
<file path=[Content_Types].xml><?xml version="1.0" encoding="utf-8"?>
<Types xmlns="http://schemas.openxmlformats.org/package/2006/content-types">
  <Default Extension="jpeg" ContentType="image/jpeg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57" r:id="rId3"/>
    <p:sldId id="259" r:id="rId4"/>
    <p:sldId id="262" r:id="rId5"/>
    <p:sldId id="258" r:id="rId6"/>
    <p:sldId id="285" r:id="rId7"/>
    <p:sldId id="260" r:id="rId8"/>
    <p:sldId id="269" r:id="rId9"/>
    <p:sldId id="268" r:id="rId10"/>
    <p:sldId id="267" r:id="rId11"/>
    <p:sldId id="273" r:id="rId12"/>
    <p:sldId id="274" r:id="rId13"/>
    <p:sldId id="270" r:id="rId14"/>
    <p:sldId id="271" r:id="rId15"/>
    <p:sldId id="275" r:id="rId16"/>
    <p:sldId id="276" r:id="rId17"/>
    <p:sldId id="283" r:id="rId18"/>
    <p:sldId id="277" r:id="rId19"/>
    <p:sldId id="282" r:id="rId20"/>
    <p:sldId id="280" r:id="rId21"/>
    <p:sldId id="281" r:id="rId22"/>
    <p:sldId id="278" r:id="rId23"/>
    <p:sldId id="284" r:id="rId24"/>
  </p:sldIdLst>
  <p:sldSz cx="9144000" cy="6858000" type="screen4x3"/>
  <p:notesSz cx="6858000" cy="9144000"/>
  <p:defaultTextStyle>
    <a:defPPr>
      <a:defRPr lang="zh-HK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預設章節" id="{5313E221-3D85-4094-9B96-3A7BF15EF391}">
          <p14:sldIdLst>
            <p14:sldId id="256"/>
            <p14:sldId id="257"/>
            <p14:sldId id="259"/>
            <p14:sldId id="262"/>
            <p14:sldId id="258"/>
            <p14:sldId id="285"/>
            <p14:sldId id="260"/>
            <p14:sldId id="269"/>
            <p14:sldId id="268"/>
            <p14:sldId id="267"/>
            <p14:sldId id="273"/>
            <p14:sldId id="274"/>
            <p14:sldId id="270"/>
            <p14:sldId id="271"/>
            <p14:sldId id="275"/>
            <p14:sldId id="276"/>
            <p14:sldId id="283"/>
            <p14:sldId id="277"/>
            <p14:sldId id="282"/>
            <p14:sldId id="280"/>
            <p14:sldId id="281"/>
            <p14:sldId id="278"/>
            <p14:sldId id="284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aximized">
    <p:restoredLeft sz="34587" autoAdjust="0"/>
    <p:restoredTop sz="94670" autoAdjust="0"/>
  </p:normalViewPr>
  <p:slideViewPr>
    <p:cSldViewPr>
      <p:cViewPr varScale="1">
        <p:scale>
          <a:sx n="106" d="100"/>
          <a:sy n="106" d="100"/>
        </p:scale>
        <p:origin x="1302" y="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ounded Rectangle 15"/>
          <p:cNvSpPr/>
          <p:nvPr/>
        </p:nvSpPr>
        <p:spPr>
          <a:xfrm>
            <a:off x="228600" y="228600"/>
            <a:ext cx="8695944" cy="603504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" name="Group 9"/>
          <p:cNvGrpSpPr>
            <a:grpSpLocks noChangeAspect="1"/>
          </p:cNvGrpSpPr>
          <p:nvPr/>
        </p:nvGrpSpPr>
        <p:grpSpPr bwMode="hidden">
          <a:xfrm>
            <a:off x="211665" y="5353963"/>
            <a:ext cx="8723376" cy="1331580"/>
            <a:chOff x="-3905250" y="4294188"/>
            <a:chExt cx="13011150" cy="1892300"/>
          </a:xfrm>
        </p:grpSpPr>
        <p:sp>
          <p:nvSpPr>
            <p:cNvPr id="11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/>
              <a:ahLst/>
              <a:cxnLst>
                <a:cxn ang="0">
                  <a:pos x="2700" y="0"/>
                </a:cxn>
                <a:cxn ang="0">
                  <a:pos x="2700" y="0"/>
                </a:cxn>
                <a:cxn ang="0">
                  <a:pos x="2586" y="18"/>
                </a:cxn>
                <a:cxn ang="0">
                  <a:pos x="2470" y="38"/>
                </a:cxn>
                <a:cxn ang="0">
                  <a:pos x="2352" y="60"/>
                </a:cxn>
                <a:cxn ang="0">
                  <a:pos x="2230" y="82"/>
                </a:cxn>
                <a:cxn ang="0">
                  <a:pos x="2106" y="108"/>
                </a:cxn>
                <a:cxn ang="0">
                  <a:pos x="1978" y="134"/>
                </a:cxn>
                <a:cxn ang="0">
                  <a:pos x="1848" y="164"/>
                </a:cxn>
                <a:cxn ang="0">
                  <a:pos x="1714" y="194"/>
                </a:cxn>
                <a:cxn ang="0">
                  <a:pos x="1714" y="194"/>
                </a:cxn>
                <a:cxn ang="0">
                  <a:pos x="1472" y="252"/>
                </a:cxn>
                <a:cxn ang="0">
                  <a:pos x="1236" y="304"/>
                </a:cxn>
                <a:cxn ang="0">
                  <a:pos x="1010" y="352"/>
                </a:cxn>
                <a:cxn ang="0">
                  <a:pos x="792" y="398"/>
                </a:cxn>
                <a:cxn ang="0">
                  <a:pos x="584" y="438"/>
                </a:cxn>
                <a:cxn ang="0">
                  <a:pos x="382" y="474"/>
                </a:cxn>
                <a:cxn ang="0">
                  <a:pos x="188" y="508"/>
                </a:cxn>
                <a:cxn ang="0">
                  <a:pos x="0" y="538"/>
                </a:cxn>
                <a:cxn ang="0">
                  <a:pos x="0" y="538"/>
                </a:cxn>
                <a:cxn ang="0">
                  <a:pos x="130" y="556"/>
                </a:cxn>
                <a:cxn ang="0">
                  <a:pos x="254" y="572"/>
                </a:cxn>
                <a:cxn ang="0">
                  <a:pos x="374" y="586"/>
                </a:cxn>
                <a:cxn ang="0">
                  <a:pos x="492" y="598"/>
                </a:cxn>
                <a:cxn ang="0">
                  <a:pos x="606" y="610"/>
                </a:cxn>
                <a:cxn ang="0">
                  <a:pos x="716" y="618"/>
                </a:cxn>
                <a:cxn ang="0">
                  <a:pos x="822" y="626"/>
                </a:cxn>
                <a:cxn ang="0">
                  <a:pos x="926" y="632"/>
                </a:cxn>
                <a:cxn ang="0">
                  <a:pos x="1028" y="636"/>
                </a:cxn>
                <a:cxn ang="0">
                  <a:pos x="1126" y="638"/>
                </a:cxn>
                <a:cxn ang="0">
                  <a:pos x="1220" y="640"/>
                </a:cxn>
                <a:cxn ang="0">
                  <a:pos x="1312" y="640"/>
                </a:cxn>
                <a:cxn ang="0">
                  <a:pos x="1402" y="638"/>
                </a:cxn>
                <a:cxn ang="0">
                  <a:pos x="1490" y="636"/>
                </a:cxn>
                <a:cxn ang="0">
                  <a:pos x="1574" y="632"/>
                </a:cxn>
                <a:cxn ang="0">
                  <a:pos x="1656" y="626"/>
                </a:cxn>
                <a:cxn ang="0">
                  <a:pos x="1734" y="620"/>
                </a:cxn>
                <a:cxn ang="0">
                  <a:pos x="1812" y="612"/>
                </a:cxn>
                <a:cxn ang="0">
                  <a:pos x="1886" y="602"/>
                </a:cxn>
                <a:cxn ang="0">
                  <a:pos x="1960" y="592"/>
                </a:cxn>
                <a:cxn ang="0">
                  <a:pos x="2030" y="580"/>
                </a:cxn>
                <a:cxn ang="0">
                  <a:pos x="2100" y="568"/>
                </a:cxn>
                <a:cxn ang="0">
                  <a:pos x="2166" y="554"/>
                </a:cxn>
                <a:cxn ang="0">
                  <a:pos x="2232" y="540"/>
                </a:cxn>
                <a:cxn ang="0">
                  <a:pos x="2296" y="524"/>
                </a:cxn>
                <a:cxn ang="0">
                  <a:pos x="2358" y="508"/>
                </a:cxn>
                <a:cxn ang="0">
                  <a:pos x="2418" y="490"/>
                </a:cxn>
                <a:cxn ang="0">
                  <a:pos x="2478" y="472"/>
                </a:cxn>
                <a:cxn ang="0">
                  <a:pos x="2592" y="432"/>
                </a:cxn>
                <a:cxn ang="0">
                  <a:pos x="2702" y="390"/>
                </a:cxn>
                <a:cxn ang="0">
                  <a:pos x="2702" y="390"/>
                </a:cxn>
                <a:cxn ang="0">
                  <a:pos x="2706" y="388"/>
                </a:cxn>
                <a:cxn ang="0">
                  <a:pos x="2706" y="388"/>
                </a:cxn>
                <a:cxn ang="0">
                  <a:pos x="2706" y="0"/>
                </a:cxn>
                <a:cxn ang="0">
                  <a:pos x="2706" y="0"/>
                </a:cxn>
                <a:cxn ang="0">
                  <a:pos x="2700" y="0"/>
                </a:cxn>
                <a:cxn ang="0">
                  <a:pos x="2700" y="0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0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/>
              <a:ahLst/>
              <a:cxnLst>
                <a:cxn ang="0">
                  <a:pos x="5216" y="714"/>
                </a:cxn>
                <a:cxn ang="0">
                  <a:pos x="4984" y="686"/>
                </a:cxn>
                <a:cxn ang="0">
                  <a:pos x="4478" y="610"/>
                </a:cxn>
                <a:cxn ang="0">
                  <a:pos x="3914" y="508"/>
                </a:cxn>
                <a:cxn ang="0">
                  <a:pos x="3286" y="374"/>
                </a:cxn>
                <a:cxn ang="0">
                  <a:pos x="2946" y="296"/>
                </a:cxn>
                <a:cxn ang="0">
                  <a:pos x="2682" y="236"/>
                </a:cxn>
                <a:cxn ang="0">
                  <a:pos x="2430" y="184"/>
                </a:cxn>
                <a:cxn ang="0">
                  <a:pos x="2190" y="140"/>
                </a:cxn>
                <a:cxn ang="0">
                  <a:pos x="1960" y="102"/>
                </a:cxn>
                <a:cxn ang="0">
                  <a:pos x="1740" y="72"/>
                </a:cxn>
                <a:cxn ang="0">
                  <a:pos x="1334" y="28"/>
                </a:cxn>
                <a:cxn ang="0">
                  <a:pos x="970" y="4"/>
                </a:cxn>
                <a:cxn ang="0">
                  <a:pos x="644" y="0"/>
                </a:cxn>
                <a:cxn ang="0">
                  <a:pos x="358" y="10"/>
                </a:cxn>
                <a:cxn ang="0">
                  <a:pos x="110" y="32"/>
                </a:cxn>
                <a:cxn ang="0">
                  <a:pos x="0" y="48"/>
                </a:cxn>
                <a:cxn ang="0">
                  <a:pos x="314" y="86"/>
                </a:cxn>
                <a:cxn ang="0">
                  <a:pos x="652" y="140"/>
                </a:cxn>
                <a:cxn ang="0">
                  <a:pos x="1014" y="210"/>
                </a:cxn>
                <a:cxn ang="0">
                  <a:pos x="1402" y="296"/>
                </a:cxn>
                <a:cxn ang="0">
                  <a:pos x="1756" y="378"/>
                </a:cxn>
                <a:cxn ang="0">
                  <a:pos x="2408" y="516"/>
                </a:cxn>
                <a:cxn ang="0">
                  <a:pos x="2708" y="572"/>
                </a:cxn>
                <a:cxn ang="0">
                  <a:pos x="2992" y="620"/>
                </a:cxn>
                <a:cxn ang="0">
                  <a:pos x="3260" y="662"/>
                </a:cxn>
                <a:cxn ang="0">
                  <a:pos x="3512" y="694"/>
                </a:cxn>
                <a:cxn ang="0">
                  <a:pos x="3750" y="722"/>
                </a:cxn>
                <a:cxn ang="0">
                  <a:pos x="3974" y="740"/>
                </a:cxn>
                <a:cxn ang="0">
                  <a:pos x="4184" y="754"/>
                </a:cxn>
                <a:cxn ang="0">
                  <a:pos x="4384" y="762"/>
                </a:cxn>
                <a:cxn ang="0">
                  <a:pos x="4570" y="762"/>
                </a:cxn>
                <a:cxn ang="0">
                  <a:pos x="4746" y="758"/>
                </a:cxn>
                <a:cxn ang="0">
                  <a:pos x="4912" y="748"/>
                </a:cxn>
                <a:cxn ang="0">
                  <a:pos x="5068" y="732"/>
                </a:cxn>
                <a:cxn ang="0">
                  <a:pos x="5216" y="714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70"/>
                </a:cxn>
                <a:cxn ang="0">
                  <a:pos x="18" y="66"/>
                </a:cxn>
                <a:cxn ang="0">
                  <a:pos x="72" y="56"/>
                </a:cxn>
                <a:cxn ang="0">
                  <a:pos x="164" y="42"/>
                </a:cxn>
                <a:cxn ang="0">
                  <a:pos x="224" y="34"/>
                </a:cxn>
                <a:cxn ang="0">
                  <a:pos x="294" y="26"/>
                </a:cxn>
                <a:cxn ang="0">
                  <a:pos x="372" y="20"/>
                </a:cxn>
                <a:cxn ang="0">
                  <a:pos x="462" y="14"/>
                </a:cxn>
                <a:cxn ang="0">
                  <a:pos x="560" y="8"/>
                </a:cxn>
                <a:cxn ang="0">
                  <a:pos x="670" y="4"/>
                </a:cxn>
                <a:cxn ang="0">
                  <a:pos x="790" y="2"/>
                </a:cxn>
                <a:cxn ang="0">
                  <a:pos x="920" y="0"/>
                </a:cxn>
                <a:cxn ang="0">
                  <a:pos x="1060" y="2"/>
                </a:cxn>
                <a:cxn ang="0">
                  <a:pos x="1210" y="6"/>
                </a:cxn>
                <a:cxn ang="0">
                  <a:pos x="1372" y="14"/>
                </a:cxn>
                <a:cxn ang="0">
                  <a:pos x="1544" y="24"/>
                </a:cxn>
                <a:cxn ang="0">
                  <a:pos x="1726" y="40"/>
                </a:cxn>
                <a:cxn ang="0">
                  <a:pos x="1920" y="58"/>
                </a:cxn>
                <a:cxn ang="0">
                  <a:pos x="2126" y="80"/>
                </a:cxn>
                <a:cxn ang="0">
                  <a:pos x="2342" y="106"/>
                </a:cxn>
                <a:cxn ang="0">
                  <a:pos x="2570" y="138"/>
                </a:cxn>
                <a:cxn ang="0">
                  <a:pos x="2808" y="174"/>
                </a:cxn>
                <a:cxn ang="0">
                  <a:pos x="3058" y="216"/>
                </a:cxn>
                <a:cxn ang="0">
                  <a:pos x="3320" y="266"/>
                </a:cxn>
                <a:cxn ang="0">
                  <a:pos x="3594" y="320"/>
                </a:cxn>
                <a:cxn ang="0">
                  <a:pos x="3880" y="380"/>
                </a:cxn>
                <a:cxn ang="0">
                  <a:pos x="4178" y="448"/>
                </a:cxn>
                <a:cxn ang="0">
                  <a:pos x="4488" y="522"/>
                </a:cxn>
                <a:cxn ang="0">
                  <a:pos x="4810" y="604"/>
                </a:cxn>
                <a:cxn ang="0">
                  <a:pos x="5144" y="694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/>
              <a:ahLst/>
              <a:cxnLst>
                <a:cxn ang="0">
                  <a:pos x="0" y="584"/>
                </a:cxn>
                <a:cxn ang="0">
                  <a:pos x="0" y="584"/>
                </a:cxn>
                <a:cxn ang="0">
                  <a:pos x="90" y="560"/>
                </a:cxn>
                <a:cxn ang="0">
                  <a:pos x="336" y="498"/>
                </a:cxn>
                <a:cxn ang="0">
                  <a:pos x="506" y="456"/>
                </a:cxn>
                <a:cxn ang="0">
                  <a:pos x="702" y="410"/>
                </a:cxn>
                <a:cxn ang="0">
                  <a:pos x="920" y="360"/>
                </a:cxn>
                <a:cxn ang="0">
                  <a:pos x="1154" y="306"/>
                </a:cxn>
                <a:cxn ang="0">
                  <a:pos x="1402" y="254"/>
                </a:cxn>
                <a:cxn ang="0">
                  <a:pos x="1656" y="202"/>
                </a:cxn>
                <a:cxn ang="0">
                  <a:pos x="1916" y="154"/>
                </a:cxn>
                <a:cxn ang="0">
                  <a:pos x="2174" y="108"/>
                </a:cxn>
                <a:cxn ang="0">
                  <a:pos x="2302" y="88"/>
                </a:cxn>
                <a:cxn ang="0">
                  <a:pos x="2426" y="68"/>
                </a:cxn>
                <a:cxn ang="0">
                  <a:pos x="2550" y="52"/>
                </a:cxn>
                <a:cxn ang="0">
                  <a:pos x="2670" y="36"/>
                </a:cxn>
                <a:cxn ang="0">
                  <a:pos x="2788" y="24"/>
                </a:cxn>
                <a:cxn ang="0">
                  <a:pos x="2900" y="14"/>
                </a:cxn>
                <a:cxn ang="0">
                  <a:pos x="3008" y="6"/>
                </a:cxn>
                <a:cxn ang="0">
                  <a:pos x="3112" y="0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 useBgFill="1">
          <p:nvSpPr>
            <p:cNvPr id="15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/>
              <a:ahLst/>
              <a:cxnLst>
                <a:cxn ang="0">
                  <a:pos x="8192" y="512"/>
                </a:cxn>
                <a:cxn ang="0">
                  <a:pos x="8040" y="570"/>
                </a:cxn>
                <a:cxn ang="0">
                  <a:pos x="7878" y="620"/>
                </a:cxn>
                <a:cxn ang="0">
                  <a:pos x="7706" y="666"/>
                </a:cxn>
                <a:cxn ang="0">
                  <a:pos x="7522" y="702"/>
                </a:cxn>
                <a:cxn ang="0">
                  <a:pos x="7322" y="730"/>
                </a:cxn>
                <a:cxn ang="0">
                  <a:pos x="7106" y="750"/>
                </a:cxn>
                <a:cxn ang="0">
                  <a:pos x="6872" y="762"/>
                </a:cxn>
                <a:cxn ang="0">
                  <a:pos x="6618" y="760"/>
                </a:cxn>
                <a:cxn ang="0">
                  <a:pos x="6342" y="750"/>
                </a:cxn>
                <a:cxn ang="0">
                  <a:pos x="6042" y="726"/>
                </a:cxn>
                <a:cxn ang="0">
                  <a:pos x="5716" y="690"/>
                </a:cxn>
                <a:cxn ang="0">
                  <a:pos x="5364" y="642"/>
                </a:cxn>
                <a:cxn ang="0">
                  <a:pos x="4982" y="578"/>
                </a:cxn>
                <a:cxn ang="0">
                  <a:pos x="4568" y="500"/>
                </a:cxn>
                <a:cxn ang="0">
                  <a:pos x="4122" y="406"/>
                </a:cxn>
                <a:cxn ang="0">
                  <a:pos x="3640" y="296"/>
                </a:cxn>
                <a:cxn ang="0">
                  <a:pos x="3396" y="240"/>
                </a:cxn>
                <a:cxn ang="0">
                  <a:pos x="2934" y="148"/>
                </a:cxn>
                <a:cxn ang="0">
                  <a:pos x="2512" y="82"/>
                </a:cxn>
                <a:cxn ang="0">
                  <a:pos x="2126" y="36"/>
                </a:cxn>
                <a:cxn ang="0">
                  <a:pos x="1776" y="10"/>
                </a:cxn>
                <a:cxn ang="0">
                  <a:pos x="1462" y="0"/>
                </a:cxn>
                <a:cxn ang="0">
                  <a:pos x="1182" y="4"/>
                </a:cxn>
                <a:cxn ang="0">
                  <a:pos x="934" y="20"/>
                </a:cxn>
                <a:cxn ang="0">
                  <a:pos x="716" y="44"/>
                </a:cxn>
                <a:cxn ang="0">
                  <a:pos x="530" y="74"/>
                </a:cxn>
                <a:cxn ang="0">
                  <a:pos x="374" y="108"/>
                </a:cxn>
                <a:cxn ang="0">
                  <a:pos x="248" y="144"/>
                </a:cxn>
                <a:cxn ang="0">
                  <a:pos x="148" y="176"/>
                </a:cxn>
                <a:cxn ang="0">
                  <a:pos x="48" y="216"/>
                </a:cxn>
                <a:cxn ang="0">
                  <a:pos x="0" y="240"/>
                </a:cxn>
                <a:cxn ang="0">
                  <a:pos x="8192" y="1192"/>
                </a:cxn>
                <a:cxn ang="0">
                  <a:pos x="8196" y="1186"/>
                </a:cxn>
                <a:cxn ang="0">
                  <a:pos x="8196" y="510"/>
                </a:cxn>
                <a:cxn ang="0">
                  <a:pos x="8192" y="512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6" y="510"/>
                  </a:lnTo>
                  <a:lnTo>
                    <a:pt x="8192" y="512"/>
                  </a:lnTo>
                  <a:lnTo>
                    <a:pt x="8192" y="512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zh-TW" altLang="en-US" smtClean="0"/>
              <a:t>按一下以編輯母片標題樣式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TW" altLang="en-US" smtClean="0"/>
              <a:t>按一下以編輯母片副標題樣式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 bwMode="hidden">
          <a:xfrm>
            <a:off x="228600" y="228600"/>
            <a:ext cx="8695944" cy="1426464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  <p:grpSp>
        <p:nvGrpSpPr>
          <p:cNvPr id="15" name="Group 14"/>
          <p:cNvGrpSpPr>
            <a:grpSpLocks noChangeAspect="1"/>
          </p:cNvGrpSpPr>
          <p:nvPr/>
        </p:nvGrpSpPr>
        <p:grpSpPr bwMode="hidden">
          <a:xfrm>
            <a:off x="211665" y="714191"/>
            <a:ext cx="8723376" cy="1331580"/>
            <a:chOff x="-3905250" y="4294188"/>
            <a:chExt cx="13011150" cy="1892300"/>
          </a:xfrm>
        </p:grpSpPr>
        <p:sp>
          <p:nvSpPr>
            <p:cNvPr id="1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/>
              <a:ahLst/>
              <a:cxnLst>
                <a:cxn ang="0">
                  <a:pos x="2700" y="0"/>
                </a:cxn>
                <a:cxn ang="0">
                  <a:pos x="2700" y="0"/>
                </a:cxn>
                <a:cxn ang="0">
                  <a:pos x="2586" y="18"/>
                </a:cxn>
                <a:cxn ang="0">
                  <a:pos x="2470" y="38"/>
                </a:cxn>
                <a:cxn ang="0">
                  <a:pos x="2352" y="60"/>
                </a:cxn>
                <a:cxn ang="0">
                  <a:pos x="2230" y="82"/>
                </a:cxn>
                <a:cxn ang="0">
                  <a:pos x="2106" y="108"/>
                </a:cxn>
                <a:cxn ang="0">
                  <a:pos x="1978" y="134"/>
                </a:cxn>
                <a:cxn ang="0">
                  <a:pos x="1848" y="164"/>
                </a:cxn>
                <a:cxn ang="0">
                  <a:pos x="1714" y="194"/>
                </a:cxn>
                <a:cxn ang="0">
                  <a:pos x="1714" y="194"/>
                </a:cxn>
                <a:cxn ang="0">
                  <a:pos x="1472" y="252"/>
                </a:cxn>
                <a:cxn ang="0">
                  <a:pos x="1236" y="304"/>
                </a:cxn>
                <a:cxn ang="0">
                  <a:pos x="1010" y="352"/>
                </a:cxn>
                <a:cxn ang="0">
                  <a:pos x="792" y="398"/>
                </a:cxn>
                <a:cxn ang="0">
                  <a:pos x="584" y="438"/>
                </a:cxn>
                <a:cxn ang="0">
                  <a:pos x="382" y="474"/>
                </a:cxn>
                <a:cxn ang="0">
                  <a:pos x="188" y="508"/>
                </a:cxn>
                <a:cxn ang="0">
                  <a:pos x="0" y="538"/>
                </a:cxn>
                <a:cxn ang="0">
                  <a:pos x="0" y="538"/>
                </a:cxn>
                <a:cxn ang="0">
                  <a:pos x="130" y="556"/>
                </a:cxn>
                <a:cxn ang="0">
                  <a:pos x="254" y="572"/>
                </a:cxn>
                <a:cxn ang="0">
                  <a:pos x="374" y="586"/>
                </a:cxn>
                <a:cxn ang="0">
                  <a:pos x="492" y="598"/>
                </a:cxn>
                <a:cxn ang="0">
                  <a:pos x="606" y="610"/>
                </a:cxn>
                <a:cxn ang="0">
                  <a:pos x="716" y="618"/>
                </a:cxn>
                <a:cxn ang="0">
                  <a:pos x="822" y="626"/>
                </a:cxn>
                <a:cxn ang="0">
                  <a:pos x="926" y="632"/>
                </a:cxn>
                <a:cxn ang="0">
                  <a:pos x="1028" y="636"/>
                </a:cxn>
                <a:cxn ang="0">
                  <a:pos x="1126" y="638"/>
                </a:cxn>
                <a:cxn ang="0">
                  <a:pos x="1220" y="640"/>
                </a:cxn>
                <a:cxn ang="0">
                  <a:pos x="1312" y="640"/>
                </a:cxn>
                <a:cxn ang="0">
                  <a:pos x="1402" y="638"/>
                </a:cxn>
                <a:cxn ang="0">
                  <a:pos x="1490" y="636"/>
                </a:cxn>
                <a:cxn ang="0">
                  <a:pos x="1574" y="632"/>
                </a:cxn>
                <a:cxn ang="0">
                  <a:pos x="1656" y="626"/>
                </a:cxn>
                <a:cxn ang="0">
                  <a:pos x="1734" y="620"/>
                </a:cxn>
                <a:cxn ang="0">
                  <a:pos x="1812" y="612"/>
                </a:cxn>
                <a:cxn ang="0">
                  <a:pos x="1886" y="602"/>
                </a:cxn>
                <a:cxn ang="0">
                  <a:pos x="1960" y="592"/>
                </a:cxn>
                <a:cxn ang="0">
                  <a:pos x="2030" y="580"/>
                </a:cxn>
                <a:cxn ang="0">
                  <a:pos x="2100" y="568"/>
                </a:cxn>
                <a:cxn ang="0">
                  <a:pos x="2166" y="554"/>
                </a:cxn>
                <a:cxn ang="0">
                  <a:pos x="2232" y="540"/>
                </a:cxn>
                <a:cxn ang="0">
                  <a:pos x="2296" y="524"/>
                </a:cxn>
                <a:cxn ang="0">
                  <a:pos x="2358" y="508"/>
                </a:cxn>
                <a:cxn ang="0">
                  <a:pos x="2418" y="490"/>
                </a:cxn>
                <a:cxn ang="0">
                  <a:pos x="2478" y="472"/>
                </a:cxn>
                <a:cxn ang="0">
                  <a:pos x="2592" y="432"/>
                </a:cxn>
                <a:cxn ang="0">
                  <a:pos x="2702" y="390"/>
                </a:cxn>
                <a:cxn ang="0">
                  <a:pos x="2702" y="390"/>
                </a:cxn>
                <a:cxn ang="0">
                  <a:pos x="2706" y="388"/>
                </a:cxn>
                <a:cxn ang="0">
                  <a:pos x="2706" y="388"/>
                </a:cxn>
                <a:cxn ang="0">
                  <a:pos x="2706" y="0"/>
                </a:cxn>
                <a:cxn ang="0">
                  <a:pos x="2706" y="0"/>
                </a:cxn>
                <a:cxn ang="0">
                  <a:pos x="2700" y="0"/>
                </a:cxn>
                <a:cxn ang="0">
                  <a:pos x="2700" y="0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0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/>
              <a:ahLst/>
              <a:cxnLst>
                <a:cxn ang="0">
                  <a:pos x="5216" y="714"/>
                </a:cxn>
                <a:cxn ang="0">
                  <a:pos x="4984" y="686"/>
                </a:cxn>
                <a:cxn ang="0">
                  <a:pos x="4478" y="610"/>
                </a:cxn>
                <a:cxn ang="0">
                  <a:pos x="3914" y="508"/>
                </a:cxn>
                <a:cxn ang="0">
                  <a:pos x="3286" y="374"/>
                </a:cxn>
                <a:cxn ang="0">
                  <a:pos x="2946" y="296"/>
                </a:cxn>
                <a:cxn ang="0">
                  <a:pos x="2682" y="236"/>
                </a:cxn>
                <a:cxn ang="0">
                  <a:pos x="2430" y="184"/>
                </a:cxn>
                <a:cxn ang="0">
                  <a:pos x="2190" y="140"/>
                </a:cxn>
                <a:cxn ang="0">
                  <a:pos x="1960" y="102"/>
                </a:cxn>
                <a:cxn ang="0">
                  <a:pos x="1740" y="72"/>
                </a:cxn>
                <a:cxn ang="0">
                  <a:pos x="1334" y="28"/>
                </a:cxn>
                <a:cxn ang="0">
                  <a:pos x="970" y="4"/>
                </a:cxn>
                <a:cxn ang="0">
                  <a:pos x="644" y="0"/>
                </a:cxn>
                <a:cxn ang="0">
                  <a:pos x="358" y="10"/>
                </a:cxn>
                <a:cxn ang="0">
                  <a:pos x="110" y="32"/>
                </a:cxn>
                <a:cxn ang="0">
                  <a:pos x="0" y="48"/>
                </a:cxn>
                <a:cxn ang="0">
                  <a:pos x="314" y="86"/>
                </a:cxn>
                <a:cxn ang="0">
                  <a:pos x="652" y="140"/>
                </a:cxn>
                <a:cxn ang="0">
                  <a:pos x="1014" y="210"/>
                </a:cxn>
                <a:cxn ang="0">
                  <a:pos x="1402" y="296"/>
                </a:cxn>
                <a:cxn ang="0">
                  <a:pos x="1756" y="378"/>
                </a:cxn>
                <a:cxn ang="0">
                  <a:pos x="2408" y="516"/>
                </a:cxn>
                <a:cxn ang="0">
                  <a:pos x="2708" y="572"/>
                </a:cxn>
                <a:cxn ang="0">
                  <a:pos x="2992" y="620"/>
                </a:cxn>
                <a:cxn ang="0">
                  <a:pos x="3260" y="662"/>
                </a:cxn>
                <a:cxn ang="0">
                  <a:pos x="3512" y="694"/>
                </a:cxn>
                <a:cxn ang="0">
                  <a:pos x="3750" y="722"/>
                </a:cxn>
                <a:cxn ang="0">
                  <a:pos x="3974" y="740"/>
                </a:cxn>
                <a:cxn ang="0">
                  <a:pos x="4184" y="754"/>
                </a:cxn>
                <a:cxn ang="0">
                  <a:pos x="4384" y="762"/>
                </a:cxn>
                <a:cxn ang="0">
                  <a:pos x="4570" y="762"/>
                </a:cxn>
                <a:cxn ang="0">
                  <a:pos x="4746" y="758"/>
                </a:cxn>
                <a:cxn ang="0">
                  <a:pos x="4912" y="748"/>
                </a:cxn>
                <a:cxn ang="0">
                  <a:pos x="5068" y="732"/>
                </a:cxn>
                <a:cxn ang="0">
                  <a:pos x="5216" y="714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70"/>
                </a:cxn>
                <a:cxn ang="0">
                  <a:pos x="18" y="66"/>
                </a:cxn>
                <a:cxn ang="0">
                  <a:pos x="72" y="56"/>
                </a:cxn>
                <a:cxn ang="0">
                  <a:pos x="164" y="42"/>
                </a:cxn>
                <a:cxn ang="0">
                  <a:pos x="224" y="34"/>
                </a:cxn>
                <a:cxn ang="0">
                  <a:pos x="294" y="26"/>
                </a:cxn>
                <a:cxn ang="0">
                  <a:pos x="372" y="20"/>
                </a:cxn>
                <a:cxn ang="0">
                  <a:pos x="462" y="14"/>
                </a:cxn>
                <a:cxn ang="0">
                  <a:pos x="560" y="8"/>
                </a:cxn>
                <a:cxn ang="0">
                  <a:pos x="670" y="4"/>
                </a:cxn>
                <a:cxn ang="0">
                  <a:pos x="790" y="2"/>
                </a:cxn>
                <a:cxn ang="0">
                  <a:pos x="920" y="0"/>
                </a:cxn>
                <a:cxn ang="0">
                  <a:pos x="1060" y="2"/>
                </a:cxn>
                <a:cxn ang="0">
                  <a:pos x="1210" y="6"/>
                </a:cxn>
                <a:cxn ang="0">
                  <a:pos x="1372" y="14"/>
                </a:cxn>
                <a:cxn ang="0">
                  <a:pos x="1544" y="24"/>
                </a:cxn>
                <a:cxn ang="0">
                  <a:pos x="1726" y="40"/>
                </a:cxn>
                <a:cxn ang="0">
                  <a:pos x="1920" y="58"/>
                </a:cxn>
                <a:cxn ang="0">
                  <a:pos x="2126" y="80"/>
                </a:cxn>
                <a:cxn ang="0">
                  <a:pos x="2342" y="106"/>
                </a:cxn>
                <a:cxn ang="0">
                  <a:pos x="2570" y="138"/>
                </a:cxn>
                <a:cxn ang="0">
                  <a:pos x="2808" y="174"/>
                </a:cxn>
                <a:cxn ang="0">
                  <a:pos x="3058" y="216"/>
                </a:cxn>
                <a:cxn ang="0">
                  <a:pos x="3320" y="266"/>
                </a:cxn>
                <a:cxn ang="0">
                  <a:pos x="3594" y="320"/>
                </a:cxn>
                <a:cxn ang="0">
                  <a:pos x="3880" y="380"/>
                </a:cxn>
                <a:cxn ang="0">
                  <a:pos x="4178" y="448"/>
                </a:cxn>
                <a:cxn ang="0">
                  <a:pos x="4488" y="522"/>
                </a:cxn>
                <a:cxn ang="0">
                  <a:pos x="4810" y="604"/>
                </a:cxn>
                <a:cxn ang="0">
                  <a:pos x="5144" y="694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/>
              <a:ahLst/>
              <a:cxnLst>
                <a:cxn ang="0">
                  <a:pos x="0" y="584"/>
                </a:cxn>
                <a:cxn ang="0">
                  <a:pos x="0" y="584"/>
                </a:cxn>
                <a:cxn ang="0">
                  <a:pos x="90" y="560"/>
                </a:cxn>
                <a:cxn ang="0">
                  <a:pos x="336" y="498"/>
                </a:cxn>
                <a:cxn ang="0">
                  <a:pos x="506" y="456"/>
                </a:cxn>
                <a:cxn ang="0">
                  <a:pos x="702" y="410"/>
                </a:cxn>
                <a:cxn ang="0">
                  <a:pos x="920" y="360"/>
                </a:cxn>
                <a:cxn ang="0">
                  <a:pos x="1154" y="306"/>
                </a:cxn>
                <a:cxn ang="0">
                  <a:pos x="1402" y="254"/>
                </a:cxn>
                <a:cxn ang="0">
                  <a:pos x="1656" y="202"/>
                </a:cxn>
                <a:cxn ang="0">
                  <a:pos x="1916" y="154"/>
                </a:cxn>
                <a:cxn ang="0">
                  <a:pos x="2174" y="108"/>
                </a:cxn>
                <a:cxn ang="0">
                  <a:pos x="2302" y="88"/>
                </a:cxn>
                <a:cxn ang="0">
                  <a:pos x="2426" y="68"/>
                </a:cxn>
                <a:cxn ang="0">
                  <a:pos x="2550" y="52"/>
                </a:cxn>
                <a:cxn ang="0">
                  <a:pos x="2670" y="36"/>
                </a:cxn>
                <a:cxn ang="0">
                  <a:pos x="2788" y="24"/>
                </a:cxn>
                <a:cxn ang="0">
                  <a:pos x="2900" y="14"/>
                </a:cxn>
                <a:cxn ang="0">
                  <a:pos x="3008" y="6"/>
                </a:cxn>
                <a:cxn ang="0">
                  <a:pos x="3112" y="0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 useBgFill="1">
          <p:nvSpPr>
            <p:cNvPr id="2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/>
              <a:ahLst/>
              <a:cxnLst>
                <a:cxn ang="0">
                  <a:pos x="8192" y="512"/>
                </a:cxn>
                <a:cxn ang="0">
                  <a:pos x="8040" y="570"/>
                </a:cxn>
                <a:cxn ang="0">
                  <a:pos x="7878" y="620"/>
                </a:cxn>
                <a:cxn ang="0">
                  <a:pos x="7706" y="666"/>
                </a:cxn>
                <a:cxn ang="0">
                  <a:pos x="7522" y="702"/>
                </a:cxn>
                <a:cxn ang="0">
                  <a:pos x="7322" y="730"/>
                </a:cxn>
                <a:cxn ang="0">
                  <a:pos x="7106" y="750"/>
                </a:cxn>
                <a:cxn ang="0">
                  <a:pos x="6872" y="762"/>
                </a:cxn>
                <a:cxn ang="0">
                  <a:pos x="6618" y="760"/>
                </a:cxn>
                <a:cxn ang="0">
                  <a:pos x="6342" y="750"/>
                </a:cxn>
                <a:cxn ang="0">
                  <a:pos x="6042" y="726"/>
                </a:cxn>
                <a:cxn ang="0">
                  <a:pos x="5716" y="690"/>
                </a:cxn>
                <a:cxn ang="0">
                  <a:pos x="5364" y="642"/>
                </a:cxn>
                <a:cxn ang="0">
                  <a:pos x="4982" y="578"/>
                </a:cxn>
                <a:cxn ang="0">
                  <a:pos x="4568" y="500"/>
                </a:cxn>
                <a:cxn ang="0">
                  <a:pos x="4122" y="406"/>
                </a:cxn>
                <a:cxn ang="0">
                  <a:pos x="3640" y="296"/>
                </a:cxn>
                <a:cxn ang="0">
                  <a:pos x="3396" y="240"/>
                </a:cxn>
                <a:cxn ang="0">
                  <a:pos x="2934" y="148"/>
                </a:cxn>
                <a:cxn ang="0">
                  <a:pos x="2512" y="82"/>
                </a:cxn>
                <a:cxn ang="0">
                  <a:pos x="2126" y="36"/>
                </a:cxn>
                <a:cxn ang="0">
                  <a:pos x="1776" y="10"/>
                </a:cxn>
                <a:cxn ang="0">
                  <a:pos x="1462" y="0"/>
                </a:cxn>
                <a:cxn ang="0">
                  <a:pos x="1182" y="4"/>
                </a:cxn>
                <a:cxn ang="0">
                  <a:pos x="934" y="20"/>
                </a:cxn>
                <a:cxn ang="0">
                  <a:pos x="716" y="44"/>
                </a:cxn>
                <a:cxn ang="0">
                  <a:pos x="530" y="74"/>
                </a:cxn>
                <a:cxn ang="0">
                  <a:pos x="374" y="108"/>
                </a:cxn>
                <a:cxn ang="0">
                  <a:pos x="248" y="144"/>
                </a:cxn>
                <a:cxn ang="0">
                  <a:pos x="148" y="176"/>
                </a:cxn>
                <a:cxn ang="0">
                  <a:pos x="48" y="216"/>
                </a:cxn>
                <a:cxn ang="0">
                  <a:pos x="0" y="240"/>
                </a:cxn>
                <a:cxn ang="0">
                  <a:pos x="8192" y="1192"/>
                </a:cxn>
                <a:cxn ang="0">
                  <a:pos x="8196" y="1186"/>
                </a:cxn>
                <a:cxn ang="0">
                  <a:pos x="8196" y="510"/>
                </a:cxn>
                <a:cxn ang="0">
                  <a:pos x="8192" y="512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6" y="510"/>
                  </a:lnTo>
                  <a:lnTo>
                    <a:pt x="8192" y="512"/>
                  </a:lnTo>
                  <a:lnTo>
                    <a:pt x="8192" y="512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 anchor="ctr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zh-TW" altLang="en-US" smtClean="0"/>
              <a:t>按一下以編輯母片標題樣式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5944" cy="4736592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Freeform 14"/>
          <p:cNvSpPr>
            <a:spLocks/>
          </p:cNvSpPr>
          <p:nvPr/>
        </p:nvSpPr>
        <p:spPr bwMode="hidden">
          <a:xfrm>
            <a:off x="6047438" y="4203592"/>
            <a:ext cx="2876429" cy="714026"/>
          </a:xfrm>
          <a:custGeom>
            <a:avLst/>
            <a:gdLst/>
            <a:ahLst/>
            <a:cxnLst>
              <a:cxn ang="0">
                <a:pos x="2700" y="0"/>
              </a:cxn>
              <a:cxn ang="0">
                <a:pos x="2700" y="0"/>
              </a:cxn>
              <a:cxn ang="0">
                <a:pos x="2586" y="18"/>
              </a:cxn>
              <a:cxn ang="0">
                <a:pos x="2470" y="38"/>
              </a:cxn>
              <a:cxn ang="0">
                <a:pos x="2352" y="60"/>
              </a:cxn>
              <a:cxn ang="0">
                <a:pos x="2230" y="82"/>
              </a:cxn>
              <a:cxn ang="0">
                <a:pos x="2106" y="108"/>
              </a:cxn>
              <a:cxn ang="0">
                <a:pos x="1978" y="134"/>
              </a:cxn>
              <a:cxn ang="0">
                <a:pos x="1848" y="164"/>
              </a:cxn>
              <a:cxn ang="0">
                <a:pos x="1714" y="194"/>
              </a:cxn>
              <a:cxn ang="0">
                <a:pos x="1714" y="194"/>
              </a:cxn>
              <a:cxn ang="0">
                <a:pos x="1472" y="252"/>
              </a:cxn>
              <a:cxn ang="0">
                <a:pos x="1236" y="304"/>
              </a:cxn>
              <a:cxn ang="0">
                <a:pos x="1010" y="352"/>
              </a:cxn>
              <a:cxn ang="0">
                <a:pos x="792" y="398"/>
              </a:cxn>
              <a:cxn ang="0">
                <a:pos x="584" y="438"/>
              </a:cxn>
              <a:cxn ang="0">
                <a:pos x="382" y="474"/>
              </a:cxn>
              <a:cxn ang="0">
                <a:pos x="188" y="508"/>
              </a:cxn>
              <a:cxn ang="0">
                <a:pos x="0" y="538"/>
              </a:cxn>
              <a:cxn ang="0">
                <a:pos x="0" y="538"/>
              </a:cxn>
              <a:cxn ang="0">
                <a:pos x="130" y="556"/>
              </a:cxn>
              <a:cxn ang="0">
                <a:pos x="254" y="572"/>
              </a:cxn>
              <a:cxn ang="0">
                <a:pos x="374" y="586"/>
              </a:cxn>
              <a:cxn ang="0">
                <a:pos x="492" y="598"/>
              </a:cxn>
              <a:cxn ang="0">
                <a:pos x="606" y="610"/>
              </a:cxn>
              <a:cxn ang="0">
                <a:pos x="716" y="618"/>
              </a:cxn>
              <a:cxn ang="0">
                <a:pos x="822" y="626"/>
              </a:cxn>
              <a:cxn ang="0">
                <a:pos x="926" y="632"/>
              </a:cxn>
              <a:cxn ang="0">
                <a:pos x="1028" y="636"/>
              </a:cxn>
              <a:cxn ang="0">
                <a:pos x="1126" y="638"/>
              </a:cxn>
              <a:cxn ang="0">
                <a:pos x="1220" y="640"/>
              </a:cxn>
              <a:cxn ang="0">
                <a:pos x="1312" y="640"/>
              </a:cxn>
              <a:cxn ang="0">
                <a:pos x="1402" y="638"/>
              </a:cxn>
              <a:cxn ang="0">
                <a:pos x="1490" y="636"/>
              </a:cxn>
              <a:cxn ang="0">
                <a:pos x="1574" y="632"/>
              </a:cxn>
              <a:cxn ang="0">
                <a:pos x="1656" y="626"/>
              </a:cxn>
              <a:cxn ang="0">
                <a:pos x="1734" y="620"/>
              </a:cxn>
              <a:cxn ang="0">
                <a:pos x="1812" y="612"/>
              </a:cxn>
              <a:cxn ang="0">
                <a:pos x="1886" y="602"/>
              </a:cxn>
              <a:cxn ang="0">
                <a:pos x="1960" y="592"/>
              </a:cxn>
              <a:cxn ang="0">
                <a:pos x="2030" y="580"/>
              </a:cxn>
              <a:cxn ang="0">
                <a:pos x="2100" y="568"/>
              </a:cxn>
              <a:cxn ang="0">
                <a:pos x="2166" y="554"/>
              </a:cxn>
              <a:cxn ang="0">
                <a:pos x="2232" y="540"/>
              </a:cxn>
              <a:cxn ang="0">
                <a:pos x="2296" y="524"/>
              </a:cxn>
              <a:cxn ang="0">
                <a:pos x="2358" y="508"/>
              </a:cxn>
              <a:cxn ang="0">
                <a:pos x="2418" y="490"/>
              </a:cxn>
              <a:cxn ang="0">
                <a:pos x="2478" y="472"/>
              </a:cxn>
              <a:cxn ang="0">
                <a:pos x="2592" y="432"/>
              </a:cxn>
              <a:cxn ang="0">
                <a:pos x="2702" y="390"/>
              </a:cxn>
              <a:cxn ang="0">
                <a:pos x="2702" y="390"/>
              </a:cxn>
              <a:cxn ang="0">
                <a:pos x="2706" y="388"/>
              </a:cxn>
              <a:cxn ang="0">
                <a:pos x="2706" y="388"/>
              </a:cxn>
              <a:cxn ang="0">
                <a:pos x="2706" y="0"/>
              </a:cxn>
              <a:cxn ang="0">
                <a:pos x="2706" y="0"/>
              </a:cxn>
              <a:cxn ang="0">
                <a:pos x="2700" y="0"/>
              </a:cxn>
              <a:cxn ang="0">
                <a:pos x="2700" y="0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2" y="390"/>
                </a:lnTo>
                <a:lnTo>
                  <a:pt x="2706" y="388"/>
                </a:lnTo>
                <a:lnTo>
                  <a:pt x="2706" y="388"/>
                </a:lnTo>
                <a:lnTo>
                  <a:pt x="2706" y="0"/>
                </a:lnTo>
                <a:lnTo>
                  <a:pt x="2706" y="0"/>
                </a:lnTo>
                <a:lnTo>
                  <a:pt x="2700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18"/>
          <p:cNvSpPr>
            <a:spLocks/>
          </p:cNvSpPr>
          <p:nvPr/>
        </p:nvSpPr>
        <p:spPr bwMode="hidden">
          <a:xfrm>
            <a:off x="2619320" y="4075290"/>
            <a:ext cx="5544515" cy="850138"/>
          </a:xfrm>
          <a:custGeom>
            <a:avLst/>
            <a:gdLst/>
            <a:ahLst/>
            <a:cxnLst>
              <a:cxn ang="0">
                <a:pos x="5216" y="714"/>
              </a:cxn>
              <a:cxn ang="0">
                <a:pos x="4984" y="686"/>
              </a:cxn>
              <a:cxn ang="0">
                <a:pos x="4478" y="610"/>
              </a:cxn>
              <a:cxn ang="0">
                <a:pos x="3914" y="508"/>
              </a:cxn>
              <a:cxn ang="0">
                <a:pos x="3286" y="374"/>
              </a:cxn>
              <a:cxn ang="0">
                <a:pos x="2946" y="296"/>
              </a:cxn>
              <a:cxn ang="0">
                <a:pos x="2682" y="236"/>
              </a:cxn>
              <a:cxn ang="0">
                <a:pos x="2430" y="184"/>
              </a:cxn>
              <a:cxn ang="0">
                <a:pos x="2190" y="140"/>
              </a:cxn>
              <a:cxn ang="0">
                <a:pos x="1960" y="102"/>
              </a:cxn>
              <a:cxn ang="0">
                <a:pos x="1740" y="72"/>
              </a:cxn>
              <a:cxn ang="0">
                <a:pos x="1334" y="28"/>
              </a:cxn>
              <a:cxn ang="0">
                <a:pos x="970" y="4"/>
              </a:cxn>
              <a:cxn ang="0">
                <a:pos x="644" y="0"/>
              </a:cxn>
              <a:cxn ang="0">
                <a:pos x="358" y="10"/>
              </a:cxn>
              <a:cxn ang="0">
                <a:pos x="110" y="32"/>
              </a:cxn>
              <a:cxn ang="0">
                <a:pos x="0" y="48"/>
              </a:cxn>
              <a:cxn ang="0">
                <a:pos x="314" y="86"/>
              </a:cxn>
              <a:cxn ang="0">
                <a:pos x="652" y="140"/>
              </a:cxn>
              <a:cxn ang="0">
                <a:pos x="1014" y="210"/>
              </a:cxn>
              <a:cxn ang="0">
                <a:pos x="1402" y="296"/>
              </a:cxn>
              <a:cxn ang="0">
                <a:pos x="1756" y="378"/>
              </a:cxn>
              <a:cxn ang="0">
                <a:pos x="2408" y="516"/>
              </a:cxn>
              <a:cxn ang="0">
                <a:pos x="2708" y="572"/>
              </a:cxn>
              <a:cxn ang="0">
                <a:pos x="2992" y="620"/>
              </a:cxn>
              <a:cxn ang="0">
                <a:pos x="3260" y="662"/>
              </a:cxn>
              <a:cxn ang="0">
                <a:pos x="3512" y="694"/>
              </a:cxn>
              <a:cxn ang="0">
                <a:pos x="3750" y="722"/>
              </a:cxn>
              <a:cxn ang="0">
                <a:pos x="3974" y="740"/>
              </a:cxn>
              <a:cxn ang="0">
                <a:pos x="4184" y="754"/>
              </a:cxn>
              <a:cxn ang="0">
                <a:pos x="4384" y="762"/>
              </a:cxn>
              <a:cxn ang="0">
                <a:pos x="4570" y="762"/>
              </a:cxn>
              <a:cxn ang="0">
                <a:pos x="4746" y="758"/>
              </a:cxn>
              <a:cxn ang="0">
                <a:pos x="4912" y="748"/>
              </a:cxn>
              <a:cxn ang="0">
                <a:pos x="5068" y="732"/>
              </a:cxn>
              <a:cxn ang="0">
                <a:pos x="5216" y="714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" name="Freeform 22"/>
          <p:cNvSpPr>
            <a:spLocks/>
          </p:cNvSpPr>
          <p:nvPr/>
        </p:nvSpPr>
        <p:spPr bwMode="hidden">
          <a:xfrm>
            <a:off x="2828728" y="4087562"/>
            <a:ext cx="5467980" cy="774272"/>
          </a:xfrm>
          <a:custGeom>
            <a:avLst/>
            <a:gdLst/>
            <a:ahLst/>
            <a:cxnLst>
              <a:cxn ang="0">
                <a:pos x="0" y="70"/>
              </a:cxn>
              <a:cxn ang="0">
                <a:pos x="0" y="70"/>
              </a:cxn>
              <a:cxn ang="0">
                <a:pos x="18" y="66"/>
              </a:cxn>
              <a:cxn ang="0">
                <a:pos x="72" y="56"/>
              </a:cxn>
              <a:cxn ang="0">
                <a:pos x="164" y="42"/>
              </a:cxn>
              <a:cxn ang="0">
                <a:pos x="224" y="34"/>
              </a:cxn>
              <a:cxn ang="0">
                <a:pos x="294" y="26"/>
              </a:cxn>
              <a:cxn ang="0">
                <a:pos x="372" y="20"/>
              </a:cxn>
              <a:cxn ang="0">
                <a:pos x="462" y="14"/>
              </a:cxn>
              <a:cxn ang="0">
                <a:pos x="560" y="8"/>
              </a:cxn>
              <a:cxn ang="0">
                <a:pos x="670" y="4"/>
              </a:cxn>
              <a:cxn ang="0">
                <a:pos x="790" y="2"/>
              </a:cxn>
              <a:cxn ang="0">
                <a:pos x="920" y="0"/>
              </a:cxn>
              <a:cxn ang="0">
                <a:pos x="1060" y="2"/>
              </a:cxn>
              <a:cxn ang="0">
                <a:pos x="1210" y="6"/>
              </a:cxn>
              <a:cxn ang="0">
                <a:pos x="1372" y="14"/>
              </a:cxn>
              <a:cxn ang="0">
                <a:pos x="1544" y="24"/>
              </a:cxn>
              <a:cxn ang="0">
                <a:pos x="1726" y="40"/>
              </a:cxn>
              <a:cxn ang="0">
                <a:pos x="1920" y="58"/>
              </a:cxn>
              <a:cxn ang="0">
                <a:pos x="2126" y="80"/>
              </a:cxn>
              <a:cxn ang="0">
                <a:pos x="2342" y="106"/>
              </a:cxn>
              <a:cxn ang="0">
                <a:pos x="2570" y="138"/>
              </a:cxn>
              <a:cxn ang="0">
                <a:pos x="2808" y="174"/>
              </a:cxn>
              <a:cxn ang="0">
                <a:pos x="3058" y="216"/>
              </a:cxn>
              <a:cxn ang="0">
                <a:pos x="3320" y="266"/>
              </a:cxn>
              <a:cxn ang="0">
                <a:pos x="3594" y="320"/>
              </a:cxn>
              <a:cxn ang="0">
                <a:pos x="3880" y="380"/>
              </a:cxn>
              <a:cxn ang="0">
                <a:pos x="4178" y="448"/>
              </a:cxn>
              <a:cxn ang="0">
                <a:pos x="4488" y="522"/>
              </a:cxn>
              <a:cxn ang="0">
                <a:pos x="4810" y="604"/>
              </a:cxn>
              <a:cxn ang="0">
                <a:pos x="5144" y="694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26"/>
          <p:cNvSpPr>
            <a:spLocks/>
          </p:cNvSpPr>
          <p:nvPr/>
        </p:nvSpPr>
        <p:spPr bwMode="hidden">
          <a:xfrm>
            <a:off x="5609489" y="4074174"/>
            <a:ext cx="3308000" cy="651549"/>
          </a:xfrm>
          <a:custGeom>
            <a:avLst/>
            <a:gdLst/>
            <a:ahLst/>
            <a:cxnLst>
              <a:cxn ang="0">
                <a:pos x="0" y="584"/>
              </a:cxn>
              <a:cxn ang="0">
                <a:pos x="0" y="584"/>
              </a:cxn>
              <a:cxn ang="0">
                <a:pos x="90" y="560"/>
              </a:cxn>
              <a:cxn ang="0">
                <a:pos x="336" y="498"/>
              </a:cxn>
              <a:cxn ang="0">
                <a:pos x="506" y="456"/>
              </a:cxn>
              <a:cxn ang="0">
                <a:pos x="702" y="410"/>
              </a:cxn>
              <a:cxn ang="0">
                <a:pos x="920" y="360"/>
              </a:cxn>
              <a:cxn ang="0">
                <a:pos x="1154" y="306"/>
              </a:cxn>
              <a:cxn ang="0">
                <a:pos x="1402" y="254"/>
              </a:cxn>
              <a:cxn ang="0">
                <a:pos x="1656" y="202"/>
              </a:cxn>
              <a:cxn ang="0">
                <a:pos x="1916" y="154"/>
              </a:cxn>
              <a:cxn ang="0">
                <a:pos x="2174" y="108"/>
              </a:cxn>
              <a:cxn ang="0">
                <a:pos x="2302" y="88"/>
              </a:cxn>
              <a:cxn ang="0">
                <a:pos x="2426" y="68"/>
              </a:cxn>
              <a:cxn ang="0">
                <a:pos x="2550" y="52"/>
              </a:cxn>
              <a:cxn ang="0">
                <a:pos x="2670" y="36"/>
              </a:cxn>
              <a:cxn ang="0">
                <a:pos x="2788" y="24"/>
              </a:cxn>
              <a:cxn ang="0">
                <a:pos x="2900" y="14"/>
              </a:cxn>
              <a:cxn ang="0">
                <a:pos x="3008" y="6"/>
              </a:cxn>
              <a:cxn ang="0">
                <a:pos x="3112" y="0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 useBgFill="1">
        <p:nvSpPr>
          <p:cNvPr id="13" name="Freeform 10"/>
          <p:cNvSpPr>
            <a:spLocks/>
          </p:cNvSpPr>
          <p:nvPr/>
        </p:nvSpPr>
        <p:spPr bwMode="hidden">
          <a:xfrm>
            <a:off x="211665" y="4058555"/>
            <a:ext cx="8723376" cy="1329874"/>
          </a:xfrm>
          <a:custGeom>
            <a:avLst/>
            <a:gdLst/>
            <a:ahLst/>
            <a:cxnLst>
              <a:cxn ang="0">
                <a:pos x="8192" y="512"/>
              </a:cxn>
              <a:cxn ang="0">
                <a:pos x="8040" y="570"/>
              </a:cxn>
              <a:cxn ang="0">
                <a:pos x="7878" y="620"/>
              </a:cxn>
              <a:cxn ang="0">
                <a:pos x="7706" y="666"/>
              </a:cxn>
              <a:cxn ang="0">
                <a:pos x="7522" y="702"/>
              </a:cxn>
              <a:cxn ang="0">
                <a:pos x="7322" y="730"/>
              </a:cxn>
              <a:cxn ang="0">
                <a:pos x="7106" y="750"/>
              </a:cxn>
              <a:cxn ang="0">
                <a:pos x="6872" y="762"/>
              </a:cxn>
              <a:cxn ang="0">
                <a:pos x="6618" y="760"/>
              </a:cxn>
              <a:cxn ang="0">
                <a:pos x="6342" y="750"/>
              </a:cxn>
              <a:cxn ang="0">
                <a:pos x="6042" y="726"/>
              </a:cxn>
              <a:cxn ang="0">
                <a:pos x="5716" y="690"/>
              </a:cxn>
              <a:cxn ang="0">
                <a:pos x="5364" y="642"/>
              </a:cxn>
              <a:cxn ang="0">
                <a:pos x="4982" y="578"/>
              </a:cxn>
              <a:cxn ang="0">
                <a:pos x="4568" y="500"/>
              </a:cxn>
              <a:cxn ang="0">
                <a:pos x="4122" y="406"/>
              </a:cxn>
              <a:cxn ang="0">
                <a:pos x="3640" y="296"/>
              </a:cxn>
              <a:cxn ang="0">
                <a:pos x="3396" y="240"/>
              </a:cxn>
              <a:cxn ang="0">
                <a:pos x="2934" y="148"/>
              </a:cxn>
              <a:cxn ang="0">
                <a:pos x="2512" y="82"/>
              </a:cxn>
              <a:cxn ang="0">
                <a:pos x="2126" y="36"/>
              </a:cxn>
              <a:cxn ang="0">
                <a:pos x="1776" y="10"/>
              </a:cxn>
              <a:cxn ang="0">
                <a:pos x="1462" y="0"/>
              </a:cxn>
              <a:cxn ang="0">
                <a:pos x="1182" y="4"/>
              </a:cxn>
              <a:cxn ang="0">
                <a:pos x="934" y="20"/>
              </a:cxn>
              <a:cxn ang="0">
                <a:pos x="716" y="44"/>
              </a:cxn>
              <a:cxn ang="0">
                <a:pos x="530" y="74"/>
              </a:cxn>
              <a:cxn ang="0">
                <a:pos x="374" y="108"/>
              </a:cxn>
              <a:cxn ang="0">
                <a:pos x="248" y="144"/>
              </a:cxn>
              <a:cxn ang="0">
                <a:pos x="148" y="176"/>
              </a:cxn>
              <a:cxn ang="0">
                <a:pos x="48" y="216"/>
              </a:cxn>
              <a:cxn ang="0">
                <a:pos x="0" y="240"/>
              </a:cxn>
              <a:cxn ang="0">
                <a:pos x="8192" y="1192"/>
              </a:cxn>
              <a:cxn ang="0">
                <a:pos x="8196" y="1186"/>
              </a:cxn>
              <a:cxn ang="0">
                <a:pos x="8196" y="510"/>
              </a:cxn>
              <a:cxn ang="0">
                <a:pos x="8192" y="512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1186"/>
                </a:lnTo>
                <a:lnTo>
                  <a:pt x="8196" y="510"/>
                </a:lnTo>
                <a:lnTo>
                  <a:pt x="8196" y="510"/>
                </a:lnTo>
                <a:lnTo>
                  <a:pt x="8192" y="512"/>
                </a:lnTo>
                <a:lnTo>
                  <a:pt x="8192" y="512"/>
                </a:lnTo>
                <a:close/>
              </a:path>
            </a:pathLst>
          </a:custGeom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zh-TW" altLang="en-US" smtClean="0"/>
              <a:t>按一下以編輯母片標題樣式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TW" altLang="en-US" smtClean="0"/>
              <a:t>按一下以編輯母片標題樣式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11"/>
          <p:cNvSpPr/>
          <p:nvPr/>
        </p:nvSpPr>
        <p:spPr>
          <a:xfrm>
            <a:off x="228600" y="228600"/>
            <a:ext cx="8695944" cy="1426464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 bwMode="hidden">
          <a:xfrm>
            <a:off x="211665" y="714191"/>
            <a:ext cx="8723376" cy="1329874"/>
            <a:chOff x="-3905251" y="4294188"/>
            <a:chExt cx="13027839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/>
              <a:ahLst/>
              <a:cxnLst>
                <a:cxn ang="0">
                  <a:pos x="2700" y="0"/>
                </a:cxn>
                <a:cxn ang="0">
                  <a:pos x="2700" y="0"/>
                </a:cxn>
                <a:cxn ang="0">
                  <a:pos x="2586" y="18"/>
                </a:cxn>
                <a:cxn ang="0">
                  <a:pos x="2470" y="38"/>
                </a:cxn>
                <a:cxn ang="0">
                  <a:pos x="2352" y="60"/>
                </a:cxn>
                <a:cxn ang="0">
                  <a:pos x="2230" y="82"/>
                </a:cxn>
                <a:cxn ang="0">
                  <a:pos x="2106" y="108"/>
                </a:cxn>
                <a:cxn ang="0">
                  <a:pos x="1978" y="134"/>
                </a:cxn>
                <a:cxn ang="0">
                  <a:pos x="1848" y="164"/>
                </a:cxn>
                <a:cxn ang="0">
                  <a:pos x="1714" y="194"/>
                </a:cxn>
                <a:cxn ang="0">
                  <a:pos x="1714" y="194"/>
                </a:cxn>
                <a:cxn ang="0">
                  <a:pos x="1472" y="252"/>
                </a:cxn>
                <a:cxn ang="0">
                  <a:pos x="1236" y="304"/>
                </a:cxn>
                <a:cxn ang="0">
                  <a:pos x="1010" y="352"/>
                </a:cxn>
                <a:cxn ang="0">
                  <a:pos x="792" y="398"/>
                </a:cxn>
                <a:cxn ang="0">
                  <a:pos x="584" y="438"/>
                </a:cxn>
                <a:cxn ang="0">
                  <a:pos x="382" y="474"/>
                </a:cxn>
                <a:cxn ang="0">
                  <a:pos x="188" y="508"/>
                </a:cxn>
                <a:cxn ang="0">
                  <a:pos x="0" y="538"/>
                </a:cxn>
                <a:cxn ang="0">
                  <a:pos x="0" y="538"/>
                </a:cxn>
                <a:cxn ang="0">
                  <a:pos x="130" y="556"/>
                </a:cxn>
                <a:cxn ang="0">
                  <a:pos x="254" y="572"/>
                </a:cxn>
                <a:cxn ang="0">
                  <a:pos x="374" y="586"/>
                </a:cxn>
                <a:cxn ang="0">
                  <a:pos x="492" y="598"/>
                </a:cxn>
                <a:cxn ang="0">
                  <a:pos x="606" y="610"/>
                </a:cxn>
                <a:cxn ang="0">
                  <a:pos x="716" y="618"/>
                </a:cxn>
                <a:cxn ang="0">
                  <a:pos x="822" y="626"/>
                </a:cxn>
                <a:cxn ang="0">
                  <a:pos x="926" y="632"/>
                </a:cxn>
                <a:cxn ang="0">
                  <a:pos x="1028" y="636"/>
                </a:cxn>
                <a:cxn ang="0">
                  <a:pos x="1126" y="638"/>
                </a:cxn>
                <a:cxn ang="0">
                  <a:pos x="1220" y="640"/>
                </a:cxn>
                <a:cxn ang="0">
                  <a:pos x="1312" y="640"/>
                </a:cxn>
                <a:cxn ang="0">
                  <a:pos x="1402" y="638"/>
                </a:cxn>
                <a:cxn ang="0">
                  <a:pos x="1490" y="636"/>
                </a:cxn>
                <a:cxn ang="0">
                  <a:pos x="1574" y="632"/>
                </a:cxn>
                <a:cxn ang="0">
                  <a:pos x="1656" y="626"/>
                </a:cxn>
                <a:cxn ang="0">
                  <a:pos x="1734" y="620"/>
                </a:cxn>
                <a:cxn ang="0">
                  <a:pos x="1812" y="612"/>
                </a:cxn>
                <a:cxn ang="0">
                  <a:pos x="1886" y="602"/>
                </a:cxn>
                <a:cxn ang="0">
                  <a:pos x="1960" y="592"/>
                </a:cxn>
                <a:cxn ang="0">
                  <a:pos x="2030" y="580"/>
                </a:cxn>
                <a:cxn ang="0">
                  <a:pos x="2100" y="568"/>
                </a:cxn>
                <a:cxn ang="0">
                  <a:pos x="2166" y="554"/>
                </a:cxn>
                <a:cxn ang="0">
                  <a:pos x="2232" y="540"/>
                </a:cxn>
                <a:cxn ang="0">
                  <a:pos x="2296" y="524"/>
                </a:cxn>
                <a:cxn ang="0">
                  <a:pos x="2358" y="508"/>
                </a:cxn>
                <a:cxn ang="0">
                  <a:pos x="2418" y="490"/>
                </a:cxn>
                <a:cxn ang="0">
                  <a:pos x="2478" y="472"/>
                </a:cxn>
                <a:cxn ang="0">
                  <a:pos x="2592" y="432"/>
                </a:cxn>
                <a:cxn ang="0">
                  <a:pos x="2702" y="390"/>
                </a:cxn>
                <a:cxn ang="0">
                  <a:pos x="2702" y="390"/>
                </a:cxn>
                <a:cxn ang="0">
                  <a:pos x="2706" y="388"/>
                </a:cxn>
                <a:cxn ang="0">
                  <a:pos x="2706" y="388"/>
                </a:cxn>
                <a:cxn ang="0">
                  <a:pos x="2706" y="0"/>
                </a:cxn>
                <a:cxn ang="0">
                  <a:pos x="2706" y="0"/>
                </a:cxn>
                <a:cxn ang="0">
                  <a:pos x="2700" y="0"/>
                </a:cxn>
                <a:cxn ang="0">
                  <a:pos x="2700" y="0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0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/>
              <a:ahLst/>
              <a:cxnLst>
                <a:cxn ang="0">
                  <a:pos x="5216" y="714"/>
                </a:cxn>
                <a:cxn ang="0">
                  <a:pos x="4984" y="686"/>
                </a:cxn>
                <a:cxn ang="0">
                  <a:pos x="4478" y="610"/>
                </a:cxn>
                <a:cxn ang="0">
                  <a:pos x="3914" y="508"/>
                </a:cxn>
                <a:cxn ang="0">
                  <a:pos x="3286" y="374"/>
                </a:cxn>
                <a:cxn ang="0">
                  <a:pos x="2946" y="296"/>
                </a:cxn>
                <a:cxn ang="0">
                  <a:pos x="2682" y="236"/>
                </a:cxn>
                <a:cxn ang="0">
                  <a:pos x="2430" y="184"/>
                </a:cxn>
                <a:cxn ang="0">
                  <a:pos x="2190" y="140"/>
                </a:cxn>
                <a:cxn ang="0">
                  <a:pos x="1960" y="102"/>
                </a:cxn>
                <a:cxn ang="0">
                  <a:pos x="1740" y="72"/>
                </a:cxn>
                <a:cxn ang="0">
                  <a:pos x="1334" y="28"/>
                </a:cxn>
                <a:cxn ang="0">
                  <a:pos x="970" y="4"/>
                </a:cxn>
                <a:cxn ang="0">
                  <a:pos x="644" y="0"/>
                </a:cxn>
                <a:cxn ang="0">
                  <a:pos x="358" y="10"/>
                </a:cxn>
                <a:cxn ang="0">
                  <a:pos x="110" y="32"/>
                </a:cxn>
                <a:cxn ang="0">
                  <a:pos x="0" y="48"/>
                </a:cxn>
                <a:cxn ang="0">
                  <a:pos x="314" y="86"/>
                </a:cxn>
                <a:cxn ang="0">
                  <a:pos x="652" y="140"/>
                </a:cxn>
                <a:cxn ang="0">
                  <a:pos x="1014" y="210"/>
                </a:cxn>
                <a:cxn ang="0">
                  <a:pos x="1402" y="296"/>
                </a:cxn>
                <a:cxn ang="0">
                  <a:pos x="1756" y="378"/>
                </a:cxn>
                <a:cxn ang="0">
                  <a:pos x="2408" y="516"/>
                </a:cxn>
                <a:cxn ang="0">
                  <a:pos x="2708" y="572"/>
                </a:cxn>
                <a:cxn ang="0">
                  <a:pos x="2992" y="620"/>
                </a:cxn>
                <a:cxn ang="0">
                  <a:pos x="3260" y="662"/>
                </a:cxn>
                <a:cxn ang="0">
                  <a:pos x="3512" y="694"/>
                </a:cxn>
                <a:cxn ang="0">
                  <a:pos x="3750" y="722"/>
                </a:cxn>
                <a:cxn ang="0">
                  <a:pos x="3974" y="740"/>
                </a:cxn>
                <a:cxn ang="0">
                  <a:pos x="4184" y="754"/>
                </a:cxn>
                <a:cxn ang="0">
                  <a:pos x="4384" y="762"/>
                </a:cxn>
                <a:cxn ang="0">
                  <a:pos x="4570" y="762"/>
                </a:cxn>
                <a:cxn ang="0">
                  <a:pos x="4746" y="758"/>
                </a:cxn>
                <a:cxn ang="0">
                  <a:pos x="4912" y="748"/>
                </a:cxn>
                <a:cxn ang="0">
                  <a:pos x="5068" y="732"/>
                </a:cxn>
                <a:cxn ang="0">
                  <a:pos x="5216" y="714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70"/>
                </a:cxn>
                <a:cxn ang="0">
                  <a:pos x="18" y="66"/>
                </a:cxn>
                <a:cxn ang="0">
                  <a:pos x="72" y="56"/>
                </a:cxn>
                <a:cxn ang="0">
                  <a:pos x="164" y="42"/>
                </a:cxn>
                <a:cxn ang="0">
                  <a:pos x="224" y="34"/>
                </a:cxn>
                <a:cxn ang="0">
                  <a:pos x="294" y="26"/>
                </a:cxn>
                <a:cxn ang="0">
                  <a:pos x="372" y="20"/>
                </a:cxn>
                <a:cxn ang="0">
                  <a:pos x="462" y="14"/>
                </a:cxn>
                <a:cxn ang="0">
                  <a:pos x="560" y="8"/>
                </a:cxn>
                <a:cxn ang="0">
                  <a:pos x="670" y="4"/>
                </a:cxn>
                <a:cxn ang="0">
                  <a:pos x="790" y="2"/>
                </a:cxn>
                <a:cxn ang="0">
                  <a:pos x="920" y="0"/>
                </a:cxn>
                <a:cxn ang="0">
                  <a:pos x="1060" y="2"/>
                </a:cxn>
                <a:cxn ang="0">
                  <a:pos x="1210" y="6"/>
                </a:cxn>
                <a:cxn ang="0">
                  <a:pos x="1372" y="14"/>
                </a:cxn>
                <a:cxn ang="0">
                  <a:pos x="1544" y="24"/>
                </a:cxn>
                <a:cxn ang="0">
                  <a:pos x="1726" y="40"/>
                </a:cxn>
                <a:cxn ang="0">
                  <a:pos x="1920" y="58"/>
                </a:cxn>
                <a:cxn ang="0">
                  <a:pos x="2126" y="80"/>
                </a:cxn>
                <a:cxn ang="0">
                  <a:pos x="2342" y="106"/>
                </a:cxn>
                <a:cxn ang="0">
                  <a:pos x="2570" y="138"/>
                </a:cxn>
                <a:cxn ang="0">
                  <a:pos x="2808" y="174"/>
                </a:cxn>
                <a:cxn ang="0">
                  <a:pos x="3058" y="216"/>
                </a:cxn>
                <a:cxn ang="0">
                  <a:pos x="3320" y="266"/>
                </a:cxn>
                <a:cxn ang="0">
                  <a:pos x="3594" y="320"/>
                </a:cxn>
                <a:cxn ang="0">
                  <a:pos x="3880" y="380"/>
                </a:cxn>
                <a:cxn ang="0">
                  <a:pos x="4178" y="448"/>
                </a:cxn>
                <a:cxn ang="0">
                  <a:pos x="4488" y="522"/>
                </a:cxn>
                <a:cxn ang="0">
                  <a:pos x="4810" y="604"/>
                </a:cxn>
                <a:cxn ang="0">
                  <a:pos x="5144" y="694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/>
              <a:ahLst/>
              <a:cxnLst>
                <a:cxn ang="0">
                  <a:pos x="0" y="584"/>
                </a:cxn>
                <a:cxn ang="0">
                  <a:pos x="0" y="584"/>
                </a:cxn>
                <a:cxn ang="0">
                  <a:pos x="90" y="560"/>
                </a:cxn>
                <a:cxn ang="0">
                  <a:pos x="336" y="498"/>
                </a:cxn>
                <a:cxn ang="0">
                  <a:pos x="506" y="456"/>
                </a:cxn>
                <a:cxn ang="0">
                  <a:pos x="702" y="410"/>
                </a:cxn>
                <a:cxn ang="0">
                  <a:pos x="920" y="360"/>
                </a:cxn>
                <a:cxn ang="0">
                  <a:pos x="1154" y="306"/>
                </a:cxn>
                <a:cxn ang="0">
                  <a:pos x="1402" y="254"/>
                </a:cxn>
                <a:cxn ang="0">
                  <a:pos x="1656" y="202"/>
                </a:cxn>
                <a:cxn ang="0">
                  <a:pos x="1916" y="154"/>
                </a:cxn>
                <a:cxn ang="0">
                  <a:pos x="2174" y="108"/>
                </a:cxn>
                <a:cxn ang="0">
                  <a:pos x="2302" y="88"/>
                </a:cxn>
                <a:cxn ang="0">
                  <a:pos x="2426" y="68"/>
                </a:cxn>
                <a:cxn ang="0">
                  <a:pos x="2550" y="52"/>
                </a:cxn>
                <a:cxn ang="0">
                  <a:pos x="2670" y="36"/>
                </a:cxn>
                <a:cxn ang="0">
                  <a:pos x="2788" y="24"/>
                </a:cxn>
                <a:cxn ang="0">
                  <a:pos x="2900" y="14"/>
                </a:cxn>
                <a:cxn ang="0">
                  <a:pos x="3008" y="6"/>
                </a:cxn>
                <a:cxn ang="0">
                  <a:pos x="3112" y="0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/>
              <a:ahLst/>
              <a:cxnLst>
                <a:cxn ang="0">
                  <a:pos x="8192" y="512"/>
                </a:cxn>
                <a:cxn ang="0">
                  <a:pos x="8040" y="570"/>
                </a:cxn>
                <a:cxn ang="0">
                  <a:pos x="7878" y="620"/>
                </a:cxn>
                <a:cxn ang="0">
                  <a:pos x="7706" y="666"/>
                </a:cxn>
                <a:cxn ang="0">
                  <a:pos x="7522" y="702"/>
                </a:cxn>
                <a:cxn ang="0">
                  <a:pos x="7322" y="730"/>
                </a:cxn>
                <a:cxn ang="0">
                  <a:pos x="7106" y="750"/>
                </a:cxn>
                <a:cxn ang="0">
                  <a:pos x="6872" y="762"/>
                </a:cxn>
                <a:cxn ang="0">
                  <a:pos x="6618" y="760"/>
                </a:cxn>
                <a:cxn ang="0">
                  <a:pos x="6342" y="750"/>
                </a:cxn>
                <a:cxn ang="0">
                  <a:pos x="6042" y="726"/>
                </a:cxn>
                <a:cxn ang="0">
                  <a:pos x="5716" y="690"/>
                </a:cxn>
                <a:cxn ang="0">
                  <a:pos x="5364" y="642"/>
                </a:cxn>
                <a:cxn ang="0">
                  <a:pos x="4982" y="578"/>
                </a:cxn>
                <a:cxn ang="0">
                  <a:pos x="4568" y="500"/>
                </a:cxn>
                <a:cxn ang="0">
                  <a:pos x="4122" y="406"/>
                </a:cxn>
                <a:cxn ang="0">
                  <a:pos x="3640" y="296"/>
                </a:cxn>
                <a:cxn ang="0">
                  <a:pos x="3396" y="240"/>
                </a:cxn>
                <a:cxn ang="0">
                  <a:pos x="2934" y="148"/>
                </a:cxn>
                <a:cxn ang="0">
                  <a:pos x="2512" y="82"/>
                </a:cxn>
                <a:cxn ang="0">
                  <a:pos x="2126" y="36"/>
                </a:cxn>
                <a:cxn ang="0">
                  <a:pos x="1776" y="10"/>
                </a:cxn>
                <a:cxn ang="0">
                  <a:pos x="1462" y="0"/>
                </a:cxn>
                <a:cxn ang="0">
                  <a:pos x="1182" y="4"/>
                </a:cxn>
                <a:cxn ang="0">
                  <a:pos x="934" y="20"/>
                </a:cxn>
                <a:cxn ang="0">
                  <a:pos x="716" y="44"/>
                </a:cxn>
                <a:cxn ang="0">
                  <a:pos x="530" y="74"/>
                </a:cxn>
                <a:cxn ang="0">
                  <a:pos x="374" y="108"/>
                </a:cxn>
                <a:cxn ang="0">
                  <a:pos x="248" y="144"/>
                </a:cxn>
                <a:cxn ang="0">
                  <a:pos x="148" y="176"/>
                </a:cxn>
                <a:cxn ang="0">
                  <a:pos x="48" y="216"/>
                </a:cxn>
                <a:cxn ang="0">
                  <a:pos x="0" y="240"/>
                </a:cxn>
                <a:cxn ang="0">
                  <a:pos x="8192" y="1192"/>
                </a:cxn>
                <a:cxn ang="0">
                  <a:pos x="8196" y="1186"/>
                </a:cxn>
                <a:cxn ang="0">
                  <a:pos x="8196" y="510"/>
                </a:cxn>
                <a:cxn ang="0">
                  <a:pos x="8192" y="512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6" y="510"/>
                  </a:lnTo>
                  <a:lnTo>
                    <a:pt x="8192" y="512"/>
                  </a:lnTo>
                  <a:lnTo>
                    <a:pt x="8192" y="512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ounded Rectangle 14"/>
          <p:cNvSpPr/>
          <p:nvPr/>
        </p:nvSpPr>
        <p:spPr>
          <a:xfrm>
            <a:off x="228600" y="228600"/>
            <a:ext cx="8695944" cy="1426464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grpSp>
        <p:nvGrpSpPr>
          <p:cNvPr id="2" name="Group 23"/>
          <p:cNvGrpSpPr>
            <a:grpSpLocks noChangeAspect="1"/>
          </p:cNvGrpSpPr>
          <p:nvPr/>
        </p:nvGrpSpPr>
        <p:grpSpPr bwMode="hidden">
          <a:xfrm>
            <a:off x="211665" y="714191"/>
            <a:ext cx="8723376" cy="1331580"/>
            <a:chOff x="-3905250" y="4294188"/>
            <a:chExt cx="13011150" cy="1892300"/>
          </a:xfrm>
        </p:grpSpPr>
        <p:sp>
          <p:nvSpPr>
            <p:cNvPr id="25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/>
              <a:ahLst/>
              <a:cxnLst>
                <a:cxn ang="0">
                  <a:pos x="2700" y="0"/>
                </a:cxn>
                <a:cxn ang="0">
                  <a:pos x="2700" y="0"/>
                </a:cxn>
                <a:cxn ang="0">
                  <a:pos x="2586" y="18"/>
                </a:cxn>
                <a:cxn ang="0">
                  <a:pos x="2470" y="38"/>
                </a:cxn>
                <a:cxn ang="0">
                  <a:pos x="2352" y="60"/>
                </a:cxn>
                <a:cxn ang="0">
                  <a:pos x="2230" y="82"/>
                </a:cxn>
                <a:cxn ang="0">
                  <a:pos x="2106" y="108"/>
                </a:cxn>
                <a:cxn ang="0">
                  <a:pos x="1978" y="134"/>
                </a:cxn>
                <a:cxn ang="0">
                  <a:pos x="1848" y="164"/>
                </a:cxn>
                <a:cxn ang="0">
                  <a:pos x="1714" y="194"/>
                </a:cxn>
                <a:cxn ang="0">
                  <a:pos x="1714" y="194"/>
                </a:cxn>
                <a:cxn ang="0">
                  <a:pos x="1472" y="252"/>
                </a:cxn>
                <a:cxn ang="0">
                  <a:pos x="1236" y="304"/>
                </a:cxn>
                <a:cxn ang="0">
                  <a:pos x="1010" y="352"/>
                </a:cxn>
                <a:cxn ang="0">
                  <a:pos x="792" y="398"/>
                </a:cxn>
                <a:cxn ang="0">
                  <a:pos x="584" y="438"/>
                </a:cxn>
                <a:cxn ang="0">
                  <a:pos x="382" y="474"/>
                </a:cxn>
                <a:cxn ang="0">
                  <a:pos x="188" y="508"/>
                </a:cxn>
                <a:cxn ang="0">
                  <a:pos x="0" y="538"/>
                </a:cxn>
                <a:cxn ang="0">
                  <a:pos x="0" y="538"/>
                </a:cxn>
                <a:cxn ang="0">
                  <a:pos x="130" y="556"/>
                </a:cxn>
                <a:cxn ang="0">
                  <a:pos x="254" y="572"/>
                </a:cxn>
                <a:cxn ang="0">
                  <a:pos x="374" y="586"/>
                </a:cxn>
                <a:cxn ang="0">
                  <a:pos x="492" y="598"/>
                </a:cxn>
                <a:cxn ang="0">
                  <a:pos x="606" y="610"/>
                </a:cxn>
                <a:cxn ang="0">
                  <a:pos x="716" y="618"/>
                </a:cxn>
                <a:cxn ang="0">
                  <a:pos x="822" y="626"/>
                </a:cxn>
                <a:cxn ang="0">
                  <a:pos x="926" y="632"/>
                </a:cxn>
                <a:cxn ang="0">
                  <a:pos x="1028" y="636"/>
                </a:cxn>
                <a:cxn ang="0">
                  <a:pos x="1126" y="638"/>
                </a:cxn>
                <a:cxn ang="0">
                  <a:pos x="1220" y="640"/>
                </a:cxn>
                <a:cxn ang="0">
                  <a:pos x="1312" y="640"/>
                </a:cxn>
                <a:cxn ang="0">
                  <a:pos x="1402" y="638"/>
                </a:cxn>
                <a:cxn ang="0">
                  <a:pos x="1490" y="636"/>
                </a:cxn>
                <a:cxn ang="0">
                  <a:pos x="1574" y="632"/>
                </a:cxn>
                <a:cxn ang="0">
                  <a:pos x="1656" y="626"/>
                </a:cxn>
                <a:cxn ang="0">
                  <a:pos x="1734" y="620"/>
                </a:cxn>
                <a:cxn ang="0">
                  <a:pos x="1812" y="612"/>
                </a:cxn>
                <a:cxn ang="0">
                  <a:pos x="1886" y="602"/>
                </a:cxn>
                <a:cxn ang="0">
                  <a:pos x="1960" y="592"/>
                </a:cxn>
                <a:cxn ang="0">
                  <a:pos x="2030" y="580"/>
                </a:cxn>
                <a:cxn ang="0">
                  <a:pos x="2100" y="568"/>
                </a:cxn>
                <a:cxn ang="0">
                  <a:pos x="2166" y="554"/>
                </a:cxn>
                <a:cxn ang="0">
                  <a:pos x="2232" y="540"/>
                </a:cxn>
                <a:cxn ang="0">
                  <a:pos x="2296" y="524"/>
                </a:cxn>
                <a:cxn ang="0">
                  <a:pos x="2358" y="508"/>
                </a:cxn>
                <a:cxn ang="0">
                  <a:pos x="2418" y="490"/>
                </a:cxn>
                <a:cxn ang="0">
                  <a:pos x="2478" y="472"/>
                </a:cxn>
                <a:cxn ang="0">
                  <a:pos x="2592" y="432"/>
                </a:cxn>
                <a:cxn ang="0">
                  <a:pos x="2702" y="390"/>
                </a:cxn>
                <a:cxn ang="0">
                  <a:pos x="2702" y="390"/>
                </a:cxn>
                <a:cxn ang="0">
                  <a:pos x="2706" y="388"/>
                </a:cxn>
                <a:cxn ang="0">
                  <a:pos x="2706" y="388"/>
                </a:cxn>
                <a:cxn ang="0">
                  <a:pos x="2706" y="0"/>
                </a:cxn>
                <a:cxn ang="0">
                  <a:pos x="2706" y="0"/>
                </a:cxn>
                <a:cxn ang="0">
                  <a:pos x="2700" y="0"/>
                </a:cxn>
                <a:cxn ang="0">
                  <a:pos x="2700" y="0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0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/>
              <a:ahLst/>
              <a:cxnLst>
                <a:cxn ang="0">
                  <a:pos x="5216" y="714"/>
                </a:cxn>
                <a:cxn ang="0">
                  <a:pos x="4984" y="686"/>
                </a:cxn>
                <a:cxn ang="0">
                  <a:pos x="4478" y="610"/>
                </a:cxn>
                <a:cxn ang="0">
                  <a:pos x="3914" y="508"/>
                </a:cxn>
                <a:cxn ang="0">
                  <a:pos x="3286" y="374"/>
                </a:cxn>
                <a:cxn ang="0">
                  <a:pos x="2946" y="296"/>
                </a:cxn>
                <a:cxn ang="0">
                  <a:pos x="2682" y="236"/>
                </a:cxn>
                <a:cxn ang="0">
                  <a:pos x="2430" y="184"/>
                </a:cxn>
                <a:cxn ang="0">
                  <a:pos x="2190" y="140"/>
                </a:cxn>
                <a:cxn ang="0">
                  <a:pos x="1960" y="102"/>
                </a:cxn>
                <a:cxn ang="0">
                  <a:pos x="1740" y="72"/>
                </a:cxn>
                <a:cxn ang="0">
                  <a:pos x="1334" y="28"/>
                </a:cxn>
                <a:cxn ang="0">
                  <a:pos x="970" y="4"/>
                </a:cxn>
                <a:cxn ang="0">
                  <a:pos x="644" y="0"/>
                </a:cxn>
                <a:cxn ang="0">
                  <a:pos x="358" y="10"/>
                </a:cxn>
                <a:cxn ang="0">
                  <a:pos x="110" y="32"/>
                </a:cxn>
                <a:cxn ang="0">
                  <a:pos x="0" y="48"/>
                </a:cxn>
                <a:cxn ang="0">
                  <a:pos x="314" y="86"/>
                </a:cxn>
                <a:cxn ang="0">
                  <a:pos x="652" y="140"/>
                </a:cxn>
                <a:cxn ang="0">
                  <a:pos x="1014" y="210"/>
                </a:cxn>
                <a:cxn ang="0">
                  <a:pos x="1402" y="296"/>
                </a:cxn>
                <a:cxn ang="0">
                  <a:pos x="1756" y="378"/>
                </a:cxn>
                <a:cxn ang="0">
                  <a:pos x="2408" y="516"/>
                </a:cxn>
                <a:cxn ang="0">
                  <a:pos x="2708" y="572"/>
                </a:cxn>
                <a:cxn ang="0">
                  <a:pos x="2992" y="620"/>
                </a:cxn>
                <a:cxn ang="0">
                  <a:pos x="3260" y="662"/>
                </a:cxn>
                <a:cxn ang="0">
                  <a:pos x="3512" y="694"/>
                </a:cxn>
                <a:cxn ang="0">
                  <a:pos x="3750" y="722"/>
                </a:cxn>
                <a:cxn ang="0">
                  <a:pos x="3974" y="740"/>
                </a:cxn>
                <a:cxn ang="0">
                  <a:pos x="4184" y="754"/>
                </a:cxn>
                <a:cxn ang="0">
                  <a:pos x="4384" y="762"/>
                </a:cxn>
                <a:cxn ang="0">
                  <a:pos x="4570" y="762"/>
                </a:cxn>
                <a:cxn ang="0">
                  <a:pos x="4746" y="758"/>
                </a:cxn>
                <a:cxn ang="0">
                  <a:pos x="4912" y="748"/>
                </a:cxn>
                <a:cxn ang="0">
                  <a:pos x="5068" y="732"/>
                </a:cxn>
                <a:cxn ang="0">
                  <a:pos x="5216" y="714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70"/>
                </a:cxn>
                <a:cxn ang="0">
                  <a:pos x="18" y="66"/>
                </a:cxn>
                <a:cxn ang="0">
                  <a:pos x="72" y="56"/>
                </a:cxn>
                <a:cxn ang="0">
                  <a:pos x="164" y="42"/>
                </a:cxn>
                <a:cxn ang="0">
                  <a:pos x="224" y="34"/>
                </a:cxn>
                <a:cxn ang="0">
                  <a:pos x="294" y="26"/>
                </a:cxn>
                <a:cxn ang="0">
                  <a:pos x="372" y="20"/>
                </a:cxn>
                <a:cxn ang="0">
                  <a:pos x="462" y="14"/>
                </a:cxn>
                <a:cxn ang="0">
                  <a:pos x="560" y="8"/>
                </a:cxn>
                <a:cxn ang="0">
                  <a:pos x="670" y="4"/>
                </a:cxn>
                <a:cxn ang="0">
                  <a:pos x="790" y="2"/>
                </a:cxn>
                <a:cxn ang="0">
                  <a:pos x="920" y="0"/>
                </a:cxn>
                <a:cxn ang="0">
                  <a:pos x="1060" y="2"/>
                </a:cxn>
                <a:cxn ang="0">
                  <a:pos x="1210" y="6"/>
                </a:cxn>
                <a:cxn ang="0">
                  <a:pos x="1372" y="14"/>
                </a:cxn>
                <a:cxn ang="0">
                  <a:pos x="1544" y="24"/>
                </a:cxn>
                <a:cxn ang="0">
                  <a:pos x="1726" y="40"/>
                </a:cxn>
                <a:cxn ang="0">
                  <a:pos x="1920" y="58"/>
                </a:cxn>
                <a:cxn ang="0">
                  <a:pos x="2126" y="80"/>
                </a:cxn>
                <a:cxn ang="0">
                  <a:pos x="2342" y="106"/>
                </a:cxn>
                <a:cxn ang="0">
                  <a:pos x="2570" y="138"/>
                </a:cxn>
                <a:cxn ang="0">
                  <a:pos x="2808" y="174"/>
                </a:cxn>
                <a:cxn ang="0">
                  <a:pos x="3058" y="216"/>
                </a:cxn>
                <a:cxn ang="0">
                  <a:pos x="3320" y="266"/>
                </a:cxn>
                <a:cxn ang="0">
                  <a:pos x="3594" y="320"/>
                </a:cxn>
                <a:cxn ang="0">
                  <a:pos x="3880" y="380"/>
                </a:cxn>
                <a:cxn ang="0">
                  <a:pos x="4178" y="448"/>
                </a:cxn>
                <a:cxn ang="0">
                  <a:pos x="4488" y="522"/>
                </a:cxn>
                <a:cxn ang="0">
                  <a:pos x="4810" y="604"/>
                </a:cxn>
                <a:cxn ang="0">
                  <a:pos x="5144" y="694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/>
              <a:ahLst/>
              <a:cxnLst>
                <a:cxn ang="0">
                  <a:pos x="0" y="584"/>
                </a:cxn>
                <a:cxn ang="0">
                  <a:pos x="0" y="584"/>
                </a:cxn>
                <a:cxn ang="0">
                  <a:pos x="90" y="560"/>
                </a:cxn>
                <a:cxn ang="0">
                  <a:pos x="336" y="498"/>
                </a:cxn>
                <a:cxn ang="0">
                  <a:pos x="506" y="456"/>
                </a:cxn>
                <a:cxn ang="0">
                  <a:pos x="702" y="410"/>
                </a:cxn>
                <a:cxn ang="0">
                  <a:pos x="920" y="360"/>
                </a:cxn>
                <a:cxn ang="0">
                  <a:pos x="1154" y="306"/>
                </a:cxn>
                <a:cxn ang="0">
                  <a:pos x="1402" y="254"/>
                </a:cxn>
                <a:cxn ang="0">
                  <a:pos x="1656" y="202"/>
                </a:cxn>
                <a:cxn ang="0">
                  <a:pos x="1916" y="154"/>
                </a:cxn>
                <a:cxn ang="0">
                  <a:pos x="2174" y="108"/>
                </a:cxn>
                <a:cxn ang="0">
                  <a:pos x="2302" y="88"/>
                </a:cxn>
                <a:cxn ang="0">
                  <a:pos x="2426" y="68"/>
                </a:cxn>
                <a:cxn ang="0">
                  <a:pos x="2550" y="52"/>
                </a:cxn>
                <a:cxn ang="0">
                  <a:pos x="2670" y="36"/>
                </a:cxn>
                <a:cxn ang="0">
                  <a:pos x="2788" y="24"/>
                </a:cxn>
                <a:cxn ang="0">
                  <a:pos x="2900" y="14"/>
                </a:cxn>
                <a:cxn ang="0">
                  <a:pos x="3008" y="6"/>
                </a:cxn>
                <a:cxn ang="0">
                  <a:pos x="3112" y="0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 useBgFill="1">
          <p:nvSpPr>
            <p:cNvPr id="29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/>
              <a:ahLst/>
              <a:cxnLst>
                <a:cxn ang="0">
                  <a:pos x="8192" y="512"/>
                </a:cxn>
                <a:cxn ang="0">
                  <a:pos x="8040" y="570"/>
                </a:cxn>
                <a:cxn ang="0">
                  <a:pos x="7878" y="620"/>
                </a:cxn>
                <a:cxn ang="0">
                  <a:pos x="7706" y="666"/>
                </a:cxn>
                <a:cxn ang="0">
                  <a:pos x="7522" y="702"/>
                </a:cxn>
                <a:cxn ang="0">
                  <a:pos x="7322" y="730"/>
                </a:cxn>
                <a:cxn ang="0">
                  <a:pos x="7106" y="750"/>
                </a:cxn>
                <a:cxn ang="0">
                  <a:pos x="6872" y="762"/>
                </a:cxn>
                <a:cxn ang="0">
                  <a:pos x="6618" y="760"/>
                </a:cxn>
                <a:cxn ang="0">
                  <a:pos x="6342" y="750"/>
                </a:cxn>
                <a:cxn ang="0">
                  <a:pos x="6042" y="726"/>
                </a:cxn>
                <a:cxn ang="0">
                  <a:pos x="5716" y="690"/>
                </a:cxn>
                <a:cxn ang="0">
                  <a:pos x="5364" y="642"/>
                </a:cxn>
                <a:cxn ang="0">
                  <a:pos x="4982" y="578"/>
                </a:cxn>
                <a:cxn ang="0">
                  <a:pos x="4568" y="500"/>
                </a:cxn>
                <a:cxn ang="0">
                  <a:pos x="4122" y="406"/>
                </a:cxn>
                <a:cxn ang="0">
                  <a:pos x="3640" y="296"/>
                </a:cxn>
                <a:cxn ang="0">
                  <a:pos x="3396" y="240"/>
                </a:cxn>
                <a:cxn ang="0">
                  <a:pos x="2934" y="148"/>
                </a:cxn>
                <a:cxn ang="0">
                  <a:pos x="2512" y="82"/>
                </a:cxn>
                <a:cxn ang="0">
                  <a:pos x="2126" y="36"/>
                </a:cxn>
                <a:cxn ang="0">
                  <a:pos x="1776" y="10"/>
                </a:cxn>
                <a:cxn ang="0">
                  <a:pos x="1462" y="0"/>
                </a:cxn>
                <a:cxn ang="0">
                  <a:pos x="1182" y="4"/>
                </a:cxn>
                <a:cxn ang="0">
                  <a:pos x="934" y="20"/>
                </a:cxn>
                <a:cxn ang="0">
                  <a:pos x="716" y="44"/>
                </a:cxn>
                <a:cxn ang="0">
                  <a:pos x="530" y="74"/>
                </a:cxn>
                <a:cxn ang="0">
                  <a:pos x="374" y="108"/>
                </a:cxn>
                <a:cxn ang="0">
                  <a:pos x="248" y="144"/>
                </a:cxn>
                <a:cxn ang="0">
                  <a:pos x="148" y="176"/>
                </a:cxn>
                <a:cxn ang="0">
                  <a:pos x="48" y="216"/>
                </a:cxn>
                <a:cxn ang="0">
                  <a:pos x="0" y="240"/>
                </a:cxn>
                <a:cxn ang="0">
                  <a:pos x="8192" y="1192"/>
                </a:cxn>
                <a:cxn ang="0">
                  <a:pos x="8196" y="1186"/>
                </a:cxn>
                <a:cxn ang="0">
                  <a:pos x="8196" y="510"/>
                </a:cxn>
                <a:cxn ang="0">
                  <a:pos x="8192" y="512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6" y="510"/>
                  </a:lnTo>
                  <a:lnTo>
                    <a:pt x="8192" y="512"/>
                  </a:lnTo>
                  <a:lnTo>
                    <a:pt x="8192" y="512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zh-TW" altLang="en-US" smtClean="0"/>
              <a:t>按一下以編輯母片標題樣式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ounded Rectangle 14"/>
          <p:cNvSpPr/>
          <p:nvPr/>
        </p:nvSpPr>
        <p:spPr>
          <a:xfrm>
            <a:off x="228600" y="228600"/>
            <a:ext cx="8695944" cy="603504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hidden">
          <a:xfrm>
            <a:off x="211665" y="5353963"/>
            <a:ext cx="8723376" cy="1331580"/>
            <a:chOff x="-3905250" y="4294188"/>
            <a:chExt cx="13011150" cy="1892300"/>
          </a:xfrm>
        </p:grpSpPr>
        <p:sp>
          <p:nvSpPr>
            <p:cNvPr id="10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/>
              <a:ahLst/>
              <a:cxnLst>
                <a:cxn ang="0">
                  <a:pos x="2700" y="0"/>
                </a:cxn>
                <a:cxn ang="0">
                  <a:pos x="2700" y="0"/>
                </a:cxn>
                <a:cxn ang="0">
                  <a:pos x="2586" y="18"/>
                </a:cxn>
                <a:cxn ang="0">
                  <a:pos x="2470" y="38"/>
                </a:cxn>
                <a:cxn ang="0">
                  <a:pos x="2352" y="60"/>
                </a:cxn>
                <a:cxn ang="0">
                  <a:pos x="2230" y="82"/>
                </a:cxn>
                <a:cxn ang="0">
                  <a:pos x="2106" y="108"/>
                </a:cxn>
                <a:cxn ang="0">
                  <a:pos x="1978" y="134"/>
                </a:cxn>
                <a:cxn ang="0">
                  <a:pos x="1848" y="164"/>
                </a:cxn>
                <a:cxn ang="0">
                  <a:pos x="1714" y="194"/>
                </a:cxn>
                <a:cxn ang="0">
                  <a:pos x="1714" y="194"/>
                </a:cxn>
                <a:cxn ang="0">
                  <a:pos x="1472" y="252"/>
                </a:cxn>
                <a:cxn ang="0">
                  <a:pos x="1236" y="304"/>
                </a:cxn>
                <a:cxn ang="0">
                  <a:pos x="1010" y="352"/>
                </a:cxn>
                <a:cxn ang="0">
                  <a:pos x="792" y="398"/>
                </a:cxn>
                <a:cxn ang="0">
                  <a:pos x="584" y="438"/>
                </a:cxn>
                <a:cxn ang="0">
                  <a:pos x="382" y="474"/>
                </a:cxn>
                <a:cxn ang="0">
                  <a:pos x="188" y="508"/>
                </a:cxn>
                <a:cxn ang="0">
                  <a:pos x="0" y="538"/>
                </a:cxn>
                <a:cxn ang="0">
                  <a:pos x="0" y="538"/>
                </a:cxn>
                <a:cxn ang="0">
                  <a:pos x="130" y="556"/>
                </a:cxn>
                <a:cxn ang="0">
                  <a:pos x="254" y="572"/>
                </a:cxn>
                <a:cxn ang="0">
                  <a:pos x="374" y="586"/>
                </a:cxn>
                <a:cxn ang="0">
                  <a:pos x="492" y="598"/>
                </a:cxn>
                <a:cxn ang="0">
                  <a:pos x="606" y="610"/>
                </a:cxn>
                <a:cxn ang="0">
                  <a:pos x="716" y="618"/>
                </a:cxn>
                <a:cxn ang="0">
                  <a:pos x="822" y="626"/>
                </a:cxn>
                <a:cxn ang="0">
                  <a:pos x="926" y="632"/>
                </a:cxn>
                <a:cxn ang="0">
                  <a:pos x="1028" y="636"/>
                </a:cxn>
                <a:cxn ang="0">
                  <a:pos x="1126" y="638"/>
                </a:cxn>
                <a:cxn ang="0">
                  <a:pos x="1220" y="640"/>
                </a:cxn>
                <a:cxn ang="0">
                  <a:pos x="1312" y="640"/>
                </a:cxn>
                <a:cxn ang="0">
                  <a:pos x="1402" y="638"/>
                </a:cxn>
                <a:cxn ang="0">
                  <a:pos x="1490" y="636"/>
                </a:cxn>
                <a:cxn ang="0">
                  <a:pos x="1574" y="632"/>
                </a:cxn>
                <a:cxn ang="0">
                  <a:pos x="1656" y="626"/>
                </a:cxn>
                <a:cxn ang="0">
                  <a:pos x="1734" y="620"/>
                </a:cxn>
                <a:cxn ang="0">
                  <a:pos x="1812" y="612"/>
                </a:cxn>
                <a:cxn ang="0">
                  <a:pos x="1886" y="602"/>
                </a:cxn>
                <a:cxn ang="0">
                  <a:pos x="1960" y="592"/>
                </a:cxn>
                <a:cxn ang="0">
                  <a:pos x="2030" y="580"/>
                </a:cxn>
                <a:cxn ang="0">
                  <a:pos x="2100" y="568"/>
                </a:cxn>
                <a:cxn ang="0">
                  <a:pos x="2166" y="554"/>
                </a:cxn>
                <a:cxn ang="0">
                  <a:pos x="2232" y="540"/>
                </a:cxn>
                <a:cxn ang="0">
                  <a:pos x="2296" y="524"/>
                </a:cxn>
                <a:cxn ang="0">
                  <a:pos x="2358" y="508"/>
                </a:cxn>
                <a:cxn ang="0">
                  <a:pos x="2418" y="490"/>
                </a:cxn>
                <a:cxn ang="0">
                  <a:pos x="2478" y="472"/>
                </a:cxn>
                <a:cxn ang="0">
                  <a:pos x="2592" y="432"/>
                </a:cxn>
                <a:cxn ang="0">
                  <a:pos x="2702" y="390"/>
                </a:cxn>
                <a:cxn ang="0">
                  <a:pos x="2702" y="390"/>
                </a:cxn>
                <a:cxn ang="0">
                  <a:pos x="2706" y="388"/>
                </a:cxn>
                <a:cxn ang="0">
                  <a:pos x="2706" y="388"/>
                </a:cxn>
                <a:cxn ang="0">
                  <a:pos x="2706" y="0"/>
                </a:cxn>
                <a:cxn ang="0">
                  <a:pos x="2706" y="0"/>
                </a:cxn>
                <a:cxn ang="0">
                  <a:pos x="2700" y="0"/>
                </a:cxn>
                <a:cxn ang="0">
                  <a:pos x="2700" y="0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0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/>
              <a:ahLst/>
              <a:cxnLst>
                <a:cxn ang="0">
                  <a:pos x="5216" y="714"/>
                </a:cxn>
                <a:cxn ang="0">
                  <a:pos x="4984" y="686"/>
                </a:cxn>
                <a:cxn ang="0">
                  <a:pos x="4478" y="610"/>
                </a:cxn>
                <a:cxn ang="0">
                  <a:pos x="3914" y="508"/>
                </a:cxn>
                <a:cxn ang="0">
                  <a:pos x="3286" y="374"/>
                </a:cxn>
                <a:cxn ang="0">
                  <a:pos x="2946" y="296"/>
                </a:cxn>
                <a:cxn ang="0">
                  <a:pos x="2682" y="236"/>
                </a:cxn>
                <a:cxn ang="0">
                  <a:pos x="2430" y="184"/>
                </a:cxn>
                <a:cxn ang="0">
                  <a:pos x="2190" y="140"/>
                </a:cxn>
                <a:cxn ang="0">
                  <a:pos x="1960" y="102"/>
                </a:cxn>
                <a:cxn ang="0">
                  <a:pos x="1740" y="72"/>
                </a:cxn>
                <a:cxn ang="0">
                  <a:pos x="1334" y="28"/>
                </a:cxn>
                <a:cxn ang="0">
                  <a:pos x="970" y="4"/>
                </a:cxn>
                <a:cxn ang="0">
                  <a:pos x="644" y="0"/>
                </a:cxn>
                <a:cxn ang="0">
                  <a:pos x="358" y="10"/>
                </a:cxn>
                <a:cxn ang="0">
                  <a:pos x="110" y="32"/>
                </a:cxn>
                <a:cxn ang="0">
                  <a:pos x="0" y="48"/>
                </a:cxn>
                <a:cxn ang="0">
                  <a:pos x="314" y="86"/>
                </a:cxn>
                <a:cxn ang="0">
                  <a:pos x="652" y="140"/>
                </a:cxn>
                <a:cxn ang="0">
                  <a:pos x="1014" y="210"/>
                </a:cxn>
                <a:cxn ang="0">
                  <a:pos x="1402" y="296"/>
                </a:cxn>
                <a:cxn ang="0">
                  <a:pos x="1756" y="378"/>
                </a:cxn>
                <a:cxn ang="0">
                  <a:pos x="2408" y="516"/>
                </a:cxn>
                <a:cxn ang="0">
                  <a:pos x="2708" y="572"/>
                </a:cxn>
                <a:cxn ang="0">
                  <a:pos x="2992" y="620"/>
                </a:cxn>
                <a:cxn ang="0">
                  <a:pos x="3260" y="662"/>
                </a:cxn>
                <a:cxn ang="0">
                  <a:pos x="3512" y="694"/>
                </a:cxn>
                <a:cxn ang="0">
                  <a:pos x="3750" y="722"/>
                </a:cxn>
                <a:cxn ang="0">
                  <a:pos x="3974" y="740"/>
                </a:cxn>
                <a:cxn ang="0">
                  <a:pos x="4184" y="754"/>
                </a:cxn>
                <a:cxn ang="0">
                  <a:pos x="4384" y="762"/>
                </a:cxn>
                <a:cxn ang="0">
                  <a:pos x="4570" y="762"/>
                </a:cxn>
                <a:cxn ang="0">
                  <a:pos x="4746" y="758"/>
                </a:cxn>
                <a:cxn ang="0">
                  <a:pos x="4912" y="748"/>
                </a:cxn>
                <a:cxn ang="0">
                  <a:pos x="5068" y="732"/>
                </a:cxn>
                <a:cxn ang="0">
                  <a:pos x="5216" y="714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70"/>
                </a:cxn>
                <a:cxn ang="0">
                  <a:pos x="18" y="66"/>
                </a:cxn>
                <a:cxn ang="0">
                  <a:pos x="72" y="56"/>
                </a:cxn>
                <a:cxn ang="0">
                  <a:pos x="164" y="42"/>
                </a:cxn>
                <a:cxn ang="0">
                  <a:pos x="224" y="34"/>
                </a:cxn>
                <a:cxn ang="0">
                  <a:pos x="294" y="26"/>
                </a:cxn>
                <a:cxn ang="0">
                  <a:pos x="372" y="20"/>
                </a:cxn>
                <a:cxn ang="0">
                  <a:pos x="462" y="14"/>
                </a:cxn>
                <a:cxn ang="0">
                  <a:pos x="560" y="8"/>
                </a:cxn>
                <a:cxn ang="0">
                  <a:pos x="670" y="4"/>
                </a:cxn>
                <a:cxn ang="0">
                  <a:pos x="790" y="2"/>
                </a:cxn>
                <a:cxn ang="0">
                  <a:pos x="920" y="0"/>
                </a:cxn>
                <a:cxn ang="0">
                  <a:pos x="1060" y="2"/>
                </a:cxn>
                <a:cxn ang="0">
                  <a:pos x="1210" y="6"/>
                </a:cxn>
                <a:cxn ang="0">
                  <a:pos x="1372" y="14"/>
                </a:cxn>
                <a:cxn ang="0">
                  <a:pos x="1544" y="24"/>
                </a:cxn>
                <a:cxn ang="0">
                  <a:pos x="1726" y="40"/>
                </a:cxn>
                <a:cxn ang="0">
                  <a:pos x="1920" y="58"/>
                </a:cxn>
                <a:cxn ang="0">
                  <a:pos x="2126" y="80"/>
                </a:cxn>
                <a:cxn ang="0">
                  <a:pos x="2342" y="106"/>
                </a:cxn>
                <a:cxn ang="0">
                  <a:pos x="2570" y="138"/>
                </a:cxn>
                <a:cxn ang="0">
                  <a:pos x="2808" y="174"/>
                </a:cxn>
                <a:cxn ang="0">
                  <a:pos x="3058" y="216"/>
                </a:cxn>
                <a:cxn ang="0">
                  <a:pos x="3320" y="266"/>
                </a:cxn>
                <a:cxn ang="0">
                  <a:pos x="3594" y="320"/>
                </a:cxn>
                <a:cxn ang="0">
                  <a:pos x="3880" y="380"/>
                </a:cxn>
                <a:cxn ang="0">
                  <a:pos x="4178" y="448"/>
                </a:cxn>
                <a:cxn ang="0">
                  <a:pos x="4488" y="522"/>
                </a:cxn>
                <a:cxn ang="0">
                  <a:pos x="4810" y="604"/>
                </a:cxn>
                <a:cxn ang="0">
                  <a:pos x="5144" y="694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/>
              <a:ahLst/>
              <a:cxnLst>
                <a:cxn ang="0">
                  <a:pos x="0" y="584"/>
                </a:cxn>
                <a:cxn ang="0">
                  <a:pos x="0" y="584"/>
                </a:cxn>
                <a:cxn ang="0">
                  <a:pos x="90" y="560"/>
                </a:cxn>
                <a:cxn ang="0">
                  <a:pos x="336" y="498"/>
                </a:cxn>
                <a:cxn ang="0">
                  <a:pos x="506" y="456"/>
                </a:cxn>
                <a:cxn ang="0">
                  <a:pos x="702" y="410"/>
                </a:cxn>
                <a:cxn ang="0">
                  <a:pos x="920" y="360"/>
                </a:cxn>
                <a:cxn ang="0">
                  <a:pos x="1154" y="306"/>
                </a:cxn>
                <a:cxn ang="0">
                  <a:pos x="1402" y="254"/>
                </a:cxn>
                <a:cxn ang="0">
                  <a:pos x="1656" y="202"/>
                </a:cxn>
                <a:cxn ang="0">
                  <a:pos x="1916" y="154"/>
                </a:cxn>
                <a:cxn ang="0">
                  <a:pos x="2174" y="108"/>
                </a:cxn>
                <a:cxn ang="0">
                  <a:pos x="2302" y="88"/>
                </a:cxn>
                <a:cxn ang="0">
                  <a:pos x="2426" y="68"/>
                </a:cxn>
                <a:cxn ang="0">
                  <a:pos x="2550" y="52"/>
                </a:cxn>
                <a:cxn ang="0">
                  <a:pos x="2670" y="36"/>
                </a:cxn>
                <a:cxn ang="0">
                  <a:pos x="2788" y="24"/>
                </a:cxn>
                <a:cxn ang="0">
                  <a:pos x="2900" y="14"/>
                </a:cxn>
                <a:cxn ang="0">
                  <a:pos x="3008" y="6"/>
                </a:cxn>
                <a:cxn ang="0">
                  <a:pos x="3112" y="0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 useBgFill="1">
          <p:nvSpPr>
            <p:cNvPr id="14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/>
              <a:ahLst/>
              <a:cxnLst>
                <a:cxn ang="0">
                  <a:pos x="8192" y="512"/>
                </a:cxn>
                <a:cxn ang="0">
                  <a:pos x="8040" y="570"/>
                </a:cxn>
                <a:cxn ang="0">
                  <a:pos x="7878" y="620"/>
                </a:cxn>
                <a:cxn ang="0">
                  <a:pos x="7706" y="666"/>
                </a:cxn>
                <a:cxn ang="0">
                  <a:pos x="7522" y="702"/>
                </a:cxn>
                <a:cxn ang="0">
                  <a:pos x="7322" y="730"/>
                </a:cxn>
                <a:cxn ang="0">
                  <a:pos x="7106" y="750"/>
                </a:cxn>
                <a:cxn ang="0">
                  <a:pos x="6872" y="762"/>
                </a:cxn>
                <a:cxn ang="0">
                  <a:pos x="6618" y="760"/>
                </a:cxn>
                <a:cxn ang="0">
                  <a:pos x="6342" y="750"/>
                </a:cxn>
                <a:cxn ang="0">
                  <a:pos x="6042" y="726"/>
                </a:cxn>
                <a:cxn ang="0">
                  <a:pos x="5716" y="690"/>
                </a:cxn>
                <a:cxn ang="0">
                  <a:pos x="5364" y="642"/>
                </a:cxn>
                <a:cxn ang="0">
                  <a:pos x="4982" y="578"/>
                </a:cxn>
                <a:cxn ang="0">
                  <a:pos x="4568" y="500"/>
                </a:cxn>
                <a:cxn ang="0">
                  <a:pos x="4122" y="406"/>
                </a:cxn>
                <a:cxn ang="0">
                  <a:pos x="3640" y="296"/>
                </a:cxn>
                <a:cxn ang="0">
                  <a:pos x="3396" y="240"/>
                </a:cxn>
                <a:cxn ang="0">
                  <a:pos x="2934" y="148"/>
                </a:cxn>
                <a:cxn ang="0">
                  <a:pos x="2512" y="82"/>
                </a:cxn>
                <a:cxn ang="0">
                  <a:pos x="2126" y="36"/>
                </a:cxn>
                <a:cxn ang="0">
                  <a:pos x="1776" y="10"/>
                </a:cxn>
                <a:cxn ang="0">
                  <a:pos x="1462" y="0"/>
                </a:cxn>
                <a:cxn ang="0">
                  <a:pos x="1182" y="4"/>
                </a:cxn>
                <a:cxn ang="0">
                  <a:pos x="934" y="20"/>
                </a:cxn>
                <a:cxn ang="0">
                  <a:pos x="716" y="44"/>
                </a:cxn>
                <a:cxn ang="0">
                  <a:pos x="530" y="74"/>
                </a:cxn>
                <a:cxn ang="0">
                  <a:pos x="374" y="108"/>
                </a:cxn>
                <a:cxn ang="0">
                  <a:pos x="248" y="144"/>
                </a:cxn>
                <a:cxn ang="0">
                  <a:pos x="148" y="176"/>
                </a:cxn>
                <a:cxn ang="0">
                  <a:pos x="48" y="216"/>
                </a:cxn>
                <a:cxn ang="0">
                  <a:pos x="0" y="240"/>
                </a:cxn>
                <a:cxn ang="0">
                  <a:pos x="8192" y="1192"/>
                </a:cxn>
                <a:cxn ang="0">
                  <a:pos x="8196" y="1186"/>
                </a:cxn>
                <a:cxn ang="0">
                  <a:pos x="8196" y="510"/>
                </a:cxn>
                <a:cxn ang="0">
                  <a:pos x="8192" y="512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6" y="510"/>
                  </a:lnTo>
                  <a:lnTo>
                    <a:pt x="8192" y="512"/>
                  </a:lnTo>
                  <a:lnTo>
                    <a:pt x="8192" y="512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zh-TW" altLang="en-US" smtClean="0"/>
              <a:t>按一下以編輯母片標題樣式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/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TW" altLang="en-US" smtClean="0"/>
              <a:t>按一下圖示以新增圖片</a:t>
            </a:r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5944" cy="2468880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15"/>
          <p:cNvGrpSpPr>
            <a:grpSpLocks noChangeAspect="1"/>
          </p:cNvGrpSpPr>
          <p:nvPr/>
        </p:nvGrpSpPr>
        <p:grpSpPr bwMode="hidden">
          <a:xfrm>
            <a:off x="211665" y="1679429"/>
            <a:ext cx="8723376" cy="1329874"/>
            <a:chOff x="-3905251" y="4294188"/>
            <a:chExt cx="13027839" cy="1892300"/>
          </a:xfrm>
        </p:grpSpPr>
        <p:sp>
          <p:nvSpPr>
            <p:cNvPr id="1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/>
              <a:ahLst/>
              <a:cxnLst>
                <a:cxn ang="0">
                  <a:pos x="2700" y="0"/>
                </a:cxn>
                <a:cxn ang="0">
                  <a:pos x="2700" y="0"/>
                </a:cxn>
                <a:cxn ang="0">
                  <a:pos x="2586" y="18"/>
                </a:cxn>
                <a:cxn ang="0">
                  <a:pos x="2470" y="38"/>
                </a:cxn>
                <a:cxn ang="0">
                  <a:pos x="2352" y="60"/>
                </a:cxn>
                <a:cxn ang="0">
                  <a:pos x="2230" y="82"/>
                </a:cxn>
                <a:cxn ang="0">
                  <a:pos x="2106" y="108"/>
                </a:cxn>
                <a:cxn ang="0">
                  <a:pos x="1978" y="134"/>
                </a:cxn>
                <a:cxn ang="0">
                  <a:pos x="1848" y="164"/>
                </a:cxn>
                <a:cxn ang="0">
                  <a:pos x="1714" y="194"/>
                </a:cxn>
                <a:cxn ang="0">
                  <a:pos x="1714" y="194"/>
                </a:cxn>
                <a:cxn ang="0">
                  <a:pos x="1472" y="252"/>
                </a:cxn>
                <a:cxn ang="0">
                  <a:pos x="1236" y="304"/>
                </a:cxn>
                <a:cxn ang="0">
                  <a:pos x="1010" y="352"/>
                </a:cxn>
                <a:cxn ang="0">
                  <a:pos x="792" y="398"/>
                </a:cxn>
                <a:cxn ang="0">
                  <a:pos x="584" y="438"/>
                </a:cxn>
                <a:cxn ang="0">
                  <a:pos x="382" y="474"/>
                </a:cxn>
                <a:cxn ang="0">
                  <a:pos x="188" y="508"/>
                </a:cxn>
                <a:cxn ang="0">
                  <a:pos x="0" y="538"/>
                </a:cxn>
                <a:cxn ang="0">
                  <a:pos x="0" y="538"/>
                </a:cxn>
                <a:cxn ang="0">
                  <a:pos x="130" y="556"/>
                </a:cxn>
                <a:cxn ang="0">
                  <a:pos x="254" y="572"/>
                </a:cxn>
                <a:cxn ang="0">
                  <a:pos x="374" y="586"/>
                </a:cxn>
                <a:cxn ang="0">
                  <a:pos x="492" y="598"/>
                </a:cxn>
                <a:cxn ang="0">
                  <a:pos x="606" y="610"/>
                </a:cxn>
                <a:cxn ang="0">
                  <a:pos x="716" y="618"/>
                </a:cxn>
                <a:cxn ang="0">
                  <a:pos x="822" y="626"/>
                </a:cxn>
                <a:cxn ang="0">
                  <a:pos x="926" y="632"/>
                </a:cxn>
                <a:cxn ang="0">
                  <a:pos x="1028" y="636"/>
                </a:cxn>
                <a:cxn ang="0">
                  <a:pos x="1126" y="638"/>
                </a:cxn>
                <a:cxn ang="0">
                  <a:pos x="1220" y="640"/>
                </a:cxn>
                <a:cxn ang="0">
                  <a:pos x="1312" y="640"/>
                </a:cxn>
                <a:cxn ang="0">
                  <a:pos x="1402" y="638"/>
                </a:cxn>
                <a:cxn ang="0">
                  <a:pos x="1490" y="636"/>
                </a:cxn>
                <a:cxn ang="0">
                  <a:pos x="1574" y="632"/>
                </a:cxn>
                <a:cxn ang="0">
                  <a:pos x="1656" y="626"/>
                </a:cxn>
                <a:cxn ang="0">
                  <a:pos x="1734" y="620"/>
                </a:cxn>
                <a:cxn ang="0">
                  <a:pos x="1812" y="612"/>
                </a:cxn>
                <a:cxn ang="0">
                  <a:pos x="1886" y="602"/>
                </a:cxn>
                <a:cxn ang="0">
                  <a:pos x="1960" y="592"/>
                </a:cxn>
                <a:cxn ang="0">
                  <a:pos x="2030" y="580"/>
                </a:cxn>
                <a:cxn ang="0">
                  <a:pos x="2100" y="568"/>
                </a:cxn>
                <a:cxn ang="0">
                  <a:pos x="2166" y="554"/>
                </a:cxn>
                <a:cxn ang="0">
                  <a:pos x="2232" y="540"/>
                </a:cxn>
                <a:cxn ang="0">
                  <a:pos x="2296" y="524"/>
                </a:cxn>
                <a:cxn ang="0">
                  <a:pos x="2358" y="508"/>
                </a:cxn>
                <a:cxn ang="0">
                  <a:pos x="2418" y="490"/>
                </a:cxn>
                <a:cxn ang="0">
                  <a:pos x="2478" y="472"/>
                </a:cxn>
                <a:cxn ang="0">
                  <a:pos x="2592" y="432"/>
                </a:cxn>
                <a:cxn ang="0">
                  <a:pos x="2702" y="390"/>
                </a:cxn>
                <a:cxn ang="0">
                  <a:pos x="2702" y="390"/>
                </a:cxn>
                <a:cxn ang="0">
                  <a:pos x="2706" y="388"/>
                </a:cxn>
                <a:cxn ang="0">
                  <a:pos x="2706" y="388"/>
                </a:cxn>
                <a:cxn ang="0">
                  <a:pos x="2706" y="0"/>
                </a:cxn>
                <a:cxn ang="0">
                  <a:pos x="2706" y="0"/>
                </a:cxn>
                <a:cxn ang="0">
                  <a:pos x="2700" y="0"/>
                </a:cxn>
                <a:cxn ang="0">
                  <a:pos x="2700" y="0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6" y="0"/>
                  </a:lnTo>
                  <a:lnTo>
                    <a:pt x="2700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/>
              <a:ahLst/>
              <a:cxnLst>
                <a:cxn ang="0">
                  <a:pos x="5216" y="714"/>
                </a:cxn>
                <a:cxn ang="0">
                  <a:pos x="4984" y="686"/>
                </a:cxn>
                <a:cxn ang="0">
                  <a:pos x="4478" y="610"/>
                </a:cxn>
                <a:cxn ang="0">
                  <a:pos x="3914" y="508"/>
                </a:cxn>
                <a:cxn ang="0">
                  <a:pos x="3286" y="374"/>
                </a:cxn>
                <a:cxn ang="0">
                  <a:pos x="2946" y="296"/>
                </a:cxn>
                <a:cxn ang="0">
                  <a:pos x="2682" y="236"/>
                </a:cxn>
                <a:cxn ang="0">
                  <a:pos x="2430" y="184"/>
                </a:cxn>
                <a:cxn ang="0">
                  <a:pos x="2190" y="140"/>
                </a:cxn>
                <a:cxn ang="0">
                  <a:pos x="1960" y="102"/>
                </a:cxn>
                <a:cxn ang="0">
                  <a:pos x="1740" y="72"/>
                </a:cxn>
                <a:cxn ang="0">
                  <a:pos x="1334" y="28"/>
                </a:cxn>
                <a:cxn ang="0">
                  <a:pos x="970" y="4"/>
                </a:cxn>
                <a:cxn ang="0">
                  <a:pos x="644" y="0"/>
                </a:cxn>
                <a:cxn ang="0">
                  <a:pos x="358" y="10"/>
                </a:cxn>
                <a:cxn ang="0">
                  <a:pos x="110" y="32"/>
                </a:cxn>
                <a:cxn ang="0">
                  <a:pos x="0" y="48"/>
                </a:cxn>
                <a:cxn ang="0">
                  <a:pos x="314" y="86"/>
                </a:cxn>
                <a:cxn ang="0">
                  <a:pos x="652" y="140"/>
                </a:cxn>
                <a:cxn ang="0">
                  <a:pos x="1014" y="210"/>
                </a:cxn>
                <a:cxn ang="0">
                  <a:pos x="1402" y="296"/>
                </a:cxn>
                <a:cxn ang="0">
                  <a:pos x="1756" y="378"/>
                </a:cxn>
                <a:cxn ang="0">
                  <a:pos x="2408" y="516"/>
                </a:cxn>
                <a:cxn ang="0">
                  <a:pos x="2708" y="572"/>
                </a:cxn>
                <a:cxn ang="0">
                  <a:pos x="2992" y="620"/>
                </a:cxn>
                <a:cxn ang="0">
                  <a:pos x="3260" y="662"/>
                </a:cxn>
                <a:cxn ang="0">
                  <a:pos x="3512" y="694"/>
                </a:cxn>
                <a:cxn ang="0">
                  <a:pos x="3750" y="722"/>
                </a:cxn>
                <a:cxn ang="0">
                  <a:pos x="3974" y="740"/>
                </a:cxn>
                <a:cxn ang="0">
                  <a:pos x="4184" y="754"/>
                </a:cxn>
                <a:cxn ang="0">
                  <a:pos x="4384" y="762"/>
                </a:cxn>
                <a:cxn ang="0">
                  <a:pos x="4570" y="762"/>
                </a:cxn>
                <a:cxn ang="0">
                  <a:pos x="4746" y="758"/>
                </a:cxn>
                <a:cxn ang="0">
                  <a:pos x="4912" y="748"/>
                </a:cxn>
                <a:cxn ang="0">
                  <a:pos x="5068" y="732"/>
                </a:cxn>
                <a:cxn ang="0">
                  <a:pos x="5216" y="714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70"/>
                </a:cxn>
                <a:cxn ang="0">
                  <a:pos x="18" y="66"/>
                </a:cxn>
                <a:cxn ang="0">
                  <a:pos x="72" y="56"/>
                </a:cxn>
                <a:cxn ang="0">
                  <a:pos x="164" y="42"/>
                </a:cxn>
                <a:cxn ang="0">
                  <a:pos x="224" y="34"/>
                </a:cxn>
                <a:cxn ang="0">
                  <a:pos x="294" y="26"/>
                </a:cxn>
                <a:cxn ang="0">
                  <a:pos x="372" y="20"/>
                </a:cxn>
                <a:cxn ang="0">
                  <a:pos x="462" y="14"/>
                </a:cxn>
                <a:cxn ang="0">
                  <a:pos x="560" y="8"/>
                </a:cxn>
                <a:cxn ang="0">
                  <a:pos x="670" y="4"/>
                </a:cxn>
                <a:cxn ang="0">
                  <a:pos x="790" y="2"/>
                </a:cxn>
                <a:cxn ang="0">
                  <a:pos x="920" y="0"/>
                </a:cxn>
                <a:cxn ang="0">
                  <a:pos x="1060" y="2"/>
                </a:cxn>
                <a:cxn ang="0">
                  <a:pos x="1210" y="6"/>
                </a:cxn>
                <a:cxn ang="0">
                  <a:pos x="1372" y="14"/>
                </a:cxn>
                <a:cxn ang="0">
                  <a:pos x="1544" y="24"/>
                </a:cxn>
                <a:cxn ang="0">
                  <a:pos x="1726" y="40"/>
                </a:cxn>
                <a:cxn ang="0">
                  <a:pos x="1920" y="58"/>
                </a:cxn>
                <a:cxn ang="0">
                  <a:pos x="2126" y="80"/>
                </a:cxn>
                <a:cxn ang="0">
                  <a:pos x="2342" y="106"/>
                </a:cxn>
                <a:cxn ang="0">
                  <a:pos x="2570" y="138"/>
                </a:cxn>
                <a:cxn ang="0">
                  <a:pos x="2808" y="174"/>
                </a:cxn>
                <a:cxn ang="0">
                  <a:pos x="3058" y="216"/>
                </a:cxn>
                <a:cxn ang="0">
                  <a:pos x="3320" y="266"/>
                </a:cxn>
                <a:cxn ang="0">
                  <a:pos x="3594" y="320"/>
                </a:cxn>
                <a:cxn ang="0">
                  <a:pos x="3880" y="380"/>
                </a:cxn>
                <a:cxn ang="0">
                  <a:pos x="4178" y="448"/>
                </a:cxn>
                <a:cxn ang="0">
                  <a:pos x="4488" y="522"/>
                </a:cxn>
                <a:cxn ang="0">
                  <a:pos x="4810" y="604"/>
                </a:cxn>
                <a:cxn ang="0">
                  <a:pos x="5144" y="694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/>
              <a:ahLst/>
              <a:cxnLst>
                <a:cxn ang="0">
                  <a:pos x="0" y="584"/>
                </a:cxn>
                <a:cxn ang="0">
                  <a:pos x="0" y="584"/>
                </a:cxn>
                <a:cxn ang="0">
                  <a:pos x="90" y="560"/>
                </a:cxn>
                <a:cxn ang="0">
                  <a:pos x="336" y="498"/>
                </a:cxn>
                <a:cxn ang="0">
                  <a:pos x="506" y="456"/>
                </a:cxn>
                <a:cxn ang="0">
                  <a:pos x="702" y="410"/>
                </a:cxn>
                <a:cxn ang="0">
                  <a:pos x="920" y="360"/>
                </a:cxn>
                <a:cxn ang="0">
                  <a:pos x="1154" y="306"/>
                </a:cxn>
                <a:cxn ang="0">
                  <a:pos x="1402" y="254"/>
                </a:cxn>
                <a:cxn ang="0">
                  <a:pos x="1656" y="202"/>
                </a:cxn>
                <a:cxn ang="0">
                  <a:pos x="1916" y="154"/>
                </a:cxn>
                <a:cxn ang="0">
                  <a:pos x="2174" y="108"/>
                </a:cxn>
                <a:cxn ang="0">
                  <a:pos x="2302" y="88"/>
                </a:cxn>
                <a:cxn ang="0">
                  <a:pos x="2426" y="68"/>
                </a:cxn>
                <a:cxn ang="0">
                  <a:pos x="2550" y="52"/>
                </a:cxn>
                <a:cxn ang="0">
                  <a:pos x="2670" y="36"/>
                </a:cxn>
                <a:cxn ang="0">
                  <a:pos x="2788" y="24"/>
                </a:cxn>
                <a:cxn ang="0">
                  <a:pos x="2900" y="14"/>
                </a:cxn>
                <a:cxn ang="0">
                  <a:pos x="3008" y="6"/>
                </a:cxn>
                <a:cxn ang="0">
                  <a:pos x="3112" y="0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 useBgFill="1">
          <p:nvSpPr>
            <p:cNvPr id="21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/>
              <a:ahLst/>
              <a:cxnLst>
                <a:cxn ang="0">
                  <a:pos x="8192" y="512"/>
                </a:cxn>
                <a:cxn ang="0">
                  <a:pos x="8040" y="570"/>
                </a:cxn>
                <a:cxn ang="0">
                  <a:pos x="7878" y="620"/>
                </a:cxn>
                <a:cxn ang="0">
                  <a:pos x="7706" y="666"/>
                </a:cxn>
                <a:cxn ang="0">
                  <a:pos x="7522" y="702"/>
                </a:cxn>
                <a:cxn ang="0">
                  <a:pos x="7322" y="730"/>
                </a:cxn>
                <a:cxn ang="0">
                  <a:pos x="7106" y="750"/>
                </a:cxn>
                <a:cxn ang="0">
                  <a:pos x="6872" y="762"/>
                </a:cxn>
                <a:cxn ang="0">
                  <a:pos x="6618" y="760"/>
                </a:cxn>
                <a:cxn ang="0">
                  <a:pos x="6342" y="750"/>
                </a:cxn>
                <a:cxn ang="0">
                  <a:pos x="6042" y="726"/>
                </a:cxn>
                <a:cxn ang="0">
                  <a:pos x="5716" y="690"/>
                </a:cxn>
                <a:cxn ang="0">
                  <a:pos x="5364" y="642"/>
                </a:cxn>
                <a:cxn ang="0">
                  <a:pos x="4982" y="578"/>
                </a:cxn>
                <a:cxn ang="0">
                  <a:pos x="4568" y="500"/>
                </a:cxn>
                <a:cxn ang="0">
                  <a:pos x="4122" y="406"/>
                </a:cxn>
                <a:cxn ang="0">
                  <a:pos x="3640" y="296"/>
                </a:cxn>
                <a:cxn ang="0">
                  <a:pos x="3396" y="240"/>
                </a:cxn>
                <a:cxn ang="0">
                  <a:pos x="2934" y="148"/>
                </a:cxn>
                <a:cxn ang="0">
                  <a:pos x="2512" y="82"/>
                </a:cxn>
                <a:cxn ang="0">
                  <a:pos x="2126" y="36"/>
                </a:cxn>
                <a:cxn ang="0">
                  <a:pos x="1776" y="10"/>
                </a:cxn>
                <a:cxn ang="0">
                  <a:pos x="1462" y="0"/>
                </a:cxn>
                <a:cxn ang="0">
                  <a:pos x="1182" y="4"/>
                </a:cxn>
                <a:cxn ang="0">
                  <a:pos x="934" y="20"/>
                </a:cxn>
                <a:cxn ang="0">
                  <a:pos x="716" y="44"/>
                </a:cxn>
                <a:cxn ang="0">
                  <a:pos x="530" y="74"/>
                </a:cxn>
                <a:cxn ang="0">
                  <a:pos x="374" y="108"/>
                </a:cxn>
                <a:cxn ang="0">
                  <a:pos x="248" y="144"/>
                </a:cxn>
                <a:cxn ang="0">
                  <a:pos x="148" y="176"/>
                </a:cxn>
                <a:cxn ang="0">
                  <a:pos x="48" y="216"/>
                </a:cxn>
                <a:cxn ang="0">
                  <a:pos x="0" y="240"/>
                </a:cxn>
                <a:cxn ang="0">
                  <a:pos x="8192" y="1192"/>
                </a:cxn>
                <a:cxn ang="0">
                  <a:pos x="8196" y="1186"/>
                </a:cxn>
                <a:cxn ang="0">
                  <a:pos x="8196" y="510"/>
                </a:cxn>
                <a:cxn ang="0">
                  <a:pos x="8192" y="512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6" y="510"/>
                  </a:lnTo>
                  <a:lnTo>
                    <a:pt x="8192" y="512"/>
                  </a:lnTo>
                  <a:lnTo>
                    <a:pt x="8192" y="512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338328"/>
            <a:ext cx="8229600" cy="125272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smtClean="0"/>
              <a:t>按一下以編輯母片標題樣式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3672" y="6250164"/>
            <a:ext cx="37866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fld id="{0E56C138-5CAB-42F7-AB5D-BA3980D240DD}" type="datetimeFigureOut">
              <a:rPr lang="zh-HK" altLang="en-US" smtClean="0"/>
              <a:t>19/4/2018</a:t>
            </a:fld>
            <a:endParaRPr lang="zh-HK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38" y="6250164"/>
            <a:ext cx="37866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endParaRPr lang="zh-HK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1088" y="6250163"/>
            <a:ext cx="116182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fld id="{ECCB7BF9-7A97-4F61-A9A2-498B1AB8DB4A}" type="slidenum">
              <a:rPr lang="zh-HK" altLang="en-US" smtClean="0"/>
              <a:t>‹#›</a:t>
            </a:fld>
            <a:endParaRPr lang="zh-HK" alt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2067" y="2675467"/>
            <a:ext cx="7408333" cy="34506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4320" indent="-274320" algn="l" defTabSz="914400" rtl="0" eaLnBrk="1" latinLnBrk="0" hangingPunct="1">
        <a:spcBef>
          <a:spcPct val="20000"/>
        </a:spcBef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4320" algn="l" defTabSz="914400" rtl="0" eaLnBrk="1" latinLnBrk="0" hangingPunct="1">
        <a:spcBef>
          <a:spcPct val="20000"/>
        </a:spcBef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defTabSz="914400" rtl="0" eaLnBrk="1" latinLnBrk="0" hangingPunct="1">
        <a:spcBef>
          <a:spcPct val="20000"/>
        </a:spcBef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defTabSz="914400" rtl="0" eaLnBrk="1" latinLnBrk="0" hangingPunct="1">
        <a:spcBef>
          <a:spcPct val="20000"/>
        </a:spcBef>
        <a:buClr>
          <a:schemeClr val="accent1"/>
        </a:buClr>
        <a:buSzPct val="100000"/>
        <a:buFont typeface="Symbol" pitchFamily="18" charset="2"/>
        <a:buChar char=""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1463040" indent="-228600" algn="l" defTabSz="914400" rtl="0" eaLnBrk="1" latinLnBrk="0" hangingPunct="1">
        <a:spcBef>
          <a:spcPct val="20000"/>
        </a:spcBef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w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20.jpeg"/><Relationship Id="rId7" Type="http://schemas.openxmlformats.org/officeDocument/2006/relationships/image" Target="../media/image15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jpeg"/><Relationship Id="rId5" Type="http://schemas.openxmlformats.org/officeDocument/2006/relationships/image" Target="../media/image9.jpeg"/><Relationship Id="rId4" Type="http://schemas.openxmlformats.org/officeDocument/2006/relationships/image" Target="../media/image19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20.jpeg"/><Relationship Id="rId7" Type="http://schemas.openxmlformats.org/officeDocument/2006/relationships/image" Target="../media/image15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jpeg"/><Relationship Id="rId5" Type="http://schemas.openxmlformats.org/officeDocument/2006/relationships/image" Target="../media/image9.jpeg"/><Relationship Id="rId4" Type="http://schemas.openxmlformats.org/officeDocument/2006/relationships/image" Target="../media/image19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20.jpeg"/><Relationship Id="rId7" Type="http://schemas.openxmlformats.org/officeDocument/2006/relationships/image" Target="../media/image15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jpeg"/><Relationship Id="rId5" Type="http://schemas.openxmlformats.org/officeDocument/2006/relationships/image" Target="../media/image9.jpeg"/><Relationship Id="rId4" Type="http://schemas.openxmlformats.org/officeDocument/2006/relationships/image" Target="../media/image19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jpeg"/><Relationship Id="rId4" Type="http://schemas.openxmlformats.org/officeDocument/2006/relationships/image" Target="../media/image11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19.jpeg"/><Relationship Id="rId7" Type="http://schemas.openxmlformats.org/officeDocument/2006/relationships/image" Target="../media/image11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8.jpeg"/><Relationship Id="rId4" Type="http://schemas.openxmlformats.org/officeDocument/2006/relationships/image" Target="../media/image20.jpe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85800" y="2564904"/>
            <a:ext cx="7772400" cy="815404"/>
          </a:xfrm>
        </p:spPr>
        <p:txBody>
          <a:bodyPr/>
          <a:lstStyle/>
          <a:p>
            <a:r>
              <a:rPr lang="zh-TW" altLang="en-US" dirty="0" smtClean="0"/>
              <a:t>認識香港的硬幣</a:t>
            </a:r>
            <a:endParaRPr lang="zh-HK" alt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83123">
            <a:off x="742365" y="1791530"/>
            <a:ext cx="1570012" cy="3528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4208" y="4797152"/>
            <a:ext cx="2336006" cy="17295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28895">
            <a:off x="6444208" y="865076"/>
            <a:ext cx="1932623" cy="18722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文字方塊 2"/>
          <p:cNvSpPr txBox="1"/>
          <p:nvPr/>
        </p:nvSpPr>
        <p:spPr>
          <a:xfrm>
            <a:off x="683568" y="5805264"/>
            <a:ext cx="2376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HK" sz="2400" dirty="0" smtClean="0">
                <a:latin typeface="Arial Unicode MS" pitchFamily="34" charset="-120"/>
                <a:ea typeface="Arial Unicode MS" pitchFamily="34" charset="-120"/>
                <a:cs typeface="Arial Unicode MS" pitchFamily="34" charset="-120"/>
              </a:rPr>
              <a:t>KS1-M1-1</a:t>
            </a:r>
            <a:endParaRPr lang="zh-HK" altLang="en-US" sz="2400" dirty="0">
              <a:latin typeface="Arial Unicode MS" pitchFamily="34" charset="-120"/>
              <a:ea typeface="Arial Unicode MS" pitchFamily="34" charset="-120"/>
              <a:cs typeface="Arial Unicode MS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472798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硬幣的特徵</a:t>
            </a:r>
            <a:endParaRPr lang="zh-HK" altLang="en-US" dirty="0"/>
          </a:p>
        </p:txBody>
      </p:sp>
      <p:sp>
        <p:nvSpPr>
          <p:cNvPr id="2" name="文字方塊 1"/>
          <p:cNvSpPr txBox="1"/>
          <p:nvPr/>
        </p:nvSpPr>
        <p:spPr>
          <a:xfrm>
            <a:off x="4319266" y="3746309"/>
            <a:ext cx="9361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 smtClean="0">
                <a:solidFill>
                  <a:schemeClr val="accent6"/>
                </a:solidFill>
                <a:latin typeface="Berlin Sans FB" pitchFamily="34" charset="0"/>
              </a:rPr>
              <a:t>1</a:t>
            </a:r>
            <a:r>
              <a:rPr lang="zh-TW" altLang="en-US" sz="3200" dirty="0" smtClean="0">
                <a:solidFill>
                  <a:schemeClr val="accent6"/>
                </a:solidFill>
              </a:rPr>
              <a:t>角</a:t>
            </a:r>
            <a:endParaRPr lang="zh-HK" altLang="en-US" sz="3200" dirty="0">
              <a:solidFill>
                <a:schemeClr val="accent6"/>
              </a:solidFill>
            </a:endParaRPr>
          </a:p>
        </p:txBody>
      </p:sp>
      <p:grpSp>
        <p:nvGrpSpPr>
          <p:cNvPr id="3" name="群組 2"/>
          <p:cNvGrpSpPr/>
          <p:nvPr/>
        </p:nvGrpSpPr>
        <p:grpSpPr>
          <a:xfrm>
            <a:off x="3419872" y="2708920"/>
            <a:ext cx="2342207" cy="912624"/>
            <a:chOff x="815949" y="2196540"/>
            <a:chExt cx="2342207" cy="912624"/>
          </a:xfrm>
        </p:grpSpPr>
        <p:pic>
          <p:nvPicPr>
            <p:cNvPr id="222" name="Picture 3" descr="\\server-pc1\STAR Project Team\STAR_Maths\02 Tasks development\WLTS_1617\Artwork\note and coin\Coin 10 cents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949" y="2196540"/>
              <a:ext cx="935269" cy="9126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4" name="Picture 2" descr="\\server-pc1\STAR Project Team\STAR_Maths\02 Tasks development\WLTS_1617\Artwork\note and coin\10cent_back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2708" y="2218727"/>
              <a:ext cx="865448" cy="8594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089" name="群組 3088"/>
          <p:cNvGrpSpPr/>
          <p:nvPr/>
        </p:nvGrpSpPr>
        <p:grpSpPr>
          <a:xfrm>
            <a:off x="1115616" y="4233681"/>
            <a:ext cx="7662504" cy="2109787"/>
            <a:chOff x="1115616" y="4233681"/>
            <a:chExt cx="7662504" cy="2109787"/>
          </a:xfrm>
        </p:grpSpPr>
        <p:grpSp>
          <p:nvGrpSpPr>
            <p:cNvPr id="229" name="Group 4"/>
            <p:cNvGrpSpPr>
              <a:grpSpLocks noChangeAspect="1"/>
            </p:cNvGrpSpPr>
            <p:nvPr/>
          </p:nvGrpSpPr>
          <p:grpSpPr bwMode="auto">
            <a:xfrm>
              <a:off x="6442907" y="4233681"/>
              <a:ext cx="2335213" cy="2109787"/>
              <a:chOff x="4014" y="2251"/>
              <a:chExt cx="1471" cy="1329"/>
            </a:xfrm>
          </p:grpSpPr>
          <p:sp>
            <p:nvSpPr>
              <p:cNvPr id="230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014" y="2251"/>
                <a:ext cx="1471" cy="1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grpSp>
            <p:nvGrpSpPr>
              <p:cNvPr id="231" name="Group 205"/>
              <p:cNvGrpSpPr>
                <a:grpSpLocks/>
              </p:cNvGrpSpPr>
              <p:nvPr/>
            </p:nvGrpSpPr>
            <p:grpSpPr bwMode="auto">
              <a:xfrm>
                <a:off x="4014" y="2251"/>
                <a:ext cx="1469" cy="1329"/>
                <a:chOff x="4014" y="2251"/>
                <a:chExt cx="1469" cy="1329"/>
              </a:xfrm>
            </p:grpSpPr>
            <p:sp>
              <p:nvSpPr>
                <p:cNvPr id="237" name="Freeform 5"/>
                <p:cNvSpPr>
                  <a:spLocks/>
                </p:cNvSpPr>
                <p:nvPr/>
              </p:nvSpPr>
              <p:spPr bwMode="auto">
                <a:xfrm>
                  <a:off x="4018" y="2251"/>
                  <a:ext cx="767" cy="833"/>
                </a:xfrm>
                <a:custGeom>
                  <a:avLst/>
                  <a:gdLst>
                    <a:gd name="T0" fmla="*/ 2297 w 2301"/>
                    <a:gd name="T1" fmla="*/ 0 h 2499"/>
                    <a:gd name="T2" fmla="*/ 0 w 2301"/>
                    <a:gd name="T3" fmla="*/ 0 h 2499"/>
                    <a:gd name="T4" fmla="*/ 0 w 2301"/>
                    <a:gd name="T5" fmla="*/ 2499 h 2499"/>
                    <a:gd name="T6" fmla="*/ 69 w 2301"/>
                    <a:gd name="T7" fmla="*/ 2495 h 2499"/>
                    <a:gd name="T8" fmla="*/ 141 w 2301"/>
                    <a:gd name="T9" fmla="*/ 2489 h 2499"/>
                    <a:gd name="T10" fmla="*/ 210 w 2301"/>
                    <a:gd name="T11" fmla="*/ 2483 h 2499"/>
                    <a:gd name="T12" fmla="*/ 282 w 2301"/>
                    <a:gd name="T13" fmla="*/ 2478 h 2499"/>
                    <a:gd name="T14" fmla="*/ 354 w 2301"/>
                    <a:gd name="T15" fmla="*/ 2472 h 2499"/>
                    <a:gd name="T16" fmla="*/ 426 w 2301"/>
                    <a:gd name="T17" fmla="*/ 2466 h 2499"/>
                    <a:gd name="T18" fmla="*/ 498 w 2301"/>
                    <a:gd name="T19" fmla="*/ 2460 h 2499"/>
                    <a:gd name="T20" fmla="*/ 571 w 2301"/>
                    <a:gd name="T21" fmla="*/ 2454 h 2499"/>
                    <a:gd name="T22" fmla="*/ 644 w 2301"/>
                    <a:gd name="T23" fmla="*/ 2449 h 2499"/>
                    <a:gd name="T24" fmla="*/ 715 w 2301"/>
                    <a:gd name="T25" fmla="*/ 2443 h 2499"/>
                    <a:gd name="T26" fmla="*/ 788 w 2301"/>
                    <a:gd name="T27" fmla="*/ 2437 h 2499"/>
                    <a:gd name="T28" fmla="*/ 860 w 2301"/>
                    <a:gd name="T29" fmla="*/ 2431 h 2499"/>
                    <a:gd name="T30" fmla="*/ 935 w 2301"/>
                    <a:gd name="T31" fmla="*/ 2427 h 2499"/>
                    <a:gd name="T32" fmla="*/ 1007 w 2301"/>
                    <a:gd name="T33" fmla="*/ 2421 h 2499"/>
                    <a:gd name="T34" fmla="*/ 1080 w 2301"/>
                    <a:gd name="T35" fmla="*/ 2415 h 2499"/>
                    <a:gd name="T36" fmla="*/ 1153 w 2301"/>
                    <a:gd name="T37" fmla="*/ 2409 h 2499"/>
                    <a:gd name="T38" fmla="*/ 1225 w 2301"/>
                    <a:gd name="T39" fmla="*/ 2403 h 2499"/>
                    <a:gd name="T40" fmla="*/ 1298 w 2301"/>
                    <a:gd name="T41" fmla="*/ 2399 h 2499"/>
                    <a:gd name="T42" fmla="*/ 1372 w 2301"/>
                    <a:gd name="T43" fmla="*/ 2393 h 2499"/>
                    <a:gd name="T44" fmla="*/ 1443 w 2301"/>
                    <a:gd name="T45" fmla="*/ 2389 h 2499"/>
                    <a:gd name="T46" fmla="*/ 1516 w 2301"/>
                    <a:gd name="T47" fmla="*/ 2383 h 2499"/>
                    <a:gd name="T48" fmla="*/ 1589 w 2301"/>
                    <a:gd name="T49" fmla="*/ 2379 h 2499"/>
                    <a:gd name="T50" fmla="*/ 1662 w 2301"/>
                    <a:gd name="T51" fmla="*/ 2374 h 2499"/>
                    <a:gd name="T52" fmla="*/ 1733 w 2301"/>
                    <a:gd name="T53" fmla="*/ 2370 h 2499"/>
                    <a:gd name="T54" fmla="*/ 1806 w 2301"/>
                    <a:gd name="T55" fmla="*/ 2366 h 2499"/>
                    <a:gd name="T56" fmla="*/ 1877 w 2301"/>
                    <a:gd name="T57" fmla="*/ 2361 h 2499"/>
                    <a:gd name="T58" fmla="*/ 1948 w 2301"/>
                    <a:gd name="T59" fmla="*/ 2357 h 2499"/>
                    <a:gd name="T60" fmla="*/ 2018 w 2301"/>
                    <a:gd name="T61" fmla="*/ 2354 h 2499"/>
                    <a:gd name="T62" fmla="*/ 2088 w 2301"/>
                    <a:gd name="T63" fmla="*/ 2350 h 2499"/>
                    <a:gd name="T64" fmla="*/ 2157 w 2301"/>
                    <a:gd name="T65" fmla="*/ 2347 h 2499"/>
                    <a:gd name="T66" fmla="*/ 2227 w 2301"/>
                    <a:gd name="T67" fmla="*/ 2344 h 2499"/>
                    <a:gd name="T68" fmla="*/ 2297 w 2301"/>
                    <a:gd name="T69" fmla="*/ 2341 h 2499"/>
                    <a:gd name="T70" fmla="*/ 2298 w 2301"/>
                    <a:gd name="T71" fmla="*/ 1731 h 2499"/>
                    <a:gd name="T72" fmla="*/ 2301 w 2301"/>
                    <a:gd name="T73" fmla="*/ 1150 h 2499"/>
                    <a:gd name="T74" fmla="*/ 2301 w 2301"/>
                    <a:gd name="T75" fmla="*/ 576 h 2499"/>
                    <a:gd name="T76" fmla="*/ 2297 w 2301"/>
                    <a:gd name="T77" fmla="*/ 0 h 2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01" h="2499">
                      <a:moveTo>
                        <a:pt x="2297" y="0"/>
                      </a:moveTo>
                      <a:lnTo>
                        <a:pt x="0" y="0"/>
                      </a:lnTo>
                      <a:lnTo>
                        <a:pt x="0" y="2499"/>
                      </a:lnTo>
                      <a:lnTo>
                        <a:pt x="69" y="2495"/>
                      </a:lnTo>
                      <a:lnTo>
                        <a:pt x="141" y="2489"/>
                      </a:lnTo>
                      <a:lnTo>
                        <a:pt x="210" y="2483"/>
                      </a:lnTo>
                      <a:lnTo>
                        <a:pt x="282" y="2478"/>
                      </a:lnTo>
                      <a:lnTo>
                        <a:pt x="354" y="2472"/>
                      </a:lnTo>
                      <a:lnTo>
                        <a:pt x="426" y="2466"/>
                      </a:lnTo>
                      <a:lnTo>
                        <a:pt x="498" y="2460"/>
                      </a:lnTo>
                      <a:lnTo>
                        <a:pt x="571" y="2454"/>
                      </a:lnTo>
                      <a:lnTo>
                        <a:pt x="644" y="2449"/>
                      </a:lnTo>
                      <a:lnTo>
                        <a:pt x="715" y="2443"/>
                      </a:lnTo>
                      <a:lnTo>
                        <a:pt x="788" y="2437"/>
                      </a:lnTo>
                      <a:lnTo>
                        <a:pt x="860" y="2431"/>
                      </a:lnTo>
                      <a:lnTo>
                        <a:pt x="935" y="2427"/>
                      </a:lnTo>
                      <a:lnTo>
                        <a:pt x="1007" y="2421"/>
                      </a:lnTo>
                      <a:lnTo>
                        <a:pt x="1080" y="2415"/>
                      </a:lnTo>
                      <a:lnTo>
                        <a:pt x="1153" y="2409"/>
                      </a:lnTo>
                      <a:lnTo>
                        <a:pt x="1225" y="2403"/>
                      </a:lnTo>
                      <a:lnTo>
                        <a:pt x="1298" y="2399"/>
                      </a:lnTo>
                      <a:lnTo>
                        <a:pt x="1372" y="2393"/>
                      </a:lnTo>
                      <a:lnTo>
                        <a:pt x="1443" y="2389"/>
                      </a:lnTo>
                      <a:lnTo>
                        <a:pt x="1516" y="2383"/>
                      </a:lnTo>
                      <a:lnTo>
                        <a:pt x="1589" y="2379"/>
                      </a:lnTo>
                      <a:lnTo>
                        <a:pt x="1662" y="2374"/>
                      </a:lnTo>
                      <a:lnTo>
                        <a:pt x="1733" y="2370"/>
                      </a:lnTo>
                      <a:lnTo>
                        <a:pt x="1806" y="2366"/>
                      </a:lnTo>
                      <a:lnTo>
                        <a:pt x="1877" y="2361"/>
                      </a:lnTo>
                      <a:lnTo>
                        <a:pt x="1948" y="2357"/>
                      </a:lnTo>
                      <a:lnTo>
                        <a:pt x="2018" y="2354"/>
                      </a:lnTo>
                      <a:lnTo>
                        <a:pt x="2088" y="2350"/>
                      </a:lnTo>
                      <a:lnTo>
                        <a:pt x="2157" y="2347"/>
                      </a:lnTo>
                      <a:lnTo>
                        <a:pt x="2227" y="2344"/>
                      </a:lnTo>
                      <a:lnTo>
                        <a:pt x="2297" y="2341"/>
                      </a:lnTo>
                      <a:lnTo>
                        <a:pt x="2298" y="1731"/>
                      </a:lnTo>
                      <a:lnTo>
                        <a:pt x="2301" y="1150"/>
                      </a:lnTo>
                      <a:lnTo>
                        <a:pt x="2301" y="576"/>
                      </a:lnTo>
                      <a:lnTo>
                        <a:pt x="229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8" name="Freeform 6"/>
                <p:cNvSpPr>
                  <a:spLocks/>
                </p:cNvSpPr>
                <p:nvPr/>
              </p:nvSpPr>
              <p:spPr bwMode="auto">
                <a:xfrm>
                  <a:off x="4014" y="3081"/>
                  <a:ext cx="4" cy="7"/>
                </a:xfrm>
                <a:custGeom>
                  <a:avLst/>
                  <a:gdLst>
                    <a:gd name="T0" fmla="*/ 10 w 12"/>
                    <a:gd name="T1" fmla="*/ 0 h 23"/>
                    <a:gd name="T2" fmla="*/ 6 w 12"/>
                    <a:gd name="T3" fmla="*/ 1 h 23"/>
                    <a:gd name="T4" fmla="*/ 3 w 12"/>
                    <a:gd name="T5" fmla="*/ 4 h 23"/>
                    <a:gd name="T6" fmla="*/ 0 w 12"/>
                    <a:gd name="T7" fmla="*/ 9 h 23"/>
                    <a:gd name="T8" fmla="*/ 0 w 12"/>
                    <a:gd name="T9" fmla="*/ 13 h 23"/>
                    <a:gd name="T10" fmla="*/ 1 w 12"/>
                    <a:gd name="T11" fmla="*/ 17 h 23"/>
                    <a:gd name="T12" fmla="*/ 4 w 12"/>
                    <a:gd name="T13" fmla="*/ 20 h 23"/>
                    <a:gd name="T14" fmla="*/ 7 w 12"/>
                    <a:gd name="T15" fmla="*/ 23 h 23"/>
                    <a:gd name="T16" fmla="*/ 12 w 12"/>
                    <a:gd name="T17" fmla="*/ 23 h 23"/>
                    <a:gd name="T18" fmla="*/ 10 w 12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7" y="23"/>
                      </a:lnTo>
                      <a:lnTo>
                        <a:pt x="12" y="2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9" name="Freeform 7"/>
                <p:cNvSpPr>
                  <a:spLocks/>
                </p:cNvSpPr>
                <p:nvPr/>
              </p:nvSpPr>
              <p:spPr bwMode="auto">
                <a:xfrm>
                  <a:off x="4017" y="3028"/>
                  <a:ext cx="771" cy="60"/>
                </a:xfrm>
                <a:custGeom>
                  <a:avLst/>
                  <a:gdLst>
                    <a:gd name="T0" fmla="*/ 2298 w 2311"/>
                    <a:gd name="T1" fmla="*/ 0 h 182"/>
                    <a:gd name="T2" fmla="*/ 2159 w 2311"/>
                    <a:gd name="T3" fmla="*/ 6 h 182"/>
                    <a:gd name="T4" fmla="*/ 2020 w 2311"/>
                    <a:gd name="T5" fmla="*/ 13 h 182"/>
                    <a:gd name="T6" fmla="*/ 1877 w 2311"/>
                    <a:gd name="T7" fmla="*/ 21 h 182"/>
                    <a:gd name="T8" fmla="*/ 1735 w 2311"/>
                    <a:gd name="T9" fmla="*/ 29 h 182"/>
                    <a:gd name="T10" fmla="*/ 1591 w 2311"/>
                    <a:gd name="T11" fmla="*/ 38 h 182"/>
                    <a:gd name="T12" fmla="*/ 1445 w 2311"/>
                    <a:gd name="T13" fmla="*/ 47 h 182"/>
                    <a:gd name="T14" fmla="*/ 1300 w 2311"/>
                    <a:gd name="T15" fmla="*/ 58 h 182"/>
                    <a:gd name="T16" fmla="*/ 1155 w 2311"/>
                    <a:gd name="T17" fmla="*/ 69 h 182"/>
                    <a:gd name="T18" fmla="*/ 1008 w 2311"/>
                    <a:gd name="T19" fmla="*/ 80 h 182"/>
                    <a:gd name="T20" fmla="*/ 861 w 2311"/>
                    <a:gd name="T21" fmla="*/ 90 h 182"/>
                    <a:gd name="T22" fmla="*/ 716 w 2311"/>
                    <a:gd name="T23" fmla="*/ 102 h 182"/>
                    <a:gd name="T24" fmla="*/ 572 w 2311"/>
                    <a:gd name="T25" fmla="*/ 114 h 182"/>
                    <a:gd name="T26" fmla="*/ 426 w 2311"/>
                    <a:gd name="T27" fmla="*/ 125 h 182"/>
                    <a:gd name="T28" fmla="*/ 282 w 2311"/>
                    <a:gd name="T29" fmla="*/ 137 h 182"/>
                    <a:gd name="T30" fmla="*/ 141 w 2311"/>
                    <a:gd name="T31" fmla="*/ 149 h 182"/>
                    <a:gd name="T32" fmla="*/ 0 w 2311"/>
                    <a:gd name="T33" fmla="*/ 159 h 182"/>
                    <a:gd name="T34" fmla="*/ 71 w 2311"/>
                    <a:gd name="T35" fmla="*/ 176 h 182"/>
                    <a:gd name="T36" fmla="*/ 214 w 2311"/>
                    <a:gd name="T37" fmla="*/ 166 h 182"/>
                    <a:gd name="T38" fmla="*/ 358 w 2311"/>
                    <a:gd name="T39" fmla="*/ 154 h 182"/>
                    <a:gd name="T40" fmla="*/ 502 w 2311"/>
                    <a:gd name="T41" fmla="*/ 143 h 182"/>
                    <a:gd name="T42" fmla="*/ 646 w 2311"/>
                    <a:gd name="T43" fmla="*/ 131 h 182"/>
                    <a:gd name="T44" fmla="*/ 791 w 2311"/>
                    <a:gd name="T45" fmla="*/ 120 h 182"/>
                    <a:gd name="T46" fmla="*/ 937 w 2311"/>
                    <a:gd name="T47" fmla="*/ 108 h 182"/>
                    <a:gd name="T48" fmla="*/ 1082 w 2311"/>
                    <a:gd name="T49" fmla="*/ 98 h 182"/>
                    <a:gd name="T50" fmla="*/ 1229 w 2311"/>
                    <a:gd name="T51" fmla="*/ 86 h 182"/>
                    <a:gd name="T52" fmla="*/ 1374 w 2311"/>
                    <a:gd name="T53" fmla="*/ 76 h 182"/>
                    <a:gd name="T54" fmla="*/ 1520 w 2311"/>
                    <a:gd name="T55" fmla="*/ 66 h 182"/>
                    <a:gd name="T56" fmla="*/ 1664 w 2311"/>
                    <a:gd name="T57" fmla="*/ 56 h 182"/>
                    <a:gd name="T58" fmla="*/ 1808 w 2311"/>
                    <a:gd name="T59" fmla="*/ 47 h 182"/>
                    <a:gd name="T60" fmla="*/ 1950 w 2311"/>
                    <a:gd name="T61" fmla="*/ 40 h 182"/>
                    <a:gd name="T62" fmla="*/ 2091 w 2311"/>
                    <a:gd name="T63" fmla="*/ 32 h 182"/>
                    <a:gd name="T64" fmla="*/ 2231 w 2311"/>
                    <a:gd name="T65" fmla="*/ 26 h 182"/>
                    <a:gd name="T66" fmla="*/ 2311 w 2311"/>
                    <a:gd name="T67" fmla="*/ 1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11" h="182">
                      <a:moveTo>
                        <a:pt x="2286" y="12"/>
                      </a:moveTo>
                      <a:lnTo>
                        <a:pt x="2298" y="0"/>
                      </a:lnTo>
                      <a:lnTo>
                        <a:pt x="2229" y="3"/>
                      </a:lnTo>
                      <a:lnTo>
                        <a:pt x="2159" y="6"/>
                      </a:lnTo>
                      <a:lnTo>
                        <a:pt x="2090" y="9"/>
                      </a:lnTo>
                      <a:lnTo>
                        <a:pt x="2020" y="13"/>
                      </a:lnTo>
                      <a:lnTo>
                        <a:pt x="1949" y="16"/>
                      </a:lnTo>
                      <a:lnTo>
                        <a:pt x="1877" y="21"/>
                      </a:lnTo>
                      <a:lnTo>
                        <a:pt x="1806" y="25"/>
                      </a:lnTo>
                      <a:lnTo>
                        <a:pt x="1735" y="29"/>
                      </a:lnTo>
                      <a:lnTo>
                        <a:pt x="1662" y="32"/>
                      </a:lnTo>
                      <a:lnTo>
                        <a:pt x="1591" y="38"/>
                      </a:lnTo>
                      <a:lnTo>
                        <a:pt x="1518" y="42"/>
                      </a:lnTo>
                      <a:lnTo>
                        <a:pt x="1445" y="47"/>
                      </a:lnTo>
                      <a:lnTo>
                        <a:pt x="1373" y="53"/>
                      </a:lnTo>
                      <a:lnTo>
                        <a:pt x="1300" y="58"/>
                      </a:lnTo>
                      <a:lnTo>
                        <a:pt x="1227" y="63"/>
                      </a:lnTo>
                      <a:lnTo>
                        <a:pt x="1155" y="69"/>
                      </a:lnTo>
                      <a:lnTo>
                        <a:pt x="1082" y="74"/>
                      </a:lnTo>
                      <a:lnTo>
                        <a:pt x="1008" y="80"/>
                      </a:lnTo>
                      <a:lnTo>
                        <a:pt x="935" y="85"/>
                      </a:lnTo>
                      <a:lnTo>
                        <a:pt x="861" y="90"/>
                      </a:lnTo>
                      <a:lnTo>
                        <a:pt x="790" y="96"/>
                      </a:lnTo>
                      <a:lnTo>
                        <a:pt x="716" y="102"/>
                      </a:lnTo>
                      <a:lnTo>
                        <a:pt x="644" y="108"/>
                      </a:lnTo>
                      <a:lnTo>
                        <a:pt x="572" y="114"/>
                      </a:lnTo>
                      <a:lnTo>
                        <a:pt x="499" y="120"/>
                      </a:lnTo>
                      <a:lnTo>
                        <a:pt x="426" y="125"/>
                      </a:lnTo>
                      <a:lnTo>
                        <a:pt x="355" y="131"/>
                      </a:lnTo>
                      <a:lnTo>
                        <a:pt x="282" y="137"/>
                      </a:lnTo>
                      <a:lnTo>
                        <a:pt x="212" y="143"/>
                      </a:lnTo>
                      <a:lnTo>
                        <a:pt x="141" y="149"/>
                      </a:lnTo>
                      <a:lnTo>
                        <a:pt x="71" y="154"/>
                      </a:lnTo>
                      <a:lnTo>
                        <a:pt x="0" y="159"/>
                      </a:lnTo>
                      <a:lnTo>
                        <a:pt x="2" y="182"/>
                      </a:lnTo>
                      <a:lnTo>
                        <a:pt x="71" y="176"/>
                      </a:lnTo>
                      <a:lnTo>
                        <a:pt x="144" y="172"/>
                      </a:lnTo>
                      <a:lnTo>
                        <a:pt x="214" y="166"/>
                      </a:lnTo>
                      <a:lnTo>
                        <a:pt x="285" y="160"/>
                      </a:lnTo>
                      <a:lnTo>
                        <a:pt x="358" y="154"/>
                      </a:lnTo>
                      <a:lnTo>
                        <a:pt x="429" y="149"/>
                      </a:lnTo>
                      <a:lnTo>
                        <a:pt x="502" y="143"/>
                      </a:lnTo>
                      <a:lnTo>
                        <a:pt x="575" y="137"/>
                      </a:lnTo>
                      <a:lnTo>
                        <a:pt x="646" y="131"/>
                      </a:lnTo>
                      <a:lnTo>
                        <a:pt x="718" y="125"/>
                      </a:lnTo>
                      <a:lnTo>
                        <a:pt x="791" y="120"/>
                      </a:lnTo>
                      <a:lnTo>
                        <a:pt x="864" y="114"/>
                      </a:lnTo>
                      <a:lnTo>
                        <a:pt x="937" y="108"/>
                      </a:lnTo>
                      <a:lnTo>
                        <a:pt x="1009" y="102"/>
                      </a:lnTo>
                      <a:lnTo>
                        <a:pt x="1082" y="98"/>
                      </a:lnTo>
                      <a:lnTo>
                        <a:pt x="1155" y="92"/>
                      </a:lnTo>
                      <a:lnTo>
                        <a:pt x="1229" y="86"/>
                      </a:lnTo>
                      <a:lnTo>
                        <a:pt x="1302" y="82"/>
                      </a:lnTo>
                      <a:lnTo>
                        <a:pt x="1374" y="76"/>
                      </a:lnTo>
                      <a:lnTo>
                        <a:pt x="1447" y="70"/>
                      </a:lnTo>
                      <a:lnTo>
                        <a:pt x="1520" y="66"/>
                      </a:lnTo>
                      <a:lnTo>
                        <a:pt x="1592" y="61"/>
                      </a:lnTo>
                      <a:lnTo>
                        <a:pt x="1664" y="56"/>
                      </a:lnTo>
                      <a:lnTo>
                        <a:pt x="1735" y="53"/>
                      </a:lnTo>
                      <a:lnTo>
                        <a:pt x="1808" y="47"/>
                      </a:lnTo>
                      <a:lnTo>
                        <a:pt x="1879" y="44"/>
                      </a:lnTo>
                      <a:lnTo>
                        <a:pt x="1950" y="40"/>
                      </a:lnTo>
                      <a:lnTo>
                        <a:pt x="2020" y="35"/>
                      </a:lnTo>
                      <a:lnTo>
                        <a:pt x="2091" y="32"/>
                      </a:lnTo>
                      <a:lnTo>
                        <a:pt x="2161" y="29"/>
                      </a:lnTo>
                      <a:lnTo>
                        <a:pt x="2231" y="26"/>
                      </a:lnTo>
                      <a:lnTo>
                        <a:pt x="2299" y="24"/>
                      </a:lnTo>
                      <a:lnTo>
                        <a:pt x="2311" y="12"/>
                      </a:lnTo>
                      <a:lnTo>
                        <a:pt x="228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0" name="Freeform 8"/>
                <p:cNvSpPr>
                  <a:spLocks/>
                </p:cNvSpPr>
                <p:nvPr/>
              </p:nvSpPr>
              <p:spPr bwMode="auto">
                <a:xfrm>
                  <a:off x="4779" y="2251"/>
                  <a:ext cx="10" cy="781"/>
                </a:xfrm>
                <a:custGeom>
                  <a:avLst/>
                  <a:gdLst>
                    <a:gd name="T0" fmla="*/ 1 w 30"/>
                    <a:gd name="T1" fmla="*/ 0 h 2341"/>
                    <a:gd name="T2" fmla="*/ 3 w 30"/>
                    <a:gd name="T3" fmla="*/ 73 h 2341"/>
                    <a:gd name="T4" fmla="*/ 3 w 30"/>
                    <a:gd name="T5" fmla="*/ 146 h 2341"/>
                    <a:gd name="T6" fmla="*/ 3 w 30"/>
                    <a:gd name="T7" fmla="*/ 219 h 2341"/>
                    <a:gd name="T8" fmla="*/ 4 w 30"/>
                    <a:gd name="T9" fmla="*/ 290 h 2341"/>
                    <a:gd name="T10" fmla="*/ 4 w 30"/>
                    <a:gd name="T11" fmla="*/ 363 h 2341"/>
                    <a:gd name="T12" fmla="*/ 6 w 30"/>
                    <a:gd name="T13" fmla="*/ 434 h 2341"/>
                    <a:gd name="T14" fmla="*/ 6 w 30"/>
                    <a:gd name="T15" fmla="*/ 505 h 2341"/>
                    <a:gd name="T16" fmla="*/ 6 w 30"/>
                    <a:gd name="T17" fmla="*/ 576 h 2341"/>
                    <a:gd name="T18" fmla="*/ 7 w 30"/>
                    <a:gd name="T19" fmla="*/ 649 h 2341"/>
                    <a:gd name="T20" fmla="*/ 7 w 30"/>
                    <a:gd name="T21" fmla="*/ 863 h 2341"/>
                    <a:gd name="T22" fmla="*/ 6 w 30"/>
                    <a:gd name="T23" fmla="*/ 934 h 2341"/>
                    <a:gd name="T24" fmla="*/ 6 w 30"/>
                    <a:gd name="T25" fmla="*/ 1077 h 2341"/>
                    <a:gd name="T26" fmla="*/ 6 w 30"/>
                    <a:gd name="T27" fmla="*/ 1148 h 2341"/>
                    <a:gd name="T28" fmla="*/ 6 w 30"/>
                    <a:gd name="T29" fmla="*/ 1221 h 2341"/>
                    <a:gd name="T30" fmla="*/ 4 w 30"/>
                    <a:gd name="T31" fmla="*/ 1294 h 2341"/>
                    <a:gd name="T32" fmla="*/ 4 w 30"/>
                    <a:gd name="T33" fmla="*/ 1365 h 2341"/>
                    <a:gd name="T34" fmla="*/ 4 w 30"/>
                    <a:gd name="T35" fmla="*/ 1438 h 2341"/>
                    <a:gd name="T36" fmla="*/ 3 w 30"/>
                    <a:gd name="T37" fmla="*/ 1510 h 2341"/>
                    <a:gd name="T38" fmla="*/ 3 w 30"/>
                    <a:gd name="T39" fmla="*/ 1584 h 2341"/>
                    <a:gd name="T40" fmla="*/ 3 w 30"/>
                    <a:gd name="T41" fmla="*/ 1657 h 2341"/>
                    <a:gd name="T42" fmla="*/ 3 w 30"/>
                    <a:gd name="T43" fmla="*/ 1731 h 2341"/>
                    <a:gd name="T44" fmla="*/ 1 w 30"/>
                    <a:gd name="T45" fmla="*/ 1806 h 2341"/>
                    <a:gd name="T46" fmla="*/ 1 w 30"/>
                    <a:gd name="T47" fmla="*/ 1880 h 2341"/>
                    <a:gd name="T48" fmla="*/ 1 w 30"/>
                    <a:gd name="T49" fmla="*/ 1955 h 2341"/>
                    <a:gd name="T50" fmla="*/ 1 w 30"/>
                    <a:gd name="T51" fmla="*/ 2108 h 2341"/>
                    <a:gd name="T52" fmla="*/ 0 w 30"/>
                    <a:gd name="T53" fmla="*/ 2185 h 2341"/>
                    <a:gd name="T54" fmla="*/ 0 w 30"/>
                    <a:gd name="T55" fmla="*/ 2341 h 2341"/>
                    <a:gd name="T56" fmla="*/ 25 w 30"/>
                    <a:gd name="T57" fmla="*/ 2341 h 2341"/>
                    <a:gd name="T58" fmla="*/ 25 w 30"/>
                    <a:gd name="T59" fmla="*/ 2185 h 2341"/>
                    <a:gd name="T60" fmla="*/ 25 w 30"/>
                    <a:gd name="T61" fmla="*/ 2108 h 2341"/>
                    <a:gd name="T62" fmla="*/ 25 w 30"/>
                    <a:gd name="T63" fmla="*/ 1955 h 2341"/>
                    <a:gd name="T64" fmla="*/ 26 w 30"/>
                    <a:gd name="T65" fmla="*/ 1880 h 2341"/>
                    <a:gd name="T66" fmla="*/ 26 w 30"/>
                    <a:gd name="T67" fmla="*/ 1806 h 2341"/>
                    <a:gd name="T68" fmla="*/ 26 w 30"/>
                    <a:gd name="T69" fmla="*/ 1731 h 2341"/>
                    <a:gd name="T70" fmla="*/ 28 w 30"/>
                    <a:gd name="T71" fmla="*/ 1657 h 2341"/>
                    <a:gd name="T72" fmla="*/ 28 w 30"/>
                    <a:gd name="T73" fmla="*/ 1584 h 2341"/>
                    <a:gd name="T74" fmla="*/ 28 w 30"/>
                    <a:gd name="T75" fmla="*/ 1510 h 2341"/>
                    <a:gd name="T76" fmla="*/ 28 w 30"/>
                    <a:gd name="T77" fmla="*/ 1438 h 2341"/>
                    <a:gd name="T78" fmla="*/ 28 w 30"/>
                    <a:gd name="T79" fmla="*/ 1365 h 2341"/>
                    <a:gd name="T80" fmla="*/ 29 w 30"/>
                    <a:gd name="T81" fmla="*/ 1294 h 2341"/>
                    <a:gd name="T82" fmla="*/ 29 w 30"/>
                    <a:gd name="T83" fmla="*/ 1221 h 2341"/>
                    <a:gd name="T84" fmla="*/ 29 w 30"/>
                    <a:gd name="T85" fmla="*/ 1148 h 2341"/>
                    <a:gd name="T86" fmla="*/ 30 w 30"/>
                    <a:gd name="T87" fmla="*/ 1077 h 2341"/>
                    <a:gd name="T88" fmla="*/ 30 w 30"/>
                    <a:gd name="T89" fmla="*/ 934 h 2341"/>
                    <a:gd name="T90" fmla="*/ 30 w 30"/>
                    <a:gd name="T91" fmla="*/ 863 h 2341"/>
                    <a:gd name="T92" fmla="*/ 30 w 30"/>
                    <a:gd name="T93" fmla="*/ 649 h 2341"/>
                    <a:gd name="T94" fmla="*/ 30 w 30"/>
                    <a:gd name="T95" fmla="*/ 576 h 2341"/>
                    <a:gd name="T96" fmla="*/ 30 w 30"/>
                    <a:gd name="T97" fmla="*/ 505 h 2341"/>
                    <a:gd name="T98" fmla="*/ 29 w 30"/>
                    <a:gd name="T99" fmla="*/ 434 h 2341"/>
                    <a:gd name="T100" fmla="*/ 29 w 30"/>
                    <a:gd name="T101" fmla="*/ 363 h 2341"/>
                    <a:gd name="T102" fmla="*/ 28 w 30"/>
                    <a:gd name="T103" fmla="*/ 290 h 2341"/>
                    <a:gd name="T104" fmla="*/ 28 w 30"/>
                    <a:gd name="T105" fmla="*/ 219 h 2341"/>
                    <a:gd name="T106" fmla="*/ 28 w 30"/>
                    <a:gd name="T107" fmla="*/ 146 h 2341"/>
                    <a:gd name="T108" fmla="*/ 25 w 30"/>
                    <a:gd name="T109" fmla="*/ 73 h 2341"/>
                    <a:gd name="T110" fmla="*/ 25 w 30"/>
                    <a:gd name="T111" fmla="*/ 0 h 2341"/>
                    <a:gd name="T112" fmla="*/ 1 w 30"/>
                    <a:gd name="T113" fmla="*/ 0 h 2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0" h="2341">
                      <a:moveTo>
                        <a:pt x="1" y="0"/>
                      </a:moveTo>
                      <a:lnTo>
                        <a:pt x="3" y="73"/>
                      </a:lnTo>
                      <a:lnTo>
                        <a:pt x="3" y="146"/>
                      </a:lnTo>
                      <a:lnTo>
                        <a:pt x="3" y="219"/>
                      </a:lnTo>
                      <a:lnTo>
                        <a:pt x="4" y="290"/>
                      </a:lnTo>
                      <a:lnTo>
                        <a:pt x="4" y="363"/>
                      </a:lnTo>
                      <a:lnTo>
                        <a:pt x="6" y="434"/>
                      </a:lnTo>
                      <a:lnTo>
                        <a:pt x="6" y="505"/>
                      </a:lnTo>
                      <a:lnTo>
                        <a:pt x="6" y="576"/>
                      </a:lnTo>
                      <a:lnTo>
                        <a:pt x="7" y="649"/>
                      </a:lnTo>
                      <a:lnTo>
                        <a:pt x="7" y="863"/>
                      </a:lnTo>
                      <a:lnTo>
                        <a:pt x="6" y="934"/>
                      </a:lnTo>
                      <a:lnTo>
                        <a:pt x="6" y="1077"/>
                      </a:lnTo>
                      <a:lnTo>
                        <a:pt x="6" y="1148"/>
                      </a:lnTo>
                      <a:lnTo>
                        <a:pt x="6" y="1221"/>
                      </a:lnTo>
                      <a:lnTo>
                        <a:pt x="4" y="1294"/>
                      </a:lnTo>
                      <a:lnTo>
                        <a:pt x="4" y="1365"/>
                      </a:lnTo>
                      <a:lnTo>
                        <a:pt x="4" y="1438"/>
                      </a:lnTo>
                      <a:lnTo>
                        <a:pt x="3" y="1510"/>
                      </a:lnTo>
                      <a:lnTo>
                        <a:pt x="3" y="1584"/>
                      </a:lnTo>
                      <a:lnTo>
                        <a:pt x="3" y="1657"/>
                      </a:lnTo>
                      <a:lnTo>
                        <a:pt x="3" y="1731"/>
                      </a:lnTo>
                      <a:lnTo>
                        <a:pt x="1" y="1806"/>
                      </a:lnTo>
                      <a:lnTo>
                        <a:pt x="1" y="1880"/>
                      </a:lnTo>
                      <a:lnTo>
                        <a:pt x="1" y="1955"/>
                      </a:lnTo>
                      <a:lnTo>
                        <a:pt x="1" y="2108"/>
                      </a:lnTo>
                      <a:lnTo>
                        <a:pt x="0" y="2185"/>
                      </a:lnTo>
                      <a:lnTo>
                        <a:pt x="0" y="2341"/>
                      </a:lnTo>
                      <a:lnTo>
                        <a:pt x="25" y="2341"/>
                      </a:lnTo>
                      <a:lnTo>
                        <a:pt x="25" y="2185"/>
                      </a:lnTo>
                      <a:lnTo>
                        <a:pt x="25" y="2108"/>
                      </a:lnTo>
                      <a:lnTo>
                        <a:pt x="25" y="1955"/>
                      </a:lnTo>
                      <a:lnTo>
                        <a:pt x="26" y="1880"/>
                      </a:lnTo>
                      <a:lnTo>
                        <a:pt x="26" y="1806"/>
                      </a:lnTo>
                      <a:lnTo>
                        <a:pt x="26" y="1731"/>
                      </a:lnTo>
                      <a:lnTo>
                        <a:pt x="28" y="1657"/>
                      </a:lnTo>
                      <a:lnTo>
                        <a:pt x="28" y="1584"/>
                      </a:lnTo>
                      <a:lnTo>
                        <a:pt x="28" y="1510"/>
                      </a:lnTo>
                      <a:lnTo>
                        <a:pt x="28" y="1438"/>
                      </a:lnTo>
                      <a:lnTo>
                        <a:pt x="28" y="1365"/>
                      </a:lnTo>
                      <a:lnTo>
                        <a:pt x="29" y="1294"/>
                      </a:lnTo>
                      <a:lnTo>
                        <a:pt x="29" y="1221"/>
                      </a:lnTo>
                      <a:lnTo>
                        <a:pt x="29" y="1148"/>
                      </a:lnTo>
                      <a:lnTo>
                        <a:pt x="30" y="1077"/>
                      </a:lnTo>
                      <a:lnTo>
                        <a:pt x="30" y="934"/>
                      </a:lnTo>
                      <a:lnTo>
                        <a:pt x="30" y="863"/>
                      </a:lnTo>
                      <a:lnTo>
                        <a:pt x="30" y="649"/>
                      </a:lnTo>
                      <a:lnTo>
                        <a:pt x="30" y="576"/>
                      </a:lnTo>
                      <a:lnTo>
                        <a:pt x="30" y="505"/>
                      </a:lnTo>
                      <a:lnTo>
                        <a:pt x="29" y="434"/>
                      </a:lnTo>
                      <a:lnTo>
                        <a:pt x="29" y="363"/>
                      </a:lnTo>
                      <a:lnTo>
                        <a:pt x="28" y="290"/>
                      </a:lnTo>
                      <a:lnTo>
                        <a:pt x="28" y="219"/>
                      </a:lnTo>
                      <a:lnTo>
                        <a:pt x="28" y="146"/>
                      </a:lnTo>
                      <a:lnTo>
                        <a:pt x="25" y="73"/>
                      </a:lnTo>
                      <a:lnTo>
                        <a:pt x="2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1" name="Freeform 9"/>
                <p:cNvSpPr>
                  <a:spLocks/>
                </p:cNvSpPr>
                <p:nvPr/>
              </p:nvSpPr>
              <p:spPr bwMode="auto">
                <a:xfrm>
                  <a:off x="4780" y="3028"/>
                  <a:ext cx="8" cy="4"/>
                </a:xfrm>
                <a:custGeom>
                  <a:avLst/>
                  <a:gdLst>
                    <a:gd name="T0" fmla="*/ 24 w 24"/>
                    <a:gd name="T1" fmla="*/ 12 h 12"/>
                    <a:gd name="T2" fmla="*/ 22 w 24"/>
                    <a:gd name="T3" fmla="*/ 6 h 12"/>
                    <a:gd name="T4" fmla="*/ 19 w 24"/>
                    <a:gd name="T5" fmla="*/ 3 h 12"/>
                    <a:gd name="T6" fmla="*/ 16 w 24"/>
                    <a:gd name="T7" fmla="*/ 0 h 12"/>
                    <a:gd name="T8" fmla="*/ 12 w 24"/>
                    <a:gd name="T9" fmla="*/ 0 h 12"/>
                    <a:gd name="T10" fmla="*/ 8 w 24"/>
                    <a:gd name="T11" fmla="*/ 0 h 12"/>
                    <a:gd name="T12" fmla="*/ 3 w 24"/>
                    <a:gd name="T13" fmla="*/ 3 h 12"/>
                    <a:gd name="T14" fmla="*/ 2 w 24"/>
                    <a:gd name="T15" fmla="*/ 6 h 12"/>
                    <a:gd name="T16" fmla="*/ 0 w 24"/>
                    <a:gd name="T17" fmla="*/ 12 h 12"/>
                    <a:gd name="T18" fmla="*/ 24 w 24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2">
                      <a:moveTo>
                        <a:pt x="24" y="12"/>
                      </a:moveTo>
                      <a:lnTo>
                        <a:pt x="22" y="6"/>
                      </a:lnTo>
                      <a:lnTo>
                        <a:pt x="19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2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2" name="Freeform 10"/>
                <p:cNvSpPr>
                  <a:spLocks/>
                </p:cNvSpPr>
                <p:nvPr/>
              </p:nvSpPr>
              <p:spPr bwMode="auto">
                <a:xfrm>
                  <a:off x="4159" y="3404"/>
                  <a:ext cx="4" cy="7"/>
                </a:xfrm>
                <a:custGeom>
                  <a:avLst/>
                  <a:gdLst>
                    <a:gd name="T0" fmla="*/ 10 w 11"/>
                    <a:gd name="T1" fmla="*/ 0 h 22"/>
                    <a:gd name="T2" fmla="*/ 6 w 11"/>
                    <a:gd name="T3" fmla="*/ 0 h 22"/>
                    <a:gd name="T4" fmla="*/ 3 w 11"/>
                    <a:gd name="T5" fmla="*/ 3 h 22"/>
                    <a:gd name="T6" fmla="*/ 1 w 11"/>
                    <a:gd name="T7" fmla="*/ 7 h 22"/>
                    <a:gd name="T8" fmla="*/ 0 w 11"/>
                    <a:gd name="T9" fmla="*/ 12 h 22"/>
                    <a:gd name="T10" fmla="*/ 1 w 11"/>
                    <a:gd name="T11" fmla="*/ 16 h 22"/>
                    <a:gd name="T12" fmla="*/ 4 w 11"/>
                    <a:gd name="T13" fmla="*/ 19 h 22"/>
                    <a:gd name="T14" fmla="*/ 7 w 11"/>
                    <a:gd name="T15" fmla="*/ 22 h 22"/>
                    <a:gd name="T16" fmla="*/ 11 w 11"/>
                    <a:gd name="T17" fmla="*/ 22 h 22"/>
                    <a:gd name="T18" fmla="*/ 10 w 11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22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4" y="19"/>
                      </a:lnTo>
                      <a:lnTo>
                        <a:pt x="7" y="22"/>
                      </a:lnTo>
                      <a:lnTo>
                        <a:pt x="11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3" name="Freeform 11"/>
                <p:cNvSpPr>
                  <a:spLocks/>
                </p:cNvSpPr>
                <p:nvPr/>
              </p:nvSpPr>
              <p:spPr bwMode="auto">
                <a:xfrm>
                  <a:off x="4162" y="3388"/>
                  <a:ext cx="1052" cy="23"/>
                </a:xfrm>
                <a:custGeom>
                  <a:avLst/>
                  <a:gdLst>
                    <a:gd name="T0" fmla="*/ 3061 w 3155"/>
                    <a:gd name="T1" fmla="*/ 41 h 69"/>
                    <a:gd name="T2" fmla="*/ 2872 w 3155"/>
                    <a:gd name="T3" fmla="*/ 30 h 69"/>
                    <a:gd name="T4" fmla="*/ 2680 w 3155"/>
                    <a:gd name="T5" fmla="*/ 21 h 69"/>
                    <a:gd name="T6" fmla="*/ 2488 w 3155"/>
                    <a:gd name="T7" fmla="*/ 14 h 69"/>
                    <a:gd name="T8" fmla="*/ 2294 w 3155"/>
                    <a:gd name="T9" fmla="*/ 8 h 69"/>
                    <a:gd name="T10" fmla="*/ 2100 w 3155"/>
                    <a:gd name="T11" fmla="*/ 3 h 69"/>
                    <a:gd name="T12" fmla="*/ 1903 w 3155"/>
                    <a:gd name="T13" fmla="*/ 2 h 69"/>
                    <a:gd name="T14" fmla="*/ 1707 w 3155"/>
                    <a:gd name="T15" fmla="*/ 0 h 69"/>
                    <a:gd name="T16" fmla="*/ 1509 w 3155"/>
                    <a:gd name="T17" fmla="*/ 0 h 69"/>
                    <a:gd name="T18" fmla="*/ 1311 w 3155"/>
                    <a:gd name="T19" fmla="*/ 3 h 69"/>
                    <a:gd name="T20" fmla="*/ 1112 w 3155"/>
                    <a:gd name="T21" fmla="*/ 6 h 69"/>
                    <a:gd name="T22" fmla="*/ 912 w 3155"/>
                    <a:gd name="T23" fmla="*/ 11 h 69"/>
                    <a:gd name="T24" fmla="*/ 710 w 3155"/>
                    <a:gd name="T25" fmla="*/ 16 h 69"/>
                    <a:gd name="T26" fmla="*/ 509 w 3155"/>
                    <a:gd name="T27" fmla="*/ 24 h 69"/>
                    <a:gd name="T28" fmla="*/ 307 w 3155"/>
                    <a:gd name="T29" fmla="*/ 32 h 69"/>
                    <a:gd name="T30" fmla="*/ 103 w 3155"/>
                    <a:gd name="T31" fmla="*/ 41 h 69"/>
                    <a:gd name="T32" fmla="*/ 1 w 3155"/>
                    <a:gd name="T33" fmla="*/ 69 h 69"/>
                    <a:gd name="T34" fmla="*/ 205 w 3155"/>
                    <a:gd name="T35" fmla="*/ 60 h 69"/>
                    <a:gd name="T36" fmla="*/ 409 w 3155"/>
                    <a:gd name="T37" fmla="*/ 51 h 69"/>
                    <a:gd name="T38" fmla="*/ 611 w 3155"/>
                    <a:gd name="T39" fmla="*/ 44 h 69"/>
                    <a:gd name="T40" fmla="*/ 813 w 3155"/>
                    <a:gd name="T41" fmla="*/ 37 h 69"/>
                    <a:gd name="T42" fmla="*/ 1012 w 3155"/>
                    <a:gd name="T43" fmla="*/ 31 h 69"/>
                    <a:gd name="T44" fmla="*/ 1211 w 3155"/>
                    <a:gd name="T45" fmla="*/ 27 h 69"/>
                    <a:gd name="T46" fmla="*/ 1410 w 3155"/>
                    <a:gd name="T47" fmla="*/ 24 h 69"/>
                    <a:gd name="T48" fmla="*/ 1608 w 3155"/>
                    <a:gd name="T49" fmla="*/ 22 h 69"/>
                    <a:gd name="T50" fmla="*/ 1806 w 3155"/>
                    <a:gd name="T51" fmla="*/ 24 h 69"/>
                    <a:gd name="T52" fmla="*/ 2002 w 3155"/>
                    <a:gd name="T53" fmla="*/ 24 h 69"/>
                    <a:gd name="T54" fmla="*/ 2197 w 3155"/>
                    <a:gd name="T55" fmla="*/ 28 h 69"/>
                    <a:gd name="T56" fmla="*/ 2389 w 3155"/>
                    <a:gd name="T57" fmla="*/ 34 h 69"/>
                    <a:gd name="T58" fmla="*/ 2582 w 3155"/>
                    <a:gd name="T59" fmla="*/ 40 h 69"/>
                    <a:gd name="T60" fmla="*/ 2774 w 3155"/>
                    <a:gd name="T61" fmla="*/ 47 h 69"/>
                    <a:gd name="T62" fmla="*/ 2965 w 3155"/>
                    <a:gd name="T63" fmla="*/ 57 h 69"/>
                    <a:gd name="T64" fmla="*/ 3154 w 3155"/>
                    <a:gd name="T65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155" h="69">
                      <a:moveTo>
                        <a:pt x="3155" y="47"/>
                      </a:moveTo>
                      <a:lnTo>
                        <a:pt x="3061" y="41"/>
                      </a:lnTo>
                      <a:lnTo>
                        <a:pt x="2966" y="35"/>
                      </a:lnTo>
                      <a:lnTo>
                        <a:pt x="2872" y="30"/>
                      </a:lnTo>
                      <a:lnTo>
                        <a:pt x="2776" y="24"/>
                      </a:lnTo>
                      <a:lnTo>
                        <a:pt x="2680" y="21"/>
                      </a:lnTo>
                      <a:lnTo>
                        <a:pt x="2584" y="16"/>
                      </a:lnTo>
                      <a:lnTo>
                        <a:pt x="2488" y="14"/>
                      </a:lnTo>
                      <a:lnTo>
                        <a:pt x="2390" y="11"/>
                      </a:lnTo>
                      <a:lnTo>
                        <a:pt x="2294" y="8"/>
                      </a:lnTo>
                      <a:lnTo>
                        <a:pt x="2197" y="6"/>
                      </a:lnTo>
                      <a:lnTo>
                        <a:pt x="2100" y="3"/>
                      </a:lnTo>
                      <a:lnTo>
                        <a:pt x="2002" y="2"/>
                      </a:lnTo>
                      <a:lnTo>
                        <a:pt x="1903" y="2"/>
                      </a:lnTo>
                      <a:lnTo>
                        <a:pt x="1806" y="0"/>
                      </a:lnTo>
                      <a:lnTo>
                        <a:pt x="1707" y="0"/>
                      </a:lnTo>
                      <a:lnTo>
                        <a:pt x="1608" y="0"/>
                      </a:lnTo>
                      <a:lnTo>
                        <a:pt x="1509" y="0"/>
                      </a:lnTo>
                      <a:lnTo>
                        <a:pt x="1410" y="2"/>
                      </a:lnTo>
                      <a:lnTo>
                        <a:pt x="1311" y="3"/>
                      </a:lnTo>
                      <a:lnTo>
                        <a:pt x="1211" y="5"/>
                      </a:lnTo>
                      <a:lnTo>
                        <a:pt x="1112" y="6"/>
                      </a:lnTo>
                      <a:lnTo>
                        <a:pt x="1012" y="8"/>
                      </a:lnTo>
                      <a:lnTo>
                        <a:pt x="912" y="11"/>
                      </a:lnTo>
                      <a:lnTo>
                        <a:pt x="811" y="14"/>
                      </a:lnTo>
                      <a:lnTo>
                        <a:pt x="710" y="16"/>
                      </a:lnTo>
                      <a:lnTo>
                        <a:pt x="609" y="21"/>
                      </a:lnTo>
                      <a:lnTo>
                        <a:pt x="509" y="24"/>
                      </a:lnTo>
                      <a:lnTo>
                        <a:pt x="407" y="28"/>
                      </a:lnTo>
                      <a:lnTo>
                        <a:pt x="307" y="32"/>
                      </a:lnTo>
                      <a:lnTo>
                        <a:pt x="204" y="37"/>
                      </a:lnTo>
                      <a:lnTo>
                        <a:pt x="103" y="41"/>
                      </a:lnTo>
                      <a:lnTo>
                        <a:pt x="0" y="47"/>
                      </a:lnTo>
                      <a:lnTo>
                        <a:pt x="1" y="69"/>
                      </a:lnTo>
                      <a:lnTo>
                        <a:pt x="103" y="64"/>
                      </a:lnTo>
                      <a:lnTo>
                        <a:pt x="205" y="60"/>
                      </a:lnTo>
                      <a:lnTo>
                        <a:pt x="307" y="54"/>
                      </a:lnTo>
                      <a:lnTo>
                        <a:pt x="409" y="51"/>
                      </a:lnTo>
                      <a:lnTo>
                        <a:pt x="509" y="47"/>
                      </a:lnTo>
                      <a:lnTo>
                        <a:pt x="611" y="44"/>
                      </a:lnTo>
                      <a:lnTo>
                        <a:pt x="711" y="40"/>
                      </a:lnTo>
                      <a:lnTo>
                        <a:pt x="813" y="37"/>
                      </a:lnTo>
                      <a:lnTo>
                        <a:pt x="912" y="34"/>
                      </a:lnTo>
                      <a:lnTo>
                        <a:pt x="1012" y="31"/>
                      </a:lnTo>
                      <a:lnTo>
                        <a:pt x="1112" y="30"/>
                      </a:lnTo>
                      <a:lnTo>
                        <a:pt x="1211" y="27"/>
                      </a:lnTo>
                      <a:lnTo>
                        <a:pt x="1311" y="27"/>
                      </a:lnTo>
                      <a:lnTo>
                        <a:pt x="1410" y="24"/>
                      </a:lnTo>
                      <a:lnTo>
                        <a:pt x="1509" y="24"/>
                      </a:lnTo>
                      <a:lnTo>
                        <a:pt x="1608" y="22"/>
                      </a:lnTo>
                      <a:lnTo>
                        <a:pt x="1707" y="22"/>
                      </a:lnTo>
                      <a:lnTo>
                        <a:pt x="1806" y="24"/>
                      </a:lnTo>
                      <a:lnTo>
                        <a:pt x="1903" y="24"/>
                      </a:lnTo>
                      <a:lnTo>
                        <a:pt x="2002" y="24"/>
                      </a:lnTo>
                      <a:lnTo>
                        <a:pt x="2100" y="27"/>
                      </a:lnTo>
                      <a:lnTo>
                        <a:pt x="2197" y="28"/>
                      </a:lnTo>
                      <a:lnTo>
                        <a:pt x="2294" y="30"/>
                      </a:lnTo>
                      <a:lnTo>
                        <a:pt x="2389" y="34"/>
                      </a:lnTo>
                      <a:lnTo>
                        <a:pt x="2486" y="37"/>
                      </a:lnTo>
                      <a:lnTo>
                        <a:pt x="2582" y="40"/>
                      </a:lnTo>
                      <a:lnTo>
                        <a:pt x="2678" y="44"/>
                      </a:lnTo>
                      <a:lnTo>
                        <a:pt x="2774" y="47"/>
                      </a:lnTo>
                      <a:lnTo>
                        <a:pt x="2870" y="53"/>
                      </a:lnTo>
                      <a:lnTo>
                        <a:pt x="2965" y="57"/>
                      </a:lnTo>
                      <a:lnTo>
                        <a:pt x="3059" y="63"/>
                      </a:lnTo>
                      <a:lnTo>
                        <a:pt x="3154" y="69"/>
                      </a:lnTo>
                      <a:lnTo>
                        <a:pt x="3155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4" name="Freeform 12"/>
                <p:cNvSpPr>
                  <a:spLocks/>
                </p:cNvSpPr>
                <p:nvPr/>
              </p:nvSpPr>
              <p:spPr bwMode="auto">
                <a:xfrm>
                  <a:off x="4162" y="3404"/>
                  <a:ext cx="5" cy="7"/>
                </a:xfrm>
                <a:custGeom>
                  <a:avLst/>
                  <a:gdLst>
                    <a:gd name="T0" fmla="*/ 0 w 13"/>
                    <a:gd name="T1" fmla="*/ 22 h 22"/>
                    <a:gd name="T2" fmla="*/ 6 w 13"/>
                    <a:gd name="T3" fmla="*/ 22 h 22"/>
                    <a:gd name="T4" fmla="*/ 9 w 13"/>
                    <a:gd name="T5" fmla="*/ 19 h 22"/>
                    <a:gd name="T6" fmla="*/ 12 w 13"/>
                    <a:gd name="T7" fmla="*/ 16 h 22"/>
                    <a:gd name="T8" fmla="*/ 13 w 13"/>
                    <a:gd name="T9" fmla="*/ 12 h 22"/>
                    <a:gd name="T10" fmla="*/ 13 w 13"/>
                    <a:gd name="T11" fmla="*/ 7 h 22"/>
                    <a:gd name="T12" fmla="*/ 10 w 13"/>
                    <a:gd name="T13" fmla="*/ 3 h 22"/>
                    <a:gd name="T14" fmla="*/ 7 w 13"/>
                    <a:gd name="T15" fmla="*/ 0 h 22"/>
                    <a:gd name="T16" fmla="*/ 1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3" y="12"/>
                      </a:lnTo>
                      <a:lnTo>
                        <a:pt x="13" y="7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1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5" name="Freeform 13"/>
                <p:cNvSpPr>
                  <a:spLocks/>
                </p:cNvSpPr>
                <p:nvPr/>
              </p:nvSpPr>
              <p:spPr bwMode="auto">
                <a:xfrm>
                  <a:off x="4451" y="2406"/>
                  <a:ext cx="314" cy="429"/>
                </a:xfrm>
                <a:custGeom>
                  <a:avLst/>
                  <a:gdLst>
                    <a:gd name="T0" fmla="*/ 29 w 942"/>
                    <a:gd name="T1" fmla="*/ 64 h 1286"/>
                    <a:gd name="T2" fmla="*/ 89 w 942"/>
                    <a:gd name="T3" fmla="*/ 139 h 1286"/>
                    <a:gd name="T4" fmla="*/ 145 w 942"/>
                    <a:gd name="T5" fmla="*/ 214 h 1286"/>
                    <a:gd name="T6" fmla="*/ 204 w 942"/>
                    <a:gd name="T7" fmla="*/ 290 h 1286"/>
                    <a:gd name="T8" fmla="*/ 260 w 942"/>
                    <a:gd name="T9" fmla="*/ 367 h 1286"/>
                    <a:gd name="T10" fmla="*/ 317 w 942"/>
                    <a:gd name="T11" fmla="*/ 444 h 1286"/>
                    <a:gd name="T12" fmla="*/ 372 w 942"/>
                    <a:gd name="T13" fmla="*/ 523 h 1286"/>
                    <a:gd name="T14" fmla="*/ 428 w 942"/>
                    <a:gd name="T15" fmla="*/ 601 h 1286"/>
                    <a:gd name="T16" fmla="*/ 481 w 942"/>
                    <a:gd name="T17" fmla="*/ 681 h 1286"/>
                    <a:gd name="T18" fmla="*/ 537 w 942"/>
                    <a:gd name="T19" fmla="*/ 760 h 1286"/>
                    <a:gd name="T20" fmla="*/ 590 w 942"/>
                    <a:gd name="T21" fmla="*/ 841 h 1286"/>
                    <a:gd name="T22" fmla="*/ 644 w 942"/>
                    <a:gd name="T23" fmla="*/ 921 h 1286"/>
                    <a:gd name="T24" fmla="*/ 698 w 942"/>
                    <a:gd name="T25" fmla="*/ 1001 h 1286"/>
                    <a:gd name="T26" fmla="*/ 750 w 942"/>
                    <a:gd name="T27" fmla="*/ 1083 h 1286"/>
                    <a:gd name="T28" fmla="*/ 804 w 942"/>
                    <a:gd name="T29" fmla="*/ 1164 h 1286"/>
                    <a:gd name="T30" fmla="*/ 858 w 942"/>
                    <a:gd name="T31" fmla="*/ 1246 h 1286"/>
                    <a:gd name="T32" fmla="*/ 891 w 942"/>
                    <a:gd name="T33" fmla="*/ 1282 h 1286"/>
                    <a:gd name="T34" fmla="*/ 906 w 942"/>
                    <a:gd name="T35" fmla="*/ 1270 h 1286"/>
                    <a:gd name="T36" fmla="*/ 920 w 942"/>
                    <a:gd name="T37" fmla="*/ 1259 h 1286"/>
                    <a:gd name="T38" fmla="*/ 935 w 942"/>
                    <a:gd name="T39" fmla="*/ 1248 h 1286"/>
                    <a:gd name="T40" fmla="*/ 918 w 942"/>
                    <a:gd name="T41" fmla="*/ 1202 h 1286"/>
                    <a:gd name="T42" fmla="*/ 867 w 942"/>
                    <a:gd name="T43" fmla="*/ 1122 h 1286"/>
                    <a:gd name="T44" fmla="*/ 816 w 942"/>
                    <a:gd name="T45" fmla="*/ 1042 h 1286"/>
                    <a:gd name="T46" fmla="*/ 763 w 942"/>
                    <a:gd name="T47" fmla="*/ 962 h 1286"/>
                    <a:gd name="T48" fmla="*/ 710 w 942"/>
                    <a:gd name="T49" fmla="*/ 882 h 1286"/>
                    <a:gd name="T50" fmla="*/ 654 w 942"/>
                    <a:gd name="T51" fmla="*/ 802 h 1286"/>
                    <a:gd name="T52" fmla="*/ 599 w 942"/>
                    <a:gd name="T53" fmla="*/ 722 h 1286"/>
                    <a:gd name="T54" fmla="*/ 542 w 942"/>
                    <a:gd name="T55" fmla="*/ 643 h 1286"/>
                    <a:gd name="T56" fmla="*/ 484 w 942"/>
                    <a:gd name="T57" fmla="*/ 565 h 1286"/>
                    <a:gd name="T58" fmla="*/ 426 w 942"/>
                    <a:gd name="T59" fmla="*/ 488 h 1286"/>
                    <a:gd name="T60" fmla="*/ 368 w 942"/>
                    <a:gd name="T61" fmla="*/ 411 h 1286"/>
                    <a:gd name="T62" fmla="*/ 308 w 942"/>
                    <a:gd name="T63" fmla="*/ 334 h 1286"/>
                    <a:gd name="T64" fmla="*/ 249 w 942"/>
                    <a:gd name="T65" fmla="*/ 258 h 1286"/>
                    <a:gd name="T66" fmla="*/ 188 w 942"/>
                    <a:gd name="T67" fmla="*/ 182 h 1286"/>
                    <a:gd name="T68" fmla="*/ 128 w 942"/>
                    <a:gd name="T69" fmla="*/ 110 h 1286"/>
                    <a:gd name="T70" fmla="*/ 67 w 942"/>
                    <a:gd name="T71" fmla="*/ 35 h 1286"/>
                    <a:gd name="T72" fmla="*/ 32 w 942"/>
                    <a:gd name="T73" fmla="*/ 3 h 1286"/>
                    <a:gd name="T74" fmla="*/ 22 w 942"/>
                    <a:gd name="T75" fmla="*/ 9 h 1286"/>
                    <a:gd name="T76" fmla="*/ 13 w 942"/>
                    <a:gd name="T77" fmla="*/ 16 h 1286"/>
                    <a:gd name="T78" fmla="*/ 4 w 942"/>
                    <a:gd name="T79" fmla="*/ 24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42" h="1286">
                      <a:moveTo>
                        <a:pt x="0" y="27"/>
                      </a:moveTo>
                      <a:lnTo>
                        <a:pt x="29" y="64"/>
                      </a:lnTo>
                      <a:lnTo>
                        <a:pt x="60" y="101"/>
                      </a:lnTo>
                      <a:lnTo>
                        <a:pt x="89" y="139"/>
                      </a:lnTo>
                      <a:lnTo>
                        <a:pt x="116" y="176"/>
                      </a:lnTo>
                      <a:lnTo>
                        <a:pt x="145" y="214"/>
                      </a:lnTo>
                      <a:lnTo>
                        <a:pt x="175" y="252"/>
                      </a:lnTo>
                      <a:lnTo>
                        <a:pt x="204" y="290"/>
                      </a:lnTo>
                      <a:lnTo>
                        <a:pt x="233" y="328"/>
                      </a:lnTo>
                      <a:lnTo>
                        <a:pt x="260" y="367"/>
                      </a:lnTo>
                      <a:lnTo>
                        <a:pt x="289" y="405"/>
                      </a:lnTo>
                      <a:lnTo>
                        <a:pt x="317" y="444"/>
                      </a:lnTo>
                      <a:lnTo>
                        <a:pt x="345" y="483"/>
                      </a:lnTo>
                      <a:lnTo>
                        <a:pt x="372" y="523"/>
                      </a:lnTo>
                      <a:lnTo>
                        <a:pt x="400" y="562"/>
                      </a:lnTo>
                      <a:lnTo>
                        <a:pt x="428" y="601"/>
                      </a:lnTo>
                      <a:lnTo>
                        <a:pt x="455" y="640"/>
                      </a:lnTo>
                      <a:lnTo>
                        <a:pt x="481" y="681"/>
                      </a:lnTo>
                      <a:lnTo>
                        <a:pt x="509" y="720"/>
                      </a:lnTo>
                      <a:lnTo>
                        <a:pt x="537" y="760"/>
                      </a:lnTo>
                      <a:lnTo>
                        <a:pt x="564" y="800"/>
                      </a:lnTo>
                      <a:lnTo>
                        <a:pt x="590" y="841"/>
                      </a:lnTo>
                      <a:lnTo>
                        <a:pt x="618" y="880"/>
                      </a:lnTo>
                      <a:lnTo>
                        <a:pt x="644" y="921"/>
                      </a:lnTo>
                      <a:lnTo>
                        <a:pt x="670" y="960"/>
                      </a:lnTo>
                      <a:lnTo>
                        <a:pt x="698" y="1001"/>
                      </a:lnTo>
                      <a:lnTo>
                        <a:pt x="724" y="1042"/>
                      </a:lnTo>
                      <a:lnTo>
                        <a:pt x="750" y="1083"/>
                      </a:lnTo>
                      <a:lnTo>
                        <a:pt x="778" y="1123"/>
                      </a:lnTo>
                      <a:lnTo>
                        <a:pt x="804" y="1164"/>
                      </a:lnTo>
                      <a:lnTo>
                        <a:pt x="830" y="1205"/>
                      </a:lnTo>
                      <a:lnTo>
                        <a:pt x="858" y="1246"/>
                      </a:lnTo>
                      <a:lnTo>
                        <a:pt x="884" y="1286"/>
                      </a:lnTo>
                      <a:lnTo>
                        <a:pt x="891" y="1282"/>
                      </a:lnTo>
                      <a:lnTo>
                        <a:pt x="899" y="1276"/>
                      </a:lnTo>
                      <a:lnTo>
                        <a:pt x="906" y="1270"/>
                      </a:lnTo>
                      <a:lnTo>
                        <a:pt x="913" y="1264"/>
                      </a:lnTo>
                      <a:lnTo>
                        <a:pt x="920" y="1259"/>
                      </a:lnTo>
                      <a:lnTo>
                        <a:pt x="928" y="1254"/>
                      </a:lnTo>
                      <a:lnTo>
                        <a:pt x="935" y="1248"/>
                      </a:lnTo>
                      <a:lnTo>
                        <a:pt x="942" y="1243"/>
                      </a:lnTo>
                      <a:lnTo>
                        <a:pt x="918" y="1202"/>
                      </a:lnTo>
                      <a:lnTo>
                        <a:pt x="893" y="1163"/>
                      </a:lnTo>
                      <a:lnTo>
                        <a:pt x="867" y="1122"/>
                      </a:lnTo>
                      <a:lnTo>
                        <a:pt x="841" y="1083"/>
                      </a:lnTo>
                      <a:lnTo>
                        <a:pt x="816" y="1042"/>
                      </a:lnTo>
                      <a:lnTo>
                        <a:pt x="790" y="1001"/>
                      </a:lnTo>
                      <a:lnTo>
                        <a:pt x="763" y="962"/>
                      </a:lnTo>
                      <a:lnTo>
                        <a:pt x="736" y="921"/>
                      </a:lnTo>
                      <a:lnTo>
                        <a:pt x="710" y="882"/>
                      </a:lnTo>
                      <a:lnTo>
                        <a:pt x="682" y="841"/>
                      </a:lnTo>
                      <a:lnTo>
                        <a:pt x="654" y="802"/>
                      </a:lnTo>
                      <a:lnTo>
                        <a:pt x="627" y="761"/>
                      </a:lnTo>
                      <a:lnTo>
                        <a:pt x="599" y="722"/>
                      </a:lnTo>
                      <a:lnTo>
                        <a:pt x="570" y="683"/>
                      </a:lnTo>
                      <a:lnTo>
                        <a:pt x="542" y="643"/>
                      </a:lnTo>
                      <a:lnTo>
                        <a:pt x="513" y="604"/>
                      </a:lnTo>
                      <a:lnTo>
                        <a:pt x="484" y="565"/>
                      </a:lnTo>
                      <a:lnTo>
                        <a:pt x="455" y="526"/>
                      </a:lnTo>
                      <a:lnTo>
                        <a:pt x="426" y="488"/>
                      </a:lnTo>
                      <a:lnTo>
                        <a:pt x="397" y="448"/>
                      </a:lnTo>
                      <a:lnTo>
                        <a:pt x="368" y="411"/>
                      </a:lnTo>
                      <a:lnTo>
                        <a:pt x="339" y="371"/>
                      </a:lnTo>
                      <a:lnTo>
                        <a:pt x="308" y="334"/>
                      </a:lnTo>
                      <a:lnTo>
                        <a:pt x="278" y="296"/>
                      </a:lnTo>
                      <a:lnTo>
                        <a:pt x="249" y="258"/>
                      </a:lnTo>
                      <a:lnTo>
                        <a:pt x="218" y="220"/>
                      </a:lnTo>
                      <a:lnTo>
                        <a:pt x="188" y="182"/>
                      </a:lnTo>
                      <a:lnTo>
                        <a:pt x="159" y="146"/>
                      </a:lnTo>
                      <a:lnTo>
                        <a:pt x="128" y="110"/>
                      </a:lnTo>
                      <a:lnTo>
                        <a:pt x="98" y="72"/>
                      </a:lnTo>
                      <a:lnTo>
                        <a:pt x="67" y="35"/>
                      </a:lnTo>
                      <a:lnTo>
                        <a:pt x="36" y="0"/>
                      </a:lnTo>
                      <a:lnTo>
                        <a:pt x="32" y="3"/>
                      </a:lnTo>
                      <a:lnTo>
                        <a:pt x="28" y="6"/>
                      </a:lnTo>
                      <a:lnTo>
                        <a:pt x="22" y="9"/>
                      </a:lnTo>
                      <a:lnTo>
                        <a:pt x="18" y="12"/>
                      </a:lnTo>
                      <a:lnTo>
                        <a:pt x="13" y="16"/>
                      </a:lnTo>
                      <a:lnTo>
                        <a:pt x="9" y="21"/>
                      </a:lnTo>
                      <a:lnTo>
                        <a:pt x="4" y="24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6" name="Freeform 14"/>
                <p:cNvSpPr>
                  <a:spLocks/>
                </p:cNvSpPr>
                <p:nvPr/>
              </p:nvSpPr>
              <p:spPr bwMode="auto">
                <a:xfrm>
                  <a:off x="4448" y="2412"/>
                  <a:ext cx="301" cy="426"/>
                </a:xfrm>
                <a:custGeom>
                  <a:avLst/>
                  <a:gdLst>
                    <a:gd name="T0" fmla="*/ 903 w 903"/>
                    <a:gd name="T1" fmla="*/ 1261 h 1277"/>
                    <a:gd name="T2" fmla="*/ 850 w 903"/>
                    <a:gd name="T3" fmla="*/ 1179 h 1277"/>
                    <a:gd name="T4" fmla="*/ 797 w 903"/>
                    <a:gd name="T5" fmla="*/ 1097 h 1277"/>
                    <a:gd name="T6" fmla="*/ 743 w 903"/>
                    <a:gd name="T7" fmla="*/ 1016 h 1277"/>
                    <a:gd name="T8" fmla="*/ 690 w 903"/>
                    <a:gd name="T9" fmla="*/ 936 h 1277"/>
                    <a:gd name="T10" fmla="*/ 636 w 903"/>
                    <a:gd name="T11" fmla="*/ 854 h 1277"/>
                    <a:gd name="T12" fmla="*/ 582 w 903"/>
                    <a:gd name="T13" fmla="*/ 774 h 1277"/>
                    <a:gd name="T14" fmla="*/ 528 w 903"/>
                    <a:gd name="T15" fmla="*/ 694 h 1277"/>
                    <a:gd name="T16" fmla="*/ 474 w 903"/>
                    <a:gd name="T17" fmla="*/ 616 h 1277"/>
                    <a:gd name="T18" fmla="*/ 419 w 903"/>
                    <a:gd name="T19" fmla="*/ 536 h 1277"/>
                    <a:gd name="T20" fmla="*/ 364 w 903"/>
                    <a:gd name="T21" fmla="*/ 457 h 1277"/>
                    <a:gd name="T22" fmla="*/ 309 w 903"/>
                    <a:gd name="T23" fmla="*/ 380 h 1277"/>
                    <a:gd name="T24" fmla="*/ 250 w 903"/>
                    <a:gd name="T25" fmla="*/ 301 h 1277"/>
                    <a:gd name="T26" fmla="*/ 194 w 903"/>
                    <a:gd name="T27" fmla="*/ 226 h 1277"/>
                    <a:gd name="T28" fmla="*/ 136 w 903"/>
                    <a:gd name="T29" fmla="*/ 150 h 1277"/>
                    <a:gd name="T30" fmla="*/ 77 w 903"/>
                    <a:gd name="T31" fmla="*/ 75 h 1277"/>
                    <a:gd name="T32" fmla="*/ 18 w 903"/>
                    <a:gd name="T33" fmla="*/ 0 h 1277"/>
                    <a:gd name="T34" fmla="*/ 29 w 903"/>
                    <a:gd name="T35" fmla="*/ 53 h 1277"/>
                    <a:gd name="T36" fmla="*/ 88 w 903"/>
                    <a:gd name="T37" fmla="*/ 127 h 1277"/>
                    <a:gd name="T38" fmla="*/ 146 w 903"/>
                    <a:gd name="T39" fmla="*/ 203 h 1277"/>
                    <a:gd name="T40" fmla="*/ 204 w 903"/>
                    <a:gd name="T41" fmla="*/ 278 h 1277"/>
                    <a:gd name="T42" fmla="*/ 261 w 903"/>
                    <a:gd name="T43" fmla="*/ 355 h 1277"/>
                    <a:gd name="T44" fmla="*/ 316 w 903"/>
                    <a:gd name="T45" fmla="*/ 432 h 1277"/>
                    <a:gd name="T46" fmla="*/ 371 w 903"/>
                    <a:gd name="T47" fmla="*/ 509 h 1277"/>
                    <a:gd name="T48" fmla="*/ 428 w 903"/>
                    <a:gd name="T49" fmla="*/ 588 h 1277"/>
                    <a:gd name="T50" fmla="*/ 482 w 903"/>
                    <a:gd name="T51" fmla="*/ 668 h 1277"/>
                    <a:gd name="T52" fmla="*/ 535 w 903"/>
                    <a:gd name="T53" fmla="*/ 748 h 1277"/>
                    <a:gd name="T54" fmla="*/ 589 w 903"/>
                    <a:gd name="T55" fmla="*/ 828 h 1277"/>
                    <a:gd name="T56" fmla="*/ 645 w 903"/>
                    <a:gd name="T57" fmla="*/ 908 h 1277"/>
                    <a:gd name="T58" fmla="*/ 697 w 903"/>
                    <a:gd name="T59" fmla="*/ 989 h 1277"/>
                    <a:gd name="T60" fmla="*/ 751 w 903"/>
                    <a:gd name="T61" fmla="*/ 1071 h 1277"/>
                    <a:gd name="T62" fmla="*/ 804 w 903"/>
                    <a:gd name="T63" fmla="*/ 1152 h 1277"/>
                    <a:gd name="T64" fmla="*/ 857 w 903"/>
                    <a:gd name="T65" fmla="*/ 1234 h 1277"/>
                    <a:gd name="T66" fmla="*/ 900 w 903"/>
                    <a:gd name="T67" fmla="*/ 1277 h 1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03" h="1277">
                      <a:moveTo>
                        <a:pt x="886" y="1259"/>
                      </a:moveTo>
                      <a:lnTo>
                        <a:pt x="903" y="1261"/>
                      </a:lnTo>
                      <a:lnTo>
                        <a:pt x="876" y="1221"/>
                      </a:lnTo>
                      <a:lnTo>
                        <a:pt x="850" y="1179"/>
                      </a:lnTo>
                      <a:lnTo>
                        <a:pt x="823" y="1139"/>
                      </a:lnTo>
                      <a:lnTo>
                        <a:pt x="797" y="1097"/>
                      </a:lnTo>
                      <a:lnTo>
                        <a:pt x="770" y="1058"/>
                      </a:lnTo>
                      <a:lnTo>
                        <a:pt x="743" y="1016"/>
                      </a:lnTo>
                      <a:lnTo>
                        <a:pt x="717" y="976"/>
                      </a:lnTo>
                      <a:lnTo>
                        <a:pt x="690" y="936"/>
                      </a:lnTo>
                      <a:lnTo>
                        <a:pt x="663" y="895"/>
                      </a:lnTo>
                      <a:lnTo>
                        <a:pt x="636" y="854"/>
                      </a:lnTo>
                      <a:lnTo>
                        <a:pt x="610" y="815"/>
                      </a:lnTo>
                      <a:lnTo>
                        <a:pt x="582" y="774"/>
                      </a:lnTo>
                      <a:lnTo>
                        <a:pt x="556" y="735"/>
                      </a:lnTo>
                      <a:lnTo>
                        <a:pt x="528" y="694"/>
                      </a:lnTo>
                      <a:lnTo>
                        <a:pt x="501" y="655"/>
                      </a:lnTo>
                      <a:lnTo>
                        <a:pt x="474" y="616"/>
                      </a:lnTo>
                      <a:lnTo>
                        <a:pt x="447" y="575"/>
                      </a:lnTo>
                      <a:lnTo>
                        <a:pt x="419" y="536"/>
                      </a:lnTo>
                      <a:lnTo>
                        <a:pt x="391" y="496"/>
                      </a:lnTo>
                      <a:lnTo>
                        <a:pt x="364" y="457"/>
                      </a:lnTo>
                      <a:lnTo>
                        <a:pt x="335" y="419"/>
                      </a:lnTo>
                      <a:lnTo>
                        <a:pt x="309" y="380"/>
                      </a:lnTo>
                      <a:lnTo>
                        <a:pt x="280" y="341"/>
                      </a:lnTo>
                      <a:lnTo>
                        <a:pt x="250" y="301"/>
                      </a:lnTo>
                      <a:lnTo>
                        <a:pt x="223" y="264"/>
                      </a:lnTo>
                      <a:lnTo>
                        <a:pt x="194" y="226"/>
                      </a:lnTo>
                      <a:lnTo>
                        <a:pt x="165" y="188"/>
                      </a:lnTo>
                      <a:lnTo>
                        <a:pt x="136" y="150"/>
                      </a:lnTo>
                      <a:lnTo>
                        <a:pt x="107" y="112"/>
                      </a:lnTo>
                      <a:lnTo>
                        <a:pt x="77" y="75"/>
                      </a:lnTo>
                      <a:lnTo>
                        <a:pt x="47" y="37"/>
                      </a:lnTo>
                      <a:lnTo>
                        <a:pt x="18" y="0"/>
                      </a:lnTo>
                      <a:lnTo>
                        <a:pt x="0" y="15"/>
                      </a:lnTo>
                      <a:lnTo>
                        <a:pt x="29" y="53"/>
                      </a:lnTo>
                      <a:lnTo>
                        <a:pt x="59" y="89"/>
                      </a:lnTo>
                      <a:lnTo>
                        <a:pt x="88" y="127"/>
                      </a:lnTo>
                      <a:lnTo>
                        <a:pt x="117" y="163"/>
                      </a:lnTo>
                      <a:lnTo>
                        <a:pt x="146" y="203"/>
                      </a:lnTo>
                      <a:lnTo>
                        <a:pt x="175" y="240"/>
                      </a:lnTo>
                      <a:lnTo>
                        <a:pt x="204" y="278"/>
                      </a:lnTo>
                      <a:lnTo>
                        <a:pt x="232" y="316"/>
                      </a:lnTo>
                      <a:lnTo>
                        <a:pt x="261" y="355"/>
                      </a:lnTo>
                      <a:lnTo>
                        <a:pt x="288" y="393"/>
                      </a:lnTo>
                      <a:lnTo>
                        <a:pt x="316" y="432"/>
                      </a:lnTo>
                      <a:lnTo>
                        <a:pt x="344" y="470"/>
                      </a:lnTo>
                      <a:lnTo>
                        <a:pt x="371" y="509"/>
                      </a:lnTo>
                      <a:lnTo>
                        <a:pt x="400" y="549"/>
                      </a:lnTo>
                      <a:lnTo>
                        <a:pt x="428" y="588"/>
                      </a:lnTo>
                      <a:lnTo>
                        <a:pt x="454" y="629"/>
                      </a:lnTo>
                      <a:lnTo>
                        <a:pt x="482" y="668"/>
                      </a:lnTo>
                      <a:lnTo>
                        <a:pt x="509" y="707"/>
                      </a:lnTo>
                      <a:lnTo>
                        <a:pt x="535" y="748"/>
                      </a:lnTo>
                      <a:lnTo>
                        <a:pt x="563" y="787"/>
                      </a:lnTo>
                      <a:lnTo>
                        <a:pt x="589" y="828"/>
                      </a:lnTo>
                      <a:lnTo>
                        <a:pt x="617" y="869"/>
                      </a:lnTo>
                      <a:lnTo>
                        <a:pt x="645" y="908"/>
                      </a:lnTo>
                      <a:lnTo>
                        <a:pt x="671" y="949"/>
                      </a:lnTo>
                      <a:lnTo>
                        <a:pt x="697" y="989"/>
                      </a:lnTo>
                      <a:lnTo>
                        <a:pt x="724" y="1029"/>
                      </a:lnTo>
                      <a:lnTo>
                        <a:pt x="751" y="1071"/>
                      </a:lnTo>
                      <a:lnTo>
                        <a:pt x="777" y="1112"/>
                      </a:lnTo>
                      <a:lnTo>
                        <a:pt x="804" y="1152"/>
                      </a:lnTo>
                      <a:lnTo>
                        <a:pt x="831" y="1193"/>
                      </a:lnTo>
                      <a:lnTo>
                        <a:pt x="857" y="1234"/>
                      </a:lnTo>
                      <a:lnTo>
                        <a:pt x="883" y="1275"/>
                      </a:lnTo>
                      <a:lnTo>
                        <a:pt x="900" y="1277"/>
                      </a:lnTo>
                      <a:lnTo>
                        <a:pt x="886" y="12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7" name="Freeform 15"/>
                <p:cNvSpPr>
                  <a:spLocks/>
                </p:cNvSpPr>
                <p:nvPr/>
              </p:nvSpPr>
              <p:spPr bwMode="auto">
                <a:xfrm>
                  <a:off x="4743" y="2817"/>
                  <a:ext cx="25" cy="21"/>
                </a:xfrm>
                <a:custGeom>
                  <a:avLst/>
                  <a:gdLst>
                    <a:gd name="T0" fmla="*/ 55 w 75"/>
                    <a:gd name="T1" fmla="*/ 16 h 64"/>
                    <a:gd name="T2" fmla="*/ 58 w 75"/>
                    <a:gd name="T3" fmla="*/ 0 h 64"/>
                    <a:gd name="T4" fmla="*/ 51 w 75"/>
                    <a:gd name="T5" fmla="*/ 6 h 64"/>
                    <a:gd name="T6" fmla="*/ 43 w 75"/>
                    <a:gd name="T7" fmla="*/ 12 h 64"/>
                    <a:gd name="T8" fmla="*/ 36 w 75"/>
                    <a:gd name="T9" fmla="*/ 18 h 64"/>
                    <a:gd name="T10" fmla="*/ 29 w 75"/>
                    <a:gd name="T11" fmla="*/ 22 h 64"/>
                    <a:gd name="T12" fmla="*/ 22 w 75"/>
                    <a:gd name="T13" fmla="*/ 28 h 64"/>
                    <a:gd name="T14" fmla="*/ 14 w 75"/>
                    <a:gd name="T15" fmla="*/ 34 h 64"/>
                    <a:gd name="T16" fmla="*/ 7 w 75"/>
                    <a:gd name="T17" fmla="*/ 40 h 64"/>
                    <a:gd name="T18" fmla="*/ 0 w 75"/>
                    <a:gd name="T19" fmla="*/ 46 h 64"/>
                    <a:gd name="T20" fmla="*/ 14 w 75"/>
                    <a:gd name="T21" fmla="*/ 64 h 64"/>
                    <a:gd name="T22" fmla="*/ 22 w 75"/>
                    <a:gd name="T23" fmla="*/ 59 h 64"/>
                    <a:gd name="T24" fmla="*/ 29 w 75"/>
                    <a:gd name="T25" fmla="*/ 53 h 64"/>
                    <a:gd name="T26" fmla="*/ 36 w 75"/>
                    <a:gd name="T27" fmla="*/ 47 h 64"/>
                    <a:gd name="T28" fmla="*/ 43 w 75"/>
                    <a:gd name="T29" fmla="*/ 43 h 64"/>
                    <a:gd name="T30" fmla="*/ 51 w 75"/>
                    <a:gd name="T31" fmla="*/ 37 h 64"/>
                    <a:gd name="T32" fmla="*/ 58 w 75"/>
                    <a:gd name="T33" fmla="*/ 31 h 64"/>
                    <a:gd name="T34" fmla="*/ 65 w 75"/>
                    <a:gd name="T35" fmla="*/ 27 h 64"/>
                    <a:gd name="T36" fmla="*/ 73 w 75"/>
                    <a:gd name="T37" fmla="*/ 21 h 64"/>
                    <a:gd name="T38" fmla="*/ 75 w 75"/>
                    <a:gd name="T39" fmla="*/ 5 h 64"/>
                    <a:gd name="T40" fmla="*/ 55 w 75"/>
                    <a:gd name="T41" fmla="*/ 1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64">
                      <a:moveTo>
                        <a:pt x="55" y="16"/>
                      </a:moveTo>
                      <a:lnTo>
                        <a:pt x="58" y="0"/>
                      </a:lnTo>
                      <a:lnTo>
                        <a:pt x="51" y="6"/>
                      </a:lnTo>
                      <a:lnTo>
                        <a:pt x="43" y="12"/>
                      </a:lnTo>
                      <a:lnTo>
                        <a:pt x="36" y="18"/>
                      </a:lnTo>
                      <a:lnTo>
                        <a:pt x="29" y="22"/>
                      </a:lnTo>
                      <a:lnTo>
                        <a:pt x="22" y="28"/>
                      </a:lnTo>
                      <a:lnTo>
                        <a:pt x="14" y="34"/>
                      </a:lnTo>
                      <a:lnTo>
                        <a:pt x="7" y="40"/>
                      </a:lnTo>
                      <a:lnTo>
                        <a:pt x="0" y="46"/>
                      </a:lnTo>
                      <a:lnTo>
                        <a:pt x="14" y="64"/>
                      </a:lnTo>
                      <a:lnTo>
                        <a:pt x="22" y="59"/>
                      </a:lnTo>
                      <a:lnTo>
                        <a:pt x="29" y="53"/>
                      </a:lnTo>
                      <a:lnTo>
                        <a:pt x="36" y="47"/>
                      </a:lnTo>
                      <a:lnTo>
                        <a:pt x="43" y="43"/>
                      </a:lnTo>
                      <a:lnTo>
                        <a:pt x="51" y="37"/>
                      </a:lnTo>
                      <a:lnTo>
                        <a:pt x="58" y="31"/>
                      </a:lnTo>
                      <a:lnTo>
                        <a:pt x="65" y="27"/>
                      </a:lnTo>
                      <a:lnTo>
                        <a:pt x="73" y="21"/>
                      </a:lnTo>
                      <a:lnTo>
                        <a:pt x="75" y="5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8" name="Freeform 16"/>
                <p:cNvSpPr>
                  <a:spLocks/>
                </p:cNvSpPr>
                <p:nvPr/>
              </p:nvSpPr>
              <p:spPr bwMode="auto">
                <a:xfrm>
                  <a:off x="4460" y="2403"/>
                  <a:ext cx="308" cy="419"/>
                </a:xfrm>
                <a:custGeom>
                  <a:avLst/>
                  <a:gdLst>
                    <a:gd name="T0" fmla="*/ 0 w 924"/>
                    <a:gd name="T1" fmla="*/ 18 h 1258"/>
                    <a:gd name="T2" fmla="*/ 61 w 924"/>
                    <a:gd name="T3" fmla="*/ 89 h 1258"/>
                    <a:gd name="T4" fmla="*/ 120 w 924"/>
                    <a:gd name="T5" fmla="*/ 163 h 1258"/>
                    <a:gd name="T6" fmla="*/ 181 w 924"/>
                    <a:gd name="T7" fmla="*/ 237 h 1258"/>
                    <a:gd name="T8" fmla="*/ 241 w 924"/>
                    <a:gd name="T9" fmla="*/ 313 h 1258"/>
                    <a:gd name="T10" fmla="*/ 301 w 924"/>
                    <a:gd name="T11" fmla="*/ 390 h 1258"/>
                    <a:gd name="T12" fmla="*/ 359 w 924"/>
                    <a:gd name="T13" fmla="*/ 466 h 1258"/>
                    <a:gd name="T14" fmla="*/ 418 w 924"/>
                    <a:gd name="T15" fmla="*/ 543 h 1258"/>
                    <a:gd name="T16" fmla="*/ 475 w 924"/>
                    <a:gd name="T17" fmla="*/ 621 h 1258"/>
                    <a:gd name="T18" fmla="*/ 533 w 924"/>
                    <a:gd name="T19" fmla="*/ 700 h 1258"/>
                    <a:gd name="T20" fmla="*/ 589 w 924"/>
                    <a:gd name="T21" fmla="*/ 778 h 1258"/>
                    <a:gd name="T22" fmla="*/ 644 w 924"/>
                    <a:gd name="T23" fmla="*/ 858 h 1258"/>
                    <a:gd name="T24" fmla="*/ 699 w 924"/>
                    <a:gd name="T25" fmla="*/ 938 h 1258"/>
                    <a:gd name="T26" fmla="*/ 751 w 924"/>
                    <a:gd name="T27" fmla="*/ 1018 h 1258"/>
                    <a:gd name="T28" fmla="*/ 804 w 924"/>
                    <a:gd name="T29" fmla="*/ 1098 h 1258"/>
                    <a:gd name="T30" fmla="*/ 855 w 924"/>
                    <a:gd name="T31" fmla="*/ 1178 h 1258"/>
                    <a:gd name="T32" fmla="*/ 904 w 924"/>
                    <a:gd name="T33" fmla="*/ 1258 h 1258"/>
                    <a:gd name="T34" fmla="*/ 900 w 924"/>
                    <a:gd name="T35" fmla="*/ 1206 h 1258"/>
                    <a:gd name="T36" fmla="*/ 849 w 924"/>
                    <a:gd name="T37" fmla="*/ 1126 h 1258"/>
                    <a:gd name="T38" fmla="*/ 797 w 924"/>
                    <a:gd name="T39" fmla="*/ 1045 h 1258"/>
                    <a:gd name="T40" fmla="*/ 744 w 924"/>
                    <a:gd name="T41" fmla="*/ 965 h 1258"/>
                    <a:gd name="T42" fmla="*/ 690 w 924"/>
                    <a:gd name="T43" fmla="*/ 885 h 1258"/>
                    <a:gd name="T44" fmla="*/ 637 w 924"/>
                    <a:gd name="T45" fmla="*/ 805 h 1258"/>
                    <a:gd name="T46" fmla="*/ 580 w 924"/>
                    <a:gd name="T47" fmla="*/ 726 h 1258"/>
                    <a:gd name="T48" fmla="*/ 523 w 924"/>
                    <a:gd name="T49" fmla="*/ 646 h 1258"/>
                    <a:gd name="T50" fmla="*/ 466 w 924"/>
                    <a:gd name="T51" fmla="*/ 568 h 1258"/>
                    <a:gd name="T52" fmla="*/ 407 w 924"/>
                    <a:gd name="T53" fmla="*/ 490 h 1258"/>
                    <a:gd name="T54" fmla="*/ 349 w 924"/>
                    <a:gd name="T55" fmla="*/ 413 h 1258"/>
                    <a:gd name="T56" fmla="*/ 289 w 924"/>
                    <a:gd name="T57" fmla="*/ 336 h 1258"/>
                    <a:gd name="T58" fmla="*/ 229 w 924"/>
                    <a:gd name="T59" fmla="*/ 261 h 1258"/>
                    <a:gd name="T60" fmla="*/ 170 w 924"/>
                    <a:gd name="T61" fmla="*/ 186 h 1258"/>
                    <a:gd name="T62" fmla="*/ 109 w 924"/>
                    <a:gd name="T63" fmla="*/ 112 h 1258"/>
                    <a:gd name="T64" fmla="*/ 48 w 924"/>
                    <a:gd name="T65" fmla="*/ 38 h 1258"/>
                    <a:gd name="T66" fmla="*/ 3 w 924"/>
                    <a:gd name="T6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24" h="1258">
                      <a:moveTo>
                        <a:pt x="16" y="19"/>
                      </a:moveTo>
                      <a:lnTo>
                        <a:pt x="0" y="18"/>
                      </a:lnTo>
                      <a:lnTo>
                        <a:pt x="30" y="53"/>
                      </a:lnTo>
                      <a:lnTo>
                        <a:pt x="61" y="89"/>
                      </a:lnTo>
                      <a:lnTo>
                        <a:pt x="91" y="127"/>
                      </a:lnTo>
                      <a:lnTo>
                        <a:pt x="120" y="163"/>
                      </a:lnTo>
                      <a:lnTo>
                        <a:pt x="151" y="201"/>
                      </a:lnTo>
                      <a:lnTo>
                        <a:pt x="181" y="237"/>
                      </a:lnTo>
                      <a:lnTo>
                        <a:pt x="212" y="275"/>
                      </a:lnTo>
                      <a:lnTo>
                        <a:pt x="241" y="313"/>
                      </a:lnTo>
                      <a:lnTo>
                        <a:pt x="272" y="351"/>
                      </a:lnTo>
                      <a:lnTo>
                        <a:pt x="301" y="390"/>
                      </a:lnTo>
                      <a:lnTo>
                        <a:pt x="330" y="428"/>
                      </a:lnTo>
                      <a:lnTo>
                        <a:pt x="359" y="466"/>
                      </a:lnTo>
                      <a:lnTo>
                        <a:pt x="388" y="505"/>
                      </a:lnTo>
                      <a:lnTo>
                        <a:pt x="418" y="543"/>
                      </a:lnTo>
                      <a:lnTo>
                        <a:pt x="446" y="582"/>
                      </a:lnTo>
                      <a:lnTo>
                        <a:pt x="475" y="621"/>
                      </a:lnTo>
                      <a:lnTo>
                        <a:pt x="504" y="661"/>
                      </a:lnTo>
                      <a:lnTo>
                        <a:pt x="533" y="700"/>
                      </a:lnTo>
                      <a:lnTo>
                        <a:pt x="561" y="739"/>
                      </a:lnTo>
                      <a:lnTo>
                        <a:pt x="589" y="778"/>
                      </a:lnTo>
                      <a:lnTo>
                        <a:pt x="616" y="818"/>
                      </a:lnTo>
                      <a:lnTo>
                        <a:pt x="644" y="858"/>
                      </a:lnTo>
                      <a:lnTo>
                        <a:pt x="671" y="898"/>
                      </a:lnTo>
                      <a:lnTo>
                        <a:pt x="699" y="938"/>
                      </a:lnTo>
                      <a:lnTo>
                        <a:pt x="725" y="978"/>
                      </a:lnTo>
                      <a:lnTo>
                        <a:pt x="751" y="1018"/>
                      </a:lnTo>
                      <a:lnTo>
                        <a:pt x="778" y="1058"/>
                      </a:lnTo>
                      <a:lnTo>
                        <a:pt x="804" y="1098"/>
                      </a:lnTo>
                      <a:lnTo>
                        <a:pt x="830" y="1138"/>
                      </a:lnTo>
                      <a:lnTo>
                        <a:pt x="855" y="1178"/>
                      </a:lnTo>
                      <a:lnTo>
                        <a:pt x="878" y="1218"/>
                      </a:lnTo>
                      <a:lnTo>
                        <a:pt x="904" y="1258"/>
                      </a:lnTo>
                      <a:lnTo>
                        <a:pt x="924" y="1247"/>
                      </a:lnTo>
                      <a:lnTo>
                        <a:pt x="900" y="1206"/>
                      </a:lnTo>
                      <a:lnTo>
                        <a:pt x="875" y="1167"/>
                      </a:lnTo>
                      <a:lnTo>
                        <a:pt x="849" y="1126"/>
                      </a:lnTo>
                      <a:lnTo>
                        <a:pt x="823" y="1085"/>
                      </a:lnTo>
                      <a:lnTo>
                        <a:pt x="797" y="1045"/>
                      </a:lnTo>
                      <a:lnTo>
                        <a:pt x="770" y="1005"/>
                      </a:lnTo>
                      <a:lnTo>
                        <a:pt x="744" y="965"/>
                      </a:lnTo>
                      <a:lnTo>
                        <a:pt x="718" y="924"/>
                      </a:lnTo>
                      <a:lnTo>
                        <a:pt x="690" y="885"/>
                      </a:lnTo>
                      <a:lnTo>
                        <a:pt x="664" y="845"/>
                      </a:lnTo>
                      <a:lnTo>
                        <a:pt x="637" y="805"/>
                      </a:lnTo>
                      <a:lnTo>
                        <a:pt x="608" y="765"/>
                      </a:lnTo>
                      <a:lnTo>
                        <a:pt x="580" y="726"/>
                      </a:lnTo>
                      <a:lnTo>
                        <a:pt x="552" y="685"/>
                      </a:lnTo>
                      <a:lnTo>
                        <a:pt x="523" y="646"/>
                      </a:lnTo>
                      <a:lnTo>
                        <a:pt x="496" y="607"/>
                      </a:lnTo>
                      <a:lnTo>
                        <a:pt x="466" y="568"/>
                      </a:lnTo>
                      <a:lnTo>
                        <a:pt x="437" y="528"/>
                      </a:lnTo>
                      <a:lnTo>
                        <a:pt x="407" y="490"/>
                      </a:lnTo>
                      <a:lnTo>
                        <a:pt x="379" y="451"/>
                      </a:lnTo>
                      <a:lnTo>
                        <a:pt x="349" y="413"/>
                      </a:lnTo>
                      <a:lnTo>
                        <a:pt x="320" y="376"/>
                      </a:lnTo>
                      <a:lnTo>
                        <a:pt x="289" y="336"/>
                      </a:lnTo>
                      <a:lnTo>
                        <a:pt x="259" y="298"/>
                      </a:lnTo>
                      <a:lnTo>
                        <a:pt x="229" y="261"/>
                      </a:lnTo>
                      <a:lnTo>
                        <a:pt x="199" y="223"/>
                      </a:lnTo>
                      <a:lnTo>
                        <a:pt x="170" y="186"/>
                      </a:lnTo>
                      <a:lnTo>
                        <a:pt x="139" y="149"/>
                      </a:lnTo>
                      <a:lnTo>
                        <a:pt x="109" y="112"/>
                      </a:lnTo>
                      <a:lnTo>
                        <a:pt x="80" y="74"/>
                      </a:lnTo>
                      <a:lnTo>
                        <a:pt x="48" y="38"/>
                      </a:lnTo>
                      <a:lnTo>
                        <a:pt x="19" y="2"/>
                      </a:lnTo>
                      <a:lnTo>
                        <a:pt x="3" y="0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9" name="Freeform 17"/>
                <p:cNvSpPr>
                  <a:spLocks/>
                </p:cNvSpPr>
                <p:nvPr/>
              </p:nvSpPr>
              <p:spPr bwMode="auto">
                <a:xfrm>
                  <a:off x="4448" y="2403"/>
                  <a:ext cx="17" cy="15"/>
                </a:xfrm>
                <a:custGeom>
                  <a:avLst/>
                  <a:gdLst>
                    <a:gd name="T0" fmla="*/ 18 w 53"/>
                    <a:gd name="T1" fmla="*/ 29 h 47"/>
                    <a:gd name="T2" fmla="*/ 16 w 53"/>
                    <a:gd name="T3" fmla="*/ 47 h 47"/>
                    <a:gd name="T4" fmla="*/ 21 w 53"/>
                    <a:gd name="T5" fmla="*/ 42 h 47"/>
                    <a:gd name="T6" fmla="*/ 25 w 53"/>
                    <a:gd name="T7" fmla="*/ 40 h 47"/>
                    <a:gd name="T8" fmla="*/ 29 w 53"/>
                    <a:gd name="T9" fmla="*/ 37 h 47"/>
                    <a:gd name="T10" fmla="*/ 34 w 53"/>
                    <a:gd name="T11" fmla="*/ 32 h 47"/>
                    <a:gd name="T12" fmla="*/ 40 w 53"/>
                    <a:gd name="T13" fmla="*/ 29 h 47"/>
                    <a:gd name="T14" fmla="*/ 43 w 53"/>
                    <a:gd name="T15" fmla="*/ 26 h 47"/>
                    <a:gd name="T16" fmla="*/ 48 w 53"/>
                    <a:gd name="T17" fmla="*/ 22 h 47"/>
                    <a:gd name="T18" fmla="*/ 53 w 53"/>
                    <a:gd name="T19" fmla="*/ 19 h 47"/>
                    <a:gd name="T20" fmla="*/ 40 w 53"/>
                    <a:gd name="T21" fmla="*/ 0 h 47"/>
                    <a:gd name="T22" fmla="*/ 34 w 53"/>
                    <a:gd name="T23" fmla="*/ 3 h 47"/>
                    <a:gd name="T24" fmla="*/ 29 w 53"/>
                    <a:gd name="T25" fmla="*/ 6 h 47"/>
                    <a:gd name="T26" fmla="*/ 24 w 53"/>
                    <a:gd name="T27" fmla="*/ 10 h 47"/>
                    <a:gd name="T28" fmla="*/ 19 w 53"/>
                    <a:gd name="T29" fmla="*/ 13 h 47"/>
                    <a:gd name="T30" fmla="*/ 15 w 53"/>
                    <a:gd name="T31" fmla="*/ 18 h 47"/>
                    <a:gd name="T32" fmla="*/ 11 w 53"/>
                    <a:gd name="T33" fmla="*/ 21 h 47"/>
                    <a:gd name="T34" fmla="*/ 6 w 53"/>
                    <a:gd name="T35" fmla="*/ 24 h 47"/>
                    <a:gd name="T36" fmla="*/ 2 w 53"/>
                    <a:gd name="T37" fmla="*/ 28 h 47"/>
                    <a:gd name="T38" fmla="*/ 0 w 53"/>
                    <a:gd name="T39" fmla="*/ 44 h 47"/>
                    <a:gd name="T40" fmla="*/ 18 w 53"/>
                    <a:gd name="T41" fmla="*/ 29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3" h="47">
                      <a:moveTo>
                        <a:pt x="18" y="29"/>
                      </a:moveTo>
                      <a:lnTo>
                        <a:pt x="16" y="47"/>
                      </a:lnTo>
                      <a:lnTo>
                        <a:pt x="21" y="42"/>
                      </a:lnTo>
                      <a:lnTo>
                        <a:pt x="25" y="40"/>
                      </a:lnTo>
                      <a:lnTo>
                        <a:pt x="29" y="37"/>
                      </a:lnTo>
                      <a:lnTo>
                        <a:pt x="34" y="32"/>
                      </a:lnTo>
                      <a:lnTo>
                        <a:pt x="40" y="29"/>
                      </a:lnTo>
                      <a:lnTo>
                        <a:pt x="43" y="26"/>
                      </a:lnTo>
                      <a:lnTo>
                        <a:pt x="48" y="22"/>
                      </a:lnTo>
                      <a:lnTo>
                        <a:pt x="53" y="19"/>
                      </a:lnTo>
                      <a:lnTo>
                        <a:pt x="40" y="0"/>
                      </a:lnTo>
                      <a:lnTo>
                        <a:pt x="34" y="3"/>
                      </a:lnTo>
                      <a:lnTo>
                        <a:pt x="29" y="6"/>
                      </a:lnTo>
                      <a:lnTo>
                        <a:pt x="24" y="10"/>
                      </a:lnTo>
                      <a:lnTo>
                        <a:pt x="19" y="13"/>
                      </a:lnTo>
                      <a:lnTo>
                        <a:pt x="15" y="18"/>
                      </a:lnTo>
                      <a:lnTo>
                        <a:pt x="11" y="21"/>
                      </a:lnTo>
                      <a:lnTo>
                        <a:pt x="6" y="24"/>
                      </a:lnTo>
                      <a:lnTo>
                        <a:pt x="2" y="28"/>
                      </a:lnTo>
                      <a:lnTo>
                        <a:pt x="0" y="44"/>
                      </a:lnTo>
                      <a:lnTo>
                        <a:pt x="18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0" name="Freeform 18"/>
                <p:cNvSpPr>
                  <a:spLocks/>
                </p:cNvSpPr>
                <p:nvPr/>
              </p:nvSpPr>
              <p:spPr bwMode="auto">
                <a:xfrm>
                  <a:off x="4609" y="2661"/>
                  <a:ext cx="43" cy="43"/>
                </a:xfrm>
                <a:custGeom>
                  <a:avLst/>
                  <a:gdLst>
                    <a:gd name="T0" fmla="*/ 111 w 131"/>
                    <a:gd name="T1" fmla="*/ 12 h 130"/>
                    <a:gd name="T2" fmla="*/ 103 w 131"/>
                    <a:gd name="T3" fmla="*/ 9 h 130"/>
                    <a:gd name="T4" fmla="*/ 98 w 131"/>
                    <a:gd name="T5" fmla="*/ 9 h 130"/>
                    <a:gd name="T6" fmla="*/ 90 w 131"/>
                    <a:gd name="T7" fmla="*/ 6 h 130"/>
                    <a:gd name="T8" fmla="*/ 83 w 131"/>
                    <a:gd name="T9" fmla="*/ 4 h 130"/>
                    <a:gd name="T10" fmla="*/ 77 w 131"/>
                    <a:gd name="T11" fmla="*/ 4 h 130"/>
                    <a:gd name="T12" fmla="*/ 70 w 131"/>
                    <a:gd name="T13" fmla="*/ 3 h 130"/>
                    <a:gd name="T14" fmla="*/ 61 w 131"/>
                    <a:gd name="T15" fmla="*/ 3 h 130"/>
                    <a:gd name="T16" fmla="*/ 54 w 131"/>
                    <a:gd name="T17" fmla="*/ 0 h 130"/>
                    <a:gd name="T18" fmla="*/ 48 w 131"/>
                    <a:gd name="T19" fmla="*/ 0 h 130"/>
                    <a:gd name="T20" fmla="*/ 42 w 131"/>
                    <a:gd name="T21" fmla="*/ 0 h 130"/>
                    <a:gd name="T22" fmla="*/ 38 w 131"/>
                    <a:gd name="T23" fmla="*/ 3 h 130"/>
                    <a:gd name="T24" fmla="*/ 32 w 131"/>
                    <a:gd name="T25" fmla="*/ 4 h 130"/>
                    <a:gd name="T26" fmla="*/ 26 w 131"/>
                    <a:gd name="T27" fmla="*/ 7 h 130"/>
                    <a:gd name="T28" fmla="*/ 22 w 131"/>
                    <a:gd name="T29" fmla="*/ 10 h 130"/>
                    <a:gd name="T30" fmla="*/ 19 w 131"/>
                    <a:gd name="T31" fmla="*/ 16 h 130"/>
                    <a:gd name="T32" fmla="*/ 15 w 131"/>
                    <a:gd name="T33" fmla="*/ 20 h 130"/>
                    <a:gd name="T34" fmla="*/ 9 w 131"/>
                    <a:gd name="T35" fmla="*/ 36 h 130"/>
                    <a:gd name="T36" fmla="*/ 4 w 131"/>
                    <a:gd name="T37" fmla="*/ 51 h 130"/>
                    <a:gd name="T38" fmla="*/ 3 w 131"/>
                    <a:gd name="T39" fmla="*/ 67 h 130"/>
                    <a:gd name="T40" fmla="*/ 0 w 131"/>
                    <a:gd name="T41" fmla="*/ 84 h 130"/>
                    <a:gd name="T42" fmla="*/ 0 w 131"/>
                    <a:gd name="T43" fmla="*/ 89 h 130"/>
                    <a:gd name="T44" fmla="*/ 2 w 131"/>
                    <a:gd name="T45" fmla="*/ 93 h 130"/>
                    <a:gd name="T46" fmla="*/ 3 w 131"/>
                    <a:gd name="T47" fmla="*/ 96 h 130"/>
                    <a:gd name="T48" fmla="*/ 6 w 131"/>
                    <a:gd name="T49" fmla="*/ 100 h 130"/>
                    <a:gd name="T50" fmla="*/ 7 w 131"/>
                    <a:gd name="T51" fmla="*/ 105 h 130"/>
                    <a:gd name="T52" fmla="*/ 12 w 131"/>
                    <a:gd name="T53" fmla="*/ 108 h 130"/>
                    <a:gd name="T54" fmla="*/ 15 w 131"/>
                    <a:gd name="T55" fmla="*/ 111 h 130"/>
                    <a:gd name="T56" fmla="*/ 18 w 131"/>
                    <a:gd name="T57" fmla="*/ 112 h 130"/>
                    <a:gd name="T58" fmla="*/ 25 w 131"/>
                    <a:gd name="T59" fmla="*/ 114 h 130"/>
                    <a:gd name="T60" fmla="*/ 32 w 131"/>
                    <a:gd name="T61" fmla="*/ 116 h 130"/>
                    <a:gd name="T62" fmla="*/ 39 w 131"/>
                    <a:gd name="T63" fmla="*/ 119 h 130"/>
                    <a:gd name="T64" fmla="*/ 48 w 131"/>
                    <a:gd name="T65" fmla="*/ 121 h 130"/>
                    <a:gd name="T66" fmla="*/ 55 w 131"/>
                    <a:gd name="T67" fmla="*/ 124 h 130"/>
                    <a:gd name="T68" fmla="*/ 64 w 131"/>
                    <a:gd name="T69" fmla="*/ 127 h 130"/>
                    <a:gd name="T70" fmla="*/ 71 w 131"/>
                    <a:gd name="T71" fmla="*/ 128 h 130"/>
                    <a:gd name="T72" fmla="*/ 80 w 131"/>
                    <a:gd name="T73" fmla="*/ 130 h 130"/>
                    <a:gd name="T74" fmla="*/ 86 w 131"/>
                    <a:gd name="T75" fmla="*/ 130 h 130"/>
                    <a:gd name="T76" fmla="*/ 90 w 131"/>
                    <a:gd name="T77" fmla="*/ 128 h 130"/>
                    <a:gd name="T78" fmla="*/ 96 w 131"/>
                    <a:gd name="T79" fmla="*/ 127 h 130"/>
                    <a:gd name="T80" fmla="*/ 100 w 131"/>
                    <a:gd name="T81" fmla="*/ 125 h 130"/>
                    <a:gd name="T82" fmla="*/ 106 w 131"/>
                    <a:gd name="T83" fmla="*/ 121 h 130"/>
                    <a:gd name="T84" fmla="*/ 111 w 131"/>
                    <a:gd name="T85" fmla="*/ 118 h 130"/>
                    <a:gd name="T86" fmla="*/ 114 w 131"/>
                    <a:gd name="T87" fmla="*/ 114 h 130"/>
                    <a:gd name="T88" fmla="*/ 115 w 131"/>
                    <a:gd name="T89" fmla="*/ 109 h 130"/>
                    <a:gd name="T90" fmla="*/ 121 w 131"/>
                    <a:gd name="T91" fmla="*/ 96 h 130"/>
                    <a:gd name="T92" fmla="*/ 124 w 131"/>
                    <a:gd name="T93" fmla="*/ 83 h 130"/>
                    <a:gd name="T94" fmla="*/ 128 w 131"/>
                    <a:gd name="T95" fmla="*/ 67 h 130"/>
                    <a:gd name="T96" fmla="*/ 131 w 131"/>
                    <a:gd name="T97" fmla="*/ 51 h 130"/>
                    <a:gd name="T98" fmla="*/ 131 w 131"/>
                    <a:gd name="T99" fmla="*/ 47 h 130"/>
                    <a:gd name="T100" fmla="*/ 131 w 131"/>
                    <a:gd name="T101" fmla="*/ 41 h 130"/>
                    <a:gd name="T102" fmla="*/ 130 w 131"/>
                    <a:gd name="T103" fmla="*/ 34 h 130"/>
                    <a:gd name="T104" fmla="*/ 127 w 131"/>
                    <a:gd name="T105" fmla="*/ 28 h 130"/>
                    <a:gd name="T106" fmla="*/ 124 w 131"/>
                    <a:gd name="T107" fmla="*/ 23 h 130"/>
                    <a:gd name="T108" fmla="*/ 121 w 131"/>
                    <a:gd name="T109" fmla="*/ 18 h 130"/>
                    <a:gd name="T110" fmla="*/ 115 w 131"/>
                    <a:gd name="T111" fmla="*/ 13 h 130"/>
                    <a:gd name="T112" fmla="*/ 111 w 131"/>
                    <a:gd name="T113" fmla="*/ 12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1" h="130">
                      <a:moveTo>
                        <a:pt x="111" y="12"/>
                      </a:moveTo>
                      <a:lnTo>
                        <a:pt x="103" y="9"/>
                      </a:lnTo>
                      <a:lnTo>
                        <a:pt x="98" y="9"/>
                      </a:lnTo>
                      <a:lnTo>
                        <a:pt x="90" y="6"/>
                      </a:lnTo>
                      <a:lnTo>
                        <a:pt x="83" y="4"/>
                      </a:lnTo>
                      <a:lnTo>
                        <a:pt x="77" y="4"/>
                      </a:lnTo>
                      <a:lnTo>
                        <a:pt x="70" y="3"/>
                      </a:lnTo>
                      <a:lnTo>
                        <a:pt x="61" y="3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2" y="0"/>
                      </a:lnTo>
                      <a:lnTo>
                        <a:pt x="38" y="3"/>
                      </a:lnTo>
                      <a:lnTo>
                        <a:pt x="32" y="4"/>
                      </a:lnTo>
                      <a:lnTo>
                        <a:pt x="26" y="7"/>
                      </a:lnTo>
                      <a:lnTo>
                        <a:pt x="22" y="10"/>
                      </a:lnTo>
                      <a:lnTo>
                        <a:pt x="19" y="16"/>
                      </a:lnTo>
                      <a:lnTo>
                        <a:pt x="15" y="20"/>
                      </a:lnTo>
                      <a:lnTo>
                        <a:pt x="9" y="36"/>
                      </a:lnTo>
                      <a:lnTo>
                        <a:pt x="4" y="51"/>
                      </a:lnTo>
                      <a:lnTo>
                        <a:pt x="3" y="67"/>
                      </a:lnTo>
                      <a:lnTo>
                        <a:pt x="0" y="84"/>
                      </a:lnTo>
                      <a:lnTo>
                        <a:pt x="0" y="89"/>
                      </a:lnTo>
                      <a:lnTo>
                        <a:pt x="2" y="93"/>
                      </a:lnTo>
                      <a:lnTo>
                        <a:pt x="3" y="96"/>
                      </a:lnTo>
                      <a:lnTo>
                        <a:pt x="6" y="100"/>
                      </a:lnTo>
                      <a:lnTo>
                        <a:pt x="7" y="105"/>
                      </a:lnTo>
                      <a:lnTo>
                        <a:pt x="12" y="108"/>
                      </a:lnTo>
                      <a:lnTo>
                        <a:pt x="15" y="111"/>
                      </a:lnTo>
                      <a:lnTo>
                        <a:pt x="18" y="112"/>
                      </a:lnTo>
                      <a:lnTo>
                        <a:pt x="25" y="114"/>
                      </a:lnTo>
                      <a:lnTo>
                        <a:pt x="32" y="116"/>
                      </a:lnTo>
                      <a:lnTo>
                        <a:pt x="39" y="119"/>
                      </a:lnTo>
                      <a:lnTo>
                        <a:pt x="48" y="121"/>
                      </a:lnTo>
                      <a:lnTo>
                        <a:pt x="55" y="124"/>
                      </a:lnTo>
                      <a:lnTo>
                        <a:pt x="64" y="127"/>
                      </a:lnTo>
                      <a:lnTo>
                        <a:pt x="71" y="128"/>
                      </a:lnTo>
                      <a:lnTo>
                        <a:pt x="80" y="130"/>
                      </a:lnTo>
                      <a:lnTo>
                        <a:pt x="86" y="130"/>
                      </a:lnTo>
                      <a:lnTo>
                        <a:pt x="90" y="128"/>
                      </a:lnTo>
                      <a:lnTo>
                        <a:pt x="96" y="127"/>
                      </a:lnTo>
                      <a:lnTo>
                        <a:pt x="100" y="125"/>
                      </a:lnTo>
                      <a:lnTo>
                        <a:pt x="106" y="121"/>
                      </a:lnTo>
                      <a:lnTo>
                        <a:pt x="111" y="118"/>
                      </a:lnTo>
                      <a:lnTo>
                        <a:pt x="114" y="114"/>
                      </a:lnTo>
                      <a:lnTo>
                        <a:pt x="115" y="109"/>
                      </a:lnTo>
                      <a:lnTo>
                        <a:pt x="121" y="96"/>
                      </a:lnTo>
                      <a:lnTo>
                        <a:pt x="124" y="83"/>
                      </a:lnTo>
                      <a:lnTo>
                        <a:pt x="128" y="67"/>
                      </a:lnTo>
                      <a:lnTo>
                        <a:pt x="131" y="51"/>
                      </a:lnTo>
                      <a:lnTo>
                        <a:pt x="131" y="47"/>
                      </a:lnTo>
                      <a:lnTo>
                        <a:pt x="131" y="41"/>
                      </a:lnTo>
                      <a:lnTo>
                        <a:pt x="130" y="34"/>
                      </a:lnTo>
                      <a:lnTo>
                        <a:pt x="127" y="28"/>
                      </a:lnTo>
                      <a:lnTo>
                        <a:pt x="124" y="23"/>
                      </a:lnTo>
                      <a:lnTo>
                        <a:pt x="121" y="18"/>
                      </a:lnTo>
                      <a:lnTo>
                        <a:pt x="115" y="13"/>
                      </a:lnTo>
                      <a:lnTo>
                        <a:pt x="111" y="12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1" name="Freeform 19"/>
                <p:cNvSpPr>
                  <a:spLocks/>
                </p:cNvSpPr>
                <p:nvPr/>
              </p:nvSpPr>
              <p:spPr bwMode="auto">
                <a:xfrm>
                  <a:off x="4626" y="2657"/>
                  <a:ext cx="21" cy="11"/>
                </a:xfrm>
                <a:custGeom>
                  <a:avLst/>
                  <a:gdLst>
                    <a:gd name="T0" fmla="*/ 0 w 64"/>
                    <a:gd name="T1" fmla="*/ 24 h 35"/>
                    <a:gd name="T2" fmla="*/ 9 w 64"/>
                    <a:gd name="T3" fmla="*/ 25 h 35"/>
                    <a:gd name="T4" fmla="*/ 17 w 64"/>
                    <a:gd name="T5" fmla="*/ 27 h 35"/>
                    <a:gd name="T6" fmla="*/ 25 w 64"/>
                    <a:gd name="T7" fmla="*/ 28 h 35"/>
                    <a:gd name="T8" fmla="*/ 31 w 64"/>
                    <a:gd name="T9" fmla="*/ 28 h 35"/>
                    <a:gd name="T10" fmla="*/ 36 w 64"/>
                    <a:gd name="T11" fmla="*/ 30 h 35"/>
                    <a:gd name="T12" fmla="*/ 44 w 64"/>
                    <a:gd name="T13" fmla="*/ 31 h 35"/>
                    <a:gd name="T14" fmla="*/ 49 w 64"/>
                    <a:gd name="T15" fmla="*/ 32 h 35"/>
                    <a:gd name="T16" fmla="*/ 55 w 64"/>
                    <a:gd name="T17" fmla="*/ 35 h 35"/>
                    <a:gd name="T18" fmla="*/ 64 w 64"/>
                    <a:gd name="T19" fmla="*/ 14 h 35"/>
                    <a:gd name="T20" fmla="*/ 55 w 64"/>
                    <a:gd name="T21" fmla="*/ 9 h 35"/>
                    <a:gd name="T22" fmla="*/ 48 w 64"/>
                    <a:gd name="T23" fmla="*/ 9 h 35"/>
                    <a:gd name="T24" fmla="*/ 41 w 64"/>
                    <a:gd name="T25" fmla="*/ 6 h 35"/>
                    <a:gd name="T26" fmla="*/ 35 w 64"/>
                    <a:gd name="T27" fmla="*/ 6 h 35"/>
                    <a:gd name="T28" fmla="*/ 28 w 64"/>
                    <a:gd name="T29" fmla="*/ 5 h 35"/>
                    <a:gd name="T30" fmla="*/ 20 w 64"/>
                    <a:gd name="T31" fmla="*/ 3 h 35"/>
                    <a:gd name="T32" fmla="*/ 13 w 64"/>
                    <a:gd name="T33" fmla="*/ 2 h 35"/>
                    <a:gd name="T34" fmla="*/ 6 w 64"/>
                    <a:gd name="T35" fmla="*/ 0 h 35"/>
                    <a:gd name="T36" fmla="*/ 0 w 64"/>
                    <a:gd name="T37" fmla="*/ 2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4" h="35">
                      <a:moveTo>
                        <a:pt x="0" y="24"/>
                      </a:moveTo>
                      <a:lnTo>
                        <a:pt x="9" y="25"/>
                      </a:lnTo>
                      <a:lnTo>
                        <a:pt x="17" y="27"/>
                      </a:lnTo>
                      <a:lnTo>
                        <a:pt x="25" y="28"/>
                      </a:lnTo>
                      <a:lnTo>
                        <a:pt x="31" y="28"/>
                      </a:lnTo>
                      <a:lnTo>
                        <a:pt x="36" y="30"/>
                      </a:lnTo>
                      <a:lnTo>
                        <a:pt x="44" y="31"/>
                      </a:lnTo>
                      <a:lnTo>
                        <a:pt x="49" y="32"/>
                      </a:lnTo>
                      <a:lnTo>
                        <a:pt x="55" y="35"/>
                      </a:lnTo>
                      <a:lnTo>
                        <a:pt x="64" y="14"/>
                      </a:lnTo>
                      <a:lnTo>
                        <a:pt x="55" y="9"/>
                      </a:lnTo>
                      <a:lnTo>
                        <a:pt x="48" y="9"/>
                      </a:lnTo>
                      <a:lnTo>
                        <a:pt x="41" y="6"/>
                      </a:lnTo>
                      <a:lnTo>
                        <a:pt x="35" y="6"/>
                      </a:lnTo>
                      <a:lnTo>
                        <a:pt x="28" y="5"/>
                      </a:lnTo>
                      <a:lnTo>
                        <a:pt x="20" y="3"/>
                      </a:ln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2" name="Freeform 20"/>
                <p:cNvSpPr>
                  <a:spLocks/>
                </p:cNvSpPr>
                <p:nvPr/>
              </p:nvSpPr>
              <p:spPr bwMode="auto">
                <a:xfrm>
                  <a:off x="4610" y="2657"/>
                  <a:ext cx="18" cy="12"/>
                </a:xfrm>
                <a:custGeom>
                  <a:avLst/>
                  <a:gdLst>
                    <a:gd name="T0" fmla="*/ 22 w 53"/>
                    <a:gd name="T1" fmla="*/ 38 h 38"/>
                    <a:gd name="T2" fmla="*/ 22 w 53"/>
                    <a:gd name="T3" fmla="*/ 37 h 38"/>
                    <a:gd name="T4" fmla="*/ 24 w 53"/>
                    <a:gd name="T5" fmla="*/ 35 h 38"/>
                    <a:gd name="T6" fmla="*/ 27 w 53"/>
                    <a:gd name="T7" fmla="*/ 31 h 38"/>
                    <a:gd name="T8" fmla="*/ 30 w 53"/>
                    <a:gd name="T9" fmla="*/ 30 h 38"/>
                    <a:gd name="T10" fmla="*/ 34 w 53"/>
                    <a:gd name="T11" fmla="*/ 27 h 38"/>
                    <a:gd name="T12" fmla="*/ 38 w 53"/>
                    <a:gd name="T13" fmla="*/ 25 h 38"/>
                    <a:gd name="T14" fmla="*/ 41 w 53"/>
                    <a:gd name="T15" fmla="*/ 24 h 38"/>
                    <a:gd name="T16" fmla="*/ 47 w 53"/>
                    <a:gd name="T17" fmla="*/ 24 h 38"/>
                    <a:gd name="T18" fmla="*/ 53 w 53"/>
                    <a:gd name="T19" fmla="*/ 0 h 38"/>
                    <a:gd name="T20" fmla="*/ 44 w 53"/>
                    <a:gd name="T21" fmla="*/ 0 h 38"/>
                    <a:gd name="T22" fmla="*/ 37 w 53"/>
                    <a:gd name="T23" fmla="*/ 0 h 38"/>
                    <a:gd name="T24" fmla="*/ 30 w 53"/>
                    <a:gd name="T25" fmla="*/ 3 h 38"/>
                    <a:gd name="T26" fmla="*/ 22 w 53"/>
                    <a:gd name="T27" fmla="*/ 6 h 38"/>
                    <a:gd name="T28" fmla="*/ 16 w 53"/>
                    <a:gd name="T29" fmla="*/ 9 h 38"/>
                    <a:gd name="T30" fmla="*/ 9 w 53"/>
                    <a:gd name="T31" fmla="*/ 15 h 38"/>
                    <a:gd name="T32" fmla="*/ 5 w 53"/>
                    <a:gd name="T33" fmla="*/ 21 h 38"/>
                    <a:gd name="T34" fmla="*/ 0 w 53"/>
                    <a:gd name="T35" fmla="*/ 28 h 38"/>
                    <a:gd name="T36" fmla="*/ 0 w 53"/>
                    <a:gd name="T37" fmla="*/ 27 h 38"/>
                    <a:gd name="T38" fmla="*/ 22 w 53"/>
                    <a:gd name="T3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3" h="38">
                      <a:moveTo>
                        <a:pt x="22" y="38"/>
                      </a:moveTo>
                      <a:lnTo>
                        <a:pt x="22" y="37"/>
                      </a:lnTo>
                      <a:lnTo>
                        <a:pt x="24" y="35"/>
                      </a:lnTo>
                      <a:lnTo>
                        <a:pt x="27" y="31"/>
                      </a:lnTo>
                      <a:lnTo>
                        <a:pt x="30" y="30"/>
                      </a:lnTo>
                      <a:lnTo>
                        <a:pt x="34" y="27"/>
                      </a:lnTo>
                      <a:lnTo>
                        <a:pt x="38" y="25"/>
                      </a:lnTo>
                      <a:lnTo>
                        <a:pt x="41" y="24"/>
                      </a:lnTo>
                      <a:lnTo>
                        <a:pt x="47" y="2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7" y="0"/>
                      </a:lnTo>
                      <a:lnTo>
                        <a:pt x="30" y="3"/>
                      </a:lnTo>
                      <a:lnTo>
                        <a:pt x="22" y="6"/>
                      </a:lnTo>
                      <a:lnTo>
                        <a:pt x="16" y="9"/>
                      </a:lnTo>
                      <a:lnTo>
                        <a:pt x="9" y="15"/>
                      </a:lnTo>
                      <a:lnTo>
                        <a:pt x="5" y="21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22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3" name="Freeform 21"/>
                <p:cNvSpPr>
                  <a:spLocks/>
                </p:cNvSpPr>
                <p:nvPr/>
              </p:nvSpPr>
              <p:spPr bwMode="auto">
                <a:xfrm>
                  <a:off x="4605" y="2666"/>
                  <a:ext cx="12" cy="23"/>
                </a:xfrm>
                <a:custGeom>
                  <a:avLst/>
                  <a:gdLst>
                    <a:gd name="T0" fmla="*/ 24 w 38"/>
                    <a:gd name="T1" fmla="*/ 71 h 71"/>
                    <a:gd name="T2" fmla="*/ 24 w 38"/>
                    <a:gd name="T3" fmla="*/ 62 h 71"/>
                    <a:gd name="T4" fmla="*/ 25 w 38"/>
                    <a:gd name="T5" fmla="*/ 55 h 71"/>
                    <a:gd name="T6" fmla="*/ 27 w 38"/>
                    <a:gd name="T7" fmla="*/ 46 h 71"/>
                    <a:gd name="T8" fmla="*/ 28 w 38"/>
                    <a:gd name="T9" fmla="*/ 39 h 71"/>
                    <a:gd name="T10" fmla="*/ 30 w 38"/>
                    <a:gd name="T11" fmla="*/ 33 h 71"/>
                    <a:gd name="T12" fmla="*/ 32 w 38"/>
                    <a:gd name="T13" fmla="*/ 26 h 71"/>
                    <a:gd name="T14" fmla="*/ 35 w 38"/>
                    <a:gd name="T15" fmla="*/ 19 h 71"/>
                    <a:gd name="T16" fmla="*/ 38 w 38"/>
                    <a:gd name="T17" fmla="*/ 11 h 71"/>
                    <a:gd name="T18" fmla="*/ 16 w 38"/>
                    <a:gd name="T19" fmla="*/ 0 h 71"/>
                    <a:gd name="T20" fmla="*/ 12 w 38"/>
                    <a:gd name="T21" fmla="*/ 10 h 71"/>
                    <a:gd name="T22" fmla="*/ 9 w 38"/>
                    <a:gd name="T23" fmla="*/ 19 h 71"/>
                    <a:gd name="T24" fmla="*/ 6 w 38"/>
                    <a:gd name="T25" fmla="*/ 26 h 71"/>
                    <a:gd name="T26" fmla="*/ 5 w 38"/>
                    <a:gd name="T27" fmla="*/ 35 h 71"/>
                    <a:gd name="T28" fmla="*/ 3 w 38"/>
                    <a:gd name="T29" fmla="*/ 42 h 71"/>
                    <a:gd name="T30" fmla="*/ 3 w 38"/>
                    <a:gd name="T31" fmla="*/ 52 h 71"/>
                    <a:gd name="T32" fmla="*/ 2 w 38"/>
                    <a:gd name="T33" fmla="*/ 59 h 71"/>
                    <a:gd name="T34" fmla="*/ 0 w 38"/>
                    <a:gd name="T35" fmla="*/ 69 h 71"/>
                    <a:gd name="T36" fmla="*/ 24 w 38"/>
                    <a:gd name="T37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1">
                      <a:moveTo>
                        <a:pt x="24" y="71"/>
                      </a:moveTo>
                      <a:lnTo>
                        <a:pt x="24" y="62"/>
                      </a:lnTo>
                      <a:lnTo>
                        <a:pt x="25" y="55"/>
                      </a:lnTo>
                      <a:lnTo>
                        <a:pt x="27" y="46"/>
                      </a:lnTo>
                      <a:lnTo>
                        <a:pt x="28" y="39"/>
                      </a:lnTo>
                      <a:lnTo>
                        <a:pt x="30" y="33"/>
                      </a:lnTo>
                      <a:lnTo>
                        <a:pt x="32" y="26"/>
                      </a:lnTo>
                      <a:lnTo>
                        <a:pt x="35" y="19"/>
                      </a:ln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12" y="10"/>
                      </a:lnTo>
                      <a:lnTo>
                        <a:pt x="9" y="19"/>
                      </a:lnTo>
                      <a:lnTo>
                        <a:pt x="6" y="26"/>
                      </a:lnTo>
                      <a:lnTo>
                        <a:pt x="5" y="35"/>
                      </a:lnTo>
                      <a:lnTo>
                        <a:pt x="3" y="42"/>
                      </a:lnTo>
                      <a:lnTo>
                        <a:pt x="3" y="52"/>
                      </a:lnTo>
                      <a:lnTo>
                        <a:pt x="2" y="59"/>
                      </a:lnTo>
                      <a:lnTo>
                        <a:pt x="0" y="69"/>
                      </a:lnTo>
                      <a:lnTo>
                        <a:pt x="24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4" name="Freeform 22"/>
                <p:cNvSpPr>
                  <a:spLocks/>
                </p:cNvSpPr>
                <p:nvPr/>
              </p:nvSpPr>
              <p:spPr bwMode="auto">
                <a:xfrm>
                  <a:off x="4605" y="2689"/>
                  <a:ext cx="11" cy="13"/>
                </a:xfrm>
                <a:custGeom>
                  <a:avLst/>
                  <a:gdLst>
                    <a:gd name="T0" fmla="*/ 34 w 34"/>
                    <a:gd name="T1" fmla="*/ 16 h 40"/>
                    <a:gd name="T2" fmla="*/ 32 w 34"/>
                    <a:gd name="T3" fmla="*/ 16 h 40"/>
                    <a:gd name="T4" fmla="*/ 31 w 34"/>
                    <a:gd name="T5" fmla="*/ 15 h 40"/>
                    <a:gd name="T6" fmla="*/ 30 w 34"/>
                    <a:gd name="T7" fmla="*/ 12 h 40"/>
                    <a:gd name="T8" fmla="*/ 27 w 34"/>
                    <a:gd name="T9" fmla="*/ 11 h 40"/>
                    <a:gd name="T10" fmla="*/ 27 w 34"/>
                    <a:gd name="T11" fmla="*/ 8 h 40"/>
                    <a:gd name="T12" fmla="*/ 24 w 34"/>
                    <a:gd name="T13" fmla="*/ 5 h 40"/>
                    <a:gd name="T14" fmla="*/ 24 w 34"/>
                    <a:gd name="T15" fmla="*/ 3 h 40"/>
                    <a:gd name="T16" fmla="*/ 24 w 34"/>
                    <a:gd name="T17" fmla="*/ 2 h 40"/>
                    <a:gd name="T18" fmla="*/ 0 w 34"/>
                    <a:gd name="T19" fmla="*/ 0 h 40"/>
                    <a:gd name="T20" fmla="*/ 0 w 34"/>
                    <a:gd name="T21" fmla="*/ 6 h 40"/>
                    <a:gd name="T22" fmla="*/ 3 w 34"/>
                    <a:gd name="T23" fmla="*/ 12 h 40"/>
                    <a:gd name="T24" fmla="*/ 5 w 34"/>
                    <a:gd name="T25" fmla="*/ 18 h 40"/>
                    <a:gd name="T26" fmla="*/ 6 w 34"/>
                    <a:gd name="T27" fmla="*/ 24 h 40"/>
                    <a:gd name="T28" fmla="*/ 12 w 34"/>
                    <a:gd name="T29" fmla="*/ 28 h 40"/>
                    <a:gd name="T30" fmla="*/ 15 w 34"/>
                    <a:gd name="T31" fmla="*/ 32 h 40"/>
                    <a:gd name="T32" fmla="*/ 19 w 34"/>
                    <a:gd name="T33" fmla="*/ 35 h 40"/>
                    <a:gd name="T34" fmla="*/ 25 w 34"/>
                    <a:gd name="T35" fmla="*/ 40 h 40"/>
                    <a:gd name="T36" fmla="*/ 34 w 34"/>
                    <a:gd name="T37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40">
                      <a:moveTo>
                        <a:pt x="34" y="16"/>
                      </a:moveTo>
                      <a:lnTo>
                        <a:pt x="32" y="16"/>
                      </a:lnTo>
                      <a:lnTo>
                        <a:pt x="31" y="15"/>
                      </a:lnTo>
                      <a:lnTo>
                        <a:pt x="30" y="12"/>
                      </a:lnTo>
                      <a:lnTo>
                        <a:pt x="27" y="11"/>
                      </a:lnTo>
                      <a:lnTo>
                        <a:pt x="27" y="8"/>
                      </a:lnTo>
                      <a:lnTo>
                        <a:pt x="24" y="5"/>
                      </a:lnTo>
                      <a:lnTo>
                        <a:pt x="24" y="3"/>
                      </a:lnTo>
                      <a:lnTo>
                        <a:pt x="24" y="2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3" y="12"/>
                      </a:lnTo>
                      <a:lnTo>
                        <a:pt x="5" y="18"/>
                      </a:lnTo>
                      <a:lnTo>
                        <a:pt x="6" y="24"/>
                      </a:lnTo>
                      <a:lnTo>
                        <a:pt x="12" y="28"/>
                      </a:lnTo>
                      <a:lnTo>
                        <a:pt x="15" y="32"/>
                      </a:lnTo>
                      <a:lnTo>
                        <a:pt x="19" y="35"/>
                      </a:lnTo>
                      <a:lnTo>
                        <a:pt x="25" y="40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5" name="Freeform 23"/>
                <p:cNvSpPr>
                  <a:spLocks/>
                </p:cNvSpPr>
                <p:nvPr/>
              </p:nvSpPr>
              <p:spPr bwMode="auto">
                <a:xfrm>
                  <a:off x="4613" y="2694"/>
                  <a:ext cx="23" cy="14"/>
                </a:xfrm>
                <a:custGeom>
                  <a:avLst/>
                  <a:gdLst>
                    <a:gd name="T0" fmla="*/ 69 w 70"/>
                    <a:gd name="T1" fmla="*/ 18 h 41"/>
                    <a:gd name="T2" fmla="*/ 70 w 70"/>
                    <a:gd name="T3" fmla="*/ 18 h 41"/>
                    <a:gd name="T4" fmla="*/ 61 w 70"/>
                    <a:gd name="T5" fmla="*/ 16 h 41"/>
                    <a:gd name="T6" fmla="*/ 53 w 70"/>
                    <a:gd name="T7" fmla="*/ 14 h 41"/>
                    <a:gd name="T8" fmla="*/ 45 w 70"/>
                    <a:gd name="T9" fmla="*/ 12 h 41"/>
                    <a:gd name="T10" fmla="*/ 38 w 70"/>
                    <a:gd name="T11" fmla="*/ 11 h 41"/>
                    <a:gd name="T12" fmla="*/ 31 w 70"/>
                    <a:gd name="T13" fmla="*/ 8 h 41"/>
                    <a:gd name="T14" fmla="*/ 22 w 70"/>
                    <a:gd name="T15" fmla="*/ 5 h 41"/>
                    <a:gd name="T16" fmla="*/ 15 w 70"/>
                    <a:gd name="T17" fmla="*/ 3 h 41"/>
                    <a:gd name="T18" fmla="*/ 9 w 70"/>
                    <a:gd name="T19" fmla="*/ 0 h 41"/>
                    <a:gd name="T20" fmla="*/ 0 w 70"/>
                    <a:gd name="T21" fmla="*/ 24 h 41"/>
                    <a:gd name="T22" fmla="*/ 7 w 70"/>
                    <a:gd name="T23" fmla="*/ 25 h 41"/>
                    <a:gd name="T24" fmla="*/ 15 w 70"/>
                    <a:gd name="T25" fmla="*/ 28 h 41"/>
                    <a:gd name="T26" fmla="*/ 23 w 70"/>
                    <a:gd name="T27" fmla="*/ 31 h 41"/>
                    <a:gd name="T28" fmla="*/ 31 w 70"/>
                    <a:gd name="T29" fmla="*/ 32 h 41"/>
                    <a:gd name="T30" fmla="*/ 39 w 70"/>
                    <a:gd name="T31" fmla="*/ 35 h 41"/>
                    <a:gd name="T32" fmla="*/ 48 w 70"/>
                    <a:gd name="T33" fmla="*/ 37 h 41"/>
                    <a:gd name="T34" fmla="*/ 55 w 70"/>
                    <a:gd name="T35" fmla="*/ 40 h 41"/>
                    <a:gd name="T36" fmla="*/ 64 w 70"/>
                    <a:gd name="T37" fmla="*/ 41 h 41"/>
                    <a:gd name="T38" fmla="*/ 64 w 70"/>
                    <a:gd name="T39" fmla="*/ 41 h 41"/>
                    <a:gd name="T40" fmla="*/ 69 w 70"/>
                    <a:gd name="T4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0" h="41">
                      <a:moveTo>
                        <a:pt x="69" y="18"/>
                      </a:moveTo>
                      <a:lnTo>
                        <a:pt x="70" y="18"/>
                      </a:lnTo>
                      <a:lnTo>
                        <a:pt x="61" y="16"/>
                      </a:lnTo>
                      <a:lnTo>
                        <a:pt x="53" y="14"/>
                      </a:lnTo>
                      <a:lnTo>
                        <a:pt x="45" y="12"/>
                      </a:lnTo>
                      <a:lnTo>
                        <a:pt x="38" y="11"/>
                      </a:lnTo>
                      <a:lnTo>
                        <a:pt x="31" y="8"/>
                      </a:lnTo>
                      <a:lnTo>
                        <a:pt x="22" y="5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0" y="24"/>
                      </a:lnTo>
                      <a:lnTo>
                        <a:pt x="7" y="25"/>
                      </a:lnTo>
                      <a:lnTo>
                        <a:pt x="15" y="28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5"/>
                      </a:lnTo>
                      <a:lnTo>
                        <a:pt x="48" y="37"/>
                      </a:lnTo>
                      <a:lnTo>
                        <a:pt x="55" y="40"/>
                      </a:lnTo>
                      <a:lnTo>
                        <a:pt x="64" y="41"/>
                      </a:lnTo>
                      <a:lnTo>
                        <a:pt x="64" y="41"/>
                      </a:lnTo>
                      <a:lnTo>
                        <a:pt x="69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6" name="Freeform 24"/>
                <p:cNvSpPr>
                  <a:spLocks/>
                </p:cNvSpPr>
                <p:nvPr/>
              </p:nvSpPr>
              <p:spPr bwMode="auto">
                <a:xfrm>
                  <a:off x="4634" y="2696"/>
                  <a:ext cx="17" cy="12"/>
                </a:xfrm>
                <a:custGeom>
                  <a:avLst/>
                  <a:gdLst>
                    <a:gd name="T0" fmla="*/ 28 w 50"/>
                    <a:gd name="T1" fmla="*/ 0 h 36"/>
                    <a:gd name="T2" fmla="*/ 26 w 50"/>
                    <a:gd name="T3" fmla="*/ 3 h 36"/>
                    <a:gd name="T4" fmla="*/ 25 w 50"/>
                    <a:gd name="T5" fmla="*/ 6 h 36"/>
                    <a:gd name="T6" fmla="*/ 22 w 50"/>
                    <a:gd name="T7" fmla="*/ 7 h 36"/>
                    <a:gd name="T8" fmla="*/ 19 w 50"/>
                    <a:gd name="T9" fmla="*/ 9 h 36"/>
                    <a:gd name="T10" fmla="*/ 15 w 50"/>
                    <a:gd name="T11" fmla="*/ 11 h 36"/>
                    <a:gd name="T12" fmla="*/ 10 w 50"/>
                    <a:gd name="T13" fmla="*/ 13 h 36"/>
                    <a:gd name="T14" fmla="*/ 7 w 50"/>
                    <a:gd name="T15" fmla="*/ 13 h 36"/>
                    <a:gd name="T16" fmla="*/ 5 w 50"/>
                    <a:gd name="T17" fmla="*/ 13 h 36"/>
                    <a:gd name="T18" fmla="*/ 0 w 50"/>
                    <a:gd name="T19" fmla="*/ 36 h 36"/>
                    <a:gd name="T20" fmla="*/ 9 w 50"/>
                    <a:gd name="T21" fmla="*/ 36 h 36"/>
                    <a:gd name="T22" fmla="*/ 16 w 50"/>
                    <a:gd name="T23" fmla="*/ 36 h 36"/>
                    <a:gd name="T24" fmla="*/ 22 w 50"/>
                    <a:gd name="T25" fmla="*/ 33 h 36"/>
                    <a:gd name="T26" fmla="*/ 29 w 50"/>
                    <a:gd name="T27" fmla="*/ 30 h 36"/>
                    <a:gd name="T28" fmla="*/ 37 w 50"/>
                    <a:gd name="T29" fmla="*/ 26 h 36"/>
                    <a:gd name="T30" fmla="*/ 42 w 50"/>
                    <a:gd name="T31" fmla="*/ 22 h 36"/>
                    <a:gd name="T32" fmla="*/ 45 w 50"/>
                    <a:gd name="T33" fmla="*/ 16 h 36"/>
                    <a:gd name="T34" fmla="*/ 50 w 50"/>
                    <a:gd name="T35" fmla="*/ 9 h 36"/>
                    <a:gd name="T36" fmla="*/ 28 w 50"/>
                    <a:gd name="T3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36">
                      <a:moveTo>
                        <a:pt x="28" y="0"/>
                      </a:moveTo>
                      <a:lnTo>
                        <a:pt x="26" y="3"/>
                      </a:lnTo>
                      <a:lnTo>
                        <a:pt x="25" y="6"/>
                      </a:lnTo>
                      <a:lnTo>
                        <a:pt x="22" y="7"/>
                      </a:lnTo>
                      <a:lnTo>
                        <a:pt x="19" y="9"/>
                      </a:lnTo>
                      <a:lnTo>
                        <a:pt x="15" y="11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0" y="36"/>
                      </a:lnTo>
                      <a:lnTo>
                        <a:pt x="9" y="36"/>
                      </a:lnTo>
                      <a:lnTo>
                        <a:pt x="16" y="36"/>
                      </a:lnTo>
                      <a:lnTo>
                        <a:pt x="22" y="33"/>
                      </a:lnTo>
                      <a:lnTo>
                        <a:pt x="29" y="30"/>
                      </a:lnTo>
                      <a:lnTo>
                        <a:pt x="37" y="26"/>
                      </a:lnTo>
                      <a:lnTo>
                        <a:pt x="42" y="22"/>
                      </a:lnTo>
                      <a:lnTo>
                        <a:pt x="45" y="16"/>
                      </a:lnTo>
                      <a:lnTo>
                        <a:pt x="50" y="9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7" name="Freeform 25"/>
                <p:cNvSpPr>
                  <a:spLocks/>
                </p:cNvSpPr>
                <p:nvPr/>
              </p:nvSpPr>
              <p:spPr bwMode="auto">
                <a:xfrm>
                  <a:off x="4644" y="2677"/>
                  <a:ext cx="12" cy="22"/>
                </a:xfrm>
                <a:custGeom>
                  <a:avLst/>
                  <a:gdLst>
                    <a:gd name="T0" fmla="*/ 14 w 38"/>
                    <a:gd name="T1" fmla="*/ 0 h 64"/>
                    <a:gd name="T2" fmla="*/ 13 w 38"/>
                    <a:gd name="T3" fmla="*/ 7 h 64"/>
                    <a:gd name="T4" fmla="*/ 11 w 38"/>
                    <a:gd name="T5" fmla="*/ 16 h 64"/>
                    <a:gd name="T6" fmla="*/ 10 w 38"/>
                    <a:gd name="T7" fmla="*/ 23 h 64"/>
                    <a:gd name="T8" fmla="*/ 7 w 38"/>
                    <a:gd name="T9" fmla="*/ 30 h 64"/>
                    <a:gd name="T10" fmla="*/ 6 w 38"/>
                    <a:gd name="T11" fmla="*/ 37 h 64"/>
                    <a:gd name="T12" fmla="*/ 4 w 38"/>
                    <a:gd name="T13" fmla="*/ 43 h 64"/>
                    <a:gd name="T14" fmla="*/ 1 w 38"/>
                    <a:gd name="T15" fmla="*/ 49 h 64"/>
                    <a:gd name="T16" fmla="*/ 0 w 38"/>
                    <a:gd name="T17" fmla="*/ 55 h 64"/>
                    <a:gd name="T18" fmla="*/ 22 w 38"/>
                    <a:gd name="T19" fmla="*/ 64 h 64"/>
                    <a:gd name="T20" fmla="*/ 25 w 38"/>
                    <a:gd name="T21" fmla="*/ 58 h 64"/>
                    <a:gd name="T22" fmla="*/ 26 w 38"/>
                    <a:gd name="T23" fmla="*/ 50 h 64"/>
                    <a:gd name="T24" fmla="*/ 29 w 38"/>
                    <a:gd name="T25" fmla="*/ 43 h 64"/>
                    <a:gd name="T26" fmla="*/ 30 w 38"/>
                    <a:gd name="T27" fmla="*/ 36 h 64"/>
                    <a:gd name="T28" fmla="*/ 32 w 38"/>
                    <a:gd name="T29" fmla="*/ 29 h 64"/>
                    <a:gd name="T30" fmla="*/ 33 w 38"/>
                    <a:gd name="T31" fmla="*/ 20 h 64"/>
                    <a:gd name="T32" fmla="*/ 36 w 38"/>
                    <a:gd name="T33" fmla="*/ 13 h 64"/>
                    <a:gd name="T34" fmla="*/ 38 w 38"/>
                    <a:gd name="T35" fmla="*/ 4 h 64"/>
                    <a:gd name="T36" fmla="*/ 14 w 38"/>
                    <a:gd name="T3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64">
                      <a:moveTo>
                        <a:pt x="14" y="0"/>
                      </a:moveTo>
                      <a:lnTo>
                        <a:pt x="13" y="7"/>
                      </a:lnTo>
                      <a:lnTo>
                        <a:pt x="11" y="16"/>
                      </a:lnTo>
                      <a:lnTo>
                        <a:pt x="10" y="23"/>
                      </a:lnTo>
                      <a:lnTo>
                        <a:pt x="7" y="30"/>
                      </a:lnTo>
                      <a:lnTo>
                        <a:pt x="6" y="37"/>
                      </a:lnTo>
                      <a:lnTo>
                        <a:pt x="4" y="43"/>
                      </a:lnTo>
                      <a:lnTo>
                        <a:pt x="1" y="49"/>
                      </a:lnTo>
                      <a:lnTo>
                        <a:pt x="0" y="55"/>
                      </a:lnTo>
                      <a:lnTo>
                        <a:pt x="22" y="64"/>
                      </a:lnTo>
                      <a:lnTo>
                        <a:pt x="25" y="58"/>
                      </a:lnTo>
                      <a:lnTo>
                        <a:pt x="26" y="50"/>
                      </a:lnTo>
                      <a:lnTo>
                        <a:pt x="29" y="43"/>
                      </a:lnTo>
                      <a:lnTo>
                        <a:pt x="30" y="36"/>
                      </a:lnTo>
                      <a:lnTo>
                        <a:pt x="32" y="29"/>
                      </a:lnTo>
                      <a:lnTo>
                        <a:pt x="33" y="20"/>
                      </a:lnTo>
                      <a:lnTo>
                        <a:pt x="36" y="13"/>
                      </a:lnTo>
                      <a:lnTo>
                        <a:pt x="38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8" name="Freeform 26"/>
                <p:cNvSpPr>
                  <a:spLocks/>
                </p:cNvSpPr>
                <p:nvPr/>
              </p:nvSpPr>
              <p:spPr bwMode="auto">
                <a:xfrm>
                  <a:off x="4644" y="2661"/>
                  <a:ext cx="13" cy="18"/>
                </a:xfrm>
                <a:custGeom>
                  <a:avLst/>
                  <a:gdLst>
                    <a:gd name="T0" fmla="*/ 0 w 38"/>
                    <a:gd name="T1" fmla="*/ 21 h 52"/>
                    <a:gd name="T2" fmla="*/ 3 w 38"/>
                    <a:gd name="T3" fmla="*/ 23 h 52"/>
                    <a:gd name="T4" fmla="*/ 6 w 38"/>
                    <a:gd name="T5" fmla="*/ 24 h 52"/>
                    <a:gd name="T6" fmla="*/ 9 w 38"/>
                    <a:gd name="T7" fmla="*/ 27 h 52"/>
                    <a:gd name="T8" fmla="*/ 10 w 38"/>
                    <a:gd name="T9" fmla="*/ 32 h 52"/>
                    <a:gd name="T10" fmla="*/ 12 w 38"/>
                    <a:gd name="T11" fmla="*/ 36 h 52"/>
                    <a:gd name="T12" fmla="*/ 13 w 38"/>
                    <a:gd name="T13" fmla="*/ 40 h 52"/>
                    <a:gd name="T14" fmla="*/ 13 w 38"/>
                    <a:gd name="T15" fmla="*/ 48 h 52"/>
                    <a:gd name="T16" fmla="*/ 37 w 38"/>
                    <a:gd name="T17" fmla="*/ 52 h 52"/>
                    <a:gd name="T18" fmla="*/ 38 w 38"/>
                    <a:gd name="T19" fmla="*/ 45 h 52"/>
                    <a:gd name="T20" fmla="*/ 37 w 38"/>
                    <a:gd name="T21" fmla="*/ 36 h 52"/>
                    <a:gd name="T22" fmla="*/ 35 w 38"/>
                    <a:gd name="T23" fmla="*/ 29 h 52"/>
                    <a:gd name="T24" fmla="*/ 32 w 38"/>
                    <a:gd name="T25" fmla="*/ 21 h 52"/>
                    <a:gd name="T26" fmla="*/ 28 w 38"/>
                    <a:gd name="T27" fmla="*/ 14 h 52"/>
                    <a:gd name="T28" fmla="*/ 24 w 38"/>
                    <a:gd name="T29" fmla="*/ 7 h 52"/>
                    <a:gd name="T30" fmla="*/ 15 w 38"/>
                    <a:gd name="T31" fmla="*/ 2 h 52"/>
                    <a:gd name="T32" fmla="*/ 9 w 38"/>
                    <a:gd name="T33" fmla="*/ 0 h 52"/>
                    <a:gd name="T34" fmla="*/ 0 w 38"/>
                    <a:gd name="T35" fmla="*/ 2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52">
                      <a:moveTo>
                        <a:pt x="0" y="21"/>
                      </a:moveTo>
                      <a:lnTo>
                        <a:pt x="3" y="23"/>
                      </a:lnTo>
                      <a:lnTo>
                        <a:pt x="6" y="24"/>
                      </a:lnTo>
                      <a:lnTo>
                        <a:pt x="9" y="27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3" y="40"/>
                      </a:lnTo>
                      <a:lnTo>
                        <a:pt x="13" y="48"/>
                      </a:lnTo>
                      <a:lnTo>
                        <a:pt x="37" y="52"/>
                      </a:lnTo>
                      <a:lnTo>
                        <a:pt x="38" y="45"/>
                      </a:lnTo>
                      <a:lnTo>
                        <a:pt x="37" y="36"/>
                      </a:lnTo>
                      <a:lnTo>
                        <a:pt x="35" y="29"/>
                      </a:lnTo>
                      <a:lnTo>
                        <a:pt x="32" y="21"/>
                      </a:lnTo>
                      <a:lnTo>
                        <a:pt x="28" y="14"/>
                      </a:lnTo>
                      <a:lnTo>
                        <a:pt x="24" y="7"/>
                      </a:ln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9" name="Freeform 27"/>
                <p:cNvSpPr>
                  <a:spLocks/>
                </p:cNvSpPr>
                <p:nvPr/>
              </p:nvSpPr>
              <p:spPr bwMode="auto">
                <a:xfrm>
                  <a:off x="4632" y="2683"/>
                  <a:ext cx="149" cy="117"/>
                </a:xfrm>
                <a:custGeom>
                  <a:avLst/>
                  <a:gdLst>
                    <a:gd name="T0" fmla="*/ 245 w 445"/>
                    <a:gd name="T1" fmla="*/ 188 h 351"/>
                    <a:gd name="T2" fmla="*/ 243 w 445"/>
                    <a:gd name="T3" fmla="*/ 211 h 351"/>
                    <a:gd name="T4" fmla="*/ 237 w 445"/>
                    <a:gd name="T5" fmla="*/ 233 h 351"/>
                    <a:gd name="T6" fmla="*/ 232 w 445"/>
                    <a:gd name="T7" fmla="*/ 253 h 351"/>
                    <a:gd name="T8" fmla="*/ 221 w 445"/>
                    <a:gd name="T9" fmla="*/ 269 h 351"/>
                    <a:gd name="T10" fmla="*/ 211 w 445"/>
                    <a:gd name="T11" fmla="*/ 281 h 351"/>
                    <a:gd name="T12" fmla="*/ 197 w 445"/>
                    <a:gd name="T13" fmla="*/ 288 h 351"/>
                    <a:gd name="T14" fmla="*/ 182 w 445"/>
                    <a:gd name="T15" fmla="*/ 292 h 351"/>
                    <a:gd name="T16" fmla="*/ 169 w 445"/>
                    <a:gd name="T17" fmla="*/ 294 h 351"/>
                    <a:gd name="T18" fmla="*/ 154 w 445"/>
                    <a:gd name="T19" fmla="*/ 297 h 351"/>
                    <a:gd name="T20" fmla="*/ 141 w 445"/>
                    <a:gd name="T21" fmla="*/ 295 h 351"/>
                    <a:gd name="T22" fmla="*/ 127 w 445"/>
                    <a:gd name="T23" fmla="*/ 294 h 351"/>
                    <a:gd name="T24" fmla="*/ 112 w 445"/>
                    <a:gd name="T25" fmla="*/ 292 h 351"/>
                    <a:gd name="T26" fmla="*/ 98 w 445"/>
                    <a:gd name="T27" fmla="*/ 289 h 351"/>
                    <a:gd name="T28" fmla="*/ 83 w 445"/>
                    <a:gd name="T29" fmla="*/ 287 h 351"/>
                    <a:gd name="T30" fmla="*/ 70 w 445"/>
                    <a:gd name="T31" fmla="*/ 282 h 351"/>
                    <a:gd name="T32" fmla="*/ 51 w 445"/>
                    <a:gd name="T33" fmla="*/ 275 h 351"/>
                    <a:gd name="T34" fmla="*/ 28 w 445"/>
                    <a:gd name="T35" fmla="*/ 259 h 351"/>
                    <a:gd name="T36" fmla="*/ 11 w 445"/>
                    <a:gd name="T37" fmla="*/ 239 h 351"/>
                    <a:gd name="T38" fmla="*/ 2 w 445"/>
                    <a:gd name="T39" fmla="*/ 215 h 351"/>
                    <a:gd name="T40" fmla="*/ 0 w 445"/>
                    <a:gd name="T41" fmla="*/ 170 h 351"/>
                    <a:gd name="T42" fmla="*/ 6 w 445"/>
                    <a:gd name="T43" fmla="*/ 116 h 351"/>
                    <a:gd name="T44" fmla="*/ 9 w 445"/>
                    <a:gd name="T45" fmla="*/ 89 h 351"/>
                    <a:gd name="T46" fmla="*/ 9 w 445"/>
                    <a:gd name="T47" fmla="*/ 60 h 351"/>
                    <a:gd name="T48" fmla="*/ 16 w 445"/>
                    <a:gd name="T49" fmla="*/ 41 h 351"/>
                    <a:gd name="T50" fmla="*/ 25 w 445"/>
                    <a:gd name="T51" fmla="*/ 31 h 351"/>
                    <a:gd name="T52" fmla="*/ 35 w 445"/>
                    <a:gd name="T53" fmla="*/ 22 h 351"/>
                    <a:gd name="T54" fmla="*/ 47 w 445"/>
                    <a:gd name="T55" fmla="*/ 16 h 351"/>
                    <a:gd name="T56" fmla="*/ 64 w 445"/>
                    <a:gd name="T57" fmla="*/ 10 h 351"/>
                    <a:gd name="T58" fmla="*/ 83 w 445"/>
                    <a:gd name="T59" fmla="*/ 4 h 351"/>
                    <a:gd name="T60" fmla="*/ 102 w 445"/>
                    <a:gd name="T61" fmla="*/ 0 h 351"/>
                    <a:gd name="T62" fmla="*/ 122 w 445"/>
                    <a:gd name="T63" fmla="*/ 0 h 351"/>
                    <a:gd name="T64" fmla="*/ 150 w 445"/>
                    <a:gd name="T65" fmla="*/ 7 h 351"/>
                    <a:gd name="T66" fmla="*/ 188 w 445"/>
                    <a:gd name="T67" fmla="*/ 20 h 351"/>
                    <a:gd name="T68" fmla="*/ 227 w 445"/>
                    <a:gd name="T69" fmla="*/ 38 h 351"/>
                    <a:gd name="T70" fmla="*/ 266 w 445"/>
                    <a:gd name="T71" fmla="*/ 58 h 351"/>
                    <a:gd name="T72" fmla="*/ 309 w 445"/>
                    <a:gd name="T73" fmla="*/ 80 h 351"/>
                    <a:gd name="T74" fmla="*/ 348 w 445"/>
                    <a:gd name="T75" fmla="*/ 102 h 351"/>
                    <a:gd name="T76" fmla="*/ 384 w 445"/>
                    <a:gd name="T77" fmla="*/ 122 h 351"/>
                    <a:gd name="T78" fmla="*/ 418 w 445"/>
                    <a:gd name="T79" fmla="*/ 140 h 351"/>
                    <a:gd name="T80" fmla="*/ 439 w 445"/>
                    <a:gd name="T81" fmla="*/ 173 h 351"/>
                    <a:gd name="T82" fmla="*/ 445 w 445"/>
                    <a:gd name="T83" fmla="*/ 225 h 351"/>
                    <a:gd name="T84" fmla="*/ 441 w 445"/>
                    <a:gd name="T85" fmla="*/ 278 h 351"/>
                    <a:gd name="T86" fmla="*/ 426 w 445"/>
                    <a:gd name="T87" fmla="*/ 327 h 351"/>
                    <a:gd name="T88" fmla="*/ 410 w 445"/>
                    <a:gd name="T89" fmla="*/ 351 h 351"/>
                    <a:gd name="T90" fmla="*/ 394 w 445"/>
                    <a:gd name="T91" fmla="*/ 348 h 351"/>
                    <a:gd name="T92" fmla="*/ 375 w 445"/>
                    <a:gd name="T93" fmla="*/ 345 h 351"/>
                    <a:gd name="T94" fmla="*/ 361 w 445"/>
                    <a:gd name="T95" fmla="*/ 342 h 351"/>
                    <a:gd name="T96" fmla="*/ 348 w 445"/>
                    <a:gd name="T97" fmla="*/ 330 h 351"/>
                    <a:gd name="T98" fmla="*/ 335 w 445"/>
                    <a:gd name="T99" fmla="*/ 310 h 351"/>
                    <a:gd name="T100" fmla="*/ 320 w 445"/>
                    <a:gd name="T101" fmla="*/ 289 h 351"/>
                    <a:gd name="T102" fmla="*/ 306 w 445"/>
                    <a:gd name="T103" fmla="*/ 268 h 351"/>
                    <a:gd name="T104" fmla="*/ 293 w 445"/>
                    <a:gd name="T105" fmla="*/ 247 h 351"/>
                    <a:gd name="T106" fmla="*/ 280 w 445"/>
                    <a:gd name="T107" fmla="*/ 225 h 351"/>
                    <a:gd name="T108" fmla="*/ 265 w 445"/>
                    <a:gd name="T109" fmla="*/ 205 h 351"/>
                    <a:gd name="T110" fmla="*/ 250 w 445"/>
                    <a:gd name="T111" fmla="*/ 185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5" h="351">
                      <a:moveTo>
                        <a:pt x="245" y="175"/>
                      </a:moveTo>
                      <a:lnTo>
                        <a:pt x="245" y="188"/>
                      </a:lnTo>
                      <a:lnTo>
                        <a:pt x="243" y="199"/>
                      </a:lnTo>
                      <a:lnTo>
                        <a:pt x="243" y="211"/>
                      </a:lnTo>
                      <a:lnTo>
                        <a:pt x="240" y="223"/>
                      </a:lnTo>
                      <a:lnTo>
                        <a:pt x="237" y="233"/>
                      </a:lnTo>
                      <a:lnTo>
                        <a:pt x="234" y="243"/>
                      </a:lnTo>
                      <a:lnTo>
                        <a:pt x="232" y="253"/>
                      </a:lnTo>
                      <a:lnTo>
                        <a:pt x="226" y="263"/>
                      </a:lnTo>
                      <a:lnTo>
                        <a:pt x="221" y="269"/>
                      </a:lnTo>
                      <a:lnTo>
                        <a:pt x="217" y="275"/>
                      </a:lnTo>
                      <a:lnTo>
                        <a:pt x="211" y="281"/>
                      </a:lnTo>
                      <a:lnTo>
                        <a:pt x="204" y="284"/>
                      </a:lnTo>
                      <a:lnTo>
                        <a:pt x="197" y="288"/>
                      </a:lnTo>
                      <a:lnTo>
                        <a:pt x="189" y="291"/>
                      </a:lnTo>
                      <a:lnTo>
                        <a:pt x="182" y="292"/>
                      </a:lnTo>
                      <a:lnTo>
                        <a:pt x="175" y="294"/>
                      </a:lnTo>
                      <a:lnTo>
                        <a:pt x="169" y="294"/>
                      </a:lnTo>
                      <a:lnTo>
                        <a:pt x="162" y="295"/>
                      </a:lnTo>
                      <a:lnTo>
                        <a:pt x="154" y="297"/>
                      </a:lnTo>
                      <a:lnTo>
                        <a:pt x="149" y="297"/>
                      </a:lnTo>
                      <a:lnTo>
                        <a:pt x="141" y="295"/>
                      </a:lnTo>
                      <a:lnTo>
                        <a:pt x="134" y="295"/>
                      </a:lnTo>
                      <a:lnTo>
                        <a:pt x="127" y="294"/>
                      </a:lnTo>
                      <a:lnTo>
                        <a:pt x="120" y="294"/>
                      </a:lnTo>
                      <a:lnTo>
                        <a:pt x="112" y="292"/>
                      </a:lnTo>
                      <a:lnTo>
                        <a:pt x="105" y="291"/>
                      </a:lnTo>
                      <a:lnTo>
                        <a:pt x="98" y="289"/>
                      </a:lnTo>
                      <a:lnTo>
                        <a:pt x="91" y="289"/>
                      </a:lnTo>
                      <a:lnTo>
                        <a:pt x="83" y="287"/>
                      </a:lnTo>
                      <a:lnTo>
                        <a:pt x="77" y="285"/>
                      </a:lnTo>
                      <a:lnTo>
                        <a:pt x="70" y="282"/>
                      </a:lnTo>
                      <a:lnTo>
                        <a:pt x="64" y="281"/>
                      </a:lnTo>
                      <a:lnTo>
                        <a:pt x="51" y="275"/>
                      </a:lnTo>
                      <a:lnTo>
                        <a:pt x="38" y="268"/>
                      </a:lnTo>
                      <a:lnTo>
                        <a:pt x="28" y="259"/>
                      </a:lnTo>
                      <a:lnTo>
                        <a:pt x="18" y="249"/>
                      </a:lnTo>
                      <a:lnTo>
                        <a:pt x="11" y="239"/>
                      </a:lnTo>
                      <a:lnTo>
                        <a:pt x="5" y="227"/>
                      </a:lnTo>
                      <a:lnTo>
                        <a:pt x="2" y="215"/>
                      </a:lnTo>
                      <a:lnTo>
                        <a:pt x="0" y="204"/>
                      </a:lnTo>
                      <a:lnTo>
                        <a:pt x="0" y="170"/>
                      </a:lnTo>
                      <a:lnTo>
                        <a:pt x="2" y="140"/>
                      </a:lnTo>
                      <a:lnTo>
                        <a:pt x="6" y="116"/>
                      </a:lnTo>
                      <a:lnTo>
                        <a:pt x="13" y="103"/>
                      </a:lnTo>
                      <a:lnTo>
                        <a:pt x="9" y="89"/>
                      </a:lnTo>
                      <a:lnTo>
                        <a:pt x="6" y="74"/>
                      </a:lnTo>
                      <a:lnTo>
                        <a:pt x="9" y="60"/>
                      </a:lnTo>
                      <a:lnTo>
                        <a:pt x="13" y="47"/>
                      </a:lnTo>
                      <a:lnTo>
                        <a:pt x="16" y="41"/>
                      </a:lnTo>
                      <a:lnTo>
                        <a:pt x="21" y="35"/>
                      </a:lnTo>
                      <a:lnTo>
                        <a:pt x="25" y="31"/>
                      </a:lnTo>
                      <a:lnTo>
                        <a:pt x="29" y="26"/>
                      </a:lnTo>
                      <a:lnTo>
                        <a:pt x="35" y="22"/>
                      </a:lnTo>
                      <a:lnTo>
                        <a:pt x="41" y="19"/>
                      </a:lnTo>
                      <a:lnTo>
                        <a:pt x="47" y="16"/>
                      </a:lnTo>
                      <a:lnTo>
                        <a:pt x="53" y="13"/>
                      </a:lnTo>
                      <a:lnTo>
                        <a:pt x="64" y="10"/>
                      </a:lnTo>
                      <a:lnTo>
                        <a:pt x="73" y="7"/>
                      </a:lnTo>
                      <a:lnTo>
                        <a:pt x="83" y="4"/>
                      </a:lnTo>
                      <a:lnTo>
                        <a:pt x="93" y="3"/>
                      </a:lnTo>
                      <a:lnTo>
                        <a:pt x="102" y="0"/>
                      </a:lnTo>
                      <a:lnTo>
                        <a:pt x="112" y="0"/>
                      </a:lnTo>
                      <a:lnTo>
                        <a:pt x="122" y="0"/>
                      </a:lnTo>
                      <a:lnTo>
                        <a:pt x="134" y="3"/>
                      </a:lnTo>
                      <a:lnTo>
                        <a:pt x="150" y="7"/>
                      </a:lnTo>
                      <a:lnTo>
                        <a:pt x="169" y="13"/>
                      </a:lnTo>
                      <a:lnTo>
                        <a:pt x="188" y="20"/>
                      </a:lnTo>
                      <a:lnTo>
                        <a:pt x="207" y="29"/>
                      </a:lnTo>
                      <a:lnTo>
                        <a:pt x="227" y="38"/>
                      </a:lnTo>
                      <a:lnTo>
                        <a:pt x="248" y="48"/>
                      </a:lnTo>
                      <a:lnTo>
                        <a:pt x="266" y="58"/>
                      </a:lnTo>
                      <a:lnTo>
                        <a:pt x="288" y="68"/>
                      </a:lnTo>
                      <a:lnTo>
                        <a:pt x="309" y="80"/>
                      </a:lnTo>
                      <a:lnTo>
                        <a:pt x="328" y="90"/>
                      </a:lnTo>
                      <a:lnTo>
                        <a:pt x="348" y="102"/>
                      </a:lnTo>
                      <a:lnTo>
                        <a:pt x="367" y="112"/>
                      </a:lnTo>
                      <a:lnTo>
                        <a:pt x="384" y="122"/>
                      </a:lnTo>
                      <a:lnTo>
                        <a:pt x="402" y="131"/>
                      </a:lnTo>
                      <a:lnTo>
                        <a:pt x="418" y="140"/>
                      </a:lnTo>
                      <a:lnTo>
                        <a:pt x="432" y="147"/>
                      </a:lnTo>
                      <a:lnTo>
                        <a:pt x="439" y="173"/>
                      </a:lnTo>
                      <a:lnTo>
                        <a:pt x="444" y="201"/>
                      </a:lnTo>
                      <a:lnTo>
                        <a:pt x="445" y="225"/>
                      </a:lnTo>
                      <a:lnTo>
                        <a:pt x="444" y="252"/>
                      </a:lnTo>
                      <a:lnTo>
                        <a:pt x="441" y="278"/>
                      </a:lnTo>
                      <a:lnTo>
                        <a:pt x="435" y="301"/>
                      </a:lnTo>
                      <a:lnTo>
                        <a:pt x="426" y="327"/>
                      </a:lnTo>
                      <a:lnTo>
                        <a:pt x="416" y="351"/>
                      </a:lnTo>
                      <a:lnTo>
                        <a:pt x="410" y="351"/>
                      </a:lnTo>
                      <a:lnTo>
                        <a:pt x="403" y="349"/>
                      </a:lnTo>
                      <a:lnTo>
                        <a:pt x="394" y="348"/>
                      </a:lnTo>
                      <a:lnTo>
                        <a:pt x="386" y="345"/>
                      </a:lnTo>
                      <a:lnTo>
                        <a:pt x="375" y="345"/>
                      </a:lnTo>
                      <a:lnTo>
                        <a:pt x="368" y="343"/>
                      </a:lnTo>
                      <a:lnTo>
                        <a:pt x="361" y="342"/>
                      </a:lnTo>
                      <a:lnTo>
                        <a:pt x="355" y="342"/>
                      </a:lnTo>
                      <a:lnTo>
                        <a:pt x="348" y="330"/>
                      </a:lnTo>
                      <a:lnTo>
                        <a:pt x="342" y="320"/>
                      </a:lnTo>
                      <a:lnTo>
                        <a:pt x="335" y="310"/>
                      </a:lnTo>
                      <a:lnTo>
                        <a:pt x="328" y="300"/>
                      </a:lnTo>
                      <a:lnTo>
                        <a:pt x="320" y="289"/>
                      </a:lnTo>
                      <a:lnTo>
                        <a:pt x="313" y="278"/>
                      </a:lnTo>
                      <a:lnTo>
                        <a:pt x="306" y="268"/>
                      </a:lnTo>
                      <a:lnTo>
                        <a:pt x="300" y="257"/>
                      </a:lnTo>
                      <a:lnTo>
                        <a:pt x="293" y="247"/>
                      </a:lnTo>
                      <a:lnTo>
                        <a:pt x="285" y="237"/>
                      </a:lnTo>
                      <a:lnTo>
                        <a:pt x="280" y="225"/>
                      </a:lnTo>
                      <a:lnTo>
                        <a:pt x="272" y="215"/>
                      </a:lnTo>
                      <a:lnTo>
                        <a:pt x="265" y="205"/>
                      </a:lnTo>
                      <a:lnTo>
                        <a:pt x="258" y="195"/>
                      </a:lnTo>
                      <a:lnTo>
                        <a:pt x="250" y="185"/>
                      </a:lnTo>
                      <a:lnTo>
                        <a:pt x="245" y="175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0" name="Freeform 28"/>
                <p:cNvSpPr>
                  <a:spLocks/>
                </p:cNvSpPr>
                <p:nvPr/>
              </p:nvSpPr>
              <p:spPr bwMode="auto">
                <a:xfrm>
                  <a:off x="4704" y="2741"/>
                  <a:ext cx="14" cy="32"/>
                </a:xfrm>
                <a:custGeom>
                  <a:avLst/>
                  <a:gdLst>
                    <a:gd name="T0" fmla="*/ 20 w 40"/>
                    <a:gd name="T1" fmla="*/ 94 h 94"/>
                    <a:gd name="T2" fmla="*/ 26 w 40"/>
                    <a:gd name="T3" fmla="*/ 82 h 94"/>
                    <a:gd name="T4" fmla="*/ 30 w 40"/>
                    <a:gd name="T5" fmla="*/ 72 h 94"/>
                    <a:gd name="T6" fmla="*/ 34 w 40"/>
                    <a:gd name="T7" fmla="*/ 61 h 94"/>
                    <a:gd name="T8" fmla="*/ 36 w 40"/>
                    <a:gd name="T9" fmla="*/ 49 h 94"/>
                    <a:gd name="T10" fmla="*/ 37 w 40"/>
                    <a:gd name="T11" fmla="*/ 37 h 94"/>
                    <a:gd name="T12" fmla="*/ 39 w 40"/>
                    <a:gd name="T13" fmla="*/ 26 h 94"/>
                    <a:gd name="T14" fmla="*/ 40 w 40"/>
                    <a:gd name="T15" fmla="*/ 13 h 94"/>
                    <a:gd name="T16" fmla="*/ 40 w 40"/>
                    <a:gd name="T17" fmla="*/ 0 h 94"/>
                    <a:gd name="T18" fmla="*/ 17 w 40"/>
                    <a:gd name="T19" fmla="*/ 0 h 94"/>
                    <a:gd name="T20" fmla="*/ 17 w 40"/>
                    <a:gd name="T21" fmla="*/ 13 h 94"/>
                    <a:gd name="T22" fmla="*/ 17 w 40"/>
                    <a:gd name="T23" fmla="*/ 24 h 94"/>
                    <a:gd name="T24" fmla="*/ 16 w 40"/>
                    <a:gd name="T25" fmla="*/ 34 h 94"/>
                    <a:gd name="T26" fmla="*/ 13 w 40"/>
                    <a:gd name="T27" fmla="*/ 45 h 94"/>
                    <a:gd name="T28" fmla="*/ 11 w 40"/>
                    <a:gd name="T29" fmla="*/ 55 h 94"/>
                    <a:gd name="T30" fmla="*/ 8 w 40"/>
                    <a:gd name="T31" fmla="*/ 65 h 94"/>
                    <a:gd name="T32" fmla="*/ 4 w 40"/>
                    <a:gd name="T33" fmla="*/ 74 h 94"/>
                    <a:gd name="T34" fmla="*/ 0 w 40"/>
                    <a:gd name="T35" fmla="*/ 82 h 94"/>
                    <a:gd name="T36" fmla="*/ 20 w 40"/>
                    <a:gd name="T37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" h="94">
                      <a:moveTo>
                        <a:pt x="20" y="94"/>
                      </a:moveTo>
                      <a:lnTo>
                        <a:pt x="26" y="82"/>
                      </a:lnTo>
                      <a:lnTo>
                        <a:pt x="30" y="72"/>
                      </a:lnTo>
                      <a:lnTo>
                        <a:pt x="34" y="61"/>
                      </a:lnTo>
                      <a:lnTo>
                        <a:pt x="36" y="49"/>
                      </a:lnTo>
                      <a:lnTo>
                        <a:pt x="37" y="37"/>
                      </a:lnTo>
                      <a:lnTo>
                        <a:pt x="39" y="26"/>
                      </a:lnTo>
                      <a:lnTo>
                        <a:pt x="40" y="13"/>
                      </a:lnTo>
                      <a:lnTo>
                        <a:pt x="40" y="0"/>
                      </a:lnTo>
                      <a:lnTo>
                        <a:pt x="17" y="0"/>
                      </a:lnTo>
                      <a:lnTo>
                        <a:pt x="17" y="13"/>
                      </a:lnTo>
                      <a:lnTo>
                        <a:pt x="17" y="24"/>
                      </a:lnTo>
                      <a:lnTo>
                        <a:pt x="16" y="34"/>
                      </a:lnTo>
                      <a:lnTo>
                        <a:pt x="13" y="45"/>
                      </a:lnTo>
                      <a:lnTo>
                        <a:pt x="11" y="55"/>
                      </a:lnTo>
                      <a:lnTo>
                        <a:pt x="8" y="65"/>
                      </a:lnTo>
                      <a:lnTo>
                        <a:pt x="4" y="74"/>
                      </a:lnTo>
                      <a:lnTo>
                        <a:pt x="0" y="82"/>
                      </a:lnTo>
                      <a:lnTo>
                        <a:pt x="2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1" name="Freeform 29"/>
                <p:cNvSpPr>
                  <a:spLocks/>
                </p:cNvSpPr>
                <p:nvPr/>
              </p:nvSpPr>
              <p:spPr bwMode="auto">
                <a:xfrm>
                  <a:off x="4690" y="2769"/>
                  <a:ext cx="21" cy="16"/>
                </a:xfrm>
                <a:custGeom>
                  <a:avLst/>
                  <a:gdLst>
                    <a:gd name="T0" fmla="*/ 5 w 63"/>
                    <a:gd name="T1" fmla="*/ 48 h 48"/>
                    <a:gd name="T2" fmla="*/ 3 w 63"/>
                    <a:gd name="T3" fmla="*/ 48 h 48"/>
                    <a:gd name="T4" fmla="*/ 13 w 63"/>
                    <a:gd name="T5" fmla="*/ 47 h 48"/>
                    <a:gd name="T6" fmla="*/ 21 w 63"/>
                    <a:gd name="T7" fmla="*/ 44 h 48"/>
                    <a:gd name="T8" fmla="*/ 29 w 63"/>
                    <a:gd name="T9" fmla="*/ 41 h 48"/>
                    <a:gd name="T10" fmla="*/ 38 w 63"/>
                    <a:gd name="T11" fmla="*/ 37 h 48"/>
                    <a:gd name="T12" fmla="*/ 45 w 63"/>
                    <a:gd name="T13" fmla="*/ 32 h 48"/>
                    <a:gd name="T14" fmla="*/ 53 w 63"/>
                    <a:gd name="T15" fmla="*/ 27 h 48"/>
                    <a:gd name="T16" fmla="*/ 59 w 63"/>
                    <a:gd name="T17" fmla="*/ 19 h 48"/>
                    <a:gd name="T18" fmla="*/ 63 w 63"/>
                    <a:gd name="T19" fmla="*/ 12 h 48"/>
                    <a:gd name="T20" fmla="*/ 43 w 63"/>
                    <a:gd name="T21" fmla="*/ 0 h 48"/>
                    <a:gd name="T22" fmla="*/ 40 w 63"/>
                    <a:gd name="T23" fmla="*/ 5 h 48"/>
                    <a:gd name="T24" fmla="*/ 37 w 63"/>
                    <a:gd name="T25" fmla="*/ 9 h 48"/>
                    <a:gd name="T26" fmla="*/ 31 w 63"/>
                    <a:gd name="T27" fmla="*/ 14 h 48"/>
                    <a:gd name="T28" fmla="*/ 25 w 63"/>
                    <a:gd name="T29" fmla="*/ 16 h 48"/>
                    <a:gd name="T30" fmla="*/ 19 w 63"/>
                    <a:gd name="T31" fmla="*/ 19 h 48"/>
                    <a:gd name="T32" fmla="*/ 13 w 63"/>
                    <a:gd name="T33" fmla="*/ 24 h 48"/>
                    <a:gd name="T34" fmla="*/ 6 w 63"/>
                    <a:gd name="T35" fmla="*/ 25 h 48"/>
                    <a:gd name="T36" fmla="*/ 2 w 63"/>
                    <a:gd name="T37" fmla="*/ 25 h 48"/>
                    <a:gd name="T38" fmla="*/ 0 w 63"/>
                    <a:gd name="T39" fmla="*/ 25 h 48"/>
                    <a:gd name="T40" fmla="*/ 5 w 63"/>
                    <a:gd name="T41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3" h="48">
                      <a:moveTo>
                        <a:pt x="5" y="48"/>
                      </a:moveTo>
                      <a:lnTo>
                        <a:pt x="3" y="48"/>
                      </a:lnTo>
                      <a:lnTo>
                        <a:pt x="13" y="47"/>
                      </a:lnTo>
                      <a:lnTo>
                        <a:pt x="21" y="44"/>
                      </a:lnTo>
                      <a:lnTo>
                        <a:pt x="29" y="41"/>
                      </a:lnTo>
                      <a:lnTo>
                        <a:pt x="38" y="37"/>
                      </a:lnTo>
                      <a:lnTo>
                        <a:pt x="45" y="32"/>
                      </a:lnTo>
                      <a:lnTo>
                        <a:pt x="53" y="27"/>
                      </a:lnTo>
                      <a:lnTo>
                        <a:pt x="59" y="19"/>
                      </a:lnTo>
                      <a:lnTo>
                        <a:pt x="63" y="12"/>
                      </a:lnTo>
                      <a:lnTo>
                        <a:pt x="43" y="0"/>
                      </a:lnTo>
                      <a:lnTo>
                        <a:pt x="40" y="5"/>
                      </a:lnTo>
                      <a:lnTo>
                        <a:pt x="37" y="9"/>
                      </a:lnTo>
                      <a:lnTo>
                        <a:pt x="31" y="14"/>
                      </a:lnTo>
                      <a:lnTo>
                        <a:pt x="25" y="16"/>
                      </a:lnTo>
                      <a:lnTo>
                        <a:pt x="19" y="19"/>
                      </a:lnTo>
                      <a:lnTo>
                        <a:pt x="13" y="24"/>
                      </a:lnTo>
                      <a:lnTo>
                        <a:pt x="6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5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2" name="Freeform 30"/>
                <p:cNvSpPr>
                  <a:spLocks/>
                </p:cNvSpPr>
                <p:nvPr/>
              </p:nvSpPr>
              <p:spPr bwMode="auto">
                <a:xfrm>
                  <a:off x="4652" y="2773"/>
                  <a:ext cx="40" cy="13"/>
                </a:xfrm>
                <a:custGeom>
                  <a:avLst/>
                  <a:gdLst>
                    <a:gd name="T0" fmla="*/ 0 w 118"/>
                    <a:gd name="T1" fmla="*/ 21 h 37"/>
                    <a:gd name="T2" fmla="*/ 7 w 118"/>
                    <a:gd name="T3" fmla="*/ 23 h 37"/>
                    <a:gd name="T4" fmla="*/ 13 w 118"/>
                    <a:gd name="T5" fmla="*/ 26 h 37"/>
                    <a:gd name="T6" fmla="*/ 20 w 118"/>
                    <a:gd name="T7" fmla="*/ 27 h 37"/>
                    <a:gd name="T8" fmla="*/ 29 w 118"/>
                    <a:gd name="T9" fmla="*/ 29 h 37"/>
                    <a:gd name="T10" fmla="*/ 36 w 118"/>
                    <a:gd name="T11" fmla="*/ 30 h 37"/>
                    <a:gd name="T12" fmla="*/ 44 w 118"/>
                    <a:gd name="T13" fmla="*/ 32 h 37"/>
                    <a:gd name="T14" fmla="*/ 51 w 118"/>
                    <a:gd name="T15" fmla="*/ 33 h 37"/>
                    <a:gd name="T16" fmla="*/ 58 w 118"/>
                    <a:gd name="T17" fmla="*/ 34 h 37"/>
                    <a:gd name="T18" fmla="*/ 65 w 118"/>
                    <a:gd name="T19" fmla="*/ 36 h 37"/>
                    <a:gd name="T20" fmla="*/ 74 w 118"/>
                    <a:gd name="T21" fmla="*/ 36 h 37"/>
                    <a:gd name="T22" fmla="*/ 81 w 118"/>
                    <a:gd name="T23" fmla="*/ 36 h 37"/>
                    <a:gd name="T24" fmla="*/ 87 w 118"/>
                    <a:gd name="T25" fmla="*/ 37 h 37"/>
                    <a:gd name="T26" fmla="*/ 96 w 118"/>
                    <a:gd name="T27" fmla="*/ 37 h 37"/>
                    <a:gd name="T28" fmla="*/ 103 w 118"/>
                    <a:gd name="T29" fmla="*/ 36 h 37"/>
                    <a:gd name="T30" fmla="*/ 110 w 118"/>
                    <a:gd name="T31" fmla="*/ 36 h 37"/>
                    <a:gd name="T32" fmla="*/ 118 w 118"/>
                    <a:gd name="T33" fmla="*/ 34 h 37"/>
                    <a:gd name="T34" fmla="*/ 113 w 118"/>
                    <a:gd name="T35" fmla="*/ 11 h 37"/>
                    <a:gd name="T36" fmla="*/ 108 w 118"/>
                    <a:gd name="T37" fmla="*/ 13 h 37"/>
                    <a:gd name="T38" fmla="*/ 100 w 118"/>
                    <a:gd name="T39" fmla="*/ 13 h 37"/>
                    <a:gd name="T40" fmla="*/ 89 w 118"/>
                    <a:gd name="T41" fmla="*/ 13 h 37"/>
                    <a:gd name="T42" fmla="*/ 81 w 118"/>
                    <a:gd name="T43" fmla="*/ 13 h 37"/>
                    <a:gd name="T44" fmla="*/ 68 w 118"/>
                    <a:gd name="T45" fmla="*/ 13 h 37"/>
                    <a:gd name="T46" fmla="*/ 61 w 118"/>
                    <a:gd name="T47" fmla="*/ 11 h 37"/>
                    <a:gd name="T48" fmla="*/ 54 w 118"/>
                    <a:gd name="T49" fmla="*/ 10 h 37"/>
                    <a:gd name="T50" fmla="*/ 46 w 118"/>
                    <a:gd name="T51" fmla="*/ 10 h 37"/>
                    <a:gd name="T52" fmla="*/ 39 w 118"/>
                    <a:gd name="T53" fmla="*/ 7 h 37"/>
                    <a:gd name="T54" fmla="*/ 33 w 118"/>
                    <a:gd name="T55" fmla="*/ 7 h 37"/>
                    <a:gd name="T56" fmla="*/ 28 w 118"/>
                    <a:gd name="T57" fmla="*/ 4 h 37"/>
                    <a:gd name="T58" fmla="*/ 20 w 118"/>
                    <a:gd name="T59" fmla="*/ 2 h 37"/>
                    <a:gd name="T60" fmla="*/ 15 w 118"/>
                    <a:gd name="T61" fmla="*/ 1 h 37"/>
                    <a:gd name="T62" fmla="*/ 7 w 118"/>
                    <a:gd name="T63" fmla="*/ 0 h 37"/>
                    <a:gd name="T64" fmla="*/ 0 w 118"/>
                    <a:gd name="T65" fmla="*/ 2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8" h="37">
                      <a:moveTo>
                        <a:pt x="0" y="21"/>
                      </a:moveTo>
                      <a:lnTo>
                        <a:pt x="7" y="23"/>
                      </a:lnTo>
                      <a:lnTo>
                        <a:pt x="13" y="26"/>
                      </a:lnTo>
                      <a:lnTo>
                        <a:pt x="20" y="27"/>
                      </a:lnTo>
                      <a:lnTo>
                        <a:pt x="29" y="29"/>
                      </a:lnTo>
                      <a:lnTo>
                        <a:pt x="36" y="30"/>
                      </a:lnTo>
                      <a:lnTo>
                        <a:pt x="44" y="32"/>
                      </a:lnTo>
                      <a:lnTo>
                        <a:pt x="51" y="33"/>
                      </a:lnTo>
                      <a:lnTo>
                        <a:pt x="58" y="34"/>
                      </a:lnTo>
                      <a:lnTo>
                        <a:pt x="65" y="36"/>
                      </a:lnTo>
                      <a:lnTo>
                        <a:pt x="74" y="36"/>
                      </a:lnTo>
                      <a:lnTo>
                        <a:pt x="81" y="36"/>
                      </a:lnTo>
                      <a:lnTo>
                        <a:pt x="87" y="37"/>
                      </a:lnTo>
                      <a:lnTo>
                        <a:pt x="96" y="37"/>
                      </a:lnTo>
                      <a:lnTo>
                        <a:pt x="103" y="36"/>
                      </a:lnTo>
                      <a:lnTo>
                        <a:pt x="110" y="36"/>
                      </a:lnTo>
                      <a:lnTo>
                        <a:pt x="118" y="34"/>
                      </a:lnTo>
                      <a:lnTo>
                        <a:pt x="113" y="11"/>
                      </a:lnTo>
                      <a:lnTo>
                        <a:pt x="108" y="13"/>
                      </a:lnTo>
                      <a:lnTo>
                        <a:pt x="100" y="13"/>
                      </a:lnTo>
                      <a:lnTo>
                        <a:pt x="89" y="13"/>
                      </a:lnTo>
                      <a:lnTo>
                        <a:pt x="81" y="13"/>
                      </a:lnTo>
                      <a:lnTo>
                        <a:pt x="68" y="13"/>
                      </a:lnTo>
                      <a:lnTo>
                        <a:pt x="61" y="11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39" y="7"/>
                      </a:lnTo>
                      <a:lnTo>
                        <a:pt x="33" y="7"/>
                      </a:lnTo>
                      <a:lnTo>
                        <a:pt x="28" y="4"/>
                      </a:lnTo>
                      <a:lnTo>
                        <a:pt x="20" y="2"/>
                      </a:lnTo>
                      <a:lnTo>
                        <a:pt x="15" y="1"/>
                      </a:lnTo>
                      <a:lnTo>
                        <a:pt x="7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3" name="Freeform 31"/>
                <p:cNvSpPr>
                  <a:spLocks/>
                </p:cNvSpPr>
                <p:nvPr/>
              </p:nvSpPr>
              <p:spPr bwMode="auto">
                <a:xfrm>
                  <a:off x="4628" y="2751"/>
                  <a:ext cx="27" cy="29"/>
                </a:xfrm>
                <a:custGeom>
                  <a:avLst/>
                  <a:gdLst>
                    <a:gd name="T0" fmla="*/ 0 w 80"/>
                    <a:gd name="T1" fmla="*/ 0 h 88"/>
                    <a:gd name="T2" fmla="*/ 3 w 80"/>
                    <a:gd name="T3" fmla="*/ 13 h 88"/>
                    <a:gd name="T4" fmla="*/ 8 w 80"/>
                    <a:gd name="T5" fmla="*/ 27 h 88"/>
                    <a:gd name="T6" fmla="*/ 13 w 80"/>
                    <a:gd name="T7" fmla="*/ 40 h 88"/>
                    <a:gd name="T8" fmla="*/ 22 w 80"/>
                    <a:gd name="T9" fmla="*/ 52 h 88"/>
                    <a:gd name="T10" fmla="*/ 32 w 80"/>
                    <a:gd name="T11" fmla="*/ 64 h 88"/>
                    <a:gd name="T12" fmla="*/ 45 w 80"/>
                    <a:gd name="T13" fmla="*/ 74 h 88"/>
                    <a:gd name="T14" fmla="*/ 58 w 80"/>
                    <a:gd name="T15" fmla="*/ 81 h 88"/>
                    <a:gd name="T16" fmla="*/ 73 w 80"/>
                    <a:gd name="T17" fmla="*/ 88 h 88"/>
                    <a:gd name="T18" fmla="*/ 80 w 80"/>
                    <a:gd name="T19" fmla="*/ 67 h 88"/>
                    <a:gd name="T20" fmla="*/ 70 w 80"/>
                    <a:gd name="T21" fmla="*/ 61 h 88"/>
                    <a:gd name="T22" fmla="*/ 58 w 80"/>
                    <a:gd name="T23" fmla="*/ 53 h 88"/>
                    <a:gd name="T24" fmla="*/ 48 w 80"/>
                    <a:gd name="T25" fmla="*/ 48 h 88"/>
                    <a:gd name="T26" fmla="*/ 40 w 80"/>
                    <a:gd name="T27" fmla="*/ 37 h 88"/>
                    <a:gd name="T28" fmla="*/ 34 w 80"/>
                    <a:gd name="T29" fmla="*/ 29 h 88"/>
                    <a:gd name="T30" fmla="*/ 29 w 80"/>
                    <a:gd name="T31" fmla="*/ 19 h 88"/>
                    <a:gd name="T32" fmla="*/ 25 w 80"/>
                    <a:gd name="T33" fmla="*/ 8 h 88"/>
                    <a:gd name="T34" fmla="*/ 25 w 80"/>
                    <a:gd name="T35" fmla="*/ 0 h 88"/>
                    <a:gd name="T36" fmla="*/ 0 w 80"/>
                    <a:gd name="T3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" h="88">
                      <a:moveTo>
                        <a:pt x="0" y="0"/>
                      </a:moveTo>
                      <a:lnTo>
                        <a:pt x="3" y="13"/>
                      </a:lnTo>
                      <a:lnTo>
                        <a:pt x="8" y="27"/>
                      </a:lnTo>
                      <a:lnTo>
                        <a:pt x="13" y="40"/>
                      </a:lnTo>
                      <a:lnTo>
                        <a:pt x="22" y="52"/>
                      </a:lnTo>
                      <a:lnTo>
                        <a:pt x="32" y="64"/>
                      </a:lnTo>
                      <a:lnTo>
                        <a:pt x="45" y="74"/>
                      </a:lnTo>
                      <a:lnTo>
                        <a:pt x="58" y="81"/>
                      </a:lnTo>
                      <a:lnTo>
                        <a:pt x="73" y="88"/>
                      </a:lnTo>
                      <a:lnTo>
                        <a:pt x="80" y="67"/>
                      </a:lnTo>
                      <a:lnTo>
                        <a:pt x="70" y="61"/>
                      </a:lnTo>
                      <a:lnTo>
                        <a:pt x="58" y="53"/>
                      </a:lnTo>
                      <a:lnTo>
                        <a:pt x="48" y="48"/>
                      </a:lnTo>
                      <a:lnTo>
                        <a:pt x="40" y="37"/>
                      </a:lnTo>
                      <a:lnTo>
                        <a:pt x="34" y="29"/>
                      </a:lnTo>
                      <a:lnTo>
                        <a:pt x="29" y="19"/>
                      </a:lnTo>
                      <a:lnTo>
                        <a:pt x="25" y="8"/>
                      </a:lnTo>
                      <a:lnTo>
                        <a:pt x="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4" name="Freeform 32"/>
                <p:cNvSpPr>
                  <a:spLocks/>
                </p:cNvSpPr>
                <p:nvPr/>
              </p:nvSpPr>
              <p:spPr bwMode="auto">
                <a:xfrm>
                  <a:off x="4628" y="2715"/>
                  <a:ext cx="12" cy="36"/>
                </a:xfrm>
                <a:custGeom>
                  <a:avLst/>
                  <a:gdLst>
                    <a:gd name="T0" fmla="*/ 15 w 37"/>
                    <a:gd name="T1" fmla="*/ 13 h 109"/>
                    <a:gd name="T2" fmla="*/ 18 w 37"/>
                    <a:gd name="T3" fmla="*/ 0 h 109"/>
                    <a:gd name="T4" fmla="*/ 15 w 37"/>
                    <a:gd name="T5" fmla="*/ 4 h 109"/>
                    <a:gd name="T6" fmla="*/ 12 w 37"/>
                    <a:gd name="T7" fmla="*/ 8 h 109"/>
                    <a:gd name="T8" fmla="*/ 10 w 37"/>
                    <a:gd name="T9" fmla="*/ 13 h 109"/>
                    <a:gd name="T10" fmla="*/ 8 w 37"/>
                    <a:gd name="T11" fmla="*/ 18 h 109"/>
                    <a:gd name="T12" fmla="*/ 8 w 37"/>
                    <a:gd name="T13" fmla="*/ 24 h 109"/>
                    <a:gd name="T14" fmla="*/ 6 w 37"/>
                    <a:gd name="T15" fmla="*/ 32 h 109"/>
                    <a:gd name="T16" fmla="*/ 6 w 37"/>
                    <a:gd name="T17" fmla="*/ 36 h 109"/>
                    <a:gd name="T18" fmla="*/ 3 w 37"/>
                    <a:gd name="T19" fmla="*/ 43 h 109"/>
                    <a:gd name="T20" fmla="*/ 3 w 37"/>
                    <a:gd name="T21" fmla="*/ 52 h 109"/>
                    <a:gd name="T22" fmla="*/ 3 w 37"/>
                    <a:gd name="T23" fmla="*/ 59 h 109"/>
                    <a:gd name="T24" fmla="*/ 2 w 37"/>
                    <a:gd name="T25" fmla="*/ 66 h 109"/>
                    <a:gd name="T26" fmla="*/ 2 w 37"/>
                    <a:gd name="T27" fmla="*/ 74 h 109"/>
                    <a:gd name="T28" fmla="*/ 0 w 37"/>
                    <a:gd name="T29" fmla="*/ 82 h 109"/>
                    <a:gd name="T30" fmla="*/ 0 w 37"/>
                    <a:gd name="T31" fmla="*/ 109 h 109"/>
                    <a:gd name="T32" fmla="*/ 25 w 37"/>
                    <a:gd name="T33" fmla="*/ 109 h 109"/>
                    <a:gd name="T34" fmla="*/ 25 w 37"/>
                    <a:gd name="T35" fmla="*/ 84 h 109"/>
                    <a:gd name="T36" fmla="*/ 25 w 37"/>
                    <a:gd name="T37" fmla="*/ 75 h 109"/>
                    <a:gd name="T38" fmla="*/ 25 w 37"/>
                    <a:gd name="T39" fmla="*/ 61 h 109"/>
                    <a:gd name="T40" fmla="*/ 26 w 37"/>
                    <a:gd name="T41" fmla="*/ 53 h 109"/>
                    <a:gd name="T42" fmla="*/ 26 w 37"/>
                    <a:gd name="T43" fmla="*/ 48 h 109"/>
                    <a:gd name="T44" fmla="*/ 28 w 37"/>
                    <a:gd name="T45" fmla="*/ 40 h 109"/>
                    <a:gd name="T46" fmla="*/ 29 w 37"/>
                    <a:gd name="T47" fmla="*/ 34 h 109"/>
                    <a:gd name="T48" fmla="*/ 29 w 37"/>
                    <a:gd name="T49" fmla="*/ 30 h 109"/>
                    <a:gd name="T50" fmla="*/ 31 w 37"/>
                    <a:gd name="T51" fmla="*/ 24 h 109"/>
                    <a:gd name="T52" fmla="*/ 32 w 37"/>
                    <a:gd name="T53" fmla="*/ 21 h 109"/>
                    <a:gd name="T54" fmla="*/ 32 w 37"/>
                    <a:gd name="T55" fmla="*/ 18 h 109"/>
                    <a:gd name="T56" fmla="*/ 34 w 37"/>
                    <a:gd name="T57" fmla="*/ 17 h 109"/>
                    <a:gd name="T58" fmla="*/ 34 w 37"/>
                    <a:gd name="T59" fmla="*/ 17 h 109"/>
                    <a:gd name="T60" fmla="*/ 37 w 37"/>
                    <a:gd name="T61" fmla="*/ 2 h 109"/>
                    <a:gd name="T62" fmla="*/ 15 w 37"/>
                    <a:gd name="T63" fmla="*/ 13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" h="109">
                      <a:moveTo>
                        <a:pt x="15" y="13"/>
                      </a:moveTo>
                      <a:lnTo>
                        <a:pt x="18" y="0"/>
                      </a:lnTo>
                      <a:lnTo>
                        <a:pt x="15" y="4"/>
                      </a:lnTo>
                      <a:lnTo>
                        <a:pt x="12" y="8"/>
                      </a:lnTo>
                      <a:lnTo>
                        <a:pt x="10" y="13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6" y="36"/>
                      </a:lnTo>
                      <a:lnTo>
                        <a:pt x="3" y="43"/>
                      </a:lnTo>
                      <a:lnTo>
                        <a:pt x="3" y="52"/>
                      </a:lnTo>
                      <a:lnTo>
                        <a:pt x="3" y="59"/>
                      </a:lnTo>
                      <a:lnTo>
                        <a:pt x="2" y="66"/>
                      </a:lnTo>
                      <a:lnTo>
                        <a:pt x="2" y="74"/>
                      </a:lnTo>
                      <a:lnTo>
                        <a:pt x="0" y="82"/>
                      </a:lnTo>
                      <a:lnTo>
                        <a:pt x="0" y="109"/>
                      </a:lnTo>
                      <a:lnTo>
                        <a:pt x="25" y="109"/>
                      </a:lnTo>
                      <a:lnTo>
                        <a:pt x="25" y="84"/>
                      </a:lnTo>
                      <a:lnTo>
                        <a:pt x="25" y="75"/>
                      </a:lnTo>
                      <a:lnTo>
                        <a:pt x="25" y="61"/>
                      </a:lnTo>
                      <a:lnTo>
                        <a:pt x="26" y="53"/>
                      </a:lnTo>
                      <a:lnTo>
                        <a:pt x="26" y="48"/>
                      </a:lnTo>
                      <a:lnTo>
                        <a:pt x="28" y="40"/>
                      </a:lnTo>
                      <a:lnTo>
                        <a:pt x="29" y="34"/>
                      </a:lnTo>
                      <a:lnTo>
                        <a:pt x="29" y="30"/>
                      </a:lnTo>
                      <a:lnTo>
                        <a:pt x="31" y="24"/>
                      </a:lnTo>
                      <a:lnTo>
                        <a:pt x="32" y="21"/>
                      </a:lnTo>
                      <a:lnTo>
                        <a:pt x="32" y="18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2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5" name="Freeform 33"/>
                <p:cNvSpPr>
                  <a:spLocks/>
                </p:cNvSpPr>
                <p:nvPr/>
              </p:nvSpPr>
              <p:spPr bwMode="auto">
                <a:xfrm>
                  <a:off x="4631" y="2697"/>
                  <a:ext cx="9" cy="22"/>
                </a:xfrm>
                <a:custGeom>
                  <a:avLst/>
                  <a:gdLst>
                    <a:gd name="T0" fmla="*/ 8 w 29"/>
                    <a:gd name="T1" fmla="*/ 0 h 66"/>
                    <a:gd name="T2" fmla="*/ 4 w 29"/>
                    <a:gd name="T3" fmla="*/ 7 h 66"/>
                    <a:gd name="T4" fmla="*/ 2 w 29"/>
                    <a:gd name="T5" fmla="*/ 16 h 66"/>
                    <a:gd name="T6" fmla="*/ 1 w 29"/>
                    <a:gd name="T7" fmla="*/ 23 h 66"/>
                    <a:gd name="T8" fmla="*/ 0 w 29"/>
                    <a:gd name="T9" fmla="*/ 32 h 66"/>
                    <a:gd name="T10" fmla="*/ 1 w 29"/>
                    <a:gd name="T11" fmla="*/ 41 h 66"/>
                    <a:gd name="T12" fmla="*/ 2 w 29"/>
                    <a:gd name="T13" fmla="*/ 50 h 66"/>
                    <a:gd name="T14" fmla="*/ 4 w 29"/>
                    <a:gd name="T15" fmla="*/ 57 h 66"/>
                    <a:gd name="T16" fmla="*/ 7 w 29"/>
                    <a:gd name="T17" fmla="*/ 66 h 66"/>
                    <a:gd name="T18" fmla="*/ 29 w 29"/>
                    <a:gd name="T19" fmla="*/ 55 h 66"/>
                    <a:gd name="T20" fmla="*/ 26 w 29"/>
                    <a:gd name="T21" fmla="*/ 50 h 66"/>
                    <a:gd name="T22" fmla="*/ 24 w 29"/>
                    <a:gd name="T23" fmla="*/ 45 h 66"/>
                    <a:gd name="T24" fmla="*/ 24 w 29"/>
                    <a:gd name="T25" fmla="*/ 38 h 66"/>
                    <a:gd name="T26" fmla="*/ 24 w 29"/>
                    <a:gd name="T27" fmla="*/ 32 h 66"/>
                    <a:gd name="T28" fmla="*/ 24 w 29"/>
                    <a:gd name="T29" fmla="*/ 26 h 66"/>
                    <a:gd name="T30" fmla="*/ 24 w 29"/>
                    <a:gd name="T31" fmla="*/ 21 h 66"/>
                    <a:gd name="T32" fmla="*/ 26 w 29"/>
                    <a:gd name="T33" fmla="*/ 16 h 66"/>
                    <a:gd name="T34" fmla="*/ 29 w 29"/>
                    <a:gd name="T35" fmla="*/ 10 h 66"/>
                    <a:gd name="T36" fmla="*/ 8 w 29"/>
                    <a:gd name="T3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66">
                      <a:moveTo>
                        <a:pt x="8" y="0"/>
                      </a:moveTo>
                      <a:lnTo>
                        <a:pt x="4" y="7"/>
                      </a:lnTo>
                      <a:lnTo>
                        <a:pt x="2" y="16"/>
                      </a:lnTo>
                      <a:lnTo>
                        <a:pt x="1" y="23"/>
                      </a:lnTo>
                      <a:lnTo>
                        <a:pt x="0" y="32"/>
                      </a:lnTo>
                      <a:lnTo>
                        <a:pt x="1" y="41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7" y="66"/>
                      </a:lnTo>
                      <a:lnTo>
                        <a:pt x="29" y="55"/>
                      </a:lnTo>
                      <a:lnTo>
                        <a:pt x="26" y="50"/>
                      </a:lnTo>
                      <a:lnTo>
                        <a:pt x="24" y="45"/>
                      </a:lnTo>
                      <a:lnTo>
                        <a:pt x="24" y="38"/>
                      </a:lnTo>
                      <a:lnTo>
                        <a:pt x="24" y="32"/>
                      </a:lnTo>
                      <a:lnTo>
                        <a:pt x="24" y="26"/>
                      </a:lnTo>
                      <a:lnTo>
                        <a:pt x="24" y="21"/>
                      </a:lnTo>
                      <a:lnTo>
                        <a:pt x="26" y="16"/>
                      </a:lnTo>
                      <a:lnTo>
                        <a:pt x="29" y="1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6" name="Freeform 34"/>
                <p:cNvSpPr>
                  <a:spLocks/>
                </p:cNvSpPr>
                <p:nvPr/>
              </p:nvSpPr>
              <p:spPr bwMode="auto">
                <a:xfrm>
                  <a:off x="4633" y="2684"/>
                  <a:ext cx="18" cy="16"/>
                </a:xfrm>
                <a:custGeom>
                  <a:avLst/>
                  <a:gdLst>
                    <a:gd name="T0" fmla="*/ 47 w 54"/>
                    <a:gd name="T1" fmla="*/ 0 h 49"/>
                    <a:gd name="T2" fmla="*/ 38 w 54"/>
                    <a:gd name="T3" fmla="*/ 3 h 49"/>
                    <a:gd name="T4" fmla="*/ 32 w 54"/>
                    <a:gd name="T5" fmla="*/ 6 h 49"/>
                    <a:gd name="T6" fmla="*/ 25 w 54"/>
                    <a:gd name="T7" fmla="*/ 10 h 49"/>
                    <a:gd name="T8" fmla="*/ 19 w 54"/>
                    <a:gd name="T9" fmla="*/ 14 h 49"/>
                    <a:gd name="T10" fmla="*/ 13 w 54"/>
                    <a:gd name="T11" fmla="*/ 19 h 49"/>
                    <a:gd name="T12" fmla="*/ 9 w 54"/>
                    <a:gd name="T13" fmla="*/ 25 h 49"/>
                    <a:gd name="T14" fmla="*/ 3 w 54"/>
                    <a:gd name="T15" fmla="*/ 32 h 49"/>
                    <a:gd name="T16" fmla="*/ 0 w 54"/>
                    <a:gd name="T17" fmla="*/ 39 h 49"/>
                    <a:gd name="T18" fmla="*/ 21 w 54"/>
                    <a:gd name="T19" fmla="*/ 49 h 49"/>
                    <a:gd name="T20" fmla="*/ 24 w 54"/>
                    <a:gd name="T21" fmla="*/ 44 h 49"/>
                    <a:gd name="T22" fmla="*/ 26 w 54"/>
                    <a:gd name="T23" fmla="*/ 39 h 49"/>
                    <a:gd name="T24" fmla="*/ 31 w 54"/>
                    <a:gd name="T25" fmla="*/ 36 h 49"/>
                    <a:gd name="T26" fmla="*/ 34 w 54"/>
                    <a:gd name="T27" fmla="*/ 32 h 49"/>
                    <a:gd name="T28" fmla="*/ 38 w 54"/>
                    <a:gd name="T29" fmla="*/ 29 h 49"/>
                    <a:gd name="T30" fmla="*/ 42 w 54"/>
                    <a:gd name="T31" fmla="*/ 26 h 49"/>
                    <a:gd name="T32" fmla="*/ 48 w 54"/>
                    <a:gd name="T33" fmla="*/ 25 h 49"/>
                    <a:gd name="T34" fmla="*/ 54 w 54"/>
                    <a:gd name="T35" fmla="*/ 22 h 49"/>
                    <a:gd name="T36" fmla="*/ 47 w 54"/>
                    <a:gd name="T3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4" h="49">
                      <a:moveTo>
                        <a:pt x="47" y="0"/>
                      </a:moveTo>
                      <a:lnTo>
                        <a:pt x="38" y="3"/>
                      </a:lnTo>
                      <a:lnTo>
                        <a:pt x="32" y="6"/>
                      </a:lnTo>
                      <a:lnTo>
                        <a:pt x="25" y="10"/>
                      </a:lnTo>
                      <a:lnTo>
                        <a:pt x="19" y="14"/>
                      </a:lnTo>
                      <a:lnTo>
                        <a:pt x="13" y="19"/>
                      </a:lnTo>
                      <a:lnTo>
                        <a:pt x="9" y="25"/>
                      </a:lnTo>
                      <a:lnTo>
                        <a:pt x="3" y="32"/>
                      </a:lnTo>
                      <a:lnTo>
                        <a:pt x="0" y="39"/>
                      </a:lnTo>
                      <a:lnTo>
                        <a:pt x="21" y="49"/>
                      </a:lnTo>
                      <a:lnTo>
                        <a:pt x="24" y="44"/>
                      </a:lnTo>
                      <a:lnTo>
                        <a:pt x="26" y="39"/>
                      </a:lnTo>
                      <a:lnTo>
                        <a:pt x="31" y="36"/>
                      </a:lnTo>
                      <a:lnTo>
                        <a:pt x="34" y="32"/>
                      </a:lnTo>
                      <a:lnTo>
                        <a:pt x="38" y="29"/>
                      </a:lnTo>
                      <a:lnTo>
                        <a:pt x="42" y="26"/>
                      </a:lnTo>
                      <a:lnTo>
                        <a:pt x="48" y="25"/>
                      </a:lnTo>
                      <a:lnTo>
                        <a:pt x="54" y="22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7" name="Freeform 35"/>
                <p:cNvSpPr>
                  <a:spLocks/>
                </p:cNvSpPr>
                <p:nvPr/>
              </p:nvSpPr>
              <p:spPr bwMode="auto">
                <a:xfrm>
                  <a:off x="4649" y="2679"/>
                  <a:ext cx="29" cy="12"/>
                </a:xfrm>
                <a:custGeom>
                  <a:avLst/>
                  <a:gdLst>
                    <a:gd name="T0" fmla="*/ 86 w 86"/>
                    <a:gd name="T1" fmla="*/ 3 h 37"/>
                    <a:gd name="T2" fmla="*/ 74 w 86"/>
                    <a:gd name="T3" fmla="*/ 2 h 37"/>
                    <a:gd name="T4" fmla="*/ 62 w 86"/>
                    <a:gd name="T5" fmla="*/ 0 h 37"/>
                    <a:gd name="T6" fmla="*/ 52 w 86"/>
                    <a:gd name="T7" fmla="*/ 2 h 37"/>
                    <a:gd name="T8" fmla="*/ 41 w 86"/>
                    <a:gd name="T9" fmla="*/ 2 h 37"/>
                    <a:gd name="T10" fmla="*/ 30 w 86"/>
                    <a:gd name="T11" fmla="*/ 5 h 37"/>
                    <a:gd name="T12" fmla="*/ 20 w 86"/>
                    <a:gd name="T13" fmla="*/ 8 h 37"/>
                    <a:gd name="T14" fmla="*/ 10 w 86"/>
                    <a:gd name="T15" fmla="*/ 11 h 37"/>
                    <a:gd name="T16" fmla="*/ 0 w 86"/>
                    <a:gd name="T17" fmla="*/ 15 h 37"/>
                    <a:gd name="T18" fmla="*/ 7 w 86"/>
                    <a:gd name="T19" fmla="*/ 37 h 37"/>
                    <a:gd name="T20" fmla="*/ 17 w 86"/>
                    <a:gd name="T21" fmla="*/ 34 h 37"/>
                    <a:gd name="T22" fmla="*/ 26 w 86"/>
                    <a:gd name="T23" fmla="*/ 31 h 37"/>
                    <a:gd name="T24" fmla="*/ 38 w 86"/>
                    <a:gd name="T25" fmla="*/ 28 h 37"/>
                    <a:gd name="T26" fmla="*/ 46 w 86"/>
                    <a:gd name="T27" fmla="*/ 25 h 37"/>
                    <a:gd name="T28" fmla="*/ 54 w 86"/>
                    <a:gd name="T29" fmla="*/ 25 h 37"/>
                    <a:gd name="T30" fmla="*/ 62 w 86"/>
                    <a:gd name="T31" fmla="*/ 24 h 37"/>
                    <a:gd name="T32" fmla="*/ 71 w 86"/>
                    <a:gd name="T33" fmla="*/ 25 h 37"/>
                    <a:gd name="T34" fmla="*/ 81 w 86"/>
                    <a:gd name="T35" fmla="*/ 27 h 37"/>
                    <a:gd name="T36" fmla="*/ 86 w 86"/>
                    <a:gd name="T37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6" h="37">
                      <a:moveTo>
                        <a:pt x="86" y="3"/>
                      </a:moveTo>
                      <a:lnTo>
                        <a:pt x="74" y="2"/>
                      </a:lnTo>
                      <a:lnTo>
                        <a:pt x="62" y="0"/>
                      </a:lnTo>
                      <a:lnTo>
                        <a:pt x="52" y="2"/>
                      </a:lnTo>
                      <a:lnTo>
                        <a:pt x="41" y="2"/>
                      </a:lnTo>
                      <a:lnTo>
                        <a:pt x="30" y="5"/>
                      </a:lnTo>
                      <a:lnTo>
                        <a:pt x="20" y="8"/>
                      </a:lnTo>
                      <a:lnTo>
                        <a:pt x="10" y="11"/>
                      </a:lnTo>
                      <a:lnTo>
                        <a:pt x="0" y="15"/>
                      </a:lnTo>
                      <a:lnTo>
                        <a:pt x="7" y="37"/>
                      </a:ln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8" y="28"/>
                      </a:lnTo>
                      <a:lnTo>
                        <a:pt x="46" y="25"/>
                      </a:lnTo>
                      <a:lnTo>
                        <a:pt x="54" y="25"/>
                      </a:lnTo>
                      <a:lnTo>
                        <a:pt x="62" y="24"/>
                      </a:lnTo>
                      <a:lnTo>
                        <a:pt x="71" y="25"/>
                      </a:lnTo>
                      <a:lnTo>
                        <a:pt x="81" y="27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8" name="Freeform 36"/>
                <p:cNvSpPr>
                  <a:spLocks/>
                </p:cNvSpPr>
                <p:nvPr/>
              </p:nvSpPr>
              <p:spPr bwMode="auto">
                <a:xfrm>
                  <a:off x="4676" y="2680"/>
                  <a:ext cx="104" cy="56"/>
                </a:xfrm>
                <a:custGeom>
                  <a:avLst/>
                  <a:gdLst>
                    <a:gd name="T0" fmla="*/ 311 w 311"/>
                    <a:gd name="T1" fmla="*/ 153 h 168"/>
                    <a:gd name="T2" fmla="*/ 306 w 311"/>
                    <a:gd name="T3" fmla="*/ 146 h 168"/>
                    <a:gd name="T4" fmla="*/ 291 w 311"/>
                    <a:gd name="T5" fmla="*/ 138 h 168"/>
                    <a:gd name="T6" fmla="*/ 275 w 311"/>
                    <a:gd name="T7" fmla="*/ 130 h 168"/>
                    <a:gd name="T8" fmla="*/ 259 w 311"/>
                    <a:gd name="T9" fmla="*/ 121 h 168"/>
                    <a:gd name="T10" fmla="*/ 240 w 311"/>
                    <a:gd name="T11" fmla="*/ 111 h 168"/>
                    <a:gd name="T12" fmla="*/ 223 w 311"/>
                    <a:gd name="T13" fmla="*/ 101 h 168"/>
                    <a:gd name="T14" fmla="*/ 202 w 311"/>
                    <a:gd name="T15" fmla="*/ 89 h 168"/>
                    <a:gd name="T16" fmla="*/ 182 w 311"/>
                    <a:gd name="T17" fmla="*/ 79 h 168"/>
                    <a:gd name="T18" fmla="*/ 163 w 311"/>
                    <a:gd name="T19" fmla="*/ 69 h 168"/>
                    <a:gd name="T20" fmla="*/ 141 w 311"/>
                    <a:gd name="T21" fmla="*/ 57 h 168"/>
                    <a:gd name="T22" fmla="*/ 121 w 311"/>
                    <a:gd name="T23" fmla="*/ 47 h 168"/>
                    <a:gd name="T24" fmla="*/ 101 w 311"/>
                    <a:gd name="T25" fmla="*/ 37 h 168"/>
                    <a:gd name="T26" fmla="*/ 80 w 311"/>
                    <a:gd name="T27" fmla="*/ 26 h 168"/>
                    <a:gd name="T28" fmla="*/ 60 w 311"/>
                    <a:gd name="T29" fmla="*/ 19 h 168"/>
                    <a:gd name="T30" fmla="*/ 42 w 311"/>
                    <a:gd name="T31" fmla="*/ 12 h 168"/>
                    <a:gd name="T32" fmla="*/ 23 w 311"/>
                    <a:gd name="T33" fmla="*/ 5 h 168"/>
                    <a:gd name="T34" fmla="*/ 5 w 311"/>
                    <a:gd name="T35" fmla="*/ 0 h 168"/>
                    <a:gd name="T36" fmla="*/ 0 w 311"/>
                    <a:gd name="T37" fmla="*/ 24 h 168"/>
                    <a:gd name="T38" fmla="*/ 16 w 311"/>
                    <a:gd name="T39" fmla="*/ 28 h 168"/>
                    <a:gd name="T40" fmla="*/ 34 w 311"/>
                    <a:gd name="T41" fmla="*/ 34 h 168"/>
                    <a:gd name="T42" fmla="*/ 53 w 311"/>
                    <a:gd name="T43" fmla="*/ 41 h 168"/>
                    <a:gd name="T44" fmla="*/ 71 w 311"/>
                    <a:gd name="T45" fmla="*/ 48 h 168"/>
                    <a:gd name="T46" fmla="*/ 90 w 311"/>
                    <a:gd name="T47" fmla="*/ 58 h 168"/>
                    <a:gd name="T48" fmla="*/ 111 w 311"/>
                    <a:gd name="T49" fmla="*/ 67 h 168"/>
                    <a:gd name="T50" fmla="*/ 131 w 311"/>
                    <a:gd name="T51" fmla="*/ 77 h 168"/>
                    <a:gd name="T52" fmla="*/ 151 w 311"/>
                    <a:gd name="T53" fmla="*/ 89 h 168"/>
                    <a:gd name="T54" fmla="*/ 172 w 311"/>
                    <a:gd name="T55" fmla="*/ 99 h 168"/>
                    <a:gd name="T56" fmla="*/ 191 w 311"/>
                    <a:gd name="T57" fmla="*/ 109 h 168"/>
                    <a:gd name="T58" fmla="*/ 211 w 311"/>
                    <a:gd name="T59" fmla="*/ 121 h 168"/>
                    <a:gd name="T60" fmla="*/ 230 w 311"/>
                    <a:gd name="T61" fmla="*/ 131 h 168"/>
                    <a:gd name="T62" fmla="*/ 247 w 311"/>
                    <a:gd name="T63" fmla="*/ 141 h 168"/>
                    <a:gd name="T64" fmla="*/ 265 w 311"/>
                    <a:gd name="T65" fmla="*/ 150 h 168"/>
                    <a:gd name="T66" fmla="*/ 281 w 311"/>
                    <a:gd name="T67" fmla="*/ 159 h 168"/>
                    <a:gd name="T68" fmla="*/ 295 w 311"/>
                    <a:gd name="T69" fmla="*/ 168 h 168"/>
                    <a:gd name="T70" fmla="*/ 290 w 311"/>
                    <a:gd name="T71" fmla="*/ 160 h 168"/>
                    <a:gd name="T72" fmla="*/ 311 w 311"/>
                    <a:gd name="T73" fmla="*/ 15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1" h="168">
                      <a:moveTo>
                        <a:pt x="311" y="153"/>
                      </a:moveTo>
                      <a:lnTo>
                        <a:pt x="306" y="146"/>
                      </a:lnTo>
                      <a:lnTo>
                        <a:pt x="291" y="138"/>
                      </a:lnTo>
                      <a:lnTo>
                        <a:pt x="275" y="130"/>
                      </a:lnTo>
                      <a:lnTo>
                        <a:pt x="259" y="121"/>
                      </a:lnTo>
                      <a:lnTo>
                        <a:pt x="240" y="111"/>
                      </a:lnTo>
                      <a:lnTo>
                        <a:pt x="223" y="101"/>
                      </a:lnTo>
                      <a:lnTo>
                        <a:pt x="202" y="89"/>
                      </a:lnTo>
                      <a:lnTo>
                        <a:pt x="182" y="79"/>
                      </a:lnTo>
                      <a:lnTo>
                        <a:pt x="163" y="69"/>
                      </a:lnTo>
                      <a:lnTo>
                        <a:pt x="141" y="57"/>
                      </a:lnTo>
                      <a:lnTo>
                        <a:pt x="121" y="47"/>
                      </a:lnTo>
                      <a:lnTo>
                        <a:pt x="101" y="37"/>
                      </a:lnTo>
                      <a:lnTo>
                        <a:pt x="80" y="26"/>
                      </a:lnTo>
                      <a:lnTo>
                        <a:pt x="60" y="19"/>
                      </a:lnTo>
                      <a:lnTo>
                        <a:pt x="42" y="12"/>
                      </a:lnTo>
                      <a:lnTo>
                        <a:pt x="23" y="5"/>
                      </a:lnTo>
                      <a:lnTo>
                        <a:pt x="5" y="0"/>
                      </a:lnTo>
                      <a:lnTo>
                        <a:pt x="0" y="24"/>
                      </a:lnTo>
                      <a:lnTo>
                        <a:pt x="16" y="28"/>
                      </a:lnTo>
                      <a:lnTo>
                        <a:pt x="34" y="34"/>
                      </a:lnTo>
                      <a:lnTo>
                        <a:pt x="53" y="41"/>
                      </a:lnTo>
                      <a:lnTo>
                        <a:pt x="71" y="48"/>
                      </a:lnTo>
                      <a:lnTo>
                        <a:pt x="90" y="58"/>
                      </a:lnTo>
                      <a:lnTo>
                        <a:pt x="111" y="67"/>
                      </a:lnTo>
                      <a:lnTo>
                        <a:pt x="131" y="77"/>
                      </a:lnTo>
                      <a:lnTo>
                        <a:pt x="151" y="89"/>
                      </a:lnTo>
                      <a:lnTo>
                        <a:pt x="172" y="99"/>
                      </a:lnTo>
                      <a:lnTo>
                        <a:pt x="191" y="109"/>
                      </a:lnTo>
                      <a:lnTo>
                        <a:pt x="211" y="121"/>
                      </a:lnTo>
                      <a:lnTo>
                        <a:pt x="230" y="131"/>
                      </a:lnTo>
                      <a:lnTo>
                        <a:pt x="247" y="141"/>
                      </a:lnTo>
                      <a:lnTo>
                        <a:pt x="265" y="150"/>
                      </a:lnTo>
                      <a:lnTo>
                        <a:pt x="281" y="159"/>
                      </a:lnTo>
                      <a:lnTo>
                        <a:pt x="295" y="168"/>
                      </a:lnTo>
                      <a:lnTo>
                        <a:pt x="290" y="160"/>
                      </a:lnTo>
                      <a:lnTo>
                        <a:pt x="311" y="1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9" name="Freeform 37"/>
                <p:cNvSpPr>
                  <a:spLocks/>
                </p:cNvSpPr>
                <p:nvPr/>
              </p:nvSpPr>
              <p:spPr bwMode="auto">
                <a:xfrm>
                  <a:off x="4768" y="2731"/>
                  <a:ext cx="17" cy="73"/>
                </a:xfrm>
                <a:custGeom>
                  <a:avLst/>
                  <a:gdLst>
                    <a:gd name="T0" fmla="*/ 10 w 51"/>
                    <a:gd name="T1" fmla="*/ 218 h 218"/>
                    <a:gd name="T2" fmla="*/ 20 w 51"/>
                    <a:gd name="T3" fmla="*/ 211 h 218"/>
                    <a:gd name="T4" fmla="*/ 26 w 51"/>
                    <a:gd name="T5" fmla="*/ 199 h 218"/>
                    <a:gd name="T6" fmla="*/ 32 w 51"/>
                    <a:gd name="T7" fmla="*/ 186 h 218"/>
                    <a:gd name="T8" fmla="*/ 36 w 51"/>
                    <a:gd name="T9" fmla="*/ 175 h 218"/>
                    <a:gd name="T10" fmla="*/ 41 w 51"/>
                    <a:gd name="T11" fmla="*/ 161 h 218"/>
                    <a:gd name="T12" fmla="*/ 44 w 51"/>
                    <a:gd name="T13" fmla="*/ 148 h 218"/>
                    <a:gd name="T14" fmla="*/ 47 w 51"/>
                    <a:gd name="T15" fmla="*/ 137 h 218"/>
                    <a:gd name="T16" fmla="*/ 48 w 51"/>
                    <a:gd name="T17" fmla="*/ 122 h 218"/>
                    <a:gd name="T18" fmla="*/ 49 w 51"/>
                    <a:gd name="T19" fmla="*/ 109 h 218"/>
                    <a:gd name="T20" fmla="*/ 51 w 51"/>
                    <a:gd name="T21" fmla="*/ 95 h 218"/>
                    <a:gd name="T22" fmla="*/ 51 w 51"/>
                    <a:gd name="T23" fmla="*/ 81 h 218"/>
                    <a:gd name="T24" fmla="*/ 51 w 51"/>
                    <a:gd name="T25" fmla="*/ 68 h 218"/>
                    <a:gd name="T26" fmla="*/ 49 w 51"/>
                    <a:gd name="T27" fmla="*/ 55 h 218"/>
                    <a:gd name="T28" fmla="*/ 48 w 51"/>
                    <a:gd name="T29" fmla="*/ 41 h 218"/>
                    <a:gd name="T30" fmla="*/ 45 w 51"/>
                    <a:gd name="T31" fmla="*/ 26 h 218"/>
                    <a:gd name="T32" fmla="*/ 42 w 51"/>
                    <a:gd name="T33" fmla="*/ 13 h 218"/>
                    <a:gd name="T34" fmla="*/ 36 w 51"/>
                    <a:gd name="T35" fmla="*/ 0 h 218"/>
                    <a:gd name="T36" fmla="*/ 15 w 51"/>
                    <a:gd name="T37" fmla="*/ 7 h 218"/>
                    <a:gd name="T38" fmla="*/ 19 w 51"/>
                    <a:gd name="T39" fmla="*/ 19 h 218"/>
                    <a:gd name="T40" fmla="*/ 22 w 51"/>
                    <a:gd name="T41" fmla="*/ 32 h 218"/>
                    <a:gd name="T42" fmla="*/ 25 w 51"/>
                    <a:gd name="T43" fmla="*/ 45 h 218"/>
                    <a:gd name="T44" fmla="*/ 26 w 51"/>
                    <a:gd name="T45" fmla="*/ 57 h 218"/>
                    <a:gd name="T46" fmla="*/ 28 w 51"/>
                    <a:gd name="T47" fmla="*/ 70 h 218"/>
                    <a:gd name="T48" fmla="*/ 29 w 51"/>
                    <a:gd name="T49" fmla="*/ 81 h 218"/>
                    <a:gd name="T50" fmla="*/ 28 w 51"/>
                    <a:gd name="T51" fmla="*/ 95 h 218"/>
                    <a:gd name="T52" fmla="*/ 28 w 51"/>
                    <a:gd name="T53" fmla="*/ 108 h 218"/>
                    <a:gd name="T54" fmla="*/ 26 w 51"/>
                    <a:gd name="T55" fmla="*/ 119 h 218"/>
                    <a:gd name="T56" fmla="*/ 23 w 51"/>
                    <a:gd name="T57" fmla="*/ 131 h 218"/>
                    <a:gd name="T58" fmla="*/ 20 w 51"/>
                    <a:gd name="T59" fmla="*/ 143 h 218"/>
                    <a:gd name="T60" fmla="*/ 17 w 51"/>
                    <a:gd name="T61" fmla="*/ 156 h 218"/>
                    <a:gd name="T62" fmla="*/ 15 w 51"/>
                    <a:gd name="T63" fmla="*/ 167 h 218"/>
                    <a:gd name="T64" fmla="*/ 10 w 51"/>
                    <a:gd name="T65" fmla="*/ 179 h 218"/>
                    <a:gd name="T66" fmla="*/ 4 w 51"/>
                    <a:gd name="T67" fmla="*/ 191 h 218"/>
                    <a:gd name="T68" fmla="*/ 0 w 51"/>
                    <a:gd name="T69" fmla="*/ 201 h 218"/>
                    <a:gd name="T70" fmla="*/ 10 w 51"/>
                    <a:gd name="T71" fmla="*/ 195 h 218"/>
                    <a:gd name="T72" fmla="*/ 10 w 51"/>
                    <a:gd name="T73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1" h="218">
                      <a:moveTo>
                        <a:pt x="10" y="218"/>
                      </a:moveTo>
                      <a:lnTo>
                        <a:pt x="20" y="211"/>
                      </a:lnTo>
                      <a:lnTo>
                        <a:pt x="26" y="199"/>
                      </a:lnTo>
                      <a:lnTo>
                        <a:pt x="32" y="186"/>
                      </a:lnTo>
                      <a:lnTo>
                        <a:pt x="36" y="175"/>
                      </a:lnTo>
                      <a:lnTo>
                        <a:pt x="41" y="161"/>
                      </a:lnTo>
                      <a:lnTo>
                        <a:pt x="44" y="148"/>
                      </a:lnTo>
                      <a:lnTo>
                        <a:pt x="47" y="137"/>
                      </a:lnTo>
                      <a:lnTo>
                        <a:pt x="48" y="122"/>
                      </a:lnTo>
                      <a:lnTo>
                        <a:pt x="49" y="109"/>
                      </a:lnTo>
                      <a:lnTo>
                        <a:pt x="51" y="95"/>
                      </a:lnTo>
                      <a:lnTo>
                        <a:pt x="51" y="81"/>
                      </a:lnTo>
                      <a:lnTo>
                        <a:pt x="51" y="68"/>
                      </a:lnTo>
                      <a:lnTo>
                        <a:pt x="49" y="55"/>
                      </a:lnTo>
                      <a:lnTo>
                        <a:pt x="48" y="41"/>
                      </a:lnTo>
                      <a:lnTo>
                        <a:pt x="45" y="26"/>
                      </a:lnTo>
                      <a:lnTo>
                        <a:pt x="42" y="13"/>
                      </a:lnTo>
                      <a:lnTo>
                        <a:pt x="36" y="0"/>
                      </a:lnTo>
                      <a:lnTo>
                        <a:pt x="15" y="7"/>
                      </a:lnTo>
                      <a:lnTo>
                        <a:pt x="19" y="19"/>
                      </a:lnTo>
                      <a:lnTo>
                        <a:pt x="22" y="32"/>
                      </a:lnTo>
                      <a:lnTo>
                        <a:pt x="25" y="45"/>
                      </a:lnTo>
                      <a:lnTo>
                        <a:pt x="26" y="57"/>
                      </a:lnTo>
                      <a:lnTo>
                        <a:pt x="28" y="70"/>
                      </a:lnTo>
                      <a:lnTo>
                        <a:pt x="29" y="81"/>
                      </a:lnTo>
                      <a:lnTo>
                        <a:pt x="28" y="95"/>
                      </a:lnTo>
                      <a:lnTo>
                        <a:pt x="28" y="108"/>
                      </a:lnTo>
                      <a:lnTo>
                        <a:pt x="26" y="119"/>
                      </a:lnTo>
                      <a:lnTo>
                        <a:pt x="23" y="131"/>
                      </a:lnTo>
                      <a:lnTo>
                        <a:pt x="20" y="143"/>
                      </a:lnTo>
                      <a:lnTo>
                        <a:pt x="17" y="156"/>
                      </a:lnTo>
                      <a:lnTo>
                        <a:pt x="15" y="167"/>
                      </a:lnTo>
                      <a:lnTo>
                        <a:pt x="10" y="179"/>
                      </a:lnTo>
                      <a:lnTo>
                        <a:pt x="4" y="191"/>
                      </a:lnTo>
                      <a:lnTo>
                        <a:pt x="0" y="201"/>
                      </a:lnTo>
                      <a:lnTo>
                        <a:pt x="10" y="195"/>
                      </a:lnTo>
                      <a:lnTo>
                        <a:pt x="10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0" name="Freeform 38"/>
                <p:cNvSpPr>
                  <a:spLocks/>
                </p:cNvSpPr>
                <p:nvPr/>
              </p:nvSpPr>
              <p:spPr bwMode="auto">
                <a:xfrm>
                  <a:off x="4747" y="2793"/>
                  <a:ext cx="24" cy="11"/>
                </a:xfrm>
                <a:custGeom>
                  <a:avLst/>
                  <a:gdLst>
                    <a:gd name="T0" fmla="*/ 0 w 71"/>
                    <a:gd name="T1" fmla="*/ 19 h 33"/>
                    <a:gd name="T2" fmla="*/ 10 w 71"/>
                    <a:gd name="T3" fmla="*/ 24 h 33"/>
                    <a:gd name="T4" fmla="*/ 14 w 71"/>
                    <a:gd name="T5" fmla="*/ 24 h 33"/>
                    <a:gd name="T6" fmla="*/ 22 w 71"/>
                    <a:gd name="T7" fmla="*/ 24 h 33"/>
                    <a:gd name="T8" fmla="*/ 29 w 71"/>
                    <a:gd name="T9" fmla="*/ 26 h 33"/>
                    <a:gd name="T10" fmla="*/ 39 w 71"/>
                    <a:gd name="T11" fmla="*/ 29 h 33"/>
                    <a:gd name="T12" fmla="*/ 46 w 71"/>
                    <a:gd name="T13" fmla="*/ 30 h 33"/>
                    <a:gd name="T14" fmla="*/ 57 w 71"/>
                    <a:gd name="T15" fmla="*/ 32 h 33"/>
                    <a:gd name="T16" fmla="*/ 65 w 71"/>
                    <a:gd name="T17" fmla="*/ 32 h 33"/>
                    <a:gd name="T18" fmla="*/ 71 w 71"/>
                    <a:gd name="T19" fmla="*/ 33 h 33"/>
                    <a:gd name="T20" fmla="*/ 71 w 71"/>
                    <a:gd name="T21" fmla="*/ 10 h 33"/>
                    <a:gd name="T22" fmla="*/ 67 w 71"/>
                    <a:gd name="T23" fmla="*/ 10 h 33"/>
                    <a:gd name="T24" fmla="*/ 61 w 71"/>
                    <a:gd name="T25" fmla="*/ 8 h 33"/>
                    <a:gd name="T26" fmla="*/ 52 w 71"/>
                    <a:gd name="T27" fmla="*/ 7 h 33"/>
                    <a:gd name="T28" fmla="*/ 42 w 71"/>
                    <a:gd name="T29" fmla="*/ 6 h 33"/>
                    <a:gd name="T30" fmla="*/ 33 w 71"/>
                    <a:gd name="T31" fmla="*/ 4 h 33"/>
                    <a:gd name="T32" fmla="*/ 25 w 71"/>
                    <a:gd name="T33" fmla="*/ 1 h 33"/>
                    <a:gd name="T34" fmla="*/ 16 w 71"/>
                    <a:gd name="T35" fmla="*/ 1 h 33"/>
                    <a:gd name="T36" fmla="*/ 10 w 71"/>
                    <a:gd name="T37" fmla="*/ 0 h 33"/>
                    <a:gd name="T38" fmla="*/ 20 w 71"/>
                    <a:gd name="T39" fmla="*/ 6 h 33"/>
                    <a:gd name="T40" fmla="*/ 0 w 71"/>
                    <a:gd name="T41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33">
                      <a:moveTo>
                        <a:pt x="0" y="19"/>
                      </a:move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22" y="24"/>
                      </a:lnTo>
                      <a:lnTo>
                        <a:pt x="29" y="26"/>
                      </a:lnTo>
                      <a:lnTo>
                        <a:pt x="39" y="29"/>
                      </a:lnTo>
                      <a:lnTo>
                        <a:pt x="46" y="30"/>
                      </a:lnTo>
                      <a:lnTo>
                        <a:pt x="57" y="32"/>
                      </a:lnTo>
                      <a:lnTo>
                        <a:pt x="65" y="32"/>
                      </a:lnTo>
                      <a:lnTo>
                        <a:pt x="71" y="33"/>
                      </a:lnTo>
                      <a:lnTo>
                        <a:pt x="71" y="10"/>
                      </a:lnTo>
                      <a:lnTo>
                        <a:pt x="67" y="10"/>
                      </a:lnTo>
                      <a:lnTo>
                        <a:pt x="61" y="8"/>
                      </a:lnTo>
                      <a:lnTo>
                        <a:pt x="52" y="7"/>
                      </a:lnTo>
                      <a:lnTo>
                        <a:pt x="42" y="6"/>
                      </a:lnTo>
                      <a:lnTo>
                        <a:pt x="33" y="4"/>
                      </a:lnTo>
                      <a:lnTo>
                        <a:pt x="25" y="1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20" y="6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1" name="Freeform 39"/>
                <p:cNvSpPr>
                  <a:spLocks/>
                </p:cNvSpPr>
                <p:nvPr/>
              </p:nvSpPr>
              <p:spPr bwMode="auto">
                <a:xfrm>
                  <a:off x="4710" y="2739"/>
                  <a:ext cx="44" cy="60"/>
                </a:xfrm>
                <a:custGeom>
                  <a:avLst/>
                  <a:gdLst>
                    <a:gd name="T0" fmla="*/ 23 w 132"/>
                    <a:gd name="T1" fmla="*/ 8 h 181"/>
                    <a:gd name="T2" fmla="*/ 1 w 132"/>
                    <a:gd name="T3" fmla="*/ 13 h 181"/>
                    <a:gd name="T4" fmla="*/ 9 w 132"/>
                    <a:gd name="T5" fmla="*/ 24 h 181"/>
                    <a:gd name="T6" fmla="*/ 16 w 132"/>
                    <a:gd name="T7" fmla="*/ 35 h 181"/>
                    <a:gd name="T8" fmla="*/ 22 w 132"/>
                    <a:gd name="T9" fmla="*/ 45 h 181"/>
                    <a:gd name="T10" fmla="*/ 29 w 132"/>
                    <a:gd name="T11" fmla="*/ 56 h 181"/>
                    <a:gd name="T12" fmla="*/ 36 w 132"/>
                    <a:gd name="T13" fmla="*/ 66 h 181"/>
                    <a:gd name="T14" fmla="*/ 44 w 132"/>
                    <a:gd name="T15" fmla="*/ 76 h 181"/>
                    <a:gd name="T16" fmla="*/ 49 w 132"/>
                    <a:gd name="T17" fmla="*/ 86 h 181"/>
                    <a:gd name="T18" fmla="*/ 57 w 132"/>
                    <a:gd name="T19" fmla="*/ 98 h 181"/>
                    <a:gd name="T20" fmla="*/ 64 w 132"/>
                    <a:gd name="T21" fmla="*/ 108 h 181"/>
                    <a:gd name="T22" fmla="*/ 71 w 132"/>
                    <a:gd name="T23" fmla="*/ 118 h 181"/>
                    <a:gd name="T24" fmla="*/ 77 w 132"/>
                    <a:gd name="T25" fmla="*/ 128 h 181"/>
                    <a:gd name="T26" fmla="*/ 84 w 132"/>
                    <a:gd name="T27" fmla="*/ 138 h 181"/>
                    <a:gd name="T28" fmla="*/ 92 w 132"/>
                    <a:gd name="T29" fmla="*/ 149 h 181"/>
                    <a:gd name="T30" fmla="*/ 99 w 132"/>
                    <a:gd name="T31" fmla="*/ 160 h 181"/>
                    <a:gd name="T32" fmla="*/ 105 w 132"/>
                    <a:gd name="T33" fmla="*/ 170 h 181"/>
                    <a:gd name="T34" fmla="*/ 112 w 132"/>
                    <a:gd name="T35" fmla="*/ 181 h 181"/>
                    <a:gd name="T36" fmla="*/ 132 w 132"/>
                    <a:gd name="T37" fmla="*/ 168 h 181"/>
                    <a:gd name="T38" fmla="*/ 125 w 132"/>
                    <a:gd name="T39" fmla="*/ 157 h 181"/>
                    <a:gd name="T40" fmla="*/ 118 w 132"/>
                    <a:gd name="T41" fmla="*/ 147 h 181"/>
                    <a:gd name="T42" fmla="*/ 111 w 132"/>
                    <a:gd name="T43" fmla="*/ 137 h 181"/>
                    <a:gd name="T44" fmla="*/ 105 w 132"/>
                    <a:gd name="T45" fmla="*/ 125 h 181"/>
                    <a:gd name="T46" fmla="*/ 97 w 132"/>
                    <a:gd name="T47" fmla="*/ 115 h 181"/>
                    <a:gd name="T48" fmla="*/ 90 w 132"/>
                    <a:gd name="T49" fmla="*/ 105 h 181"/>
                    <a:gd name="T50" fmla="*/ 83 w 132"/>
                    <a:gd name="T51" fmla="*/ 93 h 181"/>
                    <a:gd name="T52" fmla="*/ 77 w 132"/>
                    <a:gd name="T53" fmla="*/ 85 h 181"/>
                    <a:gd name="T54" fmla="*/ 70 w 132"/>
                    <a:gd name="T55" fmla="*/ 73 h 181"/>
                    <a:gd name="T56" fmla="*/ 63 w 132"/>
                    <a:gd name="T57" fmla="*/ 63 h 181"/>
                    <a:gd name="T58" fmla="*/ 55 w 132"/>
                    <a:gd name="T59" fmla="*/ 53 h 181"/>
                    <a:gd name="T60" fmla="*/ 48 w 132"/>
                    <a:gd name="T61" fmla="*/ 42 h 181"/>
                    <a:gd name="T62" fmla="*/ 42 w 132"/>
                    <a:gd name="T63" fmla="*/ 32 h 181"/>
                    <a:gd name="T64" fmla="*/ 35 w 132"/>
                    <a:gd name="T65" fmla="*/ 22 h 181"/>
                    <a:gd name="T66" fmla="*/ 28 w 132"/>
                    <a:gd name="T67" fmla="*/ 10 h 181"/>
                    <a:gd name="T68" fmla="*/ 20 w 132"/>
                    <a:gd name="T69" fmla="*/ 0 h 181"/>
                    <a:gd name="T70" fmla="*/ 0 w 132"/>
                    <a:gd name="T71" fmla="*/ 8 h 181"/>
                    <a:gd name="T72" fmla="*/ 23 w 132"/>
                    <a:gd name="T73" fmla="*/ 8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2" h="181">
                      <a:moveTo>
                        <a:pt x="23" y="8"/>
                      </a:moveTo>
                      <a:lnTo>
                        <a:pt x="1" y="13"/>
                      </a:lnTo>
                      <a:lnTo>
                        <a:pt x="9" y="24"/>
                      </a:lnTo>
                      <a:lnTo>
                        <a:pt x="16" y="35"/>
                      </a:lnTo>
                      <a:lnTo>
                        <a:pt x="22" y="45"/>
                      </a:lnTo>
                      <a:lnTo>
                        <a:pt x="29" y="56"/>
                      </a:lnTo>
                      <a:lnTo>
                        <a:pt x="36" y="66"/>
                      </a:lnTo>
                      <a:lnTo>
                        <a:pt x="44" y="76"/>
                      </a:lnTo>
                      <a:lnTo>
                        <a:pt x="49" y="86"/>
                      </a:lnTo>
                      <a:lnTo>
                        <a:pt x="57" y="98"/>
                      </a:lnTo>
                      <a:lnTo>
                        <a:pt x="64" y="108"/>
                      </a:lnTo>
                      <a:lnTo>
                        <a:pt x="71" y="118"/>
                      </a:lnTo>
                      <a:lnTo>
                        <a:pt x="77" y="128"/>
                      </a:lnTo>
                      <a:lnTo>
                        <a:pt x="84" y="138"/>
                      </a:lnTo>
                      <a:lnTo>
                        <a:pt x="92" y="149"/>
                      </a:lnTo>
                      <a:lnTo>
                        <a:pt x="99" y="160"/>
                      </a:lnTo>
                      <a:lnTo>
                        <a:pt x="105" y="170"/>
                      </a:lnTo>
                      <a:lnTo>
                        <a:pt x="112" y="181"/>
                      </a:lnTo>
                      <a:lnTo>
                        <a:pt x="132" y="168"/>
                      </a:lnTo>
                      <a:lnTo>
                        <a:pt x="125" y="157"/>
                      </a:lnTo>
                      <a:lnTo>
                        <a:pt x="118" y="147"/>
                      </a:lnTo>
                      <a:lnTo>
                        <a:pt x="111" y="137"/>
                      </a:lnTo>
                      <a:lnTo>
                        <a:pt x="105" y="125"/>
                      </a:lnTo>
                      <a:lnTo>
                        <a:pt x="97" y="115"/>
                      </a:lnTo>
                      <a:lnTo>
                        <a:pt x="90" y="105"/>
                      </a:lnTo>
                      <a:lnTo>
                        <a:pt x="83" y="93"/>
                      </a:lnTo>
                      <a:lnTo>
                        <a:pt x="77" y="85"/>
                      </a:lnTo>
                      <a:lnTo>
                        <a:pt x="70" y="73"/>
                      </a:lnTo>
                      <a:lnTo>
                        <a:pt x="63" y="63"/>
                      </a:lnTo>
                      <a:lnTo>
                        <a:pt x="55" y="53"/>
                      </a:lnTo>
                      <a:lnTo>
                        <a:pt x="48" y="42"/>
                      </a:lnTo>
                      <a:lnTo>
                        <a:pt x="42" y="32"/>
                      </a:lnTo>
                      <a:lnTo>
                        <a:pt x="35" y="22"/>
                      </a:lnTo>
                      <a:lnTo>
                        <a:pt x="28" y="10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2" name="Freeform 40"/>
                <p:cNvSpPr>
                  <a:spLocks/>
                </p:cNvSpPr>
                <p:nvPr/>
              </p:nvSpPr>
              <p:spPr bwMode="auto">
                <a:xfrm>
                  <a:off x="4633" y="2714"/>
                  <a:ext cx="7" cy="5"/>
                </a:xfrm>
                <a:custGeom>
                  <a:avLst/>
                  <a:gdLst>
                    <a:gd name="T0" fmla="*/ 22 w 22"/>
                    <a:gd name="T1" fmla="*/ 5 h 16"/>
                    <a:gd name="T2" fmla="*/ 19 w 22"/>
                    <a:gd name="T3" fmla="*/ 1 h 16"/>
                    <a:gd name="T4" fmla="*/ 14 w 22"/>
                    <a:gd name="T5" fmla="*/ 0 h 16"/>
                    <a:gd name="T6" fmla="*/ 10 w 22"/>
                    <a:gd name="T7" fmla="*/ 0 h 16"/>
                    <a:gd name="T8" fmla="*/ 6 w 22"/>
                    <a:gd name="T9" fmla="*/ 1 h 16"/>
                    <a:gd name="T10" fmla="*/ 3 w 22"/>
                    <a:gd name="T11" fmla="*/ 4 h 16"/>
                    <a:gd name="T12" fmla="*/ 0 w 22"/>
                    <a:gd name="T13" fmla="*/ 7 h 16"/>
                    <a:gd name="T14" fmla="*/ 0 w 22"/>
                    <a:gd name="T15" fmla="*/ 11 h 16"/>
                    <a:gd name="T16" fmla="*/ 1 w 22"/>
                    <a:gd name="T17" fmla="*/ 16 h 16"/>
                    <a:gd name="T18" fmla="*/ 22 w 22"/>
                    <a:gd name="T1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22" y="5"/>
                      </a:move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3" name="Freeform 41"/>
                <p:cNvSpPr>
                  <a:spLocks/>
                </p:cNvSpPr>
                <p:nvPr/>
              </p:nvSpPr>
              <p:spPr bwMode="auto">
                <a:xfrm>
                  <a:off x="4633" y="2715"/>
                  <a:ext cx="41" cy="14"/>
                </a:xfrm>
                <a:custGeom>
                  <a:avLst/>
                  <a:gdLst>
                    <a:gd name="T0" fmla="*/ 121 w 121"/>
                    <a:gd name="T1" fmla="*/ 8 h 40"/>
                    <a:gd name="T2" fmla="*/ 103 w 121"/>
                    <a:gd name="T3" fmla="*/ 3 h 40"/>
                    <a:gd name="T4" fmla="*/ 98 w 121"/>
                    <a:gd name="T5" fmla="*/ 8 h 40"/>
                    <a:gd name="T6" fmla="*/ 93 w 121"/>
                    <a:gd name="T7" fmla="*/ 9 h 40"/>
                    <a:gd name="T8" fmla="*/ 88 w 121"/>
                    <a:gd name="T9" fmla="*/ 12 h 40"/>
                    <a:gd name="T10" fmla="*/ 82 w 121"/>
                    <a:gd name="T11" fmla="*/ 14 h 40"/>
                    <a:gd name="T12" fmla="*/ 76 w 121"/>
                    <a:gd name="T13" fmla="*/ 15 h 40"/>
                    <a:gd name="T14" fmla="*/ 69 w 121"/>
                    <a:gd name="T15" fmla="*/ 16 h 40"/>
                    <a:gd name="T16" fmla="*/ 63 w 121"/>
                    <a:gd name="T17" fmla="*/ 16 h 40"/>
                    <a:gd name="T18" fmla="*/ 56 w 121"/>
                    <a:gd name="T19" fmla="*/ 15 h 40"/>
                    <a:gd name="T20" fmla="*/ 48 w 121"/>
                    <a:gd name="T21" fmla="*/ 15 h 40"/>
                    <a:gd name="T22" fmla="*/ 44 w 121"/>
                    <a:gd name="T23" fmla="*/ 14 h 40"/>
                    <a:gd name="T24" fmla="*/ 38 w 121"/>
                    <a:gd name="T25" fmla="*/ 12 h 40"/>
                    <a:gd name="T26" fmla="*/ 32 w 121"/>
                    <a:gd name="T27" fmla="*/ 9 h 40"/>
                    <a:gd name="T28" fmla="*/ 28 w 121"/>
                    <a:gd name="T29" fmla="*/ 8 h 40"/>
                    <a:gd name="T30" fmla="*/ 25 w 121"/>
                    <a:gd name="T31" fmla="*/ 5 h 40"/>
                    <a:gd name="T32" fmla="*/ 22 w 121"/>
                    <a:gd name="T33" fmla="*/ 2 h 40"/>
                    <a:gd name="T34" fmla="*/ 21 w 121"/>
                    <a:gd name="T35" fmla="*/ 0 h 40"/>
                    <a:gd name="T36" fmla="*/ 0 w 121"/>
                    <a:gd name="T37" fmla="*/ 11 h 40"/>
                    <a:gd name="T38" fmla="*/ 3 w 121"/>
                    <a:gd name="T39" fmla="*/ 18 h 40"/>
                    <a:gd name="T40" fmla="*/ 9 w 121"/>
                    <a:gd name="T41" fmla="*/ 24 h 40"/>
                    <a:gd name="T42" fmla="*/ 16 w 121"/>
                    <a:gd name="T43" fmla="*/ 28 h 40"/>
                    <a:gd name="T44" fmla="*/ 22 w 121"/>
                    <a:gd name="T45" fmla="*/ 31 h 40"/>
                    <a:gd name="T46" fmla="*/ 29 w 121"/>
                    <a:gd name="T47" fmla="*/ 34 h 40"/>
                    <a:gd name="T48" fmla="*/ 38 w 121"/>
                    <a:gd name="T49" fmla="*/ 37 h 40"/>
                    <a:gd name="T50" fmla="*/ 45 w 121"/>
                    <a:gd name="T51" fmla="*/ 38 h 40"/>
                    <a:gd name="T52" fmla="*/ 53 w 121"/>
                    <a:gd name="T53" fmla="*/ 38 h 40"/>
                    <a:gd name="T54" fmla="*/ 61 w 121"/>
                    <a:gd name="T55" fmla="*/ 40 h 40"/>
                    <a:gd name="T56" fmla="*/ 70 w 121"/>
                    <a:gd name="T57" fmla="*/ 40 h 40"/>
                    <a:gd name="T58" fmla="*/ 79 w 121"/>
                    <a:gd name="T59" fmla="*/ 38 h 40"/>
                    <a:gd name="T60" fmla="*/ 88 w 121"/>
                    <a:gd name="T61" fmla="*/ 37 h 40"/>
                    <a:gd name="T62" fmla="*/ 95 w 121"/>
                    <a:gd name="T63" fmla="*/ 34 h 40"/>
                    <a:gd name="T64" fmla="*/ 103 w 121"/>
                    <a:gd name="T65" fmla="*/ 31 h 40"/>
                    <a:gd name="T66" fmla="*/ 111 w 121"/>
                    <a:gd name="T67" fmla="*/ 27 h 40"/>
                    <a:gd name="T68" fmla="*/ 118 w 121"/>
                    <a:gd name="T69" fmla="*/ 22 h 40"/>
                    <a:gd name="T70" fmla="*/ 99 w 121"/>
                    <a:gd name="T71" fmla="*/ 16 h 40"/>
                    <a:gd name="T72" fmla="*/ 121 w 121"/>
                    <a:gd name="T7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1" h="40">
                      <a:moveTo>
                        <a:pt x="121" y="8"/>
                      </a:moveTo>
                      <a:lnTo>
                        <a:pt x="103" y="3"/>
                      </a:lnTo>
                      <a:lnTo>
                        <a:pt x="98" y="8"/>
                      </a:lnTo>
                      <a:lnTo>
                        <a:pt x="93" y="9"/>
                      </a:lnTo>
                      <a:lnTo>
                        <a:pt x="88" y="12"/>
                      </a:lnTo>
                      <a:lnTo>
                        <a:pt x="82" y="14"/>
                      </a:lnTo>
                      <a:lnTo>
                        <a:pt x="76" y="15"/>
                      </a:lnTo>
                      <a:lnTo>
                        <a:pt x="69" y="16"/>
                      </a:lnTo>
                      <a:lnTo>
                        <a:pt x="63" y="16"/>
                      </a:lnTo>
                      <a:lnTo>
                        <a:pt x="56" y="15"/>
                      </a:lnTo>
                      <a:lnTo>
                        <a:pt x="48" y="15"/>
                      </a:lnTo>
                      <a:lnTo>
                        <a:pt x="44" y="14"/>
                      </a:lnTo>
                      <a:lnTo>
                        <a:pt x="38" y="12"/>
                      </a:lnTo>
                      <a:lnTo>
                        <a:pt x="32" y="9"/>
                      </a:lnTo>
                      <a:lnTo>
                        <a:pt x="28" y="8"/>
                      </a:lnTo>
                      <a:lnTo>
                        <a:pt x="25" y="5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11"/>
                      </a:lnTo>
                      <a:lnTo>
                        <a:pt x="3" y="18"/>
                      </a:lnTo>
                      <a:lnTo>
                        <a:pt x="9" y="24"/>
                      </a:lnTo>
                      <a:lnTo>
                        <a:pt x="16" y="28"/>
                      </a:lnTo>
                      <a:lnTo>
                        <a:pt x="22" y="31"/>
                      </a:lnTo>
                      <a:lnTo>
                        <a:pt x="29" y="34"/>
                      </a:lnTo>
                      <a:lnTo>
                        <a:pt x="38" y="37"/>
                      </a:lnTo>
                      <a:lnTo>
                        <a:pt x="45" y="38"/>
                      </a:lnTo>
                      <a:lnTo>
                        <a:pt x="53" y="38"/>
                      </a:lnTo>
                      <a:lnTo>
                        <a:pt x="61" y="40"/>
                      </a:lnTo>
                      <a:lnTo>
                        <a:pt x="70" y="40"/>
                      </a:lnTo>
                      <a:lnTo>
                        <a:pt x="79" y="38"/>
                      </a:lnTo>
                      <a:lnTo>
                        <a:pt x="88" y="37"/>
                      </a:lnTo>
                      <a:lnTo>
                        <a:pt x="95" y="34"/>
                      </a:lnTo>
                      <a:lnTo>
                        <a:pt x="103" y="31"/>
                      </a:lnTo>
                      <a:lnTo>
                        <a:pt x="111" y="27"/>
                      </a:lnTo>
                      <a:lnTo>
                        <a:pt x="118" y="22"/>
                      </a:lnTo>
                      <a:lnTo>
                        <a:pt x="99" y="16"/>
                      </a:lnTo>
                      <a:lnTo>
                        <a:pt x="12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4" name="Freeform 42"/>
                <p:cNvSpPr>
                  <a:spLocks/>
                </p:cNvSpPr>
                <p:nvPr/>
              </p:nvSpPr>
              <p:spPr bwMode="auto">
                <a:xfrm>
                  <a:off x="4666" y="2718"/>
                  <a:ext cx="48" cy="28"/>
                </a:xfrm>
                <a:custGeom>
                  <a:avLst/>
                  <a:gdLst>
                    <a:gd name="T0" fmla="*/ 141 w 144"/>
                    <a:gd name="T1" fmla="*/ 58 h 83"/>
                    <a:gd name="T2" fmla="*/ 131 w 144"/>
                    <a:gd name="T3" fmla="*/ 59 h 83"/>
                    <a:gd name="T4" fmla="*/ 121 w 144"/>
                    <a:gd name="T5" fmla="*/ 61 h 83"/>
                    <a:gd name="T6" fmla="*/ 102 w 144"/>
                    <a:gd name="T7" fmla="*/ 61 h 83"/>
                    <a:gd name="T8" fmla="*/ 93 w 144"/>
                    <a:gd name="T9" fmla="*/ 59 h 83"/>
                    <a:gd name="T10" fmla="*/ 84 w 144"/>
                    <a:gd name="T11" fmla="*/ 56 h 83"/>
                    <a:gd name="T12" fmla="*/ 77 w 144"/>
                    <a:gd name="T13" fmla="*/ 55 h 83"/>
                    <a:gd name="T14" fmla="*/ 70 w 144"/>
                    <a:gd name="T15" fmla="*/ 52 h 83"/>
                    <a:gd name="T16" fmla="*/ 61 w 144"/>
                    <a:gd name="T17" fmla="*/ 48 h 83"/>
                    <a:gd name="T18" fmla="*/ 55 w 144"/>
                    <a:gd name="T19" fmla="*/ 43 h 83"/>
                    <a:gd name="T20" fmla="*/ 48 w 144"/>
                    <a:gd name="T21" fmla="*/ 39 h 83"/>
                    <a:gd name="T22" fmla="*/ 42 w 144"/>
                    <a:gd name="T23" fmla="*/ 33 h 83"/>
                    <a:gd name="T24" fmla="*/ 38 w 144"/>
                    <a:gd name="T25" fmla="*/ 26 h 83"/>
                    <a:gd name="T26" fmla="*/ 32 w 144"/>
                    <a:gd name="T27" fmla="*/ 19 h 83"/>
                    <a:gd name="T28" fmla="*/ 26 w 144"/>
                    <a:gd name="T29" fmla="*/ 10 h 83"/>
                    <a:gd name="T30" fmla="*/ 22 w 144"/>
                    <a:gd name="T31" fmla="*/ 0 h 83"/>
                    <a:gd name="T32" fmla="*/ 0 w 144"/>
                    <a:gd name="T33" fmla="*/ 8 h 83"/>
                    <a:gd name="T34" fmla="*/ 6 w 144"/>
                    <a:gd name="T35" fmla="*/ 22 h 83"/>
                    <a:gd name="T36" fmla="*/ 12 w 144"/>
                    <a:gd name="T37" fmla="*/ 32 h 83"/>
                    <a:gd name="T38" fmla="*/ 18 w 144"/>
                    <a:gd name="T39" fmla="*/ 40 h 83"/>
                    <a:gd name="T40" fmla="*/ 25 w 144"/>
                    <a:gd name="T41" fmla="*/ 49 h 83"/>
                    <a:gd name="T42" fmla="*/ 34 w 144"/>
                    <a:gd name="T43" fmla="*/ 56 h 83"/>
                    <a:gd name="T44" fmla="*/ 41 w 144"/>
                    <a:gd name="T45" fmla="*/ 64 h 83"/>
                    <a:gd name="T46" fmla="*/ 51 w 144"/>
                    <a:gd name="T47" fmla="*/ 68 h 83"/>
                    <a:gd name="T48" fmla="*/ 60 w 144"/>
                    <a:gd name="T49" fmla="*/ 72 h 83"/>
                    <a:gd name="T50" fmla="*/ 70 w 144"/>
                    <a:gd name="T51" fmla="*/ 77 h 83"/>
                    <a:gd name="T52" fmla="*/ 80 w 144"/>
                    <a:gd name="T53" fmla="*/ 80 h 83"/>
                    <a:gd name="T54" fmla="*/ 89 w 144"/>
                    <a:gd name="T55" fmla="*/ 83 h 83"/>
                    <a:gd name="T56" fmla="*/ 100 w 144"/>
                    <a:gd name="T57" fmla="*/ 83 h 83"/>
                    <a:gd name="T58" fmla="*/ 122 w 144"/>
                    <a:gd name="T59" fmla="*/ 83 h 83"/>
                    <a:gd name="T60" fmla="*/ 132 w 144"/>
                    <a:gd name="T61" fmla="*/ 83 h 83"/>
                    <a:gd name="T62" fmla="*/ 144 w 144"/>
                    <a:gd name="T63" fmla="*/ 80 h 83"/>
                    <a:gd name="T64" fmla="*/ 141 w 144"/>
                    <a:gd name="T65" fmla="*/ 5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4" h="83">
                      <a:moveTo>
                        <a:pt x="141" y="58"/>
                      </a:moveTo>
                      <a:lnTo>
                        <a:pt x="131" y="59"/>
                      </a:lnTo>
                      <a:lnTo>
                        <a:pt x="121" y="61"/>
                      </a:lnTo>
                      <a:lnTo>
                        <a:pt x="102" y="61"/>
                      </a:lnTo>
                      <a:lnTo>
                        <a:pt x="93" y="59"/>
                      </a:lnTo>
                      <a:lnTo>
                        <a:pt x="84" y="56"/>
                      </a:lnTo>
                      <a:lnTo>
                        <a:pt x="77" y="55"/>
                      </a:lnTo>
                      <a:lnTo>
                        <a:pt x="70" y="52"/>
                      </a:lnTo>
                      <a:lnTo>
                        <a:pt x="61" y="48"/>
                      </a:lnTo>
                      <a:lnTo>
                        <a:pt x="55" y="43"/>
                      </a:lnTo>
                      <a:lnTo>
                        <a:pt x="48" y="39"/>
                      </a:lnTo>
                      <a:lnTo>
                        <a:pt x="42" y="33"/>
                      </a:lnTo>
                      <a:lnTo>
                        <a:pt x="38" y="26"/>
                      </a:lnTo>
                      <a:lnTo>
                        <a:pt x="32" y="19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" y="22"/>
                      </a:lnTo>
                      <a:lnTo>
                        <a:pt x="12" y="32"/>
                      </a:lnTo>
                      <a:lnTo>
                        <a:pt x="18" y="40"/>
                      </a:lnTo>
                      <a:lnTo>
                        <a:pt x="25" y="49"/>
                      </a:lnTo>
                      <a:lnTo>
                        <a:pt x="34" y="56"/>
                      </a:lnTo>
                      <a:lnTo>
                        <a:pt x="41" y="64"/>
                      </a:lnTo>
                      <a:lnTo>
                        <a:pt x="51" y="68"/>
                      </a:lnTo>
                      <a:lnTo>
                        <a:pt x="60" y="72"/>
                      </a:lnTo>
                      <a:lnTo>
                        <a:pt x="70" y="77"/>
                      </a:lnTo>
                      <a:lnTo>
                        <a:pt x="80" y="80"/>
                      </a:lnTo>
                      <a:lnTo>
                        <a:pt x="89" y="83"/>
                      </a:lnTo>
                      <a:lnTo>
                        <a:pt x="100" y="83"/>
                      </a:lnTo>
                      <a:lnTo>
                        <a:pt x="122" y="83"/>
                      </a:lnTo>
                      <a:lnTo>
                        <a:pt x="132" y="83"/>
                      </a:lnTo>
                      <a:lnTo>
                        <a:pt x="144" y="80"/>
                      </a:lnTo>
                      <a:lnTo>
                        <a:pt x="14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5" name="Freeform 43"/>
                <p:cNvSpPr>
                  <a:spLocks/>
                </p:cNvSpPr>
                <p:nvPr/>
              </p:nvSpPr>
              <p:spPr bwMode="auto">
                <a:xfrm>
                  <a:off x="4669" y="2715"/>
                  <a:ext cx="5" cy="8"/>
                </a:xfrm>
                <a:custGeom>
                  <a:avLst/>
                  <a:gdLst>
                    <a:gd name="T0" fmla="*/ 4 w 14"/>
                    <a:gd name="T1" fmla="*/ 24 h 24"/>
                    <a:gd name="T2" fmla="*/ 9 w 14"/>
                    <a:gd name="T3" fmla="*/ 22 h 24"/>
                    <a:gd name="T4" fmla="*/ 11 w 14"/>
                    <a:gd name="T5" fmla="*/ 19 h 24"/>
                    <a:gd name="T6" fmla="*/ 14 w 14"/>
                    <a:gd name="T7" fmla="*/ 15 h 24"/>
                    <a:gd name="T8" fmla="*/ 14 w 14"/>
                    <a:gd name="T9" fmla="*/ 11 h 24"/>
                    <a:gd name="T10" fmla="*/ 11 w 14"/>
                    <a:gd name="T11" fmla="*/ 6 h 24"/>
                    <a:gd name="T12" fmla="*/ 10 w 14"/>
                    <a:gd name="T13" fmla="*/ 3 h 24"/>
                    <a:gd name="T14" fmla="*/ 6 w 14"/>
                    <a:gd name="T15" fmla="*/ 0 h 24"/>
                    <a:gd name="T16" fmla="*/ 0 w 14"/>
                    <a:gd name="T17" fmla="*/ 0 h 24"/>
                    <a:gd name="T18" fmla="*/ 4 w 14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4">
                      <a:moveTo>
                        <a:pt x="4" y="24"/>
                      </a:moveTo>
                      <a:lnTo>
                        <a:pt x="9" y="22"/>
                      </a:lnTo>
                      <a:lnTo>
                        <a:pt x="11" y="19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6" name="Freeform 44"/>
                <p:cNvSpPr>
                  <a:spLocks/>
                </p:cNvSpPr>
                <p:nvPr/>
              </p:nvSpPr>
              <p:spPr bwMode="auto">
                <a:xfrm>
                  <a:off x="4953" y="3482"/>
                  <a:ext cx="467" cy="94"/>
                </a:xfrm>
                <a:custGeom>
                  <a:avLst/>
                  <a:gdLst>
                    <a:gd name="T0" fmla="*/ 693 w 1399"/>
                    <a:gd name="T1" fmla="*/ 206 h 282"/>
                    <a:gd name="T2" fmla="*/ 660 w 1399"/>
                    <a:gd name="T3" fmla="*/ 227 h 282"/>
                    <a:gd name="T4" fmla="*/ 621 w 1399"/>
                    <a:gd name="T5" fmla="*/ 243 h 282"/>
                    <a:gd name="T6" fmla="*/ 579 w 1399"/>
                    <a:gd name="T7" fmla="*/ 256 h 282"/>
                    <a:gd name="T8" fmla="*/ 535 w 1399"/>
                    <a:gd name="T9" fmla="*/ 264 h 282"/>
                    <a:gd name="T10" fmla="*/ 488 w 1399"/>
                    <a:gd name="T11" fmla="*/ 272 h 282"/>
                    <a:gd name="T12" fmla="*/ 436 w 1399"/>
                    <a:gd name="T13" fmla="*/ 278 h 282"/>
                    <a:gd name="T14" fmla="*/ 387 w 1399"/>
                    <a:gd name="T15" fmla="*/ 280 h 282"/>
                    <a:gd name="T16" fmla="*/ 318 w 1399"/>
                    <a:gd name="T17" fmla="*/ 280 h 282"/>
                    <a:gd name="T18" fmla="*/ 259 w 1399"/>
                    <a:gd name="T19" fmla="*/ 279 h 282"/>
                    <a:gd name="T20" fmla="*/ 198 w 1399"/>
                    <a:gd name="T21" fmla="*/ 275 h 282"/>
                    <a:gd name="T22" fmla="*/ 153 w 1399"/>
                    <a:gd name="T23" fmla="*/ 269 h 282"/>
                    <a:gd name="T24" fmla="*/ 110 w 1399"/>
                    <a:gd name="T25" fmla="*/ 260 h 282"/>
                    <a:gd name="T26" fmla="*/ 71 w 1399"/>
                    <a:gd name="T27" fmla="*/ 250 h 282"/>
                    <a:gd name="T28" fmla="*/ 35 w 1399"/>
                    <a:gd name="T29" fmla="*/ 235 h 282"/>
                    <a:gd name="T30" fmla="*/ 0 w 1399"/>
                    <a:gd name="T31" fmla="*/ 216 h 282"/>
                    <a:gd name="T32" fmla="*/ 35 w 1399"/>
                    <a:gd name="T33" fmla="*/ 182 h 282"/>
                    <a:gd name="T34" fmla="*/ 74 w 1399"/>
                    <a:gd name="T35" fmla="*/ 150 h 282"/>
                    <a:gd name="T36" fmla="*/ 121 w 1399"/>
                    <a:gd name="T37" fmla="*/ 120 h 282"/>
                    <a:gd name="T38" fmla="*/ 170 w 1399"/>
                    <a:gd name="T39" fmla="*/ 93 h 282"/>
                    <a:gd name="T40" fmla="*/ 224 w 1399"/>
                    <a:gd name="T41" fmla="*/ 67 h 282"/>
                    <a:gd name="T42" fmla="*/ 266 w 1399"/>
                    <a:gd name="T43" fmla="*/ 48 h 282"/>
                    <a:gd name="T44" fmla="*/ 305 w 1399"/>
                    <a:gd name="T45" fmla="*/ 35 h 282"/>
                    <a:gd name="T46" fmla="*/ 343 w 1399"/>
                    <a:gd name="T47" fmla="*/ 24 h 282"/>
                    <a:gd name="T48" fmla="*/ 382 w 1399"/>
                    <a:gd name="T49" fmla="*/ 14 h 282"/>
                    <a:gd name="T50" fmla="*/ 422 w 1399"/>
                    <a:gd name="T51" fmla="*/ 6 h 282"/>
                    <a:gd name="T52" fmla="*/ 462 w 1399"/>
                    <a:gd name="T53" fmla="*/ 0 h 282"/>
                    <a:gd name="T54" fmla="*/ 513 w 1399"/>
                    <a:gd name="T55" fmla="*/ 1 h 282"/>
                    <a:gd name="T56" fmla="*/ 563 w 1399"/>
                    <a:gd name="T57" fmla="*/ 1 h 282"/>
                    <a:gd name="T58" fmla="*/ 612 w 1399"/>
                    <a:gd name="T59" fmla="*/ 3 h 282"/>
                    <a:gd name="T60" fmla="*/ 662 w 1399"/>
                    <a:gd name="T61" fmla="*/ 3 h 282"/>
                    <a:gd name="T62" fmla="*/ 727 w 1399"/>
                    <a:gd name="T63" fmla="*/ 4 h 282"/>
                    <a:gd name="T64" fmla="*/ 778 w 1399"/>
                    <a:gd name="T65" fmla="*/ 6 h 282"/>
                    <a:gd name="T66" fmla="*/ 826 w 1399"/>
                    <a:gd name="T67" fmla="*/ 6 h 282"/>
                    <a:gd name="T68" fmla="*/ 877 w 1399"/>
                    <a:gd name="T69" fmla="*/ 7 h 282"/>
                    <a:gd name="T70" fmla="*/ 926 w 1399"/>
                    <a:gd name="T71" fmla="*/ 8 h 282"/>
                    <a:gd name="T72" fmla="*/ 976 w 1399"/>
                    <a:gd name="T73" fmla="*/ 8 h 282"/>
                    <a:gd name="T74" fmla="*/ 1031 w 1399"/>
                    <a:gd name="T75" fmla="*/ 17 h 282"/>
                    <a:gd name="T76" fmla="*/ 1082 w 1399"/>
                    <a:gd name="T77" fmla="*/ 24 h 282"/>
                    <a:gd name="T78" fmla="*/ 1131 w 1399"/>
                    <a:gd name="T79" fmla="*/ 36 h 282"/>
                    <a:gd name="T80" fmla="*/ 1179 w 1399"/>
                    <a:gd name="T81" fmla="*/ 52 h 282"/>
                    <a:gd name="T82" fmla="*/ 1224 w 1399"/>
                    <a:gd name="T83" fmla="*/ 72 h 282"/>
                    <a:gd name="T84" fmla="*/ 1263 w 1399"/>
                    <a:gd name="T85" fmla="*/ 97 h 282"/>
                    <a:gd name="T86" fmla="*/ 1300 w 1399"/>
                    <a:gd name="T87" fmla="*/ 125 h 282"/>
                    <a:gd name="T88" fmla="*/ 1330 w 1399"/>
                    <a:gd name="T89" fmla="*/ 154 h 282"/>
                    <a:gd name="T90" fmla="*/ 1358 w 1399"/>
                    <a:gd name="T91" fmla="*/ 190 h 282"/>
                    <a:gd name="T92" fmla="*/ 1383 w 1399"/>
                    <a:gd name="T93" fmla="*/ 238 h 282"/>
                    <a:gd name="T94" fmla="*/ 1375 w 1399"/>
                    <a:gd name="T95" fmla="*/ 278 h 282"/>
                    <a:gd name="T96" fmla="*/ 1306 w 1399"/>
                    <a:gd name="T97" fmla="*/ 280 h 282"/>
                    <a:gd name="T98" fmla="*/ 1233 w 1399"/>
                    <a:gd name="T99" fmla="*/ 282 h 282"/>
                    <a:gd name="T100" fmla="*/ 1157 w 1399"/>
                    <a:gd name="T101" fmla="*/ 280 h 282"/>
                    <a:gd name="T102" fmla="*/ 1083 w 1399"/>
                    <a:gd name="T103" fmla="*/ 276 h 282"/>
                    <a:gd name="T104" fmla="*/ 1010 w 1399"/>
                    <a:gd name="T105" fmla="*/ 269 h 282"/>
                    <a:gd name="T106" fmla="*/ 948 w 1399"/>
                    <a:gd name="T107" fmla="*/ 262 h 282"/>
                    <a:gd name="T108" fmla="*/ 884 w 1399"/>
                    <a:gd name="T109" fmla="*/ 254 h 282"/>
                    <a:gd name="T110" fmla="*/ 820 w 1399"/>
                    <a:gd name="T111" fmla="*/ 243 h 282"/>
                    <a:gd name="T112" fmla="*/ 763 w 1399"/>
                    <a:gd name="T113" fmla="*/ 225 h 282"/>
                    <a:gd name="T114" fmla="*/ 723 w 1399"/>
                    <a:gd name="T115" fmla="*/ 20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99" h="282">
                      <a:moveTo>
                        <a:pt x="712" y="190"/>
                      </a:moveTo>
                      <a:lnTo>
                        <a:pt x="704" y="198"/>
                      </a:lnTo>
                      <a:lnTo>
                        <a:pt x="693" y="206"/>
                      </a:lnTo>
                      <a:lnTo>
                        <a:pt x="683" y="214"/>
                      </a:lnTo>
                      <a:lnTo>
                        <a:pt x="672" y="219"/>
                      </a:lnTo>
                      <a:lnTo>
                        <a:pt x="660" y="227"/>
                      </a:lnTo>
                      <a:lnTo>
                        <a:pt x="647" y="232"/>
                      </a:lnTo>
                      <a:lnTo>
                        <a:pt x="634" y="237"/>
                      </a:lnTo>
                      <a:lnTo>
                        <a:pt x="621" y="243"/>
                      </a:lnTo>
                      <a:lnTo>
                        <a:pt x="608" y="247"/>
                      </a:lnTo>
                      <a:lnTo>
                        <a:pt x="593" y="251"/>
                      </a:lnTo>
                      <a:lnTo>
                        <a:pt x="579" y="256"/>
                      </a:lnTo>
                      <a:lnTo>
                        <a:pt x="564" y="259"/>
                      </a:lnTo>
                      <a:lnTo>
                        <a:pt x="550" y="262"/>
                      </a:lnTo>
                      <a:lnTo>
                        <a:pt x="535" y="264"/>
                      </a:lnTo>
                      <a:lnTo>
                        <a:pt x="522" y="267"/>
                      </a:lnTo>
                      <a:lnTo>
                        <a:pt x="507" y="269"/>
                      </a:lnTo>
                      <a:lnTo>
                        <a:pt x="488" y="272"/>
                      </a:lnTo>
                      <a:lnTo>
                        <a:pt x="471" y="275"/>
                      </a:lnTo>
                      <a:lnTo>
                        <a:pt x="454" y="276"/>
                      </a:lnTo>
                      <a:lnTo>
                        <a:pt x="436" y="278"/>
                      </a:lnTo>
                      <a:lnTo>
                        <a:pt x="420" y="279"/>
                      </a:lnTo>
                      <a:lnTo>
                        <a:pt x="404" y="280"/>
                      </a:lnTo>
                      <a:lnTo>
                        <a:pt x="387" y="280"/>
                      </a:lnTo>
                      <a:lnTo>
                        <a:pt x="371" y="282"/>
                      </a:lnTo>
                      <a:lnTo>
                        <a:pt x="336" y="282"/>
                      </a:lnTo>
                      <a:lnTo>
                        <a:pt x="318" y="280"/>
                      </a:lnTo>
                      <a:lnTo>
                        <a:pt x="299" y="280"/>
                      </a:lnTo>
                      <a:lnTo>
                        <a:pt x="279" y="280"/>
                      </a:lnTo>
                      <a:lnTo>
                        <a:pt x="259" y="279"/>
                      </a:lnTo>
                      <a:lnTo>
                        <a:pt x="237" y="278"/>
                      </a:lnTo>
                      <a:lnTo>
                        <a:pt x="212" y="275"/>
                      </a:lnTo>
                      <a:lnTo>
                        <a:pt x="198" y="275"/>
                      </a:lnTo>
                      <a:lnTo>
                        <a:pt x="183" y="273"/>
                      </a:lnTo>
                      <a:lnTo>
                        <a:pt x="167" y="272"/>
                      </a:lnTo>
                      <a:lnTo>
                        <a:pt x="153" y="269"/>
                      </a:lnTo>
                      <a:lnTo>
                        <a:pt x="138" y="266"/>
                      </a:lnTo>
                      <a:lnTo>
                        <a:pt x="125" y="264"/>
                      </a:lnTo>
                      <a:lnTo>
                        <a:pt x="110" y="260"/>
                      </a:lnTo>
                      <a:lnTo>
                        <a:pt x="97" y="257"/>
                      </a:lnTo>
                      <a:lnTo>
                        <a:pt x="84" y="253"/>
                      </a:lnTo>
                      <a:lnTo>
                        <a:pt x="71" y="250"/>
                      </a:lnTo>
                      <a:lnTo>
                        <a:pt x="58" y="244"/>
                      </a:lnTo>
                      <a:lnTo>
                        <a:pt x="46" y="240"/>
                      </a:lnTo>
                      <a:lnTo>
                        <a:pt x="35" y="235"/>
                      </a:lnTo>
                      <a:lnTo>
                        <a:pt x="22" y="228"/>
                      </a:lnTo>
                      <a:lnTo>
                        <a:pt x="12" y="224"/>
                      </a:lnTo>
                      <a:lnTo>
                        <a:pt x="0" y="216"/>
                      </a:lnTo>
                      <a:lnTo>
                        <a:pt x="12" y="205"/>
                      </a:lnTo>
                      <a:lnTo>
                        <a:pt x="22" y="193"/>
                      </a:lnTo>
                      <a:lnTo>
                        <a:pt x="35" y="182"/>
                      </a:lnTo>
                      <a:lnTo>
                        <a:pt x="48" y="171"/>
                      </a:lnTo>
                      <a:lnTo>
                        <a:pt x="61" y="160"/>
                      </a:lnTo>
                      <a:lnTo>
                        <a:pt x="74" y="150"/>
                      </a:lnTo>
                      <a:lnTo>
                        <a:pt x="90" y="139"/>
                      </a:lnTo>
                      <a:lnTo>
                        <a:pt x="105" y="129"/>
                      </a:lnTo>
                      <a:lnTo>
                        <a:pt x="121" y="120"/>
                      </a:lnTo>
                      <a:lnTo>
                        <a:pt x="137" y="110"/>
                      </a:lnTo>
                      <a:lnTo>
                        <a:pt x="154" y="102"/>
                      </a:lnTo>
                      <a:lnTo>
                        <a:pt x="170" y="93"/>
                      </a:lnTo>
                      <a:lnTo>
                        <a:pt x="189" y="83"/>
                      </a:lnTo>
                      <a:lnTo>
                        <a:pt x="205" y="75"/>
                      </a:lnTo>
                      <a:lnTo>
                        <a:pt x="224" y="67"/>
                      </a:lnTo>
                      <a:lnTo>
                        <a:pt x="243" y="58"/>
                      </a:lnTo>
                      <a:lnTo>
                        <a:pt x="254" y="52"/>
                      </a:lnTo>
                      <a:lnTo>
                        <a:pt x="266" y="48"/>
                      </a:lnTo>
                      <a:lnTo>
                        <a:pt x="279" y="43"/>
                      </a:lnTo>
                      <a:lnTo>
                        <a:pt x="292" y="39"/>
                      </a:lnTo>
                      <a:lnTo>
                        <a:pt x="305" y="35"/>
                      </a:lnTo>
                      <a:lnTo>
                        <a:pt x="317" y="32"/>
                      </a:lnTo>
                      <a:lnTo>
                        <a:pt x="330" y="27"/>
                      </a:lnTo>
                      <a:lnTo>
                        <a:pt x="343" y="24"/>
                      </a:lnTo>
                      <a:lnTo>
                        <a:pt x="356" y="20"/>
                      </a:lnTo>
                      <a:lnTo>
                        <a:pt x="369" y="17"/>
                      </a:lnTo>
                      <a:lnTo>
                        <a:pt x="382" y="14"/>
                      </a:lnTo>
                      <a:lnTo>
                        <a:pt x="395" y="11"/>
                      </a:lnTo>
                      <a:lnTo>
                        <a:pt x="409" y="8"/>
                      </a:lnTo>
                      <a:lnTo>
                        <a:pt x="422" y="6"/>
                      </a:lnTo>
                      <a:lnTo>
                        <a:pt x="433" y="3"/>
                      </a:lnTo>
                      <a:lnTo>
                        <a:pt x="446" y="0"/>
                      </a:lnTo>
                      <a:lnTo>
                        <a:pt x="462" y="0"/>
                      </a:lnTo>
                      <a:lnTo>
                        <a:pt x="480" y="1"/>
                      </a:lnTo>
                      <a:lnTo>
                        <a:pt x="497" y="1"/>
                      </a:lnTo>
                      <a:lnTo>
                        <a:pt x="513" y="1"/>
                      </a:lnTo>
                      <a:lnTo>
                        <a:pt x="529" y="1"/>
                      </a:lnTo>
                      <a:lnTo>
                        <a:pt x="545" y="1"/>
                      </a:lnTo>
                      <a:lnTo>
                        <a:pt x="563" y="1"/>
                      </a:lnTo>
                      <a:lnTo>
                        <a:pt x="579" y="3"/>
                      </a:lnTo>
                      <a:lnTo>
                        <a:pt x="595" y="3"/>
                      </a:lnTo>
                      <a:lnTo>
                        <a:pt x="612" y="3"/>
                      </a:lnTo>
                      <a:lnTo>
                        <a:pt x="628" y="3"/>
                      </a:lnTo>
                      <a:lnTo>
                        <a:pt x="646" y="3"/>
                      </a:lnTo>
                      <a:lnTo>
                        <a:pt x="662" y="3"/>
                      </a:lnTo>
                      <a:lnTo>
                        <a:pt x="678" y="4"/>
                      </a:lnTo>
                      <a:lnTo>
                        <a:pt x="711" y="4"/>
                      </a:lnTo>
                      <a:lnTo>
                        <a:pt x="727" y="4"/>
                      </a:lnTo>
                      <a:lnTo>
                        <a:pt x="744" y="4"/>
                      </a:lnTo>
                      <a:lnTo>
                        <a:pt x="760" y="6"/>
                      </a:lnTo>
                      <a:lnTo>
                        <a:pt x="778" y="6"/>
                      </a:lnTo>
                      <a:lnTo>
                        <a:pt x="794" y="6"/>
                      </a:lnTo>
                      <a:lnTo>
                        <a:pt x="810" y="6"/>
                      </a:lnTo>
                      <a:lnTo>
                        <a:pt x="826" y="6"/>
                      </a:lnTo>
                      <a:lnTo>
                        <a:pt x="843" y="6"/>
                      </a:lnTo>
                      <a:lnTo>
                        <a:pt x="859" y="7"/>
                      </a:lnTo>
                      <a:lnTo>
                        <a:pt x="877" y="7"/>
                      </a:lnTo>
                      <a:lnTo>
                        <a:pt x="893" y="7"/>
                      </a:lnTo>
                      <a:lnTo>
                        <a:pt x="909" y="7"/>
                      </a:lnTo>
                      <a:lnTo>
                        <a:pt x="926" y="8"/>
                      </a:lnTo>
                      <a:lnTo>
                        <a:pt x="942" y="8"/>
                      </a:lnTo>
                      <a:lnTo>
                        <a:pt x="958" y="8"/>
                      </a:lnTo>
                      <a:lnTo>
                        <a:pt x="976" y="8"/>
                      </a:lnTo>
                      <a:lnTo>
                        <a:pt x="994" y="11"/>
                      </a:lnTo>
                      <a:lnTo>
                        <a:pt x="1012" y="14"/>
                      </a:lnTo>
                      <a:lnTo>
                        <a:pt x="1031" y="17"/>
                      </a:lnTo>
                      <a:lnTo>
                        <a:pt x="1048" y="20"/>
                      </a:lnTo>
                      <a:lnTo>
                        <a:pt x="1066" y="22"/>
                      </a:lnTo>
                      <a:lnTo>
                        <a:pt x="1082" y="24"/>
                      </a:lnTo>
                      <a:lnTo>
                        <a:pt x="1099" y="29"/>
                      </a:lnTo>
                      <a:lnTo>
                        <a:pt x="1117" y="32"/>
                      </a:lnTo>
                      <a:lnTo>
                        <a:pt x="1131" y="36"/>
                      </a:lnTo>
                      <a:lnTo>
                        <a:pt x="1147" y="40"/>
                      </a:lnTo>
                      <a:lnTo>
                        <a:pt x="1163" y="46"/>
                      </a:lnTo>
                      <a:lnTo>
                        <a:pt x="1179" y="52"/>
                      </a:lnTo>
                      <a:lnTo>
                        <a:pt x="1194" y="58"/>
                      </a:lnTo>
                      <a:lnTo>
                        <a:pt x="1208" y="65"/>
                      </a:lnTo>
                      <a:lnTo>
                        <a:pt x="1224" y="72"/>
                      </a:lnTo>
                      <a:lnTo>
                        <a:pt x="1239" y="81"/>
                      </a:lnTo>
                      <a:lnTo>
                        <a:pt x="1252" y="90"/>
                      </a:lnTo>
                      <a:lnTo>
                        <a:pt x="1263" y="97"/>
                      </a:lnTo>
                      <a:lnTo>
                        <a:pt x="1277" y="106"/>
                      </a:lnTo>
                      <a:lnTo>
                        <a:pt x="1288" y="115"/>
                      </a:lnTo>
                      <a:lnTo>
                        <a:pt x="1300" y="125"/>
                      </a:lnTo>
                      <a:lnTo>
                        <a:pt x="1310" y="134"/>
                      </a:lnTo>
                      <a:lnTo>
                        <a:pt x="1320" y="144"/>
                      </a:lnTo>
                      <a:lnTo>
                        <a:pt x="1330" y="154"/>
                      </a:lnTo>
                      <a:lnTo>
                        <a:pt x="1341" y="166"/>
                      </a:lnTo>
                      <a:lnTo>
                        <a:pt x="1349" y="179"/>
                      </a:lnTo>
                      <a:lnTo>
                        <a:pt x="1358" y="190"/>
                      </a:lnTo>
                      <a:lnTo>
                        <a:pt x="1367" y="205"/>
                      </a:lnTo>
                      <a:lnTo>
                        <a:pt x="1375" y="221"/>
                      </a:lnTo>
                      <a:lnTo>
                        <a:pt x="1383" y="238"/>
                      </a:lnTo>
                      <a:lnTo>
                        <a:pt x="1391" y="256"/>
                      </a:lnTo>
                      <a:lnTo>
                        <a:pt x="1399" y="275"/>
                      </a:lnTo>
                      <a:lnTo>
                        <a:pt x="1375" y="278"/>
                      </a:lnTo>
                      <a:lnTo>
                        <a:pt x="1352" y="279"/>
                      </a:lnTo>
                      <a:lnTo>
                        <a:pt x="1329" y="280"/>
                      </a:lnTo>
                      <a:lnTo>
                        <a:pt x="1306" y="280"/>
                      </a:lnTo>
                      <a:lnTo>
                        <a:pt x="1281" y="282"/>
                      </a:lnTo>
                      <a:lnTo>
                        <a:pt x="1256" y="282"/>
                      </a:lnTo>
                      <a:lnTo>
                        <a:pt x="1233" y="282"/>
                      </a:lnTo>
                      <a:lnTo>
                        <a:pt x="1208" y="282"/>
                      </a:lnTo>
                      <a:lnTo>
                        <a:pt x="1182" y="282"/>
                      </a:lnTo>
                      <a:lnTo>
                        <a:pt x="1157" y="280"/>
                      </a:lnTo>
                      <a:lnTo>
                        <a:pt x="1133" y="280"/>
                      </a:lnTo>
                      <a:lnTo>
                        <a:pt x="1108" y="279"/>
                      </a:lnTo>
                      <a:lnTo>
                        <a:pt x="1083" y="276"/>
                      </a:lnTo>
                      <a:lnTo>
                        <a:pt x="1058" y="275"/>
                      </a:lnTo>
                      <a:lnTo>
                        <a:pt x="1034" y="272"/>
                      </a:lnTo>
                      <a:lnTo>
                        <a:pt x="1010" y="269"/>
                      </a:lnTo>
                      <a:lnTo>
                        <a:pt x="990" y="267"/>
                      </a:lnTo>
                      <a:lnTo>
                        <a:pt x="970" y="264"/>
                      </a:lnTo>
                      <a:lnTo>
                        <a:pt x="948" y="262"/>
                      </a:lnTo>
                      <a:lnTo>
                        <a:pt x="926" y="260"/>
                      </a:lnTo>
                      <a:lnTo>
                        <a:pt x="906" y="257"/>
                      </a:lnTo>
                      <a:lnTo>
                        <a:pt x="884" y="254"/>
                      </a:lnTo>
                      <a:lnTo>
                        <a:pt x="862" y="251"/>
                      </a:lnTo>
                      <a:lnTo>
                        <a:pt x="840" y="247"/>
                      </a:lnTo>
                      <a:lnTo>
                        <a:pt x="820" y="243"/>
                      </a:lnTo>
                      <a:lnTo>
                        <a:pt x="800" y="238"/>
                      </a:lnTo>
                      <a:lnTo>
                        <a:pt x="781" y="232"/>
                      </a:lnTo>
                      <a:lnTo>
                        <a:pt x="763" y="225"/>
                      </a:lnTo>
                      <a:lnTo>
                        <a:pt x="749" y="218"/>
                      </a:lnTo>
                      <a:lnTo>
                        <a:pt x="734" y="211"/>
                      </a:lnTo>
                      <a:lnTo>
                        <a:pt x="723" y="200"/>
                      </a:lnTo>
                      <a:lnTo>
                        <a:pt x="712" y="190"/>
                      </a:lnTo>
                      <a:close/>
                    </a:path>
                  </a:pathLst>
                </a:custGeom>
                <a:solidFill>
                  <a:srgbClr val="AB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7" name="Freeform 45"/>
                <p:cNvSpPr>
                  <a:spLocks/>
                </p:cNvSpPr>
                <p:nvPr/>
              </p:nvSpPr>
              <p:spPr bwMode="auto">
                <a:xfrm>
                  <a:off x="5122" y="3542"/>
                  <a:ext cx="72" cy="33"/>
                </a:xfrm>
                <a:custGeom>
                  <a:avLst/>
                  <a:gdLst>
                    <a:gd name="T0" fmla="*/ 3 w 215"/>
                    <a:gd name="T1" fmla="*/ 98 h 98"/>
                    <a:gd name="T2" fmla="*/ 17 w 215"/>
                    <a:gd name="T3" fmla="*/ 97 h 98"/>
                    <a:gd name="T4" fmla="*/ 32 w 215"/>
                    <a:gd name="T5" fmla="*/ 94 h 98"/>
                    <a:gd name="T6" fmla="*/ 46 w 215"/>
                    <a:gd name="T7" fmla="*/ 91 h 98"/>
                    <a:gd name="T8" fmla="*/ 61 w 215"/>
                    <a:gd name="T9" fmla="*/ 88 h 98"/>
                    <a:gd name="T10" fmla="*/ 76 w 215"/>
                    <a:gd name="T11" fmla="*/ 85 h 98"/>
                    <a:gd name="T12" fmla="*/ 90 w 215"/>
                    <a:gd name="T13" fmla="*/ 81 h 98"/>
                    <a:gd name="T14" fmla="*/ 105 w 215"/>
                    <a:gd name="T15" fmla="*/ 77 h 98"/>
                    <a:gd name="T16" fmla="*/ 119 w 215"/>
                    <a:gd name="T17" fmla="*/ 71 h 98"/>
                    <a:gd name="T18" fmla="*/ 132 w 215"/>
                    <a:gd name="T19" fmla="*/ 66 h 98"/>
                    <a:gd name="T20" fmla="*/ 147 w 215"/>
                    <a:gd name="T21" fmla="*/ 61 h 98"/>
                    <a:gd name="T22" fmla="*/ 160 w 215"/>
                    <a:gd name="T23" fmla="*/ 55 h 98"/>
                    <a:gd name="T24" fmla="*/ 172 w 215"/>
                    <a:gd name="T25" fmla="*/ 48 h 98"/>
                    <a:gd name="T26" fmla="*/ 183 w 215"/>
                    <a:gd name="T27" fmla="*/ 40 h 98"/>
                    <a:gd name="T28" fmla="*/ 195 w 215"/>
                    <a:gd name="T29" fmla="*/ 33 h 98"/>
                    <a:gd name="T30" fmla="*/ 205 w 215"/>
                    <a:gd name="T31" fmla="*/ 26 h 98"/>
                    <a:gd name="T32" fmla="*/ 215 w 215"/>
                    <a:gd name="T33" fmla="*/ 17 h 98"/>
                    <a:gd name="T34" fmla="*/ 198 w 215"/>
                    <a:gd name="T35" fmla="*/ 0 h 98"/>
                    <a:gd name="T36" fmla="*/ 190 w 215"/>
                    <a:gd name="T37" fmla="*/ 7 h 98"/>
                    <a:gd name="T38" fmla="*/ 180 w 215"/>
                    <a:gd name="T39" fmla="*/ 14 h 98"/>
                    <a:gd name="T40" fmla="*/ 172 w 215"/>
                    <a:gd name="T41" fmla="*/ 21 h 98"/>
                    <a:gd name="T42" fmla="*/ 161 w 215"/>
                    <a:gd name="T43" fmla="*/ 27 h 98"/>
                    <a:gd name="T44" fmla="*/ 148 w 215"/>
                    <a:gd name="T45" fmla="*/ 33 h 98"/>
                    <a:gd name="T46" fmla="*/ 137 w 215"/>
                    <a:gd name="T47" fmla="*/ 39 h 98"/>
                    <a:gd name="T48" fmla="*/ 124 w 215"/>
                    <a:gd name="T49" fmla="*/ 45 h 98"/>
                    <a:gd name="T50" fmla="*/ 112 w 215"/>
                    <a:gd name="T51" fmla="*/ 49 h 98"/>
                    <a:gd name="T52" fmla="*/ 97 w 215"/>
                    <a:gd name="T53" fmla="*/ 53 h 98"/>
                    <a:gd name="T54" fmla="*/ 83 w 215"/>
                    <a:gd name="T55" fmla="*/ 58 h 98"/>
                    <a:gd name="T56" fmla="*/ 70 w 215"/>
                    <a:gd name="T57" fmla="*/ 62 h 98"/>
                    <a:gd name="T58" fmla="*/ 55 w 215"/>
                    <a:gd name="T59" fmla="*/ 66 h 98"/>
                    <a:gd name="T60" fmla="*/ 41 w 215"/>
                    <a:gd name="T61" fmla="*/ 69 h 98"/>
                    <a:gd name="T62" fmla="*/ 26 w 215"/>
                    <a:gd name="T63" fmla="*/ 71 h 98"/>
                    <a:gd name="T64" fmla="*/ 14 w 215"/>
                    <a:gd name="T65" fmla="*/ 74 h 98"/>
                    <a:gd name="T66" fmla="*/ 0 w 215"/>
                    <a:gd name="T67" fmla="*/ 75 h 98"/>
                    <a:gd name="T68" fmla="*/ 3 w 215"/>
                    <a:gd name="T69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5" h="98">
                      <a:moveTo>
                        <a:pt x="3" y="98"/>
                      </a:moveTo>
                      <a:lnTo>
                        <a:pt x="17" y="97"/>
                      </a:lnTo>
                      <a:lnTo>
                        <a:pt x="32" y="94"/>
                      </a:lnTo>
                      <a:lnTo>
                        <a:pt x="46" y="91"/>
                      </a:lnTo>
                      <a:lnTo>
                        <a:pt x="61" y="88"/>
                      </a:lnTo>
                      <a:lnTo>
                        <a:pt x="76" y="85"/>
                      </a:lnTo>
                      <a:lnTo>
                        <a:pt x="90" y="81"/>
                      </a:lnTo>
                      <a:lnTo>
                        <a:pt x="105" y="77"/>
                      </a:lnTo>
                      <a:lnTo>
                        <a:pt x="119" y="71"/>
                      </a:lnTo>
                      <a:lnTo>
                        <a:pt x="132" y="66"/>
                      </a:lnTo>
                      <a:lnTo>
                        <a:pt x="147" y="61"/>
                      </a:lnTo>
                      <a:lnTo>
                        <a:pt x="160" y="55"/>
                      </a:lnTo>
                      <a:lnTo>
                        <a:pt x="172" y="48"/>
                      </a:lnTo>
                      <a:lnTo>
                        <a:pt x="183" y="40"/>
                      </a:lnTo>
                      <a:lnTo>
                        <a:pt x="195" y="33"/>
                      </a:lnTo>
                      <a:lnTo>
                        <a:pt x="205" y="26"/>
                      </a:lnTo>
                      <a:lnTo>
                        <a:pt x="215" y="17"/>
                      </a:lnTo>
                      <a:lnTo>
                        <a:pt x="198" y="0"/>
                      </a:lnTo>
                      <a:lnTo>
                        <a:pt x="190" y="7"/>
                      </a:lnTo>
                      <a:lnTo>
                        <a:pt x="180" y="14"/>
                      </a:lnTo>
                      <a:lnTo>
                        <a:pt x="172" y="21"/>
                      </a:lnTo>
                      <a:lnTo>
                        <a:pt x="161" y="27"/>
                      </a:lnTo>
                      <a:lnTo>
                        <a:pt x="148" y="33"/>
                      </a:lnTo>
                      <a:lnTo>
                        <a:pt x="137" y="39"/>
                      </a:lnTo>
                      <a:lnTo>
                        <a:pt x="124" y="45"/>
                      </a:lnTo>
                      <a:lnTo>
                        <a:pt x="112" y="49"/>
                      </a:lnTo>
                      <a:lnTo>
                        <a:pt x="97" y="53"/>
                      </a:lnTo>
                      <a:lnTo>
                        <a:pt x="83" y="58"/>
                      </a:lnTo>
                      <a:lnTo>
                        <a:pt x="70" y="62"/>
                      </a:lnTo>
                      <a:lnTo>
                        <a:pt x="55" y="66"/>
                      </a:lnTo>
                      <a:lnTo>
                        <a:pt x="41" y="69"/>
                      </a:lnTo>
                      <a:lnTo>
                        <a:pt x="26" y="71"/>
                      </a:lnTo>
                      <a:lnTo>
                        <a:pt x="14" y="74"/>
                      </a:lnTo>
                      <a:lnTo>
                        <a:pt x="0" y="75"/>
                      </a:lnTo>
                      <a:lnTo>
                        <a:pt x="3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8" name="Freeform 46"/>
                <p:cNvSpPr>
                  <a:spLocks/>
                </p:cNvSpPr>
                <p:nvPr/>
              </p:nvSpPr>
              <p:spPr bwMode="auto">
                <a:xfrm>
                  <a:off x="5024" y="3567"/>
                  <a:ext cx="99" cy="13"/>
                </a:xfrm>
                <a:custGeom>
                  <a:avLst/>
                  <a:gdLst>
                    <a:gd name="T0" fmla="*/ 0 w 297"/>
                    <a:gd name="T1" fmla="*/ 29 h 37"/>
                    <a:gd name="T2" fmla="*/ 25 w 297"/>
                    <a:gd name="T3" fmla="*/ 32 h 37"/>
                    <a:gd name="T4" fmla="*/ 47 w 297"/>
                    <a:gd name="T5" fmla="*/ 32 h 37"/>
                    <a:gd name="T6" fmla="*/ 67 w 297"/>
                    <a:gd name="T7" fmla="*/ 34 h 37"/>
                    <a:gd name="T8" fmla="*/ 87 w 297"/>
                    <a:gd name="T9" fmla="*/ 35 h 37"/>
                    <a:gd name="T10" fmla="*/ 105 w 297"/>
                    <a:gd name="T11" fmla="*/ 35 h 37"/>
                    <a:gd name="T12" fmla="*/ 124 w 297"/>
                    <a:gd name="T13" fmla="*/ 37 h 37"/>
                    <a:gd name="T14" fmla="*/ 159 w 297"/>
                    <a:gd name="T15" fmla="*/ 37 h 37"/>
                    <a:gd name="T16" fmla="*/ 175 w 297"/>
                    <a:gd name="T17" fmla="*/ 35 h 37"/>
                    <a:gd name="T18" fmla="*/ 192 w 297"/>
                    <a:gd name="T19" fmla="*/ 35 h 37"/>
                    <a:gd name="T20" fmla="*/ 208 w 297"/>
                    <a:gd name="T21" fmla="*/ 34 h 37"/>
                    <a:gd name="T22" fmla="*/ 226 w 297"/>
                    <a:gd name="T23" fmla="*/ 32 h 37"/>
                    <a:gd name="T24" fmla="*/ 243 w 297"/>
                    <a:gd name="T25" fmla="*/ 31 h 37"/>
                    <a:gd name="T26" fmla="*/ 259 w 297"/>
                    <a:gd name="T27" fmla="*/ 28 h 37"/>
                    <a:gd name="T28" fmla="*/ 279 w 297"/>
                    <a:gd name="T29" fmla="*/ 26 h 37"/>
                    <a:gd name="T30" fmla="*/ 297 w 297"/>
                    <a:gd name="T31" fmla="*/ 23 h 37"/>
                    <a:gd name="T32" fmla="*/ 294 w 297"/>
                    <a:gd name="T33" fmla="*/ 0 h 37"/>
                    <a:gd name="T34" fmla="*/ 275 w 297"/>
                    <a:gd name="T35" fmla="*/ 3 h 37"/>
                    <a:gd name="T36" fmla="*/ 258 w 297"/>
                    <a:gd name="T37" fmla="*/ 6 h 37"/>
                    <a:gd name="T38" fmla="*/ 240 w 297"/>
                    <a:gd name="T39" fmla="*/ 7 h 37"/>
                    <a:gd name="T40" fmla="*/ 224 w 297"/>
                    <a:gd name="T41" fmla="*/ 9 h 37"/>
                    <a:gd name="T42" fmla="*/ 207 w 297"/>
                    <a:gd name="T43" fmla="*/ 10 h 37"/>
                    <a:gd name="T44" fmla="*/ 191 w 297"/>
                    <a:gd name="T45" fmla="*/ 12 h 37"/>
                    <a:gd name="T46" fmla="*/ 175 w 297"/>
                    <a:gd name="T47" fmla="*/ 12 h 37"/>
                    <a:gd name="T48" fmla="*/ 106 w 297"/>
                    <a:gd name="T49" fmla="*/ 12 h 37"/>
                    <a:gd name="T50" fmla="*/ 87 w 297"/>
                    <a:gd name="T51" fmla="*/ 12 h 37"/>
                    <a:gd name="T52" fmla="*/ 69 w 297"/>
                    <a:gd name="T53" fmla="*/ 10 h 37"/>
                    <a:gd name="T54" fmla="*/ 48 w 297"/>
                    <a:gd name="T55" fmla="*/ 10 h 37"/>
                    <a:gd name="T56" fmla="*/ 25 w 297"/>
                    <a:gd name="T57" fmla="*/ 9 h 37"/>
                    <a:gd name="T58" fmla="*/ 2 w 297"/>
                    <a:gd name="T59" fmla="*/ 7 h 37"/>
                    <a:gd name="T60" fmla="*/ 0 w 297"/>
                    <a:gd name="T61" fmla="*/ 2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97" h="37">
                      <a:moveTo>
                        <a:pt x="0" y="29"/>
                      </a:moveTo>
                      <a:lnTo>
                        <a:pt x="25" y="32"/>
                      </a:lnTo>
                      <a:lnTo>
                        <a:pt x="47" y="32"/>
                      </a:lnTo>
                      <a:lnTo>
                        <a:pt x="67" y="34"/>
                      </a:lnTo>
                      <a:lnTo>
                        <a:pt x="87" y="35"/>
                      </a:lnTo>
                      <a:lnTo>
                        <a:pt x="105" y="35"/>
                      </a:lnTo>
                      <a:lnTo>
                        <a:pt x="124" y="37"/>
                      </a:lnTo>
                      <a:lnTo>
                        <a:pt x="159" y="37"/>
                      </a:lnTo>
                      <a:lnTo>
                        <a:pt x="175" y="35"/>
                      </a:lnTo>
                      <a:lnTo>
                        <a:pt x="192" y="35"/>
                      </a:lnTo>
                      <a:lnTo>
                        <a:pt x="208" y="34"/>
                      </a:lnTo>
                      <a:lnTo>
                        <a:pt x="226" y="32"/>
                      </a:lnTo>
                      <a:lnTo>
                        <a:pt x="243" y="31"/>
                      </a:lnTo>
                      <a:lnTo>
                        <a:pt x="259" y="28"/>
                      </a:lnTo>
                      <a:lnTo>
                        <a:pt x="279" y="26"/>
                      </a:lnTo>
                      <a:lnTo>
                        <a:pt x="297" y="23"/>
                      </a:lnTo>
                      <a:lnTo>
                        <a:pt x="294" y="0"/>
                      </a:lnTo>
                      <a:lnTo>
                        <a:pt x="275" y="3"/>
                      </a:lnTo>
                      <a:lnTo>
                        <a:pt x="258" y="6"/>
                      </a:lnTo>
                      <a:lnTo>
                        <a:pt x="240" y="7"/>
                      </a:lnTo>
                      <a:lnTo>
                        <a:pt x="224" y="9"/>
                      </a:lnTo>
                      <a:lnTo>
                        <a:pt x="207" y="10"/>
                      </a:lnTo>
                      <a:lnTo>
                        <a:pt x="191" y="12"/>
                      </a:lnTo>
                      <a:lnTo>
                        <a:pt x="175" y="12"/>
                      </a:lnTo>
                      <a:lnTo>
                        <a:pt x="106" y="12"/>
                      </a:lnTo>
                      <a:lnTo>
                        <a:pt x="87" y="12"/>
                      </a:lnTo>
                      <a:lnTo>
                        <a:pt x="69" y="10"/>
                      </a:lnTo>
                      <a:lnTo>
                        <a:pt x="48" y="10"/>
                      </a:lnTo>
                      <a:lnTo>
                        <a:pt x="25" y="9"/>
                      </a:lnTo>
                      <a:lnTo>
                        <a:pt x="2" y="7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9" name="Freeform 47"/>
                <p:cNvSpPr>
                  <a:spLocks/>
                </p:cNvSpPr>
                <p:nvPr/>
              </p:nvSpPr>
              <p:spPr bwMode="auto">
                <a:xfrm>
                  <a:off x="4950" y="3550"/>
                  <a:ext cx="75" cy="27"/>
                </a:xfrm>
                <a:custGeom>
                  <a:avLst/>
                  <a:gdLst>
                    <a:gd name="T0" fmla="*/ 0 w 223"/>
                    <a:gd name="T1" fmla="*/ 3 h 80"/>
                    <a:gd name="T2" fmla="*/ 3 w 223"/>
                    <a:gd name="T3" fmla="*/ 21 h 80"/>
                    <a:gd name="T4" fmla="*/ 15 w 223"/>
                    <a:gd name="T5" fmla="*/ 28 h 80"/>
                    <a:gd name="T6" fmla="*/ 25 w 223"/>
                    <a:gd name="T7" fmla="*/ 34 h 80"/>
                    <a:gd name="T8" fmla="*/ 38 w 223"/>
                    <a:gd name="T9" fmla="*/ 40 h 80"/>
                    <a:gd name="T10" fmla="*/ 51 w 223"/>
                    <a:gd name="T11" fmla="*/ 45 h 80"/>
                    <a:gd name="T12" fmla="*/ 63 w 223"/>
                    <a:gd name="T13" fmla="*/ 50 h 80"/>
                    <a:gd name="T14" fmla="*/ 76 w 223"/>
                    <a:gd name="T15" fmla="*/ 54 h 80"/>
                    <a:gd name="T16" fmla="*/ 90 w 223"/>
                    <a:gd name="T17" fmla="*/ 60 h 80"/>
                    <a:gd name="T18" fmla="*/ 103 w 223"/>
                    <a:gd name="T19" fmla="*/ 63 h 80"/>
                    <a:gd name="T20" fmla="*/ 117 w 223"/>
                    <a:gd name="T21" fmla="*/ 66 h 80"/>
                    <a:gd name="T22" fmla="*/ 131 w 223"/>
                    <a:gd name="T23" fmla="*/ 69 h 80"/>
                    <a:gd name="T24" fmla="*/ 146 w 223"/>
                    <a:gd name="T25" fmla="*/ 72 h 80"/>
                    <a:gd name="T26" fmla="*/ 160 w 223"/>
                    <a:gd name="T27" fmla="*/ 74 h 80"/>
                    <a:gd name="T28" fmla="*/ 175 w 223"/>
                    <a:gd name="T29" fmla="*/ 76 h 80"/>
                    <a:gd name="T30" fmla="*/ 191 w 223"/>
                    <a:gd name="T31" fmla="*/ 79 h 80"/>
                    <a:gd name="T32" fmla="*/ 205 w 223"/>
                    <a:gd name="T33" fmla="*/ 79 h 80"/>
                    <a:gd name="T34" fmla="*/ 221 w 223"/>
                    <a:gd name="T35" fmla="*/ 80 h 80"/>
                    <a:gd name="T36" fmla="*/ 223 w 223"/>
                    <a:gd name="T37" fmla="*/ 58 h 80"/>
                    <a:gd name="T38" fmla="*/ 208 w 223"/>
                    <a:gd name="T39" fmla="*/ 57 h 80"/>
                    <a:gd name="T40" fmla="*/ 192 w 223"/>
                    <a:gd name="T41" fmla="*/ 56 h 80"/>
                    <a:gd name="T42" fmla="*/ 178 w 223"/>
                    <a:gd name="T43" fmla="*/ 54 h 80"/>
                    <a:gd name="T44" fmla="*/ 163 w 223"/>
                    <a:gd name="T45" fmla="*/ 51 h 80"/>
                    <a:gd name="T46" fmla="*/ 149 w 223"/>
                    <a:gd name="T47" fmla="*/ 48 h 80"/>
                    <a:gd name="T48" fmla="*/ 135 w 223"/>
                    <a:gd name="T49" fmla="*/ 47 h 80"/>
                    <a:gd name="T50" fmla="*/ 122 w 223"/>
                    <a:gd name="T51" fmla="*/ 44 h 80"/>
                    <a:gd name="T52" fmla="*/ 109 w 223"/>
                    <a:gd name="T53" fmla="*/ 40 h 80"/>
                    <a:gd name="T54" fmla="*/ 96 w 223"/>
                    <a:gd name="T55" fmla="*/ 37 h 80"/>
                    <a:gd name="T56" fmla="*/ 83 w 223"/>
                    <a:gd name="T57" fmla="*/ 32 h 80"/>
                    <a:gd name="T58" fmla="*/ 71 w 223"/>
                    <a:gd name="T59" fmla="*/ 28 h 80"/>
                    <a:gd name="T60" fmla="*/ 60 w 223"/>
                    <a:gd name="T61" fmla="*/ 22 h 80"/>
                    <a:gd name="T62" fmla="*/ 48 w 223"/>
                    <a:gd name="T63" fmla="*/ 18 h 80"/>
                    <a:gd name="T64" fmla="*/ 37 w 223"/>
                    <a:gd name="T65" fmla="*/ 12 h 80"/>
                    <a:gd name="T66" fmla="*/ 25 w 223"/>
                    <a:gd name="T67" fmla="*/ 8 h 80"/>
                    <a:gd name="T68" fmla="*/ 15 w 223"/>
                    <a:gd name="T69" fmla="*/ 0 h 80"/>
                    <a:gd name="T70" fmla="*/ 18 w 223"/>
                    <a:gd name="T71" fmla="*/ 19 h 80"/>
                    <a:gd name="T72" fmla="*/ 0 w 223"/>
                    <a:gd name="T73" fmla="*/ 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3" h="80">
                      <a:moveTo>
                        <a:pt x="0" y="3"/>
                      </a:moveTo>
                      <a:lnTo>
                        <a:pt x="3" y="21"/>
                      </a:lnTo>
                      <a:lnTo>
                        <a:pt x="15" y="28"/>
                      </a:lnTo>
                      <a:lnTo>
                        <a:pt x="25" y="34"/>
                      </a:lnTo>
                      <a:lnTo>
                        <a:pt x="38" y="40"/>
                      </a:lnTo>
                      <a:lnTo>
                        <a:pt x="51" y="45"/>
                      </a:lnTo>
                      <a:lnTo>
                        <a:pt x="63" y="50"/>
                      </a:lnTo>
                      <a:lnTo>
                        <a:pt x="76" y="54"/>
                      </a:lnTo>
                      <a:lnTo>
                        <a:pt x="90" y="60"/>
                      </a:lnTo>
                      <a:lnTo>
                        <a:pt x="103" y="63"/>
                      </a:lnTo>
                      <a:lnTo>
                        <a:pt x="117" y="66"/>
                      </a:lnTo>
                      <a:lnTo>
                        <a:pt x="131" y="69"/>
                      </a:lnTo>
                      <a:lnTo>
                        <a:pt x="146" y="72"/>
                      </a:lnTo>
                      <a:lnTo>
                        <a:pt x="160" y="74"/>
                      </a:lnTo>
                      <a:lnTo>
                        <a:pt x="175" y="76"/>
                      </a:lnTo>
                      <a:lnTo>
                        <a:pt x="191" y="79"/>
                      </a:lnTo>
                      <a:lnTo>
                        <a:pt x="205" y="79"/>
                      </a:lnTo>
                      <a:lnTo>
                        <a:pt x="221" y="80"/>
                      </a:lnTo>
                      <a:lnTo>
                        <a:pt x="223" y="58"/>
                      </a:lnTo>
                      <a:lnTo>
                        <a:pt x="208" y="57"/>
                      </a:lnTo>
                      <a:lnTo>
                        <a:pt x="192" y="56"/>
                      </a:lnTo>
                      <a:lnTo>
                        <a:pt x="178" y="54"/>
                      </a:lnTo>
                      <a:lnTo>
                        <a:pt x="163" y="51"/>
                      </a:lnTo>
                      <a:lnTo>
                        <a:pt x="149" y="48"/>
                      </a:lnTo>
                      <a:lnTo>
                        <a:pt x="135" y="47"/>
                      </a:lnTo>
                      <a:lnTo>
                        <a:pt x="122" y="44"/>
                      </a:lnTo>
                      <a:lnTo>
                        <a:pt x="109" y="40"/>
                      </a:lnTo>
                      <a:lnTo>
                        <a:pt x="96" y="37"/>
                      </a:lnTo>
                      <a:lnTo>
                        <a:pt x="83" y="32"/>
                      </a:lnTo>
                      <a:lnTo>
                        <a:pt x="71" y="28"/>
                      </a:lnTo>
                      <a:lnTo>
                        <a:pt x="60" y="22"/>
                      </a:lnTo>
                      <a:lnTo>
                        <a:pt x="48" y="18"/>
                      </a:lnTo>
                      <a:lnTo>
                        <a:pt x="37" y="12"/>
                      </a:lnTo>
                      <a:lnTo>
                        <a:pt x="25" y="8"/>
                      </a:lnTo>
                      <a:lnTo>
                        <a:pt x="15" y="0"/>
                      </a:lnTo>
                      <a:lnTo>
                        <a:pt x="18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0" name="Freeform 48"/>
                <p:cNvSpPr>
                  <a:spLocks/>
                </p:cNvSpPr>
                <p:nvPr/>
              </p:nvSpPr>
              <p:spPr bwMode="auto">
                <a:xfrm>
                  <a:off x="4950" y="3498"/>
                  <a:ext cx="86" cy="59"/>
                </a:xfrm>
                <a:custGeom>
                  <a:avLst/>
                  <a:gdLst>
                    <a:gd name="T0" fmla="*/ 246 w 256"/>
                    <a:gd name="T1" fmla="*/ 0 h 177"/>
                    <a:gd name="T2" fmla="*/ 228 w 256"/>
                    <a:gd name="T3" fmla="*/ 8 h 177"/>
                    <a:gd name="T4" fmla="*/ 210 w 256"/>
                    <a:gd name="T5" fmla="*/ 16 h 177"/>
                    <a:gd name="T6" fmla="*/ 192 w 256"/>
                    <a:gd name="T7" fmla="*/ 24 h 177"/>
                    <a:gd name="T8" fmla="*/ 175 w 256"/>
                    <a:gd name="T9" fmla="*/ 35 h 177"/>
                    <a:gd name="T10" fmla="*/ 157 w 256"/>
                    <a:gd name="T11" fmla="*/ 43 h 177"/>
                    <a:gd name="T12" fmla="*/ 140 w 256"/>
                    <a:gd name="T13" fmla="*/ 52 h 177"/>
                    <a:gd name="T14" fmla="*/ 124 w 256"/>
                    <a:gd name="T15" fmla="*/ 62 h 177"/>
                    <a:gd name="T16" fmla="*/ 108 w 256"/>
                    <a:gd name="T17" fmla="*/ 72 h 177"/>
                    <a:gd name="T18" fmla="*/ 92 w 256"/>
                    <a:gd name="T19" fmla="*/ 81 h 177"/>
                    <a:gd name="T20" fmla="*/ 77 w 256"/>
                    <a:gd name="T21" fmla="*/ 93 h 177"/>
                    <a:gd name="T22" fmla="*/ 63 w 256"/>
                    <a:gd name="T23" fmla="*/ 103 h 177"/>
                    <a:gd name="T24" fmla="*/ 48 w 256"/>
                    <a:gd name="T25" fmla="*/ 113 h 177"/>
                    <a:gd name="T26" fmla="*/ 35 w 256"/>
                    <a:gd name="T27" fmla="*/ 125 h 177"/>
                    <a:gd name="T28" fmla="*/ 22 w 256"/>
                    <a:gd name="T29" fmla="*/ 136 h 177"/>
                    <a:gd name="T30" fmla="*/ 12 w 256"/>
                    <a:gd name="T31" fmla="*/ 148 h 177"/>
                    <a:gd name="T32" fmla="*/ 0 w 256"/>
                    <a:gd name="T33" fmla="*/ 161 h 177"/>
                    <a:gd name="T34" fmla="*/ 18 w 256"/>
                    <a:gd name="T35" fmla="*/ 177 h 177"/>
                    <a:gd name="T36" fmla="*/ 28 w 256"/>
                    <a:gd name="T37" fmla="*/ 164 h 177"/>
                    <a:gd name="T38" fmla="*/ 39 w 256"/>
                    <a:gd name="T39" fmla="*/ 154 h 177"/>
                    <a:gd name="T40" fmla="*/ 51 w 256"/>
                    <a:gd name="T41" fmla="*/ 142 h 177"/>
                    <a:gd name="T42" fmla="*/ 63 w 256"/>
                    <a:gd name="T43" fmla="*/ 132 h 177"/>
                    <a:gd name="T44" fmla="*/ 77 w 256"/>
                    <a:gd name="T45" fmla="*/ 120 h 177"/>
                    <a:gd name="T46" fmla="*/ 90 w 256"/>
                    <a:gd name="T47" fmla="*/ 112 h 177"/>
                    <a:gd name="T48" fmla="*/ 105 w 256"/>
                    <a:gd name="T49" fmla="*/ 102 h 177"/>
                    <a:gd name="T50" fmla="*/ 119 w 256"/>
                    <a:gd name="T51" fmla="*/ 91 h 177"/>
                    <a:gd name="T52" fmla="*/ 135 w 256"/>
                    <a:gd name="T53" fmla="*/ 83 h 177"/>
                    <a:gd name="T54" fmla="*/ 151 w 256"/>
                    <a:gd name="T55" fmla="*/ 72 h 177"/>
                    <a:gd name="T56" fmla="*/ 167 w 256"/>
                    <a:gd name="T57" fmla="*/ 64 h 177"/>
                    <a:gd name="T58" fmla="*/ 185 w 256"/>
                    <a:gd name="T59" fmla="*/ 55 h 177"/>
                    <a:gd name="T60" fmla="*/ 202 w 256"/>
                    <a:gd name="T61" fmla="*/ 46 h 177"/>
                    <a:gd name="T62" fmla="*/ 220 w 256"/>
                    <a:gd name="T63" fmla="*/ 38 h 177"/>
                    <a:gd name="T64" fmla="*/ 237 w 256"/>
                    <a:gd name="T65" fmla="*/ 30 h 177"/>
                    <a:gd name="T66" fmla="*/ 256 w 256"/>
                    <a:gd name="T67" fmla="*/ 20 h 177"/>
                    <a:gd name="T68" fmla="*/ 246 w 256"/>
                    <a:gd name="T6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" h="177">
                      <a:moveTo>
                        <a:pt x="246" y="0"/>
                      </a:moveTo>
                      <a:lnTo>
                        <a:pt x="228" y="8"/>
                      </a:lnTo>
                      <a:lnTo>
                        <a:pt x="210" y="16"/>
                      </a:lnTo>
                      <a:lnTo>
                        <a:pt x="192" y="24"/>
                      </a:lnTo>
                      <a:lnTo>
                        <a:pt x="175" y="35"/>
                      </a:lnTo>
                      <a:lnTo>
                        <a:pt x="157" y="43"/>
                      </a:lnTo>
                      <a:lnTo>
                        <a:pt x="140" y="52"/>
                      </a:lnTo>
                      <a:lnTo>
                        <a:pt x="124" y="62"/>
                      </a:lnTo>
                      <a:lnTo>
                        <a:pt x="108" y="72"/>
                      </a:lnTo>
                      <a:lnTo>
                        <a:pt x="92" y="81"/>
                      </a:lnTo>
                      <a:lnTo>
                        <a:pt x="77" y="93"/>
                      </a:lnTo>
                      <a:lnTo>
                        <a:pt x="63" y="103"/>
                      </a:lnTo>
                      <a:lnTo>
                        <a:pt x="48" y="113"/>
                      </a:lnTo>
                      <a:lnTo>
                        <a:pt x="35" y="125"/>
                      </a:lnTo>
                      <a:lnTo>
                        <a:pt x="22" y="136"/>
                      </a:lnTo>
                      <a:lnTo>
                        <a:pt x="12" y="148"/>
                      </a:lnTo>
                      <a:lnTo>
                        <a:pt x="0" y="161"/>
                      </a:lnTo>
                      <a:lnTo>
                        <a:pt x="18" y="177"/>
                      </a:lnTo>
                      <a:lnTo>
                        <a:pt x="28" y="164"/>
                      </a:lnTo>
                      <a:lnTo>
                        <a:pt x="39" y="154"/>
                      </a:lnTo>
                      <a:lnTo>
                        <a:pt x="51" y="142"/>
                      </a:lnTo>
                      <a:lnTo>
                        <a:pt x="63" y="132"/>
                      </a:lnTo>
                      <a:lnTo>
                        <a:pt x="77" y="120"/>
                      </a:lnTo>
                      <a:lnTo>
                        <a:pt x="90" y="112"/>
                      </a:lnTo>
                      <a:lnTo>
                        <a:pt x="105" y="102"/>
                      </a:lnTo>
                      <a:lnTo>
                        <a:pt x="119" y="91"/>
                      </a:lnTo>
                      <a:lnTo>
                        <a:pt x="135" y="83"/>
                      </a:lnTo>
                      <a:lnTo>
                        <a:pt x="151" y="72"/>
                      </a:lnTo>
                      <a:lnTo>
                        <a:pt x="167" y="64"/>
                      </a:lnTo>
                      <a:lnTo>
                        <a:pt x="185" y="55"/>
                      </a:lnTo>
                      <a:lnTo>
                        <a:pt x="202" y="46"/>
                      </a:lnTo>
                      <a:lnTo>
                        <a:pt x="220" y="38"/>
                      </a:lnTo>
                      <a:lnTo>
                        <a:pt x="237" y="30"/>
                      </a:lnTo>
                      <a:lnTo>
                        <a:pt x="256" y="20"/>
                      </a:lnTo>
                      <a:lnTo>
                        <a:pt x="2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1" name="Freeform 49"/>
                <p:cNvSpPr>
                  <a:spLocks/>
                </p:cNvSpPr>
                <p:nvPr/>
              </p:nvSpPr>
              <p:spPr bwMode="auto">
                <a:xfrm>
                  <a:off x="5032" y="3478"/>
                  <a:ext cx="71" cy="26"/>
                </a:xfrm>
                <a:custGeom>
                  <a:avLst/>
                  <a:gdLst>
                    <a:gd name="T0" fmla="*/ 209 w 212"/>
                    <a:gd name="T1" fmla="*/ 0 h 80"/>
                    <a:gd name="T2" fmla="*/ 208 w 212"/>
                    <a:gd name="T3" fmla="*/ 0 h 80"/>
                    <a:gd name="T4" fmla="*/ 195 w 212"/>
                    <a:gd name="T5" fmla="*/ 3 h 80"/>
                    <a:gd name="T6" fmla="*/ 182 w 212"/>
                    <a:gd name="T7" fmla="*/ 6 h 80"/>
                    <a:gd name="T8" fmla="*/ 169 w 212"/>
                    <a:gd name="T9" fmla="*/ 9 h 80"/>
                    <a:gd name="T10" fmla="*/ 156 w 212"/>
                    <a:gd name="T11" fmla="*/ 12 h 80"/>
                    <a:gd name="T12" fmla="*/ 142 w 212"/>
                    <a:gd name="T13" fmla="*/ 15 h 80"/>
                    <a:gd name="T14" fmla="*/ 129 w 212"/>
                    <a:gd name="T15" fmla="*/ 18 h 80"/>
                    <a:gd name="T16" fmla="*/ 116 w 212"/>
                    <a:gd name="T17" fmla="*/ 22 h 80"/>
                    <a:gd name="T18" fmla="*/ 103 w 212"/>
                    <a:gd name="T19" fmla="*/ 25 h 80"/>
                    <a:gd name="T20" fmla="*/ 90 w 212"/>
                    <a:gd name="T21" fmla="*/ 28 h 80"/>
                    <a:gd name="T22" fmla="*/ 77 w 212"/>
                    <a:gd name="T23" fmla="*/ 32 h 80"/>
                    <a:gd name="T24" fmla="*/ 64 w 212"/>
                    <a:gd name="T25" fmla="*/ 36 h 80"/>
                    <a:gd name="T26" fmla="*/ 51 w 212"/>
                    <a:gd name="T27" fmla="*/ 41 h 80"/>
                    <a:gd name="T28" fmla="*/ 39 w 212"/>
                    <a:gd name="T29" fmla="*/ 45 h 80"/>
                    <a:gd name="T30" fmla="*/ 25 w 212"/>
                    <a:gd name="T31" fmla="*/ 50 h 80"/>
                    <a:gd name="T32" fmla="*/ 13 w 212"/>
                    <a:gd name="T33" fmla="*/ 54 h 80"/>
                    <a:gd name="T34" fmla="*/ 0 w 212"/>
                    <a:gd name="T35" fmla="*/ 60 h 80"/>
                    <a:gd name="T36" fmla="*/ 10 w 212"/>
                    <a:gd name="T37" fmla="*/ 80 h 80"/>
                    <a:gd name="T38" fmla="*/ 22 w 212"/>
                    <a:gd name="T39" fmla="*/ 76 h 80"/>
                    <a:gd name="T40" fmla="*/ 33 w 212"/>
                    <a:gd name="T41" fmla="*/ 70 h 80"/>
                    <a:gd name="T42" fmla="*/ 45 w 212"/>
                    <a:gd name="T43" fmla="*/ 67 h 80"/>
                    <a:gd name="T44" fmla="*/ 58 w 212"/>
                    <a:gd name="T45" fmla="*/ 63 h 80"/>
                    <a:gd name="T46" fmla="*/ 71 w 212"/>
                    <a:gd name="T47" fmla="*/ 58 h 80"/>
                    <a:gd name="T48" fmla="*/ 84 w 212"/>
                    <a:gd name="T49" fmla="*/ 54 h 80"/>
                    <a:gd name="T50" fmla="*/ 96 w 212"/>
                    <a:gd name="T51" fmla="*/ 51 h 80"/>
                    <a:gd name="T52" fmla="*/ 109 w 212"/>
                    <a:gd name="T53" fmla="*/ 47 h 80"/>
                    <a:gd name="T54" fmla="*/ 122 w 212"/>
                    <a:gd name="T55" fmla="*/ 44 h 80"/>
                    <a:gd name="T56" fmla="*/ 135 w 212"/>
                    <a:gd name="T57" fmla="*/ 41 h 80"/>
                    <a:gd name="T58" fmla="*/ 148 w 212"/>
                    <a:gd name="T59" fmla="*/ 38 h 80"/>
                    <a:gd name="T60" fmla="*/ 161 w 212"/>
                    <a:gd name="T61" fmla="*/ 34 h 80"/>
                    <a:gd name="T62" fmla="*/ 173 w 212"/>
                    <a:gd name="T63" fmla="*/ 32 h 80"/>
                    <a:gd name="T64" fmla="*/ 186 w 212"/>
                    <a:gd name="T65" fmla="*/ 29 h 80"/>
                    <a:gd name="T66" fmla="*/ 199 w 212"/>
                    <a:gd name="T67" fmla="*/ 26 h 80"/>
                    <a:gd name="T68" fmla="*/ 212 w 212"/>
                    <a:gd name="T69" fmla="*/ 23 h 80"/>
                    <a:gd name="T70" fmla="*/ 209 w 212"/>
                    <a:gd name="T71" fmla="*/ 23 h 80"/>
                    <a:gd name="T72" fmla="*/ 209 w 212"/>
                    <a:gd name="T73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2" h="80">
                      <a:moveTo>
                        <a:pt x="209" y="0"/>
                      </a:moveTo>
                      <a:lnTo>
                        <a:pt x="208" y="0"/>
                      </a:lnTo>
                      <a:lnTo>
                        <a:pt x="195" y="3"/>
                      </a:lnTo>
                      <a:lnTo>
                        <a:pt x="182" y="6"/>
                      </a:lnTo>
                      <a:lnTo>
                        <a:pt x="169" y="9"/>
                      </a:lnTo>
                      <a:lnTo>
                        <a:pt x="156" y="12"/>
                      </a:lnTo>
                      <a:lnTo>
                        <a:pt x="142" y="15"/>
                      </a:lnTo>
                      <a:lnTo>
                        <a:pt x="129" y="18"/>
                      </a:lnTo>
                      <a:lnTo>
                        <a:pt x="116" y="22"/>
                      </a:lnTo>
                      <a:lnTo>
                        <a:pt x="103" y="25"/>
                      </a:lnTo>
                      <a:lnTo>
                        <a:pt x="90" y="28"/>
                      </a:lnTo>
                      <a:lnTo>
                        <a:pt x="77" y="32"/>
                      </a:lnTo>
                      <a:lnTo>
                        <a:pt x="64" y="36"/>
                      </a:lnTo>
                      <a:lnTo>
                        <a:pt x="51" y="41"/>
                      </a:lnTo>
                      <a:lnTo>
                        <a:pt x="39" y="45"/>
                      </a:lnTo>
                      <a:lnTo>
                        <a:pt x="25" y="50"/>
                      </a:lnTo>
                      <a:lnTo>
                        <a:pt x="13" y="54"/>
                      </a:lnTo>
                      <a:lnTo>
                        <a:pt x="0" y="60"/>
                      </a:lnTo>
                      <a:lnTo>
                        <a:pt x="10" y="80"/>
                      </a:lnTo>
                      <a:lnTo>
                        <a:pt x="22" y="76"/>
                      </a:lnTo>
                      <a:lnTo>
                        <a:pt x="33" y="70"/>
                      </a:lnTo>
                      <a:lnTo>
                        <a:pt x="45" y="67"/>
                      </a:lnTo>
                      <a:lnTo>
                        <a:pt x="58" y="63"/>
                      </a:lnTo>
                      <a:lnTo>
                        <a:pt x="71" y="58"/>
                      </a:lnTo>
                      <a:lnTo>
                        <a:pt x="84" y="54"/>
                      </a:lnTo>
                      <a:lnTo>
                        <a:pt x="96" y="51"/>
                      </a:lnTo>
                      <a:lnTo>
                        <a:pt x="109" y="47"/>
                      </a:lnTo>
                      <a:lnTo>
                        <a:pt x="122" y="44"/>
                      </a:lnTo>
                      <a:lnTo>
                        <a:pt x="135" y="41"/>
                      </a:lnTo>
                      <a:lnTo>
                        <a:pt x="148" y="38"/>
                      </a:lnTo>
                      <a:lnTo>
                        <a:pt x="161" y="34"/>
                      </a:lnTo>
                      <a:lnTo>
                        <a:pt x="173" y="32"/>
                      </a:lnTo>
                      <a:lnTo>
                        <a:pt x="186" y="29"/>
                      </a:lnTo>
                      <a:lnTo>
                        <a:pt x="199" y="26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2" name="Freeform 50"/>
                <p:cNvSpPr>
                  <a:spLocks/>
                </p:cNvSpPr>
                <p:nvPr/>
              </p:nvSpPr>
              <p:spPr bwMode="auto">
                <a:xfrm>
                  <a:off x="5102" y="3478"/>
                  <a:ext cx="177" cy="10"/>
                </a:xfrm>
                <a:custGeom>
                  <a:avLst/>
                  <a:gdLst>
                    <a:gd name="T0" fmla="*/ 512 w 531"/>
                    <a:gd name="T1" fmla="*/ 9 h 32"/>
                    <a:gd name="T2" fmla="*/ 480 w 531"/>
                    <a:gd name="T3" fmla="*/ 9 h 32"/>
                    <a:gd name="T4" fmla="*/ 447 w 531"/>
                    <a:gd name="T5" fmla="*/ 7 h 32"/>
                    <a:gd name="T6" fmla="*/ 413 w 531"/>
                    <a:gd name="T7" fmla="*/ 7 h 32"/>
                    <a:gd name="T8" fmla="*/ 380 w 531"/>
                    <a:gd name="T9" fmla="*/ 7 h 32"/>
                    <a:gd name="T10" fmla="*/ 348 w 531"/>
                    <a:gd name="T11" fmla="*/ 6 h 32"/>
                    <a:gd name="T12" fmla="*/ 314 w 531"/>
                    <a:gd name="T13" fmla="*/ 6 h 32"/>
                    <a:gd name="T14" fmla="*/ 281 w 531"/>
                    <a:gd name="T15" fmla="*/ 4 h 32"/>
                    <a:gd name="T16" fmla="*/ 232 w 531"/>
                    <a:gd name="T17" fmla="*/ 4 h 32"/>
                    <a:gd name="T18" fmla="*/ 200 w 531"/>
                    <a:gd name="T19" fmla="*/ 3 h 32"/>
                    <a:gd name="T20" fmla="*/ 166 w 531"/>
                    <a:gd name="T21" fmla="*/ 3 h 32"/>
                    <a:gd name="T22" fmla="*/ 133 w 531"/>
                    <a:gd name="T23" fmla="*/ 2 h 32"/>
                    <a:gd name="T24" fmla="*/ 99 w 531"/>
                    <a:gd name="T25" fmla="*/ 2 h 32"/>
                    <a:gd name="T26" fmla="*/ 67 w 531"/>
                    <a:gd name="T27" fmla="*/ 2 h 32"/>
                    <a:gd name="T28" fmla="*/ 34 w 531"/>
                    <a:gd name="T29" fmla="*/ 0 h 32"/>
                    <a:gd name="T30" fmla="*/ 0 w 531"/>
                    <a:gd name="T31" fmla="*/ 0 h 32"/>
                    <a:gd name="T32" fmla="*/ 16 w 531"/>
                    <a:gd name="T33" fmla="*/ 23 h 32"/>
                    <a:gd name="T34" fmla="*/ 51 w 531"/>
                    <a:gd name="T35" fmla="*/ 23 h 32"/>
                    <a:gd name="T36" fmla="*/ 83 w 531"/>
                    <a:gd name="T37" fmla="*/ 25 h 32"/>
                    <a:gd name="T38" fmla="*/ 117 w 531"/>
                    <a:gd name="T39" fmla="*/ 25 h 32"/>
                    <a:gd name="T40" fmla="*/ 149 w 531"/>
                    <a:gd name="T41" fmla="*/ 25 h 32"/>
                    <a:gd name="T42" fmla="*/ 182 w 531"/>
                    <a:gd name="T43" fmla="*/ 26 h 32"/>
                    <a:gd name="T44" fmla="*/ 216 w 531"/>
                    <a:gd name="T45" fmla="*/ 26 h 32"/>
                    <a:gd name="T46" fmla="*/ 265 w 531"/>
                    <a:gd name="T47" fmla="*/ 28 h 32"/>
                    <a:gd name="T48" fmla="*/ 298 w 531"/>
                    <a:gd name="T49" fmla="*/ 28 h 32"/>
                    <a:gd name="T50" fmla="*/ 332 w 531"/>
                    <a:gd name="T51" fmla="*/ 29 h 32"/>
                    <a:gd name="T52" fmla="*/ 364 w 531"/>
                    <a:gd name="T53" fmla="*/ 29 h 32"/>
                    <a:gd name="T54" fmla="*/ 397 w 531"/>
                    <a:gd name="T55" fmla="*/ 31 h 32"/>
                    <a:gd name="T56" fmla="*/ 431 w 531"/>
                    <a:gd name="T57" fmla="*/ 31 h 32"/>
                    <a:gd name="T58" fmla="*/ 463 w 531"/>
                    <a:gd name="T59" fmla="*/ 31 h 32"/>
                    <a:gd name="T60" fmla="*/ 496 w 531"/>
                    <a:gd name="T61" fmla="*/ 32 h 32"/>
                    <a:gd name="T62" fmla="*/ 530 w 531"/>
                    <a:gd name="T63" fmla="*/ 32 h 32"/>
                    <a:gd name="T64" fmla="*/ 531 w 531"/>
                    <a:gd name="T6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1" h="32">
                      <a:moveTo>
                        <a:pt x="531" y="9"/>
                      </a:moveTo>
                      <a:lnTo>
                        <a:pt x="512" y="9"/>
                      </a:lnTo>
                      <a:lnTo>
                        <a:pt x="496" y="9"/>
                      </a:lnTo>
                      <a:lnTo>
                        <a:pt x="480" y="9"/>
                      </a:lnTo>
                      <a:lnTo>
                        <a:pt x="463" y="7"/>
                      </a:lnTo>
                      <a:lnTo>
                        <a:pt x="447" y="7"/>
                      </a:lnTo>
                      <a:lnTo>
                        <a:pt x="431" y="7"/>
                      </a:lnTo>
                      <a:lnTo>
                        <a:pt x="413" y="7"/>
                      </a:lnTo>
                      <a:lnTo>
                        <a:pt x="397" y="7"/>
                      </a:lnTo>
                      <a:lnTo>
                        <a:pt x="380" y="7"/>
                      </a:lnTo>
                      <a:lnTo>
                        <a:pt x="364" y="6"/>
                      </a:lnTo>
                      <a:lnTo>
                        <a:pt x="348" y="6"/>
                      </a:lnTo>
                      <a:lnTo>
                        <a:pt x="332" y="6"/>
                      </a:lnTo>
                      <a:lnTo>
                        <a:pt x="314" y="6"/>
                      </a:lnTo>
                      <a:lnTo>
                        <a:pt x="298" y="4"/>
                      </a:lnTo>
                      <a:lnTo>
                        <a:pt x="281" y="4"/>
                      </a:lnTo>
                      <a:lnTo>
                        <a:pt x="265" y="4"/>
                      </a:lnTo>
                      <a:lnTo>
                        <a:pt x="232" y="4"/>
                      </a:lnTo>
                      <a:lnTo>
                        <a:pt x="216" y="3"/>
                      </a:lnTo>
                      <a:lnTo>
                        <a:pt x="200" y="3"/>
                      </a:lnTo>
                      <a:lnTo>
                        <a:pt x="182" y="3"/>
                      </a:lnTo>
                      <a:lnTo>
                        <a:pt x="166" y="3"/>
                      </a:lnTo>
                      <a:lnTo>
                        <a:pt x="149" y="2"/>
                      </a:lnTo>
                      <a:lnTo>
                        <a:pt x="133" y="2"/>
                      </a:lnTo>
                      <a:lnTo>
                        <a:pt x="117" y="2"/>
                      </a:lnTo>
                      <a:lnTo>
                        <a:pt x="99" y="2"/>
                      </a:lnTo>
                      <a:lnTo>
                        <a:pt x="83" y="2"/>
                      </a:lnTo>
                      <a:lnTo>
                        <a:pt x="67" y="2"/>
                      </a:lnTo>
                      <a:lnTo>
                        <a:pt x="51" y="0"/>
                      </a:lnTo>
                      <a:lnTo>
                        <a:pt x="34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16" y="23"/>
                      </a:lnTo>
                      <a:lnTo>
                        <a:pt x="34" y="23"/>
                      </a:lnTo>
                      <a:lnTo>
                        <a:pt x="51" y="23"/>
                      </a:lnTo>
                      <a:lnTo>
                        <a:pt x="67" y="25"/>
                      </a:lnTo>
                      <a:lnTo>
                        <a:pt x="83" y="25"/>
                      </a:lnTo>
                      <a:lnTo>
                        <a:pt x="99" y="25"/>
                      </a:lnTo>
                      <a:lnTo>
                        <a:pt x="117" y="25"/>
                      </a:lnTo>
                      <a:lnTo>
                        <a:pt x="133" y="25"/>
                      </a:lnTo>
                      <a:lnTo>
                        <a:pt x="149" y="25"/>
                      </a:lnTo>
                      <a:lnTo>
                        <a:pt x="166" y="26"/>
                      </a:lnTo>
                      <a:lnTo>
                        <a:pt x="182" y="26"/>
                      </a:lnTo>
                      <a:lnTo>
                        <a:pt x="200" y="26"/>
                      </a:lnTo>
                      <a:lnTo>
                        <a:pt x="216" y="26"/>
                      </a:lnTo>
                      <a:lnTo>
                        <a:pt x="232" y="28"/>
                      </a:lnTo>
                      <a:lnTo>
                        <a:pt x="265" y="28"/>
                      </a:lnTo>
                      <a:lnTo>
                        <a:pt x="281" y="28"/>
                      </a:lnTo>
                      <a:lnTo>
                        <a:pt x="298" y="28"/>
                      </a:lnTo>
                      <a:lnTo>
                        <a:pt x="314" y="29"/>
                      </a:lnTo>
                      <a:lnTo>
                        <a:pt x="332" y="29"/>
                      </a:lnTo>
                      <a:lnTo>
                        <a:pt x="348" y="29"/>
                      </a:lnTo>
                      <a:lnTo>
                        <a:pt x="364" y="29"/>
                      </a:lnTo>
                      <a:lnTo>
                        <a:pt x="380" y="31"/>
                      </a:lnTo>
                      <a:lnTo>
                        <a:pt x="397" y="31"/>
                      </a:lnTo>
                      <a:lnTo>
                        <a:pt x="413" y="31"/>
                      </a:lnTo>
                      <a:lnTo>
                        <a:pt x="431" y="31"/>
                      </a:lnTo>
                      <a:lnTo>
                        <a:pt x="447" y="31"/>
                      </a:lnTo>
                      <a:lnTo>
                        <a:pt x="463" y="31"/>
                      </a:lnTo>
                      <a:lnTo>
                        <a:pt x="480" y="32"/>
                      </a:lnTo>
                      <a:lnTo>
                        <a:pt x="496" y="32"/>
                      </a:lnTo>
                      <a:lnTo>
                        <a:pt x="512" y="32"/>
                      </a:lnTo>
                      <a:lnTo>
                        <a:pt x="530" y="32"/>
                      </a:lnTo>
                      <a:lnTo>
                        <a:pt x="527" y="32"/>
                      </a:lnTo>
                      <a:lnTo>
                        <a:pt x="53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3" name="Freeform 51"/>
                <p:cNvSpPr>
                  <a:spLocks/>
                </p:cNvSpPr>
                <p:nvPr/>
              </p:nvSpPr>
              <p:spPr bwMode="auto">
                <a:xfrm>
                  <a:off x="5278" y="3481"/>
                  <a:ext cx="90" cy="31"/>
                </a:xfrm>
                <a:custGeom>
                  <a:avLst/>
                  <a:gdLst>
                    <a:gd name="T0" fmla="*/ 272 w 272"/>
                    <a:gd name="T1" fmla="*/ 74 h 94"/>
                    <a:gd name="T2" fmla="*/ 256 w 272"/>
                    <a:gd name="T3" fmla="*/ 67 h 94"/>
                    <a:gd name="T4" fmla="*/ 241 w 272"/>
                    <a:gd name="T5" fmla="*/ 58 h 94"/>
                    <a:gd name="T6" fmla="*/ 225 w 272"/>
                    <a:gd name="T7" fmla="*/ 51 h 94"/>
                    <a:gd name="T8" fmla="*/ 209 w 272"/>
                    <a:gd name="T9" fmla="*/ 43 h 94"/>
                    <a:gd name="T10" fmla="*/ 193 w 272"/>
                    <a:gd name="T11" fmla="*/ 38 h 94"/>
                    <a:gd name="T12" fmla="*/ 177 w 272"/>
                    <a:gd name="T13" fmla="*/ 32 h 94"/>
                    <a:gd name="T14" fmla="*/ 161 w 272"/>
                    <a:gd name="T15" fmla="*/ 27 h 94"/>
                    <a:gd name="T16" fmla="*/ 145 w 272"/>
                    <a:gd name="T17" fmla="*/ 23 h 94"/>
                    <a:gd name="T18" fmla="*/ 129 w 272"/>
                    <a:gd name="T19" fmla="*/ 20 h 94"/>
                    <a:gd name="T20" fmla="*/ 112 w 272"/>
                    <a:gd name="T21" fmla="*/ 16 h 94"/>
                    <a:gd name="T22" fmla="*/ 94 w 272"/>
                    <a:gd name="T23" fmla="*/ 13 h 94"/>
                    <a:gd name="T24" fmla="*/ 77 w 272"/>
                    <a:gd name="T25" fmla="*/ 11 h 94"/>
                    <a:gd name="T26" fmla="*/ 59 w 272"/>
                    <a:gd name="T27" fmla="*/ 9 h 94"/>
                    <a:gd name="T28" fmla="*/ 42 w 272"/>
                    <a:gd name="T29" fmla="*/ 6 h 94"/>
                    <a:gd name="T30" fmla="*/ 23 w 272"/>
                    <a:gd name="T31" fmla="*/ 3 h 94"/>
                    <a:gd name="T32" fmla="*/ 4 w 272"/>
                    <a:gd name="T33" fmla="*/ 0 h 94"/>
                    <a:gd name="T34" fmla="*/ 0 w 272"/>
                    <a:gd name="T35" fmla="*/ 23 h 94"/>
                    <a:gd name="T36" fmla="*/ 19 w 272"/>
                    <a:gd name="T37" fmla="*/ 25 h 94"/>
                    <a:gd name="T38" fmla="*/ 37 w 272"/>
                    <a:gd name="T39" fmla="*/ 29 h 94"/>
                    <a:gd name="T40" fmla="*/ 56 w 272"/>
                    <a:gd name="T41" fmla="*/ 30 h 94"/>
                    <a:gd name="T42" fmla="*/ 74 w 272"/>
                    <a:gd name="T43" fmla="*/ 35 h 94"/>
                    <a:gd name="T44" fmla="*/ 91 w 272"/>
                    <a:gd name="T45" fmla="*/ 36 h 94"/>
                    <a:gd name="T46" fmla="*/ 107 w 272"/>
                    <a:gd name="T47" fmla="*/ 39 h 94"/>
                    <a:gd name="T48" fmla="*/ 123 w 272"/>
                    <a:gd name="T49" fmla="*/ 43 h 94"/>
                    <a:gd name="T50" fmla="*/ 139 w 272"/>
                    <a:gd name="T51" fmla="*/ 46 h 94"/>
                    <a:gd name="T52" fmla="*/ 155 w 272"/>
                    <a:gd name="T53" fmla="*/ 51 h 94"/>
                    <a:gd name="T54" fmla="*/ 170 w 272"/>
                    <a:gd name="T55" fmla="*/ 55 h 94"/>
                    <a:gd name="T56" fmla="*/ 186 w 272"/>
                    <a:gd name="T57" fmla="*/ 59 h 94"/>
                    <a:gd name="T58" fmla="*/ 200 w 272"/>
                    <a:gd name="T59" fmla="*/ 65 h 94"/>
                    <a:gd name="T60" fmla="*/ 215 w 272"/>
                    <a:gd name="T61" fmla="*/ 71 h 94"/>
                    <a:gd name="T62" fmla="*/ 229 w 272"/>
                    <a:gd name="T63" fmla="*/ 78 h 94"/>
                    <a:gd name="T64" fmla="*/ 245 w 272"/>
                    <a:gd name="T65" fmla="*/ 86 h 94"/>
                    <a:gd name="T66" fmla="*/ 260 w 272"/>
                    <a:gd name="T67" fmla="*/ 94 h 94"/>
                    <a:gd name="T68" fmla="*/ 272 w 272"/>
                    <a:gd name="T69" fmla="*/ 7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2" h="94">
                      <a:moveTo>
                        <a:pt x="272" y="74"/>
                      </a:moveTo>
                      <a:lnTo>
                        <a:pt x="256" y="67"/>
                      </a:lnTo>
                      <a:lnTo>
                        <a:pt x="241" y="58"/>
                      </a:lnTo>
                      <a:lnTo>
                        <a:pt x="225" y="51"/>
                      </a:lnTo>
                      <a:lnTo>
                        <a:pt x="209" y="43"/>
                      </a:lnTo>
                      <a:lnTo>
                        <a:pt x="193" y="38"/>
                      </a:lnTo>
                      <a:lnTo>
                        <a:pt x="177" y="32"/>
                      </a:lnTo>
                      <a:lnTo>
                        <a:pt x="161" y="27"/>
                      </a:lnTo>
                      <a:lnTo>
                        <a:pt x="145" y="23"/>
                      </a:lnTo>
                      <a:lnTo>
                        <a:pt x="129" y="20"/>
                      </a:lnTo>
                      <a:lnTo>
                        <a:pt x="112" y="16"/>
                      </a:lnTo>
                      <a:lnTo>
                        <a:pt x="94" y="13"/>
                      </a:lnTo>
                      <a:lnTo>
                        <a:pt x="77" y="11"/>
                      </a:lnTo>
                      <a:lnTo>
                        <a:pt x="59" y="9"/>
                      </a:lnTo>
                      <a:lnTo>
                        <a:pt x="42" y="6"/>
                      </a:lnTo>
                      <a:lnTo>
                        <a:pt x="23" y="3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19" y="25"/>
                      </a:lnTo>
                      <a:lnTo>
                        <a:pt x="37" y="29"/>
                      </a:lnTo>
                      <a:lnTo>
                        <a:pt x="56" y="30"/>
                      </a:lnTo>
                      <a:lnTo>
                        <a:pt x="74" y="35"/>
                      </a:lnTo>
                      <a:lnTo>
                        <a:pt x="91" y="36"/>
                      </a:lnTo>
                      <a:lnTo>
                        <a:pt x="107" y="39"/>
                      </a:lnTo>
                      <a:lnTo>
                        <a:pt x="123" y="43"/>
                      </a:lnTo>
                      <a:lnTo>
                        <a:pt x="139" y="46"/>
                      </a:lnTo>
                      <a:lnTo>
                        <a:pt x="155" y="51"/>
                      </a:lnTo>
                      <a:lnTo>
                        <a:pt x="170" y="55"/>
                      </a:lnTo>
                      <a:lnTo>
                        <a:pt x="186" y="59"/>
                      </a:lnTo>
                      <a:lnTo>
                        <a:pt x="200" y="65"/>
                      </a:lnTo>
                      <a:lnTo>
                        <a:pt x="215" y="71"/>
                      </a:lnTo>
                      <a:lnTo>
                        <a:pt x="229" y="78"/>
                      </a:lnTo>
                      <a:lnTo>
                        <a:pt x="245" y="86"/>
                      </a:lnTo>
                      <a:lnTo>
                        <a:pt x="260" y="94"/>
                      </a:lnTo>
                      <a:lnTo>
                        <a:pt x="272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4" name="Freeform 52"/>
                <p:cNvSpPr>
                  <a:spLocks/>
                </p:cNvSpPr>
                <p:nvPr/>
              </p:nvSpPr>
              <p:spPr bwMode="auto">
                <a:xfrm>
                  <a:off x="5364" y="3505"/>
                  <a:ext cx="59" cy="72"/>
                </a:xfrm>
                <a:custGeom>
                  <a:avLst/>
                  <a:gdLst>
                    <a:gd name="T0" fmla="*/ 166 w 177"/>
                    <a:gd name="T1" fmla="*/ 215 h 215"/>
                    <a:gd name="T2" fmla="*/ 177 w 177"/>
                    <a:gd name="T3" fmla="*/ 201 h 215"/>
                    <a:gd name="T4" fmla="*/ 169 w 177"/>
                    <a:gd name="T5" fmla="*/ 180 h 215"/>
                    <a:gd name="T6" fmla="*/ 161 w 177"/>
                    <a:gd name="T7" fmla="*/ 163 h 215"/>
                    <a:gd name="T8" fmla="*/ 153 w 177"/>
                    <a:gd name="T9" fmla="*/ 144 h 215"/>
                    <a:gd name="T10" fmla="*/ 145 w 177"/>
                    <a:gd name="T11" fmla="*/ 128 h 215"/>
                    <a:gd name="T12" fmla="*/ 135 w 177"/>
                    <a:gd name="T13" fmla="*/ 113 h 215"/>
                    <a:gd name="T14" fmla="*/ 126 w 177"/>
                    <a:gd name="T15" fmla="*/ 100 h 215"/>
                    <a:gd name="T16" fmla="*/ 116 w 177"/>
                    <a:gd name="T17" fmla="*/ 87 h 215"/>
                    <a:gd name="T18" fmla="*/ 106 w 177"/>
                    <a:gd name="T19" fmla="*/ 74 h 215"/>
                    <a:gd name="T20" fmla="*/ 96 w 177"/>
                    <a:gd name="T21" fmla="*/ 64 h 215"/>
                    <a:gd name="T22" fmla="*/ 84 w 177"/>
                    <a:gd name="T23" fmla="*/ 54 h 215"/>
                    <a:gd name="T24" fmla="*/ 73 w 177"/>
                    <a:gd name="T25" fmla="*/ 44 h 215"/>
                    <a:gd name="T26" fmla="*/ 62 w 177"/>
                    <a:gd name="T27" fmla="*/ 35 h 215"/>
                    <a:gd name="T28" fmla="*/ 49 w 177"/>
                    <a:gd name="T29" fmla="*/ 26 h 215"/>
                    <a:gd name="T30" fmla="*/ 38 w 177"/>
                    <a:gd name="T31" fmla="*/ 17 h 215"/>
                    <a:gd name="T32" fmla="*/ 25 w 177"/>
                    <a:gd name="T33" fmla="*/ 10 h 215"/>
                    <a:gd name="T34" fmla="*/ 12 w 177"/>
                    <a:gd name="T35" fmla="*/ 0 h 215"/>
                    <a:gd name="T36" fmla="*/ 0 w 177"/>
                    <a:gd name="T37" fmla="*/ 20 h 215"/>
                    <a:gd name="T38" fmla="*/ 12 w 177"/>
                    <a:gd name="T39" fmla="*/ 29 h 215"/>
                    <a:gd name="T40" fmla="*/ 23 w 177"/>
                    <a:gd name="T41" fmla="*/ 36 h 215"/>
                    <a:gd name="T42" fmla="*/ 36 w 177"/>
                    <a:gd name="T43" fmla="*/ 45 h 215"/>
                    <a:gd name="T44" fmla="*/ 48 w 177"/>
                    <a:gd name="T45" fmla="*/ 54 h 215"/>
                    <a:gd name="T46" fmla="*/ 60 w 177"/>
                    <a:gd name="T47" fmla="*/ 63 h 215"/>
                    <a:gd name="T48" fmla="*/ 70 w 177"/>
                    <a:gd name="T49" fmla="*/ 71 h 215"/>
                    <a:gd name="T50" fmla="*/ 78 w 177"/>
                    <a:gd name="T51" fmla="*/ 81 h 215"/>
                    <a:gd name="T52" fmla="*/ 89 w 177"/>
                    <a:gd name="T53" fmla="*/ 90 h 215"/>
                    <a:gd name="T54" fmla="*/ 99 w 177"/>
                    <a:gd name="T55" fmla="*/ 102 h 215"/>
                    <a:gd name="T56" fmla="*/ 108 w 177"/>
                    <a:gd name="T57" fmla="*/ 115 h 215"/>
                    <a:gd name="T58" fmla="*/ 116 w 177"/>
                    <a:gd name="T59" fmla="*/ 127 h 215"/>
                    <a:gd name="T60" fmla="*/ 124 w 177"/>
                    <a:gd name="T61" fmla="*/ 141 h 215"/>
                    <a:gd name="T62" fmla="*/ 132 w 177"/>
                    <a:gd name="T63" fmla="*/ 156 h 215"/>
                    <a:gd name="T64" fmla="*/ 140 w 177"/>
                    <a:gd name="T65" fmla="*/ 172 h 215"/>
                    <a:gd name="T66" fmla="*/ 148 w 177"/>
                    <a:gd name="T67" fmla="*/ 189 h 215"/>
                    <a:gd name="T68" fmla="*/ 156 w 177"/>
                    <a:gd name="T69" fmla="*/ 208 h 215"/>
                    <a:gd name="T70" fmla="*/ 164 w 177"/>
                    <a:gd name="T71" fmla="*/ 193 h 215"/>
                    <a:gd name="T72" fmla="*/ 166 w 177"/>
                    <a:gd name="T73" fmla="*/ 215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7" h="215">
                      <a:moveTo>
                        <a:pt x="166" y="215"/>
                      </a:moveTo>
                      <a:lnTo>
                        <a:pt x="177" y="201"/>
                      </a:lnTo>
                      <a:lnTo>
                        <a:pt x="169" y="180"/>
                      </a:lnTo>
                      <a:lnTo>
                        <a:pt x="161" y="163"/>
                      </a:lnTo>
                      <a:lnTo>
                        <a:pt x="153" y="144"/>
                      </a:lnTo>
                      <a:lnTo>
                        <a:pt x="145" y="128"/>
                      </a:lnTo>
                      <a:lnTo>
                        <a:pt x="135" y="113"/>
                      </a:lnTo>
                      <a:lnTo>
                        <a:pt x="126" y="100"/>
                      </a:lnTo>
                      <a:lnTo>
                        <a:pt x="116" y="87"/>
                      </a:lnTo>
                      <a:lnTo>
                        <a:pt x="106" y="74"/>
                      </a:lnTo>
                      <a:lnTo>
                        <a:pt x="96" y="64"/>
                      </a:lnTo>
                      <a:lnTo>
                        <a:pt x="84" y="54"/>
                      </a:lnTo>
                      <a:lnTo>
                        <a:pt x="73" y="44"/>
                      </a:lnTo>
                      <a:lnTo>
                        <a:pt x="62" y="35"/>
                      </a:lnTo>
                      <a:lnTo>
                        <a:pt x="49" y="26"/>
                      </a:lnTo>
                      <a:lnTo>
                        <a:pt x="38" y="17"/>
                      </a:lnTo>
                      <a:lnTo>
                        <a:pt x="25" y="10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12" y="29"/>
                      </a:lnTo>
                      <a:lnTo>
                        <a:pt x="23" y="36"/>
                      </a:lnTo>
                      <a:lnTo>
                        <a:pt x="36" y="45"/>
                      </a:lnTo>
                      <a:lnTo>
                        <a:pt x="48" y="54"/>
                      </a:lnTo>
                      <a:lnTo>
                        <a:pt x="60" y="63"/>
                      </a:lnTo>
                      <a:lnTo>
                        <a:pt x="70" y="71"/>
                      </a:lnTo>
                      <a:lnTo>
                        <a:pt x="78" y="81"/>
                      </a:lnTo>
                      <a:lnTo>
                        <a:pt x="89" y="90"/>
                      </a:lnTo>
                      <a:lnTo>
                        <a:pt x="99" y="102"/>
                      </a:lnTo>
                      <a:lnTo>
                        <a:pt x="108" y="115"/>
                      </a:lnTo>
                      <a:lnTo>
                        <a:pt x="116" y="127"/>
                      </a:lnTo>
                      <a:lnTo>
                        <a:pt x="124" y="141"/>
                      </a:lnTo>
                      <a:lnTo>
                        <a:pt x="132" y="156"/>
                      </a:lnTo>
                      <a:lnTo>
                        <a:pt x="140" y="172"/>
                      </a:lnTo>
                      <a:lnTo>
                        <a:pt x="148" y="189"/>
                      </a:lnTo>
                      <a:lnTo>
                        <a:pt x="156" y="208"/>
                      </a:lnTo>
                      <a:lnTo>
                        <a:pt x="164" y="193"/>
                      </a:lnTo>
                      <a:lnTo>
                        <a:pt x="166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5" name="Freeform 53"/>
                <p:cNvSpPr>
                  <a:spLocks/>
                </p:cNvSpPr>
                <p:nvPr/>
              </p:nvSpPr>
              <p:spPr bwMode="auto">
                <a:xfrm>
                  <a:off x="5290" y="3567"/>
                  <a:ext cx="130" cy="13"/>
                </a:xfrm>
                <a:custGeom>
                  <a:avLst/>
                  <a:gdLst>
                    <a:gd name="T0" fmla="*/ 0 w 390"/>
                    <a:gd name="T1" fmla="*/ 23 h 38"/>
                    <a:gd name="T2" fmla="*/ 23 w 390"/>
                    <a:gd name="T3" fmla="*/ 26 h 38"/>
                    <a:gd name="T4" fmla="*/ 48 w 390"/>
                    <a:gd name="T5" fmla="*/ 29 h 38"/>
                    <a:gd name="T6" fmla="*/ 73 w 390"/>
                    <a:gd name="T7" fmla="*/ 31 h 38"/>
                    <a:gd name="T8" fmla="*/ 99 w 390"/>
                    <a:gd name="T9" fmla="*/ 32 h 38"/>
                    <a:gd name="T10" fmla="*/ 124 w 390"/>
                    <a:gd name="T11" fmla="*/ 34 h 38"/>
                    <a:gd name="T12" fmla="*/ 148 w 390"/>
                    <a:gd name="T13" fmla="*/ 35 h 38"/>
                    <a:gd name="T14" fmla="*/ 173 w 390"/>
                    <a:gd name="T15" fmla="*/ 37 h 38"/>
                    <a:gd name="T16" fmla="*/ 199 w 390"/>
                    <a:gd name="T17" fmla="*/ 37 h 38"/>
                    <a:gd name="T18" fmla="*/ 224 w 390"/>
                    <a:gd name="T19" fmla="*/ 38 h 38"/>
                    <a:gd name="T20" fmla="*/ 247 w 390"/>
                    <a:gd name="T21" fmla="*/ 37 h 38"/>
                    <a:gd name="T22" fmla="*/ 272 w 390"/>
                    <a:gd name="T23" fmla="*/ 37 h 38"/>
                    <a:gd name="T24" fmla="*/ 297 w 390"/>
                    <a:gd name="T25" fmla="*/ 35 h 38"/>
                    <a:gd name="T26" fmla="*/ 321 w 390"/>
                    <a:gd name="T27" fmla="*/ 34 h 38"/>
                    <a:gd name="T28" fmla="*/ 345 w 390"/>
                    <a:gd name="T29" fmla="*/ 32 h 38"/>
                    <a:gd name="T30" fmla="*/ 368 w 390"/>
                    <a:gd name="T31" fmla="*/ 32 h 38"/>
                    <a:gd name="T32" fmla="*/ 390 w 390"/>
                    <a:gd name="T33" fmla="*/ 29 h 38"/>
                    <a:gd name="T34" fmla="*/ 388 w 390"/>
                    <a:gd name="T35" fmla="*/ 7 h 38"/>
                    <a:gd name="T36" fmla="*/ 366 w 390"/>
                    <a:gd name="T37" fmla="*/ 9 h 38"/>
                    <a:gd name="T38" fmla="*/ 343 w 390"/>
                    <a:gd name="T39" fmla="*/ 10 h 38"/>
                    <a:gd name="T40" fmla="*/ 320 w 390"/>
                    <a:gd name="T41" fmla="*/ 10 h 38"/>
                    <a:gd name="T42" fmla="*/ 297 w 390"/>
                    <a:gd name="T43" fmla="*/ 12 h 38"/>
                    <a:gd name="T44" fmla="*/ 272 w 390"/>
                    <a:gd name="T45" fmla="*/ 12 h 38"/>
                    <a:gd name="T46" fmla="*/ 247 w 390"/>
                    <a:gd name="T47" fmla="*/ 12 h 38"/>
                    <a:gd name="T48" fmla="*/ 224 w 390"/>
                    <a:gd name="T49" fmla="*/ 13 h 38"/>
                    <a:gd name="T50" fmla="*/ 199 w 390"/>
                    <a:gd name="T51" fmla="*/ 12 h 38"/>
                    <a:gd name="T52" fmla="*/ 150 w 390"/>
                    <a:gd name="T53" fmla="*/ 12 h 38"/>
                    <a:gd name="T54" fmla="*/ 124 w 390"/>
                    <a:gd name="T55" fmla="*/ 10 h 38"/>
                    <a:gd name="T56" fmla="*/ 99 w 390"/>
                    <a:gd name="T57" fmla="*/ 10 h 38"/>
                    <a:gd name="T58" fmla="*/ 76 w 390"/>
                    <a:gd name="T59" fmla="*/ 9 h 38"/>
                    <a:gd name="T60" fmla="*/ 51 w 390"/>
                    <a:gd name="T61" fmla="*/ 6 h 38"/>
                    <a:gd name="T62" fmla="*/ 26 w 390"/>
                    <a:gd name="T63" fmla="*/ 3 h 38"/>
                    <a:gd name="T64" fmla="*/ 1 w 390"/>
                    <a:gd name="T65" fmla="*/ 0 h 38"/>
                    <a:gd name="T66" fmla="*/ 0 w 390"/>
                    <a:gd name="T67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90" h="38">
                      <a:moveTo>
                        <a:pt x="0" y="23"/>
                      </a:moveTo>
                      <a:lnTo>
                        <a:pt x="23" y="26"/>
                      </a:lnTo>
                      <a:lnTo>
                        <a:pt x="48" y="29"/>
                      </a:lnTo>
                      <a:lnTo>
                        <a:pt x="73" y="31"/>
                      </a:lnTo>
                      <a:lnTo>
                        <a:pt x="99" y="32"/>
                      </a:lnTo>
                      <a:lnTo>
                        <a:pt x="124" y="34"/>
                      </a:lnTo>
                      <a:lnTo>
                        <a:pt x="148" y="35"/>
                      </a:lnTo>
                      <a:lnTo>
                        <a:pt x="173" y="37"/>
                      </a:lnTo>
                      <a:lnTo>
                        <a:pt x="199" y="37"/>
                      </a:lnTo>
                      <a:lnTo>
                        <a:pt x="224" y="38"/>
                      </a:lnTo>
                      <a:lnTo>
                        <a:pt x="247" y="37"/>
                      </a:lnTo>
                      <a:lnTo>
                        <a:pt x="272" y="37"/>
                      </a:lnTo>
                      <a:lnTo>
                        <a:pt x="297" y="35"/>
                      </a:lnTo>
                      <a:lnTo>
                        <a:pt x="321" y="34"/>
                      </a:lnTo>
                      <a:lnTo>
                        <a:pt x="345" y="32"/>
                      </a:lnTo>
                      <a:lnTo>
                        <a:pt x="368" y="32"/>
                      </a:lnTo>
                      <a:lnTo>
                        <a:pt x="390" y="29"/>
                      </a:lnTo>
                      <a:lnTo>
                        <a:pt x="388" y="7"/>
                      </a:lnTo>
                      <a:lnTo>
                        <a:pt x="366" y="9"/>
                      </a:lnTo>
                      <a:lnTo>
                        <a:pt x="343" y="10"/>
                      </a:lnTo>
                      <a:lnTo>
                        <a:pt x="320" y="10"/>
                      </a:lnTo>
                      <a:lnTo>
                        <a:pt x="297" y="12"/>
                      </a:lnTo>
                      <a:lnTo>
                        <a:pt x="272" y="12"/>
                      </a:lnTo>
                      <a:lnTo>
                        <a:pt x="247" y="12"/>
                      </a:lnTo>
                      <a:lnTo>
                        <a:pt x="224" y="13"/>
                      </a:lnTo>
                      <a:lnTo>
                        <a:pt x="199" y="12"/>
                      </a:lnTo>
                      <a:lnTo>
                        <a:pt x="150" y="12"/>
                      </a:lnTo>
                      <a:lnTo>
                        <a:pt x="124" y="10"/>
                      </a:lnTo>
                      <a:lnTo>
                        <a:pt x="99" y="10"/>
                      </a:lnTo>
                      <a:lnTo>
                        <a:pt x="76" y="9"/>
                      </a:lnTo>
                      <a:lnTo>
                        <a:pt x="51" y="6"/>
                      </a:lnTo>
                      <a:lnTo>
                        <a:pt x="26" y="3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6" name="Freeform 54"/>
                <p:cNvSpPr>
                  <a:spLocks/>
                </p:cNvSpPr>
                <p:nvPr/>
              </p:nvSpPr>
              <p:spPr bwMode="auto">
                <a:xfrm>
                  <a:off x="5187" y="3542"/>
                  <a:ext cx="103" cy="33"/>
                </a:xfrm>
                <a:custGeom>
                  <a:avLst/>
                  <a:gdLst>
                    <a:gd name="T0" fmla="*/ 19 w 308"/>
                    <a:gd name="T1" fmla="*/ 17 h 98"/>
                    <a:gd name="T2" fmla="*/ 0 w 308"/>
                    <a:gd name="T3" fmla="*/ 16 h 98"/>
                    <a:gd name="T4" fmla="*/ 13 w 308"/>
                    <a:gd name="T5" fmla="*/ 27 h 98"/>
                    <a:gd name="T6" fmla="*/ 26 w 308"/>
                    <a:gd name="T7" fmla="*/ 37 h 98"/>
                    <a:gd name="T8" fmla="*/ 41 w 308"/>
                    <a:gd name="T9" fmla="*/ 46 h 98"/>
                    <a:gd name="T10" fmla="*/ 58 w 308"/>
                    <a:gd name="T11" fmla="*/ 53 h 98"/>
                    <a:gd name="T12" fmla="*/ 76 w 308"/>
                    <a:gd name="T13" fmla="*/ 61 h 98"/>
                    <a:gd name="T14" fmla="*/ 96 w 308"/>
                    <a:gd name="T15" fmla="*/ 68 h 98"/>
                    <a:gd name="T16" fmla="*/ 115 w 308"/>
                    <a:gd name="T17" fmla="*/ 72 h 98"/>
                    <a:gd name="T18" fmla="*/ 137 w 308"/>
                    <a:gd name="T19" fmla="*/ 77 h 98"/>
                    <a:gd name="T20" fmla="*/ 159 w 308"/>
                    <a:gd name="T21" fmla="*/ 80 h 98"/>
                    <a:gd name="T22" fmla="*/ 179 w 308"/>
                    <a:gd name="T23" fmla="*/ 84 h 98"/>
                    <a:gd name="T24" fmla="*/ 202 w 308"/>
                    <a:gd name="T25" fmla="*/ 87 h 98"/>
                    <a:gd name="T26" fmla="*/ 224 w 308"/>
                    <a:gd name="T27" fmla="*/ 90 h 98"/>
                    <a:gd name="T28" fmla="*/ 246 w 308"/>
                    <a:gd name="T29" fmla="*/ 91 h 98"/>
                    <a:gd name="T30" fmla="*/ 266 w 308"/>
                    <a:gd name="T31" fmla="*/ 94 h 98"/>
                    <a:gd name="T32" fmla="*/ 287 w 308"/>
                    <a:gd name="T33" fmla="*/ 97 h 98"/>
                    <a:gd name="T34" fmla="*/ 307 w 308"/>
                    <a:gd name="T35" fmla="*/ 98 h 98"/>
                    <a:gd name="T36" fmla="*/ 308 w 308"/>
                    <a:gd name="T37" fmla="*/ 75 h 98"/>
                    <a:gd name="T38" fmla="*/ 290 w 308"/>
                    <a:gd name="T39" fmla="*/ 74 h 98"/>
                    <a:gd name="T40" fmla="*/ 269 w 308"/>
                    <a:gd name="T41" fmla="*/ 71 h 98"/>
                    <a:gd name="T42" fmla="*/ 247 w 308"/>
                    <a:gd name="T43" fmla="*/ 69 h 98"/>
                    <a:gd name="T44" fmla="*/ 226 w 308"/>
                    <a:gd name="T45" fmla="*/ 66 h 98"/>
                    <a:gd name="T46" fmla="*/ 204 w 308"/>
                    <a:gd name="T47" fmla="*/ 64 h 98"/>
                    <a:gd name="T48" fmla="*/ 183 w 308"/>
                    <a:gd name="T49" fmla="*/ 61 h 98"/>
                    <a:gd name="T50" fmla="*/ 162 w 308"/>
                    <a:gd name="T51" fmla="*/ 56 h 98"/>
                    <a:gd name="T52" fmla="*/ 141 w 308"/>
                    <a:gd name="T53" fmla="*/ 53 h 98"/>
                    <a:gd name="T54" fmla="*/ 121 w 308"/>
                    <a:gd name="T55" fmla="*/ 49 h 98"/>
                    <a:gd name="T56" fmla="*/ 101 w 308"/>
                    <a:gd name="T57" fmla="*/ 45 h 98"/>
                    <a:gd name="T58" fmla="*/ 83 w 308"/>
                    <a:gd name="T59" fmla="*/ 39 h 98"/>
                    <a:gd name="T60" fmla="*/ 66 w 308"/>
                    <a:gd name="T61" fmla="*/ 32 h 98"/>
                    <a:gd name="T62" fmla="*/ 51 w 308"/>
                    <a:gd name="T63" fmla="*/ 26 h 98"/>
                    <a:gd name="T64" fmla="*/ 39 w 308"/>
                    <a:gd name="T65" fmla="*/ 18 h 98"/>
                    <a:gd name="T66" fmla="*/ 28 w 308"/>
                    <a:gd name="T67" fmla="*/ 10 h 98"/>
                    <a:gd name="T68" fmla="*/ 19 w 308"/>
                    <a:gd name="T69" fmla="*/ 1 h 98"/>
                    <a:gd name="T70" fmla="*/ 2 w 308"/>
                    <a:gd name="T71" fmla="*/ 0 h 98"/>
                    <a:gd name="T72" fmla="*/ 19 w 308"/>
                    <a:gd name="T73" fmla="*/ 1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8" h="98">
                      <a:moveTo>
                        <a:pt x="19" y="17"/>
                      </a:moveTo>
                      <a:lnTo>
                        <a:pt x="0" y="16"/>
                      </a:lnTo>
                      <a:lnTo>
                        <a:pt x="13" y="27"/>
                      </a:lnTo>
                      <a:lnTo>
                        <a:pt x="26" y="37"/>
                      </a:lnTo>
                      <a:lnTo>
                        <a:pt x="41" y="46"/>
                      </a:lnTo>
                      <a:lnTo>
                        <a:pt x="58" y="53"/>
                      </a:lnTo>
                      <a:lnTo>
                        <a:pt x="76" y="61"/>
                      </a:lnTo>
                      <a:lnTo>
                        <a:pt x="96" y="68"/>
                      </a:lnTo>
                      <a:lnTo>
                        <a:pt x="115" y="72"/>
                      </a:lnTo>
                      <a:lnTo>
                        <a:pt x="137" y="77"/>
                      </a:lnTo>
                      <a:lnTo>
                        <a:pt x="159" y="80"/>
                      </a:lnTo>
                      <a:lnTo>
                        <a:pt x="179" y="84"/>
                      </a:lnTo>
                      <a:lnTo>
                        <a:pt x="202" y="87"/>
                      </a:lnTo>
                      <a:lnTo>
                        <a:pt x="224" y="90"/>
                      </a:lnTo>
                      <a:lnTo>
                        <a:pt x="246" y="91"/>
                      </a:lnTo>
                      <a:lnTo>
                        <a:pt x="266" y="94"/>
                      </a:lnTo>
                      <a:lnTo>
                        <a:pt x="287" y="97"/>
                      </a:lnTo>
                      <a:lnTo>
                        <a:pt x="307" y="98"/>
                      </a:lnTo>
                      <a:lnTo>
                        <a:pt x="308" y="75"/>
                      </a:lnTo>
                      <a:lnTo>
                        <a:pt x="290" y="74"/>
                      </a:lnTo>
                      <a:lnTo>
                        <a:pt x="269" y="71"/>
                      </a:lnTo>
                      <a:lnTo>
                        <a:pt x="247" y="69"/>
                      </a:lnTo>
                      <a:lnTo>
                        <a:pt x="226" y="66"/>
                      </a:lnTo>
                      <a:lnTo>
                        <a:pt x="204" y="64"/>
                      </a:lnTo>
                      <a:lnTo>
                        <a:pt x="183" y="61"/>
                      </a:lnTo>
                      <a:lnTo>
                        <a:pt x="162" y="56"/>
                      </a:lnTo>
                      <a:lnTo>
                        <a:pt x="141" y="53"/>
                      </a:lnTo>
                      <a:lnTo>
                        <a:pt x="121" y="49"/>
                      </a:lnTo>
                      <a:lnTo>
                        <a:pt x="101" y="45"/>
                      </a:lnTo>
                      <a:lnTo>
                        <a:pt x="83" y="39"/>
                      </a:lnTo>
                      <a:lnTo>
                        <a:pt x="66" y="32"/>
                      </a:lnTo>
                      <a:lnTo>
                        <a:pt x="51" y="26"/>
                      </a:lnTo>
                      <a:lnTo>
                        <a:pt x="39" y="18"/>
                      </a:lnTo>
                      <a:lnTo>
                        <a:pt x="28" y="10"/>
                      </a:lnTo>
                      <a:lnTo>
                        <a:pt x="19" y="1"/>
                      </a:lnTo>
                      <a:lnTo>
                        <a:pt x="2" y="0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7" name="Freeform 55"/>
                <p:cNvSpPr>
                  <a:spLocks/>
                </p:cNvSpPr>
                <p:nvPr/>
              </p:nvSpPr>
              <p:spPr bwMode="auto">
                <a:xfrm>
                  <a:off x="5184" y="3480"/>
                  <a:ext cx="8" cy="4"/>
                </a:xfrm>
                <a:custGeom>
                  <a:avLst/>
                  <a:gdLst>
                    <a:gd name="T0" fmla="*/ 23 w 23"/>
                    <a:gd name="T1" fmla="*/ 12 h 12"/>
                    <a:gd name="T2" fmla="*/ 22 w 23"/>
                    <a:gd name="T3" fmla="*/ 7 h 12"/>
                    <a:gd name="T4" fmla="*/ 19 w 23"/>
                    <a:gd name="T5" fmla="*/ 3 h 12"/>
                    <a:gd name="T6" fmla="*/ 16 w 23"/>
                    <a:gd name="T7" fmla="*/ 1 h 12"/>
                    <a:gd name="T8" fmla="*/ 10 w 23"/>
                    <a:gd name="T9" fmla="*/ 0 h 12"/>
                    <a:gd name="T10" fmla="*/ 7 w 23"/>
                    <a:gd name="T11" fmla="*/ 1 h 12"/>
                    <a:gd name="T12" fmla="*/ 3 w 23"/>
                    <a:gd name="T13" fmla="*/ 4 h 12"/>
                    <a:gd name="T14" fmla="*/ 1 w 23"/>
                    <a:gd name="T15" fmla="*/ 7 h 12"/>
                    <a:gd name="T16" fmla="*/ 0 w 23"/>
                    <a:gd name="T17" fmla="*/ 12 h 12"/>
                    <a:gd name="T18" fmla="*/ 23 w 23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2">
                      <a:moveTo>
                        <a:pt x="23" y="12"/>
                      </a:moveTo>
                      <a:lnTo>
                        <a:pt x="22" y="7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8" name="Freeform 56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11" cy="61"/>
                </a:xfrm>
                <a:custGeom>
                  <a:avLst/>
                  <a:gdLst>
                    <a:gd name="T0" fmla="*/ 32 w 32"/>
                    <a:gd name="T1" fmla="*/ 184 h 184"/>
                    <a:gd name="T2" fmla="*/ 31 w 32"/>
                    <a:gd name="T3" fmla="*/ 173 h 184"/>
                    <a:gd name="T4" fmla="*/ 31 w 32"/>
                    <a:gd name="T5" fmla="*/ 161 h 184"/>
                    <a:gd name="T6" fmla="*/ 31 w 32"/>
                    <a:gd name="T7" fmla="*/ 149 h 184"/>
                    <a:gd name="T8" fmla="*/ 29 w 32"/>
                    <a:gd name="T9" fmla="*/ 138 h 184"/>
                    <a:gd name="T10" fmla="*/ 29 w 32"/>
                    <a:gd name="T11" fmla="*/ 126 h 184"/>
                    <a:gd name="T12" fmla="*/ 28 w 32"/>
                    <a:gd name="T13" fmla="*/ 114 h 184"/>
                    <a:gd name="T14" fmla="*/ 28 w 32"/>
                    <a:gd name="T15" fmla="*/ 104 h 184"/>
                    <a:gd name="T16" fmla="*/ 28 w 32"/>
                    <a:gd name="T17" fmla="*/ 91 h 184"/>
                    <a:gd name="T18" fmla="*/ 26 w 32"/>
                    <a:gd name="T19" fmla="*/ 80 h 184"/>
                    <a:gd name="T20" fmla="*/ 26 w 32"/>
                    <a:gd name="T21" fmla="*/ 68 h 184"/>
                    <a:gd name="T22" fmla="*/ 25 w 32"/>
                    <a:gd name="T23" fmla="*/ 58 h 184"/>
                    <a:gd name="T24" fmla="*/ 25 w 32"/>
                    <a:gd name="T25" fmla="*/ 45 h 184"/>
                    <a:gd name="T26" fmla="*/ 25 w 32"/>
                    <a:gd name="T27" fmla="*/ 34 h 184"/>
                    <a:gd name="T28" fmla="*/ 25 w 32"/>
                    <a:gd name="T29" fmla="*/ 23 h 184"/>
                    <a:gd name="T30" fmla="*/ 23 w 32"/>
                    <a:gd name="T31" fmla="*/ 11 h 184"/>
                    <a:gd name="T32" fmla="*/ 23 w 32"/>
                    <a:gd name="T33" fmla="*/ 0 h 184"/>
                    <a:gd name="T34" fmla="*/ 0 w 32"/>
                    <a:gd name="T35" fmla="*/ 0 h 184"/>
                    <a:gd name="T36" fmla="*/ 1 w 32"/>
                    <a:gd name="T37" fmla="*/ 13 h 184"/>
                    <a:gd name="T38" fmla="*/ 1 w 32"/>
                    <a:gd name="T39" fmla="*/ 23 h 184"/>
                    <a:gd name="T40" fmla="*/ 1 w 32"/>
                    <a:gd name="T41" fmla="*/ 34 h 184"/>
                    <a:gd name="T42" fmla="*/ 1 w 32"/>
                    <a:gd name="T43" fmla="*/ 46 h 184"/>
                    <a:gd name="T44" fmla="*/ 3 w 32"/>
                    <a:gd name="T45" fmla="*/ 58 h 184"/>
                    <a:gd name="T46" fmla="*/ 3 w 32"/>
                    <a:gd name="T47" fmla="*/ 69 h 184"/>
                    <a:gd name="T48" fmla="*/ 4 w 32"/>
                    <a:gd name="T49" fmla="*/ 81 h 184"/>
                    <a:gd name="T50" fmla="*/ 4 w 32"/>
                    <a:gd name="T51" fmla="*/ 93 h 184"/>
                    <a:gd name="T52" fmla="*/ 6 w 32"/>
                    <a:gd name="T53" fmla="*/ 104 h 184"/>
                    <a:gd name="T54" fmla="*/ 6 w 32"/>
                    <a:gd name="T55" fmla="*/ 114 h 184"/>
                    <a:gd name="T56" fmla="*/ 6 w 32"/>
                    <a:gd name="T57" fmla="*/ 128 h 184"/>
                    <a:gd name="T58" fmla="*/ 6 w 32"/>
                    <a:gd name="T59" fmla="*/ 138 h 184"/>
                    <a:gd name="T60" fmla="*/ 7 w 32"/>
                    <a:gd name="T61" fmla="*/ 151 h 184"/>
                    <a:gd name="T62" fmla="*/ 7 w 32"/>
                    <a:gd name="T63" fmla="*/ 161 h 184"/>
                    <a:gd name="T64" fmla="*/ 9 w 32"/>
                    <a:gd name="T65" fmla="*/ 174 h 184"/>
                    <a:gd name="T66" fmla="*/ 9 w 32"/>
                    <a:gd name="T67" fmla="*/ 184 h 184"/>
                    <a:gd name="T68" fmla="*/ 32 w 32"/>
                    <a:gd name="T69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184">
                      <a:moveTo>
                        <a:pt x="32" y="184"/>
                      </a:moveTo>
                      <a:lnTo>
                        <a:pt x="31" y="173"/>
                      </a:lnTo>
                      <a:lnTo>
                        <a:pt x="31" y="161"/>
                      </a:lnTo>
                      <a:lnTo>
                        <a:pt x="31" y="149"/>
                      </a:lnTo>
                      <a:lnTo>
                        <a:pt x="29" y="138"/>
                      </a:lnTo>
                      <a:lnTo>
                        <a:pt x="29" y="126"/>
                      </a:lnTo>
                      <a:lnTo>
                        <a:pt x="28" y="114"/>
                      </a:lnTo>
                      <a:lnTo>
                        <a:pt x="28" y="104"/>
                      </a:lnTo>
                      <a:lnTo>
                        <a:pt x="28" y="91"/>
                      </a:lnTo>
                      <a:lnTo>
                        <a:pt x="26" y="80"/>
                      </a:lnTo>
                      <a:lnTo>
                        <a:pt x="26" y="68"/>
                      </a:lnTo>
                      <a:lnTo>
                        <a:pt x="25" y="58"/>
                      </a:lnTo>
                      <a:lnTo>
                        <a:pt x="25" y="45"/>
                      </a:lnTo>
                      <a:lnTo>
                        <a:pt x="25" y="34"/>
                      </a:lnTo>
                      <a:lnTo>
                        <a:pt x="25" y="23"/>
                      </a:lnTo>
                      <a:lnTo>
                        <a:pt x="23" y="11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1" y="23"/>
                      </a:lnTo>
                      <a:lnTo>
                        <a:pt x="1" y="34"/>
                      </a:lnTo>
                      <a:lnTo>
                        <a:pt x="1" y="46"/>
                      </a:lnTo>
                      <a:lnTo>
                        <a:pt x="3" y="58"/>
                      </a:lnTo>
                      <a:lnTo>
                        <a:pt x="3" y="69"/>
                      </a:lnTo>
                      <a:lnTo>
                        <a:pt x="4" y="81"/>
                      </a:lnTo>
                      <a:lnTo>
                        <a:pt x="4" y="93"/>
                      </a:lnTo>
                      <a:lnTo>
                        <a:pt x="6" y="104"/>
                      </a:lnTo>
                      <a:lnTo>
                        <a:pt x="6" y="114"/>
                      </a:lnTo>
                      <a:lnTo>
                        <a:pt x="6" y="128"/>
                      </a:lnTo>
                      <a:lnTo>
                        <a:pt x="6" y="138"/>
                      </a:lnTo>
                      <a:lnTo>
                        <a:pt x="7" y="151"/>
                      </a:lnTo>
                      <a:lnTo>
                        <a:pt x="7" y="161"/>
                      </a:lnTo>
                      <a:lnTo>
                        <a:pt x="9" y="174"/>
                      </a:lnTo>
                      <a:lnTo>
                        <a:pt x="9" y="184"/>
                      </a:lnTo>
                      <a:lnTo>
                        <a:pt x="32" y="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9" name="Freeform 57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8" cy="3"/>
                </a:xfrm>
                <a:custGeom>
                  <a:avLst/>
                  <a:gdLst>
                    <a:gd name="T0" fmla="*/ 0 w 23"/>
                    <a:gd name="T1" fmla="*/ 0 h 11"/>
                    <a:gd name="T2" fmla="*/ 1 w 23"/>
                    <a:gd name="T3" fmla="*/ 5 h 11"/>
                    <a:gd name="T4" fmla="*/ 4 w 23"/>
                    <a:gd name="T5" fmla="*/ 8 h 11"/>
                    <a:gd name="T6" fmla="*/ 9 w 23"/>
                    <a:gd name="T7" fmla="*/ 11 h 11"/>
                    <a:gd name="T8" fmla="*/ 12 w 23"/>
                    <a:gd name="T9" fmla="*/ 11 h 11"/>
                    <a:gd name="T10" fmla="*/ 16 w 23"/>
                    <a:gd name="T11" fmla="*/ 10 h 11"/>
                    <a:gd name="T12" fmla="*/ 20 w 23"/>
                    <a:gd name="T13" fmla="*/ 7 h 11"/>
                    <a:gd name="T14" fmla="*/ 23 w 23"/>
                    <a:gd name="T15" fmla="*/ 4 h 11"/>
                    <a:gd name="T16" fmla="*/ 23 w 23"/>
                    <a:gd name="T17" fmla="*/ 0 h 11"/>
                    <a:gd name="T18" fmla="*/ 0 w 23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1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4" y="8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20" y="7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0" name="Freeform 58"/>
                <p:cNvSpPr>
                  <a:spLocks/>
                </p:cNvSpPr>
                <p:nvPr/>
              </p:nvSpPr>
              <p:spPr bwMode="auto">
                <a:xfrm>
                  <a:off x="5041" y="3089"/>
                  <a:ext cx="256" cy="411"/>
                </a:xfrm>
                <a:custGeom>
                  <a:avLst/>
                  <a:gdLst>
                    <a:gd name="T0" fmla="*/ 7 w 768"/>
                    <a:gd name="T1" fmla="*/ 71 h 1231"/>
                    <a:gd name="T2" fmla="*/ 22 w 768"/>
                    <a:gd name="T3" fmla="*/ 218 h 1231"/>
                    <a:gd name="T4" fmla="*/ 36 w 768"/>
                    <a:gd name="T5" fmla="*/ 369 h 1231"/>
                    <a:gd name="T6" fmla="*/ 52 w 768"/>
                    <a:gd name="T7" fmla="*/ 521 h 1231"/>
                    <a:gd name="T8" fmla="*/ 68 w 768"/>
                    <a:gd name="T9" fmla="*/ 672 h 1231"/>
                    <a:gd name="T10" fmla="*/ 84 w 768"/>
                    <a:gd name="T11" fmla="*/ 825 h 1231"/>
                    <a:gd name="T12" fmla="*/ 100 w 768"/>
                    <a:gd name="T13" fmla="*/ 975 h 1231"/>
                    <a:gd name="T14" fmla="*/ 115 w 768"/>
                    <a:gd name="T15" fmla="*/ 1121 h 1231"/>
                    <a:gd name="T16" fmla="*/ 138 w 768"/>
                    <a:gd name="T17" fmla="*/ 1200 h 1231"/>
                    <a:gd name="T18" fmla="*/ 175 w 768"/>
                    <a:gd name="T19" fmla="*/ 1212 h 1231"/>
                    <a:gd name="T20" fmla="*/ 214 w 768"/>
                    <a:gd name="T21" fmla="*/ 1220 h 1231"/>
                    <a:gd name="T22" fmla="*/ 257 w 768"/>
                    <a:gd name="T23" fmla="*/ 1225 h 1231"/>
                    <a:gd name="T24" fmla="*/ 301 w 768"/>
                    <a:gd name="T25" fmla="*/ 1228 h 1231"/>
                    <a:gd name="T26" fmla="*/ 345 w 768"/>
                    <a:gd name="T27" fmla="*/ 1228 h 1231"/>
                    <a:gd name="T28" fmla="*/ 387 w 768"/>
                    <a:gd name="T29" fmla="*/ 1225 h 1231"/>
                    <a:gd name="T30" fmla="*/ 425 w 768"/>
                    <a:gd name="T31" fmla="*/ 1220 h 1231"/>
                    <a:gd name="T32" fmla="*/ 465 w 768"/>
                    <a:gd name="T33" fmla="*/ 1220 h 1231"/>
                    <a:gd name="T34" fmla="*/ 508 w 768"/>
                    <a:gd name="T35" fmla="*/ 1226 h 1231"/>
                    <a:gd name="T36" fmla="*/ 553 w 768"/>
                    <a:gd name="T37" fmla="*/ 1229 h 1231"/>
                    <a:gd name="T38" fmla="*/ 620 w 768"/>
                    <a:gd name="T39" fmla="*/ 1231 h 1231"/>
                    <a:gd name="T40" fmla="*/ 662 w 768"/>
                    <a:gd name="T41" fmla="*/ 1228 h 1231"/>
                    <a:gd name="T42" fmla="*/ 701 w 768"/>
                    <a:gd name="T43" fmla="*/ 1220 h 1231"/>
                    <a:gd name="T44" fmla="*/ 737 w 768"/>
                    <a:gd name="T45" fmla="*/ 1212 h 1231"/>
                    <a:gd name="T46" fmla="*/ 768 w 768"/>
                    <a:gd name="T47" fmla="*/ 1197 h 1231"/>
                    <a:gd name="T48" fmla="*/ 750 w 768"/>
                    <a:gd name="T49" fmla="*/ 918 h 1231"/>
                    <a:gd name="T50" fmla="*/ 733 w 768"/>
                    <a:gd name="T51" fmla="*/ 637 h 1231"/>
                    <a:gd name="T52" fmla="*/ 715 w 768"/>
                    <a:gd name="T53" fmla="*/ 356 h 1231"/>
                    <a:gd name="T54" fmla="*/ 698 w 768"/>
                    <a:gd name="T55" fmla="*/ 77 h 1231"/>
                    <a:gd name="T56" fmla="*/ 654 w 768"/>
                    <a:gd name="T57" fmla="*/ 74 h 1231"/>
                    <a:gd name="T58" fmla="*/ 609 w 768"/>
                    <a:gd name="T59" fmla="*/ 71 h 1231"/>
                    <a:gd name="T60" fmla="*/ 566 w 768"/>
                    <a:gd name="T61" fmla="*/ 70 h 1231"/>
                    <a:gd name="T62" fmla="*/ 519 w 768"/>
                    <a:gd name="T63" fmla="*/ 67 h 1231"/>
                    <a:gd name="T64" fmla="*/ 474 w 768"/>
                    <a:gd name="T65" fmla="*/ 63 h 1231"/>
                    <a:gd name="T66" fmla="*/ 428 w 768"/>
                    <a:gd name="T67" fmla="*/ 58 h 1231"/>
                    <a:gd name="T68" fmla="*/ 381 w 768"/>
                    <a:gd name="T69" fmla="*/ 54 h 1231"/>
                    <a:gd name="T70" fmla="*/ 336 w 768"/>
                    <a:gd name="T71" fmla="*/ 49 h 1231"/>
                    <a:gd name="T72" fmla="*/ 291 w 768"/>
                    <a:gd name="T73" fmla="*/ 45 h 1231"/>
                    <a:gd name="T74" fmla="*/ 246 w 768"/>
                    <a:gd name="T75" fmla="*/ 39 h 1231"/>
                    <a:gd name="T76" fmla="*/ 202 w 768"/>
                    <a:gd name="T77" fmla="*/ 32 h 1231"/>
                    <a:gd name="T78" fmla="*/ 159 w 768"/>
                    <a:gd name="T79" fmla="*/ 28 h 1231"/>
                    <a:gd name="T80" fmla="*/ 116 w 768"/>
                    <a:gd name="T81" fmla="*/ 20 h 1231"/>
                    <a:gd name="T82" fmla="*/ 76 w 768"/>
                    <a:gd name="T83" fmla="*/ 15 h 1231"/>
                    <a:gd name="T84" fmla="*/ 36 w 768"/>
                    <a:gd name="T85" fmla="*/ 7 h 1231"/>
                    <a:gd name="T86" fmla="*/ 0 w 768"/>
                    <a:gd name="T87" fmla="*/ 0 h 1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68" h="1231">
                      <a:moveTo>
                        <a:pt x="0" y="0"/>
                      </a:moveTo>
                      <a:lnTo>
                        <a:pt x="7" y="71"/>
                      </a:lnTo>
                      <a:lnTo>
                        <a:pt x="15" y="145"/>
                      </a:lnTo>
                      <a:lnTo>
                        <a:pt x="22" y="218"/>
                      </a:lnTo>
                      <a:lnTo>
                        <a:pt x="29" y="294"/>
                      </a:lnTo>
                      <a:lnTo>
                        <a:pt x="36" y="369"/>
                      </a:lnTo>
                      <a:lnTo>
                        <a:pt x="45" y="445"/>
                      </a:lnTo>
                      <a:lnTo>
                        <a:pt x="52" y="521"/>
                      </a:lnTo>
                      <a:lnTo>
                        <a:pt x="61" y="596"/>
                      </a:lnTo>
                      <a:lnTo>
                        <a:pt x="68" y="672"/>
                      </a:lnTo>
                      <a:lnTo>
                        <a:pt x="76" y="749"/>
                      </a:lnTo>
                      <a:lnTo>
                        <a:pt x="84" y="825"/>
                      </a:lnTo>
                      <a:lnTo>
                        <a:pt x="92" y="900"/>
                      </a:lnTo>
                      <a:lnTo>
                        <a:pt x="100" y="975"/>
                      </a:lnTo>
                      <a:lnTo>
                        <a:pt x="108" y="1049"/>
                      </a:lnTo>
                      <a:lnTo>
                        <a:pt x="115" y="1121"/>
                      </a:lnTo>
                      <a:lnTo>
                        <a:pt x="122" y="1194"/>
                      </a:lnTo>
                      <a:lnTo>
                        <a:pt x="138" y="1200"/>
                      </a:lnTo>
                      <a:lnTo>
                        <a:pt x="156" y="1206"/>
                      </a:lnTo>
                      <a:lnTo>
                        <a:pt x="175" y="1212"/>
                      </a:lnTo>
                      <a:lnTo>
                        <a:pt x="193" y="1216"/>
                      </a:lnTo>
                      <a:lnTo>
                        <a:pt x="214" y="1220"/>
                      </a:lnTo>
                      <a:lnTo>
                        <a:pt x="236" y="1223"/>
                      </a:lnTo>
                      <a:lnTo>
                        <a:pt x="257" y="1225"/>
                      </a:lnTo>
                      <a:lnTo>
                        <a:pt x="278" y="1226"/>
                      </a:lnTo>
                      <a:lnTo>
                        <a:pt x="301" y="1228"/>
                      </a:lnTo>
                      <a:lnTo>
                        <a:pt x="323" y="1228"/>
                      </a:lnTo>
                      <a:lnTo>
                        <a:pt x="345" y="1228"/>
                      </a:lnTo>
                      <a:lnTo>
                        <a:pt x="365" y="1226"/>
                      </a:lnTo>
                      <a:lnTo>
                        <a:pt x="387" y="1225"/>
                      </a:lnTo>
                      <a:lnTo>
                        <a:pt x="406" y="1222"/>
                      </a:lnTo>
                      <a:lnTo>
                        <a:pt x="425" y="1220"/>
                      </a:lnTo>
                      <a:lnTo>
                        <a:pt x="445" y="1216"/>
                      </a:lnTo>
                      <a:lnTo>
                        <a:pt x="465" y="1220"/>
                      </a:lnTo>
                      <a:lnTo>
                        <a:pt x="486" y="1223"/>
                      </a:lnTo>
                      <a:lnTo>
                        <a:pt x="508" y="1226"/>
                      </a:lnTo>
                      <a:lnTo>
                        <a:pt x="529" y="1228"/>
                      </a:lnTo>
                      <a:lnTo>
                        <a:pt x="553" y="1229"/>
                      </a:lnTo>
                      <a:lnTo>
                        <a:pt x="574" y="1231"/>
                      </a:lnTo>
                      <a:lnTo>
                        <a:pt x="620" y="1231"/>
                      </a:lnTo>
                      <a:lnTo>
                        <a:pt x="641" y="1229"/>
                      </a:lnTo>
                      <a:lnTo>
                        <a:pt x="662" y="1228"/>
                      </a:lnTo>
                      <a:lnTo>
                        <a:pt x="682" y="1225"/>
                      </a:lnTo>
                      <a:lnTo>
                        <a:pt x="701" y="1220"/>
                      </a:lnTo>
                      <a:lnTo>
                        <a:pt x="720" y="1216"/>
                      </a:lnTo>
                      <a:lnTo>
                        <a:pt x="737" y="1212"/>
                      </a:lnTo>
                      <a:lnTo>
                        <a:pt x="753" y="1204"/>
                      </a:lnTo>
                      <a:lnTo>
                        <a:pt x="768" y="1197"/>
                      </a:lnTo>
                      <a:lnTo>
                        <a:pt x="759" y="1057"/>
                      </a:lnTo>
                      <a:lnTo>
                        <a:pt x="750" y="918"/>
                      </a:lnTo>
                      <a:lnTo>
                        <a:pt x="742" y="777"/>
                      </a:lnTo>
                      <a:lnTo>
                        <a:pt x="733" y="637"/>
                      </a:lnTo>
                      <a:lnTo>
                        <a:pt x="724" y="496"/>
                      </a:lnTo>
                      <a:lnTo>
                        <a:pt x="715" y="356"/>
                      </a:lnTo>
                      <a:lnTo>
                        <a:pt x="707" y="217"/>
                      </a:lnTo>
                      <a:lnTo>
                        <a:pt x="698" y="77"/>
                      </a:lnTo>
                      <a:lnTo>
                        <a:pt x="676" y="76"/>
                      </a:lnTo>
                      <a:lnTo>
                        <a:pt x="654" y="74"/>
                      </a:lnTo>
                      <a:lnTo>
                        <a:pt x="633" y="74"/>
                      </a:lnTo>
                      <a:lnTo>
                        <a:pt x="609" y="71"/>
                      </a:lnTo>
                      <a:lnTo>
                        <a:pt x="588" y="71"/>
                      </a:lnTo>
                      <a:lnTo>
                        <a:pt x="566" y="70"/>
                      </a:lnTo>
                      <a:lnTo>
                        <a:pt x="542" y="68"/>
                      </a:lnTo>
                      <a:lnTo>
                        <a:pt x="519" y="67"/>
                      </a:lnTo>
                      <a:lnTo>
                        <a:pt x="497" y="64"/>
                      </a:lnTo>
                      <a:lnTo>
                        <a:pt x="474" y="63"/>
                      </a:lnTo>
                      <a:lnTo>
                        <a:pt x="451" y="61"/>
                      </a:lnTo>
                      <a:lnTo>
                        <a:pt x="428" y="58"/>
                      </a:lnTo>
                      <a:lnTo>
                        <a:pt x="404" y="57"/>
                      </a:lnTo>
                      <a:lnTo>
                        <a:pt x="381" y="54"/>
                      </a:lnTo>
                      <a:lnTo>
                        <a:pt x="359" y="52"/>
                      </a:lnTo>
                      <a:lnTo>
                        <a:pt x="336" y="49"/>
                      </a:lnTo>
                      <a:lnTo>
                        <a:pt x="313" y="47"/>
                      </a:lnTo>
                      <a:lnTo>
                        <a:pt x="291" y="45"/>
                      </a:lnTo>
                      <a:lnTo>
                        <a:pt x="268" y="41"/>
                      </a:lnTo>
                      <a:lnTo>
                        <a:pt x="246" y="39"/>
                      </a:lnTo>
                      <a:lnTo>
                        <a:pt x="224" y="36"/>
                      </a:lnTo>
                      <a:lnTo>
                        <a:pt x="202" y="32"/>
                      </a:lnTo>
                      <a:lnTo>
                        <a:pt x="180" y="31"/>
                      </a:lnTo>
                      <a:lnTo>
                        <a:pt x="159" y="28"/>
                      </a:lnTo>
                      <a:lnTo>
                        <a:pt x="137" y="23"/>
                      </a:lnTo>
                      <a:lnTo>
                        <a:pt x="116" y="20"/>
                      </a:lnTo>
                      <a:lnTo>
                        <a:pt x="96" y="17"/>
                      </a:lnTo>
                      <a:lnTo>
                        <a:pt x="76" y="15"/>
                      </a:lnTo>
                      <a:lnTo>
                        <a:pt x="57" y="12"/>
                      </a:lnTo>
                      <a:lnTo>
                        <a:pt x="36" y="7"/>
                      </a:lnTo>
                      <a:lnTo>
                        <a:pt x="1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92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1" name="Freeform 59"/>
                <p:cNvSpPr>
                  <a:spLocks/>
                </p:cNvSpPr>
                <p:nvPr/>
              </p:nvSpPr>
              <p:spPr bwMode="auto">
                <a:xfrm>
                  <a:off x="5037" y="3089"/>
                  <a:ext cx="49" cy="402"/>
                </a:xfrm>
                <a:custGeom>
                  <a:avLst/>
                  <a:gdLst>
                    <a:gd name="T0" fmla="*/ 146 w 146"/>
                    <a:gd name="T1" fmla="*/ 1194 h 1205"/>
                    <a:gd name="T2" fmla="*/ 139 w 146"/>
                    <a:gd name="T3" fmla="*/ 1121 h 1205"/>
                    <a:gd name="T4" fmla="*/ 131 w 146"/>
                    <a:gd name="T5" fmla="*/ 1048 h 1205"/>
                    <a:gd name="T6" fmla="*/ 124 w 146"/>
                    <a:gd name="T7" fmla="*/ 974 h 1205"/>
                    <a:gd name="T8" fmla="*/ 115 w 146"/>
                    <a:gd name="T9" fmla="*/ 900 h 1205"/>
                    <a:gd name="T10" fmla="*/ 108 w 146"/>
                    <a:gd name="T11" fmla="*/ 824 h 1205"/>
                    <a:gd name="T12" fmla="*/ 99 w 146"/>
                    <a:gd name="T13" fmla="*/ 749 h 1205"/>
                    <a:gd name="T14" fmla="*/ 92 w 146"/>
                    <a:gd name="T15" fmla="*/ 673 h 1205"/>
                    <a:gd name="T16" fmla="*/ 85 w 146"/>
                    <a:gd name="T17" fmla="*/ 596 h 1205"/>
                    <a:gd name="T18" fmla="*/ 76 w 146"/>
                    <a:gd name="T19" fmla="*/ 520 h 1205"/>
                    <a:gd name="T20" fmla="*/ 67 w 146"/>
                    <a:gd name="T21" fmla="*/ 445 h 1205"/>
                    <a:gd name="T22" fmla="*/ 60 w 146"/>
                    <a:gd name="T23" fmla="*/ 369 h 1205"/>
                    <a:gd name="T24" fmla="*/ 53 w 146"/>
                    <a:gd name="T25" fmla="*/ 293 h 1205"/>
                    <a:gd name="T26" fmla="*/ 46 w 146"/>
                    <a:gd name="T27" fmla="*/ 219 h 1205"/>
                    <a:gd name="T28" fmla="*/ 38 w 146"/>
                    <a:gd name="T29" fmla="*/ 145 h 1205"/>
                    <a:gd name="T30" fmla="*/ 31 w 146"/>
                    <a:gd name="T31" fmla="*/ 71 h 1205"/>
                    <a:gd name="T32" fmla="*/ 24 w 146"/>
                    <a:gd name="T33" fmla="*/ 0 h 1205"/>
                    <a:gd name="T34" fmla="*/ 3 w 146"/>
                    <a:gd name="T35" fmla="*/ 37 h 1205"/>
                    <a:gd name="T36" fmla="*/ 11 w 146"/>
                    <a:gd name="T37" fmla="*/ 110 h 1205"/>
                    <a:gd name="T38" fmla="*/ 18 w 146"/>
                    <a:gd name="T39" fmla="*/ 184 h 1205"/>
                    <a:gd name="T40" fmla="*/ 25 w 146"/>
                    <a:gd name="T41" fmla="*/ 258 h 1205"/>
                    <a:gd name="T42" fmla="*/ 34 w 146"/>
                    <a:gd name="T43" fmla="*/ 333 h 1205"/>
                    <a:gd name="T44" fmla="*/ 41 w 146"/>
                    <a:gd name="T45" fmla="*/ 408 h 1205"/>
                    <a:gd name="T46" fmla="*/ 48 w 146"/>
                    <a:gd name="T47" fmla="*/ 485 h 1205"/>
                    <a:gd name="T48" fmla="*/ 57 w 146"/>
                    <a:gd name="T49" fmla="*/ 561 h 1205"/>
                    <a:gd name="T50" fmla="*/ 64 w 146"/>
                    <a:gd name="T51" fmla="*/ 637 h 1205"/>
                    <a:gd name="T52" fmla="*/ 73 w 146"/>
                    <a:gd name="T53" fmla="*/ 712 h 1205"/>
                    <a:gd name="T54" fmla="*/ 80 w 146"/>
                    <a:gd name="T55" fmla="*/ 789 h 1205"/>
                    <a:gd name="T56" fmla="*/ 88 w 146"/>
                    <a:gd name="T57" fmla="*/ 865 h 1205"/>
                    <a:gd name="T58" fmla="*/ 96 w 146"/>
                    <a:gd name="T59" fmla="*/ 939 h 1205"/>
                    <a:gd name="T60" fmla="*/ 104 w 146"/>
                    <a:gd name="T61" fmla="*/ 1013 h 1205"/>
                    <a:gd name="T62" fmla="*/ 111 w 146"/>
                    <a:gd name="T63" fmla="*/ 1088 h 1205"/>
                    <a:gd name="T64" fmla="*/ 118 w 146"/>
                    <a:gd name="T65" fmla="*/ 1160 h 1205"/>
                    <a:gd name="T66" fmla="*/ 128 w 146"/>
                    <a:gd name="T67" fmla="*/ 1205 h 1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6" h="1205">
                      <a:moveTo>
                        <a:pt x="139" y="1184"/>
                      </a:moveTo>
                      <a:lnTo>
                        <a:pt x="146" y="1194"/>
                      </a:lnTo>
                      <a:lnTo>
                        <a:pt x="142" y="1157"/>
                      </a:lnTo>
                      <a:lnTo>
                        <a:pt x="139" y="1121"/>
                      </a:lnTo>
                      <a:lnTo>
                        <a:pt x="134" y="1085"/>
                      </a:lnTo>
                      <a:lnTo>
                        <a:pt x="131" y="1048"/>
                      </a:lnTo>
                      <a:lnTo>
                        <a:pt x="127" y="1010"/>
                      </a:lnTo>
                      <a:lnTo>
                        <a:pt x="124" y="974"/>
                      </a:lnTo>
                      <a:lnTo>
                        <a:pt x="120" y="936"/>
                      </a:lnTo>
                      <a:lnTo>
                        <a:pt x="115" y="900"/>
                      </a:lnTo>
                      <a:lnTo>
                        <a:pt x="111" y="862"/>
                      </a:lnTo>
                      <a:lnTo>
                        <a:pt x="108" y="824"/>
                      </a:lnTo>
                      <a:lnTo>
                        <a:pt x="104" y="786"/>
                      </a:lnTo>
                      <a:lnTo>
                        <a:pt x="99" y="749"/>
                      </a:lnTo>
                      <a:lnTo>
                        <a:pt x="95" y="711"/>
                      </a:lnTo>
                      <a:lnTo>
                        <a:pt x="92" y="673"/>
                      </a:lnTo>
                      <a:lnTo>
                        <a:pt x="88" y="635"/>
                      </a:lnTo>
                      <a:lnTo>
                        <a:pt x="85" y="596"/>
                      </a:lnTo>
                      <a:lnTo>
                        <a:pt x="80" y="558"/>
                      </a:lnTo>
                      <a:lnTo>
                        <a:pt x="76" y="520"/>
                      </a:lnTo>
                      <a:lnTo>
                        <a:pt x="72" y="482"/>
                      </a:lnTo>
                      <a:lnTo>
                        <a:pt x="67" y="445"/>
                      </a:lnTo>
                      <a:lnTo>
                        <a:pt x="64" y="407"/>
                      </a:lnTo>
                      <a:lnTo>
                        <a:pt x="60" y="369"/>
                      </a:lnTo>
                      <a:lnTo>
                        <a:pt x="57" y="331"/>
                      </a:lnTo>
                      <a:lnTo>
                        <a:pt x="53" y="293"/>
                      </a:lnTo>
                      <a:lnTo>
                        <a:pt x="48" y="256"/>
                      </a:lnTo>
                      <a:lnTo>
                        <a:pt x="46" y="219"/>
                      </a:lnTo>
                      <a:lnTo>
                        <a:pt x="41" y="183"/>
                      </a:lnTo>
                      <a:lnTo>
                        <a:pt x="38" y="145"/>
                      </a:lnTo>
                      <a:lnTo>
                        <a:pt x="34" y="109"/>
                      </a:lnTo>
                      <a:lnTo>
                        <a:pt x="31" y="71"/>
                      </a:lnTo>
                      <a:lnTo>
                        <a:pt x="27" y="36"/>
                      </a:lnTo>
                      <a:lnTo>
                        <a:pt x="24" y="0"/>
                      </a:lnTo>
                      <a:lnTo>
                        <a:pt x="0" y="1"/>
                      </a:lnTo>
                      <a:lnTo>
                        <a:pt x="3" y="37"/>
                      </a:lnTo>
                      <a:lnTo>
                        <a:pt x="8" y="74"/>
                      </a:lnTo>
                      <a:lnTo>
                        <a:pt x="11" y="110"/>
                      </a:lnTo>
                      <a:lnTo>
                        <a:pt x="15" y="148"/>
                      </a:lnTo>
                      <a:lnTo>
                        <a:pt x="18" y="184"/>
                      </a:lnTo>
                      <a:lnTo>
                        <a:pt x="22" y="221"/>
                      </a:lnTo>
                      <a:lnTo>
                        <a:pt x="25" y="258"/>
                      </a:lnTo>
                      <a:lnTo>
                        <a:pt x="30" y="296"/>
                      </a:lnTo>
                      <a:lnTo>
                        <a:pt x="34" y="333"/>
                      </a:lnTo>
                      <a:lnTo>
                        <a:pt x="37" y="372"/>
                      </a:lnTo>
                      <a:lnTo>
                        <a:pt x="41" y="408"/>
                      </a:lnTo>
                      <a:lnTo>
                        <a:pt x="46" y="448"/>
                      </a:lnTo>
                      <a:lnTo>
                        <a:pt x="48" y="485"/>
                      </a:lnTo>
                      <a:lnTo>
                        <a:pt x="53" y="523"/>
                      </a:lnTo>
                      <a:lnTo>
                        <a:pt x="57" y="561"/>
                      </a:lnTo>
                      <a:lnTo>
                        <a:pt x="62" y="599"/>
                      </a:lnTo>
                      <a:lnTo>
                        <a:pt x="64" y="637"/>
                      </a:lnTo>
                      <a:lnTo>
                        <a:pt x="69" y="674"/>
                      </a:lnTo>
                      <a:lnTo>
                        <a:pt x="73" y="712"/>
                      </a:lnTo>
                      <a:lnTo>
                        <a:pt x="78" y="750"/>
                      </a:lnTo>
                      <a:lnTo>
                        <a:pt x="80" y="789"/>
                      </a:lnTo>
                      <a:lnTo>
                        <a:pt x="85" y="826"/>
                      </a:lnTo>
                      <a:lnTo>
                        <a:pt x="88" y="865"/>
                      </a:lnTo>
                      <a:lnTo>
                        <a:pt x="92" y="901"/>
                      </a:lnTo>
                      <a:lnTo>
                        <a:pt x="96" y="939"/>
                      </a:lnTo>
                      <a:lnTo>
                        <a:pt x="101" y="977"/>
                      </a:lnTo>
                      <a:lnTo>
                        <a:pt x="104" y="1013"/>
                      </a:lnTo>
                      <a:lnTo>
                        <a:pt x="108" y="1050"/>
                      </a:lnTo>
                      <a:lnTo>
                        <a:pt x="111" y="1088"/>
                      </a:lnTo>
                      <a:lnTo>
                        <a:pt x="115" y="1124"/>
                      </a:lnTo>
                      <a:lnTo>
                        <a:pt x="118" y="1160"/>
                      </a:lnTo>
                      <a:lnTo>
                        <a:pt x="123" y="1197"/>
                      </a:lnTo>
                      <a:lnTo>
                        <a:pt x="128" y="1205"/>
                      </a:lnTo>
                      <a:lnTo>
                        <a:pt x="139" y="1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2" name="Freeform 60"/>
                <p:cNvSpPr>
                  <a:spLocks/>
                </p:cNvSpPr>
                <p:nvPr/>
              </p:nvSpPr>
              <p:spPr bwMode="auto">
                <a:xfrm>
                  <a:off x="5080" y="3484"/>
                  <a:ext cx="110" cy="18"/>
                </a:xfrm>
                <a:custGeom>
                  <a:avLst/>
                  <a:gdLst>
                    <a:gd name="T0" fmla="*/ 330 w 330"/>
                    <a:gd name="T1" fmla="*/ 21 h 56"/>
                    <a:gd name="T2" fmla="*/ 326 w 330"/>
                    <a:gd name="T3" fmla="*/ 21 h 56"/>
                    <a:gd name="T4" fmla="*/ 307 w 330"/>
                    <a:gd name="T5" fmla="*/ 26 h 56"/>
                    <a:gd name="T6" fmla="*/ 290 w 330"/>
                    <a:gd name="T7" fmla="*/ 29 h 56"/>
                    <a:gd name="T8" fmla="*/ 269 w 330"/>
                    <a:gd name="T9" fmla="*/ 30 h 56"/>
                    <a:gd name="T10" fmla="*/ 249 w 330"/>
                    <a:gd name="T11" fmla="*/ 32 h 56"/>
                    <a:gd name="T12" fmla="*/ 227 w 330"/>
                    <a:gd name="T13" fmla="*/ 33 h 56"/>
                    <a:gd name="T14" fmla="*/ 207 w 330"/>
                    <a:gd name="T15" fmla="*/ 33 h 56"/>
                    <a:gd name="T16" fmla="*/ 185 w 330"/>
                    <a:gd name="T17" fmla="*/ 33 h 56"/>
                    <a:gd name="T18" fmla="*/ 163 w 330"/>
                    <a:gd name="T19" fmla="*/ 32 h 56"/>
                    <a:gd name="T20" fmla="*/ 141 w 330"/>
                    <a:gd name="T21" fmla="*/ 30 h 56"/>
                    <a:gd name="T22" fmla="*/ 121 w 330"/>
                    <a:gd name="T23" fmla="*/ 29 h 56"/>
                    <a:gd name="T24" fmla="*/ 101 w 330"/>
                    <a:gd name="T25" fmla="*/ 26 h 56"/>
                    <a:gd name="T26" fmla="*/ 80 w 330"/>
                    <a:gd name="T27" fmla="*/ 21 h 56"/>
                    <a:gd name="T28" fmla="*/ 61 w 330"/>
                    <a:gd name="T29" fmla="*/ 17 h 56"/>
                    <a:gd name="T30" fmla="*/ 44 w 330"/>
                    <a:gd name="T31" fmla="*/ 13 h 56"/>
                    <a:gd name="T32" fmla="*/ 27 w 330"/>
                    <a:gd name="T33" fmla="*/ 7 h 56"/>
                    <a:gd name="T34" fmla="*/ 11 w 330"/>
                    <a:gd name="T35" fmla="*/ 0 h 56"/>
                    <a:gd name="T36" fmla="*/ 0 w 330"/>
                    <a:gd name="T37" fmla="*/ 21 h 56"/>
                    <a:gd name="T38" fmla="*/ 18 w 330"/>
                    <a:gd name="T39" fmla="*/ 29 h 56"/>
                    <a:gd name="T40" fmla="*/ 37 w 330"/>
                    <a:gd name="T41" fmla="*/ 34 h 56"/>
                    <a:gd name="T42" fmla="*/ 56 w 330"/>
                    <a:gd name="T43" fmla="*/ 40 h 56"/>
                    <a:gd name="T44" fmla="*/ 76 w 330"/>
                    <a:gd name="T45" fmla="*/ 45 h 56"/>
                    <a:gd name="T46" fmla="*/ 96 w 330"/>
                    <a:gd name="T47" fmla="*/ 49 h 56"/>
                    <a:gd name="T48" fmla="*/ 118 w 330"/>
                    <a:gd name="T49" fmla="*/ 52 h 56"/>
                    <a:gd name="T50" fmla="*/ 139 w 330"/>
                    <a:gd name="T51" fmla="*/ 53 h 56"/>
                    <a:gd name="T52" fmla="*/ 162 w 330"/>
                    <a:gd name="T53" fmla="*/ 55 h 56"/>
                    <a:gd name="T54" fmla="*/ 184 w 330"/>
                    <a:gd name="T55" fmla="*/ 56 h 56"/>
                    <a:gd name="T56" fmla="*/ 207 w 330"/>
                    <a:gd name="T57" fmla="*/ 56 h 56"/>
                    <a:gd name="T58" fmla="*/ 229 w 330"/>
                    <a:gd name="T59" fmla="*/ 55 h 56"/>
                    <a:gd name="T60" fmla="*/ 251 w 330"/>
                    <a:gd name="T61" fmla="*/ 55 h 56"/>
                    <a:gd name="T62" fmla="*/ 272 w 330"/>
                    <a:gd name="T63" fmla="*/ 53 h 56"/>
                    <a:gd name="T64" fmla="*/ 291 w 330"/>
                    <a:gd name="T65" fmla="*/ 50 h 56"/>
                    <a:gd name="T66" fmla="*/ 312 w 330"/>
                    <a:gd name="T67" fmla="*/ 49 h 56"/>
                    <a:gd name="T68" fmla="*/ 330 w 330"/>
                    <a:gd name="T69" fmla="*/ 45 h 56"/>
                    <a:gd name="T70" fmla="*/ 326 w 330"/>
                    <a:gd name="T71" fmla="*/ 45 h 56"/>
                    <a:gd name="T72" fmla="*/ 330 w 330"/>
                    <a:gd name="T73" fmla="*/ 2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0" h="56">
                      <a:moveTo>
                        <a:pt x="330" y="21"/>
                      </a:moveTo>
                      <a:lnTo>
                        <a:pt x="326" y="21"/>
                      </a:lnTo>
                      <a:lnTo>
                        <a:pt x="307" y="26"/>
                      </a:lnTo>
                      <a:lnTo>
                        <a:pt x="290" y="29"/>
                      </a:lnTo>
                      <a:lnTo>
                        <a:pt x="269" y="30"/>
                      </a:lnTo>
                      <a:lnTo>
                        <a:pt x="249" y="32"/>
                      </a:lnTo>
                      <a:lnTo>
                        <a:pt x="227" y="33"/>
                      </a:lnTo>
                      <a:lnTo>
                        <a:pt x="207" y="33"/>
                      </a:lnTo>
                      <a:lnTo>
                        <a:pt x="185" y="33"/>
                      </a:lnTo>
                      <a:lnTo>
                        <a:pt x="163" y="32"/>
                      </a:lnTo>
                      <a:lnTo>
                        <a:pt x="141" y="30"/>
                      </a:lnTo>
                      <a:lnTo>
                        <a:pt x="121" y="29"/>
                      </a:lnTo>
                      <a:lnTo>
                        <a:pt x="101" y="26"/>
                      </a:lnTo>
                      <a:lnTo>
                        <a:pt x="80" y="21"/>
                      </a:lnTo>
                      <a:lnTo>
                        <a:pt x="61" y="17"/>
                      </a:lnTo>
                      <a:lnTo>
                        <a:pt x="44" y="13"/>
                      </a:lnTo>
                      <a:lnTo>
                        <a:pt x="27" y="7"/>
                      </a:lnTo>
                      <a:lnTo>
                        <a:pt x="11" y="0"/>
                      </a:lnTo>
                      <a:lnTo>
                        <a:pt x="0" y="21"/>
                      </a:lnTo>
                      <a:lnTo>
                        <a:pt x="18" y="29"/>
                      </a:lnTo>
                      <a:lnTo>
                        <a:pt x="37" y="34"/>
                      </a:lnTo>
                      <a:lnTo>
                        <a:pt x="56" y="40"/>
                      </a:lnTo>
                      <a:lnTo>
                        <a:pt x="76" y="45"/>
                      </a:lnTo>
                      <a:lnTo>
                        <a:pt x="96" y="49"/>
                      </a:lnTo>
                      <a:lnTo>
                        <a:pt x="118" y="52"/>
                      </a:lnTo>
                      <a:lnTo>
                        <a:pt x="139" y="53"/>
                      </a:lnTo>
                      <a:lnTo>
                        <a:pt x="162" y="55"/>
                      </a:lnTo>
                      <a:lnTo>
                        <a:pt x="184" y="56"/>
                      </a:lnTo>
                      <a:lnTo>
                        <a:pt x="207" y="56"/>
                      </a:lnTo>
                      <a:lnTo>
                        <a:pt x="229" y="55"/>
                      </a:lnTo>
                      <a:lnTo>
                        <a:pt x="251" y="55"/>
                      </a:lnTo>
                      <a:lnTo>
                        <a:pt x="272" y="53"/>
                      </a:lnTo>
                      <a:lnTo>
                        <a:pt x="291" y="50"/>
                      </a:lnTo>
                      <a:lnTo>
                        <a:pt x="312" y="49"/>
                      </a:lnTo>
                      <a:lnTo>
                        <a:pt x="330" y="45"/>
                      </a:lnTo>
                      <a:lnTo>
                        <a:pt x="326" y="45"/>
                      </a:lnTo>
                      <a:lnTo>
                        <a:pt x="33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3" name="Freeform 61"/>
                <p:cNvSpPr>
                  <a:spLocks/>
                </p:cNvSpPr>
                <p:nvPr/>
              </p:nvSpPr>
              <p:spPr bwMode="auto">
                <a:xfrm>
                  <a:off x="5188" y="3485"/>
                  <a:ext cx="113" cy="18"/>
                </a:xfrm>
                <a:custGeom>
                  <a:avLst/>
                  <a:gdLst>
                    <a:gd name="T0" fmla="*/ 314 w 337"/>
                    <a:gd name="T1" fmla="*/ 10 h 55"/>
                    <a:gd name="T2" fmla="*/ 320 w 337"/>
                    <a:gd name="T3" fmla="*/ 0 h 55"/>
                    <a:gd name="T4" fmla="*/ 305 w 337"/>
                    <a:gd name="T5" fmla="*/ 7 h 55"/>
                    <a:gd name="T6" fmla="*/ 291 w 337"/>
                    <a:gd name="T7" fmla="*/ 13 h 55"/>
                    <a:gd name="T8" fmla="*/ 275 w 337"/>
                    <a:gd name="T9" fmla="*/ 17 h 55"/>
                    <a:gd name="T10" fmla="*/ 257 w 337"/>
                    <a:gd name="T11" fmla="*/ 22 h 55"/>
                    <a:gd name="T12" fmla="*/ 239 w 337"/>
                    <a:gd name="T13" fmla="*/ 26 h 55"/>
                    <a:gd name="T14" fmla="*/ 218 w 337"/>
                    <a:gd name="T15" fmla="*/ 29 h 55"/>
                    <a:gd name="T16" fmla="*/ 198 w 337"/>
                    <a:gd name="T17" fmla="*/ 30 h 55"/>
                    <a:gd name="T18" fmla="*/ 176 w 337"/>
                    <a:gd name="T19" fmla="*/ 32 h 55"/>
                    <a:gd name="T20" fmla="*/ 132 w 337"/>
                    <a:gd name="T21" fmla="*/ 32 h 55"/>
                    <a:gd name="T22" fmla="*/ 111 w 337"/>
                    <a:gd name="T23" fmla="*/ 30 h 55"/>
                    <a:gd name="T24" fmla="*/ 89 w 337"/>
                    <a:gd name="T25" fmla="*/ 29 h 55"/>
                    <a:gd name="T26" fmla="*/ 67 w 337"/>
                    <a:gd name="T27" fmla="*/ 28 h 55"/>
                    <a:gd name="T28" fmla="*/ 45 w 337"/>
                    <a:gd name="T29" fmla="*/ 25 h 55"/>
                    <a:gd name="T30" fmla="*/ 25 w 337"/>
                    <a:gd name="T31" fmla="*/ 22 h 55"/>
                    <a:gd name="T32" fmla="*/ 4 w 337"/>
                    <a:gd name="T33" fmla="*/ 17 h 55"/>
                    <a:gd name="T34" fmla="*/ 0 w 337"/>
                    <a:gd name="T35" fmla="*/ 41 h 55"/>
                    <a:gd name="T36" fmla="*/ 20 w 337"/>
                    <a:gd name="T37" fmla="*/ 45 h 55"/>
                    <a:gd name="T38" fmla="*/ 42 w 337"/>
                    <a:gd name="T39" fmla="*/ 48 h 55"/>
                    <a:gd name="T40" fmla="*/ 66 w 337"/>
                    <a:gd name="T41" fmla="*/ 49 h 55"/>
                    <a:gd name="T42" fmla="*/ 87 w 337"/>
                    <a:gd name="T43" fmla="*/ 51 h 55"/>
                    <a:gd name="T44" fmla="*/ 109 w 337"/>
                    <a:gd name="T45" fmla="*/ 54 h 55"/>
                    <a:gd name="T46" fmla="*/ 132 w 337"/>
                    <a:gd name="T47" fmla="*/ 55 h 55"/>
                    <a:gd name="T48" fmla="*/ 178 w 337"/>
                    <a:gd name="T49" fmla="*/ 55 h 55"/>
                    <a:gd name="T50" fmla="*/ 199 w 337"/>
                    <a:gd name="T51" fmla="*/ 54 h 55"/>
                    <a:gd name="T52" fmla="*/ 221 w 337"/>
                    <a:gd name="T53" fmla="*/ 51 h 55"/>
                    <a:gd name="T54" fmla="*/ 241 w 337"/>
                    <a:gd name="T55" fmla="*/ 48 h 55"/>
                    <a:gd name="T56" fmla="*/ 262 w 337"/>
                    <a:gd name="T57" fmla="*/ 45 h 55"/>
                    <a:gd name="T58" fmla="*/ 281 w 337"/>
                    <a:gd name="T59" fmla="*/ 41 h 55"/>
                    <a:gd name="T60" fmla="*/ 300 w 337"/>
                    <a:gd name="T61" fmla="*/ 35 h 55"/>
                    <a:gd name="T62" fmla="*/ 317 w 337"/>
                    <a:gd name="T63" fmla="*/ 28 h 55"/>
                    <a:gd name="T64" fmla="*/ 332 w 337"/>
                    <a:gd name="T65" fmla="*/ 20 h 55"/>
                    <a:gd name="T66" fmla="*/ 337 w 337"/>
                    <a:gd name="T67" fmla="*/ 10 h 55"/>
                    <a:gd name="T68" fmla="*/ 314 w 337"/>
                    <a:gd name="T69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37" h="55">
                      <a:moveTo>
                        <a:pt x="314" y="10"/>
                      </a:moveTo>
                      <a:lnTo>
                        <a:pt x="320" y="0"/>
                      </a:lnTo>
                      <a:lnTo>
                        <a:pt x="305" y="7"/>
                      </a:lnTo>
                      <a:lnTo>
                        <a:pt x="291" y="13"/>
                      </a:lnTo>
                      <a:lnTo>
                        <a:pt x="275" y="17"/>
                      </a:lnTo>
                      <a:lnTo>
                        <a:pt x="257" y="22"/>
                      </a:lnTo>
                      <a:lnTo>
                        <a:pt x="239" y="26"/>
                      </a:lnTo>
                      <a:lnTo>
                        <a:pt x="218" y="29"/>
                      </a:lnTo>
                      <a:lnTo>
                        <a:pt x="198" y="30"/>
                      </a:lnTo>
                      <a:lnTo>
                        <a:pt x="176" y="32"/>
                      </a:lnTo>
                      <a:lnTo>
                        <a:pt x="132" y="32"/>
                      </a:lnTo>
                      <a:lnTo>
                        <a:pt x="111" y="30"/>
                      </a:lnTo>
                      <a:lnTo>
                        <a:pt x="89" y="29"/>
                      </a:lnTo>
                      <a:lnTo>
                        <a:pt x="67" y="28"/>
                      </a:lnTo>
                      <a:lnTo>
                        <a:pt x="45" y="25"/>
                      </a:lnTo>
                      <a:lnTo>
                        <a:pt x="25" y="22"/>
                      </a:lnTo>
                      <a:lnTo>
                        <a:pt x="4" y="17"/>
                      </a:lnTo>
                      <a:lnTo>
                        <a:pt x="0" y="41"/>
                      </a:lnTo>
                      <a:lnTo>
                        <a:pt x="20" y="45"/>
                      </a:lnTo>
                      <a:lnTo>
                        <a:pt x="42" y="48"/>
                      </a:lnTo>
                      <a:lnTo>
                        <a:pt x="66" y="49"/>
                      </a:lnTo>
                      <a:lnTo>
                        <a:pt x="87" y="51"/>
                      </a:lnTo>
                      <a:lnTo>
                        <a:pt x="109" y="54"/>
                      </a:lnTo>
                      <a:lnTo>
                        <a:pt x="132" y="55"/>
                      </a:lnTo>
                      <a:lnTo>
                        <a:pt x="178" y="55"/>
                      </a:lnTo>
                      <a:lnTo>
                        <a:pt x="199" y="54"/>
                      </a:lnTo>
                      <a:lnTo>
                        <a:pt x="221" y="51"/>
                      </a:lnTo>
                      <a:lnTo>
                        <a:pt x="241" y="48"/>
                      </a:lnTo>
                      <a:lnTo>
                        <a:pt x="262" y="45"/>
                      </a:lnTo>
                      <a:lnTo>
                        <a:pt x="281" y="41"/>
                      </a:lnTo>
                      <a:lnTo>
                        <a:pt x="300" y="35"/>
                      </a:lnTo>
                      <a:lnTo>
                        <a:pt x="317" y="28"/>
                      </a:lnTo>
                      <a:lnTo>
                        <a:pt x="332" y="20"/>
                      </a:lnTo>
                      <a:lnTo>
                        <a:pt x="337" y="10"/>
                      </a:lnTo>
                      <a:lnTo>
                        <a:pt x="31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4" name="Freeform 62"/>
                <p:cNvSpPr>
                  <a:spLocks/>
                </p:cNvSpPr>
                <p:nvPr/>
              </p:nvSpPr>
              <p:spPr bwMode="auto">
                <a:xfrm>
                  <a:off x="5270" y="3111"/>
                  <a:ext cx="31" cy="377"/>
                </a:xfrm>
                <a:custGeom>
                  <a:avLst/>
                  <a:gdLst>
                    <a:gd name="T0" fmla="*/ 0 w 93"/>
                    <a:gd name="T1" fmla="*/ 12 h 1132"/>
                    <a:gd name="T2" fmla="*/ 5 w 93"/>
                    <a:gd name="T3" fmla="*/ 82 h 1132"/>
                    <a:gd name="T4" fmla="*/ 9 w 93"/>
                    <a:gd name="T5" fmla="*/ 152 h 1132"/>
                    <a:gd name="T6" fmla="*/ 13 w 93"/>
                    <a:gd name="T7" fmla="*/ 222 h 1132"/>
                    <a:gd name="T8" fmla="*/ 18 w 93"/>
                    <a:gd name="T9" fmla="*/ 291 h 1132"/>
                    <a:gd name="T10" fmla="*/ 22 w 93"/>
                    <a:gd name="T11" fmla="*/ 361 h 1132"/>
                    <a:gd name="T12" fmla="*/ 27 w 93"/>
                    <a:gd name="T13" fmla="*/ 432 h 1132"/>
                    <a:gd name="T14" fmla="*/ 31 w 93"/>
                    <a:gd name="T15" fmla="*/ 502 h 1132"/>
                    <a:gd name="T16" fmla="*/ 35 w 93"/>
                    <a:gd name="T17" fmla="*/ 572 h 1132"/>
                    <a:gd name="T18" fmla="*/ 40 w 93"/>
                    <a:gd name="T19" fmla="*/ 643 h 1132"/>
                    <a:gd name="T20" fmla="*/ 44 w 93"/>
                    <a:gd name="T21" fmla="*/ 713 h 1132"/>
                    <a:gd name="T22" fmla="*/ 48 w 93"/>
                    <a:gd name="T23" fmla="*/ 783 h 1132"/>
                    <a:gd name="T24" fmla="*/ 53 w 93"/>
                    <a:gd name="T25" fmla="*/ 853 h 1132"/>
                    <a:gd name="T26" fmla="*/ 57 w 93"/>
                    <a:gd name="T27" fmla="*/ 923 h 1132"/>
                    <a:gd name="T28" fmla="*/ 61 w 93"/>
                    <a:gd name="T29" fmla="*/ 992 h 1132"/>
                    <a:gd name="T30" fmla="*/ 66 w 93"/>
                    <a:gd name="T31" fmla="*/ 1062 h 1132"/>
                    <a:gd name="T32" fmla="*/ 70 w 93"/>
                    <a:gd name="T33" fmla="*/ 1132 h 1132"/>
                    <a:gd name="T34" fmla="*/ 91 w 93"/>
                    <a:gd name="T35" fmla="*/ 1096 h 1132"/>
                    <a:gd name="T36" fmla="*/ 86 w 93"/>
                    <a:gd name="T37" fmla="*/ 1026 h 1132"/>
                    <a:gd name="T38" fmla="*/ 82 w 93"/>
                    <a:gd name="T39" fmla="*/ 956 h 1132"/>
                    <a:gd name="T40" fmla="*/ 77 w 93"/>
                    <a:gd name="T41" fmla="*/ 886 h 1132"/>
                    <a:gd name="T42" fmla="*/ 73 w 93"/>
                    <a:gd name="T43" fmla="*/ 816 h 1132"/>
                    <a:gd name="T44" fmla="*/ 69 w 93"/>
                    <a:gd name="T45" fmla="*/ 747 h 1132"/>
                    <a:gd name="T46" fmla="*/ 64 w 93"/>
                    <a:gd name="T47" fmla="*/ 677 h 1132"/>
                    <a:gd name="T48" fmla="*/ 60 w 93"/>
                    <a:gd name="T49" fmla="*/ 607 h 1132"/>
                    <a:gd name="T50" fmla="*/ 56 w 93"/>
                    <a:gd name="T51" fmla="*/ 536 h 1132"/>
                    <a:gd name="T52" fmla="*/ 51 w 93"/>
                    <a:gd name="T53" fmla="*/ 466 h 1132"/>
                    <a:gd name="T54" fmla="*/ 47 w 93"/>
                    <a:gd name="T55" fmla="*/ 396 h 1132"/>
                    <a:gd name="T56" fmla="*/ 43 w 93"/>
                    <a:gd name="T57" fmla="*/ 326 h 1132"/>
                    <a:gd name="T58" fmla="*/ 38 w 93"/>
                    <a:gd name="T59" fmla="*/ 256 h 1132"/>
                    <a:gd name="T60" fmla="*/ 35 w 93"/>
                    <a:gd name="T61" fmla="*/ 187 h 1132"/>
                    <a:gd name="T62" fmla="*/ 31 w 93"/>
                    <a:gd name="T63" fmla="*/ 117 h 1132"/>
                    <a:gd name="T64" fmla="*/ 27 w 93"/>
                    <a:gd name="T65" fmla="*/ 46 h 1132"/>
                    <a:gd name="T66" fmla="*/ 13 w 93"/>
                    <a:gd name="T67" fmla="*/ 0 h 1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" h="1132">
                      <a:moveTo>
                        <a:pt x="12" y="24"/>
                      </a:moveTo>
                      <a:lnTo>
                        <a:pt x="0" y="12"/>
                      </a:lnTo>
                      <a:lnTo>
                        <a:pt x="3" y="47"/>
                      </a:lnTo>
                      <a:lnTo>
                        <a:pt x="5" y="82"/>
                      </a:lnTo>
                      <a:lnTo>
                        <a:pt x="8" y="117"/>
                      </a:lnTo>
                      <a:lnTo>
                        <a:pt x="9" y="152"/>
                      </a:lnTo>
                      <a:lnTo>
                        <a:pt x="12" y="187"/>
                      </a:lnTo>
                      <a:lnTo>
                        <a:pt x="13" y="222"/>
                      </a:lnTo>
                      <a:lnTo>
                        <a:pt x="16" y="258"/>
                      </a:lnTo>
                      <a:lnTo>
                        <a:pt x="18" y="291"/>
                      </a:lnTo>
                      <a:lnTo>
                        <a:pt x="21" y="328"/>
                      </a:lnTo>
                      <a:lnTo>
                        <a:pt x="22" y="361"/>
                      </a:lnTo>
                      <a:lnTo>
                        <a:pt x="24" y="398"/>
                      </a:lnTo>
                      <a:lnTo>
                        <a:pt x="27" y="432"/>
                      </a:lnTo>
                      <a:lnTo>
                        <a:pt x="28" y="467"/>
                      </a:lnTo>
                      <a:lnTo>
                        <a:pt x="31" y="502"/>
                      </a:lnTo>
                      <a:lnTo>
                        <a:pt x="34" y="537"/>
                      </a:lnTo>
                      <a:lnTo>
                        <a:pt x="35" y="572"/>
                      </a:lnTo>
                      <a:lnTo>
                        <a:pt x="38" y="607"/>
                      </a:lnTo>
                      <a:lnTo>
                        <a:pt x="40" y="643"/>
                      </a:lnTo>
                      <a:lnTo>
                        <a:pt x="43" y="678"/>
                      </a:lnTo>
                      <a:lnTo>
                        <a:pt x="44" y="713"/>
                      </a:lnTo>
                      <a:lnTo>
                        <a:pt x="45" y="748"/>
                      </a:lnTo>
                      <a:lnTo>
                        <a:pt x="48" y="783"/>
                      </a:lnTo>
                      <a:lnTo>
                        <a:pt x="50" y="818"/>
                      </a:lnTo>
                      <a:lnTo>
                        <a:pt x="53" y="853"/>
                      </a:lnTo>
                      <a:lnTo>
                        <a:pt x="56" y="888"/>
                      </a:lnTo>
                      <a:lnTo>
                        <a:pt x="57" y="923"/>
                      </a:lnTo>
                      <a:lnTo>
                        <a:pt x="60" y="958"/>
                      </a:lnTo>
                      <a:lnTo>
                        <a:pt x="61" y="992"/>
                      </a:lnTo>
                      <a:lnTo>
                        <a:pt x="63" y="1027"/>
                      </a:lnTo>
                      <a:lnTo>
                        <a:pt x="66" y="1062"/>
                      </a:lnTo>
                      <a:lnTo>
                        <a:pt x="67" y="1099"/>
                      </a:lnTo>
                      <a:lnTo>
                        <a:pt x="70" y="1132"/>
                      </a:lnTo>
                      <a:lnTo>
                        <a:pt x="93" y="1132"/>
                      </a:lnTo>
                      <a:lnTo>
                        <a:pt x="91" y="1096"/>
                      </a:lnTo>
                      <a:lnTo>
                        <a:pt x="89" y="1061"/>
                      </a:lnTo>
                      <a:lnTo>
                        <a:pt x="86" y="1026"/>
                      </a:lnTo>
                      <a:lnTo>
                        <a:pt x="83" y="991"/>
                      </a:lnTo>
                      <a:lnTo>
                        <a:pt x="82" y="956"/>
                      </a:lnTo>
                      <a:lnTo>
                        <a:pt x="80" y="921"/>
                      </a:lnTo>
                      <a:lnTo>
                        <a:pt x="77" y="886"/>
                      </a:lnTo>
                      <a:lnTo>
                        <a:pt x="76" y="851"/>
                      </a:lnTo>
                      <a:lnTo>
                        <a:pt x="73" y="816"/>
                      </a:lnTo>
                      <a:lnTo>
                        <a:pt x="72" y="782"/>
                      </a:lnTo>
                      <a:lnTo>
                        <a:pt x="69" y="747"/>
                      </a:lnTo>
                      <a:lnTo>
                        <a:pt x="67" y="712"/>
                      </a:lnTo>
                      <a:lnTo>
                        <a:pt x="64" y="677"/>
                      </a:lnTo>
                      <a:lnTo>
                        <a:pt x="61" y="642"/>
                      </a:lnTo>
                      <a:lnTo>
                        <a:pt x="60" y="607"/>
                      </a:lnTo>
                      <a:lnTo>
                        <a:pt x="59" y="571"/>
                      </a:lnTo>
                      <a:lnTo>
                        <a:pt x="56" y="536"/>
                      </a:lnTo>
                      <a:lnTo>
                        <a:pt x="54" y="501"/>
                      </a:lnTo>
                      <a:lnTo>
                        <a:pt x="51" y="466"/>
                      </a:lnTo>
                      <a:lnTo>
                        <a:pt x="50" y="431"/>
                      </a:lnTo>
                      <a:lnTo>
                        <a:pt x="47" y="396"/>
                      </a:lnTo>
                      <a:lnTo>
                        <a:pt x="45" y="361"/>
                      </a:lnTo>
                      <a:lnTo>
                        <a:pt x="43" y="326"/>
                      </a:lnTo>
                      <a:lnTo>
                        <a:pt x="41" y="291"/>
                      </a:lnTo>
                      <a:lnTo>
                        <a:pt x="38" y="256"/>
                      </a:lnTo>
                      <a:lnTo>
                        <a:pt x="37" y="220"/>
                      </a:lnTo>
                      <a:lnTo>
                        <a:pt x="35" y="187"/>
                      </a:lnTo>
                      <a:lnTo>
                        <a:pt x="32" y="150"/>
                      </a:lnTo>
                      <a:lnTo>
                        <a:pt x="31" y="117"/>
                      </a:lnTo>
                      <a:lnTo>
                        <a:pt x="28" y="80"/>
                      </a:lnTo>
                      <a:lnTo>
                        <a:pt x="27" y="46"/>
                      </a:lnTo>
                      <a:lnTo>
                        <a:pt x="24" y="11"/>
                      </a:lnTo>
                      <a:lnTo>
                        <a:pt x="13" y="0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5" name="Freeform 63"/>
                <p:cNvSpPr>
                  <a:spLocks/>
                </p:cNvSpPr>
                <p:nvPr/>
              </p:nvSpPr>
              <p:spPr bwMode="auto">
                <a:xfrm>
                  <a:off x="5037" y="3085"/>
                  <a:ext cx="237" cy="34"/>
                </a:xfrm>
                <a:custGeom>
                  <a:avLst/>
                  <a:gdLst>
                    <a:gd name="T0" fmla="*/ 9 w 711"/>
                    <a:gd name="T1" fmla="*/ 24 h 101"/>
                    <a:gd name="T2" fmla="*/ 47 w 711"/>
                    <a:gd name="T3" fmla="*/ 31 h 101"/>
                    <a:gd name="T4" fmla="*/ 86 w 711"/>
                    <a:gd name="T5" fmla="*/ 38 h 101"/>
                    <a:gd name="T6" fmla="*/ 127 w 711"/>
                    <a:gd name="T7" fmla="*/ 44 h 101"/>
                    <a:gd name="T8" fmla="*/ 169 w 711"/>
                    <a:gd name="T9" fmla="*/ 50 h 101"/>
                    <a:gd name="T10" fmla="*/ 211 w 711"/>
                    <a:gd name="T11" fmla="*/ 57 h 101"/>
                    <a:gd name="T12" fmla="*/ 256 w 711"/>
                    <a:gd name="T13" fmla="*/ 63 h 101"/>
                    <a:gd name="T14" fmla="*/ 301 w 711"/>
                    <a:gd name="T15" fmla="*/ 67 h 101"/>
                    <a:gd name="T16" fmla="*/ 347 w 711"/>
                    <a:gd name="T17" fmla="*/ 73 h 101"/>
                    <a:gd name="T18" fmla="*/ 393 w 711"/>
                    <a:gd name="T19" fmla="*/ 77 h 101"/>
                    <a:gd name="T20" fmla="*/ 438 w 711"/>
                    <a:gd name="T21" fmla="*/ 82 h 101"/>
                    <a:gd name="T22" fmla="*/ 485 w 711"/>
                    <a:gd name="T23" fmla="*/ 86 h 101"/>
                    <a:gd name="T24" fmla="*/ 530 w 711"/>
                    <a:gd name="T25" fmla="*/ 89 h 101"/>
                    <a:gd name="T26" fmla="*/ 576 w 711"/>
                    <a:gd name="T27" fmla="*/ 93 h 101"/>
                    <a:gd name="T28" fmla="*/ 621 w 711"/>
                    <a:gd name="T29" fmla="*/ 96 h 101"/>
                    <a:gd name="T30" fmla="*/ 666 w 711"/>
                    <a:gd name="T31" fmla="*/ 98 h 101"/>
                    <a:gd name="T32" fmla="*/ 710 w 711"/>
                    <a:gd name="T33" fmla="*/ 101 h 101"/>
                    <a:gd name="T34" fmla="*/ 690 w 711"/>
                    <a:gd name="T35" fmla="*/ 76 h 101"/>
                    <a:gd name="T36" fmla="*/ 645 w 711"/>
                    <a:gd name="T37" fmla="*/ 75 h 101"/>
                    <a:gd name="T38" fmla="*/ 601 w 711"/>
                    <a:gd name="T39" fmla="*/ 72 h 101"/>
                    <a:gd name="T40" fmla="*/ 556 w 711"/>
                    <a:gd name="T41" fmla="*/ 69 h 101"/>
                    <a:gd name="T42" fmla="*/ 509 w 711"/>
                    <a:gd name="T43" fmla="*/ 64 h 101"/>
                    <a:gd name="T44" fmla="*/ 464 w 711"/>
                    <a:gd name="T45" fmla="*/ 61 h 101"/>
                    <a:gd name="T46" fmla="*/ 418 w 711"/>
                    <a:gd name="T47" fmla="*/ 57 h 101"/>
                    <a:gd name="T48" fmla="*/ 373 w 711"/>
                    <a:gd name="T49" fmla="*/ 53 h 101"/>
                    <a:gd name="T50" fmla="*/ 326 w 711"/>
                    <a:gd name="T51" fmla="*/ 47 h 101"/>
                    <a:gd name="T52" fmla="*/ 281 w 711"/>
                    <a:gd name="T53" fmla="*/ 43 h 101"/>
                    <a:gd name="T54" fmla="*/ 237 w 711"/>
                    <a:gd name="T55" fmla="*/ 37 h 101"/>
                    <a:gd name="T56" fmla="*/ 194 w 711"/>
                    <a:gd name="T57" fmla="*/ 31 h 101"/>
                    <a:gd name="T58" fmla="*/ 150 w 711"/>
                    <a:gd name="T59" fmla="*/ 25 h 101"/>
                    <a:gd name="T60" fmla="*/ 110 w 711"/>
                    <a:gd name="T61" fmla="*/ 18 h 101"/>
                    <a:gd name="T62" fmla="*/ 70 w 711"/>
                    <a:gd name="T63" fmla="*/ 11 h 101"/>
                    <a:gd name="T64" fmla="*/ 32 w 711"/>
                    <a:gd name="T65" fmla="*/ 3 h 101"/>
                    <a:gd name="T66" fmla="*/ 0 w 711"/>
                    <a:gd name="T67" fmla="*/ 1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1" h="101">
                      <a:moveTo>
                        <a:pt x="24" y="11"/>
                      </a:moveTo>
                      <a:lnTo>
                        <a:pt x="9" y="24"/>
                      </a:lnTo>
                      <a:lnTo>
                        <a:pt x="28" y="27"/>
                      </a:lnTo>
                      <a:lnTo>
                        <a:pt x="47" y="31"/>
                      </a:lnTo>
                      <a:lnTo>
                        <a:pt x="66" y="34"/>
                      </a:lnTo>
                      <a:lnTo>
                        <a:pt x="86" y="38"/>
                      </a:lnTo>
                      <a:lnTo>
                        <a:pt x="107" y="41"/>
                      </a:lnTo>
                      <a:lnTo>
                        <a:pt x="127" y="44"/>
                      </a:lnTo>
                      <a:lnTo>
                        <a:pt x="147" y="47"/>
                      </a:lnTo>
                      <a:lnTo>
                        <a:pt x="169" y="50"/>
                      </a:lnTo>
                      <a:lnTo>
                        <a:pt x="189" y="53"/>
                      </a:lnTo>
                      <a:lnTo>
                        <a:pt x="211" y="57"/>
                      </a:lnTo>
                      <a:lnTo>
                        <a:pt x="233" y="59"/>
                      </a:lnTo>
                      <a:lnTo>
                        <a:pt x="256" y="63"/>
                      </a:lnTo>
                      <a:lnTo>
                        <a:pt x="278" y="64"/>
                      </a:lnTo>
                      <a:lnTo>
                        <a:pt x="301" y="67"/>
                      </a:lnTo>
                      <a:lnTo>
                        <a:pt x="323" y="70"/>
                      </a:lnTo>
                      <a:lnTo>
                        <a:pt x="347" y="73"/>
                      </a:lnTo>
                      <a:lnTo>
                        <a:pt x="370" y="75"/>
                      </a:lnTo>
                      <a:lnTo>
                        <a:pt x="393" y="77"/>
                      </a:lnTo>
                      <a:lnTo>
                        <a:pt x="415" y="80"/>
                      </a:lnTo>
                      <a:lnTo>
                        <a:pt x="438" y="82"/>
                      </a:lnTo>
                      <a:lnTo>
                        <a:pt x="461" y="83"/>
                      </a:lnTo>
                      <a:lnTo>
                        <a:pt x="485" y="86"/>
                      </a:lnTo>
                      <a:lnTo>
                        <a:pt x="508" y="88"/>
                      </a:lnTo>
                      <a:lnTo>
                        <a:pt x="530" y="89"/>
                      </a:lnTo>
                      <a:lnTo>
                        <a:pt x="554" y="91"/>
                      </a:lnTo>
                      <a:lnTo>
                        <a:pt x="576" y="93"/>
                      </a:lnTo>
                      <a:lnTo>
                        <a:pt x="600" y="95"/>
                      </a:lnTo>
                      <a:lnTo>
                        <a:pt x="621" y="96"/>
                      </a:lnTo>
                      <a:lnTo>
                        <a:pt x="643" y="96"/>
                      </a:lnTo>
                      <a:lnTo>
                        <a:pt x="666" y="98"/>
                      </a:lnTo>
                      <a:lnTo>
                        <a:pt x="688" y="99"/>
                      </a:lnTo>
                      <a:lnTo>
                        <a:pt x="710" y="101"/>
                      </a:lnTo>
                      <a:lnTo>
                        <a:pt x="711" y="77"/>
                      </a:lnTo>
                      <a:lnTo>
                        <a:pt x="690" y="76"/>
                      </a:lnTo>
                      <a:lnTo>
                        <a:pt x="668" y="75"/>
                      </a:lnTo>
                      <a:lnTo>
                        <a:pt x="645" y="75"/>
                      </a:lnTo>
                      <a:lnTo>
                        <a:pt x="623" y="73"/>
                      </a:lnTo>
                      <a:lnTo>
                        <a:pt x="601" y="72"/>
                      </a:lnTo>
                      <a:lnTo>
                        <a:pt x="578" y="70"/>
                      </a:lnTo>
                      <a:lnTo>
                        <a:pt x="556" y="69"/>
                      </a:lnTo>
                      <a:lnTo>
                        <a:pt x="533" y="67"/>
                      </a:lnTo>
                      <a:lnTo>
                        <a:pt x="509" y="64"/>
                      </a:lnTo>
                      <a:lnTo>
                        <a:pt x="486" y="63"/>
                      </a:lnTo>
                      <a:lnTo>
                        <a:pt x="464" y="61"/>
                      </a:lnTo>
                      <a:lnTo>
                        <a:pt x="441" y="59"/>
                      </a:lnTo>
                      <a:lnTo>
                        <a:pt x="418" y="57"/>
                      </a:lnTo>
                      <a:lnTo>
                        <a:pt x="395" y="56"/>
                      </a:lnTo>
                      <a:lnTo>
                        <a:pt x="373" y="53"/>
                      </a:lnTo>
                      <a:lnTo>
                        <a:pt x="349" y="50"/>
                      </a:lnTo>
                      <a:lnTo>
                        <a:pt x="326" y="47"/>
                      </a:lnTo>
                      <a:lnTo>
                        <a:pt x="304" y="44"/>
                      </a:lnTo>
                      <a:lnTo>
                        <a:pt x="281" y="43"/>
                      </a:lnTo>
                      <a:lnTo>
                        <a:pt x="258" y="40"/>
                      </a:lnTo>
                      <a:lnTo>
                        <a:pt x="237" y="37"/>
                      </a:lnTo>
                      <a:lnTo>
                        <a:pt x="216" y="34"/>
                      </a:lnTo>
                      <a:lnTo>
                        <a:pt x="194" y="31"/>
                      </a:lnTo>
                      <a:lnTo>
                        <a:pt x="172" y="28"/>
                      </a:lnTo>
                      <a:lnTo>
                        <a:pt x="150" y="25"/>
                      </a:lnTo>
                      <a:lnTo>
                        <a:pt x="131" y="21"/>
                      </a:lnTo>
                      <a:lnTo>
                        <a:pt x="110" y="18"/>
                      </a:lnTo>
                      <a:lnTo>
                        <a:pt x="91" y="15"/>
                      </a:lnTo>
                      <a:lnTo>
                        <a:pt x="70" y="11"/>
                      </a:lnTo>
                      <a:lnTo>
                        <a:pt x="51" y="8"/>
                      </a:lnTo>
                      <a:lnTo>
                        <a:pt x="32" y="3"/>
                      </a:lnTo>
                      <a:lnTo>
                        <a:pt x="14" y="0"/>
                      </a:lnTo>
                      <a:lnTo>
                        <a:pt x="0" y="12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6" name="Freeform 64"/>
                <p:cNvSpPr>
                  <a:spLocks/>
                </p:cNvSpPr>
                <p:nvPr/>
              </p:nvSpPr>
              <p:spPr bwMode="auto">
                <a:xfrm>
                  <a:off x="5161" y="3132"/>
                  <a:ext cx="8" cy="4"/>
                </a:xfrm>
                <a:custGeom>
                  <a:avLst/>
                  <a:gdLst>
                    <a:gd name="T0" fmla="*/ 22 w 22"/>
                    <a:gd name="T1" fmla="*/ 10 h 12"/>
                    <a:gd name="T2" fmla="*/ 20 w 22"/>
                    <a:gd name="T3" fmla="*/ 4 h 12"/>
                    <a:gd name="T4" fmla="*/ 19 w 22"/>
                    <a:gd name="T5" fmla="*/ 1 h 12"/>
                    <a:gd name="T6" fmla="*/ 14 w 22"/>
                    <a:gd name="T7" fmla="*/ 0 h 12"/>
                    <a:gd name="T8" fmla="*/ 10 w 22"/>
                    <a:gd name="T9" fmla="*/ 0 h 12"/>
                    <a:gd name="T10" fmla="*/ 6 w 22"/>
                    <a:gd name="T11" fmla="*/ 0 h 12"/>
                    <a:gd name="T12" fmla="*/ 1 w 22"/>
                    <a:gd name="T13" fmla="*/ 3 h 12"/>
                    <a:gd name="T14" fmla="*/ 0 w 22"/>
                    <a:gd name="T15" fmla="*/ 7 h 12"/>
                    <a:gd name="T16" fmla="*/ 0 w 22"/>
                    <a:gd name="T17" fmla="*/ 12 h 12"/>
                    <a:gd name="T18" fmla="*/ 22 w 22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2">
                      <a:moveTo>
                        <a:pt x="22" y="10"/>
                      </a:moveTo>
                      <a:lnTo>
                        <a:pt x="20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7" name="Freeform 65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32" cy="360"/>
                </a:xfrm>
                <a:custGeom>
                  <a:avLst/>
                  <a:gdLst>
                    <a:gd name="T0" fmla="*/ 91 w 94"/>
                    <a:gd name="T1" fmla="*/ 1042 h 1079"/>
                    <a:gd name="T2" fmla="*/ 84 w 94"/>
                    <a:gd name="T3" fmla="*/ 972 h 1079"/>
                    <a:gd name="T4" fmla="*/ 78 w 94"/>
                    <a:gd name="T5" fmla="*/ 902 h 1079"/>
                    <a:gd name="T6" fmla="*/ 72 w 94"/>
                    <a:gd name="T7" fmla="*/ 834 h 1079"/>
                    <a:gd name="T8" fmla="*/ 67 w 94"/>
                    <a:gd name="T9" fmla="*/ 764 h 1079"/>
                    <a:gd name="T10" fmla="*/ 62 w 94"/>
                    <a:gd name="T11" fmla="*/ 695 h 1079"/>
                    <a:gd name="T12" fmla="*/ 58 w 94"/>
                    <a:gd name="T13" fmla="*/ 627 h 1079"/>
                    <a:gd name="T14" fmla="*/ 54 w 94"/>
                    <a:gd name="T15" fmla="*/ 559 h 1079"/>
                    <a:gd name="T16" fmla="*/ 49 w 94"/>
                    <a:gd name="T17" fmla="*/ 492 h 1079"/>
                    <a:gd name="T18" fmla="*/ 45 w 94"/>
                    <a:gd name="T19" fmla="*/ 425 h 1079"/>
                    <a:gd name="T20" fmla="*/ 40 w 94"/>
                    <a:gd name="T21" fmla="*/ 358 h 1079"/>
                    <a:gd name="T22" fmla="*/ 38 w 94"/>
                    <a:gd name="T23" fmla="*/ 293 h 1079"/>
                    <a:gd name="T24" fmla="*/ 33 w 94"/>
                    <a:gd name="T25" fmla="*/ 226 h 1079"/>
                    <a:gd name="T26" fmla="*/ 30 w 94"/>
                    <a:gd name="T27" fmla="*/ 162 h 1079"/>
                    <a:gd name="T28" fmla="*/ 27 w 94"/>
                    <a:gd name="T29" fmla="*/ 96 h 1079"/>
                    <a:gd name="T30" fmla="*/ 23 w 94"/>
                    <a:gd name="T31" fmla="*/ 32 h 1079"/>
                    <a:gd name="T32" fmla="*/ 0 w 94"/>
                    <a:gd name="T33" fmla="*/ 2 h 1079"/>
                    <a:gd name="T34" fmla="*/ 3 w 94"/>
                    <a:gd name="T35" fmla="*/ 64 h 1079"/>
                    <a:gd name="T36" fmla="*/ 6 w 94"/>
                    <a:gd name="T37" fmla="*/ 130 h 1079"/>
                    <a:gd name="T38" fmla="*/ 10 w 94"/>
                    <a:gd name="T39" fmla="*/ 195 h 1079"/>
                    <a:gd name="T40" fmla="*/ 13 w 94"/>
                    <a:gd name="T41" fmla="*/ 261 h 1079"/>
                    <a:gd name="T42" fmla="*/ 16 w 94"/>
                    <a:gd name="T43" fmla="*/ 326 h 1079"/>
                    <a:gd name="T44" fmla="*/ 20 w 94"/>
                    <a:gd name="T45" fmla="*/ 393 h 1079"/>
                    <a:gd name="T46" fmla="*/ 24 w 94"/>
                    <a:gd name="T47" fmla="*/ 460 h 1079"/>
                    <a:gd name="T48" fmla="*/ 29 w 94"/>
                    <a:gd name="T49" fmla="*/ 527 h 1079"/>
                    <a:gd name="T50" fmla="*/ 33 w 94"/>
                    <a:gd name="T51" fmla="*/ 595 h 1079"/>
                    <a:gd name="T52" fmla="*/ 38 w 94"/>
                    <a:gd name="T53" fmla="*/ 662 h 1079"/>
                    <a:gd name="T54" fmla="*/ 42 w 94"/>
                    <a:gd name="T55" fmla="*/ 732 h 1079"/>
                    <a:gd name="T56" fmla="*/ 48 w 94"/>
                    <a:gd name="T57" fmla="*/ 800 h 1079"/>
                    <a:gd name="T58" fmla="*/ 52 w 94"/>
                    <a:gd name="T59" fmla="*/ 870 h 1079"/>
                    <a:gd name="T60" fmla="*/ 59 w 94"/>
                    <a:gd name="T61" fmla="*/ 940 h 1079"/>
                    <a:gd name="T62" fmla="*/ 64 w 94"/>
                    <a:gd name="T63" fmla="*/ 1010 h 1079"/>
                    <a:gd name="T64" fmla="*/ 72 w 94"/>
                    <a:gd name="T65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" h="1079">
                      <a:moveTo>
                        <a:pt x="94" y="1077"/>
                      </a:moveTo>
                      <a:lnTo>
                        <a:pt x="91" y="1042"/>
                      </a:lnTo>
                      <a:lnTo>
                        <a:pt x="87" y="1007"/>
                      </a:lnTo>
                      <a:lnTo>
                        <a:pt x="84" y="972"/>
                      </a:lnTo>
                      <a:lnTo>
                        <a:pt x="81" y="937"/>
                      </a:lnTo>
                      <a:lnTo>
                        <a:pt x="78" y="902"/>
                      </a:lnTo>
                      <a:lnTo>
                        <a:pt x="75" y="867"/>
                      </a:lnTo>
                      <a:lnTo>
                        <a:pt x="72" y="834"/>
                      </a:lnTo>
                      <a:lnTo>
                        <a:pt x="69" y="799"/>
                      </a:lnTo>
                      <a:lnTo>
                        <a:pt x="67" y="764"/>
                      </a:lnTo>
                      <a:lnTo>
                        <a:pt x="64" y="730"/>
                      </a:lnTo>
                      <a:lnTo>
                        <a:pt x="62" y="695"/>
                      </a:lnTo>
                      <a:lnTo>
                        <a:pt x="59" y="662"/>
                      </a:lnTo>
                      <a:lnTo>
                        <a:pt x="58" y="627"/>
                      </a:lnTo>
                      <a:lnTo>
                        <a:pt x="55" y="594"/>
                      </a:lnTo>
                      <a:lnTo>
                        <a:pt x="54" y="559"/>
                      </a:lnTo>
                      <a:lnTo>
                        <a:pt x="52" y="525"/>
                      </a:lnTo>
                      <a:lnTo>
                        <a:pt x="49" y="492"/>
                      </a:lnTo>
                      <a:lnTo>
                        <a:pt x="48" y="458"/>
                      </a:lnTo>
                      <a:lnTo>
                        <a:pt x="45" y="425"/>
                      </a:lnTo>
                      <a:lnTo>
                        <a:pt x="43" y="391"/>
                      </a:lnTo>
                      <a:lnTo>
                        <a:pt x="40" y="358"/>
                      </a:lnTo>
                      <a:lnTo>
                        <a:pt x="39" y="326"/>
                      </a:lnTo>
                      <a:lnTo>
                        <a:pt x="38" y="293"/>
                      </a:lnTo>
                      <a:lnTo>
                        <a:pt x="36" y="259"/>
                      </a:lnTo>
                      <a:lnTo>
                        <a:pt x="33" y="226"/>
                      </a:lnTo>
                      <a:lnTo>
                        <a:pt x="33" y="194"/>
                      </a:lnTo>
                      <a:lnTo>
                        <a:pt x="30" y="162"/>
                      </a:lnTo>
                      <a:lnTo>
                        <a:pt x="29" y="128"/>
                      </a:lnTo>
                      <a:lnTo>
                        <a:pt x="27" y="96"/>
                      </a:lnTo>
                      <a:lnTo>
                        <a:pt x="26" y="64"/>
                      </a:lnTo>
                      <a:lnTo>
                        <a:pt x="23" y="32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1" y="34"/>
                      </a:lnTo>
                      <a:lnTo>
                        <a:pt x="3" y="64"/>
                      </a:lnTo>
                      <a:lnTo>
                        <a:pt x="4" y="98"/>
                      </a:lnTo>
                      <a:lnTo>
                        <a:pt x="6" y="130"/>
                      </a:lnTo>
                      <a:lnTo>
                        <a:pt x="8" y="162"/>
                      </a:lnTo>
                      <a:lnTo>
                        <a:pt x="10" y="195"/>
                      </a:lnTo>
                      <a:lnTo>
                        <a:pt x="11" y="227"/>
                      </a:lnTo>
                      <a:lnTo>
                        <a:pt x="13" y="261"/>
                      </a:lnTo>
                      <a:lnTo>
                        <a:pt x="14" y="294"/>
                      </a:lnTo>
                      <a:lnTo>
                        <a:pt x="16" y="326"/>
                      </a:lnTo>
                      <a:lnTo>
                        <a:pt x="19" y="359"/>
                      </a:lnTo>
                      <a:lnTo>
                        <a:pt x="20" y="393"/>
                      </a:lnTo>
                      <a:lnTo>
                        <a:pt x="23" y="426"/>
                      </a:lnTo>
                      <a:lnTo>
                        <a:pt x="24" y="460"/>
                      </a:lnTo>
                      <a:lnTo>
                        <a:pt x="26" y="493"/>
                      </a:lnTo>
                      <a:lnTo>
                        <a:pt x="29" y="527"/>
                      </a:lnTo>
                      <a:lnTo>
                        <a:pt x="30" y="560"/>
                      </a:lnTo>
                      <a:lnTo>
                        <a:pt x="33" y="595"/>
                      </a:lnTo>
                      <a:lnTo>
                        <a:pt x="35" y="629"/>
                      </a:lnTo>
                      <a:lnTo>
                        <a:pt x="38" y="662"/>
                      </a:lnTo>
                      <a:lnTo>
                        <a:pt x="39" y="697"/>
                      </a:lnTo>
                      <a:lnTo>
                        <a:pt x="42" y="732"/>
                      </a:lnTo>
                      <a:lnTo>
                        <a:pt x="45" y="767"/>
                      </a:lnTo>
                      <a:lnTo>
                        <a:pt x="48" y="800"/>
                      </a:lnTo>
                      <a:lnTo>
                        <a:pt x="49" y="835"/>
                      </a:lnTo>
                      <a:lnTo>
                        <a:pt x="52" y="870"/>
                      </a:lnTo>
                      <a:lnTo>
                        <a:pt x="55" y="905"/>
                      </a:lnTo>
                      <a:lnTo>
                        <a:pt x="59" y="940"/>
                      </a:lnTo>
                      <a:lnTo>
                        <a:pt x="62" y="975"/>
                      </a:lnTo>
                      <a:lnTo>
                        <a:pt x="64" y="1010"/>
                      </a:lnTo>
                      <a:lnTo>
                        <a:pt x="68" y="1045"/>
                      </a:lnTo>
                      <a:lnTo>
                        <a:pt x="72" y="1079"/>
                      </a:lnTo>
                      <a:lnTo>
                        <a:pt x="94" y="10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8" name="Freeform 66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8" cy="4"/>
                </a:xfrm>
                <a:custGeom>
                  <a:avLst/>
                  <a:gdLst>
                    <a:gd name="T0" fmla="*/ 0 w 22"/>
                    <a:gd name="T1" fmla="*/ 3 h 13"/>
                    <a:gd name="T2" fmla="*/ 0 w 22"/>
                    <a:gd name="T3" fmla="*/ 7 h 13"/>
                    <a:gd name="T4" fmla="*/ 3 w 22"/>
                    <a:gd name="T5" fmla="*/ 10 h 13"/>
                    <a:gd name="T6" fmla="*/ 7 w 22"/>
                    <a:gd name="T7" fmla="*/ 13 h 13"/>
                    <a:gd name="T8" fmla="*/ 11 w 22"/>
                    <a:gd name="T9" fmla="*/ 13 h 13"/>
                    <a:gd name="T10" fmla="*/ 16 w 22"/>
                    <a:gd name="T11" fmla="*/ 11 h 13"/>
                    <a:gd name="T12" fmla="*/ 19 w 22"/>
                    <a:gd name="T13" fmla="*/ 10 h 13"/>
                    <a:gd name="T14" fmla="*/ 22 w 22"/>
                    <a:gd name="T15" fmla="*/ 6 h 13"/>
                    <a:gd name="T16" fmla="*/ 22 w 22"/>
                    <a:gd name="T17" fmla="*/ 0 h 13"/>
                    <a:gd name="T18" fmla="*/ 0 w 22"/>
                    <a:gd name="T1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3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6" y="11"/>
                      </a:lnTo>
                      <a:lnTo>
                        <a:pt x="19" y="10"/>
                      </a:lnTo>
                      <a:lnTo>
                        <a:pt x="22" y="6"/>
                      </a:lnTo>
                      <a:lnTo>
                        <a:pt x="2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9" name="Freeform 67"/>
                <p:cNvSpPr>
                  <a:spLocks/>
                </p:cNvSpPr>
                <p:nvPr/>
              </p:nvSpPr>
              <p:spPr bwMode="auto">
                <a:xfrm>
                  <a:off x="5040" y="2732"/>
                  <a:ext cx="128" cy="392"/>
                </a:xfrm>
                <a:custGeom>
                  <a:avLst/>
                  <a:gdLst>
                    <a:gd name="T0" fmla="*/ 385 w 385"/>
                    <a:gd name="T1" fmla="*/ 0 h 1177"/>
                    <a:gd name="T2" fmla="*/ 378 w 385"/>
                    <a:gd name="T3" fmla="*/ 138 h 1177"/>
                    <a:gd name="T4" fmla="*/ 372 w 385"/>
                    <a:gd name="T5" fmla="*/ 279 h 1177"/>
                    <a:gd name="T6" fmla="*/ 369 w 385"/>
                    <a:gd name="T7" fmla="*/ 422 h 1177"/>
                    <a:gd name="T8" fmla="*/ 368 w 385"/>
                    <a:gd name="T9" fmla="*/ 564 h 1177"/>
                    <a:gd name="T10" fmla="*/ 369 w 385"/>
                    <a:gd name="T11" fmla="*/ 710 h 1177"/>
                    <a:gd name="T12" fmla="*/ 372 w 385"/>
                    <a:gd name="T13" fmla="*/ 857 h 1177"/>
                    <a:gd name="T14" fmla="*/ 378 w 385"/>
                    <a:gd name="T15" fmla="*/ 1007 h 1177"/>
                    <a:gd name="T16" fmla="*/ 385 w 385"/>
                    <a:gd name="T17" fmla="*/ 1158 h 1177"/>
                    <a:gd name="T18" fmla="*/ 359 w 385"/>
                    <a:gd name="T19" fmla="*/ 1164 h 1177"/>
                    <a:gd name="T20" fmla="*/ 334 w 385"/>
                    <a:gd name="T21" fmla="*/ 1168 h 1177"/>
                    <a:gd name="T22" fmla="*/ 308 w 385"/>
                    <a:gd name="T23" fmla="*/ 1172 h 1177"/>
                    <a:gd name="T24" fmla="*/ 280 w 385"/>
                    <a:gd name="T25" fmla="*/ 1174 h 1177"/>
                    <a:gd name="T26" fmla="*/ 254 w 385"/>
                    <a:gd name="T27" fmla="*/ 1177 h 1177"/>
                    <a:gd name="T28" fmla="*/ 227 w 385"/>
                    <a:gd name="T29" fmla="*/ 1177 h 1177"/>
                    <a:gd name="T30" fmla="*/ 200 w 385"/>
                    <a:gd name="T31" fmla="*/ 1177 h 1177"/>
                    <a:gd name="T32" fmla="*/ 174 w 385"/>
                    <a:gd name="T33" fmla="*/ 1174 h 1177"/>
                    <a:gd name="T34" fmla="*/ 148 w 385"/>
                    <a:gd name="T35" fmla="*/ 1171 h 1177"/>
                    <a:gd name="T36" fmla="*/ 123 w 385"/>
                    <a:gd name="T37" fmla="*/ 1167 h 1177"/>
                    <a:gd name="T38" fmla="*/ 100 w 385"/>
                    <a:gd name="T39" fmla="*/ 1161 h 1177"/>
                    <a:gd name="T40" fmla="*/ 77 w 385"/>
                    <a:gd name="T41" fmla="*/ 1152 h 1177"/>
                    <a:gd name="T42" fmla="*/ 56 w 385"/>
                    <a:gd name="T43" fmla="*/ 1142 h 1177"/>
                    <a:gd name="T44" fmla="*/ 38 w 385"/>
                    <a:gd name="T45" fmla="*/ 1132 h 1177"/>
                    <a:gd name="T46" fmla="*/ 19 w 385"/>
                    <a:gd name="T47" fmla="*/ 1119 h 1177"/>
                    <a:gd name="T48" fmla="*/ 4 w 385"/>
                    <a:gd name="T49" fmla="*/ 1103 h 1177"/>
                    <a:gd name="T50" fmla="*/ 0 w 385"/>
                    <a:gd name="T51" fmla="*/ 976 h 1177"/>
                    <a:gd name="T52" fmla="*/ 0 w 385"/>
                    <a:gd name="T53" fmla="*/ 845 h 1177"/>
                    <a:gd name="T54" fmla="*/ 1 w 385"/>
                    <a:gd name="T55" fmla="*/ 710 h 1177"/>
                    <a:gd name="T56" fmla="*/ 7 w 385"/>
                    <a:gd name="T57" fmla="*/ 577 h 1177"/>
                    <a:gd name="T58" fmla="*/ 14 w 385"/>
                    <a:gd name="T59" fmla="*/ 452 h 1177"/>
                    <a:gd name="T60" fmla="*/ 24 w 385"/>
                    <a:gd name="T61" fmla="*/ 334 h 1177"/>
                    <a:gd name="T62" fmla="*/ 36 w 385"/>
                    <a:gd name="T63" fmla="*/ 230 h 1177"/>
                    <a:gd name="T64" fmla="*/ 51 w 385"/>
                    <a:gd name="T65" fmla="*/ 141 h 1177"/>
                    <a:gd name="T66" fmla="*/ 71 w 385"/>
                    <a:gd name="T67" fmla="*/ 132 h 1177"/>
                    <a:gd name="T68" fmla="*/ 91 w 385"/>
                    <a:gd name="T69" fmla="*/ 124 h 1177"/>
                    <a:gd name="T70" fmla="*/ 113 w 385"/>
                    <a:gd name="T71" fmla="*/ 115 h 1177"/>
                    <a:gd name="T72" fmla="*/ 134 w 385"/>
                    <a:gd name="T73" fmla="*/ 106 h 1177"/>
                    <a:gd name="T74" fmla="*/ 155 w 385"/>
                    <a:gd name="T75" fmla="*/ 97 h 1177"/>
                    <a:gd name="T76" fmla="*/ 176 w 385"/>
                    <a:gd name="T77" fmla="*/ 89 h 1177"/>
                    <a:gd name="T78" fmla="*/ 196 w 385"/>
                    <a:gd name="T79" fmla="*/ 80 h 1177"/>
                    <a:gd name="T80" fmla="*/ 218 w 385"/>
                    <a:gd name="T81" fmla="*/ 70 h 1177"/>
                    <a:gd name="T82" fmla="*/ 238 w 385"/>
                    <a:gd name="T83" fmla="*/ 61 h 1177"/>
                    <a:gd name="T84" fmla="*/ 259 w 385"/>
                    <a:gd name="T85" fmla="*/ 54 h 1177"/>
                    <a:gd name="T86" fmla="*/ 280 w 385"/>
                    <a:gd name="T87" fmla="*/ 44 h 1177"/>
                    <a:gd name="T88" fmla="*/ 301 w 385"/>
                    <a:gd name="T89" fmla="*/ 35 h 1177"/>
                    <a:gd name="T90" fmla="*/ 323 w 385"/>
                    <a:gd name="T91" fmla="*/ 26 h 1177"/>
                    <a:gd name="T92" fmla="*/ 343 w 385"/>
                    <a:gd name="T93" fmla="*/ 17 h 1177"/>
                    <a:gd name="T94" fmla="*/ 365 w 385"/>
                    <a:gd name="T95" fmla="*/ 9 h 1177"/>
                    <a:gd name="T96" fmla="*/ 385 w 385"/>
                    <a:gd name="T97" fmla="*/ 0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5" h="1177">
                      <a:moveTo>
                        <a:pt x="385" y="0"/>
                      </a:moveTo>
                      <a:lnTo>
                        <a:pt x="378" y="138"/>
                      </a:lnTo>
                      <a:lnTo>
                        <a:pt x="372" y="279"/>
                      </a:lnTo>
                      <a:lnTo>
                        <a:pt x="369" y="422"/>
                      </a:lnTo>
                      <a:lnTo>
                        <a:pt x="368" y="564"/>
                      </a:lnTo>
                      <a:lnTo>
                        <a:pt x="369" y="710"/>
                      </a:lnTo>
                      <a:lnTo>
                        <a:pt x="372" y="857"/>
                      </a:lnTo>
                      <a:lnTo>
                        <a:pt x="378" y="1007"/>
                      </a:lnTo>
                      <a:lnTo>
                        <a:pt x="385" y="1158"/>
                      </a:lnTo>
                      <a:lnTo>
                        <a:pt x="359" y="1164"/>
                      </a:lnTo>
                      <a:lnTo>
                        <a:pt x="334" y="1168"/>
                      </a:lnTo>
                      <a:lnTo>
                        <a:pt x="308" y="1172"/>
                      </a:lnTo>
                      <a:lnTo>
                        <a:pt x="280" y="1174"/>
                      </a:lnTo>
                      <a:lnTo>
                        <a:pt x="254" y="1177"/>
                      </a:lnTo>
                      <a:lnTo>
                        <a:pt x="227" y="1177"/>
                      </a:lnTo>
                      <a:lnTo>
                        <a:pt x="200" y="1177"/>
                      </a:lnTo>
                      <a:lnTo>
                        <a:pt x="174" y="1174"/>
                      </a:lnTo>
                      <a:lnTo>
                        <a:pt x="148" y="1171"/>
                      </a:lnTo>
                      <a:lnTo>
                        <a:pt x="123" y="1167"/>
                      </a:lnTo>
                      <a:lnTo>
                        <a:pt x="100" y="1161"/>
                      </a:lnTo>
                      <a:lnTo>
                        <a:pt x="77" y="1152"/>
                      </a:lnTo>
                      <a:lnTo>
                        <a:pt x="56" y="1142"/>
                      </a:lnTo>
                      <a:lnTo>
                        <a:pt x="38" y="1132"/>
                      </a:lnTo>
                      <a:lnTo>
                        <a:pt x="19" y="1119"/>
                      </a:lnTo>
                      <a:lnTo>
                        <a:pt x="4" y="1103"/>
                      </a:lnTo>
                      <a:lnTo>
                        <a:pt x="0" y="976"/>
                      </a:lnTo>
                      <a:lnTo>
                        <a:pt x="0" y="845"/>
                      </a:lnTo>
                      <a:lnTo>
                        <a:pt x="1" y="710"/>
                      </a:lnTo>
                      <a:lnTo>
                        <a:pt x="7" y="577"/>
                      </a:lnTo>
                      <a:lnTo>
                        <a:pt x="14" y="452"/>
                      </a:lnTo>
                      <a:lnTo>
                        <a:pt x="24" y="334"/>
                      </a:lnTo>
                      <a:lnTo>
                        <a:pt x="36" y="230"/>
                      </a:lnTo>
                      <a:lnTo>
                        <a:pt x="51" y="141"/>
                      </a:lnTo>
                      <a:lnTo>
                        <a:pt x="71" y="132"/>
                      </a:lnTo>
                      <a:lnTo>
                        <a:pt x="91" y="124"/>
                      </a:lnTo>
                      <a:lnTo>
                        <a:pt x="113" y="115"/>
                      </a:lnTo>
                      <a:lnTo>
                        <a:pt x="134" y="106"/>
                      </a:lnTo>
                      <a:lnTo>
                        <a:pt x="155" y="97"/>
                      </a:lnTo>
                      <a:lnTo>
                        <a:pt x="176" y="89"/>
                      </a:lnTo>
                      <a:lnTo>
                        <a:pt x="196" y="80"/>
                      </a:lnTo>
                      <a:lnTo>
                        <a:pt x="218" y="70"/>
                      </a:lnTo>
                      <a:lnTo>
                        <a:pt x="238" y="61"/>
                      </a:lnTo>
                      <a:lnTo>
                        <a:pt x="259" y="54"/>
                      </a:lnTo>
                      <a:lnTo>
                        <a:pt x="280" y="44"/>
                      </a:lnTo>
                      <a:lnTo>
                        <a:pt x="301" y="35"/>
                      </a:lnTo>
                      <a:lnTo>
                        <a:pt x="323" y="26"/>
                      </a:lnTo>
                      <a:lnTo>
                        <a:pt x="343" y="17"/>
                      </a:lnTo>
                      <a:lnTo>
                        <a:pt x="365" y="9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0" name="Freeform 68"/>
                <p:cNvSpPr>
                  <a:spLocks/>
                </p:cNvSpPr>
                <p:nvPr/>
              </p:nvSpPr>
              <p:spPr bwMode="auto">
                <a:xfrm>
                  <a:off x="5158" y="2732"/>
                  <a:ext cx="14" cy="390"/>
                </a:xfrm>
                <a:custGeom>
                  <a:avLst/>
                  <a:gdLst>
                    <a:gd name="T0" fmla="*/ 32 w 41"/>
                    <a:gd name="T1" fmla="*/ 1169 h 1169"/>
                    <a:gd name="T2" fmla="*/ 41 w 41"/>
                    <a:gd name="T3" fmla="*/ 1158 h 1169"/>
                    <a:gd name="T4" fmla="*/ 38 w 41"/>
                    <a:gd name="T5" fmla="*/ 1119 h 1169"/>
                    <a:gd name="T6" fmla="*/ 36 w 41"/>
                    <a:gd name="T7" fmla="*/ 1081 h 1169"/>
                    <a:gd name="T8" fmla="*/ 35 w 41"/>
                    <a:gd name="T9" fmla="*/ 1043 h 1169"/>
                    <a:gd name="T10" fmla="*/ 32 w 41"/>
                    <a:gd name="T11" fmla="*/ 1007 h 1169"/>
                    <a:gd name="T12" fmla="*/ 32 w 41"/>
                    <a:gd name="T13" fmla="*/ 969 h 1169"/>
                    <a:gd name="T14" fmla="*/ 29 w 41"/>
                    <a:gd name="T15" fmla="*/ 931 h 1169"/>
                    <a:gd name="T16" fmla="*/ 29 w 41"/>
                    <a:gd name="T17" fmla="*/ 893 h 1169"/>
                    <a:gd name="T18" fmla="*/ 28 w 41"/>
                    <a:gd name="T19" fmla="*/ 857 h 1169"/>
                    <a:gd name="T20" fmla="*/ 26 w 41"/>
                    <a:gd name="T21" fmla="*/ 820 h 1169"/>
                    <a:gd name="T22" fmla="*/ 25 w 41"/>
                    <a:gd name="T23" fmla="*/ 784 h 1169"/>
                    <a:gd name="T24" fmla="*/ 25 w 41"/>
                    <a:gd name="T25" fmla="*/ 746 h 1169"/>
                    <a:gd name="T26" fmla="*/ 25 w 41"/>
                    <a:gd name="T27" fmla="*/ 710 h 1169"/>
                    <a:gd name="T28" fmla="*/ 23 w 41"/>
                    <a:gd name="T29" fmla="*/ 673 h 1169"/>
                    <a:gd name="T30" fmla="*/ 23 w 41"/>
                    <a:gd name="T31" fmla="*/ 637 h 1169"/>
                    <a:gd name="T32" fmla="*/ 23 w 41"/>
                    <a:gd name="T33" fmla="*/ 493 h 1169"/>
                    <a:gd name="T34" fmla="*/ 23 w 41"/>
                    <a:gd name="T35" fmla="*/ 457 h 1169"/>
                    <a:gd name="T36" fmla="*/ 25 w 41"/>
                    <a:gd name="T37" fmla="*/ 422 h 1169"/>
                    <a:gd name="T38" fmla="*/ 25 w 41"/>
                    <a:gd name="T39" fmla="*/ 385 h 1169"/>
                    <a:gd name="T40" fmla="*/ 25 w 41"/>
                    <a:gd name="T41" fmla="*/ 350 h 1169"/>
                    <a:gd name="T42" fmla="*/ 26 w 41"/>
                    <a:gd name="T43" fmla="*/ 314 h 1169"/>
                    <a:gd name="T44" fmla="*/ 28 w 41"/>
                    <a:gd name="T45" fmla="*/ 279 h 1169"/>
                    <a:gd name="T46" fmla="*/ 29 w 41"/>
                    <a:gd name="T47" fmla="*/ 244 h 1169"/>
                    <a:gd name="T48" fmla="*/ 29 w 41"/>
                    <a:gd name="T49" fmla="*/ 209 h 1169"/>
                    <a:gd name="T50" fmla="*/ 32 w 41"/>
                    <a:gd name="T51" fmla="*/ 174 h 1169"/>
                    <a:gd name="T52" fmla="*/ 32 w 41"/>
                    <a:gd name="T53" fmla="*/ 140 h 1169"/>
                    <a:gd name="T54" fmla="*/ 35 w 41"/>
                    <a:gd name="T55" fmla="*/ 105 h 1169"/>
                    <a:gd name="T56" fmla="*/ 36 w 41"/>
                    <a:gd name="T57" fmla="*/ 70 h 1169"/>
                    <a:gd name="T58" fmla="*/ 38 w 41"/>
                    <a:gd name="T59" fmla="*/ 35 h 1169"/>
                    <a:gd name="T60" fmla="*/ 41 w 41"/>
                    <a:gd name="T61" fmla="*/ 0 h 1169"/>
                    <a:gd name="T62" fmla="*/ 17 w 41"/>
                    <a:gd name="T63" fmla="*/ 0 h 1169"/>
                    <a:gd name="T64" fmla="*/ 15 w 41"/>
                    <a:gd name="T65" fmla="*/ 33 h 1169"/>
                    <a:gd name="T66" fmla="*/ 13 w 41"/>
                    <a:gd name="T67" fmla="*/ 68 h 1169"/>
                    <a:gd name="T68" fmla="*/ 12 w 41"/>
                    <a:gd name="T69" fmla="*/ 103 h 1169"/>
                    <a:gd name="T70" fmla="*/ 10 w 41"/>
                    <a:gd name="T71" fmla="*/ 138 h 1169"/>
                    <a:gd name="T72" fmla="*/ 9 w 41"/>
                    <a:gd name="T73" fmla="*/ 173 h 1169"/>
                    <a:gd name="T74" fmla="*/ 7 w 41"/>
                    <a:gd name="T75" fmla="*/ 208 h 1169"/>
                    <a:gd name="T76" fmla="*/ 6 w 41"/>
                    <a:gd name="T77" fmla="*/ 243 h 1169"/>
                    <a:gd name="T78" fmla="*/ 4 w 41"/>
                    <a:gd name="T79" fmla="*/ 278 h 1169"/>
                    <a:gd name="T80" fmla="*/ 3 w 41"/>
                    <a:gd name="T81" fmla="*/ 314 h 1169"/>
                    <a:gd name="T82" fmla="*/ 3 w 41"/>
                    <a:gd name="T83" fmla="*/ 350 h 1169"/>
                    <a:gd name="T84" fmla="*/ 1 w 41"/>
                    <a:gd name="T85" fmla="*/ 385 h 1169"/>
                    <a:gd name="T86" fmla="*/ 1 w 41"/>
                    <a:gd name="T87" fmla="*/ 422 h 1169"/>
                    <a:gd name="T88" fmla="*/ 0 w 41"/>
                    <a:gd name="T89" fmla="*/ 457 h 1169"/>
                    <a:gd name="T90" fmla="*/ 0 w 41"/>
                    <a:gd name="T91" fmla="*/ 493 h 1169"/>
                    <a:gd name="T92" fmla="*/ 0 w 41"/>
                    <a:gd name="T93" fmla="*/ 637 h 1169"/>
                    <a:gd name="T94" fmla="*/ 0 w 41"/>
                    <a:gd name="T95" fmla="*/ 673 h 1169"/>
                    <a:gd name="T96" fmla="*/ 1 w 41"/>
                    <a:gd name="T97" fmla="*/ 710 h 1169"/>
                    <a:gd name="T98" fmla="*/ 1 w 41"/>
                    <a:gd name="T99" fmla="*/ 746 h 1169"/>
                    <a:gd name="T100" fmla="*/ 3 w 41"/>
                    <a:gd name="T101" fmla="*/ 784 h 1169"/>
                    <a:gd name="T102" fmla="*/ 3 w 41"/>
                    <a:gd name="T103" fmla="*/ 820 h 1169"/>
                    <a:gd name="T104" fmla="*/ 4 w 41"/>
                    <a:gd name="T105" fmla="*/ 858 h 1169"/>
                    <a:gd name="T106" fmla="*/ 6 w 41"/>
                    <a:gd name="T107" fmla="*/ 895 h 1169"/>
                    <a:gd name="T108" fmla="*/ 7 w 41"/>
                    <a:gd name="T109" fmla="*/ 932 h 1169"/>
                    <a:gd name="T110" fmla="*/ 9 w 41"/>
                    <a:gd name="T111" fmla="*/ 970 h 1169"/>
                    <a:gd name="T112" fmla="*/ 10 w 41"/>
                    <a:gd name="T113" fmla="*/ 1008 h 1169"/>
                    <a:gd name="T114" fmla="*/ 12 w 41"/>
                    <a:gd name="T115" fmla="*/ 1044 h 1169"/>
                    <a:gd name="T116" fmla="*/ 13 w 41"/>
                    <a:gd name="T117" fmla="*/ 1084 h 1169"/>
                    <a:gd name="T118" fmla="*/ 15 w 41"/>
                    <a:gd name="T119" fmla="*/ 1120 h 1169"/>
                    <a:gd name="T120" fmla="*/ 17 w 41"/>
                    <a:gd name="T121" fmla="*/ 1158 h 1169"/>
                    <a:gd name="T122" fmla="*/ 26 w 41"/>
                    <a:gd name="T123" fmla="*/ 1146 h 1169"/>
                    <a:gd name="T124" fmla="*/ 32 w 41"/>
                    <a:gd name="T125" fmla="*/ 1169 h 1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" h="1169">
                      <a:moveTo>
                        <a:pt x="32" y="1169"/>
                      </a:moveTo>
                      <a:lnTo>
                        <a:pt x="41" y="1158"/>
                      </a:lnTo>
                      <a:lnTo>
                        <a:pt x="38" y="1119"/>
                      </a:lnTo>
                      <a:lnTo>
                        <a:pt x="36" y="1081"/>
                      </a:lnTo>
                      <a:lnTo>
                        <a:pt x="35" y="1043"/>
                      </a:lnTo>
                      <a:lnTo>
                        <a:pt x="32" y="1007"/>
                      </a:lnTo>
                      <a:lnTo>
                        <a:pt x="32" y="969"/>
                      </a:lnTo>
                      <a:lnTo>
                        <a:pt x="29" y="931"/>
                      </a:lnTo>
                      <a:lnTo>
                        <a:pt x="29" y="893"/>
                      </a:lnTo>
                      <a:lnTo>
                        <a:pt x="28" y="857"/>
                      </a:lnTo>
                      <a:lnTo>
                        <a:pt x="26" y="820"/>
                      </a:lnTo>
                      <a:lnTo>
                        <a:pt x="25" y="784"/>
                      </a:lnTo>
                      <a:lnTo>
                        <a:pt x="25" y="746"/>
                      </a:lnTo>
                      <a:lnTo>
                        <a:pt x="25" y="710"/>
                      </a:lnTo>
                      <a:lnTo>
                        <a:pt x="23" y="673"/>
                      </a:lnTo>
                      <a:lnTo>
                        <a:pt x="23" y="637"/>
                      </a:lnTo>
                      <a:lnTo>
                        <a:pt x="23" y="493"/>
                      </a:lnTo>
                      <a:lnTo>
                        <a:pt x="23" y="457"/>
                      </a:lnTo>
                      <a:lnTo>
                        <a:pt x="25" y="422"/>
                      </a:lnTo>
                      <a:lnTo>
                        <a:pt x="25" y="385"/>
                      </a:lnTo>
                      <a:lnTo>
                        <a:pt x="25" y="350"/>
                      </a:lnTo>
                      <a:lnTo>
                        <a:pt x="26" y="314"/>
                      </a:lnTo>
                      <a:lnTo>
                        <a:pt x="28" y="279"/>
                      </a:lnTo>
                      <a:lnTo>
                        <a:pt x="29" y="244"/>
                      </a:lnTo>
                      <a:lnTo>
                        <a:pt x="29" y="209"/>
                      </a:lnTo>
                      <a:lnTo>
                        <a:pt x="32" y="174"/>
                      </a:lnTo>
                      <a:lnTo>
                        <a:pt x="32" y="140"/>
                      </a:lnTo>
                      <a:lnTo>
                        <a:pt x="35" y="105"/>
                      </a:lnTo>
                      <a:lnTo>
                        <a:pt x="36" y="70"/>
                      </a:lnTo>
                      <a:lnTo>
                        <a:pt x="38" y="35"/>
                      </a:lnTo>
                      <a:lnTo>
                        <a:pt x="41" y="0"/>
                      </a:lnTo>
                      <a:lnTo>
                        <a:pt x="17" y="0"/>
                      </a:lnTo>
                      <a:lnTo>
                        <a:pt x="15" y="33"/>
                      </a:lnTo>
                      <a:lnTo>
                        <a:pt x="13" y="68"/>
                      </a:lnTo>
                      <a:lnTo>
                        <a:pt x="12" y="103"/>
                      </a:lnTo>
                      <a:lnTo>
                        <a:pt x="10" y="138"/>
                      </a:lnTo>
                      <a:lnTo>
                        <a:pt x="9" y="173"/>
                      </a:lnTo>
                      <a:lnTo>
                        <a:pt x="7" y="208"/>
                      </a:lnTo>
                      <a:lnTo>
                        <a:pt x="6" y="243"/>
                      </a:lnTo>
                      <a:lnTo>
                        <a:pt x="4" y="278"/>
                      </a:lnTo>
                      <a:lnTo>
                        <a:pt x="3" y="314"/>
                      </a:lnTo>
                      <a:lnTo>
                        <a:pt x="3" y="350"/>
                      </a:lnTo>
                      <a:lnTo>
                        <a:pt x="1" y="385"/>
                      </a:lnTo>
                      <a:lnTo>
                        <a:pt x="1" y="422"/>
                      </a:lnTo>
                      <a:lnTo>
                        <a:pt x="0" y="457"/>
                      </a:lnTo>
                      <a:lnTo>
                        <a:pt x="0" y="493"/>
                      </a:lnTo>
                      <a:lnTo>
                        <a:pt x="0" y="637"/>
                      </a:lnTo>
                      <a:lnTo>
                        <a:pt x="0" y="673"/>
                      </a:lnTo>
                      <a:lnTo>
                        <a:pt x="1" y="710"/>
                      </a:lnTo>
                      <a:lnTo>
                        <a:pt x="1" y="746"/>
                      </a:lnTo>
                      <a:lnTo>
                        <a:pt x="3" y="784"/>
                      </a:lnTo>
                      <a:lnTo>
                        <a:pt x="3" y="820"/>
                      </a:lnTo>
                      <a:lnTo>
                        <a:pt x="4" y="858"/>
                      </a:lnTo>
                      <a:lnTo>
                        <a:pt x="6" y="895"/>
                      </a:lnTo>
                      <a:lnTo>
                        <a:pt x="7" y="932"/>
                      </a:lnTo>
                      <a:lnTo>
                        <a:pt x="9" y="970"/>
                      </a:lnTo>
                      <a:lnTo>
                        <a:pt x="10" y="1008"/>
                      </a:lnTo>
                      <a:lnTo>
                        <a:pt x="12" y="1044"/>
                      </a:lnTo>
                      <a:lnTo>
                        <a:pt x="13" y="1084"/>
                      </a:lnTo>
                      <a:lnTo>
                        <a:pt x="15" y="1120"/>
                      </a:lnTo>
                      <a:lnTo>
                        <a:pt x="17" y="1158"/>
                      </a:lnTo>
                      <a:lnTo>
                        <a:pt x="26" y="1146"/>
                      </a:lnTo>
                      <a:lnTo>
                        <a:pt x="32" y="11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1" name="Freeform 69"/>
                <p:cNvSpPr>
                  <a:spLocks/>
                </p:cNvSpPr>
                <p:nvPr/>
              </p:nvSpPr>
              <p:spPr bwMode="auto">
                <a:xfrm>
                  <a:off x="5037" y="3097"/>
                  <a:ext cx="132" cy="31"/>
                </a:xfrm>
                <a:custGeom>
                  <a:avLst/>
                  <a:gdLst>
                    <a:gd name="T0" fmla="*/ 0 w 396"/>
                    <a:gd name="T1" fmla="*/ 9 h 93"/>
                    <a:gd name="T2" fmla="*/ 3 w 396"/>
                    <a:gd name="T3" fmla="*/ 16 h 93"/>
                    <a:gd name="T4" fmla="*/ 19 w 396"/>
                    <a:gd name="T5" fmla="*/ 32 h 93"/>
                    <a:gd name="T6" fmla="*/ 38 w 396"/>
                    <a:gd name="T7" fmla="*/ 47 h 93"/>
                    <a:gd name="T8" fmla="*/ 59 w 396"/>
                    <a:gd name="T9" fmla="*/ 58 h 93"/>
                    <a:gd name="T10" fmla="*/ 80 w 396"/>
                    <a:gd name="T11" fmla="*/ 69 h 93"/>
                    <a:gd name="T12" fmla="*/ 104 w 396"/>
                    <a:gd name="T13" fmla="*/ 76 h 93"/>
                    <a:gd name="T14" fmla="*/ 130 w 396"/>
                    <a:gd name="T15" fmla="*/ 83 h 93"/>
                    <a:gd name="T16" fmla="*/ 155 w 396"/>
                    <a:gd name="T17" fmla="*/ 88 h 93"/>
                    <a:gd name="T18" fmla="*/ 181 w 396"/>
                    <a:gd name="T19" fmla="*/ 90 h 93"/>
                    <a:gd name="T20" fmla="*/ 207 w 396"/>
                    <a:gd name="T21" fmla="*/ 92 h 93"/>
                    <a:gd name="T22" fmla="*/ 235 w 396"/>
                    <a:gd name="T23" fmla="*/ 93 h 93"/>
                    <a:gd name="T24" fmla="*/ 262 w 396"/>
                    <a:gd name="T25" fmla="*/ 92 h 93"/>
                    <a:gd name="T26" fmla="*/ 290 w 396"/>
                    <a:gd name="T27" fmla="*/ 90 h 93"/>
                    <a:gd name="T28" fmla="*/ 316 w 396"/>
                    <a:gd name="T29" fmla="*/ 89 h 93"/>
                    <a:gd name="T30" fmla="*/ 344 w 396"/>
                    <a:gd name="T31" fmla="*/ 85 h 93"/>
                    <a:gd name="T32" fmla="*/ 370 w 396"/>
                    <a:gd name="T33" fmla="*/ 80 h 93"/>
                    <a:gd name="T34" fmla="*/ 396 w 396"/>
                    <a:gd name="T35" fmla="*/ 74 h 93"/>
                    <a:gd name="T36" fmla="*/ 390 w 396"/>
                    <a:gd name="T37" fmla="*/ 51 h 93"/>
                    <a:gd name="T38" fmla="*/ 365 w 396"/>
                    <a:gd name="T39" fmla="*/ 57 h 93"/>
                    <a:gd name="T40" fmla="*/ 341 w 396"/>
                    <a:gd name="T41" fmla="*/ 61 h 93"/>
                    <a:gd name="T42" fmla="*/ 313 w 396"/>
                    <a:gd name="T43" fmla="*/ 66 h 93"/>
                    <a:gd name="T44" fmla="*/ 287 w 396"/>
                    <a:gd name="T45" fmla="*/ 69 h 93"/>
                    <a:gd name="T46" fmla="*/ 261 w 396"/>
                    <a:gd name="T47" fmla="*/ 70 h 93"/>
                    <a:gd name="T48" fmla="*/ 208 w 396"/>
                    <a:gd name="T49" fmla="*/ 70 h 93"/>
                    <a:gd name="T50" fmla="*/ 182 w 396"/>
                    <a:gd name="T51" fmla="*/ 69 h 93"/>
                    <a:gd name="T52" fmla="*/ 158 w 396"/>
                    <a:gd name="T53" fmla="*/ 64 h 93"/>
                    <a:gd name="T54" fmla="*/ 134 w 396"/>
                    <a:gd name="T55" fmla="*/ 60 h 93"/>
                    <a:gd name="T56" fmla="*/ 111 w 396"/>
                    <a:gd name="T57" fmla="*/ 54 h 93"/>
                    <a:gd name="T58" fmla="*/ 89 w 396"/>
                    <a:gd name="T59" fmla="*/ 47 h 93"/>
                    <a:gd name="T60" fmla="*/ 70 w 396"/>
                    <a:gd name="T61" fmla="*/ 37 h 93"/>
                    <a:gd name="T62" fmla="*/ 51 w 396"/>
                    <a:gd name="T63" fmla="*/ 26 h 93"/>
                    <a:gd name="T64" fmla="*/ 35 w 396"/>
                    <a:gd name="T65" fmla="*/ 15 h 93"/>
                    <a:gd name="T66" fmla="*/ 19 w 396"/>
                    <a:gd name="T67" fmla="*/ 0 h 93"/>
                    <a:gd name="T68" fmla="*/ 24 w 396"/>
                    <a:gd name="T69" fmla="*/ 8 h 93"/>
                    <a:gd name="T70" fmla="*/ 0 w 396"/>
                    <a:gd name="T71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96" h="93">
                      <a:moveTo>
                        <a:pt x="0" y="9"/>
                      </a:moveTo>
                      <a:lnTo>
                        <a:pt x="3" y="16"/>
                      </a:lnTo>
                      <a:lnTo>
                        <a:pt x="19" y="32"/>
                      </a:lnTo>
                      <a:lnTo>
                        <a:pt x="38" y="47"/>
                      </a:lnTo>
                      <a:lnTo>
                        <a:pt x="59" y="58"/>
                      </a:lnTo>
                      <a:lnTo>
                        <a:pt x="80" y="69"/>
                      </a:lnTo>
                      <a:lnTo>
                        <a:pt x="104" y="76"/>
                      </a:lnTo>
                      <a:lnTo>
                        <a:pt x="130" y="83"/>
                      </a:lnTo>
                      <a:lnTo>
                        <a:pt x="155" y="88"/>
                      </a:lnTo>
                      <a:lnTo>
                        <a:pt x="181" y="90"/>
                      </a:lnTo>
                      <a:lnTo>
                        <a:pt x="207" y="92"/>
                      </a:lnTo>
                      <a:lnTo>
                        <a:pt x="235" y="93"/>
                      </a:lnTo>
                      <a:lnTo>
                        <a:pt x="262" y="92"/>
                      </a:lnTo>
                      <a:lnTo>
                        <a:pt x="290" y="90"/>
                      </a:lnTo>
                      <a:lnTo>
                        <a:pt x="316" y="89"/>
                      </a:lnTo>
                      <a:lnTo>
                        <a:pt x="344" y="85"/>
                      </a:lnTo>
                      <a:lnTo>
                        <a:pt x="370" y="80"/>
                      </a:lnTo>
                      <a:lnTo>
                        <a:pt x="396" y="74"/>
                      </a:lnTo>
                      <a:lnTo>
                        <a:pt x="390" y="51"/>
                      </a:lnTo>
                      <a:lnTo>
                        <a:pt x="365" y="57"/>
                      </a:lnTo>
                      <a:lnTo>
                        <a:pt x="341" y="61"/>
                      </a:lnTo>
                      <a:lnTo>
                        <a:pt x="313" y="66"/>
                      </a:lnTo>
                      <a:lnTo>
                        <a:pt x="287" y="69"/>
                      </a:lnTo>
                      <a:lnTo>
                        <a:pt x="261" y="70"/>
                      </a:lnTo>
                      <a:lnTo>
                        <a:pt x="208" y="70"/>
                      </a:lnTo>
                      <a:lnTo>
                        <a:pt x="182" y="69"/>
                      </a:lnTo>
                      <a:lnTo>
                        <a:pt x="158" y="64"/>
                      </a:lnTo>
                      <a:lnTo>
                        <a:pt x="134" y="60"/>
                      </a:lnTo>
                      <a:lnTo>
                        <a:pt x="111" y="54"/>
                      </a:lnTo>
                      <a:lnTo>
                        <a:pt x="89" y="47"/>
                      </a:lnTo>
                      <a:lnTo>
                        <a:pt x="70" y="37"/>
                      </a:lnTo>
                      <a:lnTo>
                        <a:pt x="51" y="26"/>
                      </a:lnTo>
                      <a:lnTo>
                        <a:pt x="35" y="15"/>
                      </a:lnTo>
                      <a:lnTo>
                        <a:pt x="19" y="0"/>
                      </a:lnTo>
                      <a:lnTo>
                        <a:pt x="24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2" name="Freeform 70"/>
                <p:cNvSpPr>
                  <a:spLocks/>
                </p:cNvSpPr>
                <p:nvPr/>
              </p:nvSpPr>
              <p:spPr bwMode="auto">
                <a:xfrm>
                  <a:off x="5035" y="2776"/>
                  <a:ext cx="25" cy="324"/>
                </a:xfrm>
                <a:custGeom>
                  <a:avLst/>
                  <a:gdLst>
                    <a:gd name="T0" fmla="*/ 52 w 75"/>
                    <a:gd name="T1" fmla="*/ 7 h 973"/>
                    <a:gd name="T2" fmla="*/ 45 w 75"/>
                    <a:gd name="T3" fmla="*/ 51 h 973"/>
                    <a:gd name="T4" fmla="*/ 37 w 75"/>
                    <a:gd name="T5" fmla="*/ 97 h 973"/>
                    <a:gd name="T6" fmla="*/ 32 w 75"/>
                    <a:gd name="T7" fmla="*/ 148 h 973"/>
                    <a:gd name="T8" fmla="*/ 26 w 75"/>
                    <a:gd name="T9" fmla="*/ 202 h 973"/>
                    <a:gd name="T10" fmla="*/ 21 w 75"/>
                    <a:gd name="T11" fmla="*/ 259 h 973"/>
                    <a:gd name="T12" fmla="*/ 16 w 75"/>
                    <a:gd name="T13" fmla="*/ 320 h 973"/>
                    <a:gd name="T14" fmla="*/ 13 w 75"/>
                    <a:gd name="T15" fmla="*/ 382 h 973"/>
                    <a:gd name="T16" fmla="*/ 8 w 75"/>
                    <a:gd name="T17" fmla="*/ 446 h 973"/>
                    <a:gd name="T18" fmla="*/ 5 w 75"/>
                    <a:gd name="T19" fmla="*/ 512 h 973"/>
                    <a:gd name="T20" fmla="*/ 3 w 75"/>
                    <a:gd name="T21" fmla="*/ 579 h 973"/>
                    <a:gd name="T22" fmla="*/ 0 w 75"/>
                    <a:gd name="T23" fmla="*/ 646 h 973"/>
                    <a:gd name="T24" fmla="*/ 0 w 75"/>
                    <a:gd name="T25" fmla="*/ 714 h 973"/>
                    <a:gd name="T26" fmla="*/ 0 w 75"/>
                    <a:gd name="T27" fmla="*/ 845 h 973"/>
                    <a:gd name="T28" fmla="*/ 3 w 75"/>
                    <a:gd name="T29" fmla="*/ 910 h 973"/>
                    <a:gd name="T30" fmla="*/ 5 w 75"/>
                    <a:gd name="T31" fmla="*/ 973 h 973"/>
                    <a:gd name="T32" fmla="*/ 27 w 75"/>
                    <a:gd name="T33" fmla="*/ 941 h 973"/>
                    <a:gd name="T34" fmla="*/ 24 w 75"/>
                    <a:gd name="T35" fmla="*/ 877 h 973"/>
                    <a:gd name="T36" fmla="*/ 24 w 75"/>
                    <a:gd name="T37" fmla="*/ 813 h 973"/>
                    <a:gd name="T38" fmla="*/ 24 w 75"/>
                    <a:gd name="T39" fmla="*/ 679 h 973"/>
                    <a:gd name="T40" fmla="*/ 24 w 75"/>
                    <a:gd name="T41" fmla="*/ 612 h 973"/>
                    <a:gd name="T42" fmla="*/ 27 w 75"/>
                    <a:gd name="T43" fmla="*/ 547 h 973"/>
                    <a:gd name="T44" fmla="*/ 30 w 75"/>
                    <a:gd name="T45" fmla="*/ 480 h 973"/>
                    <a:gd name="T46" fmla="*/ 33 w 75"/>
                    <a:gd name="T47" fmla="*/ 416 h 973"/>
                    <a:gd name="T48" fmla="*/ 36 w 75"/>
                    <a:gd name="T49" fmla="*/ 352 h 973"/>
                    <a:gd name="T50" fmla="*/ 40 w 75"/>
                    <a:gd name="T51" fmla="*/ 291 h 973"/>
                    <a:gd name="T52" fmla="*/ 46 w 75"/>
                    <a:gd name="T53" fmla="*/ 233 h 973"/>
                    <a:gd name="T54" fmla="*/ 52 w 75"/>
                    <a:gd name="T55" fmla="*/ 177 h 973"/>
                    <a:gd name="T56" fmla="*/ 58 w 75"/>
                    <a:gd name="T57" fmla="*/ 125 h 973"/>
                    <a:gd name="T58" fmla="*/ 64 w 75"/>
                    <a:gd name="T59" fmla="*/ 77 h 973"/>
                    <a:gd name="T60" fmla="*/ 71 w 75"/>
                    <a:gd name="T61" fmla="*/ 33 h 973"/>
                    <a:gd name="T62" fmla="*/ 68 w 75"/>
                    <a:gd name="T63" fmla="*/ 22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5" h="973">
                      <a:moveTo>
                        <a:pt x="59" y="0"/>
                      </a:moveTo>
                      <a:lnTo>
                        <a:pt x="52" y="7"/>
                      </a:lnTo>
                      <a:lnTo>
                        <a:pt x="48" y="29"/>
                      </a:lnTo>
                      <a:lnTo>
                        <a:pt x="45" y="51"/>
                      </a:lnTo>
                      <a:lnTo>
                        <a:pt x="42" y="73"/>
                      </a:lnTo>
                      <a:lnTo>
                        <a:pt x="37" y="97"/>
                      </a:lnTo>
                      <a:lnTo>
                        <a:pt x="35" y="122"/>
                      </a:lnTo>
                      <a:lnTo>
                        <a:pt x="32" y="148"/>
                      </a:lnTo>
                      <a:lnTo>
                        <a:pt x="29" y="174"/>
                      </a:lnTo>
                      <a:lnTo>
                        <a:pt x="26" y="202"/>
                      </a:lnTo>
                      <a:lnTo>
                        <a:pt x="23" y="230"/>
                      </a:lnTo>
                      <a:lnTo>
                        <a:pt x="21" y="259"/>
                      </a:lnTo>
                      <a:lnTo>
                        <a:pt x="17" y="289"/>
                      </a:lnTo>
                      <a:lnTo>
                        <a:pt x="16" y="320"/>
                      </a:lnTo>
                      <a:lnTo>
                        <a:pt x="14" y="352"/>
                      </a:lnTo>
                      <a:lnTo>
                        <a:pt x="13" y="382"/>
                      </a:lnTo>
                      <a:lnTo>
                        <a:pt x="10" y="414"/>
                      </a:lnTo>
                      <a:lnTo>
                        <a:pt x="8" y="446"/>
                      </a:lnTo>
                      <a:lnTo>
                        <a:pt x="7" y="478"/>
                      </a:lnTo>
                      <a:lnTo>
                        <a:pt x="5" y="512"/>
                      </a:lnTo>
                      <a:lnTo>
                        <a:pt x="4" y="545"/>
                      </a:lnTo>
                      <a:lnTo>
                        <a:pt x="3" y="579"/>
                      </a:lnTo>
                      <a:lnTo>
                        <a:pt x="3" y="612"/>
                      </a:lnTo>
                      <a:lnTo>
                        <a:pt x="0" y="646"/>
                      </a:lnTo>
                      <a:lnTo>
                        <a:pt x="0" y="679"/>
                      </a:lnTo>
                      <a:lnTo>
                        <a:pt x="0" y="714"/>
                      </a:lnTo>
                      <a:lnTo>
                        <a:pt x="0" y="813"/>
                      </a:lnTo>
                      <a:lnTo>
                        <a:pt x="0" y="845"/>
                      </a:lnTo>
                      <a:lnTo>
                        <a:pt x="1" y="878"/>
                      </a:lnTo>
                      <a:lnTo>
                        <a:pt x="3" y="910"/>
                      </a:lnTo>
                      <a:lnTo>
                        <a:pt x="4" y="941"/>
                      </a:lnTo>
                      <a:lnTo>
                        <a:pt x="5" y="973"/>
                      </a:lnTo>
                      <a:lnTo>
                        <a:pt x="29" y="972"/>
                      </a:lnTo>
                      <a:lnTo>
                        <a:pt x="27" y="941"/>
                      </a:lnTo>
                      <a:lnTo>
                        <a:pt x="26" y="909"/>
                      </a:lnTo>
                      <a:lnTo>
                        <a:pt x="24" y="877"/>
                      </a:lnTo>
                      <a:lnTo>
                        <a:pt x="24" y="845"/>
                      </a:lnTo>
                      <a:lnTo>
                        <a:pt x="24" y="813"/>
                      </a:lnTo>
                      <a:lnTo>
                        <a:pt x="24" y="714"/>
                      </a:lnTo>
                      <a:lnTo>
                        <a:pt x="24" y="679"/>
                      </a:lnTo>
                      <a:lnTo>
                        <a:pt x="24" y="646"/>
                      </a:lnTo>
                      <a:lnTo>
                        <a:pt x="24" y="612"/>
                      </a:lnTo>
                      <a:lnTo>
                        <a:pt x="26" y="579"/>
                      </a:lnTo>
                      <a:lnTo>
                        <a:pt x="27" y="547"/>
                      </a:lnTo>
                      <a:lnTo>
                        <a:pt x="29" y="513"/>
                      </a:lnTo>
                      <a:lnTo>
                        <a:pt x="30" y="480"/>
                      </a:lnTo>
                      <a:lnTo>
                        <a:pt x="32" y="448"/>
                      </a:lnTo>
                      <a:lnTo>
                        <a:pt x="33" y="416"/>
                      </a:lnTo>
                      <a:lnTo>
                        <a:pt x="35" y="384"/>
                      </a:lnTo>
                      <a:lnTo>
                        <a:pt x="36" y="352"/>
                      </a:lnTo>
                      <a:lnTo>
                        <a:pt x="39" y="321"/>
                      </a:lnTo>
                      <a:lnTo>
                        <a:pt x="40" y="291"/>
                      </a:lnTo>
                      <a:lnTo>
                        <a:pt x="45" y="262"/>
                      </a:lnTo>
                      <a:lnTo>
                        <a:pt x="46" y="233"/>
                      </a:lnTo>
                      <a:lnTo>
                        <a:pt x="49" y="205"/>
                      </a:lnTo>
                      <a:lnTo>
                        <a:pt x="52" y="177"/>
                      </a:lnTo>
                      <a:lnTo>
                        <a:pt x="55" y="150"/>
                      </a:lnTo>
                      <a:lnTo>
                        <a:pt x="58" y="125"/>
                      </a:lnTo>
                      <a:lnTo>
                        <a:pt x="61" y="100"/>
                      </a:lnTo>
                      <a:lnTo>
                        <a:pt x="64" y="77"/>
                      </a:lnTo>
                      <a:lnTo>
                        <a:pt x="68" y="54"/>
                      </a:lnTo>
                      <a:lnTo>
                        <a:pt x="71" y="33"/>
                      </a:lnTo>
                      <a:lnTo>
                        <a:pt x="75" y="13"/>
                      </a:lnTo>
                      <a:lnTo>
                        <a:pt x="68" y="2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3" name="Freeform 71"/>
                <p:cNvSpPr>
                  <a:spLocks/>
                </p:cNvSpPr>
                <p:nvPr/>
              </p:nvSpPr>
              <p:spPr bwMode="auto">
                <a:xfrm>
                  <a:off x="5055" y="2729"/>
                  <a:ext cx="117" cy="54"/>
                </a:xfrm>
                <a:custGeom>
                  <a:avLst/>
                  <a:gdLst>
                    <a:gd name="T0" fmla="*/ 351 w 351"/>
                    <a:gd name="T1" fmla="*/ 10 h 163"/>
                    <a:gd name="T2" fmla="*/ 335 w 351"/>
                    <a:gd name="T3" fmla="*/ 0 h 163"/>
                    <a:gd name="T4" fmla="*/ 313 w 351"/>
                    <a:gd name="T5" fmla="*/ 8 h 163"/>
                    <a:gd name="T6" fmla="*/ 293 w 351"/>
                    <a:gd name="T7" fmla="*/ 17 h 163"/>
                    <a:gd name="T8" fmla="*/ 272 w 351"/>
                    <a:gd name="T9" fmla="*/ 26 h 163"/>
                    <a:gd name="T10" fmla="*/ 250 w 351"/>
                    <a:gd name="T11" fmla="*/ 33 h 163"/>
                    <a:gd name="T12" fmla="*/ 230 w 351"/>
                    <a:gd name="T13" fmla="*/ 43 h 163"/>
                    <a:gd name="T14" fmla="*/ 210 w 351"/>
                    <a:gd name="T15" fmla="*/ 52 h 163"/>
                    <a:gd name="T16" fmla="*/ 188 w 351"/>
                    <a:gd name="T17" fmla="*/ 61 h 163"/>
                    <a:gd name="T18" fmla="*/ 166 w 351"/>
                    <a:gd name="T19" fmla="*/ 70 h 163"/>
                    <a:gd name="T20" fmla="*/ 147 w 351"/>
                    <a:gd name="T21" fmla="*/ 78 h 163"/>
                    <a:gd name="T22" fmla="*/ 125 w 351"/>
                    <a:gd name="T23" fmla="*/ 87 h 163"/>
                    <a:gd name="T24" fmla="*/ 104 w 351"/>
                    <a:gd name="T25" fmla="*/ 97 h 163"/>
                    <a:gd name="T26" fmla="*/ 83 w 351"/>
                    <a:gd name="T27" fmla="*/ 104 h 163"/>
                    <a:gd name="T28" fmla="*/ 63 w 351"/>
                    <a:gd name="T29" fmla="*/ 115 h 163"/>
                    <a:gd name="T30" fmla="*/ 41 w 351"/>
                    <a:gd name="T31" fmla="*/ 123 h 163"/>
                    <a:gd name="T32" fmla="*/ 21 w 351"/>
                    <a:gd name="T33" fmla="*/ 131 h 163"/>
                    <a:gd name="T34" fmla="*/ 0 w 351"/>
                    <a:gd name="T35" fmla="*/ 141 h 163"/>
                    <a:gd name="T36" fmla="*/ 9 w 351"/>
                    <a:gd name="T37" fmla="*/ 163 h 163"/>
                    <a:gd name="T38" fmla="*/ 31 w 351"/>
                    <a:gd name="T39" fmla="*/ 152 h 163"/>
                    <a:gd name="T40" fmla="*/ 51 w 351"/>
                    <a:gd name="T41" fmla="*/ 145 h 163"/>
                    <a:gd name="T42" fmla="*/ 72 w 351"/>
                    <a:gd name="T43" fmla="*/ 135 h 163"/>
                    <a:gd name="T44" fmla="*/ 93 w 351"/>
                    <a:gd name="T45" fmla="*/ 126 h 163"/>
                    <a:gd name="T46" fmla="*/ 114 w 351"/>
                    <a:gd name="T47" fmla="*/ 118 h 163"/>
                    <a:gd name="T48" fmla="*/ 134 w 351"/>
                    <a:gd name="T49" fmla="*/ 109 h 163"/>
                    <a:gd name="T50" fmla="*/ 154 w 351"/>
                    <a:gd name="T51" fmla="*/ 100 h 163"/>
                    <a:gd name="T52" fmla="*/ 178 w 351"/>
                    <a:gd name="T53" fmla="*/ 91 h 163"/>
                    <a:gd name="T54" fmla="*/ 197 w 351"/>
                    <a:gd name="T55" fmla="*/ 83 h 163"/>
                    <a:gd name="T56" fmla="*/ 218 w 351"/>
                    <a:gd name="T57" fmla="*/ 74 h 163"/>
                    <a:gd name="T58" fmla="*/ 240 w 351"/>
                    <a:gd name="T59" fmla="*/ 65 h 163"/>
                    <a:gd name="T60" fmla="*/ 259 w 351"/>
                    <a:gd name="T61" fmla="*/ 55 h 163"/>
                    <a:gd name="T62" fmla="*/ 281 w 351"/>
                    <a:gd name="T63" fmla="*/ 48 h 163"/>
                    <a:gd name="T64" fmla="*/ 303 w 351"/>
                    <a:gd name="T65" fmla="*/ 38 h 163"/>
                    <a:gd name="T66" fmla="*/ 323 w 351"/>
                    <a:gd name="T67" fmla="*/ 30 h 163"/>
                    <a:gd name="T68" fmla="*/ 343 w 351"/>
                    <a:gd name="T69" fmla="*/ 22 h 163"/>
                    <a:gd name="T70" fmla="*/ 327 w 351"/>
                    <a:gd name="T71" fmla="*/ 10 h 163"/>
                    <a:gd name="T72" fmla="*/ 351 w 351"/>
                    <a:gd name="T73" fmla="*/ 1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1" h="163">
                      <a:moveTo>
                        <a:pt x="351" y="10"/>
                      </a:moveTo>
                      <a:lnTo>
                        <a:pt x="335" y="0"/>
                      </a:lnTo>
                      <a:lnTo>
                        <a:pt x="313" y="8"/>
                      </a:lnTo>
                      <a:lnTo>
                        <a:pt x="293" y="17"/>
                      </a:lnTo>
                      <a:lnTo>
                        <a:pt x="272" y="26"/>
                      </a:lnTo>
                      <a:lnTo>
                        <a:pt x="250" y="33"/>
                      </a:lnTo>
                      <a:lnTo>
                        <a:pt x="230" y="43"/>
                      </a:lnTo>
                      <a:lnTo>
                        <a:pt x="210" y="52"/>
                      </a:lnTo>
                      <a:lnTo>
                        <a:pt x="188" y="61"/>
                      </a:lnTo>
                      <a:lnTo>
                        <a:pt x="166" y="70"/>
                      </a:lnTo>
                      <a:lnTo>
                        <a:pt x="147" y="78"/>
                      </a:lnTo>
                      <a:lnTo>
                        <a:pt x="125" y="87"/>
                      </a:lnTo>
                      <a:lnTo>
                        <a:pt x="104" y="97"/>
                      </a:lnTo>
                      <a:lnTo>
                        <a:pt x="83" y="104"/>
                      </a:lnTo>
                      <a:lnTo>
                        <a:pt x="63" y="115"/>
                      </a:lnTo>
                      <a:lnTo>
                        <a:pt x="41" y="123"/>
                      </a:lnTo>
                      <a:lnTo>
                        <a:pt x="21" y="131"/>
                      </a:lnTo>
                      <a:lnTo>
                        <a:pt x="0" y="141"/>
                      </a:lnTo>
                      <a:lnTo>
                        <a:pt x="9" y="163"/>
                      </a:lnTo>
                      <a:lnTo>
                        <a:pt x="31" y="152"/>
                      </a:lnTo>
                      <a:lnTo>
                        <a:pt x="51" y="145"/>
                      </a:lnTo>
                      <a:lnTo>
                        <a:pt x="72" y="135"/>
                      </a:lnTo>
                      <a:lnTo>
                        <a:pt x="93" y="126"/>
                      </a:lnTo>
                      <a:lnTo>
                        <a:pt x="114" y="118"/>
                      </a:lnTo>
                      <a:lnTo>
                        <a:pt x="134" y="109"/>
                      </a:lnTo>
                      <a:lnTo>
                        <a:pt x="154" y="100"/>
                      </a:lnTo>
                      <a:lnTo>
                        <a:pt x="178" y="91"/>
                      </a:lnTo>
                      <a:lnTo>
                        <a:pt x="197" y="83"/>
                      </a:lnTo>
                      <a:lnTo>
                        <a:pt x="218" y="74"/>
                      </a:lnTo>
                      <a:lnTo>
                        <a:pt x="240" y="65"/>
                      </a:lnTo>
                      <a:lnTo>
                        <a:pt x="259" y="55"/>
                      </a:lnTo>
                      <a:lnTo>
                        <a:pt x="281" y="48"/>
                      </a:lnTo>
                      <a:lnTo>
                        <a:pt x="303" y="38"/>
                      </a:lnTo>
                      <a:lnTo>
                        <a:pt x="323" y="30"/>
                      </a:lnTo>
                      <a:lnTo>
                        <a:pt x="343" y="22"/>
                      </a:lnTo>
                      <a:lnTo>
                        <a:pt x="327" y="10"/>
                      </a:lnTo>
                      <a:lnTo>
                        <a:pt x="3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4" name="Freeform 72"/>
                <p:cNvSpPr>
                  <a:spLocks/>
                </p:cNvSpPr>
                <p:nvPr/>
              </p:nvSpPr>
              <p:spPr bwMode="auto">
                <a:xfrm>
                  <a:off x="5054" y="2753"/>
                  <a:ext cx="78" cy="284"/>
                </a:xfrm>
                <a:custGeom>
                  <a:avLst/>
                  <a:gdLst>
                    <a:gd name="T0" fmla="*/ 179 w 234"/>
                    <a:gd name="T1" fmla="*/ 126 h 853"/>
                    <a:gd name="T2" fmla="*/ 157 w 234"/>
                    <a:gd name="T3" fmla="*/ 158 h 853"/>
                    <a:gd name="T4" fmla="*/ 135 w 234"/>
                    <a:gd name="T5" fmla="*/ 192 h 853"/>
                    <a:gd name="T6" fmla="*/ 116 w 234"/>
                    <a:gd name="T7" fmla="*/ 224 h 853"/>
                    <a:gd name="T8" fmla="*/ 115 w 234"/>
                    <a:gd name="T9" fmla="*/ 264 h 853"/>
                    <a:gd name="T10" fmla="*/ 128 w 234"/>
                    <a:gd name="T11" fmla="*/ 312 h 853"/>
                    <a:gd name="T12" fmla="*/ 139 w 234"/>
                    <a:gd name="T13" fmla="*/ 358 h 853"/>
                    <a:gd name="T14" fmla="*/ 155 w 234"/>
                    <a:gd name="T15" fmla="*/ 405 h 853"/>
                    <a:gd name="T16" fmla="*/ 171 w 234"/>
                    <a:gd name="T17" fmla="*/ 450 h 853"/>
                    <a:gd name="T18" fmla="*/ 189 w 234"/>
                    <a:gd name="T19" fmla="*/ 494 h 853"/>
                    <a:gd name="T20" fmla="*/ 206 w 234"/>
                    <a:gd name="T21" fmla="*/ 540 h 853"/>
                    <a:gd name="T22" fmla="*/ 224 w 234"/>
                    <a:gd name="T23" fmla="*/ 587 h 853"/>
                    <a:gd name="T24" fmla="*/ 225 w 234"/>
                    <a:gd name="T25" fmla="*/ 625 h 853"/>
                    <a:gd name="T26" fmla="*/ 208 w 234"/>
                    <a:gd name="T27" fmla="*/ 652 h 853"/>
                    <a:gd name="T28" fmla="*/ 190 w 234"/>
                    <a:gd name="T29" fmla="*/ 678 h 853"/>
                    <a:gd name="T30" fmla="*/ 176 w 234"/>
                    <a:gd name="T31" fmla="*/ 706 h 853"/>
                    <a:gd name="T32" fmla="*/ 161 w 234"/>
                    <a:gd name="T33" fmla="*/ 734 h 853"/>
                    <a:gd name="T34" fmla="*/ 147 w 234"/>
                    <a:gd name="T35" fmla="*/ 764 h 853"/>
                    <a:gd name="T36" fmla="*/ 132 w 234"/>
                    <a:gd name="T37" fmla="*/ 798 h 853"/>
                    <a:gd name="T38" fmla="*/ 118 w 234"/>
                    <a:gd name="T39" fmla="*/ 834 h 853"/>
                    <a:gd name="T40" fmla="*/ 103 w 234"/>
                    <a:gd name="T41" fmla="*/ 844 h 853"/>
                    <a:gd name="T42" fmla="*/ 90 w 234"/>
                    <a:gd name="T43" fmla="*/ 825 h 853"/>
                    <a:gd name="T44" fmla="*/ 76 w 234"/>
                    <a:gd name="T45" fmla="*/ 808 h 853"/>
                    <a:gd name="T46" fmla="*/ 62 w 234"/>
                    <a:gd name="T47" fmla="*/ 792 h 853"/>
                    <a:gd name="T48" fmla="*/ 48 w 234"/>
                    <a:gd name="T49" fmla="*/ 774 h 853"/>
                    <a:gd name="T50" fmla="*/ 35 w 234"/>
                    <a:gd name="T51" fmla="*/ 758 h 853"/>
                    <a:gd name="T52" fmla="*/ 20 w 234"/>
                    <a:gd name="T53" fmla="*/ 744 h 853"/>
                    <a:gd name="T54" fmla="*/ 7 w 234"/>
                    <a:gd name="T55" fmla="*/ 728 h 853"/>
                    <a:gd name="T56" fmla="*/ 9 w 234"/>
                    <a:gd name="T57" fmla="*/ 658 h 853"/>
                    <a:gd name="T58" fmla="*/ 29 w 234"/>
                    <a:gd name="T59" fmla="*/ 536 h 853"/>
                    <a:gd name="T60" fmla="*/ 54 w 234"/>
                    <a:gd name="T61" fmla="*/ 415 h 853"/>
                    <a:gd name="T62" fmla="*/ 80 w 234"/>
                    <a:gd name="T63" fmla="*/ 296 h 853"/>
                    <a:gd name="T64" fmla="*/ 84 w 234"/>
                    <a:gd name="T65" fmla="*/ 223 h 853"/>
                    <a:gd name="T66" fmla="*/ 67 w 234"/>
                    <a:gd name="T67" fmla="*/ 195 h 853"/>
                    <a:gd name="T68" fmla="*/ 48 w 234"/>
                    <a:gd name="T69" fmla="*/ 162 h 853"/>
                    <a:gd name="T70" fmla="*/ 30 w 234"/>
                    <a:gd name="T71" fmla="*/ 128 h 853"/>
                    <a:gd name="T72" fmla="*/ 33 w 234"/>
                    <a:gd name="T73" fmla="*/ 96 h 853"/>
                    <a:gd name="T74" fmla="*/ 51 w 234"/>
                    <a:gd name="T75" fmla="*/ 69 h 853"/>
                    <a:gd name="T76" fmla="*/ 68 w 234"/>
                    <a:gd name="T77" fmla="*/ 43 h 853"/>
                    <a:gd name="T78" fmla="*/ 86 w 234"/>
                    <a:gd name="T79" fmla="*/ 14 h 853"/>
                    <a:gd name="T80" fmla="*/ 105 w 234"/>
                    <a:gd name="T81" fmla="*/ 14 h 853"/>
                    <a:gd name="T82" fmla="*/ 129 w 234"/>
                    <a:gd name="T83" fmla="*/ 43 h 853"/>
                    <a:gd name="T84" fmla="*/ 153 w 234"/>
                    <a:gd name="T85" fmla="*/ 69 h 853"/>
                    <a:gd name="T86" fmla="*/ 176 w 234"/>
                    <a:gd name="T87" fmla="*/ 96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4" h="853">
                      <a:moveTo>
                        <a:pt x="187" y="111"/>
                      </a:moveTo>
                      <a:lnTo>
                        <a:pt x="179" y="126"/>
                      </a:lnTo>
                      <a:lnTo>
                        <a:pt x="167" y="142"/>
                      </a:lnTo>
                      <a:lnTo>
                        <a:pt x="157" y="158"/>
                      </a:lnTo>
                      <a:lnTo>
                        <a:pt x="145" y="175"/>
                      </a:lnTo>
                      <a:lnTo>
                        <a:pt x="135" y="192"/>
                      </a:lnTo>
                      <a:lnTo>
                        <a:pt x="125" y="208"/>
                      </a:lnTo>
                      <a:lnTo>
                        <a:pt x="116" y="224"/>
                      </a:lnTo>
                      <a:lnTo>
                        <a:pt x="108" y="239"/>
                      </a:lnTo>
                      <a:lnTo>
                        <a:pt x="115" y="264"/>
                      </a:lnTo>
                      <a:lnTo>
                        <a:pt x="121" y="288"/>
                      </a:lnTo>
                      <a:lnTo>
                        <a:pt x="128" y="312"/>
                      </a:lnTo>
                      <a:lnTo>
                        <a:pt x="134" y="336"/>
                      </a:lnTo>
                      <a:lnTo>
                        <a:pt x="139" y="358"/>
                      </a:lnTo>
                      <a:lnTo>
                        <a:pt x="148" y="382"/>
                      </a:lnTo>
                      <a:lnTo>
                        <a:pt x="155" y="405"/>
                      </a:lnTo>
                      <a:lnTo>
                        <a:pt x="163" y="427"/>
                      </a:lnTo>
                      <a:lnTo>
                        <a:pt x="171" y="450"/>
                      </a:lnTo>
                      <a:lnTo>
                        <a:pt x="180" y="472"/>
                      </a:lnTo>
                      <a:lnTo>
                        <a:pt x="189" y="494"/>
                      </a:lnTo>
                      <a:lnTo>
                        <a:pt x="198" y="517"/>
                      </a:lnTo>
                      <a:lnTo>
                        <a:pt x="206" y="540"/>
                      </a:lnTo>
                      <a:lnTo>
                        <a:pt x="215" y="563"/>
                      </a:lnTo>
                      <a:lnTo>
                        <a:pt x="224" y="587"/>
                      </a:lnTo>
                      <a:lnTo>
                        <a:pt x="234" y="610"/>
                      </a:lnTo>
                      <a:lnTo>
                        <a:pt x="225" y="625"/>
                      </a:lnTo>
                      <a:lnTo>
                        <a:pt x="215" y="638"/>
                      </a:lnTo>
                      <a:lnTo>
                        <a:pt x="208" y="652"/>
                      </a:lnTo>
                      <a:lnTo>
                        <a:pt x="199" y="665"/>
                      </a:lnTo>
                      <a:lnTo>
                        <a:pt x="190" y="678"/>
                      </a:lnTo>
                      <a:lnTo>
                        <a:pt x="183" y="693"/>
                      </a:lnTo>
                      <a:lnTo>
                        <a:pt x="176" y="706"/>
                      </a:lnTo>
                      <a:lnTo>
                        <a:pt x="169" y="721"/>
                      </a:lnTo>
                      <a:lnTo>
                        <a:pt x="161" y="734"/>
                      </a:lnTo>
                      <a:lnTo>
                        <a:pt x="154" y="748"/>
                      </a:lnTo>
                      <a:lnTo>
                        <a:pt x="147" y="764"/>
                      </a:lnTo>
                      <a:lnTo>
                        <a:pt x="139" y="780"/>
                      </a:lnTo>
                      <a:lnTo>
                        <a:pt x="132" y="798"/>
                      </a:lnTo>
                      <a:lnTo>
                        <a:pt x="125" y="815"/>
                      </a:lnTo>
                      <a:lnTo>
                        <a:pt x="118" y="834"/>
                      </a:lnTo>
                      <a:lnTo>
                        <a:pt x="109" y="853"/>
                      </a:lnTo>
                      <a:lnTo>
                        <a:pt x="103" y="844"/>
                      </a:lnTo>
                      <a:lnTo>
                        <a:pt x="96" y="834"/>
                      </a:lnTo>
                      <a:lnTo>
                        <a:pt x="90" y="825"/>
                      </a:lnTo>
                      <a:lnTo>
                        <a:pt x="83" y="817"/>
                      </a:lnTo>
                      <a:lnTo>
                        <a:pt x="76" y="808"/>
                      </a:lnTo>
                      <a:lnTo>
                        <a:pt x="70" y="799"/>
                      </a:lnTo>
                      <a:lnTo>
                        <a:pt x="62" y="792"/>
                      </a:lnTo>
                      <a:lnTo>
                        <a:pt x="55" y="783"/>
                      </a:lnTo>
                      <a:lnTo>
                        <a:pt x="48" y="774"/>
                      </a:lnTo>
                      <a:lnTo>
                        <a:pt x="42" y="767"/>
                      </a:lnTo>
                      <a:lnTo>
                        <a:pt x="35" y="758"/>
                      </a:lnTo>
                      <a:lnTo>
                        <a:pt x="28" y="751"/>
                      </a:lnTo>
                      <a:lnTo>
                        <a:pt x="20" y="744"/>
                      </a:lnTo>
                      <a:lnTo>
                        <a:pt x="13" y="737"/>
                      </a:lnTo>
                      <a:lnTo>
                        <a:pt x="7" y="728"/>
                      </a:lnTo>
                      <a:lnTo>
                        <a:pt x="0" y="721"/>
                      </a:lnTo>
                      <a:lnTo>
                        <a:pt x="9" y="658"/>
                      </a:lnTo>
                      <a:lnTo>
                        <a:pt x="19" y="595"/>
                      </a:lnTo>
                      <a:lnTo>
                        <a:pt x="29" y="536"/>
                      </a:lnTo>
                      <a:lnTo>
                        <a:pt x="42" y="475"/>
                      </a:lnTo>
                      <a:lnTo>
                        <a:pt x="54" y="415"/>
                      </a:lnTo>
                      <a:lnTo>
                        <a:pt x="67" y="355"/>
                      </a:lnTo>
                      <a:lnTo>
                        <a:pt x="80" y="296"/>
                      </a:lnTo>
                      <a:lnTo>
                        <a:pt x="92" y="236"/>
                      </a:lnTo>
                      <a:lnTo>
                        <a:pt x="84" y="223"/>
                      </a:lnTo>
                      <a:lnTo>
                        <a:pt x="76" y="208"/>
                      </a:lnTo>
                      <a:lnTo>
                        <a:pt x="67" y="195"/>
                      </a:lnTo>
                      <a:lnTo>
                        <a:pt x="57" y="179"/>
                      </a:lnTo>
                      <a:lnTo>
                        <a:pt x="48" y="162"/>
                      </a:lnTo>
                      <a:lnTo>
                        <a:pt x="39" y="146"/>
                      </a:lnTo>
                      <a:lnTo>
                        <a:pt x="30" y="128"/>
                      </a:lnTo>
                      <a:lnTo>
                        <a:pt x="23" y="111"/>
                      </a:lnTo>
                      <a:lnTo>
                        <a:pt x="33" y="96"/>
                      </a:lnTo>
                      <a:lnTo>
                        <a:pt x="42" y="83"/>
                      </a:lnTo>
                      <a:lnTo>
                        <a:pt x="51" y="69"/>
                      </a:lnTo>
                      <a:lnTo>
                        <a:pt x="60" y="56"/>
                      </a:lnTo>
                      <a:lnTo>
                        <a:pt x="68" y="43"/>
                      </a:lnTo>
                      <a:lnTo>
                        <a:pt x="77" y="28"/>
                      </a:lnTo>
                      <a:lnTo>
                        <a:pt x="86" y="14"/>
                      </a:lnTo>
                      <a:lnTo>
                        <a:pt x="93" y="0"/>
                      </a:lnTo>
                      <a:lnTo>
                        <a:pt x="105" y="14"/>
                      </a:lnTo>
                      <a:lnTo>
                        <a:pt x="118" y="28"/>
                      </a:lnTo>
                      <a:lnTo>
                        <a:pt x="129" y="43"/>
                      </a:lnTo>
                      <a:lnTo>
                        <a:pt x="141" y="56"/>
                      </a:lnTo>
                      <a:lnTo>
                        <a:pt x="153" y="69"/>
                      </a:lnTo>
                      <a:lnTo>
                        <a:pt x="164" y="83"/>
                      </a:lnTo>
                      <a:lnTo>
                        <a:pt x="176" y="96"/>
                      </a:lnTo>
                      <a:lnTo>
                        <a:pt x="187" y="111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5" name="Freeform 73"/>
                <p:cNvSpPr>
                  <a:spLocks/>
                </p:cNvSpPr>
                <p:nvPr/>
              </p:nvSpPr>
              <p:spPr bwMode="auto">
                <a:xfrm>
                  <a:off x="5086" y="2788"/>
                  <a:ext cx="34" cy="46"/>
                </a:xfrm>
                <a:custGeom>
                  <a:avLst/>
                  <a:gdLst>
                    <a:gd name="T0" fmla="*/ 22 w 101"/>
                    <a:gd name="T1" fmla="*/ 131 h 138"/>
                    <a:gd name="T2" fmla="*/ 22 w 101"/>
                    <a:gd name="T3" fmla="*/ 138 h 138"/>
                    <a:gd name="T4" fmla="*/ 25 w 101"/>
                    <a:gd name="T5" fmla="*/ 133 h 138"/>
                    <a:gd name="T6" fmla="*/ 29 w 101"/>
                    <a:gd name="T7" fmla="*/ 125 h 138"/>
                    <a:gd name="T8" fmla="*/ 34 w 101"/>
                    <a:gd name="T9" fmla="*/ 118 h 138"/>
                    <a:gd name="T10" fmla="*/ 38 w 101"/>
                    <a:gd name="T11" fmla="*/ 109 h 138"/>
                    <a:gd name="T12" fmla="*/ 42 w 101"/>
                    <a:gd name="T13" fmla="*/ 102 h 138"/>
                    <a:gd name="T14" fmla="*/ 48 w 101"/>
                    <a:gd name="T15" fmla="*/ 93 h 138"/>
                    <a:gd name="T16" fmla="*/ 53 w 101"/>
                    <a:gd name="T17" fmla="*/ 85 h 138"/>
                    <a:gd name="T18" fmla="*/ 57 w 101"/>
                    <a:gd name="T19" fmla="*/ 76 h 138"/>
                    <a:gd name="T20" fmla="*/ 64 w 101"/>
                    <a:gd name="T21" fmla="*/ 67 h 138"/>
                    <a:gd name="T22" fmla="*/ 70 w 101"/>
                    <a:gd name="T23" fmla="*/ 60 h 138"/>
                    <a:gd name="T24" fmla="*/ 74 w 101"/>
                    <a:gd name="T25" fmla="*/ 51 h 138"/>
                    <a:gd name="T26" fmla="*/ 80 w 101"/>
                    <a:gd name="T27" fmla="*/ 42 h 138"/>
                    <a:gd name="T28" fmla="*/ 86 w 101"/>
                    <a:gd name="T29" fmla="*/ 34 h 138"/>
                    <a:gd name="T30" fmla="*/ 90 w 101"/>
                    <a:gd name="T31" fmla="*/ 26 h 138"/>
                    <a:gd name="T32" fmla="*/ 96 w 101"/>
                    <a:gd name="T33" fmla="*/ 19 h 138"/>
                    <a:gd name="T34" fmla="*/ 101 w 101"/>
                    <a:gd name="T35" fmla="*/ 12 h 138"/>
                    <a:gd name="T36" fmla="*/ 80 w 101"/>
                    <a:gd name="T37" fmla="*/ 0 h 138"/>
                    <a:gd name="T38" fmla="*/ 76 w 101"/>
                    <a:gd name="T39" fmla="*/ 7 h 138"/>
                    <a:gd name="T40" fmla="*/ 72 w 101"/>
                    <a:gd name="T41" fmla="*/ 13 h 138"/>
                    <a:gd name="T42" fmla="*/ 66 w 101"/>
                    <a:gd name="T43" fmla="*/ 22 h 138"/>
                    <a:gd name="T44" fmla="*/ 61 w 101"/>
                    <a:gd name="T45" fmla="*/ 29 h 138"/>
                    <a:gd name="T46" fmla="*/ 56 w 101"/>
                    <a:gd name="T47" fmla="*/ 38 h 138"/>
                    <a:gd name="T48" fmla="*/ 50 w 101"/>
                    <a:gd name="T49" fmla="*/ 45 h 138"/>
                    <a:gd name="T50" fmla="*/ 45 w 101"/>
                    <a:gd name="T51" fmla="*/ 54 h 138"/>
                    <a:gd name="T52" fmla="*/ 38 w 101"/>
                    <a:gd name="T53" fmla="*/ 63 h 138"/>
                    <a:gd name="T54" fmla="*/ 32 w 101"/>
                    <a:gd name="T55" fmla="*/ 73 h 138"/>
                    <a:gd name="T56" fmla="*/ 27 w 101"/>
                    <a:gd name="T57" fmla="*/ 80 h 138"/>
                    <a:gd name="T58" fmla="*/ 22 w 101"/>
                    <a:gd name="T59" fmla="*/ 90 h 138"/>
                    <a:gd name="T60" fmla="*/ 18 w 101"/>
                    <a:gd name="T61" fmla="*/ 98 h 138"/>
                    <a:gd name="T62" fmla="*/ 12 w 101"/>
                    <a:gd name="T63" fmla="*/ 106 h 138"/>
                    <a:gd name="T64" fmla="*/ 8 w 101"/>
                    <a:gd name="T65" fmla="*/ 114 h 138"/>
                    <a:gd name="T66" fmla="*/ 5 w 101"/>
                    <a:gd name="T67" fmla="*/ 121 h 138"/>
                    <a:gd name="T68" fmla="*/ 0 w 101"/>
                    <a:gd name="T69" fmla="*/ 130 h 138"/>
                    <a:gd name="T70" fmla="*/ 0 w 101"/>
                    <a:gd name="T71" fmla="*/ 137 h 138"/>
                    <a:gd name="T72" fmla="*/ 22 w 101"/>
                    <a:gd name="T73" fmla="*/ 131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1" h="138">
                      <a:moveTo>
                        <a:pt x="22" y="131"/>
                      </a:moveTo>
                      <a:lnTo>
                        <a:pt x="22" y="138"/>
                      </a:lnTo>
                      <a:lnTo>
                        <a:pt x="25" y="133"/>
                      </a:lnTo>
                      <a:lnTo>
                        <a:pt x="29" y="125"/>
                      </a:lnTo>
                      <a:lnTo>
                        <a:pt x="34" y="118"/>
                      </a:lnTo>
                      <a:lnTo>
                        <a:pt x="38" y="109"/>
                      </a:lnTo>
                      <a:lnTo>
                        <a:pt x="42" y="102"/>
                      </a:lnTo>
                      <a:lnTo>
                        <a:pt x="48" y="93"/>
                      </a:lnTo>
                      <a:lnTo>
                        <a:pt x="53" y="85"/>
                      </a:lnTo>
                      <a:lnTo>
                        <a:pt x="57" y="76"/>
                      </a:lnTo>
                      <a:lnTo>
                        <a:pt x="64" y="67"/>
                      </a:lnTo>
                      <a:lnTo>
                        <a:pt x="70" y="60"/>
                      </a:lnTo>
                      <a:lnTo>
                        <a:pt x="74" y="51"/>
                      </a:lnTo>
                      <a:lnTo>
                        <a:pt x="80" y="42"/>
                      </a:lnTo>
                      <a:lnTo>
                        <a:pt x="86" y="34"/>
                      </a:lnTo>
                      <a:lnTo>
                        <a:pt x="90" y="26"/>
                      </a:lnTo>
                      <a:lnTo>
                        <a:pt x="96" y="19"/>
                      </a:lnTo>
                      <a:lnTo>
                        <a:pt x="101" y="12"/>
                      </a:lnTo>
                      <a:lnTo>
                        <a:pt x="80" y="0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66" y="22"/>
                      </a:lnTo>
                      <a:lnTo>
                        <a:pt x="61" y="29"/>
                      </a:lnTo>
                      <a:lnTo>
                        <a:pt x="56" y="38"/>
                      </a:lnTo>
                      <a:lnTo>
                        <a:pt x="50" y="45"/>
                      </a:lnTo>
                      <a:lnTo>
                        <a:pt x="45" y="54"/>
                      </a:lnTo>
                      <a:lnTo>
                        <a:pt x="38" y="63"/>
                      </a:lnTo>
                      <a:lnTo>
                        <a:pt x="32" y="73"/>
                      </a:lnTo>
                      <a:lnTo>
                        <a:pt x="27" y="80"/>
                      </a:lnTo>
                      <a:lnTo>
                        <a:pt x="22" y="90"/>
                      </a:lnTo>
                      <a:lnTo>
                        <a:pt x="18" y="98"/>
                      </a:lnTo>
                      <a:lnTo>
                        <a:pt x="12" y="106"/>
                      </a:lnTo>
                      <a:lnTo>
                        <a:pt x="8" y="114"/>
                      </a:lnTo>
                      <a:lnTo>
                        <a:pt x="5" y="121"/>
                      </a:lnTo>
                      <a:lnTo>
                        <a:pt x="0" y="130"/>
                      </a:lnTo>
                      <a:lnTo>
                        <a:pt x="0" y="137"/>
                      </a:lnTo>
                      <a:lnTo>
                        <a:pt x="22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6" name="Freeform 74"/>
                <p:cNvSpPr>
                  <a:spLocks/>
                </p:cNvSpPr>
                <p:nvPr/>
              </p:nvSpPr>
              <p:spPr bwMode="auto">
                <a:xfrm>
                  <a:off x="5086" y="2831"/>
                  <a:ext cx="49" cy="127"/>
                </a:xfrm>
                <a:custGeom>
                  <a:avLst/>
                  <a:gdLst>
                    <a:gd name="T0" fmla="*/ 147 w 147"/>
                    <a:gd name="T1" fmla="*/ 381 h 381"/>
                    <a:gd name="T2" fmla="*/ 147 w 147"/>
                    <a:gd name="T3" fmla="*/ 371 h 381"/>
                    <a:gd name="T4" fmla="*/ 138 w 147"/>
                    <a:gd name="T5" fmla="*/ 346 h 381"/>
                    <a:gd name="T6" fmla="*/ 130 w 147"/>
                    <a:gd name="T7" fmla="*/ 323 h 381"/>
                    <a:gd name="T8" fmla="*/ 120 w 147"/>
                    <a:gd name="T9" fmla="*/ 300 h 381"/>
                    <a:gd name="T10" fmla="*/ 111 w 147"/>
                    <a:gd name="T11" fmla="*/ 277 h 381"/>
                    <a:gd name="T12" fmla="*/ 102 w 147"/>
                    <a:gd name="T13" fmla="*/ 255 h 381"/>
                    <a:gd name="T14" fmla="*/ 93 w 147"/>
                    <a:gd name="T15" fmla="*/ 231 h 381"/>
                    <a:gd name="T16" fmla="*/ 86 w 147"/>
                    <a:gd name="T17" fmla="*/ 210 h 381"/>
                    <a:gd name="T18" fmla="*/ 77 w 147"/>
                    <a:gd name="T19" fmla="*/ 186 h 381"/>
                    <a:gd name="T20" fmla="*/ 70 w 147"/>
                    <a:gd name="T21" fmla="*/ 164 h 381"/>
                    <a:gd name="T22" fmla="*/ 63 w 147"/>
                    <a:gd name="T23" fmla="*/ 141 h 381"/>
                    <a:gd name="T24" fmla="*/ 54 w 147"/>
                    <a:gd name="T25" fmla="*/ 119 h 381"/>
                    <a:gd name="T26" fmla="*/ 48 w 147"/>
                    <a:gd name="T27" fmla="*/ 96 h 381"/>
                    <a:gd name="T28" fmla="*/ 41 w 147"/>
                    <a:gd name="T29" fmla="*/ 73 h 381"/>
                    <a:gd name="T30" fmla="*/ 35 w 147"/>
                    <a:gd name="T31" fmla="*/ 48 h 381"/>
                    <a:gd name="T32" fmla="*/ 29 w 147"/>
                    <a:gd name="T33" fmla="*/ 25 h 381"/>
                    <a:gd name="T34" fmla="*/ 22 w 147"/>
                    <a:gd name="T35" fmla="*/ 0 h 381"/>
                    <a:gd name="T36" fmla="*/ 0 w 147"/>
                    <a:gd name="T37" fmla="*/ 6 h 381"/>
                    <a:gd name="T38" fmla="*/ 6 w 147"/>
                    <a:gd name="T39" fmla="*/ 31 h 381"/>
                    <a:gd name="T40" fmla="*/ 12 w 147"/>
                    <a:gd name="T41" fmla="*/ 55 h 381"/>
                    <a:gd name="T42" fmla="*/ 19 w 147"/>
                    <a:gd name="T43" fmla="*/ 79 h 381"/>
                    <a:gd name="T44" fmla="*/ 25 w 147"/>
                    <a:gd name="T45" fmla="*/ 102 h 381"/>
                    <a:gd name="T46" fmla="*/ 32 w 147"/>
                    <a:gd name="T47" fmla="*/ 127 h 381"/>
                    <a:gd name="T48" fmla="*/ 40 w 147"/>
                    <a:gd name="T49" fmla="*/ 148 h 381"/>
                    <a:gd name="T50" fmla="*/ 48 w 147"/>
                    <a:gd name="T51" fmla="*/ 172 h 381"/>
                    <a:gd name="T52" fmla="*/ 56 w 147"/>
                    <a:gd name="T53" fmla="*/ 195 h 381"/>
                    <a:gd name="T54" fmla="*/ 64 w 147"/>
                    <a:gd name="T55" fmla="*/ 217 h 381"/>
                    <a:gd name="T56" fmla="*/ 72 w 147"/>
                    <a:gd name="T57" fmla="*/ 240 h 381"/>
                    <a:gd name="T58" fmla="*/ 80 w 147"/>
                    <a:gd name="T59" fmla="*/ 262 h 381"/>
                    <a:gd name="T60" fmla="*/ 89 w 147"/>
                    <a:gd name="T61" fmla="*/ 285 h 381"/>
                    <a:gd name="T62" fmla="*/ 99 w 147"/>
                    <a:gd name="T63" fmla="*/ 309 h 381"/>
                    <a:gd name="T64" fmla="*/ 108 w 147"/>
                    <a:gd name="T65" fmla="*/ 332 h 381"/>
                    <a:gd name="T66" fmla="*/ 117 w 147"/>
                    <a:gd name="T67" fmla="*/ 355 h 381"/>
                    <a:gd name="T68" fmla="*/ 125 w 147"/>
                    <a:gd name="T69" fmla="*/ 380 h 381"/>
                    <a:gd name="T70" fmla="*/ 127 w 147"/>
                    <a:gd name="T71" fmla="*/ 368 h 381"/>
                    <a:gd name="T72" fmla="*/ 147 w 147"/>
                    <a:gd name="T73" fmla="*/ 381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7" h="381">
                      <a:moveTo>
                        <a:pt x="147" y="381"/>
                      </a:moveTo>
                      <a:lnTo>
                        <a:pt x="147" y="371"/>
                      </a:lnTo>
                      <a:lnTo>
                        <a:pt x="138" y="346"/>
                      </a:lnTo>
                      <a:lnTo>
                        <a:pt x="130" y="323"/>
                      </a:lnTo>
                      <a:lnTo>
                        <a:pt x="120" y="300"/>
                      </a:lnTo>
                      <a:lnTo>
                        <a:pt x="111" y="277"/>
                      </a:lnTo>
                      <a:lnTo>
                        <a:pt x="102" y="255"/>
                      </a:lnTo>
                      <a:lnTo>
                        <a:pt x="93" y="231"/>
                      </a:lnTo>
                      <a:lnTo>
                        <a:pt x="86" y="210"/>
                      </a:lnTo>
                      <a:lnTo>
                        <a:pt x="77" y="186"/>
                      </a:lnTo>
                      <a:lnTo>
                        <a:pt x="70" y="164"/>
                      </a:lnTo>
                      <a:lnTo>
                        <a:pt x="63" y="141"/>
                      </a:lnTo>
                      <a:lnTo>
                        <a:pt x="54" y="119"/>
                      </a:lnTo>
                      <a:lnTo>
                        <a:pt x="48" y="96"/>
                      </a:lnTo>
                      <a:lnTo>
                        <a:pt x="41" y="73"/>
                      </a:lnTo>
                      <a:lnTo>
                        <a:pt x="35" y="48"/>
                      </a:lnTo>
                      <a:lnTo>
                        <a:pt x="29" y="25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" y="31"/>
                      </a:lnTo>
                      <a:lnTo>
                        <a:pt x="12" y="55"/>
                      </a:lnTo>
                      <a:lnTo>
                        <a:pt x="19" y="79"/>
                      </a:lnTo>
                      <a:lnTo>
                        <a:pt x="25" y="102"/>
                      </a:lnTo>
                      <a:lnTo>
                        <a:pt x="32" y="127"/>
                      </a:lnTo>
                      <a:lnTo>
                        <a:pt x="40" y="148"/>
                      </a:lnTo>
                      <a:lnTo>
                        <a:pt x="48" y="172"/>
                      </a:lnTo>
                      <a:lnTo>
                        <a:pt x="56" y="195"/>
                      </a:lnTo>
                      <a:lnTo>
                        <a:pt x="64" y="217"/>
                      </a:lnTo>
                      <a:lnTo>
                        <a:pt x="72" y="240"/>
                      </a:lnTo>
                      <a:lnTo>
                        <a:pt x="80" y="262"/>
                      </a:lnTo>
                      <a:lnTo>
                        <a:pt x="89" y="285"/>
                      </a:lnTo>
                      <a:lnTo>
                        <a:pt x="99" y="309"/>
                      </a:lnTo>
                      <a:lnTo>
                        <a:pt x="108" y="332"/>
                      </a:lnTo>
                      <a:lnTo>
                        <a:pt x="117" y="355"/>
                      </a:lnTo>
                      <a:lnTo>
                        <a:pt x="125" y="380"/>
                      </a:lnTo>
                      <a:lnTo>
                        <a:pt x="127" y="368"/>
                      </a:lnTo>
                      <a:lnTo>
                        <a:pt x="147" y="3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7" name="Freeform 75"/>
                <p:cNvSpPr>
                  <a:spLocks/>
                </p:cNvSpPr>
                <p:nvPr/>
              </p:nvSpPr>
              <p:spPr bwMode="auto">
                <a:xfrm>
                  <a:off x="5087" y="2954"/>
                  <a:ext cx="48" cy="85"/>
                </a:xfrm>
                <a:custGeom>
                  <a:avLst/>
                  <a:gdLst>
                    <a:gd name="T0" fmla="*/ 1 w 145"/>
                    <a:gd name="T1" fmla="*/ 256 h 256"/>
                    <a:gd name="T2" fmla="*/ 22 w 145"/>
                    <a:gd name="T3" fmla="*/ 253 h 256"/>
                    <a:gd name="T4" fmla="*/ 29 w 145"/>
                    <a:gd name="T5" fmla="*/ 234 h 256"/>
                    <a:gd name="T6" fmla="*/ 38 w 145"/>
                    <a:gd name="T7" fmla="*/ 215 h 256"/>
                    <a:gd name="T8" fmla="*/ 45 w 145"/>
                    <a:gd name="T9" fmla="*/ 198 h 256"/>
                    <a:gd name="T10" fmla="*/ 52 w 145"/>
                    <a:gd name="T11" fmla="*/ 182 h 256"/>
                    <a:gd name="T12" fmla="*/ 59 w 145"/>
                    <a:gd name="T13" fmla="*/ 166 h 256"/>
                    <a:gd name="T14" fmla="*/ 67 w 145"/>
                    <a:gd name="T15" fmla="*/ 150 h 256"/>
                    <a:gd name="T16" fmla="*/ 72 w 145"/>
                    <a:gd name="T17" fmla="*/ 135 h 256"/>
                    <a:gd name="T18" fmla="*/ 80 w 145"/>
                    <a:gd name="T19" fmla="*/ 121 h 256"/>
                    <a:gd name="T20" fmla="*/ 87 w 145"/>
                    <a:gd name="T21" fmla="*/ 106 h 256"/>
                    <a:gd name="T22" fmla="*/ 94 w 145"/>
                    <a:gd name="T23" fmla="*/ 93 h 256"/>
                    <a:gd name="T24" fmla="*/ 102 w 145"/>
                    <a:gd name="T25" fmla="*/ 80 h 256"/>
                    <a:gd name="T26" fmla="*/ 110 w 145"/>
                    <a:gd name="T27" fmla="*/ 67 h 256"/>
                    <a:gd name="T28" fmla="*/ 118 w 145"/>
                    <a:gd name="T29" fmla="*/ 54 h 256"/>
                    <a:gd name="T30" fmla="*/ 126 w 145"/>
                    <a:gd name="T31" fmla="*/ 41 h 256"/>
                    <a:gd name="T32" fmla="*/ 135 w 145"/>
                    <a:gd name="T33" fmla="*/ 28 h 256"/>
                    <a:gd name="T34" fmla="*/ 145 w 145"/>
                    <a:gd name="T35" fmla="*/ 13 h 256"/>
                    <a:gd name="T36" fmla="*/ 125 w 145"/>
                    <a:gd name="T37" fmla="*/ 0 h 256"/>
                    <a:gd name="T38" fmla="*/ 116 w 145"/>
                    <a:gd name="T39" fmla="*/ 15 h 256"/>
                    <a:gd name="T40" fmla="*/ 107 w 145"/>
                    <a:gd name="T41" fmla="*/ 28 h 256"/>
                    <a:gd name="T42" fmla="*/ 99 w 145"/>
                    <a:gd name="T43" fmla="*/ 42 h 256"/>
                    <a:gd name="T44" fmla="*/ 90 w 145"/>
                    <a:gd name="T45" fmla="*/ 55 h 256"/>
                    <a:gd name="T46" fmla="*/ 83 w 145"/>
                    <a:gd name="T47" fmla="*/ 70 h 256"/>
                    <a:gd name="T48" fmla="*/ 74 w 145"/>
                    <a:gd name="T49" fmla="*/ 83 h 256"/>
                    <a:gd name="T50" fmla="*/ 67 w 145"/>
                    <a:gd name="T51" fmla="*/ 96 h 256"/>
                    <a:gd name="T52" fmla="*/ 59 w 145"/>
                    <a:gd name="T53" fmla="*/ 111 h 256"/>
                    <a:gd name="T54" fmla="*/ 52 w 145"/>
                    <a:gd name="T55" fmla="*/ 125 h 256"/>
                    <a:gd name="T56" fmla="*/ 45 w 145"/>
                    <a:gd name="T57" fmla="*/ 140 h 256"/>
                    <a:gd name="T58" fmla="*/ 38 w 145"/>
                    <a:gd name="T59" fmla="*/ 156 h 256"/>
                    <a:gd name="T60" fmla="*/ 30 w 145"/>
                    <a:gd name="T61" fmla="*/ 172 h 256"/>
                    <a:gd name="T62" fmla="*/ 23 w 145"/>
                    <a:gd name="T63" fmla="*/ 189 h 256"/>
                    <a:gd name="T64" fmla="*/ 16 w 145"/>
                    <a:gd name="T65" fmla="*/ 207 h 256"/>
                    <a:gd name="T66" fmla="*/ 7 w 145"/>
                    <a:gd name="T67" fmla="*/ 226 h 256"/>
                    <a:gd name="T68" fmla="*/ 0 w 145"/>
                    <a:gd name="T69" fmla="*/ 245 h 256"/>
                    <a:gd name="T70" fmla="*/ 20 w 145"/>
                    <a:gd name="T71" fmla="*/ 243 h 256"/>
                    <a:gd name="T72" fmla="*/ 1 w 145"/>
                    <a:gd name="T73" fmla="*/ 256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5" h="256">
                      <a:moveTo>
                        <a:pt x="1" y="256"/>
                      </a:moveTo>
                      <a:lnTo>
                        <a:pt x="22" y="253"/>
                      </a:lnTo>
                      <a:lnTo>
                        <a:pt x="29" y="234"/>
                      </a:lnTo>
                      <a:lnTo>
                        <a:pt x="38" y="215"/>
                      </a:lnTo>
                      <a:lnTo>
                        <a:pt x="45" y="198"/>
                      </a:lnTo>
                      <a:lnTo>
                        <a:pt x="52" y="182"/>
                      </a:lnTo>
                      <a:lnTo>
                        <a:pt x="59" y="166"/>
                      </a:lnTo>
                      <a:lnTo>
                        <a:pt x="67" y="150"/>
                      </a:lnTo>
                      <a:lnTo>
                        <a:pt x="72" y="135"/>
                      </a:lnTo>
                      <a:lnTo>
                        <a:pt x="80" y="121"/>
                      </a:lnTo>
                      <a:lnTo>
                        <a:pt x="87" y="106"/>
                      </a:lnTo>
                      <a:lnTo>
                        <a:pt x="94" y="93"/>
                      </a:lnTo>
                      <a:lnTo>
                        <a:pt x="102" y="80"/>
                      </a:lnTo>
                      <a:lnTo>
                        <a:pt x="110" y="67"/>
                      </a:lnTo>
                      <a:lnTo>
                        <a:pt x="118" y="54"/>
                      </a:lnTo>
                      <a:lnTo>
                        <a:pt x="126" y="41"/>
                      </a:lnTo>
                      <a:lnTo>
                        <a:pt x="135" y="28"/>
                      </a:lnTo>
                      <a:lnTo>
                        <a:pt x="145" y="13"/>
                      </a:lnTo>
                      <a:lnTo>
                        <a:pt x="125" y="0"/>
                      </a:lnTo>
                      <a:lnTo>
                        <a:pt x="116" y="15"/>
                      </a:lnTo>
                      <a:lnTo>
                        <a:pt x="107" y="28"/>
                      </a:lnTo>
                      <a:lnTo>
                        <a:pt x="99" y="42"/>
                      </a:lnTo>
                      <a:lnTo>
                        <a:pt x="90" y="55"/>
                      </a:lnTo>
                      <a:lnTo>
                        <a:pt x="83" y="70"/>
                      </a:lnTo>
                      <a:lnTo>
                        <a:pt x="74" y="83"/>
                      </a:lnTo>
                      <a:lnTo>
                        <a:pt x="67" y="96"/>
                      </a:lnTo>
                      <a:lnTo>
                        <a:pt x="59" y="111"/>
                      </a:lnTo>
                      <a:lnTo>
                        <a:pt x="52" y="125"/>
                      </a:lnTo>
                      <a:lnTo>
                        <a:pt x="45" y="140"/>
                      </a:lnTo>
                      <a:lnTo>
                        <a:pt x="38" y="156"/>
                      </a:lnTo>
                      <a:lnTo>
                        <a:pt x="30" y="172"/>
                      </a:lnTo>
                      <a:lnTo>
                        <a:pt x="23" y="189"/>
                      </a:lnTo>
                      <a:lnTo>
                        <a:pt x="16" y="207"/>
                      </a:lnTo>
                      <a:lnTo>
                        <a:pt x="7" y="226"/>
                      </a:lnTo>
                      <a:lnTo>
                        <a:pt x="0" y="245"/>
                      </a:lnTo>
                      <a:lnTo>
                        <a:pt x="20" y="243"/>
                      </a:lnTo>
                      <a:lnTo>
                        <a:pt x="1" y="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8" name="Freeform 76"/>
                <p:cNvSpPr>
                  <a:spLocks/>
                </p:cNvSpPr>
                <p:nvPr/>
              </p:nvSpPr>
              <p:spPr bwMode="auto">
                <a:xfrm>
                  <a:off x="5050" y="2990"/>
                  <a:ext cx="43" cy="49"/>
                </a:xfrm>
                <a:custGeom>
                  <a:avLst/>
                  <a:gdLst>
                    <a:gd name="T0" fmla="*/ 0 w 129"/>
                    <a:gd name="T1" fmla="*/ 6 h 147"/>
                    <a:gd name="T2" fmla="*/ 3 w 129"/>
                    <a:gd name="T3" fmla="*/ 16 h 147"/>
                    <a:gd name="T4" fmla="*/ 8 w 129"/>
                    <a:gd name="T5" fmla="*/ 24 h 147"/>
                    <a:gd name="T6" fmla="*/ 14 w 129"/>
                    <a:gd name="T7" fmla="*/ 31 h 147"/>
                    <a:gd name="T8" fmla="*/ 23 w 129"/>
                    <a:gd name="T9" fmla="*/ 38 h 147"/>
                    <a:gd name="T10" fmla="*/ 29 w 129"/>
                    <a:gd name="T11" fmla="*/ 45 h 147"/>
                    <a:gd name="T12" fmla="*/ 36 w 129"/>
                    <a:gd name="T13" fmla="*/ 54 h 147"/>
                    <a:gd name="T14" fmla="*/ 42 w 129"/>
                    <a:gd name="T15" fmla="*/ 61 h 147"/>
                    <a:gd name="T16" fmla="*/ 49 w 129"/>
                    <a:gd name="T17" fmla="*/ 70 h 147"/>
                    <a:gd name="T18" fmla="*/ 56 w 129"/>
                    <a:gd name="T19" fmla="*/ 77 h 147"/>
                    <a:gd name="T20" fmla="*/ 62 w 129"/>
                    <a:gd name="T21" fmla="*/ 86 h 147"/>
                    <a:gd name="T22" fmla="*/ 70 w 129"/>
                    <a:gd name="T23" fmla="*/ 93 h 147"/>
                    <a:gd name="T24" fmla="*/ 77 w 129"/>
                    <a:gd name="T25" fmla="*/ 102 h 147"/>
                    <a:gd name="T26" fmla="*/ 84 w 129"/>
                    <a:gd name="T27" fmla="*/ 111 h 147"/>
                    <a:gd name="T28" fmla="*/ 90 w 129"/>
                    <a:gd name="T29" fmla="*/ 120 h 147"/>
                    <a:gd name="T30" fmla="*/ 96 w 129"/>
                    <a:gd name="T31" fmla="*/ 128 h 147"/>
                    <a:gd name="T32" fmla="*/ 103 w 129"/>
                    <a:gd name="T33" fmla="*/ 137 h 147"/>
                    <a:gd name="T34" fmla="*/ 110 w 129"/>
                    <a:gd name="T35" fmla="*/ 147 h 147"/>
                    <a:gd name="T36" fmla="*/ 129 w 129"/>
                    <a:gd name="T37" fmla="*/ 134 h 147"/>
                    <a:gd name="T38" fmla="*/ 123 w 129"/>
                    <a:gd name="T39" fmla="*/ 124 h 147"/>
                    <a:gd name="T40" fmla="*/ 116 w 129"/>
                    <a:gd name="T41" fmla="*/ 115 h 147"/>
                    <a:gd name="T42" fmla="*/ 109 w 129"/>
                    <a:gd name="T43" fmla="*/ 105 h 147"/>
                    <a:gd name="T44" fmla="*/ 102 w 129"/>
                    <a:gd name="T45" fmla="*/ 96 h 147"/>
                    <a:gd name="T46" fmla="*/ 94 w 129"/>
                    <a:gd name="T47" fmla="*/ 88 h 147"/>
                    <a:gd name="T48" fmla="*/ 88 w 129"/>
                    <a:gd name="T49" fmla="*/ 79 h 147"/>
                    <a:gd name="T50" fmla="*/ 81 w 129"/>
                    <a:gd name="T51" fmla="*/ 70 h 147"/>
                    <a:gd name="T52" fmla="*/ 74 w 129"/>
                    <a:gd name="T53" fmla="*/ 63 h 147"/>
                    <a:gd name="T54" fmla="*/ 67 w 129"/>
                    <a:gd name="T55" fmla="*/ 54 h 147"/>
                    <a:gd name="T56" fmla="*/ 61 w 129"/>
                    <a:gd name="T57" fmla="*/ 45 h 147"/>
                    <a:gd name="T58" fmla="*/ 54 w 129"/>
                    <a:gd name="T59" fmla="*/ 38 h 147"/>
                    <a:gd name="T60" fmla="*/ 46 w 129"/>
                    <a:gd name="T61" fmla="*/ 31 h 147"/>
                    <a:gd name="T62" fmla="*/ 39 w 129"/>
                    <a:gd name="T63" fmla="*/ 24 h 147"/>
                    <a:gd name="T64" fmla="*/ 33 w 129"/>
                    <a:gd name="T65" fmla="*/ 15 h 147"/>
                    <a:gd name="T66" fmla="*/ 26 w 129"/>
                    <a:gd name="T67" fmla="*/ 8 h 147"/>
                    <a:gd name="T68" fmla="*/ 19 w 129"/>
                    <a:gd name="T69" fmla="*/ 0 h 147"/>
                    <a:gd name="T70" fmla="*/ 22 w 129"/>
                    <a:gd name="T71" fmla="*/ 9 h 147"/>
                    <a:gd name="T72" fmla="*/ 0 w 129"/>
                    <a:gd name="T73" fmla="*/ 6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47">
                      <a:moveTo>
                        <a:pt x="0" y="6"/>
                      </a:moveTo>
                      <a:lnTo>
                        <a:pt x="3" y="16"/>
                      </a:lnTo>
                      <a:lnTo>
                        <a:pt x="8" y="24"/>
                      </a:lnTo>
                      <a:lnTo>
                        <a:pt x="14" y="31"/>
                      </a:lnTo>
                      <a:lnTo>
                        <a:pt x="23" y="38"/>
                      </a:lnTo>
                      <a:lnTo>
                        <a:pt x="29" y="45"/>
                      </a:lnTo>
                      <a:lnTo>
                        <a:pt x="36" y="54"/>
                      </a:lnTo>
                      <a:lnTo>
                        <a:pt x="42" y="61"/>
                      </a:lnTo>
                      <a:lnTo>
                        <a:pt x="49" y="70"/>
                      </a:lnTo>
                      <a:lnTo>
                        <a:pt x="56" y="77"/>
                      </a:lnTo>
                      <a:lnTo>
                        <a:pt x="62" y="86"/>
                      </a:lnTo>
                      <a:lnTo>
                        <a:pt x="70" y="93"/>
                      </a:lnTo>
                      <a:lnTo>
                        <a:pt x="77" y="102"/>
                      </a:lnTo>
                      <a:lnTo>
                        <a:pt x="84" y="111"/>
                      </a:lnTo>
                      <a:lnTo>
                        <a:pt x="90" y="120"/>
                      </a:lnTo>
                      <a:lnTo>
                        <a:pt x="96" y="128"/>
                      </a:lnTo>
                      <a:lnTo>
                        <a:pt x="103" y="137"/>
                      </a:lnTo>
                      <a:lnTo>
                        <a:pt x="110" y="147"/>
                      </a:lnTo>
                      <a:lnTo>
                        <a:pt x="129" y="134"/>
                      </a:lnTo>
                      <a:lnTo>
                        <a:pt x="123" y="124"/>
                      </a:lnTo>
                      <a:lnTo>
                        <a:pt x="116" y="115"/>
                      </a:lnTo>
                      <a:lnTo>
                        <a:pt x="109" y="105"/>
                      </a:lnTo>
                      <a:lnTo>
                        <a:pt x="102" y="96"/>
                      </a:lnTo>
                      <a:lnTo>
                        <a:pt x="94" y="88"/>
                      </a:lnTo>
                      <a:lnTo>
                        <a:pt x="88" y="79"/>
                      </a:lnTo>
                      <a:lnTo>
                        <a:pt x="81" y="70"/>
                      </a:lnTo>
                      <a:lnTo>
                        <a:pt x="74" y="63"/>
                      </a:lnTo>
                      <a:lnTo>
                        <a:pt x="67" y="54"/>
                      </a:lnTo>
                      <a:lnTo>
                        <a:pt x="61" y="45"/>
                      </a:lnTo>
                      <a:lnTo>
                        <a:pt x="54" y="38"/>
                      </a:lnTo>
                      <a:lnTo>
                        <a:pt x="46" y="31"/>
                      </a:lnTo>
                      <a:lnTo>
                        <a:pt x="39" y="24"/>
                      </a:lnTo>
                      <a:lnTo>
                        <a:pt x="33" y="15"/>
                      </a:lnTo>
                      <a:lnTo>
                        <a:pt x="26" y="8"/>
                      </a:lnTo>
                      <a:lnTo>
                        <a:pt x="19" y="0"/>
                      </a:lnTo>
                      <a:lnTo>
                        <a:pt x="22" y="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9" name="Freeform 77"/>
                <p:cNvSpPr>
                  <a:spLocks/>
                </p:cNvSpPr>
                <p:nvPr/>
              </p:nvSpPr>
              <p:spPr bwMode="auto">
                <a:xfrm>
                  <a:off x="5050" y="2829"/>
                  <a:ext cx="38" cy="164"/>
                </a:xfrm>
                <a:custGeom>
                  <a:avLst/>
                  <a:gdLst>
                    <a:gd name="T0" fmla="*/ 90 w 113"/>
                    <a:gd name="T1" fmla="*/ 3 h 492"/>
                    <a:gd name="T2" fmla="*/ 84 w 113"/>
                    <a:gd name="T3" fmla="*/ 34 h 492"/>
                    <a:gd name="T4" fmla="*/ 78 w 113"/>
                    <a:gd name="T5" fmla="*/ 63 h 492"/>
                    <a:gd name="T6" fmla="*/ 72 w 113"/>
                    <a:gd name="T7" fmla="*/ 93 h 492"/>
                    <a:gd name="T8" fmla="*/ 65 w 113"/>
                    <a:gd name="T9" fmla="*/ 122 h 492"/>
                    <a:gd name="T10" fmla="*/ 59 w 113"/>
                    <a:gd name="T11" fmla="*/ 153 h 492"/>
                    <a:gd name="T12" fmla="*/ 52 w 113"/>
                    <a:gd name="T13" fmla="*/ 182 h 492"/>
                    <a:gd name="T14" fmla="*/ 46 w 113"/>
                    <a:gd name="T15" fmla="*/ 213 h 492"/>
                    <a:gd name="T16" fmla="*/ 40 w 113"/>
                    <a:gd name="T17" fmla="*/ 242 h 492"/>
                    <a:gd name="T18" fmla="*/ 33 w 113"/>
                    <a:gd name="T19" fmla="*/ 272 h 492"/>
                    <a:gd name="T20" fmla="*/ 27 w 113"/>
                    <a:gd name="T21" fmla="*/ 303 h 492"/>
                    <a:gd name="T22" fmla="*/ 22 w 113"/>
                    <a:gd name="T23" fmla="*/ 333 h 492"/>
                    <a:gd name="T24" fmla="*/ 17 w 113"/>
                    <a:gd name="T25" fmla="*/ 364 h 492"/>
                    <a:gd name="T26" fmla="*/ 11 w 113"/>
                    <a:gd name="T27" fmla="*/ 395 h 492"/>
                    <a:gd name="T28" fmla="*/ 7 w 113"/>
                    <a:gd name="T29" fmla="*/ 427 h 492"/>
                    <a:gd name="T30" fmla="*/ 3 w 113"/>
                    <a:gd name="T31" fmla="*/ 457 h 492"/>
                    <a:gd name="T32" fmla="*/ 0 w 113"/>
                    <a:gd name="T33" fmla="*/ 489 h 492"/>
                    <a:gd name="T34" fmla="*/ 23 w 113"/>
                    <a:gd name="T35" fmla="*/ 476 h 492"/>
                    <a:gd name="T36" fmla="*/ 27 w 113"/>
                    <a:gd name="T37" fmla="*/ 445 h 492"/>
                    <a:gd name="T38" fmla="*/ 32 w 113"/>
                    <a:gd name="T39" fmla="*/ 415 h 492"/>
                    <a:gd name="T40" fmla="*/ 38 w 113"/>
                    <a:gd name="T41" fmla="*/ 383 h 492"/>
                    <a:gd name="T42" fmla="*/ 42 w 113"/>
                    <a:gd name="T43" fmla="*/ 352 h 492"/>
                    <a:gd name="T44" fmla="*/ 48 w 113"/>
                    <a:gd name="T45" fmla="*/ 322 h 492"/>
                    <a:gd name="T46" fmla="*/ 54 w 113"/>
                    <a:gd name="T47" fmla="*/ 293 h 492"/>
                    <a:gd name="T48" fmla="*/ 59 w 113"/>
                    <a:gd name="T49" fmla="*/ 262 h 492"/>
                    <a:gd name="T50" fmla="*/ 65 w 113"/>
                    <a:gd name="T51" fmla="*/ 233 h 492"/>
                    <a:gd name="T52" fmla="*/ 72 w 113"/>
                    <a:gd name="T53" fmla="*/ 202 h 492"/>
                    <a:gd name="T54" fmla="*/ 78 w 113"/>
                    <a:gd name="T55" fmla="*/ 173 h 492"/>
                    <a:gd name="T56" fmla="*/ 86 w 113"/>
                    <a:gd name="T57" fmla="*/ 143 h 492"/>
                    <a:gd name="T58" fmla="*/ 91 w 113"/>
                    <a:gd name="T59" fmla="*/ 112 h 492"/>
                    <a:gd name="T60" fmla="*/ 99 w 113"/>
                    <a:gd name="T61" fmla="*/ 83 h 492"/>
                    <a:gd name="T62" fmla="*/ 103 w 113"/>
                    <a:gd name="T63" fmla="*/ 53 h 492"/>
                    <a:gd name="T64" fmla="*/ 110 w 113"/>
                    <a:gd name="T65" fmla="*/ 24 h 492"/>
                    <a:gd name="T66" fmla="*/ 112 w 113"/>
                    <a:gd name="T67" fmla="*/ 0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3" h="492">
                      <a:moveTo>
                        <a:pt x="91" y="12"/>
                      </a:moveTo>
                      <a:lnTo>
                        <a:pt x="90" y="3"/>
                      </a:lnTo>
                      <a:lnTo>
                        <a:pt x="87" y="19"/>
                      </a:lnTo>
                      <a:lnTo>
                        <a:pt x="84" y="34"/>
                      </a:lnTo>
                      <a:lnTo>
                        <a:pt x="81" y="48"/>
                      </a:lnTo>
                      <a:lnTo>
                        <a:pt x="78" y="63"/>
                      </a:lnTo>
                      <a:lnTo>
                        <a:pt x="75" y="79"/>
                      </a:lnTo>
                      <a:lnTo>
                        <a:pt x="72" y="93"/>
                      </a:lnTo>
                      <a:lnTo>
                        <a:pt x="70" y="108"/>
                      </a:lnTo>
                      <a:lnTo>
                        <a:pt x="65" y="122"/>
                      </a:lnTo>
                      <a:lnTo>
                        <a:pt x="62" y="137"/>
                      </a:lnTo>
                      <a:lnTo>
                        <a:pt x="59" y="153"/>
                      </a:lnTo>
                      <a:lnTo>
                        <a:pt x="55" y="168"/>
                      </a:lnTo>
                      <a:lnTo>
                        <a:pt x="52" y="182"/>
                      </a:lnTo>
                      <a:lnTo>
                        <a:pt x="49" y="198"/>
                      </a:lnTo>
                      <a:lnTo>
                        <a:pt x="46" y="213"/>
                      </a:lnTo>
                      <a:lnTo>
                        <a:pt x="43" y="227"/>
                      </a:lnTo>
                      <a:lnTo>
                        <a:pt x="40" y="242"/>
                      </a:lnTo>
                      <a:lnTo>
                        <a:pt x="38" y="256"/>
                      </a:lnTo>
                      <a:lnTo>
                        <a:pt x="33" y="272"/>
                      </a:lnTo>
                      <a:lnTo>
                        <a:pt x="30" y="287"/>
                      </a:lnTo>
                      <a:lnTo>
                        <a:pt x="27" y="303"/>
                      </a:lnTo>
                      <a:lnTo>
                        <a:pt x="24" y="317"/>
                      </a:lnTo>
                      <a:lnTo>
                        <a:pt x="22" y="333"/>
                      </a:lnTo>
                      <a:lnTo>
                        <a:pt x="19" y="348"/>
                      </a:lnTo>
                      <a:lnTo>
                        <a:pt x="17" y="364"/>
                      </a:lnTo>
                      <a:lnTo>
                        <a:pt x="14" y="380"/>
                      </a:lnTo>
                      <a:lnTo>
                        <a:pt x="11" y="395"/>
                      </a:lnTo>
                      <a:lnTo>
                        <a:pt x="8" y="411"/>
                      </a:lnTo>
                      <a:lnTo>
                        <a:pt x="7" y="427"/>
                      </a:lnTo>
                      <a:lnTo>
                        <a:pt x="6" y="441"/>
                      </a:lnTo>
                      <a:lnTo>
                        <a:pt x="3" y="457"/>
                      </a:lnTo>
                      <a:lnTo>
                        <a:pt x="1" y="473"/>
                      </a:lnTo>
                      <a:lnTo>
                        <a:pt x="0" y="489"/>
                      </a:lnTo>
                      <a:lnTo>
                        <a:pt x="22" y="492"/>
                      </a:lnTo>
                      <a:lnTo>
                        <a:pt x="23" y="476"/>
                      </a:lnTo>
                      <a:lnTo>
                        <a:pt x="24" y="461"/>
                      </a:lnTo>
                      <a:lnTo>
                        <a:pt x="27" y="445"/>
                      </a:lnTo>
                      <a:lnTo>
                        <a:pt x="30" y="429"/>
                      </a:lnTo>
                      <a:lnTo>
                        <a:pt x="32" y="415"/>
                      </a:lnTo>
                      <a:lnTo>
                        <a:pt x="35" y="399"/>
                      </a:lnTo>
                      <a:lnTo>
                        <a:pt x="38" y="383"/>
                      </a:lnTo>
                      <a:lnTo>
                        <a:pt x="40" y="368"/>
                      </a:lnTo>
                      <a:lnTo>
                        <a:pt x="42" y="352"/>
                      </a:lnTo>
                      <a:lnTo>
                        <a:pt x="45" y="338"/>
                      </a:lnTo>
                      <a:lnTo>
                        <a:pt x="48" y="322"/>
                      </a:lnTo>
                      <a:lnTo>
                        <a:pt x="51" y="307"/>
                      </a:lnTo>
                      <a:lnTo>
                        <a:pt x="54" y="293"/>
                      </a:lnTo>
                      <a:lnTo>
                        <a:pt x="56" y="277"/>
                      </a:lnTo>
                      <a:lnTo>
                        <a:pt x="59" y="262"/>
                      </a:lnTo>
                      <a:lnTo>
                        <a:pt x="62" y="248"/>
                      </a:lnTo>
                      <a:lnTo>
                        <a:pt x="65" y="233"/>
                      </a:lnTo>
                      <a:lnTo>
                        <a:pt x="70" y="217"/>
                      </a:lnTo>
                      <a:lnTo>
                        <a:pt x="72" y="202"/>
                      </a:lnTo>
                      <a:lnTo>
                        <a:pt x="75" y="186"/>
                      </a:lnTo>
                      <a:lnTo>
                        <a:pt x="78" y="173"/>
                      </a:lnTo>
                      <a:lnTo>
                        <a:pt x="83" y="157"/>
                      </a:lnTo>
                      <a:lnTo>
                        <a:pt x="86" y="143"/>
                      </a:lnTo>
                      <a:lnTo>
                        <a:pt x="88" y="128"/>
                      </a:lnTo>
                      <a:lnTo>
                        <a:pt x="91" y="112"/>
                      </a:lnTo>
                      <a:lnTo>
                        <a:pt x="94" y="98"/>
                      </a:lnTo>
                      <a:lnTo>
                        <a:pt x="99" y="83"/>
                      </a:lnTo>
                      <a:lnTo>
                        <a:pt x="100" y="69"/>
                      </a:lnTo>
                      <a:lnTo>
                        <a:pt x="103" y="53"/>
                      </a:lnTo>
                      <a:lnTo>
                        <a:pt x="107" y="38"/>
                      </a:lnTo>
                      <a:lnTo>
                        <a:pt x="110" y="24"/>
                      </a:lnTo>
                      <a:lnTo>
                        <a:pt x="113" y="9"/>
                      </a:lnTo>
                      <a:lnTo>
                        <a:pt x="112" y="0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0" name="Freeform 78"/>
                <p:cNvSpPr>
                  <a:spLocks/>
                </p:cNvSpPr>
                <p:nvPr/>
              </p:nvSpPr>
              <p:spPr bwMode="auto">
                <a:xfrm>
                  <a:off x="5058" y="2787"/>
                  <a:ext cx="30" cy="46"/>
                </a:xfrm>
                <a:custGeom>
                  <a:avLst/>
                  <a:gdLst>
                    <a:gd name="T0" fmla="*/ 1 w 89"/>
                    <a:gd name="T1" fmla="*/ 0 h 138"/>
                    <a:gd name="T2" fmla="*/ 0 w 89"/>
                    <a:gd name="T3" fmla="*/ 11 h 138"/>
                    <a:gd name="T4" fmla="*/ 3 w 89"/>
                    <a:gd name="T5" fmla="*/ 20 h 138"/>
                    <a:gd name="T6" fmla="*/ 7 w 89"/>
                    <a:gd name="T7" fmla="*/ 29 h 138"/>
                    <a:gd name="T8" fmla="*/ 10 w 89"/>
                    <a:gd name="T9" fmla="*/ 38 h 138"/>
                    <a:gd name="T10" fmla="*/ 16 w 89"/>
                    <a:gd name="T11" fmla="*/ 46 h 138"/>
                    <a:gd name="T12" fmla="*/ 20 w 89"/>
                    <a:gd name="T13" fmla="*/ 55 h 138"/>
                    <a:gd name="T14" fmla="*/ 25 w 89"/>
                    <a:gd name="T15" fmla="*/ 64 h 138"/>
                    <a:gd name="T16" fmla="*/ 29 w 89"/>
                    <a:gd name="T17" fmla="*/ 72 h 138"/>
                    <a:gd name="T18" fmla="*/ 33 w 89"/>
                    <a:gd name="T19" fmla="*/ 81 h 138"/>
                    <a:gd name="T20" fmla="*/ 39 w 89"/>
                    <a:gd name="T21" fmla="*/ 88 h 138"/>
                    <a:gd name="T22" fmla="*/ 42 w 89"/>
                    <a:gd name="T23" fmla="*/ 96 h 138"/>
                    <a:gd name="T24" fmla="*/ 48 w 89"/>
                    <a:gd name="T25" fmla="*/ 103 h 138"/>
                    <a:gd name="T26" fmla="*/ 52 w 89"/>
                    <a:gd name="T27" fmla="*/ 110 h 138"/>
                    <a:gd name="T28" fmla="*/ 57 w 89"/>
                    <a:gd name="T29" fmla="*/ 118 h 138"/>
                    <a:gd name="T30" fmla="*/ 61 w 89"/>
                    <a:gd name="T31" fmla="*/ 125 h 138"/>
                    <a:gd name="T32" fmla="*/ 64 w 89"/>
                    <a:gd name="T33" fmla="*/ 132 h 138"/>
                    <a:gd name="T34" fmla="*/ 68 w 89"/>
                    <a:gd name="T35" fmla="*/ 138 h 138"/>
                    <a:gd name="T36" fmla="*/ 89 w 89"/>
                    <a:gd name="T37" fmla="*/ 126 h 138"/>
                    <a:gd name="T38" fmla="*/ 86 w 89"/>
                    <a:gd name="T39" fmla="*/ 119 h 138"/>
                    <a:gd name="T40" fmla="*/ 80 w 89"/>
                    <a:gd name="T41" fmla="*/ 113 h 138"/>
                    <a:gd name="T42" fmla="*/ 77 w 89"/>
                    <a:gd name="T43" fmla="*/ 106 h 138"/>
                    <a:gd name="T44" fmla="*/ 73 w 89"/>
                    <a:gd name="T45" fmla="*/ 99 h 138"/>
                    <a:gd name="T46" fmla="*/ 68 w 89"/>
                    <a:gd name="T47" fmla="*/ 91 h 138"/>
                    <a:gd name="T48" fmla="*/ 64 w 89"/>
                    <a:gd name="T49" fmla="*/ 84 h 138"/>
                    <a:gd name="T50" fmla="*/ 60 w 89"/>
                    <a:gd name="T51" fmla="*/ 77 h 138"/>
                    <a:gd name="T52" fmla="*/ 54 w 89"/>
                    <a:gd name="T53" fmla="*/ 68 h 138"/>
                    <a:gd name="T54" fmla="*/ 49 w 89"/>
                    <a:gd name="T55" fmla="*/ 62 h 138"/>
                    <a:gd name="T56" fmla="*/ 45 w 89"/>
                    <a:gd name="T57" fmla="*/ 54 h 138"/>
                    <a:gd name="T58" fmla="*/ 41 w 89"/>
                    <a:gd name="T59" fmla="*/ 45 h 138"/>
                    <a:gd name="T60" fmla="*/ 36 w 89"/>
                    <a:gd name="T61" fmla="*/ 36 h 138"/>
                    <a:gd name="T62" fmla="*/ 32 w 89"/>
                    <a:gd name="T63" fmla="*/ 29 h 138"/>
                    <a:gd name="T64" fmla="*/ 29 w 89"/>
                    <a:gd name="T65" fmla="*/ 20 h 138"/>
                    <a:gd name="T66" fmla="*/ 25 w 89"/>
                    <a:gd name="T67" fmla="*/ 11 h 138"/>
                    <a:gd name="T68" fmla="*/ 22 w 89"/>
                    <a:gd name="T69" fmla="*/ 3 h 138"/>
                    <a:gd name="T70" fmla="*/ 20 w 89"/>
                    <a:gd name="T71" fmla="*/ 13 h 138"/>
                    <a:gd name="T72" fmla="*/ 1 w 89"/>
                    <a:gd name="T7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138">
                      <a:moveTo>
                        <a:pt x="1" y="0"/>
                      </a:moveTo>
                      <a:lnTo>
                        <a:pt x="0" y="11"/>
                      </a:lnTo>
                      <a:lnTo>
                        <a:pt x="3" y="20"/>
                      </a:lnTo>
                      <a:lnTo>
                        <a:pt x="7" y="29"/>
                      </a:lnTo>
                      <a:lnTo>
                        <a:pt x="10" y="38"/>
                      </a:lnTo>
                      <a:lnTo>
                        <a:pt x="16" y="46"/>
                      </a:lnTo>
                      <a:lnTo>
                        <a:pt x="20" y="55"/>
                      </a:lnTo>
                      <a:lnTo>
                        <a:pt x="25" y="64"/>
                      </a:lnTo>
                      <a:lnTo>
                        <a:pt x="29" y="72"/>
                      </a:lnTo>
                      <a:lnTo>
                        <a:pt x="33" y="81"/>
                      </a:lnTo>
                      <a:lnTo>
                        <a:pt x="39" y="88"/>
                      </a:lnTo>
                      <a:lnTo>
                        <a:pt x="42" y="96"/>
                      </a:lnTo>
                      <a:lnTo>
                        <a:pt x="48" y="103"/>
                      </a:lnTo>
                      <a:lnTo>
                        <a:pt x="52" y="110"/>
                      </a:lnTo>
                      <a:lnTo>
                        <a:pt x="57" y="118"/>
                      </a:lnTo>
                      <a:lnTo>
                        <a:pt x="61" y="125"/>
                      </a:lnTo>
                      <a:lnTo>
                        <a:pt x="64" y="132"/>
                      </a:lnTo>
                      <a:lnTo>
                        <a:pt x="68" y="138"/>
                      </a:lnTo>
                      <a:lnTo>
                        <a:pt x="89" y="126"/>
                      </a:lnTo>
                      <a:lnTo>
                        <a:pt x="86" y="119"/>
                      </a:lnTo>
                      <a:lnTo>
                        <a:pt x="80" y="113"/>
                      </a:lnTo>
                      <a:lnTo>
                        <a:pt x="77" y="106"/>
                      </a:lnTo>
                      <a:lnTo>
                        <a:pt x="73" y="99"/>
                      </a:lnTo>
                      <a:lnTo>
                        <a:pt x="68" y="91"/>
                      </a:lnTo>
                      <a:lnTo>
                        <a:pt x="64" y="84"/>
                      </a:lnTo>
                      <a:lnTo>
                        <a:pt x="60" y="77"/>
                      </a:lnTo>
                      <a:lnTo>
                        <a:pt x="54" y="68"/>
                      </a:lnTo>
                      <a:lnTo>
                        <a:pt x="49" y="62"/>
                      </a:lnTo>
                      <a:lnTo>
                        <a:pt x="45" y="54"/>
                      </a:lnTo>
                      <a:lnTo>
                        <a:pt x="41" y="45"/>
                      </a:lnTo>
                      <a:lnTo>
                        <a:pt x="36" y="36"/>
                      </a:lnTo>
                      <a:lnTo>
                        <a:pt x="32" y="29"/>
                      </a:lnTo>
                      <a:lnTo>
                        <a:pt x="29" y="20"/>
                      </a:lnTo>
                      <a:lnTo>
                        <a:pt x="25" y="11"/>
                      </a:lnTo>
                      <a:lnTo>
                        <a:pt x="22" y="3"/>
                      </a:lnTo>
                      <a:lnTo>
                        <a:pt x="20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1" name="Freeform 79"/>
                <p:cNvSpPr>
                  <a:spLocks/>
                </p:cNvSpPr>
                <p:nvPr/>
              </p:nvSpPr>
              <p:spPr bwMode="auto">
                <a:xfrm>
                  <a:off x="5058" y="2750"/>
                  <a:ext cx="31" cy="42"/>
                </a:xfrm>
                <a:custGeom>
                  <a:avLst/>
                  <a:gdLst>
                    <a:gd name="T0" fmla="*/ 89 w 91"/>
                    <a:gd name="T1" fmla="*/ 0 h 124"/>
                    <a:gd name="T2" fmla="*/ 70 w 91"/>
                    <a:gd name="T3" fmla="*/ 2 h 124"/>
                    <a:gd name="T4" fmla="*/ 66 w 91"/>
                    <a:gd name="T5" fmla="*/ 9 h 124"/>
                    <a:gd name="T6" fmla="*/ 62 w 91"/>
                    <a:gd name="T7" fmla="*/ 15 h 124"/>
                    <a:gd name="T8" fmla="*/ 57 w 91"/>
                    <a:gd name="T9" fmla="*/ 21 h 124"/>
                    <a:gd name="T10" fmla="*/ 53 w 91"/>
                    <a:gd name="T11" fmla="*/ 29 h 124"/>
                    <a:gd name="T12" fmla="*/ 48 w 91"/>
                    <a:gd name="T13" fmla="*/ 37 h 124"/>
                    <a:gd name="T14" fmla="*/ 44 w 91"/>
                    <a:gd name="T15" fmla="*/ 44 h 124"/>
                    <a:gd name="T16" fmla="*/ 40 w 91"/>
                    <a:gd name="T17" fmla="*/ 50 h 124"/>
                    <a:gd name="T18" fmla="*/ 35 w 91"/>
                    <a:gd name="T19" fmla="*/ 55 h 124"/>
                    <a:gd name="T20" fmla="*/ 31 w 91"/>
                    <a:gd name="T21" fmla="*/ 64 h 124"/>
                    <a:gd name="T22" fmla="*/ 27 w 91"/>
                    <a:gd name="T23" fmla="*/ 70 h 124"/>
                    <a:gd name="T24" fmla="*/ 22 w 91"/>
                    <a:gd name="T25" fmla="*/ 76 h 124"/>
                    <a:gd name="T26" fmla="*/ 18 w 91"/>
                    <a:gd name="T27" fmla="*/ 83 h 124"/>
                    <a:gd name="T28" fmla="*/ 14 w 91"/>
                    <a:gd name="T29" fmla="*/ 90 h 124"/>
                    <a:gd name="T30" fmla="*/ 9 w 91"/>
                    <a:gd name="T31" fmla="*/ 98 h 124"/>
                    <a:gd name="T32" fmla="*/ 5 w 91"/>
                    <a:gd name="T33" fmla="*/ 105 h 124"/>
                    <a:gd name="T34" fmla="*/ 0 w 91"/>
                    <a:gd name="T35" fmla="*/ 111 h 124"/>
                    <a:gd name="T36" fmla="*/ 19 w 91"/>
                    <a:gd name="T37" fmla="*/ 124 h 124"/>
                    <a:gd name="T38" fmla="*/ 24 w 91"/>
                    <a:gd name="T39" fmla="*/ 118 h 124"/>
                    <a:gd name="T40" fmla="*/ 28 w 91"/>
                    <a:gd name="T41" fmla="*/ 111 h 124"/>
                    <a:gd name="T42" fmla="*/ 32 w 91"/>
                    <a:gd name="T43" fmla="*/ 103 h 124"/>
                    <a:gd name="T44" fmla="*/ 37 w 91"/>
                    <a:gd name="T45" fmla="*/ 98 h 124"/>
                    <a:gd name="T46" fmla="*/ 41 w 91"/>
                    <a:gd name="T47" fmla="*/ 90 h 124"/>
                    <a:gd name="T48" fmla="*/ 46 w 91"/>
                    <a:gd name="T49" fmla="*/ 83 h 124"/>
                    <a:gd name="T50" fmla="*/ 51 w 91"/>
                    <a:gd name="T51" fmla="*/ 76 h 124"/>
                    <a:gd name="T52" fmla="*/ 54 w 91"/>
                    <a:gd name="T53" fmla="*/ 69 h 124"/>
                    <a:gd name="T54" fmla="*/ 60 w 91"/>
                    <a:gd name="T55" fmla="*/ 63 h 124"/>
                    <a:gd name="T56" fmla="*/ 64 w 91"/>
                    <a:gd name="T57" fmla="*/ 55 h 124"/>
                    <a:gd name="T58" fmla="*/ 69 w 91"/>
                    <a:gd name="T59" fmla="*/ 48 h 124"/>
                    <a:gd name="T60" fmla="*/ 72 w 91"/>
                    <a:gd name="T61" fmla="*/ 42 h 124"/>
                    <a:gd name="T62" fmla="*/ 76 w 91"/>
                    <a:gd name="T63" fmla="*/ 35 h 124"/>
                    <a:gd name="T64" fmla="*/ 82 w 91"/>
                    <a:gd name="T65" fmla="*/ 28 h 124"/>
                    <a:gd name="T66" fmla="*/ 86 w 91"/>
                    <a:gd name="T67" fmla="*/ 21 h 124"/>
                    <a:gd name="T68" fmla="*/ 91 w 91"/>
                    <a:gd name="T69" fmla="*/ 13 h 124"/>
                    <a:gd name="T70" fmla="*/ 70 w 91"/>
                    <a:gd name="T71" fmla="*/ 15 h 124"/>
                    <a:gd name="T72" fmla="*/ 89 w 91"/>
                    <a:gd name="T73" fmla="*/ 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124">
                      <a:moveTo>
                        <a:pt x="89" y="0"/>
                      </a:moveTo>
                      <a:lnTo>
                        <a:pt x="70" y="2"/>
                      </a:lnTo>
                      <a:lnTo>
                        <a:pt x="66" y="9"/>
                      </a:lnTo>
                      <a:lnTo>
                        <a:pt x="62" y="15"/>
                      </a:lnTo>
                      <a:lnTo>
                        <a:pt x="57" y="21"/>
                      </a:lnTo>
                      <a:lnTo>
                        <a:pt x="53" y="29"/>
                      </a:lnTo>
                      <a:lnTo>
                        <a:pt x="48" y="37"/>
                      </a:lnTo>
                      <a:lnTo>
                        <a:pt x="44" y="44"/>
                      </a:lnTo>
                      <a:lnTo>
                        <a:pt x="40" y="50"/>
                      </a:lnTo>
                      <a:lnTo>
                        <a:pt x="35" y="55"/>
                      </a:lnTo>
                      <a:lnTo>
                        <a:pt x="31" y="64"/>
                      </a:lnTo>
                      <a:lnTo>
                        <a:pt x="27" y="70"/>
                      </a:lnTo>
                      <a:lnTo>
                        <a:pt x="22" y="76"/>
                      </a:lnTo>
                      <a:lnTo>
                        <a:pt x="18" y="83"/>
                      </a:lnTo>
                      <a:lnTo>
                        <a:pt x="14" y="90"/>
                      </a:lnTo>
                      <a:lnTo>
                        <a:pt x="9" y="98"/>
                      </a:lnTo>
                      <a:lnTo>
                        <a:pt x="5" y="105"/>
                      </a:lnTo>
                      <a:lnTo>
                        <a:pt x="0" y="111"/>
                      </a:lnTo>
                      <a:lnTo>
                        <a:pt x="19" y="124"/>
                      </a:lnTo>
                      <a:lnTo>
                        <a:pt x="24" y="118"/>
                      </a:lnTo>
                      <a:lnTo>
                        <a:pt x="28" y="111"/>
                      </a:lnTo>
                      <a:lnTo>
                        <a:pt x="32" y="103"/>
                      </a:lnTo>
                      <a:lnTo>
                        <a:pt x="37" y="98"/>
                      </a:lnTo>
                      <a:lnTo>
                        <a:pt x="41" y="90"/>
                      </a:lnTo>
                      <a:lnTo>
                        <a:pt x="46" y="83"/>
                      </a:lnTo>
                      <a:lnTo>
                        <a:pt x="51" y="76"/>
                      </a:lnTo>
                      <a:lnTo>
                        <a:pt x="54" y="69"/>
                      </a:lnTo>
                      <a:lnTo>
                        <a:pt x="60" y="63"/>
                      </a:lnTo>
                      <a:lnTo>
                        <a:pt x="64" y="55"/>
                      </a:lnTo>
                      <a:lnTo>
                        <a:pt x="69" y="48"/>
                      </a:lnTo>
                      <a:lnTo>
                        <a:pt x="72" y="42"/>
                      </a:lnTo>
                      <a:lnTo>
                        <a:pt x="76" y="35"/>
                      </a:lnTo>
                      <a:lnTo>
                        <a:pt x="82" y="28"/>
                      </a:lnTo>
                      <a:lnTo>
                        <a:pt x="86" y="21"/>
                      </a:lnTo>
                      <a:lnTo>
                        <a:pt x="91" y="13"/>
                      </a:lnTo>
                      <a:lnTo>
                        <a:pt x="70" y="15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2" name="Freeform 80"/>
                <p:cNvSpPr>
                  <a:spLocks/>
                </p:cNvSpPr>
                <p:nvPr/>
              </p:nvSpPr>
              <p:spPr bwMode="auto">
                <a:xfrm>
                  <a:off x="5082" y="2750"/>
                  <a:ext cx="38" cy="42"/>
                </a:xfrm>
                <a:custGeom>
                  <a:avLst/>
                  <a:gdLst>
                    <a:gd name="T0" fmla="*/ 114 w 114"/>
                    <a:gd name="T1" fmla="*/ 124 h 125"/>
                    <a:gd name="T2" fmla="*/ 112 w 114"/>
                    <a:gd name="T3" fmla="*/ 109 h 125"/>
                    <a:gd name="T4" fmla="*/ 106 w 114"/>
                    <a:gd name="T5" fmla="*/ 103 h 125"/>
                    <a:gd name="T6" fmla="*/ 101 w 114"/>
                    <a:gd name="T7" fmla="*/ 96 h 125"/>
                    <a:gd name="T8" fmla="*/ 95 w 114"/>
                    <a:gd name="T9" fmla="*/ 89 h 125"/>
                    <a:gd name="T10" fmla="*/ 89 w 114"/>
                    <a:gd name="T11" fmla="*/ 83 h 125"/>
                    <a:gd name="T12" fmla="*/ 83 w 114"/>
                    <a:gd name="T13" fmla="*/ 76 h 125"/>
                    <a:gd name="T14" fmla="*/ 77 w 114"/>
                    <a:gd name="T15" fmla="*/ 69 h 125"/>
                    <a:gd name="T16" fmla="*/ 71 w 114"/>
                    <a:gd name="T17" fmla="*/ 63 h 125"/>
                    <a:gd name="T18" fmla="*/ 66 w 114"/>
                    <a:gd name="T19" fmla="*/ 55 h 125"/>
                    <a:gd name="T20" fmla="*/ 60 w 114"/>
                    <a:gd name="T21" fmla="*/ 48 h 125"/>
                    <a:gd name="T22" fmla="*/ 54 w 114"/>
                    <a:gd name="T23" fmla="*/ 42 h 125"/>
                    <a:gd name="T24" fmla="*/ 48 w 114"/>
                    <a:gd name="T25" fmla="*/ 35 h 125"/>
                    <a:gd name="T26" fmla="*/ 42 w 114"/>
                    <a:gd name="T27" fmla="*/ 28 h 125"/>
                    <a:gd name="T28" fmla="*/ 37 w 114"/>
                    <a:gd name="T29" fmla="*/ 21 h 125"/>
                    <a:gd name="T30" fmla="*/ 31 w 114"/>
                    <a:gd name="T31" fmla="*/ 15 h 125"/>
                    <a:gd name="T32" fmla="*/ 25 w 114"/>
                    <a:gd name="T33" fmla="*/ 7 h 125"/>
                    <a:gd name="T34" fmla="*/ 19 w 114"/>
                    <a:gd name="T35" fmla="*/ 0 h 125"/>
                    <a:gd name="T36" fmla="*/ 0 w 114"/>
                    <a:gd name="T37" fmla="*/ 15 h 125"/>
                    <a:gd name="T38" fmla="*/ 6 w 114"/>
                    <a:gd name="T39" fmla="*/ 21 h 125"/>
                    <a:gd name="T40" fmla="*/ 12 w 114"/>
                    <a:gd name="T41" fmla="*/ 29 h 125"/>
                    <a:gd name="T42" fmla="*/ 19 w 114"/>
                    <a:gd name="T43" fmla="*/ 37 h 125"/>
                    <a:gd name="T44" fmla="*/ 24 w 114"/>
                    <a:gd name="T45" fmla="*/ 44 h 125"/>
                    <a:gd name="T46" fmla="*/ 31 w 114"/>
                    <a:gd name="T47" fmla="*/ 50 h 125"/>
                    <a:gd name="T48" fmla="*/ 35 w 114"/>
                    <a:gd name="T49" fmla="*/ 57 h 125"/>
                    <a:gd name="T50" fmla="*/ 42 w 114"/>
                    <a:gd name="T51" fmla="*/ 64 h 125"/>
                    <a:gd name="T52" fmla="*/ 48 w 114"/>
                    <a:gd name="T53" fmla="*/ 70 h 125"/>
                    <a:gd name="T54" fmla="*/ 54 w 114"/>
                    <a:gd name="T55" fmla="*/ 77 h 125"/>
                    <a:gd name="T56" fmla="*/ 60 w 114"/>
                    <a:gd name="T57" fmla="*/ 85 h 125"/>
                    <a:gd name="T58" fmla="*/ 66 w 114"/>
                    <a:gd name="T59" fmla="*/ 90 h 125"/>
                    <a:gd name="T60" fmla="*/ 71 w 114"/>
                    <a:gd name="T61" fmla="*/ 98 h 125"/>
                    <a:gd name="T62" fmla="*/ 77 w 114"/>
                    <a:gd name="T63" fmla="*/ 105 h 125"/>
                    <a:gd name="T64" fmla="*/ 83 w 114"/>
                    <a:gd name="T65" fmla="*/ 111 h 125"/>
                    <a:gd name="T66" fmla="*/ 89 w 114"/>
                    <a:gd name="T67" fmla="*/ 118 h 125"/>
                    <a:gd name="T68" fmla="*/ 95 w 114"/>
                    <a:gd name="T69" fmla="*/ 125 h 125"/>
                    <a:gd name="T70" fmla="*/ 93 w 114"/>
                    <a:gd name="T71" fmla="*/ 112 h 125"/>
                    <a:gd name="T72" fmla="*/ 114 w 114"/>
                    <a:gd name="T73" fmla="*/ 12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25">
                      <a:moveTo>
                        <a:pt x="114" y="124"/>
                      </a:moveTo>
                      <a:lnTo>
                        <a:pt x="112" y="109"/>
                      </a:lnTo>
                      <a:lnTo>
                        <a:pt x="106" y="103"/>
                      </a:lnTo>
                      <a:lnTo>
                        <a:pt x="101" y="96"/>
                      </a:lnTo>
                      <a:lnTo>
                        <a:pt x="95" y="89"/>
                      </a:lnTo>
                      <a:lnTo>
                        <a:pt x="89" y="83"/>
                      </a:lnTo>
                      <a:lnTo>
                        <a:pt x="83" y="76"/>
                      </a:lnTo>
                      <a:lnTo>
                        <a:pt x="77" y="69"/>
                      </a:lnTo>
                      <a:lnTo>
                        <a:pt x="71" y="63"/>
                      </a:lnTo>
                      <a:lnTo>
                        <a:pt x="66" y="55"/>
                      </a:lnTo>
                      <a:lnTo>
                        <a:pt x="60" y="48"/>
                      </a:lnTo>
                      <a:lnTo>
                        <a:pt x="54" y="42"/>
                      </a:lnTo>
                      <a:lnTo>
                        <a:pt x="48" y="35"/>
                      </a:lnTo>
                      <a:lnTo>
                        <a:pt x="42" y="28"/>
                      </a:lnTo>
                      <a:lnTo>
                        <a:pt x="37" y="21"/>
                      </a:lnTo>
                      <a:lnTo>
                        <a:pt x="31" y="15"/>
                      </a:lnTo>
                      <a:lnTo>
                        <a:pt x="25" y="7"/>
                      </a:lnTo>
                      <a:lnTo>
                        <a:pt x="19" y="0"/>
                      </a:lnTo>
                      <a:lnTo>
                        <a:pt x="0" y="15"/>
                      </a:lnTo>
                      <a:lnTo>
                        <a:pt x="6" y="21"/>
                      </a:lnTo>
                      <a:lnTo>
                        <a:pt x="12" y="29"/>
                      </a:lnTo>
                      <a:lnTo>
                        <a:pt x="19" y="37"/>
                      </a:lnTo>
                      <a:lnTo>
                        <a:pt x="24" y="44"/>
                      </a:lnTo>
                      <a:lnTo>
                        <a:pt x="31" y="50"/>
                      </a:lnTo>
                      <a:lnTo>
                        <a:pt x="35" y="57"/>
                      </a:lnTo>
                      <a:lnTo>
                        <a:pt x="42" y="64"/>
                      </a:lnTo>
                      <a:lnTo>
                        <a:pt x="48" y="70"/>
                      </a:lnTo>
                      <a:lnTo>
                        <a:pt x="54" y="77"/>
                      </a:lnTo>
                      <a:lnTo>
                        <a:pt x="60" y="85"/>
                      </a:lnTo>
                      <a:lnTo>
                        <a:pt x="66" y="90"/>
                      </a:lnTo>
                      <a:lnTo>
                        <a:pt x="71" y="98"/>
                      </a:lnTo>
                      <a:lnTo>
                        <a:pt x="77" y="105"/>
                      </a:lnTo>
                      <a:lnTo>
                        <a:pt x="83" y="111"/>
                      </a:lnTo>
                      <a:lnTo>
                        <a:pt x="89" y="118"/>
                      </a:lnTo>
                      <a:lnTo>
                        <a:pt x="95" y="125"/>
                      </a:lnTo>
                      <a:lnTo>
                        <a:pt x="93" y="112"/>
                      </a:lnTo>
                      <a:lnTo>
                        <a:pt x="114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3" name="Freeform 81"/>
                <p:cNvSpPr>
                  <a:spLocks/>
                </p:cNvSpPr>
                <p:nvPr/>
              </p:nvSpPr>
              <p:spPr bwMode="auto">
                <a:xfrm>
                  <a:off x="5052" y="2702"/>
                  <a:ext cx="114" cy="154"/>
                </a:xfrm>
                <a:custGeom>
                  <a:avLst/>
                  <a:gdLst>
                    <a:gd name="T0" fmla="*/ 329 w 342"/>
                    <a:gd name="T1" fmla="*/ 19 h 460"/>
                    <a:gd name="T2" fmla="*/ 337 w 342"/>
                    <a:gd name="T3" fmla="*/ 58 h 460"/>
                    <a:gd name="T4" fmla="*/ 337 w 342"/>
                    <a:gd name="T5" fmla="*/ 125 h 460"/>
                    <a:gd name="T6" fmla="*/ 330 w 342"/>
                    <a:gd name="T7" fmla="*/ 221 h 460"/>
                    <a:gd name="T8" fmla="*/ 323 w 342"/>
                    <a:gd name="T9" fmla="*/ 317 h 460"/>
                    <a:gd name="T10" fmla="*/ 314 w 342"/>
                    <a:gd name="T11" fmla="*/ 412 h 460"/>
                    <a:gd name="T12" fmla="*/ 295 w 342"/>
                    <a:gd name="T13" fmla="*/ 444 h 460"/>
                    <a:gd name="T14" fmla="*/ 265 w 342"/>
                    <a:gd name="T15" fmla="*/ 410 h 460"/>
                    <a:gd name="T16" fmla="*/ 236 w 342"/>
                    <a:gd name="T17" fmla="*/ 378 h 460"/>
                    <a:gd name="T18" fmla="*/ 208 w 342"/>
                    <a:gd name="T19" fmla="*/ 346 h 460"/>
                    <a:gd name="T20" fmla="*/ 183 w 342"/>
                    <a:gd name="T21" fmla="*/ 311 h 460"/>
                    <a:gd name="T22" fmla="*/ 160 w 342"/>
                    <a:gd name="T23" fmla="*/ 279 h 460"/>
                    <a:gd name="T24" fmla="*/ 140 w 342"/>
                    <a:gd name="T25" fmla="*/ 246 h 460"/>
                    <a:gd name="T26" fmla="*/ 121 w 342"/>
                    <a:gd name="T27" fmla="*/ 214 h 460"/>
                    <a:gd name="T28" fmla="*/ 105 w 342"/>
                    <a:gd name="T29" fmla="*/ 211 h 460"/>
                    <a:gd name="T30" fmla="*/ 93 w 342"/>
                    <a:gd name="T31" fmla="*/ 236 h 460"/>
                    <a:gd name="T32" fmla="*/ 80 w 342"/>
                    <a:gd name="T33" fmla="*/ 262 h 460"/>
                    <a:gd name="T34" fmla="*/ 67 w 342"/>
                    <a:gd name="T35" fmla="*/ 287 h 460"/>
                    <a:gd name="T36" fmla="*/ 52 w 342"/>
                    <a:gd name="T37" fmla="*/ 313 h 460"/>
                    <a:gd name="T38" fmla="*/ 38 w 342"/>
                    <a:gd name="T39" fmla="*/ 338 h 460"/>
                    <a:gd name="T40" fmla="*/ 23 w 342"/>
                    <a:gd name="T41" fmla="*/ 364 h 460"/>
                    <a:gd name="T42" fmla="*/ 9 w 342"/>
                    <a:gd name="T43" fmla="*/ 390 h 460"/>
                    <a:gd name="T44" fmla="*/ 4 w 342"/>
                    <a:gd name="T45" fmla="*/ 371 h 460"/>
                    <a:gd name="T46" fmla="*/ 15 w 342"/>
                    <a:gd name="T47" fmla="*/ 306 h 460"/>
                    <a:gd name="T48" fmla="*/ 23 w 342"/>
                    <a:gd name="T49" fmla="*/ 240 h 460"/>
                    <a:gd name="T50" fmla="*/ 32 w 342"/>
                    <a:gd name="T51" fmla="*/ 175 h 460"/>
                    <a:gd name="T52" fmla="*/ 55 w 342"/>
                    <a:gd name="T53" fmla="*/ 133 h 460"/>
                    <a:gd name="T54" fmla="*/ 90 w 342"/>
                    <a:gd name="T55" fmla="*/ 115 h 460"/>
                    <a:gd name="T56" fmla="*/ 127 w 342"/>
                    <a:gd name="T57" fmla="*/ 98 h 460"/>
                    <a:gd name="T58" fmla="*/ 163 w 342"/>
                    <a:gd name="T59" fmla="*/ 80 h 460"/>
                    <a:gd name="T60" fmla="*/ 199 w 342"/>
                    <a:gd name="T61" fmla="*/ 61 h 460"/>
                    <a:gd name="T62" fmla="*/ 236 w 342"/>
                    <a:gd name="T63" fmla="*/ 44 h 460"/>
                    <a:gd name="T64" fmla="*/ 272 w 342"/>
                    <a:gd name="T65" fmla="*/ 26 h 460"/>
                    <a:gd name="T66" fmla="*/ 307 w 342"/>
                    <a:gd name="T67" fmla="*/ 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42" h="460">
                      <a:moveTo>
                        <a:pt x="326" y="0"/>
                      </a:moveTo>
                      <a:lnTo>
                        <a:pt x="329" y="19"/>
                      </a:lnTo>
                      <a:lnTo>
                        <a:pt x="333" y="39"/>
                      </a:lnTo>
                      <a:lnTo>
                        <a:pt x="337" y="58"/>
                      </a:lnTo>
                      <a:lnTo>
                        <a:pt x="342" y="79"/>
                      </a:lnTo>
                      <a:lnTo>
                        <a:pt x="337" y="125"/>
                      </a:lnTo>
                      <a:lnTo>
                        <a:pt x="335" y="173"/>
                      </a:lnTo>
                      <a:lnTo>
                        <a:pt x="330" y="221"/>
                      </a:lnTo>
                      <a:lnTo>
                        <a:pt x="327" y="269"/>
                      </a:lnTo>
                      <a:lnTo>
                        <a:pt x="323" y="317"/>
                      </a:lnTo>
                      <a:lnTo>
                        <a:pt x="319" y="365"/>
                      </a:lnTo>
                      <a:lnTo>
                        <a:pt x="314" y="412"/>
                      </a:lnTo>
                      <a:lnTo>
                        <a:pt x="311" y="460"/>
                      </a:lnTo>
                      <a:lnTo>
                        <a:pt x="295" y="444"/>
                      </a:lnTo>
                      <a:lnTo>
                        <a:pt x="279" y="428"/>
                      </a:lnTo>
                      <a:lnTo>
                        <a:pt x="265" y="410"/>
                      </a:lnTo>
                      <a:lnTo>
                        <a:pt x="249" y="394"/>
                      </a:lnTo>
                      <a:lnTo>
                        <a:pt x="236" y="378"/>
                      </a:lnTo>
                      <a:lnTo>
                        <a:pt x="221" y="362"/>
                      </a:lnTo>
                      <a:lnTo>
                        <a:pt x="208" y="346"/>
                      </a:lnTo>
                      <a:lnTo>
                        <a:pt x="196" y="329"/>
                      </a:lnTo>
                      <a:lnTo>
                        <a:pt x="183" y="311"/>
                      </a:lnTo>
                      <a:lnTo>
                        <a:pt x="172" y="295"/>
                      </a:lnTo>
                      <a:lnTo>
                        <a:pt x="160" y="279"/>
                      </a:lnTo>
                      <a:lnTo>
                        <a:pt x="150" y="263"/>
                      </a:lnTo>
                      <a:lnTo>
                        <a:pt x="140" y="246"/>
                      </a:lnTo>
                      <a:lnTo>
                        <a:pt x="130" y="230"/>
                      </a:lnTo>
                      <a:lnTo>
                        <a:pt x="121" y="214"/>
                      </a:lnTo>
                      <a:lnTo>
                        <a:pt x="111" y="197"/>
                      </a:lnTo>
                      <a:lnTo>
                        <a:pt x="105" y="211"/>
                      </a:lnTo>
                      <a:lnTo>
                        <a:pt x="99" y="224"/>
                      </a:lnTo>
                      <a:lnTo>
                        <a:pt x="93" y="236"/>
                      </a:lnTo>
                      <a:lnTo>
                        <a:pt x="87" y="249"/>
                      </a:lnTo>
                      <a:lnTo>
                        <a:pt x="80" y="262"/>
                      </a:lnTo>
                      <a:lnTo>
                        <a:pt x="74" y="275"/>
                      </a:lnTo>
                      <a:lnTo>
                        <a:pt x="67" y="287"/>
                      </a:lnTo>
                      <a:lnTo>
                        <a:pt x="60" y="300"/>
                      </a:lnTo>
                      <a:lnTo>
                        <a:pt x="52" y="313"/>
                      </a:lnTo>
                      <a:lnTo>
                        <a:pt x="45" y="326"/>
                      </a:lnTo>
                      <a:lnTo>
                        <a:pt x="38" y="338"/>
                      </a:lnTo>
                      <a:lnTo>
                        <a:pt x="32" y="351"/>
                      </a:lnTo>
                      <a:lnTo>
                        <a:pt x="23" y="364"/>
                      </a:lnTo>
                      <a:lnTo>
                        <a:pt x="16" y="377"/>
                      </a:lnTo>
                      <a:lnTo>
                        <a:pt x="9" y="390"/>
                      </a:lnTo>
                      <a:lnTo>
                        <a:pt x="0" y="405"/>
                      </a:lnTo>
                      <a:lnTo>
                        <a:pt x="4" y="371"/>
                      </a:lnTo>
                      <a:lnTo>
                        <a:pt x="10" y="338"/>
                      </a:lnTo>
                      <a:lnTo>
                        <a:pt x="15" y="306"/>
                      </a:lnTo>
                      <a:lnTo>
                        <a:pt x="19" y="272"/>
                      </a:lnTo>
                      <a:lnTo>
                        <a:pt x="23" y="240"/>
                      </a:lnTo>
                      <a:lnTo>
                        <a:pt x="28" y="208"/>
                      </a:lnTo>
                      <a:lnTo>
                        <a:pt x="32" y="175"/>
                      </a:lnTo>
                      <a:lnTo>
                        <a:pt x="36" y="143"/>
                      </a:lnTo>
                      <a:lnTo>
                        <a:pt x="55" y="133"/>
                      </a:lnTo>
                      <a:lnTo>
                        <a:pt x="73" y="124"/>
                      </a:lnTo>
                      <a:lnTo>
                        <a:pt x="90" y="115"/>
                      </a:lnTo>
                      <a:lnTo>
                        <a:pt x="109" y="106"/>
                      </a:lnTo>
                      <a:lnTo>
                        <a:pt x="127" y="98"/>
                      </a:lnTo>
                      <a:lnTo>
                        <a:pt x="145" y="89"/>
                      </a:lnTo>
                      <a:lnTo>
                        <a:pt x="163" y="80"/>
                      </a:lnTo>
                      <a:lnTo>
                        <a:pt x="180" y="71"/>
                      </a:lnTo>
                      <a:lnTo>
                        <a:pt x="199" y="61"/>
                      </a:lnTo>
                      <a:lnTo>
                        <a:pt x="217" y="54"/>
                      </a:lnTo>
                      <a:lnTo>
                        <a:pt x="236" y="44"/>
                      </a:lnTo>
                      <a:lnTo>
                        <a:pt x="253" y="35"/>
                      </a:lnTo>
                      <a:lnTo>
                        <a:pt x="272" y="26"/>
                      </a:lnTo>
                      <a:lnTo>
                        <a:pt x="289" y="18"/>
                      </a:lnTo>
                      <a:lnTo>
                        <a:pt x="307" y="9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4" name="Freeform 82"/>
                <p:cNvSpPr>
                  <a:spLocks/>
                </p:cNvSpPr>
                <p:nvPr/>
              </p:nvSpPr>
              <p:spPr bwMode="auto">
                <a:xfrm>
                  <a:off x="5156" y="2702"/>
                  <a:ext cx="13" cy="27"/>
                </a:xfrm>
                <a:custGeom>
                  <a:avLst/>
                  <a:gdLst>
                    <a:gd name="T0" fmla="*/ 40 w 40"/>
                    <a:gd name="T1" fmla="*/ 80 h 81"/>
                    <a:gd name="T2" fmla="*/ 40 w 40"/>
                    <a:gd name="T3" fmla="*/ 77 h 81"/>
                    <a:gd name="T4" fmla="*/ 38 w 40"/>
                    <a:gd name="T5" fmla="*/ 67 h 81"/>
                    <a:gd name="T6" fmla="*/ 36 w 40"/>
                    <a:gd name="T7" fmla="*/ 58 h 81"/>
                    <a:gd name="T8" fmla="*/ 33 w 40"/>
                    <a:gd name="T9" fmla="*/ 48 h 81"/>
                    <a:gd name="T10" fmla="*/ 32 w 40"/>
                    <a:gd name="T11" fmla="*/ 38 h 81"/>
                    <a:gd name="T12" fmla="*/ 30 w 40"/>
                    <a:gd name="T13" fmla="*/ 27 h 81"/>
                    <a:gd name="T14" fmla="*/ 27 w 40"/>
                    <a:gd name="T15" fmla="*/ 19 h 81"/>
                    <a:gd name="T16" fmla="*/ 24 w 40"/>
                    <a:gd name="T17" fmla="*/ 8 h 81"/>
                    <a:gd name="T18" fmla="*/ 23 w 40"/>
                    <a:gd name="T19" fmla="*/ 0 h 81"/>
                    <a:gd name="T20" fmla="*/ 0 w 40"/>
                    <a:gd name="T21" fmla="*/ 4 h 81"/>
                    <a:gd name="T22" fmla="*/ 3 w 40"/>
                    <a:gd name="T23" fmla="*/ 13 h 81"/>
                    <a:gd name="T24" fmla="*/ 4 w 40"/>
                    <a:gd name="T25" fmla="*/ 23 h 81"/>
                    <a:gd name="T26" fmla="*/ 7 w 40"/>
                    <a:gd name="T27" fmla="*/ 33 h 81"/>
                    <a:gd name="T28" fmla="*/ 8 w 40"/>
                    <a:gd name="T29" fmla="*/ 42 h 81"/>
                    <a:gd name="T30" fmla="*/ 10 w 40"/>
                    <a:gd name="T31" fmla="*/ 54 h 81"/>
                    <a:gd name="T32" fmla="*/ 13 w 40"/>
                    <a:gd name="T33" fmla="*/ 62 h 81"/>
                    <a:gd name="T34" fmla="*/ 16 w 40"/>
                    <a:gd name="T35" fmla="*/ 72 h 81"/>
                    <a:gd name="T36" fmla="*/ 17 w 40"/>
                    <a:gd name="T37" fmla="*/ 81 h 81"/>
                    <a:gd name="T38" fmla="*/ 17 w 40"/>
                    <a:gd name="T39" fmla="*/ 78 h 81"/>
                    <a:gd name="T40" fmla="*/ 40 w 40"/>
                    <a:gd name="T41" fmla="*/ 8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81">
                      <a:moveTo>
                        <a:pt x="40" y="80"/>
                      </a:moveTo>
                      <a:lnTo>
                        <a:pt x="40" y="77"/>
                      </a:lnTo>
                      <a:lnTo>
                        <a:pt x="38" y="67"/>
                      </a:lnTo>
                      <a:lnTo>
                        <a:pt x="36" y="58"/>
                      </a:lnTo>
                      <a:lnTo>
                        <a:pt x="33" y="48"/>
                      </a:lnTo>
                      <a:lnTo>
                        <a:pt x="32" y="38"/>
                      </a:lnTo>
                      <a:lnTo>
                        <a:pt x="30" y="27"/>
                      </a:lnTo>
                      <a:lnTo>
                        <a:pt x="27" y="19"/>
                      </a:lnTo>
                      <a:lnTo>
                        <a:pt x="24" y="8"/>
                      </a:lnTo>
                      <a:lnTo>
                        <a:pt x="23" y="0"/>
                      </a:lnTo>
                      <a:lnTo>
                        <a:pt x="0" y="4"/>
                      </a:lnTo>
                      <a:lnTo>
                        <a:pt x="3" y="13"/>
                      </a:lnTo>
                      <a:lnTo>
                        <a:pt x="4" y="23"/>
                      </a:lnTo>
                      <a:lnTo>
                        <a:pt x="7" y="33"/>
                      </a:lnTo>
                      <a:lnTo>
                        <a:pt x="8" y="42"/>
                      </a:lnTo>
                      <a:lnTo>
                        <a:pt x="10" y="54"/>
                      </a:lnTo>
                      <a:lnTo>
                        <a:pt x="13" y="62"/>
                      </a:lnTo>
                      <a:lnTo>
                        <a:pt x="16" y="72"/>
                      </a:lnTo>
                      <a:lnTo>
                        <a:pt x="17" y="81"/>
                      </a:lnTo>
                      <a:lnTo>
                        <a:pt x="17" y="78"/>
                      </a:lnTo>
                      <a:lnTo>
                        <a:pt x="4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5" name="Freeform 83"/>
                <p:cNvSpPr>
                  <a:spLocks/>
                </p:cNvSpPr>
                <p:nvPr/>
              </p:nvSpPr>
              <p:spPr bwMode="auto">
                <a:xfrm>
                  <a:off x="5152" y="2728"/>
                  <a:ext cx="17" cy="131"/>
                </a:xfrm>
                <a:custGeom>
                  <a:avLst/>
                  <a:gdLst>
                    <a:gd name="T0" fmla="*/ 3 w 53"/>
                    <a:gd name="T1" fmla="*/ 392 h 392"/>
                    <a:gd name="T2" fmla="*/ 23 w 53"/>
                    <a:gd name="T3" fmla="*/ 384 h 392"/>
                    <a:gd name="T4" fmla="*/ 24 w 53"/>
                    <a:gd name="T5" fmla="*/ 360 h 392"/>
                    <a:gd name="T6" fmla="*/ 26 w 53"/>
                    <a:gd name="T7" fmla="*/ 336 h 392"/>
                    <a:gd name="T8" fmla="*/ 29 w 53"/>
                    <a:gd name="T9" fmla="*/ 313 h 392"/>
                    <a:gd name="T10" fmla="*/ 30 w 53"/>
                    <a:gd name="T11" fmla="*/ 288 h 392"/>
                    <a:gd name="T12" fmla="*/ 32 w 53"/>
                    <a:gd name="T13" fmla="*/ 264 h 392"/>
                    <a:gd name="T14" fmla="*/ 35 w 53"/>
                    <a:gd name="T15" fmla="*/ 240 h 392"/>
                    <a:gd name="T16" fmla="*/ 36 w 53"/>
                    <a:gd name="T17" fmla="*/ 217 h 392"/>
                    <a:gd name="T18" fmla="*/ 37 w 53"/>
                    <a:gd name="T19" fmla="*/ 194 h 392"/>
                    <a:gd name="T20" fmla="*/ 40 w 53"/>
                    <a:gd name="T21" fmla="*/ 169 h 392"/>
                    <a:gd name="T22" fmla="*/ 42 w 53"/>
                    <a:gd name="T23" fmla="*/ 146 h 392"/>
                    <a:gd name="T24" fmla="*/ 43 w 53"/>
                    <a:gd name="T25" fmla="*/ 121 h 392"/>
                    <a:gd name="T26" fmla="*/ 45 w 53"/>
                    <a:gd name="T27" fmla="*/ 96 h 392"/>
                    <a:gd name="T28" fmla="*/ 48 w 53"/>
                    <a:gd name="T29" fmla="*/ 74 h 392"/>
                    <a:gd name="T30" fmla="*/ 49 w 53"/>
                    <a:gd name="T31" fmla="*/ 50 h 392"/>
                    <a:gd name="T32" fmla="*/ 52 w 53"/>
                    <a:gd name="T33" fmla="*/ 25 h 392"/>
                    <a:gd name="T34" fmla="*/ 53 w 53"/>
                    <a:gd name="T35" fmla="*/ 2 h 392"/>
                    <a:gd name="T36" fmla="*/ 30 w 53"/>
                    <a:gd name="T37" fmla="*/ 0 h 392"/>
                    <a:gd name="T38" fmla="*/ 29 w 53"/>
                    <a:gd name="T39" fmla="*/ 25 h 392"/>
                    <a:gd name="T40" fmla="*/ 27 w 53"/>
                    <a:gd name="T41" fmla="*/ 48 h 392"/>
                    <a:gd name="T42" fmla="*/ 24 w 53"/>
                    <a:gd name="T43" fmla="*/ 72 h 392"/>
                    <a:gd name="T44" fmla="*/ 23 w 53"/>
                    <a:gd name="T45" fmla="*/ 96 h 392"/>
                    <a:gd name="T46" fmla="*/ 20 w 53"/>
                    <a:gd name="T47" fmla="*/ 120 h 392"/>
                    <a:gd name="T48" fmla="*/ 19 w 53"/>
                    <a:gd name="T49" fmla="*/ 143 h 392"/>
                    <a:gd name="T50" fmla="*/ 17 w 53"/>
                    <a:gd name="T51" fmla="*/ 168 h 392"/>
                    <a:gd name="T52" fmla="*/ 16 w 53"/>
                    <a:gd name="T53" fmla="*/ 191 h 392"/>
                    <a:gd name="T54" fmla="*/ 13 w 53"/>
                    <a:gd name="T55" fmla="*/ 216 h 392"/>
                    <a:gd name="T56" fmla="*/ 11 w 53"/>
                    <a:gd name="T57" fmla="*/ 240 h 392"/>
                    <a:gd name="T58" fmla="*/ 10 w 53"/>
                    <a:gd name="T59" fmla="*/ 264 h 392"/>
                    <a:gd name="T60" fmla="*/ 7 w 53"/>
                    <a:gd name="T61" fmla="*/ 287 h 392"/>
                    <a:gd name="T62" fmla="*/ 5 w 53"/>
                    <a:gd name="T63" fmla="*/ 310 h 392"/>
                    <a:gd name="T64" fmla="*/ 3 w 53"/>
                    <a:gd name="T65" fmla="*/ 333 h 392"/>
                    <a:gd name="T66" fmla="*/ 1 w 53"/>
                    <a:gd name="T67" fmla="*/ 358 h 392"/>
                    <a:gd name="T68" fmla="*/ 0 w 53"/>
                    <a:gd name="T69" fmla="*/ 381 h 392"/>
                    <a:gd name="T70" fmla="*/ 20 w 53"/>
                    <a:gd name="T71" fmla="*/ 374 h 392"/>
                    <a:gd name="T72" fmla="*/ 3 w 53"/>
                    <a:gd name="T73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3" h="392">
                      <a:moveTo>
                        <a:pt x="3" y="392"/>
                      </a:moveTo>
                      <a:lnTo>
                        <a:pt x="23" y="384"/>
                      </a:lnTo>
                      <a:lnTo>
                        <a:pt x="24" y="360"/>
                      </a:lnTo>
                      <a:lnTo>
                        <a:pt x="26" y="336"/>
                      </a:lnTo>
                      <a:lnTo>
                        <a:pt x="29" y="313"/>
                      </a:lnTo>
                      <a:lnTo>
                        <a:pt x="30" y="288"/>
                      </a:lnTo>
                      <a:lnTo>
                        <a:pt x="32" y="264"/>
                      </a:lnTo>
                      <a:lnTo>
                        <a:pt x="35" y="240"/>
                      </a:lnTo>
                      <a:lnTo>
                        <a:pt x="36" y="217"/>
                      </a:lnTo>
                      <a:lnTo>
                        <a:pt x="37" y="194"/>
                      </a:lnTo>
                      <a:lnTo>
                        <a:pt x="40" y="169"/>
                      </a:lnTo>
                      <a:lnTo>
                        <a:pt x="42" y="146"/>
                      </a:lnTo>
                      <a:lnTo>
                        <a:pt x="43" y="121"/>
                      </a:lnTo>
                      <a:lnTo>
                        <a:pt x="45" y="96"/>
                      </a:lnTo>
                      <a:lnTo>
                        <a:pt x="48" y="74"/>
                      </a:lnTo>
                      <a:lnTo>
                        <a:pt x="49" y="50"/>
                      </a:lnTo>
                      <a:lnTo>
                        <a:pt x="52" y="25"/>
                      </a:lnTo>
                      <a:lnTo>
                        <a:pt x="53" y="2"/>
                      </a:lnTo>
                      <a:lnTo>
                        <a:pt x="30" y="0"/>
                      </a:lnTo>
                      <a:lnTo>
                        <a:pt x="29" y="25"/>
                      </a:lnTo>
                      <a:lnTo>
                        <a:pt x="27" y="48"/>
                      </a:lnTo>
                      <a:lnTo>
                        <a:pt x="24" y="72"/>
                      </a:lnTo>
                      <a:lnTo>
                        <a:pt x="23" y="96"/>
                      </a:lnTo>
                      <a:lnTo>
                        <a:pt x="20" y="120"/>
                      </a:lnTo>
                      <a:lnTo>
                        <a:pt x="19" y="143"/>
                      </a:lnTo>
                      <a:lnTo>
                        <a:pt x="17" y="168"/>
                      </a:lnTo>
                      <a:lnTo>
                        <a:pt x="16" y="191"/>
                      </a:lnTo>
                      <a:lnTo>
                        <a:pt x="13" y="216"/>
                      </a:lnTo>
                      <a:lnTo>
                        <a:pt x="11" y="240"/>
                      </a:lnTo>
                      <a:lnTo>
                        <a:pt x="10" y="264"/>
                      </a:lnTo>
                      <a:lnTo>
                        <a:pt x="7" y="287"/>
                      </a:lnTo>
                      <a:lnTo>
                        <a:pt x="5" y="310"/>
                      </a:lnTo>
                      <a:lnTo>
                        <a:pt x="3" y="333"/>
                      </a:lnTo>
                      <a:lnTo>
                        <a:pt x="1" y="358"/>
                      </a:lnTo>
                      <a:lnTo>
                        <a:pt x="0" y="381"/>
                      </a:lnTo>
                      <a:lnTo>
                        <a:pt x="20" y="374"/>
                      </a:lnTo>
                      <a:lnTo>
                        <a:pt x="3" y="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6" name="Freeform 84"/>
                <p:cNvSpPr>
                  <a:spLocks/>
                </p:cNvSpPr>
                <p:nvPr/>
              </p:nvSpPr>
              <p:spPr bwMode="auto">
                <a:xfrm>
                  <a:off x="5085" y="2766"/>
                  <a:ext cx="73" cy="93"/>
                </a:xfrm>
                <a:custGeom>
                  <a:avLst/>
                  <a:gdLst>
                    <a:gd name="T0" fmla="*/ 22 w 220"/>
                    <a:gd name="T1" fmla="*/ 10 h 277"/>
                    <a:gd name="T2" fmla="*/ 2 w 220"/>
                    <a:gd name="T3" fmla="*/ 10 h 277"/>
                    <a:gd name="T4" fmla="*/ 11 w 220"/>
                    <a:gd name="T5" fmla="*/ 28 h 277"/>
                    <a:gd name="T6" fmla="*/ 19 w 220"/>
                    <a:gd name="T7" fmla="*/ 44 h 277"/>
                    <a:gd name="T8" fmla="*/ 30 w 220"/>
                    <a:gd name="T9" fmla="*/ 61 h 277"/>
                    <a:gd name="T10" fmla="*/ 41 w 220"/>
                    <a:gd name="T11" fmla="*/ 77 h 277"/>
                    <a:gd name="T12" fmla="*/ 51 w 220"/>
                    <a:gd name="T13" fmla="*/ 95 h 277"/>
                    <a:gd name="T14" fmla="*/ 61 w 220"/>
                    <a:gd name="T15" fmla="*/ 111 h 277"/>
                    <a:gd name="T16" fmla="*/ 75 w 220"/>
                    <a:gd name="T17" fmla="*/ 127 h 277"/>
                    <a:gd name="T18" fmla="*/ 86 w 220"/>
                    <a:gd name="T19" fmla="*/ 144 h 277"/>
                    <a:gd name="T20" fmla="*/ 99 w 220"/>
                    <a:gd name="T21" fmla="*/ 160 h 277"/>
                    <a:gd name="T22" fmla="*/ 112 w 220"/>
                    <a:gd name="T23" fmla="*/ 178 h 277"/>
                    <a:gd name="T24" fmla="*/ 125 w 220"/>
                    <a:gd name="T25" fmla="*/ 194 h 277"/>
                    <a:gd name="T26" fmla="*/ 140 w 220"/>
                    <a:gd name="T27" fmla="*/ 211 h 277"/>
                    <a:gd name="T28" fmla="*/ 156 w 220"/>
                    <a:gd name="T29" fmla="*/ 227 h 277"/>
                    <a:gd name="T30" fmla="*/ 171 w 220"/>
                    <a:gd name="T31" fmla="*/ 243 h 277"/>
                    <a:gd name="T32" fmla="*/ 187 w 220"/>
                    <a:gd name="T33" fmla="*/ 261 h 277"/>
                    <a:gd name="T34" fmla="*/ 203 w 220"/>
                    <a:gd name="T35" fmla="*/ 277 h 277"/>
                    <a:gd name="T36" fmla="*/ 220 w 220"/>
                    <a:gd name="T37" fmla="*/ 259 h 277"/>
                    <a:gd name="T38" fmla="*/ 203 w 220"/>
                    <a:gd name="T39" fmla="*/ 243 h 277"/>
                    <a:gd name="T40" fmla="*/ 188 w 220"/>
                    <a:gd name="T41" fmla="*/ 227 h 277"/>
                    <a:gd name="T42" fmla="*/ 172 w 220"/>
                    <a:gd name="T43" fmla="*/ 211 h 277"/>
                    <a:gd name="T44" fmla="*/ 157 w 220"/>
                    <a:gd name="T45" fmla="*/ 195 h 277"/>
                    <a:gd name="T46" fmla="*/ 144 w 220"/>
                    <a:gd name="T47" fmla="*/ 179 h 277"/>
                    <a:gd name="T48" fmla="*/ 130 w 220"/>
                    <a:gd name="T49" fmla="*/ 163 h 277"/>
                    <a:gd name="T50" fmla="*/ 118 w 220"/>
                    <a:gd name="T51" fmla="*/ 146 h 277"/>
                    <a:gd name="T52" fmla="*/ 105 w 220"/>
                    <a:gd name="T53" fmla="*/ 128 h 277"/>
                    <a:gd name="T54" fmla="*/ 93 w 220"/>
                    <a:gd name="T55" fmla="*/ 112 h 277"/>
                    <a:gd name="T56" fmla="*/ 82 w 220"/>
                    <a:gd name="T57" fmla="*/ 98 h 277"/>
                    <a:gd name="T58" fmla="*/ 70 w 220"/>
                    <a:gd name="T59" fmla="*/ 80 h 277"/>
                    <a:gd name="T60" fmla="*/ 60 w 220"/>
                    <a:gd name="T61" fmla="*/ 64 h 277"/>
                    <a:gd name="T62" fmla="*/ 50 w 220"/>
                    <a:gd name="T63" fmla="*/ 48 h 277"/>
                    <a:gd name="T64" fmla="*/ 41 w 220"/>
                    <a:gd name="T65" fmla="*/ 32 h 277"/>
                    <a:gd name="T66" fmla="*/ 31 w 220"/>
                    <a:gd name="T67" fmla="*/ 16 h 277"/>
                    <a:gd name="T68" fmla="*/ 22 w 220"/>
                    <a:gd name="T69" fmla="*/ 0 h 277"/>
                    <a:gd name="T70" fmla="*/ 0 w 220"/>
                    <a:gd name="T71" fmla="*/ 2 h 277"/>
                    <a:gd name="T72" fmla="*/ 22 w 220"/>
                    <a:gd name="T73" fmla="*/ 1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0" h="277">
                      <a:moveTo>
                        <a:pt x="22" y="10"/>
                      </a:moveTo>
                      <a:lnTo>
                        <a:pt x="2" y="10"/>
                      </a:lnTo>
                      <a:lnTo>
                        <a:pt x="11" y="28"/>
                      </a:lnTo>
                      <a:lnTo>
                        <a:pt x="19" y="44"/>
                      </a:lnTo>
                      <a:lnTo>
                        <a:pt x="30" y="61"/>
                      </a:lnTo>
                      <a:lnTo>
                        <a:pt x="41" y="77"/>
                      </a:lnTo>
                      <a:lnTo>
                        <a:pt x="51" y="95"/>
                      </a:lnTo>
                      <a:lnTo>
                        <a:pt x="61" y="111"/>
                      </a:lnTo>
                      <a:lnTo>
                        <a:pt x="75" y="127"/>
                      </a:lnTo>
                      <a:lnTo>
                        <a:pt x="86" y="144"/>
                      </a:lnTo>
                      <a:lnTo>
                        <a:pt x="99" y="160"/>
                      </a:lnTo>
                      <a:lnTo>
                        <a:pt x="112" y="178"/>
                      </a:lnTo>
                      <a:lnTo>
                        <a:pt x="125" y="194"/>
                      </a:lnTo>
                      <a:lnTo>
                        <a:pt x="140" y="211"/>
                      </a:lnTo>
                      <a:lnTo>
                        <a:pt x="156" y="227"/>
                      </a:lnTo>
                      <a:lnTo>
                        <a:pt x="171" y="243"/>
                      </a:lnTo>
                      <a:lnTo>
                        <a:pt x="187" y="261"/>
                      </a:lnTo>
                      <a:lnTo>
                        <a:pt x="203" y="277"/>
                      </a:lnTo>
                      <a:lnTo>
                        <a:pt x="220" y="259"/>
                      </a:lnTo>
                      <a:lnTo>
                        <a:pt x="203" y="243"/>
                      </a:lnTo>
                      <a:lnTo>
                        <a:pt x="188" y="227"/>
                      </a:lnTo>
                      <a:lnTo>
                        <a:pt x="172" y="211"/>
                      </a:lnTo>
                      <a:lnTo>
                        <a:pt x="157" y="195"/>
                      </a:lnTo>
                      <a:lnTo>
                        <a:pt x="144" y="179"/>
                      </a:lnTo>
                      <a:lnTo>
                        <a:pt x="130" y="163"/>
                      </a:lnTo>
                      <a:lnTo>
                        <a:pt x="118" y="146"/>
                      </a:lnTo>
                      <a:lnTo>
                        <a:pt x="105" y="128"/>
                      </a:lnTo>
                      <a:lnTo>
                        <a:pt x="93" y="112"/>
                      </a:lnTo>
                      <a:lnTo>
                        <a:pt x="82" y="98"/>
                      </a:lnTo>
                      <a:lnTo>
                        <a:pt x="70" y="80"/>
                      </a:lnTo>
                      <a:lnTo>
                        <a:pt x="60" y="64"/>
                      </a:lnTo>
                      <a:lnTo>
                        <a:pt x="50" y="48"/>
                      </a:lnTo>
                      <a:lnTo>
                        <a:pt x="41" y="32"/>
                      </a:lnTo>
                      <a:lnTo>
                        <a:pt x="31" y="1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7" name="Freeform 85"/>
                <p:cNvSpPr>
                  <a:spLocks/>
                </p:cNvSpPr>
                <p:nvPr/>
              </p:nvSpPr>
              <p:spPr bwMode="auto">
                <a:xfrm>
                  <a:off x="5048" y="2767"/>
                  <a:ext cx="44" cy="72"/>
                </a:xfrm>
                <a:custGeom>
                  <a:avLst/>
                  <a:gdLst>
                    <a:gd name="T0" fmla="*/ 0 w 134"/>
                    <a:gd name="T1" fmla="*/ 208 h 216"/>
                    <a:gd name="T2" fmla="*/ 22 w 134"/>
                    <a:gd name="T3" fmla="*/ 216 h 216"/>
                    <a:gd name="T4" fmla="*/ 31 w 134"/>
                    <a:gd name="T5" fmla="*/ 203 h 216"/>
                    <a:gd name="T6" fmla="*/ 38 w 134"/>
                    <a:gd name="T7" fmla="*/ 189 h 216"/>
                    <a:gd name="T8" fmla="*/ 46 w 134"/>
                    <a:gd name="T9" fmla="*/ 176 h 216"/>
                    <a:gd name="T10" fmla="*/ 53 w 134"/>
                    <a:gd name="T11" fmla="*/ 163 h 216"/>
                    <a:gd name="T12" fmla="*/ 60 w 134"/>
                    <a:gd name="T13" fmla="*/ 149 h 216"/>
                    <a:gd name="T14" fmla="*/ 67 w 134"/>
                    <a:gd name="T15" fmla="*/ 138 h 216"/>
                    <a:gd name="T16" fmla="*/ 75 w 134"/>
                    <a:gd name="T17" fmla="*/ 125 h 216"/>
                    <a:gd name="T18" fmla="*/ 82 w 134"/>
                    <a:gd name="T19" fmla="*/ 110 h 216"/>
                    <a:gd name="T20" fmla="*/ 89 w 134"/>
                    <a:gd name="T21" fmla="*/ 100 h 216"/>
                    <a:gd name="T22" fmla="*/ 96 w 134"/>
                    <a:gd name="T23" fmla="*/ 87 h 216"/>
                    <a:gd name="T24" fmla="*/ 102 w 134"/>
                    <a:gd name="T25" fmla="*/ 74 h 216"/>
                    <a:gd name="T26" fmla="*/ 108 w 134"/>
                    <a:gd name="T27" fmla="*/ 61 h 216"/>
                    <a:gd name="T28" fmla="*/ 115 w 134"/>
                    <a:gd name="T29" fmla="*/ 48 h 216"/>
                    <a:gd name="T30" fmla="*/ 123 w 134"/>
                    <a:gd name="T31" fmla="*/ 35 h 216"/>
                    <a:gd name="T32" fmla="*/ 128 w 134"/>
                    <a:gd name="T33" fmla="*/ 21 h 216"/>
                    <a:gd name="T34" fmla="*/ 134 w 134"/>
                    <a:gd name="T35" fmla="*/ 8 h 216"/>
                    <a:gd name="T36" fmla="*/ 112 w 134"/>
                    <a:gd name="T37" fmla="*/ 0 h 216"/>
                    <a:gd name="T38" fmla="*/ 107 w 134"/>
                    <a:gd name="T39" fmla="*/ 13 h 216"/>
                    <a:gd name="T40" fmla="*/ 101 w 134"/>
                    <a:gd name="T41" fmla="*/ 24 h 216"/>
                    <a:gd name="T42" fmla="*/ 95 w 134"/>
                    <a:gd name="T43" fmla="*/ 37 h 216"/>
                    <a:gd name="T44" fmla="*/ 88 w 134"/>
                    <a:gd name="T45" fmla="*/ 49 h 216"/>
                    <a:gd name="T46" fmla="*/ 82 w 134"/>
                    <a:gd name="T47" fmla="*/ 62 h 216"/>
                    <a:gd name="T48" fmla="*/ 76 w 134"/>
                    <a:gd name="T49" fmla="*/ 75 h 216"/>
                    <a:gd name="T50" fmla="*/ 69 w 134"/>
                    <a:gd name="T51" fmla="*/ 87 h 216"/>
                    <a:gd name="T52" fmla="*/ 62 w 134"/>
                    <a:gd name="T53" fmla="*/ 100 h 216"/>
                    <a:gd name="T54" fmla="*/ 54 w 134"/>
                    <a:gd name="T55" fmla="*/ 113 h 216"/>
                    <a:gd name="T56" fmla="*/ 47 w 134"/>
                    <a:gd name="T57" fmla="*/ 125 h 216"/>
                    <a:gd name="T58" fmla="*/ 40 w 134"/>
                    <a:gd name="T59" fmla="*/ 138 h 216"/>
                    <a:gd name="T60" fmla="*/ 32 w 134"/>
                    <a:gd name="T61" fmla="*/ 151 h 216"/>
                    <a:gd name="T62" fmla="*/ 25 w 134"/>
                    <a:gd name="T63" fmla="*/ 164 h 216"/>
                    <a:gd name="T64" fmla="*/ 18 w 134"/>
                    <a:gd name="T65" fmla="*/ 177 h 216"/>
                    <a:gd name="T66" fmla="*/ 11 w 134"/>
                    <a:gd name="T67" fmla="*/ 190 h 216"/>
                    <a:gd name="T68" fmla="*/ 2 w 134"/>
                    <a:gd name="T69" fmla="*/ 203 h 216"/>
                    <a:gd name="T70" fmla="*/ 24 w 134"/>
                    <a:gd name="T71" fmla="*/ 212 h 216"/>
                    <a:gd name="T72" fmla="*/ 0 w 134"/>
                    <a:gd name="T73" fmla="*/ 208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4" h="216">
                      <a:moveTo>
                        <a:pt x="0" y="208"/>
                      </a:moveTo>
                      <a:lnTo>
                        <a:pt x="22" y="216"/>
                      </a:lnTo>
                      <a:lnTo>
                        <a:pt x="31" y="203"/>
                      </a:lnTo>
                      <a:lnTo>
                        <a:pt x="38" y="189"/>
                      </a:lnTo>
                      <a:lnTo>
                        <a:pt x="46" y="176"/>
                      </a:lnTo>
                      <a:lnTo>
                        <a:pt x="53" y="163"/>
                      </a:lnTo>
                      <a:lnTo>
                        <a:pt x="60" y="149"/>
                      </a:lnTo>
                      <a:lnTo>
                        <a:pt x="67" y="138"/>
                      </a:lnTo>
                      <a:lnTo>
                        <a:pt x="75" y="125"/>
                      </a:lnTo>
                      <a:lnTo>
                        <a:pt x="82" y="110"/>
                      </a:lnTo>
                      <a:lnTo>
                        <a:pt x="89" y="100"/>
                      </a:lnTo>
                      <a:lnTo>
                        <a:pt x="96" y="87"/>
                      </a:lnTo>
                      <a:lnTo>
                        <a:pt x="102" y="74"/>
                      </a:lnTo>
                      <a:lnTo>
                        <a:pt x="108" y="61"/>
                      </a:lnTo>
                      <a:lnTo>
                        <a:pt x="115" y="48"/>
                      </a:lnTo>
                      <a:lnTo>
                        <a:pt x="123" y="35"/>
                      </a:lnTo>
                      <a:lnTo>
                        <a:pt x="128" y="21"/>
                      </a:lnTo>
                      <a:lnTo>
                        <a:pt x="134" y="8"/>
                      </a:lnTo>
                      <a:lnTo>
                        <a:pt x="112" y="0"/>
                      </a:lnTo>
                      <a:lnTo>
                        <a:pt x="107" y="13"/>
                      </a:lnTo>
                      <a:lnTo>
                        <a:pt x="101" y="24"/>
                      </a:lnTo>
                      <a:lnTo>
                        <a:pt x="95" y="37"/>
                      </a:lnTo>
                      <a:lnTo>
                        <a:pt x="88" y="49"/>
                      </a:lnTo>
                      <a:lnTo>
                        <a:pt x="82" y="62"/>
                      </a:lnTo>
                      <a:lnTo>
                        <a:pt x="76" y="75"/>
                      </a:lnTo>
                      <a:lnTo>
                        <a:pt x="69" y="87"/>
                      </a:lnTo>
                      <a:lnTo>
                        <a:pt x="62" y="100"/>
                      </a:lnTo>
                      <a:lnTo>
                        <a:pt x="54" y="113"/>
                      </a:lnTo>
                      <a:lnTo>
                        <a:pt x="47" y="125"/>
                      </a:lnTo>
                      <a:lnTo>
                        <a:pt x="40" y="138"/>
                      </a:lnTo>
                      <a:lnTo>
                        <a:pt x="32" y="151"/>
                      </a:lnTo>
                      <a:lnTo>
                        <a:pt x="25" y="164"/>
                      </a:lnTo>
                      <a:lnTo>
                        <a:pt x="18" y="177"/>
                      </a:lnTo>
                      <a:lnTo>
                        <a:pt x="11" y="190"/>
                      </a:lnTo>
                      <a:lnTo>
                        <a:pt x="2" y="203"/>
                      </a:lnTo>
                      <a:lnTo>
                        <a:pt x="24" y="212"/>
                      </a:lnTo>
                      <a:lnTo>
                        <a:pt x="0" y="2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8" name="Freeform 86"/>
                <p:cNvSpPr>
                  <a:spLocks/>
                </p:cNvSpPr>
                <p:nvPr/>
              </p:nvSpPr>
              <p:spPr bwMode="auto">
                <a:xfrm>
                  <a:off x="5048" y="2746"/>
                  <a:ext cx="20" cy="92"/>
                </a:xfrm>
                <a:custGeom>
                  <a:avLst/>
                  <a:gdLst>
                    <a:gd name="T0" fmla="*/ 44 w 60"/>
                    <a:gd name="T1" fmla="*/ 0 h 275"/>
                    <a:gd name="T2" fmla="*/ 37 w 60"/>
                    <a:gd name="T3" fmla="*/ 9 h 275"/>
                    <a:gd name="T4" fmla="*/ 34 w 60"/>
                    <a:gd name="T5" fmla="*/ 26 h 275"/>
                    <a:gd name="T6" fmla="*/ 32 w 60"/>
                    <a:gd name="T7" fmla="*/ 42 h 275"/>
                    <a:gd name="T8" fmla="*/ 31 w 60"/>
                    <a:gd name="T9" fmla="*/ 58 h 275"/>
                    <a:gd name="T10" fmla="*/ 28 w 60"/>
                    <a:gd name="T11" fmla="*/ 74 h 275"/>
                    <a:gd name="T12" fmla="*/ 25 w 60"/>
                    <a:gd name="T13" fmla="*/ 92 h 275"/>
                    <a:gd name="T14" fmla="*/ 24 w 60"/>
                    <a:gd name="T15" fmla="*/ 108 h 275"/>
                    <a:gd name="T16" fmla="*/ 22 w 60"/>
                    <a:gd name="T17" fmla="*/ 124 h 275"/>
                    <a:gd name="T18" fmla="*/ 19 w 60"/>
                    <a:gd name="T19" fmla="*/ 140 h 275"/>
                    <a:gd name="T20" fmla="*/ 16 w 60"/>
                    <a:gd name="T21" fmla="*/ 157 h 275"/>
                    <a:gd name="T22" fmla="*/ 15 w 60"/>
                    <a:gd name="T23" fmla="*/ 173 h 275"/>
                    <a:gd name="T24" fmla="*/ 12 w 60"/>
                    <a:gd name="T25" fmla="*/ 189 h 275"/>
                    <a:gd name="T26" fmla="*/ 11 w 60"/>
                    <a:gd name="T27" fmla="*/ 205 h 275"/>
                    <a:gd name="T28" fmla="*/ 8 w 60"/>
                    <a:gd name="T29" fmla="*/ 223 h 275"/>
                    <a:gd name="T30" fmla="*/ 6 w 60"/>
                    <a:gd name="T31" fmla="*/ 239 h 275"/>
                    <a:gd name="T32" fmla="*/ 3 w 60"/>
                    <a:gd name="T33" fmla="*/ 255 h 275"/>
                    <a:gd name="T34" fmla="*/ 0 w 60"/>
                    <a:gd name="T35" fmla="*/ 271 h 275"/>
                    <a:gd name="T36" fmla="*/ 24 w 60"/>
                    <a:gd name="T37" fmla="*/ 275 h 275"/>
                    <a:gd name="T38" fmla="*/ 27 w 60"/>
                    <a:gd name="T39" fmla="*/ 259 h 275"/>
                    <a:gd name="T40" fmla="*/ 30 w 60"/>
                    <a:gd name="T41" fmla="*/ 242 h 275"/>
                    <a:gd name="T42" fmla="*/ 31 w 60"/>
                    <a:gd name="T43" fmla="*/ 224 h 275"/>
                    <a:gd name="T44" fmla="*/ 32 w 60"/>
                    <a:gd name="T45" fmla="*/ 210 h 275"/>
                    <a:gd name="T46" fmla="*/ 35 w 60"/>
                    <a:gd name="T47" fmla="*/ 192 h 275"/>
                    <a:gd name="T48" fmla="*/ 38 w 60"/>
                    <a:gd name="T49" fmla="*/ 176 h 275"/>
                    <a:gd name="T50" fmla="*/ 40 w 60"/>
                    <a:gd name="T51" fmla="*/ 159 h 275"/>
                    <a:gd name="T52" fmla="*/ 41 w 60"/>
                    <a:gd name="T53" fmla="*/ 144 h 275"/>
                    <a:gd name="T54" fmla="*/ 44 w 60"/>
                    <a:gd name="T55" fmla="*/ 127 h 275"/>
                    <a:gd name="T56" fmla="*/ 47 w 60"/>
                    <a:gd name="T57" fmla="*/ 111 h 275"/>
                    <a:gd name="T58" fmla="*/ 48 w 60"/>
                    <a:gd name="T59" fmla="*/ 93 h 275"/>
                    <a:gd name="T60" fmla="*/ 51 w 60"/>
                    <a:gd name="T61" fmla="*/ 79 h 275"/>
                    <a:gd name="T62" fmla="*/ 53 w 60"/>
                    <a:gd name="T63" fmla="*/ 63 h 275"/>
                    <a:gd name="T64" fmla="*/ 56 w 60"/>
                    <a:gd name="T65" fmla="*/ 45 h 275"/>
                    <a:gd name="T66" fmla="*/ 57 w 60"/>
                    <a:gd name="T67" fmla="*/ 28 h 275"/>
                    <a:gd name="T68" fmla="*/ 60 w 60"/>
                    <a:gd name="T69" fmla="*/ 13 h 275"/>
                    <a:gd name="T70" fmla="*/ 54 w 60"/>
                    <a:gd name="T71" fmla="*/ 22 h 275"/>
                    <a:gd name="T72" fmla="*/ 44 w 60"/>
                    <a:gd name="T73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0" h="275">
                      <a:moveTo>
                        <a:pt x="44" y="0"/>
                      </a:moveTo>
                      <a:lnTo>
                        <a:pt x="37" y="9"/>
                      </a:lnTo>
                      <a:lnTo>
                        <a:pt x="34" y="26"/>
                      </a:lnTo>
                      <a:lnTo>
                        <a:pt x="32" y="42"/>
                      </a:lnTo>
                      <a:lnTo>
                        <a:pt x="31" y="58"/>
                      </a:lnTo>
                      <a:lnTo>
                        <a:pt x="28" y="74"/>
                      </a:lnTo>
                      <a:lnTo>
                        <a:pt x="25" y="92"/>
                      </a:lnTo>
                      <a:lnTo>
                        <a:pt x="24" y="108"/>
                      </a:lnTo>
                      <a:lnTo>
                        <a:pt x="22" y="124"/>
                      </a:lnTo>
                      <a:lnTo>
                        <a:pt x="19" y="140"/>
                      </a:lnTo>
                      <a:lnTo>
                        <a:pt x="16" y="157"/>
                      </a:lnTo>
                      <a:lnTo>
                        <a:pt x="15" y="173"/>
                      </a:lnTo>
                      <a:lnTo>
                        <a:pt x="12" y="189"/>
                      </a:lnTo>
                      <a:lnTo>
                        <a:pt x="11" y="205"/>
                      </a:lnTo>
                      <a:lnTo>
                        <a:pt x="8" y="223"/>
                      </a:lnTo>
                      <a:lnTo>
                        <a:pt x="6" y="239"/>
                      </a:lnTo>
                      <a:lnTo>
                        <a:pt x="3" y="255"/>
                      </a:lnTo>
                      <a:lnTo>
                        <a:pt x="0" y="271"/>
                      </a:lnTo>
                      <a:lnTo>
                        <a:pt x="24" y="275"/>
                      </a:lnTo>
                      <a:lnTo>
                        <a:pt x="27" y="259"/>
                      </a:lnTo>
                      <a:lnTo>
                        <a:pt x="30" y="242"/>
                      </a:lnTo>
                      <a:lnTo>
                        <a:pt x="31" y="224"/>
                      </a:lnTo>
                      <a:lnTo>
                        <a:pt x="32" y="210"/>
                      </a:lnTo>
                      <a:lnTo>
                        <a:pt x="35" y="192"/>
                      </a:lnTo>
                      <a:lnTo>
                        <a:pt x="38" y="176"/>
                      </a:lnTo>
                      <a:lnTo>
                        <a:pt x="40" y="159"/>
                      </a:lnTo>
                      <a:lnTo>
                        <a:pt x="41" y="144"/>
                      </a:lnTo>
                      <a:lnTo>
                        <a:pt x="44" y="127"/>
                      </a:lnTo>
                      <a:lnTo>
                        <a:pt x="47" y="111"/>
                      </a:lnTo>
                      <a:lnTo>
                        <a:pt x="48" y="93"/>
                      </a:lnTo>
                      <a:lnTo>
                        <a:pt x="51" y="79"/>
                      </a:lnTo>
                      <a:lnTo>
                        <a:pt x="53" y="63"/>
                      </a:lnTo>
                      <a:lnTo>
                        <a:pt x="56" y="45"/>
                      </a:lnTo>
                      <a:lnTo>
                        <a:pt x="57" y="28"/>
                      </a:lnTo>
                      <a:lnTo>
                        <a:pt x="60" y="13"/>
                      </a:lnTo>
                      <a:lnTo>
                        <a:pt x="54" y="2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9" name="Freeform 87"/>
                <p:cNvSpPr>
                  <a:spLocks/>
                </p:cNvSpPr>
                <p:nvPr/>
              </p:nvSpPr>
              <p:spPr bwMode="auto">
                <a:xfrm>
                  <a:off x="5062" y="2699"/>
                  <a:ext cx="102" cy="54"/>
                </a:xfrm>
                <a:custGeom>
                  <a:avLst/>
                  <a:gdLst>
                    <a:gd name="T0" fmla="*/ 304 w 304"/>
                    <a:gd name="T1" fmla="*/ 9 h 163"/>
                    <a:gd name="T2" fmla="*/ 288 w 304"/>
                    <a:gd name="T3" fmla="*/ 0 h 163"/>
                    <a:gd name="T4" fmla="*/ 271 w 304"/>
                    <a:gd name="T5" fmla="*/ 9 h 163"/>
                    <a:gd name="T6" fmla="*/ 252 w 304"/>
                    <a:gd name="T7" fmla="*/ 17 h 163"/>
                    <a:gd name="T8" fmla="*/ 234 w 304"/>
                    <a:gd name="T9" fmla="*/ 26 h 163"/>
                    <a:gd name="T10" fmla="*/ 217 w 304"/>
                    <a:gd name="T11" fmla="*/ 35 h 163"/>
                    <a:gd name="T12" fmla="*/ 198 w 304"/>
                    <a:gd name="T13" fmla="*/ 44 h 163"/>
                    <a:gd name="T14" fmla="*/ 180 w 304"/>
                    <a:gd name="T15" fmla="*/ 52 h 163"/>
                    <a:gd name="T16" fmla="*/ 161 w 304"/>
                    <a:gd name="T17" fmla="*/ 61 h 163"/>
                    <a:gd name="T18" fmla="*/ 143 w 304"/>
                    <a:gd name="T19" fmla="*/ 71 h 163"/>
                    <a:gd name="T20" fmla="*/ 125 w 304"/>
                    <a:gd name="T21" fmla="*/ 80 h 163"/>
                    <a:gd name="T22" fmla="*/ 109 w 304"/>
                    <a:gd name="T23" fmla="*/ 87 h 163"/>
                    <a:gd name="T24" fmla="*/ 90 w 304"/>
                    <a:gd name="T25" fmla="*/ 97 h 163"/>
                    <a:gd name="T26" fmla="*/ 71 w 304"/>
                    <a:gd name="T27" fmla="*/ 106 h 163"/>
                    <a:gd name="T28" fmla="*/ 54 w 304"/>
                    <a:gd name="T29" fmla="*/ 115 h 163"/>
                    <a:gd name="T30" fmla="*/ 36 w 304"/>
                    <a:gd name="T31" fmla="*/ 122 h 163"/>
                    <a:gd name="T32" fmla="*/ 18 w 304"/>
                    <a:gd name="T33" fmla="*/ 132 h 163"/>
                    <a:gd name="T34" fmla="*/ 0 w 304"/>
                    <a:gd name="T35" fmla="*/ 141 h 163"/>
                    <a:gd name="T36" fmla="*/ 10 w 304"/>
                    <a:gd name="T37" fmla="*/ 163 h 163"/>
                    <a:gd name="T38" fmla="*/ 28 w 304"/>
                    <a:gd name="T39" fmla="*/ 153 h 163"/>
                    <a:gd name="T40" fmla="*/ 45 w 304"/>
                    <a:gd name="T41" fmla="*/ 144 h 163"/>
                    <a:gd name="T42" fmla="*/ 64 w 304"/>
                    <a:gd name="T43" fmla="*/ 137 h 163"/>
                    <a:gd name="T44" fmla="*/ 82 w 304"/>
                    <a:gd name="T45" fmla="*/ 127 h 163"/>
                    <a:gd name="T46" fmla="*/ 100 w 304"/>
                    <a:gd name="T47" fmla="*/ 118 h 163"/>
                    <a:gd name="T48" fmla="*/ 118 w 304"/>
                    <a:gd name="T49" fmla="*/ 109 h 163"/>
                    <a:gd name="T50" fmla="*/ 137 w 304"/>
                    <a:gd name="T51" fmla="*/ 100 h 163"/>
                    <a:gd name="T52" fmla="*/ 154 w 304"/>
                    <a:gd name="T53" fmla="*/ 92 h 163"/>
                    <a:gd name="T54" fmla="*/ 172 w 304"/>
                    <a:gd name="T55" fmla="*/ 83 h 163"/>
                    <a:gd name="T56" fmla="*/ 189 w 304"/>
                    <a:gd name="T57" fmla="*/ 74 h 163"/>
                    <a:gd name="T58" fmla="*/ 208 w 304"/>
                    <a:gd name="T59" fmla="*/ 65 h 163"/>
                    <a:gd name="T60" fmla="*/ 225 w 304"/>
                    <a:gd name="T61" fmla="*/ 57 h 163"/>
                    <a:gd name="T62" fmla="*/ 244 w 304"/>
                    <a:gd name="T63" fmla="*/ 48 h 163"/>
                    <a:gd name="T64" fmla="*/ 262 w 304"/>
                    <a:gd name="T65" fmla="*/ 38 h 163"/>
                    <a:gd name="T66" fmla="*/ 279 w 304"/>
                    <a:gd name="T67" fmla="*/ 31 h 163"/>
                    <a:gd name="T68" fmla="*/ 298 w 304"/>
                    <a:gd name="T69" fmla="*/ 20 h 163"/>
                    <a:gd name="T70" fmla="*/ 281 w 304"/>
                    <a:gd name="T71" fmla="*/ 13 h 163"/>
                    <a:gd name="T72" fmla="*/ 304 w 304"/>
                    <a:gd name="T73" fmla="*/ 9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4" h="163">
                      <a:moveTo>
                        <a:pt x="304" y="9"/>
                      </a:moveTo>
                      <a:lnTo>
                        <a:pt x="288" y="0"/>
                      </a:lnTo>
                      <a:lnTo>
                        <a:pt x="271" y="9"/>
                      </a:lnTo>
                      <a:lnTo>
                        <a:pt x="252" y="17"/>
                      </a:lnTo>
                      <a:lnTo>
                        <a:pt x="234" y="26"/>
                      </a:lnTo>
                      <a:lnTo>
                        <a:pt x="217" y="35"/>
                      </a:lnTo>
                      <a:lnTo>
                        <a:pt x="198" y="44"/>
                      </a:lnTo>
                      <a:lnTo>
                        <a:pt x="180" y="52"/>
                      </a:lnTo>
                      <a:lnTo>
                        <a:pt x="161" y="61"/>
                      </a:lnTo>
                      <a:lnTo>
                        <a:pt x="143" y="71"/>
                      </a:lnTo>
                      <a:lnTo>
                        <a:pt x="125" y="80"/>
                      </a:lnTo>
                      <a:lnTo>
                        <a:pt x="109" y="87"/>
                      </a:lnTo>
                      <a:lnTo>
                        <a:pt x="90" y="97"/>
                      </a:lnTo>
                      <a:lnTo>
                        <a:pt x="71" y="106"/>
                      </a:lnTo>
                      <a:lnTo>
                        <a:pt x="54" y="115"/>
                      </a:lnTo>
                      <a:lnTo>
                        <a:pt x="36" y="122"/>
                      </a:lnTo>
                      <a:lnTo>
                        <a:pt x="18" y="132"/>
                      </a:lnTo>
                      <a:lnTo>
                        <a:pt x="0" y="141"/>
                      </a:lnTo>
                      <a:lnTo>
                        <a:pt x="10" y="163"/>
                      </a:lnTo>
                      <a:lnTo>
                        <a:pt x="28" y="153"/>
                      </a:lnTo>
                      <a:lnTo>
                        <a:pt x="45" y="144"/>
                      </a:lnTo>
                      <a:lnTo>
                        <a:pt x="64" y="137"/>
                      </a:lnTo>
                      <a:lnTo>
                        <a:pt x="82" y="127"/>
                      </a:lnTo>
                      <a:lnTo>
                        <a:pt x="100" y="118"/>
                      </a:lnTo>
                      <a:lnTo>
                        <a:pt x="118" y="109"/>
                      </a:lnTo>
                      <a:lnTo>
                        <a:pt x="137" y="100"/>
                      </a:lnTo>
                      <a:lnTo>
                        <a:pt x="154" y="92"/>
                      </a:lnTo>
                      <a:lnTo>
                        <a:pt x="172" y="83"/>
                      </a:lnTo>
                      <a:lnTo>
                        <a:pt x="189" y="74"/>
                      </a:lnTo>
                      <a:lnTo>
                        <a:pt x="208" y="65"/>
                      </a:lnTo>
                      <a:lnTo>
                        <a:pt x="225" y="57"/>
                      </a:lnTo>
                      <a:lnTo>
                        <a:pt x="244" y="48"/>
                      </a:lnTo>
                      <a:lnTo>
                        <a:pt x="262" y="38"/>
                      </a:lnTo>
                      <a:lnTo>
                        <a:pt x="279" y="31"/>
                      </a:lnTo>
                      <a:lnTo>
                        <a:pt x="298" y="20"/>
                      </a:lnTo>
                      <a:lnTo>
                        <a:pt x="281" y="13"/>
                      </a:lnTo>
                      <a:lnTo>
                        <a:pt x="3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0" name="Freeform 88"/>
                <p:cNvSpPr>
                  <a:spLocks/>
                </p:cNvSpPr>
                <p:nvPr/>
              </p:nvSpPr>
              <p:spPr bwMode="auto">
                <a:xfrm>
                  <a:off x="5143" y="2716"/>
                  <a:ext cx="287" cy="656"/>
                </a:xfrm>
                <a:custGeom>
                  <a:avLst/>
                  <a:gdLst>
                    <a:gd name="T0" fmla="*/ 61 w 861"/>
                    <a:gd name="T1" fmla="*/ 10 h 1969"/>
                    <a:gd name="T2" fmla="*/ 84 w 861"/>
                    <a:gd name="T3" fmla="*/ 28 h 1969"/>
                    <a:gd name="T4" fmla="*/ 106 w 861"/>
                    <a:gd name="T5" fmla="*/ 48 h 1969"/>
                    <a:gd name="T6" fmla="*/ 126 w 861"/>
                    <a:gd name="T7" fmla="*/ 68 h 1969"/>
                    <a:gd name="T8" fmla="*/ 144 w 861"/>
                    <a:gd name="T9" fmla="*/ 90 h 1969"/>
                    <a:gd name="T10" fmla="*/ 160 w 861"/>
                    <a:gd name="T11" fmla="*/ 106 h 1969"/>
                    <a:gd name="T12" fmla="*/ 183 w 861"/>
                    <a:gd name="T13" fmla="*/ 110 h 1969"/>
                    <a:gd name="T14" fmla="*/ 208 w 861"/>
                    <a:gd name="T15" fmla="*/ 116 h 1969"/>
                    <a:gd name="T16" fmla="*/ 233 w 861"/>
                    <a:gd name="T17" fmla="*/ 121 h 1969"/>
                    <a:gd name="T18" fmla="*/ 257 w 861"/>
                    <a:gd name="T19" fmla="*/ 124 h 1969"/>
                    <a:gd name="T20" fmla="*/ 282 w 861"/>
                    <a:gd name="T21" fmla="*/ 129 h 1969"/>
                    <a:gd name="T22" fmla="*/ 317 w 861"/>
                    <a:gd name="T23" fmla="*/ 157 h 1969"/>
                    <a:gd name="T24" fmla="*/ 355 w 861"/>
                    <a:gd name="T25" fmla="*/ 199 h 1969"/>
                    <a:gd name="T26" fmla="*/ 395 w 861"/>
                    <a:gd name="T27" fmla="*/ 253 h 1969"/>
                    <a:gd name="T28" fmla="*/ 438 w 861"/>
                    <a:gd name="T29" fmla="*/ 317 h 1969"/>
                    <a:gd name="T30" fmla="*/ 481 w 861"/>
                    <a:gd name="T31" fmla="*/ 391 h 1969"/>
                    <a:gd name="T32" fmla="*/ 526 w 861"/>
                    <a:gd name="T33" fmla="*/ 473 h 1969"/>
                    <a:gd name="T34" fmla="*/ 570 w 861"/>
                    <a:gd name="T35" fmla="*/ 561 h 1969"/>
                    <a:gd name="T36" fmla="*/ 615 w 861"/>
                    <a:gd name="T37" fmla="*/ 657 h 1969"/>
                    <a:gd name="T38" fmla="*/ 657 w 861"/>
                    <a:gd name="T39" fmla="*/ 756 h 1969"/>
                    <a:gd name="T40" fmla="*/ 699 w 861"/>
                    <a:gd name="T41" fmla="*/ 858 h 1969"/>
                    <a:gd name="T42" fmla="*/ 733 w 861"/>
                    <a:gd name="T43" fmla="*/ 950 h 1969"/>
                    <a:gd name="T44" fmla="*/ 759 w 861"/>
                    <a:gd name="T45" fmla="*/ 1024 h 1969"/>
                    <a:gd name="T46" fmla="*/ 787 w 861"/>
                    <a:gd name="T47" fmla="*/ 1107 h 1969"/>
                    <a:gd name="T48" fmla="*/ 816 w 861"/>
                    <a:gd name="T49" fmla="*/ 1196 h 1969"/>
                    <a:gd name="T50" fmla="*/ 840 w 861"/>
                    <a:gd name="T51" fmla="*/ 1286 h 1969"/>
                    <a:gd name="T52" fmla="*/ 861 w 861"/>
                    <a:gd name="T53" fmla="*/ 1375 h 1969"/>
                    <a:gd name="T54" fmla="*/ 839 w 861"/>
                    <a:gd name="T55" fmla="*/ 1383 h 1969"/>
                    <a:gd name="T56" fmla="*/ 813 w 861"/>
                    <a:gd name="T57" fmla="*/ 1393 h 1969"/>
                    <a:gd name="T58" fmla="*/ 784 w 861"/>
                    <a:gd name="T59" fmla="*/ 1401 h 1969"/>
                    <a:gd name="T60" fmla="*/ 755 w 861"/>
                    <a:gd name="T61" fmla="*/ 1405 h 1969"/>
                    <a:gd name="T62" fmla="*/ 723 w 861"/>
                    <a:gd name="T63" fmla="*/ 1411 h 1969"/>
                    <a:gd name="T64" fmla="*/ 717 w 861"/>
                    <a:gd name="T65" fmla="*/ 1657 h 1969"/>
                    <a:gd name="T66" fmla="*/ 707 w 861"/>
                    <a:gd name="T67" fmla="*/ 1908 h 1969"/>
                    <a:gd name="T68" fmla="*/ 657 w 861"/>
                    <a:gd name="T69" fmla="*/ 1927 h 1969"/>
                    <a:gd name="T70" fmla="*/ 595 w 861"/>
                    <a:gd name="T71" fmla="*/ 1943 h 1969"/>
                    <a:gd name="T72" fmla="*/ 520 w 861"/>
                    <a:gd name="T73" fmla="*/ 1955 h 1969"/>
                    <a:gd name="T74" fmla="*/ 442 w 861"/>
                    <a:gd name="T75" fmla="*/ 1964 h 1969"/>
                    <a:gd name="T76" fmla="*/ 362 w 861"/>
                    <a:gd name="T77" fmla="*/ 1968 h 1969"/>
                    <a:gd name="T78" fmla="*/ 259 w 861"/>
                    <a:gd name="T79" fmla="*/ 1969 h 1969"/>
                    <a:gd name="T80" fmla="*/ 192 w 861"/>
                    <a:gd name="T81" fmla="*/ 1964 h 1969"/>
                    <a:gd name="T82" fmla="*/ 135 w 861"/>
                    <a:gd name="T83" fmla="*/ 1955 h 1969"/>
                    <a:gd name="T84" fmla="*/ 96 w 861"/>
                    <a:gd name="T85" fmla="*/ 1939 h 1969"/>
                    <a:gd name="T86" fmla="*/ 77 w 861"/>
                    <a:gd name="T87" fmla="*/ 1920 h 1969"/>
                    <a:gd name="T88" fmla="*/ 44 w 861"/>
                    <a:gd name="T89" fmla="*/ 1548 h 1969"/>
                    <a:gd name="T90" fmla="*/ 16 w 861"/>
                    <a:gd name="T91" fmla="*/ 1172 h 1969"/>
                    <a:gd name="T92" fmla="*/ 1 w 861"/>
                    <a:gd name="T93" fmla="*/ 800 h 1969"/>
                    <a:gd name="T94" fmla="*/ 4 w 861"/>
                    <a:gd name="T95" fmla="*/ 441 h 1969"/>
                    <a:gd name="T96" fmla="*/ 30 w 861"/>
                    <a:gd name="T97" fmla="*/ 105 h 19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61" h="1969">
                      <a:moveTo>
                        <a:pt x="46" y="0"/>
                      </a:moveTo>
                      <a:lnTo>
                        <a:pt x="54" y="4"/>
                      </a:lnTo>
                      <a:lnTo>
                        <a:pt x="61" y="10"/>
                      </a:lnTo>
                      <a:lnTo>
                        <a:pt x="68" y="16"/>
                      </a:lnTo>
                      <a:lnTo>
                        <a:pt x="77" y="22"/>
                      </a:lnTo>
                      <a:lnTo>
                        <a:pt x="84" y="28"/>
                      </a:lnTo>
                      <a:lnTo>
                        <a:pt x="92" y="35"/>
                      </a:lnTo>
                      <a:lnTo>
                        <a:pt x="99" y="41"/>
                      </a:lnTo>
                      <a:lnTo>
                        <a:pt x="106" y="48"/>
                      </a:lnTo>
                      <a:lnTo>
                        <a:pt x="113" y="55"/>
                      </a:lnTo>
                      <a:lnTo>
                        <a:pt x="121" y="61"/>
                      </a:lnTo>
                      <a:lnTo>
                        <a:pt x="126" y="68"/>
                      </a:lnTo>
                      <a:lnTo>
                        <a:pt x="132" y="76"/>
                      </a:lnTo>
                      <a:lnTo>
                        <a:pt x="138" y="83"/>
                      </a:lnTo>
                      <a:lnTo>
                        <a:pt x="144" y="90"/>
                      </a:lnTo>
                      <a:lnTo>
                        <a:pt x="148" y="97"/>
                      </a:lnTo>
                      <a:lnTo>
                        <a:pt x="153" y="105"/>
                      </a:lnTo>
                      <a:lnTo>
                        <a:pt x="160" y="106"/>
                      </a:lnTo>
                      <a:lnTo>
                        <a:pt x="169" y="108"/>
                      </a:lnTo>
                      <a:lnTo>
                        <a:pt x="176" y="109"/>
                      </a:lnTo>
                      <a:lnTo>
                        <a:pt x="183" y="110"/>
                      </a:lnTo>
                      <a:lnTo>
                        <a:pt x="192" y="112"/>
                      </a:lnTo>
                      <a:lnTo>
                        <a:pt x="201" y="113"/>
                      </a:lnTo>
                      <a:lnTo>
                        <a:pt x="208" y="116"/>
                      </a:lnTo>
                      <a:lnTo>
                        <a:pt x="217" y="116"/>
                      </a:lnTo>
                      <a:lnTo>
                        <a:pt x="225" y="118"/>
                      </a:lnTo>
                      <a:lnTo>
                        <a:pt x="233" y="121"/>
                      </a:lnTo>
                      <a:lnTo>
                        <a:pt x="241" y="122"/>
                      </a:lnTo>
                      <a:lnTo>
                        <a:pt x="249" y="124"/>
                      </a:lnTo>
                      <a:lnTo>
                        <a:pt x="257" y="124"/>
                      </a:lnTo>
                      <a:lnTo>
                        <a:pt x="265" y="126"/>
                      </a:lnTo>
                      <a:lnTo>
                        <a:pt x="273" y="128"/>
                      </a:lnTo>
                      <a:lnTo>
                        <a:pt x="282" y="129"/>
                      </a:lnTo>
                      <a:lnTo>
                        <a:pt x="294" y="137"/>
                      </a:lnTo>
                      <a:lnTo>
                        <a:pt x="305" y="147"/>
                      </a:lnTo>
                      <a:lnTo>
                        <a:pt x="317" y="157"/>
                      </a:lnTo>
                      <a:lnTo>
                        <a:pt x="329" y="170"/>
                      </a:lnTo>
                      <a:lnTo>
                        <a:pt x="342" y="183"/>
                      </a:lnTo>
                      <a:lnTo>
                        <a:pt x="355" y="199"/>
                      </a:lnTo>
                      <a:lnTo>
                        <a:pt x="368" y="215"/>
                      </a:lnTo>
                      <a:lnTo>
                        <a:pt x="381" y="233"/>
                      </a:lnTo>
                      <a:lnTo>
                        <a:pt x="395" y="253"/>
                      </a:lnTo>
                      <a:lnTo>
                        <a:pt x="408" y="273"/>
                      </a:lnTo>
                      <a:lnTo>
                        <a:pt x="423" y="294"/>
                      </a:lnTo>
                      <a:lnTo>
                        <a:pt x="438" y="317"/>
                      </a:lnTo>
                      <a:lnTo>
                        <a:pt x="452" y="340"/>
                      </a:lnTo>
                      <a:lnTo>
                        <a:pt x="467" y="365"/>
                      </a:lnTo>
                      <a:lnTo>
                        <a:pt x="481" y="391"/>
                      </a:lnTo>
                      <a:lnTo>
                        <a:pt x="496" y="417"/>
                      </a:lnTo>
                      <a:lnTo>
                        <a:pt x="512" y="445"/>
                      </a:lnTo>
                      <a:lnTo>
                        <a:pt x="526" y="473"/>
                      </a:lnTo>
                      <a:lnTo>
                        <a:pt x="541" y="502"/>
                      </a:lnTo>
                      <a:lnTo>
                        <a:pt x="555" y="532"/>
                      </a:lnTo>
                      <a:lnTo>
                        <a:pt x="570" y="561"/>
                      </a:lnTo>
                      <a:lnTo>
                        <a:pt x="586" y="593"/>
                      </a:lnTo>
                      <a:lnTo>
                        <a:pt x="600" y="625"/>
                      </a:lnTo>
                      <a:lnTo>
                        <a:pt x="615" y="657"/>
                      </a:lnTo>
                      <a:lnTo>
                        <a:pt x="630" y="689"/>
                      </a:lnTo>
                      <a:lnTo>
                        <a:pt x="643" y="723"/>
                      </a:lnTo>
                      <a:lnTo>
                        <a:pt x="657" y="756"/>
                      </a:lnTo>
                      <a:lnTo>
                        <a:pt x="672" y="790"/>
                      </a:lnTo>
                      <a:lnTo>
                        <a:pt x="685" y="825"/>
                      </a:lnTo>
                      <a:lnTo>
                        <a:pt x="699" y="858"/>
                      </a:lnTo>
                      <a:lnTo>
                        <a:pt x="712" y="893"/>
                      </a:lnTo>
                      <a:lnTo>
                        <a:pt x="725" y="928"/>
                      </a:lnTo>
                      <a:lnTo>
                        <a:pt x="733" y="950"/>
                      </a:lnTo>
                      <a:lnTo>
                        <a:pt x="741" y="973"/>
                      </a:lnTo>
                      <a:lnTo>
                        <a:pt x="750" y="998"/>
                      </a:lnTo>
                      <a:lnTo>
                        <a:pt x="759" y="1024"/>
                      </a:lnTo>
                      <a:lnTo>
                        <a:pt x="769" y="1052"/>
                      </a:lnTo>
                      <a:lnTo>
                        <a:pt x="778" y="1079"/>
                      </a:lnTo>
                      <a:lnTo>
                        <a:pt x="787" y="1107"/>
                      </a:lnTo>
                      <a:lnTo>
                        <a:pt x="797" y="1136"/>
                      </a:lnTo>
                      <a:lnTo>
                        <a:pt x="805" y="1165"/>
                      </a:lnTo>
                      <a:lnTo>
                        <a:pt x="816" y="1196"/>
                      </a:lnTo>
                      <a:lnTo>
                        <a:pt x="824" y="1226"/>
                      </a:lnTo>
                      <a:lnTo>
                        <a:pt x="832" y="1255"/>
                      </a:lnTo>
                      <a:lnTo>
                        <a:pt x="840" y="1286"/>
                      </a:lnTo>
                      <a:lnTo>
                        <a:pt x="848" y="1315"/>
                      </a:lnTo>
                      <a:lnTo>
                        <a:pt x="855" y="1345"/>
                      </a:lnTo>
                      <a:lnTo>
                        <a:pt x="861" y="1375"/>
                      </a:lnTo>
                      <a:lnTo>
                        <a:pt x="853" y="1379"/>
                      </a:lnTo>
                      <a:lnTo>
                        <a:pt x="846" y="1380"/>
                      </a:lnTo>
                      <a:lnTo>
                        <a:pt x="839" y="1383"/>
                      </a:lnTo>
                      <a:lnTo>
                        <a:pt x="830" y="1388"/>
                      </a:lnTo>
                      <a:lnTo>
                        <a:pt x="821" y="1391"/>
                      </a:lnTo>
                      <a:lnTo>
                        <a:pt x="813" y="1393"/>
                      </a:lnTo>
                      <a:lnTo>
                        <a:pt x="803" y="1396"/>
                      </a:lnTo>
                      <a:lnTo>
                        <a:pt x="794" y="1398"/>
                      </a:lnTo>
                      <a:lnTo>
                        <a:pt x="784" y="1401"/>
                      </a:lnTo>
                      <a:lnTo>
                        <a:pt x="773" y="1402"/>
                      </a:lnTo>
                      <a:lnTo>
                        <a:pt x="765" y="1404"/>
                      </a:lnTo>
                      <a:lnTo>
                        <a:pt x="755" y="1405"/>
                      </a:lnTo>
                      <a:lnTo>
                        <a:pt x="744" y="1408"/>
                      </a:lnTo>
                      <a:lnTo>
                        <a:pt x="733" y="1409"/>
                      </a:lnTo>
                      <a:lnTo>
                        <a:pt x="723" y="1411"/>
                      </a:lnTo>
                      <a:lnTo>
                        <a:pt x="712" y="1412"/>
                      </a:lnTo>
                      <a:lnTo>
                        <a:pt x="714" y="1535"/>
                      </a:lnTo>
                      <a:lnTo>
                        <a:pt x="717" y="1657"/>
                      </a:lnTo>
                      <a:lnTo>
                        <a:pt x="717" y="1779"/>
                      </a:lnTo>
                      <a:lnTo>
                        <a:pt x="718" y="1901"/>
                      </a:lnTo>
                      <a:lnTo>
                        <a:pt x="707" y="1908"/>
                      </a:lnTo>
                      <a:lnTo>
                        <a:pt x="692" y="1914"/>
                      </a:lnTo>
                      <a:lnTo>
                        <a:pt x="676" y="1920"/>
                      </a:lnTo>
                      <a:lnTo>
                        <a:pt x="657" y="1927"/>
                      </a:lnTo>
                      <a:lnTo>
                        <a:pt x="638" y="1932"/>
                      </a:lnTo>
                      <a:lnTo>
                        <a:pt x="616" y="1937"/>
                      </a:lnTo>
                      <a:lnTo>
                        <a:pt x="595" y="1943"/>
                      </a:lnTo>
                      <a:lnTo>
                        <a:pt x="570" y="1946"/>
                      </a:lnTo>
                      <a:lnTo>
                        <a:pt x="547" y="1951"/>
                      </a:lnTo>
                      <a:lnTo>
                        <a:pt x="520" y="1955"/>
                      </a:lnTo>
                      <a:lnTo>
                        <a:pt x="494" y="1958"/>
                      </a:lnTo>
                      <a:lnTo>
                        <a:pt x="468" y="1961"/>
                      </a:lnTo>
                      <a:lnTo>
                        <a:pt x="442" y="1964"/>
                      </a:lnTo>
                      <a:lnTo>
                        <a:pt x="414" y="1967"/>
                      </a:lnTo>
                      <a:lnTo>
                        <a:pt x="388" y="1967"/>
                      </a:lnTo>
                      <a:lnTo>
                        <a:pt x="362" y="1968"/>
                      </a:lnTo>
                      <a:lnTo>
                        <a:pt x="336" y="1969"/>
                      </a:lnTo>
                      <a:lnTo>
                        <a:pt x="283" y="1969"/>
                      </a:lnTo>
                      <a:lnTo>
                        <a:pt x="259" y="1969"/>
                      </a:lnTo>
                      <a:lnTo>
                        <a:pt x="235" y="1968"/>
                      </a:lnTo>
                      <a:lnTo>
                        <a:pt x="212" y="1967"/>
                      </a:lnTo>
                      <a:lnTo>
                        <a:pt x="192" y="1964"/>
                      </a:lnTo>
                      <a:lnTo>
                        <a:pt x="171" y="1961"/>
                      </a:lnTo>
                      <a:lnTo>
                        <a:pt x="153" y="1958"/>
                      </a:lnTo>
                      <a:lnTo>
                        <a:pt x="135" y="1955"/>
                      </a:lnTo>
                      <a:lnTo>
                        <a:pt x="121" y="1949"/>
                      </a:lnTo>
                      <a:lnTo>
                        <a:pt x="108" y="1945"/>
                      </a:lnTo>
                      <a:lnTo>
                        <a:pt x="96" y="1939"/>
                      </a:lnTo>
                      <a:lnTo>
                        <a:pt x="87" y="1933"/>
                      </a:lnTo>
                      <a:lnTo>
                        <a:pt x="81" y="1927"/>
                      </a:lnTo>
                      <a:lnTo>
                        <a:pt x="77" y="1920"/>
                      </a:lnTo>
                      <a:lnTo>
                        <a:pt x="67" y="1796"/>
                      </a:lnTo>
                      <a:lnTo>
                        <a:pt x="55" y="1673"/>
                      </a:lnTo>
                      <a:lnTo>
                        <a:pt x="44" y="1548"/>
                      </a:lnTo>
                      <a:lnTo>
                        <a:pt x="33" y="1423"/>
                      </a:lnTo>
                      <a:lnTo>
                        <a:pt x="25" y="1296"/>
                      </a:lnTo>
                      <a:lnTo>
                        <a:pt x="16" y="1172"/>
                      </a:lnTo>
                      <a:lnTo>
                        <a:pt x="9" y="1046"/>
                      </a:lnTo>
                      <a:lnTo>
                        <a:pt x="4" y="922"/>
                      </a:lnTo>
                      <a:lnTo>
                        <a:pt x="1" y="800"/>
                      </a:lnTo>
                      <a:lnTo>
                        <a:pt x="0" y="678"/>
                      </a:lnTo>
                      <a:lnTo>
                        <a:pt x="0" y="557"/>
                      </a:lnTo>
                      <a:lnTo>
                        <a:pt x="4" y="441"/>
                      </a:lnTo>
                      <a:lnTo>
                        <a:pt x="10" y="326"/>
                      </a:lnTo>
                      <a:lnTo>
                        <a:pt x="19" y="214"/>
                      </a:lnTo>
                      <a:lnTo>
                        <a:pt x="30" y="105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1" name="Freeform 89"/>
                <p:cNvSpPr>
                  <a:spLocks/>
                </p:cNvSpPr>
                <p:nvPr/>
              </p:nvSpPr>
              <p:spPr bwMode="auto">
                <a:xfrm>
                  <a:off x="5157" y="2713"/>
                  <a:ext cx="40" cy="42"/>
                </a:xfrm>
                <a:custGeom>
                  <a:avLst/>
                  <a:gdLst>
                    <a:gd name="T0" fmla="*/ 113 w 120"/>
                    <a:gd name="T1" fmla="*/ 103 h 126"/>
                    <a:gd name="T2" fmla="*/ 120 w 120"/>
                    <a:gd name="T3" fmla="*/ 109 h 126"/>
                    <a:gd name="T4" fmla="*/ 117 w 120"/>
                    <a:gd name="T5" fmla="*/ 102 h 126"/>
                    <a:gd name="T6" fmla="*/ 112 w 120"/>
                    <a:gd name="T7" fmla="*/ 94 h 126"/>
                    <a:gd name="T8" fmla="*/ 107 w 120"/>
                    <a:gd name="T9" fmla="*/ 86 h 126"/>
                    <a:gd name="T10" fmla="*/ 100 w 120"/>
                    <a:gd name="T11" fmla="*/ 78 h 126"/>
                    <a:gd name="T12" fmla="*/ 94 w 120"/>
                    <a:gd name="T13" fmla="*/ 71 h 126"/>
                    <a:gd name="T14" fmla="*/ 88 w 120"/>
                    <a:gd name="T15" fmla="*/ 64 h 126"/>
                    <a:gd name="T16" fmla="*/ 81 w 120"/>
                    <a:gd name="T17" fmla="*/ 56 h 126"/>
                    <a:gd name="T18" fmla="*/ 74 w 120"/>
                    <a:gd name="T19" fmla="*/ 49 h 126"/>
                    <a:gd name="T20" fmla="*/ 67 w 120"/>
                    <a:gd name="T21" fmla="*/ 42 h 126"/>
                    <a:gd name="T22" fmla="*/ 58 w 120"/>
                    <a:gd name="T23" fmla="*/ 35 h 126"/>
                    <a:gd name="T24" fmla="*/ 51 w 120"/>
                    <a:gd name="T25" fmla="*/ 29 h 126"/>
                    <a:gd name="T26" fmla="*/ 43 w 120"/>
                    <a:gd name="T27" fmla="*/ 23 h 126"/>
                    <a:gd name="T28" fmla="*/ 35 w 120"/>
                    <a:gd name="T29" fmla="*/ 16 h 126"/>
                    <a:gd name="T30" fmla="*/ 27 w 120"/>
                    <a:gd name="T31" fmla="*/ 10 h 126"/>
                    <a:gd name="T32" fmla="*/ 20 w 120"/>
                    <a:gd name="T33" fmla="*/ 4 h 126"/>
                    <a:gd name="T34" fmla="*/ 13 w 120"/>
                    <a:gd name="T35" fmla="*/ 0 h 126"/>
                    <a:gd name="T36" fmla="*/ 0 w 120"/>
                    <a:gd name="T37" fmla="*/ 19 h 126"/>
                    <a:gd name="T38" fmla="*/ 7 w 120"/>
                    <a:gd name="T39" fmla="*/ 24 h 126"/>
                    <a:gd name="T40" fmla="*/ 13 w 120"/>
                    <a:gd name="T41" fmla="*/ 30 h 126"/>
                    <a:gd name="T42" fmla="*/ 20 w 120"/>
                    <a:gd name="T43" fmla="*/ 35 h 126"/>
                    <a:gd name="T44" fmla="*/ 29 w 120"/>
                    <a:gd name="T45" fmla="*/ 40 h 126"/>
                    <a:gd name="T46" fmla="*/ 36 w 120"/>
                    <a:gd name="T47" fmla="*/ 46 h 126"/>
                    <a:gd name="T48" fmla="*/ 43 w 120"/>
                    <a:gd name="T49" fmla="*/ 54 h 126"/>
                    <a:gd name="T50" fmla="*/ 51 w 120"/>
                    <a:gd name="T51" fmla="*/ 59 h 126"/>
                    <a:gd name="T52" fmla="*/ 58 w 120"/>
                    <a:gd name="T53" fmla="*/ 65 h 126"/>
                    <a:gd name="T54" fmla="*/ 64 w 120"/>
                    <a:gd name="T55" fmla="*/ 72 h 126"/>
                    <a:gd name="T56" fmla="*/ 71 w 120"/>
                    <a:gd name="T57" fmla="*/ 80 h 126"/>
                    <a:gd name="T58" fmla="*/ 77 w 120"/>
                    <a:gd name="T59" fmla="*/ 86 h 126"/>
                    <a:gd name="T60" fmla="*/ 82 w 120"/>
                    <a:gd name="T61" fmla="*/ 93 h 126"/>
                    <a:gd name="T62" fmla="*/ 88 w 120"/>
                    <a:gd name="T63" fmla="*/ 100 h 126"/>
                    <a:gd name="T64" fmla="*/ 93 w 120"/>
                    <a:gd name="T65" fmla="*/ 107 h 126"/>
                    <a:gd name="T66" fmla="*/ 97 w 120"/>
                    <a:gd name="T67" fmla="*/ 113 h 126"/>
                    <a:gd name="T68" fmla="*/ 100 w 120"/>
                    <a:gd name="T69" fmla="*/ 120 h 126"/>
                    <a:gd name="T70" fmla="*/ 109 w 120"/>
                    <a:gd name="T71" fmla="*/ 126 h 126"/>
                    <a:gd name="T72" fmla="*/ 113 w 120"/>
                    <a:gd name="T73" fmla="*/ 10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0" h="126">
                      <a:moveTo>
                        <a:pt x="113" y="103"/>
                      </a:moveTo>
                      <a:lnTo>
                        <a:pt x="120" y="109"/>
                      </a:lnTo>
                      <a:lnTo>
                        <a:pt x="117" y="102"/>
                      </a:lnTo>
                      <a:lnTo>
                        <a:pt x="112" y="94"/>
                      </a:lnTo>
                      <a:lnTo>
                        <a:pt x="107" y="86"/>
                      </a:lnTo>
                      <a:lnTo>
                        <a:pt x="100" y="78"/>
                      </a:lnTo>
                      <a:lnTo>
                        <a:pt x="94" y="71"/>
                      </a:lnTo>
                      <a:lnTo>
                        <a:pt x="88" y="64"/>
                      </a:lnTo>
                      <a:lnTo>
                        <a:pt x="81" y="56"/>
                      </a:lnTo>
                      <a:lnTo>
                        <a:pt x="74" y="49"/>
                      </a:lnTo>
                      <a:lnTo>
                        <a:pt x="67" y="42"/>
                      </a:lnTo>
                      <a:lnTo>
                        <a:pt x="58" y="35"/>
                      </a:lnTo>
                      <a:lnTo>
                        <a:pt x="51" y="29"/>
                      </a:lnTo>
                      <a:lnTo>
                        <a:pt x="43" y="23"/>
                      </a:lnTo>
                      <a:lnTo>
                        <a:pt x="35" y="16"/>
                      </a:lnTo>
                      <a:lnTo>
                        <a:pt x="27" y="10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7" y="24"/>
                      </a:lnTo>
                      <a:lnTo>
                        <a:pt x="13" y="30"/>
                      </a:lnTo>
                      <a:lnTo>
                        <a:pt x="20" y="35"/>
                      </a:lnTo>
                      <a:lnTo>
                        <a:pt x="29" y="40"/>
                      </a:lnTo>
                      <a:lnTo>
                        <a:pt x="36" y="46"/>
                      </a:lnTo>
                      <a:lnTo>
                        <a:pt x="43" y="54"/>
                      </a:lnTo>
                      <a:lnTo>
                        <a:pt x="51" y="59"/>
                      </a:lnTo>
                      <a:lnTo>
                        <a:pt x="58" y="65"/>
                      </a:lnTo>
                      <a:lnTo>
                        <a:pt x="64" y="72"/>
                      </a:lnTo>
                      <a:lnTo>
                        <a:pt x="71" y="80"/>
                      </a:lnTo>
                      <a:lnTo>
                        <a:pt x="77" y="86"/>
                      </a:lnTo>
                      <a:lnTo>
                        <a:pt x="82" y="93"/>
                      </a:lnTo>
                      <a:lnTo>
                        <a:pt x="88" y="100"/>
                      </a:lnTo>
                      <a:lnTo>
                        <a:pt x="93" y="107"/>
                      </a:lnTo>
                      <a:lnTo>
                        <a:pt x="97" y="113"/>
                      </a:lnTo>
                      <a:lnTo>
                        <a:pt x="100" y="120"/>
                      </a:lnTo>
                      <a:lnTo>
                        <a:pt x="109" y="126"/>
                      </a:lnTo>
                      <a:lnTo>
                        <a:pt x="113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2" name="Freeform 90"/>
                <p:cNvSpPr>
                  <a:spLocks/>
                </p:cNvSpPr>
                <p:nvPr/>
              </p:nvSpPr>
              <p:spPr bwMode="auto">
                <a:xfrm>
                  <a:off x="5193" y="2747"/>
                  <a:ext cx="46" cy="16"/>
                </a:xfrm>
                <a:custGeom>
                  <a:avLst/>
                  <a:gdLst>
                    <a:gd name="T0" fmla="*/ 138 w 138"/>
                    <a:gd name="T1" fmla="*/ 28 h 48"/>
                    <a:gd name="T2" fmla="*/ 133 w 138"/>
                    <a:gd name="T3" fmla="*/ 25 h 48"/>
                    <a:gd name="T4" fmla="*/ 126 w 138"/>
                    <a:gd name="T5" fmla="*/ 23 h 48"/>
                    <a:gd name="T6" fmla="*/ 117 w 138"/>
                    <a:gd name="T7" fmla="*/ 22 h 48"/>
                    <a:gd name="T8" fmla="*/ 110 w 138"/>
                    <a:gd name="T9" fmla="*/ 20 h 48"/>
                    <a:gd name="T10" fmla="*/ 101 w 138"/>
                    <a:gd name="T11" fmla="*/ 19 h 48"/>
                    <a:gd name="T12" fmla="*/ 94 w 138"/>
                    <a:gd name="T13" fmla="*/ 17 h 48"/>
                    <a:gd name="T14" fmla="*/ 85 w 138"/>
                    <a:gd name="T15" fmla="*/ 15 h 48"/>
                    <a:gd name="T16" fmla="*/ 78 w 138"/>
                    <a:gd name="T17" fmla="*/ 15 h 48"/>
                    <a:gd name="T18" fmla="*/ 68 w 138"/>
                    <a:gd name="T19" fmla="*/ 12 h 48"/>
                    <a:gd name="T20" fmla="*/ 61 w 138"/>
                    <a:gd name="T21" fmla="*/ 12 h 48"/>
                    <a:gd name="T22" fmla="*/ 52 w 138"/>
                    <a:gd name="T23" fmla="*/ 9 h 48"/>
                    <a:gd name="T24" fmla="*/ 45 w 138"/>
                    <a:gd name="T25" fmla="*/ 7 h 48"/>
                    <a:gd name="T26" fmla="*/ 36 w 138"/>
                    <a:gd name="T27" fmla="*/ 6 h 48"/>
                    <a:gd name="T28" fmla="*/ 29 w 138"/>
                    <a:gd name="T29" fmla="*/ 4 h 48"/>
                    <a:gd name="T30" fmla="*/ 20 w 138"/>
                    <a:gd name="T31" fmla="*/ 3 h 48"/>
                    <a:gd name="T32" fmla="*/ 11 w 138"/>
                    <a:gd name="T33" fmla="*/ 1 h 48"/>
                    <a:gd name="T34" fmla="*/ 4 w 138"/>
                    <a:gd name="T35" fmla="*/ 0 h 48"/>
                    <a:gd name="T36" fmla="*/ 0 w 138"/>
                    <a:gd name="T37" fmla="*/ 23 h 48"/>
                    <a:gd name="T38" fmla="*/ 7 w 138"/>
                    <a:gd name="T39" fmla="*/ 25 h 48"/>
                    <a:gd name="T40" fmla="*/ 16 w 138"/>
                    <a:gd name="T41" fmla="*/ 26 h 48"/>
                    <a:gd name="T42" fmla="*/ 24 w 138"/>
                    <a:gd name="T43" fmla="*/ 28 h 48"/>
                    <a:gd name="T44" fmla="*/ 32 w 138"/>
                    <a:gd name="T45" fmla="*/ 29 h 48"/>
                    <a:gd name="T46" fmla="*/ 40 w 138"/>
                    <a:gd name="T47" fmla="*/ 31 h 48"/>
                    <a:gd name="T48" fmla="*/ 48 w 138"/>
                    <a:gd name="T49" fmla="*/ 32 h 48"/>
                    <a:gd name="T50" fmla="*/ 56 w 138"/>
                    <a:gd name="T51" fmla="*/ 33 h 48"/>
                    <a:gd name="T52" fmla="*/ 64 w 138"/>
                    <a:gd name="T53" fmla="*/ 35 h 48"/>
                    <a:gd name="T54" fmla="*/ 72 w 138"/>
                    <a:gd name="T55" fmla="*/ 36 h 48"/>
                    <a:gd name="T56" fmla="*/ 80 w 138"/>
                    <a:gd name="T57" fmla="*/ 38 h 48"/>
                    <a:gd name="T58" fmla="*/ 88 w 138"/>
                    <a:gd name="T59" fmla="*/ 39 h 48"/>
                    <a:gd name="T60" fmla="*/ 97 w 138"/>
                    <a:gd name="T61" fmla="*/ 42 h 48"/>
                    <a:gd name="T62" fmla="*/ 104 w 138"/>
                    <a:gd name="T63" fmla="*/ 44 h 48"/>
                    <a:gd name="T64" fmla="*/ 113 w 138"/>
                    <a:gd name="T65" fmla="*/ 45 h 48"/>
                    <a:gd name="T66" fmla="*/ 120 w 138"/>
                    <a:gd name="T67" fmla="*/ 47 h 48"/>
                    <a:gd name="T68" fmla="*/ 129 w 138"/>
                    <a:gd name="T69" fmla="*/ 48 h 48"/>
                    <a:gd name="T70" fmla="*/ 126 w 138"/>
                    <a:gd name="T71" fmla="*/ 47 h 48"/>
                    <a:gd name="T72" fmla="*/ 138 w 138"/>
                    <a:gd name="T73" fmla="*/ 2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8" h="48">
                      <a:moveTo>
                        <a:pt x="138" y="28"/>
                      </a:moveTo>
                      <a:lnTo>
                        <a:pt x="133" y="25"/>
                      </a:lnTo>
                      <a:lnTo>
                        <a:pt x="126" y="23"/>
                      </a:lnTo>
                      <a:lnTo>
                        <a:pt x="117" y="22"/>
                      </a:lnTo>
                      <a:lnTo>
                        <a:pt x="110" y="20"/>
                      </a:lnTo>
                      <a:lnTo>
                        <a:pt x="101" y="19"/>
                      </a:lnTo>
                      <a:lnTo>
                        <a:pt x="94" y="17"/>
                      </a:lnTo>
                      <a:lnTo>
                        <a:pt x="85" y="15"/>
                      </a:lnTo>
                      <a:lnTo>
                        <a:pt x="78" y="15"/>
                      </a:lnTo>
                      <a:lnTo>
                        <a:pt x="68" y="12"/>
                      </a:lnTo>
                      <a:lnTo>
                        <a:pt x="61" y="12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6" y="6"/>
                      </a:lnTo>
                      <a:lnTo>
                        <a:pt x="29" y="4"/>
                      </a:lnTo>
                      <a:lnTo>
                        <a:pt x="20" y="3"/>
                      </a:lnTo>
                      <a:lnTo>
                        <a:pt x="11" y="1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7" y="25"/>
                      </a:lnTo>
                      <a:lnTo>
                        <a:pt x="16" y="26"/>
                      </a:lnTo>
                      <a:lnTo>
                        <a:pt x="24" y="28"/>
                      </a:lnTo>
                      <a:lnTo>
                        <a:pt x="32" y="29"/>
                      </a:lnTo>
                      <a:lnTo>
                        <a:pt x="40" y="31"/>
                      </a:lnTo>
                      <a:lnTo>
                        <a:pt x="48" y="32"/>
                      </a:lnTo>
                      <a:lnTo>
                        <a:pt x="56" y="33"/>
                      </a:lnTo>
                      <a:lnTo>
                        <a:pt x="64" y="35"/>
                      </a:lnTo>
                      <a:lnTo>
                        <a:pt x="72" y="36"/>
                      </a:lnTo>
                      <a:lnTo>
                        <a:pt x="80" y="38"/>
                      </a:lnTo>
                      <a:lnTo>
                        <a:pt x="88" y="39"/>
                      </a:lnTo>
                      <a:lnTo>
                        <a:pt x="97" y="42"/>
                      </a:lnTo>
                      <a:lnTo>
                        <a:pt x="104" y="44"/>
                      </a:lnTo>
                      <a:lnTo>
                        <a:pt x="113" y="45"/>
                      </a:lnTo>
                      <a:lnTo>
                        <a:pt x="120" y="47"/>
                      </a:lnTo>
                      <a:lnTo>
                        <a:pt x="129" y="48"/>
                      </a:lnTo>
                      <a:lnTo>
                        <a:pt x="126" y="47"/>
                      </a:lnTo>
                      <a:lnTo>
                        <a:pt x="13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3" name="Freeform 91"/>
                <p:cNvSpPr>
                  <a:spLocks/>
                </p:cNvSpPr>
                <p:nvPr/>
              </p:nvSpPr>
              <p:spPr bwMode="auto">
                <a:xfrm>
                  <a:off x="5235" y="2756"/>
                  <a:ext cx="154" cy="271"/>
                </a:xfrm>
                <a:custGeom>
                  <a:avLst/>
                  <a:gdLst>
                    <a:gd name="T0" fmla="*/ 447 w 460"/>
                    <a:gd name="T1" fmla="*/ 768 h 811"/>
                    <a:gd name="T2" fmla="*/ 420 w 460"/>
                    <a:gd name="T3" fmla="*/ 699 h 811"/>
                    <a:gd name="T4" fmla="*/ 393 w 460"/>
                    <a:gd name="T5" fmla="*/ 631 h 811"/>
                    <a:gd name="T6" fmla="*/ 365 w 460"/>
                    <a:gd name="T7" fmla="*/ 564 h 811"/>
                    <a:gd name="T8" fmla="*/ 335 w 460"/>
                    <a:gd name="T9" fmla="*/ 499 h 811"/>
                    <a:gd name="T10" fmla="*/ 306 w 460"/>
                    <a:gd name="T11" fmla="*/ 436 h 811"/>
                    <a:gd name="T12" fmla="*/ 275 w 460"/>
                    <a:gd name="T13" fmla="*/ 375 h 811"/>
                    <a:gd name="T14" fmla="*/ 246 w 460"/>
                    <a:gd name="T15" fmla="*/ 318 h 811"/>
                    <a:gd name="T16" fmla="*/ 215 w 460"/>
                    <a:gd name="T17" fmla="*/ 264 h 811"/>
                    <a:gd name="T18" fmla="*/ 186 w 460"/>
                    <a:gd name="T19" fmla="*/ 213 h 811"/>
                    <a:gd name="T20" fmla="*/ 157 w 460"/>
                    <a:gd name="T21" fmla="*/ 167 h 811"/>
                    <a:gd name="T22" fmla="*/ 128 w 460"/>
                    <a:gd name="T23" fmla="*/ 125 h 811"/>
                    <a:gd name="T24" fmla="*/ 100 w 460"/>
                    <a:gd name="T25" fmla="*/ 87 h 811"/>
                    <a:gd name="T26" fmla="*/ 73 w 460"/>
                    <a:gd name="T27" fmla="*/ 55 h 811"/>
                    <a:gd name="T28" fmla="*/ 48 w 460"/>
                    <a:gd name="T29" fmla="*/ 27 h 811"/>
                    <a:gd name="T30" fmla="*/ 25 w 460"/>
                    <a:gd name="T31" fmla="*/ 7 h 811"/>
                    <a:gd name="T32" fmla="*/ 0 w 460"/>
                    <a:gd name="T33" fmla="*/ 19 h 811"/>
                    <a:gd name="T34" fmla="*/ 21 w 460"/>
                    <a:gd name="T35" fmla="*/ 35 h 811"/>
                    <a:gd name="T36" fmla="*/ 44 w 460"/>
                    <a:gd name="T37" fmla="*/ 56 h 811"/>
                    <a:gd name="T38" fmla="*/ 70 w 460"/>
                    <a:gd name="T39" fmla="*/ 85 h 811"/>
                    <a:gd name="T40" fmla="*/ 95 w 460"/>
                    <a:gd name="T41" fmla="*/ 119 h 811"/>
                    <a:gd name="T42" fmla="*/ 124 w 460"/>
                    <a:gd name="T43" fmla="*/ 158 h 811"/>
                    <a:gd name="T44" fmla="*/ 150 w 460"/>
                    <a:gd name="T45" fmla="*/ 202 h 811"/>
                    <a:gd name="T46" fmla="*/ 180 w 460"/>
                    <a:gd name="T47" fmla="*/ 250 h 811"/>
                    <a:gd name="T48" fmla="*/ 210 w 460"/>
                    <a:gd name="T49" fmla="*/ 302 h 811"/>
                    <a:gd name="T50" fmla="*/ 240 w 460"/>
                    <a:gd name="T51" fmla="*/ 357 h 811"/>
                    <a:gd name="T52" fmla="*/ 271 w 460"/>
                    <a:gd name="T53" fmla="*/ 417 h 811"/>
                    <a:gd name="T54" fmla="*/ 300 w 460"/>
                    <a:gd name="T55" fmla="*/ 478 h 811"/>
                    <a:gd name="T56" fmla="*/ 327 w 460"/>
                    <a:gd name="T57" fmla="*/ 541 h 811"/>
                    <a:gd name="T58" fmla="*/ 356 w 460"/>
                    <a:gd name="T59" fmla="*/ 608 h 811"/>
                    <a:gd name="T60" fmla="*/ 385 w 460"/>
                    <a:gd name="T61" fmla="*/ 673 h 811"/>
                    <a:gd name="T62" fmla="*/ 412 w 460"/>
                    <a:gd name="T63" fmla="*/ 743 h 811"/>
                    <a:gd name="T64" fmla="*/ 438 w 460"/>
                    <a:gd name="T65" fmla="*/ 811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0" h="811">
                      <a:moveTo>
                        <a:pt x="460" y="804"/>
                      </a:moveTo>
                      <a:lnTo>
                        <a:pt x="447" y="768"/>
                      </a:lnTo>
                      <a:lnTo>
                        <a:pt x="433" y="734"/>
                      </a:lnTo>
                      <a:lnTo>
                        <a:pt x="420" y="699"/>
                      </a:lnTo>
                      <a:lnTo>
                        <a:pt x="407" y="664"/>
                      </a:lnTo>
                      <a:lnTo>
                        <a:pt x="393" y="631"/>
                      </a:lnTo>
                      <a:lnTo>
                        <a:pt x="378" y="598"/>
                      </a:lnTo>
                      <a:lnTo>
                        <a:pt x="365" y="564"/>
                      </a:lnTo>
                      <a:lnTo>
                        <a:pt x="351" y="532"/>
                      </a:lnTo>
                      <a:lnTo>
                        <a:pt x="335" y="499"/>
                      </a:lnTo>
                      <a:lnTo>
                        <a:pt x="320" y="468"/>
                      </a:lnTo>
                      <a:lnTo>
                        <a:pt x="306" y="436"/>
                      </a:lnTo>
                      <a:lnTo>
                        <a:pt x="290" y="405"/>
                      </a:lnTo>
                      <a:lnTo>
                        <a:pt x="275" y="375"/>
                      </a:lnTo>
                      <a:lnTo>
                        <a:pt x="260" y="346"/>
                      </a:lnTo>
                      <a:lnTo>
                        <a:pt x="246" y="318"/>
                      </a:lnTo>
                      <a:lnTo>
                        <a:pt x="231" y="291"/>
                      </a:lnTo>
                      <a:lnTo>
                        <a:pt x="215" y="264"/>
                      </a:lnTo>
                      <a:lnTo>
                        <a:pt x="201" y="238"/>
                      </a:lnTo>
                      <a:lnTo>
                        <a:pt x="186" y="213"/>
                      </a:lnTo>
                      <a:lnTo>
                        <a:pt x="172" y="190"/>
                      </a:lnTo>
                      <a:lnTo>
                        <a:pt x="157" y="167"/>
                      </a:lnTo>
                      <a:lnTo>
                        <a:pt x="143" y="145"/>
                      </a:lnTo>
                      <a:lnTo>
                        <a:pt x="128" y="125"/>
                      </a:lnTo>
                      <a:lnTo>
                        <a:pt x="115" y="104"/>
                      </a:lnTo>
                      <a:lnTo>
                        <a:pt x="100" y="87"/>
                      </a:lnTo>
                      <a:lnTo>
                        <a:pt x="87" y="71"/>
                      </a:lnTo>
                      <a:lnTo>
                        <a:pt x="73" y="55"/>
                      </a:lnTo>
                      <a:lnTo>
                        <a:pt x="61" y="40"/>
                      </a:lnTo>
                      <a:lnTo>
                        <a:pt x="48" y="27"/>
                      </a:lnTo>
                      <a:lnTo>
                        <a:pt x="37" y="16"/>
                      </a:lnTo>
                      <a:lnTo>
                        <a:pt x="25" y="7"/>
                      </a:lnTo>
                      <a:lnTo>
                        <a:pt x="12" y="0"/>
                      </a:lnTo>
                      <a:lnTo>
                        <a:pt x="0" y="19"/>
                      </a:lnTo>
                      <a:lnTo>
                        <a:pt x="9" y="26"/>
                      </a:lnTo>
                      <a:lnTo>
                        <a:pt x="21" y="35"/>
                      </a:lnTo>
                      <a:lnTo>
                        <a:pt x="32" y="45"/>
                      </a:lnTo>
                      <a:lnTo>
                        <a:pt x="44" y="56"/>
                      </a:lnTo>
                      <a:lnTo>
                        <a:pt x="57" y="71"/>
                      </a:lnTo>
                      <a:lnTo>
                        <a:pt x="70" y="85"/>
                      </a:lnTo>
                      <a:lnTo>
                        <a:pt x="83" y="101"/>
                      </a:lnTo>
                      <a:lnTo>
                        <a:pt x="95" y="119"/>
                      </a:lnTo>
                      <a:lnTo>
                        <a:pt x="109" y="138"/>
                      </a:lnTo>
                      <a:lnTo>
                        <a:pt x="124" y="158"/>
                      </a:lnTo>
                      <a:lnTo>
                        <a:pt x="138" y="180"/>
                      </a:lnTo>
                      <a:lnTo>
                        <a:pt x="150" y="202"/>
                      </a:lnTo>
                      <a:lnTo>
                        <a:pt x="166" y="225"/>
                      </a:lnTo>
                      <a:lnTo>
                        <a:pt x="180" y="250"/>
                      </a:lnTo>
                      <a:lnTo>
                        <a:pt x="195" y="276"/>
                      </a:lnTo>
                      <a:lnTo>
                        <a:pt x="210" y="302"/>
                      </a:lnTo>
                      <a:lnTo>
                        <a:pt x="226" y="330"/>
                      </a:lnTo>
                      <a:lnTo>
                        <a:pt x="240" y="357"/>
                      </a:lnTo>
                      <a:lnTo>
                        <a:pt x="255" y="387"/>
                      </a:lnTo>
                      <a:lnTo>
                        <a:pt x="271" y="417"/>
                      </a:lnTo>
                      <a:lnTo>
                        <a:pt x="284" y="446"/>
                      </a:lnTo>
                      <a:lnTo>
                        <a:pt x="300" y="478"/>
                      </a:lnTo>
                      <a:lnTo>
                        <a:pt x="313" y="509"/>
                      </a:lnTo>
                      <a:lnTo>
                        <a:pt x="327" y="541"/>
                      </a:lnTo>
                      <a:lnTo>
                        <a:pt x="342" y="574"/>
                      </a:lnTo>
                      <a:lnTo>
                        <a:pt x="356" y="608"/>
                      </a:lnTo>
                      <a:lnTo>
                        <a:pt x="371" y="641"/>
                      </a:lnTo>
                      <a:lnTo>
                        <a:pt x="385" y="673"/>
                      </a:lnTo>
                      <a:lnTo>
                        <a:pt x="399" y="708"/>
                      </a:lnTo>
                      <a:lnTo>
                        <a:pt x="412" y="743"/>
                      </a:lnTo>
                      <a:lnTo>
                        <a:pt x="426" y="776"/>
                      </a:lnTo>
                      <a:lnTo>
                        <a:pt x="438" y="811"/>
                      </a:lnTo>
                      <a:lnTo>
                        <a:pt x="460" y="8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4" name="Freeform 92"/>
                <p:cNvSpPr>
                  <a:spLocks/>
                </p:cNvSpPr>
                <p:nvPr/>
              </p:nvSpPr>
              <p:spPr bwMode="auto">
                <a:xfrm>
                  <a:off x="5381" y="3024"/>
                  <a:ext cx="53" cy="154"/>
                </a:xfrm>
                <a:custGeom>
                  <a:avLst/>
                  <a:gdLst>
                    <a:gd name="T0" fmla="*/ 158 w 158"/>
                    <a:gd name="T1" fmla="*/ 447 h 460"/>
                    <a:gd name="T2" fmla="*/ 153 w 158"/>
                    <a:gd name="T3" fmla="*/ 418 h 460"/>
                    <a:gd name="T4" fmla="*/ 145 w 158"/>
                    <a:gd name="T5" fmla="*/ 387 h 460"/>
                    <a:gd name="T6" fmla="*/ 138 w 158"/>
                    <a:gd name="T7" fmla="*/ 358 h 460"/>
                    <a:gd name="T8" fmla="*/ 129 w 158"/>
                    <a:gd name="T9" fmla="*/ 327 h 460"/>
                    <a:gd name="T10" fmla="*/ 121 w 158"/>
                    <a:gd name="T11" fmla="*/ 297 h 460"/>
                    <a:gd name="T12" fmla="*/ 112 w 158"/>
                    <a:gd name="T13" fmla="*/ 266 h 460"/>
                    <a:gd name="T14" fmla="*/ 103 w 158"/>
                    <a:gd name="T15" fmla="*/ 237 h 460"/>
                    <a:gd name="T16" fmla="*/ 94 w 158"/>
                    <a:gd name="T17" fmla="*/ 208 h 460"/>
                    <a:gd name="T18" fmla="*/ 84 w 158"/>
                    <a:gd name="T19" fmla="*/ 179 h 460"/>
                    <a:gd name="T20" fmla="*/ 75 w 158"/>
                    <a:gd name="T21" fmla="*/ 150 h 460"/>
                    <a:gd name="T22" fmla="*/ 65 w 158"/>
                    <a:gd name="T23" fmla="*/ 122 h 460"/>
                    <a:gd name="T24" fmla="*/ 57 w 158"/>
                    <a:gd name="T25" fmla="*/ 95 h 460"/>
                    <a:gd name="T26" fmla="*/ 48 w 158"/>
                    <a:gd name="T27" fmla="*/ 70 h 460"/>
                    <a:gd name="T28" fmla="*/ 38 w 158"/>
                    <a:gd name="T29" fmla="*/ 45 h 460"/>
                    <a:gd name="T30" fmla="*/ 29 w 158"/>
                    <a:gd name="T31" fmla="*/ 20 h 460"/>
                    <a:gd name="T32" fmla="*/ 22 w 158"/>
                    <a:gd name="T33" fmla="*/ 0 h 460"/>
                    <a:gd name="T34" fmla="*/ 4 w 158"/>
                    <a:gd name="T35" fmla="*/ 19 h 460"/>
                    <a:gd name="T36" fmla="*/ 11 w 158"/>
                    <a:gd name="T37" fmla="*/ 41 h 460"/>
                    <a:gd name="T38" fmla="*/ 20 w 158"/>
                    <a:gd name="T39" fmla="*/ 66 h 460"/>
                    <a:gd name="T40" fmla="*/ 29 w 158"/>
                    <a:gd name="T41" fmla="*/ 90 h 460"/>
                    <a:gd name="T42" fmla="*/ 39 w 158"/>
                    <a:gd name="T43" fmla="*/ 116 h 460"/>
                    <a:gd name="T44" fmla="*/ 48 w 158"/>
                    <a:gd name="T45" fmla="*/ 143 h 460"/>
                    <a:gd name="T46" fmla="*/ 57 w 158"/>
                    <a:gd name="T47" fmla="*/ 172 h 460"/>
                    <a:gd name="T48" fmla="*/ 67 w 158"/>
                    <a:gd name="T49" fmla="*/ 199 h 460"/>
                    <a:gd name="T50" fmla="*/ 75 w 158"/>
                    <a:gd name="T51" fmla="*/ 230 h 460"/>
                    <a:gd name="T52" fmla="*/ 86 w 158"/>
                    <a:gd name="T53" fmla="*/ 259 h 460"/>
                    <a:gd name="T54" fmla="*/ 94 w 158"/>
                    <a:gd name="T55" fmla="*/ 288 h 460"/>
                    <a:gd name="T56" fmla="*/ 103 w 158"/>
                    <a:gd name="T57" fmla="*/ 319 h 460"/>
                    <a:gd name="T58" fmla="*/ 112 w 158"/>
                    <a:gd name="T59" fmla="*/ 349 h 460"/>
                    <a:gd name="T60" fmla="*/ 118 w 158"/>
                    <a:gd name="T61" fmla="*/ 378 h 460"/>
                    <a:gd name="T62" fmla="*/ 126 w 158"/>
                    <a:gd name="T63" fmla="*/ 407 h 460"/>
                    <a:gd name="T64" fmla="*/ 132 w 158"/>
                    <a:gd name="T65" fmla="*/ 438 h 460"/>
                    <a:gd name="T66" fmla="*/ 141 w 158"/>
                    <a:gd name="T67" fmla="*/ 43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8" h="460">
                      <a:moveTo>
                        <a:pt x="153" y="460"/>
                      </a:moveTo>
                      <a:lnTo>
                        <a:pt x="158" y="447"/>
                      </a:lnTo>
                      <a:lnTo>
                        <a:pt x="155" y="432"/>
                      </a:lnTo>
                      <a:lnTo>
                        <a:pt x="153" y="418"/>
                      </a:lnTo>
                      <a:lnTo>
                        <a:pt x="148" y="403"/>
                      </a:lnTo>
                      <a:lnTo>
                        <a:pt x="145" y="387"/>
                      </a:lnTo>
                      <a:lnTo>
                        <a:pt x="141" y="372"/>
                      </a:lnTo>
                      <a:lnTo>
                        <a:pt x="138" y="358"/>
                      </a:lnTo>
                      <a:lnTo>
                        <a:pt x="134" y="342"/>
                      </a:lnTo>
                      <a:lnTo>
                        <a:pt x="129" y="327"/>
                      </a:lnTo>
                      <a:lnTo>
                        <a:pt x="126" y="313"/>
                      </a:lnTo>
                      <a:lnTo>
                        <a:pt x="121" y="297"/>
                      </a:lnTo>
                      <a:lnTo>
                        <a:pt x="118" y="281"/>
                      </a:lnTo>
                      <a:lnTo>
                        <a:pt x="112" y="266"/>
                      </a:lnTo>
                      <a:lnTo>
                        <a:pt x="109" y="252"/>
                      </a:lnTo>
                      <a:lnTo>
                        <a:pt x="103" y="237"/>
                      </a:lnTo>
                      <a:lnTo>
                        <a:pt x="99" y="223"/>
                      </a:lnTo>
                      <a:lnTo>
                        <a:pt x="94" y="208"/>
                      </a:lnTo>
                      <a:lnTo>
                        <a:pt x="89" y="192"/>
                      </a:lnTo>
                      <a:lnTo>
                        <a:pt x="84" y="179"/>
                      </a:lnTo>
                      <a:lnTo>
                        <a:pt x="80" y="164"/>
                      </a:lnTo>
                      <a:lnTo>
                        <a:pt x="75" y="150"/>
                      </a:lnTo>
                      <a:lnTo>
                        <a:pt x="70" y="135"/>
                      </a:lnTo>
                      <a:lnTo>
                        <a:pt x="65" y="122"/>
                      </a:lnTo>
                      <a:lnTo>
                        <a:pt x="59" y="109"/>
                      </a:lnTo>
                      <a:lnTo>
                        <a:pt x="57" y="95"/>
                      </a:lnTo>
                      <a:lnTo>
                        <a:pt x="51" y="82"/>
                      </a:lnTo>
                      <a:lnTo>
                        <a:pt x="48" y="70"/>
                      </a:lnTo>
                      <a:lnTo>
                        <a:pt x="42" y="57"/>
                      </a:lnTo>
                      <a:lnTo>
                        <a:pt x="38" y="45"/>
                      </a:lnTo>
                      <a:lnTo>
                        <a:pt x="33" y="32"/>
                      </a:lnTo>
                      <a:lnTo>
                        <a:pt x="29" y="20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7"/>
                      </a:lnTo>
                      <a:lnTo>
                        <a:pt x="4" y="19"/>
                      </a:lnTo>
                      <a:lnTo>
                        <a:pt x="9" y="29"/>
                      </a:lnTo>
                      <a:lnTo>
                        <a:pt x="11" y="41"/>
                      </a:lnTo>
                      <a:lnTo>
                        <a:pt x="17" y="52"/>
                      </a:lnTo>
                      <a:lnTo>
                        <a:pt x="20" y="66"/>
                      </a:lnTo>
                      <a:lnTo>
                        <a:pt x="26" y="77"/>
                      </a:lnTo>
                      <a:lnTo>
                        <a:pt x="29" y="90"/>
                      </a:lnTo>
                      <a:lnTo>
                        <a:pt x="35" y="102"/>
                      </a:lnTo>
                      <a:lnTo>
                        <a:pt x="39" y="116"/>
                      </a:lnTo>
                      <a:lnTo>
                        <a:pt x="43" y="130"/>
                      </a:lnTo>
                      <a:lnTo>
                        <a:pt x="48" y="143"/>
                      </a:lnTo>
                      <a:lnTo>
                        <a:pt x="52" y="157"/>
                      </a:lnTo>
                      <a:lnTo>
                        <a:pt x="57" y="172"/>
                      </a:lnTo>
                      <a:lnTo>
                        <a:pt x="62" y="186"/>
                      </a:lnTo>
                      <a:lnTo>
                        <a:pt x="67" y="199"/>
                      </a:lnTo>
                      <a:lnTo>
                        <a:pt x="71" y="215"/>
                      </a:lnTo>
                      <a:lnTo>
                        <a:pt x="75" y="230"/>
                      </a:lnTo>
                      <a:lnTo>
                        <a:pt x="80" y="244"/>
                      </a:lnTo>
                      <a:lnTo>
                        <a:pt x="86" y="259"/>
                      </a:lnTo>
                      <a:lnTo>
                        <a:pt x="89" y="274"/>
                      </a:lnTo>
                      <a:lnTo>
                        <a:pt x="94" y="288"/>
                      </a:lnTo>
                      <a:lnTo>
                        <a:pt x="99" y="303"/>
                      </a:lnTo>
                      <a:lnTo>
                        <a:pt x="103" y="319"/>
                      </a:lnTo>
                      <a:lnTo>
                        <a:pt x="106" y="333"/>
                      </a:lnTo>
                      <a:lnTo>
                        <a:pt x="112" y="349"/>
                      </a:lnTo>
                      <a:lnTo>
                        <a:pt x="115" y="364"/>
                      </a:lnTo>
                      <a:lnTo>
                        <a:pt x="118" y="378"/>
                      </a:lnTo>
                      <a:lnTo>
                        <a:pt x="122" y="394"/>
                      </a:lnTo>
                      <a:lnTo>
                        <a:pt x="126" y="407"/>
                      </a:lnTo>
                      <a:lnTo>
                        <a:pt x="129" y="423"/>
                      </a:lnTo>
                      <a:lnTo>
                        <a:pt x="132" y="438"/>
                      </a:lnTo>
                      <a:lnTo>
                        <a:pt x="135" y="451"/>
                      </a:lnTo>
                      <a:lnTo>
                        <a:pt x="141" y="439"/>
                      </a:lnTo>
                      <a:lnTo>
                        <a:pt x="153" y="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5" name="Freeform 93"/>
                <p:cNvSpPr>
                  <a:spLocks/>
                </p:cNvSpPr>
                <p:nvPr/>
              </p:nvSpPr>
              <p:spPr bwMode="auto">
                <a:xfrm>
                  <a:off x="5377" y="3171"/>
                  <a:ext cx="55" cy="19"/>
                </a:xfrm>
                <a:custGeom>
                  <a:avLst/>
                  <a:gdLst>
                    <a:gd name="T0" fmla="*/ 22 w 165"/>
                    <a:gd name="T1" fmla="*/ 48 h 59"/>
                    <a:gd name="T2" fmla="*/ 12 w 165"/>
                    <a:gd name="T3" fmla="*/ 59 h 59"/>
                    <a:gd name="T4" fmla="*/ 22 w 165"/>
                    <a:gd name="T5" fmla="*/ 59 h 59"/>
                    <a:gd name="T6" fmla="*/ 34 w 165"/>
                    <a:gd name="T7" fmla="*/ 57 h 59"/>
                    <a:gd name="T8" fmla="*/ 44 w 165"/>
                    <a:gd name="T9" fmla="*/ 56 h 59"/>
                    <a:gd name="T10" fmla="*/ 54 w 165"/>
                    <a:gd name="T11" fmla="*/ 53 h 59"/>
                    <a:gd name="T12" fmla="*/ 64 w 165"/>
                    <a:gd name="T13" fmla="*/ 51 h 59"/>
                    <a:gd name="T14" fmla="*/ 74 w 165"/>
                    <a:gd name="T15" fmla="*/ 50 h 59"/>
                    <a:gd name="T16" fmla="*/ 85 w 165"/>
                    <a:gd name="T17" fmla="*/ 48 h 59"/>
                    <a:gd name="T18" fmla="*/ 95 w 165"/>
                    <a:gd name="T19" fmla="*/ 45 h 59"/>
                    <a:gd name="T20" fmla="*/ 105 w 165"/>
                    <a:gd name="T21" fmla="*/ 43 h 59"/>
                    <a:gd name="T22" fmla="*/ 114 w 165"/>
                    <a:gd name="T23" fmla="*/ 41 h 59"/>
                    <a:gd name="T24" fmla="*/ 124 w 165"/>
                    <a:gd name="T25" fmla="*/ 37 h 59"/>
                    <a:gd name="T26" fmla="*/ 133 w 165"/>
                    <a:gd name="T27" fmla="*/ 34 h 59"/>
                    <a:gd name="T28" fmla="*/ 140 w 165"/>
                    <a:gd name="T29" fmla="*/ 31 h 59"/>
                    <a:gd name="T30" fmla="*/ 149 w 165"/>
                    <a:gd name="T31" fmla="*/ 28 h 59"/>
                    <a:gd name="T32" fmla="*/ 156 w 165"/>
                    <a:gd name="T33" fmla="*/ 25 h 59"/>
                    <a:gd name="T34" fmla="*/ 165 w 165"/>
                    <a:gd name="T35" fmla="*/ 21 h 59"/>
                    <a:gd name="T36" fmla="*/ 153 w 165"/>
                    <a:gd name="T37" fmla="*/ 0 h 59"/>
                    <a:gd name="T38" fmla="*/ 147 w 165"/>
                    <a:gd name="T39" fmla="*/ 3 h 59"/>
                    <a:gd name="T40" fmla="*/ 140 w 165"/>
                    <a:gd name="T41" fmla="*/ 6 h 59"/>
                    <a:gd name="T42" fmla="*/ 133 w 165"/>
                    <a:gd name="T43" fmla="*/ 9 h 59"/>
                    <a:gd name="T44" fmla="*/ 124 w 165"/>
                    <a:gd name="T45" fmla="*/ 12 h 59"/>
                    <a:gd name="T46" fmla="*/ 117 w 165"/>
                    <a:gd name="T47" fmla="*/ 15 h 59"/>
                    <a:gd name="T48" fmla="*/ 106 w 165"/>
                    <a:gd name="T49" fmla="*/ 18 h 59"/>
                    <a:gd name="T50" fmla="*/ 99 w 165"/>
                    <a:gd name="T51" fmla="*/ 19 h 59"/>
                    <a:gd name="T52" fmla="*/ 89 w 165"/>
                    <a:gd name="T53" fmla="*/ 22 h 59"/>
                    <a:gd name="T54" fmla="*/ 80 w 165"/>
                    <a:gd name="T55" fmla="*/ 25 h 59"/>
                    <a:gd name="T56" fmla="*/ 70 w 165"/>
                    <a:gd name="T57" fmla="*/ 27 h 59"/>
                    <a:gd name="T58" fmla="*/ 60 w 165"/>
                    <a:gd name="T59" fmla="*/ 28 h 59"/>
                    <a:gd name="T60" fmla="*/ 51 w 165"/>
                    <a:gd name="T61" fmla="*/ 31 h 59"/>
                    <a:gd name="T62" fmla="*/ 39 w 165"/>
                    <a:gd name="T63" fmla="*/ 32 h 59"/>
                    <a:gd name="T64" fmla="*/ 29 w 165"/>
                    <a:gd name="T65" fmla="*/ 34 h 59"/>
                    <a:gd name="T66" fmla="*/ 21 w 165"/>
                    <a:gd name="T67" fmla="*/ 35 h 59"/>
                    <a:gd name="T68" fmla="*/ 9 w 165"/>
                    <a:gd name="T69" fmla="*/ 37 h 59"/>
                    <a:gd name="T70" fmla="*/ 0 w 165"/>
                    <a:gd name="T71" fmla="*/ 48 h 59"/>
                    <a:gd name="T72" fmla="*/ 22 w 165"/>
                    <a:gd name="T73" fmla="*/ 4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59">
                      <a:moveTo>
                        <a:pt x="22" y="48"/>
                      </a:moveTo>
                      <a:lnTo>
                        <a:pt x="12" y="59"/>
                      </a:lnTo>
                      <a:lnTo>
                        <a:pt x="22" y="59"/>
                      </a:lnTo>
                      <a:lnTo>
                        <a:pt x="34" y="57"/>
                      </a:lnTo>
                      <a:lnTo>
                        <a:pt x="44" y="56"/>
                      </a:lnTo>
                      <a:lnTo>
                        <a:pt x="54" y="53"/>
                      </a:lnTo>
                      <a:lnTo>
                        <a:pt x="64" y="51"/>
                      </a:lnTo>
                      <a:lnTo>
                        <a:pt x="74" y="50"/>
                      </a:lnTo>
                      <a:lnTo>
                        <a:pt x="85" y="48"/>
                      </a:lnTo>
                      <a:lnTo>
                        <a:pt x="95" y="45"/>
                      </a:lnTo>
                      <a:lnTo>
                        <a:pt x="105" y="43"/>
                      </a:lnTo>
                      <a:lnTo>
                        <a:pt x="114" y="41"/>
                      </a:lnTo>
                      <a:lnTo>
                        <a:pt x="124" y="37"/>
                      </a:lnTo>
                      <a:lnTo>
                        <a:pt x="133" y="34"/>
                      </a:lnTo>
                      <a:lnTo>
                        <a:pt x="140" y="31"/>
                      </a:lnTo>
                      <a:lnTo>
                        <a:pt x="149" y="28"/>
                      </a:lnTo>
                      <a:lnTo>
                        <a:pt x="156" y="25"/>
                      </a:lnTo>
                      <a:lnTo>
                        <a:pt x="165" y="21"/>
                      </a:lnTo>
                      <a:lnTo>
                        <a:pt x="153" y="0"/>
                      </a:lnTo>
                      <a:lnTo>
                        <a:pt x="147" y="3"/>
                      </a:lnTo>
                      <a:lnTo>
                        <a:pt x="140" y="6"/>
                      </a:lnTo>
                      <a:lnTo>
                        <a:pt x="133" y="9"/>
                      </a:lnTo>
                      <a:lnTo>
                        <a:pt x="124" y="12"/>
                      </a:lnTo>
                      <a:lnTo>
                        <a:pt x="117" y="15"/>
                      </a:lnTo>
                      <a:lnTo>
                        <a:pt x="106" y="18"/>
                      </a:lnTo>
                      <a:lnTo>
                        <a:pt x="99" y="19"/>
                      </a:lnTo>
                      <a:lnTo>
                        <a:pt x="89" y="22"/>
                      </a:lnTo>
                      <a:lnTo>
                        <a:pt x="80" y="25"/>
                      </a:lnTo>
                      <a:lnTo>
                        <a:pt x="70" y="27"/>
                      </a:lnTo>
                      <a:lnTo>
                        <a:pt x="60" y="28"/>
                      </a:lnTo>
                      <a:lnTo>
                        <a:pt x="51" y="31"/>
                      </a:lnTo>
                      <a:lnTo>
                        <a:pt x="39" y="32"/>
                      </a:lnTo>
                      <a:lnTo>
                        <a:pt x="29" y="34"/>
                      </a:lnTo>
                      <a:lnTo>
                        <a:pt x="21" y="35"/>
                      </a:lnTo>
                      <a:lnTo>
                        <a:pt x="9" y="37"/>
                      </a:lnTo>
                      <a:lnTo>
                        <a:pt x="0" y="48"/>
                      </a:lnTo>
                      <a:lnTo>
                        <a:pt x="22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6" name="Freeform 94"/>
                <p:cNvSpPr>
                  <a:spLocks/>
                </p:cNvSpPr>
                <p:nvPr/>
              </p:nvSpPr>
              <p:spPr bwMode="auto">
                <a:xfrm>
                  <a:off x="5377" y="3187"/>
                  <a:ext cx="10" cy="166"/>
                </a:xfrm>
                <a:custGeom>
                  <a:avLst/>
                  <a:gdLst>
                    <a:gd name="T0" fmla="*/ 23 w 29"/>
                    <a:gd name="T1" fmla="*/ 499 h 499"/>
                    <a:gd name="T2" fmla="*/ 29 w 29"/>
                    <a:gd name="T3" fmla="*/ 489 h 499"/>
                    <a:gd name="T4" fmla="*/ 29 w 29"/>
                    <a:gd name="T5" fmla="*/ 475 h 499"/>
                    <a:gd name="T6" fmla="*/ 28 w 29"/>
                    <a:gd name="T7" fmla="*/ 459 h 499"/>
                    <a:gd name="T8" fmla="*/ 28 w 29"/>
                    <a:gd name="T9" fmla="*/ 428 h 499"/>
                    <a:gd name="T10" fmla="*/ 28 w 29"/>
                    <a:gd name="T11" fmla="*/ 412 h 499"/>
                    <a:gd name="T12" fmla="*/ 28 w 29"/>
                    <a:gd name="T13" fmla="*/ 381 h 499"/>
                    <a:gd name="T14" fmla="*/ 26 w 29"/>
                    <a:gd name="T15" fmla="*/ 367 h 499"/>
                    <a:gd name="T16" fmla="*/ 26 w 29"/>
                    <a:gd name="T17" fmla="*/ 336 h 499"/>
                    <a:gd name="T18" fmla="*/ 26 w 29"/>
                    <a:gd name="T19" fmla="*/ 320 h 499"/>
                    <a:gd name="T20" fmla="*/ 26 w 29"/>
                    <a:gd name="T21" fmla="*/ 290 h 499"/>
                    <a:gd name="T22" fmla="*/ 25 w 29"/>
                    <a:gd name="T23" fmla="*/ 275 h 499"/>
                    <a:gd name="T24" fmla="*/ 25 w 29"/>
                    <a:gd name="T25" fmla="*/ 245 h 499"/>
                    <a:gd name="T26" fmla="*/ 25 w 29"/>
                    <a:gd name="T27" fmla="*/ 229 h 499"/>
                    <a:gd name="T28" fmla="*/ 25 w 29"/>
                    <a:gd name="T29" fmla="*/ 198 h 499"/>
                    <a:gd name="T30" fmla="*/ 23 w 29"/>
                    <a:gd name="T31" fmla="*/ 184 h 499"/>
                    <a:gd name="T32" fmla="*/ 23 w 29"/>
                    <a:gd name="T33" fmla="*/ 137 h 499"/>
                    <a:gd name="T34" fmla="*/ 23 w 29"/>
                    <a:gd name="T35" fmla="*/ 123 h 499"/>
                    <a:gd name="T36" fmla="*/ 23 w 29"/>
                    <a:gd name="T37" fmla="*/ 92 h 499"/>
                    <a:gd name="T38" fmla="*/ 23 w 29"/>
                    <a:gd name="T39" fmla="*/ 76 h 499"/>
                    <a:gd name="T40" fmla="*/ 23 w 29"/>
                    <a:gd name="T41" fmla="*/ 31 h 499"/>
                    <a:gd name="T42" fmla="*/ 22 w 29"/>
                    <a:gd name="T43" fmla="*/ 15 h 499"/>
                    <a:gd name="T44" fmla="*/ 22 w 29"/>
                    <a:gd name="T45" fmla="*/ 0 h 499"/>
                    <a:gd name="T46" fmla="*/ 0 w 29"/>
                    <a:gd name="T47" fmla="*/ 0 h 499"/>
                    <a:gd name="T48" fmla="*/ 0 w 29"/>
                    <a:gd name="T49" fmla="*/ 15 h 499"/>
                    <a:gd name="T50" fmla="*/ 0 w 29"/>
                    <a:gd name="T51" fmla="*/ 31 h 499"/>
                    <a:gd name="T52" fmla="*/ 0 w 29"/>
                    <a:gd name="T53" fmla="*/ 76 h 499"/>
                    <a:gd name="T54" fmla="*/ 0 w 29"/>
                    <a:gd name="T55" fmla="*/ 92 h 499"/>
                    <a:gd name="T56" fmla="*/ 0 w 29"/>
                    <a:gd name="T57" fmla="*/ 123 h 499"/>
                    <a:gd name="T58" fmla="*/ 2 w 29"/>
                    <a:gd name="T59" fmla="*/ 137 h 499"/>
                    <a:gd name="T60" fmla="*/ 2 w 29"/>
                    <a:gd name="T61" fmla="*/ 184 h 499"/>
                    <a:gd name="T62" fmla="*/ 2 w 29"/>
                    <a:gd name="T63" fmla="*/ 198 h 499"/>
                    <a:gd name="T64" fmla="*/ 2 w 29"/>
                    <a:gd name="T65" fmla="*/ 229 h 499"/>
                    <a:gd name="T66" fmla="*/ 2 w 29"/>
                    <a:gd name="T67" fmla="*/ 245 h 499"/>
                    <a:gd name="T68" fmla="*/ 2 w 29"/>
                    <a:gd name="T69" fmla="*/ 275 h 499"/>
                    <a:gd name="T70" fmla="*/ 3 w 29"/>
                    <a:gd name="T71" fmla="*/ 290 h 499"/>
                    <a:gd name="T72" fmla="*/ 3 w 29"/>
                    <a:gd name="T73" fmla="*/ 320 h 499"/>
                    <a:gd name="T74" fmla="*/ 3 w 29"/>
                    <a:gd name="T75" fmla="*/ 336 h 499"/>
                    <a:gd name="T76" fmla="*/ 3 w 29"/>
                    <a:gd name="T77" fmla="*/ 367 h 499"/>
                    <a:gd name="T78" fmla="*/ 5 w 29"/>
                    <a:gd name="T79" fmla="*/ 381 h 499"/>
                    <a:gd name="T80" fmla="*/ 5 w 29"/>
                    <a:gd name="T81" fmla="*/ 412 h 499"/>
                    <a:gd name="T82" fmla="*/ 5 w 29"/>
                    <a:gd name="T83" fmla="*/ 428 h 499"/>
                    <a:gd name="T84" fmla="*/ 5 w 29"/>
                    <a:gd name="T85" fmla="*/ 459 h 499"/>
                    <a:gd name="T86" fmla="*/ 6 w 29"/>
                    <a:gd name="T87" fmla="*/ 475 h 499"/>
                    <a:gd name="T88" fmla="*/ 6 w 29"/>
                    <a:gd name="T89" fmla="*/ 489 h 499"/>
                    <a:gd name="T90" fmla="*/ 10 w 29"/>
                    <a:gd name="T91" fmla="*/ 479 h 499"/>
                    <a:gd name="T92" fmla="*/ 23 w 29"/>
                    <a:gd name="T93" fmla="*/ 499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" h="499">
                      <a:moveTo>
                        <a:pt x="23" y="499"/>
                      </a:moveTo>
                      <a:lnTo>
                        <a:pt x="29" y="489"/>
                      </a:lnTo>
                      <a:lnTo>
                        <a:pt x="29" y="475"/>
                      </a:lnTo>
                      <a:lnTo>
                        <a:pt x="28" y="459"/>
                      </a:lnTo>
                      <a:lnTo>
                        <a:pt x="28" y="428"/>
                      </a:lnTo>
                      <a:lnTo>
                        <a:pt x="28" y="412"/>
                      </a:lnTo>
                      <a:lnTo>
                        <a:pt x="28" y="381"/>
                      </a:lnTo>
                      <a:lnTo>
                        <a:pt x="26" y="367"/>
                      </a:lnTo>
                      <a:lnTo>
                        <a:pt x="26" y="336"/>
                      </a:lnTo>
                      <a:lnTo>
                        <a:pt x="26" y="320"/>
                      </a:lnTo>
                      <a:lnTo>
                        <a:pt x="26" y="290"/>
                      </a:lnTo>
                      <a:lnTo>
                        <a:pt x="25" y="275"/>
                      </a:lnTo>
                      <a:lnTo>
                        <a:pt x="25" y="245"/>
                      </a:lnTo>
                      <a:lnTo>
                        <a:pt x="25" y="229"/>
                      </a:lnTo>
                      <a:lnTo>
                        <a:pt x="25" y="198"/>
                      </a:lnTo>
                      <a:lnTo>
                        <a:pt x="23" y="184"/>
                      </a:lnTo>
                      <a:lnTo>
                        <a:pt x="23" y="137"/>
                      </a:lnTo>
                      <a:lnTo>
                        <a:pt x="23" y="123"/>
                      </a:lnTo>
                      <a:lnTo>
                        <a:pt x="23" y="92"/>
                      </a:lnTo>
                      <a:lnTo>
                        <a:pt x="23" y="76"/>
                      </a:lnTo>
                      <a:lnTo>
                        <a:pt x="23" y="31"/>
                      </a:lnTo>
                      <a:lnTo>
                        <a:pt x="22" y="15"/>
                      </a:lnTo>
                      <a:lnTo>
                        <a:pt x="22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0" y="31"/>
                      </a:lnTo>
                      <a:lnTo>
                        <a:pt x="0" y="76"/>
                      </a:lnTo>
                      <a:lnTo>
                        <a:pt x="0" y="92"/>
                      </a:lnTo>
                      <a:lnTo>
                        <a:pt x="0" y="123"/>
                      </a:lnTo>
                      <a:lnTo>
                        <a:pt x="2" y="137"/>
                      </a:lnTo>
                      <a:lnTo>
                        <a:pt x="2" y="184"/>
                      </a:lnTo>
                      <a:lnTo>
                        <a:pt x="2" y="198"/>
                      </a:lnTo>
                      <a:lnTo>
                        <a:pt x="2" y="229"/>
                      </a:lnTo>
                      <a:lnTo>
                        <a:pt x="2" y="245"/>
                      </a:lnTo>
                      <a:lnTo>
                        <a:pt x="2" y="275"/>
                      </a:lnTo>
                      <a:lnTo>
                        <a:pt x="3" y="290"/>
                      </a:lnTo>
                      <a:lnTo>
                        <a:pt x="3" y="320"/>
                      </a:lnTo>
                      <a:lnTo>
                        <a:pt x="3" y="336"/>
                      </a:lnTo>
                      <a:lnTo>
                        <a:pt x="3" y="367"/>
                      </a:lnTo>
                      <a:lnTo>
                        <a:pt x="5" y="381"/>
                      </a:lnTo>
                      <a:lnTo>
                        <a:pt x="5" y="412"/>
                      </a:lnTo>
                      <a:lnTo>
                        <a:pt x="5" y="428"/>
                      </a:lnTo>
                      <a:lnTo>
                        <a:pt x="5" y="459"/>
                      </a:lnTo>
                      <a:lnTo>
                        <a:pt x="6" y="475"/>
                      </a:lnTo>
                      <a:lnTo>
                        <a:pt x="6" y="489"/>
                      </a:lnTo>
                      <a:lnTo>
                        <a:pt x="10" y="479"/>
                      </a:lnTo>
                      <a:lnTo>
                        <a:pt x="23" y="4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7" name="Freeform 95"/>
                <p:cNvSpPr>
                  <a:spLocks/>
                </p:cNvSpPr>
                <p:nvPr/>
              </p:nvSpPr>
              <p:spPr bwMode="auto">
                <a:xfrm>
                  <a:off x="5166" y="3346"/>
                  <a:ext cx="219" cy="30"/>
                </a:xfrm>
                <a:custGeom>
                  <a:avLst/>
                  <a:gdLst>
                    <a:gd name="T0" fmla="*/ 0 w 658"/>
                    <a:gd name="T1" fmla="*/ 32 h 90"/>
                    <a:gd name="T2" fmla="*/ 13 w 658"/>
                    <a:gd name="T3" fmla="*/ 52 h 90"/>
                    <a:gd name="T4" fmla="*/ 35 w 658"/>
                    <a:gd name="T5" fmla="*/ 64 h 90"/>
                    <a:gd name="T6" fmla="*/ 65 w 658"/>
                    <a:gd name="T7" fmla="*/ 76 h 90"/>
                    <a:gd name="T8" fmla="*/ 103 w 658"/>
                    <a:gd name="T9" fmla="*/ 81 h 90"/>
                    <a:gd name="T10" fmla="*/ 144 w 658"/>
                    <a:gd name="T11" fmla="*/ 86 h 90"/>
                    <a:gd name="T12" fmla="*/ 192 w 658"/>
                    <a:gd name="T13" fmla="*/ 90 h 90"/>
                    <a:gd name="T14" fmla="*/ 269 w 658"/>
                    <a:gd name="T15" fmla="*/ 90 h 90"/>
                    <a:gd name="T16" fmla="*/ 321 w 658"/>
                    <a:gd name="T17" fmla="*/ 87 h 90"/>
                    <a:gd name="T18" fmla="*/ 376 w 658"/>
                    <a:gd name="T19" fmla="*/ 84 h 90"/>
                    <a:gd name="T20" fmla="*/ 429 w 658"/>
                    <a:gd name="T21" fmla="*/ 78 h 90"/>
                    <a:gd name="T22" fmla="*/ 481 w 658"/>
                    <a:gd name="T23" fmla="*/ 71 h 90"/>
                    <a:gd name="T24" fmla="*/ 529 w 658"/>
                    <a:gd name="T25" fmla="*/ 62 h 90"/>
                    <a:gd name="T26" fmla="*/ 574 w 658"/>
                    <a:gd name="T27" fmla="*/ 52 h 90"/>
                    <a:gd name="T28" fmla="*/ 612 w 658"/>
                    <a:gd name="T29" fmla="*/ 41 h 90"/>
                    <a:gd name="T30" fmla="*/ 644 w 658"/>
                    <a:gd name="T31" fmla="*/ 28 h 90"/>
                    <a:gd name="T32" fmla="*/ 645 w 658"/>
                    <a:gd name="T33" fmla="*/ 0 h 90"/>
                    <a:gd name="T34" fmla="*/ 621 w 658"/>
                    <a:gd name="T35" fmla="*/ 13 h 90"/>
                    <a:gd name="T36" fmla="*/ 586 w 658"/>
                    <a:gd name="T37" fmla="*/ 25 h 90"/>
                    <a:gd name="T38" fmla="*/ 547 w 658"/>
                    <a:gd name="T39" fmla="*/ 35 h 90"/>
                    <a:gd name="T40" fmla="*/ 501 w 658"/>
                    <a:gd name="T41" fmla="*/ 44 h 90"/>
                    <a:gd name="T42" fmla="*/ 452 w 658"/>
                    <a:gd name="T43" fmla="*/ 52 h 90"/>
                    <a:gd name="T44" fmla="*/ 401 w 658"/>
                    <a:gd name="T45" fmla="*/ 58 h 90"/>
                    <a:gd name="T46" fmla="*/ 347 w 658"/>
                    <a:gd name="T47" fmla="*/ 64 h 90"/>
                    <a:gd name="T48" fmla="*/ 294 w 658"/>
                    <a:gd name="T49" fmla="*/ 65 h 90"/>
                    <a:gd name="T50" fmla="*/ 193 w 658"/>
                    <a:gd name="T51" fmla="*/ 67 h 90"/>
                    <a:gd name="T52" fmla="*/ 147 w 658"/>
                    <a:gd name="T53" fmla="*/ 64 h 90"/>
                    <a:gd name="T54" fmla="*/ 106 w 658"/>
                    <a:gd name="T55" fmla="*/ 58 h 90"/>
                    <a:gd name="T56" fmla="*/ 71 w 658"/>
                    <a:gd name="T57" fmla="*/ 52 h 90"/>
                    <a:gd name="T58" fmla="*/ 45 w 658"/>
                    <a:gd name="T59" fmla="*/ 42 h 90"/>
                    <a:gd name="T60" fmla="*/ 27 w 658"/>
                    <a:gd name="T61" fmla="*/ 33 h 90"/>
                    <a:gd name="T62" fmla="*/ 22 w 658"/>
                    <a:gd name="T63" fmla="*/ 25 h 90"/>
                    <a:gd name="T64" fmla="*/ 0 w 658"/>
                    <a:gd name="T65" fmla="*/ 2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8" h="90">
                      <a:moveTo>
                        <a:pt x="0" y="29"/>
                      </a:moveTo>
                      <a:lnTo>
                        <a:pt x="0" y="32"/>
                      </a:lnTo>
                      <a:lnTo>
                        <a:pt x="4" y="42"/>
                      </a:lnTo>
                      <a:lnTo>
                        <a:pt x="13" y="52"/>
                      </a:lnTo>
                      <a:lnTo>
                        <a:pt x="23" y="58"/>
                      </a:lnTo>
                      <a:lnTo>
                        <a:pt x="35" y="64"/>
                      </a:lnTo>
                      <a:lnTo>
                        <a:pt x="49" y="70"/>
                      </a:lnTo>
                      <a:lnTo>
                        <a:pt x="65" y="76"/>
                      </a:lnTo>
                      <a:lnTo>
                        <a:pt x="83" y="78"/>
                      </a:lnTo>
                      <a:lnTo>
                        <a:pt x="103" y="81"/>
                      </a:lnTo>
                      <a:lnTo>
                        <a:pt x="123" y="84"/>
                      </a:lnTo>
                      <a:lnTo>
                        <a:pt x="144" y="86"/>
                      </a:lnTo>
                      <a:lnTo>
                        <a:pt x="167" y="87"/>
                      </a:lnTo>
                      <a:lnTo>
                        <a:pt x="192" y="90"/>
                      </a:lnTo>
                      <a:lnTo>
                        <a:pt x="216" y="90"/>
                      </a:lnTo>
                      <a:lnTo>
                        <a:pt x="269" y="90"/>
                      </a:lnTo>
                      <a:lnTo>
                        <a:pt x="295" y="89"/>
                      </a:lnTo>
                      <a:lnTo>
                        <a:pt x="321" y="87"/>
                      </a:lnTo>
                      <a:lnTo>
                        <a:pt x="349" y="86"/>
                      </a:lnTo>
                      <a:lnTo>
                        <a:pt x="376" y="84"/>
                      </a:lnTo>
                      <a:lnTo>
                        <a:pt x="403" y="81"/>
                      </a:lnTo>
                      <a:lnTo>
                        <a:pt x="429" y="78"/>
                      </a:lnTo>
                      <a:lnTo>
                        <a:pt x="455" y="76"/>
                      </a:lnTo>
                      <a:lnTo>
                        <a:pt x="481" y="71"/>
                      </a:lnTo>
                      <a:lnTo>
                        <a:pt x="506" y="67"/>
                      </a:lnTo>
                      <a:lnTo>
                        <a:pt x="529" y="62"/>
                      </a:lnTo>
                      <a:lnTo>
                        <a:pt x="551" y="58"/>
                      </a:lnTo>
                      <a:lnTo>
                        <a:pt x="574" y="52"/>
                      </a:lnTo>
                      <a:lnTo>
                        <a:pt x="593" y="46"/>
                      </a:lnTo>
                      <a:lnTo>
                        <a:pt x="612" y="41"/>
                      </a:lnTo>
                      <a:lnTo>
                        <a:pt x="629" y="35"/>
                      </a:lnTo>
                      <a:lnTo>
                        <a:pt x="644" y="28"/>
                      </a:lnTo>
                      <a:lnTo>
                        <a:pt x="658" y="20"/>
                      </a:lnTo>
                      <a:lnTo>
                        <a:pt x="645" y="0"/>
                      </a:lnTo>
                      <a:lnTo>
                        <a:pt x="634" y="6"/>
                      </a:lnTo>
                      <a:lnTo>
                        <a:pt x="621" y="13"/>
                      </a:lnTo>
                      <a:lnTo>
                        <a:pt x="605" y="19"/>
                      </a:lnTo>
                      <a:lnTo>
                        <a:pt x="586" y="25"/>
                      </a:lnTo>
                      <a:lnTo>
                        <a:pt x="567" y="29"/>
                      </a:lnTo>
                      <a:lnTo>
                        <a:pt x="547" y="35"/>
                      </a:lnTo>
                      <a:lnTo>
                        <a:pt x="525" y="39"/>
                      </a:lnTo>
                      <a:lnTo>
                        <a:pt x="501" y="44"/>
                      </a:lnTo>
                      <a:lnTo>
                        <a:pt x="477" y="48"/>
                      </a:lnTo>
                      <a:lnTo>
                        <a:pt x="452" y="52"/>
                      </a:lnTo>
                      <a:lnTo>
                        <a:pt x="426" y="55"/>
                      </a:lnTo>
                      <a:lnTo>
                        <a:pt x="401" y="58"/>
                      </a:lnTo>
                      <a:lnTo>
                        <a:pt x="373" y="61"/>
                      </a:lnTo>
                      <a:lnTo>
                        <a:pt x="347" y="64"/>
                      </a:lnTo>
                      <a:lnTo>
                        <a:pt x="321" y="64"/>
                      </a:lnTo>
                      <a:lnTo>
                        <a:pt x="294" y="65"/>
                      </a:lnTo>
                      <a:lnTo>
                        <a:pt x="269" y="67"/>
                      </a:lnTo>
                      <a:lnTo>
                        <a:pt x="193" y="67"/>
                      </a:lnTo>
                      <a:lnTo>
                        <a:pt x="168" y="65"/>
                      </a:lnTo>
                      <a:lnTo>
                        <a:pt x="147" y="64"/>
                      </a:lnTo>
                      <a:lnTo>
                        <a:pt x="125" y="61"/>
                      </a:lnTo>
                      <a:lnTo>
                        <a:pt x="106" y="58"/>
                      </a:lnTo>
                      <a:lnTo>
                        <a:pt x="88" y="55"/>
                      </a:lnTo>
                      <a:lnTo>
                        <a:pt x="71" y="52"/>
                      </a:lnTo>
                      <a:lnTo>
                        <a:pt x="56" y="48"/>
                      </a:lnTo>
                      <a:lnTo>
                        <a:pt x="45" y="42"/>
                      </a:lnTo>
                      <a:lnTo>
                        <a:pt x="35" y="38"/>
                      </a:lnTo>
                      <a:lnTo>
                        <a:pt x="27" y="33"/>
                      </a:lnTo>
                      <a:lnTo>
                        <a:pt x="25" y="29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8" name="Freeform 96"/>
                <p:cNvSpPr>
                  <a:spLocks/>
                </p:cNvSpPr>
                <p:nvPr/>
              </p:nvSpPr>
              <p:spPr bwMode="auto">
                <a:xfrm>
                  <a:off x="5139" y="2713"/>
                  <a:ext cx="34" cy="643"/>
                </a:xfrm>
                <a:custGeom>
                  <a:avLst/>
                  <a:gdLst>
                    <a:gd name="T0" fmla="*/ 48 w 101"/>
                    <a:gd name="T1" fmla="*/ 8 h 1930"/>
                    <a:gd name="T2" fmla="*/ 32 w 101"/>
                    <a:gd name="T3" fmla="*/ 113 h 1930"/>
                    <a:gd name="T4" fmla="*/ 19 w 101"/>
                    <a:gd name="T5" fmla="*/ 222 h 1930"/>
                    <a:gd name="T6" fmla="*/ 10 w 101"/>
                    <a:gd name="T7" fmla="*/ 334 h 1930"/>
                    <a:gd name="T8" fmla="*/ 5 w 101"/>
                    <a:gd name="T9" fmla="*/ 451 h 1930"/>
                    <a:gd name="T10" fmla="*/ 2 w 101"/>
                    <a:gd name="T11" fmla="*/ 567 h 1930"/>
                    <a:gd name="T12" fmla="*/ 0 w 101"/>
                    <a:gd name="T13" fmla="*/ 749 h 1930"/>
                    <a:gd name="T14" fmla="*/ 3 w 101"/>
                    <a:gd name="T15" fmla="*/ 871 h 1930"/>
                    <a:gd name="T16" fmla="*/ 6 w 101"/>
                    <a:gd name="T17" fmla="*/ 995 h 1930"/>
                    <a:gd name="T18" fmla="*/ 13 w 101"/>
                    <a:gd name="T19" fmla="*/ 1120 h 1930"/>
                    <a:gd name="T20" fmla="*/ 21 w 101"/>
                    <a:gd name="T21" fmla="*/ 1245 h 1930"/>
                    <a:gd name="T22" fmla="*/ 29 w 101"/>
                    <a:gd name="T23" fmla="*/ 1370 h 1930"/>
                    <a:gd name="T24" fmla="*/ 40 w 101"/>
                    <a:gd name="T25" fmla="*/ 1497 h 1930"/>
                    <a:gd name="T26" fmla="*/ 50 w 101"/>
                    <a:gd name="T27" fmla="*/ 1622 h 1930"/>
                    <a:gd name="T28" fmla="*/ 60 w 101"/>
                    <a:gd name="T29" fmla="*/ 1747 h 1930"/>
                    <a:gd name="T30" fmla="*/ 72 w 101"/>
                    <a:gd name="T31" fmla="*/ 1870 h 1930"/>
                    <a:gd name="T32" fmla="*/ 101 w 101"/>
                    <a:gd name="T33" fmla="*/ 1927 h 1930"/>
                    <a:gd name="T34" fmla="*/ 89 w 101"/>
                    <a:gd name="T35" fmla="*/ 1806 h 1930"/>
                    <a:gd name="T36" fmla="*/ 79 w 101"/>
                    <a:gd name="T37" fmla="*/ 1681 h 1930"/>
                    <a:gd name="T38" fmla="*/ 67 w 101"/>
                    <a:gd name="T39" fmla="*/ 1556 h 1930"/>
                    <a:gd name="T40" fmla="*/ 57 w 101"/>
                    <a:gd name="T41" fmla="*/ 1433 h 1930"/>
                    <a:gd name="T42" fmla="*/ 48 w 101"/>
                    <a:gd name="T43" fmla="*/ 1306 h 1930"/>
                    <a:gd name="T44" fmla="*/ 40 w 101"/>
                    <a:gd name="T45" fmla="*/ 1181 h 1930"/>
                    <a:gd name="T46" fmla="*/ 34 w 101"/>
                    <a:gd name="T47" fmla="*/ 1056 h 1930"/>
                    <a:gd name="T48" fmla="*/ 28 w 101"/>
                    <a:gd name="T49" fmla="*/ 932 h 1930"/>
                    <a:gd name="T50" fmla="*/ 25 w 101"/>
                    <a:gd name="T51" fmla="*/ 810 h 1930"/>
                    <a:gd name="T52" fmla="*/ 24 w 101"/>
                    <a:gd name="T53" fmla="*/ 567 h 1930"/>
                    <a:gd name="T54" fmla="*/ 28 w 101"/>
                    <a:gd name="T55" fmla="*/ 451 h 1930"/>
                    <a:gd name="T56" fmla="*/ 34 w 101"/>
                    <a:gd name="T57" fmla="*/ 336 h 1930"/>
                    <a:gd name="T58" fmla="*/ 42 w 101"/>
                    <a:gd name="T59" fmla="*/ 225 h 1930"/>
                    <a:gd name="T60" fmla="*/ 54 w 101"/>
                    <a:gd name="T61" fmla="*/ 116 h 1930"/>
                    <a:gd name="T62" fmla="*/ 70 w 101"/>
                    <a:gd name="T63" fmla="*/ 11 h 1930"/>
                    <a:gd name="T64" fmla="*/ 66 w 101"/>
                    <a:gd name="T65" fmla="*/ 0 h 1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" h="1930">
                      <a:moveTo>
                        <a:pt x="66" y="0"/>
                      </a:moveTo>
                      <a:lnTo>
                        <a:pt x="48" y="8"/>
                      </a:lnTo>
                      <a:lnTo>
                        <a:pt x="40" y="59"/>
                      </a:lnTo>
                      <a:lnTo>
                        <a:pt x="32" y="113"/>
                      </a:lnTo>
                      <a:lnTo>
                        <a:pt x="25" y="168"/>
                      </a:lnTo>
                      <a:lnTo>
                        <a:pt x="19" y="222"/>
                      </a:lnTo>
                      <a:lnTo>
                        <a:pt x="15" y="278"/>
                      </a:lnTo>
                      <a:lnTo>
                        <a:pt x="10" y="334"/>
                      </a:lnTo>
                      <a:lnTo>
                        <a:pt x="6" y="392"/>
                      </a:lnTo>
                      <a:lnTo>
                        <a:pt x="5" y="451"/>
                      </a:lnTo>
                      <a:lnTo>
                        <a:pt x="3" y="509"/>
                      </a:lnTo>
                      <a:lnTo>
                        <a:pt x="2" y="567"/>
                      </a:lnTo>
                      <a:lnTo>
                        <a:pt x="0" y="628"/>
                      </a:lnTo>
                      <a:lnTo>
                        <a:pt x="0" y="749"/>
                      </a:lnTo>
                      <a:lnTo>
                        <a:pt x="2" y="810"/>
                      </a:lnTo>
                      <a:lnTo>
                        <a:pt x="3" y="871"/>
                      </a:lnTo>
                      <a:lnTo>
                        <a:pt x="5" y="934"/>
                      </a:lnTo>
                      <a:lnTo>
                        <a:pt x="6" y="995"/>
                      </a:lnTo>
                      <a:lnTo>
                        <a:pt x="10" y="1057"/>
                      </a:lnTo>
                      <a:lnTo>
                        <a:pt x="13" y="1120"/>
                      </a:lnTo>
                      <a:lnTo>
                        <a:pt x="16" y="1182"/>
                      </a:lnTo>
                      <a:lnTo>
                        <a:pt x="21" y="1245"/>
                      </a:lnTo>
                      <a:lnTo>
                        <a:pt x="25" y="1307"/>
                      </a:lnTo>
                      <a:lnTo>
                        <a:pt x="29" y="1370"/>
                      </a:lnTo>
                      <a:lnTo>
                        <a:pt x="34" y="1433"/>
                      </a:lnTo>
                      <a:lnTo>
                        <a:pt x="40" y="1497"/>
                      </a:lnTo>
                      <a:lnTo>
                        <a:pt x="44" y="1559"/>
                      </a:lnTo>
                      <a:lnTo>
                        <a:pt x="50" y="1622"/>
                      </a:lnTo>
                      <a:lnTo>
                        <a:pt x="56" y="1684"/>
                      </a:lnTo>
                      <a:lnTo>
                        <a:pt x="60" y="1747"/>
                      </a:lnTo>
                      <a:lnTo>
                        <a:pt x="67" y="1808"/>
                      </a:lnTo>
                      <a:lnTo>
                        <a:pt x="72" y="1870"/>
                      </a:lnTo>
                      <a:lnTo>
                        <a:pt x="79" y="1930"/>
                      </a:lnTo>
                      <a:lnTo>
                        <a:pt x="101" y="1927"/>
                      </a:lnTo>
                      <a:lnTo>
                        <a:pt x="95" y="1867"/>
                      </a:lnTo>
                      <a:lnTo>
                        <a:pt x="89" y="1806"/>
                      </a:lnTo>
                      <a:lnTo>
                        <a:pt x="83" y="1744"/>
                      </a:lnTo>
                      <a:lnTo>
                        <a:pt x="79" y="1681"/>
                      </a:lnTo>
                      <a:lnTo>
                        <a:pt x="73" y="1619"/>
                      </a:lnTo>
                      <a:lnTo>
                        <a:pt x="67" y="1556"/>
                      </a:lnTo>
                      <a:lnTo>
                        <a:pt x="63" y="1494"/>
                      </a:lnTo>
                      <a:lnTo>
                        <a:pt x="57" y="1433"/>
                      </a:lnTo>
                      <a:lnTo>
                        <a:pt x="53" y="1369"/>
                      </a:lnTo>
                      <a:lnTo>
                        <a:pt x="48" y="1306"/>
                      </a:lnTo>
                      <a:lnTo>
                        <a:pt x="44" y="1243"/>
                      </a:lnTo>
                      <a:lnTo>
                        <a:pt x="40" y="1181"/>
                      </a:lnTo>
                      <a:lnTo>
                        <a:pt x="35" y="1118"/>
                      </a:lnTo>
                      <a:lnTo>
                        <a:pt x="34" y="1056"/>
                      </a:lnTo>
                      <a:lnTo>
                        <a:pt x="29" y="993"/>
                      </a:lnTo>
                      <a:lnTo>
                        <a:pt x="28" y="932"/>
                      </a:lnTo>
                      <a:lnTo>
                        <a:pt x="26" y="870"/>
                      </a:lnTo>
                      <a:lnTo>
                        <a:pt x="25" y="810"/>
                      </a:lnTo>
                      <a:lnTo>
                        <a:pt x="24" y="749"/>
                      </a:lnTo>
                      <a:lnTo>
                        <a:pt x="24" y="567"/>
                      </a:lnTo>
                      <a:lnTo>
                        <a:pt x="26" y="509"/>
                      </a:lnTo>
                      <a:lnTo>
                        <a:pt x="28" y="451"/>
                      </a:lnTo>
                      <a:lnTo>
                        <a:pt x="29" y="394"/>
                      </a:lnTo>
                      <a:lnTo>
                        <a:pt x="34" y="336"/>
                      </a:lnTo>
                      <a:lnTo>
                        <a:pt x="38" y="280"/>
                      </a:lnTo>
                      <a:lnTo>
                        <a:pt x="42" y="225"/>
                      </a:lnTo>
                      <a:lnTo>
                        <a:pt x="48" y="170"/>
                      </a:lnTo>
                      <a:lnTo>
                        <a:pt x="54" y="116"/>
                      </a:lnTo>
                      <a:lnTo>
                        <a:pt x="63" y="64"/>
                      </a:lnTo>
                      <a:lnTo>
                        <a:pt x="70" y="11"/>
                      </a:lnTo>
                      <a:lnTo>
                        <a:pt x="53" y="19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9" name="Freeform 97"/>
                <p:cNvSpPr>
                  <a:spLocks/>
                </p:cNvSpPr>
                <p:nvPr/>
              </p:nvSpPr>
              <p:spPr bwMode="auto">
                <a:xfrm>
                  <a:off x="5190" y="2747"/>
                  <a:ext cx="8" cy="5"/>
                </a:xfrm>
                <a:custGeom>
                  <a:avLst/>
                  <a:gdLst>
                    <a:gd name="T0" fmla="*/ 24 w 24"/>
                    <a:gd name="T1" fmla="*/ 9 h 15"/>
                    <a:gd name="T2" fmla="*/ 22 w 24"/>
                    <a:gd name="T3" fmla="*/ 3 h 15"/>
                    <a:gd name="T4" fmla="*/ 18 w 24"/>
                    <a:gd name="T5" fmla="*/ 0 h 15"/>
                    <a:gd name="T6" fmla="*/ 14 w 24"/>
                    <a:gd name="T7" fmla="*/ 0 h 15"/>
                    <a:gd name="T8" fmla="*/ 9 w 24"/>
                    <a:gd name="T9" fmla="*/ 0 h 15"/>
                    <a:gd name="T10" fmla="*/ 5 w 24"/>
                    <a:gd name="T11" fmla="*/ 3 h 15"/>
                    <a:gd name="T12" fmla="*/ 2 w 24"/>
                    <a:gd name="T13" fmla="*/ 6 h 15"/>
                    <a:gd name="T14" fmla="*/ 0 w 24"/>
                    <a:gd name="T15" fmla="*/ 10 h 15"/>
                    <a:gd name="T16" fmla="*/ 2 w 24"/>
                    <a:gd name="T17" fmla="*/ 15 h 15"/>
                    <a:gd name="T18" fmla="*/ 24 w 24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5">
                      <a:moveTo>
                        <a:pt x="24" y="9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0" name="Freeform 98"/>
                <p:cNvSpPr>
                  <a:spLocks/>
                </p:cNvSpPr>
                <p:nvPr/>
              </p:nvSpPr>
              <p:spPr bwMode="auto">
                <a:xfrm>
                  <a:off x="5190" y="2750"/>
                  <a:ext cx="22" cy="77"/>
                </a:xfrm>
                <a:custGeom>
                  <a:avLst/>
                  <a:gdLst>
                    <a:gd name="T0" fmla="*/ 60 w 65"/>
                    <a:gd name="T1" fmla="*/ 230 h 230"/>
                    <a:gd name="T2" fmla="*/ 65 w 65"/>
                    <a:gd name="T3" fmla="*/ 216 h 230"/>
                    <a:gd name="T4" fmla="*/ 62 w 65"/>
                    <a:gd name="T5" fmla="*/ 205 h 230"/>
                    <a:gd name="T6" fmla="*/ 60 w 65"/>
                    <a:gd name="T7" fmla="*/ 190 h 230"/>
                    <a:gd name="T8" fmla="*/ 58 w 65"/>
                    <a:gd name="T9" fmla="*/ 177 h 230"/>
                    <a:gd name="T10" fmla="*/ 57 w 65"/>
                    <a:gd name="T11" fmla="*/ 164 h 230"/>
                    <a:gd name="T12" fmla="*/ 54 w 65"/>
                    <a:gd name="T13" fmla="*/ 152 h 230"/>
                    <a:gd name="T14" fmla="*/ 52 w 65"/>
                    <a:gd name="T15" fmla="*/ 138 h 230"/>
                    <a:gd name="T16" fmla="*/ 51 w 65"/>
                    <a:gd name="T17" fmla="*/ 126 h 230"/>
                    <a:gd name="T18" fmla="*/ 48 w 65"/>
                    <a:gd name="T19" fmla="*/ 113 h 230"/>
                    <a:gd name="T20" fmla="*/ 45 w 65"/>
                    <a:gd name="T21" fmla="*/ 99 h 230"/>
                    <a:gd name="T22" fmla="*/ 42 w 65"/>
                    <a:gd name="T23" fmla="*/ 86 h 230"/>
                    <a:gd name="T24" fmla="*/ 41 w 65"/>
                    <a:gd name="T25" fmla="*/ 71 h 230"/>
                    <a:gd name="T26" fmla="*/ 38 w 65"/>
                    <a:gd name="T27" fmla="*/ 58 h 230"/>
                    <a:gd name="T28" fmla="*/ 35 w 65"/>
                    <a:gd name="T29" fmla="*/ 43 h 230"/>
                    <a:gd name="T30" fmla="*/ 30 w 65"/>
                    <a:gd name="T31" fmla="*/ 29 h 230"/>
                    <a:gd name="T32" fmla="*/ 26 w 65"/>
                    <a:gd name="T33" fmla="*/ 14 h 230"/>
                    <a:gd name="T34" fmla="*/ 22 w 65"/>
                    <a:gd name="T35" fmla="*/ 0 h 230"/>
                    <a:gd name="T36" fmla="*/ 0 w 65"/>
                    <a:gd name="T37" fmla="*/ 6 h 230"/>
                    <a:gd name="T38" fmla="*/ 4 w 65"/>
                    <a:gd name="T39" fmla="*/ 20 h 230"/>
                    <a:gd name="T40" fmla="*/ 7 w 65"/>
                    <a:gd name="T41" fmla="*/ 35 h 230"/>
                    <a:gd name="T42" fmla="*/ 12 w 65"/>
                    <a:gd name="T43" fmla="*/ 49 h 230"/>
                    <a:gd name="T44" fmla="*/ 14 w 65"/>
                    <a:gd name="T45" fmla="*/ 62 h 230"/>
                    <a:gd name="T46" fmla="*/ 17 w 65"/>
                    <a:gd name="T47" fmla="*/ 77 h 230"/>
                    <a:gd name="T48" fmla="*/ 20 w 65"/>
                    <a:gd name="T49" fmla="*/ 90 h 230"/>
                    <a:gd name="T50" fmla="*/ 22 w 65"/>
                    <a:gd name="T51" fmla="*/ 103 h 230"/>
                    <a:gd name="T52" fmla="*/ 25 w 65"/>
                    <a:gd name="T53" fmla="*/ 116 h 230"/>
                    <a:gd name="T54" fmla="*/ 28 w 65"/>
                    <a:gd name="T55" fmla="*/ 129 h 230"/>
                    <a:gd name="T56" fmla="*/ 29 w 65"/>
                    <a:gd name="T57" fmla="*/ 142 h 230"/>
                    <a:gd name="T58" fmla="*/ 30 w 65"/>
                    <a:gd name="T59" fmla="*/ 155 h 230"/>
                    <a:gd name="T60" fmla="*/ 33 w 65"/>
                    <a:gd name="T61" fmla="*/ 168 h 230"/>
                    <a:gd name="T62" fmla="*/ 35 w 65"/>
                    <a:gd name="T63" fmla="*/ 182 h 230"/>
                    <a:gd name="T64" fmla="*/ 38 w 65"/>
                    <a:gd name="T65" fmla="*/ 195 h 230"/>
                    <a:gd name="T66" fmla="*/ 39 w 65"/>
                    <a:gd name="T67" fmla="*/ 208 h 230"/>
                    <a:gd name="T68" fmla="*/ 42 w 65"/>
                    <a:gd name="T69" fmla="*/ 222 h 230"/>
                    <a:gd name="T70" fmla="*/ 48 w 65"/>
                    <a:gd name="T71" fmla="*/ 209 h 230"/>
                    <a:gd name="T72" fmla="*/ 60 w 65"/>
                    <a:gd name="T73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5" h="230">
                      <a:moveTo>
                        <a:pt x="60" y="230"/>
                      </a:moveTo>
                      <a:lnTo>
                        <a:pt x="65" y="216"/>
                      </a:lnTo>
                      <a:lnTo>
                        <a:pt x="62" y="205"/>
                      </a:lnTo>
                      <a:lnTo>
                        <a:pt x="60" y="190"/>
                      </a:lnTo>
                      <a:lnTo>
                        <a:pt x="58" y="177"/>
                      </a:lnTo>
                      <a:lnTo>
                        <a:pt x="57" y="164"/>
                      </a:lnTo>
                      <a:lnTo>
                        <a:pt x="54" y="152"/>
                      </a:lnTo>
                      <a:lnTo>
                        <a:pt x="52" y="138"/>
                      </a:lnTo>
                      <a:lnTo>
                        <a:pt x="51" y="126"/>
                      </a:lnTo>
                      <a:lnTo>
                        <a:pt x="48" y="113"/>
                      </a:lnTo>
                      <a:lnTo>
                        <a:pt x="45" y="99"/>
                      </a:lnTo>
                      <a:lnTo>
                        <a:pt x="42" y="86"/>
                      </a:lnTo>
                      <a:lnTo>
                        <a:pt x="41" y="71"/>
                      </a:lnTo>
                      <a:lnTo>
                        <a:pt x="38" y="58"/>
                      </a:lnTo>
                      <a:lnTo>
                        <a:pt x="35" y="43"/>
                      </a:lnTo>
                      <a:lnTo>
                        <a:pt x="30" y="29"/>
                      </a:lnTo>
                      <a:lnTo>
                        <a:pt x="26" y="14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4" y="20"/>
                      </a:lnTo>
                      <a:lnTo>
                        <a:pt x="7" y="35"/>
                      </a:lnTo>
                      <a:lnTo>
                        <a:pt x="12" y="49"/>
                      </a:lnTo>
                      <a:lnTo>
                        <a:pt x="14" y="62"/>
                      </a:lnTo>
                      <a:lnTo>
                        <a:pt x="17" y="77"/>
                      </a:lnTo>
                      <a:lnTo>
                        <a:pt x="20" y="90"/>
                      </a:lnTo>
                      <a:lnTo>
                        <a:pt x="22" y="103"/>
                      </a:lnTo>
                      <a:lnTo>
                        <a:pt x="25" y="116"/>
                      </a:lnTo>
                      <a:lnTo>
                        <a:pt x="28" y="129"/>
                      </a:lnTo>
                      <a:lnTo>
                        <a:pt x="29" y="142"/>
                      </a:lnTo>
                      <a:lnTo>
                        <a:pt x="30" y="155"/>
                      </a:lnTo>
                      <a:lnTo>
                        <a:pt x="33" y="168"/>
                      </a:lnTo>
                      <a:lnTo>
                        <a:pt x="35" y="182"/>
                      </a:lnTo>
                      <a:lnTo>
                        <a:pt x="38" y="195"/>
                      </a:lnTo>
                      <a:lnTo>
                        <a:pt x="39" y="208"/>
                      </a:lnTo>
                      <a:lnTo>
                        <a:pt x="42" y="222"/>
                      </a:lnTo>
                      <a:lnTo>
                        <a:pt x="48" y="209"/>
                      </a:lnTo>
                      <a:lnTo>
                        <a:pt x="6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1" name="Freeform 99"/>
                <p:cNvSpPr>
                  <a:spLocks/>
                </p:cNvSpPr>
                <p:nvPr/>
              </p:nvSpPr>
              <p:spPr bwMode="auto">
                <a:xfrm>
                  <a:off x="5180" y="2820"/>
                  <a:ext cx="30" cy="23"/>
                </a:xfrm>
                <a:custGeom>
                  <a:avLst/>
                  <a:gdLst>
                    <a:gd name="T0" fmla="*/ 12 w 92"/>
                    <a:gd name="T1" fmla="*/ 50 h 70"/>
                    <a:gd name="T2" fmla="*/ 12 w 92"/>
                    <a:gd name="T3" fmla="*/ 70 h 70"/>
                    <a:gd name="T4" fmla="*/ 22 w 92"/>
                    <a:gd name="T5" fmla="*/ 64 h 70"/>
                    <a:gd name="T6" fmla="*/ 32 w 92"/>
                    <a:gd name="T7" fmla="*/ 57 h 70"/>
                    <a:gd name="T8" fmla="*/ 42 w 92"/>
                    <a:gd name="T9" fmla="*/ 51 h 70"/>
                    <a:gd name="T10" fmla="*/ 52 w 92"/>
                    <a:gd name="T11" fmla="*/ 45 h 70"/>
                    <a:gd name="T12" fmla="*/ 62 w 92"/>
                    <a:gd name="T13" fmla="*/ 39 h 70"/>
                    <a:gd name="T14" fmla="*/ 71 w 92"/>
                    <a:gd name="T15" fmla="*/ 32 h 70"/>
                    <a:gd name="T16" fmla="*/ 83 w 92"/>
                    <a:gd name="T17" fmla="*/ 26 h 70"/>
                    <a:gd name="T18" fmla="*/ 92 w 92"/>
                    <a:gd name="T19" fmla="*/ 21 h 70"/>
                    <a:gd name="T20" fmla="*/ 80 w 92"/>
                    <a:gd name="T21" fmla="*/ 0 h 70"/>
                    <a:gd name="T22" fmla="*/ 70 w 92"/>
                    <a:gd name="T23" fmla="*/ 6 h 70"/>
                    <a:gd name="T24" fmla="*/ 60 w 92"/>
                    <a:gd name="T25" fmla="*/ 13 h 70"/>
                    <a:gd name="T26" fmla="*/ 51 w 92"/>
                    <a:gd name="T27" fmla="*/ 19 h 70"/>
                    <a:gd name="T28" fmla="*/ 39 w 92"/>
                    <a:gd name="T29" fmla="*/ 25 h 70"/>
                    <a:gd name="T30" fmla="*/ 30 w 92"/>
                    <a:gd name="T31" fmla="*/ 31 h 70"/>
                    <a:gd name="T32" fmla="*/ 20 w 92"/>
                    <a:gd name="T33" fmla="*/ 38 h 70"/>
                    <a:gd name="T34" fmla="*/ 10 w 92"/>
                    <a:gd name="T35" fmla="*/ 44 h 70"/>
                    <a:gd name="T36" fmla="*/ 0 w 92"/>
                    <a:gd name="T37" fmla="*/ 50 h 70"/>
                    <a:gd name="T38" fmla="*/ 0 w 92"/>
                    <a:gd name="T39" fmla="*/ 70 h 70"/>
                    <a:gd name="T40" fmla="*/ 12 w 92"/>
                    <a:gd name="T41" fmla="*/ 5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70">
                      <a:moveTo>
                        <a:pt x="12" y="50"/>
                      </a:moveTo>
                      <a:lnTo>
                        <a:pt x="12" y="70"/>
                      </a:lnTo>
                      <a:lnTo>
                        <a:pt x="22" y="64"/>
                      </a:lnTo>
                      <a:lnTo>
                        <a:pt x="32" y="57"/>
                      </a:lnTo>
                      <a:lnTo>
                        <a:pt x="42" y="51"/>
                      </a:lnTo>
                      <a:lnTo>
                        <a:pt x="52" y="45"/>
                      </a:lnTo>
                      <a:lnTo>
                        <a:pt x="62" y="39"/>
                      </a:lnTo>
                      <a:lnTo>
                        <a:pt x="71" y="32"/>
                      </a:lnTo>
                      <a:lnTo>
                        <a:pt x="83" y="26"/>
                      </a:lnTo>
                      <a:lnTo>
                        <a:pt x="92" y="21"/>
                      </a:lnTo>
                      <a:lnTo>
                        <a:pt x="80" y="0"/>
                      </a:lnTo>
                      <a:lnTo>
                        <a:pt x="70" y="6"/>
                      </a:lnTo>
                      <a:lnTo>
                        <a:pt x="60" y="13"/>
                      </a:lnTo>
                      <a:lnTo>
                        <a:pt x="51" y="19"/>
                      </a:lnTo>
                      <a:lnTo>
                        <a:pt x="39" y="25"/>
                      </a:lnTo>
                      <a:lnTo>
                        <a:pt x="30" y="31"/>
                      </a:lnTo>
                      <a:lnTo>
                        <a:pt x="20" y="38"/>
                      </a:lnTo>
                      <a:lnTo>
                        <a:pt x="10" y="44"/>
                      </a:lnTo>
                      <a:lnTo>
                        <a:pt x="0" y="50"/>
                      </a:lnTo>
                      <a:lnTo>
                        <a:pt x="0" y="70"/>
                      </a:lnTo>
                      <a:lnTo>
                        <a:pt x="1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2" name="Freeform 100"/>
                <p:cNvSpPr>
                  <a:spLocks/>
                </p:cNvSpPr>
                <p:nvPr/>
              </p:nvSpPr>
              <p:spPr bwMode="auto">
                <a:xfrm>
                  <a:off x="5180" y="2836"/>
                  <a:ext cx="30" cy="22"/>
                </a:xfrm>
                <a:custGeom>
                  <a:avLst/>
                  <a:gdLst>
                    <a:gd name="T0" fmla="*/ 92 w 92"/>
                    <a:gd name="T1" fmla="*/ 56 h 64"/>
                    <a:gd name="T2" fmla="*/ 86 w 92"/>
                    <a:gd name="T3" fmla="*/ 43 h 64"/>
                    <a:gd name="T4" fmla="*/ 77 w 92"/>
                    <a:gd name="T5" fmla="*/ 37 h 64"/>
                    <a:gd name="T6" fmla="*/ 68 w 92"/>
                    <a:gd name="T7" fmla="*/ 32 h 64"/>
                    <a:gd name="T8" fmla="*/ 58 w 92"/>
                    <a:gd name="T9" fmla="*/ 26 h 64"/>
                    <a:gd name="T10" fmla="*/ 49 w 92"/>
                    <a:gd name="T11" fmla="*/ 21 h 64"/>
                    <a:gd name="T12" fmla="*/ 39 w 92"/>
                    <a:gd name="T13" fmla="*/ 16 h 64"/>
                    <a:gd name="T14" fmla="*/ 30 w 92"/>
                    <a:gd name="T15" fmla="*/ 10 h 64"/>
                    <a:gd name="T16" fmla="*/ 22 w 92"/>
                    <a:gd name="T17" fmla="*/ 5 h 64"/>
                    <a:gd name="T18" fmla="*/ 12 w 92"/>
                    <a:gd name="T19" fmla="*/ 0 h 64"/>
                    <a:gd name="T20" fmla="*/ 0 w 92"/>
                    <a:gd name="T21" fmla="*/ 20 h 64"/>
                    <a:gd name="T22" fmla="*/ 9 w 92"/>
                    <a:gd name="T23" fmla="*/ 26 h 64"/>
                    <a:gd name="T24" fmla="*/ 19 w 92"/>
                    <a:gd name="T25" fmla="*/ 30 h 64"/>
                    <a:gd name="T26" fmla="*/ 28 w 92"/>
                    <a:gd name="T27" fmla="*/ 36 h 64"/>
                    <a:gd name="T28" fmla="*/ 36 w 92"/>
                    <a:gd name="T29" fmla="*/ 42 h 64"/>
                    <a:gd name="T30" fmla="*/ 46 w 92"/>
                    <a:gd name="T31" fmla="*/ 48 h 64"/>
                    <a:gd name="T32" fmla="*/ 55 w 92"/>
                    <a:gd name="T33" fmla="*/ 53 h 64"/>
                    <a:gd name="T34" fmla="*/ 65 w 92"/>
                    <a:gd name="T35" fmla="*/ 58 h 64"/>
                    <a:gd name="T36" fmla="*/ 74 w 92"/>
                    <a:gd name="T37" fmla="*/ 64 h 64"/>
                    <a:gd name="T38" fmla="*/ 68 w 92"/>
                    <a:gd name="T39" fmla="*/ 51 h 64"/>
                    <a:gd name="T40" fmla="*/ 92 w 92"/>
                    <a:gd name="T41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64">
                      <a:moveTo>
                        <a:pt x="92" y="56"/>
                      </a:moveTo>
                      <a:lnTo>
                        <a:pt x="86" y="43"/>
                      </a:lnTo>
                      <a:lnTo>
                        <a:pt x="77" y="37"/>
                      </a:lnTo>
                      <a:lnTo>
                        <a:pt x="68" y="32"/>
                      </a:lnTo>
                      <a:lnTo>
                        <a:pt x="58" y="26"/>
                      </a:lnTo>
                      <a:lnTo>
                        <a:pt x="49" y="21"/>
                      </a:lnTo>
                      <a:lnTo>
                        <a:pt x="39" y="16"/>
                      </a:lnTo>
                      <a:lnTo>
                        <a:pt x="30" y="10"/>
                      </a:lnTo>
                      <a:lnTo>
                        <a:pt x="22" y="5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9" y="26"/>
                      </a:lnTo>
                      <a:lnTo>
                        <a:pt x="19" y="30"/>
                      </a:lnTo>
                      <a:lnTo>
                        <a:pt x="28" y="36"/>
                      </a:lnTo>
                      <a:lnTo>
                        <a:pt x="36" y="42"/>
                      </a:lnTo>
                      <a:lnTo>
                        <a:pt x="46" y="48"/>
                      </a:lnTo>
                      <a:lnTo>
                        <a:pt x="55" y="53"/>
                      </a:lnTo>
                      <a:lnTo>
                        <a:pt x="65" y="58"/>
                      </a:lnTo>
                      <a:lnTo>
                        <a:pt x="74" y="64"/>
                      </a:lnTo>
                      <a:lnTo>
                        <a:pt x="68" y="51"/>
                      </a:lnTo>
                      <a:lnTo>
                        <a:pt x="92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3" name="Freeform 101"/>
                <p:cNvSpPr>
                  <a:spLocks/>
                </p:cNvSpPr>
                <p:nvPr/>
              </p:nvSpPr>
              <p:spPr bwMode="auto">
                <a:xfrm>
                  <a:off x="5168" y="2853"/>
                  <a:ext cx="42" cy="185"/>
                </a:xfrm>
                <a:custGeom>
                  <a:avLst/>
                  <a:gdLst>
                    <a:gd name="T0" fmla="*/ 26 w 128"/>
                    <a:gd name="T1" fmla="*/ 539 h 555"/>
                    <a:gd name="T2" fmla="*/ 33 w 128"/>
                    <a:gd name="T3" fmla="*/ 504 h 555"/>
                    <a:gd name="T4" fmla="*/ 39 w 128"/>
                    <a:gd name="T5" fmla="*/ 469 h 555"/>
                    <a:gd name="T6" fmla="*/ 45 w 128"/>
                    <a:gd name="T7" fmla="*/ 435 h 555"/>
                    <a:gd name="T8" fmla="*/ 52 w 128"/>
                    <a:gd name="T9" fmla="*/ 401 h 555"/>
                    <a:gd name="T10" fmla="*/ 59 w 128"/>
                    <a:gd name="T11" fmla="*/ 366 h 555"/>
                    <a:gd name="T12" fmla="*/ 65 w 128"/>
                    <a:gd name="T13" fmla="*/ 331 h 555"/>
                    <a:gd name="T14" fmla="*/ 72 w 128"/>
                    <a:gd name="T15" fmla="*/ 298 h 555"/>
                    <a:gd name="T16" fmla="*/ 78 w 128"/>
                    <a:gd name="T17" fmla="*/ 263 h 555"/>
                    <a:gd name="T18" fmla="*/ 85 w 128"/>
                    <a:gd name="T19" fmla="*/ 228 h 555"/>
                    <a:gd name="T20" fmla="*/ 91 w 128"/>
                    <a:gd name="T21" fmla="*/ 195 h 555"/>
                    <a:gd name="T22" fmla="*/ 98 w 128"/>
                    <a:gd name="T23" fmla="*/ 160 h 555"/>
                    <a:gd name="T24" fmla="*/ 104 w 128"/>
                    <a:gd name="T25" fmla="*/ 126 h 555"/>
                    <a:gd name="T26" fmla="*/ 110 w 128"/>
                    <a:gd name="T27" fmla="*/ 91 h 555"/>
                    <a:gd name="T28" fmla="*/ 117 w 128"/>
                    <a:gd name="T29" fmla="*/ 56 h 555"/>
                    <a:gd name="T30" fmla="*/ 125 w 128"/>
                    <a:gd name="T31" fmla="*/ 21 h 555"/>
                    <a:gd name="T32" fmla="*/ 104 w 128"/>
                    <a:gd name="T33" fmla="*/ 0 h 555"/>
                    <a:gd name="T34" fmla="*/ 97 w 128"/>
                    <a:gd name="T35" fmla="*/ 34 h 555"/>
                    <a:gd name="T36" fmla="*/ 91 w 128"/>
                    <a:gd name="T37" fmla="*/ 68 h 555"/>
                    <a:gd name="T38" fmla="*/ 85 w 128"/>
                    <a:gd name="T39" fmla="*/ 103 h 555"/>
                    <a:gd name="T40" fmla="*/ 78 w 128"/>
                    <a:gd name="T41" fmla="*/ 138 h 555"/>
                    <a:gd name="T42" fmla="*/ 72 w 128"/>
                    <a:gd name="T43" fmla="*/ 173 h 555"/>
                    <a:gd name="T44" fmla="*/ 65 w 128"/>
                    <a:gd name="T45" fmla="*/ 206 h 555"/>
                    <a:gd name="T46" fmla="*/ 59 w 128"/>
                    <a:gd name="T47" fmla="*/ 241 h 555"/>
                    <a:gd name="T48" fmla="*/ 52 w 128"/>
                    <a:gd name="T49" fmla="*/ 276 h 555"/>
                    <a:gd name="T50" fmla="*/ 45 w 128"/>
                    <a:gd name="T51" fmla="*/ 311 h 555"/>
                    <a:gd name="T52" fmla="*/ 39 w 128"/>
                    <a:gd name="T53" fmla="*/ 344 h 555"/>
                    <a:gd name="T54" fmla="*/ 33 w 128"/>
                    <a:gd name="T55" fmla="*/ 379 h 555"/>
                    <a:gd name="T56" fmla="*/ 26 w 128"/>
                    <a:gd name="T57" fmla="*/ 413 h 555"/>
                    <a:gd name="T58" fmla="*/ 20 w 128"/>
                    <a:gd name="T59" fmla="*/ 448 h 555"/>
                    <a:gd name="T60" fmla="*/ 13 w 128"/>
                    <a:gd name="T61" fmla="*/ 483 h 555"/>
                    <a:gd name="T62" fmla="*/ 7 w 128"/>
                    <a:gd name="T63" fmla="*/ 517 h 555"/>
                    <a:gd name="T64" fmla="*/ 0 w 128"/>
                    <a:gd name="T65" fmla="*/ 551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8" h="555">
                      <a:moveTo>
                        <a:pt x="23" y="555"/>
                      </a:moveTo>
                      <a:lnTo>
                        <a:pt x="26" y="539"/>
                      </a:lnTo>
                      <a:lnTo>
                        <a:pt x="29" y="522"/>
                      </a:lnTo>
                      <a:lnTo>
                        <a:pt x="33" y="504"/>
                      </a:lnTo>
                      <a:lnTo>
                        <a:pt x="36" y="488"/>
                      </a:lnTo>
                      <a:lnTo>
                        <a:pt x="39" y="469"/>
                      </a:lnTo>
                      <a:lnTo>
                        <a:pt x="43" y="452"/>
                      </a:lnTo>
                      <a:lnTo>
                        <a:pt x="45" y="435"/>
                      </a:lnTo>
                      <a:lnTo>
                        <a:pt x="49" y="419"/>
                      </a:lnTo>
                      <a:lnTo>
                        <a:pt x="52" y="401"/>
                      </a:lnTo>
                      <a:lnTo>
                        <a:pt x="55" y="384"/>
                      </a:lnTo>
                      <a:lnTo>
                        <a:pt x="59" y="366"/>
                      </a:lnTo>
                      <a:lnTo>
                        <a:pt x="62" y="350"/>
                      </a:lnTo>
                      <a:lnTo>
                        <a:pt x="65" y="331"/>
                      </a:lnTo>
                      <a:lnTo>
                        <a:pt x="68" y="314"/>
                      </a:lnTo>
                      <a:lnTo>
                        <a:pt x="72" y="298"/>
                      </a:lnTo>
                      <a:lnTo>
                        <a:pt x="75" y="280"/>
                      </a:lnTo>
                      <a:lnTo>
                        <a:pt x="78" y="263"/>
                      </a:lnTo>
                      <a:lnTo>
                        <a:pt x="82" y="245"/>
                      </a:lnTo>
                      <a:lnTo>
                        <a:pt x="85" y="228"/>
                      </a:lnTo>
                      <a:lnTo>
                        <a:pt x="88" y="211"/>
                      </a:lnTo>
                      <a:lnTo>
                        <a:pt x="91" y="195"/>
                      </a:lnTo>
                      <a:lnTo>
                        <a:pt x="94" y="177"/>
                      </a:lnTo>
                      <a:lnTo>
                        <a:pt x="98" y="160"/>
                      </a:lnTo>
                      <a:lnTo>
                        <a:pt x="101" y="142"/>
                      </a:lnTo>
                      <a:lnTo>
                        <a:pt x="104" y="126"/>
                      </a:lnTo>
                      <a:lnTo>
                        <a:pt x="107" y="107"/>
                      </a:lnTo>
                      <a:lnTo>
                        <a:pt x="110" y="91"/>
                      </a:lnTo>
                      <a:lnTo>
                        <a:pt x="114" y="74"/>
                      </a:lnTo>
                      <a:lnTo>
                        <a:pt x="117" y="56"/>
                      </a:lnTo>
                      <a:lnTo>
                        <a:pt x="120" y="39"/>
                      </a:lnTo>
                      <a:lnTo>
                        <a:pt x="125" y="21"/>
                      </a:lnTo>
                      <a:lnTo>
                        <a:pt x="128" y="5"/>
                      </a:lnTo>
                      <a:lnTo>
                        <a:pt x="104" y="0"/>
                      </a:lnTo>
                      <a:lnTo>
                        <a:pt x="101" y="17"/>
                      </a:lnTo>
                      <a:lnTo>
                        <a:pt x="97" y="34"/>
                      </a:lnTo>
                      <a:lnTo>
                        <a:pt x="94" y="52"/>
                      </a:lnTo>
                      <a:lnTo>
                        <a:pt x="91" y="68"/>
                      </a:lnTo>
                      <a:lnTo>
                        <a:pt x="88" y="87"/>
                      </a:lnTo>
                      <a:lnTo>
                        <a:pt x="85" y="103"/>
                      </a:lnTo>
                      <a:lnTo>
                        <a:pt x="81" y="120"/>
                      </a:lnTo>
                      <a:lnTo>
                        <a:pt x="78" y="138"/>
                      </a:lnTo>
                      <a:lnTo>
                        <a:pt x="75" y="155"/>
                      </a:lnTo>
                      <a:lnTo>
                        <a:pt x="72" y="173"/>
                      </a:lnTo>
                      <a:lnTo>
                        <a:pt x="68" y="190"/>
                      </a:lnTo>
                      <a:lnTo>
                        <a:pt x="65" y="206"/>
                      </a:lnTo>
                      <a:lnTo>
                        <a:pt x="62" y="224"/>
                      </a:lnTo>
                      <a:lnTo>
                        <a:pt x="59" y="241"/>
                      </a:lnTo>
                      <a:lnTo>
                        <a:pt x="55" y="259"/>
                      </a:lnTo>
                      <a:lnTo>
                        <a:pt x="52" y="276"/>
                      </a:lnTo>
                      <a:lnTo>
                        <a:pt x="49" y="292"/>
                      </a:lnTo>
                      <a:lnTo>
                        <a:pt x="45" y="311"/>
                      </a:lnTo>
                      <a:lnTo>
                        <a:pt x="43" y="327"/>
                      </a:lnTo>
                      <a:lnTo>
                        <a:pt x="39" y="344"/>
                      </a:lnTo>
                      <a:lnTo>
                        <a:pt x="36" y="362"/>
                      </a:lnTo>
                      <a:lnTo>
                        <a:pt x="33" y="379"/>
                      </a:lnTo>
                      <a:lnTo>
                        <a:pt x="29" y="397"/>
                      </a:lnTo>
                      <a:lnTo>
                        <a:pt x="26" y="413"/>
                      </a:lnTo>
                      <a:lnTo>
                        <a:pt x="23" y="432"/>
                      </a:lnTo>
                      <a:lnTo>
                        <a:pt x="20" y="448"/>
                      </a:lnTo>
                      <a:lnTo>
                        <a:pt x="16" y="465"/>
                      </a:lnTo>
                      <a:lnTo>
                        <a:pt x="13" y="483"/>
                      </a:lnTo>
                      <a:lnTo>
                        <a:pt x="10" y="500"/>
                      </a:lnTo>
                      <a:lnTo>
                        <a:pt x="7" y="517"/>
                      </a:lnTo>
                      <a:lnTo>
                        <a:pt x="3" y="533"/>
                      </a:lnTo>
                      <a:lnTo>
                        <a:pt x="0" y="551"/>
                      </a:lnTo>
                      <a:lnTo>
                        <a:pt x="23" y="5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4" name="Freeform 102"/>
                <p:cNvSpPr>
                  <a:spLocks/>
                </p:cNvSpPr>
                <p:nvPr/>
              </p:nvSpPr>
              <p:spPr bwMode="auto">
                <a:xfrm>
                  <a:off x="5202" y="2853"/>
                  <a:ext cx="8" cy="5"/>
                </a:xfrm>
                <a:custGeom>
                  <a:avLst/>
                  <a:gdLst>
                    <a:gd name="T0" fmla="*/ 0 w 24"/>
                    <a:gd name="T1" fmla="*/ 0 h 14"/>
                    <a:gd name="T2" fmla="*/ 0 w 24"/>
                    <a:gd name="T3" fmla="*/ 5 h 14"/>
                    <a:gd name="T4" fmla="*/ 2 w 24"/>
                    <a:gd name="T5" fmla="*/ 8 h 14"/>
                    <a:gd name="T6" fmla="*/ 6 w 24"/>
                    <a:gd name="T7" fmla="*/ 11 h 14"/>
                    <a:gd name="T8" fmla="*/ 9 w 24"/>
                    <a:gd name="T9" fmla="*/ 14 h 14"/>
                    <a:gd name="T10" fmla="*/ 13 w 24"/>
                    <a:gd name="T11" fmla="*/ 14 h 14"/>
                    <a:gd name="T12" fmla="*/ 18 w 24"/>
                    <a:gd name="T13" fmla="*/ 13 h 14"/>
                    <a:gd name="T14" fmla="*/ 21 w 24"/>
                    <a:gd name="T15" fmla="*/ 10 h 14"/>
                    <a:gd name="T16" fmla="*/ 24 w 24"/>
                    <a:gd name="T17" fmla="*/ 5 h 14"/>
                    <a:gd name="T18" fmla="*/ 0 w 24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4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9" y="14"/>
                      </a:lnTo>
                      <a:lnTo>
                        <a:pt x="13" y="14"/>
                      </a:lnTo>
                      <a:lnTo>
                        <a:pt x="18" y="13"/>
                      </a:lnTo>
                      <a:lnTo>
                        <a:pt x="21" y="10"/>
                      </a:lnTo>
                      <a:lnTo>
                        <a:pt x="2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5" name="Freeform 103"/>
                <p:cNvSpPr>
                  <a:spLocks/>
                </p:cNvSpPr>
                <p:nvPr/>
              </p:nvSpPr>
              <p:spPr bwMode="auto">
                <a:xfrm>
                  <a:off x="5308" y="3215"/>
                  <a:ext cx="171" cy="205"/>
                </a:xfrm>
                <a:custGeom>
                  <a:avLst/>
                  <a:gdLst>
                    <a:gd name="T0" fmla="*/ 21 w 514"/>
                    <a:gd name="T1" fmla="*/ 21 h 614"/>
                    <a:gd name="T2" fmla="*/ 60 w 514"/>
                    <a:gd name="T3" fmla="*/ 18 h 614"/>
                    <a:gd name="T4" fmla="*/ 99 w 514"/>
                    <a:gd name="T5" fmla="*/ 15 h 614"/>
                    <a:gd name="T6" fmla="*/ 138 w 514"/>
                    <a:gd name="T7" fmla="*/ 12 h 614"/>
                    <a:gd name="T8" fmla="*/ 178 w 514"/>
                    <a:gd name="T9" fmla="*/ 9 h 614"/>
                    <a:gd name="T10" fmla="*/ 217 w 514"/>
                    <a:gd name="T11" fmla="*/ 7 h 614"/>
                    <a:gd name="T12" fmla="*/ 256 w 514"/>
                    <a:gd name="T13" fmla="*/ 5 h 614"/>
                    <a:gd name="T14" fmla="*/ 294 w 514"/>
                    <a:gd name="T15" fmla="*/ 2 h 614"/>
                    <a:gd name="T16" fmla="*/ 333 w 514"/>
                    <a:gd name="T17" fmla="*/ 10 h 614"/>
                    <a:gd name="T18" fmla="*/ 365 w 514"/>
                    <a:gd name="T19" fmla="*/ 39 h 614"/>
                    <a:gd name="T20" fmla="*/ 391 w 514"/>
                    <a:gd name="T21" fmla="*/ 76 h 614"/>
                    <a:gd name="T22" fmla="*/ 415 w 514"/>
                    <a:gd name="T23" fmla="*/ 118 h 614"/>
                    <a:gd name="T24" fmla="*/ 435 w 514"/>
                    <a:gd name="T25" fmla="*/ 165 h 614"/>
                    <a:gd name="T26" fmla="*/ 455 w 514"/>
                    <a:gd name="T27" fmla="*/ 213 h 614"/>
                    <a:gd name="T28" fmla="*/ 476 w 514"/>
                    <a:gd name="T29" fmla="*/ 262 h 614"/>
                    <a:gd name="T30" fmla="*/ 500 w 514"/>
                    <a:gd name="T31" fmla="*/ 309 h 614"/>
                    <a:gd name="T32" fmla="*/ 508 w 514"/>
                    <a:gd name="T33" fmla="*/ 339 h 614"/>
                    <a:gd name="T34" fmla="*/ 496 w 514"/>
                    <a:gd name="T35" fmla="*/ 357 h 614"/>
                    <a:gd name="T36" fmla="*/ 484 w 514"/>
                    <a:gd name="T37" fmla="*/ 371 h 614"/>
                    <a:gd name="T38" fmla="*/ 470 w 514"/>
                    <a:gd name="T39" fmla="*/ 386 h 614"/>
                    <a:gd name="T40" fmla="*/ 455 w 514"/>
                    <a:gd name="T41" fmla="*/ 399 h 614"/>
                    <a:gd name="T42" fmla="*/ 439 w 514"/>
                    <a:gd name="T43" fmla="*/ 409 h 614"/>
                    <a:gd name="T44" fmla="*/ 423 w 514"/>
                    <a:gd name="T45" fmla="*/ 419 h 614"/>
                    <a:gd name="T46" fmla="*/ 406 w 514"/>
                    <a:gd name="T47" fmla="*/ 429 h 614"/>
                    <a:gd name="T48" fmla="*/ 386 w 514"/>
                    <a:gd name="T49" fmla="*/ 439 h 614"/>
                    <a:gd name="T50" fmla="*/ 364 w 514"/>
                    <a:gd name="T51" fmla="*/ 453 h 614"/>
                    <a:gd name="T52" fmla="*/ 346 w 514"/>
                    <a:gd name="T53" fmla="*/ 470 h 614"/>
                    <a:gd name="T54" fmla="*/ 330 w 514"/>
                    <a:gd name="T55" fmla="*/ 489 h 614"/>
                    <a:gd name="T56" fmla="*/ 319 w 514"/>
                    <a:gd name="T57" fmla="*/ 512 h 614"/>
                    <a:gd name="T58" fmla="*/ 310 w 514"/>
                    <a:gd name="T59" fmla="*/ 538 h 614"/>
                    <a:gd name="T60" fmla="*/ 304 w 514"/>
                    <a:gd name="T61" fmla="*/ 566 h 614"/>
                    <a:gd name="T62" fmla="*/ 303 w 514"/>
                    <a:gd name="T63" fmla="*/ 598 h 614"/>
                    <a:gd name="T64" fmla="*/ 278 w 514"/>
                    <a:gd name="T65" fmla="*/ 589 h 614"/>
                    <a:gd name="T66" fmla="*/ 237 w 514"/>
                    <a:gd name="T67" fmla="*/ 546 h 614"/>
                    <a:gd name="T68" fmla="*/ 204 w 514"/>
                    <a:gd name="T69" fmla="*/ 508 h 614"/>
                    <a:gd name="T70" fmla="*/ 179 w 514"/>
                    <a:gd name="T71" fmla="*/ 473 h 614"/>
                    <a:gd name="T72" fmla="*/ 162 w 514"/>
                    <a:gd name="T73" fmla="*/ 441 h 614"/>
                    <a:gd name="T74" fmla="*/ 151 w 514"/>
                    <a:gd name="T75" fmla="*/ 409 h 614"/>
                    <a:gd name="T76" fmla="*/ 146 w 514"/>
                    <a:gd name="T77" fmla="*/ 375 h 614"/>
                    <a:gd name="T78" fmla="*/ 146 w 514"/>
                    <a:gd name="T79" fmla="*/ 339 h 614"/>
                    <a:gd name="T80" fmla="*/ 149 w 514"/>
                    <a:gd name="T81" fmla="*/ 300 h 614"/>
                    <a:gd name="T82" fmla="*/ 149 w 514"/>
                    <a:gd name="T83" fmla="*/ 262 h 614"/>
                    <a:gd name="T84" fmla="*/ 144 w 514"/>
                    <a:gd name="T85" fmla="*/ 224 h 614"/>
                    <a:gd name="T86" fmla="*/ 133 w 514"/>
                    <a:gd name="T87" fmla="*/ 185 h 614"/>
                    <a:gd name="T88" fmla="*/ 115 w 514"/>
                    <a:gd name="T89" fmla="*/ 149 h 614"/>
                    <a:gd name="T90" fmla="*/ 92 w 514"/>
                    <a:gd name="T91" fmla="*/ 112 h 614"/>
                    <a:gd name="T92" fmla="*/ 61 w 514"/>
                    <a:gd name="T93" fmla="*/ 76 h 614"/>
                    <a:gd name="T94" fmla="*/ 24 w 514"/>
                    <a:gd name="T95" fmla="*/ 39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14" h="614">
                      <a:moveTo>
                        <a:pt x="0" y="22"/>
                      </a:moveTo>
                      <a:lnTo>
                        <a:pt x="21" y="21"/>
                      </a:lnTo>
                      <a:lnTo>
                        <a:pt x="40" y="19"/>
                      </a:lnTo>
                      <a:lnTo>
                        <a:pt x="60" y="18"/>
                      </a:lnTo>
                      <a:lnTo>
                        <a:pt x="79" y="16"/>
                      </a:lnTo>
                      <a:lnTo>
                        <a:pt x="99" y="15"/>
                      </a:lnTo>
                      <a:lnTo>
                        <a:pt x="118" y="13"/>
                      </a:lnTo>
                      <a:lnTo>
                        <a:pt x="138" y="12"/>
                      </a:lnTo>
                      <a:lnTo>
                        <a:pt x="159" y="10"/>
                      </a:lnTo>
                      <a:lnTo>
                        <a:pt x="178" y="9"/>
                      </a:lnTo>
                      <a:lnTo>
                        <a:pt x="197" y="7"/>
                      </a:lnTo>
                      <a:lnTo>
                        <a:pt x="217" y="7"/>
                      </a:lnTo>
                      <a:lnTo>
                        <a:pt x="236" y="6"/>
                      </a:lnTo>
                      <a:lnTo>
                        <a:pt x="256" y="5"/>
                      </a:lnTo>
                      <a:lnTo>
                        <a:pt x="275" y="2"/>
                      </a:lnTo>
                      <a:lnTo>
                        <a:pt x="294" y="2"/>
                      </a:lnTo>
                      <a:lnTo>
                        <a:pt x="314" y="0"/>
                      </a:lnTo>
                      <a:lnTo>
                        <a:pt x="333" y="10"/>
                      </a:lnTo>
                      <a:lnTo>
                        <a:pt x="349" y="23"/>
                      </a:lnTo>
                      <a:lnTo>
                        <a:pt x="365" y="39"/>
                      </a:lnTo>
                      <a:lnTo>
                        <a:pt x="380" y="57"/>
                      </a:lnTo>
                      <a:lnTo>
                        <a:pt x="391" y="76"/>
                      </a:lnTo>
                      <a:lnTo>
                        <a:pt x="403" y="98"/>
                      </a:lnTo>
                      <a:lnTo>
                        <a:pt x="415" y="118"/>
                      </a:lnTo>
                      <a:lnTo>
                        <a:pt x="425" y="141"/>
                      </a:lnTo>
                      <a:lnTo>
                        <a:pt x="435" y="165"/>
                      </a:lnTo>
                      <a:lnTo>
                        <a:pt x="445" y="189"/>
                      </a:lnTo>
                      <a:lnTo>
                        <a:pt x="455" y="213"/>
                      </a:lnTo>
                      <a:lnTo>
                        <a:pt x="464" y="239"/>
                      </a:lnTo>
                      <a:lnTo>
                        <a:pt x="476" y="262"/>
                      </a:lnTo>
                      <a:lnTo>
                        <a:pt x="487" y="285"/>
                      </a:lnTo>
                      <a:lnTo>
                        <a:pt x="500" y="309"/>
                      </a:lnTo>
                      <a:lnTo>
                        <a:pt x="514" y="332"/>
                      </a:lnTo>
                      <a:lnTo>
                        <a:pt x="508" y="339"/>
                      </a:lnTo>
                      <a:lnTo>
                        <a:pt x="502" y="348"/>
                      </a:lnTo>
                      <a:lnTo>
                        <a:pt x="496" y="357"/>
                      </a:lnTo>
                      <a:lnTo>
                        <a:pt x="490" y="364"/>
                      </a:lnTo>
                      <a:lnTo>
                        <a:pt x="484" y="371"/>
                      </a:lnTo>
                      <a:lnTo>
                        <a:pt x="477" y="378"/>
                      </a:lnTo>
                      <a:lnTo>
                        <a:pt x="470" y="386"/>
                      </a:lnTo>
                      <a:lnTo>
                        <a:pt x="463" y="391"/>
                      </a:lnTo>
                      <a:lnTo>
                        <a:pt x="455" y="399"/>
                      </a:lnTo>
                      <a:lnTo>
                        <a:pt x="448" y="403"/>
                      </a:lnTo>
                      <a:lnTo>
                        <a:pt x="439" y="409"/>
                      </a:lnTo>
                      <a:lnTo>
                        <a:pt x="432" y="415"/>
                      </a:lnTo>
                      <a:lnTo>
                        <a:pt x="423" y="419"/>
                      </a:lnTo>
                      <a:lnTo>
                        <a:pt x="416" y="425"/>
                      </a:lnTo>
                      <a:lnTo>
                        <a:pt x="406" y="429"/>
                      </a:lnTo>
                      <a:lnTo>
                        <a:pt x="399" y="432"/>
                      </a:lnTo>
                      <a:lnTo>
                        <a:pt x="386" y="439"/>
                      </a:lnTo>
                      <a:lnTo>
                        <a:pt x="375" y="445"/>
                      </a:lnTo>
                      <a:lnTo>
                        <a:pt x="364" y="453"/>
                      </a:lnTo>
                      <a:lnTo>
                        <a:pt x="355" y="461"/>
                      </a:lnTo>
                      <a:lnTo>
                        <a:pt x="346" y="470"/>
                      </a:lnTo>
                      <a:lnTo>
                        <a:pt x="338" y="479"/>
                      </a:lnTo>
                      <a:lnTo>
                        <a:pt x="330" y="489"/>
                      </a:lnTo>
                      <a:lnTo>
                        <a:pt x="325" y="501"/>
                      </a:lnTo>
                      <a:lnTo>
                        <a:pt x="319" y="512"/>
                      </a:lnTo>
                      <a:lnTo>
                        <a:pt x="314" y="525"/>
                      </a:lnTo>
                      <a:lnTo>
                        <a:pt x="310" y="538"/>
                      </a:lnTo>
                      <a:lnTo>
                        <a:pt x="307" y="551"/>
                      </a:lnTo>
                      <a:lnTo>
                        <a:pt x="304" y="566"/>
                      </a:lnTo>
                      <a:lnTo>
                        <a:pt x="303" y="582"/>
                      </a:lnTo>
                      <a:lnTo>
                        <a:pt x="303" y="598"/>
                      </a:lnTo>
                      <a:lnTo>
                        <a:pt x="303" y="614"/>
                      </a:lnTo>
                      <a:lnTo>
                        <a:pt x="278" y="589"/>
                      </a:lnTo>
                      <a:lnTo>
                        <a:pt x="256" y="566"/>
                      </a:lnTo>
                      <a:lnTo>
                        <a:pt x="237" y="546"/>
                      </a:lnTo>
                      <a:lnTo>
                        <a:pt x="220" y="527"/>
                      </a:lnTo>
                      <a:lnTo>
                        <a:pt x="204" y="508"/>
                      </a:lnTo>
                      <a:lnTo>
                        <a:pt x="191" y="490"/>
                      </a:lnTo>
                      <a:lnTo>
                        <a:pt x="179" y="473"/>
                      </a:lnTo>
                      <a:lnTo>
                        <a:pt x="170" y="457"/>
                      </a:lnTo>
                      <a:lnTo>
                        <a:pt x="162" y="441"/>
                      </a:lnTo>
                      <a:lnTo>
                        <a:pt x="156" y="425"/>
                      </a:lnTo>
                      <a:lnTo>
                        <a:pt x="151" y="409"/>
                      </a:lnTo>
                      <a:lnTo>
                        <a:pt x="147" y="393"/>
                      </a:lnTo>
                      <a:lnTo>
                        <a:pt x="146" y="375"/>
                      </a:lnTo>
                      <a:lnTo>
                        <a:pt x="146" y="358"/>
                      </a:lnTo>
                      <a:lnTo>
                        <a:pt x="146" y="339"/>
                      </a:lnTo>
                      <a:lnTo>
                        <a:pt x="147" y="319"/>
                      </a:lnTo>
                      <a:lnTo>
                        <a:pt x="149" y="300"/>
                      </a:lnTo>
                      <a:lnTo>
                        <a:pt x="149" y="281"/>
                      </a:lnTo>
                      <a:lnTo>
                        <a:pt x="149" y="262"/>
                      </a:lnTo>
                      <a:lnTo>
                        <a:pt x="147" y="242"/>
                      </a:lnTo>
                      <a:lnTo>
                        <a:pt x="144" y="224"/>
                      </a:lnTo>
                      <a:lnTo>
                        <a:pt x="138" y="205"/>
                      </a:lnTo>
                      <a:lnTo>
                        <a:pt x="133" y="185"/>
                      </a:lnTo>
                      <a:lnTo>
                        <a:pt x="124" y="167"/>
                      </a:lnTo>
                      <a:lnTo>
                        <a:pt x="115" y="149"/>
                      </a:lnTo>
                      <a:lnTo>
                        <a:pt x="105" y="130"/>
                      </a:lnTo>
                      <a:lnTo>
                        <a:pt x="92" y="112"/>
                      </a:lnTo>
                      <a:lnTo>
                        <a:pt x="77" y="93"/>
                      </a:lnTo>
                      <a:lnTo>
                        <a:pt x="61" y="76"/>
                      </a:lnTo>
                      <a:lnTo>
                        <a:pt x="44" y="58"/>
                      </a:lnTo>
                      <a:lnTo>
                        <a:pt x="24" y="39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6" name="Freeform 104"/>
                <p:cNvSpPr>
                  <a:spLocks/>
                </p:cNvSpPr>
                <p:nvPr/>
              </p:nvSpPr>
              <p:spPr bwMode="auto">
                <a:xfrm>
                  <a:off x="5308" y="3212"/>
                  <a:ext cx="106" cy="15"/>
                </a:xfrm>
                <a:custGeom>
                  <a:avLst/>
                  <a:gdLst>
                    <a:gd name="T0" fmla="*/ 319 w 319"/>
                    <a:gd name="T1" fmla="*/ 1 h 45"/>
                    <a:gd name="T2" fmla="*/ 314 w 319"/>
                    <a:gd name="T3" fmla="*/ 0 h 45"/>
                    <a:gd name="T4" fmla="*/ 294 w 319"/>
                    <a:gd name="T5" fmla="*/ 1 h 45"/>
                    <a:gd name="T6" fmla="*/ 275 w 319"/>
                    <a:gd name="T7" fmla="*/ 2 h 45"/>
                    <a:gd name="T8" fmla="*/ 255 w 319"/>
                    <a:gd name="T9" fmla="*/ 4 h 45"/>
                    <a:gd name="T10" fmla="*/ 236 w 319"/>
                    <a:gd name="T11" fmla="*/ 5 h 45"/>
                    <a:gd name="T12" fmla="*/ 215 w 319"/>
                    <a:gd name="T13" fmla="*/ 7 h 45"/>
                    <a:gd name="T14" fmla="*/ 195 w 319"/>
                    <a:gd name="T15" fmla="*/ 8 h 45"/>
                    <a:gd name="T16" fmla="*/ 176 w 319"/>
                    <a:gd name="T17" fmla="*/ 10 h 45"/>
                    <a:gd name="T18" fmla="*/ 157 w 319"/>
                    <a:gd name="T19" fmla="*/ 10 h 45"/>
                    <a:gd name="T20" fmla="*/ 137 w 319"/>
                    <a:gd name="T21" fmla="*/ 11 h 45"/>
                    <a:gd name="T22" fmla="*/ 118 w 319"/>
                    <a:gd name="T23" fmla="*/ 13 h 45"/>
                    <a:gd name="T24" fmla="*/ 99 w 319"/>
                    <a:gd name="T25" fmla="*/ 16 h 45"/>
                    <a:gd name="T26" fmla="*/ 79 w 319"/>
                    <a:gd name="T27" fmla="*/ 16 h 45"/>
                    <a:gd name="T28" fmla="*/ 58 w 319"/>
                    <a:gd name="T29" fmla="*/ 17 h 45"/>
                    <a:gd name="T30" fmla="*/ 40 w 319"/>
                    <a:gd name="T31" fmla="*/ 18 h 45"/>
                    <a:gd name="T32" fmla="*/ 21 w 319"/>
                    <a:gd name="T33" fmla="*/ 20 h 45"/>
                    <a:gd name="T34" fmla="*/ 0 w 319"/>
                    <a:gd name="T35" fmla="*/ 21 h 45"/>
                    <a:gd name="T36" fmla="*/ 2 w 319"/>
                    <a:gd name="T37" fmla="*/ 45 h 45"/>
                    <a:gd name="T38" fmla="*/ 21 w 319"/>
                    <a:gd name="T39" fmla="*/ 43 h 45"/>
                    <a:gd name="T40" fmla="*/ 41 w 319"/>
                    <a:gd name="T41" fmla="*/ 42 h 45"/>
                    <a:gd name="T42" fmla="*/ 60 w 319"/>
                    <a:gd name="T43" fmla="*/ 40 h 45"/>
                    <a:gd name="T44" fmla="*/ 80 w 319"/>
                    <a:gd name="T45" fmla="*/ 39 h 45"/>
                    <a:gd name="T46" fmla="*/ 99 w 319"/>
                    <a:gd name="T47" fmla="*/ 37 h 45"/>
                    <a:gd name="T48" fmla="*/ 120 w 319"/>
                    <a:gd name="T49" fmla="*/ 36 h 45"/>
                    <a:gd name="T50" fmla="*/ 138 w 319"/>
                    <a:gd name="T51" fmla="*/ 34 h 45"/>
                    <a:gd name="T52" fmla="*/ 159 w 319"/>
                    <a:gd name="T53" fmla="*/ 33 h 45"/>
                    <a:gd name="T54" fmla="*/ 178 w 319"/>
                    <a:gd name="T55" fmla="*/ 33 h 45"/>
                    <a:gd name="T56" fmla="*/ 198 w 319"/>
                    <a:gd name="T57" fmla="*/ 30 h 45"/>
                    <a:gd name="T58" fmla="*/ 217 w 319"/>
                    <a:gd name="T59" fmla="*/ 29 h 45"/>
                    <a:gd name="T60" fmla="*/ 237 w 319"/>
                    <a:gd name="T61" fmla="*/ 27 h 45"/>
                    <a:gd name="T62" fmla="*/ 256 w 319"/>
                    <a:gd name="T63" fmla="*/ 27 h 45"/>
                    <a:gd name="T64" fmla="*/ 275 w 319"/>
                    <a:gd name="T65" fmla="*/ 26 h 45"/>
                    <a:gd name="T66" fmla="*/ 295 w 319"/>
                    <a:gd name="T67" fmla="*/ 24 h 45"/>
                    <a:gd name="T68" fmla="*/ 314 w 319"/>
                    <a:gd name="T69" fmla="*/ 23 h 45"/>
                    <a:gd name="T70" fmla="*/ 309 w 319"/>
                    <a:gd name="T71" fmla="*/ 21 h 45"/>
                    <a:gd name="T72" fmla="*/ 319 w 319"/>
                    <a:gd name="T7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9" h="45">
                      <a:moveTo>
                        <a:pt x="319" y="1"/>
                      </a:moveTo>
                      <a:lnTo>
                        <a:pt x="314" y="0"/>
                      </a:lnTo>
                      <a:lnTo>
                        <a:pt x="294" y="1"/>
                      </a:lnTo>
                      <a:lnTo>
                        <a:pt x="275" y="2"/>
                      </a:lnTo>
                      <a:lnTo>
                        <a:pt x="255" y="4"/>
                      </a:lnTo>
                      <a:lnTo>
                        <a:pt x="236" y="5"/>
                      </a:lnTo>
                      <a:lnTo>
                        <a:pt x="215" y="7"/>
                      </a:lnTo>
                      <a:lnTo>
                        <a:pt x="195" y="8"/>
                      </a:lnTo>
                      <a:lnTo>
                        <a:pt x="176" y="10"/>
                      </a:lnTo>
                      <a:lnTo>
                        <a:pt x="157" y="10"/>
                      </a:lnTo>
                      <a:lnTo>
                        <a:pt x="137" y="11"/>
                      </a:lnTo>
                      <a:lnTo>
                        <a:pt x="118" y="13"/>
                      </a:lnTo>
                      <a:lnTo>
                        <a:pt x="99" y="16"/>
                      </a:lnTo>
                      <a:lnTo>
                        <a:pt x="79" y="16"/>
                      </a:lnTo>
                      <a:lnTo>
                        <a:pt x="58" y="17"/>
                      </a:lnTo>
                      <a:lnTo>
                        <a:pt x="40" y="18"/>
                      </a:lnTo>
                      <a:lnTo>
                        <a:pt x="21" y="20"/>
                      </a:lnTo>
                      <a:lnTo>
                        <a:pt x="0" y="21"/>
                      </a:lnTo>
                      <a:lnTo>
                        <a:pt x="2" y="45"/>
                      </a:lnTo>
                      <a:lnTo>
                        <a:pt x="21" y="43"/>
                      </a:lnTo>
                      <a:lnTo>
                        <a:pt x="41" y="42"/>
                      </a:lnTo>
                      <a:lnTo>
                        <a:pt x="60" y="40"/>
                      </a:lnTo>
                      <a:lnTo>
                        <a:pt x="80" y="39"/>
                      </a:lnTo>
                      <a:lnTo>
                        <a:pt x="99" y="37"/>
                      </a:lnTo>
                      <a:lnTo>
                        <a:pt x="120" y="36"/>
                      </a:lnTo>
                      <a:lnTo>
                        <a:pt x="138" y="34"/>
                      </a:lnTo>
                      <a:lnTo>
                        <a:pt x="159" y="33"/>
                      </a:lnTo>
                      <a:lnTo>
                        <a:pt x="178" y="33"/>
                      </a:lnTo>
                      <a:lnTo>
                        <a:pt x="198" y="30"/>
                      </a:lnTo>
                      <a:lnTo>
                        <a:pt x="217" y="29"/>
                      </a:lnTo>
                      <a:lnTo>
                        <a:pt x="237" y="27"/>
                      </a:lnTo>
                      <a:lnTo>
                        <a:pt x="256" y="27"/>
                      </a:lnTo>
                      <a:lnTo>
                        <a:pt x="275" y="26"/>
                      </a:lnTo>
                      <a:lnTo>
                        <a:pt x="295" y="24"/>
                      </a:lnTo>
                      <a:lnTo>
                        <a:pt x="314" y="23"/>
                      </a:lnTo>
                      <a:lnTo>
                        <a:pt x="309" y="21"/>
                      </a:lnTo>
                      <a:lnTo>
                        <a:pt x="31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7" name="Freeform 105"/>
                <p:cNvSpPr>
                  <a:spLocks/>
                </p:cNvSpPr>
                <p:nvPr/>
              </p:nvSpPr>
              <p:spPr bwMode="auto">
                <a:xfrm>
                  <a:off x="5411" y="3212"/>
                  <a:ext cx="72" cy="116"/>
                </a:xfrm>
                <a:custGeom>
                  <a:avLst/>
                  <a:gdLst>
                    <a:gd name="T0" fmla="*/ 215 w 215"/>
                    <a:gd name="T1" fmla="*/ 348 h 348"/>
                    <a:gd name="T2" fmla="*/ 215 w 215"/>
                    <a:gd name="T3" fmla="*/ 335 h 348"/>
                    <a:gd name="T4" fmla="*/ 202 w 215"/>
                    <a:gd name="T5" fmla="*/ 313 h 348"/>
                    <a:gd name="T6" fmla="*/ 189 w 215"/>
                    <a:gd name="T7" fmla="*/ 289 h 348"/>
                    <a:gd name="T8" fmla="*/ 178 w 215"/>
                    <a:gd name="T9" fmla="*/ 268 h 348"/>
                    <a:gd name="T10" fmla="*/ 167 w 215"/>
                    <a:gd name="T11" fmla="*/ 243 h 348"/>
                    <a:gd name="T12" fmla="*/ 157 w 215"/>
                    <a:gd name="T13" fmla="*/ 218 h 348"/>
                    <a:gd name="T14" fmla="*/ 146 w 215"/>
                    <a:gd name="T15" fmla="*/ 195 h 348"/>
                    <a:gd name="T16" fmla="*/ 136 w 215"/>
                    <a:gd name="T17" fmla="*/ 170 h 348"/>
                    <a:gd name="T18" fmla="*/ 126 w 215"/>
                    <a:gd name="T19" fmla="*/ 147 h 348"/>
                    <a:gd name="T20" fmla="*/ 116 w 215"/>
                    <a:gd name="T21" fmla="*/ 124 h 348"/>
                    <a:gd name="T22" fmla="*/ 104 w 215"/>
                    <a:gd name="T23" fmla="*/ 102 h 348"/>
                    <a:gd name="T24" fmla="*/ 93 w 215"/>
                    <a:gd name="T25" fmla="*/ 80 h 348"/>
                    <a:gd name="T26" fmla="*/ 80 w 215"/>
                    <a:gd name="T27" fmla="*/ 61 h 348"/>
                    <a:gd name="T28" fmla="*/ 65 w 215"/>
                    <a:gd name="T29" fmla="*/ 41 h 348"/>
                    <a:gd name="T30" fmla="*/ 49 w 215"/>
                    <a:gd name="T31" fmla="*/ 25 h 348"/>
                    <a:gd name="T32" fmla="*/ 30 w 215"/>
                    <a:gd name="T33" fmla="*/ 12 h 348"/>
                    <a:gd name="T34" fmla="*/ 10 w 215"/>
                    <a:gd name="T35" fmla="*/ 0 h 348"/>
                    <a:gd name="T36" fmla="*/ 0 w 215"/>
                    <a:gd name="T37" fmla="*/ 20 h 348"/>
                    <a:gd name="T38" fmla="*/ 17 w 215"/>
                    <a:gd name="T39" fmla="*/ 31 h 348"/>
                    <a:gd name="T40" fmla="*/ 33 w 215"/>
                    <a:gd name="T41" fmla="*/ 44 h 348"/>
                    <a:gd name="T42" fmla="*/ 48 w 215"/>
                    <a:gd name="T43" fmla="*/ 57 h 348"/>
                    <a:gd name="T44" fmla="*/ 61 w 215"/>
                    <a:gd name="T45" fmla="*/ 73 h 348"/>
                    <a:gd name="T46" fmla="*/ 72 w 215"/>
                    <a:gd name="T47" fmla="*/ 93 h 348"/>
                    <a:gd name="T48" fmla="*/ 84 w 215"/>
                    <a:gd name="T49" fmla="*/ 112 h 348"/>
                    <a:gd name="T50" fmla="*/ 94 w 215"/>
                    <a:gd name="T51" fmla="*/ 134 h 348"/>
                    <a:gd name="T52" fmla="*/ 104 w 215"/>
                    <a:gd name="T53" fmla="*/ 156 h 348"/>
                    <a:gd name="T54" fmla="*/ 114 w 215"/>
                    <a:gd name="T55" fmla="*/ 179 h 348"/>
                    <a:gd name="T56" fmla="*/ 125 w 215"/>
                    <a:gd name="T57" fmla="*/ 204 h 348"/>
                    <a:gd name="T58" fmla="*/ 135 w 215"/>
                    <a:gd name="T59" fmla="*/ 228 h 348"/>
                    <a:gd name="T60" fmla="*/ 145 w 215"/>
                    <a:gd name="T61" fmla="*/ 253 h 348"/>
                    <a:gd name="T62" fmla="*/ 155 w 215"/>
                    <a:gd name="T63" fmla="*/ 278 h 348"/>
                    <a:gd name="T64" fmla="*/ 168 w 215"/>
                    <a:gd name="T65" fmla="*/ 301 h 348"/>
                    <a:gd name="T66" fmla="*/ 180 w 215"/>
                    <a:gd name="T67" fmla="*/ 326 h 348"/>
                    <a:gd name="T68" fmla="*/ 194 w 215"/>
                    <a:gd name="T69" fmla="*/ 348 h 348"/>
                    <a:gd name="T70" fmla="*/ 194 w 215"/>
                    <a:gd name="T71" fmla="*/ 335 h 348"/>
                    <a:gd name="T72" fmla="*/ 215 w 215"/>
                    <a:gd name="T73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5" h="348">
                      <a:moveTo>
                        <a:pt x="215" y="348"/>
                      </a:moveTo>
                      <a:lnTo>
                        <a:pt x="215" y="335"/>
                      </a:lnTo>
                      <a:lnTo>
                        <a:pt x="202" y="313"/>
                      </a:lnTo>
                      <a:lnTo>
                        <a:pt x="189" y="289"/>
                      </a:lnTo>
                      <a:lnTo>
                        <a:pt x="178" y="268"/>
                      </a:lnTo>
                      <a:lnTo>
                        <a:pt x="167" y="243"/>
                      </a:lnTo>
                      <a:lnTo>
                        <a:pt x="157" y="218"/>
                      </a:lnTo>
                      <a:lnTo>
                        <a:pt x="146" y="195"/>
                      </a:lnTo>
                      <a:lnTo>
                        <a:pt x="136" y="170"/>
                      </a:lnTo>
                      <a:lnTo>
                        <a:pt x="126" y="147"/>
                      </a:lnTo>
                      <a:lnTo>
                        <a:pt x="116" y="124"/>
                      </a:lnTo>
                      <a:lnTo>
                        <a:pt x="104" y="102"/>
                      </a:lnTo>
                      <a:lnTo>
                        <a:pt x="93" y="80"/>
                      </a:lnTo>
                      <a:lnTo>
                        <a:pt x="80" y="61"/>
                      </a:lnTo>
                      <a:lnTo>
                        <a:pt x="65" y="41"/>
                      </a:lnTo>
                      <a:lnTo>
                        <a:pt x="49" y="25"/>
                      </a:lnTo>
                      <a:lnTo>
                        <a:pt x="30" y="12"/>
                      </a:lnTo>
                      <a:lnTo>
                        <a:pt x="10" y="0"/>
                      </a:lnTo>
                      <a:lnTo>
                        <a:pt x="0" y="20"/>
                      </a:lnTo>
                      <a:lnTo>
                        <a:pt x="17" y="31"/>
                      </a:lnTo>
                      <a:lnTo>
                        <a:pt x="33" y="44"/>
                      </a:lnTo>
                      <a:lnTo>
                        <a:pt x="48" y="57"/>
                      </a:lnTo>
                      <a:lnTo>
                        <a:pt x="61" y="73"/>
                      </a:lnTo>
                      <a:lnTo>
                        <a:pt x="72" y="93"/>
                      </a:lnTo>
                      <a:lnTo>
                        <a:pt x="84" y="112"/>
                      </a:lnTo>
                      <a:lnTo>
                        <a:pt x="94" y="134"/>
                      </a:lnTo>
                      <a:lnTo>
                        <a:pt x="104" y="156"/>
                      </a:lnTo>
                      <a:lnTo>
                        <a:pt x="114" y="179"/>
                      </a:lnTo>
                      <a:lnTo>
                        <a:pt x="125" y="204"/>
                      </a:lnTo>
                      <a:lnTo>
                        <a:pt x="135" y="228"/>
                      </a:lnTo>
                      <a:lnTo>
                        <a:pt x="145" y="253"/>
                      </a:lnTo>
                      <a:lnTo>
                        <a:pt x="155" y="278"/>
                      </a:lnTo>
                      <a:lnTo>
                        <a:pt x="168" y="301"/>
                      </a:lnTo>
                      <a:lnTo>
                        <a:pt x="180" y="326"/>
                      </a:lnTo>
                      <a:lnTo>
                        <a:pt x="194" y="348"/>
                      </a:lnTo>
                      <a:lnTo>
                        <a:pt x="194" y="335"/>
                      </a:lnTo>
                      <a:lnTo>
                        <a:pt x="215" y="3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8" name="Freeform 106"/>
                <p:cNvSpPr>
                  <a:spLocks/>
                </p:cNvSpPr>
                <p:nvPr/>
              </p:nvSpPr>
              <p:spPr bwMode="auto">
                <a:xfrm>
                  <a:off x="5439" y="3324"/>
                  <a:ext cx="44" cy="39"/>
                </a:xfrm>
                <a:custGeom>
                  <a:avLst/>
                  <a:gdLst>
                    <a:gd name="T0" fmla="*/ 10 w 131"/>
                    <a:gd name="T1" fmla="*/ 119 h 119"/>
                    <a:gd name="T2" fmla="*/ 19 w 131"/>
                    <a:gd name="T3" fmla="*/ 114 h 119"/>
                    <a:gd name="T4" fmla="*/ 27 w 131"/>
                    <a:gd name="T5" fmla="*/ 110 h 119"/>
                    <a:gd name="T6" fmla="*/ 38 w 131"/>
                    <a:gd name="T7" fmla="*/ 106 h 119"/>
                    <a:gd name="T8" fmla="*/ 45 w 131"/>
                    <a:gd name="T9" fmla="*/ 100 h 119"/>
                    <a:gd name="T10" fmla="*/ 54 w 131"/>
                    <a:gd name="T11" fmla="*/ 94 h 119"/>
                    <a:gd name="T12" fmla="*/ 62 w 131"/>
                    <a:gd name="T13" fmla="*/ 88 h 119"/>
                    <a:gd name="T14" fmla="*/ 70 w 131"/>
                    <a:gd name="T15" fmla="*/ 82 h 119"/>
                    <a:gd name="T16" fmla="*/ 77 w 131"/>
                    <a:gd name="T17" fmla="*/ 75 h 119"/>
                    <a:gd name="T18" fmla="*/ 84 w 131"/>
                    <a:gd name="T19" fmla="*/ 69 h 119"/>
                    <a:gd name="T20" fmla="*/ 93 w 131"/>
                    <a:gd name="T21" fmla="*/ 62 h 119"/>
                    <a:gd name="T22" fmla="*/ 99 w 131"/>
                    <a:gd name="T23" fmla="*/ 55 h 119"/>
                    <a:gd name="T24" fmla="*/ 106 w 131"/>
                    <a:gd name="T25" fmla="*/ 46 h 119"/>
                    <a:gd name="T26" fmla="*/ 113 w 131"/>
                    <a:gd name="T27" fmla="*/ 39 h 119"/>
                    <a:gd name="T28" fmla="*/ 119 w 131"/>
                    <a:gd name="T29" fmla="*/ 30 h 119"/>
                    <a:gd name="T30" fmla="*/ 125 w 131"/>
                    <a:gd name="T31" fmla="*/ 21 h 119"/>
                    <a:gd name="T32" fmla="*/ 131 w 131"/>
                    <a:gd name="T33" fmla="*/ 13 h 119"/>
                    <a:gd name="T34" fmla="*/ 110 w 131"/>
                    <a:gd name="T35" fmla="*/ 0 h 119"/>
                    <a:gd name="T36" fmla="*/ 106 w 131"/>
                    <a:gd name="T37" fmla="*/ 8 h 119"/>
                    <a:gd name="T38" fmla="*/ 100 w 131"/>
                    <a:gd name="T39" fmla="*/ 16 h 119"/>
                    <a:gd name="T40" fmla="*/ 94 w 131"/>
                    <a:gd name="T41" fmla="*/ 24 h 119"/>
                    <a:gd name="T42" fmla="*/ 89 w 131"/>
                    <a:gd name="T43" fmla="*/ 32 h 119"/>
                    <a:gd name="T44" fmla="*/ 83 w 131"/>
                    <a:gd name="T45" fmla="*/ 39 h 119"/>
                    <a:gd name="T46" fmla="*/ 75 w 131"/>
                    <a:gd name="T47" fmla="*/ 45 h 119"/>
                    <a:gd name="T48" fmla="*/ 70 w 131"/>
                    <a:gd name="T49" fmla="*/ 52 h 119"/>
                    <a:gd name="T50" fmla="*/ 62 w 131"/>
                    <a:gd name="T51" fmla="*/ 58 h 119"/>
                    <a:gd name="T52" fmla="*/ 55 w 131"/>
                    <a:gd name="T53" fmla="*/ 64 h 119"/>
                    <a:gd name="T54" fmla="*/ 48 w 131"/>
                    <a:gd name="T55" fmla="*/ 69 h 119"/>
                    <a:gd name="T56" fmla="*/ 39 w 131"/>
                    <a:gd name="T57" fmla="*/ 75 h 119"/>
                    <a:gd name="T58" fmla="*/ 32 w 131"/>
                    <a:gd name="T59" fmla="*/ 81 h 119"/>
                    <a:gd name="T60" fmla="*/ 25 w 131"/>
                    <a:gd name="T61" fmla="*/ 84 h 119"/>
                    <a:gd name="T62" fmla="*/ 17 w 131"/>
                    <a:gd name="T63" fmla="*/ 90 h 119"/>
                    <a:gd name="T64" fmla="*/ 9 w 131"/>
                    <a:gd name="T65" fmla="*/ 93 h 119"/>
                    <a:gd name="T66" fmla="*/ 0 w 131"/>
                    <a:gd name="T67" fmla="*/ 97 h 119"/>
                    <a:gd name="T68" fmla="*/ 10 w 131"/>
                    <a:gd name="T69" fmla="*/ 11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1" h="119">
                      <a:moveTo>
                        <a:pt x="10" y="119"/>
                      </a:moveTo>
                      <a:lnTo>
                        <a:pt x="19" y="114"/>
                      </a:lnTo>
                      <a:lnTo>
                        <a:pt x="27" y="110"/>
                      </a:lnTo>
                      <a:lnTo>
                        <a:pt x="38" y="106"/>
                      </a:lnTo>
                      <a:lnTo>
                        <a:pt x="45" y="100"/>
                      </a:lnTo>
                      <a:lnTo>
                        <a:pt x="54" y="94"/>
                      </a:lnTo>
                      <a:lnTo>
                        <a:pt x="62" y="88"/>
                      </a:lnTo>
                      <a:lnTo>
                        <a:pt x="70" y="82"/>
                      </a:lnTo>
                      <a:lnTo>
                        <a:pt x="77" y="75"/>
                      </a:lnTo>
                      <a:lnTo>
                        <a:pt x="84" y="69"/>
                      </a:lnTo>
                      <a:lnTo>
                        <a:pt x="93" y="62"/>
                      </a:lnTo>
                      <a:lnTo>
                        <a:pt x="99" y="55"/>
                      </a:lnTo>
                      <a:lnTo>
                        <a:pt x="106" y="46"/>
                      </a:lnTo>
                      <a:lnTo>
                        <a:pt x="113" y="39"/>
                      </a:lnTo>
                      <a:lnTo>
                        <a:pt x="119" y="30"/>
                      </a:lnTo>
                      <a:lnTo>
                        <a:pt x="125" y="21"/>
                      </a:lnTo>
                      <a:lnTo>
                        <a:pt x="131" y="13"/>
                      </a:lnTo>
                      <a:lnTo>
                        <a:pt x="110" y="0"/>
                      </a:lnTo>
                      <a:lnTo>
                        <a:pt x="106" y="8"/>
                      </a:lnTo>
                      <a:lnTo>
                        <a:pt x="100" y="16"/>
                      </a:lnTo>
                      <a:lnTo>
                        <a:pt x="94" y="24"/>
                      </a:lnTo>
                      <a:lnTo>
                        <a:pt x="89" y="32"/>
                      </a:lnTo>
                      <a:lnTo>
                        <a:pt x="83" y="39"/>
                      </a:lnTo>
                      <a:lnTo>
                        <a:pt x="75" y="45"/>
                      </a:lnTo>
                      <a:lnTo>
                        <a:pt x="70" y="52"/>
                      </a:lnTo>
                      <a:lnTo>
                        <a:pt x="62" y="58"/>
                      </a:lnTo>
                      <a:lnTo>
                        <a:pt x="55" y="64"/>
                      </a:lnTo>
                      <a:lnTo>
                        <a:pt x="48" y="69"/>
                      </a:lnTo>
                      <a:lnTo>
                        <a:pt x="39" y="75"/>
                      </a:lnTo>
                      <a:lnTo>
                        <a:pt x="32" y="81"/>
                      </a:lnTo>
                      <a:lnTo>
                        <a:pt x="25" y="84"/>
                      </a:lnTo>
                      <a:lnTo>
                        <a:pt x="17" y="90"/>
                      </a:lnTo>
                      <a:lnTo>
                        <a:pt x="9" y="93"/>
                      </a:lnTo>
                      <a:lnTo>
                        <a:pt x="0" y="97"/>
                      </a:lnTo>
                      <a:lnTo>
                        <a:pt x="10" y="1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9" name="Freeform 107"/>
                <p:cNvSpPr>
                  <a:spLocks/>
                </p:cNvSpPr>
                <p:nvPr/>
              </p:nvSpPr>
              <p:spPr bwMode="auto">
                <a:xfrm>
                  <a:off x="5405" y="3356"/>
                  <a:ext cx="37" cy="67"/>
                </a:xfrm>
                <a:custGeom>
                  <a:avLst/>
                  <a:gdLst>
                    <a:gd name="T0" fmla="*/ 3 w 112"/>
                    <a:gd name="T1" fmla="*/ 201 h 201"/>
                    <a:gd name="T2" fmla="*/ 23 w 112"/>
                    <a:gd name="T3" fmla="*/ 192 h 201"/>
                    <a:gd name="T4" fmla="*/ 23 w 112"/>
                    <a:gd name="T5" fmla="*/ 176 h 201"/>
                    <a:gd name="T6" fmla="*/ 23 w 112"/>
                    <a:gd name="T7" fmla="*/ 160 h 201"/>
                    <a:gd name="T8" fmla="*/ 25 w 112"/>
                    <a:gd name="T9" fmla="*/ 147 h 201"/>
                    <a:gd name="T10" fmla="*/ 28 w 112"/>
                    <a:gd name="T11" fmla="*/ 132 h 201"/>
                    <a:gd name="T12" fmla="*/ 31 w 112"/>
                    <a:gd name="T13" fmla="*/ 119 h 201"/>
                    <a:gd name="T14" fmla="*/ 34 w 112"/>
                    <a:gd name="T15" fmla="*/ 108 h 201"/>
                    <a:gd name="T16" fmla="*/ 38 w 112"/>
                    <a:gd name="T17" fmla="*/ 95 h 201"/>
                    <a:gd name="T18" fmla="*/ 42 w 112"/>
                    <a:gd name="T19" fmla="*/ 84 h 201"/>
                    <a:gd name="T20" fmla="*/ 50 w 112"/>
                    <a:gd name="T21" fmla="*/ 74 h 201"/>
                    <a:gd name="T22" fmla="*/ 57 w 112"/>
                    <a:gd name="T23" fmla="*/ 64 h 201"/>
                    <a:gd name="T24" fmla="*/ 63 w 112"/>
                    <a:gd name="T25" fmla="*/ 55 h 201"/>
                    <a:gd name="T26" fmla="*/ 71 w 112"/>
                    <a:gd name="T27" fmla="*/ 47 h 201"/>
                    <a:gd name="T28" fmla="*/ 80 w 112"/>
                    <a:gd name="T29" fmla="*/ 41 h 201"/>
                    <a:gd name="T30" fmla="*/ 89 w 112"/>
                    <a:gd name="T31" fmla="*/ 33 h 201"/>
                    <a:gd name="T32" fmla="*/ 100 w 112"/>
                    <a:gd name="T33" fmla="*/ 28 h 201"/>
                    <a:gd name="T34" fmla="*/ 112 w 112"/>
                    <a:gd name="T35" fmla="*/ 22 h 201"/>
                    <a:gd name="T36" fmla="*/ 102 w 112"/>
                    <a:gd name="T37" fmla="*/ 0 h 201"/>
                    <a:gd name="T38" fmla="*/ 89 w 112"/>
                    <a:gd name="T39" fmla="*/ 7 h 201"/>
                    <a:gd name="T40" fmla="*/ 77 w 112"/>
                    <a:gd name="T41" fmla="*/ 13 h 201"/>
                    <a:gd name="T42" fmla="*/ 66 w 112"/>
                    <a:gd name="T43" fmla="*/ 20 h 201"/>
                    <a:gd name="T44" fmla="*/ 55 w 112"/>
                    <a:gd name="T45" fmla="*/ 31 h 201"/>
                    <a:gd name="T46" fmla="*/ 47 w 112"/>
                    <a:gd name="T47" fmla="*/ 39 h 201"/>
                    <a:gd name="T48" fmla="*/ 38 w 112"/>
                    <a:gd name="T49" fmla="*/ 49 h 201"/>
                    <a:gd name="T50" fmla="*/ 31 w 112"/>
                    <a:gd name="T51" fmla="*/ 61 h 201"/>
                    <a:gd name="T52" fmla="*/ 23 w 112"/>
                    <a:gd name="T53" fmla="*/ 73 h 201"/>
                    <a:gd name="T54" fmla="*/ 16 w 112"/>
                    <a:gd name="T55" fmla="*/ 86 h 201"/>
                    <a:gd name="T56" fmla="*/ 12 w 112"/>
                    <a:gd name="T57" fmla="*/ 100 h 201"/>
                    <a:gd name="T58" fmla="*/ 7 w 112"/>
                    <a:gd name="T59" fmla="*/ 113 h 201"/>
                    <a:gd name="T60" fmla="*/ 4 w 112"/>
                    <a:gd name="T61" fmla="*/ 127 h 201"/>
                    <a:gd name="T62" fmla="*/ 2 w 112"/>
                    <a:gd name="T63" fmla="*/ 143 h 201"/>
                    <a:gd name="T64" fmla="*/ 0 w 112"/>
                    <a:gd name="T65" fmla="*/ 159 h 201"/>
                    <a:gd name="T66" fmla="*/ 0 w 112"/>
                    <a:gd name="T67" fmla="*/ 176 h 201"/>
                    <a:gd name="T68" fmla="*/ 0 w 112"/>
                    <a:gd name="T69" fmla="*/ 192 h 201"/>
                    <a:gd name="T70" fmla="*/ 19 w 112"/>
                    <a:gd name="T71" fmla="*/ 183 h 201"/>
                    <a:gd name="T72" fmla="*/ 3 w 112"/>
                    <a:gd name="T73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201">
                      <a:moveTo>
                        <a:pt x="3" y="201"/>
                      </a:moveTo>
                      <a:lnTo>
                        <a:pt x="23" y="192"/>
                      </a:lnTo>
                      <a:lnTo>
                        <a:pt x="23" y="176"/>
                      </a:lnTo>
                      <a:lnTo>
                        <a:pt x="23" y="160"/>
                      </a:lnTo>
                      <a:lnTo>
                        <a:pt x="25" y="147"/>
                      </a:lnTo>
                      <a:lnTo>
                        <a:pt x="28" y="132"/>
                      </a:lnTo>
                      <a:lnTo>
                        <a:pt x="31" y="119"/>
                      </a:lnTo>
                      <a:lnTo>
                        <a:pt x="34" y="108"/>
                      </a:lnTo>
                      <a:lnTo>
                        <a:pt x="38" y="95"/>
                      </a:lnTo>
                      <a:lnTo>
                        <a:pt x="42" y="84"/>
                      </a:lnTo>
                      <a:lnTo>
                        <a:pt x="50" y="74"/>
                      </a:lnTo>
                      <a:lnTo>
                        <a:pt x="57" y="64"/>
                      </a:lnTo>
                      <a:lnTo>
                        <a:pt x="63" y="55"/>
                      </a:lnTo>
                      <a:lnTo>
                        <a:pt x="71" y="47"/>
                      </a:lnTo>
                      <a:lnTo>
                        <a:pt x="80" y="41"/>
                      </a:lnTo>
                      <a:lnTo>
                        <a:pt x="89" y="33"/>
                      </a:lnTo>
                      <a:lnTo>
                        <a:pt x="100" y="28"/>
                      </a:lnTo>
                      <a:lnTo>
                        <a:pt x="112" y="22"/>
                      </a:lnTo>
                      <a:lnTo>
                        <a:pt x="102" y="0"/>
                      </a:lnTo>
                      <a:lnTo>
                        <a:pt x="89" y="7"/>
                      </a:lnTo>
                      <a:lnTo>
                        <a:pt x="77" y="13"/>
                      </a:lnTo>
                      <a:lnTo>
                        <a:pt x="66" y="20"/>
                      </a:lnTo>
                      <a:lnTo>
                        <a:pt x="55" y="31"/>
                      </a:lnTo>
                      <a:lnTo>
                        <a:pt x="47" y="39"/>
                      </a:lnTo>
                      <a:lnTo>
                        <a:pt x="38" y="49"/>
                      </a:lnTo>
                      <a:lnTo>
                        <a:pt x="31" y="61"/>
                      </a:lnTo>
                      <a:lnTo>
                        <a:pt x="23" y="73"/>
                      </a:lnTo>
                      <a:lnTo>
                        <a:pt x="16" y="86"/>
                      </a:lnTo>
                      <a:lnTo>
                        <a:pt x="12" y="100"/>
                      </a:lnTo>
                      <a:lnTo>
                        <a:pt x="7" y="113"/>
                      </a:lnTo>
                      <a:lnTo>
                        <a:pt x="4" y="127"/>
                      </a:lnTo>
                      <a:lnTo>
                        <a:pt x="2" y="143"/>
                      </a:lnTo>
                      <a:lnTo>
                        <a:pt x="0" y="159"/>
                      </a:lnTo>
                      <a:lnTo>
                        <a:pt x="0" y="176"/>
                      </a:lnTo>
                      <a:lnTo>
                        <a:pt x="0" y="192"/>
                      </a:lnTo>
                      <a:lnTo>
                        <a:pt x="19" y="183"/>
                      </a:lnTo>
                      <a:lnTo>
                        <a:pt x="3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0" name="Freeform 108"/>
                <p:cNvSpPr>
                  <a:spLocks/>
                </p:cNvSpPr>
                <p:nvPr/>
              </p:nvSpPr>
              <p:spPr bwMode="auto">
                <a:xfrm>
                  <a:off x="5352" y="3322"/>
                  <a:ext cx="59" cy="101"/>
                </a:xfrm>
                <a:custGeom>
                  <a:avLst/>
                  <a:gdLst>
                    <a:gd name="T0" fmla="*/ 4 w 177"/>
                    <a:gd name="T1" fmla="*/ 0 h 304"/>
                    <a:gd name="T2" fmla="*/ 1 w 177"/>
                    <a:gd name="T3" fmla="*/ 20 h 304"/>
                    <a:gd name="T4" fmla="*/ 0 w 177"/>
                    <a:gd name="T5" fmla="*/ 39 h 304"/>
                    <a:gd name="T6" fmla="*/ 1 w 177"/>
                    <a:gd name="T7" fmla="*/ 58 h 304"/>
                    <a:gd name="T8" fmla="*/ 4 w 177"/>
                    <a:gd name="T9" fmla="*/ 75 h 304"/>
                    <a:gd name="T10" fmla="*/ 5 w 177"/>
                    <a:gd name="T11" fmla="*/ 91 h 304"/>
                    <a:gd name="T12" fmla="*/ 11 w 177"/>
                    <a:gd name="T13" fmla="*/ 110 h 304"/>
                    <a:gd name="T14" fmla="*/ 18 w 177"/>
                    <a:gd name="T15" fmla="*/ 126 h 304"/>
                    <a:gd name="T16" fmla="*/ 27 w 177"/>
                    <a:gd name="T17" fmla="*/ 144 h 304"/>
                    <a:gd name="T18" fmla="*/ 36 w 177"/>
                    <a:gd name="T19" fmla="*/ 160 h 304"/>
                    <a:gd name="T20" fmla="*/ 48 w 177"/>
                    <a:gd name="T21" fmla="*/ 177 h 304"/>
                    <a:gd name="T22" fmla="*/ 62 w 177"/>
                    <a:gd name="T23" fmla="*/ 196 h 304"/>
                    <a:gd name="T24" fmla="*/ 77 w 177"/>
                    <a:gd name="T25" fmla="*/ 215 h 304"/>
                    <a:gd name="T26" fmla="*/ 96 w 177"/>
                    <a:gd name="T27" fmla="*/ 235 h 304"/>
                    <a:gd name="T28" fmla="*/ 114 w 177"/>
                    <a:gd name="T29" fmla="*/ 256 h 304"/>
                    <a:gd name="T30" fmla="*/ 136 w 177"/>
                    <a:gd name="T31" fmla="*/ 279 h 304"/>
                    <a:gd name="T32" fmla="*/ 161 w 177"/>
                    <a:gd name="T33" fmla="*/ 304 h 304"/>
                    <a:gd name="T34" fmla="*/ 177 w 177"/>
                    <a:gd name="T35" fmla="*/ 286 h 304"/>
                    <a:gd name="T36" fmla="*/ 154 w 177"/>
                    <a:gd name="T37" fmla="*/ 262 h 304"/>
                    <a:gd name="T38" fmla="*/ 132 w 177"/>
                    <a:gd name="T39" fmla="*/ 240 h 304"/>
                    <a:gd name="T40" fmla="*/ 112 w 177"/>
                    <a:gd name="T41" fmla="*/ 219 h 304"/>
                    <a:gd name="T42" fmla="*/ 96 w 177"/>
                    <a:gd name="T43" fmla="*/ 199 h 304"/>
                    <a:gd name="T44" fmla="*/ 80 w 177"/>
                    <a:gd name="T45" fmla="*/ 182 h 304"/>
                    <a:gd name="T46" fmla="*/ 66 w 177"/>
                    <a:gd name="T47" fmla="*/ 164 h 304"/>
                    <a:gd name="T48" fmla="*/ 56 w 177"/>
                    <a:gd name="T49" fmla="*/ 148 h 304"/>
                    <a:gd name="T50" fmla="*/ 48 w 177"/>
                    <a:gd name="T51" fmla="*/ 132 h 304"/>
                    <a:gd name="T52" fmla="*/ 39 w 177"/>
                    <a:gd name="T53" fmla="*/ 116 h 304"/>
                    <a:gd name="T54" fmla="*/ 33 w 177"/>
                    <a:gd name="T55" fmla="*/ 103 h 304"/>
                    <a:gd name="T56" fmla="*/ 29 w 177"/>
                    <a:gd name="T57" fmla="*/ 87 h 304"/>
                    <a:gd name="T58" fmla="*/ 26 w 177"/>
                    <a:gd name="T59" fmla="*/ 72 h 304"/>
                    <a:gd name="T60" fmla="*/ 24 w 177"/>
                    <a:gd name="T61" fmla="*/ 56 h 304"/>
                    <a:gd name="T62" fmla="*/ 24 w 177"/>
                    <a:gd name="T63" fmla="*/ 20 h 304"/>
                    <a:gd name="T64" fmla="*/ 26 w 177"/>
                    <a:gd name="T65" fmla="*/ 1 h 304"/>
                    <a:gd name="T66" fmla="*/ 4 w 177"/>
                    <a:gd name="T67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7" h="304">
                      <a:moveTo>
                        <a:pt x="4" y="0"/>
                      </a:moveTo>
                      <a:lnTo>
                        <a:pt x="1" y="20"/>
                      </a:lnTo>
                      <a:lnTo>
                        <a:pt x="0" y="39"/>
                      </a:lnTo>
                      <a:lnTo>
                        <a:pt x="1" y="58"/>
                      </a:lnTo>
                      <a:lnTo>
                        <a:pt x="4" y="75"/>
                      </a:lnTo>
                      <a:lnTo>
                        <a:pt x="5" y="91"/>
                      </a:lnTo>
                      <a:lnTo>
                        <a:pt x="11" y="110"/>
                      </a:lnTo>
                      <a:lnTo>
                        <a:pt x="18" y="126"/>
                      </a:lnTo>
                      <a:lnTo>
                        <a:pt x="27" y="144"/>
                      </a:lnTo>
                      <a:lnTo>
                        <a:pt x="36" y="160"/>
                      </a:lnTo>
                      <a:lnTo>
                        <a:pt x="48" y="177"/>
                      </a:lnTo>
                      <a:lnTo>
                        <a:pt x="62" y="196"/>
                      </a:lnTo>
                      <a:lnTo>
                        <a:pt x="77" y="215"/>
                      </a:lnTo>
                      <a:lnTo>
                        <a:pt x="96" y="235"/>
                      </a:lnTo>
                      <a:lnTo>
                        <a:pt x="114" y="256"/>
                      </a:lnTo>
                      <a:lnTo>
                        <a:pt x="136" y="279"/>
                      </a:lnTo>
                      <a:lnTo>
                        <a:pt x="161" y="304"/>
                      </a:lnTo>
                      <a:lnTo>
                        <a:pt x="177" y="286"/>
                      </a:lnTo>
                      <a:lnTo>
                        <a:pt x="154" y="262"/>
                      </a:lnTo>
                      <a:lnTo>
                        <a:pt x="132" y="240"/>
                      </a:lnTo>
                      <a:lnTo>
                        <a:pt x="112" y="219"/>
                      </a:lnTo>
                      <a:lnTo>
                        <a:pt x="96" y="199"/>
                      </a:lnTo>
                      <a:lnTo>
                        <a:pt x="80" y="182"/>
                      </a:lnTo>
                      <a:lnTo>
                        <a:pt x="66" y="164"/>
                      </a:lnTo>
                      <a:lnTo>
                        <a:pt x="56" y="148"/>
                      </a:lnTo>
                      <a:lnTo>
                        <a:pt x="48" y="132"/>
                      </a:lnTo>
                      <a:lnTo>
                        <a:pt x="39" y="116"/>
                      </a:lnTo>
                      <a:lnTo>
                        <a:pt x="33" y="103"/>
                      </a:lnTo>
                      <a:lnTo>
                        <a:pt x="29" y="87"/>
                      </a:lnTo>
                      <a:lnTo>
                        <a:pt x="26" y="72"/>
                      </a:lnTo>
                      <a:lnTo>
                        <a:pt x="24" y="56"/>
                      </a:lnTo>
                      <a:lnTo>
                        <a:pt x="24" y="20"/>
                      </a:lnTo>
                      <a:lnTo>
                        <a:pt x="2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1" name="Freeform 109"/>
                <p:cNvSpPr>
                  <a:spLocks/>
                </p:cNvSpPr>
                <p:nvPr/>
              </p:nvSpPr>
              <p:spPr bwMode="auto">
                <a:xfrm>
                  <a:off x="5306" y="3219"/>
                  <a:ext cx="56" cy="103"/>
                </a:xfrm>
                <a:custGeom>
                  <a:avLst/>
                  <a:gdLst>
                    <a:gd name="T0" fmla="*/ 6 w 168"/>
                    <a:gd name="T1" fmla="*/ 0 h 310"/>
                    <a:gd name="T2" fmla="*/ 0 w 168"/>
                    <a:gd name="T3" fmla="*/ 21 h 310"/>
                    <a:gd name="T4" fmla="*/ 22 w 168"/>
                    <a:gd name="T5" fmla="*/ 38 h 310"/>
                    <a:gd name="T6" fmla="*/ 41 w 168"/>
                    <a:gd name="T7" fmla="*/ 56 h 310"/>
                    <a:gd name="T8" fmla="*/ 59 w 168"/>
                    <a:gd name="T9" fmla="*/ 73 h 310"/>
                    <a:gd name="T10" fmla="*/ 75 w 168"/>
                    <a:gd name="T11" fmla="*/ 92 h 310"/>
                    <a:gd name="T12" fmla="*/ 89 w 168"/>
                    <a:gd name="T13" fmla="*/ 109 h 310"/>
                    <a:gd name="T14" fmla="*/ 101 w 168"/>
                    <a:gd name="T15" fmla="*/ 125 h 310"/>
                    <a:gd name="T16" fmla="*/ 111 w 168"/>
                    <a:gd name="T17" fmla="*/ 144 h 310"/>
                    <a:gd name="T18" fmla="*/ 120 w 168"/>
                    <a:gd name="T19" fmla="*/ 162 h 310"/>
                    <a:gd name="T20" fmla="*/ 127 w 168"/>
                    <a:gd name="T21" fmla="*/ 179 h 310"/>
                    <a:gd name="T22" fmla="*/ 133 w 168"/>
                    <a:gd name="T23" fmla="*/ 198 h 310"/>
                    <a:gd name="T24" fmla="*/ 139 w 168"/>
                    <a:gd name="T25" fmla="*/ 216 h 310"/>
                    <a:gd name="T26" fmla="*/ 142 w 168"/>
                    <a:gd name="T27" fmla="*/ 235 h 310"/>
                    <a:gd name="T28" fmla="*/ 143 w 168"/>
                    <a:gd name="T29" fmla="*/ 252 h 310"/>
                    <a:gd name="T30" fmla="*/ 143 w 168"/>
                    <a:gd name="T31" fmla="*/ 271 h 310"/>
                    <a:gd name="T32" fmla="*/ 144 w 168"/>
                    <a:gd name="T33" fmla="*/ 290 h 310"/>
                    <a:gd name="T34" fmla="*/ 143 w 168"/>
                    <a:gd name="T35" fmla="*/ 309 h 310"/>
                    <a:gd name="T36" fmla="*/ 165 w 168"/>
                    <a:gd name="T37" fmla="*/ 310 h 310"/>
                    <a:gd name="T38" fmla="*/ 168 w 168"/>
                    <a:gd name="T39" fmla="*/ 291 h 310"/>
                    <a:gd name="T40" fmla="*/ 168 w 168"/>
                    <a:gd name="T41" fmla="*/ 271 h 310"/>
                    <a:gd name="T42" fmla="*/ 166 w 168"/>
                    <a:gd name="T43" fmla="*/ 251 h 310"/>
                    <a:gd name="T44" fmla="*/ 165 w 168"/>
                    <a:gd name="T45" fmla="*/ 230 h 310"/>
                    <a:gd name="T46" fmla="*/ 160 w 168"/>
                    <a:gd name="T47" fmla="*/ 211 h 310"/>
                    <a:gd name="T48" fmla="*/ 156 w 168"/>
                    <a:gd name="T49" fmla="*/ 191 h 310"/>
                    <a:gd name="T50" fmla="*/ 150 w 168"/>
                    <a:gd name="T51" fmla="*/ 172 h 310"/>
                    <a:gd name="T52" fmla="*/ 142 w 168"/>
                    <a:gd name="T53" fmla="*/ 152 h 310"/>
                    <a:gd name="T54" fmla="*/ 131 w 168"/>
                    <a:gd name="T55" fmla="*/ 133 h 310"/>
                    <a:gd name="T56" fmla="*/ 121 w 168"/>
                    <a:gd name="T57" fmla="*/ 114 h 310"/>
                    <a:gd name="T58" fmla="*/ 108 w 168"/>
                    <a:gd name="T59" fmla="*/ 95 h 310"/>
                    <a:gd name="T60" fmla="*/ 92 w 168"/>
                    <a:gd name="T61" fmla="*/ 76 h 310"/>
                    <a:gd name="T62" fmla="*/ 76 w 168"/>
                    <a:gd name="T63" fmla="*/ 59 h 310"/>
                    <a:gd name="T64" fmla="*/ 57 w 168"/>
                    <a:gd name="T65" fmla="*/ 38 h 310"/>
                    <a:gd name="T66" fmla="*/ 37 w 168"/>
                    <a:gd name="T67" fmla="*/ 21 h 310"/>
                    <a:gd name="T68" fmla="*/ 15 w 168"/>
                    <a:gd name="T69" fmla="*/ 3 h 310"/>
                    <a:gd name="T70" fmla="*/ 8 w 168"/>
                    <a:gd name="T71" fmla="*/ 24 h 310"/>
                    <a:gd name="T72" fmla="*/ 6 w 168"/>
                    <a:gd name="T7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8" h="310">
                      <a:moveTo>
                        <a:pt x="6" y="0"/>
                      </a:moveTo>
                      <a:lnTo>
                        <a:pt x="0" y="21"/>
                      </a:lnTo>
                      <a:lnTo>
                        <a:pt x="22" y="38"/>
                      </a:lnTo>
                      <a:lnTo>
                        <a:pt x="41" y="56"/>
                      </a:lnTo>
                      <a:lnTo>
                        <a:pt x="59" y="73"/>
                      </a:lnTo>
                      <a:lnTo>
                        <a:pt x="75" y="92"/>
                      </a:lnTo>
                      <a:lnTo>
                        <a:pt x="89" y="109"/>
                      </a:lnTo>
                      <a:lnTo>
                        <a:pt x="101" y="125"/>
                      </a:lnTo>
                      <a:lnTo>
                        <a:pt x="111" y="144"/>
                      </a:lnTo>
                      <a:lnTo>
                        <a:pt x="120" y="162"/>
                      </a:lnTo>
                      <a:lnTo>
                        <a:pt x="127" y="179"/>
                      </a:lnTo>
                      <a:lnTo>
                        <a:pt x="133" y="198"/>
                      </a:lnTo>
                      <a:lnTo>
                        <a:pt x="139" y="216"/>
                      </a:lnTo>
                      <a:lnTo>
                        <a:pt x="142" y="235"/>
                      </a:lnTo>
                      <a:lnTo>
                        <a:pt x="143" y="252"/>
                      </a:lnTo>
                      <a:lnTo>
                        <a:pt x="143" y="271"/>
                      </a:lnTo>
                      <a:lnTo>
                        <a:pt x="144" y="290"/>
                      </a:lnTo>
                      <a:lnTo>
                        <a:pt x="143" y="309"/>
                      </a:lnTo>
                      <a:lnTo>
                        <a:pt x="165" y="310"/>
                      </a:lnTo>
                      <a:lnTo>
                        <a:pt x="168" y="291"/>
                      </a:lnTo>
                      <a:lnTo>
                        <a:pt x="168" y="271"/>
                      </a:lnTo>
                      <a:lnTo>
                        <a:pt x="166" y="251"/>
                      </a:lnTo>
                      <a:lnTo>
                        <a:pt x="165" y="230"/>
                      </a:lnTo>
                      <a:lnTo>
                        <a:pt x="160" y="211"/>
                      </a:lnTo>
                      <a:lnTo>
                        <a:pt x="156" y="191"/>
                      </a:lnTo>
                      <a:lnTo>
                        <a:pt x="150" y="172"/>
                      </a:lnTo>
                      <a:lnTo>
                        <a:pt x="142" y="152"/>
                      </a:lnTo>
                      <a:lnTo>
                        <a:pt x="131" y="133"/>
                      </a:lnTo>
                      <a:lnTo>
                        <a:pt x="121" y="114"/>
                      </a:lnTo>
                      <a:lnTo>
                        <a:pt x="108" y="95"/>
                      </a:lnTo>
                      <a:lnTo>
                        <a:pt x="92" y="76"/>
                      </a:lnTo>
                      <a:lnTo>
                        <a:pt x="76" y="59"/>
                      </a:lnTo>
                      <a:lnTo>
                        <a:pt x="57" y="38"/>
                      </a:lnTo>
                      <a:lnTo>
                        <a:pt x="37" y="21"/>
                      </a:lnTo>
                      <a:lnTo>
                        <a:pt x="15" y="3"/>
                      </a:lnTo>
                      <a:lnTo>
                        <a:pt x="8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2" name="Freeform 110"/>
                <p:cNvSpPr>
                  <a:spLocks/>
                </p:cNvSpPr>
                <p:nvPr/>
              </p:nvSpPr>
              <p:spPr bwMode="auto">
                <a:xfrm>
                  <a:off x="5357" y="3181"/>
                  <a:ext cx="93" cy="147"/>
                </a:xfrm>
                <a:custGeom>
                  <a:avLst/>
                  <a:gdLst>
                    <a:gd name="T0" fmla="*/ 189 w 280"/>
                    <a:gd name="T1" fmla="*/ 9 h 442"/>
                    <a:gd name="T2" fmla="*/ 213 w 280"/>
                    <a:gd name="T3" fmla="*/ 29 h 442"/>
                    <a:gd name="T4" fmla="*/ 235 w 280"/>
                    <a:gd name="T5" fmla="*/ 52 h 442"/>
                    <a:gd name="T6" fmla="*/ 254 w 280"/>
                    <a:gd name="T7" fmla="*/ 78 h 442"/>
                    <a:gd name="T8" fmla="*/ 267 w 280"/>
                    <a:gd name="T9" fmla="*/ 109 h 442"/>
                    <a:gd name="T10" fmla="*/ 277 w 280"/>
                    <a:gd name="T11" fmla="*/ 142 h 442"/>
                    <a:gd name="T12" fmla="*/ 280 w 280"/>
                    <a:gd name="T13" fmla="*/ 177 h 442"/>
                    <a:gd name="T14" fmla="*/ 280 w 280"/>
                    <a:gd name="T15" fmla="*/ 212 h 442"/>
                    <a:gd name="T16" fmla="*/ 269 w 280"/>
                    <a:gd name="T17" fmla="*/ 256 h 442"/>
                    <a:gd name="T18" fmla="*/ 253 w 280"/>
                    <a:gd name="T19" fmla="*/ 310 h 442"/>
                    <a:gd name="T20" fmla="*/ 235 w 280"/>
                    <a:gd name="T21" fmla="*/ 362 h 442"/>
                    <a:gd name="T22" fmla="*/ 215 w 280"/>
                    <a:gd name="T23" fmla="*/ 414 h 442"/>
                    <a:gd name="T24" fmla="*/ 199 w 280"/>
                    <a:gd name="T25" fmla="*/ 441 h 442"/>
                    <a:gd name="T26" fmla="*/ 186 w 280"/>
                    <a:gd name="T27" fmla="*/ 441 h 442"/>
                    <a:gd name="T28" fmla="*/ 171 w 280"/>
                    <a:gd name="T29" fmla="*/ 438 h 442"/>
                    <a:gd name="T30" fmla="*/ 158 w 280"/>
                    <a:gd name="T31" fmla="*/ 435 h 442"/>
                    <a:gd name="T32" fmla="*/ 144 w 280"/>
                    <a:gd name="T33" fmla="*/ 432 h 442"/>
                    <a:gd name="T34" fmla="*/ 131 w 280"/>
                    <a:gd name="T35" fmla="*/ 429 h 442"/>
                    <a:gd name="T36" fmla="*/ 117 w 280"/>
                    <a:gd name="T37" fmla="*/ 426 h 442"/>
                    <a:gd name="T38" fmla="*/ 106 w 280"/>
                    <a:gd name="T39" fmla="*/ 422 h 442"/>
                    <a:gd name="T40" fmla="*/ 99 w 280"/>
                    <a:gd name="T41" fmla="*/ 375 h 442"/>
                    <a:gd name="T42" fmla="*/ 93 w 280"/>
                    <a:gd name="T43" fmla="*/ 295 h 442"/>
                    <a:gd name="T44" fmla="*/ 87 w 280"/>
                    <a:gd name="T45" fmla="*/ 220 h 442"/>
                    <a:gd name="T46" fmla="*/ 78 w 280"/>
                    <a:gd name="T47" fmla="*/ 147 h 442"/>
                    <a:gd name="T48" fmla="*/ 65 w 280"/>
                    <a:gd name="T49" fmla="*/ 110 h 442"/>
                    <a:gd name="T50" fmla="*/ 46 w 280"/>
                    <a:gd name="T51" fmla="*/ 110 h 442"/>
                    <a:gd name="T52" fmla="*/ 27 w 280"/>
                    <a:gd name="T53" fmla="*/ 112 h 442"/>
                    <a:gd name="T54" fmla="*/ 8 w 280"/>
                    <a:gd name="T55" fmla="*/ 112 h 442"/>
                    <a:gd name="T56" fmla="*/ 3 w 280"/>
                    <a:gd name="T57" fmla="*/ 100 h 442"/>
                    <a:gd name="T58" fmla="*/ 10 w 280"/>
                    <a:gd name="T59" fmla="*/ 77 h 442"/>
                    <a:gd name="T60" fmla="*/ 19 w 280"/>
                    <a:gd name="T61" fmla="*/ 54 h 442"/>
                    <a:gd name="T62" fmla="*/ 29 w 280"/>
                    <a:gd name="T63" fmla="*/ 33 h 442"/>
                    <a:gd name="T64" fmla="*/ 42 w 280"/>
                    <a:gd name="T65" fmla="*/ 22 h 442"/>
                    <a:gd name="T66" fmla="*/ 59 w 280"/>
                    <a:gd name="T67" fmla="*/ 19 h 442"/>
                    <a:gd name="T68" fmla="*/ 78 w 280"/>
                    <a:gd name="T69" fmla="*/ 16 h 442"/>
                    <a:gd name="T70" fmla="*/ 96 w 280"/>
                    <a:gd name="T71" fmla="*/ 13 h 442"/>
                    <a:gd name="T72" fmla="*/ 113 w 280"/>
                    <a:gd name="T73" fmla="*/ 10 h 442"/>
                    <a:gd name="T74" fmla="*/ 131 w 280"/>
                    <a:gd name="T75" fmla="*/ 7 h 442"/>
                    <a:gd name="T76" fmla="*/ 148 w 280"/>
                    <a:gd name="T77" fmla="*/ 3 h 442"/>
                    <a:gd name="T78" fmla="*/ 167 w 280"/>
                    <a:gd name="T79" fmla="*/ 1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0" h="442">
                      <a:moveTo>
                        <a:pt x="176" y="0"/>
                      </a:moveTo>
                      <a:lnTo>
                        <a:pt x="189" y="9"/>
                      </a:lnTo>
                      <a:lnTo>
                        <a:pt x="202" y="19"/>
                      </a:lnTo>
                      <a:lnTo>
                        <a:pt x="213" y="29"/>
                      </a:lnTo>
                      <a:lnTo>
                        <a:pt x="225" y="41"/>
                      </a:lnTo>
                      <a:lnTo>
                        <a:pt x="235" y="52"/>
                      </a:lnTo>
                      <a:lnTo>
                        <a:pt x="245" y="65"/>
                      </a:lnTo>
                      <a:lnTo>
                        <a:pt x="254" y="78"/>
                      </a:lnTo>
                      <a:lnTo>
                        <a:pt x="261" y="93"/>
                      </a:lnTo>
                      <a:lnTo>
                        <a:pt x="267" y="109"/>
                      </a:lnTo>
                      <a:lnTo>
                        <a:pt x="273" y="125"/>
                      </a:lnTo>
                      <a:lnTo>
                        <a:pt x="277" y="142"/>
                      </a:lnTo>
                      <a:lnTo>
                        <a:pt x="280" y="160"/>
                      </a:lnTo>
                      <a:lnTo>
                        <a:pt x="280" y="177"/>
                      </a:lnTo>
                      <a:lnTo>
                        <a:pt x="280" y="195"/>
                      </a:lnTo>
                      <a:lnTo>
                        <a:pt x="280" y="212"/>
                      </a:lnTo>
                      <a:lnTo>
                        <a:pt x="276" y="228"/>
                      </a:lnTo>
                      <a:lnTo>
                        <a:pt x="269" y="256"/>
                      </a:lnTo>
                      <a:lnTo>
                        <a:pt x="261" y="282"/>
                      </a:lnTo>
                      <a:lnTo>
                        <a:pt x="253" y="310"/>
                      </a:lnTo>
                      <a:lnTo>
                        <a:pt x="245" y="334"/>
                      </a:lnTo>
                      <a:lnTo>
                        <a:pt x="235" y="362"/>
                      </a:lnTo>
                      <a:lnTo>
                        <a:pt x="227" y="388"/>
                      </a:lnTo>
                      <a:lnTo>
                        <a:pt x="215" y="414"/>
                      </a:lnTo>
                      <a:lnTo>
                        <a:pt x="205" y="442"/>
                      </a:lnTo>
                      <a:lnTo>
                        <a:pt x="199" y="441"/>
                      </a:lnTo>
                      <a:lnTo>
                        <a:pt x="192" y="441"/>
                      </a:lnTo>
                      <a:lnTo>
                        <a:pt x="186" y="441"/>
                      </a:lnTo>
                      <a:lnTo>
                        <a:pt x="179" y="439"/>
                      </a:lnTo>
                      <a:lnTo>
                        <a:pt x="171" y="438"/>
                      </a:lnTo>
                      <a:lnTo>
                        <a:pt x="164" y="436"/>
                      </a:lnTo>
                      <a:lnTo>
                        <a:pt x="158" y="435"/>
                      </a:lnTo>
                      <a:lnTo>
                        <a:pt x="151" y="433"/>
                      </a:lnTo>
                      <a:lnTo>
                        <a:pt x="144" y="432"/>
                      </a:lnTo>
                      <a:lnTo>
                        <a:pt x="136" y="430"/>
                      </a:lnTo>
                      <a:lnTo>
                        <a:pt x="131" y="429"/>
                      </a:lnTo>
                      <a:lnTo>
                        <a:pt x="123" y="428"/>
                      </a:lnTo>
                      <a:lnTo>
                        <a:pt x="117" y="426"/>
                      </a:lnTo>
                      <a:lnTo>
                        <a:pt x="112" y="423"/>
                      </a:lnTo>
                      <a:lnTo>
                        <a:pt x="106" y="422"/>
                      </a:lnTo>
                      <a:lnTo>
                        <a:pt x="100" y="420"/>
                      </a:lnTo>
                      <a:lnTo>
                        <a:pt x="99" y="375"/>
                      </a:lnTo>
                      <a:lnTo>
                        <a:pt x="96" y="334"/>
                      </a:lnTo>
                      <a:lnTo>
                        <a:pt x="93" y="295"/>
                      </a:lnTo>
                      <a:lnTo>
                        <a:pt x="91" y="257"/>
                      </a:lnTo>
                      <a:lnTo>
                        <a:pt x="87" y="220"/>
                      </a:lnTo>
                      <a:lnTo>
                        <a:pt x="83" y="183"/>
                      </a:lnTo>
                      <a:lnTo>
                        <a:pt x="78" y="147"/>
                      </a:lnTo>
                      <a:lnTo>
                        <a:pt x="74" y="110"/>
                      </a:lnTo>
                      <a:lnTo>
                        <a:pt x="65" y="110"/>
                      </a:lnTo>
                      <a:lnTo>
                        <a:pt x="55" y="110"/>
                      </a:lnTo>
                      <a:lnTo>
                        <a:pt x="46" y="110"/>
                      </a:lnTo>
                      <a:lnTo>
                        <a:pt x="37" y="112"/>
                      </a:lnTo>
                      <a:lnTo>
                        <a:pt x="27" y="112"/>
                      </a:lnTo>
                      <a:lnTo>
                        <a:pt x="17" y="112"/>
                      </a:lnTo>
                      <a:lnTo>
                        <a:pt x="8" y="112"/>
                      </a:lnTo>
                      <a:lnTo>
                        <a:pt x="0" y="112"/>
                      </a:lnTo>
                      <a:lnTo>
                        <a:pt x="3" y="100"/>
                      </a:lnTo>
                      <a:lnTo>
                        <a:pt x="5" y="89"/>
                      </a:lnTo>
                      <a:lnTo>
                        <a:pt x="10" y="77"/>
                      </a:lnTo>
                      <a:lnTo>
                        <a:pt x="14" y="65"/>
                      </a:lnTo>
                      <a:lnTo>
                        <a:pt x="19" y="54"/>
                      </a:lnTo>
                      <a:lnTo>
                        <a:pt x="24" y="44"/>
                      </a:lnTo>
                      <a:lnTo>
                        <a:pt x="29" y="33"/>
                      </a:lnTo>
                      <a:lnTo>
                        <a:pt x="33" y="23"/>
                      </a:lnTo>
                      <a:lnTo>
                        <a:pt x="42" y="22"/>
                      </a:lnTo>
                      <a:lnTo>
                        <a:pt x="52" y="20"/>
                      </a:lnTo>
                      <a:lnTo>
                        <a:pt x="59" y="19"/>
                      </a:lnTo>
                      <a:lnTo>
                        <a:pt x="68" y="17"/>
                      </a:lnTo>
                      <a:lnTo>
                        <a:pt x="78" y="16"/>
                      </a:lnTo>
                      <a:lnTo>
                        <a:pt x="87" y="14"/>
                      </a:lnTo>
                      <a:lnTo>
                        <a:pt x="96" y="13"/>
                      </a:lnTo>
                      <a:lnTo>
                        <a:pt x="104" y="12"/>
                      </a:lnTo>
                      <a:lnTo>
                        <a:pt x="113" y="10"/>
                      </a:lnTo>
                      <a:lnTo>
                        <a:pt x="122" y="9"/>
                      </a:lnTo>
                      <a:lnTo>
                        <a:pt x="131" y="7"/>
                      </a:lnTo>
                      <a:lnTo>
                        <a:pt x="139" y="6"/>
                      </a:lnTo>
                      <a:lnTo>
                        <a:pt x="148" y="3"/>
                      </a:lnTo>
                      <a:lnTo>
                        <a:pt x="158" y="3"/>
                      </a:lnTo>
                      <a:lnTo>
                        <a:pt x="167" y="1"/>
                      </a:lnTo>
                      <a:lnTo>
                        <a:pt x="176" y="0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3" name="Freeform 111"/>
                <p:cNvSpPr>
                  <a:spLocks/>
                </p:cNvSpPr>
                <p:nvPr/>
              </p:nvSpPr>
              <p:spPr bwMode="auto">
                <a:xfrm>
                  <a:off x="5413" y="3178"/>
                  <a:ext cx="34" cy="36"/>
                </a:xfrm>
                <a:custGeom>
                  <a:avLst/>
                  <a:gdLst>
                    <a:gd name="T0" fmla="*/ 104 w 104"/>
                    <a:gd name="T1" fmla="*/ 99 h 109"/>
                    <a:gd name="T2" fmla="*/ 96 w 104"/>
                    <a:gd name="T3" fmla="*/ 83 h 109"/>
                    <a:gd name="T4" fmla="*/ 86 w 104"/>
                    <a:gd name="T5" fmla="*/ 68 h 109"/>
                    <a:gd name="T6" fmla="*/ 77 w 104"/>
                    <a:gd name="T7" fmla="*/ 55 h 109"/>
                    <a:gd name="T8" fmla="*/ 66 w 104"/>
                    <a:gd name="T9" fmla="*/ 43 h 109"/>
                    <a:gd name="T10" fmla="*/ 53 w 104"/>
                    <a:gd name="T11" fmla="*/ 30 h 109"/>
                    <a:gd name="T12" fmla="*/ 41 w 104"/>
                    <a:gd name="T13" fmla="*/ 20 h 109"/>
                    <a:gd name="T14" fmla="*/ 28 w 104"/>
                    <a:gd name="T15" fmla="*/ 8 h 109"/>
                    <a:gd name="T16" fmla="*/ 15 w 104"/>
                    <a:gd name="T17" fmla="*/ 0 h 109"/>
                    <a:gd name="T18" fmla="*/ 0 w 104"/>
                    <a:gd name="T19" fmla="*/ 19 h 109"/>
                    <a:gd name="T20" fmla="*/ 13 w 104"/>
                    <a:gd name="T21" fmla="*/ 27 h 109"/>
                    <a:gd name="T22" fmla="*/ 27 w 104"/>
                    <a:gd name="T23" fmla="*/ 38 h 109"/>
                    <a:gd name="T24" fmla="*/ 38 w 104"/>
                    <a:gd name="T25" fmla="*/ 48 h 109"/>
                    <a:gd name="T26" fmla="*/ 48 w 104"/>
                    <a:gd name="T27" fmla="*/ 58 h 109"/>
                    <a:gd name="T28" fmla="*/ 59 w 104"/>
                    <a:gd name="T29" fmla="*/ 70 h 109"/>
                    <a:gd name="T30" fmla="*/ 67 w 104"/>
                    <a:gd name="T31" fmla="*/ 81 h 109"/>
                    <a:gd name="T32" fmla="*/ 76 w 104"/>
                    <a:gd name="T33" fmla="*/ 96 h 109"/>
                    <a:gd name="T34" fmla="*/ 83 w 104"/>
                    <a:gd name="T35" fmla="*/ 109 h 109"/>
                    <a:gd name="T36" fmla="*/ 104 w 104"/>
                    <a:gd name="T37" fmla="*/ 9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" h="109">
                      <a:moveTo>
                        <a:pt x="104" y="99"/>
                      </a:moveTo>
                      <a:lnTo>
                        <a:pt x="96" y="83"/>
                      </a:lnTo>
                      <a:lnTo>
                        <a:pt x="86" y="68"/>
                      </a:lnTo>
                      <a:lnTo>
                        <a:pt x="77" y="55"/>
                      </a:lnTo>
                      <a:lnTo>
                        <a:pt x="66" y="43"/>
                      </a:lnTo>
                      <a:lnTo>
                        <a:pt x="53" y="30"/>
                      </a:lnTo>
                      <a:lnTo>
                        <a:pt x="41" y="20"/>
                      </a:lnTo>
                      <a:lnTo>
                        <a:pt x="28" y="8"/>
                      </a:lnTo>
                      <a:lnTo>
                        <a:pt x="15" y="0"/>
                      </a:lnTo>
                      <a:lnTo>
                        <a:pt x="0" y="19"/>
                      </a:lnTo>
                      <a:lnTo>
                        <a:pt x="13" y="27"/>
                      </a:lnTo>
                      <a:lnTo>
                        <a:pt x="27" y="38"/>
                      </a:lnTo>
                      <a:lnTo>
                        <a:pt x="38" y="48"/>
                      </a:lnTo>
                      <a:lnTo>
                        <a:pt x="48" y="58"/>
                      </a:lnTo>
                      <a:lnTo>
                        <a:pt x="59" y="70"/>
                      </a:lnTo>
                      <a:lnTo>
                        <a:pt x="67" y="81"/>
                      </a:lnTo>
                      <a:lnTo>
                        <a:pt x="76" y="96"/>
                      </a:lnTo>
                      <a:lnTo>
                        <a:pt x="83" y="109"/>
                      </a:lnTo>
                      <a:lnTo>
                        <a:pt x="104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4" name="Freeform 112"/>
                <p:cNvSpPr>
                  <a:spLocks/>
                </p:cNvSpPr>
                <p:nvPr/>
              </p:nvSpPr>
              <p:spPr bwMode="auto">
                <a:xfrm>
                  <a:off x="5440" y="3211"/>
                  <a:ext cx="14" cy="48"/>
                </a:xfrm>
                <a:custGeom>
                  <a:avLst/>
                  <a:gdLst>
                    <a:gd name="T0" fmla="*/ 37 w 42"/>
                    <a:gd name="T1" fmla="*/ 144 h 144"/>
                    <a:gd name="T2" fmla="*/ 38 w 42"/>
                    <a:gd name="T3" fmla="*/ 133 h 144"/>
                    <a:gd name="T4" fmla="*/ 41 w 42"/>
                    <a:gd name="T5" fmla="*/ 125 h 144"/>
                    <a:gd name="T6" fmla="*/ 41 w 42"/>
                    <a:gd name="T7" fmla="*/ 115 h 144"/>
                    <a:gd name="T8" fmla="*/ 41 w 42"/>
                    <a:gd name="T9" fmla="*/ 106 h 144"/>
                    <a:gd name="T10" fmla="*/ 42 w 42"/>
                    <a:gd name="T11" fmla="*/ 97 h 144"/>
                    <a:gd name="T12" fmla="*/ 41 w 42"/>
                    <a:gd name="T13" fmla="*/ 88 h 144"/>
                    <a:gd name="T14" fmla="*/ 41 w 42"/>
                    <a:gd name="T15" fmla="*/ 78 h 144"/>
                    <a:gd name="T16" fmla="*/ 41 w 42"/>
                    <a:gd name="T17" fmla="*/ 69 h 144"/>
                    <a:gd name="T18" fmla="*/ 39 w 42"/>
                    <a:gd name="T19" fmla="*/ 59 h 144"/>
                    <a:gd name="T20" fmla="*/ 37 w 42"/>
                    <a:gd name="T21" fmla="*/ 51 h 144"/>
                    <a:gd name="T22" fmla="*/ 35 w 42"/>
                    <a:gd name="T23" fmla="*/ 43 h 144"/>
                    <a:gd name="T24" fmla="*/ 34 w 42"/>
                    <a:gd name="T25" fmla="*/ 33 h 144"/>
                    <a:gd name="T26" fmla="*/ 32 w 42"/>
                    <a:gd name="T27" fmla="*/ 24 h 144"/>
                    <a:gd name="T28" fmla="*/ 28 w 42"/>
                    <a:gd name="T29" fmla="*/ 16 h 144"/>
                    <a:gd name="T30" fmla="*/ 25 w 42"/>
                    <a:gd name="T31" fmla="*/ 8 h 144"/>
                    <a:gd name="T32" fmla="*/ 21 w 42"/>
                    <a:gd name="T33" fmla="*/ 0 h 144"/>
                    <a:gd name="T34" fmla="*/ 0 w 42"/>
                    <a:gd name="T35" fmla="*/ 10 h 144"/>
                    <a:gd name="T36" fmla="*/ 3 w 42"/>
                    <a:gd name="T37" fmla="*/ 16 h 144"/>
                    <a:gd name="T38" fmla="*/ 6 w 42"/>
                    <a:gd name="T39" fmla="*/ 24 h 144"/>
                    <a:gd name="T40" fmla="*/ 9 w 42"/>
                    <a:gd name="T41" fmla="*/ 32 h 144"/>
                    <a:gd name="T42" fmla="*/ 10 w 42"/>
                    <a:gd name="T43" fmla="*/ 39 h 144"/>
                    <a:gd name="T44" fmla="*/ 12 w 42"/>
                    <a:gd name="T45" fmla="*/ 48 h 144"/>
                    <a:gd name="T46" fmla="*/ 15 w 42"/>
                    <a:gd name="T47" fmla="*/ 55 h 144"/>
                    <a:gd name="T48" fmla="*/ 16 w 42"/>
                    <a:gd name="T49" fmla="*/ 64 h 144"/>
                    <a:gd name="T50" fmla="*/ 18 w 42"/>
                    <a:gd name="T51" fmla="*/ 72 h 144"/>
                    <a:gd name="T52" fmla="*/ 18 w 42"/>
                    <a:gd name="T53" fmla="*/ 80 h 144"/>
                    <a:gd name="T54" fmla="*/ 19 w 42"/>
                    <a:gd name="T55" fmla="*/ 88 h 144"/>
                    <a:gd name="T56" fmla="*/ 19 w 42"/>
                    <a:gd name="T57" fmla="*/ 97 h 144"/>
                    <a:gd name="T58" fmla="*/ 19 w 42"/>
                    <a:gd name="T59" fmla="*/ 106 h 144"/>
                    <a:gd name="T60" fmla="*/ 18 w 42"/>
                    <a:gd name="T61" fmla="*/ 115 h 144"/>
                    <a:gd name="T62" fmla="*/ 18 w 42"/>
                    <a:gd name="T63" fmla="*/ 120 h 144"/>
                    <a:gd name="T64" fmla="*/ 15 w 42"/>
                    <a:gd name="T65" fmla="*/ 129 h 144"/>
                    <a:gd name="T66" fmla="*/ 13 w 42"/>
                    <a:gd name="T67" fmla="*/ 136 h 144"/>
                    <a:gd name="T68" fmla="*/ 37 w 42"/>
                    <a:gd name="T69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" h="144">
                      <a:moveTo>
                        <a:pt x="37" y="144"/>
                      </a:moveTo>
                      <a:lnTo>
                        <a:pt x="38" y="133"/>
                      </a:lnTo>
                      <a:lnTo>
                        <a:pt x="41" y="125"/>
                      </a:lnTo>
                      <a:lnTo>
                        <a:pt x="41" y="115"/>
                      </a:lnTo>
                      <a:lnTo>
                        <a:pt x="41" y="106"/>
                      </a:lnTo>
                      <a:lnTo>
                        <a:pt x="42" y="97"/>
                      </a:lnTo>
                      <a:lnTo>
                        <a:pt x="41" y="88"/>
                      </a:lnTo>
                      <a:lnTo>
                        <a:pt x="41" y="78"/>
                      </a:lnTo>
                      <a:lnTo>
                        <a:pt x="41" y="69"/>
                      </a:lnTo>
                      <a:lnTo>
                        <a:pt x="39" y="59"/>
                      </a:lnTo>
                      <a:lnTo>
                        <a:pt x="37" y="51"/>
                      </a:lnTo>
                      <a:lnTo>
                        <a:pt x="35" y="43"/>
                      </a:lnTo>
                      <a:lnTo>
                        <a:pt x="34" y="33"/>
                      </a:lnTo>
                      <a:lnTo>
                        <a:pt x="32" y="24"/>
                      </a:lnTo>
                      <a:lnTo>
                        <a:pt x="28" y="16"/>
                      </a:lnTo>
                      <a:lnTo>
                        <a:pt x="25" y="8"/>
                      </a:lnTo>
                      <a:lnTo>
                        <a:pt x="21" y="0"/>
                      </a:lnTo>
                      <a:lnTo>
                        <a:pt x="0" y="10"/>
                      </a:lnTo>
                      <a:lnTo>
                        <a:pt x="3" y="16"/>
                      </a:lnTo>
                      <a:lnTo>
                        <a:pt x="6" y="24"/>
                      </a:lnTo>
                      <a:lnTo>
                        <a:pt x="9" y="32"/>
                      </a:lnTo>
                      <a:lnTo>
                        <a:pt x="10" y="39"/>
                      </a:lnTo>
                      <a:lnTo>
                        <a:pt x="12" y="48"/>
                      </a:lnTo>
                      <a:lnTo>
                        <a:pt x="15" y="55"/>
                      </a:lnTo>
                      <a:lnTo>
                        <a:pt x="16" y="64"/>
                      </a:lnTo>
                      <a:lnTo>
                        <a:pt x="18" y="72"/>
                      </a:lnTo>
                      <a:lnTo>
                        <a:pt x="18" y="80"/>
                      </a:lnTo>
                      <a:lnTo>
                        <a:pt x="19" y="88"/>
                      </a:lnTo>
                      <a:lnTo>
                        <a:pt x="19" y="97"/>
                      </a:lnTo>
                      <a:lnTo>
                        <a:pt x="19" y="106"/>
                      </a:lnTo>
                      <a:lnTo>
                        <a:pt x="18" y="115"/>
                      </a:lnTo>
                      <a:lnTo>
                        <a:pt x="18" y="120"/>
                      </a:lnTo>
                      <a:lnTo>
                        <a:pt x="15" y="129"/>
                      </a:lnTo>
                      <a:lnTo>
                        <a:pt x="13" y="136"/>
                      </a:lnTo>
                      <a:lnTo>
                        <a:pt x="37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5" name="Freeform 113"/>
                <p:cNvSpPr>
                  <a:spLocks/>
                </p:cNvSpPr>
                <p:nvPr/>
              </p:nvSpPr>
              <p:spPr bwMode="auto">
                <a:xfrm>
                  <a:off x="5421" y="3256"/>
                  <a:ext cx="32" cy="76"/>
                </a:xfrm>
                <a:custGeom>
                  <a:avLst/>
                  <a:gdLst>
                    <a:gd name="T0" fmla="*/ 10 w 95"/>
                    <a:gd name="T1" fmla="*/ 227 h 227"/>
                    <a:gd name="T2" fmla="*/ 22 w 95"/>
                    <a:gd name="T3" fmla="*/ 221 h 227"/>
                    <a:gd name="T4" fmla="*/ 28 w 95"/>
                    <a:gd name="T5" fmla="*/ 207 h 227"/>
                    <a:gd name="T6" fmla="*/ 34 w 95"/>
                    <a:gd name="T7" fmla="*/ 194 h 227"/>
                    <a:gd name="T8" fmla="*/ 39 w 95"/>
                    <a:gd name="T9" fmla="*/ 181 h 227"/>
                    <a:gd name="T10" fmla="*/ 44 w 95"/>
                    <a:gd name="T11" fmla="*/ 168 h 227"/>
                    <a:gd name="T12" fmla="*/ 48 w 95"/>
                    <a:gd name="T13" fmla="*/ 155 h 227"/>
                    <a:gd name="T14" fmla="*/ 54 w 95"/>
                    <a:gd name="T15" fmla="*/ 140 h 227"/>
                    <a:gd name="T16" fmla="*/ 58 w 95"/>
                    <a:gd name="T17" fmla="*/ 127 h 227"/>
                    <a:gd name="T18" fmla="*/ 63 w 95"/>
                    <a:gd name="T19" fmla="*/ 114 h 227"/>
                    <a:gd name="T20" fmla="*/ 67 w 95"/>
                    <a:gd name="T21" fmla="*/ 101 h 227"/>
                    <a:gd name="T22" fmla="*/ 71 w 95"/>
                    <a:gd name="T23" fmla="*/ 88 h 227"/>
                    <a:gd name="T24" fmla="*/ 76 w 95"/>
                    <a:gd name="T25" fmla="*/ 73 h 227"/>
                    <a:gd name="T26" fmla="*/ 79 w 95"/>
                    <a:gd name="T27" fmla="*/ 61 h 227"/>
                    <a:gd name="T28" fmla="*/ 84 w 95"/>
                    <a:gd name="T29" fmla="*/ 47 h 227"/>
                    <a:gd name="T30" fmla="*/ 87 w 95"/>
                    <a:gd name="T31" fmla="*/ 34 h 227"/>
                    <a:gd name="T32" fmla="*/ 92 w 95"/>
                    <a:gd name="T33" fmla="*/ 19 h 227"/>
                    <a:gd name="T34" fmla="*/ 95 w 95"/>
                    <a:gd name="T35" fmla="*/ 8 h 227"/>
                    <a:gd name="T36" fmla="*/ 71 w 95"/>
                    <a:gd name="T37" fmla="*/ 0 h 227"/>
                    <a:gd name="T38" fmla="*/ 68 w 95"/>
                    <a:gd name="T39" fmla="*/ 13 h 227"/>
                    <a:gd name="T40" fmla="*/ 64 w 95"/>
                    <a:gd name="T41" fmla="*/ 28 h 227"/>
                    <a:gd name="T42" fmla="*/ 61 w 95"/>
                    <a:gd name="T43" fmla="*/ 41 h 227"/>
                    <a:gd name="T44" fmla="*/ 57 w 95"/>
                    <a:gd name="T45" fmla="*/ 54 h 227"/>
                    <a:gd name="T46" fmla="*/ 52 w 95"/>
                    <a:gd name="T47" fmla="*/ 67 h 227"/>
                    <a:gd name="T48" fmla="*/ 48 w 95"/>
                    <a:gd name="T49" fmla="*/ 80 h 227"/>
                    <a:gd name="T50" fmla="*/ 45 w 95"/>
                    <a:gd name="T51" fmla="*/ 93 h 227"/>
                    <a:gd name="T52" fmla="*/ 41 w 95"/>
                    <a:gd name="T53" fmla="*/ 107 h 227"/>
                    <a:gd name="T54" fmla="*/ 36 w 95"/>
                    <a:gd name="T55" fmla="*/ 120 h 227"/>
                    <a:gd name="T56" fmla="*/ 32 w 95"/>
                    <a:gd name="T57" fmla="*/ 133 h 227"/>
                    <a:gd name="T58" fmla="*/ 26 w 95"/>
                    <a:gd name="T59" fmla="*/ 146 h 227"/>
                    <a:gd name="T60" fmla="*/ 22 w 95"/>
                    <a:gd name="T61" fmla="*/ 159 h 227"/>
                    <a:gd name="T62" fmla="*/ 16 w 95"/>
                    <a:gd name="T63" fmla="*/ 172 h 227"/>
                    <a:gd name="T64" fmla="*/ 12 w 95"/>
                    <a:gd name="T65" fmla="*/ 185 h 227"/>
                    <a:gd name="T66" fmla="*/ 6 w 95"/>
                    <a:gd name="T67" fmla="*/ 198 h 227"/>
                    <a:gd name="T68" fmla="*/ 0 w 95"/>
                    <a:gd name="T69" fmla="*/ 211 h 227"/>
                    <a:gd name="T70" fmla="*/ 12 w 95"/>
                    <a:gd name="T71" fmla="*/ 205 h 227"/>
                    <a:gd name="T72" fmla="*/ 10 w 95"/>
                    <a:gd name="T73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227">
                      <a:moveTo>
                        <a:pt x="10" y="227"/>
                      </a:moveTo>
                      <a:lnTo>
                        <a:pt x="22" y="221"/>
                      </a:lnTo>
                      <a:lnTo>
                        <a:pt x="28" y="207"/>
                      </a:lnTo>
                      <a:lnTo>
                        <a:pt x="34" y="194"/>
                      </a:lnTo>
                      <a:lnTo>
                        <a:pt x="39" y="181"/>
                      </a:lnTo>
                      <a:lnTo>
                        <a:pt x="44" y="168"/>
                      </a:lnTo>
                      <a:lnTo>
                        <a:pt x="48" y="155"/>
                      </a:lnTo>
                      <a:lnTo>
                        <a:pt x="54" y="140"/>
                      </a:lnTo>
                      <a:lnTo>
                        <a:pt x="58" y="127"/>
                      </a:lnTo>
                      <a:lnTo>
                        <a:pt x="63" y="114"/>
                      </a:lnTo>
                      <a:lnTo>
                        <a:pt x="67" y="101"/>
                      </a:lnTo>
                      <a:lnTo>
                        <a:pt x="71" y="88"/>
                      </a:lnTo>
                      <a:lnTo>
                        <a:pt x="76" y="73"/>
                      </a:lnTo>
                      <a:lnTo>
                        <a:pt x="79" y="61"/>
                      </a:lnTo>
                      <a:lnTo>
                        <a:pt x="84" y="47"/>
                      </a:lnTo>
                      <a:lnTo>
                        <a:pt x="87" y="34"/>
                      </a:lnTo>
                      <a:lnTo>
                        <a:pt x="92" y="19"/>
                      </a:lnTo>
                      <a:lnTo>
                        <a:pt x="95" y="8"/>
                      </a:lnTo>
                      <a:lnTo>
                        <a:pt x="71" y="0"/>
                      </a:lnTo>
                      <a:lnTo>
                        <a:pt x="68" y="13"/>
                      </a:lnTo>
                      <a:lnTo>
                        <a:pt x="64" y="28"/>
                      </a:lnTo>
                      <a:lnTo>
                        <a:pt x="61" y="41"/>
                      </a:lnTo>
                      <a:lnTo>
                        <a:pt x="57" y="54"/>
                      </a:lnTo>
                      <a:lnTo>
                        <a:pt x="52" y="67"/>
                      </a:lnTo>
                      <a:lnTo>
                        <a:pt x="48" y="80"/>
                      </a:lnTo>
                      <a:lnTo>
                        <a:pt x="45" y="93"/>
                      </a:lnTo>
                      <a:lnTo>
                        <a:pt x="41" y="107"/>
                      </a:lnTo>
                      <a:lnTo>
                        <a:pt x="36" y="120"/>
                      </a:lnTo>
                      <a:lnTo>
                        <a:pt x="32" y="133"/>
                      </a:lnTo>
                      <a:lnTo>
                        <a:pt x="26" y="146"/>
                      </a:lnTo>
                      <a:lnTo>
                        <a:pt x="22" y="159"/>
                      </a:lnTo>
                      <a:lnTo>
                        <a:pt x="16" y="172"/>
                      </a:lnTo>
                      <a:lnTo>
                        <a:pt x="12" y="185"/>
                      </a:lnTo>
                      <a:lnTo>
                        <a:pt x="6" y="198"/>
                      </a:lnTo>
                      <a:lnTo>
                        <a:pt x="0" y="211"/>
                      </a:lnTo>
                      <a:lnTo>
                        <a:pt x="12" y="205"/>
                      </a:lnTo>
                      <a:lnTo>
                        <a:pt x="10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6" name="Freeform 114"/>
                <p:cNvSpPr>
                  <a:spLocks/>
                </p:cNvSpPr>
                <p:nvPr/>
              </p:nvSpPr>
              <p:spPr bwMode="auto">
                <a:xfrm>
                  <a:off x="5387" y="3317"/>
                  <a:ext cx="38" cy="15"/>
                </a:xfrm>
                <a:custGeom>
                  <a:avLst/>
                  <a:gdLst>
                    <a:gd name="T0" fmla="*/ 0 w 115"/>
                    <a:gd name="T1" fmla="*/ 11 h 43"/>
                    <a:gd name="T2" fmla="*/ 6 w 115"/>
                    <a:gd name="T3" fmla="*/ 21 h 43"/>
                    <a:gd name="T4" fmla="*/ 11 w 115"/>
                    <a:gd name="T5" fmla="*/ 24 h 43"/>
                    <a:gd name="T6" fmla="*/ 17 w 115"/>
                    <a:gd name="T7" fmla="*/ 26 h 43"/>
                    <a:gd name="T8" fmla="*/ 25 w 115"/>
                    <a:gd name="T9" fmla="*/ 27 h 43"/>
                    <a:gd name="T10" fmla="*/ 30 w 115"/>
                    <a:gd name="T11" fmla="*/ 30 h 43"/>
                    <a:gd name="T12" fmla="*/ 38 w 115"/>
                    <a:gd name="T13" fmla="*/ 32 h 43"/>
                    <a:gd name="T14" fmla="*/ 43 w 115"/>
                    <a:gd name="T15" fmla="*/ 33 h 43"/>
                    <a:gd name="T16" fmla="*/ 51 w 115"/>
                    <a:gd name="T17" fmla="*/ 35 h 43"/>
                    <a:gd name="T18" fmla="*/ 58 w 115"/>
                    <a:gd name="T19" fmla="*/ 36 h 43"/>
                    <a:gd name="T20" fmla="*/ 65 w 115"/>
                    <a:gd name="T21" fmla="*/ 37 h 43"/>
                    <a:gd name="T22" fmla="*/ 73 w 115"/>
                    <a:gd name="T23" fmla="*/ 39 h 43"/>
                    <a:gd name="T24" fmla="*/ 80 w 115"/>
                    <a:gd name="T25" fmla="*/ 40 h 43"/>
                    <a:gd name="T26" fmla="*/ 87 w 115"/>
                    <a:gd name="T27" fmla="*/ 42 h 43"/>
                    <a:gd name="T28" fmla="*/ 94 w 115"/>
                    <a:gd name="T29" fmla="*/ 42 h 43"/>
                    <a:gd name="T30" fmla="*/ 100 w 115"/>
                    <a:gd name="T31" fmla="*/ 43 h 43"/>
                    <a:gd name="T32" fmla="*/ 107 w 115"/>
                    <a:gd name="T33" fmla="*/ 43 h 43"/>
                    <a:gd name="T34" fmla="*/ 113 w 115"/>
                    <a:gd name="T35" fmla="*/ 43 h 43"/>
                    <a:gd name="T36" fmla="*/ 115 w 115"/>
                    <a:gd name="T37" fmla="*/ 21 h 43"/>
                    <a:gd name="T38" fmla="*/ 110 w 115"/>
                    <a:gd name="T39" fmla="*/ 20 h 43"/>
                    <a:gd name="T40" fmla="*/ 103 w 115"/>
                    <a:gd name="T41" fmla="*/ 20 h 43"/>
                    <a:gd name="T42" fmla="*/ 97 w 115"/>
                    <a:gd name="T43" fmla="*/ 19 h 43"/>
                    <a:gd name="T44" fmla="*/ 90 w 115"/>
                    <a:gd name="T45" fmla="*/ 19 h 43"/>
                    <a:gd name="T46" fmla="*/ 83 w 115"/>
                    <a:gd name="T47" fmla="*/ 17 h 43"/>
                    <a:gd name="T48" fmla="*/ 77 w 115"/>
                    <a:gd name="T49" fmla="*/ 16 h 43"/>
                    <a:gd name="T50" fmla="*/ 71 w 115"/>
                    <a:gd name="T51" fmla="*/ 14 h 43"/>
                    <a:gd name="T52" fmla="*/ 64 w 115"/>
                    <a:gd name="T53" fmla="*/ 13 h 43"/>
                    <a:gd name="T54" fmla="*/ 57 w 115"/>
                    <a:gd name="T55" fmla="*/ 11 h 43"/>
                    <a:gd name="T56" fmla="*/ 49 w 115"/>
                    <a:gd name="T57" fmla="*/ 10 h 43"/>
                    <a:gd name="T58" fmla="*/ 42 w 115"/>
                    <a:gd name="T59" fmla="*/ 8 h 43"/>
                    <a:gd name="T60" fmla="*/ 36 w 115"/>
                    <a:gd name="T61" fmla="*/ 7 h 43"/>
                    <a:gd name="T62" fmla="*/ 32 w 115"/>
                    <a:gd name="T63" fmla="*/ 5 h 43"/>
                    <a:gd name="T64" fmla="*/ 25 w 115"/>
                    <a:gd name="T65" fmla="*/ 3 h 43"/>
                    <a:gd name="T66" fmla="*/ 20 w 115"/>
                    <a:gd name="T67" fmla="*/ 3 h 43"/>
                    <a:gd name="T68" fmla="*/ 14 w 115"/>
                    <a:gd name="T69" fmla="*/ 0 h 43"/>
                    <a:gd name="T70" fmla="*/ 22 w 115"/>
                    <a:gd name="T71" fmla="*/ 10 h 43"/>
                    <a:gd name="T72" fmla="*/ 0 w 115"/>
                    <a:gd name="T73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5" h="43">
                      <a:moveTo>
                        <a:pt x="0" y="11"/>
                      </a:moveTo>
                      <a:lnTo>
                        <a:pt x="6" y="21"/>
                      </a:lnTo>
                      <a:lnTo>
                        <a:pt x="11" y="24"/>
                      </a:lnTo>
                      <a:lnTo>
                        <a:pt x="17" y="26"/>
                      </a:lnTo>
                      <a:lnTo>
                        <a:pt x="25" y="27"/>
                      </a:lnTo>
                      <a:lnTo>
                        <a:pt x="30" y="30"/>
                      </a:lnTo>
                      <a:lnTo>
                        <a:pt x="38" y="32"/>
                      </a:lnTo>
                      <a:lnTo>
                        <a:pt x="43" y="33"/>
                      </a:lnTo>
                      <a:lnTo>
                        <a:pt x="51" y="35"/>
                      </a:lnTo>
                      <a:lnTo>
                        <a:pt x="58" y="36"/>
                      </a:lnTo>
                      <a:lnTo>
                        <a:pt x="65" y="37"/>
                      </a:lnTo>
                      <a:lnTo>
                        <a:pt x="73" y="39"/>
                      </a:lnTo>
                      <a:lnTo>
                        <a:pt x="80" y="40"/>
                      </a:lnTo>
                      <a:lnTo>
                        <a:pt x="87" y="42"/>
                      </a:lnTo>
                      <a:lnTo>
                        <a:pt x="94" y="42"/>
                      </a:lnTo>
                      <a:lnTo>
                        <a:pt x="100" y="43"/>
                      </a:lnTo>
                      <a:lnTo>
                        <a:pt x="107" y="43"/>
                      </a:lnTo>
                      <a:lnTo>
                        <a:pt x="113" y="43"/>
                      </a:lnTo>
                      <a:lnTo>
                        <a:pt x="115" y="21"/>
                      </a:lnTo>
                      <a:lnTo>
                        <a:pt x="110" y="20"/>
                      </a:lnTo>
                      <a:lnTo>
                        <a:pt x="103" y="20"/>
                      </a:lnTo>
                      <a:lnTo>
                        <a:pt x="97" y="19"/>
                      </a:lnTo>
                      <a:lnTo>
                        <a:pt x="90" y="19"/>
                      </a:lnTo>
                      <a:lnTo>
                        <a:pt x="83" y="17"/>
                      </a:lnTo>
                      <a:lnTo>
                        <a:pt x="77" y="16"/>
                      </a:lnTo>
                      <a:lnTo>
                        <a:pt x="71" y="14"/>
                      </a:lnTo>
                      <a:lnTo>
                        <a:pt x="64" y="13"/>
                      </a:lnTo>
                      <a:lnTo>
                        <a:pt x="57" y="11"/>
                      </a:lnTo>
                      <a:lnTo>
                        <a:pt x="49" y="10"/>
                      </a:lnTo>
                      <a:lnTo>
                        <a:pt x="42" y="8"/>
                      </a:lnTo>
                      <a:lnTo>
                        <a:pt x="36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20" y="3"/>
                      </a:lnTo>
                      <a:lnTo>
                        <a:pt x="14" y="0"/>
                      </a:lnTo>
                      <a:lnTo>
                        <a:pt x="22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7" name="Freeform 115"/>
                <p:cNvSpPr>
                  <a:spLocks/>
                </p:cNvSpPr>
                <p:nvPr/>
              </p:nvSpPr>
              <p:spPr bwMode="auto">
                <a:xfrm>
                  <a:off x="5377" y="3214"/>
                  <a:ext cx="17" cy="107"/>
                </a:xfrm>
                <a:custGeom>
                  <a:avLst/>
                  <a:gdLst>
                    <a:gd name="T0" fmla="*/ 12 w 50"/>
                    <a:gd name="T1" fmla="*/ 23 h 321"/>
                    <a:gd name="T2" fmla="*/ 0 w 50"/>
                    <a:gd name="T3" fmla="*/ 13 h 321"/>
                    <a:gd name="T4" fmla="*/ 3 w 50"/>
                    <a:gd name="T5" fmla="*/ 32 h 321"/>
                    <a:gd name="T6" fmla="*/ 5 w 50"/>
                    <a:gd name="T7" fmla="*/ 49 h 321"/>
                    <a:gd name="T8" fmla="*/ 7 w 50"/>
                    <a:gd name="T9" fmla="*/ 67 h 321"/>
                    <a:gd name="T10" fmla="*/ 9 w 50"/>
                    <a:gd name="T11" fmla="*/ 86 h 321"/>
                    <a:gd name="T12" fmla="*/ 10 w 50"/>
                    <a:gd name="T13" fmla="*/ 105 h 321"/>
                    <a:gd name="T14" fmla="*/ 13 w 50"/>
                    <a:gd name="T15" fmla="*/ 122 h 321"/>
                    <a:gd name="T16" fmla="*/ 15 w 50"/>
                    <a:gd name="T17" fmla="*/ 141 h 321"/>
                    <a:gd name="T18" fmla="*/ 16 w 50"/>
                    <a:gd name="T19" fmla="*/ 160 h 321"/>
                    <a:gd name="T20" fmla="*/ 18 w 50"/>
                    <a:gd name="T21" fmla="*/ 179 h 321"/>
                    <a:gd name="T22" fmla="*/ 21 w 50"/>
                    <a:gd name="T23" fmla="*/ 196 h 321"/>
                    <a:gd name="T24" fmla="*/ 21 w 50"/>
                    <a:gd name="T25" fmla="*/ 217 h 321"/>
                    <a:gd name="T26" fmla="*/ 23 w 50"/>
                    <a:gd name="T27" fmla="*/ 235 h 321"/>
                    <a:gd name="T28" fmla="*/ 23 w 50"/>
                    <a:gd name="T29" fmla="*/ 257 h 321"/>
                    <a:gd name="T30" fmla="*/ 25 w 50"/>
                    <a:gd name="T31" fmla="*/ 278 h 321"/>
                    <a:gd name="T32" fmla="*/ 26 w 50"/>
                    <a:gd name="T33" fmla="*/ 299 h 321"/>
                    <a:gd name="T34" fmla="*/ 28 w 50"/>
                    <a:gd name="T35" fmla="*/ 321 h 321"/>
                    <a:gd name="T36" fmla="*/ 50 w 50"/>
                    <a:gd name="T37" fmla="*/ 320 h 321"/>
                    <a:gd name="T38" fmla="*/ 48 w 50"/>
                    <a:gd name="T39" fmla="*/ 298 h 321"/>
                    <a:gd name="T40" fmla="*/ 48 w 50"/>
                    <a:gd name="T41" fmla="*/ 276 h 321"/>
                    <a:gd name="T42" fmla="*/ 47 w 50"/>
                    <a:gd name="T43" fmla="*/ 256 h 321"/>
                    <a:gd name="T44" fmla="*/ 45 w 50"/>
                    <a:gd name="T45" fmla="*/ 234 h 321"/>
                    <a:gd name="T46" fmla="*/ 44 w 50"/>
                    <a:gd name="T47" fmla="*/ 215 h 321"/>
                    <a:gd name="T48" fmla="*/ 42 w 50"/>
                    <a:gd name="T49" fmla="*/ 196 h 321"/>
                    <a:gd name="T50" fmla="*/ 41 w 50"/>
                    <a:gd name="T51" fmla="*/ 176 h 321"/>
                    <a:gd name="T52" fmla="*/ 39 w 50"/>
                    <a:gd name="T53" fmla="*/ 157 h 321"/>
                    <a:gd name="T54" fmla="*/ 38 w 50"/>
                    <a:gd name="T55" fmla="*/ 138 h 321"/>
                    <a:gd name="T56" fmla="*/ 37 w 50"/>
                    <a:gd name="T57" fmla="*/ 119 h 321"/>
                    <a:gd name="T58" fmla="*/ 34 w 50"/>
                    <a:gd name="T59" fmla="*/ 102 h 321"/>
                    <a:gd name="T60" fmla="*/ 32 w 50"/>
                    <a:gd name="T61" fmla="*/ 83 h 321"/>
                    <a:gd name="T62" fmla="*/ 31 w 50"/>
                    <a:gd name="T63" fmla="*/ 65 h 321"/>
                    <a:gd name="T64" fmla="*/ 28 w 50"/>
                    <a:gd name="T65" fmla="*/ 48 h 321"/>
                    <a:gd name="T66" fmla="*/ 26 w 50"/>
                    <a:gd name="T67" fmla="*/ 29 h 321"/>
                    <a:gd name="T68" fmla="*/ 23 w 50"/>
                    <a:gd name="T69" fmla="*/ 10 h 321"/>
                    <a:gd name="T70" fmla="*/ 12 w 50"/>
                    <a:gd name="T71" fmla="*/ 0 h 321"/>
                    <a:gd name="T72" fmla="*/ 12 w 50"/>
                    <a:gd name="T73" fmla="*/ 23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" h="321">
                      <a:moveTo>
                        <a:pt x="12" y="23"/>
                      </a:moveTo>
                      <a:lnTo>
                        <a:pt x="0" y="13"/>
                      </a:lnTo>
                      <a:lnTo>
                        <a:pt x="3" y="32"/>
                      </a:lnTo>
                      <a:lnTo>
                        <a:pt x="5" y="49"/>
                      </a:lnTo>
                      <a:lnTo>
                        <a:pt x="7" y="67"/>
                      </a:lnTo>
                      <a:lnTo>
                        <a:pt x="9" y="86"/>
                      </a:lnTo>
                      <a:lnTo>
                        <a:pt x="10" y="105"/>
                      </a:lnTo>
                      <a:lnTo>
                        <a:pt x="13" y="122"/>
                      </a:lnTo>
                      <a:lnTo>
                        <a:pt x="15" y="141"/>
                      </a:lnTo>
                      <a:lnTo>
                        <a:pt x="16" y="160"/>
                      </a:lnTo>
                      <a:lnTo>
                        <a:pt x="18" y="179"/>
                      </a:lnTo>
                      <a:lnTo>
                        <a:pt x="21" y="196"/>
                      </a:lnTo>
                      <a:lnTo>
                        <a:pt x="21" y="217"/>
                      </a:lnTo>
                      <a:lnTo>
                        <a:pt x="23" y="235"/>
                      </a:lnTo>
                      <a:lnTo>
                        <a:pt x="23" y="257"/>
                      </a:lnTo>
                      <a:lnTo>
                        <a:pt x="25" y="278"/>
                      </a:lnTo>
                      <a:lnTo>
                        <a:pt x="26" y="299"/>
                      </a:lnTo>
                      <a:lnTo>
                        <a:pt x="28" y="321"/>
                      </a:lnTo>
                      <a:lnTo>
                        <a:pt x="50" y="320"/>
                      </a:lnTo>
                      <a:lnTo>
                        <a:pt x="48" y="298"/>
                      </a:lnTo>
                      <a:lnTo>
                        <a:pt x="48" y="276"/>
                      </a:lnTo>
                      <a:lnTo>
                        <a:pt x="47" y="256"/>
                      </a:lnTo>
                      <a:lnTo>
                        <a:pt x="45" y="234"/>
                      </a:lnTo>
                      <a:lnTo>
                        <a:pt x="44" y="215"/>
                      </a:lnTo>
                      <a:lnTo>
                        <a:pt x="42" y="196"/>
                      </a:lnTo>
                      <a:lnTo>
                        <a:pt x="41" y="176"/>
                      </a:lnTo>
                      <a:lnTo>
                        <a:pt x="39" y="157"/>
                      </a:lnTo>
                      <a:lnTo>
                        <a:pt x="38" y="138"/>
                      </a:lnTo>
                      <a:lnTo>
                        <a:pt x="37" y="119"/>
                      </a:lnTo>
                      <a:lnTo>
                        <a:pt x="34" y="102"/>
                      </a:lnTo>
                      <a:lnTo>
                        <a:pt x="32" y="83"/>
                      </a:lnTo>
                      <a:lnTo>
                        <a:pt x="31" y="65"/>
                      </a:lnTo>
                      <a:lnTo>
                        <a:pt x="28" y="48"/>
                      </a:lnTo>
                      <a:lnTo>
                        <a:pt x="26" y="29"/>
                      </a:lnTo>
                      <a:lnTo>
                        <a:pt x="23" y="10"/>
                      </a:lnTo>
                      <a:lnTo>
                        <a:pt x="12" y="0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8" name="Freeform 116"/>
                <p:cNvSpPr>
                  <a:spLocks/>
                </p:cNvSpPr>
                <p:nvPr/>
              </p:nvSpPr>
              <p:spPr bwMode="auto">
                <a:xfrm>
                  <a:off x="5353" y="3214"/>
                  <a:ext cx="28" cy="9"/>
                </a:xfrm>
                <a:custGeom>
                  <a:avLst/>
                  <a:gdLst>
                    <a:gd name="T0" fmla="*/ 0 w 86"/>
                    <a:gd name="T1" fmla="*/ 11 h 26"/>
                    <a:gd name="T2" fmla="*/ 12 w 86"/>
                    <a:gd name="T3" fmla="*/ 26 h 26"/>
                    <a:gd name="T4" fmla="*/ 31 w 86"/>
                    <a:gd name="T5" fmla="*/ 26 h 26"/>
                    <a:gd name="T6" fmla="*/ 41 w 86"/>
                    <a:gd name="T7" fmla="*/ 25 h 26"/>
                    <a:gd name="T8" fmla="*/ 49 w 86"/>
                    <a:gd name="T9" fmla="*/ 25 h 26"/>
                    <a:gd name="T10" fmla="*/ 58 w 86"/>
                    <a:gd name="T11" fmla="*/ 25 h 26"/>
                    <a:gd name="T12" fmla="*/ 68 w 86"/>
                    <a:gd name="T13" fmla="*/ 25 h 26"/>
                    <a:gd name="T14" fmla="*/ 77 w 86"/>
                    <a:gd name="T15" fmla="*/ 23 h 26"/>
                    <a:gd name="T16" fmla="*/ 86 w 86"/>
                    <a:gd name="T17" fmla="*/ 23 h 26"/>
                    <a:gd name="T18" fmla="*/ 86 w 86"/>
                    <a:gd name="T19" fmla="*/ 0 h 26"/>
                    <a:gd name="T20" fmla="*/ 76 w 86"/>
                    <a:gd name="T21" fmla="*/ 0 h 26"/>
                    <a:gd name="T22" fmla="*/ 67 w 86"/>
                    <a:gd name="T23" fmla="*/ 0 h 26"/>
                    <a:gd name="T24" fmla="*/ 58 w 86"/>
                    <a:gd name="T25" fmla="*/ 0 h 26"/>
                    <a:gd name="T26" fmla="*/ 48 w 86"/>
                    <a:gd name="T27" fmla="*/ 1 h 26"/>
                    <a:gd name="T28" fmla="*/ 39 w 86"/>
                    <a:gd name="T29" fmla="*/ 1 h 26"/>
                    <a:gd name="T30" fmla="*/ 29 w 86"/>
                    <a:gd name="T31" fmla="*/ 1 h 26"/>
                    <a:gd name="T32" fmla="*/ 20 w 86"/>
                    <a:gd name="T33" fmla="*/ 1 h 26"/>
                    <a:gd name="T34" fmla="*/ 10 w 86"/>
                    <a:gd name="T35" fmla="*/ 3 h 26"/>
                    <a:gd name="T36" fmla="*/ 22 w 86"/>
                    <a:gd name="T37" fmla="*/ 16 h 26"/>
                    <a:gd name="T38" fmla="*/ 0 w 86"/>
                    <a:gd name="T39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6" h="26">
                      <a:moveTo>
                        <a:pt x="0" y="11"/>
                      </a:moveTo>
                      <a:lnTo>
                        <a:pt x="12" y="26"/>
                      </a:lnTo>
                      <a:lnTo>
                        <a:pt x="31" y="26"/>
                      </a:lnTo>
                      <a:lnTo>
                        <a:pt x="41" y="25"/>
                      </a:lnTo>
                      <a:lnTo>
                        <a:pt x="49" y="25"/>
                      </a:lnTo>
                      <a:lnTo>
                        <a:pt x="58" y="25"/>
                      </a:lnTo>
                      <a:lnTo>
                        <a:pt x="68" y="25"/>
                      </a:lnTo>
                      <a:lnTo>
                        <a:pt x="77" y="23"/>
                      </a:lnTo>
                      <a:lnTo>
                        <a:pt x="86" y="23"/>
                      </a:lnTo>
                      <a:lnTo>
                        <a:pt x="86" y="0"/>
                      </a:lnTo>
                      <a:lnTo>
                        <a:pt x="76" y="0"/>
                      </a:lnTo>
                      <a:lnTo>
                        <a:pt x="67" y="0"/>
                      </a:lnTo>
                      <a:lnTo>
                        <a:pt x="58" y="0"/>
                      </a:lnTo>
                      <a:lnTo>
                        <a:pt x="48" y="1"/>
                      </a:lnTo>
                      <a:lnTo>
                        <a:pt x="39" y="1"/>
                      </a:lnTo>
                      <a:lnTo>
                        <a:pt x="29" y="1"/>
                      </a:lnTo>
                      <a:lnTo>
                        <a:pt x="20" y="1"/>
                      </a:lnTo>
                      <a:lnTo>
                        <a:pt x="10" y="3"/>
                      </a:lnTo>
                      <a:lnTo>
                        <a:pt x="22" y="16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9" name="Freeform 117"/>
                <p:cNvSpPr>
                  <a:spLocks/>
                </p:cNvSpPr>
                <p:nvPr/>
              </p:nvSpPr>
              <p:spPr bwMode="auto">
                <a:xfrm>
                  <a:off x="5353" y="3185"/>
                  <a:ext cx="19" cy="34"/>
                </a:xfrm>
                <a:custGeom>
                  <a:avLst/>
                  <a:gdLst>
                    <a:gd name="T0" fmla="*/ 44 w 57"/>
                    <a:gd name="T1" fmla="*/ 0 h 103"/>
                    <a:gd name="T2" fmla="*/ 35 w 57"/>
                    <a:gd name="T3" fmla="*/ 7 h 103"/>
                    <a:gd name="T4" fmla="*/ 29 w 57"/>
                    <a:gd name="T5" fmla="*/ 17 h 103"/>
                    <a:gd name="T6" fmla="*/ 25 w 57"/>
                    <a:gd name="T7" fmla="*/ 27 h 103"/>
                    <a:gd name="T8" fmla="*/ 20 w 57"/>
                    <a:gd name="T9" fmla="*/ 37 h 103"/>
                    <a:gd name="T10" fmla="*/ 15 w 57"/>
                    <a:gd name="T11" fmla="*/ 49 h 103"/>
                    <a:gd name="T12" fmla="*/ 12 w 57"/>
                    <a:gd name="T13" fmla="*/ 61 h 103"/>
                    <a:gd name="T14" fmla="*/ 7 w 57"/>
                    <a:gd name="T15" fmla="*/ 72 h 103"/>
                    <a:gd name="T16" fmla="*/ 3 w 57"/>
                    <a:gd name="T17" fmla="*/ 85 h 103"/>
                    <a:gd name="T18" fmla="*/ 0 w 57"/>
                    <a:gd name="T19" fmla="*/ 98 h 103"/>
                    <a:gd name="T20" fmla="*/ 22 w 57"/>
                    <a:gd name="T21" fmla="*/ 103 h 103"/>
                    <a:gd name="T22" fmla="*/ 26 w 57"/>
                    <a:gd name="T23" fmla="*/ 91 h 103"/>
                    <a:gd name="T24" fmla="*/ 29 w 57"/>
                    <a:gd name="T25" fmla="*/ 80 h 103"/>
                    <a:gd name="T26" fmla="*/ 33 w 57"/>
                    <a:gd name="T27" fmla="*/ 69 h 103"/>
                    <a:gd name="T28" fmla="*/ 36 w 57"/>
                    <a:gd name="T29" fmla="*/ 58 h 103"/>
                    <a:gd name="T30" fmla="*/ 42 w 57"/>
                    <a:gd name="T31" fmla="*/ 48 h 103"/>
                    <a:gd name="T32" fmla="*/ 47 w 57"/>
                    <a:gd name="T33" fmla="*/ 37 h 103"/>
                    <a:gd name="T34" fmla="*/ 51 w 57"/>
                    <a:gd name="T35" fmla="*/ 27 h 103"/>
                    <a:gd name="T36" fmla="*/ 57 w 57"/>
                    <a:gd name="T37" fmla="*/ 16 h 103"/>
                    <a:gd name="T38" fmla="*/ 47 w 57"/>
                    <a:gd name="T39" fmla="*/ 23 h 103"/>
                    <a:gd name="T40" fmla="*/ 44 w 57"/>
                    <a:gd name="T4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7" h="103">
                      <a:moveTo>
                        <a:pt x="44" y="0"/>
                      </a:moveTo>
                      <a:lnTo>
                        <a:pt x="35" y="7"/>
                      </a:lnTo>
                      <a:lnTo>
                        <a:pt x="29" y="17"/>
                      </a:lnTo>
                      <a:lnTo>
                        <a:pt x="25" y="27"/>
                      </a:lnTo>
                      <a:lnTo>
                        <a:pt x="20" y="37"/>
                      </a:lnTo>
                      <a:lnTo>
                        <a:pt x="15" y="49"/>
                      </a:lnTo>
                      <a:lnTo>
                        <a:pt x="12" y="61"/>
                      </a:lnTo>
                      <a:lnTo>
                        <a:pt x="7" y="72"/>
                      </a:lnTo>
                      <a:lnTo>
                        <a:pt x="3" y="85"/>
                      </a:lnTo>
                      <a:lnTo>
                        <a:pt x="0" y="98"/>
                      </a:lnTo>
                      <a:lnTo>
                        <a:pt x="22" y="103"/>
                      </a:lnTo>
                      <a:lnTo>
                        <a:pt x="26" y="91"/>
                      </a:lnTo>
                      <a:lnTo>
                        <a:pt x="29" y="80"/>
                      </a:lnTo>
                      <a:lnTo>
                        <a:pt x="33" y="69"/>
                      </a:lnTo>
                      <a:lnTo>
                        <a:pt x="36" y="58"/>
                      </a:lnTo>
                      <a:lnTo>
                        <a:pt x="42" y="48"/>
                      </a:lnTo>
                      <a:lnTo>
                        <a:pt x="47" y="37"/>
                      </a:lnTo>
                      <a:lnTo>
                        <a:pt x="51" y="27"/>
                      </a:lnTo>
                      <a:lnTo>
                        <a:pt x="57" y="16"/>
                      </a:lnTo>
                      <a:lnTo>
                        <a:pt x="47" y="2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0" name="Freeform 118"/>
                <p:cNvSpPr>
                  <a:spLocks/>
                </p:cNvSpPr>
                <p:nvPr/>
              </p:nvSpPr>
              <p:spPr bwMode="auto">
                <a:xfrm>
                  <a:off x="5367" y="3177"/>
                  <a:ext cx="51" cy="16"/>
                </a:xfrm>
                <a:custGeom>
                  <a:avLst/>
                  <a:gdLst>
                    <a:gd name="T0" fmla="*/ 151 w 151"/>
                    <a:gd name="T1" fmla="*/ 2 h 47"/>
                    <a:gd name="T2" fmla="*/ 141 w 151"/>
                    <a:gd name="T3" fmla="*/ 0 h 47"/>
                    <a:gd name="T4" fmla="*/ 132 w 151"/>
                    <a:gd name="T5" fmla="*/ 0 h 47"/>
                    <a:gd name="T6" fmla="*/ 125 w 151"/>
                    <a:gd name="T7" fmla="*/ 3 h 47"/>
                    <a:gd name="T8" fmla="*/ 115 w 151"/>
                    <a:gd name="T9" fmla="*/ 5 h 47"/>
                    <a:gd name="T10" fmla="*/ 106 w 151"/>
                    <a:gd name="T11" fmla="*/ 6 h 47"/>
                    <a:gd name="T12" fmla="*/ 97 w 151"/>
                    <a:gd name="T13" fmla="*/ 8 h 47"/>
                    <a:gd name="T14" fmla="*/ 88 w 151"/>
                    <a:gd name="T15" fmla="*/ 9 h 47"/>
                    <a:gd name="T16" fmla="*/ 80 w 151"/>
                    <a:gd name="T17" fmla="*/ 10 h 47"/>
                    <a:gd name="T18" fmla="*/ 69 w 151"/>
                    <a:gd name="T19" fmla="*/ 12 h 47"/>
                    <a:gd name="T20" fmla="*/ 62 w 151"/>
                    <a:gd name="T21" fmla="*/ 13 h 47"/>
                    <a:gd name="T22" fmla="*/ 53 w 151"/>
                    <a:gd name="T23" fmla="*/ 15 h 47"/>
                    <a:gd name="T24" fmla="*/ 45 w 151"/>
                    <a:gd name="T25" fmla="*/ 16 h 47"/>
                    <a:gd name="T26" fmla="*/ 35 w 151"/>
                    <a:gd name="T27" fmla="*/ 18 h 47"/>
                    <a:gd name="T28" fmla="*/ 26 w 151"/>
                    <a:gd name="T29" fmla="*/ 19 h 47"/>
                    <a:gd name="T30" fmla="*/ 17 w 151"/>
                    <a:gd name="T31" fmla="*/ 21 h 47"/>
                    <a:gd name="T32" fmla="*/ 8 w 151"/>
                    <a:gd name="T33" fmla="*/ 22 h 47"/>
                    <a:gd name="T34" fmla="*/ 0 w 151"/>
                    <a:gd name="T35" fmla="*/ 24 h 47"/>
                    <a:gd name="T36" fmla="*/ 3 w 151"/>
                    <a:gd name="T37" fmla="*/ 47 h 47"/>
                    <a:gd name="T38" fmla="*/ 13 w 151"/>
                    <a:gd name="T39" fmla="*/ 45 h 47"/>
                    <a:gd name="T40" fmla="*/ 21 w 151"/>
                    <a:gd name="T41" fmla="*/ 44 h 47"/>
                    <a:gd name="T42" fmla="*/ 30 w 151"/>
                    <a:gd name="T43" fmla="*/ 42 h 47"/>
                    <a:gd name="T44" fmla="*/ 39 w 151"/>
                    <a:gd name="T45" fmla="*/ 41 h 47"/>
                    <a:gd name="T46" fmla="*/ 48 w 151"/>
                    <a:gd name="T47" fmla="*/ 40 h 47"/>
                    <a:gd name="T48" fmla="*/ 56 w 151"/>
                    <a:gd name="T49" fmla="*/ 38 h 47"/>
                    <a:gd name="T50" fmla="*/ 65 w 151"/>
                    <a:gd name="T51" fmla="*/ 37 h 47"/>
                    <a:gd name="T52" fmla="*/ 74 w 151"/>
                    <a:gd name="T53" fmla="*/ 35 h 47"/>
                    <a:gd name="T54" fmla="*/ 83 w 151"/>
                    <a:gd name="T55" fmla="*/ 32 h 47"/>
                    <a:gd name="T56" fmla="*/ 93 w 151"/>
                    <a:gd name="T57" fmla="*/ 32 h 47"/>
                    <a:gd name="T58" fmla="*/ 101 w 151"/>
                    <a:gd name="T59" fmla="*/ 29 h 47"/>
                    <a:gd name="T60" fmla="*/ 110 w 151"/>
                    <a:gd name="T61" fmla="*/ 29 h 47"/>
                    <a:gd name="T62" fmla="*/ 119 w 151"/>
                    <a:gd name="T63" fmla="*/ 28 h 47"/>
                    <a:gd name="T64" fmla="*/ 128 w 151"/>
                    <a:gd name="T65" fmla="*/ 26 h 47"/>
                    <a:gd name="T66" fmla="*/ 136 w 151"/>
                    <a:gd name="T67" fmla="*/ 24 h 47"/>
                    <a:gd name="T68" fmla="*/ 145 w 151"/>
                    <a:gd name="T69" fmla="*/ 22 h 47"/>
                    <a:gd name="T70" fmla="*/ 136 w 151"/>
                    <a:gd name="T71" fmla="*/ 21 h 47"/>
                    <a:gd name="T72" fmla="*/ 151 w 151"/>
                    <a:gd name="T73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1" h="47">
                      <a:moveTo>
                        <a:pt x="151" y="2"/>
                      </a:moveTo>
                      <a:lnTo>
                        <a:pt x="141" y="0"/>
                      </a:lnTo>
                      <a:lnTo>
                        <a:pt x="132" y="0"/>
                      </a:lnTo>
                      <a:lnTo>
                        <a:pt x="125" y="3"/>
                      </a:lnTo>
                      <a:lnTo>
                        <a:pt x="115" y="5"/>
                      </a:lnTo>
                      <a:lnTo>
                        <a:pt x="106" y="6"/>
                      </a:lnTo>
                      <a:lnTo>
                        <a:pt x="97" y="8"/>
                      </a:lnTo>
                      <a:lnTo>
                        <a:pt x="88" y="9"/>
                      </a:lnTo>
                      <a:lnTo>
                        <a:pt x="80" y="10"/>
                      </a:lnTo>
                      <a:lnTo>
                        <a:pt x="69" y="12"/>
                      </a:lnTo>
                      <a:lnTo>
                        <a:pt x="62" y="13"/>
                      </a:lnTo>
                      <a:lnTo>
                        <a:pt x="53" y="15"/>
                      </a:lnTo>
                      <a:lnTo>
                        <a:pt x="45" y="16"/>
                      </a:lnTo>
                      <a:lnTo>
                        <a:pt x="35" y="18"/>
                      </a:lnTo>
                      <a:lnTo>
                        <a:pt x="26" y="19"/>
                      </a:lnTo>
                      <a:lnTo>
                        <a:pt x="17" y="21"/>
                      </a:lnTo>
                      <a:lnTo>
                        <a:pt x="8" y="22"/>
                      </a:lnTo>
                      <a:lnTo>
                        <a:pt x="0" y="24"/>
                      </a:lnTo>
                      <a:lnTo>
                        <a:pt x="3" y="47"/>
                      </a:lnTo>
                      <a:lnTo>
                        <a:pt x="13" y="45"/>
                      </a:lnTo>
                      <a:lnTo>
                        <a:pt x="21" y="44"/>
                      </a:lnTo>
                      <a:lnTo>
                        <a:pt x="30" y="42"/>
                      </a:lnTo>
                      <a:lnTo>
                        <a:pt x="39" y="41"/>
                      </a:lnTo>
                      <a:lnTo>
                        <a:pt x="48" y="40"/>
                      </a:lnTo>
                      <a:lnTo>
                        <a:pt x="56" y="38"/>
                      </a:lnTo>
                      <a:lnTo>
                        <a:pt x="65" y="37"/>
                      </a:lnTo>
                      <a:lnTo>
                        <a:pt x="74" y="35"/>
                      </a:lnTo>
                      <a:lnTo>
                        <a:pt x="83" y="32"/>
                      </a:lnTo>
                      <a:lnTo>
                        <a:pt x="93" y="32"/>
                      </a:lnTo>
                      <a:lnTo>
                        <a:pt x="101" y="29"/>
                      </a:lnTo>
                      <a:lnTo>
                        <a:pt x="110" y="29"/>
                      </a:lnTo>
                      <a:lnTo>
                        <a:pt x="119" y="28"/>
                      </a:lnTo>
                      <a:lnTo>
                        <a:pt x="128" y="26"/>
                      </a:lnTo>
                      <a:lnTo>
                        <a:pt x="136" y="24"/>
                      </a:lnTo>
                      <a:lnTo>
                        <a:pt x="145" y="22"/>
                      </a:lnTo>
                      <a:lnTo>
                        <a:pt x="136" y="21"/>
                      </a:lnTo>
                      <a:lnTo>
                        <a:pt x="15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1" name="Freeform 119"/>
                <p:cNvSpPr>
                  <a:spLocks/>
                </p:cNvSpPr>
                <p:nvPr/>
              </p:nvSpPr>
              <p:spPr bwMode="auto">
                <a:xfrm>
                  <a:off x="5367" y="3185"/>
                  <a:ext cx="5" cy="8"/>
                </a:xfrm>
                <a:custGeom>
                  <a:avLst/>
                  <a:gdLst>
                    <a:gd name="T0" fmla="*/ 0 w 13"/>
                    <a:gd name="T1" fmla="*/ 23 h 23"/>
                    <a:gd name="T2" fmla="*/ 5 w 13"/>
                    <a:gd name="T3" fmla="*/ 23 h 23"/>
                    <a:gd name="T4" fmla="*/ 8 w 13"/>
                    <a:gd name="T5" fmla="*/ 20 h 23"/>
                    <a:gd name="T6" fmla="*/ 11 w 13"/>
                    <a:gd name="T7" fmla="*/ 16 h 23"/>
                    <a:gd name="T8" fmla="*/ 13 w 13"/>
                    <a:gd name="T9" fmla="*/ 13 h 23"/>
                    <a:gd name="T10" fmla="*/ 13 w 13"/>
                    <a:gd name="T11" fmla="*/ 8 h 23"/>
                    <a:gd name="T12" fmla="*/ 10 w 13"/>
                    <a:gd name="T13" fmla="*/ 4 h 23"/>
                    <a:gd name="T14" fmla="*/ 7 w 13"/>
                    <a:gd name="T15" fmla="*/ 1 h 23"/>
                    <a:gd name="T16" fmla="*/ 1 w 13"/>
                    <a:gd name="T17" fmla="*/ 0 h 23"/>
                    <a:gd name="T18" fmla="*/ 0 w 13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3">
                      <a:moveTo>
                        <a:pt x="0" y="23"/>
                      </a:moveTo>
                      <a:lnTo>
                        <a:pt x="5" y="23"/>
                      </a:lnTo>
                      <a:lnTo>
                        <a:pt x="8" y="20"/>
                      </a:lnTo>
                      <a:lnTo>
                        <a:pt x="11" y="16"/>
                      </a:lnTo>
                      <a:lnTo>
                        <a:pt x="13" y="13"/>
                      </a:lnTo>
                      <a:lnTo>
                        <a:pt x="13" y="8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2" name="Freeform 120"/>
                <p:cNvSpPr>
                  <a:spLocks/>
                </p:cNvSpPr>
                <p:nvPr/>
              </p:nvSpPr>
              <p:spPr bwMode="auto">
                <a:xfrm>
                  <a:off x="5326" y="3183"/>
                  <a:ext cx="42" cy="10"/>
                </a:xfrm>
                <a:custGeom>
                  <a:avLst/>
                  <a:gdLst>
                    <a:gd name="T0" fmla="*/ 0 w 126"/>
                    <a:gd name="T1" fmla="*/ 16 h 28"/>
                    <a:gd name="T2" fmla="*/ 8 w 126"/>
                    <a:gd name="T3" fmla="*/ 23 h 28"/>
                    <a:gd name="T4" fmla="*/ 16 w 126"/>
                    <a:gd name="T5" fmla="*/ 25 h 28"/>
                    <a:gd name="T6" fmla="*/ 23 w 126"/>
                    <a:gd name="T7" fmla="*/ 25 h 28"/>
                    <a:gd name="T8" fmla="*/ 30 w 126"/>
                    <a:gd name="T9" fmla="*/ 25 h 28"/>
                    <a:gd name="T10" fmla="*/ 37 w 126"/>
                    <a:gd name="T11" fmla="*/ 25 h 28"/>
                    <a:gd name="T12" fmla="*/ 45 w 126"/>
                    <a:gd name="T13" fmla="*/ 26 h 28"/>
                    <a:gd name="T14" fmla="*/ 52 w 126"/>
                    <a:gd name="T15" fmla="*/ 26 h 28"/>
                    <a:gd name="T16" fmla="*/ 59 w 126"/>
                    <a:gd name="T17" fmla="*/ 26 h 28"/>
                    <a:gd name="T18" fmla="*/ 72 w 126"/>
                    <a:gd name="T19" fmla="*/ 26 h 28"/>
                    <a:gd name="T20" fmla="*/ 80 w 126"/>
                    <a:gd name="T21" fmla="*/ 26 h 28"/>
                    <a:gd name="T22" fmla="*/ 87 w 126"/>
                    <a:gd name="T23" fmla="*/ 26 h 28"/>
                    <a:gd name="T24" fmla="*/ 94 w 126"/>
                    <a:gd name="T25" fmla="*/ 28 h 28"/>
                    <a:gd name="T26" fmla="*/ 101 w 126"/>
                    <a:gd name="T27" fmla="*/ 28 h 28"/>
                    <a:gd name="T28" fmla="*/ 109 w 126"/>
                    <a:gd name="T29" fmla="*/ 28 h 28"/>
                    <a:gd name="T30" fmla="*/ 125 w 126"/>
                    <a:gd name="T31" fmla="*/ 28 h 28"/>
                    <a:gd name="T32" fmla="*/ 126 w 126"/>
                    <a:gd name="T33" fmla="*/ 5 h 28"/>
                    <a:gd name="T34" fmla="*/ 119 w 126"/>
                    <a:gd name="T35" fmla="*/ 3 h 28"/>
                    <a:gd name="T36" fmla="*/ 110 w 126"/>
                    <a:gd name="T37" fmla="*/ 3 h 28"/>
                    <a:gd name="T38" fmla="*/ 103 w 126"/>
                    <a:gd name="T39" fmla="*/ 3 h 28"/>
                    <a:gd name="T40" fmla="*/ 96 w 126"/>
                    <a:gd name="T41" fmla="*/ 3 h 28"/>
                    <a:gd name="T42" fmla="*/ 88 w 126"/>
                    <a:gd name="T43" fmla="*/ 3 h 28"/>
                    <a:gd name="T44" fmla="*/ 81 w 126"/>
                    <a:gd name="T45" fmla="*/ 3 h 28"/>
                    <a:gd name="T46" fmla="*/ 74 w 126"/>
                    <a:gd name="T47" fmla="*/ 2 h 28"/>
                    <a:gd name="T48" fmla="*/ 59 w 126"/>
                    <a:gd name="T49" fmla="*/ 2 h 28"/>
                    <a:gd name="T50" fmla="*/ 52 w 126"/>
                    <a:gd name="T51" fmla="*/ 2 h 28"/>
                    <a:gd name="T52" fmla="*/ 46 w 126"/>
                    <a:gd name="T53" fmla="*/ 2 h 28"/>
                    <a:gd name="T54" fmla="*/ 39 w 126"/>
                    <a:gd name="T55" fmla="*/ 0 h 28"/>
                    <a:gd name="T56" fmla="*/ 32 w 126"/>
                    <a:gd name="T57" fmla="*/ 0 h 28"/>
                    <a:gd name="T58" fmla="*/ 24 w 126"/>
                    <a:gd name="T59" fmla="*/ 0 h 28"/>
                    <a:gd name="T60" fmla="*/ 10 w 126"/>
                    <a:gd name="T61" fmla="*/ 0 h 28"/>
                    <a:gd name="T62" fmla="*/ 20 w 126"/>
                    <a:gd name="T63" fmla="*/ 7 h 28"/>
                    <a:gd name="T64" fmla="*/ 0 w 126"/>
                    <a:gd name="T65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6" h="28">
                      <a:moveTo>
                        <a:pt x="0" y="16"/>
                      </a:moveTo>
                      <a:lnTo>
                        <a:pt x="8" y="23"/>
                      </a:lnTo>
                      <a:lnTo>
                        <a:pt x="16" y="25"/>
                      </a:lnTo>
                      <a:lnTo>
                        <a:pt x="23" y="25"/>
                      </a:lnTo>
                      <a:lnTo>
                        <a:pt x="30" y="25"/>
                      </a:lnTo>
                      <a:lnTo>
                        <a:pt x="37" y="25"/>
                      </a:lnTo>
                      <a:lnTo>
                        <a:pt x="45" y="26"/>
                      </a:lnTo>
                      <a:lnTo>
                        <a:pt x="52" y="26"/>
                      </a:lnTo>
                      <a:lnTo>
                        <a:pt x="59" y="26"/>
                      </a:lnTo>
                      <a:lnTo>
                        <a:pt x="72" y="26"/>
                      </a:lnTo>
                      <a:lnTo>
                        <a:pt x="80" y="26"/>
                      </a:lnTo>
                      <a:lnTo>
                        <a:pt x="87" y="26"/>
                      </a:lnTo>
                      <a:lnTo>
                        <a:pt x="94" y="28"/>
                      </a:lnTo>
                      <a:lnTo>
                        <a:pt x="101" y="28"/>
                      </a:lnTo>
                      <a:lnTo>
                        <a:pt x="109" y="28"/>
                      </a:lnTo>
                      <a:lnTo>
                        <a:pt x="125" y="28"/>
                      </a:lnTo>
                      <a:lnTo>
                        <a:pt x="126" y="5"/>
                      </a:lnTo>
                      <a:lnTo>
                        <a:pt x="119" y="3"/>
                      </a:lnTo>
                      <a:lnTo>
                        <a:pt x="110" y="3"/>
                      </a:lnTo>
                      <a:lnTo>
                        <a:pt x="103" y="3"/>
                      </a:lnTo>
                      <a:lnTo>
                        <a:pt x="96" y="3"/>
                      </a:lnTo>
                      <a:lnTo>
                        <a:pt x="88" y="3"/>
                      </a:lnTo>
                      <a:lnTo>
                        <a:pt x="81" y="3"/>
                      </a:lnTo>
                      <a:lnTo>
                        <a:pt x="74" y="2"/>
                      </a:lnTo>
                      <a:lnTo>
                        <a:pt x="59" y="2"/>
                      </a:lnTo>
                      <a:lnTo>
                        <a:pt x="52" y="2"/>
                      </a:lnTo>
                      <a:lnTo>
                        <a:pt x="46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20" y="7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3" name="Freeform 121"/>
                <p:cNvSpPr>
                  <a:spLocks/>
                </p:cNvSpPr>
                <p:nvPr/>
              </p:nvSpPr>
              <p:spPr bwMode="auto">
                <a:xfrm>
                  <a:off x="5256" y="2907"/>
                  <a:ext cx="76" cy="282"/>
                </a:xfrm>
                <a:custGeom>
                  <a:avLst/>
                  <a:gdLst>
                    <a:gd name="T0" fmla="*/ 7 w 228"/>
                    <a:gd name="T1" fmla="*/ 34 h 844"/>
                    <a:gd name="T2" fmla="*/ 22 w 228"/>
                    <a:gd name="T3" fmla="*/ 88 h 844"/>
                    <a:gd name="T4" fmla="*/ 35 w 228"/>
                    <a:gd name="T5" fmla="*/ 143 h 844"/>
                    <a:gd name="T6" fmla="*/ 48 w 228"/>
                    <a:gd name="T7" fmla="*/ 200 h 844"/>
                    <a:gd name="T8" fmla="*/ 61 w 228"/>
                    <a:gd name="T9" fmla="*/ 255 h 844"/>
                    <a:gd name="T10" fmla="*/ 74 w 228"/>
                    <a:gd name="T11" fmla="*/ 312 h 844"/>
                    <a:gd name="T12" fmla="*/ 85 w 228"/>
                    <a:gd name="T13" fmla="*/ 369 h 844"/>
                    <a:gd name="T14" fmla="*/ 99 w 228"/>
                    <a:gd name="T15" fmla="*/ 425 h 844"/>
                    <a:gd name="T16" fmla="*/ 110 w 228"/>
                    <a:gd name="T17" fmla="*/ 481 h 844"/>
                    <a:gd name="T18" fmla="*/ 122 w 228"/>
                    <a:gd name="T19" fmla="*/ 534 h 844"/>
                    <a:gd name="T20" fmla="*/ 133 w 228"/>
                    <a:gd name="T21" fmla="*/ 587 h 844"/>
                    <a:gd name="T22" fmla="*/ 147 w 228"/>
                    <a:gd name="T23" fmla="*/ 639 h 844"/>
                    <a:gd name="T24" fmla="*/ 160 w 228"/>
                    <a:gd name="T25" fmla="*/ 689 h 844"/>
                    <a:gd name="T26" fmla="*/ 173 w 228"/>
                    <a:gd name="T27" fmla="*/ 737 h 844"/>
                    <a:gd name="T28" fmla="*/ 186 w 228"/>
                    <a:gd name="T29" fmla="*/ 782 h 844"/>
                    <a:gd name="T30" fmla="*/ 199 w 228"/>
                    <a:gd name="T31" fmla="*/ 824 h 844"/>
                    <a:gd name="T32" fmla="*/ 228 w 228"/>
                    <a:gd name="T33" fmla="*/ 835 h 844"/>
                    <a:gd name="T34" fmla="*/ 215 w 228"/>
                    <a:gd name="T35" fmla="*/ 795 h 844"/>
                    <a:gd name="T36" fmla="*/ 202 w 228"/>
                    <a:gd name="T37" fmla="*/ 753 h 844"/>
                    <a:gd name="T38" fmla="*/ 189 w 228"/>
                    <a:gd name="T39" fmla="*/ 706 h 844"/>
                    <a:gd name="T40" fmla="*/ 176 w 228"/>
                    <a:gd name="T41" fmla="*/ 658 h 844"/>
                    <a:gd name="T42" fmla="*/ 164 w 228"/>
                    <a:gd name="T43" fmla="*/ 609 h 844"/>
                    <a:gd name="T44" fmla="*/ 151 w 228"/>
                    <a:gd name="T45" fmla="*/ 556 h 844"/>
                    <a:gd name="T46" fmla="*/ 139 w 228"/>
                    <a:gd name="T47" fmla="*/ 504 h 844"/>
                    <a:gd name="T48" fmla="*/ 126 w 228"/>
                    <a:gd name="T49" fmla="*/ 449 h 844"/>
                    <a:gd name="T50" fmla="*/ 115 w 228"/>
                    <a:gd name="T51" fmla="*/ 392 h 844"/>
                    <a:gd name="T52" fmla="*/ 101 w 228"/>
                    <a:gd name="T53" fmla="*/ 337 h 844"/>
                    <a:gd name="T54" fmla="*/ 90 w 228"/>
                    <a:gd name="T55" fmla="*/ 280 h 844"/>
                    <a:gd name="T56" fmla="*/ 77 w 228"/>
                    <a:gd name="T57" fmla="*/ 223 h 844"/>
                    <a:gd name="T58" fmla="*/ 64 w 228"/>
                    <a:gd name="T59" fmla="*/ 166 h 844"/>
                    <a:gd name="T60" fmla="*/ 51 w 228"/>
                    <a:gd name="T61" fmla="*/ 111 h 844"/>
                    <a:gd name="T62" fmla="*/ 37 w 228"/>
                    <a:gd name="T63" fmla="*/ 54 h 844"/>
                    <a:gd name="T64" fmla="*/ 23 w 228"/>
                    <a:gd name="T65" fmla="*/ 0 h 8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28" h="844">
                      <a:moveTo>
                        <a:pt x="0" y="6"/>
                      </a:moveTo>
                      <a:lnTo>
                        <a:pt x="7" y="34"/>
                      </a:lnTo>
                      <a:lnTo>
                        <a:pt x="14" y="60"/>
                      </a:lnTo>
                      <a:lnTo>
                        <a:pt x="22" y="88"/>
                      </a:lnTo>
                      <a:lnTo>
                        <a:pt x="27" y="115"/>
                      </a:lnTo>
                      <a:lnTo>
                        <a:pt x="35" y="143"/>
                      </a:lnTo>
                      <a:lnTo>
                        <a:pt x="42" y="172"/>
                      </a:lnTo>
                      <a:lnTo>
                        <a:pt x="48" y="200"/>
                      </a:lnTo>
                      <a:lnTo>
                        <a:pt x="53" y="227"/>
                      </a:lnTo>
                      <a:lnTo>
                        <a:pt x="61" y="255"/>
                      </a:lnTo>
                      <a:lnTo>
                        <a:pt x="67" y="284"/>
                      </a:lnTo>
                      <a:lnTo>
                        <a:pt x="74" y="312"/>
                      </a:lnTo>
                      <a:lnTo>
                        <a:pt x="80" y="341"/>
                      </a:lnTo>
                      <a:lnTo>
                        <a:pt x="85" y="369"/>
                      </a:lnTo>
                      <a:lnTo>
                        <a:pt x="93" y="396"/>
                      </a:lnTo>
                      <a:lnTo>
                        <a:pt x="99" y="425"/>
                      </a:lnTo>
                      <a:lnTo>
                        <a:pt x="104" y="453"/>
                      </a:lnTo>
                      <a:lnTo>
                        <a:pt x="110" y="481"/>
                      </a:lnTo>
                      <a:lnTo>
                        <a:pt x="116" y="508"/>
                      </a:lnTo>
                      <a:lnTo>
                        <a:pt x="122" y="534"/>
                      </a:lnTo>
                      <a:lnTo>
                        <a:pt x="129" y="561"/>
                      </a:lnTo>
                      <a:lnTo>
                        <a:pt x="133" y="587"/>
                      </a:lnTo>
                      <a:lnTo>
                        <a:pt x="141" y="614"/>
                      </a:lnTo>
                      <a:lnTo>
                        <a:pt x="147" y="639"/>
                      </a:lnTo>
                      <a:lnTo>
                        <a:pt x="152" y="664"/>
                      </a:lnTo>
                      <a:lnTo>
                        <a:pt x="160" y="689"/>
                      </a:lnTo>
                      <a:lnTo>
                        <a:pt x="165" y="713"/>
                      </a:lnTo>
                      <a:lnTo>
                        <a:pt x="173" y="737"/>
                      </a:lnTo>
                      <a:lnTo>
                        <a:pt x="179" y="758"/>
                      </a:lnTo>
                      <a:lnTo>
                        <a:pt x="186" y="782"/>
                      </a:lnTo>
                      <a:lnTo>
                        <a:pt x="192" y="802"/>
                      </a:lnTo>
                      <a:lnTo>
                        <a:pt x="199" y="824"/>
                      </a:lnTo>
                      <a:lnTo>
                        <a:pt x="208" y="844"/>
                      </a:lnTo>
                      <a:lnTo>
                        <a:pt x="228" y="835"/>
                      </a:lnTo>
                      <a:lnTo>
                        <a:pt x="222" y="817"/>
                      </a:lnTo>
                      <a:lnTo>
                        <a:pt x="215" y="795"/>
                      </a:lnTo>
                      <a:lnTo>
                        <a:pt x="209" y="774"/>
                      </a:lnTo>
                      <a:lnTo>
                        <a:pt x="202" y="753"/>
                      </a:lnTo>
                      <a:lnTo>
                        <a:pt x="195" y="729"/>
                      </a:lnTo>
                      <a:lnTo>
                        <a:pt x="189" y="706"/>
                      </a:lnTo>
                      <a:lnTo>
                        <a:pt x="183" y="683"/>
                      </a:lnTo>
                      <a:lnTo>
                        <a:pt x="176" y="658"/>
                      </a:lnTo>
                      <a:lnTo>
                        <a:pt x="170" y="633"/>
                      </a:lnTo>
                      <a:lnTo>
                        <a:pt x="164" y="609"/>
                      </a:lnTo>
                      <a:lnTo>
                        <a:pt x="157" y="582"/>
                      </a:lnTo>
                      <a:lnTo>
                        <a:pt x="151" y="556"/>
                      </a:lnTo>
                      <a:lnTo>
                        <a:pt x="145" y="530"/>
                      </a:lnTo>
                      <a:lnTo>
                        <a:pt x="139" y="504"/>
                      </a:lnTo>
                      <a:lnTo>
                        <a:pt x="133" y="475"/>
                      </a:lnTo>
                      <a:lnTo>
                        <a:pt x="126" y="449"/>
                      </a:lnTo>
                      <a:lnTo>
                        <a:pt x="120" y="421"/>
                      </a:lnTo>
                      <a:lnTo>
                        <a:pt x="115" y="392"/>
                      </a:lnTo>
                      <a:lnTo>
                        <a:pt x="109" y="364"/>
                      </a:lnTo>
                      <a:lnTo>
                        <a:pt x="101" y="337"/>
                      </a:lnTo>
                      <a:lnTo>
                        <a:pt x="96" y="307"/>
                      </a:lnTo>
                      <a:lnTo>
                        <a:pt x="90" y="280"/>
                      </a:lnTo>
                      <a:lnTo>
                        <a:pt x="84" y="251"/>
                      </a:lnTo>
                      <a:lnTo>
                        <a:pt x="77" y="223"/>
                      </a:lnTo>
                      <a:lnTo>
                        <a:pt x="71" y="195"/>
                      </a:lnTo>
                      <a:lnTo>
                        <a:pt x="64" y="166"/>
                      </a:lnTo>
                      <a:lnTo>
                        <a:pt x="56" y="137"/>
                      </a:lnTo>
                      <a:lnTo>
                        <a:pt x="51" y="111"/>
                      </a:lnTo>
                      <a:lnTo>
                        <a:pt x="43" y="82"/>
                      </a:lnTo>
                      <a:lnTo>
                        <a:pt x="37" y="54"/>
                      </a:lnTo>
                      <a:lnTo>
                        <a:pt x="29" y="28"/>
                      </a:lnTo>
                      <a:lnTo>
                        <a:pt x="23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4" name="Freeform 122"/>
                <p:cNvSpPr>
                  <a:spLocks/>
                </p:cNvSpPr>
                <p:nvPr/>
              </p:nvSpPr>
              <p:spPr bwMode="auto">
                <a:xfrm>
                  <a:off x="5325" y="3183"/>
                  <a:ext cx="8" cy="5"/>
                </a:xfrm>
                <a:custGeom>
                  <a:avLst/>
                  <a:gdLst>
                    <a:gd name="T0" fmla="*/ 23 w 23"/>
                    <a:gd name="T1" fmla="*/ 9 h 15"/>
                    <a:gd name="T2" fmla="*/ 21 w 23"/>
                    <a:gd name="T3" fmla="*/ 3 h 15"/>
                    <a:gd name="T4" fmla="*/ 18 w 23"/>
                    <a:gd name="T5" fmla="*/ 0 h 15"/>
                    <a:gd name="T6" fmla="*/ 13 w 23"/>
                    <a:gd name="T7" fmla="*/ 0 h 15"/>
                    <a:gd name="T8" fmla="*/ 9 w 23"/>
                    <a:gd name="T9" fmla="*/ 0 h 15"/>
                    <a:gd name="T10" fmla="*/ 5 w 23"/>
                    <a:gd name="T11" fmla="*/ 2 h 15"/>
                    <a:gd name="T12" fmla="*/ 2 w 23"/>
                    <a:gd name="T13" fmla="*/ 5 h 15"/>
                    <a:gd name="T14" fmla="*/ 0 w 23"/>
                    <a:gd name="T15" fmla="*/ 9 h 15"/>
                    <a:gd name="T16" fmla="*/ 0 w 23"/>
                    <a:gd name="T17" fmla="*/ 15 h 15"/>
                    <a:gd name="T18" fmla="*/ 23 w 23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5">
                      <a:moveTo>
                        <a:pt x="23" y="9"/>
                      </a:moveTo>
                      <a:lnTo>
                        <a:pt x="21" y="3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5" name="Freeform 123"/>
                <p:cNvSpPr>
                  <a:spLocks/>
                </p:cNvSpPr>
                <p:nvPr/>
              </p:nvSpPr>
              <p:spPr bwMode="auto">
                <a:xfrm>
                  <a:off x="5220" y="3153"/>
                  <a:ext cx="4" cy="7"/>
                </a:xfrm>
                <a:custGeom>
                  <a:avLst/>
                  <a:gdLst>
                    <a:gd name="T0" fmla="*/ 10 w 13"/>
                    <a:gd name="T1" fmla="*/ 0 h 21"/>
                    <a:gd name="T2" fmla="*/ 5 w 13"/>
                    <a:gd name="T3" fmla="*/ 0 h 21"/>
                    <a:gd name="T4" fmla="*/ 3 w 13"/>
                    <a:gd name="T5" fmla="*/ 2 h 21"/>
                    <a:gd name="T6" fmla="*/ 0 w 13"/>
                    <a:gd name="T7" fmla="*/ 7 h 21"/>
                    <a:gd name="T8" fmla="*/ 0 w 13"/>
                    <a:gd name="T9" fmla="*/ 11 h 21"/>
                    <a:gd name="T10" fmla="*/ 1 w 13"/>
                    <a:gd name="T11" fmla="*/ 16 h 21"/>
                    <a:gd name="T12" fmla="*/ 3 w 13"/>
                    <a:gd name="T13" fmla="*/ 18 h 21"/>
                    <a:gd name="T14" fmla="*/ 7 w 13"/>
                    <a:gd name="T15" fmla="*/ 21 h 21"/>
                    <a:gd name="T16" fmla="*/ 13 w 13"/>
                    <a:gd name="T17" fmla="*/ 21 h 21"/>
                    <a:gd name="T18" fmla="*/ 10 w 1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1">
                      <a:moveTo>
                        <a:pt x="10" y="0"/>
                      </a:move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7" y="21"/>
                      </a:lnTo>
                      <a:lnTo>
                        <a:pt x="13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6" name="Freeform 124"/>
                <p:cNvSpPr>
                  <a:spLocks/>
                </p:cNvSpPr>
                <p:nvPr/>
              </p:nvSpPr>
              <p:spPr bwMode="auto">
                <a:xfrm>
                  <a:off x="5223" y="3127"/>
                  <a:ext cx="90" cy="33"/>
                </a:xfrm>
                <a:custGeom>
                  <a:avLst/>
                  <a:gdLst>
                    <a:gd name="T0" fmla="*/ 257 w 270"/>
                    <a:gd name="T1" fmla="*/ 0 h 100"/>
                    <a:gd name="T2" fmla="*/ 244 w 270"/>
                    <a:gd name="T3" fmla="*/ 9 h 100"/>
                    <a:gd name="T4" fmla="*/ 230 w 270"/>
                    <a:gd name="T5" fmla="*/ 17 h 100"/>
                    <a:gd name="T6" fmla="*/ 215 w 270"/>
                    <a:gd name="T7" fmla="*/ 23 h 100"/>
                    <a:gd name="T8" fmla="*/ 199 w 270"/>
                    <a:gd name="T9" fmla="*/ 31 h 100"/>
                    <a:gd name="T10" fmla="*/ 184 w 270"/>
                    <a:gd name="T11" fmla="*/ 38 h 100"/>
                    <a:gd name="T12" fmla="*/ 168 w 270"/>
                    <a:gd name="T13" fmla="*/ 42 h 100"/>
                    <a:gd name="T14" fmla="*/ 152 w 270"/>
                    <a:gd name="T15" fmla="*/ 48 h 100"/>
                    <a:gd name="T16" fmla="*/ 136 w 270"/>
                    <a:gd name="T17" fmla="*/ 52 h 100"/>
                    <a:gd name="T18" fmla="*/ 119 w 270"/>
                    <a:gd name="T19" fmla="*/ 57 h 100"/>
                    <a:gd name="T20" fmla="*/ 102 w 270"/>
                    <a:gd name="T21" fmla="*/ 61 h 100"/>
                    <a:gd name="T22" fmla="*/ 86 w 270"/>
                    <a:gd name="T23" fmla="*/ 64 h 100"/>
                    <a:gd name="T24" fmla="*/ 68 w 270"/>
                    <a:gd name="T25" fmla="*/ 68 h 100"/>
                    <a:gd name="T26" fmla="*/ 51 w 270"/>
                    <a:gd name="T27" fmla="*/ 71 h 100"/>
                    <a:gd name="T28" fmla="*/ 35 w 270"/>
                    <a:gd name="T29" fmla="*/ 74 h 100"/>
                    <a:gd name="T30" fmla="*/ 17 w 270"/>
                    <a:gd name="T31" fmla="*/ 76 h 100"/>
                    <a:gd name="T32" fmla="*/ 0 w 270"/>
                    <a:gd name="T33" fmla="*/ 79 h 100"/>
                    <a:gd name="T34" fmla="*/ 3 w 270"/>
                    <a:gd name="T35" fmla="*/ 100 h 100"/>
                    <a:gd name="T36" fmla="*/ 20 w 270"/>
                    <a:gd name="T37" fmla="*/ 99 h 100"/>
                    <a:gd name="T38" fmla="*/ 38 w 270"/>
                    <a:gd name="T39" fmla="*/ 96 h 100"/>
                    <a:gd name="T40" fmla="*/ 55 w 270"/>
                    <a:gd name="T41" fmla="*/ 95 h 100"/>
                    <a:gd name="T42" fmla="*/ 73 w 270"/>
                    <a:gd name="T43" fmla="*/ 90 h 100"/>
                    <a:gd name="T44" fmla="*/ 90 w 270"/>
                    <a:gd name="T45" fmla="*/ 87 h 100"/>
                    <a:gd name="T46" fmla="*/ 107 w 270"/>
                    <a:gd name="T47" fmla="*/ 84 h 100"/>
                    <a:gd name="T48" fmla="*/ 125 w 270"/>
                    <a:gd name="T49" fmla="*/ 80 h 100"/>
                    <a:gd name="T50" fmla="*/ 142 w 270"/>
                    <a:gd name="T51" fmla="*/ 76 h 100"/>
                    <a:gd name="T52" fmla="*/ 160 w 270"/>
                    <a:gd name="T53" fmla="*/ 71 h 100"/>
                    <a:gd name="T54" fmla="*/ 176 w 270"/>
                    <a:gd name="T55" fmla="*/ 64 h 100"/>
                    <a:gd name="T56" fmla="*/ 192 w 270"/>
                    <a:gd name="T57" fmla="*/ 60 h 100"/>
                    <a:gd name="T58" fmla="*/ 209 w 270"/>
                    <a:gd name="T59" fmla="*/ 52 h 100"/>
                    <a:gd name="T60" fmla="*/ 224 w 270"/>
                    <a:gd name="T61" fmla="*/ 45 h 100"/>
                    <a:gd name="T62" fmla="*/ 240 w 270"/>
                    <a:gd name="T63" fmla="*/ 38 h 100"/>
                    <a:gd name="T64" fmla="*/ 256 w 270"/>
                    <a:gd name="T65" fmla="*/ 29 h 100"/>
                    <a:gd name="T66" fmla="*/ 270 w 270"/>
                    <a:gd name="T67" fmla="*/ 19 h 100"/>
                    <a:gd name="T68" fmla="*/ 257 w 270"/>
                    <a:gd name="T69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0" h="100">
                      <a:moveTo>
                        <a:pt x="257" y="0"/>
                      </a:moveTo>
                      <a:lnTo>
                        <a:pt x="244" y="9"/>
                      </a:lnTo>
                      <a:lnTo>
                        <a:pt x="230" y="17"/>
                      </a:lnTo>
                      <a:lnTo>
                        <a:pt x="215" y="23"/>
                      </a:lnTo>
                      <a:lnTo>
                        <a:pt x="199" y="31"/>
                      </a:lnTo>
                      <a:lnTo>
                        <a:pt x="184" y="38"/>
                      </a:lnTo>
                      <a:lnTo>
                        <a:pt x="168" y="42"/>
                      </a:lnTo>
                      <a:lnTo>
                        <a:pt x="152" y="48"/>
                      </a:lnTo>
                      <a:lnTo>
                        <a:pt x="136" y="52"/>
                      </a:lnTo>
                      <a:lnTo>
                        <a:pt x="119" y="57"/>
                      </a:lnTo>
                      <a:lnTo>
                        <a:pt x="102" y="61"/>
                      </a:lnTo>
                      <a:lnTo>
                        <a:pt x="86" y="64"/>
                      </a:lnTo>
                      <a:lnTo>
                        <a:pt x="68" y="68"/>
                      </a:lnTo>
                      <a:lnTo>
                        <a:pt x="51" y="71"/>
                      </a:lnTo>
                      <a:lnTo>
                        <a:pt x="35" y="74"/>
                      </a:lnTo>
                      <a:lnTo>
                        <a:pt x="17" y="76"/>
                      </a:lnTo>
                      <a:lnTo>
                        <a:pt x="0" y="79"/>
                      </a:lnTo>
                      <a:lnTo>
                        <a:pt x="3" y="100"/>
                      </a:lnTo>
                      <a:lnTo>
                        <a:pt x="20" y="99"/>
                      </a:lnTo>
                      <a:lnTo>
                        <a:pt x="38" y="96"/>
                      </a:lnTo>
                      <a:lnTo>
                        <a:pt x="55" y="95"/>
                      </a:lnTo>
                      <a:lnTo>
                        <a:pt x="73" y="90"/>
                      </a:lnTo>
                      <a:lnTo>
                        <a:pt x="90" y="87"/>
                      </a:lnTo>
                      <a:lnTo>
                        <a:pt x="107" y="84"/>
                      </a:lnTo>
                      <a:lnTo>
                        <a:pt x="125" y="80"/>
                      </a:lnTo>
                      <a:lnTo>
                        <a:pt x="142" y="76"/>
                      </a:lnTo>
                      <a:lnTo>
                        <a:pt x="160" y="71"/>
                      </a:lnTo>
                      <a:lnTo>
                        <a:pt x="176" y="64"/>
                      </a:lnTo>
                      <a:lnTo>
                        <a:pt x="192" y="60"/>
                      </a:lnTo>
                      <a:lnTo>
                        <a:pt x="209" y="52"/>
                      </a:lnTo>
                      <a:lnTo>
                        <a:pt x="224" y="45"/>
                      </a:lnTo>
                      <a:lnTo>
                        <a:pt x="240" y="38"/>
                      </a:lnTo>
                      <a:lnTo>
                        <a:pt x="256" y="29"/>
                      </a:lnTo>
                      <a:lnTo>
                        <a:pt x="270" y="19"/>
                      </a:ln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7" name="Freeform 125"/>
                <p:cNvSpPr>
                  <a:spLocks/>
                </p:cNvSpPr>
                <p:nvPr/>
              </p:nvSpPr>
              <p:spPr bwMode="auto">
                <a:xfrm>
                  <a:off x="5221" y="3153"/>
                  <a:ext cx="7" cy="7"/>
                </a:xfrm>
                <a:custGeom>
                  <a:avLst/>
                  <a:gdLst>
                    <a:gd name="T0" fmla="*/ 13 w 19"/>
                    <a:gd name="T1" fmla="*/ 20 h 20"/>
                    <a:gd name="T2" fmla="*/ 17 w 19"/>
                    <a:gd name="T3" fmla="*/ 17 h 20"/>
                    <a:gd name="T4" fmla="*/ 19 w 19"/>
                    <a:gd name="T5" fmla="*/ 11 h 20"/>
                    <a:gd name="T6" fmla="*/ 19 w 19"/>
                    <a:gd name="T7" fmla="*/ 8 h 20"/>
                    <a:gd name="T8" fmla="*/ 17 w 19"/>
                    <a:gd name="T9" fmla="*/ 4 h 20"/>
                    <a:gd name="T10" fmla="*/ 13 w 19"/>
                    <a:gd name="T11" fmla="*/ 1 h 20"/>
                    <a:gd name="T12" fmla="*/ 10 w 19"/>
                    <a:gd name="T13" fmla="*/ 0 h 20"/>
                    <a:gd name="T14" fmla="*/ 6 w 19"/>
                    <a:gd name="T15" fmla="*/ 0 h 20"/>
                    <a:gd name="T16" fmla="*/ 0 w 19"/>
                    <a:gd name="T17" fmla="*/ 1 h 20"/>
                    <a:gd name="T18" fmla="*/ 13 w 19"/>
                    <a:gd name="T1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0">
                      <a:moveTo>
                        <a:pt x="13" y="20"/>
                      </a:moveTo>
                      <a:lnTo>
                        <a:pt x="17" y="17"/>
                      </a:lnTo>
                      <a:lnTo>
                        <a:pt x="19" y="11"/>
                      </a:lnTo>
                      <a:lnTo>
                        <a:pt x="19" y="8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8" name="Freeform 126"/>
                <p:cNvSpPr>
                  <a:spLocks/>
                </p:cNvSpPr>
                <p:nvPr/>
              </p:nvSpPr>
              <p:spPr bwMode="auto">
                <a:xfrm>
                  <a:off x="4753" y="2690"/>
                  <a:ext cx="329" cy="669"/>
                </a:xfrm>
                <a:custGeom>
                  <a:avLst/>
                  <a:gdLst>
                    <a:gd name="T0" fmla="*/ 36 w 989"/>
                    <a:gd name="T1" fmla="*/ 46 h 2006"/>
                    <a:gd name="T2" fmla="*/ 35 w 989"/>
                    <a:gd name="T3" fmla="*/ 158 h 2006"/>
                    <a:gd name="T4" fmla="*/ 25 w 989"/>
                    <a:gd name="T5" fmla="*/ 279 h 2006"/>
                    <a:gd name="T6" fmla="*/ 10 w 989"/>
                    <a:gd name="T7" fmla="*/ 384 h 2006"/>
                    <a:gd name="T8" fmla="*/ 26 w 989"/>
                    <a:gd name="T9" fmla="*/ 429 h 2006"/>
                    <a:gd name="T10" fmla="*/ 73 w 989"/>
                    <a:gd name="T11" fmla="*/ 441 h 2006"/>
                    <a:gd name="T12" fmla="*/ 118 w 989"/>
                    <a:gd name="T13" fmla="*/ 452 h 2006"/>
                    <a:gd name="T14" fmla="*/ 164 w 989"/>
                    <a:gd name="T15" fmla="*/ 464 h 2006"/>
                    <a:gd name="T16" fmla="*/ 208 w 989"/>
                    <a:gd name="T17" fmla="*/ 473 h 2006"/>
                    <a:gd name="T18" fmla="*/ 251 w 989"/>
                    <a:gd name="T19" fmla="*/ 483 h 2006"/>
                    <a:gd name="T20" fmla="*/ 295 w 989"/>
                    <a:gd name="T21" fmla="*/ 493 h 2006"/>
                    <a:gd name="T22" fmla="*/ 339 w 989"/>
                    <a:gd name="T23" fmla="*/ 503 h 2006"/>
                    <a:gd name="T24" fmla="*/ 381 w 989"/>
                    <a:gd name="T25" fmla="*/ 512 h 2006"/>
                    <a:gd name="T26" fmla="*/ 423 w 989"/>
                    <a:gd name="T27" fmla="*/ 523 h 2006"/>
                    <a:gd name="T28" fmla="*/ 467 w 989"/>
                    <a:gd name="T29" fmla="*/ 534 h 2006"/>
                    <a:gd name="T30" fmla="*/ 509 w 989"/>
                    <a:gd name="T31" fmla="*/ 545 h 2006"/>
                    <a:gd name="T32" fmla="*/ 551 w 989"/>
                    <a:gd name="T33" fmla="*/ 557 h 2006"/>
                    <a:gd name="T34" fmla="*/ 593 w 989"/>
                    <a:gd name="T35" fmla="*/ 571 h 2006"/>
                    <a:gd name="T36" fmla="*/ 637 w 989"/>
                    <a:gd name="T37" fmla="*/ 586 h 2006"/>
                    <a:gd name="T38" fmla="*/ 679 w 989"/>
                    <a:gd name="T39" fmla="*/ 602 h 2006"/>
                    <a:gd name="T40" fmla="*/ 692 w 989"/>
                    <a:gd name="T41" fmla="*/ 672 h 2006"/>
                    <a:gd name="T42" fmla="*/ 675 w 989"/>
                    <a:gd name="T43" fmla="*/ 810 h 2006"/>
                    <a:gd name="T44" fmla="*/ 659 w 989"/>
                    <a:gd name="T45" fmla="*/ 961 h 2006"/>
                    <a:gd name="T46" fmla="*/ 644 w 989"/>
                    <a:gd name="T47" fmla="*/ 1124 h 2006"/>
                    <a:gd name="T48" fmla="*/ 634 w 989"/>
                    <a:gd name="T49" fmla="*/ 1293 h 2006"/>
                    <a:gd name="T50" fmla="*/ 630 w 989"/>
                    <a:gd name="T51" fmla="*/ 1466 h 2006"/>
                    <a:gd name="T52" fmla="*/ 631 w 989"/>
                    <a:gd name="T53" fmla="*/ 1639 h 2006"/>
                    <a:gd name="T54" fmla="*/ 638 w 989"/>
                    <a:gd name="T55" fmla="*/ 1809 h 2006"/>
                    <a:gd name="T56" fmla="*/ 656 w 989"/>
                    <a:gd name="T57" fmla="*/ 1910 h 2006"/>
                    <a:gd name="T58" fmla="*/ 686 w 989"/>
                    <a:gd name="T59" fmla="*/ 1940 h 2006"/>
                    <a:gd name="T60" fmla="*/ 730 w 989"/>
                    <a:gd name="T61" fmla="*/ 1966 h 2006"/>
                    <a:gd name="T62" fmla="*/ 779 w 989"/>
                    <a:gd name="T63" fmla="*/ 1985 h 2006"/>
                    <a:gd name="T64" fmla="*/ 833 w 989"/>
                    <a:gd name="T65" fmla="*/ 1998 h 2006"/>
                    <a:gd name="T66" fmla="*/ 887 w 989"/>
                    <a:gd name="T67" fmla="*/ 2006 h 2006"/>
                    <a:gd name="T68" fmla="*/ 935 w 989"/>
                    <a:gd name="T69" fmla="*/ 2004 h 2006"/>
                    <a:gd name="T70" fmla="*/ 974 w 989"/>
                    <a:gd name="T71" fmla="*/ 1994 h 2006"/>
                    <a:gd name="T72" fmla="*/ 965 w 989"/>
                    <a:gd name="T73" fmla="*/ 1869 h 2006"/>
                    <a:gd name="T74" fmla="*/ 929 w 989"/>
                    <a:gd name="T75" fmla="*/ 1623 h 2006"/>
                    <a:gd name="T76" fmla="*/ 904 w 989"/>
                    <a:gd name="T77" fmla="*/ 1369 h 2006"/>
                    <a:gd name="T78" fmla="*/ 891 w 989"/>
                    <a:gd name="T79" fmla="*/ 1116 h 2006"/>
                    <a:gd name="T80" fmla="*/ 887 w 989"/>
                    <a:gd name="T81" fmla="*/ 870 h 2006"/>
                    <a:gd name="T82" fmla="*/ 896 w 989"/>
                    <a:gd name="T83" fmla="*/ 638 h 2006"/>
                    <a:gd name="T84" fmla="*/ 910 w 989"/>
                    <a:gd name="T85" fmla="*/ 429 h 2006"/>
                    <a:gd name="T86" fmla="*/ 935 w 989"/>
                    <a:gd name="T87" fmla="*/ 249 h 2006"/>
                    <a:gd name="T88" fmla="*/ 923 w 989"/>
                    <a:gd name="T89" fmla="*/ 169 h 2006"/>
                    <a:gd name="T90" fmla="*/ 867 w 989"/>
                    <a:gd name="T91" fmla="*/ 160 h 2006"/>
                    <a:gd name="T92" fmla="*/ 811 w 989"/>
                    <a:gd name="T93" fmla="*/ 151 h 2006"/>
                    <a:gd name="T94" fmla="*/ 755 w 989"/>
                    <a:gd name="T95" fmla="*/ 141 h 2006"/>
                    <a:gd name="T96" fmla="*/ 699 w 989"/>
                    <a:gd name="T97" fmla="*/ 129 h 2006"/>
                    <a:gd name="T98" fmla="*/ 641 w 989"/>
                    <a:gd name="T99" fmla="*/ 118 h 2006"/>
                    <a:gd name="T100" fmla="*/ 586 w 989"/>
                    <a:gd name="T101" fmla="*/ 107 h 2006"/>
                    <a:gd name="T102" fmla="*/ 528 w 989"/>
                    <a:gd name="T103" fmla="*/ 94 h 2006"/>
                    <a:gd name="T104" fmla="*/ 471 w 989"/>
                    <a:gd name="T105" fmla="*/ 83 h 2006"/>
                    <a:gd name="T106" fmla="*/ 413 w 989"/>
                    <a:gd name="T107" fmla="*/ 71 h 2006"/>
                    <a:gd name="T108" fmla="*/ 356 w 989"/>
                    <a:gd name="T109" fmla="*/ 58 h 2006"/>
                    <a:gd name="T110" fmla="*/ 298 w 989"/>
                    <a:gd name="T111" fmla="*/ 46 h 2006"/>
                    <a:gd name="T112" fmla="*/ 238 w 989"/>
                    <a:gd name="T113" fmla="*/ 36 h 2006"/>
                    <a:gd name="T114" fmla="*/ 180 w 989"/>
                    <a:gd name="T115" fmla="*/ 25 h 2006"/>
                    <a:gd name="T116" fmla="*/ 122 w 989"/>
                    <a:gd name="T117" fmla="*/ 14 h 2006"/>
                    <a:gd name="T118" fmla="*/ 61 w 989"/>
                    <a:gd name="T119" fmla="*/ 4 h 2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89" h="2006">
                      <a:moveTo>
                        <a:pt x="32" y="0"/>
                      </a:moveTo>
                      <a:lnTo>
                        <a:pt x="36" y="46"/>
                      </a:lnTo>
                      <a:lnTo>
                        <a:pt x="36" y="100"/>
                      </a:lnTo>
                      <a:lnTo>
                        <a:pt x="35" y="158"/>
                      </a:lnTo>
                      <a:lnTo>
                        <a:pt x="30" y="219"/>
                      </a:lnTo>
                      <a:lnTo>
                        <a:pt x="25" y="279"/>
                      </a:lnTo>
                      <a:lnTo>
                        <a:pt x="17" y="336"/>
                      </a:lnTo>
                      <a:lnTo>
                        <a:pt x="10" y="384"/>
                      </a:lnTo>
                      <a:lnTo>
                        <a:pt x="0" y="423"/>
                      </a:lnTo>
                      <a:lnTo>
                        <a:pt x="26" y="429"/>
                      </a:lnTo>
                      <a:lnTo>
                        <a:pt x="49" y="435"/>
                      </a:lnTo>
                      <a:lnTo>
                        <a:pt x="73" y="441"/>
                      </a:lnTo>
                      <a:lnTo>
                        <a:pt x="94" y="446"/>
                      </a:lnTo>
                      <a:lnTo>
                        <a:pt x="118" y="452"/>
                      </a:lnTo>
                      <a:lnTo>
                        <a:pt x="141" y="458"/>
                      </a:lnTo>
                      <a:lnTo>
                        <a:pt x="164" y="464"/>
                      </a:lnTo>
                      <a:lnTo>
                        <a:pt x="186" y="468"/>
                      </a:lnTo>
                      <a:lnTo>
                        <a:pt x="208" y="473"/>
                      </a:lnTo>
                      <a:lnTo>
                        <a:pt x="230" y="478"/>
                      </a:lnTo>
                      <a:lnTo>
                        <a:pt x="251" y="483"/>
                      </a:lnTo>
                      <a:lnTo>
                        <a:pt x="275" y="489"/>
                      </a:lnTo>
                      <a:lnTo>
                        <a:pt x="295" y="493"/>
                      </a:lnTo>
                      <a:lnTo>
                        <a:pt x="317" y="497"/>
                      </a:lnTo>
                      <a:lnTo>
                        <a:pt x="339" y="503"/>
                      </a:lnTo>
                      <a:lnTo>
                        <a:pt x="359" y="507"/>
                      </a:lnTo>
                      <a:lnTo>
                        <a:pt x="381" y="512"/>
                      </a:lnTo>
                      <a:lnTo>
                        <a:pt x="403" y="518"/>
                      </a:lnTo>
                      <a:lnTo>
                        <a:pt x="423" y="523"/>
                      </a:lnTo>
                      <a:lnTo>
                        <a:pt x="445" y="528"/>
                      </a:lnTo>
                      <a:lnTo>
                        <a:pt x="467" y="534"/>
                      </a:lnTo>
                      <a:lnTo>
                        <a:pt x="487" y="539"/>
                      </a:lnTo>
                      <a:lnTo>
                        <a:pt x="509" y="545"/>
                      </a:lnTo>
                      <a:lnTo>
                        <a:pt x="529" y="551"/>
                      </a:lnTo>
                      <a:lnTo>
                        <a:pt x="551" y="557"/>
                      </a:lnTo>
                      <a:lnTo>
                        <a:pt x="571" y="564"/>
                      </a:lnTo>
                      <a:lnTo>
                        <a:pt x="593" y="571"/>
                      </a:lnTo>
                      <a:lnTo>
                        <a:pt x="615" y="579"/>
                      </a:lnTo>
                      <a:lnTo>
                        <a:pt x="637" y="586"/>
                      </a:lnTo>
                      <a:lnTo>
                        <a:pt x="659" y="593"/>
                      </a:lnTo>
                      <a:lnTo>
                        <a:pt x="679" y="602"/>
                      </a:lnTo>
                      <a:lnTo>
                        <a:pt x="701" y="609"/>
                      </a:lnTo>
                      <a:lnTo>
                        <a:pt x="692" y="672"/>
                      </a:lnTo>
                      <a:lnTo>
                        <a:pt x="683" y="739"/>
                      </a:lnTo>
                      <a:lnTo>
                        <a:pt x="675" y="810"/>
                      </a:lnTo>
                      <a:lnTo>
                        <a:pt x="666" y="884"/>
                      </a:lnTo>
                      <a:lnTo>
                        <a:pt x="659" y="961"/>
                      </a:lnTo>
                      <a:lnTo>
                        <a:pt x="651" y="1041"/>
                      </a:lnTo>
                      <a:lnTo>
                        <a:pt x="644" y="1124"/>
                      </a:lnTo>
                      <a:lnTo>
                        <a:pt x="638" y="1209"/>
                      </a:lnTo>
                      <a:lnTo>
                        <a:pt x="634" y="1293"/>
                      </a:lnTo>
                      <a:lnTo>
                        <a:pt x="631" y="1379"/>
                      </a:lnTo>
                      <a:lnTo>
                        <a:pt x="630" y="1466"/>
                      </a:lnTo>
                      <a:lnTo>
                        <a:pt x="630" y="1553"/>
                      </a:lnTo>
                      <a:lnTo>
                        <a:pt x="631" y="1639"/>
                      </a:lnTo>
                      <a:lnTo>
                        <a:pt x="634" y="1725"/>
                      </a:lnTo>
                      <a:lnTo>
                        <a:pt x="638" y="1809"/>
                      </a:lnTo>
                      <a:lnTo>
                        <a:pt x="647" y="1894"/>
                      </a:lnTo>
                      <a:lnTo>
                        <a:pt x="656" y="1910"/>
                      </a:lnTo>
                      <a:lnTo>
                        <a:pt x="670" y="1926"/>
                      </a:lnTo>
                      <a:lnTo>
                        <a:pt x="686" y="1940"/>
                      </a:lnTo>
                      <a:lnTo>
                        <a:pt x="707" y="1955"/>
                      </a:lnTo>
                      <a:lnTo>
                        <a:pt x="730" y="1966"/>
                      </a:lnTo>
                      <a:lnTo>
                        <a:pt x="755" y="1977"/>
                      </a:lnTo>
                      <a:lnTo>
                        <a:pt x="779" y="1985"/>
                      </a:lnTo>
                      <a:lnTo>
                        <a:pt x="807" y="1993"/>
                      </a:lnTo>
                      <a:lnTo>
                        <a:pt x="833" y="1998"/>
                      </a:lnTo>
                      <a:lnTo>
                        <a:pt x="861" y="2003"/>
                      </a:lnTo>
                      <a:lnTo>
                        <a:pt x="887" y="2006"/>
                      </a:lnTo>
                      <a:lnTo>
                        <a:pt x="912" y="2006"/>
                      </a:lnTo>
                      <a:lnTo>
                        <a:pt x="935" y="2004"/>
                      </a:lnTo>
                      <a:lnTo>
                        <a:pt x="955" y="2000"/>
                      </a:lnTo>
                      <a:lnTo>
                        <a:pt x="974" y="1994"/>
                      </a:lnTo>
                      <a:lnTo>
                        <a:pt x="989" y="1987"/>
                      </a:lnTo>
                      <a:lnTo>
                        <a:pt x="965" y="1869"/>
                      </a:lnTo>
                      <a:lnTo>
                        <a:pt x="947" y="1747"/>
                      </a:lnTo>
                      <a:lnTo>
                        <a:pt x="929" y="1623"/>
                      </a:lnTo>
                      <a:lnTo>
                        <a:pt x="916" y="1497"/>
                      </a:lnTo>
                      <a:lnTo>
                        <a:pt x="904" y="1369"/>
                      </a:lnTo>
                      <a:lnTo>
                        <a:pt x="896" y="1242"/>
                      </a:lnTo>
                      <a:lnTo>
                        <a:pt x="891" y="1116"/>
                      </a:lnTo>
                      <a:lnTo>
                        <a:pt x="888" y="992"/>
                      </a:lnTo>
                      <a:lnTo>
                        <a:pt x="887" y="870"/>
                      </a:lnTo>
                      <a:lnTo>
                        <a:pt x="890" y="750"/>
                      </a:lnTo>
                      <a:lnTo>
                        <a:pt x="896" y="638"/>
                      </a:lnTo>
                      <a:lnTo>
                        <a:pt x="901" y="531"/>
                      </a:lnTo>
                      <a:lnTo>
                        <a:pt x="910" y="429"/>
                      </a:lnTo>
                      <a:lnTo>
                        <a:pt x="922" y="336"/>
                      </a:lnTo>
                      <a:lnTo>
                        <a:pt x="935" y="249"/>
                      </a:lnTo>
                      <a:lnTo>
                        <a:pt x="949" y="171"/>
                      </a:lnTo>
                      <a:lnTo>
                        <a:pt x="923" y="169"/>
                      </a:lnTo>
                      <a:lnTo>
                        <a:pt x="896" y="164"/>
                      </a:lnTo>
                      <a:lnTo>
                        <a:pt x="867" y="160"/>
                      </a:lnTo>
                      <a:lnTo>
                        <a:pt x="839" y="155"/>
                      </a:lnTo>
                      <a:lnTo>
                        <a:pt x="811" y="151"/>
                      </a:lnTo>
                      <a:lnTo>
                        <a:pt x="782" y="145"/>
                      </a:lnTo>
                      <a:lnTo>
                        <a:pt x="755" y="141"/>
                      </a:lnTo>
                      <a:lnTo>
                        <a:pt x="727" y="135"/>
                      </a:lnTo>
                      <a:lnTo>
                        <a:pt x="699" y="129"/>
                      </a:lnTo>
                      <a:lnTo>
                        <a:pt x="670" y="125"/>
                      </a:lnTo>
                      <a:lnTo>
                        <a:pt x="641" y="118"/>
                      </a:lnTo>
                      <a:lnTo>
                        <a:pt x="614" y="113"/>
                      </a:lnTo>
                      <a:lnTo>
                        <a:pt x="586" y="107"/>
                      </a:lnTo>
                      <a:lnTo>
                        <a:pt x="557" y="100"/>
                      </a:lnTo>
                      <a:lnTo>
                        <a:pt x="528" y="94"/>
                      </a:lnTo>
                      <a:lnTo>
                        <a:pt x="500" y="89"/>
                      </a:lnTo>
                      <a:lnTo>
                        <a:pt x="471" y="83"/>
                      </a:lnTo>
                      <a:lnTo>
                        <a:pt x="443" y="77"/>
                      </a:lnTo>
                      <a:lnTo>
                        <a:pt x="413" y="71"/>
                      </a:lnTo>
                      <a:lnTo>
                        <a:pt x="384" y="65"/>
                      </a:lnTo>
                      <a:lnTo>
                        <a:pt x="356" y="58"/>
                      </a:lnTo>
                      <a:lnTo>
                        <a:pt x="327" y="54"/>
                      </a:lnTo>
                      <a:lnTo>
                        <a:pt x="298" y="46"/>
                      </a:lnTo>
                      <a:lnTo>
                        <a:pt x="269" y="41"/>
                      </a:lnTo>
                      <a:lnTo>
                        <a:pt x="238" y="36"/>
                      </a:lnTo>
                      <a:lnTo>
                        <a:pt x="209" y="30"/>
                      </a:lnTo>
                      <a:lnTo>
                        <a:pt x="180" y="25"/>
                      </a:lnTo>
                      <a:lnTo>
                        <a:pt x="151" y="20"/>
                      </a:lnTo>
                      <a:lnTo>
                        <a:pt x="122" y="14"/>
                      </a:lnTo>
                      <a:lnTo>
                        <a:pt x="92" y="9"/>
                      </a:lnTo>
                      <a:lnTo>
                        <a:pt x="61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9" name="Freeform 127"/>
                <p:cNvSpPr>
                  <a:spLocks/>
                </p:cNvSpPr>
                <p:nvPr/>
              </p:nvSpPr>
              <p:spPr bwMode="auto">
                <a:xfrm>
                  <a:off x="4749" y="2690"/>
                  <a:ext cx="20" cy="145"/>
                </a:xfrm>
                <a:custGeom>
                  <a:avLst/>
                  <a:gdLst>
                    <a:gd name="T0" fmla="*/ 23 w 59"/>
                    <a:gd name="T1" fmla="*/ 428 h 435"/>
                    <a:gd name="T2" fmla="*/ 26 w 59"/>
                    <a:gd name="T3" fmla="*/ 409 h 435"/>
                    <a:gd name="T4" fmla="*/ 30 w 59"/>
                    <a:gd name="T5" fmla="*/ 389 h 435"/>
                    <a:gd name="T6" fmla="*/ 35 w 59"/>
                    <a:gd name="T7" fmla="*/ 364 h 435"/>
                    <a:gd name="T8" fmla="*/ 39 w 59"/>
                    <a:gd name="T9" fmla="*/ 339 h 435"/>
                    <a:gd name="T10" fmla="*/ 42 w 59"/>
                    <a:gd name="T11" fmla="*/ 312 h 435"/>
                    <a:gd name="T12" fmla="*/ 46 w 59"/>
                    <a:gd name="T13" fmla="*/ 283 h 435"/>
                    <a:gd name="T14" fmla="*/ 49 w 59"/>
                    <a:gd name="T15" fmla="*/ 253 h 435"/>
                    <a:gd name="T16" fmla="*/ 52 w 59"/>
                    <a:gd name="T17" fmla="*/ 223 h 435"/>
                    <a:gd name="T18" fmla="*/ 55 w 59"/>
                    <a:gd name="T19" fmla="*/ 192 h 435"/>
                    <a:gd name="T20" fmla="*/ 56 w 59"/>
                    <a:gd name="T21" fmla="*/ 162 h 435"/>
                    <a:gd name="T22" fmla="*/ 56 w 59"/>
                    <a:gd name="T23" fmla="*/ 131 h 435"/>
                    <a:gd name="T24" fmla="*/ 58 w 59"/>
                    <a:gd name="T25" fmla="*/ 102 h 435"/>
                    <a:gd name="T26" fmla="*/ 59 w 59"/>
                    <a:gd name="T27" fmla="*/ 75 h 435"/>
                    <a:gd name="T28" fmla="*/ 56 w 59"/>
                    <a:gd name="T29" fmla="*/ 47 h 435"/>
                    <a:gd name="T30" fmla="*/ 56 w 59"/>
                    <a:gd name="T31" fmla="*/ 22 h 435"/>
                    <a:gd name="T32" fmla="*/ 54 w 59"/>
                    <a:gd name="T33" fmla="*/ 0 h 435"/>
                    <a:gd name="T34" fmla="*/ 32 w 59"/>
                    <a:gd name="T35" fmla="*/ 13 h 435"/>
                    <a:gd name="T36" fmla="*/ 33 w 59"/>
                    <a:gd name="T37" fmla="*/ 37 h 435"/>
                    <a:gd name="T38" fmla="*/ 36 w 59"/>
                    <a:gd name="T39" fmla="*/ 61 h 435"/>
                    <a:gd name="T40" fmla="*/ 36 w 59"/>
                    <a:gd name="T41" fmla="*/ 88 h 435"/>
                    <a:gd name="T42" fmla="*/ 36 w 59"/>
                    <a:gd name="T43" fmla="*/ 117 h 435"/>
                    <a:gd name="T44" fmla="*/ 33 w 59"/>
                    <a:gd name="T45" fmla="*/ 146 h 435"/>
                    <a:gd name="T46" fmla="*/ 33 w 59"/>
                    <a:gd name="T47" fmla="*/ 175 h 435"/>
                    <a:gd name="T48" fmla="*/ 30 w 59"/>
                    <a:gd name="T49" fmla="*/ 205 h 435"/>
                    <a:gd name="T50" fmla="*/ 27 w 59"/>
                    <a:gd name="T51" fmla="*/ 235 h 435"/>
                    <a:gd name="T52" fmla="*/ 24 w 59"/>
                    <a:gd name="T53" fmla="*/ 265 h 435"/>
                    <a:gd name="T54" fmla="*/ 22 w 59"/>
                    <a:gd name="T55" fmla="*/ 294 h 435"/>
                    <a:gd name="T56" fmla="*/ 17 w 59"/>
                    <a:gd name="T57" fmla="*/ 322 h 435"/>
                    <a:gd name="T58" fmla="*/ 14 w 59"/>
                    <a:gd name="T59" fmla="*/ 348 h 435"/>
                    <a:gd name="T60" fmla="*/ 10 w 59"/>
                    <a:gd name="T61" fmla="*/ 373 h 435"/>
                    <a:gd name="T62" fmla="*/ 6 w 59"/>
                    <a:gd name="T63" fmla="*/ 395 h 435"/>
                    <a:gd name="T64" fmla="*/ 1 w 59"/>
                    <a:gd name="T65" fmla="*/ 413 h 435"/>
                    <a:gd name="T66" fmla="*/ 7 w 59"/>
                    <a:gd name="T67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9" h="435">
                      <a:moveTo>
                        <a:pt x="14" y="413"/>
                      </a:moveTo>
                      <a:lnTo>
                        <a:pt x="23" y="428"/>
                      </a:lnTo>
                      <a:lnTo>
                        <a:pt x="24" y="418"/>
                      </a:lnTo>
                      <a:lnTo>
                        <a:pt x="26" y="409"/>
                      </a:lnTo>
                      <a:lnTo>
                        <a:pt x="29" y="399"/>
                      </a:lnTo>
                      <a:lnTo>
                        <a:pt x="30" y="389"/>
                      </a:lnTo>
                      <a:lnTo>
                        <a:pt x="33" y="376"/>
                      </a:lnTo>
                      <a:lnTo>
                        <a:pt x="35" y="364"/>
                      </a:lnTo>
                      <a:lnTo>
                        <a:pt x="38" y="351"/>
                      </a:lnTo>
                      <a:lnTo>
                        <a:pt x="39" y="339"/>
                      </a:lnTo>
                      <a:lnTo>
                        <a:pt x="40" y="325"/>
                      </a:lnTo>
                      <a:lnTo>
                        <a:pt x="42" y="312"/>
                      </a:lnTo>
                      <a:lnTo>
                        <a:pt x="45" y="297"/>
                      </a:lnTo>
                      <a:lnTo>
                        <a:pt x="46" y="283"/>
                      </a:lnTo>
                      <a:lnTo>
                        <a:pt x="48" y="268"/>
                      </a:lnTo>
                      <a:lnTo>
                        <a:pt x="49" y="253"/>
                      </a:lnTo>
                      <a:lnTo>
                        <a:pt x="51" y="237"/>
                      </a:lnTo>
                      <a:lnTo>
                        <a:pt x="52" y="223"/>
                      </a:lnTo>
                      <a:lnTo>
                        <a:pt x="54" y="208"/>
                      </a:lnTo>
                      <a:lnTo>
                        <a:pt x="55" y="192"/>
                      </a:lnTo>
                      <a:lnTo>
                        <a:pt x="55" y="176"/>
                      </a:lnTo>
                      <a:lnTo>
                        <a:pt x="56" y="162"/>
                      </a:lnTo>
                      <a:lnTo>
                        <a:pt x="56" y="146"/>
                      </a:lnTo>
                      <a:lnTo>
                        <a:pt x="56" y="131"/>
                      </a:lnTo>
                      <a:lnTo>
                        <a:pt x="58" y="117"/>
                      </a:lnTo>
                      <a:lnTo>
                        <a:pt x="58" y="102"/>
                      </a:lnTo>
                      <a:lnTo>
                        <a:pt x="59" y="88"/>
                      </a:lnTo>
                      <a:lnTo>
                        <a:pt x="59" y="75"/>
                      </a:lnTo>
                      <a:lnTo>
                        <a:pt x="58" y="60"/>
                      </a:lnTo>
                      <a:lnTo>
                        <a:pt x="56" y="47"/>
                      </a:lnTo>
                      <a:lnTo>
                        <a:pt x="56" y="35"/>
                      </a:lnTo>
                      <a:lnTo>
                        <a:pt x="56" y="22"/>
                      </a:lnTo>
                      <a:lnTo>
                        <a:pt x="55" y="12"/>
                      </a:lnTo>
                      <a:lnTo>
                        <a:pt x="54" y="0"/>
                      </a:lnTo>
                      <a:lnTo>
                        <a:pt x="30" y="3"/>
                      </a:lnTo>
                      <a:lnTo>
                        <a:pt x="32" y="13"/>
                      </a:lnTo>
                      <a:lnTo>
                        <a:pt x="33" y="25"/>
                      </a:lnTo>
                      <a:lnTo>
                        <a:pt x="33" y="37"/>
                      </a:lnTo>
                      <a:lnTo>
                        <a:pt x="35" y="48"/>
                      </a:lnTo>
                      <a:lnTo>
                        <a:pt x="36" y="61"/>
                      </a:lnTo>
                      <a:lnTo>
                        <a:pt x="36" y="75"/>
                      </a:lnTo>
                      <a:lnTo>
                        <a:pt x="36" y="88"/>
                      </a:lnTo>
                      <a:lnTo>
                        <a:pt x="36" y="102"/>
                      </a:lnTo>
                      <a:lnTo>
                        <a:pt x="36" y="117"/>
                      </a:lnTo>
                      <a:lnTo>
                        <a:pt x="35" y="131"/>
                      </a:lnTo>
                      <a:lnTo>
                        <a:pt x="33" y="146"/>
                      </a:lnTo>
                      <a:lnTo>
                        <a:pt x="33" y="160"/>
                      </a:lnTo>
                      <a:lnTo>
                        <a:pt x="33" y="175"/>
                      </a:lnTo>
                      <a:lnTo>
                        <a:pt x="32" y="189"/>
                      </a:lnTo>
                      <a:lnTo>
                        <a:pt x="30" y="205"/>
                      </a:lnTo>
                      <a:lnTo>
                        <a:pt x="29" y="220"/>
                      </a:lnTo>
                      <a:lnTo>
                        <a:pt x="27" y="235"/>
                      </a:lnTo>
                      <a:lnTo>
                        <a:pt x="26" y="251"/>
                      </a:lnTo>
                      <a:lnTo>
                        <a:pt x="24" y="265"/>
                      </a:lnTo>
                      <a:lnTo>
                        <a:pt x="23" y="280"/>
                      </a:lnTo>
                      <a:lnTo>
                        <a:pt x="22" y="294"/>
                      </a:lnTo>
                      <a:lnTo>
                        <a:pt x="20" y="309"/>
                      </a:lnTo>
                      <a:lnTo>
                        <a:pt x="17" y="322"/>
                      </a:lnTo>
                      <a:lnTo>
                        <a:pt x="16" y="335"/>
                      </a:lnTo>
                      <a:lnTo>
                        <a:pt x="14" y="348"/>
                      </a:lnTo>
                      <a:lnTo>
                        <a:pt x="11" y="361"/>
                      </a:lnTo>
                      <a:lnTo>
                        <a:pt x="10" y="373"/>
                      </a:lnTo>
                      <a:lnTo>
                        <a:pt x="7" y="384"/>
                      </a:lnTo>
                      <a:lnTo>
                        <a:pt x="6" y="395"/>
                      </a:lnTo>
                      <a:lnTo>
                        <a:pt x="4" y="403"/>
                      </a:lnTo>
                      <a:lnTo>
                        <a:pt x="1" y="413"/>
                      </a:lnTo>
                      <a:lnTo>
                        <a:pt x="0" y="421"/>
                      </a:lnTo>
                      <a:lnTo>
                        <a:pt x="7" y="435"/>
                      </a:lnTo>
                      <a:lnTo>
                        <a:pt x="14" y="4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0" name="Freeform 128"/>
                <p:cNvSpPr>
                  <a:spLocks/>
                </p:cNvSpPr>
                <p:nvPr/>
              </p:nvSpPr>
              <p:spPr bwMode="auto">
                <a:xfrm>
                  <a:off x="4752" y="2827"/>
                  <a:ext cx="238" cy="70"/>
                </a:xfrm>
                <a:custGeom>
                  <a:avLst/>
                  <a:gdLst>
                    <a:gd name="T0" fmla="*/ 708 w 715"/>
                    <a:gd name="T1" fmla="*/ 188 h 210"/>
                    <a:gd name="T2" fmla="*/ 665 w 715"/>
                    <a:gd name="T3" fmla="*/ 172 h 210"/>
                    <a:gd name="T4" fmla="*/ 621 w 715"/>
                    <a:gd name="T5" fmla="*/ 156 h 210"/>
                    <a:gd name="T6" fmla="*/ 579 w 715"/>
                    <a:gd name="T7" fmla="*/ 142 h 210"/>
                    <a:gd name="T8" fmla="*/ 535 w 715"/>
                    <a:gd name="T9" fmla="*/ 128 h 210"/>
                    <a:gd name="T10" fmla="*/ 493 w 715"/>
                    <a:gd name="T11" fmla="*/ 117 h 210"/>
                    <a:gd name="T12" fmla="*/ 451 w 715"/>
                    <a:gd name="T13" fmla="*/ 105 h 210"/>
                    <a:gd name="T14" fmla="*/ 409 w 715"/>
                    <a:gd name="T15" fmla="*/ 95 h 210"/>
                    <a:gd name="T16" fmla="*/ 365 w 715"/>
                    <a:gd name="T17" fmla="*/ 85 h 210"/>
                    <a:gd name="T18" fmla="*/ 323 w 715"/>
                    <a:gd name="T19" fmla="*/ 75 h 210"/>
                    <a:gd name="T20" fmla="*/ 279 w 715"/>
                    <a:gd name="T21" fmla="*/ 66 h 210"/>
                    <a:gd name="T22" fmla="*/ 236 w 715"/>
                    <a:gd name="T23" fmla="*/ 56 h 210"/>
                    <a:gd name="T24" fmla="*/ 192 w 715"/>
                    <a:gd name="T25" fmla="*/ 46 h 210"/>
                    <a:gd name="T26" fmla="*/ 147 w 715"/>
                    <a:gd name="T27" fmla="*/ 35 h 210"/>
                    <a:gd name="T28" fmla="*/ 100 w 715"/>
                    <a:gd name="T29" fmla="*/ 25 h 210"/>
                    <a:gd name="T30" fmla="*/ 55 w 715"/>
                    <a:gd name="T31" fmla="*/ 12 h 210"/>
                    <a:gd name="T32" fmla="*/ 7 w 715"/>
                    <a:gd name="T33" fmla="*/ 0 h 210"/>
                    <a:gd name="T34" fmla="*/ 25 w 715"/>
                    <a:gd name="T35" fmla="*/ 30 h 210"/>
                    <a:gd name="T36" fmla="*/ 71 w 715"/>
                    <a:gd name="T37" fmla="*/ 41 h 210"/>
                    <a:gd name="T38" fmla="*/ 118 w 715"/>
                    <a:gd name="T39" fmla="*/ 53 h 210"/>
                    <a:gd name="T40" fmla="*/ 164 w 715"/>
                    <a:gd name="T41" fmla="*/ 64 h 210"/>
                    <a:gd name="T42" fmla="*/ 209 w 715"/>
                    <a:gd name="T43" fmla="*/ 73 h 210"/>
                    <a:gd name="T44" fmla="*/ 253 w 715"/>
                    <a:gd name="T45" fmla="*/ 83 h 210"/>
                    <a:gd name="T46" fmla="*/ 295 w 715"/>
                    <a:gd name="T47" fmla="*/ 94 h 210"/>
                    <a:gd name="T48" fmla="*/ 339 w 715"/>
                    <a:gd name="T49" fmla="*/ 104 h 210"/>
                    <a:gd name="T50" fmla="*/ 381 w 715"/>
                    <a:gd name="T51" fmla="*/ 112 h 210"/>
                    <a:gd name="T52" fmla="*/ 423 w 715"/>
                    <a:gd name="T53" fmla="*/ 123 h 210"/>
                    <a:gd name="T54" fmla="*/ 465 w 715"/>
                    <a:gd name="T55" fmla="*/ 134 h 210"/>
                    <a:gd name="T56" fmla="*/ 509 w 715"/>
                    <a:gd name="T57" fmla="*/ 146 h 210"/>
                    <a:gd name="T58" fmla="*/ 550 w 715"/>
                    <a:gd name="T59" fmla="*/ 158 h 210"/>
                    <a:gd name="T60" fmla="*/ 593 w 715"/>
                    <a:gd name="T61" fmla="*/ 171 h 210"/>
                    <a:gd name="T62" fmla="*/ 635 w 715"/>
                    <a:gd name="T63" fmla="*/ 185 h 210"/>
                    <a:gd name="T64" fmla="*/ 679 w 715"/>
                    <a:gd name="T65" fmla="*/ 201 h 210"/>
                    <a:gd name="T66" fmla="*/ 694 w 715"/>
                    <a:gd name="T67" fmla="*/ 19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5" h="210">
                      <a:moveTo>
                        <a:pt x="715" y="201"/>
                      </a:moveTo>
                      <a:lnTo>
                        <a:pt x="708" y="188"/>
                      </a:lnTo>
                      <a:lnTo>
                        <a:pt x="686" y="179"/>
                      </a:lnTo>
                      <a:lnTo>
                        <a:pt x="665" y="172"/>
                      </a:lnTo>
                      <a:lnTo>
                        <a:pt x="643" y="163"/>
                      </a:lnTo>
                      <a:lnTo>
                        <a:pt x="621" y="156"/>
                      </a:lnTo>
                      <a:lnTo>
                        <a:pt x="601" y="149"/>
                      </a:lnTo>
                      <a:lnTo>
                        <a:pt x="579" y="142"/>
                      </a:lnTo>
                      <a:lnTo>
                        <a:pt x="557" y="136"/>
                      </a:lnTo>
                      <a:lnTo>
                        <a:pt x="535" y="128"/>
                      </a:lnTo>
                      <a:lnTo>
                        <a:pt x="515" y="123"/>
                      </a:lnTo>
                      <a:lnTo>
                        <a:pt x="493" y="117"/>
                      </a:lnTo>
                      <a:lnTo>
                        <a:pt x="473" y="111"/>
                      </a:lnTo>
                      <a:lnTo>
                        <a:pt x="451" y="105"/>
                      </a:lnTo>
                      <a:lnTo>
                        <a:pt x="430" y="99"/>
                      </a:lnTo>
                      <a:lnTo>
                        <a:pt x="409" y="95"/>
                      </a:lnTo>
                      <a:lnTo>
                        <a:pt x="387" y="89"/>
                      </a:lnTo>
                      <a:lnTo>
                        <a:pt x="365" y="85"/>
                      </a:lnTo>
                      <a:lnTo>
                        <a:pt x="343" y="80"/>
                      </a:lnTo>
                      <a:lnTo>
                        <a:pt x="323" y="75"/>
                      </a:lnTo>
                      <a:lnTo>
                        <a:pt x="301" y="70"/>
                      </a:lnTo>
                      <a:lnTo>
                        <a:pt x="279" y="66"/>
                      </a:lnTo>
                      <a:lnTo>
                        <a:pt x="257" y="60"/>
                      </a:lnTo>
                      <a:lnTo>
                        <a:pt x="236" y="56"/>
                      </a:lnTo>
                      <a:lnTo>
                        <a:pt x="214" y="51"/>
                      </a:lnTo>
                      <a:lnTo>
                        <a:pt x="192" y="46"/>
                      </a:lnTo>
                      <a:lnTo>
                        <a:pt x="169" y="41"/>
                      </a:lnTo>
                      <a:lnTo>
                        <a:pt x="147" y="35"/>
                      </a:lnTo>
                      <a:lnTo>
                        <a:pt x="124" y="30"/>
                      </a:lnTo>
                      <a:lnTo>
                        <a:pt x="100" y="25"/>
                      </a:lnTo>
                      <a:lnTo>
                        <a:pt x="79" y="19"/>
                      </a:lnTo>
                      <a:lnTo>
                        <a:pt x="55" y="12"/>
                      </a:lnTo>
                      <a:lnTo>
                        <a:pt x="31" y="6"/>
                      </a:lnTo>
                      <a:lnTo>
                        <a:pt x="7" y="0"/>
                      </a:lnTo>
                      <a:lnTo>
                        <a:pt x="0" y="22"/>
                      </a:lnTo>
                      <a:lnTo>
                        <a:pt x="25" y="30"/>
                      </a:lnTo>
                      <a:lnTo>
                        <a:pt x="48" y="35"/>
                      </a:lnTo>
                      <a:lnTo>
                        <a:pt x="71" y="41"/>
                      </a:lnTo>
                      <a:lnTo>
                        <a:pt x="95" y="48"/>
                      </a:lnTo>
                      <a:lnTo>
                        <a:pt x="118" y="53"/>
                      </a:lnTo>
                      <a:lnTo>
                        <a:pt x="141" y="59"/>
                      </a:lnTo>
                      <a:lnTo>
                        <a:pt x="164" y="64"/>
                      </a:lnTo>
                      <a:lnTo>
                        <a:pt x="186" y="69"/>
                      </a:lnTo>
                      <a:lnTo>
                        <a:pt x="209" y="73"/>
                      </a:lnTo>
                      <a:lnTo>
                        <a:pt x="231" y="79"/>
                      </a:lnTo>
                      <a:lnTo>
                        <a:pt x="253" y="83"/>
                      </a:lnTo>
                      <a:lnTo>
                        <a:pt x="275" y="89"/>
                      </a:lnTo>
                      <a:lnTo>
                        <a:pt x="295" y="94"/>
                      </a:lnTo>
                      <a:lnTo>
                        <a:pt x="317" y="98"/>
                      </a:lnTo>
                      <a:lnTo>
                        <a:pt x="339" y="104"/>
                      </a:lnTo>
                      <a:lnTo>
                        <a:pt x="361" y="108"/>
                      </a:lnTo>
                      <a:lnTo>
                        <a:pt x="381" y="112"/>
                      </a:lnTo>
                      <a:lnTo>
                        <a:pt x="403" y="118"/>
                      </a:lnTo>
                      <a:lnTo>
                        <a:pt x="423" y="123"/>
                      </a:lnTo>
                      <a:lnTo>
                        <a:pt x="445" y="128"/>
                      </a:lnTo>
                      <a:lnTo>
                        <a:pt x="465" y="134"/>
                      </a:lnTo>
                      <a:lnTo>
                        <a:pt x="487" y="139"/>
                      </a:lnTo>
                      <a:lnTo>
                        <a:pt x="509" y="146"/>
                      </a:lnTo>
                      <a:lnTo>
                        <a:pt x="528" y="152"/>
                      </a:lnTo>
                      <a:lnTo>
                        <a:pt x="550" y="158"/>
                      </a:lnTo>
                      <a:lnTo>
                        <a:pt x="571" y="165"/>
                      </a:lnTo>
                      <a:lnTo>
                        <a:pt x="593" y="171"/>
                      </a:lnTo>
                      <a:lnTo>
                        <a:pt x="614" y="178"/>
                      </a:lnTo>
                      <a:lnTo>
                        <a:pt x="635" y="185"/>
                      </a:lnTo>
                      <a:lnTo>
                        <a:pt x="657" y="192"/>
                      </a:lnTo>
                      <a:lnTo>
                        <a:pt x="679" y="201"/>
                      </a:lnTo>
                      <a:lnTo>
                        <a:pt x="701" y="210"/>
                      </a:lnTo>
                      <a:lnTo>
                        <a:pt x="694" y="197"/>
                      </a:lnTo>
                      <a:lnTo>
                        <a:pt x="715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1" name="Freeform 129"/>
                <p:cNvSpPr>
                  <a:spLocks/>
                </p:cNvSpPr>
                <p:nvPr/>
              </p:nvSpPr>
              <p:spPr bwMode="auto">
                <a:xfrm>
                  <a:off x="4959" y="2893"/>
                  <a:ext cx="31" cy="430"/>
                </a:xfrm>
                <a:custGeom>
                  <a:avLst/>
                  <a:gdLst>
                    <a:gd name="T0" fmla="*/ 41 w 94"/>
                    <a:gd name="T1" fmla="*/ 1284 h 1290"/>
                    <a:gd name="T2" fmla="*/ 33 w 94"/>
                    <a:gd name="T3" fmla="*/ 1200 h 1290"/>
                    <a:gd name="T4" fmla="*/ 28 w 94"/>
                    <a:gd name="T5" fmla="*/ 1117 h 1290"/>
                    <a:gd name="T6" fmla="*/ 23 w 94"/>
                    <a:gd name="T7" fmla="*/ 1031 h 1290"/>
                    <a:gd name="T8" fmla="*/ 22 w 94"/>
                    <a:gd name="T9" fmla="*/ 945 h 1290"/>
                    <a:gd name="T10" fmla="*/ 23 w 94"/>
                    <a:gd name="T11" fmla="*/ 858 h 1290"/>
                    <a:gd name="T12" fmla="*/ 25 w 94"/>
                    <a:gd name="T13" fmla="*/ 772 h 1290"/>
                    <a:gd name="T14" fmla="*/ 28 w 94"/>
                    <a:gd name="T15" fmla="*/ 685 h 1290"/>
                    <a:gd name="T16" fmla="*/ 33 w 94"/>
                    <a:gd name="T17" fmla="*/ 601 h 1290"/>
                    <a:gd name="T18" fmla="*/ 38 w 94"/>
                    <a:gd name="T19" fmla="*/ 516 h 1290"/>
                    <a:gd name="T20" fmla="*/ 45 w 94"/>
                    <a:gd name="T21" fmla="*/ 435 h 1290"/>
                    <a:gd name="T22" fmla="*/ 52 w 94"/>
                    <a:gd name="T23" fmla="*/ 355 h 1290"/>
                    <a:gd name="T24" fmla="*/ 60 w 94"/>
                    <a:gd name="T25" fmla="*/ 278 h 1290"/>
                    <a:gd name="T26" fmla="*/ 68 w 94"/>
                    <a:gd name="T27" fmla="*/ 204 h 1290"/>
                    <a:gd name="T28" fmla="*/ 77 w 94"/>
                    <a:gd name="T29" fmla="*/ 134 h 1290"/>
                    <a:gd name="T30" fmla="*/ 86 w 94"/>
                    <a:gd name="T31" fmla="*/ 65 h 1290"/>
                    <a:gd name="T32" fmla="*/ 94 w 94"/>
                    <a:gd name="T33" fmla="*/ 4 h 1290"/>
                    <a:gd name="T34" fmla="*/ 67 w 94"/>
                    <a:gd name="T35" fmla="*/ 30 h 1290"/>
                    <a:gd name="T36" fmla="*/ 58 w 94"/>
                    <a:gd name="T37" fmla="*/ 96 h 1290"/>
                    <a:gd name="T38" fmla="*/ 49 w 94"/>
                    <a:gd name="T39" fmla="*/ 166 h 1290"/>
                    <a:gd name="T40" fmla="*/ 41 w 94"/>
                    <a:gd name="T41" fmla="*/ 238 h 1290"/>
                    <a:gd name="T42" fmla="*/ 33 w 94"/>
                    <a:gd name="T43" fmla="*/ 313 h 1290"/>
                    <a:gd name="T44" fmla="*/ 26 w 94"/>
                    <a:gd name="T45" fmla="*/ 393 h 1290"/>
                    <a:gd name="T46" fmla="*/ 19 w 94"/>
                    <a:gd name="T47" fmla="*/ 473 h 1290"/>
                    <a:gd name="T48" fmla="*/ 12 w 94"/>
                    <a:gd name="T49" fmla="*/ 557 h 1290"/>
                    <a:gd name="T50" fmla="*/ 7 w 94"/>
                    <a:gd name="T51" fmla="*/ 641 h 1290"/>
                    <a:gd name="T52" fmla="*/ 3 w 94"/>
                    <a:gd name="T53" fmla="*/ 727 h 1290"/>
                    <a:gd name="T54" fmla="*/ 0 w 94"/>
                    <a:gd name="T55" fmla="*/ 814 h 1290"/>
                    <a:gd name="T56" fmla="*/ 0 w 94"/>
                    <a:gd name="T57" fmla="*/ 902 h 1290"/>
                    <a:gd name="T58" fmla="*/ 0 w 94"/>
                    <a:gd name="T59" fmla="*/ 989 h 1290"/>
                    <a:gd name="T60" fmla="*/ 3 w 94"/>
                    <a:gd name="T61" fmla="*/ 1075 h 1290"/>
                    <a:gd name="T62" fmla="*/ 7 w 94"/>
                    <a:gd name="T63" fmla="*/ 1161 h 1290"/>
                    <a:gd name="T64" fmla="*/ 13 w 94"/>
                    <a:gd name="T65" fmla="*/ 1245 h 1290"/>
                    <a:gd name="T66" fmla="*/ 19 w 94"/>
                    <a:gd name="T67" fmla="*/ 1290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4" h="1290">
                      <a:moveTo>
                        <a:pt x="41" y="1281"/>
                      </a:moveTo>
                      <a:lnTo>
                        <a:pt x="41" y="1284"/>
                      </a:lnTo>
                      <a:lnTo>
                        <a:pt x="36" y="1244"/>
                      </a:lnTo>
                      <a:lnTo>
                        <a:pt x="33" y="1200"/>
                      </a:lnTo>
                      <a:lnTo>
                        <a:pt x="29" y="1159"/>
                      </a:lnTo>
                      <a:lnTo>
                        <a:pt x="28" y="1117"/>
                      </a:lnTo>
                      <a:lnTo>
                        <a:pt x="26" y="1073"/>
                      </a:lnTo>
                      <a:lnTo>
                        <a:pt x="23" y="1031"/>
                      </a:lnTo>
                      <a:lnTo>
                        <a:pt x="23" y="989"/>
                      </a:lnTo>
                      <a:lnTo>
                        <a:pt x="22" y="945"/>
                      </a:lnTo>
                      <a:lnTo>
                        <a:pt x="22" y="902"/>
                      </a:lnTo>
                      <a:lnTo>
                        <a:pt x="23" y="858"/>
                      </a:lnTo>
                      <a:lnTo>
                        <a:pt x="23" y="814"/>
                      </a:lnTo>
                      <a:lnTo>
                        <a:pt x="25" y="772"/>
                      </a:lnTo>
                      <a:lnTo>
                        <a:pt x="26" y="729"/>
                      </a:lnTo>
                      <a:lnTo>
                        <a:pt x="28" y="685"/>
                      </a:lnTo>
                      <a:lnTo>
                        <a:pt x="30" y="643"/>
                      </a:lnTo>
                      <a:lnTo>
                        <a:pt x="33" y="601"/>
                      </a:lnTo>
                      <a:lnTo>
                        <a:pt x="35" y="558"/>
                      </a:lnTo>
                      <a:lnTo>
                        <a:pt x="38" y="516"/>
                      </a:lnTo>
                      <a:lnTo>
                        <a:pt x="41" y="476"/>
                      </a:lnTo>
                      <a:lnTo>
                        <a:pt x="45" y="435"/>
                      </a:lnTo>
                      <a:lnTo>
                        <a:pt x="48" y="394"/>
                      </a:lnTo>
                      <a:lnTo>
                        <a:pt x="52" y="355"/>
                      </a:lnTo>
                      <a:lnTo>
                        <a:pt x="55" y="316"/>
                      </a:lnTo>
                      <a:lnTo>
                        <a:pt x="60" y="278"/>
                      </a:lnTo>
                      <a:lnTo>
                        <a:pt x="64" y="240"/>
                      </a:lnTo>
                      <a:lnTo>
                        <a:pt x="68" y="204"/>
                      </a:lnTo>
                      <a:lnTo>
                        <a:pt x="73" y="167"/>
                      </a:lnTo>
                      <a:lnTo>
                        <a:pt x="77" y="134"/>
                      </a:lnTo>
                      <a:lnTo>
                        <a:pt x="81" y="99"/>
                      </a:lnTo>
                      <a:lnTo>
                        <a:pt x="86" y="65"/>
                      </a:lnTo>
                      <a:lnTo>
                        <a:pt x="90" y="35"/>
                      </a:lnTo>
                      <a:lnTo>
                        <a:pt x="94" y="4"/>
                      </a:lnTo>
                      <a:lnTo>
                        <a:pt x="73" y="0"/>
                      </a:lnTo>
                      <a:lnTo>
                        <a:pt x="67" y="30"/>
                      </a:lnTo>
                      <a:lnTo>
                        <a:pt x="62" y="62"/>
                      </a:lnTo>
                      <a:lnTo>
                        <a:pt x="58" y="96"/>
                      </a:lnTo>
                      <a:lnTo>
                        <a:pt x="54" y="129"/>
                      </a:lnTo>
                      <a:lnTo>
                        <a:pt x="49" y="166"/>
                      </a:lnTo>
                      <a:lnTo>
                        <a:pt x="45" y="201"/>
                      </a:lnTo>
                      <a:lnTo>
                        <a:pt x="41" y="238"/>
                      </a:lnTo>
                      <a:lnTo>
                        <a:pt x="36" y="275"/>
                      </a:lnTo>
                      <a:lnTo>
                        <a:pt x="33" y="313"/>
                      </a:lnTo>
                      <a:lnTo>
                        <a:pt x="29" y="352"/>
                      </a:lnTo>
                      <a:lnTo>
                        <a:pt x="26" y="393"/>
                      </a:lnTo>
                      <a:lnTo>
                        <a:pt x="22" y="432"/>
                      </a:lnTo>
                      <a:lnTo>
                        <a:pt x="19" y="473"/>
                      </a:lnTo>
                      <a:lnTo>
                        <a:pt x="14" y="515"/>
                      </a:lnTo>
                      <a:lnTo>
                        <a:pt x="12" y="557"/>
                      </a:lnTo>
                      <a:lnTo>
                        <a:pt x="10" y="599"/>
                      </a:lnTo>
                      <a:lnTo>
                        <a:pt x="7" y="641"/>
                      </a:lnTo>
                      <a:lnTo>
                        <a:pt x="4" y="684"/>
                      </a:lnTo>
                      <a:lnTo>
                        <a:pt x="3" y="727"/>
                      </a:lnTo>
                      <a:lnTo>
                        <a:pt x="1" y="771"/>
                      </a:lnTo>
                      <a:lnTo>
                        <a:pt x="0" y="814"/>
                      </a:lnTo>
                      <a:lnTo>
                        <a:pt x="0" y="858"/>
                      </a:lnTo>
                      <a:lnTo>
                        <a:pt x="0" y="902"/>
                      </a:lnTo>
                      <a:lnTo>
                        <a:pt x="0" y="945"/>
                      </a:lnTo>
                      <a:lnTo>
                        <a:pt x="0" y="989"/>
                      </a:lnTo>
                      <a:lnTo>
                        <a:pt x="1" y="1033"/>
                      </a:lnTo>
                      <a:lnTo>
                        <a:pt x="3" y="1075"/>
                      </a:lnTo>
                      <a:lnTo>
                        <a:pt x="4" y="1118"/>
                      </a:lnTo>
                      <a:lnTo>
                        <a:pt x="7" y="1161"/>
                      </a:lnTo>
                      <a:lnTo>
                        <a:pt x="10" y="1203"/>
                      </a:lnTo>
                      <a:lnTo>
                        <a:pt x="13" y="1245"/>
                      </a:lnTo>
                      <a:lnTo>
                        <a:pt x="17" y="1286"/>
                      </a:lnTo>
                      <a:lnTo>
                        <a:pt x="19" y="1290"/>
                      </a:lnTo>
                      <a:lnTo>
                        <a:pt x="41" y="1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2" name="Freeform 130"/>
                <p:cNvSpPr>
                  <a:spLocks/>
                </p:cNvSpPr>
                <p:nvPr/>
              </p:nvSpPr>
              <p:spPr bwMode="auto">
                <a:xfrm>
                  <a:off x="4965" y="3320"/>
                  <a:ext cx="121" cy="42"/>
                </a:xfrm>
                <a:custGeom>
                  <a:avLst/>
                  <a:gdLst>
                    <a:gd name="T0" fmla="*/ 340 w 363"/>
                    <a:gd name="T1" fmla="*/ 101 h 127"/>
                    <a:gd name="T2" fmla="*/ 346 w 363"/>
                    <a:gd name="T3" fmla="*/ 88 h 127"/>
                    <a:gd name="T4" fmla="*/ 333 w 363"/>
                    <a:gd name="T5" fmla="*/ 95 h 127"/>
                    <a:gd name="T6" fmla="*/ 317 w 363"/>
                    <a:gd name="T7" fmla="*/ 99 h 127"/>
                    <a:gd name="T8" fmla="*/ 296 w 363"/>
                    <a:gd name="T9" fmla="*/ 104 h 127"/>
                    <a:gd name="T10" fmla="*/ 275 w 363"/>
                    <a:gd name="T11" fmla="*/ 104 h 127"/>
                    <a:gd name="T12" fmla="*/ 250 w 363"/>
                    <a:gd name="T13" fmla="*/ 104 h 127"/>
                    <a:gd name="T14" fmla="*/ 224 w 363"/>
                    <a:gd name="T15" fmla="*/ 102 h 127"/>
                    <a:gd name="T16" fmla="*/ 198 w 363"/>
                    <a:gd name="T17" fmla="*/ 98 h 127"/>
                    <a:gd name="T18" fmla="*/ 171 w 363"/>
                    <a:gd name="T19" fmla="*/ 92 h 127"/>
                    <a:gd name="T20" fmla="*/ 147 w 363"/>
                    <a:gd name="T21" fmla="*/ 85 h 127"/>
                    <a:gd name="T22" fmla="*/ 121 w 363"/>
                    <a:gd name="T23" fmla="*/ 77 h 127"/>
                    <a:gd name="T24" fmla="*/ 97 w 363"/>
                    <a:gd name="T25" fmla="*/ 66 h 127"/>
                    <a:gd name="T26" fmla="*/ 75 w 363"/>
                    <a:gd name="T27" fmla="*/ 54 h 127"/>
                    <a:gd name="T28" fmla="*/ 57 w 363"/>
                    <a:gd name="T29" fmla="*/ 43 h 127"/>
                    <a:gd name="T30" fmla="*/ 41 w 363"/>
                    <a:gd name="T31" fmla="*/ 28 h 127"/>
                    <a:gd name="T32" fmla="*/ 29 w 363"/>
                    <a:gd name="T33" fmla="*/ 15 h 127"/>
                    <a:gd name="T34" fmla="*/ 22 w 363"/>
                    <a:gd name="T35" fmla="*/ 0 h 127"/>
                    <a:gd name="T36" fmla="*/ 0 w 363"/>
                    <a:gd name="T37" fmla="*/ 9 h 127"/>
                    <a:gd name="T38" fmla="*/ 10 w 363"/>
                    <a:gd name="T39" fmla="*/ 28 h 127"/>
                    <a:gd name="T40" fmla="*/ 25 w 363"/>
                    <a:gd name="T41" fmla="*/ 45 h 127"/>
                    <a:gd name="T42" fmla="*/ 42 w 363"/>
                    <a:gd name="T43" fmla="*/ 61 h 127"/>
                    <a:gd name="T44" fmla="*/ 64 w 363"/>
                    <a:gd name="T45" fmla="*/ 75 h 127"/>
                    <a:gd name="T46" fmla="*/ 87 w 363"/>
                    <a:gd name="T47" fmla="*/ 88 h 127"/>
                    <a:gd name="T48" fmla="*/ 112 w 363"/>
                    <a:gd name="T49" fmla="*/ 98 h 127"/>
                    <a:gd name="T50" fmla="*/ 139 w 363"/>
                    <a:gd name="T51" fmla="*/ 108 h 127"/>
                    <a:gd name="T52" fmla="*/ 167 w 363"/>
                    <a:gd name="T53" fmla="*/ 115 h 127"/>
                    <a:gd name="T54" fmla="*/ 195 w 363"/>
                    <a:gd name="T55" fmla="*/ 121 h 127"/>
                    <a:gd name="T56" fmla="*/ 222 w 363"/>
                    <a:gd name="T57" fmla="*/ 125 h 127"/>
                    <a:gd name="T58" fmla="*/ 248 w 363"/>
                    <a:gd name="T59" fmla="*/ 127 h 127"/>
                    <a:gd name="T60" fmla="*/ 275 w 363"/>
                    <a:gd name="T61" fmla="*/ 127 h 127"/>
                    <a:gd name="T62" fmla="*/ 299 w 363"/>
                    <a:gd name="T63" fmla="*/ 125 h 127"/>
                    <a:gd name="T64" fmla="*/ 321 w 363"/>
                    <a:gd name="T65" fmla="*/ 123 h 127"/>
                    <a:gd name="T66" fmla="*/ 342 w 363"/>
                    <a:gd name="T67" fmla="*/ 117 h 127"/>
                    <a:gd name="T68" fmla="*/ 359 w 363"/>
                    <a:gd name="T69" fmla="*/ 108 h 127"/>
                    <a:gd name="T70" fmla="*/ 363 w 363"/>
                    <a:gd name="T71" fmla="*/ 95 h 127"/>
                    <a:gd name="T72" fmla="*/ 340 w 363"/>
                    <a:gd name="T73" fmla="*/ 10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7">
                      <a:moveTo>
                        <a:pt x="340" y="101"/>
                      </a:moveTo>
                      <a:lnTo>
                        <a:pt x="346" y="88"/>
                      </a:lnTo>
                      <a:lnTo>
                        <a:pt x="333" y="95"/>
                      </a:lnTo>
                      <a:lnTo>
                        <a:pt x="317" y="99"/>
                      </a:lnTo>
                      <a:lnTo>
                        <a:pt x="296" y="104"/>
                      </a:lnTo>
                      <a:lnTo>
                        <a:pt x="275" y="104"/>
                      </a:lnTo>
                      <a:lnTo>
                        <a:pt x="250" y="104"/>
                      </a:lnTo>
                      <a:lnTo>
                        <a:pt x="224" y="102"/>
                      </a:lnTo>
                      <a:lnTo>
                        <a:pt x="198" y="98"/>
                      </a:lnTo>
                      <a:lnTo>
                        <a:pt x="171" y="92"/>
                      </a:lnTo>
                      <a:lnTo>
                        <a:pt x="147" y="85"/>
                      </a:lnTo>
                      <a:lnTo>
                        <a:pt x="121" y="77"/>
                      </a:lnTo>
                      <a:lnTo>
                        <a:pt x="97" y="66"/>
                      </a:lnTo>
                      <a:lnTo>
                        <a:pt x="75" y="54"/>
                      </a:lnTo>
                      <a:lnTo>
                        <a:pt x="57" y="43"/>
                      </a:lnTo>
                      <a:lnTo>
                        <a:pt x="41" y="28"/>
                      </a:lnTo>
                      <a:lnTo>
                        <a:pt x="29" y="15"/>
                      </a:lnTo>
                      <a:lnTo>
                        <a:pt x="22" y="0"/>
                      </a:lnTo>
                      <a:lnTo>
                        <a:pt x="0" y="9"/>
                      </a:lnTo>
                      <a:lnTo>
                        <a:pt x="10" y="28"/>
                      </a:lnTo>
                      <a:lnTo>
                        <a:pt x="25" y="45"/>
                      </a:lnTo>
                      <a:lnTo>
                        <a:pt x="42" y="61"/>
                      </a:lnTo>
                      <a:lnTo>
                        <a:pt x="64" y="75"/>
                      </a:lnTo>
                      <a:lnTo>
                        <a:pt x="87" y="88"/>
                      </a:lnTo>
                      <a:lnTo>
                        <a:pt x="112" y="98"/>
                      </a:lnTo>
                      <a:lnTo>
                        <a:pt x="139" y="108"/>
                      </a:lnTo>
                      <a:lnTo>
                        <a:pt x="167" y="115"/>
                      </a:lnTo>
                      <a:lnTo>
                        <a:pt x="195" y="121"/>
                      </a:lnTo>
                      <a:lnTo>
                        <a:pt x="222" y="125"/>
                      </a:lnTo>
                      <a:lnTo>
                        <a:pt x="248" y="127"/>
                      </a:lnTo>
                      <a:lnTo>
                        <a:pt x="275" y="127"/>
                      </a:lnTo>
                      <a:lnTo>
                        <a:pt x="299" y="125"/>
                      </a:lnTo>
                      <a:lnTo>
                        <a:pt x="321" y="123"/>
                      </a:lnTo>
                      <a:lnTo>
                        <a:pt x="342" y="117"/>
                      </a:lnTo>
                      <a:lnTo>
                        <a:pt x="359" y="108"/>
                      </a:lnTo>
                      <a:lnTo>
                        <a:pt x="363" y="95"/>
                      </a:lnTo>
                      <a:lnTo>
                        <a:pt x="340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3" name="Freeform 131"/>
                <p:cNvSpPr>
                  <a:spLocks/>
                </p:cNvSpPr>
                <p:nvPr/>
              </p:nvSpPr>
              <p:spPr bwMode="auto">
                <a:xfrm>
                  <a:off x="5044" y="2744"/>
                  <a:ext cx="42" cy="610"/>
                </a:xfrm>
                <a:custGeom>
                  <a:avLst/>
                  <a:gdLst>
                    <a:gd name="T0" fmla="*/ 64 w 125"/>
                    <a:gd name="T1" fmla="*/ 9 h 1829"/>
                    <a:gd name="T2" fmla="*/ 48 w 125"/>
                    <a:gd name="T3" fmla="*/ 86 h 1829"/>
                    <a:gd name="T4" fmla="*/ 35 w 125"/>
                    <a:gd name="T5" fmla="*/ 172 h 1829"/>
                    <a:gd name="T6" fmla="*/ 24 w 125"/>
                    <a:gd name="T7" fmla="*/ 266 h 1829"/>
                    <a:gd name="T8" fmla="*/ 15 w 125"/>
                    <a:gd name="T9" fmla="*/ 368 h 1829"/>
                    <a:gd name="T10" fmla="*/ 9 w 125"/>
                    <a:gd name="T11" fmla="*/ 477 h 1829"/>
                    <a:gd name="T12" fmla="*/ 3 w 125"/>
                    <a:gd name="T13" fmla="*/ 589 h 1829"/>
                    <a:gd name="T14" fmla="*/ 0 w 125"/>
                    <a:gd name="T15" fmla="*/ 709 h 1829"/>
                    <a:gd name="T16" fmla="*/ 2 w 125"/>
                    <a:gd name="T17" fmla="*/ 831 h 1829"/>
                    <a:gd name="T18" fmla="*/ 5 w 125"/>
                    <a:gd name="T19" fmla="*/ 956 h 1829"/>
                    <a:gd name="T20" fmla="*/ 9 w 125"/>
                    <a:gd name="T21" fmla="*/ 1081 h 1829"/>
                    <a:gd name="T22" fmla="*/ 18 w 125"/>
                    <a:gd name="T23" fmla="*/ 1209 h 1829"/>
                    <a:gd name="T24" fmla="*/ 29 w 125"/>
                    <a:gd name="T25" fmla="*/ 1336 h 1829"/>
                    <a:gd name="T26" fmla="*/ 42 w 125"/>
                    <a:gd name="T27" fmla="*/ 1462 h 1829"/>
                    <a:gd name="T28" fmla="*/ 60 w 125"/>
                    <a:gd name="T29" fmla="*/ 1589 h 1829"/>
                    <a:gd name="T30" fmla="*/ 80 w 125"/>
                    <a:gd name="T31" fmla="*/ 1709 h 1829"/>
                    <a:gd name="T32" fmla="*/ 102 w 125"/>
                    <a:gd name="T33" fmla="*/ 1829 h 1829"/>
                    <a:gd name="T34" fmla="*/ 114 w 125"/>
                    <a:gd name="T35" fmla="*/ 1765 h 1829"/>
                    <a:gd name="T36" fmla="*/ 92 w 125"/>
                    <a:gd name="T37" fmla="*/ 1645 h 1829"/>
                    <a:gd name="T38" fmla="*/ 73 w 125"/>
                    <a:gd name="T39" fmla="*/ 1522 h 1829"/>
                    <a:gd name="T40" fmla="*/ 58 w 125"/>
                    <a:gd name="T41" fmla="*/ 1397 h 1829"/>
                    <a:gd name="T42" fmla="*/ 45 w 125"/>
                    <a:gd name="T43" fmla="*/ 1270 h 1829"/>
                    <a:gd name="T44" fmla="*/ 37 w 125"/>
                    <a:gd name="T45" fmla="*/ 1144 h 1829"/>
                    <a:gd name="T46" fmla="*/ 29 w 125"/>
                    <a:gd name="T47" fmla="*/ 1017 h 1829"/>
                    <a:gd name="T48" fmla="*/ 25 w 125"/>
                    <a:gd name="T49" fmla="*/ 892 h 1829"/>
                    <a:gd name="T50" fmla="*/ 25 w 125"/>
                    <a:gd name="T51" fmla="*/ 770 h 1829"/>
                    <a:gd name="T52" fmla="*/ 25 w 125"/>
                    <a:gd name="T53" fmla="*/ 649 h 1829"/>
                    <a:gd name="T54" fmla="*/ 28 w 125"/>
                    <a:gd name="T55" fmla="*/ 534 h 1829"/>
                    <a:gd name="T56" fmla="*/ 35 w 125"/>
                    <a:gd name="T57" fmla="*/ 424 h 1829"/>
                    <a:gd name="T58" fmla="*/ 42 w 125"/>
                    <a:gd name="T59" fmla="*/ 319 h 1829"/>
                    <a:gd name="T60" fmla="*/ 53 w 125"/>
                    <a:gd name="T61" fmla="*/ 221 h 1829"/>
                    <a:gd name="T62" fmla="*/ 66 w 125"/>
                    <a:gd name="T63" fmla="*/ 131 h 1829"/>
                    <a:gd name="T64" fmla="*/ 79 w 125"/>
                    <a:gd name="T65" fmla="*/ 51 h 1829"/>
                    <a:gd name="T66" fmla="*/ 77 w 125"/>
                    <a:gd name="T67" fmla="*/ 0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5" h="1829">
                      <a:moveTo>
                        <a:pt x="73" y="22"/>
                      </a:moveTo>
                      <a:lnTo>
                        <a:pt x="64" y="9"/>
                      </a:lnTo>
                      <a:lnTo>
                        <a:pt x="56" y="45"/>
                      </a:lnTo>
                      <a:lnTo>
                        <a:pt x="48" y="86"/>
                      </a:lnTo>
                      <a:lnTo>
                        <a:pt x="42" y="128"/>
                      </a:lnTo>
                      <a:lnTo>
                        <a:pt x="35" y="172"/>
                      </a:lnTo>
                      <a:lnTo>
                        <a:pt x="29" y="218"/>
                      </a:lnTo>
                      <a:lnTo>
                        <a:pt x="24" y="266"/>
                      </a:lnTo>
                      <a:lnTo>
                        <a:pt x="19" y="316"/>
                      </a:lnTo>
                      <a:lnTo>
                        <a:pt x="15" y="368"/>
                      </a:lnTo>
                      <a:lnTo>
                        <a:pt x="12" y="422"/>
                      </a:lnTo>
                      <a:lnTo>
                        <a:pt x="9" y="477"/>
                      </a:lnTo>
                      <a:lnTo>
                        <a:pt x="5" y="533"/>
                      </a:lnTo>
                      <a:lnTo>
                        <a:pt x="3" y="589"/>
                      </a:lnTo>
                      <a:lnTo>
                        <a:pt x="3" y="649"/>
                      </a:lnTo>
                      <a:lnTo>
                        <a:pt x="0" y="709"/>
                      </a:lnTo>
                      <a:lnTo>
                        <a:pt x="0" y="770"/>
                      </a:lnTo>
                      <a:lnTo>
                        <a:pt x="2" y="831"/>
                      </a:lnTo>
                      <a:lnTo>
                        <a:pt x="3" y="892"/>
                      </a:lnTo>
                      <a:lnTo>
                        <a:pt x="5" y="956"/>
                      </a:lnTo>
                      <a:lnTo>
                        <a:pt x="6" y="1019"/>
                      </a:lnTo>
                      <a:lnTo>
                        <a:pt x="9" y="1081"/>
                      </a:lnTo>
                      <a:lnTo>
                        <a:pt x="13" y="1145"/>
                      </a:lnTo>
                      <a:lnTo>
                        <a:pt x="18" y="1209"/>
                      </a:lnTo>
                      <a:lnTo>
                        <a:pt x="24" y="1273"/>
                      </a:lnTo>
                      <a:lnTo>
                        <a:pt x="29" y="1336"/>
                      </a:lnTo>
                      <a:lnTo>
                        <a:pt x="35" y="1400"/>
                      </a:lnTo>
                      <a:lnTo>
                        <a:pt x="42" y="1462"/>
                      </a:lnTo>
                      <a:lnTo>
                        <a:pt x="51" y="1526"/>
                      </a:lnTo>
                      <a:lnTo>
                        <a:pt x="60" y="1589"/>
                      </a:lnTo>
                      <a:lnTo>
                        <a:pt x="69" y="1648"/>
                      </a:lnTo>
                      <a:lnTo>
                        <a:pt x="80" y="1709"/>
                      </a:lnTo>
                      <a:lnTo>
                        <a:pt x="90" y="1769"/>
                      </a:lnTo>
                      <a:lnTo>
                        <a:pt x="102" y="1829"/>
                      </a:lnTo>
                      <a:lnTo>
                        <a:pt x="125" y="1823"/>
                      </a:lnTo>
                      <a:lnTo>
                        <a:pt x="114" y="1765"/>
                      </a:lnTo>
                      <a:lnTo>
                        <a:pt x="102" y="1705"/>
                      </a:lnTo>
                      <a:lnTo>
                        <a:pt x="92" y="1645"/>
                      </a:lnTo>
                      <a:lnTo>
                        <a:pt x="83" y="1584"/>
                      </a:lnTo>
                      <a:lnTo>
                        <a:pt x="73" y="1522"/>
                      </a:lnTo>
                      <a:lnTo>
                        <a:pt x="66" y="1461"/>
                      </a:lnTo>
                      <a:lnTo>
                        <a:pt x="58" y="1397"/>
                      </a:lnTo>
                      <a:lnTo>
                        <a:pt x="51" y="1334"/>
                      </a:lnTo>
                      <a:lnTo>
                        <a:pt x="45" y="1270"/>
                      </a:lnTo>
                      <a:lnTo>
                        <a:pt x="41" y="1208"/>
                      </a:lnTo>
                      <a:lnTo>
                        <a:pt x="37" y="1144"/>
                      </a:lnTo>
                      <a:lnTo>
                        <a:pt x="32" y="1081"/>
                      </a:lnTo>
                      <a:lnTo>
                        <a:pt x="29" y="1017"/>
                      </a:lnTo>
                      <a:lnTo>
                        <a:pt x="26" y="955"/>
                      </a:lnTo>
                      <a:lnTo>
                        <a:pt x="25" y="892"/>
                      </a:lnTo>
                      <a:lnTo>
                        <a:pt x="25" y="831"/>
                      </a:lnTo>
                      <a:lnTo>
                        <a:pt x="25" y="770"/>
                      </a:lnTo>
                      <a:lnTo>
                        <a:pt x="25" y="709"/>
                      </a:lnTo>
                      <a:lnTo>
                        <a:pt x="25" y="649"/>
                      </a:lnTo>
                      <a:lnTo>
                        <a:pt x="26" y="589"/>
                      </a:lnTo>
                      <a:lnTo>
                        <a:pt x="28" y="534"/>
                      </a:lnTo>
                      <a:lnTo>
                        <a:pt x="32" y="477"/>
                      </a:lnTo>
                      <a:lnTo>
                        <a:pt x="35" y="424"/>
                      </a:lnTo>
                      <a:lnTo>
                        <a:pt x="38" y="370"/>
                      </a:lnTo>
                      <a:lnTo>
                        <a:pt x="42" y="319"/>
                      </a:lnTo>
                      <a:lnTo>
                        <a:pt x="47" y="269"/>
                      </a:lnTo>
                      <a:lnTo>
                        <a:pt x="53" y="221"/>
                      </a:lnTo>
                      <a:lnTo>
                        <a:pt x="58" y="176"/>
                      </a:lnTo>
                      <a:lnTo>
                        <a:pt x="66" y="131"/>
                      </a:lnTo>
                      <a:lnTo>
                        <a:pt x="72" y="89"/>
                      </a:lnTo>
                      <a:lnTo>
                        <a:pt x="79" y="51"/>
                      </a:lnTo>
                      <a:lnTo>
                        <a:pt x="88" y="13"/>
                      </a:lnTo>
                      <a:lnTo>
                        <a:pt x="77" y="0"/>
                      </a:lnTo>
                      <a:lnTo>
                        <a:pt x="7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4" name="Freeform 132"/>
                <p:cNvSpPr>
                  <a:spLocks/>
                </p:cNvSpPr>
                <p:nvPr/>
              </p:nvSpPr>
              <p:spPr bwMode="auto">
                <a:xfrm>
                  <a:off x="4759" y="2686"/>
                  <a:ext cx="311" cy="65"/>
                </a:xfrm>
                <a:custGeom>
                  <a:avLst/>
                  <a:gdLst>
                    <a:gd name="T0" fmla="*/ 10 w 932"/>
                    <a:gd name="T1" fmla="*/ 23 h 195"/>
                    <a:gd name="T2" fmla="*/ 70 w 932"/>
                    <a:gd name="T3" fmla="*/ 32 h 195"/>
                    <a:gd name="T4" fmla="*/ 130 w 932"/>
                    <a:gd name="T5" fmla="*/ 42 h 195"/>
                    <a:gd name="T6" fmla="*/ 186 w 932"/>
                    <a:gd name="T7" fmla="*/ 54 h 195"/>
                    <a:gd name="T8" fmla="*/ 246 w 932"/>
                    <a:gd name="T9" fmla="*/ 64 h 195"/>
                    <a:gd name="T10" fmla="*/ 304 w 932"/>
                    <a:gd name="T11" fmla="*/ 77 h 195"/>
                    <a:gd name="T12" fmla="*/ 362 w 932"/>
                    <a:gd name="T13" fmla="*/ 87 h 195"/>
                    <a:gd name="T14" fmla="*/ 421 w 932"/>
                    <a:gd name="T15" fmla="*/ 101 h 195"/>
                    <a:gd name="T16" fmla="*/ 477 w 932"/>
                    <a:gd name="T17" fmla="*/ 112 h 195"/>
                    <a:gd name="T18" fmla="*/ 534 w 932"/>
                    <a:gd name="T19" fmla="*/ 124 h 195"/>
                    <a:gd name="T20" fmla="*/ 591 w 932"/>
                    <a:gd name="T21" fmla="*/ 137 h 195"/>
                    <a:gd name="T22" fmla="*/ 649 w 932"/>
                    <a:gd name="T23" fmla="*/ 149 h 195"/>
                    <a:gd name="T24" fmla="*/ 704 w 932"/>
                    <a:gd name="T25" fmla="*/ 159 h 195"/>
                    <a:gd name="T26" fmla="*/ 761 w 932"/>
                    <a:gd name="T27" fmla="*/ 169 h 195"/>
                    <a:gd name="T28" fmla="*/ 817 w 932"/>
                    <a:gd name="T29" fmla="*/ 179 h 195"/>
                    <a:gd name="T30" fmla="*/ 873 w 932"/>
                    <a:gd name="T31" fmla="*/ 188 h 195"/>
                    <a:gd name="T32" fmla="*/ 928 w 932"/>
                    <a:gd name="T33" fmla="*/ 195 h 195"/>
                    <a:gd name="T34" fmla="*/ 905 w 932"/>
                    <a:gd name="T35" fmla="*/ 169 h 195"/>
                    <a:gd name="T36" fmla="*/ 849 w 932"/>
                    <a:gd name="T37" fmla="*/ 160 h 195"/>
                    <a:gd name="T38" fmla="*/ 793 w 932"/>
                    <a:gd name="T39" fmla="*/ 150 h 195"/>
                    <a:gd name="T40" fmla="*/ 738 w 932"/>
                    <a:gd name="T41" fmla="*/ 141 h 195"/>
                    <a:gd name="T42" fmla="*/ 681 w 932"/>
                    <a:gd name="T43" fmla="*/ 130 h 195"/>
                    <a:gd name="T44" fmla="*/ 624 w 932"/>
                    <a:gd name="T45" fmla="*/ 119 h 195"/>
                    <a:gd name="T46" fmla="*/ 567 w 932"/>
                    <a:gd name="T47" fmla="*/ 108 h 195"/>
                    <a:gd name="T48" fmla="*/ 511 w 932"/>
                    <a:gd name="T49" fmla="*/ 95 h 195"/>
                    <a:gd name="T50" fmla="*/ 454 w 932"/>
                    <a:gd name="T51" fmla="*/ 83 h 195"/>
                    <a:gd name="T52" fmla="*/ 396 w 932"/>
                    <a:gd name="T53" fmla="*/ 71 h 195"/>
                    <a:gd name="T54" fmla="*/ 338 w 932"/>
                    <a:gd name="T55" fmla="*/ 58 h 195"/>
                    <a:gd name="T56" fmla="*/ 279 w 932"/>
                    <a:gd name="T57" fmla="*/ 48 h 195"/>
                    <a:gd name="T58" fmla="*/ 221 w 932"/>
                    <a:gd name="T59" fmla="*/ 37 h 195"/>
                    <a:gd name="T60" fmla="*/ 163 w 932"/>
                    <a:gd name="T61" fmla="*/ 25 h 195"/>
                    <a:gd name="T62" fmla="*/ 104 w 932"/>
                    <a:gd name="T63" fmla="*/ 15 h 195"/>
                    <a:gd name="T64" fmla="*/ 44 w 932"/>
                    <a:gd name="T65" fmla="*/ 5 h 195"/>
                    <a:gd name="T66" fmla="*/ 0 w 932"/>
                    <a:gd name="T67" fmla="*/ 13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2" h="195">
                      <a:moveTo>
                        <a:pt x="24" y="10"/>
                      </a:moveTo>
                      <a:lnTo>
                        <a:pt x="10" y="23"/>
                      </a:lnTo>
                      <a:lnTo>
                        <a:pt x="40" y="28"/>
                      </a:lnTo>
                      <a:lnTo>
                        <a:pt x="70" y="32"/>
                      </a:lnTo>
                      <a:lnTo>
                        <a:pt x="99" y="38"/>
                      </a:lnTo>
                      <a:lnTo>
                        <a:pt x="130" y="42"/>
                      </a:lnTo>
                      <a:lnTo>
                        <a:pt x="159" y="48"/>
                      </a:lnTo>
                      <a:lnTo>
                        <a:pt x="186" y="54"/>
                      </a:lnTo>
                      <a:lnTo>
                        <a:pt x="217" y="58"/>
                      </a:lnTo>
                      <a:lnTo>
                        <a:pt x="246" y="64"/>
                      </a:lnTo>
                      <a:lnTo>
                        <a:pt x="275" y="70"/>
                      </a:lnTo>
                      <a:lnTo>
                        <a:pt x="304" y="77"/>
                      </a:lnTo>
                      <a:lnTo>
                        <a:pt x="333" y="82"/>
                      </a:lnTo>
                      <a:lnTo>
                        <a:pt x="362" y="87"/>
                      </a:lnTo>
                      <a:lnTo>
                        <a:pt x="391" y="95"/>
                      </a:lnTo>
                      <a:lnTo>
                        <a:pt x="421" y="101"/>
                      </a:lnTo>
                      <a:lnTo>
                        <a:pt x="448" y="106"/>
                      </a:lnTo>
                      <a:lnTo>
                        <a:pt x="477" y="112"/>
                      </a:lnTo>
                      <a:lnTo>
                        <a:pt x="505" y="118"/>
                      </a:lnTo>
                      <a:lnTo>
                        <a:pt x="534" y="124"/>
                      </a:lnTo>
                      <a:lnTo>
                        <a:pt x="563" y="130"/>
                      </a:lnTo>
                      <a:lnTo>
                        <a:pt x="591" y="137"/>
                      </a:lnTo>
                      <a:lnTo>
                        <a:pt x="620" y="141"/>
                      </a:lnTo>
                      <a:lnTo>
                        <a:pt x="649" y="149"/>
                      </a:lnTo>
                      <a:lnTo>
                        <a:pt x="676" y="153"/>
                      </a:lnTo>
                      <a:lnTo>
                        <a:pt x="704" y="159"/>
                      </a:lnTo>
                      <a:lnTo>
                        <a:pt x="733" y="165"/>
                      </a:lnTo>
                      <a:lnTo>
                        <a:pt x="761" y="169"/>
                      </a:lnTo>
                      <a:lnTo>
                        <a:pt x="790" y="173"/>
                      </a:lnTo>
                      <a:lnTo>
                        <a:pt x="817" y="179"/>
                      </a:lnTo>
                      <a:lnTo>
                        <a:pt x="845" y="183"/>
                      </a:lnTo>
                      <a:lnTo>
                        <a:pt x="873" y="188"/>
                      </a:lnTo>
                      <a:lnTo>
                        <a:pt x="900" y="192"/>
                      </a:lnTo>
                      <a:lnTo>
                        <a:pt x="928" y="195"/>
                      </a:lnTo>
                      <a:lnTo>
                        <a:pt x="932" y="173"/>
                      </a:lnTo>
                      <a:lnTo>
                        <a:pt x="905" y="169"/>
                      </a:lnTo>
                      <a:lnTo>
                        <a:pt x="877" y="165"/>
                      </a:lnTo>
                      <a:lnTo>
                        <a:pt x="849" y="160"/>
                      </a:lnTo>
                      <a:lnTo>
                        <a:pt x="820" y="156"/>
                      </a:lnTo>
                      <a:lnTo>
                        <a:pt x="793" y="150"/>
                      </a:lnTo>
                      <a:lnTo>
                        <a:pt x="765" y="146"/>
                      </a:lnTo>
                      <a:lnTo>
                        <a:pt x="738" y="141"/>
                      </a:lnTo>
                      <a:lnTo>
                        <a:pt x="708" y="135"/>
                      </a:lnTo>
                      <a:lnTo>
                        <a:pt x="681" y="130"/>
                      </a:lnTo>
                      <a:lnTo>
                        <a:pt x="653" y="125"/>
                      </a:lnTo>
                      <a:lnTo>
                        <a:pt x="624" y="119"/>
                      </a:lnTo>
                      <a:lnTo>
                        <a:pt x="596" y="114"/>
                      </a:lnTo>
                      <a:lnTo>
                        <a:pt x="567" y="108"/>
                      </a:lnTo>
                      <a:lnTo>
                        <a:pt x="540" y="102"/>
                      </a:lnTo>
                      <a:lnTo>
                        <a:pt x="511" y="95"/>
                      </a:lnTo>
                      <a:lnTo>
                        <a:pt x="482" y="89"/>
                      </a:lnTo>
                      <a:lnTo>
                        <a:pt x="454" y="83"/>
                      </a:lnTo>
                      <a:lnTo>
                        <a:pt x="425" y="77"/>
                      </a:lnTo>
                      <a:lnTo>
                        <a:pt x="396" y="71"/>
                      </a:lnTo>
                      <a:lnTo>
                        <a:pt x="367" y="66"/>
                      </a:lnTo>
                      <a:lnTo>
                        <a:pt x="338" y="58"/>
                      </a:lnTo>
                      <a:lnTo>
                        <a:pt x="309" y="54"/>
                      </a:lnTo>
                      <a:lnTo>
                        <a:pt x="279" y="48"/>
                      </a:lnTo>
                      <a:lnTo>
                        <a:pt x="250" y="41"/>
                      </a:lnTo>
                      <a:lnTo>
                        <a:pt x="221" y="37"/>
                      </a:lnTo>
                      <a:lnTo>
                        <a:pt x="192" y="31"/>
                      </a:lnTo>
                      <a:lnTo>
                        <a:pt x="163" y="25"/>
                      </a:lnTo>
                      <a:lnTo>
                        <a:pt x="133" y="19"/>
                      </a:lnTo>
                      <a:lnTo>
                        <a:pt x="104" y="15"/>
                      </a:lnTo>
                      <a:lnTo>
                        <a:pt x="73" y="10"/>
                      </a:lnTo>
                      <a:lnTo>
                        <a:pt x="44" y="5"/>
                      </a:lnTo>
                      <a:lnTo>
                        <a:pt x="15" y="0"/>
                      </a:lnTo>
                      <a:lnTo>
                        <a:pt x="0" y="13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5" name="Freeform 133"/>
                <p:cNvSpPr>
                  <a:spLocks/>
                </p:cNvSpPr>
                <p:nvPr/>
              </p:nvSpPr>
              <p:spPr bwMode="auto">
                <a:xfrm>
                  <a:off x="5029" y="2921"/>
                  <a:ext cx="7" cy="5"/>
                </a:xfrm>
                <a:custGeom>
                  <a:avLst/>
                  <a:gdLst>
                    <a:gd name="T0" fmla="*/ 0 w 22"/>
                    <a:gd name="T1" fmla="*/ 11 h 17"/>
                    <a:gd name="T2" fmla="*/ 3 w 22"/>
                    <a:gd name="T3" fmla="*/ 14 h 17"/>
                    <a:gd name="T4" fmla="*/ 7 w 22"/>
                    <a:gd name="T5" fmla="*/ 17 h 17"/>
                    <a:gd name="T6" fmla="*/ 11 w 22"/>
                    <a:gd name="T7" fmla="*/ 17 h 17"/>
                    <a:gd name="T8" fmla="*/ 16 w 22"/>
                    <a:gd name="T9" fmla="*/ 16 h 17"/>
                    <a:gd name="T10" fmla="*/ 19 w 22"/>
                    <a:gd name="T11" fmla="*/ 13 h 17"/>
                    <a:gd name="T12" fmla="*/ 20 w 22"/>
                    <a:gd name="T13" fmla="*/ 9 h 17"/>
                    <a:gd name="T14" fmla="*/ 22 w 22"/>
                    <a:gd name="T15" fmla="*/ 4 h 17"/>
                    <a:gd name="T16" fmla="*/ 20 w 22"/>
                    <a:gd name="T17" fmla="*/ 0 h 17"/>
                    <a:gd name="T18" fmla="*/ 0 w 22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0" y="11"/>
                      </a:moveTo>
                      <a:lnTo>
                        <a:pt x="3" y="14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6" y="16"/>
                      </a:lnTo>
                      <a:lnTo>
                        <a:pt x="19" y="13"/>
                      </a:lnTo>
                      <a:lnTo>
                        <a:pt x="20" y="9"/>
                      </a:lnTo>
                      <a:lnTo>
                        <a:pt x="22" y="4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6" name="Freeform 134"/>
                <p:cNvSpPr>
                  <a:spLocks/>
                </p:cNvSpPr>
                <p:nvPr/>
              </p:nvSpPr>
              <p:spPr bwMode="auto">
                <a:xfrm>
                  <a:off x="5003" y="2851"/>
                  <a:ext cx="33" cy="73"/>
                </a:xfrm>
                <a:custGeom>
                  <a:avLst/>
                  <a:gdLst>
                    <a:gd name="T0" fmla="*/ 4 w 97"/>
                    <a:gd name="T1" fmla="*/ 0 h 219"/>
                    <a:gd name="T2" fmla="*/ 0 w 97"/>
                    <a:gd name="T3" fmla="*/ 10 h 219"/>
                    <a:gd name="T4" fmla="*/ 1 w 97"/>
                    <a:gd name="T5" fmla="*/ 23 h 219"/>
                    <a:gd name="T6" fmla="*/ 3 w 97"/>
                    <a:gd name="T7" fmla="*/ 38 h 219"/>
                    <a:gd name="T8" fmla="*/ 6 w 97"/>
                    <a:gd name="T9" fmla="*/ 49 h 219"/>
                    <a:gd name="T10" fmla="*/ 8 w 97"/>
                    <a:gd name="T11" fmla="*/ 64 h 219"/>
                    <a:gd name="T12" fmla="*/ 11 w 97"/>
                    <a:gd name="T13" fmla="*/ 77 h 219"/>
                    <a:gd name="T14" fmla="*/ 17 w 97"/>
                    <a:gd name="T15" fmla="*/ 90 h 219"/>
                    <a:gd name="T16" fmla="*/ 21 w 97"/>
                    <a:gd name="T17" fmla="*/ 103 h 219"/>
                    <a:gd name="T18" fmla="*/ 26 w 97"/>
                    <a:gd name="T19" fmla="*/ 116 h 219"/>
                    <a:gd name="T20" fmla="*/ 32 w 97"/>
                    <a:gd name="T21" fmla="*/ 129 h 219"/>
                    <a:gd name="T22" fmla="*/ 37 w 97"/>
                    <a:gd name="T23" fmla="*/ 142 h 219"/>
                    <a:gd name="T24" fmla="*/ 43 w 97"/>
                    <a:gd name="T25" fmla="*/ 157 h 219"/>
                    <a:gd name="T26" fmla="*/ 51 w 97"/>
                    <a:gd name="T27" fmla="*/ 170 h 219"/>
                    <a:gd name="T28" fmla="*/ 56 w 97"/>
                    <a:gd name="T29" fmla="*/ 182 h 219"/>
                    <a:gd name="T30" fmla="*/ 64 w 97"/>
                    <a:gd name="T31" fmla="*/ 195 h 219"/>
                    <a:gd name="T32" fmla="*/ 69 w 97"/>
                    <a:gd name="T33" fmla="*/ 206 h 219"/>
                    <a:gd name="T34" fmla="*/ 77 w 97"/>
                    <a:gd name="T35" fmla="*/ 219 h 219"/>
                    <a:gd name="T36" fmla="*/ 97 w 97"/>
                    <a:gd name="T37" fmla="*/ 208 h 219"/>
                    <a:gd name="T38" fmla="*/ 90 w 97"/>
                    <a:gd name="T39" fmla="*/ 196 h 219"/>
                    <a:gd name="T40" fmla="*/ 84 w 97"/>
                    <a:gd name="T41" fmla="*/ 184 h 219"/>
                    <a:gd name="T42" fmla="*/ 77 w 97"/>
                    <a:gd name="T43" fmla="*/ 171 h 219"/>
                    <a:gd name="T44" fmla="*/ 71 w 97"/>
                    <a:gd name="T45" fmla="*/ 158 h 219"/>
                    <a:gd name="T46" fmla="*/ 65 w 97"/>
                    <a:gd name="T47" fmla="*/ 147 h 219"/>
                    <a:gd name="T48" fmla="*/ 59 w 97"/>
                    <a:gd name="T49" fmla="*/ 134 h 219"/>
                    <a:gd name="T50" fmla="*/ 53 w 97"/>
                    <a:gd name="T51" fmla="*/ 120 h 219"/>
                    <a:gd name="T52" fmla="*/ 48 w 97"/>
                    <a:gd name="T53" fmla="*/ 107 h 219"/>
                    <a:gd name="T54" fmla="*/ 43 w 97"/>
                    <a:gd name="T55" fmla="*/ 96 h 219"/>
                    <a:gd name="T56" fmla="*/ 39 w 97"/>
                    <a:gd name="T57" fmla="*/ 83 h 219"/>
                    <a:gd name="T58" fmla="*/ 35 w 97"/>
                    <a:gd name="T59" fmla="*/ 70 h 219"/>
                    <a:gd name="T60" fmla="*/ 32 w 97"/>
                    <a:gd name="T61" fmla="*/ 56 h 219"/>
                    <a:gd name="T62" fmla="*/ 27 w 97"/>
                    <a:gd name="T63" fmla="*/ 45 h 219"/>
                    <a:gd name="T64" fmla="*/ 26 w 97"/>
                    <a:gd name="T65" fmla="*/ 32 h 219"/>
                    <a:gd name="T66" fmla="*/ 23 w 97"/>
                    <a:gd name="T67" fmla="*/ 20 h 219"/>
                    <a:gd name="T68" fmla="*/ 23 w 97"/>
                    <a:gd name="T69" fmla="*/ 8 h 219"/>
                    <a:gd name="T70" fmla="*/ 19 w 97"/>
                    <a:gd name="T71" fmla="*/ 19 h 219"/>
                    <a:gd name="T72" fmla="*/ 4 w 97"/>
                    <a:gd name="T73" fmla="*/ 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7" h="219">
                      <a:moveTo>
                        <a:pt x="4" y="0"/>
                      </a:moveTo>
                      <a:lnTo>
                        <a:pt x="0" y="10"/>
                      </a:lnTo>
                      <a:lnTo>
                        <a:pt x="1" y="23"/>
                      </a:lnTo>
                      <a:lnTo>
                        <a:pt x="3" y="38"/>
                      </a:lnTo>
                      <a:lnTo>
                        <a:pt x="6" y="49"/>
                      </a:lnTo>
                      <a:lnTo>
                        <a:pt x="8" y="64"/>
                      </a:lnTo>
                      <a:lnTo>
                        <a:pt x="11" y="77"/>
                      </a:lnTo>
                      <a:lnTo>
                        <a:pt x="17" y="90"/>
                      </a:lnTo>
                      <a:lnTo>
                        <a:pt x="21" y="103"/>
                      </a:lnTo>
                      <a:lnTo>
                        <a:pt x="26" y="116"/>
                      </a:lnTo>
                      <a:lnTo>
                        <a:pt x="32" y="129"/>
                      </a:lnTo>
                      <a:lnTo>
                        <a:pt x="37" y="142"/>
                      </a:lnTo>
                      <a:lnTo>
                        <a:pt x="43" y="157"/>
                      </a:lnTo>
                      <a:lnTo>
                        <a:pt x="51" y="170"/>
                      </a:lnTo>
                      <a:lnTo>
                        <a:pt x="56" y="182"/>
                      </a:lnTo>
                      <a:lnTo>
                        <a:pt x="64" y="195"/>
                      </a:lnTo>
                      <a:lnTo>
                        <a:pt x="69" y="206"/>
                      </a:lnTo>
                      <a:lnTo>
                        <a:pt x="77" y="219"/>
                      </a:lnTo>
                      <a:lnTo>
                        <a:pt x="97" y="208"/>
                      </a:lnTo>
                      <a:lnTo>
                        <a:pt x="90" y="196"/>
                      </a:lnTo>
                      <a:lnTo>
                        <a:pt x="84" y="184"/>
                      </a:lnTo>
                      <a:lnTo>
                        <a:pt x="77" y="171"/>
                      </a:lnTo>
                      <a:lnTo>
                        <a:pt x="71" y="158"/>
                      </a:lnTo>
                      <a:lnTo>
                        <a:pt x="65" y="147"/>
                      </a:lnTo>
                      <a:lnTo>
                        <a:pt x="59" y="134"/>
                      </a:lnTo>
                      <a:lnTo>
                        <a:pt x="53" y="120"/>
                      </a:lnTo>
                      <a:lnTo>
                        <a:pt x="48" y="107"/>
                      </a:lnTo>
                      <a:lnTo>
                        <a:pt x="43" y="96"/>
                      </a:lnTo>
                      <a:lnTo>
                        <a:pt x="39" y="83"/>
                      </a:lnTo>
                      <a:lnTo>
                        <a:pt x="35" y="70"/>
                      </a:lnTo>
                      <a:lnTo>
                        <a:pt x="32" y="56"/>
                      </a:lnTo>
                      <a:lnTo>
                        <a:pt x="27" y="45"/>
                      </a:lnTo>
                      <a:lnTo>
                        <a:pt x="26" y="32"/>
                      </a:lnTo>
                      <a:lnTo>
                        <a:pt x="23" y="20"/>
                      </a:lnTo>
                      <a:lnTo>
                        <a:pt x="23" y="8"/>
                      </a:lnTo>
                      <a:lnTo>
                        <a:pt x="19" y="1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7" name="Freeform 135"/>
                <p:cNvSpPr>
                  <a:spLocks/>
                </p:cNvSpPr>
                <p:nvPr/>
              </p:nvSpPr>
              <p:spPr bwMode="auto">
                <a:xfrm>
                  <a:off x="5005" y="2829"/>
                  <a:ext cx="31" cy="29"/>
                </a:xfrm>
                <a:custGeom>
                  <a:avLst/>
                  <a:gdLst>
                    <a:gd name="T0" fmla="*/ 79 w 93"/>
                    <a:gd name="T1" fmla="*/ 22 h 86"/>
                    <a:gd name="T2" fmla="*/ 77 w 93"/>
                    <a:gd name="T3" fmla="*/ 1 h 86"/>
                    <a:gd name="T4" fmla="*/ 68 w 93"/>
                    <a:gd name="T5" fmla="*/ 10 h 86"/>
                    <a:gd name="T6" fmla="*/ 58 w 93"/>
                    <a:gd name="T7" fmla="*/ 19 h 86"/>
                    <a:gd name="T8" fmla="*/ 49 w 93"/>
                    <a:gd name="T9" fmla="*/ 26 h 86"/>
                    <a:gd name="T10" fmla="*/ 38 w 93"/>
                    <a:gd name="T11" fmla="*/ 35 h 86"/>
                    <a:gd name="T12" fmla="*/ 29 w 93"/>
                    <a:gd name="T13" fmla="*/ 43 h 86"/>
                    <a:gd name="T14" fmla="*/ 19 w 93"/>
                    <a:gd name="T15" fmla="*/ 51 h 86"/>
                    <a:gd name="T16" fmla="*/ 9 w 93"/>
                    <a:gd name="T17" fmla="*/ 59 h 86"/>
                    <a:gd name="T18" fmla="*/ 0 w 93"/>
                    <a:gd name="T19" fmla="*/ 67 h 86"/>
                    <a:gd name="T20" fmla="*/ 15 w 93"/>
                    <a:gd name="T21" fmla="*/ 86 h 86"/>
                    <a:gd name="T22" fmla="*/ 23 w 93"/>
                    <a:gd name="T23" fmla="*/ 77 h 86"/>
                    <a:gd name="T24" fmla="*/ 35 w 93"/>
                    <a:gd name="T25" fmla="*/ 70 h 86"/>
                    <a:gd name="T26" fmla="*/ 44 w 93"/>
                    <a:gd name="T27" fmla="*/ 61 h 86"/>
                    <a:gd name="T28" fmla="*/ 54 w 93"/>
                    <a:gd name="T29" fmla="*/ 52 h 86"/>
                    <a:gd name="T30" fmla="*/ 63 w 93"/>
                    <a:gd name="T31" fmla="*/ 45 h 86"/>
                    <a:gd name="T32" fmla="*/ 74 w 93"/>
                    <a:gd name="T33" fmla="*/ 36 h 86"/>
                    <a:gd name="T34" fmla="*/ 83 w 93"/>
                    <a:gd name="T35" fmla="*/ 29 h 86"/>
                    <a:gd name="T36" fmla="*/ 93 w 93"/>
                    <a:gd name="T37" fmla="*/ 20 h 86"/>
                    <a:gd name="T38" fmla="*/ 92 w 93"/>
                    <a:gd name="T39" fmla="*/ 0 h 86"/>
                    <a:gd name="T40" fmla="*/ 79 w 93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6">
                      <a:moveTo>
                        <a:pt x="79" y="22"/>
                      </a:moveTo>
                      <a:lnTo>
                        <a:pt x="77" y="1"/>
                      </a:lnTo>
                      <a:lnTo>
                        <a:pt x="68" y="10"/>
                      </a:lnTo>
                      <a:lnTo>
                        <a:pt x="58" y="19"/>
                      </a:lnTo>
                      <a:lnTo>
                        <a:pt x="49" y="26"/>
                      </a:lnTo>
                      <a:lnTo>
                        <a:pt x="38" y="35"/>
                      </a:lnTo>
                      <a:lnTo>
                        <a:pt x="29" y="43"/>
                      </a:lnTo>
                      <a:lnTo>
                        <a:pt x="19" y="51"/>
                      </a:lnTo>
                      <a:lnTo>
                        <a:pt x="9" y="59"/>
                      </a:lnTo>
                      <a:lnTo>
                        <a:pt x="0" y="67"/>
                      </a:lnTo>
                      <a:lnTo>
                        <a:pt x="15" y="86"/>
                      </a:lnTo>
                      <a:lnTo>
                        <a:pt x="23" y="77"/>
                      </a:lnTo>
                      <a:lnTo>
                        <a:pt x="35" y="70"/>
                      </a:lnTo>
                      <a:lnTo>
                        <a:pt x="44" y="61"/>
                      </a:lnTo>
                      <a:lnTo>
                        <a:pt x="54" y="52"/>
                      </a:lnTo>
                      <a:lnTo>
                        <a:pt x="63" y="45"/>
                      </a:lnTo>
                      <a:lnTo>
                        <a:pt x="74" y="36"/>
                      </a:lnTo>
                      <a:lnTo>
                        <a:pt x="83" y="29"/>
                      </a:lnTo>
                      <a:lnTo>
                        <a:pt x="93" y="20"/>
                      </a:lnTo>
                      <a:lnTo>
                        <a:pt x="92" y="0"/>
                      </a:lnTo>
                      <a:lnTo>
                        <a:pt x="7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8" name="Freeform 136"/>
                <p:cNvSpPr>
                  <a:spLocks/>
                </p:cNvSpPr>
                <p:nvPr/>
              </p:nvSpPr>
              <p:spPr bwMode="auto">
                <a:xfrm>
                  <a:off x="5002" y="2813"/>
                  <a:ext cx="33" cy="23"/>
                </a:xfrm>
                <a:custGeom>
                  <a:avLst/>
                  <a:gdLst>
                    <a:gd name="T0" fmla="*/ 0 w 99"/>
                    <a:gd name="T1" fmla="*/ 3 h 70"/>
                    <a:gd name="T2" fmla="*/ 3 w 99"/>
                    <a:gd name="T3" fmla="*/ 20 h 70"/>
                    <a:gd name="T4" fmla="*/ 13 w 99"/>
                    <a:gd name="T5" fmla="*/ 26 h 70"/>
                    <a:gd name="T6" fmla="*/ 24 w 99"/>
                    <a:gd name="T7" fmla="*/ 33 h 70"/>
                    <a:gd name="T8" fmla="*/ 35 w 99"/>
                    <a:gd name="T9" fmla="*/ 39 h 70"/>
                    <a:gd name="T10" fmla="*/ 45 w 99"/>
                    <a:gd name="T11" fmla="*/ 45 h 70"/>
                    <a:gd name="T12" fmla="*/ 55 w 99"/>
                    <a:gd name="T13" fmla="*/ 51 h 70"/>
                    <a:gd name="T14" fmla="*/ 65 w 99"/>
                    <a:gd name="T15" fmla="*/ 57 h 70"/>
                    <a:gd name="T16" fmla="*/ 75 w 99"/>
                    <a:gd name="T17" fmla="*/ 62 h 70"/>
                    <a:gd name="T18" fmla="*/ 86 w 99"/>
                    <a:gd name="T19" fmla="*/ 70 h 70"/>
                    <a:gd name="T20" fmla="*/ 99 w 99"/>
                    <a:gd name="T21" fmla="*/ 48 h 70"/>
                    <a:gd name="T22" fmla="*/ 88 w 99"/>
                    <a:gd name="T23" fmla="*/ 42 h 70"/>
                    <a:gd name="T24" fmla="*/ 77 w 99"/>
                    <a:gd name="T25" fmla="*/ 36 h 70"/>
                    <a:gd name="T26" fmla="*/ 67 w 99"/>
                    <a:gd name="T27" fmla="*/ 30 h 70"/>
                    <a:gd name="T28" fmla="*/ 56 w 99"/>
                    <a:gd name="T29" fmla="*/ 25 h 70"/>
                    <a:gd name="T30" fmla="*/ 46 w 99"/>
                    <a:gd name="T31" fmla="*/ 19 h 70"/>
                    <a:gd name="T32" fmla="*/ 36 w 99"/>
                    <a:gd name="T33" fmla="*/ 11 h 70"/>
                    <a:gd name="T34" fmla="*/ 26 w 99"/>
                    <a:gd name="T35" fmla="*/ 6 h 70"/>
                    <a:gd name="T36" fmla="*/ 14 w 99"/>
                    <a:gd name="T37" fmla="*/ 0 h 70"/>
                    <a:gd name="T38" fmla="*/ 17 w 99"/>
                    <a:gd name="T39" fmla="*/ 19 h 70"/>
                    <a:gd name="T40" fmla="*/ 0 w 99"/>
                    <a:gd name="T41" fmla="*/ 3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9" h="70">
                      <a:moveTo>
                        <a:pt x="0" y="3"/>
                      </a:moveTo>
                      <a:lnTo>
                        <a:pt x="3" y="20"/>
                      </a:lnTo>
                      <a:lnTo>
                        <a:pt x="13" y="26"/>
                      </a:lnTo>
                      <a:lnTo>
                        <a:pt x="24" y="33"/>
                      </a:lnTo>
                      <a:lnTo>
                        <a:pt x="35" y="39"/>
                      </a:lnTo>
                      <a:lnTo>
                        <a:pt x="45" y="45"/>
                      </a:lnTo>
                      <a:lnTo>
                        <a:pt x="55" y="51"/>
                      </a:lnTo>
                      <a:lnTo>
                        <a:pt x="65" y="57"/>
                      </a:lnTo>
                      <a:lnTo>
                        <a:pt x="75" y="62"/>
                      </a:lnTo>
                      <a:lnTo>
                        <a:pt x="86" y="70"/>
                      </a:lnTo>
                      <a:lnTo>
                        <a:pt x="99" y="48"/>
                      </a:lnTo>
                      <a:lnTo>
                        <a:pt x="88" y="42"/>
                      </a:lnTo>
                      <a:lnTo>
                        <a:pt x="77" y="36"/>
                      </a:lnTo>
                      <a:lnTo>
                        <a:pt x="67" y="30"/>
                      </a:lnTo>
                      <a:lnTo>
                        <a:pt x="56" y="25"/>
                      </a:lnTo>
                      <a:lnTo>
                        <a:pt x="46" y="19"/>
                      </a:lnTo>
                      <a:lnTo>
                        <a:pt x="36" y="11"/>
                      </a:lnTo>
                      <a:lnTo>
                        <a:pt x="26" y="6"/>
                      </a:lnTo>
                      <a:lnTo>
                        <a:pt x="14" y="0"/>
                      </a:lnTo>
                      <a:lnTo>
                        <a:pt x="17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9" name="Freeform 137"/>
                <p:cNvSpPr>
                  <a:spLocks/>
                </p:cNvSpPr>
                <p:nvPr/>
              </p:nvSpPr>
              <p:spPr bwMode="auto">
                <a:xfrm>
                  <a:off x="5002" y="2744"/>
                  <a:ext cx="69" cy="75"/>
                </a:xfrm>
                <a:custGeom>
                  <a:avLst/>
                  <a:gdLst>
                    <a:gd name="T0" fmla="*/ 196 w 206"/>
                    <a:gd name="T1" fmla="*/ 0 h 226"/>
                    <a:gd name="T2" fmla="*/ 183 w 206"/>
                    <a:gd name="T3" fmla="*/ 8 h 226"/>
                    <a:gd name="T4" fmla="*/ 168 w 206"/>
                    <a:gd name="T5" fmla="*/ 16 h 226"/>
                    <a:gd name="T6" fmla="*/ 157 w 206"/>
                    <a:gd name="T7" fmla="*/ 26 h 226"/>
                    <a:gd name="T8" fmla="*/ 144 w 206"/>
                    <a:gd name="T9" fmla="*/ 38 h 226"/>
                    <a:gd name="T10" fmla="*/ 132 w 206"/>
                    <a:gd name="T11" fmla="*/ 51 h 226"/>
                    <a:gd name="T12" fmla="*/ 120 w 206"/>
                    <a:gd name="T13" fmla="*/ 63 h 226"/>
                    <a:gd name="T14" fmla="*/ 109 w 206"/>
                    <a:gd name="T15" fmla="*/ 77 h 226"/>
                    <a:gd name="T16" fmla="*/ 97 w 206"/>
                    <a:gd name="T17" fmla="*/ 92 h 226"/>
                    <a:gd name="T18" fmla="*/ 86 w 206"/>
                    <a:gd name="T19" fmla="*/ 106 h 226"/>
                    <a:gd name="T20" fmla="*/ 74 w 206"/>
                    <a:gd name="T21" fmla="*/ 121 h 226"/>
                    <a:gd name="T22" fmla="*/ 62 w 206"/>
                    <a:gd name="T23" fmla="*/ 136 h 226"/>
                    <a:gd name="T24" fmla="*/ 51 w 206"/>
                    <a:gd name="T25" fmla="*/ 152 h 226"/>
                    <a:gd name="T26" fmla="*/ 38 w 206"/>
                    <a:gd name="T27" fmla="*/ 166 h 226"/>
                    <a:gd name="T28" fmla="*/ 26 w 206"/>
                    <a:gd name="T29" fmla="*/ 181 h 226"/>
                    <a:gd name="T30" fmla="*/ 14 w 206"/>
                    <a:gd name="T31" fmla="*/ 195 h 226"/>
                    <a:gd name="T32" fmla="*/ 0 w 206"/>
                    <a:gd name="T33" fmla="*/ 210 h 226"/>
                    <a:gd name="T34" fmla="*/ 17 w 206"/>
                    <a:gd name="T35" fmla="*/ 226 h 226"/>
                    <a:gd name="T36" fmla="*/ 30 w 206"/>
                    <a:gd name="T37" fmla="*/ 211 h 226"/>
                    <a:gd name="T38" fmla="*/ 43 w 206"/>
                    <a:gd name="T39" fmla="*/ 195 h 226"/>
                    <a:gd name="T40" fmla="*/ 56 w 206"/>
                    <a:gd name="T41" fmla="*/ 181 h 226"/>
                    <a:gd name="T42" fmla="*/ 68 w 206"/>
                    <a:gd name="T43" fmla="*/ 165 h 226"/>
                    <a:gd name="T44" fmla="*/ 80 w 206"/>
                    <a:gd name="T45" fmla="*/ 150 h 226"/>
                    <a:gd name="T46" fmla="*/ 91 w 206"/>
                    <a:gd name="T47" fmla="*/ 136 h 226"/>
                    <a:gd name="T48" fmla="*/ 104 w 206"/>
                    <a:gd name="T49" fmla="*/ 121 h 226"/>
                    <a:gd name="T50" fmla="*/ 115 w 206"/>
                    <a:gd name="T51" fmla="*/ 106 h 226"/>
                    <a:gd name="T52" fmla="*/ 126 w 206"/>
                    <a:gd name="T53" fmla="*/ 92 h 226"/>
                    <a:gd name="T54" fmla="*/ 138 w 206"/>
                    <a:gd name="T55" fmla="*/ 79 h 226"/>
                    <a:gd name="T56" fmla="*/ 150 w 206"/>
                    <a:gd name="T57" fmla="*/ 67 h 226"/>
                    <a:gd name="T58" fmla="*/ 161 w 206"/>
                    <a:gd name="T59" fmla="*/ 56 h 226"/>
                    <a:gd name="T60" fmla="*/ 171 w 206"/>
                    <a:gd name="T61" fmla="*/ 45 h 226"/>
                    <a:gd name="T62" fmla="*/ 183 w 206"/>
                    <a:gd name="T63" fmla="*/ 37 h 226"/>
                    <a:gd name="T64" fmla="*/ 195 w 206"/>
                    <a:gd name="T65" fmla="*/ 29 h 226"/>
                    <a:gd name="T66" fmla="*/ 206 w 206"/>
                    <a:gd name="T67" fmla="*/ 22 h 226"/>
                    <a:gd name="T68" fmla="*/ 196 w 206"/>
                    <a:gd name="T69" fmla="*/ 0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6" h="226">
                      <a:moveTo>
                        <a:pt x="196" y="0"/>
                      </a:moveTo>
                      <a:lnTo>
                        <a:pt x="183" y="8"/>
                      </a:lnTo>
                      <a:lnTo>
                        <a:pt x="168" y="16"/>
                      </a:lnTo>
                      <a:lnTo>
                        <a:pt x="157" y="26"/>
                      </a:lnTo>
                      <a:lnTo>
                        <a:pt x="144" y="38"/>
                      </a:lnTo>
                      <a:lnTo>
                        <a:pt x="132" y="51"/>
                      </a:lnTo>
                      <a:lnTo>
                        <a:pt x="120" y="63"/>
                      </a:lnTo>
                      <a:lnTo>
                        <a:pt x="109" y="77"/>
                      </a:lnTo>
                      <a:lnTo>
                        <a:pt x="97" y="92"/>
                      </a:lnTo>
                      <a:lnTo>
                        <a:pt x="86" y="106"/>
                      </a:lnTo>
                      <a:lnTo>
                        <a:pt x="74" y="121"/>
                      </a:lnTo>
                      <a:lnTo>
                        <a:pt x="62" y="136"/>
                      </a:lnTo>
                      <a:lnTo>
                        <a:pt x="51" y="152"/>
                      </a:lnTo>
                      <a:lnTo>
                        <a:pt x="38" y="166"/>
                      </a:lnTo>
                      <a:lnTo>
                        <a:pt x="26" y="181"/>
                      </a:lnTo>
                      <a:lnTo>
                        <a:pt x="14" y="195"/>
                      </a:lnTo>
                      <a:lnTo>
                        <a:pt x="0" y="210"/>
                      </a:lnTo>
                      <a:lnTo>
                        <a:pt x="17" y="226"/>
                      </a:lnTo>
                      <a:lnTo>
                        <a:pt x="30" y="211"/>
                      </a:lnTo>
                      <a:lnTo>
                        <a:pt x="43" y="195"/>
                      </a:lnTo>
                      <a:lnTo>
                        <a:pt x="56" y="181"/>
                      </a:lnTo>
                      <a:lnTo>
                        <a:pt x="68" y="165"/>
                      </a:lnTo>
                      <a:lnTo>
                        <a:pt x="80" y="150"/>
                      </a:lnTo>
                      <a:lnTo>
                        <a:pt x="91" y="136"/>
                      </a:lnTo>
                      <a:lnTo>
                        <a:pt x="104" y="121"/>
                      </a:lnTo>
                      <a:lnTo>
                        <a:pt x="115" y="106"/>
                      </a:lnTo>
                      <a:lnTo>
                        <a:pt x="126" y="92"/>
                      </a:lnTo>
                      <a:lnTo>
                        <a:pt x="138" y="79"/>
                      </a:lnTo>
                      <a:lnTo>
                        <a:pt x="150" y="67"/>
                      </a:lnTo>
                      <a:lnTo>
                        <a:pt x="161" y="56"/>
                      </a:lnTo>
                      <a:lnTo>
                        <a:pt x="171" y="45"/>
                      </a:lnTo>
                      <a:lnTo>
                        <a:pt x="183" y="37"/>
                      </a:lnTo>
                      <a:lnTo>
                        <a:pt x="195" y="29"/>
                      </a:lnTo>
                      <a:lnTo>
                        <a:pt x="206" y="22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0" name="Freeform 138"/>
                <p:cNvSpPr>
                  <a:spLocks/>
                </p:cNvSpPr>
                <p:nvPr/>
              </p:nvSpPr>
              <p:spPr bwMode="auto">
                <a:xfrm>
                  <a:off x="5004" y="2812"/>
                  <a:ext cx="6" cy="8"/>
                </a:xfrm>
                <a:custGeom>
                  <a:avLst/>
                  <a:gdLst>
                    <a:gd name="T0" fmla="*/ 10 w 18"/>
                    <a:gd name="T1" fmla="*/ 24 h 24"/>
                    <a:gd name="T2" fmla="*/ 15 w 18"/>
                    <a:gd name="T3" fmla="*/ 21 h 24"/>
                    <a:gd name="T4" fmla="*/ 16 w 18"/>
                    <a:gd name="T5" fmla="*/ 16 h 24"/>
                    <a:gd name="T6" fmla="*/ 18 w 18"/>
                    <a:gd name="T7" fmla="*/ 12 h 24"/>
                    <a:gd name="T8" fmla="*/ 16 w 18"/>
                    <a:gd name="T9" fmla="*/ 8 h 24"/>
                    <a:gd name="T10" fmla="*/ 13 w 18"/>
                    <a:gd name="T11" fmla="*/ 3 h 24"/>
                    <a:gd name="T12" fmla="*/ 10 w 18"/>
                    <a:gd name="T13" fmla="*/ 2 h 24"/>
                    <a:gd name="T14" fmla="*/ 6 w 18"/>
                    <a:gd name="T15" fmla="*/ 0 h 24"/>
                    <a:gd name="T16" fmla="*/ 0 w 18"/>
                    <a:gd name="T17" fmla="*/ 2 h 24"/>
                    <a:gd name="T18" fmla="*/ 10 w 18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10" y="24"/>
                      </a:moveTo>
                      <a:lnTo>
                        <a:pt x="15" y="21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16" y="8"/>
                      </a:lnTo>
                      <a:lnTo>
                        <a:pt x="13" y="3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1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1" name="Freeform 139"/>
                <p:cNvSpPr>
                  <a:spLocks/>
                </p:cNvSpPr>
                <p:nvPr/>
              </p:nvSpPr>
              <p:spPr bwMode="auto">
                <a:xfrm>
                  <a:off x="5190" y="2955"/>
                  <a:ext cx="5" cy="7"/>
                </a:xfrm>
                <a:custGeom>
                  <a:avLst/>
                  <a:gdLst>
                    <a:gd name="T0" fmla="*/ 7 w 14"/>
                    <a:gd name="T1" fmla="*/ 0 h 23"/>
                    <a:gd name="T2" fmla="*/ 3 w 14"/>
                    <a:gd name="T3" fmla="*/ 1 h 23"/>
                    <a:gd name="T4" fmla="*/ 0 w 14"/>
                    <a:gd name="T5" fmla="*/ 4 h 23"/>
                    <a:gd name="T6" fmla="*/ 0 w 14"/>
                    <a:gd name="T7" fmla="*/ 10 h 23"/>
                    <a:gd name="T8" fmla="*/ 0 w 14"/>
                    <a:gd name="T9" fmla="*/ 14 h 23"/>
                    <a:gd name="T10" fmla="*/ 1 w 14"/>
                    <a:gd name="T11" fmla="*/ 17 h 23"/>
                    <a:gd name="T12" fmla="*/ 4 w 14"/>
                    <a:gd name="T13" fmla="*/ 20 h 23"/>
                    <a:gd name="T14" fmla="*/ 9 w 14"/>
                    <a:gd name="T15" fmla="*/ 23 h 23"/>
                    <a:gd name="T16" fmla="*/ 14 w 14"/>
                    <a:gd name="T17" fmla="*/ 23 h 23"/>
                    <a:gd name="T18" fmla="*/ 7 w 14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7" y="0"/>
                      </a:move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9" y="23"/>
                      </a:lnTo>
                      <a:lnTo>
                        <a:pt x="14" y="2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2" name="Freeform 140"/>
                <p:cNvSpPr>
                  <a:spLocks/>
                </p:cNvSpPr>
                <p:nvPr/>
              </p:nvSpPr>
              <p:spPr bwMode="auto">
                <a:xfrm>
                  <a:off x="5193" y="2946"/>
                  <a:ext cx="60" cy="16"/>
                </a:xfrm>
                <a:custGeom>
                  <a:avLst/>
                  <a:gdLst>
                    <a:gd name="T0" fmla="*/ 181 w 181"/>
                    <a:gd name="T1" fmla="*/ 2 h 50"/>
                    <a:gd name="T2" fmla="*/ 169 w 181"/>
                    <a:gd name="T3" fmla="*/ 2 h 50"/>
                    <a:gd name="T4" fmla="*/ 159 w 181"/>
                    <a:gd name="T5" fmla="*/ 0 h 50"/>
                    <a:gd name="T6" fmla="*/ 147 w 181"/>
                    <a:gd name="T7" fmla="*/ 0 h 50"/>
                    <a:gd name="T8" fmla="*/ 135 w 181"/>
                    <a:gd name="T9" fmla="*/ 2 h 50"/>
                    <a:gd name="T10" fmla="*/ 124 w 181"/>
                    <a:gd name="T11" fmla="*/ 2 h 50"/>
                    <a:gd name="T12" fmla="*/ 114 w 181"/>
                    <a:gd name="T13" fmla="*/ 3 h 50"/>
                    <a:gd name="T14" fmla="*/ 101 w 181"/>
                    <a:gd name="T15" fmla="*/ 5 h 50"/>
                    <a:gd name="T16" fmla="*/ 90 w 181"/>
                    <a:gd name="T17" fmla="*/ 6 h 50"/>
                    <a:gd name="T18" fmla="*/ 79 w 181"/>
                    <a:gd name="T19" fmla="*/ 8 h 50"/>
                    <a:gd name="T20" fmla="*/ 67 w 181"/>
                    <a:gd name="T21" fmla="*/ 11 h 50"/>
                    <a:gd name="T22" fmla="*/ 55 w 181"/>
                    <a:gd name="T23" fmla="*/ 12 h 50"/>
                    <a:gd name="T24" fmla="*/ 44 w 181"/>
                    <a:gd name="T25" fmla="*/ 15 h 50"/>
                    <a:gd name="T26" fmla="*/ 32 w 181"/>
                    <a:gd name="T27" fmla="*/ 18 h 50"/>
                    <a:gd name="T28" fmla="*/ 22 w 181"/>
                    <a:gd name="T29" fmla="*/ 21 h 50"/>
                    <a:gd name="T30" fmla="*/ 12 w 181"/>
                    <a:gd name="T31" fmla="*/ 24 h 50"/>
                    <a:gd name="T32" fmla="*/ 0 w 181"/>
                    <a:gd name="T33" fmla="*/ 27 h 50"/>
                    <a:gd name="T34" fmla="*/ 7 w 181"/>
                    <a:gd name="T35" fmla="*/ 50 h 50"/>
                    <a:gd name="T36" fmla="*/ 16 w 181"/>
                    <a:gd name="T37" fmla="*/ 46 h 50"/>
                    <a:gd name="T38" fmla="*/ 28 w 181"/>
                    <a:gd name="T39" fmla="*/ 43 h 50"/>
                    <a:gd name="T40" fmla="*/ 38 w 181"/>
                    <a:gd name="T41" fmla="*/ 41 h 50"/>
                    <a:gd name="T42" fmla="*/ 50 w 181"/>
                    <a:gd name="T43" fmla="*/ 38 h 50"/>
                    <a:gd name="T44" fmla="*/ 60 w 181"/>
                    <a:gd name="T45" fmla="*/ 35 h 50"/>
                    <a:gd name="T46" fmla="*/ 71 w 181"/>
                    <a:gd name="T47" fmla="*/ 34 h 50"/>
                    <a:gd name="T48" fmla="*/ 82 w 181"/>
                    <a:gd name="T49" fmla="*/ 31 h 50"/>
                    <a:gd name="T50" fmla="*/ 93 w 181"/>
                    <a:gd name="T51" fmla="*/ 30 h 50"/>
                    <a:gd name="T52" fmla="*/ 105 w 181"/>
                    <a:gd name="T53" fmla="*/ 28 h 50"/>
                    <a:gd name="T54" fmla="*/ 115 w 181"/>
                    <a:gd name="T55" fmla="*/ 27 h 50"/>
                    <a:gd name="T56" fmla="*/ 127 w 181"/>
                    <a:gd name="T57" fmla="*/ 25 h 50"/>
                    <a:gd name="T58" fmla="*/ 137 w 181"/>
                    <a:gd name="T59" fmla="*/ 25 h 50"/>
                    <a:gd name="T60" fmla="*/ 149 w 181"/>
                    <a:gd name="T61" fmla="*/ 24 h 50"/>
                    <a:gd name="T62" fmla="*/ 157 w 181"/>
                    <a:gd name="T63" fmla="*/ 24 h 50"/>
                    <a:gd name="T64" fmla="*/ 169 w 181"/>
                    <a:gd name="T65" fmla="*/ 25 h 50"/>
                    <a:gd name="T66" fmla="*/ 178 w 181"/>
                    <a:gd name="T67" fmla="*/ 25 h 50"/>
                    <a:gd name="T68" fmla="*/ 181 w 181"/>
                    <a:gd name="T6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1" h="50">
                      <a:moveTo>
                        <a:pt x="181" y="2"/>
                      </a:moveTo>
                      <a:lnTo>
                        <a:pt x="169" y="2"/>
                      </a:lnTo>
                      <a:lnTo>
                        <a:pt x="159" y="0"/>
                      </a:lnTo>
                      <a:lnTo>
                        <a:pt x="147" y="0"/>
                      </a:lnTo>
                      <a:lnTo>
                        <a:pt x="135" y="2"/>
                      </a:lnTo>
                      <a:lnTo>
                        <a:pt x="124" y="2"/>
                      </a:lnTo>
                      <a:lnTo>
                        <a:pt x="114" y="3"/>
                      </a:lnTo>
                      <a:lnTo>
                        <a:pt x="101" y="5"/>
                      </a:lnTo>
                      <a:lnTo>
                        <a:pt x="90" y="6"/>
                      </a:lnTo>
                      <a:lnTo>
                        <a:pt x="79" y="8"/>
                      </a:lnTo>
                      <a:lnTo>
                        <a:pt x="67" y="11"/>
                      </a:lnTo>
                      <a:lnTo>
                        <a:pt x="55" y="12"/>
                      </a:lnTo>
                      <a:lnTo>
                        <a:pt x="44" y="15"/>
                      </a:lnTo>
                      <a:lnTo>
                        <a:pt x="32" y="18"/>
                      </a:lnTo>
                      <a:lnTo>
                        <a:pt x="22" y="21"/>
                      </a:lnTo>
                      <a:lnTo>
                        <a:pt x="12" y="24"/>
                      </a:lnTo>
                      <a:lnTo>
                        <a:pt x="0" y="27"/>
                      </a:lnTo>
                      <a:lnTo>
                        <a:pt x="7" y="50"/>
                      </a:lnTo>
                      <a:lnTo>
                        <a:pt x="16" y="46"/>
                      </a:lnTo>
                      <a:lnTo>
                        <a:pt x="28" y="43"/>
                      </a:lnTo>
                      <a:lnTo>
                        <a:pt x="38" y="41"/>
                      </a:lnTo>
                      <a:lnTo>
                        <a:pt x="50" y="38"/>
                      </a:lnTo>
                      <a:lnTo>
                        <a:pt x="60" y="35"/>
                      </a:lnTo>
                      <a:lnTo>
                        <a:pt x="71" y="34"/>
                      </a:lnTo>
                      <a:lnTo>
                        <a:pt x="82" y="31"/>
                      </a:lnTo>
                      <a:lnTo>
                        <a:pt x="93" y="30"/>
                      </a:lnTo>
                      <a:lnTo>
                        <a:pt x="105" y="28"/>
                      </a:lnTo>
                      <a:lnTo>
                        <a:pt x="115" y="27"/>
                      </a:lnTo>
                      <a:lnTo>
                        <a:pt x="127" y="25"/>
                      </a:lnTo>
                      <a:lnTo>
                        <a:pt x="137" y="25"/>
                      </a:lnTo>
                      <a:lnTo>
                        <a:pt x="149" y="24"/>
                      </a:lnTo>
                      <a:lnTo>
                        <a:pt x="157" y="24"/>
                      </a:lnTo>
                      <a:lnTo>
                        <a:pt x="169" y="25"/>
                      </a:lnTo>
                      <a:lnTo>
                        <a:pt x="178" y="25"/>
                      </a:lnTo>
                      <a:lnTo>
                        <a:pt x="18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3" name="Freeform 141"/>
                <p:cNvSpPr>
                  <a:spLocks/>
                </p:cNvSpPr>
                <p:nvPr/>
              </p:nvSpPr>
              <p:spPr bwMode="auto">
                <a:xfrm>
                  <a:off x="5194" y="2955"/>
                  <a:ext cx="4" cy="7"/>
                </a:xfrm>
                <a:custGeom>
                  <a:avLst/>
                  <a:gdLst>
                    <a:gd name="T0" fmla="*/ 0 w 12"/>
                    <a:gd name="T1" fmla="*/ 23 h 23"/>
                    <a:gd name="T2" fmla="*/ 4 w 12"/>
                    <a:gd name="T3" fmla="*/ 21 h 23"/>
                    <a:gd name="T4" fmla="*/ 9 w 12"/>
                    <a:gd name="T5" fmla="*/ 19 h 23"/>
                    <a:gd name="T6" fmla="*/ 10 w 12"/>
                    <a:gd name="T7" fmla="*/ 16 h 23"/>
                    <a:gd name="T8" fmla="*/ 12 w 12"/>
                    <a:gd name="T9" fmla="*/ 11 h 23"/>
                    <a:gd name="T10" fmla="*/ 12 w 12"/>
                    <a:gd name="T11" fmla="*/ 7 h 23"/>
                    <a:gd name="T12" fmla="*/ 10 w 12"/>
                    <a:gd name="T13" fmla="*/ 4 h 23"/>
                    <a:gd name="T14" fmla="*/ 7 w 12"/>
                    <a:gd name="T15" fmla="*/ 1 h 23"/>
                    <a:gd name="T16" fmla="*/ 2 w 12"/>
                    <a:gd name="T17" fmla="*/ 0 h 23"/>
                    <a:gd name="T18" fmla="*/ 0 w 12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0" y="23"/>
                      </a:moveTo>
                      <a:lnTo>
                        <a:pt x="4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2" y="11"/>
                      </a:lnTo>
                      <a:lnTo>
                        <a:pt x="12" y="7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4" name="Freeform 142"/>
                <p:cNvSpPr>
                  <a:spLocks/>
                </p:cNvSpPr>
                <p:nvPr/>
              </p:nvSpPr>
              <p:spPr bwMode="auto">
                <a:xfrm>
                  <a:off x="5247" y="2991"/>
                  <a:ext cx="8" cy="5"/>
                </a:xfrm>
                <a:custGeom>
                  <a:avLst/>
                  <a:gdLst>
                    <a:gd name="T0" fmla="*/ 0 w 23"/>
                    <a:gd name="T1" fmla="*/ 2 h 13"/>
                    <a:gd name="T2" fmla="*/ 2 w 23"/>
                    <a:gd name="T3" fmla="*/ 6 h 13"/>
                    <a:gd name="T4" fmla="*/ 4 w 23"/>
                    <a:gd name="T5" fmla="*/ 10 h 13"/>
                    <a:gd name="T6" fmla="*/ 7 w 23"/>
                    <a:gd name="T7" fmla="*/ 12 h 13"/>
                    <a:gd name="T8" fmla="*/ 12 w 23"/>
                    <a:gd name="T9" fmla="*/ 13 h 13"/>
                    <a:gd name="T10" fmla="*/ 16 w 23"/>
                    <a:gd name="T11" fmla="*/ 12 h 13"/>
                    <a:gd name="T12" fmla="*/ 20 w 23"/>
                    <a:gd name="T13" fmla="*/ 9 h 13"/>
                    <a:gd name="T14" fmla="*/ 22 w 23"/>
                    <a:gd name="T15" fmla="*/ 6 h 13"/>
                    <a:gd name="T16" fmla="*/ 23 w 23"/>
                    <a:gd name="T17" fmla="*/ 0 h 13"/>
                    <a:gd name="T18" fmla="*/ 0 w 23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3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7" y="12"/>
                      </a:lnTo>
                      <a:lnTo>
                        <a:pt x="12" y="13"/>
                      </a:lnTo>
                      <a:lnTo>
                        <a:pt x="16" y="12"/>
                      </a:lnTo>
                      <a:lnTo>
                        <a:pt x="20" y="9"/>
                      </a:lnTo>
                      <a:lnTo>
                        <a:pt x="22" y="6"/>
                      </a:lnTo>
                      <a:lnTo>
                        <a:pt x="2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5" name="Freeform 143"/>
                <p:cNvSpPr>
                  <a:spLocks/>
                </p:cNvSpPr>
                <p:nvPr/>
              </p:nvSpPr>
              <p:spPr bwMode="auto">
                <a:xfrm>
                  <a:off x="5244" y="2908"/>
                  <a:ext cx="11" cy="84"/>
                </a:xfrm>
                <a:custGeom>
                  <a:avLst/>
                  <a:gdLst>
                    <a:gd name="T0" fmla="*/ 13 w 33"/>
                    <a:gd name="T1" fmla="*/ 23 h 252"/>
                    <a:gd name="T2" fmla="*/ 0 w 33"/>
                    <a:gd name="T3" fmla="*/ 12 h 252"/>
                    <a:gd name="T4" fmla="*/ 1 w 33"/>
                    <a:gd name="T5" fmla="*/ 28 h 252"/>
                    <a:gd name="T6" fmla="*/ 1 w 33"/>
                    <a:gd name="T7" fmla="*/ 42 h 252"/>
                    <a:gd name="T8" fmla="*/ 1 w 33"/>
                    <a:gd name="T9" fmla="*/ 57 h 252"/>
                    <a:gd name="T10" fmla="*/ 3 w 33"/>
                    <a:gd name="T11" fmla="*/ 71 h 252"/>
                    <a:gd name="T12" fmla="*/ 4 w 33"/>
                    <a:gd name="T13" fmla="*/ 87 h 252"/>
                    <a:gd name="T14" fmla="*/ 4 w 33"/>
                    <a:gd name="T15" fmla="*/ 102 h 252"/>
                    <a:gd name="T16" fmla="*/ 4 w 33"/>
                    <a:gd name="T17" fmla="*/ 116 h 252"/>
                    <a:gd name="T18" fmla="*/ 6 w 33"/>
                    <a:gd name="T19" fmla="*/ 132 h 252"/>
                    <a:gd name="T20" fmla="*/ 6 w 33"/>
                    <a:gd name="T21" fmla="*/ 147 h 252"/>
                    <a:gd name="T22" fmla="*/ 7 w 33"/>
                    <a:gd name="T23" fmla="*/ 161 h 252"/>
                    <a:gd name="T24" fmla="*/ 7 w 33"/>
                    <a:gd name="T25" fmla="*/ 177 h 252"/>
                    <a:gd name="T26" fmla="*/ 7 w 33"/>
                    <a:gd name="T27" fmla="*/ 191 h 252"/>
                    <a:gd name="T28" fmla="*/ 9 w 33"/>
                    <a:gd name="T29" fmla="*/ 207 h 252"/>
                    <a:gd name="T30" fmla="*/ 9 w 33"/>
                    <a:gd name="T31" fmla="*/ 221 h 252"/>
                    <a:gd name="T32" fmla="*/ 10 w 33"/>
                    <a:gd name="T33" fmla="*/ 236 h 252"/>
                    <a:gd name="T34" fmla="*/ 10 w 33"/>
                    <a:gd name="T35" fmla="*/ 252 h 252"/>
                    <a:gd name="T36" fmla="*/ 33 w 33"/>
                    <a:gd name="T37" fmla="*/ 250 h 252"/>
                    <a:gd name="T38" fmla="*/ 32 w 33"/>
                    <a:gd name="T39" fmla="*/ 236 h 252"/>
                    <a:gd name="T40" fmla="*/ 32 w 33"/>
                    <a:gd name="T41" fmla="*/ 220 h 252"/>
                    <a:gd name="T42" fmla="*/ 32 w 33"/>
                    <a:gd name="T43" fmla="*/ 205 h 252"/>
                    <a:gd name="T44" fmla="*/ 30 w 33"/>
                    <a:gd name="T45" fmla="*/ 191 h 252"/>
                    <a:gd name="T46" fmla="*/ 30 w 33"/>
                    <a:gd name="T47" fmla="*/ 176 h 252"/>
                    <a:gd name="T48" fmla="*/ 29 w 33"/>
                    <a:gd name="T49" fmla="*/ 160 h 252"/>
                    <a:gd name="T50" fmla="*/ 29 w 33"/>
                    <a:gd name="T51" fmla="*/ 145 h 252"/>
                    <a:gd name="T52" fmla="*/ 29 w 33"/>
                    <a:gd name="T53" fmla="*/ 131 h 252"/>
                    <a:gd name="T54" fmla="*/ 28 w 33"/>
                    <a:gd name="T55" fmla="*/ 115 h 252"/>
                    <a:gd name="T56" fmla="*/ 28 w 33"/>
                    <a:gd name="T57" fmla="*/ 100 h 252"/>
                    <a:gd name="T58" fmla="*/ 26 w 33"/>
                    <a:gd name="T59" fmla="*/ 86 h 252"/>
                    <a:gd name="T60" fmla="*/ 26 w 33"/>
                    <a:gd name="T61" fmla="*/ 71 h 252"/>
                    <a:gd name="T62" fmla="*/ 25 w 33"/>
                    <a:gd name="T63" fmla="*/ 55 h 252"/>
                    <a:gd name="T64" fmla="*/ 25 w 33"/>
                    <a:gd name="T65" fmla="*/ 41 h 252"/>
                    <a:gd name="T66" fmla="*/ 23 w 33"/>
                    <a:gd name="T67" fmla="*/ 26 h 252"/>
                    <a:gd name="T68" fmla="*/ 23 w 33"/>
                    <a:gd name="T69" fmla="*/ 12 h 252"/>
                    <a:gd name="T70" fmla="*/ 10 w 33"/>
                    <a:gd name="T71" fmla="*/ 0 h 252"/>
                    <a:gd name="T72" fmla="*/ 13 w 33"/>
                    <a:gd name="T73" fmla="*/ 23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252">
                      <a:moveTo>
                        <a:pt x="13" y="23"/>
                      </a:moveTo>
                      <a:lnTo>
                        <a:pt x="0" y="12"/>
                      </a:lnTo>
                      <a:lnTo>
                        <a:pt x="1" y="28"/>
                      </a:lnTo>
                      <a:lnTo>
                        <a:pt x="1" y="42"/>
                      </a:lnTo>
                      <a:lnTo>
                        <a:pt x="1" y="57"/>
                      </a:lnTo>
                      <a:lnTo>
                        <a:pt x="3" y="71"/>
                      </a:lnTo>
                      <a:lnTo>
                        <a:pt x="4" y="87"/>
                      </a:lnTo>
                      <a:lnTo>
                        <a:pt x="4" y="102"/>
                      </a:lnTo>
                      <a:lnTo>
                        <a:pt x="4" y="116"/>
                      </a:lnTo>
                      <a:lnTo>
                        <a:pt x="6" y="132"/>
                      </a:lnTo>
                      <a:lnTo>
                        <a:pt x="6" y="147"/>
                      </a:lnTo>
                      <a:lnTo>
                        <a:pt x="7" y="161"/>
                      </a:lnTo>
                      <a:lnTo>
                        <a:pt x="7" y="177"/>
                      </a:lnTo>
                      <a:lnTo>
                        <a:pt x="7" y="191"/>
                      </a:lnTo>
                      <a:lnTo>
                        <a:pt x="9" y="207"/>
                      </a:lnTo>
                      <a:lnTo>
                        <a:pt x="9" y="221"/>
                      </a:lnTo>
                      <a:lnTo>
                        <a:pt x="10" y="236"/>
                      </a:lnTo>
                      <a:lnTo>
                        <a:pt x="10" y="252"/>
                      </a:lnTo>
                      <a:lnTo>
                        <a:pt x="33" y="250"/>
                      </a:lnTo>
                      <a:lnTo>
                        <a:pt x="32" y="236"/>
                      </a:lnTo>
                      <a:lnTo>
                        <a:pt x="32" y="220"/>
                      </a:lnTo>
                      <a:lnTo>
                        <a:pt x="32" y="205"/>
                      </a:lnTo>
                      <a:lnTo>
                        <a:pt x="30" y="191"/>
                      </a:lnTo>
                      <a:lnTo>
                        <a:pt x="30" y="176"/>
                      </a:lnTo>
                      <a:lnTo>
                        <a:pt x="29" y="160"/>
                      </a:lnTo>
                      <a:lnTo>
                        <a:pt x="29" y="145"/>
                      </a:lnTo>
                      <a:lnTo>
                        <a:pt x="29" y="131"/>
                      </a:lnTo>
                      <a:lnTo>
                        <a:pt x="28" y="115"/>
                      </a:lnTo>
                      <a:lnTo>
                        <a:pt x="28" y="100"/>
                      </a:lnTo>
                      <a:lnTo>
                        <a:pt x="26" y="86"/>
                      </a:lnTo>
                      <a:lnTo>
                        <a:pt x="26" y="71"/>
                      </a:lnTo>
                      <a:lnTo>
                        <a:pt x="25" y="55"/>
                      </a:lnTo>
                      <a:lnTo>
                        <a:pt x="25" y="41"/>
                      </a:lnTo>
                      <a:lnTo>
                        <a:pt x="23" y="26"/>
                      </a:lnTo>
                      <a:lnTo>
                        <a:pt x="23" y="12"/>
                      </a:lnTo>
                      <a:lnTo>
                        <a:pt x="10" y="0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6" name="Freeform 144"/>
                <p:cNvSpPr>
                  <a:spLocks/>
                </p:cNvSpPr>
                <p:nvPr/>
              </p:nvSpPr>
              <p:spPr bwMode="auto">
                <a:xfrm>
                  <a:off x="5232" y="2908"/>
                  <a:ext cx="16" cy="9"/>
                </a:xfrm>
                <a:custGeom>
                  <a:avLst/>
                  <a:gdLst>
                    <a:gd name="T0" fmla="*/ 22 w 48"/>
                    <a:gd name="T1" fmla="*/ 14 h 26"/>
                    <a:gd name="T2" fmla="*/ 13 w 48"/>
                    <a:gd name="T3" fmla="*/ 26 h 26"/>
                    <a:gd name="T4" fmla="*/ 17 w 48"/>
                    <a:gd name="T5" fmla="*/ 26 h 26"/>
                    <a:gd name="T6" fmla="*/ 20 w 48"/>
                    <a:gd name="T7" fmla="*/ 26 h 26"/>
                    <a:gd name="T8" fmla="*/ 25 w 48"/>
                    <a:gd name="T9" fmla="*/ 26 h 26"/>
                    <a:gd name="T10" fmla="*/ 32 w 48"/>
                    <a:gd name="T11" fmla="*/ 25 h 26"/>
                    <a:gd name="T12" fmla="*/ 35 w 48"/>
                    <a:gd name="T13" fmla="*/ 25 h 26"/>
                    <a:gd name="T14" fmla="*/ 39 w 48"/>
                    <a:gd name="T15" fmla="*/ 23 h 26"/>
                    <a:gd name="T16" fmla="*/ 44 w 48"/>
                    <a:gd name="T17" fmla="*/ 23 h 26"/>
                    <a:gd name="T18" fmla="*/ 48 w 48"/>
                    <a:gd name="T19" fmla="*/ 23 h 26"/>
                    <a:gd name="T20" fmla="*/ 45 w 48"/>
                    <a:gd name="T21" fmla="*/ 0 h 26"/>
                    <a:gd name="T22" fmla="*/ 42 w 48"/>
                    <a:gd name="T23" fmla="*/ 0 h 26"/>
                    <a:gd name="T24" fmla="*/ 38 w 48"/>
                    <a:gd name="T25" fmla="*/ 0 h 26"/>
                    <a:gd name="T26" fmla="*/ 32 w 48"/>
                    <a:gd name="T27" fmla="*/ 1 h 26"/>
                    <a:gd name="T28" fmla="*/ 28 w 48"/>
                    <a:gd name="T29" fmla="*/ 1 h 26"/>
                    <a:gd name="T30" fmla="*/ 25 w 48"/>
                    <a:gd name="T31" fmla="*/ 3 h 26"/>
                    <a:gd name="T32" fmla="*/ 19 w 48"/>
                    <a:gd name="T33" fmla="*/ 3 h 26"/>
                    <a:gd name="T34" fmla="*/ 13 w 48"/>
                    <a:gd name="T35" fmla="*/ 3 h 26"/>
                    <a:gd name="T36" fmla="*/ 10 w 48"/>
                    <a:gd name="T37" fmla="*/ 3 h 26"/>
                    <a:gd name="T38" fmla="*/ 0 w 48"/>
                    <a:gd name="T39" fmla="*/ 16 h 26"/>
                    <a:gd name="T40" fmla="*/ 22 w 48"/>
                    <a:gd name="T41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6">
                      <a:moveTo>
                        <a:pt x="22" y="14"/>
                      </a:moveTo>
                      <a:lnTo>
                        <a:pt x="13" y="26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5" y="26"/>
                      </a:lnTo>
                      <a:lnTo>
                        <a:pt x="32" y="25"/>
                      </a:lnTo>
                      <a:lnTo>
                        <a:pt x="35" y="25"/>
                      </a:lnTo>
                      <a:lnTo>
                        <a:pt x="39" y="23"/>
                      </a:lnTo>
                      <a:lnTo>
                        <a:pt x="44" y="23"/>
                      </a:lnTo>
                      <a:lnTo>
                        <a:pt x="48" y="23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5" y="3"/>
                      </a:lnTo>
                      <a:lnTo>
                        <a:pt x="19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0" y="16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7" name="Freeform 145"/>
                <p:cNvSpPr>
                  <a:spLocks/>
                </p:cNvSpPr>
                <p:nvPr/>
              </p:nvSpPr>
              <p:spPr bwMode="auto">
                <a:xfrm>
                  <a:off x="5232" y="2913"/>
                  <a:ext cx="9" cy="41"/>
                </a:xfrm>
                <a:custGeom>
                  <a:avLst/>
                  <a:gdLst>
                    <a:gd name="T0" fmla="*/ 15 w 28"/>
                    <a:gd name="T1" fmla="*/ 99 h 123"/>
                    <a:gd name="T2" fmla="*/ 28 w 28"/>
                    <a:gd name="T3" fmla="*/ 110 h 123"/>
                    <a:gd name="T4" fmla="*/ 28 w 28"/>
                    <a:gd name="T5" fmla="*/ 104 h 123"/>
                    <a:gd name="T6" fmla="*/ 28 w 28"/>
                    <a:gd name="T7" fmla="*/ 97 h 123"/>
                    <a:gd name="T8" fmla="*/ 28 w 28"/>
                    <a:gd name="T9" fmla="*/ 89 h 123"/>
                    <a:gd name="T10" fmla="*/ 26 w 28"/>
                    <a:gd name="T11" fmla="*/ 82 h 123"/>
                    <a:gd name="T12" fmla="*/ 26 w 28"/>
                    <a:gd name="T13" fmla="*/ 76 h 123"/>
                    <a:gd name="T14" fmla="*/ 26 w 28"/>
                    <a:gd name="T15" fmla="*/ 69 h 123"/>
                    <a:gd name="T16" fmla="*/ 26 w 28"/>
                    <a:gd name="T17" fmla="*/ 62 h 123"/>
                    <a:gd name="T18" fmla="*/ 25 w 28"/>
                    <a:gd name="T19" fmla="*/ 56 h 123"/>
                    <a:gd name="T20" fmla="*/ 25 w 28"/>
                    <a:gd name="T21" fmla="*/ 49 h 123"/>
                    <a:gd name="T22" fmla="*/ 25 w 28"/>
                    <a:gd name="T23" fmla="*/ 41 h 123"/>
                    <a:gd name="T24" fmla="*/ 25 w 28"/>
                    <a:gd name="T25" fmla="*/ 35 h 123"/>
                    <a:gd name="T26" fmla="*/ 25 w 28"/>
                    <a:gd name="T27" fmla="*/ 28 h 123"/>
                    <a:gd name="T28" fmla="*/ 25 w 28"/>
                    <a:gd name="T29" fmla="*/ 21 h 123"/>
                    <a:gd name="T30" fmla="*/ 23 w 28"/>
                    <a:gd name="T31" fmla="*/ 14 h 123"/>
                    <a:gd name="T32" fmla="*/ 23 w 28"/>
                    <a:gd name="T33" fmla="*/ 6 h 123"/>
                    <a:gd name="T34" fmla="*/ 22 w 28"/>
                    <a:gd name="T35" fmla="*/ 0 h 123"/>
                    <a:gd name="T36" fmla="*/ 0 w 28"/>
                    <a:gd name="T37" fmla="*/ 2 h 123"/>
                    <a:gd name="T38" fmla="*/ 0 w 28"/>
                    <a:gd name="T39" fmla="*/ 9 h 123"/>
                    <a:gd name="T40" fmla="*/ 0 w 28"/>
                    <a:gd name="T41" fmla="*/ 17 h 123"/>
                    <a:gd name="T42" fmla="*/ 1 w 28"/>
                    <a:gd name="T43" fmla="*/ 22 h 123"/>
                    <a:gd name="T44" fmla="*/ 1 w 28"/>
                    <a:gd name="T45" fmla="*/ 28 h 123"/>
                    <a:gd name="T46" fmla="*/ 1 w 28"/>
                    <a:gd name="T47" fmla="*/ 35 h 123"/>
                    <a:gd name="T48" fmla="*/ 1 w 28"/>
                    <a:gd name="T49" fmla="*/ 43 h 123"/>
                    <a:gd name="T50" fmla="*/ 3 w 28"/>
                    <a:gd name="T51" fmla="*/ 50 h 123"/>
                    <a:gd name="T52" fmla="*/ 3 w 28"/>
                    <a:gd name="T53" fmla="*/ 57 h 123"/>
                    <a:gd name="T54" fmla="*/ 3 w 28"/>
                    <a:gd name="T55" fmla="*/ 63 h 123"/>
                    <a:gd name="T56" fmla="*/ 3 w 28"/>
                    <a:gd name="T57" fmla="*/ 70 h 123"/>
                    <a:gd name="T58" fmla="*/ 3 w 28"/>
                    <a:gd name="T59" fmla="*/ 78 h 123"/>
                    <a:gd name="T60" fmla="*/ 3 w 28"/>
                    <a:gd name="T61" fmla="*/ 83 h 123"/>
                    <a:gd name="T62" fmla="*/ 4 w 28"/>
                    <a:gd name="T63" fmla="*/ 91 h 123"/>
                    <a:gd name="T64" fmla="*/ 4 w 28"/>
                    <a:gd name="T65" fmla="*/ 98 h 123"/>
                    <a:gd name="T66" fmla="*/ 4 w 28"/>
                    <a:gd name="T67" fmla="*/ 105 h 123"/>
                    <a:gd name="T68" fmla="*/ 4 w 28"/>
                    <a:gd name="T69" fmla="*/ 111 h 123"/>
                    <a:gd name="T70" fmla="*/ 17 w 28"/>
                    <a:gd name="T71" fmla="*/ 123 h 123"/>
                    <a:gd name="T72" fmla="*/ 15 w 28"/>
                    <a:gd name="T73" fmla="*/ 99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" h="123">
                      <a:moveTo>
                        <a:pt x="15" y="99"/>
                      </a:moveTo>
                      <a:lnTo>
                        <a:pt x="28" y="110"/>
                      </a:lnTo>
                      <a:lnTo>
                        <a:pt x="28" y="104"/>
                      </a:lnTo>
                      <a:lnTo>
                        <a:pt x="28" y="97"/>
                      </a:lnTo>
                      <a:lnTo>
                        <a:pt x="28" y="89"/>
                      </a:lnTo>
                      <a:lnTo>
                        <a:pt x="26" y="82"/>
                      </a:lnTo>
                      <a:lnTo>
                        <a:pt x="26" y="76"/>
                      </a:lnTo>
                      <a:lnTo>
                        <a:pt x="26" y="69"/>
                      </a:lnTo>
                      <a:lnTo>
                        <a:pt x="26" y="62"/>
                      </a:lnTo>
                      <a:lnTo>
                        <a:pt x="25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5" y="35"/>
                      </a:lnTo>
                      <a:lnTo>
                        <a:pt x="25" y="28"/>
                      </a:lnTo>
                      <a:lnTo>
                        <a:pt x="25" y="21"/>
                      </a:lnTo>
                      <a:lnTo>
                        <a:pt x="23" y="14"/>
                      </a:lnTo>
                      <a:lnTo>
                        <a:pt x="23" y="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1" y="22"/>
                      </a:lnTo>
                      <a:lnTo>
                        <a:pt x="1" y="28"/>
                      </a:lnTo>
                      <a:lnTo>
                        <a:pt x="1" y="35"/>
                      </a:lnTo>
                      <a:lnTo>
                        <a:pt x="1" y="43"/>
                      </a:lnTo>
                      <a:lnTo>
                        <a:pt x="3" y="50"/>
                      </a:lnTo>
                      <a:lnTo>
                        <a:pt x="3" y="57"/>
                      </a:lnTo>
                      <a:lnTo>
                        <a:pt x="3" y="63"/>
                      </a:lnTo>
                      <a:lnTo>
                        <a:pt x="3" y="70"/>
                      </a:lnTo>
                      <a:lnTo>
                        <a:pt x="3" y="78"/>
                      </a:lnTo>
                      <a:lnTo>
                        <a:pt x="3" y="83"/>
                      </a:lnTo>
                      <a:lnTo>
                        <a:pt x="4" y="91"/>
                      </a:lnTo>
                      <a:lnTo>
                        <a:pt x="4" y="98"/>
                      </a:lnTo>
                      <a:lnTo>
                        <a:pt x="4" y="105"/>
                      </a:lnTo>
                      <a:lnTo>
                        <a:pt x="4" y="111"/>
                      </a:lnTo>
                      <a:lnTo>
                        <a:pt x="17" y="123"/>
                      </a:lnTo>
                      <a:lnTo>
                        <a:pt x="15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8" name="Freeform 146"/>
                <p:cNvSpPr>
                  <a:spLocks/>
                </p:cNvSpPr>
                <p:nvPr/>
              </p:nvSpPr>
              <p:spPr bwMode="auto">
                <a:xfrm>
                  <a:off x="5237" y="2945"/>
                  <a:ext cx="11" cy="9"/>
                </a:xfrm>
                <a:custGeom>
                  <a:avLst/>
                  <a:gdLst>
                    <a:gd name="T0" fmla="*/ 32 w 32"/>
                    <a:gd name="T1" fmla="*/ 0 h 25"/>
                    <a:gd name="T2" fmla="*/ 18 w 32"/>
                    <a:gd name="T3" fmla="*/ 0 h 25"/>
                    <a:gd name="T4" fmla="*/ 14 w 32"/>
                    <a:gd name="T5" fmla="*/ 0 h 25"/>
                    <a:gd name="T6" fmla="*/ 10 w 32"/>
                    <a:gd name="T7" fmla="*/ 0 h 25"/>
                    <a:gd name="T8" fmla="*/ 4 w 32"/>
                    <a:gd name="T9" fmla="*/ 0 h 25"/>
                    <a:gd name="T10" fmla="*/ 0 w 32"/>
                    <a:gd name="T11" fmla="*/ 1 h 25"/>
                    <a:gd name="T12" fmla="*/ 2 w 32"/>
                    <a:gd name="T13" fmla="*/ 25 h 25"/>
                    <a:gd name="T14" fmla="*/ 7 w 32"/>
                    <a:gd name="T15" fmla="*/ 23 h 25"/>
                    <a:gd name="T16" fmla="*/ 11 w 32"/>
                    <a:gd name="T17" fmla="*/ 23 h 25"/>
                    <a:gd name="T18" fmla="*/ 16 w 32"/>
                    <a:gd name="T19" fmla="*/ 23 h 25"/>
                    <a:gd name="T20" fmla="*/ 20 w 32"/>
                    <a:gd name="T21" fmla="*/ 23 h 25"/>
                    <a:gd name="T22" fmla="*/ 32 w 32"/>
                    <a:gd name="T23" fmla="*/ 23 h 25"/>
                    <a:gd name="T24" fmla="*/ 32 w 32"/>
                    <a:gd name="T2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5">
                      <a:moveTo>
                        <a:pt x="32" y="0"/>
                      </a:move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25"/>
                      </a:lnTo>
                      <a:lnTo>
                        <a:pt x="7" y="23"/>
                      </a:lnTo>
                      <a:lnTo>
                        <a:pt x="11" y="23"/>
                      </a:lnTo>
                      <a:lnTo>
                        <a:pt x="16" y="23"/>
                      </a:lnTo>
                      <a:lnTo>
                        <a:pt x="20" y="23"/>
                      </a:lnTo>
                      <a:lnTo>
                        <a:pt x="32" y="23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9" name="Freeform 147"/>
                <p:cNvSpPr>
                  <a:spLocks/>
                </p:cNvSpPr>
                <p:nvPr/>
              </p:nvSpPr>
              <p:spPr bwMode="auto">
                <a:xfrm>
                  <a:off x="5237" y="2946"/>
                  <a:ext cx="4" cy="8"/>
                </a:xfrm>
                <a:custGeom>
                  <a:avLst/>
                  <a:gdLst>
                    <a:gd name="T0" fmla="*/ 0 w 12"/>
                    <a:gd name="T1" fmla="*/ 24 h 24"/>
                    <a:gd name="T2" fmla="*/ 6 w 12"/>
                    <a:gd name="T3" fmla="*/ 22 h 24"/>
                    <a:gd name="T4" fmla="*/ 9 w 12"/>
                    <a:gd name="T5" fmla="*/ 19 h 24"/>
                    <a:gd name="T6" fmla="*/ 12 w 12"/>
                    <a:gd name="T7" fmla="*/ 16 h 24"/>
                    <a:gd name="T8" fmla="*/ 12 w 12"/>
                    <a:gd name="T9" fmla="*/ 12 h 24"/>
                    <a:gd name="T10" fmla="*/ 12 w 12"/>
                    <a:gd name="T11" fmla="*/ 8 h 24"/>
                    <a:gd name="T12" fmla="*/ 9 w 12"/>
                    <a:gd name="T13" fmla="*/ 5 h 24"/>
                    <a:gd name="T14" fmla="*/ 6 w 12"/>
                    <a:gd name="T15" fmla="*/ 2 h 24"/>
                    <a:gd name="T16" fmla="*/ 0 w 12"/>
                    <a:gd name="T17" fmla="*/ 0 h 24"/>
                    <a:gd name="T18" fmla="*/ 0 w 12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4">
                      <a:moveTo>
                        <a:pt x="0" y="24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0" name="Freeform 148"/>
                <p:cNvSpPr>
                  <a:spLocks/>
                </p:cNvSpPr>
                <p:nvPr/>
              </p:nvSpPr>
              <p:spPr bwMode="auto">
                <a:xfrm>
                  <a:off x="5213" y="2922"/>
                  <a:ext cx="15" cy="31"/>
                </a:xfrm>
                <a:custGeom>
                  <a:avLst/>
                  <a:gdLst>
                    <a:gd name="T0" fmla="*/ 40 w 44"/>
                    <a:gd name="T1" fmla="*/ 0 h 94"/>
                    <a:gd name="T2" fmla="*/ 41 w 44"/>
                    <a:gd name="T3" fmla="*/ 23 h 94"/>
                    <a:gd name="T4" fmla="*/ 42 w 44"/>
                    <a:gd name="T5" fmla="*/ 45 h 94"/>
                    <a:gd name="T6" fmla="*/ 42 w 44"/>
                    <a:gd name="T7" fmla="*/ 67 h 94"/>
                    <a:gd name="T8" fmla="*/ 44 w 44"/>
                    <a:gd name="T9" fmla="*/ 88 h 94"/>
                    <a:gd name="T10" fmla="*/ 40 w 44"/>
                    <a:gd name="T11" fmla="*/ 88 h 94"/>
                    <a:gd name="T12" fmla="*/ 35 w 44"/>
                    <a:gd name="T13" fmla="*/ 88 h 94"/>
                    <a:gd name="T14" fmla="*/ 29 w 44"/>
                    <a:gd name="T15" fmla="*/ 88 h 94"/>
                    <a:gd name="T16" fmla="*/ 24 w 44"/>
                    <a:gd name="T17" fmla="*/ 90 h 94"/>
                    <a:gd name="T18" fmla="*/ 19 w 44"/>
                    <a:gd name="T19" fmla="*/ 90 h 94"/>
                    <a:gd name="T20" fmla="*/ 13 w 44"/>
                    <a:gd name="T21" fmla="*/ 91 h 94"/>
                    <a:gd name="T22" fmla="*/ 6 w 44"/>
                    <a:gd name="T23" fmla="*/ 93 h 94"/>
                    <a:gd name="T24" fmla="*/ 0 w 44"/>
                    <a:gd name="T25" fmla="*/ 94 h 94"/>
                    <a:gd name="T26" fmla="*/ 2 w 44"/>
                    <a:gd name="T27" fmla="*/ 71 h 94"/>
                    <a:gd name="T28" fmla="*/ 2 w 44"/>
                    <a:gd name="T29" fmla="*/ 51 h 94"/>
                    <a:gd name="T30" fmla="*/ 2 w 44"/>
                    <a:gd name="T31" fmla="*/ 29 h 94"/>
                    <a:gd name="T32" fmla="*/ 2 w 44"/>
                    <a:gd name="T33" fmla="*/ 8 h 94"/>
                    <a:gd name="T34" fmla="*/ 8 w 44"/>
                    <a:gd name="T35" fmla="*/ 7 h 94"/>
                    <a:gd name="T36" fmla="*/ 12 w 44"/>
                    <a:gd name="T37" fmla="*/ 6 h 94"/>
                    <a:gd name="T38" fmla="*/ 16 w 44"/>
                    <a:gd name="T39" fmla="*/ 6 h 94"/>
                    <a:gd name="T40" fmla="*/ 21 w 44"/>
                    <a:gd name="T41" fmla="*/ 4 h 94"/>
                    <a:gd name="T42" fmla="*/ 25 w 44"/>
                    <a:gd name="T43" fmla="*/ 3 h 94"/>
                    <a:gd name="T44" fmla="*/ 31 w 44"/>
                    <a:gd name="T45" fmla="*/ 1 h 94"/>
                    <a:gd name="T46" fmla="*/ 35 w 44"/>
                    <a:gd name="T47" fmla="*/ 1 h 94"/>
                    <a:gd name="T48" fmla="*/ 40 w 44"/>
                    <a:gd name="T4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94">
                      <a:moveTo>
                        <a:pt x="40" y="0"/>
                      </a:moveTo>
                      <a:lnTo>
                        <a:pt x="41" y="23"/>
                      </a:lnTo>
                      <a:lnTo>
                        <a:pt x="42" y="45"/>
                      </a:lnTo>
                      <a:lnTo>
                        <a:pt x="42" y="67"/>
                      </a:lnTo>
                      <a:lnTo>
                        <a:pt x="44" y="88"/>
                      </a:lnTo>
                      <a:lnTo>
                        <a:pt x="40" y="88"/>
                      </a:lnTo>
                      <a:lnTo>
                        <a:pt x="35" y="88"/>
                      </a:lnTo>
                      <a:lnTo>
                        <a:pt x="29" y="88"/>
                      </a:lnTo>
                      <a:lnTo>
                        <a:pt x="24" y="90"/>
                      </a:lnTo>
                      <a:lnTo>
                        <a:pt x="19" y="90"/>
                      </a:lnTo>
                      <a:lnTo>
                        <a:pt x="13" y="91"/>
                      </a:lnTo>
                      <a:lnTo>
                        <a:pt x="6" y="93"/>
                      </a:lnTo>
                      <a:lnTo>
                        <a:pt x="0" y="94"/>
                      </a:lnTo>
                      <a:lnTo>
                        <a:pt x="2" y="71"/>
                      </a:lnTo>
                      <a:lnTo>
                        <a:pt x="2" y="51"/>
                      </a:lnTo>
                      <a:lnTo>
                        <a:pt x="2" y="29"/>
                      </a:lnTo>
                      <a:lnTo>
                        <a:pt x="2" y="8"/>
                      </a:lnTo>
                      <a:lnTo>
                        <a:pt x="8" y="7"/>
                      </a:lnTo>
                      <a:lnTo>
                        <a:pt x="12" y="6"/>
                      </a:lnTo>
                      <a:lnTo>
                        <a:pt x="16" y="6"/>
                      </a:lnTo>
                      <a:lnTo>
                        <a:pt x="21" y="4"/>
                      </a:lnTo>
                      <a:lnTo>
                        <a:pt x="25" y="3"/>
                      </a:lnTo>
                      <a:lnTo>
                        <a:pt x="31" y="1"/>
                      </a:lnTo>
                      <a:lnTo>
                        <a:pt x="35" y="1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1" name="Freeform 149"/>
                <p:cNvSpPr>
                  <a:spLocks/>
                </p:cNvSpPr>
                <p:nvPr/>
              </p:nvSpPr>
              <p:spPr bwMode="auto">
                <a:xfrm>
                  <a:off x="5222" y="2922"/>
                  <a:ext cx="10" cy="33"/>
                </a:xfrm>
                <a:custGeom>
                  <a:avLst/>
                  <a:gdLst>
                    <a:gd name="T0" fmla="*/ 14 w 28"/>
                    <a:gd name="T1" fmla="*/ 100 h 100"/>
                    <a:gd name="T2" fmla="*/ 28 w 28"/>
                    <a:gd name="T3" fmla="*/ 88 h 100"/>
                    <a:gd name="T4" fmla="*/ 28 w 28"/>
                    <a:gd name="T5" fmla="*/ 77 h 100"/>
                    <a:gd name="T6" fmla="*/ 26 w 28"/>
                    <a:gd name="T7" fmla="*/ 67 h 100"/>
                    <a:gd name="T8" fmla="*/ 26 w 28"/>
                    <a:gd name="T9" fmla="*/ 55 h 100"/>
                    <a:gd name="T10" fmla="*/ 25 w 28"/>
                    <a:gd name="T11" fmla="*/ 43 h 100"/>
                    <a:gd name="T12" fmla="*/ 25 w 28"/>
                    <a:gd name="T13" fmla="*/ 33 h 100"/>
                    <a:gd name="T14" fmla="*/ 25 w 28"/>
                    <a:gd name="T15" fmla="*/ 22 h 100"/>
                    <a:gd name="T16" fmla="*/ 23 w 28"/>
                    <a:gd name="T17" fmla="*/ 10 h 100"/>
                    <a:gd name="T18" fmla="*/ 23 w 28"/>
                    <a:gd name="T19" fmla="*/ 0 h 100"/>
                    <a:gd name="T20" fmla="*/ 0 w 28"/>
                    <a:gd name="T21" fmla="*/ 1 h 100"/>
                    <a:gd name="T22" fmla="*/ 0 w 28"/>
                    <a:gd name="T23" fmla="*/ 11 h 100"/>
                    <a:gd name="T24" fmla="*/ 1 w 28"/>
                    <a:gd name="T25" fmla="*/ 23 h 100"/>
                    <a:gd name="T26" fmla="*/ 1 w 28"/>
                    <a:gd name="T27" fmla="*/ 33 h 100"/>
                    <a:gd name="T28" fmla="*/ 3 w 28"/>
                    <a:gd name="T29" fmla="*/ 45 h 100"/>
                    <a:gd name="T30" fmla="*/ 3 w 28"/>
                    <a:gd name="T31" fmla="*/ 56 h 100"/>
                    <a:gd name="T32" fmla="*/ 3 w 28"/>
                    <a:gd name="T33" fmla="*/ 67 h 100"/>
                    <a:gd name="T34" fmla="*/ 4 w 28"/>
                    <a:gd name="T35" fmla="*/ 78 h 100"/>
                    <a:gd name="T36" fmla="*/ 4 w 28"/>
                    <a:gd name="T37" fmla="*/ 90 h 100"/>
                    <a:gd name="T38" fmla="*/ 17 w 28"/>
                    <a:gd name="T39" fmla="*/ 77 h 100"/>
                    <a:gd name="T40" fmla="*/ 14 w 28"/>
                    <a:gd name="T41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00">
                      <a:moveTo>
                        <a:pt x="14" y="100"/>
                      </a:moveTo>
                      <a:lnTo>
                        <a:pt x="28" y="88"/>
                      </a:lnTo>
                      <a:lnTo>
                        <a:pt x="28" y="77"/>
                      </a:lnTo>
                      <a:lnTo>
                        <a:pt x="26" y="67"/>
                      </a:lnTo>
                      <a:lnTo>
                        <a:pt x="26" y="55"/>
                      </a:lnTo>
                      <a:lnTo>
                        <a:pt x="25" y="43"/>
                      </a:lnTo>
                      <a:lnTo>
                        <a:pt x="25" y="33"/>
                      </a:lnTo>
                      <a:lnTo>
                        <a:pt x="25" y="22"/>
                      </a:lnTo>
                      <a:lnTo>
                        <a:pt x="23" y="10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0" y="11"/>
                      </a:lnTo>
                      <a:lnTo>
                        <a:pt x="1" y="23"/>
                      </a:lnTo>
                      <a:lnTo>
                        <a:pt x="1" y="33"/>
                      </a:lnTo>
                      <a:lnTo>
                        <a:pt x="3" y="45"/>
                      </a:lnTo>
                      <a:lnTo>
                        <a:pt x="3" y="56"/>
                      </a:lnTo>
                      <a:lnTo>
                        <a:pt x="3" y="67"/>
                      </a:lnTo>
                      <a:lnTo>
                        <a:pt x="4" y="78"/>
                      </a:lnTo>
                      <a:lnTo>
                        <a:pt x="4" y="90"/>
                      </a:lnTo>
                      <a:lnTo>
                        <a:pt x="17" y="77"/>
                      </a:lnTo>
                      <a:lnTo>
                        <a:pt x="14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2" name="Freeform 150"/>
                <p:cNvSpPr>
                  <a:spLocks/>
                </p:cNvSpPr>
                <p:nvPr/>
              </p:nvSpPr>
              <p:spPr bwMode="auto">
                <a:xfrm>
                  <a:off x="5209" y="2947"/>
                  <a:ext cx="19" cy="10"/>
                </a:xfrm>
                <a:custGeom>
                  <a:avLst/>
                  <a:gdLst>
                    <a:gd name="T0" fmla="*/ 0 w 56"/>
                    <a:gd name="T1" fmla="*/ 17 h 29"/>
                    <a:gd name="T2" fmla="*/ 14 w 56"/>
                    <a:gd name="T3" fmla="*/ 29 h 29"/>
                    <a:gd name="T4" fmla="*/ 20 w 56"/>
                    <a:gd name="T5" fmla="*/ 26 h 29"/>
                    <a:gd name="T6" fmla="*/ 26 w 56"/>
                    <a:gd name="T7" fmla="*/ 26 h 29"/>
                    <a:gd name="T8" fmla="*/ 32 w 56"/>
                    <a:gd name="T9" fmla="*/ 25 h 29"/>
                    <a:gd name="T10" fmla="*/ 36 w 56"/>
                    <a:gd name="T11" fmla="*/ 23 h 29"/>
                    <a:gd name="T12" fmla="*/ 42 w 56"/>
                    <a:gd name="T13" fmla="*/ 23 h 29"/>
                    <a:gd name="T14" fmla="*/ 46 w 56"/>
                    <a:gd name="T15" fmla="*/ 23 h 29"/>
                    <a:gd name="T16" fmla="*/ 49 w 56"/>
                    <a:gd name="T17" fmla="*/ 23 h 29"/>
                    <a:gd name="T18" fmla="*/ 53 w 56"/>
                    <a:gd name="T19" fmla="*/ 23 h 29"/>
                    <a:gd name="T20" fmla="*/ 56 w 56"/>
                    <a:gd name="T21" fmla="*/ 0 h 29"/>
                    <a:gd name="T22" fmla="*/ 51 w 56"/>
                    <a:gd name="T23" fmla="*/ 0 h 29"/>
                    <a:gd name="T24" fmla="*/ 45 w 56"/>
                    <a:gd name="T25" fmla="*/ 0 h 29"/>
                    <a:gd name="T26" fmla="*/ 39 w 56"/>
                    <a:gd name="T27" fmla="*/ 0 h 29"/>
                    <a:gd name="T28" fmla="*/ 33 w 56"/>
                    <a:gd name="T29" fmla="*/ 1 h 29"/>
                    <a:gd name="T30" fmla="*/ 27 w 56"/>
                    <a:gd name="T31" fmla="*/ 1 h 29"/>
                    <a:gd name="T32" fmla="*/ 21 w 56"/>
                    <a:gd name="T33" fmla="*/ 3 h 29"/>
                    <a:gd name="T34" fmla="*/ 16 w 56"/>
                    <a:gd name="T35" fmla="*/ 4 h 29"/>
                    <a:gd name="T36" fmla="*/ 10 w 56"/>
                    <a:gd name="T37" fmla="*/ 6 h 29"/>
                    <a:gd name="T38" fmla="*/ 23 w 56"/>
                    <a:gd name="T39" fmla="*/ 17 h 29"/>
                    <a:gd name="T40" fmla="*/ 0 w 56"/>
                    <a:gd name="T41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29">
                      <a:moveTo>
                        <a:pt x="0" y="17"/>
                      </a:moveTo>
                      <a:lnTo>
                        <a:pt x="14" y="29"/>
                      </a:lnTo>
                      <a:lnTo>
                        <a:pt x="20" y="26"/>
                      </a:lnTo>
                      <a:lnTo>
                        <a:pt x="26" y="26"/>
                      </a:lnTo>
                      <a:lnTo>
                        <a:pt x="32" y="25"/>
                      </a:lnTo>
                      <a:lnTo>
                        <a:pt x="36" y="23"/>
                      </a:lnTo>
                      <a:lnTo>
                        <a:pt x="42" y="23"/>
                      </a:lnTo>
                      <a:lnTo>
                        <a:pt x="46" y="23"/>
                      </a:lnTo>
                      <a:lnTo>
                        <a:pt x="49" y="23"/>
                      </a:lnTo>
                      <a:lnTo>
                        <a:pt x="53" y="23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7" y="1"/>
                      </a:lnTo>
                      <a:lnTo>
                        <a:pt x="21" y="3"/>
                      </a:lnTo>
                      <a:lnTo>
                        <a:pt x="16" y="4"/>
                      </a:lnTo>
                      <a:lnTo>
                        <a:pt x="10" y="6"/>
                      </a:lnTo>
                      <a:lnTo>
                        <a:pt x="2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3" name="Freeform 151"/>
                <p:cNvSpPr>
                  <a:spLocks/>
                </p:cNvSpPr>
                <p:nvPr/>
              </p:nvSpPr>
              <p:spPr bwMode="auto">
                <a:xfrm>
                  <a:off x="5209" y="2921"/>
                  <a:ext cx="9" cy="32"/>
                </a:xfrm>
                <a:custGeom>
                  <a:avLst/>
                  <a:gdLst>
                    <a:gd name="T0" fmla="*/ 11 w 26"/>
                    <a:gd name="T1" fmla="*/ 0 h 97"/>
                    <a:gd name="T2" fmla="*/ 3 w 26"/>
                    <a:gd name="T3" fmla="*/ 11 h 97"/>
                    <a:gd name="T4" fmla="*/ 1 w 26"/>
                    <a:gd name="T5" fmla="*/ 22 h 97"/>
                    <a:gd name="T6" fmla="*/ 1 w 26"/>
                    <a:gd name="T7" fmla="*/ 32 h 97"/>
                    <a:gd name="T8" fmla="*/ 1 w 26"/>
                    <a:gd name="T9" fmla="*/ 54 h 97"/>
                    <a:gd name="T10" fmla="*/ 0 w 26"/>
                    <a:gd name="T11" fmla="*/ 64 h 97"/>
                    <a:gd name="T12" fmla="*/ 0 w 26"/>
                    <a:gd name="T13" fmla="*/ 74 h 97"/>
                    <a:gd name="T14" fmla="*/ 0 w 26"/>
                    <a:gd name="T15" fmla="*/ 86 h 97"/>
                    <a:gd name="T16" fmla="*/ 0 w 26"/>
                    <a:gd name="T17" fmla="*/ 97 h 97"/>
                    <a:gd name="T18" fmla="*/ 23 w 26"/>
                    <a:gd name="T19" fmla="*/ 97 h 97"/>
                    <a:gd name="T20" fmla="*/ 24 w 26"/>
                    <a:gd name="T21" fmla="*/ 86 h 97"/>
                    <a:gd name="T22" fmla="*/ 24 w 26"/>
                    <a:gd name="T23" fmla="*/ 75 h 97"/>
                    <a:gd name="T24" fmla="*/ 24 w 26"/>
                    <a:gd name="T25" fmla="*/ 65 h 97"/>
                    <a:gd name="T26" fmla="*/ 24 w 26"/>
                    <a:gd name="T27" fmla="*/ 55 h 97"/>
                    <a:gd name="T28" fmla="*/ 24 w 26"/>
                    <a:gd name="T29" fmla="*/ 33 h 97"/>
                    <a:gd name="T30" fmla="*/ 26 w 26"/>
                    <a:gd name="T31" fmla="*/ 23 h 97"/>
                    <a:gd name="T32" fmla="*/ 24 w 26"/>
                    <a:gd name="T33" fmla="*/ 11 h 97"/>
                    <a:gd name="T34" fmla="*/ 16 w 26"/>
                    <a:gd name="T35" fmla="*/ 23 h 97"/>
                    <a:gd name="T36" fmla="*/ 11 w 26"/>
                    <a:gd name="T37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97">
                      <a:moveTo>
                        <a:pt x="11" y="0"/>
                      </a:moveTo>
                      <a:lnTo>
                        <a:pt x="3" y="11"/>
                      </a:lnTo>
                      <a:lnTo>
                        <a:pt x="1" y="22"/>
                      </a:lnTo>
                      <a:lnTo>
                        <a:pt x="1" y="32"/>
                      </a:lnTo>
                      <a:lnTo>
                        <a:pt x="1" y="54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6"/>
                      </a:lnTo>
                      <a:lnTo>
                        <a:pt x="0" y="97"/>
                      </a:lnTo>
                      <a:lnTo>
                        <a:pt x="23" y="97"/>
                      </a:lnTo>
                      <a:lnTo>
                        <a:pt x="24" y="86"/>
                      </a:lnTo>
                      <a:lnTo>
                        <a:pt x="24" y="75"/>
                      </a:lnTo>
                      <a:lnTo>
                        <a:pt x="24" y="65"/>
                      </a:lnTo>
                      <a:lnTo>
                        <a:pt x="24" y="55"/>
                      </a:lnTo>
                      <a:lnTo>
                        <a:pt x="24" y="33"/>
                      </a:lnTo>
                      <a:lnTo>
                        <a:pt x="26" y="23"/>
                      </a:lnTo>
                      <a:lnTo>
                        <a:pt x="24" y="11"/>
                      </a:lnTo>
                      <a:lnTo>
                        <a:pt x="16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4" name="Freeform 152"/>
                <p:cNvSpPr>
                  <a:spLocks/>
                </p:cNvSpPr>
                <p:nvPr/>
              </p:nvSpPr>
              <p:spPr bwMode="auto">
                <a:xfrm>
                  <a:off x="5213" y="2918"/>
                  <a:ext cx="17" cy="10"/>
                </a:xfrm>
                <a:custGeom>
                  <a:avLst/>
                  <a:gdLst>
                    <a:gd name="T0" fmla="*/ 51 w 51"/>
                    <a:gd name="T1" fmla="*/ 10 h 30"/>
                    <a:gd name="T2" fmla="*/ 37 w 51"/>
                    <a:gd name="T3" fmla="*/ 0 h 30"/>
                    <a:gd name="T4" fmla="*/ 32 w 51"/>
                    <a:gd name="T5" fmla="*/ 0 h 30"/>
                    <a:gd name="T6" fmla="*/ 28 w 51"/>
                    <a:gd name="T7" fmla="*/ 1 h 30"/>
                    <a:gd name="T8" fmla="*/ 24 w 51"/>
                    <a:gd name="T9" fmla="*/ 1 h 30"/>
                    <a:gd name="T10" fmla="*/ 19 w 51"/>
                    <a:gd name="T11" fmla="*/ 2 h 30"/>
                    <a:gd name="T12" fmla="*/ 13 w 51"/>
                    <a:gd name="T13" fmla="*/ 4 h 30"/>
                    <a:gd name="T14" fmla="*/ 9 w 51"/>
                    <a:gd name="T15" fmla="*/ 4 h 30"/>
                    <a:gd name="T16" fmla="*/ 5 w 51"/>
                    <a:gd name="T17" fmla="*/ 5 h 30"/>
                    <a:gd name="T18" fmla="*/ 0 w 51"/>
                    <a:gd name="T19" fmla="*/ 7 h 30"/>
                    <a:gd name="T20" fmla="*/ 5 w 51"/>
                    <a:gd name="T21" fmla="*/ 30 h 30"/>
                    <a:gd name="T22" fmla="*/ 10 w 51"/>
                    <a:gd name="T23" fmla="*/ 29 h 30"/>
                    <a:gd name="T24" fmla="*/ 15 w 51"/>
                    <a:gd name="T25" fmla="*/ 27 h 30"/>
                    <a:gd name="T26" fmla="*/ 19 w 51"/>
                    <a:gd name="T27" fmla="*/ 26 h 30"/>
                    <a:gd name="T28" fmla="*/ 24 w 51"/>
                    <a:gd name="T29" fmla="*/ 26 h 30"/>
                    <a:gd name="T30" fmla="*/ 28 w 51"/>
                    <a:gd name="T31" fmla="*/ 24 h 30"/>
                    <a:gd name="T32" fmla="*/ 32 w 51"/>
                    <a:gd name="T33" fmla="*/ 23 h 30"/>
                    <a:gd name="T34" fmla="*/ 37 w 51"/>
                    <a:gd name="T35" fmla="*/ 23 h 30"/>
                    <a:gd name="T36" fmla="*/ 42 w 51"/>
                    <a:gd name="T37" fmla="*/ 21 h 30"/>
                    <a:gd name="T38" fmla="*/ 28 w 51"/>
                    <a:gd name="T39" fmla="*/ 11 h 30"/>
                    <a:gd name="T40" fmla="*/ 51 w 51"/>
                    <a:gd name="T41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1" h="30">
                      <a:moveTo>
                        <a:pt x="51" y="1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8" y="1"/>
                      </a:lnTo>
                      <a:lnTo>
                        <a:pt x="24" y="1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4"/>
                      </a:ln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5" y="30"/>
                      </a:lnTo>
                      <a:lnTo>
                        <a:pt x="10" y="29"/>
                      </a:lnTo>
                      <a:lnTo>
                        <a:pt x="15" y="27"/>
                      </a:lnTo>
                      <a:lnTo>
                        <a:pt x="19" y="26"/>
                      </a:lnTo>
                      <a:lnTo>
                        <a:pt x="24" y="26"/>
                      </a:lnTo>
                      <a:lnTo>
                        <a:pt x="28" y="24"/>
                      </a:lnTo>
                      <a:lnTo>
                        <a:pt x="32" y="23"/>
                      </a:lnTo>
                      <a:lnTo>
                        <a:pt x="37" y="23"/>
                      </a:lnTo>
                      <a:lnTo>
                        <a:pt x="42" y="21"/>
                      </a:lnTo>
                      <a:lnTo>
                        <a:pt x="28" y="11"/>
                      </a:lnTo>
                      <a:lnTo>
                        <a:pt x="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5" name="Freeform 153"/>
                <p:cNvSpPr>
                  <a:spLocks/>
                </p:cNvSpPr>
                <p:nvPr/>
              </p:nvSpPr>
              <p:spPr bwMode="auto">
                <a:xfrm>
                  <a:off x="4927" y="2503"/>
                  <a:ext cx="272" cy="262"/>
                </a:xfrm>
                <a:custGeom>
                  <a:avLst/>
                  <a:gdLst>
                    <a:gd name="T0" fmla="*/ 22 w 816"/>
                    <a:gd name="T1" fmla="*/ 121 h 787"/>
                    <a:gd name="T2" fmla="*/ 49 w 816"/>
                    <a:gd name="T3" fmla="*/ 166 h 787"/>
                    <a:gd name="T4" fmla="*/ 81 w 816"/>
                    <a:gd name="T5" fmla="*/ 211 h 787"/>
                    <a:gd name="T6" fmla="*/ 116 w 816"/>
                    <a:gd name="T7" fmla="*/ 257 h 787"/>
                    <a:gd name="T8" fmla="*/ 106 w 816"/>
                    <a:gd name="T9" fmla="*/ 289 h 787"/>
                    <a:gd name="T10" fmla="*/ 74 w 816"/>
                    <a:gd name="T11" fmla="*/ 314 h 787"/>
                    <a:gd name="T12" fmla="*/ 39 w 816"/>
                    <a:gd name="T13" fmla="*/ 334 h 787"/>
                    <a:gd name="T14" fmla="*/ 7 w 816"/>
                    <a:gd name="T15" fmla="*/ 350 h 787"/>
                    <a:gd name="T16" fmla="*/ 9 w 816"/>
                    <a:gd name="T17" fmla="*/ 384 h 787"/>
                    <a:gd name="T18" fmla="*/ 28 w 816"/>
                    <a:gd name="T19" fmla="*/ 417 h 787"/>
                    <a:gd name="T20" fmla="*/ 57 w 816"/>
                    <a:gd name="T21" fmla="*/ 445 h 787"/>
                    <a:gd name="T22" fmla="*/ 93 w 816"/>
                    <a:gd name="T23" fmla="*/ 468 h 787"/>
                    <a:gd name="T24" fmla="*/ 125 w 816"/>
                    <a:gd name="T25" fmla="*/ 480 h 787"/>
                    <a:gd name="T26" fmla="*/ 151 w 816"/>
                    <a:gd name="T27" fmla="*/ 484 h 787"/>
                    <a:gd name="T28" fmla="*/ 177 w 816"/>
                    <a:gd name="T29" fmla="*/ 486 h 787"/>
                    <a:gd name="T30" fmla="*/ 208 w 816"/>
                    <a:gd name="T31" fmla="*/ 484 h 787"/>
                    <a:gd name="T32" fmla="*/ 234 w 816"/>
                    <a:gd name="T33" fmla="*/ 478 h 787"/>
                    <a:gd name="T34" fmla="*/ 259 w 816"/>
                    <a:gd name="T35" fmla="*/ 470 h 787"/>
                    <a:gd name="T36" fmla="*/ 285 w 816"/>
                    <a:gd name="T37" fmla="*/ 462 h 787"/>
                    <a:gd name="T38" fmla="*/ 310 w 816"/>
                    <a:gd name="T39" fmla="*/ 458 h 787"/>
                    <a:gd name="T40" fmla="*/ 350 w 816"/>
                    <a:gd name="T41" fmla="*/ 471 h 787"/>
                    <a:gd name="T42" fmla="*/ 384 w 816"/>
                    <a:gd name="T43" fmla="*/ 506 h 787"/>
                    <a:gd name="T44" fmla="*/ 356 w 816"/>
                    <a:gd name="T45" fmla="*/ 510 h 787"/>
                    <a:gd name="T46" fmla="*/ 321 w 816"/>
                    <a:gd name="T47" fmla="*/ 521 h 787"/>
                    <a:gd name="T48" fmla="*/ 289 w 816"/>
                    <a:gd name="T49" fmla="*/ 534 h 787"/>
                    <a:gd name="T50" fmla="*/ 256 w 816"/>
                    <a:gd name="T51" fmla="*/ 544 h 787"/>
                    <a:gd name="T52" fmla="*/ 218 w 816"/>
                    <a:gd name="T53" fmla="*/ 545 h 787"/>
                    <a:gd name="T54" fmla="*/ 177 w 816"/>
                    <a:gd name="T55" fmla="*/ 544 h 787"/>
                    <a:gd name="T56" fmla="*/ 215 w 816"/>
                    <a:gd name="T57" fmla="*/ 609 h 787"/>
                    <a:gd name="T58" fmla="*/ 269 w 816"/>
                    <a:gd name="T59" fmla="*/ 660 h 787"/>
                    <a:gd name="T60" fmla="*/ 318 w 816"/>
                    <a:gd name="T61" fmla="*/ 692 h 787"/>
                    <a:gd name="T62" fmla="*/ 374 w 816"/>
                    <a:gd name="T63" fmla="*/ 718 h 787"/>
                    <a:gd name="T64" fmla="*/ 427 w 816"/>
                    <a:gd name="T65" fmla="*/ 746 h 787"/>
                    <a:gd name="T66" fmla="*/ 480 w 816"/>
                    <a:gd name="T67" fmla="*/ 787 h 787"/>
                    <a:gd name="T68" fmla="*/ 531 w 816"/>
                    <a:gd name="T69" fmla="*/ 745 h 787"/>
                    <a:gd name="T70" fmla="*/ 584 w 816"/>
                    <a:gd name="T71" fmla="*/ 704 h 787"/>
                    <a:gd name="T72" fmla="*/ 640 w 816"/>
                    <a:gd name="T73" fmla="*/ 665 h 787"/>
                    <a:gd name="T74" fmla="*/ 694 w 816"/>
                    <a:gd name="T75" fmla="*/ 625 h 787"/>
                    <a:gd name="T76" fmla="*/ 730 w 816"/>
                    <a:gd name="T77" fmla="*/ 598 h 787"/>
                    <a:gd name="T78" fmla="*/ 765 w 816"/>
                    <a:gd name="T79" fmla="*/ 563 h 787"/>
                    <a:gd name="T80" fmla="*/ 804 w 816"/>
                    <a:gd name="T81" fmla="*/ 465 h 787"/>
                    <a:gd name="T82" fmla="*/ 814 w 816"/>
                    <a:gd name="T83" fmla="*/ 364 h 787"/>
                    <a:gd name="T84" fmla="*/ 807 w 816"/>
                    <a:gd name="T85" fmla="*/ 254 h 787"/>
                    <a:gd name="T86" fmla="*/ 781 w 816"/>
                    <a:gd name="T87" fmla="*/ 163 h 787"/>
                    <a:gd name="T88" fmla="*/ 750 w 816"/>
                    <a:gd name="T89" fmla="*/ 116 h 787"/>
                    <a:gd name="T90" fmla="*/ 711 w 816"/>
                    <a:gd name="T91" fmla="*/ 76 h 787"/>
                    <a:gd name="T92" fmla="*/ 666 w 816"/>
                    <a:gd name="T93" fmla="*/ 44 h 787"/>
                    <a:gd name="T94" fmla="*/ 615 w 816"/>
                    <a:gd name="T95" fmla="*/ 19 h 787"/>
                    <a:gd name="T96" fmla="*/ 563 w 816"/>
                    <a:gd name="T97" fmla="*/ 4 h 787"/>
                    <a:gd name="T98" fmla="*/ 490 w 816"/>
                    <a:gd name="T99" fmla="*/ 0 h 787"/>
                    <a:gd name="T100" fmla="*/ 435 w 816"/>
                    <a:gd name="T101" fmla="*/ 7 h 787"/>
                    <a:gd name="T102" fmla="*/ 384 w 816"/>
                    <a:gd name="T103" fmla="*/ 22 h 787"/>
                    <a:gd name="T104" fmla="*/ 336 w 816"/>
                    <a:gd name="T105" fmla="*/ 45 h 787"/>
                    <a:gd name="T106" fmla="*/ 297 w 816"/>
                    <a:gd name="T107" fmla="*/ 76 h 787"/>
                    <a:gd name="T108" fmla="*/ 263 w 816"/>
                    <a:gd name="T109" fmla="*/ 113 h 787"/>
                    <a:gd name="T110" fmla="*/ 224 w 816"/>
                    <a:gd name="T111" fmla="*/ 140 h 787"/>
                    <a:gd name="T112" fmla="*/ 164 w 816"/>
                    <a:gd name="T113" fmla="*/ 128 h 787"/>
                    <a:gd name="T114" fmla="*/ 106 w 816"/>
                    <a:gd name="T115" fmla="*/ 113 h 787"/>
                    <a:gd name="T116" fmla="*/ 49 w 816"/>
                    <a:gd name="T117" fmla="*/ 99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16" h="787">
                      <a:moveTo>
                        <a:pt x="6" y="87"/>
                      </a:moveTo>
                      <a:lnTo>
                        <a:pt x="10" y="99"/>
                      </a:lnTo>
                      <a:lnTo>
                        <a:pt x="16" y="109"/>
                      </a:lnTo>
                      <a:lnTo>
                        <a:pt x="22" y="121"/>
                      </a:lnTo>
                      <a:lnTo>
                        <a:pt x="29" y="131"/>
                      </a:lnTo>
                      <a:lnTo>
                        <a:pt x="36" y="142"/>
                      </a:lnTo>
                      <a:lnTo>
                        <a:pt x="42" y="154"/>
                      </a:lnTo>
                      <a:lnTo>
                        <a:pt x="49" y="166"/>
                      </a:lnTo>
                      <a:lnTo>
                        <a:pt x="57" y="177"/>
                      </a:lnTo>
                      <a:lnTo>
                        <a:pt x="65" y="188"/>
                      </a:lnTo>
                      <a:lnTo>
                        <a:pt x="74" y="199"/>
                      </a:lnTo>
                      <a:lnTo>
                        <a:pt x="81" y="211"/>
                      </a:lnTo>
                      <a:lnTo>
                        <a:pt x="92" y="222"/>
                      </a:lnTo>
                      <a:lnTo>
                        <a:pt x="99" y="234"/>
                      </a:lnTo>
                      <a:lnTo>
                        <a:pt x="108" y="246"/>
                      </a:lnTo>
                      <a:lnTo>
                        <a:pt x="116" y="257"/>
                      </a:lnTo>
                      <a:lnTo>
                        <a:pt x="126" y="269"/>
                      </a:lnTo>
                      <a:lnTo>
                        <a:pt x="119" y="276"/>
                      </a:lnTo>
                      <a:lnTo>
                        <a:pt x="113" y="284"/>
                      </a:lnTo>
                      <a:lnTo>
                        <a:pt x="106" y="289"/>
                      </a:lnTo>
                      <a:lnTo>
                        <a:pt x="99" y="295"/>
                      </a:lnTo>
                      <a:lnTo>
                        <a:pt x="92" y="302"/>
                      </a:lnTo>
                      <a:lnTo>
                        <a:pt x="83" y="308"/>
                      </a:lnTo>
                      <a:lnTo>
                        <a:pt x="74" y="314"/>
                      </a:lnTo>
                      <a:lnTo>
                        <a:pt x="65" y="320"/>
                      </a:lnTo>
                      <a:lnTo>
                        <a:pt x="57" y="324"/>
                      </a:lnTo>
                      <a:lnTo>
                        <a:pt x="48" y="330"/>
                      </a:lnTo>
                      <a:lnTo>
                        <a:pt x="39" y="334"/>
                      </a:lnTo>
                      <a:lnTo>
                        <a:pt x="32" y="339"/>
                      </a:lnTo>
                      <a:lnTo>
                        <a:pt x="23" y="343"/>
                      </a:lnTo>
                      <a:lnTo>
                        <a:pt x="16" y="346"/>
                      </a:lnTo>
                      <a:lnTo>
                        <a:pt x="7" y="350"/>
                      </a:lnTo>
                      <a:lnTo>
                        <a:pt x="0" y="353"/>
                      </a:lnTo>
                      <a:lnTo>
                        <a:pt x="1" y="364"/>
                      </a:lnTo>
                      <a:lnTo>
                        <a:pt x="6" y="375"/>
                      </a:lnTo>
                      <a:lnTo>
                        <a:pt x="9" y="384"/>
                      </a:lnTo>
                      <a:lnTo>
                        <a:pt x="13" y="393"/>
                      </a:lnTo>
                      <a:lnTo>
                        <a:pt x="17" y="401"/>
                      </a:lnTo>
                      <a:lnTo>
                        <a:pt x="22" y="410"/>
                      </a:lnTo>
                      <a:lnTo>
                        <a:pt x="28" y="417"/>
                      </a:lnTo>
                      <a:lnTo>
                        <a:pt x="35" y="425"/>
                      </a:lnTo>
                      <a:lnTo>
                        <a:pt x="41" y="432"/>
                      </a:lnTo>
                      <a:lnTo>
                        <a:pt x="48" y="439"/>
                      </a:lnTo>
                      <a:lnTo>
                        <a:pt x="57" y="445"/>
                      </a:lnTo>
                      <a:lnTo>
                        <a:pt x="64" y="451"/>
                      </a:lnTo>
                      <a:lnTo>
                        <a:pt x="74" y="457"/>
                      </a:lnTo>
                      <a:lnTo>
                        <a:pt x="83" y="462"/>
                      </a:lnTo>
                      <a:lnTo>
                        <a:pt x="93" y="468"/>
                      </a:lnTo>
                      <a:lnTo>
                        <a:pt x="103" y="473"/>
                      </a:lnTo>
                      <a:lnTo>
                        <a:pt x="110" y="476"/>
                      </a:lnTo>
                      <a:lnTo>
                        <a:pt x="118" y="478"/>
                      </a:lnTo>
                      <a:lnTo>
                        <a:pt x="125" y="480"/>
                      </a:lnTo>
                      <a:lnTo>
                        <a:pt x="131" y="481"/>
                      </a:lnTo>
                      <a:lnTo>
                        <a:pt x="138" y="483"/>
                      </a:lnTo>
                      <a:lnTo>
                        <a:pt x="144" y="484"/>
                      </a:lnTo>
                      <a:lnTo>
                        <a:pt x="151" y="484"/>
                      </a:lnTo>
                      <a:lnTo>
                        <a:pt x="157" y="486"/>
                      </a:lnTo>
                      <a:lnTo>
                        <a:pt x="163" y="486"/>
                      </a:lnTo>
                      <a:lnTo>
                        <a:pt x="170" y="486"/>
                      </a:lnTo>
                      <a:lnTo>
                        <a:pt x="177" y="486"/>
                      </a:lnTo>
                      <a:lnTo>
                        <a:pt x="189" y="486"/>
                      </a:lnTo>
                      <a:lnTo>
                        <a:pt x="195" y="484"/>
                      </a:lnTo>
                      <a:lnTo>
                        <a:pt x="202" y="484"/>
                      </a:lnTo>
                      <a:lnTo>
                        <a:pt x="208" y="484"/>
                      </a:lnTo>
                      <a:lnTo>
                        <a:pt x="215" y="483"/>
                      </a:lnTo>
                      <a:lnTo>
                        <a:pt x="221" y="481"/>
                      </a:lnTo>
                      <a:lnTo>
                        <a:pt x="227" y="480"/>
                      </a:lnTo>
                      <a:lnTo>
                        <a:pt x="234" y="478"/>
                      </a:lnTo>
                      <a:lnTo>
                        <a:pt x="240" y="477"/>
                      </a:lnTo>
                      <a:lnTo>
                        <a:pt x="247" y="474"/>
                      </a:lnTo>
                      <a:lnTo>
                        <a:pt x="253" y="471"/>
                      </a:lnTo>
                      <a:lnTo>
                        <a:pt x="259" y="470"/>
                      </a:lnTo>
                      <a:lnTo>
                        <a:pt x="265" y="468"/>
                      </a:lnTo>
                      <a:lnTo>
                        <a:pt x="272" y="465"/>
                      </a:lnTo>
                      <a:lnTo>
                        <a:pt x="278" y="464"/>
                      </a:lnTo>
                      <a:lnTo>
                        <a:pt x="285" y="462"/>
                      </a:lnTo>
                      <a:lnTo>
                        <a:pt x="291" y="460"/>
                      </a:lnTo>
                      <a:lnTo>
                        <a:pt x="297" y="460"/>
                      </a:lnTo>
                      <a:lnTo>
                        <a:pt x="304" y="458"/>
                      </a:lnTo>
                      <a:lnTo>
                        <a:pt x="310" y="458"/>
                      </a:lnTo>
                      <a:lnTo>
                        <a:pt x="321" y="460"/>
                      </a:lnTo>
                      <a:lnTo>
                        <a:pt x="331" y="462"/>
                      </a:lnTo>
                      <a:lnTo>
                        <a:pt x="342" y="465"/>
                      </a:lnTo>
                      <a:lnTo>
                        <a:pt x="350" y="471"/>
                      </a:lnTo>
                      <a:lnTo>
                        <a:pt x="361" y="478"/>
                      </a:lnTo>
                      <a:lnTo>
                        <a:pt x="369" y="487"/>
                      </a:lnTo>
                      <a:lnTo>
                        <a:pt x="377" y="496"/>
                      </a:lnTo>
                      <a:lnTo>
                        <a:pt x="384" y="506"/>
                      </a:lnTo>
                      <a:lnTo>
                        <a:pt x="377" y="508"/>
                      </a:lnTo>
                      <a:lnTo>
                        <a:pt x="371" y="508"/>
                      </a:lnTo>
                      <a:lnTo>
                        <a:pt x="362" y="509"/>
                      </a:lnTo>
                      <a:lnTo>
                        <a:pt x="356" y="510"/>
                      </a:lnTo>
                      <a:lnTo>
                        <a:pt x="347" y="512"/>
                      </a:lnTo>
                      <a:lnTo>
                        <a:pt x="340" y="515"/>
                      </a:lnTo>
                      <a:lnTo>
                        <a:pt x="331" y="516"/>
                      </a:lnTo>
                      <a:lnTo>
                        <a:pt x="321" y="521"/>
                      </a:lnTo>
                      <a:lnTo>
                        <a:pt x="314" y="525"/>
                      </a:lnTo>
                      <a:lnTo>
                        <a:pt x="307" y="528"/>
                      </a:lnTo>
                      <a:lnTo>
                        <a:pt x="297" y="531"/>
                      </a:lnTo>
                      <a:lnTo>
                        <a:pt x="289" y="534"/>
                      </a:lnTo>
                      <a:lnTo>
                        <a:pt x="282" y="537"/>
                      </a:lnTo>
                      <a:lnTo>
                        <a:pt x="273" y="540"/>
                      </a:lnTo>
                      <a:lnTo>
                        <a:pt x="265" y="541"/>
                      </a:lnTo>
                      <a:lnTo>
                        <a:pt x="256" y="544"/>
                      </a:lnTo>
                      <a:lnTo>
                        <a:pt x="247" y="544"/>
                      </a:lnTo>
                      <a:lnTo>
                        <a:pt x="237" y="545"/>
                      </a:lnTo>
                      <a:lnTo>
                        <a:pt x="227" y="545"/>
                      </a:lnTo>
                      <a:lnTo>
                        <a:pt x="218" y="545"/>
                      </a:lnTo>
                      <a:lnTo>
                        <a:pt x="206" y="544"/>
                      </a:lnTo>
                      <a:lnTo>
                        <a:pt x="198" y="544"/>
                      </a:lnTo>
                      <a:lnTo>
                        <a:pt x="188" y="544"/>
                      </a:lnTo>
                      <a:lnTo>
                        <a:pt x="177" y="544"/>
                      </a:lnTo>
                      <a:lnTo>
                        <a:pt x="185" y="563"/>
                      </a:lnTo>
                      <a:lnTo>
                        <a:pt x="193" y="580"/>
                      </a:lnTo>
                      <a:lnTo>
                        <a:pt x="204" y="595"/>
                      </a:lnTo>
                      <a:lnTo>
                        <a:pt x="215" y="609"/>
                      </a:lnTo>
                      <a:lnTo>
                        <a:pt x="227" y="624"/>
                      </a:lnTo>
                      <a:lnTo>
                        <a:pt x="240" y="637"/>
                      </a:lnTo>
                      <a:lnTo>
                        <a:pt x="254" y="649"/>
                      </a:lnTo>
                      <a:lnTo>
                        <a:pt x="269" y="660"/>
                      </a:lnTo>
                      <a:lnTo>
                        <a:pt x="281" y="669"/>
                      </a:lnTo>
                      <a:lnTo>
                        <a:pt x="292" y="678"/>
                      </a:lnTo>
                      <a:lnTo>
                        <a:pt x="305" y="685"/>
                      </a:lnTo>
                      <a:lnTo>
                        <a:pt x="318" y="692"/>
                      </a:lnTo>
                      <a:lnTo>
                        <a:pt x="331" y="700"/>
                      </a:lnTo>
                      <a:lnTo>
                        <a:pt x="346" y="705"/>
                      </a:lnTo>
                      <a:lnTo>
                        <a:pt x="359" y="711"/>
                      </a:lnTo>
                      <a:lnTo>
                        <a:pt x="374" y="718"/>
                      </a:lnTo>
                      <a:lnTo>
                        <a:pt x="387" y="724"/>
                      </a:lnTo>
                      <a:lnTo>
                        <a:pt x="401" y="732"/>
                      </a:lnTo>
                      <a:lnTo>
                        <a:pt x="414" y="739"/>
                      </a:lnTo>
                      <a:lnTo>
                        <a:pt x="427" y="746"/>
                      </a:lnTo>
                      <a:lnTo>
                        <a:pt x="441" y="756"/>
                      </a:lnTo>
                      <a:lnTo>
                        <a:pt x="455" y="764"/>
                      </a:lnTo>
                      <a:lnTo>
                        <a:pt x="467" y="775"/>
                      </a:lnTo>
                      <a:lnTo>
                        <a:pt x="480" y="787"/>
                      </a:lnTo>
                      <a:lnTo>
                        <a:pt x="491" y="777"/>
                      </a:lnTo>
                      <a:lnTo>
                        <a:pt x="503" y="765"/>
                      </a:lnTo>
                      <a:lnTo>
                        <a:pt x="518" y="755"/>
                      </a:lnTo>
                      <a:lnTo>
                        <a:pt x="531" y="745"/>
                      </a:lnTo>
                      <a:lnTo>
                        <a:pt x="542" y="733"/>
                      </a:lnTo>
                      <a:lnTo>
                        <a:pt x="557" y="724"/>
                      </a:lnTo>
                      <a:lnTo>
                        <a:pt x="570" y="714"/>
                      </a:lnTo>
                      <a:lnTo>
                        <a:pt x="584" y="704"/>
                      </a:lnTo>
                      <a:lnTo>
                        <a:pt x="598" y="694"/>
                      </a:lnTo>
                      <a:lnTo>
                        <a:pt x="612" y="685"/>
                      </a:lnTo>
                      <a:lnTo>
                        <a:pt x="625" y="675"/>
                      </a:lnTo>
                      <a:lnTo>
                        <a:pt x="640" y="665"/>
                      </a:lnTo>
                      <a:lnTo>
                        <a:pt x="653" y="654"/>
                      </a:lnTo>
                      <a:lnTo>
                        <a:pt x="667" y="646"/>
                      </a:lnTo>
                      <a:lnTo>
                        <a:pt x="680" y="636"/>
                      </a:lnTo>
                      <a:lnTo>
                        <a:pt x="694" y="625"/>
                      </a:lnTo>
                      <a:lnTo>
                        <a:pt x="704" y="618"/>
                      </a:lnTo>
                      <a:lnTo>
                        <a:pt x="712" y="611"/>
                      </a:lnTo>
                      <a:lnTo>
                        <a:pt x="723" y="605"/>
                      </a:lnTo>
                      <a:lnTo>
                        <a:pt x="730" y="598"/>
                      </a:lnTo>
                      <a:lnTo>
                        <a:pt x="739" y="590"/>
                      </a:lnTo>
                      <a:lnTo>
                        <a:pt x="747" y="582"/>
                      </a:lnTo>
                      <a:lnTo>
                        <a:pt x="756" y="573"/>
                      </a:lnTo>
                      <a:lnTo>
                        <a:pt x="765" y="563"/>
                      </a:lnTo>
                      <a:lnTo>
                        <a:pt x="776" y="540"/>
                      </a:lnTo>
                      <a:lnTo>
                        <a:pt x="788" y="516"/>
                      </a:lnTo>
                      <a:lnTo>
                        <a:pt x="797" y="492"/>
                      </a:lnTo>
                      <a:lnTo>
                        <a:pt x="804" y="465"/>
                      </a:lnTo>
                      <a:lnTo>
                        <a:pt x="810" y="439"/>
                      </a:lnTo>
                      <a:lnTo>
                        <a:pt x="814" y="414"/>
                      </a:lnTo>
                      <a:lnTo>
                        <a:pt x="816" y="390"/>
                      </a:lnTo>
                      <a:lnTo>
                        <a:pt x="814" y="364"/>
                      </a:lnTo>
                      <a:lnTo>
                        <a:pt x="813" y="336"/>
                      </a:lnTo>
                      <a:lnTo>
                        <a:pt x="811" y="307"/>
                      </a:lnTo>
                      <a:lnTo>
                        <a:pt x="810" y="281"/>
                      </a:lnTo>
                      <a:lnTo>
                        <a:pt x="807" y="254"/>
                      </a:lnTo>
                      <a:lnTo>
                        <a:pt x="803" y="230"/>
                      </a:lnTo>
                      <a:lnTo>
                        <a:pt x="798" y="206"/>
                      </a:lnTo>
                      <a:lnTo>
                        <a:pt x="791" y="185"/>
                      </a:lnTo>
                      <a:lnTo>
                        <a:pt x="781" y="163"/>
                      </a:lnTo>
                      <a:lnTo>
                        <a:pt x="773" y="151"/>
                      </a:lnTo>
                      <a:lnTo>
                        <a:pt x="766" y="138"/>
                      </a:lnTo>
                      <a:lnTo>
                        <a:pt x="759" y="126"/>
                      </a:lnTo>
                      <a:lnTo>
                        <a:pt x="750" y="116"/>
                      </a:lnTo>
                      <a:lnTo>
                        <a:pt x="742" y="105"/>
                      </a:lnTo>
                      <a:lnTo>
                        <a:pt x="731" y="94"/>
                      </a:lnTo>
                      <a:lnTo>
                        <a:pt x="721" y="84"/>
                      </a:lnTo>
                      <a:lnTo>
                        <a:pt x="711" y="76"/>
                      </a:lnTo>
                      <a:lnTo>
                        <a:pt x="701" y="68"/>
                      </a:lnTo>
                      <a:lnTo>
                        <a:pt x="689" y="60"/>
                      </a:lnTo>
                      <a:lnTo>
                        <a:pt x="678" y="51"/>
                      </a:lnTo>
                      <a:lnTo>
                        <a:pt x="666" y="44"/>
                      </a:lnTo>
                      <a:lnTo>
                        <a:pt x="654" y="36"/>
                      </a:lnTo>
                      <a:lnTo>
                        <a:pt x="641" y="30"/>
                      </a:lnTo>
                      <a:lnTo>
                        <a:pt x="628" y="25"/>
                      </a:lnTo>
                      <a:lnTo>
                        <a:pt x="615" y="19"/>
                      </a:lnTo>
                      <a:lnTo>
                        <a:pt x="602" y="14"/>
                      </a:lnTo>
                      <a:lnTo>
                        <a:pt x="589" y="10"/>
                      </a:lnTo>
                      <a:lnTo>
                        <a:pt x="576" y="7"/>
                      </a:lnTo>
                      <a:lnTo>
                        <a:pt x="563" y="4"/>
                      </a:lnTo>
                      <a:lnTo>
                        <a:pt x="548" y="1"/>
                      </a:lnTo>
                      <a:lnTo>
                        <a:pt x="534" y="0"/>
                      </a:lnTo>
                      <a:lnTo>
                        <a:pt x="519" y="0"/>
                      </a:lnTo>
                      <a:lnTo>
                        <a:pt x="490" y="0"/>
                      </a:lnTo>
                      <a:lnTo>
                        <a:pt x="477" y="1"/>
                      </a:lnTo>
                      <a:lnTo>
                        <a:pt x="462" y="3"/>
                      </a:lnTo>
                      <a:lnTo>
                        <a:pt x="448" y="4"/>
                      </a:lnTo>
                      <a:lnTo>
                        <a:pt x="435" y="7"/>
                      </a:lnTo>
                      <a:lnTo>
                        <a:pt x="423" y="10"/>
                      </a:lnTo>
                      <a:lnTo>
                        <a:pt x="410" y="13"/>
                      </a:lnTo>
                      <a:lnTo>
                        <a:pt x="397" y="16"/>
                      </a:lnTo>
                      <a:lnTo>
                        <a:pt x="384" y="22"/>
                      </a:lnTo>
                      <a:lnTo>
                        <a:pt x="371" y="26"/>
                      </a:lnTo>
                      <a:lnTo>
                        <a:pt x="358" y="32"/>
                      </a:lnTo>
                      <a:lnTo>
                        <a:pt x="347" y="39"/>
                      </a:lnTo>
                      <a:lnTo>
                        <a:pt x="336" y="45"/>
                      </a:lnTo>
                      <a:lnTo>
                        <a:pt x="326" y="52"/>
                      </a:lnTo>
                      <a:lnTo>
                        <a:pt x="315" y="60"/>
                      </a:lnTo>
                      <a:lnTo>
                        <a:pt x="307" y="68"/>
                      </a:lnTo>
                      <a:lnTo>
                        <a:pt x="297" y="76"/>
                      </a:lnTo>
                      <a:lnTo>
                        <a:pt x="288" y="84"/>
                      </a:lnTo>
                      <a:lnTo>
                        <a:pt x="281" y="93"/>
                      </a:lnTo>
                      <a:lnTo>
                        <a:pt x="272" y="103"/>
                      </a:lnTo>
                      <a:lnTo>
                        <a:pt x="263" y="113"/>
                      </a:lnTo>
                      <a:lnTo>
                        <a:pt x="256" y="124"/>
                      </a:lnTo>
                      <a:lnTo>
                        <a:pt x="247" y="134"/>
                      </a:lnTo>
                      <a:lnTo>
                        <a:pt x="240" y="144"/>
                      </a:lnTo>
                      <a:lnTo>
                        <a:pt x="224" y="140"/>
                      </a:lnTo>
                      <a:lnTo>
                        <a:pt x="209" y="138"/>
                      </a:lnTo>
                      <a:lnTo>
                        <a:pt x="195" y="135"/>
                      </a:lnTo>
                      <a:lnTo>
                        <a:pt x="179" y="131"/>
                      </a:lnTo>
                      <a:lnTo>
                        <a:pt x="164" y="128"/>
                      </a:lnTo>
                      <a:lnTo>
                        <a:pt x="150" y="125"/>
                      </a:lnTo>
                      <a:lnTo>
                        <a:pt x="135" y="121"/>
                      </a:lnTo>
                      <a:lnTo>
                        <a:pt x="121" y="118"/>
                      </a:lnTo>
                      <a:lnTo>
                        <a:pt x="106" y="113"/>
                      </a:lnTo>
                      <a:lnTo>
                        <a:pt x="92" y="110"/>
                      </a:lnTo>
                      <a:lnTo>
                        <a:pt x="77" y="106"/>
                      </a:lnTo>
                      <a:lnTo>
                        <a:pt x="64" y="103"/>
                      </a:lnTo>
                      <a:lnTo>
                        <a:pt x="49" y="99"/>
                      </a:lnTo>
                      <a:lnTo>
                        <a:pt x="35" y="94"/>
                      </a:lnTo>
                      <a:lnTo>
                        <a:pt x="20" y="90"/>
                      </a:lnTo>
                      <a:lnTo>
                        <a:pt x="6" y="87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6" name="Freeform 154"/>
                <p:cNvSpPr>
                  <a:spLocks/>
                </p:cNvSpPr>
                <p:nvPr/>
              </p:nvSpPr>
              <p:spPr bwMode="auto">
                <a:xfrm>
                  <a:off x="5006" y="2547"/>
                  <a:ext cx="4" cy="7"/>
                </a:xfrm>
                <a:custGeom>
                  <a:avLst/>
                  <a:gdLst>
                    <a:gd name="T0" fmla="*/ 0 w 13"/>
                    <a:gd name="T1" fmla="*/ 22 h 22"/>
                    <a:gd name="T2" fmla="*/ 5 w 13"/>
                    <a:gd name="T3" fmla="*/ 22 h 22"/>
                    <a:gd name="T4" fmla="*/ 9 w 13"/>
                    <a:gd name="T5" fmla="*/ 21 h 22"/>
                    <a:gd name="T6" fmla="*/ 11 w 13"/>
                    <a:gd name="T7" fmla="*/ 18 h 22"/>
                    <a:gd name="T8" fmla="*/ 13 w 13"/>
                    <a:gd name="T9" fmla="*/ 13 h 22"/>
                    <a:gd name="T10" fmla="*/ 13 w 13"/>
                    <a:gd name="T11" fmla="*/ 9 h 22"/>
                    <a:gd name="T12" fmla="*/ 11 w 13"/>
                    <a:gd name="T13" fmla="*/ 5 h 22"/>
                    <a:gd name="T14" fmla="*/ 9 w 13"/>
                    <a:gd name="T15" fmla="*/ 2 h 22"/>
                    <a:gd name="T16" fmla="*/ 3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9" y="21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9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7" name="Freeform 155"/>
                <p:cNvSpPr>
                  <a:spLocks/>
                </p:cNvSpPr>
                <p:nvPr/>
              </p:nvSpPr>
              <p:spPr bwMode="auto">
                <a:xfrm>
                  <a:off x="4925" y="2528"/>
                  <a:ext cx="82" cy="26"/>
                </a:xfrm>
                <a:custGeom>
                  <a:avLst/>
                  <a:gdLst>
                    <a:gd name="T0" fmla="*/ 22 w 247"/>
                    <a:gd name="T1" fmla="*/ 5 h 78"/>
                    <a:gd name="T2" fmla="*/ 9 w 247"/>
                    <a:gd name="T3" fmla="*/ 23 h 78"/>
                    <a:gd name="T4" fmla="*/ 23 w 247"/>
                    <a:gd name="T5" fmla="*/ 26 h 78"/>
                    <a:gd name="T6" fmla="*/ 38 w 247"/>
                    <a:gd name="T7" fmla="*/ 30 h 78"/>
                    <a:gd name="T8" fmla="*/ 52 w 247"/>
                    <a:gd name="T9" fmla="*/ 34 h 78"/>
                    <a:gd name="T10" fmla="*/ 67 w 247"/>
                    <a:gd name="T11" fmla="*/ 37 h 78"/>
                    <a:gd name="T12" fmla="*/ 80 w 247"/>
                    <a:gd name="T13" fmla="*/ 42 h 78"/>
                    <a:gd name="T14" fmla="*/ 95 w 247"/>
                    <a:gd name="T15" fmla="*/ 45 h 78"/>
                    <a:gd name="T16" fmla="*/ 109 w 247"/>
                    <a:gd name="T17" fmla="*/ 49 h 78"/>
                    <a:gd name="T18" fmla="*/ 124 w 247"/>
                    <a:gd name="T19" fmla="*/ 53 h 78"/>
                    <a:gd name="T20" fmla="*/ 138 w 247"/>
                    <a:gd name="T21" fmla="*/ 56 h 78"/>
                    <a:gd name="T22" fmla="*/ 153 w 247"/>
                    <a:gd name="T23" fmla="*/ 61 h 78"/>
                    <a:gd name="T24" fmla="*/ 169 w 247"/>
                    <a:gd name="T25" fmla="*/ 64 h 78"/>
                    <a:gd name="T26" fmla="*/ 183 w 247"/>
                    <a:gd name="T27" fmla="*/ 66 h 78"/>
                    <a:gd name="T28" fmla="*/ 198 w 247"/>
                    <a:gd name="T29" fmla="*/ 69 h 78"/>
                    <a:gd name="T30" fmla="*/ 212 w 247"/>
                    <a:gd name="T31" fmla="*/ 74 h 78"/>
                    <a:gd name="T32" fmla="*/ 228 w 247"/>
                    <a:gd name="T33" fmla="*/ 77 h 78"/>
                    <a:gd name="T34" fmla="*/ 244 w 247"/>
                    <a:gd name="T35" fmla="*/ 78 h 78"/>
                    <a:gd name="T36" fmla="*/ 247 w 247"/>
                    <a:gd name="T37" fmla="*/ 56 h 78"/>
                    <a:gd name="T38" fmla="*/ 233 w 247"/>
                    <a:gd name="T39" fmla="*/ 53 h 78"/>
                    <a:gd name="T40" fmla="*/ 218 w 247"/>
                    <a:gd name="T41" fmla="*/ 50 h 78"/>
                    <a:gd name="T42" fmla="*/ 202 w 247"/>
                    <a:gd name="T43" fmla="*/ 48 h 78"/>
                    <a:gd name="T44" fmla="*/ 188 w 247"/>
                    <a:gd name="T45" fmla="*/ 45 h 78"/>
                    <a:gd name="T46" fmla="*/ 173 w 247"/>
                    <a:gd name="T47" fmla="*/ 40 h 78"/>
                    <a:gd name="T48" fmla="*/ 159 w 247"/>
                    <a:gd name="T49" fmla="*/ 37 h 78"/>
                    <a:gd name="T50" fmla="*/ 144 w 247"/>
                    <a:gd name="T51" fmla="*/ 34 h 78"/>
                    <a:gd name="T52" fmla="*/ 130 w 247"/>
                    <a:gd name="T53" fmla="*/ 30 h 78"/>
                    <a:gd name="T54" fmla="*/ 115 w 247"/>
                    <a:gd name="T55" fmla="*/ 27 h 78"/>
                    <a:gd name="T56" fmla="*/ 100 w 247"/>
                    <a:gd name="T57" fmla="*/ 23 h 78"/>
                    <a:gd name="T58" fmla="*/ 86 w 247"/>
                    <a:gd name="T59" fmla="*/ 18 h 78"/>
                    <a:gd name="T60" fmla="*/ 73 w 247"/>
                    <a:gd name="T61" fmla="*/ 16 h 78"/>
                    <a:gd name="T62" fmla="*/ 58 w 247"/>
                    <a:gd name="T63" fmla="*/ 11 h 78"/>
                    <a:gd name="T64" fmla="*/ 44 w 247"/>
                    <a:gd name="T65" fmla="*/ 7 h 78"/>
                    <a:gd name="T66" fmla="*/ 29 w 247"/>
                    <a:gd name="T67" fmla="*/ 4 h 78"/>
                    <a:gd name="T68" fmla="*/ 15 w 247"/>
                    <a:gd name="T69" fmla="*/ 0 h 78"/>
                    <a:gd name="T70" fmla="*/ 0 w 247"/>
                    <a:gd name="T71" fmla="*/ 16 h 78"/>
                    <a:gd name="T72" fmla="*/ 22 w 247"/>
                    <a:gd name="T73" fmla="*/ 5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7" h="78">
                      <a:moveTo>
                        <a:pt x="22" y="5"/>
                      </a:moveTo>
                      <a:lnTo>
                        <a:pt x="9" y="23"/>
                      </a:lnTo>
                      <a:lnTo>
                        <a:pt x="23" y="26"/>
                      </a:lnTo>
                      <a:lnTo>
                        <a:pt x="38" y="30"/>
                      </a:lnTo>
                      <a:lnTo>
                        <a:pt x="52" y="34"/>
                      </a:lnTo>
                      <a:lnTo>
                        <a:pt x="67" y="37"/>
                      </a:lnTo>
                      <a:lnTo>
                        <a:pt x="80" y="42"/>
                      </a:lnTo>
                      <a:lnTo>
                        <a:pt x="95" y="45"/>
                      </a:lnTo>
                      <a:lnTo>
                        <a:pt x="109" y="49"/>
                      </a:lnTo>
                      <a:lnTo>
                        <a:pt x="124" y="53"/>
                      </a:lnTo>
                      <a:lnTo>
                        <a:pt x="138" y="56"/>
                      </a:lnTo>
                      <a:lnTo>
                        <a:pt x="153" y="61"/>
                      </a:lnTo>
                      <a:lnTo>
                        <a:pt x="169" y="64"/>
                      </a:lnTo>
                      <a:lnTo>
                        <a:pt x="183" y="66"/>
                      </a:lnTo>
                      <a:lnTo>
                        <a:pt x="198" y="69"/>
                      </a:lnTo>
                      <a:lnTo>
                        <a:pt x="212" y="74"/>
                      </a:lnTo>
                      <a:lnTo>
                        <a:pt x="228" y="77"/>
                      </a:lnTo>
                      <a:lnTo>
                        <a:pt x="244" y="78"/>
                      </a:lnTo>
                      <a:lnTo>
                        <a:pt x="247" y="56"/>
                      </a:lnTo>
                      <a:lnTo>
                        <a:pt x="233" y="53"/>
                      </a:lnTo>
                      <a:lnTo>
                        <a:pt x="218" y="50"/>
                      </a:lnTo>
                      <a:lnTo>
                        <a:pt x="202" y="48"/>
                      </a:lnTo>
                      <a:lnTo>
                        <a:pt x="188" y="45"/>
                      </a:lnTo>
                      <a:lnTo>
                        <a:pt x="173" y="40"/>
                      </a:lnTo>
                      <a:lnTo>
                        <a:pt x="159" y="37"/>
                      </a:lnTo>
                      <a:lnTo>
                        <a:pt x="144" y="34"/>
                      </a:lnTo>
                      <a:lnTo>
                        <a:pt x="130" y="30"/>
                      </a:lnTo>
                      <a:lnTo>
                        <a:pt x="115" y="27"/>
                      </a:lnTo>
                      <a:lnTo>
                        <a:pt x="100" y="23"/>
                      </a:lnTo>
                      <a:lnTo>
                        <a:pt x="86" y="18"/>
                      </a:lnTo>
                      <a:lnTo>
                        <a:pt x="73" y="16"/>
                      </a:lnTo>
                      <a:lnTo>
                        <a:pt x="58" y="11"/>
                      </a:lnTo>
                      <a:lnTo>
                        <a:pt x="44" y="7"/>
                      </a:lnTo>
                      <a:lnTo>
                        <a:pt x="29" y="4"/>
                      </a:lnTo>
                      <a:lnTo>
                        <a:pt x="15" y="0"/>
                      </a:lnTo>
                      <a:lnTo>
                        <a:pt x="0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8" name="Freeform 156"/>
                <p:cNvSpPr>
                  <a:spLocks/>
                </p:cNvSpPr>
                <p:nvPr/>
              </p:nvSpPr>
              <p:spPr bwMode="auto">
                <a:xfrm>
                  <a:off x="4925" y="2530"/>
                  <a:ext cx="47" cy="65"/>
                </a:xfrm>
                <a:custGeom>
                  <a:avLst/>
                  <a:gdLst>
                    <a:gd name="T0" fmla="*/ 143 w 143"/>
                    <a:gd name="T1" fmla="*/ 195 h 195"/>
                    <a:gd name="T2" fmla="*/ 143 w 143"/>
                    <a:gd name="T3" fmla="*/ 181 h 195"/>
                    <a:gd name="T4" fmla="*/ 132 w 143"/>
                    <a:gd name="T5" fmla="*/ 169 h 195"/>
                    <a:gd name="T6" fmla="*/ 122 w 143"/>
                    <a:gd name="T7" fmla="*/ 156 h 195"/>
                    <a:gd name="T8" fmla="*/ 114 w 143"/>
                    <a:gd name="T9" fmla="*/ 146 h 195"/>
                    <a:gd name="T10" fmla="*/ 106 w 143"/>
                    <a:gd name="T11" fmla="*/ 134 h 195"/>
                    <a:gd name="T12" fmla="*/ 98 w 143"/>
                    <a:gd name="T13" fmla="*/ 123 h 195"/>
                    <a:gd name="T14" fmla="*/ 89 w 143"/>
                    <a:gd name="T15" fmla="*/ 111 h 195"/>
                    <a:gd name="T16" fmla="*/ 82 w 143"/>
                    <a:gd name="T17" fmla="*/ 101 h 195"/>
                    <a:gd name="T18" fmla="*/ 73 w 143"/>
                    <a:gd name="T19" fmla="*/ 89 h 195"/>
                    <a:gd name="T20" fmla="*/ 66 w 143"/>
                    <a:gd name="T21" fmla="*/ 79 h 195"/>
                    <a:gd name="T22" fmla="*/ 58 w 143"/>
                    <a:gd name="T23" fmla="*/ 66 h 195"/>
                    <a:gd name="T24" fmla="*/ 52 w 143"/>
                    <a:gd name="T25" fmla="*/ 56 h 195"/>
                    <a:gd name="T26" fmla="*/ 45 w 143"/>
                    <a:gd name="T27" fmla="*/ 44 h 195"/>
                    <a:gd name="T28" fmla="*/ 38 w 143"/>
                    <a:gd name="T29" fmla="*/ 34 h 195"/>
                    <a:gd name="T30" fmla="*/ 32 w 143"/>
                    <a:gd name="T31" fmla="*/ 24 h 195"/>
                    <a:gd name="T32" fmla="*/ 28 w 143"/>
                    <a:gd name="T33" fmla="*/ 12 h 195"/>
                    <a:gd name="T34" fmla="*/ 22 w 143"/>
                    <a:gd name="T35" fmla="*/ 0 h 195"/>
                    <a:gd name="T36" fmla="*/ 0 w 143"/>
                    <a:gd name="T37" fmla="*/ 11 h 195"/>
                    <a:gd name="T38" fmla="*/ 6 w 143"/>
                    <a:gd name="T39" fmla="*/ 24 h 195"/>
                    <a:gd name="T40" fmla="*/ 12 w 143"/>
                    <a:gd name="T41" fmla="*/ 34 h 195"/>
                    <a:gd name="T42" fmla="*/ 18 w 143"/>
                    <a:gd name="T43" fmla="*/ 45 h 195"/>
                    <a:gd name="T44" fmla="*/ 25 w 143"/>
                    <a:gd name="T45" fmla="*/ 57 h 195"/>
                    <a:gd name="T46" fmla="*/ 31 w 143"/>
                    <a:gd name="T47" fmla="*/ 69 h 195"/>
                    <a:gd name="T48" fmla="*/ 39 w 143"/>
                    <a:gd name="T49" fmla="*/ 79 h 195"/>
                    <a:gd name="T50" fmla="*/ 47 w 143"/>
                    <a:gd name="T51" fmla="*/ 91 h 195"/>
                    <a:gd name="T52" fmla="*/ 54 w 143"/>
                    <a:gd name="T53" fmla="*/ 102 h 195"/>
                    <a:gd name="T54" fmla="*/ 61 w 143"/>
                    <a:gd name="T55" fmla="*/ 114 h 195"/>
                    <a:gd name="T56" fmla="*/ 70 w 143"/>
                    <a:gd name="T57" fmla="*/ 125 h 195"/>
                    <a:gd name="T58" fmla="*/ 77 w 143"/>
                    <a:gd name="T59" fmla="*/ 137 h 195"/>
                    <a:gd name="T60" fmla="*/ 87 w 143"/>
                    <a:gd name="T61" fmla="*/ 149 h 195"/>
                    <a:gd name="T62" fmla="*/ 96 w 143"/>
                    <a:gd name="T63" fmla="*/ 159 h 195"/>
                    <a:gd name="T64" fmla="*/ 105 w 143"/>
                    <a:gd name="T65" fmla="*/ 171 h 195"/>
                    <a:gd name="T66" fmla="*/ 114 w 143"/>
                    <a:gd name="T67" fmla="*/ 184 h 195"/>
                    <a:gd name="T68" fmla="*/ 124 w 143"/>
                    <a:gd name="T69" fmla="*/ 195 h 195"/>
                    <a:gd name="T70" fmla="*/ 124 w 143"/>
                    <a:gd name="T71" fmla="*/ 179 h 195"/>
                    <a:gd name="T72" fmla="*/ 143 w 143"/>
                    <a:gd name="T73" fmla="*/ 19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3" h="195">
                      <a:moveTo>
                        <a:pt x="143" y="195"/>
                      </a:moveTo>
                      <a:lnTo>
                        <a:pt x="143" y="181"/>
                      </a:lnTo>
                      <a:lnTo>
                        <a:pt x="132" y="169"/>
                      </a:lnTo>
                      <a:lnTo>
                        <a:pt x="122" y="156"/>
                      </a:lnTo>
                      <a:lnTo>
                        <a:pt x="114" y="146"/>
                      </a:lnTo>
                      <a:lnTo>
                        <a:pt x="106" y="134"/>
                      </a:lnTo>
                      <a:lnTo>
                        <a:pt x="98" y="123"/>
                      </a:lnTo>
                      <a:lnTo>
                        <a:pt x="89" y="111"/>
                      </a:lnTo>
                      <a:lnTo>
                        <a:pt x="82" y="101"/>
                      </a:lnTo>
                      <a:lnTo>
                        <a:pt x="73" y="89"/>
                      </a:lnTo>
                      <a:lnTo>
                        <a:pt x="66" y="79"/>
                      </a:lnTo>
                      <a:lnTo>
                        <a:pt x="58" y="66"/>
                      </a:lnTo>
                      <a:lnTo>
                        <a:pt x="52" y="56"/>
                      </a:lnTo>
                      <a:lnTo>
                        <a:pt x="45" y="44"/>
                      </a:lnTo>
                      <a:lnTo>
                        <a:pt x="38" y="34"/>
                      </a:lnTo>
                      <a:lnTo>
                        <a:pt x="32" y="24"/>
                      </a:lnTo>
                      <a:lnTo>
                        <a:pt x="28" y="12"/>
                      </a:lnTo>
                      <a:lnTo>
                        <a:pt x="22" y="0"/>
                      </a:lnTo>
                      <a:lnTo>
                        <a:pt x="0" y="11"/>
                      </a:lnTo>
                      <a:lnTo>
                        <a:pt x="6" y="24"/>
                      </a:lnTo>
                      <a:lnTo>
                        <a:pt x="12" y="34"/>
                      </a:lnTo>
                      <a:lnTo>
                        <a:pt x="18" y="45"/>
                      </a:lnTo>
                      <a:lnTo>
                        <a:pt x="25" y="57"/>
                      </a:lnTo>
                      <a:lnTo>
                        <a:pt x="31" y="69"/>
                      </a:lnTo>
                      <a:lnTo>
                        <a:pt x="39" y="79"/>
                      </a:lnTo>
                      <a:lnTo>
                        <a:pt x="47" y="91"/>
                      </a:lnTo>
                      <a:lnTo>
                        <a:pt x="54" y="102"/>
                      </a:lnTo>
                      <a:lnTo>
                        <a:pt x="61" y="114"/>
                      </a:lnTo>
                      <a:lnTo>
                        <a:pt x="70" y="125"/>
                      </a:lnTo>
                      <a:lnTo>
                        <a:pt x="77" y="137"/>
                      </a:lnTo>
                      <a:lnTo>
                        <a:pt x="87" y="149"/>
                      </a:lnTo>
                      <a:lnTo>
                        <a:pt x="96" y="159"/>
                      </a:lnTo>
                      <a:lnTo>
                        <a:pt x="105" y="171"/>
                      </a:lnTo>
                      <a:lnTo>
                        <a:pt x="114" y="184"/>
                      </a:lnTo>
                      <a:lnTo>
                        <a:pt x="124" y="195"/>
                      </a:lnTo>
                      <a:lnTo>
                        <a:pt x="124" y="179"/>
                      </a:lnTo>
                      <a:lnTo>
                        <a:pt x="143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9" name="Freeform 157"/>
                <p:cNvSpPr>
                  <a:spLocks/>
                </p:cNvSpPr>
                <p:nvPr/>
              </p:nvSpPr>
              <p:spPr bwMode="auto">
                <a:xfrm>
                  <a:off x="4923" y="2589"/>
                  <a:ext cx="49" cy="35"/>
                </a:xfrm>
                <a:custGeom>
                  <a:avLst/>
                  <a:gdLst>
                    <a:gd name="T0" fmla="*/ 22 w 149"/>
                    <a:gd name="T1" fmla="*/ 92 h 104"/>
                    <a:gd name="T2" fmla="*/ 16 w 149"/>
                    <a:gd name="T3" fmla="*/ 104 h 104"/>
                    <a:gd name="T4" fmla="*/ 24 w 149"/>
                    <a:gd name="T5" fmla="*/ 101 h 104"/>
                    <a:gd name="T6" fmla="*/ 32 w 149"/>
                    <a:gd name="T7" fmla="*/ 98 h 104"/>
                    <a:gd name="T8" fmla="*/ 40 w 149"/>
                    <a:gd name="T9" fmla="*/ 93 h 104"/>
                    <a:gd name="T10" fmla="*/ 48 w 149"/>
                    <a:gd name="T11" fmla="*/ 89 h 104"/>
                    <a:gd name="T12" fmla="*/ 57 w 149"/>
                    <a:gd name="T13" fmla="*/ 85 h 104"/>
                    <a:gd name="T14" fmla="*/ 66 w 149"/>
                    <a:gd name="T15" fmla="*/ 80 h 104"/>
                    <a:gd name="T16" fmla="*/ 74 w 149"/>
                    <a:gd name="T17" fmla="*/ 76 h 104"/>
                    <a:gd name="T18" fmla="*/ 83 w 149"/>
                    <a:gd name="T19" fmla="*/ 69 h 104"/>
                    <a:gd name="T20" fmla="*/ 92 w 149"/>
                    <a:gd name="T21" fmla="*/ 63 h 104"/>
                    <a:gd name="T22" fmla="*/ 101 w 149"/>
                    <a:gd name="T23" fmla="*/ 58 h 104"/>
                    <a:gd name="T24" fmla="*/ 109 w 149"/>
                    <a:gd name="T25" fmla="*/ 51 h 104"/>
                    <a:gd name="T26" fmla="*/ 118 w 149"/>
                    <a:gd name="T27" fmla="*/ 45 h 104"/>
                    <a:gd name="T28" fmla="*/ 125 w 149"/>
                    <a:gd name="T29" fmla="*/ 38 h 104"/>
                    <a:gd name="T30" fmla="*/ 134 w 149"/>
                    <a:gd name="T31" fmla="*/ 31 h 104"/>
                    <a:gd name="T32" fmla="*/ 141 w 149"/>
                    <a:gd name="T33" fmla="*/ 24 h 104"/>
                    <a:gd name="T34" fmla="*/ 149 w 149"/>
                    <a:gd name="T35" fmla="*/ 16 h 104"/>
                    <a:gd name="T36" fmla="*/ 130 w 149"/>
                    <a:gd name="T37" fmla="*/ 0 h 104"/>
                    <a:gd name="T38" fmla="*/ 124 w 149"/>
                    <a:gd name="T39" fmla="*/ 8 h 104"/>
                    <a:gd name="T40" fmla="*/ 118 w 149"/>
                    <a:gd name="T41" fmla="*/ 15 h 104"/>
                    <a:gd name="T42" fmla="*/ 111 w 149"/>
                    <a:gd name="T43" fmla="*/ 21 h 104"/>
                    <a:gd name="T44" fmla="*/ 104 w 149"/>
                    <a:gd name="T45" fmla="*/ 26 h 104"/>
                    <a:gd name="T46" fmla="*/ 95 w 149"/>
                    <a:gd name="T47" fmla="*/ 34 h 104"/>
                    <a:gd name="T48" fmla="*/ 88 w 149"/>
                    <a:gd name="T49" fmla="*/ 38 h 104"/>
                    <a:gd name="T50" fmla="*/ 79 w 149"/>
                    <a:gd name="T51" fmla="*/ 44 h 104"/>
                    <a:gd name="T52" fmla="*/ 72 w 149"/>
                    <a:gd name="T53" fmla="*/ 50 h 104"/>
                    <a:gd name="T54" fmla="*/ 63 w 149"/>
                    <a:gd name="T55" fmla="*/ 54 h 104"/>
                    <a:gd name="T56" fmla="*/ 54 w 149"/>
                    <a:gd name="T57" fmla="*/ 60 h 104"/>
                    <a:gd name="T58" fmla="*/ 47 w 149"/>
                    <a:gd name="T59" fmla="*/ 64 h 104"/>
                    <a:gd name="T60" fmla="*/ 38 w 149"/>
                    <a:gd name="T61" fmla="*/ 69 h 104"/>
                    <a:gd name="T62" fmla="*/ 29 w 149"/>
                    <a:gd name="T63" fmla="*/ 72 h 104"/>
                    <a:gd name="T64" fmla="*/ 22 w 149"/>
                    <a:gd name="T65" fmla="*/ 76 h 104"/>
                    <a:gd name="T66" fmla="*/ 15 w 149"/>
                    <a:gd name="T67" fmla="*/ 79 h 104"/>
                    <a:gd name="T68" fmla="*/ 6 w 149"/>
                    <a:gd name="T69" fmla="*/ 83 h 104"/>
                    <a:gd name="T70" fmla="*/ 0 w 149"/>
                    <a:gd name="T71" fmla="*/ 96 h 104"/>
                    <a:gd name="T72" fmla="*/ 22 w 149"/>
                    <a:gd name="T73" fmla="*/ 9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9" h="104">
                      <a:moveTo>
                        <a:pt x="22" y="92"/>
                      </a:moveTo>
                      <a:lnTo>
                        <a:pt x="16" y="104"/>
                      </a:lnTo>
                      <a:lnTo>
                        <a:pt x="24" y="101"/>
                      </a:lnTo>
                      <a:lnTo>
                        <a:pt x="32" y="98"/>
                      </a:lnTo>
                      <a:lnTo>
                        <a:pt x="40" y="93"/>
                      </a:lnTo>
                      <a:lnTo>
                        <a:pt x="48" y="89"/>
                      </a:lnTo>
                      <a:lnTo>
                        <a:pt x="57" y="85"/>
                      </a:lnTo>
                      <a:lnTo>
                        <a:pt x="66" y="80"/>
                      </a:lnTo>
                      <a:lnTo>
                        <a:pt x="74" y="76"/>
                      </a:lnTo>
                      <a:lnTo>
                        <a:pt x="83" y="69"/>
                      </a:lnTo>
                      <a:lnTo>
                        <a:pt x="92" y="63"/>
                      </a:lnTo>
                      <a:lnTo>
                        <a:pt x="101" y="58"/>
                      </a:lnTo>
                      <a:lnTo>
                        <a:pt x="109" y="51"/>
                      </a:lnTo>
                      <a:lnTo>
                        <a:pt x="118" y="45"/>
                      </a:lnTo>
                      <a:lnTo>
                        <a:pt x="125" y="38"/>
                      </a:lnTo>
                      <a:lnTo>
                        <a:pt x="134" y="31"/>
                      </a:lnTo>
                      <a:lnTo>
                        <a:pt x="141" y="24"/>
                      </a:lnTo>
                      <a:lnTo>
                        <a:pt x="149" y="16"/>
                      </a:lnTo>
                      <a:lnTo>
                        <a:pt x="130" y="0"/>
                      </a:lnTo>
                      <a:lnTo>
                        <a:pt x="124" y="8"/>
                      </a:lnTo>
                      <a:lnTo>
                        <a:pt x="118" y="15"/>
                      </a:lnTo>
                      <a:lnTo>
                        <a:pt x="111" y="21"/>
                      </a:lnTo>
                      <a:lnTo>
                        <a:pt x="104" y="26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79" y="44"/>
                      </a:lnTo>
                      <a:lnTo>
                        <a:pt x="72" y="50"/>
                      </a:lnTo>
                      <a:lnTo>
                        <a:pt x="63" y="54"/>
                      </a:lnTo>
                      <a:lnTo>
                        <a:pt x="54" y="60"/>
                      </a:lnTo>
                      <a:lnTo>
                        <a:pt x="47" y="64"/>
                      </a:lnTo>
                      <a:lnTo>
                        <a:pt x="38" y="69"/>
                      </a:lnTo>
                      <a:lnTo>
                        <a:pt x="29" y="72"/>
                      </a:lnTo>
                      <a:lnTo>
                        <a:pt x="22" y="76"/>
                      </a:lnTo>
                      <a:lnTo>
                        <a:pt x="15" y="79"/>
                      </a:lnTo>
                      <a:lnTo>
                        <a:pt x="6" y="83"/>
                      </a:lnTo>
                      <a:lnTo>
                        <a:pt x="0" y="96"/>
                      </a:lnTo>
                      <a:lnTo>
                        <a:pt x="22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0" name="Freeform 158"/>
                <p:cNvSpPr>
                  <a:spLocks/>
                </p:cNvSpPr>
                <p:nvPr/>
              </p:nvSpPr>
              <p:spPr bwMode="auto">
                <a:xfrm>
                  <a:off x="4923" y="2620"/>
                  <a:ext cx="40" cy="44"/>
                </a:xfrm>
                <a:custGeom>
                  <a:avLst/>
                  <a:gdLst>
                    <a:gd name="T0" fmla="*/ 121 w 121"/>
                    <a:gd name="T1" fmla="*/ 110 h 131"/>
                    <a:gd name="T2" fmla="*/ 111 w 121"/>
                    <a:gd name="T3" fmla="*/ 106 h 131"/>
                    <a:gd name="T4" fmla="*/ 101 w 121"/>
                    <a:gd name="T5" fmla="*/ 100 h 131"/>
                    <a:gd name="T6" fmla="*/ 92 w 121"/>
                    <a:gd name="T7" fmla="*/ 94 h 131"/>
                    <a:gd name="T8" fmla="*/ 83 w 121"/>
                    <a:gd name="T9" fmla="*/ 89 h 131"/>
                    <a:gd name="T10" fmla="*/ 76 w 121"/>
                    <a:gd name="T11" fmla="*/ 84 h 131"/>
                    <a:gd name="T12" fmla="*/ 69 w 121"/>
                    <a:gd name="T13" fmla="*/ 78 h 131"/>
                    <a:gd name="T14" fmla="*/ 61 w 121"/>
                    <a:gd name="T15" fmla="*/ 71 h 131"/>
                    <a:gd name="T16" fmla="*/ 54 w 121"/>
                    <a:gd name="T17" fmla="*/ 65 h 131"/>
                    <a:gd name="T18" fmla="*/ 48 w 121"/>
                    <a:gd name="T19" fmla="*/ 58 h 131"/>
                    <a:gd name="T20" fmla="*/ 44 w 121"/>
                    <a:gd name="T21" fmla="*/ 52 h 131"/>
                    <a:gd name="T22" fmla="*/ 40 w 121"/>
                    <a:gd name="T23" fmla="*/ 44 h 131"/>
                    <a:gd name="T24" fmla="*/ 35 w 121"/>
                    <a:gd name="T25" fmla="*/ 36 h 131"/>
                    <a:gd name="T26" fmla="*/ 31 w 121"/>
                    <a:gd name="T27" fmla="*/ 29 h 131"/>
                    <a:gd name="T28" fmla="*/ 28 w 121"/>
                    <a:gd name="T29" fmla="*/ 19 h 131"/>
                    <a:gd name="T30" fmla="*/ 25 w 121"/>
                    <a:gd name="T31" fmla="*/ 9 h 131"/>
                    <a:gd name="T32" fmla="*/ 22 w 121"/>
                    <a:gd name="T33" fmla="*/ 0 h 131"/>
                    <a:gd name="T34" fmla="*/ 0 w 121"/>
                    <a:gd name="T35" fmla="*/ 4 h 131"/>
                    <a:gd name="T36" fmla="*/ 3 w 121"/>
                    <a:gd name="T37" fmla="*/ 16 h 131"/>
                    <a:gd name="T38" fmla="*/ 6 w 121"/>
                    <a:gd name="T39" fmla="*/ 26 h 131"/>
                    <a:gd name="T40" fmla="*/ 10 w 121"/>
                    <a:gd name="T41" fmla="*/ 36 h 131"/>
                    <a:gd name="T42" fmla="*/ 13 w 121"/>
                    <a:gd name="T43" fmla="*/ 46 h 131"/>
                    <a:gd name="T44" fmla="*/ 19 w 121"/>
                    <a:gd name="T45" fmla="*/ 55 h 131"/>
                    <a:gd name="T46" fmla="*/ 25 w 121"/>
                    <a:gd name="T47" fmla="*/ 65 h 131"/>
                    <a:gd name="T48" fmla="*/ 31 w 121"/>
                    <a:gd name="T49" fmla="*/ 73 h 131"/>
                    <a:gd name="T50" fmla="*/ 38 w 121"/>
                    <a:gd name="T51" fmla="*/ 81 h 131"/>
                    <a:gd name="T52" fmla="*/ 45 w 121"/>
                    <a:gd name="T53" fmla="*/ 89 h 131"/>
                    <a:gd name="T54" fmla="*/ 53 w 121"/>
                    <a:gd name="T55" fmla="*/ 96 h 131"/>
                    <a:gd name="T56" fmla="*/ 61 w 121"/>
                    <a:gd name="T57" fmla="*/ 103 h 131"/>
                    <a:gd name="T58" fmla="*/ 70 w 121"/>
                    <a:gd name="T59" fmla="*/ 109 h 131"/>
                    <a:gd name="T60" fmla="*/ 80 w 121"/>
                    <a:gd name="T61" fmla="*/ 115 h 131"/>
                    <a:gd name="T62" fmla="*/ 89 w 121"/>
                    <a:gd name="T63" fmla="*/ 121 h 131"/>
                    <a:gd name="T64" fmla="*/ 99 w 121"/>
                    <a:gd name="T65" fmla="*/ 126 h 131"/>
                    <a:gd name="T66" fmla="*/ 111 w 121"/>
                    <a:gd name="T67" fmla="*/ 131 h 131"/>
                    <a:gd name="T68" fmla="*/ 121 w 121"/>
                    <a:gd name="T69" fmla="*/ 1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1" h="131">
                      <a:moveTo>
                        <a:pt x="121" y="110"/>
                      </a:moveTo>
                      <a:lnTo>
                        <a:pt x="111" y="106"/>
                      </a:lnTo>
                      <a:lnTo>
                        <a:pt x="101" y="100"/>
                      </a:lnTo>
                      <a:lnTo>
                        <a:pt x="92" y="94"/>
                      </a:lnTo>
                      <a:lnTo>
                        <a:pt x="83" y="89"/>
                      </a:lnTo>
                      <a:lnTo>
                        <a:pt x="76" y="84"/>
                      </a:lnTo>
                      <a:lnTo>
                        <a:pt x="69" y="78"/>
                      </a:lnTo>
                      <a:lnTo>
                        <a:pt x="61" y="71"/>
                      </a:lnTo>
                      <a:lnTo>
                        <a:pt x="54" y="65"/>
                      </a:lnTo>
                      <a:lnTo>
                        <a:pt x="48" y="58"/>
                      </a:lnTo>
                      <a:lnTo>
                        <a:pt x="44" y="52"/>
                      </a:lnTo>
                      <a:lnTo>
                        <a:pt x="40" y="44"/>
                      </a:lnTo>
                      <a:lnTo>
                        <a:pt x="35" y="36"/>
                      </a:lnTo>
                      <a:lnTo>
                        <a:pt x="31" y="29"/>
                      </a:lnTo>
                      <a:lnTo>
                        <a:pt x="28" y="19"/>
                      </a:lnTo>
                      <a:lnTo>
                        <a:pt x="25" y="9"/>
                      </a:ln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" y="16"/>
                      </a:lnTo>
                      <a:lnTo>
                        <a:pt x="6" y="26"/>
                      </a:lnTo>
                      <a:lnTo>
                        <a:pt x="10" y="36"/>
                      </a:lnTo>
                      <a:lnTo>
                        <a:pt x="13" y="46"/>
                      </a:lnTo>
                      <a:lnTo>
                        <a:pt x="19" y="55"/>
                      </a:lnTo>
                      <a:lnTo>
                        <a:pt x="25" y="65"/>
                      </a:lnTo>
                      <a:lnTo>
                        <a:pt x="31" y="73"/>
                      </a:lnTo>
                      <a:lnTo>
                        <a:pt x="38" y="81"/>
                      </a:lnTo>
                      <a:lnTo>
                        <a:pt x="45" y="89"/>
                      </a:lnTo>
                      <a:lnTo>
                        <a:pt x="53" y="96"/>
                      </a:lnTo>
                      <a:lnTo>
                        <a:pt x="61" y="103"/>
                      </a:lnTo>
                      <a:lnTo>
                        <a:pt x="70" y="109"/>
                      </a:lnTo>
                      <a:lnTo>
                        <a:pt x="80" y="115"/>
                      </a:lnTo>
                      <a:lnTo>
                        <a:pt x="89" y="121"/>
                      </a:lnTo>
                      <a:lnTo>
                        <a:pt x="99" y="126"/>
                      </a:lnTo>
                      <a:lnTo>
                        <a:pt x="111" y="131"/>
                      </a:lnTo>
                      <a:lnTo>
                        <a:pt x="121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1" name="Freeform 159"/>
                <p:cNvSpPr>
                  <a:spLocks/>
                </p:cNvSpPr>
                <p:nvPr/>
              </p:nvSpPr>
              <p:spPr bwMode="auto">
                <a:xfrm>
                  <a:off x="4960" y="2657"/>
                  <a:ext cx="36" cy="11"/>
                </a:xfrm>
                <a:custGeom>
                  <a:avLst/>
                  <a:gdLst>
                    <a:gd name="T0" fmla="*/ 107 w 110"/>
                    <a:gd name="T1" fmla="*/ 11 h 35"/>
                    <a:gd name="T2" fmla="*/ 102 w 110"/>
                    <a:gd name="T3" fmla="*/ 12 h 35"/>
                    <a:gd name="T4" fmla="*/ 96 w 110"/>
                    <a:gd name="T5" fmla="*/ 12 h 35"/>
                    <a:gd name="T6" fmla="*/ 90 w 110"/>
                    <a:gd name="T7" fmla="*/ 12 h 35"/>
                    <a:gd name="T8" fmla="*/ 77 w 110"/>
                    <a:gd name="T9" fmla="*/ 12 h 35"/>
                    <a:gd name="T10" fmla="*/ 71 w 110"/>
                    <a:gd name="T11" fmla="*/ 14 h 35"/>
                    <a:gd name="T12" fmla="*/ 65 w 110"/>
                    <a:gd name="T13" fmla="*/ 12 h 35"/>
                    <a:gd name="T14" fmla="*/ 59 w 110"/>
                    <a:gd name="T15" fmla="*/ 12 h 35"/>
                    <a:gd name="T16" fmla="*/ 54 w 110"/>
                    <a:gd name="T17" fmla="*/ 12 h 35"/>
                    <a:gd name="T18" fmla="*/ 48 w 110"/>
                    <a:gd name="T19" fmla="*/ 12 h 35"/>
                    <a:gd name="T20" fmla="*/ 41 w 110"/>
                    <a:gd name="T21" fmla="*/ 9 h 35"/>
                    <a:gd name="T22" fmla="*/ 35 w 110"/>
                    <a:gd name="T23" fmla="*/ 8 h 35"/>
                    <a:gd name="T24" fmla="*/ 29 w 110"/>
                    <a:gd name="T25" fmla="*/ 6 h 35"/>
                    <a:gd name="T26" fmla="*/ 23 w 110"/>
                    <a:gd name="T27" fmla="*/ 5 h 35"/>
                    <a:gd name="T28" fmla="*/ 16 w 110"/>
                    <a:gd name="T29" fmla="*/ 2 h 35"/>
                    <a:gd name="T30" fmla="*/ 10 w 110"/>
                    <a:gd name="T31" fmla="*/ 0 h 35"/>
                    <a:gd name="T32" fmla="*/ 0 w 110"/>
                    <a:gd name="T33" fmla="*/ 21 h 35"/>
                    <a:gd name="T34" fmla="*/ 7 w 110"/>
                    <a:gd name="T35" fmla="*/ 24 h 35"/>
                    <a:gd name="T36" fmla="*/ 16 w 110"/>
                    <a:gd name="T37" fmla="*/ 27 h 35"/>
                    <a:gd name="T38" fmla="*/ 23 w 110"/>
                    <a:gd name="T39" fmla="*/ 30 h 35"/>
                    <a:gd name="T40" fmla="*/ 30 w 110"/>
                    <a:gd name="T41" fmla="*/ 31 h 35"/>
                    <a:gd name="T42" fmla="*/ 36 w 110"/>
                    <a:gd name="T43" fmla="*/ 32 h 35"/>
                    <a:gd name="T44" fmla="*/ 43 w 110"/>
                    <a:gd name="T45" fmla="*/ 34 h 35"/>
                    <a:gd name="T46" fmla="*/ 51 w 110"/>
                    <a:gd name="T47" fmla="*/ 35 h 35"/>
                    <a:gd name="T48" fmla="*/ 58 w 110"/>
                    <a:gd name="T49" fmla="*/ 35 h 35"/>
                    <a:gd name="T50" fmla="*/ 64 w 110"/>
                    <a:gd name="T51" fmla="*/ 35 h 35"/>
                    <a:gd name="T52" fmla="*/ 71 w 110"/>
                    <a:gd name="T53" fmla="*/ 35 h 35"/>
                    <a:gd name="T54" fmla="*/ 78 w 110"/>
                    <a:gd name="T55" fmla="*/ 35 h 35"/>
                    <a:gd name="T56" fmla="*/ 91 w 110"/>
                    <a:gd name="T57" fmla="*/ 35 h 35"/>
                    <a:gd name="T58" fmla="*/ 97 w 110"/>
                    <a:gd name="T59" fmla="*/ 35 h 35"/>
                    <a:gd name="T60" fmla="*/ 105 w 110"/>
                    <a:gd name="T61" fmla="*/ 34 h 35"/>
                    <a:gd name="T62" fmla="*/ 110 w 110"/>
                    <a:gd name="T63" fmla="*/ 34 h 35"/>
                    <a:gd name="T64" fmla="*/ 107 w 110"/>
                    <a:gd name="T65" fmla="*/ 1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0" h="35">
                      <a:moveTo>
                        <a:pt x="107" y="11"/>
                      </a:moveTo>
                      <a:lnTo>
                        <a:pt x="102" y="12"/>
                      </a:lnTo>
                      <a:lnTo>
                        <a:pt x="96" y="12"/>
                      </a:lnTo>
                      <a:lnTo>
                        <a:pt x="90" y="12"/>
                      </a:lnTo>
                      <a:lnTo>
                        <a:pt x="77" y="12"/>
                      </a:lnTo>
                      <a:lnTo>
                        <a:pt x="71" y="14"/>
                      </a:lnTo>
                      <a:lnTo>
                        <a:pt x="65" y="12"/>
                      </a:lnTo>
                      <a:lnTo>
                        <a:pt x="59" y="12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41" y="9"/>
                      </a:lnTo>
                      <a:lnTo>
                        <a:pt x="35" y="8"/>
                      </a:lnTo>
                      <a:lnTo>
                        <a:pt x="29" y="6"/>
                      </a:lnTo>
                      <a:lnTo>
                        <a:pt x="23" y="5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0" y="21"/>
                      </a:lnTo>
                      <a:lnTo>
                        <a:pt x="7" y="24"/>
                      </a:lnTo>
                      <a:lnTo>
                        <a:pt x="16" y="27"/>
                      </a:lnTo>
                      <a:lnTo>
                        <a:pt x="23" y="30"/>
                      </a:lnTo>
                      <a:lnTo>
                        <a:pt x="30" y="31"/>
                      </a:lnTo>
                      <a:lnTo>
                        <a:pt x="36" y="32"/>
                      </a:lnTo>
                      <a:lnTo>
                        <a:pt x="43" y="34"/>
                      </a:lnTo>
                      <a:lnTo>
                        <a:pt x="51" y="35"/>
                      </a:lnTo>
                      <a:lnTo>
                        <a:pt x="58" y="35"/>
                      </a:lnTo>
                      <a:lnTo>
                        <a:pt x="64" y="35"/>
                      </a:lnTo>
                      <a:lnTo>
                        <a:pt x="71" y="35"/>
                      </a:lnTo>
                      <a:lnTo>
                        <a:pt x="78" y="35"/>
                      </a:lnTo>
                      <a:lnTo>
                        <a:pt x="91" y="35"/>
                      </a:lnTo>
                      <a:lnTo>
                        <a:pt x="97" y="35"/>
                      </a:lnTo>
                      <a:lnTo>
                        <a:pt x="105" y="34"/>
                      </a:lnTo>
                      <a:lnTo>
                        <a:pt x="110" y="34"/>
                      </a:lnTo>
                      <a:lnTo>
                        <a:pt x="10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2" name="Freeform 160"/>
                <p:cNvSpPr>
                  <a:spLocks/>
                </p:cNvSpPr>
                <p:nvPr/>
              </p:nvSpPr>
              <p:spPr bwMode="auto">
                <a:xfrm>
                  <a:off x="4995" y="2651"/>
                  <a:ext cx="35" cy="17"/>
                </a:xfrm>
                <a:custGeom>
                  <a:avLst/>
                  <a:gdLst>
                    <a:gd name="T0" fmla="*/ 104 w 104"/>
                    <a:gd name="T1" fmla="*/ 0 h 50"/>
                    <a:gd name="T2" fmla="*/ 96 w 104"/>
                    <a:gd name="T3" fmla="*/ 0 h 50"/>
                    <a:gd name="T4" fmla="*/ 89 w 104"/>
                    <a:gd name="T5" fmla="*/ 2 h 50"/>
                    <a:gd name="T6" fmla="*/ 82 w 104"/>
                    <a:gd name="T7" fmla="*/ 2 h 50"/>
                    <a:gd name="T8" fmla="*/ 75 w 104"/>
                    <a:gd name="T9" fmla="*/ 5 h 50"/>
                    <a:gd name="T10" fmla="*/ 69 w 104"/>
                    <a:gd name="T11" fmla="*/ 6 h 50"/>
                    <a:gd name="T12" fmla="*/ 63 w 104"/>
                    <a:gd name="T13" fmla="*/ 8 h 50"/>
                    <a:gd name="T14" fmla="*/ 56 w 104"/>
                    <a:gd name="T15" fmla="*/ 11 h 50"/>
                    <a:gd name="T16" fmla="*/ 50 w 104"/>
                    <a:gd name="T17" fmla="*/ 14 h 50"/>
                    <a:gd name="T18" fmla="*/ 43 w 104"/>
                    <a:gd name="T19" fmla="*/ 15 h 50"/>
                    <a:gd name="T20" fmla="*/ 37 w 104"/>
                    <a:gd name="T21" fmla="*/ 18 h 50"/>
                    <a:gd name="T22" fmla="*/ 31 w 104"/>
                    <a:gd name="T23" fmla="*/ 19 h 50"/>
                    <a:gd name="T24" fmla="*/ 25 w 104"/>
                    <a:gd name="T25" fmla="*/ 22 h 50"/>
                    <a:gd name="T26" fmla="*/ 19 w 104"/>
                    <a:gd name="T27" fmla="*/ 22 h 50"/>
                    <a:gd name="T28" fmla="*/ 14 w 104"/>
                    <a:gd name="T29" fmla="*/ 24 h 50"/>
                    <a:gd name="T30" fmla="*/ 8 w 104"/>
                    <a:gd name="T31" fmla="*/ 25 h 50"/>
                    <a:gd name="T32" fmla="*/ 0 w 104"/>
                    <a:gd name="T33" fmla="*/ 27 h 50"/>
                    <a:gd name="T34" fmla="*/ 3 w 104"/>
                    <a:gd name="T35" fmla="*/ 50 h 50"/>
                    <a:gd name="T36" fmla="*/ 11 w 104"/>
                    <a:gd name="T37" fmla="*/ 48 h 50"/>
                    <a:gd name="T38" fmla="*/ 18 w 104"/>
                    <a:gd name="T39" fmla="*/ 47 h 50"/>
                    <a:gd name="T40" fmla="*/ 24 w 104"/>
                    <a:gd name="T41" fmla="*/ 46 h 50"/>
                    <a:gd name="T42" fmla="*/ 32 w 104"/>
                    <a:gd name="T43" fmla="*/ 44 h 50"/>
                    <a:gd name="T44" fmla="*/ 38 w 104"/>
                    <a:gd name="T45" fmla="*/ 41 h 50"/>
                    <a:gd name="T46" fmla="*/ 44 w 104"/>
                    <a:gd name="T47" fmla="*/ 38 h 50"/>
                    <a:gd name="T48" fmla="*/ 51 w 104"/>
                    <a:gd name="T49" fmla="*/ 37 h 50"/>
                    <a:gd name="T50" fmla="*/ 57 w 104"/>
                    <a:gd name="T51" fmla="*/ 34 h 50"/>
                    <a:gd name="T52" fmla="*/ 63 w 104"/>
                    <a:gd name="T53" fmla="*/ 32 h 50"/>
                    <a:gd name="T54" fmla="*/ 69 w 104"/>
                    <a:gd name="T55" fmla="*/ 31 h 50"/>
                    <a:gd name="T56" fmla="*/ 75 w 104"/>
                    <a:gd name="T57" fmla="*/ 30 h 50"/>
                    <a:gd name="T58" fmla="*/ 82 w 104"/>
                    <a:gd name="T59" fmla="*/ 28 h 50"/>
                    <a:gd name="T60" fmla="*/ 86 w 104"/>
                    <a:gd name="T61" fmla="*/ 25 h 50"/>
                    <a:gd name="T62" fmla="*/ 93 w 104"/>
                    <a:gd name="T63" fmla="*/ 25 h 50"/>
                    <a:gd name="T64" fmla="*/ 98 w 104"/>
                    <a:gd name="T65" fmla="*/ 24 h 50"/>
                    <a:gd name="T66" fmla="*/ 104 w 104"/>
                    <a:gd name="T67" fmla="*/ 24 h 50"/>
                    <a:gd name="T68" fmla="*/ 104 w 104"/>
                    <a:gd name="T6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4" h="50">
                      <a:moveTo>
                        <a:pt x="104" y="0"/>
                      </a:moveTo>
                      <a:lnTo>
                        <a:pt x="96" y="0"/>
                      </a:lnTo>
                      <a:lnTo>
                        <a:pt x="89" y="2"/>
                      </a:lnTo>
                      <a:lnTo>
                        <a:pt x="82" y="2"/>
                      </a:lnTo>
                      <a:lnTo>
                        <a:pt x="75" y="5"/>
                      </a:lnTo>
                      <a:lnTo>
                        <a:pt x="69" y="6"/>
                      </a:lnTo>
                      <a:lnTo>
                        <a:pt x="63" y="8"/>
                      </a:lnTo>
                      <a:lnTo>
                        <a:pt x="56" y="11"/>
                      </a:lnTo>
                      <a:lnTo>
                        <a:pt x="50" y="14"/>
                      </a:lnTo>
                      <a:lnTo>
                        <a:pt x="43" y="15"/>
                      </a:lnTo>
                      <a:lnTo>
                        <a:pt x="37" y="18"/>
                      </a:lnTo>
                      <a:lnTo>
                        <a:pt x="31" y="19"/>
                      </a:lnTo>
                      <a:lnTo>
                        <a:pt x="25" y="22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8" y="25"/>
                      </a:lnTo>
                      <a:lnTo>
                        <a:pt x="0" y="27"/>
                      </a:lnTo>
                      <a:lnTo>
                        <a:pt x="3" y="50"/>
                      </a:lnTo>
                      <a:lnTo>
                        <a:pt x="11" y="48"/>
                      </a:lnTo>
                      <a:lnTo>
                        <a:pt x="18" y="47"/>
                      </a:lnTo>
                      <a:lnTo>
                        <a:pt x="24" y="46"/>
                      </a:lnTo>
                      <a:lnTo>
                        <a:pt x="32" y="44"/>
                      </a:lnTo>
                      <a:lnTo>
                        <a:pt x="38" y="41"/>
                      </a:lnTo>
                      <a:lnTo>
                        <a:pt x="44" y="38"/>
                      </a:lnTo>
                      <a:lnTo>
                        <a:pt x="51" y="37"/>
                      </a:lnTo>
                      <a:lnTo>
                        <a:pt x="57" y="34"/>
                      </a:lnTo>
                      <a:lnTo>
                        <a:pt x="63" y="32"/>
                      </a:lnTo>
                      <a:lnTo>
                        <a:pt x="69" y="31"/>
                      </a:lnTo>
                      <a:lnTo>
                        <a:pt x="75" y="30"/>
                      </a:lnTo>
                      <a:lnTo>
                        <a:pt x="82" y="28"/>
                      </a:lnTo>
                      <a:lnTo>
                        <a:pt x="86" y="25"/>
                      </a:lnTo>
                      <a:lnTo>
                        <a:pt x="93" y="25"/>
                      </a:lnTo>
                      <a:lnTo>
                        <a:pt x="98" y="24"/>
                      </a:lnTo>
                      <a:lnTo>
                        <a:pt x="104" y="24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3" name="Freeform 161"/>
                <p:cNvSpPr>
                  <a:spLocks/>
                </p:cNvSpPr>
                <p:nvPr/>
              </p:nvSpPr>
              <p:spPr bwMode="auto">
                <a:xfrm>
                  <a:off x="5030" y="2651"/>
                  <a:ext cx="28" cy="24"/>
                </a:xfrm>
                <a:custGeom>
                  <a:avLst/>
                  <a:gdLst>
                    <a:gd name="T0" fmla="*/ 75 w 84"/>
                    <a:gd name="T1" fmla="*/ 72 h 72"/>
                    <a:gd name="T2" fmla="*/ 84 w 84"/>
                    <a:gd name="T3" fmla="*/ 54 h 72"/>
                    <a:gd name="T4" fmla="*/ 77 w 84"/>
                    <a:gd name="T5" fmla="*/ 43 h 72"/>
                    <a:gd name="T6" fmla="*/ 67 w 84"/>
                    <a:gd name="T7" fmla="*/ 32 h 72"/>
                    <a:gd name="T8" fmla="*/ 58 w 84"/>
                    <a:gd name="T9" fmla="*/ 24 h 72"/>
                    <a:gd name="T10" fmla="*/ 48 w 84"/>
                    <a:gd name="T11" fmla="*/ 16 h 72"/>
                    <a:gd name="T12" fmla="*/ 36 w 84"/>
                    <a:gd name="T13" fmla="*/ 9 h 72"/>
                    <a:gd name="T14" fmla="*/ 24 w 84"/>
                    <a:gd name="T15" fmla="*/ 5 h 72"/>
                    <a:gd name="T16" fmla="*/ 13 w 84"/>
                    <a:gd name="T17" fmla="*/ 2 h 72"/>
                    <a:gd name="T18" fmla="*/ 0 w 84"/>
                    <a:gd name="T19" fmla="*/ 0 h 72"/>
                    <a:gd name="T20" fmla="*/ 0 w 84"/>
                    <a:gd name="T21" fmla="*/ 24 h 72"/>
                    <a:gd name="T22" fmla="*/ 8 w 84"/>
                    <a:gd name="T23" fmla="*/ 25 h 72"/>
                    <a:gd name="T24" fmla="*/ 17 w 84"/>
                    <a:gd name="T25" fmla="*/ 28 h 72"/>
                    <a:gd name="T26" fmla="*/ 27 w 84"/>
                    <a:gd name="T27" fmla="*/ 31 h 72"/>
                    <a:gd name="T28" fmla="*/ 35 w 84"/>
                    <a:gd name="T29" fmla="*/ 35 h 72"/>
                    <a:gd name="T30" fmla="*/ 43 w 84"/>
                    <a:gd name="T31" fmla="*/ 41 h 72"/>
                    <a:gd name="T32" fmla="*/ 51 w 84"/>
                    <a:gd name="T33" fmla="*/ 48 h 72"/>
                    <a:gd name="T34" fmla="*/ 56 w 84"/>
                    <a:gd name="T35" fmla="*/ 57 h 72"/>
                    <a:gd name="T36" fmla="*/ 64 w 84"/>
                    <a:gd name="T37" fmla="*/ 66 h 72"/>
                    <a:gd name="T38" fmla="*/ 71 w 84"/>
                    <a:gd name="T39" fmla="*/ 48 h 72"/>
                    <a:gd name="T40" fmla="*/ 75 w 84"/>
                    <a:gd name="T4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4" h="72">
                      <a:moveTo>
                        <a:pt x="75" y="72"/>
                      </a:moveTo>
                      <a:lnTo>
                        <a:pt x="84" y="54"/>
                      </a:lnTo>
                      <a:lnTo>
                        <a:pt x="77" y="43"/>
                      </a:lnTo>
                      <a:lnTo>
                        <a:pt x="67" y="32"/>
                      </a:lnTo>
                      <a:lnTo>
                        <a:pt x="58" y="24"/>
                      </a:lnTo>
                      <a:lnTo>
                        <a:pt x="48" y="16"/>
                      </a:lnTo>
                      <a:lnTo>
                        <a:pt x="36" y="9"/>
                      </a:lnTo>
                      <a:lnTo>
                        <a:pt x="24" y="5"/>
                      </a:lnTo>
                      <a:lnTo>
                        <a:pt x="13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8" y="25"/>
                      </a:lnTo>
                      <a:lnTo>
                        <a:pt x="17" y="28"/>
                      </a:lnTo>
                      <a:lnTo>
                        <a:pt x="27" y="31"/>
                      </a:lnTo>
                      <a:lnTo>
                        <a:pt x="35" y="35"/>
                      </a:lnTo>
                      <a:lnTo>
                        <a:pt x="43" y="41"/>
                      </a:lnTo>
                      <a:lnTo>
                        <a:pt x="51" y="48"/>
                      </a:lnTo>
                      <a:lnTo>
                        <a:pt x="56" y="57"/>
                      </a:lnTo>
                      <a:lnTo>
                        <a:pt x="64" y="66"/>
                      </a:lnTo>
                      <a:lnTo>
                        <a:pt x="71" y="48"/>
                      </a:lnTo>
                      <a:lnTo>
                        <a:pt x="7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4" name="Freeform 162"/>
                <p:cNvSpPr>
                  <a:spLocks/>
                </p:cNvSpPr>
                <p:nvPr/>
              </p:nvSpPr>
              <p:spPr bwMode="auto">
                <a:xfrm>
                  <a:off x="5032" y="2667"/>
                  <a:ext cx="23" cy="13"/>
                </a:xfrm>
                <a:custGeom>
                  <a:avLst/>
                  <a:gdLst>
                    <a:gd name="T0" fmla="*/ 9 w 68"/>
                    <a:gd name="T1" fmla="*/ 37 h 37"/>
                    <a:gd name="T2" fmla="*/ 17 w 68"/>
                    <a:gd name="T3" fmla="*/ 34 h 37"/>
                    <a:gd name="T4" fmla="*/ 26 w 68"/>
                    <a:gd name="T5" fmla="*/ 31 h 37"/>
                    <a:gd name="T6" fmla="*/ 33 w 68"/>
                    <a:gd name="T7" fmla="*/ 30 h 37"/>
                    <a:gd name="T8" fmla="*/ 41 w 68"/>
                    <a:gd name="T9" fmla="*/ 28 h 37"/>
                    <a:gd name="T10" fmla="*/ 48 w 68"/>
                    <a:gd name="T11" fmla="*/ 27 h 37"/>
                    <a:gd name="T12" fmla="*/ 55 w 68"/>
                    <a:gd name="T13" fmla="*/ 25 h 37"/>
                    <a:gd name="T14" fmla="*/ 61 w 68"/>
                    <a:gd name="T15" fmla="*/ 25 h 37"/>
                    <a:gd name="T16" fmla="*/ 68 w 68"/>
                    <a:gd name="T17" fmla="*/ 24 h 37"/>
                    <a:gd name="T18" fmla="*/ 64 w 68"/>
                    <a:gd name="T19" fmla="*/ 0 h 37"/>
                    <a:gd name="T20" fmla="*/ 58 w 68"/>
                    <a:gd name="T21" fmla="*/ 2 h 37"/>
                    <a:gd name="T22" fmla="*/ 51 w 68"/>
                    <a:gd name="T23" fmla="*/ 3 h 37"/>
                    <a:gd name="T24" fmla="*/ 44 w 68"/>
                    <a:gd name="T25" fmla="*/ 3 h 37"/>
                    <a:gd name="T26" fmla="*/ 36 w 68"/>
                    <a:gd name="T27" fmla="*/ 5 h 37"/>
                    <a:gd name="T28" fmla="*/ 28 w 68"/>
                    <a:gd name="T29" fmla="*/ 6 h 37"/>
                    <a:gd name="T30" fmla="*/ 19 w 68"/>
                    <a:gd name="T31" fmla="*/ 8 h 37"/>
                    <a:gd name="T32" fmla="*/ 9 w 68"/>
                    <a:gd name="T33" fmla="*/ 12 h 37"/>
                    <a:gd name="T34" fmla="*/ 0 w 68"/>
                    <a:gd name="T35" fmla="*/ 16 h 37"/>
                    <a:gd name="T36" fmla="*/ 9 w 68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" h="37">
                      <a:moveTo>
                        <a:pt x="9" y="37"/>
                      </a:move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3" y="30"/>
                      </a:lnTo>
                      <a:lnTo>
                        <a:pt x="41" y="28"/>
                      </a:lnTo>
                      <a:lnTo>
                        <a:pt x="48" y="27"/>
                      </a:lnTo>
                      <a:lnTo>
                        <a:pt x="55" y="25"/>
                      </a:lnTo>
                      <a:lnTo>
                        <a:pt x="61" y="25"/>
                      </a:lnTo>
                      <a:lnTo>
                        <a:pt x="68" y="24"/>
                      </a:lnTo>
                      <a:lnTo>
                        <a:pt x="64" y="0"/>
                      </a:lnTo>
                      <a:lnTo>
                        <a:pt x="58" y="2"/>
                      </a:lnTo>
                      <a:lnTo>
                        <a:pt x="51" y="3"/>
                      </a:lnTo>
                      <a:lnTo>
                        <a:pt x="44" y="3"/>
                      </a:lnTo>
                      <a:lnTo>
                        <a:pt x="36" y="5"/>
                      </a:lnTo>
                      <a:lnTo>
                        <a:pt x="28" y="6"/>
                      </a:lnTo>
                      <a:lnTo>
                        <a:pt x="19" y="8"/>
                      </a:lnTo>
                      <a:lnTo>
                        <a:pt x="9" y="12"/>
                      </a:lnTo>
                      <a:lnTo>
                        <a:pt x="0" y="16"/>
                      </a:lnTo>
                      <a:lnTo>
                        <a:pt x="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5" name="Freeform 163"/>
                <p:cNvSpPr>
                  <a:spLocks/>
                </p:cNvSpPr>
                <p:nvPr/>
              </p:nvSpPr>
              <p:spPr bwMode="auto">
                <a:xfrm>
                  <a:off x="5011" y="2673"/>
                  <a:ext cx="24" cy="14"/>
                </a:xfrm>
                <a:custGeom>
                  <a:avLst/>
                  <a:gdLst>
                    <a:gd name="T0" fmla="*/ 5 w 72"/>
                    <a:gd name="T1" fmla="*/ 44 h 44"/>
                    <a:gd name="T2" fmla="*/ 13 w 72"/>
                    <a:gd name="T3" fmla="*/ 43 h 44"/>
                    <a:gd name="T4" fmla="*/ 22 w 72"/>
                    <a:gd name="T5" fmla="*/ 41 h 44"/>
                    <a:gd name="T6" fmla="*/ 31 w 72"/>
                    <a:gd name="T7" fmla="*/ 38 h 44"/>
                    <a:gd name="T8" fmla="*/ 40 w 72"/>
                    <a:gd name="T9" fmla="*/ 35 h 44"/>
                    <a:gd name="T10" fmla="*/ 48 w 72"/>
                    <a:gd name="T11" fmla="*/ 31 h 44"/>
                    <a:gd name="T12" fmla="*/ 56 w 72"/>
                    <a:gd name="T13" fmla="*/ 30 h 44"/>
                    <a:gd name="T14" fmla="*/ 64 w 72"/>
                    <a:gd name="T15" fmla="*/ 25 h 44"/>
                    <a:gd name="T16" fmla="*/ 72 w 72"/>
                    <a:gd name="T17" fmla="*/ 21 h 44"/>
                    <a:gd name="T18" fmla="*/ 63 w 72"/>
                    <a:gd name="T19" fmla="*/ 0 h 44"/>
                    <a:gd name="T20" fmla="*/ 56 w 72"/>
                    <a:gd name="T21" fmla="*/ 3 h 44"/>
                    <a:gd name="T22" fmla="*/ 48 w 72"/>
                    <a:gd name="T23" fmla="*/ 6 h 44"/>
                    <a:gd name="T24" fmla="*/ 40 w 72"/>
                    <a:gd name="T25" fmla="*/ 11 h 44"/>
                    <a:gd name="T26" fmla="*/ 32 w 72"/>
                    <a:gd name="T27" fmla="*/ 14 h 44"/>
                    <a:gd name="T28" fmla="*/ 24 w 72"/>
                    <a:gd name="T29" fmla="*/ 15 h 44"/>
                    <a:gd name="T30" fmla="*/ 16 w 72"/>
                    <a:gd name="T31" fmla="*/ 18 h 44"/>
                    <a:gd name="T32" fmla="*/ 9 w 72"/>
                    <a:gd name="T33" fmla="*/ 19 h 44"/>
                    <a:gd name="T34" fmla="*/ 0 w 72"/>
                    <a:gd name="T35" fmla="*/ 21 h 44"/>
                    <a:gd name="T36" fmla="*/ 5 w 72"/>
                    <a:gd name="T3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2" h="44">
                      <a:moveTo>
                        <a:pt x="5" y="44"/>
                      </a:moveTo>
                      <a:lnTo>
                        <a:pt x="13" y="43"/>
                      </a:lnTo>
                      <a:lnTo>
                        <a:pt x="22" y="41"/>
                      </a:lnTo>
                      <a:lnTo>
                        <a:pt x="31" y="38"/>
                      </a:lnTo>
                      <a:lnTo>
                        <a:pt x="40" y="35"/>
                      </a:lnTo>
                      <a:lnTo>
                        <a:pt x="48" y="31"/>
                      </a:lnTo>
                      <a:lnTo>
                        <a:pt x="56" y="30"/>
                      </a:lnTo>
                      <a:lnTo>
                        <a:pt x="64" y="25"/>
                      </a:lnTo>
                      <a:lnTo>
                        <a:pt x="72" y="21"/>
                      </a:lnTo>
                      <a:lnTo>
                        <a:pt x="63" y="0"/>
                      </a:lnTo>
                      <a:lnTo>
                        <a:pt x="56" y="3"/>
                      </a:lnTo>
                      <a:lnTo>
                        <a:pt x="48" y="6"/>
                      </a:lnTo>
                      <a:lnTo>
                        <a:pt x="40" y="11"/>
                      </a:lnTo>
                      <a:lnTo>
                        <a:pt x="32" y="14"/>
                      </a:lnTo>
                      <a:lnTo>
                        <a:pt x="24" y="15"/>
                      </a:lnTo>
                      <a:lnTo>
                        <a:pt x="16" y="18"/>
                      </a:lnTo>
                      <a:lnTo>
                        <a:pt x="9" y="19"/>
                      </a:lnTo>
                      <a:lnTo>
                        <a:pt x="0" y="21"/>
                      </a:lnTo>
                      <a:lnTo>
                        <a:pt x="5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6" name="Freeform 164"/>
                <p:cNvSpPr>
                  <a:spLocks/>
                </p:cNvSpPr>
                <p:nvPr/>
              </p:nvSpPr>
              <p:spPr bwMode="auto">
                <a:xfrm>
                  <a:off x="4982" y="2680"/>
                  <a:ext cx="31" cy="8"/>
                </a:xfrm>
                <a:custGeom>
                  <a:avLst/>
                  <a:gdLst>
                    <a:gd name="T0" fmla="*/ 23 w 93"/>
                    <a:gd name="T1" fmla="*/ 9 h 26"/>
                    <a:gd name="T2" fmla="*/ 11 w 93"/>
                    <a:gd name="T3" fmla="*/ 25 h 26"/>
                    <a:gd name="T4" fmla="*/ 30 w 93"/>
                    <a:gd name="T5" fmla="*/ 25 h 26"/>
                    <a:gd name="T6" fmla="*/ 40 w 93"/>
                    <a:gd name="T7" fmla="*/ 25 h 26"/>
                    <a:gd name="T8" fmla="*/ 51 w 93"/>
                    <a:gd name="T9" fmla="*/ 25 h 26"/>
                    <a:gd name="T10" fmla="*/ 61 w 93"/>
                    <a:gd name="T11" fmla="*/ 26 h 26"/>
                    <a:gd name="T12" fmla="*/ 71 w 93"/>
                    <a:gd name="T13" fmla="*/ 25 h 26"/>
                    <a:gd name="T14" fmla="*/ 83 w 93"/>
                    <a:gd name="T15" fmla="*/ 25 h 26"/>
                    <a:gd name="T16" fmla="*/ 93 w 93"/>
                    <a:gd name="T17" fmla="*/ 23 h 26"/>
                    <a:gd name="T18" fmla="*/ 88 w 93"/>
                    <a:gd name="T19" fmla="*/ 0 h 26"/>
                    <a:gd name="T20" fmla="*/ 80 w 93"/>
                    <a:gd name="T21" fmla="*/ 1 h 26"/>
                    <a:gd name="T22" fmla="*/ 70 w 93"/>
                    <a:gd name="T23" fmla="*/ 3 h 26"/>
                    <a:gd name="T24" fmla="*/ 52 w 93"/>
                    <a:gd name="T25" fmla="*/ 3 h 26"/>
                    <a:gd name="T26" fmla="*/ 42 w 93"/>
                    <a:gd name="T27" fmla="*/ 1 h 26"/>
                    <a:gd name="T28" fmla="*/ 32 w 93"/>
                    <a:gd name="T29" fmla="*/ 1 h 26"/>
                    <a:gd name="T30" fmla="*/ 22 w 93"/>
                    <a:gd name="T31" fmla="*/ 0 h 26"/>
                    <a:gd name="T32" fmla="*/ 11 w 93"/>
                    <a:gd name="T33" fmla="*/ 0 h 26"/>
                    <a:gd name="T34" fmla="*/ 0 w 93"/>
                    <a:gd name="T35" fmla="*/ 16 h 26"/>
                    <a:gd name="T36" fmla="*/ 23 w 93"/>
                    <a:gd name="T37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3" h="26">
                      <a:moveTo>
                        <a:pt x="23" y="9"/>
                      </a:moveTo>
                      <a:lnTo>
                        <a:pt x="11" y="25"/>
                      </a:lnTo>
                      <a:lnTo>
                        <a:pt x="30" y="25"/>
                      </a:lnTo>
                      <a:lnTo>
                        <a:pt x="40" y="25"/>
                      </a:lnTo>
                      <a:lnTo>
                        <a:pt x="51" y="25"/>
                      </a:lnTo>
                      <a:lnTo>
                        <a:pt x="61" y="26"/>
                      </a:lnTo>
                      <a:lnTo>
                        <a:pt x="71" y="25"/>
                      </a:lnTo>
                      <a:lnTo>
                        <a:pt x="83" y="25"/>
                      </a:lnTo>
                      <a:lnTo>
                        <a:pt x="93" y="23"/>
                      </a:lnTo>
                      <a:lnTo>
                        <a:pt x="88" y="0"/>
                      </a:lnTo>
                      <a:lnTo>
                        <a:pt x="80" y="1"/>
                      </a:lnTo>
                      <a:lnTo>
                        <a:pt x="70" y="3"/>
                      </a:lnTo>
                      <a:lnTo>
                        <a:pt x="52" y="3"/>
                      </a:lnTo>
                      <a:lnTo>
                        <a:pt x="42" y="1"/>
                      </a:lnTo>
                      <a:lnTo>
                        <a:pt x="32" y="1"/>
                      </a:lnTo>
                      <a:lnTo>
                        <a:pt x="22" y="0"/>
                      </a:lnTo>
                      <a:lnTo>
                        <a:pt x="11" y="0"/>
                      </a:lnTo>
                      <a:lnTo>
                        <a:pt x="0" y="16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7" name="Freeform 165"/>
                <p:cNvSpPr>
                  <a:spLocks/>
                </p:cNvSpPr>
                <p:nvPr/>
              </p:nvSpPr>
              <p:spPr bwMode="auto">
                <a:xfrm>
                  <a:off x="4982" y="2683"/>
                  <a:ext cx="36" cy="43"/>
                </a:xfrm>
                <a:custGeom>
                  <a:avLst/>
                  <a:gdLst>
                    <a:gd name="T0" fmla="*/ 109 w 109"/>
                    <a:gd name="T1" fmla="*/ 112 h 129"/>
                    <a:gd name="T2" fmla="*/ 103 w 109"/>
                    <a:gd name="T3" fmla="*/ 104 h 129"/>
                    <a:gd name="T4" fmla="*/ 96 w 109"/>
                    <a:gd name="T5" fmla="*/ 98 h 129"/>
                    <a:gd name="T6" fmla="*/ 88 w 109"/>
                    <a:gd name="T7" fmla="*/ 93 h 129"/>
                    <a:gd name="T8" fmla="*/ 83 w 109"/>
                    <a:gd name="T9" fmla="*/ 88 h 129"/>
                    <a:gd name="T10" fmla="*/ 75 w 109"/>
                    <a:gd name="T11" fmla="*/ 81 h 129"/>
                    <a:gd name="T12" fmla="*/ 70 w 109"/>
                    <a:gd name="T13" fmla="*/ 75 h 129"/>
                    <a:gd name="T14" fmla="*/ 64 w 109"/>
                    <a:gd name="T15" fmla="*/ 69 h 129"/>
                    <a:gd name="T16" fmla="*/ 58 w 109"/>
                    <a:gd name="T17" fmla="*/ 62 h 129"/>
                    <a:gd name="T18" fmla="*/ 52 w 109"/>
                    <a:gd name="T19" fmla="*/ 55 h 129"/>
                    <a:gd name="T20" fmla="*/ 48 w 109"/>
                    <a:gd name="T21" fmla="*/ 49 h 129"/>
                    <a:gd name="T22" fmla="*/ 42 w 109"/>
                    <a:gd name="T23" fmla="*/ 42 h 129"/>
                    <a:gd name="T24" fmla="*/ 38 w 109"/>
                    <a:gd name="T25" fmla="*/ 34 h 129"/>
                    <a:gd name="T26" fmla="*/ 35 w 109"/>
                    <a:gd name="T27" fmla="*/ 26 h 129"/>
                    <a:gd name="T28" fmla="*/ 29 w 109"/>
                    <a:gd name="T29" fmla="*/ 17 h 129"/>
                    <a:gd name="T30" fmla="*/ 26 w 109"/>
                    <a:gd name="T31" fmla="*/ 8 h 129"/>
                    <a:gd name="T32" fmla="*/ 23 w 109"/>
                    <a:gd name="T33" fmla="*/ 0 h 129"/>
                    <a:gd name="T34" fmla="*/ 0 w 109"/>
                    <a:gd name="T35" fmla="*/ 7 h 129"/>
                    <a:gd name="T36" fmla="*/ 4 w 109"/>
                    <a:gd name="T37" fmla="*/ 17 h 129"/>
                    <a:gd name="T38" fmla="*/ 7 w 109"/>
                    <a:gd name="T39" fmla="*/ 27 h 129"/>
                    <a:gd name="T40" fmla="*/ 11 w 109"/>
                    <a:gd name="T41" fmla="*/ 36 h 129"/>
                    <a:gd name="T42" fmla="*/ 17 w 109"/>
                    <a:gd name="T43" fmla="*/ 46 h 129"/>
                    <a:gd name="T44" fmla="*/ 23 w 109"/>
                    <a:gd name="T45" fmla="*/ 55 h 129"/>
                    <a:gd name="T46" fmla="*/ 27 w 109"/>
                    <a:gd name="T47" fmla="*/ 62 h 129"/>
                    <a:gd name="T48" fmla="*/ 35 w 109"/>
                    <a:gd name="T49" fmla="*/ 69 h 129"/>
                    <a:gd name="T50" fmla="*/ 40 w 109"/>
                    <a:gd name="T51" fmla="*/ 78 h 129"/>
                    <a:gd name="T52" fmla="*/ 46 w 109"/>
                    <a:gd name="T53" fmla="*/ 84 h 129"/>
                    <a:gd name="T54" fmla="*/ 52 w 109"/>
                    <a:gd name="T55" fmla="*/ 91 h 129"/>
                    <a:gd name="T56" fmla="*/ 59 w 109"/>
                    <a:gd name="T57" fmla="*/ 98 h 129"/>
                    <a:gd name="T58" fmla="*/ 67 w 109"/>
                    <a:gd name="T59" fmla="*/ 104 h 129"/>
                    <a:gd name="T60" fmla="*/ 72 w 109"/>
                    <a:gd name="T61" fmla="*/ 112 h 129"/>
                    <a:gd name="T62" fmla="*/ 81 w 109"/>
                    <a:gd name="T63" fmla="*/ 117 h 129"/>
                    <a:gd name="T64" fmla="*/ 87 w 109"/>
                    <a:gd name="T65" fmla="*/ 123 h 129"/>
                    <a:gd name="T66" fmla="*/ 94 w 109"/>
                    <a:gd name="T67" fmla="*/ 129 h 129"/>
                    <a:gd name="T68" fmla="*/ 109 w 109"/>
                    <a:gd name="T69" fmla="*/ 11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9" h="129">
                      <a:moveTo>
                        <a:pt x="109" y="112"/>
                      </a:moveTo>
                      <a:lnTo>
                        <a:pt x="103" y="104"/>
                      </a:lnTo>
                      <a:lnTo>
                        <a:pt x="96" y="98"/>
                      </a:lnTo>
                      <a:lnTo>
                        <a:pt x="88" y="93"/>
                      </a:lnTo>
                      <a:lnTo>
                        <a:pt x="83" y="88"/>
                      </a:lnTo>
                      <a:lnTo>
                        <a:pt x="75" y="81"/>
                      </a:lnTo>
                      <a:lnTo>
                        <a:pt x="70" y="75"/>
                      </a:lnTo>
                      <a:lnTo>
                        <a:pt x="64" y="69"/>
                      </a:lnTo>
                      <a:lnTo>
                        <a:pt x="58" y="62"/>
                      </a:lnTo>
                      <a:lnTo>
                        <a:pt x="52" y="55"/>
                      </a:lnTo>
                      <a:lnTo>
                        <a:pt x="48" y="49"/>
                      </a:lnTo>
                      <a:lnTo>
                        <a:pt x="42" y="42"/>
                      </a:lnTo>
                      <a:lnTo>
                        <a:pt x="38" y="34"/>
                      </a:lnTo>
                      <a:lnTo>
                        <a:pt x="35" y="26"/>
                      </a:lnTo>
                      <a:lnTo>
                        <a:pt x="29" y="17"/>
                      </a:lnTo>
                      <a:lnTo>
                        <a:pt x="26" y="8"/>
                      </a:lnTo>
                      <a:lnTo>
                        <a:pt x="23" y="0"/>
                      </a:lnTo>
                      <a:lnTo>
                        <a:pt x="0" y="7"/>
                      </a:lnTo>
                      <a:lnTo>
                        <a:pt x="4" y="17"/>
                      </a:lnTo>
                      <a:lnTo>
                        <a:pt x="7" y="27"/>
                      </a:lnTo>
                      <a:lnTo>
                        <a:pt x="11" y="36"/>
                      </a:lnTo>
                      <a:lnTo>
                        <a:pt x="17" y="46"/>
                      </a:lnTo>
                      <a:lnTo>
                        <a:pt x="23" y="55"/>
                      </a:lnTo>
                      <a:lnTo>
                        <a:pt x="27" y="62"/>
                      </a:lnTo>
                      <a:lnTo>
                        <a:pt x="35" y="69"/>
                      </a:lnTo>
                      <a:lnTo>
                        <a:pt x="40" y="78"/>
                      </a:lnTo>
                      <a:lnTo>
                        <a:pt x="46" y="84"/>
                      </a:lnTo>
                      <a:lnTo>
                        <a:pt x="52" y="91"/>
                      </a:lnTo>
                      <a:lnTo>
                        <a:pt x="59" y="98"/>
                      </a:lnTo>
                      <a:lnTo>
                        <a:pt x="67" y="104"/>
                      </a:lnTo>
                      <a:lnTo>
                        <a:pt x="72" y="112"/>
                      </a:lnTo>
                      <a:lnTo>
                        <a:pt x="81" y="117"/>
                      </a:lnTo>
                      <a:lnTo>
                        <a:pt x="87" y="123"/>
                      </a:lnTo>
                      <a:lnTo>
                        <a:pt x="94" y="129"/>
                      </a:lnTo>
                      <a:lnTo>
                        <a:pt x="109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8" name="Freeform 166"/>
                <p:cNvSpPr>
                  <a:spLocks/>
                </p:cNvSpPr>
                <p:nvPr/>
              </p:nvSpPr>
              <p:spPr bwMode="auto">
                <a:xfrm>
                  <a:off x="5013" y="2720"/>
                  <a:ext cx="76" cy="48"/>
                </a:xfrm>
                <a:custGeom>
                  <a:avLst/>
                  <a:gdLst>
                    <a:gd name="T0" fmla="*/ 211 w 227"/>
                    <a:gd name="T1" fmla="*/ 126 h 144"/>
                    <a:gd name="T2" fmla="*/ 227 w 227"/>
                    <a:gd name="T3" fmla="*/ 126 h 144"/>
                    <a:gd name="T4" fmla="*/ 214 w 227"/>
                    <a:gd name="T5" fmla="*/ 114 h 144"/>
                    <a:gd name="T6" fmla="*/ 202 w 227"/>
                    <a:gd name="T7" fmla="*/ 104 h 144"/>
                    <a:gd name="T8" fmla="*/ 188 w 227"/>
                    <a:gd name="T9" fmla="*/ 94 h 144"/>
                    <a:gd name="T10" fmla="*/ 173 w 227"/>
                    <a:gd name="T11" fmla="*/ 85 h 144"/>
                    <a:gd name="T12" fmla="*/ 160 w 227"/>
                    <a:gd name="T13" fmla="*/ 77 h 144"/>
                    <a:gd name="T14" fmla="*/ 147 w 227"/>
                    <a:gd name="T15" fmla="*/ 69 h 144"/>
                    <a:gd name="T16" fmla="*/ 133 w 227"/>
                    <a:gd name="T17" fmla="*/ 62 h 144"/>
                    <a:gd name="T18" fmla="*/ 118 w 227"/>
                    <a:gd name="T19" fmla="*/ 55 h 144"/>
                    <a:gd name="T20" fmla="*/ 103 w 227"/>
                    <a:gd name="T21" fmla="*/ 49 h 144"/>
                    <a:gd name="T22" fmla="*/ 90 w 227"/>
                    <a:gd name="T23" fmla="*/ 43 h 144"/>
                    <a:gd name="T24" fmla="*/ 77 w 227"/>
                    <a:gd name="T25" fmla="*/ 36 h 144"/>
                    <a:gd name="T26" fmla="*/ 64 w 227"/>
                    <a:gd name="T27" fmla="*/ 30 h 144"/>
                    <a:gd name="T28" fmla="*/ 51 w 227"/>
                    <a:gd name="T29" fmla="*/ 23 h 144"/>
                    <a:gd name="T30" fmla="*/ 39 w 227"/>
                    <a:gd name="T31" fmla="*/ 16 h 144"/>
                    <a:gd name="T32" fmla="*/ 26 w 227"/>
                    <a:gd name="T33" fmla="*/ 7 h 144"/>
                    <a:gd name="T34" fmla="*/ 15 w 227"/>
                    <a:gd name="T35" fmla="*/ 0 h 144"/>
                    <a:gd name="T36" fmla="*/ 0 w 227"/>
                    <a:gd name="T37" fmla="*/ 17 h 144"/>
                    <a:gd name="T38" fmla="*/ 13 w 227"/>
                    <a:gd name="T39" fmla="*/ 26 h 144"/>
                    <a:gd name="T40" fmla="*/ 26 w 227"/>
                    <a:gd name="T41" fmla="*/ 34 h 144"/>
                    <a:gd name="T42" fmla="*/ 39 w 227"/>
                    <a:gd name="T43" fmla="*/ 43 h 144"/>
                    <a:gd name="T44" fmla="*/ 53 w 227"/>
                    <a:gd name="T45" fmla="*/ 50 h 144"/>
                    <a:gd name="T46" fmla="*/ 66 w 227"/>
                    <a:gd name="T47" fmla="*/ 58 h 144"/>
                    <a:gd name="T48" fmla="*/ 82 w 227"/>
                    <a:gd name="T49" fmla="*/ 64 h 144"/>
                    <a:gd name="T50" fmla="*/ 95 w 227"/>
                    <a:gd name="T51" fmla="*/ 71 h 144"/>
                    <a:gd name="T52" fmla="*/ 108 w 227"/>
                    <a:gd name="T53" fmla="*/ 77 h 144"/>
                    <a:gd name="T54" fmla="*/ 122 w 227"/>
                    <a:gd name="T55" fmla="*/ 84 h 144"/>
                    <a:gd name="T56" fmla="*/ 135 w 227"/>
                    <a:gd name="T57" fmla="*/ 90 h 144"/>
                    <a:gd name="T58" fmla="*/ 149 w 227"/>
                    <a:gd name="T59" fmla="*/ 97 h 144"/>
                    <a:gd name="T60" fmla="*/ 162 w 227"/>
                    <a:gd name="T61" fmla="*/ 104 h 144"/>
                    <a:gd name="T62" fmla="*/ 175 w 227"/>
                    <a:gd name="T63" fmla="*/ 113 h 144"/>
                    <a:gd name="T64" fmla="*/ 188 w 227"/>
                    <a:gd name="T65" fmla="*/ 122 h 144"/>
                    <a:gd name="T66" fmla="*/ 199 w 227"/>
                    <a:gd name="T67" fmla="*/ 132 h 144"/>
                    <a:gd name="T68" fmla="*/ 211 w 227"/>
                    <a:gd name="T69" fmla="*/ 144 h 144"/>
                    <a:gd name="T70" fmla="*/ 227 w 227"/>
                    <a:gd name="T71" fmla="*/ 144 h 144"/>
                    <a:gd name="T72" fmla="*/ 211 w 227"/>
                    <a:gd name="T73" fmla="*/ 126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7" h="144">
                      <a:moveTo>
                        <a:pt x="211" y="126"/>
                      </a:moveTo>
                      <a:lnTo>
                        <a:pt x="227" y="126"/>
                      </a:lnTo>
                      <a:lnTo>
                        <a:pt x="214" y="114"/>
                      </a:lnTo>
                      <a:lnTo>
                        <a:pt x="202" y="104"/>
                      </a:lnTo>
                      <a:lnTo>
                        <a:pt x="188" y="94"/>
                      </a:lnTo>
                      <a:lnTo>
                        <a:pt x="173" y="85"/>
                      </a:lnTo>
                      <a:lnTo>
                        <a:pt x="160" y="77"/>
                      </a:lnTo>
                      <a:lnTo>
                        <a:pt x="147" y="69"/>
                      </a:lnTo>
                      <a:lnTo>
                        <a:pt x="133" y="62"/>
                      </a:lnTo>
                      <a:lnTo>
                        <a:pt x="118" y="55"/>
                      </a:lnTo>
                      <a:lnTo>
                        <a:pt x="103" y="49"/>
                      </a:lnTo>
                      <a:lnTo>
                        <a:pt x="90" y="43"/>
                      </a:lnTo>
                      <a:lnTo>
                        <a:pt x="77" y="36"/>
                      </a:lnTo>
                      <a:lnTo>
                        <a:pt x="64" y="30"/>
                      </a:lnTo>
                      <a:lnTo>
                        <a:pt x="51" y="23"/>
                      </a:lnTo>
                      <a:lnTo>
                        <a:pt x="39" y="16"/>
                      </a:lnTo>
                      <a:lnTo>
                        <a:pt x="26" y="7"/>
                      </a:lnTo>
                      <a:lnTo>
                        <a:pt x="15" y="0"/>
                      </a:lnTo>
                      <a:lnTo>
                        <a:pt x="0" y="17"/>
                      </a:lnTo>
                      <a:lnTo>
                        <a:pt x="13" y="26"/>
                      </a:lnTo>
                      <a:lnTo>
                        <a:pt x="26" y="34"/>
                      </a:lnTo>
                      <a:lnTo>
                        <a:pt x="39" y="43"/>
                      </a:lnTo>
                      <a:lnTo>
                        <a:pt x="53" y="50"/>
                      </a:lnTo>
                      <a:lnTo>
                        <a:pt x="66" y="58"/>
                      </a:lnTo>
                      <a:lnTo>
                        <a:pt x="82" y="64"/>
                      </a:lnTo>
                      <a:lnTo>
                        <a:pt x="95" y="71"/>
                      </a:lnTo>
                      <a:lnTo>
                        <a:pt x="108" y="77"/>
                      </a:lnTo>
                      <a:lnTo>
                        <a:pt x="122" y="84"/>
                      </a:lnTo>
                      <a:lnTo>
                        <a:pt x="135" y="90"/>
                      </a:lnTo>
                      <a:lnTo>
                        <a:pt x="149" y="97"/>
                      </a:lnTo>
                      <a:lnTo>
                        <a:pt x="162" y="104"/>
                      </a:lnTo>
                      <a:lnTo>
                        <a:pt x="175" y="113"/>
                      </a:lnTo>
                      <a:lnTo>
                        <a:pt x="188" y="122"/>
                      </a:lnTo>
                      <a:lnTo>
                        <a:pt x="199" y="132"/>
                      </a:lnTo>
                      <a:lnTo>
                        <a:pt x="211" y="144"/>
                      </a:lnTo>
                      <a:lnTo>
                        <a:pt x="227" y="144"/>
                      </a:lnTo>
                      <a:lnTo>
                        <a:pt x="211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9" name="Freeform 167"/>
                <p:cNvSpPr>
                  <a:spLocks/>
                </p:cNvSpPr>
                <p:nvPr/>
              </p:nvSpPr>
              <p:spPr bwMode="auto">
                <a:xfrm>
                  <a:off x="5084" y="2708"/>
                  <a:ext cx="76" cy="60"/>
                </a:xfrm>
                <a:custGeom>
                  <a:avLst/>
                  <a:gdLst>
                    <a:gd name="T0" fmla="*/ 217 w 230"/>
                    <a:gd name="T1" fmla="*/ 0 h 181"/>
                    <a:gd name="T2" fmla="*/ 215 w 230"/>
                    <a:gd name="T3" fmla="*/ 0 h 181"/>
                    <a:gd name="T4" fmla="*/ 202 w 230"/>
                    <a:gd name="T5" fmla="*/ 10 h 181"/>
                    <a:gd name="T6" fmla="*/ 189 w 230"/>
                    <a:gd name="T7" fmla="*/ 21 h 181"/>
                    <a:gd name="T8" fmla="*/ 176 w 230"/>
                    <a:gd name="T9" fmla="*/ 31 h 181"/>
                    <a:gd name="T10" fmla="*/ 161 w 230"/>
                    <a:gd name="T11" fmla="*/ 39 h 181"/>
                    <a:gd name="T12" fmla="*/ 147 w 230"/>
                    <a:gd name="T13" fmla="*/ 50 h 181"/>
                    <a:gd name="T14" fmla="*/ 134 w 230"/>
                    <a:gd name="T15" fmla="*/ 60 h 181"/>
                    <a:gd name="T16" fmla="*/ 119 w 230"/>
                    <a:gd name="T17" fmla="*/ 70 h 181"/>
                    <a:gd name="T18" fmla="*/ 106 w 230"/>
                    <a:gd name="T19" fmla="*/ 79 h 181"/>
                    <a:gd name="T20" fmla="*/ 92 w 230"/>
                    <a:gd name="T21" fmla="*/ 89 h 181"/>
                    <a:gd name="T22" fmla="*/ 79 w 230"/>
                    <a:gd name="T23" fmla="*/ 99 h 181"/>
                    <a:gd name="T24" fmla="*/ 64 w 230"/>
                    <a:gd name="T25" fmla="*/ 109 h 181"/>
                    <a:gd name="T26" fmla="*/ 52 w 230"/>
                    <a:gd name="T27" fmla="*/ 119 h 181"/>
                    <a:gd name="T28" fmla="*/ 39 w 230"/>
                    <a:gd name="T29" fmla="*/ 130 h 181"/>
                    <a:gd name="T30" fmla="*/ 26 w 230"/>
                    <a:gd name="T31" fmla="*/ 141 h 181"/>
                    <a:gd name="T32" fmla="*/ 13 w 230"/>
                    <a:gd name="T33" fmla="*/ 151 h 181"/>
                    <a:gd name="T34" fmla="*/ 0 w 230"/>
                    <a:gd name="T35" fmla="*/ 163 h 181"/>
                    <a:gd name="T36" fmla="*/ 16 w 230"/>
                    <a:gd name="T37" fmla="*/ 181 h 181"/>
                    <a:gd name="T38" fmla="*/ 28 w 230"/>
                    <a:gd name="T39" fmla="*/ 170 h 181"/>
                    <a:gd name="T40" fmla="*/ 41 w 230"/>
                    <a:gd name="T41" fmla="*/ 160 h 181"/>
                    <a:gd name="T42" fmla="*/ 54 w 230"/>
                    <a:gd name="T43" fmla="*/ 149 h 181"/>
                    <a:gd name="T44" fmla="*/ 65 w 230"/>
                    <a:gd name="T45" fmla="*/ 138 h 181"/>
                    <a:gd name="T46" fmla="*/ 79 w 230"/>
                    <a:gd name="T47" fmla="*/ 128 h 181"/>
                    <a:gd name="T48" fmla="*/ 93 w 230"/>
                    <a:gd name="T49" fmla="*/ 118 h 181"/>
                    <a:gd name="T50" fmla="*/ 106 w 230"/>
                    <a:gd name="T51" fmla="*/ 109 h 181"/>
                    <a:gd name="T52" fmla="*/ 119 w 230"/>
                    <a:gd name="T53" fmla="*/ 99 h 181"/>
                    <a:gd name="T54" fmla="*/ 134 w 230"/>
                    <a:gd name="T55" fmla="*/ 89 h 181"/>
                    <a:gd name="T56" fmla="*/ 147 w 230"/>
                    <a:gd name="T57" fmla="*/ 79 h 181"/>
                    <a:gd name="T58" fmla="*/ 161 w 230"/>
                    <a:gd name="T59" fmla="*/ 70 h 181"/>
                    <a:gd name="T60" fmla="*/ 175 w 230"/>
                    <a:gd name="T61" fmla="*/ 60 h 181"/>
                    <a:gd name="T62" fmla="*/ 188 w 230"/>
                    <a:gd name="T63" fmla="*/ 50 h 181"/>
                    <a:gd name="T64" fmla="*/ 202 w 230"/>
                    <a:gd name="T65" fmla="*/ 39 h 181"/>
                    <a:gd name="T66" fmla="*/ 217 w 230"/>
                    <a:gd name="T67" fmla="*/ 31 h 181"/>
                    <a:gd name="T68" fmla="*/ 230 w 230"/>
                    <a:gd name="T69" fmla="*/ 19 h 181"/>
                    <a:gd name="T70" fmla="*/ 230 w 230"/>
                    <a:gd name="T71" fmla="*/ 19 h 181"/>
                    <a:gd name="T72" fmla="*/ 217 w 230"/>
                    <a:gd name="T73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0" h="181">
                      <a:moveTo>
                        <a:pt x="217" y="0"/>
                      </a:moveTo>
                      <a:lnTo>
                        <a:pt x="215" y="0"/>
                      </a:lnTo>
                      <a:lnTo>
                        <a:pt x="202" y="10"/>
                      </a:lnTo>
                      <a:lnTo>
                        <a:pt x="189" y="21"/>
                      </a:lnTo>
                      <a:lnTo>
                        <a:pt x="176" y="31"/>
                      </a:lnTo>
                      <a:lnTo>
                        <a:pt x="161" y="39"/>
                      </a:lnTo>
                      <a:lnTo>
                        <a:pt x="147" y="50"/>
                      </a:lnTo>
                      <a:lnTo>
                        <a:pt x="134" y="60"/>
                      </a:lnTo>
                      <a:lnTo>
                        <a:pt x="119" y="70"/>
                      </a:lnTo>
                      <a:lnTo>
                        <a:pt x="106" y="79"/>
                      </a:lnTo>
                      <a:lnTo>
                        <a:pt x="92" y="89"/>
                      </a:lnTo>
                      <a:lnTo>
                        <a:pt x="79" y="99"/>
                      </a:lnTo>
                      <a:lnTo>
                        <a:pt x="64" y="109"/>
                      </a:lnTo>
                      <a:lnTo>
                        <a:pt x="52" y="119"/>
                      </a:lnTo>
                      <a:lnTo>
                        <a:pt x="39" y="130"/>
                      </a:lnTo>
                      <a:lnTo>
                        <a:pt x="26" y="141"/>
                      </a:lnTo>
                      <a:lnTo>
                        <a:pt x="13" y="151"/>
                      </a:lnTo>
                      <a:lnTo>
                        <a:pt x="0" y="163"/>
                      </a:lnTo>
                      <a:lnTo>
                        <a:pt x="16" y="181"/>
                      </a:lnTo>
                      <a:lnTo>
                        <a:pt x="28" y="170"/>
                      </a:lnTo>
                      <a:lnTo>
                        <a:pt x="41" y="160"/>
                      </a:lnTo>
                      <a:lnTo>
                        <a:pt x="54" y="149"/>
                      </a:lnTo>
                      <a:lnTo>
                        <a:pt x="65" y="138"/>
                      </a:lnTo>
                      <a:lnTo>
                        <a:pt x="79" y="128"/>
                      </a:lnTo>
                      <a:lnTo>
                        <a:pt x="93" y="118"/>
                      </a:lnTo>
                      <a:lnTo>
                        <a:pt x="106" y="109"/>
                      </a:lnTo>
                      <a:lnTo>
                        <a:pt x="119" y="99"/>
                      </a:lnTo>
                      <a:lnTo>
                        <a:pt x="134" y="89"/>
                      </a:lnTo>
                      <a:lnTo>
                        <a:pt x="147" y="79"/>
                      </a:lnTo>
                      <a:lnTo>
                        <a:pt x="161" y="70"/>
                      </a:lnTo>
                      <a:lnTo>
                        <a:pt x="175" y="60"/>
                      </a:lnTo>
                      <a:lnTo>
                        <a:pt x="188" y="50"/>
                      </a:lnTo>
                      <a:lnTo>
                        <a:pt x="202" y="39"/>
                      </a:lnTo>
                      <a:lnTo>
                        <a:pt x="217" y="31"/>
                      </a:lnTo>
                      <a:lnTo>
                        <a:pt x="230" y="19"/>
                      </a:lnTo>
                      <a:lnTo>
                        <a:pt x="230" y="19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0" name="Freeform 168"/>
                <p:cNvSpPr>
                  <a:spLocks/>
                </p:cNvSpPr>
                <p:nvPr/>
              </p:nvSpPr>
              <p:spPr bwMode="auto">
                <a:xfrm>
                  <a:off x="5156" y="2688"/>
                  <a:ext cx="29" cy="26"/>
                </a:xfrm>
                <a:custGeom>
                  <a:avLst/>
                  <a:gdLst>
                    <a:gd name="T0" fmla="*/ 67 w 87"/>
                    <a:gd name="T1" fmla="*/ 1 h 78"/>
                    <a:gd name="T2" fmla="*/ 68 w 87"/>
                    <a:gd name="T3" fmla="*/ 0 h 78"/>
                    <a:gd name="T4" fmla="*/ 59 w 87"/>
                    <a:gd name="T5" fmla="*/ 10 h 78"/>
                    <a:gd name="T6" fmla="*/ 51 w 87"/>
                    <a:gd name="T7" fmla="*/ 17 h 78"/>
                    <a:gd name="T8" fmla="*/ 43 w 87"/>
                    <a:gd name="T9" fmla="*/ 26 h 78"/>
                    <a:gd name="T10" fmla="*/ 35 w 87"/>
                    <a:gd name="T11" fmla="*/ 32 h 78"/>
                    <a:gd name="T12" fmla="*/ 27 w 87"/>
                    <a:gd name="T13" fmla="*/ 39 h 78"/>
                    <a:gd name="T14" fmla="*/ 17 w 87"/>
                    <a:gd name="T15" fmla="*/ 46 h 78"/>
                    <a:gd name="T16" fmla="*/ 10 w 87"/>
                    <a:gd name="T17" fmla="*/ 52 h 78"/>
                    <a:gd name="T18" fmla="*/ 0 w 87"/>
                    <a:gd name="T19" fmla="*/ 59 h 78"/>
                    <a:gd name="T20" fmla="*/ 13 w 87"/>
                    <a:gd name="T21" fmla="*/ 78 h 78"/>
                    <a:gd name="T22" fmla="*/ 23 w 87"/>
                    <a:gd name="T23" fmla="*/ 72 h 78"/>
                    <a:gd name="T24" fmla="*/ 32 w 87"/>
                    <a:gd name="T25" fmla="*/ 65 h 78"/>
                    <a:gd name="T26" fmla="*/ 42 w 87"/>
                    <a:gd name="T27" fmla="*/ 58 h 78"/>
                    <a:gd name="T28" fmla="*/ 49 w 87"/>
                    <a:gd name="T29" fmla="*/ 50 h 78"/>
                    <a:gd name="T30" fmla="*/ 58 w 87"/>
                    <a:gd name="T31" fmla="*/ 43 h 78"/>
                    <a:gd name="T32" fmla="*/ 68 w 87"/>
                    <a:gd name="T33" fmla="*/ 34 h 78"/>
                    <a:gd name="T34" fmla="*/ 75 w 87"/>
                    <a:gd name="T35" fmla="*/ 26 h 78"/>
                    <a:gd name="T36" fmla="*/ 85 w 87"/>
                    <a:gd name="T37" fmla="*/ 14 h 78"/>
                    <a:gd name="T38" fmla="*/ 87 w 87"/>
                    <a:gd name="T39" fmla="*/ 13 h 78"/>
                    <a:gd name="T40" fmla="*/ 67 w 87"/>
                    <a:gd name="T41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78">
                      <a:moveTo>
                        <a:pt x="67" y="1"/>
                      </a:moveTo>
                      <a:lnTo>
                        <a:pt x="68" y="0"/>
                      </a:lnTo>
                      <a:lnTo>
                        <a:pt x="59" y="10"/>
                      </a:lnTo>
                      <a:lnTo>
                        <a:pt x="51" y="17"/>
                      </a:lnTo>
                      <a:lnTo>
                        <a:pt x="43" y="26"/>
                      </a:lnTo>
                      <a:lnTo>
                        <a:pt x="35" y="32"/>
                      </a:lnTo>
                      <a:lnTo>
                        <a:pt x="27" y="39"/>
                      </a:lnTo>
                      <a:lnTo>
                        <a:pt x="17" y="46"/>
                      </a:lnTo>
                      <a:lnTo>
                        <a:pt x="10" y="52"/>
                      </a:lnTo>
                      <a:lnTo>
                        <a:pt x="0" y="59"/>
                      </a:lnTo>
                      <a:lnTo>
                        <a:pt x="13" y="78"/>
                      </a:lnTo>
                      <a:lnTo>
                        <a:pt x="23" y="72"/>
                      </a:lnTo>
                      <a:lnTo>
                        <a:pt x="32" y="65"/>
                      </a:lnTo>
                      <a:lnTo>
                        <a:pt x="42" y="58"/>
                      </a:lnTo>
                      <a:lnTo>
                        <a:pt x="49" y="50"/>
                      </a:lnTo>
                      <a:lnTo>
                        <a:pt x="58" y="43"/>
                      </a:lnTo>
                      <a:lnTo>
                        <a:pt x="68" y="34"/>
                      </a:lnTo>
                      <a:lnTo>
                        <a:pt x="75" y="26"/>
                      </a:lnTo>
                      <a:lnTo>
                        <a:pt x="85" y="14"/>
                      </a:lnTo>
                      <a:lnTo>
                        <a:pt x="87" y="13"/>
                      </a:lnTo>
                      <a:lnTo>
                        <a:pt x="6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1" name="Freeform 169"/>
                <p:cNvSpPr>
                  <a:spLocks/>
                </p:cNvSpPr>
                <p:nvPr/>
              </p:nvSpPr>
              <p:spPr bwMode="auto">
                <a:xfrm>
                  <a:off x="5178" y="2624"/>
                  <a:ext cx="24" cy="68"/>
                </a:xfrm>
                <a:custGeom>
                  <a:avLst/>
                  <a:gdLst>
                    <a:gd name="T0" fmla="*/ 49 w 72"/>
                    <a:gd name="T1" fmla="*/ 1 h 205"/>
                    <a:gd name="T2" fmla="*/ 49 w 72"/>
                    <a:gd name="T3" fmla="*/ 37 h 205"/>
                    <a:gd name="T4" fmla="*/ 48 w 72"/>
                    <a:gd name="T5" fmla="*/ 49 h 205"/>
                    <a:gd name="T6" fmla="*/ 46 w 72"/>
                    <a:gd name="T7" fmla="*/ 61 h 205"/>
                    <a:gd name="T8" fmla="*/ 43 w 72"/>
                    <a:gd name="T9" fmla="*/ 74 h 205"/>
                    <a:gd name="T10" fmla="*/ 40 w 72"/>
                    <a:gd name="T11" fmla="*/ 87 h 205"/>
                    <a:gd name="T12" fmla="*/ 37 w 72"/>
                    <a:gd name="T13" fmla="*/ 98 h 205"/>
                    <a:gd name="T14" fmla="*/ 34 w 72"/>
                    <a:gd name="T15" fmla="*/ 112 h 205"/>
                    <a:gd name="T16" fmla="*/ 30 w 72"/>
                    <a:gd name="T17" fmla="*/ 123 h 205"/>
                    <a:gd name="T18" fmla="*/ 26 w 72"/>
                    <a:gd name="T19" fmla="*/ 136 h 205"/>
                    <a:gd name="T20" fmla="*/ 21 w 72"/>
                    <a:gd name="T21" fmla="*/ 146 h 205"/>
                    <a:gd name="T22" fmla="*/ 16 w 72"/>
                    <a:gd name="T23" fmla="*/ 160 h 205"/>
                    <a:gd name="T24" fmla="*/ 11 w 72"/>
                    <a:gd name="T25" fmla="*/ 171 h 205"/>
                    <a:gd name="T26" fmla="*/ 5 w 72"/>
                    <a:gd name="T27" fmla="*/ 183 h 205"/>
                    <a:gd name="T28" fmla="*/ 0 w 72"/>
                    <a:gd name="T29" fmla="*/ 193 h 205"/>
                    <a:gd name="T30" fmla="*/ 20 w 72"/>
                    <a:gd name="T31" fmla="*/ 205 h 205"/>
                    <a:gd name="T32" fmla="*/ 26 w 72"/>
                    <a:gd name="T33" fmla="*/ 193 h 205"/>
                    <a:gd name="T34" fmla="*/ 33 w 72"/>
                    <a:gd name="T35" fmla="*/ 181 h 205"/>
                    <a:gd name="T36" fmla="*/ 37 w 72"/>
                    <a:gd name="T37" fmla="*/ 168 h 205"/>
                    <a:gd name="T38" fmla="*/ 43 w 72"/>
                    <a:gd name="T39" fmla="*/ 157 h 205"/>
                    <a:gd name="T40" fmla="*/ 48 w 72"/>
                    <a:gd name="T41" fmla="*/ 144 h 205"/>
                    <a:gd name="T42" fmla="*/ 52 w 72"/>
                    <a:gd name="T43" fmla="*/ 130 h 205"/>
                    <a:gd name="T44" fmla="*/ 56 w 72"/>
                    <a:gd name="T45" fmla="*/ 119 h 205"/>
                    <a:gd name="T46" fmla="*/ 61 w 72"/>
                    <a:gd name="T47" fmla="*/ 104 h 205"/>
                    <a:gd name="T48" fmla="*/ 64 w 72"/>
                    <a:gd name="T49" fmla="*/ 91 h 205"/>
                    <a:gd name="T50" fmla="*/ 66 w 72"/>
                    <a:gd name="T51" fmla="*/ 78 h 205"/>
                    <a:gd name="T52" fmla="*/ 69 w 72"/>
                    <a:gd name="T53" fmla="*/ 65 h 205"/>
                    <a:gd name="T54" fmla="*/ 71 w 72"/>
                    <a:gd name="T55" fmla="*/ 52 h 205"/>
                    <a:gd name="T56" fmla="*/ 72 w 72"/>
                    <a:gd name="T57" fmla="*/ 39 h 205"/>
                    <a:gd name="T58" fmla="*/ 72 w 72"/>
                    <a:gd name="T59" fmla="*/ 26 h 205"/>
                    <a:gd name="T60" fmla="*/ 72 w 72"/>
                    <a:gd name="T61" fmla="*/ 13 h 205"/>
                    <a:gd name="T62" fmla="*/ 72 w 72"/>
                    <a:gd name="T63" fmla="*/ 0 h 205"/>
                    <a:gd name="T64" fmla="*/ 49 w 72"/>
                    <a:gd name="T65" fmla="*/ 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2" h="205">
                      <a:moveTo>
                        <a:pt x="49" y="1"/>
                      </a:moveTo>
                      <a:lnTo>
                        <a:pt x="49" y="37"/>
                      </a:lnTo>
                      <a:lnTo>
                        <a:pt x="48" y="49"/>
                      </a:lnTo>
                      <a:lnTo>
                        <a:pt x="46" y="61"/>
                      </a:lnTo>
                      <a:lnTo>
                        <a:pt x="43" y="74"/>
                      </a:lnTo>
                      <a:lnTo>
                        <a:pt x="40" y="87"/>
                      </a:lnTo>
                      <a:lnTo>
                        <a:pt x="37" y="98"/>
                      </a:lnTo>
                      <a:lnTo>
                        <a:pt x="34" y="112"/>
                      </a:lnTo>
                      <a:lnTo>
                        <a:pt x="30" y="123"/>
                      </a:lnTo>
                      <a:lnTo>
                        <a:pt x="26" y="136"/>
                      </a:lnTo>
                      <a:lnTo>
                        <a:pt x="21" y="146"/>
                      </a:lnTo>
                      <a:lnTo>
                        <a:pt x="16" y="160"/>
                      </a:lnTo>
                      <a:lnTo>
                        <a:pt x="11" y="171"/>
                      </a:lnTo>
                      <a:lnTo>
                        <a:pt x="5" y="183"/>
                      </a:lnTo>
                      <a:lnTo>
                        <a:pt x="0" y="193"/>
                      </a:lnTo>
                      <a:lnTo>
                        <a:pt x="20" y="205"/>
                      </a:lnTo>
                      <a:lnTo>
                        <a:pt x="26" y="193"/>
                      </a:lnTo>
                      <a:lnTo>
                        <a:pt x="33" y="181"/>
                      </a:lnTo>
                      <a:lnTo>
                        <a:pt x="37" y="168"/>
                      </a:lnTo>
                      <a:lnTo>
                        <a:pt x="43" y="157"/>
                      </a:lnTo>
                      <a:lnTo>
                        <a:pt x="48" y="144"/>
                      </a:lnTo>
                      <a:lnTo>
                        <a:pt x="52" y="130"/>
                      </a:lnTo>
                      <a:lnTo>
                        <a:pt x="56" y="119"/>
                      </a:lnTo>
                      <a:lnTo>
                        <a:pt x="61" y="104"/>
                      </a:lnTo>
                      <a:lnTo>
                        <a:pt x="64" y="91"/>
                      </a:lnTo>
                      <a:lnTo>
                        <a:pt x="66" y="78"/>
                      </a:lnTo>
                      <a:lnTo>
                        <a:pt x="69" y="65"/>
                      </a:lnTo>
                      <a:lnTo>
                        <a:pt x="71" y="52"/>
                      </a:lnTo>
                      <a:lnTo>
                        <a:pt x="72" y="39"/>
                      </a:lnTo>
                      <a:lnTo>
                        <a:pt x="72" y="26"/>
                      </a:lnTo>
                      <a:lnTo>
                        <a:pt x="72" y="13"/>
                      </a:lnTo>
                      <a:lnTo>
                        <a:pt x="72" y="0"/>
                      </a:lnTo>
                      <a:lnTo>
                        <a:pt x="4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2" name="Freeform 170"/>
                <p:cNvSpPr>
                  <a:spLocks/>
                </p:cNvSpPr>
                <p:nvPr/>
              </p:nvSpPr>
              <p:spPr bwMode="auto">
                <a:xfrm>
                  <a:off x="5184" y="2555"/>
                  <a:ext cx="18" cy="69"/>
                </a:xfrm>
                <a:custGeom>
                  <a:avLst/>
                  <a:gdLst>
                    <a:gd name="T0" fmla="*/ 0 w 56"/>
                    <a:gd name="T1" fmla="*/ 11 h 207"/>
                    <a:gd name="T2" fmla="*/ 4 w 56"/>
                    <a:gd name="T3" fmla="*/ 21 h 207"/>
                    <a:gd name="T4" fmla="*/ 10 w 56"/>
                    <a:gd name="T5" fmla="*/ 31 h 207"/>
                    <a:gd name="T6" fmla="*/ 11 w 56"/>
                    <a:gd name="T7" fmla="*/ 41 h 207"/>
                    <a:gd name="T8" fmla="*/ 16 w 56"/>
                    <a:gd name="T9" fmla="*/ 51 h 207"/>
                    <a:gd name="T10" fmla="*/ 18 w 56"/>
                    <a:gd name="T11" fmla="*/ 63 h 207"/>
                    <a:gd name="T12" fmla="*/ 20 w 56"/>
                    <a:gd name="T13" fmla="*/ 75 h 207"/>
                    <a:gd name="T14" fmla="*/ 23 w 56"/>
                    <a:gd name="T15" fmla="*/ 86 h 207"/>
                    <a:gd name="T16" fmla="*/ 24 w 56"/>
                    <a:gd name="T17" fmla="*/ 98 h 207"/>
                    <a:gd name="T18" fmla="*/ 26 w 56"/>
                    <a:gd name="T19" fmla="*/ 111 h 207"/>
                    <a:gd name="T20" fmla="*/ 27 w 56"/>
                    <a:gd name="T21" fmla="*/ 124 h 207"/>
                    <a:gd name="T22" fmla="*/ 29 w 56"/>
                    <a:gd name="T23" fmla="*/ 136 h 207"/>
                    <a:gd name="T24" fmla="*/ 29 w 56"/>
                    <a:gd name="T25" fmla="*/ 150 h 207"/>
                    <a:gd name="T26" fmla="*/ 30 w 56"/>
                    <a:gd name="T27" fmla="*/ 163 h 207"/>
                    <a:gd name="T28" fmla="*/ 32 w 56"/>
                    <a:gd name="T29" fmla="*/ 178 h 207"/>
                    <a:gd name="T30" fmla="*/ 32 w 56"/>
                    <a:gd name="T31" fmla="*/ 192 h 207"/>
                    <a:gd name="T32" fmla="*/ 33 w 56"/>
                    <a:gd name="T33" fmla="*/ 207 h 207"/>
                    <a:gd name="T34" fmla="*/ 56 w 56"/>
                    <a:gd name="T35" fmla="*/ 206 h 207"/>
                    <a:gd name="T36" fmla="*/ 55 w 56"/>
                    <a:gd name="T37" fmla="*/ 191 h 207"/>
                    <a:gd name="T38" fmla="*/ 53 w 56"/>
                    <a:gd name="T39" fmla="*/ 178 h 207"/>
                    <a:gd name="T40" fmla="*/ 53 w 56"/>
                    <a:gd name="T41" fmla="*/ 163 h 207"/>
                    <a:gd name="T42" fmla="*/ 52 w 56"/>
                    <a:gd name="T43" fmla="*/ 149 h 207"/>
                    <a:gd name="T44" fmla="*/ 50 w 56"/>
                    <a:gd name="T45" fmla="*/ 136 h 207"/>
                    <a:gd name="T46" fmla="*/ 50 w 56"/>
                    <a:gd name="T47" fmla="*/ 121 h 207"/>
                    <a:gd name="T48" fmla="*/ 49 w 56"/>
                    <a:gd name="T49" fmla="*/ 108 h 207"/>
                    <a:gd name="T50" fmla="*/ 48 w 56"/>
                    <a:gd name="T51" fmla="*/ 95 h 207"/>
                    <a:gd name="T52" fmla="*/ 46 w 56"/>
                    <a:gd name="T53" fmla="*/ 82 h 207"/>
                    <a:gd name="T54" fmla="*/ 43 w 56"/>
                    <a:gd name="T55" fmla="*/ 70 h 207"/>
                    <a:gd name="T56" fmla="*/ 40 w 56"/>
                    <a:gd name="T57" fmla="*/ 59 h 207"/>
                    <a:gd name="T58" fmla="*/ 39 w 56"/>
                    <a:gd name="T59" fmla="*/ 46 h 207"/>
                    <a:gd name="T60" fmla="*/ 34 w 56"/>
                    <a:gd name="T61" fmla="*/ 34 h 207"/>
                    <a:gd name="T62" fmla="*/ 32 w 56"/>
                    <a:gd name="T63" fmla="*/ 22 h 207"/>
                    <a:gd name="T64" fmla="*/ 26 w 56"/>
                    <a:gd name="T65" fmla="*/ 11 h 207"/>
                    <a:gd name="T66" fmla="*/ 20 w 56"/>
                    <a:gd name="T67" fmla="*/ 0 h 207"/>
                    <a:gd name="T68" fmla="*/ 0 w 56"/>
                    <a:gd name="T69" fmla="*/ 1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207">
                      <a:moveTo>
                        <a:pt x="0" y="11"/>
                      </a:moveTo>
                      <a:lnTo>
                        <a:pt x="4" y="21"/>
                      </a:lnTo>
                      <a:lnTo>
                        <a:pt x="10" y="31"/>
                      </a:lnTo>
                      <a:lnTo>
                        <a:pt x="11" y="41"/>
                      </a:lnTo>
                      <a:lnTo>
                        <a:pt x="16" y="51"/>
                      </a:lnTo>
                      <a:lnTo>
                        <a:pt x="18" y="63"/>
                      </a:lnTo>
                      <a:lnTo>
                        <a:pt x="20" y="75"/>
                      </a:lnTo>
                      <a:lnTo>
                        <a:pt x="23" y="86"/>
                      </a:lnTo>
                      <a:lnTo>
                        <a:pt x="24" y="98"/>
                      </a:lnTo>
                      <a:lnTo>
                        <a:pt x="26" y="111"/>
                      </a:lnTo>
                      <a:lnTo>
                        <a:pt x="27" y="124"/>
                      </a:lnTo>
                      <a:lnTo>
                        <a:pt x="29" y="136"/>
                      </a:lnTo>
                      <a:lnTo>
                        <a:pt x="29" y="150"/>
                      </a:lnTo>
                      <a:lnTo>
                        <a:pt x="30" y="163"/>
                      </a:lnTo>
                      <a:lnTo>
                        <a:pt x="32" y="178"/>
                      </a:lnTo>
                      <a:lnTo>
                        <a:pt x="32" y="192"/>
                      </a:lnTo>
                      <a:lnTo>
                        <a:pt x="33" y="207"/>
                      </a:lnTo>
                      <a:lnTo>
                        <a:pt x="56" y="206"/>
                      </a:lnTo>
                      <a:lnTo>
                        <a:pt x="55" y="191"/>
                      </a:lnTo>
                      <a:lnTo>
                        <a:pt x="53" y="178"/>
                      </a:lnTo>
                      <a:lnTo>
                        <a:pt x="53" y="163"/>
                      </a:lnTo>
                      <a:lnTo>
                        <a:pt x="52" y="149"/>
                      </a:lnTo>
                      <a:lnTo>
                        <a:pt x="50" y="136"/>
                      </a:lnTo>
                      <a:lnTo>
                        <a:pt x="50" y="121"/>
                      </a:lnTo>
                      <a:lnTo>
                        <a:pt x="49" y="108"/>
                      </a:lnTo>
                      <a:lnTo>
                        <a:pt x="48" y="95"/>
                      </a:lnTo>
                      <a:lnTo>
                        <a:pt x="46" y="82"/>
                      </a:lnTo>
                      <a:lnTo>
                        <a:pt x="43" y="70"/>
                      </a:lnTo>
                      <a:lnTo>
                        <a:pt x="40" y="59"/>
                      </a:lnTo>
                      <a:lnTo>
                        <a:pt x="39" y="46"/>
                      </a:lnTo>
                      <a:lnTo>
                        <a:pt x="34" y="34"/>
                      </a:lnTo>
                      <a:lnTo>
                        <a:pt x="32" y="22"/>
                      </a:lnTo>
                      <a:lnTo>
                        <a:pt x="26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3" name="Freeform 171"/>
                <p:cNvSpPr>
                  <a:spLocks/>
                </p:cNvSpPr>
                <p:nvPr/>
              </p:nvSpPr>
              <p:spPr bwMode="auto">
                <a:xfrm>
                  <a:off x="5130" y="2505"/>
                  <a:ext cx="60" cy="54"/>
                </a:xfrm>
                <a:custGeom>
                  <a:avLst/>
                  <a:gdLst>
                    <a:gd name="T0" fmla="*/ 0 w 180"/>
                    <a:gd name="T1" fmla="*/ 22 h 162"/>
                    <a:gd name="T2" fmla="*/ 13 w 180"/>
                    <a:gd name="T3" fmla="*/ 29 h 162"/>
                    <a:gd name="T4" fmla="*/ 26 w 180"/>
                    <a:gd name="T5" fmla="*/ 35 h 162"/>
                    <a:gd name="T6" fmla="*/ 37 w 180"/>
                    <a:gd name="T7" fmla="*/ 39 h 162"/>
                    <a:gd name="T8" fmla="*/ 49 w 180"/>
                    <a:gd name="T9" fmla="*/ 47 h 162"/>
                    <a:gd name="T10" fmla="*/ 61 w 180"/>
                    <a:gd name="T11" fmla="*/ 54 h 162"/>
                    <a:gd name="T12" fmla="*/ 72 w 180"/>
                    <a:gd name="T13" fmla="*/ 61 h 162"/>
                    <a:gd name="T14" fmla="*/ 83 w 180"/>
                    <a:gd name="T15" fmla="*/ 70 h 162"/>
                    <a:gd name="T16" fmla="*/ 93 w 180"/>
                    <a:gd name="T17" fmla="*/ 77 h 162"/>
                    <a:gd name="T18" fmla="*/ 103 w 180"/>
                    <a:gd name="T19" fmla="*/ 86 h 162"/>
                    <a:gd name="T20" fmla="*/ 112 w 180"/>
                    <a:gd name="T21" fmla="*/ 96 h 162"/>
                    <a:gd name="T22" fmla="*/ 120 w 180"/>
                    <a:gd name="T23" fmla="*/ 106 h 162"/>
                    <a:gd name="T24" fmla="*/ 131 w 180"/>
                    <a:gd name="T25" fmla="*/ 117 h 162"/>
                    <a:gd name="T26" fmla="*/ 138 w 180"/>
                    <a:gd name="T27" fmla="*/ 127 h 162"/>
                    <a:gd name="T28" fmla="*/ 145 w 180"/>
                    <a:gd name="T29" fmla="*/ 138 h 162"/>
                    <a:gd name="T30" fmla="*/ 152 w 180"/>
                    <a:gd name="T31" fmla="*/ 150 h 162"/>
                    <a:gd name="T32" fmla="*/ 160 w 180"/>
                    <a:gd name="T33" fmla="*/ 162 h 162"/>
                    <a:gd name="T34" fmla="*/ 180 w 180"/>
                    <a:gd name="T35" fmla="*/ 151 h 162"/>
                    <a:gd name="T36" fmla="*/ 173 w 180"/>
                    <a:gd name="T37" fmla="*/ 138 h 162"/>
                    <a:gd name="T38" fmla="*/ 165 w 180"/>
                    <a:gd name="T39" fmla="*/ 125 h 162"/>
                    <a:gd name="T40" fmla="*/ 157 w 180"/>
                    <a:gd name="T41" fmla="*/ 114 h 162"/>
                    <a:gd name="T42" fmla="*/ 148 w 180"/>
                    <a:gd name="T43" fmla="*/ 102 h 162"/>
                    <a:gd name="T44" fmla="*/ 139 w 180"/>
                    <a:gd name="T45" fmla="*/ 90 h 162"/>
                    <a:gd name="T46" fmla="*/ 129 w 180"/>
                    <a:gd name="T47" fmla="*/ 79 h 162"/>
                    <a:gd name="T48" fmla="*/ 119 w 180"/>
                    <a:gd name="T49" fmla="*/ 70 h 162"/>
                    <a:gd name="T50" fmla="*/ 107 w 180"/>
                    <a:gd name="T51" fmla="*/ 60 h 162"/>
                    <a:gd name="T52" fmla="*/ 97 w 180"/>
                    <a:gd name="T53" fmla="*/ 51 h 162"/>
                    <a:gd name="T54" fmla="*/ 85 w 180"/>
                    <a:gd name="T55" fmla="*/ 42 h 162"/>
                    <a:gd name="T56" fmla="*/ 74 w 180"/>
                    <a:gd name="T57" fmla="*/ 35 h 162"/>
                    <a:gd name="T58" fmla="*/ 61 w 180"/>
                    <a:gd name="T59" fmla="*/ 26 h 162"/>
                    <a:gd name="T60" fmla="*/ 48 w 180"/>
                    <a:gd name="T61" fmla="*/ 19 h 162"/>
                    <a:gd name="T62" fmla="*/ 36 w 180"/>
                    <a:gd name="T63" fmla="*/ 13 h 162"/>
                    <a:gd name="T64" fmla="*/ 21 w 180"/>
                    <a:gd name="T65" fmla="*/ 7 h 162"/>
                    <a:gd name="T66" fmla="*/ 8 w 180"/>
                    <a:gd name="T67" fmla="*/ 0 h 162"/>
                    <a:gd name="T68" fmla="*/ 0 w 180"/>
                    <a:gd name="T69" fmla="*/ 2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0" h="162">
                      <a:moveTo>
                        <a:pt x="0" y="22"/>
                      </a:moveTo>
                      <a:lnTo>
                        <a:pt x="13" y="29"/>
                      </a:lnTo>
                      <a:lnTo>
                        <a:pt x="26" y="35"/>
                      </a:lnTo>
                      <a:lnTo>
                        <a:pt x="37" y="39"/>
                      </a:lnTo>
                      <a:lnTo>
                        <a:pt x="49" y="47"/>
                      </a:lnTo>
                      <a:lnTo>
                        <a:pt x="61" y="54"/>
                      </a:lnTo>
                      <a:lnTo>
                        <a:pt x="72" y="61"/>
                      </a:lnTo>
                      <a:lnTo>
                        <a:pt x="83" y="70"/>
                      </a:lnTo>
                      <a:lnTo>
                        <a:pt x="93" y="77"/>
                      </a:lnTo>
                      <a:lnTo>
                        <a:pt x="103" y="86"/>
                      </a:lnTo>
                      <a:lnTo>
                        <a:pt x="112" y="96"/>
                      </a:lnTo>
                      <a:lnTo>
                        <a:pt x="120" y="106"/>
                      </a:lnTo>
                      <a:lnTo>
                        <a:pt x="131" y="117"/>
                      </a:lnTo>
                      <a:lnTo>
                        <a:pt x="138" y="127"/>
                      </a:lnTo>
                      <a:lnTo>
                        <a:pt x="145" y="138"/>
                      </a:lnTo>
                      <a:lnTo>
                        <a:pt x="152" y="150"/>
                      </a:lnTo>
                      <a:lnTo>
                        <a:pt x="160" y="162"/>
                      </a:lnTo>
                      <a:lnTo>
                        <a:pt x="180" y="151"/>
                      </a:lnTo>
                      <a:lnTo>
                        <a:pt x="173" y="138"/>
                      </a:lnTo>
                      <a:lnTo>
                        <a:pt x="165" y="125"/>
                      </a:lnTo>
                      <a:lnTo>
                        <a:pt x="157" y="114"/>
                      </a:lnTo>
                      <a:lnTo>
                        <a:pt x="148" y="102"/>
                      </a:lnTo>
                      <a:lnTo>
                        <a:pt x="139" y="90"/>
                      </a:lnTo>
                      <a:lnTo>
                        <a:pt x="129" y="79"/>
                      </a:lnTo>
                      <a:lnTo>
                        <a:pt x="119" y="70"/>
                      </a:lnTo>
                      <a:lnTo>
                        <a:pt x="107" y="60"/>
                      </a:lnTo>
                      <a:lnTo>
                        <a:pt x="97" y="51"/>
                      </a:lnTo>
                      <a:lnTo>
                        <a:pt x="85" y="42"/>
                      </a:lnTo>
                      <a:lnTo>
                        <a:pt x="74" y="35"/>
                      </a:lnTo>
                      <a:lnTo>
                        <a:pt x="61" y="26"/>
                      </a:lnTo>
                      <a:lnTo>
                        <a:pt x="48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8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4" name="Freeform 172"/>
                <p:cNvSpPr>
                  <a:spLocks/>
                </p:cNvSpPr>
                <p:nvPr/>
              </p:nvSpPr>
              <p:spPr bwMode="auto">
                <a:xfrm>
                  <a:off x="5058" y="2499"/>
                  <a:ext cx="75" cy="13"/>
                </a:xfrm>
                <a:custGeom>
                  <a:avLst/>
                  <a:gdLst>
                    <a:gd name="T0" fmla="*/ 7 w 225"/>
                    <a:gd name="T1" fmla="*/ 40 h 41"/>
                    <a:gd name="T2" fmla="*/ 19 w 225"/>
                    <a:gd name="T3" fmla="*/ 37 h 41"/>
                    <a:gd name="T4" fmla="*/ 31 w 225"/>
                    <a:gd name="T5" fmla="*/ 34 h 41"/>
                    <a:gd name="T6" fmla="*/ 44 w 225"/>
                    <a:gd name="T7" fmla="*/ 31 h 41"/>
                    <a:gd name="T8" fmla="*/ 57 w 225"/>
                    <a:gd name="T9" fmla="*/ 28 h 41"/>
                    <a:gd name="T10" fmla="*/ 70 w 225"/>
                    <a:gd name="T11" fmla="*/ 26 h 41"/>
                    <a:gd name="T12" fmla="*/ 83 w 225"/>
                    <a:gd name="T13" fmla="*/ 25 h 41"/>
                    <a:gd name="T14" fmla="*/ 97 w 225"/>
                    <a:gd name="T15" fmla="*/ 24 h 41"/>
                    <a:gd name="T16" fmla="*/ 111 w 225"/>
                    <a:gd name="T17" fmla="*/ 24 h 41"/>
                    <a:gd name="T18" fmla="*/ 124 w 225"/>
                    <a:gd name="T19" fmla="*/ 24 h 41"/>
                    <a:gd name="T20" fmla="*/ 138 w 225"/>
                    <a:gd name="T21" fmla="*/ 25 h 41"/>
                    <a:gd name="T22" fmla="*/ 153 w 225"/>
                    <a:gd name="T23" fmla="*/ 26 h 41"/>
                    <a:gd name="T24" fmla="*/ 166 w 225"/>
                    <a:gd name="T25" fmla="*/ 28 h 41"/>
                    <a:gd name="T26" fmla="*/ 179 w 225"/>
                    <a:gd name="T27" fmla="*/ 31 h 41"/>
                    <a:gd name="T28" fmla="*/ 192 w 225"/>
                    <a:gd name="T29" fmla="*/ 34 h 41"/>
                    <a:gd name="T30" fmla="*/ 204 w 225"/>
                    <a:gd name="T31" fmla="*/ 38 h 41"/>
                    <a:gd name="T32" fmla="*/ 217 w 225"/>
                    <a:gd name="T33" fmla="*/ 41 h 41"/>
                    <a:gd name="T34" fmla="*/ 225 w 225"/>
                    <a:gd name="T35" fmla="*/ 19 h 41"/>
                    <a:gd name="T36" fmla="*/ 212 w 225"/>
                    <a:gd name="T37" fmla="*/ 15 h 41"/>
                    <a:gd name="T38" fmla="*/ 198 w 225"/>
                    <a:gd name="T39" fmla="*/ 10 h 41"/>
                    <a:gd name="T40" fmla="*/ 185 w 225"/>
                    <a:gd name="T41" fmla="*/ 8 h 41"/>
                    <a:gd name="T42" fmla="*/ 170 w 225"/>
                    <a:gd name="T43" fmla="*/ 5 h 41"/>
                    <a:gd name="T44" fmla="*/ 156 w 225"/>
                    <a:gd name="T45" fmla="*/ 3 h 41"/>
                    <a:gd name="T46" fmla="*/ 141 w 225"/>
                    <a:gd name="T47" fmla="*/ 2 h 41"/>
                    <a:gd name="T48" fmla="*/ 125 w 225"/>
                    <a:gd name="T49" fmla="*/ 0 h 41"/>
                    <a:gd name="T50" fmla="*/ 111 w 225"/>
                    <a:gd name="T51" fmla="*/ 0 h 41"/>
                    <a:gd name="T52" fmla="*/ 96 w 225"/>
                    <a:gd name="T53" fmla="*/ 2 h 41"/>
                    <a:gd name="T54" fmla="*/ 80 w 225"/>
                    <a:gd name="T55" fmla="*/ 2 h 41"/>
                    <a:gd name="T56" fmla="*/ 67 w 225"/>
                    <a:gd name="T57" fmla="*/ 3 h 41"/>
                    <a:gd name="T58" fmla="*/ 52 w 225"/>
                    <a:gd name="T59" fmla="*/ 5 h 41"/>
                    <a:gd name="T60" fmla="*/ 39 w 225"/>
                    <a:gd name="T61" fmla="*/ 8 h 41"/>
                    <a:gd name="T62" fmla="*/ 26 w 225"/>
                    <a:gd name="T63" fmla="*/ 10 h 41"/>
                    <a:gd name="T64" fmla="*/ 13 w 225"/>
                    <a:gd name="T65" fmla="*/ 13 h 41"/>
                    <a:gd name="T66" fmla="*/ 0 w 225"/>
                    <a:gd name="T67" fmla="*/ 16 h 41"/>
                    <a:gd name="T68" fmla="*/ 7 w 225"/>
                    <a:gd name="T69" fmla="*/ 4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5" h="41">
                      <a:moveTo>
                        <a:pt x="7" y="40"/>
                      </a:moveTo>
                      <a:lnTo>
                        <a:pt x="19" y="37"/>
                      </a:lnTo>
                      <a:lnTo>
                        <a:pt x="31" y="34"/>
                      </a:lnTo>
                      <a:lnTo>
                        <a:pt x="44" y="31"/>
                      </a:lnTo>
                      <a:lnTo>
                        <a:pt x="57" y="28"/>
                      </a:lnTo>
                      <a:lnTo>
                        <a:pt x="70" y="26"/>
                      </a:lnTo>
                      <a:lnTo>
                        <a:pt x="83" y="25"/>
                      </a:lnTo>
                      <a:lnTo>
                        <a:pt x="97" y="24"/>
                      </a:lnTo>
                      <a:lnTo>
                        <a:pt x="111" y="24"/>
                      </a:lnTo>
                      <a:lnTo>
                        <a:pt x="124" y="24"/>
                      </a:lnTo>
                      <a:lnTo>
                        <a:pt x="138" y="25"/>
                      </a:lnTo>
                      <a:lnTo>
                        <a:pt x="153" y="26"/>
                      </a:lnTo>
                      <a:lnTo>
                        <a:pt x="166" y="28"/>
                      </a:lnTo>
                      <a:lnTo>
                        <a:pt x="179" y="31"/>
                      </a:lnTo>
                      <a:lnTo>
                        <a:pt x="192" y="34"/>
                      </a:lnTo>
                      <a:lnTo>
                        <a:pt x="204" y="38"/>
                      </a:lnTo>
                      <a:lnTo>
                        <a:pt x="217" y="41"/>
                      </a:lnTo>
                      <a:lnTo>
                        <a:pt x="225" y="19"/>
                      </a:lnTo>
                      <a:lnTo>
                        <a:pt x="212" y="15"/>
                      </a:lnTo>
                      <a:lnTo>
                        <a:pt x="198" y="10"/>
                      </a:lnTo>
                      <a:lnTo>
                        <a:pt x="185" y="8"/>
                      </a:lnTo>
                      <a:lnTo>
                        <a:pt x="170" y="5"/>
                      </a:lnTo>
                      <a:lnTo>
                        <a:pt x="156" y="3"/>
                      </a:lnTo>
                      <a:lnTo>
                        <a:pt x="141" y="2"/>
                      </a:lnTo>
                      <a:lnTo>
                        <a:pt x="125" y="0"/>
                      </a:lnTo>
                      <a:lnTo>
                        <a:pt x="111" y="0"/>
                      </a:lnTo>
                      <a:lnTo>
                        <a:pt x="96" y="2"/>
                      </a:lnTo>
                      <a:lnTo>
                        <a:pt x="80" y="2"/>
                      </a:lnTo>
                      <a:lnTo>
                        <a:pt x="67" y="3"/>
                      </a:lnTo>
                      <a:lnTo>
                        <a:pt x="52" y="5"/>
                      </a:lnTo>
                      <a:lnTo>
                        <a:pt x="39" y="8"/>
                      </a:lnTo>
                      <a:lnTo>
                        <a:pt x="26" y="10"/>
                      </a:lnTo>
                      <a:lnTo>
                        <a:pt x="13" y="13"/>
                      </a:lnTo>
                      <a:lnTo>
                        <a:pt x="0" y="16"/>
                      </a:lnTo>
                      <a:lnTo>
                        <a:pt x="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5" name="Freeform 173"/>
                <p:cNvSpPr>
                  <a:spLocks/>
                </p:cNvSpPr>
                <p:nvPr/>
              </p:nvSpPr>
              <p:spPr bwMode="auto">
                <a:xfrm>
                  <a:off x="5044" y="2504"/>
                  <a:ext cx="16" cy="13"/>
                </a:xfrm>
                <a:custGeom>
                  <a:avLst/>
                  <a:gdLst>
                    <a:gd name="T0" fmla="*/ 10 w 48"/>
                    <a:gd name="T1" fmla="*/ 40 h 40"/>
                    <a:gd name="T2" fmla="*/ 15 w 48"/>
                    <a:gd name="T3" fmla="*/ 38 h 40"/>
                    <a:gd name="T4" fmla="*/ 21 w 48"/>
                    <a:gd name="T5" fmla="*/ 35 h 40"/>
                    <a:gd name="T6" fmla="*/ 25 w 48"/>
                    <a:gd name="T7" fmla="*/ 32 h 40"/>
                    <a:gd name="T8" fmla="*/ 29 w 48"/>
                    <a:gd name="T9" fmla="*/ 31 h 40"/>
                    <a:gd name="T10" fmla="*/ 34 w 48"/>
                    <a:gd name="T11" fmla="*/ 29 h 40"/>
                    <a:gd name="T12" fmla="*/ 40 w 48"/>
                    <a:gd name="T13" fmla="*/ 26 h 40"/>
                    <a:gd name="T14" fmla="*/ 44 w 48"/>
                    <a:gd name="T15" fmla="*/ 25 h 40"/>
                    <a:gd name="T16" fmla="*/ 48 w 48"/>
                    <a:gd name="T17" fmla="*/ 24 h 40"/>
                    <a:gd name="T18" fmla="*/ 41 w 48"/>
                    <a:gd name="T19" fmla="*/ 0 h 40"/>
                    <a:gd name="T20" fmla="*/ 35 w 48"/>
                    <a:gd name="T21" fmla="*/ 3 h 40"/>
                    <a:gd name="T22" fmla="*/ 32 w 48"/>
                    <a:gd name="T23" fmla="*/ 5 h 40"/>
                    <a:gd name="T24" fmla="*/ 26 w 48"/>
                    <a:gd name="T25" fmla="*/ 8 h 40"/>
                    <a:gd name="T26" fmla="*/ 21 w 48"/>
                    <a:gd name="T27" fmla="*/ 9 h 40"/>
                    <a:gd name="T28" fmla="*/ 15 w 48"/>
                    <a:gd name="T29" fmla="*/ 12 h 40"/>
                    <a:gd name="T30" fmla="*/ 10 w 48"/>
                    <a:gd name="T31" fmla="*/ 13 h 40"/>
                    <a:gd name="T32" fmla="*/ 5 w 48"/>
                    <a:gd name="T33" fmla="*/ 15 h 40"/>
                    <a:gd name="T34" fmla="*/ 0 w 48"/>
                    <a:gd name="T35" fmla="*/ 18 h 40"/>
                    <a:gd name="T36" fmla="*/ 10 w 48"/>
                    <a:gd name="T3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8" h="40">
                      <a:moveTo>
                        <a:pt x="10" y="40"/>
                      </a:moveTo>
                      <a:lnTo>
                        <a:pt x="15" y="38"/>
                      </a:lnTo>
                      <a:lnTo>
                        <a:pt x="21" y="35"/>
                      </a:lnTo>
                      <a:lnTo>
                        <a:pt x="25" y="32"/>
                      </a:lnTo>
                      <a:lnTo>
                        <a:pt x="29" y="31"/>
                      </a:lnTo>
                      <a:lnTo>
                        <a:pt x="34" y="29"/>
                      </a:lnTo>
                      <a:lnTo>
                        <a:pt x="40" y="26"/>
                      </a:lnTo>
                      <a:lnTo>
                        <a:pt x="44" y="25"/>
                      </a:lnTo>
                      <a:lnTo>
                        <a:pt x="48" y="24"/>
                      </a:lnTo>
                      <a:lnTo>
                        <a:pt x="41" y="0"/>
                      </a:lnTo>
                      <a:lnTo>
                        <a:pt x="35" y="3"/>
                      </a:lnTo>
                      <a:lnTo>
                        <a:pt x="32" y="5"/>
                      </a:lnTo>
                      <a:lnTo>
                        <a:pt x="26" y="8"/>
                      </a:lnTo>
                      <a:lnTo>
                        <a:pt x="21" y="9"/>
                      </a:lnTo>
                      <a:lnTo>
                        <a:pt x="15" y="12"/>
                      </a:lnTo>
                      <a:lnTo>
                        <a:pt x="10" y="13"/>
                      </a:lnTo>
                      <a:lnTo>
                        <a:pt x="5" y="15"/>
                      </a:lnTo>
                      <a:lnTo>
                        <a:pt x="0" y="18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6" name="Freeform 174"/>
                <p:cNvSpPr>
                  <a:spLocks/>
                </p:cNvSpPr>
                <p:nvPr/>
              </p:nvSpPr>
              <p:spPr bwMode="auto">
                <a:xfrm>
                  <a:off x="5055" y="2505"/>
                  <a:ext cx="6" cy="7"/>
                </a:xfrm>
                <a:custGeom>
                  <a:avLst/>
                  <a:gdLst>
                    <a:gd name="T0" fmla="*/ 8 w 18"/>
                    <a:gd name="T1" fmla="*/ 0 h 23"/>
                    <a:gd name="T2" fmla="*/ 3 w 18"/>
                    <a:gd name="T3" fmla="*/ 3 h 23"/>
                    <a:gd name="T4" fmla="*/ 2 w 18"/>
                    <a:gd name="T5" fmla="*/ 6 h 23"/>
                    <a:gd name="T6" fmla="*/ 0 w 18"/>
                    <a:gd name="T7" fmla="*/ 10 h 23"/>
                    <a:gd name="T8" fmla="*/ 2 w 18"/>
                    <a:gd name="T9" fmla="*/ 14 h 23"/>
                    <a:gd name="T10" fmla="*/ 5 w 18"/>
                    <a:gd name="T11" fmla="*/ 19 h 23"/>
                    <a:gd name="T12" fmla="*/ 8 w 18"/>
                    <a:gd name="T13" fmla="*/ 22 h 23"/>
                    <a:gd name="T14" fmla="*/ 12 w 18"/>
                    <a:gd name="T15" fmla="*/ 23 h 23"/>
                    <a:gd name="T16" fmla="*/ 18 w 18"/>
                    <a:gd name="T17" fmla="*/ 22 h 23"/>
                    <a:gd name="T18" fmla="*/ 8 w 1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3">
                      <a:moveTo>
                        <a:pt x="8" y="0"/>
                      </a:move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5" y="19"/>
                      </a:lnTo>
                      <a:lnTo>
                        <a:pt x="8" y="22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7" name="Freeform 175"/>
                <p:cNvSpPr>
                  <a:spLocks/>
                </p:cNvSpPr>
                <p:nvPr/>
              </p:nvSpPr>
              <p:spPr bwMode="auto">
                <a:xfrm>
                  <a:off x="5091" y="2566"/>
                  <a:ext cx="121" cy="124"/>
                </a:xfrm>
                <a:custGeom>
                  <a:avLst/>
                  <a:gdLst>
                    <a:gd name="T0" fmla="*/ 20 w 363"/>
                    <a:gd name="T1" fmla="*/ 337 h 374"/>
                    <a:gd name="T2" fmla="*/ 9 w 363"/>
                    <a:gd name="T3" fmla="*/ 321 h 374"/>
                    <a:gd name="T4" fmla="*/ 1 w 363"/>
                    <a:gd name="T5" fmla="*/ 301 h 374"/>
                    <a:gd name="T6" fmla="*/ 0 w 363"/>
                    <a:gd name="T7" fmla="*/ 279 h 374"/>
                    <a:gd name="T8" fmla="*/ 4 w 363"/>
                    <a:gd name="T9" fmla="*/ 252 h 374"/>
                    <a:gd name="T10" fmla="*/ 13 w 363"/>
                    <a:gd name="T11" fmla="*/ 221 h 374"/>
                    <a:gd name="T12" fmla="*/ 27 w 363"/>
                    <a:gd name="T13" fmla="*/ 192 h 374"/>
                    <a:gd name="T14" fmla="*/ 45 w 363"/>
                    <a:gd name="T15" fmla="*/ 160 h 374"/>
                    <a:gd name="T16" fmla="*/ 65 w 363"/>
                    <a:gd name="T17" fmla="*/ 129 h 374"/>
                    <a:gd name="T18" fmla="*/ 86 w 363"/>
                    <a:gd name="T19" fmla="*/ 95 h 374"/>
                    <a:gd name="T20" fmla="*/ 106 w 363"/>
                    <a:gd name="T21" fmla="*/ 60 h 374"/>
                    <a:gd name="T22" fmla="*/ 125 w 363"/>
                    <a:gd name="T23" fmla="*/ 20 h 374"/>
                    <a:gd name="T24" fmla="*/ 134 w 363"/>
                    <a:gd name="T25" fmla="*/ 22 h 374"/>
                    <a:gd name="T26" fmla="*/ 137 w 363"/>
                    <a:gd name="T27" fmla="*/ 63 h 374"/>
                    <a:gd name="T28" fmla="*/ 145 w 363"/>
                    <a:gd name="T29" fmla="*/ 97 h 374"/>
                    <a:gd name="T30" fmla="*/ 163 w 363"/>
                    <a:gd name="T31" fmla="*/ 125 h 374"/>
                    <a:gd name="T32" fmla="*/ 183 w 363"/>
                    <a:gd name="T33" fmla="*/ 141 h 374"/>
                    <a:gd name="T34" fmla="*/ 199 w 363"/>
                    <a:gd name="T35" fmla="*/ 148 h 374"/>
                    <a:gd name="T36" fmla="*/ 217 w 363"/>
                    <a:gd name="T37" fmla="*/ 154 h 374"/>
                    <a:gd name="T38" fmla="*/ 237 w 363"/>
                    <a:gd name="T39" fmla="*/ 159 h 374"/>
                    <a:gd name="T40" fmla="*/ 256 w 363"/>
                    <a:gd name="T41" fmla="*/ 163 h 374"/>
                    <a:gd name="T42" fmla="*/ 278 w 363"/>
                    <a:gd name="T43" fmla="*/ 169 h 374"/>
                    <a:gd name="T44" fmla="*/ 298 w 363"/>
                    <a:gd name="T45" fmla="*/ 175 h 374"/>
                    <a:gd name="T46" fmla="*/ 318 w 363"/>
                    <a:gd name="T47" fmla="*/ 185 h 374"/>
                    <a:gd name="T48" fmla="*/ 334 w 363"/>
                    <a:gd name="T49" fmla="*/ 195 h 374"/>
                    <a:gd name="T50" fmla="*/ 344 w 363"/>
                    <a:gd name="T51" fmla="*/ 205 h 374"/>
                    <a:gd name="T52" fmla="*/ 352 w 363"/>
                    <a:gd name="T53" fmla="*/ 218 h 374"/>
                    <a:gd name="T54" fmla="*/ 358 w 363"/>
                    <a:gd name="T55" fmla="*/ 233 h 374"/>
                    <a:gd name="T56" fmla="*/ 362 w 363"/>
                    <a:gd name="T57" fmla="*/ 269 h 374"/>
                    <a:gd name="T58" fmla="*/ 362 w 363"/>
                    <a:gd name="T59" fmla="*/ 332 h 374"/>
                    <a:gd name="T60" fmla="*/ 344 w 363"/>
                    <a:gd name="T61" fmla="*/ 359 h 374"/>
                    <a:gd name="T62" fmla="*/ 324 w 363"/>
                    <a:gd name="T63" fmla="*/ 368 h 374"/>
                    <a:gd name="T64" fmla="*/ 302 w 363"/>
                    <a:gd name="T65" fmla="*/ 374 h 374"/>
                    <a:gd name="T66" fmla="*/ 280 w 363"/>
                    <a:gd name="T67" fmla="*/ 374 h 374"/>
                    <a:gd name="T68" fmla="*/ 275 w 363"/>
                    <a:gd name="T69" fmla="*/ 361 h 374"/>
                    <a:gd name="T70" fmla="*/ 278 w 363"/>
                    <a:gd name="T71" fmla="*/ 330 h 374"/>
                    <a:gd name="T72" fmla="*/ 270 w 363"/>
                    <a:gd name="T73" fmla="*/ 300 h 374"/>
                    <a:gd name="T74" fmla="*/ 257 w 363"/>
                    <a:gd name="T75" fmla="*/ 273 h 374"/>
                    <a:gd name="T76" fmla="*/ 238 w 363"/>
                    <a:gd name="T77" fmla="*/ 259 h 374"/>
                    <a:gd name="T78" fmla="*/ 224 w 363"/>
                    <a:gd name="T79" fmla="*/ 250 h 374"/>
                    <a:gd name="T80" fmla="*/ 208 w 363"/>
                    <a:gd name="T81" fmla="*/ 246 h 374"/>
                    <a:gd name="T82" fmla="*/ 193 w 363"/>
                    <a:gd name="T83" fmla="*/ 243 h 374"/>
                    <a:gd name="T84" fmla="*/ 176 w 363"/>
                    <a:gd name="T85" fmla="*/ 243 h 374"/>
                    <a:gd name="T86" fmla="*/ 160 w 363"/>
                    <a:gd name="T87" fmla="*/ 246 h 374"/>
                    <a:gd name="T88" fmla="*/ 144 w 363"/>
                    <a:gd name="T89" fmla="*/ 249 h 374"/>
                    <a:gd name="T90" fmla="*/ 128 w 363"/>
                    <a:gd name="T91" fmla="*/ 255 h 374"/>
                    <a:gd name="T92" fmla="*/ 105 w 363"/>
                    <a:gd name="T93" fmla="*/ 265 h 374"/>
                    <a:gd name="T94" fmla="*/ 80 w 363"/>
                    <a:gd name="T95" fmla="*/ 282 h 374"/>
                    <a:gd name="T96" fmla="*/ 57 w 363"/>
                    <a:gd name="T97" fmla="*/ 304 h 374"/>
                    <a:gd name="T98" fmla="*/ 38 w 363"/>
                    <a:gd name="T99" fmla="*/ 332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3" h="374">
                      <a:moveTo>
                        <a:pt x="29" y="346"/>
                      </a:moveTo>
                      <a:lnTo>
                        <a:pt x="20" y="337"/>
                      </a:lnTo>
                      <a:lnTo>
                        <a:pt x="14" y="329"/>
                      </a:lnTo>
                      <a:lnTo>
                        <a:pt x="9" y="321"/>
                      </a:lnTo>
                      <a:lnTo>
                        <a:pt x="4" y="311"/>
                      </a:lnTo>
                      <a:lnTo>
                        <a:pt x="1" y="301"/>
                      </a:lnTo>
                      <a:lnTo>
                        <a:pt x="0" y="289"/>
                      </a:lnTo>
                      <a:lnTo>
                        <a:pt x="0" y="279"/>
                      </a:lnTo>
                      <a:lnTo>
                        <a:pt x="1" y="266"/>
                      </a:lnTo>
                      <a:lnTo>
                        <a:pt x="4" y="252"/>
                      </a:lnTo>
                      <a:lnTo>
                        <a:pt x="7" y="236"/>
                      </a:lnTo>
                      <a:lnTo>
                        <a:pt x="13" y="221"/>
                      </a:lnTo>
                      <a:lnTo>
                        <a:pt x="20" y="207"/>
                      </a:lnTo>
                      <a:lnTo>
                        <a:pt x="27" y="192"/>
                      </a:lnTo>
                      <a:lnTo>
                        <a:pt x="36" y="176"/>
                      </a:lnTo>
                      <a:lnTo>
                        <a:pt x="45" y="160"/>
                      </a:lnTo>
                      <a:lnTo>
                        <a:pt x="55" y="144"/>
                      </a:lnTo>
                      <a:lnTo>
                        <a:pt x="65" y="129"/>
                      </a:lnTo>
                      <a:lnTo>
                        <a:pt x="75" y="112"/>
                      </a:lnTo>
                      <a:lnTo>
                        <a:pt x="86" y="95"/>
                      </a:lnTo>
                      <a:lnTo>
                        <a:pt x="96" y="77"/>
                      </a:lnTo>
                      <a:lnTo>
                        <a:pt x="106" y="60"/>
                      </a:lnTo>
                      <a:lnTo>
                        <a:pt x="116" y="41"/>
                      </a:lnTo>
                      <a:lnTo>
                        <a:pt x="125" y="20"/>
                      </a:lnTo>
                      <a:lnTo>
                        <a:pt x="134" y="0"/>
                      </a:lnTo>
                      <a:lnTo>
                        <a:pt x="134" y="22"/>
                      </a:lnTo>
                      <a:lnTo>
                        <a:pt x="135" y="44"/>
                      </a:lnTo>
                      <a:lnTo>
                        <a:pt x="137" y="63"/>
                      </a:lnTo>
                      <a:lnTo>
                        <a:pt x="139" y="80"/>
                      </a:lnTo>
                      <a:lnTo>
                        <a:pt x="145" y="97"/>
                      </a:lnTo>
                      <a:lnTo>
                        <a:pt x="151" y="112"/>
                      </a:lnTo>
                      <a:lnTo>
                        <a:pt x="163" y="125"/>
                      </a:lnTo>
                      <a:lnTo>
                        <a:pt x="176" y="137"/>
                      </a:lnTo>
                      <a:lnTo>
                        <a:pt x="183" y="141"/>
                      </a:lnTo>
                      <a:lnTo>
                        <a:pt x="190" y="144"/>
                      </a:lnTo>
                      <a:lnTo>
                        <a:pt x="199" y="148"/>
                      </a:lnTo>
                      <a:lnTo>
                        <a:pt x="208" y="151"/>
                      </a:lnTo>
                      <a:lnTo>
                        <a:pt x="217" y="154"/>
                      </a:lnTo>
                      <a:lnTo>
                        <a:pt x="227" y="156"/>
                      </a:lnTo>
                      <a:lnTo>
                        <a:pt x="237" y="159"/>
                      </a:lnTo>
                      <a:lnTo>
                        <a:pt x="246" y="161"/>
                      </a:lnTo>
                      <a:lnTo>
                        <a:pt x="256" y="163"/>
                      </a:lnTo>
                      <a:lnTo>
                        <a:pt x="266" y="166"/>
                      </a:lnTo>
                      <a:lnTo>
                        <a:pt x="278" y="169"/>
                      </a:lnTo>
                      <a:lnTo>
                        <a:pt x="288" y="172"/>
                      </a:lnTo>
                      <a:lnTo>
                        <a:pt x="298" y="175"/>
                      </a:lnTo>
                      <a:lnTo>
                        <a:pt x="308" y="180"/>
                      </a:lnTo>
                      <a:lnTo>
                        <a:pt x="318" y="185"/>
                      </a:lnTo>
                      <a:lnTo>
                        <a:pt x="327" y="189"/>
                      </a:lnTo>
                      <a:lnTo>
                        <a:pt x="334" y="195"/>
                      </a:lnTo>
                      <a:lnTo>
                        <a:pt x="339" y="199"/>
                      </a:lnTo>
                      <a:lnTo>
                        <a:pt x="344" y="205"/>
                      </a:lnTo>
                      <a:lnTo>
                        <a:pt x="349" y="211"/>
                      </a:lnTo>
                      <a:lnTo>
                        <a:pt x="352" y="218"/>
                      </a:lnTo>
                      <a:lnTo>
                        <a:pt x="355" y="225"/>
                      </a:lnTo>
                      <a:lnTo>
                        <a:pt x="358" y="233"/>
                      </a:lnTo>
                      <a:lnTo>
                        <a:pt x="359" y="241"/>
                      </a:lnTo>
                      <a:lnTo>
                        <a:pt x="362" y="269"/>
                      </a:lnTo>
                      <a:lnTo>
                        <a:pt x="363" y="301"/>
                      </a:lnTo>
                      <a:lnTo>
                        <a:pt x="362" y="332"/>
                      </a:lnTo>
                      <a:lnTo>
                        <a:pt x="356" y="355"/>
                      </a:lnTo>
                      <a:lnTo>
                        <a:pt x="344" y="359"/>
                      </a:lnTo>
                      <a:lnTo>
                        <a:pt x="334" y="365"/>
                      </a:lnTo>
                      <a:lnTo>
                        <a:pt x="324" y="368"/>
                      </a:lnTo>
                      <a:lnTo>
                        <a:pt x="312" y="372"/>
                      </a:lnTo>
                      <a:lnTo>
                        <a:pt x="302" y="374"/>
                      </a:lnTo>
                      <a:lnTo>
                        <a:pt x="291" y="374"/>
                      </a:lnTo>
                      <a:lnTo>
                        <a:pt x="280" y="374"/>
                      </a:lnTo>
                      <a:lnTo>
                        <a:pt x="272" y="374"/>
                      </a:lnTo>
                      <a:lnTo>
                        <a:pt x="275" y="361"/>
                      </a:lnTo>
                      <a:lnTo>
                        <a:pt x="278" y="346"/>
                      </a:lnTo>
                      <a:lnTo>
                        <a:pt x="278" y="330"/>
                      </a:lnTo>
                      <a:lnTo>
                        <a:pt x="275" y="316"/>
                      </a:lnTo>
                      <a:lnTo>
                        <a:pt x="270" y="300"/>
                      </a:lnTo>
                      <a:lnTo>
                        <a:pt x="265" y="287"/>
                      </a:lnTo>
                      <a:lnTo>
                        <a:pt x="257" y="273"/>
                      </a:lnTo>
                      <a:lnTo>
                        <a:pt x="246" y="263"/>
                      </a:lnTo>
                      <a:lnTo>
                        <a:pt x="238" y="259"/>
                      </a:lnTo>
                      <a:lnTo>
                        <a:pt x="231" y="255"/>
                      </a:lnTo>
                      <a:lnTo>
                        <a:pt x="224" y="250"/>
                      </a:lnTo>
                      <a:lnTo>
                        <a:pt x="217" y="247"/>
                      </a:lnTo>
                      <a:lnTo>
                        <a:pt x="208" y="246"/>
                      </a:lnTo>
                      <a:lnTo>
                        <a:pt x="201" y="244"/>
                      </a:lnTo>
                      <a:lnTo>
                        <a:pt x="193" y="243"/>
                      </a:lnTo>
                      <a:lnTo>
                        <a:pt x="185" y="243"/>
                      </a:lnTo>
                      <a:lnTo>
                        <a:pt x="176" y="243"/>
                      </a:lnTo>
                      <a:lnTo>
                        <a:pt x="169" y="244"/>
                      </a:lnTo>
                      <a:lnTo>
                        <a:pt x="160" y="246"/>
                      </a:lnTo>
                      <a:lnTo>
                        <a:pt x="151" y="247"/>
                      </a:lnTo>
                      <a:lnTo>
                        <a:pt x="144" y="249"/>
                      </a:lnTo>
                      <a:lnTo>
                        <a:pt x="135" y="252"/>
                      </a:lnTo>
                      <a:lnTo>
                        <a:pt x="128" y="255"/>
                      </a:lnTo>
                      <a:lnTo>
                        <a:pt x="119" y="257"/>
                      </a:lnTo>
                      <a:lnTo>
                        <a:pt x="105" y="265"/>
                      </a:lnTo>
                      <a:lnTo>
                        <a:pt x="91" y="273"/>
                      </a:lnTo>
                      <a:lnTo>
                        <a:pt x="80" y="282"/>
                      </a:lnTo>
                      <a:lnTo>
                        <a:pt x="68" y="294"/>
                      </a:lnTo>
                      <a:lnTo>
                        <a:pt x="57" y="304"/>
                      </a:lnTo>
                      <a:lnTo>
                        <a:pt x="46" y="317"/>
                      </a:lnTo>
                      <a:lnTo>
                        <a:pt x="38" y="332"/>
                      </a:lnTo>
                      <a:lnTo>
                        <a:pt x="29" y="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8" name="Freeform 176"/>
                <p:cNvSpPr>
                  <a:spLocks/>
                </p:cNvSpPr>
                <p:nvPr/>
              </p:nvSpPr>
              <p:spPr bwMode="auto">
                <a:xfrm>
                  <a:off x="5087" y="2654"/>
                  <a:ext cx="17" cy="30"/>
                </a:xfrm>
                <a:custGeom>
                  <a:avLst/>
                  <a:gdLst>
                    <a:gd name="T0" fmla="*/ 1 w 51"/>
                    <a:gd name="T1" fmla="*/ 0 h 90"/>
                    <a:gd name="T2" fmla="*/ 0 w 51"/>
                    <a:gd name="T3" fmla="*/ 14 h 90"/>
                    <a:gd name="T4" fmla="*/ 1 w 51"/>
                    <a:gd name="T5" fmla="*/ 26 h 90"/>
                    <a:gd name="T6" fmla="*/ 4 w 51"/>
                    <a:gd name="T7" fmla="*/ 39 h 90"/>
                    <a:gd name="T8" fmla="*/ 7 w 51"/>
                    <a:gd name="T9" fmla="*/ 51 h 90"/>
                    <a:gd name="T10" fmla="*/ 11 w 51"/>
                    <a:gd name="T11" fmla="*/ 61 h 90"/>
                    <a:gd name="T12" fmla="*/ 17 w 51"/>
                    <a:gd name="T13" fmla="*/ 71 h 90"/>
                    <a:gd name="T14" fmla="*/ 25 w 51"/>
                    <a:gd name="T15" fmla="*/ 81 h 90"/>
                    <a:gd name="T16" fmla="*/ 33 w 51"/>
                    <a:gd name="T17" fmla="*/ 90 h 90"/>
                    <a:gd name="T18" fmla="*/ 51 w 51"/>
                    <a:gd name="T19" fmla="*/ 71 h 90"/>
                    <a:gd name="T20" fmla="*/ 43 w 51"/>
                    <a:gd name="T21" fmla="*/ 65 h 90"/>
                    <a:gd name="T22" fmla="*/ 38 w 51"/>
                    <a:gd name="T23" fmla="*/ 58 h 90"/>
                    <a:gd name="T24" fmla="*/ 32 w 51"/>
                    <a:gd name="T25" fmla="*/ 51 h 90"/>
                    <a:gd name="T26" fmla="*/ 29 w 51"/>
                    <a:gd name="T27" fmla="*/ 42 h 90"/>
                    <a:gd name="T28" fmla="*/ 26 w 51"/>
                    <a:gd name="T29" fmla="*/ 33 h 90"/>
                    <a:gd name="T30" fmla="*/ 25 w 51"/>
                    <a:gd name="T31" fmla="*/ 24 h 90"/>
                    <a:gd name="T32" fmla="*/ 25 w 51"/>
                    <a:gd name="T33" fmla="*/ 14 h 90"/>
                    <a:gd name="T34" fmla="*/ 25 w 51"/>
                    <a:gd name="T35" fmla="*/ 4 h 90"/>
                    <a:gd name="T36" fmla="*/ 1 w 51"/>
                    <a:gd name="T37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" h="90">
                      <a:moveTo>
                        <a:pt x="1" y="0"/>
                      </a:moveTo>
                      <a:lnTo>
                        <a:pt x="0" y="14"/>
                      </a:lnTo>
                      <a:lnTo>
                        <a:pt x="1" y="26"/>
                      </a:lnTo>
                      <a:lnTo>
                        <a:pt x="4" y="39"/>
                      </a:lnTo>
                      <a:lnTo>
                        <a:pt x="7" y="51"/>
                      </a:lnTo>
                      <a:lnTo>
                        <a:pt x="11" y="61"/>
                      </a:lnTo>
                      <a:lnTo>
                        <a:pt x="17" y="71"/>
                      </a:lnTo>
                      <a:lnTo>
                        <a:pt x="25" y="81"/>
                      </a:lnTo>
                      <a:lnTo>
                        <a:pt x="33" y="90"/>
                      </a:lnTo>
                      <a:lnTo>
                        <a:pt x="51" y="71"/>
                      </a:lnTo>
                      <a:lnTo>
                        <a:pt x="43" y="65"/>
                      </a:lnTo>
                      <a:lnTo>
                        <a:pt x="38" y="58"/>
                      </a:lnTo>
                      <a:lnTo>
                        <a:pt x="32" y="51"/>
                      </a:lnTo>
                      <a:lnTo>
                        <a:pt x="29" y="42"/>
                      </a:lnTo>
                      <a:lnTo>
                        <a:pt x="26" y="33"/>
                      </a:lnTo>
                      <a:lnTo>
                        <a:pt x="25" y="24"/>
                      </a:lnTo>
                      <a:lnTo>
                        <a:pt x="25" y="14"/>
                      </a:lnTo>
                      <a:lnTo>
                        <a:pt x="25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9" name="Freeform 177"/>
                <p:cNvSpPr>
                  <a:spLocks/>
                </p:cNvSpPr>
                <p:nvPr/>
              </p:nvSpPr>
              <p:spPr bwMode="auto">
                <a:xfrm>
                  <a:off x="5087" y="2564"/>
                  <a:ext cx="52" cy="91"/>
                </a:xfrm>
                <a:custGeom>
                  <a:avLst/>
                  <a:gdLst>
                    <a:gd name="T0" fmla="*/ 157 w 157"/>
                    <a:gd name="T1" fmla="*/ 4 h 273"/>
                    <a:gd name="T2" fmla="*/ 134 w 157"/>
                    <a:gd name="T3" fmla="*/ 0 h 273"/>
                    <a:gd name="T4" fmla="*/ 127 w 157"/>
                    <a:gd name="T5" fmla="*/ 20 h 273"/>
                    <a:gd name="T6" fmla="*/ 117 w 157"/>
                    <a:gd name="T7" fmla="*/ 39 h 273"/>
                    <a:gd name="T8" fmla="*/ 108 w 157"/>
                    <a:gd name="T9" fmla="*/ 58 h 273"/>
                    <a:gd name="T10" fmla="*/ 98 w 157"/>
                    <a:gd name="T11" fmla="*/ 75 h 273"/>
                    <a:gd name="T12" fmla="*/ 87 w 157"/>
                    <a:gd name="T13" fmla="*/ 93 h 273"/>
                    <a:gd name="T14" fmla="*/ 77 w 157"/>
                    <a:gd name="T15" fmla="*/ 110 h 273"/>
                    <a:gd name="T16" fmla="*/ 67 w 157"/>
                    <a:gd name="T17" fmla="*/ 128 h 273"/>
                    <a:gd name="T18" fmla="*/ 58 w 157"/>
                    <a:gd name="T19" fmla="*/ 142 h 273"/>
                    <a:gd name="T20" fmla="*/ 47 w 157"/>
                    <a:gd name="T21" fmla="*/ 158 h 273"/>
                    <a:gd name="T22" fmla="*/ 38 w 157"/>
                    <a:gd name="T23" fmla="*/ 174 h 273"/>
                    <a:gd name="T24" fmla="*/ 29 w 157"/>
                    <a:gd name="T25" fmla="*/ 190 h 273"/>
                    <a:gd name="T26" fmla="*/ 22 w 157"/>
                    <a:gd name="T27" fmla="*/ 205 h 273"/>
                    <a:gd name="T28" fmla="*/ 15 w 157"/>
                    <a:gd name="T29" fmla="*/ 221 h 273"/>
                    <a:gd name="T30" fmla="*/ 8 w 157"/>
                    <a:gd name="T31" fmla="*/ 237 h 273"/>
                    <a:gd name="T32" fmla="*/ 5 w 157"/>
                    <a:gd name="T33" fmla="*/ 253 h 273"/>
                    <a:gd name="T34" fmla="*/ 0 w 157"/>
                    <a:gd name="T35" fmla="*/ 269 h 273"/>
                    <a:gd name="T36" fmla="*/ 24 w 157"/>
                    <a:gd name="T37" fmla="*/ 273 h 273"/>
                    <a:gd name="T38" fmla="*/ 28 w 157"/>
                    <a:gd name="T39" fmla="*/ 259 h 273"/>
                    <a:gd name="T40" fmla="*/ 31 w 157"/>
                    <a:gd name="T41" fmla="*/ 244 h 273"/>
                    <a:gd name="T42" fmla="*/ 37 w 157"/>
                    <a:gd name="T43" fmla="*/ 229 h 273"/>
                    <a:gd name="T44" fmla="*/ 42 w 157"/>
                    <a:gd name="T45" fmla="*/ 215 h 273"/>
                    <a:gd name="T46" fmla="*/ 50 w 157"/>
                    <a:gd name="T47" fmla="*/ 200 h 273"/>
                    <a:gd name="T48" fmla="*/ 58 w 157"/>
                    <a:gd name="T49" fmla="*/ 186 h 273"/>
                    <a:gd name="T50" fmla="*/ 67 w 157"/>
                    <a:gd name="T51" fmla="*/ 170 h 273"/>
                    <a:gd name="T52" fmla="*/ 77 w 157"/>
                    <a:gd name="T53" fmla="*/ 155 h 273"/>
                    <a:gd name="T54" fmla="*/ 87 w 157"/>
                    <a:gd name="T55" fmla="*/ 139 h 273"/>
                    <a:gd name="T56" fmla="*/ 98 w 157"/>
                    <a:gd name="T57" fmla="*/ 122 h 273"/>
                    <a:gd name="T58" fmla="*/ 108 w 157"/>
                    <a:gd name="T59" fmla="*/ 106 h 273"/>
                    <a:gd name="T60" fmla="*/ 118 w 157"/>
                    <a:gd name="T61" fmla="*/ 88 h 273"/>
                    <a:gd name="T62" fmla="*/ 128 w 157"/>
                    <a:gd name="T63" fmla="*/ 69 h 273"/>
                    <a:gd name="T64" fmla="*/ 138 w 157"/>
                    <a:gd name="T65" fmla="*/ 49 h 273"/>
                    <a:gd name="T66" fmla="*/ 147 w 157"/>
                    <a:gd name="T67" fmla="*/ 29 h 273"/>
                    <a:gd name="T68" fmla="*/ 156 w 157"/>
                    <a:gd name="T69" fmla="*/ 8 h 273"/>
                    <a:gd name="T70" fmla="*/ 134 w 157"/>
                    <a:gd name="T71" fmla="*/ 4 h 273"/>
                    <a:gd name="T72" fmla="*/ 157 w 157"/>
                    <a:gd name="T73" fmla="*/ 4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7" h="273">
                      <a:moveTo>
                        <a:pt x="157" y="4"/>
                      </a:moveTo>
                      <a:lnTo>
                        <a:pt x="134" y="0"/>
                      </a:lnTo>
                      <a:lnTo>
                        <a:pt x="127" y="20"/>
                      </a:lnTo>
                      <a:lnTo>
                        <a:pt x="117" y="39"/>
                      </a:lnTo>
                      <a:lnTo>
                        <a:pt x="108" y="58"/>
                      </a:lnTo>
                      <a:lnTo>
                        <a:pt x="98" y="75"/>
                      </a:lnTo>
                      <a:lnTo>
                        <a:pt x="87" y="93"/>
                      </a:lnTo>
                      <a:lnTo>
                        <a:pt x="77" y="110"/>
                      </a:lnTo>
                      <a:lnTo>
                        <a:pt x="67" y="128"/>
                      </a:lnTo>
                      <a:lnTo>
                        <a:pt x="58" y="142"/>
                      </a:lnTo>
                      <a:lnTo>
                        <a:pt x="47" y="158"/>
                      </a:lnTo>
                      <a:lnTo>
                        <a:pt x="38" y="174"/>
                      </a:lnTo>
                      <a:lnTo>
                        <a:pt x="29" y="190"/>
                      </a:lnTo>
                      <a:lnTo>
                        <a:pt x="22" y="205"/>
                      </a:lnTo>
                      <a:lnTo>
                        <a:pt x="15" y="221"/>
                      </a:lnTo>
                      <a:lnTo>
                        <a:pt x="8" y="237"/>
                      </a:lnTo>
                      <a:lnTo>
                        <a:pt x="5" y="253"/>
                      </a:lnTo>
                      <a:lnTo>
                        <a:pt x="0" y="269"/>
                      </a:lnTo>
                      <a:lnTo>
                        <a:pt x="24" y="273"/>
                      </a:lnTo>
                      <a:lnTo>
                        <a:pt x="28" y="259"/>
                      </a:lnTo>
                      <a:lnTo>
                        <a:pt x="31" y="244"/>
                      </a:lnTo>
                      <a:lnTo>
                        <a:pt x="37" y="229"/>
                      </a:lnTo>
                      <a:lnTo>
                        <a:pt x="42" y="215"/>
                      </a:lnTo>
                      <a:lnTo>
                        <a:pt x="50" y="200"/>
                      </a:lnTo>
                      <a:lnTo>
                        <a:pt x="58" y="186"/>
                      </a:lnTo>
                      <a:lnTo>
                        <a:pt x="67" y="170"/>
                      </a:lnTo>
                      <a:lnTo>
                        <a:pt x="77" y="155"/>
                      </a:lnTo>
                      <a:lnTo>
                        <a:pt x="87" y="139"/>
                      </a:lnTo>
                      <a:lnTo>
                        <a:pt x="98" y="122"/>
                      </a:lnTo>
                      <a:lnTo>
                        <a:pt x="108" y="106"/>
                      </a:lnTo>
                      <a:lnTo>
                        <a:pt x="118" y="88"/>
                      </a:lnTo>
                      <a:lnTo>
                        <a:pt x="128" y="69"/>
                      </a:lnTo>
                      <a:lnTo>
                        <a:pt x="138" y="49"/>
                      </a:lnTo>
                      <a:lnTo>
                        <a:pt x="147" y="29"/>
                      </a:lnTo>
                      <a:lnTo>
                        <a:pt x="156" y="8"/>
                      </a:lnTo>
                      <a:lnTo>
                        <a:pt x="134" y="4"/>
                      </a:lnTo>
                      <a:lnTo>
                        <a:pt x="15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0" name="Freeform 178"/>
                <p:cNvSpPr>
                  <a:spLocks/>
                </p:cNvSpPr>
                <p:nvPr/>
              </p:nvSpPr>
              <p:spPr bwMode="auto">
                <a:xfrm>
                  <a:off x="5132" y="2566"/>
                  <a:ext cx="20" cy="49"/>
                </a:xfrm>
                <a:custGeom>
                  <a:avLst/>
                  <a:gdLst>
                    <a:gd name="T0" fmla="*/ 60 w 60"/>
                    <a:gd name="T1" fmla="*/ 127 h 147"/>
                    <a:gd name="T2" fmla="*/ 54 w 60"/>
                    <a:gd name="T3" fmla="*/ 122 h 147"/>
                    <a:gd name="T4" fmla="*/ 49 w 60"/>
                    <a:gd name="T5" fmla="*/ 118 h 147"/>
                    <a:gd name="T6" fmla="*/ 44 w 60"/>
                    <a:gd name="T7" fmla="*/ 112 h 147"/>
                    <a:gd name="T8" fmla="*/ 39 w 60"/>
                    <a:gd name="T9" fmla="*/ 105 h 147"/>
                    <a:gd name="T10" fmla="*/ 36 w 60"/>
                    <a:gd name="T11" fmla="*/ 100 h 147"/>
                    <a:gd name="T12" fmla="*/ 33 w 60"/>
                    <a:gd name="T13" fmla="*/ 93 h 147"/>
                    <a:gd name="T14" fmla="*/ 32 w 60"/>
                    <a:gd name="T15" fmla="*/ 86 h 147"/>
                    <a:gd name="T16" fmla="*/ 29 w 60"/>
                    <a:gd name="T17" fmla="*/ 77 h 147"/>
                    <a:gd name="T18" fmla="*/ 28 w 60"/>
                    <a:gd name="T19" fmla="*/ 70 h 147"/>
                    <a:gd name="T20" fmla="*/ 26 w 60"/>
                    <a:gd name="T21" fmla="*/ 61 h 147"/>
                    <a:gd name="T22" fmla="*/ 25 w 60"/>
                    <a:gd name="T23" fmla="*/ 52 h 147"/>
                    <a:gd name="T24" fmla="*/ 25 w 60"/>
                    <a:gd name="T25" fmla="*/ 42 h 147"/>
                    <a:gd name="T26" fmla="*/ 25 w 60"/>
                    <a:gd name="T27" fmla="*/ 32 h 147"/>
                    <a:gd name="T28" fmla="*/ 23 w 60"/>
                    <a:gd name="T29" fmla="*/ 22 h 147"/>
                    <a:gd name="T30" fmla="*/ 23 w 60"/>
                    <a:gd name="T31" fmla="*/ 12 h 147"/>
                    <a:gd name="T32" fmla="*/ 23 w 60"/>
                    <a:gd name="T33" fmla="*/ 0 h 147"/>
                    <a:gd name="T34" fmla="*/ 0 w 60"/>
                    <a:gd name="T35" fmla="*/ 0 h 147"/>
                    <a:gd name="T36" fmla="*/ 0 w 60"/>
                    <a:gd name="T37" fmla="*/ 12 h 147"/>
                    <a:gd name="T38" fmla="*/ 0 w 60"/>
                    <a:gd name="T39" fmla="*/ 23 h 147"/>
                    <a:gd name="T40" fmla="*/ 1 w 60"/>
                    <a:gd name="T41" fmla="*/ 33 h 147"/>
                    <a:gd name="T42" fmla="*/ 1 w 60"/>
                    <a:gd name="T43" fmla="*/ 44 h 147"/>
                    <a:gd name="T44" fmla="*/ 3 w 60"/>
                    <a:gd name="T45" fmla="*/ 55 h 147"/>
                    <a:gd name="T46" fmla="*/ 3 w 60"/>
                    <a:gd name="T47" fmla="*/ 64 h 147"/>
                    <a:gd name="T48" fmla="*/ 4 w 60"/>
                    <a:gd name="T49" fmla="*/ 74 h 147"/>
                    <a:gd name="T50" fmla="*/ 6 w 60"/>
                    <a:gd name="T51" fmla="*/ 84 h 147"/>
                    <a:gd name="T52" fmla="*/ 9 w 60"/>
                    <a:gd name="T53" fmla="*/ 92 h 147"/>
                    <a:gd name="T54" fmla="*/ 12 w 60"/>
                    <a:gd name="T55" fmla="*/ 100 h 147"/>
                    <a:gd name="T56" fmla="*/ 16 w 60"/>
                    <a:gd name="T57" fmla="*/ 111 h 147"/>
                    <a:gd name="T58" fmla="*/ 20 w 60"/>
                    <a:gd name="T59" fmla="*/ 118 h 147"/>
                    <a:gd name="T60" fmla="*/ 26 w 60"/>
                    <a:gd name="T61" fmla="*/ 127 h 147"/>
                    <a:gd name="T62" fmla="*/ 32 w 60"/>
                    <a:gd name="T63" fmla="*/ 132 h 147"/>
                    <a:gd name="T64" fmla="*/ 39 w 60"/>
                    <a:gd name="T65" fmla="*/ 140 h 147"/>
                    <a:gd name="T66" fmla="*/ 47 w 60"/>
                    <a:gd name="T67" fmla="*/ 147 h 147"/>
                    <a:gd name="T68" fmla="*/ 60 w 60"/>
                    <a:gd name="T69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147">
                      <a:moveTo>
                        <a:pt x="60" y="127"/>
                      </a:moveTo>
                      <a:lnTo>
                        <a:pt x="54" y="122"/>
                      </a:lnTo>
                      <a:lnTo>
                        <a:pt x="49" y="118"/>
                      </a:lnTo>
                      <a:lnTo>
                        <a:pt x="44" y="112"/>
                      </a:lnTo>
                      <a:lnTo>
                        <a:pt x="39" y="105"/>
                      </a:lnTo>
                      <a:lnTo>
                        <a:pt x="36" y="100"/>
                      </a:lnTo>
                      <a:lnTo>
                        <a:pt x="33" y="93"/>
                      </a:lnTo>
                      <a:lnTo>
                        <a:pt x="32" y="86"/>
                      </a:lnTo>
                      <a:lnTo>
                        <a:pt x="29" y="77"/>
                      </a:lnTo>
                      <a:lnTo>
                        <a:pt x="28" y="70"/>
                      </a:lnTo>
                      <a:lnTo>
                        <a:pt x="26" y="61"/>
                      </a:lnTo>
                      <a:lnTo>
                        <a:pt x="25" y="52"/>
                      </a:lnTo>
                      <a:lnTo>
                        <a:pt x="25" y="42"/>
                      </a:lnTo>
                      <a:lnTo>
                        <a:pt x="25" y="32"/>
                      </a:lnTo>
                      <a:lnTo>
                        <a:pt x="23" y="22"/>
                      </a:lnTo>
                      <a:lnTo>
                        <a:pt x="23" y="12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0" y="23"/>
                      </a:lnTo>
                      <a:lnTo>
                        <a:pt x="1" y="33"/>
                      </a:lnTo>
                      <a:lnTo>
                        <a:pt x="1" y="44"/>
                      </a:lnTo>
                      <a:lnTo>
                        <a:pt x="3" y="55"/>
                      </a:lnTo>
                      <a:lnTo>
                        <a:pt x="3" y="64"/>
                      </a:lnTo>
                      <a:lnTo>
                        <a:pt x="4" y="74"/>
                      </a:lnTo>
                      <a:lnTo>
                        <a:pt x="6" y="84"/>
                      </a:lnTo>
                      <a:lnTo>
                        <a:pt x="9" y="92"/>
                      </a:lnTo>
                      <a:lnTo>
                        <a:pt x="12" y="100"/>
                      </a:lnTo>
                      <a:lnTo>
                        <a:pt x="16" y="111"/>
                      </a:lnTo>
                      <a:lnTo>
                        <a:pt x="20" y="118"/>
                      </a:lnTo>
                      <a:lnTo>
                        <a:pt x="26" y="127"/>
                      </a:lnTo>
                      <a:lnTo>
                        <a:pt x="32" y="132"/>
                      </a:lnTo>
                      <a:lnTo>
                        <a:pt x="39" y="140"/>
                      </a:lnTo>
                      <a:lnTo>
                        <a:pt x="47" y="147"/>
                      </a:lnTo>
                      <a:lnTo>
                        <a:pt x="60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1" name="Freeform 179"/>
                <p:cNvSpPr>
                  <a:spLocks/>
                </p:cNvSpPr>
                <p:nvPr/>
              </p:nvSpPr>
              <p:spPr bwMode="auto">
                <a:xfrm>
                  <a:off x="5147" y="2608"/>
                  <a:ext cx="55" cy="25"/>
                </a:xfrm>
                <a:custGeom>
                  <a:avLst/>
                  <a:gdLst>
                    <a:gd name="T0" fmla="*/ 165 w 165"/>
                    <a:gd name="T1" fmla="*/ 53 h 74"/>
                    <a:gd name="T2" fmla="*/ 165 w 165"/>
                    <a:gd name="T3" fmla="*/ 53 h 74"/>
                    <a:gd name="T4" fmla="*/ 155 w 165"/>
                    <a:gd name="T5" fmla="*/ 48 h 74"/>
                    <a:gd name="T6" fmla="*/ 143 w 165"/>
                    <a:gd name="T7" fmla="*/ 42 h 74"/>
                    <a:gd name="T8" fmla="*/ 133 w 165"/>
                    <a:gd name="T9" fmla="*/ 37 h 74"/>
                    <a:gd name="T10" fmla="*/ 122 w 165"/>
                    <a:gd name="T11" fmla="*/ 33 h 74"/>
                    <a:gd name="T12" fmla="*/ 111 w 165"/>
                    <a:gd name="T13" fmla="*/ 30 h 74"/>
                    <a:gd name="T14" fmla="*/ 101 w 165"/>
                    <a:gd name="T15" fmla="*/ 27 h 74"/>
                    <a:gd name="T16" fmla="*/ 90 w 165"/>
                    <a:gd name="T17" fmla="*/ 24 h 74"/>
                    <a:gd name="T18" fmla="*/ 80 w 165"/>
                    <a:gd name="T19" fmla="*/ 23 h 74"/>
                    <a:gd name="T20" fmla="*/ 71 w 165"/>
                    <a:gd name="T21" fmla="*/ 20 h 74"/>
                    <a:gd name="T22" fmla="*/ 61 w 165"/>
                    <a:gd name="T23" fmla="*/ 17 h 74"/>
                    <a:gd name="T24" fmla="*/ 50 w 165"/>
                    <a:gd name="T25" fmla="*/ 16 h 74"/>
                    <a:gd name="T26" fmla="*/ 42 w 165"/>
                    <a:gd name="T27" fmla="*/ 13 h 74"/>
                    <a:gd name="T28" fmla="*/ 34 w 165"/>
                    <a:gd name="T29" fmla="*/ 10 h 74"/>
                    <a:gd name="T30" fmla="*/ 26 w 165"/>
                    <a:gd name="T31" fmla="*/ 7 h 74"/>
                    <a:gd name="T32" fmla="*/ 20 w 165"/>
                    <a:gd name="T33" fmla="*/ 4 h 74"/>
                    <a:gd name="T34" fmla="*/ 13 w 165"/>
                    <a:gd name="T35" fmla="*/ 0 h 74"/>
                    <a:gd name="T36" fmla="*/ 0 w 165"/>
                    <a:gd name="T37" fmla="*/ 20 h 74"/>
                    <a:gd name="T38" fmla="*/ 8 w 165"/>
                    <a:gd name="T39" fmla="*/ 24 h 74"/>
                    <a:gd name="T40" fmla="*/ 17 w 165"/>
                    <a:gd name="T41" fmla="*/ 29 h 74"/>
                    <a:gd name="T42" fmla="*/ 26 w 165"/>
                    <a:gd name="T43" fmla="*/ 32 h 74"/>
                    <a:gd name="T44" fmla="*/ 34 w 165"/>
                    <a:gd name="T45" fmla="*/ 34 h 74"/>
                    <a:gd name="T46" fmla="*/ 45 w 165"/>
                    <a:gd name="T47" fmla="*/ 39 h 74"/>
                    <a:gd name="T48" fmla="*/ 55 w 165"/>
                    <a:gd name="T49" fmla="*/ 40 h 74"/>
                    <a:gd name="T50" fmla="*/ 65 w 165"/>
                    <a:gd name="T51" fmla="*/ 43 h 74"/>
                    <a:gd name="T52" fmla="*/ 74 w 165"/>
                    <a:gd name="T53" fmla="*/ 45 h 74"/>
                    <a:gd name="T54" fmla="*/ 85 w 165"/>
                    <a:gd name="T55" fmla="*/ 48 h 74"/>
                    <a:gd name="T56" fmla="*/ 94 w 165"/>
                    <a:gd name="T57" fmla="*/ 50 h 74"/>
                    <a:gd name="T58" fmla="*/ 106 w 165"/>
                    <a:gd name="T59" fmla="*/ 53 h 74"/>
                    <a:gd name="T60" fmla="*/ 116 w 165"/>
                    <a:gd name="T61" fmla="*/ 56 h 74"/>
                    <a:gd name="T62" fmla="*/ 125 w 165"/>
                    <a:gd name="T63" fmla="*/ 59 h 74"/>
                    <a:gd name="T64" fmla="*/ 135 w 165"/>
                    <a:gd name="T65" fmla="*/ 64 h 74"/>
                    <a:gd name="T66" fmla="*/ 143 w 165"/>
                    <a:gd name="T67" fmla="*/ 68 h 74"/>
                    <a:gd name="T68" fmla="*/ 152 w 165"/>
                    <a:gd name="T69" fmla="*/ 74 h 74"/>
                    <a:gd name="T70" fmla="*/ 152 w 165"/>
                    <a:gd name="T71" fmla="*/ 72 h 74"/>
                    <a:gd name="T72" fmla="*/ 165 w 165"/>
                    <a:gd name="T73" fmla="*/ 5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74">
                      <a:moveTo>
                        <a:pt x="165" y="53"/>
                      </a:moveTo>
                      <a:lnTo>
                        <a:pt x="165" y="53"/>
                      </a:lnTo>
                      <a:lnTo>
                        <a:pt x="155" y="48"/>
                      </a:lnTo>
                      <a:lnTo>
                        <a:pt x="143" y="42"/>
                      </a:lnTo>
                      <a:lnTo>
                        <a:pt x="133" y="37"/>
                      </a:lnTo>
                      <a:lnTo>
                        <a:pt x="122" y="33"/>
                      </a:lnTo>
                      <a:lnTo>
                        <a:pt x="111" y="30"/>
                      </a:lnTo>
                      <a:lnTo>
                        <a:pt x="101" y="27"/>
                      </a:lnTo>
                      <a:lnTo>
                        <a:pt x="90" y="24"/>
                      </a:lnTo>
                      <a:lnTo>
                        <a:pt x="80" y="23"/>
                      </a:lnTo>
                      <a:lnTo>
                        <a:pt x="71" y="20"/>
                      </a:lnTo>
                      <a:lnTo>
                        <a:pt x="61" y="17"/>
                      </a:lnTo>
                      <a:lnTo>
                        <a:pt x="50" y="16"/>
                      </a:lnTo>
                      <a:lnTo>
                        <a:pt x="42" y="13"/>
                      </a:lnTo>
                      <a:lnTo>
                        <a:pt x="34" y="10"/>
                      </a:lnTo>
                      <a:lnTo>
                        <a:pt x="26" y="7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7" y="29"/>
                      </a:lnTo>
                      <a:lnTo>
                        <a:pt x="26" y="32"/>
                      </a:lnTo>
                      <a:lnTo>
                        <a:pt x="34" y="34"/>
                      </a:lnTo>
                      <a:lnTo>
                        <a:pt x="45" y="39"/>
                      </a:lnTo>
                      <a:lnTo>
                        <a:pt x="55" y="40"/>
                      </a:lnTo>
                      <a:lnTo>
                        <a:pt x="65" y="43"/>
                      </a:lnTo>
                      <a:lnTo>
                        <a:pt x="74" y="45"/>
                      </a:lnTo>
                      <a:lnTo>
                        <a:pt x="85" y="48"/>
                      </a:lnTo>
                      <a:lnTo>
                        <a:pt x="94" y="50"/>
                      </a:lnTo>
                      <a:lnTo>
                        <a:pt x="106" y="53"/>
                      </a:lnTo>
                      <a:lnTo>
                        <a:pt x="116" y="56"/>
                      </a:lnTo>
                      <a:lnTo>
                        <a:pt x="125" y="59"/>
                      </a:lnTo>
                      <a:lnTo>
                        <a:pt x="135" y="64"/>
                      </a:lnTo>
                      <a:lnTo>
                        <a:pt x="143" y="68"/>
                      </a:lnTo>
                      <a:lnTo>
                        <a:pt x="152" y="74"/>
                      </a:lnTo>
                      <a:lnTo>
                        <a:pt x="152" y="72"/>
                      </a:lnTo>
                      <a:lnTo>
                        <a:pt x="165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2" name="Freeform 180"/>
                <p:cNvSpPr>
                  <a:spLocks/>
                </p:cNvSpPr>
                <p:nvPr/>
              </p:nvSpPr>
              <p:spPr bwMode="auto">
                <a:xfrm>
                  <a:off x="5198" y="2626"/>
                  <a:ext cx="17" cy="20"/>
                </a:xfrm>
                <a:custGeom>
                  <a:avLst/>
                  <a:gdLst>
                    <a:gd name="T0" fmla="*/ 50 w 50"/>
                    <a:gd name="T1" fmla="*/ 60 h 61"/>
                    <a:gd name="T2" fmla="*/ 48 w 50"/>
                    <a:gd name="T3" fmla="*/ 51 h 61"/>
                    <a:gd name="T4" fmla="*/ 45 w 50"/>
                    <a:gd name="T5" fmla="*/ 41 h 61"/>
                    <a:gd name="T6" fmla="*/ 42 w 50"/>
                    <a:gd name="T7" fmla="*/ 34 h 61"/>
                    <a:gd name="T8" fmla="*/ 38 w 50"/>
                    <a:gd name="T9" fmla="*/ 25 h 61"/>
                    <a:gd name="T10" fmla="*/ 32 w 50"/>
                    <a:gd name="T11" fmla="*/ 18 h 61"/>
                    <a:gd name="T12" fmla="*/ 26 w 50"/>
                    <a:gd name="T13" fmla="*/ 12 h 61"/>
                    <a:gd name="T14" fmla="*/ 21 w 50"/>
                    <a:gd name="T15" fmla="*/ 5 h 61"/>
                    <a:gd name="T16" fmla="*/ 13 w 50"/>
                    <a:gd name="T17" fmla="*/ 0 h 61"/>
                    <a:gd name="T18" fmla="*/ 0 w 50"/>
                    <a:gd name="T19" fmla="*/ 19 h 61"/>
                    <a:gd name="T20" fmla="*/ 5 w 50"/>
                    <a:gd name="T21" fmla="*/ 24 h 61"/>
                    <a:gd name="T22" fmla="*/ 10 w 50"/>
                    <a:gd name="T23" fmla="*/ 28 h 61"/>
                    <a:gd name="T24" fmla="*/ 15 w 50"/>
                    <a:gd name="T25" fmla="*/ 32 h 61"/>
                    <a:gd name="T26" fmla="*/ 18 w 50"/>
                    <a:gd name="T27" fmla="*/ 38 h 61"/>
                    <a:gd name="T28" fmla="*/ 21 w 50"/>
                    <a:gd name="T29" fmla="*/ 44 h 61"/>
                    <a:gd name="T30" fmla="*/ 23 w 50"/>
                    <a:gd name="T31" fmla="*/ 51 h 61"/>
                    <a:gd name="T32" fmla="*/ 25 w 50"/>
                    <a:gd name="T33" fmla="*/ 56 h 61"/>
                    <a:gd name="T34" fmla="*/ 26 w 50"/>
                    <a:gd name="T35" fmla="*/ 61 h 61"/>
                    <a:gd name="T36" fmla="*/ 50 w 50"/>
                    <a:gd name="T37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61">
                      <a:moveTo>
                        <a:pt x="50" y="60"/>
                      </a:moveTo>
                      <a:lnTo>
                        <a:pt x="48" y="51"/>
                      </a:lnTo>
                      <a:lnTo>
                        <a:pt x="45" y="41"/>
                      </a:lnTo>
                      <a:lnTo>
                        <a:pt x="42" y="34"/>
                      </a:lnTo>
                      <a:lnTo>
                        <a:pt x="38" y="25"/>
                      </a:lnTo>
                      <a:lnTo>
                        <a:pt x="32" y="18"/>
                      </a:lnTo>
                      <a:lnTo>
                        <a:pt x="26" y="12"/>
                      </a:lnTo>
                      <a:lnTo>
                        <a:pt x="21" y="5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5" y="24"/>
                      </a:lnTo>
                      <a:lnTo>
                        <a:pt x="10" y="28"/>
                      </a:lnTo>
                      <a:lnTo>
                        <a:pt x="15" y="32"/>
                      </a:lnTo>
                      <a:lnTo>
                        <a:pt x="18" y="38"/>
                      </a:lnTo>
                      <a:lnTo>
                        <a:pt x="21" y="44"/>
                      </a:lnTo>
                      <a:lnTo>
                        <a:pt x="23" y="51"/>
                      </a:lnTo>
                      <a:lnTo>
                        <a:pt x="25" y="56"/>
                      </a:lnTo>
                      <a:lnTo>
                        <a:pt x="26" y="61"/>
                      </a:lnTo>
                      <a:lnTo>
                        <a:pt x="5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3" name="Freeform 181"/>
                <p:cNvSpPr>
                  <a:spLocks/>
                </p:cNvSpPr>
                <p:nvPr/>
              </p:nvSpPr>
              <p:spPr bwMode="auto">
                <a:xfrm>
                  <a:off x="5206" y="2646"/>
                  <a:ext cx="10" cy="41"/>
                </a:xfrm>
                <a:custGeom>
                  <a:avLst/>
                  <a:gdLst>
                    <a:gd name="T0" fmla="*/ 16 w 29"/>
                    <a:gd name="T1" fmla="*/ 125 h 125"/>
                    <a:gd name="T2" fmla="*/ 20 w 29"/>
                    <a:gd name="T3" fmla="*/ 119 h 125"/>
                    <a:gd name="T4" fmla="*/ 22 w 29"/>
                    <a:gd name="T5" fmla="*/ 112 h 125"/>
                    <a:gd name="T6" fmla="*/ 25 w 29"/>
                    <a:gd name="T7" fmla="*/ 108 h 125"/>
                    <a:gd name="T8" fmla="*/ 26 w 29"/>
                    <a:gd name="T9" fmla="*/ 100 h 125"/>
                    <a:gd name="T10" fmla="*/ 28 w 29"/>
                    <a:gd name="T11" fmla="*/ 93 h 125"/>
                    <a:gd name="T12" fmla="*/ 28 w 29"/>
                    <a:gd name="T13" fmla="*/ 84 h 125"/>
                    <a:gd name="T14" fmla="*/ 28 w 29"/>
                    <a:gd name="T15" fmla="*/ 77 h 125"/>
                    <a:gd name="T16" fmla="*/ 29 w 29"/>
                    <a:gd name="T17" fmla="*/ 70 h 125"/>
                    <a:gd name="T18" fmla="*/ 29 w 29"/>
                    <a:gd name="T19" fmla="*/ 61 h 125"/>
                    <a:gd name="T20" fmla="*/ 28 w 29"/>
                    <a:gd name="T21" fmla="*/ 52 h 125"/>
                    <a:gd name="T22" fmla="*/ 28 w 29"/>
                    <a:gd name="T23" fmla="*/ 45 h 125"/>
                    <a:gd name="T24" fmla="*/ 28 w 29"/>
                    <a:gd name="T25" fmla="*/ 35 h 125"/>
                    <a:gd name="T26" fmla="*/ 26 w 29"/>
                    <a:gd name="T27" fmla="*/ 28 h 125"/>
                    <a:gd name="T28" fmla="*/ 26 w 29"/>
                    <a:gd name="T29" fmla="*/ 19 h 125"/>
                    <a:gd name="T30" fmla="*/ 26 w 29"/>
                    <a:gd name="T31" fmla="*/ 12 h 125"/>
                    <a:gd name="T32" fmla="*/ 25 w 29"/>
                    <a:gd name="T33" fmla="*/ 6 h 125"/>
                    <a:gd name="T34" fmla="*/ 25 w 29"/>
                    <a:gd name="T35" fmla="*/ 0 h 125"/>
                    <a:gd name="T36" fmla="*/ 1 w 29"/>
                    <a:gd name="T37" fmla="*/ 1 h 125"/>
                    <a:gd name="T38" fmla="*/ 3 w 29"/>
                    <a:gd name="T39" fmla="*/ 7 h 125"/>
                    <a:gd name="T40" fmla="*/ 3 w 29"/>
                    <a:gd name="T41" fmla="*/ 15 h 125"/>
                    <a:gd name="T42" fmla="*/ 3 w 29"/>
                    <a:gd name="T43" fmla="*/ 22 h 125"/>
                    <a:gd name="T44" fmla="*/ 4 w 29"/>
                    <a:gd name="T45" fmla="*/ 29 h 125"/>
                    <a:gd name="T46" fmla="*/ 4 w 29"/>
                    <a:gd name="T47" fmla="*/ 36 h 125"/>
                    <a:gd name="T48" fmla="*/ 4 w 29"/>
                    <a:gd name="T49" fmla="*/ 45 h 125"/>
                    <a:gd name="T50" fmla="*/ 4 w 29"/>
                    <a:gd name="T51" fmla="*/ 54 h 125"/>
                    <a:gd name="T52" fmla="*/ 6 w 29"/>
                    <a:gd name="T53" fmla="*/ 61 h 125"/>
                    <a:gd name="T54" fmla="*/ 6 w 29"/>
                    <a:gd name="T55" fmla="*/ 68 h 125"/>
                    <a:gd name="T56" fmla="*/ 4 w 29"/>
                    <a:gd name="T57" fmla="*/ 76 h 125"/>
                    <a:gd name="T58" fmla="*/ 4 w 29"/>
                    <a:gd name="T59" fmla="*/ 83 h 125"/>
                    <a:gd name="T60" fmla="*/ 4 w 29"/>
                    <a:gd name="T61" fmla="*/ 89 h 125"/>
                    <a:gd name="T62" fmla="*/ 3 w 29"/>
                    <a:gd name="T63" fmla="*/ 96 h 125"/>
                    <a:gd name="T64" fmla="*/ 3 w 29"/>
                    <a:gd name="T65" fmla="*/ 100 h 125"/>
                    <a:gd name="T66" fmla="*/ 1 w 29"/>
                    <a:gd name="T67" fmla="*/ 106 h 125"/>
                    <a:gd name="T68" fmla="*/ 0 w 29"/>
                    <a:gd name="T69" fmla="*/ 109 h 125"/>
                    <a:gd name="T70" fmla="*/ 4 w 29"/>
                    <a:gd name="T71" fmla="*/ 103 h 125"/>
                    <a:gd name="T72" fmla="*/ 16 w 29"/>
                    <a:gd name="T73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" h="125">
                      <a:moveTo>
                        <a:pt x="16" y="125"/>
                      </a:moveTo>
                      <a:lnTo>
                        <a:pt x="20" y="119"/>
                      </a:lnTo>
                      <a:lnTo>
                        <a:pt x="22" y="112"/>
                      </a:lnTo>
                      <a:lnTo>
                        <a:pt x="25" y="108"/>
                      </a:lnTo>
                      <a:lnTo>
                        <a:pt x="26" y="100"/>
                      </a:lnTo>
                      <a:lnTo>
                        <a:pt x="28" y="93"/>
                      </a:lnTo>
                      <a:lnTo>
                        <a:pt x="28" y="84"/>
                      </a:lnTo>
                      <a:lnTo>
                        <a:pt x="28" y="77"/>
                      </a:lnTo>
                      <a:lnTo>
                        <a:pt x="29" y="70"/>
                      </a:lnTo>
                      <a:lnTo>
                        <a:pt x="29" y="61"/>
                      </a:lnTo>
                      <a:lnTo>
                        <a:pt x="28" y="52"/>
                      </a:lnTo>
                      <a:lnTo>
                        <a:pt x="28" y="45"/>
                      </a:lnTo>
                      <a:lnTo>
                        <a:pt x="28" y="35"/>
                      </a:lnTo>
                      <a:lnTo>
                        <a:pt x="26" y="28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25" y="6"/>
                      </a:lnTo>
                      <a:lnTo>
                        <a:pt x="25" y="0"/>
                      </a:lnTo>
                      <a:lnTo>
                        <a:pt x="1" y="1"/>
                      </a:lnTo>
                      <a:lnTo>
                        <a:pt x="3" y="7"/>
                      </a:lnTo>
                      <a:lnTo>
                        <a:pt x="3" y="15"/>
                      </a:lnTo>
                      <a:lnTo>
                        <a:pt x="3" y="22"/>
                      </a:lnTo>
                      <a:lnTo>
                        <a:pt x="4" y="29"/>
                      </a:lnTo>
                      <a:lnTo>
                        <a:pt x="4" y="36"/>
                      </a:lnTo>
                      <a:lnTo>
                        <a:pt x="4" y="45"/>
                      </a:lnTo>
                      <a:lnTo>
                        <a:pt x="4" y="54"/>
                      </a:lnTo>
                      <a:lnTo>
                        <a:pt x="6" y="61"/>
                      </a:lnTo>
                      <a:lnTo>
                        <a:pt x="6" y="68"/>
                      </a:lnTo>
                      <a:lnTo>
                        <a:pt x="4" y="76"/>
                      </a:lnTo>
                      <a:lnTo>
                        <a:pt x="4" y="83"/>
                      </a:lnTo>
                      <a:lnTo>
                        <a:pt x="4" y="89"/>
                      </a:lnTo>
                      <a:lnTo>
                        <a:pt x="3" y="96"/>
                      </a:lnTo>
                      <a:lnTo>
                        <a:pt x="3" y="100"/>
                      </a:lnTo>
                      <a:lnTo>
                        <a:pt x="1" y="106"/>
                      </a:lnTo>
                      <a:lnTo>
                        <a:pt x="0" y="109"/>
                      </a:lnTo>
                      <a:lnTo>
                        <a:pt x="4" y="103"/>
                      </a:lnTo>
                      <a:lnTo>
                        <a:pt x="16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4" name="Freeform 182"/>
                <p:cNvSpPr>
                  <a:spLocks/>
                </p:cNvSpPr>
                <p:nvPr/>
              </p:nvSpPr>
              <p:spPr bwMode="auto">
                <a:xfrm>
                  <a:off x="5178" y="2680"/>
                  <a:ext cx="34" cy="15"/>
                </a:xfrm>
                <a:custGeom>
                  <a:avLst/>
                  <a:gdLst>
                    <a:gd name="T0" fmla="*/ 0 w 102"/>
                    <a:gd name="T1" fmla="*/ 28 h 44"/>
                    <a:gd name="T2" fmla="*/ 10 w 102"/>
                    <a:gd name="T3" fmla="*/ 42 h 44"/>
                    <a:gd name="T4" fmla="*/ 20 w 102"/>
                    <a:gd name="T5" fmla="*/ 44 h 44"/>
                    <a:gd name="T6" fmla="*/ 32 w 102"/>
                    <a:gd name="T7" fmla="*/ 42 h 44"/>
                    <a:gd name="T8" fmla="*/ 44 w 102"/>
                    <a:gd name="T9" fmla="*/ 42 h 44"/>
                    <a:gd name="T10" fmla="*/ 55 w 102"/>
                    <a:gd name="T11" fmla="*/ 40 h 44"/>
                    <a:gd name="T12" fmla="*/ 67 w 102"/>
                    <a:gd name="T13" fmla="*/ 37 h 44"/>
                    <a:gd name="T14" fmla="*/ 79 w 102"/>
                    <a:gd name="T15" fmla="*/ 32 h 44"/>
                    <a:gd name="T16" fmla="*/ 90 w 102"/>
                    <a:gd name="T17" fmla="*/ 28 h 44"/>
                    <a:gd name="T18" fmla="*/ 102 w 102"/>
                    <a:gd name="T19" fmla="*/ 22 h 44"/>
                    <a:gd name="T20" fmla="*/ 90 w 102"/>
                    <a:gd name="T21" fmla="*/ 0 h 44"/>
                    <a:gd name="T22" fmla="*/ 80 w 102"/>
                    <a:gd name="T23" fmla="*/ 8 h 44"/>
                    <a:gd name="T24" fmla="*/ 70 w 102"/>
                    <a:gd name="T25" fmla="*/ 12 h 44"/>
                    <a:gd name="T26" fmla="*/ 60 w 102"/>
                    <a:gd name="T27" fmla="*/ 15 h 44"/>
                    <a:gd name="T28" fmla="*/ 50 w 102"/>
                    <a:gd name="T29" fmla="*/ 16 h 44"/>
                    <a:gd name="T30" fmla="*/ 39 w 102"/>
                    <a:gd name="T31" fmla="*/ 19 h 44"/>
                    <a:gd name="T32" fmla="*/ 31 w 102"/>
                    <a:gd name="T33" fmla="*/ 21 h 44"/>
                    <a:gd name="T34" fmla="*/ 22 w 102"/>
                    <a:gd name="T35" fmla="*/ 19 h 44"/>
                    <a:gd name="T36" fmla="*/ 13 w 102"/>
                    <a:gd name="T37" fmla="*/ 19 h 44"/>
                    <a:gd name="T38" fmla="*/ 22 w 102"/>
                    <a:gd name="T39" fmla="*/ 35 h 44"/>
                    <a:gd name="T40" fmla="*/ 0 w 102"/>
                    <a:gd name="T41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2" h="44">
                      <a:moveTo>
                        <a:pt x="0" y="28"/>
                      </a:moveTo>
                      <a:lnTo>
                        <a:pt x="10" y="42"/>
                      </a:lnTo>
                      <a:lnTo>
                        <a:pt x="20" y="44"/>
                      </a:lnTo>
                      <a:lnTo>
                        <a:pt x="32" y="42"/>
                      </a:lnTo>
                      <a:lnTo>
                        <a:pt x="44" y="42"/>
                      </a:lnTo>
                      <a:lnTo>
                        <a:pt x="55" y="40"/>
                      </a:lnTo>
                      <a:lnTo>
                        <a:pt x="67" y="37"/>
                      </a:lnTo>
                      <a:lnTo>
                        <a:pt x="79" y="32"/>
                      </a:lnTo>
                      <a:lnTo>
                        <a:pt x="90" y="28"/>
                      </a:lnTo>
                      <a:lnTo>
                        <a:pt x="102" y="22"/>
                      </a:lnTo>
                      <a:lnTo>
                        <a:pt x="90" y="0"/>
                      </a:lnTo>
                      <a:lnTo>
                        <a:pt x="80" y="8"/>
                      </a:lnTo>
                      <a:lnTo>
                        <a:pt x="70" y="12"/>
                      </a:lnTo>
                      <a:lnTo>
                        <a:pt x="60" y="15"/>
                      </a:lnTo>
                      <a:lnTo>
                        <a:pt x="50" y="16"/>
                      </a:lnTo>
                      <a:lnTo>
                        <a:pt x="39" y="19"/>
                      </a:lnTo>
                      <a:lnTo>
                        <a:pt x="31" y="21"/>
                      </a:lnTo>
                      <a:lnTo>
                        <a:pt x="22" y="19"/>
                      </a:lnTo>
                      <a:lnTo>
                        <a:pt x="13" y="19"/>
                      </a:lnTo>
                      <a:lnTo>
                        <a:pt x="22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5" name="Freeform 183"/>
                <p:cNvSpPr>
                  <a:spLocks/>
                </p:cNvSpPr>
                <p:nvPr/>
              </p:nvSpPr>
              <p:spPr bwMode="auto">
                <a:xfrm>
                  <a:off x="5170" y="2651"/>
                  <a:ext cx="17" cy="41"/>
                </a:xfrm>
                <a:custGeom>
                  <a:avLst/>
                  <a:gdLst>
                    <a:gd name="T0" fmla="*/ 0 w 51"/>
                    <a:gd name="T1" fmla="*/ 18 h 123"/>
                    <a:gd name="T2" fmla="*/ 6 w 51"/>
                    <a:gd name="T3" fmla="*/ 23 h 123"/>
                    <a:gd name="T4" fmla="*/ 11 w 51"/>
                    <a:gd name="T5" fmla="*/ 26 h 123"/>
                    <a:gd name="T6" fmla="*/ 13 w 51"/>
                    <a:gd name="T7" fmla="*/ 30 h 123"/>
                    <a:gd name="T8" fmla="*/ 16 w 51"/>
                    <a:gd name="T9" fmla="*/ 36 h 123"/>
                    <a:gd name="T10" fmla="*/ 19 w 51"/>
                    <a:gd name="T11" fmla="*/ 42 h 123"/>
                    <a:gd name="T12" fmla="*/ 22 w 51"/>
                    <a:gd name="T13" fmla="*/ 49 h 123"/>
                    <a:gd name="T14" fmla="*/ 24 w 51"/>
                    <a:gd name="T15" fmla="*/ 55 h 123"/>
                    <a:gd name="T16" fmla="*/ 25 w 51"/>
                    <a:gd name="T17" fmla="*/ 62 h 123"/>
                    <a:gd name="T18" fmla="*/ 27 w 51"/>
                    <a:gd name="T19" fmla="*/ 69 h 123"/>
                    <a:gd name="T20" fmla="*/ 27 w 51"/>
                    <a:gd name="T21" fmla="*/ 97 h 123"/>
                    <a:gd name="T22" fmla="*/ 25 w 51"/>
                    <a:gd name="T23" fmla="*/ 103 h 123"/>
                    <a:gd name="T24" fmla="*/ 24 w 51"/>
                    <a:gd name="T25" fmla="*/ 110 h 123"/>
                    <a:gd name="T26" fmla="*/ 22 w 51"/>
                    <a:gd name="T27" fmla="*/ 116 h 123"/>
                    <a:gd name="T28" fmla="*/ 44 w 51"/>
                    <a:gd name="T29" fmla="*/ 123 h 123"/>
                    <a:gd name="T30" fmla="*/ 47 w 51"/>
                    <a:gd name="T31" fmla="*/ 116 h 123"/>
                    <a:gd name="T32" fmla="*/ 48 w 51"/>
                    <a:gd name="T33" fmla="*/ 109 h 123"/>
                    <a:gd name="T34" fmla="*/ 50 w 51"/>
                    <a:gd name="T35" fmla="*/ 100 h 123"/>
                    <a:gd name="T36" fmla="*/ 51 w 51"/>
                    <a:gd name="T37" fmla="*/ 91 h 123"/>
                    <a:gd name="T38" fmla="*/ 51 w 51"/>
                    <a:gd name="T39" fmla="*/ 75 h 123"/>
                    <a:gd name="T40" fmla="*/ 50 w 51"/>
                    <a:gd name="T41" fmla="*/ 66 h 123"/>
                    <a:gd name="T42" fmla="*/ 48 w 51"/>
                    <a:gd name="T43" fmla="*/ 58 h 123"/>
                    <a:gd name="T44" fmla="*/ 47 w 51"/>
                    <a:gd name="T45" fmla="*/ 49 h 123"/>
                    <a:gd name="T46" fmla="*/ 44 w 51"/>
                    <a:gd name="T47" fmla="*/ 40 h 123"/>
                    <a:gd name="T48" fmla="*/ 41 w 51"/>
                    <a:gd name="T49" fmla="*/ 33 h 123"/>
                    <a:gd name="T50" fmla="*/ 37 w 51"/>
                    <a:gd name="T51" fmla="*/ 26 h 123"/>
                    <a:gd name="T52" fmla="*/ 34 w 51"/>
                    <a:gd name="T53" fmla="*/ 18 h 123"/>
                    <a:gd name="T54" fmla="*/ 28 w 51"/>
                    <a:gd name="T55" fmla="*/ 10 h 123"/>
                    <a:gd name="T56" fmla="*/ 21 w 51"/>
                    <a:gd name="T57" fmla="*/ 4 h 123"/>
                    <a:gd name="T58" fmla="*/ 15 w 51"/>
                    <a:gd name="T59" fmla="*/ 0 h 123"/>
                    <a:gd name="T60" fmla="*/ 0 w 51"/>
                    <a:gd name="T61" fmla="*/ 18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1" h="123">
                      <a:moveTo>
                        <a:pt x="0" y="18"/>
                      </a:moveTo>
                      <a:lnTo>
                        <a:pt x="6" y="23"/>
                      </a:lnTo>
                      <a:lnTo>
                        <a:pt x="11" y="26"/>
                      </a:lnTo>
                      <a:lnTo>
                        <a:pt x="13" y="30"/>
                      </a:lnTo>
                      <a:lnTo>
                        <a:pt x="16" y="36"/>
                      </a:lnTo>
                      <a:lnTo>
                        <a:pt x="19" y="42"/>
                      </a:lnTo>
                      <a:lnTo>
                        <a:pt x="22" y="49"/>
                      </a:lnTo>
                      <a:lnTo>
                        <a:pt x="24" y="55"/>
                      </a:lnTo>
                      <a:lnTo>
                        <a:pt x="25" y="62"/>
                      </a:lnTo>
                      <a:lnTo>
                        <a:pt x="27" y="69"/>
                      </a:lnTo>
                      <a:lnTo>
                        <a:pt x="27" y="97"/>
                      </a:lnTo>
                      <a:lnTo>
                        <a:pt x="25" y="103"/>
                      </a:lnTo>
                      <a:lnTo>
                        <a:pt x="24" y="110"/>
                      </a:lnTo>
                      <a:lnTo>
                        <a:pt x="22" y="116"/>
                      </a:lnTo>
                      <a:lnTo>
                        <a:pt x="44" y="123"/>
                      </a:lnTo>
                      <a:lnTo>
                        <a:pt x="47" y="116"/>
                      </a:lnTo>
                      <a:lnTo>
                        <a:pt x="48" y="109"/>
                      </a:lnTo>
                      <a:lnTo>
                        <a:pt x="50" y="100"/>
                      </a:lnTo>
                      <a:lnTo>
                        <a:pt x="51" y="91"/>
                      </a:lnTo>
                      <a:lnTo>
                        <a:pt x="51" y="75"/>
                      </a:lnTo>
                      <a:lnTo>
                        <a:pt x="50" y="66"/>
                      </a:lnTo>
                      <a:lnTo>
                        <a:pt x="48" y="58"/>
                      </a:lnTo>
                      <a:lnTo>
                        <a:pt x="47" y="49"/>
                      </a:lnTo>
                      <a:lnTo>
                        <a:pt x="44" y="40"/>
                      </a:lnTo>
                      <a:lnTo>
                        <a:pt x="41" y="33"/>
                      </a:lnTo>
                      <a:lnTo>
                        <a:pt x="37" y="26"/>
                      </a:lnTo>
                      <a:lnTo>
                        <a:pt x="34" y="18"/>
                      </a:lnTo>
                      <a:lnTo>
                        <a:pt x="28" y="10"/>
                      </a:lnTo>
                      <a:lnTo>
                        <a:pt x="21" y="4"/>
                      </a:lnTo>
                      <a:lnTo>
                        <a:pt x="15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6" name="Freeform 184"/>
                <p:cNvSpPr>
                  <a:spLocks/>
                </p:cNvSpPr>
                <p:nvPr/>
              </p:nvSpPr>
              <p:spPr bwMode="auto">
                <a:xfrm>
                  <a:off x="5129" y="2643"/>
                  <a:ext cx="46" cy="14"/>
                </a:xfrm>
                <a:custGeom>
                  <a:avLst/>
                  <a:gdLst>
                    <a:gd name="T0" fmla="*/ 8 w 138"/>
                    <a:gd name="T1" fmla="*/ 38 h 42"/>
                    <a:gd name="T2" fmla="*/ 17 w 138"/>
                    <a:gd name="T3" fmla="*/ 34 h 42"/>
                    <a:gd name="T4" fmla="*/ 24 w 138"/>
                    <a:gd name="T5" fmla="*/ 32 h 42"/>
                    <a:gd name="T6" fmla="*/ 32 w 138"/>
                    <a:gd name="T7" fmla="*/ 29 h 42"/>
                    <a:gd name="T8" fmla="*/ 39 w 138"/>
                    <a:gd name="T9" fmla="*/ 28 h 42"/>
                    <a:gd name="T10" fmla="*/ 46 w 138"/>
                    <a:gd name="T11" fmla="*/ 26 h 42"/>
                    <a:gd name="T12" fmla="*/ 55 w 138"/>
                    <a:gd name="T13" fmla="*/ 25 h 42"/>
                    <a:gd name="T14" fmla="*/ 62 w 138"/>
                    <a:gd name="T15" fmla="*/ 25 h 42"/>
                    <a:gd name="T16" fmla="*/ 77 w 138"/>
                    <a:gd name="T17" fmla="*/ 25 h 42"/>
                    <a:gd name="T18" fmla="*/ 83 w 138"/>
                    <a:gd name="T19" fmla="*/ 25 h 42"/>
                    <a:gd name="T20" fmla="*/ 90 w 138"/>
                    <a:gd name="T21" fmla="*/ 26 h 42"/>
                    <a:gd name="T22" fmla="*/ 97 w 138"/>
                    <a:gd name="T23" fmla="*/ 28 h 42"/>
                    <a:gd name="T24" fmla="*/ 104 w 138"/>
                    <a:gd name="T25" fmla="*/ 31 h 42"/>
                    <a:gd name="T26" fmla="*/ 112 w 138"/>
                    <a:gd name="T27" fmla="*/ 34 h 42"/>
                    <a:gd name="T28" fmla="*/ 118 w 138"/>
                    <a:gd name="T29" fmla="*/ 38 h 42"/>
                    <a:gd name="T30" fmla="*/ 123 w 138"/>
                    <a:gd name="T31" fmla="*/ 42 h 42"/>
                    <a:gd name="T32" fmla="*/ 138 w 138"/>
                    <a:gd name="T33" fmla="*/ 24 h 42"/>
                    <a:gd name="T34" fmla="*/ 129 w 138"/>
                    <a:gd name="T35" fmla="*/ 18 h 42"/>
                    <a:gd name="T36" fmla="*/ 122 w 138"/>
                    <a:gd name="T37" fmla="*/ 13 h 42"/>
                    <a:gd name="T38" fmla="*/ 113 w 138"/>
                    <a:gd name="T39" fmla="*/ 9 h 42"/>
                    <a:gd name="T40" fmla="*/ 104 w 138"/>
                    <a:gd name="T41" fmla="*/ 5 h 42"/>
                    <a:gd name="T42" fmla="*/ 96 w 138"/>
                    <a:gd name="T43" fmla="*/ 3 h 42"/>
                    <a:gd name="T44" fmla="*/ 87 w 138"/>
                    <a:gd name="T45" fmla="*/ 2 h 42"/>
                    <a:gd name="T46" fmla="*/ 78 w 138"/>
                    <a:gd name="T47" fmla="*/ 2 h 42"/>
                    <a:gd name="T48" fmla="*/ 70 w 138"/>
                    <a:gd name="T49" fmla="*/ 0 h 42"/>
                    <a:gd name="T50" fmla="*/ 61 w 138"/>
                    <a:gd name="T51" fmla="*/ 2 h 42"/>
                    <a:gd name="T52" fmla="*/ 52 w 138"/>
                    <a:gd name="T53" fmla="*/ 2 h 42"/>
                    <a:gd name="T54" fmla="*/ 43 w 138"/>
                    <a:gd name="T55" fmla="*/ 3 h 42"/>
                    <a:gd name="T56" fmla="*/ 33 w 138"/>
                    <a:gd name="T57" fmla="*/ 5 h 42"/>
                    <a:gd name="T58" fmla="*/ 26 w 138"/>
                    <a:gd name="T59" fmla="*/ 8 h 42"/>
                    <a:gd name="T60" fmla="*/ 17 w 138"/>
                    <a:gd name="T61" fmla="*/ 10 h 42"/>
                    <a:gd name="T62" fmla="*/ 8 w 138"/>
                    <a:gd name="T63" fmla="*/ 12 h 42"/>
                    <a:gd name="T64" fmla="*/ 0 w 138"/>
                    <a:gd name="T65" fmla="*/ 16 h 42"/>
                    <a:gd name="T66" fmla="*/ 8 w 138"/>
                    <a:gd name="T6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8" h="42">
                      <a:moveTo>
                        <a:pt x="8" y="38"/>
                      </a:move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9"/>
                      </a:lnTo>
                      <a:lnTo>
                        <a:pt x="39" y="28"/>
                      </a:lnTo>
                      <a:lnTo>
                        <a:pt x="46" y="26"/>
                      </a:lnTo>
                      <a:lnTo>
                        <a:pt x="55" y="25"/>
                      </a:lnTo>
                      <a:lnTo>
                        <a:pt x="62" y="25"/>
                      </a:lnTo>
                      <a:lnTo>
                        <a:pt x="77" y="25"/>
                      </a:lnTo>
                      <a:lnTo>
                        <a:pt x="83" y="25"/>
                      </a:lnTo>
                      <a:lnTo>
                        <a:pt x="90" y="26"/>
                      </a:lnTo>
                      <a:lnTo>
                        <a:pt x="97" y="28"/>
                      </a:lnTo>
                      <a:lnTo>
                        <a:pt x="104" y="31"/>
                      </a:lnTo>
                      <a:lnTo>
                        <a:pt x="112" y="34"/>
                      </a:lnTo>
                      <a:lnTo>
                        <a:pt x="118" y="38"/>
                      </a:lnTo>
                      <a:lnTo>
                        <a:pt x="123" y="42"/>
                      </a:lnTo>
                      <a:lnTo>
                        <a:pt x="138" y="24"/>
                      </a:lnTo>
                      <a:lnTo>
                        <a:pt x="129" y="18"/>
                      </a:lnTo>
                      <a:lnTo>
                        <a:pt x="122" y="13"/>
                      </a:lnTo>
                      <a:lnTo>
                        <a:pt x="113" y="9"/>
                      </a:lnTo>
                      <a:lnTo>
                        <a:pt x="104" y="5"/>
                      </a:lnTo>
                      <a:lnTo>
                        <a:pt x="96" y="3"/>
                      </a:lnTo>
                      <a:lnTo>
                        <a:pt x="87" y="2"/>
                      </a:lnTo>
                      <a:lnTo>
                        <a:pt x="78" y="2"/>
                      </a:lnTo>
                      <a:lnTo>
                        <a:pt x="70" y="0"/>
                      </a:lnTo>
                      <a:lnTo>
                        <a:pt x="61" y="2"/>
                      </a:lnTo>
                      <a:lnTo>
                        <a:pt x="52" y="2"/>
                      </a:lnTo>
                      <a:lnTo>
                        <a:pt x="43" y="3"/>
                      </a:lnTo>
                      <a:lnTo>
                        <a:pt x="33" y="5"/>
                      </a:lnTo>
                      <a:lnTo>
                        <a:pt x="26" y="8"/>
                      </a:lnTo>
                      <a:lnTo>
                        <a:pt x="17" y="10"/>
                      </a:lnTo>
                      <a:lnTo>
                        <a:pt x="8" y="12"/>
                      </a:lnTo>
                      <a:lnTo>
                        <a:pt x="0" y="16"/>
                      </a:lnTo>
                      <a:lnTo>
                        <a:pt x="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7" name="Freeform 185"/>
                <p:cNvSpPr>
                  <a:spLocks/>
                </p:cNvSpPr>
                <p:nvPr/>
              </p:nvSpPr>
              <p:spPr bwMode="auto">
                <a:xfrm>
                  <a:off x="5097" y="2648"/>
                  <a:ext cx="35" cy="36"/>
                </a:xfrm>
                <a:custGeom>
                  <a:avLst/>
                  <a:gdLst>
                    <a:gd name="T0" fmla="*/ 1 w 104"/>
                    <a:gd name="T1" fmla="*/ 108 h 108"/>
                    <a:gd name="T2" fmla="*/ 20 w 104"/>
                    <a:gd name="T3" fmla="*/ 105 h 108"/>
                    <a:gd name="T4" fmla="*/ 29 w 104"/>
                    <a:gd name="T5" fmla="*/ 90 h 108"/>
                    <a:gd name="T6" fmla="*/ 38 w 104"/>
                    <a:gd name="T7" fmla="*/ 77 h 108"/>
                    <a:gd name="T8" fmla="*/ 48 w 104"/>
                    <a:gd name="T9" fmla="*/ 66 h 108"/>
                    <a:gd name="T10" fmla="*/ 58 w 104"/>
                    <a:gd name="T11" fmla="*/ 54 h 108"/>
                    <a:gd name="T12" fmla="*/ 68 w 104"/>
                    <a:gd name="T13" fmla="*/ 44 h 108"/>
                    <a:gd name="T14" fmla="*/ 78 w 104"/>
                    <a:gd name="T15" fmla="*/ 35 h 108"/>
                    <a:gd name="T16" fmla="*/ 91 w 104"/>
                    <a:gd name="T17" fmla="*/ 28 h 108"/>
                    <a:gd name="T18" fmla="*/ 104 w 104"/>
                    <a:gd name="T19" fmla="*/ 22 h 108"/>
                    <a:gd name="T20" fmla="*/ 96 w 104"/>
                    <a:gd name="T21" fmla="*/ 0 h 108"/>
                    <a:gd name="T22" fmla="*/ 81 w 104"/>
                    <a:gd name="T23" fmla="*/ 8 h 108"/>
                    <a:gd name="T24" fmla="*/ 67 w 104"/>
                    <a:gd name="T25" fmla="*/ 16 h 108"/>
                    <a:gd name="T26" fmla="*/ 52 w 104"/>
                    <a:gd name="T27" fmla="*/ 26 h 108"/>
                    <a:gd name="T28" fmla="*/ 40 w 104"/>
                    <a:gd name="T29" fmla="*/ 38 h 108"/>
                    <a:gd name="T30" fmla="*/ 29 w 104"/>
                    <a:gd name="T31" fmla="*/ 50 h 108"/>
                    <a:gd name="T32" fmla="*/ 19 w 104"/>
                    <a:gd name="T33" fmla="*/ 64 h 108"/>
                    <a:gd name="T34" fmla="*/ 8 w 104"/>
                    <a:gd name="T35" fmla="*/ 79 h 108"/>
                    <a:gd name="T36" fmla="*/ 0 w 104"/>
                    <a:gd name="T37" fmla="*/ 93 h 108"/>
                    <a:gd name="T38" fmla="*/ 19 w 104"/>
                    <a:gd name="T39" fmla="*/ 89 h 108"/>
                    <a:gd name="T40" fmla="*/ 1 w 104"/>
                    <a:gd name="T4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108">
                      <a:moveTo>
                        <a:pt x="1" y="108"/>
                      </a:moveTo>
                      <a:lnTo>
                        <a:pt x="20" y="105"/>
                      </a:lnTo>
                      <a:lnTo>
                        <a:pt x="29" y="90"/>
                      </a:lnTo>
                      <a:lnTo>
                        <a:pt x="38" y="77"/>
                      </a:lnTo>
                      <a:lnTo>
                        <a:pt x="48" y="66"/>
                      </a:lnTo>
                      <a:lnTo>
                        <a:pt x="58" y="54"/>
                      </a:lnTo>
                      <a:lnTo>
                        <a:pt x="68" y="44"/>
                      </a:lnTo>
                      <a:lnTo>
                        <a:pt x="78" y="35"/>
                      </a:lnTo>
                      <a:lnTo>
                        <a:pt x="91" y="28"/>
                      </a:lnTo>
                      <a:lnTo>
                        <a:pt x="104" y="22"/>
                      </a:lnTo>
                      <a:lnTo>
                        <a:pt x="96" y="0"/>
                      </a:lnTo>
                      <a:lnTo>
                        <a:pt x="81" y="8"/>
                      </a:lnTo>
                      <a:lnTo>
                        <a:pt x="67" y="16"/>
                      </a:lnTo>
                      <a:lnTo>
                        <a:pt x="52" y="26"/>
                      </a:lnTo>
                      <a:lnTo>
                        <a:pt x="40" y="38"/>
                      </a:lnTo>
                      <a:lnTo>
                        <a:pt x="29" y="50"/>
                      </a:lnTo>
                      <a:lnTo>
                        <a:pt x="19" y="64"/>
                      </a:lnTo>
                      <a:lnTo>
                        <a:pt x="8" y="79"/>
                      </a:lnTo>
                      <a:lnTo>
                        <a:pt x="0" y="93"/>
                      </a:lnTo>
                      <a:lnTo>
                        <a:pt x="19" y="89"/>
                      </a:lnTo>
                      <a:lnTo>
                        <a:pt x="1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8" name="Freeform 186"/>
                <p:cNvSpPr>
                  <a:spLocks/>
                </p:cNvSpPr>
                <p:nvPr/>
              </p:nvSpPr>
              <p:spPr bwMode="auto">
                <a:xfrm>
                  <a:off x="5117" y="2703"/>
                  <a:ext cx="5" cy="8"/>
                </a:xfrm>
                <a:custGeom>
                  <a:avLst/>
                  <a:gdLst>
                    <a:gd name="T0" fmla="*/ 17 w 17"/>
                    <a:gd name="T1" fmla="*/ 2 h 22"/>
                    <a:gd name="T2" fmla="*/ 12 w 17"/>
                    <a:gd name="T3" fmla="*/ 0 h 22"/>
                    <a:gd name="T4" fmla="*/ 9 w 17"/>
                    <a:gd name="T5" fmla="*/ 0 h 22"/>
                    <a:gd name="T6" fmla="*/ 4 w 17"/>
                    <a:gd name="T7" fmla="*/ 3 h 22"/>
                    <a:gd name="T8" fmla="*/ 1 w 17"/>
                    <a:gd name="T9" fmla="*/ 6 h 22"/>
                    <a:gd name="T10" fmla="*/ 0 w 17"/>
                    <a:gd name="T11" fmla="*/ 10 h 22"/>
                    <a:gd name="T12" fmla="*/ 0 w 17"/>
                    <a:gd name="T13" fmla="*/ 15 h 22"/>
                    <a:gd name="T14" fmla="*/ 1 w 17"/>
                    <a:gd name="T15" fmla="*/ 19 h 22"/>
                    <a:gd name="T16" fmla="*/ 4 w 17"/>
                    <a:gd name="T17" fmla="*/ 22 h 22"/>
                    <a:gd name="T18" fmla="*/ 17 w 17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2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2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9" name="Freeform 187"/>
                <p:cNvSpPr>
                  <a:spLocks/>
                </p:cNvSpPr>
                <p:nvPr/>
              </p:nvSpPr>
              <p:spPr bwMode="auto">
                <a:xfrm>
                  <a:off x="5118" y="2704"/>
                  <a:ext cx="41" cy="13"/>
                </a:xfrm>
                <a:custGeom>
                  <a:avLst/>
                  <a:gdLst>
                    <a:gd name="T0" fmla="*/ 117 w 122"/>
                    <a:gd name="T1" fmla="*/ 10 h 39"/>
                    <a:gd name="T2" fmla="*/ 109 w 122"/>
                    <a:gd name="T3" fmla="*/ 11 h 39"/>
                    <a:gd name="T4" fmla="*/ 102 w 122"/>
                    <a:gd name="T5" fmla="*/ 14 h 39"/>
                    <a:gd name="T6" fmla="*/ 95 w 122"/>
                    <a:gd name="T7" fmla="*/ 14 h 39"/>
                    <a:gd name="T8" fmla="*/ 88 w 122"/>
                    <a:gd name="T9" fmla="*/ 16 h 39"/>
                    <a:gd name="T10" fmla="*/ 82 w 122"/>
                    <a:gd name="T11" fmla="*/ 17 h 39"/>
                    <a:gd name="T12" fmla="*/ 67 w 122"/>
                    <a:gd name="T13" fmla="*/ 17 h 39"/>
                    <a:gd name="T14" fmla="*/ 61 w 122"/>
                    <a:gd name="T15" fmla="*/ 16 h 39"/>
                    <a:gd name="T16" fmla="*/ 56 w 122"/>
                    <a:gd name="T17" fmla="*/ 16 h 39"/>
                    <a:gd name="T18" fmla="*/ 48 w 122"/>
                    <a:gd name="T19" fmla="*/ 14 h 39"/>
                    <a:gd name="T20" fmla="*/ 42 w 122"/>
                    <a:gd name="T21" fmla="*/ 13 h 39"/>
                    <a:gd name="T22" fmla="*/ 37 w 122"/>
                    <a:gd name="T23" fmla="*/ 11 h 39"/>
                    <a:gd name="T24" fmla="*/ 31 w 122"/>
                    <a:gd name="T25" fmla="*/ 8 h 39"/>
                    <a:gd name="T26" fmla="*/ 24 w 122"/>
                    <a:gd name="T27" fmla="*/ 5 h 39"/>
                    <a:gd name="T28" fmla="*/ 19 w 122"/>
                    <a:gd name="T29" fmla="*/ 4 h 39"/>
                    <a:gd name="T30" fmla="*/ 13 w 122"/>
                    <a:gd name="T31" fmla="*/ 0 h 39"/>
                    <a:gd name="T32" fmla="*/ 0 w 122"/>
                    <a:gd name="T33" fmla="*/ 20 h 39"/>
                    <a:gd name="T34" fmla="*/ 8 w 122"/>
                    <a:gd name="T35" fmla="*/ 24 h 39"/>
                    <a:gd name="T36" fmla="*/ 15 w 122"/>
                    <a:gd name="T37" fmla="*/ 27 h 39"/>
                    <a:gd name="T38" fmla="*/ 22 w 122"/>
                    <a:gd name="T39" fmla="*/ 30 h 39"/>
                    <a:gd name="T40" fmla="*/ 29 w 122"/>
                    <a:gd name="T41" fmla="*/ 33 h 39"/>
                    <a:gd name="T42" fmla="*/ 37 w 122"/>
                    <a:gd name="T43" fmla="*/ 34 h 39"/>
                    <a:gd name="T44" fmla="*/ 44 w 122"/>
                    <a:gd name="T45" fmla="*/ 36 h 39"/>
                    <a:gd name="T46" fmla="*/ 51 w 122"/>
                    <a:gd name="T47" fmla="*/ 37 h 39"/>
                    <a:gd name="T48" fmla="*/ 58 w 122"/>
                    <a:gd name="T49" fmla="*/ 39 h 39"/>
                    <a:gd name="T50" fmla="*/ 67 w 122"/>
                    <a:gd name="T51" fmla="*/ 39 h 39"/>
                    <a:gd name="T52" fmla="*/ 82 w 122"/>
                    <a:gd name="T53" fmla="*/ 39 h 39"/>
                    <a:gd name="T54" fmla="*/ 90 w 122"/>
                    <a:gd name="T55" fmla="*/ 39 h 39"/>
                    <a:gd name="T56" fmla="*/ 99 w 122"/>
                    <a:gd name="T57" fmla="*/ 37 h 39"/>
                    <a:gd name="T58" fmla="*/ 106 w 122"/>
                    <a:gd name="T59" fmla="*/ 36 h 39"/>
                    <a:gd name="T60" fmla="*/ 114 w 122"/>
                    <a:gd name="T61" fmla="*/ 34 h 39"/>
                    <a:gd name="T62" fmla="*/ 122 w 122"/>
                    <a:gd name="T63" fmla="*/ 33 h 39"/>
                    <a:gd name="T64" fmla="*/ 117 w 122"/>
                    <a:gd name="T65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2" h="39">
                      <a:moveTo>
                        <a:pt x="117" y="10"/>
                      </a:moveTo>
                      <a:lnTo>
                        <a:pt x="109" y="11"/>
                      </a:lnTo>
                      <a:lnTo>
                        <a:pt x="102" y="14"/>
                      </a:lnTo>
                      <a:lnTo>
                        <a:pt x="95" y="14"/>
                      </a:lnTo>
                      <a:lnTo>
                        <a:pt x="88" y="16"/>
                      </a:lnTo>
                      <a:lnTo>
                        <a:pt x="82" y="17"/>
                      </a:lnTo>
                      <a:lnTo>
                        <a:pt x="67" y="17"/>
                      </a:lnTo>
                      <a:lnTo>
                        <a:pt x="61" y="16"/>
                      </a:lnTo>
                      <a:lnTo>
                        <a:pt x="56" y="16"/>
                      </a:lnTo>
                      <a:lnTo>
                        <a:pt x="48" y="14"/>
                      </a:lnTo>
                      <a:lnTo>
                        <a:pt x="42" y="13"/>
                      </a:lnTo>
                      <a:lnTo>
                        <a:pt x="37" y="11"/>
                      </a:lnTo>
                      <a:lnTo>
                        <a:pt x="31" y="8"/>
                      </a:lnTo>
                      <a:lnTo>
                        <a:pt x="24" y="5"/>
                      </a:lnTo>
                      <a:lnTo>
                        <a:pt x="19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5" y="27"/>
                      </a:lnTo>
                      <a:lnTo>
                        <a:pt x="22" y="30"/>
                      </a:lnTo>
                      <a:lnTo>
                        <a:pt x="29" y="33"/>
                      </a:lnTo>
                      <a:lnTo>
                        <a:pt x="37" y="34"/>
                      </a:lnTo>
                      <a:lnTo>
                        <a:pt x="44" y="36"/>
                      </a:lnTo>
                      <a:lnTo>
                        <a:pt x="51" y="37"/>
                      </a:lnTo>
                      <a:lnTo>
                        <a:pt x="58" y="39"/>
                      </a:lnTo>
                      <a:lnTo>
                        <a:pt x="67" y="39"/>
                      </a:lnTo>
                      <a:lnTo>
                        <a:pt x="82" y="39"/>
                      </a:lnTo>
                      <a:lnTo>
                        <a:pt x="90" y="39"/>
                      </a:lnTo>
                      <a:lnTo>
                        <a:pt x="99" y="37"/>
                      </a:lnTo>
                      <a:lnTo>
                        <a:pt x="106" y="36"/>
                      </a:lnTo>
                      <a:lnTo>
                        <a:pt x="114" y="34"/>
                      </a:lnTo>
                      <a:lnTo>
                        <a:pt x="122" y="33"/>
                      </a:lnTo>
                      <a:lnTo>
                        <a:pt x="117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0" name="Freeform 188"/>
                <p:cNvSpPr>
                  <a:spLocks/>
                </p:cNvSpPr>
                <p:nvPr/>
              </p:nvSpPr>
              <p:spPr bwMode="auto">
                <a:xfrm>
                  <a:off x="5120" y="2703"/>
                  <a:ext cx="4" cy="8"/>
                </a:xfrm>
                <a:custGeom>
                  <a:avLst/>
                  <a:gdLst>
                    <a:gd name="T0" fmla="*/ 5 w 14"/>
                    <a:gd name="T1" fmla="*/ 23 h 23"/>
                    <a:gd name="T2" fmla="*/ 10 w 14"/>
                    <a:gd name="T3" fmla="*/ 22 h 23"/>
                    <a:gd name="T4" fmla="*/ 13 w 14"/>
                    <a:gd name="T5" fmla="*/ 19 h 23"/>
                    <a:gd name="T6" fmla="*/ 14 w 14"/>
                    <a:gd name="T7" fmla="*/ 15 h 23"/>
                    <a:gd name="T8" fmla="*/ 14 w 14"/>
                    <a:gd name="T9" fmla="*/ 9 h 23"/>
                    <a:gd name="T10" fmla="*/ 11 w 14"/>
                    <a:gd name="T11" fmla="*/ 6 h 23"/>
                    <a:gd name="T12" fmla="*/ 8 w 14"/>
                    <a:gd name="T13" fmla="*/ 3 h 23"/>
                    <a:gd name="T14" fmla="*/ 4 w 14"/>
                    <a:gd name="T15" fmla="*/ 0 h 23"/>
                    <a:gd name="T16" fmla="*/ 0 w 14"/>
                    <a:gd name="T17" fmla="*/ 0 h 23"/>
                    <a:gd name="T18" fmla="*/ 5 w 14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5" y="23"/>
                      </a:moveTo>
                      <a:lnTo>
                        <a:pt x="10" y="22"/>
                      </a:lnTo>
                      <a:lnTo>
                        <a:pt x="13" y="19"/>
                      </a:lnTo>
                      <a:lnTo>
                        <a:pt x="14" y="15"/>
                      </a:lnTo>
                      <a:lnTo>
                        <a:pt x="14" y="9"/>
                      </a:lnTo>
                      <a:lnTo>
                        <a:pt x="11" y="6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1" name="Freeform 189"/>
                <p:cNvSpPr>
                  <a:spLocks/>
                </p:cNvSpPr>
                <p:nvPr/>
              </p:nvSpPr>
              <p:spPr bwMode="auto">
                <a:xfrm>
                  <a:off x="5104" y="2617"/>
                  <a:ext cx="5" cy="8"/>
                </a:xfrm>
                <a:custGeom>
                  <a:avLst/>
                  <a:gdLst>
                    <a:gd name="T0" fmla="*/ 0 w 17"/>
                    <a:gd name="T1" fmla="*/ 21 h 23"/>
                    <a:gd name="T2" fmla="*/ 4 w 17"/>
                    <a:gd name="T3" fmla="*/ 23 h 23"/>
                    <a:gd name="T4" fmla="*/ 8 w 17"/>
                    <a:gd name="T5" fmla="*/ 22 h 23"/>
                    <a:gd name="T6" fmla="*/ 11 w 17"/>
                    <a:gd name="T7" fmla="*/ 19 h 23"/>
                    <a:gd name="T8" fmla="*/ 16 w 17"/>
                    <a:gd name="T9" fmla="*/ 16 h 23"/>
                    <a:gd name="T10" fmla="*/ 17 w 17"/>
                    <a:gd name="T11" fmla="*/ 12 h 23"/>
                    <a:gd name="T12" fmla="*/ 17 w 17"/>
                    <a:gd name="T13" fmla="*/ 9 h 23"/>
                    <a:gd name="T14" fmla="*/ 14 w 17"/>
                    <a:gd name="T15" fmla="*/ 3 h 23"/>
                    <a:gd name="T16" fmla="*/ 11 w 17"/>
                    <a:gd name="T17" fmla="*/ 0 h 23"/>
                    <a:gd name="T18" fmla="*/ 0 w 17"/>
                    <a:gd name="T19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3">
                      <a:moveTo>
                        <a:pt x="0" y="21"/>
                      </a:moveTo>
                      <a:lnTo>
                        <a:pt x="4" y="23"/>
                      </a:lnTo>
                      <a:lnTo>
                        <a:pt x="8" y="22"/>
                      </a:lnTo>
                      <a:lnTo>
                        <a:pt x="11" y="19"/>
                      </a:lnTo>
                      <a:lnTo>
                        <a:pt x="16" y="16"/>
                      </a:lnTo>
                      <a:lnTo>
                        <a:pt x="17" y="12"/>
                      </a:lnTo>
                      <a:lnTo>
                        <a:pt x="17" y="9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2" name="Freeform 190"/>
                <p:cNvSpPr>
                  <a:spLocks/>
                </p:cNvSpPr>
                <p:nvPr/>
              </p:nvSpPr>
              <p:spPr bwMode="auto">
                <a:xfrm>
                  <a:off x="5038" y="2580"/>
                  <a:ext cx="69" cy="44"/>
                </a:xfrm>
                <a:custGeom>
                  <a:avLst/>
                  <a:gdLst>
                    <a:gd name="T0" fmla="*/ 6 w 209"/>
                    <a:gd name="T1" fmla="*/ 10 h 131"/>
                    <a:gd name="T2" fmla="*/ 0 w 209"/>
                    <a:gd name="T3" fmla="*/ 20 h 131"/>
                    <a:gd name="T4" fmla="*/ 198 w 209"/>
                    <a:gd name="T5" fmla="*/ 131 h 131"/>
                    <a:gd name="T6" fmla="*/ 209 w 209"/>
                    <a:gd name="T7" fmla="*/ 110 h 131"/>
                    <a:gd name="T8" fmla="*/ 12 w 209"/>
                    <a:gd name="T9" fmla="*/ 0 h 131"/>
                    <a:gd name="T10" fmla="*/ 6 w 209"/>
                    <a:gd name="T11" fmla="*/ 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9" h="131">
                      <a:moveTo>
                        <a:pt x="6" y="10"/>
                      </a:moveTo>
                      <a:lnTo>
                        <a:pt x="0" y="20"/>
                      </a:lnTo>
                      <a:lnTo>
                        <a:pt x="198" y="131"/>
                      </a:lnTo>
                      <a:lnTo>
                        <a:pt x="209" y="110"/>
                      </a:lnTo>
                      <a:lnTo>
                        <a:pt x="12" y="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3" name="Freeform 191"/>
                <p:cNvSpPr>
                  <a:spLocks/>
                </p:cNvSpPr>
                <p:nvPr/>
              </p:nvSpPr>
              <p:spPr bwMode="auto">
                <a:xfrm>
                  <a:off x="5036" y="2580"/>
                  <a:ext cx="6" cy="7"/>
                </a:xfrm>
                <a:custGeom>
                  <a:avLst/>
                  <a:gdLst>
                    <a:gd name="T0" fmla="*/ 18 w 18"/>
                    <a:gd name="T1" fmla="*/ 2 h 22"/>
                    <a:gd name="T2" fmla="*/ 13 w 18"/>
                    <a:gd name="T3" fmla="*/ 0 h 22"/>
                    <a:gd name="T4" fmla="*/ 9 w 18"/>
                    <a:gd name="T5" fmla="*/ 0 h 22"/>
                    <a:gd name="T6" fmla="*/ 4 w 18"/>
                    <a:gd name="T7" fmla="*/ 3 h 22"/>
                    <a:gd name="T8" fmla="*/ 2 w 18"/>
                    <a:gd name="T9" fmla="*/ 6 h 22"/>
                    <a:gd name="T10" fmla="*/ 0 w 18"/>
                    <a:gd name="T11" fmla="*/ 9 h 22"/>
                    <a:gd name="T12" fmla="*/ 0 w 18"/>
                    <a:gd name="T13" fmla="*/ 15 h 22"/>
                    <a:gd name="T14" fmla="*/ 2 w 18"/>
                    <a:gd name="T15" fmla="*/ 19 h 22"/>
                    <a:gd name="T16" fmla="*/ 6 w 18"/>
                    <a:gd name="T17" fmla="*/ 22 h 22"/>
                    <a:gd name="T18" fmla="*/ 18 w 18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2">
                      <a:moveTo>
                        <a:pt x="18" y="2"/>
                      </a:move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2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4" name="Freeform 192"/>
                <p:cNvSpPr>
                  <a:spLocks/>
                </p:cNvSpPr>
                <p:nvPr/>
              </p:nvSpPr>
              <p:spPr bwMode="auto">
                <a:xfrm>
                  <a:off x="4984" y="2529"/>
                  <a:ext cx="76" cy="98"/>
                </a:xfrm>
                <a:custGeom>
                  <a:avLst/>
                  <a:gdLst>
                    <a:gd name="T0" fmla="*/ 228 w 228"/>
                    <a:gd name="T1" fmla="*/ 48 h 296"/>
                    <a:gd name="T2" fmla="*/ 219 w 228"/>
                    <a:gd name="T3" fmla="*/ 64 h 296"/>
                    <a:gd name="T4" fmla="*/ 210 w 228"/>
                    <a:gd name="T5" fmla="*/ 79 h 296"/>
                    <a:gd name="T6" fmla="*/ 203 w 228"/>
                    <a:gd name="T7" fmla="*/ 94 h 296"/>
                    <a:gd name="T8" fmla="*/ 194 w 228"/>
                    <a:gd name="T9" fmla="*/ 110 h 296"/>
                    <a:gd name="T10" fmla="*/ 186 w 228"/>
                    <a:gd name="T11" fmla="*/ 126 h 296"/>
                    <a:gd name="T12" fmla="*/ 178 w 228"/>
                    <a:gd name="T13" fmla="*/ 140 h 296"/>
                    <a:gd name="T14" fmla="*/ 171 w 228"/>
                    <a:gd name="T15" fmla="*/ 156 h 296"/>
                    <a:gd name="T16" fmla="*/ 162 w 228"/>
                    <a:gd name="T17" fmla="*/ 172 h 296"/>
                    <a:gd name="T18" fmla="*/ 155 w 228"/>
                    <a:gd name="T19" fmla="*/ 188 h 296"/>
                    <a:gd name="T20" fmla="*/ 146 w 228"/>
                    <a:gd name="T21" fmla="*/ 203 h 296"/>
                    <a:gd name="T22" fmla="*/ 139 w 228"/>
                    <a:gd name="T23" fmla="*/ 219 h 296"/>
                    <a:gd name="T24" fmla="*/ 132 w 228"/>
                    <a:gd name="T25" fmla="*/ 235 h 296"/>
                    <a:gd name="T26" fmla="*/ 123 w 228"/>
                    <a:gd name="T27" fmla="*/ 249 h 296"/>
                    <a:gd name="T28" fmla="*/ 114 w 228"/>
                    <a:gd name="T29" fmla="*/ 265 h 296"/>
                    <a:gd name="T30" fmla="*/ 106 w 228"/>
                    <a:gd name="T31" fmla="*/ 280 h 296"/>
                    <a:gd name="T32" fmla="*/ 97 w 228"/>
                    <a:gd name="T33" fmla="*/ 296 h 296"/>
                    <a:gd name="T34" fmla="*/ 84 w 228"/>
                    <a:gd name="T35" fmla="*/ 284 h 296"/>
                    <a:gd name="T36" fmla="*/ 72 w 228"/>
                    <a:gd name="T37" fmla="*/ 272 h 296"/>
                    <a:gd name="T38" fmla="*/ 61 w 228"/>
                    <a:gd name="T39" fmla="*/ 262 h 296"/>
                    <a:gd name="T40" fmla="*/ 48 w 228"/>
                    <a:gd name="T41" fmla="*/ 251 h 296"/>
                    <a:gd name="T42" fmla="*/ 36 w 228"/>
                    <a:gd name="T43" fmla="*/ 240 h 296"/>
                    <a:gd name="T44" fmla="*/ 24 w 228"/>
                    <a:gd name="T45" fmla="*/ 229 h 296"/>
                    <a:gd name="T46" fmla="*/ 13 w 228"/>
                    <a:gd name="T47" fmla="*/ 219 h 296"/>
                    <a:gd name="T48" fmla="*/ 0 w 228"/>
                    <a:gd name="T49" fmla="*/ 207 h 296"/>
                    <a:gd name="T50" fmla="*/ 7 w 228"/>
                    <a:gd name="T51" fmla="*/ 194 h 296"/>
                    <a:gd name="T52" fmla="*/ 14 w 228"/>
                    <a:gd name="T53" fmla="*/ 181 h 296"/>
                    <a:gd name="T54" fmla="*/ 20 w 228"/>
                    <a:gd name="T55" fmla="*/ 168 h 296"/>
                    <a:gd name="T56" fmla="*/ 27 w 228"/>
                    <a:gd name="T57" fmla="*/ 153 h 296"/>
                    <a:gd name="T58" fmla="*/ 34 w 228"/>
                    <a:gd name="T59" fmla="*/ 140 h 296"/>
                    <a:gd name="T60" fmla="*/ 42 w 228"/>
                    <a:gd name="T61" fmla="*/ 127 h 296"/>
                    <a:gd name="T62" fmla="*/ 49 w 228"/>
                    <a:gd name="T63" fmla="*/ 114 h 296"/>
                    <a:gd name="T64" fmla="*/ 56 w 228"/>
                    <a:gd name="T65" fmla="*/ 101 h 296"/>
                    <a:gd name="T66" fmla="*/ 64 w 228"/>
                    <a:gd name="T67" fmla="*/ 88 h 296"/>
                    <a:gd name="T68" fmla="*/ 71 w 228"/>
                    <a:gd name="T69" fmla="*/ 75 h 296"/>
                    <a:gd name="T70" fmla="*/ 79 w 228"/>
                    <a:gd name="T71" fmla="*/ 62 h 296"/>
                    <a:gd name="T72" fmla="*/ 87 w 228"/>
                    <a:gd name="T73" fmla="*/ 48 h 296"/>
                    <a:gd name="T74" fmla="*/ 95 w 228"/>
                    <a:gd name="T75" fmla="*/ 37 h 296"/>
                    <a:gd name="T76" fmla="*/ 104 w 228"/>
                    <a:gd name="T77" fmla="*/ 24 h 296"/>
                    <a:gd name="T78" fmla="*/ 113 w 228"/>
                    <a:gd name="T79" fmla="*/ 12 h 296"/>
                    <a:gd name="T80" fmla="*/ 122 w 228"/>
                    <a:gd name="T81" fmla="*/ 0 h 296"/>
                    <a:gd name="T82" fmla="*/ 129 w 228"/>
                    <a:gd name="T83" fmla="*/ 2 h 296"/>
                    <a:gd name="T84" fmla="*/ 135 w 228"/>
                    <a:gd name="T85" fmla="*/ 3 h 296"/>
                    <a:gd name="T86" fmla="*/ 142 w 228"/>
                    <a:gd name="T87" fmla="*/ 5 h 296"/>
                    <a:gd name="T88" fmla="*/ 149 w 228"/>
                    <a:gd name="T89" fmla="*/ 6 h 296"/>
                    <a:gd name="T90" fmla="*/ 158 w 228"/>
                    <a:gd name="T91" fmla="*/ 9 h 296"/>
                    <a:gd name="T92" fmla="*/ 165 w 228"/>
                    <a:gd name="T93" fmla="*/ 12 h 296"/>
                    <a:gd name="T94" fmla="*/ 171 w 228"/>
                    <a:gd name="T95" fmla="*/ 16 h 296"/>
                    <a:gd name="T96" fmla="*/ 178 w 228"/>
                    <a:gd name="T97" fmla="*/ 19 h 296"/>
                    <a:gd name="T98" fmla="*/ 186 w 228"/>
                    <a:gd name="T99" fmla="*/ 22 h 296"/>
                    <a:gd name="T100" fmla="*/ 193 w 228"/>
                    <a:gd name="T101" fmla="*/ 27 h 296"/>
                    <a:gd name="T102" fmla="*/ 200 w 228"/>
                    <a:gd name="T103" fmla="*/ 31 h 296"/>
                    <a:gd name="T104" fmla="*/ 206 w 228"/>
                    <a:gd name="T105" fmla="*/ 34 h 296"/>
                    <a:gd name="T106" fmla="*/ 212 w 228"/>
                    <a:gd name="T107" fmla="*/ 38 h 296"/>
                    <a:gd name="T108" fmla="*/ 218 w 228"/>
                    <a:gd name="T109" fmla="*/ 43 h 296"/>
                    <a:gd name="T110" fmla="*/ 223 w 228"/>
                    <a:gd name="T111" fmla="*/ 46 h 296"/>
                    <a:gd name="T112" fmla="*/ 228 w 228"/>
                    <a:gd name="T113" fmla="*/ 48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8" h="296">
                      <a:moveTo>
                        <a:pt x="228" y="48"/>
                      </a:moveTo>
                      <a:lnTo>
                        <a:pt x="219" y="64"/>
                      </a:lnTo>
                      <a:lnTo>
                        <a:pt x="210" y="79"/>
                      </a:lnTo>
                      <a:lnTo>
                        <a:pt x="203" y="94"/>
                      </a:lnTo>
                      <a:lnTo>
                        <a:pt x="194" y="110"/>
                      </a:lnTo>
                      <a:lnTo>
                        <a:pt x="186" y="126"/>
                      </a:lnTo>
                      <a:lnTo>
                        <a:pt x="178" y="140"/>
                      </a:lnTo>
                      <a:lnTo>
                        <a:pt x="171" y="156"/>
                      </a:lnTo>
                      <a:lnTo>
                        <a:pt x="162" y="172"/>
                      </a:lnTo>
                      <a:lnTo>
                        <a:pt x="155" y="188"/>
                      </a:lnTo>
                      <a:lnTo>
                        <a:pt x="146" y="203"/>
                      </a:lnTo>
                      <a:lnTo>
                        <a:pt x="139" y="219"/>
                      </a:lnTo>
                      <a:lnTo>
                        <a:pt x="132" y="235"/>
                      </a:lnTo>
                      <a:lnTo>
                        <a:pt x="123" y="249"/>
                      </a:lnTo>
                      <a:lnTo>
                        <a:pt x="114" y="265"/>
                      </a:lnTo>
                      <a:lnTo>
                        <a:pt x="106" y="280"/>
                      </a:lnTo>
                      <a:lnTo>
                        <a:pt x="97" y="296"/>
                      </a:lnTo>
                      <a:lnTo>
                        <a:pt x="84" y="284"/>
                      </a:lnTo>
                      <a:lnTo>
                        <a:pt x="72" y="272"/>
                      </a:lnTo>
                      <a:lnTo>
                        <a:pt x="61" y="262"/>
                      </a:lnTo>
                      <a:lnTo>
                        <a:pt x="48" y="251"/>
                      </a:lnTo>
                      <a:lnTo>
                        <a:pt x="36" y="240"/>
                      </a:lnTo>
                      <a:lnTo>
                        <a:pt x="24" y="229"/>
                      </a:lnTo>
                      <a:lnTo>
                        <a:pt x="13" y="219"/>
                      </a:lnTo>
                      <a:lnTo>
                        <a:pt x="0" y="207"/>
                      </a:lnTo>
                      <a:lnTo>
                        <a:pt x="7" y="194"/>
                      </a:lnTo>
                      <a:lnTo>
                        <a:pt x="14" y="181"/>
                      </a:lnTo>
                      <a:lnTo>
                        <a:pt x="20" y="168"/>
                      </a:lnTo>
                      <a:lnTo>
                        <a:pt x="27" y="153"/>
                      </a:lnTo>
                      <a:lnTo>
                        <a:pt x="34" y="140"/>
                      </a:lnTo>
                      <a:lnTo>
                        <a:pt x="42" y="127"/>
                      </a:lnTo>
                      <a:lnTo>
                        <a:pt x="49" y="114"/>
                      </a:lnTo>
                      <a:lnTo>
                        <a:pt x="56" y="101"/>
                      </a:lnTo>
                      <a:lnTo>
                        <a:pt x="64" y="88"/>
                      </a:lnTo>
                      <a:lnTo>
                        <a:pt x="71" y="75"/>
                      </a:lnTo>
                      <a:lnTo>
                        <a:pt x="79" y="62"/>
                      </a:lnTo>
                      <a:lnTo>
                        <a:pt x="87" y="48"/>
                      </a:lnTo>
                      <a:lnTo>
                        <a:pt x="95" y="37"/>
                      </a:lnTo>
                      <a:lnTo>
                        <a:pt x="104" y="24"/>
                      </a:lnTo>
                      <a:lnTo>
                        <a:pt x="113" y="12"/>
                      </a:lnTo>
                      <a:lnTo>
                        <a:pt x="122" y="0"/>
                      </a:lnTo>
                      <a:lnTo>
                        <a:pt x="129" y="2"/>
                      </a:lnTo>
                      <a:lnTo>
                        <a:pt x="135" y="3"/>
                      </a:lnTo>
                      <a:lnTo>
                        <a:pt x="142" y="5"/>
                      </a:lnTo>
                      <a:lnTo>
                        <a:pt x="149" y="6"/>
                      </a:lnTo>
                      <a:lnTo>
                        <a:pt x="158" y="9"/>
                      </a:lnTo>
                      <a:lnTo>
                        <a:pt x="165" y="12"/>
                      </a:lnTo>
                      <a:lnTo>
                        <a:pt x="171" y="16"/>
                      </a:lnTo>
                      <a:lnTo>
                        <a:pt x="178" y="19"/>
                      </a:lnTo>
                      <a:lnTo>
                        <a:pt x="186" y="22"/>
                      </a:lnTo>
                      <a:lnTo>
                        <a:pt x="193" y="27"/>
                      </a:lnTo>
                      <a:lnTo>
                        <a:pt x="200" y="31"/>
                      </a:lnTo>
                      <a:lnTo>
                        <a:pt x="206" y="34"/>
                      </a:lnTo>
                      <a:lnTo>
                        <a:pt x="212" y="38"/>
                      </a:lnTo>
                      <a:lnTo>
                        <a:pt x="218" y="43"/>
                      </a:lnTo>
                      <a:lnTo>
                        <a:pt x="223" y="46"/>
                      </a:lnTo>
                      <a:lnTo>
                        <a:pt x="22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5" name="Freeform 193"/>
                <p:cNvSpPr>
                  <a:spLocks/>
                </p:cNvSpPr>
                <p:nvPr/>
              </p:nvSpPr>
              <p:spPr bwMode="auto">
                <a:xfrm>
                  <a:off x="5012" y="2543"/>
                  <a:ext cx="51" cy="87"/>
                </a:xfrm>
                <a:custGeom>
                  <a:avLst/>
                  <a:gdLst>
                    <a:gd name="T0" fmla="*/ 3 w 153"/>
                    <a:gd name="T1" fmla="*/ 260 h 260"/>
                    <a:gd name="T2" fmla="*/ 21 w 153"/>
                    <a:gd name="T3" fmla="*/ 259 h 260"/>
                    <a:gd name="T4" fmla="*/ 31 w 153"/>
                    <a:gd name="T5" fmla="*/ 243 h 260"/>
                    <a:gd name="T6" fmla="*/ 40 w 153"/>
                    <a:gd name="T7" fmla="*/ 228 h 260"/>
                    <a:gd name="T8" fmla="*/ 48 w 153"/>
                    <a:gd name="T9" fmla="*/ 212 h 260"/>
                    <a:gd name="T10" fmla="*/ 57 w 153"/>
                    <a:gd name="T11" fmla="*/ 196 h 260"/>
                    <a:gd name="T12" fmla="*/ 64 w 153"/>
                    <a:gd name="T13" fmla="*/ 181 h 260"/>
                    <a:gd name="T14" fmla="*/ 73 w 153"/>
                    <a:gd name="T15" fmla="*/ 165 h 260"/>
                    <a:gd name="T16" fmla="*/ 80 w 153"/>
                    <a:gd name="T17" fmla="*/ 149 h 260"/>
                    <a:gd name="T18" fmla="*/ 88 w 153"/>
                    <a:gd name="T19" fmla="*/ 133 h 260"/>
                    <a:gd name="T20" fmla="*/ 96 w 153"/>
                    <a:gd name="T21" fmla="*/ 119 h 260"/>
                    <a:gd name="T22" fmla="*/ 104 w 153"/>
                    <a:gd name="T23" fmla="*/ 103 h 260"/>
                    <a:gd name="T24" fmla="*/ 112 w 153"/>
                    <a:gd name="T25" fmla="*/ 87 h 260"/>
                    <a:gd name="T26" fmla="*/ 120 w 153"/>
                    <a:gd name="T27" fmla="*/ 72 h 260"/>
                    <a:gd name="T28" fmla="*/ 128 w 153"/>
                    <a:gd name="T29" fmla="*/ 56 h 260"/>
                    <a:gd name="T30" fmla="*/ 136 w 153"/>
                    <a:gd name="T31" fmla="*/ 42 h 260"/>
                    <a:gd name="T32" fmla="*/ 144 w 153"/>
                    <a:gd name="T33" fmla="*/ 27 h 260"/>
                    <a:gd name="T34" fmla="*/ 153 w 153"/>
                    <a:gd name="T35" fmla="*/ 11 h 260"/>
                    <a:gd name="T36" fmla="*/ 133 w 153"/>
                    <a:gd name="T37" fmla="*/ 0 h 260"/>
                    <a:gd name="T38" fmla="*/ 124 w 153"/>
                    <a:gd name="T39" fmla="*/ 14 h 260"/>
                    <a:gd name="T40" fmla="*/ 115 w 153"/>
                    <a:gd name="T41" fmla="*/ 30 h 260"/>
                    <a:gd name="T42" fmla="*/ 108 w 153"/>
                    <a:gd name="T43" fmla="*/ 46 h 260"/>
                    <a:gd name="T44" fmla="*/ 99 w 153"/>
                    <a:gd name="T45" fmla="*/ 61 h 260"/>
                    <a:gd name="T46" fmla="*/ 90 w 153"/>
                    <a:gd name="T47" fmla="*/ 77 h 260"/>
                    <a:gd name="T48" fmla="*/ 83 w 153"/>
                    <a:gd name="T49" fmla="*/ 93 h 260"/>
                    <a:gd name="T50" fmla="*/ 76 w 153"/>
                    <a:gd name="T51" fmla="*/ 107 h 260"/>
                    <a:gd name="T52" fmla="*/ 67 w 153"/>
                    <a:gd name="T53" fmla="*/ 123 h 260"/>
                    <a:gd name="T54" fmla="*/ 60 w 153"/>
                    <a:gd name="T55" fmla="*/ 139 h 260"/>
                    <a:gd name="T56" fmla="*/ 53 w 153"/>
                    <a:gd name="T57" fmla="*/ 155 h 260"/>
                    <a:gd name="T58" fmla="*/ 44 w 153"/>
                    <a:gd name="T59" fmla="*/ 170 h 260"/>
                    <a:gd name="T60" fmla="*/ 37 w 153"/>
                    <a:gd name="T61" fmla="*/ 186 h 260"/>
                    <a:gd name="T62" fmla="*/ 28 w 153"/>
                    <a:gd name="T63" fmla="*/ 200 h 260"/>
                    <a:gd name="T64" fmla="*/ 19 w 153"/>
                    <a:gd name="T65" fmla="*/ 216 h 260"/>
                    <a:gd name="T66" fmla="*/ 9 w 153"/>
                    <a:gd name="T67" fmla="*/ 231 h 260"/>
                    <a:gd name="T68" fmla="*/ 0 w 153"/>
                    <a:gd name="T69" fmla="*/ 245 h 260"/>
                    <a:gd name="T70" fmla="*/ 19 w 153"/>
                    <a:gd name="T71" fmla="*/ 243 h 260"/>
                    <a:gd name="T72" fmla="*/ 3 w 153"/>
                    <a:gd name="T73" fmla="*/ 26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3" h="260">
                      <a:moveTo>
                        <a:pt x="3" y="260"/>
                      </a:moveTo>
                      <a:lnTo>
                        <a:pt x="21" y="259"/>
                      </a:lnTo>
                      <a:lnTo>
                        <a:pt x="31" y="243"/>
                      </a:lnTo>
                      <a:lnTo>
                        <a:pt x="40" y="228"/>
                      </a:lnTo>
                      <a:lnTo>
                        <a:pt x="48" y="212"/>
                      </a:lnTo>
                      <a:lnTo>
                        <a:pt x="57" y="196"/>
                      </a:lnTo>
                      <a:lnTo>
                        <a:pt x="64" y="181"/>
                      </a:lnTo>
                      <a:lnTo>
                        <a:pt x="73" y="165"/>
                      </a:lnTo>
                      <a:lnTo>
                        <a:pt x="80" y="149"/>
                      </a:lnTo>
                      <a:lnTo>
                        <a:pt x="88" y="133"/>
                      </a:lnTo>
                      <a:lnTo>
                        <a:pt x="96" y="119"/>
                      </a:lnTo>
                      <a:lnTo>
                        <a:pt x="104" y="103"/>
                      </a:lnTo>
                      <a:lnTo>
                        <a:pt x="112" y="87"/>
                      </a:lnTo>
                      <a:lnTo>
                        <a:pt x="120" y="72"/>
                      </a:lnTo>
                      <a:lnTo>
                        <a:pt x="128" y="56"/>
                      </a:lnTo>
                      <a:lnTo>
                        <a:pt x="136" y="42"/>
                      </a:lnTo>
                      <a:lnTo>
                        <a:pt x="144" y="27"/>
                      </a:lnTo>
                      <a:lnTo>
                        <a:pt x="153" y="11"/>
                      </a:lnTo>
                      <a:lnTo>
                        <a:pt x="133" y="0"/>
                      </a:lnTo>
                      <a:lnTo>
                        <a:pt x="124" y="14"/>
                      </a:lnTo>
                      <a:lnTo>
                        <a:pt x="115" y="30"/>
                      </a:lnTo>
                      <a:lnTo>
                        <a:pt x="108" y="46"/>
                      </a:lnTo>
                      <a:lnTo>
                        <a:pt x="99" y="61"/>
                      </a:lnTo>
                      <a:lnTo>
                        <a:pt x="90" y="77"/>
                      </a:lnTo>
                      <a:lnTo>
                        <a:pt x="83" y="93"/>
                      </a:lnTo>
                      <a:lnTo>
                        <a:pt x="76" y="107"/>
                      </a:lnTo>
                      <a:lnTo>
                        <a:pt x="67" y="123"/>
                      </a:lnTo>
                      <a:lnTo>
                        <a:pt x="60" y="139"/>
                      </a:lnTo>
                      <a:lnTo>
                        <a:pt x="53" y="155"/>
                      </a:lnTo>
                      <a:lnTo>
                        <a:pt x="44" y="170"/>
                      </a:lnTo>
                      <a:lnTo>
                        <a:pt x="37" y="186"/>
                      </a:lnTo>
                      <a:lnTo>
                        <a:pt x="28" y="200"/>
                      </a:lnTo>
                      <a:lnTo>
                        <a:pt x="19" y="216"/>
                      </a:lnTo>
                      <a:lnTo>
                        <a:pt x="9" y="231"/>
                      </a:lnTo>
                      <a:lnTo>
                        <a:pt x="0" y="245"/>
                      </a:lnTo>
                      <a:lnTo>
                        <a:pt x="19" y="243"/>
                      </a:lnTo>
                      <a:lnTo>
                        <a:pt x="3" y="2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6" name="Freeform 194"/>
                <p:cNvSpPr>
                  <a:spLocks/>
                </p:cNvSpPr>
                <p:nvPr/>
              </p:nvSpPr>
              <p:spPr bwMode="auto">
                <a:xfrm>
                  <a:off x="4980" y="2595"/>
                  <a:ext cx="39" cy="35"/>
                </a:xfrm>
                <a:custGeom>
                  <a:avLst/>
                  <a:gdLst>
                    <a:gd name="T0" fmla="*/ 0 w 115"/>
                    <a:gd name="T1" fmla="*/ 5 h 105"/>
                    <a:gd name="T2" fmla="*/ 3 w 115"/>
                    <a:gd name="T3" fmla="*/ 18 h 105"/>
                    <a:gd name="T4" fmla="*/ 15 w 115"/>
                    <a:gd name="T5" fmla="*/ 29 h 105"/>
                    <a:gd name="T6" fmla="*/ 27 w 115"/>
                    <a:gd name="T7" fmla="*/ 40 h 105"/>
                    <a:gd name="T8" fmla="*/ 40 w 115"/>
                    <a:gd name="T9" fmla="*/ 51 h 105"/>
                    <a:gd name="T10" fmla="*/ 51 w 115"/>
                    <a:gd name="T11" fmla="*/ 61 h 105"/>
                    <a:gd name="T12" fmla="*/ 63 w 115"/>
                    <a:gd name="T13" fmla="*/ 72 h 105"/>
                    <a:gd name="T14" fmla="*/ 75 w 115"/>
                    <a:gd name="T15" fmla="*/ 83 h 105"/>
                    <a:gd name="T16" fmla="*/ 88 w 115"/>
                    <a:gd name="T17" fmla="*/ 95 h 105"/>
                    <a:gd name="T18" fmla="*/ 99 w 115"/>
                    <a:gd name="T19" fmla="*/ 105 h 105"/>
                    <a:gd name="T20" fmla="*/ 115 w 115"/>
                    <a:gd name="T21" fmla="*/ 88 h 105"/>
                    <a:gd name="T22" fmla="*/ 102 w 115"/>
                    <a:gd name="T23" fmla="*/ 77 h 105"/>
                    <a:gd name="T24" fmla="*/ 90 w 115"/>
                    <a:gd name="T25" fmla="*/ 66 h 105"/>
                    <a:gd name="T26" fmla="*/ 79 w 115"/>
                    <a:gd name="T27" fmla="*/ 56 h 105"/>
                    <a:gd name="T28" fmla="*/ 67 w 115"/>
                    <a:gd name="T29" fmla="*/ 45 h 105"/>
                    <a:gd name="T30" fmla="*/ 56 w 115"/>
                    <a:gd name="T31" fmla="*/ 34 h 105"/>
                    <a:gd name="T32" fmla="*/ 43 w 115"/>
                    <a:gd name="T33" fmla="*/ 22 h 105"/>
                    <a:gd name="T34" fmla="*/ 31 w 115"/>
                    <a:gd name="T35" fmla="*/ 12 h 105"/>
                    <a:gd name="T36" fmla="*/ 19 w 115"/>
                    <a:gd name="T37" fmla="*/ 0 h 105"/>
                    <a:gd name="T38" fmla="*/ 22 w 115"/>
                    <a:gd name="T39" fmla="*/ 15 h 105"/>
                    <a:gd name="T40" fmla="*/ 0 w 115"/>
                    <a:gd name="T41" fmla="*/ 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5" h="105">
                      <a:moveTo>
                        <a:pt x="0" y="5"/>
                      </a:moveTo>
                      <a:lnTo>
                        <a:pt x="3" y="18"/>
                      </a:lnTo>
                      <a:lnTo>
                        <a:pt x="15" y="29"/>
                      </a:lnTo>
                      <a:lnTo>
                        <a:pt x="27" y="40"/>
                      </a:lnTo>
                      <a:lnTo>
                        <a:pt x="40" y="51"/>
                      </a:lnTo>
                      <a:lnTo>
                        <a:pt x="51" y="61"/>
                      </a:lnTo>
                      <a:lnTo>
                        <a:pt x="63" y="72"/>
                      </a:lnTo>
                      <a:lnTo>
                        <a:pt x="75" y="83"/>
                      </a:lnTo>
                      <a:lnTo>
                        <a:pt x="88" y="95"/>
                      </a:lnTo>
                      <a:lnTo>
                        <a:pt x="99" y="105"/>
                      </a:lnTo>
                      <a:lnTo>
                        <a:pt x="115" y="88"/>
                      </a:lnTo>
                      <a:lnTo>
                        <a:pt x="102" y="77"/>
                      </a:lnTo>
                      <a:lnTo>
                        <a:pt x="90" y="66"/>
                      </a:lnTo>
                      <a:lnTo>
                        <a:pt x="79" y="56"/>
                      </a:lnTo>
                      <a:lnTo>
                        <a:pt x="67" y="45"/>
                      </a:lnTo>
                      <a:lnTo>
                        <a:pt x="56" y="34"/>
                      </a:lnTo>
                      <a:lnTo>
                        <a:pt x="43" y="22"/>
                      </a:lnTo>
                      <a:lnTo>
                        <a:pt x="31" y="12"/>
                      </a:lnTo>
                      <a:lnTo>
                        <a:pt x="19" y="0"/>
                      </a:lnTo>
                      <a:lnTo>
                        <a:pt x="22" y="1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7" name="Freeform 195"/>
                <p:cNvSpPr>
                  <a:spLocks/>
                </p:cNvSpPr>
                <p:nvPr/>
              </p:nvSpPr>
              <p:spPr bwMode="auto">
                <a:xfrm>
                  <a:off x="4980" y="2525"/>
                  <a:ext cx="47" cy="75"/>
                </a:xfrm>
                <a:custGeom>
                  <a:avLst/>
                  <a:gdLst>
                    <a:gd name="T0" fmla="*/ 134 w 141"/>
                    <a:gd name="T1" fmla="*/ 0 h 224"/>
                    <a:gd name="T2" fmla="*/ 124 w 141"/>
                    <a:gd name="T3" fmla="*/ 4 h 224"/>
                    <a:gd name="T4" fmla="*/ 114 w 141"/>
                    <a:gd name="T5" fmla="*/ 16 h 224"/>
                    <a:gd name="T6" fmla="*/ 105 w 141"/>
                    <a:gd name="T7" fmla="*/ 29 h 224"/>
                    <a:gd name="T8" fmla="*/ 96 w 141"/>
                    <a:gd name="T9" fmla="*/ 41 h 224"/>
                    <a:gd name="T10" fmla="*/ 88 w 141"/>
                    <a:gd name="T11" fmla="*/ 54 h 224"/>
                    <a:gd name="T12" fmla="*/ 80 w 141"/>
                    <a:gd name="T13" fmla="*/ 67 h 224"/>
                    <a:gd name="T14" fmla="*/ 72 w 141"/>
                    <a:gd name="T15" fmla="*/ 80 h 224"/>
                    <a:gd name="T16" fmla="*/ 64 w 141"/>
                    <a:gd name="T17" fmla="*/ 93 h 224"/>
                    <a:gd name="T18" fmla="*/ 57 w 141"/>
                    <a:gd name="T19" fmla="*/ 106 h 224"/>
                    <a:gd name="T20" fmla="*/ 50 w 141"/>
                    <a:gd name="T21" fmla="*/ 119 h 224"/>
                    <a:gd name="T22" fmla="*/ 43 w 141"/>
                    <a:gd name="T23" fmla="*/ 132 h 224"/>
                    <a:gd name="T24" fmla="*/ 35 w 141"/>
                    <a:gd name="T25" fmla="*/ 147 h 224"/>
                    <a:gd name="T26" fmla="*/ 28 w 141"/>
                    <a:gd name="T27" fmla="*/ 160 h 224"/>
                    <a:gd name="T28" fmla="*/ 21 w 141"/>
                    <a:gd name="T29" fmla="*/ 173 h 224"/>
                    <a:gd name="T30" fmla="*/ 15 w 141"/>
                    <a:gd name="T31" fmla="*/ 186 h 224"/>
                    <a:gd name="T32" fmla="*/ 8 w 141"/>
                    <a:gd name="T33" fmla="*/ 199 h 224"/>
                    <a:gd name="T34" fmla="*/ 0 w 141"/>
                    <a:gd name="T35" fmla="*/ 214 h 224"/>
                    <a:gd name="T36" fmla="*/ 22 w 141"/>
                    <a:gd name="T37" fmla="*/ 224 h 224"/>
                    <a:gd name="T38" fmla="*/ 28 w 141"/>
                    <a:gd name="T39" fmla="*/ 211 h 224"/>
                    <a:gd name="T40" fmla="*/ 35 w 141"/>
                    <a:gd name="T41" fmla="*/ 198 h 224"/>
                    <a:gd name="T42" fmla="*/ 43 w 141"/>
                    <a:gd name="T43" fmla="*/ 183 h 224"/>
                    <a:gd name="T44" fmla="*/ 48 w 141"/>
                    <a:gd name="T45" fmla="*/ 170 h 224"/>
                    <a:gd name="T46" fmla="*/ 56 w 141"/>
                    <a:gd name="T47" fmla="*/ 157 h 224"/>
                    <a:gd name="T48" fmla="*/ 63 w 141"/>
                    <a:gd name="T49" fmla="*/ 144 h 224"/>
                    <a:gd name="T50" fmla="*/ 70 w 141"/>
                    <a:gd name="T51" fmla="*/ 131 h 224"/>
                    <a:gd name="T52" fmla="*/ 77 w 141"/>
                    <a:gd name="T53" fmla="*/ 118 h 224"/>
                    <a:gd name="T54" fmla="*/ 85 w 141"/>
                    <a:gd name="T55" fmla="*/ 105 h 224"/>
                    <a:gd name="T56" fmla="*/ 92 w 141"/>
                    <a:gd name="T57" fmla="*/ 91 h 224"/>
                    <a:gd name="T58" fmla="*/ 101 w 141"/>
                    <a:gd name="T59" fmla="*/ 78 h 224"/>
                    <a:gd name="T60" fmla="*/ 108 w 141"/>
                    <a:gd name="T61" fmla="*/ 67 h 224"/>
                    <a:gd name="T62" fmla="*/ 117 w 141"/>
                    <a:gd name="T63" fmla="*/ 54 h 224"/>
                    <a:gd name="T64" fmla="*/ 124 w 141"/>
                    <a:gd name="T65" fmla="*/ 42 h 224"/>
                    <a:gd name="T66" fmla="*/ 133 w 141"/>
                    <a:gd name="T67" fmla="*/ 30 h 224"/>
                    <a:gd name="T68" fmla="*/ 141 w 141"/>
                    <a:gd name="T69" fmla="*/ 19 h 224"/>
                    <a:gd name="T70" fmla="*/ 131 w 141"/>
                    <a:gd name="T71" fmla="*/ 23 h 224"/>
                    <a:gd name="T72" fmla="*/ 134 w 141"/>
                    <a:gd name="T73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1" h="224">
                      <a:moveTo>
                        <a:pt x="134" y="0"/>
                      </a:moveTo>
                      <a:lnTo>
                        <a:pt x="124" y="4"/>
                      </a:lnTo>
                      <a:lnTo>
                        <a:pt x="114" y="16"/>
                      </a:lnTo>
                      <a:lnTo>
                        <a:pt x="105" y="29"/>
                      </a:lnTo>
                      <a:lnTo>
                        <a:pt x="96" y="41"/>
                      </a:lnTo>
                      <a:lnTo>
                        <a:pt x="88" y="54"/>
                      </a:lnTo>
                      <a:lnTo>
                        <a:pt x="80" y="67"/>
                      </a:lnTo>
                      <a:lnTo>
                        <a:pt x="72" y="80"/>
                      </a:lnTo>
                      <a:lnTo>
                        <a:pt x="64" y="93"/>
                      </a:lnTo>
                      <a:lnTo>
                        <a:pt x="57" y="106"/>
                      </a:lnTo>
                      <a:lnTo>
                        <a:pt x="50" y="119"/>
                      </a:lnTo>
                      <a:lnTo>
                        <a:pt x="43" y="132"/>
                      </a:lnTo>
                      <a:lnTo>
                        <a:pt x="35" y="147"/>
                      </a:lnTo>
                      <a:lnTo>
                        <a:pt x="28" y="160"/>
                      </a:lnTo>
                      <a:lnTo>
                        <a:pt x="21" y="173"/>
                      </a:lnTo>
                      <a:lnTo>
                        <a:pt x="15" y="186"/>
                      </a:lnTo>
                      <a:lnTo>
                        <a:pt x="8" y="199"/>
                      </a:lnTo>
                      <a:lnTo>
                        <a:pt x="0" y="214"/>
                      </a:lnTo>
                      <a:lnTo>
                        <a:pt x="22" y="224"/>
                      </a:lnTo>
                      <a:lnTo>
                        <a:pt x="28" y="211"/>
                      </a:lnTo>
                      <a:lnTo>
                        <a:pt x="35" y="198"/>
                      </a:lnTo>
                      <a:lnTo>
                        <a:pt x="43" y="183"/>
                      </a:lnTo>
                      <a:lnTo>
                        <a:pt x="48" y="170"/>
                      </a:lnTo>
                      <a:lnTo>
                        <a:pt x="56" y="157"/>
                      </a:lnTo>
                      <a:lnTo>
                        <a:pt x="63" y="144"/>
                      </a:lnTo>
                      <a:lnTo>
                        <a:pt x="70" y="131"/>
                      </a:lnTo>
                      <a:lnTo>
                        <a:pt x="77" y="118"/>
                      </a:lnTo>
                      <a:lnTo>
                        <a:pt x="85" y="105"/>
                      </a:lnTo>
                      <a:lnTo>
                        <a:pt x="92" y="91"/>
                      </a:lnTo>
                      <a:lnTo>
                        <a:pt x="101" y="78"/>
                      </a:lnTo>
                      <a:lnTo>
                        <a:pt x="108" y="67"/>
                      </a:lnTo>
                      <a:lnTo>
                        <a:pt x="117" y="54"/>
                      </a:lnTo>
                      <a:lnTo>
                        <a:pt x="124" y="42"/>
                      </a:lnTo>
                      <a:lnTo>
                        <a:pt x="133" y="30"/>
                      </a:lnTo>
                      <a:lnTo>
                        <a:pt x="141" y="19"/>
                      </a:lnTo>
                      <a:lnTo>
                        <a:pt x="131" y="2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8" name="Freeform 196"/>
                <p:cNvSpPr>
                  <a:spLocks/>
                </p:cNvSpPr>
                <p:nvPr/>
              </p:nvSpPr>
              <p:spPr bwMode="auto">
                <a:xfrm>
                  <a:off x="5024" y="2525"/>
                  <a:ext cx="39" cy="23"/>
                </a:xfrm>
                <a:custGeom>
                  <a:avLst/>
                  <a:gdLst>
                    <a:gd name="T0" fmla="*/ 118 w 118"/>
                    <a:gd name="T1" fmla="*/ 65 h 70"/>
                    <a:gd name="T2" fmla="*/ 115 w 118"/>
                    <a:gd name="T3" fmla="*/ 49 h 70"/>
                    <a:gd name="T4" fmla="*/ 109 w 118"/>
                    <a:gd name="T5" fmla="*/ 46 h 70"/>
                    <a:gd name="T6" fmla="*/ 103 w 118"/>
                    <a:gd name="T7" fmla="*/ 43 h 70"/>
                    <a:gd name="T8" fmla="*/ 98 w 118"/>
                    <a:gd name="T9" fmla="*/ 39 h 70"/>
                    <a:gd name="T10" fmla="*/ 93 w 118"/>
                    <a:gd name="T11" fmla="*/ 36 h 70"/>
                    <a:gd name="T12" fmla="*/ 86 w 118"/>
                    <a:gd name="T13" fmla="*/ 32 h 70"/>
                    <a:gd name="T14" fmla="*/ 79 w 118"/>
                    <a:gd name="T15" fmla="*/ 27 h 70"/>
                    <a:gd name="T16" fmla="*/ 71 w 118"/>
                    <a:gd name="T17" fmla="*/ 23 h 70"/>
                    <a:gd name="T18" fmla="*/ 64 w 118"/>
                    <a:gd name="T19" fmla="*/ 19 h 70"/>
                    <a:gd name="T20" fmla="*/ 57 w 118"/>
                    <a:gd name="T21" fmla="*/ 16 h 70"/>
                    <a:gd name="T22" fmla="*/ 50 w 118"/>
                    <a:gd name="T23" fmla="*/ 13 h 70"/>
                    <a:gd name="T24" fmla="*/ 41 w 118"/>
                    <a:gd name="T25" fmla="*/ 10 h 70"/>
                    <a:gd name="T26" fmla="*/ 34 w 118"/>
                    <a:gd name="T27" fmla="*/ 7 h 70"/>
                    <a:gd name="T28" fmla="*/ 25 w 118"/>
                    <a:gd name="T29" fmla="*/ 4 h 70"/>
                    <a:gd name="T30" fmla="*/ 18 w 118"/>
                    <a:gd name="T31" fmla="*/ 3 h 70"/>
                    <a:gd name="T32" fmla="*/ 10 w 118"/>
                    <a:gd name="T33" fmla="*/ 1 h 70"/>
                    <a:gd name="T34" fmla="*/ 3 w 118"/>
                    <a:gd name="T35" fmla="*/ 0 h 70"/>
                    <a:gd name="T36" fmla="*/ 0 w 118"/>
                    <a:gd name="T37" fmla="*/ 23 h 70"/>
                    <a:gd name="T38" fmla="*/ 7 w 118"/>
                    <a:gd name="T39" fmla="*/ 23 h 70"/>
                    <a:gd name="T40" fmla="*/ 12 w 118"/>
                    <a:gd name="T41" fmla="*/ 25 h 70"/>
                    <a:gd name="T42" fmla="*/ 19 w 118"/>
                    <a:gd name="T43" fmla="*/ 27 h 70"/>
                    <a:gd name="T44" fmla="*/ 26 w 118"/>
                    <a:gd name="T45" fmla="*/ 29 h 70"/>
                    <a:gd name="T46" fmla="*/ 34 w 118"/>
                    <a:gd name="T47" fmla="*/ 32 h 70"/>
                    <a:gd name="T48" fmla="*/ 39 w 118"/>
                    <a:gd name="T49" fmla="*/ 35 h 70"/>
                    <a:gd name="T50" fmla="*/ 47 w 118"/>
                    <a:gd name="T51" fmla="*/ 38 h 70"/>
                    <a:gd name="T52" fmla="*/ 54 w 118"/>
                    <a:gd name="T53" fmla="*/ 41 h 70"/>
                    <a:gd name="T54" fmla="*/ 60 w 118"/>
                    <a:gd name="T55" fmla="*/ 45 h 70"/>
                    <a:gd name="T56" fmla="*/ 67 w 118"/>
                    <a:gd name="T57" fmla="*/ 48 h 70"/>
                    <a:gd name="T58" fmla="*/ 73 w 118"/>
                    <a:gd name="T59" fmla="*/ 52 h 70"/>
                    <a:gd name="T60" fmla="*/ 79 w 118"/>
                    <a:gd name="T61" fmla="*/ 55 h 70"/>
                    <a:gd name="T62" fmla="*/ 85 w 118"/>
                    <a:gd name="T63" fmla="*/ 59 h 70"/>
                    <a:gd name="T64" fmla="*/ 92 w 118"/>
                    <a:gd name="T65" fmla="*/ 62 h 70"/>
                    <a:gd name="T66" fmla="*/ 96 w 118"/>
                    <a:gd name="T67" fmla="*/ 67 h 70"/>
                    <a:gd name="T68" fmla="*/ 102 w 118"/>
                    <a:gd name="T69" fmla="*/ 70 h 70"/>
                    <a:gd name="T70" fmla="*/ 98 w 118"/>
                    <a:gd name="T71" fmla="*/ 54 h 70"/>
                    <a:gd name="T72" fmla="*/ 118 w 118"/>
                    <a:gd name="T73" fmla="*/ 6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8" h="70">
                      <a:moveTo>
                        <a:pt x="118" y="65"/>
                      </a:moveTo>
                      <a:lnTo>
                        <a:pt x="115" y="49"/>
                      </a:lnTo>
                      <a:lnTo>
                        <a:pt x="109" y="46"/>
                      </a:lnTo>
                      <a:lnTo>
                        <a:pt x="103" y="43"/>
                      </a:lnTo>
                      <a:lnTo>
                        <a:pt x="98" y="39"/>
                      </a:lnTo>
                      <a:lnTo>
                        <a:pt x="93" y="36"/>
                      </a:lnTo>
                      <a:lnTo>
                        <a:pt x="86" y="32"/>
                      </a:lnTo>
                      <a:lnTo>
                        <a:pt x="79" y="27"/>
                      </a:lnTo>
                      <a:lnTo>
                        <a:pt x="71" y="23"/>
                      </a:lnTo>
                      <a:lnTo>
                        <a:pt x="64" y="19"/>
                      </a:lnTo>
                      <a:lnTo>
                        <a:pt x="57" y="16"/>
                      </a:lnTo>
                      <a:lnTo>
                        <a:pt x="50" y="13"/>
                      </a:lnTo>
                      <a:lnTo>
                        <a:pt x="41" y="10"/>
                      </a:lnTo>
                      <a:lnTo>
                        <a:pt x="34" y="7"/>
                      </a:lnTo>
                      <a:lnTo>
                        <a:pt x="25" y="4"/>
                      </a:lnTo>
                      <a:lnTo>
                        <a:pt x="18" y="3"/>
                      </a:lnTo>
                      <a:lnTo>
                        <a:pt x="10" y="1"/>
                      </a:lnTo>
                      <a:lnTo>
                        <a:pt x="3" y="0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12" y="25"/>
                      </a:lnTo>
                      <a:lnTo>
                        <a:pt x="19" y="27"/>
                      </a:lnTo>
                      <a:lnTo>
                        <a:pt x="26" y="29"/>
                      </a:lnTo>
                      <a:lnTo>
                        <a:pt x="34" y="32"/>
                      </a:lnTo>
                      <a:lnTo>
                        <a:pt x="39" y="35"/>
                      </a:lnTo>
                      <a:lnTo>
                        <a:pt x="47" y="38"/>
                      </a:lnTo>
                      <a:lnTo>
                        <a:pt x="54" y="41"/>
                      </a:lnTo>
                      <a:lnTo>
                        <a:pt x="60" y="45"/>
                      </a:lnTo>
                      <a:lnTo>
                        <a:pt x="67" y="48"/>
                      </a:lnTo>
                      <a:lnTo>
                        <a:pt x="73" y="52"/>
                      </a:lnTo>
                      <a:lnTo>
                        <a:pt x="79" y="55"/>
                      </a:lnTo>
                      <a:lnTo>
                        <a:pt x="85" y="59"/>
                      </a:lnTo>
                      <a:lnTo>
                        <a:pt x="92" y="62"/>
                      </a:lnTo>
                      <a:lnTo>
                        <a:pt x="96" y="67"/>
                      </a:lnTo>
                      <a:lnTo>
                        <a:pt x="102" y="70"/>
                      </a:lnTo>
                      <a:lnTo>
                        <a:pt x="98" y="54"/>
                      </a:lnTo>
                      <a:lnTo>
                        <a:pt x="118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9" name="Freeform 197"/>
                <p:cNvSpPr>
                  <a:spLocks/>
                </p:cNvSpPr>
                <p:nvPr/>
              </p:nvSpPr>
              <p:spPr bwMode="auto">
                <a:xfrm>
                  <a:off x="5020" y="2561"/>
                  <a:ext cx="7" cy="6"/>
                </a:xfrm>
                <a:custGeom>
                  <a:avLst/>
                  <a:gdLst>
                    <a:gd name="T0" fmla="*/ 20 w 21"/>
                    <a:gd name="T1" fmla="*/ 18 h 18"/>
                    <a:gd name="T2" fmla="*/ 21 w 21"/>
                    <a:gd name="T3" fmla="*/ 14 h 18"/>
                    <a:gd name="T4" fmla="*/ 21 w 21"/>
                    <a:gd name="T5" fmla="*/ 8 h 18"/>
                    <a:gd name="T6" fmla="*/ 18 w 21"/>
                    <a:gd name="T7" fmla="*/ 5 h 18"/>
                    <a:gd name="T8" fmla="*/ 16 w 21"/>
                    <a:gd name="T9" fmla="*/ 2 h 18"/>
                    <a:gd name="T10" fmla="*/ 11 w 21"/>
                    <a:gd name="T11" fmla="*/ 0 h 18"/>
                    <a:gd name="T12" fmla="*/ 7 w 21"/>
                    <a:gd name="T13" fmla="*/ 0 h 18"/>
                    <a:gd name="T14" fmla="*/ 2 w 21"/>
                    <a:gd name="T15" fmla="*/ 2 h 18"/>
                    <a:gd name="T16" fmla="*/ 0 w 21"/>
                    <a:gd name="T17" fmla="*/ 6 h 18"/>
                    <a:gd name="T18" fmla="*/ 20 w 21"/>
                    <a:gd name="T1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20" y="18"/>
                      </a:moveTo>
                      <a:lnTo>
                        <a:pt x="21" y="14"/>
                      </a:lnTo>
                      <a:lnTo>
                        <a:pt x="21" y="8"/>
                      </a:lnTo>
                      <a:lnTo>
                        <a:pt x="18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0" name="Freeform 198"/>
                <p:cNvSpPr>
                  <a:spLocks/>
                </p:cNvSpPr>
                <p:nvPr/>
              </p:nvSpPr>
              <p:spPr bwMode="auto">
                <a:xfrm>
                  <a:off x="5007" y="2563"/>
                  <a:ext cx="20" cy="28"/>
                </a:xfrm>
                <a:custGeom>
                  <a:avLst/>
                  <a:gdLst>
                    <a:gd name="T0" fmla="*/ 22 w 61"/>
                    <a:gd name="T1" fmla="*/ 85 h 85"/>
                    <a:gd name="T2" fmla="*/ 26 w 61"/>
                    <a:gd name="T3" fmla="*/ 74 h 85"/>
                    <a:gd name="T4" fmla="*/ 30 w 61"/>
                    <a:gd name="T5" fmla="*/ 66 h 85"/>
                    <a:gd name="T6" fmla="*/ 35 w 61"/>
                    <a:gd name="T7" fmla="*/ 57 h 85"/>
                    <a:gd name="T8" fmla="*/ 39 w 61"/>
                    <a:gd name="T9" fmla="*/ 48 h 85"/>
                    <a:gd name="T10" fmla="*/ 45 w 61"/>
                    <a:gd name="T11" fmla="*/ 40 h 85"/>
                    <a:gd name="T12" fmla="*/ 49 w 61"/>
                    <a:gd name="T13" fmla="*/ 29 h 85"/>
                    <a:gd name="T14" fmla="*/ 55 w 61"/>
                    <a:gd name="T15" fmla="*/ 21 h 85"/>
                    <a:gd name="T16" fmla="*/ 61 w 61"/>
                    <a:gd name="T17" fmla="*/ 12 h 85"/>
                    <a:gd name="T18" fmla="*/ 41 w 61"/>
                    <a:gd name="T19" fmla="*/ 0 h 85"/>
                    <a:gd name="T20" fmla="*/ 35 w 61"/>
                    <a:gd name="T21" fmla="*/ 9 h 85"/>
                    <a:gd name="T22" fmla="*/ 29 w 61"/>
                    <a:gd name="T23" fmla="*/ 18 h 85"/>
                    <a:gd name="T24" fmla="*/ 23 w 61"/>
                    <a:gd name="T25" fmla="*/ 28 h 85"/>
                    <a:gd name="T26" fmla="*/ 19 w 61"/>
                    <a:gd name="T27" fmla="*/ 37 h 85"/>
                    <a:gd name="T28" fmla="*/ 14 w 61"/>
                    <a:gd name="T29" fmla="*/ 47 h 85"/>
                    <a:gd name="T30" fmla="*/ 9 w 61"/>
                    <a:gd name="T31" fmla="*/ 56 h 85"/>
                    <a:gd name="T32" fmla="*/ 4 w 61"/>
                    <a:gd name="T33" fmla="*/ 66 h 85"/>
                    <a:gd name="T34" fmla="*/ 0 w 61"/>
                    <a:gd name="T35" fmla="*/ 76 h 85"/>
                    <a:gd name="T36" fmla="*/ 22 w 61"/>
                    <a:gd name="T37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1" h="85">
                      <a:moveTo>
                        <a:pt x="22" y="85"/>
                      </a:moveTo>
                      <a:lnTo>
                        <a:pt x="26" y="74"/>
                      </a:lnTo>
                      <a:lnTo>
                        <a:pt x="30" y="66"/>
                      </a:lnTo>
                      <a:lnTo>
                        <a:pt x="35" y="57"/>
                      </a:lnTo>
                      <a:lnTo>
                        <a:pt x="39" y="48"/>
                      </a:lnTo>
                      <a:lnTo>
                        <a:pt x="45" y="40"/>
                      </a:lnTo>
                      <a:lnTo>
                        <a:pt x="49" y="29"/>
                      </a:lnTo>
                      <a:lnTo>
                        <a:pt x="55" y="21"/>
                      </a:lnTo>
                      <a:lnTo>
                        <a:pt x="61" y="12"/>
                      </a:lnTo>
                      <a:lnTo>
                        <a:pt x="41" y="0"/>
                      </a:lnTo>
                      <a:lnTo>
                        <a:pt x="35" y="9"/>
                      </a:lnTo>
                      <a:lnTo>
                        <a:pt x="29" y="18"/>
                      </a:lnTo>
                      <a:lnTo>
                        <a:pt x="23" y="28"/>
                      </a:lnTo>
                      <a:lnTo>
                        <a:pt x="19" y="37"/>
                      </a:lnTo>
                      <a:lnTo>
                        <a:pt x="14" y="47"/>
                      </a:lnTo>
                      <a:lnTo>
                        <a:pt x="9" y="56"/>
                      </a:lnTo>
                      <a:lnTo>
                        <a:pt x="4" y="66"/>
                      </a:lnTo>
                      <a:lnTo>
                        <a:pt x="0" y="76"/>
                      </a:lnTo>
                      <a:lnTo>
                        <a:pt x="22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1" name="Freeform 199"/>
                <p:cNvSpPr>
                  <a:spLocks/>
                </p:cNvSpPr>
                <p:nvPr/>
              </p:nvSpPr>
              <p:spPr bwMode="auto">
                <a:xfrm>
                  <a:off x="5020" y="2563"/>
                  <a:ext cx="7" cy="6"/>
                </a:xfrm>
                <a:custGeom>
                  <a:avLst/>
                  <a:gdLst>
                    <a:gd name="T0" fmla="*/ 0 w 22"/>
                    <a:gd name="T1" fmla="*/ 0 h 16"/>
                    <a:gd name="T2" fmla="*/ 0 w 22"/>
                    <a:gd name="T3" fmla="*/ 4 h 16"/>
                    <a:gd name="T4" fmla="*/ 2 w 22"/>
                    <a:gd name="T5" fmla="*/ 10 h 16"/>
                    <a:gd name="T6" fmla="*/ 3 w 22"/>
                    <a:gd name="T7" fmla="*/ 13 h 16"/>
                    <a:gd name="T8" fmla="*/ 7 w 22"/>
                    <a:gd name="T9" fmla="*/ 14 h 16"/>
                    <a:gd name="T10" fmla="*/ 12 w 22"/>
                    <a:gd name="T11" fmla="*/ 16 h 16"/>
                    <a:gd name="T12" fmla="*/ 16 w 22"/>
                    <a:gd name="T13" fmla="*/ 14 h 16"/>
                    <a:gd name="T14" fmla="*/ 20 w 22"/>
                    <a:gd name="T15" fmla="*/ 13 h 16"/>
                    <a:gd name="T16" fmla="*/ 22 w 22"/>
                    <a:gd name="T17" fmla="*/ 8 h 16"/>
                    <a:gd name="T18" fmla="*/ 0 w 22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10"/>
                      </a:lnTo>
                      <a:lnTo>
                        <a:pt x="3" y="13"/>
                      </a:lnTo>
                      <a:lnTo>
                        <a:pt x="7" y="14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20" y="13"/>
                      </a:lnTo>
                      <a:lnTo>
                        <a:pt x="2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2" name="Freeform 200"/>
                <p:cNvSpPr>
                  <a:spLocks/>
                </p:cNvSpPr>
                <p:nvPr/>
              </p:nvSpPr>
              <p:spPr bwMode="auto">
                <a:xfrm>
                  <a:off x="5143" y="2492"/>
                  <a:ext cx="7" cy="6"/>
                </a:xfrm>
                <a:custGeom>
                  <a:avLst/>
                  <a:gdLst>
                    <a:gd name="T0" fmla="*/ 22 w 22"/>
                    <a:gd name="T1" fmla="*/ 6 h 17"/>
                    <a:gd name="T2" fmla="*/ 19 w 22"/>
                    <a:gd name="T3" fmla="*/ 1 h 17"/>
                    <a:gd name="T4" fmla="*/ 15 w 22"/>
                    <a:gd name="T5" fmla="*/ 0 h 17"/>
                    <a:gd name="T6" fmla="*/ 11 w 22"/>
                    <a:gd name="T7" fmla="*/ 0 h 17"/>
                    <a:gd name="T8" fmla="*/ 6 w 22"/>
                    <a:gd name="T9" fmla="*/ 1 h 17"/>
                    <a:gd name="T10" fmla="*/ 3 w 22"/>
                    <a:gd name="T11" fmla="*/ 4 h 17"/>
                    <a:gd name="T12" fmla="*/ 0 w 22"/>
                    <a:gd name="T13" fmla="*/ 7 h 17"/>
                    <a:gd name="T14" fmla="*/ 0 w 22"/>
                    <a:gd name="T15" fmla="*/ 13 h 17"/>
                    <a:gd name="T16" fmla="*/ 2 w 22"/>
                    <a:gd name="T17" fmla="*/ 17 h 17"/>
                    <a:gd name="T18" fmla="*/ 22 w 22"/>
                    <a:gd name="T1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22" y="6"/>
                      </a:move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2" y="17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3" name="Freeform 201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16" cy="70"/>
                </a:xfrm>
                <a:custGeom>
                  <a:avLst/>
                  <a:gdLst>
                    <a:gd name="T0" fmla="*/ 26 w 48"/>
                    <a:gd name="T1" fmla="*/ 211 h 211"/>
                    <a:gd name="T2" fmla="*/ 30 w 48"/>
                    <a:gd name="T3" fmla="*/ 198 h 211"/>
                    <a:gd name="T4" fmla="*/ 36 w 48"/>
                    <a:gd name="T5" fmla="*/ 184 h 211"/>
                    <a:gd name="T6" fmla="*/ 39 w 48"/>
                    <a:gd name="T7" fmla="*/ 171 h 211"/>
                    <a:gd name="T8" fmla="*/ 42 w 48"/>
                    <a:gd name="T9" fmla="*/ 157 h 211"/>
                    <a:gd name="T10" fmla="*/ 45 w 48"/>
                    <a:gd name="T11" fmla="*/ 142 h 211"/>
                    <a:gd name="T12" fmla="*/ 46 w 48"/>
                    <a:gd name="T13" fmla="*/ 131 h 211"/>
                    <a:gd name="T14" fmla="*/ 48 w 48"/>
                    <a:gd name="T15" fmla="*/ 116 h 211"/>
                    <a:gd name="T16" fmla="*/ 48 w 48"/>
                    <a:gd name="T17" fmla="*/ 103 h 211"/>
                    <a:gd name="T18" fmla="*/ 46 w 48"/>
                    <a:gd name="T19" fmla="*/ 88 h 211"/>
                    <a:gd name="T20" fmla="*/ 45 w 48"/>
                    <a:gd name="T21" fmla="*/ 75 h 211"/>
                    <a:gd name="T22" fmla="*/ 44 w 48"/>
                    <a:gd name="T23" fmla="*/ 62 h 211"/>
                    <a:gd name="T24" fmla="*/ 41 w 48"/>
                    <a:gd name="T25" fmla="*/ 49 h 211"/>
                    <a:gd name="T26" fmla="*/ 36 w 48"/>
                    <a:gd name="T27" fmla="*/ 36 h 211"/>
                    <a:gd name="T28" fmla="*/ 32 w 48"/>
                    <a:gd name="T29" fmla="*/ 23 h 211"/>
                    <a:gd name="T30" fmla="*/ 28 w 48"/>
                    <a:gd name="T31" fmla="*/ 11 h 211"/>
                    <a:gd name="T32" fmla="*/ 20 w 48"/>
                    <a:gd name="T33" fmla="*/ 0 h 211"/>
                    <a:gd name="T34" fmla="*/ 0 w 48"/>
                    <a:gd name="T35" fmla="*/ 11 h 211"/>
                    <a:gd name="T36" fmla="*/ 6 w 48"/>
                    <a:gd name="T37" fmla="*/ 22 h 211"/>
                    <a:gd name="T38" fmla="*/ 10 w 48"/>
                    <a:gd name="T39" fmla="*/ 33 h 211"/>
                    <a:gd name="T40" fmla="*/ 14 w 48"/>
                    <a:gd name="T41" fmla="*/ 45 h 211"/>
                    <a:gd name="T42" fmla="*/ 17 w 48"/>
                    <a:gd name="T43" fmla="*/ 55 h 211"/>
                    <a:gd name="T44" fmla="*/ 20 w 48"/>
                    <a:gd name="T45" fmla="*/ 68 h 211"/>
                    <a:gd name="T46" fmla="*/ 23 w 48"/>
                    <a:gd name="T47" fmla="*/ 80 h 211"/>
                    <a:gd name="T48" fmla="*/ 23 w 48"/>
                    <a:gd name="T49" fmla="*/ 91 h 211"/>
                    <a:gd name="T50" fmla="*/ 25 w 48"/>
                    <a:gd name="T51" fmla="*/ 103 h 211"/>
                    <a:gd name="T52" fmla="*/ 25 w 48"/>
                    <a:gd name="T53" fmla="*/ 116 h 211"/>
                    <a:gd name="T54" fmla="*/ 23 w 48"/>
                    <a:gd name="T55" fmla="*/ 128 h 211"/>
                    <a:gd name="T56" fmla="*/ 22 w 48"/>
                    <a:gd name="T57" fmla="*/ 139 h 211"/>
                    <a:gd name="T58" fmla="*/ 20 w 48"/>
                    <a:gd name="T59" fmla="*/ 152 h 211"/>
                    <a:gd name="T60" fmla="*/ 17 w 48"/>
                    <a:gd name="T61" fmla="*/ 164 h 211"/>
                    <a:gd name="T62" fmla="*/ 13 w 48"/>
                    <a:gd name="T63" fmla="*/ 177 h 211"/>
                    <a:gd name="T64" fmla="*/ 9 w 48"/>
                    <a:gd name="T65" fmla="*/ 190 h 211"/>
                    <a:gd name="T66" fmla="*/ 4 w 48"/>
                    <a:gd name="T67" fmla="*/ 202 h 211"/>
                    <a:gd name="T68" fmla="*/ 26 w 48"/>
                    <a:gd name="T69" fmla="*/ 21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211">
                      <a:moveTo>
                        <a:pt x="26" y="211"/>
                      </a:moveTo>
                      <a:lnTo>
                        <a:pt x="30" y="198"/>
                      </a:lnTo>
                      <a:lnTo>
                        <a:pt x="36" y="184"/>
                      </a:lnTo>
                      <a:lnTo>
                        <a:pt x="39" y="171"/>
                      </a:lnTo>
                      <a:lnTo>
                        <a:pt x="42" y="157"/>
                      </a:lnTo>
                      <a:lnTo>
                        <a:pt x="45" y="142"/>
                      </a:lnTo>
                      <a:lnTo>
                        <a:pt x="46" y="131"/>
                      </a:lnTo>
                      <a:lnTo>
                        <a:pt x="48" y="116"/>
                      </a:lnTo>
                      <a:lnTo>
                        <a:pt x="48" y="103"/>
                      </a:lnTo>
                      <a:lnTo>
                        <a:pt x="46" y="88"/>
                      </a:lnTo>
                      <a:lnTo>
                        <a:pt x="45" y="75"/>
                      </a:lnTo>
                      <a:lnTo>
                        <a:pt x="44" y="62"/>
                      </a:lnTo>
                      <a:lnTo>
                        <a:pt x="41" y="49"/>
                      </a:lnTo>
                      <a:lnTo>
                        <a:pt x="36" y="36"/>
                      </a:lnTo>
                      <a:lnTo>
                        <a:pt x="32" y="23"/>
                      </a:lnTo>
                      <a:lnTo>
                        <a:pt x="28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lnTo>
                        <a:pt x="6" y="22"/>
                      </a:lnTo>
                      <a:lnTo>
                        <a:pt x="10" y="33"/>
                      </a:lnTo>
                      <a:lnTo>
                        <a:pt x="14" y="45"/>
                      </a:lnTo>
                      <a:lnTo>
                        <a:pt x="17" y="55"/>
                      </a:lnTo>
                      <a:lnTo>
                        <a:pt x="20" y="68"/>
                      </a:lnTo>
                      <a:lnTo>
                        <a:pt x="23" y="80"/>
                      </a:lnTo>
                      <a:lnTo>
                        <a:pt x="23" y="91"/>
                      </a:lnTo>
                      <a:lnTo>
                        <a:pt x="25" y="103"/>
                      </a:lnTo>
                      <a:lnTo>
                        <a:pt x="25" y="116"/>
                      </a:lnTo>
                      <a:lnTo>
                        <a:pt x="23" y="128"/>
                      </a:lnTo>
                      <a:lnTo>
                        <a:pt x="22" y="139"/>
                      </a:lnTo>
                      <a:lnTo>
                        <a:pt x="20" y="152"/>
                      </a:lnTo>
                      <a:lnTo>
                        <a:pt x="17" y="164"/>
                      </a:lnTo>
                      <a:lnTo>
                        <a:pt x="13" y="177"/>
                      </a:lnTo>
                      <a:lnTo>
                        <a:pt x="9" y="190"/>
                      </a:lnTo>
                      <a:lnTo>
                        <a:pt x="4" y="202"/>
                      </a:lnTo>
                      <a:lnTo>
                        <a:pt x="26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4" name="Freeform 202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8" cy="6"/>
                </a:xfrm>
                <a:custGeom>
                  <a:avLst/>
                  <a:gdLst>
                    <a:gd name="T0" fmla="*/ 2 w 24"/>
                    <a:gd name="T1" fmla="*/ 0 h 16"/>
                    <a:gd name="T2" fmla="*/ 0 w 24"/>
                    <a:gd name="T3" fmla="*/ 5 h 16"/>
                    <a:gd name="T4" fmla="*/ 2 w 24"/>
                    <a:gd name="T5" fmla="*/ 10 h 16"/>
                    <a:gd name="T6" fmla="*/ 5 w 24"/>
                    <a:gd name="T7" fmla="*/ 13 h 16"/>
                    <a:gd name="T8" fmla="*/ 8 w 24"/>
                    <a:gd name="T9" fmla="*/ 15 h 16"/>
                    <a:gd name="T10" fmla="*/ 12 w 24"/>
                    <a:gd name="T11" fmla="*/ 16 h 16"/>
                    <a:gd name="T12" fmla="*/ 16 w 24"/>
                    <a:gd name="T13" fmla="*/ 15 h 16"/>
                    <a:gd name="T14" fmla="*/ 21 w 24"/>
                    <a:gd name="T15" fmla="*/ 13 h 16"/>
                    <a:gd name="T16" fmla="*/ 24 w 24"/>
                    <a:gd name="T17" fmla="*/ 9 h 16"/>
                    <a:gd name="T18" fmla="*/ 2 w 24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6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8" y="15"/>
                      </a:lnTo>
                      <a:lnTo>
                        <a:pt x="12" y="16"/>
                      </a:lnTo>
                      <a:lnTo>
                        <a:pt x="16" y="15"/>
                      </a:lnTo>
                      <a:lnTo>
                        <a:pt x="21" y="13"/>
                      </a:lnTo>
                      <a:lnTo>
                        <a:pt x="24" y="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5" name="Freeform 203"/>
                <p:cNvSpPr>
                  <a:spLocks/>
                </p:cNvSpPr>
                <p:nvPr/>
              </p:nvSpPr>
              <p:spPr bwMode="auto">
                <a:xfrm>
                  <a:off x="5162" y="2458"/>
                  <a:ext cx="4" cy="7"/>
                </a:xfrm>
                <a:custGeom>
                  <a:avLst/>
                  <a:gdLst>
                    <a:gd name="T0" fmla="*/ 0 w 12"/>
                    <a:gd name="T1" fmla="*/ 22 h 22"/>
                    <a:gd name="T2" fmla="*/ 5 w 12"/>
                    <a:gd name="T3" fmla="*/ 22 h 22"/>
                    <a:gd name="T4" fmla="*/ 7 w 12"/>
                    <a:gd name="T5" fmla="*/ 19 h 22"/>
                    <a:gd name="T6" fmla="*/ 10 w 12"/>
                    <a:gd name="T7" fmla="*/ 16 h 22"/>
                    <a:gd name="T8" fmla="*/ 12 w 12"/>
                    <a:gd name="T9" fmla="*/ 12 h 22"/>
                    <a:gd name="T10" fmla="*/ 12 w 12"/>
                    <a:gd name="T11" fmla="*/ 7 h 22"/>
                    <a:gd name="T12" fmla="*/ 9 w 12"/>
                    <a:gd name="T13" fmla="*/ 3 h 22"/>
                    <a:gd name="T14" fmla="*/ 6 w 12"/>
                    <a:gd name="T15" fmla="*/ 0 h 22"/>
                    <a:gd name="T16" fmla="*/ 0 w 12"/>
                    <a:gd name="T17" fmla="*/ 0 h 22"/>
                    <a:gd name="T18" fmla="*/ 0 w 12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7" y="19"/>
                      </a:lnTo>
                      <a:lnTo>
                        <a:pt x="10" y="16"/>
                      </a:lnTo>
                      <a:lnTo>
                        <a:pt x="12" y="12"/>
                      </a:lnTo>
                      <a:lnTo>
                        <a:pt x="12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6" name="Freeform 204"/>
                <p:cNvSpPr>
                  <a:spLocks/>
                </p:cNvSpPr>
                <p:nvPr/>
              </p:nvSpPr>
              <p:spPr bwMode="auto">
                <a:xfrm>
                  <a:off x="5114" y="2458"/>
                  <a:ext cx="48" cy="46"/>
                </a:xfrm>
                <a:custGeom>
                  <a:avLst/>
                  <a:gdLst>
                    <a:gd name="T0" fmla="*/ 23 w 144"/>
                    <a:gd name="T1" fmla="*/ 137 h 137"/>
                    <a:gd name="T2" fmla="*/ 25 w 144"/>
                    <a:gd name="T3" fmla="*/ 124 h 137"/>
                    <a:gd name="T4" fmla="*/ 28 w 144"/>
                    <a:gd name="T5" fmla="*/ 109 h 137"/>
                    <a:gd name="T6" fmla="*/ 29 w 144"/>
                    <a:gd name="T7" fmla="*/ 99 h 137"/>
                    <a:gd name="T8" fmla="*/ 35 w 144"/>
                    <a:gd name="T9" fmla="*/ 87 h 137"/>
                    <a:gd name="T10" fmla="*/ 39 w 144"/>
                    <a:gd name="T11" fmla="*/ 77 h 137"/>
                    <a:gd name="T12" fmla="*/ 45 w 144"/>
                    <a:gd name="T13" fmla="*/ 68 h 137"/>
                    <a:gd name="T14" fmla="*/ 51 w 144"/>
                    <a:gd name="T15" fmla="*/ 58 h 137"/>
                    <a:gd name="T16" fmla="*/ 58 w 144"/>
                    <a:gd name="T17" fmla="*/ 51 h 137"/>
                    <a:gd name="T18" fmla="*/ 66 w 144"/>
                    <a:gd name="T19" fmla="*/ 44 h 137"/>
                    <a:gd name="T20" fmla="*/ 74 w 144"/>
                    <a:gd name="T21" fmla="*/ 39 h 137"/>
                    <a:gd name="T22" fmla="*/ 85 w 144"/>
                    <a:gd name="T23" fmla="*/ 34 h 137"/>
                    <a:gd name="T24" fmla="*/ 95 w 144"/>
                    <a:gd name="T25" fmla="*/ 29 h 137"/>
                    <a:gd name="T26" fmla="*/ 106 w 144"/>
                    <a:gd name="T27" fmla="*/ 26 h 137"/>
                    <a:gd name="T28" fmla="*/ 118 w 144"/>
                    <a:gd name="T29" fmla="*/ 23 h 137"/>
                    <a:gd name="T30" fmla="*/ 130 w 144"/>
                    <a:gd name="T31" fmla="*/ 22 h 137"/>
                    <a:gd name="T32" fmla="*/ 144 w 144"/>
                    <a:gd name="T33" fmla="*/ 22 h 137"/>
                    <a:gd name="T34" fmla="*/ 144 w 144"/>
                    <a:gd name="T35" fmla="*/ 0 h 137"/>
                    <a:gd name="T36" fmla="*/ 130 w 144"/>
                    <a:gd name="T37" fmla="*/ 0 h 137"/>
                    <a:gd name="T38" fmla="*/ 114 w 144"/>
                    <a:gd name="T39" fmla="*/ 0 h 137"/>
                    <a:gd name="T40" fmla="*/ 101 w 144"/>
                    <a:gd name="T41" fmla="*/ 3 h 137"/>
                    <a:gd name="T42" fmla="*/ 87 w 144"/>
                    <a:gd name="T43" fmla="*/ 7 h 137"/>
                    <a:gd name="T44" fmla="*/ 74 w 144"/>
                    <a:gd name="T45" fmla="*/ 12 h 137"/>
                    <a:gd name="T46" fmla="*/ 63 w 144"/>
                    <a:gd name="T47" fmla="*/ 18 h 137"/>
                    <a:gd name="T48" fmla="*/ 51 w 144"/>
                    <a:gd name="T49" fmla="*/ 26 h 137"/>
                    <a:gd name="T50" fmla="*/ 42 w 144"/>
                    <a:gd name="T51" fmla="*/ 35 h 137"/>
                    <a:gd name="T52" fmla="*/ 34 w 144"/>
                    <a:gd name="T53" fmla="*/ 44 h 137"/>
                    <a:gd name="T54" fmla="*/ 25 w 144"/>
                    <a:gd name="T55" fmla="*/ 54 h 137"/>
                    <a:gd name="T56" fmla="*/ 19 w 144"/>
                    <a:gd name="T57" fmla="*/ 66 h 137"/>
                    <a:gd name="T58" fmla="*/ 13 w 144"/>
                    <a:gd name="T59" fmla="*/ 77 h 137"/>
                    <a:gd name="T60" fmla="*/ 7 w 144"/>
                    <a:gd name="T61" fmla="*/ 92 h 137"/>
                    <a:gd name="T62" fmla="*/ 5 w 144"/>
                    <a:gd name="T63" fmla="*/ 105 h 137"/>
                    <a:gd name="T64" fmla="*/ 2 w 144"/>
                    <a:gd name="T65" fmla="*/ 119 h 137"/>
                    <a:gd name="T66" fmla="*/ 0 w 144"/>
                    <a:gd name="T67" fmla="*/ 135 h 137"/>
                    <a:gd name="T68" fmla="*/ 23 w 144"/>
                    <a:gd name="T6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4" h="137">
                      <a:moveTo>
                        <a:pt x="23" y="137"/>
                      </a:moveTo>
                      <a:lnTo>
                        <a:pt x="25" y="124"/>
                      </a:lnTo>
                      <a:lnTo>
                        <a:pt x="28" y="109"/>
                      </a:lnTo>
                      <a:lnTo>
                        <a:pt x="29" y="99"/>
                      </a:lnTo>
                      <a:lnTo>
                        <a:pt x="35" y="87"/>
                      </a:lnTo>
                      <a:lnTo>
                        <a:pt x="39" y="77"/>
                      </a:lnTo>
                      <a:lnTo>
                        <a:pt x="45" y="68"/>
                      </a:lnTo>
                      <a:lnTo>
                        <a:pt x="51" y="58"/>
                      </a:lnTo>
                      <a:lnTo>
                        <a:pt x="58" y="51"/>
                      </a:lnTo>
                      <a:lnTo>
                        <a:pt x="66" y="44"/>
                      </a:lnTo>
                      <a:lnTo>
                        <a:pt x="74" y="39"/>
                      </a:lnTo>
                      <a:lnTo>
                        <a:pt x="85" y="34"/>
                      </a:lnTo>
                      <a:lnTo>
                        <a:pt x="95" y="29"/>
                      </a:lnTo>
                      <a:lnTo>
                        <a:pt x="106" y="26"/>
                      </a:lnTo>
                      <a:lnTo>
                        <a:pt x="118" y="23"/>
                      </a:lnTo>
                      <a:lnTo>
                        <a:pt x="130" y="22"/>
                      </a:lnTo>
                      <a:lnTo>
                        <a:pt x="144" y="22"/>
                      </a:lnTo>
                      <a:lnTo>
                        <a:pt x="144" y="0"/>
                      </a:lnTo>
                      <a:lnTo>
                        <a:pt x="130" y="0"/>
                      </a:lnTo>
                      <a:lnTo>
                        <a:pt x="114" y="0"/>
                      </a:lnTo>
                      <a:lnTo>
                        <a:pt x="101" y="3"/>
                      </a:lnTo>
                      <a:lnTo>
                        <a:pt x="87" y="7"/>
                      </a:lnTo>
                      <a:lnTo>
                        <a:pt x="74" y="12"/>
                      </a:lnTo>
                      <a:lnTo>
                        <a:pt x="63" y="18"/>
                      </a:lnTo>
                      <a:lnTo>
                        <a:pt x="51" y="26"/>
                      </a:lnTo>
                      <a:lnTo>
                        <a:pt x="42" y="35"/>
                      </a:lnTo>
                      <a:lnTo>
                        <a:pt x="34" y="44"/>
                      </a:lnTo>
                      <a:lnTo>
                        <a:pt x="25" y="54"/>
                      </a:lnTo>
                      <a:lnTo>
                        <a:pt x="19" y="66"/>
                      </a:lnTo>
                      <a:lnTo>
                        <a:pt x="13" y="77"/>
                      </a:lnTo>
                      <a:lnTo>
                        <a:pt x="7" y="92"/>
                      </a:lnTo>
                      <a:lnTo>
                        <a:pt x="5" y="105"/>
                      </a:lnTo>
                      <a:lnTo>
                        <a:pt x="2" y="119"/>
                      </a:lnTo>
                      <a:lnTo>
                        <a:pt x="0" y="135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</p:grpSp>
          <p:sp>
            <p:nvSpPr>
              <p:cNvPr id="232" name="Freeform 206"/>
              <p:cNvSpPr>
                <a:spLocks/>
              </p:cNvSpPr>
              <p:nvPr/>
            </p:nvSpPr>
            <p:spPr bwMode="auto">
              <a:xfrm>
                <a:off x="5158" y="2461"/>
                <a:ext cx="8" cy="4"/>
              </a:xfrm>
              <a:custGeom>
                <a:avLst/>
                <a:gdLst>
                  <a:gd name="T0" fmla="*/ 0 w 23"/>
                  <a:gd name="T1" fmla="*/ 0 h 12"/>
                  <a:gd name="T2" fmla="*/ 1 w 23"/>
                  <a:gd name="T3" fmla="*/ 5 h 12"/>
                  <a:gd name="T4" fmla="*/ 2 w 23"/>
                  <a:gd name="T5" fmla="*/ 9 h 12"/>
                  <a:gd name="T6" fmla="*/ 7 w 23"/>
                  <a:gd name="T7" fmla="*/ 12 h 12"/>
                  <a:gd name="T8" fmla="*/ 11 w 23"/>
                  <a:gd name="T9" fmla="*/ 12 h 12"/>
                  <a:gd name="T10" fmla="*/ 16 w 23"/>
                  <a:gd name="T11" fmla="*/ 12 h 12"/>
                  <a:gd name="T12" fmla="*/ 18 w 23"/>
                  <a:gd name="T13" fmla="*/ 10 h 12"/>
                  <a:gd name="T14" fmla="*/ 21 w 23"/>
                  <a:gd name="T15" fmla="*/ 6 h 12"/>
                  <a:gd name="T16" fmla="*/ 23 w 23"/>
                  <a:gd name="T17" fmla="*/ 2 h 12"/>
                  <a:gd name="T18" fmla="*/ 0 w 2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21" y="6"/>
                    </a:lnTo>
                    <a:lnTo>
                      <a:pt x="2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3" name="Freeform 207"/>
              <p:cNvSpPr>
                <a:spLocks/>
              </p:cNvSpPr>
              <p:nvPr/>
            </p:nvSpPr>
            <p:spPr bwMode="auto">
              <a:xfrm>
                <a:off x="5100" y="2451"/>
                <a:ext cx="7" cy="5"/>
              </a:xfrm>
              <a:custGeom>
                <a:avLst/>
                <a:gdLst>
                  <a:gd name="T0" fmla="*/ 23 w 23"/>
                  <a:gd name="T1" fmla="*/ 13 h 13"/>
                  <a:gd name="T2" fmla="*/ 22 w 23"/>
                  <a:gd name="T3" fmla="*/ 8 h 13"/>
                  <a:gd name="T4" fmla="*/ 20 w 23"/>
                  <a:gd name="T5" fmla="*/ 4 h 13"/>
                  <a:gd name="T6" fmla="*/ 16 w 23"/>
                  <a:gd name="T7" fmla="*/ 1 h 13"/>
                  <a:gd name="T8" fmla="*/ 13 w 23"/>
                  <a:gd name="T9" fmla="*/ 0 h 13"/>
                  <a:gd name="T10" fmla="*/ 7 w 23"/>
                  <a:gd name="T11" fmla="*/ 0 h 13"/>
                  <a:gd name="T12" fmla="*/ 4 w 23"/>
                  <a:gd name="T13" fmla="*/ 3 h 13"/>
                  <a:gd name="T14" fmla="*/ 1 w 23"/>
                  <a:gd name="T15" fmla="*/ 6 h 13"/>
                  <a:gd name="T16" fmla="*/ 0 w 23"/>
                  <a:gd name="T17" fmla="*/ 10 h 13"/>
                  <a:gd name="T18" fmla="*/ 23 w 23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22" y="8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4" name="Freeform 208"/>
              <p:cNvSpPr>
                <a:spLocks/>
              </p:cNvSpPr>
              <p:nvPr/>
            </p:nvSpPr>
            <p:spPr bwMode="auto">
              <a:xfrm>
                <a:off x="5083" y="2455"/>
                <a:ext cx="24" cy="50"/>
              </a:xfrm>
              <a:custGeom>
                <a:avLst/>
                <a:gdLst>
                  <a:gd name="T0" fmla="*/ 3 w 72"/>
                  <a:gd name="T1" fmla="*/ 151 h 151"/>
                  <a:gd name="T2" fmla="*/ 24 w 72"/>
                  <a:gd name="T3" fmla="*/ 145 h 151"/>
                  <a:gd name="T4" fmla="*/ 23 w 72"/>
                  <a:gd name="T5" fmla="*/ 132 h 151"/>
                  <a:gd name="T6" fmla="*/ 24 w 72"/>
                  <a:gd name="T7" fmla="*/ 122 h 151"/>
                  <a:gd name="T8" fmla="*/ 26 w 72"/>
                  <a:gd name="T9" fmla="*/ 112 h 151"/>
                  <a:gd name="T10" fmla="*/ 27 w 72"/>
                  <a:gd name="T11" fmla="*/ 103 h 151"/>
                  <a:gd name="T12" fmla="*/ 30 w 72"/>
                  <a:gd name="T13" fmla="*/ 96 h 151"/>
                  <a:gd name="T14" fmla="*/ 35 w 72"/>
                  <a:gd name="T15" fmla="*/ 87 h 151"/>
                  <a:gd name="T16" fmla="*/ 39 w 72"/>
                  <a:gd name="T17" fmla="*/ 80 h 151"/>
                  <a:gd name="T18" fmla="*/ 42 w 72"/>
                  <a:gd name="T19" fmla="*/ 74 h 151"/>
                  <a:gd name="T20" fmla="*/ 46 w 72"/>
                  <a:gd name="T21" fmla="*/ 65 h 151"/>
                  <a:gd name="T22" fmla="*/ 50 w 72"/>
                  <a:gd name="T23" fmla="*/ 60 h 151"/>
                  <a:gd name="T24" fmla="*/ 56 w 72"/>
                  <a:gd name="T25" fmla="*/ 51 h 151"/>
                  <a:gd name="T26" fmla="*/ 61 w 72"/>
                  <a:gd name="T27" fmla="*/ 44 h 151"/>
                  <a:gd name="T28" fmla="*/ 64 w 72"/>
                  <a:gd name="T29" fmla="*/ 33 h 151"/>
                  <a:gd name="T30" fmla="*/ 68 w 72"/>
                  <a:gd name="T31" fmla="*/ 25 h 151"/>
                  <a:gd name="T32" fmla="*/ 69 w 72"/>
                  <a:gd name="T33" fmla="*/ 14 h 151"/>
                  <a:gd name="T34" fmla="*/ 72 w 72"/>
                  <a:gd name="T35" fmla="*/ 3 h 151"/>
                  <a:gd name="T36" fmla="*/ 49 w 72"/>
                  <a:gd name="T37" fmla="*/ 0 h 151"/>
                  <a:gd name="T38" fmla="*/ 48 w 72"/>
                  <a:gd name="T39" fmla="*/ 10 h 151"/>
                  <a:gd name="T40" fmla="*/ 45 w 72"/>
                  <a:gd name="T41" fmla="*/ 17 h 151"/>
                  <a:gd name="T42" fmla="*/ 42 w 72"/>
                  <a:gd name="T43" fmla="*/ 26 h 151"/>
                  <a:gd name="T44" fmla="*/ 39 w 72"/>
                  <a:gd name="T45" fmla="*/ 32 h 151"/>
                  <a:gd name="T46" fmla="*/ 35 w 72"/>
                  <a:gd name="T47" fmla="*/ 39 h 151"/>
                  <a:gd name="T48" fmla="*/ 30 w 72"/>
                  <a:gd name="T49" fmla="*/ 46 h 151"/>
                  <a:gd name="T50" fmla="*/ 26 w 72"/>
                  <a:gd name="T51" fmla="*/ 54 h 151"/>
                  <a:gd name="T52" fmla="*/ 21 w 72"/>
                  <a:gd name="T53" fmla="*/ 61 h 151"/>
                  <a:gd name="T54" fmla="*/ 17 w 72"/>
                  <a:gd name="T55" fmla="*/ 70 h 151"/>
                  <a:gd name="T56" fmla="*/ 13 w 72"/>
                  <a:gd name="T57" fmla="*/ 78 h 151"/>
                  <a:gd name="T58" fmla="*/ 10 w 72"/>
                  <a:gd name="T59" fmla="*/ 86 h 151"/>
                  <a:gd name="T60" fmla="*/ 4 w 72"/>
                  <a:gd name="T61" fmla="*/ 96 h 151"/>
                  <a:gd name="T62" fmla="*/ 3 w 72"/>
                  <a:gd name="T63" fmla="*/ 108 h 151"/>
                  <a:gd name="T64" fmla="*/ 1 w 72"/>
                  <a:gd name="T65" fmla="*/ 119 h 151"/>
                  <a:gd name="T66" fmla="*/ 0 w 72"/>
                  <a:gd name="T67" fmla="*/ 132 h 151"/>
                  <a:gd name="T68" fmla="*/ 1 w 72"/>
                  <a:gd name="T69" fmla="*/ 147 h 151"/>
                  <a:gd name="T70" fmla="*/ 21 w 72"/>
                  <a:gd name="T71" fmla="*/ 140 h 151"/>
                  <a:gd name="T72" fmla="*/ 3 w 7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151">
                    <a:moveTo>
                      <a:pt x="3" y="151"/>
                    </a:moveTo>
                    <a:lnTo>
                      <a:pt x="24" y="145"/>
                    </a:lnTo>
                    <a:lnTo>
                      <a:pt x="23" y="132"/>
                    </a:lnTo>
                    <a:lnTo>
                      <a:pt x="24" y="122"/>
                    </a:lnTo>
                    <a:lnTo>
                      <a:pt x="26" y="112"/>
                    </a:lnTo>
                    <a:lnTo>
                      <a:pt x="27" y="103"/>
                    </a:lnTo>
                    <a:lnTo>
                      <a:pt x="30" y="96"/>
                    </a:lnTo>
                    <a:lnTo>
                      <a:pt x="35" y="87"/>
                    </a:lnTo>
                    <a:lnTo>
                      <a:pt x="39" y="80"/>
                    </a:lnTo>
                    <a:lnTo>
                      <a:pt x="42" y="74"/>
                    </a:lnTo>
                    <a:lnTo>
                      <a:pt x="46" y="65"/>
                    </a:lnTo>
                    <a:lnTo>
                      <a:pt x="50" y="60"/>
                    </a:lnTo>
                    <a:lnTo>
                      <a:pt x="56" y="51"/>
                    </a:lnTo>
                    <a:lnTo>
                      <a:pt x="61" y="44"/>
                    </a:lnTo>
                    <a:lnTo>
                      <a:pt x="64" y="33"/>
                    </a:lnTo>
                    <a:lnTo>
                      <a:pt x="68" y="25"/>
                    </a:lnTo>
                    <a:lnTo>
                      <a:pt x="69" y="14"/>
                    </a:lnTo>
                    <a:lnTo>
                      <a:pt x="72" y="3"/>
                    </a:lnTo>
                    <a:lnTo>
                      <a:pt x="49" y="0"/>
                    </a:lnTo>
                    <a:lnTo>
                      <a:pt x="48" y="10"/>
                    </a:lnTo>
                    <a:lnTo>
                      <a:pt x="45" y="17"/>
                    </a:lnTo>
                    <a:lnTo>
                      <a:pt x="42" y="26"/>
                    </a:lnTo>
                    <a:lnTo>
                      <a:pt x="39" y="32"/>
                    </a:lnTo>
                    <a:lnTo>
                      <a:pt x="35" y="39"/>
                    </a:lnTo>
                    <a:lnTo>
                      <a:pt x="30" y="46"/>
                    </a:lnTo>
                    <a:lnTo>
                      <a:pt x="26" y="54"/>
                    </a:lnTo>
                    <a:lnTo>
                      <a:pt x="21" y="61"/>
                    </a:lnTo>
                    <a:lnTo>
                      <a:pt x="17" y="70"/>
                    </a:lnTo>
                    <a:lnTo>
                      <a:pt x="13" y="78"/>
                    </a:lnTo>
                    <a:lnTo>
                      <a:pt x="10" y="86"/>
                    </a:lnTo>
                    <a:lnTo>
                      <a:pt x="4" y="96"/>
                    </a:lnTo>
                    <a:lnTo>
                      <a:pt x="3" y="108"/>
                    </a:lnTo>
                    <a:lnTo>
                      <a:pt x="1" y="119"/>
                    </a:lnTo>
                    <a:lnTo>
                      <a:pt x="0" y="132"/>
                    </a:lnTo>
                    <a:lnTo>
                      <a:pt x="1" y="147"/>
                    </a:lnTo>
                    <a:lnTo>
                      <a:pt x="21" y="140"/>
                    </a:lnTo>
                    <a:lnTo>
                      <a:pt x="3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5" name="Freeform 209"/>
              <p:cNvSpPr>
                <a:spLocks/>
              </p:cNvSpPr>
              <p:nvPr/>
            </p:nvSpPr>
            <p:spPr bwMode="auto">
              <a:xfrm>
                <a:off x="5064" y="2482"/>
                <a:ext cx="26" cy="23"/>
              </a:xfrm>
              <a:custGeom>
                <a:avLst/>
                <a:gdLst>
                  <a:gd name="T0" fmla="*/ 0 w 80"/>
                  <a:gd name="T1" fmla="*/ 22 h 70"/>
                  <a:gd name="T2" fmla="*/ 9 w 80"/>
                  <a:gd name="T3" fmla="*/ 25 h 70"/>
                  <a:gd name="T4" fmla="*/ 16 w 80"/>
                  <a:gd name="T5" fmla="*/ 28 h 70"/>
                  <a:gd name="T6" fmla="*/ 24 w 80"/>
                  <a:gd name="T7" fmla="*/ 34 h 70"/>
                  <a:gd name="T8" fmla="*/ 32 w 80"/>
                  <a:gd name="T9" fmla="*/ 38 h 70"/>
                  <a:gd name="T10" fmla="*/ 40 w 80"/>
                  <a:gd name="T11" fmla="*/ 45 h 70"/>
                  <a:gd name="T12" fmla="*/ 47 w 80"/>
                  <a:gd name="T13" fmla="*/ 53 h 70"/>
                  <a:gd name="T14" fmla="*/ 54 w 80"/>
                  <a:gd name="T15" fmla="*/ 61 h 70"/>
                  <a:gd name="T16" fmla="*/ 62 w 80"/>
                  <a:gd name="T17" fmla="*/ 70 h 70"/>
                  <a:gd name="T18" fmla="*/ 80 w 80"/>
                  <a:gd name="T19" fmla="*/ 59 h 70"/>
                  <a:gd name="T20" fmla="*/ 73 w 80"/>
                  <a:gd name="T21" fmla="*/ 47 h 70"/>
                  <a:gd name="T22" fmla="*/ 63 w 80"/>
                  <a:gd name="T23" fmla="*/ 37 h 70"/>
                  <a:gd name="T24" fmla="*/ 56 w 80"/>
                  <a:gd name="T25" fmla="*/ 28 h 70"/>
                  <a:gd name="T26" fmla="*/ 47 w 80"/>
                  <a:gd name="T27" fmla="*/ 19 h 70"/>
                  <a:gd name="T28" fmla="*/ 37 w 80"/>
                  <a:gd name="T29" fmla="*/ 13 h 70"/>
                  <a:gd name="T30" fmla="*/ 28 w 80"/>
                  <a:gd name="T31" fmla="*/ 8 h 70"/>
                  <a:gd name="T32" fmla="*/ 16 w 80"/>
                  <a:gd name="T33" fmla="*/ 3 h 70"/>
                  <a:gd name="T34" fmla="*/ 8 w 80"/>
                  <a:gd name="T35" fmla="*/ 0 h 70"/>
                  <a:gd name="T36" fmla="*/ 0 w 80"/>
                  <a:gd name="T37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70">
                    <a:moveTo>
                      <a:pt x="0" y="22"/>
                    </a:moveTo>
                    <a:lnTo>
                      <a:pt x="9" y="25"/>
                    </a:lnTo>
                    <a:lnTo>
                      <a:pt x="16" y="28"/>
                    </a:lnTo>
                    <a:lnTo>
                      <a:pt x="24" y="34"/>
                    </a:lnTo>
                    <a:lnTo>
                      <a:pt x="32" y="38"/>
                    </a:lnTo>
                    <a:lnTo>
                      <a:pt x="40" y="45"/>
                    </a:lnTo>
                    <a:lnTo>
                      <a:pt x="47" y="53"/>
                    </a:lnTo>
                    <a:lnTo>
                      <a:pt x="54" y="61"/>
                    </a:lnTo>
                    <a:lnTo>
                      <a:pt x="62" y="70"/>
                    </a:lnTo>
                    <a:lnTo>
                      <a:pt x="80" y="59"/>
                    </a:lnTo>
                    <a:lnTo>
                      <a:pt x="73" y="47"/>
                    </a:lnTo>
                    <a:lnTo>
                      <a:pt x="63" y="37"/>
                    </a:lnTo>
                    <a:lnTo>
                      <a:pt x="56" y="28"/>
                    </a:lnTo>
                    <a:lnTo>
                      <a:pt x="47" y="19"/>
                    </a:lnTo>
                    <a:lnTo>
                      <a:pt x="37" y="13"/>
                    </a:lnTo>
                    <a:lnTo>
                      <a:pt x="28" y="8"/>
                    </a:lnTo>
                    <a:lnTo>
                      <a:pt x="16" y="3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6" name="Freeform 210"/>
              <p:cNvSpPr>
                <a:spLocks/>
              </p:cNvSpPr>
              <p:nvPr/>
            </p:nvSpPr>
            <p:spPr bwMode="auto">
              <a:xfrm>
                <a:off x="5084" y="2499"/>
                <a:ext cx="5" cy="8"/>
              </a:xfrm>
              <a:custGeom>
                <a:avLst/>
                <a:gdLst>
                  <a:gd name="T0" fmla="*/ 15 w 15"/>
                  <a:gd name="T1" fmla="*/ 1 h 23"/>
                  <a:gd name="T2" fmla="*/ 10 w 15"/>
                  <a:gd name="T3" fmla="*/ 0 h 23"/>
                  <a:gd name="T4" fmla="*/ 6 w 15"/>
                  <a:gd name="T5" fmla="*/ 1 h 23"/>
                  <a:gd name="T6" fmla="*/ 2 w 15"/>
                  <a:gd name="T7" fmla="*/ 6 h 23"/>
                  <a:gd name="T8" fmla="*/ 0 w 15"/>
                  <a:gd name="T9" fmla="*/ 8 h 23"/>
                  <a:gd name="T10" fmla="*/ 0 w 15"/>
                  <a:gd name="T11" fmla="*/ 13 h 23"/>
                  <a:gd name="T12" fmla="*/ 0 w 15"/>
                  <a:gd name="T13" fmla="*/ 17 h 23"/>
                  <a:gd name="T14" fmla="*/ 3 w 15"/>
                  <a:gd name="T15" fmla="*/ 20 h 23"/>
                  <a:gd name="T16" fmla="*/ 7 w 15"/>
                  <a:gd name="T17" fmla="*/ 23 h 23"/>
                  <a:gd name="T18" fmla="*/ 15 w 15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3">
                    <a:moveTo>
                      <a:pt x="15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437" name="圓角矩形圖說文字 436"/>
            <p:cNvSpPr/>
            <p:nvPr/>
          </p:nvSpPr>
          <p:spPr>
            <a:xfrm>
              <a:off x="1115616" y="4903606"/>
              <a:ext cx="5832648" cy="1190623"/>
            </a:xfrm>
            <a:prstGeom prst="wedgeRoundRectCallout">
              <a:avLst>
                <a:gd name="adj1" fmla="val 63751"/>
                <a:gd name="adj2" fmla="val -29968"/>
                <a:gd name="adj3" fmla="val 16667"/>
              </a:avLst>
            </a:prstGeom>
            <a:solidFill>
              <a:schemeClr val="bg2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altLang="zh-TW" sz="3200" dirty="0" smtClean="0">
                <a:solidFill>
                  <a:schemeClr val="accent1">
                    <a:lumMod val="75000"/>
                  </a:schemeClr>
                </a:solidFill>
              </a:endParaRPr>
            </a:p>
            <a:p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這個是</a:t>
              </a:r>
              <a:r>
                <a:rPr lang="en-US" altLang="zh-TW" sz="3200" dirty="0" smtClean="0">
                  <a:solidFill>
                    <a:srgbClr val="FF0000"/>
                  </a:solidFill>
                  <a:latin typeface="Berlin Sans FB" pitchFamily="34" charset="0"/>
                </a:rPr>
                <a:t>1</a:t>
              </a:r>
              <a:r>
                <a:rPr lang="zh-TW" altLang="en-US" sz="3200" dirty="0" smtClean="0">
                  <a:solidFill>
                    <a:srgbClr val="FF0000"/>
                  </a:solidFill>
                  <a:latin typeface="Berlin Sans FB" pitchFamily="34" charset="0"/>
                </a:rPr>
                <a:t>角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硬幣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。它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是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金色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的，形狀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呈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圓形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。</a:t>
              </a:r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  <a:p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  <p:sp>
        <p:nvSpPr>
          <p:cNvPr id="220" name="橢圓 219"/>
          <p:cNvSpPr/>
          <p:nvPr/>
        </p:nvSpPr>
        <p:spPr>
          <a:xfrm>
            <a:off x="3598724" y="2677420"/>
            <a:ext cx="577563" cy="363629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HK" altLang="en-US"/>
          </a:p>
        </p:txBody>
      </p:sp>
      <p:grpSp>
        <p:nvGrpSpPr>
          <p:cNvPr id="6" name="群組 5"/>
          <p:cNvGrpSpPr/>
          <p:nvPr/>
        </p:nvGrpSpPr>
        <p:grpSpPr>
          <a:xfrm>
            <a:off x="88409" y="2468349"/>
            <a:ext cx="3490043" cy="1384995"/>
            <a:chOff x="88409" y="2468349"/>
            <a:chExt cx="3490043" cy="1384995"/>
          </a:xfrm>
        </p:grpSpPr>
        <p:sp>
          <p:nvSpPr>
            <p:cNvPr id="440" name="文字方塊 439"/>
            <p:cNvSpPr txBox="1"/>
            <p:nvPr/>
          </p:nvSpPr>
          <p:spPr>
            <a:xfrm>
              <a:off x="88409" y="2468349"/>
              <a:ext cx="325660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dirty="0" smtClean="0">
                  <a:solidFill>
                    <a:srgbClr val="FF0000"/>
                  </a:solidFill>
                </a:rPr>
                <a:t>「壹毫」同樣也是中國大寫數字，與「</a:t>
              </a:r>
              <a:r>
                <a:rPr lang="zh-TW" altLang="en-US" sz="2800" dirty="0">
                  <a:solidFill>
                    <a:srgbClr val="FF0000"/>
                  </a:solidFill>
                </a:rPr>
                <a:t>一角</a:t>
              </a:r>
              <a:r>
                <a:rPr lang="zh-TW" altLang="en-US" sz="2800" dirty="0" smtClean="0">
                  <a:solidFill>
                    <a:srgbClr val="FF0000"/>
                  </a:solidFill>
                </a:rPr>
                <a:t>」意思相同</a:t>
              </a:r>
              <a:endParaRPr lang="zh-HK" altLang="en-US" sz="2800" dirty="0">
                <a:solidFill>
                  <a:srgbClr val="FF0000"/>
                </a:solidFill>
              </a:endParaRPr>
            </a:p>
          </p:txBody>
        </p:sp>
        <p:cxnSp>
          <p:nvCxnSpPr>
            <p:cNvPr id="221" name="直線單箭頭接點 220"/>
            <p:cNvCxnSpPr/>
            <p:nvPr/>
          </p:nvCxnSpPr>
          <p:spPr>
            <a:xfrm flipV="1">
              <a:off x="3111568" y="2932443"/>
              <a:ext cx="466884" cy="309942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86180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20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2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硬幣的特徵</a:t>
            </a:r>
            <a:endParaRPr lang="zh-HK" altLang="en-US" dirty="0"/>
          </a:p>
        </p:txBody>
      </p:sp>
      <p:sp>
        <p:nvSpPr>
          <p:cNvPr id="2" name="文字方塊 1"/>
          <p:cNvSpPr txBox="1"/>
          <p:nvPr/>
        </p:nvSpPr>
        <p:spPr>
          <a:xfrm>
            <a:off x="4319266" y="3746309"/>
            <a:ext cx="9361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 smtClean="0">
                <a:solidFill>
                  <a:schemeClr val="accent6"/>
                </a:solidFill>
                <a:latin typeface="Berlin Sans FB" pitchFamily="34" charset="0"/>
              </a:rPr>
              <a:t>1</a:t>
            </a:r>
            <a:r>
              <a:rPr lang="zh-TW" altLang="en-US" sz="3200" dirty="0" smtClean="0">
                <a:solidFill>
                  <a:schemeClr val="accent6"/>
                </a:solidFill>
              </a:rPr>
              <a:t>角</a:t>
            </a:r>
            <a:endParaRPr lang="zh-HK" altLang="en-US" sz="3200" dirty="0">
              <a:solidFill>
                <a:schemeClr val="accent6"/>
              </a:solidFill>
            </a:endParaRPr>
          </a:p>
        </p:txBody>
      </p:sp>
      <p:grpSp>
        <p:nvGrpSpPr>
          <p:cNvPr id="3" name="群組 2"/>
          <p:cNvGrpSpPr/>
          <p:nvPr/>
        </p:nvGrpSpPr>
        <p:grpSpPr>
          <a:xfrm>
            <a:off x="3419872" y="2708920"/>
            <a:ext cx="2342207" cy="912624"/>
            <a:chOff x="815949" y="2196540"/>
            <a:chExt cx="2342207" cy="912624"/>
          </a:xfrm>
        </p:grpSpPr>
        <p:pic>
          <p:nvPicPr>
            <p:cNvPr id="222" name="Picture 3" descr="\\server-pc1\STAR Project Team\STAR_Maths\02 Tasks development\WLTS_1617\Artwork\note and coin\Coin 10 cents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949" y="2196540"/>
              <a:ext cx="935269" cy="9126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4" name="Picture 2" descr="\\server-pc1\STAR Project Team\STAR_Maths\02 Tasks development\WLTS_1617\Artwork\note and coin\10cent_back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2708" y="2218727"/>
              <a:ext cx="865448" cy="8594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群組 3"/>
          <p:cNvGrpSpPr/>
          <p:nvPr/>
        </p:nvGrpSpPr>
        <p:grpSpPr>
          <a:xfrm>
            <a:off x="179512" y="4233681"/>
            <a:ext cx="8598608" cy="2109787"/>
            <a:chOff x="179512" y="4233681"/>
            <a:chExt cx="8598608" cy="2109787"/>
          </a:xfrm>
        </p:grpSpPr>
        <p:grpSp>
          <p:nvGrpSpPr>
            <p:cNvPr id="229" name="Group 4"/>
            <p:cNvGrpSpPr>
              <a:grpSpLocks noChangeAspect="1"/>
            </p:cNvGrpSpPr>
            <p:nvPr/>
          </p:nvGrpSpPr>
          <p:grpSpPr bwMode="auto">
            <a:xfrm>
              <a:off x="6442907" y="4233681"/>
              <a:ext cx="2335213" cy="2109787"/>
              <a:chOff x="4014" y="2251"/>
              <a:chExt cx="1471" cy="1329"/>
            </a:xfrm>
          </p:grpSpPr>
          <p:sp>
            <p:nvSpPr>
              <p:cNvPr id="230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014" y="2251"/>
                <a:ext cx="1471" cy="1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grpSp>
            <p:nvGrpSpPr>
              <p:cNvPr id="231" name="Group 205"/>
              <p:cNvGrpSpPr>
                <a:grpSpLocks/>
              </p:cNvGrpSpPr>
              <p:nvPr/>
            </p:nvGrpSpPr>
            <p:grpSpPr bwMode="auto">
              <a:xfrm>
                <a:off x="4014" y="2251"/>
                <a:ext cx="1469" cy="1329"/>
                <a:chOff x="4014" y="2251"/>
                <a:chExt cx="1469" cy="1329"/>
              </a:xfrm>
            </p:grpSpPr>
            <p:sp>
              <p:nvSpPr>
                <p:cNvPr id="237" name="Freeform 5"/>
                <p:cNvSpPr>
                  <a:spLocks/>
                </p:cNvSpPr>
                <p:nvPr/>
              </p:nvSpPr>
              <p:spPr bwMode="auto">
                <a:xfrm>
                  <a:off x="4018" y="2251"/>
                  <a:ext cx="767" cy="833"/>
                </a:xfrm>
                <a:custGeom>
                  <a:avLst/>
                  <a:gdLst>
                    <a:gd name="T0" fmla="*/ 2297 w 2301"/>
                    <a:gd name="T1" fmla="*/ 0 h 2499"/>
                    <a:gd name="T2" fmla="*/ 0 w 2301"/>
                    <a:gd name="T3" fmla="*/ 0 h 2499"/>
                    <a:gd name="T4" fmla="*/ 0 w 2301"/>
                    <a:gd name="T5" fmla="*/ 2499 h 2499"/>
                    <a:gd name="T6" fmla="*/ 69 w 2301"/>
                    <a:gd name="T7" fmla="*/ 2495 h 2499"/>
                    <a:gd name="T8" fmla="*/ 141 w 2301"/>
                    <a:gd name="T9" fmla="*/ 2489 h 2499"/>
                    <a:gd name="T10" fmla="*/ 210 w 2301"/>
                    <a:gd name="T11" fmla="*/ 2483 h 2499"/>
                    <a:gd name="T12" fmla="*/ 282 w 2301"/>
                    <a:gd name="T13" fmla="*/ 2478 h 2499"/>
                    <a:gd name="T14" fmla="*/ 354 w 2301"/>
                    <a:gd name="T15" fmla="*/ 2472 h 2499"/>
                    <a:gd name="T16" fmla="*/ 426 w 2301"/>
                    <a:gd name="T17" fmla="*/ 2466 h 2499"/>
                    <a:gd name="T18" fmla="*/ 498 w 2301"/>
                    <a:gd name="T19" fmla="*/ 2460 h 2499"/>
                    <a:gd name="T20" fmla="*/ 571 w 2301"/>
                    <a:gd name="T21" fmla="*/ 2454 h 2499"/>
                    <a:gd name="T22" fmla="*/ 644 w 2301"/>
                    <a:gd name="T23" fmla="*/ 2449 h 2499"/>
                    <a:gd name="T24" fmla="*/ 715 w 2301"/>
                    <a:gd name="T25" fmla="*/ 2443 h 2499"/>
                    <a:gd name="T26" fmla="*/ 788 w 2301"/>
                    <a:gd name="T27" fmla="*/ 2437 h 2499"/>
                    <a:gd name="T28" fmla="*/ 860 w 2301"/>
                    <a:gd name="T29" fmla="*/ 2431 h 2499"/>
                    <a:gd name="T30" fmla="*/ 935 w 2301"/>
                    <a:gd name="T31" fmla="*/ 2427 h 2499"/>
                    <a:gd name="T32" fmla="*/ 1007 w 2301"/>
                    <a:gd name="T33" fmla="*/ 2421 h 2499"/>
                    <a:gd name="T34" fmla="*/ 1080 w 2301"/>
                    <a:gd name="T35" fmla="*/ 2415 h 2499"/>
                    <a:gd name="T36" fmla="*/ 1153 w 2301"/>
                    <a:gd name="T37" fmla="*/ 2409 h 2499"/>
                    <a:gd name="T38" fmla="*/ 1225 w 2301"/>
                    <a:gd name="T39" fmla="*/ 2403 h 2499"/>
                    <a:gd name="T40" fmla="*/ 1298 w 2301"/>
                    <a:gd name="T41" fmla="*/ 2399 h 2499"/>
                    <a:gd name="T42" fmla="*/ 1372 w 2301"/>
                    <a:gd name="T43" fmla="*/ 2393 h 2499"/>
                    <a:gd name="T44" fmla="*/ 1443 w 2301"/>
                    <a:gd name="T45" fmla="*/ 2389 h 2499"/>
                    <a:gd name="T46" fmla="*/ 1516 w 2301"/>
                    <a:gd name="T47" fmla="*/ 2383 h 2499"/>
                    <a:gd name="T48" fmla="*/ 1589 w 2301"/>
                    <a:gd name="T49" fmla="*/ 2379 h 2499"/>
                    <a:gd name="T50" fmla="*/ 1662 w 2301"/>
                    <a:gd name="T51" fmla="*/ 2374 h 2499"/>
                    <a:gd name="T52" fmla="*/ 1733 w 2301"/>
                    <a:gd name="T53" fmla="*/ 2370 h 2499"/>
                    <a:gd name="T54" fmla="*/ 1806 w 2301"/>
                    <a:gd name="T55" fmla="*/ 2366 h 2499"/>
                    <a:gd name="T56" fmla="*/ 1877 w 2301"/>
                    <a:gd name="T57" fmla="*/ 2361 h 2499"/>
                    <a:gd name="T58" fmla="*/ 1948 w 2301"/>
                    <a:gd name="T59" fmla="*/ 2357 h 2499"/>
                    <a:gd name="T60" fmla="*/ 2018 w 2301"/>
                    <a:gd name="T61" fmla="*/ 2354 h 2499"/>
                    <a:gd name="T62" fmla="*/ 2088 w 2301"/>
                    <a:gd name="T63" fmla="*/ 2350 h 2499"/>
                    <a:gd name="T64" fmla="*/ 2157 w 2301"/>
                    <a:gd name="T65" fmla="*/ 2347 h 2499"/>
                    <a:gd name="T66" fmla="*/ 2227 w 2301"/>
                    <a:gd name="T67" fmla="*/ 2344 h 2499"/>
                    <a:gd name="T68" fmla="*/ 2297 w 2301"/>
                    <a:gd name="T69" fmla="*/ 2341 h 2499"/>
                    <a:gd name="T70" fmla="*/ 2298 w 2301"/>
                    <a:gd name="T71" fmla="*/ 1731 h 2499"/>
                    <a:gd name="T72" fmla="*/ 2301 w 2301"/>
                    <a:gd name="T73" fmla="*/ 1150 h 2499"/>
                    <a:gd name="T74" fmla="*/ 2301 w 2301"/>
                    <a:gd name="T75" fmla="*/ 576 h 2499"/>
                    <a:gd name="T76" fmla="*/ 2297 w 2301"/>
                    <a:gd name="T77" fmla="*/ 0 h 2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01" h="2499">
                      <a:moveTo>
                        <a:pt x="2297" y="0"/>
                      </a:moveTo>
                      <a:lnTo>
                        <a:pt x="0" y="0"/>
                      </a:lnTo>
                      <a:lnTo>
                        <a:pt x="0" y="2499"/>
                      </a:lnTo>
                      <a:lnTo>
                        <a:pt x="69" y="2495"/>
                      </a:lnTo>
                      <a:lnTo>
                        <a:pt x="141" y="2489"/>
                      </a:lnTo>
                      <a:lnTo>
                        <a:pt x="210" y="2483"/>
                      </a:lnTo>
                      <a:lnTo>
                        <a:pt x="282" y="2478"/>
                      </a:lnTo>
                      <a:lnTo>
                        <a:pt x="354" y="2472"/>
                      </a:lnTo>
                      <a:lnTo>
                        <a:pt x="426" y="2466"/>
                      </a:lnTo>
                      <a:lnTo>
                        <a:pt x="498" y="2460"/>
                      </a:lnTo>
                      <a:lnTo>
                        <a:pt x="571" y="2454"/>
                      </a:lnTo>
                      <a:lnTo>
                        <a:pt x="644" y="2449"/>
                      </a:lnTo>
                      <a:lnTo>
                        <a:pt x="715" y="2443"/>
                      </a:lnTo>
                      <a:lnTo>
                        <a:pt x="788" y="2437"/>
                      </a:lnTo>
                      <a:lnTo>
                        <a:pt x="860" y="2431"/>
                      </a:lnTo>
                      <a:lnTo>
                        <a:pt x="935" y="2427"/>
                      </a:lnTo>
                      <a:lnTo>
                        <a:pt x="1007" y="2421"/>
                      </a:lnTo>
                      <a:lnTo>
                        <a:pt x="1080" y="2415"/>
                      </a:lnTo>
                      <a:lnTo>
                        <a:pt x="1153" y="2409"/>
                      </a:lnTo>
                      <a:lnTo>
                        <a:pt x="1225" y="2403"/>
                      </a:lnTo>
                      <a:lnTo>
                        <a:pt x="1298" y="2399"/>
                      </a:lnTo>
                      <a:lnTo>
                        <a:pt x="1372" y="2393"/>
                      </a:lnTo>
                      <a:lnTo>
                        <a:pt x="1443" y="2389"/>
                      </a:lnTo>
                      <a:lnTo>
                        <a:pt x="1516" y="2383"/>
                      </a:lnTo>
                      <a:lnTo>
                        <a:pt x="1589" y="2379"/>
                      </a:lnTo>
                      <a:lnTo>
                        <a:pt x="1662" y="2374"/>
                      </a:lnTo>
                      <a:lnTo>
                        <a:pt x="1733" y="2370"/>
                      </a:lnTo>
                      <a:lnTo>
                        <a:pt x="1806" y="2366"/>
                      </a:lnTo>
                      <a:lnTo>
                        <a:pt x="1877" y="2361"/>
                      </a:lnTo>
                      <a:lnTo>
                        <a:pt x="1948" y="2357"/>
                      </a:lnTo>
                      <a:lnTo>
                        <a:pt x="2018" y="2354"/>
                      </a:lnTo>
                      <a:lnTo>
                        <a:pt x="2088" y="2350"/>
                      </a:lnTo>
                      <a:lnTo>
                        <a:pt x="2157" y="2347"/>
                      </a:lnTo>
                      <a:lnTo>
                        <a:pt x="2227" y="2344"/>
                      </a:lnTo>
                      <a:lnTo>
                        <a:pt x="2297" y="2341"/>
                      </a:lnTo>
                      <a:lnTo>
                        <a:pt x="2298" y="1731"/>
                      </a:lnTo>
                      <a:lnTo>
                        <a:pt x="2301" y="1150"/>
                      </a:lnTo>
                      <a:lnTo>
                        <a:pt x="2301" y="576"/>
                      </a:lnTo>
                      <a:lnTo>
                        <a:pt x="229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8" name="Freeform 6"/>
                <p:cNvSpPr>
                  <a:spLocks/>
                </p:cNvSpPr>
                <p:nvPr/>
              </p:nvSpPr>
              <p:spPr bwMode="auto">
                <a:xfrm>
                  <a:off x="4014" y="3081"/>
                  <a:ext cx="4" cy="7"/>
                </a:xfrm>
                <a:custGeom>
                  <a:avLst/>
                  <a:gdLst>
                    <a:gd name="T0" fmla="*/ 10 w 12"/>
                    <a:gd name="T1" fmla="*/ 0 h 23"/>
                    <a:gd name="T2" fmla="*/ 6 w 12"/>
                    <a:gd name="T3" fmla="*/ 1 h 23"/>
                    <a:gd name="T4" fmla="*/ 3 w 12"/>
                    <a:gd name="T5" fmla="*/ 4 h 23"/>
                    <a:gd name="T6" fmla="*/ 0 w 12"/>
                    <a:gd name="T7" fmla="*/ 9 h 23"/>
                    <a:gd name="T8" fmla="*/ 0 w 12"/>
                    <a:gd name="T9" fmla="*/ 13 h 23"/>
                    <a:gd name="T10" fmla="*/ 1 w 12"/>
                    <a:gd name="T11" fmla="*/ 17 h 23"/>
                    <a:gd name="T12" fmla="*/ 4 w 12"/>
                    <a:gd name="T13" fmla="*/ 20 h 23"/>
                    <a:gd name="T14" fmla="*/ 7 w 12"/>
                    <a:gd name="T15" fmla="*/ 23 h 23"/>
                    <a:gd name="T16" fmla="*/ 12 w 12"/>
                    <a:gd name="T17" fmla="*/ 23 h 23"/>
                    <a:gd name="T18" fmla="*/ 10 w 12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7" y="23"/>
                      </a:lnTo>
                      <a:lnTo>
                        <a:pt x="12" y="2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9" name="Freeform 7"/>
                <p:cNvSpPr>
                  <a:spLocks/>
                </p:cNvSpPr>
                <p:nvPr/>
              </p:nvSpPr>
              <p:spPr bwMode="auto">
                <a:xfrm>
                  <a:off x="4017" y="3028"/>
                  <a:ext cx="771" cy="60"/>
                </a:xfrm>
                <a:custGeom>
                  <a:avLst/>
                  <a:gdLst>
                    <a:gd name="T0" fmla="*/ 2298 w 2311"/>
                    <a:gd name="T1" fmla="*/ 0 h 182"/>
                    <a:gd name="T2" fmla="*/ 2159 w 2311"/>
                    <a:gd name="T3" fmla="*/ 6 h 182"/>
                    <a:gd name="T4" fmla="*/ 2020 w 2311"/>
                    <a:gd name="T5" fmla="*/ 13 h 182"/>
                    <a:gd name="T6" fmla="*/ 1877 w 2311"/>
                    <a:gd name="T7" fmla="*/ 21 h 182"/>
                    <a:gd name="T8" fmla="*/ 1735 w 2311"/>
                    <a:gd name="T9" fmla="*/ 29 h 182"/>
                    <a:gd name="T10" fmla="*/ 1591 w 2311"/>
                    <a:gd name="T11" fmla="*/ 38 h 182"/>
                    <a:gd name="T12" fmla="*/ 1445 w 2311"/>
                    <a:gd name="T13" fmla="*/ 47 h 182"/>
                    <a:gd name="T14" fmla="*/ 1300 w 2311"/>
                    <a:gd name="T15" fmla="*/ 58 h 182"/>
                    <a:gd name="T16" fmla="*/ 1155 w 2311"/>
                    <a:gd name="T17" fmla="*/ 69 h 182"/>
                    <a:gd name="T18" fmla="*/ 1008 w 2311"/>
                    <a:gd name="T19" fmla="*/ 80 h 182"/>
                    <a:gd name="T20" fmla="*/ 861 w 2311"/>
                    <a:gd name="T21" fmla="*/ 90 h 182"/>
                    <a:gd name="T22" fmla="*/ 716 w 2311"/>
                    <a:gd name="T23" fmla="*/ 102 h 182"/>
                    <a:gd name="T24" fmla="*/ 572 w 2311"/>
                    <a:gd name="T25" fmla="*/ 114 h 182"/>
                    <a:gd name="T26" fmla="*/ 426 w 2311"/>
                    <a:gd name="T27" fmla="*/ 125 h 182"/>
                    <a:gd name="T28" fmla="*/ 282 w 2311"/>
                    <a:gd name="T29" fmla="*/ 137 h 182"/>
                    <a:gd name="T30" fmla="*/ 141 w 2311"/>
                    <a:gd name="T31" fmla="*/ 149 h 182"/>
                    <a:gd name="T32" fmla="*/ 0 w 2311"/>
                    <a:gd name="T33" fmla="*/ 159 h 182"/>
                    <a:gd name="T34" fmla="*/ 71 w 2311"/>
                    <a:gd name="T35" fmla="*/ 176 h 182"/>
                    <a:gd name="T36" fmla="*/ 214 w 2311"/>
                    <a:gd name="T37" fmla="*/ 166 h 182"/>
                    <a:gd name="T38" fmla="*/ 358 w 2311"/>
                    <a:gd name="T39" fmla="*/ 154 h 182"/>
                    <a:gd name="T40" fmla="*/ 502 w 2311"/>
                    <a:gd name="T41" fmla="*/ 143 h 182"/>
                    <a:gd name="T42" fmla="*/ 646 w 2311"/>
                    <a:gd name="T43" fmla="*/ 131 h 182"/>
                    <a:gd name="T44" fmla="*/ 791 w 2311"/>
                    <a:gd name="T45" fmla="*/ 120 h 182"/>
                    <a:gd name="T46" fmla="*/ 937 w 2311"/>
                    <a:gd name="T47" fmla="*/ 108 h 182"/>
                    <a:gd name="T48" fmla="*/ 1082 w 2311"/>
                    <a:gd name="T49" fmla="*/ 98 h 182"/>
                    <a:gd name="T50" fmla="*/ 1229 w 2311"/>
                    <a:gd name="T51" fmla="*/ 86 h 182"/>
                    <a:gd name="T52" fmla="*/ 1374 w 2311"/>
                    <a:gd name="T53" fmla="*/ 76 h 182"/>
                    <a:gd name="T54" fmla="*/ 1520 w 2311"/>
                    <a:gd name="T55" fmla="*/ 66 h 182"/>
                    <a:gd name="T56" fmla="*/ 1664 w 2311"/>
                    <a:gd name="T57" fmla="*/ 56 h 182"/>
                    <a:gd name="T58" fmla="*/ 1808 w 2311"/>
                    <a:gd name="T59" fmla="*/ 47 h 182"/>
                    <a:gd name="T60" fmla="*/ 1950 w 2311"/>
                    <a:gd name="T61" fmla="*/ 40 h 182"/>
                    <a:gd name="T62" fmla="*/ 2091 w 2311"/>
                    <a:gd name="T63" fmla="*/ 32 h 182"/>
                    <a:gd name="T64" fmla="*/ 2231 w 2311"/>
                    <a:gd name="T65" fmla="*/ 26 h 182"/>
                    <a:gd name="T66" fmla="*/ 2311 w 2311"/>
                    <a:gd name="T67" fmla="*/ 1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11" h="182">
                      <a:moveTo>
                        <a:pt x="2286" y="12"/>
                      </a:moveTo>
                      <a:lnTo>
                        <a:pt x="2298" y="0"/>
                      </a:lnTo>
                      <a:lnTo>
                        <a:pt x="2229" y="3"/>
                      </a:lnTo>
                      <a:lnTo>
                        <a:pt x="2159" y="6"/>
                      </a:lnTo>
                      <a:lnTo>
                        <a:pt x="2090" y="9"/>
                      </a:lnTo>
                      <a:lnTo>
                        <a:pt x="2020" y="13"/>
                      </a:lnTo>
                      <a:lnTo>
                        <a:pt x="1949" y="16"/>
                      </a:lnTo>
                      <a:lnTo>
                        <a:pt x="1877" y="21"/>
                      </a:lnTo>
                      <a:lnTo>
                        <a:pt x="1806" y="25"/>
                      </a:lnTo>
                      <a:lnTo>
                        <a:pt x="1735" y="29"/>
                      </a:lnTo>
                      <a:lnTo>
                        <a:pt x="1662" y="32"/>
                      </a:lnTo>
                      <a:lnTo>
                        <a:pt x="1591" y="38"/>
                      </a:lnTo>
                      <a:lnTo>
                        <a:pt x="1518" y="42"/>
                      </a:lnTo>
                      <a:lnTo>
                        <a:pt x="1445" y="47"/>
                      </a:lnTo>
                      <a:lnTo>
                        <a:pt x="1373" y="53"/>
                      </a:lnTo>
                      <a:lnTo>
                        <a:pt x="1300" y="58"/>
                      </a:lnTo>
                      <a:lnTo>
                        <a:pt x="1227" y="63"/>
                      </a:lnTo>
                      <a:lnTo>
                        <a:pt x="1155" y="69"/>
                      </a:lnTo>
                      <a:lnTo>
                        <a:pt x="1082" y="74"/>
                      </a:lnTo>
                      <a:lnTo>
                        <a:pt x="1008" y="80"/>
                      </a:lnTo>
                      <a:lnTo>
                        <a:pt x="935" y="85"/>
                      </a:lnTo>
                      <a:lnTo>
                        <a:pt x="861" y="90"/>
                      </a:lnTo>
                      <a:lnTo>
                        <a:pt x="790" y="96"/>
                      </a:lnTo>
                      <a:lnTo>
                        <a:pt x="716" y="102"/>
                      </a:lnTo>
                      <a:lnTo>
                        <a:pt x="644" y="108"/>
                      </a:lnTo>
                      <a:lnTo>
                        <a:pt x="572" y="114"/>
                      </a:lnTo>
                      <a:lnTo>
                        <a:pt x="499" y="120"/>
                      </a:lnTo>
                      <a:lnTo>
                        <a:pt x="426" y="125"/>
                      </a:lnTo>
                      <a:lnTo>
                        <a:pt x="355" y="131"/>
                      </a:lnTo>
                      <a:lnTo>
                        <a:pt x="282" y="137"/>
                      </a:lnTo>
                      <a:lnTo>
                        <a:pt x="212" y="143"/>
                      </a:lnTo>
                      <a:lnTo>
                        <a:pt x="141" y="149"/>
                      </a:lnTo>
                      <a:lnTo>
                        <a:pt x="71" y="154"/>
                      </a:lnTo>
                      <a:lnTo>
                        <a:pt x="0" y="159"/>
                      </a:lnTo>
                      <a:lnTo>
                        <a:pt x="2" y="182"/>
                      </a:lnTo>
                      <a:lnTo>
                        <a:pt x="71" y="176"/>
                      </a:lnTo>
                      <a:lnTo>
                        <a:pt x="144" y="172"/>
                      </a:lnTo>
                      <a:lnTo>
                        <a:pt x="214" y="166"/>
                      </a:lnTo>
                      <a:lnTo>
                        <a:pt x="285" y="160"/>
                      </a:lnTo>
                      <a:lnTo>
                        <a:pt x="358" y="154"/>
                      </a:lnTo>
                      <a:lnTo>
                        <a:pt x="429" y="149"/>
                      </a:lnTo>
                      <a:lnTo>
                        <a:pt x="502" y="143"/>
                      </a:lnTo>
                      <a:lnTo>
                        <a:pt x="575" y="137"/>
                      </a:lnTo>
                      <a:lnTo>
                        <a:pt x="646" y="131"/>
                      </a:lnTo>
                      <a:lnTo>
                        <a:pt x="718" y="125"/>
                      </a:lnTo>
                      <a:lnTo>
                        <a:pt x="791" y="120"/>
                      </a:lnTo>
                      <a:lnTo>
                        <a:pt x="864" y="114"/>
                      </a:lnTo>
                      <a:lnTo>
                        <a:pt x="937" y="108"/>
                      </a:lnTo>
                      <a:lnTo>
                        <a:pt x="1009" y="102"/>
                      </a:lnTo>
                      <a:lnTo>
                        <a:pt x="1082" y="98"/>
                      </a:lnTo>
                      <a:lnTo>
                        <a:pt x="1155" y="92"/>
                      </a:lnTo>
                      <a:lnTo>
                        <a:pt x="1229" y="86"/>
                      </a:lnTo>
                      <a:lnTo>
                        <a:pt x="1302" y="82"/>
                      </a:lnTo>
                      <a:lnTo>
                        <a:pt x="1374" y="76"/>
                      </a:lnTo>
                      <a:lnTo>
                        <a:pt x="1447" y="70"/>
                      </a:lnTo>
                      <a:lnTo>
                        <a:pt x="1520" y="66"/>
                      </a:lnTo>
                      <a:lnTo>
                        <a:pt x="1592" y="61"/>
                      </a:lnTo>
                      <a:lnTo>
                        <a:pt x="1664" y="56"/>
                      </a:lnTo>
                      <a:lnTo>
                        <a:pt x="1735" y="53"/>
                      </a:lnTo>
                      <a:lnTo>
                        <a:pt x="1808" y="47"/>
                      </a:lnTo>
                      <a:lnTo>
                        <a:pt x="1879" y="44"/>
                      </a:lnTo>
                      <a:lnTo>
                        <a:pt x="1950" y="40"/>
                      </a:lnTo>
                      <a:lnTo>
                        <a:pt x="2020" y="35"/>
                      </a:lnTo>
                      <a:lnTo>
                        <a:pt x="2091" y="32"/>
                      </a:lnTo>
                      <a:lnTo>
                        <a:pt x="2161" y="29"/>
                      </a:lnTo>
                      <a:lnTo>
                        <a:pt x="2231" y="26"/>
                      </a:lnTo>
                      <a:lnTo>
                        <a:pt x="2299" y="24"/>
                      </a:lnTo>
                      <a:lnTo>
                        <a:pt x="2311" y="12"/>
                      </a:lnTo>
                      <a:lnTo>
                        <a:pt x="228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0" name="Freeform 8"/>
                <p:cNvSpPr>
                  <a:spLocks/>
                </p:cNvSpPr>
                <p:nvPr/>
              </p:nvSpPr>
              <p:spPr bwMode="auto">
                <a:xfrm>
                  <a:off x="4779" y="2251"/>
                  <a:ext cx="10" cy="781"/>
                </a:xfrm>
                <a:custGeom>
                  <a:avLst/>
                  <a:gdLst>
                    <a:gd name="T0" fmla="*/ 1 w 30"/>
                    <a:gd name="T1" fmla="*/ 0 h 2341"/>
                    <a:gd name="T2" fmla="*/ 3 w 30"/>
                    <a:gd name="T3" fmla="*/ 73 h 2341"/>
                    <a:gd name="T4" fmla="*/ 3 w 30"/>
                    <a:gd name="T5" fmla="*/ 146 h 2341"/>
                    <a:gd name="T6" fmla="*/ 3 w 30"/>
                    <a:gd name="T7" fmla="*/ 219 h 2341"/>
                    <a:gd name="T8" fmla="*/ 4 w 30"/>
                    <a:gd name="T9" fmla="*/ 290 h 2341"/>
                    <a:gd name="T10" fmla="*/ 4 w 30"/>
                    <a:gd name="T11" fmla="*/ 363 h 2341"/>
                    <a:gd name="T12" fmla="*/ 6 w 30"/>
                    <a:gd name="T13" fmla="*/ 434 h 2341"/>
                    <a:gd name="T14" fmla="*/ 6 w 30"/>
                    <a:gd name="T15" fmla="*/ 505 h 2341"/>
                    <a:gd name="T16" fmla="*/ 6 w 30"/>
                    <a:gd name="T17" fmla="*/ 576 h 2341"/>
                    <a:gd name="T18" fmla="*/ 7 w 30"/>
                    <a:gd name="T19" fmla="*/ 649 h 2341"/>
                    <a:gd name="T20" fmla="*/ 7 w 30"/>
                    <a:gd name="T21" fmla="*/ 863 h 2341"/>
                    <a:gd name="T22" fmla="*/ 6 w 30"/>
                    <a:gd name="T23" fmla="*/ 934 h 2341"/>
                    <a:gd name="T24" fmla="*/ 6 w 30"/>
                    <a:gd name="T25" fmla="*/ 1077 h 2341"/>
                    <a:gd name="T26" fmla="*/ 6 w 30"/>
                    <a:gd name="T27" fmla="*/ 1148 h 2341"/>
                    <a:gd name="T28" fmla="*/ 6 w 30"/>
                    <a:gd name="T29" fmla="*/ 1221 h 2341"/>
                    <a:gd name="T30" fmla="*/ 4 w 30"/>
                    <a:gd name="T31" fmla="*/ 1294 h 2341"/>
                    <a:gd name="T32" fmla="*/ 4 w 30"/>
                    <a:gd name="T33" fmla="*/ 1365 h 2341"/>
                    <a:gd name="T34" fmla="*/ 4 w 30"/>
                    <a:gd name="T35" fmla="*/ 1438 h 2341"/>
                    <a:gd name="T36" fmla="*/ 3 w 30"/>
                    <a:gd name="T37" fmla="*/ 1510 h 2341"/>
                    <a:gd name="T38" fmla="*/ 3 w 30"/>
                    <a:gd name="T39" fmla="*/ 1584 h 2341"/>
                    <a:gd name="T40" fmla="*/ 3 w 30"/>
                    <a:gd name="T41" fmla="*/ 1657 h 2341"/>
                    <a:gd name="T42" fmla="*/ 3 w 30"/>
                    <a:gd name="T43" fmla="*/ 1731 h 2341"/>
                    <a:gd name="T44" fmla="*/ 1 w 30"/>
                    <a:gd name="T45" fmla="*/ 1806 h 2341"/>
                    <a:gd name="T46" fmla="*/ 1 w 30"/>
                    <a:gd name="T47" fmla="*/ 1880 h 2341"/>
                    <a:gd name="T48" fmla="*/ 1 w 30"/>
                    <a:gd name="T49" fmla="*/ 1955 h 2341"/>
                    <a:gd name="T50" fmla="*/ 1 w 30"/>
                    <a:gd name="T51" fmla="*/ 2108 h 2341"/>
                    <a:gd name="T52" fmla="*/ 0 w 30"/>
                    <a:gd name="T53" fmla="*/ 2185 h 2341"/>
                    <a:gd name="T54" fmla="*/ 0 w 30"/>
                    <a:gd name="T55" fmla="*/ 2341 h 2341"/>
                    <a:gd name="T56" fmla="*/ 25 w 30"/>
                    <a:gd name="T57" fmla="*/ 2341 h 2341"/>
                    <a:gd name="T58" fmla="*/ 25 w 30"/>
                    <a:gd name="T59" fmla="*/ 2185 h 2341"/>
                    <a:gd name="T60" fmla="*/ 25 w 30"/>
                    <a:gd name="T61" fmla="*/ 2108 h 2341"/>
                    <a:gd name="T62" fmla="*/ 25 w 30"/>
                    <a:gd name="T63" fmla="*/ 1955 h 2341"/>
                    <a:gd name="T64" fmla="*/ 26 w 30"/>
                    <a:gd name="T65" fmla="*/ 1880 h 2341"/>
                    <a:gd name="T66" fmla="*/ 26 w 30"/>
                    <a:gd name="T67" fmla="*/ 1806 h 2341"/>
                    <a:gd name="T68" fmla="*/ 26 w 30"/>
                    <a:gd name="T69" fmla="*/ 1731 h 2341"/>
                    <a:gd name="T70" fmla="*/ 28 w 30"/>
                    <a:gd name="T71" fmla="*/ 1657 h 2341"/>
                    <a:gd name="T72" fmla="*/ 28 w 30"/>
                    <a:gd name="T73" fmla="*/ 1584 h 2341"/>
                    <a:gd name="T74" fmla="*/ 28 w 30"/>
                    <a:gd name="T75" fmla="*/ 1510 h 2341"/>
                    <a:gd name="T76" fmla="*/ 28 w 30"/>
                    <a:gd name="T77" fmla="*/ 1438 h 2341"/>
                    <a:gd name="T78" fmla="*/ 28 w 30"/>
                    <a:gd name="T79" fmla="*/ 1365 h 2341"/>
                    <a:gd name="T80" fmla="*/ 29 w 30"/>
                    <a:gd name="T81" fmla="*/ 1294 h 2341"/>
                    <a:gd name="T82" fmla="*/ 29 w 30"/>
                    <a:gd name="T83" fmla="*/ 1221 h 2341"/>
                    <a:gd name="T84" fmla="*/ 29 w 30"/>
                    <a:gd name="T85" fmla="*/ 1148 h 2341"/>
                    <a:gd name="T86" fmla="*/ 30 w 30"/>
                    <a:gd name="T87" fmla="*/ 1077 h 2341"/>
                    <a:gd name="T88" fmla="*/ 30 w 30"/>
                    <a:gd name="T89" fmla="*/ 934 h 2341"/>
                    <a:gd name="T90" fmla="*/ 30 w 30"/>
                    <a:gd name="T91" fmla="*/ 863 h 2341"/>
                    <a:gd name="T92" fmla="*/ 30 w 30"/>
                    <a:gd name="T93" fmla="*/ 649 h 2341"/>
                    <a:gd name="T94" fmla="*/ 30 w 30"/>
                    <a:gd name="T95" fmla="*/ 576 h 2341"/>
                    <a:gd name="T96" fmla="*/ 30 w 30"/>
                    <a:gd name="T97" fmla="*/ 505 h 2341"/>
                    <a:gd name="T98" fmla="*/ 29 w 30"/>
                    <a:gd name="T99" fmla="*/ 434 h 2341"/>
                    <a:gd name="T100" fmla="*/ 29 w 30"/>
                    <a:gd name="T101" fmla="*/ 363 h 2341"/>
                    <a:gd name="T102" fmla="*/ 28 w 30"/>
                    <a:gd name="T103" fmla="*/ 290 h 2341"/>
                    <a:gd name="T104" fmla="*/ 28 w 30"/>
                    <a:gd name="T105" fmla="*/ 219 h 2341"/>
                    <a:gd name="T106" fmla="*/ 28 w 30"/>
                    <a:gd name="T107" fmla="*/ 146 h 2341"/>
                    <a:gd name="T108" fmla="*/ 25 w 30"/>
                    <a:gd name="T109" fmla="*/ 73 h 2341"/>
                    <a:gd name="T110" fmla="*/ 25 w 30"/>
                    <a:gd name="T111" fmla="*/ 0 h 2341"/>
                    <a:gd name="T112" fmla="*/ 1 w 30"/>
                    <a:gd name="T113" fmla="*/ 0 h 2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0" h="2341">
                      <a:moveTo>
                        <a:pt x="1" y="0"/>
                      </a:moveTo>
                      <a:lnTo>
                        <a:pt x="3" y="73"/>
                      </a:lnTo>
                      <a:lnTo>
                        <a:pt x="3" y="146"/>
                      </a:lnTo>
                      <a:lnTo>
                        <a:pt x="3" y="219"/>
                      </a:lnTo>
                      <a:lnTo>
                        <a:pt x="4" y="290"/>
                      </a:lnTo>
                      <a:lnTo>
                        <a:pt x="4" y="363"/>
                      </a:lnTo>
                      <a:lnTo>
                        <a:pt x="6" y="434"/>
                      </a:lnTo>
                      <a:lnTo>
                        <a:pt x="6" y="505"/>
                      </a:lnTo>
                      <a:lnTo>
                        <a:pt x="6" y="576"/>
                      </a:lnTo>
                      <a:lnTo>
                        <a:pt x="7" y="649"/>
                      </a:lnTo>
                      <a:lnTo>
                        <a:pt x="7" y="863"/>
                      </a:lnTo>
                      <a:lnTo>
                        <a:pt x="6" y="934"/>
                      </a:lnTo>
                      <a:lnTo>
                        <a:pt x="6" y="1077"/>
                      </a:lnTo>
                      <a:lnTo>
                        <a:pt x="6" y="1148"/>
                      </a:lnTo>
                      <a:lnTo>
                        <a:pt x="6" y="1221"/>
                      </a:lnTo>
                      <a:lnTo>
                        <a:pt x="4" y="1294"/>
                      </a:lnTo>
                      <a:lnTo>
                        <a:pt x="4" y="1365"/>
                      </a:lnTo>
                      <a:lnTo>
                        <a:pt x="4" y="1438"/>
                      </a:lnTo>
                      <a:lnTo>
                        <a:pt x="3" y="1510"/>
                      </a:lnTo>
                      <a:lnTo>
                        <a:pt x="3" y="1584"/>
                      </a:lnTo>
                      <a:lnTo>
                        <a:pt x="3" y="1657"/>
                      </a:lnTo>
                      <a:lnTo>
                        <a:pt x="3" y="1731"/>
                      </a:lnTo>
                      <a:lnTo>
                        <a:pt x="1" y="1806"/>
                      </a:lnTo>
                      <a:lnTo>
                        <a:pt x="1" y="1880"/>
                      </a:lnTo>
                      <a:lnTo>
                        <a:pt x="1" y="1955"/>
                      </a:lnTo>
                      <a:lnTo>
                        <a:pt x="1" y="2108"/>
                      </a:lnTo>
                      <a:lnTo>
                        <a:pt x="0" y="2185"/>
                      </a:lnTo>
                      <a:lnTo>
                        <a:pt x="0" y="2341"/>
                      </a:lnTo>
                      <a:lnTo>
                        <a:pt x="25" y="2341"/>
                      </a:lnTo>
                      <a:lnTo>
                        <a:pt x="25" y="2185"/>
                      </a:lnTo>
                      <a:lnTo>
                        <a:pt x="25" y="2108"/>
                      </a:lnTo>
                      <a:lnTo>
                        <a:pt x="25" y="1955"/>
                      </a:lnTo>
                      <a:lnTo>
                        <a:pt x="26" y="1880"/>
                      </a:lnTo>
                      <a:lnTo>
                        <a:pt x="26" y="1806"/>
                      </a:lnTo>
                      <a:lnTo>
                        <a:pt x="26" y="1731"/>
                      </a:lnTo>
                      <a:lnTo>
                        <a:pt x="28" y="1657"/>
                      </a:lnTo>
                      <a:lnTo>
                        <a:pt x="28" y="1584"/>
                      </a:lnTo>
                      <a:lnTo>
                        <a:pt x="28" y="1510"/>
                      </a:lnTo>
                      <a:lnTo>
                        <a:pt x="28" y="1438"/>
                      </a:lnTo>
                      <a:lnTo>
                        <a:pt x="28" y="1365"/>
                      </a:lnTo>
                      <a:lnTo>
                        <a:pt x="29" y="1294"/>
                      </a:lnTo>
                      <a:lnTo>
                        <a:pt x="29" y="1221"/>
                      </a:lnTo>
                      <a:lnTo>
                        <a:pt x="29" y="1148"/>
                      </a:lnTo>
                      <a:lnTo>
                        <a:pt x="30" y="1077"/>
                      </a:lnTo>
                      <a:lnTo>
                        <a:pt x="30" y="934"/>
                      </a:lnTo>
                      <a:lnTo>
                        <a:pt x="30" y="863"/>
                      </a:lnTo>
                      <a:lnTo>
                        <a:pt x="30" y="649"/>
                      </a:lnTo>
                      <a:lnTo>
                        <a:pt x="30" y="576"/>
                      </a:lnTo>
                      <a:lnTo>
                        <a:pt x="30" y="505"/>
                      </a:lnTo>
                      <a:lnTo>
                        <a:pt x="29" y="434"/>
                      </a:lnTo>
                      <a:lnTo>
                        <a:pt x="29" y="363"/>
                      </a:lnTo>
                      <a:lnTo>
                        <a:pt x="28" y="290"/>
                      </a:lnTo>
                      <a:lnTo>
                        <a:pt x="28" y="219"/>
                      </a:lnTo>
                      <a:lnTo>
                        <a:pt x="28" y="146"/>
                      </a:lnTo>
                      <a:lnTo>
                        <a:pt x="25" y="73"/>
                      </a:lnTo>
                      <a:lnTo>
                        <a:pt x="2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1" name="Freeform 9"/>
                <p:cNvSpPr>
                  <a:spLocks/>
                </p:cNvSpPr>
                <p:nvPr/>
              </p:nvSpPr>
              <p:spPr bwMode="auto">
                <a:xfrm>
                  <a:off x="4780" y="3028"/>
                  <a:ext cx="8" cy="4"/>
                </a:xfrm>
                <a:custGeom>
                  <a:avLst/>
                  <a:gdLst>
                    <a:gd name="T0" fmla="*/ 24 w 24"/>
                    <a:gd name="T1" fmla="*/ 12 h 12"/>
                    <a:gd name="T2" fmla="*/ 22 w 24"/>
                    <a:gd name="T3" fmla="*/ 6 h 12"/>
                    <a:gd name="T4" fmla="*/ 19 w 24"/>
                    <a:gd name="T5" fmla="*/ 3 h 12"/>
                    <a:gd name="T6" fmla="*/ 16 w 24"/>
                    <a:gd name="T7" fmla="*/ 0 h 12"/>
                    <a:gd name="T8" fmla="*/ 12 w 24"/>
                    <a:gd name="T9" fmla="*/ 0 h 12"/>
                    <a:gd name="T10" fmla="*/ 8 w 24"/>
                    <a:gd name="T11" fmla="*/ 0 h 12"/>
                    <a:gd name="T12" fmla="*/ 3 w 24"/>
                    <a:gd name="T13" fmla="*/ 3 h 12"/>
                    <a:gd name="T14" fmla="*/ 2 w 24"/>
                    <a:gd name="T15" fmla="*/ 6 h 12"/>
                    <a:gd name="T16" fmla="*/ 0 w 24"/>
                    <a:gd name="T17" fmla="*/ 12 h 12"/>
                    <a:gd name="T18" fmla="*/ 24 w 24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2">
                      <a:moveTo>
                        <a:pt x="24" y="12"/>
                      </a:moveTo>
                      <a:lnTo>
                        <a:pt x="22" y="6"/>
                      </a:lnTo>
                      <a:lnTo>
                        <a:pt x="19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2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2" name="Freeform 10"/>
                <p:cNvSpPr>
                  <a:spLocks/>
                </p:cNvSpPr>
                <p:nvPr/>
              </p:nvSpPr>
              <p:spPr bwMode="auto">
                <a:xfrm>
                  <a:off x="4159" y="3404"/>
                  <a:ext cx="4" cy="7"/>
                </a:xfrm>
                <a:custGeom>
                  <a:avLst/>
                  <a:gdLst>
                    <a:gd name="T0" fmla="*/ 10 w 11"/>
                    <a:gd name="T1" fmla="*/ 0 h 22"/>
                    <a:gd name="T2" fmla="*/ 6 w 11"/>
                    <a:gd name="T3" fmla="*/ 0 h 22"/>
                    <a:gd name="T4" fmla="*/ 3 w 11"/>
                    <a:gd name="T5" fmla="*/ 3 h 22"/>
                    <a:gd name="T6" fmla="*/ 1 w 11"/>
                    <a:gd name="T7" fmla="*/ 7 h 22"/>
                    <a:gd name="T8" fmla="*/ 0 w 11"/>
                    <a:gd name="T9" fmla="*/ 12 h 22"/>
                    <a:gd name="T10" fmla="*/ 1 w 11"/>
                    <a:gd name="T11" fmla="*/ 16 h 22"/>
                    <a:gd name="T12" fmla="*/ 4 w 11"/>
                    <a:gd name="T13" fmla="*/ 19 h 22"/>
                    <a:gd name="T14" fmla="*/ 7 w 11"/>
                    <a:gd name="T15" fmla="*/ 22 h 22"/>
                    <a:gd name="T16" fmla="*/ 11 w 11"/>
                    <a:gd name="T17" fmla="*/ 22 h 22"/>
                    <a:gd name="T18" fmla="*/ 10 w 11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22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4" y="19"/>
                      </a:lnTo>
                      <a:lnTo>
                        <a:pt x="7" y="22"/>
                      </a:lnTo>
                      <a:lnTo>
                        <a:pt x="11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3" name="Freeform 11"/>
                <p:cNvSpPr>
                  <a:spLocks/>
                </p:cNvSpPr>
                <p:nvPr/>
              </p:nvSpPr>
              <p:spPr bwMode="auto">
                <a:xfrm>
                  <a:off x="4162" y="3388"/>
                  <a:ext cx="1052" cy="23"/>
                </a:xfrm>
                <a:custGeom>
                  <a:avLst/>
                  <a:gdLst>
                    <a:gd name="T0" fmla="*/ 3061 w 3155"/>
                    <a:gd name="T1" fmla="*/ 41 h 69"/>
                    <a:gd name="T2" fmla="*/ 2872 w 3155"/>
                    <a:gd name="T3" fmla="*/ 30 h 69"/>
                    <a:gd name="T4" fmla="*/ 2680 w 3155"/>
                    <a:gd name="T5" fmla="*/ 21 h 69"/>
                    <a:gd name="T6" fmla="*/ 2488 w 3155"/>
                    <a:gd name="T7" fmla="*/ 14 h 69"/>
                    <a:gd name="T8" fmla="*/ 2294 w 3155"/>
                    <a:gd name="T9" fmla="*/ 8 h 69"/>
                    <a:gd name="T10" fmla="*/ 2100 w 3155"/>
                    <a:gd name="T11" fmla="*/ 3 h 69"/>
                    <a:gd name="T12" fmla="*/ 1903 w 3155"/>
                    <a:gd name="T13" fmla="*/ 2 h 69"/>
                    <a:gd name="T14" fmla="*/ 1707 w 3155"/>
                    <a:gd name="T15" fmla="*/ 0 h 69"/>
                    <a:gd name="T16" fmla="*/ 1509 w 3155"/>
                    <a:gd name="T17" fmla="*/ 0 h 69"/>
                    <a:gd name="T18" fmla="*/ 1311 w 3155"/>
                    <a:gd name="T19" fmla="*/ 3 h 69"/>
                    <a:gd name="T20" fmla="*/ 1112 w 3155"/>
                    <a:gd name="T21" fmla="*/ 6 h 69"/>
                    <a:gd name="T22" fmla="*/ 912 w 3155"/>
                    <a:gd name="T23" fmla="*/ 11 h 69"/>
                    <a:gd name="T24" fmla="*/ 710 w 3155"/>
                    <a:gd name="T25" fmla="*/ 16 h 69"/>
                    <a:gd name="T26" fmla="*/ 509 w 3155"/>
                    <a:gd name="T27" fmla="*/ 24 h 69"/>
                    <a:gd name="T28" fmla="*/ 307 w 3155"/>
                    <a:gd name="T29" fmla="*/ 32 h 69"/>
                    <a:gd name="T30" fmla="*/ 103 w 3155"/>
                    <a:gd name="T31" fmla="*/ 41 h 69"/>
                    <a:gd name="T32" fmla="*/ 1 w 3155"/>
                    <a:gd name="T33" fmla="*/ 69 h 69"/>
                    <a:gd name="T34" fmla="*/ 205 w 3155"/>
                    <a:gd name="T35" fmla="*/ 60 h 69"/>
                    <a:gd name="T36" fmla="*/ 409 w 3155"/>
                    <a:gd name="T37" fmla="*/ 51 h 69"/>
                    <a:gd name="T38" fmla="*/ 611 w 3155"/>
                    <a:gd name="T39" fmla="*/ 44 h 69"/>
                    <a:gd name="T40" fmla="*/ 813 w 3155"/>
                    <a:gd name="T41" fmla="*/ 37 h 69"/>
                    <a:gd name="T42" fmla="*/ 1012 w 3155"/>
                    <a:gd name="T43" fmla="*/ 31 h 69"/>
                    <a:gd name="T44" fmla="*/ 1211 w 3155"/>
                    <a:gd name="T45" fmla="*/ 27 h 69"/>
                    <a:gd name="T46" fmla="*/ 1410 w 3155"/>
                    <a:gd name="T47" fmla="*/ 24 h 69"/>
                    <a:gd name="T48" fmla="*/ 1608 w 3155"/>
                    <a:gd name="T49" fmla="*/ 22 h 69"/>
                    <a:gd name="T50" fmla="*/ 1806 w 3155"/>
                    <a:gd name="T51" fmla="*/ 24 h 69"/>
                    <a:gd name="T52" fmla="*/ 2002 w 3155"/>
                    <a:gd name="T53" fmla="*/ 24 h 69"/>
                    <a:gd name="T54" fmla="*/ 2197 w 3155"/>
                    <a:gd name="T55" fmla="*/ 28 h 69"/>
                    <a:gd name="T56" fmla="*/ 2389 w 3155"/>
                    <a:gd name="T57" fmla="*/ 34 h 69"/>
                    <a:gd name="T58" fmla="*/ 2582 w 3155"/>
                    <a:gd name="T59" fmla="*/ 40 h 69"/>
                    <a:gd name="T60" fmla="*/ 2774 w 3155"/>
                    <a:gd name="T61" fmla="*/ 47 h 69"/>
                    <a:gd name="T62" fmla="*/ 2965 w 3155"/>
                    <a:gd name="T63" fmla="*/ 57 h 69"/>
                    <a:gd name="T64" fmla="*/ 3154 w 3155"/>
                    <a:gd name="T65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155" h="69">
                      <a:moveTo>
                        <a:pt x="3155" y="47"/>
                      </a:moveTo>
                      <a:lnTo>
                        <a:pt x="3061" y="41"/>
                      </a:lnTo>
                      <a:lnTo>
                        <a:pt x="2966" y="35"/>
                      </a:lnTo>
                      <a:lnTo>
                        <a:pt x="2872" y="30"/>
                      </a:lnTo>
                      <a:lnTo>
                        <a:pt x="2776" y="24"/>
                      </a:lnTo>
                      <a:lnTo>
                        <a:pt x="2680" y="21"/>
                      </a:lnTo>
                      <a:lnTo>
                        <a:pt x="2584" y="16"/>
                      </a:lnTo>
                      <a:lnTo>
                        <a:pt x="2488" y="14"/>
                      </a:lnTo>
                      <a:lnTo>
                        <a:pt x="2390" y="11"/>
                      </a:lnTo>
                      <a:lnTo>
                        <a:pt x="2294" y="8"/>
                      </a:lnTo>
                      <a:lnTo>
                        <a:pt x="2197" y="6"/>
                      </a:lnTo>
                      <a:lnTo>
                        <a:pt x="2100" y="3"/>
                      </a:lnTo>
                      <a:lnTo>
                        <a:pt x="2002" y="2"/>
                      </a:lnTo>
                      <a:lnTo>
                        <a:pt x="1903" y="2"/>
                      </a:lnTo>
                      <a:lnTo>
                        <a:pt x="1806" y="0"/>
                      </a:lnTo>
                      <a:lnTo>
                        <a:pt x="1707" y="0"/>
                      </a:lnTo>
                      <a:lnTo>
                        <a:pt x="1608" y="0"/>
                      </a:lnTo>
                      <a:lnTo>
                        <a:pt x="1509" y="0"/>
                      </a:lnTo>
                      <a:lnTo>
                        <a:pt x="1410" y="2"/>
                      </a:lnTo>
                      <a:lnTo>
                        <a:pt x="1311" y="3"/>
                      </a:lnTo>
                      <a:lnTo>
                        <a:pt x="1211" y="5"/>
                      </a:lnTo>
                      <a:lnTo>
                        <a:pt x="1112" y="6"/>
                      </a:lnTo>
                      <a:lnTo>
                        <a:pt x="1012" y="8"/>
                      </a:lnTo>
                      <a:lnTo>
                        <a:pt x="912" y="11"/>
                      </a:lnTo>
                      <a:lnTo>
                        <a:pt x="811" y="14"/>
                      </a:lnTo>
                      <a:lnTo>
                        <a:pt x="710" y="16"/>
                      </a:lnTo>
                      <a:lnTo>
                        <a:pt x="609" y="21"/>
                      </a:lnTo>
                      <a:lnTo>
                        <a:pt x="509" y="24"/>
                      </a:lnTo>
                      <a:lnTo>
                        <a:pt x="407" y="28"/>
                      </a:lnTo>
                      <a:lnTo>
                        <a:pt x="307" y="32"/>
                      </a:lnTo>
                      <a:lnTo>
                        <a:pt x="204" y="37"/>
                      </a:lnTo>
                      <a:lnTo>
                        <a:pt x="103" y="41"/>
                      </a:lnTo>
                      <a:lnTo>
                        <a:pt x="0" y="47"/>
                      </a:lnTo>
                      <a:lnTo>
                        <a:pt x="1" y="69"/>
                      </a:lnTo>
                      <a:lnTo>
                        <a:pt x="103" y="64"/>
                      </a:lnTo>
                      <a:lnTo>
                        <a:pt x="205" y="60"/>
                      </a:lnTo>
                      <a:lnTo>
                        <a:pt x="307" y="54"/>
                      </a:lnTo>
                      <a:lnTo>
                        <a:pt x="409" y="51"/>
                      </a:lnTo>
                      <a:lnTo>
                        <a:pt x="509" y="47"/>
                      </a:lnTo>
                      <a:lnTo>
                        <a:pt x="611" y="44"/>
                      </a:lnTo>
                      <a:lnTo>
                        <a:pt x="711" y="40"/>
                      </a:lnTo>
                      <a:lnTo>
                        <a:pt x="813" y="37"/>
                      </a:lnTo>
                      <a:lnTo>
                        <a:pt x="912" y="34"/>
                      </a:lnTo>
                      <a:lnTo>
                        <a:pt x="1012" y="31"/>
                      </a:lnTo>
                      <a:lnTo>
                        <a:pt x="1112" y="30"/>
                      </a:lnTo>
                      <a:lnTo>
                        <a:pt x="1211" y="27"/>
                      </a:lnTo>
                      <a:lnTo>
                        <a:pt x="1311" y="27"/>
                      </a:lnTo>
                      <a:lnTo>
                        <a:pt x="1410" y="24"/>
                      </a:lnTo>
                      <a:lnTo>
                        <a:pt x="1509" y="24"/>
                      </a:lnTo>
                      <a:lnTo>
                        <a:pt x="1608" y="22"/>
                      </a:lnTo>
                      <a:lnTo>
                        <a:pt x="1707" y="22"/>
                      </a:lnTo>
                      <a:lnTo>
                        <a:pt x="1806" y="24"/>
                      </a:lnTo>
                      <a:lnTo>
                        <a:pt x="1903" y="24"/>
                      </a:lnTo>
                      <a:lnTo>
                        <a:pt x="2002" y="24"/>
                      </a:lnTo>
                      <a:lnTo>
                        <a:pt x="2100" y="27"/>
                      </a:lnTo>
                      <a:lnTo>
                        <a:pt x="2197" y="28"/>
                      </a:lnTo>
                      <a:lnTo>
                        <a:pt x="2294" y="30"/>
                      </a:lnTo>
                      <a:lnTo>
                        <a:pt x="2389" y="34"/>
                      </a:lnTo>
                      <a:lnTo>
                        <a:pt x="2486" y="37"/>
                      </a:lnTo>
                      <a:lnTo>
                        <a:pt x="2582" y="40"/>
                      </a:lnTo>
                      <a:lnTo>
                        <a:pt x="2678" y="44"/>
                      </a:lnTo>
                      <a:lnTo>
                        <a:pt x="2774" y="47"/>
                      </a:lnTo>
                      <a:lnTo>
                        <a:pt x="2870" y="53"/>
                      </a:lnTo>
                      <a:lnTo>
                        <a:pt x="2965" y="57"/>
                      </a:lnTo>
                      <a:lnTo>
                        <a:pt x="3059" y="63"/>
                      </a:lnTo>
                      <a:lnTo>
                        <a:pt x="3154" y="69"/>
                      </a:lnTo>
                      <a:lnTo>
                        <a:pt x="3155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4" name="Freeform 12"/>
                <p:cNvSpPr>
                  <a:spLocks/>
                </p:cNvSpPr>
                <p:nvPr/>
              </p:nvSpPr>
              <p:spPr bwMode="auto">
                <a:xfrm>
                  <a:off x="4162" y="3404"/>
                  <a:ext cx="5" cy="7"/>
                </a:xfrm>
                <a:custGeom>
                  <a:avLst/>
                  <a:gdLst>
                    <a:gd name="T0" fmla="*/ 0 w 13"/>
                    <a:gd name="T1" fmla="*/ 22 h 22"/>
                    <a:gd name="T2" fmla="*/ 6 w 13"/>
                    <a:gd name="T3" fmla="*/ 22 h 22"/>
                    <a:gd name="T4" fmla="*/ 9 w 13"/>
                    <a:gd name="T5" fmla="*/ 19 h 22"/>
                    <a:gd name="T6" fmla="*/ 12 w 13"/>
                    <a:gd name="T7" fmla="*/ 16 h 22"/>
                    <a:gd name="T8" fmla="*/ 13 w 13"/>
                    <a:gd name="T9" fmla="*/ 12 h 22"/>
                    <a:gd name="T10" fmla="*/ 13 w 13"/>
                    <a:gd name="T11" fmla="*/ 7 h 22"/>
                    <a:gd name="T12" fmla="*/ 10 w 13"/>
                    <a:gd name="T13" fmla="*/ 3 h 22"/>
                    <a:gd name="T14" fmla="*/ 7 w 13"/>
                    <a:gd name="T15" fmla="*/ 0 h 22"/>
                    <a:gd name="T16" fmla="*/ 1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3" y="12"/>
                      </a:lnTo>
                      <a:lnTo>
                        <a:pt x="13" y="7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1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5" name="Freeform 13"/>
                <p:cNvSpPr>
                  <a:spLocks/>
                </p:cNvSpPr>
                <p:nvPr/>
              </p:nvSpPr>
              <p:spPr bwMode="auto">
                <a:xfrm>
                  <a:off x="4451" y="2406"/>
                  <a:ext cx="314" cy="429"/>
                </a:xfrm>
                <a:custGeom>
                  <a:avLst/>
                  <a:gdLst>
                    <a:gd name="T0" fmla="*/ 29 w 942"/>
                    <a:gd name="T1" fmla="*/ 64 h 1286"/>
                    <a:gd name="T2" fmla="*/ 89 w 942"/>
                    <a:gd name="T3" fmla="*/ 139 h 1286"/>
                    <a:gd name="T4" fmla="*/ 145 w 942"/>
                    <a:gd name="T5" fmla="*/ 214 h 1286"/>
                    <a:gd name="T6" fmla="*/ 204 w 942"/>
                    <a:gd name="T7" fmla="*/ 290 h 1286"/>
                    <a:gd name="T8" fmla="*/ 260 w 942"/>
                    <a:gd name="T9" fmla="*/ 367 h 1286"/>
                    <a:gd name="T10" fmla="*/ 317 w 942"/>
                    <a:gd name="T11" fmla="*/ 444 h 1286"/>
                    <a:gd name="T12" fmla="*/ 372 w 942"/>
                    <a:gd name="T13" fmla="*/ 523 h 1286"/>
                    <a:gd name="T14" fmla="*/ 428 w 942"/>
                    <a:gd name="T15" fmla="*/ 601 h 1286"/>
                    <a:gd name="T16" fmla="*/ 481 w 942"/>
                    <a:gd name="T17" fmla="*/ 681 h 1286"/>
                    <a:gd name="T18" fmla="*/ 537 w 942"/>
                    <a:gd name="T19" fmla="*/ 760 h 1286"/>
                    <a:gd name="T20" fmla="*/ 590 w 942"/>
                    <a:gd name="T21" fmla="*/ 841 h 1286"/>
                    <a:gd name="T22" fmla="*/ 644 w 942"/>
                    <a:gd name="T23" fmla="*/ 921 h 1286"/>
                    <a:gd name="T24" fmla="*/ 698 w 942"/>
                    <a:gd name="T25" fmla="*/ 1001 h 1286"/>
                    <a:gd name="T26" fmla="*/ 750 w 942"/>
                    <a:gd name="T27" fmla="*/ 1083 h 1286"/>
                    <a:gd name="T28" fmla="*/ 804 w 942"/>
                    <a:gd name="T29" fmla="*/ 1164 h 1286"/>
                    <a:gd name="T30" fmla="*/ 858 w 942"/>
                    <a:gd name="T31" fmla="*/ 1246 h 1286"/>
                    <a:gd name="T32" fmla="*/ 891 w 942"/>
                    <a:gd name="T33" fmla="*/ 1282 h 1286"/>
                    <a:gd name="T34" fmla="*/ 906 w 942"/>
                    <a:gd name="T35" fmla="*/ 1270 h 1286"/>
                    <a:gd name="T36" fmla="*/ 920 w 942"/>
                    <a:gd name="T37" fmla="*/ 1259 h 1286"/>
                    <a:gd name="T38" fmla="*/ 935 w 942"/>
                    <a:gd name="T39" fmla="*/ 1248 h 1286"/>
                    <a:gd name="T40" fmla="*/ 918 w 942"/>
                    <a:gd name="T41" fmla="*/ 1202 h 1286"/>
                    <a:gd name="T42" fmla="*/ 867 w 942"/>
                    <a:gd name="T43" fmla="*/ 1122 h 1286"/>
                    <a:gd name="T44" fmla="*/ 816 w 942"/>
                    <a:gd name="T45" fmla="*/ 1042 h 1286"/>
                    <a:gd name="T46" fmla="*/ 763 w 942"/>
                    <a:gd name="T47" fmla="*/ 962 h 1286"/>
                    <a:gd name="T48" fmla="*/ 710 w 942"/>
                    <a:gd name="T49" fmla="*/ 882 h 1286"/>
                    <a:gd name="T50" fmla="*/ 654 w 942"/>
                    <a:gd name="T51" fmla="*/ 802 h 1286"/>
                    <a:gd name="T52" fmla="*/ 599 w 942"/>
                    <a:gd name="T53" fmla="*/ 722 h 1286"/>
                    <a:gd name="T54" fmla="*/ 542 w 942"/>
                    <a:gd name="T55" fmla="*/ 643 h 1286"/>
                    <a:gd name="T56" fmla="*/ 484 w 942"/>
                    <a:gd name="T57" fmla="*/ 565 h 1286"/>
                    <a:gd name="T58" fmla="*/ 426 w 942"/>
                    <a:gd name="T59" fmla="*/ 488 h 1286"/>
                    <a:gd name="T60" fmla="*/ 368 w 942"/>
                    <a:gd name="T61" fmla="*/ 411 h 1286"/>
                    <a:gd name="T62" fmla="*/ 308 w 942"/>
                    <a:gd name="T63" fmla="*/ 334 h 1286"/>
                    <a:gd name="T64" fmla="*/ 249 w 942"/>
                    <a:gd name="T65" fmla="*/ 258 h 1286"/>
                    <a:gd name="T66" fmla="*/ 188 w 942"/>
                    <a:gd name="T67" fmla="*/ 182 h 1286"/>
                    <a:gd name="T68" fmla="*/ 128 w 942"/>
                    <a:gd name="T69" fmla="*/ 110 h 1286"/>
                    <a:gd name="T70" fmla="*/ 67 w 942"/>
                    <a:gd name="T71" fmla="*/ 35 h 1286"/>
                    <a:gd name="T72" fmla="*/ 32 w 942"/>
                    <a:gd name="T73" fmla="*/ 3 h 1286"/>
                    <a:gd name="T74" fmla="*/ 22 w 942"/>
                    <a:gd name="T75" fmla="*/ 9 h 1286"/>
                    <a:gd name="T76" fmla="*/ 13 w 942"/>
                    <a:gd name="T77" fmla="*/ 16 h 1286"/>
                    <a:gd name="T78" fmla="*/ 4 w 942"/>
                    <a:gd name="T79" fmla="*/ 24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42" h="1286">
                      <a:moveTo>
                        <a:pt x="0" y="27"/>
                      </a:moveTo>
                      <a:lnTo>
                        <a:pt x="29" y="64"/>
                      </a:lnTo>
                      <a:lnTo>
                        <a:pt x="60" y="101"/>
                      </a:lnTo>
                      <a:lnTo>
                        <a:pt x="89" y="139"/>
                      </a:lnTo>
                      <a:lnTo>
                        <a:pt x="116" y="176"/>
                      </a:lnTo>
                      <a:lnTo>
                        <a:pt x="145" y="214"/>
                      </a:lnTo>
                      <a:lnTo>
                        <a:pt x="175" y="252"/>
                      </a:lnTo>
                      <a:lnTo>
                        <a:pt x="204" y="290"/>
                      </a:lnTo>
                      <a:lnTo>
                        <a:pt x="233" y="328"/>
                      </a:lnTo>
                      <a:lnTo>
                        <a:pt x="260" y="367"/>
                      </a:lnTo>
                      <a:lnTo>
                        <a:pt x="289" y="405"/>
                      </a:lnTo>
                      <a:lnTo>
                        <a:pt x="317" y="444"/>
                      </a:lnTo>
                      <a:lnTo>
                        <a:pt x="345" y="483"/>
                      </a:lnTo>
                      <a:lnTo>
                        <a:pt x="372" y="523"/>
                      </a:lnTo>
                      <a:lnTo>
                        <a:pt x="400" y="562"/>
                      </a:lnTo>
                      <a:lnTo>
                        <a:pt x="428" y="601"/>
                      </a:lnTo>
                      <a:lnTo>
                        <a:pt x="455" y="640"/>
                      </a:lnTo>
                      <a:lnTo>
                        <a:pt x="481" y="681"/>
                      </a:lnTo>
                      <a:lnTo>
                        <a:pt x="509" y="720"/>
                      </a:lnTo>
                      <a:lnTo>
                        <a:pt x="537" y="760"/>
                      </a:lnTo>
                      <a:lnTo>
                        <a:pt x="564" y="800"/>
                      </a:lnTo>
                      <a:lnTo>
                        <a:pt x="590" y="841"/>
                      </a:lnTo>
                      <a:lnTo>
                        <a:pt x="618" y="880"/>
                      </a:lnTo>
                      <a:lnTo>
                        <a:pt x="644" y="921"/>
                      </a:lnTo>
                      <a:lnTo>
                        <a:pt x="670" y="960"/>
                      </a:lnTo>
                      <a:lnTo>
                        <a:pt x="698" y="1001"/>
                      </a:lnTo>
                      <a:lnTo>
                        <a:pt x="724" y="1042"/>
                      </a:lnTo>
                      <a:lnTo>
                        <a:pt x="750" y="1083"/>
                      </a:lnTo>
                      <a:lnTo>
                        <a:pt x="778" y="1123"/>
                      </a:lnTo>
                      <a:lnTo>
                        <a:pt x="804" y="1164"/>
                      </a:lnTo>
                      <a:lnTo>
                        <a:pt x="830" y="1205"/>
                      </a:lnTo>
                      <a:lnTo>
                        <a:pt x="858" y="1246"/>
                      </a:lnTo>
                      <a:lnTo>
                        <a:pt x="884" y="1286"/>
                      </a:lnTo>
                      <a:lnTo>
                        <a:pt x="891" y="1282"/>
                      </a:lnTo>
                      <a:lnTo>
                        <a:pt x="899" y="1276"/>
                      </a:lnTo>
                      <a:lnTo>
                        <a:pt x="906" y="1270"/>
                      </a:lnTo>
                      <a:lnTo>
                        <a:pt x="913" y="1264"/>
                      </a:lnTo>
                      <a:lnTo>
                        <a:pt x="920" y="1259"/>
                      </a:lnTo>
                      <a:lnTo>
                        <a:pt x="928" y="1254"/>
                      </a:lnTo>
                      <a:lnTo>
                        <a:pt x="935" y="1248"/>
                      </a:lnTo>
                      <a:lnTo>
                        <a:pt x="942" y="1243"/>
                      </a:lnTo>
                      <a:lnTo>
                        <a:pt x="918" y="1202"/>
                      </a:lnTo>
                      <a:lnTo>
                        <a:pt x="893" y="1163"/>
                      </a:lnTo>
                      <a:lnTo>
                        <a:pt x="867" y="1122"/>
                      </a:lnTo>
                      <a:lnTo>
                        <a:pt x="841" y="1083"/>
                      </a:lnTo>
                      <a:lnTo>
                        <a:pt x="816" y="1042"/>
                      </a:lnTo>
                      <a:lnTo>
                        <a:pt x="790" y="1001"/>
                      </a:lnTo>
                      <a:lnTo>
                        <a:pt x="763" y="962"/>
                      </a:lnTo>
                      <a:lnTo>
                        <a:pt x="736" y="921"/>
                      </a:lnTo>
                      <a:lnTo>
                        <a:pt x="710" y="882"/>
                      </a:lnTo>
                      <a:lnTo>
                        <a:pt x="682" y="841"/>
                      </a:lnTo>
                      <a:lnTo>
                        <a:pt x="654" y="802"/>
                      </a:lnTo>
                      <a:lnTo>
                        <a:pt x="627" y="761"/>
                      </a:lnTo>
                      <a:lnTo>
                        <a:pt x="599" y="722"/>
                      </a:lnTo>
                      <a:lnTo>
                        <a:pt x="570" y="683"/>
                      </a:lnTo>
                      <a:lnTo>
                        <a:pt x="542" y="643"/>
                      </a:lnTo>
                      <a:lnTo>
                        <a:pt x="513" y="604"/>
                      </a:lnTo>
                      <a:lnTo>
                        <a:pt x="484" y="565"/>
                      </a:lnTo>
                      <a:lnTo>
                        <a:pt x="455" y="526"/>
                      </a:lnTo>
                      <a:lnTo>
                        <a:pt x="426" y="488"/>
                      </a:lnTo>
                      <a:lnTo>
                        <a:pt x="397" y="448"/>
                      </a:lnTo>
                      <a:lnTo>
                        <a:pt x="368" y="411"/>
                      </a:lnTo>
                      <a:lnTo>
                        <a:pt x="339" y="371"/>
                      </a:lnTo>
                      <a:lnTo>
                        <a:pt x="308" y="334"/>
                      </a:lnTo>
                      <a:lnTo>
                        <a:pt x="278" y="296"/>
                      </a:lnTo>
                      <a:lnTo>
                        <a:pt x="249" y="258"/>
                      </a:lnTo>
                      <a:lnTo>
                        <a:pt x="218" y="220"/>
                      </a:lnTo>
                      <a:lnTo>
                        <a:pt x="188" y="182"/>
                      </a:lnTo>
                      <a:lnTo>
                        <a:pt x="159" y="146"/>
                      </a:lnTo>
                      <a:lnTo>
                        <a:pt x="128" y="110"/>
                      </a:lnTo>
                      <a:lnTo>
                        <a:pt x="98" y="72"/>
                      </a:lnTo>
                      <a:lnTo>
                        <a:pt x="67" y="35"/>
                      </a:lnTo>
                      <a:lnTo>
                        <a:pt x="36" y="0"/>
                      </a:lnTo>
                      <a:lnTo>
                        <a:pt x="32" y="3"/>
                      </a:lnTo>
                      <a:lnTo>
                        <a:pt x="28" y="6"/>
                      </a:lnTo>
                      <a:lnTo>
                        <a:pt x="22" y="9"/>
                      </a:lnTo>
                      <a:lnTo>
                        <a:pt x="18" y="12"/>
                      </a:lnTo>
                      <a:lnTo>
                        <a:pt x="13" y="16"/>
                      </a:lnTo>
                      <a:lnTo>
                        <a:pt x="9" y="21"/>
                      </a:lnTo>
                      <a:lnTo>
                        <a:pt x="4" y="24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6" name="Freeform 14"/>
                <p:cNvSpPr>
                  <a:spLocks/>
                </p:cNvSpPr>
                <p:nvPr/>
              </p:nvSpPr>
              <p:spPr bwMode="auto">
                <a:xfrm>
                  <a:off x="4448" y="2412"/>
                  <a:ext cx="301" cy="426"/>
                </a:xfrm>
                <a:custGeom>
                  <a:avLst/>
                  <a:gdLst>
                    <a:gd name="T0" fmla="*/ 903 w 903"/>
                    <a:gd name="T1" fmla="*/ 1261 h 1277"/>
                    <a:gd name="T2" fmla="*/ 850 w 903"/>
                    <a:gd name="T3" fmla="*/ 1179 h 1277"/>
                    <a:gd name="T4" fmla="*/ 797 w 903"/>
                    <a:gd name="T5" fmla="*/ 1097 h 1277"/>
                    <a:gd name="T6" fmla="*/ 743 w 903"/>
                    <a:gd name="T7" fmla="*/ 1016 h 1277"/>
                    <a:gd name="T8" fmla="*/ 690 w 903"/>
                    <a:gd name="T9" fmla="*/ 936 h 1277"/>
                    <a:gd name="T10" fmla="*/ 636 w 903"/>
                    <a:gd name="T11" fmla="*/ 854 h 1277"/>
                    <a:gd name="T12" fmla="*/ 582 w 903"/>
                    <a:gd name="T13" fmla="*/ 774 h 1277"/>
                    <a:gd name="T14" fmla="*/ 528 w 903"/>
                    <a:gd name="T15" fmla="*/ 694 h 1277"/>
                    <a:gd name="T16" fmla="*/ 474 w 903"/>
                    <a:gd name="T17" fmla="*/ 616 h 1277"/>
                    <a:gd name="T18" fmla="*/ 419 w 903"/>
                    <a:gd name="T19" fmla="*/ 536 h 1277"/>
                    <a:gd name="T20" fmla="*/ 364 w 903"/>
                    <a:gd name="T21" fmla="*/ 457 h 1277"/>
                    <a:gd name="T22" fmla="*/ 309 w 903"/>
                    <a:gd name="T23" fmla="*/ 380 h 1277"/>
                    <a:gd name="T24" fmla="*/ 250 w 903"/>
                    <a:gd name="T25" fmla="*/ 301 h 1277"/>
                    <a:gd name="T26" fmla="*/ 194 w 903"/>
                    <a:gd name="T27" fmla="*/ 226 h 1277"/>
                    <a:gd name="T28" fmla="*/ 136 w 903"/>
                    <a:gd name="T29" fmla="*/ 150 h 1277"/>
                    <a:gd name="T30" fmla="*/ 77 w 903"/>
                    <a:gd name="T31" fmla="*/ 75 h 1277"/>
                    <a:gd name="T32" fmla="*/ 18 w 903"/>
                    <a:gd name="T33" fmla="*/ 0 h 1277"/>
                    <a:gd name="T34" fmla="*/ 29 w 903"/>
                    <a:gd name="T35" fmla="*/ 53 h 1277"/>
                    <a:gd name="T36" fmla="*/ 88 w 903"/>
                    <a:gd name="T37" fmla="*/ 127 h 1277"/>
                    <a:gd name="T38" fmla="*/ 146 w 903"/>
                    <a:gd name="T39" fmla="*/ 203 h 1277"/>
                    <a:gd name="T40" fmla="*/ 204 w 903"/>
                    <a:gd name="T41" fmla="*/ 278 h 1277"/>
                    <a:gd name="T42" fmla="*/ 261 w 903"/>
                    <a:gd name="T43" fmla="*/ 355 h 1277"/>
                    <a:gd name="T44" fmla="*/ 316 w 903"/>
                    <a:gd name="T45" fmla="*/ 432 h 1277"/>
                    <a:gd name="T46" fmla="*/ 371 w 903"/>
                    <a:gd name="T47" fmla="*/ 509 h 1277"/>
                    <a:gd name="T48" fmla="*/ 428 w 903"/>
                    <a:gd name="T49" fmla="*/ 588 h 1277"/>
                    <a:gd name="T50" fmla="*/ 482 w 903"/>
                    <a:gd name="T51" fmla="*/ 668 h 1277"/>
                    <a:gd name="T52" fmla="*/ 535 w 903"/>
                    <a:gd name="T53" fmla="*/ 748 h 1277"/>
                    <a:gd name="T54" fmla="*/ 589 w 903"/>
                    <a:gd name="T55" fmla="*/ 828 h 1277"/>
                    <a:gd name="T56" fmla="*/ 645 w 903"/>
                    <a:gd name="T57" fmla="*/ 908 h 1277"/>
                    <a:gd name="T58" fmla="*/ 697 w 903"/>
                    <a:gd name="T59" fmla="*/ 989 h 1277"/>
                    <a:gd name="T60" fmla="*/ 751 w 903"/>
                    <a:gd name="T61" fmla="*/ 1071 h 1277"/>
                    <a:gd name="T62" fmla="*/ 804 w 903"/>
                    <a:gd name="T63" fmla="*/ 1152 h 1277"/>
                    <a:gd name="T64" fmla="*/ 857 w 903"/>
                    <a:gd name="T65" fmla="*/ 1234 h 1277"/>
                    <a:gd name="T66" fmla="*/ 900 w 903"/>
                    <a:gd name="T67" fmla="*/ 1277 h 1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03" h="1277">
                      <a:moveTo>
                        <a:pt x="886" y="1259"/>
                      </a:moveTo>
                      <a:lnTo>
                        <a:pt x="903" y="1261"/>
                      </a:lnTo>
                      <a:lnTo>
                        <a:pt x="876" y="1221"/>
                      </a:lnTo>
                      <a:lnTo>
                        <a:pt x="850" y="1179"/>
                      </a:lnTo>
                      <a:lnTo>
                        <a:pt x="823" y="1139"/>
                      </a:lnTo>
                      <a:lnTo>
                        <a:pt x="797" y="1097"/>
                      </a:lnTo>
                      <a:lnTo>
                        <a:pt x="770" y="1058"/>
                      </a:lnTo>
                      <a:lnTo>
                        <a:pt x="743" y="1016"/>
                      </a:lnTo>
                      <a:lnTo>
                        <a:pt x="717" y="976"/>
                      </a:lnTo>
                      <a:lnTo>
                        <a:pt x="690" y="936"/>
                      </a:lnTo>
                      <a:lnTo>
                        <a:pt x="663" y="895"/>
                      </a:lnTo>
                      <a:lnTo>
                        <a:pt x="636" y="854"/>
                      </a:lnTo>
                      <a:lnTo>
                        <a:pt x="610" y="815"/>
                      </a:lnTo>
                      <a:lnTo>
                        <a:pt x="582" y="774"/>
                      </a:lnTo>
                      <a:lnTo>
                        <a:pt x="556" y="735"/>
                      </a:lnTo>
                      <a:lnTo>
                        <a:pt x="528" y="694"/>
                      </a:lnTo>
                      <a:lnTo>
                        <a:pt x="501" y="655"/>
                      </a:lnTo>
                      <a:lnTo>
                        <a:pt x="474" y="616"/>
                      </a:lnTo>
                      <a:lnTo>
                        <a:pt x="447" y="575"/>
                      </a:lnTo>
                      <a:lnTo>
                        <a:pt x="419" y="536"/>
                      </a:lnTo>
                      <a:lnTo>
                        <a:pt x="391" y="496"/>
                      </a:lnTo>
                      <a:lnTo>
                        <a:pt x="364" y="457"/>
                      </a:lnTo>
                      <a:lnTo>
                        <a:pt x="335" y="419"/>
                      </a:lnTo>
                      <a:lnTo>
                        <a:pt x="309" y="380"/>
                      </a:lnTo>
                      <a:lnTo>
                        <a:pt x="280" y="341"/>
                      </a:lnTo>
                      <a:lnTo>
                        <a:pt x="250" y="301"/>
                      </a:lnTo>
                      <a:lnTo>
                        <a:pt x="223" y="264"/>
                      </a:lnTo>
                      <a:lnTo>
                        <a:pt x="194" y="226"/>
                      </a:lnTo>
                      <a:lnTo>
                        <a:pt x="165" y="188"/>
                      </a:lnTo>
                      <a:lnTo>
                        <a:pt x="136" y="150"/>
                      </a:lnTo>
                      <a:lnTo>
                        <a:pt x="107" y="112"/>
                      </a:lnTo>
                      <a:lnTo>
                        <a:pt x="77" y="75"/>
                      </a:lnTo>
                      <a:lnTo>
                        <a:pt x="47" y="37"/>
                      </a:lnTo>
                      <a:lnTo>
                        <a:pt x="18" y="0"/>
                      </a:lnTo>
                      <a:lnTo>
                        <a:pt x="0" y="15"/>
                      </a:lnTo>
                      <a:lnTo>
                        <a:pt x="29" y="53"/>
                      </a:lnTo>
                      <a:lnTo>
                        <a:pt x="59" y="89"/>
                      </a:lnTo>
                      <a:lnTo>
                        <a:pt x="88" y="127"/>
                      </a:lnTo>
                      <a:lnTo>
                        <a:pt x="117" y="163"/>
                      </a:lnTo>
                      <a:lnTo>
                        <a:pt x="146" y="203"/>
                      </a:lnTo>
                      <a:lnTo>
                        <a:pt x="175" y="240"/>
                      </a:lnTo>
                      <a:lnTo>
                        <a:pt x="204" y="278"/>
                      </a:lnTo>
                      <a:lnTo>
                        <a:pt x="232" y="316"/>
                      </a:lnTo>
                      <a:lnTo>
                        <a:pt x="261" y="355"/>
                      </a:lnTo>
                      <a:lnTo>
                        <a:pt x="288" y="393"/>
                      </a:lnTo>
                      <a:lnTo>
                        <a:pt x="316" y="432"/>
                      </a:lnTo>
                      <a:lnTo>
                        <a:pt x="344" y="470"/>
                      </a:lnTo>
                      <a:lnTo>
                        <a:pt x="371" y="509"/>
                      </a:lnTo>
                      <a:lnTo>
                        <a:pt x="400" y="549"/>
                      </a:lnTo>
                      <a:lnTo>
                        <a:pt x="428" y="588"/>
                      </a:lnTo>
                      <a:lnTo>
                        <a:pt x="454" y="629"/>
                      </a:lnTo>
                      <a:lnTo>
                        <a:pt x="482" y="668"/>
                      </a:lnTo>
                      <a:lnTo>
                        <a:pt x="509" y="707"/>
                      </a:lnTo>
                      <a:lnTo>
                        <a:pt x="535" y="748"/>
                      </a:lnTo>
                      <a:lnTo>
                        <a:pt x="563" y="787"/>
                      </a:lnTo>
                      <a:lnTo>
                        <a:pt x="589" y="828"/>
                      </a:lnTo>
                      <a:lnTo>
                        <a:pt x="617" y="869"/>
                      </a:lnTo>
                      <a:lnTo>
                        <a:pt x="645" y="908"/>
                      </a:lnTo>
                      <a:lnTo>
                        <a:pt x="671" y="949"/>
                      </a:lnTo>
                      <a:lnTo>
                        <a:pt x="697" y="989"/>
                      </a:lnTo>
                      <a:lnTo>
                        <a:pt x="724" y="1029"/>
                      </a:lnTo>
                      <a:lnTo>
                        <a:pt x="751" y="1071"/>
                      </a:lnTo>
                      <a:lnTo>
                        <a:pt x="777" y="1112"/>
                      </a:lnTo>
                      <a:lnTo>
                        <a:pt x="804" y="1152"/>
                      </a:lnTo>
                      <a:lnTo>
                        <a:pt x="831" y="1193"/>
                      </a:lnTo>
                      <a:lnTo>
                        <a:pt x="857" y="1234"/>
                      </a:lnTo>
                      <a:lnTo>
                        <a:pt x="883" y="1275"/>
                      </a:lnTo>
                      <a:lnTo>
                        <a:pt x="900" y="1277"/>
                      </a:lnTo>
                      <a:lnTo>
                        <a:pt x="886" y="12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7" name="Freeform 15"/>
                <p:cNvSpPr>
                  <a:spLocks/>
                </p:cNvSpPr>
                <p:nvPr/>
              </p:nvSpPr>
              <p:spPr bwMode="auto">
                <a:xfrm>
                  <a:off x="4743" y="2817"/>
                  <a:ext cx="25" cy="21"/>
                </a:xfrm>
                <a:custGeom>
                  <a:avLst/>
                  <a:gdLst>
                    <a:gd name="T0" fmla="*/ 55 w 75"/>
                    <a:gd name="T1" fmla="*/ 16 h 64"/>
                    <a:gd name="T2" fmla="*/ 58 w 75"/>
                    <a:gd name="T3" fmla="*/ 0 h 64"/>
                    <a:gd name="T4" fmla="*/ 51 w 75"/>
                    <a:gd name="T5" fmla="*/ 6 h 64"/>
                    <a:gd name="T6" fmla="*/ 43 w 75"/>
                    <a:gd name="T7" fmla="*/ 12 h 64"/>
                    <a:gd name="T8" fmla="*/ 36 w 75"/>
                    <a:gd name="T9" fmla="*/ 18 h 64"/>
                    <a:gd name="T10" fmla="*/ 29 w 75"/>
                    <a:gd name="T11" fmla="*/ 22 h 64"/>
                    <a:gd name="T12" fmla="*/ 22 w 75"/>
                    <a:gd name="T13" fmla="*/ 28 h 64"/>
                    <a:gd name="T14" fmla="*/ 14 w 75"/>
                    <a:gd name="T15" fmla="*/ 34 h 64"/>
                    <a:gd name="T16" fmla="*/ 7 w 75"/>
                    <a:gd name="T17" fmla="*/ 40 h 64"/>
                    <a:gd name="T18" fmla="*/ 0 w 75"/>
                    <a:gd name="T19" fmla="*/ 46 h 64"/>
                    <a:gd name="T20" fmla="*/ 14 w 75"/>
                    <a:gd name="T21" fmla="*/ 64 h 64"/>
                    <a:gd name="T22" fmla="*/ 22 w 75"/>
                    <a:gd name="T23" fmla="*/ 59 h 64"/>
                    <a:gd name="T24" fmla="*/ 29 w 75"/>
                    <a:gd name="T25" fmla="*/ 53 h 64"/>
                    <a:gd name="T26" fmla="*/ 36 w 75"/>
                    <a:gd name="T27" fmla="*/ 47 h 64"/>
                    <a:gd name="T28" fmla="*/ 43 w 75"/>
                    <a:gd name="T29" fmla="*/ 43 h 64"/>
                    <a:gd name="T30" fmla="*/ 51 w 75"/>
                    <a:gd name="T31" fmla="*/ 37 h 64"/>
                    <a:gd name="T32" fmla="*/ 58 w 75"/>
                    <a:gd name="T33" fmla="*/ 31 h 64"/>
                    <a:gd name="T34" fmla="*/ 65 w 75"/>
                    <a:gd name="T35" fmla="*/ 27 h 64"/>
                    <a:gd name="T36" fmla="*/ 73 w 75"/>
                    <a:gd name="T37" fmla="*/ 21 h 64"/>
                    <a:gd name="T38" fmla="*/ 75 w 75"/>
                    <a:gd name="T39" fmla="*/ 5 h 64"/>
                    <a:gd name="T40" fmla="*/ 55 w 75"/>
                    <a:gd name="T41" fmla="*/ 1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64">
                      <a:moveTo>
                        <a:pt x="55" y="16"/>
                      </a:moveTo>
                      <a:lnTo>
                        <a:pt x="58" y="0"/>
                      </a:lnTo>
                      <a:lnTo>
                        <a:pt x="51" y="6"/>
                      </a:lnTo>
                      <a:lnTo>
                        <a:pt x="43" y="12"/>
                      </a:lnTo>
                      <a:lnTo>
                        <a:pt x="36" y="18"/>
                      </a:lnTo>
                      <a:lnTo>
                        <a:pt x="29" y="22"/>
                      </a:lnTo>
                      <a:lnTo>
                        <a:pt x="22" y="28"/>
                      </a:lnTo>
                      <a:lnTo>
                        <a:pt x="14" y="34"/>
                      </a:lnTo>
                      <a:lnTo>
                        <a:pt x="7" y="40"/>
                      </a:lnTo>
                      <a:lnTo>
                        <a:pt x="0" y="46"/>
                      </a:lnTo>
                      <a:lnTo>
                        <a:pt x="14" y="64"/>
                      </a:lnTo>
                      <a:lnTo>
                        <a:pt x="22" y="59"/>
                      </a:lnTo>
                      <a:lnTo>
                        <a:pt x="29" y="53"/>
                      </a:lnTo>
                      <a:lnTo>
                        <a:pt x="36" y="47"/>
                      </a:lnTo>
                      <a:lnTo>
                        <a:pt x="43" y="43"/>
                      </a:lnTo>
                      <a:lnTo>
                        <a:pt x="51" y="37"/>
                      </a:lnTo>
                      <a:lnTo>
                        <a:pt x="58" y="31"/>
                      </a:lnTo>
                      <a:lnTo>
                        <a:pt x="65" y="27"/>
                      </a:lnTo>
                      <a:lnTo>
                        <a:pt x="73" y="21"/>
                      </a:lnTo>
                      <a:lnTo>
                        <a:pt x="75" y="5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8" name="Freeform 16"/>
                <p:cNvSpPr>
                  <a:spLocks/>
                </p:cNvSpPr>
                <p:nvPr/>
              </p:nvSpPr>
              <p:spPr bwMode="auto">
                <a:xfrm>
                  <a:off x="4460" y="2403"/>
                  <a:ext cx="308" cy="419"/>
                </a:xfrm>
                <a:custGeom>
                  <a:avLst/>
                  <a:gdLst>
                    <a:gd name="T0" fmla="*/ 0 w 924"/>
                    <a:gd name="T1" fmla="*/ 18 h 1258"/>
                    <a:gd name="T2" fmla="*/ 61 w 924"/>
                    <a:gd name="T3" fmla="*/ 89 h 1258"/>
                    <a:gd name="T4" fmla="*/ 120 w 924"/>
                    <a:gd name="T5" fmla="*/ 163 h 1258"/>
                    <a:gd name="T6" fmla="*/ 181 w 924"/>
                    <a:gd name="T7" fmla="*/ 237 h 1258"/>
                    <a:gd name="T8" fmla="*/ 241 w 924"/>
                    <a:gd name="T9" fmla="*/ 313 h 1258"/>
                    <a:gd name="T10" fmla="*/ 301 w 924"/>
                    <a:gd name="T11" fmla="*/ 390 h 1258"/>
                    <a:gd name="T12" fmla="*/ 359 w 924"/>
                    <a:gd name="T13" fmla="*/ 466 h 1258"/>
                    <a:gd name="T14" fmla="*/ 418 w 924"/>
                    <a:gd name="T15" fmla="*/ 543 h 1258"/>
                    <a:gd name="T16" fmla="*/ 475 w 924"/>
                    <a:gd name="T17" fmla="*/ 621 h 1258"/>
                    <a:gd name="T18" fmla="*/ 533 w 924"/>
                    <a:gd name="T19" fmla="*/ 700 h 1258"/>
                    <a:gd name="T20" fmla="*/ 589 w 924"/>
                    <a:gd name="T21" fmla="*/ 778 h 1258"/>
                    <a:gd name="T22" fmla="*/ 644 w 924"/>
                    <a:gd name="T23" fmla="*/ 858 h 1258"/>
                    <a:gd name="T24" fmla="*/ 699 w 924"/>
                    <a:gd name="T25" fmla="*/ 938 h 1258"/>
                    <a:gd name="T26" fmla="*/ 751 w 924"/>
                    <a:gd name="T27" fmla="*/ 1018 h 1258"/>
                    <a:gd name="T28" fmla="*/ 804 w 924"/>
                    <a:gd name="T29" fmla="*/ 1098 h 1258"/>
                    <a:gd name="T30" fmla="*/ 855 w 924"/>
                    <a:gd name="T31" fmla="*/ 1178 h 1258"/>
                    <a:gd name="T32" fmla="*/ 904 w 924"/>
                    <a:gd name="T33" fmla="*/ 1258 h 1258"/>
                    <a:gd name="T34" fmla="*/ 900 w 924"/>
                    <a:gd name="T35" fmla="*/ 1206 h 1258"/>
                    <a:gd name="T36" fmla="*/ 849 w 924"/>
                    <a:gd name="T37" fmla="*/ 1126 h 1258"/>
                    <a:gd name="T38" fmla="*/ 797 w 924"/>
                    <a:gd name="T39" fmla="*/ 1045 h 1258"/>
                    <a:gd name="T40" fmla="*/ 744 w 924"/>
                    <a:gd name="T41" fmla="*/ 965 h 1258"/>
                    <a:gd name="T42" fmla="*/ 690 w 924"/>
                    <a:gd name="T43" fmla="*/ 885 h 1258"/>
                    <a:gd name="T44" fmla="*/ 637 w 924"/>
                    <a:gd name="T45" fmla="*/ 805 h 1258"/>
                    <a:gd name="T46" fmla="*/ 580 w 924"/>
                    <a:gd name="T47" fmla="*/ 726 h 1258"/>
                    <a:gd name="T48" fmla="*/ 523 w 924"/>
                    <a:gd name="T49" fmla="*/ 646 h 1258"/>
                    <a:gd name="T50" fmla="*/ 466 w 924"/>
                    <a:gd name="T51" fmla="*/ 568 h 1258"/>
                    <a:gd name="T52" fmla="*/ 407 w 924"/>
                    <a:gd name="T53" fmla="*/ 490 h 1258"/>
                    <a:gd name="T54" fmla="*/ 349 w 924"/>
                    <a:gd name="T55" fmla="*/ 413 h 1258"/>
                    <a:gd name="T56" fmla="*/ 289 w 924"/>
                    <a:gd name="T57" fmla="*/ 336 h 1258"/>
                    <a:gd name="T58" fmla="*/ 229 w 924"/>
                    <a:gd name="T59" fmla="*/ 261 h 1258"/>
                    <a:gd name="T60" fmla="*/ 170 w 924"/>
                    <a:gd name="T61" fmla="*/ 186 h 1258"/>
                    <a:gd name="T62" fmla="*/ 109 w 924"/>
                    <a:gd name="T63" fmla="*/ 112 h 1258"/>
                    <a:gd name="T64" fmla="*/ 48 w 924"/>
                    <a:gd name="T65" fmla="*/ 38 h 1258"/>
                    <a:gd name="T66" fmla="*/ 3 w 924"/>
                    <a:gd name="T6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24" h="1258">
                      <a:moveTo>
                        <a:pt x="16" y="19"/>
                      </a:moveTo>
                      <a:lnTo>
                        <a:pt x="0" y="18"/>
                      </a:lnTo>
                      <a:lnTo>
                        <a:pt x="30" y="53"/>
                      </a:lnTo>
                      <a:lnTo>
                        <a:pt x="61" y="89"/>
                      </a:lnTo>
                      <a:lnTo>
                        <a:pt x="91" y="127"/>
                      </a:lnTo>
                      <a:lnTo>
                        <a:pt x="120" y="163"/>
                      </a:lnTo>
                      <a:lnTo>
                        <a:pt x="151" y="201"/>
                      </a:lnTo>
                      <a:lnTo>
                        <a:pt x="181" y="237"/>
                      </a:lnTo>
                      <a:lnTo>
                        <a:pt x="212" y="275"/>
                      </a:lnTo>
                      <a:lnTo>
                        <a:pt x="241" y="313"/>
                      </a:lnTo>
                      <a:lnTo>
                        <a:pt x="272" y="351"/>
                      </a:lnTo>
                      <a:lnTo>
                        <a:pt x="301" y="390"/>
                      </a:lnTo>
                      <a:lnTo>
                        <a:pt x="330" y="428"/>
                      </a:lnTo>
                      <a:lnTo>
                        <a:pt x="359" y="466"/>
                      </a:lnTo>
                      <a:lnTo>
                        <a:pt x="388" y="505"/>
                      </a:lnTo>
                      <a:lnTo>
                        <a:pt x="418" y="543"/>
                      </a:lnTo>
                      <a:lnTo>
                        <a:pt x="446" y="582"/>
                      </a:lnTo>
                      <a:lnTo>
                        <a:pt x="475" y="621"/>
                      </a:lnTo>
                      <a:lnTo>
                        <a:pt x="504" y="661"/>
                      </a:lnTo>
                      <a:lnTo>
                        <a:pt x="533" y="700"/>
                      </a:lnTo>
                      <a:lnTo>
                        <a:pt x="561" y="739"/>
                      </a:lnTo>
                      <a:lnTo>
                        <a:pt x="589" y="778"/>
                      </a:lnTo>
                      <a:lnTo>
                        <a:pt x="616" y="818"/>
                      </a:lnTo>
                      <a:lnTo>
                        <a:pt x="644" y="858"/>
                      </a:lnTo>
                      <a:lnTo>
                        <a:pt x="671" y="898"/>
                      </a:lnTo>
                      <a:lnTo>
                        <a:pt x="699" y="938"/>
                      </a:lnTo>
                      <a:lnTo>
                        <a:pt x="725" y="978"/>
                      </a:lnTo>
                      <a:lnTo>
                        <a:pt x="751" y="1018"/>
                      </a:lnTo>
                      <a:lnTo>
                        <a:pt x="778" y="1058"/>
                      </a:lnTo>
                      <a:lnTo>
                        <a:pt x="804" y="1098"/>
                      </a:lnTo>
                      <a:lnTo>
                        <a:pt x="830" y="1138"/>
                      </a:lnTo>
                      <a:lnTo>
                        <a:pt x="855" y="1178"/>
                      </a:lnTo>
                      <a:lnTo>
                        <a:pt x="878" y="1218"/>
                      </a:lnTo>
                      <a:lnTo>
                        <a:pt x="904" y="1258"/>
                      </a:lnTo>
                      <a:lnTo>
                        <a:pt x="924" y="1247"/>
                      </a:lnTo>
                      <a:lnTo>
                        <a:pt x="900" y="1206"/>
                      </a:lnTo>
                      <a:lnTo>
                        <a:pt x="875" y="1167"/>
                      </a:lnTo>
                      <a:lnTo>
                        <a:pt x="849" y="1126"/>
                      </a:lnTo>
                      <a:lnTo>
                        <a:pt x="823" y="1085"/>
                      </a:lnTo>
                      <a:lnTo>
                        <a:pt x="797" y="1045"/>
                      </a:lnTo>
                      <a:lnTo>
                        <a:pt x="770" y="1005"/>
                      </a:lnTo>
                      <a:lnTo>
                        <a:pt x="744" y="965"/>
                      </a:lnTo>
                      <a:lnTo>
                        <a:pt x="718" y="924"/>
                      </a:lnTo>
                      <a:lnTo>
                        <a:pt x="690" y="885"/>
                      </a:lnTo>
                      <a:lnTo>
                        <a:pt x="664" y="845"/>
                      </a:lnTo>
                      <a:lnTo>
                        <a:pt x="637" y="805"/>
                      </a:lnTo>
                      <a:lnTo>
                        <a:pt x="608" y="765"/>
                      </a:lnTo>
                      <a:lnTo>
                        <a:pt x="580" y="726"/>
                      </a:lnTo>
                      <a:lnTo>
                        <a:pt x="552" y="685"/>
                      </a:lnTo>
                      <a:lnTo>
                        <a:pt x="523" y="646"/>
                      </a:lnTo>
                      <a:lnTo>
                        <a:pt x="496" y="607"/>
                      </a:lnTo>
                      <a:lnTo>
                        <a:pt x="466" y="568"/>
                      </a:lnTo>
                      <a:lnTo>
                        <a:pt x="437" y="528"/>
                      </a:lnTo>
                      <a:lnTo>
                        <a:pt x="407" y="490"/>
                      </a:lnTo>
                      <a:lnTo>
                        <a:pt x="379" y="451"/>
                      </a:lnTo>
                      <a:lnTo>
                        <a:pt x="349" y="413"/>
                      </a:lnTo>
                      <a:lnTo>
                        <a:pt x="320" y="376"/>
                      </a:lnTo>
                      <a:lnTo>
                        <a:pt x="289" y="336"/>
                      </a:lnTo>
                      <a:lnTo>
                        <a:pt x="259" y="298"/>
                      </a:lnTo>
                      <a:lnTo>
                        <a:pt x="229" y="261"/>
                      </a:lnTo>
                      <a:lnTo>
                        <a:pt x="199" y="223"/>
                      </a:lnTo>
                      <a:lnTo>
                        <a:pt x="170" y="186"/>
                      </a:lnTo>
                      <a:lnTo>
                        <a:pt x="139" y="149"/>
                      </a:lnTo>
                      <a:lnTo>
                        <a:pt x="109" y="112"/>
                      </a:lnTo>
                      <a:lnTo>
                        <a:pt x="80" y="74"/>
                      </a:lnTo>
                      <a:lnTo>
                        <a:pt x="48" y="38"/>
                      </a:lnTo>
                      <a:lnTo>
                        <a:pt x="19" y="2"/>
                      </a:lnTo>
                      <a:lnTo>
                        <a:pt x="3" y="0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9" name="Freeform 17"/>
                <p:cNvSpPr>
                  <a:spLocks/>
                </p:cNvSpPr>
                <p:nvPr/>
              </p:nvSpPr>
              <p:spPr bwMode="auto">
                <a:xfrm>
                  <a:off x="4448" y="2403"/>
                  <a:ext cx="17" cy="15"/>
                </a:xfrm>
                <a:custGeom>
                  <a:avLst/>
                  <a:gdLst>
                    <a:gd name="T0" fmla="*/ 18 w 53"/>
                    <a:gd name="T1" fmla="*/ 29 h 47"/>
                    <a:gd name="T2" fmla="*/ 16 w 53"/>
                    <a:gd name="T3" fmla="*/ 47 h 47"/>
                    <a:gd name="T4" fmla="*/ 21 w 53"/>
                    <a:gd name="T5" fmla="*/ 42 h 47"/>
                    <a:gd name="T6" fmla="*/ 25 w 53"/>
                    <a:gd name="T7" fmla="*/ 40 h 47"/>
                    <a:gd name="T8" fmla="*/ 29 w 53"/>
                    <a:gd name="T9" fmla="*/ 37 h 47"/>
                    <a:gd name="T10" fmla="*/ 34 w 53"/>
                    <a:gd name="T11" fmla="*/ 32 h 47"/>
                    <a:gd name="T12" fmla="*/ 40 w 53"/>
                    <a:gd name="T13" fmla="*/ 29 h 47"/>
                    <a:gd name="T14" fmla="*/ 43 w 53"/>
                    <a:gd name="T15" fmla="*/ 26 h 47"/>
                    <a:gd name="T16" fmla="*/ 48 w 53"/>
                    <a:gd name="T17" fmla="*/ 22 h 47"/>
                    <a:gd name="T18" fmla="*/ 53 w 53"/>
                    <a:gd name="T19" fmla="*/ 19 h 47"/>
                    <a:gd name="T20" fmla="*/ 40 w 53"/>
                    <a:gd name="T21" fmla="*/ 0 h 47"/>
                    <a:gd name="T22" fmla="*/ 34 w 53"/>
                    <a:gd name="T23" fmla="*/ 3 h 47"/>
                    <a:gd name="T24" fmla="*/ 29 w 53"/>
                    <a:gd name="T25" fmla="*/ 6 h 47"/>
                    <a:gd name="T26" fmla="*/ 24 w 53"/>
                    <a:gd name="T27" fmla="*/ 10 h 47"/>
                    <a:gd name="T28" fmla="*/ 19 w 53"/>
                    <a:gd name="T29" fmla="*/ 13 h 47"/>
                    <a:gd name="T30" fmla="*/ 15 w 53"/>
                    <a:gd name="T31" fmla="*/ 18 h 47"/>
                    <a:gd name="T32" fmla="*/ 11 w 53"/>
                    <a:gd name="T33" fmla="*/ 21 h 47"/>
                    <a:gd name="T34" fmla="*/ 6 w 53"/>
                    <a:gd name="T35" fmla="*/ 24 h 47"/>
                    <a:gd name="T36" fmla="*/ 2 w 53"/>
                    <a:gd name="T37" fmla="*/ 28 h 47"/>
                    <a:gd name="T38" fmla="*/ 0 w 53"/>
                    <a:gd name="T39" fmla="*/ 44 h 47"/>
                    <a:gd name="T40" fmla="*/ 18 w 53"/>
                    <a:gd name="T41" fmla="*/ 29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3" h="47">
                      <a:moveTo>
                        <a:pt x="18" y="29"/>
                      </a:moveTo>
                      <a:lnTo>
                        <a:pt x="16" y="47"/>
                      </a:lnTo>
                      <a:lnTo>
                        <a:pt x="21" y="42"/>
                      </a:lnTo>
                      <a:lnTo>
                        <a:pt x="25" y="40"/>
                      </a:lnTo>
                      <a:lnTo>
                        <a:pt x="29" y="37"/>
                      </a:lnTo>
                      <a:lnTo>
                        <a:pt x="34" y="32"/>
                      </a:lnTo>
                      <a:lnTo>
                        <a:pt x="40" y="29"/>
                      </a:lnTo>
                      <a:lnTo>
                        <a:pt x="43" y="26"/>
                      </a:lnTo>
                      <a:lnTo>
                        <a:pt x="48" y="22"/>
                      </a:lnTo>
                      <a:lnTo>
                        <a:pt x="53" y="19"/>
                      </a:lnTo>
                      <a:lnTo>
                        <a:pt x="40" y="0"/>
                      </a:lnTo>
                      <a:lnTo>
                        <a:pt x="34" y="3"/>
                      </a:lnTo>
                      <a:lnTo>
                        <a:pt x="29" y="6"/>
                      </a:lnTo>
                      <a:lnTo>
                        <a:pt x="24" y="10"/>
                      </a:lnTo>
                      <a:lnTo>
                        <a:pt x="19" y="13"/>
                      </a:lnTo>
                      <a:lnTo>
                        <a:pt x="15" y="18"/>
                      </a:lnTo>
                      <a:lnTo>
                        <a:pt x="11" y="21"/>
                      </a:lnTo>
                      <a:lnTo>
                        <a:pt x="6" y="24"/>
                      </a:lnTo>
                      <a:lnTo>
                        <a:pt x="2" y="28"/>
                      </a:lnTo>
                      <a:lnTo>
                        <a:pt x="0" y="44"/>
                      </a:lnTo>
                      <a:lnTo>
                        <a:pt x="18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0" name="Freeform 18"/>
                <p:cNvSpPr>
                  <a:spLocks/>
                </p:cNvSpPr>
                <p:nvPr/>
              </p:nvSpPr>
              <p:spPr bwMode="auto">
                <a:xfrm>
                  <a:off x="4609" y="2661"/>
                  <a:ext cx="43" cy="43"/>
                </a:xfrm>
                <a:custGeom>
                  <a:avLst/>
                  <a:gdLst>
                    <a:gd name="T0" fmla="*/ 111 w 131"/>
                    <a:gd name="T1" fmla="*/ 12 h 130"/>
                    <a:gd name="T2" fmla="*/ 103 w 131"/>
                    <a:gd name="T3" fmla="*/ 9 h 130"/>
                    <a:gd name="T4" fmla="*/ 98 w 131"/>
                    <a:gd name="T5" fmla="*/ 9 h 130"/>
                    <a:gd name="T6" fmla="*/ 90 w 131"/>
                    <a:gd name="T7" fmla="*/ 6 h 130"/>
                    <a:gd name="T8" fmla="*/ 83 w 131"/>
                    <a:gd name="T9" fmla="*/ 4 h 130"/>
                    <a:gd name="T10" fmla="*/ 77 w 131"/>
                    <a:gd name="T11" fmla="*/ 4 h 130"/>
                    <a:gd name="T12" fmla="*/ 70 w 131"/>
                    <a:gd name="T13" fmla="*/ 3 h 130"/>
                    <a:gd name="T14" fmla="*/ 61 w 131"/>
                    <a:gd name="T15" fmla="*/ 3 h 130"/>
                    <a:gd name="T16" fmla="*/ 54 w 131"/>
                    <a:gd name="T17" fmla="*/ 0 h 130"/>
                    <a:gd name="T18" fmla="*/ 48 w 131"/>
                    <a:gd name="T19" fmla="*/ 0 h 130"/>
                    <a:gd name="T20" fmla="*/ 42 w 131"/>
                    <a:gd name="T21" fmla="*/ 0 h 130"/>
                    <a:gd name="T22" fmla="*/ 38 w 131"/>
                    <a:gd name="T23" fmla="*/ 3 h 130"/>
                    <a:gd name="T24" fmla="*/ 32 w 131"/>
                    <a:gd name="T25" fmla="*/ 4 h 130"/>
                    <a:gd name="T26" fmla="*/ 26 w 131"/>
                    <a:gd name="T27" fmla="*/ 7 h 130"/>
                    <a:gd name="T28" fmla="*/ 22 w 131"/>
                    <a:gd name="T29" fmla="*/ 10 h 130"/>
                    <a:gd name="T30" fmla="*/ 19 w 131"/>
                    <a:gd name="T31" fmla="*/ 16 h 130"/>
                    <a:gd name="T32" fmla="*/ 15 w 131"/>
                    <a:gd name="T33" fmla="*/ 20 h 130"/>
                    <a:gd name="T34" fmla="*/ 9 w 131"/>
                    <a:gd name="T35" fmla="*/ 36 h 130"/>
                    <a:gd name="T36" fmla="*/ 4 w 131"/>
                    <a:gd name="T37" fmla="*/ 51 h 130"/>
                    <a:gd name="T38" fmla="*/ 3 w 131"/>
                    <a:gd name="T39" fmla="*/ 67 h 130"/>
                    <a:gd name="T40" fmla="*/ 0 w 131"/>
                    <a:gd name="T41" fmla="*/ 84 h 130"/>
                    <a:gd name="T42" fmla="*/ 0 w 131"/>
                    <a:gd name="T43" fmla="*/ 89 h 130"/>
                    <a:gd name="T44" fmla="*/ 2 w 131"/>
                    <a:gd name="T45" fmla="*/ 93 h 130"/>
                    <a:gd name="T46" fmla="*/ 3 w 131"/>
                    <a:gd name="T47" fmla="*/ 96 h 130"/>
                    <a:gd name="T48" fmla="*/ 6 w 131"/>
                    <a:gd name="T49" fmla="*/ 100 h 130"/>
                    <a:gd name="T50" fmla="*/ 7 w 131"/>
                    <a:gd name="T51" fmla="*/ 105 h 130"/>
                    <a:gd name="T52" fmla="*/ 12 w 131"/>
                    <a:gd name="T53" fmla="*/ 108 h 130"/>
                    <a:gd name="T54" fmla="*/ 15 w 131"/>
                    <a:gd name="T55" fmla="*/ 111 h 130"/>
                    <a:gd name="T56" fmla="*/ 18 w 131"/>
                    <a:gd name="T57" fmla="*/ 112 h 130"/>
                    <a:gd name="T58" fmla="*/ 25 w 131"/>
                    <a:gd name="T59" fmla="*/ 114 h 130"/>
                    <a:gd name="T60" fmla="*/ 32 w 131"/>
                    <a:gd name="T61" fmla="*/ 116 h 130"/>
                    <a:gd name="T62" fmla="*/ 39 w 131"/>
                    <a:gd name="T63" fmla="*/ 119 h 130"/>
                    <a:gd name="T64" fmla="*/ 48 w 131"/>
                    <a:gd name="T65" fmla="*/ 121 h 130"/>
                    <a:gd name="T66" fmla="*/ 55 w 131"/>
                    <a:gd name="T67" fmla="*/ 124 h 130"/>
                    <a:gd name="T68" fmla="*/ 64 w 131"/>
                    <a:gd name="T69" fmla="*/ 127 h 130"/>
                    <a:gd name="T70" fmla="*/ 71 w 131"/>
                    <a:gd name="T71" fmla="*/ 128 h 130"/>
                    <a:gd name="T72" fmla="*/ 80 w 131"/>
                    <a:gd name="T73" fmla="*/ 130 h 130"/>
                    <a:gd name="T74" fmla="*/ 86 w 131"/>
                    <a:gd name="T75" fmla="*/ 130 h 130"/>
                    <a:gd name="T76" fmla="*/ 90 w 131"/>
                    <a:gd name="T77" fmla="*/ 128 h 130"/>
                    <a:gd name="T78" fmla="*/ 96 w 131"/>
                    <a:gd name="T79" fmla="*/ 127 h 130"/>
                    <a:gd name="T80" fmla="*/ 100 w 131"/>
                    <a:gd name="T81" fmla="*/ 125 h 130"/>
                    <a:gd name="T82" fmla="*/ 106 w 131"/>
                    <a:gd name="T83" fmla="*/ 121 h 130"/>
                    <a:gd name="T84" fmla="*/ 111 w 131"/>
                    <a:gd name="T85" fmla="*/ 118 h 130"/>
                    <a:gd name="T86" fmla="*/ 114 w 131"/>
                    <a:gd name="T87" fmla="*/ 114 h 130"/>
                    <a:gd name="T88" fmla="*/ 115 w 131"/>
                    <a:gd name="T89" fmla="*/ 109 h 130"/>
                    <a:gd name="T90" fmla="*/ 121 w 131"/>
                    <a:gd name="T91" fmla="*/ 96 h 130"/>
                    <a:gd name="T92" fmla="*/ 124 w 131"/>
                    <a:gd name="T93" fmla="*/ 83 h 130"/>
                    <a:gd name="T94" fmla="*/ 128 w 131"/>
                    <a:gd name="T95" fmla="*/ 67 h 130"/>
                    <a:gd name="T96" fmla="*/ 131 w 131"/>
                    <a:gd name="T97" fmla="*/ 51 h 130"/>
                    <a:gd name="T98" fmla="*/ 131 w 131"/>
                    <a:gd name="T99" fmla="*/ 47 h 130"/>
                    <a:gd name="T100" fmla="*/ 131 w 131"/>
                    <a:gd name="T101" fmla="*/ 41 h 130"/>
                    <a:gd name="T102" fmla="*/ 130 w 131"/>
                    <a:gd name="T103" fmla="*/ 34 h 130"/>
                    <a:gd name="T104" fmla="*/ 127 w 131"/>
                    <a:gd name="T105" fmla="*/ 28 h 130"/>
                    <a:gd name="T106" fmla="*/ 124 w 131"/>
                    <a:gd name="T107" fmla="*/ 23 h 130"/>
                    <a:gd name="T108" fmla="*/ 121 w 131"/>
                    <a:gd name="T109" fmla="*/ 18 h 130"/>
                    <a:gd name="T110" fmla="*/ 115 w 131"/>
                    <a:gd name="T111" fmla="*/ 13 h 130"/>
                    <a:gd name="T112" fmla="*/ 111 w 131"/>
                    <a:gd name="T113" fmla="*/ 12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1" h="130">
                      <a:moveTo>
                        <a:pt x="111" y="12"/>
                      </a:moveTo>
                      <a:lnTo>
                        <a:pt x="103" y="9"/>
                      </a:lnTo>
                      <a:lnTo>
                        <a:pt x="98" y="9"/>
                      </a:lnTo>
                      <a:lnTo>
                        <a:pt x="90" y="6"/>
                      </a:lnTo>
                      <a:lnTo>
                        <a:pt x="83" y="4"/>
                      </a:lnTo>
                      <a:lnTo>
                        <a:pt x="77" y="4"/>
                      </a:lnTo>
                      <a:lnTo>
                        <a:pt x="70" y="3"/>
                      </a:lnTo>
                      <a:lnTo>
                        <a:pt x="61" y="3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2" y="0"/>
                      </a:lnTo>
                      <a:lnTo>
                        <a:pt x="38" y="3"/>
                      </a:lnTo>
                      <a:lnTo>
                        <a:pt x="32" y="4"/>
                      </a:lnTo>
                      <a:lnTo>
                        <a:pt x="26" y="7"/>
                      </a:lnTo>
                      <a:lnTo>
                        <a:pt x="22" y="10"/>
                      </a:lnTo>
                      <a:lnTo>
                        <a:pt x="19" y="16"/>
                      </a:lnTo>
                      <a:lnTo>
                        <a:pt x="15" y="20"/>
                      </a:lnTo>
                      <a:lnTo>
                        <a:pt x="9" y="36"/>
                      </a:lnTo>
                      <a:lnTo>
                        <a:pt x="4" y="51"/>
                      </a:lnTo>
                      <a:lnTo>
                        <a:pt x="3" y="67"/>
                      </a:lnTo>
                      <a:lnTo>
                        <a:pt x="0" y="84"/>
                      </a:lnTo>
                      <a:lnTo>
                        <a:pt x="0" y="89"/>
                      </a:lnTo>
                      <a:lnTo>
                        <a:pt x="2" y="93"/>
                      </a:lnTo>
                      <a:lnTo>
                        <a:pt x="3" y="96"/>
                      </a:lnTo>
                      <a:lnTo>
                        <a:pt x="6" y="100"/>
                      </a:lnTo>
                      <a:lnTo>
                        <a:pt x="7" y="105"/>
                      </a:lnTo>
                      <a:lnTo>
                        <a:pt x="12" y="108"/>
                      </a:lnTo>
                      <a:lnTo>
                        <a:pt x="15" y="111"/>
                      </a:lnTo>
                      <a:lnTo>
                        <a:pt x="18" y="112"/>
                      </a:lnTo>
                      <a:lnTo>
                        <a:pt x="25" y="114"/>
                      </a:lnTo>
                      <a:lnTo>
                        <a:pt x="32" y="116"/>
                      </a:lnTo>
                      <a:lnTo>
                        <a:pt x="39" y="119"/>
                      </a:lnTo>
                      <a:lnTo>
                        <a:pt x="48" y="121"/>
                      </a:lnTo>
                      <a:lnTo>
                        <a:pt x="55" y="124"/>
                      </a:lnTo>
                      <a:lnTo>
                        <a:pt x="64" y="127"/>
                      </a:lnTo>
                      <a:lnTo>
                        <a:pt x="71" y="128"/>
                      </a:lnTo>
                      <a:lnTo>
                        <a:pt x="80" y="130"/>
                      </a:lnTo>
                      <a:lnTo>
                        <a:pt x="86" y="130"/>
                      </a:lnTo>
                      <a:lnTo>
                        <a:pt x="90" y="128"/>
                      </a:lnTo>
                      <a:lnTo>
                        <a:pt x="96" y="127"/>
                      </a:lnTo>
                      <a:lnTo>
                        <a:pt x="100" y="125"/>
                      </a:lnTo>
                      <a:lnTo>
                        <a:pt x="106" y="121"/>
                      </a:lnTo>
                      <a:lnTo>
                        <a:pt x="111" y="118"/>
                      </a:lnTo>
                      <a:lnTo>
                        <a:pt x="114" y="114"/>
                      </a:lnTo>
                      <a:lnTo>
                        <a:pt x="115" y="109"/>
                      </a:lnTo>
                      <a:lnTo>
                        <a:pt x="121" y="96"/>
                      </a:lnTo>
                      <a:lnTo>
                        <a:pt x="124" y="83"/>
                      </a:lnTo>
                      <a:lnTo>
                        <a:pt x="128" y="67"/>
                      </a:lnTo>
                      <a:lnTo>
                        <a:pt x="131" y="51"/>
                      </a:lnTo>
                      <a:lnTo>
                        <a:pt x="131" y="47"/>
                      </a:lnTo>
                      <a:lnTo>
                        <a:pt x="131" y="41"/>
                      </a:lnTo>
                      <a:lnTo>
                        <a:pt x="130" y="34"/>
                      </a:lnTo>
                      <a:lnTo>
                        <a:pt x="127" y="28"/>
                      </a:lnTo>
                      <a:lnTo>
                        <a:pt x="124" y="23"/>
                      </a:lnTo>
                      <a:lnTo>
                        <a:pt x="121" y="18"/>
                      </a:lnTo>
                      <a:lnTo>
                        <a:pt x="115" y="13"/>
                      </a:lnTo>
                      <a:lnTo>
                        <a:pt x="111" y="12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1" name="Freeform 19"/>
                <p:cNvSpPr>
                  <a:spLocks/>
                </p:cNvSpPr>
                <p:nvPr/>
              </p:nvSpPr>
              <p:spPr bwMode="auto">
                <a:xfrm>
                  <a:off x="4626" y="2657"/>
                  <a:ext cx="21" cy="11"/>
                </a:xfrm>
                <a:custGeom>
                  <a:avLst/>
                  <a:gdLst>
                    <a:gd name="T0" fmla="*/ 0 w 64"/>
                    <a:gd name="T1" fmla="*/ 24 h 35"/>
                    <a:gd name="T2" fmla="*/ 9 w 64"/>
                    <a:gd name="T3" fmla="*/ 25 h 35"/>
                    <a:gd name="T4" fmla="*/ 17 w 64"/>
                    <a:gd name="T5" fmla="*/ 27 h 35"/>
                    <a:gd name="T6" fmla="*/ 25 w 64"/>
                    <a:gd name="T7" fmla="*/ 28 h 35"/>
                    <a:gd name="T8" fmla="*/ 31 w 64"/>
                    <a:gd name="T9" fmla="*/ 28 h 35"/>
                    <a:gd name="T10" fmla="*/ 36 w 64"/>
                    <a:gd name="T11" fmla="*/ 30 h 35"/>
                    <a:gd name="T12" fmla="*/ 44 w 64"/>
                    <a:gd name="T13" fmla="*/ 31 h 35"/>
                    <a:gd name="T14" fmla="*/ 49 w 64"/>
                    <a:gd name="T15" fmla="*/ 32 h 35"/>
                    <a:gd name="T16" fmla="*/ 55 w 64"/>
                    <a:gd name="T17" fmla="*/ 35 h 35"/>
                    <a:gd name="T18" fmla="*/ 64 w 64"/>
                    <a:gd name="T19" fmla="*/ 14 h 35"/>
                    <a:gd name="T20" fmla="*/ 55 w 64"/>
                    <a:gd name="T21" fmla="*/ 9 h 35"/>
                    <a:gd name="T22" fmla="*/ 48 w 64"/>
                    <a:gd name="T23" fmla="*/ 9 h 35"/>
                    <a:gd name="T24" fmla="*/ 41 w 64"/>
                    <a:gd name="T25" fmla="*/ 6 h 35"/>
                    <a:gd name="T26" fmla="*/ 35 w 64"/>
                    <a:gd name="T27" fmla="*/ 6 h 35"/>
                    <a:gd name="T28" fmla="*/ 28 w 64"/>
                    <a:gd name="T29" fmla="*/ 5 h 35"/>
                    <a:gd name="T30" fmla="*/ 20 w 64"/>
                    <a:gd name="T31" fmla="*/ 3 h 35"/>
                    <a:gd name="T32" fmla="*/ 13 w 64"/>
                    <a:gd name="T33" fmla="*/ 2 h 35"/>
                    <a:gd name="T34" fmla="*/ 6 w 64"/>
                    <a:gd name="T35" fmla="*/ 0 h 35"/>
                    <a:gd name="T36" fmla="*/ 0 w 64"/>
                    <a:gd name="T37" fmla="*/ 2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4" h="35">
                      <a:moveTo>
                        <a:pt x="0" y="24"/>
                      </a:moveTo>
                      <a:lnTo>
                        <a:pt x="9" y="25"/>
                      </a:lnTo>
                      <a:lnTo>
                        <a:pt x="17" y="27"/>
                      </a:lnTo>
                      <a:lnTo>
                        <a:pt x="25" y="28"/>
                      </a:lnTo>
                      <a:lnTo>
                        <a:pt x="31" y="28"/>
                      </a:lnTo>
                      <a:lnTo>
                        <a:pt x="36" y="30"/>
                      </a:lnTo>
                      <a:lnTo>
                        <a:pt x="44" y="31"/>
                      </a:lnTo>
                      <a:lnTo>
                        <a:pt x="49" y="32"/>
                      </a:lnTo>
                      <a:lnTo>
                        <a:pt x="55" y="35"/>
                      </a:lnTo>
                      <a:lnTo>
                        <a:pt x="64" y="14"/>
                      </a:lnTo>
                      <a:lnTo>
                        <a:pt x="55" y="9"/>
                      </a:lnTo>
                      <a:lnTo>
                        <a:pt x="48" y="9"/>
                      </a:lnTo>
                      <a:lnTo>
                        <a:pt x="41" y="6"/>
                      </a:lnTo>
                      <a:lnTo>
                        <a:pt x="35" y="6"/>
                      </a:lnTo>
                      <a:lnTo>
                        <a:pt x="28" y="5"/>
                      </a:lnTo>
                      <a:lnTo>
                        <a:pt x="20" y="3"/>
                      </a:ln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2" name="Freeform 20"/>
                <p:cNvSpPr>
                  <a:spLocks/>
                </p:cNvSpPr>
                <p:nvPr/>
              </p:nvSpPr>
              <p:spPr bwMode="auto">
                <a:xfrm>
                  <a:off x="4610" y="2657"/>
                  <a:ext cx="18" cy="12"/>
                </a:xfrm>
                <a:custGeom>
                  <a:avLst/>
                  <a:gdLst>
                    <a:gd name="T0" fmla="*/ 22 w 53"/>
                    <a:gd name="T1" fmla="*/ 38 h 38"/>
                    <a:gd name="T2" fmla="*/ 22 w 53"/>
                    <a:gd name="T3" fmla="*/ 37 h 38"/>
                    <a:gd name="T4" fmla="*/ 24 w 53"/>
                    <a:gd name="T5" fmla="*/ 35 h 38"/>
                    <a:gd name="T6" fmla="*/ 27 w 53"/>
                    <a:gd name="T7" fmla="*/ 31 h 38"/>
                    <a:gd name="T8" fmla="*/ 30 w 53"/>
                    <a:gd name="T9" fmla="*/ 30 h 38"/>
                    <a:gd name="T10" fmla="*/ 34 w 53"/>
                    <a:gd name="T11" fmla="*/ 27 h 38"/>
                    <a:gd name="T12" fmla="*/ 38 w 53"/>
                    <a:gd name="T13" fmla="*/ 25 h 38"/>
                    <a:gd name="T14" fmla="*/ 41 w 53"/>
                    <a:gd name="T15" fmla="*/ 24 h 38"/>
                    <a:gd name="T16" fmla="*/ 47 w 53"/>
                    <a:gd name="T17" fmla="*/ 24 h 38"/>
                    <a:gd name="T18" fmla="*/ 53 w 53"/>
                    <a:gd name="T19" fmla="*/ 0 h 38"/>
                    <a:gd name="T20" fmla="*/ 44 w 53"/>
                    <a:gd name="T21" fmla="*/ 0 h 38"/>
                    <a:gd name="T22" fmla="*/ 37 w 53"/>
                    <a:gd name="T23" fmla="*/ 0 h 38"/>
                    <a:gd name="T24" fmla="*/ 30 w 53"/>
                    <a:gd name="T25" fmla="*/ 3 h 38"/>
                    <a:gd name="T26" fmla="*/ 22 w 53"/>
                    <a:gd name="T27" fmla="*/ 6 h 38"/>
                    <a:gd name="T28" fmla="*/ 16 w 53"/>
                    <a:gd name="T29" fmla="*/ 9 h 38"/>
                    <a:gd name="T30" fmla="*/ 9 w 53"/>
                    <a:gd name="T31" fmla="*/ 15 h 38"/>
                    <a:gd name="T32" fmla="*/ 5 w 53"/>
                    <a:gd name="T33" fmla="*/ 21 h 38"/>
                    <a:gd name="T34" fmla="*/ 0 w 53"/>
                    <a:gd name="T35" fmla="*/ 28 h 38"/>
                    <a:gd name="T36" fmla="*/ 0 w 53"/>
                    <a:gd name="T37" fmla="*/ 27 h 38"/>
                    <a:gd name="T38" fmla="*/ 22 w 53"/>
                    <a:gd name="T3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3" h="38">
                      <a:moveTo>
                        <a:pt x="22" y="38"/>
                      </a:moveTo>
                      <a:lnTo>
                        <a:pt x="22" y="37"/>
                      </a:lnTo>
                      <a:lnTo>
                        <a:pt x="24" y="35"/>
                      </a:lnTo>
                      <a:lnTo>
                        <a:pt x="27" y="31"/>
                      </a:lnTo>
                      <a:lnTo>
                        <a:pt x="30" y="30"/>
                      </a:lnTo>
                      <a:lnTo>
                        <a:pt x="34" y="27"/>
                      </a:lnTo>
                      <a:lnTo>
                        <a:pt x="38" y="25"/>
                      </a:lnTo>
                      <a:lnTo>
                        <a:pt x="41" y="24"/>
                      </a:lnTo>
                      <a:lnTo>
                        <a:pt x="47" y="2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7" y="0"/>
                      </a:lnTo>
                      <a:lnTo>
                        <a:pt x="30" y="3"/>
                      </a:lnTo>
                      <a:lnTo>
                        <a:pt x="22" y="6"/>
                      </a:lnTo>
                      <a:lnTo>
                        <a:pt x="16" y="9"/>
                      </a:lnTo>
                      <a:lnTo>
                        <a:pt x="9" y="15"/>
                      </a:lnTo>
                      <a:lnTo>
                        <a:pt x="5" y="21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22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3" name="Freeform 21"/>
                <p:cNvSpPr>
                  <a:spLocks/>
                </p:cNvSpPr>
                <p:nvPr/>
              </p:nvSpPr>
              <p:spPr bwMode="auto">
                <a:xfrm>
                  <a:off x="4605" y="2666"/>
                  <a:ext cx="12" cy="23"/>
                </a:xfrm>
                <a:custGeom>
                  <a:avLst/>
                  <a:gdLst>
                    <a:gd name="T0" fmla="*/ 24 w 38"/>
                    <a:gd name="T1" fmla="*/ 71 h 71"/>
                    <a:gd name="T2" fmla="*/ 24 w 38"/>
                    <a:gd name="T3" fmla="*/ 62 h 71"/>
                    <a:gd name="T4" fmla="*/ 25 w 38"/>
                    <a:gd name="T5" fmla="*/ 55 h 71"/>
                    <a:gd name="T6" fmla="*/ 27 w 38"/>
                    <a:gd name="T7" fmla="*/ 46 h 71"/>
                    <a:gd name="T8" fmla="*/ 28 w 38"/>
                    <a:gd name="T9" fmla="*/ 39 h 71"/>
                    <a:gd name="T10" fmla="*/ 30 w 38"/>
                    <a:gd name="T11" fmla="*/ 33 h 71"/>
                    <a:gd name="T12" fmla="*/ 32 w 38"/>
                    <a:gd name="T13" fmla="*/ 26 h 71"/>
                    <a:gd name="T14" fmla="*/ 35 w 38"/>
                    <a:gd name="T15" fmla="*/ 19 h 71"/>
                    <a:gd name="T16" fmla="*/ 38 w 38"/>
                    <a:gd name="T17" fmla="*/ 11 h 71"/>
                    <a:gd name="T18" fmla="*/ 16 w 38"/>
                    <a:gd name="T19" fmla="*/ 0 h 71"/>
                    <a:gd name="T20" fmla="*/ 12 w 38"/>
                    <a:gd name="T21" fmla="*/ 10 h 71"/>
                    <a:gd name="T22" fmla="*/ 9 w 38"/>
                    <a:gd name="T23" fmla="*/ 19 h 71"/>
                    <a:gd name="T24" fmla="*/ 6 w 38"/>
                    <a:gd name="T25" fmla="*/ 26 h 71"/>
                    <a:gd name="T26" fmla="*/ 5 w 38"/>
                    <a:gd name="T27" fmla="*/ 35 h 71"/>
                    <a:gd name="T28" fmla="*/ 3 w 38"/>
                    <a:gd name="T29" fmla="*/ 42 h 71"/>
                    <a:gd name="T30" fmla="*/ 3 w 38"/>
                    <a:gd name="T31" fmla="*/ 52 h 71"/>
                    <a:gd name="T32" fmla="*/ 2 w 38"/>
                    <a:gd name="T33" fmla="*/ 59 h 71"/>
                    <a:gd name="T34" fmla="*/ 0 w 38"/>
                    <a:gd name="T35" fmla="*/ 69 h 71"/>
                    <a:gd name="T36" fmla="*/ 24 w 38"/>
                    <a:gd name="T37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1">
                      <a:moveTo>
                        <a:pt x="24" y="71"/>
                      </a:moveTo>
                      <a:lnTo>
                        <a:pt x="24" y="62"/>
                      </a:lnTo>
                      <a:lnTo>
                        <a:pt x="25" y="55"/>
                      </a:lnTo>
                      <a:lnTo>
                        <a:pt x="27" y="46"/>
                      </a:lnTo>
                      <a:lnTo>
                        <a:pt x="28" y="39"/>
                      </a:lnTo>
                      <a:lnTo>
                        <a:pt x="30" y="33"/>
                      </a:lnTo>
                      <a:lnTo>
                        <a:pt x="32" y="26"/>
                      </a:lnTo>
                      <a:lnTo>
                        <a:pt x="35" y="19"/>
                      </a:ln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12" y="10"/>
                      </a:lnTo>
                      <a:lnTo>
                        <a:pt x="9" y="19"/>
                      </a:lnTo>
                      <a:lnTo>
                        <a:pt x="6" y="26"/>
                      </a:lnTo>
                      <a:lnTo>
                        <a:pt x="5" y="35"/>
                      </a:lnTo>
                      <a:lnTo>
                        <a:pt x="3" y="42"/>
                      </a:lnTo>
                      <a:lnTo>
                        <a:pt x="3" y="52"/>
                      </a:lnTo>
                      <a:lnTo>
                        <a:pt x="2" y="59"/>
                      </a:lnTo>
                      <a:lnTo>
                        <a:pt x="0" y="69"/>
                      </a:lnTo>
                      <a:lnTo>
                        <a:pt x="24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4" name="Freeform 22"/>
                <p:cNvSpPr>
                  <a:spLocks/>
                </p:cNvSpPr>
                <p:nvPr/>
              </p:nvSpPr>
              <p:spPr bwMode="auto">
                <a:xfrm>
                  <a:off x="4605" y="2689"/>
                  <a:ext cx="11" cy="13"/>
                </a:xfrm>
                <a:custGeom>
                  <a:avLst/>
                  <a:gdLst>
                    <a:gd name="T0" fmla="*/ 34 w 34"/>
                    <a:gd name="T1" fmla="*/ 16 h 40"/>
                    <a:gd name="T2" fmla="*/ 32 w 34"/>
                    <a:gd name="T3" fmla="*/ 16 h 40"/>
                    <a:gd name="T4" fmla="*/ 31 w 34"/>
                    <a:gd name="T5" fmla="*/ 15 h 40"/>
                    <a:gd name="T6" fmla="*/ 30 w 34"/>
                    <a:gd name="T7" fmla="*/ 12 h 40"/>
                    <a:gd name="T8" fmla="*/ 27 w 34"/>
                    <a:gd name="T9" fmla="*/ 11 h 40"/>
                    <a:gd name="T10" fmla="*/ 27 w 34"/>
                    <a:gd name="T11" fmla="*/ 8 h 40"/>
                    <a:gd name="T12" fmla="*/ 24 w 34"/>
                    <a:gd name="T13" fmla="*/ 5 h 40"/>
                    <a:gd name="T14" fmla="*/ 24 w 34"/>
                    <a:gd name="T15" fmla="*/ 3 h 40"/>
                    <a:gd name="T16" fmla="*/ 24 w 34"/>
                    <a:gd name="T17" fmla="*/ 2 h 40"/>
                    <a:gd name="T18" fmla="*/ 0 w 34"/>
                    <a:gd name="T19" fmla="*/ 0 h 40"/>
                    <a:gd name="T20" fmla="*/ 0 w 34"/>
                    <a:gd name="T21" fmla="*/ 6 h 40"/>
                    <a:gd name="T22" fmla="*/ 3 w 34"/>
                    <a:gd name="T23" fmla="*/ 12 h 40"/>
                    <a:gd name="T24" fmla="*/ 5 w 34"/>
                    <a:gd name="T25" fmla="*/ 18 h 40"/>
                    <a:gd name="T26" fmla="*/ 6 w 34"/>
                    <a:gd name="T27" fmla="*/ 24 h 40"/>
                    <a:gd name="T28" fmla="*/ 12 w 34"/>
                    <a:gd name="T29" fmla="*/ 28 h 40"/>
                    <a:gd name="T30" fmla="*/ 15 w 34"/>
                    <a:gd name="T31" fmla="*/ 32 h 40"/>
                    <a:gd name="T32" fmla="*/ 19 w 34"/>
                    <a:gd name="T33" fmla="*/ 35 h 40"/>
                    <a:gd name="T34" fmla="*/ 25 w 34"/>
                    <a:gd name="T35" fmla="*/ 40 h 40"/>
                    <a:gd name="T36" fmla="*/ 34 w 34"/>
                    <a:gd name="T37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40">
                      <a:moveTo>
                        <a:pt x="34" y="16"/>
                      </a:moveTo>
                      <a:lnTo>
                        <a:pt x="32" y="16"/>
                      </a:lnTo>
                      <a:lnTo>
                        <a:pt x="31" y="15"/>
                      </a:lnTo>
                      <a:lnTo>
                        <a:pt x="30" y="12"/>
                      </a:lnTo>
                      <a:lnTo>
                        <a:pt x="27" y="11"/>
                      </a:lnTo>
                      <a:lnTo>
                        <a:pt x="27" y="8"/>
                      </a:lnTo>
                      <a:lnTo>
                        <a:pt x="24" y="5"/>
                      </a:lnTo>
                      <a:lnTo>
                        <a:pt x="24" y="3"/>
                      </a:lnTo>
                      <a:lnTo>
                        <a:pt x="24" y="2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3" y="12"/>
                      </a:lnTo>
                      <a:lnTo>
                        <a:pt x="5" y="18"/>
                      </a:lnTo>
                      <a:lnTo>
                        <a:pt x="6" y="24"/>
                      </a:lnTo>
                      <a:lnTo>
                        <a:pt x="12" y="28"/>
                      </a:lnTo>
                      <a:lnTo>
                        <a:pt x="15" y="32"/>
                      </a:lnTo>
                      <a:lnTo>
                        <a:pt x="19" y="35"/>
                      </a:lnTo>
                      <a:lnTo>
                        <a:pt x="25" y="40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5" name="Freeform 23"/>
                <p:cNvSpPr>
                  <a:spLocks/>
                </p:cNvSpPr>
                <p:nvPr/>
              </p:nvSpPr>
              <p:spPr bwMode="auto">
                <a:xfrm>
                  <a:off x="4613" y="2694"/>
                  <a:ext cx="23" cy="14"/>
                </a:xfrm>
                <a:custGeom>
                  <a:avLst/>
                  <a:gdLst>
                    <a:gd name="T0" fmla="*/ 69 w 70"/>
                    <a:gd name="T1" fmla="*/ 18 h 41"/>
                    <a:gd name="T2" fmla="*/ 70 w 70"/>
                    <a:gd name="T3" fmla="*/ 18 h 41"/>
                    <a:gd name="T4" fmla="*/ 61 w 70"/>
                    <a:gd name="T5" fmla="*/ 16 h 41"/>
                    <a:gd name="T6" fmla="*/ 53 w 70"/>
                    <a:gd name="T7" fmla="*/ 14 h 41"/>
                    <a:gd name="T8" fmla="*/ 45 w 70"/>
                    <a:gd name="T9" fmla="*/ 12 h 41"/>
                    <a:gd name="T10" fmla="*/ 38 w 70"/>
                    <a:gd name="T11" fmla="*/ 11 h 41"/>
                    <a:gd name="T12" fmla="*/ 31 w 70"/>
                    <a:gd name="T13" fmla="*/ 8 h 41"/>
                    <a:gd name="T14" fmla="*/ 22 w 70"/>
                    <a:gd name="T15" fmla="*/ 5 h 41"/>
                    <a:gd name="T16" fmla="*/ 15 w 70"/>
                    <a:gd name="T17" fmla="*/ 3 h 41"/>
                    <a:gd name="T18" fmla="*/ 9 w 70"/>
                    <a:gd name="T19" fmla="*/ 0 h 41"/>
                    <a:gd name="T20" fmla="*/ 0 w 70"/>
                    <a:gd name="T21" fmla="*/ 24 h 41"/>
                    <a:gd name="T22" fmla="*/ 7 w 70"/>
                    <a:gd name="T23" fmla="*/ 25 h 41"/>
                    <a:gd name="T24" fmla="*/ 15 w 70"/>
                    <a:gd name="T25" fmla="*/ 28 h 41"/>
                    <a:gd name="T26" fmla="*/ 23 w 70"/>
                    <a:gd name="T27" fmla="*/ 31 h 41"/>
                    <a:gd name="T28" fmla="*/ 31 w 70"/>
                    <a:gd name="T29" fmla="*/ 32 h 41"/>
                    <a:gd name="T30" fmla="*/ 39 w 70"/>
                    <a:gd name="T31" fmla="*/ 35 h 41"/>
                    <a:gd name="T32" fmla="*/ 48 w 70"/>
                    <a:gd name="T33" fmla="*/ 37 h 41"/>
                    <a:gd name="T34" fmla="*/ 55 w 70"/>
                    <a:gd name="T35" fmla="*/ 40 h 41"/>
                    <a:gd name="T36" fmla="*/ 64 w 70"/>
                    <a:gd name="T37" fmla="*/ 41 h 41"/>
                    <a:gd name="T38" fmla="*/ 64 w 70"/>
                    <a:gd name="T39" fmla="*/ 41 h 41"/>
                    <a:gd name="T40" fmla="*/ 69 w 70"/>
                    <a:gd name="T4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0" h="41">
                      <a:moveTo>
                        <a:pt x="69" y="18"/>
                      </a:moveTo>
                      <a:lnTo>
                        <a:pt x="70" y="18"/>
                      </a:lnTo>
                      <a:lnTo>
                        <a:pt x="61" y="16"/>
                      </a:lnTo>
                      <a:lnTo>
                        <a:pt x="53" y="14"/>
                      </a:lnTo>
                      <a:lnTo>
                        <a:pt x="45" y="12"/>
                      </a:lnTo>
                      <a:lnTo>
                        <a:pt x="38" y="11"/>
                      </a:lnTo>
                      <a:lnTo>
                        <a:pt x="31" y="8"/>
                      </a:lnTo>
                      <a:lnTo>
                        <a:pt x="22" y="5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0" y="24"/>
                      </a:lnTo>
                      <a:lnTo>
                        <a:pt x="7" y="25"/>
                      </a:lnTo>
                      <a:lnTo>
                        <a:pt x="15" y="28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5"/>
                      </a:lnTo>
                      <a:lnTo>
                        <a:pt x="48" y="37"/>
                      </a:lnTo>
                      <a:lnTo>
                        <a:pt x="55" y="40"/>
                      </a:lnTo>
                      <a:lnTo>
                        <a:pt x="64" y="41"/>
                      </a:lnTo>
                      <a:lnTo>
                        <a:pt x="64" y="41"/>
                      </a:lnTo>
                      <a:lnTo>
                        <a:pt x="69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6" name="Freeform 24"/>
                <p:cNvSpPr>
                  <a:spLocks/>
                </p:cNvSpPr>
                <p:nvPr/>
              </p:nvSpPr>
              <p:spPr bwMode="auto">
                <a:xfrm>
                  <a:off x="4634" y="2696"/>
                  <a:ext cx="17" cy="12"/>
                </a:xfrm>
                <a:custGeom>
                  <a:avLst/>
                  <a:gdLst>
                    <a:gd name="T0" fmla="*/ 28 w 50"/>
                    <a:gd name="T1" fmla="*/ 0 h 36"/>
                    <a:gd name="T2" fmla="*/ 26 w 50"/>
                    <a:gd name="T3" fmla="*/ 3 h 36"/>
                    <a:gd name="T4" fmla="*/ 25 w 50"/>
                    <a:gd name="T5" fmla="*/ 6 h 36"/>
                    <a:gd name="T6" fmla="*/ 22 w 50"/>
                    <a:gd name="T7" fmla="*/ 7 h 36"/>
                    <a:gd name="T8" fmla="*/ 19 w 50"/>
                    <a:gd name="T9" fmla="*/ 9 h 36"/>
                    <a:gd name="T10" fmla="*/ 15 w 50"/>
                    <a:gd name="T11" fmla="*/ 11 h 36"/>
                    <a:gd name="T12" fmla="*/ 10 w 50"/>
                    <a:gd name="T13" fmla="*/ 13 h 36"/>
                    <a:gd name="T14" fmla="*/ 7 w 50"/>
                    <a:gd name="T15" fmla="*/ 13 h 36"/>
                    <a:gd name="T16" fmla="*/ 5 w 50"/>
                    <a:gd name="T17" fmla="*/ 13 h 36"/>
                    <a:gd name="T18" fmla="*/ 0 w 50"/>
                    <a:gd name="T19" fmla="*/ 36 h 36"/>
                    <a:gd name="T20" fmla="*/ 9 w 50"/>
                    <a:gd name="T21" fmla="*/ 36 h 36"/>
                    <a:gd name="T22" fmla="*/ 16 w 50"/>
                    <a:gd name="T23" fmla="*/ 36 h 36"/>
                    <a:gd name="T24" fmla="*/ 22 w 50"/>
                    <a:gd name="T25" fmla="*/ 33 h 36"/>
                    <a:gd name="T26" fmla="*/ 29 w 50"/>
                    <a:gd name="T27" fmla="*/ 30 h 36"/>
                    <a:gd name="T28" fmla="*/ 37 w 50"/>
                    <a:gd name="T29" fmla="*/ 26 h 36"/>
                    <a:gd name="T30" fmla="*/ 42 w 50"/>
                    <a:gd name="T31" fmla="*/ 22 h 36"/>
                    <a:gd name="T32" fmla="*/ 45 w 50"/>
                    <a:gd name="T33" fmla="*/ 16 h 36"/>
                    <a:gd name="T34" fmla="*/ 50 w 50"/>
                    <a:gd name="T35" fmla="*/ 9 h 36"/>
                    <a:gd name="T36" fmla="*/ 28 w 50"/>
                    <a:gd name="T3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36">
                      <a:moveTo>
                        <a:pt x="28" y="0"/>
                      </a:moveTo>
                      <a:lnTo>
                        <a:pt x="26" y="3"/>
                      </a:lnTo>
                      <a:lnTo>
                        <a:pt x="25" y="6"/>
                      </a:lnTo>
                      <a:lnTo>
                        <a:pt x="22" y="7"/>
                      </a:lnTo>
                      <a:lnTo>
                        <a:pt x="19" y="9"/>
                      </a:lnTo>
                      <a:lnTo>
                        <a:pt x="15" y="11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0" y="36"/>
                      </a:lnTo>
                      <a:lnTo>
                        <a:pt x="9" y="36"/>
                      </a:lnTo>
                      <a:lnTo>
                        <a:pt x="16" y="36"/>
                      </a:lnTo>
                      <a:lnTo>
                        <a:pt x="22" y="33"/>
                      </a:lnTo>
                      <a:lnTo>
                        <a:pt x="29" y="30"/>
                      </a:lnTo>
                      <a:lnTo>
                        <a:pt x="37" y="26"/>
                      </a:lnTo>
                      <a:lnTo>
                        <a:pt x="42" y="22"/>
                      </a:lnTo>
                      <a:lnTo>
                        <a:pt x="45" y="16"/>
                      </a:lnTo>
                      <a:lnTo>
                        <a:pt x="50" y="9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7" name="Freeform 25"/>
                <p:cNvSpPr>
                  <a:spLocks/>
                </p:cNvSpPr>
                <p:nvPr/>
              </p:nvSpPr>
              <p:spPr bwMode="auto">
                <a:xfrm>
                  <a:off x="4644" y="2677"/>
                  <a:ext cx="12" cy="22"/>
                </a:xfrm>
                <a:custGeom>
                  <a:avLst/>
                  <a:gdLst>
                    <a:gd name="T0" fmla="*/ 14 w 38"/>
                    <a:gd name="T1" fmla="*/ 0 h 64"/>
                    <a:gd name="T2" fmla="*/ 13 w 38"/>
                    <a:gd name="T3" fmla="*/ 7 h 64"/>
                    <a:gd name="T4" fmla="*/ 11 w 38"/>
                    <a:gd name="T5" fmla="*/ 16 h 64"/>
                    <a:gd name="T6" fmla="*/ 10 w 38"/>
                    <a:gd name="T7" fmla="*/ 23 h 64"/>
                    <a:gd name="T8" fmla="*/ 7 w 38"/>
                    <a:gd name="T9" fmla="*/ 30 h 64"/>
                    <a:gd name="T10" fmla="*/ 6 w 38"/>
                    <a:gd name="T11" fmla="*/ 37 h 64"/>
                    <a:gd name="T12" fmla="*/ 4 w 38"/>
                    <a:gd name="T13" fmla="*/ 43 h 64"/>
                    <a:gd name="T14" fmla="*/ 1 w 38"/>
                    <a:gd name="T15" fmla="*/ 49 h 64"/>
                    <a:gd name="T16" fmla="*/ 0 w 38"/>
                    <a:gd name="T17" fmla="*/ 55 h 64"/>
                    <a:gd name="T18" fmla="*/ 22 w 38"/>
                    <a:gd name="T19" fmla="*/ 64 h 64"/>
                    <a:gd name="T20" fmla="*/ 25 w 38"/>
                    <a:gd name="T21" fmla="*/ 58 h 64"/>
                    <a:gd name="T22" fmla="*/ 26 w 38"/>
                    <a:gd name="T23" fmla="*/ 50 h 64"/>
                    <a:gd name="T24" fmla="*/ 29 w 38"/>
                    <a:gd name="T25" fmla="*/ 43 h 64"/>
                    <a:gd name="T26" fmla="*/ 30 w 38"/>
                    <a:gd name="T27" fmla="*/ 36 h 64"/>
                    <a:gd name="T28" fmla="*/ 32 w 38"/>
                    <a:gd name="T29" fmla="*/ 29 h 64"/>
                    <a:gd name="T30" fmla="*/ 33 w 38"/>
                    <a:gd name="T31" fmla="*/ 20 h 64"/>
                    <a:gd name="T32" fmla="*/ 36 w 38"/>
                    <a:gd name="T33" fmla="*/ 13 h 64"/>
                    <a:gd name="T34" fmla="*/ 38 w 38"/>
                    <a:gd name="T35" fmla="*/ 4 h 64"/>
                    <a:gd name="T36" fmla="*/ 14 w 38"/>
                    <a:gd name="T3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64">
                      <a:moveTo>
                        <a:pt x="14" y="0"/>
                      </a:moveTo>
                      <a:lnTo>
                        <a:pt x="13" y="7"/>
                      </a:lnTo>
                      <a:lnTo>
                        <a:pt x="11" y="16"/>
                      </a:lnTo>
                      <a:lnTo>
                        <a:pt x="10" y="23"/>
                      </a:lnTo>
                      <a:lnTo>
                        <a:pt x="7" y="30"/>
                      </a:lnTo>
                      <a:lnTo>
                        <a:pt x="6" y="37"/>
                      </a:lnTo>
                      <a:lnTo>
                        <a:pt x="4" y="43"/>
                      </a:lnTo>
                      <a:lnTo>
                        <a:pt x="1" y="49"/>
                      </a:lnTo>
                      <a:lnTo>
                        <a:pt x="0" y="55"/>
                      </a:lnTo>
                      <a:lnTo>
                        <a:pt x="22" y="64"/>
                      </a:lnTo>
                      <a:lnTo>
                        <a:pt x="25" y="58"/>
                      </a:lnTo>
                      <a:lnTo>
                        <a:pt x="26" y="50"/>
                      </a:lnTo>
                      <a:lnTo>
                        <a:pt x="29" y="43"/>
                      </a:lnTo>
                      <a:lnTo>
                        <a:pt x="30" y="36"/>
                      </a:lnTo>
                      <a:lnTo>
                        <a:pt x="32" y="29"/>
                      </a:lnTo>
                      <a:lnTo>
                        <a:pt x="33" y="20"/>
                      </a:lnTo>
                      <a:lnTo>
                        <a:pt x="36" y="13"/>
                      </a:lnTo>
                      <a:lnTo>
                        <a:pt x="38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8" name="Freeform 26"/>
                <p:cNvSpPr>
                  <a:spLocks/>
                </p:cNvSpPr>
                <p:nvPr/>
              </p:nvSpPr>
              <p:spPr bwMode="auto">
                <a:xfrm>
                  <a:off x="4644" y="2661"/>
                  <a:ext cx="13" cy="18"/>
                </a:xfrm>
                <a:custGeom>
                  <a:avLst/>
                  <a:gdLst>
                    <a:gd name="T0" fmla="*/ 0 w 38"/>
                    <a:gd name="T1" fmla="*/ 21 h 52"/>
                    <a:gd name="T2" fmla="*/ 3 w 38"/>
                    <a:gd name="T3" fmla="*/ 23 h 52"/>
                    <a:gd name="T4" fmla="*/ 6 w 38"/>
                    <a:gd name="T5" fmla="*/ 24 h 52"/>
                    <a:gd name="T6" fmla="*/ 9 w 38"/>
                    <a:gd name="T7" fmla="*/ 27 h 52"/>
                    <a:gd name="T8" fmla="*/ 10 w 38"/>
                    <a:gd name="T9" fmla="*/ 32 h 52"/>
                    <a:gd name="T10" fmla="*/ 12 w 38"/>
                    <a:gd name="T11" fmla="*/ 36 h 52"/>
                    <a:gd name="T12" fmla="*/ 13 w 38"/>
                    <a:gd name="T13" fmla="*/ 40 h 52"/>
                    <a:gd name="T14" fmla="*/ 13 w 38"/>
                    <a:gd name="T15" fmla="*/ 48 h 52"/>
                    <a:gd name="T16" fmla="*/ 37 w 38"/>
                    <a:gd name="T17" fmla="*/ 52 h 52"/>
                    <a:gd name="T18" fmla="*/ 38 w 38"/>
                    <a:gd name="T19" fmla="*/ 45 h 52"/>
                    <a:gd name="T20" fmla="*/ 37 w 38"/>
                    <a:gd name="T21" fmla="*/ 36 h 52"/>
                    <a:gd name="T22" fmla="*/ 35 w 38"/>
                    <a:gd name="T23" fmla="*/ 29 h 52"/>
                    <a:gd name="T24" fmla="*/ 32 w 38"/>
                    <a:gd name="T25" fmla="*/ 21 h 52"/>
                    <a:gd name="T26" fmla="*/ 28 w 38"/>
                    <a:gd name="T27" fmla="*/ 14 h 52"/>
                    <a:gd name="T28" fmla="*/ 24 w 38"/>
                    <a:gd name="T29" fmla="*/ 7 h 52"/>
                    <a:gd name="T30" fmla="*/ 15 w 38"/>
                    <a:gd name="T31" fmla="*/ 2 h 52"/>
                    <a:gd name="T32" fmla="*/ 9 w 38"/>
                    <a:gd name="T33" fmla="*/ 0 h 52"/>
                    <a:gd name="T34" fmla="*/ 0 w 38"/>
                    <a:gd name="T35" fmla="*/ 2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52">
                      <a:moveTo>
                        <a:pt x="0" y="21"/>
                      </a:moveTo>
                      <a:lnTo>
                        <a:pt x="3" y="23"/>
                      </a:lnTo>
                      <a:lnTo>
                        <a:pt x="6" y="24"/>
                      </a:lnTo>
                      <a:lnTo>
                        <a:pt x="9" y="27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3" y="40"/>
                      </a:lnTo>
                      <a:lnTo>
                        <a:pt x="13" y="48"/>
                      </a:lnTo>
                      <a:lnTo>
                        <a:pt x="37" y="52"/>
                      </a:lnTo>
                      <a:lnTo>
                        <a:pt x="38" y="45"/>
                      </a:lnTo>
                      <a:lnTo>
                        <a:pt x="37" y="36"/>
                      </a:lnTo>
                      <a:lnTo>
                        <a:pt x="35" y="29"/>
                      </a:lnTo>
                      <a:lnTo>
                        <a:pt x="32" y="21"/>
                      </a:lnTo>
                      <a:lnTo>
                        <a:pt x="28" y="14"/>
                      </a:lnTo>
                      <a:lnTo>
                        <a:pt x="24" y="7"/>
                      </a:ln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9" name="Freeform 27"/>
                <p:cNvSpPr>
                  <a:spLocks/>
                </p:cNvSpPr>
                <p:nvPr/>
              </p:nvSpPr>
              <p:spPr bwMode="auto">
                <a:xfrm>
                  <a:off x="4632" y="2683"/>
                  <a:ext cx="149" cy="117"/>
                </a:xfrm>
                <a:custGeom>
                  <a:avLst/>
                  <a:gdLst>
                    <a:gd name="T0" fmla="*/ 245 w 445"/>
                    <a:gd name="T1" fmla="*/ 188 h 351"/>
                    <a:gd name="T2" fmla="*/ 243 w 445"/>
                    <a:gd name="T3" fmla="*/ 211 h 351"/>
                    <a:gd name="T4" fmla="*/ 237 w 445"/>
                    <a:gd name="T5" fmla="*/ 233 h 351"/>
                    <a:gd name="T6" fmla="*/ 232 w 445"/>
                    <a:gd name="T7" fmla="*/ 253 h 351"/>
                    <a:gd name="T8" fmla="*/ 221 w 445"/>
                    <a:gd name="T9" fmla="*/ 269 h 351"/>
                    <a:gd name="T10" fmla="*/ 211 w 445"/>
                    <a:gd name="T11" fmla="*/ 281 h 351"/>
                    <a:gd name="T12" fmla="*/ 197 w 445"/>
                    <a:gd name="T13" fmla="*/ 288 h 351"/>
                    <a:gd name="T14" fmla="*/ 182 w 445"/>
                    <a:gd name="T15" fmla="*/ 292 h 351"/>
                    <a:gd name="T16" fmla="*/ 169 w 445"/>
                    <a:gd name="T17" fmla="*/ 294 h 351"/>
                    <a:gd name="T18" fmla="*/ 154 w 445"/>
                    <a:gd name="T19" fmla="*/ 297 h 351"/>
                    <a:gd name="T20" fmla="*/ 141 w 445"/>
                    <a:gd name="T21" fmla="*/ 295 h 351"/>
                    <a:gd name="T22" fmla="*/ 127 w 445"/>
                    <a:gd name="T23" fmla="*/ 294 h 351"/>
                    <a:gd name="T24" fmla="*/ 112 w 445"/>
                    <a:gd name="T25" fmla="*/ 292 h 351"/>
                    <a:gd name="T26" fmla="*/ 98 w 445"/>
                    <a:gd name="T27" fmla="*/ 289 h 351"/>
                    <a:gd name="T28" fmla="*/ 83 w 445"/>
                    <a:gd name="T29" fmla="*/ 287 h 351"/>
                    <a:gd name="T30" fmla="*/ 70 w 445"/>
                    <a:gd name="T31" fmla="*/ 282 h 351"/>
                    <a:gd name="T32" fmla="*/ 51 w 445"/>
                    <a:gd name="T33" fmla="*/ 275 h 351"/>
                    <a:gd name="T34" fmla="*/ 28 w 445"/>
                    <a:gd name="T35" fmla="*/ 259 h 351"/>
                    <a:gd name="T36" fmla="*/ 11 w 445"/>
                    <a:gd name="T37" fmla="*/ 239 h 351"/>
                    <a:gd name="T38" fmla="*/ 2 w 445"/>
                    <a:gd name="T39" fmla="*/ 215 h 351"/>
                    <a:gd name="T40" fmla="*/ 0 w 445"/>
                    <a:gd name="T41" fmla="*/ 170 h 351"/>
                    <a:gd name="T42" fmla="*/ 6 w 445"/>
                    <a:gd name="T43" fmla="*/ 116 h 351"/>
                    <a:gd name="T44" fmla="*/ 9 w 445"/>
                    <a:gd name="T45" fmla="*/ 89 h 351"/>
                    <a:gd name="T46" fmla="*/ 9 w 445"/>
                    <a:gd name="T47" fmla="*/ 60 h 351"/>
                    <a:gd name="T48" fmla="*/ 16 w 445"/>
                    <a:gd name="T49" fmla="*/ 41 h 351"/>
                    <a:gd name="T50" fmla="*/ 25 w 445"/>
                    <a:gd name="T51" fmla="*/ 31 h 351"/>
                    <a:gd name="T52" fmla="*/ 35 w 445"/>
                    <a:gd name="T53" fmla="*/ 22 h 351"/>
                    <a:gd name="T54" fmla="*/ 47 w 445"/>
                    <a:gd name="T55" fmla="*/ 16 h 351"/>
                    <a:gd name="T56" fmla="*/ 64 w 445"/>
                    <a:gd name="T57" fmla="*/ 10 h 351"/>
                    <a:gd name="T58" fmla="*/ 83 w 445"/>
                    <a:gd name="T59" fmla="*/ 4 h 351"/>
                    <a:gd name="T60" fmla="*/ 102 w 445"/>
                    <a:gd name="T61" fmla="*/ 0 h 351"/>
                    <a:gd name="T62" fmla="*/ 122 w 445"/>
                    <a:gd name="T63" fmla="*/ 0 h 351"/>
                    <a:gd name="T64" fmla="*/ 150 w 445"/>
                    <a:gd name="T65" fmla="*/ 7 h 351"/>
                    <a:gd name="T66" fmla="*/ 188 w 445"/>
                    <a:gd name="T67" fmla="*/ 20 h 351"/>
                    <a:gd name="T68" fmla="*/ 227 w 445"/>
                    <a:gd name="T69" fmla="*/ 38 h 351"/>
                    <a:gd name="T70" fmla="*/ 266 w 445"/>
                    <a:gd name="T71" fmla="*/ 58 h 351"/>
                    <a:gd name="T72" fmla="*/ 309 w 445"/>
                    <a:gd name="T73" fmla="*/ 80 h 351"/>
                    <a:gd name="T74" fmla="*/ 348 w 445"/>
                    <a:gd name="T75" fmla="*/ 102 h 351"/>
                    <a:gd name="T76" fmla="*/ 384 w 445"/>
                    <a:gd name="T77" fmla="*/ 122 h 351"/>
                    <a:gd name="T78" fmla="*/ 418 w 445"/>
                    <a:gd name="T79" fmla="*/ 140 h 351"/>
                    <a:gd name="T80" fmla="*/ 439 w 445"/>
                    <a:gd name="T81" fmla="*/ 173 h 351"/>
                    <a:gd name="T82" fmla="*/ 445 w 445"/>
                    <a:gd name="T83" fmla="*/ 225 h 351"/>
                    <a:gd name="T84" fmla="*/ 441 w 445"/>
                    <a:gd name="T85" fmla="*/ 278 h 351"/>
                    <a:gd name="T86" fmla="*/ 426 w 445"/>
                    <a:gd name="T87" fmla="*/ 327 h 351"/>
                    <a:gd name="T88" fmla="*/ 410 w 445"/>
                    <a:gd name="T89" fmla="*/ 351 h 351"/>
                    <a:gd name="T90" fmla="*/ 394 w 445"/>
                    <a:gd name="T91" fmla="*/ 348 h 351"/>
                    <a:gd name="T92" fmla="*/ 375 w 445"/>
                    <a:gd name="T93" fmla="*/ 345 h 351"/>
                    <a:gd name="T94" fmla="*/ 361 w 445"/>
                    <a:gd name="T95" fmla="*/ 342 h 351"/>
                    <a:gd name="T96" fmla="*/ 348 w 445"/>
                    <a:gd name="T97" fmla="*/ 330 h 351"/>
                    <a:gd name="T98" fmla="*/ 335 w 445"/>
                    <a:gd name="T99" fmla="*/ 310 h 351"/>
                    <a:gd name="T100" fmla="*/ 320 w 445"/>
                    <a:gd name="T101" fmla="*/ 289 h 351"/>
                    <a:gd name="T102" fmla="*/ 306 w 445"/>
                    <a:gd name="T103" fmla="*/ 268 h 351"/>
                    <a:gd name="T104" fmla="*/ 293 w 445"/>
                    <a:gd name="T105" fmla="*/ 247 h 351"/>
                    <a:gd name="T106" fmla="*/ 280 w 445"/>
                    <a:gd name="T107" fmla="*/ 225 h 351"/>
                    <a:gd name="T108" fmla="*/ 265 w 445"/>
                    <a:gd name="T109" fmla="*/ 205 h 351"/>
                    <a:gd name="T110" fmla="*/ 250 w 445"/>
                    <a:gd name="T111" fmla="*/ 185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5" h="351">
                      <a:moveTo>
                        <a:pt x="245" y="175"/>
                      </a:moveTo>
                      <a:lnTo>
                        <a:pt x="245" y="188"/>
                      </a:lnTo>
                      <a:lnTo>
                        <a:pt x="243" y="199"/>
                      </a:lnTo>
                      <a:lnTo>
                        <a:pt x="243" y="211"/>
                      </a:lnTo>
                      <a:lnTo>
                        <a:pt x="240" y="223"/>
                      </a:lnTo>
                      <a:lnTo>
                        <a:pt x="237" y="233"/>
                      </a:lnTo>
                      <a:lnTo>
                        <a:pt x="234" y="243"/>
                      </a:lnTo>
                      <a:lnTo>
                        <a:pt x="232" y="253"/>
                      </a:lnTo>
                      <a:lnTo>
                        <a:pt x="226" y="263"/>
                      </a:lnTo>
                      <a:lnTo>
                        <a:pt x="221" y="269"/>
                      </a:lnTo>
                      <a:lnTo>
                        <a:pt x="217" y="275"/>
                      </a:lnTo>
                      <a:lnTo>
                        <a:pt x="211" y="281"/>
                      </a:lnTo>
                      <a:lnTo>
                        <a:pt x="204" y="284"/>
                      </a:lnTo>
                      <a:lnTo>
                        <a:pt x="197" y="288"/>
                      </a:lnTo>
                      <a:lnTo>
                        <a:pt x="189" y="291"/>
                      </a:lnTo>
                      <a:lnTo>
                        <a:pt x="182" y="292"/>
                      </a:lnTo>
                      <a:lnTo>
                        <a:pt x="175" y="294"/>
                      </a:lnTo>
                      <a:lnTo>
                        <a:pt x="169" y="294"/>
                      </a:lnTo>
                      <a:lnTo>
                        <a:pt x="162" y="295"/>
                      </a:lnTo>
                      <a:lnTo>
                        <a:pt x="154" y="297"/>
                      </a:lnTo>
                      <a:lnTo>
                        <a:pt x="149" y="297"/>
                      </a:lnTo>
                      <a:lnTo>
                        <a:pt x="141" y="295"/>
                      </a:lnTo>
                      <a:lnTo>
                        <a:pt x="134" y="295"/>
                      </a:lnTo>
                      <a:lnTo>
                        <a:pt x="127" y="294"/>
                      </a:lnTo>
                      <a:lnTo>
                        <a:pt x="120" y="294"/>
                      </a:lnTo>
                      <a:lnTo>
                        <a:pt x="112" y="292"/>
                      </a:lnTo>
                      <a:lnTo>
                        <a:pt x="105" y="291"/>
                      </a:lnTo>
                      <a:lnTo>
                        <a:pt x="98" y="289"/>
                      </a:lnTo>
                      <a:lnTo>
                        <a:pt x="91" y="289"/>
                      </a:lnTo>
                      <a:lnTo>
                        <a:pt x="83" y="287"/>
                      </a:lnTo>
                      <a:lnTo>
                        <a:pt x="77" y="285"/>
                      </a:lnTo>
                      <a:lnTo>
                        <a:pt x="70" y="282"/>
                      </a:lnTo>
                      <a:lnTo>
                        <a:pt x="64" y="281"/>
                      </a:lnTo>
                      <a:lnTo>
                        <a:pt x="51" y="275"/>
                      </a:lnTo>
                      <a:lnTo>
                        <a:pt x="38" y="268"/>
                      </a:lnTo>
                      <a:lnTo>
                        <a:pt x="28" y="259"/>
                      </a:lnTo>
                      <a:lnTo>
                        <a:pt x="18" y="249"/>
                      </a:lnTo>
                      <a:lnTo>
                        <a:pt x="11" y="239"/>
                      </a:lnTo>
                      <a:lnTo>
                        <a:pt x="5" y="227"/>
                      </a:lnTo>
                      <a:lnTo>
                        <a:pt x="2" y="215"/>
                      </a:lnTo>
                      <a:lnTo>
                        <a:pt x="0" y="204"/>
                      </a:lnTo>
                      <a:lnTo>
                        <a:pt x="0" y="170"/>
                      </a:lnTo>
                      <a:lnTo>
                        <a:pt x="2" y="140"/>
                      </a:lnTo>
                      <a:lnTo>
                        <a:pt x="6" y="116"/>
                      </a:lnTo>
                      <a:lnTo>
                        <a:pt x="13" y="103"/>
                      </a:lnTo>
                      <a:lnTo>
                        <a:pt x="9" y="89"/>
                      </a:lnTo>
                      <a:lnTo>
                        <a:pt x="6" y="74"/>
                      </a:lnTo>
                      <a:lnTo>
                        <a:pt x="9" y="60"/>
                      </a:lnTo>
                      <a:lnTo>
                        <a:pt x="13" y="47"/>
                      </a:lnTo>
                      <a:lnTo>
                        <a:pt x="16" y="41"/>
                      </a:lnTo>
                      <a:lnTo>
                        <a:pt x="21" y="35"/>
                      </a:lnTo>
                      <a:lnTo>
                        <a:pt x="25" y="31"/>
                      </a:lnTo>
                      <a:lnTo>
                        <a:pt x="29" y="26"/>
                      </a:lnTo>
                      <a:lnTo>
                        <a:pt x="35" y="22"/>
                      </a:lnTo>
                      <a:lnTo>
                        <a:pt x="41" y="19"/>
                      </a:lnTo>
                      <a:lnTo>
                        <a:pt x="47" y="16"/>
                      </a:lnTo>
                      <a:lnTo>
                        <a:pt x="53" y="13"/>
                      </a:lnTo>
                      <a:lnTo>
                        <a:pt x="64" y="10"/>
                      </a:lnTo>
                      <a:lnTo>
                        <a:pt x="73" y="7"/>
                      </a:lnTo>
                      <a:lnTo>
                        <a:pt x="83" y="4"/>
                      </a:lnTo>
                      <a:lnTo>
                        <a:pt x="93" y="3"/>
                      </a:lnTo>
                      <a:lnTo>
                        <a:pt x="102" y="0"/>
                      </a:lnTo>
                      <a:lnTo>
                        <a:pt x="112" y="0"/>
                      </a:lnTo>
                      <a:lnTo>
                        <a:pt x="122" y="0"/>
                      </a:lnTo>
                      <a:lnTo>
                        <a:pt x="134" y="3"/>
                      </a:lnTo>
                      <a:lnTo>
                        <a:pt x="150" y="7"/>
                      </a:lnTo>
                      <a:lnTo>
                        <a:pt x="169" y="13"/>
                      </a:lnTo>
                      <a:lnTo>
                        <a:pt x="188" y="20"/>
                      </a:lnTo>
                      <a:lnTo>
                        <a:pt x="207" y="29"/>
                      </a:lnTo>
                      <a:lnTo>
                        <a:pt x="227" y="38"/>
                      </a:lnTo>
                      <a:lnTo>
                        <a:pt x="248" y="48"/>
                      </a:lnTo>
                      <a:lnTo>
                        <a:pt x="266" y="58"/>
                      </a:lnTo>
                      <a:lnTo>
                        <a:pt x="288" y="68"/>
                      </a:lnTo>
                      <a:lnTo>
                        <a:pt x="309" y="80"/>
                      </a:lnTo>
                      <a:lnTo>
                        <a:pt x="328" y="90"/>
                      </a:lnTo>
                      <a:lnTo>
                        <a:pt x="348" y="102"/>
                      </a:lnTo>
                      <a:lnTo>
                        <a:pt x="367" y="112"/>
                      </a:lnTo>
                      <a:lnTo>
                        <a:pt x="384" y="122"/>
                      </a:lnTo>
                      <a:lnTo>
                        <a:pt x="402" y="131"/>
                      </a:lnTo>
                      <a:lnTo>
                        <a:pt x="418" y="140"/>
                      </a:lnTo>
                      <a:lnTo>
                        <a:pt x="432" y="147"/>
                      </a:lnTo>
                      <a:lnTo>
                        <a:pt x="439" y="173"/>
                      </a:lnTo>
                      <a:lnTo>
                        <a:pt x="444" y="201"/>
                      </a:lnTo>
                      <a:lnTo>
                        <a:pt x="445" y="225"/>
                      </a:lnTo>
                      <a:lnTo>
                        <a:pt x="444" y="252"/>
                      </a:lnTo>
                      <a:lnTo>
                        <a:pt x="441" y="278"/>
                      </a:lnTo>
                      <a:lnTo>
                        <a:pt x="435" y="301"/>
                      </a:lnTo>
                      <a:lnTo>
                        <a:pt x="426" y="327"/>
                      </a:lnTo>
                      <a:lnTo>
                        <a:pt x="416" y="351"/>
                      </a:lnTo>
                      <a:lnTo>
                        <a:pt x="410" y="351"/>
                      </a:lnTo>
                      <a:lnTo>
                        <a:pt x="403" y="349"/>
                      </a:lnTo>
                      <a:lnTo>
                        <a:pt x="394" y="348"/>
                      </a:lnTo>
                      <a:lnTo>
                        <a:pt x="386" y="345"/>
                      </a:lnTo>
                      <a:lnTo>
                        <a:pt x="375" y="345"/>
                      </a:lnTo>
                      <a:lnTo>
                        <a:pt x="368" y="343"/>
                      </a:lnTo>
                      <a:lnTo>
                        <a:pt x="361" y="342"/>
                      </a:lnTo>
                      <a:lnTo>
                        <a:pt x="355" y="342"/>
                      </a:lnTo>
                      <a:lnTo>
                        <a:pt x="348" y="330"/>
                      </a:lnTo>
                      <a:lnTo>
                        <a:pt x="342" y="320"/>
                      </a:lnTo>
                      <a:lnTo>
                        <a:pt x="335" y="310"/>
                      </a:lnTo>
                      <a:lnTo>
                        <a:pt x="328" y="300"/>
                      </a:lnTo>
                      <a:lnTo>
                        <a:pt x="320" y="289"/>
                      </a:lnTo>
                      <a:lnTo>
                        <a:pt x="313" y="278"/>
                      </a:lnTo>
                      <a:lnTo>
                        <a:pt x="306" y="268"/>
                      </a:lnTo>
                      <a:lnTo>
                        <a:pt x="300" y="257"/>
                      </a:lnTo>
                      <a:lnTo>
                        <a:pt x="293" y="247"/>
                      </a:lnTo>
                      <a:lnTo>
                        <a:pt x="285" y="237"/>
                      </a:lnTo>
                      <a:lnTo>
                        <a:pt x="280" y="225"/>
                      </a:lnTo>
                      <a:lnTo>
                        <a:pt x="272" y="215"/>
                      </a:lnTo>
                      <a:lnTo>
                        <a:pt x="265" y="205"/>
                      </a:lnTo>
                      <a:lnTo>
                        <a:pt x="258" y="195"/>
                      </a:lnTo>
                      <a:lnTo>
                        <a:pt x="250" y="185"/>
                      </a:lnTo>
                      <a:lnTo>
                        <a:pt x="245" y="175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0" name="Freeform 28"/>
                <p:cNvSpPr>
                  <a:spLocks/>
                </p:cNvSpPr>
                <p:nvPr/>
              </p:nvSpPr>
              <p:spPr bwMode="auto">
                <a:xfrm>
                  <a:off x="4704" y="2741"/>
                  <a:ext cx="14" cy="32"/>
                </a:xfrm>
                <a:custGeom>
                  <a:avLst/>
                  <a:gdLst>
                    <a:gd name="T0" fmla="*/ 20 w 40"/>
                    <a:gd name="T1" fmla="*/ 94 h 94"/>
                    <a:gd name="T2" fmla="*/ 26 w 40"/>
                    <a:gd name="T3" fmla="*/ 82 h 94"/>
                    <a:gd name="T4" fmla="*/ 30 w 40"/>
                    <a:gd name="T5" fmla="*/ 72 h 94"/>
                    <a:gd name="T6" fmla="*/ 34 w 40"/>
                    <a:gd name="T7" fmla="*/ 61 h 94"/>
                    <a:gd name="T8" fmla="*/ 36 w 40"/>
                    <a:gd name="T9" fmla="*/ 49 h 94"/>
                    <a:gd name="T10" fmla="*/ 37 w 40"/>
                    <a:gd name="T11" fmla="*/ 37 h 94"/>
                    <a:gd name="T12" fmla="*/ 39 w 40"/>
                    <a:gd name="T13" fmla="*/ 26 h 94"/>
                    <a:gd name="T14" fmla="*/ 40 w 40"/>
                    <a:gd name="T15" fmla="*/ 13 h 94"/>
                    <a:gd name="T16" fmla="*/ 40 w 40"/>
                    <a:gd name="T17" fmla="*/ 0 h 94"/>
                    <a:gd name="T18" fmla="*/ 17 w 40"/>
                    <a:gd name="T19" fmla="*/ 0 h 94"/>
                    <a:gd name="T20" fmla="*/ 17 w 40"/>
                    <a:gd name="T21" fmla="*/ 13 h 94"/>
                    <a:gd name="T22" fmla="*/ 17 w 40"/>
                    <a:gd name="T23" fmla="*/ 24 h 94"/>
                    <a:gd name="T24" fmla="*/ 16 w 40"/>
                    <a:gd name="T25" fmla="*/ 34 h 94"/>
                    <a:gd name="T26" fmla="*/ 13 w 40"/>
                    <a:gd name="T27" fmla="*/ 45 h 94"/>
                    <a:gd name="T28" fmla="*/ 11 w 40"/>
                    <a:gd name="T29" fmla="*/ 55 h 94"/>
                    <a:gd name="T30" fmla="*/ 8 w 40"/>
                    <a:gd name="T31" fmla="*/ 65 h 94"/>
                    <a:gd name="T32" fmla="*/ 4 w 40"/>
                    <a:gd name="T33" fmla="*/ 74 h 94"/>
                    <a:gd name="T34" fmla="*/ 0 w 40"/>
                    <a:gd name="T35" fmla="*/ 82 h 94"/>
                    <a:gd name="T36" fmla="*/ 20 w 40"/>
                    <a:gd name="T37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" h="94">
                      <a:moveTo>
                        <a:pt x="20" y="94"/>
                      </a:moveTo>
                      <a:lnTo>
                        <a:pt x="26" y="82"/>
                      </a:lnTo>
                      <a:lnTo>
                        <a:pt x="30" y="72"/>
                      </a:lnTo>
                      <a:lnTo>
                        <a:pt x="34" y="61"/>
                      </a:lnTo>
                      <a:lnTo>
                        <a:pt x="36" y="49"/>
                      </a:lnTo>
                      <a:lnTo>
                        <a:pt x="37" y="37"/>
                      </a:lnTo>
                      <a:lnTo>
                        <a:pt x="39" y="26"/>
                      </a:lnTo>
                      <a:lnTo>
                        <a:pt x="40" y="13"/>
                      </a:lnTo>
                      <a:lnTo>
                        <a:pt x="40" y="0"/>
                      </a:lnTo>
                      <a:lnTo>
                        <a:pt x="17" y="0"/>
                      </a:lnTo>
                      <a:lnTo>
                        <a:pt x="17" y="13"/>
                      </a:lnTo>
                      <a:lnTo>
                        <a:pt x="17" y="24"/>
                      </a:lnTo>
                      <a:lnTo>
                        <a:pt x="16" y="34"/>
                      </a:lnTo>
                      <a:lnTo>
                        <a:pt x="13" y="45"/>
                      </a:lnTo>
                      <a:lnTo>
                        <a:pt x="11" y="55"/>
                      </a:lnTo>
                      <a:lnTo>
                        <a:pt x="8" y="65"/>
                      </a:lnTo>
                      <a:lnTo>
                        <a:pt x="4" y="74"/>
                      </a:lnTo>
                      <a:lnTo>
                        <a:pt x="0" y="82"/>
                      </a:lnTo>
                      <a:lnTo>
                        <a:pt x="2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1" name="Freeform 29"/>
                <p:cNvSpPr>
                  <a:spLocks/>
                </p:cNvSpPr>
                <p:nvPr/>
              </p:nvSpPr>
              <p:spPr bwMode="auto">
                <a:xfrm>
                  <a:off x="4690" y="2769"/>
                  <a:ext cx="21" cy="16"/>
                </a:xfrm>
                <a:custGeom>
                  <a:avLst/>
                  <a:gdLst>
                    <a:gd name="T0" fmla="*/ 5 w 63"/>
                    <a:gd name="T1" fmla="*/ 48 h 48"/>
                    <a:gd name="T2" fmla="*/ 3 w 63"/>
                    <a:gd name="T3" fmla="*/ 48 h 48"/>
                    <a:gd name="T4" fmla="*/ 13 w 63"/>
                    <a:gd name="T5" fmla="*/ 47 h 48"/>
                    <a:gd name="T6" fmla="*/ 21 w 63"/>
                    <a:gd name="T7" fmla="*/ 44 h 48"/>
                    <a:gd name="T8" fmla="*/ 29 w 63"/>
                    <a:gd name="T9" fmla="*/ 41 h 48"/>
                    <a:gd name="T10" fmla="*/ 38 w 63"/>
                    <a:gd name="T11" fmla="*/ 37 h 48"/>
                    <a:gd name="T12" fmla="*/ 45 w 63"/>
                    <a:gd name="T13" fmla="*/ 32 h 48"/>
                    <a:gd name="T14" fmla="*/ 53 w 63"/>
                    <a:gd name="T15" fmla="*/ 27 h 48"/>
                    <a:gd name="T16" fmla="*/ 59 w 63"/>
                    <a:gd name="T17" fmla="*/ 19 h 48"/>
                    <a:gd name="T18" fmla="*/ 63 w 63"/>
                    <a:gd name="T19" fmla="*/ 12 h 48"/>
                    <a:gd name="T20" fmla="*/ 43 w 63"/>
                    <a:gd name="T21" fmla="*/ 0 h 48"/>
                    <a:gd name="T22" fmla="*/ 40 w 63"/>
                    <a:gd name="T23" fmla="*/ 5 h 48"/>
                    <a:gd name="T24" fmla="*/ 37 w 63"/>
                    <a:gd name="T25" fmla="*/ 9 h 48"/>
                    <a:gd name="T26" fmla="*/ 31 w 63"/>
                    <a:gd name="T27" fmla="*/ 14 h 48"/>
                    <a:gd name="T28" fmla="*/ 25 w 63"/>
                    <a:gd name="T29" fmla="*/ 16 h 48"/>
                    <a:gd name="T30" fmla="*/ 19 w 63"/>
                    <a:gd name="T31" fmla="*/ 19 h 48"/>
                    <a:gd name="T32" fmla="*/ 13 w 63"/>
                    <a:gd name="T33" fmla="*/ 24 h 48"/>
                    <a:gd name="T34" fmla="*/ 6 w 63"/>
                    <a:gd name="T35" fmla="*/ 25 h 48"/>
                    <a:gd name="T36" fmla="*/ 2 w 63"/>
                    <a:gd name="T37" fmla="*/ 25 h 48"/>
                    <a:gd name="T38" fmla="*/ 0 w 63"/>
                    <a:gd name="T39" fmla="*/ 25 h 48"/>
                    <a:gd name="T40" fmla="*/ 5 w 63"/>
                    <a:gd name="T41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3" h="48">
                      <a:moveTo>
                        <a:pt x="5" y="48"/>
                      </a:moveTo>
                      <a:lnTo>
                        <a:pt x="3" y="48"/>
                      </a:lnTo>
                      <a:lnTo>
                        <a:pt x="13" y="47"/>
                      </a:lnTo>
                      <a:lnTo>
                        <a:pt x="21" y="44"/>
                      </a:lnTo>
                      <a:lnTo>
                        <a:pt x="29" y="41"/>
                      </a:lnTo>
                      <a:lnTo>
                        <a:pt x="38" y="37"/>
                      </a:lnTo>
                      <a:lnTo>
                        <a:pt x="45" y="32"/>
                      </a:lnTo>
                      <a:lnTo>
                        <a:pt x="53" y="27"/>
                      </a:lnTo>
                      <a:lnTo>
                        <a:pt x="59" y="19"/>
                      </a:lnTo>
                      <a:lnTo>
                        <a:pt x="63" y="12"/>
                      </a:lnTo>
                      <a:lnTo>
                        <a:pt x="43" y="0"/>
                      </a:lnTo>
                      <a:lnTo>
                        <a:pt x="40" y="5"/>
                      </a:lnTo>
                      <a:lnTo>
                        <a:pt x="37" y="9"/>
                      </a:lnTo>
                      <a:lnTo>
                        <a:pt x="31" y="14"/>
                      </a:lnTo>
                      <a:lnTo>
                        <a:pt x="25" y="16"/>
                      </a:lnTo>
                      <a:lnTo>
                        <a:pt x="19" y="19"/>
                      </a:lnTo>
                      <a:lnTo>
                        <a:pt x="13" y="24"/>
                      </a:lnTo>
                      <a:lnTo>
                        <a:pt x="6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5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2" name="Freeform 30"/>
                <p:cNvSpPr>
                  <a:spLocks/>
                </p:cNvSpPr>
                <p:nvPr/>
              </p:nvSpPr>
              <p:spPr bwMode="auto">
                <a:xfrm>
                  <a:off x="4652" y="2773"/>
                  <a:ext cx="40" cy="13"/>
                </a:xfrm>
                <a:custGeom>
                  <a:avLst/>
                  <a:gdLst>
                    <a:gd name="T0" fmla="*/ 0 w 118"/>
                    <a:gd name="T1" fmla="*/ 21 h 37"/>
                    <a:gd name="T2" fmla="*/ 7 w 118"/>
                    <a:gd name="T3" fmla="*/ 23 h 37"/>
                    <a:gd name="T4" fmla="*/ 13 w 118"/>
                    <a:gd name="T5" fmla="*/ 26 h 37"/>
                    <a:gd name="T6" fmla="*/ 20 w 118"/>
                    <a:gd name="T7" fmla="*/ 27 h 37"/>
                    <a:gd name="T8" fmla="*/ 29 w 118"/>
                    <a:gd name="T9" fmla="*/ 29 h 37"/>
                    <a:gd name="T10" fmla="*/ 36 w 118"/>
                    <a:gd name="T11" fmla="*/ 30 h 37"/>
                    <a:gd name="T12" fmla="*/ 44 w 118"/>
                    <a:gd name="T13" fmla="*/ 32 h 37"/>
                    <a:gd name="T14" fmla="*/ 51 w 118"/>
                    <a:gd name="T15" fmla="*/ 33 h 37"/>
                    <a:gd name="T16" fmla="*/ 58 w 118"/>
                    <a:gd name="T17" fmla="*/ 34 h 37"/>
                    <a:gd name="T18" fmla="*/ 65 w 118"/>
                    <a:gd name="T19" fmla="*/ 36 h 37"/>
                    <a:gd name="T20" fmla="*/ 74 w 118"/>
                    <a:gd name="T21" fmla="*/ 36 h 37"/>
                    <a:gd name="T22" fmla="*/ 81 w 118"/>
                    <a:gd name="T23" fmla="*/ 36 h 37"/>
                    <a:gd name="T24" fmla="*/ 87 w 118"/>
                    <a:gd name="T25" fmla="*/ 37 h 37"/>
                    <a:gd name="T26" fmla="*/ 96 w 118"/>
                    <a:gd name="T27" fmla="*/ 37 h 37"/>
                    <a:gd name="T28" fmla="*/ 103 w 118"/>
                    <a:gd name="T29" fmla="*/ 36 h 37"/>
                    <a:gd name="T30" fmla="*/ 110 w 118"/>
                    <a:gd name="T31" fmla="*/ 36 h 37"/>
                    <a:gd name="T32" fmla="*/ 118 w 118"/>
                    <a:gd name="T33" fmla="*/ 34 h 37"/>
                    <a:gd name="T34" fmla="*/ 113 w 118"/>
                    <a:gd name="T35" fmla="*/ 11 h 37"/>
                    <a:gd name="T36" fmla="*/ 108 w 118"/>
                    <a:gd name="T37" fmla="*/ 13 h 37"/>
                    <a:gd name="T38" fmla="*/ 100 w 118"/>
                    <a:gd name="T39" fmla="*/ 13 h 37"/>
                    <a:gd name="T40" fmla="*/ 89 w 118"/>
                    <a:gd name="T41" fmla="*/ 13 h 37"/>
                    <a:gd name="T42" fmla="*/ 81 w 118"/>
                    <a:gd name="T43" fmla="*/ 13 h 37"/>
                    <a:gd name="T44" fmla="*/ 68 w 118"/>
                    <a:gd name="T45" fmla="*/ 13 h 37"/>
                    <a:gd name="T46" fmla="*/ 61 w 118"/>
                    <a:gd name="T47" fmla="*/ 11 h 37"/>
                    <a:gd name="T48" fmla="*/ 54 w 118"/>
                    <a:gd name="T49" fmla="*/ 10 h 37"/>
                    <a:gd name="T50" fmla="*/ 46 w 118"/>
                    <a:gd name="T51" fmla="*/ 10 h 37"/>
                    <a:gd name="T52" fmla="*/ 39 w 118"/>
                    <a:gd name="T53" fmla="*/ 7 h 37"/>
                    <a:gd name="T54" fmla="*/ 33 w 118"/>
                    <a:gd name="T55" fmla="*/ 7 h 37"/>
                    <a:gd name="T56" fmla="*/ 28 w 118"/>
                    <a:gd name="T57" fmla="*/ 4 h 37"/>
                    <a:gd name="T58" fmla="*/ 20 w 118"/>
                    <a:gd name="T59" fmla="*/ 2 h 37"/>
                    <a:gd name="T60" fmla="*/ 15 w 118"/>
                    <a:gd name="T61" fmla="*/ 1 h 37"/>
                    <a:gd name="T62" fmla="*/ 7 w 118"/>
                    <a:gd name="T63" fmla="*/ 0 h 37"/>
                    <a:gd name="T64" fmla="*/ 0 w 118"/>
                    <a:gd name="T65" fmla="*/ 2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8" h="37">
                      <a:moveTo>
                        <a:pt x="0" y="21"/>
                      </a:moveTo>
                      <a:lnTo>
                        <a:pt x="7" y="23"/>
                      </a:lnTo>
                      <a:lnTo>
                        <a:pt x="13" y="26"/>
                      </a:lnTo>
                      <a:lnTo>
                        <a:pt x="20" y="27"/>
                      </a:lnTo>
                      <a:lnTo>
                        <a:pt x="29" y="29"/>
                      </a:lnTo>
                      <a:lnTo>
                        <a:pt x="36" y="30"/>
                      </a:lnTo>
                      <a:lnTo>
                        <a:pt x="44" y="32"/>
                      </a:lnTo>
                      <a:lnTo>
                        <a:pt x="51" y="33"/>
                      </a:lnTo>
                      <a:lnTo>
                        <a:pt x="58" y="34"/>
                      </a:lnTo>
                      <a:lnTo>
                        <a:pt x="65" y="36"/>
                      </a:lnTo>
                      <a:lnTo>
                        <a:pt x="74" y="36"/>
                      </a:lnTo>
                      <a:lnTo>
                        <a:pt x="81" y="36"/>
                      </a:lnTo>
                      <a:lnTo>
                        <a:pt x="87" y="37"/>
                      </a:lnTo>
                      <a:lnTo>
                        <a:pt x="96" y="37"/>
                      </a:lnTo>
                      <a:lnTo>
                        <a:pt x="103" y="36"/>
                      </a:lnTo>
                      <a:lnTo>
                        <a:pt x="110" y="36"/>
                      </a:lnTo>
                      <a:lnTo>
                        <a:pt x="118" y="34"/>
                      </a:lnTo>
                      <a:lnTo>
                        <a:pt x="113" y="11"/>
                      </a:lnTo>
                      <a:lnTo>
                        <a:pt x="108" y="13"/>
                      </a:lnTo>
                      <a:lnTo>
                        <a:pt x="100" y="13"/>
                      </a:lnTo>
                      <a:lnTo>
                        <a:pt x="89" y="13"/>
                      </a:lnTo>
                      <a:lnTo>
                        <a:pt x="81" y="13"/>
                      </a:lnTo>
                      <a:lnTo>
                        <a:pt x="68" y="13"/>
                      </a:lnTo>
                      <a:lnTo>
                        <a:pt x="61" y="11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39" y="7"/>
                      </a:lnTo>
                      <a:lnTo>
                        <a:pt x="33" y="7"/>
                      </a:lnTo>
                      <a:lnTo>
                        <a:pt x="28" y="4"/>
                      </a:lnTo>
                      <a:lnTo>
                        <a:pt x="20" y="2"/>
                      </a:lnTo>
                      <a:lnTo>
                        <a:pt x="15" y="1"/>
                      </a:lnTo>
                      <a:lnTo>
                        <a:pt x="7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3" name="Freeform 31"/>
                <p:cNvSpPr>
                  <a:spLocks/>
                </p:cNvSpPr>
                <p:nvPr/>
              </p:nvSpPr>
              <p:spPr bwMode="auto">
                <a:xfrm>
                  <a:off x="4628" y="2751"/>
                  <a:ext cx="27" cy="29"/>
                </a:xfrm>
                <a:custGeom>
                  <a:avLst/>
                  <a:gdLst>
                    <a:gd name="T0" fmla="*/ 0 w 80"/>
                    <a:gd name="T1" fmla="*/ 0 h 88"/>
                    <a:gd name="T2" fmla="*/ 3 w 80"/>
                    <a:gd name="T3" fmla="*/ 13 h 88"/>
                    <a:gd name="T4" fmla="*/ 8 w 80"/>
                    <a:gd name="T5" fmla="*/ 27 h 88"/>
                    <a:gd name="T6" fmla="*/ 13 w 80"/>
                    <a:gd name="T7" fmla="*/ 40 h 88"/>
                    <a:gd name="T8" fmla="*/ 22 w 80"/>
                    <a:gd name="T9" fmla="*/ 52 h 88"/>
                    <a:gd name="T10" fmla="*/ 32 w 80"/>
                    <a:gd name="T11" fmla="*/ 64 h 88"/>
                    <a:gd name="T12" fmla="*/ 45 w 80"/>
                    <a:gd name="T13" fmla="*/ 74 h 88"/>
                    <a:gd name="T14" fmla="*/ 58 w 80"/>
                    <a:gd name="T15" fmla="*/ 81 h 88"/>
                    <a:gd name="T16" fmla="*/ 73 w 80"/>
                    <a:gd name="T17" fmla="*/ 88 h 88"/>
                    <a:gd name="T18" fmla="*/ 80 w 80"/>
                    <a:gd name="T19" fmla="*/ 67 h 88"/>
                    <a:gd name="T20" fmla="*/ 70 w 80"/>
                    <a:gd name="T21" fmla="*/ 61 h 88"/>
                    <a:gd name="T22" fmla="*/ 58 w 80"/>
                    <a:gd name="T23" fmla="*/ 53 h 88"/>
                    <a:gd name="T24" fmla="*/ 48 w 80"/>
                    <a:gd name="T25" fmla="*/ 48 h 88"/>
                    <a:gd name="T26" fmla="*/ 40 w 80"/>
                    <a:gd name="T27" fmla="*/ 37 h 88"/>
                    <a:gd name="T28" fmla="*/ 34 w 80"/>
                    <a:gd name="T29" fmla="*/ 29 h 88"/>
                    <a:gd name="T30" fmla="*/ 29 w 80"/>
                    <a:gd name="T31" fmla="*/ 19 h 88"/>
                    <a:gd name="T32" fmla="*/ 25 w 80"/>
                    <a:gd name="T33" fmla="*/ 8 h 88"/>
                    <a:gd name="T34" fmla="*/ 25 w 80"/>
                    <a:gd name="T35" fmla="*/ 0 h 88"/>
                    <a:gd name="T36" fmla="*/ 0 w 80"/>
                    <a:gd name="T3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" h="88">
                      <a:moveTo>
                        <a:pt x="0" y="0"/>
                      </a:moveTo>
                      <a:lnTo>
                        <a:pt x="3" y="13"/>
                      </a:lnTo>
                      <a:lnTo>
                        <a:pt x="8" y="27"/>
                      </a:lnTo>
                      <a:lnTo>
                        <a:pt x="13" y="40"/>
                      </a:lnTo>
                      <a:lnTo>
                        <a:pt x="22" y="52"/>
                      </a:lnTo>
                      <a:lnTo>
                        <a:pt x="32" y="64"/>
                      </a:lnTo>
                      <a:lnTo>
                        <a:pt x="45" y="74"/>
                      </a:lnTo>
                      <a:lnTo>
                        <a:pt x="58" y="81"/>
                      </a:lnTo>
                      <a:lnTo>
                        <a:pt x="73" y="88"/>
                      </a:lnTo>
                      <a:lnTo>
                        <a:pt x="80" y="67"/>
                      </a:lnTo>
                      <a:lnTo>
                        <a:pt x="70" y="61"/>
                      </a:lnTo>
                      <a:lnTo>
                        <a:pt x="58" y="53"/>
                      </a:lnTo>
                      <a:lnTo>
                        <a:pt x="48" y="48"/>
                      </a:lnTo>
                      <a:lnTo>
                        <a:pt x="40" y="37"/>
                      </a:lnTo>
                      <a:lnTo>
                        <a:pt x="34" y="29"/>
                      </a:lnTo>
                      <a:lnTo>
                        <a:pt x="29" y="19"/>
                      </a:lnTo>
                      <a:lnTo>
                        <a:pt x="25" y="8"/>
                      </a:lnTo>
                      <a:lnTo>
                        <a:pt x="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4" name="Freeform 32"/>
                <p:cNvSpPr>
                  <a:spLocks/>
                </p:cNvSpPr>
                <p:nvPr/>
              </p:nvSpPr>
              <p:spPr bwMode="auto">
                <a:xfrm>
                  <a:off x="4628" y="2715"/>
                  <a:ext cx="12" cy="36"/>
                </a:xfrm>
                <a:custGeom>
                  <a:avLst/>
                  <a:gdLst>
                    <a:gd name="T0" fmla="*/ 15 w 37"/>
                    <a:gd name="T1" fmla="*/ 13 h 109"/>
                    <a:gd name="T2" fmla="*/ 18 w 37"/>
                    <a:gd name="T3" fmla="*/ 0 h 109"/>
                    <a:gd name="T4" fmla="*/ 15 w 37"/>
                    <a:gd name="T5" fmla="*/ 4 h 109"/>
                    <a:gd name="T6" fmla="*/ 12 w 37"/>
                    <a:gd name="T7" fmla="*/ 8 h 109"/>
                    <a:gd name="T8" fmla="*/ 10 w 37"/>
                    <a:gd name="T9" fmla="*/ 13 h 109"/>
                    <a:gd name="T10" fmla="*/ 8 w 37"/>
                    <a:gd name="T11" fmla="*/ 18 h 109"/>
                    <a:gd name="T12" fmla="*/ 8 w 37"/>
                    <a:gd name="T13" fmla="*/ 24 h 109"/>
                    <a:gd name="T14" fmla="*/ 6 w 37"/>
                    <a:gd name="T15" fmla="*/ 32 h 109"/>
                    <a:gd name="T16" fmla="*/ 6 w 37"/>
                    <a:gd name="T17" fmla="*/ 36 h 109"/>
                    <a:gd name="T18" fmla="*/ 3 w 37"/>
                    <a:gd name="T19" fmla="*/ 43 h 109"/>
                    <a:gd name="T20" fmla="*/ 3 w 37"/>
                    <a:gd name="T21" fmla="*/ 52 h 109"/>
                    <a:gd name="T22" fmla="*/ 3 w 37"/>
                    <a:gd name="T23" fmla="*/ 59 h 109"/>
                    <a:gd name="T24" fmla="*/ 2 w 37"/>
                    <a:gd name="T25" fmla="*/ 66 h 109"/>
                    <a:gd name="T26" fmla="*/ 2 w 37"/>
                    <a:gd name="T27" fmla="*/ 74 h 109"/>
                    <a:gd name="T28" fmla="*/ 0 w 37"/>
                    <a:gd name="T29" fmla="*/ 82 h 109"/>
                    <a:gd name="T30" fmla="*/ 0 w 37"/>
                    <a:gd name="T31" fmla="*/ 109 h 109"/>
                    <a:gd name="T32" fmla="*/ 25 w 37"/>
                    <a:gd name="T33" fmla="*/ 109 h 109"/>
                    <a:gd name="T34" fmla="*/ 25 w 37"/>
                    <a:gd name="T35" fmla="*/ 84 h 109"/>
                    <a:gd name="T36" fmla="*/ 25 w 37"/>
                    <a:gd name="T37" fmla="*/ 75 h 109"/>
                    <a:gd name="T38" fmla="*/ 25 w 37"/>
                    <a:gd name="T39" fmla="*/ 61 h 109"/>
                    <a:gd name="T40" fmla="*/ 26 w 37"/>
                    <a:gd name="T41" fmla="*/ 53 h 109"/>
                    <a:gd name="T42" fmla="*/ 26 w 37"/>
                    <a:gd name="T43" fmla="*/ 48 h 109"/>
                    <a:gd name="T44" fmla="*/ 28 w 37"/>
                    <a:gd name="T45" fmla="*/ 40 h 109"/>
                    <a:gd name="T46" fmla="*/ 29 w 37"/>
                    <a:gd name="T47" fmla="*/ 34 h 109"/>
                    <a:gd name="T48" fmla="*/ 29 w 37"/>
                    <a:gd name="T49" fmla="*/ 30 h 109"/>
                    <a:gd name="T50" fmla="*/ 31 w 37"/>
                    <a:gd name="T51" fmla="*/ 24 h 109"/>
                    <a:gd name="T52" fmla="*/ 32 w 37"/>
                    <a:gd name="T53" fmla="*/ 21 h 109"/>
                    <a:gd name="T54" fmla="*/ 32 w 37"/>
                    <a:gd name="T55" fmla="*/ 18 h 109"/>
                    <a:gd name="T56" fmla="*/ 34 w 37"/>
                    <a:gd name="T57" fmla="*/ 17 h 109"/>
                    <a:gd name="T58" fmla="*/ 34 w 37"/>
                    <a:gd name="T59" fmla="*/ 17 h 109"/>
                    <a:gd name="T60" fmla="*/ 37 w 37"/>
                    <a:gd name="T61" fmla="*/ 2 h 109"/>
                    <a:gd name="T62" fmla="*/ 15 w 37"/>
                    <a:gd name="T63" fmla="*/ 13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" h="109">
                      <a:moveTo>
                        <a:pt x="15" y="13"/>
                      </a:moveTo>
                      <a:lnTo>
                        <a:pt x="18" y="0"/>
                      </a:lnTo>
                      <a:lnTo>
                        <a:pt x="15" y="4"/>
                      </a:lnTo>
                      <a:lnTo>
                        <a:pt x="12" y="8"/>
                      </a:lnTo>
                      <a:lnTo>
                        <a:pt x="10" y="13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6" y="36"/>
                      </a:lnTo>
                      <a:lnTo>
                        <a:pt x="3" y="43"/>
                      </a:lnTo>
                      <a:lnTo>
                        <a:pt x="3" y="52"/>
                      </a:lnTo>
                      <a:lnTo>
                        <a:pt x="3" y="59"/>
                      </a:lnTo>
                      <a:lnTo>
                        <a:pt x="2" y="66"/>
                      </a:lnTo>
                      <a:lnTo>
                        <a:pt x="2" y="74"/>
                      </a:lnTo>
                      <a:lnTo>
                        <a:pt x="0" y="82"/>
                      </a:lnTo>
                      <a:lnTo>
                        <a:pt x="0" y="109"/>
                      </a:lnTo>
                      <a:lnTo>
                        <a:pt x="25" y="109"/>
                      </a:lnTo>
                      <a:lnTo>
                        <a:pt x="25" y="84"/>
                      </a:lnTo>
                      <a:lnTo>
                        <a:pt x="25" y="75"/>
                      </a:lnTo>
                      <a:lnTo>
                        <a:pt x="25" y="61"/>
                      </a:lnTo>
                      <a:lnTo>
                        <a:pt x="26" y="53"/>
                      </a:lnTo>
                      <a:lnTo>
                        <a:pt x="26" y="48"/>
                      </a:lnTo>
                      <a:lnTo>
                        <a:pt x="28" y="40"/>
                      </a:lnTo>
                      <a:lnTo>
                        <a:pt x="29" y="34"/>
                      </a:lnTo>
                      <a:lnTo>
                        <a:pt x="29" y="30"/>
                      </a:lnTo>
                      <a:lnTo>
                        <a:pt x="31" y="24"/>
                      </a:lnTo>
                      <a:lnTo>
                        <a:pt x="32" y="21"/>
                      </a:lnTo>
                      <a:lnTo>
                        <a:pt x="32" y="18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2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5" name="Freeform 33"/>
                <p:cNvSpPr>
                  <a:spLocks/>
                </p:cNvSpPr>
                <p:nvPr/>
              </p:nvSpPr>
              <p:spPr bwMode="auto">
                <a:xfrm>
                  <a:off x="4631" y="2697"/>
                  <a:ext cx="9" cy="22"/>
                </a:xfrm>
                <a:custGeom>
                  <a:avLst/>
                  <a:gdLst>
                    <a:gd name="T0" fmla="*/ 8 w 29"/>
                    <a:gd name="T1" fmla="*/ 0 h 66"/>
                    <a:gd name="T2" fmla="*/ 4 w 29"/>
                    <a:gd name="T3" fmla="*/ 7 h 66"/>
                    <a:gd name="T4" fmla="*/ 2 w 29"/>
                    <a:gd name="T5" fmla="*/ 16 h 66"/>
                    <a:gd name="T6" fmla="*/ 1 w 29"/>
                    <a:gd name="T7" fmla="*/ 23 h 66"/>
                    <a:gd name="T8" fmla="*/ 0 w 29"/>
                    <a:gd name="T9" fmla="*/ 32 h 66"/>
                    <a:gd name="T10" fmla="*/ 1 w 29"/>
                    <a:gd name="T11" fmla="*/ 41 h 66"/>
                    <a:gd name="T12" fmla="*/ 2 w 29"/>
                    <a:gd name="T13" fmla="*/ 50 h 66"/>
                    <a:gd name="T14" fmla="*/ 4 w 29"/>
                    <a:gd name="T15" fmla="*/ 57 h 66"/>
                    <a:gd name="T16" fmla="*/ 7 w 29"/>
                    <a:gd name="T17" fmla="*/ 66 h 66"/>
                    <a:gd name="T18" fmla="*/ 29 w 29"/>
                    <a:gd name="T19" fmla="*/ 55 h 66"/>
                    <a:gd name="T20" fmla="*/ 26 w 29"/>
                    <a:gd name="T21" fmla="*/ 50 h 66"/>
                    <a:gd name="T22" fmla="*/ 24 w 29"/>
                    <a:gd name="T23" fmla="*/ 45 h 66"/>
                    <a:gd name="T24" fmla="*/ 24 w 29"/>
                    <a:gd name="T25" fmla="*/ 38 h 66"/>
                    <a:gd name="T26" fmla="*/ 24 w 29"/>
                    <a:gd name="T27" fmla="*/ 32 h 66"/>
                    <a:gd name="T28" fmla="*/ 24 w 29"/>
                    <a:gd name="T29" fmla="*/ 26 h 66"/>
                    <a:gd name="T30" fmla="*/ 24 w 29"/>
                    <a:gd name="T31" fmla="*/ 21 h 66"/>
                    <a:gd name="T32" fmla="*/ 26 w 29"/>
                    <a:gd name="T33" fmla="*/ 16 h 66"/>
                    <a:gd name="T34" fmla="*/ 29 w 29"/>
                    <a:gd name="T35" fmla="*/ 10 h 66"/>
                    <a:gd name="T36" fmla="*/ 8 w 29"/>
                    <a:gd name="T3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66">
                      <a:moveTo>
                        <a:pt x="8" y="0"/>
                      </a:moveTo>
                      <a:lnTo>
                        <a:pt x="4" y="7"/>
                      </a:lnTo>
                      <a:lnTo>
                        <a:pt x="2" y="16"/>
                      </a:lnTo>
                      <a:lnTo>
                        <a:pt x="1" y="23"/>
                      </a:lnTo>
                      <a:lnTo>
                        <a:pt x="0" y="32"/>
                      </a:lnTo>
                      <a:lnTo>
                        <a:pt x="1" y="41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7" y="66"/>
                      </a:lnTo>
                      <a:lnTo>
                        <a:pt x="29" y="55"/>
                      </a:lnTo>
                      <a:lnTo>
                        <a:pt x="26" y="50"/>
                      </a:lnTo>
                      <a:lnTo>
                        <a:pt x="24" y="45"/>
                      </a:lnTo>
                      <a:lnTo>
                        <a:pt x="24" y="38"/>
                      </a:lnTo>
                      <a:lnTo>
                        <a:pt x="24" y="32"/>
                      </a:lnTo>
                      <a:lnTo>
                        <a:pt x="24" y="26"/>
                      </a:lnTo>
                      <a:lnTo>
                        <a:pt x="24" y="21"/>
                      </a:lnTo>
                      <a:lnTo>
                        <a:pt x="26" y="16"/>
                      </a:lnTo>
                      <a:lnTo>
                        <a:pt x="29" y="1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6" name="Freeform 34"/>
                <p:cNvSpPr>
                  <a:spLocks/>
                </p:cNvSpPr>
                <p:nvPr/>
              </p:nvSpPr>
              <p:spPr bwMode="auto">
                <a:xfrm>
                  <a:off x="4633" y="2684"/>
                  <a:ext cx="18" cy="16"/>
                </a:xfrm>
                <a:custGeom>
                  <a:avLst/>
                  <a:gdLst>
                    <a:gd name="T0" fmla="*/ 47 w 54"/>
                    <a:gd name="T1" fmla="*/ 0 h 49"/>
                    <a:gd name="T2" fmla="*/ 38 w 54"/>
                    <a:gd name="T3" fmla="*/ 3 h 49"/>
                    <a:gd name="T4" fmla="*/ 32 w 54"/>
                    <a:gd name="T5" fmla="*/ 6 h 49"/>
                    <a:gd name="T6" fmla="*/ 25 w 54"/>
                    <a:gd name="T7" fmla="*/ 10 h 49"/>
                    <a:gd name="T8" fmla="*/ 19 w 54"/>
                    <a:gd name="T9" fmla="*/ 14 h 49"/>
                    <a:gd name="T10" fmla="*/ 13 w 54"/>
                    <a:gd name="T11" fmla="*/ 19 h 49"/>
                    <a:gd name="T12" fmla="*/ 9 w 54"/>
                    <a:gd name="T13" fmla="*/ 25 h 49"/>
                    <a:gd name="T14" fmla="*/ 3 w 54"/>
                    <a:gd name="T15" fmla="*/ 32 h 49"/>
                    <a:gd name="T16" fmla="*/ 0 w 54"/>
                    <a:gd name="T17" fmla="*/ 39 h 49"/>
                    <a:gd name="T18" fmla="*/ 21 w 54"/>
                    <a:gd name="T19" fmla="*/ 49 h 49"/>
                    <a:gd name="T20" fmla="*/ 24 w 54"/>
                    <a:gd name="T21" fmla="*/ 44 h 49"/>
                    <a:gd name="T22" fmla="*/ 26 w 54"/>
                    <a:gd name="T23" fmla="*/ 39 h 49"/>
                    <a:gd name="T24" fmla="*/ 31 w 54"/>
                    <a:gd name="T25" fmla="*/ 36 h 49"/>
                    <a:gd name="T26" fmla="*/ 34 w 54"/>
                    <a:gd name="T27" fmla="*/ 32 h 49"/>
                    <a:gd name="T28" fmla="*/ 38 w 54"/>
                    <a:gd name="T29" fmla="*/ 29 h 49"/>
                    <a:gd name="T30" fmla="*/ 42 w 54"/>
                    <a:gd name="T31" fmla="*/ 26 h 49"/>
                    <a:gd name="T32" fmla="*/ 48 w 54"/>
                    <a:gd name="T33" fmla="*/ 25 h 49"/>
                    <a:gd name="T34" fmla="*/ 54 w 54"/>
                    <a:gd name="T35" fmla="*/ 22 h 49"/>
                    <a:gd name="T36" fmla="*/ 47 w 54"/>
                    <a:gd name="T3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4" h="49">
                      <a:moveTo>
                        <a:pt x="47" y="0"/>
                      </a:moveTo>
                      <a:lnTo>
                        <a:pt x="38" y="3"/>
                      </a:lnTo>
                      <a:lnTo>
                        <a:pt x="32" y="6"/>
                      </a:lnTo>
                      <a:lnTo>
                        <a:pt x="25" y="10"/>
                      </a:lnTo>
                      <a:lnTo>
                        <a:pt x="19" y="14"/>
                      </a:lnTo>
                      <a:lnTo>
                        <a:pt x="13" y="19"/>
                      </a:lnTo>
                      <a:lnTo>
                        <a:pt x="9" y="25"/>
                      </a:lnTo>
                      <a:lnTo>
                        <a:pt x="3" y="32"/>
                      </a:lnTo>
                      <a:lnTo>
                        <a:pt x="0" y="39"/>
                      </a:lnTo>
                      <a:lnTo>
                        <a:pt x="21" y="49"/>
                      </a:lnTo>
                      <a:lnTo>
                        <a:pt x="24" y="44"/>
                      </a:lnTo>
                      <a:lnTo>
                        <a:pt x="26" y="39"/>
                      </a:lnTo>
                      <a:lnTo>
                        <a:pt x="31" y="36"/>
                      </a:lnTo>
                      <a:lnTo>
                        <a:pt x="34" y="32"/>
                      </a:lnTo>
                      <a:lnTo>
                        <a:pt x="38" y="29"/>
                      </a:lnTo>
                      <a:lnTo>
                        <a:pt x="42" y="26"/>
                      </a:lnTo>
                      <a:lnTo>
                        <a:pt x="48" y="25"/>
                      </a:lnTo>
                      <a:lnTo>
                        <a:pt x="54" y="22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7" name="Freeform 35"/>
                <p:cNvSpPr>
                  <a:spLocks/>
                </p:cNvSpPr>
                <p:nvPr/>
              </p:nvSpPr>
              <p:spPr bwMode="auto">
                <a:xfrm>
                  <a:off x="4649" y="2679"/>
                  <a:ext cx="29" cy="12"/>
                </a:xfrm>
                <a:custGeom>
                  <a:avLst/>
                  <a:gdLst>
                    <a:gd name="T0" fmla="*/ 86 w 86"/>
                    <a:gd name="T1" fmla="*/ 3 h 37"/>
                    <a:gd name="T2" fmla="*/ 74 w 86"/>
                    <a:gd name="T3" fmla="*/ 2 h 37"/>
                    <a:gd name="T4" fmla="*/ 62 w 86"/>
                    <a:gd name="T5" fmla="*/ 0 h 37"/>
                    <a:gd name="T6" fmla="*/ 52 w 86"/>
                    <a:gd name="T7" fmla="*/ 2 h 37"/>
                    <a:gd name="T8" fmla="*/ 41 w 86"/>
                    <a:gd name="T9" fmla="*/ 2 h 37"/>
                    <a:gd name="T10" fmla="*/ 30 w 86"/>
                    <a:gd name="T11" fmla="*/ 5 h 37"/>
                    <a:gd name="T12" fmla="*/ 20 w 86"/>
                    <a:gd name="T13" fmla="*/ 8 h 37"/>
                    <a:gd name="T14" fmla="*/ 10 w 86"/>
                    <a:gd name="T15" fmla="*/ 11 h 37"/>
                    <a:gd name="T16" fmla="*/ 0 w 86"/>
                    <a:gd name="T17" fmla="*/ 15 h 37"/>
                    <a:gd name="T18" fmla="*/ 7 w 86"/>
                    <a:gd name="T19" fmla="*/ 37 h 37"/>
                    <a:gd name="T20" fmla="*/ 17 w 86"/>
                    <a:gd name="T21" fmla="*/ 34 h 37"/>
                    <a:gd name="T22" fmla="*/ 26 w 86"/>
                    <a:gd name="T23" fmla="*/ 31 h 37"/>
                    <a:gd name="T24" fmla="*/ 38 w 86"/>
                    <a:gd name="T25" fmla="*/ 28 h 37"/>
                    <a:gd name="T26" fmla="*/ 46 w 86"/>
                    <a:gd name="T27" fmla="*/ 25 h 37"/>
                    <a:gd name="T28" fmla="*/ 54 w 86"/>
                    <a:gd name="T29" fmla="*/ 25 h 37"/>
                    <a:gd name="T30" fmla="*/ 62 w 86"/>
                    <a:gd name="T31" fmla="*/ 24 h 37"/>
                    <a:gd name="T32" fmla="*/ 71 w 86"/>
                    <a:gd name="T33" fmla="*/ 25 h 37"/>
                    <a:gd name="T34" fmla="*/ 81 w 86"/>
                    <a:gd name="T35" fmla="*/ 27 h 37"/>
                    <a:gd name="T36" fmla="*/ 86 w 86"/>
                    <a:gd name="T37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6" h="37">
                      <a:moveTo>
                        <a:pt x="86" y="3"/>
                      </a:moveTo>
                      <a:lnTo>
                        <a:pt x="74" y="2"/>
                      </a:lnTo>
                      <a:lnTo>
                        <a:pt x="62" y="0"/>
                      </a:lnTo>
                      <a:lnTo>
                        <a:pt x="52" y="2"/>
                      </a:lnTo>
                      <a:lnTo>
                        <a:pt x="41" y="2"/>
                      </a:lnTo>
                      <a:lnTo>
                        <a:pt x="30" y="5"/>
                      </a:lnTo>
                      <a:lnTo>
                        <a:pt x="20" y="8"/>
                      </a:lnTo>
                      <a:lnTo>
                        <a:pt x="10" y="11"/>
                      </a:lnTo>
                      <a:lnTo>
                        <a:pt x="0" y="15"/>
                      </a:lnTo>
                      <a:lnTo>
                        <a:pt x="7" y="37"/>
                      </a:ln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8" y="28"/>
                      </a:lnTo>
                      <a:lnTo>
                        <a:pt x="46" y="25"/>
                      </a:lnTo>
                      <a:lnTo>
                        <a:pt x="54" y="25"/>
                      </a:lnTo>
                      <a:lnTo>
                        <a:pt x="62" y="24"/>
                      </a:lnTo>
                      <a:lnTo>
                        <a:pt x="71" y="25"/>
                      </a:lnTo>
                      <a:lnTo>
                        <a:pt x="81" y="27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8" name="Freeform 36"/>
                <p:cNvSpPr>
                  <a:spLocks/>
                </p:cNvSpPr>
                <p:nvPr/>
              </p:nvSpPr>
              <p:spPr bwMode="auto">
                <a:xfrm>
                  <a:off x="4676" y="2680"/>
                  <a:ext cx="104" cy="56"/>
                </a:xfrm>
                <a:custGeom>
                  <a:avLst/>
                  <a:gdLst>
                    <a:gd name="T0" fmla="*/ 311 w 311"/>
                    <a:gd name="T1" fmla="*/ 153 h 168"/>
                    <a:gd name="T2" fmla="*/ 306 w 311"/>
                    <a:gd name="T3" fmla="*/ 146 h 168"/>
                    <a:gd name="T4" fmla="*/ 291 w 311"/>
                    <a:gd name="T5" fmla="*/ 138 h 168"/>
                    <a:gd name="T6" fmla="*/ 275 w 311"/>
                    <a:gd name="T7" fmla="*/ 130 h 168"/>
                    <a:gd name="T8" fmla="*/ 259 w 311"/>
                    <a:gd name="T9" fmla="*/ 121 h 168"/>
                    <a:gd name="T10" fmla="*/ 240 w 311"/>
                    <a:gd name="T11" fmla="*/ 111 h 168"/>
                    <a:gd name="T12" fmla="*/ 223 w 311"/>
                    <a:gd name="T13" fmla="*/ 101 h 168"/>
                    <a:gd name="T14" fmla="*/ 202 w 311"/>
                    <a:gd name="T15" fmla="*/ 89 h 168"/>
                    <a:gd name="T16" fmla="*/ 182 w 311"/>
                    <a:gd name="T17" fmla="*/ 79 h 168"/>
                    <a:gd name="T18" fmla="*/ 163 w 311"/>
                    <a:gd name="T19" fmla="*/ 69 h 168"/>
                    <a:gd name="T20" fmla="*/ 141 w 311"/>
                    <a:gd name="T21" fmla="*/ 57 h 168"/>
                    <a:gd name="T22" fmla="*/ 121 w 311"/>
                    <a:gd name="T23" fmla="*/ 47 h 168"/>
                    <a:gd name="T24" fmla="*/ 101 w 311"/>
                    <a:gd name="T25" fmla="*/ 37 h 168"/>
                    <a:gd name="T26" fmla="*/ 80 w 311"/>
                    <a:gd name="T27" fmla="*/ 26 h 168"/>
                    <a:gd name="T28" fmla="*/ 60 w 311"/>
                    <a:gd name="T29" fmla="*/ 19 h 168"/>
                    <a:gd name="T30" fmla="*/ 42 w 311"/>
                    <a:gd name="T31" fmla="*/ 12 h 168"/>
                    <a:gd name="T32" fmla="*/ 23 w 311"/>
                    <a:gd name="T33" fmla="*/ 5 h 168"/>
                    <a:gd name="T34" fmla="*/ 5 w 311"/>
                    <a:gd name="T35" fmla="*/ 0 h 168"/>
                    <a:gd name="T36" fmla="*/ 0 w 311"/>
                    <a:gd name="T37" fmla="*/ 24 h 168"/>
                    <a:gd name="T38" fmla="*/ 16 w 311"/>
                    <a:gd name="T39" fmla="*/ 28 h 168"/>
                    <a:gd name="T40" fmla="*/ 34 w 311"/>
                    <a:gd name="T41" fmla="*/ 34 h 168"/>
                    <a:gd name="T42" fmla="*/ 53 w 311"/>
                    <a:gd name="T43" fmla="*/ 41 h 168"/>
                    <a:gd name="T44" fmla="*/ 71 w 311"/>
                    <a:gd name="T45" fmla="*/ 48 h 168"/>
                    <a:gd name="T46" fmla="*/ 90 w 311"/>
                    <a:gd name="T47" fmla="*/ 58 h 168"/>
                    <a:gd name="T48" fmla="*/ 111 w 311"/>
                    <a:gd name="T49" fmla="*/ 67 h 168"/>
                    <a:gd name="T50" fmla="*/ 131 w 311"/>
                    <a:gd name="T51" fmla="*/ 77 h 168"/>
                    <a:gd name="T52" fmla="*/ 151 w 311"/>
                    <a:gd name="T53" fmla="*/ 89 h 168"/>
                    <a:gd name="T54" fmla="*/ 172 w 311"/>
                    <a:gd name="T55" fmla="*/ 99 h 168"/>
                    <a:gd name="T56" fmla="*/ 191 w 311"/>
                    <a:gd name="T57" fmla="*/ 109 h 168"/>
                    <a:gd name="T58" fmla="*/ 211 w 311"/>
                    <a:gd name="T59" fmla="*/ 121 h 168"/>
                    <a:gd name="T60" fmla="*/ 230 w 311"/>
                    <a:gd name="T61" fmla="*/ 131 h 168"/>
                    <a:gd name="T62" fmla="*/ 247 w 311"/>
                    <a:gd name="T63" fmla="*/ 141 h 168"/>
                    <a:gd name="T64" fmla="*/ 265 w 311"/>
                    <a:gd name="T65" fmla="*/ 150 h 168"/>
                    <a:gd name="T66" fmla="*/ 281 w 311"/>
                    <a:gd name="T67" fmla="*/ 159 h 168"/>
                    <a:gd name="T68" fmla="*/ 295 w 311"/>
                    <a:gd name="T69" fmla="*/ 168 h 168"/>
                    <a:gd name="T70" fmla="*/ 290 w 311"/>
                    <a:gd name="T71" fmla="*/ 160 h 168"/>
                    <a:gd name="T72" fmla="*/ 311 w 311"/>
                    <a:gd name="T73" fmla="*/ 15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1" h="168">
                      <a:moveTo>
                        <a:pt x="311" y="153"/>
                      </a:moveTo>
                      <a:lnTo>
                        <a:pt x="306" y="146"/>
                      </a:lnTo>
                      <a:lnTo>
                        <a:pt x="291" y="138"/>
                      </a:lnTo>
                      <a:lnTo>
                        <a:pt x="275" y="130"/>
                      </a:lnTo>
                      <a:lnTo>
                        <a:pt x="259" y="121"/>
                      </a:lnTo>
                      <a:lnTo>
                        <a:pt x="240" y="111"/>
                      </a:lnTo>
                      <a:lnTo>
                        <a:pt x="223" y="101"/>
                      </a:lnTo>
                      <a:lnTo>
                        <a:pt x="202" y="89"/>
                      </a:lnTo>
                      <a:lnTo>
                        <a:pt x="182" y="79"/>
                      </a:lnTo>
                      <a:lnTo>
                        <a:pt x="163" y="69"/>
                      </a:lnTo>
                      <a:lnTo>
                        <a:pt x="141" y="57"/>
                      </a:lnTo>
                      <a:lnTo>
                        <a:pt x="121" y="47"/>
                      </a:lnTo>
                      <a:lnTo>
                        <a:pt x="101" y="37"/>
                      </a:lnTo>
                      <a:lnTo>
                        <a:pt x="80" y="26"/>
                      </a:lnTo>
                      <a:lnTo>
                        <a:pt x="60" y="19"/>
                      </a:lnTo>
                      <a:lnTo>
                        <a:pt x="42" y="12"/>
                      </a:lnTo>
                      <a:lnTo>
                        <a:pt x="23" y="5"/>
                      </a:lnTo>
                      <a:lnTo>
                        <a:pt x="5" y="0"/>
                      </a:lnTo>
                      <a:lnTo>
                        <a:pt x="0" y="24"/>
                      </a:lnTo>
                      <a:lnTo>
                        <a:pt x="16" y="28"/>
                      </a:lnTo>
                      <a:lnTo>
                        <a:pt x="34" y="34"/>
                      </a:lnTo>
                      <a:lnTo>
                        <a:pt x="53" y="41"/>
                      </a:lnTo>
                      <a:lnTo>
                        <a:pt x="71" y="48"/>
                      </a:lnTo>
                      <a:lnTo>
                        <a:pt x="90" y="58"/>
                      </a:lnTo>
                      <a:lnTo>
                        <a:pt x="111" y="67"/>
                      </a:lnTo>
                      <a:lnTo>
                        <a:pt x="131" y="77"/>
                      </a:lnTo>
                      <a:lnTo>
                        <a:pt x="151" y="89"/>
                      </a:lnTo>
                      <a:lnTo>
                        <a:pt x="172" y="99"/>
                      </a:lnTo>
                      <a:lnTo>
                        <a:pt x="191" y="109"/>
                      </a:lnTo>
                      <a:lnTo>
                        <a:pt x="211" y="121"/>
                      </a:lnTo>
                      <a:lnTo>
                        <a:pt x="230" y="131"/>
                      </a:lnTo>
                      <a:lnTo>
                        <a:pt x="247" y="141"/>
                      </a:lnTo>
                      <a:lnTo>
                        <a:pt x="265" y="150"/>
                      </a:lnTo>
                      <a:lnTo>
                        <a:pt x="281" y="159"/>
                      </a:lnTo>
                      <a:lnTo>
                        <a:pt x="295" y="168"/>
                      </a:lnTo>
                      <a:lnTo>
                        <a:pt x="290" y="160"/>
                      </a:lnTo>
                      <a:lnTo>
                        <a:pt x="311" y="1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9" name="Freeform 37"/>
                <p:cNvSpPr>
                  <a:spLocks/>
                </p:cNvSpPr>
                <p:nvPr/>
              </p:nvSpPr>
              <p:spPr bwMode="auto">
                <a:xfrm>
                  <a:off x="4768" y="2731"/>
                  <a:ext cx="17" cy="73"/>
                </a:xfrm>
                <a:custGeom>
                  <a:avLst/>
                  <a:gdLst>
                    <a:gd name="T0" fmla="*/ 10 w 51"/>
                    <a:gd name="T1" fmla="*/ 218 h 218"/>
                    <a:gd name="T2" fmla="*/ 20 w 51"/>
                    <a:gd name="T3" fmla="*/ 211 h 218"/>
                    <a:gd name="T4" fmla="*/ 26 w 51"/>
                    <a:gd name="T5" fmla="*/ 199 h 218"/>
                    <a:gd name="T6" fmla="*/ 32 w 51"/>
                    <a:gd name="T7" fmla="*/ 186 h 218"/>
                    <a:gd name="T8" fmla="*/ 36 w 51"/>
                    <a:gd name="T9" fmla="*/ 175 h 218"/>
                    <a:gd name="T10" fmla="*/ 41 w 51"/>
                    <a:gd name="T11" fmla="*/ 161 h 218"/>
                    <a:gd name="T12" fmla="*/ 44 w 51"/>
                    <a:gd name="T13" fmla="*/ 148 h 218"/>
                    <a:gd name="T14" fmla="*/ 47 w 51"/>
                    <a:gd name="T15" fmla="*/ 137 h 218"/>
                    <a:gd name="T16" fmla="*/ 48 w 51"/>
                    <a:gd name="T17" fmla="*/ 122 h 218"/>
                    <a:gd name="T18" fmla="*/ 49 w 51"/>
                    <a:gd name="T19" fmla="*/ 109 h 218"/>
                    <a:gd name="T20" fmla="*/ 51 w 51"/>
                    <a:gd name="T21" fmla="*/ 95 h 218"/>
                    <a:gd name="T22" fmla="*/ 51 w 51"/>
                    <a:gd name="T23" fmla="*/ 81 h 218"/>
                    <a:gd name="T24" fmla="*/ 51 w 51"/>
                    <a:gd name="T25" fmla="*/ 68 h 218"/>
                    <a:gd name="T26" fmla="*/ 49 w 51"/>
                    <a:gd name="T27" fmla="*/ 55 h 218"/>
                    <a:gd name="T28" fmla="*/ 48 w 51"/>
                    <a:gd name="T29" fmla="*/ 41 h 218"/>
                    <a:gd name="T30" fmla="*/ 45 w 51"/>
                    <a:gd name="T31" fmla="*/ 26 h 218"/>
                    <a:gd name="T32" fmla="*/ 42 w 51"/>
                    <a:gd name="T33" fmla="*/ 13 h 218"/>
                    <a:gd name="T34" fmla="*/ 36 w 51"/>
                    <a:gd name="T35" fmla="*/ 0 h 218"/>
                    <a:gd name="T36" fmla="*/ 15 w 51"/>
                    <a:gd name="T37" fmla="*/ 7 h 218"/>
                    <a:gd name="T38" fmla="*/ 19 w 51"/>
                    <a:gd name="T39" fmla="*/ 19 h 218"/>
                    <a:gd name="T40" fmla="*/ 22 w 51"/>
                    <a:gd name="T41" fmla="*/ 32 h 218"/>
                    <a:gd name="T42" fmla="*/ 25 w 51"/>
                    <a:gd name="T43" fmla="*/ 45 h 218"/>
                    <a:gd name="T44" fmla="*/ 26 w 51"/>
                    <a:gd name="T45" fmla="*/ 57 h 218"/>
                    <a:gd name="T46" fmla="*/ 28 w 51"/>
                    <a:gd name="T47" fmla="*/ 70 h 218"/>
                    <a:gd name="T48" fmla="*/ 29 w 51"/>
                    <a:gd name="T49" fmla="*/ 81 h 218"/>
                    <a:gd name="T50" fmla="*/ 28 w 51"/>
                    <a:gd name="T51" fmla="*/ 95 h 218"/>
                    <a:gd name="T52" fmla="*/ 28 w 51"/>
                    <a:gd name="T53" fmla="*/ 108 h 218"/>
                    <a:gd name="T54" fmla="*/ 26 w 51"/>
                    <a:gd name="T55" fmla="*/ 119 h 218"/>
                    <a:gd name="T56" fmla="*/ 23 w 51"/>
                    <a:gd name="T57" fmla="*/ 131 h 218"/>
                    <a:gd name="T58" fmla="*/ 20 w 51"/>
                    <a:gd name="T59" fmla="*/ 143 h 218"/>
                    <a:gd name="T60" fmla="*/ 17 w 51"/>
                    <a:gd name="T61" fmla="*/ 156 h 218"/>
                    <a:gd name="T62" fmla="*/ 15 w 51"/>
                    <a:gd name="T63" fmla="*/ 167 h 218"/>
                    <a:gd name="T64" fmla="*/ 10 w 51"/>
                    <a:gd name="T65" fmla="*/ 179 h 218"/>
                    <a:gd name="T66" fmla="*/ 4 w 51"/>
                    <a:gd name="T67" fmla="*/ 191 h 218"/>
                    <a:gd name="T68" fmla="*/ 0 w 51"/>
                    <a:gd name="T69" fmla="*/ 201 h 218"/>
                    <a:gd name="T70" fmla="*/ 10 w 51"/>
                    <a:gd name="T71" fmla="*/ 195 h 218"/>
                    <a:gd name="T72" fmla="*/ 10 w 51"/>
                    <a:gd name="T73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1" h="218">
                      <a:moveTo>
                        <a:pt x="10" y="218"/>
                      </a:moveTo>
                      <a:lnTo>
                        <a:pt x="20" y="211"/>
                      </a:lnTo>
                      <a:lnTo>
                        <a:pt x="26" y="199"/>
                      </a:lnTo>
                      <a:lnTo>
                        <a:pt x="32" y="186"/>
                      </a:lnTo>
                      <a:lnTo>
                        <a:pt x="36" y="175"/>
                      </a:lnTo>
                      <a:lnTo>
                        <a:pt x="41" y="161"/>
                      </a:lnTo>
                      <a:lnTo>
                        <a:pt x="44" y="148"/>
                      </a:lnTo>
                      <a:lnTo>
                        <a:pt x="47" y="137"/>
                      </a:lnTo>
                      <a:lnTo>
                        <a:pt x="48" y="122"/>
                      </a:lnTo>
                      <a:lnTo>
                        <a:pt x="49" y="109"/>
                      </a:lnTo>
                      <a:lnTo>
                        <a:pt x="51" y="95"/>
                      </a:lnTo>
                      <a:lnTo>
                        <a:pt x="51" y="81"/>
                      </a:lnTo>
                      <a:lnTo>
                        <a:pt x="51" y="68"/>
                      </a:lnTo>
                      <a:lnTo>
                        <a:pt x="49" y="55"/>
                      </a:lnTo>
                      <a:lnTo>
                        <a:pt x="48" y="41"/>
                      </a:lnTo>
                      <a:lnTo>
                        <a:pt x="45" y="26"/>
                      </a:lnTo>
                      <a:lnTo>
                        <a:pt x="42" y="13"/>
                      </a:lnTo>
                      <a:lnTo>
                        <a:pt x="36" y="0"/>
                      </a:lnTo>
                      <a:lnTo>
                        <a:pt x="15" y="7"/>
                      </a:lnTo>
                      <a:lnTo>
                        <a:pt x="19" y="19"/>
                      </a:lnTo>
                      <a:lnTo>
                        <a:pt x="22" y="32"/>
                      </a:lnTo>
                      <a:lnTo>
                        <a:pt x="25" y="45"/>
                      </a:lnTo>
                      <a:lnTo>
                        <a:pt x="26" y="57"/>
                      </a:lnTo>
                      <a:lnTo>
                        <a:pt x="28" y="70"/>
                      </a:lnTo>
                      <a:lnTo>
                        <a:pt x="29" y="81"/>
                      </a:lnTo>
                      <a:lnTo>
                        <a:pt x="28" y="95"/>
                      </a:lnTo>
                      <a:lnTo>
                        <a:pt x="28" y="108"/>
                      </a:lnTo>
                      <a:lnTo>
                        <a:pt x="26" y="119"/>
                      </a:lnTo>
                      <a:lnTo>
                        <a:pt x="23" y="131"/>
                      </a:lnTo>
                      <a:lnTo>
                        <a:pt x="20" y="143"/>
                      </a:lnTo>
                      <a:lnTo>
                        <a:pt x="17" y="156"/>
                      </a:lnTo>
                      <a:lnTo>
                        <a:pt x="15" y="167"/>
                      </a:lnTo>
                      <a:lnTo>
                        <a:pt x="10" y="179"/>
                      </a:lnTo>
                      <a:lnTo>
                        <a:pt x="4" y="191"/>
                      </a:lnTo>
                      <a:lnTo>
                        <a:pt x="0" y="201"/>
                      </a:lnTo>
                      <a:lnTo>
                        <a:pt x="10" y="195"/>
                      </a:lnTo>
                      <a:lnTo>
                        <a:pt x="10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0" name="Freeform 38"/>
                <p:cNvSpPr>
                  <a:spLocks/>
                </p:cNvSpPr>
                <p:nvPr/>
              </p:nvSpPr>
              <p:spPr bwMode="auto">
                <a:xfrm>
                  <a:off x="4747" y="2793"/>
                  <a:ext cx="24" cy="11"/>
                </a:xfrm>
                <a:custGeom>
                  <a:avLst/>
                  <a:gdLst>
                    <a:gd name="T0" fmla="*/ 0 w 71"/>
                    <a:gd name="T1" fmla="*/ 19 h 33"/>
                    <a:gd name="T2" fmla="*/ 10 w 71"/>
                    <a:gd name="T3" fmla="*/ 24 h 33"/>
                    <a:gd name="T4" fmla="*/ 14 w 71"/>
                    <a:gd name="T5" fmla="*/ 24 h 33"/>
                    <a:gd name="T6" fmla="*/ 22 w 71"/>
                    <a:gd name="T7" fmla="*/ 24 h 33"/>
                    <a:gd name="T8" fmla="*/ 29 w 71"/>
                    <a:gd name="T9" fmla="*/ 26 h 33"/>
                    <a:gd name="T10" fmla="*/ 39 w 71"/>
                    <a:gd name="T11" fmla="*/ 29 h 33"/>
                    <a:gd name="T12" fmla="*/ 46 w 71"/>
                    <a:gd name="T13" fmla="*/ 30 h 33"/>
                    <a:gd name="T14" fmla="*/ 57 w 71"/>
                    <a:gd name="T15" fmla="*/ 32 h 33"/>
                    <a:gd name="T16" fmla="*/ 65 w 71"/>
                    <a:gd name="T17" fmla="*/ 32 h 33"/>
                    <a:gd name="T18" fmla="*/ 71 w 71"/>
                    <a:gd name="T19" fmla="*/ 33 h 33"/>
                    <a:gd name="T20" fmla="*/ 71 w 71"/>
                    <a:gd name="T21" fmla="*/ 10 h 33"/>
                    <a:gd name="T22" fmla="*/ 67 w 71"/>
                    <a:gd name="T23" fmla="*/ 10 h 33"/>
                    <a:gd name="T24" fmla="*/ 61 w 71"/>
                    <a:gd name="T25" fmla="*/ 8 h 33"/>
                    <a:gd name="T26" fmla="*/ 52 w 71"/>
                    <a:gd name="T27" fmla="*/ 7 h 33"/>
                    <a:gd name="T28" fmla="*/ 42 w 71"/>
                    <a:gd name="T29" fmla="*/ 6 h 33"/>
                    <a:gd name="T30" fmla="*/ 33 w 71"/>
                    <a:gd name="T31" fmla="*/ 4 h 33"/>
                    <a:gd name="T32" fmla="*/ 25 w 71"/>
                    <a:gd name="T33" fmla="*/ 1 h 33"/>
                    <a:gd name="T34" fmla="*/ 16 w 71"/>
                    <a:gd name="T35" fmla="*/ 1 h 33"/>
                    <a:gd name="T36" fmla="*/ 10 w 71"/>
                    <a:gd name="T37" fmla="*/ 0 h 33"/>
                    <a:gd name="T38" fmla="*/ 20 w 71"/>
                    <a:gd name="T39" fmla="*/ 6 h 33"/>
                    <a:gd name="T40" fmla="*/ 0 w 71"/>
                    <a:gd name="T41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33">
                      <a:moveTo>
                        <a:pt x="0" y="19"/>
                      </a:move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22" y="24"/>
                      </a:lnTo>
                      <a:lnTo>
                        <a:pt x="29" y="26"/>
                      </a:lnTo>
                      <a:lnTo>
                        <a:pt x="39" y="29"/>
                      </a:lnTo>
                      <a:lnTo>
                        <a:pt x="46" y="30"/>
                      </a:lnTo>
                      <a:lnTo>
                        <a:pt x="57" y="32"/>
                      </a:lnTo>
                      <a:lnTo>
                        <a:pt x="65" y="32"/>
                      </a:lnTo>
                      <a:lnTo>
                        <a:pt x="71" y="33"/>
                      </a:lnTo>
                      <a:lnTo>
                        <a:pt x="71" y="10"/>
                      </a:lnTo>
                      <a:lnTo>
                        <a:pt x="67" y="10"/>
                      </a:lnTo>
                      <a:lnTo>
                        <a:pt x="61" y="8"/>
                      </a:lnTo>
                      <a:lnTo>
                        <a:pt x="52" y="7"/>
                      </a:lnTo>
                      <a:lnTo>
                        <a:pt x="42" y="6"/>
                      </a:lnTo>
                      <a:lnTo>
                        <a:pt x="33" y="4"/>
                      </a:lnTo>
                      <a:lnTo>
                        <a:pt x="25" y="1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20" y="6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1" name="Freeform 39"/>
                <p:cNvSpPr>
                  <a:spLocks/>
                </p:cNvSpPr>
                <p:nvPr/>
              </p:nvSpPr>
              <p:spPr bwMode="auto">
                <a:xfrm>
                  <a:off x="4710" y="2739"/>
                  <a:ext cx="44" cy="60"/>
                </a:xfrm>
                <a:custGeom>
                  <a:avLst/>
                  <a:gdLst>
                    <a:gd name="T0" fmla="*/ 23 w 132"/>
                    <a:gd name="T1" fmla="*/ 8 h 181"/>
                    <a:gd name="T2" fmla="*/ 1 w 132"/>
                    <a:gd name="T3" fmla="*/ 13 h 181"/>
                    <a:gd name="T4" fmla="*/ 9 w 132"/>
                    <a:gd name="T5" fmla="*/ 24 h 181"/>
                    <a:gd name="T6" fmla="*/ 16 w 132"/>
                    <a:gd name="T7" fmla="*/ 35 h 181"/>
                    <a:gd name="T8" fmla="*/ 22 w 132"/>
                    <a:gd name="T9" fmla="*/ 45 h 181"/>
                    <a:gd name="T10" fmla="*/ 29 w 132"/>
                    <a:gd name="T11" fmla="*/ 56 h 181"/>
                    <a:gd name="T12" fmla="*/ 36 w 132"/>
                    <a:gd name="T13" fmla="*/ 66 h 181"/>
                    <a:gd name="T14" fmla="*/ 44 w 132"/>
                    <a:gd name="T15" fmla="*/ 76 h 181"/>
                    <a:gd name="T16" fmla="*/ 49 w 132"/>
                    <a:gd name="T17" fmla="*/ 86 h 181"/>
                    <a:gd name="T18" fmla="*/ 57 w 132"/>
                    <a:gd name="T19" fmla="*/ 98 h 181"/>
                    <a:gd name="T20" fmla="*/ 64 w 132"/>
                    <a:gd name="T21" fmla="*/ 108 h 181"/>
                    <a:gd name="T22" fmla="*/ 71 w 132"/>
                    <a:gd name="T23" fmla="*/ 118 h 181"/>
                    <a:gd name="T24" fmla="*/ 77 w 132"/>
                    <a:gd name="T25" fmla="*/ 128 h 181"/>
                    <a:gd name="T26" fmla="*/ 84 w 132"/>
                    <a:gd name="T27" fmla="*/ 138 h 181"/>
                    <a:gd name="T28" fmla="*/ 92 w 132"/>
                    <a:gd name="T29" fmla="*/ 149 h 181"/>
                    <a:gd name="T30" fmla="*/ 99 w 132"/>
                    <a:gd name="T31" fmla="*/ 160 h 181"/>
                    <a:gd name="T32" fmla="*/ 105 w 132"/>
                    <a:gd name="T33" fmla="*/ 170 h 181"/>
                    <a:gd name="T34" fmla="*/ 112 w 132"/>
                    <a:gd name="T35" fmla="*/ 181 h 181"/>
                    <a:gd name="T36" fmla="*/ 132 w 132"/>
                    <a:gd name="T37" fmla="*/ 168 h 181"/>
                    <a:gd name="T38" fmla="*/ 125 w 132"/>
                    <a:gd name="T39" fmla="*/ 157 h 181"/>
                    <a:gd name="T40" fmla="*/ 118 w 132"/>
                    <a:gd name="T41" fmla="*/ 147 h 181"/>
                    <a:gd name="T42" fmla="*/ 111 w 132"/>
                    <a:gd name="T43" fmla="*/ 137 h 181"/>
                    <a:gd name="T44" fmla="*/ 105 w 132"/>
                    <a:gd name="T45" fmla="*/ 125 h 181"/>
                    <a:gd name="T46" fmla="*/ 97 w 132"/>
                    <a:gd name="T47" fmla="*/ 115 h 181"/>
                    <a:gd name="T48" fmla="*/ 90 w 132"/>
                    <a:gd name="T49" fmla="*/ 105 h 181"/>
                    <a:gd name="T50" fmla="*/ 83 w 132"/>
                    <a:gd name="T51" fmla="*/ 93 h 181"/>
                    <a:gd name="T52" fmla="*/ 77 w 132"/>
                    <a:gd name="T53" fmla="*/ 85 h 181"/>
                    <a:gd name="T54" fmla="*/ 70 w 132"/>
                    <a:gd name="T55" fmla="*/ 73 h 181"/>
                    <a:gd name="T56" fmla="*/ 63 w 132"/>
                    <a:gd name="T57" fmla="*/ 63 h 181"/>
                    <a:gd name="T58" fmla="*/ 55 w 132"/>
                    <a:gd name="T59" fmla="*/ 53 h 181"/>
                    <a:gd name="T60" fmla="*/ 48 w 132"/>
                    <a:gd name="T61" fmla="*/ 42 h 181"/>
                    <a:gd name="T62" fmla="*/ 42 w 132"/>
                    <a:gd name="T63" fmla="*/ 32 h 181"/>
                    <a:gd name="T64" fmla="*/ 35 w 132"/>
                    <a:gd name="T65" fmla="*/ 22 h 181"/>
                    <a:gd name="T66" fmla="*/ 28 w 132"/>
                    <a:gd name="T67" fmla="*/ 10 h 181"/>
                    <a:gd name="T68" fmla="*/ 20 w 132"/>
                    <a:gd name="T69" fmla="*/ 0 h 181"/>
                    <a:gd name="T70" fmla="*/ 0 w 132"/>
                    <a:gd name="T71" fmla="*/ 8 h 181"/>
                    <a:gd name="T72" fmla="*/ 23 w 132"/>
                    <a:gd name="T73" fmla="*/ 8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2" h="181">
                      <a:moveTo>
                        <a:pt x="23" y="8"/>
                      </a:moveTo>
                      <a:lnTo>
                        <a:pt x="1" y="13"/>
                      </a:lnTo>
                      <a:lnTo>
                        <a:pt x="9" y="24"/>
                      </a:lnTo>
                      <a:lnTo>
                        <a:pt x="16" y="35"/>
                      </a:lnTo>
                      <a:lnTo>
                        <a:pt x="22" y="45"/>
                      </a:lnTo>
                      <a:lnTo>
                        <a:pt x="29" y="56"/>
                      </a:lnTo>
                      <a:lnTo>
                        <a:pt x="36" y="66"/>
                      </a:lnTo>
                      <a:lnTo>
                        <a:pt x="44" y="76"/>
                      </a:lnTo>
                      <a:lnTo>
                        <a:pt x="49" y="86"/>
                      </a:lnTo>
                      <a:lnTo>
                        <a:pt x="57" y="98"/>
                      </a:lnTo>
                      <a:lnTo>
                        <a:pt x="64" y="108"/>
                      </a:lnTo>
                      <a:lnTo>
                        <a:pt x="71" y="118"/>
                      </a:lnTo>
                      <a:lnTo>
                        <a:pt x="77" y="128"/>
                      </a:lnTo>
                      <a:lnTo>
                        <a:pt x="84" y="138"/>
                      </a:lnTo>
                      <a:lnTo>
                        <a:pt x="92" y="149"/>
                      </a:lnTo>
                      <a:lnTo>
                        <a:pt x="99" y="160"/>
                      </a:lnTo>
                      <a:lnTo>
                        <a:pt x="105" y="170"/>
                      </a:lnTo>
                      <a:lnTo>
                        <a:pt x="112" y="181"/>
                      </a:lnTo>
                      <a:lnTo>
                        <a:pt x="132" y="168"/>
                      </a:lnTo>
                      <a:lnTo>
                        <a:pt x="125" y="157"/>
                      </a:lnTo>
                      <a:lnTo>
                        <a:pt x="118" y="147"/>
                      </a:lnTo>
                      <a:lnTo>
                        <a:pt x="111" y="137"/>
                      </a:lnTo>
                      <a:lnTo>
                        <a:pt x="105" y="125"/>
                      </a:lnTo>
                      <a:lnTo>
                        <a:pt x="97" y="115"/>
                      </a:lnTo>
                      <a:lnTo>
                        <a:pt x="90" y="105"/>
                      </a:lnTo>
                      <a:lnTo>
                        <a:pt x="83" y="93"/>
                      </a:lnTo>
                      <a:lnTo>
                        <a:pt x="77" y="85"/>
                      </a:lnTo>
                      <a:lnTo>
                        <a:pt x="70" y="73"/>
                      </a:lnTo>
                      <a:lnTo>
                        <a:pt x="63" y="63"/>
                      </a:lnTo>
                      <a:lnTo>
                        <a:pt x="55" y="53"/>
                      </a:lnTo>
                      <a:lnTo>
                        <a:pt x="48" y="42"/>
                      </a:lnTo>
                      <a:lnTo>
                        <a:pt x="42" y="32"/>
                      </a:lnTo>
                      <a:lnTo>
                        <a:pt x="35" y="22"/>
                      </a:lnTo>
                      <a:lnTo>
                        <a:pt x="28" y="10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2" name="Freeform 40"/>
                <p:cNvSpPr>
                  <a:spLocks/>
                </p:cNvSpPr>
                <p:nvPr/>
              </p:nvSpPr>
              <p:spPr bwMode="auto">
                <a:xfrm>
                  <a:off x="4633" y="2714"/>
                  <a:ext cx="7" cy="5"/>
                </a:xfrm>
                <a:custGeom>
                  <a:avLst/>
                  <a:gdLst>
                    <a:gd name="T0" fmla="*/ 22 w 22"/>
                    <a:gd name="T1" fmla="*/ 5 h 16"/>
                    <a:gd name="T2" fmla="*/ 19 w 22"/>
                    <a:gd name="T3" fmla="*/ 1 h 16"/>
                    <a:gd name="T4" fmla="*/ 14 w 22"/>
                    <a:gd name="T5" fmla="*/ 0 h 16"/>
                    <a:gd name="T6" fmla="*/ 10 w 22"/>
                    <a:gd name="T7" fmla="*/ 0 h 16"/>
                    <a:gd name="T8" fmla="*/ 6 w 22"/>
                    <a:gd name="T9" fmla="*/ 1 h 16"/>
                    <a:gd name="T10" fmla="*/ 3 w 22"/>
                    <a:gd name="T11" fmla="*/ 4 h 16"/>
                    <a:gd name="T12" fmla="*/ 0 w 22"/>
                    <a:gd name="T13" fmla="*/ 7 h 16"/>
                    <a:gd name="T14" fmla="*/ 0 w 22"/>
                    <a:gd name="T15" fmla="*/ 11 h 16"/>
                    <a:gd name="T16" fmla="*/ 1 w 22"/>
                    <a:gd name="T17" fmla="*/ 16 h 16"/>
                    <a:gd name="T18" fmla="*/ 22 w 22"/>
                    <a:gd name="T1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22" y="5"/>
                      </a:move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3" name="Freeform 41"/>
                <p:cNvSpPr>
                  <a:spLocks/>
                </p:cNvSpPr>
                <p:nvPr/>
              </p:nvSpPr>
              <p:spPr bwMode="auto">
                <a:xfrm>
                  <a:off x="4633" y="2715"/>
                  <a:ext cx="41" cy="14"/>
                </a:xfrm>
                <a:custGeom>
                  <a:avLst/>
                  <a:gdLst>
                    <a:gd name="T0" fmla="*/ 121 w 121"/>
                    <a:gd name="T1" fmla="*/ 8 h 40"/>
                    <a:gd name="T2" fmla="*/ 103 w 121"/>
                    <a:gd name="T3" fmla="*/ 3 h 40"/>
                    <a:gd name="T4" fmla="*/ 98 w 121"/>
                    <a:gd name="T5" fmla="*/ 8 h 40"/>
                    <a:gd name="T6" fmla="*/ 93 w 121"/>
                    <a:gd name="T7" fmla="*/ 9 h 40"/>
                    <a:gd name="T8" fmla="*/ 88 w 121"/>
                    <a:gd name="T9" fmla="*/ 12 h 40"/>
                    <a:gd name="T10" fmla="*/ 82 w 121"/>
                    <a:gd name="T11" fmla="*/ 14 h 40"/>
                    <a:gd name="T12" fmla="*/ 76 w 121"/>
                    <a:gd name="T13" fmla="*/ 15 h 40"/>
                    <a:gd name="T14" fmla="*/ 69 w 121"/>
                    <a:gd name="T15" fmla="*/ 16 h 40"/>
                    <a:gd name="T16" fmla="*/ 63 w 121"/>
                    <a:gd name="T17" fmla="*/ 16 h 40"/>
                    <a:gd name="T18" fmla="*/ 56 w 121"/>
                    <a:gd name="T19" fmla="*/ 15 h 40"/>
                    <a:gd name="T20" fmla="*/ 48 w 121"/>
                    <a:gd name="T21" fmla="*/ 15 h 40"/>
                    <a:gd name="T22" fmla="*/ 44 w 121"/>
                    <a:gd name="T23" fmla="*/ 14 h 40"/>
                    <a:gd name="T24" fmla="*/ 38 w 121"/>
                    <a:gd name="T25" fmla="*/ 12 h 40"/>
                    <a:gd name="T26" fmla="*/ 32 w 121"/>
                    <a:gd name="T27" fmla="*/ 9 h 40"/>
                    <a:gd name="T28" fmla="*/ 28 w 121"/>
                    <a:gd name="T29" fmla="*/ 8 h 40"/>
                    <a:gd name="T30" fmla="*/ 25 w 121"/>
                    <a:gd name="T31" fmla="*/ 5 h 40"/>
                    <a:gd name="T32" fmla="*/ 22 w 121"/>
                    <a:gd name="T33" fmla="*/ 2 h 40"/>
                    <a:gd name="T34" fmla="*/ 21 w 121"/>
                    <a:gd name="T35" fmla="*/ 0 h 40"/>
                    <a:gd name="T36" fmla="*/ 0 w 121"/>
                    <a:gd name="T37" fmla="*/ 11 h 40"/>
                    <a:gd name="T38" fmla="*/ 3 w 121"/>
                    <a:gd name="T39" fmla="*/ 18 h 40"/>
                    <a:gd name="T40" fmla="*/ 9 w 121"/>
                    <a:gd name="T41" fmla="*/ 24 h 40"/>
                    <a:gd name="T42" fmla="*/ 16 w 121"/>
                    <a:gd name="T43" fmla="*/ 28 h 40"/>
                    <a:gd name="T44" fmla="*/ 22 w 121"/>
                    <a:gd name="T45" fmla="*/ 31 h 40"/>
                    <a:gd name="T46" fmla="*/ 29 w 121"/>
                    <a:gd name="T47" fmla="*/ 34 h 40"/>
                    <a:gd name="T48" fmla="*/ 38 w 121"/>
                    <a:gd name="T49" fmla="*/ 37 h 40"/>
                    <a:gd name="T50" fmla="*/ 45 w 121"/>
                    <a:gd name="T51" fmla="*/ 38 h 40"/>
                    <a:gd name="T52" fmla="*/ 53 w 121"/>
                    <a:gd name="T53" fmla="*/ 38 h 40"/>
                    <a:gd name="T54" fmla="*/ 61 w 121"/>
                    <a:gd name="T55" fmla="*/ 40 h 40"/>
                    <a:gd name="T56" fmla="*/ 70 w 121"/>
                    <a:gd name="T57" fmla="*/ 40 h 40"/>
                    <a:gd name="T58" fmla="*/ 79 w 121"/>
                    <a:gd name="T59" fmla="*/ 38 h 40"/>
                    <a:gd name="T60" fmla="*/ 88 w 121"/>
                    <a:gd name="T61" fmla="*/ 37 h 40"/>
                    <a:gd name="T62" fmla="*/ 95 w 121"/>
                    <a:gd name="T63" fmla="*/ 34 h 40"/>
                    <a:gd name="T64" fmla="*/ 103 w 121"/>
                    <a:gd name="T65" fmla="*/ 31 h 40"/>
                    <a:gd name="T66" fmla="*/ 111 w 121"/>
                    <a:gd name="T67" fmla="*/ 27 h 40"/>
                    <a:gd name="T68" fmla="*/ 118 w 121"/>
                    <a:gd name="T69" fmla="*/ 22 h 40"/>
                    <a:gd name="T70" fmla="*/ 99 w 121"/>
                    <a:gd name="T71" fmla="*/ 16 h 40"/>
                    <a:gd name="T72" fmla="*/ 121 w 121"/>
                    <a:gd name="T7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1" h="40">
                      <a:moveTo>
                        <a:pt x="121" y="8"/>
                      </a:moveTo>
                      <a:lnTo>
                        <a:pt x="103" y="3"/>
                      </a:lnTo>
                      <a:lnTo>
                        <a:pt x="98" y="8"/>
                      </a:lnTo>
                      <a:lnTo>
                        <a:pt x="93" y="9"/>
                      </a:lnTo>
                      <a:lnTo>
                        <a:pt x="88" y="12"/>
                      </a:lnTo>
                      <a:lnTo>
                        <a:pt x="82" y="14"/>
                      </a:lnTo>
                      <a:lnTo>
                        <a:pt x="76" y="15"/>
                      </a:lnTo>
                      <a:lnTo>
                        <a:pt x="69" y="16"/>
                      </a:lnTo>
                      <a:lnTo>
                        <a:pt x="63" y="16"/>
                      </a:lnTo>
                      <a:lnTo>
                        <a:pt x="56" y="15"/>
                      </a:lnTo>
                      <a:lnTo>
                        <a:pt x="48" y="15"/>
                      </a:lnTo>
                      <a:lnTo>
                        <a:pt x="44" y="14"/>
                      </a:lnTo>
                      <a:lnTo>
                        <a:pt x="38" y="12"/>
                      </a:lnTo>
                      <a:lnTo>
                        <a:pt x="32" y="9"/>
                      </a:lnTo>
                      <a:lnTo>
                        <a:pt x="28" y="8"/>
                      </a:lnTo>
                      <a:lnTo>
                        <a:pt x="25" y="5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11"/>
                      </a:lnTo>
                      <a:lnTo>
                        <a:pt x="3" y="18"/>
                      </a:lnTo>
                      <a:lnTo>
                        <a:pt x="9" y="24"/>
                      </a:lnTo>
                      <a:lnTo>
                        <a:pt x="16" y="28"/>
                      </a:lnTo>
                      <a:lnTo>
                        <a:pt x="22" y="31"/>
                      </a:lnTo>
                      <a:lnTo>
                        <a:pt x="29" y="34"/>
                      </a:lnTo>
                      <a:lnTo>
                        <a:pt x="38" y="37"/>
                      </a:lnTo>
                      <a:lnTo>
                        <a:pt x="45" y="38"/>
                      </a:lnTo>
                      <a:lnTo>
                        <a:pt x="53" y="38"/>
                      </a:lnTo>
                      <a:lnTo>
                        <a:pt x="61" y="40"/>
                      </a:lnTo>
                      <a:lnTo>
                        <a:pt x="70" y="40"/>
                      </a:lnTo>
                      <a:lnTo>
                        <a:pt x="79" y="38"/>
                      </a:lnTo>
                      <a:lnTo>
                        <a:pt x="88" y="37"/>
                      </a:lnTo>
                      <a:lnTo>
                        <a:pt x="95" y="34"/>
                      </a:lnTo>
                      <a:lnTo>
                        <a:pt x="103" y="31"/>
                      </a:lnTo>
                      <a:lnTo>
                        <a:pt x="111" y="27"/>
                      </a:lnTo>
                      <a:lnTo>
                        <a:pt x="118" y="22"/>
                      </a:lnTo>
                      <a:lnTo>
                        <a:pt x="99" y="16"/>
                      </a:lnTo>
                      <a:lnTo>
                        <a:pt x="12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4" name="Freeform 42"/>
                <p:cNvSpPr>
                  <a:spLocks/>
                </p:cNvSpPr>
                <p:nvPr/>
              </p:nvSpPr>
              <p:spPr bwMode="auto">
                <a:xfrm>
                  <a:off x="4666" y="2718"/>
                  <a:ext cx="48" cy="28"/>
                </a:xfrm>
                <a:custGeom>
                  <a:avLst/>
                  <a:gdLst>
                    <a:gd name="T0" fmla="*/ 141 w 144"/>
                    <a:gd name="T1" fmla="*/ 58 h 83"/>
                    <a:gd name="T2" fmla="*/ 131 w 144"/>
                    <a:gd name="T3" fmla="*/ 59 h 83"/>
                    <a:gd name="T4" fmla="*/ 121 w 144"/>
                    <a:gd name="T5" fmla="*/ 61 h 83"/>
                    <a:gd name="T6" fmla="*/ 102 w 144"/>
                    <a:gd name="T7" fmla="*/ 61 h 83"/>
                    <a:gd name="T8" fmla="*/ 93 w 144"/>
                    <a:gd name="T9" fmla="*/ 59 h 83"/>
                    <a:gd name="T10" fmla="*/ 84 w 144"/>
                    <a:gd name="T11" fmla="*/ 56 h 83"/>
                    <a:gd name="T12" fmla="*/ 77 w 144"/>
                    <a:gd name="T13" fmla="*/ 55 h 83"/>
                    <a:gd name="T14" fmla="*/ 70 w 144"/>
                    <a:gd name="T15" fmla="*/ 52 h 83"/>
                    <a:gd name="T16" fmla="*/ 61 w 144"/>
                    <a:gd name="T17" fmla="*/ 48 h 83"/>
                    <a:gd name="T18" fmla="*/ 55 w 144"/>
                    <a:gd name="T19" fmla="*/ 43 h 83"/>
                    <a:gd name="T20" fmla="*/ 48 w 144"/>
                    <a:gd name="T21" fmla="*/ 39 h 83"/>
                    <a:gd name="T22" fmla="*/ 42 w 144"/>
                    <a:gd name="T23" fmla="*/ 33 h 83"/>
                    <a:gd name="T24" fmla="*/ 38 w 144"/>
                    <a:gd name="T25" fmla="*/ 26 h 83"/>
                    <a:gd name="T26" fmla="*/ 32 w 144"/>
                    <a:gd name="T27" fmla="*/ 19 h 83"/>
                    <a:gd name="T28" fmla="*/ 26 w 144"/>
                    <a:gd name="T29" fmla="*/ 10 h 83"/>
                    <a:gd name="T30" fmla="*/ 22 w 144"/>
                    <a:gd name="T31" fmla="*/ 0 h 83"/>
                    <a:gd name="T32" fmla="*/ 0 w 144"/>
                    <a:gd name="T33" fmla="*/ 8 h 83"/>
                    <a:gd name="T34" fmla="*/ 6 w 144"/>
                    <a:gd name="T35" fmla="*/ 22 h 83"/>
                    <a:gd name="T36" fmla="*/ 12 w 144"/>
                    <a:gd name="T37" fmla="*/ 32 h 83"/>
                    <a:gd name="T38" fmla="*/ 18 w 144"/>
                    <a:gd name="T39" fmla="*/ 40 h 83"/>
                    <a:gd name="T40" fmla="*/ 25 w 144"/>
                    <a:gd name="T41" fmla="*/ 49 h 83"/>
                    <a:gd name="T42" fmla="*/ 34 w 144"/>
                    <a:gd name="T43" fmla="*/ 56 h 83"/>
                    <a:gd name="T44" fmla="*/ 41 w 144"/>
                    <a:gd name="T45" fmla="*/ 64 h 83"/>
                    <a:gd name="T46" fmla="*/ 51 w 144"/>
                    <a:gd name="T47" fmla="*/ 68 h 83"/>
                    <a:gd name="T48" fmla="*/ 60 w 144"/>
                    <a:gd name="T49" fmla="*/ 72 h 83"/>
                    <a:gd name="T50" fmla="*/ 70 w 144"/>
                    <a:gd name="T51" fmla="*/ 77 h 83"/>
                    <a:gd name="T52" fmla="*/ 80 w 144"/>
                    <a:gd name="T53" fmla="*/ 80 h 83"/>
                    <a:gd name="T54" fmla="*/ 89 w 144"/>
                    <a:gd name="T55" fmla="*/ 83 h 83"/>
                    <a:gd name="T56" fmla="*/ 100 w 144"/>
                    <a:gd name="T57" fmla="*/ 83 h 83"/>
                    <a:gd name="T58" fmla="*/ 122 w 144"/>
                    <a:gd name="T59" fmla="*/ 83 h 83"/>
                    <a:gd name="T60" fmla="*/ 132 w 144"/>
                    <a:gd name="T61" fmla="*/ 83 h 83"/>
                    <a:gd name="T62" fmla="*/ 144 w 144"/>
                    <a:gd name="T63" fmla="*/ 80 h 83"/>
                    <a:gd name="T64" fmla="*/ 141 w 144"/>
                    <a:gd name="T65" fmla="*/ 5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4" h="83">
                      <a:moveTo>
                        <a:pt x="141" y="58"/>
                      </a:moveTo>
                      <a:lnTo>
                        <a:pt x="131" y="59"/>
                      </a:lnTo>
                      <a:lnTo>
                        <a:pt x="121" y="61"/>
                      </a:lnTo>
                      <a:lnTo>
                        <a:pt x="102" y="61"/>
                      </a:lnTo>
                      <a:lnTo>
                        <a:pt x="93" y="59"/>
                      </a:lnTo>
                      <a:lnTo>
                        <a:pt x="84" y="56"/>
                      </a:lnTo>
                      <a:lnTo>
                        <a:pt x="77" y="55"/>
                      </a:lnTo>
                      <a:lnTo>
                        <a:pt x="70" y="52"/>
                      </a:lnTo>
                      <a:lnTo>
                        <a:pt x="61" y="48"/>
                      </a:lnTo>
                      <a:lnTo>
                        <a:pt x="55" y="43"/>
                      </a:lnTo>
                      <a:lnTo>
                        <a:pt x="48" y="39"/>
                      </a:lnTo>
                      <a:lnTo>
                        <a:pt x="42" y="33"/>
                      </a:lnTo>
                      <a:lnTo>
                        <a:pt x="38" y="26"/>
                      </a:lnTo>
                      <a:lnTo>
                        <a:pt x="32" y="19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" y="22"/>
                      </a:lnTo>
                      <a:lnTo>
                        <a:pt x="12" y="32"/>
                      </a:lnTo>
                      <a:lnTo>
                        <a:pt x="18" y="40"/>
                      </a:lnTo>
                      <a:lnTo>
                        <a:pt x="25" y="49"/>
                      </a:lnTo>
                      <a:lnTo>
                        <a:pt x="34" y="56"/>
                      </a:lnTo>
                      <a:lnTo>
                        <a:pt x="41" y="64"/>
                      </a:lnTo>
                      <a:lnTo>
                        <a:pt x="51" y="68"/>
                      </a:lnTo>
                      <a:lnTo>
                        <a:pt x="60" y="72"/>
                      </a:lnTo>
                      <a:lnTo>
                        <a:pt x="70" y="77"/>
                      </a:lnTo>
                      <a:lnTo>
                        <a:pt x="80" y="80"/>
                      </a:lnTo>
                      <a:lnTo>
                        <a:pt x="89" y="83"/>
                      </a:lnTo>
                      <a:lnTo>
                        <a:pt x="100" y="83"/>
                      </a:lnTo>
                      <a:lnTo>
                        <a:pt x="122" y="83"/>
                      </a:lnTo>
                      <a:lnTo>
                        <a:pt x="132" y="83"/>
                      </a:lnTo>
                      <a:lnTo>
                        <a:pt x="144" y="80"/>
                      </a:lnTo>
                      <a:lnTo>
                        <a:pt x="14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5" name="Freeform 43"/>
                <p:cNvSpPr>
                  <a:spLocks/>
                </p:cNvSpPr>
                <p:nvPr/>
              </p:nvSpPr>
              <p:spPr bwMode="auto">
                <a:xfrm>
                  <a:off x="4669" y="2715"/>
                  <a:ext cx="5" cy="8"/>
                </a:xfrm>
                <a:custGeom>
                  <a:avLst/>
                  <a:gdLst>
                    <a:gd name="T0" fmla="*/ 4 w 14"/>
                    <a:gd name="T1" fmla="*/ 24 h 24"/>
                    <a:gd name="T2" fmla="*/ 9 w 14"/>
                    <a:gd name="T3" fmla="*/ 22 h 24"/>
                    <a:gd name="T4" fmla="*/ 11 w 14"/>
                    <a:gd name="T5" fmla="*/ 19 h 24"/>
                    <a:gd name="T6" fmla="*/ 14 w 14"/>
                    <a:gd name="T7" fmla="*/ 15 h 24"/>
                    <a:gd name="T8" fmla="*/ 14 w 14"/>
                    <a:gd name="T9" fmla="*/ 11 h 24"/>
                    <a:gd name="T10" fmla="*/ 11 w 14"/>
                    <a:gd name="T11" fmla="*/ 6 h 24"/>
                    <a:gd name="T12" fmla="*/ 10 w 14"/>
                    <a:gd name="T13" fmla="*/ 3 h 24"/>
                    <a:gd name="T14" fmla="*/ 6 w 14"/>
                    <a:gd name="T15" fmla="*/ 0 h 24"/>
                    <a:gd name="T16" fmla="*/ 0 w 14"/>
                    <a:gd name="T17" fmla="*/ 0 h 24"/>
                    <a:gd name="T18" fmla="*/ 4 w 14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4">
                      <a:moveTo>
                        <a:pt x="4" y="24"/>
                      </a:moveTo>
                      <a:lnTo>
                        <a:pt x="9" y="22"/>
                      </a:lnTo>
                      <a:lnTo>
                        <a:pt x="11" y="19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6" name="Freeform 44"/>
                <p:cNvSpPr>
                  <a:spLocks/>
                </p:cNvSpPr>
                <p:nvPr/>
              </p:nvSpPr>
              <p:spPr bwMode="auto">
                <a:xfrm>
                  <a:off x="4953" y="3482"/>
                  <a:ext cx="467" cy="94"/>
                </a:xfrm>
                <a:custGeom>
                  <a:avLst/>
                  <a:gdLst>
                    <a:gd name="T0" fmla="*/ 693 w 1399"/>
                    <a:gd name="T1" fmla="*/ 206 h 282"/>
                    <a:gd name="T2" fmla="*/ 660 w 1399"/>
                    <a:gd name="T3" fmla="*/ 227 h 282"/>
                    <a:gd name="T4" fmla="*/ 621 w 1399"/>
                    <a:gd name="T5" fmla="*/ 243 h 282"/>
                    <a:gd name="T6" fmla="*/ 579 w 1399"/>
                    <a:gd name="T7" fmla="*/ 256 h 282"/>
                    <a:gd name="T8" fmla="*/ 535 w 1399"/>
                    <a:gd name="T9" fmla="*/ 264 h 282"/>
                    <a:gd name="T10" fmla="*/ 488 w 1399"/>
                    <a:gd name="T11" fmla="*/ 272 h 282"/>
                    <a:gd name="T12" fmla="*/ 436 w 1399"/>
                    <a:gd name="T13" fmla="*/ 278 h 282"/>
                    <a:gd name="T14" fmla="*/ 387 w 1399"/>
                    <a:gd name="T15" fmla="*/ 280 h 282"/>
                    <a:gd name="T16" fmla="*/ 318 w 1399"/>
                    <a:gd name="T17" fmla="*/ 280 h 282"/>
                    <a:gd name="T18" fmla="*/ 259 w 1399"/>
                    <a:gd name="T19" fmla="*/ 279 h 282"/>
                    <a:gd name="T20" fmla="*/ 198 w 1399"/>
                    <a:gd name="T21" fmla="*/ 275 h 282"/>
                    <a:gd name="T22" fmla="*/ 153 w 1399"/>
                    <a:gd name="T23" fmla="*/ 269 h 282"/>
                    <a:gd name="T24" fmla="*/ 110 w 1399"/>
                    <a:gd name="T25" fmla="*/ 260 h 282"/>
                    <a:gd name="T26" fmla="*/ 71 w 1399"/>
                    <a:gd name="T27" fmla="*/ 250 h 282"/>
                    <a:gd name="T28" fmla="*/ 35 w 1399"/>
                    <a:gd name="T29" fmla="*/ 235 h 282"/>
                    <a:gd name="T30" fmla="*/ 0 w 1399"/>
                    <a:gd name="T31" fmla="*/ 216 h 282"/>
                    <a:gd name="T32" fmla="*/ 35 w 1399"/>
                    <a:gd name="T33" fmla="*/ 182 h 282"/>
                    <a:gd name="T34" fmla="*/ 74 w 1399"/>
                    <a:gd name="T35" fmla="*/ 150 h 282"/>
                    <a:gd name="T36" fmla="*/ 121 w 1399"/>
                    <a:gd name="T37" fmla="*/ 120 h 282"/>
                    <a:gd name="T38" fmla="*/ 170 w 1399"/>
                    <a:gd name="T39" fmla="*/ 93 h 282"/>
                    <a:gd name="T40" fmla="*/ 224 w 1399"/>
                    <a:gd name="T41" fmla="*/ 67 h 282"/>
                    <a:gd name="T42" fmla="*/ 266 w 1399"/>
                    <a:gd name="T43" fmla="*/ 48 h 282"/>
                    <a:gd name="T44" fmla="*/ 305 w 1399"/>
                    <a:gd name="T45" fmla="*/ 35 h 282"/>
                    <a:gd name="T46" fmla="*/ 343 w 1399"/>
                    <a:gd name="T47" fmla="*/ 24 h 282"/>
                    <a:gd name="T48" fmla="*/ 382 w 1399"/>
                    <a:gd name="T49" fmla="*/ 14 h 282"/>
                    <a:gd name="T50" fmla="*/ 422 w 1399"/>
                    <a:gd name="T51" fmla="*/ 6 h 282"/>
                    <a:gd name="T52" fmla="*/ 462 w 1399"/>
                    <a:gd name="T53" fmla="*/ 0 h 282"/>
                    <a:gd name="T54" fmla="*/ 513 w 1399"/>
                    <a:gd name="T55" fmla="*/ 1 h 282"/>
                    <a:gd name="T56" fmla="*/ 563 w 1399"/>
                    <a:gd name="T57" fmla="*/ 1 h 282"/>
                    <a:gd name="T58" fmla="*/ 612 w 1399"/>
                    <a:gd name="T59" fmla="*/ 3 h 282"/>
                    <a:gd name="T60" fmla="*/ 662 w 1399"/>
                    <a:gd name="T61" fmla="*/ 3 h 282"/>
                    <a:gd name="T62" fmla="*/ 727 w 1399"/>
                    <a:gd name="T63" fmla="*/ 4 h 282"/>
                    <a:gd name="T64" fmla="*/ 778 w 1399"/>
                    <a:gd name="T65" fmla="*/ 6 h 282"/>
                    <a:gd name="T66" fmla="*/ 826 w 1399"/>
                    <a:gd name="T67" fmla="*/ 6 h 282"/>
                    <a:gd name="T68" fmla="*/ 877 w 1399"/>
                    <a:gd name="T69" fmla="*/ 7 h 282"/>
                    <a:gd name="T70" fmla="*/ 926 w 1399"/>
                    <a:gd name="T71" fmla="*/ 8 h 282"/>
                    <a:gd name="T72" fmla="*/ 976 w 1399"/>
                    <a:gd name="T73" fmla="*/ 8 h 282"/>
                    <a:gd name="T74" fmla="*/ 1031 w 1399"/>
                    <a:gd name="T75" fmla="*/ 17 h 282"/>
                    <a:gd name="T76" fmla="*/ 1082 w 1399"/>
                    <a:gd name="T77" fmla="*/ 24 h 282"/>
                    <a:gd name="T78" fmla="*/ 1131 w 1399"/>
                    <a:gd name="T79" fmla="*/ 36 h 282"/>
                    <a:gd name="T80" fmla="*/ 1179 w 1399"/>
                    <a:gd name="T81" fmla="*/ 52 h 282"/>
                    <a:gd name="T82" fmla="*/ 1224 w 1399"/>
                    <a:gd name="T83" fmla="*/ 72 h 282"/>
                    <a:gd name="T84" fmla="*/ 1263 w 1399"/>
                    <a:gd name="T85" fmla="*/ 97 h 282"/>
                    <a:gd name="T86" fmla="*/ 1300 w 1399"/>
                    <a:gd name="T87" fmla="*/ 125 h 282"/>
                    <a:gd name="T88" fmla="*/ 1330 w 1399"/>
                    <a:gd name="T89" fmla="*/ 154 h 282"/>
                    <a:gd name="T90" fmla="*/ 1358 w 1399"/>
                    <a:gd name="T91" fmla="*/ 190 h 282"/>
                    <a:gd name="T92" fmla="*/ 1383 w 1399"/>
                    <a:gd name="T93" fmla="*/ 238 h 282"/>
                    <a:gd name="T94" fmla="*/ 1375 w 1399"/>
                    <a:gd name="T95" fmla="*/ 278 h 282"/>
                    <a:gd name="T96" fmla="*/ 1306 w 1399"/>
                    <a:gd name="T97" fmla="*/ 280 h 282"/>
                    <a:gd name="T98" fmla="*/ 1233 w 1399"/>
                    <a:gd name="T99" fmla="*/ 282 h 282"/>
                    <a:gd name="T100" fmla="*/ 1157 w 1399"/>
                    <a:gd name="T101" fmla="*/ 280 h 282"/>
                    <a:gd name="T102" fmla="*/ 1083 w 1399"/>
                    <a:gd name="T103" fmla="*/ 276 h 282"/>
                    <a:gd name="T104" fmla="*/ 1010 w 1399"/>
                    <a:gd name="T105" fmla="*/ 269 h 282"/>
                    <a:gd name="T106" fmla="*/ 948 w 1399"/>
                    <a:gd name="T107" fmla="*/ 262 h 282"/>
                    <a:gd name="T108" fmla="*/ 884 w 1399"/>
                    <a:gd name="T109" fmla="*/ 254 h 282"/>
                    <a:gd name="T110" fmla="*/ 820 w 1399"/>
                    <a:gd name="T111" fmla="*/ 243 h 282"/>
                    <a:gd name="T112" fmla="*/ 763 w 1399"/>
                    <a:gd name="T113" fmla="*/ 225 h 282"/>
                    <a:gd name="T114" fmla="*/ 723 w 1399"/>
                    <a:gd name="T115" fmla="*/ 20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99" h="282">
                      <a:moveTo>
                        <a:pt x="712" y="190"/>
                      </a:moveTo>
                      <a:lnTo>
                        <a:pt x="704" y="198"/>
                      </a:lnTo>
                      <a:lnTo>
                        <a:pt x="693" y="206"/>
                      </a:lnTo>
                      <a:lnTo>
                        <a:pt x="683" y="214"/>
                      </a:lnTo>
                      <a:lnTo>
                        <a:pt x="672" y="219"/>
                      </a:lnTo>
                      <a:lnTo>
                        <a:pt x="660" y="227"/>
                      </a:lnTo>
                      <a:lnTo>
                        <a:pt x="647" y="232"/>
                      </a:lnTo>
                      <a:lnTo>
                        <a:pt x="634" y="237"/>
                      </a:lnTo>
                      <a:lnTo>
                        <a:pt x="621" y="243"/>
                      </a:lnTo>
                      <a:lnTo>
                        <a:pt x="608" y="247"/>
                      </a:lnTo>
                      <a:lnTo>
                        <a:pt x="593" y="251"/>
                      </a:lnTo>
                      <a:lnTo>
                        <a:pt x="579" y="256"/>
                      </a:lnTo>
                      <a:lnTo>
                        <a:pt x="564" y="259"/>
                      </a:lnTo>
                      <a:lnTo>
                        <a:pt x="550" y="262"/>
                      </a:lnTo>
                      <a:lnTo>
                        <a:pt x="535" y="264"/>
                      </a:lnTo>
                      <a:lnTo>
                        <a:pt x="522" y="267"/>
                      </a:lnTo>
                      <a:lnTo>
                        <a:pt x="507" y="269"/>
                      </a:lnTo>
                      <a:lnTo>
                        <a:pt x="488" y="272"/>
                      </a:lnTo>
                      <a:lnTo>
                        <a:pt x="471" y="275"/>
                      </a:lnTo>
                      <a:lnTo>
                        <a:pt x="454" y="276"/>
                      </a:lnTo>
                      <a:lnTo>
                        <a:pt x="436" y="278"/>
                      </a:lnTo>
                      <a:lnTo>
                        <a:pt x="420" y="279"/>
                      </a:lnTo>
                      <a:lnTo>
                        <a:pt x="404" y="280"/>
                      </a:lnTo>
                      <a:lnTo>
                        <a:pt x="387" y="280"/>
                      </a:lnTo>
                      <a:lnTo>
                        <a:pt x="371" y="282"/>
                      </a:lnTo>
                      <a:lnTo>
                        <a:pt x="336" y="282"/>
                      </a:lnTo>
                      <a:lnTo>
                        <a:pt x="318" y="280"/>
                      </a:lnTo>
                      <a:lnTo>
                        <a:pt x="299" y="280"/>
                      </a:lnTo>
                      <a:lnTo>
                        <a:pt x="279" y="280"/>
                      </a:lnTo>
                      <a:lnTo>
                        <a:pt x="259" y="279"/>
                      </a:lnTo>
                      <a:lnTo>
                        <a:pt x="237" y="278"/>
                      </a:lnTo>
                      <a:lnTo>
                        <a:pt x="212" y="275"/>
                      </a:lnTo>
                      <a:lnTo>
                        <a:pt x="198" y="275"/>
                      </a:lnTo>
                      <a:lnTo>
                        <a:pt x="183" y="273"/>
                      </a:lnTo>
                      <a:lnTo>
                        <a:pt x="167" y="272"/>
                      </a:lnTo>
                      <a:lnTo>
                        <a:pt x="153" y="269"/>
                      </a:lnTo>
                      <a:lnTo>
                        <a:pt x="138" y="266"/>
                      </a:lnTo>
                      <a:lnTo>
                        <a:pt x="125" y="264"/>
                      </a:lnTo>
                      <a:lnTo>
                        <a:pt x="110" y="260"/>
                      </a:lnTo>
                      <a:lnTo>
                        <a:pt x="97" y="257"/>
                      </a:lnTo>
                      <a:lnTo>
                        <a:pt x="84" y="253"/>
                      </a:lnTo>
                      <a:lnTo>
                        <a:pt x="71" y="250"/>
                      </a:lnTo>
                      <a:lnTo>
                        <a:pt x="58" y="244"/>
                      </a:lnTo>
                      <a:lnTo>
                        <a:pt x="46" y="240"/>
                      </a:lnTo>
                      <a:lnTo>
                        <a:pt x="35" y="235"/>
                      </a:lnTo>
                      <a:lnTo>
                        <a:pt x="22" y="228"/>
                      </a:lnTo>
                      <a:lnTo>
                        <a:pt x="12" y="224"/>
                      </a:lnTo>
                      <a:lnTo>
                        <a:pt x="0" y="216"/>
                      </a:lnTo>
                      <a:lnTo>
                        <a:pt x="12" y="205"/>
                      </a:lnTo>
                      <a:lnTo>
                        <a:pt x="22" y="193"/>
                      </a:lnTo>
                      <a:lnTo>
                        <a:pt x="35" y="182"/>
                      </a:lnTo>
                      <a:lnTo>
                        <a:pt x="48" y="171"/>
                      </a:lnTo>
                      <a:lnTo>
                        <a:pt x="61" y="160"/>
                      </a:lnTo>
                      <a:lnTo>
                        <a:pt x="74" y="150"/>
                      </a:lnTo>
                      <a:lnTo>
                        <a:pt x="90" y="139"/>
                      </a:lnTo>
                      <a:lnTo>
                        <a:pt x="105" y="129"/>
                      </a:lnTo>
                      <a:lnTo>
                        <a:pt x="121" y="120"/>
                      </a:lnTo>
                      <a:lnTo>
                        <a:pt x="137" y="110"/>
                      </a:lnTo>
                      <a:lnTo>
                        <a:pt x="154" y="102"/>
                      </a:lnTo>
                      <a:lnTo>
                        <a:pt x="170" y="93"/>
                      </a:lnTo>
                      <a:lnTo>
                        <a:pt x="189" y="83"/>
                      </a:lnTo>
                      <a:lnTo>
                        <a:pt x="205" y="75"/>
                      </a:lnTo>
                      <a:lnTo>
                        <a:pt x="224" y="67"/>
                      </a:lnTo>
                      <a:lnTo>
                        <a:pt x="243" y="58"/>
                      </a:lnTo>
                      <a:lnTo>
                        <a:pt x="254" y="52"/>
                      </a:lnTo>
                      <a:lnTo>
                        <a:pt x="266" y="48"/>
                      </a:lnTo>
                      <a:lnTo>
                        <a:pt x="279" y="43"/>
                      </a:lnTo>
                      <a:lnTo>
                        <a:pt x="292" y="39"/>
                      </a:lnTo>
                      <a:lnTo>
                        <a:pt x="305" y="35"/>
                      </a:lnTo>
                      <a:lnTo>
                        <a:pt x="317" y="32"/>
                      </a:lnTo>
                      <a:lnTo>
                        <a:pt x="330" y="27"/>
                      </a:lnTo>
                      <a:lnTo>
                        <a:pt x="343" y="24"/>
                      </a:lnTo>
                      <a:lnTo>
                        <a:pt x="356" y="20"/>
                      </a:lnTo>
                      <a:lnTo>
                        <a:pt x="369" y="17"/>
                      </a:lnTo>
                      <a:lnTo>
                        <a:pt x="382" y="14"/>
                      </a:lnTo>
                      <a:lnTo>
                        <a:pt x="395" y="11"/>
                      </a:lnTo>
                      <a:lnTo>
                        <a:pt x="409" y="8"/>
                      </a:lnTo>
                      <a:lnTo>
                        <a:pt x="422" y="6"/>
                      </a:lnTo>
                      <a:lnTo>
                        <a:pt x="433" y="3"/>
                      </a:lnTo>
                      <a:lnTo>
                        <a:pt x="446" y="0"/>
                      </a:lnTo>
                      <a:lnTo>
                        <a:pt x="462" y="0"/>
                      </a:lnTo>
                      <a:lnTo>
                        <a:pt x="480" y="1"/>
                      </a:lnTo>
                      <a:lnTo>
                        <a:pt x="497" y="1"/>
                      </a:lnTo>
                      <a:lnTo>
                        <a:pt x="513" y="1"/>
                      </a:lnTo>
                      <a:lnTo>
                        <a:pt x="529" y="1"/>
                      </a:lnTo>
                      <a:lnTo>
                        <a:pt x="545" y="1"/>
                      </a:lnTo>
                      <a:lnTo>
                        <a:pt x="563" y="1"/>
                      </a:lnTo>
                      <a:lnTo>
                        <a:pt x="579" y="3"/>
                      </a:lnTo>
                      <a:lnTo>
                        <a:pt x="595" y="3"/>
                      </a:lnTo>
                      <a:lnTo>
                        <a:pt x="612" y="3"/>
                      </a:lnTo>
                      <a:lnTo>
                        <a:pt x="628" y="3"/>
                      </a:lnTo>
                      <a:lnTo>
                        <a:pt x="646" y="3"/>
                      </a:lnTo>
                      <a:lnTo>
                        <a:pt x="662" y="3"/>
                      </a:lnTo>
                      <a:lnTo>
                        <a:pt x="678" y="4"/>
                      </a:lnTo>
                      <a:lnTo>
                        <a:pt x="711" y="4"/>
                      </a:lnTo>
                      <a:lnTo>
                        <a:pt x="727" y="4"/>
                      </a:lnTo>
                      <a:lnTo>
                        <a:pt x="744" y="4"/>
                      </a:lnTo>
                      <a:lnTo>
                        <a:pt x="760" y="6"/>
                      </a:lnTo>
                      <a:lnTo>
                        <a:pt x="778" y="6"/>
                      </a:lnTo>
                      <a:lnTo>
                        <a:pt x="794" y="6"/>
                      </a:lnTo>
                      <a:lnTo>
                        <a:pt x="810" y="6"/>
                      </a:lnTo>
                      <a:lnTo>
                        <a:pt x="826" y="6"/>
                      </a:lnTo>
                      <a:lnTo>
                        <a:pt x="843" y="6"/>
                      </a:lnTo>
                      <a:lnTo>
                        <a:pt x="859" y="7"/>
                      </a:lnTo>
                      <a:lnTo>
                        <a:pt x="877" y="7"/>
                      </a:lnTo>
                      <a:lnTo>
                        <a:pt x="893" y="7"/>
                      </a:lnTo>
                      <a:lnTo>
                        <a:pt x="909" y="7"/>
                      </a:lnTo>
                      <a:lnTo>
                        <a:pt x="926" y="8"/>
                      </a:lnTo>
                      <a:lnTo>
                        <a:pt x="942" y="8"/>
                      </a:lnTo>
                      <a:lnTo>
                        <a:pt x="958" y="8"/>
                      </a:lnTo>
                      <a:lnTo>
                        <a:pt x="976" y="8"/>
                      </a:lnTo>
                      <a:lnTo>
                        <a:pt x="994" y="11"/>
                      </a:lnTo>
                      <a:lnTo>
                        <a:pt x="1012" y="14"/>
                      </a:lnTo>
                      <a:lnTo>
                        <a:pt x="1031" y="17"/>
                      </a:lnTo>
                      <a:lnTo>
                        <a:pt x="1048" y="20"/>
                      </a:lnTo>
                      <a:lnTo>
                        <a:pt x="1066" y="22"/>
                      </a:lnTo>
                      <a:lnTo>
                        <a:pt x="1082" y="24"/>
                      </a:lnTo>
                      <a:lnTo>
                        <a:pt x="1099" y="29"/>
                      </a:lnTo>
                      <a:lnTo>
                        <a:pt x="1117" y="32"/>
                      </a:lnTo>
                      <a:lnTo>
                        <a:pt x="1131" y="36"/>
                      </a:lnTo>
                      <a:lnTo>
                        <a:pt x="1147" y="40"/>
                      </a:lnTo>
                      <a:lnTo>
                        <a:pt x="1163" y="46"/>
                      </a:lnTo>
                      <a:lnTo>
                        <a:pt x="1179" y="52"/>
                      </a:lnTo>
                      <a:lnTo>
                        <a:pt x="1194" y="58"/>
                      </a:lnTo>
                      <a:lnTo>
                        <a:pt x="1208" y="65"/>
                      </a:lnTo>
                      <a:lnTo>
                        <a:pt x="1224" y="72"/>
                      </a:lnTo>
                      <a:lnTo>
                        <a:pt x="1239" y="81"/>
                      </a:lnTo>
                      <a:lnTo>
                        <a:pt x="1252" y="90"/>
                      </a:lnTo>
                      <a:lnTo>
                        <a:pt x="1263" y="97"/>
                      </a:lnTo>
                      <a:lnTo>
                        <a:pt x="1277" y="106"/>
                      </a:lnTo>
                      <a:lnTo>
                        <a:pt x="1288" y="115"/>
                      </a:lnTo>
                      <a:lnTo>
                        <a:pt x="1300" y="125"/>
                      </a:lnTo>
                      <a:lnTo>
                        <a:pt x="1310" y="134"/>
                      </a:lnTo>
                      <a:lnTo>
                        <a:pt x="1320" y="144"/>
                      </a:lnTo>
                      <a:lnTo>
                        <a:pt x="1330" y="154"/>
                      </a:lnTo>
                      <a:lnTo>
                        <a:pt x="1341" y="166"/>
                      </a:lnTo>
                      <a:lnTo>
                        <a:pt x="1349" y="179"/>
                      </a:lnTo>
                      <a:lnTo>
                        <a:pt x="1358" y="190"/>
                      </a:lnTo>
                      <a:lnTo>
                        <a:pt x="1367" y="205"/>
                      </a:lnTo>
                      <a:lnTo>
                        <a:pt x="1375" y="221"/>
                      </a:lnTo>
                      <a:lnTo>
                        <a:pt x="1383" y="238"/>
                      </a:lnTo>
                      <a:lnTo>
                        <a:pt x="1391" y="256"/>
                      </a:lnTo>
                      <a:lnTo>
                        <a:pt x="1399" y="275"/>
                      </a:lnTo>
                      <a:lnTo>
                        <a:pt x="1375" y="278"/>
                      </a:lnTo>
                      <a:lnTo>
                        <a:pt x="1352" y="279"/>
                      </a:lnTo>
                      <a:lnTo>
                        <a:pt x="1329" y="280"/>
                      </a:lnTo>
                      <a:lnTo>
                        <a:pt x="1306" y="280"/>
                      </a:lnTo>
                      <a:lnTo>
                        <a:pt x="1281" y="282"/>
                      </a:lnTo>
                      <a:lnTo>
                        <a:pt x="1256" y="282"/>
                      </a:lnTo>
                      <a:lnTo>
                        <a:pt x="1233" y="282"/>
                      </a:lnTo>
                      <a:lnTo>
                        <a:pt x="1208" y="282"/>
                      </a:lnTo>
                      <a:lnTo>
                        <a:pt x="1182" y="282"/>
                      </a:lnTo>
                      <a:lnTo>
                        <a:pt x="1157" y="280"/>
                      </a:lnTo>
                      <a:lnTo>
                        <a:pt x="1133" y="280"/>
                      </a:lnTo>
                      <a:lnTo>
                        <a:pt x="1108" y="279"/>
                      </a:lnTo>
                      <a:lnTo>
                        <a:pt x="1083" y="276"/>
                      </a:lnTo>
                      <a:lnTo>
                        <a:pt x="1058" y="275"/>
                      </a:lnTo>
                      <a:lnTo>
                        <a:pt x="1034" y="272"/>
                      </a:lnTo>
                      <a:lnTo>
                        <a:pt x="1010" y="269"/>
                      </a:lnTo>
                      <a:lnTo>
                        <a:pt x="990" y="267"/>
                      </a:lnTo>
                      <a:lnTo>
                        <a:pt x="970" y="264"/>
                      </a:lnTo>
                      <a:lnTo>
                        <a:pt x="948" y="262"/>
                      </a:lnTo>
                      <a:lnTo>
                        <a:pt x="926" y="260"/>
                      </a:lnTo>
                      <a:lnTo>
                        <a:pt x="906" y="257"/>
                      </a:lnTo>
                      <a:lnTo>
                        <a:pt x="884" y="254"/>
                      </a:lnTo>
                      <a:lnTo>
                        <a:pt x="862" y="251"/>
                      </a:lnTo>
                      <a:lnTo>
                        <a:pt x="840" y="247"/>
                      </a:lnTo>
                      <a:lnTo>
                        <a:pt x="820" y="243"/>
                      </a:lnTo>
                      <a:lnTo>
                        <a:pt x="800" y="238"/>
                      </a:lnTo>
                      <a:lnTo>
                        <a:pt x="781" y="232"/>
                      </a:lnTo>
                      <a:lnTo>
                        <a:pt x="763" y="225"/>
                      </a:lnTo>
                      <a:lnTo>
                        <a:pt x="749" y="218"/>
                      </a:lnTo>
                      <a:lnTo>
                        <a:pt x="734" y="211"/>
                      </a:lnTo>
                      <a:lnTo>
                        <a:pt x="723" y="200"/>
                      </a:lnTo>
                      <a:lnTo>
                        <a:pt x="712" y="190"/>
                      </a:lnTo>
                      <a:close/>
                    </a:path>
                  </a:pathLst>
                </a:custGeom>
                <a:solidFill>
                  <a:srgbClr val="AB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7" name="Freeform 45"/>
                <p:cNvSpPr>
                  <a:spLocks/>
                </p:cNvSpPr>
                <p:nvPr/>
              </p:nvSpPr>
              <p:spPr bwMode="auto">
                <a:xfrm>
                  <a:off x="5122" y="3542"/>
                  <a:ext cx="72" cy="33"/>
                </a:xfrm>
                <a:custGeom>
                  <a:avLst/>
                  <a:gdLst>
                    <a:gd name="T0" fmla="*/ 3 w 215"/>
                    <a:gd name="T1" fmla="*/ 98 h 98"/>
                    <a:gd name="T2" fmla="*/ 17 w 215"/>
                    <a:gd name="T3" fmla="*/ 97 h 98"/>
                    <a:gd name="T4" fmla="*/ 32 w 215"/>
                    <a:gd name="T5" fmla="*/ 94 h 98"/>
                    <a:gd name="T6" fmla="*/ 46 w 215"/>
                    <a:gd name="T7" fmla="*/ 91 h 98"/>
                    <a:gd name="T8" fmla="*/ 61 w 215"/>
                    <a:gd name="T9" fmla="*/ 88 h 98"/>
                    <a:gd name="T10" fmla="*/ 76 w 215"/>
                    <a:gd name="T11" fmla="*/ 85 h 98"/>
                    <a:gd name="T12" fmla="*/ 90 w 215"/>
                    <a:gd name="T13" fmla="*/ 81 h 98"/>
                    <a:gd name="T14" fmla="*/ 105 w 215"/>
                    <a:gd name="T15" fmla="*/ 77 h 98"/>
                    <a:gd name="T16" fmla="*/ 119 w 215"/>
                    <a:gd name="T17" fmla="*/ 71 h 98"/>
                    <a:gd name="T18" fmla="*/ 132 w 215"/>
                    <a:gd name="T19" fmla="*/ 66 h 98"/>
                    <a:gd name="T20" fmla="*/ 147 w 215"/>
                    <a:gd name="T21" fmla="*/ 61 h 98"/>
                    <a:gd name="T22" fmla="*/ 160 w 215"/>
                    <a:gd name="T23" fmla="*/ 55 h 98"/>
                    <a:gd name="T24" fmla="*/ 172 w 215"/>
                    <a:gd name="T25" fmla="*/ 48 h 98"/>
                    <a:gd name="T26" fmla="*/ 183 w 215"/>
                    <a:gd name="T27" fmla="*/ 40 h 98"/>
                    <a:gd name="T28" fmla="*/ 195 w 215"/>
                    <a:gd name="T29" fmla="*/ 33 h 98"/>
                    <a:gd name="T30" fmla="*/ 205 w 215"/>
                    <a:gd name="T31" fmla="*/ 26 h 98"/>
                    <a:gd name="T32" fmla="*/ 215 w 215"/>
                    <a:gd name="T33" fmla="*/ 17 h 98"/>
                    <a:gd name="T34" fmla="*/ 198 w 215"/>
                    <a:gd name="T35" fmla="*/ 0 h 98"/>
                    <a:gd name="T36" fmla="*/ 190 w 215"/>
                    <a:gd name="T37" fmla="*/ 7 h 98"/>
                    <a:gd name="T38" fmla="*/ 180 w 215"/>
                    <a:gd name="T39" fmla="*/ 14 h 98"/>
                    <a:gd name="T40" fmla="*/ 172 w 215"/>
                    <a:gd name="T41" fmla="*/ 21 h 98"/>
                    <a:gd name="T42" fmla="*/ 161 w 215"/>
                    <a:gd name="T43" fmla="*/ 27 h 98"/>
                    <a:gd name="T44" fmla="*/ 148 w 215"/>
                    <a:gd name="T45" fmla="*/ 33 h 98"/>
                    <a:gd name="T46" fmla="*/ 137 w 215"/>
                    <a:gd name="T47" fmla="*/ 39 h 98"/>
                    <a:gd name="T48" fmla="*/ 124 w 215"/>
                    <a:gd name="T49" fmla="*/ 45 h 98"/>
                    <a:gd name="T50" fmla="*/ 112 w 215"/>
                    <a:gd name="T51" fmla="*/ 49 h 98"/>
                    <a:gd name="T52" fmla="*/ 97 w 215"/>
                    <a:gd name="T53" fmla="*/ 53 h 98"/>
                    <a:gd name="T54" fmla="*/ 83 w 215"/>
                    <a:gd name="T55" fmla="*/ 58 h 98"/>
                    <a:gd name="T56" fmla="*/ 70 w 215"/>
                    <a:gd name="T57" fmla="*/ 62 h 98"/>
                    <a:gd name="T58" fmla="*/ 55 w 215"/>
                    <a:gd name="T59" fmla="*/ 66 h 98"/>
                    <a:gd name="T60" fmla="*/ 41 w 215"/>
                    <a:gd name="T61" fmla="*/ 69 h 98"/>
                    <a:gd name="T62" fmla="*/ 26 w 215"/>
                    <a:gd name="T63" fmla="*/ 71 h 98"/>
                    <a:gd name="T64" fmla="*/ 14 w 215"/>
                    <a:gd name="T65" fmla="*/ 74 h 98"/>
                    <a:gd name="T66" fmla="*/ 0 w 215"/>
                    <a:gd name="T67" fmla="*/ 75 h 98"/>
                    <a:gd name="T68" fmla="*/ 3 w 215"/>
                    <a:gd name="T69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5" h="98">
                      <a:moveTo>
                        <a:pt x="3" y="98"/>
                      </a:moveTo>
                      <a:lnTo>
                        <a:pt x="17" y="97"/>
                      </a:lnTo>
                      <a:lnTo>
                        <a:pt x="32" y="94"/>
                      </a:lnTo>
                      <a:lnTo>
                        <a:pt x="46" y="91"/>
                      </a:lnTo>
                      <a:lnTo>
                        <a:pt x="61" y="88"/>
                      </a:lnTo>
                      <a:lnTo>
                        <a:pt x="76" y="85"/>
                      </a:lnTo>
                      <a:lnTo>
                        <a:pt x="90" y="81"/>
                      </a:lnTo>
                      <a:lnTo>
                        <a:pt x="105" y="77"/>
                      </a:lnTo>
                      <a:lnTo>
                        <a:pt x="119" y="71"/>
                      </a:lnTo>
                      <a:lnTo>
                        <a:pt x="132" y="66"/>
                      </a:lnTo>
                      <a:lnTo>
                        <a:pt x="147" y="61"/>
                      </a:lnTo>
                      <a:lnTo>
                        <a:pt x="160" y="55"/>
                      </a:lnTo>
                      <a:lnTo>
                        <a:pt x="172" y="48"/>
                      </a:lnTo>
                      <a:lnTo>
                        <a:pt x="183" y="40"/>
                      </a:lnTo>
                      <a:lnTo>
                        <a:pt x="195" y="33"/>
                      </a:lnTo>
                      <a:lnTo>
                        <a:pt x="205" y="26"/>
                      </a:lnTo>
                      <a:lnTo>
                        <a:pt x="215" y="17"/>
                      </a:lnTo>
                      <a:lnTo>
                        <a:pt x="198" y="0"/>
                      </a:lnTo>
                      <a:lnTo>
                        <a:pt x="190" y="7"/>
                      </a:lnTo>
                      <a:lnTo>
                        <a:pt x="180" y="14"/>
                      </a:lnTo>
                      <a:lnTo>
                        <a:pt x="172" y="21"/>
                      </a:lnTo>
                      <a:lnTo>
                        <a:pt x="161" y="27"/>
                      </a:lnTo>
                      <a:lnTo>
                        <a:pt x="148" y="33"/>
                      </a:lnTo>
                      <a:lnTo>
                        <a:pt x="137" y="39"/>
                      </a:lnTo>
                      <a:lnTo>
                        <a:pt x="124" y="45"/>
                      </a:lnTo>
                      <a:lnTo>
                        <a:pt x="112" y="49"/>
                      </a:lnTo>
                      <a:lnTo>
                        <a:pt x="97" y="53"/>
                      </a:lnTo>
                      <a:lnTo>
                        <a:pt x="83" y="58"/>
                      </a:lnTo>
                      <a:lnTo>
                        <a:pt x="70" y="62"/>
                      </a:lnTo>
                      <a:lnTo>
                        <a:pt x="55" y="66"/>
                      </a:lnTo>
                      <a:lnTo>
                        <a:pt x="41" y="69"/>
                      </a:lnTo>
                      <a:lnTo>
                        <a:pt x="26" y="71"/>
                      </a:lnTo>
                      <a:lnTo>
                        <a:pt x="14" y="74"/>
                      </a:lnTo>
                      <a:lnTo>
                        <a:pt x="0" y="75"/>
                      </a:lnTo>
                      <a:lnTo>
                        <a:pt x="3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8" name="Freeform 46"/>
                <p:cNvSpPr>
                  <a:spLocks/>
                </p:cNvSpPr>
                <p:nvPr/>
              </p:nvSpPr>
              <p:spPr bwMode="auto">
                <a:xfrm>
                  <a:off x="5024" y="3567"/>
                  <a:ext cx="99" cy="13"/>
                </a:xfrm>
                <a:custGeom>
                  <a:avLst/>
                  <a:gdLst>
                    <a:gd name="T0" fmla="*/ 0 w 297"/>
                    <a:gd name="T1" fmla="*/ 29 h 37"/>
                    <a:gd name="T2" fmla="*/ 25 w 297"/>
                    <a:gd name="T3" fmla="*/ 32 h 37"/>
                    <a:gd name="T4" fmla="*/ 47 w 297"/>
                    <a:gd name="T5" fmla="*/ 32 h 37"/>
                    <a:gd name="T6" fmla="*/ 67 w 297"/>
                    <a:gd name="T7" fmla="*/ 34 h 37"/>
                    <a:gd name="T8" fmla="*/ 87 w 297"/>
                    <a:gd name="T9" fmla="*/ 35 h 37"/>
                    <a:gd name="T10" fmla="*/ 105 w 297"/>
                    <a:gd name="T11" fmla="*/ 35 h 37"/>
                    <a:gd name="T12" fmla="*/ 124 w 297"/>
                    <a:gd name="T13" fmla="*/ 37 h 37"/>
                    <a:gd name="T14" fmla="*/ 159 w 297"/>
                    <a:gd name="T15" fmla="*/ 37 h 37"/>
                    <a:gd name="T16" fmla="*/ 175 w 297"/>
                    <a:gd name="T17" fmla="*/ 35 h 37"/>
                    <a:gd name="T18" fmla="*/ 192 w 297"/>
                    <a:gd name="T19" fmla="*/ 35 h 37"/>
                    <a:gd name="T20" fmla="*/ 208 w 297"/>
                    <a:gd name="T21" fmla="*/ 34 h 37"/>
                    <a:gd name="T22" fmla="*/ 226 w 297"/>
                    <a:gd name="T23" fmla="*/ 32 h 37"/>
                    <a:gd name="T24" fmla="*/ 243 w 297"/>
                    <a:gd name="T25" fmla="*/ 31 h 37"/>
                    <a:gd name="T26" fmla="*/ 259 w 297"/>
                    <a:gd name="T27" fmla="*/ 28 h 37"/>
                    <a:gd name="T28" fmla="*/ 279 w 297"/>
                    <a:gd name="T29" fmla="*/ 26 h 37"/>
                    <a:gd name="T30" fmla="*/ 297 w 297"/>
                    <a:gd name="T31" fmla="*/ 23 h 37"/>
                    <a:gd name="T32" fmla="*/ 294 w 297"/>
                    <a:gd name="T33" fmla="*/ 0 h 37"/>
                    <a:gd name="T34" fmla="*/ 275 w 297"/>
                    <a:gd name="T35" fmla="*/ 3 h 37"/>
                    <a:gd name="T36" fmla="*/ 258 w 297"/>
                    <a:gd name="T37" fmla="*/ 6 h 37"/>
                    <a:gd name="T38" fmla="*/ 240 w 297"/>
                    <a:gd name="T39" fmla="*/ 7 h 37"/>
                    <a:gd name="T40" fmla="*/ 224 w 297"/>
                    <a:gd name="T41" fmla="*/ 9 h 37"/>
                    <a:gd name="T42" fmla="*/ 207 w 297"/>
                    <a:gd name="T43" fmla="*/ 10 h 37"/>
                    <a:gd name="T44" fmla="*/ 191 w 297"/>
                    <a:gd name="T45" fmla="*/ 12 h 37"/>
                    <a:gd name="T46" fmla="*/ 175 w 297"/>
                    <a:gd name="T47" fmla="*/ 12 h 37"/>
                    <a:gd name="T48" fmla="*/ 106 w 297"/>
                    <a:gd name="T49" fmla="*/ 12 h 37"/>
                    <a:gd name="T50" fmla="*/ 87 w 297"/>
                    <a:gd name="T51" fmla="*/ 12 h 37"/>
                    <a:gd name="T52" fmla="*/ 69 w 297"/>
                    <a:gd name="T53" fmla="*/ 10 h 37"/>
                    <a:gd name="T54" fmla="*/ 48 w 297"/>
                    <a:gd name="T55" fmla="*/ 10 h 37"/>
                    <a:gd name="T56" fmla="*/ 25 w 297"/>
                    <a:gd name="T57" fmla="*/ 9 h 37"/>
                    <a:gd name="T58" fmla="*/ 2 w 297"/>
                    <a:gd name="T59" fmla="*/ 7 h 37"/>
                    <a:gd name="T60" fmla="*/ 0 w 297"/>
                    <a:gd name="T61" fmla="*/ 2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97" h="37">
                      <a:moveTo>
                        <a:pt x="0" y="29"/>
                      </a:moveTo>
                      <a:lnTo>
                        <a:pt x="25" y="32"/>
                      </a:lnTo>
                      <a:lnTo>
                        <a:pt x="47" y="32"/>
                      </a:lnTo>
                      <a:lnTo>
                        <a:pt x="67" y="34"/>
                      </a:lnTo>
                      <a:lnTo>
                        <a:pt x="87" y="35"/>
                      </a:lnTo>
                      <a:lnTo>
                        <a:pt x="105" y="35"/>
                      </a:lnTo>
                      <a:lnTo>
                        <a:pt x="124" y="37"/>
                      </a:lnTo>
                      <a:lnTo>
                        <a:pt x="159" y="37"/>
                      </a:lnTo>
                      <a:lnTo>
                        <a:pt x="175" y="35"/>
                      </a:lnTo>
                      <a:lnTo>
                        <a:pt x="192" y="35"/>
                      </a:lnTo>
                      <a:lnTo>
                        <a:pt x="208" y="34"/>
                      </a:lnTo>
                      <a:lnTo>
                        <a:pt x="226" y="32"/>
                      </a:lnTo>
                      <a:lnTo>
                        <a:pt x="243" y="31"/>
                      </a:lnTo>
                      <a:lnTo>
                        <a:pt x="259" y="28"/>
                      </a:lnTo>
                      <a:lnTo>
                        <a:pt x="279" y="26"/>
                      </a:lnTo>
                      <a:lnTo>
                        <a:pt x="297" y="23"/>
                      </a:lnTo>
                      <a:lnTo>
                        <a:pt x="294" y="0"/>
                      </a:lnTo>
                      <a:lnTo>
                        <a:pt x="275" y="3"/>
                      </a:lnTo>
                      <a:lnTo>
                        <a:pt x="258" y="6"/>
                      </a:lnTo>
                      <a:lnTo>
                        <a:pt x="240" y="7"/>
                      </a:lnTo>
                      <a:lnTo>
                        <a:pt x="224" y="9"/>
                      </a:lnTo>
                      <a:lnTo>
                        <a:pt x="207" y="10"/>
                      </a:lnTo>
                      <a:lnTo>
                        <a:pt x="191" y="12"/>
                      </a:lnTo>
                      <a:lnTo>
                        <a:pt x="175" y="12"/>
                      </a:lnTo>
                      <a:lnTo>
                        <a:pt x="106" y="12"/>
                      </a:lnTo>
                      <a:lnTo>
                        <a:pt x="87" y="12"/>
                      </a:lnTo>
                      <a:lnTo>
                        <a:pt x="69" y="10"/>
                      </a:lnTo>
                      <a:lnTo>
                        <a:pt x="48" y="10"/>
                      </a:lnTo>
                      <a:lnTo>
                        <a:pt x="25" y="9"/>
                      </a:lnTo>
                      <a:lnTo>
                        <a:pt x="2" y="7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9" name="Freeform 47"/>
                <p:cNvSpPr>
                  <a:spLocks/>
                </p:cNvSpPr>
                <p:nvPr/>
              </p:nvSpPr>
              <p:spPr bwMode="auto">
                <a:xfrm>
                  <a:off x="4950" y="3550"/>
                  <a:ext cx="75" cy="27"/>
                </a:xfrm>
                <a:custGeom>
                  <a:avLst/>
                  <a:gdLst>
                    <a:gd name="T0" fmla="*/ 0 w 223"/>
                    <a:gd name="T1" fmla="*/ 3 h 80"/>
                    <a:gd name="T2" fmla="*/ 3 w 223"/>
                    <a:gd name="T3" fmla="*/ 21 h 80"/>
                    <a:gd name="T4" fmla="*/ 15 w 223"/>
                    <a:gd name="T5" fmla="*/ 28 h 80"/>
                    <a:gd name="T6" fmla="*/ 25 w 223"/>
                    <a:gd name="T7" fmla="*/ 34 h 80"/>
                    <a:gd name="T8" fmla="*/ 38 w 223"/>
                    <a:gd name="T9" fmla="*/ 40 h 80"/>
                    <a:gd name="T10" fmla="*/ 51 w 223"/>
                    <a:gd name="T11" fmla="*/ 45 h 80"/>
                    <a:gd name="T12" fmla="*/ 63 w 223"/>
                    <a:gd name="T13" fmla="*/ 50 h 80"/>
                    <a:gd name="T14" fmla="*/ 76 w 223"/>
                    <a:gd name="T15" fmla="*/ 54 h 80"/>
                    <a:gd name="T16" fmla="*/ 90 w 223"/>
                    <a:gd name="T17" fmla="*/ 60 h 80"/>
                    <a:gd name="T18" fmla="*/ 103 w 223"/>
                    <a:gd name="T19" fmla="*/ 63 h 80"/>
                    <a:gd name="T20" fmla="*/ 117 w 223"/>
                    <a:gd name="T21" fmla="*/ 66 h 80"/>
                    <a:gd name="T22" fmla="*/ 131 w 223"/>
                    <a:gd name="T23" fmla="*/ 69 h 80"/>
                    <a:gd name="T24" fmla="*/ 146 w 223"/>
                    <a:gd name="T25" fmla="*/ 72 h 80"/>
                    <a:gd name="T26" fmla="*/ 160 w 223"/>
                    <a:gd name="T27" fmla="*/ 74 h 80"/>
                    <a:gd name="T28" fmla="*/ 175 w 223"/>
                    <a:gd name="T29" fmla="*/ 76 h 80"/>
                    <a:gd name="T30" fmla="*/ 191 w 223"/>
                    <a:gd name="T31" fmla="*/ 79 h 80"/>
                    <a:gd name="T32" fmla="*/ 205 w 223"/>
                    <a:gd name="T33" fmla="*/ 79 h 80"/>
                    <a:gd name="T34" fmla="*/ 221 w 223"/>
                    <a:gd name="T35" fmla="*/ 80 h 80"/>
                    <a:gd name="T36" fmla="*/ 223 w 223"/>
                    <a:gd name="T37" fmla="*/ 58 h 80"/>
                    <a:gd name="T38" fmla="*/ 208 w 223"/>
                    <a:gd name="T39" fmla="*/ 57 h 80"/>
                    <a:gd name="T40" fmla="*/ 192 w 223"/>
                    <a:gd name="T41" fmla="*/ 56 h 80"/>
                    <a:gd name="T42" fmla="*/ 178 w 223"/>
                    <a:gd name="T43" fmla="*/ 54 h 80"/>
                    <a:gd name="T44" fmla="*/ 163 w 223"/>
                    <a:gd name="T45" fmla="*/ 51 h 80"/>
                    <a:gd name="T46" fmla="*/ 149 w 223"/>
                    <a:gd name="T47" fmla="*/ 48 h 80"/>
                    <a:gd name="T48" fmla="*/ 135 w 223"/>
                    <a:gd name="T49" fmla="*/ 47 h 80"/>
                    <a:gd name="T50" fmla="*/ 122 w 223"/>
                    <a:gd name="T51" fmla="*/ 44 h 80"/>
                    <a:gd name="T52" fmla="*/ 109 w 223"/>
                    <a:gd name="T53" fmla="*/ 40 h 80"/>
                    <a:gd name="T54" fmla="*/ 96 w 223"/>
                    <a:gd name="T55" fmla="*/ 37 h 80"/>
                    <a:gd name="T56" fmla="*/ 83 w 223"/>
                    <a:gd name="T57" fmla="*/ 32 h 80"/>
                    <a:gd name="T58" fmla="*/ 71 w 223"/>
                    <a:gd name="T59" fmla="*/ 28 h 80"/>
                    <a:gd name="T60" fmla="*/ 60 w 223"/>
                    <a:gd name="T61" fmla="*/ 22 h 80"/>
                    <a:gd name="T62" fmla="*/ 48 w 223"/>
                    <a:gd name="T63" fmla="*/ 18 h 80"/>
                    <a:gd name="T64" fmla="*/ 37 w 223"/>
                    <a:gd name="T65" fmla="*/ 12 h 80"/>
                    <a:gd name="T66" fmla="*/ 25 w 223"/>
                    <a:gd name="T67" fmla="*/ 8 h 80"/>
                    <a:gd name="T68" fmla="*/ 15 w 223"/>
                    <a:gd name="T69" fmla="*/ 0 h 80"/>
                    <a:gd name="T70" fmla="*/ 18 w 223"/>
                    <a:gd name="T71" fmla="*/ 19 h 80"/>
                    <a:gd name="T72" fmla="*/ 0 w 223"/>
                    <a:gd name="T73" fmla="*/ 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3" h="80">
                      <a:moveTo>
                        <a:pt x="0" y="3"/>
                      </a:moveTo>
                      <a:lnTo>
                        <a:pt x="3" y="21"/>
                      </a:lnTo>
                      <a:lnTo>
                        <a:pt x="15" y="28"/>
                      </a:lnTo>
                      <a:lnTo>
                        <a:pt x="25" y="34"/>
                      </a:lnTo>
                      <a:lnTo>
                        <a:pt x="38" y="40"/>
                      </a:lnTo>
                      <a:lnTo>
                        <a:pt x="51" y="45"/>
                      </a:lnTo>
                      <a:lnTo>
                        <a:pt x="63" y="50"/>
                      </a:lnTo>
                      <a:lnTo>
                        <a:pt x="76" y="54"/>
                      </a:lnTo>
                      <a:lnTo>
                        <a:pt x="90" y="60"/>
                      </a:lnTo>
                      <a:lnTo>
                        <a:pt x="103" y="63"/>
                      </a:lnTo>
                      <a:lnTo>
                        <a:pt x="117" y="66"/>
                      </a:lnTo>
                      <a:lnTo>
                        <a:pt x="131" y="69"/>
                      </a:lnTo>
                      <a:lnTo>
                        <a:pt x="146" y="72"/>
                      </a:lnTo>
                      <a:lnTo>
                        <a:pt x="160" y="74"/>
                      </a:lnTo>
                      <a:lnTo>
                        <a:pt x="175" y="76"/>
                      </a:lnTo>
                      <a:lnTo>
                        <a:pt x="191" y="79"/>
                      </a:lnTo>
                      <a:lnTo>
                        <a:pt x="205" y="79"/>
                      </a:lnTo>
                      <a:lnTo>
                        <a:pt x="221" y="80"/>
                      </a:lnTo>
                      <a:lnTo>
                        <a:pt x="223" y="58"/>
                      </a:lnTo>
                      <a:lnTo>
                        <a:pt x="208" y="57"/>
                      </a:lnTo>
                      <a:lnTo>
                        <a:pt x="192" y="56"/>
                      </a:lnTo>
                      <a:lnTo>
                        <a:pt x="178" y="54"/>
                      </a:lnTo>
                      <a:lnTo>
                        <a:pt x="163" y="51"/>
                      </a:lnTo>
                      <a:lnTo>
                        <a:pt x="149" y="48"/>
                      </a:lnTo>
                      <a:lnTo>
                        <a:pt x="135" y="47"/>
                      </a:lnTo>
                      <a:lnTo>
                        <a:pt x="122" y="44"/>
                      </a:lnTo>
                      <a:lnTo>
                        <a:pt x="109" y="40"/>
                      </a:lnTo>
                      <a:lnTo>
                        <a:pt x="96" y="37"/>
                      </a:lnTo>
                      <a:lnTo>
                        <a:pt x="83" y="32"/>
                      </a:lnTo>
                      <a:lnTo>
                        <a:pt x="71" y="28"/>
                      </a:lnTo>
                      <a:lnTo>
                        <a:pt x="60" y="22"/>
                      </a:lnTo>
                      <a:lnTo>
                        <a:pt x="48" y="18"/>
                      </a:lnTo>
                      <a:lnTo>
                        <a:pt x="37" y="12"/>
                      </a:lnTo>
                      <a:lnTo>
                        <a:pt x="25" y="8"/>
                      </a:lnTo>
                      <a:lnTo>
                        <a:pt x="15" y="0"/>
                      </a:lnTo>
                      <a:lnTo>
                        <a:pt x="18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0" name="Freeform 48"/>
                <p:cNvSpPr>
                  <a:spLocks/>
                </p:cNvSpPr>
                <p:nvPr/>
              </p:nvSpPr>
              <p:spPr bwMode="auto">
                <a:xfrm>
                  <a:off x="4950" y="3498"/>
                  <a:ext cx="86" cy="59"/>
                </a:xfrm>
                <a:custGeom>
                  <a:avLst/>
                  <a:gdLst>
                    <a:gd name="T0" fmla="*/ 246 w 256"/>
                    <a:gd name="T1" fmla="*/ 0 h 177"/>
                    <a:gd name="T2" fmla="*/ 228 w 256"/>
                    <a:gd name="T3" fmla="*/ 8 h 177"/>
                    <a:gd name="T4" fmla="*/ 210 w 256"/>
                    <a:gd name="T5" fmla="*/ 16 h 177"/>
                    <a:gd name="T6" fmla="*/ 192 w 256"/>
                    <a:gd name="T7" fmla="*/ 24 h 177"/>
                    <a:gd name="T8" fmla="*/ 175 w 256"/>
                    <a:gd name="T9" fmla="*/ 35 h 177"/>
                    <a:gd name="T10" fmla="*/ 157 w 256"/>
                    <a:gd name="T11" fmla="*/ 43 h 177"/>
                    <a:gd name="T12" fmla="*/ 140 w 256"/>
                    <a:gd name="T13" fmla="*/ 52 h 177"/>
                    <a:gd name="T14" fmla="*/ 124 w 256"/>
                    <a:gd name="T15" fmla="*/ 62 h 177"/>
                    <a:gd name="T16" fmla="*/ 108 w 256"/>
                    <a:gd name="T17" fmla="*/ 72 h 177"/>
                    <a:gd name="T18" fmla="*/ 92 w 256"/>
                    <a:gd name="T19" fmla="*/ 81 h 177"/>
                    <a:gd name="T20" fmla="*/ 77 w 256"/>
                    <a:gd name="T21" fmla="*/ 93 h 177"/>
                    <a:gd name="T22" fmla="*/ 63 w 256"/>
                    <a:gd name="T23" fmla="*/ 103 h 177"/>
                    <a:gd name="T24" fmla="*/ 48 w 256"/>
                    <a:gd name="T25" fmla="*/ 113 h 177"/>
                    <a:gd name="T26" fmla="*/ 35 w 256"/>
                    <a:gd name="T27" fmla="*/ 125 h 177"/>
                    <a:gd name="T28" fmla="*/ 22 w 256"/>
                    <a:gd name="T29" fmla="*/ 136 h 177"/>
                    <a:gd name="T30" fmla="*/ 12 w 256"/>
                    <a:gd name="T31" fmla="*/ 148 h 177"/>
                    <a:gd name="T32" fmla="*/ 0 w 256"/>
                    <a:gd name="T33" fmla="*/ 161 h 177"/>
                    <a:gd name="T34" fmla="*/ 18 w 256"/>
                    <a:gd name="T35" fmla="*/ 177 h 177"/>
                    <a:gd name="T36" fmla="*/ 28 w 256"/>
                    <a:gd name="T37" fmla="*/ 164 h 177"/>
                    <a:gd name="T38" fmla="*/ 39 w 256"/>
                    <a:gd name="T39" fmla="*/ 154 h 177"/>
                    <a:gd name="T40" fmla="*/ 51 w 256"/>
                    <a:gd name="T41" fmla="*/ 142 h 177"/>
                    <a:gd name="T42" fmla="*/ 63 w 256"/>
                    <a:gd name="T43" fmla="*/ 132 h 177"/>
                    <a:gd name="T44" fmla="*/ 77 w 256"/>
                    <a:gd name="T45" fmla="*/ 120 h 177"/>
                    <a:gd name="T46" fmla="*/ 90 w 256"/>
                    <a:gd name="T47" fmla="*/ 112 h 177"/>
                    <a:gd name="T48" fmla="*/ 105 w 256"/>
                    <a:gd name="T49" fmla="*/ 102 h 177"/>
                    <a:gd name="T50" fmla="*/ 119 w 256"/>
                    <a:gd name="T51" fmla="*/ 91 h 177"/>
                    <a:gd name="T52" fmla="*/ 135 w 256"/>
                    <a:gd name="T53" fmla="*/ 83 h 177"/>
                    <a:gd name="T54" fmla="*/ 151 w 256"/>
                    <a:gd name="T55" fmla="*/ 72 h 177"/>
                    <a:gd name="T56" fmla="*/ 167 w 256"/>
                    <a:gd name="T57" fmla="*/ 64 h 177"/>
                    <a:gd name="T58" fmla="*/ 185 w 256"/>
                    <a:gd name="T59" fmla="*/ 55 h 177"/>
                    <a:gd name="T60" fmla="*/ 202 w 256"/>
                    <a:gd name="T61" fmla="*/ 46 h 177"/>
                    <a:gd name="T62" fmla="*/ 220 w 256"/>
                    <a:gd name="T63" fmla="*/ 38 h 177"/>
                    <a:gd name="T64" fmla="*/ 237 w 256"/>
                    <a:gd name="T65" fmla="*/ 30 h 177"/>
                    <a:gd name="T66" fmla="*/ 256 w 256"/>
                    <a:gd name="T67" fmla="*/ 20 h 177"/>
                    <a:gd name="T68" fmla="*/ 246 w 256"/>
                    <a:gd name="T6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" h="177">
                      <a:moveTo>
                        <a:pt x="246" y="0"/>
                      </a:moveTo>
                      <a:lnTo>
                        <a:pt x="228" y="8"/>
                      </a:lnTo>
                      <a:lnTo>
                        <a:pt x="210" y="16"/>
                      </a:lnTo>
                      <a:lnTo>
                        <a:pt x="192" y="24"/>
                      </a:lnTo>
                      <a:lnTo>
                        <a:pt x="175" y="35"/>
                      </a:lnTo>
                      <a:lnTo>
                        <a:pt x="157" y="43"/>
                      </a:lnTo>
                      <a:lnTo>
                        <a:pt x="140" y="52"/>
                      </a:lnTo>
                      <a:lnTo>
                        <a:pt x="124" y="62"/>
                      </a:lnTo>
                      <a:lnTo>
                        <a:pt x="108" y="72"/>
                      </a:lnTo>
                      <a:lnTo>
                        <a:pt x="92" y="81"/>
                      </a:lnTo>
                      <a:lnTo>
                        <a:pt x="77" y="93"/>
                      </a:lnTo>
                      <a:lnTo>
                        <a:pt x="63" y="103"/>
                      </a:lnTo>
                      <a:lnTo>
                        <a:pt x="48" y="113"/>
                      </a:lnTo>
                      <a:lnTo>
                        <a:pt x="35" y="125"/>
                      </a:lnTo>
                      <a:lnTo>
                        <a:pt x="22" y="136"/>
                      </a:lnTo>
                      <a:lnTo>
                        <a:pt x="12" y="148"/>
                      </a:lnTo>
                      <a:lnTo>
                        <a:pt x="0" y="161"/>
                      </a:lnTo>
                      <a:lnTo>
                        <a:pt x="18" y="177"/>
                      </a:lnTo>
                      <a:lnTo>
                        <a:pt x="28" y="164"/>
                      </a:lnTo>
                      <a:lnTo>
                        <a:pt x="39" y="154"/>
                      </a:lnTo>
                      <a:lnTo>
                        <a:pt x="51" y="142"/>
                      </a:lnTo>
                      <a:lnTo>
                        <a:pt x="63" y="132"/>
                      </a:lnTo>
                      <a:lnTo>
                        <a:pt x="77" y="120"/>
                      </a:lnTo>
                      <a:lnTo>
                        <a:pt x="90" y="112"/>
                      </a:lnTo>
                      <a:lnTo>
                        <a:pt x="105" y="102"/>
                      </a:lnTo>
                      <a:lnTo>
                        <a:pt x="119" y="91"/>
                      </a:lnTo>
                      <a:lnTo>
                        <a:pt x="135" y="83"/>
                      </a:lnTo>
                      <a:lnTo>
                        <a:pt x="151" y="72"/>
                      </a:lnTo>
                      <a:lnTo>
                        <a:pt x="167" y="64"/>
                      </a:lnTo>
                      <a:lnTo>
                        <a:pt x="185" y="55"/>
                      </a:lnTo>
                      <a:lnTo>
                        <a:pt x="202" y="46"/>
                      </a:lnTo>
                      <a:lnTo>
                        <a:pt x="220" y="38"/>
                      </a:lnTo>
                      <a:lnTo>
                        <a:pt x="237" y="30"/>
                      </a:lnTo>
                      <a:lnTo>
                        <a:pt x="256" y="20"/>
                      </a:lnTo>
                      <a:lnTo>
                        <a:pt x="2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1" name="Freeform 49"/>
                <p:cNvSpPr>
                  <a:spLocks/>
                </p:cNvSpPr>
                <p:nvPr/>
              </p:nvSpPr>
              <p:spPr bwMode="auto">
                <a:xfrm>
                  <a:off x="5032" y="3478"/>
                  <a:ext cx="71" cy="26"/>
                </a:xfrm>
                <a:custGeom>
                  <a:avLst/>
                  <a:gdLst>
                    <a:gd name="T0" fmla="*/ 209 w 212"/>
                    <a:gd name="T1" fmla="*/ 0 h 80"/>
                    <a:gd name="T2" fmla="*/ 208 w 212"/>
                    <a:gd name="T3" fmla="*/ 0 h 80"/>
                    <a:gd name="T4" fmla="*/ 195 w 212"/>
                    <a:gd name="T5" fmla="*/ 3 h 80"/>
                    <a:gd name="T6" fmla="*/ 182 w 212"/>
                    <a:gd name="T7" fmla="*/ 6 h 80"/>
                    <a:gd name="T8" fmla="*/ 169 w 212"/>
                    <a:gd name="T9" fmla="*/ 9 h 80"/>
                    <a:gd name="T10" fmla="*/ 156 w 212"/>
                    <a:gd name="T11" fmla="*/ 12 h 80"/>
                    <a:gd name="T12" fmla="*/ 142 w 212"/>
                    <a:gd name="T13" fmla="*/ 15 h 80"/>
                    <a:gd name="T14" fmla="*/ 129 w 212"/>
                    <a:gd name="T15" fmla="*/ 18 h 80"/>
                    <a:gd name="T16" fmla="*/ 116 w 212"/>
                    <a:gd name="T17" fmla="*/ 22 h 80"/>
                    <a:gd name="T18" fmla="*/ 103 w 212"/>
                    <a:gd name="T19" fmla="*/ 25 h 80"/>
                    <a:gd name="T20" fmla="*/ 90 w 212"/>
                    <a:gd name="T21" fmla="*/ 28 h 80"/>
                    <a:gd name="T22" fmla="*/ 77 w 212"/>
                    <a:gd name="T23" fmla="*/ 32 h 80"/>
                    <a:gd name="T24" fmla="*/ 64 w 212"/>
                    <a:gd name="T25" fmla="*/ 36 h 80"/>
                    <a:gd name="T26" fmla="*/ 51 w 212"/>
                    <a:gd name="T27" fmla="*/ 41 h 80"/>
                    <a:gd name="T28" fmla="*/ 39 w 212"/>
                    <a:gd name="T29" fmla="*/ 45 h 80"/>
                    <a:gd name="T30" fmla="*/ 25 w 212"/>
                    <a:gd name="T31" fmla="*/ 50 h 80"/>
                    <a:gd name="T32" fmla="*/ 13 w 212"/>
                    <a:gd name="T33" fmla="*/ 54 h 80"/>
                    <a:gd name="T34" fmla="*/ 0 w 212"/>
                    <a:gd name="T35" fmla="*/ 60 h 80"/>
                    <a:gd name="T36" fmla="*/ 10 w 212"/>
                    <a:gd name="T37" fmla="*/ 80 h 80"/>
                    <a:gd name="T38" fmla="*/ 22 w 212"/>
                    <a:gd name="T39" fmla="*/ 76 h 80"/>
                    <a:gd name="T40" fmla="*/ 33 w 212"/>
                    <a:gd name="T41" fmla="*/ 70 h 80"/>
                    <a:gd name="T42" fmla="*/ 45 w 212"/>
                    <a:gd name="T43" fmla="*/ 67 h 80"/>
                    <a:gd name="T44" fmla="*/ 58 w 212"/>
                    <a:gd name="T45" fmla="*/ 63 h 80"/>
                    <a:gd name="T46" fmla="*/ 71 w 212"/>
                    <a:gd name="T47" fmla="*/ 58 h 80"/>
                    <a:gd name="T48" fmla="*/ 84 w 212"/>
                    <a:gd name="T49" fmla="*/ 54 h 80"/>
                    <a:gd name="T50" fmla="*/ 96 w 212"/>
                    <a:gd name="T51" fmla="*/ 51 h 80"/>
                    <a:gd name="T52" fmla="*/ 109 w 212"/>
                    <a:gd name="T53" fmla="*/ 47 h 80"/>
                    <a:gd name="T54" fmla="*/ 122 w 212"/>
                    <a:gd name="T55" fmla="*/ 44 h 80"/>
                    <a:gd name="T56" fmla="*/ 135 w 212"/>
                    <a:gd name="T57" fmla="*/ 41 h 80"/>
                    <a:gd name="T58" fmla="*/ 148 w 212"/>
                    <a:gd name="T59" fmla="*/ 38 h 80"/>
                    <a:gd name="T60" fmla="*/ 161 w 212"/>
                    <a:gd name="T61" fmla="*/ 34 h 80"/>
                    <a:gd name="T62" fmla="*/ 173 w 212"/>
                    <a:gd name="T63" fmla="*/ 32 h 80"/>
                    <a:gd name="T64" fmla="*/ 186 w 212"/>
                    <a:gd name="T65" fmla="*/ 29 h 80"/>
                    <a:gd name="T66" fmla="*/ 199 w 212"/>
                    <a:gd name="T67" fmla="*/ 26 h 80"/>
                    <a:gd name="T68" fmla="*/ 212 w 212"/>
                    <a:gd name="T69" fmla="*/ 23 h 80"/>
                    <a:gd name="T70" fmla="*/ 209 w 212"/>
                    <a:gd name="T71" fmla="*/ 23 h 80"/>
                    <a:gd name="T72" fmla="*/ 209 w 212"/>
                    <a:gd name="T73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2" h="80">
                      <a:moveTo>
                        <a:pt x="209" y="0"/>
                      </a:moveTo>
                      <a:lnTo>
                        <a:pt x="208" y="0"/>
                      </a:lnTo>
                      <a:lnTo>
                        <a:pt x="195" y="3"/>
                      </a:lnTo>
                      <a:lnTo>
                        <a:pt x="182" y="6"/>
                      </a:lnTo>
                      <a:lnTo>
                        <a:pt x="169" y="9"/>
                      </a:lnTo>
                      <a:lnTo>
                        <a:pt x="156" y="12"/>
                      </a:lnTo>
                      <a:lnTo>
                        <a:pt x="142" y="15"/>
                      </a:lnTo>
                      <a:lnTo>
                        <a:pt x="129" y="18"/>
                      </a:lnTo>
                      <a:lnTo>
                        <a:pt x="116" y="22"/>
                      </a:lnTo>
                      <a:lnTo>
                        <a:pt x="103" y="25"/>
                      </a:lnTo>
                      <a:lnTo>
                        <a:pt x="90" y="28"/>
                      </a:lnTo>
                      <a:lnTo>
                        <a:pt x="77" y="32"/>
                      </a:lnTo>
                      <a:lnTo>
                        <a:pt x="64" y="36"/>
                      </a:lnTo>
                      <a:lnTo>
                        <a:pt x="51" y="41"/>
                      </a:lnTo>
                      <a:lnTo>
                        <a:pt x="39" y="45"/>
                      </a:lnTo>
                      <a:lnTo>
                        <a:pt x="25" y="50"/>
                      </a:lnTo>
                      <a:lnTo>
                        <a:pt x="13" y="54"/>
                      </a:lnTo>
                      <a:lnTo>
                        <a:pt x="0" y="60"/>
                      </a:lnTo>
                      <a:lnTo>
                        <a:pt x="10" y="80"/>
                      </a:lnTo>
                      <a:lnTo>
                        <a:pt x="22" y="76"/>
                      </a:lnTo>
                      <a:lnTo>
                        <a:pt x="33" y="70"/>
                      </a:lnTo>
                      <a:lnTo>
                        <a:pt x="45" y="67"/>
                      </a:lnTo>
                      <a:lnTo>
                        <a:pt x="58" y="63"/>
                      </a:lnTo>
                      <a:lnTo>
                        <a:pt x="71" y="58"/>
                      </a:lnTo>
                      <a:lnTo>
                        <a:pt x="84" y="54"/>
                      </a:lnTo>
                      <a:lnTo>
                        <a:pt x="96" y="51"/>
                      </a:lnTo>
                      <a:lnTo>
                        <a:pt x="109" y="47"/>
                      </a:lnTo>
                      <a:lnTo>
                        <a:pt x="122" y="44"/>
                      </a:lnTo>
                      <a:lnTo>
                        <a:pt x="135" y="41"/>
                      </a:lnTo>
                      <a:lnTo>
                        <a:pt x="148" y="38"/>
                      </a:lnTo>
                      <a:lnTo>
                        <a:pt x="161" y="34"/>
                      </a:lnTo>
                      <a:lnTo>
                        <a:pt x="173" y="32"/>
                      </a:lnTo>
                      <a:lnTo>
                        <a:pt x="186" y="29"/>
                      </a:lnTo>
                      <a:lnTo>
                        <a:pt x="199" y="26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2" name="Freeform 50"/>
                <p:cNvSpPr>
                  <a:spLocks/>
                </p:cNvSpPr>
                <p:nvPr/>
              </p:nvSpPr>
              <p:spPr bwMode="auto">
                <a:xfrm>
                  <a:off x="5102" y="3478"/>
                  <a:ext cx="177" cy="10"/>
                </a:xfrm>
                <a:custGeom>
                  <a:avLst/>
                  <a:gdLst>
                    <a:gd name="T0" fmla="*/ 512 w 531"/>
                    <a:gd name="T1" fmla="*/ 9 h 32"/>
                    <a:gd name="T2" fmla="*/ 480 w 531"/>
                    <a:gd name="T3" fmla="*/ 9 h 32"/>
                    <a:gd name="T4" fmla="*/ 447 w 531"/>
                    <a:gd name="T5" fmla="*/ 7 h 32"/>
                    <a:gd name="T6" fmla="*/ 413 w 531"/>
                    <a:gd name="T7" fmla="*/ 7 h 32"/>
                    <a:gd name="T8" fmla="*/ 380 w 531"/>
                    <a:gd name="T9" fmla="*/ 7 h 32"/>
                    <a:gd name="T10" fmla="*/ 348 w 531"/>
                    <a:gd name="T11" fmla="*/ 6 h 32"/>
                    <a:gd name="T12" fmla="*/ 314 w 531"/>
                    <a:gd name="T13" fmla="*/ 6 h 32"/>
                    <a:gd name="T14" fmla="*/ 281 w 531"/>
                    <a:gd name="T15" fmla="*/ 4 h 32"/>
                    <a:gd name="T16" fmla="*/ 232 w 531"/>
                    <a:gd name="T17" fmla="*/ 4 h 32"/>
                    <a:gd name="T18" fmla="*/ 200 w 531"/>
                    <a:gd name="T19" fmla="*/ 3 h 32"/>
                    <a:gd name="T20" fmla="*/ 166 w 531"/>
                    <a:gd name="T21" fmla="*/ 3 h 32"/>
                    <a:gd name="T22" fmla="*/ 133 w 531"/>
                    <a:gd name="T23" fmla="*/ 2 h 32"/>
                    <a:gd name="T24" fmla="*/ 99 w 531"/>
                    <a:gd name="T25" fmla="*/ 2 h 32"/>
                    <a:gd name="T26" fmla="*/ 67 w 531"/>
                    <a:gd name="T27" fmla="*/ 2 h 32"/>
                    <a:gd name="T28" fmla="*/ 34 w 531"/>
                    <a:gd name="T29" fmla="*/ 0 h 32"/>
                    <a:gd name="T30" fmla="*/ 0 w 531"/>
                    <a:gd name="T31" fmla="*/ 0 h 32"/>
                    <a:gd name="T32" fmla="*/ 16 w 531"/>
                    <a:gd name="T33" fmla="*/ 23 h 32"/>
                    <a:gd name="T34" fmla="*/ 51 w 531"/>
                    <a:gd name="T35" fmla="*/ 23 h 32"/>
                    <a:gd name="T36" fmla="*/ 83 w 531"/>
                    <a:gd name="T37" fmla="*/ 25 h 32"/>
                    <a:gd name="T38" fmla="*/ 117 w 531"/>
                    <a:gd name="T39" fmla="*/ 25 h 32"/>
                    <a:gd name="T40" fmla="*/ 149 w 531"/>
                    <a:gd name="T41" fmla="*/ 25 h 32"/>
                    <a:gd name="T42" fmla="*/ 182 w 531"/>
                    <a:gd name="T43" fmla="*/ 26 h 32"/>
                    <a:gd name="T44" fmla="*/ 216 w 531"/>
                    <a:gd name="T45" fmla="*/ 26 h 32"/>
                    <a:gd name="T46" fmla="*/ 265 w 531"/>
                    <a:gd name="T47" fmla="*/ 28 h 32"/>
                    <a:gd name="T48" fmla="*/ 298 w 531"/>
                    <a:gd name="T49" fmla="*/ 28 h 32"/>
                    <a:gd name="T50" fmla="*/ 332 w 531"/>
                    <a:gd name="T51" fmla="*/ 29 h 32"/>
                    <a:gd name="T52" fmla="*/ 364 w 531"/>
                    <a:gd name="T53" fmla="*/ 29 h 32"/>
                    <a:gd name="T54" fmla="*/ 397 w 531"/>
                    <a:gd name="T55" fmla="*/ 31 h 32"/>
                    <a:gd name="T56" fmla="*/ 431 w 531"/>
                    <a:gd name="T57" fmla="*/ 31 h 32"/>
                    <a:gd name="T58" fmla="*/ 463 w 531"/>
                    <a:gd name="T59" fmla="*/ 31 h 32"/>
                    <a:gd name="T60" fmla="*/ 496 w 531"/>
                    <a:gd name="T61" fmla="*/ 32 h 32"/>
                    <a:gd name="T62" fmla="*/ 530 w 531"/>
                    <a:gd name="T63" fmla="*/ 32 h 32"/>
                    <a:gd name="T64" fmla="*/ 531 w 531"/>
                    <a:gd name="T6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1" h="32">
                      <a:moveTo>
                        <a:pt x="531" y="9"/>
                      </a:moveTo>
                      <a:lnTo>
                        <a:pt x="512" y="9"/>
                      </a:lnTo>
                      <a:lnTo>
                        <a:pt x="496" y="9"/>
                      </a:lnTo>
                      <a:lnTo>
                        <a:pt x="480" y="9"/>
                      </a:lnTo>
                      <a:lnTo>
                        <a:pt x="463" y="7"/>
                      </a:lnTo>
                      <a:lnTo>
                        <a:pt x="447" y="7"/>
                      </a:lnTo>
                      <a:lnTo>
                        <a:pt x="431" y="7"/>
                      </a:lnTo>
                      <a:lnTo>
                        <a:pt x="413" y="7"/>
                      </a:lnTo>
                      <a:lnTo>
                        <a:pt x="397" y="7"/>
                      </a:lnTo>
                      <a:lnTo>
                        <a:pt x="380" y="7"/>
                      </a:lnTo>
                      <a:lnTo>
                        <a:pt x="364" y="6"/>
                      </a:lnTo>
                      <a:lnTo>
                        <a:pt x="348" y="6"/>
                      </a:lnTo>
                      <a:lnTo>
                        <a:pt x="332" y="6"/>
                      </a:lnTo>
                      <a:lnTo>
                        <a:pt x="314" y="6"/>
                      </a:lnTo>
                      <a:lnTo>
                        <a:pt x="298" y="4"/>
                      </a:lnTo>
                      <a:lnTo>
                        <a:pt x="281" y="4"/>
                      </a:lnTo>
                      <a:lnTo>
                        <a:pt x="265" y="4"/>
                      </a:lnTo>
                      <a:lnTo>
                        <a:pt x="232" y="4"/>
                      </a:lnTo>
                      <a:lnTo>
                        <a:pt x="216" y="3"/>
                      </a:lnTo>
                      <a:lnTo>
                        <a:pt x="200" y="3"/>
                      </a:lnTo>
                      <a:lnTo>
                        <a:pt x="182" y="3"/>
                      </a:lnTo>
                      <a:lnTo>
                        <a:pt x="166" y="3"/>
                      </a:lnTo>
                      <a:lnTo>
                        <a:pt x="149" y="2"/>
                      </a:lnTo>
                      <a:lnTo>
                        <a:pt x="133" y="2"/>
                      </a:lnTo>
                      <a:lnTo>
                        <a:pt x="117" y="2"/>
                      </a:lnTo>
                      <a:lnTo>
                        <a:pt x="99" y="2"/>
                      </a:lnTo>
                      <a:lnTo>
                        <a:pt x="83" y="2"/>
                      </a:lnTo>
                      <a:lnTo>
                        <a:pt x="67" y="2"/>
                      </a:lnTo>
                      <a:lnTo>
                        <a:pt x="51" y="0"/>
                      </a:lnTo>
                      <a:lnTo>
                        <a:pt x="34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16" y="23"/>
                      </a:lnTo>
                      <a:lnTo>
                        <a:pt x="34" y="23"/>
                      </a:lnTo>
                      <a:lnTo>
                        <a:pt x="51" y="23"/>
                      </a:lnTo>
                      <a:lnTo>
                        <a:pt x="67" y="25"/>
                      </a:lnTo>
                      <a:lnTo>
                        <a:pt x="83" y="25"/>
                      </a:lnTo>
                      <a:lnTo>
                        <a:pt x="99" y="25"/>
                      </a:lnTo>
                      <a:lnTo>
                        <a:pt x="117" y="25"/>
                      </a:lnTo>
                      <a:lnTo>
                        <a:pt x="133" y="25"/>
                      </a:lnTo>
                      <a:lnTo>
                        <a:pt x="149" y="25"/>
                      </a:lnTo>
                      <a:lnTo>
                        <a:pt x="166" y="26"/>
                      </a:lnTo>
                      <a:lnTo>
                        <a:pt x="182" y="26"/>
                      </a:lnTo>
                      <a:lnTo>
                        <a:pt x="200" y="26"/>
                      </a:lnTo>
                      <a:lnTo>
                        <a:pt x="216" y="26"/>
                      </a:lnTo>
                      <a:lnTo>
                        <a:pt x="232" y="28"/>
                      </a:lnTo>
                      <a:lnTo>
                        <a:pt x="265" y="28"/>
                      </a:lnTo>
                      <a:lnTo>
                        <a:pt x="281" y="28"/>
                      </a:lnTo>
                      <a:lnTo>
                        <a:pt x="298" y="28"/>
                      </a:lnTo>
                      <a:lnTo>
                        <a:pt x="314" y="29"/>
                      </a:lnTo>
                      <a:lnTo>
                        <a:pt x="332" y="29"/>
                      </a:lnTo>
                      <a:lnTo>
                        <a:pt x="348" y="29"/>
                      </a:lnTo>
                      <a:lnTo>
                        <a:pt x="364" y="29"/>
                      </a:lnTo>
                      <a:lnTo>
                        <a:pt x="380" y="31"/>
                      </a:lnTo>
                      <a:lnTo>
                        <a:pt x="397" y="31"/>
                      </a:lnTo>
                      <a:lnTo>
                        <a:pt x="413" y="31"/>
                      </a:lnTo>
                      <a:lnTo>
                        <a:pt x="431" y="31"/>
                      </a:lnTo>
                      <a:lnTo>
                        <a:pt x="447" y="31"/>
                      </a:lnTo>
                      <a:lnTo>
                        <a:pt x="463" y="31"/>
                      </a:lnTo>
                      <a:lnTo>
                        <a:pt x="480" y="32"/>
                      </a:lnTo>
                      <a:lnTo>
                        <a:pt x="496" y="32"/>
                      </a:lnTo>
                      <a:lnTo>
                        <a:pt x="512" y="32"/>
                      </a:lnTo>
                      <a:lnTo>
                        <a:pt x="530" y="32"/>
                      </a:lnTo>
                      <a:lnTo>
                        <a:pt x="527" y="32"/>
                      </a:lnTo>
                      <a:lnTo>
                        <a:pt x="53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3" name="Freeform 51"/>
                <p:cNvSpPr>
                  <a:spLocks/>
                </p:cNvSpPr>
                <p:nvPr/>
              </p:nvSpPr>
              <p:spPr bwMode="auto">
                <a:xfrm>
                  <a:off x="5278" y="3481"/>
                  <a:ext cx="90" cy="31"/>
                </a:xfrm>
                <a:custGeom>
                  <a:avLst/>
                  <a:gdLst>
                    <a:gd name="T0" fmla="*/ 272 w 272"/>
                    <a:gd name="T1" fmla="*/ 74 h 94"/>
                    <a:gd name="T2" fmla="*/ 256 w 272"/>
                    <a:gd name="T3" fmla="*/ 67 h 94"/>
                    <a:gd name="T4" fmla="*/ 241 w 272"/>
                    <a:gd name="T5" fmla="*/ 58 h 94"/>
                    <a:gd name="T6" fmla="*/ 225 w 272"/>
                    <a:gd name="T7" fmla="*/ 51 h 94"/>
                    <a:gd name="T8" fmla="*/ 209 w 272"/>
                    <a:gd name="T9" fmla="*/ 43 h 94"/>
                    <a:gd name="T10" fmla="*/ 193 w 272"/>
                    <a:gd name="T11" fmla="*/ 38 h 94"/>
                    <a:gd name="T12" fmla="*/ 177 w 272"/>
                    <a:gd name="T13" fmla="*/ 32 h 94"/>
                    <a:gd name="T14" fmla="*/ 161 w 272"/>
                    <a:gd name="T15" fmla="*/ 27 h 94"/>
                    <a:gd name="T16" fmla="*/ 145 w 272"/>
                    <a:gd name="T17" fmla="*/ 23 h 94"/>
                    <a:gd name="T18" fmla="*/ 129 w 272"/>
                    <a:gd name="T19" fmla="*/ 20 h 94"/>
                    <a:gd name="T20" fmla="*/ 112 w 272"/>
                    <a:gd name="T21" fmla="*/ 16 h 94"/>
                    <a:gd name="T22" fmla="*/ 94 w 272"/>
                    <a:gd name="T23" fmla="*/ 13 h 94"/>
                    <a:gd name="T24" fmla="*/ 77 w 272"/>
                    <a:gd name="T25" fmla="*/ 11 h 94"/>
                    <a:gd name="T26" fmla="*/ 59 w 272"/>
                    <a:gd name="T27" fmla="*/ 9 h 94"/>
                    <a:gd name="T28" fmla="*/ 42 w 272"/>
                    <a:gd name="T29" fmla="*/ 6 h 94"/>
                    <a:gd name="T30" fmla="*/ 23 w 272"/>
                    <a:gd name="T31" fmla="*/ 3 h 94"/>
                    <a:gd name="T32" fmla="*/ 4 w 272"/>
                    <a:gd name="T33" fmla="*/ 0 h 94"/>
                    <a:gd name="T34" fmla="*/ 0 w 272"/>
                    <a:gd name="T35" fmla="*/ 23 h 94"/>
                    <a:gd name="T36" fmla="*/ 19 w 272"/>
                    <a:gd name="T37" fmla="*/ 25 h 94"/>
                    <a:gd name="T38" fmla="*/ 37 w 272"/>
                    <a:gd name="T39" fmla="*/ 29 h 94"/>
                    <a:gd name="T40" fmla="*/ 56 w 272"/>
                    <a:gd name="T41" fmla="*/ 30 h 94"/>
                    <a:gd name="T42" fmla="*/ 74 w 272"/>
                    <a:gd name="T43" fmla="*/ 35 h 94"/>
                    <a:gd name="T44" fmla="*/ 91 w 272"/>
                    <a:gd name="T45" fmla="*/ 36 h 94"/>
                    <a:gd name="T46" fmla="*/ 107 w 272"/>
                    <a:gd name="T47" fmla="*/ 39 h 94"/>
                    <a:gd name="T48" fmla="*/ 123 w 272"/>
                    <a:gd name="T49" fmla="*/ 43 h 94"/>
                    <a:gd name="T50" fmla="*/ 139 w 272"/>
                    <a:gd name="T51" fmla="*/ 46 h 94"/>
                    <a:gd name="T52" fmla="*/ 155 w 272"/>
                    <a:gd name="T53" fmla="*/ 51 h 94"/>
                    <a:gd name="T54" fmla="*/ 170 w 272"/>
                    <a:gd name="T55" fmla="*/ 55 h 94"/>
                    <a:gd name="T56" fmla="*/ 186 w 272"/>
                    <a:gd name="T57" fmla="*/ 59 h 94"/>
                    <a:gd name="T58" fmla="*/ 200 w 272"/>
                    <a:gd name="T59" fmla="*/ 65 h 94"/>
                    <a:gd name="T60" fmla="*/ 215 w 272"/>
                    <a:gd name="T61" fmla="*/ 71 h 94"/>
                    <a:gd name="T62" fmla="*/ 229 w 272"/>
                    <a:gd name="T63" fmla="*/ 78 h 94"/>
                    <a:gd name="T64" fmla="*/ 245 w 272"/>
                    <a:gd name="T65" fmla="*/ 86 h 94"/>
                    <a:gd name="T66" fmla="*/ 260 w 272"/>
                    <a:gd name="T67" fmla="*/ 94 h 94"/>
                    <a:gd name="T68" fmla="*/ 272 w 272"/>
                    <a:gd name="T69" fmla="*/ 7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2" h="94">
                      <a:moveTo>
                        <a:pt x="272" y="74"/>
                      </a:moveTo>
                      <a:lnTo>
                        <a:pt x="256" y="67"/>
                      </a:lnTo>
                      <a:lnTo>
                        <a:pt x="241" y="58"/>
                      </a:lnTo>
                      <a:lnTo>
                        <a:pt x="225" y="51"/>
                      </a:lnTo>
                      <a:lnTo>
                        <a:pt x="209" y="43"/>
                      </a:lnTo>
                      <a:lnTo>
                        <a:pt x="193" y="38"/>
                      </a:lnTo>
                      <a:lnTo>
                        <a:pt x="177" y="32"/>
                      </a:lnTo>
                      <a:lnTo>
                        <a:pt x="161" y="27"/>
                      </a:lnTo>
                      <a:lnTo>
                        <a:pt x="145" y="23"/>
                      </a:lnTo>
                      <a:lnTo>
                        <a:pt x="129" y="20"/>
                      </a:lnTo>
                      <a:lnTo>
                        <a:pt x="112" y="16"/>
                      </a:lnTo>
                      <a:lnTo>
                        <a:pt x="94" y="13"/>
                      </a:lnTo>
                      <a:lnTo>
                        <a:pt x="77" y="11"/>
                      </a:lnTo>
                      <a:lnTo>
                        <a:pt x="59" y="9"/>
                      </a:lnTo>
                      <a:lnTo>
                        <a:pt x="42" y="6"/>
                      </a:lnTo>
                      <a:lnTo>
                        <a:pt x="23" y="3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19" y="25"/>
                      </a:lnTo>
                      <a:lnTo>
                        <a:pt x="37" y="29"/>
                      </a:lnTo>
                      <a:lnTo>
                        <a:pt x="56" y="30"/>
                      </a:lnTo>
                      <a:lnTo>
                        <a:pt x="74" y="35"/>
                      </a:lnTo>
                      <a:lnTo>
                        <a:pt x="91" y="36"/>
                      </a:lnTo>
                      <a:lnTo>
                        <a:pt x="107" y="39"/>
                      </a:lnTo>
                      <a:lnTo>
                        <a:pt x="123" y="43"/>
                      </a:lnTo>
                      <a:lnTo>
                        <a:pt x="139" y="46"/>
                      </a:lnTo>
                      <a:lnTo>
                        <a:pt x="155" y="51"/>
                      </a:lnTo>
                      <a:lnTo>
                        <a:pt x="170" y="55"/>
                      </a:lnTo>
                      <a:lnTo>
                        <a:pt x="186" y="59"/>
                      </a:lnTo>
                      <a:lnTo>
                        <a:pt x="200" y="65"/>
                      </a:lnTo>
                      <a:lnTo>
                        <a:pt x="215" y="71"/>
                      </a:lnTo>
                      <a:lnTo>
                        <a:pt x="229" y="78"/>
                      </a:lnTo>
                      <a:lnTo>
                        <a:pt x="245" y="86"/>
                      </a:lnTo>
                      <a:lnTo>
                        <a:pt x="260" y="94"/>
                      </a:lnTo>
                      <a:lnTo>
                        <a:pt x="272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4" name="Freeform 52"/>
                <p:cNvSpPr>
                  <a:spLocks/>
                </p:cNvSpPr>
                <p:nvPr/>
              </p:nvSpPr>
              <p:spPr bwMode="auto">
                <a:xfrm>
                  <a:off x="5364" y="3505"/>
                  <a:ext cx="59" cy="72"/>
                </a:xfrm>
                <a:custGeom>
                  <a:avLst/>
                  <a:gdLst>
                    <a:gd name="T0" fmla="*/ 166 w 177"/>
                    <a:gd name="T1" fmla="*/ 215 h 215"/>
                    <a:gd name="T2" fmla="*/ 177 w 177"/>
                    <a:gd name="T3" fmla="*/ 201 h 215"/>
                    <a:gd name="T4" fmla="*/ 169 w 177"/>
                    <a:gd name="T5" fmla="*/ 180 h 215"/>
                    <a:gd name="T6" fmla="*/ 161 w 177"/>
                    <a:gd name="T7" fmla="*/ 163 h 215"/>
                    <a:gd name="T8" fmla="*/ 153 w 177"/>
                    <a:gd name="T9" fmla="*/ 144 h 215"/>
                    <a:gd name="T10" fmla="*/ 145 w 177"/>
                    <a:gd name="T11" fmla="*/ 128 h 215"/>
                    <a:gd name="T12" fmla="*/ 135 w 177"/>
                    <a:gd name="T13" fmla="*/ 113 h 215"/>
                    <a:gd name="T14" fmla="*/ 126 w 177"/>
                    <a:gd name="T15" fmla="*/ 100 h 215"/>
                    <a:gd name="T16" fmla="*/ 116 w 177"/>
                    <a:gd name="T17" fmla="*/ 87 h 215"/>
                    <a:gd name="T18" fmla="*/ 106 w 177"/>
                    <a:gd name="T19" fmla="*/ 74 h 215"/>
                    <a:gd name="T20" fmla="*/ 96 w 177"/>
                    <a:gd name="T21" fmla="*/ 64 h 215"/>
                    <a:gd name="T22" fmla="*/ 84 w 177"/>
                    <a:gd name="T23" fmla="*/ 54 h 215"/>
                    <a:gd name="T24" fmla="*/ 73 w 177"/>
                    <a:gd name="T25" fmla="*/ 44 h 215"/>
                    <a:gd name="T26" fmla="*/ 62 w 177"/>
                    <a:gd name="T27" fmla="*/ 35 h 215"/>
                    <a:gd name="T28" fmla="*/ 49 w 177"/>
                    <a:gd name="T29" fmla="*/ 26 h 215"/>
                    <a:gd name="T30" fmla="*/ 38 w 177"/>
                    <a:gd name="T31" fmla="*/ 17 h 215"/>
                    <a:gd name="T32" fmla="*/ 25 w 177"/>
                    <a:gd name="T33" fmla="*/ 10 h 215"/>
                    <a:gd name="T34" fmla="*/ 12 w 177"/>
                    <a:gd name="T35" fmla="*/ 0 h 215"/>
                    <a:gd name="T36" fmla="*/ 0 w 177"/>
                    <a:gd name="T37" fmla="*/ 20 h 215"/>
                    <a:gd name="T38" fmla="*/ 12 w 177"/>
                    <a:gd name="T39" fmla="*/ 29 h 215"/>
                    <a:gd name="T40" fmla="*/ 23 w 177"/>
                    <a:gd name="T41" fmla="*/ 36 h 215"/>
                    <a:gd name="T42" fmla="*/ 36 w 177"/>
                    <a:gd name="T43" fmla="*/ 45 h 215"/>
                    <a:gd name="T44" fmla="*/ 48 w 177"/>
                    <a:gd name="T45" fmla="*/ 54 h 215"/>
                    <a:gd name="T46" fmla="*/ 60 w 177"/>
                    <a:gd name="T47" fmla="*/ 63 h 215"/>
                    <a:gd name="T48" fmla="*/ 70 w 177"/>
                    <a:gd name="T49" fmla="*/ 71 h 215"/>
                    <a:gd name="T50" fmla="*/ 78 w 177"/>
                    <a:gd name="T51" fmla="*/ 81 h 215"/>
                    <a:gd name="T52" fmla="*/ 89 w 177"/>
                    <a:gd name="T53" fmla="*/ 90 h 215"/>
                    <a:gd name="T54" fmla="*/ 99 w 177"/>
                    <a:gd name="T55" fmla="*/ 102 h 215"/>
                    <a:gd name="T56" fmla="*/ 108 w 177"/>
                    <a:gd name="T57" fmla="*/ 115 h 215"/>
                    <a:gd name="T58" fmla="*/ 116 w 177"/>
                    <a:gd name="T59" fmla="*/ 127 h 215"/>
                    <a:gd name="T60" fmla="*/ 124 w 177"/>
                    <a:gd name="T61" fmla="*/ 141 h 215"/>
                    <a:gd name="T62" fmla="*/ 132 w 177"/>
                    <a:gd name="T63" fmla="*/ 156 h 215"/>
                    <a:gd name="T64" fmla="*/ 140 w 177"/>
                    <a:gd name="T65" fmla="*/ 172 h 215"/>
                    <a:gd name="T66" fmla="*/ 148 w 177"/>
                    <a:gd name="T67" fmla="*/ 189 h 215"/>
                    <a:gd name="T68" fmla="*/ 156 w 177"/>
                    <a:gd name="T69" fmla="*/ 208 h 215"/>
                    <a:gd name="T70" fmla="*/ 164 w 177"/>
                    <a:gd name="T71" fmla="*/ 193 h 215"/>
                    <a:gd name="T72" fmla="*/ 166 w 177"/>
                    <a:gd name="T73" fmla="*/ 215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7" h="215">
                      <a:moveTo>
                        <a:pt x="166" y="215"/>
                      </a:moveTo>
                      <a:lnTo>
                        <a:pt x="177" y="201"/>
                      </a:lnTo>
                      <a:lnTo>
                        <a:pt x="169" y="180"/>
                      </a:lnTo>
                      <a:lnTo>
                        <a:pt x="161" y="163"/>
                      </a:lnTo>
                      <a:lnTo>
                        <a:pt x="153" y="144"/>
                      </a:lnTo>
                      <a:lnTo>
                        <a:pt x="145" y="128"/>
                      </a:lnTo>
                      <a:lnTo>
                        <a:pt x="135" y="113"/>
                      </a:lnTo>
                      <a:lnTo>
                        <a:pt x="126" y="100"/>
                      </a:lnTo>
                      <a:lnTo>
                        <a:pt x="116" y="87"/>
                      </a:lnTo>
                      <a:lnTo>
                        <a:pt x="106" y="74"/>
                      </a:lnTo>
                      <a:lnTo>
                        <a:pt x="96" y="64"/>
                      </a:lnTo>
                      <a:lnTo>
                        <a:pt x="84" y="54"/>
                      </a:lnTo>
                      <a:lnTo>
                        <a:pt x="73" y="44"/>
                      </a:lnTo>
                      <a:lnTo>
                        <a:pt x="62" y="35"/>
                      </a:lnTo>
                      <a:lnTo>
                        <a:pt x="49" y="26"/>
                      </a:lnTo>
                      <a:lnTo>
                        <a:pt x="38" y="17"/>
                      </a:lnTo>
                      <a:lnTo>
                        <a:pt x="25" y="10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12" y="29"/>
                      </a:lnTo>
                      <a:lnTo>
                        <a:pt x="23" y="36"/>
                      </a:lnTo>
                      <a:lnTo>
                        <a:pt x="36" y="45"/>
                      </a:lnTo>
                      <a:lnTo>
                        <a:pt x="48" y="54"/>
                      </a:lnTo>
                      <a:lnTo>
                        <a:pt x="60" y="63"/>
                      </a:lnTo>
                      <a:lnTo>
                        <a:pt x="70" y="71"/>
                      </a:lnTo>
                      <a:lnTo>
                        <a:pt x="78" y="81"/>
                      </a:lnTo>
                      <a:lnTo>
                        <a:pt x="89" y="90"/>
                      </a:lnTo>
                      <a:lnTo>
                        <a:pt x="99" y="102"/>
                      </a:lnTo>
                      <a:lnTo>
                        <a:pt x="108" y="115"/>
                      </a:lnTo>
                      <a:lnTo>
                        <a:pt x="116" y="127"/>
                      </a:lnTo>
                      <a:lnTo>
                        <a:pt x="124" y="141"/>
                      </a:lnTo>
                      <a:lnTo>
                        <a:pt x="132" y="156"/>
                      </a:lnTo>
                      <a:lnTo>
                        <a:pt x="140" y="172"/>
                      </a:lnTo>
                      <a:lnTo>
                        <a:pt x="148" y="189"/>
                      </a:lnTo>
                      <a:lnTo>
                        <a:pt x="156" y="208"/>
                      </a:lnTo>
                      <a:lnTo>
                        <a:pt x="164" y="193"/>
                      </a:lnTo>
                      <a:lnTo>
                        <a:pt x="166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5" name="Freeform 53"/>
                <p:cNvSpPr>
                  <a:spLocks/>
                </p:cNvSpPr>
                <p:nvPr/>
              </p:nvSpPr>
              <p:spPr bwMode="auto">
                <a:xfrm>
                  <a:off x="5290" y="3567"/>
                  <a:ext cx="130" cy="13"/>
                </a:xfrm>
                <a:custGeom>
                  <a:avLst/>
                  <a:gdLst>
                    <a:gd name="T0" fmla="*/ 0 w 390"/>
                    <a:gd name="T1" fmla="*/ 23 h 38"/>
                    <a:gd name="T2" fmla="*/ 23 w 390"/>
                    <a:gd name="T3" fmla="*/ 26 h 38"/>
                    <a:gd name="T4" fmla="*/ 48 w 390"/>
                    <a:gd name="T5" fmla="*/ 29 h 38"/>
                    <a:gd name="T6" fmla="*/ 73 w 390"/>
                    <a:gd name="T7" fmla="*/ 31 h 38"/>
                    <a:gd name="T8" fmla="*/ 99 w 390"/>
                    <a:gd name="T9" fmla="*/ 32 h 38"/>
                    <a:gd name="T10" fmla="*/ 124 w 390"/>
                    <a:gd name="T11" fmla="*/ 34 h 38"/>
                    <a:gd name="T12" fmla="*/ 148 w 390"/>
                    <a:gd name="T13" fmla="*/ 35 h 38"/>
                    <a:gd name="T14" fmla="*/ 173 w 390"/>
                    <a:gd name="T15" fmla="*/ 37 h 38"/>
                    <a:gd name="T16" fmla="*/ 199 w 390"/>
                    <a:gd name="T17" fmla="*/ 37 h 38"/>
                    <a:gd name="T18" fmla="*/ 224 w 390"/>
                    <a:gd name="T19" fmla="*/ 38 h 38"/>
                    <a:gd name="T20" fmla="*/ 247 w 390"/>
                    <a:gd name="T21" fmla="*/ 37 h 38"/>
                    <a:gd name="T22" fmla="*/ 272 w 390"/>
                    <a:gd name="T23" fmla="*/ 37 h 38"/>
                    <a:gd name="T24" fmla="*/ 297 w 390"/>
                    <a:gd name="T25" fmla="*/ 35 h 38"/>
                    <a:gd name="T26" fmla="*/ 321 w 390"/>
                    <a:gd name="T27" fmla="*/ 34 h 38"/>
                    <a:gd name="T28" fmla="*/ 345 w 390"/>
                    <a:gd name="T29" fmla="*/ 32 h 38"/>
                    <a:gd name="T30" fmla="*/ 368 w 390"/>
                    <a:gd name="T31" fmla="*/ 32 h 38"/>
                    <a:gd name="T32" fmla="*/ 390 w 390"/>
                    <a:gd name="T33" fmla="*/ 29 h 38"/>
                    <a:gd name="T34" fmla="*/ 388 w 390"/>
                    <a:gd name="T35" fmla="*/ 7 h 38"/>
                    <a:gd name="T36" fmla="*/ 366 w 390"/>
                    <a:gd name="T37" fmla="*/ 9 h 38"/>
                    <a:gd name="T38" fmla="*/ 343 w 390"/>
                    <a:gd name="T39" fmla="*/ 10 h 38"/>
                    <a:gd name="T40" fmla="*/ 320 w 390"/>
                    <a:gd name="T41" fmla="*/ 10 h 38"/>
                    <a:gd name="T42" fmla="*/ 297 w 390"/>
                    <a:gd name="T43" fmla="*/ 12 h 38"/>
                    <a:gd name="T44" fmla="*/ 272 w 390"/>
                    <a:gd name="T45" fmla="*/ 12 h 38"/>
                    <a:gd name="T46" fmla="*/ 247 w 390"/>
                    <a:gd name="T47" fmla="*/ 12 h 38"/>
                    <a:gd name="T48" fmla="*/ 224 w 390"/>
                    <a:gd name="T49" fmla="*/ 13 h 38"/>
                    <a:gd name="T50" fmla="*/ 199 w 390"/>
                    <a:gd name="T51" fmla="*/ 12 h 38"/>
                    <a:gd name="T52" fmla="*/ 150 w 390"/>
                    <a:gd name="T53" fmla="*/ 12 h 38"/>
                    <a:gd name="T54" fmla="*/ 124 w 390"/>
                    <a:gd name="T55" fmla="*/ 10 h 38"/>
                    <a:gd name="T56" fmla="*/ 99 w 390"/>
                    <a:gd name="T57" fmla="*/ 10 h 38"/>
                    <a:gd name="T58" fmla="*/ 76 w 390"/>
                    <a:gd name="T59" fmla="*/ 9 h 38"/>
                    <a:gd name="T60" fmla="*/ 51 w 390"/>
                    <a:gd name="T61" fmla="*/ 6 h 38"/>
                    <a:gd name="T62" fmla="*/ 26 w 390"/>
                    <a:gd name="T63" fmla="*/ 3 h 38"/>
                    <a:gd name="T64" fmla="*/ 1 w 390"/>
                    <a:gd name="T65" fmla="*/ 0 h 38"/>
                    <a:gd name="T66" fmla="*/ 0 w 390"/>
                    <a:gd name="T67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90" h="38">
                      <a:moveTo>
                        <a:pt x="0" y="23"/>
                      </a:moveTo>
                      <a:lnTo>
                        <a:pt x="23" y="26"/>
                      </a:lnTo>
                      <a:lnTo>
                        <a:pt x="48" y="29"/>
                      </a:lnTo>
                      <a:lnTo>
                        <a:pt x="73" y="31"/>
                      </a:lnTo>
                      <a:lnTo>
                        <a:pt x="99" y="32"/>
                      </a:lnTo>
                      <a:lnTo>
                        <a:pt x="124" y="34"/>
                      </a:lnTo>
                      <a:lnTo>
                        <a:pt x="148" y="35"/>
                      </a:lnTo>
                      <a:lnTo>
                        <a:pt x="173" y="37"/>
                      </a:lnTo>
                      <a:lnTo>
                        <a:pt x="199" y="37"/>
                      </a:lnTo>
                      <a:lnTo>
                        <a:pt x="224" y="38"/>
                      </a:lnTo>
                      <a:lnTo>
                        <a:pt x="247" y="37"/>
                      </a:lnTo>
                      <a:lnTo>
                        <a:pt x="272" y="37"/>
                      </a:lnTo>
                      <a:lnTo>
                        <a:pt x="297" y="35"/>
                      </a:lnTo>
                      <a:lnTo>
                        <a:pt x="321" y="34"/>
                      </a:lnTo>
                      <a:lnTo>
                        <a:pt x="345" y="32"/>
                      </a:lnTo>
                      <a:lnTo>
                        <a:pt x="368" y="32"/>
                      </a:lnTo>
                      <a:lnTo>
                        <a:pt x="390" y="29"/>
                      </a:lnTo>
                      <a:lnTo>
                        <a:pt x="388" y="7"/>
                      </a:lnTo>
                      <a:lnTo>
                        <a:pt x="366" y="9"/>
                      </a:lnTo>
                      <a:lnTo>
                        <a:pt x="343" y="10"/>
                      </a:lnTo>
                      <a:lnTo>
                        <a:pt x="320" y="10"/>
                      </a:lnTo>
                      <a:lnTo>
                        <a:pt x="297" y="12"/>
                      </a:lnTo>
                      <a:lnTo>
                        <a:pt x="272" y="12"/>
                      </a:lnTo>
                      <a:lnTo>
                        <a:pt x="247" y="12"/>
                      </a:lnTo>
                      <a:lnTo>
                        <a:pt x="224" y="13"/>
                      </a:lnTo>
                      <a:lnTo>
                        <a:pt x="199" y="12"/>
                      </a:lnTo>
                      <a:lnTo>
                        <a:pt x="150" y="12"/>
                      </a:lnTo>
                      <a:lnTo>
                        <a:pt x="124" y="10"/>
                      </a:lnTo>
                      <a:lnTo>
                        <a:pt x="99" y="10"/>
                      </a:lnTo>
                      <a:lnTo>
                        <a:pt x="76" y="9"/>
                      </a:lnTo>
                      <a:lnTo>
                        <a:pt x="51" y="6"/>
                      </a:lnTo>
                      <a:lnTo>
                        <a:pt x="26" y="3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6" name="Freeform 54"/>
                <p:cNvSpPr>
                  <a:spLocks/>
                </p:cNvSpPr>
                <p:nvPr/>
              </p:nvSpPr>
              <p:spPr bwMode="auto">
                <a:xfrm>
                  <a:off x="5187" y="3542"/>
                  <a:ext cx="103" cy="33"/>
                </a:xfrm>
                <a:custGeom>
                  <a:avLst/>
                  <a:gdLst>
                    <a:gd name="T0" fmla="*/ 19 w 308"/>
                    <a:gd name="T1" fmla="*/ 17 h 98"/>
                    <a:gd name="T2" fmla="*/ 0 w 308"/>
                    <a:gd name="T3" fmla="*/ 16 h 98"/>
                    <a:gd name="T4" fmla="*/ 13 w 308"/>
                    <a:gd name="T5" fmla="*/ 27 h 98"/>
                    <a:gd name="T6" fmla="*/ 26 w 308"/>
                    <a:gd name="T7" fmla="*/ 37 h 98"/>
                    <a:gd name="T8" fmla="*/ 41 w 308"/>
                    <a:gd name="T9" fmla="*/ 46 h 98"/>
                    <a:gd name="T10" fmla="*/ 58 w 308"/>
                    <a:gd name="T11" fmla="*/ 53 h 98"/>
                    <a:gd name="T12" fmla="*/ 76 w 308"/>
                    <a:gd name="T13" fmla="*/ 61 h 98"/>
                    <a:gd name="T14" fmla="*/ 96 w 308"/>
                    <a:gd name="T15" fmla="*/ 68 h 98"/>
                    <a:gd name="T16" fmla="*/ 115 w 308"/>
                    <a:gd name="T17" fmla="*/ 72 h 98"/>
                    <a:gd name="T18" fmla="*/ 137 w 308"/>
                    <a:gd name="T19" fmla="*/ 77 h 98"/>
                    <a:gd name="T20" fmla="*/ 159 w 308"/>
                    <a:gd name="T21" fmla="*/ 80 h 98"/>
                    <a:gd name="T22" fmla="*/ 179 w 308"/>
                    <a:gd name="T23" fmla="*/ 84 h 98"/>
                    <a:gd name="T24" fmla="*/ 202 w 308"/>
                    <a:gd name="T25" fmla="*/ 87 h 98"/>
                    <a:gd name="T26" fmla="*/ 224 w 308"/>
                    <a:gd name="T27" fmla="*/ 90 h 98"/>
                    <a:gd name="T28" fmla="*/ 246 w 308"/>
                    <a:gd name="T29" fmla="*/ 91 h 98"/>
                    <a:gd name="T30" fmla="*/ 266 w 308"/>
                    <a:gd name="T31" fmla="*/ 94 h 98"/>
                    <a:gd name="T32" fmla="*/ 287 w 308"/>
                    <a:gd name="T33" fmla="*/ 97 h 98"/>
                    <a:gd name="T34" fmla="*/ 307 w 308"/>
                    <a:gd name="T35" fmla="*/ 98 h 98"/>
                    <a:gd name="T36" fmla="*/ 308 w 308"/>
                    <a:gd name="T37" fmla="*/ 75 h 98"/>
                    <a:gd name="T38" fmla="*/ 290 w 308"/>
                    <a:gd name="T39" fmla="*/ 74 h 98"/>
                    <a:gd name="T40" fmla="*/ 269 w 308"/>
                    <a:gd name="T41" fmla="*/ 71 h 98"/>
                    <a:gd name="T42" fmla="*/ 247 w 308"/>
                    <a:gd name="T43" fmla="*/ 69 h 98"/>
                    <a:gd name="T44" fmla="*/ 226 w 308"/>
                    <a:gd name="T45" fmla="*/ 66 h 98"/>
                    <a:gd name="T46" fmla="*/ 204 w 308"/>
                    <a:gd name="T47" fmla="*/ 64 h 98"/>
                    <a:gd name="T48" fmla="*/ 183 w 308"/>
                    <a:gd name="T49" fmla="*/ 61 h 98"/>
                    <a:gd name="T50" fmla="*/ 162 w 308"/>
                    <a:gd name="T51" fmla="*/ 56 h 98"/>
                    <a:gd name="T52" fmla="*/ 141 w 308"/>
                    <a:gd name="T53" fmla="*/ 53 h 98"/>
                    <a:gd name="T54" fmla="*/ 121 w 308"/>
                    <a:gd name="T55" fmla="*/ 49 h 98"/>
                    <a:gd name="T56" fmla="*/ 101 w 308"/>
                    <a:gd name="T57" fmla="*/ 45 h 98"/>
                    <a:gd name="T58" fmla="*/ 83 w 308"/>
                    <a:gd name="T59" fmla="*/ 39 h 98"/>
                    <a:gd name="T60" fmla="*/ 66 w 308"/>
                    <a:gd name="T61" fmla="*/ 32 h 98"/>
                    <a:gd name="T62" fmla="*/ 51 w 308"/>
                    <a:gd name="T63" fmla="*/ 26 h 98"/>
                    <a:gd name="T64" fmla="*/ 39 w 308"/>
                    <a:gd name="T65" fmla="*/ 18 h 98"/>
                    <a:gd name="T66" fmla="*/ 28 w 308"/>
                    <a:gd name="T67" fmla="*/ 10 h 98"/>
                    <a:gd name="T68" fmla="*/ 19 w 308"/>
                    <a:gd name="T69" fmla="*/ 1 h 98"/>
                    <a:gd name="T70" fmla="*/ 2 w 308"/>
                    <a:gd name="T71" fmla="*/ 0 h 98"/>
                    <a:gd name="T72" fmla="*/ 19 w 308"/>
                    <a:gd name="T73" fmla="*/ 1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8" h="98">
                      <a:moveTo>
                        <a:pt x="19" y="17"/>
                      </a:moveTo>
                      <a:lnTo>
                        <a:pt x="0" y="16"/>
                      </a:lnTo>
                      <a:lnTo>
                        <a:pt x="13" y="27"/>
                      </a:lnTo>
                      <a:lnTo>
                        <a:pt x="26" y="37"/>
                      </a:lnTo>
                      <a:lnTo>
                        <a:pt x="41" y="46"/>
                      </a:lnTo>
                      <a:lnTo>
                        <a:pt x="58" y="53"/>
                      </a:lnTo>
                      <a:lnTo>
                        <a:pt x="76" y="61"/>
                      </a:lnTo>
                      <a:lnTo>
                        <a:pt x="96" y="68"/>
                      </a:lnTo>
                      <a:lnTo>
                        <a:pt x="115" y="72"/>
                      </a:lnTo>
                      <a:lnTo>
                        <a:pt x="137" y="77"/>
                      </a:lnTo>
                      <a:lnTo>
                        <a:pt x="159" y="80"/>
                      </a:lnTo>
                      <a:lnTo>
                        <a:pt x="179" y="84"/>
                      </a:lnTo>
                      <a:lnTo>
                        <a:pt x="202" y="87"/>
                      </a:lnTo>
                      <a:lnTo>
                        <a:pt x="224" y="90"/>
                      </a:lnTo>
                      <a:lnTo>
                        <a:pt x="246" y="91"/>
                      </a:lnTo>
                      <a:lnTo>
                        <a:pt x="266" y="94"/>
                      </a:lnTo>
                      <a:lnTo>
                        <a:pt x="287" y="97"/>
                      </a:lnTo>
                      <a:lnTo>
                        <a:pt x="307" y="98"/>
                      </a:lnTo>
                      <a:lnTo>
                        <a:pt x="308" y="75"/>
                      </a:lnTo>
                      <a:lnTo>
                        <a:pt x="290" y="74"/>
                      </a:lnTo>
                      <a:lnTo>
                        <a:pt x="269" y="71"/>
                      </a:lnTo>
                      <a:lnTo>
                        <a:pt x="247" y="69"/>
                      </a:lnTo>
                      <a:lnTo>
                        <a:pt x="226" y="66"/>
                      </a:lnTo>
                      <a:lnTo>
                        <a:pt x="204" y="64"/>
                      </a:lnTo>
                      <a:lnTo>
                        <a:pt x="183" y="61"/>
                      </a:lnTo>
                      <a:lnTo>
                        <a:pt x="162" y="56"/>
                      </a:lnTo>
                      <a:lnTo>
                        <a:pt x="141" y="53"/>
                      </a:lnTo>
                      <a:lnTo>
                        <a:pt x="121" y="49"/>
                      </a:lnTo>
                      <a:lnTo>
                        <a:pt x="101" y="45"/>
                      </a:lnTo>
                      <a:lnTo>
                        <a:pt x="83" y="39"/>
                      </a:lnTo>
                      <a:lnTo>
                        <a:pt x="66" y="32"/>
                      </a:lnTo>
                      <a:lnTo>
                        <a:pt x="51" y="26"/>
                      </a:lnTo>
                      <a:lnTo>
                        <a:pt x="39" y="18"/>
                      </a:lnTo>
                      <a:lnTo>
                        <a:pt x="28" y="10"/>
                      </a:lnTo>
                      <a:lnTo>
                        <a:pt x="19" y="1"/>
                      </a:lnTo>
                      <a:lnTo>
                        <a:pt x="2" y="0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7" name="Freeform 55"/>
                <p:cNvSpPr>
                  <a:spLocks/>
                </p:cNvSpPr>
                <p:nvPr/>
              </p:nvSpPr>
              <p:spPr bwMode="auto">
                <a:xfrm>
                  <a:off x="5184" y="3480"/>
                  <a:ext cx="8" cy="4"/>
                </a:xfrm>
                <a:custGeom>
                  <a:avLst/>
                  <a:gdLst>
                    <a:gd name="T0" fmla="*/ 23 w 23"/>
                    <a:gd name="T1" fmla="*/ 12 h 12"/>
                    <a:gd name="T2" fmla="*/ 22 w 23"/>
                    <a:gd name="T3" fmla="*/ 7 h 12"/>
                    <a:gd name="T4" fmla="*/ 19 w 23"/>
                    <a:gd name="T5" fmla="*/ 3 h 12"/>
                    <a:gd name="T6" fmla="*/ 16 w 23"/>
                    <a:gd name="T7" fmla="*/ 1 h 12"/>
                    <a:gd name="T8" fmla="*/ 10 w 23"/>
                    <a:gd name="T9" fmla="*/ 0 h 12"/>
                    <a:gd name="T10" fmla="*/ 7 w 23"/>
                    <a:gd name="T11" fmla="*/ 1 h 12"/>
                    <a:gd name="T12" fmla="*/ 3 w 23"/>
                    <a:gd name="T13" fmla="*/ 4 h 12"/>
                    <a:gd name="T14" fmla="*/ 1 w 23"/>
                    <a:gd name="T15" fmla="*/ 7 h 12"/>
                    <a:gd name="T16" fmla="*/ 0 w 23"/>
                    <a:gd name="T17" fmla="*/ 12 h 12"/>
                    <a:gd name="T18" fmla="*/ 23 w 23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2">
                      <a:moveTo>
                        <a:pt x="23" y="12"/>
                      </a:moveTo>
                      <a:lnTo>
                        <a:pt x="22" y="7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8" name="Freeform 56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11" cy="61"/>
                </a:xfrm>
                <a:custGeom>
                  <a:avLst/>
                  <a:gdLst>
                    <a:gd name="T0" fmla="*/ 32 w 32"/>
                    <a:gd name="T1" fmla="*/ 184 h 184"/>
                    <a:gd name="T2" fmla="*/ 31 w 32"/>
                    <a:gd name="T3" fmla="*/ 173 h 184"/>
                    <a:gd name="T4" fmla="*/ 31 w 32"/>
                    <a:gd name="T5" fmla="*/ 161 h 184"/>
                    <a:gd name="T6" fmla="*/ 31 w 32"/>
                    <a:gd name="T7" fmla="*/ 149 h 184"/>
                    <a:gd name="T8" fmla="*/ 29 w 32"/>
                    <a:gd name="T9" fmla="*/ 138 h 184"/>
                    <a:gd name="T10" fmla="*/ 29 w 32"/>
                    <a:gd name="T11" fmla="*/ 126 h 184"/>
                    <a:gd name="T12" fmla="*/ 28 w 32"/>
                    <a:gd name="T13" fmla="*/ 114 h 184"/>
                    <a:gd name="T14" fmla="*/ 28 w 32"/>
                    <a:gd name="T15" fmla="*/ 104 h 184"/>
                    <a:gd name="T16" fmla="*/ 28 w 32"/>
                    <a:gd name="T17" fmla="*/ 91 h 184"/>
                    <a:gd name="T18" fmla="*/ 26 w 32"/>
                    <a:gd name="T19" fmla="*/ 80 h 184"/>
                    <a:gd name="T20" fmla="*/ 26 w 32"/>
                    <a:gd name="T21" fmla="*/ 68 h 184"/>
                    <a:gd name="T22" fmla="*/ 25 w 32"/>
                    <a:gd name="T23" fmla="*/ 58 h 184"/>
                    <a:gd name="T24" fmla="*/ 25 w 32"/>
                    <a:gd name="T25" fmla="*/ 45 h 184"/>
                    <a:gd name="T26" fmla="*/ 25 w 32"/>
                    <a:gd name="T27" fmla="*/ 34 h 184"/>
                    <a:gd name="T28" fmla="*/ 25 w 32"/>
                    <a:gd name="T29" fmla="*/ 23 h 184"/>
                    <a:gd name="T30" fmla="*/ 23 w 32"/>
                    <a:gd name="T31" fmla="*/ 11 h 184"/>
                    <a:gd name="T32" fmla="*/ 23 w 32"/>
                    <a:gd name="T33" fmla="*/ 0 h 184"/>
                    <a:gd name="T34" fmla="*/ 0 w 32"/>
                    <a:gd name="T35" fmla="*/ 0 h 184"/>
                    <a:gd name="T36" fmla="*/ 1 w 32"/>
                    <a:gd name="T37" fmla="*/ 13 h 184"/>
                    <a:gd name="T38" fmla="*/ 1 w 32"/>
                    <a:gd name="T39" fmla="*/ 23 h 184"/>
                    <a:gd name="T40" fmla="*/ 1 w 32"/>
                    <a:gd name="T41" fmla="*/ 34 h 184"/>
                    <a:gd name="T42" fmla="*/ 1 w 32"/>
                    <a:gd name="T43" fmla="*/ 46 h 184"/>
                    <a:gd name="T44" fmla="*/ 3 w 32"/>
                    <a:gd name="T45" fmla="*/ 58 h 184"/>
                    <a:gd name="T46" fmla="*/ 3 w 32"/>
                    <a:gd name="T47" fmla="*/ 69 h 184"/>
                    <a:gd name="T48" fmla="*/ 4 w 32"/>
                    <a:gd name="T49" fmla="*/ 81 h 184"/>
                    <a:gd name="T50" fmla="*/ 4 w 32"/>
                    <a:gd name="T51" fmla="*/ 93 h 184"/>
                    <a:gd name="T52" fmla="*/ 6 w 32"/>
                    <a:gd name="T53" fmla="*/ 104 h 184"/>
                    <a:gd name="T54" fmla="*/ 6 w 32"/>
                    <a:gd name="T55" fmla="*/ 114 h 184"/>
                    <a:gd name="T56" fmla="*/ 6 w 32"/>
                    <a:gd name="T57" fmla="*/ 128 h 184"/>
                    <a:gd name="T58" fmla="*/ 6 w 32"/>
                    <a:gd name="T59" fmla="*/ 138 h 184"/>
                    <a:gd name="T60" fmla="*/ 7 w 32"/>
                    <a:gd name="T61" fmla="*/ 151 h 184"/>
                    <a:gd name="T62" fmla="*/ 7 w 32"/>
                    <a:gd name="T63" fmla="*/ 161 h 184"/>
                    <a:gd name="T64" fmla="*/ 9 w 32"/>
                    <a:gd name="T65" fmla="*/ 174 h 184"/>
                    <a:gd name="T66" fmla="*/ 9 w 32"/>
                    <a:gd name="T67" fmla="*/ 184 h 184"/>
                    <a:gd name="T68" fmla="*/ 32 w 32"/>
                    <a:gd name="T69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184">
                      <a:moveTo>
                        <a:pt x="32" y="184"/>
                      </a:moveTo>
                      <a:lnTo>
                        <a:pt x="31" y="173"/>
                      </a:lnTo>
                      <a:lnTo>
                        <a:pt x="31" y="161"/>
                      </a:lnTo>
                      <a:lnTo>
                        <a:pt x="31" y="149"/>
                      </a:lnTo>
                      <a:lnTo>
                        <a:pt x="29" y="138"/>
                      </a:lnTo>
                      <a:lnTo>
                        <a:pt x="29" y="126"/>
                      </a:lnTo>
                      <a:lnTo>
                        <a:pt x="28" y="114"/>
                      </a:lnTo>
                      <a:lnTo>
                        <a:pt x="28" y="104"/>
                      </a:lnTo>
                      <a:lnTo>
                        <a:pt x="28" y="91"/>
                      </a:lnTo>
                      <a:lnTo>
                        <a:pt x="26" y="80"/>
                      </a:lnTo>
                      <a:lnTo>
                        <a:pt x="26" y="68"/>
                      </a:lnTo>
                      <a:lnTo>
                        <a:pt x="25" y="58"/>
                      </a:lnTo>
                      <a:lnTo>
                        <a:pt x="25" y="45"/>
                      </a:lnTo>
                      <a:lnTo>
                        <a:pt x="25" y="34"/>
                      </a:lnTo>
                      <a:lnTo>
                        <a:pt x="25" y="23"/>
                      </a:lnTo>
                      <a:lnTo>
                        <a:pt x="23" y="11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1" y="23"/>
                      </a:lnTo>
                      <a:lnTo>
                        <a:pt x="1" y="34"/>
                      </a:lnTo>
                      <a:lnTo>
                        <a:pt x="1" y="46"/>
                      </a:lnTo>
                      <a:lnTo>
                        <a:pt x="3" y="58"/>
                      </a:lnTo>
                      <a:lnTo>
                        <a:pt x="3" y="69"/>
                      </a:lnTo>
                      <a:lnTo>
                        <a:pt x="4" y="81"/>
                      </a:lnTo>
                      <a:lnTo>
                        <a:pt x="4" y="93"/>
                      </a:lnTo>
                      <a:lnTo>
                        <a:pt x="6" y="104"/>
                      </a:lnTo>
                      <a:lnTo>
                        <a:pt x="6" y="114"/>
                      </a:lnTo>
                      <a:lnTo>
                        <a:pt x="6" y="128"/>
                      </a:lnTo>
                      <a:lnTo>
                        <a:pt x="6" y="138"/>
                      </a:lnTo>
                      <a:lnTo>
                        <a:pt x="7" y="151"/>
                      </a:lnTo>
                      <a:lnTo>
                        <a:pt x="7" y="161"/>
                      </a:lnTo>
                      <a:lnTo>
                        <a:pt x="9" y="174"/>
                      </a:lnTo>
                      <a:lnTo>
                        <a:pt x="9" y="184"/>
                      </a:lnTo>
                      <a:lnTo>
                        <a:pt x="32" y="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9" name="Freeform 57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8" cy="3"/>
                </a:xfrm>
                <a:custGeom>
                  <a:avLst/>
                  <a:gdLst>
                    <a:gd name="T0" fmla="*/ 0 w 23"/>
                    <a:gd name="T1" fmla="*/ 0 h 11"/>
                    <a:gd name="T2" fmla="*/ 1 w 23"/>
                    <a:gd name="T3" fmla="*/ 5 h 11"/>
                    <a:gd name="T4" fmla="*/ 4 w 23"/>
                    <a:gd name="T5" fmla="*/ 8 h 11"/>
                    <a:gd name="T6" fmla="*/ 9 w 23"/>
                    <a:gd name="T7" fmla="*/ 11 h 11"/>
                    <a:gd name="T8" fmla="*/ 12 w 23"/>
                    <a:gd name="T9" fmla="*/ 11 h 11"/>
                    <a:gd name="T10" fmla="*/ 16 w 23"/>
                    <a:gd name="T11" fmla="*/ 10 h 11"/>
                    <a:gd name="T12" fmla="*/ 20 w 23"/>
                    <a:gd name="T13" fmla="*/ 7 h 11"/>
                    <a:gd name="T14" fmla="*/ 23 w 23"/>
                    <a:gd name="T15" fmla="*/ 4 h 11"/>
                    <a:gd name="T16" fmla="*/ 23 w 23"/>
                    <a:gd name="T17" fmla="*/ 0 h 11"/>
                    <a:gd name="T18" fmla="*/ 0 w 23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1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4" y="8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20" y="7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0" name="Freeform 58"/>
                <p:cNvSpPr>
                  <a:spLocks/>
                </p:cNvSpPr>
                <p:nvPr/>
              </p:nvSpPr>
              <p:spPr bwMode="auto">
                <a:xfrm>
                  <a:off x="5041" y="3089"/>
                  <a:ext cx="256" cy="411"/>
                </a:xfrm>
                <a:custGeom>
                  <a:avLst/>
                  <a:gdLst>
                    <a:gd name="T0" fmla="*/ 7 w 768"/>
                    <a:gd name="T1" fmla="*/ 71 h 1231"/>
                    <a:gd name="T2" fmla="*/ 22 w 768"/>
                    <a:gd name="T3" fmla="*/ 218 h 1231"/>
                    <a:gd name="T4" fmla="*/ 36 w 768"/>
                    <a:gd name="T5" fmla="*/ 369 h 1231"/>
                    <a:gd name="T6" fmla="*/ 52 w 768"/>
                    <a:gd name="T7" fmla="*/ 521 h 1231"/>
                    <a:gd name="T8" fmla="*/ 68 w 768"/>
                    <a:gd name="T9" fmla="*/ 672 h 1231"/>
                    <a:gd name="T10" fmla="*/ 84 w 768"/>
                    <a:gd name="T11" fmla="*/ 825 h 1231"/>
                    <a:gd name="T12" fmla="*/ 100 w 768"/>
                    <a:gd name="T13" fmla="*/ 975 h 1231"/>
                    <a:gd name="T14" fmla="*/ 115 w 768"/>
                    <a:gd name="T15" fmla="*/ 1121 h 1231"/>
                    <a:gd name="T16" fmla="*/ 138 w 768"/>
                    <a:gd name="T17" fmla="*/ 1200 h 1231"/>
                    <a:gd name="T18" fmla="*/ 175 w 768"/>
                    <a:gd name="T19" fmla="*/ 1212 h 1231"/>
                    <a:gd name="T20" fmla="*/ 214 w 768"/>
                    <a:gd name="T21" fmla="*/ 1220 h 1231"/>
                    <a:gd name="T22" fmla="*/ 257 w 768"/>
                    <a:gd name="T23" fmla="*/ 1225 h 1231"/>
                    <a:gd name="T24" fmla="*/ 301 w 768"/>
                    <a:gd name="T25" fmla="*/ 1228 h 1231"/>
                    <a:gd name="T26" fmla="*/ 345 w 768"/>
                    <a:gd name="T27" fmla="*/ 1228 h 1231"/>
                    <a:gd name="T28" fmla="*/ 387 w 768"/>
                    <a:gd name="T29" fmla="*/ 1225 h 1231"/>
                    <a:gd name="T30" fmla="*/ 425 w 768"/>
                    <a:gd name="T31" fmla="*/ 1220 h 1231"/>
                    <a:gd name="T32" fmla="*/ 465 w 768"/>
                    <a:gd name="T33" fmla="*/ 1220 h 1231"/>
                    <a:gd name="T34" fmla="*/ 508 w 768"/>
                    <a:gd name="T35" fmla="*/ 1226 h 1231"/>
                    <a:gd name="T36" fmla="*/ 553 w 768"/>
                    <a:gd name="T37" fmla="*/ 1229 h 1231"/>
                    <a:gd name="T38" fmla="*/ 620 w 768"/>
                    <a:gd name="T39" fmla="*/ 1231 h 1231"/>
                    <a:gd name="T40" fmla="*/ 662 w 768"/>
                    <a:gd name="T41" fmla="*/ 1228 h 1231"/>
                    <a:gd name="T42" fmla="*/ 701 w 768"/>
                    <a:gd name="T43" fmla="*/ 1220 h 1231"/>
                    <a:gd name="T44" fmla="*/ 737 w 768"/>
                    <a:gd name="T45" fmla="*/ 1212 h 1231"/>
                    <a:gd name="T46" fmla="*/ 768 w 768"/>
                    <a:gd name="T47" fmla="*/ 1197 h 1231"/>
                    <a:gd name="T48" fmla="*/ 750 w 768"/>
                    <a:gd name="T49" fmla="*/ 918 h 1231"/>
                    <a:gd name="T50" fmla="*/ 733 w 768"/>
                    <a:gd name="T51" fmla="*/ 637 h 1231"/>
                    <a:gd name="T52" fmla="*/ 715 w 768"/>
                    <a:gd name="T53" fmla="*/ 356 h 1231"/>
                    <a:gd name="T54" fmla="*/ 698 w 768"/>
                    <a:gd name="T55" fmla="*/ 77 h 1231"/>
                    <a:gd name="T56" fmla="*/ 654 w 768"/>
                    <a:gd name="T57" fmla="*/ 74 h 1231"/>
                    <a:gd name="T58" fmla="*/ 609 w 768"/>
                    <a:gd name="T59" fmla="*/ 71 h 1231"/>
                    <a:gd name="T60" fmla="*/ 566 w 768"/>
                    <a:gd name="T61" fmla="*/ 70 h 1231"/>
                    <a:gd name="T62" fmla="*/ 519 w 768"/>
                    <a:gd name="T63" fmla="*/ 67 h 1231"/>
                    <a:gd name="T64" fmla="*/ 474 w 768"/>
                    <a:gd name="T65" fmla="*/ 63 h 1231"/>
                    <a:gd name="T66" fmla="*/ 428 w 768"/>
                    <a:gd name="T67" fmla="*/ 58 h 1231"/>
                    <a:gd name="T68" fmla="*/ 381 w 768"/>
                    <a:gd name="T69" fmla="*/ 54 h 1231"/>
                    <a:gd name="T70" fmla="*/ 336 w 768"/>
                    <a:gd name="T71" fmla="*/ 49 h 1231"/>
                    <a:gd name="T72" fmla="*/ 291 w 768"/>
                    <a:gd name="T73" fmla="*/ 45 h 1231"/>
                    <a:gd name="T74" fmla="*/ 246 w 768"/>
                    <a:gd name="T75" fmla="*/ 39 h 1231"/>
                    <a:gd name="T76" fmla="*/ 202 w 768"/>
                    <a:gd name="T77" fmla="*/ 32 h 1231"/>
                    <a:gd name="T78" fmla="*/ 159 w 768"/>
                    <a:gd name="T79" fmla="*/ 28 h 1231"/>
                    <a:gd name="T80" fmla="*/ 116 w 768"/>
                    <a:gd name="T81" fmla="*/ 20 h 1231"/>
                    <a:gd name="T82" fmla="*/ 76 w 768"/>
                    <a:gd name="T83" fmla="*/ 15 h 1231"/>
                    <a:gd name="T84" fmla="*/ 36 w 768"/>
                    <a:gd name="T85" fmla="*/ 7 h 1231"/>
                    <a:gd name="T86" fmla="*/ 0 w 768"/>
                    <a:gd name="T87" fmla="*/ 0 h 1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68" h="1231">
                      <a:moveTo>
                        <a:pt x="0" y="0"/>
                      </a:moveTo>
                      <a:lnTo>
                        <a:pt x="7" y="71"/>
                      </a:lnTo>
                      <a:lnTo>
                        <a:pt x="15" y="145"/>
                      </a:lnTo>
                      <a:lnTo>
                        <a:pt x="22" y="218"/>
                      </a:lnTo>
                      <a:lnTo>
                        <a:pt x="29" y="294"/>
                      </a:lnTo>
                      <a:lnTo>
                        <a:pt x="36" y="369"/>
                      </a:lnTo>
                      <a:lnTo>
                        <a:pt x="45" y="445"/>
                      </a:lnTo>
                      <a:lnTo>
                        <a:pt x="52" y="521"/>
                      </a:lnTo>
                      <a:lnTo>
                        <a:pt x="61" y="596"/>
                      </a:lnTo>
                      <a:lnTo>
                        <a:pt x="68" y="672"/>
                      </a:lnTo>
                      <a:lnTo>
                        <a:pt x="76" y="749"/>
                      </a:lnTo>
                      <a:lnTo>
                        <a:pt x="84" y="825"/>
                      </a:lnTo>
                      <a:lnTo>
                        <a:pt x="92" y="900"/>
                      </a:lnTo>
                      <a:lnTo>
                        <a:pt x="100" y="975"/>
                      </a:lnTo>
                      <a:lnTo>
                        <a:pt x="108" y="1049"/>
                      </a:lnTo>
                      <a:lnTo>
                        <a:pt x="115" y="1121"/>
                      </a:lnTo>
                      <a:lnTo>
                        <a:pt x="122" y="1194"/>
                      </a:lnTo>
                      <a:lnTo>
                        <a:pt x="138" y="1200"/>
                      </a:lnTo>
                      <a:lnTo>
                        <a:pt x="156" y="1206"/>
                      </a:lnTo>
                      <a:lnTo>
                        <a:pt x="175" y="1212"/>
                      </a:lnTo>
                      <a:lnTo>
                        <a:pt x="193" y="1216"/>
                      </a:lnTo>
                      <a:lnTo>
                        <a:pt x="214" y="1220"/>
                      </a:lnTo>
                      <a:lnTo>
                        <a:pt x="236" y="1223"/>
                      </a:lnTo>
                      <a:lnTo>
                        <a:pt x="257" y="1225"/>
                      </a:lnTo>
                      <a:lnTo>
                        <a:pt x="278" y="1226"/>
                      </a:lnTo>
                      <a:lnTo>
                        <a:pt x="301" y="1228"/>
                      </a:lnTo>
                      <a:lnTo>
                        <a:pt x="323" y="1228"/>
                      </a:lnTo>
                      <a:lnTo>
                        <a:pt x="345" y="1228"/>
                      </a:lnTo>
                      <a:lnTo>
                        <a:pt x="365" y="1226"/>
                      </a:lnTo>
                      <a:lnTo>
                        <a:pt x="387" y="1225"/>
                      </a:lnTo>
                      <a:lnTo>
                        <a:pt x="406" y="1222"/>
                      </a:lnTo>
                      <a:lnTo>
                        <a:pt x="425" y="1220"/>
                      </a:lnTo>
                      <a:lnTo>
                        <a:pt x="445" y="1216"/>
                      </a:lnTo>
                      <a:lnTo>
                        <a:pt x="465" y="1220"/>
                      </a:lnTo>
                      <a:lnTo>
                        <a:pt x="486" y="1223"/>
                      </a:lnTo>
                      <a:lnTo>
                        <a:pt x="508" y="1226"/>
                      </a:lnTo>
                      <a:lnTo>
                        <a:pt x="529" y="1228"/>
                      </a:lnTo>
                      <a:lnTo>
                        <a:pt x="553" y="1229"/>
                      </a:lnTo>
                      <a:lnTo>
                        <a:pt x="574" y="1231"/>
                      </a:lnTo>
                      <a:lnTo>
                        <a:pt x="620" y="1231"/>
                      </a:lnTo>
                      <a:lnTo>
                        <a:pt x="641" y="1229"/>
                      </a:lnTo>
                      <a:lnTo>
                        <a:pt x="662" y="1228"/>
                      </a:lnTo>
                      <a:lnTo>
                        <a:pt x="682" y="1225"/>
                      </a:lnTo>
                      <a:lnTo>
                        <a:pt x="701" y="1220"/>
                      </a:lnTo>
                      <a:lnTo>
                        <a:pt x="720" y="1216"/>
                      </a:lnTo>
                      <a:lnTo>
                        <a:pt x="737" y="1212"/>
                      </a:lnTo>
                      <a:lnTo>
                        <a:pt x="753" y="1204"/>
                      </a:lnTo>
                      <a:lnTo>
                        <a:pt x="768" y="1197"/>
                      </a:lnTo>
                      <a:lnTo>
                        <a:pt x="759" y="1057"/>
                      </a:lnTo>
                      <a:lnTo>
                        <a:pt x="750" y="918"/>
                      </a:lnTo>
                      <a:lnTo>
                        <a:pt x="742" y="777"/>
                      </a:lnTo>
                      <a:lnTo>
                        <a:pt x="733" y="637"/>
                      </a:lnTo>
                      <a:lnTo>
                        <a:pt x="724" y="496"/>
                      </a:lnTo>
                      <a:lnTo>
                        <a:pt x="715" y="356"/>
                      </a:lnTo>
                      <a:lnTo>
                        <a:pt x="707" y="217"/>
                      </a:lnTo>
                      <a:lnTo>
                        <a:pt x="698" y="77"/>
                      </a:lnTo>
                      <a:lnTo>
                        <a:pt x="676" y="76"/>
                      </a:lnTo>
                      <a:lnTo>
                        <a:pt x="654" y="74"/>
                      </a:lnTo>
                      <a:lnTo>
                        <a:pt x="633" y="74"/>
                      </a:lnTo>
                      <a:lnTo>
                        <a:pt x="609" y="71"/>
                      </a:lnTo>
                      <a:lnTo>
                        <a:pt x="588" y="71"/>
                      </a:lnTo>
                      <a:lnTo>
                        <a:pt x="566" y="70"/>
                      </a:lnTo>
                      <a:lnTo>
                        <a:pt x="542" y="68"/>
                      </a:lnTo>
                      <a:lnTo>
                        <a:pt x="519" y="67"/>
                      </a:lnTo>
                      <a:lnTo>
                        <a:pt x="497" y="64"/>
                      </a:lnTo>
                      <a:lnTo>
                        <a:pt x="474" y="63"/>
                      </a:lnTo>
                      <a:lnTo>
                        <a:pt x="451" y="61"/>
                      </a:lnTo>
                      <a:lnTo>
                        <a:pt x="428" y="58"/>
                      </a:lnTo>
                      <a:lnTo>
                        <a:pt x="404" y="57"/>
                      </a:lnTo>
                      <a:lnTo>
                        <a:pt x="381" y="54"/>
                      </a:lnTo>
                      <a:lnTo>
                        <a:pt x="359" y="52"/>
                      </a:lnTo>
                      <a:lnTo>
                        <a:pt x="336" y="49"/>
                      </a:lnTo>
                      <a:lnTo>
                        <a:pt x="313" y="47"/>
                      </a:lnTo>
                      <a:lnTo>
                        <a:pt x="291" y="45"/>
                      </a:lnTo>
                      <a:lnTo>
                        <a:pt x="268" y="41"/>
                      </a:lnTo>
                      <a:lnTo>
                        <a:pt x="246" y="39"/>
                      </a:lnTo>
                      <a:lnTo>
                        <a:pt x="224" y="36"/>
                      </a:lnTo>
                      <a:lnTo>
                        <a:pt x="202" y="32"/>
                      </a:lnTo>
                      <a:lnTo>
                        <a:pt x="180" y="31"/>
                      </a:lnTo>
                      <a:lnTo>
                        <a:pt x="159" y="28"/>
                      </a:lnTo>
                      <a:lnTo>
                        <a:pt x="137" y="23"/>
                      </a:lnTo>
                      <a:lnTo>
                        <a:pt x="116" y="20"/>
                      </a:lnTo>
                      <a:lnTo>
                        <a:pt x="96" y="17"/>
                      </a:lnTo>
                      <a:lnTo>
                        <a:pt x="76" y="15"/>
                      </a:lnTo>
                      <a:lnTo>
                        <a:pt x="57" y="12"/>
                      </a:lnTo>
                      <a:lnTo>
                        <a:pt x="36" y="7"/>
                      </a:lnTo>
                      <a:lnTo>
                        <a:pt x="1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92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1" name="Freeform 59"/>
                <p:cNvSpPr>
                  <a:spLocks/>
                </p:cNvSpPr>
                <p:nvPr/>
              </p:nvSpPr>
              <p:spPr bwMode="auto">
                <a:xfrm>
                  <a:off x="5037" y="3089"/>
                  <a:ext cx="49" cy="402"/>
                </a:xfrm>
                <a:custGeom>
                  <a:avLst/>
                  <a:gdLst>
                    <a:gd name="T0" fmla="*/ 146 w 146"/>
                    <a:gd name="T1" fmla="*/ 1194 h 1205"/>
                    <a:gd name="T2" fmla="*/ 139 w 146"/>
                    <a:gd name="T3" fmla="*/ 1121 h 1205"/>
                    <a:gd name="T4" fmla="*/ 131 w 146"/>
                    <a:gd name="T5" fmla="*/ 1048 h 1205"/>
                    <a:gd name="T6" fmla="*/ 124 w 146"/>
                    <a:gd name="T7" fmla="*/ 974 h 1205"/>
                    <a:gd name="T8" fmla="*/ 115 w 146"/>
                    <a:gd name="T9" fmla="*/ 900 h 1205"/>
                    <a:gd name="T10" fmla="*/ 108 w 146"/>
                    <a:gd name="T11" fmla="*/ 824 h 1205"/>
                    <a:gd name="T12" fmla="*/ 99 w 146"/>
                    <a:gd name="T13" fmla="*/ 749 h 1205"/>
                    <a:gd name="T14" fmla="*/ 92 w 146"/>
                    <a:gd name="T15" fmla="*/ 673 h 1205"/>
                    <a:gd name="T16" fmla="*/ 85 w 146"/>
                    <a:gd name="T17" fmla="*/ 596 h 1205"/>
                    <a:gd name="T18" fmla="*/ 76 w 146"/>
                    <a:gd name="T19" fmla="*/ 520 h 1205"/>
                    <a:gd name="T20" fmla="*/ 67 w 146"/>
                    <a:gd name="T21" fmla="*/ 445 h 1205"/>
                    <a:gd name="T22" fmla="*/ 60 w 146"/>
                    <a:gd name="T23" fmla="*/ 369 h 1205"/>
                    <a:gd name="T24" fmla="*/ 53 w 146"/>
                    <a:gd name="T25" fmla="*/ 293 h 1205"/>
                    <a:gd name="T26" fmla="*/ 46 w 146"/>
                    <a:gd name="T27" fmla="*/ 219 h 1205"/>
                    <a:gd name="T28" fmla="*/ 38 w 146"/>
                    <a:gd name="T29" fmla="*/ 145 h 1205"/>
                    <a:gd name="T30" fmla="*/ 31 w 146"/>
                    <a:gd name="T31" fmla="*/ 71 h 1205"/>
                    <a:gd name="T32" fmla="*/ 24 w 146"/>
                    <a:gd name="T33" fmla="*/ 0 h 1205"/>
                    <a:gd name="T34" fmla="*/ 3 w 146"/>
                    <a:gd name="T35" fmla="*/ 37 h 1205"/>
                    <a:gd name="T36" fmla="*/ 11 w 146"/>
                    <a:gd name="T37" fmla="*/ 110 h 1205"/>
                    <a:gd name="T38" fmla="*/ 18 w 146"/>
                    <a:gd name="T39" fmla="*/ 184 h 1205"/>
                    <a:gd name="T40" fmla="*/ 25 w 146"/>
                    <a:gd name="T41" fmla="*/ 258 h 1205"/>
                    <a:gd name="T42" fmla="*/ 34 w 146"/>
                    <a:gd name="T43" fmla="*/ 333 h 1205"/>
                    <a:gd name="T44" fmla="*/ 41 w 146"/>
                    <a:gd name="T45" fmla="*/ 408 h 1205"/>
                    <a:gd name="T46" fmla="*/ 48 w 146"/>
                    <a:gd name="T47" fmla="*/ 485 h 1205"/>
                    <a:gd name="T48" fmla="*/ 57 w 146"/>
                    <a:gd name="T49" fmla="*/ 561 h 1205"/>
                    <a:gd name="T50" fmla="*/ 64 w 146"/>
                    <a:gd name="T51" fmla="*/ 637 h 1205"/>
                    <a:gd name="T52" fmla="*/ 73 w 146"/>
                    <a:gd name="T53" fmla="*/ 712 h 1205"/>
                    <a:gd name="T54" fmla="*/ 80 w 146"/>
                    <a:gd name="T55" fmla="*/ 789 h 1205"/>
                    <a:gd name="T56" fmla="*/ 88 w 146"/>
                    <a:gd name="T57" fmla="*/ 865 h 1205"/>
                    <a:gd name="T58" fmla="*/ 96 w 146"/>
                    <a:gd name="T59" fmla="*/ 939 h 1205"/>
                    <a:gd name="T60" fmla="*/ 104 w 146"/>
                    <a:gd name="T61" fmla="*/ 1013 h 1205"/>
                    <a:gd name="T62" fmla="*/ 111 w 146"/>
                    <a:gd name="T63" fmla="*/ 1088 h 1205"/>
                    <a:gd name="T64" fmla="*/ 118 w 146"/>
                    <a:gd name="T65" fmla="*/ 1160 h 1205"/>
                    <a:gd name="T66" fmla="*/ 128 w 146"/>
                    <a:gd name="T67" fmla="*/ 1205 h 1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6" h="1205">
                      <a:moveTo>
                        <a:pt x="139" y="1184"/>
                      </a:moveTo>
                      <a:lnTo>
                        <a:pt x="146" y="1194"/>
                      </a:lnTo>
                      <a:lnTo>
                        <a:pt x="142" y="1157"/>
                      </a:lnTo>
                      <a:lnTo>
                        <a:pt x="139" y="1121"/>
                      </a:lnTo>
                      <a:lnTo>
                        <a:pt x="134" y="1085"/>
                      </a:lnTo>
                      <a:lnTo>
                        <a:pt x="131" y="1048"/>
                      </a:lnTo>
                      <a:lnTo>
                        <a:pt x="127" y="1010"/>
                      </a:lnTo>
                      <a:lnTo>
                        <a:pt x="124" y="974"/>
                      </a:lnTo>
                      <a:lnTo>
                        <a:pt x="120" y="936"/>
                      </a:lnTo>
                      <a:lnTo>
                        <a:pt x="115" y="900"/>
                      </a:lnTo>
                      <a:lnTo>
                        <a:pt x="111" y="862"/>
                      </a:lnTo>
                      <a:lnTo>
                        <a:pt x="108" y="824"/>
                      </a:lnTo>
                      <a:lnTo>
                        <a:pt x="104" y="786"/>
                      </a:lnTo>
                      <a:lnTo>
                        <a:pt x="99" y="749"/>
                      </a:lnTo>
                      <a:lnTo>
                        <a:pt x="95" y="711"/>
                      </a:lnTo>
                      <a:lnTo>
                        <a:pt x="92" y="673"/>
                      </a:lnTo>
                      <a:lnTo>
                        <a:pt x="88" y="635"/>
                      </a:lnTo>
                      <a:lnTo>
                        <a:pt x="85" y="596"/>
                      </a:lnTo>
                      <a:lnTo>
                        <a:pt x="80" y="558"/>
                      </a:lnTo>
                      <a:lnTo>
                        <a:pt x="76" y="520"/>
                      </a:lnTo>
                      <a:lnTo>
                        <a:pt x="72" y="482"/>
                      </a:lnTo>
                      <a:lnTo>
                        <a:pt x="67" y="445"/>
                      </a:lnTo>
                      <a:lnTo>
                        <a:pt x="64" y="407"/>
                      </a:lnTo>
                      <a:lnTo>
                        <a:pt x="60" y="369"/>
                      </a:lnTo>
                      <a:lnTo>
                        <a:pt x="57" y="331"/>
                      </a:lnTo>
                      <a:lnTo>
                        <a:pt x="53" y="293"/>
                      </a:lnTo>
                      <a:lnTo>
                        <a:pt x="48" y="256"/>
                      </a:lnTo>
                      <a:lnTo>
                        <a:pt x="46" y="219"/>
                      </a:lnTo>
                      <a:lnTo>
                        <a:pt x="41" y="183"/>
                      </a:lnTo>
                      <a:lnTo>
                        <a:pt x="38" y="145"/>
                      </a:lnTo>
                      <a:lnTo>
                        <a:pt x="34" y="109"/>
                      </a:lnTo>
                      <a:lnTo>
                        <a:pt x="31" y="71"/>
                      </a:lnTo>
                      <a:lnTo>
                        <a:pt x="27" y="36"/>
                      </a:lnTo>
                      <a:lnTo>
                        <a:pt x="24" y="0"/>
                      </a:lnTo>
                      <a:lnTo>
                        <a:pt x="0" y="1"/>
                      </a:lnTo>
                      <a:lnTo>
                        <a:pt x="3" y="37"/>
                      </a:lnTo>
                      <a:lnTo>
                        <a:pt x="8" y="74"/>
                      </a:lnTo>
                      <a:lnTo>
                        <a:pt x="11" y="110"/>
                      </a:lnTo>
                      <a:lnTo>
                        <a:pt x="15" y="148"/>
                      </a:lnTo>
                      <a:lnTo>
                        <a:pt x="18" y="184"/>
                      </a:lnTo>
                      <a:lnTo>
                        <a:pt x="22" y="221"/>
                      </a:lnTo>
                      <a:lnTo>
                        <a:pt x="25" y="258"/>
                      </a:lnTo>
                      <a:lnTo>
                        <a:pt x="30" y="296"/>
                      </a:lnTo>
                      <a:lnTo>
                        <a:pt x="34" y="333"/>
                      </a:lnTo>
                      <a:lnTo>
                        <a:pt x="37" y="372"/>
                      </a:lnTo>
                      <a:lnTo>
                        <a:pt x="41" y="408"/>
                      </a:lnTo>
                      <a:lnTo>
                        <a:pt x="46" y="448"/>
                      </a:lnTo>
                      <a:lnTo>
                        <a:pt x="48" y="485"/>
                      </a:lnTo>
                      <a:lnTo>
                        <a:pt x="53" y="523"/>
                      </a:lnTo>
                      <a:lnTo>
                        <a:pt x="57" y="561"/>
                      </a:lnTo>
                      <a:lnTo>
                        <a:pt x="62" y="599"/>
                      </a:lnTo>
                      <a:lnTo>
                        <a:pt x="64" y="637"/>
                      </a:lnTo>
                      <a:lnTo>
                        <a:pt x="69" y="674"/>
                      </a:lnTo>
                      <a:lnTo>
                        <a:pt x="73" y="712"/>
                      </a:lnTo>
                      <a:lnTo>
                        <a:pt x="78" y="750"/>
                      </a:lnTo>
                      <a:lnTo>
                        <a:pt x="80" y="789"/>
                      </a:lnTo>
                      <a:lnTo>
                        <a:pt x="85" y="826"/>
                      </a:lnTo>
                      <a:lnTo>
                        <a:pt x="88" y="865"/>
                      </a:lnTo>
                      <a:lnTo>
                        <a:pt x="92" y="901"/>
                      </a:lnTo>
                      <a:lnTo>
                        <a:pt x="96" y="939"/>
                      </a:lnTo>
                      <a:lnTo>
                        <a:pt x="101" y="977"/>
                      </a:lnTo>
                      <a:lnTo>
                        <a:pt x="104" y="1013"/>
                      </a:lnTo>
                      <a:lnTo>
                        <a:pt x="108" y="1050"/>
                      </a:lnTo>
                      <a:lnTo>
                        <a:pt x="111" y="1088"/>
                      </a:lnTo>
                      <a:lnTo>
                        <a:pt x="115" y="1124"/>
                      </a:lnTo>
                      <a:lnTo>
                        <a:pt x="118" y="1160"/>
                      </a:lnTo>
                      <a:lnTo>
                        <a:pt x="123" y="1197"/>
                      </a:lnTo>
                      <a:lnTo>
                        <a:pt x="128" y="1205"/>
                      </a:lnTo>
                      <a:lnTo>
                        <a:pt x="139" y="1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2" name="Freeform 60"/>
                <p:cNvSpPr>
                  <a:spLocks/>
                </p:cNvSpPr>
                <p:nvPr/>
              </p:nvSpPr>
              <p:spPr bwMode="auto">
                <a:xfrm>
                  <a:off x="5080" y="3484"/>
                  <a:ext cx="110" cy="18"/>
                </a:xfrm>
                <a:custGeom>
                  <a:avLst/>
                  <a:gdLst>
                    <a:gd name="T0" fmla="*/ 330 w 330"/>
                    <a:gd name="T1" fmla="*/ 21 h 56"/>
                    <a:gd name="T2" fmla="*/ 326 w 330"/>
                    <a:gd name="T3" fmla="*/ 21 h 56"/>
                    <a:gd name="T4" fmla="*/ 307 w 330"/>
                    <a:gd name="T5" fmla="*/ 26 h 56"/>
                    <a:gd name="T6" fmla="*/ 290 w 330"/>
                    <a:gd name="T7" fmla="*/ 29 h 56"/>
                    <a:gd name="T8" fmla="*/ 269 w 330"/>
                    <a:gd name="T9" fmla="*/ 30 h 56"/>
                    <a:gd name="T10" fmla="*/ 249 w 330"/>
                    <a:gd name="T11" fmla="*/ 32 h 56"/>
                    <a:gd name="T12" fmla="*/ 227 w 330"/>
                    <a:gd name="T13" fmla="*/ 33 h 56"/>
                    <a:gd name="T14" fmla="*/ 207 w 330"/>
                    <a:gd name="T15" fmla="*/ 33 h 56"/>
                    <a:gd name="T16" fmla="*/ 185 w 330"/>
                    <a:gd name="T17" fmla="*/ 33 h 56"/>
                    <a:gd name="T18" fmla="*/ 163 w 330"/>
                    <a:gd name="T19" fmla="*/ 32 h 56"/>
                    <a:gd name="T20" fmla="*/ 141 w 330"/>
                    <a:gd name="T21" fmla="*/ 30 h 56"/>
                    <a:gd name="T22" fmla="*/ 121 w 330"/>
                    <a:gd name="T23" fmla="*/ 29 h 56"/>
                    <a:gd name="T24" fmla="*/ 101 w 330"/>
                    <a:gd name="T25" fmla="*/ 26 h 56"/>
                    <a:gd name="T26" fmla="*/ 80 w 330"/>
                    <a:gd name="T27" fmla="*/ 21 h 56"/>
                    <a:gd name="T28" fmla="*/ 61 w 330"/>
                    <a:gd name="T29" fmla="*/ 17 h 56"/>
                    <a:gd name="T30" fmla="*/ 44 w 330"/>
                    <a:gd name="T31" fmla="*/ 13 h 56"/>
                    <a:gd name="T32" fmla="*/ 27 w 330"/>
                    <a:gd name="T33" fmla="*/ 7 h 56"/>
                    <a:gd name="T34" fmla="*/ 11 w 330"/>
                    <a:gd name="T35" fmla="*/ 0 h 56"/>
                    <a:gd name="T36" fmla="*/ 0 w 330"/>
                    <a:gd name="T37" fmla="*/ 21 h 56"/>
                    <a:gd name="T38" fmla="*/ 18 w 330"/>
                    <a:gd name="T39" fmla="*/ 29 h 56"/>
                    <a:gd name="T40" fmla="*/ 37 w 330"/>
                    <a:gd name="T41" fmla="*/ 34 h 56"/>
                    <a:gd name="T42" fmla="*/ 56 w 330"/>
                    <a:gd name="T43" fmla="*/ 40 h 56"/>
                    <a:gd name="T44" fmla="*/ 76 w 330"/>
                    <a:gd name="T45" fmla="*/ 45 h 56"/>
                    <a:gd name="T46" fmla="*/ 96 w 330"/>
                    <a:gd name="T47" fmla="*/ 49 h 56"/>
                    <a:gd name="T48" fmla="*/ 118 w 330"/>
                    <a:gd name="T49" fmla="*/ 52 h 56"/>
                    <a:gd name="T50" fmla="*/ 139 w 330"/>
                    <a:gd name="T51" fmla="*/ 53 h 56"/>
                    <a:gd name="T52" fmla="*/ 162 w 330"/>
                    <a:gd name="T53" fmla="*/ 55 h 56"/>
                    <a:gd name="T54" fmla="*/ 184 w 330"/>
                    <a:gd name="T55" fmla="*/ 56 h 56"/>
                    <a:gd name="T56" fmla="*/ 207 w 330"/>
                    <a:gd name="T57" fmla="*/ 56 h 56"/>
                    <a:gd name="T58" fmla="*/ 229 w 330"/>
                    <a:gd name="T59" fmla="*/ 55 h 56"/>
                    <a:gd name="T60" fmla="*/ 251 w 330"/>
                    <a:gd name="T61" fmla="*/ 55 h 56"/>
                    <a:gd name="T62" fmla="*/ 272 w 330"/>
                    <a:gd name="T63" fmla="*/ 53 h 56"/>
                    <a:gd name="T64" fmla="*/ 291 w 330"/>
                    <a:gd name="T65" fmla="*/ 50 h 56"/>
                    <a:gd name="T66" fmla="*/ 312 w 330"/>
                    <a:gd name="T67" fmla="*/ 49 h 56"/>
                    <a:gd name="T68" fmla="*/ 330 w 330"/>
                    <a:gd name="T69" fmla="*/ 45 h 56"/>
                    <a:gd name="T70" fmla="*/ 326 w 330"/>
                    <a:gd name="T71" fmla="*/ 45 h 56"/>
                    <a:gd name="T72" fmla="*/ 330 w 330"/>
                    <a:gd name="T73" fmla="*/ 2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0" h="56">
                      <a:moveTo>
                        <a:pt x="330" y="21"/>
                      </a:moveTo>
                      <a:lnTo>
                        <a:pt x="326" y="21"/>
                      </a:lnTo>
                      <a:lnTo>
                        <a:pt x="307" y="26"/>
                      </a:lnTo>
                      <a:lnTo>
                        <a:pt x="290" y="29"/>
                      </a:lnTo>
                      <a:lnTo>
                        <a:pt x="269" y="30"/>
                      </a:lnTo>
                      <a:lnTo>
                        <a:pt x="249" y="32"/>
                      </a:lnTo>
                      <a:lnTo>
                        <a:pt x="227" y="33"/>
                      </a:lnTo>
                      <a:lnTo>
                        <a:pt x="207" y="33"/>
                      </a:lnTo>
                      <a:lnTo>
                        <a:pt x="185" y="33"/>
                      </a:lnTo>
                      <a:lnTo>
                        <a:pt x="163" y="32"/>
                      </a:lnTo>
                      <a:lnTo>
                        <a:pt x="141" y="30"/>
                      </a:lnTo>
                      <a:lnTo>
                        <a:pt x="121" y="29"/>
                      </a:lnTo>
                      <a:lnTo>
                        <a:pt x="101" y="26"/>
                      </a:lnTo>
                      <a:lnTo>
                        <a:pt x="80" y="21"/>
                      </a:lnTo>
                      <a:lnTo>
                        <a:pt x="61" y="17"/>
                      </a:lnTo>
                      <a:lnTo>
                        <a:pt x="44" y="13"/>
                      </a:lnTo>
                      <a:lnTo>
                        <a:pt x="27" y="7"/>
                      </a:lnTo>
                      <a:lnTo>
                        <a:pt x="11" y="0"/>
                      </a:lnTo>
                      <a:lnTo>
                        <a:pt x="0" y="21"/>
                      </a:lnTo>
                      <a:lnTo>
                        <a:pt x="18" y="29"/>
                      </a:lnTo>
                      <a:lnTo>
                        <a:pt x="37" y="34"/>
                      </a:lnTo>
                      <a:lnTo>
                        <a:pt x="56" y="40"/>
                      </a:lnTo>
                      <a:lnTo>
                        <a:pt x="76" y="45"/>
                      </a:lnTo>
                      <a:lnTo>
                        <a:pt x="96" y="49"/>
                      </a:lnTo>
                      <a:lnTo>
                        <a:pt x="118" y="52"/>
                      </a:lnTo>
                      <a:lnTo>
                        <a:pt x="139" y="53"/>
                      </a:lnTo>
                      <a:lnTo>
                        <a:pt x="162" y="55"/>
                      </a:lnTo>
                      <a:lnTo>
                        <a:pt x="184" y="56"/>
                      </a:lnTo>
                      <a:lnTo>
                        <a:pt x="207" y="56"/>
                      </a:lnTo>
                      <a:lnTo>
                        <a:pt x="229" y="55"/>
                      </a:lnTo>
                      <a:lnTo>
                        <a:pt x="251" y="55"/>
                      </a:lnTo>
                      <a:lnTo>
                        <a:pt x="272" y="53"/>
                      </a:lnTo>
                      <a:lnTo>
                        <a:pt x="291" y="50"/>
                      </a:lnTo>
                      <a:lnTo>
                        <a:pt x="312" y="49"/>
                      </a:lnTo>
                      <a:lnTo>
                        <a:pt x="330" y="45"/>
                      </a:lnTo>
                      <a:lnTo>
                        <a:pt x="326" y="45"/>
                      </a:lnTo>
                      <a:lnTo>
                        <a:pt x="33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3" name="Freeform 61"/>
                <p:cNvSpPr>
                  <a:spLocks/>
                </p:cNvSpPr>
                <p:nvPr/>
              </p:nvSpPr>
              <p:spPr bwMode="auto">
                <a:xfrm>
                  <a:off x="5188" y="3485"/>
                  <a:ext cx="113" cy="18"/>
                </a:xfrm>
                <a:custGeom>
                  <a:avLst/>
                  <a:gdLst>
                    <a:gd name="T0" fmla="*/ 314 w 337"/>
                    <a:gd name="T1" fmla="*/ 10 h 55"/>
                    <a:gd name="T2" fmla="*/ 320 w 337"/>
                    <a:gd name="T3" fmla="*/ 0 h 55"/>
                    <a:gd name="T4" fmla="*/ 305 w 337"/>
                    <a:gd name="T5" fmla="*/ 7 h 55"/>
                    <a:gd name="T6" fmla="*/ 291 w 337"/>
                    <a:gd name="T7" fmla="*/ 13 h 55"/>
                    <a:gd name="T8" fmla="*/ 275 w 337"/>
                    <a:gd name="T9" fmla="*/ 17 h 55"/>
                    <a:gd name="T10" fmla="*/ 257 w 337"/>
                    <a:gd name="T11" fmla="*/ 22 h 55"/>
                    <a:gd name="T12" fmla="*/ 239 w 337"/>
                    <a:gd name="T13" fmla="*/ 26 h 55"/>
                    <a:gd name="T14" fmla="*/ 218 w 337"/>
                    <a:gd name="T15" fmla="*/ 29 h 55"/>
                    <a:gd name="T16" fmla="*/ 198 w 337"/>
                    <a:gd name="T17" fmla="*/ 30 h 55"/>
                    <a:gd name="T18" fmla="*/ 176 w 337"/>
                    <a:gd name="T19" fmla="*/ 32 h 55"/>
                    <a:gd name="T20" fmla="*/ 132 w 337"/>
                    <a:gd name="T21" fmla="*/ 32 h 55"/>
                    <a:gd name="T22" fmla="*/ 111 w 337"/>
                    <a:gd name="T23" fmla="*/ 30 h 55"/>
                    <a:gd name="T24" fmla="*/ 89 w 337"/>
                    <a:gd name="T25" fmla="*/ 29 h 55"/>
                    <a:gd name="T26" fmla="*/ 67 w 337"/>
                    <a:gd name="T27" fmla="*/ 28 h 55"/>
                    <a:gd name="T28" fmla="*/ 45 w 337"/>
                    <a:gd name="T29" fmla="*/ 25 h 55"/>
                    <a:gd name="T30" fmla="*/ 25 w 337"/>
                    <a:gd name="T31" fmla="*/ 22 h 55"/>
                    <a:gd name="T32" fmla="*/ 4 w 337"/>
                    <a:gd name="T33" fmla="*/ 17 h 55"/>
                    <a:gd name="T34" fmla="*/ 0 w 337"/>
                    <a:gd name="T35" fmla="*/ 41 h 55"/>
                    <a:gd name="T36" fmla="*/ 20 w 337"/>
                    <a:gd name="T37" fmla="*/ 45 h 55"/>
                    <a:gd name="T38" fmla="*/ 42 w 337"/>
                    <a:gd name="T39" fmla="*/ 48 h 55"/>
                    <a:gd name="T40" fmla="*/ 66 w 337"/>
                    <a:gd name="T41" fmla="*/ 49 h 55"/>
                    <a:gd name="T42" fmla="*/ 87 w 337"/>
                    <a:gd name="T43" fmla="*/ 51 h 55"/>
                    <a:gd name="T44" fmla="*/ 109 w 337"/>
                    <a:gd name="T45" fmla="*/ 54 h 55"/>
                    <a:gd name="T46" fmla="*/ 132 w 337"/>
                    <a:gd name="T47" fmla="*/ 55 h 55"/>
                    <a:gd name="T48" fmla="*/ 178 w 337"/>
                    <a:gd name="T49" fmla="*/ 55 h 55"/>
                    <a:gd name="T50" fmla="*/ 199 w 337"/>
                    <a:gd name="T51" fmla="*/ 54 h 55"/>
                    <a:gd name="T52" fmla="*/ 221 w 337"/>
                    <a:gd name="T53" fmla="*/ 51 h 55"/>
                    <a:gd name="T54" fmla="*/ 241 w 337"/>
                    <a:gd name="T55" fmla="*/ 48 h 55"/>
                    <a:gd name="T56" fmla="*/ 262 w 337"/>
                    <a:gd name="T57" fmla="*/ 45 h 55"/>
                    <a:gd name="T58" fmla="*/ 281 w 337"/>
                    <a:gd name="T59" fmla="*/ 41 h 55"/>
                    <a:gd name="T60" fmla="*/ 300 w 337"/>
                    <a:gd name="T61" fmla="*/ 35 h 55"/>
                    <a:gd name="T62" fmla="*/ 317 w 337"/>
                    <a:gd name="T63" fmla="*/ 28 h 55"/>
                    <a:gd name="T64" fmla="*/ 332 w 337"/>
                    <a:gd name="T65" fmla="*/ 20 h 55"/>
                    <a:gd name="T66" fmla="*/ 337 w 337"/>
                    <a:gd name="T67" fmla="*/ 10 h 55"/>
                    <a:gd name="T68" fmla="*/ 314 w 337"/>
                    <a:gd name="T69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37" h="55">
                      <a:moveTo>
                        <a:pt x="314" y="10"/>
                      </a:moveTo>
                      <a:lnTo>
                        <a:pt x="320" y="0"/>
                      </a:lnTo>
                      <a:lnTo>
                        <a:pt x="305" y="7"/>
                      </a:lnTo>
                      <a:lnTo>
                        <a:pt x="291" y="13"/>
                      </a:lnTo>
                      <a:lnTo>
                        <a:pt x="275" y="17"/>
                      </a:lnTo>
                      <a:lnTo>
                        <a:pt x="257" y="22"/>
                      </a:lnTo>
                      <a:lnTo>
                        <a:pt x="239" y="26"/>
                      </a:lnTo>
                      <a:lnTo>
                        <a:pt x="218" y="29"/>
                      </a:lnTo>
                      <a:lnTo>
                        <a:pt x="198" y="30"/>
                      </a:lnTo>
                      <a:lnTo>
                        <a:pt x="176" y="32"/>
                      </a:lnTo>
                      <a:lnTo>
                        <a:pt x="132" y="32"/>
                      </a:lnTo>
                      <a:lnTo>
                        <a:pt x="111" y="30"/>
                      </a:lnTo>
                      <a:lnTo>
                        <a:pt x="89" y="29"/>
                      </a:lnTo>
                      <a:lnTo>
                        <a:pt x="67" y="28"/>
                      </a:lnTo>
                      <a:lnTo>
                        <a:pt x="45" y="25"/>
                      </a:lnTo>
                      <a:lnTo>
                        <a:pt x="25" y="22"/>
                      </a:lnTo>
                      <a:lnTo>
                        <a:pt x="4" y="17"/>
                      </a:lnTo>
                      <a:lnTo>
                        <a:pt x="0" y="41"/>
                      </a:lnTo>
                      <a:lnTo>
                        <a:pt x="20" y="45"/>
                      </a:lnTo>
                      <a:lnTo>
                        <a:pt x="42" y="48"/>
                      </a:lnTo>
                      <a:lnTo>
                        <a:pt x="66" y="49"/>
                      </a:lnTo>
                      <a:lnTo>
                        <a:pt x="87" y="51"/>
                      </a:lnTo>
                      <a:lnTo>
                        <a:pt x="109" y="54"/>
                      </a:lnTo>
                      <a:lnTo>
                        <a:pt x="132" y="55"/>
                      </a:lnTo>
                      <a:lnTo>
                        <a:pt x="178" y="55"/>
                      </a:lnTo>
                      <a:lnTo>
                        <a:pt x="199" y="54"/>
                      </a:lnTo>
                      <a:lnTo>
                        <a:pt x="221" y="51"/>
                      </a:lnTo>
                      <a:lnTo>
                        <a:pt x="241" y="48"/>
                      </a:lnTo>
                      <a:lnTo>
                        <a:pt x="262" y="45"/>
                      </a:lnTo>
                      <a:lnTo>
                        <a:pt x="281" y="41"/>
                      </a:lnTo>
                      <a:lnTo>
                        <a:pt x="300" y="35"/>
                      </a:lnTo>
                      <a:lnTo>
                        <a:pt x="317" y="28"/>
                      </a:lnTo>
                      <a:lnTo>
                        <a:pt x="332" y="20"/>
                      </a:lnTo>
                      <a:lnTo>
                        <a:pt x="337" y="10"/>
                      </a:lnTo>
                      <a:lnTo>
                        <a:pt x="31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4" name="Freeform 62"/>
                <p:cNvSpPr>
                  <a:spLocks/>
                </p:cNvSpPr>
                <p:nvPr/>
              </p:nvSpPr>
              <p:spPr bwMode="auto">
                <a:xfrm>
                  <a:off x="5270" y="3111"/>
                  <a:ext cx="31" cy="377"/>
                </a:xfrm>
                <a:custGeom>
                  <a:avLst/>
                  <a:gdLst>
                    <a:gd name="T0" fmla="*/ 0 w 93"/>
                    <a:gd name="T1" fmla="*/ 12 h 1132"/>
                    <a:gd name="T2" fmla="*/ 5 w 93"/>
                    <a:gd name="T3" fmla="*/ 82 h 1132"/>
                    <a:gd name="T4" fmla="*/ 9 w 93"/>
                    <a:gd name="T5" fmla="*/ 152 h 1132"/>
                    <a:gd name="T6" fmla="*/ 13 w 93"/>
                    <a:gd name="T7" fmla="*/ 222 h 1132"/>
                    <a:gd name="T8" fmla="*/ 18 w 93"/>
                    <a:gd name="T9" fmla="*/ 291 h 1132"/>
                    <a:gd name="T10" fmla="*/ 22 w 93"/>
                    <a:gd name="T11" fmla="*/ 361 h 1132"/>
                    <a:gd name="T12" fmla="*/ 27 w 93"/>
                    <a:gd name="T13" fmla="*/ 432 h 1132"/>
                    <a:gd name="T14" fmla="*/ 31 w 93"/>
                    <a:gd name="T15" fmla="*/ 502 h 1132"/>
                    <a:gd name="T16" fmla="*/ 35 w 93"/>
                    <a:gd name="T17" fmla="*/ 572 h 1132"/>
                    <a:gd name="T18" fmla="*/ 40 w 93"/>
                    <a:gd name="T19" fmla="*/ 643 h 1132"/>
                    <a:gd name="T20" fmla="*/ 44 w 93"/>
                    <a:gd name="T21" fmla="*/ 713 h 1132"/>
                    <a:gd name="T22" fmla="*/ 48 w 93"/>
                    <a:gd name="T23" fmla="*/ 783 h 1132"/>
                    <a:gd name="T24" fmla="*/ 53 w 93"/>
                    <a:gd name="T25" fmla="*/ 853 h 1132"/>
                    <a:gd name="T26" fmla="*/ 57 w 93"/>
                    <a:gd name="T27" fmla="*/ 923 h 1132"/>
                    <a:gd name="T28" fmla="*/ 61 w 93"/>
                    <a:gd name="T29" fmla="*/ 992 h 1132"/>
                    <a:gd name="T30" fmla="*/ 66 w 93"/>
                    <a:gd name="T31" fmla="*/ 1062 h 1132"/>
                    <a:gd name="T32" fmla="*/ 70 w 93"/>
                    <a:gd name="T33" fmla="*/ 1132 h 1132"/>
                    <a:gd name="T34" fmla="*/ 91 w 93"/>
                    <a:gd name="T35" fmla="*/ 1096 h 1132"/>
                    <a:gd name="T36" fmla="*/ 86 w 93"/>
                    <a:gd name="T37" fmla="*/ 1026 h 1132"/>
                    <a:gd name="T38" fmla="*/ 82 w 93"/>
                    <a:gd name="T39" fmla="*/ 956 h 1132"/>
                    <a:gd name="T40" fmla="*/ 77 w 93"/>
                    <a:gd name="T41" fmla="*/ 886 h 1132"/>
                    <a:gd name="T42" fmla="*/ 73 w 93"/>
                    <a:gd name="T43" fmla="*/ 816 h 1132"/>
                    <a:gd name="T44" fmla="*/ 69 w 93"/>
                    <a:gd name="T45" fmla="*/ 747 h 1132"/>
                    <a:gd name="T46" fmla="*/ 64 w 93"/>
                    <a:gd name="T47" fmla="*/ 677 h 1132"/>
                    <a:gd name="T48" fmla="*/ 60 w 93"/>
                    <a:gd name="T49" fmla="*/ 607 h 1132"/>
                    <a:gd name="T50" fmla="*/ 56 w 93"/>
                    <a:gd name="T51" fmla="*/ 536 h 1132"/>
                    <a:gd name="T52" fmla="*/ 51 w 93"/>
                    <a:gd name="T53" fmla="*/ 466 h 1132"/>
                    <a:gd name="T54" fmla="*/ 47 w 93"/>
                    <a:gd name="T55" fmla="*/ 396 h 1132"/>
                    <a:gd name="T56" fmla="*/ 43 w 93"/>
                    <a:gd name="T57" fmla="*/ 326 h 1132"/>
                    <a:gd name="T58" fmla="*/ 38 w 93"/>
                    <a:gd name="T59" fmla="*/ 256 h 1132"/>
                    <a:gd name="T60" fmla="*/ 35 w 93"/>
                    <a:gd name="T61" fmla="*/ 187 h 1132"/>
                    <a:gd name="T62" fmla="*/ 31 w 93"/>
                    <a:gd name="T63" fmla="*/ 117 h 1132"/>
                    <a:gd name="T64" fmla="*/ 27 w 93"/>
                    <a:gd name="T65" fmla="*/ 46 h 1132"/>
                    <a:gd name="T66" fmla="*/ 13 w 93"/>
                    <a:gd name="T67" fmla="*/ 0 h 1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" h="1132">
                      <a:moveTo>
                        <a:pt x="12" y="24"/>
                      </a:moveTo>
                      <a:lnTo>
                        <a:pt x="0" y="12"/>
                      </a:lnTo>
                      <a:lnTo>
                        <a:pt x="3" y="47"/>
                      </a:lnTo>
                      <a:lnTo>
                        <a:pt x="5" y="82"/>
                      </a:lnTo>
                      <a:lnTo>
                        <a:pt x="8" y="117"/>
                      </a:lnTo>
                      <a:lnTo>
                        <a:pt x="9" y="152"/>
                      </a:lnTo>
                      <a:lnTo>
                        <a:pt x="12" y="187"/>
                      </a:lnTo>
                      <a:lnTo>
                        <a:pt x="13" y="222"/>
                      </a:lnTo>
                      <a:lnTo>
                        <a:pt x="16" y="258"/>
                      </a:lnTo>
                      <a:lnTo>
                        <a:pt x="18" y="291"/>
                      </a:lnTo>
                      <a:lnTo>
                        <a:pt x="21" y="328"/>
                      </a:lnTo>
                      <a:lnTo>
                        <a:pt x="22" y="361"/>
                      </a:lnTo>
                      <a:lnTo>
                        <a:pt x="24" y="398"/>
                      </a:lnTo>
                      <a:lnTo>
                        <a:pt x="27" y="432"/>
                      </a:lnTo>
                      <a:lnTo>
                        <a:pt x="28" y="467"/>
                      </a:lnTo>
                      <a:lnTo>
                        <a:pt x="31" y="502"/>
                      </a:lnTo>
                      <a:lnTo>
                        <a:pt x="34" y="537"/>
                      </a:lnTo>
                      <a:lnTo>
                        <a:pt x="35" y="572"/>
                      </a:lnTo>
                      <a:lnTo>
                        <a:pt x="38" y="607"/>
                      </a:lnTo>
                      <a:lnTo>
                        <a:pt x="40" y="643"/>
                      </a:lnTo>
                      <a:lnTo>
                        <a:pt x="43" y="678"/>
                      </a:lnTo>
                      <a:lnTo>
                        <a:pt x="44" y="713"/>
                      </a:lnTo>
                      <a:lnTo>
                        <a:pt x="45" y="748"/>
                      </a:lnTo>
                      <a:lnTo>
                        <a:pt x="48" y="783"/>
                      </a:lnTo>
                      <a:lnTo>
                        <a:pt x="50" y="818"/>
                      </a:lnTo>
                      <a:lnTo>
                        <a:pt x="53" y="853"/>
                      </a:lnTo>
                      <a:lnTo>
                        <a:pt x="56" y="888"/>
                      </a:lnTo>
                      <a:lnTo>
                        <a:pt x="57" y="923"/>
                      </a:lnTo>
                      <a:lnTo>
                        <a:pt x="60" y="958"/>
                      </a:lnTo>
                      <a:lnTo>
                        <a:pt x="61" y="992"/>
                      </a:lnTo>
                      <a:lnTo>
                        <a:pt x="63" y="1027"/>
                      </a:lnTo>
                      <a:lnTo>
                        <a:pt x="66" y="1062"/>
                      </a:lnTo>
                      <a:lnTo>
                        <a:pt x="67" y="1099"/>
                      </a:lnTo>
                      <a:lnTo>
                        <a:pt x="70" y="1132"/>
                      </a:lnTo>
                      <a:lnTo>
                        <a:pt x="93" y="1132"/>
                      </a:lnTo>
                      <a:lnTo>
                        <a:pt x="91" y="1096"/>
                      </a:lnTo>
                      <a:lnTo>
                        <a:pt x="89" y="1061"/>
                      </a:lnTo>
                      <a:lnTo>
                        <a:pt x="86" y="1026"/>
                      </a:lnTo>
                      <a:lnTo>
                        <a:pt x="83" y="991"/>
                      </a:lnTo>
                      <a:lnTo>
                        <a:pt x="82" y="956"/>
                      </a:lnTo>
                      <a:lnTo>
                        <a:pt x="80" y="921"/>
                      </a:lnTo>
                      <a:lnTo>
                        <a:pt x="77" y="886"/>
                      </a:lnTo>
                      <a:lnTo>
                        <a:pt x="76" y="851"/>
                      </a:lnTo>
                      <a:lnTo>
                        <a:pt x="73" y="816"/>
                      </a:lnTo>
                      <a:lnTo>
                        <a:pt x="72" y="782"/>
                      </a:lnTo>
                      <a:lnTo>
                        <a:pt x="69" y="747"/>
                      </a:lnTo>
                      <a:lnTo>
                        <a:pt x="67" y="712"/>
                      </a:lnTo>
                      <a:lnTo>
                        <a:pt x="64" y="677"/>
                      </a:lnTo>
                      <a:lnTo>
                        <a:pt x="61" y="642"/>
                      </a:lnTo>
                      <a:lnTo>
                        <a:pt x="60" y="607"/>
                      </a:lnTo>
                      <a:lnTo>
                        <a:pt x="59" y="571"/>
                      </a:lnTo>
                      <a:lnTo>
                        <a:pt x="56" y="536"/>
                      </a:lnTo>
                      <a:lnTo>
                        <a:pt x="54" y="501"/>
                      </a:lnTo>
                      <a:lnTo>
                        <a:pt x="51" y="466"/>
                      </a:lnTo>
                      <a:lnTo>
                        <a:pt x="50" y="431"/>
                      </a:lnTo>
                      <a:lnTo>
                        <a:pt x="47" y="396"/>
                      </a:lnTo>
                      <a:lnTo>
                        <a:pt x="45" y="361"/>
                      </a:lnTo>
                      <a:lnTo>
                        <a:pt x="43" y="326"/>
                      </a:lnTo>
                      <a:lnTo>
                        <a:pt x="41" y="291"/>
                      </a:lnTo>
                      <a:lnTo>
                        <a:pt x="38" y="256"/>
                      </a:lnTo>
                      <a:lnTo>
                        <a:pt x="37" y="220"/>
                      </a:lnTo>
                      <a:lnTo>
                        <a:pt x="35" y="187"/>
                      </a:lnTo>
                      <a:lnTo>
                        <a:pt x="32" y="150"/>
                      </a:lnTo>
                      <a:lnTo>
                        <a:pt x="31" y="117"/>
                      </a:lnTo>
                      <a:lnTo>
                        <a:pt x="28" y="80"/>
                      </a:lnTo>
                      <a:lnTo>
                        <a:pt x="27" y="46"/>
                      </a:lnTo>
                      <a:lnTo>
                        <a:pt x="24" y="11"/>
                      </a:lnTo>
                      <a:lnTo>
                        <a:pt x="13" y="0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5" name="Freeform 63"/>
                <p:cNvSpPr>
                  <a:spLocks/>
                </p:cNvSpPr>
                <p:nvPr/>
              </p:nvSpPr>
              <p:spPr bwMode="auto">
                <a:xfrm>
                  <a:off x="5037" y="3085"/>
                  <a:ext cx="237" cy="34"/>
                </a:xfrm>
                <a:custGeom>
                  <a:avLst/>
                  <a:gdLst>
                    <a:gd name="T0" fmla="*/ 9 w 711"/>
                    <a:gd name="T1" fmla="*/ 24 h 101"/>
                    <a:gd name="T2" fmla="*/ 47 w 711"/>
                    <a:gd name="T3" fmla="*/ 31 h 101"/>
                    <a:gd name="T4" fmla="*/ 86 w 711"/>
                    <a:gd name="T5" fmla="*/ 38 h 101"/>
                    <a:gd name="T6" fmla="*/ 127 w 711"/>
                    <a:gd name="T7" fmla="*/ 44 h 101"/>
                    <a:gd name="T8" fmla="*/ 169 w 711"/>
                    <a:gd name="T9" fmla="*/ 50 h 101"/>
                    <a:gd name="T10" fmla="*/ 211 w 711"/>
                    <a:gd name="T11" fmla="*/ 57 h 101"/>
                    <a:gd name="T12" fmla="*/ 256 w 711"/>
                    <a:gd name="T13" fmla="*/ 63 h 101"/>
                    <a:gd name="T14" fmla="*/ 301 w 711"/>
                    <a:gd name="T15" fmla="*/ 67 h 101"/>
                    <a:gd name="T16" fmla="*/ 347 w 711"/>
                    <a:gd name="T17" fmla="*/ 73 h 101"/>
                    <a:gd name="T18" fmla="*/ 393 w 711"/>
                    <a:gd name="T19" fmla="*/ 77 h 101"/>
                    <a:gd name="T20" fmla="*/ 438 w 711"/>
                    <a:gd name="T21" fmla="*/ 82 h 101"/>
                    <a:gd name="T22" fmla="*/ 485 w 711"/>
                    <a:gd name="T23" fmla="*/ 86 h 101"/>
                    <a:gd name="T24" fmla="*/ 530 w 711"/>
                    <a:gd name="T25" fmla="*/ 89 h 101"/>
                    <a:gd name="T26" fmla="*/ 576 w 711"/>
                    <a:gd name="T27" fmla="*/ 93 h 101"/>
                    <a:gd name="T28" fmla="*/ 621 w 711"/>
                    <a:gd name="T29" fmla="*/ 96 h 101"/>
                    <a:gd name="T30" fmla="*/ 666 w 711"/>
                    <a:gd name="T31" fmla="*/ 98 h 101"/>
                    <a:gd name="T32" fmla="*/ 710 w 711"/>
                    <a:gd name="T33" fmla="*/ 101 h 101"/>
                    <a:gd name="T34" fmla="*/ 690 w 711"/>
                    <a:gd name="T35" fmla="*/ 76 h 101"/>
                    <a:gd name="T36" fmla="*/ 645 w 711"/>
                    <a:gd name="T37" fmla="*/ 75 h 101"/>
                    <a:gd name="T38" fmla="*/ 601 w 711"/>
                    <a:gd name="T39" fmla="*/ 72 h 101"/>
                    <a:gd name="T40" fmla="*/ 556 w 711"/>
                    <a:gd name="T41" fmla="*/ 69 h 101"/>
                    <a:gd name="T42" fmla="*/ 509 w 711"/>
                    <a:gd name="T43" fmla="*/ 64 h 101"/>
                    <a:gd name="T44" fmla="*/ 464 w 711"/>
                    <a:gd name="T45" fmla="*/ 61 h 101"/>
                    <a:gd name="T46" fmla="*/ 418 w 711"/>
                    <a:gd name="T47" fmla="*/ 57 h 101"/>
                    <a:gd name="T48" fmla="*/ 373 w 711"/>
                    <a:gd name="T49" fmla="*/ 53 h 101"/>
                    <a:gd name="T50" fmla="*/ 326 w 711"/>
                    <a:gd name="T51" fmla="*/ 47 h 101"/>
                    <a:gd name="T52" fmla="*/ 281 w 711"/>
                    <a:gd name="T53" fmla="*/ 43 h 101"/>
                    <a:gd name="T54" fmla="*/ 237 w 711"/>
                    <a:gd name="T55" fmla="*/ 37 h 101"/>
                    <a:gd name="T56" fmla="*/ 194 w 711"/>
                    <a:gd name="T57" fmla="*/ 31 h 101"/>
                    <a:gd name="T58" fmla="*/ 150 w 711"/>
                    <a:gd name="T59" fmla="*/ 25 h 101"/>
                    <a:gd name="T60" fmla="*/ 110 w 711"/>
                    <a:gd name="T61" fmla="*/ 18 h 101"/>
                    <a:gd name="T62" fmla="*/ 70 w 711"/>
                    <a:gd name="T63" fmla="*/ 11 h 101"/>
                    <a:gd name="T64" fmla="*/ 32 w 711"/>
                    <a:gd name="T65" fmla="*/ 3 h 101"/>
                    <a:gd name="T66" fmla="*/ 0 w 711"/>
                    <a:gd name="T67" fmla="*/ 1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1" h="101">
                      <a:moveTo>
                        <a:pt x="24" y="11"/>
                      </a:moveTo>
                      <a:lnTo>
                        <a:pt x="9" y="24"/>
                      </a:lnTo>
                      <a:lnTo>
                        <a:pt x="28" y="27"/>
                      </a:lnTo>
                      <a:lnTo>
                        <a:pt x="47" y="31"/>
                      </a:lnTo>
                      <a:lnTo>
                        <a:pt x="66" y="34"/>
                      </a:lnTo>
                      <a:lnTo>
                        <a:pt x="86" y="38"/>
                      </a:lnTo>
                      <a:lnTo>
                        <a:pt x="107" y="41"/>
                      </a:lnTo>
                      <a:lnTo>
                        <a:pt x="127" y="44"/>
                      </a:lnTo>
                      <a:lnTo>
                        <a:pt x="147" y="47"/>
                      </a:lnTo>
                      <a:lnTo>
                        <a:pt x="169" y="50"/>
                      </a:lnTo>
                      <a:lnTo>
                        <a:pt x="189" y="53"/>
                      </a:lnTo>
                      <a:lnTo>
                        <a:pt x="211" y="57"/>
                      </a:lnTo>
                      <a:lnTo>
                        <a:pt x="233" y="59"/>
                      </a:lnTo>
                      <a:lnTo>
                        <a:pt x="256" y="63"/>
                      </a:lnTo>
                      <a:lnTo>
                        <a:pt x="278" y="64"/>
                      </a:lnTo>
                      <a:lnTo>
                        <a:pt x="301" y="67"/>
                      </a:lnTo>
                      <a:lnTo>
                        <a:pt x="323" y="70"/>
                      </a:lnTo>
                      <a:lnTo>
                        <a:pt x="347" y="73"/>
                      </a:lnTo>
                      <a:lnTo>
                        <a:pt x="370" y="75"/>
                      </a:lnTo>
                      <a:lnTo>
                        <a:pt x="393" y="77"/>
                      </a:lnTo>
                      <a:lnTo>
                        <a:pt x="415" y="80"/>
                      </a:lnTo>
                      <a:lnTo>
                        <a:pt x="438" y="82"/>
                      </a:lnTo>
                      <a:lnTo>
                        <a:pt x="461" y="83"/>
                      </a:lnTo>
                      <a:lnTo>
                        <a:pt x="485" y="86"/>
                      </a:lnTo>
                      <a:lnTo>
                        <a:pt x="508" y="88"/>
                      </a:lnTo>
                      <a:lnTo>
                        <a:pt x="530" y="89"/>
                      </a:lnTo>
                      <a:lnTo>
                        <a:pt x="554" y="91"/>
                      </a:lnTo>
                      <a:lnTo>
                        <a:pt x="576" y="93"/>
                      </a:lnTo>
                      <a:lnTo>
                        <a:pt x="600" y="95"/>
                      </a:lnTo>
                      <a:lnTo>
                        <a:pt x="621" y="96"/>
                      </a:lnTo>
                      <a:lnTo>
                        <a:pt x="643" y="96"/>
                      </a:lnTo>
                      <a:lnTo>
                        <a:pt x="666" y="98"/>
                      </a:lnTo>
                      <a:lnTo>
                        <a:pt x="688" y="99"/>
                      </a:lnTo>
                      <a:lnTo>
                        <a:pt x="710" y="101"/>
                      </a:lnTo>
                      <a:lnTo>
                        <a:pt x="711" y="77"/>
                      </a:lnTo>
                      <a:lnTo>
                        <a:pt x="690" y="76"/>
                      </a:lnTo>
                      <a:lnTo>
                        <a:pt x="668" y="75"/>
                      </a:lnTo>
                      <a:lnTo>
                        <a:pt x="645" y="75"/>
                      </a:lnTo>
                      <a:lnTo>
                        <a:pt x="623" y="73"/>
                      </a:lnTo>
                      <a:lnTo>
                        <a:pt x="601" y="72"/>
                      </a:lnTo>
                      <a:lnTo>
                        <a:pt x="578" y="70"/>
                      </a:lnTo>
                      <a:lnTo>
                        <a:pt x="556" y="69"/>
                      </a:lnTo>
                      <a:lnTo>
                        <a:pt x="533" y="67"/>
                      </a:lnTo>
                      <a:lnTo>
                        <a:pt x="509" y="64"/>
                      </a:lnTo>
                      <a:lnTo>
                        <a:pt x="486" y="63"/>
                      </a:lnTo>
                      <a:lnTo>
                        <a:pt x="464" y="61"/>
                      </a:lnTo>
                      <a:lnTo>
                        <a:pt x="441" y="59"/>
                      </a:lnTo>
                      <a:lnTo>
                        <a:pt x="418" y="57"/>
                      </a:lnTo>
                      <a:lnTo>
                        <a:pt x="395" y="56"/>
                      </a:lnTo>
                      <a:lnTo>
                        <a:pt x="373" y="53"/>
                      </a:lnTo>
                      <a:lnTo>
                        <a:pt x="349" y="50"/>
                      </a:lnTo>
                      <a:lnTo>
                        <a:pt x="326" y="47"/>
                      </a:lnTo>
                      <a:lnTo>
                        <a:pt x="304" y="44"/>
                      </a:lnTo>
                      <a:lnTo>
                        <a:pt x="281" y="43"/>
                      </a:lnTo>
                      <a:lnTo>
                        <a:pt x="258" y="40"/>
                      </a:lnTo>
                      <a:lnTo>
                        <a:pt x="237" y="37"/>
                      </a:lnTo>
                      <a:lnTo>
                        <a:pt x="216" y="34"/>
                      </a:lnTo>
                      <a:lnTo>
                        <a:pt x="194" y="31"/>
                      </a:lnTo>
                      <a:lnTo>
                        <a:pt x="172" y="28"/>
                      </a:lnTo>
                      <a:lnTo>
                        <a:pt x="150" y="25"/>
                      </a:lnTo>
                      <a:lnTo>
                        <a:pt x="131" y="21"/>
                      </a:lnTo>
                      <a:lnTo>
                        <a:pt x="110" y="18"/>
                      </a:lnTo>
                      <a:lnTo>
                        <a:pt x="91" y="15"/>
                      </a:lnTo>
                      <a:lnTo>
                        <a:pt x="70" y="11"/>
                      </a:lnTo>
                      <a:lnTo>
                        <a:pt x="51" y="8"/>
                      </a:lnTo>
                      <a:lnTo>
                        <a:pt x="32" y="3"/>
                      </a:lnTo>
                      <a:lnTo>
                        <a:pt x="14" y="0"/>
                      </a:lnTo>
                      <a:lnTo>
                        <a:pt x="0" y="12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6" name="Freeform 64"/>
                <p:cNvSpPr>
                  <a:spLocks/>
                </p:cNvSpPr>
                <p:nvPr/>
              </p:nvSpPr>
              <p:spPr bwMode="auto">
                <a:xfrm>
                  <a:off x="5161" y="3132"/>
                  <a:ext cx="8" cy="4"/>
                </a:xfrm>
                <a:custGeom>
                  <a:avLst/>
                  <a:gdLst>
                    <a:gd name="T0" fmla="*/ 22 w 22"/>
                    <a:gd name="T1" fmla="*/ 10 h 12"/>
                    <a:gd name="T2" fmla="*/ 20 w 22"/>
                    <a:gd name="T3" fmla="*/ 4 h 12"/>
                    <a:gd name="T4" fmla="*/ 19 w 22"/>
                    <a:gd name="T5" fmla="*/ 1 h 12"/>
                    <a:gd name="T6" fmla="*/ 14 w 22"/>
                    <a:gd name="T7" fmla="*/ 0 h 12"/>
                    <a:gd name="T8" fmla="*/ 10 w 22"/>
                    <a:gd name="T9" fmla="*/ 0 h 12"/>
                    <a:gd name="T10" fmla="*/ 6 w 22"/>
                    <a:gd name="T11" fmla="*/ 0 h 12"/>
                    <a:gd name="T12" fmla="*/ 1 w 22"/>
                    <a:gd name="T13" fmla="*/ 3 h 12"/>
                    <a:gd name="T14" fmla="*/ 0 w 22"/>
                    <a:gd name="T15" fmla="*/ 7 h 12"/>
                    <a:gd name="T16" fmla="*/ 0 w 22"/>
                    <a:gd name="T17" fmla="*/ 12 h 12"/>
                    <a:gd name="T18" fmla="*/ 22 w 22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2">
                      <a:moveTo>
                        <a:pt x="22" y="10"/>
                      </a:moveTo>
                      <a:lnTo>
                        <a:pt x="20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7" name="Freeform 65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32" cy="360"/>
                </a:xfrm>
                <a:custGeom>
                  <a:avLst/>
                  <a:gdLst>
                    <a:gd name="T0" fmla="*/ 91 w 94"/>
                    <a:gd name="T1" fmla="*/ 1042 h 1079"/>
                    <a:gd name="T2" fmla="*/ 84 w 94"/>
                    <a:gd name="T3" fmla="*/ 972 h 1079"/>
                    <a:gd name="T4" fmla="*/ 78 w 94"/>
                    <a:gd name="T5" fmla="*/ 902 h 1079"/>
                    <a:gd name="T6" fmla="*/ 72 w 94"/>
                    <a:gd name="T7" fmla="*/ 834 h 1079"/>
                    <a:gd name="T8" fmla="*/ 67 w 94"/>
                    <a:gd name="T9" fmla="*/ 764 h 1079"/>
                    <a:gd name="T10" fmla="*/ 62 w 94"/>
                    <a:gd name="T11" fmla="*/ 695 h 1079"/>
                    <a:gd name="T12" fmla="*/ 58 w 94"/>
                    <a:gd name="T13" fmla="*/ 627 h 1079"/>
                    <a:gd name="T14" fmla="*/ 54 w 94"/>
                    <a:gd name="T15" fmla="*/ 559 h 1079"/>
                    <a:gd name="T16" fmla="*/ 49 w 94"/>
                    <a:gd name="T17" fmla="*/ 492 h 1079"/>
                    <a:gd name="T18" fmla="*/ 45 w 94"/>
                    <a:gd name="T19" fmla="*/ 425 h 1079"/>
                    <a:gd name="T20" fmla="*/ 40 w 94"/>
                    <a:gd name="T21" fmla="*/ 358 h 1079"/>
                    <a:gd name="T22" fmla="*/ 38 w 94"/>
                    <a:gd name="T23" fmla="*/ 293 h 1079"/>
                    <a:gd name="T24" fmla="*/ 33 w 94"/>
                    <a:gd name="T25" fmla="*/ 226 h 1079"/>
                    <a:gd name="T26" fmla="*/ 30 w 94"/>
                    <a:gd name="T27" fmla="*/ 162 h 1079"/>
                    <a:gd name="T28" fmla="*/ 27 w 94"/>
                    <a:gd name="T29" fmla="*/ 96 h 1079"/>
                    <a:gd name="T30" fmla="*/ 23 w 94"/>
                    <a:gd name="T31" fmla="*/ 32 h 1079"/>
                    <a:gd name="T32" fmla="*/ 0 w 94"/>
                    <a:gd name="T33" fmla="*/ 2 h 1079"/>
                    <a:gd name="T34" fmla="*/ 3 w 94"/>
                    <a:gd name="T35" fmla="*/ 64 h 1079"/>
                    <a:gd name="T36" fmla="*/ 6 w 94"/>
                    <a:gd name="T37" fmla="*/ 130 h 1079"/>
                    <a:gd name="T38" fmla="*/ 10 w 94"/>
                    <a:gd name="T39" fmla="*/ 195 h 1079"/>
                    <a:gd name="T40" fmla="*/ 13 w 94"/>
                    <a:gd name="T41" fmla="*/ 261 h 1079"/>
                    <a:gd name="T42" fmla="*/ 16 w 94"/>
                    <a:gd name="T43" fmla="*/ 326 h 1079"/>
                    <a:gd name="T44" fmla="*/ 20 w 94"/>
                    <a:gd name="T45" fmla="*/ 393 h 1079"/>
                    <a:gd name="T46" fmla="*/ 24 w 94"/>
                    <a:gd name="T47" fmla="*/ 460 h 1079"/>
                    <a:gd name="T48" fmla="*/ 29 w 94"/>
                    <a:gd name="T49" fmla="*/ 527 h 1079"/>
                    <a:gd name="T50" fmla="*/ 33 w 94"/>
                    <a:gd name="T51" fmla="*/ 595 h 1079"/>
                    <a:gd name="T52" fmla="*/ 38 w 94"/>
                    <a:gd name="T53" fmla="*/ 662 h 1079"/>
                    <a:gd name="T54" fmla="*/ 42 w 94"/>
                    <a:gd name="T55" fmla="*/ 732 h 1079"/>
                    <a:gd name="T56" fmla="*/ 48 w 94"/>
                    <a:gd name="T57" fmla="*/ 800 h 1079"/>
                    <a:gd name="T58" fmla="*/ 52 w 94"/>
                    <a:gd name="T59" fmla="*/ 870 h 1079"/>
                    <a:gd name="T60" fmla="*/ 59 w 94"/>
                    <a:gd name="T61" fmla="*/ 940 h 1079"/>
                    <a:gd name="T62" fmla="*/ 64 w 94"/>
                    <a:gd name="T63" fmla="*/ 1010 h 1079"/>
                    <a:gd name="T64" fmla="*/ 72 w 94"/>
                    <a:gd name="T65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" h="1079">
                      <a:moveTo>
                        <a:pt x="94" y="1077"/>
                      </a:moveTo>
                      <a:lnTo>
                        <a:pt x="91" y="1042"/>
                      </a:lnTo>
                      <a:lnTo>
                        <a:pt x="87" y="1007"/>
                      </a:lnTo>
                      <a:lnTo>
                        <a:pt x="84" y="972"/>
                      </a:lnTo>
                      <a:lnTo>
                        <a:pt x="81" y="937"/>
                      </a:lnTo>
                      <a:lnTo>
                        <a:pt x="78" y="902"/>
                      </a:lnTo>
                      <a:lnTo>
                        <a:pt x="75" y="867"/>
                      </a:lnTo>
                      <a:lnTo>
                        <a:pt x="72" y="834"/>
                      </a:lnTo>
                      <a:lnTo>
                        <a:pt x="69" y="799"/>
                      </a:lnTo>
                      <a:lnTo>
                        <a:pt x="67" y="764"/>
                      </a:lnTo>
                      <a:lnTo>
                        <a:pt x="64" y="730"/>
                      </a:lnTo>
                      <a:lnTo>
                        <a:pt x="62" y="695"/>
                      </a:lnTo>
                      <a:lnTo>
                        <a:pt x="59" y="662"/>
                      </a:lnTo>
                      <a:lnTo>
                        <a:pt x="58" y="627"/>
                      </a:lnTo>
                      <a:lnTo>
                        <a:pt x="55" y="594"/>
                      </a:lnTo>
                      <a:lnTo>
                        <a:pt x="54" y="559"/>
                      </a:lnTo>
                      <a:lnTo>
                        <a:pt x="52" y="525"/>
                      </a:lnTo>
                      <a:lnTo>
                        <a:pt x="49" y="492"/>
                      </a:lnTo>
                      <a:lnTo>
                        <a:pt x="48" y="458"/>
                      </a:lnTo>
                      <a:lnTo>
                        <a:pt x="45" y="425"/>
                      </a:lnTo>
                      <a:lnTo>
                        <a:pt x="43" y="391"/>
                      </a:lnTo>
                      <a:lnTo>
                        <a:pt x="40" y="358"/>
                      </a:lnTo>
                      <a:lnTo>
                        <a:pt x="39" y="326"/>
                      </a:lnTo>
                      <a:lnTo>
                        <a:pt x="38" y="293"/>
                      </a:lnTo>
                      <a:lnTo>
                        <a:pt x="36" y="259"/>
                      </a:lnTo>
                      <a:lnTo>
                        <a:pt x="33" y="226"/>
                      </a:lnTo>
                      <a:lnTo>
                        <a:pt x="33" y="194"/>
                      </a:lnTo>
                      <a:lnTo>
                        <a:pt x="30" y="162"/>
                      </a:lnTo>
                      <a:lnTo>
                        <a:pt x="29" y="128"/>
                      </a:lnTo>
                      <a:lnTo>
                        <a:pt x="27" y="96"/>
                      </a:lnTo>
                      <a:lnTo>
                        <a:pt x="26" y="64"/>
                      </a:lnTo>
                      <a:lnTo>
                        <a:pt x="23" y="32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1" y="34"/>
                      </a:lnTo>
                      <a:lnTo>
                        <a:pt x="3" y="64"/>
                      </a:lnTo>
                      <a:lnTo>
                        <a:pt x="4" y="98"/>
                      </a:lnTo>
                      <a:lnTo>
                        <a:pt x="6" y="130"/>
                      </a:lnTo>
                      <a:lnTo>
                        <a:pt x="8" y="162"/>
                      </a:lnTo>
                      <a:lnTo>
                        <a:pt x="10" y="195"/>
                      </a:lnTo>
                      <a:lnTo>
                        <a:pt x="11" y="227"/>
                      </a:lnTo>
                      <a:lnTo>
                        <a:pt x="13" y="261"/>
                      </a:lnTo>
                      <a:lnTo>
                        <a:pt x="14" y="294"/>
                      </a:lnTo>
                      <a:lnTo>
                        <a:pt x="16" y="326"/>
                      </a:lnTo>
                      <a:lnTo>
                        <a:pt x="19" y="359"/>
                      </a:lnTo>
                      <a:lnTo>
                        <a:pt x="20" y="393"/>
                      </a:lnTo>
                      <a:lnTo>
                        <a:pt x="23" y="426"/>
                      </a:lnTo>
                      <a:lnTo>
                        <a:pt x="24" y="460"/>
                      </a:lnTo>
                      <a:lnTo>
                        <a:pt x="26" y="493"/>
                      </a:lnTo>
                      <a:lnTo>
                        <a:pt x="29" y="527"/>
                      </a:lnTo>
                      <a:lnTo>
                        <a:pt x="30" y="560"/>
                      </a:lnTo>
                      <a:lnTo>
                        <a:pt x="33" y="595"/>
                      </a:lnTo>
                      <a:lnTo>
                        <a:pt x="35" y="629"/>
                      </a:lnTo>
                      <a:lnTo>
                        <a:pt x="38" y="662"/>
                      </a:lnTo>
                      <a:lnTo>
                        <a:pt x="39" y="697"/>
                      </a:lnTo>
                      <a:lnTo>
                        <a:pt x="42" y="732"/>
                      </a:lnTo>
                      <a:lnTo>
                        <a:pt x="45" y="767"/>
                      </a:lnTo>
                      <a:lnTo>
                        <a:pt x="48" y="800"/>
                      </a:lnTo>
                      <a:lnTo>
                        <a:pt x="49" y="835"/>
                      </a:lnTo>
                      <a:lnTo>
                        <a:pt x="52" y="870"/>
                      </a:lnTo>
                      <a:lnTo>
                        <a:pt x="55" y="905"/>
                      </a:lnTo>
                      <a:lnTo>
                        <a:pt x="59" y="940"/>
                      </a:lnTo>
                      <a:lnTo>
                        <a:pt x="62" y="975"/>
                      </a:lnTo>
                      <a:lnTo>
                        <a:pt x="64" y="1010"/>
                      </a:lnTo>
                      <a:lnTo>
                        <a:pt x="68" y="1045"/>
                      </a:lnTo>
                      <a:lnTo>
                        <a:pt x="72" y="1079"/>
                      </a:lnTo>
                      <a:lnTo>
                        <a:pt x="94" y="10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8" name="Freeform 66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8" cy="4"/>
                </a:xfrm>
                <a:custGeom>
                  <a:avLst/>
                  <a:gdLst>
                    <a:gd name="T0" fmla="*/ 0 w 22"/>
                    <a:gd name="T1" fmla="*/ 3 h 13"/>
                    <a:gd name="T2" fmla="*/ 0 w 22"/>
                    <a:gd name="T3" fmla="*/ 7 h 13"/>
                    <a:gd name="T4" fmla="*/ 3 w 22"/>
                    <a:gd name="T5" fmla="*/ 10 h 13"/>
                    <a:gd name="T6" fmla="*/ 7 w 22"/>
                    <a:gd name="T7" fmla="*/ 13 h 13"/>
                    <a:gd name="T8" fmla="*/ 11 w 22"/>
                    <a:gd name="T9" fmla="*/ 13 h 13"/>
                    <a:gd name="T10" fmla="*/ 16 w 22"/>
                    <a:gd name="T11" fmla="*/ 11 h 13"/>
                    <a:gd name="T12" fmla="*/ 19 w 22"/>
                    <a:gd name="T13" fmla="*/ 10 h 13"/>
                    <a:gd name="T14" fmla="*/ 22 w 22"/>
                    <a:gd name="T15" fmla="*/ 6 h 13"/>
                    <a:gd name="T16" fmla="*/ 22 w 22"/>
                    <a:gd name="T17" fmla="*/ 0 h 13"/>
                    <a:gd name="T18" fmla="*/ 0 w 22"/>
                    <a:gd name="T1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3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6" y="11"/>
                      </a:lnTo>
                      <a:lnTo>
                        <a:pt x="19" y="10"/>
                      </a:lnTo>
                      <a:lnTo>
                        <a:pt x="22" y="6"/>
                      </a:lnTo>
                      <a:lnTo>
                        <a:pt x="2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9" name="Freeform 67"/>
                <p:cNvSpPr>
                  <a:spLocks/>
                </p:cNvSpPr>
                <p:nvPr/>
              </p:nvSpPr>
              <p:spPr bwMode="auto">
                <a:xfrm>
                  <a:off x="5040" y="2732"/>
                  <a:ext cx="128" cy="392"/>
                </a:xfrm>
                <a:custGeom>
                  <a:avLst/>
                  <a:gdLst>
                    <a:gd name="T0" fmla="*/ 385 w 385"/>
                    <a:gd name="T1" fmla="*/ 0 h 1177"/>
                    <a:gd name="T2" fmla="*/ 378 w 385"/>
                    <a:gd name="T3" fmla="*/ 138 h 1177"/>
                    <a:gd name="T4" fmla="*/ 372 w 385"/>
                    <a:gd name="T5" fmla="*/ 279 h 1177"/>
                    <a:gd name="T6" fmla="*/ 369 w 385"/>
                    <a:gd name="T7" fmla="*/ 422 h 1177"/>
                    <a:gd name="T8" fmla="*/ 368 w 385"/>
                    <a:gd name="T9" fmla="*/ 564 h 1177"/>
                    <a:gd name="T10" fmla="*/ 369 w 385"/>
                    <a:gd name="T11" fmla="*/ 710 h 1177"/>
                    <a:gd name="T12" fmla="*/ 372 w 385"/>
                    <a:gd name="T13" fmla="*/ 857 h 1177"/>
                    <a:gd name="T14" fmla="*/ 378 w 385"/>
                    <a:gd name="T15" fmla="*/ 1007 h 1177"/>
                    <a:gd name="T16" fmla="*/ 385 w 385"/>
                    <a:gd name="T17" fmla="*/ 1158 h 1177"/>
                    <a:gd name="T18" fmla="*/ 359 w 385"/>
                    <a:gd name="T19" fmla="*/ 1164 h 1177"/>
                    <a:gd name="T20" fmla="*/ 334 w 385"/>
                    <a:gd name="T21" fmla="*/ 1168 h 1177"/>
                    <a:gd name="T22" fmla="*/ 308 w 385"/>
                    <a:gd name="T23" fmla="*/ 1172 h 1177"/>
                    <a:gd name="T24" fmla="*/ 280 w 385"/>
                    <a:gd name="T25" fmla="*/ 1174 h 1177"/>
                    <a:gd name="T26" fmla="*/ 254 w 385"/>
                    <a:gd name="T27" fmla="*/ 1177 h 1177"/>
                    <a:gd name="T28" fmla="*/ 227 w 385"/>
                    <a:gd name="T29" fmla="*/ 1177 h 1177"/>
                    <a:gd name="T30" fmla="*/ 200 w 385"/>
                    <a:gd name="T31" fmla="*/ 1177 h 1177"/>
                    <a:gd name="T32" fmla="*/ 174 w 385"/>
                    <a:gd name="T33" fmla="*/ 1174 h 1177"/>
                    <a:gd name="T34" fmla="*/ 148 w 385"/>
                    <a:gd name="T35" fmla="*/ 1171 h 1177"/>
                    <a:gd name="T36" fmla="*/ 123 w 385"/>
                    <a:gd name="T37" fmla="*/ 1167 h 1177"/>
                    <a:gd name="T38" fmla="*/ 100 w 385"/>
                    <a:gd name="T39" fmla="*/ 1161 h 1177"/>
                    <a:gd name="T40" fmla="*/ 77 w 385"/>
                    <a:gd name="T41" fmla="*/ 1152 h 1177"/>
                    <a:gd name="T42" fmla="*/ 56 w 385"/>
                    <a:gd name="T43" fmla="*/ 1142 h 1177"/>
                    <a:gd name="T44" fmla="*/ 38 w 385"/>
                    <a:gd name="T45" fmla="*/ 1132 h 1177"/>
                    <a:gd name="T46" fmla="*/ 19 w 385"/>
                    <a:gd name="T47" fmla="*/ 1119 h 1177"/>
                    <a:gd name="T48" fmla="*/ 4 w 385"/>
                    <a:gd name="T49" fmla="*/ 1103 h 1177"/>
                    <a:gd name="T50" fmla="*/ 0 w 385"/>
                    <a:gd name="T51" fmla="*/ 976 h 1177"/>
                    <a:gd name="T52" fmla="*/ 0 w 385"/>
                    <a:gd name="T53" fmla="*/ 845 h 1177"/>
                    <a:gd name="T54" fmla="*/ 1 w 385"/>
                    <a:gd name="T55" fmla="*/ 710 h 1177"/>
                    <a:gd name="T56" fmla="*/ 7 w 385"/>
                    <a:gd name="T57" fmla="*/ 577 h 1177"/>
                    <a:gd name="T58" fmla="*/ 14 w 385"/>
                    <a:gd name="T59" fmla="*/ 452 h 1177"/>
                    <a:gd name="T60" fmla="*/ 24 w 385"/>
                    <a:gd name="T61" fmla="*/ 334 h 1177"/>
                    <a:gd name="T62" fmla="*/ 36 w 385"/>
                    <a:gd name="T63" fmla="*/ 230 h 1177"/>
                    <a:gd name="T64" fmla="*/ 51 w 385"/>
                    <a:gd name="T65" fmla="*/ 141 h 1177"/>
                    <a:gd name="T66" fmla="*/ 71 w 385"/>
                    <a:gd name="T67" fmla="*/ 132 h 1177"/>
                    <a:gd name="T68" fmla="*/ 91 w 385"/>
                    <a:gd name="T69" fmla="*/ 124 h 1177"/>
                    <a:gd name="T70" fmla="*/ 113 w 385"/>
                    <a:gd name="T71" fmla="*/ 115 h 1177"/>
                    <a:gd name="T72" fmla="*/ 134 w 385"/>
                    <a:gd name="T73" fmla="*/ 106 h 1177"/>
                    <a:gd name="T74" fmla="*/ 155 w 385"/>
                    <a:gd name="T75" fmla="*/ 97 h 1177"/>
                    <a:gd name="T76" fmla="*/ 176 w 385"/>
                    <a:gd name="T77" fmla="*/ 89 h 1177"/>
                    <a:gd name="T78" fmla="*/ 196 w 385"/>
                    <a:gd name="T79" fmla="*/ 80 h 1177"/>
                    <a:gd name="T80" fmla="*/ 218 w 385"/>
                    <a:gd name="T81" fmla="*/ 70 h 1177"/>
                    <a:gd name="T82" fmla="*/ 238 w 385"/>
                    <a:gd name="T83" fmla="*/ 61 h 1177"/>
                    <a:gd name="T84" fmla="*/ 259 w 385"/>
                    <a:gd name="T85" fmla="*/ 54 h 1177"/>
                    <a:gd name="T86" fmla="*/ 280 w 385"/>
                    <a:gd name="T87" fmla="*/ 44 h 1177"/>
                    <a:gd name="T88" fmla="*/ 301 w 385"/>
                    <a:gd name="T89" fmla="*/ 35 h 1177"/>
                    <a:gd name="T90" fmla="*/ 323 w 385"/>
                    <a:gd name="T91" fmla="*/ 26 h 1177"/>
                    <a:gd name="T92" fmla="*/ 343 w 385"/>
                    <a:gd name="T93" fmla="*/ 17 h 1177"/>
                    <a:gd name="T94" fmla="*/ 365 w 385"/>
                    <a:gd name="T95" fmla="*/ 9 h 1177"/>
                    <a:gd name="T96" fmla="*/ 385 w 385"/>
                    <a:gd name="T97" fmla="*/ 0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5" h="1177">
                      <a:moveTo>
                        <a:pt x="385" y="0"/>
                      </a:moveTo>
                      <a:lnTo>
                        <a:pt x="378" y="138"/>
                      </a:lnTo>
                      <a:lnTo>
                        <a:pt x="372" y="279"/>
                      </a:lnTo>
                      <a:lnTo>
                        <a:pt x="369" y="422"/>
                      </a:lnTo>
                      <a:lnTo>
                        <a:pt x="368" y="564"/>
                      </a:lnTo>
                      <a:lnTo>
                        <a:pt x="369" y="710"/>
                      </a:lnTo>
                      <a:lnTo>
                        <a:pt x="372" y="857"/>
                      </a:lnTo>
                      <a:lnTo>
                        <a:pt x="378" y="1007"/>
                      </a:lnTo>
                      <a:lnTo>
                        <a:pt x="385" y="1158"/>
                      </a:lnTo>
                      <a:lnTo>
                        <a:pt x="359" y="1164"/>
                      </a:lnTo>
                      <a:lnTo>
                        <a:pt x="334" y="1168"/>
                      </a:lnTo>
                      <a:lnTo>
                        <a:pt x="308" y="1172"/>
                      </a:lnTo>
                      <a:lnTo>
                        <a:pt x="280" y="1174"/>
                      </a:lnTo>
                      <a:lnTo>
                        <a:pt x="254" y="1177"/>
                      </a:lnTo>
                      <a:lnTo>
                        <a:pt x="227" y="1177"/>
                      </a:lnTo>
                      <a:lnTo>
                        <a:pt x="200" y="1177"/>
                      </a:lnTo>
                      <a:lnTo>
                        <a:pt x="174" y="1174"/>
                      </a:lnTo>
                      <a:lnTo>
                        <a:pt x="148" y="1171"/>
                      </a:lnTo>
                      <a:lnTo>
                        <a:pt x="123" y="1167"/>
                      </a:lnTo>
                      <a:lnTo>
                        <a:pt x="100" y="1161"/>
                      </a:lnTo>
                      <a:lnTo>
                        <a:pt x="77" y="1152"/>
                      </a:lnTo>
                      <a:lnTo>
                        <a:pt x="56" y="1142"/>
                      </a:lnTo>
                      <a:lnTo>
                        <a:pt x="38" y="1132"/>
                      </a:lnTo>
                      <a:lnTo>
                        <a:pt x="19" y="1119"/>
                      </a:lnTo>
                      <a:lnTo>
                        <a:pt x="4" y="1103"/>
                      </a:lnTo>
                      <a:lnTo>
                        <a:pt x="0" y="976"/>
                      </a:lnTo>
                      <a:lnTo>
                        <a:pt x="0" y="845"/>
                      </a:lnTo>
                      <a:lnTo>
                        <a:pt x="1" y="710"/>
                      </a:lnTo>
                      <a:lnTo>
                        <a:pt x="7" y="577"/>
                      </a:lnTo>
                      <a:lnTo>
                        <a:pt x="14" y="452"/>
                      </a:lnTo>
                      <a:lnTo>
                        <a:pt x="24" y="334"/>
                      </a:lnTo>
                      <a:lnTo>
                        <a:pt x="36" y="230"/>
                      </a:lnTo>
                      <a:lnTo>
                        <a:pt x="51" y="141"/>
                      </a:lnTo>
                      <a:lnTo>
                        <a:pt x="71" y="132"/>
                      </a:lnTo>
                      <a:lnTo>
                        <a:pt x="91" y="124"/>
                      </a:lnTo>
                      <a:lnTo>
                        <a:pt x="113" y="115"/>
                      </a:lnTo>
                      <a:lnTo>
                        <a:pt x="134" y="106"/>
                      </a:lnTo>
                      <a:lnTo>
                        <a:pt x="155" y="97"/>
                      </a:lnTo>
                      <a:lnTo>
                        <a:pt x="176" y="89"/>
                      </a:lnTo>
                      <a:lnTo>
                        <a:pt x="196" y="80"/>
                      </a:lnTo>
                      <a:lnTo>
                        <a:pt x="218" y="70"/>
                      </a:lnTo>
                      <a:lnTo>
                        <a:pt x="238" y="61"/>
                      </a:lnTo>
                      <a:lnTo>
                        <a:pt x="259" y="54"/>
                      </a:lnTo>
                      <a:lnTo>
                        <a:pt x="280" y="44"/>
                      </a:lnTo>
                      <a:lnTo>
                        <a:pt x="301" y="35"/>
                      </a:lnTo>
                      <a:lnTo>
                        <a:pt x="323" y="26"/>
                      </a:lnTo>
                      <a:lnTo>
                        <a:pt x="343" y="17"/>
                      </a:lnTo>
                      <a:lnTo>
                        <a:pt x="365" y="9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0" name="Freeform 68"/>
                <p:cNvSpPr>
                  <a:spLocks/>
                </p:cNvSpPr>
                <p:nvPr/>
              </p:nvSpPr>
              <p:spPr bwMode="auto">
                <a:xfrm>
                  <a:off x="5158" y="2732"/>
                  <a:ext cx="14" cy="390"/>
                </a:xfrm>
                <a:custGeom>
                  <a:avLst/>
                  <a:gdLst>
                    <a:gd name="T0" fmla="*/ 32 w 41"/>
                    <a:gd name="T1" fmla="*/ 1169 h 1169"/>
                    <a:gd name="T2" fmla="*/ 41 w 41"/>
                    <a:gd name="T3" fmla="*/ 1158 h 1169"/>
                    <a:gd name="T4" fmla="*/ 38 w 41"/>
                    <a:gd name="T5" fmla="*/ 1119 h 1169"/>
                    <a:gd name="T6" fmla="*/ 36 w 41"/>
                    <a:gd name="T7" fmla="*/ 1081 h 1169"/>
                    <a:gd name="T8" fmla="*/ 35 w 41"/>
                    <a:gd name="T9" fmla="*/ 1043 h 1169"/>
                    <a:gd name="T10" fmla="*/ 32 w 41"/>
                    <a:gd name="T11" fmla="*/ 1007 h 1169"/>
                    <a:gd name="T12" fmla="*/ 32 w 41"/>
                    <a:gd name="T13" fmla="*/ 969 h 1169"/>
                    <a:gd name="T14" fmla="*/ 29 w 41"/>
                    <a:gd name="T15" fmla="*/ 931 h 1169"/>
                    <a:gd name="T16" fmla="*/ 29 w 41"/>
                    <a:gd name="T17" fmla="*/ 893 h 1169"/>
                    <a:gd name="T18" fmla="*/ 28 w 41"/>
                    <a:gd name="T19" fmla="*/ 857 h 1169"/>
                    <a:gd name="T20" fmla="*/ 26 w 41"/>
                    <a:gd name="T21" fmla="*/ 820 h 1169"/>
                    <a:gd name="T22" fmla="*/ 25 w 41"/>
                    <a:gd name="T23" fmla="*/ 784 h 1169"/>
                    <a:gd name="T24" fmla="*/ 25 w 41"/>
                    <a:gd name="T25" fmla="*/ 746 h 1169"/>
                    <a:gd name="T26" fmla="*/ 25 w 41"/>
                    <a:gd name="T27" fmla="*/ 710 h 1169"/>
                    <a:gd name="T28" fmla="*/ 23 w 41"/>
                    <a:gd name="T29" fmla="*/ 673 h 1169"/>
                    <a:gd name="T30" fmla="*/ 23 w 41"/>
                    <a:gd name="T31" fmla="*/ 637 h 1169"/>
                    <a:gd name="T32" fmla="*/ 23 w 41"/>
                    <a:gd name="T33" fmla="*/ 493 h 1169"/>
                    <a:gd name="T34" fmla="*/ 23 w 41"/>
                    <a:gd name="T35" fmla="*/ 457 h 1169"/>
                    <a:gd name="T36" fmla="*/ 25 w 41"/>
                    <a:gd name="T37" fmla="*/ 422 h 1169"/>
                    <a:gd name="T38" fmla="*/ 25 w 41"/>
                    <a:gd name="T39" fmla="*/ 385 h 1169"/>
                    <a:gd name="T40" fmla="*/ 25 w 41"/>
                    <a:gd name="T41" fmla="*/ 350 h 1169"/>
                    <a:gd name="T42" fmla="*/ 26 w 41"/>
                    <a:gd name="T43" fmla="*/ 314 h 1169"/>
                    <a:gd name="T44" fmla="*/ 28 w 41"/>
                    <a:gd name="T45" fmla="*/ 279 h 1169"/>
                    <a:gd name="T46" fmla="*/ 29 w 41"/>
                    <a:gd name="T47" fmla="*/ 244 h 1169"/>
                    <a:gd name="T48" fmla="*/ 29 w 41"/>
                    <a:gd name="T49" fmla="*/ 209 h 1169"/>
                    <a:gd name="T50" fmla="*/ 32 w 41"/>
                    <a:gd name="T51" fmla="*/ 174 h 1169"/>
                    <a:gd name="T52" fmla="*/ 32 w 41"/>
                    <a:gd name="T53" fmla="*/ 140 h 1169"/>
                    <a:gd name="T54" fmla="*/ 35 w 41"/>
                    <a:gd name="T55" fmla="*/ 105 h 1169"/>
                    <a:gd name="T56" fmla="*/ 36 w 41"/>
                    <a:gd name="T57" fmla="*/ 70 h 1169"/>
                    <a:gd name="T58" fmla="*/ 38 w 41"/>
                    <a:gd name="T59" fmla="*/ 35 h 1169"/>
                    <a:gd name="T60" fmla="*/ 41 w 41"/>
                    <a:gd name="T61" fmla="*/ 0 h 1169"/>
                    <a:gd name="T62" fmla="*/ 17 w 41"/>
                    <a:gd name="T63" fmla="*/ 0 h 1169"/>
                    <a:gd name="T64" fmla="*/ 15 w 41"/>
                    <a:gd name="T65" fmla="*/ 33 h 1169"/>
                    <a:gd name="T66" fmla="*/ 13 w 41"/>
                    <a:gd name="T67" fmla="*/ 68 h 1169"/>
                    <a:gd name="T68" fmla="*/ 12 w 41"/>
                    <a:gd name="T69" fmla="*/ 103 h 1169"/>
                    <a:gd name="T70" fmla="*/ 10 w 41"/>
                    <a:gd name="T71" fmla="*/ 138 h 1169"/>
                    <a:gd name="T72" fmla="*/ 9 w 41"/>
                    <a:gd name="T73" fmla="*/ 173 h 1169"/>
                    <a:gd name="T74" fmla="*/ 7 w 41"/>
                    <a:gd name="T75" fmla="*/ 208 h 1169"/>
                    <a:gd name="T76" fmla="*/ 6 w 41"/>
                    <a:gd name="T77" fmla="*/ 243 h 1169"/>
                    <a:gd name="T78" fmla="*/ 4 w 41"/>
                    <a:gd name="T79" fmla="*/ 278 h 1169"/>
                    <a:gd name="T80" fmla="*/ 3 w 41"/>
                    <a:gd name="T81" fmla="*/ 314 h 1169"/>
                    <a:gd name="T82" fmla="*/ 3 w 41"/>
                    <a:gd name="T83" fmla="*/ 350 h 1169"/>
                    <a:gd name="T84" fmla="*/ 1 w 41"/>
                    <a:gd name="T85" fmla="*/ 385 h 1169"/>
                    <a:gd name="T86" fmla="*/ 1 w 41"/>
                    <a:gd name="T87" fmla="*/ 422 h 1169"/>
                    <a:gd name="T88" fmla="*/ 0 w 41"/>
                    <a:gd name="T89" fmla="*/ 457 h 1169"/>
                    <a:gd name="T90" fmla="*/ 0 w 41"/>
                    <a:gd name="T91" fmla="*/ 493 h 1169"/>
                    <a:gd name="T92" fmla="*/ 0 w 41"/>
                    <a:gd name="T93" fmla="*/ 637 h 1169"/>
                    <a:gd name="T94" fmla="*/ 0 w 41"/>
                    <a:gd name="T95" fmla="*/ 673 h 1169"/>
                    <a:gd name="T96" fmla="*/ 1 w 41"/>
                    <a:gd name="T97" fmla="*/ 710 h 1169"/>
                    <a:gd name="T98" fmla="*/ 1 w 41"/>
                    <a:gd name="T99" fmla="*/ 746 h 1169"/>
                    <a:gd name="T100" fmla="*/ 3 w 41"/>
                    <a:gd name="T101" fmla="*/ 784 h 1169"/>
                    <a:gd name="T102" fmla="*/ 3 w 41"/>
                    <a:gd name="T103" fmla="*/ 820 h 1169"/>
                    <a:gd name="T104" fmla="*/ 4 w 41"/>
                    <a:gd name="T105" fmla="*/ 858 h 1169"/>
                    <a:gd name="T106" fmla="*/ 6 w 41"/>
                    <a:gd name="T107" fmla="*/ 895 h 1169"/>
                    <a:gd name="T108" fmla="*/ 7 w 41"/>
                    <a:gd name="T109" fmla="*/ 932 h 1169"/>
                    <a:gd name="T110" fmla="*/ 9 w 41"/>
                    <a:gd name="T111" fmla="*/ 970 h 1169"/>
                    <a:gd name="T112" fmla="*/ 10 w 41"/>
                    <a:gd name="T113" fmla="*/ 1008 h 1169"/>
                    <a:gd name="T114" fmla="*/ 12 w 41"/>
                    <a:gd name="T115" fmla="*/ 1044 h 1169"/>
                    <a:gd name="T116" fmla="*/ 13 w 41"/>
                    <a:gd name="T117" fmla="*/ 1084 h 1169"/>
                    <a:gd name="T118" fmla="*/ 15 w 41"/>
                    <a:gd name="T119" fmla="*/ 1120 h 1169"/>
                    <a:gd name="T120" fmla="*/ 17 w 41"/>
                    <a:gd name="T121" fmla="*/ 1158 h 1169"/>
                    <a:gd name="T122" fmla="*/ 26 w 41"/>
                    <a:gd name="T123" fmla="*/ 1146 h 1169"/>
                    <a:gd name="T124" fmla="*/ 32 w 41"/>
                    <a:gd name="T125" fmla="*/ 1169 h 1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" h="1169">
                      <a:moveTo>
                        <a:pt x="32" y="1169"/>
                      </a:moveTo>
                      <a:lnTo>
                        <a:pt x="41" y="1158"/>
                      </a:lnTo>
                      <a:lnTo>
                        <a:pt x="38" y="1119"/>
                      </a:lnTo>
                      <a:lnTo>
                        <a:pt x="36" y="1081"/>
                      </a:lnTo>
                      <a:lnTo>
                        <a:pt x="35" y="1043"/>
                      </a:lnTo>
                      <a:lnTo>
                        <a:pt x="32" y="1007"/>
                      </a:lnTo>
                      <a:lnTo>
                        <a:pt x="32" y="969"/>
                      </a:lnTo>
                      <a:lnTo>
                        <a:pt x="29" y="931"/>
                      </a:lnTo>
                      <a:lnTo>
                        <a:pt x="29" y="893"/>
                      </a:lnTo>
                      <a:lnTo>
                        <a:pt x="28" y="857"/>
                      </a:lnTo>
                      <a:lnTo>
                        <a:pt x="26" y="820"/>
                      </a:lnTo>
                      <a:lnTo>
                        <a:pt x="25" y="784"/>
                      </a:lnTo>
                      <a:lnTo>
                        <a:pt x="25" y="746"/>
                      </a:lnTo>
                      <a:lnTo>
                        <a:pt x="25" y="710"/>
                      </a:lnTo>
                      <a:lnTo>
                        <a:pt x="23" y="673"/>
                      </a:lnTo>
                      <a:lnTo>
                        <a:pt x="23" y="637"/>
                      </a:lnTo>
                      <a:lnTo>
                        <a:pt x="23" y="493"/>
                      </a:lnTo>
                      <a:lnTo>
                        <a:pt x="23" y="457"/>
                      </a:lnTo>
                      <a:lnTo>
                        <a:pt x="25" y="422"/>
                      </a:lnTo>
                      <a:lnTo>
                        <a:pt x="25" y="385"/>
                      </a:lnTo>
                      <a:lnTo>
                        <a:pt x="25" y="350"/>
                      </a:lnTo>
                      <a:lnTo>
                        <a:pt x="26" y="314"/>
                      </a:lnTo>
                      <a:lnTo>
                        <a:pt x="28" y="279"/>
                      </a:lnTo>
                      <a:lnTo>
                        <a:pt x="29" y="244"/>
                      </a:lnTo>
                      <a:lnTo>
                        <a:pt x="29" y="209"/>
                      </a:lnTo>
                      <a:lnTo>
                        <a:pt x="32" y="174"/>
                      </a:lnTo>
                      <a:lnTo>
                        <a:pt x="32" y="140"/>
                      </a:lnTo>
                      <a:lnTo>
                        <a:pt x="35" y="105"/>
                      </a:lnTo>
                      <a:lnTo>
                        <a:pt x="36" y="70"/>
                      </a:lnTo>
                      <a:lnTo>
                        <a:pt x="38" y="35"/>
                      </a:lnTo>
                      <a:lnTo>
                        <a:pt x="41" y="0"/>
                      </a:lnTo>
                      <a:lnTo>
                        <a:pt x="17" y="0"/>
                      </a:lnTo>
                      <a:lnTo>
                        <a:pt x="15" y="33"/>
                      </a:lnTo>
                      <a:lnTo>
                        <a:pt x="13" y="68"/>
                      </a:lnTo>
                      <a:lnTo>
                        <a:pt x="12" y="103"/>
                      </a:lnTo>
                      <a:lnTo>
                        <a:pt x="10" y="138"/>
                      </a:lnTo>
                      <a:lnTo>
                        <a:pt x="9" y="173"/>
                      </a:lnTo>
                      <a:lnTo>
                        <a:pt x="7" y="208"/>
                      </a:lnTo>
                      <a:lnTo>
                        <a:pt x="6" y="243"/>
                      </a:lnTo>
                      <a:lnTo>
                        <a:pt x="4" y="278"/>
                      </a:lnTo>
                      <a:lnTo>
                        <a:pt x="3" y="314"/>
                      </a:lnTo>
                      <a:lnTo>
                        <a:pt x="3" y="350"/>
                      </a:lnTo>
                      <a:lnTo>
                        <a:pt x="1" y="385"/>
                      </a:lnTo>
                      <a:lnTo>
                        <a:pt x="1" y="422"/>
                      </a:lnTo>
                      <a:lnTo>
                        <a:pt x="0" y="457"/>
                      </a:lnTo>
                      <a:lnTo>
                        <a:pt x="0" y="493"/>
                      </a:lnTo>
                      <a:lnTo>
                        <a:pt x="0" y="637"/>
                      </a:lnTo>
                      <a:lnTo>
                        <a:pt x="0" y="673"/>
                      </a:lnTo>
                      <a:lnTo>
                        <a:pt x="1" y="710"/>
                      </a:lnTo>
                      <a:lnTo>
                        <a:pt x="1" y="746"/>
                      </a:lnTo>
                      <a:lnTo>
                        <a:pt x="3" y="784"/>
                      </a:lnTo>
                      <a:lnTo>
                        <a:pt x="3" y="820"/>
                      </a:lnTo>
                      <a:lnTo>
                        <a:pt x="4" y="858"/>
                      </a:lnTo>
                      <a:lnTo>
                        <a:pt x="6" y="895"/>
                      </a:lnTo>
                      <a:lnTo>
                        <a:pt x="7" y="932"/>
                      </a:lnTo>
                      <a:lnTo>
                        <a:pt x="9" y="970"/>
                      </a:lnTo>
                      <a:lnTo>
                        <a:pt x="10" y="1008"/>
                      </a:lnTo>
                      <a:lnTo>
                        <a:pt x="12" y="1044"/>
                      </a:lnTo>
                      <a:lnTo>
                        <a:pt x="13" y="1084"/>
                      </a:lnTo>
                      <a:lnTo>
                        <a:pt x="15" y="1120"/>
                      </a:lnTo>
                      <a:lnTo>
                        <a:pt x="17" y="1158"/>
                      </a:lnTo>
                      <a:lnTo>
                        <a:pt x="26" y="1146"/>
                      </a:lnTo>
                      <a:lnTo>
                        <a:pt x="32" y="11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1" name="Freeform 69"/>
                <p:cNvSpPr>
                  <a:spLocks/>
                </p:cNvSpPr>
                <p:nvPr/>
              </p:nvSpPr>
              <p:spPr bwMode="auto">
                <a:xfrm>
                  <a:off x="5037" y="3097"/>
                  <a:ext cx="132" cy="31"/>
                </a:xfrm>
                <a:custGeom>
                  <a:avLst/>
                  <a:gdLst>
                    <a:gd name="T0" fmla="*/ 0 w 396"/>
                    <a:gd name="T1" fmla="*/ 9 h 93"/>
                    <a:gd name="T2" fmla="*/ 3 w 396"/>
                    <a:gd name="T3" fmla="*/ 16 h 93"/>
                    <a:gd name="T4" fmla="*/ 19 w 396"/>
                    <a:gd name="T5" fmla="*/ 32 h 93"/>
                    <a:gd name="T6" fmla="*/ 38 w 396"/>
                    <a:gd name="T7" fmla="*/ 47 h 93"/>
                    <a:gd name="T8" fmla="*/ 59 w 396"/>
                    <a:gd name="T9" fmla="*/ 58 h 93"/>
                    <a:gd name="T10" fmla="*/ 80 w 396"/>
                    <a:gd name="T11" fmla="*/ 69 h 93"/>
                    <a:gd name="T12" fmla="*/ 104 w 396"/>
                    <a:gd name="T13" fmla="*/ 76 h 93"/>
                    <a:gd name="T14" fmla="*/ 130 w 396"/>
                    <a:gd name="T15" fmla="*/ 83 h 93"/>
                    <a:gd name="T16" fmla="*/ 155 w 396"/>
                    <a:gd name="T17" fmla="*/ 88 h 93"/>
                    <a:gd name="T18" fmla="*/ 181 w 396"/>
                    <a:gd name="T19" fmla="*/ 90 h 93"/>
                    <a:gd name="T20" fmla="*/ 207 w 396"/>
                    <a:gd name="T21" fmla="*/ 92 h 93"/>
                    <a:gd name="T22" fmla="*/ 235 w 396"/>
                    <a:gd name="T23" fmla="*/ 93 h 93"/>
                    <a:gd name="T24" fmla="*/ 262 w 396"/>
                    <a:gd name="T25" fmla="*/ 92 h 93"/>
                    <a:gd name="T26" fmla="*/ 290 w 396"/>
                    <a:gd name="T27" fmla="*/ 90 h 93"/>
                    <a:gd name="T28" fmla="*/ 316 w 396"/>
                    <a:gd name="T29" fmla="*/ 89 h 93"/>
                    <a:gd name="T30" fmla="*/ 344 w 396"/>
                    <a:gd name="T31" fmla="*/ 85 h 93"/>
                    <a:gd name="T32" fmla="*/ 370 w 396"/>
                    <a:gd name="T33" fmla="*/ 80 h 93"/>
                    <a:gd name="T34" fmla="*/ 396 w 396"/>
                    <a:gd name="T35" fmla="*/ 74 h 93"/>
                    <a:gd name="T36" fmla="*/ 390 w 396"/>
                    <a:gd name="T37" fmla="*/ 51 h 93"/>
                    <a:gd name="T38" fmla="*/ 365 w 396"/>
                    <a:gd name="T39" fmla="*/ 57 h 93"/>
                    <a:gd name="T40" fmla="*/ 341 w 396"/>
                    <a:gd name="T41" fmla="*/ 61 h 93"/>
                    <a:gd name="T42" fmla="*/ 313 w 396"/>
                    <a:gd name="T43" fmla="*/ 66 h 93"/>
                    <a:gd name="T44" fmla="*/ 287 w 396"/>
                    <a:gd name="T45" fmla="*/ 69 h 93"/>
                    <a:gd name="T46" fmla="*/ 261 w 396"/>
                    <a:gd name="T47" fmla="*/ 70 h 93"/>
                    <a:gd name="T48" fmla="*/ 208 w 396"/>
                    <a:gd name="T49" fmla="*/ 70 h 93"/>
                    <a:gd name="T50" fmla="*/ 182 w 396"/>
                    <a:gd name="T51" fmla="*/ 69 h 93"/>
                    <a:gd name="T52" fmla="*/ 158 w 396"/>
                    <a:gd name="T53" fmla="*/ 64 h 93"/>
                    <a:gd name="T54" fmla="*/ 134 w 396"/>
                    <a:gd name="T55" fmla="*/ 60 h 93"/>
                    <a:gd name="T56" fmla="*/ 111 w 396"/>
                    <a:gd name="T57" fmla="*/ 54 h 93"/>
                    <a:gd name="T58" fmla="*/ 89 w 396"/>
                    <a:gd name="T59" fmla="*/ 47 h 93"/>
                    <a:gd name="T60" fmla="*/ 70 w 396"/>
                    <a:gd name="T61" fmla="*/ 37 h 93"/>
                    <a:gd name="T62" fmla="*/ 51 w 396"/>
                    <a:gd name="T63" fmla="*/ 26 h 93"/>
                    <a:gd name="T64" fmla="*/ 35 w 396"/>
                    <a:gd name="T65" fmla="*/ 15 h 93"/>
                    <a:gd name="T66" fmla="*/ 19 w 396"/>
                    <a:gd name="T67" fmla="*/ 0 h 93"/>
                    <a:gd name="T68" fmla="*/ 24 w 396"/>
                    <a:gd name="T69" fmla="*/ 8 h 93"/>
                    <a:gd name="T70" fmla="*/ 0 w 396"/>
                    <a:gd name="T71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96" h="93">
                      <a:moveTo>
                        <a:pt x="0" y="9"/>
                      </a:moveTo>
                      <a:lnTo>
                        <a:pt x="3" y="16"/>
                      </a:lnTo>
                      <a:lnTo>
                        <a:pt x="19" y="32"/>
                      </a:lnTo>
                      <a:lnTo>
                        <a:pt x="38" y="47"/>
                      </a:lnTo>
                      <a:lnTo>
                        <a:pt x="59" y="58"/>
                      </a:lnTo>
                      <a:lnTo>
                        <a:pt x="80" y="69"/>
                      </a:lnTo>
                      <a:lnTo>
                        <a:pt x="104" y="76"/>
                      </a:lnTo>
                      <a:lnTo>
                        <a:pt x="130" y="83"/>
                      </a:lnTo>
                      <a:lnTo>
                        <a:pt x="155" y="88"/>
                      </a:lnTo>
                      <a:lnTo>
                        <a:pt x="181" y="90"/>
                      </a:lnTo>
                      <a:lnTo>
                        <a:pt x="207" y="92"/>
                      </a:lnTo>
                      <a:lnTo>
                        <a:pt x="235" y="93"/>
                      </a:lnTo>
                      <a:lnTo>
                        <a:pt x="262" y="92"/>
                      </a:lnTo>
                      <a:lnTo>
                        <a:pt x="290" y="90"/>
                      </a:lnTo>
                      <a:lnTo>
                        <a:pt x="316" y="89"/>
                      </a:lnTo>
                      <a:lnTo>
                        <a:pt x="344" y="85"/>
                      </a:lnTo>
                      <a:lnTo>
                        <a:pt x="370" y="80"/>
                      </a:lnTo>
                      <a:lnTo>
                        <a:pt x="396" y="74"/>
                      </a:lnTo>
                      <a:lnTo>
                        <a:pt x="390" y="51"/>
                      </a:lnTo>
                      <a:lnTo>
                        <a:pt x="365" y="57"/>
                      </a:lnTo>
                      <a:lnTo>
                        <a:pt x="341" y="61"/>
                      </a:lnTo>
                      <a:lnTo>
                        <a:pt x="313" y="66"/>
                      </a:lnTo>
                      <a:lnTo>
                        <a:pt x="287" y="69"/>
                      </a:lnTo>
                      <a:lnTo>
                        <a:pt x="261" y="70"/>
                      </a:lnTo>
                      <a:lnTo>
                        <a:pt x="208" y="70"/>
                      </a:lnTo>
                      <a:lnTo>
                        <a:pt x="182" y="69"/>
                      </a:lnTo>
                      <a:lnTo>
                        <a:pt x="158" y="64"/>
                      </a:lnTo>
                      <a:lnTo>
                        <a:pt x="134" y="60"/>
                      </a:lnTo>
                      <a:lnTo>
                        <a:pt x="111" y="54"/>
                      </a:lnTo>
                      <a:lnTo>
                        <a:pt x="89" y="47"/>
                      </a:lnTo>
                      <a:lnTo>
                        <a:pt x="70" y="37"/>
                      </a:lnTo>
                      <a:lnTo>
                        <a:pt x="51" y="26"/>
                      </a:lnTo>
                      <a:lnTo>
                        <a:pt x="35" y="15"/>
                      </a:lnTo>
                      <a:lnTo>
                        <a:pt x="19" y="0"/>
                      </a:lnTo>
                      <a:lnTo>
                        <a:pt x="24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2" name="Freeform 70"/>
                <p:cNvSpPr>
                  <a:spLocks/>
                </p:cNvSpPr>
                <p:nvPr/>
              </p:nvSpPr>
              <p:spPr bwMode="auto">
                <a:xfrm>
                  <a:off x="5035" y="2776"/>
                  <a:ext cx="25" cy="324"/>
                </a:xfrm>
                <a:custGeom>
                  <a:avLst/>
                  <a:gdLst>
                    <a:gd name="T0" fmla="*/ 52 w 75"/>
                    <a:gd name="T1" fmla="*/ 7 h 973"/>
                    <a:gd name="T2" fmla="*/ 45 w 75"/>
                    <a:gd name="T3" fmla="*/ 51 h 973"/>
                    <a:gd name="T4" fmla="*/ 37 w 75"/>
                    <a:gd name="T5" fmla="*/ 97 h 973"/>
                    <a:gd name="T6" fmla="*/ 32 w 75"/>
                    <a:gd name="T7" fmla="*/ 148 h 973"/>
                    <a:gd name="T8" fmla="*/ 26 w 75"/>
                    <a:gd name="T9" fmla="*/ 202 h 973"/>
                    <a:gd name="T10" fmla="*/ 21 w 75"/>
                    <a:gd name="T11" fmla="*/ 259 h 973"/>
                    <a:gd name="T12" fmla="*/ 16 w 75"/>
                    <a:gd name="T13" fmla="*/ 320 h 973"/>
                    <a:gd name="T14" fmla="*/ 13 w 75"/>
                    <a:gd name="T15" fmla="*/ 382 h 973"/>
                    <a:gd name="T16" fmla="*/ 8 w 75"/>
                    <a:gd name="T17" fmla="*/ 446 h 973"/>
                    <a:gd name="T18" fmla="*/ 5 w 75"/>
                    <a:gd name="T19" fmla="*/ 512 h 973"/>
                    <a:gd name="T20" fmla="*/ 3 w 75"/>
                    <a:gd name="T21" fmla="*/ 579 h 973"/>
                    <a:gd name="T22" fmla="*/ 0 w 75"/>
                    <a:gd name="T23" fmla="*/ 646 h 973"/>
                    <a:gd name="T24" fmla="*/ 0 w 75"/>
                    <a:gd name="T25" fmla="*/ 714 h 973"/>
                    <a:gd name="T26" fmla="*/ 0 w 75"/>
                    <a:gd name="T27" fmla="*/ 845 h 973"/>
                    <a:gd name="T28" fmla="*/ 3 w 75"/>
                    <a:gd name="T29" fmla="*/ 910 h 973"/>
                    <a:gd name="T30" fmla="*/ 5 w 75"/>
                    <a:gd name="T31" fmla="*/ 973 h 973"/>
                    <a:gd name="T32" fmla="*/ 27 w 75"/>
                    <a:gd name="T33" fmla="*/ 941 h 973"/>
                    <a:gd name="T34" fmla="*/ 24 w 75"/>
                    <a:gd name="T35" fmla="*/ 877 h 973"/>
                    <a:gd name="T36" fmla="*/ 24 w 75"/>
                    <a:gd name="T37" fmla="*/ 813 h 973"/>
                    <a:gd name="T38" fmla="*/ 24 w 75"/>
                    <a:gd name="T39" fmla="*/ 679 h 973"/>
                    <a:gd name="T40" fmla="*/ 24 w 75"/>
                    <a:gd name="T41" fmla="*/ 612 h 973"/>
                    <a:gd name="T42" fmla="*/ 27 w 75"/>
                    <a:gd name="T43" fmla="*/ 547 h 973"/>
                    <a:gd name="T44" fmla="*/ 30 w 75"/>
                    <a:gd name="T45" fmla="*/ 480 h 973"/>
                    <a:gd name="T46" fmla="*/ 33 w 75"/>
                    <a:gd name="T47" fmla="*/ 416 h 973"/>
                    <a:gd name="T48" fmla="*/ 36 w 75"/>
                    <a:gd name="T49" fmla="*/ 352 h 973"/>
                    <a:gd name="T50" fmla="*/ 40 w 75"/>
                    <a:gd name="T51" fmla="*/ 291 h 973"/>
                    <a:gd name="T52" fmla="*/ 46 w 75"/>
                    <a:gd name="T53" fmla="*/ 233 h 973"/>
                    <a:gd name="T54" fmla="*/ 52 w 75"/>
                    <a:gd name="T55" fmla="*/ 177 h 973"/>
                    <a:gd name="T56" fmla="*/ 58 w 75"/>
                    <a:gd name="T57" fmla="*/ 125 h 973"/>
                    <a:gd name="T58" fmla="*/ 64 w 75"/>
                    <a:gd name="T59" fmla="*/ 77 h 973"/>
                    <a:gd name="T60" fmla="*/ 71 w 75"/>
                    <a:gd name="T61" fmla="*/ 33 h 973"/>
                    <a:gd name="T62" fmla="*/ 68 w 75"/>
                    <a:gd name="T63" fmla="*/ 22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5" h="973">
                      <a:moveTo>
                        <a:pt x="59" y="0"/>
                      </a:moveTo>
                      <a:lnTo>
                        <a:pt x="52" y="7"/>
                      </a:lnTo>
                      <a:lnTo>
                        <a:pt x="48" y="29"/>
                      </a:lnTo>
                      <a:lnTo>
                        <a:pt x="45" y="51"/>
                      </a:lnTo>
                      <a:lnTo>
                        <a:pt x="42" y="73"/>
                      </a:lnTo>
                      <a:lnTo>
                        <a:pt x="37" y="97"/>
                      </a:lnTo>
                      <a:lnTo>
                        <a:pt x="35" y="122"/>
                      </a:lnTo>
                      <a:lnTo>
                        <a:pt x="32" y="148"/>
                      </a:lnTo>
                      <a:lnTo>
                        <a:pt x="29" y="174"/>
                      </a:lnTo>
                      <a:lnTo>
                        <a:pt x="26" y="202"/>
                      </a:lnTo>
                      <a:lnTo>
                        <a:pt x="23" y="230"/>
                      </a:lnTo>
                      <a:lnTo>
                        <a:pt x="21" y="259"/>
                      </a:lnTo>
                      <a:lnTo>
                        <a:pt x="17" y="289"/>
                      </a:lnTo>
                      <a:lnTo>
                        <a:pt x="16" y="320"/>
                      </a:lnTo>
                      <a:lnTo>
                        <a:pt x="14" y="352"/>
                      </a:lnTo>
                      <a:lnTo>
                        <a:pt x="13" y="382"/>
                      </a:lnTo>
                      <a:lnTo>
                        <a:pt x="10" y="414"/>
                      </a:lnTo>
                      <a:lnTo>
                        <a:pt x="8" y="446"/>
                      </a:lnTo>
                      <a:lnTo>
                        <a:pt x="7" y="478"/>
                      </a:lnTo>
                      <a:lnTo>
                        <a:pt x="5" y="512"/>
                      </a:lnTo>
                      <a:lnTo>
                        <a:pt x="4" y="545"/>
                      </a:lnTo>
                      <a:lnTo>
                        <a:pt x="3" y="579"/>
                      </a:lnTo>
                      <a:lnTo>
                        <a:pt x="3" y="612"/>
                      </a:lnTo>
                      <a:lnTo>
                        <a:pt x="0" y="646"/>
                      </a:lnTo>
                      <a:lnTo>
                        <a:pt x="0" y="679"/>
                      </a:lnTo>
                      <a:lnTo>
                        <a:pt x="0" y="714"/>
                      </a:lnTo>
                      <a:lnTo>
                        <a:pt x="0" y="813"/>
                      </a:lnTo>
                      <a:lnTo>
                        <a:pt x="0" y="845"/>
                      </a:lnTo>
                      <a:lnTo>
                        <a:pt x="1" y="878"/>
                      </a:lnTo>
                      <a:lnTo>
                        <a:pt x="3" y="910"/>
                      </a:lnTo>
                      <a:lnTo>
                        <a:pt x="4" y="941"/>
                      </a:lnTo>
                      <a:lnTo>
                        <a:pt x="5" y="973"/>
                      </a:lnTo>
                      <a:lnTo>
                        <a:pt x="29" y="972"/>
                      </a:lnTo>
                      <a:lnTo>
                        <a:pt x="27" y="941"/>
                      </a:lnTo>
                      <a:lnTo>
                        <a:pt x="26" y="909"/>
                      </a:lnTo>
                      <a:lnTo>
                        <a:pt x="24" y="877"/>
                      </a:lnTo>
                      <a:lnTo>
                        <a:pt x="24" y="845"/>
                      </a:lnTo>
                      <a:lnTo>
                        <a:pt x="24" y="813"/>
                      </a:lnTo>
                      <a:lnTo>
                        <a:pt x="24" y="714"/>
                      </a:lnTo>
                      <a:lnTo>
                        <a:pt x="24" y="679"/>
                      </a:lnTo>
                      <a:lnTo>
                        <a:pt x="24" y="646"/>
                      </a:lnTo>
                      <a:lnTo>
                        <a:pt x="24" y="612"/>
                      </a:lnTo>
                      <a:lnTo>
                        <a:pt x="26" y="579"/>
                      </a:lnTo>
                      <a:lnTo>
                        <a:pt x="27" y="547"/>
                      </a:lnTo>
                      <a:lnTo>
                        <a:pt x="29" y="513"/>
                      </a:lnTo>
                      <a:lnTo>
                        <a:pt x="30" y="480"/>
                      </a:lnTo>
                      <a:lnTo>
                        <a:pt x="32" y="448"/>
                      </a:lnTo>
                      <a:lnTo>
                        <a:pt x="33" y="416"/>
                      </a:lnTo>
                      <a:lnTo>
                        <a:pt x="35" y="384"/>
                      </a:lnTo>
                      <a:lnTo>
                        <a:pt x="36" y="352"/>
                      </a:lnTo>
                      <a:lnTo>
                        <a:pt x="39" y="321"/>
                      </a:lnTo>
                      <a:lnTo>
                        <a:pt x="40" y="291"/>
                      </a:lnTo>
                      <a:lnTo>
                        <a:pt x="45" y="262"/>
                      </a:lnTo>
                      <a:lnTo>
                        <a:pt x="46" y="233"/>
                      </a:lnTo>
                      <a:lnTo>
                        <a:pt x="49" y="205"/>
                      </a:lnTo>
                      <a:lnTo>
                        <a:pt x="52" y="177"/>
                      </a:lnTo>
                      <a:lnTo>
                        <a:pt x="55" y="150"/>
                      </a:lnTo>
                      <a:lnTo>
                        <a:pt x="58" y="125"/>
                      </a:lnTo>
                      <a:lnTo>
                        <a:pt x="61" y="100"/>
                      </a:lnTo>
                      <a:lnTo>
                        <a:pt x="64" y="77"/>
                      </a:lnTo>
                      <a:lnTo>
                        <a:pt x="68" y="54"/>
                      </a:lnTo>
                      <a:lnTo>
                        <a:pt x="71" y="33"/>
                      </a:lnTo>
                      <a:lnTo>
                        <a:pt x="75" y="13"/>
                      </a:lnTo>
                      <a:lnTo>
                        <a:pt x="68" y="2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3" name="Freeform 71"/>
                <p:cNvSpPr>
                  <a:spLocks/>
                </p:cNvSpPr>
                <p:nvPr/>
              </p:nvSpPr>
              <p:spPr bwMode="auto">
                <a:xfrm>
                  <a:off x="5055" y="2729"/>
                  <a:ext cx="117" cy="54"/>
                </a:xfrm>
                <a:custGeom>
                  <a:avLst/>
                  <a:gdLst>
                    <a:gd name="T0" fmla="*/ 351 w 351"/>
                    <a:gd name="T1" fmla="*/ 10 h 163"/>
                    <a:gd name="T2" fmla="*/ 335 w 351"/>
                    <a:gd name="T3" fmla="*/ 0 h 163"/>
                    <a:gd name="T4" fmla="*/ 313 w 351"/>
                    <a:gd name="T5" fmla="*/ 8 h 163"/>
                    <a:gd name="T6" fmla="*/ 293 w 351"/>
                    <a:gd name="T7" fmla="*/ 17 h 163"/>
                    <a:gd name="T8" fmla="*/ 272 w 351"/>
                    <a:gd name="T9" fmla="*/ 26 h 163"/>
                    <a:gd name="T10" fmla="*/ 250 w 351"/>
                    <a:gd name="T11" fmla="*/ 33 h 163"/>
                    <a:gd name="T12" fmla="*/ 230 w 351"/>
                    <a:gd name="T13" fmla="*/ 43 h 163"/>
                    <a:gd name="T14" fmla="*/ 210 w 351"/>
                    <a:gd name="T15" fmla="*/ 52 h 163"/>
                    <a:gd name="T16" fmla="*/ 188 w 351"/>
                    <a:gd name="T17" fmla="*/ 61 h 163"/>
                    <a:gd name="T18" fmla="*/ 166 w 351"/>
                    <a:gd name="T19" fmla="*/ 70 h 163"/>
                    <a:gd name="T20" fmla="*/ 147 w 351"/>
                    <a:gd name="T21" fmla="*/ 78 h 163"/>
                    <a:gd name="T22" fmla="*/ 125 w 351"/>
                    <a:gd name="T23" fmla="*/ 87 h 163"/>
                    <a:gd name="T24" fmla="*/ 104 w 351"/>
                    <a:gd name="T25" fmla="*/ 97 h 163"/>
                    <a:gd name="T26" fmla="*/ 83 w 351"/>
                    <a:gd name="T27" fmla="*/ 104 h 163"/>
                    <a:gd name="T28" fmla="*/ 63 w 351"/>
                    <a:gd name="T29" fmla="*/ 115 h 163"/>
                    <a:gd name="T30" fmla="*/ 41 w 351"/>
                    <a:gd name="T31" fmla="*/ 123 h 163"/>
                    <a:gd name="T32" fmla="*/ 21 w 351"/>
                    <a:gd name="T33" fmla="*/ 131 h 163"/>
                    <a:gd name="T34" fmla="*/ 0 w 351"/>
                    <a:gd name="T35" fmla="*/ 141 h 163"/>
                    <a:gd name="T36" fmla="*/ 9 w 351"/>
                    <a:gd name="T37" fmla="*/ 163 h 163"/>
                    <a:gd name="T38" fmla="*/ 31 w 351"/>
                    <a:gd name="T39" fmla="*/ 152 h 163"/>
                    <a:gd name="T40" fmla="*/ 51 w 351"/>
                    <a:gd name="T41" fmla="*/ 145 h 163"/>
                    <a:gd name="T42" fmla="*/ 72 w 351"/>
                    <a:gd name="T43" fmla="*/ 135 h 163"/>
                    <a:gd name="T44" fmla="*/ 93 w 351"/>
                    <a:gd name="T45" fmla="*/ 126 h 163"/>
                    <a:gd name="T46" fmla="*/ 114 w 351"/>
                    <a:gd name="T47" fmla="*/ 118 h 163"/>
                    <a:gd name="T48" fmla="*/ 134 w 351"/>
                    <a:gd name="T49" fmla="*/ 109 h 163"/>
                    <a:gd name="T50" fmla="*/ 154 w 351"/>
                    <a:gd name="T51" fmla="*/ 100 h 163"/>
                    <a:gd name="T52" fmla="*/ 178 w 351"/>
                    <a:gd name="T53" fmla="*/ 91 h 163"/>
                    <a:gd name="T54" fmla="*/ 197 w 351"/>
                    <a:gd name="T55" fmla="*/ 83 h 163"/>
                    <a:gd name="T56" fmla="*/ 218 w 351"/>
                    <a:gd name="T57" fmla="*/ 74 h 163"/>
                    <a:gd name="T58" fmla="*/ 240 w 351"/>
                    <a:gd name="T59" fmla="*/ 65 h 163"/>
                    <a:gd name="T60" fmla="*/ 259 w 351"/>
                    <a:gd name="T61" fmla="*/ 55 h 163"/>
                    <a:gd name="T62" fmla="*/ 281 w 351"/>
                    <a:gd name="T63" fmla="*/ 48 h 163"/>
                    <a:gd name="T64" fmla="*/ 303 w 351"/>
                    <a:gd name="T65" fmla="*/ 38 h 163"/>
                    <a:gd name="T66" fmla="*/ 323 w 351"/>
                    <a:gd name="T67" fmla="*/ 30 h 163"/>
                    <a:gd name="T68" fmla="*/ 343 w 351"/>
                    <a:gd name="T69" fmla="*/ 22 h 163"/>
                    <a:gd name="T70" fmla="*/ 327 w 351"/>
                    <a:gd name="T71" fmla="*/ 10 h 163"/>
                    <a:gd name="T72" fmla="*/ 351 w 351"/>
                    <a:gd name="T73" fmla="*/ 1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1" h="163">
                      <a:moveTo>
                        <a:pt x="351" y="10"/>
                      </a:moveTo>
                      <a:lnTo>
                        <a:pt x="335" y="0"/>
                      </a:lnTo>
                      <a:lnTo>
                        <a:pt x="313" y="8"/>
                      </a:lnTo>
                      <a:lnTo>
                        <a:pt x="293" y="17"/>
                      </a:lnTo>
                      <a:lnTo>
                        <a:pt x="272" y="26"/>
                      </a:lnTo>
                      <a:lnTo>
                        <a:pt x="250" y="33"/>
                      </a:lnTo>
                      <a:lnTo>
                        <a:pt x="230" y="43"/>
                      </a:lnTo>
                      <a:lnTo>
                        <a:pt x="210" y="52"/>
                      </a:lnTo>
                      <a:lnTo>
                        <a:pt x="188" y="61"/>
                      </a:lnTo>
                      <a:lnTo>
                        <a:pt x="166" y="70"/>
                      </a:lnTo>
                      <a:lnTo>
                        <a:pt x="147" y="78"/>
                      </a:lnTo>
                      <a:lnTo>
                        <a:pt x="125" y="87"/>
                      </a:lnTo>
                      <a:lnTo>
                        <a:pt x="104" y="97"/>
                      </a:lnTo>
                      <a:lnTo>
                        <a:pt x="83" y="104"/>
                      </a:lnTo>
                      <a:lnTo>
                        <a:pt x="63" y="115"/>
                      </a:lnTo>
                      <a:lnTo>
                        <a:pt x="41" y="123"/>
                      </a:lnTo>
                      <a:lnTo>
                        <a:pt x="21" y="131"/>
                      </a:lnTo>
                      <a:lnTo>
                        <a:pt x="0" y="141"/>
                      </a:lnTo>
                      <a:lnTo>
                        <a:pt x="9" y="163"/>
                      </a:lnTo>
                      <a:lnTo>
                        <a:pt x="31" y="152"/>
                      </a:lnTo>
                      <a:lnTo>
                        <a:pt x="51" y="145"/>
                      </a:lnTo>
                      <a:lnTo>
                        <a:pt x="72" y="135"/>
                      </a:lnTo>
                      <a:lnTo>
                        <a:pt x="93" y="126"/>
                      </a:lnTo>
                      <a:lnTo>
                        <a:pt x="114" y="118"/>
                      </a:lnTo>
                      <a:lnTo>
                        <a:pt x="134" y="109"/>
                      </a:lnTo>
                      <a:lnTo>
                        <a:pt x="154" y="100"/>
                      </a:lnTo>
                      <a:lnTo>
                        <a:pt x="178" y="91"/>
                      </a:lnTo>
                      <a:lnTo>
                        <a:pt x="197" y="83"/>
                      </a:lnTo>
                      <a:lnTo>
                        <a:pt x="218" y="74"/>
                      </a:lnTo>
                      <a:lnTo>
                        <a:pt x="240" y="65"/>
                      </a:lnTo>
                      <a:lnTo>
                        <a:pt x="259" y="55"/>
                      </a:lnTo>
                      <a:lnTo>
                        <a:pt x="281" y="48"/>
                      </a:lnTo>
                      <a:lnTo>
                        <a:pt x="303" y="38"/>
                      </a:lnTo>
                      <a:lnTo>
                        <a:pt x="323" y="30"/>
                      </a:lnTo>
                      <a:lnTo>
                        <a:pt x="343" y="22"/>
                      </a:lnTo>
                      <a:lnTo>
                        <a:pt x="327" y="10"/>
                      </a:lnTo>
                      <a:lnTo>
                        <a:pt x="3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4" name="Freeform 72"/>
                <p:cNvSpPr>
                  <a:spLocks/>
                </p:cNvSpPr>
                <p:nvPr/>
              </p:nvSpPr>
              <p:spPr bwMode="auto">
                <a:xfrm>
                  <a:off x="5054" y="2753"/>
                  <a:ext cx="78" cy="284"/>
                </a:xfrm>
                <a:custGeom>
                  <a:avLst/>
                  <a:gdLst>
                    <a:gd name="T0" fmla="*/ 179 w 234"/>
                    <a:gd name="T1" fmla="*/ 126 h 853"/>
                    <a:gd name="T2" fmla="*/ 157 w 234"/>
                    <a:gd name="T3" fmla="*/ 158 h 853"/>
                    <a:gd name="T4" fmla="*/ 135 w 234"/>
                    <a:gd name="T5" fmla="*/ 192 h 853"/>
                    <a:gd name="T6" fmla="*/ 116 w 234"/>
                    <a:gd name="T7" fmla="*/ 224 h 853"/>
                    <a:gd name="T8" fmla="*/ 115 w 234"/>
                    <a:gd name="T9" fmla="*/ 264 h 853"/>
                    <a:gd name="T10" fmla="*/ 128 w 234"/>
                    <a:gd name="T11" fmla="*/ 312 h 853"/>
                    <a:gd name="T12" fmla="*/ 139 w 234"/>
                    <a:gd name="T13" fmla="*/ 358 h 853"/>
                    <a:gd name="T14" fmla="*/ 155 w 234"/>
                    <a:gd name="T15" fmla="*/ 405 h 853"/>
                    <a:gd name="T16" fmla="*/ 171 w 234"/>
                    <a:gd name="T17" fmla="*/ 450 h 853"/>
                    <a:gd name="T18" fmla="*/ 189 w 234"/>
                    <a:gd name="T19" fmla="*/ 494 h 853"/>
                    <a:gd name="T20" fmla="*/ 206 w 234"/>
                    <a:gd name="T21" fmla="*/ 540 h 853"/>
                    <a:gd name="T22" fmla="*/ 224 w 234"/>
                    <a:gd name="T23" fmla="*/ 587 h 853"/>
                    <a:gd name="T24" fmla="*/ 225 w 234"/>
                    <a:gd name="T25" fmla="*/ 625 h 853"/>
                    <a:gd name="T26" fmla="*/ 208 w 234"/>
                    <a:gd name="T27" fmla="*/ 652 h 853"/>
                    <a:gd name="T28" fmla="*/ 190 w 234"/>
                    <a:gd name="T29" fmla="*/ 678 h 853"/>
                    <a:gd name="T30" fmla="*/ 176 w 234"/>
                    <a:gd name="T31" fmla="*/ 706 h 853"/>
                    <a:gd name="T32" fmla="*/ 161 w 234"/>
                    <a:gd name="T33" fmla="*/ 734 h 853"/>
                    <a:gd name="T34" fmla="*/ 147 w 234"/>
                    <a:gd name="T35" fmla="*/ 764 h 853"/>
                    <a:gd name="T36" fmla="*/ 132 w 234"/>
                    <a:gd name="T37" fmla="*/ 798 h 853"/>
                    <a:gd name="T38" fmla="*/ 118 w 234"/>
                    <a:gd name="T39" fmla="*/ 834 h 853"/>
                    <a:gd name="T40" fmla="*/ 103 w 234"/>
                    <a:gd name="T41" fmla="*/ 844 h 853"/>
                    <a:gd name="T42" fmla="*/ 90 w 234"/>
                    <a:gd name="T43" fmla="*/ 825 h 853"/>
                    <a:gd name="T44" fmla="*/ 76 w 234"/>
                    <a:gd name="T45" fmla="*/ 808 h 853"/>
                    <a:gd name="T46" fmla="*/ 62 w 234"/>
                    <a:gd name="T47" fmla="*/ 792 h 853"/>
                    <a:gd name="T48" fmla="*/ 48 w 234"/>
                    <a:gd name="T49" fmla="*/ 774 h 853"/>
                    <a:gd name="T50" fmla="*/ 35 w 234"/>
                    <a:gd name="T51" fmla="*/ 758 h 853"/>
                    <a:gd name="T52" fmla="*/ 20 w 234"/>
                    <a:gd name="T53" fmla="*/ 744 h 853"/>
                    <a:gd name="T54" fmla="*/ 7 w 234"/>
                    <a:gd name="T55" fmla="*/ 728 h 853"/>
                    <a:gd name="T56" fmla="*/ 9 w 234"/>
                    <a:gd name="T57" fmla="*/ 658 h 853"/>
                    <a:gd name="T58" fmla="*/ 29 w 234"/>
                    <a:gd name="T59" fmla="*/ 536 h 853"/>
                    <a:gd name="T60" fmla="*/ 54 w 234"/>
                    <a:gd name="T61" fmla="*/ 415 h 853"/>
                    <a:gd name="T62" fmla="*/ 80 w 234"/>
                    <a:gd name="T63" fmla="*/ 296 h 853"/>
                    <a:gd name="T64" fmla="*/ 84 w 234"/>
                    <a:gd name="T65" fmla="*/ 223 h 853"/>
                    <a:gd name="T66" fmla="*/ 67 w 234"/>
                    <a:gd name="T67" fmla="*/ 195 h 853"/>
                    <a:gd name="T68" fmla="*/ 48 w 234"/>
                    <a:gd name="T69" fmla="*/ 162 h 853"/>
                    <a:gd name="T70" fmla="*/ 30 w 234"/>
                    <a:gd name="T71" fmla="*/ 128 h 853"/>
                    <a:gd name="T72" fmla="*/ 33 w 234"/>
                    <a:gd name="T73" fmla="*/ 96 h 853"/>
                    <a:gd name="T74" fmla="*/ 51 w 234"/>
                    <a:gd name="T75" fmla="*/ 69 h 853"/>
                    <a:gd name="T76" fmla="*/ 68 w 234"/>
                    <a:gd name="T77" fmla="*/ 43 h 853"/>
                    <a:gd name="T78" fmla="*/ 86 w 234"/>
                    <a:gd name="T79" fmla="*/ 14 h 853"/>
                    <a:gd name="T80" fmla="*/ 105 w 234"/>
                    <a:gd name="T81" fmla="*/ 14 h 853"/>
                    <a:gd name="T82" fmla="*/ 129 w 234"/>
                    <a:gd name="T83" fmla="*/ 43 h 853"/>
                    <a:gd name="T84" fmla="*/ 153 w 234"/>
                    <a:gd name="T85" fmla="*/ 69 h 853"/>
                    <a:gd name="T86" fmla="*/ 176 w 234"/>
                    <a:gd name="T87" fmla="*/ 96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4" h="853">
                      <a:moveTo>
                        <a:pt x="187" y="111"/>
                      </a:moveTo>
                      <a:lnTo>
                        <a:pt x="179" y="126"/>
                      </a:lnTo>
                      <a:lnTo>
                        <a:pt x="167" y="142"/>
                      </a:lnTo>
                      <a:lnTo>
                        <a:pt x="157" y="158"/>
                      </a:lnTo>
                      <a:lnTo>
                        <a:pt x="145" y="175"/>
                      </a:lnTo>
                      <a:lnTo>
                        <a:pt x="135" y="192"/>
                      </a:lnTo>
                      <a:lnTo>
                        <a:pt x="125" y="208"/>
                      </a:lnTo>
                      <a:lnTo>
                        <a:pt x="116" y="224"/>
                      </a:lnTo>
                      <a:lnTo>
                        <a:pt x="108" y="239"/>
                      </a:lnTo>
                      <a:lnTo>
                        <a:pt x="115" y="264"/>
                      </a:lnTo>
                      <a:lnTo>
                        <a:pt x="121" y="288"/>
                      </a:lnTo>
                      <a:lnTo>
                        <a:pt x="128" y="312"/>
                      </a:lnTo>
                      <a:lnTo>
                        <a:pt x="134" y="336"/>
                      </a:lnTo>
                      <a:lnTo>
                        <a:pt x="139" y="358"/>
                      </a:lnTo>
                      <a:lnTo>
                        <a:pt x="148" y="382"/>
                      </a:lnTo>
                      <a:lnTo>
                        <a:pt x="155" y="405"/>
                      </a:lnTo>
                      <a:lnTo>
                        <a:pt x="163" y="427"/>
                      </a:lnTo>
                      <a:lnTo>
                        <a:pt x="171" y="450"/>
                      </a:lnTo>
                      <a:lnTo>
                        <a:pt x="180" y="472"/>
                      </a:lnTo>
                      <a:lnTo>
                        <a:pt x="189" y="494"/>
                      </a:lnTo>
                      <a:lnTo>
                        <a:pt x="198" y="517"/>
                      </a:lnTo>
                      <a:lnTo>
                        <a:pt x="206" y="540"/>
                      </a:lnTo>
                      <a:lnTo>
                        <a:pt x="215" y="563"/>
                      </a:lnTo>
                      <a:lnTo>
                        <a:pt x="224" y="587"/>
                      </a:lnTo>
                      <a:lnTo>
                        <a:pt x="234" y="610"/>
                      </a:lnTo>
                      <a:lnTo>
                        <a:pt x="225" y="625"/>
                      </a:lnTo>
                      <a:lnTo>
                        <a:pt x="215" y="638"/>
                      </a:lnTo>
                      <a:lnTo>
                        <a:pt x="208" y="652"/>
                      </a:lnTo>
                      <a:lnTo>
                        <a:pt x="199" y="665"/>
                      </a:lnTo>
                      <a:lnTo>
                        <a:pt x="190" y="678"/>
                      </a:lnTo>
                      <a:lnTo>
                        <a:pt x="183" y="693"/>
                      </a:lnTo>
                      <a:lnTo>
                        <a:pt x="176" y="706"/>
                      </a:lnTo>
                      <a:lnTo>
                        <a:pt x="169" y="721"/>
                      </a:lnTo>
                      <a:lnTo>
                        <a:pt x="161" y="734"/>
                      </a:lnTo>
                      <a:lnTo>
                        <a:pt x="154" y="748"/>
                      </a:lnTo>
                      <a:lnTo>
                        <a:pt x="147" y="764"/>
                      </a:lnTo>
                      <a:lnTo>
                        <a:pt x="139" y="780"/>
                      </a:lnTo>
                      <a:lnTo>
                        <a:pt x="132" y="798"/>
                      </a:lnTo>
                      <a:lnTo>
                        <a:pt x="125" y="815"/>
                      </a:lnTo>
                      <a:lnTo>
                        <a:pt x="118" y="834"/>
                      </a:lnTo>
                      <a:lnTo>
                        <a:pt x="109" y="853"/>
                      </a:lnTo>
                      <a:lnTo>
                        <a:pt x="103" y="844"/>
                      </a:lnTo>
                      <a:lnTo>
                        <a:pt x="96" y="834"/>
                      </a:lnTo>
                      <a:lnTo>
                        <a:pt x="90" y="825"/>
                      </a:lnTo>
                      <a:lnTo>
                        <a:pt x="83" y="817"/>
                      </a:lnTo>
                      <a:lnTo>
                        <a:pt x="76" y="808"/>
                      </a:lnTo>
                      <a:lnTo>
                        <a:pt x="70" y="799"/>
                      </a:lnTo>
                      <a:lnTo>
                        <a:pt x="62" y="792"/>
                      </a:lnTo>
                      <a:lnTo>
                        <a:pt x="55" y="783"/>
                      </a:lnTo>
                      <a:lnTo>
                        <a:pt x="48" y="774"/>
                      </a:lnTo>
                      <a:lnTo>
                        <a:pt x="42" y="767"/>
                      </a:lnTo>
                      <a:lnTo>
                        <a:pt x="35" y="758"/>
                      </a:lnTo>
                      <a:lnTo>
                        <a:pt x="28" y="751"/>
                      </a:lnTo>
                      <a:lnTo>
                        <a:pt x="20" y="744"/>
                      </a:lnTo>
                      <a:lnTo>
                        <a:pt x="13" y="737"/>
                      </a:lnTo>
                      <a:lnTo>
                        <a:pt x="7" y="728"/>
                      </a:lnTo>
                      <a:lnTo>
                        <a:pt x="0" y="721"/>
                      </a:lnTo>
                      <a:lnTo>
                        <a:pt x="9" y="658"/>
                      </a:lnTo>
                      <a:lnTo>
                        <a:pt x="19" y="595"/>
                      </a:lnTo>
                      <a:lnTo>
                        <a:pt x="29" y="536"/>
                      </a:lnTo>
                      <a:lnTo>
                        <a:pt x="42" y="475"/>
                      </a:lnTo>
                      <a:lnTo>
                        <a:pt x="54" y="415"/>
                      </a:lnTo>
                      <a:lnTo>
                        <a:pt x="67" y="355"/>
                      </a:lnTo>
                      <a:lnTo>
                        <a:pt x="80" y="296"/>
                      </a:lnTo>
                      <a:lnTo>
                        <a:pt x="92" y="236"/>
                      </a:lnTo>
                      <a:lnTo>
                        <a:pt x="84" y="223"/>
                      </a:lnTo>
                      <a:lnTo>
                        <a:pt x="76" y="208"/>
                      </a:lnTo>
                      <a:lnTo>
                        <a:pt x="67" y="195"/>
                      </a:lnTo>
                      <a:lnTo>
                        <a:pt x="57" y="179"/>
                      </a:lnTo>
                      <a:lnTo>
                        <a:pt x="48" y="162"/>
                      </a:lnTo>
                      <a:lnTo>
                        <a:pt x="39" y="146"/>
                      </a:lnTo>
                      <a:lnTo>
                        <a:pt x="30" y="128"/>
                      </a:lnTo>
                      <a:lnTo>
                        <a:pt x="23" y="111"/>
                      </a:lnTo>
                      <a:lnTo>
                        <a:pt x="33" y="96"/>
                      </a:lnTo>
                      <a:lnTo>
                        <a:pt x="42" y="83"/>
                      </a:lnTo>
                      <a:lnTo>
                        <a:pt x="51" y="69"/>
                      </a:lnTo>
                      <a:lnTo>
                        <a:pt x="60" y="56"/>
                      </a:lnTo>
                      <a:lnTo>
                        <a:pt x="68" y="43"/>
                      </a:lnTo>
                      <a:lnTo>
                        <a:pt x="77" y="28"/>
                      </a:lnTo>
                      <a:lnTo>
                        <a:pt x="86" y="14"/>
                      </a:lnTo>
                      <a:lnTo>
                        <a:pt x="93" y="0"/>
                      </a:lnTo>
                      <a:lnTo>
                        <a:pt x="105" y="14"/>
                      </a:lnTo>
                      <a:lnTo>
                        <a:pt x="118" y="28"/>
                      </a:lnTo>
                      <a:lnTo>
                        <a:pt x="129" y="43"/>
                      </a:lnTo>
                      <a:lnTo>
                        <a:pt x="141" y="56"/>
                      </a:lnTo>
                      <a:lnTo>
                        <a:pt x="153" y="69"/>
                      </a:lnTo>
                      <a:lnTo>
                        <a:pt x="164" y="83"/>
                      </a:lnTo>
                      <a:lnTo>
                        <a:pt x="176" y="96"/>
                      </a:lnTo>
                      <a:lnTo>
                        <a:pt x="187" y="111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5" name="Freeform 73"/>
                <p:cNvSpPr>
                  <a:spLocks/>
                </p:cNvSpPr>
                <p:nvPr/>
              </p:nvSpPr>
              <p:spPr bwMode="auto">
                <a:xfrm>
                  <a:off x="5086" y="2788"/>
                  <a:ext cx="34" cy="46"/>
                </a:xfrm>
                <a:custGeom>
                  <a:avLst/>
                  <a:gdLst>
                    <a:gd name="T0" fmla="*/ 22 w 101"/>
                    <a:gd name="T1" fmla="*/ 131 h 138"/>
                    <a:gd name="T2" fmla="*/ 22 w 101"/>
                    <a:gd name="T3" fmla="*/ 138 h 138"/>
                    <a:gd name="T4" fmla="*/ 25 w 101"/>
                    <a:gd name="T5" fmla="*/ 133 h 138"/>
                    <a:gd name="T6" fmla="*/ 29 w 101"/>
                    <a:gd name="T7" fmla="*/ 125 h 138"/>
                    <a:gd name="T8" fmla="*/ 34 w 101"/>
                    <a:gd name="T9" fmla="*/ 118 h 138"/>
                    <a:gd name="T10" fmla="*/ 38 w 101"/>
                    <a:gd name="T11" fmla="*/ 109 h 138"/>
                    <a:gd name="T12" fmla="*/ 42 w 101"/>
                    <a:gd name="T13" fmla="*/ 102 h 138"/>
                    <a:gd name="T14" fmla="*/ 48 w 101"/>
                    <a:gd name="T15" fmla="*/ 93 h 138"/>
                    <a:gd name="T16" fmla="*/ 53 w 101"/>
                    <a:gd name="T17" fmla="*/ 85 h 138"/>
                    <a:gd name="T18" fmla="*/ 57 w 101"/>
                    <a:gd name="T19" fmla="*/ 76 h 138"/>
                    <a:gd name="T20" fmla="*/ 64 w 101"/>
                    <a:gd name="T21" fmla="*/ 67 h 138"/>
                    <a:gd name="T22" fmla="*/ 70 w 101"/>
                    <a:gd name="T23" fmla="*/ 60 h 138"/>
                    <a:gd name="T24" fmla="*/ 74 w 101"/>
                    <a:gd name="T25" fmla="*/ 51 h 138"/>
                    <a:gd name="T26" fmla="*/ 80 w 101"/>
                    <a:gd name="T27" fmla="*/ 42 h 138"/>
                    <a:gd name="T28" fmla="*/ 86 w 101"/>
                    <a:gd name="T29" fmla="*/ 34 h 138"/>
                    <a:gd name="T30" fmla="*/ 90 w 101"/>
                    <a:gd name="T31" fmla="*/ 26 h 138"/>
                    <a:gd name="T32" fmla="*/ 96 w 101"/>
                    <a:gd name="T33" fmla="*/ 19 h 138"/>
                    <a:gd name="T34" fmla="*/ 101 w 101"/>
                    <a:gd name="T35" fmla="*/ 12 h 138"/>
                    <a:gd name="T36" fmla="*/ 80 w 101"/>
                    <a:gd name="T37" fmla="*/ 0 h 138"/>
                    <a:gd name="T38" fmla="*/ 76 w 101"/>
                    <a:gd name="T39" fmla="*/ 7 h 138"/>
                    <a:gd name="T40" fmla="*/ 72 w 101"/>
                    <a:gd name="T41" fmla="*/ 13 h 138"/>
                    <a:gd name="T42" fmla="*/ 66 w 101"/>
                    <a:gd name="T43" fmla="*/ 22 h 138"/>
                    <a:gd name="T44" fmla="*/ 61 w 101"/>
                    <a:gd name="T45" fmla="*/ 29 h 138"/>
                    <a:gd name="T46" fmla="*/ 56 w 101"/>
                    <a:gd name="T47" fmla="*/ 38 h 138"/>
                    <a:gd name="T48" fmla="*/ 50 w 101"/>
                    <a:gd name="T49" fmla="*/ 45 h 138"/>
                    <a:gd name="T50" fmla="*/ 45 w 101"/>
                    <a:gd name="T51" fmla="*/ 54 h 138"/>
                    <a:gd name="T52" fmla="*/ 38 w 101"/>
                    <a:gd name="T53" fmla="*/ 63 h 138"/>
                    <a:gd name="T54" fmla="*/ 32 w 101"/>
                    <a:gd name="T55" fmla="*/ 73 h 138"/>
                    <a:gd name="T56" fmla="*/ 27 w 101"/>
                    <a:gd name="T57" fmla="*/ 80 h 138"/>
                    <a:gd name="T58" fmla="*/ 22 w 101"/>
                    <a:gd name="T59" fmla="*/ 90 h 138"/>
                    <a:gd name="T60" fmla="*/ 18 w 101"/>
                    <a:gd name="T61" fmla="*/ 98 h 138"/>
                    <a:gd name="T62" fmla="*/ 12 w 101"/>
                    <a:gd name="T63" fmla="*/ 106 h 138"/>
                    <a:gd name="T64" fmla="*/ 8 w 101"/>
                    <a:gd name="T65" fmla="*/ 114 h 138"/>
                    <a:gd name="T66" fmla="*/ 5 w 101"/>
                    <a:gd name="T67" fmla="*/ 121 h 138"/>
                    <a:gd name="T68" fmla="*/ 0 w 101"/>
                    <a:gd name="T69" fmla="*/ 130 h 138"/>
                    <a:gd name="T70" fmla="*/ 0 w 101"/>
                    <a:gd name="T71" fmla="*/ 137 h 138"/>
                    <a:gd name="T72" fmla="*/ 22 w 101"/>
                    <a:gd name="T73" fmla="*/ 131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1" h="138">
                      <a:moveTo>
                        <a:pt x="22" y="131"/>
                      </a:moveTo>
                      <a:lnTo>
                        <a:pt x="22" y="138"/>
                      </a:lnTo>
                      <a:lnTo>
                        <a:pt x="25" y="133"/>
                      </a:lnTo>
                      <a:lnTo>
                        <a:pt x="29" y="125"/>
                      </a:lnTo>
                      <a:lnTo>
                        <a:pt x="34" y="118"/>
                      </a:lnTo>
                      <a:lnTo>
                        <a:pt x="38" y="109"/>
                      </a:lnTo>
                      <a:lnTo>
                        <a:pt x="42" y="102"/>
                      </a:lnTo>
                      <a:lnTo>
                        <a:pt x="48" y="93"/>
                      </a:lnTo>
                      <a:lnTo>
                        <a:pt x="53" y="85"/>
                      </a:lnTo>
                      <a:lnTo>
                        <a:pt x="57" y="76"/>
                      </a:lnTo>
                      <a:lnTo>
                        <a:pt x="64" y="67"/>
                      </a:lnTo>
                      <a:lnTo>
                        <a:pt x="70" y="60"/>
                      </a:lnTo>
                      <a:lnTo>
                        <a:pt x="74" y="51"/>
                      </a:lnTo>
                      <a:lnTo>
                        <a:pt x="80" y="42"/>
                      </a:lnTo>
                      <a:lnTo>
                        <a:pt x="86" y="34"/>
                      </a:lnTo>
                      <a:lnTo>
                        <a:pt x="90" y="26"/>
                      </a:lnTo>
                      <a:lnTo>
                        <a:pt x="96" y="19"/>
                      </a:lnTo>
                      <a:lnTo>
                        <a:pt x="101" y="12"/>
                      </a:lnTo>
                      <a:lnTo>
                        <a:pt x="80" y="0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66" y="22"/>
                      </a:lnTo>
                      <a:lnTo>
                        <a:pt x="61" y="29"/>
                      </a:lnTo>
                      <a:lnTo>
                        <a:pt x="56" y="38"/>
                      </a:lnTo>
                      <a:lnTo>
                        <a:pt x="50" y="45"/>
                      </a:lnTo>
                      <a:lnTo>
                        <a:pt x="45" y="54"/>
                      </a:lnTo>
                      <a:lnTo>
                        <a:pt x="38" y="63"/>
                      </a:lnTo>
                      <a:lnTo>
                        <a:pt x="32" y="73"/>
                      </a:lnTo>
                      <a:lnTo>
                        <a:pt x="27" y="80"/>
                      </a:lnTo>
                      <a:lnTo>
                        <a:pt x="22" y="90"/>
                      </a:lnTo>
                      <a:lnTo>
                        <a:pt x="18" y="98"/>
                      </a:lnTo>
                      <a:lnTo>
                        <a:pt x="12" y="106"/>
                      </a:lnTo>
                      <a:lnTo>
                        <a:pt x="8" y="114"/>
                      </a:lnTo>
                      <a:lnTo>
                        <a:pt x="5" y="121"/>
                      </a:lnTo>
                      <a:lnTo>
                        <a:pt x="0" y="130"/>
                      </a:lnTo>
                      <a:lnTo>
                        <a:pt x="0" y="137"/>
                      </a:lnTo>
                      <a:lnTo>
                        <a:pt x="22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6" name="Freeform 74"/>
                <p:cNvSpPr>
                  <a:spLocks/>
                </p:cNvSpPr>
                <p:nvPr/>
              </p:nvSpPr>
              <p:spPr bwMode="auto">
                <a:xfrm>
                  <a:off x="5086" y="2831"/>
                  <a:ext cx="49" cy="127"/>
                </a:xfrm>
                <a:custGeom>
                  <a:avLst/>
                  <a:gdLst>
                    <a:gd name="T0" fmla="*/ 147 w 147"/>
                    <a:gd name="T1" fmla="*/ 381 h 381"/>
                    <a:gd name="T2" fmla="*/ 147 w 147"/>
                    <a:gd name="T3" fmla="*/ 371 h 381"/>
                    <a:gd name="T4" fmla="*/ 138 w 147"/>
                    <a:gd name="T5" fmla="*/ 346 h 381"/>
                    <a:gd name="T6" fmla="*/ 130 w 147"/>
                    <a:gd name="T7" fmla="*/ 323 h 381"/>
                    <a:gd name="T8" fmla="*/ 120 w 147"/>
                    <a:gd name="T9" fmla="*/ 300 h 381"/>
                    <a:gd name="T10" fmla="*/ 111 w 147"/>
                    <a:gd name="T11" fmla="*/ 277 h 381"/>
                    <a:gd name="T12" fmla="*/ 102 w 147"/>
                    <a:gd name="T13" fmla="*/ 255 h 381"/>
                    <a:gd name="T14" fmla="*/ 93 w 147"/>
                    <a:gd name="T15" fmla="*/ 231 h 381"/>
                    <a:gd name="T16" fmla="*/ 86 w 147"/>
                    <a:gd name="T17" fmla="*/ 210 h 381"/>
                    <a:gd name="T18" fmla="*/ 77 w 147"/>
                    <a:gd name="T19" fmla="*/ 186 h 381"/>
                    <a:gd name="T20" fmla="*/ 70 w 147"/>
                    <a:gd name="T21" fmla="*/ 164 h 381"/>
                    <a:gd name="T22" fmla="*/ 63 w 147"/>
                    <a:gd name="T23" fmla="*/ 141 h 381"/>
                    <a:gd name="T24" fmla="*/ 54 w 147"/>
                    <a:gd name="T25" fmla="*/ 119 h 381"/>
                    <a:gd name="T26" fmla="*/ 48 w 147"/>
                    <a:gd name="T27" fmla="*/ 96 h 381"/>
                    <a:gd name="T28" fmla="*/ 41 w 147"/>
                    <a:gd name="T29" fmla="*/ 73 h 381"/>
                    <a:gd name="T30" fmla="*/ 35 w 147"/>
                    <a:gd name="T31" fmla="*/ 48 h 381"/>
                    <a:gd name="T32" fmla="*/ 29 w 147"/>
                    <a:gd name="T33" fmla="*/ 25 h 381"/>
                    <a:gd name="T34" fmla="*/ 22 w 147"/>
                    <a:gd name="T35" fmla="*/ 0 h 381"/>
                    <a:gd name="T36" fmla="*/ 0 w 147"/>
                    <a:gd name="T37" fmla="*/ 6 h 381"/>
                    <a:gd name="T38" fmla="*/ 6 w 147"/>
                    <a:gd name="T39" fmla="*/ 31 h 381"/>
                    <a:gd name="T40" fmla="*/ 12 w 147"/>
                    <a:gd name="T41" fmla="*/ 55 h 381"/>
                    <a:gd name="T42" fmla="*/ 19 w 147"/>
                    <a:gd name="T43" fmla="*/ 79 h 381"/>
                    <a:gd name="T44" fmla="*/ 25 w 147"/>
                    <a:gd name="T45" fmla="*/ 102 h 381"/>
                    <a:gd name="T46" fmla="*/ 32 w 147"/>
                    <a:gd name="T47" fmla="*/ 127 h 381"/>
                    <a:gd name="T48" fmla="*/ 40 w 147"/>
                    <a:gd name="T49" fmla="*/ 148 h 381"/>
                    <a:gd name="T50" fmla="*/ 48 w 147"/>
                    <a:gd name="T51" fmla="*/ 172 h 381"/>
                    <a:gd name="T52" fmla="*/ 56 w 147"/>
                    <a:gd name="T53" fmla="*/ 195 h 381"/>
                    <a:gd name="T54" fmla="*/ 64 w 147"/>
                    <a:gd name="T55" fmla="*/ 217 h 381"/>
                    <a:gd name="T56" fmla="*/ 72 w 147"/>
                    <a:gd name="T57" fmla="*/ 240 h 381"/>
                    <a:gd name="T58" fmla="*/ 80 w 147"/>
                    <a:gd name="T59" fmla="*/ 262 h 381"/>
                    <a:gd name="T60" fmla="*/ 89 w 147"/>
                    <a:gd name="T61" fmla="*/ 285 h 381"/>
                    <a:gd name="T62" fmla="*/ 99 w 147"/>
                    <a:gd name="T63" fmla="*/ 309 h 381"/>
                    <a:gd name="T64" fmla="*/ 108 w 147"/>
                    <a:gd name="T65" fmla="*/ 332 h 381"/>
                    <a:gd name="T66" fmla="*/ 117 w 147"/>
                    <a:gd name="T67" fmla="*/ 355 h 381"/>
                    <a:gd name="T68" fmla="*/ 125 w 147"/>
                    <a:gd name="T69" fmla="*/ 380 h 381"/>
                    <a:gd name="T70" fmla="*/ 127 w 147"/>
                    <a:gd name="T71" fmla="*/ 368 h 381"/>
                    <a:gd name="T72" fmla="*/ 147 w 147"/>
                    <a:gd name="T73" fmla="*/ 381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7" h="381">
                      <a:moveTo>
                        <a:pt x="147" y="381"/>
                      </a:moveTo>
                      <a:lnTo>
                        <a:pt x="147" y="371"/>
                      </a:lnTo>
                      <a:lnTo>
                        <a:pt x="138" y="346"/>
                      </a:lnTo>
                      <a:lnTo>
                        <a:pt x="130" y="323"/>
                      </a:lnTo>
                      <a:lnTo>
                        <a:pt x="120" y="300"/>
                      </a:lnTo>
                      <a:lnTo>
                        <a:pt x="111" y="277"/>
                      </a:lnTo>
                      <a:lnTo>
                        <a:pt x="102" y="255"/>
                      </a:lnTo>
                      <a:lnTo>
                        <a:pt x="93" y="231"/>
                      </a:lnTo>
                      <a:lnTo>
                        <a:pt x="86" y="210"/>
                      </a:lnTo>
                      <a:lnTo>
                        <a:pt x="77" y="186"/>
                      </a:lnTo>
                      <a:lnTo>
                        <a:pt x="70" y="164"/>
                      </a:lnTo>
                      <a:lnTo>
                        <a:pt x="63" y="141"/>
                      </a:lnTo>
                      <a:lnTo>
                        <a:pt x="54" y="119"/>
                      </a:lnTo>
                      <a:lnTo>
                        <a:pt x="48" y="96"/>
                      </a:lnTo>
                      <a:lnTo>
                        <a:pt x="41" y="73"/>
                      </a:lnTo>
                      <a:lnTo>
                        <a:pt x="35" y="48"/>
                      </a:lnTo>
                      <a:lnTo>
                        <a:pt x="29" y="25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" y="31"/>
                      </a:lnTo>
                      <a:lnTo>
                        <a:pt x="12" y="55"/>
                      </a:lnTo>
                      <a:lnTo>
                        <a:pt x="19" y="79"/>
                      </a:lnTo>
                      <a:lnTo>
                        <a:pt x="25" y="102"/>
                      </a:lnTo>
                      <a:lnTo>
                        <a:pt x="32" y="127"/>
                      </a:lnTo>
                      <a:lnTo>
                        <a:pt x="40" y="148"/>
                      </a:lnTo>
                      <a:lnTo>
                        <a:pt x="48" y="172"/>
                      </a:lnTo>
                      <a:lnTo>
                        <a:pt x="56" y="195"/>
                      </a:lnTo>
                      <a:lnTo>
                        <a:pt x="64" y="217"/>
                      </a:lnTo>
                      <a:lnTo>
                        <a:pt x="72" y="240"/>
                      </a:lnTo>
                      <a:lnTo>
                        <a:pt x="80" y="262"/>
                      </a:lnTo>
                      <a:lnTo>
                        <a:pt x="89" y="285"/>
                      </a:lnTo>
                      <a:lnTo>
                        <a:pt x="99" y="309"/>
                      </a:lnTo>
                      <a:lnTo>
                        <a:pt x="108" y="332"/>
                      </a:lnTo>
                      <a:lnTo>
                        <a:pt x="117" y="355"/>
                      </a:lnTo>
                      <a:lnTo>
                        <a:pt x="125" y="380"/>
                      </a:lnTo>
                      <a:lnTo>
                        <a:pt x="127" y="368"/>
                      </a:lnTo>
                      <a:lnTo>
                        <a:pt x="147" y="3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7" name="Freeform 75"/>
                <p:cNvSpPr>
                  <a:spLocks/>
                </p:cNvSpPr>
                <p:nvPr/>
              </p:nvSpPr>
              <p:spPr bwMode="auto">
                <a:xfrm>
                  <a:off x="5087" y="2954"/>
                  <a:ext cx="48" cy="85"/>
                </a:xfrm>
                <a:custGeom>
                  <a:avLst/>
                  <a:gdLst>
                    <a:gd name="T0" fmla="*/ 1 w 145"/>
                    <a:gd name="T1" fmla="*/ 256 h 256"/>
                    <a:gd name="T2" fmla="*/ 22 w 145"/>
                    <a:gd name="T3" fmla="*/ 253 h 256"/>
                    <a:gd name="T4" fmla="*/ 29 w 145"/>
                    <a:gd name="T5" fmla="*/ 234 h 256"/>
                    <a:gd name="T6" fmla="*/ 38 w 145"/>
                    <a:gd name="T7" fmla="*/ 215 h 256"/>
                    <a:gd name="T8" fmla="*/ 45 w 145"/>
                    <a:gd name="T9" fmla="*/ 198 h 256"/>
                    <a:gd name="T10" fmla="*/ 52 w 145"/>
                    <a:gd name="T11" fmla="*/ 182 h 256"/>
                    <a:gd name="T12" fmla="*/ 59 w 145"/>
                    <a:gd name="T13" fmla="*/ 166 h 256"/>
                    <a:gd name="T14" fmla="*/ 67 w 145"/>
                    <a:gd name="T15" fmla="*/ 150 h 256"/>
                    <a:gd name="T16" fmla="*/ 72 w 145"/>
                    <a:gd name="T17" fmla="*/ 135 h 256"/>
                    <a:gd name="T18" fmla="*/ 80 w 145"/>
                    <a:gd name="T19" fmla="*/ 121 h 256"/>
                    <a:gd name="T20" fmla="*/ 87 w 145"/>
                    <a:gd name="T21" fmla="*/ 106 h 256"/>
                    <a:gd name="T22" fmla="*/ 94 w 145"/>
                    <a:gd name="T23" fmla="*/ 93 h 256"/>
                    <a:gd name="T24" fmla="*/ 102 w 145"/>
                    <a:gd name="T25" fmla="*/ 80 h 256"/>
                    <a:gd name="T26" fmla="*/ 110 w 145"/>
                    <a:gd name="T27" fmla="*/ 67 h 256"/>
                    <a:gd name="T28" fmla="*/ 118 w 145"/>
                    <a:gd name="T29" fmla="*/ 54 h 256"/>
                    <a:gd name="T30" fmla="*/ 126 w 145"/>
                    <a:gd name="T31" fmla="*/ 41 h 256"/>
                    <a:gd name="T32" fmla="*/ 135 w 145"/>
                    <a:gd name="T33" fmla="*/ 28 h 256"/>
                    <a:gd name="T34" fmla="*/ 145 w 145"/>
                    <a:gd name="T35" fmla="*/ 13 h 256"/>
                    <a:gd name="T36" fmla="*/ 125 w 145"/>
                    <a:gd name="T37" fmla="*/ 0 h 256"/>
                    <a:gd name="T38" fmla="*/ 116 w 145"/>
                    <a:gd name="T39" fmla="*/ 15 h 256"/>
                    <a:gd name="T40" fmla="*/ 107 w 145"/>
                    <a:gd name="T41" fmla="*/ 28 h 256"/>
                    <a:gd name="T42" fmla="*/ 99 w 145"/>
                    <a:gd name="T43" fmla="*/ 42 h 256"/>
                    <a:gd name="T44" fmla="*/ 90 w 145"/>
                    <a:gd name="T45" fmla="*/ 55 h 256"/>
                    <a:gd name="T46" fmla="*/ 83 w 145"/>
                    <a:gd name="T47" fmla="*/ 70 h 256"/>
                    <a:gd name="T48" fmla="*/ 74 w 145"/>
                    <a:gd name="T49" fmla="*/ 83 h 256"/>
                    <a:gd name="T50" fmla="*/ 67 w 145"/>
                    <a:gd name="T51" fmla="*/ 96 h 256"/>
                    <a:gd name="T52" fmla="*/ 59 w 145"/>
                    <a:gd name="T53" fmla="*/ 111 h 256"/>
                    <a:gd name="T54" fmla="*/ 52 w 145"/>
                    <a:gd name="T55" fmla="*/ 125 h 256"/>
                    <a:gd name="T56" fmla="*/ 45 w 145"/>
                    <a:gd name="T57" fmla="*/ 140 h 256"/>
                    <a:gd name="T58" fmla="*/ 38 w 145"/>
                    <a:gd name="T59" fmla="*/ 156 h 256"/>
                    <a:gd name="T60" fmla="*/ 30 w 145"/>
                    <a:gd name="T61" fmla="*/ 172 h 256"/>
                    <a:gd name="T62" fmla="*/ 23 w 145"/>
                    <a:gd name="T63" fmla="*/ 189 h 256"/>
                    <a:gd name="T64" fmla="*/ 16 w 145"/>
                    <a:gd name="T65" fmla="*/ 207 h 256"/>
                    <a:gd name="T66" fmla="*/ 7 w 145"/>
                    <a:gd name="T67" fmla="*/ 226 h 256"/>
                    <a:gd name="T68" fmla="*/ 0 w 145"/>
                    <a:gd name="T69" fmla="*/ 245 h 256"/>
                    <a:gd name="T70" fmla="*/ 20 w 145"/>
                    <a:gd name="T71" fmla="*/ 243 h 256"/>
                    <a:gd name="T72" fmla="*/ 1 w 145"/>
                    <a:gd name="T73" fmla="*/ 256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5" h="256">
                      <a:moveTo>
                        <a:pt x="1" y="256"/>
                      </a:moveTo>
                      <a:lnTo>
                        <a:pt x="22" y="253"/>
                      </a:lnTo>
                      <a:lnTo>
                        <a:pt x="29" y="234"/>
                      </a:lnTo>
                      <a:lnTo>
                        <a:pt x="38" y="215"/>
                      </a:lnTo>
                      <a:lnTo>
                        <a:pt x="45" y="198"/>
                      </a:lnTo>
                      <a:lnTo>
                        <a:pt x="52" y="182"/>
                      </a:lnTo>
                      <a:lnTo>
                        <a:pt x="59" y="166"/>
                      </a:lnTo>
                      <a:lnTo>
                        <a:pt x="67" y="150"/>
                      </a:lnTo>
                      <a:lnTo>
                        <a:pt x="72" y="135"/>
                      </a:lnTo>
                      <a:lnTo>
                        <a:pt x="80" y="121"/>
                      </a:lnTo>
                      <a:lnTo>
                        <a:pt x="87" y="106"/>
                      </a:lnTo>
                      <a:lnTo>
                        <a:pt x="94" y="93"/>
                      </a:lnTo>
                      <a:lnTo>
                        <a:pt x="102" y="80"/>
                      </a:lnTo>
                      <a:lnTo>
                        <a:pt x="110" y="67"/>
                      </a:lnTo>
                      <a:lnTo>
                        <a:pt x="118" y="54"/>
                      </a:lnTo>
                      <a:lnTo>
                        <a:pt x="126" y="41"/>
                      </a:lnTo>
                      <a:lnTo>
                        <a:pt x="135" y="28"/>
                      </a:lnTo>
                      <a:lnTo>
                        <a:pt x="145" y="13"/>
                      </a:lnTo>
                      <a:lnTo>
                        <a:pt x="125" y="0"/>
                      </a:lnTo>
                      <a:lnTo>
                        <a:pt x="116" y="15"/>
                      </a:lnTo>
                      <a:lnTo>
                        <a:pt x="107" y="28"/>
                      </a:lnTo>
                      <a:lnTo>
                        <a:pt x="99" y="42"/>
                      </a:lnTo>
                      <a:lnTo>
                        <a:pt x="90" y="55"/>
                      </a:lnTo>
                      <a:lnTo>
                        <a:pt x="83" y="70"/>
                      </a:lnTo>
                      <a:lnTo>
                        <a:pt x="74" y="83"/>
                      </a:lnTo>
                      <a:lnTo>
                        <a:pt x="67" y="96"/>
                      </a:lnTo>
                      <a:lnTo>
                        <a:pt x="59" y="111"/>
                      </a:lnTo>
                      <a:lnTo>
                        <a:pt x="52" y="125"/>
                      </a:lnTo>
                      <a:lnTo>
                        <a:pt x="45" y="140"/>
                      </a:lnTo>
                      <a:lnTo>
                        <a:pt x="38" y="156"/>
                      </a:lnTo>
                      <a:lnTo>
                        <a:pt x="30" y="172"/>
                      </a:lnTo>
                      <a:lnTo>
                        <a:pt x="23" y="189"/>
                      </a:lnTo>
                      <a:lnTo>
                        <a:pt x="16" y="207"/>
                      </a:lnTo>
                      <a:lnTo>
                        <a:pt x="7" y="226"/>
                      </a:lnTo>
                      <a:lnTo>
                        <a:pt x="0" y="245"/>
                      </a:lnTo>
                      <a:lnTo>
                        <a:pt x="20" y="243"/>
                      </a:lnTo>
                      <a:lnTo>
                        <a:pt x="1" y="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8" name="Freeform 76"/>
                <p:cNvSpPr>
                  <a:spLocks/>
                </p:cNvSpPr>
                <p:nvPr/>
              </p:nvSpPr>
              <p:spPr bwMode="auto">
                <a:xfrm>
                  <a:off x="5050" y="2990"/>
                  <a:ext cx="43" cy="49"/>
                </a:xfrm>
                <a:custGeom>
                  <a:avLst/>
                  <a:gdLst>
                    <a:gd name="T0" fmla="*/ 0 w 129"/>
                    <a:gd name="T1" fmla="*/ 6 h 147"/>
                    <a:gd name="T2" fmla="*/ 3 w 129"/>
                    <a:gd name="T3" fmla="*/ 16 h 147"/>
                    <a:gd name="T4" fmla="*/ 8 w 129"/>
                    <a:gd name="T5" fmla="*/ 24 h 147"/>
                    <a:gd name="T6" fmla="*/ 14 w 129"/>
                    <a:gd name="T7" fmla="*/ 31 h 147"/>
                    <a:gd name="T8" fmla="*/ 23 w 129"/>
                    <a:gd name="T9" fmla="*/ 38 h 147"/>
                    <a:gd name="T10" fmla="*/ 29 w 129"/>
                    <a:gd name="T11" fmla="*/ 45 h 147"/>
                    <a:gd name="T12" fmla="*/ 36 w 129"/>
                    <a:gd name="T13" fmla="*/ 54 h 147"/>
                    <a:gd name="T14" fmla="*/ 42 w 129"/>
                    <a:gd name="T15" fmla="*/ 61 h 147"/>
                    <a:gd name="T16" fmla="*/ 49 w 129"/>
                    <a:gd name="T17" fmla="*/ 70 h 147"/>
                    <a:gd name="T18" fmla="*/ 56 w 129"/>
                    <a:gd name="T19" fmla="*/ 77 h 147"/>
                    <a:gd name="T20" fmla="*/ 62 w 129"/>
                    <a:gd name="T21" fmla="*/ 86 h 147"/>
                    <a:gd name="T22" fmla="*/ 70 w 129"/>
                    <a:gd name="T23" fmla="*/ 93 h 147"/>
                    <a:gd name="T24" fmla="*/ 77 w 129"/>
                    <a:gd name="T25" fmla="*/ 102 h 147"/>
                    <a:gd name="T26" fmla="*/ 84 w 129"/>
                    <a:gd name="T27" fmla="*/ 111 h 147"/>
                    <a:gd name="T28" fmla="*/ 90 w 129"/>
                    <a:gd name="T29" fmla="*/ 120 h 147"/>
                    <a:gd name="T30" fmla="*/ 96 w 129"/>
                    <a:gd name="T31" fmla="*/ 128 h 147"/>
                    <a:gd name="T32" fmla="*/ 103 w 129"/>
                    <a:gd name="T33" fmla="*/ 137 h 147"/>
                    <a:gd name="T34" fmla="*/ 110 w 129"/>
                    <a:gd name="T35" fmla="*/ 147 h 147"/>
                    <a:gd name="T36" fmla="*/ 129 w 129"/>
                    <a:gd name="T37" fmla="*/ 134 h 147"/>
                    <a:gd name="T38" fmla="*/ 123 w 129"/>
                    <a:gd name="T39" fmla="*/ 124 h 147"/>
                    <a:gd name="T40" fmla="*/ 116 w 129"/>
                    <a:gd name="T41" fmla="*/ 115 h 147"/>
                    <a:gd name="T42" fmla="*/ 109 w 129"/>
                    <a:gd name="T43" fmla="*/ 105 h 147"/>
                    <a:gd name="T44" fmla="*/ 102 w 129"/>
                    <a:gd name="T45" fmla="*/ 96 h 147"/>
                    <a:gd name="T46" fmla="*/ 94 w 129"/>
                    <a:gd name="T47" fmla="*/ 88 h 147"/>
                    <a:gd name="T48" fmla="*/ 88 w 129"/>
                    <a:gd name="T49" fmla="*/ 79 h 147"/>
                    <a:gd name="T50" fmla="*/ 81 w 129"/>
                    <a:gd name="T51" fmla="*/ 70 h 147"/>
                    <a:gd name="T52" fmla="*/ 74 w 129"/>
                    <a:gd name="T53" fmla="*/ 63 h 147"/>
                    <a:gd name="T54" fmla="*/ 67 w 129"/>
                    <a:gd name="T55" fmla="*/ 54 h 147"/>
                    <a:gd name="T56" fmla="*/ 61 w 129"/>
                    <a:gd name="T57" fmla="*/ 45 h 147"/>
                    <a:gd name="T58" fmla="*/ 54 w 129"/>
                    <a:gd name="T59" fmla="*/ 38 h 147"/>
                    <a:gd name="T60" fmla="*/ 46 w 129"/>
                    <a:gd name="T61" fmla="*/ 31 h 147"/>
                    <a:gd name="T62" fmla="*/ 39 w 129"/>
                    <a:gd name="T63" fmla="*/ 24 h 147"/>
                    <a:gd name="T64" fmla="*/ 33 w 129"/>
                    <a:gd name="T65" fmla="*/ 15 h 147"/>
                    <a:gd name="T66" fmla="*/ 26 w 129"/>
                    <a:gd name="T67" fmla="*/ 8 h 147"/>
                    <a:gd name="T68" fmla="*/ 19 w 129"/>
                    <a:gd name="T69" fmla="*/ 0 h 147"/>
                    <a:gd name="T70" fmla="*/ 22 w 129"/>
                    <a:gd name="T71" fmla="*/ 9 h 147"/>
                    <a:gd name="T72" fmla="*/ 0 w 129"/>
                    <a:gd name="T73" fmla="*/ 6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47">
                      <a:moveTo>
                        <a:pt x="0" y="6"/>
                      </a:moveTo>
                      <a:lnTo>
                        <a:pt x="3" y="16"/>
                      </a:lnTo>
                      <a:lnTo>
                        <a:pt x="8" y="24"/>
                      </a:lnTo>
                      <a:lnTo>
                        <a:pt x="14" y="31"/>
                      </a:lnTo>
                      <a:lnTo>
                        <a:pt x="23" y="38"/>
                      </a:lnTo>
                      <a:lnTo>
                        <a:pt x="29" y="45"/>
                      </a:lnTo>
                      <a:lnTo>
                        <a:pt x="36" y="54"/>
                      </a:lnTo>
                      <a:lnTo>
                        <a:pt x="42" y="61"/>
                      </a:lnTo>
                      <a:lnTo>
                        <a:pt x="49" y="70"/>
                      </a:lnTo>
                      <a:lnTo>
                        <a:pt x="56" y="77"/>
                      </a:lnTo>
                      <a:lnTo>
                        <a:pt x="62" y="86"/>
                      </a:lnTo>
                      <a:lnTo>
                        <a:pt x="70" y="93"/>
                      </a:lnTo>
                      <a:lnTo>
                        <a:pt x="77" y="102"/>
                      </a:lnTo>
                      <a:lnTo>
                        <a:pt x="84" y="111"/>
                      </a:lnTo>
                      <a:lnTo>
                        <a:pt x="90" y="120"/>
                      </a:lnTo>
                      <a:lnTo>
                        <a:pt x="96" y="128"/>
                      </a:lnTo>
                      <a:lnTo>
                        <a:pt x="103" y="137"/>
                      </a:lnTo>
                      <a:lnTo>
                        <a:pt x="110" y="147"/>
                      </a:lnTo>
                      <a:lnTo>
                        <a:pt x="129" y="134"/>
                      </a:lnTo>
                      <a:lnTo>
                        <a:pt x="123" y="124"/>
                      </a:lnTo>
                      <a:lnTo>
                        <a:pt x="116" y="115"/>
                      </a:lnTo>
                      <a:lnTo>
                        <a:pt x="109" y="105"/>
                      </a:lnTo>
                      <a:lnTo>
                        <a:pt x="102" y="96"/>
                      </a:lnTo>
                      <a:lnTo>
                        <a:pt x="94" y="88"/>
                      </a:lnTo>
                      <a:lnTo>
                        <a:pt x="88" y="79"/>
                      </a:lnTo>
                      <a:lnTo>
                        <a:pt x="81" y="70"/>
                      </a:lnTo>
                      <a:lnTo>
                        <a:pt x="74" y="63"/>
                      </a:lnTo>
                      <a:lnTo>
                        <a:pt x="67" y="54"/>
                      </a:lnTo>
                      <a:lnTo>
                        <a:pt x="61" y="45"/>
                      </a:lnTo>
                      <a:lnTo>
                        <a:pt x="54" y="38"/>
                      </a:lnTo>
                      <a:lnTo>
                        <a:pt x="46" y="31"/>
                      </a:lnTo>
                      <a:lnTo>
                        <a:pt x="39" y="24"/>
                      </a:lnTo>
                      <a:lnTo>
                        <a:pt x="33" y="15"/>
                      </a:lnTo>
                      <a:lnTo>
                        <a:pt x="26" y="8"/>
                      </a:lnTo>
                      <a:lnTo>
                        <a:pt x="19" y="0"/>
                      </a:lnTo>
                      <a:lnTo>
                        <a:pt x="22" y="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9" name="Freeform 77"/>
                <p:cNvSpPr>
                  <a:spLocks/>
                </p:cNvSpPr>
                <p:nvPr/>
              </p:nvSpPr>
              <p:spPr bwMode="auto">
                <a:xfrm>
                  <a:off x="5050" y="2829"/>
                  <a:ext cx="38" cy="164"/>
                </a:xfrm>
                <a:custGeom>
                  <a:avLst/>
                  <a:gdLst>
                    <a:gd name="T0" fmla="*/ 90 w 113"/>
                    <a:gd name="T1" fmla="*/ 3 h 492"/>
                    <a:gd name="T2" fmla="*/ 84 w 113"/>
                    <a:gd name="T3" fmla="*/ 34 h 492"/>
                    <a:gd name="T4" fmla="*/ 78 w 113"/>
                    <a:gd name="T5" fmla="*/ 63 h 492"/>
                    <a:gd name="T6" fmla="*/ 72 w 113"/>
                    <a:gd name="T7" fmla="*/ 93 h 492"/>
                    <a:gd name="T8" fmla="*/ 65 w 113"/>
                    <a:gd name="T9" fmla="*/ 122 h 492"/>
                    <a:gd name="T10" fmla="*/ 59 w 113"/>
                    <a:gd name="T11" fmla="*/ 153 h 492"/>
                    <a:gd name="T12" fmla="*/ 52 w 113"/>
                    <a:gd name="T13" fmla="*/ 182 h 492"/>
                    <a:gd name="T14" fmla="*/ 46 w 113"/>
                    <a:gd name="T15" fmla="*/ 213 h 492"/>
                    <a:gd name="T16" fmla="*/ 40 w 113"/>
                    <a:gd name="T17" fmla="*/ 242 h 492"/>
                    <a:gd name="T18" fmla="*/ 33 w 113"/>
                    <a:gd name="T19" fmla="*/ 272 h 492"/>
                    <a:gd name="T20" fmla="*/ 27 w 113"/>
                    <a:gd name="T21" fmla="*/ 303 h 492"/>
                    <a:gd name="T22" fmla="*/ 22 w 113"/>
                    <a:gd name="T23" fmla="*/ 333 h 492"/>
                    <a:gd name="T24" fmla="*/ 17 w 113"/>
                    <a:gd name="T25" fmla="*/ 364 h 492"/>
                    <a:gd name="T26" fmla="*/ 11 w 113"/>
                    <a:gd name="T27" fmla="*/ 395 h 492"/>
                    <a:gd name="T28" fmla="*/ 7 w 113"/>
                    <a:gd name="T29" fmla="*/ 427 h 492"/>
                    <a:gd name="T30" fmla="*/ 3 w 113"/>
                    <a:gd name="T31" fmla="*/ 457 h 492"/>
                    <a:gd name="T32" fmla="*/ 0 w 113"/>
                    <a:gd name="T33" fmla="*/ 489 h 492"/>
                    <a:gd name="T34" fmla="*/ 23 w 113"/>
                    <a:gd name="T35" fmla="*/ 476 h 492"/>
                    <a:gd name="T36" fmla="*/ 27 w 113"/>
                    <a:gd name="T37" fmla="*/ 445 h 492"/>
                    <a:gd name="T38" fmla="*/ 32 w 113"/>
                    <a:gd name="T39" fmla="*/ 415 h 492"/>
                    <a:gd name="T40" fmla="*/ 38 w 113"/>
                    <a:gd name="T41" fmla="*/ 383 h 492"/>
                    <a:gd name="T42" fmla="*/ 42 w 113"/>
                    <a:gd name="T43" fmla="*/ 352 h 492"/>
                    <a:gd name="T44" fmla="*/ 48 w 113"/>
                    <a:gd name="T45" fmla="*/ 322 h 492"/>
                    <a:gd name="T46" fmla="*/ 54 w 113"/>
                    <a:gd name="T47" fmla="*/ 293 h 492"/>
                    <a:gd name="T48" fmla="*/ 59 w 113"/>
                    <a:gd name="T49" fmla="*/ 262 h 492"/>
                    <a:gd name="T50" fmla="*/ 65 w 113"/>
                    <a:gd name="T51" fmla="*/ 233 h 492"/>
                    <a:gd name="T52" fmla="*/ 72 w 113"/>
                    <a:gd name="T53" fmla="*/ 202 h 492"/>
                    <a:gd name="T54" fmla="*/ 78 w 113"/>
                    <a:gd name="T55" fmla="*/ 173 h 492"/>
                    <a:gd name="T56" fmla="*/ 86 w 113"/>
                    <a:gd name="T57" fmla="*/ 143 h 492"/>
                    <a:gd name="T58" fmla="*/ 91 w 113"/>
                    <a:gd name="T59" fmla="*/ 112 h 492"/>
                    <a:gd name="T60" fmla="*/ 99 w 113"/>
                    <a:gd name="T61" fmla="*/ 83 h 492"/>
                    <a:gd name="T62" fmla="*/ 103 w 113"/>
                    <a:gd name="T63" fmla="*/ 53 h 492"/>
                    <a:gd name="T64" fmla="*/ 110 w 113"/>
                    <a:gd name="T65" fmla="*/ 24 h 492"/>
                    <a:gd name="T66" fmla="*/ 112 w 113"/>
                    <a:gd name="T67" fmla="*/ 0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3" h="492">
                      <a:moveTo>
                        <a:pt x="91" y="12"/>
                      </a:moveTo>
                      <a:lnTo>
                        <a:pt x="90" y="3"/>
                      </a:lnTo>
                      <a:lnTo>
                        <a:pt x="87" y="19"/>
                      </a:lnTo>
                      <a:lnTo>
                        <a:pt x="84" y="34"/>
                      </a:lnTo>
                      <a:lnTo>
                        <a:pt x="81" y="48"/>
                      </a:lnTo>
                      <a:lnTo>
                        <a:pt x="78" y="63"/>
                      </a:lnTo>
                      <a:lnTo>
                        <a:pt x="75" y="79"/>
                      </a:lnTo>
                      <a:lnTo>
                        <a:pt x="72" y="93"/>
                      </a:lnTo>
                      <a:lnTo>
                        <a:pt x="70" y="108"/>
                      </a:lnTo>
                      <a:lnTo>
                        <a:pt x="65" y="122"/>
                      </a:lnTo>
                      <a:lnTo>
                        <a:pt x="62" y="137"/>
                      </a:lnTo>
                      <a:lnTo>
                        <a:pt x="59" y="153"/>
                      </a:lnTo>
                      <a:lnTo>
                        <a:pt x="55" y="168"/>
                      </a:lnTo>
                      <a:lnTo>
                        <a:pt x="52" y="182"/>
                      </a:lnTo>
                      <a:lnTo>
                        <a:pt x="49" y="198"/>
                      </a:lnTo>
                      <a:lnTo>
                        <a:pt x="46" y="213"/>
                      </a:lnTo>
                      <a:lnTo>
                        <a:pt x="43" y="227"/>
                      </a:lnTo>
                      <a:lnTo>
                        <a:pt x="40" y="242"/>
                      </a:lnTo>
                      <a:lnTo>
                        <a:pt x="38" y="256"/>
                      </a:lnTo>
                      <a:lnTo>
                        <a:pt x="33" y="272"/>
                      </a:lnTo>
                      <a:lnTo>
                        <a:pt x="30" y="287"/>
                      </a:lnTo>
                      <a:lnTo>
                        <a:pt x="27" y="303"/>
                      </a:lnTo>
                      <a:lnTo>
                        <a:pt x="24" y="317"/>
                      </a:lnTo>
                      <a:lnTo>
                        <a:pt x="22" y="333"/>
                      </a:lnTo>
                      <a:lnTo>
                        <a:pt x="19" y="348"/>
                      </a:lnTo>
                      <a:lnTo>
                        <a:pt x="17" y="364"/>
                      </a:lnTo>
                      <a:lnTo>
                        <a:pt x="14" y="380"/>
                      </a:lnTo>
                      <a:lnTo>
                        <a:pt x="11" y="395"/>
                      </a:lnTo>
                      <a:lnTo>
                        <a:pt x="8" y="411"/>
                      </a:lnTo>
                      <a:lnTo>
                        <a:pt x="7" y="427"/>
                      </a:lnTo>
                      <a:lnTo>
                        <a:pt x="6" y="441"/>
                      </a:lnTo>
                      <a:lnTo>
                        <a:pt x="3" y="457"/>
                      </a:lnTo>
                      <a:lnTo>
                        <a:pt x="1" y="473"/>
                      </a:lnTo>
                      <a:lnTo>
                        <a:pt x="0" y="489"/>
                      </a:lnTo>
                      <a:lnTo>
                        <a:pt x="22" y="492"/>
                      </a:lnTo>
                      <a:lnTo>
                        <a:pt x="23" y="476"/>
                      </a:lnTo>
                      <a:lnTo>
                        <a:pt x="24" y="461"/>
                      </a:lnTo>
                      <a:lnTo>
                        <a:pt x="27" y="445"/>
                      </a:lnTo>
                      <a:lnTo>
                        <a:pt x="30" y="429"/>
                      </a:lnTo>
                      <a:lnTo>
                        <a:pt x="32" y="415"/>
                      </a:lnTo>
                      <a:lnTo>
                        <a:pt x="35" y="399"/>
                      </a:lnTo>
                      <a:lnTo>
                        <a:pt x="38" y="383"/>
                      </a:lnTo>
                      <a:lnTo>
                        <a:pt x="40" y="368"/>
                      </a:lnTo>
                      <a:lnTo>
                        <a:pt x="42" y="352"/>
                      </a:lnTo>
                      <a:lnTo>
                        <a:pt x="45" y="338"/>
                      </a:lnTo>
                      <a:lnTo>
                        <a:pt x="48" y="322"/>
                      </a:lnTo>
                      <a:lnTo>
                        <a:pt x="51" y="307"/>
                      </a:lnTo>
                      <a:lnTo>
                        <a:pt x="54" y="293"/>
                      </a:lnTo>
                      <a:lnTo>
                        <a:pt x="56" y="277"/>
                      </a:lnTo>
                      <a:lnTo>
                        <a:pt x="59" y="262"/>
                      </a:lnTo>
                      <a:lnTo>
                        <a:pt x="62" y="248"/>
                      </a:lnTo>
                      <a:lnTo>
                        <a:pt x="65" y="233"/>
                      </a:lnTo>
                      <a:lnTo>
                        <a:pt x="70" y="217"/>
                      </a:lnTo>
                      <a:lnTo>
                        <a:pt x="72" y="202"/>
                      </a:lnTo>
                      <a:lnTo>
                        <a:pt x="75" y="186"/>
                      </a:lnTo>
                      <a:lnTo>
                        <a:pt x="78" y="173"/>
                      </a:lnTo>
                      <a:lnTo>
                        <a:pt x="83" y="157"/>
                      </a:lnTo>
                      <a:lnTo>
                        <a:pt x="86" y="143"/>
                      </a:lnTo>
                      <a:lnTo>
                        <a:pt x="88" y="128"/>
                      </a:lnTo>
                      <a:lnTo>
                        <a:pt x="91" y="112"/>
                      </a:lnTo>
                      <a:lnTo>
                        <a:pt x="94" y="98"/>
                      </a:lnTo>
                      <a:lnTo>
                        <a:pt x="99" y="83"/>
                      </a:lnTo>
                      <a:lnTo>
                        <a:pt x="100" y="69"/>
                      </a:lnTo>
                      <a:lnTo>
                        <a:pt x="103" y="53"/>
                      </a:lnTo>
                      <a:lnTo>
                        <a:pt x="107" y="38"/>
                      </a:lnTo>
                      <a:lnTo>
                        <a:pt x="110" y="24"/>
                      </a:lnTo>
                      <a:lnTo>
                        <a:pt x="113" y="9"/>
                      </a:lnTo>
                      <a:lnTo>
                        <a:pt x="112" y="0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0" name="Freeform 78"/>
                <p:cNvSpPr>
                  <a:spLocks/>
                </p:cNvSpPr>
                <p:nvPr/>
              </p:nvSpPr>
              <p:spPr bwMode="auto">
                <a:xfrm>
                  <a:off x="5058" y="2787"/>
                  <a:ext cx="30" cy="46"/>
                </a:xfrm>
                <a:custGeom>
                  <a:avLst/>
                  <a:gdLst>
                    <a:gd name="T0" fmla="*/ 1 w 89"/>
                    <a:gd name="T1" fmla="*/ 0 h 138"/>
                    <a:gd name="T2" fmla="*/ 0 w 89"/>
                    <a:gd name="T3" fmla="*/ 11 h 138"/>
                    <a:gd name="T4" fmla="*/ 3 w 89"/>
                    <a:gd name="T5" fmla="*/ 20 h 138"/>
                    <a:gd name="T6" fmla="*/ 7 w 89"/>
                    <a:gd name="T7" fmla="*/ 29 h 138"/>
                    <a:gd name="T8" fmla="*/ 10 w 89"/>
                    <a:gd name="T9" fmla="*/ 38 h 138"/>
                    <a:gd name="T10" fmla="*/ 16 w 89"/>
                    <a:gd name="T11" fmla="*/ 46 h 138"/>
                    <a:gd name="T12" fmla="*/ 20 w 89"/>
                    <a:gd name="T13" fmla="*/ 55 h 138"/>
                    <a:gd name="T14" fmla="*/ 25 w 89"/>
                    <a:gd name="T15" fmla="*/ 64 h 138"/>
                    <a:gd name="T16" fmla="*/ 29 w 89"/>
                    <a:gd name="T17" fmla="*/ 72 h 138"/>
                    <a:gd name="T18" fmla="*/ 33 w 89"/>
                    <a:gd name="T19" fmla="*/ 81 h 138"/>
                    <a:gd name="T20" fmla="*/ 39 w 89"/>
                    <a:gd name="T21" fmla="*/ 88 h 138"/>
                    <a:gd name="T22" fmla="*/ 42 w 89"/>
                    <a:gd name="T23" fmla="*/ 96 h 138"/>
                    <a:gd name="T24" fmla="*/ 48 w 89"/>
                    <a:gd name="T25" fmla="*/ 103 h 138"/>
                    <a:gd name="T26" fmla="*/ 52 w 89"/>
                    <a:gd name="T27" fmla="*/ 110 h 138"/>
                    <a:gd name="T28" fmla="*/ 57 w 89"/>
                    <a:gd name="T29" fmla="*/ 118 h 138"/>
                    <a:gd name="T30" fmla="*/ 61 w 89"/>
                    <a:gd name="T31" fmla="*/ 125 h 138"/>
                    <a:gd name="T32" fmla="*/ 64 w 89"/>
                    <a:gd name="T33" fmla="*/ 132 h 138"/>
                    <a:gd name="T34" fmla="*/ 68 w 89"/>
                    <a:gd name="T35" fmla="*/ 138 h 138"/>
                    <a:gd name="T36" fmla="*/ 89 w 89"/>
                    <a:gd name="T37" fmla="*/ 126 h 138"/>
                    <a:gd name="T38" fmla="*/ 86 w 89"/>
                    <a:gd name="T39" fmla="*/ 119 h 138"/>
                    <a:gd name="T40" fmla="*/ 80 w 89"/>
                    <a:gd name="T41" fmla="*/ 113 h 138"/>
                    <a:gd name="T42" fmla="*/ 77 w 89"/>
                    <a:gd name="T43" fmla="*/ 106 h 138"/>
                    <a:gd name="T44" fmla="*/ 73 w 89"/>
                    <a:gd name="T45" fmla="*/ 99 h 138"/>
                    <a:gd name="T46" fmla="*/ 68 w 89"/>
                    <a:gd name="T47" fmla="*/ 91 h 138"/>
                    <a:gd name="T48" fmla="*/ 64 w 89"/>
                    <a:gd name="T49" fmla="*/ 84 h 138"/>
                    <a:gd name="T50" fmla="*/ 60 w 89"/>
                    <a:gd name="T51" fmla="*/ 77 h 138"/>
                    <a:gd name="T52" fmla="*/ 54 w 89"/>
                    <a:gd name="T53" fmla="*/ 68 h 138"/>
                    <a:gd name="T54" fmla="*/ 49 w 89"/>
                    <a:gd name="T55" fmla="*/ 62 h 138"/>
                    <a:gd name="T56" fmla="*/ 45 w 89"/>
                    <a:gd name="T57" fmla="*/ 54 h 138"/>
                    <a:gd name="T58" fmla="*/ 41 w 89"/>
                    <a:gd name="T59" fmla="*/ 45 h 138"/>
                    <a:gd name="T60" fmla="*/ 36 w 89"/>
                    <a:gd name="T61" fmla="*/ 36 h 138"/>
                    <a:gd name="T62" fmla="*/ 32 w 89"/>
                    <a:gd name="T63" fmla="*/ 29 h 138"/>
                    <a:gd name="T64" fmla="*/ 29 w 89"/>
                    <a:gd name="T65" fmla="*/ 20 h 138"/>
                    <a:gd name="T66" fmla="*/ 25 w 89"/>
                    <a:gd name="T67" fmla="*/ 11 h 138"/>
                    <a:gd name="T68" fmla="*/ 22 w 89"/>
                    <a:gd name="T69" fmla="*/ 3 h 138"/>
                    <a:gd name="T70" fmla="*/ 20 w 89"/>
                    <a:gd name="T71" fmla="*/ 13 h 138"/>
                    <a:gd name="T72" fmla="*/ 1 w 89"/>
                    <a:gd name="T7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138">
                      <a:moveTo>
                        <a:pt x="1" y="0"/>
                      </a:moveTo>
                      <a:lnTo>
                        <a:pt x="0" y="11"/>
                      </a:lnTo>
                      <a:lnTo>
                        <a:pt x="3" y="20"/>
                      </a:lnTo>
                      <a:lnTo>
                        <a:pt x="7" y="29"/>
                      </a:lnTo>
                      <a:lnTo>
                        <a:pt x="10" y="38"/>
                      </a:lnTo>
                      <a:lnTo>
                        <a:pt x="16" y="46"/>
                      </a:lnTo>
                      <a:lnTo>
                        <a:pt x="20" y="55"/>
                      </a:lnTo>
                      <a:lnTo>
                        <a:pt x="25" y="64"/>
                      </a:lnTo>
                      <a:lnTo>
                        <a:pt x="29" y="72"/>
                      </a:lnTo>
                      <a:lnTo>
                        <a:pt x="33" y="81"/>
                      </a:lnTo>
                      <a:lnTo>
                        <a:pt x="39" y="88"/>
                      </a:lnTo>
                      <a:lnTo>
                        <a:pt x="42" y="96"/>
                      </a:lnTo>
                      <a:lnTo>
                        <a:pt x="48" y="103"/>
                      </a:lnTo>
                      <a:lnTo>
                        <a:pt x="52" y="110"/>
                      </a:lnTo>
                      <a:lnTo>
                        <a:pt x="57" y="118"/>
                      </a:lnTo>
                      <a:lnTo>
                        <a:pt x="61" y="125"/>
                      </a:lnTo>
                      <a:lnTo>
                        <a:pt x="64" y="132"/>
                      </a:lnTo>
                      <a:lnTo>
                        <a:pt x="68" y="138"/>
                      </a:lnTo>
                      <a:lnTo>
                        <a:pt x="89" y="126"/>
                      </a:lnTo>
                      <a:lnTo>
                        <a:pt x="86" y="119"/>
                      </a:lnTo>
                      <a:lnTo>
                        <a:pt x="80" y="113"/>
                      </a:lnTo>
                      <a:lnTo>
                        <a:pt x="77" y="106"/>
                      </a:lnTo>
                      <a:lnTo>
                        <a:pt x="73" y="99"/>
                      </a:lnTo>
                      <a:lnTo>
                        <a:pt x="68" y="91"/>
                      </a:lnTo>
                      <a:lnTo>
                        <a:pt x="64" y="84"/>
                      </a:lnTo>
                      <a:lnTo>
                        <a:pt x="60" y="77"/>
                      </a:lnTo>
                      <a:lnTo>
                        <a:pt x="54" y="68"/>
                      </a:lnTo>
                      <a:lnTo>
                        <a:pt x="49" y="62"/>
                      </a:lnTo>
                      <a:lnTo>
                        <a:pt x="45" y="54"/>
                      </a:lnTo>
                      <a:lnTo>
                        <a:pt x="41" y="45"/>
                      </a:lnTo>
                      <a:lnTo>
                        <a:pt x="36" y="36"/>
                      </a:lnTo>
                      <a:lnTo>
                        <a:pt x="32" y="29"/>
                      </a:lnTo>
                      <a:lnTo>
                        <a:pt x="29" y="20"/>
                      </a:lnTo>
                      <a:lnTo>
                        <a:pt x="25" y="11"/>
                      </a:lnTo>
                      <a:lnTo>
                        <a:pt x="22" y="3"/>
                      </a:lnTo>
                      <a:lnTo>
                        <a:pt x="20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1" name="Freeform 79"/>
                <p:cNvSpPr>
                  <a:spLocks/>
                </p:cNvSpPr>
                <p:nvPr/>
              </p:nvSpPr>
              <p:spPr bwMode="auto">
                <a:xfrm>
                  <a:off x="5058" y="2750"/>
                  <a:ext cx="31" cy="42"/>
                </a:xfrm>
                <a:custGeom>
                  <a:avLst/>
                  <a:gdLst>
                    <a:gd name="T0" fmla="*/ 89 w 91"/>
                    <a:gd name="T1" fmla="*/ 0 h 124"/>
                    <a:gd name="T2" fmla="*/ 70 w 91"/>
                    <a:gd name="T3" fmla="*/ 2 h 124"/>
                    <a:gd name="T4" fmla="*/ 66 w 91"/>
                    <a:gd name="T5" fmla="*/ 9 h 124"/>
                    <a:gd name="T6" fmla="*/ 62 w 91"/>
                    <a:gd name="T7" fmla="*/ 15 h 124"/>
                    <a:gd name="T8" fmla="*/ 57 w 91"/>
                    <a:gd name="T9" fmla="*/ 21 h 124"/>
                    <a:gd name="T10" fmla="*/ 53 w 91"/>
                    <a:gd name="T11" fmla="*/ 29 h 124"/>
                    <a:gd name="T12" fmla="*/ 48 w 91"/>
                    <a:gd name="T13" fmla="*/ 37 h 124"/>
                    <a:gd name="T14" fmla="*/ 44 w 91"/>
                    <a:gd name="T15" fmla="*/ 44 h 124"/>
                    <a:gd name="T16" fmla="*/ 40 w 91"/>
                    <a:gd name="T17" fmla="*/ 50 h 124"/>
                    <a:gd name="T18" fmla="*/ 35 w 91"/>
                    <a:gd name="T19" fmla="*/ 55 h 124"/>
                    <a:gd name="T20" fmla="*/ 31 w 91"/>
                    <a:gd name="T21" fmla="*/ 64 h 124"/>
                    <a:gd name="T22" fmla="*/ 27 w 91"/>
                    <a:gd name="T23" fmla="*/ 70 h 124"/>
                    <a:gd name="T24" fmla="*/ 22 w 91"/>
                    <a:gd name="T25" fmla="*/ 76 h 124"/>
                    <a:gd name="T26" fmla="*/ 18 w 91"/>
                    <a:gd name="T27" fmla="*/ 83 h 124"/>
                    <a:gd name="T28" fmla="*/ 14 w 91"/>
                    <a:gd name="T29" fmla="*/ 90 h 124"/>
                    <a:gd name="T30" fmla="*/ 9 w 91"/>
                    <a:gd name="T31" fmla="*/ 98 h 124"/>
                    <a:gd name="T32" fmla="*/ 5 w 91"/>
                    <a:gd name="T33" fmla="*/ 105 h 124"/>
                    <a:gd name="T34" fmla="*/ 0 w 91"/>
                    <a:gd name="T35" fmla="*/ 111 h 124"/>
                    <a:gd name="T36" fmla="*/ 19 w 91"/>
                    <a:gd name="T37" fmla="*/ 124 h 124"/>
                    <a:gd name="T38" fmla="*/ 24 w 91"/>
                    <a:gd name="T39" fmla="*/ 118 h 124"/>
                    <a:gd name="T40" fmla="*/ 28 w 91"/>
                    <a:gd name="T41" fmla="*/ 111 h 124"/>
                    <a:gd name="T42" fmla="*/ 32 w 91"/>
                    <a:gd name="T43" fmla="*/ 103 h 124"/>
                    <a:gd name="T44" fmla="*/ 37 w 91"/>
                    <a:gd name="T45" fmla="*/ 98 h 124"/>
                    <a:gd name="T46" fmla="*/ 41 w 91"/>
                    <a:gd name="T47" fmla="*/ 90 h 124"/>
                    <a:gd name="T48" fmla="*/ 46 w 91"/>
                    <a:gd name="T49" fmla="*/ 83 h 124"/>
                    <a:gd name="T50" fmla="*/ 51 w 91"/>
                    <a:gd name="T51" fmla="*/ 76 h 124"/>
                    <a:gd name="T52" fmla="*/ 54 w 91"/>
                    <a:gd name="T53" fmla="*/ 69 h 124"/>
                    <a:gd name="T54" fmla="*/ 60 w 91"/>
                    <a:gd name="T55" fmla="*/ 63 h 124"/>
                    <a:gd name="T56" fmla="*/ 64 w 91"/>
                    <a:gd name="T57" fmla="*/ 55 h 124"/>
                    <a:gd name="T58" fmla="*/ 69 w 91"/>
                    <a:gd name="T59" fmla="*/ 48 h 124"/>
                    <a:gd name="T60" fmla="*/ 72 w 91"/>
                    <a:gd name="T61" fmla="*/ 42 h 124"/>
                    <a:gd name="T62" fmla="*/ 76 w 91"/>
                    <a:gd name="T63" fmla="*/ 35 h 124"/>
                    <a:gd name="T64" fmla="*/ 82 w 91"/>
                    <a:gd name="T65" fmla="*/ 28 h 124"/>
                    <a:gd name="T66" fmla="*/ 86 w 91"/>
                    <a:gd name="T67" fmla="*/ 21 h 124"/>
                    <a:gd name="T68" fmla="*/ 91 w 91"/>
                    <a:gd name="T69" fmla="*/ 13 h 124"/>
                    <a:gd name="T70" fmla="*/ 70 w 91"/>
                    <a:gd name="T71" fmla="*/ 15 h 124"/>
                    <a:gd name="T72" fmla="*/ 89 w 91"/>
                    <a:gd name="T73" fmla="*/ 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124">
                      <a:moveTo>
                        <a:pt x="89" y="0"/>
                      </a:moveTo>
                      <a:lnTo>
                        <a:pt x="70" y="2"/>
                      </a:lnTo>
                      <a:lnTo>
                        <a:pt x="66" y="9"/>
                      </a:lnTo>
                      <a:lnTo>
                        <a:pt x="62" y="15"/>
                      </a:lnTo>
                      <a:lnTo>
                        <a:pt x="57" y="21"/>
                      </a:lnTo>
                      <a:lnTo>
                        <a:pt x="53" y="29"/>
                      </a:lnTo>
                      <a:lnTo>
                        <a:pt x="48" y="37"/>
                      </a:lnTo>
                      <a:lnTo>
                        <a:pt x="44" y="44"/>
                      </a:lnTo>
                      <a:lnTo>
                        <a:pt x="40" y="50"/>
                      </a:lnTo>
                      <a:lnTo>
                        <a:pt x="35" y="55"/>
                      </a:lnTo>
                      <a:lnTo>
                        <a:pt x="31" y="64"/>
                      </a:lnTo>
                      <a:lnTo>
                        <a:pt x="27" y="70"/>
                      </a:lnTo>
                      <a:lnTo>
                        <a:pt x="22" y="76"/>
                      </a:lnTo>
                      <a:lnTo>
                        <a:pt x="18" y="83"/>
                      </a:lnTo>
                      <a:lnTo>
                        <a:pt x="14" y="90"/>
                      </a:lnTo>
                      <a:lnTo>
                        <a:pt x="9" y="98"/>
                      </a:lnTo>
                      <a:lnTo>
                        <a:pt x="5" y="105"/>
                      </a:lnTo>
                      <a:lnTo>
                        <a:pt x="0" y="111"/>
                      </a:lnTo>
                      <a:lnTo>
                        <a:pt x="19" y="124"/>
                      </a:lnTo>
                      <a:lnTo>
                        <a:pt x="24" y="118"/>
                      </a:lnTo>
                      <a:lnTo>
                        <a:pt x="28" y="111"/>
                      </a:lnTo>
                      <a:lnTo>
                        <a:pt x="32" y="103"/>
                      </a:lnTo>
                      <a:lnTo>
                        <a:pt x="37" y="98"/>
                      </a:lnTo>
                      <a:lnTo>
                        <a:pt x="41" y="90"/>
                      </a:lnTo>
                      <a:lnTo>
                        <a:pt x="46" y="83"/>
                      </a:lnTo>
                      <a:lnTo>
                        <a:pt x="51" y="76"/>
                      </a:lnTo>
                      <a:lnTo>
                        <a:pt x="54" y="69"/>
                      </a:lnTo>
                      <a:lnTo>
                        <a:pt x="60" y="63"/>
                      </a:lnTo>
                      <a:lnTo>
                        <a:pt x="64" y="55"/>
                      </a:lnTo>
                      <a:lnTo>
                        <a:pt x="69" y="48"/>
                      </a:lnTo>
                      <a:lnTo>
                        <a:pt x="72" y="42"/>
                      </a:lnTo>
                      <a:lnTo>
                        <a:pt x="76" y="35"/>
                      </a:lnTo>
                      <a:lnTo>
                        <a:pt x="82" y="28"/>
                      </a:lnTo>
                      <a:lnTo>
                        <a:pt x="86" y="21"/>
                      </a:lnTo>
                      <a:lnTo>
                        <a:pt x="91" y="13"/>
                      </a:lnTo>
                      <a:lnTo>
                        <a:pt x="70" y="15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2" name="Freeform 80"/>
                <p:cNvSpPr>
                  <a:spLocks/>
                </p:cNvSpPr>
                <p:nvPr/>
              </p:nvSpPr>
              <p:spPr bwMode="auto">
                <a:xfrm>
                  <a:off x="5082" y="2750"/>
                  <a:ext cx="38" cy="42"/>
                </a:xfrm>
                <a:custGeom>
                  <a:avLst/>
                  <a:gdLst>
                    <a:gd name="T0" fmla="*/ 114 w 114"/>
                    <a:gd name="T1" fmla="*/ 124 h 125"/>
                    <a:gd name="T2" fmla="*/ 112 w 114"/>
                    <a:gd name="T3" fmla="*/ 109 h 125"/>
                    <a:gd name="T4" fmla="*/ 106 w 114"/>
                    <a:gd name="T5" fmla="*/ 103 h 125"/>
                    <a:gd name="T6" fmla="*/ 101 w 114"/>
                    <a:gd name="T7" fmla="*/ 96 h 125"/>
                    <a:gd name="T8" fmla="*/ 95 w 114"/>
                    <a:gd name="T9" fmla="*/ 89 h 125"/>
                    <a:gd name="T10" fmla="*/ 89 w 114"/>
                    <a:gd name="T11" fmla="*/ 83 h 125"/>
                    <a:gd name="T12" fmla="*/ 83 w 114"/>
                    <a:gd name="T13" fmla="*/ 76 h 125"/>
                    <a:gd name="T14" fmla="*/ 77 w 114"/>
                    <a:gd name="T15" fmla="*/ 69 h 125"/>
                    <a:gd name="T16" fmla="*/ 71 w 114"/>
                    <a:gd name="T17" fmla="*/ 63 h 125"/>
                    <a:gd name="T18" fmla="*/ 66 w 114"/>
                    <a:gd name="T19" fmla="*/ 55 h 125"/>
                    <a:gd name="T20" fmla="*/ 60 w 114"/>
                    <a:gd name="T21" fmla="*/ 48 h 125"/>
                    <a:gd name="T22" fmla="*/ 54 w 114"/>
                    <a:gd name="T23" fmla="*/ 42 h 125"/>
                    <a:gd name="T24" fmla="*/ 48 w 114"/>
                    <a:gd name="T25" fmla="*/ 35 h 125"/>
                    <a:gd name="T26" fmla="*/ 42 w 114"/>
                    <a:gd name="T27" fmla="*/ 28 h 125"/>
                    <a:gd name="T28" fmla="*/ 37 w 114"/>
                    <a:gd name="T29" fmla="*/ 21 h 125"/>
                    <a:gd name="T30" fmla="*/ 31 w 114"/>
                    <a:gd name="T31" fmla="*/ 15 h 125"/>
                    <a:gd name="T32" fmla="*/ 25 w 114"/>
                    <a:gd name="T33" fmla="*/ 7 h 125"/>
                    <a:gd name="T34" fmla="*/ 19 w 114"/>
                    <a:gd name="T35" fmla="*/ 0 h 125"/>
                    <a:gd name="T36" fmla="*/ 0 w 114"/>
                    <a:gd name="T37" fmla="*/ 15 h 125"/>
                    <a:gd name="T38" fmla="*/ 6 w 114"/>
                    <a:gd name="T39" fmla="*/ 21 h 125"/>
                    <a:gd name="T40" fmla="*/ 12 w 114"/>
                    <a:gd name="T41" fmla="*/ 29 h 125"/>
                    <a:gd name="T42" fmla="*/ 19 w 114"/>
                    <a:gd name="T43" fmla="*/ 37 h 125"/>
                    <a:gd name="T44" fmla="*/ 24 w 114"/>
                    <a:gd name="T45" fmla="*/ 44 h 125"/>
                    <a:gd name="T46" fmla="*/ 31 w 114"/>
                    <a:gd name="T47" fmla="*/ 50 h 125"/>
                    <a:gd name="T48" fmla="*/ 35 w 114"/>
                    <a:gd name="T49" fmla="*/ 57 h 125"/>
                    <a:gd name="T50" fmla="*/ 42 w 114"/>
                    <a:gd name="T51" fmla="*/ 64 h 125"/>
                    <a:gd name="T52" fmla="*/ 48 w 114"/>
                    <a:gd name="T53" fmla="*/ 70 h 125"/>
                    <a:gd name="T54" fmla="*/ 54 w 114"/>
                    <a:gd name="T55" fmla="*/ 77 h 125"/>
                    <a:gd name="T56" fmla="*/ 60 w 114"/>
                    <a:gd name="T57" fmla="*/ 85 h 125"/>
                    <a:gd name="T58" fmla="*/ 66 w 114"/>
                    <a:gd name="T59" fmla="*/ 90 h 125"/>
                    <a:gd name="T60" fmla="*/ 71 w 114"/>
                    <a:gd name="T61" fmla="*/ 98 h 125"/>
                    <a:gd name="T62" fmla="*/ 77 w 114"/>
                    <a:gd name="T63" fmla="*/ 105 h 125"/>
                    <a:gd name="T64" fmla="*/ 83 w 114"/>
                    <a:gd name="T65" fmla="*/ 111 h 125"/>
                    <a:gd name="T66" fmla="*/ 89 w 114"/>
                    <a:gd name="T67" fmla="*/ 118 h 125"/>
                    <a:gd name="T68" fmla="*/ 95 w 114"/>
                    <a:gd name="T69" fmla="*/ 125 h 125"/>
                    <a:gd name="T70" fmla="*/ 93 w 114"/>
                    <a:gd name="T71" fmla="*/ 112 h 125"/>
                    <a:gd name="T72" fmla="*/ 114 w 114"/>
                    <a:gd name="T73" fmla="*/ 12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25">
                      <a:moveTo>
                        <a:pt x="114" y="124"/>
                      </a:moveTo>
                      <a:lnTo>
                        <a:pt x="112" y="109"/>
                      </a:lnTo>
                      <a:lnTo>
                        <a:pt x="106" y="103"/>
                      </a:lnTo>
                      <a:lnTo>
                        <a:pt x="101" y="96"/>
                      </a:lnTo>
                      <a:lnTo>
                        <a:pt x="95" y="89"/>
                      </a:lnTo>
                      <a:lnTo>
                        <a:pt x="89" y="83"/>
                      </a:lnTo>
                      <a:lnTo>
                        <a:pt x="83" y="76"/>
                      </a:lnTo>
                      <a:lnTo>
                        <a:pt x="77" y="69"/>
                      </a:lnTo>
                      <a:lnTo>
                        <a:pt x="71" y="63"/>
                      </a:lnTo>
                      <a:lnTo>
                        <a:pt x="66" y="55"/>
                      </a:lnTo>
                      <a:lnTo>
                        <a:pt x="60" y="48"/>
                      </a:lnTo>
                      <a:lnTo>
                        <a:pt x="54" y="42"/>
                      </a:lnTo>
                      <a:lnTo>
                        <a:pt x="48" y="35"/>
                      </a:lnTo>
                      <a:lnTo>
                        <a:pt x="42" y="28"/>
                      </a:lnTo>
                      <a:lnTo>
                        <a:pt x="37" y="21"/>
                      </a:lnTo>
                      <a:lnTo>
                        <a:pt x="31" y="15"/>
                      </a:lnTo>
                      <a:lnTo>
                        <a:pt x="25" y="7"/>
                      </a:lnTo>
                      <a:lnTo>
                        <a:pt x="19" y="0"/>
                      </a:lnTo>
                      <a:lnTo>
                        <a:pt x="0" y="15"/>
                      </a:lnTo>
                      <a:lnTo>
                        <a:pt x="6" y="21"/>
                      </a:lnTo>
                      <a:lnTo>
                        <a:pt x="12" y="29"/>
                      </a:lnTo>
                      <a:lnTo>
                        <a:pt x="19" y="37"/>
                      </a:lnTo>
                      <a:lnTo>
                        <a:pt x="24" y="44"/>
                      </a:lnTo>
                      <a:lnTo>
                        <a:pt x="31" y="50"/>
                      </a:lnTo>
                      <a:lnTo>
                        <a:pt x="35" y="57"/>
                      </a:lnTo>
                      <a:lnTo>
                        <a:pt x="42" y="64"/>
                      </a:lnTo>
                      <a:lnTo>
                        <a:pt x="48" y="70"/>
                      </a:lnTo>
                      <a:lnTo>
                        <a:pt x="54" y="77"/>
                      </a:lnTo>
                      <a:lnTo>
                        <a:pt x="60" y="85"/>
                      </a:lnTo>
                      <a:lnTo>
                        <a:pt x="66" y="90"/>
                      </a:lnTo>
                      <a:lnTo>
                        <a:pt x="71" y="98"/>
                      </a:lnTo>
                      <a:lnTo>
                        <a:pt x="77" y="105"/>
                      </a:lnTo>
                      <a:lnTo>
                        <a:pt x="83" y="111"/>
                      </a:lnTo>
                      <a:lnTo>
                        <a:pt x="89" y="118"/>
                      </a:lnTo>
                      <a:lnTo>
                        <a:pt x="95" y="125"/>
                      </a:lnTo>
                      <a:lnTo>
                        <a:pt x="93" y="112"/>
                      </a:lnTo>
                      <a:lnTo>
                        <a:pt x="114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3" name="Freeform 81"/>
                <p:cNvSpPr>
                  <a:spLocks/>
                </p:cNvSpPr>
                <p:nvPr/>
              </p:nvSpPr>
              <p:spPr bwMode="auto">
                <a:xfrm>
                  <a:off x="5052" y="2702"/>
                  <a:ext cx="114" cy="154"/>
                </a:xfrm>
                <a:custGeom>
                  <a:avLst/>
                  <a:gdLst>
                    <a:gd name="T0" fmla="*/ 329 w 342"/>
                    <a:gd name="T1" fmla="*/ 19 h 460"/>
                    <a:gd name="T2" fmla="*/ 337 w 342"/>
                    <a:gd name="T3" fmla="*/ 58 h 460"/>
                    <a:gd name="T4" fmla="*/ 337 w 342"/>
                    <a:gd name="T5" fmla="*/ 125 h 460"/>
                    <a:gd name="T6" fmla="*/ 330 w 342"/>
                    <a:gd name="T7" fmla="*/ 221 h 460"/>
                    <a:gd name="T8" fmla="*/ 323 w 342"/>
                    <a:gd name="T9" fmla="*/ 317 h 460"/>
                    <a:gd name="T10" fmla="*/ 314 w 342"/>
                    <a:gd name="T11" fmla="*/ 412 h 460"/>
                    <a:gd name="T12" fmla="*/ 295 w 342"/>
                    <a:gd name="T13" fmla="*/ 444 h 460"/>
                    <a:gd name="T14" fmla="*/ 265 w 342"/>
                    <a:gd name="T15" fmla="*/ 410 h 460"/>
                    <a:gd name="T16" fmla="*/ 236 w 342"/>
                    <a:gd name="T17" fmla="*/ 378 h 460"/>
                    <a:gd name="T18" fmla="*/ 208 w 342"/>
                    <a:gd name="T19" fmla="*/ 346 h 460"/>
                    <a:gd name="T20" fmla="*/ 183 w 342"/>
                    <a:gd name="T21" fmla="*/ 311 h 460"/>
                    <a:gd name="T22" fmla="*/ 160 w 342"/>
                    <a:gd name="T23" fmla="*/ 279 h 460"/>
                    <a:gd name="T24" fmla="*/ 140 w 342"/>
                    <a:gd name="T25" fmla="*/ 246 h 460"/>
                    <a:gd name="T26" fmla="*/ 121 w 342"/>
                    <a:gd name="T27" fmla="*/ 214 h 460"/>
                    <a:gd name="T28" fmla="*/ 105 w 342"/>
                    <a:gd name="T29" fmla="*/ 211 h 460"/>
                    <a:gd name="T30" fmla="*/ 93 w 342"/>
                    <a:gd name="T31" fmla="*/ 236 h 460"/>
                    <a:gd name="T32" fmla="*/ 80 w 342"/>
                    <a:gd name="T33" fmla="*/ 262 h 460"/>
                    <a:gd name="T34" fmla="*/ 67 w 342"/>
                    <a:gd name="T35" fmla="*/ 287 h 460"/>
                    <a:gd name="T36" fmla="*/ 52 w 342"/>
                    <a:gd name="T37" fmla="*/ 313 h 460"/>
                    <a:gd name="T38" fmla="*/ 38 w 342"/>
                    <a:gd name="T39" fmla="*/ 338 h 460"/>
                    <a:gd name="T40" fmla="*/ 23 w 342"/>
                    <a:gd name="T41" fmla="*/ 364 h 460"/>
                    <a:gd name="T42" fmla="*/ 9 w 342"/>
                    <a:gd name="T43" fmla="*/ 390 h 460"/>
                    <a:gd name="T44" fmla="*/ 4 w 342"/>
                    <a:gd name="T45" fmla="*/ 371 h 460"/>
                    <a:gd name="T46" fmla="*/ 15 w 342"/>
                    <a:gd name="T47" fmla="*/ 306 h 460"/>
                    <a:gd name="T48" fmla="*/ 23 w 342"/>
                    <a:gd name="T49" fmla="*/ 240 h 460"/>
                    <a:gd name="T50" fmla="*/ 32 w 342"/>
                    <a:gd name="T51" fmla="*/ 175 h 460"/>
                    <a:gd name="T52" fmla="*/ 55 w 342"/>
                    <a:gd name="T53" fmla="*/ 133 h 460"/>
                    <a:gd name="T54" fmla="*/ 90 w 342"/>
                    <a:gd name="T55" fmla="*/ 115 h 460"/>
                    <a:gd name="T56" fmla="*/ 127 w 342"/>
                    <a:gd name="T57" fmla="*/ 98 h 460"/>
                    <a:gd name="T58" fmla="*/ 163 w 342"/>
                    <a:gd name="T59" fmla="*/ 80 h 460"/>
                    <a:gd name="T60" fmla="*/ 199 w 342"/>
                    <a:gd name="T61" fmla="*/ 61 h 460"/>
                    <a:gd name="T62" fmla="*/ 236 w 342"/>
                    <a:gd name="T63" fmla="*/ 44 h 460"/>
                    <a:gd name="T64" fmla="*/ 272 w 342"/>
                    <a:gd name="T65" fmla="*/ 26 h 460"/>
                    <a:gd name="T66" fmla="*/ 307 w 342"/>
                    <a:gd name="T67" fmla="*/ 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42" h="460">
                      <a:moveTo>
                        <a:pt x="326" y="0"/>
                      </a:moveTo>
                      <a:lnTo>
                        <a:pt x="329" y="19"/>
                      </a:lnTo>
                      <a:lnTo>
                        <a:pt x="333" y="39"/>
                      </a:lnTo>
                      <a:lnTo>
                        <a:pt x="337" y="58"/>
                      </a:lnTo>
                      <a:lnTo>
                        <a:pt x="342" y="79"/>
                      </a:lnTo>
                      <a:lnTo>
                        <a:pt x="337" y="125"/>
                      </a:lnTo>
                      <a:lnTo>
                        <a:pt x="335" y="173"/>
                      </a:lnTo>
                      <a:lnTo>
                        <a:pt x="330" y="221"/>
                      </a:lnTo>
                      <a:lnTo>
                        <a:pt x="327" y="269"/>
                      </a:lnTo>
                      <a:lnTo>
                        <a:pt x="323" y="317"/>
                      </a:lnTo>
                      <a:lnTo>
                        <a:pt x="319" y="365"/>
                      </a:lnTo>
                      <a:lnTo>
                        <a:pt x="314" y="412"/>
                      </a:lnTo>
                      <a:lnTo>
                        <a:pt x="311" y="460"/>
                      </a:lnTo>
                      <a:lnTo>
                        <a:pt x="295" y="444"/>
                      </a:lnTo>
                      <a:lnTo>
                        <a:pt x="279" y="428"/>
                      </a:lnTo>
                      <a:lnTo>
                        <a:pt x="265" y="410"/>
                      </a:lnTo>
                      <a:lnTo>
                        <a:pt x="249" y="394"/>
                      </a:lnTo>
                      <a:lnTo>
                        <a:pt x="236" y="378"/>
                      </a:lnTo>
                      <a:lnTo>
                        <a:pt x="221" y="362"/>
                      </a:lnTo>
                      <a:lnTo>
                        <a:pt x="208" y="346"/>
                      </a:lnTo>
                      <a:lnTo>
                        <a:pt x="196" y="329"/>
                      </a:lnTo>
                      <a:lnTo>
                        <a:pt x="183" y="311"/>
                      </a:lnTo>
                      <a:lnTo>
                        <a:pt x="172" y="295"/>
                      </a:lnTo>
                      <a:lnTo>
                        <a:pt x="160" y="279"/>
                      </a:lnTo>
                      <a:lnTo>
                        <a:pt x="150" y="263"/>
                      </a:lnTo>
                      <a:lnTo>
                        <a:pt x="140" y="246"/>
                      </a:lnTo>
                      <a:lnTo>
                        <a:pt x="130" y="230"/>
                      </a:lnTo>
                      <a:lnTo>
                        <a:pt x="121" y="214"/>
                      </a:lnTo>
                      <a:lnTo>
                        <a:pt x="111" y="197"/>
                      </a:lnTo>
                      <a:lnTo>
                        <a:pt x="105" y="211"/>
                      </a:lnTo>
                      <a:lnTo>
                        <a:pt x="99" y="224"/>
                      </a:lnTo>
                      <a:lnTo>
                        <a:pt x="93" y="236"/>
                      </a:lnTo>
                      <a:lnTo>
                        <a:pt x="87" y="249"/>
                      </a:lnTo>
                      <a:lnTo>
                        <a:pt x="80" y="262"/>
                      </a:lnTo>
                      <a:lnTo>
                        <a:pt x="74" y="275"/>
                      </a:lnTo>
                      <a:lnTo>
                        <a:pt x="67" y="287"/>
                      </a:lnTo>
                      <a:lnTo>
                        <a:pt x="60" y="300"/>
                      </a:lnTo>
                      <a:lnTo>
                        <a:pt x="52" y="313"/>
                      </a:lnTo>
                      <a:lnTo>
                        <a:pt x="45" y="326"/>
                      </a:lnTo>
                      <a:lnTo>
                        <a:pt x="38" y="338"/>
                      </a:lnTo>
                      <a:lnTo>
                        <a:pt x="32" y="351"/>
                      </a:lnTo>
                      <a:lnTo>
                        <a:pt x="23" y="364"/>
                      </a:lnTo>
                      <a:lnTo>
                        <a:pt x="16" y="377"/>
                      </a:lnTo>
                      <a:lnTo>
                        <a:pt x="9" y="390"/>
                      </a:lnTo>
                      <a:lnTo>
                        <a:pt x="0" y="405"/>
                      </a:lnTo>
                      <a:lnTo>
                        <a:pt x="4" y="371"/>
                      </a:lnTo>
                      <a:lnTo>
                        <a:pt x="10" y="338"/>
                      </a:lnTo>
                      <a:lnTo>
                        <a:pt x="15" y="306"/>
                      </a:lnTo>
                      <a:lnTo>
                        <a:pt x="19" y="272"/>
                      </a:lnTo>
                      <a:lnTo>
                        <a:pt x="23" y="240"/>
                      </a:lnTo>
                      <a:lnTo>
                        <a:pt x="28" y="208"/>
                      </a:lnTo>
                      <a:lnTo>
                        <a:pt x="32" y="175"/>
                      </a:lnTo>
                      <a:lnTo>
                        <a:pt x="36" y="143"/>
                      </a:lnTo>
                      <a:lnTo>
                        <a:pt x="55" y="133"/>
                      </a:lnTo>
                      <a:lnTo>
                        <a:pt x="73" y="124"/>
                      </a:lnTo>
                      <a:lnTo>
                        <a:pt x="90" y="115"/>
                      </a:lnTo>
                      <a:lnTo>
                        <a:pt x="109" y="106"/>
                      </a:lnTo>
                      <a:lnTo>
                        <a:pt x="127" y="98"/>
                      </a:lnTo>
                      <a:lnTo>
                        <a:pt x="145" y="89"/>
                      </a:lnTo>
                      <a:lnTo>
                        <a:pt x="163" y="80"/>
                      </a:lnTo>
                      <a:lnTo>
                        <a:pt x="180" y="71"/>
                      </a:lnTo>
                      <a:lnTo>
                        <a:pt x="199" y="61"/>
                      </a:lnTo>
                      <a:lnTo>
                        <a:pt x="217" y="54"/>
                      </a:lnTo>
                      <a:lnTo>
                        <a:pt x="236" y="44"/>
                      </a:lnTo>
                      <a:lnTo>
                        <a:pt x="253" y="35"/>
                      </a:lnTo>
                      <a:lnTo>
                        <a:pt x="272" y="26"/>
                      </a:lnTo>
                      <a:lnTo>
                        <a:pt x="289" y="18"/>
                      </a:lnTo>
                      <a:lnTo>
                        <a:pt x="307" y="9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4" name="Freeform 82"/>
                <p:cNvSpPr>
                  <a:spLocks/>
                </p:cNvSpPr>
                <p:nvPr/>
              </p:nvSpPr>
              <p:spPr bwMode="auto">
                <a:xfrm>
                  <a:off x="5156" y="2702"/>
                  <a:ext cx="13" cy="27"/>
                </a:xfrm>
                <a:custGeom>
                  <a:avLst/>
                  <a:gdLst>
                    <a:gd name="T0" fmla="*/ 40 w 40"/>
                    <a:gd name="T1" fmla="*/ 80 h 81"/>
                    <a:gd name="T2" fmla="*/ 40 w 40"/>
                    <a:gd name="T3" fmla="*/ 77 h 81"/>
                    <a:gd name="T4" fmla="*/ 38 w 40"/>
                    <a:gd name="T5" fmla="*/ 67 h 81"/>
                    <a:gd name="T6" fmla="*/ 36 w 40"/>
                    <a:gd name="T7" fmla="*/ 58 h 81"/>
                    <a:gd name="T8" fmla="*/ 33 w 40"/>
                    <a:gd name="T9" fmla="*/ 48 h 81"/>
                    <a:gd name="T10" fmla="*/ 32 w 40"/>
                    <a:gd name="T11" fmla="*/ 38 h 81"/>
                    <a:gd name="T12" fmla="*/ 30 w 40"/>
                    <a:gd name="T13" fmla="*/ 27 h 81"/>
                    <a:gd name="T14" fmla="*/ 27 w 40"/>
                    <a:gd name="T15" fmla="*/ 19 h 81"/>
                    <a:gd name="T16" fmla="*/ 24 w 40"/>
                    <a:gd name="T17" fmla="*/ 8 h 81"/>
                    <a:gd name="T18" fmla="*/ 23 w 40"/>
                    <a:gd name="T19" fmla="*/ 0 h 81"/>
                    <a:gd name="T20" fmla="*/ 0 w 40"/>
                    <a:gd name="T21" fmla="*/ 4 h 81"/>
                    <a:gd name="T22" fmla="*/ 3 w 40"/>
                    <a:gd name="T23" fmla="*/ 13 h 81"/>
                    <a:gd name="T24" fmla="*/ 4 w 40"/>
                    <a:gd name="T25" fmla="*/ 23 h 81"/>
                    <a:gd name="T26" fmla="*/ 7 w 40"/>
                    <a:gd name="T27" fmla="*/ 33 h 81"/>
                    <a:gd name="T28" fmla="*/ 8 w 40"/>
                    <a:gd name="T29" fmla="*/ 42 h 81"/>
                    <a:gd name="T30" fmla="*/ 10 w 40"/>
                    <a:gd name="T31" fmla="*/ 54 h 81"/>
                    <a:gd name="T32" fmla="*/ 13 w 40"/>
                    <a:gd name="T33" fmla="*/ 62 h 81"/>
                    <a:gd name="T34" fmla="*/ 16 w 40"/>
                    <a:gd name="T35" fmla="*/ 72 h 81"/>
                    <a:gd name="T36" fmla="*/ 17 w 40"/>
                    <a:gd name="T37" fmla="*/ 81 h 81"/>
                    <a:gd name="T38" fmla="*/ 17 w 40"/>
                    <a:gd name="T39" fmla="*/ 78 h 81"/>
                    <a:gd name="T40" fmla="*/ 40 w 40"/>
                    <a:gd name="T41" fmla="*/ 8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81">
                      <a:moveTo>
                        <a:pt x="40" y="80"/>
                      </a:moveTo>
                      <a:lnTo>
                        <a:pt x="40" y="77"/>
                      </a:lnTo>
                      <a:lnTo>
                        <a:pt x="38" y="67"/>
                      </a:lnTo>
                      <a:lnTo>
                        <a:pt x="36" y="58"/>
                      </a:lnTo>
                      <a:lnTo>
                        <a:pt x="33" y="48"/>
                      </a:lnTo>
                      <a:lnTo>
                        <a:pt x="32" y="38"/>
                      </a:lnTo>
                      <a:lnTo>
                        <a:pt x="30" y="27"/>
                      </a:lnTo>
                      <a:lnTo>
                        <a:pt x="27" y="19"/>
                      </a:lnTo>
                      <a:lnTo>
                        <a:pt x="24" y="8"/>
                      </a:lnTo>
                      <a:lnTo>
                        <a:pt x="23" y="0"/>
                      </a:lnTo>
                      <a:lnTo>
                        <a:pt x="0" y="4"/>
                      </a:lnTo>
                      <a:lnTo>
                        <a:pt x="3" y="13"/>
                      </a:lnTo>
                      <a:lnTo>
                        <a:pt x="4" y="23"/>
                      </a:lnTo>
                      <a:lnTo>
                        <a:pt x="7" y="33"/>
                      </a:lnTo>
                      <a:lnTo>
                        <a:pt x="8" y="42"/>
                      </a:lnTo>
                      <a:lnTo>
                        <a:pt x="10" y="54"/>
                      </a:lnTo>
                      <a:lnTo>
                        <a:pt x="13" y="62"/>
                      </a:lnTo>
                      <a:lnTo>
                        <a:pt x="16" y="72"/>
                      </a:lnTo>
                      <a:lnTo>
                        <a:pt x="17" y="81"/>
                      </a:lnTo>
                      <a:lnTo>
                        <a:pt x="17" y="78"/>
                      </a:lnTo>
                      <a:lnTo>
                        <a:pt x="4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5" name="Freeform 83"/>
                <p:cNvSpPr>
                  <a:spLocks/>
                </p:cNvSpPr>
                <p:nvPr/>
              </p:nvSpPr>
              <p:spPr bwMode="auto">
                <a:xfrm>
                  <a:off x="5152" y="2728"/>
                  <a:ext cx="17" cy="131"/>
                </a:xfrm>
                <a:custGeom>
                  <a:avLst/>
                  <a:gdLst>
                    <a:gd name="T0" fmla="*/ 3 w 53"/>
                    <a:gd name="T1" fmla="*/ 392 h 392"/>
                    <a:gd name="T2" fmla="*/ 23 w 53"/>
                    <a:gd name="T3" fmla="*/ 384 h 392"/>
                    <a:gd name="T4" fmla="*/ 24 w 53"/>
                    <a:gd name="T5" fmla="*/ 360 h 392"/>
                    <a:gd name="T6" fmla="*/ 26 w 53"/>
                    <a:gd name="T7" fmla="*/ 336 h 392"/>
                    <a:gd name="T8" fmla="*/ 29 w 53"/>
                    <a:gd name="T9" fmla="*/ 313 h 392"/>
                    <a:gd name="T10" fmla="*/ 30 w 53"/>
                    <a:gd name="T11" fmla="*/ 288 h 392"/>
                    <a:gd name="T12" fmla="*/ 32 w 53"/>
                    <a:gd name="T13" fmla="*/ 264 h 392"/>
                    <a:gd name="T14" fmla="*/ 35 w 53"/>
                    <a:gd name="T15" fmla="*/ 240 h 392"/>
                    <a:gd name="T16" fmla="*/ 36 w 53"/>
                    <a:gd name="T17" fmla="*/ 217 h 392"/>
                    <a:gd name="T18" fmla="*/ 37 w 53"/>
                    <a:gd name="T19" fmla="*/ 194 h 392"/>
                    <a:gd name="T20" fmla="*/ 40 w 53"/>
                    <a:gd name="T21" fmla="*/ 169 h 392"/>
                    <a:gd name="T22" fmla="*/ 42 w 53"/>
                    <a:gd name="T23" fmla="*/ 146 h 392"/>
                    <a:gd name="T24" fmla="*/ 43 w 53"/>
                    <a:gd name="T25" fmla="*/ 121 h 392"/>
                    <a:gd name="T26" fmla="*/ 45 w 53"/>
                    <a:gd name="T27" fmla="*/ 96 h 392"/>
                    <a:gd name="T28" fmla="*/ 48 w 53"/>
                    <a:gd name="T29" fmla="*/ 74 h 392"/>
                    <a:gd name="T30" fmla="*/ 49 w 53"/>
                    <a:gd name="T31" fmla="*/ 50 h 392"/>
                    <a:gd name="T32" fmla="*/ 52 w 53"/>
                    <a:gd name="T33" fmla="*/ 25 h 392"/>
                    <a:gd name="T34" fmla="*/ 53 w 53"/>
                    <a:gd name="T35" fmla="*/ 2 h 392"/>
                    <a:gd name="T36" fmla="*/ 30 w 53"/>
                    <a:gd name="T37" fmla="*/ 0 h 392"/>
                    <a:gd name="T38" fmla="*/ 29 w 53"/>
                    <a:gd name="T39" fmla="*/ 25 h 392"/>
                    <a:gd name="T40" fmla="*/ 27 w 53"/>
                    <a:gd name="T41" fmla="*/ 48 h 392"/>
                    <a:gd name="T42" fmla="*/ 24 w 53"/>
                    <a:gd name="T43" fmla="*/ 72 h 392"/>
                    <a:gd name="T44" fmla="*/ 23 w 53"/>
                    <a:gd name="T45" fmla="*/ 96 h 392"/>
                    <a:gd name="T46" fmla="*/ 20 w 53"/>
                    <a:gd name="T47" fmla="*/ 120 h 392"/>
                    <a:gd name="T48" fmla="*/ 19 w 53"/>
                    <a:gd name="T49" fmla="*/ 143 h 392"/>
                    <a:gd name="T50" fmla="*/ 17 w 53"/>
                    <a:gd name="T51" fmla="*/ 168 h 392"/>
                    <a:gd name="T52" fmla="*/ 16 w 53"/>
                    <a:gd name="T53" fmla="*/ 191 h 392"/>
                    <a:gd name="T54" fmla="*/ 13 w 53"/>
                    <a:gd name="T55" fmla="*/ 216 h 392"/>
                    <a:gd name="T56" fmla="*/ 11 w 53"/>
                    <a:gd name="T57" fmla="*/ 240 h 392"/>
                    <a:gd name="T58" fmla="*/ 10 w 53"/>
                    <a:gd name="T59" fmla="*/ 264 h 392"/>
                    <a:gd name="T60" fmla="*/ 7 w 53"/>
                    <a:gd name="T61" fmla="*/ 287 h 392"/>
                    <a:gd name="T62" fmla="*/ 5 w 53"/>
                    <a:gd name="T63" fmla="*/ 310 h 392"/>
                    <a:gd name="T64" fmla="*/ 3 w 53"/>
                    <a:gd name="T65" fmla="*/ 333 h 392"/>
                    <a:gd name="T66" fmla="*/ 1 w 53"/>
                    <a:gd name="T67" fmla="*/ 358 h 392"/>
                    <a:gd name="T68" fmla="*/ 0 w 53"/>
                    <a:gd name="T69" fmla="*/ 381 h 392"/>
                    <a:gd name="T70" fmla="*/ 20 w 53"/>
                    <a:gd name="T71" fmla="*/ 374 h 392"/>
                    <a:gd name="T72" fmla="*/ 3 w 53"/>
                    <a:gd name="T73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3" h="392">
                      <a:moveTo>
                        <a:pt x="3" y="392"/>
                      </a:moveTo>
                      <a:lnTo>
                        <a:pt x="23" y="384"/>
                      </a:lnTo>
                      <a:lnTo>
                        <a:pt x="24" y="360"/>
                      </a:lnTo>
                      <a:lnTo>
                        <a:pt x="26" y="336"/>
                      </a:lnTo>
                      <a:lnTo>
                        <a:pt x="29" y="313"/>
                      </a:lnTo>
                      <a:lnTo>
                        <a:pt x="30" y="288"/>
                      </a:lnTo>
                      <a:lnTo>
                        <a:pt x="32" y="264"/>
                      </a:lnTo>
                      <a:lnTo>
                        <a:pt x="35" y="240"/>
                      </a:lnTo>
                      <a:lnTo>
                        <a:pt x="36" y="217"/>
                      </a:lnTo>
                      <a:lnTo>
                        <a:pt x="37" y="194"/>
                      </a:lnTo>
                      <a:lnTo>
                        <a:pt x="40" y="169"/>
                      </a:lnTo>
                      <a:lnTo>
                        <a:pt x="42" y="146"/>
                      </a:lnTo>
                      <a:lnTo>
                        <a:pt x="43" y="121"/>
                      </a:lnTo>
                      <a:lnTo>
                        <a:pt x="45" y="96"/>
                      </a:lnTo>
                      <a:lnTo>
                        <a:pt x="48" y="74"/>
                      </a:lnTo>
                      <a:lnTo>
                        <a:pt x="49" y="50"/>
                      </a:lnTo>
                      <a:lnTo>
                        <a:pt x="52" y="25"/>
                      </a:lnTo>
                      <a:lnTo>
                        <a:pt x="53" y="2"/>
                      </a:lnTo>
                      <a:lnTo>
                        <a:pt x="30" y="0"/>
                      </a:lnTo>
                      <a:lnTo>
                        <a:pt x="29" y="25"/>
                      </a:lnTo>
                      <a:lnTo>
                        <a:pt x="27" y="48"/>
                      </a:lnTo>
                      <a:lnTo>
                        <a:pt x="24" y="72"/>
                      </a:lnTo>
                      <a:lnTo>
                        <a:pt x="23" y="96"/>
                      </a:lnTo>
                      <a:lnTo>
                        <a:pt x="20" y="120"/>
                      </a:lnTo>
                      <a:lnTo>
                        <a:pt x="19" y="143"/>
                      </a:lnTo>
                      <a:lnTo>
                        <a:pt x="17" y="168"/>
                      </a:lnTo>
                      <a:lnTo>
                        <a:pt x="16" y="191"/>
                      </a:lnTo>
                      <a:lnTo>
                        <a:pt x="13" y="216"/>
                      </a:lnTo>
                      <a:lnTo>
                        <a:pt x="11" y="240"/>
                      </a:lnTo>
                      <a:lnTo>
                        <a:pt x="10" y="264"/>
                      </a:lnTo>
                      <a:lnTo>
                        <a:pt x="7" y="287"/>
                      </a:lnTo>
                      <a:lnTo>
                        <a:pt x="5" y="310"/>
                      </a:lnTo>
                      <a:lnTo>
                        <a:pt x="3" y="333"/>
                      </a:lnTo>
                      <a:lnTo>
                        <a:pt x="1" y="358"/>
                      </a:lnTo>
                      <a:lnTo>
                        <a:pt x="0" y="381"/>
                      </a:lnTo>
                      <a:lnTo>
                        <a:pt x="20" y="374"/>
                      </a:lnTo>
                      <a:lnTo>
                        <a:pt x="3" y="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6" name="Freeform 84"/>
                <p:cNvSpPr>
                  <a:spLocks/>
                </p:cNvSpPr>
                <p:nvPr/>
              </p:nvSpPr>
              <p:spPr bwMode="auto">
                <a:xfrm>
                  <a:off x="5085" y="2766"/>
                  <a:ext cx="73" cy="93"/>
                </a:xfrm>
                <a:custGeom>
                  <a:avLst/>
                  <a:gdLst>
                    <a:gd name="T0" fmla="*/ 22 w 220"/>
                    <a:gd name="T1" fmla="*/ 10 h 277"/>
                    <a:gd name="T2" fmla="*/ 2 w 220"/>
                    <a:gd name="T3" fmla="*/ 10 h 277"/>
                    <a:gd name="T4" fmla="*/ 11 w 220"/>
                    <a:gd name="T5" fmla="*/ 28 h 277"/>
                    <a:gd name="T6" fmla="*/ 19 w 220"/>
                    <a:gd name="T7" fmla="*/ 44 h 277"/>
                    <a:gd name="T8" fmla="*/ 30 w 220"/>
                    <a:gd name="T9" fmla="*/ 61 h 277"/>
                    <a:gd name="T10" fmla="*/ 41 w 220"/>
                    <a:gd name="T11" fmla="*/ 77 h 277"/>
                    <a:gd name="T12" fmla="*/ 51 w 220"/>
                    <a:gd name="T13" fmla="*/ 95 h 277"/>
                    <a:gd name="T14" fmla="*/ 61 w 220"/>
                    <a:gd name="T15" fmla="*/ 111 h 277"/>
                    <a:gd name="T16" fmla="*/ 75 w 220"/>
                    <a:gd name="T17" fmla="*/ 127 h 277"/>
                    <a:gd name="T18" fmla="*/ 86 w 220"/>
                    <a:gd name="T19" fmla="*/ 144 h 277"/>
                    <a:gd name="T20" fmla="*/ 99 w 220"/>
                    <a:gd name="T21" fmla="*/ 160 h 277"/>
                    <a:gd name="T22" fmla="*/ 112 w 220"/>
                    <a:gd name="T23" fmla="*/ 178 h 277"/>
                    <a:gd name="T24" fmla="*/ 125 w 220"/>
                    <a:gd name="T25" fmla="*/ 194 h 277"/>
                    <a:gd name="T26" fmla="*/ 140 w 220"/>
                    <a:gd name="T27" fmla="*/ 211 h 277"/>
                    <a:gd name="T28" fmla="*/ 156 w 220"/>
                    <a:gd name="T29" fmla="*/ 227 h 277"/>
                    <a:gd name="T30" fmla="*/ 171 w 220"/>
                    <a:gd name="T31" fmla="*/ 243 h 277"/>
                    <a:gd name="T32" fmla="*/ 187 w 220"/>
                    <a:gd name="T33" fmla="*/ 261 h 277"/>
                    <a:gd name="T34" fmla="*/ 203 w 220"/>
                    <a:gd name="T35" fmla="*/ 277 h 277"/>
                    <a:gd name="T36" fmla="*/ 220 w 220"/>
                    <a:gd name="T37" fmla="*/ 259 h 277"/>
                    <a:gd name="T38" fmla="*/ 203 w 220"/>
                    <a:gd name="T39" fmla="*/ 243 h 277"/>
                    <a:gd name="T40" fmla="*/ 188 w 220"/>
                    <a:gd name="T41" fmla="*/ 227 h 277"/>
                    <a:gd name="T42" fmla="*/ 172 w 220"/>
                    <a:gd name="T43" fmla="*/ 211 h 277"/>
                    <a:gd name="T44" fmla="*/ 157 w 220"/>
                    <a:gd name="T45" fmla="*/ 195 h 277"/>
                    <a:gd name="T46" fmla="*/ 144 w 220"/>
                    <a:gd name="T47" fmla="*/ 179 h 277"/>
                    <a:gd name="T48" fmla="*/ 130 w 220"/>
                    <a:gd name="T49" fmla="*/ 163 h 277"/>
                    <a:gd name="T50" fmla="*/ 118 w 220"/>
                    <a:gd name="T51" fmla="*/ 146 h 277"/>
                    <a:gd name="T52" fmla="*/ 105 w 220"/>
                    <a:gd name="T53" fmla="*/ 128 h 277"/>
                    <a:gd name="T54" fmla="*/ 93 w 220"/>
                    <a:gd name="T55" fmla="*/ 112 h 277"/>
                    <a:gd name="T56" fmla="*/ 82 w 220"/>
                    <a:gd name="T57" fmla="*/ 98 h 277"/>
                    <a:gd name="T58" fmla="*/ 70 w 220"/>
                    <a:gd name="T59" fmla="*/ 80 h 277"/>
                    <a:gd name="T60" fmla="*/ 60 w 220"/>
                    <a:gd name="T61" fmla="*/ 64 h 277"/>
                    <a:gd name="T62" fmla="*/ 50 w 220"/>
                    <a:gd name="T63" fmla="*/ 48 h 277"/>
                    <a:gd name="T64" fmla="*/ 41 w 220"/>
                    <a:gd name="T65" fmla="*/ 32 h 277"/>
                    <a:gd name="T66" fmla="*/ 31 w 220"/>
                    <a:gd name="T67" fmla="*/ 16 h 277"/>
                    <a:gd name="T68" fmla="*/ 22 w 220"/>
                    <a:gd name="T69" fmla="*/ 0 h 277"/>
                    <a:gd name="T70" fmla="*/ 0 w 220"/>
                    <a:gd name="T71" fmla="*/ 2 h 277"/>
                    <a:gd name="T72" fmla="*/ 22 w 220"/>
                    <a:gd name="T73" fmla="*/ 1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0" h="277">
                      <a:moveTo>
                        <a:pt x="22" y="10"/>
                      </a:moveTo>
                      <a:lnTo>
                        <a:pt x="2" y="10"/>
                      </a:lnTo>
                      <a:lnTo>
                        <a:pt x="11" y="28"/>
                      </a:lnTo>
                      <a:lnTo>
                        <a:pt x="19" y="44"/>
                      </a:lnTo>
                      <a:lnTo>
                        <a:pt x="30" y="61"/>
                      </a:lnTo>
                      <a:lnTo>
                        <a:pt x="41" y="77"/>
                      </a:lnTo>
                      <a:lnTo>
                        <a:pt x="51" y="95"/>
                      </a:lnTo>
                      <a:lnTo>
                        <a:pt x="61" y="111"/>
                      </a:lnTo>
                      <a:lnTo>
                        <a:pt x="75" y="127"/>
                      </a:lnTo>
                      <a:lnTo>
                        <a:pt x="86" y="144"/>
                      </a:lnTo>
                      <a:lnTo>
                        <a:pt x="99" y="160"/>
                      </a:lnTo>
                      <a:lnTo>
                        <a:pt x="112" y="178"/>
                      </a:lnTo>
                      <a:lnTo>
                        <a:pt x="125" y="194"/>
                      </a:lnTo>
                      <a:lnTo>
                        <a:pt x="140" y="211"/>
                      </a:lnTo>
                      <a:lnTo>
                        <a:pt x="156" y="227"/>
                      </a:lnTo>
                      <a:lnTo>
                        <a:pt x="171" y="243"/>
                      </a:lnTo>
                      <a:lnTo>
                        <a:pt x="187" y="261"/>
                      </a:lnTo>
                      <a:lnTo>
                        <a:pt x="203" y="277"/>
                      </a:lnTo>
                      <a:lnTo>
                        <a:pt x="220" y="259"/>
                      </a:lnTo>
                      <a:lnTo>
                        <a:pt x="203" y="243"/>
                      </a:lnTo>
                      <a:lnTo>
                        <a:pt x="188" y="227"/>
                      </a:lnTo>
                      <a:lnTo>
                        <a:pt x="172" y="211"/>
                      </a:lnTo>
                      <a:lnTo>
                        <a:pt x="157" y="195"/>
                      </a:lnTo>
                      <a:lnTo>
                        <a:pt x="144" y="179"/>
                      </a:lnTo>
                      <a:lnTo>
                        <a:pt x="130" y="163"/>
                      </a:lnTo>
                      <a:lnTo>
                        <a:pt x="118" y="146"/>
                      </a:lnTo>
                      <a:lnTo>
                        <a:pt x="105" y="128"/>
                      </a:lnTo>
                      <a:lnTo>
                        <a:pt x="93" y="112"/>
                      </a:lnTo>
                      <a:lnTo>
                        <a:pt x="82" y="98"/>
                      </a:lnTo>
                      <a:lnTo>
                        <a:pt x="70" y="80"/>
                      </a:lnTo>
                      <a:lnTo>
                        <a:pt x="60" y="64"/>
                      </a:lnTo>
                      <a:lnTo>
                        <a:pt x="50" y="48"/>
                      </a:lnTo>
                      <a:lnTo>
                        <a:pt x="41" y="32"/>
                      </a:lnTo>
                      <a:lnTo>
                        <a:pt x="31" y="1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7" name="Freeform 85"/>
                <p:cNvSpPr>
                  <a:spLocks/>
                </p:cNvSpPr>
                <p:nvPr/>
              </p:nvSpPr>
              <p:spPr bwMode="auto">
                <a:xfrm>
                  <a:off x="5048" y="2767"/>
                  <a:ext cx="44" cy="72"/>
                </a:xfrm>
                <a:custGeom>
                  <a:avLst/>
                  <a:gdLst>
                    <a:gd name="T0" fmla="*/ 0 w 134"/>
                    <a:gd name="T1" fmla="*/ 208 h 216"/>
                    <a:gd name="T2" fmla="*/ 22 w 134"/>
                    <a:gd name="T3" fmla="*/ 216 h 216"/>
                    <a:gd name="T4" fmla="*/ 31 w 134"/>
                    <a:gd name="T5" fmla="*/ 203 h 216"/>
                    <a:gd name="T6" fmla="*/ 38 w 134"/>
                    <a:gd name="T7" fmla="*/ 189 h 216"/>
                    <a:gd name="T8" fmla="*/ 46 w 134"/>
                    <a:gd name="T9" fmla="*/ 176 h 216"/>
                    <a:gd name="T10" fmla="*/ 53 w 134"/>
                    <a:gd name="T11" fmla="*/ 163 h 216"/>
                    <a:gd name="T12" fmla="*/ 60 w 134"/>
                    <a:gd name="T13" fmla="*/ 149 h 216"/>
                    <a:gd name="T14" fmla="*/ 67 w 134"/>
                    <a:gd name="T15" fmla="*/ 138 h 216"/>
                    <a:gd name="T16" fmla="*/ 75 w 134"/>
                    <a:gd name="T17" fmla="*/ 125 h 216"/>
                    <a:gd name="T18" fmla="*/ 82 w 134"/>
                    <a:gd name="T19" fmla="*/ 110 h 216"/>
                    <a:gd name="T20" fmla="*/ 89 w 134"/>
                    <a:gd name="T21" fmla="*/ 100 h 216"/>
                    <a:gd name="T22" fmla="*/ 96 w 134"/>
                    <a:gd name="T23" fmla="*/ 87 h 216"/>
                    <a:gd name="T24" fmla="*/ 102 w 134"/>
                    <a:gd name="T25" fmla="*/ 74 h 216"/>
                    <a:gd name="T26" fmla="*/ 108 w 134"/>
                    <a:gd name="T27" fmla="*/ 61 h 216"/>
                    <a:gd name="T28" fmla="*/ 115 w 134"/>
                    <a:gd name="T29" fmla="*/ 48 h 216"/>
                    <a:gd name="T30" fmla="*/ 123 w 134"/>
                    <a:gd name="T31" fmla="*/ 35 h 216"/>
                    <a:gd name="T32" fmla="*/ 128 w 134"/>
                    <a:gd name="T33" fmla="*/ 21 h 216"/>
                    <a:gd name="T34" fmla="*/ 134 w 134"/>
                    <a:gd name="T35" fmla="*/ 8 h 216"/>
                    <a:gd name="T36" fmla="*/ 112 w 134"/>
                    <a:gd name="T37" fmla="*/ 0 h 216"/>
                    <a:gd name="T38" fmla="*/ 107 w 134"/>
                    <a:gd name="T39" fmla="*/ 13 h 216"/>
                    <a:gd name="T40" fmla="*/ 101 w 134"/>
                    <a:gd name="T41" fmla="*/ 24 h 216"/>
                    <a:gd name="T42" fmla="*/ 95 w 134"/>
                    <a:gd name="T43" fmla="*/ 37 h 216"/>
                    <a:gd name="T44" fmla="*/ 88 w 134"/>
                    <a:gd name="T45" fmla="*/ 49 h 216"/>
                    <a:gd name="T46" fmla="*/ 82 w 134"/>
                    <a:gd name="T47" fmla="*/ 62 h 216"/>
                    <a:gd name="T48" fmla="*/ 76 w 134"/>
                    <a:gd name="T49" fmla="*/ 75 h 216"/>
                    <a:gd name="T50" fmla="*/ 69 w 134"/>
                    <a:gd name="T51" fmla="*/ 87 h 216"/>
                    <a:gd name="T52" fmla="*/ 62 w 134"/>
                    <a:gd name="T53" fmla="*/ 100 h 216"/>
                    <a:gd name="T54" fmla="*/ 54 w 134"/>
                    <a:gd name="T55" fmla="*/ 113 h 216"/>
                    <a:gd name="T56" fmla="*/ 47 w 134"/>
                    <a:gd name="T57" fmla="*/ 125 h 216"/>
                    <a:gd name="T58" fmla="*/ 40 w 134"/>
                    <a:gd name="T59" fmla="*/ 138 h 216"/>
                    <a:gd name="T60" fmla="*/ 32 w 134"/>
                    <a:gd name="T61" fmla="*/ 151 h 216"/>
                    <a:gd name="T62" fmla="*/ 25 w 134"/>
                    <a:gd name="T63" fmla="*/ 164 h 216"/>
                    <a:gd name="T64" fmla="*/ 18 w 134"/>
                    <a:gd name="T65" fmla="*/ 177 h 216"/>
                    <a:gd name="T66" fmla="*/ 11 w 134"/>
                    <a:gd name="T67" fmla="*/ 190 h 216"/>
                    <a:gd name="T68" fmla="*/ 2 w 134"/>
                    <a:gd name="T69" fmla="*/ 203 h 216"/>
                    <a:gd name="T70" fmla="*/ 24 w 134"/>
                    <a:gd name="T71" fmla="*/ 212 h 216"/>
                    <a:gd name="T72" fmla="*/ 0 w 134"/>
                    <a:gd name="T73" fmla="*/ 208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4" h="216">
                      <a:moveTo>
                        <a:pt x="0" y="208"/>
                      </a:moveTo>
                      <a:lnTo>
                        <a:pt x="22" y="216"/>
                      </a:lnTo>
                      <a:lnTo>
                        <a:pt x="31" y="203"/>
                      </a:lnTo>
                      <a:lnTo>
                        <a:pt x="38" y="189"/>
                      </a:lnTo>
                      <a:lnTo>
                        <a:pt x="46" y="176"/>
                      </a:lnTo>
                      <a:lnTo>
                        <a:pt x="53" y="163"/>
                      </a:lnTo>
                      <a:lnTo>
                        <a:pt x="60" y="149"/>
                      </a:lnTo>
                      <a:lnTo>
                        <a:pt x="67" y="138"/>
                      </a:lnTo>
                      <a:lnTo>
                        <a:pt x="75" y="125"/>
                      </a:lnTo>
                      <a:lnTo>
                        <a:pt x="82" y="110"/>
                      </a:lnTo>
                      <a:lnTo>
                        <a:pt x="89" y="100"/>
                      </a:lnTo>
                      <a:lnTo>
                        <a:pt x="96" y="87"/>
                      </a:lnTo>
                      <a:lnTo>
                        <a:pt x="102" y="74"/>
                      </a:lnTo>
                      <a:lnTo>
                        <a:pt x="108" y="61"/>
                      </a:lnTo>
                      <a:lnTo>
                        <a:pt x="115" y="48"/>
                      </a:lnTo>
                      <a:lnTo>
                        <a:pt x="123" y="35"/>
                      </a:lnTo>
                      <a:lnTo>
                        <a:pt x="128" y="21"/>
                      </a:lnTo>
                      <a:lnTo>
                        <a:pt x="134" y="8"/>
                      </a:lnTo>
                      <a:lnTo>
                        <a:pt x="112" y="0"/>
                      </a:lnTo>
                      <a:lnTo>
                        <a:pt x="107" y="13"/>
                      </a:lnTo>
                      <a:lnTo>
                        <a:pt x="101" y="24"/>
                      </a:lnTo>
                      <a:lnTo>
                        <a:pt x="95" y="37"/>
                      </a:lnTo>
                      <a:lnTo>
                        <a:pt x="88" y="49"/>
                      </a:lnTo>
                      <a:lnTo>
                        <a:pt x="82" y="62"/>
                      </a:lnTo>
                      <a:lnTo>
                        <a:pt x="76" y="75"/>
                      </a:lnTo>
                      <a:lnTo>
                        <a:pt x="69" y="87"/>
                      </a:lnTo>
                      <a:lnTo>
                        <a:pt x="62" y="100"/>
                      </a:lnTo>
                      <a:lnTo>
                        <a:pt x="54" y="113"/>
                      </a:lnTo>
                      <a:lnTo>
                        <a:pt x="47" y="125"/>
                      </a:lnTo>
                      <a:lnTo>
                        <a:pt x="40" y="138"/>
                      </a:lnTo>
                      <a:lnTo>
                        <a:pt x="32" y="151"/>
                      </a:lnTo>
                      <a:lnTo>
                        <a:pt x="25" y="164"/>
                      </a:lnTo>
                      <a:lnTo>
                        <a:pt x="18" y="177"/>
                      </a:lnTo>
                      <a:lnTo>
                        <a:pt x="11" y="190"/>
                      </a:lnTo>
                      <a:lnTo>
                        <a:pt x="2" y="203"/>
                      </a:lnTo>
                      <a:lnTo>
                        <a:pt x="24" y="212"/>
                      </a:lnTo>
                      <a:lnTo>
                        <a:pt x="0" y="2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8" name="Freeform 86"/>
                <p:cNvSpPr>
                  <a:spLocks/>
                </p:cNvSpPr>
                <p:nvPr/>
              </p:nvSpPr>
              <p:spPr bwMode="auto">
                <a:xfrm>
                  <a:off x="5048" y="2746"/>
                  <a:ext cx="20" cy="92"/>
                </a:xfrm>
                <a:custGeom>
                  <a:avLst/>
                  <a:gdLst>
                    <a:gd name="T0" fmla="*/ 44 w 60"/>
                    <a:gd name="T1" fmla="*/ 0 h 275"/>
                    <a:gd name="T2" fmla="*/ 37 w 60"/>
                    <a:gd name="T3" fmla="*/ 9 h 275"/>
                    <a:gd name="T4" fmla="*/ 34 w 60"/>
                    <a:gd name="T5" fmla="*/ 26 h 275"/>
                    <a:gd name="T6" fmla="*/ 32 w 60"/>
                    <a:gd name="T7" fmla="*/ 42 h 275"/>
                    <a:gd name="T8" fmla="*/ 31 w 60"/>
                    <a:gd name="T9" fmla="*/ 58 h 275"/>
                    <a:gd name="T10" fmla="*/ 28 w 60"/>
                    <a:gd name="T11" fmla="*/ 74 h 275"/>
                    <a:gd name="T12" fmla="*/ 25 w 60"/>
                    <a:gd name="T13" fmla="*/ 92 h 275"/>
                    <a:gd name="T14" fmla="*/ 24 w 60"/>
                    <a:gd name="T15" fmla="*/ 108 h 275"/>
                    <a:gd name="T16" fmla="*/ 22 w 60"/>
                    <a:gd name="T17" fmla="*/ 124 h 275"/>
                    <a:gd name="T18" fmla="*/ 19 w 60"/>
                    <a:gd name="T19" fmla="*/ 140 h 275"/>
                    <a:gd name="T20" fmla="*/ 16 w 60"/>
                    <a:gd name="T21" fmla="*/ 157 h 275"/>
                    <a:gd name="T22" fmla="*/ 15 w 60"/>
                    <a:gd name="T23" fmla="*/ 173 h 275"/>
                    <a:gd name="T24" fmla="*/ 12 w 60"/>
                    <a:gd name="T25" fmla="*/ 189 h 275"/>
                    <a:gd name="T26" fmla="*/ 11 w 60"/>
                    <a:gd name="T27" fmla="*/ 205 h 275"/>
                    <a:gd name="T28" fmla="*/ 8 w 60"/>
                    <a:gd name="T29" fmla="*/ 223 h 275"/>
                    <a:gd name="T30" fmla="*/ 6 w 60"/>
                    <a:gd name="T31" fmla="*/ 239 h 275"/>
                    <a:gd name="T32" fmla="*/ 3 w 60"/>
                    <a:gd name="T33" fmla="*/ 255 h 275"/>
                    <a:gd name="T34" fmla="*/ 0 w 60"/>
                    <a:gd name="T35" fmla="*/ 271 h 275"/>
                    <a:gd name="T36" fmla="*/ 24 w 60"/>
                    <a:gd name="T37" fmla="*/ 275 h 275"/>
                    <a:gd name="T38" fmla="*/ 27 w 60"/>
                    <a:gd name="T39" fmla="*/ 259 h 275"/>
                    <a:gd name="T40" fmla="*/ 30 w 60"/>
                    <a:gd name="T41" fmla="*/ 242 h 275"/>
                    <a:gd name="T42" fmla="*/ 31 w 60"/>
                    <a:gd name="T43" fmla="*/ 224 h 275"/>
                    <a:gd name="T44" fmla="*/ 32 w 60"/>
                    <a:gd name="T45" fmla="*/ 210 h 275"/>
                    <a:gd name="T46" fmla="*/ 35 w 60"/>
                    <a:gd name="T47" fmla="*/ 192 h 275"/>
                    <a:gd name="T48" fmla="*/ 38 w 60"/>
                    <a:gd name="T49" fmla="*/ 176 h 275"/>
                    <a:gd name="T50" fmla="*/ 40 w 60"/>
                    <a:gd name="T51" fmla="*/ 159 h 275"/>
                    <a:gd name="T52" fmla="*/ 41 w 60"/>
                    <a:gd name="T53" fmla="*/ 144 h 275"/>
                    <a:gd name="T54" fmla="*/ 44 w 60"/>
                    <a:gd name="T55" fmla="*/ 127 h 275"/>
                    <a:gd name="T56" fmla="*/ 47 w 60"/>
                    <a:gd name="T57" fmla="*/ 111 h 275"/>
                    <a:gd name="T58" fmla="*/ 48 w 60"/>
                    <a:gd name="T59" fmla="*/ 93 h 275"/>
                    <a:gd name="T60" fmla="*/ 51 w 60"/>
                    <a:gd name="T61" fmla="*/ 79 h 275"/>
                    <a:gd name="T62" fmla="*/ 53 w 60"/>
                    <a:gd name="T63" fmla="*/ 63 h 275"/>
                    <a:gd name="T64" fmla="*/ 56 w 60"/>
                    <a:gd name="T65" fmla="*/ 45 h 275"/>
                    <a:gd name="T66" fmla="*/ 57 w 60"/>
                    <a:gd name="T67" fmla="*/ 28 h 275"/>
                    <a:gd name="T68" fmla="*/ 60 w 60"/>
                    <a:gd name="T69" fmla="*/ 13 h 275"/>
                    <a:gd name="T70" fmla="*/ 54 w 60"/>
                    <a:gd name="T71" fmla="*/ 22 h 275"/>
                    <a:gd name="T72" fmla="*/ 44 w 60"/>
                    <a:gd name="T73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0" h="275">
                      <a:moveTo>
                        <a:pt x="44" y="0"/>
                      </a:moveTo>
                      <a:lnTo>
                        <a:pt x="37" y="9"/>
                      </a:lnTo>
                      <a:lnTo>
                        <a:pt x="34" y="26"/>
                      </a:lnTo>
                      <a:lnTo>
                        <a:pt x="32" y="42"/>
                      </a:lnTo>
                      <a:lnTo>
                        <a:pt x="31" y="58"/>
                      </a:lnTo>
                      <a:lnTo>
                        <a:pt x="28" y="74"/>
                      </a:lnTo>
                      <a:lnTo>
                        <a:pt x="25" y="92"/>
                      </a:lnTo>
                      <a:lnTo>
                        <a:pt x="24" y="108"/>
                      </a:lnTo>
                      <a:lnTo>
                        <a:pt x="22" y="124"/>
                      </a:lnTo>
                      <a:lnTo>
                        <a:pt x="19" y="140"/>
                      </a:lnTo>
                      <a:lnTo>
                        <a:pt x="16" y="157"/>
                      </a:lnTo>
                      <a:lnTo>
                        <a:pt x="15" y="173"/>
                      </a:lnTo>
                      <a:lnTo>
                        <a:pt x="12" y="189"/>
                      </a:lnTo>
                      <a:lnTo>
                        <a:pt x="11" y="205"/>
                      </a:lnTo>
                      <a:lnTo>
                        <a:pt x="8" y="223"/>
                      </a:lnTo>
                      <a:lnTo>
                        <a:pt x="6" y="239"/>
                      </a:lnTo>
                      <a:lnTo>
                        <a:pt x="3" y="255"/>
                      </a:lnTo>
                      <a:lnTo>
                        <a:pt x="0" y="271"/>
                      </a:lnTo>
                      <a:lnTo>
                        <a:pt x="24" y="275"/>
                      </a:lnTo>
                      <a:lnTo>
                        <a:pt x="27" y="259"/>
                      </a:lnTo>
                      <a:lnTo>
                        <a:pt x="30" y="242"/>
                      </a:lnTo>
                      <a:lnTo>
                        <a:pt x="31" y="224"/>
                      </a:lnTo>
                      <a:lnTo>
                        <a:pt x="32" y="210"/>
                      </a:lnTo>
                      <a:lnTo>
                        <a:pt x="35" y="192"/>
                      </a:lnTo>
                      <a:lnTo>
                        <a:pt x="38" y="176"/>
                      </a:lnTo>
                      <a:lnTo>
                        <a:pt x="40" y="159"/>
                      </a:lnTo>
                      <a:lnTo>
                        <a:pt x="41" y="144"/>
                      </a:lnTo>
                      <a:lnTo>
                        <a:pt x="44" y="127"/>
                      </a:lnTo>
                      <a:lnTo>
                        <a:pt x="47" y="111"/>
                      </a:lnTo>
                      <a:lnTo>
                        <a:pt x="48" y="93"/>
                      </a:lnTo>
                      <a:lnTo>
                        <a:pt x="51" y="79"/>
                      </a:lnTo>
                      <a:lnTo>
                        <a:pt x="53" y="63"/>
                      </a:lnTo>
                      <a:lnTo>
                        <a:pt x="56" y="45"/>
                      </a:lnTo>
                      <a:lnTo>
                        <a:pt x="57" y="28"/>
                      </a:lnTo>
                      <a:lnTo>
                        <a:pt x="60" y="13"/>
                      </a:lnTo>
                      <a:lnTo>
                        <a:pt x="54" y="2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9" name="Freeform 87"/>
                <p:cNvSpPr>
                  <a:spLocks/>
                </p:cNvSpPr>
                <p:nvPr/>
              </p:nvSpPr>
              <p:spPr bwMode="auto">
                <a:xfrm>
                  <a:off x="5062" y="2699"/>
                  <a:ext cx="102" cy="54"/>
                </a:xfrm>
                <a:custGeom>
                  <a:avLst/>
                  <a:gdLst>
                    <a:gd name="T0" fmla="*/ 304 w 304"/>
                    <a:gd name="T1" fmla="*/ 9 h 163"/>
                    <a:gd name="T2" fmla="*/ 288 w 304"/>
                    <a:gd name="T3" fmla="*/ 0 h 163"/>
                    <a:gd name="T4" fmla="*/ 271 w 304"/>
                    <a:gd name="T5" fmla="*/ 9 h 163"/>
                    <a:gd name="T6" fmla="*/ 252 w 304"/>
                    <a:gd name="T7" fmla="*/ 17 h 163"/>
                    <a:gd name="T8" fmla="*/ 234 w 304"/>
                    <a:gd name="T9" fmla="*/ 26 h 163"/>
                    <a:gd name="T10" fmla="*/ 217 w 304"/>
                    <a:gd name="T11" fmla="*/ 35 h 163"/>
                    <a:gd name="T12" fmla="*/ 198 w 304"/>
                    <a:gd name="T13" fmla="*/ 44 h 163"/>
                    <a:gd name="T14" fmla="*/ 180 w 304"/>
                    <a:gd name="T15" fmla="*/ 52 h 163"/>
                    <a:gd name="T16" fmla="*/ 161 w 304"/>
                    <a:gd name="T17" fmla="*/ 61 h 163"/>
                    <a:gd name="T18" fmla="*/ 143 w 304"/>
                    <a:gd name="T19" fmla="*/ 71 h 163"/>
                    <a:gd name="T20" fmla="*/ 125 w 304"/>
                    <a:gd name="T21" fmla="*/ 80 h 163"/>
                    <a:gd name="T22" fmla="*/ 109 w 304"/>
                    <a:gd name="T23" fmla="*/ 87 h 163"/>
                    <a:gd name="T24" fmla="*/ 90 w 304"/>
                    <a:gd name="T25" fmla="*/ 97 h 163"/>
                    <a:gd name="T26" fmla="*/ 71 w 304"/>
                    <a:gd name="T27" fmla="*/ 106 h 163"/>
                    <a:gd name="T28" fmla="*/ 54 w 304"/>
                    <a:gd name="T29" fmla="*/ 115 h 163"/>
                    <a:gd name="T30" fmla="*/ 36 w 304"/>
                    <a:gd name="T31" fmla="*/ 122 h 163"/>
                    <a:gd name="T32" fmla="*/ 18 w 304"/>
                    <a:gd name="T33" fmla="*/ 132 h 163"/>
                    <a:gd name="T34" fmla="*/ 0 w 304"/>
                    <a:gd name="T35" fmla="*/ 141 h 163"/>
                    <a:gd name="T36" fmla="*/ 10 w 304"/>
                    <a:gd name="T37" fmla="*/ 163 h 163"/>
                    <a:gd name="T38" fmla="*/ 28 w 304"/>
                    <a:gd name="T39" fmla="*/ 153 h 163"/>
                    <a:gd name="T40" fmla="*/ 45 w 304"/>
                    <a:gd name="T41" fmla="*/ 144 h 163"/>
                    <a:gd name="T42" fmla="*/ 64 w 304"/>
                    <a:gd name="T43" fmla="*/ 137 h 163"/>
                    <a:gd name="T44" fmla="*/ 82 w 304"/>
                    <a:gd name="T45" fmla="*/ 127 h 163"/>
                    <a:gd name="T46" fmla="*/ 100 w 304"/>
                    <a:gd name="T47" fmla="*/ 118 h 163"/>
                    <a:gd name="T48" fmla="*/ 118 w 304"/>
                    <a:gd name="T49" fmla="*/ 109 h 163"/>
                    <a:gd name="T50" fmla="*/ 137 w 304"/>
                    <a:gd name="T51" fmla="*/ 100 h 163"/>
                    <a:gd name="T52" fmla="*/ 154 w 304"/>
                    <a:gd name="T53" fmla="*/ 92 h 163"/>
                    <a:gd name="T54" fmla="*/ 172 w 304"/>
                    <a:gd name="T55" fmla="*/ 83 h 163"/>
                    <a:gd name="T56" fmla="*/ 189 w 304"/>
                    <a:gd name="T57" fmla="*/ 74 h 163"/>
                    <a:gd name="T58" fmla="*/ 208 w 304"/>
                    <a:gd name="T59" fmla="*/ 65 h 163"/>
                    <a:gd name="T60" fmla="*/ 225 w 304"/>
                    <a:gd name="T61" fmla="*/ 57 h 163"/>
                    <a:gd name="T62" fmla="*/ 244 w 304"/>
                    <a:gd name="T63" fmla="*/ 48 h 163"/>
                    <a:gd name="T64" fmla="*/ 262 w 304"/>
                    <a:gd name="T65" fmla="*/ 38 h 163"/>
                    <a:gd name="T66" fmla="*/ 279 w 304"/>
                    <a:gd name="T67" fmla="*/ 31 h 163"/>
                    <a:gd name="T68" fmla="*/ 298 w 304"/>
                    <a:gd name="T69" fmla="*/ 20 h 163"/>
                    <a:gd name="T70" fmla="*/ 281 w 304"/>
                    <a:gd name="T71" fmla="*/ 13 h 163"/>
                    <a:gd name="T72" fmla="*/ 304 w 304"/>
                    <a:gd name="T73" fmla="*/ 9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4" h="163">
                      <a:moveTo>
                        <a:pt x="304" y="9"/>
                      </a:moveTo>
                      <a:lnTo>
                        <a:pt x="288" y="0"/>
                      </a:lnTo>
                      <a:lnTo>
                        <a:pt x="271" y="9"/>
                      </a:lnTo>
                      <a:lnTo>
                        <a:pt x="252" y="17"/>
                      </a:lnTo>
                      <a:lnTo>
                        <a:pt x="234" y="26"/>
                      </a:lnTo>
                      <a:lnTo>
                        <a:pt x="217" y="35"/>
                      </a:lnTo>
                      <a:lnTo>
                        <a:pt x="198" y="44"/>
                      </a:lnTo>
                      <a:lnTo>
                        <a:pt x="180" y="52"/>
                      </a:lnTo>
                      <a:lnTo>
                        <a:pt x="161" y="61"/>
                      </a:lnTo>
                      <a:lnTo>
                        <a:pt x="143" y="71"/>
                      </a:lnTo>
                      <a:lnTo>
                        <a:pt x="125" y="80"/>
                      </a:lnTo>
                      <a:lnTo>
                        <a:pt x="109" y="87"/>
                      </a:lnTo>
                      <a:lnTo>
                        <a:pt x="90" y="97"/>
                      </a:lnTo>
                      <a:lnTo>
                        <a:pt x="71" y="106"/>
                      </a:lnTo>
                      <a:lnTo>
                        <a:pt x="54" y="115"/>
                      </a:lnTo>
                      <a:lnTo>
                        <a:pt x="36" y="122"/>
                      </a:lnTo>
                      <a:lnTo>
                        <a:pt x="18" y="132"/>
                      </a:lnTo>
                      <a:lnTo>
                        <a:pt x="0" y="141"/>
                      </a:lnTo>
                      <a:lnTo>
                        <a:pt x="10" y="163"/>
                      </a:lnTo>
                      <a:lnTo>
                        <a:pt x="28" y="153"/>
                      </a:lnTo>
                      <a:lnTo>
                        <a:pt x="45" y="144"/>
                      </a:lnTo>
                      <a:lnTo>
                        <a:pt x="64" y="137"/>
                      </a:lnTo>
                      <a:lnTo>
                        <a:pt x="82" y="127"/>
                      </a:lnTo>
                      <a:lnTo>
                        <a:pt x="100" y="118"/>
                      </a:lnTo>
                      <a:lnTo>
                        <a:pt x="118" y="109"/>
                      </a:lnTo>
                      <a:lnTo>
                        <a:pt x="137" y="100"/>
                      </a:lnTo>
                      <a:lnTo>
                        <a:pt x="154" y="92"/>
                      </a:lnTo>
                      <a:lnTo>
                        <a:pt x="172" y="83"/>
                      </a:lnTo>
                      <a:lnTo>
                        <a:pt x="189" y="74"/>
                      </a:lnTo>
                      <a:lnTo>
                        <a:pt x="208" y="65"/>
                      </a:lnTo>
                      <a:lnTo>
                        <a:pt x="225" y="57"/>
                      </a:lnTo>
                      <a:lnTo>
                        <a:pt x="244" y="48"/>
                      </a:lnTo>
                      <a:lnTo>
                        <a:pt x="262" y="38"/>
                      </a:lnTo>
                      <a:lnTo>
                        <a:pt x="279" y="31"/>
                      </a:lnTo>
                      <a:lnTo>
                        <a:pt x="298" y="20"/>
                      </a:lnTo>
                      <a:lnTo>
                        <a:pt x="281" y="13"/>
                      </a:lnTo>
                      <a:lnTo>
                        <a:pt x="3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0" name="Freeform 88"/>
                <p:cNvSpPr>
                  <a:spLocks/>
                </p:cNvSpPr>
                <p:nvPr/>
              </p:nvSpPr>
              <p:spPr bwMode="auto">
                <a:xfrm>
                  <a:off x="5143" y="2716"/>
                  <a:ext cx="287" cy="656"/>
                </a:xfrm>
                <a:custGeom>
                  <a:avLst/>
                  <a:gdLst>
                    <a:gd name="T0" fmla="*/ 61 w 861"/>
                    <a:gd name="T1" fmla="*/ 10 h 1969"/>
                    <a:gd name="T2" fmla="*/ 84 w 861"/>
                    <a:gd name="T3" fmla="*/ 28 h 1969"/>
                    <a:gd name="T4" fmla="*/ 106 w 861"/>
                    <a:gd name="T5" fmla="*/ 48 h 1969"/>
                    <a:gd name="T6" fmla="*/ 126 w 861"/>
                    <a:gd name="T7" fmla="*/ 68 h 1969"/>
                    <a:gd name="T8" fmla="*/ 144 w 861"/>
                    <a:gd name="T9" fmla="*/ 90 h 1969"/>
                    <a:gd name="T10" fmla="*/ 160 w 861"/>
                    <a:gd name="T11" fmla="*/ 106 h 1969"/>
                    <a:gd name="T12" fmla="*/ 183 w 861"/>
                    <a:gd name="T13" fmla="*/ 110 h 1969"/>
                    <a:gd name="T14" fmla="*/ 208 w 861"/>
                    <a:gd name="T15" fmla="*/ 116 h 1969"/>
                    <a:gd name="T16" fmla="*/ 233 w 861"/>
                    <a:gd name="T17" fmla="*/ 121 h 1969"/>
                    <a:gd name="T18" fmla="*/ 257 w 861"/>
                    <a:gd name="T19" fmla="*/ 124 h 1969"/>
                    <a:gd name="T20" fmla="*/ 282 w 861"/>
                    <a:gd name="T21" fmla="*/ 129 h 1969"/>
                    <a:gd name="T22" fmla="*/ 317 w 861"/>
                    <a:gd name="T23" fmla="*/ 157 h 1969"/>
                    <a:gd name="T24" fmla="*/ 355 w 861"/>
                    <a:gd name="T25" fmla="*/ 199 h 1969"/>
                    <a:gd name="T26" fmla="*/ 395 w 861"/>
                    <a:gd name="T27" fmla="*/ 253 h 1969"/>
                    <a:gd name="T28" fmla="*/ 438 w 861"/>
                    <a:gd name="T29" fmla="*/ 317 h 1969"/>
                    <a:gd name="T30" fmla="*/ 481 w 861"/>
                    <a:gd name="T31" fmla="*/ 391 h 1969"/>
                    <a:gd name="T32" fmla="*/ 526 w 861"/>
                    <a:gd name="T33" fmla="*/ 473 h 1969"/>
                    <a:gd name="T34" fmla="*/ 570 w 861"/>
                    <a:gd name="T35" fmla="*/ 561 h 1969"/>
                    <a:gd name="T36" fmla="*/ 615 w 861"/>
                    <a:gd name="T37" fmla="*/ 657 h 1969"/>
                    <a:gd name="T38" fmla="*/ 657 w 861"/>
                    <a:gd name="T39" fmla="*/ 756 h 1969"/>
                    <a:gd name="T40" fmla="*/ 699 w 861"/>
                    <a:gd name="T41" fmla="*/ 858 h 1969"/>
                    <a:gd name="T42" fmla="*/ 733 w 861"/>
                    <a:gd name="T43" fmla="*/ 950 h 1969"/>
                    <a:gd name="T44" fmla="*/ 759 w 861"/>
                    <a:gd name="T45" fmla="*/ 1024 h 1969"/>
                    <a:gd name="T46" fmla="*/ 787 w 861"/>
                    <a:gd name="T47" fmla="*/ 1107 h 1969"/>
                    <a:gd name="T48" fmla="*/ 816 w 861"/>
                    <a:gd name="T49" fmla="*/ 1196 h 1969"/>
                    <a:gd name="T50" fmla="*/ 840 w 861"/>
                    <a:gd name="T51" fmla="*/ 1286 h 1969"/>
                    <a:gd name="T52" fmla="*/ 861 w 861"/>
                    <a:gd name="T53" fmla="*/ 1375 h 1969"/>
                    <a:gd name="T54" fmla="*/ 839 w 861"/>
                    <a:gd name="T55" fmla="*/ 1383 h 1969"/>
                    <a:gd name="T56" fmla="*/ 813 w 861"/>
                    <a:gd name="T57" fmla="*/ 1393 h 1969"/>
                    <a:gd name="T58" fmla="*/ 784 w 861"/>
                    <a:gd name="T59" fmla="*/ 1401 h 1969"/>
                    <a:gd name="T60" fmla="*/ 755 w 861"/>
                    <a:gd name="T61" fmla="*/ 1405 h 1969"/>
                    <a:gd name="T62" fmla="*/ 723 w 861"/>
                    <a:gd name="T63" fmla="*/ 1411 h 1969"/>
                    <a:gd name="T64" fmla="*/ 717 w 861"/>
                    <a:gd name="T65" fmla="*/ 1657 h 1969"/>
                    <a:gd name="T66" fmla="*/ 707 w 861"/>
                    <a:gd name="T67" fmla="*/ 1908 h 1969"/>
                    <a:gd name="T68" fmla="*/ 657 w 861"/>
                    <a:gd name="T69" fmla="*/ 1927 h 1969"/>
                    <a:gd name="T70" fmla="*/ 595 w 861"/>
                    <a:gd name="T71" fmla="*/ 1943 h 1969"/>
                    <a:gd name="T72" fmla="*/ 520 w 861"/>
                    <a:gd name="T73" fmla="*/ 1955 h 1969"/>
                    <a:gd name="T74" fmla="*/ 442 w 861"/>
                    <a:gd name="T75" fmla="*/ 1964 h 1969"/>
                    <a:gd name="T76" fmla="*/ 362 w 861"/>
                    <a:gd name="T77" fmla="*/ 1968 h 1969"/>
                    <a:gd name="T78" fmla="*/ 259 w 861"/>
                    <a:gd name="T79" fmla="*/ 1969 h 1969"/>
                    <a:gd name="T80" fmla="*/ 192 w 861"/>
                    <a:gd name="T81" fmla="*/ 1964 h 1969"/>
                    <a:gd name="T82" fmla="*/ 135 w 861"/>
                    <a:gd name="T83" fmla="*/ 1955 h 1969"/>
                    <a:gd name="T84" fmla="*/ 96 w 861"/>
                    <a:gd name="T85" fmla="*/ 1939 h 1969"/>
                    <a:gd name="T86" fmla="*/ 77 w 861"/>
                    <a:gd name="T87" fmla="*/ 1920 h 1969"/>
                    <a:gd name="T88" fmla="*/ 44 w 861"/>
                    <a:gd name="T89" fmla="*/ 1548 h 1969"/>
                    <a:gd name="T90" fmla="*/ 16 w 861"/>
                    <a:gd name="T91" fmla="*/ 1172 h 1969"/>
                    <a:gd name="T92" fmla="*/ 1 w 861"/>
                    <a:gd name="T93" fmla="*/ 800 h 1969"/>
                    <a:gd name="T94" fmla="*/ 4 w 861"/>
                    <a:gd name="T95" fmla="*/ 441 h 1969"/>
                    <a:gd name="T96" fmla="*/ 30 w 861"/>
                    <a:gd name="T97" fmla="*/ 105 h 19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61" h="1969">
                      <a:moveTo>
                        <a:pt x="46" y="0"/>
                      </a:moveTo>
                      <a:lnTo>
                        <a:pt x="54" y="4"/>
                      </a:lnTo>
                      <a:lnTo>
                        <a:pt x="61" y="10"/>
                      </a:lnTo>
                      <a:lnTo>
                        <a:pt x="68" y="16"/>
                      </a:lnTo>
                      <a:lnTo>
                        <a:pt x="77" y="22"/>
                      </a:lnTo>
                      <a:lnTo>
                        <a:pt x="84" y="28"/>
                      </a:lnTo>
                      <a:lnTo>
                        <a:pt x="92" y="35"/>
                      </a:lnTo>
                      <a:lnTo>
                        <a:pt x="99" y="41"/>
                      </a:lnTo>
                      <a:lnTo>
                        <a:pt x="106" y="48"/>
                      </a:lnTo>
                      <a:lnTo>
                        <a:pt x="113" y="55"/>
                      </a:lnTo>
                      <a:lnTo>
                        <a:pt x="121" y="61"/>
                      </a:lnTo>
                      <a:lnTo>
                        <a:pt x="126" y="68"/>
                      </a:lnTo>
                      <a:lnTo>
                        <a:pt x="132" y="76"/>
                      </a:lnTo>
                      <a:lnTo>
                        <a:pt x="138" y="83"/>
                      </a:lnTo>
                      <a:lnTo>
                        <a:pt x="144" y="90"/>
                      </a:lnTo>
                      <a:lnTo>
                        <a:pt x="148" y="97"/>
                      </a:lnTo>
                      <a:lnTo>
                        <a:pt x="153" y="105"/>
                      </a:lnTo>
                      <a:lnTo>
                        <a:pt x="160" y="106"/>
                      </a:lnTo>
                      <a:lnTo>
                        <a:pt x="169" y="108"/>
                      </a:lnTo>
                      <a:lnTo>
                        <a:pt x="176" y="109"/>
                      </a:lnTo>
                      <a:lnTo>
                        <a:pt x="183" y="110"/>
                      </a:lnTo>
                      <a:lnTo>
                        <a:pt x="192" y="112"/>
                      </a:lnTo>
                      <a:lnTo>
                        <a:pt x="201" y="113"/>
                      </a:lnTo>
                      <a:lnTo>
                        <a:pt x="208" y="116"/>
                      </a:lnTo>
                      <a:lnTo>
                        <a:pt x="217" y="116"/>
                      </a:lnTo>
                      <a:lnTo>
                        <a:pt x="225" y="118"/>
                      </a:lnTo>
                      <a:lnTo>
                        <a:pt x="233" y="121"/>
                      </a:lnTo>
                      <a:lnTo>
                        <a:pt x="241" y="122"/>
                      </a:lnTo>
                      <a:lnTo>
                        <a:pt x="249" y="124"/>
                      </a:lnTo>
                      <a:lnTo>
                        <a:pt x="257" y="124"/>
                      </a:lnTo>
                      <a:lnTo>
                        <a:pt x="265" y="126"/>
                      </a:lnTo>
                      <a:lnTo>
                        <a:pt x="273" y="128"/>
                      </a:lnTo>
                      <a:lnTo>
                        <a:pt x="282" y="129"/>
                      </a:lnTo>
                      <a:lnTo>
                        <a:pt x="294" y="137"/>
                      </a:lnTo>
                      <a:lnTo>
                        <a:pt x="305" y="147"/>
                      </a:lnTo>
                      <a:lnTo>
                        <a:pt x="317" y="157"/>
                      </a:lnTo>
                      <a:lnTo>
                        <a:pt x="329" y="170"/>
                      </a:lnTo>
                      <a:lnTo>
                        <a:pt x="342" y="183"/>
                      </a:lnTo>
                      <a:lnTo>
                        <a:pt x="355" y="199"/>
                      </a:lnTo>
                      <a:lnTo>
                        <a:pt x="368" y="215"/>
                      </a:lnTo>
                      <a:lnTo>
                        <a:pt x="381" y="233"/>
                      </a:lnTo>
                      <a:lnTo>
                        <a:pt x="395" y="253"/>
                      </a:lnTo>
                      <a:lnTo>
                        <a:pt x="408" y="273"/>
                      </a:lnTo>
                      <a:lnTo>
                        <a:pt x="423" y="294"/>
                      </a:lnTo>
                      <a:lnTo>
                        <a:pt x="438" y="317"/>
                      </a:lnTo>
                      <a:lnTo>
                        <a:pt x="452" y="340"/>
                      </a:lnTo>
                      <a:lnTo>
                        <a:pt x="467" y="365"/>
                      </a:lnTo>
                      <a:lnTo>
                        <a:pt x="481" y="391"/>
                      </a:lnTo>
                      <a:lnTo>
                        <a:pt x="496" y="417"/>
                      </a:lnTo>
                      <a:lnTo>
                        <a:pt x="512" y="445"/>
                      </a:lnTo>
                      <a:lnTo>
                        <a:pt x="526" y="473"/>
                      </a:lnTo>
                      <a:lnTo>
                        <a:pt x="541" y="502"/>
                      </a:lnTo>
                      <a:lnTo>
                        <a:pt x="555" y="532"/>
                      </a:lnTo>
                      <a:lnTo>
                        <a:pt x="570" y="561"/>
                      </a:lnTo>
                      <a:lnTo>
                        <a:pt x="586" y="593"/>
                      </a:lnTo>
                      <a:lnTo>
                        <a:pt x="600" y="625"/>
                      </a:lnTo>
                      <a:lnTo>
                        <a:pt x="615" y="657"/>
                      </a:lnTo>
                      <a:lnTo>
                        <a:pt x="630" y="689"/>
                      </a:lnTo>
                      <a:lnTo>
                        <a:pt x="643" y="723"/>
                      </a:lnTo>
                      <a:lnTo>
                        <a:pt x="657" y="756"/>
                      </a:lnTo>
                      <a:lnTo>
                        <a:pt x="672" y="790"/>
                      </a:lnTo>
                      <a:lnTo>
                        <a:pt x="685" y="825"/>
                      </a:lnTo>
                      <a:lnTo>
                        <a:pt x="699" y="858"/>
                      </a:lnTo>
                      <a:lnTo>
                        <a:pt x="712" y="893"/>
                      </a:lnTo>
                      <a:lnTo>
                        <a:pt x="725" y="928"/>
                      </a:lnTo>
                      <a:lnTo>
                        <a:pt x="733" y="950"/>
                      </a:lnTo>
                      <a:lnTo>
                        <a:pt x="741" y="973"/>
                      </a:lnTo>
                      <a:lnTo>
                        <a:pt x="750" y="998"/>
                      </a:lnTo>
                      <a:lnTo>
                        <a:pt x="759" y="1024"/>
                      </a:lnTo>
                      <a:lnTo>
                        <a:pt x="769" y="1052"/>
                      </a:lnTo>
                      <a:lnTo>
                        <a:pt x="778" y="1079"/>
                      </a:lnTo>
                      <a:lnTo>
                        <a:pt x="787" y="1107"/>
                      </a:lnTo>
                      <a:lnTo>
                        <a:pt x="797" y="1136"/>
                      </a:lnTo>
                      <a:lnTo>
                        <a:pt x="805" y="1165"/>
                      </a:lnTo>
                      <a:lnTo>
                        <a:pt x="816" y="1196"/>
                      </a:lnTo>
                      <a:lnTo>
                        <a:pt x="824" y="1226"/>
                      </a:lnTo>
                      <a:lnTo>
                        <a:pt x="832" y="1255"/>
                      </a:lnTo>
                      <a:lnTo>
                        <a:pt x="840" y="1286"/>
                      </a:lnTo>
                      <a:lnTo>
                        <a:pt x="848" y="1315"/>
                      </a:lnTo>
                      <a:lnTo>
                        <a:pt x="855" y="1345"/>
                      </a:lnTo>
                      <a:lnTo>
                        <a:pt x="861" y="1375"/>
                      </a:lnTo>
                      <a:lnTo>
                        <a:pt x="853" y="1379"/>
                      </a:lnTo>
                      <a:lnTo>
                        <a:pt x="846" y="1380"/>
                      </a:lnTo>
                      <a:lnTo>
                        <a:pt x="839" y="1383"/>
                      </a:lnTo>
                      <a:lnTo>
                        <a:pt x="830" y="1388"/>
                      </a:lnTo>
                      <a:lnTo>
                        <a:pt x="821" y="1391"/>
                      </a:lnTo>
                      <a:lnTo>
                        <a:pt x="813" y="1393"/>
                      </a:lnTo>
                      <a:lnTo>
                        <a:pt x="803" y="1396"/>
                      </a:lnTo>
                      <a:lnTo>
                        <a:pt x="794" y="1398"/>
                      </a:lnTo>
                      <a:lnTo>
                        <a:pt x="784" y="1401"/>
                      </a:lnTo>
                      <a:lnTo>
                        <a:pt x="773" y="1402"/>
                      </a:lnTo>
                      <a:lnTo>
                        <a:pt x="765" y="1404"/>
                      </a:lnTo>
                      <a:lnTo>
                        <a:pt x="755" y="1405"/>
                      </a:lnTo>
                      <a:lnTo>
                        <a:pt x="744" y="1408"/>
                      </a:lnTo>
                      <a:lnTo>
                        <a:pt x="733" y="1409"/>
                      </a:lnTo>
                      <a:lnTo>
                        <a:pt x="723" y="1411"/>
                      </a:lnTo>
                      <a:lnTo>
                        <a:pt x="712" y="1412"/>
                      </a:lnTo>
                      <a:lnTo>
                        <a:pt x="714" y="1535"/>
                      </a:lnTo>
                      <a:lnTo>
                        <a:pt x="717" y="1657"/>
                      </a:lnTo>
                      <a:lnTo>
                        <a:pt x="717" y="1779"/>
                      </a:lnTo>
                      <a:lnTo>
                        <a:pt x="718" y="1901"/>
                      </a:lnTo>
                      <a:lnTo>
                        <a:pt x="707" y="1908"/>
                      </a:lnTo>
                      <a:lnTo>
                        <a:pt x="692" y="1914"/>
                      </a:lnTo>
                      <a:lnTo>
                        <a:pt x="676" y="1920"/>
                      </a:lnTo>
                      <a:lnTo>
                        <a:pt x="657" y="1927"/>
                      </a:lnTo>
                      <a:lnTo>
                        <a:pt x="638" y="1932"/>
                      </a:lnTo>
                      <a:lnTo>
                        <a:pt x="616" y="1937"/>
                      </a:lnTo>
                      <a:lnTo>
                        <a:pt x="595" y="1943"/>
                      </a:lnTo>
                      <a:lnTo>
                        <a:pt x="570" y="1946"/>
                      </a:lnTo>
                      <a:lnTo>
                        <a:pt x="547" y="1951"/>
                      </a:lnTo>
                      <a:lnTo>
                        <a:pt x="520" y="1955"/>
                      </a:lnTo>
                      <a:lnTo>
                        <a:pt x="494" y="1958"/>
                      </a:lnTo>
                      <a:lnTo>
                        <a:pt x="468" y="1961"/>
                      </a:lnTo>
                      <a:lnTo>
                        <a:pt x="442" y="1964"/>
                      </a:lnTo>
                      <a:lnTo>
                        <a:pt x="414" y="1967"/>
                      </a:lnTo>
                      <a:lnTo>
                        <a:pt x="388" y="1967"/>
                      </a:lnTo>
                      <a:lnTo>
                        <a:pt x="362" y="1968"/>
                      </a:lnTo>
                      <a:lnTo>
                        <a:pt x="336" y="1969"/>
                      </a:lnTo>
                      <a:lnTo>
                        <a:pt x="283" y="1969"/>
                      </a:lnTo>
                      <a:lnTo>
                        <a:pt x="259" y="1969"/>
                      </a:lnTo>
                      <a:lnTo>
                        <a:pt x="235" y="1968"/>
                      </a:lnTo>
                      <a:lnTo>
                        <a:pt x="212" y="1967"/>
                      </a:lnTo>
                      <a:lnTo>
                        <a:pt x="192" y="1964"/>
                      </a:lnTo>
                      <a:lnTo>
                        <a:pt x="171" y="1961"/>
                      </a:lnTo>
                      <a:lnTo>
                        <a:pt x="153" y="1958"/>
                      </a:lnTo>
                      <a:lnTo>
                        <a:pt x="135" y="1955"/>
                      </a:lnTo>
                      <a:lnTo>
                        <a:pt x="121" y="1949"/>
                      </a:lnTo>
                      <a:lnTo>
                        <a:pt x="108" y="1945"/>
                      </a:lnTo>
                      <a:lnTo>
                        <a:pt x="96" y="1939"/>
                      </a:lnTo>
                      <a:lnTo>
                        <a:pt x="87" y="1933"/>
                      </a:lnTo>
                      <a:lnTo>
                        <a:pt x="81" y="1927"/>
                      </a:lnTo>
                      <a:lnTo>
                        <a:pt x="77" y="1920"/>
                      </a:lnTo>
                      <a:lnTo>
                        <a:pt x="67" y="1796"/>
                      </a:lnTo>
                      <a:lnTo>
                        <a:pt x="55" y="1673"/>
                      </a:lnTo>
                      <a:lnTo>
                        <a:pt x="44" y="1548"/>
                      </a:lnTo>
                      <a:lnTo>
                        <a:pt x="33" y="1423"/>
                      </a:lnTo>
                      <a:lnTo>
                        <a:pt x="25" y="1296"/>
                      </a:lnTo>
                      <a:lnTo>
                        <a:pt x="16" y="1172"/>
                      </a:lnTo>
                      <a:lnTo>
                        <a:pt x="9" y="1046"/>
                      </a:lnTo>
                      <a:lnTo>
                        <a:pt x="4" y="922"/>
                      </a:lnTo>
                      <a:lnTo>
                        <a:pt x="1" y="800"/>
                      </a:lnTo>
                      <a:lnTo>
                        <a:pt x="0" y="678"/>
                      </a:lnTo>
                      <a:lnTo>
                        <a:pt x="0" y="557"/>
                      </a:lnTo>
                      <a:lnTo>
                        <a:pt x="4" y="441"/>
                      </a:lnTo>
                      <a:lnTo>
                        <a:pt x="10" y="326"/>
                      </a:lnTo>
                      <a:lnTo>
                        <a:pt x="19" y="214"/>
                      </a:lnTo>
                      <a:lnTo>
                        <a:pt x="30" y="105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1" name="Freeform 89"/>
                <p:cNvSpPr>
                  <a:spLocks/>
                </p:cNvSpPr>
                <p:nvPr/>
              </p:nvSpPr>
              <p:spPr bwMode="auto">
                <a:xfrm>
                  <a:off x="5157" y="2713"/>
                  <a:ext cx="40" cy="42"/>
                </a:xfrm>
                <a:custGeom>
                  <a:avLst/>
                  <a:gdLst>
                    <a:gd name="T0" fmla="*/ 113 w 120"/>
                    <a:gd name="T1" fmla="*/ 103 h 126"/>
                    <a:gd name="T2" fmla="*/ 120 w 120"/>
                    <a:gd name="T3" fmla="*/ 109 h 126"/>
                    <a:gd name="T4" fmla="*/ 117 w 120"/>
                    <a:gd name="T5" fmla="*/ 102 h 126"/>
                    <a:gd name="T6" fmla="*/ 112 w 120"/>
                    <a:gd name="T7" fmla="*/ 94 h 126"/>
                    <a:gd name="T8" fmla="*/ 107 w 120"/>
                    <a:gd name="T9" fmla="*/ 86 h 126"/>
                    <a:gd name="T10" fmla="*/ 100 w 120"/>
                    <a:gd name="T11" fmla="*/ 78 h 126"/>
                    <a:gd name="T12" fmla="*/ 94 w 120"/>
                    <a:gd name="T13" fmla="*/ 71 h 126"/>
                    <a:gd name="T14" fmla="*/ 88 w 120"/>
                    <a:gd name="T15" fmla="*/ 64 h 126"/>
                    <a:gd name="T16" fmla="*/ 81 w 120"/>
                    <a:gd name="T17" fmla="*/ 56 h 126"/>
                    <a:gd name="T18" fmla="*/ 74 w 120"/>
                    <a:gd name="T19" fmla="*/ 49 h 126"/>
                    <a:gd name="T20" fmla="*/ 67 w 120"/>
                    <a:gd name="T21" fmla="*/ 42 h 126"/>
                    <a:gd name="T22" fmla="*/ 58 w 120"/>
                    <a:gd name="T23" fmla="*/ 35 h 126"/>
                    <a:gd name="T24" fmla="*/ 51 w 120"/>
                    <a:gd name="T25" fmla="*/ 29 h 126"/>
                    <a:gd name="T26" fmla="*/ 43 w 120"/>
                    <a:gd name="T27" fmla="*/ 23 h 126"/>
                    <a:gd name="T28" fmla="*/ 35 w 120"/>
                    <a:gd name="T29" fmla="*/ 16 h 126"/>
                    <a:gd name="T30" fmla="*/ 27 w 120"/>
                    <a:gd name="T31" fmla="*/ 10 h 126"/>
                    <a:gd name="T32" fmla="*/ 20 w 120"/>
                    <a:gd name="T33" fmla="*/ 4 h 126"/>
                    <a:gd name="T34" fmla="*/ 13 w 120"/>
                    <a:gd name="T35" fmla="*/ 0 h 126"/>
                    <a:gd name="T36" fmla="*/ 0 w 120"/>
                    <a:gd name="T37" fmla="*/ 19 h 126"/>
                    <a:gd name="T38" fmla="*/ 7 w 120"/>
                    <a:gd name="T39" fmla="*/ 24 h 126"/>
                    <a:gd name="T40" fmla="*/ 13 w 120"/>
                    <a:gd name="T41" fmla="*/ 30 h 126"/>
                    <a:gd name="T42" fmla="*/ 20 w 120"/>
                    <a:gd name="T43" fmla="*/ 35 h 126"/>
                    <a:gd name="T44" fmla="*/ 29 w 120"/>
                    <a:gd name="T45" fmla="*/ 40 h 126"/>
                    <a:gd name="T46" fmla="*/ 36 w 120"/>
                    <a:gd name="T47" fmla="*/ 46 h 126"/>
                    <a:gd name="T48" fmla="*/ 43 w 120"/>
                    <a:gd name="T49" fmla="*/ 54 h 126"/>
                    <a:gd name="T50" fmla="*/ 51 w 120"/>
                    <a:gd name="T51" fmla="*/ 59 h 126"/>
                    <a:gd name="T52" fmla="*/ 58 w 120"/>
                    <a:gd name="T53" fmla="*/ 65 h 126"/>
                    <a:gd name="T54" fmla="*/ 64 w 120"/>
                    <a:gd name="T55" fmla="*/ 72 h 126"/>
                    <a:gd name="T56" fmla="*/ 71 w 120"/>
                    <a:gd name="T57" fmla="*/ 80 h 126"/>
                    <a:gd name="T58" fmla="*/ 77 w 120"/>
                    <a:gd name="T59" fmla="*/ 86 h 126"/>
                    <a:gd name="T60" fmla="*/ 82 w 120"/>
                    <a:gd name="T61" fmla="*/ 93 h 126"/>
                    <a:gd name="T62" fmla="*/ 88 w 120"/>
                    <a:gd name="T63" fmla="*/ 100 h 126"/>
                    <a:gd name="T64" fmla="*/ 93 w 120"/>
                    <a:gd name="T65" fmla="*/ 107 h 126"/>
                    <a:gd name="T66" fmla="*/ 97 w 120"/>
                    <a:gd name="T67" fmla="*/ 113 h 126"/>
                    <a:gd name="T68" fmla="*/ 100 w 120"/>
                    <a:gd name="T69" fmla="*/ 120 h 126"/>
                    <a:gd name="T70" fmla="*/ 109 w 120"/>
                    <a:gd name="T71" fmla="*/ 126 h 126"/>
                    <a:gd name="T72" fmla="*/ 113 w 120"/>
                    <a:gd name="T73" fmla="*/ 10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0" h="126">
                      <a:moveTo>
                        <a:pt x="113" y="103"/>
                      </a:moveTo>
                      <a:lnTo>
                        <a:pt x="120" y="109"/>
                      </a:lnTo>
                      <a:lnTo>
                        <a:pt x="117" y="102"/>
                      </a:lnTo>
                      <a:lnTo>
                        <a:pt x="112" y="94"/>
                      </a:lnTo>
                      <a:lnTo>
                        <a:pt x="107" y="86"/>
                      </a:lnTo>
                      <a:lnTo>
                        <a:pt x="100" y="78"/>
                      </a:lnTo>
                      <a:lnTo>
                        <a:pt x="94" y="71"/>
                      </a:lnTo>
                      <a:lnTo>
                        <a:pt x="88" y="64"/>
                      </a:lnTo>
                      <a:lnTo>
                        <a:pt x="81" y="56"/>
                      </a:lnTo>
                      <a:lnTo>
                        <a:pt x="74" y="49"/>
                      </a:lnTo>
                      <a:lnTo>
                        <a:pt x="67" y="42"/>
                      </a:lnTo>
                      <a:lnTo>
                        <a:pt x="58" y="35"/>
                      </a:lnTo>
                      <a:lnTo>
                        <a:pt x="51" y="29"/>
                      </a:lnTo>
                      <a:lnTo>
                        <a:pt x="43" y="23"/>
                      </a:lnTo>
                      <a:lnTo>
                        <a:pt x="35" y="16"/>
                      </a:lnTo>
                      <a:lnTo>
                        <a:pt x="27" y="10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7" y="24"/>
                      </a:lnTo>
                      <a:lnTo>
                        <a:pt x="13" y="30"/>
                      </a:lnTo>
                      <a:lnTo>
                        <a:pt x="20" y="35"/>
                      </a:lnTo>
                      <a:lnTo>
                        <a:pt x="29" y="40"/>
                      </a:lnTo>
                      <a:lnTo>
                        <a:pt x="36" y="46"/>
                      </a:lnTo>
                      <a:lnTo>
                        <a:pt x="43" y="54"/>
                      </a:lnTo>
                      <a:lnTo>
                        <a:pt x="51" y="59"/>
                      </a:lnTo>
                      <a:lnTo>
                        <a:pt x="58" y="65"/>
                      </a:lnTo>
                      <a:lnTo>
                        <a:pt x="64" y="72"/>
                      </a:lnTo>
                      <a:lnTo>
                        <a:pt x="71" y="80"/>
                      </a:lnTo>
                      <a:lnTo>
                        <a:pt x="77" y="86"/>
                      </a:lnTo>
                      <a:lnTo>
                        <a:pt x="82" y="93"/>
                      </a:lnTo>
                      <a:lnTo>
                        <a:pt x="88" y="100"/>
                      </a:lnTo>
                      <a:lnTo>
                        <a:pt x="93" y="107"/>
                      </a:lnTo>
                      <a:lnTo>
                        <a:pt x="97" y="113"/>
                      </a:lnTo>
                      <a:lnTo>
                        <a:pt x="100" y="120"/>
                      </a:lnTo>
                      <a:lnTo>
                        <a:pt x="109" y="126"/>
                      </a:lnTo>
                      <a:lnTo>
                        <a:pt x="113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2" name="Freeform 90"/>
                <p:cNvSpPr>
                  <a:spLocks/>
                </p:cNvSpPr>
                <p:nvPr/>
              </p:nvSpPr>
              <p:spPr bwMode="auto">
                <a:xfrm>
                  <a:off x="5193" y="2747"/>
                  <a:ext cx="46" cy="16"/>
                </a:xfrm>
                <a:custGeom>
                  <a:avLst/>
                  <a:gdLst>
                    <a:gd name="T0" fmla="*/ 138 w 138"/>
                    <a:gd name="T1" fmla="*/ 28 h 48"/>
                    <a:gd name="T2" fmla="*/ 133 w 138"/>
                    <a:gd name="T3" fmla="*/ 25 h 48"/>
                    <a:gd name="T4" fmla="*/ 126 w 138"/>
                    <a:gd name="T5" fmla="*/ 23 h 48"/>
                    <a:gd name="T6" fmla="*/ 117 w 138"/>
                    <a:gd name="T7" fmla="*/ 22 h 48"/>
                    <a:gd name="T8" fmla="*/ 110 w 138"/>
                    <a:gd name="T9" fmla="*/ 20 h 48"/>
                    <a:gd name="T10" fmla="*/ 101 w 138"/>
                    <a:gd name="T11" fmla="*/ 19 h 48"/>
                    <a:gd name="T12" fmla="*/ 94 w 138"/>
                    <a:gd name="T13" fmla="*/ 17 h 48"/>
                    <a:gd name="T14" fmla="*/ 85 w 138"/>
                    <a:gd name="T15" fmla="*/ 15 h 48"/>
                    <a:gd name="T16" fmla="*/ 78 w 138"/>
                    <a:gd name="T17" fmla="*/ 15 h 48"/>
                    <a:gd name="T18" fmla="*/ 68 w 138"/>
                    <a:gd name="T19" fmla="*/ 12 h 48"/>
                    <a:gd name="T20" fmla="*/ 61 w 138"/>
                    <a:gd name="T21" fmla="*/ 12 h 48"/>
                    <a:gd name="T22" fmla="*/ 52 w 138"/>
                    <a:gd name="T23" fmla="*/ 9 h 48"/>
                    <a:gd name="T24" fmla="*/ 45 w 138"/>
                    <a:gd name="T25" fmla="*/ 7 h 48"/>
                    <a:gd name="T26" fmla="*/ 36 w 138"/>
                    <a:gd name="T27" fmla="*/ 6 h 48"/>
                    <a:gd name="T28" fmla="*/ 29 w 138"/>
                    <a:gd name="T29" fmla="*/ 4 h 48"/>
                    <a:gd name="T30" fmla="*/ 20 w 138"/>
                    <a:gd name="T31" fmla="*/ 3 h 48"/>
                    <a:gd name="T32" fmla="*/ 11 w 138"/>
                    <a:gd name="T33" fmla="*/ 1 h 48"/>
                    <a:gd name="T34" fmla="*/ 4 w 138"/>
                    <a:gd name="T35" fmla="*/ 0 h 48"/>
                    <a:gd name="T36" fmla="*/ 0 w 138"/>
                    <a:gd name="T37" fmla="*/ 23 h 48"/>
                    <a:gd name="T38" fmla="*/ 7 w 138"/>
                    <a:gd name="T39" fmla="*/ 25 h 48"/>
                    <a:gd name="T40" fmla="*/ 16 w 138"/>
                    <a:gd name="T41" fmla="*/ 26 h 48"/>
                    <a:gd name="T42" fmla="*/ 24 w 138"/>
                    <a:gd name="T43" fmla="*/ 28 h 48"/>
                    <a:gd name="T44" fmla="*/ 32 w 138"/>
                    <a:gd name="T45" fmla="*/ 29 h 48"/>
                    <a:gd name="T46" fmla="*/ 40 w 138"/>
                    <a:gd name="T47" fmla="*/ 31 h 48"/>
                    <a:gd name="T48" fmla="*/ 48 w 138"/>
                    <a:gd name="T49" fmla="*/ 32 h 48"/>
                    <a:gd name="T50" fmla="*/ 56 w 138"/>
                    <a:gd name="T51" fmla="*/ 33 h 48"/>
                    <a:gd name="T52" fmla="*/ 64 w 138"/>
                    <a:gd name="T53" fmla="*/ 35 h 48"/>
                    <a:gd name="T54" fmla="*/ 72 w 138"/>
                    <a:gd name="T55" fmla="*/ 36 h 48"/>
                    <a:gd name="T56" fmla="*/ 80 w 138"/>
                    <a:gd name="T57" fmla="*/ 38 h 48"/>
                    <a:gd name="T58" fmla="*/ 88 w 138"/>
                    <a:gd name="T59" fmla="*/ 39 h 48"/>
                    <a:gd name="T60" fmla="*/ 97 w 138"/>
                    <a:gd name="T61" fmla="*/ 42 h 48"/>
                    <a:gd name="T62" fmla="*/ 104 w 138"/>
                    <a:gd name="T63" fmla="*/ 44 h 48"/>
                    <a:gd name="T64" fmla="*/ 113 w 138"/>
                    <a:gd name="T65" fmla="*/ 45 h 48"/>
                    <a:gd name="T66" fmla="*/ 120 w 138"/>
                    <a:gd name="T67" fmla="*/ 47 h 48"/>
                    <a:gd name="T68" fmla="*/ 129 w 138"/>
                    <a:gd name="T69" fmla="*/ 48 h 48"/>
                    <a:gd name="T70" fmla="*/ 126 w 138"/>
                    <a:gd name="T71" fmla="*/ 47 h 48"/>
                    <a:gd name="T72" fmla="*/ 138 w 138"/>
                    <a:gd name="T73" fmla="*/ 2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8" h="48">
                      <a:moveTo>
                        <a:pt x="138" y="28"/>
                      </a:moveTo>
                      <a:lnTo>
                        <a:pt x="133" y="25"/>
                      </a:lnTo>
                      <a:lnTo>
                        <a:pt x="126" y="23"/>
                      </a:lnTo>
                      <a:lnTo>
                        <a:pt x="117" y="22"/>
                      </a:lnTo>
                      <a:lnTo>
                        <a:pt x="110" y="20"/>
                      </a:lnTo>
                      <a:lnTo>
                        <a:pt x="101" y="19"/>
                      </a:lnTo>
                      <a:lnTo>
                        <a:pt x="94" y="17"/>
                      </a:lnTo>
                      <a:lnTo>
                        <a:pt x="85" y="15"/>
                      </a:lnTo>
                      <a:lnTo>
                        <a:pt x="78" y="15"/>
                      </a:lnTo>
                      <a:lnTo>
                        <a:pt x="68" y="12"/>
                      </a:lnTo>
                      <a:lnTo>
                        <a:pt x="61" y="12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6" y="6"/>
                      </a:lnTo>
                      <a:lnTo>
                        <a:pt x="29" y="4"/>
                      </a:lnTo>
                      <a:lnTo>
                        <a:pt x="20" y="3"/>
                      </a:lnTo>
                      <a:lnTo>
                        <a:pt x="11" y="1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7" y="25"/>
                      </a:lnTo>
                      <a:lnTo>
                        <a:pt x="16" y="26"/>
                      </a:lnTo>
                      <a:lnTo>
                        <a:pt x="24" y="28"/>
                      </a:lnTo>
                      <a:lnTo>
                        <a:pt x="32" y="29"/>
                      </a:lnTo>
                      <a:lnTo>
                        <a:pt x="40" y="31"/>
                      </a:lnTo>
                      <a:lnTo>
                        <a:pt x="48" y="32"/>
                      </a:lnTo>
                      <a:lnTo>
                        <a:pt x="56" y="33"/>
                      </a:lnTo>
                      <a:lnTo>
                        <a:pt x="64" y="35"/>
                      </a:lnTo>
                      <a:lnTo>
                        <a:pt x="72" y="36"/>
                      </a:lnTo>
                      <a:lnTo>
                        <a:pt x="80" y="38"/>
                      </a:lnTo>
                      <a:lnTo>
                        <a:pt x="88" y="39"/>
                      </a:lnTo>
                      <a:lnTo>
                        <a:pt x="97" y="42"/>
                      </a:lnTo>
                      <a:lnTo>
                        <a:pt x="104" y="44"/>
                      </a:lnTo>
                      <a:lnTo>
                        <a:pt x="113" y="45"/>
                      </a:lnTo>
                      <a:lnTo>
                        <a:pt x="120" y="47"/>
                      </a:lnTo>
                      <a:lnTo>
                        <a:pt x="129" y="48"/>
                      </a:lnTo>
                      <a:lnTo>
                        <a:pt x="126" y="47"/>
                      </a:lnTo>
                      <a:lnTo>
                        <a:pt x="13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3" name="Freeform 91"/>
                <p:cNvSpPr>
                  <a:spLocks/>
                </p:cNvSpPr>
                <p:nvPr/>
              </p:nvSpPr>
              <p:spPr bwMode="auto">
                <a:xfrm>
                  <a:off x="5235" y="2756"/>
                  <a:ext cx="154" cy="271"/>
                </a:xfrm>
                <a:custGeom>
                  <a:avLst/>
                  <a:gdLst>
                    <a:gd name="T0" fmla="*/ 447 w 460"/>
                    <a:gd name="T1" fmla="*/ 768 h 811"/>
                    <a:gd name="T2" fmla="*/ 420 w 460"/>
                    <a:gd name="T3" fmla="*/ 699 h 811"/>
                    <a:gd name="T4" fmla="*/ 393 w 460"/>
                    <a:gd name="T5" fmla="*/ 631 h 811"/>
                    <a:gd name="T6" fmla="*/ 365 w 460"/>
                    <a:gd name="T7" fmla="*/ 564 h 811"/>
                    <a:gd name="T8" fmla="*/ 335 w 460"/>
                    <a:gd name="T9" fmla="*/ 499 h 811"/>
                    <a:gd name="T10" fmla="*/ 306 w 460"/>
                    <a:gd name="T11" fmla="*/ 436 h 811"/>
                    <a:gd name="T12" fmla="*/ 275 w 460"/>
                    <a:gd name="T13" fmla="*/ 375 h 811"/>
                    <a:gd name="T14" fmla="*/ 246 w 460"/>
                    <a:gd name="T15" fmla="*/ 318 h 811"/>
                    <a:gd name="T16" fmla="*/ 215 w 460"/>
                    <a:gd name="T17" fmla="*/ 264 h 811"/>
                    <a:gd name="T18" fmla="*/ 186 w 460"/>
                    <a:gd name="T19" fmla="*/ 213 h 811"/>
                    <a:gd name="T20" fmla="*/ 157 w 460"/>
                    <a:gd name="T21" fmla="*/ 167 h 811"/>
                    <a:gd name="T22" fmla="*/ 128 w 460"/>
                    <a:gd name="T23" fmla="*/ 125 h 811"/>
                    <a:gd name="T24" fmla="*/ 100 w 460"/>
                    <a:gd name="T25" fmla="*/ 87 h 811"/>
                    <a:gd name="T26" fmla="*/ 73 w 460"/>
                    <a:gd name="T27" fmla="*/ 55 h 811"/>
                    <a:gd name="T28" fmla="*/ 48 w 460"/>
                    <a:gd name="T29" fmla="*/ 27 h 811"/>
                    <a:gd name="T30" fmla="*/ 25 w 460"/>
                    <a:gd name="T31" fmla="*/ 7 h 811"/>
                    <a:gd name="T32" fmla="*/ 0 w 460"/>
                    <a:gd name="T33" fmla="*/ 19 h 811"/>
                    <a:gd name="T34" fmla="*/ 21 w 460"/>
                    <a:gd name="T35" fmla="*/ 35 h 811"/>
                    <a:gd name="T36" fmla="*/ 44 w 460"/>
                    <a:gd name="T37" fmla="*/ 56 h 811"/>
                    <a:gd name="T38" fmla="*/ 70 w 460"/>
                    <a:gd name="T39" fmla="*/ 85 h 811"/>
                    <a:gd name="T40" fmla="*/ 95 w 460"/>
                    <a:gd name="T41" fmla="*/ 119 h 811"/>
                    <a:gd name="T42" fmla="*/ 124 w 460"/>
                    <a:gd name="T43" fmla="*/ 158 h 811"/>
                    <a:gd name="T44" fmla="*/ 150 w 460"/>
                    <a:gd name="T45" fmla="*/ 202 h 811"/>
                    <a:gd name="T46" fmla="*/ 180 w 460"/>
                    <a:gd name="T47" fmla="*/ 250 h 811"/>
                    <a:gd name="T48" fmla="*/ 210 w 460"/>
                    <a:gd name="T49" fmla="*/ 302 h 811"/>
                    <a:gd name="T50" fmla="*/ 240 w 460"/>
                    <a:gd name="T51" fmla="*/ 357 h 811"/>
                    <a:gd name="T52" fmla="*/ 271 w 460"/>
                    <a:gd name="T53" fmla="*/ 417 h 811"/>
                    <a:gd name="T54" fmla="*/ 300 w 460"/>
                    <a:gd name="T55" fmla="*/ 478 h 811"/>
                    <a:gd name="T56" fmla="*/ 327 w 460"/>
                    <a:gd name="T57" fmla="*/ 541 h 811"/>
                    <a:gd name="T58" fmla="*/ 356 w 460"/>
                    <a:gd name="T59" fmla="*/ 608 h 811"/>
                    <a:gd name="T60" fmla="*/ 385 w 460"/>
                    <a:gd name="T61" fmla="*/ 673 h 811"/>
                    <a:gd name="T62" fmla="*/ 412 w 460"/>
                    <a:gd name="T63" fmla="*/ 743 h 811"/>
                    <a:gd name="T64" fmla="*/ 438 w 460"/>
                    <a:gd name="T65" fmla="*/ 811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0" h="811">
                      <a:moveTo>
                        <a:pt x="460" y="804"/>
                      </a:moveTo>
                      <a:lnTo>
                        <a:pt x="447" y="768"/>
                      </a:lnTo>
                      <a:lnTo>
                        <a:pt x="433" y="734"/>
                      </a:lnTo>
                      <a:lnTo>
                        <a:pt x="420" y="699"/>
                      </a:lnTo>
                      <a:lnTo>
                        <a:pt x="407" y="664"/>
                      </a:lnTo>
                      <a:lnTo>
                        <a:pt x="393" y="631"/>
                      </a:lnTo>
                      <a:lnTo>
                        <a:pt x="378" y="598"/>
                      </a:lnTo>
                      <a:lnTo>
                        <a:pt x="365" y="564"/>
                      </a:lnTo>
                      <a:lnTo>
                        <a:pt x="351" y="532"/>
                      </a:lnTo>
                      <a:lnTo>
                        <a:pt x="335" y="499"/>
                      </a:lnTo>
                      <a:lnTo>
                        <a:pt x="320" y="468"/>
                      </a:lnTo>
                      <a:lnTo>
                        <a:pt x="306" y="436"/>
                      </a:lnTo>
                      <a:lnTo>
                        <a:pt x="290" y="405"/>
                      </a:lnTo>
                      <a:lnTo>
                        <a:pt x="275" y="375"/>
                      </a:lnTo>
                      <a:lnTo>
                        <a:pt x="260" y="346"/>
                      </a:lnTo>
                      <a:lnTo>
                        <a:pt x="246" y="318"/>
                      </a:lnTo>
                      <a:lnTo>
                        <a:pt x="231" y="291"/>
                      </a:lnTo>
                      <a:lnTo>
                        <a:pt x="215" y="264"/>
                      </a:lnTo>
                      <a:lnTo>
                        <a:pt x="201" y="238"/>
                      </a:lnTo>
                      <a:lnTo>
                        <a:pt x="186" y="213"/>
                      </a:lnTo>
                      <a:lnTo>
                        <a:pt x="172" y="190"/>
                      </a:lnTo>
                      <a:lnTo>
                        <a:pt x="157" y="167"/>
                      </a:lnTo>
                      <a:lnTo>
                        <a:pt x="143" y="145"/>
                      </a:lnTo>
                      <a:lnTo>
                        <a:pt x="128" y="125"/>
                      </a:lnTo>
                      <a:lnTo>
                        <a:pt x="115" y="104"/>
                      </a:lnTo>
                      <a:lnTo>
                        <a:pt x="100" y="87"/>
                      </a:lnTo>
                      <a:lnTo>
                        <a:pt x="87" y="71"/>
                      </a:lnTo>
                      <a:lnTo>
                        <a:pt x="73" y="55"/>
                      </a:lnTo>
                      <a:lnTo>
                        <a:pt x="61" y="40"/>
                      </a:lnTo>
                      <a:lnTo>
                        <a:pt x="48" y="27"/>
                      </a:lnTo>
                      <a:lnTo>
                        <a:pt x="37" y="16"/>
                      </a:lnTo>
                      <a:lnTo>
                        <a:pt x="25" y="7"/>
                      </a:lnTo>
                      <a:lnTo>
                        <a:pt x="12" y="0"/>
                      </a:lnTo>
                      <a:lnTo>
                        <a:pt x="0" y="19"/>
                      </a:lnTo>
                      <a:lnTo>
                        <a:pt x="9" y="26"/>
                      </a:lnTo>
                      <a:lnTo>
                        <a:pt x="21" y="35"/>
                      </a:lnTo>
                      <a:lnTo>
                        <a:pt x="32" y="45"/>
                      </a:lnTo>
                      <a:lnTo>
                        <a:pt x="44" y="56"/>
                      </a:lnTo>
                      <a:lnTo>
                        <a:pt x="57" y="71"/>
                      </a:lnTo>
                      <a:lnTo>
                        <a:pt x="70" y="85"/>
                      </a:lnTo>
                      <a:lnTo>
                        <a:pt x="83" y="101"/>
                      </a:lnTo>
                      <a:lnTo>
                        <a:pt x="95" y="119"/>
                      </a:lnTo>
                      <a:lnTo>
                        <a:pt x="109" y="138"/>
                      </a:lnTo>
                      <a:lnTo>
                        <a:pt x="124" y="158"/>
                      </a:lnTo>
                      <a:lnTo>
                        <a:pt x="138" y="180"/>
                      </a:lnTo>
                      <a:lnTo>
                        <a:pt x="150" y="202"/>
                      </a:lnTo>
                      <a:lnTo>
                        <a:pt x="166" y="225"/>
                      </a:lnTo>
                      <a:lnTo>
                        <a:pt x="180" y="250"/>
                      </a:lnTo>
                      <a:lnTo>
                        <a:pt x="195" y="276"/>
                      </a:lnTo>
                      <a:lnTo>
                        <a:pt x="210" y="302"/>
                      </a:lnTo>
                      <a:lnTo>
                        <a:pt x="226" y="330"/>
                      </a:lnTo>
                      <a:lnTo>
                        <a:pt x="240" y="357"/>
                      </a:lnTo>
                      <a:lnTo>
                        <a:pt x="255" y="387"/>
                      </a:lnTo>
                      <a:lnTo>
                        <a:pt x="271" y="417"/>
                      </a:lnTo>
                      <a:lnTo>
                        <a:pt x="284" y="446"/>
                      </a:lnTo>
                      <a:lnTo>
                        <a:pt x="300" y="478"/>
                      </a:lnTo>
                      <a:lnTo>
                        <a:pt x="313" y="509"/>
                      </a:lnTo>
                      <a:lnTo>
                        <a:pt x="327" y="541"/>
                      </a:lnTo>
                      <a:lnTo>
                        <a:pt x="342" y="574"/>
                      </a:lnTo>
                      <a:lnTo>
                        <a:pt x="356" y="608"/>
                      </a:lnTo>
                      <a:lnTo>
                        <a:pt x="371" y="641"/>
                      </a:lnTo>
                      <a:lnTo>
                        <a:pt x="385" y="673"/>
                      </a:lnTo>
                      <a:lnTo>
                        <a:pt x="399" y="708"/>
                      </a:lnTo>
                      <a:lnTo>
                        <a:pt x="412" y="743"/>
                      </a:lnTo>
                      <a:lnTo>
                        <a:pt x="426" y="776"/>
                      </a:lnTo>
                      <a:lnTo>
                        <a:pt x="438" y="811"/>
                      </a:lnTo>
                      <a:lnTo>
                        <a:pt x="460" y="8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4" name="Freeform 92"/>
                <p:cNvSpPr>
                  <a:spLocks/>
                </p:cNvSpPr>
                <p:nvPr/>
              </p:nvSpPr>
              <p:spPr bwMode="auto">
                <a:xfrm>
                  <a:off x="5381" y="3024"/>
                  <a:ext cx="53" cy="154"/>
                </a:xfrm>
                <a:custGeom>
                  <a:avLst/>
                  <a:gdLst>
                    <a:gd name="T0" fmla="*/ 158 w 158"/>
                    <a:gd name="T1" fmla="*/ 447 h 460"/>
                    <a:gd name="T2" fmla="*/ 153 w 158"/>
                    <a:gd name="T3" fmla="*/ 418 h 460"/>
                    <a:gd name="T4" fmla="*/ 145 w 158"/>
                    <a:gd name="T5" fmla="*/ 387 h 460"/>
                    <a:gd name="T6" fmla="*/ 138 w 158"/>
                    <a:gd name="T7" fmla="*/ 358 h 460"/>
                    <a:gd name="T8" fmla="*/ 129 w 158"/>
                    <a:gd name="T9" fmla="*/ 327 h 460"/>
                    <a:gd name="T10" fmla="*/ 121 w 158"/>
                    <a:gd name="T11" fmla="*/ 297 h 460"/>
                    <a:gd name="T12" fmla="*/ 112 w 158"/>
                    <a:gd name="T13" fmla="*/ 266 h 460"/>
                    <a:gd name="T14" fmla="*/ 103 w 158"/>
                    <a:gd name="T15" fmla="*/ 237 h 460"/>
                    <a:gd name="T16" fmla="*/ 94 w 158"/>
                    <a:gd name="T17" fmla="*/ 208 h 460"/>
                    <a:gd name="T18" fmla="*/ 84 w 158"/>
                    <a:gd name="T19" fmla="*/ 179 h 460"/>
                    <a:gd name="T20" fmla="*/ 75 w 158"/>
                    <a:gd name="T21" fmla="*/ 150 h 460"/>
                    <a:gd name="T22" fmla="*/ 65 w 158"/>
                    <a:gd name="T23" fmla="*/ 122 h 460"/>
                    <a:gd name="T24" fmla="*/ 57 w 158"/>
                    <a:gd name="T25" fmla="*/ 95 h 460"/>
                    <a:gd name="T26" fmla="*/ 48 w 158"/>
                    <a:gd name="T27" fmla="*/ 70 h 460"/>
                    <a:gd name="T28" fmla="*/ 38 w 158"/>
                    <a:gd name="T29" fmla="*/ 45 h 460"/>
                    <a:gd name="T30" fmla="*/ 29 w 158"/>
                    <a:gd name="T31" fmla="*/ 20 h 460"/>
                    <a:gd name="T32" fmla="*/ 22 w 158"/>
                    <a:gd name="T33" fmla="*/ 0 h 460"/>
                    <a:gd name="T34" fmla="*/ 4 w 158"/>
                    <a:gd name="T35" fmla="*/ 19 h 460"/>
                    <a:gd name="T36" fmla="*/ 11 w 158"/>
                    <a:gd name="T37" fmla="*/ 41 h 460"/>
                    <a:gd name="T38" fmla="*/ 20 w 158"/>
                    <a:gd name="T39" fmla="*/ 66 h 460"/>
                    <a:gd name="T40" fmla="*/ 29 w 158"/>
                    <a:gd name="T41" fmla="*/ 90 h 460"/>
                    <a:gd name="T42" fmla="*/ 39 w 158"/>
                    <a:gd name="T43" fmla="*/ 116 h 460"/>
                    <a:gd name="T44" fmla="*/ 48 w 158"/>
                    <a:gd name="T45" fmla="*/ 143 h 460"/>
                    <a:gd name="T46" fmla="*/ 57 w 158"/>
                    <a:gd name="T47" fmla="*/ 172 h 460"/>
                    <a:gd name="T48" fmla="*/ 67 w 158"/>
                    <a:gd name="T49" fmla="*/ 199 h 460"/>
                    <a:gd name="T50" fmla="*/ 75 w 158"/>
                    <a:gd name="T51" fmla="*/ 230 h 460"/>
                    <a:gd name="T52" fmla="*/ 86 w 158"/>
                    <a:gd name="T53" fmla="*/ 259 h 460"/>
                    <a:gd name="T54" fmla="*/ 94 w 158"/>
                    <a:gd name="T55" fmla="*/ 288 h 460"/>
                    <a:gd name="T56" fmla="*/ 103 w 158"/>
                    <a:gd name="T57" fmla="*/ 319 h 460"/>
                    <a:gd name="T58" fmla="*/ 112 w 158"/>
                    <a:gd name="T59" fmla="*/ 349 h 460"/>
                    <a:gd name="T60" fmla="*/ 118 w 158"/>
                    <a:gd name="T61" fmla="*/ 378 h 460"/>
                    <a:gd name="T62" fmla="*/ 126 w 158"/>
                    <a:gd name="T63" fmla="*/ 407 h 460"/>
                    <a:gd name="T64" fmla="*/ 132 w 158"/>
                    <a:gd name="T65" fmla="*/ 438 h 460"/>
                    <a:gd name="T66" fmla="*/ 141 w 158"/>
                    <a:gd name="T67" fmla="*/ 43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8" h="460">
                      <a:moveTo>
                        <a:pt x="153" y="460"/>
                      </a:moveTo>
                      <a:lnTo>
                        <a:pt x="158" y="447"/>
                      </a:lnTo>
                      <a:lnTo>
                        <a:pt x="155" y="432"/>
                      </a:lnTo>
                      <a:lnTo>
                        <a:pt x="153" y="418"/>
                      </a:lnTo>
                      <a:lnTo>
                        <a:pt x="148" y="403"/>
                      </a:lnTo>
                      <a:lnTo>
                        <a:pt x="145" y="387"/>
                      </a:lnTo>
                      <a:lnTo>
                        <a:pt x="141" y="372"/>
                      </a:lnTo>
                      <a:lnTo>
                        <a:pt x="138" y="358"/>
                      </a:lnTo>
                      <a:lnTo>
                        <a:pt x="134" y="342"/>
                      </a:lnTo>
                      <a:lnTo>
                        <a:pt x="129" y="327"/>
                      </a:lnTo>
                      <a:lnTo>
                        <a:pt x="126" y="313"/>
                      </a:lnTo>
                      <a:lnTo>
                        <a:pt x="121" y="297"/>
                      </a:lnTo>
                      <a:lnTo>
                        <a:pt x="118" y="281"/>
                      </a:lnTo>
                      <a:lnTo>
                        <a:pt x="112" y="266"/>
                      </a:lnTo>
                      <a:lnTo>
                        <a:pt x="109" y="252"/>
                      </a:lnTo>
                      <a:lnTo>
                        <a:pt x="103" y="237"/>
                      </a:lnTo>
                      <a:lnTo>
                        <a:pt x="99" y="223"/>
                      </a:lnTo>
                      <a:lnTo>
                        <a:pt x="94" y="208"/>
                      </a:lnTo>
                      <a:lnTo>
                        <a:pt x="89" y="192"/>
                      </a:lnTo>
                      <a:lnTo>
                        <a:pt x="84" y="179"/>
                      </a:lnTo>
                      <a:lnTo>
                        <a:pt x="80" y="164"/>
                      </a:lnTo>
                      <a:lnTo>
                        <a:pt x="75" y="150"/>
                      </a:lnTo>
                      <a:lnTo>
                        <a:pt x="70" y="135"/>
                      </a:lnTo>
                      <a:lnTo>
                        <a:pt x="65" y="122"/>
                      </a:lnTo>
                      <a:lnTo>
                        <a:pt x="59" y="109"/>
                      </a:lnTo>
                      <a:lnTo>
                        <a:pt x="57" y="95"/>
                      </a:lnTo>
                      <a:lnTo>
                        <a:pt x="51" y="82"/>
                      </a:lnTo>
                      <a:lnTo>
                        <a:pt x="48" y="70"/>
                      </a:lnTo>
                      <a:lnTo>
                        <a:pt x="42" y="57"/>
                      </a:lnTo>
                      <a:lnTo>
                        <a:pt x="38" y="45"/>
                      </a:lnTo>
                      <a:lnTo>
                        <a:pt x="33" y="32"/>
                      </a:lnTo>
                      <a:lnTo>
                        <a:pt x="29" y="20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7"/>
                      </a:lnTo>
                      <a:lnTo>
                        <a:pt x="4" y="19"/>
                      </a:lnTo>
                      <a:lnTo>
                        <a:pt x="9" y="29"/>
                      </a:lnTo>
                      <a:lnTo>
                        <a:pt x="11" y="41"/>
                      </a:lnTo>
                      <a:lnTo>
                        <a:pt x="17" y="52"/>
                      </a:lnTo>
                      <a:lnTo>
                        <a:pt x="20" y="66"/>
                      </a:lnTo>
                      <a:lnTo>
                        <a:pt x="26" y="77"/>
                      </a:lnTo>
                      <a:lnTo>
                        <a:pt x="29" y="90"/>
                      </a:lnTo>
                      <a:lnTo>
                        <a:pt x="35" y="102"/>
                      </a:lnTo>
                      <a:lnTo>
                        <a:pt x="39" y="116"/>
                      </a:lnTo>
                      <a:lnTo>
                        <a:pt x="43" y="130"/>
                      </a:lnTo>
                      <a:lnTo>
                        <a:pt x="48" y="143"/>
                      </a:lnTo>
                      <a:lnTo>
                        <a:pt x="52" y="157"/>
                      </a:lnTo>
                      <a:lnTo>
                        <a:pt x="57" y="172"/>
                      </a:lnTo>
                      <a:lnTo>
                        <a:pt x="62" y="186"/>
                      </a:lnTo>
                      <a:lnTo>
                        <a:pt x="67" y="199"/>
                      </a:lnTo>
                      <a:lnTo>
                        <a:pt x="71" y="215"/>
                      </a:lnTo>
                      <a:lnTo>
                        <a:pt x="75" y="230"/>
                      </a:lnTo>
                      <a:lnTo>
                        <a:pt x="80" y="244"/>
                      </a:lnTo>
                      <a:lnTo>
                        <a:pt x="86" y="259"/>
                      </a:lnTo>
                      <a:lnTo>
                        <a:pt x="89" y="274"/>
                      </a:lnTo>
                      <a:lnTo>
                        <a:pt x="94" y="288"/>
                      </a:lnTo>
                      <a:lnTo>
                        <a:pt x="99" y="303"/>
                      </a:lnTo>
                      <a:lnTo>
                        <a:pt x="103" y="319"/>
                      </a:lnTo>
                      <a:lnTo>
                        <a:pt x="106" y="333"/>
                      </a:lnTo>
                      <a:lnTo>
                        <a:pt x="112" y="349"/>
                      </a:lnTo>
                      <a:lnTo>
                        <a:pt x="115" y="364"/>
                      </a:lnTo>
                      <a:lnTo>
                        <a:pt x="118" y="378"/>
                      </a:lnTo>
                      <a:lnTo>
                        <a:pt x="122" y="394"/>
                      </a:lnTo>
                      <a:lnTo>
                        <a:pt x="126" y="407"/>
                      </a:lnTo>
                      <a:lnTo>
                        <a:pt x="129" y="423"/>
                      </a:lnTo>
                      <a:lnTo>
                        <a:pt x="132" y="438"/>
                      </a:lnTo>
                      <a:lnTo>
                        <a:pt x="135" y="451"/>
                      </a:lnTo>
                      <a:lnTo>
                        <a:pt x="141" y="439"/>
                      </a:lnTo>
                      <a:lnTo>
                        <a:pt x="153" y="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5" name="Freeform 93"/>
                <p:cNvSpPr>
                  <a:spLocks/>
                </p:cNvSpPr>
                <p:nvPr/>
              </p:nvSpPr>
              <p:spPr bwMode="auto">
                <a:xfrm>
                  <a:off x="5377" y="3171"/>
                  <a:ext cx="55" cy="19"/>
                </a:xfrm>
                <a:custGeom>
                  <a:avLst/>
                  <a:gdLst>
                    <a:gd name="T0" fmla="*/ 22 w 165"/>
                    <a:gd name="T1" fmla="*/ 48 h 59"/>
                    <a:gd name="T2" fmla="*/ 12 w 165"/>
                    <a:gd name="T3" fmla="*/ 59 h 59"/>
                    <a:gd name="T4" fmla="*/ 22 w 165"/>
                    <a:gd name="T5" fmla="*/ 59 h 59"/>
                    <a:gd name="T6" fmla="*/ 34 w 165"/>
                    <a:gd name="T7" fmla="*/ 57 h 59"/>
                    <a:gd name="T8" fmla="*/ 44 w 165"/>
                    <a:gd name="T9" fmla="*/ 56 h 59"/>
                    <a:gd name="T10" fmla="*/ 54 w 165"/>
                    <a:gd name="T11" fmla="*/ 53 h 59"/>
                    <a:gd name="T12" fmla="*/ 64 w 165"/>
                    <a:gd name="T13" fmla="*/ 51 h 59"/>
                    <a:gd name="T14" fmla="*/ 74 w 165"/>
                    <a:gd name="T15" fmla="*/ 50 h 59"/>
                    <a:gd name="T16" fmla="*/ 85 w 165"/>
                    <a:gd name="T17" fmla="*/ 48 h 59"/>
                    <a:gd name="T18" fmla="*/ 95 w 165"/>
                    <a:gd name="T19" fmla="*/ 45 h 59"/>
                    <a:gd name="T20" fmla="*/ 105 w 165"/>
                    <a:gd name="T21" fmla="*/ 43 h 59"/>
                    <a:gd name="T22" fmla="*/ 114 w 165"/>
                    <a:gd name="T23" fmla="*/ 41 h 59"/>
                    <a:gd name="T24" fmla="*/ 124 w 165"/>
                    <a:gd name="T25" fmla="*/ 37 h 59"/>
                    <a:gd name="T26" fmla="*/ 133 w 165"/>
                    <a:gd name="T27" fmla="*/ 34 h 59"/>
                    <a:gd name="T28" fmla="*/ 140 w 165"/>
                    <a:gd name="T29" fmla="*/ 31 h 59"/>
                    <a:gd name="T30" fmla="*/ 149 w 165"/>
                    <a:gd name="T31" fmla="*/ 28 h 59"/>
                    <a:gd name="T32" fmla="*/ 156 w 165"/>
                    <a:gd name="T33" fmla="*/ 25 h 59"/>
                    <a:gd name="T34" fmla="*/ 165 w 165"/>
                    <a:gd name="T35" fmla="*/ 21 h 59"/>
                    <a:gd name="T36" fmla="*/ 153 w 165"/>
                    <a:gd name="T37" fmla="*/ 0 h 59"/>
                    <a:gd name="T38" fmla="*/ 147 w 165"/>
                    <a:gd name="T39" fmla="*/ 3 h 59"/>
                    <a:gd name="T40" fmla="*/ 140 w 165"/>
                    <a:gd name="T41" fmla="*/ 6 h 59"/>
                    <a:gd name="T42" fmla="*/ 133 w 165"/>
                    <a:gd name="T43" fmla="*/ 9 h 59"/>
                    <a:gd name="T44" fmla="*/ 124 w 165"/>
                    <a:gd name="T45" fmla="*/ 12 h 59"/>
                    <a:gd name="T46" fmla="*/ 117 w 165"/>
                    <a:gd name="T47" fmla="*/ 15 h 59"/>
                    <a:gd name="T48" fmla="*/ 106 w 165"/>
                    <a:gd name="T49" fmla="*/ 18 h 59"/>
                    <a:gd name="T50" fmla="*/ 99 w 165"/>
                    <a:gd name="T51" fmla="*/ 19 h 59"/>
                    <a:gd name="T52" fmla="*/ 89 w 165"/>
                    <a:gd name="T53" fmla="*/ 22 h 59"/>
                    <a:gd name="T54" fmla="*/ 80 w 165"/>
                    <a:gd name="T55" fmla="*/ 25 h 59"/>
                    <a:gd name="T56" fmla="*/ 70 w 165"/>
                    <a:gd name="T57" fmla="*/ 27 h 59"/>
                    <a:gd name="T58" fmla="*/ 60 w 165"/>
                    <a:gd name="T59" fmla="*/ 28 h 59"/>
                    <a:gd name="T60" fmla="*/ 51 w 165"/>
                    <a:gd name="T61" fmla="*/ 31 h 59"/>
                    <a:gd name="T62" fmla="*/ 39 w 165"/>
                    <a:gd name="T63" fmla="*/ 32 h 59"/>
                    <a:gd name="T64" fmla="*/ 29 w 165"/>
                    <a:gd name="T65" fmla="*/ 34 h 59"/>
                    <a:gd name="T66" fmla="*/ 21 w 165"/>
                    <a:gd name="T67" fmla="*/ 35 h 59"/>
                    <a:gd name="T68" fmla="*/ 9 w 165"/>
                    <a:gd name="T69" fmla="*/ 37 h 59"/>
                    <a:gd name="T70" fmla="*/ 0 w 165"/>
                    <a:gd name="T71" fmla="*/ 48 h 59"/>
                    <a:gd name="T72" fmla="*/ 22 w 165"/>
                    <a:gd name="T73" fmla="*/ 4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59">
                      <a:moveTo>
                        <a:pt x="22" y="48"/>
                      </a:moveTo>
                      <a:lnTo>
                        <a:pt x="12" y="59"/>
                      </a:lnTo>
                      <a:lnTo>
                        <a:pt x="22" y="59"/>
                      </a:lnTo>
                      <a:lnTo>
                        <a:pt x="34" y="57"/>
                      </a:lnTo>
                      <a:lnTo>
                        <a:pt x="44" y="56"/>
                      </a:lnTo>
                      <a:lnTo>
                        <a:pt x="54" y="53"/>
                      </a:lnTo>
                      <a:lnTo>
                        <a:pt x="64" y="51"/>
                      </a:lnTo>
                      <a:lnTo>
                        <a:pt x="74" y="50"/>
                      </a:lnTo>
                      <a:lnTo>
                        <a:pt x="85" y="48"/>
                      </a:lnTo>
                      <a:lnTo>
                        <a:pt x="95" y="45"/>
                      </a:lnTo>
                      <a:lnTo>
                        <a:pt x="105" y="43"/>
                      </a:lnTo>
                      <a:lnTo>
                        <a:pt x="114" y="41"/>
                      </a:lnTo>
                      <a:lnTo>
                        <a:pt x="124" y="37"/>
                      </a:lnTo>
                      <a:lnTo>
                        <a:pt x="133" y="34"/>
                      </a:lnTo>
                      <a:lnTo>
                        <a:pt x="140" y="31"/>
                      </a:lnTo>
                      <a:lnTo>
                        <a:pt x="149" y="28"/>
                      </a:lnTo>
                      <a:lnTo>
                        <a:pt x="156" y="25"/>
                      </a:lnTo>
                      <a:lnTo>
                        <a:pt x="165" y="21"/>
                      </a:lnTo>
                      <a:lnTo>
                        <a:pt x="153" y="0"/>
                      </a:lnTo>
                      <a:lnTo>
                        <a:pt x="147" y="3"/>
                      </a:lnTo>
                      <a:lnTo>
                        <a:pt x="140" y="6"/>
                      </a:lnTo>
                      <a:lnTo>
                        <a:pt x="133" y="9"/>
                      </a:lnTo>
                      <a:lnTo>
                        <a:pt x="124" y="12"/>
                      </a:lnTo>
                      <a:lnTo>
                        <a:pt x="117" y="15"/>
                      </a:lnTo>
                      <a:lnTo>
                        <a:pt x="106" y="18"/>
                      </a:lnTo>
                      <a:lnTo>
                        <a:pt x="99" y="19"/>
                      </a:lnTo>
                      <a:lnTo>
                        <a:pt x="89" y="22"/>
                      </a:lnTo>
                      <a:lnTo>
                        <a:pt x="80" y="25"/>
                      </a:lnTo>
                      <a:lnTo>
                        <a:pt x="70" y="27"/>
                      </a:lnTo>
                      <a:lnTo>
                        <a:pt x="60" y="28"/>
                      </a:lnTo>
                      <a:lnTo>
                        <a:pt x="51" y="31"/>
                      </a:lnTo>
                      <a:lnTo>
                        <a:pt x="39" y="32"/>
                      </a:lnTo>
                      <a:lnTo>
                        <a:pt x="29" y="34"/>
                      </a:lnTo>
                      <a:lnTo>
                        <a:pt x="21" y="35"/>
                      </a:lnTo>
                      <a:lnTo>
                        <a:pt x="9" y="37"/>
                      </a:lnTo>
                      <a:lnTo>
                        <a:pt x="0" y="48"/>
                      </a:lnTo>
                      <a:lnTo>
                        <a:pt x="22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6" name="Freeform 94"/>
                <p:cNvSpPr>
                  <a:spLocks/>
                </p:cNvSpPr>
                <p:nvPr/>
              </p:nvSpPr>
              <p:spPr bwMode="auto">
                <a:xfrm>
                  <a:off x="5377" y="3187"/>
                  <a:ext cx="10" cy="166"/>
                </a:xfrm>
                <a:custGeom>
                  <a:avLst/>
                  <a:gdLst>
                    <a:gd name="T0" fmla="*/ 23 w 29"/>
                    <a:gd name="T1" fmla="*/ 499 h 499"/>
                    <a:gd name="T2" fmla="*/ 29 w 29"/>
                    <a:gd name="T3" fmla="*/ 489 h 499"/>
                    <a:gd name="T4" fmla="*/ 29 w 29"/>
                    <a:gd name="T5" fmla="*/ 475 h 499"/>
                    <a:gd name="T6" fmla="*/ 28 w 29"/>
                    <a:gd name="T7" fmla="*/ 459 h 499"/>
                    <a:gd name="T8" fmla="*/ 28 w 29"/>
                    <a:gd name="T9" fmla="*/ 428 h 499"/>
                    <a:gd name="T10" fmla="*/ 28 w 29"/>
                    <a:gd name="T11" fmla="*/ 412 h 499"/>
                    <a:gd name="T12" fmla="*/ 28 w 29"/>
                    <a:gd name="T13" fmla="*/ 381 h 499"/>
                    <a:gd name="T14" fmla="*/ 26 w 29"/>
                    <a:gd name="T15" fmla="*/ 367 h 499"/>
                    <a:gd name="T16" fmla="*/ 26 w 29"/>
                    <a:gd name="T17" fmla="*/ 336 h 499"/>
                    <a:gd name="T18" fmla="*/ 26 w 29"/>
                    <a:gd name="T19" fmla="*/ 320 h 499"/>
                    <a:gd name="T20" fmla="*/ 26 w 29"/>
                    <a:gd name="T21" fmla="*/ 290 h 499"/>
                    <a:gd name="T22" fmla="*/ 25 w 29"/>
                    <a:gd name="T23" fmla="*/ 275 h 499"/>
                    <a:gd name="T24" fmla="*/ 25 w 29"/>
                    <a:gd name="T25" fmla="*/ 245 h 499"/>
                    <a:gd name="T26" fmla="*/ 25 w 29"/>
                    <a:gd name="T27" fmla="*/ 229 h 499"/>
                    <a:gd name="T28" fmla="*/ 25 w 29"/>
                    <a:gd name="T29" fmla="*/ 198 h 499"/>
                    <a:gd name="T30" fmla="*/ 23 w 29"/>
                    <a:gd name="T31" fmla="*/ 184 h 499"/>
                    <a:gd name="T32" fmla="*/ 23 w 29"/>
                    <a:gd name="T33" fmla="*/ 137 h 499"/>
                    <a:gd name="T34" fmla="*/ 23 w 29"/>
                    <a:gd name="T35" fmla="*/ 123 h 499"/>
                    <a:gd name="T36" fmla="*/ 23 w 29"/>
                    <a:gd name="T37" fmla="*/ 92 h 499"/>
                    <a:gd name="T38" fmla="*/ 23 w 29"/>
                    <a:gd name="T39" fmla="*/ 76 h 499"/>
                    <a:gd name="T40" fmla="*/ 23 w 29"/>
                    <a:gd name="T41" fmla="*/ 31 h 499"/>
                    <a:gd name="T42" fmla="*/ 22 w 29"/>
                    <a:gd name="T43" fmla="*/ 15 h 499"/>
                    <a:gd name="T44" fmla="*/ 22 w 29"/>
                    <a:gd name="T45" fmla="*/ 0 h 499"/>
                    <a:gd name="T46" fmla="*/ 0 w 29"/>
                    <a:gd name="T47" fmla="*/ 0 h 499"/>
                    <a:gd name="T48" fmla="*/ 0 w 29"/>
                    <a:gd name="T49" fmla="*/ 15 h 499"/>
                    <a:gd name="T50" fmla="*/ 0 w 29"/>
                    <a:gd name="T51" fmla="*/ 31 h 499"/>
                    <a:gd name="T52" fmla="*/ 0 w 29"/>
                    <a:gd name="T53" fmla="*/ 76 h 499"/>
                    <a:gd name="T54" fmla="*/ 0 w 29"/>
                    <a:gd name="T55" fmla="*/ 92 h 499"/>
                    <a:gd name="T56" fmla="*/ 0 w 29"/>
                    <a:gd name="T57" fmla="*/ 123 h 499"/>
                    <a:gd name="T58" fmla="*/ 2 w 29"/>
                    <a:gd name="T59" fmla="*/ 137 h 499"/>
                    <a:gd name="T60" fmla="*/ 2 w 29"/>
                    <a:gd name="T61" fmla="*/ 184 h 499"/>
                    <a:gd name="T62" fmla="*/ 2 w 29"/>
                    <a:gd name="T63" fmla="*/ 198 h 499"/>
                    <a:gd name="T64" fmla="*/ 2 w 29"/>
                    <a:gd name="T65" fmla="*/ 229 h 499"/>
                    <a:gd name="T66" fmla="*/ 2 w 29"/>
                    <a:gd name="T67" fmla="*/ 245 h 499"/>
                    <a:gd name="T68" fmla="*/ 2 w 29"/>
                    <a:gd name="T69" fmla="*/ 275 h 499"/>
                    <a:gd name="T70" fmla="*/ 3 w 29"/>
                    <a:gd name="T71" fmla="*/ 290 h 499"/>
                    <a:gd name="T72" fmla="*/ 3 w 29"/>
                    <a:gd name="T73" fmla="*/ 320 h 499"/>
                    <a:gd name="T74" fmla="*/ 3 w 29"/>
                    <a:gd name="T75" fmla="*/ 336 h 499"/>
                    <a:gd name="T76" fmla="*/ 3 w 29"/>
                    <a:gd name="T77" fmla="*/ 367 h 499"/>
                    <a:gd name="T78" fmla="*/ 5 w 29"/>
                    <a:gd name="T79" fmla="*/ 381 h 499"/>
                    <a:gd name="T80" fmla="*/ 5 w 29"/>
                    <a:gd name="T81" fmla="*/ 412 h 499"/>
                    <a:gd name="T82" fmla="*/ 5 w 29"/>
                    <a:gd name="T83" fmla="*/ 428 h 499"/>
                    <a:gd name="T84" fmla="*/ 5 w 29"/>
                    <a:gd name="T85" fmla="*/ 459 h 499"/>
                    <a:gd name="T86" fmla="*/ 6 w 29"/>
                    <a:gd name="T87" fmla="*/ 475 h 499"/>
                    <a:gd name="T88" fmla="*/ 6 w 29"/>
                    <a:gd name="T89" fmla="*/ 489 h 499"/>
                    <a:gd name="T90" fmla="*/ 10 w 29"/>
                    <a:gd name="T91" fmla="*/ 479 h 499"/>
                    <a:gd name="T92" fmla="*/ 23 w 29"/>
                    <a:gd name="T93" fmla="*/ 499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" h="499">
                      <a:moveTo>
                        <a:pt x="23" y="499"/>
                      </a:moveTo>
                      <a:lnTo>
                        <a:pt x="29" y="489"/>
                      </a:lnTo>
                      <a:lnTo>
                        <a:pt x="29" y="475"/>
                      </a:lnTo>
                      <a:lnTo>
                        <a:pt x="28" y="459"/>
                      </a:lnTo>
                      <a:lnTo>
                        <a:pt x="28" y="428"/>
                      </a:lnTo>
                      <a:lnTo>
                        <a:pt x="28" y="412"/>
                      </a:lnTo>
                      <a:lnTo>
                        <a:pt x="28" y="381"/>
                      </a:lnTo>
                      <a:lnTo>
                        <a:pt x="26" y="367"/>
                      </a:lnTo>
                      <a:lnTo>
                        <a:pt x="26" y="336"/>
                      </a:lnTo>
                      <a:lnTo>
                        <a:pt x="26" y="320"/>
                      </a:lnTo>
                      <a:lnTo>
                        <a:pt x="26" y="290"/>
                      </a:lnTo>
                      <a:lnTo>
                        <a:pt x="25" y="275"/>
                      </a:lnTo>
                      <a:lnTo>
                        <a:pt x="25" y="245"/>
                      </a:lnTo>
                      <a:lnTo>
                        <a:pt x="25" y="229"/>
                      </a:lnTo>
                      <a:lnTo>
                        <a:pt x="25" y="198"/>
                      </a:lnTo>
                      <a:lnTo>
                        <a:pt x="23" y="184"/>
                      </a:lnTo>
                      <a:lnTo>
                        <a:pt x="23" y="137"/>
                      </a:lnTo>
                      <a:lnTo>
                        <a:pt x="23" y="123"/>
                      </a:lnTo>
                      <a:lnTo>
                        <a:pt x="23" y="92"/>
                      </a:lnTo>
                      <a:lnTo>
                        <a:pt x="23" y="76"/>
                      </a:lnTo>
                      <a:lnTo>
                        <a:pt x="23" y="31"/>
                      </a:lnTo>
                      <a:lnTo>
                        <a:pt x="22" y="15"/>
                      </a:lnTo>
                      <a:lnTo>
                        <a:pt x="22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0" y="31"/>
                      </a:lnTo>
                      <a:lnTo>
                        <a:pt x="0" y="76"/>
                      </a:lnTo>
                      <a:lnTo>
                        <a:pt x="0" y="92"/>
                      </a:lnTo>
                      <a:lnTo>
                        <a:pt x="0" y="123"/>
                      </a:lnTo>
                      <a:lnTo>
                        <a:pt x="2" y="137"/>
                      </a:lnTo>
                      <a:lnTo>
                        <a:pt x="2" y="184"/>
                      </a:lnTo>
                      <a:lnTo>
                        <a:pt x="2" y="198"/>
                      </a:lnTo>
                      <a:lnTo>
                        <a:pt x="2" y="229"/>
                      </a:lnTo>
                      <a:lnTo>
                        <a:pt x="2" y="245"/>
                      </a:lnTo>
                      <a:lnTo>
                        <a:pt x="2" y="275"/>
                      </a:lnTo>
                      <a:lnTo>
                        <a:pt x="3" y="290"/>
                      </a:lnTo>
                      <a:lnTo>
                        <a:pt x="3" y="320"/>
                      </a:lnTo>
                      <a:lnTo>
                        <a:pt x="3" y="336"/>
                      </a:lnTo>
                      <a:lnTo>
                        <a:pt x="3" y="367"/>
                      </a:lnTo>
                      <a:lnTo>
                        <a:pt x="5" y="381"/>
                      </a:lnTo>
                      <a:lnTo>
                        <a:pt x="5" y="412"/>
                      </a:lnTo>
                      <a:lnTo>
                        <a:pt x="5" y="428"/>
                      </a:lnTo>
                      <a:lnTo>
                        <a:pt x="5" y="459"/>
                      </a:lnTo>
                      <a:lnTo>
                        <a:pt x="6" y="475"/>
                      </a:lnTo>
                      <a:lnTo>
                        <a:pt x="6" y="489"/>
                      </a:lnTo>
                      <a:lnTo>
                        <a:pt x="10" y="479"/>
                      </a:lnTo>
                      <a:lnTo>
                        <a:pt x="23" y="4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7" name="Freeform 95"/>
                <p:cNvSpPr>
                  <a:spLocks/>
                </p:cNvSpPr>
                <p:nvPr/>
              </p:nvSpPr>
              <p:spPr bwMode="auto">
                <a:xfrm>
                  <a:off x="5166" y="3346"/>
                  <a:ext cx="219" cy="30"/>
                </a:xfrm>
                <a:custGeom>
                  <a:avLst/>
                  <a:gdLst>
                    <a:gd name="T0" fmla="*/ 0 w 658"/>
                    <a:gd name="T1" fmla="*/ 32 h 90"/>
                    <a:gd name="T2" fmla="*/ 13 w 658"/>
                    <a:gd name="T3" fmla="*/ 52 h 90"/>
                    <a:gd name="T4" fmla="*/ 35 w 658"/>
                    <a:gd name="T5" fmla="*/ 64 h 90"/>
                    <a:gd name="T6" fmla="*/ 65 w 658"/>
                    <a:gd name="T7" fmla="*/ 76 h 90"/>
                    <a:gd name="T8" fmla="*/ 103 w 658"/>
                    <a:gd name="T9" fmla="*/ 81 h 90"/>
                    <a:gd name="T10" fmla="*/ 144 w 658"/>
                    <a:gd name="T11" fmla="*/ 86 h 90"/>
                    <a:gd name="T12" fmla="*/ 192 w 658"/>
                    <a:gd name="T13" fmla="*/ 90 h 90"/>
                    <a:gd name="T14" fmla="*/ 269 w 658"/>
                    <a:gd name="T15" fmla="*/ 90 h 90"/>
                    <a:gd name="T16" fmla="*/ 321 w 658"/>
                    <a:gd name="T17" fmla="*/ 87 h 90"/>
                    <a:gd name="T18" fmla="*/ 376 w 658"/>
                    <a:gd name="T19" fmla="*/ 84 h 90"/>
                    <a:gd name="T20" fmla="*/ 429 w 658"/>
                    <a:gd name="T21" fmla="*/ 78 h 90"/>
                    <a:gd name="T22" fmla="*/ 481 w 658"/>
                    <a:gd name="T23" fmla="*/ 71 h 90"/>
                    <a:gd name="T24" fmla="*/ 529 w 658"/>
                    <a:gd name="T25" fmla="*/ 62 h 90"/>
                    <a:gd name="T26" fmla="*/ 574 w 658"/>
                    <a:gd name="T27" fmla="*/ 52 h 90"/>
                    <a:gd name="T28" fmla="*/ 612 w 658"/>
                    <a:gd name="T29" fmla="*/ 41 h 90"/>
                    <a:gd name="T30" fmla="*/ 644 w 658"/>
                    <a:gd name="T31" fmla="*/ 28 h 90"/>
                    <a:gd name="T32" fmla="*/ 645 w 658"/>
                    <a:gd name="T33" fmla="*/ 0 h 90"/>
                    <a:gd name="T34" fmla="*/ 621 w 658"/>
                    <a:gd name="T35" fmla="*/ 13 h 90"/>
                    <a:gd name="T36" fmla="*/ 586 w 658"/>
                    <a:gd name="T37" fmla="*/ 25 h 90"/>
                    <a:gd name="T38" fmla="*/ 547 w 658"/>
                    <a:gd name="T39" fmla="*/ 35 h 90"/>
                    <a:gd name="T40" fmla="*/ 501 w 658"/>
                    <a:gd name="T41" fmla="*/ 44 h 90"/>
                    <a:gd name="T42" fmla="*/ 452 w 658"/>
                    <a:gd name="T43" fmla="*/ 52 h 90"/>
                    <a:gd name="T44" fmla="*/ 401 w 658"/>
                    <a:gd name="T45" fmla="*/ 58 h 90"/>
                    <a:gd name="T46" fmla="*/ 347 w 658"/>
                    <a:gd name="T47" fmla="*/ 64 h 90"/>
                    <a:gd name="T48" fmla="*/ 294 w 658"/>
                    <a:gd name="T49" fmla="*/ 65 h 90"/>
                    <a:gd name="T50" fmla="*/ 193 w 658"/>
                    <a:gd name="T51" fmla="*/ 67 h 90"/>
                    <a:gd name="T52" fmla="*/ 147 w 658"/>
                    <a:gd name="T53" fmla="*/ 64 h 90"/>
                    <a:gd name="T54" fmla="*/ 106 w 658"/>
                    <a:gd name="T55" fmla="*/ 58 h 90"/>
                    <a:gd name="T56" fmla="*/ 71 w 658"/>
                    <a:gd name="T57" fmla="*/ 52 h 90"/>
                    <a:gd name="T58" fmla="*/ 45 w 658"/>
                    <a:gd name="T59" fmla="*/ 42 h 90"/>
                    <a:gd name="T60" fmla="*/ 27 w 658"/>
                    <a:gd name="T61" fmla="*/ 33 h 90"/>
                    <a:gd name="T62" fmla="*/ 22 w 658"/>
                    <a:gd name="T63" fmla="*/ 25 h 90"/>
                    <a:gd name="T64" fmla="*/ 0 w 658"/>
                    <a:gd name="T65" fmla="*/ 2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8" h="90">
                      <a:moveTo>
                        <a:pt x="0" y="29"/>
                      </a:moveTo>
                      <a:lnTo>
                        <a:pt x="0" y="32"/>
                      </a:lnTo>
                      <a:lnTo>
                        <a:pt x="4" y="42"/>
                      </a:lnTo>
                      <a:lnTo>
                        <a:pt x="13" y="52"/>
                      </a:lnTo>
                      <a:lnTo>
                        <a:pt x="23" y="58"/>
                      </a:lnTo>
                      <a:lnTo>
                        <a:pt x="35" y="64"/>
                      </a:lnTo>
                      <a:lnTo>
                        <a:pt x="49" y="70"/>
                      </a:lnTo>
                      <a:lnTo>
                        <a:pt x="65" y="76"/>
                      </a:lnTo>
                      <a:lnTo>
                        <a:pt x="83" y="78"/>
                      </a:lnTo>
                      <a:lnTo>
                        <a:pt x="103" y="81"/>
                      </a:lnTo>
                      <a:lnTo>
                        <a:pt x="123" y="84"/>
                      </a:lnTo>
                      <a:lnTo>
                        <a:pt x="144" y="86"/>
                      </a:lnTo>
                      <a:lnTo>
                        <a:pt x="167" y="87"/>
                      </a:lnTo>
                      <a:lnTo>
                        <a:pt x="192" y="90"/>
                      </a:lnTo>
                      <a:lnTo>
                        <a:pt x="216" y="90"/>
                      </a:lnTo>
                      <a:lnTo>
                        <a:pt x="269" y="90"/>
                      </a:lnTo>
                      <a:lnTo>
                        <a:pt x="295" y="89"/>
                      </a:lnTo>
                      <a:lnTo>
                        <a:pt x="321" y="87"/>
                      </a:lnTo>
                      <a:lnTo>
                        <a:pt x="349" y="86"/>
                      </a:lnTo>
                      <a:lnTo>
                        <a:pt x="376" y="84"/>
                      </a:lnTo>
                      <a:lnTo>
                        <a:pt x="403" y="81"/>
                      </a:lnTo>
                      <a:lnTo>
                        <a:pt x="429" y="78"/>
                      </a:lnTo>
                      <a:lnTo>
                        <a:pt x="455" y="76"/>
                      </a:lnTo>
                      <a:lnTo>
                        <a:pt x="481" y="71"/>
                      </a:lnTo>
                      <a:lnTo>
                        <a:pt x="506" y="67"/>
                      </a:lnTo>
                      <a:lnTo>
                        <a:pt x="529" y="62"/>
                      </a:lnTo>
                      <a:lnTo>
                        <a:pt x="551" y="58"/>
                      </a:lnTo>
                      <a:lnTo>
                        <a:pt x="574" y="52"/>
                      </a:lnTo>
                      <a:lnTo>
                        <a:pt x="593" y="46"/>
                      </a:lnTo>
                      <a:lnTo>
                        <a:pt x="612" y="41"/>
                      </a:lnTo>
                      <a:lnTo>
                        <a:pt x="629" y="35"/>
                      </a:lnTo>
                      <a:lnTo>
                        <a:pt x="644" y="28"/>
                      </a:lnTo>
                      <a:lnTo>
                        <a:pt x="658" y="20"/>
                      </a:lnTo>
                      <a:lnTo>
                        <a:pt x="645" y="0"/>
                      </a:lnTo>
                      <a:lnTo>
                        <a:pt x="634" y="6"/>
                      </a:lnTo>
                      <a:lnTo>
                        <a:pt x="621" y="13"/>
                      </a:lnTo>
                      <a:lnTo>
                        <a:pt x="605" y="19"/>
                      </a:lnTo>
                      <a:lnTo>
                        <a:pt x="586" y="25"/>
                      </a:lnTo>
                      <a:lnTo>
                        <a:pt x="567" y="29"/>
                      </a:lnTo>
                      <a:lnTo>
                        <a:pt x="547" y="35"/>
                      </a:lnTo>
                      <a:lnTo>
                        <a:pt x="525" y="39"/>
                      </a:lnTo>
                      <a:lnTo>
                        <a:pt x="501" y="44"/>
                      </a:lnTo>
                      <a:lnTo>
                        <a:pt x="477" y="48"/>
                      </a:lnTo>
                      <a:lnTo>
                        <a:pt x="452" y="52"/>
                      </a:lnTo>
                      <a:lnTo>
                        <a:pt x="426" y="55"/>
                      </a:lnTo>
                      <a:lnTo>
                        <a:pt x="401" y="58"/>
                      </a:lnTo>
                      <a:lnTo>
                        <a:pt x="373" y="61"/>
                      </a:lnTo>
                      <a:lnTo>
                        <a:pt x="347" y="64"/>
                      </a:lnTo>
                      <a:lnTo>
                        <a:pt x="321" y="64"/>
                      </a:lnTo>
                      <a:lnTo>
                        <a:pt x="294" y="65"/>
                      </a:lnTo>
                      <a:lnTo>
                        <a:pt x="269" y="67"/>
                      </a:lnTo>
                      <a:lnTo>
                        <a:pt x="193" y="67"/>
                      </a:lnTo>
                      <a:lnTo>
                        <a:pt x="168" y="65"/>
                      </a:lnTo>
                      <a:lnTo>
                        <a:pt x="147" y="64"/>
                      </a:lnTo>
                      <a:lnTo>
                        <a:pt x="125" y="61"/>
                      </a:lnTo>
                      <a:lnTo>
                        <a:pt x="106" y="58"/>
                      </a:lnTo>
                      <a:lnTo>
                        <a:pt x="88" y="55"/>
                      </a:lnTo>
                      <a:lnTo>
                        <a:pt x="71" y="52"/>
                      </a:lnTo>
                      <a:lnTo>
                        <a:pt x="56" y="48"/>
                      </a:lnTo>
                      <a:lnTo>
                        <a:pt x="45" y="42"/>
                      </a:lnTo>
                      <a:lnTo>
                        <a:pt x="35" y="38"/>
                      </a:lnTo>
                      <a:lnTo>
                        <a:pt x="27" y="33"/>
                      </a:lnTo>
                      <a:lnTo>
                        <a:pt x="25" y="29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8" name="Freeform 96"/>
                <p:cNvSpPr>
                  <a:spLocks/>
                </p:cNvSpPr>
                <p:nvPr/>
              </p:nvSpPr>
              <p:spPr bwMode="auto">
                <a:xfrm>
                  <a:off x="5139" y="2713"/>
                  <a:ext cx="34" cy="643"/>
                </a:xfrm>
                <a:custGeom>
                  <a:avLst/>
                  <a:gdLst>
                    <a:gd name="T0" fmla="*/ 48 w 101"/>
                    <a:gd name="T1" fmla="*/ 8 h 1930"/>
                    <a:gd name="T2" fmla="*/ 32 w 101"/>
                    <a:gd name="T3" fmla="*/ 113 h 1930"/>
                    <a:gd name="T4" fmla="*/ 19 w 101"/>
                    <a:gd name="T5" fmla="*/ 222 h 1930"/>
                    <a:gd name="T6" fmla="*/ 10 w 101"/>
                    <a:gd name="T7" fmla="*/ 334 h 1930"/>
                    <a:gd name="T8" fmla="*/ 5 w 101"/>
                    <a:gd name="T9" fmla="*/ 451 h 1930"/>
                    <a:gd name="T10" fmla="*/ 2 w 101"/>
                    <a:gd name="T11" fmla="*/ 567 h 1930"/>
                    <a:gd name="T12" fmla="*/ 0 w 101"/>
                    <a:gd name="T13" fmla="*/ 749 h 1930"/>
                    <a:gd name="T14" fmla="*/ 3 w 101"/>
                    <a:gd name="T15" fmla="*/ 871 h 1930"/>
                    <a:gd name="T16" fmla="*/ 6 w 101"/>
                    <a:gd name="T17" fmla="*/ 995 h 1930"/>
                    <a:gd name="T18" fmla="*/ 13 w 101"/>
                    <a:gd name="T19" fmla="*/ 1120 h 1930"/>
                    <a:gd name="T20" fmla="*/ 21 w 101"/>
                    <a:gd name="T21" fmla="*/ 1245 h 1930"/>
                    <a:gd name="T22" fmla="*/ 29 w 101"/>
                    <a:gd name="T23" fmla="*/ 1370 h 1930"/>
                    <a:gd name="T24" fmla="*/ 40 w 101"/>
                    <a:gd name="T25" fmla="*/ 1497 h 1930"/>
                    <a:gd name="T26" fmla="*/ 50 w 101"/>
                    <a:gd name="T27" fmla="*/ 1622 h 1930"/>
                    <a:gd name="T28" fmla="*/ 60 w 101"/>
                    <a:gd name="T29" fmla="*/ 1747 h 1930"/>
                    <a:gd name="T30" fmla="*/ 72 w 101"/>
                    <a:gd name="T31" fmla="*/ 1870 h 1930"/>
                    <a:gd name="T32" fmla="*/ 101 w 101"/>
                    <a:gd name="T33" fmla="*/ 1927 h 1930"/>
                    <a:gd name="T34" fmla="*/ 89 w 101"/>
                    <a:gd name="T35" fmla="*/ 1806 h 1930"/>
                    <a:gd name="T36" fmla="*/ 79 w 101"/>
                    <a:gd name="T37" fmla="*/ 1681 h 1930"/>
                    <a:gd name="T38" fmla="*/ 67 w 101"/>
                    <a:gd name="T39" fmla="*/ 1556 h 1930"/>
                    <a:gd name="T40" fmla="*/ 57 w 101"/>
                    <a:gd name="T41" fmla="*/ 1433 h 1930"/>
                    <a:gd name="T42" fmla="*/ 48 w 101"/>
                    <a:gd name="T43" fmla="*/ 1306 h 1930"/>
                    <a:gd name="T44" fmla="*/ 40 w 101"/>
                    <a:gd name="T45" fmla="*/ 1181 h 1930"/>
                    <a:gd name="T46" fmla="*/ 34 w 101"/>
                    <a:gd name="T47" fmla="*/ 1056 h 1930"/>
                    <a:gd name="T48" fmla="*/ 28 w 101"/>
                    <a:gd name="T49" fmla="*/ 932 h 1930"/>
                    <a:gd name="T50" fmla="*/ 25 w 101"/>
                    <a:gd name="T51" fmla="*/ 810 h 1930"/>
                    <a:gd name="T52" fmla="*/ 24 w 101"/>
                    <a:gd name="T53" fmla="*/ 567 h 1930"/>
                    <a:gd name="T54" fmla="*/ 28 w 101"/>
                    <a:gd name="T55" fmla="*/ 451 h 1930"/>
                    <a:gd name="T56" fmla="*/ 34 w 101"/>
                    <a:gd name="T57" fmla="*/ 336 h 1930"/>
                    <a:gd name="T58" fmla="*/ 42 w 101"/>
                    <a:gd name="T59" fmla="*/ 225 h 1930"/>
                    <a:gd name="T60" fmla="*/ 54 w 101"/>
                    <a:gd name="T61" fmla="*/ 116 h 1930"/>
                    <a:gd name="T62" fmla="*/ 70 w 101"/>
                    <a:gd name="T63" fmla="*/ 11 h 1930"/>
                    <a:gd name="T64" fmla="*/ 66 w 101"/>
                    <a:gd name="T65" fmla="*/ 0 h 1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" h="1930">
                      <a:moveTo>
                        <a:pt x="66" y="0"/>
                      </a:moveTo>
                      <a:lnTo>
                        <a:pt x="48" y="8"/>
                      </a:lnTo>
                      <a:lnTo>
                        <a:pt x="40" y="59"/>
                      </a:lnTo>
                      <a:lnTo>
                        <a:pt x="32" y="113"/>
                      </a:lnTo>
                      <a:lnTo>
                        <a:pt x="25" y="168"/>
                      </a:lnTo>
                      <a:lnTo>
                        <a:pt x="19" y="222"/>
                      </a:lnTo>
                      <a:lnTo>
                        <a:pt x="15" y="278"/>
                      </a:lnTo>
                      <a:lnTo>
                        <a:pt x="10" y="334"/>
                      </a:lnTo>
                      <a:lnTo>
                        <a:pt x="6" y="392"/>
                      </a:lnTo>
                      <a:lnTo>
                        <a:pt x="5" y="451"/>
                      </a:lnTo>
                      <a:lnTo>
                        <a:pt x="3" y="509"/>
                      </a:lnTo>
                      <a:lnTo>
                        <a:pt x="2" y="567"/>
                      </a:lnTo>
                      <a:lnTo>
                        <a:pt x="0" y="628"/>
                      </a:lnTo>
                      <a:lnTo>
                        <a:pt x="0" y="749"/>
                      </a:lnTo>
                      <a:lnTo>
                        <a:pt x="2" y="810"/>
                      </a:lnTo>
                      <a:lnTo>
                        <a:pt x="3" y="871"/>
                      </a:lnTo>
                      <a:lnTo>
                        <a:pt x="5" y="934"/>
                      </a:lnTo>
                      <a:lnTo>
                        <a:pt x="6" y="995"/>
                      </a:lnTo>
                      <a:lnTo>
                        <a:pt x="10" y="1057"/>
                      </a:lnTo>
                      <a:lnTo>
                        <a:pt x="13" y="1120"/>
                      </a:lnTo>
                      <a:lnTo>
                        <a:pt x="16" y="1182"/>
                      </a:lnTo>
                      <a:lnTo>
                        <a:pt x="21" y="1245"/>
                      </a:lnTo>
                      <a:lnTo>
                        <a:pt x="25" y="1307"/>
                      </a:lnTo>
                      <a:lnTo>
                        <a:pt x="29" y="1370"/>
                      </a:lnTo>
                      <a:lnTo>
                        <a:pt x="34" y="1433"/>
                      </a:lnTo>
                      <a:lnTo>
                        <a:pt x="40" y="1497"/>
                      </a:lnTo>
                      <a:lnTo>
                        <a:pt x="44" y="1559"/>
                      </a:lnTo>
                      <a:lnTo>
                        <a:pt x="50" y="1622"/>
                      </a:lnTo>
                      <a:lnTo>
                        <a:pt x="56" y="1684"/>
                      </a:lnTo>
                      <a:lnTo>
                        <a:pt x="60" y="1747"/>
                      </a:lnTo>
                      <a:lnTo>
                        <a:pt x="67" y="1808"/>
                      </a:lnTo>
                      <a:lnTo>
                        <a:pt x="72" y="1870"/>
                      </a:lnTo>
                      <a:lnTo>
                        <a:pt x="79" y="1930"/>
                      </a:lnTo>
                      <a:lnTo>
                        <a:pt x="101" y="1927"/>
                      </a:lnTo>
                      <a:lnTo>
                        <a:pt x="95" y="1867"/>
                      </a:lnTo>
                      <a:lnTo>
                        <a:pt x="89" y="1806"/>
                      </a:lnTo>
                      <a:lnTo>
                        <a:pt x="83" y="1744"/>
                      </a:lnTo>
                      <a:lnTo>
                        <a:pt x="79" y="1681"/>
                      </a:lnTo>
                      <a:lnTo>
                        <a:pt x="73" y="1619"/>
                      </a:lnTo>
                      <a:lnTo>
                        <a:pt x="67" y="1556"/>
                      </a:lnTo>
                      <a:lnTo>
                        <a:pt x="63" y="1494"/>
                      </a:lnTo>
                      <a:lnTo>
                        <a:pt x="57" y="1433"/>
                      </a:lnTo>
                      <a:lnTo>
                        <a:pt x="53" y="1369"/>
                      </a:lnTo>
                      <a:lnTo>
                        <a:pt x="48" y="1306"/>
                      </a:lnTo>
                      <a:lnTo>
                        <a:pt x="44" y="1243"/>
                      </a:lnTo>
                      <a:lnTo>
                        <a:pt x="40" y="1181"/>
                      </a:lnTo>
                      <a:lnTo>
                        <a:pt x="35" y="1118"/>
                      </a:lnTo>
                      <a:lnTo>
                        <a:pt x="34" y="1056"/>
                      </a:lnTo>
                      <a:lnTo>
                        <a:pt x="29" y="993"/>
                      </a:lnTo>
                      <a:lnTo>
                        <a:pt x="28" y="932"/>
                      </a:lnTo>
                      <a:lnTo>
                        <a:pt x="26" y="870"/>
                      </a:lnTo>
                      <a:lnTo>
                        <a:pt x="25" y="810"/>
                      </a:lnTo>
                      <a:lnTo>
                        <a:pt x="24" y="749"/>
                      </a:lnTo>
                      <a:lnTo>
                        <a:pt x="24" y="567"/>
                      </a:lnTo>
                      <a:lnTo>
                        <a:pt x="26" y="509"/>
                      </a:lnTo>
                      <a:lnTo>
                        <a:pt x="28" y="451"/>
                      </a:lnTo>
                      <a:lnTo>
                        <a:pt x="29" y="394"/>
                      </a:lnTo>
                      <a:lnTo>
                        <a:pt x="34" y="336"/>
                      </a:lnTo>
                      <a:lnTo>
                        <a:pt x="38" y="280"/>
                      </a:lnTo>
                      <a:lnTo>
                        <a:pt x="42" y="225"/>
                      </a:lnTo>
                      <a:lnTo>
                        <a:pt x="48" y="170"/>
                      </a:lnTo>
                      <a:lnTo>
                        <a:pt x="54" y="116"/>
                      </a:lnTo>
                      <a:lnTo>
                        <a:pt x="63" y="64"/>
                      </a:lnTo>
                      <a:lnTo>
                        <a:pt x="70" y="11"/>
                      </a:lnTo>
                      <a:lnTo>
                        <a:pt x="53" y="19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9" name="Freeform 97"/>
                <p:cNvSpPr>
                  <a:spLocks/>
                </p:cNvSpPr>
                <p:nvPr/>
              </p:nvSpPr>
              <p:spPr bwMode="auto">
                <a:xfrm>
                  <a:off x="5190" y="2747"/>
                  <a:ext cx="8" cy="5"/>
                </a:xfrm>
                <a:custGeom>
                  <a:avLst/>
                  <a:gdLst>
                    <a:gd name="T0" fmla="*/ 24 w 24"/>
                    <a:gd name="T1" fmla="*/ 9 h 15"/>
                    <a:gd name="T2" fmla="*/ 22 w 24"/>
                    <a:gd name="T3" fmla="*/ 3 h 15"/>
                    <a:gd name="T4" fmla="*/ 18 w 24"/>
                    <a:gd name="T5" fmla="*/ 0 h 15"/>
                    <a:gd name="T6" fmla="*/ 14 w 24"/>
                    <a:gd name="T7" fmla="*/ 0 h 15"/>
                    <a:gd name="T8" fmla="*/ 9 w 24"/>
                    <a:gd name="T9" fmla="*/ 0 h 15"/>
                    <a:gd name="T10" fmla="*/ 5 w 24"/>
                    <a:gd name="T11" fmla="*/ 3 h 15"/>
                    <a:gd name="T12" fmla="*/ 2 w 24"/>
                    <a:gd name="T13" fmla="*/ 6 h 15"/>
                    <a:gd name="T14" fmla="*/ 0 w 24"/>
                    <a:gd name="T15" fmla="*/ 10 h 15"/>
                    <a:gd name="T16" fmla="*/ 2 w 24"/>
                    <a:gd name="T17" fmla="*/ 15 h 15"/>
                    <a:gd name="T18" fmla="*/ 24 w 24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5">
                      <a:moveTo>
                        <a:pt x="24" y="9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0" name="Freeform 98"/>
                <p:cNvSpPr>
                  <a:spLocks/>
                </p:cNvSpPr>
                <p:nvPr/>
              </p:nvSpPr>
              <p:spPr bwMode="auto">
                <a:xfrm>
                  <a:off x="5190" y="2750"/>
                  <a:ext cx="22" cy="77"/>
                </a:xfrm>
                <a:custGeom>
                  <a:avLst/>
                  <a:gdLst>
                    <a:gd name="T0" fmla="*/ 60 w 65"/>
                    <a:gd name="T1" fmla="*/ 230 h 230"/>
                    <a:gd name="T2" fmla="*/ 65 w 65"/>
                    <a:gd name="T3" fmla="*/ 216 h 230"/>
                    <a:gd name="T4" fmla="*/ 62 w 65"/>
                    <a:gd name="T5" fmla="*/ 205 h 230"/>
                    <a:gd name="T6" fmla="*/ 60 w 65"/>
                    <a:gd name="T7" fmla="*/ 190 h 230"/>
                    <a:gd name="T8" fmla="*/ 58 w 65"/>
                    <a:gd name="T9" fmla="*/ 177 h 230"/>
                    <a:gd name="T10" fmla="*/ 57 w 65"/>
                    <a:gd name="T11" fmla="*/ 164 h 230"/>
                    <a:gd name="T12" fmla="*/ 54 w 65"/>
                    <a:gd name="T13" fmla="*/ 152 h 230"/>
                    <a:gd name="T14" fmla="*/ 52 w 65"/>
                    <a:gd name="T15" fmla="*/ 138 h 230"/>
                    <a:gd name="T16" fmla="*/ 51 w 65"/>
                    <a:gd name="T17" fmla="*/ 126 h 230"/>
                    <a:gd name="T18" fmla="*/ 48 w 65"/>
                    <a:gd name="T19" fmla="*/ 113 h 230"/>
                    <a:gd name="T20" fmla="*/ 45 w 65"/>
                    <a:gd name="T21" fmla="*/ 99 h 230"/>
                    <a:gd name="T22" fmla="*/ 42 w 65"/>
                    <a:gd name="T23" fmla="*/ 86 h 230"/>
                    <a:gd name="T24" fmla="*/ 41 w 65"/>
                    <a:gd name="T25" fmla="*/ 71 h 230"/>
                    <a:gd name="T26" fmla="*/ 38 w 65"/>
                    <a:gd name="T27" fmla="*/ 58 h 230"/>
                    <a:gd name="T28" fmla="*/ 35 w 65"/>
                    <a:gd name="T29" fmla="*/ 43 h 230"/>
                    <a:gd name="T30" fmla="*/ 30 w 65"/>
                    <a:gd name="T31" fmla="*/ 29 h 230"/>
                    <a:gd name="T32" fmla="*/ 26 w 65"/>
                    <a:gd name="T33" fmla="*/ 14 h 230"/>
                    <a:gd name="T34" fmla="*/ 22 w 65"/>
                    <a:gd name="T35" fmla="*/ 0 h 230"/>
                    <a:gd name="T36" fmla="*/ 0 w 65"/>
                    <a:gd name="T37" fmla="*/ 6 h 230"/>
                    <a:gd name="T38" fmla="*/ 4 w 65"/>
                    <a:gd name="T39" fmla="*/ 20 h 230"/>
                    <a:gd name="T40" fmla="*/ 7 w 65"/>
                    <a:gd name="T41" fmla="*/ 35 h 230"/>
                    <a:gd name="T42" fmla="*/ 12 w 65"/>
                    <a:gd name="T43" fmla="*/ 49 h 230"/>
                    <a:gd name="T44" fmla="*/ 14 w 65"/>
                    <a:gd name="T45" fmla="*/ 62 h 230"/>
                    <a:gd name="T46" fmla="*/ 17 w 65"/>
                    <a:gd name="T47" fmla="*/ 77 h 230"/>
                    <a:gd name="T48" fmla="*/ 20 w 65"/>
                    <a:gd name="T49" fmla="*/ 90 h 230"/>
                    <a:gd name="T50" fmla="*/ 22 w 65"/>
                    <a:gd name="T51" fmla="*/ 103 h 230"/>
                    <a:gd name="T52" fmla="*/ 25 w 65"/>
                    <a:gd name="T53" fmla="*/ 116 h 230"/>
                    <a:gd name="T54" fmla="*/ 28 w 65"/>
                    <a:gd name="T55" fmla="*/ 129 h 230"/>
                    <a:gd name="T56" fmla="*/ 29 w 65"/>
                    <a:gd name="T57" fmla="*/ 142 h 230"/>
                    <a:gd name="T58" fmla="*/ 30 w 65"/>
                    <a:gd name="T59" fmla="*/ 155 h 230"/>
                    <a:gd name="T60" fmla="*/ 33 w 65"/>
                    <a:gd name="T61" fmla="*/ 168 h 230"/>
                    <a:gd name="T62" fmla="*/ 35 w 65"/>
                    <a:gd name="T63" fmla="*/ 182 h 230"/>
                    <a:gd name="T64" fmla="*/ 38 w 65"/>
                    <a:gd name="T65" fmla="*/ 195 h 230"/>
                    <a:gd name="T66" fmla="*/ 39 w 65"/>
                    <a:gd name="T67" fmla="*/ 208 h 230"/>
                    <a:gd name="T68" fmla="*/ 42 w 65"/>
                    <a:gd name="T69" fmla="*/ 222 h 230"/>
                    <a:gd name="T70" fmla="*/ 48 w 65"/>
                    <a:gd name="T71" fmla="*/ 209 h 230"/>
                    <a:gd name="T72" fmla="*/ 60 w 65"/>
                    <a:gd name="T73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5" h="230">
                      <a:moveTo>
                        <a:pt x="60" y="230"/>
                      </a:moveTo>
                      <a:lnTo>
                        <a:pt x="65" y="216"/>
                      </a:lnTo>
                      <a:lnTo>
                        <a:pt x="62" y="205"/>
                      </a:lnTo>
                      <a:lnTo>
                        <a:pt x="60" y="190"/>
                      </a:lnTo>
                      <a:lnTo>
                        <a:pt x="58" y="177"/>
                      </a:lnTo>
                      <a:lnTo>
                        <a:pt x="57" y="164"/>
                      </a:lnTo>
                      <a:lnTo>
                        <a:pt x="54" y="152"/>
                      </a:lnTo>
                      <a:lnTo>
                        <a:pt x="52" y="138"/>
                      </a:lnTo>
                      <a:lnTo>
                        <a:pt x="51" y="126"/>
                      </a:lnTo>
                      <a:lnTo>
                        <a:pt x="48" y="113"/>
                      </a:lnTo>
                      <a:lnTo>
                        <a:pt x="45" y="99"/>
                      </a:lnTo>
                      <a:lnTo>
                        <a:pt x="42" y="86"/>
                      </a:lnTo>
                      <a:lnTo>
                        <a:pt x="41" y="71"/>
                      </a:lnTo>
                      <a:lnTo>
                        <a:pt x="38" y="58"/>
                      </a:lnTo>
                      <a:lnTo>
                        <a:pt x="35" y="43"/>
                      </a:lnTo>
                      <a:lnTo>
                        <a:pt x="30" y="29"/>
                      </a:lnTo>
                      <a:lnTo>
                        <a:pt x="26" y="14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4" y="20"/>
                      </a:lnTo>
                      <a:lnTo>
                        <a:pt x="7" y="35"/>
                      </a:lnTo>
                      <a:lnTo>
                        <a:pt x="12" y="49"/>
                      </a:lnTo>
                      <a:lnTo>
                        <a:pt x="14" y="62"/>
                      </a:lnTo>
                      <a:lnTo>
                        <a:pt x="17" y="77"/>
                      </a:lnTo>
                      <a:lnTo>
                        <a:pt x="20" y="90"/>
                      </a:lnTo>
                      <a:lnTo>
                        <a:pt x="22" y="103"/>
                      </a:lnTo>
                      <a:lnTo>
                        <a:pt x="25" y="116"/>
                      </a:lnTo>
                      <a:lnTo>
                        <a:pt x="28" y="129"/>
                      </a:lnTo>
                      <a:lnTo>
                        <a:pt x="29" y="142"/>
                      </a:lnTo>
                      <a:lnTo>
                        <a:pt x="30" y="155"/>
                      </a:lnTo>
                      <a:lnTo>
                        <a:pt x="33" y="168"/>
                      </a:lnTo>
                      <a:lnTo>
                        <a:pt x="35" y="182"/>
                      </a:lnTo>
                      <a:lnTo>
                        <a:pt x="38" y="195"/>
                      </a:lnTo>
                      <a:lnTo>
                        <a:pt x="39" y="208"/>
                      </a:lnTo>
                      <a:lnTo>
                        <a:pt x="42" y="222"/>
                      </a:lnTo>
                      <a:lnTo>
                        <a:pt x="48" y="209"/>
                      </a:lnTo>
                      <a:lnTo>
                        <a:pt x="6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1" name="Freeform 99"/>
                <p:cNvSpPr>
                  <a:spLocks/>
                </p:cNvSpPr>
                <p:nvPr/>
              </p:nvSpPr>
              <p:spPr bwMode="auto">
                <a:xfrm>
                  <a:off x="5180" y="2820"/>
                  <a:ext cx="30" cy="23"/>
                </a:xfrm>
                <a:custGeom>
                  <a:avLst/>
                  <a:gdLst>
                    <a:gd name="T0" fmla="*/ 12 w 92"/>
                    <a:gd name="T1" fmla="*/ 50 h 70"/>
                    <a:gd name="T2" fmla="*/ 12 w 92"/>
                    <a:gd name="T3" fmla="*/ 70 h 70"/>
                    <a:gd name="T4" fmla="*/ 22 w 92"/>
                    <a:gd name="T5" fmla="*/ 64 h 70"/>
                    <a:gd name="T6" fmla="*/ 32 w 92"/>
                    <a:gd name="T7" fmla="*/ 57 h 70"/>
                    <a:gd name="T8" fmla="*/ 42 w 92"/>
                    <a:gd name="T9" fmla="*/ 51 h 70"/>
                    <a:gd name="T10" fmla="*/ 52 w 92"/>
                    <a:gd name="T11" fmla="*/ 45 h 70"/>
                    <a:gd name="T12" fmla="*/ 62 w 92"/>
                    <a:gd name="T13" fmla="*/ 39 h 70"/>
                    <a:gd name="T14" fmla="*/ 71 w 92"/>
                    <a:gd name="T15" fmla="*/ 32 h 70"/>
                    <a:gd name="T16" fmla="*/ 83 w 92"/>
                    <a:gd name="T17" fmla="*/ 26 h 70"/>
                    <a:gd name="T18" fmla="*/ 92 w 92"/>
                    <a:gd name="T19" fmla="*/ 21 h 70"/>
                    <a:gd name="T20" fmla="*/ 80 w 92"/>
                    <a:gd name="T21" fmla="*/ 0 h 70"/>
                    <a:gd name="T22" fmla="*/ 70 w 92"/>
                    <a:gd name="T23" fmla="*/ 6 h 70"/>
                    <a:gd name="T24" fmla="*/ 60 w 92"/>
                    <a:gd name="T25" fmla="*/ 13 h 70"/>
                    <a:gd name="T26" fmla="*/ 51 w 92"/>
                    <a:gd name="T27" fmla="*/ 19 h 70"/>
                    <a:gd name="T28" fmla="*/ 39 w 92"/>
                    <a:gd name="T29" fmla="*/ 25 h 70"/>
                    <a:gd name="T30" fmla="*/ 30 w 92"/>
                    <a:gd name="T31" fmla="*/ 31 h 70"/>
                    <a:gd name="T32" fmla="*/ 20 w 92"/>
                    <a:gd name="T33" fmla="*/ 38 h 70"/>
                    <a:gd name="T34" fmla="*/ 10 w 92"/>
                    <a:gd name="T35" fmla="*/ 44 h 70"/>
                    <a:gd name="T36" fmla="*/ 0 w 92"/>
                    <a:gd name="T37" fmla="*/ 50 h 70"/>
                    <a:gd name="T38" fmla="*/ 0 w 92"/>
                    <a:gd name="T39" fmla="*/ 70 h 70"/>
                    <a:gd name="T40" fmla="*/ 12 w 92"/>
                    <a:gd name="T41" fmla="*/ 5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70">
                      <a:moveTo>
                        <a:pt x="12" y="50"/>
                      </a:moveTo>
                      <a:lnTo>
                        <a:pt x="12" y="70"/>
                      </a:lnTo>
                      <a:lnTo>
                        <a:pt x="22" y="64"/>
                      </a:lnTo>
                      <a:lnTo>
                        <a:pt x="32" y="57"/>
                      </a:lnTo>
                      <a:lnTo>
                        <a:pt x="42" y="51"/>
                      </a:lnTo>
                      <a:lnTo>
                        <a:pt x="52" y="45"/>
                      </a:lnTo>
                      <a:lnTo>
                        <a:pt x="62" y="39"/>
                      </a:lnTo>
                      <a:lnTo>
                        <a:pt x="71" y="32"/>
                      </a:lnTo>
                      <a:lnTo>
                        <a:pt x="83" y="26"/>
                      </a:lnTo>
                      <a:lnTo>
                        <a:pt x="92" y="21"/>
                      </a:lnTo>
                      <a:lnTo>
                        <a:pt x="80" y="0"/>
                      </a:lnTo>
                      <a:lnTo>
                        <a:pt x="70" y="6"/>
                      </a:lnTo>
                      <a:lnTo>
                        <a:pt x="60" y="13"/>
                      </a:lnTo>
                      <a:lnTo>
                        <a:pt x="51" y="19"/>
                      </a:lnTo>
                      <a:lnTo>
                        <a:pt x="39" y="25"/>
                      </a:lnTo>
                      <a:lnTo>
                        <a:pt x="30" y="31"/>
                      </a:lnTo>
                      <a:lnTo>
                        <a:pt x="20" y="38"/>
                      </a:lnTo>
                      <a:lnTo>
                        <a:pt x="10" y="44"/>
                      </a:lnTo>
                      <a:lnTo>
                        <a:pt x="0" y="50"/>
                      </a:lnTo>
                      <a:lnTo>
                        <a:pt x="0" y="70"/>
                      </a:lnTo>
                      <a:lnTo>
                        <a:pt x="1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2" name="Freeform 100"/>
                <p:cNvSpPr>
                  <a:spLocks/>
                </p:cNvSpPr>
                <p:nvPr/>
              </p:nvSpPr>
              <p:spPr bwMode="auto">
                <a:xfrm>
                  <a:off x="5180" y="2836"/>
                  <a:ext cx="30" cy="22"/>
                </a:xfrm>
                <a:custGeom>
                  <a:avLst/>
                  <a:gdLst>
                    <a:gd name="T0" fmla="*/ 92 w 92"/>
                    <a:gd name="T1" fmla="*/ 56 h 64"/>
                    <a:gd name="T2" fmla="*/ 86 w 92"/>
                    <a:gd name="T3" fmla="*/ 43 h 64"/>
                    <a:gd name="T4" fmla="*/ 77 w 92"/>
                    <a:gd name="T5" fmla="*/ 37 h 64"/>
                    <a:gd name="T6" fmla="*/ 68 w 92"/>
                    <a:gd name="T7" fmla="*/ 32 h 64"/>
                    <a:gd name="T8" fmla="*/ 58 w 92"/>
                    <a:gd name="T9" fmla="*/ 26 h 64"/>
                    <a:gd name="T10" fmla="*/ 49 w 92"/>
                    <a:gd name="T11" fmla="*/ 21 h 64"/>
                    <a:gd name="T12" fmla="*/ 39 w 92"/>
                    <a:gd name="T13" fmla="*/ 16 h 64"/>
                    <a:gd name="T14" fmla="*/ 30 w 92"/>
                    <a:gd name="T15" fmla="*/ 10 h 64"/>
                    <a:gd name="T16" fmla="*/ 22 w 92"/>
                    <a:gd name="T17" fmla="*/ 5 h 64"/>
                    <a:gd name="T18" fmla="*/ 12 w 92"/>
                    <a:gd name="T19" fmla="*/ 0 h 64"/>
                    <a:gd name="T20" fmla="*/ 0 w 92"/>
                    <a:gd name="T21" fmla="*/ 20 h 64"/>
                    <a:gd name="T22" fmla="*/ 9 w 92"/>
                    <a:gd name="T23" fmla="*/ 26 h 64"/>
                    <a:gd name="T24" fmla="*/ 19 w 92"/>
                    <a:gd name="T25" fmla="*/ 30 h 64"/>
                    <a:gd name="T26" fmla="*/ 28 w 92"/>
                    <a:gd name="T27" fmla="*/ 36 h 64"/>
                    <a:gd name="T28" fmla="*/ 36 w 92"/>
                    <a:gd name="T29" fmla="*/ 42 h 64"/>
                    <a:gd name="T30" fmla="*/ 46 w 92"/>
                    <a:gd name="T31" fmla="*/ 48 h 64"/>
                    <a:gd name="T32" fmla="*/ 55 w 92"/>
                    <a:gd name="T33" fmla="*/ 53 h 64"/>
                    <a:gd name="T34" fmla="*/ 65 w 92"/>
                    <a:gd name="T35" fmla="*/ 58 h 64"/>
                    <a:gd name="T36" fmla="*/ 74 w 92"/>
                    <a:gd name="T37" fmla="*/ 64 h 64"/>
                    <a:gd name="T38" fmla="*/ 68 w 92"/>
                    <a:gd name="T39" fmla="*/ 51 h 64"/>
                    <a:gd name="T40" fmla="*/ 92 w 92"/>
                    <a:gd name="T41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64">
                      <a:moveTo>
                        <a:pt x="92" y="56"/>
                      </a:moveTo>
                      <a:lnTo>
                        <a:pt x="86" y="43"/>
                      </a:lnTo>
                      <a:lnTo>
                        <a:pt x="77" y="37"/>
                      </a:lnTo>
                      <a:lnTo>
                        <a:pt x="68" y="32"/>
                      </a:lnTo>
                      <a:lnTo>
                        <a:pt x="58" y="26"/>
                      </a:lnTo>
                      <a:lnTo>
                        <a:pt x="49" y="21"/>
                      </a:lnTo>
                      <a:lnTo>
                        <a:pt x="39" y="16"/>
                      </a:lnTo>
                      <a:lnTo>
                        <a:pt x="30" y="10"/>
                      </a:lnTo>
                      <a:lnTo>
                        <a:pt x="22" y="5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9" y="26"/>
                      </a:lnTo>
                      <a:lnTo>
                        <a:pt x="19" y="30"/>
                      </a:lnTo>
                      <a:lnTo>
                        <a:pt x="28" y="36"/>
                      </a:lnTo>
                      <a:lnTo>
                        <a:pt x="36" y="42"/>
                      </a:lnTo>
                      <a:lnTo>
                        <a:pt x="46" y="48"/>
                      </a:lnTo>
                      <a:lnTo>
                        <a:pt x="55" y="53"/>
                      </a:lnTo>
                      <a:lnTo>
                        <a:pt x="65" y="58"/>
                      </a:lnTo>
                      <a:lnTo>
                        <a:pt x="74" y="64"/>
                      </a:lnTo>
                      <a:lnTo>
                        <a:pt x="68" y="51"/>
                      </a:lnTo>
                      <a:lnTo>
                        <a:pt x="92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3" name="Freeform 101"/>
                <p:cNvSpPr>
                  <a:spLocks/>
                </p:cNvSpPr>
                <p:nvPr/>
              </p:nvSpPr>
              <p:spPr bwMode="auto">
                <a:xfrm>
                  <a:off x="5168" y="2853"/>
                  <a:ext cx="42" cy="185"/>
                </a:xfrm>
                <a:custGeom>
                  <a:avLst/>
                  <a:gdLst>
                    <a:gd name="T0" fmla="*/ 26 w 128"/>
                    <a:gd name="T1" fmla="*/ 539 h 555"/>
                    <a:gd name="T2" fmla="*/ 33 w 128"/>
                    <a:gd name="T3" fmla="*/ 504 h 555"/>
                    <a:gd name="T4" fmla="*/ 39 w 128"/>
                    <a:gd name="T5" fmla="*/ 469 h 555"/>
                    <a:gd name="T6" fmla="*/ 45 w 128"/>
                    <a:gd name="T7" fmla="*/ 435 h 555"/>
                    <a:gd name="T8" fmla="*/ 52 w 128"/>
                    <a:gd name="T9" fmla="*/ 401 h 555"/>
                    <a:gd name="T10" fmla="*/ 59 w 128"/>
                    <a:gd name="T11" fmla="*/ 366 h 555"/>
                    <a:gd name="T12" fmla="*/ 65 w 128"/>
                    <a:gd name="T13" fmla="*/ 331 h 555"/>
                    <a:gd name="T14" fmla="*/ 72 w 128"/>
                    <a:gd name="T15" fmla="*/ 298 h 555"/>
                    <a:gd name="T16" fmla="*/ 78 w 128"/>
                    <a:gd name="T17" fmla="*/ 263 h 555"/>
                    <a:gd name="T18" fmla="*/ 85 w 128"/>
                    <a:gd name="T19" fmla="*/ 228 h 555"/>
                    <a:gd name="T20" fmla="*/ 91 w 128"/>
                    <a:gd name="T21" fmla="*/ 195 h 555"/>
                    <a:gd name="T22" fmla="*/ 98 w 128"/>
                    <a:gd name="T23" fmla="*/ 160 h 555"/>
                    <a:gd name="T24" fmla="*/ 104 w 128"/>
                    <a:gd name="T25" fmla="*/ 126 h 555"/>
                    <a:gd name="T26" fmla="*/ 110 w 128"/>
                    <a:gd name="T27" fmla="*/ 91 h 555"/>
                    <a:gd name="T28" fmla="*/ 117 w 128"/>
                    <a:gd name="T29" fmla="*/ 56 h 555"/>
                    <a:gd name="T30" fmla="*/ 125 w 128"/>
                    <a:gd name="T31" fmla="*/ 21 h 555"/>
                    <a:gd name="T32" fmla="*/ 104 w 128"/>
                    <a:gd name="T33" fmla="*/ 0 h 555"/>
                    <a:gd name="T34" fmla="*/ 97 w 128"/>
                    <a:gd name="T35" fmla="*/ 34 h 555"/>
                    <a:gd name="T36" fmla="*/ 91 w 128"/>
                    <a:gd name="T37" fmla="*/ 68 h 555"/>
                    <a:gd name="T38" fmla="*/ 85 w 128"/>
                    <a:gd name="T39" fmla="*/ 103 h 555"/>
                    <a:gd name="T40" fmla="*/ 78 w 128"/>
                    <a:gd name="T41" fmla="*/ 138 h 555"/>
                    <a:gd name="T42" fmla="*/ 72 w 128"/>
                    <a:gd name="T43" fmla="*/ 173 h 555"/>
                    <a:gd name="T44" fmla="*/ 65 w 128"/>
                    <a:gd name="T45" fmla="*/ 206 h 555"/>
                    <a:gd name="T46" fmla="*/ 59 w 128"/>
                    <a:gd name="T47" fmla="*/ 241 h 555"/>
                    <a:gd name="T48" fmla="*/ 52 w 128"/>
                    <a:gd name="T49" fmla="*/ 276 h 555"/>
                    <a:gd name="T50" fmla="*/ 45 w 128"/>
                    <a:gd name="T51" fmla="*/ 311 h 555"/>
                    <a:gd name="T52" fmla="*/ 39 w 128"/>
                    <a:gd name="T53" fmla="*/ 344 h 555"/>
                    <a:gd name="T54" fmla="*/ 33 w 128"/>
                    <a:gd name="T55" fmla="*/ 379 h 555"/>
                    <a:gd name="T56" fmla="*/ 26 w 128"/>
                    <a:gd name="T57" fmla="*/ 413 h 555"/>
                    <a:gd name="T58" fmla="*/ 20 w 128"/>
                    <a:gd name="T59" fmla="*/ 448 h 555"/>
                    <a:gd name="T60" fmla="*/ 13 w 128"/>
                    <a:gd name="T61" fmla="*/ 483 h 555"/>
                    <a:gd name="T62" fmla="*/ 7 w 128"/>
                    <a:gd name="T63" fmla="*/ 517 h 555"/>
                    <a:gd name="T64" fmla="*/ 0 w 128"/>
                    <a:gd name="T65" fmla="*/ 551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8" h="555">
                      <a:moveTo>
                        <a:pt x="23" y="555"/>
                      </a:moveTo>
                      <a:lnTo>
                        <a:pt x="26" y="539"/>
                      </a:lnTo>
                      <a:lnTo>
                        <a:pt x="29" y="522"/>
                      </a:lnTo>
                      <a:lnTo>
                        <a:pt x="33" y="504"/>
                      </a:lnTo>
                      <a:lnTo>
                        <a:pt x="36" y="488"/>
                      </a:lnTo>
                      <a:lnTo>
                        <a:pt x="39" y="469"/>
                      </a:lnTo>
                      <a:lnTo>
                        <a:pt x="43" y="452"/>
                      </a:lnTo>
                      <a:lnTo>
                        <a:pt x="45" y="435"/>
                      </a:lnTo>
                      <a:lnTo>
                        <a:pt x="49" y="419"/>
                      </a:lnTo>
                      <a:lnTo>
                        <a:pt x="52" y="401"/>
                      </a:lnTo>
                      <a:lnTo>
                        <a:pt x="55" y="384"/>
                      </a:lnTo>
                      <a:lnTo>
                        <a:pt x="59" y="366"/>
                      </a:lnTo>
                      <a:lnTo>
                        <a:pt x="62" y="350"/>
                      </a:lnTo>
                      <a:lnTo>
                        <a:pt x="65" y="331"/>
                      </a:lnTo>
                      <a:lnTo>
                        <a:pt x="68" y="314"/>
                      </a:lnTo>
                      <a:lnTo>
                        <a:pt x="72" y="298"/>
                      </a:lnTo>
                      <a:lnTo>
                        <a:pt x="75" y="280"/>
                      </a:lnTo>
                      <a:lnTo>
                        <a:pt x="78" y="263"/>
                      </a:lnTo>
                      <a:lnTo>
                        <a:pt x="82" y="245"/>
                      </a:lnTo>
                      <a:lnTo>
                        <a:pt x="85" y="228"/>
                      </a:lnTo>
                      <a:lnTo>
                        <a:pt x="88" y="211"/>
                      </a:lnTo>
                      <a:lnTo>
                        <a:pt x="91" y="195"/>
                      </a:lnTo>
                      <a:lnTo>
                        <a:pt x="94" y="177"/>
                      </a:lnTo>
                      <a:lnTo>
                        <a:pt x="98" y="160"/>
                      </a:lnTo>
                      <a:lnTo>
                        <a:pt x="101" y="142"/>
                      </a:lnTo>
                      <a:lnTo>
                        <a:pt x="104" y="126"/>
                      </a:lnTo>
                      <a:lnTo>
                        <a:pt x="107" y="107"/>
                      </a:lnTo>
                      <a:lnTo>
                        <a:pt x="110" y="91"/>
                      </a:lnTo>
                      <a:lnTo>
                        <a:pt x="114" y="74"/>
                      </a:lnTo>
                      <a:lnTo>
                        <a:pt x="117" y="56"/>
                      </a:lnTo>
                      <a:lnTo>
                        <a:pt x="120" y="39"/>
                      </a:lnTo>
                      <a:lnTo>
                        <a:pt x="125" y="21"/>
                      </a:lnTo>
                      <a:lnTo>
                        <a:pt x="128" y="5"/>
                      </a:lnTo>
                      <a:lnTo>
                        <a:pt x="104" y="0"/>
                      </a:lnTo>
                      <a:lnTo>
                        <a:pt x="101" y="17"/>
                      </a:lnTo>
                      <a:lnTo>
                        <a:pt x="97" y="34"/>
                      </a:lnTo>
                      <a:lnTo>
                        <a:pt x="94" y="52"/>
                      </a:lnTo>
                      <a:lnTo>
                        <a:pt x="91" y="68"/>
                      </a:lnTo>
                      <a:lnTo>
                        <a:pt x="88" y="87"/>
                      </a:lnTo>
                      <a:lnTo>
                        <a:pt x="85" y="103"/>
                      </a:lnTo>
                      <a:lnTo>
                        <a:pt x="81" y="120"/>
                      </a:lnTo>
                      <a:lnTo>
                        <a:pt x="78" y="138"/>
                      </a:lnTo>
                      <a:lnTo>
                        <a:pt x="75" y="155"/>
                      </a:lnTo>
                      <a:lnTo>
                        <a:pt x="72" y="173"/>
                      </a:lnTo>
                      <a:lnTo>
                        <a:pt x="68" y="190"/>
                      </a:lnTo>
                      <a:lnTo>
                        <a:pt x="65" y="206"/>
                      </a:lnTo>
                      <a:lnTo>
                        <a:pt x="62" y="224"/>
                      </a:lnTo>
                      <a:lnTo>
                        <a:pt x="59" y="241"/>
                      </a:lnTo>
                      <a:lnTo>
                        <a:pt x="55" y="259"/>
                      </a:lnTo>
                      <a:lnTo>
                        <a:pt x="52" y="276"/>
                      </a:lnTo>
                      <a:lnTo>
                        <a:pt x="49" y="292"/>
                      </a:lnTo>
                      <a:lnTo>
                        <a:pt x="45" y="311"/>
                      </a:lnTo>
                      <a:lnTo>
                        <a:pt x="43" y="327"/>
                      </a:lnTo>
                      <a:lnTo>
                        <a:pt x="39" y="344"/>
                      </a:lnTo>
                      <a:lnTo>
                        <a:pt x="36" y="362"/>
                      </a:lnTo>
                      <a:lnTo>
                        <a:pt x="33" y="379"/>
                      </a:lnTo>
                      <a:lnTo>
                        <a:pt x="29" y="397"/>
                      </a:lnTo>
                      <a:lnTo>
                        <a:pt x="26" y="413"/>
                      </a:lnTo>
                      <a:lnTo>
                        <a:pt x="23" y="432"/>
                      </a:lnTo>
                      <a:lnTo>
                        <a:pt x="20" y="448"/>
                      </a:lnTo>
                      <a:lnTo>
                        <a:pt x="16" y="465"/>
                      </a:lnTo>
                      <a:lnTo>
                        <a:pt x="13" y="483"/>
                      </a:lnTo>
                      <a:lnTo>
                        <a:pt x="10" y="500"/>
                      </a:lnTo>
                      <a:lnTo>
                        <a:pt x="7" y="517"/>
                      </a:lnTo>
                      <a:lnTo>
                        <a:pt x="3" y="533"/>
                      </a:lnTo>
                      <a:lnTo>
                        <a:pt x="0" y="551"/>
                      </a:lnTo>
                      <a:lnTo>
                        <a:pt x="23" y="5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4" name="Freeform 102"/>
                <p:cNvSpPr>
                  <a:spLocks/>
                </p:cNvSpPr>
                <p:nvPr/>
              </p:nvSpPr>
              <p:spPr bwMode="auto">
                <a:xfrm>
                  <a:off x="5202" y="2853"/>
                  <a:ext cx="8" cy="5"/>
                </a:xfrm>
                <a:custGeom>
                  <a:avLst/>
                  <a:gdLst>
                    <a:gd name="T0" fmla="*/ 0 w 24"/>
                    <a:gd name="T1" fmla="*/ 0 h 14"/>
                    <a:gd name="T2" fmla="*/ 0 w 24"/>
                    <a:gd name="T3" fmla="*/ 5 h 14"/>
                    <a:gd name="T4" fmla="*/ 2 w 24"/>
                    <a:gd name="T5" fmla="*/ 8 h 14"/>
                    <a:gd name="T6" fmla="*/ 6 w 24"/>
                    <a:gd name="T7" fmla="*/ 11 h 14"/>
                    <a:gd name="T8" fmla="*/ 9 w 24"/>
                    <a:gd name="T9" fmla="*/ 14 h 14"/>
                    <a:gd name="T10" fmla="*/ 13 w 24"/>
                    <a:gd name="T11" fmla="*/ 14 h 14"/>
                    <a:gd name="T12" fmla="*/ 18 w 24"/>
                    <a:gd name="T13" fmla="*/ 13 h 14"/>
                    <a:gd name="T14" fmla="*/ 21 w 24"/>
                    <a:gd name="T15" fmla="*/ 10 h 14"/>
                    <a:gd name="T16" fmla="*/ 24 w 24"/>
                    <a:gd name="T17" fmla="*/ 5 h 14"/>
                    <a:gd name="T18" fmla="*/ 0 w 24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4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9" y="14"/>
                      </a:lnTo>
                      <a:lnTo>
                        <a:pt x="13" y="14"/>
                      </a:lnTo>
                      <a:lnTo>
                        <a:pt x="18" y="13"/>
                      </a:lnTo>
                      <a:lnTo>
                        <a:pt x="21" y="10"/>
                      </a:lnTo>
                      <a:lnTo>
                        <a:pt x="2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5" name="Freeform 103"/>
                <p:cNvSpPr>
                  <a:spLocks/>
                </p:cNvSpPr>
                <p:nvPr/>
              </p:nvSpPr>
              <p:spPr bwMode="auto">
                <a:xfrm>
                  <a:off x="5308" y="3215"/>
                  <a:ext cx="171" cy="205"/>
                </a:xfrm>
                <a:custGeom>
                  <a:avLst/>
                  <a:gdLst>
                    <a:gd name="T0" fmla="*/ 21 w 514"/>
                    <a:gd name="T1" fmla="*/ 21 h 614"/>
                    <a:gd name="T2" fmla="*/ 60 w 514"/>
                    <a:gd name="T3" fmla="*/ 18 h 614"/>
                    <a:gd name="T4" fmla="*/ 99 w 514"/>
                    <a:gd name="T5" fmla="*/ 15 h 614"/>
                    <a:gd name="T6" fmla="*/ 138 w 514"/>
                    <a:gd name="T7" fmla="*/ 12 h 614"/>
                    <a:gd name="T8" fmla="*/ 178 w 514"/>
                    <a:gd name="T9" fmla="*/ 9 h 614"/>
                    <a:gd name="T10" fmla="*/ 217 w 514"/>
                    <a:gd name="T11" fmla="*/ 7 h 614"/>
                    <a:gd name="T12" fmla="*/ 256 w 514"/>
                    <a:gd name="T13" fmla="*/ 5 h 614"/>
                    <a:gd name="T14" fmla="*/ 294 w 514"/>
                    <a:gd name="T15" fmla="*/ 2 h 614"/>
                    <a:gd name="T16" fmla="*/ 333 w 514"/>
                    <a:gd name="T17" fmla="*/ 10 h 614"/>
                    <a:gd name="T18" fmla="*/ 365 w 514"/>
                    <a:gd name="T19" fmla="*/ 39 h 614"/>
                    <a:gd name="T20" fmla="*/ 391 w 514"/>
                    <a:gd name="T21" fmla="*/ 76 h 614"/>
                    <a:gd name="T22" fmla="*/ 415 w 514"/>
                    <a:gd name="T23" fmla="*/ 118 h 614"/>
                    <a:gd name="T24" fmla="*/ 435 w 514"/>
                    <a:gd name="T25" fmla="*/ 165 h 614"/>
                    <a:gd name="T26" fmla="*/ 455 w 514"/>
                    <a:gd name="T27" fmla="*/ 213 h 614"/>
                    <a:gd name="T28" fmla="*/ 476 w 514"/>
                    <a:gd name="T29" fmla="*/ 262 h 614"/>
                    <a:gd name="T30" fmla="*/ 500 w 514"/>
                    <a:gd name="T31" fmla="*/ 309 h 614"/>
                    <a:gd name="T32" fmla="*/ 508 w 514"/>
                    <a:gd name="T33" fmla="*/ 339 h 614"/>
                    <a:gd name="T34" fmla="*/ 496 w 514"/>
                    <a:gd name="T35" fmla="*/ 357 h 614"/>
                    <a:gd name="T36" fmla="*/ 484 w 514"/>
                    <a:gd name="T37" fmla="*/ 371 h 614"/>
                    <a:gd name="T38" fmla="*/ 470 w 514"/>
                    <a:gd name="T39" fmla="*/ 386 h 614"/>
                    <a:gd name="T40" fmla="*/ 455 w 514"/>
                    <a:gd name="T41" fmla="*/ 399 h 614"/>
                    <a:gd name="T42" fmla="*/ 439 w 514"/>
                    <a:gd name="T43" fmla="*/ 409 h 614"/>
                    <a:gd name="T44" fmla="*/ 423 w 514"/>
                    <a:gd name="T45" fmla="*/ 419 h 614"/>
                    <a:gd name="T46" fmla="*/ 406 w 514"/>
                    <a:gd name="T47" fmla="*/ 429 h 614"/>
                    <a:gd name="T48" fmla="*/ 386 w 514"/>
                    <a:gd name="T49" fmla="*/ 439 h 614"/>
                    <a:gd name="T50" fmla="*/ 364 w 514"/>
                    <a:gd name="T51" fmla="*/ 453 h 614"/>
                    <a:gd name="T52" fmla="*/ 346 w 514"/>
                    <a:gd name="T53" fmla="*/ 470 h 614"/>
                    <a:gd name="T54" fmla="*/ 330 w 514"/>
                    <a:gd name="T55" fmla="*/ 489 h 614"/>
                    <a:gd name="T56" fmla="*/ 319 w 514"/>
                    <a:gd name="T57" fmla="*/ 512 h 614"/>
                    <a:gd name="T58" fmla="*/ 310 w 514"/>
                    <a:gd name="T59" fmla="*/ 538 h 614"/>
                    <a:gd name="T60" fmla="*/ 304 w 514"/>
                    <a:gd name="T61" fmla="*/ 566 h 614"/>
                    <a:gd name="T62" fmla="*/ 303 w 514"/>
                    <a:gd name="T63" fmla="*/ 598 h 614"/>
                    <a:gd name="T64" fmla="*/ 278 w 514"/>
                    <a:gd name="T65" fmla="*/ 589 h 614"/>
                    <a:gd name="T66" fmla="*/ 237 w 514"/>
                    <a:gd name="T67" fmla="*/ 546 h 614"/>
                    <a:gd name="T68" fmla="*/ 204 w 514"/>
                    <a:gd name="T69" fmla="*/ 508 h 614"/>
                    <a:gd name="T70" fmla="*/ 179 w 514"/>
                    <a:gd name="T71" fmla="*/ 473 h 614"/>
                    <a:gd name="T72" fmla="*/ 162 w 514"/>
                    <a:gd name="T73" fmla="*/ 441 h 614"/>
                    <a:gd name="T74" fmla="*/ 151 w 514"/>
                    <a:gd name="T75" fmla="*/ 409 h 614"/>
                    <a:gd name="T76" fmla="*/ 146 w 514"/>
                    <a:gd name="T77" fmla="*/ 375 h 614"/>
                    <a:gd name="T78" fmla="*/ 146 w 514"/>
                    <a:gd name="T79" fmla="*/ 339 h 614"/>
                    <a:gd name="T80" fmla="*/ 149 w 514"/>
                    <a:gd name="T81" fmla="*/ 300 h 614"/>
                    <a:gd name="T82" fmla="*/ 149 w 514"/>
                    <a:gd name="T83" fmla="*/ 262 h 614"/>
                    <a:gd name="T84" fmla="*/ 144 w 514"/>
                    <a:gd name="T85" fmla="*/ 224 h 614"/>
                    <a:gd name="T86" fmla="*/ 133 w 514"/>
                    <a:gd name="T87" fmla="*/ 185 h 614"/>
                    <a:gd name="T88" fmla="*/ 115 w 514"/>
                    <a:gd name="T89" fmla="*/ 149 h 614"/>
                    <a:gd name="T90" fmla="*/ 92 w 514"/>
                    <a:gd name="T91" fmla="*/ 112 h 614"/>
                    <a:gd name="T92" fmla="*/ 61 w 514"/>
                    <a:gd name="T93" fmla="*/ 76 h 614"/>
                    <a:gd name="T94" fmla="*/ 24 w 514"/>
                    <a:gd name="T95" fmla="*/ 39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14" h="614">
                      <a:moveTo>
                        <a:pt x="0" y="22"/>
                      </a:moveTo>
                      <a:lnTo>
                        <a:pt x="21" y="21"/>
                      </a:lnTo>
                      <a:lnTo>
                        <a:pt x="40" y="19"/>
                      </a:lnTo>
                      <a:lnTo>
                        <a:pt x="60" y="18"/>
                      </a:lnTo>
                      <a:lnTo>
                        <a:pt x="79" y="16"/>
                      </a:lnTo>
                      <a:lnTo>
                        <a:pt x="99" y="15"/>
                      </a:lnTo>
                      <a:lnTo>
                        <a:pt x="118" y="13"/>
                      </a:lnTo>
                      <a:lnTo>
                        <a:pt x="138" y="12"/>
                      </a:lnTo>
                      <a:lnTo>
                        <a:pt x="159" y="10"/>
                      </a:lnTo>
                      <a:lnTo>
                        <a:pt x="178" y="9"/>
                      </a:lnTo>
                      <a:lnTo>
                        <a:pt x="197" y="7"/>
                      </a:lnTo>
                      <a:lnTo>
                        <a:pt x="217" y="7"/>
                      </a:lnTo>
                      <a:lnTo>
                        <a:pt x="236" y="6"/>
                      </a:lnTo>
                      <a:lnTo>
                        <a:pt x="256" y="5"/>
                      </a:lnTo>
                      <a:lnTo>
                        <a:pt x="275" y="2"/>
                      </a:lnTo>
                      <a:lnTo>
                        <a:pt x="294" y="2"/>
                      </a:lnTo>
                      <a:lnTo>
                        <a:pt x="314" y="0"/>
                      </a:lnTo>
                      <a:lnTo>
                        <a:pt x="333" y="10"/>
                      </a:lnTo>
                      <a:lnTo>
                        <a:pt x="349" y="23"/>
                      </a:lnTo>
                      <a:lnTo>
                        <a:pt x="365" y="39"/>
                      </a:lnTo>
                      <a:lnTo>
                        <a:pt x="380" y="57"/>
                      </a:lnTo>
                      <a:lnTo>
                        <a:pt x="391" y="76"/>
                      </a:lnTo>
                      <a:lnTo>
                        <a:pt x="403" y="98"/>
                      </a:lnTo>
                      <a:lnTo>
                        <a:pt x="415" y="118"/>
                      </a:lnTo>
                      <a:lnTo>
                        <a:pt x="425" y="141"/>
                      </a:lnTo>
                      <a:lnTo>
                        <a:pt x="435" y="165"/>
                      </a:lnTo>
                      <a:lnTo>
                        <a:pt x="445" y="189"/>
                      </a:lnTo>
                      <a:lnTo>
                        <a:pt x="455" y="213"/>
                      </a:lnTo>
                      <a:lnTo>
                        <a:pt x="464" y="239"/>
                      </a:lnTo>
                      <a:lnTo>
                        <a:pt x="476" y="262"/>
                      </a:lnTo>
                      <a:lnTo>
                        <a:pt x="487" y="285"/>
                      </a:lnTo>
                      <a:lnTo>
                        <a:pt x="500" y="309"/>
                      </a:lnTo>
                      <a:lnTo>
                        <a:pt x="514" y="332"/>
                      </a:lnTo>
                      <a:lnTo>
                        <a:pt x="508" y="339"/>
                      </a:lnTo>
                      <a:lnTo>
                        <a:pt x="502" y="348"/>
                      </a:lnTo>
                      <a:lnTo>
                        <a:pt x="496" y="357"/>
                      </a:lnTo>
                      <a:lnTo>
                        <a:pt x="490" y="364"/>
                      </a:lnTo>
                      <a:lnTo>
                        <a:pt x="484" y="371"/>
                      </a:lnTo>
                      <a:lnTo>
                        <a:pt x="477" y="378"/>
                      </a:lnTo>
                      <a:lnTo>
                        <a:pt x="470" y="386"/>
                      </a:lnTo>
                      <a:lnTo>
                        <a:pt x="463" y="391"/>
                      </a:lnTo>
                      <a:lnTo>
                        <a:pt x="455" y="399"/>
                      </a:lnTo>
                      <a:lnTo>
                        <a:pt x="448" y="403"/>
                      </a:lnTo>
                      <a:lnTo>
                        <a:pt x="439" y="409"/>
                      </a:lnTo>
                      <a:lnTo>
                        <a:pt x="432" y="415"/>
                      </a:lnTo>
                      <a:lnTo>
                        <a:pt x="423" y="419"/>
                      </a:lnTo>
                      <a:lnTo>
                        <a:pt x="416" y="425"/>
                      </a:lnTo>
                      <a:lnTo>
                        <a:pt x="406" y="429"/>
                      </a:lnTo>
                      <a:lnTo>
                        <a:pt x="399" y="432"/>
                      </a:lnTo>
                      <a:lnTo>
                        <a:pt x="386" y="439"/>
                      </a:lnTo>
                      <a:lnTo>
                        <a:pt x="375" y="445"/>
                      </a:lnTo>
                      <a:lnTo>
                        <a:pt x="364" y="453"/>
                      </a:lnTo>
                      <a:lnTo>
                        <a:pt x="355" y="461"/>
                      </a:lnTo>
                      <a:lnTo>
                        <a:pt x="346" y="470"/>
                      </a:lnTo>
                      <a:lnTo>
                        <a:pt x="338" y="479"/>
                      </a:lnTo>
                      <a:lnTo>
                        <a:pt x="330" y="489"/>
                      </a:lnTo>
                      <a:lnTo>
                        <a:pt x="325" y="501"/>
                      </a:lnTo>
                      <a:lnTo>
                        <a:pt x="319" y="512"/>
                      </a:lnTo>
                      <a:lnTo>
                        <a:pt x="314" y="525"/>
                      </a:lnTo>
                      <a:lnTo>
                        <a:pt x="310" y="538"/>
                      </a:lnTo>
                      <a:lnTo>
                        <a:pt x="307" y="551"/>
                      </a:lnTo>
                      <a:lnTo>
                        <a:pt x="304" y="566"/>
                      </a:lnTo>
                      <a:lnTo>
                        <a:pt x="303" y="582"/>
                      </a:lnTo>
                      <a:lnTo>
                        <a:pt x="303" y="598"/>
                      </a:lnTo>
                      <a:lnTo>
                        <a:pt x="303" y="614"/>
                      </a:lnTo>
                      <a:lnTo>
                        <a:pt x="278" y="589"/>
                      </a:lnTo>
                      <a:lnTo>
                        <a:pt x="256" y="566"/>
                      </a:lnTo>
                      <a:lnTo>
                        <a:pt x="237" y="546"/>
                      </a:lnTo>
                      <a:lnTo>
                        <a:pt x="220" y="527"/>
                      </a:lnTo>
                      <a:lnTo>
                        <a:pt x="204" y="508"/>
                      </a:lnTo>
                      <a:lnTo>
                        <a:pt x="191" y="490"/>
                      </a:lnTo>
                      <a:lnTo>
                        <a:pt x="179" y="473"/>
                      </a:lnTo>
                      <a:lnTo>
                        <a:pt x="170" y="457"/>
                      </a:lnTo>
                      <a:lnTo>
                        <a:pt x="162" y="441"/>
                      </a:lnTo>
                      <a:lnTo>
                        <a:pt x="156" y="425"/>
                      </a:lnTo>
                      <a:lnTo>
                        <a:pt x="151" y="409"/>
                      </a:lnTo>
                      <a:lnTo>
                        <a:pt x="147" y="393"/>
                      </a:lnTo>
                      <a:lnTo>
                        <a:pt x="146" y="375"/>
                      </a:lnTo>
                      <a:lnTo>
                        <a:pt x="146" y="358"/>
                      </a:lnTo>
                      <a:lnTo>
                        <a:pt x="146" y="339"/>
                      </a:lnTo>
                      <a:lnTo>
                        <a:pt x="147" y="319"/>
                      </a:lnTo>
                      <a:lnTo>
                        <a:pt x="149" y="300"/>
                      </a:lnTo>
                      <a:lnTo>
                        <a:pt x="149" y="281"/>
                      </a:lnTo>
                      <a:lnTo>
                        <a:pt x="149" y="262"/>
                      </a:lnTo>
                      <a:lnTo>
                        <a:pt x="147" y="242"/>
                      </a:lnTo>
                      <a:lnTo>
                        <a:pt x="144" y="224"/>
                      </a:lnTo>
                      <a:lnTo>
                        <a:pt x="138" y="205"/>
                      </a:lnTo>
                      <a:lnTo>
                        <a:pt x="133" y="185"/>
                      </a:lnTo>
                      <a:lnTo>
                        <a:pt x="124" y="167"/>
                      </a:lnTo>
                      <a:lnTo>
                        <a:pt x="115" y="149"/>
                      </a:lnTo>
                      <a:lnTo>
                        <a:pt x="105" y="130"/>
                      </a:lnTo>
                      <a:lnTo>
                        <a:pt x="92" y="112"/>
                      </a:lnTo>
                      <a:lnTo>
                        <a:pt x="77" y="93"/>
                      </a:lnTo>
                      <a:lnTo>
                        <a:pt x="61" y="76"/>
                      </a:lnTo>
                      <a:lnTo>
                        <a:pt x="44" y="58"/>
                      </a:lnTo>
                      <a:lnTo>
                        <a:pt x="24" y="39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6" name="Freeform 104"/>
                <p:cNvSpPr>
                  <a:spLocks/>
                </p:cNvSpPr>
                <p:nvPr/>
              </p:nvSpPr>
              <p:spPr bwMode="auto">
                <a:xfrm>
                  <a:off x="5308" y="3212"/>
                  <a:ext cx="106" cy="15"/>
                </a:xfrm>
                <a:custGeom>
                  <a:avLst/>
                  <a:gdLst>
                    <a:gd name="T0" fmla="*/ 319 w 319"/>
                    <a:gd name="T1" fmla="*/ 1 h 45"/>
                    <a:gd name="T2" fmla="*/ 314 w 319"/>
                    <a:gd name="T3" fmla="*/ 0 h 45"/>
                    <a:gd name="T4" fmla="*/ 294 w 319"/>
                    <a:gd name="T5" fmla="*/ 1 h 45"/>
                    <a:gd name="T6" fmla="*/ 275 w 319"/>
                    <a:gd name="T7" fmla="*/ 2 h 45"/>
                    <a:gd name="T8" fmla="*/ 255 w 319"/>
                    <a:gd name="T9" fmla="*/ 4 h 45"/>
                    <a:gd name="T10" fmla="*/ 236 w 319"/>
                    <a:gd name="T11" fmla="*/ 5 h 45"/>
                    <a:gd name="T12" fmla="*/ 215 w 319"/>
                    <a:gd name="T13" fmla="*/ 7 h 45"/>
                    <a:gd name="T14" fmla="*/ 195 w 319"/>
                    <a:gd name="T15" fmla="*/ 8 h 45"/>
                    <a:gd name="T16" fmla="*/ 176 w 319"/>
                    <a:gd name="T17" fmla="*/ 10 h 45"/>
                    <a:gd name="T18" fmla="*/ 157 w 319"/>
                    <a:gd name="T19" fmla="*/ 10 h 45"/>
                    <a:gd name="T20" fmla="*/ 137 w 319"/>
                    <a:gd name="T21" fmla="*/ 11 h 45"/>
                    <a:gd name="T22" fmla="*/ 118 w 319"/>
                    <a:gd name="T23" fmla="*/ 13 h 45"/>
                    <a:gd name="T24" fmla="*/ 99 w 319"/>
                    <a:gd name="T25" fmla="*/ 16 h 45"/>
                    <a:gd name="T26" fmla="*/ 79 w 319"/>
                    <a:gd name="T27" fmla="*/ 16 h 45"/>
                    <a:gd name="T28" fmla="*/ 58 w 319"/>
                    <a:gd name="T29" fmla="*/ 17 h 45"/>
                    <a:gd name="T30" fmla="*/ 40 w 319"/>
                    <a:gd name="T31" fmla="*/ 18 h 45"/>
                    <a:gd name="T32" fmla="*/ 21 w 319"/>
                    <a:gd name="T33" fmla="*/ 20 h 45"/>
                    <a:gd name="T34" fmla="*/ 0 w 319"/>
                    <a:gd name="T35" fmla="*/ 21 h 45"/>
                    <a:gd name="T36" fmla="*/ 2 w 319"/>
                    <a:gd name="T37" fmla="*/ 45 h 45"/>
                    <a:gd name="T38" fmla="*/ 21 w 319"/>
                    <a:gd name="T39" fmla="*/ 43 h 45"/>
                    <a:gd name="T40" fmla="*/ 41 w 319"/>
                    <a:gd name="T41" fmla="*/ 42 h 45"/>
                    <a:gd name="T42" fmla="*/ 60 w 319"/>
                    <a:gd name="T43" fmla="*/ 40 h 45"/>
                    <a:gd name="T44" fmla="*/ 80 w 319"/>
                    <a:gd name="T45" fmla="*/ 39 h 45"/>
                    <a:gd name="T46" fmla="*/ 99 w 319"/>
                    <a:gd name="T47" fmla="*/ 37 h 45"/>
                    <a:gd name="T48" fmla="*/ 120 w 319"/>
                    <a:gd name="T49" fmla="*/ 36 h 45"/>
                    <a:gd name="T50" fmla="*/ 138 w 319"/>
                    <a:gd name="T51" fmla="*/ 34 h 45"/>
                    <a:gd name="T52" fmla="*/ 159 w 319"/>
                    <a:gd name="T53" fmla="*/ 33 h 45"/>
                    <a:gd name="T54" fmla="*/ 178 w 319"/>
                    <a:gd name="T55" fmla="*/ 33 h 45"/>
                    <a:gd name="T56" fmla="*/ 198 w 319"/>
                    <a:gd name="T57" fmla="*/ 30 h 45"/>
                    <a:gd name="T58" fmla="*/ 217 w 319"/>
                    <a:gd name="T59" fmla="*/ 29 h 45"/>
                    <a:gd name="T60" fmla="*/ 237 w 319"/>
                    <a:gd name="T61" fmla="*/ 27 h 45"/>
                    <a:gd name="T62" fmla="*/ 256 w 319"/>
                    <a:gd name="T63" fmla="*/ 27 h 45"/>
                    <a:gd name="T64" fmla="*/ 275 w 319"/>
                    <a:gd name="T65" fmla="*/ 26 h 45"/>
                    <a:gd name="T66" fmla="*/ 295 w 319"/>
                    <a:gd name="T67" fmla="*/ 24 h 45"/>
                    <a:gd name="T68" fmla="*/ 314 w 319"/>
                    <a:gd name="T69" fmla="*/ 23 h 45"/>
                    <a:gd name="T70" fmla="*/ 309 w 319"/>
                    <a:gd name="T71" fmla="*/ 21 h 45"/>
                    <a:gd name="T72" fmla="*/ 319 w 319"/>
                    <a:gd name="T7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9" h="45">
                      <a:moveTo>
                        <a:pt x="319" y="1"/>
                      </a:moveTo>
                      <a:lnTo>
                        <a:pt x="314" y="0"/>
                      </a:lnTo>
                      <a:lnTo>
                        <a:pt x="294" y="1"/>
                      </a:lnTo>
                      <a:lnTo>
                        <a:pt x="275" y="2"/>
                      </a:lnTo>
                      <a:lnTo>
                        <a:pt x="255" y="4"/>
                      </a:lnTo>
                      <a:lnTo>
                        <a:pt x="236" y="5"/>
                      </a:lnTo>
                      <a:lnTo>
                        <a:pt x="215" y="7"/>
                      </a:lnTo>
                      <a:lnTo>
                        <a:pt x="195" y="8"/>
                      </a:lnTo>
                      <a:lnTo>
                        <a:pt x="176" y="10"/>
                      </a:lnTo>
                      <a:lnTo>
                        <a:pt x="157" y="10"/>
                      </a:lnTo>
                      <a:lnTo>
                        <a:pt x="137" y="11"/>
                      </a:lnTo>
                      <a:lnTo>
                        <a:pt x="118" y="13"/>
                      </a:lnTo>
                      <a:lnTo>
                        <a:pt x="99" y="16"/>
                      </a:lnTo>
                      <a:lnTo>
                        <a:pt x="79" y="16"/>
                      </a:lnTo>
                      <a:lnTo>
                        <a:pt x="58" y="17"/>
                      </a:lnTo>
                      <a:lnTo>
                        <a:pt x="40" y="18"/>
                      </a:lnTo>
                      <a:lnTo>
                        <a:pt x="21" y="20"/>
                      </a:lnTo>
                      <a:lnTo>
                        <a:pt x="0" y="21"/>
                      </a:lnTo>
                      <a:lnTo>
                        <a:pt x="2" y="45"/>
                      </a:lnTo>
                      <a:lnTo>
                        <a:pt x="21" y="43"/>
                      </a:lnTo>
                      <a:lnTo>
                        <a:pt x="41" y="42"/>
                      </a:lnTo>
                      <a:lnTo>
                        <a:pt x="60" y="40"/>
                      </a:lnTo>
                      <a:lnTo>
                        <a:pt x="80" y="39"/>
                      </a:lnTo>
                      <a:lnTo>
                        <a:pt x="99" y="37"/>
                      </a:lnTo>
                      <a:lnTo>
                        <a:pt x="120" y="36"/>
                      </a:lnTo>
                      <a:lnTo>
                        <a:pt x="138" y="34"/>
                      </a:lnTo>
                      <a:lnTo>
                        <a:pt x="159" y="33"/>
                      </a:lnTo>
                      <a:lnTo>
                        <a:pt x="178" y="33"/>
                      </a:lnTo>
                      <a:lnTo>
                        <a:pt x="198" y="30"/>
                      </a:lnTo>
                      <a:lnTo>
                        <a:pt x="217" y="29"/>
                      </a:lnTo>
                      <a:lnTo>
                        <a:pt x="237" y="27"/>
                      </a:lnTo>
                      <a:lnTo>
                        <a:pt x="256" y="27"/>
                      </a:lnTo>
                      <a:lnTo>
                        <a:pt x="275" y="26"/>
                      </a:lnTo>
                      <a:lnTo>
                        <a:pt x="295" y="24"/>
                      </a:lnTo>
                      <a:lnTo>
                        <a:pt x="314" y="23"/>
                      </a:lnTo>
                      <a:lnTo>
                        <a:pt x="309" y="21"/>
                      </a:lnTo>
                      <a:lnTo>
                        <a:pt x="31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7" name="Freeform 105"/>
                <p:cNvSpPr>
                  <a:spLocks/>
                </p:cNvSpPr>
                <p:nvPr/>
              </p:nvSpPr>
              <p:spPr bwMode="auto">
                <a:xfrm>
                  <a:off x="5411" y="3212"/>
                  <a:ext cx="72" cy="116"/>
                </a:xfrm>
                <a:custGeom>
                  <a:avLst/>
                  <a:gdLst>
                    <a:gd name="T0" fmla="*/ 215 w 215"/>
                    <a:gd name="T1" fmla="*/ 348 h 348"/>
                    <a:gd name="T2" fmla="*/ 215 w 215"/>
                    <a:gd name="T3" fmla="*/ 335 h 348"/>
                    <a:gd name="T4" fmla="*/ 202 w 215"/>
                    <a:gd name="T5" fmla="*/ 313 h 348"/>
                    <a:gd name="T6" fmla="*/ 189 w 215"/>
                    <a:gd name="T7" fmla="*/ 289 h 348"/>
                    <a:gd name="T8" fmla="*/ 178 w 215"/>
                    <a:gd name="T9" fmla="*/ 268 h 348"/>
                    <a:gd name="T10" fmla="*/ 167 w 215"/>
                    <a:gd name="T11" fmla="*/ 243 h 348"/>
                    <a:gd name="T12" fmla="*/ 157 w 215"/>
                    <a:gd name="T13" fmla="*/ 218 h 348"/>
                    <a:gd name="T14" fmla="*/ 146 w 215"/>
                    <a:gd name="T15" fmla="*/ 195 h 348"/>
                    <a:gd name="T16" fmla="*/ 136 w 215"/>
                    <a:gd name="T17" fmla="*/ 170 h 348"/>
                    <a:gd name="T18" fmla="*/ 126 w 215"/>
                    <a:gd name="T19" fmla="*/ 147 h 348"/>
                    <a:gd name="T20" fmla="*/ 116 w 215"/>
                    <a:gd name="T21" fmla="*/ 124 h 348"/>
                    <a:gd name="T22" fmla="*/ 104 w 215"/>
                    <a:gd name="T23" fmla="*/ 102 h 348"/>
                    <a:gd name="T24" fmla="*/ 93 w 215"/>
                    <a:gd name="T25" fmla="*/ 80 h 348"/>
                    <a:gd name="T26" fmla="*/ 80 w 215"/>
                    <a:gd name="T27" fmla="*/ 61 h 348"/>
                    <a:gd name="T28" fmla="*/ 65 w 215"/>
                    <a:gd name="T29" fmla="*/ 41 h 348"/>
                    <a:gd name="T30" fmla="*/ 49 w 215"/>
                    <a:gd name="T31" fmla="*/ 25 h 348"/>
                    <a:gd name="T32" fmla="*/ 30 w 215"/>
                    <a:gd name="T33" fmla="*/ 12 h 348"/>
                    <a:gd name="T34" fmla="*/ 10 w 215"/>
                    <a:gd name="T35" fmla="*/ 0 h 348"/>
                    <a:gd name="T36" fmla="*/ 0 w 215"/>
                    <a:gd name="T37" fmla="*/ 20 h 348"/>
                    <a:gd name="T38" fmla="*/ 17 w 215"/>
                    <a:gd name="T39" fmla="*/ 31 h 348"/>
                    <a:gd name="T40" fmla="*/ 33 w 215"/>
                    <a:gd name="T41" fmla="*/ 44 h 348"/>
                    <a:gd name="T42" fmla="*/ 48 w 215"/>
                    <a:gd name="T43" fmla="*/ 57 h 348"/>
                    <a:gd name="T44" fmla="*/ 61 w 215"/>
                    <a:gd name="T45" fmla="*/ 73 h 348"/>
                    <a:gd name="T46" fmla="*/ 72 w 215"/>
                    <a:gd name="T47" fmla="*/ 93 h 348"/>
                    <a:gd name="T48" fmla="*/ 84 w 215"/>
                    <a:gd name="T49" fmla="*/ 112 h 348"/>
                    <a:gd name="T50" fmla="*/ 94 w 215"/>
                    <a:gd name="T51" fmla="*/ 134 h 348"/>
                    <a:gd name="T52" fmla="*/ 104 w 215"/>
                    <a:gd name="T53" fmla="*/ 156 h 348"/>
                    <a:gd name="T54" fmla="*/ 114 w 215"/>
                    <a:gd name="T55" fmla="*/ 179 h 348"/>
                    <a:gd name="T56" fmla="*/ 125 w 215"/>
                    <a:gd name="T57" fmla="*/ 204 h 348"/>
                    <a:gd name="T58" fmla="*/ 135 w 215"/>
                    <a:gd name="T59" fmla="*/ 228 h 348"/>
                    <a:gd name="T60" fmla="*/ 145 w 215"/>
                    <a:gd name="T61" fmla="*/ 253 h 348"/>
                    <a:gd name="T62" fmla="*/ 155 w 215"/>
                    <a:gd name="T63" fmla="*/ 278 h 348"/>
                    <a:gd name="T64" fmla="*/ 168 w 215"/>
                    <a:gd name="T65" fmla="*/ 301 h 348"/>
                    <a:gd name="T66" fmla="*/ 180 w 215"/>
                    <a:gd name="T67" fmla="*/ 326 h 348"/>
                    <a:gd name="T68" fmla="*/ 194 w 215"/>
                    <a:gd name="T69" fmla="*/ 348 h 348"/>
                    <a:gd name="T70" fmla="*/ 194 w 215"/>
                    <a:gd name="T71" fmla="*/ 335 h 348"/>
                    <a:gd name="T72" fmla="*/ 215 w 215"/>
                    <a:gd name="T73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5" h="348">
                      <a:moveTo>
                        <a:pt x="215" y="348"/>
                      </a:moveTo>
                      <a:lnTo>
                        <a:pt x="215" y="335"/>
                      </a:lnTo>
                      <a:lnTo>
                        <a:pt x="202" y="313"/>
                      </a:lnTo>
                      <a:lnTo>
                        <a:pt x="189" y="289"/>
                      </a:lnTo>
                      <a:lnTo>
                        <a:pt x="178" y="268"/>
                      </a:lnTo>
                      <a:lnTo>
                        <a:pt x="167" y="243"/>
                      </a:lnTo>
                      <a:lnTo>
                        <a:pt x="157" y="218"/>
                      </a:lnTo>
                      <a:lnTo>
                        <a:pt x="146" y="195"/>
                      </a:lnTo>
                      <a:lnTo>
                        <a:pt x="136" y="170"/>
                      </a:lnTo>
                      <a:lnTo>
                        <a:pt x="126" y="147"/>
                      </a:lnTo>
                      <a:lnTo>
                        <a:pt x="116" y="124"/>
                      </a:lnTo>
                      <a:lnTo>
                        <a:pt x="104" y="102"/>
                      </a:lnTo>
                      <a:lnTo>
                        <a:pt x="93" y="80"/>
                      </a:lnTo>
                      <a:lnTo>
                        <a:pt x="80" y="61"/>
                      </a:lnTo>
                      <a:lnTo>
                        <a:pt x="65" y="41"/>
                      </a:lnTo>
                      <a:lnTo>
                        <a:pt x="49" y="25"/>
                      </a:lnTo>
                      <a:lnTo>
                        <a:pt x="30" y="12"/>
                      </a:lnTo>
                      <a:lnTo>
                        <a:pt x="10" y="0"/>
                      </a:lnTo>
                      <a:lnTo>
                        <a:pt x="0" y="20"/>
                      </a:lnTo>
                      <a:lnTo>
                        <a:pt x="17" y="31"/>
                      </a:lnTo>
                      <a:lnTo>
                        <a:pt x="33" y="44"/>
                      </a:lnTo>
                      <a:lnTo>
                        <a:pt x="48" y="57"/>
                      </a:lnTo>
                      <a:lnTo>
                        <a:pt x="61" y="73"/>
                      </a:lnTo>
                      <a:lnTo>
                        <a:pt x="72" y="93"/>
                      </a:lnTo>
                      <a:lnTo>
                        <a:pt x="84" y="112"/>
                      </a:lnTo>
                      <a:lnTo>
                        <a:pt x="94" y="134"/>
                      </a:lnTo>
                      <a:lnTo>
                        <a:pt x="104" y="156"/>
                      </a:lnTo>
                      <a:lnTo>
                        <a:pt x="114" y="179"/>
                      </a:lnTo>
                      <a:lnTo>
                        <a:pt x="125" y="204"/>
                      </a:lnTo>
                      <a:lnTo>
                        <a:pt x="135" y="228"/>
                      </a:lnTo>
                      <a:lnTo>
                        <a:pt x="145" y="253"/>
                      </a:lnTo>
                      <a:lnTo>
                        <a:pt x="155" y="278"/>
                      </a:lnTo>
                      <a:lnTo>
                        <a:pt x="168" y="301"/>
                      </a:lnTo>
                      <a:lnTo>
                        <a:pt x="180" y="326"/>
                      </a:lnTo>
                      <a:lnTo>
                        <a:pt x="194" y="348"/>
                      </a:lnTo>
                      <a:lnTo>
                        <a:pt x="194" y="335"/>
                      </a:lnTo>
                      <a:lnTo>
                        <a:pt x="215" y="3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8" name="Freeform 106"/>
                <p:cNvSpPr>
                  <a:spLocks/>
                </p:cNvSpPr>
                <p:nvPr/>
              </p:nvSpPr>
              <p:spPr bwMode="auto">
                <a:xfrm>
                  <a:off x="5439" y="3324"/>
                  <a:ext cx="44" cy="39"/>
                </a:xfrm>
                <a:custGeom>
                  <a:avLst/>
                  <a:gdLst>
                    <a:gd name="T0" fmla="*/ 10 w 131"/>
                    <a:gd name="T1" fmla="*/ 119 h 119"/>
                    <a:gd name="T2" fmla="*/ 19 w 131"/>
                    <a:gd name="T3" fmla="*/ 114 h 119"/>
                    <a:gd name="T4" fmla="*/ 27 w 131"/>
                    <a:gd name="T5" fmla="*/ 110 h 119"/>
                    <a:gd name="T6" fmla="*/ 38 w 131"/>
                    <a:gd name="T7" fmla="*/ 106 h 119"/>
                    <a:gd name="T8" fmla="*/ 45 w 131"/>
                    <a:gd name="T9" fmla="*/ 100 h 119"/>
                    <a:gd name="T10" fmla="*/ 54 w 131"/>
                    <a:gd name="T11" fmla="*/ 94 h 119"/>
                    <a:gd name="T12" fmla="*/ 62 w 131"/>
                    <a:gd name="T13" fmla="*/ 88 h 119"/>
                    <a:gd name="T14" fmla="*/ 70 w 131"/>
                    <a:gd name="T15" fmla="*/ 82 h 119"/>
                    <a:gd name="T16" fmla="*/ 77 w 131"/>
                    <a:gd name="T17" fmla="*/ 75 h 119"/>
                    <a:gd name="T18" fmla="*/ 84 w 131"/>
                    <a:gd name="T19" fmla="*/ 69 h 119"/>
                    <a:gd name="T20" fmla="*/ 93 w 131"/>
                    <a:gd name="T21" fmla="*/ 62 h 119"/>
                    <a:gd name="T22" fmla="*/ 99 w 131"/>
                    <a:gd name="T23" fmla="*/ 55 h 119"/>
                    <a:gd name="T24" fmla="*/ 106 w 131"/>
                    <a:gd name="T25" fmla="*/ 46 h 119"/>
                    <a:gd name="T26" fmla="*/ 113 w 131"/>
                    <a:gd name="T27" fmla="*/ 39 h 119"/>
                    <a:gd name="T28" fmla="*/ 119 w 131"/>
                    <a:gd name="T29" fmla="*/ 30 h 119"/>
                    <a:gd name="T30" fmla="*/ 125 w 131"/>
                    <a:gd name="T31" fmla="*/ 21 h 119"/>
                    <a:gd name="T32" fmla="*/ 131 w 131"/>
                    <a:gd name="T33" fmla="*/ 13 h 119"/>
                    <a:gd name="T34" fmla="*/ 110 w 131"/>
                    <a:gd name="T35" fmla="*/ 0 h 119"/>
                    <a:gd name="T36" fmla="*/ 106 w 131"/>
                    <a:gd name="T37" fmla="*/ 8 h 119"/>
                    <a:gd name="T38" fmla="*/ 100 w 131"/>
                    <a:gd name="T39" fmla="*/ 16 h 119"/>
                    <a:gd name="T40" fmla="*/ 94 w 131"/>
                    <a:gd name="T41" fmla="*/ 24 h 119"/>
                    <a:gd name="T42" fmla="*/ 89 w 131"/>
                    <a:gd name="T43" fmla="*/ 32 h 119"/>
                    <a:gd name="T44" fmla="*/ 83 w 131"/>
                    <a:gd name="T45" fmla="*/ 39 h 119"/>
                    <a:gd name="T46" fmla="*/ 75 w 131"/>
                    <a:gd name="T47" fmla="*/ 45 h 119"/>
                    <a:gd name="T48" fmla="*/ 70 w 131"/>
                    <a:gd name="T49" fmla="*/ 52 h 119"/>
                    <a:gd name="T50" fmla="*/ 62 w 131"/>
                    <a:gd name="T51" fmla="*/ 58 h 119"/>
                    <a:gd name="T52" fmla="*/ 55 w 131"/>
                    <a:gd name="T53" fmla="*/ 64 h 119"/>
                    <a:gd name="T54" fmla="*/ 48 w 131"/>
                    <a:gd name="T55" fmla="*/ 69 h 119"/>
                    <a:gd name="T56" fmla="*/ 39 w 131"/>
                    <a:gd name="T57" fmla="*/ 75 h 119"/>
                    <a:gd name="T58" fmla="*/ 32 w 131"/>
                    <a:gd name="T59" fmla="*/ 81 h 119"/>
                    <a:gd name="T60" fmla="*/ 25 w 131"/>
                    <a:gd name="T61" fmla="*/ 84 h 119"/>
                    <a:gd name="T62" fmla="*/ 17 w 131"/>
                    <a:gd name="T63" fmla="*/ 90 h 119"/>
                    <a:gd name="T64" fmla="*/ 9 w 131"/>
                    <a:gd name="T65" fmla="*/ 93 h 119"/>
                    <a:gd name="T66" fmla="*/ 0 w 131"/>
                    <a:gd name="T67" fmla="*/ 97 h 119"/>
                    <a:gd name="T68" fmla="*/ 10 w 131"/>
                    <a:gd name="T69" fmla="*/ 11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1" h="119">
                      <a:moveTo>
                        <a:pt x="10" y="119"/>
                      </a:moveTo>
                      <a:lnTo>
                        <a:pt x="19" y="114"/>
                      </a:lnTo>
                      <a:lnTo>
                        <a:pt x="27" y="110"/>
                      </a:lnTo>
                      <a:lnTo>
                        <a:pt x="38" y="106"/>
                      </a:lnTo>
                      <a:lnTo>
                        <a:pt x="45" y="100"/>
                      </a:lnTo>
                      <a:lnTo>
                        <a:pt x="54" y="94"/>
                      </a:lnTo>
                      <a:lnTo>
                        <a:pt x="62" y="88"/>
                      </a:lnTo>
                      <a:lnTo>
                        <a:pt x="70" y="82"/>
                      </a:lnTo>
                      <a:lnTo>
                        <a:pt x="77" y="75"/>
                      </a:lnTo>
                      <a:lnTo>
                        <a:pt x="84" y="69"/>
                      </a:lnTo>
                      <a:lnTo>
                        <a:pt x="93" y="62"/>
                      </a:lnTo>
                      <a:lnTo>
                        <a:pt x="99" y="55"/>
                      </a:lnTo>
                      <a:lnTo>
                        <a:pt x="106" y="46"/>
                      </a:lnTo>
                      <a:lnTo>
                        <a:pt x="113" y="39"/>
                      </a:lnTo>
                      <a:lnTo>
                        <a:pt x="119" y="30"/>
                      </a:lnTo>
                      <a:lnTo>
                        <a:pt x="125" y="21"/>
                      </a:lnTo>
                      <a:lnTo>
                        <a:pt x="131" y="13"/>
                      </a:lnTo>
                      <a:lnTo>
                        <a:pt x="110" y="0"/>
                      </a:lnTo>
                      <a:lnTo>
                        <a:pt x="106" y="8"/>
                      </a:lnTo>
                      <a:lnTo>
                        <a:pt x="100" y="16"/>
                      </a:lnTo>
                      <a:lnTo>
                        <a:pt x="94" y="24"/>
                      </a:lnTo>
                      <a:lnTo>
                        <a:pt x="89" y="32"/>
                      </a:lnTo>
                      <a:lnTo>
                        <a:pt x="83" y="39"/>
                      </a:lnTo>
                      <a:lnTo>
                        <a:pt x="75" y="45"/>
                      </a:lnTo>
                      <a:lnTo>
                        <a:pt x="70" y="52"/>
                      </a:lnTo>
                      <a:lnTo>
                        <a:pt x="62" y="58"/>
                      </a:lnTo>
                      <a:lnTo>
                        <a:pt x="55" y="64"/>
                      </a:lnTo>
                      <a:lnTo>
                        <a:pt x="48" y="69"/>
                      </a:lnTo>
                      <a:lnTo>
                        <a:pt x="39" y="75"/>
                      </a:lnTo>
                      <a:lnTo>
                        <a:pt x="32" y="81"/>
                      </a:lnTo>
                      <a:lnTo>
                        <a:pt x="25" y="84"/>
                      </a:lnTo>
                      <a:lnTo>
                        <a:pt x="17" y="90"/>
                      </a:lnTo>
                      <a:lnTo>
                        <a:pt x="9" y="93"/>
                      </a:lnTo>
                      <a:lnTo>
                        <a:pt x="0" y="97"/>
                      </a:lnTo>
                      <a:lnTo>
                        <a:pt x="10" y="1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9" name="Freeform 107"/>
                <p:cNvSpPr>
                  <a:spLocks/>
                </p:cNvSpPr>
                <p:nvPr/>
              </p:nvSpPr>
              <p:spPr bwMode="auto">
                <a:xfrm>
                  <a:off x="5405" y="3356"/>
                  <a:ext cx="37" cy="67"/>
                </a:xfrm>
                <a:custGeom>
                  <a:avLst/>
                  <a:gdLst>
                    <a:gd name="T0" fmla="*/ 3 w 112"/>
                    <a:gd name="T1" fmla="*/ 201 h 201"/>
                    <a:gd name="T2" fmla="*/ 23 w 112"/>
                    <a:gd name="T3" fmla="*/ 192 h 201"/>
                    <a:gd name="T4" fmla="*/ 23 w 112"/>
                    <a:gd name="T5" fmla="*/ 176 h 201"/>
                    <a:gd name="T6" fmla="*/ 23 w 112"/>
                    <a:gd name="T7" fmla="*/ 160 h 201"/>
                    <a:gd name="T8" fmla="*/ 25 w 112"/>
                    <a:gd name="T9" fmla="*/ 147 h 201"/>
                    <a:gd name="T10" fmla="*/ 28 w 112"/>
                    <a:gd name="T11" fmla="*/ 132 h 201"/>
                    <a:gd name="T12" fmla="*/ 31 w 112"/>
                    <a:gd name="T13" fmla="*/ 119 h 201"/>
                    <a:gd name="T14" fmla="*/ 34 w 112"/>
                    <a:gd name="T15" fmla="*/ 108 h 201"/>
                    <a:gd name="T16" fmla="*/ 38 w 112"/>
                    <a:gd name="T17" fmla="*/ 95 h 201"/>
                    <a:gd name="T18" fmla="*/ 42 w 112"/>
                    <a:gd name="T19" fmla="*/ 84 h 201"/>
                    <a:gd name="T20" fmla="*/ 50 w 112"/>
                    <a:gd name="T21" fmla="*/ 74 h 201"/>
                    <a:gd name="T22" fmla="*/ 57 w 112"/>
                    <a:gd name="T23" fmla="*/ 64 h 201"/>
                    <a:gd name="T24" fmla="*/ 63 w 112"/>
                    <a:gd name="T25" fmla="*/ 55 h 201"/>
                    <a:gd name="T26" fmla="*/ 71 w 112"/>
                    <a:gd name="T27" fmla="*/ 47 h 201"/>
                    <a:gd name="T28" fmla="*/ 80 w 112"/>
                    <a:gd name="T29" fmla="*/ 41 h 201"/>
                    <a:gd name="T30" fmla="*/ 89 w 112"/>
                    <a:gd name="T31" fmla="*/ 33 h 201"/>
                    <a:gd name="T32" fmla="*/ 100 w 112"/>
                    <a:gd name="T33" fmla="*/ 28 h 201"/>
                    <a:gd name="T34" fmla="*/ 112 w 112"/>
                    <a:gd name="T35" fmla="*/ 22 h 201"/>
                    <a:gd name="T36" fmla="*/ 102 w 112"/>
                    <a:gd name="T37" fmla="*/ 0 h 201"/>
                    <a:gd name="T38" fmla="*/ 89 w 112"/>
                    <a:gd name="T39" fmla="*/ 7 h 201"/>
                    <a:gd name="T40" fmla="*/ 77 w 112"/>
                    <a:gd name="T41" fmla="*/ 13 h 201"/>
                    <a:gd name="T42" fmla="*/ 66 w 112"/>
                    <a:gd name="T43" fmla="*/ 20 h 201"/>
                    <a:gd name="T44" fmla="*/ 55 w 112"/>
                    <a:gd name="T45" fmla="*/ 31 h 201"/>
                    <a:gd name="T46" fmla="*/ 47 w 112"/>
                    <a:gd name="T47" fmla="*/ 39 h 201"/>
                    <a:gd name="T48" fmla="*/ 38 w 112"/>
                    <a:gd name="T49" fmla="*/ 49 h 201"/>
                    <a:gd name="T50" fmla="*/ 31 w 112"/>
                    <a:gd name="T51" fmla="*/ 61 h 201"/>
                    <a:gd name="T52" fmla="*/ 23 w 112"/>
                    <a:gd name="T53" fmla="*/ 73 h 201"/>
                    <a:gd name="T54" fmla="*/ 16 w 112"/>
                    <a:gd name="T55" fmla="*/ 86 h 201"/>
                    <a:gd name="T56" fmla="*/ 12 w 112"/>
                    <a:gd name="T57" fmla="*/ 100 h 201"/>
                    <a:gd name="T58" fmla="*/ 7 w 112"/>
                    <a:gd name="T59" fmla="*/ 113 h 201"/>
                    <a:gd name="T60" fmla="*/ 4 w 112"/>
                    <a:gd name="T61" fmla="*/ 127 h 201"/>
                    <a:gd name="T62" fmla="*/ 2 w 112"/>
                    <a:gd name="T63" fmla="*/ 143 h 201"/>
                    <a:gd name="T64" fmla="*/ 0 w 112"/>
                    <a:gd name="T65" fmla="*/ 159 h 201"/>
                    <a:gd name="T66" fmla="*/ 0 w 112"/>
                    <a:gd name="T67" fmla="*/ 176 h 201"/>
                    <a:gd name="T68" fmla="*/ 0 w 112"/>
                    <a:gd name="T69" fmla="*/ 192 h 201"/>
                    <a:gd name="T70" fmla="*/ 19 w 112"/>
                    <a:gd name="T71" fmla="*/ 183 h 201"/>
                    <a:gd name="T72" fmla="*/ 3 w 112"/>
                    <a:gd name="T73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201">
                      <a:moveTo>
                        <a:pt x="3" y="201"/>
                      </a:moveTo>
                      <a:lnTo>
                        <a:pt x="23" y="192"/>
                      </a:lnTo>
                      <a:lnTo>
                        <a:pt x="23" y="176"/>
                      </a:lnTo>
                      <a:lnTo>
                        <a:pt x="23" y="160"/>
                      </a:lnTo>
                      <a:lnTo>
                        <a:pt x="25" y="147"/>
                      </a:lnTo>
                      <a:lnTo>
                        <a:pt x="28" y="132"/>
                      </a:lnTo>
                      <a:lnTo>
                        <a:pt x="31" y="119"/>
                      </a:lnTo>
                      <a:lnTo>
                        <a:pt x="34" y="108"/>
                      </a:lnTo>
                      <a:lnTo>
                        <a:pt x="38" y="95"/>
                      </a:lnTo>
                      <a:lnTo>
                        <a:pt x="42" y="84"/>
                      </a:lnTo>
                      <a:lnTo>
                        <a:pt x="50" y="74"/>
                      </a:lnTo>
                      <a:lnTo>
                        <a:pt x="57" y="64"/>
                      </a:lnTo>
                      <a:lnTo>
                        <a:pt x="63" y="55"/>
                      </a:lnTo>
                      <a:lnTo>
                        <a:pt x="71" y="47"/>
                      </a:lnTo>
                      <a:lnTo>
                        <a:pt x="80" y="41"/>
                      </a:lnTo>
                      <a:lnTo>
                        <a:pt x="89" y="33"/>
                      </a:lnTo>
                      <a:lnTo>
                        <a:pt x="100" y="28"/>
                      </a:lnTo>
                      <a:lnTo>
                        <a:pt x="112" y="22"/>
                      </a:lnTo>
                      <a:lnTo>
                        <a:pt x="102" y="0"/>
                      </a:lnTo>
                      <a:lnTo>
                        <a:pt x="89" y="7"/>
                      </a:lnTo>
                      <a:lnTo>
                        <a:pt x="77" y="13"/>
                      </a:lnTo>
                      <a:lnTo>
                        <a:pt x="66" y="20"/>
                      </a:lnTo>
                      <a:lnTo>
                        <a:pt x="55" y="31"/>
                      </a:lnTo>
                      <a:lnTo>
                        <a:pt x="47" y="39"/>
                      </a:lnTo>
                      <a:lnTo>
                        <a:pt x="38" y="49"/>
                      </a:lnTo>
                      <a:lnTo>
                        <a:pt x="31" y="61"/>
                      </a:lnTo>
                      <a:lnTo>
                        <a:pt x="23" y="73"/>
                      </a:lnTo>
                      <a:lnTo>
                        <a:pt x="16" y="86"/>
                      </a:lnTo>
                      <a:lnTo>
                        <a:pt x="12" y="100"/>
                      </a:lnTo>
                      <a:lnTo>
                        <a:pt x="7" y="113"/>
                      </a:lnTo>
                      <a:lnTo>
                        <a:pt x="4" y="127"/>
                      </a:lnTo>
                      <a:lnTo>
                        <a:pt x="2" y="143"/>
                      </a:lnTo>
                      <a:lnTo>
                        <a:pt x="0" y="159"/>
                      </a:lnTo>
                      <a:lnTo>
                        <a:pt x="0" y="176"/>
                      </a:lnTo>
                      <a:lnTo>
                        <a:pt x="0" y="192"/>
                      </a:lnTo>
                      <a:lnTo>
                        <a:pt x="19" y="183"/>
                      </a:lnTo>
                      <a:lnTo>
                        <a:pt x="3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0" name="Freeform 108"/>
                <p:cNvSpPr>
                  <a:spLocks/>
                </p:cNvSpPr>
                <p:nvPr/>
              </p:nvSpPr>
              <p:spPr bwMode="auto">
                <a:xfrm>
                  <a:off x="5352" y="3322"/>
                  <a:ext cx="59" cy="101"/>
                </a:xfrm>
                <a:custGeom>
                  <a:avLst/>
                  <a:gdLst>
                    <a:gd name="T0" fmla="*/ 4 w 177"/>
                    <a:gd name="T1" fmla="*/ 0 h 304"/>
                    <a:gd name="T2" fmla="*/ 1 w 177"/>
                    <a:gd name="T3" fmla="*/ 20 h 304"/>
                    <a:gd name="T4" fmla="*/ 0 w 177"/>
                    <a:gd name="T5" fmla="*/ 39 h 304"/>
                    <a:gd name="T6" fmla="*/ 1 w 177"/>
                    <a:gd name="T7" fmla="*/ 58 h 304"/>
                    <a:gd name="T8" fmla="*/ 4 w 177"/>
                    <a:gd name="T9" fmla="*/ 75 h 304"/>
                    <a:gd name="T10" fmla="*/ 5 w 177"/>
                    <a:gd name="T11" fmla="*/ 91 h 304"/>
                    <a:gd name="T12" fmla="*/ 11 w 177"/>
                    <a:gd name="T13" fmla="*/ 110 h 304"/>
                    <a:gd name="T14" fmla="*/ 18 w 177"/>
                    <a:gd name="T15" fmla="*/ 126 h 304"/>
                    <a:gd name="T16" fmla="*/ 27 w 177"/>
                    <a:gd name="T17" fmla="*/ 144 h 304"/>
                    <a:gd name="T18" fmla="*/ 36 w 177"/>
                    <a:gd name="T19" fmla="*/ 160 h 304"/>
                    <a:gd name="T20" fmla="*/ 48 w 177"/>
                    <a:gd name="T21" fmla="*/ 177 h 304"/>
                    <a:gd name="T22" fmla="*/ 62 w 177"/>
                    <a:gd name="T23" fmla="*/ 196 h 304"/>
                    <a:gd name="T24" fmla="*/ 77 w 177"/>
                    <a:gd name="T25" fmla="*/ 215 h 304"/>
                    <a:gd name="T26" fmla="*/ 96 w 177"/>
                    <a:gd name="T27" fmla="*/ 235 h 304"/>
                    <a:gd name="T28" fmla="*/ 114 w 177"/>
                    <a:gd name="T29" fmla="*/ 256 h 304"/>
                    <a:gd name="T30" fmla="*/ 136 w 177"/>
                    <a:gd name="T31" fmla="*/ 279 h 304"/>
                    <a:gd name="T32" fmla="*/ 161 w 177"/>
                    <a:gd name="T33" fmla="*/ 304 h 304"/>
                    <a:gd name="T34" fmla="*/ 177 w 177"/>
                    <a:gd name="T35" fmla="*/ 286 h 304"/>
                    <a:gd name="T36" fmla="*/ 154 w 177"/>
                    <a:gd name="T37" fmla="*/ 262 h 304"/>
                    <a:gd name="T38" fmla="*/ 132 w 177"/>
                    <a:gd name="T39" fmla="*/ 240 h 304"/>
                    <a:gd name="T40" fmla="*/ 112 w 177"/>
                    <a:gd name="T41" fmla="*/ 219 h 304"/>
                    <a:gd name="T42" fmla="*/ 96 w 177"/>
                    <a:gd name="T43" fmla="*/ 199 h 304"/>
                    <a:gd name="T44" fmla="*/ 80 w 177"/>
                    <a:gd name="T45" fmla="*/ 182 h 304"/>
                    <a:gd name="T46" fmla="*/ 66 w 177"/>
                    <a:gd name="T47" fmla="*/ 164 h 304"/>
                    <a:gd name="T48" fmla="*/ 56 w 177"/>
                    <a:gd name="T49" fmla="*/ 148 h 304"/>
                    <a:gd name="T50" fmla="*/ 48 w 177"/>
                    <a:gd name="T51" fmla="*/ 132 h 304"/>
                    <a:gd name="T52" fmla="*/ 39 w 177"/>
                    <a:gd name="T53" fmla="*/ 116 h 304"/>
                    <a:gd name="T54" fmla="*/ 33 w 177"/>
                    <a:gd name="T55" fmla="*/ 103 h 304"/>
                    <a:gd name="T56" fmla="*/ 29 w 177"/>
                    <a:gd name="T57" fmla="*/ 87 h 304"/>
                    <a:gd name="T58" fmla="*/ 26 w 177"/>
                    <a:gd name="T59" fmla="*/ 72 h 304"/>
                    <a:gd name="T60" fmla="*/ 24 w 177"/>
                    <a:gd name="T61" fmla="*/ 56 h 304"/>
                    <a:gd name="T62" fmla="*/ 24 w 177"/>
                    <a:gd name="T63" fmla="*/ 20 h 304"/>
                    <a:gd name="T64" fmla="*/ 26 w 177"/>
                    <a:gd name="T65" fmla="*/ 1 h 304"/>
                    <a:gd name="T66" fmla="*/ 4 w 177"/>
                    <a:gd name="T67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7" h="304">
                      <a:moveTo>
                        <a:pt x="4" y="0"/>
                      </a:moveTo>
                      <a:lnTo>
                        <a:pt x="1" y="20"/>
                      </a:lnTo>
                      <a:lnTo>
                        <a:pt x="0" y="39"/>
                      </a:lnTo>
                      <a:lnTo>
                        <a:pt x="1" y="58"/>
                      </a:lnTo>
                      <a:lnTo>
                        <a:pt x="4" y="75"/>
                      </a:lnTo>
                      <a:lnTo>
                        <a:pt x="5" y="91"/>
                      </a:lnTo>
                      <a:lnTo>
                        <a:pt x="11" y="110"/>
                      </a:lnTo>
                      <a:lnTo>
                        <a:pt x="18" y="126"/>
                      </a:lnTo>
                      <a:lnTo>
                        <a:pt x="27" y="144"/>
                      </a:lnTo>
                      <a:lnTo>
                        <a:pt x="36" y="160"/>
                      </a:lnTo>
                      <a:lnTo>
                        <a:pt x="48" y="177"/>
                      </a:lnTo>
                      <a:lnTo>
                        <a:pt x="62" y="196"/>
                      </a:lnTo>
                      <a:lnTo>
                        <a:pt x="77" y="215"/>
                      </a:lnTo>
                      <a:lnTo>
                        <a:pt x="96" y="235"/>
                      </a:lnTo>
                      <a:lnTo>
                        <a:pt x="114" y="256"/>
                      </a:lnTo>
                      <a:lnTo>
                        <a:pt x="136" y="279"/>
                      </a:lnTo>
                      <a:lnTo>
                        <a:pt x="161" y="304"/>
                      </a:lnTo>
                      <a:lnTo>
                        <a:pt x="177" y="286"/>
                      </a:lnTo>
                      <a:lnTo>
                        <a:pt x="154" y="262"/>
                      </a:lnTo>
                      <a:lnTo>
                        <a:pt x="132" y="240"/>
                      </a:lnTo>
                      <a:lnTo>
                        <a:pt x="112" y="219"/>
                      </a:lnTo>
                      <a:lnTo>
                        <a:pt x="96" y="199"/>
                      </a:lnTo>
                      <a:lnTo>
                        <a:pt x="80" y="182"/>
                      </a:lnTo>
                      <a:lnTo>
                        <a:pt x="66" y="164"/>
                      </a:lnTo>
                      <a:lnTo>
                        <a:pt x="56" y="148"/>
                      </a:lnTo>
                      <a:lnTo>
                        <a:pt x="48" y="132"/>
                      </a:lnTo>
                      <a:lnTo>
                        <a:pt x="39" y="116"/>
                      </a:lnTo>
                      <a:lnTo>
                        <a:pt x="33" y="103"/>
                      </a:lnTo>
                      <a:lnTo>
                        <a:pt x="29" y="87"/>
                      </a:lnTo>
                      <a:lnTo>
                        <a:pt x="26" y="72"/>
                      </a:lnTo>
                      <a:lnTo>
                        <a:pt x="24" y="56"/>
                      </a:lnTo>
                      <a:lnTo>
                        <a:pt x="24" y="20"/>
                      </a:lnTo>
                      <a:lnTo>
                        <a:pt x="2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1" name="Freeform 109"/>
                <p:cNvSpPr>
                  <a:spLocks/>
                </p:cNvSpPr>
                <p:nvPr/>
              </p:nvSpPr>
              <p:spPr bwMode="auto">
                <a:xfrm>
                  <a:off x="5306" y="3219"/>
                  <a:ext cx="56" cy="103"/>
                </a:xfrm>
                <a:custGeom>
                  <a:avLst/>
                  <a:gdLst>
                    <a:gd name="T0" fmla="*/ 6 w 168"/>
                    <a:gd name="T1" fmla="*/ 0 h 310"/>
                    <a:gd name="T2" fmla="*/ 0 w 168"/>
                    <a:gd name="T3" fmla="*/ 21 h 310"/>
                    <a:gd name="T4" fmla="*/ 22 w 168"/>
                    <a:gd name="T5" fmla="*/ 38 h 310"/>
                    <a:gd name="T6" fmla="*/ 41 w 168"/>
                    <a:gd name="T7" fmla="*/ 56 h 310"/>
                    <a:gd name="T8" fmla="*/ 59 w 168"/>
                    <a:gd name="T9" fmla="*/ 73 h 310"/>
                    <a:gd name="T10" fmla="*/ 75 w 168"/>
                    <a:gd name="T11" fmla="*/ 92 h 310"/>
                    <a:gd name="T12" fmla="*/ 89 w 168"/>
                    <a:gd name="T13" fmla="*/ 109 h 310"/>
                    <a:gd name="T14" fmla="*/ 101 w 168"/>
                    <a:gd name="T15" fmla="*/ 125 h 310"/>
                    <a:gd name="T16" fmla="*/ 111 w 168"/>
                    <a:gd name="T17" fmla="*/ 144 h 310"/>
                    <a:gd name="T18" fmla="*/ 120 w 168"/>
                    <a:gd name="T19" fmla="*/ 162 h 310"/>
                    <a:gd name="T20" fmla="*/ 127 w 168"/>
                    <a:gd name="T21" fmla="*/ 179 h 310"/>
                    <a:gd name="T22" fmla="*/ 133 w 168"/>
                    <a:gd name="T23" fmla="*/ 198 h 310"/>
                    <a:gd name="T24" fmla="*/ 139 w 168"/>
                    <a:gd name="T25" fmla="*/ 216 h 310"/>
                    <a:gd name="T26" fmla="*/ 142 w 168"/>
                    <a:gd name="T27" fmla="*/ 235 h 310"/>
                    <a:gd name="T28" fmla="*/ 143 w 168"/>
                    <a:gd name="T29" fmla="*/ 252 h 310"/>
                    <a:gd name="T30" fmla="*/ 143 w 168"/>
                    <a:gd name="T31" fmla="*/ 271 h 310"/>
                    <a:gd name="T32" fmla="*/ 144 w 168"/>
                    <a:gd name="T33" fmla="*/ 290 h 310"/>
                    <a:gd name="T34" fmla="*/ 143 w 168"/>
                    <a:gd name="T35" fmla="*/ 309 h 310"/>
                    <a:gd name="T36" fmla="*/ 165 w 168"/>
                    <a:gd name="T37" fmla="*/ 310 h 310"/>
                    <a:gd name="T38" fmla="*/ 168 w 168"/>
                    <a:gd name="T39" fmla="*/ 291 h 310"/>
                    <a:gd name="T40" fmla="*/ 168 w 168"/>
                    <a:gd name="T41" fmla="*/ 271 h 310"/>
                    <a:gd name="T42" fmla="*/ 166 w 168"/>
                    <a:gd name="T43" fmla="*/ 251 h 310"/>
                    <a:gd name="T44" fmla="*/ 165 w 168"/>
                    <a:gd name="T45" fmla="*/ 230 h 310"/>
                    <a:gd name="T46" fmla="*/ 160 w 168"/>
                    <a:gd name="T47" fmla="*/ 211 h 310"/>
                    <a:gd name="T48" fmla="*/ 156 w 168"/>
                    <a:gd name="T49" fmla="*/ 191 h 310"/>
                    <a:gd name="T50" fmla="*/ 150 w 168"/>
                    <a:gd name="T51" fmla="*/ 172 h 310"/>
                    <a:gd name="T52" fmla="*/ 142 w 168"/>
                    <a:gd name="T53" fmla="*/ 152 h 310"/>
                    <a:gd name="T54" fmla="*/ 131 w 168"/>
                    <a:gd name="T55" fmla="*/ 133 h 310"/>
                    <a:gd name="T56" fmla="*/ 121 w 168"/>
                    <a:gd name="T57" fmla="*/ 114 h 310"/>
                    <a:gd name="T58" fmla="*/ 108 w 168"/>
                    <a:gd name="T59" fmla="*/ 95 h 310"/>
                    <a:gd name="T60" fmla="*/ 92 w 168"/>
                    <a:gd name="T61" fmla="*/ 76 h 310"/>
                    <a:gd name="T62" fmla="*/ 76 w 168"/>
                    <a:gd name="T63" fmla="*/ 59 h 310"/>
                    <a:gd name="T64" fmla="*/ 57 w 168"/>
                    <a:gd name="T65" fmla="*/ 38 h 310"/>
                    <a:gd name="T66" fmla="*/ 37 w 168"/>
                    <a:gd name="T67" fmla="*/ 21 h 310"/>
                    <a:gd name="T68" fmla="*/ 15 w 168"/>
                    <a:gd name="T69" fmla="*/ 3 h 310"/>
                    <a:gd name="T70" fmla="*/ 8 w 168"/>
                    <a:gd name="T71" fmla="*/ 24 h 310"/>
                    <a:gd name="T72" fmla="*/ 6 w 168"/>
                    <a:gd name="T7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8" h="310">
                      <a:moveTo>
                        <a:pt x="6" y="0"/>
                      </a:moveTo>
                      <a:lnTo>
                        <a:pt x="0" y="21"/>
                      </a:lnTo>
                      <a:lnTo>
                        <a:pt x="22" y="38"/>
                      </a:lnTo>
                      <a:lnTo>
                        <a:pt x="41" y="56"/>
                      </a:lnTo>
                      <a:lnTo>
                        <a:pt x="59" y="73"/>
                      </a:lnTo>
                      <a:lnTo>
                        <a:pt x="75" y="92"/>
                      </a:lnTo>
                      <a:lnTo>
                        <a:pt x="89" y="109"/>
                      </a:lnTo>
                      <a:lnTo>
                        <a:pt x="101" y="125"/>
                      </a:lnTo>
                      <a:lnTo>
                        <a:pt x="111" y="144"/>
                      </a:lnTo>
                      <a:lnTo>
                        <a:pt x="120" y="162"/>
                      </a:lnTo>
                      <a:lnTo>
                        <a:pt x="127" y="179"/>
                      </a:lnTo>
                      <a:lnTo>
                        <a:pt x="133" y="198"/>
                      </a:lnTo>
                      <a:lnTo>
                        <a:pt x="139" y="216"/>
                      </a:lnTo>
                      <a:lnTo>
                        <a:pt x="142" y="235"/>
                      </a:lnTo>
                      <a:lnTo>
                        <a:pt x="143" y="252"/>
                      </a:lnTo>
                      <a:lnTo>
                        <a:pt x="143" y="271"/>
                      </a:lnTo>
                      <a:lnTo>
                        <a:pt x="144" y="290"/>
                      </a:lnTo>
                      <a:lnTo>
                        <a:pt x="143" y="309"/>
                      </a:lnTo>
                      <a:lnTo>
                        <a:pt x="165" y="310"/>
                      </a:lnTo>
                      <a:lnTo>
                        <a:pt x="168" y="291"/>
                      </a:lnTo>
                      <a:lnTo>
                        <a:pt x="168" y="271"/>
                      </a:lnTo>
                      <a:lnTo>
                        <a:pt x="166" y="251"/>
                      </a:lnTo>
                      <a:lnTo>
                        <a:pt x="165" y="230"/>
                      </a:lnTo>
                      <a:lnTo>
                        <a:pt x="160" y="211"/>
                      </a:lnTo>
                      <a:lnTo>
                        <a:pt x="156" y="191"/>
                      </a:lnTo>
                      <a:lnTo>
                        <a:pt x="150" y="172"/>
                      </a:lnTo>
                      <a:lnTo>
                        <a:pt x="142" y="152"/>
                      </a:lnTo>
                      <a:lnTo>
                        <a:pt x="131" y="133"/>
                      </a:lnTo>
                      <a:lnTo>
                        <a:pt x="121" y="114"/>
                      </a:lnTo>
                      <a:lnTo>
                        <a:pt x="108" y="95"/>
                      </a:lnTo>
                      <a:lnTo>
                        <a:pt x="92" y="76"/>
                      </a:lnTo>
                      <a:lnTo>
                        <a:pt x="76" y="59"/>
                      </a:lnTo>
                      <a:lnTo>
                        <a:pt x="57" y="38"/>
                      </a:lnTo>
                      <a:lnTo>
                        <a:pt x="37" y="21"/>
                      </a:lnTo>
                      <a:lnTo>
                        <a:pt x="15" y="3"/>
                      </a:lnTo>
                      <a:lnTo>
                        <a:pt x="8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2" name="Freeform 110"/>
                <p:cNvSpPr>
                  <a:spLocks/>
                </p:cNvSpPr>
                <p:nvPr/>
              </p:nvSpPr>
              <p:spPr bwMode="auto">
                <a:xfrm>
                  <a:off x="5357" y="3181"/>
                  <a:ext cx="93" cy="147"/>
                </a:xfrm>
                <a:custGeom>
                  <a:avLst/>
                  <a:gdLst>
                    <a:gd name="T0" fmla="*/ 189 w 280"/>
                    <a:gd name="T1" fmla="*/ 9 h 442"/>
                    <a:gd name="T2" fmla="*/ 213 w 280"/>
                    <a:gd name="T3" fmla="*/ 29 h 442"/>
                    <a:gd name="T4" fmla="*/ 235 w 280"/>
                    <a:gd name="T5" fmla="*/ 52 h 442"/>
                    <a:gd name="T6" fmla="*/ 254 w 280"/>
                    <a:gd name="T7" fmla="*/ 78 h 442"/>
                    <a:gd name="T8" fmla="*/ 267 w 280"/>
                    <a:gd name="T9" fmla="*/ 109 h 442"/>
                    <a:gd name="T10" fmla="*/ 277 w 280"/>
                    <a:gd name="T11" fmla="*/ 142 h 442"/>
                    <a:gd name="T12" fmla="*/ 280 w 280"/>
                    <a:gd name="T13" fmla="*/ 177 h 442"/>
                    <a:gd name="T14" fmla="*/ 280 w 280"/>
                    <a:gd name="T15" fmla="*/ 212 h 442"/>
                    <a:gd name="T16" fmla="*/ 269 w 280"/>
                    <a:gd name="T17" fmla="*/ 256 h 442"/>
                    <a:gd name="T18" fmla="*/ 253 w 280"/>
                    <a:gd name="T19" fmla="*/ 310 h 442"/>
                    <a:gd name="T20" fmla="*/ 235 w 280"/>
                    <a:gd name="T21" fmla="*/ 362 h 442"/>
                    <a:gd name="T22" fmla="*/ 215 w 280"/>
                    <a:gd name="T23" fmla="*/ 414 h 442"/>
                    <a:gd name="T24" fmla="*/ 199 w 280"/>
                    <a:gd name="T25" fmla="*/ 441 h 442"/>
                    <a:gd name="T26" fmla="*/ 186 w 280"/>
                    <a:gd name="T27" fmla="*/ 441 h 442"/>
                    <a:gd name="T28" fmla="*/ 171 w 280"/>
                    <a:gd name="T29" fmla="*/ 438 h 442"/>
                    <a:gd name="T30" fmla="*/ 158 w 280"/>
                    <a:gd name="T31" fmla="*/ 435 h 442"/>
                    <a:gd name="T32" fmla="*/ 144 w 280"/>
                    <a:gd name="T33" fmla="*/ 432 h 442"/>
                    <a:gd name="T34" fmla="*/ 131 w 280"/>
                    <a:gd name="T35" fmla="*/ 429 h 442"/>
                    <a:gd name="T36" fmla="*/ 117 w 280"/>
                    <a:gd name="T37" fmla="*/ 426 h 442"/>
                    <a:gd name="T38" fmla="*/ 106 w 280"/>
                    <a:gd name="T39" fmla="*/ 422 h 442"/>
                    <a:gd name="T40" fmla="*/ 99 w 280"/>
                    <a:gd name="T41" fmla="*/ 375 h 442"/>
                    <a:gd name="T42" fmla="*/ 93 w 280"/>
                    <a:gd name="T43" fmla="*/ 295 h 442"/>
                    <a:gd name="T44" fmla="*/ 87 w 280"/>
                    <a:gd name="T45" fmla="*/ 220 h 442"/>
                    <a:gd name="T46" fmla="*/ 78 w 280"/>
                    <a:gd name="T47" fmla="*/ 147 h 442"/>
                    <a:gd name="T48" fmla="*/ 65 w 280"/>
                    <a:gd name="T49" fmla="*/ 110 h 442"/>
                    <a:gd name="T50" fmla="*/ 46 w 280"/>
                    <a:gd name="T51" fmla="*/ 110 h 442"/>
                    <a:gd name="T52" fmla="*/ 27 w 280"/>
                    <a:gd name="T53" fmla="*/ 112 h 442"/>
                    <a:gd name="T54" fmla="*/ 8 w 280"/>
                    <a:gd name="T55" fmla="*/ 112 h 442"/>
                    <a:gd name="T56" fmla="*/ 3 w 280"/>
                    <a:gd name="T57" fmla="*/ 100 h 442"/>
                    <a:gd name="T58" fmla="*/ 10 w 280"/>
                    <a:gd name="T59" fmla="*/ 77 h 442"/>
                    <a:gd name="T60" fmla="*/ 19 w 280"/>
                    <a:gd name="T61" fmla="*/ 54 h 442"/>
                    <a:gd name="T62" fmla="*/ 29 w 280"/>
                    <a:gd name="T63" fmla="*/ 33 h 442"/>
                    <a:gd name="T64" fmla="*/ 42 w 280"/>
                    <a:gd name="T65" fmla="*/ 22 h 442"/>
                    <a:gd name="T66" fmla="*/ 59 w 280"/>
                    <a:gd name="T67" fmla="*/ 19 h 442"/>
                    <a:gd name="T68" fmla="*/ 78 w 280"/>
                    <a:gd name="T69" fmla="*/ 16 h 442"/>
                    <a:gd name="T70" fmla="*/ 96 w 280"/>
                    <a:gd name="T71" fmla="*/ 13 h 442"/>
                    <a:gd name="T72" fmla="*/ 113 w 280"/>
                    <a:gd name="T73" fmla="*/ 10 h 442"/>
                    <a:gd name="T74" fmla="*/ 131 w 280"/>
                    <a:gd name="T75" fmla="*/ 7 h 442"/>
                    <a:gd name="T76" fmla="*/ 148 w 280"/>
                    <a:gd name="T77" fmla="*/ 3 h 442"/>
                    <a:gd name="T78" fmla="*/ 167 w 280"/>
                    <a:gd name="T79" fmla="*/ 1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0" h="442">
                      <a:moveTo>
                        <a:pt x="176" y="0"/>
                      </a:moveTo>
                      <a:lnTo>
                        <a:pt x="189" y="9"/>
                      </a:lnTo>
                      <a:lnTo>
                        <a:pt x="202" y="19"/>
                      </a:lnTo>
                      <a:lnTo>
                        <a:pt x="213" y="29"/>
                      </a:lnTo>
                      <a:lnTo>
                        <a:pt x="225" y="41"/>
                      </a:lnTo>
                      <a:lnTo>
                        <a:pt x="235" y="52"/>
                      </a:lnTo>
                      <a:lnTo>
                        <a:pt x="245" y="65"/>
                      </a:lnTo>
                      <a:lnTo>
                        <a:pt x="254" y="78"/>
                      </a:lnTo>
                      <a:lnTo>
                        <a:pt x="261" y="93"/>
                      </a:lnTo>
                      <a:lnTo>
                        <a:pt x="267" y="109"/>
                      </a:lnTo>
                      <a:lnTo>
                        <a:pt x="273" y="125"/>
                      </a:lnTo>
                      <a:lnTo>
                        <a:pt x="277" y="142"/>
                      </a:lnTo>
                      <a:lnTo>
                        <a:pt x="280" y="160"/>
                      </a:lnTo>
                      <a:lnTo>
                        <a:pt x="280" y="177"/>
                      </a:lnTo>
                      <a:lnTo>
                        <a:pt x="280" y="195"/>
                      </a:lnTo>
                      <a:lnTo>
                        <a:pt x="280" y="212"/>
                      </a:lnTo>
                      <a:lnTo>
                        <a:pt x="276" y="228"/>
                      </a:lnTo>
                      <a:lnTo>
                        <a:pt x="269" y="256"/>
                      </a:lnTo>
                      <a:lnTo>
                        <a:pt x="261" y="282"/>
                      </a:lnTo>
                      <a:lnTo>
                        <a:pt x="253" y="310"/>
                      </a:lnTo>
                      <a:lnTo>
                        <a:pt x="245" y="334"/>
                      </a:lnTo>
                      <a:lnTo>
                        <a:pt x="235" y="362"/>
                      </a:lnTo>
                      <a:lnTo>
                        <a:pt x="227" y="388"/>
                      </a:lnTo>
                      <a:lnTo>
                        <a:pt x="215" y="414"/>
                      </a:lnTo>
                      <a:lnTo>
                        <a:pt x="205" y="442"/>
                      </a:lnTo>
                      <a:lnTo>
                        <a:pt x="199" y="441"/>
                      </a:lnTo>
                      <a:lnTo>
                        <a:pt x="192" y="441"/>
                      </a:lnTo>
                      <a:lnTo>
                        <a:pt x="186" y="441"/>
                      </a:lnTo>
                      <a:lnTo>
                        <a:pt x="179" y="439"/>
                      </a:lnTo>
                      <a:lnTo>
                        <a:pt x="171" y="438"/>
                      </a:lnTo>
                      <a:lnTo>
                        <a:pt x="164" y="436"/>
                      </a:lnTo>
                      <a:lnTo>
                        <a:pt x="158" y="435"/>
                      </a:lnTo>
                      <a:lnTo>
                        <a:pt x="151" y="433"/>
                      </a:lnTo>
                      <a:lnTo>
                        <a:pt x="144" y="432"/>
                      </a:lnTo>
                      <a:lnTo>
                        <a:pt x="136" y="430"/>
                      </a:lnTo>
                      <a:lnTo>
                        <a:pt x="131" y="429"/>
                      </a:lnTo>
                      <a:lnTo>
                        <a:pt x="123" y="428"/>
                      </a:lnTo>
                      <a:lnTo>
                        <a:pt x="117" y="426"/>
                      </a:lnTo>
                      <a:lnTo>
                        <a:pt x="112" y="423"/>
                      </a:lnTo>
                      <a:lnTo>
                        <a:pt x="106" y="422"/>
                      </a:lnTo>
                      <a:lnTo>
                        <a:pt x="100" y="420"/>
                      </a:lnTo>
                      <a:lnTo>
                        <a:pt x="99" y="375"/>
                      </a:lnTo>
                      <a:lnTo>
                        <a:pt x="96" y="334"/>
                      </a:lnTo>
                      <a:lnTo>
                        <a:pt x="93" y="295"/>
                      </a:lnTo>
                      <a:lnTo>
                        <a:pt x="91" y="257"/>
                      </a:lnTo>
                      <a:lnTo>
                        <a:pt x="87" y="220"/>
                      </a:lnTo>
                      <a:lnTo>
                        <a:pt x="83" y="183"/>
                      </a:lnTo>
                      <a:lnTo>
                        <a:pt x="78" y="147"/>
                      </a:lnTo>
                      <a:lnTo>
                        <a:pt x="74" y="110"/>
                      </a:lnTo>
                      <a:lnTo>
                        <a:pt x="65" y="110"/>
                      </a:lnTo>
                      <a:lnTo>
                        <a:pt x="55" y="110"/>
                      </a:lnTo>
                      <a:lnTo>
                        <a:pt x="46" y="110"/>
                      </a:lnTo>
                      <a:lnTo>
                        <a:pt x="37" y="112"/>
                      </a:lnTo>
                      <a:lnTo>
                        <a:pt x="27" y="112"/>
                      </a:lnTo>
                      <a:lnTo>
                        <a:pt x="17" y="112"/>
                      </a:lnTo>
                      <a:lnTo>
                        <a:pt x="8" y="112"/>
                      </a:lnTo>
                      <a:lnTo>
                        <a:pt x="0" y="112"/>
                      </a:lnTo>
                      <a:lnTo>
                        <a:pt x="3" y="100"/>
                      </a:lnTo>
                      <a:lnTo>
                        <a:pt x="5" y="89"/>
                      </a:lnTo>
                      <a:lnTo>
                        <a:pt x="10" y="77"/>
                      </a:lnTo>
                      <a:lnTo>
                        <a:pt x="14" y="65"/>
                      </a:lnTo>
                      <a:lnTo>
                        <a:pt x="19" y="54"/>
                      </a:lnTo>
                      <a:lnTo>
                        <a:pt x="24" y="44"/>
                      </a:lnTo>
                      <a:lnTo>
                        <a:pt x="29" y="33"/>
                      </a:lnTo>
                      <a:lnTo>
                        <a:pt x="33" y="23"/>
                      </a:lnTo>
                      <a:lnTo>
                        <a:pt x="42" y="22"/>
                      </a:lnTo>
                      <a:lnTo>
                        <a:pt x="52" y="20"/>
                      </a:lnTo>
                      <a:lnTo>
                        <a:pt x="59" y="19"/>
                      </a:lnTo>
                      <a:lnTo>
                        <a:pt x="68" y="17"/>
                      </a:lnTo>
                      <a:lnTo>
                        <a:pt x="78" y="16"/>
                      </a:lnTo>
                      <a:lnTo>
                        <a:pt x="87" y="14"/>
                      </a:lnTo>
                      <a:lnTo>
                        <a:pt x="96" y="13"/>
                      </a:lnTo>
                      <a:lnTo>
                        <a:pt x="104" y="12"/>
                      </a:lnTo>
                      <a:lnTo>
                        <a:pt x="113" y="10"/>
                      </a:lnTo>
                      <a:lnTo>
                        <a:pt x="122" y="9"/>
                      </a:lnTo>
                      <a:lnTo>
                        <a:pt x="131" y="7"/>
                      </a:lnTo>
                      <a:lnTo>
                        <a:pt x="139" y="6"/>
                      </a:lnTo>
                      <a:lnTo>
                        <a:pt x="148" y="3"/>
                      </a:lnTo>
                      <a:lnTo>
                        <a:pt x="158" y="3"/>
                      </a:lnTo>
                      <a:lnTo>
                        <a:pt x="167" y="1"/>
                      </a:lnTo>
                      <a:lnTo>
                        <a:pt x="176" y="0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3" name="Freeform 111"/>
                <p:cNvSpPr>
                  <a:spLocks/>
                </p:cNvSpPr>
                <p:nvPr/>
              </p:nvSpPr>
              <p:spPr bwMode="auto">
                <a:xfrm>
                  <a:off x="5413" y="3178"/>
                  <a:ext cx="34" cy="36"/>
                </a:xfrm>
                <a:custGeom>
                  <a:avLst/>
                  <a:gdLst>
                    <a:gd name="T0" fmla="*/ 104 w 104"/>
                    <a:gd name="T1" fmla="*/ 99 h 109"/>
                    <a:gd name="T2" fmla="*/ 96 w 104"/>
                    <a:gd name="T3" fmla="*/ 83 h 109"/>
                    <a:gd name="T4" fmla="*/ 86 w 104"/>
                    <a:gd name="T5" fmla="*/ 68 h 109"/>
                    <a:gd name="T6" fmla="*/ 77 w 104"/>
                    <a:gd name="T7" fmla="*/ 55 h 109"/>
                    <a:gd name="T8" fmla="*/ 66 w 104"/>
                    <a:gd name="T9" fmla="*/ 43 h 109"/>
                    <a:gd name="T10" fmla="*/ 53 w 104"/>
                    <a:gd name="T11" fmla="*/ 30 h 109"/>
                    <a:gd name="T12" fmla="*/ 41 w 104"/>
                    <a:gd name="T13" fmla="*/ 20 h 109"/>
                    <a:gd name="T14" fmla="*/ 28 w 104"/>
                    <a:gd name="T15" fmla="*/ 8 h 109"/>
                    <a:gd name="T16" fmla="*/ 15 w 104"/>
                    <a:gd name="T17" fmla="*/ 0 h 109"/>
                    <a:gd name="T18" fmla="*/ 0 w 104"/>
                    <a:gd name="T19" fmla="*/ 19 h 109"/>
                    <a:gd name="T20" fmla="*/ 13 w 104"/>
                    <a:gd name="T21" fmla="*/ 27 h 109"/>
                    <a:gd name="T22" fmla="*/ 27 w 104"/>
                    <a:gd name="T23" fmla="*/ 38 h 109"/>
                    <a:gd name="T24" fmla="*/ 38 w 104"/>
                    <a:gd name="T25" fmla="*/ 48 h 109"/>
                    <a:gd name="T26" fmla="*/ 48 w 104"/>
                    <a:gd name="T27" fmla="*/ 58 h 109"/>
                    <a:gd name="T28" fmla="*/ 59 w 104"/>
                    <a:gd name="T29" fmla="*/ 70 h 109"/>
                    <a:gd name="T30" fmla="*/ 67 w 104"/>
                    <a:gd name="T31" fmla="*/ 81 h 109"/>
                    <a:gd name="T32" fmla="*/ 76 w 104"/>
                    <a:gd name="T33" fmla="*/ 96 h 109"/>
                    <a:gd name="T34" fmla="*/ 83 w 104"/>
                    <a:gd name="T35" fmla="*/ 109 h 109"/>
                    <a:gd name="T36" fmla="*/ 104 w 104"/>
                    <a:gd name="T37" fmla="*/ 9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" h="109">
                      <a:moveTo>
                        <a:pt x="104" y="99"/>
                      </a:moveTo>
                      <a:lnTo>
                        <a:pt x="96" y="83"/>
                      </a:lnTo>
                      <a:lnTo>
                        <a:pt x="86" y="68"/>
                      </a:lnTo>
                      <a:lnTo>
                        <a:pt x="77" y="55"/>
                      </a:lnTo>
                      <a:lnTo>
                        <a:pt x="66" y="43"/>
                      </a:lnTo>
                      <a:lnTo>
                        <a:pt x="53" y="30"/>
                      </a:lnTo>
                      <a:lnTo>
                        <a:pt x="41" y="20"/>
                      </a:lnTo>
                      <a:lnTo>
                        <a:pt x="28" y="8"/>
                      </a:lnTo>
                      <a:lnTo>
                        <a:pt x="15" y="0"/>
                      </a:lnTo>
                      <a:lnTo>
                        <a:pt x="0" y="19"/>
                      </a:lnTo>
                      <a:lnTo>
                        <a:pt x="13" y="27"/>
                      </a:lnTo>
                      <a:lnTo>
                        <a:pt x="27" y="38"/>
                      </a:lnTo>
                      <a:lnTo>
                        <a:pt x="38" y="48"/>
                      </a:lnTo>
                      <a:lnTo>
                        <a:pt x="48" y="58"/>
                      </a:lnTo>
                      <a:lnTo>
                        <a:pt x="59" y="70"/>
                      </a:lnTo>
                      <a:lnTo>
                        <a:pt x="67" y="81"/>
                      </a:lnTo>
                      <a:lnTo>
                        <a:pt x="76" y="96"/>
                      </a:lnTo>
                      <a:lnTo>
                        <a:pt x="83" y="109"/>
                      </a:lnTo>
                      <a:lnTo>
                        <a:pt x="104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4" name="Freeform 112"/>
                <p:cNvSpPr>
                  <a:spLocks/>
                </p:cNvSpPr>
                <p:nvPr/>
              </p:nvSpPr>
              <p:spPr bwMode="auto">
                <a:xfrm>
                  <a:off x="5440" y="3211"/>
                  <a:ext cx="14" cy="48"/>
                </a:xfrm>
                <a:custGeom>
                  <a:avLst/>
                  <a:gdLst>
                    <a:gd name="T0" fmla="*/ 37 w 42"/>
                    <a:gd name="T1" fmla="*/ 144 h 144"/>
                    <a:gd name="T2" fmla="*/ 38 w 42"/>
                    <a:gd name="T3" fmla="*/ 133 h 144"/>
                    <a:gd name="T4" fmla="*/ 41 w 42"/>
                    <a:gd name="T5" fmla="*/ 125 h 144"/>
                    <a:gd name="T6" fmla="*/ 41 w 42"/>
                    <a:gd name="T7" fmla="*/ 115 h 144"/>
                    <a:gd name="T8" fmla="*/ 41 w 42"/>
                    <a:gd name="T9" fmla="*/ 106 h 144"/>
                    <a:gd name="T10" fmla="*/ 42 w 42"/>
                    <a:gd name="T11" fmla="*/ 97 h 144"/>
                    <a:gd name="T12" fmla="*/ 41 w 42"/>
                    <a:gd name="T13" fmla="*/ 88 h 144"/>
                    <a:gd name="T14" fmla="*/ 41 w 42"/>
                    <a:gd name="T15" fmla="*/ 78 h 144"/>
                    <a:gd name="T16" fmla="*/ 41 w 42"/>
                    <a:gd name="T17" fmla="*/ 69 h 144"/>
                    <a:gd name="T18" fmla="*/ 39 w 42"/>
                    <a:gd name="T19" fmla="*/ 59 h 144"/>
                    <a:gd name="T20" fmla="*/ 37 w 42"/>
                    <a:gd name="T21" fmla="*/ 51 h 144"/>
                    <a:gd name="T22" fmla="*/ 35 w 42"/>
                    <a:gd name="T23" fmla="*/ 43 h 144"/>
                    <a:gd name="T24" fmla="*/ 34 w 42"/>
                    <a:gd name="T25" fmla="*/ 33 h 144"/>
                    <a:gd name="T26" fmla="*/ 32 w 42"/>
                    <a:gd name="T27" fmla="*/ 24 h 144"/>
                    <a:gd name="T28" fmla="*/ 28 w 42"/>
                    <a:gd name="T29" fmla="*/ 16 h 144"/>
                    <a:gd name="T30" fmla="*/ 25 w 42"/>
                    <a:gd name="T31" fmla="*/ 8 h 144"/>
                    <a:gd name="T32" fmla="*/ 21 w 42"/>
                    <a:gd name="T33" fmla="*/ 0 h 144"/>
                    <a:gd name="T34" fmla="*/ 0 w 42"/>
                    <a:gd name="T35" fmla="*/ 10 h 144"/>
                    <a:gd name="T36" fmla="*/ 3 w 42"/>
                    <a:gd name="T37" fmla="*/ 16 h 144"/>
                    <a:gd name="T38" fmla="*/ 6 w 42"/>
                    <a:gd name="T39" fmla="*/ 24 h 144"/>
                    <a:gd name="T40" fmla="*/ 9 w 42"/>
                    <a:gd name="T41" fmla="*/ 32 h 144"/>
                    <a:gd name="T42" fmla="*/ 10 w 42"/>
                    <a:gd name="T43" fmla="*/ 39 h 144"/>
                    <a:gd name="T44" fmla="*/ 12 w 42"/>
                    <a:gd name="T45" fmla="*/ 48 h 144"/>
                    <a:gd name="T46" fmla="*/ 15 w 42"/>
                    <a:gd name="T47" fmla="*/ 55 h 144"/>
                    <a:gd name="T48" fmla="*/ 16 w 42"/>
                    <a:gd name="T49" fmla="*/ 64 h 144"/>
                    <a:gd name="T50" fmla="*/ 18 w 42"/>
                    <a:gd name="T51" fmla="*/ 72 h 144"/>
                    <a:gd name="T52" fmla="*/ 18 w 42"/>
                    <a:gd name="T53" fmla="*/ 80 h 144"/>
                    <a:gd name="T54" fmla="*/ 19 w 42"/>
                    <a:gd name="T55" fmla="*/ 88 h 144"/>
                    <a:gd name="T56" fmla="*/ 19 w 42"/>
                    <a:gd name="T57" fmla="*/ 97 h 144"/>
                    <a:gd name="T58" fmla="*/ 19 w 42"/>
                    <a:gd name="T59" fmla="*/ 106 h 144"/>
                    <a:gd name="T60" fmla="*/ 18 w 42"/>
                    <a:gd name="T61" fmla="*/ 115 h 144"/>
                    <a:gd name="T62" fmla="*/ 18 w 42"/>
                    <a:gd name="T63" fmla="*/ 120 h 144"/>
                    <a:gd name="T64" fmla="*/ 15 w 42"/>
                    <a:gd name="T65" fmla="*/ 129 h 144"/>
                    <a:gd name="T66" fmla="*/ 13 w 42"/>
                    <a:gd name="T67" fmla="*/ 136 h 144"/>
                    <a:gd name="T68" fmla="*/ 37 w 42"/>
                    <a:gd name="T69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" h="144">
                      <a:moveTo>
                        <a:pt x="37" y="144"/>
                      </a:moveTo>
                      <a:lnTo>
                        <a:pt x="38" y="133"/>
                      </a:lnTo>
                      <a:lnTo>
                        <a:pt x="41" y="125"/>
                      </a:lnTo>
                      <a:lnTo>
                        <a:pt x="41" y="115"/>
                      </a:lnTo>
                      <a:lnTo>
                        <a:pt x="41" y="106"/>
                      </a:lnTo>
                      <a:lnTo>
                        <a:pt x="42" y="97"/>
                      </a:lnTo>
                      <a:lnTo>
                        <a:pt x="41" y="88"/>
                      </a:lnTo>
                      <a:lnTo>
                        <a:pt x="41" y="78"/>
                      </a:lnTo>
                      <a:lnTo>
                        <a:pt x="41" y="69"/>
                      </a:lnTo>
                      <a:lnTo>
                        <a:pt x="39" y="59"/>
                      </a:lnTo>
                      <a:lnTo>
                        <a:pt x="37" y="51"/>
                      </a:lnTo>
                      <a:lnTo>
                        <a:pt x="35" y="43"/>
                      </a:lnTo>
                      <a:lnTo>
                        <a:pt x="34" y="33"/>
                      </a:lnTo>
                      <a:lnTo>
                        <a:pt x="32" y="24"/>
                      </a:lnTo>
                      <a:lnTo>
                        <a:pt x="28" y="16"/>
                      </a:lnTo>
                      <a:lnTo>
                        <a:pt x="25" y="8"/>
                      </a:lnTo>
                      <a:lnTo>
                        <a:pt x="21" y="0"/>
                      </a:lnTo>
                      <a:lnTo>
                        <a:pt x="0" y="10"/>
                      </a:lnTo>
                      <a:lnTo>
                        <a:pt x="3" y="16"/>
                      </a:lnTo>
                      <a:lnTo>
                        <a:pt x="6" y="24"/>
                      </a:lnTo>
                      <a:lnTo>
                        <a:pt x="9" y="32"/>
                      </a:lnTo>
                      <a:lnTo>
                        <a:pt x="10" y="39"/>
                      </a:lnTo>
                      <a:lnTo>
                        <a:pt x="12" y="48"/>
                      </a:lnTo>
                      <a:lnTo>
                        <a:pt x="15" y="55"/>
                      </a:lnTo>
                      <a:lnTo>
                        <a:pt x="16" y="64"/>
                      </a:lnTo>
                      <a:lnTo>
                        <a:pt x="18" y="72"/>
                      </a:lnTo>
                      <a:lnTo>
                        <a:pt x="18" y="80"/>
                      </a:lnTo>
                      <a:lnTo>
                        <a:pt x="19" y="88"/>
                      </a:lnTo>
                      <a:lnTo>
                        <a:pt x="19" y="97"/>
                      </a:lnTo>
                      <a:lnTo>
                        <a:pt x="19" y="106"/>
                      </a:lnTo>
                      <a:lnTo>
                        <a:pt x="18" y="115"/>
                      </a:lnTo>
                      <a:lnTo>
                        <a:pt x="18" y="120"/>
                      </a:lnTo>
                      <a:lnTo>
                        <a:pt x="15" y="129"/>
                      </a:lnTo>
                      <a:lnTo>
                        <a:pt x="13" y="136"/>
                      </a:lnTo>
                      <a:lnTo>
                        <a:pt x="37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5" name="Freeform 113"/>
                <p:cNvSpPr>
                  <a:spLocks/>
                </p:cNvSpPr>
                <p:nvPr/>
              </p:nvSpPr>
              <p:spPr bwMode="auto">
                <a:xfrm>
                  <a:off x="5421" y="3256"/>
                  <a:ext cx="32" cy="76"/>
                </a:xfrm>
                <a:custGeom>
                  <a:avLst/>
                  <a:gdLst>
                    <a:gd name="T0" fmla="*/ 10 w 95"/>
                    <a:gd name="T1" fmla="*/ 227 h 227"/>
                    <a:gd name="T2" fmla="*/ 22 w 95"/>
                    <a:gd name="T3" fmla="*/ 221 h 227"/>
                    <a:gd name="T4" fmla="*/ 28 w 95"/>
                    <a:gd name="T5" fmla="*/ 207 h 227"/>
                    <a:gd name="T6" fmla="*/ 34 w 95"/>
                    <a:gd name="T7" fmla="*/ 194 h 227"/>
                    <a:gd name="T8" fmla="*/ 39 w 95"/>
                    <a:gd name="T9" fmla="*/ 181 h 227"/>
                    <a:gd name="T10" fmla="*/ 44 w 95"/>
                    <a:gd name="T11" fmla="*/ 168 h 227"/>
                    <a:gd name="T12" fmla="*/ 48 w 95"/>
                    <a:gd name="T13" fmla="*/ 155 h 227"/>
                    <a:gd name="T14" fmla="*/ 54 w 95"/>
                    <a:gd name="T15" fmla="*/ 140 h 227"/>
                    <a:gd name="T16" fmla="*/ 58 w 95"/>
                    <a:gd name="T17" fmla="*/ 127 h 227"/>
                    <a:gd name="T18" fmla="*/ 63 w 95"/>
                    <a:gd name="T19" fmla="*/ 114 h 227"/>
                    <a:gd name="T20" fmla="*/ 67 w 95"/>
                    <a:gd name="T21" fmla="*/ 101 h 227"/>
                    <a:gd name="T22" fmla="*/ 71 w 95"/>
                    <a:gd name="T23" fmla="*/ 88 h 227"/>
                    <a:gd name="T24" fmla="*/ 76 w 95"/>
                    <a:gd name="T25" fmla="*/ 73 h 227"/>
                    <a:gd name="T26" fmla="*/ 79 w 95"/>
                    <a:gd name="T27" fmla="*/ 61 h 227"/>
                    <a:gd name="T28" fmla="*/ 84 w 95"/>
                    <a:gd name="T29" fmla="*/ 47 h 227"/>
                    <a:gd name="T30" fmla="*/ 87 w 95"/>
                    <a:gd name="T31" fmla="*/ 34 h 227"/>
                    <a:gd name="T32" fmla="*/ 92 w 95"/>
                    <a:gd name="T33" fmla="*/ 19 h 227"/>
                    <a:gd name="T34" fmla="*/ 95 w 95"/>
                    <a:gd name="T35" fmla="*/ 8 h 227"/>
                    <a:gd name="T36" fmla="*/ 71 w 95"/>
                    <a:gd name="T37" fmla="*/ 0 h 227"/>
                    <a:gd name="T38" fmla="*/ 68 w 95"/>
                    <a:gd name="T39" fmla="*/ 13 h 227"/>
                    <a:gd name="T40" fmla="*/ 64 w 95"/>
                    <a:gd name="T41" fmla="*/ 28 h 227"/>
                    <a:gd name="T42" fmla="*/ 61 w 95"/>
                    <a:gd name="T43" fmla="*/ 41 h 227"/>
                    <a:gd name="T44" fmla="*/ 57 w 95"/>
                    <a:gd name="T45" fmla="*/ 54 h 227"/>
                    <a:gd name="T46" fmla="*/ 52 w 95"/>
                    <a:gd name="T47" fmla="*/ 67 h 227"/>
                    <a:gd name="T48" fmla="*/ 48 w 95"/>
                    <a:gd name="T49" fmla="*/ 80 h 227"/>
                    <a:gd name="T50" fmla="*/ 45 w 95"/>
                    <a:gd name="T51" fmla="*/ 93 h 227"/>
                    <a:gd name="T52" fmla="*/ 41 w 95"/>
                    <a:gd name="T53" fmla="*/ 107 h 227"/>
                    <a:gd name="T54" fmla="*/ 36 w 95"/>
                    <a:gd name="T55" fmla="*/ 120 h 227"/>
                    <a:gd name="T56" fmla="*/ 32 w 95"/>
                    <a:gd name="T57" fmla="*/ 133 h 227"/>
                    <a:gd name="T58" fmla="*/ 26 w 95"/>
                    <a:gd name="T59" fmla="*/ 146 h 227"/>
                    <a:gd name="T60" fmla="*/ 22 w 95"/>
                    <a:gd name="T61" fmla="*/ 159 h 227"/>
                    <a:gd name="T62" fmla="*/ 16 w 95"/>
                    <a:gd name="T63" fmla="*/ 172 h 227"/>
                    <a:gd name="T64" fmla="*/ 12 w 95"/>
                    <a:gd name="T65" fmla="*/ 185 h 227"/>
                    <a:gd name="T66" fmla="*/ 6 w 95"/>
                    <a:gd name="T67" fmla="*/ 198 h 227"/>
                    <a:gd name="T68" fmla="*/ 0 w 95"/>
                    <a:gd name="T69" fmla="*/ 211 h 227"/>
                    <a:gd name="T70" fmla="*/ 12 w 95"/>
                    <a:gd name="T71" fmla="*/ 205 h 227"/>
                    <a:gd name="T72" fmla="*/ 10 w 95"/>
                    <a:gd name="T73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227">
                      <a:moveTo>
                        <a:pt x="10" y="227"/>
                      </a:moveTo>
                      <a:lnTo>
                        <a:pt x="22" y="221"/>
                      </a:lnTo>
                      <a:lnTo>
                        <a:pt x="28" y="207"/>
                      </a:lnTo>
                      <a:lnTo>
                        <a:pt x="34" y="194"/>
                      </a:lnTo>
                      <a:lnTo>
                        <a:pt x="39" y="181"/>
                      </a:lnTo>
                      <a:lnTo>
                        <a:pt x="44" y="168"/>
                      </a:lnTo>
                      <a:lnTo>
                        <a:pt x="48" y="155"/>
                      </a:lnTo>
                      <a:lnTo>
                        <a:pt x="54" y="140"/>
                      </a:lnTo>
                      <a:lnTo>
                        <a:pt x="58" y="127"/>
                      </a:lnTo>
                      <a:lnTo>
                        <a:pt x="63" y="114"/>
                      </a:lnTo>
                      <a:lnTo>
                        <a:pt x="67" y="101"/>
                      </a:lnTo>
                      <a:lnTo>
                        <a:pt x="71" y="88"/>
                      </a:lnTo>
                      <a:lnTo>
                        <a:pt x="76" y="73"/>
                      </a:lnTo>
                      <a:lnTo>
                        <a:pt x="79" y="61"/>
                      </a:lnTo>
                      <a:lnTo>
                        <a:pt x="84" y="47"/>
                      </a:lnTo>
                      <a:lnTo>
                        <a:pt x="87" y="34"/>
                      </a:lnTo>
                      <a:lnTo>
                        <a:pt x="92" y="19"/>
                      </a:lnTo>
                      <a:lnTo>
                        <a:pt x="95" y="8"/>
                      </a:lnTo>
                      <a:lnTo>
                        <a:pt x="71" y="0"/>
                      </a:lnTo>
                      <a:lnTo>
                        <a:pt x="68" y="13"/>
                      </a:lnTo>
                      <a:lnTo>
                        <a:pt x="64" y="28"/>
                      </a:lnTo>
                      <a:lnTo>
                        <a:pt x="61" y="41"/>
                      </a:lnTo>
                      <a:lnTo>
                        <a:pt x="57" y="54"/>
                      </a:lnTo>
                      <a:lnTo>
                        <a:pt x="52" y="67"/>
                      </a:lnTo>
                      <a:lnTo>
                        <a:pt x="48" y="80"/>
                      </a:lnTo>
                      <a:lnTo>
                        <a:pt x="45" y="93"/>
                      </a:lnTo>
                      <a:lnTo>
                        <a:pt x="41" y="107"/>
                      </a:lnTo>
                      <a:lnTo>
                        <a:pt x="36" y="120"/>
                      </a:lnTo>
                      <a:lnTo>
                        <a:pt x="32" y="133"/>
                      </a:lnTo>
                      <a:lnTo>
                        <a:pt x="26" y="146"/>
                      </a:lnTo>
                      <a:lnTo>
                        <a:pt x="22" y="159"/>
                      </a:lnTo>
                      <a:lnTo>
                        <a:pt x="16" y="172"/>
                      </a:lnTo>
                      <a:lnTo>
                        <a:pt x="12" y="185"/>
                      </a:lnTo>
                      <a:lnTo>
                        <a:pt x="6" y="198"/>
                      </a:lnTo>
                      <a:lnTo>
                        <a:pt x="0" y="211"/>
                      </a:lnTo>
                      <a:lnTo>
                        <a:pt x="12" y="205"/>
                      </a:lnTo>
                      <a:lnTo>
                        <a:pt x="10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6" name="Freeform 114"/>
                <p:cNvSpPr>
                  <a:spLocks/>
                </p:cNvSpPr>
                <p:nvPr/>
              </p:nvSpPr>
              <p:spPr bwMode="auto">
                <a:xfrm>
                  <a:off x="5387" y="3317"/>
                  <a:ext cx="38" cy="15"/>
                </a:xfrm>
                <a:custGeom>
                  <a:avLst/>
                  <a:gdLst>
                    <a:gd name="T0" fmla="*/ 0 w 115"/>
                    <a:gd name="T1" fmla="*/ 11 h 43"/>
                    <a:gd name="T2" fmla="*/ 6 w 115"/>
                    <a:gd name="T3" fmla="*/ 21 h 43"/>
                    <a:gd name="T4" fmla="*/ 11 w 115"/>
                    <a:gd name="T5" fmla="*/ 24 h 43"/>
                    <a:gd name="T6" fmla="*/ 17 w 115"/>
                    <a:gd name="T7" fmla="*/ 26 h 43"/>
                    <a:gd name="T8" fmla="*/ 25 w 115"/>
                    <a:gd name="T9" fmla="*/ 27 h 43"/>
                    <a:gd name="T10" fmla="*/ 30 w 115"/>
                    <a:gd name="T11" fmla="*/ 30 h 43"/>
                    <a:gd name="T12" fmla="*/ 38 w 115"/>
                    <a:gd name="T13" fmla="*/ 32 h 43"/>
                    <a:gd name="T14" fmla="*/ 43 w 115"/>
                    <a:gd name="T15" fmla="*/ 33 h 43"/>
                    <a:gd name="T16" fmla="*/ 51 w 115"/>
                    <a:gd name="T17" fmla="*/ 35 h 43"/>
                    <a:gd name="T18" fmla="*/ 58 w 115"/>
                    <a:gd name="T19" fmla="*/ 36 h 43"/>
                    <a:gd name="T20" fmla="*/ 65 w 115"/>
                    <a:gd name="T21" fmla="*/ 37 h 43"/>
                    <a:gd name="T22" fmla="*/ 73 w 115"/>
                    <a:gd name="T23" fmla="*/ 39 h 43"/>
                    <a:gd name="T24" fmla="*/ 80 w 115"/>
                    <a:gd name="T25" fmla="*/ 40 h 43"/>
                    <a:gd name="T26" fmla="*/ 87 w 115"/>
                    <a:gd name="T27" fmla="*/ 42 h 43"/>
                    <a:gd name="T28" fmla="*/ 94 w 115"/>
                    <a:gd name="T29" fmla="*/ 42 h 43"/>
                    <a:gd name="T30" fmla="*/ 100 w 115"/>
                    <a:gd name="T31" fmla="*/ 43 h 43"/>
                    <a:gd name="T32" fmla="*/ 107 w 115"/>
                    <a:gd name="T33" fmla="*/ 43 h 43"/>
                    <a:gd name="T34" fmla="*/ 113 w 115"/>
                    <a:gd name="T35" fmla="*/ 43 h 43"/>
                    <a:gd name="T36" fmla="*/ 115 w 115"/>
                    <a:gd name="T37" fmla="*/ 21 h 43"/>
                    <a:gd name="T38" fmla="*/ 110 w 115"/>
                    <a:gd name="T39" fmla="*/ 20 h 43"/>
                    <a:gd name="T40" fmla="*/ 103 w 115"/>
                    <a:gd name="T41" fmla="*/ 20 h 43"/>
                    <a:gd name="T42" fmla="*/ 97 w 115"/>
                    <a:gd name="T43" fmla="*/ 19 h 43"/>
                    <a:gd name="T44" fmla="*/ 90 w 115"/>
                    <a:gd name="T45" fmla="*/ 19 h 43"/>
                    <a:gd name="T46" fmla="*/ 83 w 115"/>
                    <a:gd name="T47" fmla="*/ 17 h 43"/>
                    <a:gd name="T48" fmla="*/ 77 w 115"/>
                    <a:gd name="T49" fmla="*/ 16 h 43"/>
                    <a:gd name="T50" fmla="*/ 71 w 115"/>
                    <a:gd name="T51" fmla="*/ 14 h 43"/>
                    <a:gd name="T52" fmla="*/ 64 w 115"/>
                    <a:gd name="T53" fmla="*/ 13 h 43"/>
                    <a:gd name="T54" fmla="*/ 57 w 115"/>
                    <a:gd name="T55" fmla="*/ 11 h 43"/>
                    <a:gd name="T56" fmla="*/ 49 w 115"/>
                    <a:gd name="T57" fmla="*/ 10 h 43"/>
                    <a:gd name="T58" fmla="*/ 42 w 115"/>
                    <a:gd name="T59" fmla="*/ 8 h 43"/>
                    <a:gd name="T60" fmla="*/ 36 w 115"/>
                    <a:gd name="T61" fmla="*/ 7 h 43"/>
                    <a:gd name="T62" fmla="*/ 32 w 115"/>
                    <a:gd name="T63" fmla="*/ 5 h 43"/>
                    <a:gd name="T64" fmla="*/ 25 w 115"/>
                    <a:gd name="T65" fmla="*/ 3 h 43"/>
                    <a:gd name="T66" fmla="*/ 20 w 115"/>
                    <a:gd name="T67" fmla="*/ 3 h 43"/>
                    <a:gd name="T68" fmla="*/ 14 w 115"/>
                    <a:gd name="T69" fmla="*/ 0 h 43"/>
                    <a:gd name="T70" fmla="*/ 22 w 115"/>
                    <a:gd name="T71" fmla="*/ 10 h 43"/>
                    <a:gd name="T72" fmla="*/ 0 w 115"/>
                    <a:gd name="T73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5" h="43">
                      <a:moveTo>
                        <a:pt x="0" y="11"/>
                      </a:moveTo>
                      <a:lnTo>
                        <a:pt x="6" y="21"/>
                      </a:lnTo>
                      <a:lnTo>
                        <a:pt x="11" y="24"/>
                      </a:lnTo>
                      <a:lnTo>
                        <a:pt x="17" y="26"/>
                      </a:lnTo>
                      <a:lnTo>
                        <a:pt x="25" y="27"/>
                      </a:lnTo>
                      <a:lnTo>
                        <a:pt x="30" y="30"/>
                      </a:lnTo>
                      <a:lnTo>
                        <a:pt x="38" y="32"/>
                      </a:lnTo>
                      <a:lnTo>
                        <a:pt x="43" y="33"/>
                      </a:lnTo>
                      <a:lnTo>
                        <a:pt x="51" y="35"/>
                      </a:lnTo>
                      <a:lnTo>
                        <a:pt x="58" y="36"/>
                      </a:lnTo>
                      <a:lnTo>
                        <a:pt x="65" y="37"/>
                      </a:lnTo>
                      <a:lnTo>
                        <a:pt x="73" y="39"/>
                      </a:lnTo>
                      <a:lnTo>
                        <a:pt x="80" y="40"/>
                      </a:lnTo>
                      <a:lnTo>
                        <a:pt x="87" y="42"/>
                      </a:lnTo>
                      <a:lnTo>
                        <a:pt x="94" y="42"/>
                      </a:lnTo>
                      <a:lnTo>
                        <a:pt x="100" y="43"/>
                      </a:lnTo>
                      <a:lnTo>
                        <a:pt x="107" y="43"/>
                      </a:lnTo>
                      <a:lnTo>
                        <a:pt x="113" y="43"/>
                      </a:lnTo>
                      <a:lnTo>
                        <a:pt x="115" y="21"/>
                      </a:lnTo>
                      <a:lnTo>
                        <a:pt x="110" y="20"/>
                      </a:lnTo>
                      <a:lnTo>
                        <a:pt x="103" y="20"/>
                      </a:lnTo>
                      <a:lnTo>
                        <a:pt x="97" y="19"/>
                      </a:lnTo>
                      <a:lnTo>
                        <a:pt x="90" y="19"/>
                      </a:lnTo>
                      <a:lnTo>
                        <a:pt x="83" y="17"/>
                      </a:lnTo>
                      <a:lnTo>
                        <a:pt x="77" y="16"/>
                      </a:lnTo>
                      <a:lnTo>
                        <a:pt x="71" y="14"/>
                      </a:lnTo>
                      <a:lnTo>
                        <a:pt x="64" y="13"/>
                      </a:lnTo>
                      <a:lnTo>
                        <a:pt x="57" y="11"/>
                      </a:lnTo>
                      <a:lnTo>
                        <a:pt x="49" y="10"/>
                      </a:lnTo>
                      <a:lnTo>
                        <a:pt x="42" y="8"/>
                      </a:lnTo>
                      <a:lnTo>
                        <a:pt x="36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20" y="3"/>
                      </a:lnTo>
                      <a:lnTo>
                        <a:pt x="14" y="0"/>
                      </a:lnTo>
                      <a:lnTo>
                        <a:pt x="22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7" name="Freeform 115"/>
                <p:cNvSpPr>
                  <a:spLocks/>
                </p:cNvSpPr>
                <p:nvPr/>
              </p:nvSpPr>
              <p:spPr bwMode="auto">
                <a:xfrm>
                  <a:off x="5377" y="3214"/>
                  <a:ext cx="17" cy="107"/>
                </a:xfrm>
                <a:custGeom>
                  <a:avLst/>
                  <a:gdLst>
                    <a:gd name="T0" fmla="*/ 12 w 50"/>
                    <a:gd name="T1" fmla="*/ 23 h 321"/>
                    <a:gd name="T2" fmla="*/ 0 w 50"/>
                    <a:gd name="T3" fmla="*/ 13 h 321"/>
                    <a:gd name="T4" fmla="*/ 3 w 50"/>
                    <a:gd name="T5" fmla="*/ 32 h 321"/>
                    <a:gd name="T6" fmla="*/ 5 w 50"/>
                    <a:gd name="T7" fmla="*/ 49 h 321"/>
                    <a:gd name="T8" fmla="*/ 7 w 50"/>
                    <a:gd name="T9" fmla="*/ 67 h 321"/>
                    <a:gd name="T10" fmla="*/ 9 w 50"/>
                    <a:gd name="T11" fmla="*/ 86 h 321"/>
                    <a:gd name="T12" fmla="*/ 10 w 50"/>
                    <a:gd name="T13" fmla="*/ 105 h 321"/>
                    <a:gd name="T14" fmla="*/ 13 w 50"/>
                    <a:gd name="T15" fmla="*/ 122 h 321"/>
                    <a:gd name="T16" fmla="*/ 15 w 50"/>
                    <a:gd name="T17" fmla="*/ 141 h 321"/>
                    <a:gd name="T18" fmla="*/ 16 w 50"/>
                    <a:gd name="T19" fmla="*/ 160 h 321"/>
                    <a:gd name="T20" fmla="*/ 18 w 50"/>
                    <a:gd name="T21" fmla="*/ 179 h 321"/>
                    <a:gd name="T22" fmla="*/ 21 w 50"/>
                    <a:gd name="T23" fmla="*/ 196 h 321"/>
                    <a:gd name="T24" fmla="*/ 21 w 50"/>
                    <a:gd name="T25" fmla="*/ 217 h 321"/>
                    <a:gd name="T26" fmla="*/ 23 w 50"/>
                    <a:gd name="T27" fmla="*/ 235 h 321"/>
                    <a:gd name="T28" fmla="*/ 23 w 50"/>
                    <a:gd name="T29" fmla="*/ 257 h 321"/>
                    <a:gd name="T30" fmla="*/ 25 w 50"/>
                    <a:gd name="T31" fmla="*/ 278 h 321"/>
                    <a:gd name="T32" fmla="*/ 26 w 50"/>
                    <a:gd name="T33" fmla="*/ 299 h 321"/>
                    <a:gd name="T34" fmla="*/ 28 w 50"/>
                    <a:gd name="T35" fmla="*/ 321 h 321"/>
                    <a:gd name="T36" fmla="*/ 50 w 50"/>
                    <a:gd name="T37" fmla="*/ 320 h 321"/>
                    <a:gd name="T38" fmla="*/ 48 w 50"/>
                    <a:gd name="T39" fmla="*/ 298 h 321"/>
                    <a:gd name="T40" fmla="*/ 48 w 50"/>
                    <a:gd name="T41" fmla="*/ 276 h 321"/>
                    <a:gd name="T42" fmla="*/ 47 w 50"/>
                    <a:gd name="T43" fmla="*/ 256 h 321"/>
                    <a:gd name="T44" fmla="*/ 45 w 50"/>
                    <a:gd name="T45" fmla="*/ 234 h 321"/>
                    <a:gd name="T46" fmla="*/ 44 w 50"/>
                    <a:gd name="T47" fmla="*/ 215 h 321"/>
                    <a:gd name="T48" fmla="*/ 42 w 50"/>
                    <a:gd name="T49" fmla="*/ 196 h 321"/>
                    <a:gd name="T50" fmla="*/ 41 w 50"/>
                    <a:gd name="T51" fmla="*/ 176 h 321"/>
                    <a:gd name="T52" fmla="*/ 39 w 50"/>
                    <a:gd name="T53" fmla="*/ 157 h 321"/>
                    <a:gd name="T54" fmla="*/ 38 w 50"/>
                    <a:gd name="T55" fmla="*/ 138 h 321"/>
                    <a:gd name="T56" fmla="*/ 37 w 50"/>
                    <a:gd name="T57" fmla="*/ 119 h 321"/>
                    <a:gd name="T58" fmla="*/ 34 w 50"/>
                    <a:gd name="T59" fmla="*/ 102 h 321"/>
                    <a:gd name="T60" fmla="*/ 32 w 50"/>
                    <a:gd name="T61" fmla="*/ 83 h 321"/>
                    <a:gd name="T62" fmla="*/ 31 w 50"/>
                    <a:gd name="T63" fmla="*/ 65 h 321"/>
                    <a:gd name="T64" fmla="*/ 28 w 50"/>
                    <a:gd name="T65" fmla="*/ 48 h 321"/>
                    <a:gd name="T66" fmla="*/ 26 w 50"/>
                    <a:gd name="T67" fmla="*/ 29 h 321"/>
                    <a:gd name="T68" fmla="*/ 23 w 50"/>
                    <a:gd name="T69" fmla="*/ 10 h 321"/>
                    <a:gd name="T70" fmla="*/ 12 w 50"/>
                    <a:gd name="T71" fmla="*/ 0 h 321"/>
                    <a:gd name="T72" fmla="*/ 12 w 50"/>
                    <a:gd name="T73" fmla="*/ 23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" h="321">
                      <a:moveTo>
                        <a:pt x="12" y="23"/>
                      </a:moveTo>
                      <a:lnTo>
                        <a:pt x="0" y="13"/>
                      </a:lnTo>
                      <a:lnTo>
                        <a:pt x="3" y="32"/>
                      </a:lnTo>
                      <a:lnTo>
                        <a:pt x="5" y="49"/>
                      </a:lnTo>
                      <a:lnTo>
                        <a:pt x="7" y="67"/>
                      </a:lnTo>
                      <a:lnTo>
                        <a:pt x="9" y="86"/>
                      </a:lnTo>
                      <a:lnTo>
                        <a:pt x="10" y="105"/>
                      </a:lnTo>
                      <a:lnTo>
                        <a:pt x="13" y="122"/>
                      </a:lnTo>
                      <a:lnTo>
                        <a:pt x="15" y="141"/>
                      </a:lnTo>
                      <a:lnTo>
                        <a:pt x="16" y="160"/>
                      </a:lnTo>
                      <a:lnTo>
                        <a:pt x="18" y="179"/>
                      </a:lnTo>
                      <a:lnTo>
                        <a:pt x="21" y="196"/>
                      </a:lnTo>
                      <a:lnTo>
                        <a:pt x="21" y="217"/>
                      </a:lnTo>
                      <a:lnTo>
                        <a:pt x="23" y="235"/>
                      </a:lnTo>
                      <a:lnTo>
                        <a:pt x="23" y="257"/>
                      </a:lnTo>
                      <a:lnTo>
                        <a:pt x="25" y="278"/>
                      </a:lnTo>
                      <a:lnTo>
                        <a:pt x="26" y="299"/>
                      </a:lnTo>
                      <a:lnTo>
                        <a:pt x="28" y="321"/>
                      </a:lnTo>
                      <a:lnTo>
                        <a:pt x="50" y="320"/>
                      </a:lnTo>
                      <a:lnTo>
                        <a:pt x="48" y="298"/>
                      </a:lnTo>
                      <a:lnTo>
                        <a:pt x="48" y="276"/>
                      </a:lnTo>
                      <a:lnTo>
                        <a:pt x="47" y="256"/>
                      </a:lnTo>
                      <a:lnTo>
                        <a:pt x="45" y="234"/>
                      </a:lnTo>
                      <a:lnTo>
                        <a:pt x="44" y="215"/>
                      </a:lnTo>
                      <a:lnTo>
                        <a:pt x="42" y="196"/>
                      </a:lnTo>
                      <a:lnTo>
                        <a:pt x="41" y="176"/>
                      </a:lnTo>
                      <a:lnTo>
                        <a:pt x="39" y="157"/>
                      </a:lnTo>
                      <a:lnTo>
                        <a:pt x="38" y="138"/>
                      </a:lnTo>
                      <a:lnTo>
                        <a:pt x="37" y="119"/>
                      </a:lnTo>
                      <a:lnTo>
                        <a:pt x="34" y="102"/>
                      </a:lnTo>
                      <a:lnTo>
                        <a:pt x="32" y="83"/>
                      </a:lnTo>
                      <a:lnTo>
                        <a:pt x="31" y="65"/>
                      </a:lnTo>
                      <a:lnTo>
                        <a:pt x="28" y="48"/>
                      </a:lnTo>
                      <a:lnTo>
                        <a:pt x="26" y="29"/>
                      </a:lnTo>
                      <a:lnTo>
                        <a:pt x="23" y="10"/>
                      </a:lnTo>
                      <a:lnTo>
                        <a:pt x="12" y="0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8" name="Freeform 116"/>
                <p:cNvSpPr>
                  <a:spLocks/>
                </p:cNvSpPr>
                <p:nvPr/>
              </p:nvSpPr>
              <p:spPr bwMode="auto">
                <a:xfrm>
                  <a:off x="5353" y="3214"/>
                  <a:ext cx="28" cy="9"/>
                </a:xfrm>
                <a:custGeom>
                  <a:avLst/>
                  <a:gdLst>
                    <a:gd name="T0" fmla="*/ 0 w 86"/>
                    <a:gd name="T1" fmla="*/ 11 h 26"/>
                    <a:gd name="T2" fmla="*/ 12 w 86"/>
                    <a:gd name="T3" fmla="*/ 26 h 26"/>
                    <a:gd name="T4" fmla="*/ 31 w 86"/>
                    <a:gd name="T5" fmla="*/ 26 h 26"/>
                    <a:gd name="T6" fmla="*/ 41 w 86"/>
                    <a:gd name="T7" fmla="*/ 25 h 26"/>
                    <a:gd name="T8" fmla="*/ 49 w 86"/>
                    <a:gd name="T9" fmla="*/ 25 h 26"/>
                    <a:gd name="T10" fmla="*/ 58 w 86"/>
                    <a:gd name="T11" fmla="*/ 25 h 26"/>
                    <a:gd name="T12" fmla="*/ 68 w 86"/>
                    <a:gd name="T13" fmla="*/ 25 h 26"/>
                    <a:gd name="T14" fmla="*/ 77 w 86"/>
                    <a:gd name="T15" fmla="*/ 23 h 26"/>
                    <a:gd name="T16" fmla="*/ 86 w 86"/>
                    <a:gd name="T17" fmla="*/ 23 h 26"/>
                    <a:gd name="T18" fmla="*/ 86 w 86"/>
                    <a:gd name="T19" fmla="*/ 0 h 26"/>
                    <a:gd name="T20" fmla="*/ 76 w 86"/>
                    <a:gd name="T21" fmla="*/ 0 h 26"/>
                    <a:gd name="T22" fmla="*/ 67 w 86"/>
                    <a:gd name="T23" fmla="*/ 0 h 26"/>
                    <a:gd name="T24" fmla="*/ 58 w 86"/>
                    <a:gd name="T25" fmla="*/ 0 h 26"/>
                    <a:gd name="T26" fmla="*/ 48 w 86"/>
                    <a:gd name="T27" fmla="*/ 1 h 26"/>
                    <a:gd name="T28" fmla="*/ 39 w 86"/>
                    <a:gd name="T29" fmla="*/ 1 h 26"/>
                    <a:gd name="T30" fmla="*/ 29 w 86"/>
                    <a:gd name="T31" fmla="*/ 1 h 26"/>
                    <a:gd name="T32" fmla="*/ 20 w 86"/>
                    <a:gd name="T33" fmla="*/ 1 h 26"/>
                    <a:gd name="T34" fmla="*/ 10 w 86"/>
                    <a:gd name="T35" fmla="*/ 3 h 26"/>
                    <a:gd name="T36" fmla="*/ 22 w 86"/>
                    <a:gd name="T37" fmla="*/ 16 h 26"/>
                    <a:gd name="T38" fmla="*/ 0 w 86"/>
                    <a:gd name="T39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6" h="26">
                      <a:moveTo>
                        <a:pt x="0" y="11"/>
                      </a:moveTo>
                      <a:lnTo>
                        <a:pt x="12" y="26"/>
                      </a:lnTo>
                      <a:lnTo>
                        <a:pt x="31" y="26"/>
                      </a:lnTo>
                      <a:lnTo>
                        <a:pt x="41" y="25"/>
                      </a:lnTo>
                      <a:lnTo>
                        <a:pt x="49" y="25"/>
                      </a:lnTo>
                      <a:lnTo>
                        <a:pt x="58" y="25"/>
                      </a:lnTo>
                      <a:lnTo>
                        <a:pt x="68" y="25"/>
                      </a:lnTo>
                      <a:lnTo>
                        <a:pt x="77" y="23"/>
                      </a:lnTo>
                      <a:lnTo>
                        <a:pt x="86" y="23"/>
                      </a:lnTo>
                      <a:lnTo>
                        <a:pt x="86" y="0"/>
                      </a:lnTo>
                      <a:lnTo>
                        <a:pt x="76" y="0"/>
                      </a:lnTo>
                      <a:lnTo>
                        <a:pt x="67" y="0"/>
                      </a:lnTo>
                      <a:lnTo>
                        <a:pt x="58" y="0"/>
                      </a:lnTo>
                      <a:lnTo>
                        <a:pt x="48" y="1"/>
                      </a:lnTo>
                      <a:lnTo>
                        <a:pt x="39" y="1"/>
                      </a:lnTo>
                      <a:lnTo>
                        <a:pt x="29" y="1"/>
                      </a:lnTo>
                      <a:lnTo>
                        <a:pt x="20" y="1"/>
                      </a:lnTo>
                      <a:lnTo>
                        <a:pt x="10" y="3"/>
                      </a:lnTo>
                      <a:lnTo>
                        <a:pt x="22" y="16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9" name="Freeform 117"/>
                <p:cNvSpPr>
                  <a:spLocks/>
                </p:cNvSpPr>
                <p:nvPr/>
              </p:nvSpPr>
              <p:spPr bwMode="auto">
                <a:xfrm>
                  <a:off x="5353" y="3185"/>
                  <a:ext cx="19" cy="34"/>
                </a:xfrm>
                <a:custGeom>
                  <a:avLst/>
                  <a:gdLst>
                    <a:gd name="T0" fmla="*/ 44 w 57"/>
                    <a:gd name="T1" fmla="*/ 0 h 103"/>
                    <a:gd name="T2" fmla="*/ 35 w 57"/>
                    <a:gd name="T3" fmla="*/ 7 h 103"/>
                    <a:gd name="T4" fmla="*/ 29 w 57"/>
                    <a:gd name="T5" fmla="*/ 17 h 103"/>
                    <a:gd name="T6" fmla="*/ 25 w 57"/>
                    <a:gd name="T7" fmla="*/ 27 h 103"/>
                    <a:gd name="T8" fmla="*/ 20 w 57"/>
                    <a:gd name="T9" fmla="*/ 37 h 103"/>
                    <a:gd name="T10" fmla="*/ 15 w 57"/>
                    <a:gd name="T11" fmla="*/ 49 h 103"/>
                    <a:gd name="T12" fmla="*/ 12 w 57"/>
                    <a:gd name="T13" fmla="*/ 61 h 103"/>
                    <a:gd name="T14" fmla="*/ 7 w 57"/>
                    <a:gd name="T15" fmla="*/ 72 h 103"/>
                    <a:gd name="T16" fmla="*/ 3 w 57"/>
                    <a:gd name="T17" fmla="*/ 85 h 103"/>
                    <a:gd name="T18" fmla="*/ 0 w 57"/>
                    <a:gd name="T19" fmla="*/ 98 h 103"/>
                    <a:gd name="T20" fmla="*/ 22 w 57"/>
                    <a:gd name="T21" fmla="*/ 103 h 103"/>
                    <a:gd name="T22" fmla="*/ 26 w 57"/>
                    <a:gd name="T23" fmla="*/ 91 h 103"/>
                    <a:gd name="T24" fmla="*/ 29 w 57"/>
                    <a:gd name="T25" fmla="*/ 80 h 103"/>
                    <a:gd name="T26" fmla="*/ 33 w 57"/>
                    <a:gd name="T27" fmla="*/ 69 h 103"/>
                    <a:gd name="T28" fmla="*/ 36 w 57"/>
                    <a:gd name="T29" fmla="*/ 58 h 103"/>
                    <a:gd name="T30" fmla="*/ 42 w 57"/>
                    <a:gd name="T31" fmla="*/ 48 h 103"/>
                    <a:gd name="T32" fmla="*/ 47 w 57"/>
                    <a:gd name="T33" fmla="*/ 37 h 103"/>
                    <a:gd name="T34" fmla="*/ 51 w 57"/>
                    <a:gd name="T35" fmla="*/ 27 h 103"/>
                    <a:gd name="T36" fmla="*/ 57 w 57"/>
                    <a:gd name="T37" fmla="*/ 16 h 103"/>
                    <a:gd name="T38" fmla="*/ 47 w 57"/>
                    <a:gd name="T39" fmla="*/ 23 h 103"/>
                    <a:gd name="T40" fmla="*/ 44 w 57"/>
                    <a:gd name="T4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7" h="103">
                      <a:moveTo>
                        <a:pt x="44" y="0"/>
                      </a:moveTo>
                      <a:lnTo>
                        <a:pt x="35" y="7"/>
                      </a:lnTo>
                      <a:lnTo>
                        <a:pt x="29" y="17"/>
                      </a:lnTo>
                      <a:lnTo>
                        <a:pt x="25" y="27"/>
                      </a:lnTo>
                      <a:lnTo>
                        <a:pt x="20" y="37"/>
                      </a:lnTo>
                      <a:lnTo>
                        <a:pt x="15" y="49"/>
                      </a:lnTo>
                      <a:lnTo>
                        <a:pt x="12" y="61"/>
                      </a:lnTo>
                      <a:lnTo>
                        <a:pt x="7" y="72"/>
                      </a:lnTo>
                      <a:lnTo>
                        <a:pt x="3" y="85"/>
                      </a:lnTo>
                      <a:lnTo>
                        <a:pt x="0" y="98"/>
                      </a:lnTo>
                      <a:lnTo>
                        <a:pt x="22" y="103"/>
                      </a:lnTo>
                      <a:lnTo>
                        <a:pt x="26" y="91"/>
                      </a:lnTo>
                      <a:lnTo>
                        <a:pt x="29" y="80"/>
                      </a:lnTo>
                      <a:lnTo>
                        <a:pt x="33" y="69"/>
                      </a:lnTo>
                      <a:lnTo>
                        <a:pt x="36" y="58"/>
                      </a:lnTo>
                      <a:lnTo>
                        <a:pt x="42" y="48"/>
                      </a:lnTo>
                      <a:lnTo>
                        <a:pt x="47" y="37"/>
                      </a:lnTo>
                      <a:lnTo>
                        <a:pt x="51" y="27"/>
                      </a:lnTo>
                      <a:lnTo>
                        <a:pt x="57" y="16"/>
                      </a:lnTo>
                      <a:lnTo>
                        <a:pt x="47" y="2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0" name="Freeform 118"/>
                <p:cNvSpPr>
                  <a:spLocks/>
                </p:cNvSpPr>
                <p:nvPr/>
              </p:nvSpPr>
              <p:spPr bwMode="auto">
                <a:xfrm>
                  <a:off x="5367" y="3177"/>
                  <a:ext cx="51" cy="16"/>
                </a:xfrm>
                <a:custGeom>
                  <a:avLst/>
                  <a:gdLst>
                    <a:gd name="T0" fmla="*/ 151 w 151"/>
                    <a:gd name="T1" fmla="*/ 2 h 47"/>
                    <a:gd name="T2" fmla="*/ 141 w 151"/>
                    <a:gd name="T3" fmla="*/ 0 h 47"/>
                    <a:gd name="T4" fmla="*/ 132 w 151"/>
                    <a:gd name="T5" fmla="*/ 0 h 47"/>
                    <a:gd name="T6" fmla="*/ 125 w 151"/>
                    <a:gd name="T7" fmla="*/ 3 h 47"/>
                    <a:gd name="T8" fmla="*/ 115 w 151"/>
                    <a:gd name="T9" fmla="*/ 5 h 47"/>
                    <a:gd name="T10" fmla="*/ 106 w 151"/>
                    <a:gd name="T11" fmla="*/ 6 h 47"/>
                    <a:gd name="T12" fmla="*/ 97 w 151"/>
                    <a:gd name="T13" fmla="*/ 8 h 47"/>
                    <a:gd name="T14" fmla="*/ 88 w 151"/>
                    <a:gd name="T15" fmla="*/ 9 h 47"/>
                    <a:gd name="T16" fmla="*/ 80 w 151"/>
                    <a:gd name="T17" fmla="*/ 10 h 47"/>
                    <a:gd name="T18" fmla="*/ 69 w 151"/>
                    <a:gd name="T19" fmla="*/ 12 h 47"/>
                    <a:gd name="T20" fmla="*/ 62 w 151"/>
                    <a:gd name="T21" fmla="*/ 13 h 47"/>
                    <a:gd name="T22" fmla="*/ 53 w 151"/>
                    <a:gd name="T23" fmla="*/ 15 h 47"/>
                    <a:gd name="T24" fmla="*/ 45 w 151"/>
                    <a:gd name="T25" fmla="*/ 16 h 47"/>
                    <a:gd name="T26" fmla="*/ 35 w 151"/>
                    <a:gd name="T27" fmla="*/ 18 h 47"/>
                    <a:gd name="T28" fmla="*/ 26 w 151"/>
                    <a:gd name="T29" fmla="*/ 19 h 47"/>
                    <a:gd name="T30" fmla="*/ 17 w 151"/>
                    <a:gd name="T31" fmla="*/ 21 h 47"/>
                    <a:gd name="T32" fmla="*/ 8 w 151"/>
                    <a:gd name="T33" fmla="*/ 22 h 47"/>
                    <a:gd name="T34" fmla="*/ 0 w 151"/>
                    <a:gd name="T35" fmla="*/ 24 h 47"/>
                    <a:gd name="T36" fmla="*/ 3 w 151"/>
                    <a:gd name="T37" fmla="*/ 47 h 47"/>
                    <a:gd name="T38" fmla="*/ 13 w 151"/>
                    <a:gd name="T39" fmla="*/ 45 h 47"/>
                    <a:gd name="T40" fmla="*/ 21 w 151"/>
                    <a:gd name="T41" fmla="*/ 44 h 47"/>
                    <a:gd name="T42" fmla="*/ 30 w 151"/>
                    <a:gd name="T43" fmla="*/ 42 h 47"/>
                    <a:gd name="T44" fmla="*/ 39 w 151"/>
                    <a:gd name="T45" fmla="*/ 41 h 47"/>
                    <a:gd name="T46" fmla="*/ 48 w 151"/>
                    <a:gd name="T47" fmla="*/ 40 h 47"/>
                    <a:gd name="T48" fmla="*/ 56 w 151"/>
                    <a:gd name="T49" fmla="*/ 38 h 47"/>
                    <a:gd name="T50" fmla="*/ 65 w 151"/>
                    <a:gd name="T51" fmla="*/ 37 h 47"/>
                    <a:gd name="T52" fmla="*/ 74 w 151"/>
                    <a:gd name="T53" fmla="*/ 35 h 47"/>
                    <a:gd name="T54" fmla="*/ 83 w 151"/>
                    <a:gd name="T55" fmla="*/ 32 h 47"/>
                    <a:gd name="T56" fmla="*/ 93 w 151"/>
                    <a:gd name="T57" fmla="*/ 32 h 47"/>
                    <a:gd name="T58" fmla="*/ 101 w 151"/>
                    <a:gd name="T59" fmla="*/ 29 h 47"/>
                    <a:gd name="T60" fmla="*/ 110 w 151"/>
                    <a:gd name="T61" fmla="*/ 29 h 47"/>
                    <a:gd name="T62" fmla="*/ 119 w 151"/>
                    <a:gd name="T63" fmla="*/ 28 h 47"/>
                    <a:gd name="T64" fmla="*/ 128 w 151"/>
                    <a:gd name="T65" fmla="*/ 26 h 47"/>
                    <a:gd name="T66" fmla="*/ 136 w 151"/>
                    <a:gd name="T67" fmla="*/ 24 h 47"/>
                    <a:gd name="T68" fmla="*/ 145 w 151"/>
                    <a:gd name="T69" fmla="*/ 22 h 47"/>
                    <a:gd name="T70" fmla="*/ 136 w 151"/>
                    <a:gd name="T71" fmla="*/ 21 h 47"/>
                    <a:gd name="T72" fmla="*/ 151 w 151"/>
                    <a:gd name="T73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1" h="47">
                      <a:moveTo>
                        <a:pt x="151" y="2"/>
                      </a:moveTo>
                      <a:lnTo>
                        <a:pt x="141" y="0"/>
                      </a:lnTo>
                      <a:lnTo>
                        <a:pt x="132" y="0"/>
                      </a:lnTo>
                      <a:lnTo>
                        <a:pt x="125" y="3"/>
                      </a:lnTo>
                      <a:lnTo>
                        <a:pt x="115" y="5"/>
                      </a:lnTo>
                      <a:lnTo>
                        <a:pt x="106" y="6"/>
                      </a:lnTo>
                      <a:lnTo>
                        <a:pt x="97" y="8"/>
                      </a:lnTo>
                      <a:lnTo>
                        <a:pt x="88" y="9"/>
                      </a:lnTo>
                      <a:lnTo>
                        <a:pt x="80" y="10"/>
                      </a:lnTo>
                      <a:lnTo>
                        <a:pt x="69" y="12"/>
                      </a:lnTo>
                      <a:lnTo>
                        <a:pt x="62" y="13"/>
                      </a:lnTo>
                      <a:lnTo>
                        <a:pt x="53" y="15"/>
                      </a:lnTo>
                      <a:lnTo>
                        <a:pt x="45" y="16"/>
                      </a:lnTo>
                      <a:lnTo>
                        <a:pt x="35" y="18"/>
                      </a:lnTo>
                      <a:lnTo>
                        <a:pt x="26" y="19"/>
                      </a:lnTo>
                      <a:lnTo>
                        <a:pt x="17" y="21"/>
                      </a:lnTo>
                      <a:lnTo>
                        <a:pt x="8" y="22"/>
                      </a:lnTo>
                      <a:lnTo>
                        <a:pt x="0" y="24"/>
                      </a:lnTo>
                      <a:lnTo>
                        <a:pt x="3" y="47"/>
                      </a:lnTo>
                      <a:lnTo>
                        <a:pt x="13" y="45"/>
                      </a:lnTo>
                      <a:lnTo>
                        <a:pt x="21" y="44"/>
                      </a:lnTo>
                      <a:lnTo>
                        <a:pt x="30" y="42"/>
                      </a:lnTo>
                      <a:lnTo>
                        <a:pt x="39" y="41"/>
                      </a:lnTo>
                      <a:lnTo>
                        <a:pt x="48" y="40"/>
                      </a:lnTo>
                      <a:lnTo>
                        <a:pt x="56" y="38"/>
                      </a:lnTo>
                      <a:lnTo>
                        <a:pt x="65" y="37"/>
                      </a:lnTo>
                      <a:lnTo>
                        <a:pt x="74" y="35"/>
                      </a:lnTo>
                      <a:lnTo>
                        <a:pt x="83" y="32"/>
                      </a:lnTo>
                      <a:lnTo>
                        <a:pt x="93" y="32"/>
                      </a:lnTo>
                      <a:lnTo>
                        <a:pt x="101" y="29"/>
                      </a:lnTo>
                      <a:lnTo>
                        <a:pt x="110" y="29"/>
                      </a:lnTo>
                      <a:lnTo>
                        <a:pt x="119" y="28"/>
                      </a:lnTo>
                      <a:lnTo>
                        <a:pt x="128" y="26"/>
                      </a:lnTo>
                      <a:lnTo>
                        <a:pt x="136" y="24"/>
                      </a:lnTo>
                      <a:lnTo>
                        <a:pt x="145" y="22"/>
                      </a:lnTo>
                      <a:lnTo>
                        <a:pt x="136" y="21"/>
                      </a:lnTo>
                      <a:lnTo>
                        <a:pt x="15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1" name="Freeform 119"/>
                <p:cNvSpPr>
                  <a:spLocks/>
                </p:cNvSpPr>
                <p:nvPr/>
              </p:nvSpPr>
              <p:spPr bwMode="auto">
                <a:xfrm>
                  <a:off x="5367" y="3185"/>
                  <a:ext cx="5" cy="8"/>
                </a:xfrm>
                <a:custGeom>
                  <a:avLst/>
                  <a:gdLst>
                    <a:gd name="T0" fmla="*/ 0 w 13"/>
                    <a:gd name="T1" fmla="*/ 23 h 23"/>
                    <a:gd name="T2" fmla="*/ 5 w 13"/>
                    <a:gd name="T3" fmla="*/ 23 h 23"/>
                    <a:gd name="T4" fmla="*/ 8 w 13"/>
                    <a:gd name="T5" fmla="*/ 20 h 23"/>
                    <a:gd name="T6" fmla="*/ 11 w 13"/>
                    <a:gd name="T7" fmla="*/ 16 h 23"/>
                    <a:gd name="T8" fmla="*/ 13 w 13"/>
                    <a:gd name="T9" fmla="*/ 13 h 23"/>
                    <a:gd name="T10" fmla="*/ 13 w 13"/>
                    <a:gd name="T11" fmla="*/ 8 h 23"/>
                    <a:gd name="T12" fmla="*/ 10 w 13"/>
                    <a:gd name="T13" fmla="*/ 4 h 23"/>
                    <a:gd name="T14" fmla="*/ 7 w 13"/>
                    <a:gd name="T15" fmla="*/ 1 h 23"/>
                    <a:gd name="T16" fmla="*/ 1 w 13"/>
                    <a:gd name="T17" fmla="*/ 0 h 23"/>
                    <a:gd name="T18" fmla="*/ 0 w 13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3">
                      <a:moveTo>
                        <a:pt x="0" y="23"/>
                      </a:moveTo>
                      <a:lnTo>
                        <a:pt x="5" y="23"/>
                      </a:lnTo>
                      <a:lnTo>
                        <a:pt x="8" y="20"/>
                      </a:lnTo>
                      <a:lnTo>
                        <a:pt x="11" y="16"/>
                      </a:lnTo>
                      <a:lnTo>
                        <a:pt x="13" y="13"/>
                      </a:lnTo>
                      <a:lnTo>
                        <a:pt x="13" y="8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2" name="Freeform 120"/>
                <p:cNvSpPr>
                  <a:spLocks/>
                </p:cNvSpPr>
                <p:nvPr/>
              </p:nvSpPr>
              <p:spPr bwMode="auto">
                <a:xfrm>
                  <a:off x="5326" y="3183"/>
                  <a:ext cx="42" cy="10"/>
                </a:xfrm>
                <a:custGeom>
                  <a:avLst/>
                  <a:gdLst>
                    <a:gd name="T0" fmla="*/ 0 w 126"/>
                    <a:gd name="T1" fmla="*/ 16 h 28"/>
                    <a:gd name="T2" fmla="*/ 8 w 126"/>
                    <a:gd name="T3" fmla="*/ 23 h 28"/>
                    <a:gd name="T4" fmla="*/ 16 w 126"/>
                    <a:gd name="T5" fmla="*/ 25 h 28"/>
                    <a:gd name="T6" fmla="*/ 23 w 126"/>
                    <a:gd name="T7" fmla="*/ 25 h 28"/>
                    <a:gd name="T8" fmla="*/ 30 w 126"/>
                    <a:gd name="T9" fmla="*/ 25 h 28"/>
                    <a:gd name="T10" fmla="*/ 37 w 126"/>
                    <a:gd name="T11" fmla="*/ 25 h 28"/>
                    <a:gd name="T12" fmla="*/ 45 w 126"/>
                    <a:gd name="T13" fmla="*/ 26 h 28"/>
                    <a:gd name="T14" fmla="*/ 52 w 126"/>
                    <a:gd name="T15" fmla="*/ 26 h 28"/>
                    <a:gd name="T16" fmla="*/ 59 w 126"/>
                    <a:gd name="T17" fmla="*/ 26 h 28"/>
                    <a:gd name="T18" fmla="*/ 72 w 126"/>
                    <a:gd name="T19" fmla="*/ 26 h 28"/>
                    <a:gd name="T20" fmla="*/ 80 w 126"/>
                    <a:gd name="T21" fmla="*/ 26 h 28"/>
                    <a:gd name="T22" fmla="*/ 87 w 126"/>
                    <a:gd name="T23" fmla="*/ 26 h 28"/>
                    <a:gd name="T24" fmla="*/ 94 w 126"/>
                    <a:gd name="T25" fmla="*/ 28 h 28"/>
                    <a:gd name="T26" fmla="*/ 101 w 126"/>
                    <a:gd name="T27" fmla="*/ 28 h 28"/>
                    <a:gd name="T28" fmla="*/ 109 w 126"/>
                    <a:gd name="T29" fmla="*/ 28 h 28"/>
                    <a:gd name="T30" fmla="*/ 125 w 126"/>
                    <a:gd name="T31" fmla="*/ 28 h 28"/>
                    <a:gd name="T32" fmla="*/ 126 w 126"/>
                    <a:gd name="T33" fmla="*/ 5 h 28"/>
                    <a:gd name="T34" fmla="*/ 119 w 126"/>
                    <a:gd name="T35" fmla="*/ 3 h 28"/>
                    <a:gd name="T36" fmla="*/ 110 w 126"/>
                    <a:gd name="T37" fmla="*/ 3 h 28"/>
                    <a:gd name="T38" fmla="*/ 103 w 126"/>
                    <a:gd name="T39" fmla="*/ 3 h 28"/>
                    <a:gd name="T40" fmla="*/ 96 w 126"/>
                    <a:gd name="T41" fmla="*/ 3 h 28"/>
                    <a:gd name="T42" fmla="*/ 88 w 126"/>
                    <a:gd name="T43" fmla="*/ 3 h 28"/>
                    <a:gd name="T44" fmla="*/ 81 w 126"/>
                    <a:gd name="T45" fmla="*/ 3 h 28"/>
                    <a:gd name="T46" fmla="*/ 74 w 126"/>
                    <a:gd name="T47" fmla="*/ 2 h 28"/>
                    <a:gd name="T48" fmla="*/ 59 w 126"/>
                    <a:gd name="T49" fmla="*/ 2 h 28"/>
                    <a:gd name="T50" fmla="*/ 52 w 126"/>
                    <a:gd name="T51" fmla="*/ 2 h 28"/>
                    <a:gd name="T52" fmla="*/ 46 w 126"/>
                    <a:gd name="T53" fmla="*/ 2 h 28"/>
                    <a:gd name="T54" fmla="*/ 39 w 126"/>
                    <a:gd name="T55" fmla="*/ 0 h 28"/>
                    <a:gd name="T56" fmla="*/ 32 w 126"/>
                    <a:gd name="T57" fmla="*/ 0 h 28"/>
                    <a:gd name="T58" fmla="*/ 24 w 126"/>
                    <a:gd name="T59" fmla="*/ 0 h 28"/>
                    <a:gd name="T60" fmla="*/ 10 w 126"/>
                    <a:gd name="T61" fmla="*/ 0 h 28"/>
                    <a:gd name="T62" fmla="*/ 20 w 126"/>
                    <a:gd name="T63" fmla="*/ 7 h 28"/>
                    <a:gd name="T64" fmla="*/ 0 w 126"/>
                    <a:gd name="T65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6" h="28">
                      <a:moveTo>
                        <a:pt x="0" y="16"/>
                      </a:moveTo>
                      <a:lnTo>
                        <a:pt x="8" y="23"/>
                      </a:lnTo>
                      <a:lnTo>
                        <a:pt x="16" y="25"/>
                      </a:lnTo>
                      <a:lnTo>
                        <a:pt x="23" y="25"/>
                      </a:lnTo>
                      <a:lnTo>
                        <a:pt x="30" y="25"/>
                      </a:lnTo>
                      <a:lnTo>
                        <a:pt x="37" y="25"/>
                      </a:lnTo>
                      <a:lnTo>
                        <a:pt x="45" y="26"/>
                      </a:lnTo>
                      <a:lnTo>
                        <a:pt x="52" y="26"/>
                      </a:lnTo>
                      <a:lnTo>
                        <a:pt x="59" y="26"/>
                      </a:lnTo>
                      <a:lnTo>
                        <a:pt x="72" y="26"/>
                      </a:lnTo>
                      <a:lnTo>
                        <a:pt x="80" y="26"/>
                      </a:lnTo>
                      <a:lnTo>
                        <a:pt x="87" y="26"/>
                      </a:lnTo>
                      <a:lnTo>
                        <a:pt x="94" y="28"/>
                      </a:lnTo>
                      <a:lnTo>
                        <a:pt x="101" y="28"/>
                      </a:lnTo>
                      <a:lnTo>
                        <a:pt x="109" y="28"/>
                      </a:lnTo>
                      <a:lnTo>
                        <a:pt x="125" y="28"/>
                      </a:lnTo>
                      <a:lnTo>
                        <a:pt x="126" y="5"/>
                      </a:lnTo>
                      <a:lnTo>
                        <a:pt x="119" y="3"/>
                      </a:lnTo>
                      <a:lnTo>
                        <a:pt x="110" y="3"/>
                      </a:lnTo>
                      <a:lnTo>
                        <a:pt x="103" y="3"/>
                      </a:lnTo>
                      <a:lnTo>
                        <a:pt x="96" y="3"/>
                      </a:lnTo>
                      <a:lnTo>
                        <a:pt x="88" y="3"/>
                      </a:lnTo>
                      <a:lnTo>
                        <a:pt x="81" y="3"/>
                      </a:lnTo>
                      <a:lnTo>
                        <a:pt x="74" y="2"/>
                      </a:lnTo>
                      <a:lnTo>
                        <a:pt x="59" y="2"/>
                      </a:lnTo>
                      <a:lnTo>
                        <a:pt x="52" y="2"/>
                      </a:lnTo>
                      <a:lnTo>
                        <a:pt x="46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20" y="7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3" name="Freeform 121"/>
                <p:cNvSpPr>
                  <a:spLocks/>
                </p:cNvSpPr>
                <p:nvPr/>
              </p:nvSpPr>
              <p:spPr bwMode="auto">
                <a:xfrm>
                  <a:off x="5256" y="2907"/>
                  <a:ext cx="76" cy="282"/>
                </a:xfrm>
                <a:custGeom>
                  <a:avLst/>
                  <a:gdLst>
                    <a:gd name="T0" fmla="*/ 7 w 228"/>
                    <a:gd name="T1" fmla="*/ 34 h 844"/>
                    <a:gd name="T2" fmla="*/ 22 w 228"/>
                    <a:gd name="T3" fmla="*/ 88 h 844"/>
                    <a:gd name="T4" fmla="*/ 35 w 228"/>
                    <a:gd name="T5" fmla="*/ 143 h 844"/>
                    <a:gd name="T6" fmla="*/ 48 w 228"/>
                    <a:gd name="T7" fmla="*/ 200 h 844"/>
                    <a:gd name="T8" fmla="*/ 61 w 228"/>
                    <a:gd name="T9" fmla="*/ 255 h 844"/>
                    <a:gd name="T10" fmla="*/ 74 w 228"/>
                    <a:gd name="T11" fmla="*/ 312 h 844"/>
                    <a:gd name="T12" fmla="*/ 85 w 228"/>
                    <a:gd name="T13" fmla="*/ 369 h 844"/>
                    <a:gd name="T14" fmla="*/ 99 w 228"/>
                    <a:gd name="T15" fmla="*/ 425 h 844"/>
                    <a:gd name="T16" fmla="*/ 110 w 228"/>
                    <a:gd name="T17" fmla="*/ 481 h 844"/>
                    <a:gd name="T18" fmla="*/ 122 w 228"/>
                    <a:gd name="T19" fmla="*/ 534 h 844"/>
                    <a:gd name="T20" fmla="*/ 133 w 228"/>
                    <a:gd name="T21" fmla="*/ 587 h 844"/>
                    <a:gd name="T22" fmla="*/ 147 w 228"/>
                    <a:gd name="T23" fmla="*/ 639 h 844"/>
                    <a:gd name="T24" fmla="*/ 160 w 228"/>
                    <a:gd name="T25" fmla="*/ 689 h 844"/>
                    <a:gd name="T26" fmla="*/ 173 w 228"/>
                    <a:gd name="T27" fmla="*/ 737 h 844"/>
                    <a:gd name="T28" fmla="*/ 186 w 228"/>
                    <a:gd name="T29" fmla="*/ 782 h 844"/>
                    <a:gd name="T30" fmla="*/ 199 w 228"/>
                    <a:gd name="T31" fmla="*/ 824 h 844"/>
                    <a:gd name="T32" fmla="*/ 228 w 228"/>
                    <a:gd name="T33" fmla="*/ 835 h 844"/>
                    <a:gd name="T34" fmla="*/ 215 w 228"/>
                    <a:gd name="T35" fmla="*/ 795 h 844"/>
                    <a:gd name="T36" fmla="*/ 202 w 228"/>
                    <a:gd name="T37" fmla="*/ 753 h 844"/>
                    <a:gd name="T38" fmla="*/ 189 w 228"/>
                    <a:gd name="T39" fmla="*/ 706 h 844"/>
                    <a:gd name="T40" fmla="*/ 176 w 228"/>
                    <a:gd name="T41" fmla="*/ 658 h 844"/>
                    <a:gd name="T42" fmla="*/ 164 w 228"/>
                    <a:gd name="T43" fmla="*/ 609 h 844"/>
                    <a:gd name="T44" fmla="*/ 151 w 228"/>
                    <a:gd name="T45" fmla="*/ 556 h 844"/>
                    <a:gd name="T46" fmla="*/ 139 w 228"/>
                    <a:gd name="T47" fmla="*/ 504 h 844"/>
                    <a:gd name="T48" fmla="*/ 126 w 228"/>
                    <a:gd name="T49" fmla="*/ 449 h 844"/>
                    <a:gd name="T50" fmla="*/ 115 w 228"/>
                    <a:gd name="T51" fmla="*/ 392 h 844"/>
                    <a:gd name="T52" fmla="*/ 101 w 228"/>
                    <a:gd name="T53" fmla="*/ 337 h 844"/>
                    <a:gd name="T54" fmla="*/ 90 w 228"/>
                    <a:gd name="T55" fmla="*/ 280 h 844"/>
                    <a:gd name="T56" fmla="*/ 77 w 228"/>
                    <a:gd name="T57" fmla="*/ 223 h 844"/>
                    <a:gd name="T58" fmla="*/ 64 w 228"/>
                    <a:gd name="T59" fmla="*/ 166 h 844"/>
                    <a:gd name="T60" fmla="*/ 51 w 228"/>
                    <a:gd name="T61" fmla="*/ 111 h 844"/>
                    <a:gd name="T62" fmla="*/ 37 w 228"/>
                    <a:gd name="T63" fmla="*/ 54 h 844"/>
                    <a:gd name="T64" fmla="*/ 23 w 228"/>
                    <a:gd name="T65" fmla="*/ 0 h 8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28" h="844">
                      <a:moveTo>
                        <a:pt x="0" y="6"/>
                      </a:moveTo>
                      <a:lnTo>
                        <a:pt x="7" y="34"/>
                      </a:lnTo>
                      <a:lnTo>
                        <a:pt x="14" y="60"/>
                      </a:lnTo>
                      <a:lnTo>
                        <a:pt x="22" y="88"/>
                      </a:lnTo>
                      <a:lnTo>
                        <a:pt x="27" y="115"/>
                      </a:lnTo>
                      <a:lnTo>
                        <a:pt x="35" y="143"/>
                      </a:lnTo>
                      <a:lnTo>
                        <a:pt x="42" y="172"/>
                      </a:lnTo>
                      <a:lnTo>
                        <a:pt x="48" y="200"/>
                      </a:lnTo>
                      <a:lnTo>
                        <a:pt x="53" y="227"/>
                      </a:lnTo>
                      <a:lnTo>
                        <a:pt x="61" y="255"/>
                      </a:lnTo>
                      <a:lnTo>
                        <a:pt x="67" y="284"/>
                      </a:lnTo>
                      <a:lnTo>
                        <a:pt x="74" y="312"/>
                      </a:lnTo>
                      <a:lnTo>
                        <a:pt x="80" y="341"/>
                      </a:lnTo>
                      <a:lnTo>
                        <a:pt x="85" y="369"/>
                      </a:lnTo>
                      <a:lnTo>
                        <a:pt x="93" y="396"/>
                      </a:lnTo>
                      <a:lnTo>
                        <a:pt x="99" y="425"/>
                      </a:lnTo>
                      <a:lnTo>
                        <a:pt x="104" y="453"/>
                      </a:lnTo>
                      <a:lnTo>
                        <a:pt x="110" y="481"/>
                      </a:lnTo>
                      <a:lnTo>
                        <a:pt x="116" y="508"/>
                      </a:lnTo>
                      <a:lnTo>
                        <a:pt x="122" y="534"/>
                      </a:lnTo>
                      <a:lnTo>
                        <a:pt x="129" y="561"/>
                      </a:lnTo>
                      <a:lnTo>
                        <a:pt x="133" y="587"/>
                      </a:lnTo>
                      <a:lnTo>
                        <a:pt x="141" y="614"/>
                      </a:lnTo>
                      <a:lnTo>
                        <a:pt x="147" y="639"/>
                      </a:lnTo>
                      <a:lnTo>
                        <a:pt x="152" y="664"/>
                      </a:lnTo>
                      <a:lnTo>
                        <a:pt x="160" y="689"/>
                      </a:lnTo>
                      <a:lnTo>
                        <a:pt x="165" y="713"/>
                      </a:lnTo>
                      <a:lnTo>
                        <a:pt x="173" y="737"/>
                      </a:lnTo>
                      <a:lnTo>
                        <a:pt x="179" y="758"/>
                      </a:lnTo>
                      <a:lnTo>
                        <a:pt x="186" y="782"/>
                      </a:lnTo>
                      <a:lnTo>
                        <a:pt x="192" y="802"/>
                      </a:lnTo>
                      <a:lnTo>
                        <a:pt x="199" y="824"/>
                      </a:lnTo>
                      <a:lnTo>
                        <a:pt x="208" y="844"/>
                      </a:lnTo>
                      <a:lnTo>
                        <a:pt x="228" y="835"/>
                      </a:lnTo>
                      <a:lnTo>
                        <a:pt x="222" y="817"/>
                      </a:lnTo>
                      <a:lnTo>
                        <a:pt x="215" y="795"/>
                      </a:lnTo>
                      <a:lnTo>
                        <a:pt x="209" y="774"/>
                      </a:lnTo>
                      <a:lnTo>
                        <a:pt x="202" y="753"/>
                      </a:lnTo>
                      <a:lnTo>
                        <a:pt x="195" y="729"/>
                      </a:lnTo>
                      <a:lnTo>
                        <a:pt x="189" y="706"/>
                      </a:lnTo>
                      <a:lnTo>
                        <a:pt x="183" y="683"/>
                      </a:lnTo>
                      <a:lnTo>
                        <a:pt x="176" y="658"/>
                      </a:lnTo>
                      <a:lnTo>
                        <a:pt x="170" y="633"/>
                      </a:lnTo>
                      <a:lnTo>
                        <a:pt x="164" y="609"/>
                      </a:lnTo>
                      <a:lnTo>
                        <a:pt x="157" y="582"/>
                      </a:lnTo>
                      <a:lnTo>
                        <a:pt x="151" y="556"/>
                      </a:lnTo>
                      <a:lnTo>
                        <a:pt x="145" y="530"/>
                      </a:lnTo>
                      <a:lnTo>
                        <a:pt x="139" y="504"/>
                      </a:lnTo>
                      <a:lnTo>
                        <a:pt x="133" y="475"/>
                      </a:lnTo>
                      <a:lnTo>
                        <a:pt x="126" y="449"/>
                      </a:lnTo>
                      <a:lnTo>
                        <a:pt x="120" y="421"/>
                      </a:lnTo>
                      <a:lnTo>
                        <a:pt x="115" y="392"/>
                      </a:lnTo>
                      <a:lnTo>
                        <a:pt x="109" y="364"/>
                      </a:lnTo>
                      <a:lnTo>
                        <a:pt x="101" y="337"/>
                      </a:lnTo>
                      <a:lnTo>
                        <a:pt x="96" y="307"/>
                      </a:lnTo>
                      <a:lnTo>
                        <a:pt x="90" y="280"/>
                      </a:lnTo>
                      <a:lnTo>
                        <a:pt x="84" y="251"/>
                      </a:lnTo>
                      <a:lnTo>
                        <a:pt x="77" y="223"/>
                      </a:lnTo>
                      <a:lnTo>
                        <a:pt x="71" y="195"/>
                      </a:lnTo>
                      <a:lnTo>
                        <a:pt x="64" y="166"/>
                      </a:lnTo>
                      <a:lnTo>
                        <a:pt x="56" y="137"/>
                      </a:lnTo>
                      <a:lnTo>
                        <a:pt x="51" y="111"/>
                      </a:lnTo>
                      <a:lnTo>
                        <a:pt x="43" y="82"/>
                      </a:lnTo>
                      <a:lnTo>
                        <a:pt x="37" y="54"/>
                      </a:lnTo>
                      <a:lnTo>
                        <a:pt x="29" y="28"/>
                      </a:lnTo>
                      <a:lnTo>
                        <a:pt x="23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4" name="Freeform 122"/>
                <p:cNvSpPr>
                  <a:spLocks/>
                </p:cNvSpPr>
                <p:nvPr/>
              </p:nvSpPr>
              <p:spPr bwMode="auto">
                <a:xfrm>
                  <a:off x="5325" y="3183"/>
                  <a:ext cx="8" cy="5"/>
                </a:xfrm>
                <a:custGeom>
                  <a:avLst/>
                  <a:gdLst>
                    <a:gd name="T0" fmla="*/ 23 w 23"/>
                    <a:gd name="T1" fmla="*/ 9 h 15"/>
                    <a:gd name="T2" fmla="*/ 21 w 23"/>
                    <a:gd name="T3" fmla="*/ 3 h 15"/>
                    <a:gd name="T4" fmla="*/ 18 w 23"/>
                    <a:gd name="T5" fmla="*/ 0 h 15"/>
                    <a:gd name="T6" fmla="*/ 13 w 23"/>
                    <a:gd name="T7" fmla="*/ 0 h 15"/>
                    <a:gd name="T8" fmla="*/ 9 w 23"/>
                    <a:gd name="T9" fmla="*/ 0 h 15"/>
                    <a:gd name="T10" fmla="*/ 5 w 23"/>
                    <a:gd name="T11" fmla="*/ 2 h 15"/>
                    <a:gd name="T12" fmla="*/ 2 w 23"/>
                    <a:gd name="T13" fmla="*/ 5 h 15"/>
                    <a:gd name="T14" fmla="*/ 0 w 23"/>
                    <a:gd name="T15" fmla="*/ 9 h 15"/>
                    <a:gd name="T16" fmla="*/ 0 w 23"/>
                    <a:gd name="T17" fmla="*/ 15 h 15"/>
                    <a:gd name="T18" fmla="*/ 23 w 23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5">
                      <a:moveTo>
                        <a:pt x="23" y="9"/>
                      </a:moveTo>
                      <a:lnTo>
                        <a:pt x="21" y="3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5" name="Freeform 123"/>
                <p:cNvSpPr>
                  <a:spLocks/>
                </p:cNvSpPr>
                <p:nvPr/>
              </p:nvSpPr>
              <p:spPr bwMode="auto">
                <a:xfrm>
                  <a:off x="5220" y="3153"/>
                  <a:ext cx="4" cy="7"/>
                </a:xfrm>
                <a:custGeom>
                  <a:avLst/>
                  <a:gdLst>
                    <a:gd name="T0" fmla="*/ 10 w 13"/>
                    <a:gd name="T1" fmla="*/ 0 h 21"/>
                    <a:gd name="T2" fmla="*/ 5 w 13"/>
                    <a:gd name="T3" fmla="*/ 0 h 21"/>
                    <a:gd name="T4" fmla="*/ 3 w 13"/>
                    <a:gd name="T5" fmla="*/ 2 h 21"/>
                    <a:gd name="T6" fmla="*/ 0 w 13"/>
                    <a:gd name="T7" fmla="*/ 7 h 21"/>
                    <a:gd name="T8" fmla="*/ 0 w 13"/>
                    <a:gd name="T9" fmla="*/ 11 h 21"/>
                    <a:gd name="T10" fmla="*/ 1 w 13"/>
                    <a:gd name="T11" fmla="*/ 16 h 21"/>
                    <a:gd name="T12" fmla="*/ 3 w 13"/>
                    <a:gd name="T13" fmla="*/ 18 h 21"/>
                    <a:gd name="T14" fmla="*/ 7 w 13"/>
                    <a:gd name="T15" fmla="*/ 21 h 21"/>
                    <a:gd name="T16" fmla="*/ 13 w 13"/>
                    <a:gd name="T17" fmla="*/ 21 h 21"/>
                    <a:gd name="T18" fmla="*/ 10 w 1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1">
                      <a:moveTo>
                        <a:pt x="10" y="0"/>
                      </a:move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7" y="21"/>
                      </a:lnTo>
                      <a:lnTo>
                        <a:pt x="13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6" name="Freeform 124"/>
                <p:cNvSpPr>
                  <a:spLocks/>
                </p:cNvSpPr>
                <p:nvPr/>
              </p:nvSpPr>
              <p:spPr bwMode="auto">
                <a:xfrm>
                  <a:off x="5223" y="3127"/>
                  <a:ext cx="90" cy="33"/>
                </a:xfrm>
                <a:custGeom>
                  <a:avLst/>
                  <a:gdLst>
                    <a:gd name="T0" fmla="*/ 257 w 270"/>
                    <a:gd name="T1" fmla="*/ 0 h 100"/>
                    <a:gd name="T2" fmla="*/ 244 w 270"/>
                    <a:gd name="T3" fmla="*/ 9 h 100"/>
                    <a:gd name="T4" fmla="*/ 230 w 270"/>
                    <a:gd name="T5" fmla="*/ 17 h 100"/>
                    <a:gd name="T6" fmla="*/ 215 w 270"/>
                    <a:gd name="T7" fmla="*/ 23 h 100"/>
                    <a:gd name="T8" fmla="*/ 199 w 270"/>
                    <a:gd name="T9" fmla="*/ 31 h 100"/>
                    <a:gd name="T10" fmla="*/ 184 w 270"/>
                    <a:gd name="T11" fmla="*/ 38 h 100"/>
                    <a:gd name="T12" fmla="*/ 168 w 270"/>
                    <a:gd name="T13" fmla="*/ 42 h 100"/>
                    <a:gd name="T14" fmla="*/ 152 w 270"/>
                    <a:gd name="T15" fmla="*/ 48 h 100"/>
                    <a:gd name="T16" fmla="*/ 136 w 270"/>
                    <a:gd name="T17" fmla="*/ 52 h 100"/>
                    <a:gd name="T18" fmla="*/ 119 w 270"/>
                    <a:gd name="T19" fmla="*/ 57 h 100"/>
                    <a:gd name="T20" fmla="*/ 102 w 270"/>
                    <a:gd name="T21" fmla="*/ 61 h 100"/>
                    <a:gd name="T22" fmla="*/ 86 w 270"/>
                    <a:gd name="T23" fmla="*/ 64 h 100"/>
                    <a:gd name="T24" fmla="*/ 68 w 270"/>
                    <a:gd name="T25" fmla="*/ 68 h 100"/>
                    <a:gd name="T26" fmla="*/ 51 w 270"/>
                    <a:gd name="T27" fmla="*/ 71 h 100"/>
                    <a:gd name="T28" fmla="*/ 35 w 270"/>
                    <a:gd name="T29" fmla="*/ 74 h 100"/>
                    <a:gd name="T30" fmla="*/ 17 w 270"/>
                    <a:gd name="T31" fmla="*/ 76 h 100"/>
                    <a:gd name="T32" fmla="*/ 0 w 270"/>
                    <a:gd name="T33" fmla="*/ 79 h 100"/>
                    <a:gd name="T34" fmla="*/ 3 w 270"/>
                    <a:gd name="T35" fmla="*/ 100 h 100"/>
                    <a:gd name="T36" fmla="*/ 20 w 270"/>
                    <a:gd name="T37" fmla="*/ 99 h 100"/>
                    <a:gd name="T38" fmla="*/ 38 w 270"/>
                    <a:gd name="T39" fmla="*/ 96 h 100"/>
                    <a:gd name="T40" fmla="*/ 55 w 270"/>
                    <a:gd name="T41" fmla="*/ 95 h 100"/>
                    <a:gd name="T42" fmla="*/ 73 w 270"/>
                    <a:gd name="T43" fmla="*/ 90 h 100"/>
                    <a:gd name="T44" fmla="*/ 90 w 270"/>
                    <a:gd name="T45" fmla="*/ 87 h 100"/>
                    <a:gd name="T46" fmla="*/ 107 w 270"/>
                    <a:gd name="T47" fmla="*/ 84 h 100"/>
                    <a:gd name="T48" fmla="*/ 125 w 270"/>
                    <a:gd name="T49" fmla="*/ 80 h 100"/>
                    <a:gd name="T50" fmla="*/ 142 w 270"/>
                    <a:gd name="T51" fmla="*/ 76 h 100"/>
                    <a:gd name="T52" fmla="*/ 160 w 270"/>
                    <a:gd name="T53" fmla="*/ 71 h 100"/>
                    <a:gd name="T54" fmla="*/ 176 w 270"/>
                    <a:gd name="T55" fmla="*/ 64 h 100"/>
                    <a:gd name="T56" fmla="*/ 192 w 270"/>
                    <a:gd name="T57" fmla="*/ 60 h 100"/>
                    <a:gd name="T58" fmla="*/ 209 w 270"/>
                    <a:gd name="T59" fmla="*/ 52 h 100"/>
                    <a:gd name="T60" fmla="*/ 224 w 270"/>
                    <a:gd name="T61" fmla="*/ 45 h 100"/>
                    <a:gd name="T62" fmla="*/ 240 w 270"/>
                    <a:gd name="T63" fmla="*/ 38 h 100"/>
                    <a:gd name="T64" fmla="*/ 256 w 270"/>
                    <a:gd name="T65" fmla="*/ 29 h 100"/>
                    <a:gd name="T66" fmla="*/ 270 w 270"/>
                    <a:gd name="T67" fmla="*/ 19 h 100"/>
                    <a:gd name="T68" fmla="*/ 257 w 270"/>
                    <a:gd name="T69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0" h="100">
                      <a:moveTo>
                        <a:pt x="257" y="0"/>
                      </a:moveTo>
                      <a:lnTo>
                        <a:pt x="244" y="9"/>
                      </a:lnTo>
                      <a:lnTo>
                        <a:pt x="230" y="17"/>
                      </a:lnTo>
                      <a:lnTo>
                        <a:pt x="215" y="23"/>
                      </a:lnTo>
                      <a:lnTo>
                        <a:pt x="199" y="31"/>
                      </a:lnTo>
                      <a:lnTo>
                        <a:pt x="184" y="38"/>
                      </a:lnTo>
                      <a:lnTo>
                        <a:pt x="168" y="42"/>
                      </a:lnTo>
                      <a:lnTo>
                        <a:pt x="152" y="48"/>
                      </a:lnTo>
                      <a:lnTo>
                        <a:pt x="136" y="52"/>
                      </a:lnTo>
                      <a:lnTo>
                        <a:pt x="119" y="57"/>
                      </a:lnTo>
                      <a:lnTo>
                        <a:pt x="102" y="61"/>
                      </a:lnTo>
                      <a:lnTo>
                        <a:pt x="86" y="64"/>
                      </a:lnTo>
                      <a:lnTo>
                        <a:pt x="68" y="68"/>
                      </a:lnTo>
                      <a:lnTo>
                        <a:pt x="51" y="71"/>
                      </a:lnTo>
                      <a:lnTo>
                        <a:pt x="35" y="74"/>
                      </a:lnTo>
                      <a:lnTo>
                        <a:pt x="17" y="76"/>
                      </a:lnTo>
                      <a:lnTo>
                        <a:pt x="0" y="79"/>
                      </a:lnTo>
                      <a:lnTo>
                        <a:pt x="3" y="100"/>
                      </a:lnTo>
                      <a:lnTo>
                        <a:pt x="20" y="99"/>
                      </a:lnTo>
                      <a:lnTo>
                        <a:pt x="38" y="96"/>
                      </a:lnTo>
                      <a:lnTo>
                        <a:pt x="55" y="95"/>
                      </a:lnTo>
                      <a:lnTo>
                        <a:pt x="73" y="90"/>
                      </a:lnTo>
                      <a:lnTo>
                        <a:pt x="90" y="87"/>
                      </a:lnTo>
                      <a:lnTo>
                        <a:pt x="107" y="84"/>
                      </a:lnTo>
                      <a:lnTo>
                        <a:pt x="125" y="80"/>
                      </a:lnTo>
                      <a:lnTo>
                        <a:pt x="142" y="76"/>
                      </a:lnTo>
                      <a:lnTo>
                        <a:pt x="160" y="71"/>
                      </a:lnTo>
                      <a:lnTo>
                        <a:pt x="176" y="64"/>
                      </a:lnTo>
                      <a:lnTo>
                        <a:pt x="192" y="60"/>
                      </a:lnTo>
                      <a:lnTo>
                        <a:pt x="209" y="52"/>
                      </a:lnTo>
                      <a:lnTo>
                        <a:pt x="224" y="45"/>
                      </a:lnTo>
                      <a:lnTo>
                        <a:pt x="240" y="38"/>
                      </a:lnTo>
                      <a:lnTo>
                        <a:pt x="256" y="29"/>
                      </a:lnTo>
                      <a:lnTo>
                        <a:pt x="270" y="19"/>
                      </a:ln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7" name="Freeform 125"/>
                <p:cNvSpPr>
                  <a:spLocks/>
                </p:cNvSpPr>
                <p:nvPr/>
              </p:nvSpPr>
              <p:spPr bwMode="auto">
                <a:xfrm>
                  <a:off x="5221" y="3153"/>
                  <a:ext cx="7" cy="7"/>
                </a:xfrm>
                <a:custGeom>
                  <a:avLst/>
                  <a:gdLst>
                    <a:gd name="T0" fmla="*/ 13 w 19"/>
                    <a:gd name="T1" fmla="*/ 20 h 20"/>
                    <a:gd name="T2" fmla="*/ 17 w 19"/>
                    <a:gd name="T3" fmla="*/ 17 h 20"/>
                    <a:gd name="T4" fmla="*/ 19 w 19"/>
                    <a:gd name="T5" fmla="*/ 11 h 20"/>
                    <a:gd name="T6" fmla="*/ 19 w 19"/>
                    <a:gd name="T7" fmla="*/ 8 h 20"/>
                    <a:gd name="T8" fmla="*/ 17 w 19"/>
                    <a:gd name="T9" fmla="*/ 4 h 20"/>
                    <a:gd name="T10" fmla="*/ 13 w 19"/>
                    <a:gd name="T11" fmla="*/ 1 h 20"/>
                    <a:gd name="T12" fmla="*/ 10 w 19"/>
                    <a:gd name="T13" fmla="*/ 0 h 20"/>
                    <a:gd name="T14" fmla="*/ 6 w 19"/>
                    <a:gd name="T15" fmla="*/ 0 h 20"/>
                    <a:gd name="T16" fmla="*/ 0 w 19"/>
                    <a:gd name="T17" fmla="*/ 1 h 20"/>
                    <a:gd name="T18" fmla="*/ 13 w 19"/>
                    <a:gd name="T1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0">
                      <a:moveTo>
                        <a:pt x="13" y="20"/>
                      </a:moveTo>
                      <a:lnTo>
                        <a:pt x="17" y="17"/>
                      </a:lnTo>
                      <a:lnTo>
                        <a:pt x="19" y="11"/>
                      </a:lnTo>
                      <a:lnTo>
                        <a:pt x="19" y="8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8" name="Freeform 126"/>
                <p:cNvSpPr>
                  <a:spLocks/>
                </p:cNvSpPr>
                <p:nvPr/>
              </p:nvSpPr>
              <p:spPr bwMode="auto">
                <a:xfrm>
                  <a:off x="4753" y="2690"/>
                  <a:ext cx="329" cy="669"/>
                </a:xfrm>
                <a:custGeom>
                  <a:avLst/>
                  <a:gdLst>
                    <a:gd name="T0" fmla="*/ 36 w 989"/>
                    <a:gd name="T1" fmla="*/ 46 h 2006"/>
                    <a:gd name="T2" fmla="*/ 35 w 989"/>
                    <a:gd name="T3" fmla="*/ 158 h 2006"/>
                    <a:gd name="T4" fmla="*/ 25 w 989"/>
                    <a:gd name="T5" fmla="*/ 279 h 2006"/>
                    <a:gd name="T6" fmla="*/ 10 w 989"/>
                    <a:gd name="T7" fmla="*/ 384 h 2006"/>
                    <a:gd name="T8" fmla="*/ 26 w 989"/>
                    <a:gd name="T9" fmla="*/ 429 h 2006"/>
                    <a:gd name="T10" fmla="*/ 73 w 989"/>
                    <a:gd name="T11" fmla="*/ 441 h 2006"/>
                    <a:gd name="T12" fmla="*/ 118 w 989"/>
                    <a:gd name="T13" fmla="*/ 452 h 2006"/>
                    <a:gd name="T14" fmla="*/ 164 w 989"/>
                    <a:gd name="T15" fmla="*/ 464 h 2006"/>
                    <a:gd name="T16" fmla="*/ 208 w 989"/>
                    <a:gd name="T17" fmla="*/ 473 h 2006"/>
                    <a:gd name="T18" fmla="*/ 251 w 989"/>
                    <a:gd name="T19" fmla="*/ 483 h 2006"/>
                    <a:gd name="T20" fmla="*/ 295 w 989"/>
                    <a:gd name="T21" fmla="*/ 493 h 2006"/>
                    <a:gd name="T22" fmla="*/ 339 w 989"/>
                    <a:gd name="T23" fmla="*/ 503 h 2006"/>
                    <a:gd name="T24" fmla="*/ 381 w 989"/>
                    <a:gd name="T25" fmla="*/ 512 h 2006"/>
                    <a:gd name="T26" fmla="*/ 423 w 989"/>
                    <a:gd name="T27" fmla="*/ 523 h 2006"/>
                    <a:gd name="T28" fmla="*/ 467 w 989"/>
                    <a:gd name="T29" fmla="*/ 534 h 2006"/>
                    <a:gd name="T30" fmla="*/ 509 w 989"/>
                    <a:gd name="T31" fmla="*/ 545 h 2006"/>
                    <a:gd name="T32" fmla="*/ 551 w 989"/>
                    <a:gd name="T33" fmla="*/ 557 h 2006"/>
                    <a:gd name="T34" fmla="*/ 593 w 989"/>
                    <a:gd name="T35" fmla="*/ 571 h 2006"/>
                    <a:gd name="T36" fmla="*/ 637 w 989"/>
                    <a:gd name="T37" fmla="*/ 586 h 2006"/>
                    <a:gd name="T38" fmla="*/ 679 w 989"/>
                    <a:gd name="T39" fmla="*/ 602 h 2006"/>
                    <a:gd name="T40" fmla="*/ 692 w 989"/>
                    <a:gd name="T41" fmla="*/ 672 h 2006"/>
                    <a:gd name="T42" fmla="*/ 675 w 989"/>
                    <a:gd name="T43" fmla="*/ 810 h 2006"/>
                    <a:gd name="T44" fmla="*/ 659 w 989"/>
                    <a:gd name="T45" fmla="*/ 961 h 2006"/>
                    <a:gd name="T46" fmla="*/ 644 w 989"/>
                    <a:gd name="T47" fmla="*/ 1124 h 2006"/>
                    <a:gd name="T48" fmla="*/ 634 w 989"/>
                    <a:gd name="T49" fmla="*/ 1293 h 2006"/>
                    <a:gd name="T50" fmla="*/ 630 w 989"/>
                    <a:gd name="T51" fmla="*/ 1466 h 2006"/>
                    <a:gd name="T52" fmla="*/ 631 w 989"/>
                    <a:gd name="T53" fmla="*/ 1639 h 2006"/>
                    <a:gd name="T54" fmla="*/ 638 w 989"/>
                    <a:gd name="T55" fmla="*/ 1809 h 2006"/>
                    <a:gd name="T56" fmla="*/ 656 w 989"/>
                    <a:gd name="T57" fmla="*/ 1910 h 2006"/>
                    <a:gd name="T58" fmla="*/ 686 w 989"/>
                    <a:gd name="T59" fmla="*/ 1940 h 2006"/>
                    <a:gd name="T60" fmla="*/ 730 w 989"/>
                    <a:gd name="T61" fmla="*/ 1966 h 2006"/>
                    <a:gd name="T62" fmla="*/ 779 w 989"/>
                    <a:gd name="T63" fmla="*/ 1985 h 2006"/>
                    <a:gd name="T64" fmla="*/ 833 w 989"/>
                    <a:gd name="T65" fmla="*/ 1998 h 2006"/>
                    <a:gd name="T66" fmla="*/ 887 w 989"/>
                    <a:gd name="T67" fmla="*/ 2006 h 2006"/>
                    <a:gd name="T68" fmla="*/ 935 w 989"/>
                    <a:gd name="T69" fmla="*/ 2004 h 2006"/>
                    <a:gd name="T70" fmla="*/ 974 w 989"/>
                    <a:gd name="T71" fmla="*/ 1994 h 2006"/>
                    <a:gd name="T72" fmla="*/ 965 w 989"/>
                    <a:gd name="T73" fmla="*/ 1869 h 2006"/>
                    <a:gd name="T74" fmla="*/ 929 w 989"/>
                    <a:gd name="T75" fmla="*/ 1623 h 2006"/>
                    <a:gd name="T76" fmla="*/ 904 w 989"/>
                    <a:gd name="T77" fmla="*/ 1369 h 2006"/>
                    <a:gd name="T78" fmla="*/ 891 w 989"/>
                    <a:gd name="T79" fmla="*/ 1116 h 2006"/>
                    <a:gd name="T80" fmla="*/ 887 w 989"/>
                    <a:gd name="T81" fmla="*/ 870 h 2006"/>
                    <a:gd name="T82" fmla="*/ 896 w 989"/>
                    <a:gd name="T83" fmla="*/ 638 h 2006"/>
                    <a:gd name="T84" fmla="*/ 910 w 989"/>
                    <a:gd name="T85" fmla="*/ 429 h 2006"/>
                    <a:gd name="T86" fmla="*/ 935 w 989"/>
                    <a:gd name="T87" fmla="*/ 249 h 2006"/>
                    <a:gd name="T88" fmla="*/ 923 w 989"/>
                    <a:gd name="T89" fmla="*/ 169 h 2006"/>
                    <a:gd name="T90" fmla="*/ 867 w 989"/>
                    <a:gd name="T91" fmla="*/ 160 h 2006"/>
                    <a:gd name="T92" fmla="*/ 811 w 989"/>
                    <a:gd name="T93" fmla="*/ 151 h 2006"/>
                    <a:gd name="T94" fmla="*/ 755 w 989"/>
                    <a:gd name="T95" fmla="*/ 141 h 2006"/>
                    <a:gd name="T96" fmla="*/ 699 w 989"/>
                    <a:gd name="T97" fmla="*/ 129 h 2006"/>
                    <a:gd name="T98" fmla="*/ 641 w 989"/>
                    <a:gd name="T99" fmla="*/ 118 h 2006"/>
                    <a:gd name="T100" fmla="*/ 586 w 989"/>
                    <a:gd name="T101" fmla="*/ 107 h 2006"/>
                    <a:gd name="T102" fmla="*/ 528 w 989"/>
                    <a:gd name="T103" fmla="*/ 94 h 2006"/>
                    <a:gd name="T104" fmla="*/ 471 w 989"/>
                    <a:gd name="T105" fmla="*/ 83 h 2006"/>
                    <a:gd name="T106" fmla="*/ 413 w 989"/>
                    <a:gd name="T107" fmla="*/ 71 h 2006"/>
                    <a:gd name="T108" fmla="*/ 356 w 989"/>
                    <a:gd name="T109" fmla="*/ 58 h 2006"/>
                    <a:gd name="T110" fmla="*/ 298 w 989"/>
                    <a:gd name="T111" fmla="*/ 46 h 2006"/>
                    <a:gd name="T112" fmla="*/ 238 w 989"/>
                    <a:gd name="T113" fmla="*/ 36 h 2006"/>
                    <a:gd name="T114" fmla="*/ 180 w 989"/>
                    <a:gd name="T115" fmla="*/ 25 h 2006"/>
                    <a:gd name="T116" fmla="*/ 122 w 989"/>
                    <a:gd name="T117" fmla="*/ 14 h 2006"/>
                    <a:gd name="T118" fmla="*/ 61 w 989"/>
                    <a:gd name="T119" fmla="*/ 4 h 2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89" h="2006">
                      <a:moveTo>
                        <a:pt x="32" y="0"/>
                      </a:moveTo>
                      <a:lnTo>
                        <a:pt x="36" y="46"/>
                      </a:lnTo>
                      <a:lnTo>
                        <a:pt x="36" y="100"/>
                      </a:lnTo>
                      <a:lnTo>
                        <a:pt x="35" y="158"/>
                      </a:lnTo>
                      <a:lnTo>
                        <a:pt x="30" y="219"/>
                      </a:lnTo>
                      <a:lnTo>
                        <a:pt x="25" y="279"/>
                      </a:lnTo>
                      <a:lnTo>
                        <a:pt x="17" y="336"/>
                      </a:lnTo>
                      <a:lnTo>
                        <a:pt x="10" y="384"/>
                      </a:lnTo>
                      <a:lnTo>
                        <a:pt x="0" y="423"/>
                      </a:lnTo>
                      <a:lnTo>
                        <a:pt x="26" y="429"/>
                      </a:lnTo>
                      <a:lnTo>
                        <a:pt x="49" y="435"/>
                      </a:lnTo>
                      <a:lnTo>
                        <a:pt x="73" y="441"/>
                      </a:lnTo>
                      <a:lnTo>
                        <a:pt x="94" y="446"/>
                      </a:lnTo>
                      <a:lnTo>
                        <a:pt x="118" y="452"/>
                      </a:lnTo>
                      <a:lnTo>
                        <a:pt x="141" y="458"/>
                      </a:lnTo>
                      <a:lnTo>
                        <a:pt x="164" y="464"/>
                      </a:lnTo>
                      <a:lnTo>
                        <a:pt x="186" y="468"/>
                      </a:lnTo>
                      <a:lnTo>
                        <a:pt x="208" y="473"/>
                      </a:lnTo>
                      <a:lnTo>
                        <a:pt x="230" y="478"/>
                      </a:lnTo>
                      <a:lnTo>
                        <a:pt x="251" y="483"/>
                      </a:lnTo>
                      <a:lnTo>
                        <a:pt x="275" y="489"/>
                      </a:lnTo>
                      <a:lnTo>
                        <a:pt x="295" y="493"/>
                      </a:lnTo>
                      <a:lnTo>
                        <a:pt x="317" y="497"/>
                      </a:lnTo>
                      <a:lnTo>
                        <a:pt x="339" y="503"/>
                      </a:lnTo>
                      <a:lnTo>
                        <a:pt x="359" y="507"/>
                      </a:lnTo>
                      <a:lnTo>
                        <a:pt x="381" y="512"/>
                      </a:lnTo>
                      <a:lnTo>
                        <a:pt x="403" y="518"/>
                      </a:lnTo>
                      <a:lnTo>
                        <a:pt x="423" y="523"/>
                      </a:lnTo>
                      <a:lnTo>
                        <a:pt x="445" y="528"/>
                      </a:lnTo>
                      <a:lnTo>
                        <a:pt x="467" y="534"/>
                      </a:lnTo>
                      <a:lnTo>
                        <a:pt x="487" y="539"/>
                      </a:lnTo>
                      <a:lnTo>
                        <a:pt x="509" y="545"/>
                      </a:lnTo>
                      <a:lnTo>
                        <a:pt x="529" y="551"/>
                      </a:lnTo>
                      <a:lnTo>
                        <a:pt x="551" y="557"/>
                      </a:lnTo>
                      <a:lnTo>
                        <a:pt x="571" y="564"/>
                      </a:lnTo>
                      <a:lnTo>
                        <a:pt x="593" y="571"/>
                      </a:lnTo>
                      <a:lnTo>
                        <a:pt x="615" y="579"/>
                      </a:lnTo>
                      <a:lnTo>
                        <a:pt x="637" y="586"/>
                      </a:lnTo>
                      <a:lnTo>
                        <a:pt x="659" y="593"/>
                      </a:lnTo>
                      <a:lnTo>
                        <a:pt x="679" y="602"/>
                      </a:lnTo>
                      <a:lnTo>
                        <a:pt x="701" y="609"/>
                      </a:lnTo>
                      <a:lnTo>
                        <a:pt x="692" y="672"/>
                      </a:lnTo>
                      <a:lnTo>
                        <a:pt x="683" y="739"/>
                      </a:lnTo>
                      <a:lnTo>
                        <a:pt x="675" y="810"/>
                      </a:lnTo>
                      <a:lnTo>
                        <a:pt x="666" y="884"/>
                      </a:lnTo>
                      <a:lnTo>
                        <a:pt x="659" y="961"/>
                      </a:lnTo>
                      <a:lnTo>
                        <a:pt x="651" y="1041"/>
                      </a:lnTo>
                      <a:lnTo>
                        <a:pt x="644" y="1124"/>
                      </a:lnTo>
                      <a:lnTo>
                        <a:pt x="638" y="1209"/>
                      </a:lnTo>
                      <a:lnTo>
                        <a:pt x="634" y="1293"/>
                      </a:lnTo>
                      <a:lnTo>
                        <a:pt x="631" y="1379"/>
                      </a:lnTo>
                      <a:lnTo>
                        <a:pt x="630" y="1466"/>
                      </a:lnTo>
                      <a:lnTo>
                        <a:pt x="630" y="1553"/>
                      </a:lnTo>
                      <a:lnTo>
                        <a:pt x="631" y="1639"/>
                      </a:lnTo>
                      <a:lnTo>
                        <a:pt x="634" y="1725"/>
                      </a:lnTo>
                      <a:lnTo>
                        <a:pt x="638" y="1809"/>
                      </a:lnTo>
                      <a:lnTo>
                        <a:pt x="647" y="1894"/>
                      </a:lnTo>
                      <a:lnTo>
                        <a:pt x="656" y="1910"/>
                      </a:lnTo>
                      <a:lnTo>
                        <a:pt x="670" y="1926"/>
                      </a:lnTo>
                      <a:lnTo>
                        <a:pt x="686" y="1940"/>
                      </a:lnTo>
                      <a:lnTo>
                        <a:pt x="707" y="1955"/>
                      </a:lnTo>
                      <a:lnTo>
                        <a:pt x="730" y="1966"/>
                      </a:lnTo>
                      <a:lnTo>
                        <a:pt x="755" y="1977"/>
                      </a:lnTo>
                      <a:lnTo>
                        <a:pt x="779" y="1985"/>
                      </a:lnTo>
                      <a:lnTo>
                        <a:pt x="807" y="1993"/>
                      </a:lnTo>
                      <a:lnTo>
                        <a:pt x="833" y="1998"/>
                      </a:lnTo>
                      <a:lnTo>
                        <a:pt x="861" y="2003"/>
                      </a:lnTo>
                      <a:lnTo>
                        <a:pt x="887" y="2006"/>
                      </a:lnTo>
                      <a:lnTo>
                        <a:pt x="912" y="2006"/>
                      </a:lnTo>
                      <a:lnTo>
                        <a:pt x="935" y="2004"/>
                      </a:lnTo>
                      <a:lnTo>
                        <a:pt x="955" y="2000"/>
                      </a:lnTo>
                      <a:lnTo>
                        <a:pt x="974" y="1994"/>
                      </a:lnTo>
                      <a:lnTo>
                        <a:pt x="989" y="1987"/>
                      </a:lnTo>
                      <a:lnTo>
                        <a:pt x="965" y="1869"/>
                      </a:lnTo>
                      <a:lnTo>
                        <a:pt x="947" y="1747"/>
                      </a:lnTo>
                      <a:lnTo>
                        <a:pt x="929" y="1623"/>
                      </a:lnTo>
                      <a:lnTo>
                        <a:pt x="916" y="1497"/>
                      </a:lnTo>
                      <a:lnTo>
                        <a:pt x="904" y="1369"/>
                      </a:lnTo>
                      <a:lnTo>
                        <a:pt x="896" y="1242"/>
                      </a:lnTo>
                      <a:lnTo>
                        <a:pt x="891" y="1116"/>
                      </a:lnTo>
                      <a:lnTo>
                        <a:pt x="888" y="992"/>
                      </a:lnTo>
                      <a:lnTo>
                        <a:pt x="887" y="870"/>
                      </a:lnTo>
                      <a:lnTo>
                        <a:pt x="890" y="750"/>
                      </a:lnTo>
                      <a:lnTo>
                        <a:pt x="896" y="638"/>
                      </a:lnTo>
                      <a:lnTo>
                        <a:pt x="901" y="531"/>
                      </a:lnTo>
                      <a:lnTo>
                        <a:pt x="910" y="429"/>
                      </a:lnTo>
                      <a:lnTo>
                        <a:pt x="922" y="336"/>
                      </a:lnTo>
                      <a:lnTo>
                        <a:pt x="935" y="249"/>
                      </a:lnTo>
                      <a:lnTo>
                        <a:pt x="949" y="171"/>
                      </a:lnTo>
                      <a:lnTo>
                        <a:pt x="923" y="169"/>
                      </a:lnTo>
                      <a:lnTo>
                        <a:pt x="896" y="164"/>
                      </a:lnTo>
                      <a:lnTo>
                        <a:pt x="867" y="160"/>
                      </a:lnTo>
                      <a:lnTo>
                        <a:pt x="839" y="155"/>
                      </a:lnTo>
                      <a:lnTo>
                        <a:pt x="811" y="151"/>
                      </a:lnTo>
                      <a:lnTo>
                        <a:pt x="782" y="145"/>
                      </a:lnTo>
                      <a:lnTo>
                        <a:pt x="755" y="141"/>
                      </a:lnTo>
                      <a:lnTo>
                        <a:pt x="727" y="135"/>
                      </a:lnTo>
                      <a:lnTo>
                        <a:pt x="699" y="129"/>
                      </a:lnTo>
                      <a:lnTo>
                        <a:pt x="670" y="125"/>
                      </a:lnTo>
                      <a:lnTo>
                        <a:pt x="641" y="118"/>
                      </a:lnTo>
                      <a:lnTo>
                        <a:pt x="614" y="113"/>
                      </a:lnTo>
                      <a:lnTo>
                        <a:pt x="586" y="107"/>
                      </a:lnTo>
                      <a:lnTo>
                        <a:pt x="557" y="100"/>
                      </a:lnTo>
                      <a:lnTo>
                        <a:pt x="528" y="94"/>
                      </a:lnTo>
                      <a:lnTo>
                        <a:pt x="500" y="89"/>
                      </a:lnTo>
                      <a:lnTo>
                        <a:pt x="471" y="83"/>
                      </a:lnTo>
                      <a:lnTo>
                        <a:pt x="443" y="77"/>
                      </a:lnTo>
                      <a:lnTo>
                        <a:pt x="413" y="71"/>
                      </a:lnTo>
                      <a:lnTo>
                        <a:pt x="384" y="65"/>
                      </a:lnTo>
                      <a:lnTo>
                        <a:pt x="356" y="58"/>
                      </a:lnTo>
                      <a:lnTo>
                        <a:pt x="327" y="54"/>
                      </a:lnTo>
                      <a:lnTo>
                        <a:pt x="298" y="46"/>
                      </a:lnTo>
                      <a:lnTo>
                        <a:pt x="269" y="41"/>
                      </a:lnTo>
                      <a:lnTo>
                        <a:pt x="238" y="36"/>
                      </a:lnTo>
                      <a:lnTo>
                        <a:pt x="209" y="30"/>
                      </a:lnTo>
                      <a:lnTo>
                        <a:pt x="180" y="25"/>
                      </a:lnTo>
                      <a:lnTo>
                        <a:pt x="151" y="20"/>
                      </a:lnTo>
                      <a:lnTo>
                        <a:pt x="122" y="14"/>
                      </a:lnTo>
                      <a:lnTo>
                        <a:pt x="92" y="9"/>
                      </a:lnTo>
                      <a:lnTo>
                        <a:pt x="61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9" name="Freeform 127"/>
                <p:cNvSpPr>
                  <a:spLocks/>
                </p:cNvSpPr>
                <p:nvPr/>
              </p:nvSpPr>
              <p:spPr bwMode="auto">
                <a:xfrm>
                  <a:off x="4749" y="2690"/>
                  <a:ext cx="20" cy="145"/>
                </a:xfrm>
                <a:custGeom>
                  <a:avLst/>
                  <a:gdLst>
                    <a:gd name="T0" fmla="*/ 23 w 59"/>
                    <a:gd name="T1" fmla="*/ 428 h 435"/>
                    <a:gd name="T2" fmla="*/ 26 w 59"/>
                    <a:gd name="T3" fmla="*/ 409 h 435"/>
                    <a:gd name="T4" fmla="*/ 30 w 59"/>
                    <a:gd name="T5" fmla="*/ 389 h 435"/>
                    <a:gd name="T6" fmla="*/ 35 w 59"/>
                    <a:gd name="T7" fmla="*/ 364 h 435"/>
                    <a:gd name="T8" fmla="*/ 39 w 59"/>
                    <a:gd name="T9" fmla="*/ 339 h 435"/>
                    <a:gd name="T10" fmla="*/ 42 w 59"/>
                    <a:gd name="T11" fmla="*/ 312 h 435"/>
                    <a:gd name="T12" fmla="*/ 46 w 59"/>
                    <a:gd name="T13" fmla="*/ 283 h 435"/>
                    <a:gd name="T14" fmla="*/ 49 w 59"/>
                    <a:gd name="T15" fmla="*/ 253 h 435"/>
                    <a:gd name="T16" fmla="*/ 52 w 59"/>
                    <a:gd name="T17" fmla="*/ 223 h 435"/>
                    <a:gd name="T18" fmla="*/ 55 w 59"/>
                    <a:gd name="T19" fmla="*/ 192 h 435"/>
                    <a:gd name="T20" fmla="*/ 56 w 59"/>
                    <a:gd name="T21" fmla="*/ 162 h 435"/>
                    <a:gd name="T22" fmla="*/ 56 w 59"/>
                    <a:gd name="T23" fmla="*/ 131 h 435"/>
                    <a:gd name="T24" fmla="*/ 58 w 59"/>
                    <a:gd name="T25" fmla="*/ 102 h 435"/>
                    <a:gd name="T26" fmla="*/ 59 w 59"/>
                    <a:gd name="T27" fmla="*/ 75 h 435"/>
                    <a:gd name="T28" fmla="*/ 56 w 59"/>
                    <a:gd name="T29" fmla="*/ 47 h 435"/>
                    <a:gd name="T30" fmla="*/ 56 w 59"/>
                    <a:gd name="T31" fmla="*/ 22 h 435"/>
                    <a:gd name="T32" fmla="*/ 54 w 59"/>
                    <a:gd name="T33" fmla="*/ 0 h 435"/>
                    <a:gd name="T34" fmla="*/ 32 w 59"/>
                    <a:gd name="T35" fmla="*/ 13 h 435"/>
                    <a:gd name="T36" fmla="*/ 33 w 59"/>
                    <a:gd name="T37" fmla="*/ 37 h 435"/>
                    <a:gd name="T38" fmla="*/ 36 w 59"/>
                    <a:gd name="T39" fmla="*/ 61 h 435"/>
                    <a:gd name="T40" fmla="*/ 36 w 59"/>
                    <a:gd name="T41" fmla="*/ 88 h 435"/>
                    <a:gd name="T42" fmla="*/ 36 w 59"/>
                    <a:gd name="T43" fmla="*/ 117 h 435"/>
                    <a:gd name="T44" fmla="*/ 33 w 59"/>
                    <a:gd name="T45" fmla="*/ 146 h 435"/>
                    <a:gd name="T46" fmla="*/ 33 w 59"/>
                    <a:gd name="T47" fmla="*/ 175 h 435"/>
                    <a:gd name="T48" fmla="*/ 30 w 59"/>
                    <a:gd name="T49" fmla="*/ 205 h 435"/>
                    <a:gd name="T50" fmla="*/ 27 w 59"/>
                    <a:gd name="T51" fmla="*/ 235 h 435"/>
                    <a:gd name="T52" fmla="*/ 24 w 59"/>
                    <a:gd name="T53" fmla="*/ 265 h 435"/>
                    <a:gd name="T54" fmla="*/ 22 w 59"/>
                    <a:gd name="T55" fmla="*/ 294 h 435"/>
                    <a:gd name="T56" fmla="*/ 17 w 59"/>
                    <a:gd name="T57" fmla="*/ 322 h 435"/>
                    <a:gd name="T58" fmla="*/ 14 w 59"/>
                    <a:gd name="T59" fmla="*/ 348 h 435"/>
                    <a:gd name="T60" fmla="*/ 10 w 59"/>
                    <a:gd name="T61" fmla="*/ 373 h 435"/>
                    <a:gd name="T62" fmla="*/ 6 w 59"/>
                    <a:gd name="T63" fmla="*/ 395 h 435"/>
                    <a:gd name="T64" fmla="*/ 1 w 59"/>
                    <a:gd name="T65" fmla="*/ 413 h 435"/>
                    <a:gd name="T66" fmla="*/ 7 w 59"/>
                    <a:gd name="T67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9" h="435">
                      <a:moveTo>
                        <a:pt x="14" y="413"/>
                      </a:moveTo>
                      <a:lnTo>
                        <a:pt x="23" y="428"/>
                      </a:lnTo>
                      <a:lnTo>
                        <a:pt x="24" y="418"/>
                      </a:lnTo>
                      <a:lnTo>
                        <a:pt x="26" y="409"/>
                      </a:lnTo>
                      <a:lnTo>
                        <a:pt x="29" y="399"/>
                      </a:lnTo>
                      <a:lnTo>
                        <a:pt x="30" y="389"/>
                      </a:lnTo>
                      <a:lnTo>
                        <a:pt x="33" y="376"/>
                      </a:lnTo>
                      <a:lnTo>
                        <a:pt x="35" y="364"/>
                      </a:lnTo>
                      <a:lnTo>
                        <a:pt x="38" y="351"/>
                      </a:lnTo>
                      <a:lnTo>
                        <a:pt x="39" y="339"/>
                      </a:lnTo>
                      <a:lnTo>
                        <a:pt x="40" y="325"/>
                      </a:lnTo>
                      <a:lnTo>
                        <a:pt x="42" y="312"/>
                      </a:lnTo>
                      <a:lnTo>
                        <a:pt x="45" y="297"/>
                      </a:lnTo>
                      <a:lnTo>
                        <a:pt x="46" y="283"/>
                      </a:lnTo>
                      <a:lnTo>
                        <a:pt x="48" y="268"/>
                      </a:lnTo>
                      <a:lnTo>
                        <a:pt x="49" y="253"/>
                      </a:lnTo>
                      <a:lnTo>
                        <a:pt x="51" y="237"/>
                      </a:lnTo>
                      <a:lnTo>
                        <a:pt x="52" y="223"/>
                      </a:lnTo>
                      <a:lnTo>
                        <a:pt x="54" y="208"/>
                      </a:lnTo>
                      <a:lnTo>
                        <a:pt x="55" y="192"/>
                      </a:lnTo>
                      <a:lnTo>
                        <a:pt x="55" y="176"/>
                      </a:lnTo>
                      <a:lnTo>
                        <a:pt x="56" y="162"/>
                      </a:lnTo>
                      <a:lnTo>
                        <a:pt x="56" y="146"/>
                      </a:lnTo>
                      <a:lnTo>
                        <a:pt x="56" y="131"/>
                      </a:lnTo>
                      <a:lnTo>
                        <a:pt x="58" y="117"/>
                      </a:lnTo>
                      <a:lnTo>
                        <a:pt x="58" y="102"/>
                      </a:lnTo>
                      <a:lnTo>
                        <a:pt x="59" y="88"/>
                      </a:lnTo>
                      <a:lnTo>
                        <a:pt x="59" y="75"/>
                      </a:lnTo>
                      <a:lnTo>
                        <a:pt x="58" y="60"/>
                      </a:lnTo>
                      <a:lnTo>
                        <a:pt x="56" y="47"/>
                      </a:lnTo>
                      <a:lnTo>
                        <a:pt x="56" y="35"/>
                      </a:lnTo>
                      <a:lnTo>
                        <a:pt x="56" y="22"/>
                      </a:lnTo>
                      <a:lnTo>
                        <a:pt x="55" y="12"/>
                      </a:lnTo>
                      <a:lnTo>
                        <a:pt x="54" y="0"/>
                      </a:lnTo>
                      <a:lnTo>
                        <a:pt x="30" y="3"/>
                      </a:lnTo>
                      <a:lnTo>
                        <a:pt x="32" y="13"/>
                      </a:lnTo>
                      <a:lnTo>
                        <a:pt x="33" y="25"/>
                      </a:lnTo>
                      <a:lnTo>
                        <a:pt x="33" y="37"/>
                      </a:lnTo>
                      <a:lnTo>
                        <a:pt x="35" y="48"/>
                      </a:lnTo>
                      <a:lnTo>
                        <a:pt x="36" y="61"/>
                      </a:lnTo>
                      <a:lnTo>
                        <a:pt x="36" y="75"/>
                      </a:lnTo>
                      <a:lnTo>
                        <a:pt x="36" y="88"/>
                      </a:lnTo>
                      <a:lnTo>
                        <a:pt x="36" y="102"/>
                      </a:lnTo>
                      <a:lnTo>
                        <a:pt x="36" y="117"/>
                      </a:lnTo>
                      <a:lnTo>
                        <a:pt x="35" y="131"/>
                      </a:lnTo>
                      <a:lnTo>
                        <a:pt x="33" y="146"/>
                      </a:lnTo>
                      <a:lnTo>
                        <a:pt x="33" y="160"/>
                      </a:lnTo>
                      <a:lnTo>
                        <a:pt x="33" y="175"/>
                      </a:lnTo>
                      <a:lnTo>
                        <a:pt x="32" y="189"/>
                      </a:lnTo>
                      <a:lnTo>
                        <a:pt x="30" y="205"/>
                      </a:lnTo>
                      <a:lnTo>
                        <a:pt x="29" y="220"/>
                      </a:lnTo>
                      <a:lnTo>
                        <a:pt x="27" y="235"/>
                      </a:lnTo>
                      <a:lnTo>
                        <a:pt x="26" y="251"/>
                      </a:lnTo>
                      <a:lnTo>
                        <a:pt x="24" y="265"/>
                      </a:lnTo>
                      <a:lnTo>
                        <a:pt x="23" y="280"/>
                      </a:lnTo>
                      <a:lnTo>
                        <a:pt x="22" y="294"/>
                      </a:lnTo>
                      <a:lnTo>
                        <a:pt x="20" y="309"/>
                      </a:lnTo>
                      <a:lnTo>
                        <a:pt x="17" y="322"/>
                      </a:lnTo>
                      <a:lnTo>
                        <a:pt x="16" y="335"/>
                      </a:lnTo>
                      <a:lnTo>
                        <a:pt x="14" y="348"/>
                      </a:lnTo>
                      <a:lnTo>
                        <a:pt x="11" y="361"/>
                      </a:lnTo>
                      <a:lnTo>
                        <a:pt x="10" y="373"/>
                      </a:lnTo>
                      <a:lnTo>
                        <a:pt x="7" y="384"/>
                      </a:lnTo>
                      <a:lnTo>
                        <a:pt x="6" y="395"/>
                      </a:lnTo>
                      <a:lnTo>
                        <a:pt x="4" y="403"/>
                      </a:lnTo>
                      <a:lnTo>
                        <a:pt x="1" y="413"/>
                      </a:lnTo>
                      <a:lnTo>
                        <a:pt x="0" y="421"/>
                      </a:lnTo>
                      <a:lnTo>
                        <a:pt x="7" y="435"/>
                      </a:lnTo>
                      <a:lnTo>
                        <a:pt x="14" y="4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0" name="Freeform 128"/>
                <p:cNvSpPr>
                  <a:spLocks/>
                </p:cNvSpPr>
                <p:nvPr/>
              </p:nvSpPr>
              <p:spPr bwMode="auto">
                <a:xfrm>
                  <a:off x="4752" y="2827"/>
                  <a:ext cx="238" cy="70"/>
                </a:xfrm>
                <a:custGeom>
                  <a:avLst/>
                  <a:gdLst>
                    <a:gd name="T0" fmla="*/ 708 w 715"/>
                    <a:gd name="T1" fmla="*/ 188 h 210"/>
                    <a:gd name="T2" fmla="*/ 665 w 715"/>
                    <a:gd name="T3" fmla="*/ 172 h 210"/>
                    <a:gd name="T4" fmla="*/ 621 w 715"/>
                    <a:gd name="T5" fmla="*/ 156 h 210"/>
                    <a:gd name="T6" fmla="*/ 579 w 715"/>
                    <a:gd name="T7" fmla="*/ 142 h 210"/>
                    <a:gd name="T8" fmla="*/ 535 w 715"/>
                    <a:gd name="T9" fmla="*/ 128 h 210"/>
                    <a:gd name="T10" fmla="*/ 493 w 715"/>
                    <a:gd name="T11" fmla="*/ 117 h 210"/>
                    <a:gd name="T12" fmla="*/ 451 w 715"/>
                    <a:gd name="T13" fmla="*/ 105 h 210"/>
                    <a:gd name="T14" fmla="*/ 409 w 715"/>
                    <a:gd name="T15" fmla="*/ 95 h 210"/>
                    <a:gd name="T16" fmla="*/ 365 w 715"/>
                    <a:gd name="T17" fmla="*/ 85 h 210"/>
                    <a:gd name="T18" fmla="*/ 323 w 715"/>
                    <a:gd name="T19" fmla="*/ 75 h 210"/>
                    <a:gd name="T20" fmla="*/ 279 w 715"/>
                    <a:gd name="T21" fmla="*/ 66 h 210"/>
                    <a:gd name="T22" fmla="*/ 236 w 715"/>
                    <a:gd name="T23" fmla="*/ 56 h 210"/>
                    <a:gd name="T24" fmla="*/ 192 w 715"/>
                    <a:gd name="T25" fmla="*/ 46 h 210"/>
                    <a:gd name="T26" fmla="*/ 147 w 715"/>
                    <a:gd name="T27" fmla="*/ 35 h 210"/>
                    <a:gd name="T28" fmla="*/ 100 w 715"/>
                    <a:gd name="T29" fmla="*/ 25 h 210"/>
                    <a:gd name="T30" fmla="*/ 55 w 715"/>
                    <a:gd name="T31" fmla="*/ 12 h 210"/>
                    <a:gd name="T32" fmla="*/ 7 w 715"/>
                    <a:gd name="T33" fmla="*/ 0 h 210"/>
                    <a:gd name="T34" fmla="*/ 25 w 715"/>
                    <a:gd name="T35" fmla="*/ 30 h 210"/>
                    <a:gd name="T36" fmla="*/ 71 w 715"/>
                    <a:gd name="T37" fmla="*/ 41 h 210"/>
                    <a:gd name="T38" fmla="*/ 118 w 715"/>
                    <a:gd name="T39" fmla="*/ 53 h 210"/>
                    <a:gd name="T40" fmla="*/ 164 w 715"/>
                    <a:gd name="T41" fmla="*/ 64 h 210"/>
                    <a:gd name="T42" fmla="*/ 209 w 715"/>
                    <a:gd name="T43" fmla="*/ 73 h 210"/>
                    <a:gd name="T44" fmla="*/ 253 w 715"/>
                    <a:gd name="T45" fmla="*/ 83 h 210"/>
                    <a:gd name="T46" fmla="*/ 295 w 715"/>
                    <a:gd name="T47" fmla="*/ 94 h 210"/>
                    <a:gd name="T48" fmla="*/ 339 w 715"/>
                    <a:gd name="T49" fmla="*/ 104 h 210"/>
                    <a:gd name="T50" fmla="*/ 381 w 715"/>
                    <a:gd name="T51" fmla="*/ 112 h 210"/>
                    <a:gd name="T52" fmla="*/ 423 w 715"/>
                    <a:gd name="T53" fmla="*/ 123 h 210"/>
                    <a:gd name="T54" fmla="*/ 465 w 715"/>
                    <a:gd name="T55" fmla="*/ 134 h 210"/>
                    <a:gd name="T56" fmla="*/ 509 w 715"/>
                    <a:gd name="T57" fmla="*/ 146 h 210"/>
                    <a:gd name="T58" fmla="*/ 550 w 715"/>
                    <a:gd name="T59" fmla="*/ 158 h 210"/>
                    <a:gd name="T60" fmla="*/ 593 w 715"/>
                    <a:gd name="T61" fmla="*/ 171 h 210"/>
                    <a:gd name="T62" fmla="*/ 635 w 715"/>
                    <a:gd name="T63" fmla="*/ 185 h 210"/>
                    <a:gd name="T64" fmla="*/ 679 w 715"/>
                    <a:gd name="T65" fmla="*/ 201 h 210"/>
                    <a:gd name="T66" fmla="*/ 694 w 715"/>
                    <a:gd name="T67" fmla="*/ 19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5" h="210">
                      <a:moveTo>
                        <a:pt x="715" y="201"/>
                      </a:moveTo>
                      <a:lnTo>
                        <a:pt x="708" y="188"/>
                      </a:lnTo>
                      <a:lnTo>
                        <a:pt x="686" y="179"/>
                      </a:lnTo>
                      <a:lnTo>
                        <a:pt x="665" y="172"/>
                      </a:lnTo>
                      <a:lnTo>
                        <a:pt x="643" y="163"/>
                      </a:lnTo>
                      <a:lnTo>
                        <a:pt x="621" y="156"/>
                      </a:lnTo>
                      <a:lnTo>
                        <a:pt x="601" y="149"/>
                      </a:lnTo>
                      <a:lnTo>
                        <a:pt x="579" y="142"/>
                      </a:lnTo>
                      <a:lnTo>
                        <a:pt x="557" y="136"/>
                      </a:lnTo>
                      <a:lnTo>
                        <a:pt x="535" y="128"/>
                      </a:lnTo>
                      <a:lnTo>
                        <a:pt x="515" y="123"/>
                      </a:lnTo>
                      <a:lnTo>
                        <a:pt x="493" y="117"/>
                      </a:lnTo>
                      <a:lnTo>
                        <a:pt x="473" y="111"/>
                      </a:lnTo>
                      <a:lnTo>
                        <a:pt x="451" y="105"/>
                      </a:lnTo>
                      <a:lnTo>
                        <a:pt x="430" y="99"/>
                      </a:lnTo>
                      <a:lnTo>
                        <a:pt x="409" y="95"/>
                      </a:lnTo>
                      <a:lnTo>
                        <a:pt x="387" y="89"/>
                      </a:lnTo>
                      <a:lnTo>
                        <a:pt x="365" y="85"/>
                      </a:lnTo>
                      <a:lnTo>
                        <a:pt x="343" y="80"/>
                      </a:lnTo>
                      <a:lnTo>
                        <a:pt x="323" y="75"/>
                      </a:lnTo>
                      <a:lnTo>
                        <a:pt x="301" y="70"/>
                      </a:lnTo>
                      <a:lnTo>
                        <a:pt x="279" y="66"/>
                      </a:lnTo>
                      <a:lnTo>
                        <a:pt x="257" y="60"/>
                      </a:lnTo>
                      <a:lnTo>
                        <a:pt x="236" y="56"/>
                      </a:lnTo>
                      <a:lnTo>
                        <a:pt x="214" y="51"/>
                      </a:lnTo>
                      <a:lnTo>
                        <a:pt x="192" y="46"/>
                      </a:lnTo>
                      <a:lnTo>
                        <a:pt x="169" y="41"/>
                      </a:lnTo>
                      <a:lnTo>
                        <a:pt x="147" y="35"/>
                      </a:lnTo>
                      <a:lnTo>
                        <a:pt x="124" y="30"/>
                      </a:lnTo>
                      <a:lnTo>
                        <a:pt x="100" y="25"/>
                      </a:lnTo>
                      <a:lnTo>
                        <a:pt x="79" y="19"/>
                      </a:lnTo>
                      <a:lnTo>
                        <a:pt x="55" y="12"/>
                      </a:lnTo>
                      <a:lnTo>
                        <a:pt x="31" y="6"/>
                      </a:lnTo>
                      <a:lnTo>
                        <a:pt x="7" y="0"/>
                      </a:lnTo>
                      <a:lnTo>
                        <a:pt x="0" y="22"/>
                      </a:lnTo>
                      <a:lnTo>
                        <a:pt x="25" y="30"/>
                      </a:lnTo>
                      <a:lnTo>
                        <a:pt x="48" y="35"/>
                      </a:lnTo>
                      <a:lnTo>
                        <a:pt x="71" y="41"/>
                      </a:lnTo>
                      <a:lnTo>
                        <a:pt x="95" y="48"/>
                      </a:lnTo>
                      <a:lnTo>
                        <a:pt x="118" y="53"/>
                      </a:lnTo>
                      <a:lnTo>
                        <a:pt x="141" y="59"/>
                      </a:lnTo>
                      <a:lnTo>
                        <a:pt x="164" y="64"/>
                      </a:lnTo>
                      <a:lnTo>
                        <a:pt x="186" y="69"/>
                      </a:lnTo>
                      <a:lnTo>
                        <a:pt x="209" y="73"/>
                      </a:lnTo>
                      <a:lnTo>
                        <a:pt x="231" y="79"/>
                      </a:lnTo>
                      <a:lnTo>
                        <a:pt x="253" y="83"/>
                      </a:lnTo>
                      <a:lnTo>
                        <a:pt x="275" y="89"/>
                      </a:lnTo>
                      <a:lnTo>
                        <a:pt x="295" y="94"/>
                      </a:lnTo>
                      <a:lnTo>
                        <a:pt x="317" y="98"/>
                      </a:lnTo>
                      <a:lnTo>
                        <a:pt x="339" y="104"/>
                      </a:lnTo>
                      <a:lnTo>
                        <a:pt x="361" y="108"/>
                      </a:lnTo>
                      <a:lnTo>
                        <a:pt x="381" y="112"/>
                      </a:lnTo>
                      <a:lnTo>
                        <a:pt x="403" y="118"/>
                      </a:lnTo>
                      <a:lnTo>
                        <a:pt x="423" y="123"/>
                      </a:lnTo>
                      <a:lnTo>
                        <a:pt x="445" y="128"/>
                      </a:lnTo>
                      <a:lnTo>
                        <a:pt x="465" y="134"/>
                      </a:lnTo>
                      <a:lnTo>
                        <a:pt x="487" y="139"/>
                      </a:lnTo>
                      <a:lnTo>
                        <a:pt x="509" y="146"/>
                      </a:lnTo>
                      <a:lnTo>
                        <a:pt x="528" y="152"/>
                      </a:lnTo>
                      <a:lnTo>
                        <a:pt x="550" y="158"/>
                      </a:lnTo>
                      <a:lnTo>
                        <a:pt x="571" y="165"/>
                      </a:lnTo>
                      <a:lnTo>
                        <a:pt x="593" y="171"/>
                      </a:lnTo>
                      <a:lnTo>
                        <a:pt x="614" y="178"/>
                      </a:lnTo>
                      <a:lnTo>
                        <a:pt x="635" y="185"/>
                      </a:lnTo>
                      <a:lnTo>
                        <a:pt x="657" y="192"/>
                      </a:lnTo>
                      <a:lnTo>
                        <a:pt x="679" y="201"/>
                      </a:lnTo>
                      <a:lnTo>
                        <a:pt x="701" y="210"/>
                      </a:lnTo>
                      <a:lnTo>
                        <a:pt x="694" y="197"/>
                      </a:lnTo>
                      <a:lnTo>
                        <a:pt x="715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1" name="Freeform 129"/>
                <p:cNvSpPr>
                  <a:spLocks/>
                </p:cNvSpPr>
                <p:nvPr/>
              </p:nvSpPr>
              <p:spPr bwMode="auto">
                <a:xfrm>
                  <a:off x="4959" y="2893"/>
                  <a:ext cx="31" cy="430"/>
                </a:xfrm>
                <a:custGeom>
                  <a:avLst/>
                  <a:gdLst>
                    <a:gd name="T0" fmla="*/ 41 w 94"/>
                    <a:gd name="T1" fmla="*/ 1284 h 1290"/>
                    <a:gd name="T2" fmla="*/ 33 w 94"/>
                    <a:gd name="T3" fmla="*/ 1200 h 1290"/>
                    <a:gd name="T4" fmla="*/ 28 w 94"/>
                    <a:gd name="T5" fmla="*/ 1117 h 1290"/>
                    <a:gd name="T6" fmla="*/ 23 w 94"/>
                    <a:gd name="T7" fmla="*/ 1031 h 1290"/>
                    <a:gd name="T8" fmla="*/ 22 w 94"/>
                    <a:gd name="T9" fmla="*/ 945 h 1290"/>
                    <a:gd name="T10" fmla="*/ 23 w 94"/>
                    <a:gd name="T11" fmla="*/ 858 h 1290"/>
                    <a:gd name="T12" fmla="*/ 25 w 94"/>
                    <a:gd name="T13" fmla="*/ 772 h 1290"/>
                    <a:gd name="T14" fmla="*/ 28 w 94"/>
                    <a:gd name="T15" fmla="*/ 685 h 1290"/>
                    <a:gd name="T16" fmla="*/ 33 w 94"/>
                    <a:gd name="T17" fmla="*/ 601 h 1290"/>
                    <a:gd name="T18" fmla="*/ 38 w 94"/>
                    <a:gd name="T19" fmla="*/ 516 h 1290"/>
                    <a:gd name="T20" fmla="*/ 45 w 94"/>
                    <a:gd name="T21" fmla="*/ 435 h 1290"/>
                    <a:gd name="T22" fmla="*/ 52 w 94"/>
                    <a:gd name="T23" fmla="*/ 355 h 1290"/>
                    <a:gd name="T24" fmla="*/ 60 w 94"/>
                    <a:gd name="T25" fmla="*/ 278 h 1290"/>
                    <a:gd name="T26" fmla="*/ 68 w 94"/>
                    <a:gd name="T27" fmla="*/ 204 h 1290"/>
                    <a:gd name="T28" fmla="*/ 77 w 94"/>
                    <a:gd name="T29" fmla="*/ 134 h 1290"/>
                    <a:gd name="T30" fmla="*/ 86 w 94"/>
                    <a:gd name="T31" fmla="*/ 65 h 1290"/>
                    <a:gd name="T32" fmla="*/ 94 w 94"/>
                    <a:gd name="T33" fmla="*/ 4 h 1290"/>
                    <a:gd name="T34" fmla="*/ 67 w 94"/>
                    <a:gd name="T35" fmla="*/ 30 h 1290"/>
                    <a:gd name="T36" fmla="*/ 58 w 94"/>
                    <a:gd name="T37" fmla="*/ 96 h 1290"/>
                    <a:gd name="T38" fmla="*/ 49 w 94"/>
                    <a:gd name="T39" fmla="*/ 166 h 1290"/>
                    <a:gd name="T40" fmla="*/ 41 w 94"/>
                    <a:gd name="T41" fmla="*/ 238 h 1290"/>
                    <a:gd name="T42" fmla="*/ 33 w 94"/>
                    <a:gd name="T43" fmla="*/ 313 h 1290"/>
                    <a:gd name="T44" fmla="*/ 26 w 94"/>
                    <a:gd name="T45" fmla="*/ 393 h 1290"/>
                    <a:gd name="T46" fmla="*/ 19 w 94"/>
                    <a:gd name="T47" fmla="*/ 473 h 1290"/>
                    <a:gd name="T48" fmla="*/ 12 w 94"/>
                    <a:gd name="T49" fmla="*/ 557 h 1290"/>
                    <a:gd name="T50" fmla="*/ 7 w 94"/>
                    <a:gd name="T51" fmla="*/ 641 h 1290"/>
                    <a:gd name="T52" fmla="*/ 3 w 94"/>
                    <a:gd name="T53" fmla="*/ 727 h 1290"/>
                    <a:gd name="T54" fmla="*/ 0 w 94"/>
                    <a:gd name="T55" fmla="*/ 814 h 1290"/>
                    <a:gd name="T56" fmla="*/ 0 w 94"/>
                    <a:gd name="T57" fmla="*/ 902 h 1290"/>
                    <a:gd name="T58" fmla="*/ 0 w 94"/>
                    <a:gd name="T59" fmla="*/ 989 h 1290"/>
                    <a:gd name="T60" fmla="*/ 3 w 94"/>
                    <a:gd name="T61" fmla="*/ 1075 h 1290"/>
                    <a:gd name="T62" fmla="*/ 7 w 94"/>
                    <a:gd name="T63" fmla="*/ 1161 h 1290"/>
                    <a:gd name="T64" fmla="*/ 13 w 94"/>
                    <a:gd name="T65" fmla="*/ 1245 h 1290"/>
                    <a:gd name="T66" fmla="*/ 19 w 94"/>
                    <a:gd name="T67" fmla="*/ 1290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4" h="1290">
                      <a:moveTo>
                        <a:pt x="41" y="1281"/>
                      </a:moveTo>
                      <a:lnTo>
                        <a:pt x="41" y="1284"/>
                      </a:lnTo>
                      <a:lnTo>
                        <a:pt x="36" y="1244"/>
                      </a:lnTo>
                      <a:lnTo>
                        <a:pt x="33" y="1200"/>
                      </a:lnTo>
                      <a:lnTo>
                        <a:pt x="29" y="1159"/>
                      </a:lnTo>
                      <a:lnTo>
                        <a:pt x="28" y="1117"/>
                      </a:lnTo>
                      <a:lnTo>
                        <a:pt x="26" y="1073"/>
                      </a:lnTo>
                      <a:lnTo>
                        <a:pt x="23" y="1031"/>
                      </a:lnTo>
                      <a:lnTo>
                        <a:pt x="23" y="989"/>
                      </a:lnTo>
                      <a:lnTo>
                        <a:pt x="22" y="945"/>
                      </a:lnTo>
                      <a:lnTo>
                        <a:pt x="22" y="902"/>
                      </a:lnTo>
                      <a:lnTo>
                        <a:pt x="23" y="858"/>
                      </a:lnTo>
                      <a:lnTo>
                        <a:pt x="23" y="814"/>
                      </a:lnTo>
                      <a:lnTo>
                        <a:pt x="25" y="772"/>
                      </a:lnTo>
                      <a:lnTo>
                        <a:pt x="26" y="729"/>
                      </a:lnTo>
                      <a:lnTo>
                        <a:pt x="28" y="685"/>
                      </a:lnTo>
                      <a:lnTo>
                        <a:pt x="30" y="643"/>
                      </a:lnTo>
                      <a:lnTo>
                        <a:pt x="33" y="601"/>
                      </a:lnTo>
                      <a:lnTo>
                        <a:pt x="35" y="558"/>
                      </a:lnTo>
                      <a:lnTo>
                        <a:pt x="38" y="516"/>
                      </a:lnTo>
                      <a:lnTo>
                        <a:pt x="41" y="476"/>
                      </a:lnTo>
                      <a:lnTo>
                        <a:pt x="45" y="435"/>
                      </a:lnTo>
                      <a:lnTo>
                        <a:pt x="48" y="394"/>
                      </a:lnTo>
                      <a:lnTo>
                        <a:pt x="52" y="355"/>
                      </a:lnTo>
                      <a:lnTo>
                        <a:pt x="55" y="316"/>
                      </a:lnTo>
                      <a:lnTo>
                        <a:pt x="60" y="278"/>
                      </a:lnTo>
                      <a:lnTo>
                        <a:pt x="64" y="240"/>
                      </a:lnTo>
                      <a:lnTo>
                        <a:pt x="68" y="204"/>
                      </a:lnTo>
                      <a:lnTo>
                        <a:pt x="73" y="167"/>
                      </a:lnTo>
                      <a:lnTo>
                        <a:pt x="77" y="134"/>
                      </a:lnTo>
                      <a:lnTo>
                        <a:pt x="81" y="99"/>
                      </a:lnTo>
                      <a:lnTo>
                        <a:pt x="86" y="65"/>
                      </a:lnTo>
                      <a:lnTo>
                        <a:pt x="90" y="35"/>
                      </a:lnTo>
                      <a:lnTo>
                        <a:pt x="94" y="4"/>
                      </a:lnTo>
                      <a:lnTo>
                        <a:pt x="73" y="0"/>
                      </a:lnTo>
                      <a:lnTo>
                        <a:pt x="67" y="30"/>
                      </a:lnTo>
                      <a:lnTo>
                        <a:pt x="62" y="62"/>
                      </a:lnTo>
                      <a:lnTo>
                        <a:pt x="58" y="96"/>
                      </a:lnTo>
                      <a:lnTo>
                        <a:pt x="54" y="129"/>
                      </a:lnTo>
                      <a:lnTo>
                        <a:pt x="49" y="166"/>
                      </a:lnTo>
                      <a:lnTo>
                        <a:pt x="45" y="201"/>
                      </a:lnTo>
                      <a:lnTo>
                        <a:pt x="41" y="238"/>
                      </a:lnTo>
                      <a:lnTo>
                        <a:pt x="36" y="275"/>
                      </a:lnTo>
                      <a:lnTo>
                        <a:pt x="33" y="313"/>
                      </a:lnTo>
                      <a:lnTo>
                        <a:pt x="29" y="352"/>
                      </a:lnTo>
                      <a:lnTo>
                        <a:pt x="26" y="393"/>
                      </a:lnTo>
                      <a:lnTo>
                        <a:pt x="22" y="432"/>
                      </a:lnTo>
                      <a:lnTo>
                        <a:pt x="19" y="473"/>
                      </a:lnTo>
                      <a:lnTo>
                        <a:pt x="14" y="515"/>
                      </a:lnTo>
                      <a:lnTo>
                        <a:pt x="12" y="557"/>
                      </a:lnTo>
                      <a:lnTo>
                        <a:pt x="10" y="599"/>
                      </a:lnTo>
                      <a:lnTo>
                        <a:pt x="7" y="641"/>
                      </a:lnTo>
                      <a:lnTo>
                        <a:pt x="4" y="684"/>
                      </a:lnTo>
                      <a:lnTo>
                        <a:pt x="3" y="727"/>
                      </a:lnTo>
                      <a:lnTo>
                        <a:pt x="1" y="771"/>
                      </a:lnTo>
                      <a:lnTo>
                        <a:pt x="0" y="814"/>
                      </a:lnTo>
                      <a:lnTo>
                        <a:pt x="0" y="858"/>
                      </a:lnTo>
                      <a:lnTo>
                        <a:pt x="0" y="902"/>
                      </a:lnTo>
                      <a:lnTo>
                        <a:pt x="0" y="945"/>
                      </a:lnTo>
                      <a:lnTo>
                        <a:pt x="0" y="989"/>
                      </a:lnTo>
                      <a:lnTo>
                        <a:pt x="1" y="1033"/>
                      </a:lnTo>
                      <a:lnTo>
                        <a:pt x="3" y="1075"/>
                      </a:lnTo>
                      <a:lnTo>
                        <a:pt x="4" y="1118"/>
                      </a:lnTo>
                      <a:lnTo>
                        <a:pt x="7" y="1161"/>
                      </a:lnTo>
                      <a:lnTo>
                        <a:pt x="10" y="1203"/>
                      </a:lnTo>
                      <a:lnTo>
                        <a:pt x="13" y="1245"/>
                      </a:lnTo>
                      <a:lnTo>
                        <a:pt x="17" y="1286"/>
                      </a:lnTo>
                      <a:lnTo>
                        <a:pt x="19" y="1290"/>
                      </a:lnTo>
                      <a:lnTo>
                        <a:pt x="41" y="1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2" name="Freeform 130"/>
                <p:cNvSpPr>
                  <a:spLocks/>
                </p:cNvSpPr>
                <p:nvPr/>
              </p:nvSpPr>
              <p:spPr bwMode="auto">
                <a:xfrm>
                  <a:off x="4965" y="3320"/>
                  <a:ext cx="121" cy="42"/>
                </a:xfrm>
                <a:custGeom>
                  <a:avLst/>
                  <a:gdLst>
                    <a:gd name="T0" fmla="*/ 340 w 363"/>
                    <a:gd name="T1" fmla="*/ 101 h 127"/>
                    <a:gd name="T2" fmla="*/ 346 w 363"/>
                    <a:gd name="T3" fmla="*/ 88 h 127"/>
                    <a:gd name="T4" fmla="*/ 333 w 363"/>
                    <a:gd name="T5" fmla="*/ 95 h 127"/>
                    <a:gd name="T6" fmla="*/ 317 w 363"/>
                    <a:gd name="T7" fmla="*/ 99 h 127"/>
                    <a:gd name="T8" fmla="*/ 296 w 363"/>
                    <a:gd name="T9" fmla="*/ 104 h 127"/>
                    <a:gd name="T10" fmla="*/ 275 w 363"/>
                    <a:gd name="T11" fmla="*/ 104 h 127"/>
                    <a:gd name="T12" fmla="*/ 250 w 363"/>
                    <a:gd name="T13" fmla="*/ 104 h 127"/>
                    <a:gd name="T14" fmla="*/ 224 w 363"/>
                    <a:gd name="T15" fmla="*/ 102 h 127"/>
                    <a:gd name="T16" fmla="*/ 198 w 363"/>
                    <a:gd name="T17" fmla="*/ 98 h 127"/>
                    <a:gd name="T18" fmla="*/ 171 w 363"/>
                    <a:gd name="T19" fmla="*/ 92 h 127"/>
                    <a:gd name="T20" fmla="*/ 147 w 363"/>
                    <a:gd name="T21" fmla="*/ 85 h 127"/>
                    <a:gd name="T22" fmla="*/ 121 w 363"/>
                    <a:gd name="T23" fmla="*/ 77 h 127"/>
                    <a:gd name="T24" fmla="*/ 97 w 363"/>
                    <a:gd name="T25" fmla="*/ 66 h 127"/>
                    <a:gd name="T26" fmla="*/ 75 w 363"/>
                    <a:gd name="T27" fmla="*/ 54 h 127"/>
                    <a:gd name="T28" fmla="*/ 57 w 363"/>
                    <a:gd name="T29" fmla="*/ 43 h 127"/>
                    <a:gd name="T30" fmla="*/ 41 w 363"/>
                    <a:gd name="T31" fmla="*/ 28 h 127"/>
                    <a:gd name="T32" fmla="*/ 29 w 363"/>
                    <a:gd name="T33" fmla="*/ 15 h 127"/>
                    <a:gd name="T34" fmla="*/ 22 w 363"/>
                    <a:gd name="T35" fmla="*/ 0 h 127"/>
                    <a:gd name="T36" fmla="*/ 0 w 363"/>
                    <a:gd name="T37" fmla="*/ 9 h 127"/>
                    <a:gd name="T38" fmla="*/ 10 w 363"/>
                    <a:gd name="T39" fmla="*/ 28 h 127"/>
                    <a:gd name="T40" fmla="*/ 25 w 363"/>
                    <a:gd name="T41" fmla="*/ 45 h 127"/>
                    <a:gd name="T42" fmla="*/ 42 w 363"/>
                    <a:gd name="T43" fmla="*/ 61 h 127"/>
                    <a:gd name="T44" fmla="*/ 64 w 363"/>
                    <a:gd name="T45" fmla="*/ 75 h 127"/>
                    <a:gd name="T46" fmla="*/ 87 w 363"/>
                    <a:gd name="T47" fmla="*/ 88 h 127"/>
                    <a:gd name="T48" fmla="*/ 112 w 363"/>
                    <a:gd name="T49" fmla="*/ 98 h 127"/>
                    <a:gd name="T50" fmla="*/ 139 w 363"/>
                    <a:gd name="T51" fmla="*/ 108 h 127"/>
                    <a:gd name="T52" fmla="*/ 167 w 363"/>
                    <a:gd name="T53" fmla="*/ 115 h 127"/>
                    <a:gd name="T54" fmla="*/ 195 w 363"/>
                    <a:gd name="T55" fmla="*/ 121 h 127"/>
                    <a:gd name="T56" fmla="*/ 222 w 363"/>
                    <a:gd name="T57" fmla="*/ 125 h 127"/>
                    <a:gd name="T58" fmla="*/ 248 w 363"/>
                    <a:gd name="T59" fmla="*/ 127 h 127"/>
                    <a:gd name="T60" fmla="*/ 275 w 363"/>
                    <a:gd name="T61" fmla="*/ 127 h 127"/>
                    <a:gd name="T62" fmla="*/ 299 w 363"/>
                    <a:gd name="T63" fmla="*/ 125 h 127"/>
                    <a:gd name="T64" fmla="*/ 321 w 363"/>
                    <a:gd name="T65" fmla="*/ 123 h 127"/>
                    <a:gd name="T66" fmla="*/ 342 w 363"/>
                    <a:gd name="T67" fmla="*/ 117 h 127"/>
                    <a:gd name="T68" fmla="*/ 359 w 363"/>
                    <a:gd name="T69" fmla="*/ 108 h 127"/>
                    <a:gd name="T70" fmla="*/ 363 w 363"/>
                    <a:gd name="T71" fmla="*/ 95 h 127"/>
                    <a:gd name="T72" fmla="*/ 340 w 363"/>
                    <a:gd name="T73" fmla="*/ 10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7">
                      <a:moveTo>
                        <a:pt x="340" y="101"/>
                      </a:moveTo>
                      <a:lnTo>
                        <a:pt x="346" y="88"/>
                      </a:lnTo>
                      <a:lnTo>
                        <a:pt x="333" y="95"/>
                      </a:lnTo>
                      <a:lnTo>
                        <a:pt x="317" y="99"/>
                      </a:lnTo>
                      <a:lnTo>
                        <a:pt x="296" y="104"/>
                      </a:lnTo>
                      <a:lnTo>
                        <a:pt x="275" y="104"/>
                      </a:lnTo>
                      <a:lnTo>
                        <a:pt x="250" y="104"/>
                      </a:lnTo>
                      <a:lnTo>
                        <a:pt x="224" y="102"/>
                      </a:lnTo>
                      <a:lnTo>
                        <a:pt x="198" y="98"/>
                      </a:lnTo>
                      <a:lnTo>
                        <a:pt x="171" y="92"/>
                      </a:lnTo>
                      <a:lnTo>
                        <a:pt x="147" y="85"/>
                      </a:lnTo>
                      <a:lnTo>
                        <a:pt x="121" y="77"/>
                      </a:lnTo>
                      <a:lnTo>
                        <a:pt x="97" y="66"/>
                      </a:lnTo>
                      <a:lnTo>
                        <a:pt x="75" y="54"/>
                      </a:lnTo>
                      <a:lnTo>
                        <a:pt x="57" y="43"/>
                      </a:lnTo>
                      <a:lnTo>
                        <a:pt x="41" y="28"/>
                      </a:lnTo>
                      <a:lnTo>
                        <a:pt x="29" y="15"/>
                      </a:lnTo>
                      <a:lnTo>
                        <a:pt x="22" y="0"/>
                      </a:lnTo>
                      <a:lnTo>
                        <a:pt x="0" y="9"/>
                      </a:lnTo>
                      <a:lnTo>
                        <a:pt x="10" y="28"/>
                      </a:lnTo>
                      <a:lnTo>
                        <a:pt x="25" y="45"/>
                      </a:lnTo>
                      <a:lnTo>
                        <a:pt x="42" y="61"/>
                      </a:lnTo>
                      <a:lnTo>
                        <a:pt x="64" y="75"/>
                      </a:lnTo>
                      <a:lnTo>
                        <a:pt x="87" y="88"/>
                      </a:lnTo>
                      <a:lnTo>
                        <a:pt x="112" y="98"/>
                      </a:lnTo>
                      <a:lnTo>
                        <a:pt x="139" y="108"/>
                      </a:lnTo>
                      <a:lnTo>
                        <a:pt x="167" y="115"/>
                      </a:lnTo>
                      <a:lnTo>
                        <a:pt x="195" y="121"/>
                      </a:lnTo>
                      <a:lnTo>
                        <a:pt x="222" y="125"/>
                      </a:lnTo>
                      <a:lnTo>
                        <a:pt x="248" y="127"/>
                      </a:lnTo>
                      <a:lnTo>
                        <a:pt x="275" y="127"/>
                      </a:lnTo>
                      <a:lnTo>
                        <a:pt x="299" y="125"/>
                      </a:lnTo>
                      <a:lnTo>
                        <a:pt x="321" y="123"/>
                      </a:lnTo>
                      <a:lnTo>
                        <a:pt x="342" y="117"/>
                      </a:lnTo>
                      <a:lnTo>
                        <a:pt x="359" y="108"/>
                      </a:lnTo>
                      <a:lnTo>
                        <a:pt x="363" y="95"/>
                      </a:lnTo>
                      <a:lnTo>
                        <a:pt x="340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3" name="Freeform 131"/>
                <p:cNvSpPr>
                  <a:spLocks/>
                </p:cNvSpPr>
                <p:nvPr/>
              </p:nvSpPr>
              <p:spPr bwMode="auto">
                <a:xfrm>
                  <a:off x="5044" y="2744"/>
                  <a:ext cx="42" cy="610"/>
                </a:xfrm>
                <a:custGeom>
                  <a:avLst/>
                  <a:gdLst>
                    <a:gd name="T0" fmla="*/ 64 w 125"/>
                    <a:gd name="T1" fmla="*/ 9 h 1829"/>
                    <a:gd name="T2" fmla="*/ 48 w 125"/>
                    <a:gd name="T3" fmla="*/ 86 h 1829"/>
                    <a:gd name="T4" fmla="*/ 35 w 125"/>
                    <a:gd name="T5" fmla="*/ 172 h 1829"/>
                    <a:gd name="T6" fmla="*/ 24 w 125"/>
                    <a:gd name="T7" fmla="*/ 266 h 1829"/>
                    <a:gd name="T8" fmla="*/ 15 w 125"/>
                    <a:gd name="T9" fmla="*/ 368 h 1829"/>
                    <a:gd name="T10" fmla="*/ 9 w 125"/>
                    <a:gd name="T11" fmla="*/ 477 h 1829"/>
                    <a:gd name="T12" fmla="*/ 3 w 125"/>
                    <a:gd name="T13" fmla="*/ 589 h 1829"/>
                    <a:gd name="T14" fmla="*/ 0 w 125"/>
                    <a:gd name="T15" fmla="*/ 709 h 1829"/>
                    <a:gd name="T16" fmla="*/ 2 w 125"/>
                    <a:gd name="T17" fmla="*/ 831 h 1829"/>
                    <a:gd name="T18" fmla="*/ 5 w 125"/>
                    <a:gd name="T19" fmla="*/ 956 h 1829"/>
                    <a:gd name="T20" fmla="*/ 9 w 125"/>
                    <a:gd name="T21" fmla="*/ 1081 h 1829"/>
                    <a:gd name="T22" fmla="*/ 18 w 125"/>
                    <a:gd name="T23" fmla="*/ 1209 h 1829"/>
                    <a:gd name="T24" fmla="*/ 29 w 125"/>
                    <a:gd name="T25" fmla="*/ 1336 h 1829"/>
                    <a:gd name="T26" fmla="*/ 42 w 125"/>
                    <a:gd name="T27" fmla="*/ 1462 h 1829"/>
                    <a:gd name="T28" fmla="*/ 60 w 125"/>
                    <a:gd name="T29" fmla="*/ 1589 h 1829"/>
                    <a:gd name="T30" fmla="*/ 80 w 125"/>
                    <a:gd name="T31" fmla="*/ 1709 h 1829"/>
                    <a:gd name="T32" fmla="*/ 102 w 125"/>
                    <a:gd name="T33" fmla="*/ 1829 h 1829"/>
                    <a:gd name="T34" fmla="*/ 114 w 125"/>
                    <a:gd name="T35" fmla="*/ 1765 h 1829"/>
                    <a:gd name="T36" fmla="*/ 92 w 125"/>
                    <a:gd name="T37" fmla="*/ 1645 h 1829"/>
                    <a:gd name="T38" fmla="*/ 73 w 125"/>
                    <a:gd name="T39" fmla="*/ 1522 h 1829"/>
                    <a:gd name="T40" fmla="*/ 58 w 125"/>
                    <a:gd name="T41" fmla="*/ 1397 h 1829"/>
                    <a:gd name="T42" fmla="*/ 45 w 125"/>
                    <a:gd name="T43" fmla="*/ 1270 h 1829"/>
                    <a:gd name="T44" fmla="*/ 37 w 125"/>
                    <a:gd name="T45" fmla="*/ 1144 h 1829"/>
                    <a:gd name="T46" fmla="*/ 29 w 125"/>
                    <a:gd name="T47" fmla="*/ 1017 h 1829"/>
                    <a:gd name="T48" fmla="*/ 25 w 125"/>
                    <a:gd name="T49" fmla="*/ 892 h 1829"/>
                    <a:gd name="T50" fmla="*/ 25 w 125"/>
                    <a:gd name="T51" fmla="*/ 770 h 1829"/>
                    <a:gd name="T52" fmla="*/ 25 w 125"/>
                    <a:gd name="T53" fmla="*/ 649 h 1829"/>
                    <a:gd name="T54" fmla="*/ 28 w 125"/>
                    <a:gd name="T55" fmla="*/ 534 h 1829"/>
                    <a:gd name="T56" fmla="*/ 35 w 125"/>
                    <a:gd name="T57" fmla="*/ 424 h 1829"/>
                    <a:gd name="T58" fmla="*/ 42 w 125"/>
                    <a:gd name="T59" fmla="*/ 319 h 1829"/>
                    <a:gd name="T60" fmla="*/ 53 w 125"/>
                    <a:gd name="T61" fmla="*/ 221 h 1829"/>
                    <a:gd name="T62" fmla="*/ 66 w 125"/>
                    <a:gd name="T63" fmla="*/ 131 h 1829"/>
                    <a:gd name="T64" fmla="*/ 79 w 125"/>
                    <a:gd name="T65" fmla="*/ 51 h 1829"/>
                    <a:gd name="T66" fmla="*/ 77 w 125"/>
                    <a:gd name="T67" fmla="*/ 0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5" h="1829">
                      <a:moveTo>
                        <a:pt x="73" y="22"/>
                      </a:moveTo>
                      <a:lnTo>
                        <a:pt x="64" y="9"/>
                      </a:lnTo>
                      <a:lnTo>
                        <a:pt x="56" y="45"/>
                      </a:lnTo>
                      <a:lnTo>
                        <a:pt x="48" y="86"/>
                      </a:lnTo>
                      <a:lnTo>
                        <a:pt x="42" y="128"/>
                      </a:lnTo>
                      <a:lnTo>
                        <a:pt x="35" y="172"/>
                      </a:lnTo>
                      <a:lnTo>
                        <a:pt x="29" y="218"/>
                      </a:lnTo>
                      <a:lnTo>
                        <a:pt x="24" y="266"/>
                      </a:lnTo>
                      <a:lnTo>
                        <a:pt x="19" y="316"/>
                      </a:lnTo>
                      <a:lnTo>
                        <a:pt x="15" y="368"/>
                      </a:lnTo>
                      <a:lnTo>
                        <a:pt x="12" y="422"/>
                      </a:lnTo>
                      <a:lnTo>
                        <a:pt x="9" y="477"/>
                      </a:lnTo>
                      <a:lnTo>
                        <a:pt x="5" y="533"/>
                      </a:lnTo>
                      <a:lnTo>
                        <a:pt x="3" y="589"/>
                      </a:lnTo>
                      <a:lnTo>
                        <a:pt x="3" y="649"/>
                      </a:lnTo>
                      <a:lnTo>
                        <a:pt x="0" y="709"/>
                      </a:lnTo>
                      <a:lnTo>
                        <a:pt x="0" y="770"/>
                      </a:lnTo>
                      <a:lnTo>
                        <a:pt x="2" y="831"/>
                      </a:lnTo>
                      <a:lnTo>
                        <a:pt x="3" y="892"/>
                      </a:lnTo>
                      <a:lnTo>
                        <a:pt x="5" y="956"/>
                      </a:lnTo>
                      <a:lnTo>
                        <a:pt x="6" y="1019"/>
                      </a:lnTo>
                      <a:lnTo>
                        <a:pt x="9" y="1081"/>
                      </a:lnTo>
                      <a:lnTo>
                        <a:pt x="13" y="1145"/>
                      </a:lnTo>
                      <a:lnTo>
                        <a:pt x="18" y="1209"/>
                      </a:lnTo>
                      <a:lnTo>
                        <a:pt x="24" y="1273"/>
                      </a:lnTo>
                      <a:lnTo>
                        <a:pt x="29" y="1336"/>
                      </a:lnTo>
                      <a:lnTo>
                        <a:pt x="35" y="1400"/>
                      </a:lnTo>
                      <a:lnTo>
                        <a:pt x="42" y="1462"/>
                      </a:lnTo>
                      <a:lnTo>
                        <a:pt x="51" y="1526"/>
                      </a:lnTo>
                      <a:lnTo>
                        <a:pt x="60" y="1589"/>
                      </a:lnTo>
                      <a:lnTo>
                        <a:pt x="69" y="1648"/>
                      </a:lnTo>
                      <a:lnTo>
                        <a:pt x="80" y="1709"/>
                      </a:lnTo>
                      <a:lnTo>
                        <a:pt x="90" y="1769"/>
                      </a:lnTo>
                      <a:lnTo>
                        <a:pt x="102" y="1829"/>
                      </a:lnTo>
                      <a:lnTo>
                        <a:pt x="125" y="1823"/>
                      </a:lnTo>
                      <a:lnTo>
                        <a:pt x="114" y="1765"/>
                      </a:lnTo>
                      <a:lnTo>
                        <a:pt x="102" y="1705"/>
                      </a:lnTo>
                      <a:lnTo>
                        <a:pt x="92" y="1645"/>
                      </a:lnTo>
                      <a:lnTo>
                        <a:pt x="83" y="1584"/>
                      </a:lnTo>
                      <a:lnTo>
                        <a:pt x="73" y="1522"/>
                      </a:lnTo>
                      <a:lnTo>
                        <a:pt x="66" y="1461"/>
                      </a:lnTo>
                      <a:lnTo>
                        <a:pt x="58" y="1397"/>
                      </a:lnTo>
                      <a:lnTo>
                        <a:pt x="51" y="1334"/>
                      </a:lnTo>
                      <a:lnTo>
                        <a:pt x="45" y="1270"/>
                      </a:lnTo>
                      <a:lnTo>
                        <a:pt x="41" y="1208"/>
                      </a:lnTo>
                      <a:lnTo>
                        <a:pt x="37" y="1144"/>
                      </a:lnTo>
                      <a:lnTo>
                        <a:pt x="32" y="1081"/>
                      </a:lnTo>
                      <a:lnTo>
                        <a:pt x="29" y="1017"/>
                      </a:lnTo>
                      <a:lnTo>
                        <a:pt x="26" y="955"/>
                      </a:lnTo>
                      <a:lnTo>
                        <a:pt x="25" y="892"/>
                      </a:lnTo>
                      <a:lnTo>
                        <a:pt x="25" y="831"/>
                      </a:lnTo>
                      <a:lnTo>
                        <a:pt x="25" y="770"/>
                      </a:lnTo>
                      <a:lnTo>
                        <a:pt x="25" y="709"/>
                      </a:lnTo>
                      <a:lnTo>
                        <a:pt x="25" y="649"/>
                      </a:lnTo>
                      <a:lnTo>
                        <a:pt x="26" y="589"/>
                      </a:lnTo>
                      <a:lnTo>
                        <a:pt x="28" y="534"/>
                      </a:lnTo>
                      <a:lnTo>
                        <a:pt x="32" y="477"/>
                      </a:lnTo>
                      <a:lnTo>
                        <a:pt x="35" y="424"/>
                      </a:lnTo>
                      <a:lnTo>
                        <a:pt x="38" y="370"/>
                      </a:lnTo>
                      <a:lnTo>
                        <a:pt x="42" y="319"/>
                      </a:lnTo>
                      <a:lnTo>
                        <a:pt x="47" y="269"/>
                      </a:lnTo>
                      <a:lnTo>
                        <a:pt x="53" y="221"/>
                      </a:lnTo>
                      <a:lnTo>
                        <a:pt x="58" y="176"/>
                      </a:lnTo>
                      <a:lnTo>
                        <a:pt x="66" y="131"/>
                      </a:lnTo>
                      <a:lnTo>
                        <a:pt x="72" y="89"/>
                      </a:lnTo>
                      <a:lnTo>
                        <a:pt x="79" y="51"/>
                      </a:lnTo>
                      <a:lnTo>
                        <a:pt x="88" y="13"/>
                      </a:lnTo>
                      <a:lnTo>
                        <a:pt x="77" y="0"/>
                      </a:lnTo>
                      <a:lnTo>
                        <a:pt x="7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4" name="Freeform 132"/>
                <p:cNvSpPr>
                  <a:spLocks/>
                </p:cNvSpPr>
                <p:nvPr/>
              </p:nvSpPr>
              <p:spPr bwMode="auto">
                <a:xfrm>
                  <a:off x="4759" y="2686"/>
                  <a:ext cx="311" cy="65"/>
                </a:xfrm>
                <a:custGeom>
                  <a:avLst/>
                  <a:gdLst>
                    <a:gd name="T0" fmla="*/ 10 w 932"/>
                    <a:gd name="T1" fmla="*/ 23 h 195"/>
                    <a:gd name="T2" fmla="*/ 70 w 932"/>
                    <a:gd name="T3" fmla="*/ 32 h 195"/>
                    <a:gd name="T4" fmla="*/ 130 w 932"/>
                    <a:gd name="T5" fmla="*/ 42 h 195"/>
                    <a:gd name="T6" fmla="*/ 186 w 932"/>
                    <a:gd name="T7" fmla="*/ 54 h 195"/>
                    <a:gd name="T8" fmla="*/ 246 w 932"/>
                    <a:gd name="T9" fmla="*/ 64 h 195"/>
                    <a:gd name="T10" fmla="*/ 304 w 932"/>
                    <a:gd name="T11" fmla="*/ 77 h 195"/>
                    <a:gd name="T12" fmla="*/ 362 w 932"/>
                    <a:gd name="T13" fmla="*/ 87 h 195"/>
                    <a:gd name="T14" fmla="*/ 421 w 932"/>
                    <a:gd name="T15" fmla="*/ 101 h 195"/>
                    <a:gd name="T16" fmla="*/ 477 w 932"/>
                    <a:gd name="T17" fmla="*/ 112 h 195"/>
                    <a:gd name="T18" fmla="*/ 534 w 932"/>
                    <a:gd name="T19" fmla="*/ 124 h 195"/>
                    <a:gd name="T20" fmla="*/ 591 w 932"/>
                    <a:gd name="T21" fmla="*/ 137 h 195"/>
                    <a:gd name="T22" fmla="*/ 649 w 932"/>
                    <a:gd name="T23" fmla="*/ 149 h 195"/>
                    <a:gd name="T24" fmla="*/ 704 w 932"/>
                    <a:gd name="T25" fmla="*/ 159 h 195"/>
                    <a:gd name="T26" fmla="*/ 761 w 932"/>
                    <a:gd name="T27" fmla="*/ 169 h 195"/>
                    <a:gd name="T28" fmla="*/ 817 w 932"/>
                    <a:gd name="T29" fmla="*/ 179 h 195"/>
                    <a:gd name="T30" fmla="*/ 873 w 932"/>
                    <a:gd name="T31" fmla="*/ 188 h 195"/>
                    <a:gd name="T32" fmla="*/ 928 w 932"/>
                    <a:gd name="T33" fmla="*/ 195 h 195"/>
                    <a:gd name="T34" fmla="*/ 905 w 932"/>
                    <a:gd name="T35" fmla="*/ 169 h 195"/>
                    <a:gd name="T36" fmla="*/ 849 w 932"/>
                    <a:gd name="T37" fmla="*/ 160 h 195"/>
                    <a:gd name="T38" fmla="*/ 793 w 932"/>
                    <a:gd name="T39" fmla="*/ 150 h 195"/>
                    <a:gd name="T40" fmla="*/ 738 w 932"/>
                    <a:gd name="T41" fmla="*/ 141 h 195"/>
                    <a:gd name="T42" fmla="*/ 681 w 932"/>
                    <a:gd name="T43" fmla="*/ 130 h 195"/>
                    <a:gd name="T44" fmla="*/ 624 w 932"/>
                    <a:gd name="T45" fmla="*/ 119 h 195"/>
                    <a:gd name="T46" fmla="*/ 567 w 932"/>
                    <a:gd name="T47" fmla="*/ 108 h 195"/>
                    <a:gd name="T48" fmla="*/ 511 w 932"/>
                    <a:gd name="T49" fmla="*/ 95 h 195"/>
                    <a:gd name="T50" fmla="*/ 454 w 932"/>
                    <a:gd name="T51" fmla="*/ 83 h 195"/>
                    <a:gd name="T52" fmla="*/ 396 w 932"/>
                    <a:gd name="T53" fmla="*/ 71 h 195"/>
                    <a:gd name="T54" fmla="*/ 338 w 932"/>
                    <a:gd name="T55" fmla="*/ 58 h 195"/>
                    <a:gd name="T56" fmla="*/ 279 w 932"/>
                    <a:gd name="T57" fmla="*/ 48 h 195"/>
                    <a:gd name="T58" fmla="*/ 221 w 932"/>
                    <a:gd name="T59" fmla="*/ 37 h 195"/>
                    <a:gd name="T60" fmla="*/ 163 w 932"/>
                    <a:gd name="T61" fmla="*/ 25 h 195"/>
                    <a:gd name="T62" fmla="*/ 104 w 932"/>
                    <a:gd name="T63" fmla="*/ 15 h 195"/>
                    <a:gd name="T64" fmla="*/ 44 w 932"/>
                    <a:gd name="T65" fmla="*/ 5 h 195"/>
                    <a:gd name="T66" fmla="*/ 0 w 932"/>
                    <a:gd name="T67" fmla="*/ 13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2" h="195">
                      <a:moveTo>
                        <a:pt x="24" y="10"/>
                      </a:moveTo>
                      <a:lnTo>
                        <a:pt x="10" y="23"/>
                      </a:lnTo>
                      <a:lnTo>
                        <a:pt x="40" y="28"/>
                      </a:lnTo>
                      <a:lnTo>
                        <a:pt x="70" y="32"/>
                      </a:lnTo>
                      <a:lnTo>
                        <a:pt x="99" y="38"/>
                      </a:lnTo>
                      <a:lnTo>
                        <a:pt x="130" y="42"/>
                      </a:lnTo>
                      <a:lnTo>
                        <a:pt x="159" y="48"/>
                      </a:lnTo>
                      <a:lnTo>
                        <a:pt x="186" y="54"/>
                      </a:lnTo>
                      <a:lnTo>
                        <a:pt x="217" y="58"/>
                      </a:lnTo>
                      <a:lnTo>
                        <a:pt x="246" y="64"/>
                      </a:lnTo>
                      <a:lnTo>
                        <a:pt x="275" y="70"/>
                      </a:lnTo>
                      <a:lnTo>
                        <a:pt x="304" y="77"/>
                      </a:lnTo>
                      <a:lnTo>
                        <a:pt x="333" y="82"/>
                      </a:lnTo>
                      <a:lnTo>
                        <a:pt x="362" y="87"/>
                      </a:lnTo>
                      <a:lnTo>
                        <a:pt x="391" y="95"/>
                      </a:lnTo>
                      <a:lnTo>
                        <a:pt x="421" y="101"/>
                      </a:lnTo>
                      <a:lnTo>
                        <a:pt x="448" y="106"/>
                      </a:lnTo>
                      <a:lnTo>
                        <a:pt x="477" y="112"/>
                      </a:lnTo>
                      <a:lnTo>
                        <a:pt x="505" y="118"/>
                      </a:lnTo>
                      <a:lnTo>
                        <a:pt x="534" y="124"/>
                      </a:lnTo>
                      <a:lnTo>
                        <a:pt x="563" y="130"/>
                      </a:lnTo>
                      <a:lnTo>
                        <a:pt x="591" y="137"/>
                      </a:lnTo>
                      <a:lnTo>
                        <a:pt x="620" y="141"/>
                      </a:lnTo>
                      <a:lnTo>
                        <a:pt x="649" y="149"/>
                      </a:lnTo>
                      <a:lnTo>
                        <a:pt x="676" y="153"/>
                      </a:lnTo>
                      <a:lnTo>
                        <a:pt x="704" y="159"/>
                      </a:lnTo>
                      <a:lnTo>
                        <a:pt x="733" y="165"/>
                      </a:lnTo>
                      <a:lnTo>
                        <a:pt x="761" y="169"/>
                      </a:lnTo>
                      <a:lnTo>
                        <a:pt x="790" y="173"/>
                      </a:lnTo>
                      <a:lnTo>
                        <a:pt x="817" y="179"/>
                      </a:lnTo>
                      <a:lnTo>
                        <a:pt x="845" y="183"/>
                      </a:lnTo>
                      <a:lnTo>
                        <a:pt x="873" y="188"/>
                      </a:lnTo>
                      <a:lnTo>
                        <a:pt x="900" y="192"/>
                      </a:lnTo>
                      <a:lnTo>
                        <a:pt x="928" y="195"/>
                      </a:lnTo>
                      <a:lnTo>
                        <a:pt x="932" y="173"/>
                      </a:lnTo>
                      <a:lnTo>
                        <a:pt x="905" y="169"/>
                      </a:lnTo>
                      <a:lnTo>
                        <a:pt x="877" y="165"/>
                      </a:lnTo>
                      <a:lnTo>
                        <a:pt x="849" y="160"/>
                      </a:lnTo>
                      <a:lnTo>
                        <a:pt x="820" y="156"/>
                      </a:lnTo>
                      <a:lnTo>
                        <a:pt x="793" y="150"/>
                      </a:lnTo>
                      <a:lnTo>
                        <a:pt x="765" y="146"/>
                      </a:lnTo>
                      <a:lnTo>
                        <a:pt x="738" y="141"/>
                      </a:lnTo>
                      <a:lnTo>
                        <a:pt x="708" y="135"/>
                      </a:lnTo>
                      <a:lnTo>
                        <a:pt x="681" y="130"/>
                      </a:lnTo>
                      <a:lnTo>
                        <a:pt x="653" y="125"/>
                      </a:lnTo>
                      <a:lnTo>
                        <a:pt x="624" y="119"/>
                      </a:lnTo>
                      <a:lnTo>
                        <a:pt x="596" y="114"/>
                      </a:lnTo>
                      <a:lnTo>
                        <a:pt x="567" y="108"/>
                      </a:lnTo>
                      <a:lnTo>
                        <a:pt x="540" y="102"/>
                      </a:lnTo>
                      <a:lnTo>
                        <a:pt x="511" y="95"/>
                      </a:lnTo>
                      <a:lnTo>
                        <a:pt x="482" y="89"/>
                      </a:lnTo>
                      <a:lnTo>
                        <a:pt x="454" y="83"/>
                      </a:lnTo>
                      <a:lnTo>
                        <a:pt x="425" y="77"/>
                      </a:lnTo>
                      <a:lnTo>
                        <a:pt x="396" y="71"/>
                      </a:lnTo>
                      <a:lnTo>
                        <a:pt x="367" y="66"/>
                      </a:lnTo>
                      <a:lnTo>
                        <a:pt x="338" y="58"/>
                      </a:lnTo>
                      <a:lnTo>
                        <a:pt x="309" y="54"/>
                      </a:lnTo>
                      <a:lnTo>
                        <a:pt x="279" y="48"/>
                      </a:lnTo>
                      <a:lnTo>
                        <a:pt x="250" y="41"/>
                      </a:lnTo>
                      <a:lnTo>
                        <a:pt x="221" y="37"/>
                      </a:lnTo>
                      <a:lnTo>
                        <a:pt x="192" y="31"/>
                      </a:lnTo>
                      <a:lnTo>
                        <a:pt x="163" y="25"/>
                      </a:lnTo>
                      <a:lnTo>
                        <a:pt x="133" y="19"/>
                      </a:lnTo>
                      <a:lnTo>
                        <a:pt x="104" y="15"/>
                      </a:lnTo>
                      <a:lnTo>
                        <a:pt x="73" y="10"/>
                      </a:lnTo>
                      <a:lnTo>
                        <a:pt x="44" y="5"/>
                      </a:lnTo>
                      <a:lnTo>
                        <a:pt x="15" y="0"/>
                      </a:lnTo>
                      <a:lnTo>
                        <a:pt x="0" y="13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5" name="Freeform 133"/>
                <p:cNvSpPr>
                  <a:spLocks/>
                </p:cNvSpPr>
                <p:nvPr/>
              </p:nvSpPr>
              <p:spPr bwMode="auto">
                <a:xfrm>
                  <a:off x="5029" y="2921"/>
                  <a:ext cx="7" cy="5"/>
                </a:xfrm>
                <a:custGeom>
                  <a:avLst/>
                  <a:gdLst>
                    <a:gd name="T0" fmla="*/ 0 w 22"/>
                    <a:gd name="T1" fmla="*/ 11 h 17"/>
                    <a:gd name="T2" fmla="*/ 3 w 22"/>
                    <a:gd name="T3" fmla="*/ 14 h 17"/>
                    <a:gd name="T4" fmla="*/ 7 w 22"/>
                    <a:gd name="T5" fmla="*/ 17 h 17"/>
                    <a:gd name="T6" fmla="*/ 11 w 22"/>
                    <a:gd name="T7" fmla="*/ 17 h 17"/>
                    <a:gd name="T8" fmla="*/ 16 w 22"/>
                    <a:gd name="T9" fmla="*/ 16 h 17"/>
                    <a:gd name="T10" fmla="*/ 19 w 22"/>
                    <a:gd name="T11" fmla="*/ 13 h 17"/>
                    <a:gd name="T12" fmla="*/ 20 w 22"/>
                    <a:gd name="T13" fmla="*/ 9 h 17"/>
                    <a:gd name="T14" fmla="*/ 22 w 22"/>
                    <a:gd name="T15" fmla="*/ 4 h 17"/>
                    <a:gd name="T16" fmla="*/ 20 w 22"/>
                    <a:gd name="T17" fmla="*/ 0 h 17"/>
                    <a:gd name="T18" fmla="*/ 0 w 22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0" y="11"/>
                      </a:moveTo>
                      <a:lnTo>
                        <a:pt x="3" y="14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6" y="16"/>
                      </a:lnTo>
                      <a:lnTo>
                        <a:pt x="19" y="13"/>
                      </a:lnTo>
                      <a:lnTo>
                        <a:pt x="20" y="9"/>
                      </a:lnTo>
                      <a:lnTo>
                        <a:pt x="22" y="4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6" name="Freeform 134"/>
                <p:cNvSpPr>
                  <a:spLocks/>
                </p:cNvSpPr>
                <p:nvPr/>
              </p:nvSpPr>
              <p:spPr bwMode="auto">
                <a:xfrm>
                  <a:off x="5003" y="2851"/>
                  <a:ext cx="33" cy="73"/>
                </a:xfrm>
                <a:custGeom>
                  <a:avLst/>
                  <a:gdLst>
                    <a:gd name="T0" fmla="*/ 4 w 97"/>
                    <a:gd name="T1" fmla="*/ 0 h 219"/>
                    <a:gd name="T2" fmla="*/ 0 w 97"/>
                    <a:gd name="T3" fmla="*/ 10 h 219"/>
                    <a:gd name="T4" fmla="*/ 1 w 97"/>
                    <a:gd name="T5" fmla="*/ 23 h 219"/>
                    <a:gd name="T6" fmla="*/ 3 w 97"/>
                    <a:gd name="T7" fmla="*/ 38 h 219"/>
                    <a:gd name="T8" fmla="*/ 6 w 97"/>
                    <a:gd name="T9" fmla="*/ 49 h 219"/>
                    <a:gd name="T10" fmla="*/ 8 w 97"/>
                    <a:gd name="T11" fmla="*/ 64 h 219"/>
                    <a:gd name="T12" fmla="*/ 11 w 97"/>
                    <a:gd name="T13" fmla="*/ 77 h 219"/>
                    <a:gd name="T14" fmla="*/ 17 w 97"/>
                    <a:gd name="T15" fmla="*/ 90 h 219"/>
                    <a:gd name="T16" fmla="*/ 21 w 97"/>
                    <a:gd name="T17" fmla="*/ 103 h 219"/>
                    <a:gd name="T18" fmla="*/ 26 w 97"/>
                    <a:gd name="T19" fmla="*/ 116 h 219"/>
                    <a:gd name="T20" fmla="*/ 32 w 97"/>
                    <a:gd name="T21" fmla="*/ 129 h 219"/>
                    <a:gd name="T22" fmla="*/ 37 w 97"/>
                    <a:gd name="T23" fmla="*/ 142 h 219"/>
                    <a:gd name="T24" fmla="*/ 43 w 97"/>
                    <a:gd name="T25" fmla="*/ 157 h 219"/>
                    <a:gd name="T26" fmla="*/ 51 w 97"/>
                    <a:gd name="T27" fmla="*/ 170 h 219"/>
                    <a:gd name="T28" fmla="*/ 56 w 97"/>
                    <a:gd name="T29" fmla="*/ 182 h 219"/>
                    <a:gd name="T30" fmla="*/ 64 w 97"/>
                    <a:gd name="T31" fmla="*/ 195 h 219"/>
                    <a:gd name="T32" fmla="*/ 69 w 97"/>
                    <a:gd name="T33" fmla="*/ 206 h 219"/>
                    <a:gd name="T34" fmla="*/ 77 w 97"/>
                    <a:gd name="T35" fmla="*/ 219 h 219"/>
                    <a:gd name="T36" fmla="*/ 97 w 97"/>
                    <a:gd name="T37" fmla="*/ 208 h 219"/>
                    <a:gd name="T38" fmla="*/ 90 w 97"/>
                    <a:gd name="T39" fmla="*/ 196 h 219"/>
                    <a:gd name="T40" fmla="*/ 84 w 97"/>
                    <a:gd name="T41" fmla="*/ 184 h 219"/>
                    <a:gd name="T42" fmla="*/ 77 w 97"/>
                    <a:gd name="T43" fmla="*/ 171 h 219"/>
                    <a:gd name="T44" fmla="*/ 71 w 97"/>
                    <a:gd name="T45" fmla="*/ 158 h 219"/>
                    <a:gd name="T46" fmla="*/ 65 w 97"/>
                    <a:gd name="T47" fmla="*/ 147 h 219"/>
                    <a:gd name="T48" fmla="*/ 59 w 97"/>
                    <a:gd name="T49" fmla="*/ 134 h 219"/>
                    <a:gd name="T50" fmla="*/ 53 w 97"/>
                    <a:gd name="T51" fmla="*/ 120 h 219"/>
                    <a:gd name="T52" fmla="*/ 48 w 97"/>
                    <a:gd name="T53" fmla="*/ 107 h 219"/>
                    <a:gd name="T54" fmla="*/ 43 w 97"/>
                    <a:gd name="T55" fmla="*/ 96 h 219"/>
                    <a:gd name="T56" fmla="*/ 39 w 97"/>
                    <a:gd name="T57" fmla="*/ 83 h 219"/>
                    <a:gd name="T58" fmla="*/ 35 w 97"/>
                    <a:gd name="T59" fmla="*/ 70 h 219"/>
                    <a:gd name="T60" fmla="*/ 32 w 97"/>
                    <a:gd name="T61" fmla="*/ 56 h 219"/>
                    <a:gd name="T62" fmla="*/ 27 w 97"/>
                    <a:gd name="T63" fmla="*/ 45 h 219"/>
                    <a:gd name="T64" fmla="*/ 26 w 97"/>
                    <a:gd name="T65" fmla="*/ 32 h 219"/>
                    <a:gd name="T66" fmla="*/ 23 w 97"/>
                    <a:gd name="T67" fmla="*/ 20 h 219"/>
                    <a:gd name="T68" fmla="*/ 23 w 97"/>
                    <a:gd name="T69" fmla="*/ 8 h 219"/>
                    <a:gd name="T70" fmla="*/ 19 w 97"/>
                    <a:gd name="T71" fmla="*/ 19 h 219"/>
                    <a:gd name="T72" fmla="*/ 4 w 97"/>
                    <a:gd name="T73" fmla="*/ 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7" h="219">
                      <a:moveTo>
                        <a:pt x="4" y="0"/>
                      </a:moveTo>
                      <a:lnTo>
                        <a:pt x="0" y="10"/>
                      </a:lnTo>
                      <a:lnTo>
                        <a:pt x="1" y="23"/>
                      </a:lnTo>
                      <a:lnTo>
                        <a:pt x="3" y="38"/>
                      </a:lnTo>
                      <a:lnTo>
                        <a:pt x="6" y="49"/>
                      </a:lnTo>
                      <a:lnTo>
                        <a:pt x="8" y="64"/>
                      </a:lnTo>
                      <a:lnTo>
                        <a:pt x="11" y="77"/>
                      </a:lnTo>
                      <a:lnTo>
                        <a:pt x="17" y="90"/>
                      </a:lnTo>
                      <a:lnTo>
                        <a:pt x="21" y="103"/>
                      </a:lnTo>
                      <a:lnTo>
                        <a:pt x="26" y="116"/>
                      </a:lnTo>
                      <a:lnTo>
                        <a:pt x="32" y="129"/>
                      </a:lnTo>
                      <a:lnTo>
                        <a:pt x="37" y="142"/>
                      </a:lnTo>
                      <a:lnTo>
                        <a:pt x="43" y="157"/>
                      </a:lnTo>
                      <a:lnTo>
                        <a:pt x="51" y="170"/>
                      </a:lnTo>
                      <a:lnTo>
                        <a:pt x="56" y="182"/>
                      </a:lnTo>
                      <a:lnTo>
                        <a:pt x="64" y="195"/>
                      </a:lnTo>
                      <a:lnTo>
                        <a:pt x="69" y="206"/>
                      </a:lnTo>
                      <a:lnTo>
                        <a:pt x="77" y="219"/>
                      </a:lnTo>
                      <a:lnTo>
                        <a:pt x="97" y="208"/>
                      </a:lnTo>
                      <a:lnTo>
                        <a:pt x="90" y="196"/>
                      </a:lnTo>
                      <a:lnTo>
                        <a:pt x="84" y="184"/>
                      </a:lnTo>
                      <a:lnTo>
                        <a:pt x="77" y="171"/>
                      </a:lnTo>
                      <a:lnTo>
                        <a:pt x="71" y="158"/>
                      </a:lnTo>
                      <a:lnTo>
                        <a:pt x="65" y="147"/>
                      </a:lnTo>
                      <a:lnTo>
                        <a:pt x="59" y="134"/>
                      </a:lnTo>
                      <a:lnTo>
                        <a:pt x="53" y="120"/>
                      </a:lnTo>
                      <a:lnTo>
                        <a:pt x="48" y="107"/>
                      </a:lnTo>
                      <a:lnTo>
                        <a:pt x="43" y="96"/>
                      </a:lnTo>
                      <a:lnTo>
                        <a:pt x="39" y="83"/>
                      </a:lnTo>
                      <a:lnTo>
                        <a:pt x="35" y="70"/>
                      </a:lnTo>
                      <a:lnTo>
                        <a:pt x="32" y="56"/>
                      </a:lnTo>
                      <a:lnTo>
                        <a:pt x="27" y="45"/>
                      </a:lnTo>
                      <a:lnTo>
                        <a:pt x="26" y="32"/>
                      </a:lnTo>
                      <a:lnTo>
                        <a:pt x="23" y="20"/>
                      </a:lnTo>
                      <a:lnTo>
                        <a:pt x="23" y="8"/>
                      </a:lnTo>
                      <a:lnTo>
                        <a:pt x="19" y="1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7" name="Freeform 135"/>
                <p:cNvSpPr>
                  <a:spLocks/>
                </p:cNvSpPr>
                <p:nvPr/>
              </p:nvSpPr>
              <p:spPr bwMode="auto">
                <a:xfrm>
                  <a:off x="5005" y="2829"/>
                  <a:ext cx="31" cy="29"/>
                </a:xfrm>
                <a:custGeom>
                  <a:avLst/>
                  <a:gdLst>
                    <a:gd name="T0" fmla="*/ 79 w 93"/>
                    <a:gd name="T1" fmla="*/ 22 h 86"/>
                    <a:gd name="T2" fmla="*/ 77 w 93"/>
                    <a:gd name="T3" fmla="*/ 1 h 86"/>
                    <a:gd name="T4" fmla="*/ 68 w 93"/>
                    <a:gd name="T5" fmla="*/ 10 h 86"/>
                    <a:gd name="T6" fmla="*/ 58 w 93"/>
                    <a:gd name="T7" fmla="*/ 19 h 86"/>
                    <a:gd name="T8" fmla="*/ 49 w 93"/>
                    <a:gd name="T9" fmla="*/ 26 h 86"/>
                    <a:gd name="T10" fmla="*/ 38 w 93"/>
                    <a:gd name="T11" fmla="*/ 35 h 86"/>
                    <a:gd name="T12" fmla="*/ 29 w 93"/>
                    <a:gd name="T13" fmla="*/ 43 h 86"/>
                    <a:gd name="T14" fmla="*/ 19 w 93"/>
                    <a:gd name="T15" fmla="*/ 51 h 86"/>
                    <a:gd name="T16" fmla="*/ 9 w 93"/>
                    <a:gd name="T17" fmla="*/ 59 h 86"/>
                    <a:gd name="T18" fmla="*/ 0 w 93"/>
                    <a:gd name="T19" fmla="*/ 67 h 86"/>
                    <a:gd name="T20" fmla="*/ 15 w 93"/>
                    <a:gd name="T21" fmla="*/ 86 h 86"/>
                    <a:gd name="T22" fmla="*/ 23 w 93"/>
                    <a:gd name="T23" fmla="*/ 77 h 86"/>
                    <a:gd name="T24" fmla="*/ 35 w 93"/>
                    <a:gd name="T25" fmla="*/ 70 h 86"/>
                    <a:gd name="T26" fmla="*/ 44 w 93"/>
                    <a:gd name="T27" fmla="*/ 61 h 86"/>
                    <a:gd name="T28" fmla="*/ 54 w 93"/>
                    <a:gd name="T29" fmla="*/ 52 h 86"/>
                    <a:gd name="T30" fmla="*/ 63 w 93"/>
                    <a:gd name="T31" fmla="*/ 45 h 86"/>
                    <a:gd name="T32" fmla="*/ 74 w 93"/>
                    <a:gd name="T33" fmla="*/ 36 h 86"/>
                    <a:gd name="T34" fmla="*/ 83 w 93"/>
                    <a:gd name="T35" fmla="*/ 29 h 86"/>
                    <a:gd name="T36" fmla="*/ 93 w 93"/>
                    <a:gd name="T37" fmla="*/ 20 h 86"/>
                    <a:gd name="T38" fmla="*/ 92 w 93"/>
                    <a:gd name="T39" fmla="*/ 0 h 86"/>
                    <a:gd name="T40" fmla="*/ 79 w 93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6">
                      <a:moveTo>
                        <a:pt x="79" y="22"/>
                      </a:moveTo>
                      <a:lnTo>
                        <a:pt x="77" y="1"/>
                      </a:lnTo>
                      <a:lnTo>
                        <a:pt x="68" y="10"/>
                      </a:lnTo>
                      <a:lnTo>
                        <a:pt x="58" y="19"/>
                      </a:lnTo>
                      <a:lnTo>
                        <a:pt x="49" y="26"/>
                      </a:lnTo>
                      <a:lnTo>
                        <a:pt x="38" y="35"/>
                      </a:lnTo>
                      <a:lnTo>
                        <a:pt x="29" y="43"/>
                      </a:lnTo>
                      <a:lnTo>
                        <a:pt x="19" y="51"/>
                      </a:lnTo>
                      <a:lnTo>
                        <a:pt x="9" y="59"/>
                      </a:lnTo>
                      <a:lnTo>
                        <a:pt x="0" y="67"/>
                      </a:lnTo>
                      <a:lnTo>
                        <a:pt x="15" y="86"/>
                      </a:lnTo>
                      <a:lnTo>
                        <a:pt x="23" y="77"/>
                      </a:lnTo>
                      <a:lnTo>
                        <a:pt x="35" y="70"/>
                      </a:lnTo>
                      <a:lnTo>
                        <a:pt x="44" y="61"/>
                      </a:lnTo>
                      <a:lnTo>
                        <a:pt x="54" y="52"/>
                      </a:lnTo>
                      <a:lnTo>
                        <a:pt x="63" y="45"/>
                      </a:lnTo>
                      <a:lnTo>
                        <a:pt x="74" y="36"/>
                      </a:lnTo>
                      <a:lnTo>
                        <a:pt x="83" y="29"/>
                      </a:lnTo>
                      <a:lnTo>
                        <a:pt x="93" y="20"/>
                      </a:lnTo>
                      <a:lnTo>
                        <a:pt x="92" y="0"/>
                      </a:lnTo>
                      <a:lnTo>
                        <a:pt x="7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8" name="Freeform 136"/>
                <p:cNvSpPr>
                  <a:spLocks/>
                </p:cNvSpPr>
                <p:nvPr/>
              </p:nvSpPr>
              <p:spPr bwMode="auto">
                <a:xfrm>
                  <a:off x="5002" y="2813"/>
                  <a:ext cx="33" cy="23"/>
                </a:xfrm>
                <a:custGeom>
                  <a:avLst/>
                  <a:gdLst>
                    <a:gd name="T0" fmla="*/ 0 w 99"/>
                    <a:gd name="T1" fmla="*/ 3 h 70"/>
                    <a:gd name="T2" fmla="*/ 3 w 99"/>
                    <a:gd name="T3" fmla="*/ 20 h 70"/>
                    <a:gd name="T4" fmla="*/ 13 w 99"/>
                    <a:gd name="T5" fmla="*/ 26 h 70"/>
                    <a:gd name="T6" fmla="*/ 24 w 99"/>
                    <a:gd name="T7" fmla="*/ 33 h 70"/>
                    <a:gd name="T8" fmla="*/ 35 w 99"/>
                    <a:gd name="T9" fmla="*/ 39 h 70"/>
                    <a:gd name="T10" fmla="*/ 45 w 99"/>
                    <a:gd name="T11" fmla="*/ 45 h 70"/>
                    <a:gd name="T12" fmla="*/ 55 w 99"/>
                    <a:gd name="T13" fmla="*/ 51 h 70"/>
                    <a:gd name="T14" fmla="*/ 65 w 99"/>
                    <a:gd name="T15" fmla="*/ 57 h 70"/>
                    <a:gd name="T16" fmla="*/ 75 w 99"/>
                    <a:gd name="T17" fmla="*/ 62 h 70"/>
                    <a:gd name="T18" fmla="*/ 86 w 99"/>
                    <a:gd name="T19" fmla="*/ 70 h 70"/>
                    <a:gd name="T20" fmla="*/ 99 w 99"/>
                    <a:gd name="T21" fmla="*/ 48 h 70"/>
                    <a:gd name="T22" fmla="*/ 88 w 99"/>
                    <a:gd name="T23" fmla="*/ 42 h 70"/>
                    <a:gd name="T24" fmla="*/ 77 w 99"/>
                    <a:gd name="T25" fmla="*/ 36 h 70"/>
                    <a:gd name="T26" fmla="*/ 67 w 99"/>
                    <a:gd name="T27" fmla="*/ 30 h 70"/>
                    <a:gd name="T28" fmla="*/ 56 w 99"/>
                    <a:gd name="T29" fmla="*/ 25 h 70"/>
                    <a:gd name="T30" fmla="*/ 46 w 99"/>
                    <a:gd name="T31" fmla="*/ 19 h 70"/>
                    <a:gd name="T32" fmla="*/ 36 w 99"/>
                    <a:gd name="T33" fmla="*/ 11 h 70"/>
                    <a:gd name="T34" fmla="*/ 26 w 99"/>
                    <a:gd name="T35" fmla="*/ 6 h 70"/>
                    <a:gd name="T36" fmla="*/ 14 w 99"/>
                    <a:gd name="T37" fmla="*/ 0 h 70"/>
                    <a:gd name="T38" fmla="*/ 17 w 99"/>
                    <a:gd name="T39" fmla="*/ 19 h 70"/>
                    <a:gd name="T40" fmla="*/ 0 w 99"/>
                    <a:gd name="T41" fmla="*/ 3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9" h="70">
                      <a:moveTo>
                        <a:pt x="0" y="3"/>
                      </a:moveTo>
                      <a:lnTo>
                        <a:pt x="3" y="20"/>
                      </a:lnTo>
                      <a:lnTo>
                        <a:pt x="13" y="26"/>
                      </a:lnTo>
                      <a:lnTo>
                        <a:pt x="24" y="33"/>
                      </a:lnTo>
                      <a:lnTo>
                        <a:pt x="35" y="39"/>
                      </a:lnTo>
                      <a:lnTo>
                        <a:pt x="45" y="45"/>
                      </a:lnTo>
                      <a:lnTo>
                        <a:pt x="55" y="51"/>
                      </a:lnTo>
                      <a:lnTo>
                        <a:pt x="65" y="57"/>
                      </a:lnTo>
                      <a:lnTo>
                        <a:pt x="75" y="62"/>
                      </a:lnTo>
                      <a:lnTo>
                        <a:pt x="86" y="70"/>
                      </a:lnTo>
                      <a:lnTo>
                        <a:pt x="99" y="48"/>
                      </a:lnTo>
                      <a:lnTo>
                        <a:pt x="88" y="42"/>
                      </a:lnTo>
                      <a:lnTo>
                        <a:pt x="77" y="36"/>
                      </a:lnTo>
                      <a:lnTo>
                        <a:pt x="67" y="30"/>
                      </a:lnTo>
                      <a:lnTo>
                        <a:pt x="56" y="25"/>
                      </a:lnTo>
                      <a:lnTo>
                        <a:pt x="46" y="19"/>
                      </a:lnTo>
                      <a:lnTo>
                        <a:pt x="36" y="11"/>
                      </a:lnTo>
                      <a:lnTo>
                        <a:pt x="26" y="6"/>
                      </a:lnTo>
                      <a:lnTo>
                        <a:pt x="14" y="0"/>
                      </a:lnTo>
                      <a:lnTo>
                        <a:pt x="17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9" name="Freeform 137"/>
                <p:cNvSpPr>
                  <a:spLocks/>
                </p:cNvSpPr>
                <p:nvPr/>
              </p:nvSpPr>
              <p:spPr bwMode="auto">
                <a:xfrm>
                  <a:off x="5002" y="2744"/>
                  <a:ext cx="69" cy="75"/>
                </a:xfrm>
                <a:custGeom>
                  <a:avLst/>
                  <a:gdLst>
                    <a:gd name="T0" fmla="*/ 196 w 206"/>
                    <a:gd name="T1" fmla="*/ 0 h 226"/>
                    <a:gd name="T2" fmla="*/ 183 w 206"/>
                    <a:gd name="T3" fmla="*/ 8 h 226"/>
                    <a:gd name="T4" fmla="*/ 168 w 206"/>
                    <a:gd name="T5" fmla="*/ 16 h 226"/>
                    <a:gd name="T6" fmla="*/ 157 w 206"/>
                    <a:gd name="T7" fmla="*/ 26 h 226"/>
                    <a:gd name="T8" fmla="*/ 144 w 206"/>
                    <a:gd name="T9" fmla="*/ 38 h 226"/>
                    <a:gd name="T10" fmla="*/ 132 w 206"/>
                    <a:gd name="T11" fmla="*/ 51 h 226"/>
                    <a:gd name="T12" fmla="*/ 120 w 206"/>
                    <a:gd name="T13" fmla="*/ 63 h 226"/>
                    <a:gd name="T14" fmla="*/ 109 w 206"/>
                    <a:gd name="T15" fmla="*/ 77 h 226"/>
                    <a:gd name="T16" fmla="*/ 97 w 206"/>
                    <a:gd name="T17" fmla="*/ 92 h 226"/>
                    <a:gd name="T18" fmla="*/ 86 w 206"/>
                    <a:gd name="T19" fmla="*/ 106 h 226"/>
                    <a:gd name="T20" fmla="*/ 74 w 206"/>
                    <a:gd name="T21" fmla="*/ 121 h 226"/>
                    <a:gd name="T22" fmla="*/ 62 w 206"/>
                    <a:gd name="T23" fmla="*/ 136 h 226"/>
                    <a:gd name="T24" fmla="*/ 51 w 206"/>
                    <a:gd name="T25" fmla="*/ 152 h 226"/>
                    <a:gd name="T26" fmla="*/ 38 w 206"/>
                    <a:gd name="T27" fmla="*/ 166 h 226"/>
                    <a:gd name="T28" fmla="*/ 26 w 206"/>
                    <a:gd name="T29" fmla="*/ 181 h 226"/>
                    <a:gd name="T30" fmla="*/ 14 w 206"/>
                    <a:gd name="T31" fmla="*/ 195 h 226"/>
                    <a:gd name="T32" fmla="*/ 0 w 206"/>
                    <a:gd name="T33" fmla="*/ 210 h 226"/>
                    <a:gd name="T34" fmla="*/ 17 w 206"/>
                    <a:gd name="T35" fmla="*/ 226 h 226"/>
                    <a:gd name="T36" fmla="*/ 30 w 206"/>
                    <a:gd name="T37" fmla="*/ 211 h 226"/>
                    <a:gd name="T38" fmla="*/ 43 w 206"/>
                    <a:gd name="T39" fmla="*/ 195 h 226"/>
                    <a:gd name="T40" fmla="*/ 56 w 206"/>
                    <a:gd name="T41" fmla="*/ 181 h 226"/>
                    <a:gd name="T42" fmla="*/ 68 w 206"/>
                    <a:gd name="T43" fmla="*/ 165 h 226"/>
                    <a:gd name="T44" fmla="*/ 80 w 206"/>
                    <a:gd name="T45" fmla="*/ 150 h 226"/>
                    <a:gd name="T46" fmla="*/ 91 w 206"/>
                    <a:gd name="T47" fmla="*/ 136 h 226"/>
                    <a:gd name="T48" fmla="*/ 104 w 206"/>
                    <a:gd name="T49" fmla="*/ 121 h 226"/>
                    <a:gd name="T50" fmla="*/ 115 w 206"/>
                    <a:gd name="T51" fmla="*/ 106 h 226"/>
                    <a:gd name="T52" fmla="*/ 126 w 206"/>
                    <a:gd name="T53" fmla="*/ 92 h 226"/>
                    <a:gd name="T54" fmla="*/ 138 w 206"/>
                    <a:gd name="T55" fmla="*/ 79 h 226"/>
                    <a:gd name="T56" fmla="*/ 150 w 206"/>
                    <a:gd name="T57" fmla="*/ 67 h 226"/>
                    <a:gd name="T58" fmla="*/ 161 w 206"/>
                    <a:gd name="T59" fmla="*/ 56 h 226"/>
                    <a:gd name="T60" fmla="*/ 171 w 206"/>
                    <a:gd name="T61" fmla="*/ 45 h 226"/>
                    <a:gd name="T62" fmla="*/ 183 w 206"/>
                    <a:gd name="T63" fmla="*/ 37 h 226"/>
                    <a:gd name="T64" fmla="*/ 195 w 206"/>
                    <a:gd name="T65" fmla="*/ 29 h 226"/>
                    <a:gd name="T66" fmla="*/ 206 w 206"/>
                    <a:gd name="T67" fmla="*/ 22 h 226"/>
                    <a:gd name="T68" fmla="*/ 196 w 206"/>
                    <a:gd name="T69" fmla="*/ 0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6" h="226">
                      <a:moveTo>
                        <a:pt x="196" y="0"/>
                      </a:moveTo>
                      <a:lnTo>
                        <a:pt x="183" y="8"/>
                      </a:lnTo>
                      <a:lnTo>
                        <a:pt x="168" y="16"/>
                      </a:lnTo>
                      <a:lnTo>
                        <a:pt x="157" y="26"/>
                      </a:lnTo>
                      <a:lnTo>
                        <a:pt x="144" y="38"/>
                      </a:lnTo>
                      <a:lnTo>
                        <a:pt x="132" y="51"/>
                      </a:lnTo>
                      <a:lnTo>
                        <a:pt x="120" y="63"/>
                      </a:lnTo>
                      <a:lnTo>
                        <a:pt x="109" y="77"/>
                      </a:lnTo>
                      <a:lnTo>
                        <a:pt x="97" y="92"/>
                      </a:lnTo>
                      <a:lnTo>
                        <a:pt x="86" y="106"/>
                      </a:lnTo>
                      <a:lnTo>
                        <a:pt x="74" y="121"/>
                      </a:lnTo>
                      <a:lnTo>
                        <a:pt x="62" y="136"/>
                      </a:lnTo>
                      <a:lnTo>
                        <a:pt x="51" y="152"/>
                      </a:lnTo>
                      <a:lnTo>
                        <a:pt x="38" y="166"/>
                      </a:lnTo>
                      <a:lnTo>
                        <a:pt x="26" y="181"/>
                      </a:lnTo>
                      <a:lnTo>
                        <a:pt x="14" y="195"/>
                      </a:lnTo>
                      <a:lnTo>
                        <a:pt x="0" y="210"/>
                      </a:lnTo>
                      <a:lnTo>
                        <a:pt x="17" y="226"/>
                      </a:lnTo>
                      <a:lnTo>
                        <a:pt x="30" y="211"/>
                      </a:lnTo>
                      <a:lnTo>
                        <a:pt x="43" y="195"/>
                      </a:lnTo>
                      <a:lnTo>
                        <a:pt x="56" y="181"/>
                      </a:lnTo>
                      <a:lnTo>
                        <a:pt x="68" y="165"/>
                      </a:lnTo>
                      <a:lnTo>
                        <a:pt x="80" y="150"/>
                      </a:lnTo>
                      <a:lnTo>
                        <a:pt x="91" y="136"/>
                      </a:lnTo>
                      <a:lnTo>
                        <a:pt x="104" y="121"/>
                      </a:lnTo>
                      <a:lnTo>
                        <a:pt x="115" y="106"/>
                      </a:lnTo>
                      <a:lnTo>
                        <a:pt x="126" y="92"/>
                      </a:lnTo>
                      <a:lnTo>
                        <a:pt x="138" y="79"/>
                      </a:lnTo>
                      <a:lnTo>
                        <a:pt x="150" y="67"/>
                      </a:lnTo>
                      <a:lnTo>
                        <a:pt x="161" y="56"/>
                      </a:lnTo>
                      <a:lnTo>
                        <a:pt x="171" y="45"/>
                      </a:lnTo>
                      <a:lnTo>
                        <a:pt x="183" y="37"/>
                      </a:lnTo>
                      <a:lnTo>
                        <a:pt x="195" y="29"/>
                      </a:lnTo>
                      <a:lnTo>
                        <a:pt x="206" y="22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0" name="Freeform 138"/>
                <p:cNvSpPr>
                  <a:spLocks/>
                </p:cNvSpPr>
                <p:nvPr/>
              </p:nvSpPr>
              <p:spPr bwMode="auto">
                <a:xfrm>
                  <a:off x="5004" y="2812"/>
                  <a:ext cx="6" cy="8"/>
                </a:xfrm>
                <a:custGeom>
                  <a:avLst/>
                  <a:gdLst>
                    <a:gd name="T0" fmla="*/ 10 w 18"/>
                    <a:gd name="T1" fmla="*/ 24 h 24"/>
                    <a:gd name="T2" fmla="*/ 15 w 18"/>
                    <a:gd name="T3" fmla="*/ 21 h 24"/>
                    <a:gd name="T4" fmla="*/ 16 w 18"/>
                    <a:gd name="T5" fmla="*/ 16 h 24"/>
                    <a:gd name="T6" fmla="*/ 18 w 18"/>
                    <a:gd name="T7" fmla="*/ 12 h 24"/>
                    <a:gd name="T8" fmla="*/ 16 w 18"/>
                    <a:gd name="T9" fmla="*/ 8 h 24"/>
                    <a:gd name="T10" fmla="*/ 13 w 18"/>
                    <a:gd name="T11" fmla="*/ 3 h 24"/>
                    <a:gd name="T12" fmla="*/ 10 w 18"/>
                    <a:gd name="T13" fmla="*/ 2 h 24"/>
                    <a:gd name="T14" fmla="*/ 6 w 18"/>
                    <a:gd name="T15" fmla="*/ 0 h 24"/>
                    <a:gd name="T16" fmla="*/ 0 w 18"/>
                    <a:gd name="T17" fmla="*/ 2 h 24"/>
                    <a:gd name="T18" fmla="*/ 10 w 18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10" y="24"/>
                      </a:moveTo>
                      <a:lnTo>
                        <a:pt x="15" y="21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16" y="8"/>
                      </a:lnTo>
                      <a:lnTo>
                        <a:pt x="13" y="3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1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1" name="Freeform 139"/>
                <p:cNvSpPr>
                  <a:spLocks/>
                </p:cNvSpPr>
                <p:nvPr/>
              </p:nvSpPr>
              <p:spPr bwMode="auto">
                <a:xfrm>
                  <a:off x="5190" y="2955"/>
                  <a:ext cx="5" cy="7"/>
                </a:xfrm>
                <a:custGeom>
                  <a:avLst/>
                  <a:gdLst>
                    <a:gd name="T0" fmla="*/ 7 w 14"/>
                    <a:gd name="T1" fmla="*/ 0 h 23"/>
                    <a:gd name="T2" fmla="*/ 3 w 14"/>
                    <a:gd name="T3" fmla="*/ 1 h 23"/>
                    <a:gd name="T4" fmla="*/ 0 w 14"/>
                    <a:gd name="T5" fmla="*/ 4 h 23"/>
                    <a:gd name="T6" fmla="*/ 0 w 14"/>
                    <a:gd name="T7" fmla="*/ 10 h 23"/>
                    <a:gd name="T8" fmla="*/ 0 w 14"/>
                    <a:gd name="T9" fmla="*/ 14 h 23"/>
                    <a:gd name="T10" fmla="*/ 1 w 14"/>
                    <a:gd name="T11" fmla="*/ 17 h 23"/>
                    <a:gd name="T12" fmla="*/ 4 w 14"/>
                    <a:gd name="T13" fmla="*/ 20 h 23"/>
                    <a:gd name="T14" fmla="*/ 9 w 14"/>
                    <a:gd name="T15" fmla="*/ 23 h 23"/>
                    <a:gd name="T16" fmla="*/ 14 w 14"/>
                    <a:gd name="T17" fmla="*/ 23 h 23"/>
                    <a:gd name="T18" fmla="*/ 7 w 14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7" y="0"/>
                      </a:move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9" y="23"/>
                      </a:lnTo>
                      <a:lnTo>
                        <a:pt x="14" y="2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2" name="Freeform 140"/>
                <p:cNvSpPr>
                  <a:spLocks/>
                </p:cNvSpPr>
                <p:nvPr/>
              </p:nvSpPr>
              <p:spPr bwMode="auto">
                <a:xfrm>
                  <a:off x="5193" y="2946"/>
                  <a:ext cx="60" cy="16"/>
                </a:xfrm>
                <a:custGeom>
                  <a:avLst/>
                  <a:gdLst>
                    <a:gd name="T0" fmla="*/ 181 w 181"/>
                    <a:gd name="T1" fmla="*/ 2 h 50"/>
                    <a:gd name="T2" fmla="*/ 169 w 181"/>
                    <a:gd name="T3" fmla="*/ 2 h 50"/>
                    <a:gd name="T4" fmla="*/ 159 w 181"/>
                    <a:gd name="T5" fmla="*/ 0 h 50"/>
                    <a:gd name="T6" fmla="*/ 147 w 181"/>
                    <a:gd name="T7" fmla="*/ 0 h 50"/>
                    <a:gd name="T8" fmla="*/ 135 w 181"/>
                    <a:gd name="T9" fmla="*/ 2 h 50"/>
                    <a:gd name="T10" fmla="*/ 124 w 181"/>
                    <a:gd name="T11" fmla="*/ 2 h 50"/>
                    <a:gd name="T12" fmla="*/ 114 w 181"/>
                    <a:gd name="T13" fmla="*/ 3 h 50"/>
                    <a:gd name="T14" fmla="*/ 101 w 181"/>
                    <a:gd name="T15" fmla="*/ 5 h 50"/>
                    <a:gd name="T16" fmla="*/ 90 w 181"/>
                    <a:gd name="T17" fmla="*/ 6 h 50"/>
                    <a:gd name="T18" fmla="*/ 79 w 181"/>
                    <a:gd name="T19" fmla="*/ 8 h 50"/>
                    <a:gd name="T20" fmla="*/ 67 w 181"/>
                    <a:gd name="T21" fmla="*/ 11 h 50"/>
                    <a:gd name="T22" fmla="*/ 55 w 181"/>
                    <a:gd name="T23" fmla="*/ 12 h 50"/>
                    <a:gd name="T24" fmla="*/ 44 w 181"/>
                    <a:gd name="T25" fmla="*/ 15 h 50"/>
                    <a:gd name="T26" fmla="*/ 32 w 181"/>
                    <a:gd name="T27" fmla="*/ 18 h 50"/>
                    <a:gd name="T28" fmla="*/ 22 w 181"/>
                    <a:gd name="T29" fmla="*/ 21 h 50"/>
                    <a:gd name="T30" fmla="*/ 12 w 181"/>
                    <a:gd name="T31" fmla="*/ 24 h 50"/>
                    <a:gd name="T32" fmla="*/ 0 w 181"/>
                    <a:gd name="T33" fmla="*/ 27 h 50"/>
                    <a:gd name="T34" fmla="*/ 7 w 181"/>
                    <a:gd name="T35" fmla="*/ 50 h 50"/>
                    <a:gd name="T36" fmla="*/ 16 w 181"/>
                    <a:gd name="T37" fmla="*/ 46 h 50"/>
                    <a:gd name="T38" fmla="*/ 28 w 181"/>
                    <a:gd name="T39" fmla="*/ 43 h 50"/>
                    <a:gd name="T40" fmla="*/ 38 w 181"/>
                    <a:gd name="T41" fmla="*/ 41 h 50"/>
                    <a:gd name="T42" fmla="*/ 50 w 181"/>
                    <a:gd name="T43" fmla="*/ 38 h 50"/>
                    <a:gd name="T44" fmla="*/ 60 w 181"/>
                    <a:gd name="T45" fmla="*/ 35 h 50"/>
                    <a:gd name="T46" fmla="*/ 71 w 181"/>
                    <a:gd name="T47" fmla="*/ 34 h 50"/>
                    <a:gd name="T48" fmla="*/ 82 w 181"/>
                    <a:gd name="T49" fmla="*/ 31 h 50"/>
                    <a:gd name="T50" fmla="*/ 93 w 181"/>
                    <a:gd name="T51" fmla="*/ 30 h 50"/>
                    <a:gd name="T52" fmla="*/ 105 w 181"/>
                    <a:gd name="T53" fmla="*/ 28 h 50"/>
                    <a:gd name="T54" fmla="*/ 115 w 181"/>
                    <a:gd name="T55" fmla="*/ 27 h 50"/>
                    <a:gd name="T56" fmla="*/ 127 w 181"/>
                    <a:gd name="T57" fmla="*/ 25 h 50"/>
                    <a:gd name="T58" fmla="*/ 137 w 181"/>
                    <a:gd name="T59" fmla="*/ 25 h 50"/>
                    <a:gd name="T60" fmla="*/ 149 w 181"/>
                    <a:gd name="T61" fmla="*/ 24 h 50"/>
                    <a:gd name="T62" fmla="*/ 157 w 181"/>
                    <a:gd name="T63" fmla="*/ 24 h 50"/>
                    <a:gd name="T64" fmla="*/ 169 w 181"/>
                    <a:gd name="T65" fmla="*/ 25 h 50"/>
                    <a:gd name="T66" fmla="*/ 178 w 181"/>
                    <a:gd name="T67" fmla="*/ 25 h 50"/>
                    <a:gd name="T68" fmla="*/ 181 w 181"/>
                    <a:gd name="T6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1" h="50">
                      <a:moveTo>
                        <a:pt x="181" y="2"/>
                      </a:moveTo>
                      <a:lnTo>
                        <a:pt x="169" y="2"/>
                      </a:lnTo>
                      <a:lnTo>
                        <a:pt x="159" y="0"/>
                      </a:lnTo>
                      <a:lnTo>
                        <a:pt x="147" y="0"/>
                      </a:lnTo>
                      <a:lnTo>
                        <a:pt x="135" y="2"/>
                      </a:lnTo>
                      <a:lnTo>
                        <a:pt x="124" y="2"/>
                      </a:lnTo>
                      <a:lnTo>
                        <a:pt x="114" y="3"/>
                      </a:lnTo>
                      <a:lnTo>
                        <a:pt x="101" y="5"/>
                      </a:lnTo>
                      <a:lnTo>
                        <a:pt x="90" y="6"/>
                      </a:lnTo>
                      <a:lnTo>
                        <a:pt x="79" y="8"/>
                      </a:lnTo>
                      <a:lnTo>
                        <a:pt x="67" y="11"/>
                      </a:lnTo>
                      <a:lnTo>
                        <a:pt x="55" y="12"/>
                      </a:lnTo>
                      <a:lnTo>
                        <a:pt x="44" y="15"/>
                      </a:lnTo>
                      <a:lnTo>
                        <a:pt x="32" y="18"/>
                      </a:lnTo>
                      <a:lnTo>
                        <a:pt x="22" y="21"/>
                      </a:lnTo>
                      <a:lnTo>
                        <a:pt x="12" y="24"/>
                      </a:lnTo>
                      <a:lnTo>
                        <a:pt x="0" y="27"/>
                      </a:lnTo>
                      <a:lnTo>
                        <a:pt x="7" y="50"/>
                      </a:lnTo>
                      <a:lnTo>
                        <a:pt x="16" y="46"/>
                      </a:lnTo>
                      <a:lnTo>
                        <a:pt x="28" y="43"/>
                      </a:lnTo>
                      <a:lnTo>
                        <a:pt x="38" y="41"/>
                      </a:lnTo>
                      <a:lnTo>
                        <a:pt x="50" y="38"/>
                      </a:lnTo>
                      <a:lnTo>
                        <a:pt x="60" y="35"/>
                      </a:lnTo>
                      <a:lnTo>
                        <a:pt x="71" y="34"/>
                      </a:lnTo>
                      <a:lnTo>
                        <a:pt x="82" y="31"/>
                      </a:lnTo>
                      <a:lnTo>
                        <a:pt x="93" y="30"/>
                      </a:lnTo>
                      <a:lnTo>
                        <a:pt x="105" y="28"/>
                      </a:lnTo>
                      <a:lnTo>
                        <a:pt x="115" y="27"/>
                      </a:lnTo>
                      <a:lnTo>
                        <a:pt x="127" y="25"/>
                      </a:lnTo>
                      <a:lnTo>
                        <a:pt x="137" y="25"/>
                      </a:lnTo>
                      <a:lnTo>
                        <a:pt x="149" y="24"/>
                      </a:lnTo>
                      <a:lnTo>
                        <a:pt x="157" y="24"/>
                      </a:lnTo>
                      <a:lnTo>
                        <a:pt x="169" y="25"/>
                      </a:lnTo>
                      <a:lnTo>
                        <a:pt x="178" y="25"/>
                      </a:lnTo>
                      <a:lnTo>
                        <a:pt x="18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3" name="Freeform 141"/>
                <p:cNvSpPr>
                  <a:spLocks/>
                </p:cNvSpPr>
                <p:nvPr/>
              </p:nvSpPr>
              <p:spPr bwMode="auto">
                <a:xfrm>
                  <a:off x="5194" y="2955"/>
                  <a:ext cx="4" cy="7"/>
                </a:xfrm>
                <a:custGeom>
                  <a:avLst/>
                  <a:gdLst>
                    <a:gd name="T0" fmla="*/ 0 w 12"/>
                    <a:gd name="T1" fmla="*/ 23 h 23"/>
                    <a:gd name="T2" fmla="*/ 4 w 12"/>
                    <a:gd name="T3" fmla="*/ 21 h 23"/>
                    <a:gd name="T4" fmla="*/ 9 w 12"/>
                    <a:gd name="T5" fmla="*/ 19 h 23"/>
                    <a:gd name="T6" fmla="*/ 10 w 12"/>
                    <a:gd name="T7" fmla="*/ 16 h 23"/>
                    <a:gd name="T8" fmla="*/ 12 w 12"/>
                    <a:gd name="T9" fmla="*/ 11 h 23"/>
                    <a:gd name="T10" fmla="*/ 12 w 12"/>
                    <a:gd name="T11" fmla="*/ 7 h 23"/>
                    <a:gd name="T12" fmla="*/ 10 w 12"/>
                    <a:gd name="T13" fmla="*/ 4 h 23"/>
                    <a:gd name="T14" fmla="*/ 7 w 12"/>
                    <a:gd name="T15" fmla="*/ 1 h 23"/>
                    <a:gd name="T16" fmla="*/ 2 w 12"/>
                    <a:gd name="T17" fmla="*/ 0 h 23"/>
                    <a:gd name="T18" fmla="*/ 0 w 12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0" y="23"/>
                      </a:moveTo>
                      <a:lnTo>
                        <a:pt x="4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2" y="11"/>
                      </a:lnTo>
                      <a:lnTo>
                        <a:pt x="12" y="7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4" name="Freeform 142"/>
                <p:cNvSpPr>
                  <a:spLocks/>
                </p:cNvSpPr>
                <p:nvPr/>
              </p:nvSpPr>
              <p:spPr bwMode="auto">
                <a:xfrm>
                  <a:off x="5247" y="2991"/>
                  <a:ext cx="8" cy="5"/>
                </a:xfrm>
                <a:custGeom>
                  <a:avLst/>
                  <a:gdLst>
                    <a:gd name="T0" fmla="*/ 0 w 23"/>
                    <a:gd name="T1" fmla="*/ 2 h 13"/>
                    <a:gd name="T2" fmla="*/ 2 w 23"/>
                    <a:gd name="T3" fmla="*/ 6 h 13"/>
                    <a:gd name="T4" fmla="*/ 4 w 23"/>
                    <a:gd name="T5" fmla="*/ 10 h 13"/>
                    <a:gd name="T6" fmla="*/ 7 w 23"/>
                    <a:gd name="T7" fmla="*/ 12 h 13"/>
                    <a:gd name="T8" fmla="*/ 12 w 23"/>
                    <a:gd name="T9" fmla="*/ 13 h 13"/>
                    <a:gd name="T10" fmla="*/ 16 w 23"/>
                    <a:gd name="T11" fmla="*/ 12 h 13"/>
                    <a:gd name="T12" fmla="*/ 20 w 23"/>
                    <a:gd name="T13" fmla="*/ 9 h 13"/>
                    <a:gd name="T14" fmla="*/ 22 w 23"/>
                    <a:gd name="T15" fmla="*/ 6 h 13"/>
                    <a:gd name="T16" fmla="*/ 23 w 23"/>
                    <a:gd name="T17" fmla="*/ 0 h 13"/>
                    <a:gd name="T18" fmla="*/ 0 w 23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3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7" y="12"/>
                      </a:lnTo>
                      <a:lnTo>
                        <a:pt x="12" y="13"/>
                      </a:lnTo>
                      <a:lnTo>
                        <a:pt x="16" y="12"/>
                      </a:lnTo>
                      <a:lnTo>
                        <a:pt x="20" y="9"/>
                      </a:lnTo>
                      <a:lnTo>
                        <a:pt x="22" y="6"/>
                      </a:lnTo>
                      <a:lnTo>
                        <a:pt x="2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5" name="Freeform 143"/>
                <p:cNvSpPr>
                  <a:spLocks/>
                </p:cNvSpPr>
                <p:nvPr/>
              </p:nvSpPr>
              <p:spPr bwMode="auto">
                <a:xfrm>
                  <a:off x="5244" y="2908"/>
                  <a:ext cx="11" cy="84"/>
                </a:xfrm>
                <a:custGeom>
                  <a:avLst/>
                  <a:gdLst>
                    <a:gd name="T0" fmla="*/ 13 w 33"/>
                    <a:gd name="T1" fmla="*/ 23 h 252"/>
                    <a:gd name="T2" fmla="*/ 0 w 33"/>
                    <a:gd name="T3" fmla="*/ 12 h 252"/>
                    <a:gd name="T4" fmla="*/ 1 w 33"/>
                    <a:gd name="T5" fmla="*/ 28 h 252"/>
                    <a:gd name="T6" fmla="*/ 1 w 33"/>
                    <a:gd name="T7" fmla="*/ 42 h 252"/>
                    <a:gd name="T8" fmla="*/ 1 w 33"/>
                    <a:gd name="T9" fmla="*/ 57 h 252"/>
                    <a:gd name="T10" fmla="*/ 3 w 33"/>
                    <a:gd name="T11" fmla="*/ 71 h 252"/>
                    <a:gd name="T12" fmla="*/ 4 w 33"/>
                    <a:gd name="T13" fmla="*/ 87 h 252"/>
                    <a:gd name="T14" fmla="*/ 4 w 33"/>
                    <a:gd name="T15" fmla="*/ 102 h 252"/>
                    <a:gd name="T16" fmla="*/ 4 w 33"/>
                    <a:gd name="T17" fmla="*/ 116 h 252"/>
                    <a:gd name="T18" fmla="*/ 6 w 33"/>
                    <a:gd name="T19" fmla="*/ 132 h 252"/>
                    <a:gd name="T20" fmla="*/ 6 w 33"/>
                    <a:gd name="T21" fmla="*/ 147 h 252"/>
                    <a:gd name="T22" fmla="*/ 7 w 33"/>
                    <a:gd name="T23" fmla="*/ 161 h 252"/>
                    <a:gd name="T24" fmla="*/ 7 w 33"/>
                    <a:gd name="T25" fmla="*/ 177 h 252"/>
                    <a:gd name="T26" fmla="*/ 7 w 33"/>
                    <a:gd name="T27" fmla="*/ 191 h 252"/>
                    <a:gd name="T28" fmla="*/ 9 w 33"/>
                    <a:gd name="T29" fmla="*/ 207 h 252"/>
                    <a:gd name="T30" fmla="*/ 9 w 33"/>
                    <a:gd name="T31" fmla="*/ 221 h 252"/>
                    <a:gd name="T32" fmla="*/ 10 w 33"/>
                    <a:gd name="T33" fmla="*/ 236 h 252"/>
                    <a:gd name="T34" fmla="*/ 10 w 33"/>
                    <a:gd name="T35" fmla="*/ 252 h 252"/>
                    <a:gd name="T36" fmla="*/ 33 w 33"/>
                    <a:gd name="T37" fmla="*/ 250 h 252"/>
                    <a:gd name="T38" fmla="*/ 32 w 33"/>
                    <a:gd name="T39" fmla="*/ 236 h 252"/>
                    <a:gd name="T40" fmla="*/ 32 w 33"/>
                    <a:gd name="T41" fmla="*/ 220 h 252"/>
                    <a:gd name="T42" fmla="*/ 32 w 33"/>
                    <a:gd name="T43" fmla="*/ 205 h 252"/>
                    <a:gd name="T44" fmla="*/ 30 w 33"/>
                    <a:gd name="T45" fmla="*/ 191 h 252"/>
                    <a:gd name="T46" fmla="*/ 30 w 33"/>
                    <a:gd name="T47" fmla="*/ 176 h 252"/>
                    <a:gd name="T48" fmla="*/ 29 w 33"/>
                    <a:gd name="T49" fmla="*/ 160 h 252"/>
                    <a:gd name="T50" fmla="*/ 29 w 33"/>
                    <a:gd name="T51" fmla="*/ 145 h 252"/>
                    <a:gd name="T52" fmla="*/ 29 w 33"/>
                    <a:gd name="T53" fmla="*/ 131 h 252"/>
                    <a:gd name="T54" fmla="*/ 28 w 33"/>
                    <a:gd name="T55" fmla="*/ 115 h 252"/>
                    <a:gd name="T56" fmla="*/ 28 w 33"/>
                    <a:gd name="T57" fmla="*/ 100 h 252"/>
                    <a:gd name="T58" fmla="*/ 26 w 33"/>
                    <a:gd name="T59" fmla="*/ 86 h 252"/>
                    <a:gd name="T60" fmla="*/ 26 w 33"/>
                    <a:gd name="T61" fmla="*/ 71 h 252"/>
                    <a:gd name="T62" fmla="*/ 25 w 33"/>
                    <a:gd name="T63" fmla="*/ 55 h 252"/>
                    <a:gd name="T64" fmla="*/ 25 w 33"/>
                    <a:gd name="T65" fmla="*/ 41 h 252"/>
                    <a:gd name="T66" fmla="*/ 23 w 33"/>
                    <a:gd name="T67" fmla="*/ 26 h 252"/>
                    <a:gd name="T68" fmla="*/ 23 w 33"/>
                    <a:gd name="T69" fmla="*/ 12 h 252"/>
                    <a:gd name="T70" fmla="*/ 10 w 33"/>
                    <a:gd name="T71" fmla="*/ 0 h 252"/>
                    <a:gd name="T72" fmla="*/ 13 w 33"/>
                    <a:gd name="T73" fmla="*/ 23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252">
                      <a:moveTo>
                        <a:pt x="13" y="23"/>
                      </a:moveTo>
                      <a:lnTo>
                        <a:pt x="0" y="12"/>
                      </a:lnTo>
                      <a:lnTo>
                        <a:pt x="1" y="28"/>
                      </a:lnTo>
                      <a:lnTo>
                        <a:pt x="1" y="42"/>
                      </a:lnTo>
                      <a:lnTo>
                        <a:pt x="1" y="57"/>
                      </a:lnTo>
                      <a:lnTo>
                        <a:pt x="3" y="71"/>
                      </a:lnTo>
                      <a:lnTo>
                        <a:pt x="4" y="87"/>
                      </a:lnTo>
                      <a:lnTo>
                        <a:pt x="4" y="102"/>
                      </a:lnTo>
                      <a:lnTo>
                        <a:pt x="4" y="116"/>
                      </a:lnTo>
                      <a:lnTo>
                        <a:pt x="6" y="132"/>
                      </a:lnTo>
                      <a:lnTo>
                        <a:pt x="6" y="147"/>
                      </a:lnTo>
                      <a:lnTo>
                        <a:pt x="7" y="161"/>
                      </a:lnTo>
                      <a:lnTo>
                        <a:pt x="7" y="177"/>
                      </a:lnTo>
                      <a:lnTo>
                        <a:pt x="7" y="191"/>
                      </a:lnTo>
                      <a:lnTo>
                        <a:pt x="9" y="207"/>
                      </a:lnTo>
                      <a:lnTo>
                        <a:pt x="9" y="221"/>
                      </a:lnTo>
                      <a:lnTo>
                        <a:pt x="10" y="236"/>
                      </a:lnTo>
                      <a:lnTo>
                        <a:pt x="10" y="252"/>
                      </a:lnTo>
                      <a:lnTo>
                        <a:pt x="33" y="250"/>
                      </a:lnTo>
                      <a:lnTo>
                        <a:pt x="32" y="236"/>
                      </a:lnTo>
                      <a:lnTo>
                        <a:pt x="32" y="220"/>
                      </a:lnTo>
                      <a:lnTo>
                        <a:pt x="32" y="205"/>
                      </a:lnTo>
                      <a:lnTo>
                        <a:pt x="30" y="191"/>
                      </a:lnTo>
                      <a:lnTo>
                        <a:pt x="30" y="176"/>
                      </a:lnTo>
                      <a:lnTo>
                        <a:pt x="29" y="160"/>
                      </a:lnTo>
                      <a:lnTo>
                        <a:pt x="29" y="145"/>
                      </a:lnTo>
                      <a:lnTo>
                        <a:pt x="29" y="131"/>
                      </a:lnTo>
                      <a:lnTo>
                        <a:pt x="28" y="115"/>
                      </a:lnTo>
                      <a:lnTo>
                        <a:pt x="28" y="100"/>
                      </a:lnTo>
                      <a:lnTo>
                        <a:pt x="26" y="86"/>
                      </a:lnTo>
                      <a:lnTo>
                        <a:pt x="26" y="71"/>
                      </a:lnTo>
                      <a:lnTo>
                        <a:pt x="25" y="55"/>
                      </a:lnTo>
                      <a:lnTo>
                        <a:pt x="25" y="41"/>
                      </a:lnTo>
                      <a:lnTo>
                        <a:pt x="23" y="26"/>
                      </a:lnTo>
                      <a:lnTo>
                        <a:pt x="23" y="12"/>
                      </a:lnTo>
                      <a:lnTo>
                        <a:pt x="10" y="0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6" name="Freeform 144"/>
                <p:cNvSpPr>
                  <a:spLocks/>
                </p:cNvSpPr>
                <p:nvPr/>
              </p:nvSpPr>
              <p:spPr bwMode="auto">
                <a:xfrm>
                  <a:off x="5232" y="2908"/>
                  <a:ext cx="16" cy="9"/>
                </a:xfrm>
                <a:custGeom>
                  <a:avLst/>
                  <a:gdLst>
                    <a:gd name="T0" fmla="*/ 22 w 48"/>
                    <a:gd name="T1" fmla="*/ 14 h 26"/>
                    <a:gd name="T2" fmla="*/ 13 w 48"/>
                    <a:gd name="T3" fmla="*/ 26 h 26"/>
                    <a:gd name="T4" fmla="*/ 17 w 48"/>
                    <a:gd name="T5" fmla="*/ 26 h 26"/>
                    <a:gd name="T6" fmla="*/ 20 w 48"/>
                    <a:gd name="T7" fmla="*/ 26 h 26"/>
                    <a:gd name="T8" fmla="*/ 25 w 48"/>
                    <a:gd name="T9" fmla="*/ 26 h 26"/>
                    <a:gd name="T10" fmla="*/ 32 w 48"/>
                    <a:gd name="T11" fmla="*/ 25 h 26"/>
                    <a:gd name="T12" fmla="*/ 35 w 48"/>
                    <a:gd name="T13" fmla="*/ 25 h 26"/>
                    <a:gd name="T14" fmla="*/ 39 w 48"/>
                    <a:gd name="T15" fmla="*/ 23 h 26"/>
                    <a:gd name="T16" fmla="*/ 44 w 48"/>
                    <a:gd name="T17" fmla="*/ 23 h 26"/>
                    <a:gd name="T18" fmla="*/ 48 w 48"/>
                    <a:gd name="T19" fmla="*/ 23 h 26"/>
                    <a:gd name="T20" fmla="*/ 45 w 48"/>
                    <a:gd name="T21" fmla="*/ 0 h 26"/>
                    <a:gd name="T22" fmla="*/ 42 w 48"/>
                    <a:gd name="T23" fmla="*/ 0 h 26"/>
                    <a:gd name="T24" fmla="*/ 38 w 48"/>
                    <a:gd name="T25" fmla="*/ 0 h 26"/>
                    <a:gd name="T26" fmla="*/ 32 w 48"/>
                    <a:gd name="T27" fmla="*/ 1 h 26"/>
                    <a:gd name="T28" fmla="*/ 28 w 48"/>
                    <a:gd name="T29" fmla="*/ 1 h 26"/>
                    <a:gd name="T30" fmla="*/ 25 w 48"/>
                    <a:gd name="T31" fmla="*/ 3 h 26"/>
                    <a:gd name="T32" fmla="*/ 19 w 48"/>
                    <a:gd name="T33" fmla="*/ 3 h 26"/>
                    <a:gd name="T34" fmla="*/ 13 w 48"/>
                    <a:gd name="T35" fmla="*/ 3 h 26"/>
                    <a:gd name="T36" fmla="*/ 10 w 48"/>
                    <a:gd name="T37" fmla="*/ 3 h 26"/>
                    <a:gd name="T38" fmla="*/ 0 w 48"/>
                    <a:gd name="T39" fmla="*/ 16 h 26"/>
                    <a:gd name="T40" fmla="*/ 22 w 48"/>
                    <a:gd name="T41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6">
                      <a:moveTo>
                        <a:pt x="22" y="14"/>
                      </a:moveTo>
                      <a:lnTo>
                        <a:pt x="13" y="26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5" y="26"/>
                      </a:lnTo>
                      <a:lnTo>
                        <a:pt x="32" y="25"/>
                      </a:lnTo>
                      <a:lnTo>
                        <a:pt x="35" y="25"/>
                      </a:lnTo>
                      <a:lnTo>
                        <a:pt x="39" y="23"/>
                      </a:lnTo>
                      <a:lnTo>
                        <a:pt x="44" y="23"/>
                      </a:lnTo>
                      <a:lnTo>
                        <a:pt x="48" y="23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5" y="3"/>
                      </a:lnTo>
                      <a:lnTo>
                        <a:pt x="19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0" y="16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7" name="Freeform 145"/>
                <p:cNvSpPr>
                  <a:spLocks/>
                </p:cNvSpPr>
                <p:nvPr/>
              </p:nvSpPr>
              <p:spPr bwMode="auto">
                <a:xfrm>
                  <a:off x="5232" y="2913"/>
                  <a:ext cx="9" cy="41"/>
                </a:xfrm>
                <a:custGeom>
                  <a:avLst/>
                  <a:gdLst>
                    <a:gd name="T0" fmla="*/ 15 w 28"/>
                    <a:gd name="T1" fmla="*/ 99 h 123"/>
                    <a:gd name="T2" fmla="*/ 28 w 28"/>
                    <a:gd name="T3" fmla="*/ 110 h 123"/>
                    <a:gd name="T4" fmla="*/ 28 w 28"/>
                    <a:gd name="T5" fmla="*/ 104 h 123"/>
                    <a:gd name="T6" fmla="*/ 28 w 28"/>
                    <a:gd name="T7" fmla="*/ 97 h 123"/>
                    <a:gd name="T8" fmla="*/ 28 w 28"/>
                    <a:gd name="T9" fmla="*/ 89 h 123"/>
                    <a:gd name="T10" fmla="*/ 26 w 28"/>
                    <a:gd name="T11" fmla="*/ 82 h 123"/>
                    <a:gd name="T12" fmla="*/ 26 w 28"/>
                    <a:gd name="T13" fmla="*/ 76 h 123"/>
                    <a:gd name="T14" fmla="*/ 26 w 28"/>
                    <a:gd name="T15" fmla="*/ 69 h 123"/>
                    <a:gd name="T16" fmla="*/ 26 w 28"/>
                    <a:gd name="T17" fmla="*/ 62 h 123"/>
                    <a:gd name="T18" fmla="*/ 25 w 28"/>
                    <a:gd name="T19" fmla="*/ 56 h 123"/>
                    <a:gd name="T20" fmla="*/ 25 w 28"/>
                    <a:gd name="T21" fmla="*/ 49 h 123"/>
                    <a:gd name="T22" fmla="*/ 25 w 28"/>
                    <a:gd name="T23" fmla="*/ 41 h 123"/>
                    <a:gd name="T24" fmla="*/ 25 w 28"/>
                    <a:gd name="T25" fmla="*/ 35 h 123"/>
                    <a:gd name="T26" fmla="*/ 25 w 28"/>
                    <a:gd name="T27" fmla="*/ 28 h 123"/>
                    <a:gd name="T28" fmla="*/ 25 w 28"/>
                    <a:gd name="T29" fmla="*/ 21 h 123"/>
                    <a:gd name="T30" fmla="*/ 23 w 28"/>
                    <a:gd name="T31" fmla="*/ 14 h 123"/>
                    <a:gd name="T32" fmla="*/ 23 w 28"/>
                    <a:gd name="T33" fmla="*/ 6 h 123"/>
                    <a:gd name="T34" fmla="*/ 22 w 28"/>
                    <a:gd name="T35" fmla="*/ 0 h 123"/>
                    <a:gd name="T36" fmla="*/ 0 w 28"/>
                    <a:gd name="T37" fmla="*/ 2 h 123"/>
                    <a:gd name="T38" fmla="*/ 0 w 28"/>
                    <a:gd name="T39" fmla="*/ 9 h 123"/>
                    <a:gd name="T40" fmla="*/ 0 w 28"/>
                    <a:gd name="T41" fmla="*/ 17 h 123"/>
                    <a:gd name="T42" fmla="*/ 1 w 28"/>
                    <a:gd name="T43" fmla="*/ 22 h 123"/>
                    <a:gd name="T44" fmla="*/ 1 w 28"/>
                    <a:gd name="T45" fmla="*/ 28 h 123"/>
                    <a:gd name="T46" fmla="*/ 1 w 28"/>
                    <a:gd name="T47" fmla="*/ 35 h 123"/>
                    <a:gd name="T48" fmla="*/ 1 w 28"/>
                    <a:gd name="T49" fmla="*/ 43 h 123"/>
                    <a:gd name="T50" fmla="*/ 3 w 28"/>
                    <a:gd name="T51" fmla="*/ 50 h 123"/>
                    <a:gd name="T52" fmla="*/ 3 w 28"/>
                    <a:gd name="T53" fmla="*/ 57 h 123"/>
                    <a:gd name="T54" fmla="*/ 3 w 28"/>
                    <a:gd name="T55" fmla="*/ 63 h 123"/>
                    <a:gd name="T56" fmla="*/ 3 w 28"/>
                    <a:gd name="T57" fmla="*/ 70 h 123"/>
                    <a:gd name="T58" fmla="*/ 3 w 28"/>
                    <a:gd name="T59" fmla="*/ 78 h 123"/>
                    <a:gd name="T60" fmla="*/ 3 w 28"/>
                    <a:gd name="T61" fmla="*/ 83 h 123"/>
                    <a:gd name="T62" fmla="*/ 4 w 28"/>
                    <a:gd name="T63" fmla="*/ 91 h 123"/>
                    <a:gd name="T64" fmla="*/ 4 w 28"/>
                    <a:gd name="T65" fmla="*/ 98 h 123"/>
                    <a:gd name="T66" fmla="*/ 4 w 28"/>
                    <a:gd name="T67" fmla="*/ 105 h 123"/>
                    <a:gd name="T68" fmla="*/ 4 w 28"/>
                    <a:gd name="T69" fmla="*/ 111 h 123"/>
                    <a:gd name="T70" fmla="*/ 17 w 28"/>
                    <a:gd name="T71" fmla="*/ 123 h 123"/>
                    <a:gd name="T72" fmla="*/ 15 w 28"/>
                    <a:gd name="T73" fmla="*/ 99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" h="123">
                      <a:moveTo>
                        <a:pt x="15" y="99"/>
                      </a:moveTo>
                      <a:lnTo>
                        <a:pt x="28" y="110"/>
                      </a:lnTo>
                      <a:lnTo>
                        <a:pt x="28" y="104"/>
                      </a:lnTo>
                      <a:lnTo>
                        <a:pt x="28" y="97"/>
                      </a:lnTo>
                      <a:lnTo>
                        <a:pt x="28" y="89"/>
                      </a:lnTo>
                      <a:lnTo>
                        <a:pt x="26" y="82"/>
                      </a:lnTo>
                      <a:lnTo>
                        <a:pt x="26" y="76"/>
                      </a:lnTo>
                      <a:lnTo>
                        <a:pt x="26" y="69"/>
                      </a:lnTo>
                      <a:lnTo>
                        <a:pt x="26" y="62"/>
                      </a:lnTo>
                      <a:lnTo>
                        <a:pt x="25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5" y="35"/>
                      </a:lnTo>
                      <a:lnTo>
                        <a:pt x="25" y="28"/>
                      </a:lnTo>
                      <a:lnTo>
                        <a:pt x="25" y="21"/>
                      </a:lnTo>
                      <a:lnTo>
                        <a:pt x="23" y="14"/>
                      </a:lnTo>
                      <a:lnTo>
                        <a:pt x="23" y="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1" y="22"/>
                      </a:lnTo>
                      <a:lnTo>
                        <a:pt x="1" y="28"/>
                      </a:lnTo>
                      <a:lnTo>
                        <a:pt x="1" y="35"/>
                      </a:lnTo>
                      <a:lnTo>
                        <a:pt x="1" y="43"/>
                      </a:lnTo>
                      <a:lnTo>
                        <a:pt x="3" y="50"/>
                      </a:lnTo>
                      <a:lnTo>
                        <a:pt x="3" y="57"/>
                      </a:lnTo>
                      <a:lnTo>
                        <a:pt x="3" y="63"/>
                      </a:lnTo>
                      <a:lnTo>
                        <a:pt x="3" y="70"/>
                      </a:lnTo>
                      <a:lnTo>
                        <a:pt x="3" y="78"/>
                      </a:lnTo>
                      <a:lnTo>
                        <a:pt x="3" y="83"/>
                      </a:lnTo>
                      <a:lnTo>
                        <a:pt x="4" y="91"/>
                      </a:lnTo>
                      <a:lnTo>
                        <a:pt x="4" y="98"/>
                      </a:lnTo>
                      <a:lnTo>
                        <a:pt x="4" y="105"/>
                      </a:lnTo>
                      <a:lnTo>
                        <a:pt x="4" y="111"/>
                      </a:lnTo>
                      <a:lnTo>
                        <a:pt x="17" y="123"/>
                      </a:lnTo>
                      <a:lnTo>
                        <a:pt x="15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8" name="Freeform 146"/>
                <p:cNvSpPr>
                  <a:spLocks/>
                </p:cNvSpPr>
                <p:nvPr/>
              </p:nvSpPr>
              <p:spPr bwMode="auto">
                <a:xfrm>
                  <a:off x="5237" y="2945"/>
                  <a:ext cx="11" cy="9"/>
                </a:xfrm>
                <a:custGeom>
                  <a:avLst/>
                  <a:gdLst>
                    <a:gd name="T0" fmla="*/ 32 w 32"/>
                    <a:gd name="T1" fmla="*/ 0 h 25"/>
                    <a:gd name="T2" fmla="*/ 18 w 32"/>
                    <a:gd name="T3" fmla="*/ 0 h 25"/>
                    <a:gd name="T4" fmla="*/ 14 w 32"/>
                    <a:gd name="T5" fmla="*/ 0 h 25"/>
                    <a:gd name="T6" fmla="*/ 10 w 32"/>
                    <a:gd name="T7" fmla="*/ 0 h 25"/>
                    <a:gd name="T8" fmla="*/ 4 w 32"/>
                    <a:gd name="T9" fmla="*/ 0 h 25"/>
                    <a:gd name="T10" fmla="*/ 0 w 32"/>
                    <a:gd name="T11" fmla="*/ 1 h 25"/>
                    <a:gd name="T12" fmla="*/ 2 w 32"/>
                    <a:gd name="T13" fmla="*/ 25 h 25"/>
                    <a:gd name="T14" fmla="*/ 7 w 32"/>
                    <a:gd name="T15" fmla="*/ 23 h 25"/>
                    <a:gd name="T16" fmla="*/ 11 w 32"/>
                    <a:gd name="T17" fmla="*/ 23 h 25"/>
                    <a:gd name="T18" fmla="*/ 16 w 32"/>
                    <a:gd name="T19" fmla="*/ 23 h 25"/>
                    <a:gd name="T20" fmla="*/ 20 w 32"/>
                    <a:gd name="T21" fmla="*/ 23 h 25"/>
                    <a:gd name="T22" fmla="*/ 32 w 32"/>
                    <a:gd name="T23" fmla="*/ 23 h 25"/>
                    <a:gd name="T24" fmla="*/ 32 w 32"/>
                    <a:gd name="T2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5">
                      <a:moveTo>
                        <a:pt x="32" y="0"/>
                      </a:move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25"/>
                      </a:lnTo>
                      <a:lnTo>
                        <a:pt x="7" y="23"/>
                      </a:lnTo>
                      <a:lnTo>
                        <a:pt x="11" y="23"/>
                      </a:lnTo>
                      <a:lnTo>
                        <a:pt x="16" y="23"/>
                      </a:lnTo>
                      <a:lnTo>
                        <a:pt x="20" y="23"/>
                      </a:lnTo>
                      <a:lnTo>
                        <a:pt x="32" y="23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9" name="Freeform 147"/>
                <p:cNvSpPr>
                  <a:spLocks/>
                </p:cNvSpPr>
                <p:nvPr/>
              </p:nvSpPr>
              <p:spPr bwMode="auto">
                <a:xfrm>
                  <a:off x="5237" y="2946"/>
                  <a:ext cx="4" cy="8"/>
                </a:xfrm>
                <a:custGeom>
                  <a:avLst/>
                  <a:gdLst>
                    <a:gd name="T0" fmla="*/ 0 w 12"/>
                    <a:gd name="T1" fmla="*/ 24 h 24"/>
                    <a:gd name="T2" fmla="*/ 6 w 12"/>
                    <a:gd name="T3" fmla="*/ 22 h 24"/>
                    <a:gd name="T4" fmla="*/ 9 w 12"/>
                    <a:gd name="T5" fmla="*/ 19 h 24"/>
                    <a:gd name="T6" fmla="*/ 12 w 12"/>
                    <a:gd name="T7" fmla="*/ 16 h 24"/>
                    <a:gd name="T8" fmla="*/ 12 w 12"/>
                    <a:gd name="T9" fmla="*/ 12 h 24"/>
                    <a:gd name="T10" fmla="*/ 12 w 12"/>
                    <a:gd name="T11" fmla="*/ 8 h 24"/>
                    <a:gd name="T12" fmla="*/ 9 w 12"/>
                    <a:gd name="T13" fmla="*/ 5 h 24"/>
                    <a:gd name="T14" fmla="*/ 6 w 12"/>
                    <a:gd name="T15" fmla="*/ 2 h 24"/>
                    <a:gd name="T16" fmla="*/ 0 w 12"/>
                    <a:gd name="T17" fmla="*/ 0 h 24"/>
                    <a:gd name="T18" fmla="*/ 0 w 12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4">
                      <a:moveTo>
                        <a:pt x="0" y="24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0" name="Freeform 148"/>
                <p:cNvSpPr>
                  <a:spLocks/>
                </p:cNvSpPr>
                <p:nvPr/>
              </p:nvSpPr>
              <p:spPr bwMode="auto">
                <a:xfrm>
                  <a:off x="5213" y="2922"/>
                  <a:ext cx="15" cy="31"/>
                </a:xfrm>
                <a:custGeom>
                  <a:avLst/>
                  <a:gdLst>
                    <a:gd name="T0" fmla="*/ 40 w 44"/>
                    <a:gd name="T1" fmla="*/ 0 h 94"/>
                    <a:gd name="T2" fmla="*/ 41 w 44"/>
                    <a:gd name="T3" fmla="*/ 23 h 94"/>
                    <a:gd name="T4" fmla="*/ 42 w 44"/>
                    <a:gd name="T5" fmla="*/ 45 h 94"/>
                    <a:gd name="T6" fmla="*/ 42 w 44"/>
                    <a:gd name="T7" fmla="*/ 67 h 94"/>
                    <a:gd name="T8" fmla="*/ 44 w 44"/>
                    <a:gd name="T9" fmla="*/ 88 h 94"/>
                    <a:gd name="T10" fmla="*/ 40 w 44"/>
                    <a:gd name="T11" fmla="*/ 88 h 94"/>
                    <a:gd name="T12" fmla="*/ 35 w 44"/>
                    <a:gd name="T13" fmla="*/ 88 h 94"/>
                    <a:gd name="T14" fmla="*/ 29 w 44"/>
                    <a:gd name="T15" fmla="*/ 88 h 94"/>
                    <a:gd name="T16" fmla="*/ 24 w 44"/>
                    <a:gd name="T17" fmla="*/ 90 h 94"/>
                    <a:gd name="T18" fmla="*/ 19 w 44"/>
                    <a:gd name="T19" fmla="*/ 90 h 94"/>
                    <a:gd name="T20" fmla="*/ 13 w 44"/>
                    <a:gd name="T21" fmla="*/ 91 h 94"/>
                    <a:gd name="T22" fmla="*/ 6 w 44"/>
                    <a:gd name="T23" fmla="*/ 93 h 94"/>
                    <a:gd name="T24" fmla="*/ 0 w 44"/>
                    <a:gd name="T25" fmla="*/ 94 h 94"/>
                    <a:gd name="T26" fmla="*/ 2 w 44"/>
                    <a:gd name="T27" fmla="*/ 71 h 94"/>
                    <a:gd name="T28" fmla="*/ 2 w 44"/>
                    <a:gd name="T29" fmla="*/ 51 h 94"/>
                    <a:gd name="T30" fmla="*/ 2 w 44"/>
                    <a:gd name="T31" fmla="*/ 29 h 94"/>
                    <a:gd name="T32" fmla="*/ 2 w 44"/>
                    <a:gd name="T33" fmla="*/ 8 h 94"/>
                    <a:gd name="T34" fmla="*/ 8 w 44"/>
                    <a:gd name="T35" fmla="*/ 7 h 94"/>
                    <a:gd name="T36" fmla="*/ 12 w 44"/>
                    <a:gd name="T37" fmla="*/ 6 h 94"/>
                    <a:gd name="T38" fmla="*/ 16 w 44"/>
                    <a:gd name="T39" fmla="*/ 6 h 94"/>
                    <a:gd name="T40" fmla="*/ 21 w 44"/>
                    <a:gd name="T41" fmla="*/ 4 h 94"/>
                    <a:gd name="T42" fmla="*/ 25 w 44"/>
                    <a:gd name="T43" fmla="*/ 3 h 94"/>
                    <a:gd name="T44" fmla="*/ 31 w 44"/>
                    <a:gd name="T45" fmla="*/ 1 h 94"/>
                    <a:gd name="T46" fmla="*/ 35 w 44"/>
                    <a:gd name="T47" fmla="*/ 1 h 94"/>
                    <a:gd name="T48" fmla="*/ 40 w 44"/>
                    <a:gd name="T4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94">
                      <a:moveTo>
                        <a:pt x="40" y="0"/>
                      </a:moveTo>
                      <a:lnTo>
                        <a:pt x="41" y="23"/>
                      </a:lnTo>
                      <a:lnTo>
                        <a:pt x="42" y="45"/>
                      </a:lnTo>
                      <a:lnTo>
                        <a:pt x="42" y="67"/>
                      </a:lnTo>
                      <a:lnTo>
                        <a:pt x="44" y="88"/>
                      </a:lnTo>
                      <a:lnTo>
                        <a:pt x="40" y="88"/>
                      </a:lnTo>
                      <a:lnTo>
                        <a:pt x="35" y="88"/>
                      </a:lnTo>
                      <a:lnTo>
                        <a:pt x="29" y="88"/>
                      </a:lnTo>
                      <a:lnTo>
                        <a:pt x="24" y="90"/>
                      </a:lnTo>
                      <a:lnTo>
                        <a:pt x="19" y="90"/>
                      </a:lnTo>
                      <a:lnTo>
                        <a:pt x="13" y="91"/>
                      </a:lnTo>
                      <a:lnTo>
                        <a:pt x="6" y="93"/>
                      </a:lnTo>
                      <a:lnTo>
                        <a:pt x="0" y="94"/>
                      </a:lnTo>
                      <a:lnTo>
                        <a:pt x="2" y="71"/>
                      </a:lnTo>
                      <a:lnTo>
                        <a:pt x="2" y="51"/>
                      </a:lnTo>
                      <a:lnTo>
                        <a:pt x="2" y="29"/>
                      </a:lnTo>
                      <a:lnTo>
                        <a:pt x="2" y="8"/>
                      </a:lnTo>
                      <a:lnTo>
                        <a:pt x="8" y="7"/>
                      </a:lnTo>
                      <a:lnTo>
                        <a:pt x="12" y="6"/>
                      </a:lnTo>
                      <a:lnTo>
                        <a:pt x="16" y="6"/>
                      </a:lnTo>
                      <a:lnTo>
                        <a:pt x="21" y="4"/>
                      </a:lnTo>
                      <a:lnTo>
                        <a:pt x="25" y="3"/>
                      </a:lnTo>
                      <a:lnTo>
                        <a:pt x="31" y="1"/>
                      </a:lnTo>
                      <a:lnTo>
                        <a:pt x="35" y="1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1" name="Freeform 149"/>
                <p:cNvSpPr>
                  <a:spLocks/>
                </p:cNvSpPr>
                <p:nvPr/>
              </p:nvSpPr>
              <p:spPr bwMode="auto">
                <a:xfrm>
                  <a:off x="5222" y="2922"/>
                  <a:ext cx="10" cy="33"/>
                </a:xfrm>
                <a:custGeom>
                  <a:avLst/>
                  <a:gdLst>
                    <a:gd name="T0" fmla="*/ 14 w 28"/>
                    <a:gd name="T1" fmla="*/ 100 h 100"/>
                    <a:gd name="T2" fmla="*/ 28 w 28"/>
                    <a:gd name="T3" fmla="*/ 88 h 100"/>
                    <a:gd name="T4" fmla="*/ 28 w 28"/>
                    <a:gd name="T5" fmla="*/ 77 h 100"/>
                    <a:gd name="T6" fmla="*/ 26 w 28"/>
                    <a:gd name="T7" fmla="*/ 67 h 100"/>
                    <a:gd name="T8" fmla="*/ 26 w 28"/>
                    <a:gd name="T9" fmla="*/ 55 h 100"/>
                    <a:gd name="T10" fmla="*/ 25 w 28"/>
                    <a:gd name="T11" fmla="*/ 43 h 100"/>
                    <a:gd name="T12" fmla="*/ 25 w 28"/>
                    <a:gd name="T13" fmla="*/ 33 h 100"/>
                    <a:gd name="T14" fmla="*/ 25 w 28"/>
                    <a:gd name="T15" fmla="*/ 22 h 100"/>
                    <a:gd name="T16" fmla="*/ 23 w 28"/>
                    <a:gd name="T17" fmla="*/ 10 h 100"/>
                    <a:gd name="T18" fmla="*/ 23 w 28"/>
                    <a:gd name="T19" fmla="*/ 0 h 100"/>
                    <a:gd name="T20" fmla="*/ 0 w 28"/>
                    <a:gd name="T21" fmla="*/ 1 h 100"/>
                    <a:gd name="T22" fmla="*/ 0 w 28"/>
                    <a:gd name="T23" fmla="*/ 11 h 100"/>
                    <a:gd name="T24" fmla="*/ 1 w 28"/>
                    <a:gd name="T25" fmla="*/ 23 h 100"/>
                    <a:gd name="T26" fmla="*/ 1 w 28"/>
                    <a:gd name="T27" fmla="*/ 33 h 100"/>
                    <a:gd name="T28" fmla="*/ 3 w 28"/>
                    <a:gd name="T29" fmla="*/ 45 h 100"/>
                    <a:gd name="T30" fmla="*/ 3 w 28"/>
                    <a:gd name="T31" fmla="*/ 56 h 100"/>
                    <a:gd name="T32" fmla="*/ 3 w 28"/>
                    <a:gd name="T33" fmla="*/ 67 h 100"/>
                    <a:gd name="T34" fmla="*/ 4 w 28"/>
                    <a:gd name="T35" fmla="*/ 78 h 100"/>
                    <a:gd name="T36" fmla="*/ 4 w 28"/>
                    <a:gd name="T37" fmla="*/ 90 h 100"/>
                    <a:gd name="T38" fmla="*/ 17 w 28"/>
                    <a:gd name="T39" fmla="*/ 77 h 100"/>
                    <a:gd name="T40" fmla="*/ 14 w 28"/>
                    <a:gd name="T41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00">
                      <a:moveTo>
                        <a:pt x="14" y="100"/>
                      </a:moveTo>
                      <a:lnTo>
                        <a:pt x="28" y="88"/>
                      </a:lnTo>
                      <a:lnTo>
                        <a:pt x="28" y="77"/>
                      </a:lnTo>
                      <a:lnTo>
                        <a:pt x="26" y="67"/>
                      </a:lnTo>
                      <a:lnTo>
                        <a:pt x="26" y="55"/>
                      </a:lnTo>
                      <a:lnTo>
                        <a:pt x="25" y="43"/>
                      </a:lnTo>
                      <a:lnTo>
                        <a:pt x="25" y="33"/>
                      </a:lnTo>
                      <a:lnTo>
                        <a:pt x="25" y="22"/>
                      </a:lnTo>
                      <a:lnTo>
                        <a:pt x="23" y="10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0" y="11"/>
                      </a:lnTo>
                      <a:lnTo>
                        <a:pt x="1" y="23"/>
                      </a:lnTo>
                      <a:lnTo>
                        <a:pt x="1" y="33"/>
                      </a:lnTo>
                      <a:lnTo>
                        <a:pt x="3" y="45"/>
                      </a:lnTo>
                      <a:lnTo>
                        <a:pt x="3" y="56"/>
                      </a:lnTo>
                      <a:lnTo>
                        <a:pt x="3" y="67"/>
                      </a:lnTo>
                      <a:lnTo>
                        <a:pt x="4" y="78"/>
                      </a:lnTo>
                      <a:lnTo>
                        <a:pt x="4" y="90"/>
                      </a:lnTo>
                      <a:lnTo>
                        <a:pt x="17" y="77"/>
                      </a:lnTo>
                      <a:lnTo>
                        <a:pt x="14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2" name="Freeform 150"/>
                <p:cNvSpPr>
                  <a:spLocks/>
                </p:cNvSpPr>
                <p:nvPr/>
              </p:nvSpPr>
              <p:spPr bwMode="auto">
                <a:xfrm>
                  <a:off x="5209" y="2947"/>
                  <a:ext cx="19" cy="10"/>
                </a:xfrm>
                <a:custGeom>
                  <a:avLst/>
                  <a:gdLst>
                    <a:gd name="T0" fmla="*/ 0 w 56"/>
                    <a:gd name="T1" fmla="*/ 17 h 29"/>
                    <a:gd name="T2" fmla="*/ 14 w 56"/>
                    <a:gd name="T3" fmla="*/ 29 h 29"/>
                    <a:gd name="T4" fmla="*/ 20 w 56"/>
                    <a:gd name="T5" fmla="*/ 26 h 29"/>
                    <a:gd name="T6" fmla="*/ 26 w 56"/>
                    <a:gd name="T7" fmla="*/ 26 h 29"/>
                    <a:gd name="T8" fmla="*/ 32 w 56"/>
                    <a:gd name="T9" fmla="*/ 25 h 29"/>
                    <a:gd name="T10" fmla="*/ 36 w 56"/>
                    <a:gd name="T11" fmla="*/ 23 h 29"/>
                    <a:gd name="T12" fmla="*/ 42 w 56"/>
                    <a:gd name="T13" fmla="*/ 23 h 29"/>
                    <a:gd name="T14" fmla="*/ 46 w 56"/>
                    <a:gd name="T15" fmla="*/ 23 h 29"/>
                    <a:gd name="T16" fmla="*/ 49 w 56"/>
                    <a:gd name="T17" fmla="*/ 23 h 29"/>
                    <a:gd name="T18" fmla="*/ 53 w 56"/>
                    <a:gd name="T19" fmla="*/ 23 h 29"/>
                    <a:gd name="T20" fmla="*/ 56 w 56"/>
                    <a:gd name="T21" fmla="*/ 0 h 29"/>
                    <a:gd name="T22" fmla="*/ 51 w 56"/>
                    <a:gd name="T23" fmla="*/ 0 h 29"/>
                    <a:gd name="T24" fmla="*/ 45 w 56"/>
                    <a:gd name="T25" fmla="*/ 0 h 29"/>
                    <a:gd name="T26" fmla="*/ 39 w 56"/>
                    <a:gd name="T27" fmla="*/ 0 h 29"/>
                    <a:gd name="T28" fmla="*/ 33 w 56"/>
                    <a:gd name="T29" fmla="*/ 1 h 29"/>
                    <a:gd name="T30" fmla="*/ 27 w 56"/>
                    <a:gd name="T31" fmla="*/ 1 h 29"/>
                    <a:gd name="T32" fmla="*/ 21 w 56"/>
                    <a:gd name="T33" fmla="*/ 3 h 29"/>
                    <a:gd name="T34" fmla="*/ 16 w 56"/>
                    <a:gd name="T35" fmla="*/ 4 h 29"/>
                    <a:gd name="T36" fmla="*/ 10 w 56"/>
                    <a:gd name="T37" fmla="*/ 6 h 29"/>
                    <a:gd name="T38" fmla="*/ 23 w 56"/>
                    <a:gd name="T39" fmla="*/ 17 h 29"/>
                    <a:gd name="T40" fmla="*/ 0 w 56"/>
                    <a:gd name="T41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29">
                      <a:moveTo>
                        <a:pt x="0" y="17"/>
                      </a:moveTo>
                      <a:lnTo>
                        <a:pt x="14" y="29"/>
                      </a:lnTo>
                      <a:lnTo>
                        <a:pt x="20" y="26"/>
                      </a:lnTo>
                      <a:lnTo>
                        <a:pt x="26" y="26"/>
                      </a:lnTo>
                      <a:lnTo>
                        <a:pt x="32" y="25"/>
                      </a:lnTo>
                      <a:lnTo>
                        <a:pt x="36" y="23"/>
                      </a:lnTo>
                      <a:lnTo>
                        <a:pt x="42" y="23"/>
                      </a:lnTo>
                      <a:lnTo>
                        <a:pt x="46" y="23"/>
                      </a:lnTo>
                      <a:lnTo>
                        <a:pt x="49" y="23"/>
                      </a:lnTo>
                      <a:lnTo>
                        <a:pt x="53" y="23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7" y="1"/>
                      </a:lnTo>
                      <a:lnTo>
                        <a:pt x="21" y="3"/>
                      </a:lnTo>
                      <a:lnTo>
                        <a:pt x="16" y="4"/>
                      </a:lnTo>
                      <a:lnTo>
                        <a:pt x="10" y="6"/>
                      </a:lnTo>
                      <a:lnTo>
                        <a:pt x="2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3" name="Freeform 151"/>
                <p:cNvSpPr>
                  <a:spLocks/>
                </p:cNvSpPr>
                <p:nvPr/>
              </p:nvSpPr>
              <p:spPr bwMode="auto">
                <a:xfrm>
                  <a:off x="5209" y="2921"/>
                  <a:ext cx="9" cy="32"/>
                </a:xfrm>
                <a:custGeom>
                  <a:avLst/>
                  <a:gdLst>
                    <a:gd name="T0" fmla="*/ 11 w 26"/>
                    <a:gd name="T1" fmla="*/ 0 h 97"/>
                    <a:gd name="T2" fmla="*/ 3 w 26"/>
                    <a:gd name="T3" fmla="*/ 11 h 97"/>
                    <a:gd name="T4" fmla="*/ 1 w 26"/>
                    <a:gd name="T5" fmla="*/ 22 h 97"/>
                    <a:gd name="T6" fmla="*/ 1 w 26"/>
                    <a:gd name="T7" fmla="*/ 32 h 97"/>
                    <a:gd name="T8" fmla="*/ 1 w 26"/>
                    <a:gd name="T9" fmla="*/ 54 h 97"/>
                    <a:gd name="T10" fmla="*/ 0 w 26"/>
                    <a:gd name="T11" fmla="*/ 64 h 97"/>
                    <a:gd name="T12" fmla="*/ 0 w 26"/>
                    <a:gd name="T13" fmla="*/ 74 h 97"/>
                    <a:gd name="T14" fmla="*/ 0 w 26"/>
                    <a:gd name="T15" fmla="*/ 86 h 97"/>
                    <a:gd name="T16" fmla="*/ 0 w 26"/>
                    <a:gd name="T17" fmla="*/ 97 h 97"/>
                    <a:gd name="T18" fmla="*/ 23 w 26"/>
                    <a:gd name="T19" fmla="*/ 97 h 97"/>
                    <a:gd name="T20" fmla="*/ 24 w 26"/>
                    <a:gd name="T21" fmla="*/ 86 h 97"/>
                    <a:gd name="T22" fmla="*/ 24 w 26"/>
                    <a:gd name="T23" fmla="*/ 75 h 97"/>
                    <a:gd name="T24" fmla="*/ 24 w 26"/>
                    <a:gd name="T25" fmla="*/ 65 h 97"/>
                    <a:gd name="T26" fmla="*/ 24 w 26"/>
                    <a:gd name="T27" fmla="*/ 55 h 97"/>
                    <a:gd name="T28" fmla="*/ 24 w 26"/>
                    <a:gd name="T29" fmla="*/ 33 h 97"/>
                    <a:gd name="T30" fmla="*/ 26 w 26"/>
                    <a:gd name="T31" fmla="*/ 23 h 97"/>
                    <a:gd name="T32" fmla="*/ 24 w 26"/>
                    <a:gd name="T33" fmla="*/ 11 h 97"/>
                    <a:gd name="T34" fmla="*/ 16 w 26"/>
                    <a:gd name="T35" fmla="*/ 23 h 97"/>
                    <a:gd name="T36" fmla="*/ 11 w 26"/>
                    <a:gd name="T37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97">
                      <a:moveTo>
                        <a:pt x="11" y="0"/>
                      </a:moveTo>
                      <a:lnTo>
                        <a:pt x="3" y="11"/>
                      </a:lnTo>
                      <a:lnTo>
                        <a:pt x="1" y="22"/>
                      </a:lnTo>
                      <a:lnTo>
                        <a:pt x="1" y="32"/>
                      </a:lnTo>
                      <a:lnTo>
                        <a:pt x="1" y="54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6"/>
                      </a:lnTo>
                      <a:lnTo>
                        <a:pt x="0" y="97"/>
                      </a:lnTo>
                      <a:lnTo>
                        <a:pt x="23" y="97"/>
                      </a:lnTo>
                      <a:lnTo>
                        <a:pt x="24" y="86"/>
                      </a:lnTo>
                      <a:lnTo>
                        <a:pt x="24" y="75"/>
                      </a:lnTo>
                      <a:lnTo>
                        <a:pt x="24" y="65"/>
                      </a:lnTo>
                      <a:lnTo>
                        <a:pt x="24" y="55"/>
                      </a:lnTo>
                      <a:lnTo>
                        <a:pt x="24" y="33"/>
                      </a:lnTo>
                      <a:lnTo>
                        <a:pt x="26" y="23"/>
                      </a:lnTo>
                      <a:lnTo>
                        <a:pt x="24" y="11"/>
                      </a:lnTo>
                      <a:lnTo>
                        <a:pt x="16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4" name="Freeform 152"/>
                <p:cNvSpPr>
                  <a:spLocks/>
                </p:cNvSpPr>
                <p:nvPr/>
              </p:nvSpPr>
              <p:spPr bwMode="auto">
                <a:xfrm>
                  <a:off x="5213" y="2918"/>
                  <a:ext cx="17" cy="10"/>
                </a:xfrm>
                <a:custGeom>
                  <a:avLst/>
                  <a:gdLst>
                    <a:gd name="T0" fmla="*/ 51 w 51"/>
                    <a:gd name="T1" fmla="*/ 10 h 30"/>
                    <a:gd name="T2" fmla="*/ 37 w 51"/>
                    <a:gd name="T3" fmla="*/ 0 h 30"/>
                    <a:gd name="T4" fmla="*/ 32 w 51"/>
                    <a:gd name="T5" fmla="*/ 0 h 30"/>
                    <a:gd name="T6" fmla="*/ 28 w 51"/>
                    <a:gd name="T7" fmla="*/ 1 h 30"/>
                    <a:gd name="T8" fmla="*/ 24 w 51"/>
                    <a:gd name="T9" fmla="*/ 1 h 30"/>
                    <a:gd name="T10" fmla="*/ 19 w 51"/>
                    <a:gd name="T11" fmla="*/ 2 h 30"/>
                    <a:gd name="T12" fmla="*/ 13 w 51"/>
                    <a:gd name="T13" fmla="*/ 4 h 30"/>
                    <a:gd name="T14" fmla="*/ 9 w 51"/>
                    <a:gd name="T15" fmla="*/ 4 h 30"/>
                    <a:gd name="T16" fmla="*/ 5 w 51"/>
                    <a:gd name="T17" fmla="*/ 5 h 30"/>
                    <a:gd name="T18" fmla="*/ 0 w 51"/>
                    <a:gd name="T19" fmla="*/ 7 h 30"/>
                    <a:gd name="T20" fmla="*/ 5 w 51"/>
                    <a:gd name="T21" fmla="*/ 30 h 30"/>
                    <a:gd name="T22" fmla="*/ 10 w 51"/>
                    <a:gd name="T23" fmla="*/ 29 h 30"/>
                    <a:gd name="T24" fmla="*/ 15 w 51"/>
                    <a:gd name="T25" fmla="*/ 27 h 30"/>
                    <a:gd name="T26" fmla="*/ 19 w 51"/>
                    <a:gd name="T27" fmla="*/ 26 h 30"/>
                    <a:gd name="T28" fmla="*/ 24 w 51"/>
                    <a:gd name="T29" fmla="*/ 26 h 30"/>
                    <a:gd name="T30" fmla="*/ 28 w 51"/>
                    <a:gd name="T31" fmla="*/ 24 h 30"/>
                    <a:gd name="T32" fmla="*/ 32 w 51"/>
                    <a:gd name="T33" fmla="*/ 23 h 30"/>
                    <a:gd name="T34" fmla="*/ 37 w 51"/>
                    <a:gd name="T35" fmla="*/ 23 h 30"/>
                    <a:gd name="T36" fmla="*/ 42 w 51"/>
                    <a:gd name="T37" fmla="*/ 21 h 30"/>
                    <a:gd name="T38" fmla="*/ 28 w 51"/>
                    <a:gd name="T39" fmla="*/ 11 h 30"/>
                    <a:gd name="T40" fmla="*/ 51 w 51"/>
                    <a:gd name="T41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1" h="30">
                      <a:moveTo>
                        <a:pt x="51" y="1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8" y="1"/>
                      </a:lnTo>
                      <a:lnTo>
                        <a:pt x="24" y="1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4"/>
                      </a:ln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5" y="30"/>
                      </a:lnTo>
                      <a:lnTo>
                        <a:pt x="10" y="29"/>
                      </a:lnTo>
                      <a:lnTo>
                        <a:pt x="15" y="27"/>
                      </a:lnTo>
                      <a:lnTo>
                        <a:pt x="19" y="26"/>
                      </a:lnTo>
                      <a:lnTo>
                        <a:pt x="24" y="26"/>
                      </a:lnTo>
                      <a:lnTo>
                        <a:pt x="28" y="24"/>
                      </a:lnTo>
                      <a:lnTo>
                        <a:pt x="32" y="23"/>
                      </a:lnTo>
                      <a:lnTo>
                        <a:pt x="37" y="23"/>
                      </a:lnTo>
                      <a:lnTo>
                        <a:pt x="42" y="21"/>
                      </a:lnTo>
                      <a:lnTo>
                        <a:pt x="28" y="11"/>
                      </a:lnTo>
                      <a:lnTo>
                        <a:pt x="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5" name="Freeform 153"/>
                <p:cNvSpPr>
                  <a:spLocks/>
                </p:cNvSpPr>
                <p:nvPr/>
              </p:nvSpPr>
              <p:spPr bwMode="auto">
                <a:xfrm>
                  <a:off x="4927" y="2503"/>
                  <a:ext cx="272" cy="262"/>
                </a:xfrm>
                <a:custGeom>
                  <a:avLst/>
                  <a:gdLst>
                    <a:gd name="T0" fmla="*/ 22 w 816"/>
                    <a:gd name="T1" fmla="*/ 121 h 787"/>
                    <a:gd name="T2" fmla="*/ 49 w 816"/>
                    <a:gd name="T3" fmla="*/ 166 h 787"/>
                    <a:gd name="T4" fmla="*/ 81 w 816"/>
                    <a:gd name="T5" fmla="*/ 211 h 787"/>
                    <a:gd name="T6" fmla="*/ 116 w 816"/>
                    <a:gd name="T7" fmla="*/ 257 h 787"/>
                    <a:gd name="T8" fmla="*/ 106 w 816"/>
                    <a:gd name="T9" fmla="*/ 289 h 787"/>
                    <a:gd name="T10" fmla="*/ 74 w 816"/>
                    <a:gd name="T11" fmla="*/ 314 h 787"/>
                    <a:gd name="T12" fmla="*/ 39 w 816"/>
                    <a:gd name="T13" fmla="*/ 334 h 787"/>
                    <a:gd name="T14" fmla="*/ 7 w 816"/>
                    <a:gd name="T15" fmla="*/ 350 h 787"/>
                    <a:gd name="T16" fmla="*/ 9 w 816"/>
                    <a:gd name="T17" fmla="*/ 384 h 787"/>
                    <a:gd name="T18" fmla="*/ 28 w 816"/>
                    <a:gd name="T19" fmla="*/ 417 h 787"/>
                    <a:gd name="T20" fmla="*/ 57 w 816"/>
                    <a:gd name="T21" fmla="*/ 445 h 787"/>
                    <a:gd name="T22" fmla="*/ 93 w 816"/>
                    <a:gd name="T23" fmla="*/ 468 h 787"/>
                    <a:gd name="T24" fmla="*/ 125 w 816"/>
                    <a:gd name="T25" fmla="*/ 480 h 787"/>
                    <a:gd name="T26" fmla="*/ 151 w 816"/>
                    <a:gd name="T27" fmla="*/ 484 h 787"/>
                    <a:gd name="T28" fmla="*/ 177 w 816"/>
                    <a:gd name="T29" fmla="*/ 486 h 787"/>
                    <a:gd name="T30" fmla="*/ 208 w 816"/>
                    <a:gd name="T31" fmla="*/ 484 h 787"/>
                    <a:gd name="T32" fmla="*/ 234 w 816"/>
                    <a:gd name="T33" fmla="*/ 478 h 787"/>
                    <a:gd name="T34" fmla="*/ 259 w 816"/>
                    <a:gd name="T35" fmla="*/ 470 h 787"/>
                    <a:gd name="T36" fmla="*/ 285 w 816"/>
                    <a:gd name="T37" fmla="*/ 462 h 787"/>
                    <a:gd name="T38" fmla="*/ 310 w 816"/>
                    <a:gd name="T39" fmla="*/ 458 h 787"/>
                    <a:gd name="T40" fmla="*/ 350 w 816"/>
                    <a:gd name="T41" fmla="*/ 471 h 787"/>
                    <a:gd name="T42" fmla="*/ 384 w 816"/>
                    <a:gd name="T43" fmla="*/ 506 h 787"/>
                    <a:gd name="T44" fmla="*/ 356 w 816"/>
                    <a:gd name="T45" fmla="*/ 510 h 787"/>
                    <a:gd name="T46" fmla="*/ 321 w 816"/>
                    <a:gd name="T47" fmla="*/ 521 h 787"/>
                    <a:gd name="T48" fmla="*/ 289 w 816"/>
                    <a:gd name="T49" fmla="*/ 534 h 787"/>
                    <a:gd name="T50" fmla="*/ 256 w 816"/>
                    <a:gd name="T51" fmla="*/ 544 h 787"/>
                    <a:gd name="T52" fmla="*/ 218 w 816"/>
                    <a:gd name="T53" fmla="*/ 545 h 787"/>
                    <a:gd name="T54" fmla="*/ 177 w 816"/>
                    <a:gd name="T55" fmla="*/ 544 h 787"/>
                    <a:gd name="T56" fmla="*/ 215 w 816"/>
                    <a:gd name="T57" fmla="*/ 609 h 787"/>
                    <a:gd name="T58" fmla="*/ 269 w 816"/>
                    <a:gd name="T59" fmla="*/ 660 h 787"/>
                    <a:gd name="T60" fmla="*/ 318 w 816"/>
                    <a:gd name="T61" fmla="*/ 692 h 787"/>
                    <a:gd name="T62" fmla="*/ 374 w 816"/>
                    <a:gd name="T63" fmla="*/ 718 h 787"/>
                    <a:gd name="T64" fmla="*/ 427 w 816"/>
                    <a:gd name="T65" fmla="*/ 746 h 787"/>
                    <a:gd name="T66" fmla="*/ 480 w 816"/>
                    <a:gd name="T67" fmla="*/ 787 h 787"/>
                    <a:gd name="T68" fmla="*/ 531 w 816"/>
                    <a:gd name="T69" fmla="*/ 745 h 787"/>
                    <a:gd name="T70" fmla="*/ 584 w 816"/>
                    <a:gd name="T71" fmla="*/ 704 h 787"/>
                    <a:gd name="T72" fmla="*/ 640 w 816"/>
                    <a:gd name="T73" fmla="*/ 665 h 787"/>
                    <a:gd name="T74" fmla="*/ 694 w 816"/>
                    <a:gd name="T75" fmla="*/ 625 h 787"/>
                    <a:gd name="T76" fmla="*/ 730 w 816"/>
                    <a:gd name="T77" fmla="*/ 598 h 787"/>
                    <a:gd name="T78" fmla="*/ 765 w 816"/>
                    <a:gd name="T79" fmla="*/ 563 h 787"/>
                    <a:gd name="T80" fmla="*/ 804 w 816"/>
                    <a:gd name="T81" fmla="*/ 465 h 787"/>
                    <a:gd name="T82" fmla="*/ 814 w 816"/>
                    <a:gd name="T83" fmla="*/ 364 h 787"/>
                    <a:gd name="T84" fmla="*/ 807 w 816"/>
                    <a:gd name="T85" fmla="*/ 254 h 787"/>
                    <a:gd name="T86" fmla="*/ 781 w 816"/>
                    <a:gd name="T87" fmla="*/ 163 h 787"/>
                    <a:gd name="T88" fmla="*/ 750 w 816"/>
                    <a:gd name="T89" fmla="*/ 116 h 787"/>
                    <a:gd name="T90" fmla="*/ 711 w 816"/>
                    <a:gd name="T91" fmla="*/ 76 h 787"/>
                    <a:gd name="T92" fmla="*/ 666 w 816"/>
                    <a:gd name="T93" fmla="*/ 44 h 787"/>
                    <a:gd name="T94" fmla="*/ 615 w 816"/>
                    <a:gd name="T95" fmla="*/ 19 h 787"/>
                    <a:gd name="T96" fmla="*/ 563 w 816"/>
                    <a:gd name="T97" fmla="*/ 4 h 787"/>
                    <a:gd name="T98" fmla="*/ 490 w 816"/>
                    <a:gd name="T99" fmla="*/ 0 h 787"/>
                    <a:gd name="T100" fmla="*/ 435 w 816"/>
                    <a:gd name="T101" fmla="*/ 7 h 787"/>
                    <a:gd name="T102" fmla="*/ 384 w 816"/>
                    <a:gd name="T103" fmla="*/ 22 h 787"/>
                    <a:gd name="T104" fmla="*/ 336 w 816"/>
                    <a:gd name="T105" fmla="*/ 45 h 787"/>
                    <a:gd name="T106" fmla="*/ 297 w 816"/>
                    <a:gd name="T107" fmla="*/ 76 h 787"/>
                    <a:gd name="T108" fmla="*/ 263 w 816"/>
                    <a:gd name="T109" fmla="*/ 113 h 787"/>
                    <a:gd name="T110" fmla="*/ 224 w 816"/>
                    <a:gd name="T111" fmla="*/ 140 h 787"/>
                    <a:gd name="T112" fmla="*/ 164 w 816"/>
                    <a:gd name="T113" fmla="*/ 128 h 787"/>
                    <a:gd name="T114" fmla="*/ 106 w 816"/>
                    <a:gd name="T115" fmla="*/ 113 h 787"/>
                    <a:gd name="T116" fmla="*/ 49 w 816"/>
                    <a:gd name="T117" fmla="*/ 99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16" h="787">
                      <a:moveTo>
                        <a:pt x="6" y="87"/>
                      </a:moveTo>
                      <a:lnTo>
                        <a:pt x="10" y="99"/>
                      </a:lnTo>
                      <a:lnTo>
                        <a:pt x="16" y="109"/>
                      </a:lnTo>
                      <a:lnTo>
                        <a:pt x="22" y="121"/>
                      </a:lnTo>
                      <a:lnTo>
                        <a:pt x="29" y="131"/>
                      </a:lnTo>
                      <a:lnTo>
                        <a:pt x="36" y="142"/>
                      </a:lnTo>
                      <a:lnTo>
                        <a:pt x="42" y="154"/>
                      </a:lnTo>
                      <a:lnTo>
                        <a:pt x="49" y="166"/>
                      </a:lnTo>
                      <a:lnTo>
                        <a:pt x="57" y="177"/>
                      </a:lnTo>
                      <a:lnTo>
                        <a:pt x="65" y="188"/>
                      </a:lnTo>
                      <a:lnTo>
                        <a:pt x="74" y="199"/>
                      </a:lnTo>
                      <a:lnTo>
                        <a:pt x="81" y="211"/>
                      </a:lnTo>
                      <a:lnTo>
                        <a:pt x="92" y="222"/>
                      </a:lnTo>
                      <a:lnTo>
                        <a:pt x="99" y="234"/>
                      </a:lnTo>
                      <a:lnTo>
                        <a:pt x="108" y="246"/>
                      </a:lnTo>
                      <a:lnTo>
                        <a:pt x="116" y="257"/>
                      </a:lnTo>
                      <a:lnTo>
                        <a:pt x="126" y="269"/>
                      </a:lnTo>
                      <a:lnTo>
                        <a:pt x="119" y="276"/>
                      </a:lnTo>
                      <a:lnTo>
                        <a:pt x="113" y="284"/>
                      </a:lnTo>
                      <a:lnTo>
                        <a:pt x="106" y="289"/>
                      </a:lnTo>
                      <a:lnTo>
                        <a:pt x="99" y="295"/>
                      </a:lnTo>
                      <a:lnTo>
                        <a:pt x="92" y="302"/>
                      </a:lnTo>
                      <a:lnTo>
                        <a:pt x="83" y="308"/>
                      </a:lnTo>
                      <a:lnTo>
                        <a:pt x="74" y="314"/>
                      </a:lnTo>
                      <a:lnTo>
                        <a:pt x="65" y="320"/>
                      </a:lnTo>
                      <a:lnTo>
                        <a:pt x="57" y="324"/>
                      </a:lnTo>
                      <a:lnTo>
                        <a:pt x="48" y="330"/>
                      </a:lnTo>
                      <a:lnTo>
                        <a:pt x="39" y="334"/>
                      </a:lnTo>
                      <a:lnTo>
                        <a:pt x="32" y="339"/>
                      </a:lnTo>
                      <a:lnTo>
                        <a:pt x="23" y="343"/>
                      </a:lnTo>
                      <a:lnTo>
                        <a:pt x="16" y="346"/>
                      </a:lnTo>
                      <a:lnTo>
                        <a:pt x="7" y="350"/>
                      </a:lnTo>
                      <a:lnTo>
                        <a:pt x="0" y="353"/>
                      </a:lnTo>
                      <a:lnTo>
                        <a:pt x="1" y="364"/>
                      </a:lnTo>
                      <a:lnTo>
                        <a:pt x="6" y="375"/>
                      </a:lnTo>
                      <a:lnTo>
                        <a:pt x="9" y="384"/>
                      </a:lnTo>
                      <a:lnTo>
                        <a:pt x="13" y="393"/>
                      </a:lnTo>
                      <a:lnTo>
                        <a:pt x="17" y="401"/>
                      </a:lnTo>
                      <a:lnTo>
                        <a:pt x="22" y="410"/>
                      </a:lnTo>
                      <a:lnTo>
                        <a:pt x="28" y="417"/>
                      </a:lnTo>
                      <a:lnTo>
                        <a:pt x="35" y="425"/>
                      </a:lnTo>
                      <a:lnTo>
                        <a:pt x="41" y="432"/>
                      </a:lnTo>
                      <a:lnTo>
                        <a:pt x="48" y="439"/>
                      </a:lnTo>
                      <a:lnTo>
                        <a:pt x="57" y="445"/>
                      </a:lnTo>
                      <a:lnTo>
                        <a:pt x="64" y="451"/>
                      </a:lnTo>
                      <a:lnTo>
                        <a:pt x="74" y="457"/>
                      </a:lnTo>
                      <a:lnTo>
                        <a:pt x="83" y="462"/>
                      </a:lnTo>
                      <a:lnTo>
                        <a:pt x="93" y="468"/>
                      </a:lnTo>
                      <a:lnTo>
                        <a:pt x="103" y="473"/>
                      </a:lnTo>
                      <a:lnTo>
                        <a:pt x="110" y="476"/>
                      </a:lnTo>
                      <a:lnTo>
                        <a:pt x="118" y="478"/>
                      </a:lnTo>
                      <a:lnTo>
                        <a:pt x="125" y="480"/>
                      </a:lnTo>
                      <a:lnTo>
                        <a:pt x="131" y="481"/>
                      </a:lnTo>
                      <a:lnTo>
                        <a:pt x="138" y="483"/>
                      </a:lnTo>
                      <a:lnTo>
                        <a:pt x="144" y="484"/>
                      </a:lnTo>
                      <a:lnTo>
                        <a:pt x="151" y="484"/>
                      </a:lnTo>
                      <a:lnTo>
                        <a:pt x="157" y="486"/>
                      </a:lnTo>
                      <a:lnTo>
                        <a:pt x="163" y="486"/>
                      </a:lnTo>
                      <a:lnTo>
                        <a:pt x="170" y="486"/>
                      </a:lnTo>
                      <a:lnTo>
                        <a:pt x="177" y="486"/>
                      </a:lnTo>
                      <a:lnTo>
                        <a:pt x="189" y="486"/>
                      </a:lnTo>
                      <a:lnTo>
                        <a:pt x="195" y="484"/>
                      </a:lnTo>
                      <a:lnTo>
                        <a:pt x="202" y="484"/>
                      </a:lnTo>
                      <a:lnTo>
                        <a:pt x="208" y="484"/>
                      </a:lnTo>
                      <a:lnTo>
                        <a:pt x="215" y="483"/>
                      </a:lnTo>
                      <a:lnTo>
                        <a:pt x="221" y="481"/>
                      </a:lnTo>
                      <a:lnTo>
                        <a:pt x="227" y="480"/>
                      </a:lnTo>
                      <a:lnTo>
                        <a:pt x="234" y="478"/>
                      </a:lnTo>
                      <a:lnTo>
                        <a:pt x="240" y="477"/>
                      </a:lnTo>
                      <a:lnTo>
                        <a:pt x="247" y="474"/>
                      </a:lnTo>
                      <a:lnTo>
                        <a:pt x="253" y="471"/>
                      </a:lnTo>
                      <a:lnTo>
                        <a:pt x="259" y="470"/>
                      </a:lnTo>
                      <a:lnTo>
                        <a:pt x="265" y="468"/>
                      </a:lnTo>
                      <a:lnTo>
                        <a:pt x="272" y="465"/>
                      </a:lnTo>
                      <a:lnTo>
                        <a:pt x="278" y="464"/>
                      </a:lnTo>
                      <a:lnTo>
                        <a:pt x="285" y="462"/>
                      </a:lnTo>
                      <a:lnTo>
                        <a:pt x="291" y="460"/>
                      </a:lnTo>
                      <a:lnTo>
                        <a:pt x="297" y="460"/>
                      </a:lnTo>
                      <a:lnTo>
                        <a:pt x="304" y="458"/>
                      </a:lnTo>
                      <a:lnTo>
                        <a:pt x="310" y="458"/>
                      </a:lnTo>
                      <a:lnTo>
                        <a:pt x="321" y="460"/>
                      </a:lnTo>
                      <a:lnTo>
                        <a:pt x="331" y="462"/>
                      </a:lnTo>
                      <a:lnTo>
                        <a:pt x="342" y="465"/>
                      </a:lnTo>
                      <a:lnTo>
                        <a:pt x="350" y="471"/>
                      </a:lnTo>
                      <a:lnTo>
                        <a:pt x="361" y="478"/>
                      </a:lnTo>
                      <a:lnTo>
                        <a:pt x="369" y="487"/>
                      </a:lnTo>
                      <a:lnTo>
                        <a:pt x="377" y="496"/>
                      </a:lnTo>
                      <a:lnTo>
                        <a:pt x="384" y="506"/>
                      </a:lnTo>
                      <a:lnTo>
                        <a:pt x="377" y="508"/>
                      </a:lnTo>
                      <a:lnTo>
                        <a:pt x="371" y="508"/>
                      </a:lnTo>
                      <a:lnTo>
                        <a:pt x="362" y="509"/>
                      </a:lnTo>
                      <a:lnTo>
                        <a:pt x="356" y="510"/>
                      </a:lnTo>
                      <a:lnTo>
                        <a:pt x="347" y="512"/>
                      </a:lnTo>
                      <a:lnTo>
                        <a:pt x="340" y="515"/>
                      </a:lnTo>
                      <a:lnTo>
                        <a:pt x="331" y="516"/>
                      </a:lnTo>
                      <a:lnTo>
                        <a:pt x="321" y="521"/>
                      </a:lnTo>
                      <a:lnTo>
                        <a:pt x="314" y="525"/>
                      </a:lnTo>
                      <a:lnTo>
                        <a:pt x="307" y="528"/>
                      </a:lnTo>
                      <a:lnTo>
                        <a:pt x="297" y="531"/>
                      </a:lnTo>
                      <a:lnTo>
                        <a:pt x="289" y="534"/>
                      </a:lnTo>
                      <a:lnTo>
                        <a:pt x="282" y="537"/>
                      </a:lnTo>
                      <a:lnTo>
                        <a:pt x="273" y="540"/>
                      </a:lnTo>
                      <a:lnTo>
                        <a:pt x="265" y="541"/>
                      </a:lnTo>
                      <a:lnTo>
                        <a:pt x="256" y="544"/>
                      </a:lnTo>
                      <a:lnTo>
                        <a:pt x="247" y="544"/>
                      </a:lnTo>
                      <a:lnTo>
                        <a:pt x="237" y="545"/>
                      </a:lnTo>
                      <a:lnTo>
                        <a:pt x="227" y="545"/>
                      </a:lnTo>
                      <a:lnTo>
                        <a:pt x="218" y="545"/>
                      </a:lnTo>
                      <a:lnTo>
                        <a:pt x="206" y="544"/>
                      </a:lnTo>
                      <a:lnTo>
                        <a:pt x="198" y="544"/>
                      </a:lnTo>
                      <a:lnTo>
                        <a:pt x="188" y="544"/>
                      </a:lnTo>
                      <a:lnTo>
                        <a:pt x="177" y="544"/>
                      </a:lnTo>
                      <a:lnTo>
                        <a:pt x="185" y="563"/>
                      </a:lnTo>
                      <a:lnTo>
                        <a:pt x="193" y="580"/>
                      </a:lnTo>
                      <a:lnTo>
                        <a:pt x="204" y="595"/>
                      </a:lnTo>
                      <a:lnTo>
                        <a:pt x="215" y="609"/>
                      </a:lnTo>
                      <a:lnTo>
                        <a:pt x="227" y="624"/>
                      </a:lnTo>
                      <a:lnTo>
                        <a:pt x="240" y="637"/>
                      </a:lnTo>
                      <a:lnTo>
                        <a:pt x="254" y="649"/>
                      </a:lnTo>
                      <a:lnTo>
                        <a:pt x="269" y="660"/>
                      </a:lnTo>
                      <a:lnTo>
                        <a:pt x="281" y="669"/>
                      </a:lnTo>
                      <a:lnTo>
                        <a:pt x="292" y="678"/>
                      </a:lnTo>
                      <a:lnTo>
                        <a:pt x="305" y="685"/>
                      </a:lnTo>
                      <a:lnTo>
                        <a:pt x="318" y="692"/>
                      </a:lnTo>
                      <a:lnTo>
                        <a:pt x="331" y="700"/>
                      </a:lnTo>
                      <a:lnTo>
                        <a:pt x="346" y="705"/>
                      </a:lnTo>
                      <a:lnTo>
                        <a:pt x="359" y="711"/>
                      </a:lnTo>
                      <a:lnTo>
                        <a:pt x="374" y="718"/>
                      </a:lnTo>
                      <a:lnTo>
                        <a:pt x="387" y="724"/>
                      </a:lnTo>
                      <a:lnTo>
                        <a:pt x="401" y="732"/>
                      </a:lnTo>
                      <a:lnTo>
                        <a:pt x="414" y="739"/>
                      </a:lnTo>
                      <a:lnTo>
                        <a:pt x="427" y="746"/>
                      </a:lnTo>
                      <a:lnTo>
                        <a:pt x="441" y="756"/>
                      </a:lnTo>
                      <a:lnTo>
                        <a:pt x="455" y="764"/>
                      </a:lnTo>
                      <a:lnTo>
                        <a:pt x="467" y="775"/>
                      </a:lnTo>
                      <a:lnTo>
                        <a:pt x="480" y="787"/>
                      </a:lnTo>
                      <a:lnTo>
                        <a:pt x="491" y="777"/>
                      </a:lnTo>
                      <a:lnTo>
                        <a:pt x="503" y="765"/>
                      </a:lnTo>
                      <a:lnTo>
                        <a:pt x="518" y="755"/>
                      </a:lnTo>
                      <a:lnTo>
                        <a:pt x="531" y="745"/>
                      </a:lnTo>
                      <a:lnTo>
                        <a:pt x="542" y="733"/>
                      </a:lnTo>
                      <a:lnTo>
                        <a:pt x="557" y="724"/>
                      </a:lnTo>
                      <a:lnTo>
                        <a:pt x="570" y="714"/>
                      </a:lnTo>
                      <a:lnTo>
                        <a:pt x="584" y="704"/>
                      </a:lnTo>
                      <a:lnTo>
                        <a:pt x="598" y="694"/>
                      </a:lnTo>
                      <a:lnTo>
                        <a:pt x="612" y="685"/>
                      </a:lnTo>
                      <a:lnTo>
                        <a:pt x="625" y="675"/>
                      </a:lnTo>
                      <a:lnTo>
                        <a:pt x="640" y="665"/>
                      </a:lnTo>
                      <a:lnTo>
                        <a:pt x="653" y="654"/>
                      </a:lnTo>
                      <a:lnTo>
                        <a:pt x="667" y="646"/>
                      </a:lnTo>
                      <a:lnTo>
                        <a:pt x="680" y="636"/>
                      </a:lnTo>
                      <a:lnTo>
                        <a:pt x="694" y="625"/>
                      </a:lnTo>
                      <a:lnTo>
                        <a:pt x="704" y="618"/>
                      </a:lnTo>
                      <a:lnTo>
                        <a:pt x="712" y="611"/>
                      </a:lnTo>
                      <a:lnTo>
                        <a:pt x="723" y="605"/>
                      </a:lnTo>
                      <a:lnTo>
                        <a:pt x="730" y="598"/>
                      </a:lnTo>
                      <a:lnTo>
                        <a:pt x="739" y="590"/>
                      </a:lnTo>
                      <a:lnTo>
                        <a:pt x="747" y="582"/>
                      </a:lnTo>
                      <a:lnTo>
                        <a:pt x="756" y="573"/>
                      </a:lnTo>
                      <a:lnTo>
                        <a:pt x="765" y="563"/>
                      </a:lnTo>
                      <a:lnTo>
                        <a:pt x="776" y="540"/>
                      </a:lnTo>
                      <a:lnTo>
                        <a:pt x="788" y="516"/>
                      </a:lnTo>
                      <a:lnTo>
                        <a:pt x="797" y="492"/>
                      </a:lnTo>
                      <a:lnTo>
                        <a:pt x="804" y="465"/>
                      </a:lnTo>
                      <a:lnTo>
                        <a:pt x="810" y="439"/>
                      </a:lnTo>
                      <a:lnTo>
                        <a:pt x="814" y="414"/>
                      </a:lnTo>
                      <a:lnTo>
                        <a:pt x="816" y="390"/>
                      </a:lnTo>
                      <a:lnTo>
                        <a:pt x="814" y="364"/>
                      </a:lnTo>
                      <a:lnTo>
                        <a:pt x="813" y="336"/>
                      </a:lnTo>
                      <a:lnTo>
                        <a:pt x="811" y="307"/>
                      </a:lnTo>
                      <a:lnTo>
                        <a:pt x="810" y="281"/>
                      </a:lnTo>
                      <a:lnTo>
                        <a:pt x="807" y="254"/>
                      </a:lnTo>
                      <a:lnTo>
                        <a:pt x="803" y="230"/>
                      </a:lnTo>
                      <a:lnTo>
                        <a:pt x="798" y="206"/>
                      </a:lnTo>
                      <a:lnTo>
                        <a:pt x="791" y="185"/>
                      </a:lnTo>
                      <a:lnTo>
                        <a:pt x="781" y="163"/>
                      </a:lnTo>
                      <a:lnTo>
                        <a:pt x="773" y="151"/>
                      </a:lnTo>
                      <a:lnTo>
                        <a:pt x="766" y="138"/>
                      </a:lnTo>
                      <a:lnTo>
                        <a:pt x="759" y="126"/>
                      </a:lnTo>
                      <a:lnTo>
                        <a:pt x="750" y="116"/>
                      </a:lnTo>
                      <a:lnTo>
                        <a:pt x="742" y="105"/>
                      </a:lnTo>
                      <a:lnTo>
                        <a:pt x="731" y="94"/>
                      </a:lnTo>
                      <a:lnTo>
                        <a:pt x="721" y="84"/>
                      </a:lnTo>
                      <a:lnTo>
                        <a:pt x="711" y="76"/>
                      </a:lnTo>
                      <a:lnTo>
                        <a:pt x="701" y="68"/>
                      </a:lnTo>
                      <a:lnTo>
                        <a:pt x="689" y="60"/>
                      </a:lnTo>
                      <a:lnTo>
                        <a:pt x="678" y="51"/>
                      </a:lnTo>
                      <a:lnTo>
                        <a:pt x="666" y="44"/>
                      </a:lnTo>
                      <a:lnTo>
                        <a:pt x="654" y="36"/>
                      </a:lnTo>
                      <a:lnTo>
                        <a:pt x="641" y="30"/>
                      </a:lnTo>
                      <a:lnTo>
                        <a:pt x="628" y="25"/>
                      </a:lnTo>
                      <a:lnTo>
                        <a:pt x="615" y="19"/>
                      </a:lnTo>
                      <a:lnTo>
                        <a:pt x="602" y="14"/>
                      </a:lnTo>
                      <a:lnTo>
                        <a:pt x="589" y="10"/>
                      </a:lnTo>
                      <a:lnTo>
                        <a:pt x="576" y="7"/>
                      </a:lnTo>
                      <a:lnTo>
                        <a:pt x="563" y="4"/>
                      </a:lnTo>
                      <a:lnTo>
                        <a:pt x="548" y="1"/>
                      </a:lnTo>
                      <a:lnTo>
                        <a:pt x="534" y="0"/>
                      </a:lnTo>
                      <a:lnTo>
                        <a:pt x="519" y="0"/>
                      </a:lnTo>
                      <a:lnTo>
                        <a:pt x="490" y="0"/>
                      </a:lnTo>
                      <a:lnTo>
                        <a:pt x="477" y="1"/>
                      </a:lnTo>
                      <a:lnTo>
                        <a:pt x="462" y="3"/>
                      </a:lnTo>
                      <a:lnTo>
                        <a:pt x="448" y="4"/>
                      </a:lnTo>
                      <a:lnTo>
                        <a:pt x="435" y="7"/>
                      </a:lnTo>
                      <a:lnTo>
                        <a:pt x="423" y="10"/>
                      </a:lnTo>
                      <a:lnTo>
                        <a:pt x="410" y="13"/>
                      </a:lnTo>
                      <a:lnTo>
                        <a:pt x="397" y="16"/>
                      </a:lnTo>
                      <a:lnTo>
                        <a:pt x="384" y="22"/>
                      </a:lnTo>
                      <a:lnTo>
                        <a:pt x="371" y="26"/>
                      </a:lnTo>
                      <a:lnTo>
                        <a:pt x="358" y="32"/>
                      </a:lnTo>
                      <a:lnTo>
                        <a:pt x="347" y="39"/>
                      </a:lnTo>
                      <a:lnTo>
                        <a:pt x="336" y="45"/>
                      </a:lnTo>
                      <a:lnTo>
                        <a:pt x="326" y="52"/>
                      </a:lnTo>
                      <a:lnTo>
                        <a:pt x="315" y="60"/>
                      </a:lnTo>
                      <a:lnTo>
                        <a:pt x="307" y="68"/>
                      </a:lnTo>
                      <a:lnTo>
                        <a:pt x="297" y="76"/>
                      </a:lnTo>
                      <a:lnTo>
                        <a:pt x="288" y="84"/>
                      </a:lnTo>
                      <a:lnTo>
                        <a:pt x="281" y="93"/>
                      </a:lnTo>
                      <a:lnTo>
                        <a:pt x="272" y="103"/>
                      </a:lnTo>
                      <a:lnTo>
                        <a:pt x="263" y="113"/>
                      </a:lnTo>
                      <a:lnTo>
                        <a:pt x="256" y="124"/>
                      </a:lnTo>
                      <a:lnTo>
                        <a:pt x="247" y="134"/>
                      </a:lnTo>
                      <a:lnTo>
                        <a:pt x="240" y="144"/>
                      </a:lnTo>
                      <a:lnTo>
                        <a:pt x="224" y="140"/>
                      </a:lnTo>
                      <a:lnTo>
                        <a:pt x="209" y="138"/>
                      </a:lnTo>
                      <a:lnTo>
                        <a:pt x="195" y="135"/>
                      </a:lnTo>
                      <a:lnTo>
                        <a:pt x="179" y="131"/>
                      </a:lnTo>
                      <a:lnTo>
                        <a:pt x="164" y="128"/>
                      </a:lnTo>
                      <a:lnTo>
                        <a:pt x="150" y="125"/>
                      </a:lnTo>
                      <a:lnTo>
                        <a:pt x="135" y="121"/>
                      </a:lnTo>
                      <a:lnTo>
                        <a:pt x="121" y="118"/>
                      </a:lnTo>
                      <a:lnTo>
                        <a:pt x="106" y="113"/>
                      </a:lnTo>
                      <a:lnTo>
                        <a:pt x="92" y="110"/>
                      </a:lnTo>
                      <a:lnTo>
                        <a:pt x="77" y="106"/>
                      </a:lnTo>
                      <a:lnTo>
                        <a:pt x="64" y="103"/>
                      </a:lnTo>
                      <a:lnTo>
                        <a:pt x="49" y="99"/>
                      </a:lnTo>
                      <a:lnTo>
                        <a:pt x="35" y="94"/>
                      </a:lnTo>
                      <a:lnTo>
                        <a:pt x="20" y="90"/>
                      </a:lnTo>
                      <a:lnTo>
                        <a:pt x="6" y="87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6" name="Freeform 154"/>
                <p:cNvSpPr>
                  <a:spLocks/>
                </p:cNvSpPr>
                <p:nvPr/>
              </p:nvSpPr>
              <p:spPr bwMode="auto">
                <a:xfrm>
                  <a:off x="5006" y="2547"/>
                  <a:ext cx="4" cy="7"/>
                </a:xfrm>
                <a:custGeom>
                  <a:avLst/>
                  <a:gdLst>
                    <a:gd name="T0" fmla="*/ 0 w 13"/>
                    <a:gd name="T1" fmla="*/ 22 h 22"/>
                    <a:gd name="T2" fmla="*/ 5 w 13"/>
                    <a:gd name="T3" fmla="*/ 22 h 22"/>
                    <a:gd name="T4" fmla="*/ 9 w 13"/>
                    <a:gd name="T5" fmla="*/ 21 h 22"/>
                    <a:gd name="T6" fmla="*/ 11 w 13"/>
                    <a:gd name="T7" fmla="*/ 18 h 22"/>
                    <a:gd name="T8" fmla="*/ 13 w 13"/>
                    <a:gd name="T9" fmla="*/ 13 h 22"/>
                    <a:gd name="T10" fmla="*/ 13 w 13"/>
                    <a:gd name="T11" fmla="*/ 9 h 22"/>
                    <a:gd name="T12" fmla="*/ 11 w 13"/>
                    <a:gd name="T13" fmla="*/ 5 h 22"/>
                    <a:gd name="T14" fmla="*/ 9 w 13"/>
                    <a:gd name="T15" fmla="*/ 2 h 22"/>
                    <a:gd name="T16" fmla="*/ 3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9" y="21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9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7" name="Freeform 155"/>
                <p:cNvSpPr>
                  <a:spLocks/>
                </p:cNvSpPr>
                <p:nvPr/>
              </p:nvSpPr>
              <p:spPr bwMode="auto">
                <a:xfrm>
                  <a:off x="4925" y="2528"/>
                  <a:ext cx="82" cy="26"/>
                </a:xfrm>
                <a:custGeom>
                  <a:avLst/>
                  <a:gdLst>
                    <a:gd name="T0" fmla="*/ 22 w 247"/>
                    <a:gd name="T1" fmla="*/ 5 h 78"/>
                    <a:gd name="T2" fmla="*/ 9 w 247"/>
                    <a:gd name="T3" fmla="*/ 23 h 78"/>
                    <a:gd name="T4" fmla="*/ 23 w 247"/>
                    <a:gd name="T5" fmla="*/ 26 h 78"/>
                    <a:gd name="T6" fmla="*/ 38 w 247"/>
                    <a:gd name="T7" fmla="*/ 30 h 78"/>
                    <a:gd name="T8" fmla="*/ 52 w 247"/>
                    <a:gd name="T9" fmla="*/ 34 h 78"/>
                    <a:gd name="T10" fmla="*/ 67 w 247"/>
                    <a:gd name="T11" fmla="*/ 37 h 78"/>
                    <a:gd name="T12" fmla="*/ 80 w 247"/>
                    <a:gd name="T13" fmla="*/ 42 h 78"/>
                    <a:gd name="T14" fmla="*/ 95 w 247"/>
                    <a:gd name="T15" fmla="*/ 45 h 78"/>
                    <a:gd name="T16" fmla="*/ 109 w 247"/>
                    <a:gd name="T17" fmla="*/ 49 h 78"/>
                    <a:gd name="T18" fmla="*/ 124 w 247"/>
                    <a:gd name="T19" fmla="*/ 53 h 78"/>
                    <a:gd name="T20" fmla="*/ 138 w 247"/>
                    <a:gd name="T21" fmla="*/ 56 h 78"/>
                    <a:gd name="T22" fmla="*/ 153 w 247"/>
                    <a:gd name="T23" fmla="*/ 61 h 78"/>
                    <a:gd name="T24" fmla="*/ 169 w 247"/>
                    <a:gd name="T25" fmla="*/ 64 h 78"/>
                    <a:gd name="T26" fmla="*/ 183 w 247"/>
                    <a:gd name="T27" fmla="*/ 66 h 78"/>
                    <a:gd name="T28" fmla="*/ 198 w 247"/>
                    <a:gd name="T29" fmla="*/ 69 h 78"/>
                    <a:gd name="T30" fmla="*/ 212 w 247"/>
                    <a:gd name="T31" fmla="*/ 74 h 78"/>
                    <a:gd name="T32" fmla="*/ 228 w 247"/>
                    <a:gd name="T33" fmla="*/ 77 h 78"/>
                    <a:gd name="T34" fmla="*/ 244 w 247"/>
                    <a:gd name="T35" fmla="*/ 78 h 78"/>
                    <a:gd name="T36" fmla="*/ 247 w 247"/>
                    <a:gd name="T37" fmla="*/ 56 h 78"/>
                    <a:gd name="T38" fmla="*/ 233 w 247"/>
                    <a:gd name="T39" fmla="*/ 53 h 78"/>
                    <a:gd name="T40" fmla="*/ 218 w 247"/>
                    <a:gd name="T41" fmla="*/ 50 h 78"/>
                    <a:gd name="T42" fmla="*/ 202 w 247"/>
                    <a:gd name="T43" fmla="*/ 48 h 78"/>
                    <a:gd name="T44" fmla="*/ 188 w 247"/>
                    <a:gd name="T45" fmla="*/ 45 h 78"/>
                    <a:gd name="T46" fmla="*/ 173 w 247"/>
                    <a:gd name="T47" fmla="*/ 40 h 78"/>
                    <a:gd name="T48" fmla="*/ 159 w 247"/>
                    <a:gd name="T49" fmla="*/ 37 h 78"/>
                    <a:gd name="T50" fmla="*/ 144 w 247"/>
                    <a:gd name="T51" fmla="*/ 34 h 78"/>
                    <a:gd name="T52" fmla="*/ 130 w 247"/>
                    <a:gd name="T53" fmla="*/ 30 h 78"/>
                    <a:gd name="T54" fmla="*/ 115 w 247"/>
                    <a:gd name="T55" fmla="*/ 27 h 78"/>
                    <a:gd name="T56" fmla="*/ 100 w 247"/>
                    <a:gd name="T57" fmla="*/ 23 h 78"/>
                    <a:gd name="T58" fmla="*/ 86 w 247"/>
                    <a:gd name="T59" fmla="*/ 18 h 78"/>
                    <a:gd name="T60" fmla="*/ 73 w 247"/>
                    <a:gd name="T61" fmla="*/ 16 h 78"/>
                    <a:gd name="T62" fmla="*/ 58 w 247"/>
                    <a:gd name="T63" fmla="*/ 11 h 78"/>
                    <a:gd name="T64" fmla="*/ 44 w 247"/>
                    <a:gd name="T65" fmla="*/ 7 h 78"/>
                    <a:gd name="T66" fmla="*/ 29 w 247"/>
                    <a:gd name="T67" fmla="*/ 4 h 78"/>
                    <a:gd name="T68" fmla="*/ 15 w 247"/>
                    <a:gd name="T69" fmla="*/ 0 h 78"/>
                    <a:gd name="T70" fmla="*/ 0 w 247"/>
                    <a:gd name="T71" fmla="*/ 16 h 78"/>
                    <a:gd name="T72" fmla="*/ 22 w 247"/>
                    <a:gd name="T73" fmla="*/ 5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7" h="78">
                      <a:moveTo>
                        <a:pt x="22" y="5"/>
                      </a:moveTo>
                      <a:lnTo>
                        <a:pt x="9" y="23"/>
                      </a:lnTo>
                      <a:lnTo>
                        <a:pt x="23" y="26"/>
                      </a:lnTo>
                      <a:lnTo>
                        <a:pt x="38" y="30"/>
                      </a:lnTo>
                      <a:lnTo>
                        <a:pt x="52" y="34"/>
                      </a:lnTo>
                      <a:lnTo>
                        <a:pt x="67" y="37"/>
                      </a:lnTo>
                      <a:lnTo>
                        <a:pt x="80" y="42"/>
                      </a:lnTo>
                      <a:lnTo>
                        <a:pt x="95" y="45"/>
                      </a:lnTo>
                      <a:lnTo>
                        <a:pt x="109" y="49"/>
                      </a:lnTo>
                      <a:lnTo>
                        <a:pt x="124" y="53"/>
                      </a:lnTo>
                      <a:lnTo>
                        <a:pt x="138" y="56"/>
                      </a:lnTo>
                      <a:lnTo>
                        <a:pt x="153" y="61"/>
                      </a:lnTo>
                      <a:lnTo>
                        <a:pt x="169" y="64"/>
                      </a:lnTo>
                      <a:lnTo>
                        <a:pt x="183" y="66"/>
                      </a:lnTo>
                      <a:lnTo>
                        <a:pt x="198" y="69"/>
                      </a:lnTo>
                      <a:lnTo>
                        <a:pt x="212" y="74"/>
                      </a:lnTo>
                      <a:lnTo>
                        <a:pt x="228" y="77"/>
                      </a:lnTo>
                      <a:lnTo>
                        <a:pt x="244" y="78"/>
                      </a:lnTo>
                      <a:lnTo>
                        <a:pt x="247" y="56"/>
                      </a:lnTo>
                      <a:lnTo>
                        <a:pt x="233" y="53"/>
                      </a:lnTo>
                      <a:lnTo>
                        <a:pt x="218" y="50"/>
                      </a:lnTo>
                      <a:lnTo>
                        <a:pt x="202" y="48"/>
                      </a:lnTo>
                      <a:lnTo>
                        <a:pt x="188" y="45"/>
                      </a:lnTo>
                      <a:lnTo>
                        <a:pt x="173" y="40"/>
                      </a:lnTo>
                      <a:lnTo>
                        <a:pt x="159" y="37"/>
                      </a:lnTo>
                      <a:lnTo>
                        <a:pt x="144" y="34"/>
                      </a:lnTo>
                      <a:lnTo>
                        <a:pt x="130" y="30"/>
                      </a:lnTo>
                      <a:lnTo>
                        <a:pt x="115" y="27"/>
                      </a:lnTo>
                      <a:lnTo>
                        <a:pt x="100" y="23"/>
                      </a:lnTo>
                      <a:lnTo>
                        <a:pt x="86" y="18"/>
                      </a:lnTo>
                      <a:lnTo>
                        <a:pt x="73" y="16"/>
                      </a:lnTo>
                      <a:lnTo>
                        <a:pt x="58" y="11"/>
                      </a:lnTo>
                      <a:lnTo>
                        <a:pt x="44" y="7"/>
                      </a:lnTo>
                      <a:lnTo>
                        <a:pt x="29" y="4"/>
                      </a:lnTo>
                      <a:lnTo>
                        <a:pt x="15" y="0"/>
                      </a:lnTo>
                      <a:lnTo>
                        <a:pt x="0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8" name="Freeform 156"/>
                <p:cNvSpPr>
                  <a:spLocks/>
                </p:cNvSpPr>
                <p:nvPr/>
              </p:nvSpPr>
              <p:spPr bwMode="auto">
                <a:xfrm>
                  <a:off x="4925" y="2530"/>
                  <a:ext cx="47" cy="65"/>
                </a:xfrm>
                <a:custGeom>
                  <a:avLst/>
                  <a:gdLst>
                    <a:gd name="T0" fmla="*/ 143 w 143"/>
                    <a:gd name="T1" fmla="*/ 195 h 195"/>
                    <a:gd name="T2" fmla="*/ 143 w 143"/>
                    <a:gd name="T3" fmla="*/ 181 h 195"/>
                    <a:gd name="T4" fmla="*/ 132 w 143"/>
                    <a:gd name="T5" fmla="*/ 169 h 195"/>
                    <a:gd name="T6" fmla="*/ 122 w 143"/>
                    <a:gd name="T7" fmla="*/ 156 h 195"/>
                    <a:gd name="T8" fmla="*/ 114 w 143"/>
                    <a:gd name="T9" fmla="*/ 146 h 195"/>
                    <a:gd name="T10" fmla="*/ 106 w 143"/>
                    <a:gd name="T11" fmla="*/ 134 h 195"/>
                    <a:gd name="T12" fmla="*/ 98 w 143"/>
                    <a:gd name="T13" fmla="*/ 123 h 195"/>
                    <a:gd name="T14" fmla="*/ 89 w 143"/>
                    <a:gd name="T15" fmla="*/ 111 h 195"/>
                    <a:gd name="T16" fmla="*/ 82 w 143"/>
                    <a:gd name="T17" fmla="*/ 101 h 195"/>
                    <a:gd name="T18" fmla="*/ 73 w 143"/>
                    <a:gd name="T19" fmla="*/ 89 h 195"/>
                    <a:gd name="T20" fmla="*/ 66 w 143"/>
                    <a:gd name="T21" fmla="*/ 79 h 195"/>
                    <a:gd name="T22" fmla="*/ 58 w 143"/>
                    <a:gd name="T23" fmla="*/ 66 h 195"/>
                    <a:gd name="T24" fmla="*/ 52 w 143"/>
                    <a:gd name="T25" fmla="*/ 56 h 195"/>
                    <a:gd name="T26" fmla="*/ 45 w 143"/>
                    <a:gd name="T27" fmla="*/ 44 h 195"/>
                    <a:gd name="T28" fmla="*/ 38 w 143"/>
                    <a:gd name="T29" fmla="*/ 34 h 195"/>
                    <a:gd name="T30" fmla="*/ 32 w 143"/>
                    <a:gd name="T31" fmla="*/ 24 h 195"/>
                    <a:gd name="T32" fmla="*/ 28 w 143"/>
                    <a:gd name="T33" fmla="*/ 12 h 195"/>
                    <a:gd name="T34" fmla="*/ 22 w 143"/>
                    <a:gd name="T35" fmla="*/ 0 h 195"/>
                    <a:gd name="T36" fmla="*/ 0 w 143"/>
                    <a:gd name="T37" fmla="*/ 11 h 195"/>
                    <a:gd name="T38" fmla="*/ 6 w 143"/>
                    <a:gd name="T39" fmla="*/ 24 h 195"/>
                    <a:gd name="T40" fmla="*/ 12 w 143"/>
                    <a:gd name="T41" fmla="*/ 34 h 195"/>
                    <a:gd name="T42" fmla="*/ 18 w 143"/>
                    <a:gd name="T43" fmla="*/ 45 h 195"/>
                    <a:gd name="T44" fmla="*/ 25 w 143"/>
                    <a:gd name="T45" fmla="*/ 57 h 195"/>
                    <a:gd name="T46" fmla="*/ 31 w 143"/>
                    <a:gd name="T47" fmla="*/ 69 h 195"/>
                    <a:gd name="T48" fmla="*/ 39 w 143"/>
                    <a:gd name="T49" fmla="*/ 79 h 195"/>
                    <a:gd name="T50" fmla="*/ 47 w 143"/>
                    <a:gd name="T51" fmla="*/ 91 h 195"/>
                    <a:gd name="T52" fmla="*/ 54 w 143"/>
                    <a:gd name="T53" fmla="*/ 102 h 195"/>
                    <a:gd name="T54" fmla="*/ 61 w 143"/>
                    <a:gd name="T55" fmla="*/ 114 h 195"/>
                    <a:gd name="T56" fmla="*/ 70 w 143"/>
                    <a:gd name="T57" fmla="*/ 125 h 195"/>
                    <a:gd name="T58" fmla="*/ 77 w 143"/>
                    <a:gd name="T59" fmla="*/ 137 h 195"/>
                    <a:gd name="T60" fmla="*/ 87 w 143"/>
                    <a:gd name="T61" fmla="*/ 149 h 195"/>
                    <a:gd name="T62" fmla="*/ 96 w 143"/>
                    <a:gd name="T63" fmla="*/ 159 h 195"/>
                    <a:gd name="T64" fmla="*/ 105 w 143"/>
                    <a:gd name="T65" fmla="*/ 171 h 195"/>
                    <a:gd name="T66" fmla="*/ 114 w 143"/>
                    <a:gd name="T67" fmla="*/ 184 h 195"/>
                    <a:gd name="T68" fmla="*/ 124 w 143"/>
                    <a:gd name="T69" fmla="*/ 195 h 195"/>
                    <a:gd name="T70" fmla="*/ 124 w 143"/>
                    <a:gd name="T71" fmla="*/ 179 h 195"/>
                    <a:gd name="T72" fmla="*/ 143 w 143"/>
                    <a:gd name="T73" fmla="*/ 19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3" h="195">
                      <a:moveTo>
                        <a:pt x="143" y="195"/>
                      </a:moveTo>
                      <a:lnTo>
                        <a:pt x="143" y="181"/>
                      </a:lnTo>
                      <a:lnTo>
                        <a:pt x="132" y="169"/>
                      </a:lnTo>
                      <a:lnTo>
                        <a:pt x="122" y="156"/>
                      </a:lnTo>
                      <a:lnTo>
                        <a:pt x="114" y="146"/>
                      </a:lnTo>
                      <a:lnTo>
                        <a:pt x="106" y="134"/>
                      </a:lnTo>
                      <a:lnTo>
                        <a:pt x="98" y="123"/>
                      </a:lnTo>
                      <a:lnTo>
                        <a:pt x="89" y="111"/>
                      </a:lnTo>
                      <a:lnTo>
                        <a:pt x="82" y="101"/>
                      </a:lnTo>
                      <a:lnTo>
                        <a:pt x="73" y="89"/>
                      </a:lnTo>
                      <a:lnTo>
                        <a:pt x="66" y="79"/>
                      </a:lnTo>
                      <a:lnTo>
                        <a:pt x="58" y="66"/>
                      </a:lnTo>
                      <a:lnTo>
                        <a:pt x="52" y="56"/>
                      </a:lnTo>
                      <a:lnTo>
                        <a:pt x="45" y="44"/>
                      </a:lnTo>
                      <a:lnTo>
                        <a:pt x="38" y="34"/>
                      </a:lnTo>
                      <a:lnTo>
                        <a:pt x="32" y="24"/>
                      </a:lnTo>
                      <a:lnTo>
                        <a:pt x="28" y="12"/>
                      </a:lnTo>
                      <a:lnTo>
                        <a:pt x="22" y="0"/>
                      </a:lnTo>
                      <a:lnTo>
                        <a:pt x="0" y="11"/>
                      </a:lnTo>
                      <a:lnTo>
                        <a:pt x="6" y="24"/>
                      </a:lnTo>
                      <a:lnTo>
                        <a:pt x="12" y="34"/>
                      </a:lnTo>
                      <a:lnTo>
                        <a:pt x="18" y="45"/>
                      </a:lnTo>
                      <a:lnTo>
                        <a:pt x="25" y="57"/>
                      </a:lnTo>
                      <a:lnTo>
                        <a:pt x="31" y="69"/>
                      </a:lnTo>
                      <a:lnTo>
                        <a:pt x="39" y="79"/>
                      </a:lnTo>
                      <a:lnTo>
                        <a:pt x="47" y="91"/>
                      </a:lnTo>
                      <a:lnTo>
                        <a:pt x="54" y="102"/>
                      </a:lnTo>
                      <a:lnTo>
                        <a:pt x="61" y="114"/>
                      </a:lnTo>
                      <a:lnTo>
                        <a:pt x="70" y="125"/>
                      </a:lnTo>
                      <a:lnTo>
                        <a:pt x="77" y="137"/>
                      </a:lnTo>
                      <a:lnTo>
                        <a:pt x="87" y="149"/>
                      </a:lnTo>
                      <a:lnTo>
                        <a:pt x="96" y="159"/>
                      </a:lnTo>
                      <a:lnTo>
                        <a:pt x="105" y="171"/>
                      </a:lnTo>
                      <a:lnTo>
                        <a:pt x="114" y="184"/>
                      </a:lnTo>
                      <a:lnTo>
                        <a:pt x="124" y="195"/>
                      </a:lnTo>
                      <a:lnTo>
                        <a:pt x="124" y="179"/>
                      </a:lnTo>
                      <a:lnTo>
                        <a:pt x="143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9" name="Freeform 157"/>
                <p:cNvSpPr>
                  <a:spLocks/>
                </p:cNvSpPr>
                <p:nvPr/>
              </p:nvSpPr>
              <p:spPr bwMode="auto">
                <a:xfrm>
                  <a:off x="4923" y="2589"/>
                  <a:ext cx="49" cy="35"/>
                </a:xfrm>
                <a:custGeom>
                  <a:avLst/>
                  <a:gdLst>
                    <a:gd name="T0" fmla="*/ 22 w 149"/>
                    <a:gd name="T1" fmla="*/ 92 h 104"/>
                    <a:gd name="T2" fmla="*/ 16 w 149"/>
                    <a:gd name="T3" fmla="*/ 104 h 104"/>
                    <a:gd name="T4" fmla="*/ 24 w 149"/>
                    <a:gd name="T5" fmla="*/ 101 h 104"/>
                    <a:gd name="T6" fmla="*/ 32 w 149"/>
                    <a:gd name="T7" fmla="*/ 98 h 104"/>
                    <a:gd name="T8" fmla="*/ 40 w 149"/>
                    <a:gd name="T9" fmla="*/ 93 h 104"/>
                    <a:gd name="T10" fmla="*/ 48 w 149"/>
                    <a:gd name="T11" fmla="*/ 89 h 104"/>
                    <a:gd name="T12" fmla="*/ 57 w 149"/>
                    <a:gd name="T13" fmla="*/ 85 h 104"/>
                    <a:gd name="T14" fmla="*/ 66 w 149"/>
                    <a:gd name="T15" fmla="*/ 80 h 104"/>
                    <a:gd name="T16" fmla="*/ 74 w 149"/>
                    <a:gd name="T17" fmla="*/ 76 h 104"/>
                    <a:gd name="T18" fmla="*/ 83 w 149"/>
                    <a:gd name="T19" fmla="*/ 69 h 104"/>
                    <a:gd name="T20" fmla="*/ 92 w 149"/>
                    <a:gd name="T21" fmla="*/ 63 h 104"/>
                    <a:gd name="T22" fmla="*/ 101 w 149"/>
                    <a:gd name="T23" fmla="*/ 58 h 104"/>
                    <a:gd name="T24" fmla="*/ 109 w 149"/>
                    <a:gd name="T25" fmla="*/ 51 h 104"/>
                    <a:gd name="T26" fmla="*/ 118 w 149"/>
                    <a:gd name="T27" fmla="*/ 45 h 104"/>
                    <a:gd name="T28" fmla="*/ 125 w 149"/>
                    <a:gd name="T29" fmla="*/ 38 h 104"/>
                    <a:gd name="T30" fmla="*/ 134 w 149"/>
                    <a:gd name="T31" fmla="*/ 31 h 104"/>
                    <a:gd name="T32" fmla="*/ 141 w 149"/>
                    <a:gd name="T33" fmla="*/ 24 h 104"/>
                    <a:gd name="T34" fmla="*/ 149 w 149"/>
                    <a:gd name="T35" fmla="*/ 16 h 104"/>
                    <a:gd name="T36" fmla="*/ 130 w 149"/>
                    <a:gd name="T37" fmla="*/ 0 h 104"/>
                    <a:gd name="T38" fmla="*/ 124 w 149"/>
                    <a:gd name="T39" fmla="*/ 8 h 104"/>
                    <a:gd name="T40" fmla="*/ 118 w 149"/>
                    <a:gd name="T41" fmla="*/ 15 h 104"/>
                    <a:gd name="T42" fmla="*/ 111 w 149"/>
                    <a:gd name="T43" fmla="*/ 21 h 104"/>
                    <a:gd name="T44" fmla="*/ 104 w 149"/>
                    <a:gd name="T45" fmla="*/ 26 h 104"/>
                    <a:gd name="T46" fmla="*/ 95 w 149"/>
                    <a:gd name="T47" fmla="*/ 34 h 104"/>
                    <a:gd name="T48" fmla="*/ 88 w 149"/>
                    <a:gd name="T49" fmla="*/ 38 h 104"/>
                    <a:gd name="T50" fmla="*/ 79 w 149"/>
                    <a:gd name="T51" fmla="*/ 44 h 104"/>
                    <a:gd name="T52" fmla="*/ 72 w 149"/>
                    <a:gd name="T53" fmla="*/ 50 h 104"/>
                    <a:gd name="T54" fmla="*/ 63 w 149"/>
                    <a:gd name="T55" fmla="*/ 54 h 104"/>
                    <a:gd name="T56" fmla="*/ 54 w 149"/>
                    <a:gd name="T57" fmla="*/ 60 h 104"/>
                    <a:gd name="T58" fmla="*/ 47 w 149"/>
                    <a:gd name="T59" fmla="*/ 64 h 104"/>
                    <a:gd name="T60" fmla="*/ 38 w 149"/>
                    <a:gd name="T61" fmla="*/ 69 h 104"/>
                    <a:gd name="T62" fmla="*/ 29 w 149"/>
                    <a:gd name="T63" fmla="*/ 72 h 104"/>
                    <a:gd name="T64" fmla="*/ 22 w 149"/>
                    <a:gd name="T65" fmla="*/ 76 h 104"/>
                    <a:gd name="T66" fmla="*/ 15 w 149"/>
                    <a:gd name="T67" fmla="*/ 79 h 104"/>
                    <a:gd name="T68" fmla="*/ 6 w 149"/>
                    <a:gd name="T69" fmla="*/ 83 h 104"/>
                    <a:gd name="T70" fmla="*/ 0 w 149"/>
                    <a:gd name="T71" fmla="*/ 96 h 104"/>
                    <a:gd name="T72" fmla="*/ 22 w 149"/>
                    <a:gd name="T73" fmla="*/ 9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9" h="104">
                      <a:moveTo>
                        <a:pt x="22" y="92"/>
                      </a:moveTo>
                      <a:lnTo>
                        <a:pt x="16" y="104"/>
                      </a:lnTo>
                      <a:lnTo>
                        <a:pt x="24" y="101"/>
                      </a:lnTo>
                      <a:lnTo>
                        <a:pt x="32" y="98"/>
                      </a:lnTo>
                      <a:lnTo>
                        <a:pt x="40" y="93"/>
                      </a:lnTo>
                      <a:lnTo>
                        <a:pt x="48" y="89"/>
                      </a:lnTo>
                      <a:lnTo>
                        <a:pt x="57" y="85"/>
                      </a:lnTo>
                      <a:lnTo>
                        <a:pt x="66" y="80"/>
                      </a:lnTo>
                      <a:lnTo>
                        <a:pt x="74" y="76"/>
                      </a:lnTo>
                      <a:lnTo>
                        <a:pt x="83" y="69"/>
                      </a:lnTo>
                      <a:lnTo>
                        <a:pt x="92" y="63"/>
                      </a:lnTo>
                      <a:lnTo>
                        <a:pt x="101" y="58"/>
                      </a:lnTo>
                      <a:lnTo>
                        <a:pt x="109" y="51"/>
                      </a:lnTo>
                      <a:lnTo>
                        <a:pt x="118" y="45"/>
                      </a:lnTo>
                      <a:lnTo>
                        <a:pt x="125" y="38"/>
                      </a:lnTo>
                      <a:lnTo>
                        <a:pt x="134" y="31"/>
                      </a:lnTo>
                      <a:lnTo>
                        <a:pt x="141" y="24"/>
                      </a:lnTo>
                      <a:lnTo>
                        <a:pt x="149" y="16"/>
                      </a:lnTo>
                      <a:lnTo>
                        <a:pt x="130" y="0"/>
                      </a:lnTo>
                      <a:lnTo>
                        <a:pt x="124" y="8"/>
                      </a:lnTo>
                      <a:lnTo>
                        <a:pt x="118" y="15"/>
                      </a:lnTo>
                      <a:lnTo>
                        <a:pt x="111" y="21"/>
                      </a:lnTo>
                      <a:lnTo>
                        <a:pt x="104" y="26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79" y="44"/>
                      </a:lnTo>
                      <a:lnTo>
                        <a:pt x="72" y="50"/>
                      </a:lnTo>
                      <a:lnTo>
                        <a:pt x="63" y="54"/>
                      </a:lnTo>
                      <a:lnTo>
                        <a:pt x="54" y="60"/>
                      </a:lnTo>
                      <a:lnTo>
                        <a:pt x="47" y="64"/>
                      </a:lnTo>
                      <a:lnTo>
                        <a:pt x="38" y="69"/>
                      </a:lnTo>
                      <a:lnTo>
                        <a:pt x="29" y="72"/>
                      </a:lnTo>
                      <a:lnTo>
                        <a:pt x="22" y="76"/>
                      </a:lnTo>
                      <a:lnTo>
                        <a:pt x="15" y="79"/>
                      </a:lnTo>
                      <a:lnTo>
                        <a:pt x="6" y="83"/>
                      </a:lnTo>
                      <a:lnTo>
                        <a:pt x="0" y="96"/>
                      </a:lnTo>
                      <a:lnTo>
                        <a:pt x="22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0" name="Freeform 158"/>
                <p:cNvSpPr>
                  <a:spLocks/>
                </p:cNvSpPr>
                <p:nvPr/>
              </p:nvSpPr>
              <p:spPr bwMode="auto">
                <a:xfrm>
                  <a:off x="4923" y="2620"/>
                  <a:ext cx="40" cy="44"/>
                </a:xfrm>
                <a:custGeom>
                  <a:avLst/>
                  <a:gdLst>
                    <a:gd name="T0" fmla="*/ 121 w 121"/>
                    <a:gd name="T1" fmla="*/ 110 h 131"/>
                    <a:gd name="T2" fmla="*/ 111 w 121"/>
                    <a:gd name="T3" fmla="*/ 106 h 131"/>
                    <a:gd name="T4" fmla="*/ 101 w 121"/>
                    <a:gd name="T5" fmla="*/ 100 h 131"/>
                    <a:gd name="T6" fmla="*/ 92 w 121"/>
                    <a:gd name="T7" fmla="*/ 94 h 131"/>
                    <a:gd name="T8" fmla="*/ 83 w 121"/>
                    <a:gd name="T9" fmla="*/ 89 h 131"/>
                    <a:gd name="T10" fmla="*/ 76 w 121"/>
                    <a:gd name="T11" fmla="*/ 84 h 131"/>
                    <a:gd name="T12" fmla="*/ 69 w 121"/>
                    <a:gd name="T13" fmla="*/ 78 h 131"/>
                    <a:gd name="T14" fmla="*/ 61 w 121"/>
                    <a:gd name="T15" fmla="*/ 71 h 131"/>
                    <a:gd name="T16" fmla="*/ 54 w 121"/>
                    <a:gd name="T17" fmla="*/ 65 h 131"/>
                    <a:gd name="T18" fmla="*/ 48 w 121"/>
                    <a:gd name="T19" fmla="*/ 58 h 131"/>
                    <a:gd name="T20" fmla="*/ 44 w 121"/>
                    <a:gd name="T21" fmla="*/ 52 h 131"/>
                    <a:gd name="T22" fmla="*/ 40 w 121"/>
                    <a:gd name="T23" fmla="*/ 44 h 131"/>
                    <a:gd name="T24" fmla="*/ 35 w 121"/>
                    <a:gd name="T25" fmla="*/ 36 h 131"/>
                    <a:gd name="T26" fmla="*/ 31 w 121"/>
                    <a:gd name="T27" fmla="*/ 29 h 131"/>
                    <a:gd name="T28" fmla="*/ 28 w 121"/>
                    <a:gd name="T29" fmla="*/ 19 h 131"/>
                    <a:gd name="T30" fmla="*/ 25 w 121"/>
                    <a:gd name="T31" fmla="*/ 9 h 131"/>
                    <a:gd name="T32" fmla="*/ 22 w 121"/>
                    <a:gd name="T33" fmla="*/ 0 h 131"/>
                    <a:gd name="T34" fmla="*/ 0 w 121"/>
                    <a:gd name="T35" fmla="*/ 4 h 131"/>
                    <a:gd name="T36" fmla="*/ 3 w 121"/>
                    <a:gd name="T37" fmla="*/ 16 h 131"/>
                    <a:gd name="T38" fmla="*/ 6 w 121"/>
                    <a:gd name="T39" fmla="*/ 26 h 131"/>
                    <a:gd name="T40" fmla="*/ 10 w 121"/>
                    <a:gd name="T41" fmla="*/ 36 h 131"/>
                    <a:gd name="T42" fmla="*/ 13 w 121"/>
                    <a:gd name="T43" fmla="*/ 46 h 131"/>
                    <a:gd name="T44" fmla="*/ 19 w 121"/>
                    <a:gd name="T45" fmla="*/ 55 h 131"/>
                    <a:gd name="T46" fmla="*/ 25 w 121"/>
                    <a:gd name="T47" fmla="*/ 65 h 131"/>
                    <a:gd name="T48" fmla="*/ 31 w 121"/>
                    <a:gd name="T49" fmla="*/ 73 h 131"/>
                    <a:gd name="T50" fmla="*/ 38 w 121"/>
                    <a:gd name="T51" fmla="*/ 81 h 131"/>
                    <a:gd name="T52" fmla="*/ 45 w 121"/>
                    <a:gd name="T53" fmla="*/ 89 h 131"/>
                    <a:gd name="T54" fmla="*/ 53 w 121"/>
                    <a:gd name="T55" fmla="*/ 96 h 131"/>
                    <a:gd name="T56" fmla="*/ 61 w 121"/>
                    <a:gd name="T57" fmla="*/ 103 h 131"/>
                    <a:gd name="T58" fmla="*/ 70 w 121"/>
                    <a:gd name="T59" fmla="*/ 109 h 131"/>
                    <a:gd name="T60" fmla="*/ 80 w 121"/>
                    <a:gd name="T61" fmla="*/ 115 h 131"/>
                    <a:gd name="T62" fmla="*/ 89 w 121"/>
                    <a:gd name="T63" fmla="*/ 121 h 131"/>
                    <a:gd name="T64" fmla="*/ 99 w 121"/>
                    <a:gd name="T65" fmla="*/ 126 h 131"/>
                    <a:gd name="T66" fmla="*/ 111 w 121"/>
                    <a:gd name="T67" fmla="*/ 131 h 131"/>
                    <a:gd name="T68" fmla="*/ 121 w 121"/>
                    <a:gd name="T69" fmla="*/ 1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1" h="131">
                      <a:moveTo>
                        <a:pt x="121" y="110"/>
                      </a:moveTo>
                      <a:lnTo>
                        <a:pt x="111" y="106"/>
                      </a:lnTo>
                      <a:lnTo>
                        <a:pt x="101" y="100"/>
                      </a:lnTo>
                      <a:lnTo>
                        <a:pt x="92" y="94"/>
                      </a:lnTo>
                      <a:lnTo>
                        <a:pt x="83" y="89"/>
                      </a:lnTo>
                      <a:lnTo>
                        <a:pt x="76" y="84"/>
                      </a:lnTo>
                      <a:lnTo>
                        <a:pt x="69" y="78"/>
                      </a:lnTo>
                      <a:lnTo>
                        <a:pt x="61" y="71"/>
                      </a:lnTo>
                      <a:lnTo>
                        <a:pt x="54" y="65"/>
                      </a:lnTo>
                      <a:lnTo>
                        <a:pt x="48" y="58"/>
                      </a:lnTo>
                      <a:lnTo>
                        <a:pt x="44" y="52"/>
                      </a:lnTo>
                      <a:lnTo>
                        <a:pt x="40" y="44"/>
                      </a:lnTo>
                      <a:lnTo>
                        <a:pt x="35" y="36"/>
                      </a:lnTo>
                      <a:lnTo>
                        <a:pt x="31" y="29"/>
                      </a:lnTo>
                      <a:lnTo>
                        <a:pt x="28" y="19"/>
                      </a:lnTo>
                      <a:lnTo>
                        <a:pt x="25" y="9"/>
                      </a:ln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" y="16"/>
                      </a:lnTo>
                      <a:lnTo>
                        <a:pt x="6" y="26"/>
                      </a:lnTo>
                      <a:lnTo>
                        <a:pt x="10" y="36"/>
                      </a:lnTo>
                      <a:lnTo>
                        <a:pt x="13" y="46"/>
                      </a:lnTo>
                      <a:lnTo>
                        <a:pt x="19" y="55"/>
                      </a:lnTo>
                      <a:lnTo>
                        <a:pt x="25" y="65"/>
                      </a:lnTo>
                      <a:lnTo>
                        <a:pt x="31" y="73"/>
                      </a:lnTo>
                      <a:lnTo>
                        <a:pt x="38" y="81"/>
                      </a:lnTo>
                      <a:lnTo>
                        <a:pt x="45" y="89"/>
                      </a:lnTo>
                      <a:lnTo>
                        <a:pt x="53" y="96"/>
                      </a:lnTo>
                      <a:lnTo>
                        <a:pt x="61" y="103"/>
                      </a:lnTo>
                      <a:lnTo>
                        <a:pt x="70" y="109"/>
                      </a:lnTo>
                      <a:lnTo>
                        <a:pt x="80" y="115"/>
                      </a:lnTo>
                      <a:lnTo>
                        <a:pt x="89" y="121"/>
                      </a:lnTo>
                      <a:lnTo>
                        <a:pt x="99" y="126"/>
                      </a:lnTo>
                      <a:lnTo>
                        <a:pt x="111" y="131"/>
                      </a:lnTo>
                      <a:lnTo>
                        <a:pt x="121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1" name="Freeform 159"/>
                <p:cNvSpPr>
                  <a:spLocks/>
                </p:cNvSpPr>
                <p:nvPr/>
              </p:nvSpPr>
              <p:spPr bwMode="auto">
                <a:xfrm>
                  <a:off x="4960" y="2657"/>
                  <a:ext cx="36" cy="11"/>
                </a:xfrm>
                <a:custGeom>
                  <a:avLst/>
                  <a:gdLst>
                    <a:gd name="T0" fmla="*/ 107 w 110"/>
                    <a:gd name="T1" fmla="*/ 11 h 35"/>
                    <a:gd name="T2" fmla="*/ 102 w 110"/>
                    <a:gd name="T3" fmla="*/ 12 h 35"/>
                    <a:gd name="T4" fmla="*/ 96 w 110"/>
                    <a:gd name="T5" fmla="*/ 12 h 35"/>
                    <a:gd name="T6" fmla="*/ 90 w 110"/>
                    <a:gd name="T7" fmla="*/ 12 h 35"/>
                    <a:gd name="T8" fmla="*/ 77 w 110"/>
                    <a:gd name="T9" fmla="*/ 12 h 35"/>
                    <a:gd name="T10" fmla="*/ 71 w 110"/>
                    <a:gd name="T11" fmla="*/ 14 h 35"/>
                    <a:gd name="T12" fmla="*/ 65 w 110"/>
                    <a:gd name="T13" fmla="*/ 12 h 35"/>
                    <a:gd name="T14" fmla="*/ 59 w 110"/>
                    <a:gd name="T15" fmla="*/ 12 h 35"/>
                    <a:gd name="T16" fmla="*/ 54 w 110"/>
                    <a:gd name="T17" fmla="*/ 12 h 35"/>
                    <a:gd name="T18" fmla="*/ 48 w 110"/>
                    <a:gd name="T19" fmla="*/ 12 h 35"/>
                    <a:gd name="T20" fmla="*/ 41 w 110"/>
                    <a:gd name="T21" fmla="*/ 9 h 35"/>
                    <a:gd name="T22" fmla="*/ 35 w 110"/>
                    <a:gd name="T23" fmla="*/ 8 h 35"/>
                    <a:gd name="T24" fmla="*/ 29 w 110"/>
                    <a:gd name="T25" fmla="*/ 6 h 35"/>
                    <a:gd name="T26" fmla="*/ 23 w 110"/>
                    <a:gd name="T27" fmla="*/ 5 h 35"/>
                    <a:gd name="T28" fmla="*/ 16 w 110"/>
                    <a:gd name="T29" fmla="*/ 2 h 35"/>
                    <a:gd name="T30" fmla="*/ 10 w 110"/>
                    <a:gd name="T31" fmla="*/ 0 h 35"/>
                    <a:gd name="T32" fmla="*/ 0 w 110"/>
                    <a:gd name="T33" fmla="*/ 21 h 35"/>
                    <a:gd name="T34" fmla="*/ 7 w 110"/>
                    <a:gd name="T35" fmla="*/ 24 h 35"/>
                    <a:gd name="T36" fmla="*/ 16 w 110"/>
                    <a:gd name="T37" fmla="*/ 27 h 35"/>
                    <a:gd name="T38" fmla="*/ 23 w 110"/>
                    <a:gd name="T39" fmla="*/ 30 h 35"/>
                    <a:gd name="T40" fmla="*/ 30 w 110"/>
                    <a:gd name="T41" fmla="*/ 31 h 35"/>
                    <a:gd name="T42" fmla="*/ 36 w 110"/>
                    <a:gd name="T43" fmla="*/ 32 h 35"/>
                    <a:gd name="T44" fmla="*/ 43 w 110"/>
                    <a:gd name="T45" fmla="*/ 34 h 35"/>
                    <a:gd name="T46" fmla="*/ 51 w 110"/>
                    <a:gd name="T47" fmla="*/ 35 h 35"/>
                    <a:gd name="T48" fmla="*/ 58 w 110"/>
                    <a:gd name="T49" fmla="*/ 35 h 35"/>
                    <a:gd name="T50" fmla="*/ 64 w 110"/>
                    <a:gd name="T51" fmla="*/ 35 h 35"/>
                    <a:gd name="T52" fmla="*/ 71 w 110"/>
                    <a:gd name="T53" fmla="*/ 35 h 35"/>
                    <a:gd name="T54" fmla="*/ 78 w 110"/>
                    <a:gd name="T55" fmla="*/ 35 h 35"/>
                    <a:gd name="T56" fmla="*/ 91 w 110"/>
                    <a:gd name="T57" fmla="*/ 35 h 35"/>
                    <a:gd name="T58" fmla="*/ 97 w 110"/>
                    <a:gd name="T59" fmla="*/ 35 h 35"/>
                    <a:gd name="T60" fmla="*/ 105 w 110"/>
                    <a:gd name="T61" fmla="*/ 34 h 35"/>
                    <a:gd name="T62" fmla="*/ 110 w 110"/>
                    <a:gd name="T63" fmla="*/ 34 h 35"/>
                    <a:gd name="T64" fmla="*/ 107 w 110"/>
                    <a:gd name="T65" fmla="*/ 1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0" h="35">
                      <a:moveTo>
                        <a:pt x="107" y="11"/>
                      </a:moveTo>
                      <a:lnTo>
                        <a:pt x="102" y="12"/>
                      </a:lnTo>
                      <a:lnTo>
                        <a:pt x="96" y="12"/>
                      </a:lnTo>
                      <a:lnTo>
                        <a:pt x="90" y="12"/>
                      </a:lnTo>
                      <a:lnTo>
                        <a:pt x="77" y="12"/>
                      </a:lnTo>
                      <a:lnTo>
                        <a:pt x="71" y="14"/>
                      </a:lnTo>
                      <a:lnTo>
                        <a:pt x="65" y="12"/>
                      </a:lnTo>
                      <a:lnTo>
                        <a:pt x="59" y="12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41" y="9"/>
                      </a:lnTo>
                      <a:lnTo>
                        <a:pt x="35" y="8"/>
                      </a:lnTo>
                      <a:lnTo>
                        <a:pt x="29" y="6"/>
                      </a:lnTo>
                      <a:lnTo>
                        <a:pt x="23" y="5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0" y="21"/>
                      </a:lnTo>
                      <a:lnTo>
                        <a:pt x="7" y="24"/>
                      </a:lnTo>
                      <a:lnTo>
                        <a:pt x="16" y="27"/>
                      </a:lnTo>
                      <a:lnTo>
                        <a:pt x="23" y="30"/>
                      </a:lnTo>
                      <a:lnTo>
                        <a:pt x="30" y="31"/>
                      </a:lnTo>
                      <a:lnTo>
                        <a:pt x="36" y="32"/>
                      </a:lnTo>
                      <a:lnTo>
                        <a:pt x="43" y="34"/>
                      </a:lnTo>
                      <a:lnTo>
                        <a:pt x="51" y="35"/>
                      </a:lnTo>
                      <a:lnTo>
                        <a:pt x="58" y="35"/>
                      </a:lnTo>
                      <a:lnTo>
                        <a:pt x="64" y="35"/>
                      </a:lnTo>
                      <a:lnTo>
                        <a:pt x="71" y="35"/>
                      </a:lnTo>
                      <a:lnTo>
                        <a:pt x="78" y="35"/>
                      </a:lnTo>
                      <a:lnTo>
                        <a:pt x="91" y="35"/>
                      </a:lnTo>
                      <a:lnTo>
                        <a:pt x="97" y="35"/>
                      </a:lnTo>
                      <a:lnTo>
                        <a:pt x="105" y="34"/>
                      </a:lnTo>
                      <a:lnTo>
                        <a:pt x="110" y="34"/>
                      </a:lnTo>
                      <a:lnTo>
                        <a:pt x="10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2" name="Freeform 160"/>
                <p:cNvSpPr>
                  <a:spLocks/>
                </p:cNvSpPr>
                <p:nvPr/>
              </p:nvSpPr>
              <p:spPr bwMode="auto">
                <a:xfrm>
                  <a:off x="4995" y="2651"/>
                  <a:ext cx="35" cy="17"/>
                </a:xfrm>
                <a:custGeom>
                  <a:avLst/>
                  <a:gdLst>
                    <a:gd name="T0" fmla="*/ 104 w 104"/>
                    <a:gd name="T1" fmla="*/ 0 h 50"/>
                    <a:gd name="T2" fmla="*/ 96 w 104"/>
                    <a:gd name="T3" fmla="*/ 0 h 50"/>
                    <a:gd name="T4" fmla="*/ 89 w 104"/>
                    <a:gd name="T5" fmla="*/ 2 h 50"/>
                    <a:gd name="T6" fmla="*/ 82 w 104"/>
                    <a:gd name="T7" fmla="*/ 2 h 50"/>
                    <a:gd name="T8" fmla="*/ 75 w 104"/>
                    <a:gd name="T9" fmla="*/ 5 h 50"/>
                    <a:gd name="T10" fmla="*/ 69 w 104"/>
                    <a:gd name="T11" fmla="*/ 6 h 50"/>
                    <a:gd name="T12" fmla="*/ 63 w 104"/>
                    <a:gd name="T13" fmla="*/ 8 h 50"/>
                    <a:gd name="T14" fmla="*/ 56 w 104"/>
                    <a:gd name="T15" fmla="*/ 11 h 50"/>
                    <a:gd name="T16" fmla="*/ 50 w 104"/>
                    <a:gd name="T17" fmla="*/ 14 h 50"/>
                    <a:gd name="T18" fmla="*/ 43 w 104"/>
                    <a:gd name="T19" fmla="*/ 15 h 50"/>
                    <a:gd name="T20" fmla="*/ 37 w 104"/>
                    <a:gd name="T21" fmla="*/ 18 h 50"/>
                    <a:gd name="T22" fmla="*/ 31 w 104"/>
                    <a:gd name="T23" fmla="*/ 19 h 50"/>
                    <a:gd name="T24" fmla="*/ 25 w 104"/>
                    <a:gd name="T25" fmla="*/ 22 h 50"/>
                    <a:gd name="T26" fmla="*/ 19 w 104"/>
                    <a:gd name="T27" fmla="*/ 22 h 50"/>
                    <a:gd name="T28" fmla="*/ 14 w 104"/>
                    <a:gd name="T29" fmla="*/ 24 h 50"/>
                    <a:gd name="T30" fmla="*/ 8 w 104"/>
                    <a:gd name="T31" fmla="*/ 25 h 50"/>
                    <a:gd name="T32" fmla="*/ 0 w 104"/>
                    <a:gd name="T33" fmla="*/ 27 h 50"/>
                    <a:gd name="T34" fmla="*/ 3 w 104"/>
                    <a:gd name="T35" fmla="*/ 50 h 50"/>
                    <a:gd name="T36" fmla="*/ 11 w 104"/>
                    <a:gd name="T37" fmla="*/ 48 h 50"/>
                    <a:gd name="T38" fmla="*/ 18 w 104"/>
                    <a:gd name="T39" fmla="*/ 47 h 50"/>
                    <a:gd name="T40" fmla="*/ 24 w 104"/>
                    <a:gd name="T41" fmla="*/ 46 h 50"/>
                    <a:gd name="T42" fmla="*/ 32 w 104"/>
                    <a:gd name="T43" fmla="*/ 44 h 50"/>
                    <a:gd name="T44" fmla="*/ 38 w 104"/>
                    <a:gd name="T45" fmla="*/ 41 h 50"/>
                    <a:gd name="T46" fmla="*/ 44 w 104"/>
                    <a:gd name="T47" fmla="*/ 38 h 50"/>
                    <a:gd name="T48" fmla="*/ 51 w 104"/>
                    <a:gd name="T49" fmla="*/ 37 h 50"/>
                    <a:gd name="T50" fmla="*/ 57 w 104"/>
                    <a:gd name="T51" fmla="*/ 34 h 50"/>
                    <a:gd name="T52" fmla="*/ 63 w 104"/>
                    <a:gd name="T53" fmla="*/ 32 h 50"/>
                    <a:gd name="T54" fmla="*/ 69 w 104"/>
                    <a:gd name="T55" fmla="*/ 31 h 50"/>
                    <a:gd name="T56" fmla="*/ 75 w 104"/>
                    <a:gd name="T57" fmla="*/ 30 h 50"/>
                    <a:gd name="T58" fmla="*/ 82 w 104"/>
                    <a:gd name="T59" fmla="*/ 28 h 50"/>
                    <a:gd name="T60" fmla="*/ 86 w 104"/>
                    <a:gd name="T61" fmla="*/ 25 h 50"/>
                    <a:gd name="T62" fmla="*/ 93 w 104"/>
                    <a:gd name="T63" fmla="*/ 25 h 50"/>
                    <a:gd name="T64" fmla="*/ 98 w 104"/>
                    <a:gd name="T65" fmla="*/ 24 h 50"/>
                    <a:gd name="T66" fmla="*/ 104 w 104"/>
                    <a:gd name="T67" fmla="*/ 24 h 50"/>
                    <a:gd name="T68" fmla="*/ 104 w 104"/>
                    <a:gd name="T6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4" h="50">
                      <a:moveTo>
                        <a:pt x="104" y="0"/>
                      </a:moveTo>
                      <a:lnTo>
                        <a:pt x="96" y="0"/>
                      </a:lnTo>
                      <a:lnTo>
                        <a:pt x="89" y="2"/>
                      </a:lnTo>
                      <a:lnTo>
                        <a:pt x="82" y="2"/>
                      </a:lnTo>
                      <a:lnTo>
                        <a:pt x="75" y="5"/>
                      </a:lnTo>
                      <a:lnTo>
                        <a:pt x="69" y="6"/>
                      </a:lnTo>
                      <a:lnTo>
                        <a:pt x="63" y="8"/>
                      </a:lnTo>
                      <a:lnTo>
                        <a:pt x="56" y="11"/>
                      </a:lnTo>
                      <a:lnTo>
                        <a:pt x="50" y="14"/>
                      </a:lnTo>
                      <a:lnTo>
                        <a:pt x="43" y="15"/>
                      </a:lnTo>
                      <a:lnTo>
                        <a:pt x="37" y="18"/>
                      </a:lnTo>
                      <a:lnTo>
                        <a:pt x="31" y="19"/>
                      </a:lnTo>
                      <a:lnTo>
                        <a:pt x="25" y="22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8" y="25"/>
                      </a:lnTo>
                      <a:lnTo>
                        <a:pt x="0" y="27"/>
                      </a:lnTo>
                      <a:lnTo>
                        <a:pt x="3" y="50"/>
                      </a:lnTo>
                      <a:lnTo>
                        <a:pt x="11" y="48"/>
                      </a:lnTo>
                      <a:lnTo>
                        <a:pt x="18" y="47"/>
                      </a:lnTo>
                      <a:lnTo>
                        <a:pt x="24" y="46"/>
                      </a:lnTo>
                      <a:lnTo>
                        <a:pt x="32" y="44"/>
                      </a:lnTo>
                      <a:lnTo>
                        <a:pt x="38" y="41"/>
                      </a:lnTo>
                      <a:lnTo>
                        <a:pt x="44" y="38"/>
                      </a:lnTo>
                      <a:lnTo>
                        <a:pt x="51" y="37"/>
                      </a:lnTo>
                      <a:lnTo>
                        <a:pt x="57" y="34"/>
                      </a:lnTo>
                      <a:lnTo>
                        <a:pt x="63" y="32"/>
                      </a:lnTo>
                      <a:lnTo>
                        <a:pt x="69" y="31"/>
                      </a:lnTo>
                      <a:lnTo>
                        <a:pt x="75" y="30"/>
                      </a:lnTo>
                      <a:lnTo>
                        <a:pt x="82" y="28"/>
                      </a:lnTo>
                      <a:lnTo>
                        <a:pt x="86" y="25"/>
                      </a:lnTo>
                      <a:lnTo>
                        <a:pt x="93" y="25"/>
                      </a:lnTo>
                      <a:lnTo>
                        <a:pt x="98" y="24"/>
                      </a:lnTo>
                      <a:lnTo>
                        <a:pt x="104" y="24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3" name="Freeform 161"/>
                <p:cNvSpPr>
                  <a:spLocks/>
                </p:cNvSpPr>
                <p:nvPr/>
              </p:nvSpPr>
              <p:spPr bwMode="auto">
                <a:xfrm>
                  <a:off x="5030" y="2651"/>
                  <a:ext cx="28" cy="24"/>
                </a:xfrm>
                <a:custGeom>
                  <a:avLst/>
                  <a:gdLst>
                    <a:gd name="T0" fmla="*/ 75 w 84"/>
                    <a:gd name="T1" fmla="*/ 72 h 72"/>
                    <a:gd name="T2" fmla="*/ 84 w 84"/>
                    <a:gd name="T3" fmla="*/ 54 h 72"/>
                    <a:gd name="T4" fmla="*/ 77 w 84"/>
                    <a:gd name="T5" fmla="*/ 43 h 72"/>
                    <a:gd name="T6" fmla="*/ 67 w 84"/>
                    <a:gd name="T7" fmla="*/ 32 h 72"/>
                    <a:gd name="T8" fmla="*/ 58 w 84"/>
                    <a:gd name="T9" fmla="*/ 24 h 72"/>
                    <a:gd name="T10" fmla="*/ 48 w 84"/>
                    <a:gd name="T11" fmla="*/ 16 h 72"/>
                    <a:gd name="T12" fmla="*/ 36 w 84"/>
                    <a:gd name="T13" fmla="*/ 9 h 72"/>
                    <a:gd name="T14" fmla="*/ 24 w 84"/>
                    <a:gd name="T15" fmla="*/ 5 h 72"/>
                    <a:gd name="T16" fmla="*/ 13 w 84"/>
                    <a:gd name="T17" fmla="*/ 2 h 72"/>
                    <a:gd name="T18" fmla="*/ 0 w 84"/>
                    <a:gd name="T19" fmla="*/ 0 h 72"/>
                    <a:gd name="T20" fmla="*/ 0 w 84"/>
                    <a:gd name="T21" fmla="*/ 24 h 72"/>
                    <a:gd name="T22" fmla="*/ 8 w 84"/>
                    <a:gd name="T23" fmla="*/ 25 h 72"/>
                    <a:gd name="T24" fmla="*/ 17 w 84"/>
                    <a:gd name="T25" fmla="*/ 28 h 72"/>
                    <a:gd name="T26" fmla="*/ 27 w 84"/>
                    <a:gd name="T27" fmla="*/ 31 h 72"/>
                    <a:gd name="T28" fmla="*/ 35 w 84"/>
                    <a:gd name="T29" fmla="*/ 35 h 72"/>
                    <a:gd name="T30" fmla="*/ 43 w 84"/>
                    <a:gd name="T31" fmla="*/ 41 h 72"/>
                    <a:gd name="T32" fmla="*/ 51 w 84"/>
                    <a:gd name="T33" fmla="*/ 48 h 72"/>
                    <a:gd name="T34" fmla="*/ 56 w 84"/>
                    <a:gd name="T35" fmla="*/ 57 h 72"/>
                    <a:gd name="T36" fmla="*/ 64 w 84"/>
                    <a:gd name="T37" fmla="*/ 66 h 72"/>
                    <a:gd name="T38" fmla="*/ 71 w 84"/>
                    <a:gd name="T39" fmla="*/ 48 h 72"/>
                    <a:gd name="T40" fmla="*/ 75 w 84"/>
                    <a:gd name="T4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4" h="72">
                      <a:moveTo>
                        <a:pt x="75" y="72"/>
                      </a:moveTo>
                      <a:lnTo>
                        <a:pt x="84" y="54"/>
                      </a:lnTo>
                      <a:lnTo>
                        <a:pt x="77" y="43"/>
                      </a:lnTo>
                      <a:lnTo>
                        <a:pt x="67" y="32"/>
                      </a:lnTo>
                      <a:lnTo>
                        <a:pt x="58" y="24"/>
                      </a:lnTo>
                      <a:lnTo>
                        <a:pt x="48" y="16"/>
                      </a:lnTo>
                      <a:lnTo>
                        <a:pt x="36" y="9"/>
                      </a:lnTo>
                      <a:lnTo>
                        <a:pt x="24" y="5"/>
                      </a:lnTo>
                      <a:lnTo>
                        <a:pt x="13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8" y="25"/>
                      </a:lnTo>
                      <a:lnTo>
                        <a:pt x="17" y="28"/>
                      </a:lnTo>
                      <a:lnTo>
                        <a:pt x="27" y="31"/>
                      </a:lnTo>
                      <a:lnTo>
                        <a:pt x="35" y="35"/>
                      </a:lnTo>
                      <a:lnTo>
                        <a:pt x="43" y="41"/>
                      </a:lnTo>
                      <a:lnTo>
                        <a:pt x="51" y="48"/>
                      </a:lnTo>
                      <a:lnTo>
                        <a:pt x="56" y="57"/>
                      </a:lnTo>
                      <a:lnTo>
                        <a:pt x="64" y="66"/>
                      </a:lnTo>
                      <a:lnTo>
                        <a:pt x="71" y="48"/>
                      </a:lnTo>
                      <a:lnTo>
                        <a:pt x="7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4" name="Freeform 162"/>
                <p:cNvSpPr>
                  <a:spLocks/>
                </p:cNvSpPr>
                <p:nvPr/>
              </p:nvSpPr>
              <p:spPr bwMode="auto">
                <a:xfrm>
                  <a:off x="5032" y="2667"/>
                  <a:ext cx="23" cy="13"/>
                </a:xfrm>
                <a:custGeom>
                  <a:avLst/>
                  <a:gdLst>
                    <a:gd name="T0" fmla="*/ 9 w 68"/>
                    <a:gd name="T1" fmla="*/ 37 h 37"/>
                    <a:gd name="T2" fmla="*/ 17 w 68"/>
                    <a:gd name="T3" fmla="*/ 34 h 37"/>
                    <a:gd name="T4" fmla="*/ 26 w 68"/>
                    <a:gd name="T5" fmla="*/ 31 h 37"/>
                    <a:gd name="T6" fmla="*/ 33 w 68"/>
                    <a:gd name="T7" fmla="*/ 30 h 37"/>
                    <a:gd name="T8" fmla="*/ 41 w 68"/>
                    <a:gd name="T9" fmla="*/ 28 h 37"/>
                    <a:gd name="T10" fmla="*/ 48 w 68"/>
                    <a:gd name="T11" fmla="*/ 27 h 37"/>
                    <a:gd name="T12" fmla="*/ 55 w 68"/>
                    <a:gd name="T13" fmla="*/ 25 h 37"/>
                    <a:gd name="T14" fmla="*/ 61 w 68"/>
                    <a:gd name="T15" fmla="*/ 25 h 37"/>
                    <a:gd name="T16" fmla="*/ 68 w 68"/>
                    <a:gd name="T17" fmla="*/ 24 h 37"/>
                    <a:gd name="T18" fmla="*/ 64 w 68"/>
                    <a:gd name="T19" fmla="*/ 0 h 37"/>
                    <a:gd name="T20" fmla="*/ 58 w 68"/>
                    <a:gd name="T21" fmla="*/ 2 h 37"/>
                    <a:gd name="T22" fmla="*/ 51 w 68"/>
                    <a:gd name="T23" fmla="*/ 3 h 37"/>
                    <a:gd name="T24" fmla="*/ 44 w 68"/>
                    <a:gd name="T25" fmla="*/ 3 h 37"/>
                    <a:gd name="T26" fmla="*/ 36 w 68"/>
                    <a:gd name="T27" fmla="*/ 5 h 37"/>
                    <a:gd name="T28" fmla="*/ 28 w 68"/>
                    <a:gd name="T29" fmla="*/ 6 h 37"/>
                    <a:gd name="T30" fmla="*/ 19 w 68"/>
                    <a:gd name="T31" fmla="*/ 8 h 37"/>
                    <a:gd name="T32" fmla="*/ 9 w 68"/>
                    <a:gd name="T33" fmla="*/ 12 h 37"/>
                    <a:gd name="T34" fmla="*/ 0 w 68"/>
                    <a:gd name="T35" fmla="*/ 16 h 37"/>
                    <a:gd name="T36" fmla="*/ 9 w 68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" h="37">
                      <a:moveTo>
                        <a:pt x="9" y="37"/>
                      </a:move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3" y="30"/>
                      </a:lnTo>
                      <a:lnTo>
                        <a:pt x="41" y="28"/>
                      </a:lnTo>
                      <a:lnTo>
                        <a:pt x="48" y="27"/>
                      </a:lnTo>
                      <a:lnTo>
                        <a:pt x="55" y="25"/>
                      </a:lnTo>
                      <a:lnTo>
                        <a:pt x="61" y="25"/>
                      </a:lnTo>
                      <a:lnTo>
                        <a:pt x="68" y="24"/>
                      </a:lnTo>
                      <a:lnTo>
                        <a:pt x="64" y="0"/>
                      </a:lnTo>
                      <a:lnTo>
                        <a:pt x="58" y="2"/>
                      </a:lnTo>
                      <a:lnTo>
                        <a:pt x="51" y="3"/>
                      </a:lnTo>
                      <a:lnTo>
                        <a:pt x="44" y="3"/>
                      </a:lnTo>
                      <a:lnTo>
                        <a:pt x="36" y="5"/>
                      </a:lnTo>
                      <a:lnTo>
                        <a:pt x="28" y="6"/>
                      </a:lnTo>
                      <a:lnTo>
                        <a:pt x="19" y="8"/>
                      </a:lnTo>
                      <a:lnTo>
                        <a:pt x="9" y="12"/>
                      </a:lnTo>
                      <a:lnTo>
                        <a:pt x="0" y="16"/>
                      </a:lnTo>
                      <a:lnTo>
                        <a:pt x="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5" name="Freeform 163"/>
                <p:cNvSpPr>
                  <a:spLocks/>
                </p:cNvSpPr>
                <p:nvPr/>
              </p:nvSpPr>
              <p:spPr bwMode="auto">
                <a:xfrm>
                  <a:off x="5011" y="2673"/>
                  <a:ext cx="24" cy="14"/>
                </a:xfrm>
                <a:custGeom>
                  <a:avLst/>
                  <a:gdLst>
                    <a:gd name="T0" fmla="*/ 5 w 72"/>
                    <a:gd name="T1" fmla="*/ 44 h 44"/>
                    <a:gd name="T2" fmla="*/ 13 w 72"/>
                    <a:gd name="T3" fmla="*/ 43 h 44"/>
                    <a:gd name="T4" fmla="*/ 22 w 72"/>
                    <a:gd name="T5" fmla="*/ 41 h 44"/>
                    <a:gd name="T6" fmla="*/ 31 w 72"/>
                    <a:gd name="T7" fmla="*/ 38 h 44"/>
                    <a:gd name="T8" fmla="*/ 40 w 72"/>
                    <a:gd name="T9" fmla="*/ 35 h 44"/>
                    <a:gd name="T10" fmla="*/ 48 w 72"/>
                    <a:gd name="T11" fmla="*/ 31 h 44"/>
                    <a:gd name="T12" fmla="*/ 56 w 72"/>
                    <a:gd name="T13" fmla="*/ 30 h 44"/>
                    <a:gd name="T14" fmla="*/ 64 w 72"/>
                    <a:gd name="T15" fmla="*/ 25 h 44"/>
                    <a:gd name="T16" fmla="*/ 72 w 72"/>
                    <a:gd name="T17" fmla="*/ 21 h 44"/>
                    <a:gd name="T18" fmla="*/ 63 w 72"/>
                    <a:gd name="T19" fmla="*/ 0 h 44"/>
                    <a:gd name="T20" fmla="*/ 56 w 72"/>
                    <a:gd name="T21" fmla="*/ 3 h 44"/>
                    <a:gd name="T22" fmla="*/ 48 w 72"/>
                    <a:gd name="T23" fmla="*/ 6 h 44"/>
                    <a:gd name="T24" fmla="*/ 40 w 72"/>
                    <a:gd name="T25" fmla="*/ 11 h 44"/>
                    <a:gd name="T26" fmla="*/ 32 w 72"/>
                    <a:gd name="T27" fmla="*/ 14 h 44"/>
                    <a:gd name="T28" fmla="*/ 24 w 72"/>
                    <a:gd name="T29" fmla="*/ 15 h 44"/>
                    <a:gd name="T30" fmla="*/ 16 w 72"/>
                    <a:gd name="T31" fmla="*/ 18 h 44"/>
                    <a:gd name="T32" fmla="*/ 9 w 72"/>
                    <a:gd name="T33" fmla="*/ 19 h 44"/>
                    <a:gd name="T34" fmla="*/ 0 w 72"/>
                    <a:gd name="T35" fmla="*/ 21 h 44"/>
                    <a:gd name="T36" fmla="*/ 5 w 72"/>
                    <a:gd name="T3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2" h="44">
                      <a:moveTo>
                        <a:pt x="5" y="44"/>
                      </a:moveTo>
                      <a:lnTo>
                        <a:pt x="13" y="43"/>
                      </a:lnTo>
                      <a:lnTo>
                        <a:pt x="22" y="41"/>
                      </a:lnTo>
                      <a:lnTo>
                        <a:pt x="31" y="38"/>
                      </a:lnTo>
                      <a:lnTo>
                        <a:pt x="40" y="35"/>
                      </a:lnTo>
                      <a:lnTo>
                        <a:pt x="48" y="31"/>
                      </a:lnTo>
                      <a:lnTo>
                        <a:pt x="56" y="30"/>
                      </a:lnTo>
                      <a:lnTo>
                        <a:pt x="64" y="25"/>
                      </a:lnTo>
                      <a:lnTo>
                        <a:pt x="72" y="21"/>
                      </a:lnTo>
                      <a:lnTo>
                        <a:pt x="63" y="0"/>
                      </a:lnTo>
                      <a:lnTo>
                        <a:pt x="56" y="3"/>
                      </a:lnTo>
                      <a:lnTo>
                        <a:pt x="48" y="6"/>
                      </a:lnTo>
                      <a:lnTo>
                        <a:pt x="40" y="11"/>
                      </a:lnTo>
                      <a:lnTo>
                        <a:pt x="32" y="14"/>
                      </a:lnTo>
                      <a:lnTo>
                        <a:pt x="24" y="15"/>
                      </a:lnTo>
                      <a:lnTo>
                        <a:pt x="16" y="18"/>
                      </a:lnTo>
                      <a:lnTo>
                        <a:pt x="9" y="19"/>
                      </a:lnTo>
                      <a:lnTo>
                        <a:pt x="0" y="21"/>
                      </a:lnTo>
                      <a:lnTo>
                        <a:pt x="5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6" name="Freeform 164"/>
                <p:cNvSpPr>
                  <a:spLocks/>
                </p:cNvSpPr>
                <p:nvPr/>
              </p:nvSpPr>
              <p:spPr bwMode="auto">
                <a:xfrm>
                  <a:off x="4982" y="2680"/>
                  <a:ext cx="31" cy="8"/>
                </a:xfrm>
                <a:custGeom>
                  <a:avLst/>
                  <a:gdLst>
                    <a:gd name="T0" fmla="*/ 23 w 93"/>
                    <a:gd name="T1" fmla="*/ 9 h 26"/>
                    <a:gd name="T2" fmla="*/ 11 w 93"/>
                    <a:gd name="T3" fmla="*/ 25 h 26"/>
                    <a:gd name="T4" fmla="*/ 30 w 93"/>
                    <a:gd name="T5" fmla="*/ 25 h 26"/>
                    <a:gd name="T6" fmla="*/ 40 w 93"/>
                    <a:gd name="T7" fmla="*/ 25 h 26"/>
                    <a:gd name="T8" fmla="*/ 51 w 93"/>
                    <a:gd name="T9" fmla="*/ 25 h 26"/>
                    <a:gd name="T10" fmla="*/ 61 w 93"/>
                    <a:gd name="T11" fmla="*/ 26 h 26"/>
                    <a:gd name="T12" fmla="*/ 71 w 93"/>
                    <a:gd name="T13" fmla="*/ 25 h 26"/>
                    <a:gd name="T14" fmla="*/ 83 w 93"/>
                    <a:gd name="T15" fmla="*/ 25 h 26"/>
                    <a:gd name="T16" fmla="*/ 93 w 93"/>
                    <a:gd name="T17" fmla="*/ 23 h 26"/>
                    <a:gd name="T18" fmla="*/ 88 w 93"/>
                    <a:gd name="T19" fmla="*/ 0 h 26"/>
                    <a:gd name="T20" fmla="*/ 80 w 93"/>
                    <a:gd name="T21" fmla="*/ 1 h 26"/>
                    <a:gd name="T22" fmla="*/ 70 w 93"/>
                    <a:gd name="T23" fmla="*/ 3 h 26"/>
                    <a:gd name="T24" fmla="*/ 52 w 93"/>
                    <a:gd name="T25" fmla="*/ 3 h 26"/>
                    <a:gd name="T26" fmla="*/ 42 w 93"/>
                    <a:gd name="T27" fmla="*/ 1 h 26"/>
                    <a:gd name="T28" fmla="*/ 32 w 93"/>
                    <a:gd name="T29" fmla="*/ 1 h 26"/>
                    <a:gd name="T30" fmla="*/ 22 w 93"/>
                    <a:gd name="T31" fmla="*/ 0 h 26"/>
                    <a:gd name="T32" fmla="*/ 11 w 93"/>
                    <a:gd name="T33" fmla="*/ 0 h 26"/>
                    <a:gd name="T34" fmla="*/ 0 w 93"/>
                    <a:gd name="T35" fmla="*/ 16 h 26"/>
                    <a:gd name="T36" fmla="*/ 23 w 93"/>
                    <a:gd name="T37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3" h="26">
                      <a:moveTo>
                        <a:pt x="23" y="9"/>
                      </a:moveTo>
                      <a:lnTo>
                        <a:pt x="11" y="25"/>
                      </a:lnTo>
                      <a:lnTo>
                        <a:pt x="30" y="25"/>
                      </a:lnTo>
                      <a:lnTo>
                        <a:pt x="40" y="25"/>
                      </a:lnTo>
                      <a:lnTo>
                        <a:pt x="51" y="25"/>
                      </a:lnTo>
                      <a:lnTo>
                        <a:pt x="61" y="26"/>
                      </a:lnTo>
                      <a:lnTo>
                        <a:pt x="71" y="25"/>
                      </a:lnTo>
                      <a:lnTo>
                        <a:pt x="83" y="25"/>
                      </a:lnTo>
                      <a:lnTo>
                        <a:pt x="93" y="23"/>
                      </a:lnTo>
                      <a:lnTo>
                        <a:pt x="88" y="0"/>
                      </a:lnTo>
                      <a:lnTo>
                        <a:pt x="80" y="1"/>
                      </a:lnTo>
                      <a:lnTo>
                        <a:pt x="70" y="3"/>
                      </a:lnTo>
                      <a:lnTo>
                        <a:pt x="52" y="3"/>
                      </a:lnTo>
                      <a:lnTo>
                        <a:pt x="42" y="1"/>
                      </a:lnTo>
                      <a:lnTo>
                        <a:pt x="32" y="1"/>
                      </a:lnTo>
                      <a:lnTo>
                        <a:pt x="22" y="0"/>
                      </a:lnTo>
                      <a:lnTo>
                        <a:pt x="11" y="0"/>
                      </a:lnTo>
                      <a:lnTo>
                        <a:pt x="0" y="16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7" name="Freeform 165"/>
                <p:cNvSpPr>
                  <a:spLocks/>
                </p:cNvSpPr>
                <p:nvPr/>
              </p:nvSpPr>
              <p:spPr bwMode="auto">
                <a:xfrm>
                  <a:off x="4982" y="2683"/>
                  <a:ext cx="36" cy="43"/>
                </a:xfrm>
                <a:custGeom>
                  <a:avLst/>
                  <a:gdLst>
                    <a:gd name="T0" fmla="*/ 109 w 109"/>
                    <a:gd name="T1" fmla="*/ 112 h 129"/>
                    <a:gd name="T2" fmla="*/ 103 w 109"/>
                    <a:gd name="T3" fmla="*/ 104 h 129"/>
                    <a:gd name="T4" fmla="*/ 96 w 109"/>
                    <a:gd name="T5" fmla="*/ 98 h 129"/>
                    <a:gd name="T6" fmla="*/ 88 w 109"/>
                    <a:gd name="T7" fmla="*/ 93 h 129"/>
                    <a:gd name="T8" fmla="*/ 83 w 109"/>
                    <a:gd name="T9" fmla="*/ 88 h 129"/>
                    <a:gd name="T10" fmla="*/ 75 w 109"/>
                    <a:gd name="T11" fmla="*/ 81 h 129"/>
                    <a:gd name="T12" fmla="*/ 70 w 109"/>
                    <a:gd name="T13" fmla="*/ 75 h 129"/>
                    <a:gd name="T14" fmla="*/ 64 w 109"/>
                    <a:gd name="T15" fmla="*/ 69 h 129"/>
                    <a:gd name="T16" fmla="*/ 58 w 109"/>
                    <a:gd name="T17" fmla="*/ 62 h 129"/>
                    <a:gd name="T18" fmla="*/ 52 w 109"/>
                    <a:gd name="T19" fmla="*/ 55 h 129"/>
                    <a:gd name="T20" fmla="*/ 48 w 109"/>
                    <a:gd name="T21" fmla="*/ 49 h 129"/>
                    <a:gd name="T22" fmla="*/ 42 w 109"/>
                    <a:gd name="T23" fmla="*/ 42 h 129"/>
                    <a:gd name="T24" fmla="*/ 38 w 109"/>
                    <a:gd name="T25" fmla="*/ 34 h 129"/>
                    <a:gd name="T26" fmla="*/ 35 w 109"/>
                    <a:gd name="T27" fmla="*/ 26 h 129"/>
                    <a:gd name="T28" fmla="*/ 29 w 109"/>
                    <a:gd name="T29" fmla="*/ 17 h 129"/>
                    <a:gd name="T30" fmla="*/ 26 w 109"/>
                    <a:gd name="T31" fmla="*/ 8 h 129"/>
                    <a:gd name="T32" fmla="*/ 23 w 109"/>
                    <a:gd name="T33" fmla="*/ 0 h 129"/>
                    <a:gd name="T34" fmla="*/ 0 w 109"/>
                    <a:gd name="T35" fmla="*/ 7 h 129"/>
                    <a:gd name="T36" fmla="*/ 4 w 109"/>
                    <a:gd name="T37" fmla="*/ 17 h 129"/>
                    <a:gd name="T38" fmla="*/ 7 w 109"/>
                    <a:gd name="T39" fmla="*/ 27 h 129"/>
                    <a:gd name="T40" fmla="*/ 11 w 109"/>
                    <a:gd name="T41" fmla="*/ 36 h 129"/>
                    <a:gd name="T42" fmla="*/ 17 w 109"/>
                    <a:gd name="T43" fmla="*/ 46 h 129"/>
                    <a:gd name="T44" fmla="*/ 23 w 109"/>
                    <a:gd name="T45" fmla="*/ 55 h 129"/>
                    <a:gd name="T46" fmla="*/ 27 w 109"/>
                    <a:gd name="T47" fmla="*/ 62 h 129"/>
                    <a:gd name="T48" fmla="*/ 35 w 109"/>
                    <a:gd name="T49" fmla="*/ 69 h 129"/>
                    <a:gd name="T50" fmla="*/ 40 w 109"/>
                    <a:gd name="T51" fmla="*/ 78 h 129"/>
                    <a:gd name="T52" fmla="*/ 46 w 109"/>
                    <a:gd name="T53" fmla="*/ 84 h 129"/>
                    <a:gd name="T54" fmla="*/ 52 w 109"/>
                    <a:gd name="T55" fmla="*/ 91 h 129"/>
                    <a:gd name="T56" fmla="*/ 59 w 109"/>
                    <a:gd name="T57" fmla="*/ 98 h 129"/>
                    <a:gd name="T58" fmla="*/ 67 w 109"/>
                    <a:gd name="T59" fmla="*/ 104 h 129"/>
                    <a:gd name="T60" fmla="*/ 72 w 109"/>
                    <a:gd name="T61" fmla="*/ 112 h 129"/>
                    <a:gd name="T62" fmla="*/ 81 w 109"/>
                    <a:gd name="T63" fmla="*/ 117 h 129"/>
                    <a:gd name="T64" fmla="*/ 87 w 109"/>
                    <a:gd name="T65" fmla="*/ 123 h 129"/>
                    <a:gd name="T66" fmla="*/ 94 w 109"/>
                    <a:gd name="T67" fmla="*/ 129 h 129"/>
                    <a:gd name="T68" fmla="*/ 109 w 109"/>
                    <a:gd name="T69" fmla="*/ 11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9" h="129">
                      <a:moveTo>
                        <a:pt x="109" y="112"/>
                      </a:moveTo>
                      <a:lnTo>
                        <a:pt x="103" y="104"/>
                      </a:lnTo>
                      <a:lnTo>
                        <a:pt x="96" y="98"/>
                      </a:lnTo>
                      <a:lnTo>
                        <a:pt x="88" y="93"/>
                      </a:lnTo>
                      <a:lnTo>
                        <a:pt x="83" y="88"/>
                      </a:lnTo>
                      <a:lnTo>
                        <a:pt x="75" y="81"/>
                      </a:lnTo>
                      <a:lnTo>
                        <a:pt x="70" y="75"/>
                      </a:lnTo>
                      <a:lnTo>
                        <a:pt x="64" y="69"/>
                      </a:lnTo>
                      <a:lnTo>
                        <a:pt x="58" y="62"/>
                      </a:lnTo>
                      <a:lnTo>
                        <a:pt x="52" y="55"/>
                      </a:lnTo>
                      <a:lnTo>
                        <a:pt x="48" y="49"/>
                      </a:lnTo>
                      <a:lnTo>
                        <a:pt x="42" y="42"/>
                      </a:lnTo>
                      <a:lnTo>
                        <a:pt x="38" y="34"/>
                      </a:lnTo>
                      <a:lnTo>
                        <a:pt x="35" y="26"/>
                      </a:lnTo>
                      <a:lnTo>
                        <a:pt x="29" y="17"/>
                      </a:lnTo>
                      <a:lnTo>
                        <a:pt x="26" y="8"/>
                      </a:lnTo>
                      <a:lnTo>
                        <a:pt x="23" y="0"/>
                      </a:lnTo>
                      <a:lnTo>
                        <a:pt x="0" y="7"/>
                      </a:lnTo>
                      <a:lnTo>
                        <a:pt x="4" y="17"/>
                      </a:lnTo>
                      <a:lnTo>
                        <a:pt x="7" y="27"/>
                      </a:lnTo>
                      <a:lnTo>
                        <a:pt x="11" y="36"/>
                      </a:lnTo>
                      <a:lnTo>
                        <a:pt x="17" y="46"/>
                      </a:lnTo>
                      <a:lnTo>
                        <a:pt x="23" y="55"/>
                      </a:lnTo>
                      <a:lnTo>
                        <a:pt x="27" y="62"/>
                      </a:lnTo>
                      <a:lnTo>
                        <a:pt x="35" y="69"/>
                      </a:lnTo>
                      <a:lnTo>
                        <a:pt x="40" y="78"/>
                      </a:lnTo>
                      <a:lnTo>
                        <a:pt x="46" y="84"/>
                      </a:lnTo>
                      <a:lnTo>
                        <a:pt x="52" y="91"/>
                      </a:lnTo>
                      <a:lnTo>
                        <a:pt x="59" y="98"/>
                      </a:lnTo>
                      <a:lnTo>
                        <a:pt x="67" y="104"/>
                      </a:lnTo>
                      <a:lnTo>
                        <a:pt x="72" y="112"/>
                      </a:lnTo>
                      <a:lnTo>
                        <a:pt x="81" y="117"/>
                      </a:lnTo>
                      <a:lnTo>
                        <a:pt x="87" y="123"/>
                      </a:lnTo>
                      <a:lnTo>
                        <a:pt x="94" y="129"/>
                      </a:lnTo>
                      <a:lnTo>
                        <a:pt x="109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8" name="Freeform 166"/>
                <p:cNvSpPr>
                  <a:spLocks/>
                </p:cNvSpPr>
                <p:nvPr/>
              </p:nvSpPr>
              <p:spPr bwMode="auto">
                <a:xfrm>
                  <a:off x="5013" y="2720"/>
                  <a:ext cx="76" cy="48"/>
                </a:xfrm>
                <a:custGeom>
                  <a:avLst/>
                  <a:gdLst>
                    <a:gd name="T0" fmla="*/ 211 w 227"/>
                    <a:gd name="T1" fmla="*/ 126 h 144"/>
                    <a:gd name="T2" fmla="*/ 227 w 227"/>
                    <a:gd name="T3" fmla="*/ 126 h 144"/>
                    <a:gd name="T4" fmla="*/ 214 w 227"/>
                    <a:gd name="T5" fmla="*/ 114 h 144"/>
                    <a:gd name="T6" fmla="*/ 202 w 227"/>
                    <a:gd name="T7" fmla="*/ 104 h 144"/>
                    <a:gd name="T8" fmla="*/ 188 w 227"/>
                    <a:gd name="T9" fmla="*/ 94 h 144"/>
                    <a:gd name="T10" fmla="*/ 173 w 227"/>
                    <a:gd name="T11" fmla="*/ 85 h 144"/>
                    <a:gd name="T12" fmla="*/ 160 w 227"/>
                    <a:gd name="T13" fmla="*/ 77 h 144"/>
                    <a:gd name="T14" fmla="*/ 147 w 227"/>
                    <a:gd name="T15" fmla="*/ 69 h 144"/>
                    <a:gd name="T16" fmla="*/ 133 w 227"/>
                    <a:gd name="T17" fmla="*/ 62 h 144"/>
                    <a:gd name="T18" fmla="*/ 118 w 227"/>
                    <a:gd name="T19" fmla="*/ 55 h 144"/>
                    <a:gd name="T20" fmla="*/ 103 w 227"/>
                    <a:gd name="T21" fmla="*/ 49 h 144"/>
                    <a:gd name="T22" fmla="*/ 90 w 227"/>
                    <a:gd name="T23" fmla="*/ 43 h 144"/>
                    <a:gd name="T24" fmla="*/ 77 w 227"/>
                    <a:gd name="T25" fmla="*/ 36 h 144"/>
                    <a:gd name="T26" fmla="*/ 64 w 227"/>
                    <a:gd name="T27" fmla="*/ 30 h 144"/>
                    <a:gd name="T28" fmla="*/ 51 w 227"/>
                    <a:gd name="T29" fmla="*/ 23 h 144"/>
                    <a:gd name="T30" fmla="*/ 39 w 227"/>
                    <a:gd name="T31" fmla="*/ 16 h 144"/>
                    <a:gd name="T32" fmla="*/ 26 w 227"/>
                    <a:gd name="T33" fmla="*/ 7 h 144"/>
                    <a:gd name="T34" fmla="*/ 15 w 227"/>
                    <a:gd name="T35" fmla="*/ 0 h 144"/>
                    <a:gd name="T36" fmla="*/ 0 w 227"/>
                    <a:gd name="T37" fmla="*/ 17 h 144"/>
                    <a:gd name="T38" fmla="*/ 13 w 227"/>
                    <a:gd name="T39" fmla="*/ 26 h 144"/>
                    <a:gd name="T40" fmla="*/ 26 w 227"/>
                    <a:gd name="T41" fmla="*/ 34 h 144"/>
                    <a:gd name="T42" fmla="*/ 39 w 227"/>
                    <a:gd name="T43" fmla="*/ 43 h 144"/>
                    <a:gd name="T44" fmla="*/ 53 w 227"/>
                    <a:gd name="T45" fmla="*/ 50 h 144"/>
                    <a:gd name="T46" fmla="*/ 66 w 227"/>
                    <a:gd name="T47" fmla="*/ 58 h 144"/>
                    <a:gd name="T48" fmla="*/ 82 w 227"/>
                    <a:gd name="T49" fmla="*/ 64 h 144"/>
                    <a:gd name="T50" fmla="*/ 95 w 227"/>
                    <a:gd name="T51" fmla="*/ 71 h 144"/>
                    <a:gd name="T52" fmla="*/ 108 w 227"/>
                    <a:gd name="T53" fmla="*/ 77 h 144"/>
                    <a:gd name="T54" fmla="*/ 122 w 227"/>
                    <a:gd name="T55" fmla="*/ 84 h 144"/>
                    <a:gd name="T56" fmla="*/ 135 w 227"/>
                    <a:gd name="T57" fmla="*/ 90 h 144"/>
                    <a:gd name="T58" fmla="*/ 149 w 227"/>
                    <a:gd name="T59" fmla="*/ 97 h 144"/>
                    <a:gd name="T60" fmla="*/ 162 w 227"/>
                    <a:gd name="T61" fmla="*/ 104 h 144"/>
                    <a:gd name="T62" fmla="*/ 175 w 227"/>
                    <a:gd name="T63" fmla="*/ 113 h 144"/>
                    <a:gd name="T64" fmla="*/ 188 w 227"/>
                    <a:gd name="T65" fmla="*/ 122 h 144"/>
                    <a:gd name="T66" fmla="*/ 199 w 227"/>
                    <a:gd name="T67" fmla="*/ 132 h 144"/>
                    <a:gd name="T68" fmla="*/ 211 w 227"/>
                    <a:gd name="T69" fmla="*/ 144 h 144"/>
                    <a:gd name="T70" fmla="*/ 227 w 227"/>
                    <a:gd name="T71" fmla="*/ 144 h 144"/>
                    <a:gd name="T72" fmla="*/ 211 w 227"/>
                    <a:gd name="T73" fmla="*/ 126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7" h="144">
                      <a:moveTo>
                        <a:pt x="211" y="126"/>
                      </a:moveTo>
                      <a:lnTo>
                        <a:pt x="227" y="126"/>
                      </a:lnTo>
                      <a:lnTo>
                        <a:pt x="214" y="114"/>
                      </a:lnTo>
                      <a:lnTo>
                        <a:pt x="202" y="104"/>
                      </a:lnTo>
                      <a:lnTo>
                        <a:pt x="188" y="94"/>
                      </a:lnTo>
                      <a:lnTo>
                        <a:pt x="173" y="85"/>
                      </a:lnTo>
                      <a:lnTo>
                        <a:pt x="160" y="77"/>
                      </a:lnTo>
                      <a:lnTo>
                        <a:pt x="147" y="69"/>
                      </a:lnTo>
                      <a:lnTo>
                        <a:pt x="133" y="62"/>
                      </a:lnTo>
                      <a:lnTo>
                        <a:pt x="118" y="55"/>
                      </a:lnTo>
                      <a:lnTo>
                        <a:pt x="103" y="49"/>
                      </a:lnTo>
                      <a:lnTo>
                        <a:pt x="90" y="43"/>
                      </a:lnTo>
                      <a:lnTo>
                        <a:pt x="77" y="36"/>
                      </a:lnTo>
                      <a:lnTo>
                        <a:pt x="64" y="30"/>
                      </a:lnTo>
                      <a:lnTo>
                        <a:pt x="51" y="23"/>
                      </a:lnTo>
                      <a:lnTo>
                        <a:pt x="39" y="16"/>
                      </a:lnTo>
                      <a:lnTo>
                        <a:pt x="26" y="7"/>
                      </a:lnTo>
                      <a:lnTo>
                        <a:pt x="15" y="0"/>
                      </a:lnTo>
                      <a:lnTo>
                        <a:pt x="0" y="17"/>
                      </a:lnTo>
                      <a:lnTo>
                        <a:pt x="13" y="26"/>
                      </a:lnTo>
                      <a:lnTo>
                        <a:pt x="26" y="34"/>
                      </a:lnTo>
                      <a:lnTo>
                        <a:pt x="39" y="43"/>
                      </a:lnTo>
                      <a:lnTo>
                        <a:pt x="53" y="50"/>
                      </a:lnTo>
                      <a:lnTo>
                        <a:pt x="66" y="58"/>
                      </a:lnTo>
                      <a:lnTo>
                        <a:pt x="82" y="64"/>
                      </a:lnTo>
                      <a:lnTo>
                        <a:pt x="95" y="71"/>
                      </a:lnTo>
                      <a:lnTo>
                        <a:pt x="108" y="77"/>
                      </a:lnTo>
                      <a:lnTo>
                        <a:pt x="122" y="84"/>
                      </a:lnTo>
                      <a:lnTo>
                        <a:pt x="135" y="90"/>
                      </a:lnTo>
                      <a:lnTo>
                        <a:pt x="149" y="97"/>
                      </a:lnTo>
                      <a:lnTo>
                        <a:pt x="162" y="104"/>
                      </a:lnTo>
                      <a:lnTo>
                        <a:pt x="175" y="113"/>
                      </a:lnTo>
                      <a:lnTo>
                        <a:pt x="188" y="122"/>
                      </a:lnTo>
                      <a:lnTo>
                        <a:pt x="199" y="132"/>
                      </a:lnTo>
                      <a:lnTo>
                        <a:pt x="211" y="144"/>
                      </a:lnTo>
                      <a:lnTo>
                        <a:pt x="227" y="144"/>
                      </a:lnTo>
                      <a:lnTo>
                        <a:pt x="211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9" name="Freeform 167"/>
                <p:cNvSpPr>
                  <a:spLocks/>
                </p:cNvSpPr>
                <p:nvPr/>
              </p:nvSpPr>
              <p:spPr bwMode="auto">
                <a:xfrm>
                  <a:off x="5084" y="2708"/>
                  <a:ext cx="76" cy="60"/>
                </a:xfrm>
                <a:custGeom>
                  <a:avLst/>
                  <a:gdLst>
                    <a:gd name="T0" fmla="*/ 217 w 230"/>
                    <a:gd name="T1" fmla="*/ 0 h 181"/>
                    <a:gd name="T2" fmla="*/ 215 w 230"/>
                    <a:gd name="T3" fmla="*/ 0 h 181"/>
                    <a:gd name="T4" fmla="*/ 202 w 230"/>
                    <a:gd name="T5" fmla="*/ 10 h 181"/>
                    <a:gd name="T6" fmla="*/ 189 w 230"/>
                    <a:gd name="T7" fmla="*/ 21 h 181"/>
                    <a:gd name="T8" fmla="*/ 176 w 230"/>
                    <a:gd name="T9" fmla="*/ 31 h 181"/>
                    <a:gd name="T10" fmla="*/ 161 w 230"/>
                    <a:gd name="T11" fmla="*/ 39 h 181"/>
                    <a:gd name="T12" fmla="*/ 147 w 230"/>
                    <a:gd name="T13" fmla="*/ 50 h 181"/>
                    <a:gd name="T14" fmla="*/ 134 w 230"/>
                    <a:gd name="T15" fmla="*/ 60 h 181"/>
                    <a:gd name="T16" fmla="*/ 119 w 230"/>
                    <a:gd name="T17" fmla="*/ 70 h 181"/>
                    <a:gd name="T18" fmla="*/ 106 w 230"/>
                    <a:gd name="T19" fmla="*/ 79 h 181"/>
                    <a:gd name="T20" fmla="*/ 92 w 230"/>
                    <a:gd name="T21" fmla="*/ 89 h 181"/>
                    <a:gd name="T22" fmla="*/ 79 w 230"/>
                    <a:gd name="T23" fmla="*/ 99 h 181"/>
                    <a:gd name="T24" fmla="*/ 64 w 230"/>
                    <a:gd name="T25" fmla="*/ 109 h 181"/>
                    <a:gd name="T26" fmla="*/ 52 w 230"/>
                    <a:gd name="T27" fmla="*/ 119 h 181"/>
                    <a:gd name="T28" fmla="*/ 39 w 230"/>
                    <a:gd name="T29" fmla="*/ 130 h 181"/>
                    <a:gd name="T30" fmla="*/ 26 w 230"/>
                    <a:gd name="T31" fmla="*/ 141 h 181"/>
                    <a:gd name="T32" fmla="*/ 13 w 230"/>
                    <a:gd name="T33" fmla="*/ 151 h 181"/>
                    <a:gd name="T34" fmla="*/ 0 w 230"/>
                    <a:gd name="T35" fmla="*/ 163 h 181"/>
                    <a:gd name="T36" fmla="*/ 16 w 230"/>
                    <a:gd name="T37" fmla="*/ 181 h 181"/>
                    <a:gd name="T38" fmla="*/ 28 w 230"/>
                    <a:gd name="T39" fmla="*/ 170 h 181"/>
                    <a:gd name="T40" fmla="*/ 41 w 230"/>
                    <a:gd name="T41" fmla="*/ 160 h 181"/>
                    <a:gd name="T42" fmla="*/ 54 w 230"/>
                    <a:gd name="T43" fmla="*/ 149 h 181"/>
                    <a:gd name="T44" fmla="*/ 65 w 230"/>
                    <a:gd name="T45" fmla="*/ 138 h 181"/>
                    <a:gd name="T46" fmla="*/ 79 w 230"/>
                    <a:gd name="T47" fmla="*/ 128 h 181"/>
                    <a:gd name="T48" fmla="*/ 93 w 230"/>
                    <a:gd name="T49" fmla="*/ 118 h 181"/>
                    <a:gd name="T50" fmla="*/ 106 w 230"/>
                    <a:gd name="T51" fmla="*/ 109 h 181"/>
                    <a:gd name="T52" fmla="*/ 119 w 230"/>
                    <a:gd name="T53" fmla="*/ 99 h 181"/>
                    <a:gd name="T54" fmla="*/ 134 w 230"/>
                    <a:gd name="T55" fmla="*/ 89 h 181"/>
                    <a:gd name="T56" fmla="*/ 147 w 230"/>
                    <a:gd name="T57" fmla="*/ 79 h 181"/>
                    <a:gd name="T58" fmla="*/ 161 w 230"/>
                    <a:gd name="T59" fmla="*/ 70 h 181"/>
                    <a:gd name="T60" fmla="*/ 175 w 230"/>
                    <a:gd name="T61" fmla="*/ 60 h 181"/>
                    <a:gd name="T62" fmla="*/ 188 w 230"/>
                    <a:gd name="T63" fmla="*/ 50 h 181"/>
                    <a:gd name="T64" fmla="*/ 202 w 230"/>
                    <a:gd name="T65" fmla="*/ 39 h 181"/>
                    <a:gd name="T66" fmla="*/ 217 w 230"/>
                    <a:gd name="T67" fmla="*/ 31 h 181"/>
                    <a:gd name="T68" fmla="*/ 230 w 230"/>
                    <a:gd name="T69" fmla="*/ 19 h 181"/>
                    <a:gd name="T70" fmla="*/ 230 w 230"/>
                    <a:gd name="T71" fmla="*/ 19 h 181"/>
                    <a:gd name="T72" fmla="*/ 217 w 230"/>
                    <a:gd name="T73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0" h="181">
                      <a:moveTo>
                        <a:pt x="217" y="0"/>
                      </a:moveTo>
                      <a:lnTo>
                        <a:pt x="215" y="0"/>
                      </a:lnTo>
                      <a:lnTo>
                        <a:pt x="202" y="10"/>
                      </a:lnTo>
                      <a:lnTo>
                        <a:pt x="189" y="21"/>
                      </a:lnTo>
                      <a:lnTo>
                        <a:pt x="176" y="31"/>
                      </a:lnTo>
                      <a:lnTo>
                        <a:pt x="161" y="39"/>
                      </a:lnTo>
                      <a:lnTo>
                        <a:pt x="147" y="50"/>
                      </a:lnTo>
                      <a:lnTo>
                        <a:pt x="134" y="60"/>
                      </a:lnTo>
                      <a:lnTo>
                        <a:pt x="119" y="70"/>
                      </a:lnTo>
                      <a:lnTo>
                        <a:pt x="106" y="79"/>
                      </a:lnTo>
                      <a:lnTo>
                        <a:pt x="92" y="89"/>
                      </a:lnTo>
                      <a:lnTo>
                        <a:pt x="79" y="99"/>
                      </a:lnTo>
                      <a:lnTo>
                        <a:pt x="64" y="109"/>
                      </a:lnTo>
                      <a:lnTo>
                        <a:pt x="52" y="119"/>
                      </a:lnTo>
                      <a:lnTo>
                        <a:pt x="39" y="130"/>
                      </a:lnTo>
                      <a:lnTo>
                        <a:pt x="26" y="141"/>
                      </a:lnTo>
                      <a:lnTo>
                        <a:pt x="13" y="151"/>
                      </a:lnTo>
                      <a:lnTo>
                        <a:pt x="0" y="163"/>
                      </a:lnTo>
                      <a:lnTo>
                        <a:pt x="16" y="181"/>
                      </a:lnTo>
                      <a:lnTo>
                        <a:pt x="28" y="170"/>
                      </a:lnTo>
                      <a:lnTo>
                        <a:pt x="41" y="160"/>
                      </a:lnTo>
                      <a:lnTo>
                        <a:pt x="54" y="149"/>
                      </a:lnTo>
                      <a:lnTo>
                        <a:pt x="65" y="138"/>
                      </a:lnTo>
                      <a:lnTo>
                        <a:pt x="79" y="128"/>
                      </a:lnTo>
                      <a:lnTo>
                        <a:pt x="93" y="118"/>
                      </a:lnTo>
                      <a:lnTo>
                        <a:pt x="106" y="109"/>
                      </a:lnTo>
                      <a:lnTo>
                        <a:pt x="119" y="99"/>
                      </a:lnTo>
                      <a:lnTo>
                        <a:pt x="134" y="89"/>
                      </a:lnTo>
                      <a:lnTo>
                        <a:pt x="147" y="79"/>
                      </a:lnTo>
                      <a:lnTo>
                        <a:pt x="161" y="70"/>
                      </a:lnTo>
                      <a:lnTo>
                        <a:pt x="175" y="60"/>
                      </a:lnTo>
                      <a:lnTo>
                        <a:pt x="188" y="50"/>
                      </a:lnTo>
                      <a:lnTo>
                        <a:pt x="202" y="39"/>
                      </a:lnTo>
                      <a:lnTo>
                        <a:pt x="217" y="31"/>
                      </a:lnTo>
                      <a:lnTo>
                        <a:pt x="230" y="19"/>
                      </a:lnTo>
                      <a:lnTo>
                        <a:pt x="230" y="19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0" name="Freeform 168"/>
                <p:cNvSpPr>
                  <a:spLocks/>
                </p:cNvSpPr>
                <p:nvPr/>
              </p:nvSpPr>
              <p:spPr bwMode="auto">
                <a:xfrm>
                  <a:off x="5156" y="2688"/>
                  <a:ext cx="29" cy="26"/>
                </a:xfrm>
                <a:custGeom>
                  <a:avLst/>
                  <a:gdLst>
                    <a:gd name="T0" fmla="*/ 67 w 87"/>
                    <a:gd name="T1" fmla="*/ 1 h 78"/>
                    <a:gd name="T2" fmla="*/ 68 w 87"/>
                    <a:gd name="T3" fmla="*/ 0 h 78"/>
                    <a:gd name="T4" fmla="*/ 59 w 87"/>
                    <a:gd name="T5" fmla="*/ 10 h 78"/>
                    <a:gd name="T6" fmla="*/ 51 w 87"/>
                    <a:gd name="T7" fmla="*/ 17 h 78"/>
                    <a:gd name="T8" fmla="*/ 43 w 87"/>
                    <a:gd name="T9" fmla="*/ 26 h 78"/>
                    <a:gd name="T10" fmla="*/ 35 w 87"/>
                    <a:gd name="T11" fmla="*/ 32 h 78"/>
                    <a:gd name="T12" fmla="*/ 27 w 87"/>
                    <a:gd name="T13" fmla="*/ 39 h 78"/>
                    <a:gd name="T14" fmla="*/ 17 w 87"/>
                    <a:gd name="T15" fmla="*/ 46 h 78"/>
                    <a:gd name="T16" fmla="*/ 10 w 87"/>
                    <a:gd name="T17" fmla="*/ 52 h 78"/>
                    <a:gd name="T18" fmla="*/ 0 w 87"/>
                    <a:gd name="T19" fmla="*/ 59 h 78"/>
                    <a:gd name="T20" fmla="*/ 13 w 87"/>
                    <a:gd name="T21" fmla="*/ 78 h 78"/>
                    <a:gd name="T22" fmla="*/ 23 w 87"/>
                    <a:gd name="T23" fmla="*/ 72 h 78"/>
                    <a:gd name="T24" fmla="*/ 32 w 87"/>
                    <a:gd name="T25" fmla="*/ 65 h 78"/>
                    <a:gd name="T26" fmla="*/ 42 w 87"/>
                    <a:gd name="T27" fmla="*/ 58 h 78"/>
                    <a:gd name="T28" fmla="*/ 49 w 87"/>
                    <a:gd name="T29" fmla="*/ 50 h 78"/>
                    <a:gd name="T30" fmla="*/ 58 w 87"/>
                    <a:gd name="T31" fmla="*/ 43 h 78"/>
                    <a:gd name="T32" fmla="*/ 68 w 87"/>
                    <a:gd name="T33" fmla="*/ 34 h 78"/>
                    <a:gd name="T34" fmla="*/ 75 w 87"/>
                    <a:gd name="T35" fmla="*/ 26 h 78"/>
                    <a:gd name="T36" fmla="*/ 85 w 87"/>
                    <a:gd name="T37" fmla="*/ 14 h 78"/>
                    <a:gd name="T38" fmla="*/ 87 w 87"/>
                    <a:gd name="T39" fmla="*/ 13 h 78"/>
                    <a:gd name="T40" fmla="*/ 67 w 87"/>
                    <a:gd name="T41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78">
                      <a:moveTo>
                        <a:pt x="67" y="1"/>
                      </a:moveTo>
                      <a:lnTo>
                        <a:pt x="68" y="0"/>
                      </a:lnTo>
                      <a:lnTo>
                        <a:pt x="59" y="10"/>
                      </a:lnTo>
                      <a:lnTo>
                        <a:pt x="51" y="17"/>
                      </a:lnTo>
                      <a:lnTo>
                        <a:pt x="43" y="26"/>
                      </a:lnTo>
                      <a:lnTo>
                        <a:pt x="35" y="32"/>
                      </a:lnTo>
                      <a:lnTo>
                        <a:pt x="27" y="39"/>
                      </a:lnTo>
                      <a:lnTo>
                        <a:pt x="17" y="46"/>
                      </a:lnTo>
                      <a:lnTo>
                        <a:pt x="10" y="52"/>
                      </a:lnTo>
                      <a:lnTo>
                        <a:pt x="0" y="59"/>
                      </a:lnTo>
                      <a:lnTo>
                        <a:pt x="13" y="78"/>
                      </a:lnTo>
                      <a:lnTo>
                        <a:pt x="23" y="72"/>
                      </a:lnTo>
                      <a:lnTo>
                        <a:pt x="32" y="65"/>
                      </a:lnTo>
                      <a:lnTo>
                        <a:pt x="42" y="58"/>
                      </a:lnTo>
                      <a:lnTo>
                        <a:pt x="49" y="50"/>
                      </a:lnTo>
                      <a:lnTo>
                        <a:pt x="58" y="43"/>
                      </a:lnTo>
                      <a:lnTo>
                        <a:pt x="68" y="34"/>
                      </a:lnTo>
                      <a:lnTo>
                        <a:pt x="75" y="26"/>
                      </a:lnTo>
                      <a:lnTo>
                        <a:pt x="85" y="14"/>
                      </a:lnTo>
                      <a:lnTo>
                        <a:pt x="87" y="13"/>
                      </a:lnTo>
                      <a:lnTo>
                        <a:pt x="6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1" name="Freeform 169"/>
                <p:cNvSpPr>
                  <a:spLocks/>
                </p:cNvSpPr>
                <p:nvPr/>
              </p:nvSpPr>
              <p:spPr bwMode="auto">
                <a:xfrm>
                  <a:off x="5178" y="2624"/>
                  <a:ext cx="24" cy="68"/>
                </a:xfrm>
                <a:custGeom>
                  <a:avLst/>
                  <a:gdLst>
                    <a:gd name="T0" fmla="*/ 49 w 72"/>
                    <a:gd name="T1" fmla="*/ 1 h 205"/>
                    <a:gd name="T2" fmla="*/ 49 w 72"/>
                    <a:gd name="T3" fmla="*/ 37 h 205"/>
                    <a:gd name="T4" fmla="*/ 48 w 72"/>
                    <a:gd name="T5" fmla="*/ 49 h 205"/>
                    <a:gd name="T6" fmla="*/ 46 w 72"/>
                    <a:gd name="T7" fmla="*/ 61 h 205"/>
                    <a:gd name="T8" fmla="*/ 43 w 72"/>
                    <a:gd name="T9" fmla="*/ 74 h 205"/>
                    <a:gd name="T10" fmla="*/ 40 w 72"/>
                    <a:gd name="T11" fmla="*/ 87 h 205"/>
                    <a:gd name="T12" fmla="*/ 37 w 72"/>
                    <a:gd name="T13" fmla="*/ 98 h 205"/>
                    <a:gd name="T14" fmla="*/ 34 w 72"/>
                    <a:gd name="T15" fmla="*/ 112 h 205"/>
                    <a:gd name="T16" fmla="*/ 30 w 72"/>
                    <a:gd name="T17" fmla="*/ 123 h 205"/>
                    <a:gd name="T18" fmla="*/ 26 w 72"/>
                    <a:gd name="T19" fmla="*/ 136 h 205"/>
                    <a:gd name="T20" fmla="*/ 21 w 72"/>
                    <a:gd name="T21" fmla="*/ 146 h 205"/>
                    <a:gd name="T22" fmla="*/ 16 w 72"/>
                    <a:gd name="T23" fmla="*/ 160 h 205"/>
                    <a:gd name="T24" fmla="*/ 11 w 72"/>
                    <a:gd name="T25" fmla="*/ 171 h 205"/>
                    <a:gd name="T26" fmla="*/ 5 w 72"/>
                    <a:gd name="T27" fmla="*/ 183 h 205"/>
                    <a:gd name="T28" fmla="*/ 0 w 72"/>
                    <a:gd name="T29" fmla="*/ 193 h 205"/>
                    <a:gd name="T30" fmla="*/ 20 w 72"/>
                    <a:gd name="T31" fmla="*/ 205 h 205"/>
                    <a:gd name="T32" fmla="*/ 26 w 72"/>
                    <a:gd name="T33" fmla="*/ 193 h 205"/>
                    <a:gd name="T34" fmla="*/ 33 w 72"/>
                    <a:gd name="T35" fmla="*/ 181 h 205"/>
                    <a:gd name="T36" fmla="*/ 37 w 72"/>
                    <a:gd name="T37" fmla="*/ 168 h 205"/>
                    <a:gd name="T38" fmla="*/ 43 w 72"/>
                    <a:gd name="T39" fmla="*/ 157 h 205"/>
                    <a:gd name="T40" fmla="*/ 48 w 72"/>
                    <a:gd name="T41" fmla="*/ 144 h 205"/>
                    <a:gd name="T42" fmla="*/ 52 w 72"/>
                    <a:gd name="T43" fmla="*/ 130 h 205"/>
                    <a:gd name="T44" fmla="*/ 56 w 72"/>
                    <a:gd name="T45" fmla="*/ 119 h 205"/>
                    <a:gd name="T46" fmla="*/ 61 w 72"/>
                    <a:gd name="T47" fmla="*/ 104 h 205"/>
                    <a:gd name="T48" fmla="*/ 64 w 72"/>
                    <a:gd name="T49" fmla="*/ 91 h 205"/>
                    <a:gd name="T50" fmla="*/ 66 w 72"/>
                    <a:gd name="T51" fmla="*/ 78 h 205"/>
                    <a:gd name="T52" fmla="*/ 69 w 72"/>
                    <a:gd name="T53" fmla="*/ 65 h 205"/>
                    <a:gd name="T54" fmla="*/ 71 w 72"/>
                    <a:gd name="T55" fmla="*/ 52 h 205"/>
                    <a:gd name="T56" fmla="*/ 72 w 72"/>
                    <a:gd name="T57" fmla="*/ 39 h 205"/>
                    <a:gd name="T58" fmla="*/ 72 w 72"/>
                    <a:gd name="T59" fmla="*/ 26 h 205"/>
                    <a:gd name="T60" fmla="*/ 72 w 72"/>
                    <a:gd name="T61" fmla="*/ 13 h 205"/>
                    <a:gd name="T62" fmla="*/ 72 w 72"/>
                    <a:gd name="T63" fmla="*/ 0 h 205"/>
                    <a:gd name="T64" fmla="*/ 49 w 72"/>
                    <a:gd name="T65" fmla="*/ 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2" h="205">
                      <a:moveTo>
                        <a:pt x="49" y="1"/>
                      </a:moveTo>
                      <a:lnTo>
                        <a:pt x="49" y="37"/>
                      </a:lnTo>
                      <a:lnTo>
                        <a:pt x="48" y="49"/>
                      </a:lnTo>
                      <a:lnTo>
                        <a:pt x="46" y="61"/>
                      </a:lnTo>
                      <a:lnTo>
                        <a:pt x="43" y="74"/>
                      </a:lnTo>
                      <a:lnTo>
                        <a:pt x="40" y="87"/>
                      </a:lnTo>
                      <a:lnTo>
                        <a:pt x="37" y="98"/>
                      </a:lnTo>
                      <a:lnTo>
                        <a:pt x="34" y="112"/>
                      </a:lnTo>
                      <a:lnTo>
                        <a:pt x="30" y="123"/>
                      </a:lnTo>
                      <a:lnTo>
                        <a:pt x="26" y="136"/>
                      </a:lnTo>
                      <a:lnTo>
                        <a:pt x="21" y="146"/>
                      </a:lnTo>
                      <a:lnTo>
                        <a:pt x="16" y="160"/>
                      </a:lnTo>
                      <a:lnTo>
                        <a:pt x="11" y="171"/>
                      </a:lnTo>
                      <a:lnTo>
                        <a:pt x="5" y="183"/>
                      </a:lnTo>
                      <a:lnTo>
                        <a:pt x="0" y="193"/>
                      </a:lnTo>
                      <a:lnTo>
                        <a:pt x="20" y="205"/>
                      </a:lnTo>
                      <a:lnTo>
                        <a:pt x="26" y="193"/>
                      </a:lnTo>
                      <a:lnTo>
                        <a:pt x="33" y="181"/>
                      </a:lnTo>
                      <a:lnTo>
                        <a:pt x="37" y="168"/>
                      </a:lnTo>
                      <a:lnTo>
                        <a:pt x="43" y="157"/>
                      </a:lnTo>
                      <a:lnTo>
                        <a:pt x="48" y="144"/>
                      </a:lnTo>
                      <a:lnTo>
                        <a:pt x="52" y="130"/>
                      </a:lnTo>
                      <a:lnTo>
                        <a:pt x="56" y="119"/>
                      </a:lnTo>
                      <a:lnTo>
                        <a:pt x="61" y="104"/>
                      </a:lnTo>
                      <a:lnTo>
                        <a:pt x="64" y="91"/>
                      </a:lnTo>
                      <a:lnTo>
                        <a:pt x="66" y="78"/>
                      </a:lnTo>
                      <a:lnTo>
                        <a:pt x="69" y="65"/>
                      </a:lnTo>
                      <a:lnTo>
                        <a:pt x="71" y="52"/>
                      </a:lnTo>
                      <a:lnTo>
                        <a:pt x="72" y="39"/>
                      </a:lnTo>
                      <a:lnTo>
                        <a:pt x="72" y="26"/>
                      </a:lnTo>
                      <a:lnTo>
                        <a:pt x="72" y="13"/>
                      </a:lnTo>
                      <a:lnTo>
                        <a:pt x="72" y="0"/>
                      </a:lnTo>
                      <a:lnTo>
                        <a:pt x="4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2" name="Freeform 170"/>
                <p:cNvSpPr>
                  <a:spLocks/>
                </p:cNvSpPr>
                <p:nvPr/>
              </p:nvSpPr>
              <p:spPr bwMode="auto">
                <a:xfrm>
                  <a:off x="5184" y="2555"/>
                  <a:ext cx="18" cy="69"/>
                </a:xfrm>
                <a:custGeom>
                  <a:avLst/>
                  <a:gdLst>
                    <a:gd name="T0" fmla="*/ 0 w 56"/>
                    <a:gd name="T1" fmla="*/ 11 h 207"/>
                    <a:gd name="T2" fmla="*/ 4 w 56"/>
                    <a:gd name="T3" fmla="*/ 21 h 207"/>
                    <a:gd name="T4" fmla="*/ 10 w 56"/>
                    <a:gd name="T5" fmla="*/ 31 h 207"/>
                    <a:gd name="T6" fmla="*/ 11 w 56"/>
                    <a:gd name="T7" fmla="*/ 41 h 207"/>
                    <a:gd name="T8" fmla="*/ 16 w 56"/>
                    <a:gd name="T9" fmla="*/ 51 h 207"/>
                    <a:gd name="T10" fmla="*/ 18 w 56"/>
                    <a:gd name="T11" fmla="*/ 63 h 207"/>
                    <a:gd name="T12" fmla="*/ 20 w 56"/>
                    <a:gd name="T13" fmla="*/ 75 h 207"/>
                    <a:gd name="T14" fmla="*/ 23 w 56"/>
                    <a:gd name="T15" fmla="*/ 86 h 207"/>
                    <a:gd name="T16" fmla="*/ 24 w 56"/>
                    <a:gd name="T17" fmla="*/ 98 h 207"/>
                    <a:gd name="T18" fmla="*/ 26 w 56"/>
                    <a:gd name="T19" fmla="*/ 111 h 207"/>
                    <a:gd name="T20" fmla="*/ 27 w 56"/>
                    <a:gd name="T21" fmla="*/ 124 h 207"/>
                    <a:gd name="T22" fmla="*/ 29 w 56"/>
                    <a:gd name="T23" fmla="*/ 136 h 207"/>
                    <a:gd name="T24" fmla="*/ 29 w 56"/>
                    <a:gd name="T25" fmla="*/ 150 h 207"/>
                    <a:gd name="T26" fmla="*/ 30 w 56"/>
                    <a:gd name="T27" fmla="*/ 163 h 207"/>
                    <a:gd name="T28" fmla="*/ 32 w 56"/>
                    <a:gd name="T29" fmla="*/ 178 h 207"/>
                    <a:gd name="T30" fmla="*/ 32 w 56"/>
                    <a:gd name="T31" fmla="*/ 192 h 207"/>
                    <a:gd name="T32" fmla="*/ 33 w 56"/>
                    <a:gd name="T33" fmla="*/ 207 h 207"/>
                    <a:gd name="T34" fmla="*/ 56 w 56"/>
                    <a:gd name="T35" fmla="*/ 206 h 207"/>
                    <a:gd name="T36" fmla="*/ 55 w 56"/>
                    <a:gd name="T37" fmla="*/ 191 h 207"/>
                    <a:gd name="T38" fmla="*/ 53 w 56"/>
                    <a:gd name="T39" fmla="*/ 178 h 207"/>
                    <a:gd name="T40" fmla="*/ 53 w 56"/>
                    <a:gd name="T41" fmla="*/ 163 h 207"/>
                    <a:gd name="T42" fmla="*/ 52 w 56"/>
                    <a:gd name="T43" fmla="*/ 149 h 207"/>
                    <a:gd name="T44" fmla="*/ 50 w 56"/>
                    <a:gd name="T45" fmla="*/ 136 h 207"/>
                    <a:gd name="T46" fmla="*/ 50 w 56"/>
                    <a:gd name="T47" fmla="*/ 121 h 207"/>
                    <a:gd name="T48" fmla="*/ 49 w 56"/>
                    <a:gd name="T49" fmla="*/ 108 h 207"/>
                    <a:gd name="T50" fmla="*/ 48 w 56"/>
                    <a:gd name="T51" fmla="*/ 95 h 207"/>
                    <a:gd name="T52" fmla="*/ 46 w 56"/>
                    <a:gd name="T53" fmla="*/ 82 h 207"/>
                    <a:gd name="T54" fmla="*/ 43 w 56"/>
                    <a:gd name="T55" fmla="*/ 70 h 207"/>
                    <a:gd name="T56" fmla="*/ 40 w 56"/>
                    <a:gd name="T57" fmla="*/ 59 h 207"/>
                    <a:gd name="T58" fmla="*/ 39 w 56"/>
                    <a:gd name="T59" fmla="*/ 46 h 207"/>
                    <a:gd name="T60" fmla="*/ 34 w 56"/>
                    <a:gd name="T61" fmla="*/ 34 h 207"/>
                    <a:gd name="T62" fmla="*/ 32 w 56"/>
                    <a:gd name="T63" fmla="*/ 22 h 207"/>
                    <a:gd name="T64" fmla="*/ 26 w 56"/>
                    <a:gd name="T65" fmla="*/ 11 h 207"/>
                    <a:gd name="T66" fmla="*/ 20 w 56"/>
                    <a:gd name="T67" fmla="*/ 0 h 207"/>
                    <a:gd name="T68" fmla="*/ 0 w 56"/>
                    <a:gd name="T69" fmla="*/ 1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207">
                      <a:moveTo>
                        <a:pt x="0" y="11"/>
                      </a:moveTo>
                      <a:lnTo>
                        <a:pt x="4" y="21"/>
                      </a:lnTo>
                      <a:lnTo>
                        <a:pt x="10" y="31"/>
                      </a:lnTo>
                      <a:lnTo>
                        <a:pt x="11" y="41"/>
                      </a:lnTo>
                      <a:lnTo>
                        <a:pt x="16" y="51"/>
                      </a:lnTo>
                      <a:lnTo>
                        <a:pt x="18" y="63"/>
                      </a:lnTo>
                      <a:lnTo>
                        <a:pt x="20" y="75"/>
                      </a:lnTo>
                      <a:lnTo>
                        <a:pt x="23" y="86"/>
                      </a:lnTo>
                      <a:lnTo>
                        <a:pt x="24" y="98"/>
                      </a:lnTo>
                      <a:lnTo>
                        <a:pt x="26" y="111"/>
                      </a:lnTo>
                      <a:lnTo>
                        <a:pt x="27" y="124"/>
                      </a:lnTo>
                      <a:lnTo>
                        <a:pt x="29" y="136"/>
                      </a:lnTo>
                      <a:lnTo>
                        <a:pt x="29" y="150"/>
                      </a:lnTo>
                      <a:lnTo>
                        <a:pt x="30" y="163"/>
                      </a:lnTo>
                      <a:lnTo>
                        <a:pt x="32" y="178"/>
                      </a:lnTo>
                      <a:lnTo>
                        <a:pt x="32" y="192"/>
                      </a:lnTo>
                      <a:lnTo>
                        <a:pt x="33" y="207"/>
                      </a:lnTo>
                      <a:lnTo>
                        <a:pt x="56" y="206"/>
                      </a:lnTo>
                      <a:lnTo>
                        <a:pt x="55" y="191"/>
                      </a:lnTo>
                      <a:lnTo>
                        <a:pt x="53" y="178"/>
                      </a:lnTo>
                      <a:lnTo>
                        <a:pt x="53" y="163"/>
                      </a:lnTo>
                      <a:lnTo>
                        <a:pt x="52" y="149"/>
                      </a:lnTo>
                      <a:lnTo>
                        <a:pt x="50" y="136"/>
                      </a:lnTo>
                      <a:lnTo>
                        <a:pt x="50" y="121"/>
                      </a:lnTo>
                      <a:lnTo>
                        <a:pt x="49" y="108"/>
                      </a:lnTo>
                      <a:lnTo>
                        <a:pt x="48" y="95"/>
                      </a:lnTo>
                      <a:lnTo>
                        <a:pt x="46" y="82"/>
                      </a:lnTo>
                      <a:lnTo>
                        <a:pt x="43" y="70"/>
                      </a:lnTo>
                      <a:lnTo>
                        <a:pt x="40" y="59"/>
                      </a:lnTo>
                      <a:lnTo>
                        <a:pt x="39" y="46"/>
                      </a:lnTo>
                      <a:lnTo>
                        <a:pt x="34" y="34"/>
                      </a:lnTo>
                      <a:lnTo>
                        <a:pt x="32" y="22"/>
                      </a:lnTo>
                      <a:lnTo>
                        <a:pt x="26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3" name="Freeform 171"/>
                <p:cNvSpPr>
                  <a:spLocks/>
                </p:cNvSpPr>
                <p:nvPr/>
              </p:nvSpPr>
              <p:spPr bwMode="auto">
                <a:xfrm>
                  <a:off x="5130" y="2505"/>
                  <a:ext cx="60" cy="54"/>
                </a:xfrm>
                <a:custGeom>
                  <a:avLst/>
                  <a:gdLst>
                    <a:gd name="T0" fmla="*/ 0 w 180"/>
                    <a:gd name="T1" fmla="*/ 22 h 162"/>
                    <a:gd name="T2" fmla="*/ 13 w 180"/>
                    <a:gd name="T3" fmla="*/ 29 h 162"/>
                    <a:gd name="T4" fmla="*/ 26 w 180"/>
                    <a:gd name="T5" fmla="*/ 35 h 162"/>
                    <a:gd name="T6" fmla="*/ 37 w 180"/>
                    <a:gd name="T7" fmla="*/ 39 h 162"/>
                    <a:gd name="T8" fmla="*/ 49 w 180"/>
                    <a:gd name="T9" fmla="*/ 47 h 162"/>
                    <a:gd name="T10" fmla="*/ 61 w 180"/>
                    <a:gd name="T11" fmla="*/ 54 h 162"/>
                    <a:gd name="T12" fmla="*/ 72 w 180"/>
                    <a:gd name="T13" fmla="*/ 61 h 162"/>
                    <a:gd name="T14" fmla="*/ 83 w 180"/>
                    <a:gd name="T15" fmla="*/ 70 h 162"/>
                    <a:gd name="T16" fmla="*/ 93 w 180"/>
                    <a:gd name="T17" fmla="*/ 77 h 162"/>
                    <a:gd name="T18" fmla="*/ 103 w 180"/>
                    <a:gd name="T19" fmla="*/ 86 h 162"/>
                    <a:gd name="T20" fmla="*/ 112 w 180"/>
                    <a:gd name="T21" fmla="*/ 96 h 162"/>
                    <a:gd name="T22" fmla="*/ 120 w 180"/>
                    <a:gd name="T23" fmla="*/ 106 h 162"/>
                    <a:gd name="T24" fmla="*/ 131 w 180"/>
                    <a:gd name="T25" fmla="*/ 117 h 162"/>
                    <a:gd name="T26" fmla="*/ 138 w 180"/>
                    <a:gd name="T27" fmla="*/ 127 h 162"/>
                    <a:gd name="T28" fmla="*/ 145 w 180"/>
                    <a:gd name="T29" fmla="*/ 138 h 162"/>
                    <a:gd name="T30" fmla="*/ 152 w 180"/>
                    <a:gd name="T31" fmla="*/ 150 h 162"/>
                    <a:gd name="T32" fmla="*/ 160 w 180"/>
                    <a:gd name="T33" fmla="*/ 162 h 162"/>
                    <a:gd name="T34" fmla="*/ 180 w 180"/>
                    <a:gd name="T35" fmla="*/ 151 h 162"/>
                    <a:gd name="T36" fmla="*/ 173 w 180"/>
                    <a:gd name="T37" fmla="*/ 138 h 162"/>
                    <a:gd name="T38" fmla="*/ 165 w 180"/>
                    <a:gd name="T39" fmla="*/ 125 h 162"/>
                    <a:gd name="T40" fmla="*/ 157 w 180"/>
                    <a:gd name="T41" fmla="*/ 114 h 162"/>
                    <a:gd name="T42" fmla="*/ 148 w 180"/>
                    <a:gd name="T43" fmla="*/ 102 h 162"/>
                    <a:gd name="T44" fmla="*/ 139 w 180"/>
                    <a:gd name="T45" fmla="*/ 90 h 162"/>
                    <a:gd name="T46" fmla="*/ 129 w 180"/>
                    <a:gd name="T47" fmla="*/ 79 h 162"/>
                    <a:gd name="T48" fmla="*/ 119 w 180"/>
                    <a:gd name="T49" fmla="*/ 70 h 162"/>
                    <a:gd name="T50" fmla="*/ 107 w 180"/>
                    <a:gd name="T51" fmla="*/ 60 h 162"/>
                    <a:gd name="T52" fmla="*/ 97 w 180"/>
                    <a:gd name="T53" fmla="*/ 51 h 162"/>
                    <a:gd name="T54" fmla="*/ 85 w 180"/>
                    <a:gd name="T55" fmla="*/ 42 h 162"/>
                    <a:gd name="T56" fmla="*/ 74 w 180"/>
                    <a:gd name="T57" fmla="*/ 35 h 162"/>
                    <a:gd name="T58" fmla="*/ 61 w 180"/>
                    <a:gd name="T59" fmla="*/ 26 h 162"/>
                    <a:gd name="T60" fmla="*/ 48 w 180"/>
                    <a:gd name="T61" fmla="*/ 19 h 162"/>
                    <a:gd name="T62" fmla="*/ 36 w 180"/>
                    <a:gd name="T63" fmla="*/ 13 h 162"/>
                    <a:gd name="T64" fmla="*/ 21 w 180"/>
                    <a:gd name="T65" fmla="*/ 7 h 162"/>
                    <a:gd name="T66" fmla="*/ 8 w 180"/>
                    <a:gd name="T67" fmla="*/ 0 h 162"/>
                    <a:gd name="T68" fmla="*/ 0 w 180"/>
                    <a:gd name="T69" fmla="*/ 2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0" h="162">
                      <a:moveTo>
                        <a:pt x="0" y="22"/>
                      </a:moveTo>
                      <a:lnTo>
                        <a:pt x="13" y="29"/>
                      </a:lnTo>
                      <a:lnTo>
                        <a:pt x="26" y="35"/>
                      </a:lnTo>
                      <a:lnTo>
                        <a:pt x="37" y="39"/>
                      </a:lnTo>
                      <a:lnTo>
                        <a:pt x="49" y="47"/>
                      </a:lnTo>
                      <a:lnTo>
                        <a:pt x="61" y="54"/>
                      </a:lnTo>
                      <a:lnTo>
                        <a:pt x="72" y="61"/>
                      </a:lnTo>
                      <a:lnTo>
                        <a:pt x="83" y="70"/>
                      </a:lnTo>
                      <a:lnTo>
                        <a:pt x="93" y="77"/>
                      </a:lnTo>
                      <a:lnTo>
                        <a:pt x="103" y="86"/>
                      </a:lnTo>
                      <a:lnTo>
                        <a:pt x="112" y="96"/>
                      </a:lnTo>
                      <a:lnTo>
                        <a:pt x="120" y="106"/>
                      </a:lnTo>
                      <a:lnTo>
                        <a:pt x="131" y="117"/>
                      </a:lnTo>
                      <a:lnTo>
                        <a:pt x="138" y="127"/>
                      </a:lnTo>
                      <a:lnTo>
                        <a:pt x="145" y="138"/>
                      </a:lnTo>
                      <a:lnTo>
                        <a:pt x="152" y="150"/>
                      </a:lnTo>
                      <a:lnTo>
                        <a:pt x="160" y="162"/>
                      </a:lnTo>
                      <a:lnTo>
                        <a:pt x="180" y="151"/>
                      </a:lnTo>
                      <a:lnTo>
                        <a:pt x="173" y="138"/>
                      </a:lnTo>
                      <a:lnTo>
                        <a:pt x="165" y="125"/>
                      </a:lnTo>
                      <a:lnTo>
                        <a:pt x="157" y="114"/>
                      </a:lnTo>
                      <a:lnTo>
                        <a:pt x="148" y="102"/>
                      </a:lnTo>
                      <a:lnTo>
                        <a:pt x="139" y="90"/>
                      </a:lnTo>
                      <a:lnTo>
                        <a:pt x="129" y="79"/>
                      </a:lnTo>
                      <a:lnTo>
                        <a:pt x="119" y="70"/>
                      </a:lnTo>
                      <a:lnTo>
                        <a:pt x="107" y="60"/>
                      </a:lnTo>
                      <a:lnTo>
                        <a:pt x="97" y="51"/>
                      </a:lnTo>
                      <a:lnTo>
                        <a:pt x="85" y="42"/>
                      </a:lnTo>
                      <a:lnTo>
                        <a:pt x="74" y="35"/>
                      </a:lnTo>
                      <a:lnTo>
                        <a:pt x="61" y="26"/>
                      </a:lnTo>
                      <a:lnTo>
                        <a:pt x="48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8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4" name="Freeform 172"/>
                <p:cNvSpPr>
                  <a:spLocks/>
                </p:cNvSpPr>
                <p:nvPr/>
              </p:nvSpPr>
              <p:spPr bwMode="auto">
                <a:xfrm>
                  <a:off x="5058" y="2499"/>
                  <a:ext cx="75" cy="13"/>
                </a:xfrm>
                <a:custGeom>
                  <a:avLst/>
                  <a:gdLst>
                    <a:gd name="T0" fmla="*/ 7 w 225"/>
                    <a:gd name="T1" fmla="*/ 40 h 41"/>
                    <a:gd name="T2" fmla="*/ 19 w 225"/>
                    <a:gd name="T3" fmla="*/ 37 h 41"/>
                    <a:gd name="T4" fmla="*/ 31 w 225"/>
                    <a:gd name="T5" fmla="*/ 34 h 41"/>
                    <a:gd name="T6" fmla="*/ 44 w 225"/>
                    <a:gd name="T7" fmla="*/ 31 h 41"/>
                    <a:gd name="T8" fmla="*/ 57 w 225"/>
                    <a:gd name="T9" fmla="*/ 28 h 41"/>
                    <a:gd name="T10" fmla="*/ 70 w 225"/>
                    <a:gd name="T11" fmla="*/ 26 h 41"/>
                    <a:gd name="T12" fmla="*/ 83 w 225"/>
                    <a:gd name="T13" fmla="*/ 25 h 41"/>
                    <a:gd name="T14" fmla="*/ 97 w 225"/>
                    <a:gd name="T15" fmla="*/ 24 h 41"/>
                    <a:gd name="T16" fmla="*/ 111 w 225"/>
                    <a:gd name="T17" fmla="*/ 24 h 41"/>
                    <a:gd name="T18" fmla="*/ 124 w 225"/>
                    <a:gd name="T19" fmla="*/ 24 h 41"/>
                    <a:gd name="T20" fmla="*/ 138 w 225"/>
                    <a:gd name="T21" fmla="*/ 25 h 41"/>
                    <a:gd name="T22" fmla="*/ 153 w 225"/>
                    <a:gd name="T23" fmla="*/ 26 h 41"/>
                    <a:gd name="T24" fmla="*/ 166 w 225"/>
                    <a:gd name="T25" fmla="*/ 28 h 41"/>
                    <a:gd name="T26" fmla="*/ 179 w 225"/>
                    <a:gd name="T27" fmla="*/ 31 h 41"/>
                    <a:gd name="T28" fmla="*/ 192 w 225"/>
                    <a:gd name="T29" fmla="*/ 34 h 41"/>
                    <a:gd name="T30" fmla="*/ 204 w 225"/>
                    <a:gd name="T31" fmla="*/ 38 h 41"/>
                    <a:gd name="T32" fmla="*/ 217 w 225"/>
                    <a:gd name="T33" fmla="*/ 41 h 41"/>
                    <a:gd name="T34" fmla="*/ 225 w 225"/>
                    <a:gd name="T35" fmla="*/ 19 h 41"/>
                    <a:gd name="T36" fmla="*/ 212 w 225"/>
                    <a:gd name="T37" fmla="*/ 15 h 41"/>
                    <a:gd name="T38" fmla="*/ 198 w 225"/>
                    <a:gd name="T39" fmla="*/ 10 h 41"/>
                    <a:gd name="T40" fmla="*/ 185 w 225"/>
                    <a:gd name="T41" fmla="*/ 8 h 41"/>
                    <a:gd name="T42" fmla="*/ 170 w 225"/>
                    <a:gd name="T43" fmla="*/ 5 h 41"/>
                    <a:gd name="T44" fmla="*/ 156 w 225"/>
                    <a:gd name="T45" fmla="*/ 3 h 41"/>
                    <a:gd name="T46" fmla="*/ 141 w 225"/>
                    <a:gd name="T47" fmla="*/ 2 h 41"/>
                    <a:gd name="T48" fmla="*/ 125 w 225"/>
                    <a:gd name="T49" fmla="*/ 0 h 41"/>
                    <a:gd name="T50" fmla="*/ 111 w 225"/>
                    <a:gd name="T51" fmla="*/ 0 h 41"/>
                    <a:gd name="T52" fmla="*/ 96 w 225"/>
                    <a:gd name="T53" fmla="*/ 2 h 41"/>
                    <a:gd name="T54" fmla="*/ 80 w 225"/>
                    <a:gd name="T55" fmla="*/ 2 h 41"/>
                    <a:gd name="T56" fmla="*/ 67 w 225"/>
                    <a:gd name="T57" fmla="*/ 3 h 41"/>
                    <a:gd name="T58" fmla="*/ 52 w 225"/>
                    <a:gd name="T59" fmla="*/ 5 h 41"/>
                    <a:gd name="T60" fmla="*/ 39 w 225"/>
                    <a:gd name="T61" fmla="*/ 8 h 41"/>
                    <a:gd name="T62" fmla="*/ 26 w 225"/>
                    <a:gd name="T63" fmla="*/ 10 h 41"/>
                    <a:gd name="T64" fmla="*/ 13 w 225"/>
                    <a:gd name="T65" fmla="*/ 13 h 41"/>
                    <a:gd name="T66" fmla="*/ 0 w 225"/>
                    <a:gd name="T67" fmla="*/ 16 h 41"/>
                    <a:gd name="T68" fmla="*/ 7 w 225"/>
                    <a:gd name="T69" fmla="*/ 4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5" h="41">
                      <a:moveTo>
                        <a:pt x="7" y="40"/>
                      </a:moveTo>
                      <a:lnTo>
                        <a:pt x="19" y="37"/>
                      </a:lnTo>
                      <a:lnTo>
                        <a:pt x="31" y="34"/>
                      </a:lnTo>
                      <a:lnTo>
                        <a:pt x="44" y="31"/>
                      </a:lnTo>
                      <a:lnTo>
                        <a:pt x="57" y="28"/>
                      </a:lnTo>
                      <a:lnTo>
                        <a:pt x="70" y="26"/>
                      </a:lnTo>
                      <a:lnTo>
                        <a:pt x="83" y="25"/>
                      </a:lnTo>
                      <a:lnTo>
                        <a:pt x="97" y="24"/>
                      </a:lnTo>
                      <a:lnTo>
                        <a:pt x="111" y="24"/>
                      </a:lnTo>
                      <a:lnTo>
                        <a:pt x="124" y="24"/>
                      </a:lnTo>
                      <a:lnTo>
                        <a:pt x="138" y="25"/>
                      </a:lnTo>
                      <a:lnTo>
                        <a:pt x="153" y="26"/>
                      </a:lnTo>
                      <a:lnTo>
                        <a:pt x="166" y="28"/>
                      </a:lnTo>
                      <a:lnTo>
                        <a:pt x="179" y="31"/>
                      </a:lnTo>
                      <a:lnTo>
                        <a:pt x="192" y="34"/>
                      </a:lnTo>
                      <a:lnTo>
                        <a:pt x="204" y="38"/>
                      </a:lnTo>
                      <a:lnTo>
                        <a:pt x="217" y="41"/>
                      </a:lnTo>
                      <a:lnTo>
                        <a:pt x="225" y="19"/>
                      </a:lnTo>
                      <a:lnTo>
                        <a:pt x="212" y="15"/>
                      </a:lnTo>
                      <a:lnTo>
                        <a:pt x="198" y="10"/>
                      </a:lnTo>
                      <a:lnTo>
                        <a:pt x="185" y="8"/>
                      </a:lnTo>
                      <a:lnTo>
                        <a:pt x="170" y="5"/>
                      </a:lnTo>
                      <a:lnTo>
                        <a:pt x="156" y="3"/>
                      </a:lnTo>
                      <a:lnTo>
                        <a:pt x="141" y="2"/>
                      </a:lnTo>
                      <a:lnTo>
                        <a:pt x="125" y="0"/>
                      </a:lnTo>
                      <a:lnTo>
                        <a:pt x="111" y="0"/>
                      </a:lnTo>
                      <a:lnTo>
                        <a:pt x="96" y="2"/>
                      </a:lnTo>
                      <a:lnTo>
                        <a:pt x="80" y="2"/>
                      </a:lnTo>
                      <a:lnTo>
                        <a:pt x="67" y="3"/>
                      </a:lnTo>
                      <a:lnTo>
                        <a:pt x="52" y="5"/>
                      </a:lnTo>
                      <a:lnTo>
                        <a:pt x="39" y="8"/>
                      </a:lnTo>
                      <a:lnTo>
                        <a:pt x="26" y="10"/>
                      </a:lnTo>
                      <a:lnTo>
                        <a:pt x="13" y="13"/>
                      </a:lnTo>
                      <a:lnTo>
                        <a:pt x="0" y="16"/>
                      </a:lnTo>
                      <a:lnTo>
                        <a:pt x="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5" name="Freeform 173"/>
                <p:cNvSpPr>
                  <a:spLocks/>
                </p:cNvSpPr>
                <p:nvPr/>
              </p:nvSpPr>
              <p:spPr bwMode="auto">
                <a:xfrm>
                  <a:off x="5044" y="2504"/>
                  <a:ext cx="16" cy="13"/>
                </a:xfrm>
                <a:custGeom>
                  <a:avLst/>
                  <a:gdLst>
                    <a:gd name="T0" fmla="*/ 10 w 48"/>
                    <a:gd name="T1" fmla="*/ 40 h 40"/>
                    <a:gd name="T2" fmla="*/ 15 w 48"/>
                    <a:gd name="T3" fmla="*/ 38 h 40"/>
                    <a:gd name="T4" fmla="*/ 21 w 48"/>
                    <a:gd name="T5" fmla="*/ 35 h 40"/>
                    <a:gd name="T6" fmla="*/ 25 w 48"/>
                    <a:gd name="T7" fmla="*/ 32 h 40"/>
                    <a:gd name="T8" fmla="*/ 29 w 48"/>
                    <a:gd name="T9" fmla="*/ 31 h 40"/>
                    <a:gd name="T10" fmla="*/ 34 w 48"/>
                    <a:gd name="T11" fmla="*/ 29 h 40"/>
                    <a:gd name="T12" fmla="*/ 40 w 48"/>
                    <a:gd name="T13" fmla="*/ 26 h 40"/>
                    <a:gd name="T14" fmla="*/ 44 w 48"/>
                    <a:gd name="T15" fmla="*/ 25 h 40"/>
                    <a:gd name="T16" fmla="*/ 48 w 48"/>
                    <a:gd name="T17" fmla="*/ 24 h 40"/>
                    <a:gd name="T18" fmla="*/ 41 w 48"/>
                    <a:gd name="T19" fmla="*/ 0 h 40"/>
                    <a:gd name="T20" fmla="*/ 35 w 48"/>
                    <a:gd name="T21" fmla="*/ 3 h 40"/>
                    <a:gd name="T22" fmla="*/ 32 w 48"/>
                    <a:gd name="T23" fmla="*/ 5 h 40"/>
                    <a:gd name="T24" fmla="*/ 26 w 48"/>
                    <a:gd name="T25" fmla="*/ 8 h 40"/>
                    <a:gd name="T26" fmla="*/ 21 w 48"/>
                    <a:gd name="T27" fmla="*/ 9 h 40"/>
                    <a:gd name="T28" fmla="*/ 15 w 48"/>
                    <a:gd name="T29" fmla="*/ 12 h 40"/>
                    <a:gd name="T30" fmla="*/ 10 w 48"/>
                    <a:gd name="T31" fmla="*/ 13 h 40"/>
                    <a:gd name="T32" fmla="*/ 5 w 48"/>
                    <a:gd name="T33" fmla="*/ 15 h 40"/>
                    <a:gd name="T34" fmla="*/ 0 w 48"/>
                    <a:gd name="T35" fmla="*/ 18 h 40"/>
                    <a:gd name="T36" fmla="*/ 10 w 48"/>
                    <a:gd name="T3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8" h="40">
                      <a:moveTo>
                        <a:pt x="10" y="40"/>
                      </a:moveTo>
                      <a:lnTo>
                        <a:pt x="15" y="38"/>
                      </a:lnTo>
                      <a:lnTo>
                        <a:pt x="21" y="35"/>
                      </a:lnTo>
                      <a:lnTo>
                        <a:pt x="25" y="32"/>
                      </a:lnTo>
                      <a:lnTo>
                        <a:pt x="29" y="31"/>
                      </a:lnTo>
                      <a:lnTo>
                        <a:pt x="34" y="29"/>
                      </a:lnTo>
                      <a:lnTo>
                        <a:pt x="40" y="26"/>
                      </a:lnTo>
                      <a:lnTo>
                        <a:pt x="44" y="25"/>
                      </a:lnTo>
                      <a:lnTo>
                        <a:pt x="48" y="24"/>
                      </a:lnTo>
                      <a:lnTo>
                        <a:pt x="41" y="0"/>
                      </a:lnTo>
                      <a:lnTo>
                        <a:pt x="35" y="3"/>
                      </a:lnTo>
                      <a:lnTo>
                        <a:pt x="32" y="5"/>
                      </a:lnTo>
                      <a:lnTo>
                        <a:pt x="26" y="8"/>
                      </a:lnTo>
                      <a:lnTo>
                        <a:pt x="21" y="9"/>
                      </a:lnTo>
                      <a:lnTo>
                        <a:pt x="15" y="12"/>
                      </a:lnTo>
                      <a:lnTo>
                        <a:pt x="10" y="13"/>
                      </a:lnTo>
                      <a:lnTo>
                        <a:pt x="5" y="15"/>
                      </a:lnTo>
                      <a:lnTo>
                        <a:pt x="0" y="18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6" name="Freeform 174"/>
                <p:cNvSpPr>
                  <a:spLocks/>
                </p:cNvSpPr>
                <p:nvPr/>
              </p:nvSpPr>
              <p:spPr bwMode="auto">
                <a:xfrm>
                  <a:off x="5055" y="2505"/>
                  <a:ext cx="6" cy="7"/>
                </a:xfrm>
                <a:custGeom>
                  <a:avLst/>
                  <a:gdLst>
                    <a:gd name="T0" fmla="*/ 8 w 18"/>
                    <a:gd name="T1" fmla="*/ 0 h 23"/>
                    <a:gd name="T2" fmla="*/ 3 w 18"/>
                    <a:gd name="T3" fmla="*/ 3 h 23"/>
                    <a:gd name="T4" fmla="*/ 2 w 18"/>
                    <a:gd name="T5" fmla="*/ 6 h 23"/>
                    <a:gd name="T6" fmla="*/ 0 w 18"/>
                    <a:gd name="T7" fmla="*/ 10 h 23"/>
                    <a:gd name="T8" fmla="*/ 2 w 18"/>
                    <a:gd name="T9" fmla="*/ 14 h 23"/>
                    <a:gd name="T10" fmla="*/ 5 w 18"/>
                    <a:gd name="T11" fmla="*/ 19 h 23"/>
                    <a:gd name="T12" fmla="*/ 8 w 18"/>
                    <a:gd name="T13" fmla="*/ 22 h 23"/>
                    <a:gd name="T14" fmla="*/ 12 w 18"/>
                    <a:gd name="T15" fmla="*/ 23 h 23"/>
                    <a:gd name="T16" fmla="*/ 18 w 18"/>
                    <a:gd name="T17" fmla="*/ 22 h 23"/>
                    <a:gd name="T18" fmla="*/ 8 w 1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3">
                      <a:moveTo>
                        <a:pt x="8" y="0"/>
                      </a:move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5" y="19"/>
                      </a:lnTo>
                      <a:lnTo>
                        <a:pt x="8" y="22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7" name="Freeform 175"/>
                <p:cNvSpPr>
                  <a:spLocks/>
                </p:cNvSpPr>
                <p:nvPr/>
              </p:nvSpPr>
              <p:spPr bwMode="auto">
                <a:xfrm>
                  <a:off x="5091" y="2566"/>
                  <a:ext cx="121" cy="124"/>
                </a:xfrm>
                <a:custGeom>
                  <a:avLst/>
                  <a:gdLst>
                    <a:gd name="T0" fmla="*/ 20 w 363"/>
                    <a:gd name="T1" fmla="*/ 337 h 374"/>
                    <a:gd name="T2" fmla="*/ 9 w 363"/>
                    <a:gd name="T3" fmla="*/ 321 h 374"/>
                    <a:gd name="T4" fmla="*/ 1 w 363"/>
                    <a:gd name="T5" fmla="*/ 301 h 374"/>
                    <a:gd name="T6" fmla="*/ 0 w 363"/>
                    <a:gd name="T7" fmla="*/ 279 h 374"/>
                    <a:gd name="T8" fmla="*/ 4 w 363"/>
                    <a:gd name="T9" fmla="*/ 252 h 374"/>
                    <a:gd name="T10" fmla="*/ 13 w 363"/>
                    <a:gd name="T11" fmla="*/ 221 h 374"/>
                    <a:gd name="T12" fmla="*/ 27 w 363"/>
                    <a:gd name="T13" fmla="*/ 192 h 374"/>
                    <a:gd name="T14" fmla="*/ 45 w 363"/>
                    <a:gd name="T15" fmla="*/ 160 h 374"/>
                    <a:gd name="T16" fmla="*/ 65 w 363"/>
                    <a:gd name="T17" fmla="*/ 129 h 374"/>
                    <a:gd name="T18" fmla="*/ 86 w 363"/>
                    <a:gd name="T19" fmla="*/ 95 h 374"/>
                    <a:gd name="T20" fmla="*/ 106 w 363"/>
                    <a:gd name="T21" fmla="*/ 60 h 374"/>
                    <a:gd name="T22" fmla="*/ 125 w 363"/>
                    <a:gd name="T23" fmla="*/ 20 h 374"/>
                    <a:gd name="T24" fmla="*/ 134 w 363"/>
                    <a:gd name="T25" fmla="*/ 22 h 374"/>
                    <a:gd name="T26" fmla="*/ 137 w 363"/>
                    <a:gd name="T27" fmla="*/ 63 h 374"/>
                    <a:gd name="T28" fmla="*/ 145 w 363"/>
                    <a:gd name="T29" fmla="*/ 97 h 374"/>
                    <a:gd name="T30" fmla="*/ 163 w 363"/>
                    <a:gd name="T31" fmla="*/ 125 h 374"/>
                    <a:gd name="T32" fmla="*/ 183 w 363"/>
                    <a:gd name="T33" fmla="*/ 141 h 374"/>
                    <a:gd name="T34" fmla="*/ 199 w 363"/>
                    <a:gd name="T35" fmla="*/ 148 h 374"/>
                    <a:gd name="T36" fmla="*/ 217 w 363"/>
                    <a:gd name="T37" fmla="*/ 154 h 374"/>
                    <a:gd name="T38" fmla="*/ 237 w 363"/>
                    <a:gd name="T39" fmla="*/ 159 h 374"/>
                    <a:gd name="T40" fmla="*/ 256 w 363"/>
                    <a:gd name="T41" fmla="*/ 163 h 374"/>
                    <a:gd name="T42" fmla="*/ 278 w 363"/>
                    <a:gd name="T43" fmla="*/ 169 h 374"/>
                    <a:gd name="T44" fmla="*/ 298 w 363"/>
                    <a:gd name="T45" fmla="*/ 175 h 374"/>
                    <a:gd name="T46" fmla="*/ 318 w 363"/>
                    <a:gd name="T47" fmla="*/ 185 h 374"/>
                    <a:gd name="T48" fmla="*/ 334 w 363"/>
                    <a:gd name="T49" fmla="*/ 195 h 374"/>
                    <a:gd name="T50" fmla="*/ 344 w 363"/>
                    <a:gd name="T51" fmla="*/ 205 h 374"/>
                    <a:gd name="T52" fmla="*/ 352 w 363"/>
                    <a:gd name="T53" fmla="*/ 218 h 374"/>
                    <a:gd name="T54" fmla="*/ 358 w 363"/>
                    <a:gd name="T55" fmla="*/ 233 h 374"/>
                    <a:gd name="T56" fmla="*/ 362 w 363"/>
                    <a:gd name="T57" fmla="*/ 269 h 374"/>
                    <a:gd name="T58" fmla="*/ 362 w 363"/>
                    <a:gd name="T59" fmla="*/ 332 h 374"/>
                    <a:gd name="T60" fmla="*/ 344 w 363"/>
                    <a:gd name="T61" fmla="*/ 359 h 374"/>
                    <a:gd name="T62" fmla="*/ 324 w 363"/>
                    <a:gd name="T63" fmla="*/ 368 h 374"/>
                    <a:gd name="T64" fmla="*/ 302 w 363"/>
                    <a:gd name="T65" fmla="*/ 374 h 374"/>
                    <a:gd name="T66" fmla="*/ 280 w 363"/>
                    <a:gd name="T67" fmla="*/ 374 h 374"/>
                    <a:gd name="T68" fmla="*/ 275 w 363"/>
                    <a:gd name="T69" fmla="*/ 361 h 374"/>
                    <a:gd name="T70" fmla="*/ 278 w 363"/>
                    <a:gd name="T71" fmla="*/ 330 h 374"/>
                    <a:gd name="T72" fmla="*/ 270 w 363"/>
                    <a:gd name="T73" fmla="*/ 300 h 374"/>
                    <a:gd name="T74" fmla="*/ 257 w 363"/>
                    <a:gd name="T75" fmla="*/ 273 h 374"/>
                    <a:gd name="T76" fmla="*/ 238 w 363"/>
                    <a:gd name="T77" fmla="*/ 259 h 374"/>
                    <a:gd name="T78" fmla="*/ 224 w 363"/>
                    <a:gd name="T79" fmla="*/ 250 h 374"/>
                    <a:gd name="T80" fmla="*/ 208 w 363"/>
                    <a:gd name="T81" fmla="*/ 246 h 374"/>
                    <a:gd name="T82" fmla="*/ 193 w 363"/>
                    <a:gd name="T83" fmla="*/ 243 h 374"/>
                    <a:gd name="T84" fmla="*/ 176 w 363"/>
                    <a:gd name="T85" fmla="*/ 243 h 374"/>
                    <a:gd name="T86" fmla="*/ 160 w 363"/>
                    <a:gd name="T87" fmla="*/ 246 h 374"/>
                    <a:gd name="T88" fmla="*/ 144 w 363"/>
                    <a:gd name="T89" fmla="*/ 249 h 374"/>
                    <a:gd name="T90" fmla="*/ 128 w 363"/>
                    <a:gd name="T91" fmla="*/ 255 h 374"/>
                    <a:gd name="T92" fmla="*/ 105 w 363"/>
                    <a:gd name="T93" fmla="*/ 265 h 374"/>
                    <a:gd name="T94" fmla="*/ 80 w 363"/>
                    <a:gd name="T95" fmla="*/ 282 h 374"/>
                    <a:gd name="T96" fmla="*/ 57 w 363"/>
                    <a:gd name="T97" fmla="*/ 304 h 374"/>
                    <a:gd name="T98" fmla="*/ 38 w 363"/>
                    <a:gd name="T99" fmla="*/ 332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3" h="374">
                      <a:moveTo>
                        <a:pt x="29" y="346"/>
                      </a:moveTo>
                      <a:lnTo>
                        <a:pt x="20" y="337"/>
                      </a:lnTo>
                      <a:lnTo>
                        <a:pt x="14" y="329"/>
                      </a:lnTo>
                      <a:lnTo>
                        <a:pt x="9" y="321"/>
                      </a:lnTo>
                      <a:lnTo>
                        <a:pt x="4" y="311"/>
                      </a:lnTo>
                      <a:lnTo>
                        <a:pt x="1" y="301"/>
                      </a:lnTo>
                      <a:lnTo>
                        <a:pt x="0" y="289"/>
                      </a:lnTo>
                      <a:lnTo>
                        <a:pt x="0" y="279"/>
                      </a:lnTo>
                      <a:lnTo>
                        <a:pt x="1" y="266"/>
                      </a:lnTo>
                      <a:lnTo>
                        <a:pt x="4" y="252"/>
                      </a:lnTo>
                      <a:lnTo>
                        <a:pt x="7" y="236"/>
                      </a:lnTo>
                      <a:lnTo>
                        <a:pt x="13" y="221"/>
                      </a:lnTo>
                      <a:lnTo>
                        <a:pt x="20" y="207"/>
                      </a:lnTo>
                      <a:lnTo>
                        <a:pt x="27" y="192"/>
                      </a:lnTo>
                      <a:lnTo>
                        <a:pt x="36" y="176"/>
                      </a:lnTo>
                      <a:lnTo>
                        <a:pt x="45" y="160"/>
                      </a:lnTo>
                      <a:lnTo>
                        <a:pt x="55" y="144"/>
                      </a:lnTo>
                      <a:lnTo>
                        <a:pt x="65" y="129"/>
                      </a:lnTo>
                      <a:lnTo>
                        <a:pt x="75" y="112"/>
                      </a:lnTo>
                      <a:lnTo>
                        <a:pt x="86" y="95"/>
                      </a:lnTo>
                      <a:lnTo>
                        <a:pt x="96" y="77"/>
                      </a:lnTo>
                      <a:lnTo>
                        <a:pt x="106" y="60"/>
                      </a:lnTo>
                      <a:lnTo>
                        <a:pt x="116" y="41"/>
                      </a:lnTo>
                      <a:lnTo>
                        <a:pt x="125" y="20"/>
                      </a:lnTo>
                      <a:lnTo>
                        <a:pt x="134" y="0"/>
                      </a:lnTo>
                      <a:lnTo>
                        <a:pt x="134" y="22"/>
                      </a:lnTo>
                      <a:lnTo>
                        <a:pt x="135" y="44"/>
                      </a:lnTo>
                      <a:lnTo>
                        <a:pt x="137" y="63"/>
                      </a:lnTo>
                      <a:lnTo>
                        <a:pt x="139" y="80"/>
                      </a:lnTo>
                      <a:lnTo>
                        <a:pt x="145" y="97"/>
                      </a:lnTo>
                      <a:lnTo>
                        <a:pt x="151" y="112"/>
                      </a:lnTo>
                      <a:lnTo>
                        <a:pt x="163" y="125"/>
                      </a:lnTo>
                      <a:lnTo>
                        <a:pt x="176" y="137"/>
                      </a:lnTo>
                      <a:lnTo>
                        <a:pt x="183" y="141"/>
                      </a:lnTo>
                      <a:lnTo>
                        <a:pt x="190" y="144"/>
                      </a:lnTo>
                      <a:lnTo>
                        <a:pt x="199" y="148"/>
                      </a:lnTo>
                      <a:lnTo>
                        <a:pt x="208" y="151"/>
                      </a:lnTo>
                      <a:lnTo>
                        <a:pt x="217" y="154"/>
                      </a:lnTo>
                      <a:lnTo>
                        <a:pt x="227" y="156"/>
                      </a:lnTo>
                      <a:lnTo>
                        <a:pt x="237" y="159"/>
                      </a:lnTo>
                      <a:lnTo>
                        <a:pt x="246" y="161"/>
                      </a:lnTo>
                      <a:lnTo>
                        <a:pt x="256" y="163"/>
                      </a:lnTo>
                      <a:lnTo>
                        <a:pt x="266" y="166"/>
                      </a:lnTo>
                      <a:lnTo>
                        <a:pt x="278" y="169"/>
                      </a:lnTo>
                      <a:lnTo>
                        <a:pt x="288" y="172"/>
                      </a:lnTo>
                      <a:lnTo>
                        <a:pt x="298" y="175"/>
                      </a:lnTo>
                      <a:lnTo>
                        <a:pt x="308" y="180"/>
                      </a:lnTo>
                      <a:lnTo>
                        <a:pt x="318" y="185"/>
                      </a:lnTo>
                      <a:lnTo>
                        <a:pt x="327" y="189"/>
                      </a:lnTo>
                      <a:lnTo>
                        <a:pt x="334" y="195"/>
                      </a:lnTo>
                      <a:lnTo>
                        <a:pt x="339" y="199"/>
                      </a:lnTo>
                      <a:lnTo>
                        <a:pt x="344" y="205"/>
                      </a:lnTo>
                      <a:lnTo>
                        <a:pt x="349" y="211"/>
                      </a:lnTo>
                      <a:lnTo>
                        <a:pt x="352" y="218"/>
                      </a:lnTo>
                      <a:lnTo>
                        <a:pt x="355" y="225"/>
                      </a:lnTo>
                      <a:lnTo>
                        <a:pt x="358" y="233"/>
                      </a:lnTo>
                      <a:lnTo>
                        <a:pt x="359" y="241"/>
                      </a:lnTo>
                      <a:lnTo>
                        <a:pt x="362" y="269"/>
                      </a:lnTo>
                      <a:lnTo>
                        <a:pt x="363" y="301"/>
                      </a:lnTo>
                      <a:lnTo>
                        <a:pt x="362" y="332"/>
                      </a:lnTo>
                      <a:lnTo>
                        <a:pt x="356" y="355"/>
                      </a:lnTo>
                      <a:lnTo>
                        <a:pt x="344" y="359"/>
                      </a:lnTo>
                      <a:lnTo>
                        <a:pt x="334" y="365"/>
                      </a:lnTo>
                      <a:lnTo>
                        <a:pt x="324" y="368"/>
                      </a:lnTo>
                      <a:lnTo>
                        <a:pt x="312" y="372"/>
                      </a:lnTo>
                      <a:lnTo>
                        <a:pt x="302" y="374"/>
                      </a:lnTo>
                      <a:lnTo>
                        <a:pt x="291" y="374"/>
                      </a:lnTo>
                      <a:lnTo>
                        <a:pt x="280" y="374"/>
                      </a:lnTo>
                      <a:lnTo>
                        <a:pt x="272" y="374"/>
                      </a:lnTo>
                      <a:lnTo>
                        <a:pt x="275" y="361"/>
                      </a:lnTo>
                      <a:lnTo>
                        <a:pt x="278" y="346"/>
                      </a:lnTo>
                      <a:lnTo>
                        <a:pt x="278" y="330"/>
                      </a:lnTo>
                      <a:lnTo>
                        <a:pt x="275" y="316"/>
                      </a:lnTo>
                      <a:lnTo>
                        <a:pt x="270" y="300"/>
                      </a:lnTo>
                      <a:lnTo>
                        <a:pt x="265" y="287"/>
                      </a:lnTo>
                      <a:lnTo>
                        <a:pt x="257" y="273"/>
                      </a:lnTo>
                      <a:lnTo>
                        <a:pt x="246" y="263"/>
                      </a:lnTo>
                      <a:lnTo>
                        <a:pt x="238" y="259"/>
                      </a:lnTo>
                      <a:lnTo>
                        <a:pt x="231" y="255"/>
                      </a:lnTo>
                      <a:lnTo>
                        <a:pt x="224" y="250"/>
                      </a:lnTo>
                      <a:lnTo>
                        <a:pt x="217" y="247"/>
                      </a:lnTo>
                      <a:lnTo>
                        <a:pt x="208" y="246"/>
                      </a:lnTo>
                      <a:lnTo>
                        <a:pt x="201" y="244"/>
                      </a:lnTo>
                      <a:lnTo>
                        <a:pt x="193" y="243"/>
                      </a:lnTo>
                      <a:lnTo>
                        <a:pt x="185" y="243"/>
                      </a:lnTo>
                      <a:lnTo>
                        <a:pt x="176" y="243"/>
                      </a:lnTo>
                      <a:lnTo>
                        <a:pt x="169" y="244"/>
                      </a:lnTo>
                      <a:lnTo>
                        <a:pt x="160" y="246"/>
                      </a:lnTo>
                      <a:lnTo>
                        <a:pt x="151" y="247"/>
                      </a:lnTo>
                      <a:lnTo>
                        <a:pt x="144" y="249"/>
                      </a:lnTo>
                      <a:lnTo>
                        <a:pt x="135" y="252"/>
                      </a:lnTo>
                      <a:lnTo>
                        <a:pt x="128" y="255"/>
                      </a:lnTo>
                      <a:lnTo>
                        <a:pt x="119" y="257"/>
                      </a:lnTo>
                      <a:lnTo>
                        <a:pt x="105" y="265"/>
                      </a:lnTo>
                      <a:lnTo>
                        <a:pt x="91" y="273"/>
                      </a:lnTo>
                      <a:lnTo>
                        <a:pt x="80" y="282"/>
                      </a:lnTo>
                      <a:lnTo>
                        <a:pt x="68" y="294"/>
                      </a:lnTo>
                      <a:lnTo>
                        <a:pt x="57" y="304"/>
                      </a:lnTo>
                      <a:lnTo>
                        <a:pt x="46" y="317"/>
                      </a:lnTo>
                      <a:lnTo>
                        <a:pt x="38" y="332"/>
                      </a:lnTo>
                      <a:lnTo>
                        <a:pt x="29" y="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8" name="Freeform 176"/>
                <p:cNvSpPr>
                  <a:spLocks/>
                </p:cNvSpPr>
                <p:nvPr/>
              </p:nvSpPr>
              <p:spPr bwMode="auto">
                <a:xfrm>
                  <a:off x="5087" y="2654"/>
                  <a:ext cx="17" cy="30"/>
                </a:xfrm>
                <a:custGeom>
                  <a:avLst/>
                  <a:gdLst>
                    <a:gd name="T0" fmla="*/ 1 w 51"/>
                    <a:gd name="T1" fmla="*/ 0 h 90"/>
                    <a:gd name="T2" fmla="*/ 0 w 51"/>
                    <a:gd name="T3" fmla="*/ 14 h 90"/>
                    <a:gd name="T4" fmla="*/ 1 w 51"/>
                    <a:gd name="T5" fmla="*/ 26 h 90"/>
                    <a:gd name="T6" fmla="*/ 4 w 51"/>
                    <a:gd name="T7" fmla="*/ 39 h 90"/>
                    <a:gd name="T8" fmla="*/ 7 w 51"/>
                    <a:gd name="T9" fmla="*/ 51 h 90"/>
                    <a:gd name="T10" fmla="*/ 11 w 51"/>
                    <a:gd name="T11" fmla="*/ 61 h 90"/>
                    <a:gd name="T12" fmla="*/ 17 w 51"/>
                    <a:gd name="T13" fmla="*/ 71 h 90"/>
                    <a:gd name="T14" fmla="*/ 25 w 51"/>
                    <a:gd name="T15" fmla="*/ 81 h 90"/>
                    <a:gd name="T16" fmla="*/ 33 w 51"/>
                    <a:gd name="T17" fmla="*/ 90 h 90"/>
                    <a:gd name="T18" fmla="*/ 51 w 51"/>
                    <a:gd name="T19" fmla="*/ 71 h 90"/>
                    <a:gd name="T20" fmla="*/ 43 w 51"/>
                    <a:gd name="T21" fmla="*/ 65 h 90"/>
                    <a:gd name="T22" fmla="*/ 38 w 51"/>
                    <a:gd name="T23" fmla="*/ 58 h 90"/>
                    <a:gd name="T24" fmla="*/ 32 w 51"/>
                    <a:gd name="T25" fmla="*/ 51 h 90"/>
                    <a:gd name="T26" fmla="*/ 29 w 51"/>
                    <a:gd name="T27" fmla="*/ 42 h 90"/>
                    <a:gd name="T28" fmla="*/ 26 w 51"/>
                    <a:gd name="T29" fmla="*/ 33 h 90"/>
                    <a:gd name="T30" fmla="*/ 25 w 51"/>
                    <a:gd name="T31" fmla="*/ 24 h 90"/>
                    <a:gd name="T32" fmla="*/ 25 w 51"/>
                    <a:gd name="T33" fmla="*/ 14 h 90"/>
                    <a:gd name="T34" fmla="*/ 25 w 51"/>
                    <a:gd name="T35" fmla="*/ 4 h 90"/>
                    <a:gd name="T36" fmla="*/ 1 w 51"/>
                    <a:gd name="T37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" h="90">
                      <a:moveTo>
                        <a:pt x="1" y="0"/>
                      </a:moveTo>
                      <a:lnTo>
                        <a:pt x="0" y="14"/>
                      </a:lnTo>
                      <a:lnTo>
                        <a:pt x="1" y="26"/>
                      </a:lnTo>
                      <a:lnTo>
                        <a:pt x="4" y="39"/>
                      </a:lnTo>
                      <a:lnTo>
                        <a:pt x="7" y="51"/>
                      </a:lnTo>
                      <a:lnTo>
                        <a:pt x="11" y="61"/>
                      </a:lnTo>
                      <a:lnTo>
                        <a:pt x="17" y="71"/>
                      </a:lnTo>
                      <a:lnTo>
                        <a:pt x="25" y="81"/>
                      </a:lnTo>
                      <a:lnTo>
                        <a:pt x="33" y="90"/>
                      </a:lnTo>
                      <a:lnTo>
                        <a:pt x="51" y="71"/>
                      </a:lnTo>
                      <a:lnTo>
                        <a:pt x="43" y="65"/>
                      </a:lnTo>
                      <a:lnTo>
                        <a:pt x="38" y="58"/>
                      </a:lnTo>
                      <a:lnTo>
                        <a:pt x="32" y="51"/>
                      </a:lnTo>
                      <a:lnTo>
                        <a:pt x="29" y="42"/>
                      </a:lnTo>
                      <a:lnTo>
                        <a:pt x="26" y="33"/>
                      </a:lnTo>
                      <a:lnTo>
                        <a:pt x="25" y="24"/>
                      </a:lnTo>
                      <a:lnTo>
                        <a:pt x="25" y="14"/>
                      </a:lnTo>
                      <a:lnTo>
                        <a:pt x="25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9" name="Freeform 177"/>
                <p:cNvSpPr>
                  <a:spLocks/>
                </p:cNvSpPr>
                <p:nvPr/>
              </p:nvSpPr>
              <p:spPr bwMode="auto">
                <a:xfrm>
                  <a:off x="5087" y="2564"/>
                  <a:ext cx="52" cy="91"/>
                </a:xfrm>
                <a:custGeom>
                  <a:avLst/>
                  <a:gdLst>
                    <a:gd name="T0" fmla="*/ 157 w 157"/>
                    <a:gd name="T1" fmla="*/ 4 h 273"/>
                    <a:gd name="T2" fmla="*/ 134 w 157"/>
                    <a:gd name="T3" fmla="*/ 0 h 273"/>
                    <a:gd name="T4" fmla="*/ 127 w 157"/>
                    <a:gd name="T5" fmla="*/ 20 h 273"/>
                    <a:gd name="T6" fmla="*/ 117 w 157"/>
                    <a:gd name="T7" fmla="*/ 39 h 273"/>
                    <a:gd name="T8" fmla="*/ 108 w 157"/>
                    <a:gd name="T9" fmla="*/ 58 h 273"/>
                    <a:gd name="T10" fmla="*/ 98 w 157"/>
                    <a:gd name="T11" fmla="*/ 75 h 273"/>
                    <a:gd name="T12" fmla="*/ 87 w 157"/>
                    <a:gd name="T13" fmla="*/ 93 h 273"/>
                    <a:gd name="T14" fmla="*/ 77 w 157"/>
                    <a:gd name="T15" fmla="*/ 110 h 273"/>
                    <a:gd name="T16" fmla="*/ 67 w 157"/>
                    <a:gd name="T17" fmla="*/ 128 h 273"/>
                    <a:gd name="T18" fmla="*/ 58 w 157"/>
                    <a:gd name="T19" fmla="*/ 142 h 273"/>
                    <a:gd name="T20" fmla="*/ 47 w 157"/>
                    <a:gd name="T21" fmla="*/ 158 h 273"/>
                    <a:gd name="T22" fmla="*/ 38 w 157"/>
                    <a:gd name="T23" fmla="*/ 174 h 273"/>
                    <a:gd name="T24" fmla="*/ 29 w 157"/>
                    <a:gd name="T25" fmla="*/ 190 h 273"/>
                    <a:gd name="T26" fmla="*/ 22 w 157"/>
                    <a:gd name="T27" fmla="*/ 205 h 273"/>
                    <a:gd name="T28" fmla="*/ 15 w 157"/>
                    <a:gd name="T29" fmla="*/ 221 h 273"/>
                    <a:gd name="T30" fmla="*/ 8 w 157"/>
                    <a:gd name="T31" fmla="*/ 237 h 273"/>
                    <a:gd name="T32" fmla="*/ 5 w 157"/>
                    <a:gd name="T33" fmla="*/ 253 h 273"/>
                    <a:gd name="T34" fmla="*/ 0 w 157"/>
                    <a:gd name="T35" fmla="*/ 269 h 273"/>
                    <a:gd name="T36" fmla="*/ 24 w 157"/>
                    <a:gd name="T37" fmla="*/ 273 h 273"/>
                    <a:gd name="T38" fmla="*/ 28 w 157"/>
                    <a:gd name="T39" fmla="*/ 259 h 273"/>
                    <a:gd name="T40" fmla="*/ 31 w 157"/>
                    <a:gd name="T41" fmla="*/ 244 h 273"/>
                    <a:gd name="T42" fmla="*/ 37 w 157"/>
                    <a:gd name="T43" fmla="*/ 229 h 273"/>
                    <a:gd name="T44" fmla="*/ 42 w 157"/>
                    <a:gd name="T45" fmla="*/ 215 h 273"/>
                    <a:gd name="T46" fmla="*/ 50 w 157"/>
                    <a:gd name="T47" fmla="*/ 200 h 273"/>
                    <a:gd name="T48" fmla="*/ 58 w 157"/>
                    <a:gd name="T49" fmla="*/ 186 h 273"/>
                    <a:gd name="T50" fmla="*/ 67 w 157"/>
                    <a:gd name="T51" fmla="*/ 170 h 273"/>
                    <a:gd name="T52" fmla="*/ 77 w 157"/>
                    <a:gd name="T53" fmla="*/ 155 h 273"/>
                    <a:gd name="T54" fmla="*/ 87 w 157"/>
                    <a:gd name="T55" fmla="*/ 139 h 273"/>
                    <a:gd name="T56" fmla="*/ 98 w 157"/>
                    <a:gd name="T57" fmla="*/ 122 h 273"/>
                    <a:gd name="T58" fmla="*/ 108 w 157"/>
                    <a:gd name="T59" fmla="*/ 106 h 273"/>
                    <a:gd name="T60" fmla="*/ 118 w 157"/>
                    <a:gd name="T61" fmla="*/ 88 h 273"/>
                    <a:gd name="T62" fmla="*/ 128 w 157"/>
                    <a:gd name="T63" fmla="*/ 69 h 273"/>
                    <a:gd name="T64" fmla="*/ 138 w 157"/>
                    <a:gd name="T65" fmla="*/ 49 h 273"/>
                    <a:gd name="T66" fmla="*/ 147 w 157"/>
                    <a:gd name="T67" fmla="*/ 29 h 273"/>
                    <a:gd name="T68" fmla="*/ 156 w 157"/>
                    <a:gd name="T69" fmla="*/ 8 h 273"/>
                    <a:gd name="T70" fmla="*/ 134 w 157"/>
                    <a:gd name="T71" fmla="*/ 4 h 273"/>
                    <a:gd name="T72" fmla="*/ 157 w 157"/>
                    <a:gd name="T73" fmla="*/ 4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7" h="273">
                      <a:moveTo>
                        <a:pt x="157" y="4"/>
                      </a:moveTo>
                      <a:lnTo>
                        <a:pt x="134" y="0"/>
                      </a:lnTo>
                      <a:lnTo>
                        <a:pt x="127" y="20"/>
                      </a:lnTo>
                      <a:lnTo>
                        <a:pt x="117" y="39"/>
                      </a:lnTo>
                      <a:lnTo>
                        <a:pt x="108" y="58"/>
                      </a:lnTo>
                      <a:lnTo>
                        <a:pt x="98" y="75"/>
                      </a:lnTo>
                      <a:lnTo>
                        <a:pt x="87" y="93"/>
                      </a:lnTo>
                      <a:lnTo>
                        <a:pt x="77" y="110"/>
                      </a:lnTo>
                      <a:lnTo>
                        <a:pt x="67" y="128"/>
                      </a:lnTo>
                      <a:lnTo>
                        <a:pt x="58" y="142"/>
                      </a:lnTo>
                      <a:lnTo>
                        <a:pt x="47" y="158"/>
                      </a:lnTo>
                      <a:lnTo>
                        <a:pt x="38" y="174"/>
                      </a:lnTo>
                      <a:lnTo>
                        <a:pt x="29" y="190"/>
                      </a:lnTo>
                      <a:lnTo>
                        <a:pt x="22" y="205"/>
                      </a:lnTo>
                      <a:lnTo>
                        <a:pt x="15" y="221"/>
                      </a:lnTo>
                      <a:lnTo>
                        <a:pt x="8" y="237"/>
                      </a:lnTo>
                      <a:lnTo>
                        <a:pt x="5" y="253"/>
                      </a:lnTo>
                      <a:lnTo>
                        <a:pt x="0" y="269"/>
                      </a:lnTo>
                      <a:lnTo>
                        <a:pt x="24" y="273"/>
                      </a:lnTo>
                      <a:lnTo>
                        <a:pt x="28" y="259"/>
                      </a:lnTo>
                      <a:lnTo>
                        <a:pt x="31" y="244"/>
                      </a:lnTo>
                      <a:lnTo>
                        <a:pt x="37" y="229"/>
                      </a:lnTo>
                      <a:lnTo>
                        <a:pt x="42" y="215"/>
                      </a:lnTo>
                      <a:lnTo>
                        <a:pt x="50" y="200"/>
                      </a:lnTo>
                      <a:lnTo>
                        <a:pt x="58" y="186"/>
                      </a:lnTo>
                      <a:lnTo>
                        <a:pt x="67" y="170"/>
                      </a:lnTo>
                      <a:lnTo>
                        <a:pt x="77" y="155"/>
                      </a:lnTo>
                      <a:lnTo>
                        <a:pt x="87" y="139"/>
                      </a:lnTo>
                      <a:lnTo>
                        <a:pt x="98" y="122"/>
                      </a:lnTo>
                      <a:lnTo>
                        <a:pt x="108" y="106"/>
                      </a:lnTo>
                      <a:lnTo>
                        <a:pt x="118" y="88"/>
                      </a:lnTo>
                      <a:lnTo>
                        <a:pt x="128" y="69"/>
                      </a:lnTo>
                      <a:lnTo>
                        <a:pt x="138" y="49"/>
                      </a:lnTo>
                      <a:lnTo>
                        <a:pt x="147" y="29"/>
                      </a:lnTo>
                      <a:lnTo>
                        <a:pt x="156" y="8"/>
                      </a:lnTo>
                      <a:lnTo>
                        <a:pt x="134" y="4"/>
                      </a:lnTo>
                      <a:lnTo>
                        <a:pt x="15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0" name="Freeform 178"/>
                <p:cNvSpPr>
                  <a:spLocks/>
                </p:cNvSpPr>
                <p:nvPr/>
              </p:nvSpPr>
              <p:spPr bwMode="auto">
                <a:xfrm>
                  <a:off x="5132" y="2566"/>
                  <a:ext cx="20" cy="49"/>
                </a:xfrm>
                <a:custGeom>
                  <a:avLst/>
                  <a:gdLst>
                    <a:gd name="T0" fmla="*/ 60 w 60"/>
                    <a:gd name="T1" fmla="*/ 127 h 147"/>
                    <a:gd name="T2" fmla="*/ 54 w 60"/>
                    <a:gd name="T3" fmla="*/ 122 h 147"/>
                    <a:gd name="T4" fmla="*/ 49 w 60"/>
                    <a:gd name="T5" fmla="*/ 118 h 147"/>
                    <a:gd name="T6" fmla="*/ 44 w 60"/>
                    <a:gd name="T7" fmla="*/ 112 h 147"/>
                    <a:gd name="T8" fmla="*/ 39 w 60"/>
                    <a:gd name="T9" fmla="*/ 105 h 147"/>
                    <a:gd name="T10" fmla="*/ 36 w 60"/>
                    <a:gd name="T11" fmla="*/ 100 h 147"/>
                    <a:gd name="T12" fmla="*/ 33 w 60"/>
                    <a:gd name="T13" fmla="*/ 93 h 147"/>
                    <a:gd name="T14" fmla="*/ 32 w 60"/>
                    <a:gd name="T15" fmla="*/ 86 h 147"/>
                    <a:gd name="T16" fmla="*/ 29 w 60"/>
                    <a:gd name="T17" fmla="*/ 77 h 147"/>
                    <a:gd name="T18" fmla="*/ 28 w 60"/>
                    <a:gd name="T19" fmla="*/ 70 h 147"/>
                    <a:gd name="T20" fmla="*/ 26 w 60"/>
                    <a:gd name="T21" fmla="*/ 61 h 147"/>
                    <a:gd name="T22" fmla="*/ 25 w 60"/>
                    <a:gd name="T23" fmla="*/ 52 h 147"/>
                    <a:gd name="T24" fmla="*/ 25 w 60"/>
                    <a:gd name="T25" fmla="*/ 42 h 147"/>
                    <a:gd name="T26" fmla="*/ 25 w 60"/>
                    <a:gd name="T27" fmla="*/ 32 h 147"/>
                    <a:gd name="T28" fmla="*/ 23 w 60"/>
                    <a:gd name="T29" fmla="*/ 22 h 147"/>
                    <a:gd name="T30" fmla="*/ 23 w 60"/>
                    <a:gd name="T31" fmla="*/ 12 h 147"/>
                    <a:gd name="T32" fmla="*/ 23 w 60"/>
                    <a:gd name="T33" fmla="*/ 0 h 147"/>
                    <a:gd name="T34" fmla="*/ 0 w 60"/>
                    <a:gd name="T35" fmla="*/ 0 h 147"/>
                    <a:gd name="T36" fmla="*/ 0 w 60"/>
                    <a:gd name="T37" fmla="*/ 12 h 147"/>
                    <a:gd name="T38" fmla="*/ 0 w 60"/>
                    <a:gd name="T39" fmla="*/ 23 h 147"/>
                    <a:gd name="T40" fmla="*/ 1 w 60"/>
                    <a:gd name="T41" fmla="*/ 33 h 147"/>
                    <a:gd name="T42" fmla="*/ 1 w 60"/>
                    <a:gd name="T43" fmla="*/ 44 h 147"/>
                    <a:gd name="T44" fmla="*/ 3 w 60"/>
                    <a:gd name="T45" fmla="*/ 55 h 147"/>
                    <a:gd name="T46" fmla="*/ 3 w 60"/>
                    <a:gd name="T47" fmla="*/ 64 h 147"/>
                    <a:gd name="T48" fmla="*/ 4 w 60"/>
                    <a:gd name="T49" fmla="*/ 74 h 147"/>
                    <a:gd name="T50" fmla="*/ 6 w 60"/>
                    <a:gd name="T51" fmla="*/ 84 h 147"/>
                    <a:gd name="T52" fmla="*/ 9 w 60"/>
                    <a:gd name="T53" fmla="*/ 92 h 147"/>
                    <a:gd name="T54" fmla="*/ 12 w 60"/>
                    <a:gd name="T55" fmla="*/ 100 h 147"/>
                    <a:gd name="T56" fmla="*/ 16 w 60"/>
                    <a:gd name="T57" fmla="*/ 111 h 147"/>
                    <a:gd name="T58" fmla="*/ 20 w 60"/>
                    <a:gd name="T59" fmla="*/ 118 h 147"/>
                    <a:gd name="T60" fmla="*/ 26 w 60"/>
                    <a:gd name="T61" fmla="*/ 127 h 147"/>
                    <a:gd name="T62" fmla="*/ 32 w 60"/>
                    <a:gd name="T63" fmla="*/ 132 h 147"/>
                    <a:gd name="T64" fmla="*/ 39 w 60"/>
                    <a:gd name="T65" fmla="*/ 140 h 147"/>
                    <a:gd name="T66" fmla="*/ 47 w 60"/>
                    <a:gd name="T67" fmla="*/ 147 h 147"/>
                    <a:gd name="T68" fmla="*/ 60 w 60"/>
                    <a:gd name="T69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147">
                      <a:moveTo>
                        <a:pt x="60" y="127"/>
                      </a:moveTo>
                      <a:lnTo>
                        <a:pt x="54" y="122"/>
                      </a:lnTo>
                      <a:lnTo>
                        <a:pt x="49" y="118"/>
                      </a:lnTo>
                      <a:lnTo>
                        <a:pt x="44" y="112"/>
                      </a:lnTo>
                      <a:lnTo>
                        <a:pt x="39" y="105"/>
                      </a:lnTo>
                      <a:lnTo>
                        <a:pt x="36" y="100"/>
                      </a:lnTo>
                      <a:lnTo>
                        <a:pt x="33" y="93"/>
                      </a:lnTo>
                      <a:lnTo>
                        <a:pt x="32" y="86"/>
                      </a:lnTo>
                      <a:lnTo>
                        <a:pt x="29" y="77"/>
                      </a:lnTo>
                      <a:lnTo>
                        <a:pt x="28" y="70"/>
                      </a:lnTo>
                      <a:lnTo>
                        <a:pt x="26" y="61"/>
                      </a:lnTo>
                      <a:lnTo>
                        <a:pt x="25" y="52"/>
                      </a:lnTo>
                      <a:lnTo>
                        <a:pt x="25" y="42"/>
                      </a:lnTo>
                      <a:lnTo>
                        <a:pt x="25" y="32"/>
                      </a:lnTo>
                      <a:lnTo>
                        <a:pt x="23" y="22"/>
                      </a:lnTo>
                      <a:lnTo>
                        <a:pt x="23" y="12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0" y="23"/>
                      </a:lnTo>
                      <a:lnTo>
                        <a:pt x="1" y="33"/>
                      </a:lnTo>
                      <a:lnTo>
                        <a:pt x="1" y="44"/>
                      </a:lnTo>
                      <a:lnTo>
                        <a:pt x="3" y="55"/>
                      </a:lnTo>
                      <a:lnTo>
                        <a:pt x="3" y="64"/>
                      </a:lnTo>
                      <a:lnTo>
                        <a:pt x="4" y="74"/>
                      </a:lnTo>
                      <a:lnTo>
                        <a:pt x="6" y="84"/>
                      </a:lnTo>
                      <a:lnTo>
                        <a:pt x="9" y="92"/>
                      </a:lnTo>
                      <a:lnTo>
                        <a:pt x="12" y="100"/>
                      </a:lnTo>
                      <a:lnTo>
                        <a:pt x="16" y="111"/>
                      </a:lnTo>
                      <a:lnTo>
                        <a:pt x="20" y="118"/>
                      </a:lnTo>
                      <a:lnTo>
                        <a:pt x="26" y="127"/>
                      </a:lnTo>
                      <a:lnTo>
                        <a:pt x="32" y="132"/>
                      </a:lnTo>
                      <a:lnTo>
                        <a:pt x="39" y="140"/>
                      </a:lnTo>
                      <a:lnTo>
                        <a:pt x="47" y="147"/>
                      </a:lnTo>
                      <a:lnTo>
                        <a:pt x="60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1" name="Freeform 179"/>
                <p:cNvSpPr>
                  <a:spLocks/>
                </p:cNvSpPr>
                <p:nvPr/>
              </p:nvSpPr>
              <p:spPr bwMode="auto">
                <a:xfrm>
                  <a:off x="5147" y="2608"/>
                  <a:ext cx="55" cy="25"/>
                </a:xfrm>
                <a:custGeom>
                  <a:avLst/>
                  <a:gdLst>
                    <a:gd name="T0" fmla="*/ 165 w 165"/>
                    <a:gd name="T1" fmla="*/ 53 h 74"/>
                    <a:gd name="T2" fmla="*/ 165 w 165"/>
                    <a:gd name="T3" fmla="*/ 53 h 74"/>
                    <a:gd name="T4" fmla="*/ 155 w 165"/>
                    <a:gd name="T5" fmla="*/ 48 h 74"/>
                    <a:gd name="T6" fmla="*/ 143 w 165"/>
                    <a:gd name="T7" fmla="*/ 42 h 74"/>
                    <a:gd name="T8" fmla="*/ 133 w 165"/>
                    <a:gd name="T9" fmla="*/ 37 h 74"/>
                    <a:gd name="T10" fmla="*/ 122 w 165"/>
                    <a:gd name="T11" fmla="*/ 33 h 74"/>
                    <a:gd name="T12" fmla="*/ 111 w 165"/>
                    <a:gd name="T13" fmla="*/ 30 h 74"/>
                    <a:gd name="T14" fmla="*/ 101 w 165"/>
                    <a:gd name="T15" fmla="*/ 27 h 74"/>
                    <a:gd name="T16" fmla="*/ 90 w 165"/>
                    <a:gd name="T17" fmla="*/ 24 h 74"/>
                    <a:gd name="T18" fmla="*/ 80 w 165"/>
                    <a:gd name="T19" fmla="*/ 23 h 74"/>
                    <a:gd name="T20" fmla="*/ 71 w 165"/>
                    <a:gd name="T21" fmla="*/ 20 h 74"/>
                    <a:gd name="T22" fmla="*/ 61 w 165"/>
                    <a:gd name="T23" fmla="*/ 17 h 74"/>
                    <a:gd name="T24" fmla="*/ 50 w 165"/>
                    <a:gd name="T25" fmla="*/ 16 h 74"/>
                    <a:gd name="T26" fmla="*/ 42 w 165"/>
                    <a:gd name="T27" fmla="*/ 13 h 74"/>
                    <a:gd name="T28" fmla="*/ 34 w 165"/>
                    <a:gd name="T29" fmla="*/ 10 h 74"/>
                    <a:gd name="T30" fmla="*/ 26 w 165"/>
                    <a:gd name="T31" fmla="*/ 7 h 74"/>
                    <a:gd name="T32" fmla="*/ 20 w 165"/>
                    <a:gd name="T33" fmla="*/ 4 h 74"/>
                    <a:gd name="T34" fmla="*/ 13 w 165"/>
                    <a:gd name="T35" fmla="*/ 0 h 74"/>
                    <a:gd name="T36" fmla="*/ 0 w 165"/>
                    <a:gd name="T37" fmla="*/ 20 h 74"/>
                    <a:gd name="T38" fmla="*/ 8 w 165"/>
                    <a:gd name="T39" fmla="*/ 24 h 74"/>
                    <a:gd name="T40" fmla="*/ 17 w 165"/>
                    <a:gd name="T41" fmla="*/ 29 h 74"/>
                    <a:gd name="T42" fmla="*/ 26 w 165"/>
                    <a:gd name="T43" fmla="*/ 32 h 74"/>
                    <a:gd name="T44" fmla="*/ 34 w 165"/>
                    <a:gd name="T45" fmla="*/ 34 h 74"/>
                    <a:gd name="T46" fmla="*/ 45 w 165"/>
                    <a:gd name="T47" fmla="*/ 39 h 74"/>
                    <a:gd name="T48" fmla="*/ 55 w 165"/>
                    <a:gd name="T49" fmla="*/ 40 h 74"/>
                    <a:gd name="T50" fmla="*/ 65 w 165"/>
                    <a:gd name="T51" fmla="*/ 43 h 74"/>
                    <a:gd name="T52" fmla="*/ 74 w 165"/>
                    <a:gd name="T53" fmla="*/ 45 h 74"/>
                    <a:gd name="T54" fmla="*/ 85 w 165"/>
                    <a:gd name="T55" fmla="*/ 48 h 74"/>
                    <a:gd name="T56" fmla="*/ 94 w 165"/>
                    <a:gd name="T57" fmla="*/ 50 h 74"/>
                    <a:gd name="T58" fmla="*/ 106 w 165"/>
                    <a:gd name="T59" fmla="*/ 53 h 74"/>
                    <a:gd name="T60" fmla="*/ 116 w 165"/>
                    <a:gd name="T61" fmla="*/ 56 h 74"/>
                    <a:gd name="T62" fmla="*/ 125 w 165"/>
                    <a:gd name="T63" fmla="*/ 59 h 74"/>
                    <a:gd name="T64" fmla="*/ 135 w 165"/>
                    <a:gd name="T65" fmla="*/ 64 h 74"/>
                    <a:gd name="T66" fmla="*/ 143 w 165"/>
                    <a:gd name="T67" fmla="*/ 68 h 74"/>
                    <a:gd name="T68" fmla="*/ 152 w 165"/>
                    <a:gd name="T69" fmla="*/ 74 h 74"/>
                    <a:gd name="T70" fmla="*/ 152 w 165"/>
                    <a:gd name="T71" fmla="*/ 72 h 74"/>
                    <a:gd name="T72" fmla="*/ 165 w 165"/>
                    <a:gd name="T73" fmla="*/ 5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74">
                      <a:moveTo>
                        <a:pt x="165" y="53"/>
                      </a:moveTo>
                      <a:lnTo>
                        <a:pt x="165" y="53"/>
                      </a:lnTo>
                      <a:lnTo>
                        <a:pt x="155" y="48"/>
                      </a:lnTo>
                      <a:lnTo>
                        <a:pt x="143" y="42"/>
                      </a:lnTo>
                      <a:lnTo>
                        <a:pt x="133" y="37"/>
                      </a:lnTo>
                      <a:lnTo>
                        <a:pt x="122" y="33"/>
                      </a:lnTo>
                      <a:lnTo>
                        <a:pt x="111" y="30"/>
                      </a:lnTo>
                      <a:lnTo>
                        <a:pt x="101" y="27"/>
                      </a:lnTo>
                      <a:lnTo>
                        <a:pt x="90" y="24"/>
                      </a:lnTo>
                      <a:lnTo>
                        <a:pt x="80" y="23"/>
                      </a:lnTo>
                      <a:lnTo>
                        <a:pt x="71" y="20"/>
                      </a:lnTo>
                      <a:lnTo>
                        <a:pt x="61" y="17"/>
                      </a:lnTo>
                      <a:lnTo>
                        <a:pt x="50" y="16"/>
                      </a:lnTo>
                      <a:lnTo>
                        <a:pt x="42" y="13"/>
                      </a:lnTo>
                      <a:lnTo>
                        <a:pt x="34" y="10"/>
                      </a:lnTo>
                      <a:lnTo>
                        <a:pt x="26" y="7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7" y="29"/>
                      </a:lnTo>
                      <a:lnTo>
                        <a:pt x="26" y="32"/>
                      </a:lnTo>
                      <a:lnTo>
                        <a:pt x="34" y="34"/>
                      </a:lnTo>
                      <a:lnTo>
                        <a:pt x="45" y="39"/>
                      </a:lnTo>
                      <a:lnTo>
                        <a:pt x="55" y="40"/>
                      </a:lnTo>
                      <a:lnTo>
                        <a:pt x="65" y="43"/>
                      </a:lnTo>
                      <a:lnTo>
                        <a:pt x="74" y="45"/>
                      </a:lnTo>
                      <a:lnTo>
                        <a:pt x="85" y="48"/>
                      </a:lnTo>
                      <a:lnTo>
                        <a:pt x="94" y="50"/>
                      </a:lnTo>
                      <a:lnTo>
                        <a:pt x="106" y="53"/>
                      </a:lnTo>
                      <a:lnTo>
                        <a:pt x="116" y="56"/>
                      </a:lnTo>
                      <a:lnTo>
                        <a:pt x="125" y="59"/>
                      </a:lnTo>
                      <a:lnTo>
                        <a:pt x="135" y="64"/>
                      </a:lnTo>
                      <a:lnTo>
                        <a:pt x="143" y="68"/>
                      </a:lnTo>
                      <a:lnTo>
                        <a:pt x="152" y="74"/>
                      </a:lnTo>
                      <a:lnTo>
                        <a:pt x="152" y="72"/>
                      </a:lnTo>
                      <a:lnTo>
                        <a:pt x="165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2" name="Freeform 180"/>
                <p:cNvSpPr>
                  <a:spLocks/>
                </p:cNvSpPr>
                <p:nvPr/>
              </p:nvSpPr>
              <p:spPr bwMode="auto">
                <a:xfrm>
                  <a:off x="5198" y="2626"/>
                  <a:ext cx="17" cy="20"/>
                </a:xfrm>
                <a:custGeom>
                  <a:avLst/>
                  <a:gdLst>
                    <a:gd name="T0" fmla="*/ 50 w 50"/>
                    <a:gd name="T1" fmla="*/ 60 h 61"/>
                    <a:gd name="T2" fmla="*/ 48 w 50"/>
                    <a:gd name="T3" fmla="*/ 51 h 61"/>
                    <a:gd name="T4" fmla="*/ 45 w 50"/>
                    <a:gd name="T5" fmla="*/ 41 h 61"/>
                    <a:gd name="T6" fmla="*/ 42 w 50"/>
                    <a:gd name="T7" fmla="*/ 34 h 61"/>
                    <a:gd name="T8" fmla="*/ 38 w 50"/>
                    <a:gd name="T9" fmla="*/ 25 h 61"/>
                    <a:gd name="T10" fmla="*/ 32 w 50"/>
                    <a:gd name="T11" fmla="*/ 18 h 61"/>
                    <a:gd name="T12" fmla="*/ 26 w 50"/>
                    <a:gd name="T13" fmla="*/ 12 h 61"/>
                    <a:gd name="T14" fmla="*/ 21 w 50"/>
                    <a:gd name="T15" fmla="*/ 5 h 61"/>
                    <a:gd name="T16" fmla="*/ 13 w 50"/>
                    <a:gd name="T17" fmla="*/ 0 h 61"/>
                    <a:gd name="T18" fmla="*/ 0 w 50"/>
                    <a:gd name="T19" fmla="*/ 19 h 61"/>
                    <a:gd name="T20" fmla="*/ 5 w 50"/>
                    <a:gd name="T21" fmla="*/ 24 h 61"/>
                    <a:gd name="T22" fmla="*/ 10 w 50"/>
                    <a:gd name="T23" fmla="*/ 28 h 61"/>
                    <a:gd name="T24" fmla="*/ 15 w 50"/>
                    <a:gd name="T25" fmla="*/ 32 h 61"/>
                    <a:gd name="T26" fmla="*/ 18 w 50"/>
                    <a:gd name="T27" fmla="*/ 38 h 61"/>
                    <a:gd name="T28" fmla="*/ 21 w 50"/>
                    <a:gd name="T29" fmla="*/ 44 h 61"/>
                    <a:gd name="T30" fmla="*/ 23 w 50"/>
                    <a:gd name="T31" fmla="*/ 51 h 61"/>
                    <a:gd name="T32" fmla="*/ 25 w 50"/>
                    <a:gd name="T33" fmla="*/ 56 h 61"/>
                    <a:gd name="T34" fmla="*/ 26 w 50"/>
                    <a:gd name="T35" fmla="*/ 61 h 61"/>
                    <a:gd name="T36" fmla="*/ 50 w 50"/>
                    <a:gd name="T37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61">
                      <a:moveTo>
                        <a:pt x="50" y="60"/>
                      </a:moveTo>
                      <a:lnTo>
                        <a:pt x="48" y="51"/>
                      </a:lnTo>
                      <a:lnTo>
                        <a:pt x="45" y="41"/>
                      </a:lnTo>
                      <a:lnTo>
                        <a:pt x="42" y="34"/>
                      </a:lnTo>
                      <a:lnTo>
                        <a:pt x="38" y="25"/>
                      </a:lnTo>
                      <a:lnTo>
                        <a:pt x="32" y="18"/>
                      </a:lnTo>
                      <a:lnTo>
                        <a:pt x="26" y="12"/>
                      </a:lnTo>
                      <a:lnTo>
                        <a:pt x="21" y="5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5" y="24"/>
                      </a:lnTo>
                      <a:lnTo>
                        <a:pt x="10" y="28"/>
                      </a:lnTo>
                      <a:lnTo>
                        <a:pt x="15" y="32"/>
                      </a:lnTo>
                      <a:lnTo>
                        <a:pt x="18" y="38"/>
                      </a:lnTo>
                      <a:lnTo>
                        <a:pt x="21" y="44"/>
                      </a:lnTo>
                      <a:lnTo>
                        <a:pt x="23" y="51"/>
                      </a:lnTo>
                      <a:lnTo>
                        <a:pt x="25" y="56"/>
                      </a:lnTo>
                      <a:lnTo>
                        <a:pt x="26" y="61"/>
                      </a:lnTo>
                      <a:lnTo>
                        <a:pt x="5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3" name="Freeform 181"/>
                <p:cNvSpPr>
                  <a:spLocks/>
                </p:cNvSpPr>
                <p:nvPr/>
              </p:nvSpPr>
              <p:spPr bwMode="auto">
                <a:xfrm>
                  <a:off x="5206" y="2646"/>
                  <a:ext cx="10" cy="41"/>
                </a:xfrm>
                <a:custGeom>
                  <a:avLst/>
                  <a:gdLst>
                    <a:gd name="T0" fmla="*/ 16 w 29"/>
                    <a:gd name="T1" fmla="*/ 125 h 125"/>
                    <a:gd name="T2" fmla="*/ 20 w 29"/>
                    <a:gd name="T3" fmla="*/ 119 h 125"/>
                    <a:gd name="T4" fmla="*/ 22 w 29"/>
                    <a:gd name="T5" fmla="*/ 112 h 125"/>
                    <a:gd name="T6" fmla="*/ 25 w 29"/>
                    <a:gd name="T7" fmla="*/ 108 h 125"/>
                    <a:gd name="T8" fmla="*/ 26 w 29"/>
                    <a:gd name="T9" fmla="*/ 100 h 125"/>
                    <a:gd name="T10" fmla="*/ 28 w 29"/>
                    <a:gd name="T11" fmla="*/ 93 h 125"/>
                    <a:gd name="T12" fmla="*/ 28 w 29"/>
                    <a:gd name="T13" fmla="*/ 84 h 125"/>
                    <a:gd name="T14" fmla="*/ 28 w 29"/>
                    <a:gd name="T15" fmla="*/ 77 h 125"/>
                    <a:gd name="T16" fmla="*/ 29 w 29"/>
                    <a:gd name="T17" fmla="*/ 70 h 125"/>
                    <a:gd name="T18" fmla="*/ 29 w 29"/>
                    <a:gd name="T19" fmla="*/ 61 h 125"/>
                    <a:gd name="T20" fmla="*/ 28 w 29"/>
                    <a:gd name="T21" fmla="*/ 52 h 125"/>
                    <a:gd name="T22" fmla="*/ 28 w 29"/>
                    <a:gd name="T23" fmla="*/ 45 h 125"/>
                    <a:gd name="T24" fmla="*/ 28 w 29"/>
                    <a:gd name="T25" fmla="*/ 35 h 125"/>
                    <a:gd name="T26" fmla="*/ 26 w 29"/>
                    <a:gd name="T27" fmla="*/ 28 h 125"/>
                    <a:gd name="T28" fmla="*/ 26 w 29"/>
                    <a:gd name="T29" fmla="*/ 19 h 125"/>
                    <a:gd name="T30" fmla="*/ 26 w 29"/>
                    <a:gd name="T31" fmla="*/ 12 h 125"/>
                    <a:gd name="T32" fmla="*/ 25 w 29"/>
                    <a:gd name="T33" fmla="*/ 6 h 125"/>
                    <a:gd name="T34" fmla="*/ 25 w 29"/>
                    <a:gd name="T35" fmla="*/ 0 h 125"/>
                    <a:gd name="T36" fmla="*/ 1 w 29"/>
                    <a:gd name="T37" fmla="*/ 1 h 125"/>
                    <a:gd name="T38" fmla="*/ 3 w 29"/>
                    <a:gd name="T39" fmla="*/ 7 h 125"/>
                    <a:gd name="T40" fmla="*/ 3 w 29"/>
                    <a:gd name="T41" fmla="*/ 15 h 125"/>
                    <a:gd name="T42" fmla="*/ 3 w 29"/>
                    <a:gd name="T43" fmla="*/ 22 h 125"/>
                    <a:gd name="T44" fmla="*/ 4 w 29"/>
                    <a:gd name="T45" fmla="*/ 29 h 125"/>
                    <a:gd name="T46" fmla="*/ 4 w 29"/>
                    <a:gd name="T47" fmla="*/ 36 h 125"/>
                    <a:gd name="T48" fmla="*/ 4 w 29"/>
                    <a:gd name="T49" fmla="*/ 45 h 125"/>
                    <a:gd name="T50" fmla="*/ 4 w 29"/>
                    <a:gd name="T51" fmla="*/ 54 h 125"/>
                    <a:gd name="T52" fmla="*/ 6 w 29"/>
                    <a:gd name="T53" fmla="*/ 61 h 125"/>
                    <a:gd name="T54" fmla="*/ 6 w 29"/>
                    <a:gd name="T55" fmla="*/ 68 h 125"/>
                    <a:gd name="T56" fmla="*/ 4 w 29"/>
                    <a:gd name="T57" fmla="*/ 76 h 125"/>
                    <a:gd name="T58" fmla="*/ 4 w 29"/>
                    <a:gd name="T59" fmla="*/ 83 h 125"/>
                    <a:gd name="T60" fmla="*/ 4 w 29"/>
                    <a:gd name="T61" fmla="*/ 89 h 125"/>
                    <a:gd name="T62" fmla="*/ 3 w 29"/>
                    <a:gd name="T63" fmla="*/ 96 h 125"/>
                    <a:gd name="T64" fmla="*/ 3 w 29"/>
                    <a:gd name="T65" fmla="*/ 100 h 125"/>
                    <a:gd name="T66" fmla="*/ 1 w 29"/>
                    <a:gd name="T67" fmla="*/ 106 h 125"/>
                    <a:gd name="T68" fmla="*/ 0 w 29"/>
                    <a:gd name="T69" fmla="*/ 109 h 125"/>
                    <a:gd name="T70" fmla="*/ 4 w 29"/>
                    <a:gd name="T71" fmla="*/ 103 h 125"/>
                    <a:gd name="T72" fmla="*/ 16 w 29"/>
                    <a:gd name="T73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" h="125">
                      <a:moveTo>
                        <a:pt x="16" y="125"/>
                      </a:moveTo>
                      <a:lnTo>
                        <a:pt x="20" y="119"/>
                      </a:lnTo>
                      <a:lnTo>
                        <a:pt x="22" y="112"/>
                      </a:lnTo>
                      <a:lnTo>
                        <a:pt x="25" y="108"/>
                      </a:lnTo>
                      <a:lnTo>
                        <a:pt x="26" y="100"/>
                      </a:lnTo>
                      <a:lnTo>
                        <a:pt x="28" y="93"/>
                      </a:lnTo>
                      <a:lnTo>
                        <a:pt x="28" y="84"/>
                      </a:lnTo>
                      <a:lnTo>
                        <a:pt x="28" y="77"/>
                      </a:lnTo>
                      <a:lnTo>
                        <a:pt x="29" y="70"/>
                      </a:lnTo>
                      <a:lnTo>
                        <a:pt x="29" y="61"/>
                      </a:lnTo>
                      <a:lnTo>
                        <a:pt x="28" y="52"/>
                      </a:lnTo>
                      <a:lnTo>
                        <a:pt x="28" y="45"/>
                      </a:lnTo>
                      <a:lnTo>
                        <a:pt x="28" y="35"/>
                      </a:lnTo>
                      <a:lnTo>
                        <a:pt x="26" y="28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25" y="6"/>
                      </a:lnTo>
                      <a:lnTo>
                        <a:pt x="25" y="0"/>
                      </a:lnTo>
                      <a:lnTo>
                        <a:pt x="1" y="1"/>
                      </a:lnTo>
                      <a:lnTo>
                        <a:pt x="3" y="7"/>
                      </a:lnTo>
                      <a:lnTo>
                        <a:pt x="3" y="15"/>
                      </a:lnTo>
                      <a:lnTo>
                        <a:pt x="3" y="22"/>
                      </a:lnTo>
                      <a:lnTo>
                        <a:pt x="4" y="29"/>
                      </a:lnTo>
                      <a:lnTo>
                        <a:pt x="4" y="36"/>
                      </a:lnTo>
                      <a:lnTo>
                        <a:pt x="4" y="45"/>
                      </a:lnTo>
                      <a:lnTo>
                        <a:pt x="4" y="54"/>
                      </a:lnTo>
                      <a:lnTo>
                        <a:pt x="6" y="61"/>
                      </a:lnTo>
                      <a:lnTo>
                        <a:pt x="6" y="68"/>
                      </a:lnTo>
                      <a:lnTo>
                        <a:pt x="4" y="76"/>
                      </a:lnTo>
                      <a:lnTo>
                        <a:pt x="4" y="83"/>
                      </a:lnTo>
                      <a:lnTo>
                        <a:pt x="4" y="89"/>
                      </a:lnTo>
                      <a:lnTo>
                        <a:pt x="3" y="96"/>
                      </a:lnTo>
                      <a:lnTo>
                        <a:pt x="3" y="100"/>
                      </a:lnTo>
                      <a:lnTo>
                        <a:pt x="1" y="106"/>
                      </a:lnTo>
                      <a:lnTo>
                        <a:pt x="0" y="109"/>
                      </a:lnTo>
                      <a:lnTo>
                        <a:pt x="4" y="103"/>
                      </a:lnTo>
                      <a:lnTo>
                        <a:pt x="16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4" name="Freeform 182"/>
                <p:cNvSpPr>
                  <a:spLocks/>
                </p:cNvSpPr>
                <p:nvPr/>
              </p:nvSpPr>
              <p:spPr bwMode="auto">
                <a:xfrm>
                  <a:off x="5178" y="2680"/>
                  <a:ext cx="34" cy="15"/>
                </a:xfrm>
                <a:custGeom>
                  <a:avLst/>
                  <a:gdLst>
                    <a:gd name="T0" fmla="*/ 0 w 102"/>
                    <a:gd name="T1" fmla="*/ 28 h 44"/>
                    <a:gd name="T2" fmla="*/ 10 w 102"/>
                    <a:gd name="T3" fmla="*/ 42 h 44"/>
                    <a:gd name="T4" fmla="*/ 20 w 102"/>
                    <a:gd name="T5" fmla="*/ 44 h 44"/>
                    <a:gd name="T6" fmla="*/ 32 w 102"/>
                    <a:gd name="T7" fmla="*/ 42 h 44"/>
                    <a:gd name="T8" fmla="*/ 44 w 102"/>
                    <a:gd name="T9" fmla="*/ 42 h 44"/>
                    <a:gd name="T10" fmla="*/ 55 w 102"/>
                    <a:gd name="T11" fmla="*/ 40 h 44"/>
                    <a:gd name="T12" fmla="*/ 67 w 102"/>
                    <a:gd name="T13" fmla="*/ 37 h 44"/>
                    <a:gd name="T14" fmla="*/ 79 w 102"/>
                    <a:gd name="T15" fmla="*/ 32 h 44"/>
                    <a:gd name="T16" fmla="*/ 90 w 102"/>
                    <a:gd name="T17" fmla="*/ 28 h 44"/>
                    <a:gd name="T18" fmla="*/ 102 w 102"/>
                    <a:gd name="T19" fmla="*/ 22 h 44"/>
                    <a:gd name="T20" fmla="*/ 90 w 102"/>
                    <a:gd name="T21" fmla="*/ 0 h 44"/>
                    <a:gd name="T22" fmla="*/ 80 w 102"/>
                    <a:gd name="T23" fmla="*/ 8 h 44"/>
                    <a:gd name="T24" fmla="*/ 70 w 102"/>
                    <a:gd name="T25" fmla="*/ 12 h 44"/>
                    <a:gd name="T26" fmla="*/ 60 w 102"/>
                    <a:gd name="T27" fmla="*/ 15 h 44"/>
                    <a:gd name="T28" fmla="*/ 50 w 102"/>
                    <a:gd name="T29" fmla="*/ 16 h 44"/>
                    <a:gd name="T30" fmla="*/ 39 w 102"/>
                    <a:gd name="T31" fmla="*/ 19 h 44"/>
                    <a:gd name="T32" fmla="*/ 31 w 102"/>
                    <a:gd name="T33" fmla="*/ 21 h 44"/>
                    <a:gd name="T34" fmla="*/ 22 w 102"/>
                    <a:gd name="T35" fmla="*/ 19 h 44"/>
                    <a:gd name="T36" fmla="*/ 13 w 102"/>
                    <a:gd name="T37" fmla="*/ 19 h 44"/>
                    <a:gd name="T38" fmla="*/ 22 w 102"/>
                    <a:gd name="T39" fmla="*/ 35 h 44"/>
                    <a:gd name="T40" fmla="*/ 0 w 102"/>
                    <a:gd name="T41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2" h="44">
                      <a:moveTo>
                        <a:pt x="0" y="28"/>
                      </a:moveTo>
                      <a:lnTo>
                        <a:pt x="10" y="42"/>
                      </a:lnTo>
                      <a:lnTo>
                        <a:pt x="20" y="44"/>
                      </a:lnTo>
                      <a:lnTo>
                        <a:pt x="32" y="42"/>
                      </a:lnTo>
                      <a:lnTo>
                        <a:pt x="44" y="42"/>
                      </a:lnTo>
                      <a:lnTo>
                        <a:pt x="55" y="40"/>
                      </a:lnTo>
                      <a:lnTo>
                        <a:pt x="67" y="37"/>
                      </a:lnTo>
                      <a:lnTo>
                        <a:pt x="79" y="32"/>
                      </a:lnTo>
                      <a:lnTo>
                        <a:pt x="90" y="28"/>
                      </a:lnTo>
                      <a:lnTo>
                        <a:pt x="102" y="22"/>
                      </a:lnTo>
                      <a:lnTo>
                        <a:pt x="90" y="0"/>
                      </a:lnTo>
                      <a:lnTo>
                        <a:pt x="80" y="8"/>
                      </a:lnTo>
                      <a:lnTo>
                        <a:pt x="70" y="12"/>
                      </a:lnTo>
                      <a:lnTo>
                        <a:pt x="60" y="15"/>
                      </a:lnTo>
                      <a:lnTo>
                        <a:pt x="50" y="16"/>
                      </a:lnTo>
                      <a:lnTo>
                        <a:pt x="39" y="19"/>
                      </a:lnTo>
                      <a:lnTo>
                        <a:pt x="31" y="21"/>
                      </a:lnTo>
                      <a:lnTo>
                        <a:pt x="22" y="19"/>
                      </a:lnTo>
                      <a:lnTo>
                        <a:pt x="13" y="19"/>
                      </a:lnTo>
                      <a:lnTo>
                        <a:pt x="22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5" name="Freeform 183"/>
                <p:cNvSpPr>
                  <a:spLocks/>
                </p:cNvSpPr>
                <p:nvPr/>
              </p:nvSpPr>
              <p:spPr bwMode="auto">
                <a:xfrm>
                  <a:off x="5170" y="2651"/>
                  <a:ext cx="17" cy="41"/>
                </a:xfrm>
                <a:custGeom>
                  <a:avLst/>
                  <a:gdLst>
                    <a:gd name="T0" fmla="*/ 0 w 51"/>
                    <a:gd name="T1" fmla="*/ 18 h 123"/>
                    <a:gd name="T2" fmla="*/ 6 w 51"/>
                    <a:gd name="T3" fmla="*/ 23 h 123"/>
                    <a:gd name="T4" fmla="*/ 11 w 51"/>
                    <a:gd name="T5" fmla="*/ 26 h 123"/>
                    <a:gd name="T6" fmla="*/ 13 w 51"/>
                    <a:gd name="T7" fmla="*/ 30 h 123"/>
                    <a:gd name="T8" fmla="*/ 16 w 51"/>
                    <a:gd name="T9" fmla="*/ 36 h 123"/>
                    <a:gd name="T10" fmla="*/ 19 w 51"/>
                    <a:gd name="T11" fmla="*/ 42 h 123"/>
                    <a:gd name="T12" fmla="*/ 22 w 51"/>
                    <a:gd name="T13" fmla="*/ 49 h 123"/>
                    <a:gd name="T14" fmla="*/ 24 w 51"/>
                    <a:gd name="T15" fmla="*/ 55 h 123"/>
                    <a:gd name="T16" fmla="*/ 25 w 51"/>
                    <a:gd name="T17" fmla="*/ 62 h 123"/>
                    <a:gd name="T18" fmla="*/ 27 w 51"/>
                    <a:gd name="T19" fmla="*/ 69 h 123"/>
                    <a:gd name="T20" fmla="*/ 27 w 51"/>
                    <a:gd name="T21" fmla="*/ 97 h 123"/>
                    <a:gd name="T22" fmla="*/ 25 w 51"/>
                    <a:gd name="T23" fmla="*/ 103 h 123"/>
                    <a:gd name="T24" fmla="*/ 24 w 51"/>
                    <a:gd name="T25" fmla="*/ 110 h 123"/>
                    <a:gd name="T26" fmla="*/ 22 w 51"/>
                    <a:gd name="T27" fmla="*/ 116 h 123"/>
                    <a:gd name="T28" fmla="*/ 44 w 51"/>
                    <a:gd name="T29" fmla="*/ 123 h 123"/>
                    <a:gd name="T30" fmla="*/ 47 w 51"/>
                    <a:gd name="T31" fmla="*/ 116 h 123"/>
                    <a:gd name="T32" fmla="*/ 48 w 51"/>
                    <a:gd name="T33" fmla="*/ 109 h 123"/>
                    <a:gd name="T34" fmla="*/ 50 w 51"/>
                    <a:gd name="T35" fmla="*/ 100 h 123"/>
                    <a:gd name="T36" fmla="*/ 51 w 51"/>
                    <a:gd name="T37" fmla="*/ 91 h 123"/>
                    <a:gd name="T38" fmla="*/ 51 w 51"/>
                    <a:gd name="T39" fmla="*/ 75 h 123"/>
                    <a:gd name="T40" fmla="*/ 50 w 51"/>
                    <a:gd name="T41" fmla="*/ 66 h 123"/>
                    <a:gd name="T42" fmla="*/ 48 w 51"/>
                    <a:gd name="T43" fmla="*/ 58 h 123"/>
                    <a:gd name="T44" fmla="*/ 47 w 51"/>
                    <a:gd name="T45" fmla="*/ 49 h 123"/>
                    <a:gd name="T46" fmla="*/ 44 w 51"/>
                    <a:gd name="T47" fmla="*/ 40 h 123"/>
                    <a:gd name="T48" fmla="*/ 41 w 51"/>
                    <a:gd name="T49" fmla="*/ 33 h 123"/>
                    <a:gd name="T50" fmla="*/ 37 w 51"/>
                    <a:gd name="T51" fmla="*/ 26 h 123"/>
                    <a:gd name="T52" fmla="*/ 34 w 51"/>
                    <a:gd name="T53" fmla="*/ 18 h 123"/>
                    <a:gd name="T54" fmla="*/ 28 w 51"/>
                    <a:gd name="T55" fmla="*/ 10 h 123"/>
                    <a:gd name="T56" fmla="*/ 21 w 51"/>
                    <a:gd name="T57" fmla="*/ 4 h 123"/>
                    <a:gd name="T58" fmla="*/ 15 w 51"/>
                    <a:gd name="T59" fmla="*/ 0 h 123"/>
                    <a:gd name="T60" fmla="*/ 0 w 51"/>
                    <a:gd name="T61" fmla="*/ 18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1" h="123">
                      <a:moveTo>
                        <a:pt x="0" y="18"/>
                      </a:moveTo>
                      <a:lnTo>
                        <a:pt x="6" y="23"/>
                      </a:lnTo>
                      <a:lnTo>
                        <a:pt x="11" y="26"/>
                      </a:lnTo>
                      <a:lnTo>
                        <a:pt x="13" y="30"/>
                      </a:lnTo>
                      <a:lnTo>
                        <a:pt x="16" y="36"/>
                      </a:lnTo>
                      <a:lnTo>
                        <a:pt x="19" y="42"/>
                      </a:lnTo>
                      <a:lnTo>
                        <a:pt x="22" y="49"/>
                      </a:lnTo>
                      <a:lnTo>
                        <a:pt x="24" y="55"/>
                      </a:lnTo>
                      <a:lnTo>
                        <a:pt x="25" y="62"/>
                      </a:lnTo>
                      <a:lnTo>
                        <a:pt x="27" y="69"/>
                      </a:lnTo>
                      <a:lnTo>
                        <a:pt x="27" y="97"/>
                      </a:lnTo>
                      <a:lnTo>
                        <a:pt x="25" y="103"/>
                      </a:lnTo>
                      <a:lnTo>
                        <a:pt x="24" y="110"/>
                      </a:lnTo>
                      <a:lnTo>
                        <a:pt x="22" y="116"/>
                      </a:lnTo>
                      <a:lnTo>
                        <a:pt x="44" y="123"/>
                      </a:lnTo>
                      <a:lnTo>
                        <a:pt x="47" y="116"/>
                      </a:lnTo>
                      <a:lnTo>
                        <a:pt x="48" y="109"/>
                      </a:lnTo>
                      <a:lnTo>
                        <a:pt x="50" y="100"/>
                      </a:lnTo>
                      <a:lnTo>
                        <a:pt x="51" y="91"/>
                      </a:lnTo>
                      <a:lnTo>
                        <a:pt x="51" y="75"/>
                      </a:lnTo>
                      <a:lnTo>
                        <a:pt x="50" y="66"/>
                      </a:lnTo>
                      <a:lnTo>
                        <a:pt x="48" y="58"/>
                      </a:lnTo>
                      <a:lnTo>
                        <a:pt x="47" y="49"/>
                      </a:lnTo>
                      <a:lnTo>
                        <a:pt x="44" y="40"/>
                      </a:lnTo>
                      <a:lnTo>
                        <a:pt x="41" y="33"/>
                      </a:lnTo>
                      <a:lnTo>
                        <a:pt x="37" y="26"/>
                      </a:lnTo>
                      <a:lnTo>
                        <a:pt x="34" y="18"/>
                      </a:lnTo>
                      <a:lnTo>
                        <a:pt x="28" y="10"/>
                      </a:lnTo>
                      <a:lnTo>
                        <a:pt x="21" y="4"/>
                      </a:lnTo>
                      <a:lnTo>
                        <a:pt x="15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6" name="Freeform 184"/>
                <p:cNvSpPr>
                  <a:spLocks/>
                </p:cNvSpPr>
                <p:nvPr/>
              </p:nvSpPr>
              <p:spPr bwMode="auto">
                <a:xfrm>
                  <a:off x="5129" y="2643"/>
                  <a:ext cx="46" cy="14"/>
                </a:xfrm>
                <a:custGeom>
                  <a:avLst/>
                  <a:gdLst>
                    <a:gd name="T0" fmla="*/ 8 w 138"/>
                    <a:gd name="T1" fmla="*/ 38 h 42"/>
                    <a:gd name="T2" fmla="*/ 17 w 138"/>
                    <a:gd name="T3" fmla="*/ 34 h 42"/>
                    <a:gd name="T4" fmla="*/ 24 w 138"/>
                    <a:gd name="T5" fmla="*/ 32 h 42"/>
                    <a:gd name="T6" fmla="*/ 32 w 138"/>
                    <a:gd name="T7" fmla="*/ 29 h 42"/>
                    <a:gd name="T8" fmla="*/ 39 w 138"/>
                    <a:gd name="T9" fmla="*/ 28 h 42"/>
                    <a:gd name="T10" fmla="*/ 46 w 138"/>
                    <a:gd name="T11" fmla="*/ 26 h 42"/>
                    <a:gd name="T12" fmla="*/ 55 w 138"/>
                    <a:gd name="T13" fmla="*/ 25 h 42"/>
                    <a:gd name="T14" fmla="*/ 62 w 138"/>
                    <a:gd name="T15" fmla="*/ 25 h 42"/>
                    <a:gd name="T16" fmla="*/ 77 w 138"/>
                    <a:gd name="T17" fmla="*/ 25 h 42"/>
                    <a:gd name="T18" fmla="*/ 83 w 138"/>
                    <a:gd name="T19" fmla="*/ 25 h 42"/>
                    <a:gd name="T20" fmla="*/ 90 w 138"/>
                    <a:gd name="T21" fmla="*/ 26 h 42"/>
                    <a:gd name="T22" fmla="*/ 97 w 138"/>
                    <a:gd name="T23" fmla="*/ 28 h 42"/>
                    <a:gd name="T24" fmla="*/ 104 w 138"/>
                    <a:gd name="T25" fmla="*/ 31 h 42"/>
                    <a:gd name="T26" fmla="*/ 112 w 138"/>
                    <a:gd name="T27" fmla="*/ 34 h 42"/>
                    <a:gd name="T28" fmla="*/ 118 w 138"/>
                    <a:gd name="T29" fmla="*/ 38 h 42"/>
                    <a:gd name="T30" fmla="*/ 123 w 138"/>
                    <a:gd name="T31" fmla="*/ 42 h 42"/>
                    <a:gd name="T32" fmla="*/ 138 w 138"/>
                    <a:gd name="T33" fmla="*/ 24 h 42"/>
                    <a:gd name="T34" fmla="*/ 129 w 138"/>
                    <a:gd name="T35" fmla="*/ 18 h 42"/>
                    <a:gd name="T36" fmla="*/ 122 w 138"/>
                    <a:gd name="T37" fmla="*/ 13 h 42"/>
                    <a:gd name="T38" fmla="*/ 113 w 138"/>
                    <a:gd name="T39" fmla="*/ 9 h 42"/>
                    <a:gd name="T40" fmla="*/ 104 w 138"/>
                    <a:gd name="T41" fmla="*/ 5 h 42"/>
                    <a:gd name="T42" fmla="*/ 96 w 138"/>
                    <a:gd name="T43" fmla="*/ 3 h 42"/>
                    <a:gd name="T44" fmla="*/ 87 w 138"/>
                    <a:gd name="T45" fmla="*/ 2 h 42"/>
                    <a:gd name="T46" fmla="*/ 78 w 138"/>
                    <a:gd name="T47" fmla="*/ 2 h 42"/>
                    <a:gd name="T48" fmla="*/ 70 w 138"/>
                    <a:gd name="T49" fmla="*/ 0 h 42"/>
                    <a:gd name="T50" fmla="*/ 61 w 138"/>
                    <a:gd name="T51" fmla="*/ 2 h 42"/>
                    <a:gd name="T52" fmla="*/ 52 w 138"/>
                    <a:gd name="T53" fmla="*/ 2 h 42"/>
                    <a:gd name="T54" fmla="*/ 43 w 138"/>
                    <a:gd name="T55" fmla="*/ 3 h 42"/>
                    <a:gd name="T56" fmla="*/ 33 w 138"/>
                    <a:gd name="T57" fmla="*/ 5 h 42"/>
                    <a:gd name="T58" fmla="*/ 26 w 138"/>
                    <a:gd name="T59" fmla="*/ 8 h 42"/>
                    <a:gd name="T60" fmla="*/ 17 w 138"/>
                    <a:gd name="T61" fmla="*/ 10 h 42"/>
                    <a:gd name="T62" fmla="*/ 8 w 138"/>
                    <a:gd name="T63" fmla="*/ 12 h 42"/>
                    <a:gd name="T64" fmla="*/ 0 w 138"/>
                    <a:gd name="T65" fmla="*/ 16 h 42"/>
                    <a:gd name="T66" fmla="*/ 8 w 138"/>
                    <a:gd name="T6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8" h="42">
                      <a:moveTo>
                        <a:pt x="8" y="38"/>
                      </a:move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9"/>
                      </a:lnTo>
                      <a:lnTo>
                        <a:pt x="39" y="28"/>
                      </a:lnTo>
                      <a:lnTo>
                        <a:pt x="46" y="26"/>
                      </a:lnTo>
                      <a:lnTo>
                        <a:pt x="55" y="25"/>
                      </a:lnTo>
                      <a:lnTo>
                        <a:pt x="62" y="25"/>
                      </a:lnTo>
                      <a:lnTo>
                        <a:pt x="77" y="25"/>
                      </a:lnTo>
                      <a:lnTo>
                        <a:pt x="83" y="25"/>
                      </a:lnTo>
                      <a:lnTo>
                        <a:pt x="90" y="26"/>
                      </a:lnTo>
                      <a:lnTo>
                        <a:pt x="97" y="28"/>
                      </a:lnTo>
                      <a:lnTo>
                        <a:pt x="104" y="31"/>
                      </a:lnTo>
                      <a:lnTo>
                        <a:pt x="112" y="34"/>
                      </a:lnTo>
                      <a:lnTo>
                        <a:pt x="118" y="38"/>
                      </a:lnTo>
                      <a:lnTo>
                        <a:pt x="123" y="42"/>
                      </a:lnTo>
                      <a:lnTo>
                        <a:pt x="138" y="24"/>
                      </a:lnTo>
                      <a:lnTo>
                        <a:pt x="129" y="18"/>
                      </a:lnTo>
                      <a:lnTo>
                        <a:pt x="122" y="13"/>
                      </a:lnTo>
                      <a:lnTo>
                        <a:pt x="113" y="9"/>
                      </a:lnTo>
                      <a:lnTo>
                        <a:pt x="104" y="5"/>
                      </a:lnTo>
                      <a:lnTo>
                        <a:pt x="96" y="3"/>
                      </a:lnTo>
                      <a:lnTo>
                        <a:pt x="87" y="2"/>
                      </a:lnTo>
                      <a:lnTo>
                        <a:pt x="78" y="2"/>
                      </a:lnTo>
                      <a:lnTo>
                        <a:pt x="70" y="0"/>
                      </a:lnTo>
                      <a:lnTo>
                        <a:pt x="61" y="2"/>
                      </a:lnTo>
                      <a:lnTo>
                        <a:pt x="52" y="2"/>
                      </a:lnTo>
                      <a:lnTo>
                        <a:pt x="43" y="3"/>
                      </a:lnTo>
                      <a:lnTo>
                        <a:pt x="33" y="5"/>
                      </a:lnTo>
                      <a:lnTo>
                        <a:pt x="26" y="8"/>
                      </a:lnTo>
                      <a:lnTo>
                        <a:pt x="17" y="10"/>
                      </a:lnTo>
                      <a:lnTo>
                        <a:pt x="8" y="12"/>
                      </a:lnTo>
                      <a:lnTo>
                        <a:pt x="0" y="16"/>
                      </a:lnTo>
                      <a:lnTo>
                        <a:pt x="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7" name="Freeform 185"/>
                <p:cNvSpPr>
                  <a:spLocks/>
                </p:cNvSpPr>
                <p:nvPr/>
              </p:nvSpPr>
              <p:spPr bwMode="auto">
                <a:xfrm>
                  <a:off x="5097" y="2648"/>
                  <a:ext cx="35" cy="36"/>
                </a:xfrm>
                <a:custGeom>
                  <a:avLst/>
                  <a:gdLst>
                    <a:gd name="T0" fmla="*/ 1 w 104"/>
                    <a:gd name="T1" fmla="*/ 108 h 108"/>
                    <a:gd name="T2" fmla="*/ 20 w 104"/>
                    <a:gd name="T3" fmla="*/ 105 h 108"/>
                    <a:gd name="T4" fmla="*/ 29 w 104"/>
                    <a:gd name="T5" fmla="*/ 90 h 108"/>
                    <a:gd name="T6" fmla="*/ 38 w 104"/>
                    <a:gd name="T7" fmla="*/ 77 h 108"/>
                    <a:gd name="T8" fmla="*/ 48 w 104"/>
                    <a:gd name="T9" fmla="*/ 66 h 108"/>
                    <a:gd name="T10" fmla="*/ 58 w 104"/>
                    <a:gd name="T11" fmla="*/ 54 h 108"/>
                    <a:gd name="T12" fmla="*/ 68 w 104"/>
                    <a:gd name="T13" fmla="*/ 44 h 108"/>
                    <a:gd name="T14" fmla="*/ 78 w 104"/>
                    <a:gd name="T15" fmla="*/ 35 h 108"/>
                    <a:gd name="T16" fmla="*/ 91 w 104"/>
                    <a:gd name="T17" fmla="*/ 28 h 108"/>
                    <a:gd name="T18" fmla="*/ 104 w 104"/>
                    <a:gd name="T19" fmla="*/ 22 h 108"/>
                    <a:gd name="T20" fmla="*/ 96 w 104"/>
                    <a:gd name="T21" fmla="*/ 0 h 108"/>
                    <a:gd name="T22" fmla="*/ 81 w 104"/>
                    <a:gd name="T23" fmla="*/ 8 h 108"/>
                    <a:gd name="T24" fmla="*/ 67 w 104"/>
                    <a:gd name="T25" fmla="*/ 16 h 108"/>
                    <a:gd name="T26" fmla="*/ 52 w 104"/>
                    <a:gd name="T27" fmla="*/ 26 h 108"/>
                    <a:gd name="T28" fmla="*/ 40 w 104"/>
                    <a:gd name="T29" fmla="*/ 38 h 108"/>
                    <a:gd name="T30" fmla="*/ 29 w 104"/>
                    <a:gd name="T31" fmla="*/ 50 h 108"/>
                    <a:gd name="T32" fmla="*/ 19 w 104"/>
                    <a:gd name="T33" fmla="*/ 64 h 108"/>
                    <a:gd name="T34" fmla="*/ 8 w 104"/>
                    <a:gd name="T35" fmla="*/ 79 h 108"/>
                    <a:gd name="T36" fmla="*/ 0 w 104"/>
                    <a:gd name="T37" fmla="*/ 93 h 108"/>
                    <a:gd name="T38" fmla="*/ 19 w 104"/>
                    <a:gd name="T39" fmla="*/ 89 h 108"/>
                    <a:gd name="T40" fmla="*/ 1 w 104"/>
                    <a:gd name="T4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108">
                      <a:moveTo>
                        <a:pt x="1" y="108"/>
                      </a:moveTo>
                      <a:lnTo>
                        <a:pt x="20" y="105"/>
                      </a:lnTo>
                      <a:lnTo>
                        <a:pt x="29" y="90"/>
                      </a:lnTo>
                      <a:lnTo>
                        <a:pt x="38" y="77"/>
                      </a:lnTo>
                      <a:lnTo>
                        <a:pt x="48" y="66"/>
                      </a:lnTo>
                      <a:lnTo>
                        <a:pt x="58" y="54"/>
                      </a:lnTo>
                      <a:lnTo>
                        <a:pt x="68" y="44"/>
                      </a:lnTo>
                      <a:lnTo>
                        <a:pt x="78" y="35"/>
                      </a:lnTo>
                      <a:lnTo>
                        <a:pt x="91" y="28"/>
                      </a:lnTo>
                      <a:lnTo>
                        <a:pt x="104" y="22"/>
                      </a:lnTo>
                      <a:lnTo>
                        <a:pt x="96" y="0"/>
                      </a:lnTo>
                      <a:lnTo>
                        <a:pt x="81" y="8"/>
                      </a:lnTo>
                      <a:lnTo>
                        <a:pt x="67" y="16"/>
                      </a:lnTo>
                      <a:lnTo>
                        <a:pt x="52" y="26"/>
                      </a:lnTo>
                      <a:lnTo>
                        <a:pt x="40" y="38"/>
                      </a:lnTo>
                      <a:lnTo>
                        <a:pt x="29" y="50"/>
                      </a:lnTo>
                      <a:lnTo>
                        <a:pt x="19" y="64"/>
                      </a:lnTo>
                      <a:lnTo>
                        <a:pt x="8" y="79"/>
                      </a:lnTo>
                      <a:lnTo>
                        <a:pt x="0" y="93"/>
                      </a:lnTo>
                      <a:lnTo>
                        <a:pt x="19" y="89"/>
                      </a:lnTo>
                      <a:lnTo>
                        <a:pt x="1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8" name="Freeform 186"/>
                <p:cNvSpPr>
                  <a:spLocks/>
                </p:cNvSpPr>
                <p:nvPr/>
              </p:nvSpPr>
              <p:spPr bwMode="auto">
                <a:xfrm>
                  <a:off x="5117" y="2703"/>
                  <a:ext cx="5" cy="8"/>
                </a:xfrm>
                <a:custGeom>
                  <a:avLst/>
                  <a:gdLst>
                    <a:gd name="T0" fmla="*/ 17 w 17"/>
                    <a:gd name="T1" fmla="*/ 2 h 22"/>
                    <a:gd name="T2" fmla="*/ 12 w 17"/>
                    <a:gd name="T3" fmla="*/ 0 h 22"/>
                    <a:gd name="T4" fmla="*/ 9 w 17"/>
                    <a:gd name="T5" fmla="*/ 0 h 22"/>
                    <a:gd name="T6" fmla="*/ 4 w 17"/>
                    <a:gd name="T7" fmla="*/ 3 h 22"/>
                    <a:gd name="T8" fmla="*/ 1 w 17"/>
                    <a:gd name="T9" fmla="*/ 6 h 22"/>
                    <a:gd name="T10" fmla="*/ 0 w 17"/>
                    <a:gd name="T11" fmla="*/ 10 h 22"/>
                    <a:gd name="T12" fmla="*/ 0 w 17"/>
                    <a:gd name="T13" fmla="*/ 15 h 22"/>
                    <a:gd name="T14" fmla="*/ 1 w 17"/>
                    <a:gd name="T15" fmla="*/ 19 h 22"/>
                    <a:gd name="T16" fmla="*/ 4 w 17"/>
                    <a:gd name="T17" fmla="*/ 22 h 22"/>
                    <a:gd name="T18" fmla="*/ 17 w 17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2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2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9" name="Freeform 187"/>
                <p:cNvSpPr>
                  <a:spLocks/>
                </p:cNvSpPr>
                <p:nvPr/>
              </p:nvSpPr>
              <p:spPr bwMode="auto">
                <a:xfrm>
                  <a:off x="5118" y="2704"/>
                  <a:ext cx="41" cy="13"/>
                </a:xfrm>
                <a:custGeom>
                  <a:avLst/>
                  <a:gdLst>
                    <a:gd name="T0" fmla="*/ 117 w 122"/>
                    <a:gd name="T1" fmla="*/ 10 h 39"/>
                    <a:gd name="T2" fmla="*/ 109 w 122"/>
                    <a:gd name="T3" fmla="*/ 11 h 39"/>
                    <a:gd name="T4" fmla="*/ 102 w 122"/>
                    <a:gd name="T5" fmla="*/ 14 h 39"/>
                    <a:gd name="T6" fmla="*/ 95 w 122"/>
                    <a:gd name="T7" fmla="*/ 14 h 39"/>
                    <a:gd name="T8" fmla="*/ 88 w 122"/>
                    <a:gd name="T9" fmla="*/ 16 h 39"/>
                    <a:gd name="T10" fmla="*/ 82 w 122"/>
                    <a:gd name="T11" fmla="*/ 17 h 39"/>
                    <a:gd name="T12" fmla="*/ 67 w 122"/>
                    <a:gd name="T13" fmla="*/ 17 h 39"/>
                    <a:gd name="T14" fmla="*/ 61 w 122"/>
                    <a:gd name="T15" fmla="*/ 16 h 39"/>
                    <a:gd name="T16" fmla="*/ 56 w 122"/>
                    <a:gd name="T17" fmla="*/ 16 h 39"/>
                    <a:gd name="T18" fmla="*/ 48 w 122"/>
                    <a:gd name="T19" fmla="*/ 14 h 39"/>
                    <a:gd name="T20" fmla="*/ 42 w 122"/>
                    <a:gd name="T21" fmla="*/ 13 h 39"/>
                    <a:gd name="T22" fmla="*/ 37 w 122"/>
                    <a:gd name="T23" fmla="*/ 11 h 39"/>
                    <a:gd name="T24" fmla="*/ 31 w 122"/>
                    <a:gd name="T25" fmla="*/ 8 h 39"/>
                    <a:gd name="T26" fmla="*/ 24 w 122"/>
                    <a:gd name="T27" fmla="*/ 5 h 39"/>
                    <a:gd name="T28" fmla="*/ 19 w 122"/>
                    <a:gd name="T29" fmla="*/ 4 h 39"/>
                    <a:gd name="T30" fmla="*/ 13 w 122"/>
                    <a:gd name="T31" fmla="*/ 0 h 39"/>
                    <a:gd name="T32" fmla="*/ 0 w 122"/>
                    <a:gd name="T33" fmla="*/ 20 h 39"/>
                    <a:gd name="T34" fmla="*/ 8 w 122"/>
                    <a:gd name="T35" fmla="*/ 24 h 39"/>
                    <a:gd name="T36" fmla="*/ 15 w 122"/>
                    <a:gd name="T37" fmla="*/ 27 h 39"/>
                    <a:gd name="T38" fmla="*/ 22 w 122"/>
                    <a:gd name="T39" fmla="*/ 30 h 39"/>
                    <a:gd name="T40" fmla="*/ 29 w 122"/>
                    <a:gd name="T41" fmla="*/ 33 h 39"/>
                    <a:gd name="T42" fmla="*/ 37 w 122"/>
                    <a:gd name="T43" fmla="*/ 34 h 39"/>
                    <a:gd name="T44" fmla="*/ 44 w 122"/>
                    <a:gd name="T45" fmla="*/ 36 h 39"/>
                    <a:gd name="T46" fmla="*/ 51 w 122"/>
                    <a:gd name="T47" fmla="*/ 37 h 39"/>
                    <a:gd name="T48" fmla="*/ 58 w 122"/>
                    <a:gd name="T49" fmla="*/ 39 h 39"/>
                    <a:gd name="T50" fmla="*/ 67 w 122"/>
                    <a:gd name="T51" fmla="*/ 39 h 39"/>
                    <a:gd name="T52" fmla="*/ 82 w 122"/>
                    <a:gd name="T53" fmla="*/ 39 h 39"/>
                    <a:gd name="T54" fmla="*/ 90 w 122"/>
                    <a:gd name="T55" fmla="*/ 39 h 39"/>
                    <a:gd name="T56" fmla="*/ 99 w 122"/>
                    <a:gd name="T57" fmla="*/ 37 h 39"/>
                    <a:gd name="T58" fmla="*/ 106 w 122"/>
                    <a:gd name="T59" fmla="*/ 36 h 39"/>
                    <a:gd name="T60" fmla="*/ 114 w 122"/>
                    <a:gd name="T61" fmla="*/ 34 h 39"/>
                    <a:gd name="T62" fmla="*/ 122 w 122"/>
                    <a:gd name="T63" fmla="*/ 33 h 39"/>
                    <a:gd name="T64" fmla="*/ 117 w 122"/>
                    <a:gd name="T65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2" h="39">
                      <a:moveTo>
                        <a:pt x="117" y="10"/>
                      </a:moveTo>
                      <a:lnTo>
                        <a:pt x="109" y="11"/>
                      </a:lnTo>
                      <a:lnTo>
                        <a:pt x="102" y="14"/>
                      </a:lnTo>
                      <a:lnTo>
                        <a:pt x="95" y="14"/>
                      </a:lnTo>
                      <a:lnTo>
                        <a:pt x="88" y="16"/>
                      </a:lnTo>
                      <a:lnTo>
                        <a:pt x="82" y="17"/>
                      </a:lnTo>
                      <a:lnTo>
                        <a:pt x="67" y="17"/>
                      </a:lnTo>
                      <a:lnTo>
                        <a:pt x="61" y="16"/>
                      </a:lnTo>
                      <a:lnTo>
                        <a:pt x="56" y="16"/>
                      </a:lnTo>
                      <a:lnTo>
                        <a:pt x="48" y="14"/>
                      </a:lnTo>
                      <a:lnTo>
                        <a:pt x="42" y="13"/>
                      </a:lnTo>
                      <a:lnTo>
                        <a:pt x="37" y="11"/>
                      </a:lnTo>
                      <a:lnTo>
                        <a:pt x="31" y="8"/>
                      </a:lnTo>
                      <a:lnTo>
                        <a:pt x="24" y="5"/>
                      </a:lnTo>
                      <a:lnTo>
                        <a:pt x="19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5" y="27"/>
                      </a:lnTo>
                      <a:lnTo>
                        <a:pt x="22" y="30"/>
                      </a:lnTo>
                      <a:lnTo>
                        <a:pt x="29" y="33"/>
                      </a:lnTo>
                      <a:lnTo>
                        <a:pt x="37" y="34"/>
                      </a:lnTo>
                      <a:lnTo>
                        <a:pt x="44" y="36"/>
                      </a:lnTo>
                      <a:lnTo>
                        <a:pt x="51" y="37"/>
                      </a:lnTo>
                      <a:lnTo>
                        <a:pt x="58" y="39"/>
                      </a:lnTo>
                      <a:lnTo>
                        <a:pt x="67" y="39"/>
                      </a:lnTo>
                      <a:lnTo>
                        <a:pt x="82" y="39"/>
                      </a:lnTo>
                      <a:lnTo>
                        <a:pt x="90" y="39"/>
                      </a:lnTo>
                      <a:lnTo>
                        <a:pt x="99" y="37"/>
                      </a:lnTo>
                      <a:lnTo>
                        <a:pt x="106" y="36"/>
                      </a:lnTo>
                      <a:lnTo>
                        <a:pt x="114" y="34"/>
                      </a:lnTo>
                      <a:lnTo>
                        <a:pt x="122" y="33"/>
                      </a:lnTo>
                      <a:lnTo>
                        <a:pt x="117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0" name="Freeform 188"/>
                <p:cNvSpPr>
                  <a:spLocks/>
                </p:cNvSpPr>
                <p:nvPr/>
              </p:nvSpPr>
              <p:spPr bwMode="auto">
                <a:xfrm>
                  <a:off x="5120" y="2703"/>
                  <a:ext cx="4" cy="8"/>
                </a:xfrm>
                <a:custGeom>
                  <a:avLst/>
                  <a:gdLst>
                    <a:gd name="T0" fmla="*/ 5 w 14"/>
                    <a:gd name="T1" fmla="*/ 23 h 23"/>
                    <a:gd name="T2" fmla="*/ 10 w 14"/>
                    <a:gd name="T3" fmla="*/ 22 h 23"/>
                    <a:gd name="T4" fmla="*/ 13 w 14"/>
                    <a:gd name="T5" fmla="*/ 19 h 23"/>
                    <a:gd name="T6" fmla="*/ 14 w 14"/>
                    <a:gd name="T7" fmla="*/ 15 h 23"/>
                    <a:gd name="T8" fmla="*/ 14 w 14"/>
                    <a:gd name="T9" fmla="*/ 9 h 23"/>
                    <a:gd name="T10" fmla="*/ 11 w 14"/>
                    <a:gd name="T11" fmla="*/ 6 h 23"/>
                    <a:gd name="T12" fmla="*/ 8 w 14"/>
                    <a:gd name="T13" fmla="*/ 3 h 23"/>
                    <a:gd name="T14" fmla="*/ 4 w 14"/>
                    <a:gd name="T15" fmla="*/ 0 h 23"/>
                    <a:gd name="T16" fmla="*/ 0 w 14"/>
                    <a:gd name="T17" fmla="*/ 0 h 23"/>
                    <a:gd name="T18" fmla="*/ 5 w 14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5" y="23"/>
                      </a:moveTo>
                      <a:lnTo>
                        <a:pt x="10" y="22"/>
                      </a:lnTo>
                      <a:lnTo>
                        <a:pt x="13" y="19"/>
                      </a:lnTo>
                      <a:lnTo>
                        <a:pt x="14" y="15"/>
                      </a:lnTo>
                      <a:lnTo>
                        <a:pt x="14" y="9"/>
                      </a:lnTo>
                      <a:lnTo>
                        <a:pt x="11" y="6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1" name="Freeform 189"/>
                <p:cNvSpPr>
                  <a:spLocks/>
                </p:cNvSpPr>
                <p:nvPr/>
              </p:nvSpPr>
              <p:spPr bwMode="auto">
                <a:xfrm>
                  <a:off x="5104" y="2617"/>
                  <a:ext cx="5" cy="8"/>
                </a:xfrm>
                <a:custGeom>
                  <a:avLst/>
                  <a:gdLst>
                    <a:gd name="T0" fmla="*/ 0 w 17"/>
                    <a:gd name="T1" fmla="*/ 21 h 23"/>
                    <a:gd name="T2" fmla="*/ 4 w 17"/>
                    <a:gd name="T3" fmla="*/ 23 h 23"/>
                    <a:gd name="T4" fmla="*/ 8 w 17"/>
                    <a:gd name="T5" fmla="*/ 22 h 23"/>
                    <a:gd name="T6" fmla="*/ 11 w 17"/>
                    <a:gd name="T7" fmla="*/ 19 h 23"/>
                    <a:gd name="T8" fmla="*/ 16 w 17"/>
                    <a:gd name="T9" fmla="*/ 16 h 23"/>
                    <a:gd name="T10" fmla="*/ 17 w 17"/>
                    <a:gd name="T11" fmla="*/ 12 h 23"/>
                    <a:gd name="T12" fmla="*/ 17 w 17"/>
                    <a:gd name="T13" fmla="*/ 9 h 23"/>
                    <a:gd name="T14" fmla="*/ 14 w 17"/>
                    <a:gd name="T15" fmla="*/ 3 h 23"/>
                    <a:gd name="T16" fmla="*/ 11 w 17"/>
                    <a:gd name="T17" fmla="*/ 0 h 23"/>
                    <a:gd name="T18" fmla="*/ 0 w 17"/>
                    <a:gd name="T19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3">
                      <a:moveTo>
                        <a:pt x="0" y="21"/>
                      </a:moveTo>
                      <a:lnTo>
                        <a:pt x="4" y="23"/>
                      </a:lnTo>
                      <a:lnTo>
                        <a:pt x="8" y="22"/>
                      </a:lnTo>
                      <a:lnTo>
                        <a:pt x="11" y="19"/>
                      </a:lnTo>
                      <a:lnTo>
                        <a:pt x="16" y="16"/>
                      </a:lnTo>
                      <a:lnTo>
                        <a:pt x="17" y="12"/>
                      </a:lnTo>
                      <a:lnTo>
                        <a:pt x="17" y="9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2" name="Freeform 190"/>
                <p:cNvSpPr>
                  <a:spLocks/>
                </p:cNvSpPr>
                <p:nvPr/>
              </p:nvSpPr>
              <p:spPr bwMode="auto">
                <a:xfrm>
                  <a:off x="5038" y="2580"/>
                  <a:ext cx="69" cy="44"/>
                </a:xfrm>
                <a:custGeom>
                  <a:avLst/>
                  <a:gdLst>
                    <a:gd name="T0" fmla="*/ 6 w 209"/>
                    <a:gd name="T1" fmla="*/ 10 h 131"/>
                    <a:gd name="T2" fmla="*/ 0 w 209"/>
                    <a:gd name="T3" fmla="*/ 20 h 131"/>
                    <a:gd name="T4" fmla="*/ 198 w 209"/>
                    <a:gd name="T5" fmla="*/ 131 h 131"/>
                    <a:gd name="T6" fmla="*/ 209 w 209"/>
                    <a:gd name="T7" fmla="*/ 110 h 131"/>
                    <a:gd name="T8" fmla="*/ 12 w 209"/>
                    <a:gd name="T9" fmla="*/ 0 h 131"/>
                    <a:gd name="T10" fmla="*/ 6 w 209"/>
                    <a:gd name="T11" fmla="*/ 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9" h="131">
                      <a:moveTo>
                        <a:pt x="6" y="10"/>
                      </a:moveTo>
                      <a:lnTo>
                        <a:pt x="0" y="20"/>
                      </a:lnTo>
                      <a:lnTo>
                        <a:pt x="198" y="131"/>
                      </a:lnTo>
                      <a:lnTo>
                        <a:pt x="209" y="110"/>
                      </a:lnTo>
                      <a:lnTo>
                        <a:pt x="12" y="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3" name="Freeform 191"/>
                <p:cNvSpPr>
                  <a:spLocks/>
                </p:cNvSpPr>
                <p:nvPr/>
              </p:nvSpPr>
              <p:spPr bwMode="auto">
                <a:xfrm>
                  <a:off x="5036" y="2580"/>
                  <a:ext cx="6" cy="7"/>
                </a:xfrm>
                <a:custGeom>
                  <a:avLst/>
                  <a:gdLst>
                    <a:gd name="T0" fmla="*/ 18 w 18"/>
                    <a:gd name="T1" fmla="*/ 2 h 22"/>
                    <a:gd name="T2" fmla="*/ 13 w 18"/>
                    <a:gd name="T3" fmla="*/ 0 h 22"/>
                    <a:gd name="T4" fmla="*/ 9 w 18"/>
                    <a:gd name="T5" fmla="*/ 0 h 22"/>
                    <a:gd name="T6" fmla="*/ 4 w 18"/>
                    <a:gd name="T7" fmla="*/ 3 h 22"/>
                    <a:gd name="T8" fmla="*/ 2 w 18"/>
                    <a:gd name="T9" fmla="*/ 6 h 22"/>
                    <a:gd name="T10" fmla="*/ 0 w 18"/>
                    <a:gd name="T11" fmla="*/ 9 h 22"/>
                    <a:gd name="T12" fmla="*/ 0 w 18"/>
                    <a:gd name="T13" fmla="*/ 15 h 22"/>
                    <a:gd name="T14" fmla="*/ 2 w 18"/>
                    <a:gd name="T15" fmla="*/ 19 h 22"/>
                    <a:gd name="T16" fmla="*/ 6 w 18"/>
                    <a:gd name="T17" fmla="*/ 22 h 22"/>
                    <a:gd name="T18" fmla="*/ 18 w 18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2">
                      <a:moveTo>
                        <a:pt x="18" y="2"/>
                      </a:move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2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4" name="Freeform 192"/>
                <p:cNvSpPr>
                  <a:spLocks/>
                </p:cNvSpPr>
                <p:nvPr/>
              </p:nvSpPr>
              <p:spPr bwMode="auto">
                <a:xfrm>
                  <a:off x="4984" y="2529"/>
                  <a:ext cx="76" cy="98"/>
                </a:xfrm>
                <a:custGeom>
                  <a:avLst/>
                  <a:gdLst>
                    <a:gd name="T0" fmla="*/ 228 w 228"/>
                    <a:gd name="T1" fmla="*/ 48 h 296"/>
                    <a:gd name="T2" fmla="*/ 219 w 228"/>
                    <a:gd name="T3" fmla="*/ 64 h 296"/>
                    <a:gd name="T4" fmla="*/ 210 w 228"/>
                    <a:gd name="T5" fmla="*/ 79 h 296"/>
                    <a:gd name="T6" fmla="*/ 203 w 228"/>
                    <a:gd name="T7" fmla="*/ 94 h 296"/>
                    <a:gd name="T8" fmla="*/ 194 w 228"/>
                    <a:gd name="T9" fmla="*/ 110 h 296"/>
                    <a:gd name="T10" fmla="*/ 186 w 228"/>
                    <a:gd name="T11" fmla="*/ 126 h 296"/>
                    <a:gd name="T12" fmla="*/ 178 w 228"/>
                    <a:gd name="T13" fmla="*/ 140 h 296"/>
                    <a:gd name="T14" fmla="*/ 171 w 228"/>
                    <a:gd name="T15" fmla="*/ 156 h 296"/>
                    <a:gd name="T16" fmla="*/ 162 w 228"/>
                    <a:gd name="T17" fmla="*/ 172 h 296"/>
                    <a:gd name="T18" fmla="*/ 155 w 228"/>
                    <a:gd name="T19" fmla="*/ 188 h 296"/>
                    <a:gd name="T20" fmla="*/ 146 w 228"/>
                    <a:gd name="T21" fmla="*/ 203 h 296"/>
                    <a:gd name="T22" fmla="*/ 139 w 228"/>
                    <a:gd name="T23" fmla="*/ 219 h 296"/>
                    <a:gd name="T24" fmla="*/ 132 w 228"/>
                    <a:gd name="T25" fmla="*/ 235 h 296"/>
                    <a:gd name="T26" fmla="*/ 123 w 228"/>
                    <a:gd name="T27" fmla="*/ 249 h 296"/>
                    <a:gd name="T28" fmla="*/ 114 w 228"/>
                    <a:gd name="T29" fmla="*/ 265 h 296"/>
                    <a:gd name="T30" fmla="*/ 106 w 228"/>
                    <a:gd name="T31" fmla="*/ 280 h 296"/>
                    <a:gd name="T32" fmla="*/ 97 w 228"/>
                    <a:gd name="T33" fmla="*/ 296 h 296"/>
                    <a:gd name="T34" fmla="*/ 84 w 228"/>
                    <a:gd name="T35" fmla="*/ 284 h 296"/>
                    <a:gd name="T36" fmla="*/ 72 w 228"/>
                    <a:gd name="T37" fmla="*/ 272 h 296"/>
                    <a:gd name="T38" fmla="*/ 61 w 228"/>
                    <a:gd name="T39" fmla="*/ 262 h 296"/>
                    <a:gd name="T40" fmla="*/ 48 w 228"/>
                    <a:gd name="T41" fmla="*/ 251 h 296"/>
                    <a:gd name="T42" fmla="*/ 36 w 228"/>
                    <a:gd name="T43" fmla="*/ 240 h 296"/>
                    <a:gd name="T44" fmla="*/ 24 w 228"/>
                    <a:gd name="T45" fmla="*/ 229 h 296"/>
                    <a:gd name="T46" fmla="*/ 13 w 228"/>
                    <a:gd name="T47" fmla="*/ 219 h 296"/>
                    <a:gd name="T48" fmla="*/ 0 w 228"/>
                    <a:gd name="T49" fmla="*/ 207 h 296"/>
                    <a:gd name="T50" fmla="*/ 7 w 228"/>
                    <a:gd name="T51" fmla="*/ 194 h 296"/>
                    <a:gd name="T52" fmla="*/ 14 w 228"/>
                    <a:gd name="T53" fmla="*/ 181 h 296"/>
                    <a:gd name="T54" fmla="*/ 20 w 228"/>
                    <a:gd name="T55" fmla="*/ 168 h 296"/>
                    <a:gd name="T56" fmla="*/ 27 w 228"/>
                    <a:gd name="T57" fmla="*/ 153 h 296"/>
                    <a:gd name="T58" fmla="*/ 34 w 228"/>
                    <a:gd name="T59" fmla="*/ 140 h 296"/>
                    <a:gd name="T60" fmla="*/ 42 w 228"/>
                    <a:gd name="T61" fmla="*/ 127 h 296"/>
                    <a:gd name="T62" fmla="*/ 49 w 228"/>
                    <a:gd name="T63" fmla="*/ 114 h 296"/>
                    <a:gd name="T64" fmla="*/ 56 w 228"/>
                    <a:gd name="T65" fmla="*/ 101 h 296"/>
                    <a:gd name="T66" fmla="*/ 64 w 228"/>
                    <a:gd name="T67" fmla="*/ 88 h 296"/>
                    <a:gd name="T68" fmla="*/ 71 w 228"/>
                    <a:gd name="T69" fmla="*/ 75 h 296"/>
                    <a:gd name="T70" fmla="*/ 79 w 228"/>
                    <a:gd name="T71" fmla="*/ 62 h 296"/>
                    <a:gd name="T72" fmla="*/ 87 w 228"/>
                    <a:gd name="T73" fmla="*/ 48 h 296"/>
                    <a:gd name="T74" fmla="*/ 95 w 228"/>
                    <a:gd name="T75" fmla="*/ 37 h 296"/>
                    <a:gd name="T76" fmla="*/ 104 w 228"/>
                    <a:gd name="T77" fmla="*/ 24 h 296"/>
                    <a:gd name="T78" fmla="*/ 113 w 228"/>
                    <a:gd name="T79" fmla="*/ 12 h 296"/>
                    <a:gd name="T80" fmla="*/ 122 w 228"/>
                    <a:gd name="T81" fmla="*/ 0 h 296"/>
                    <a:gd name="T82" fmla="*/ 129 w 228"/>
                    <a:gd name="T83" fmla="*/ 2 h 296"/>
                    <a:gd name="T84" fmla="*/ 135 w 228"/>
                    <a:gd name="T85" fmla="*/ 3 h 296"/>
                    <a:gd name="T86" fmla="*/ 142 w 228"/>
                    <a:gd name="T87" fmla="*/ 5 h 296"/>
                    <a:gd name="T88" fmla="*/ 149 w 228"/>
                    <a:gd name="T89" fmla="*/ 6 h 296"/>
                    <a:gd name="T90" fmla="*/ 158 w 228"/>
                    <a:gd name="T91" fmla="*/ 9 h 296"/>
                    <a:gd name="T92" fmla="*/ 165 w 228"/>
                    <a:gd name="T93" fmla="*/ 12 h 296"/>
                    <a:gd name="T94" fmla="*/ 171 w 228"/>
                    <a:gd name="T95" fmla="*/ 16 h 296"/>
                    <a:gd name="T96" fmla="*/ 178 w 228"/>
                    <a:gd name="T97" fmla="*/ 19 h 296"/>
                    <a:gd name="T98" fmla="*/ 186 w 228"/>
                    <a:gd name="T99" fmla="*/ 22 h 296"/>
                    <a:gd name="T100" fmla="*/ 193 w 228"/>
                    <a:gd name="T101" fmla="*/ 27 h 296"/>
                    <a:gd name="T102" fmla="*/ 200 w 228"/>
                    <a:gd name="T103" fmla="*/ 31 h 296"/>
                    <a:gd name="T104" fmla="*/ 206 w 228"/>
                    <a:gd name="T105" fmla="*/ 34 h 296"/>
                    <a:gd name="T106" fmla="*/ 212 w 228"/>
                    <a:gd name="T107" fmla="*/ 38 h 296"/>
                    <a:gd name="T108" fmla="*/ 218 w 228"/>
                    <a:gd name="T109" fmla="*/ 43 h 296"/>
                    <a:gd name="T110" fmla="*/ 223 w 228"/>
                    <a:gd name="T111" fmla="*/ 46 h 296"/>
                    <a:gd name="T112" fmla="*/ 228 w 228"/>
                    <a:gd name="T113" fmla="*/ 48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8" h="296">
                      <a:moveTo>
                        <a:pt x="228" y="48"/>
                      </a:moveTo>
                      <a:lnTo>
                        <a:pt x="219" y="64"/>
                      </a:lnTo>
                      <a:lnTo>
                        <a:pt x="210" y="79"/>
                      </a:lnTo>
                      <a:lnTo>
                        <a:pt x="203" y="94"/>
                      </a:lnTo>
                      <a:lnTo>
                        <a:pt x="194" y="110"/>
                      </a:lnTo>
                      <a:lnTo>
                        <a:pt x="186" y="126"/>
                      </a:lnTo>
                      <a:lnTo>
                        <a:pt x="178" y="140"/>
                      </a:lnTo>
                      <a:lnTo>
                        <a:pt x="171" y="156"/>
                      </a:lnTo>
                      <a:lnTo>
                        <a:pt x="162" y="172"/>
                      </a:lnTo>
                      <a:lnTo>
                        <a:pt x="155" y="188"/>
                      </a:lnTo>
                      <a:lnTo>
                        <a:pt x="146" y="203"/>
                      </a:lnTo>
                      <a:lnTo>
                        <a:pt x="139" y="219"/>
                      </a:lnTo>
                      <a:lnTo>
                        <a:pt x="132" y="235"/>
                      </a:lnTo>
                      <a:lnTo>
                        <a:pt x="123" y="249"/>
                      </a:lnTo>
                      <a:lnTo>
                        <a:pt x="114" y="265"/>
                      </a:lnTo>
                      <a:lnTo>
                        <a:pt x="106" y="280"/>
                      </a:lnTo>
                      <a:lnTo>
                        <a:pt x="97" y="296"/>
                      </a:lnTo>
                      <a:lnTo>
                        <a:pt x="84" y="284"/>
                      </a:lnTo>
                      <a:lnTo>
                        <a:pt x="72" y="272"/>
                      </a:lnTo>
                      <a:lnTo>
                        <a:pt x="61" y="262"/>
                      </a:lnTo>
                      <a:lnTo>
                        <a:pt x="48" y="251"/>
                      </a:lnTo>
                      <a:lnTo>
                        <a:pt x="36" y="240"/>
                      </a:lnTo>
                      <a:lnTo>
                        <a:pt x="24" y="229"/>
                      </a:lnTo>
                      <a:lnTo>
                        <a:pt x="13" y="219"/>
                      </a:lnTo>
                      <a:lnTo>
                        <a:pt x="0" y="207"/>
                      </a:lnTo>
                      <a:lnTo>
                        <a:pt x="7" y="194"/>
                      </a:lnTo>
                      <a:lnTo>
                        <a:pt x="14" y="181"/>
                      </a:lnTo>
                      <a:lnTo>
                        <a:pt x="20" y="168"/>
                      </a:lnTo>
                      <a:lnTo>
                        <a:pt x="27" y="153"/>
                      </a:lnTo>
                      <a:lnTo>
                        <a:pt x="34" y="140"/>
                      </a:lnTo>
                      <a:lnTo>
                        <a:pt x="42" y="127"/>
                      </a:lnTo>
                      <a:lnTo>
                        <a:pt x="49" y="114"/>
                      </a:lnTo>
                      <a:lnTo>
                        <a:pt x="56" y="101"/>
                      </a:lnTo>
                      <a:lnTo>
                        <a:pt x="64" y="88"/>
                      </a:lnTo>
                      <a:lnTo>
                        <a:pt x="71" y="75"/>
                      </a:lnTo>
                      <a:lnTo>
                        <a:pt x="79" y="62"/>
                      </a:lnTo>
                      <a:lnTo>
                        <a:pt x="87" y="48"/>
                      </a:lnTo>
                      <a:lnTo>
                        <a:pt x="95" y="37"/>
                      </a:lnTo>
                      <a:lnTo>
                        <a:pt x="104" y="24"/>
                      </a:lnTo>
                      <a:lnTo>
                        <a:pt x="113" y="12"/>
                      </a:lnTo>
                      <a:lnTo>
                        <a:pt x="122" y="0"/>
                      </a:lnTo>
                      <a:lnTo>
                        <a:pt x="129" y="2"/>
                      </a:lnTo>
                      <a:lnTo>
                        <a:pt x="135" y="3"/>
                      </a:lnTo>
                      <a:lnTo>
                        <a:pt x="142" y="5"/>
                      </a:lnTo>
                      <a:lnTo>
                        <a:pt x="149" y="6"/>
                      </a:lnTo>
                      <a:lnTo>
                        <a:pt x="158" y="9"/>
                      </a:lnTo>
                      <a:lnTo>
                        <a:pt x="165" y="12"/>
                      </a:lnTo>
                      <a:lnTo>
                        <a:pt x="171" y="16"/>
                      </a:lnTo>
                      <a:lnTo>
                        <a:pt x="178" y="19"/>
                      </a:lnTo>
                      <a:lnTo>
                        <a:pt x="186" y="22"/>
                      </a:lnTo>
                      <a:lnTo>
                        <a:pt x="193" y="27"/>
                      </a:lnTo>
                      <a:lnTo>
                        <a:pt x="200" y="31"/>
                      </a:lnTo>
                      <a:lnTo>
                        <a:pt x="206" y="34"/>
                      </a:lnTo>
                      <a:lnTo>
                        <a:pt x="212" y="38"/>
                      </a:lnTo>
                      <a:lnTo>
                        <a:pt x="218" y="43"/>
                      </a:lnTo>
                      <a:lnTo>
                        <a:pt x="223" y="46"/>
                      </a:lnTo>
                      <a:lnTo>
                        <a:pt x="22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5" name="Freeform 193"/>
                <p:cNvSpPr>
                  <a:spLocks/>
                </p:cNvSpPr>
                <p:nvPr/>
              </p:nvSpPr>
              <p:spPr bwMode="auto">
                <a:xfrm>
                  <a:off x="5012" y="2543"/>
                  <a:ext cx="51" cy="87"/>
                </a:xfrm>
                <a:custGeom>
                  <a:avLst/>
                  <a:gdLst>
                    <a:gd name="T0" fmla="*/ 3 w 153"/>
                    <a:gd name="T1" fmla="*/ 260 h 260"/>
                    <a:gd name="T2" fmla="*/ 21 w 153"/>
                    <a:gd name="T3" fmla="*/ 259 h 260"/>
                    <a:gd name="T4" fmla="*/ 31 w 153"/>
                    <a:gd name="T5" fmla="*/ 243 h 260"/>
                    <a:gd name="T6" fmla="*/ 40 w 153"/>
                    <a:gd name="T7" fmla="*/ 228 h 260"/>
                    <a:gd name="T8" fmla="*/ 48 w 153"/>
                    <a:gd name="T9" fmla="*/ 212 h 260"/>
                    <a:gd name="T10" fmla="*/ 57 w 153"/>
                    <a:gd name="T11" fmla="*/ 196 h 260"/>
                    <a:gd name="T12" fmla="*/ 64 w 153"/>
                    <a:gd name="T13" fmla="*/ 181 h 260"/>
                    <a:gd name="T14" fmla="*/ 73 w 153"/>
                    <a:gd name="T15" fmla="*/ 165 h 260"/>
                    <a:gd name="T16" fmla="*/ 80 w 153"/>
                    <a:gd name="T17" fmla="*/ 149 h 260"/>
                    <a:gd name="T18" fmla="*/ 88 w 153"/>
                    <a:gd name="T19" fmla="*/ 133 h 260"/>
                    <a:gd name="T20" fmla="*/ 96 w 153"/>
                    <a:gd name="T21" fmla="*/ 119 h 260"/>
                    <a:gd name="T22" fmla="*/ 104 w 153"/>
                    <a:gd name="T23" fmla="*/ 103 h 260"/>
                    <a:gd name="T24" fmla="*/ 112 w 153"/>
                    <a:gd name="T25" fmla="*/ 87 h 260"/>
                    <a:gd name="T26" fmla="*/ 120 w 153"/>
                    <a:gd name="T27" fmla="*/ 72 h 260"/>
                    <a:gd name="T28" fmla="*/ 128 w 153"/>
                    <a:gd name="T29" fmla="*/ 56 h 260"/>
                    <a:gd name="T30" fmla="*/ 136 w 153"/>
                    <a:gd name="T31" fmla="*/ 42 h 260"/>
                    <a:gd name="T32" fmla="*/ 144 w 153"/>
                    <a:gd name="T33" fmla="*/ 27 h 260"/>
                    <a:gd name="T34" fmla="*/ 153 w 153"/>
                    <a:gd name="T35" fmla="*/ 11 h 260"/>
                    <a:gd name="T36" fmla="*/ 133 w 153"/>
                    <a:gd name="T37" fmla="*/ 0 h 260"/>
                    <a:gd name="T38" fmla="*/ 124 w 153"/>
                    <a:gd name="T39" fmla="*/ 14 h 260"/>
                    <a:gd name="T40" fmla="*/ 115 w 153"/>
                    <a:gd name="T41" fmla="*/ 30 h 260"/>
                    <a:gd name="T42" fmla="*/ 108 w 153"/>
                    <a:gd name="T43" fmla="*/ 46 h 260"/>
                    <a:gd name="T44" fmla="*/ 99 w 153"/>
                    <a:gd name="T45" fmla="*/ 61 h 260"/>
                    <a:gd name="T46" fmla="*/ 90 w 153"/>
                    <a:gd name="T47" fmla="*/ 77 h 260"/>
                    <a:gd name="T48" fmla="*/ 83 w 153"/>
                    <a:gd name="T49" fmla="*/ 93 h 260"/>
                    <a:gd name="T50" fmla="*/ 76 w 153"/>
                    <a:gd name="T51" fmla="*/ 107 h 260"/>
                    <a:gd name="T52" fmla="*/ 67 w 153"/>
                    <a:gd name="T53" fmla="*/ 123 h 260"/>
                    <a:gd name="T54" fmla="*/ 60 w 153"/>
                    <a:gd name="T55" fmla="*/ 139 h 260"/>
                    <a:gd name="T56" fmla="*/ 53 w 153"/>
                    <a:gd name="T57" fmla="*/ 155 h 260"/>
                    <a:gd name="T58" fmla="*/ 44 w 153"/>
                    <a:gd name="T59" fmla="*/ 170 h 260"/>
                    <a:gd name="T60" fmla="*/ 37 w 153"/>
                    <a:gd name="T61" fmla="*/ 186 h 260"/>
                    <a:gd name="T62" fmla="*/ 28 w 153"/>
                    <a:gd name="T63" fmla="*/ 200 h 260"/>
                    <a:gd name="T64" fmla="*/ 19 w 153"/>
                    <a:gd name="T65" fmla="*/ 216 h 260"/>
                    <a:gd name="T66" fmla="*/ 9 w 153"/>
                    <a:gd name="T67" fmla="*/ 231 h 260"/>
                    <a:gd name="T68" fmla="*/ 0 w 153"/>
                    <a:gd name="T69" fmla="*/ 245 h 260"/>
                    <a:gd name="T70" fmla="*/ 19 w 153"/>
                    <a:gd name="T71" fmla="*/ 243 h 260"/>
                    <a:gd name="T72" fmla="*/ 3 w 153"/>
                    <a:gd name="T73" fmla="*/ 26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3" h="260">
                      <a:moveTo>
                        <a:pt x="3" y="260"/>
                      </a:moveTo>
                      <a:lnTo>
                        <a:pt x="21" y="259"/>
                      </a:lnTo>
                      <a:lnTo>
                        <a:pt x="31" y="243"/>
                      </a:lnTo>
                      <a:lnTo>
                        <a:pt x="40" y="228"/>
                      </a:lnTo>
                      <a:lnTo>
                        <a:pt x="48" y="212"/>
                      </a:lnTo>
                      <a:lnTo>
                        <a:pt x="57" y="196"/>
                      </a:lnTo>
                      <a:lnTo>
                        <a:pt x="64" y="181"/>
                      </a:lnTo>
                      <a:lnTo>
                        <a:pt x="73" y="165"/>
                      </a:lnTo>
                      <a:lnTo>
                        <a:pt x="80" y="149"/>
                      </a:lnTo>
                      <a:lnTo>
                        <a:pt x="88" y="133"/>
                      </a:lnTo>
                      <a:lnTo>
                        <a:pt x="96" y="119"/>
                      </a:lnTo>
                      <a:lnTo>
                        <a:pt x="104" y="103"/>
                      </a:lnTo>
                      <a:lnTo>
                        <a:pt x="112" y="87"/>
                      </a:lnTo>
                      <a:lnTo>
                        <a:pt x="120" y="72"/>
                      </a:lnTo>
                      <a:lnTo>
                        <a:pt x="128" y="56"/>
                      </a:lnTo>
                      <a:lnTo>
                        <a:pt x="136" y="42"/>
                      </a:lnTo>
                      <a:lnTo>
                        <a:pt x="144" y="27"/>
                      </a:lnTo>
                      <a:lnTo>
                        <a:pt x="153" y="11"/>
                      </a:lnTo>
                      <a:lnTo>
                        <a:pt x="133" y="0"/>
                      </a:lnTo>
                      <a:lnTo>
                        <a:pt x="124" y="14"/>
                      </a:lnTo>
                      <a:lnTo>
                        <a:pt x="115" y="30"/>
                      </a:lnTo>
                      <a:lnTo>
                        <a:pt x="108" y="46"/>
                      </a:lnTo>
                      <a:lnTo>
                        <a:pt x="99" y="61"/>
                      </a:lnTo>
                      <a:lnTo>
                        <a:pt x="90" y="77"/>
                      </a:lnTo>
                      <a:lnTo>
                        <a:pt x="83" y="93"/>
                      </a:lnTo>
                      <a:lnTo>
                        <a:pt x="76" y="107"/>
                      </a:lnTo>
                      <a:lnTo>
                        <a:pt x="67" y="123"/>
                      </a:lnTo>
                      <a:lnTo>
                        <a:pt x="60" y="139"/>
                      </a:lnTo>
                      <a:lnTo>
                        <a:pt x="53" y="155"/>
                      </a:lnTo>
                      <a:lnTo>
                        <a:pt x="44" y="170"/>
                      </a:lnTo>
                      <a:lnTo>
                        <a:pt x="37" y="186"/>
                      </a:lnTo>
                      <a:lnTo>
                        <a:pt x="28" y="200"/>
                      </a:lnTo>
                      <a:lnTo>
                        <a:pt x="19" y="216"/>
                      </a:lnTo>
                      <a:lnTo>
                        <a:pt x="9" y="231"/>
                      </a:lnTo>
                      <a:lnTo>
                        <a:pt x="0" y="245"/>
                      </a:lnTo>
                      <a:lnTo>
                        <a:pt x="19" y="243"/>
                      </a:lnTo>
                      <a:lnTo>
                        <a:pt x="3" y="2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6" name="Freeform 194"/>
                <p:cNvSpPr>
                  <a:spLocks/>
                </p:cNvSpPr>
                <p:nvPr/>
              </p:nvSpPr>
              <p:spPr bwMode="auto">
                <a:xfrm>
                  <a:off x="4980" y="2595"/>
                  <a:ext cx="39" cy="35"/>
                </a:xfrm>
                <a:custGeom>
                  <a:avLst/>
                  <a:gdLst>
                    <a:gd name="T0" fmla="*/ 0 w 115"/>
                    <a:gd name="T1" fmla="*/ 5 h 105"/>
                    <a:gd name="T2" fmla="*/ 3 w 115"/>
                    <a:gd name="T3" fmla="*/ 18 h 105"/>
                    <a:gd name="T4" fmla="*/ 15 w 115"/>
                    <a:gd name="T5" fmla="*/ 29 h 105"/>
                    <a:gd name="T6" fmla="*/ 27 w 115"/>
                    <a:gd name="T7" fmla="*/ 40 h 105"/>
                    <a:gd name="T8" fmla="*/ 40 w 115"/>
                    <a:gd name="T9" fmla="*/ 51 h 105"/>
                    <a:gd name="T10" fmla="*/ 51 w 115"/>
                    <a:gd name="T11" fmla="*/ 61 h 105"/>
                    <a:gd name="T12" fmla="*/ 63 w 115"/>
                    <a:gd name="T13" fmla="*/ 72 h 105"/>
                    <a:gd name="T14" fmla="*/ 75 w 115"/>
                    <a:gd name="T15" fmla="*/ 83 h 105"/>
                    <a:gd name="T16" fmla="*/ 88 w 115"/>
                    <a:gd name="T17" fmla="*/ 95 h 105"/>
                    <a:gd name="T18" fmla="*/ 99 w 115"/>
                    <a:gd name="T19" fmla="*/ 105 h 105"/>
                    <a:gd name="T20" fmla="*/ 115 w 115"/>
                    <a:gd name="T21" fmla="*/ 88 h 105"/>
                    <a:gd name="T22" fmla="*/ 102 w 115"/>
                    <a:gd name="T23" fmla="*/ 77 h 105"/>
                    <a:gd name="T24" fmla="*/ 90 w 115"/>
                    <a:gd name="T25" fmla="*/ 66 h 105"/>
                    <a:gd name="T26" fmla="*/ 79 w 115"/>
                    <a:gd name="T27" fmla="*/ 56 h 105"/>
                    <a:gd name="T28" fmla="*/ 67 w 115"/>
                    <a:gd name="T29" fmla="*/ 45 h 105"/>
                    <a:gd name="T30" fmla="*/ 56 w 115"/>
                    <a:gd name="T31" fmla="*/ 34 h 105"/>
                    <a:gd name="T32" fmla="*/ 43 w 115"/>
                    <a:gd name="T33" fmla="*/ 22 h 105"/>
                    <a:gd name="T34" fmla="*/ 31 w 115"/>
                    <a:gd name="T35" fmla="*/ 12 h 105"/>
                    <a:gd name="T36" fmla="*/ 19 w 115"/>
                    <a:gd name="T37" fmla="*/ 0 h 105"/>
                    <a:gd name="T38" fmla="*/ 22 w 115"/>
                    <a:gd name="T39" fmla="*/ 15 h 105"/>
                    <a:gd name="T40" fmla="*/ 0 w 115"/>
                    <a:gd name="T41" fmla="*/ 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5" h="105">
                      <a:moveTo>
                        <a:pt x="0" y="5"/>
                      </a:moveTo>
                      <a:lnTo>
                        <a:pt x="3" y="18"/>
                      </a:lnTo>
                      <a:lnTo>
                        <a:pt x="15" y="29"/>
                      </a:lnTo>
                      <a:lnTo>
                        <a:pt x="27" y="40"/>
                      </a:lnTo>
                      <a:lnTo>
                        <a:pt x="40" y="51"/>
                      </a:lnTo>
                      <a:lnTo>
                        <a:pt x="51" y="61"/>
                      </a:lnTo>
                      <a:lnTo>
                        <a:pt x="63" y="72"/>
                      </a:lnTo>
                      <a:lnTo>
                        <a:pt x="75" y="83"/>
                      </a:lnTo>
                      <a:lnTo>
                        <a:pt x="88" y="95"/>
                      </a:lnTo>
                      <a:lnTo>
                        <a:pt x="99" y="105"/>
                      </a:lnTo>
                      <a:lnTo>
                        <a:pt x="115" y="88"/>
                      </a:lnTo>
                      <a:lnTo>
                        <a:pt x="102" y="77"/>
                      </a:lnTo>
                      <a:lnTo>
                        <a:pt x="90" y="66"/>
                      </a:lnTo>
                      <a:lnTo>
                        <a:pt x="79" y="56"/>
                      </a:lnTo>
                      <a:lnTo>
                        <a:pt x="67" y="45"/>
                      </a:lnTo>
                      <a:lnTo>
                        <a:pt x="56" y="34"/>
                      </a:lnTo>
                      <a:lnTo>
                        <a:pt x="43" y="22"/>
                      </a:lnTo>
                      <a:lnTo>
                        <a:pt x="31" y="12"/>
                      </a:lnTo>
                      <a:lnTo>
                        <a:pt x="19" y="0"/>
                      </a:lnTo>
                      <a:lnTo>
                        <a:pt x="22" y="1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7" name="Freeform 195"/>
                <p:cNvSpPr>
                  <a:spLocks/>
                </p:cNvSpPr>
                <p:nvPr/>
              </p:nvSpPr>
              <p:spPr bwMode="auto">
                <a:xfrm>
                  <a:off x="4980" y="2525"/>
                  <a:ext cx="47" cy="75"/>
                </a:xfrm>
                <a:custGeom>
                  <a:avLst/>
                  <a:gdLst>
                    <a:gd name="T0" fmla="*/ 134 w 141"/>
                    <a:gd name="T1" fmla="*/ 0 h 224"/>
                    <a:gd name="T2" fmla="*/ 124 w 141"/>
                    <a:gd name="T3" fmla="*/ 4 h 224"/>
                    <a:gd name="T4" fmla="*/ 114 w 141"/>
                    <a:gd name="T5" fmla="*/ 16 h 224"/>
                    <a:gd name="T6" fmla="*/ 105 w 141"/>
                    <a:gd name="T7" fmla="*/ 29 h 224"/>
                    <a:gd name="T8" fmla="*/ 96 w 141"/>
                    <a:gd name="T9" fmla="*/ 41 h 224"/>
                    <a:gd name="T10" fmla="*/ 88 w 141"/>
                    <a:gd name="T11" fmla="*/ 54 h 224"/>
                    <a:gd name="T12" fmla="*/ 80 w 141"/>
                    <a:gd name="T13" fmla="*/ 67 h 224"/>
                    <a:gd name="T14" fmla="*/ 72 w 141"/>
                    <a:gd name="T15" fmla="*/ 80 h 224"/>
                    <a:gd name="T16" fmla="*/ 64 w 141"/>
                    <a:gd name="T17" fmla="*/ 93 h 224"/>
                    <a:gd name="T18" fmla="*/ 57 w 141"/>
                    <a:gd name="T19" fmla="*/ 106 h 224"/>
                    <a:gd name="T20" fmla="*/ 50 w 141"/>
                    <a:gd name="T21" fmla="*/ 119 h 224"/>
                    <a:gd name="T22" fmla="*/ 43 w 141"/>
                    <a:gd name="T23" fmla="*/ 132 h 224"/>
                    <a:gd name="T24" fmla="*/ 35 w 141"/>
                    <a:gd name="T25" fmla="*/ 147 h 224"/>
                    <a:gd name="T26" fmla="*/ 28 w 141"/>
                    <a:gd name="T27" fmla="*/ 160 h 224"/>
                    <a:gd name="T28" fmla="*/ 21 w 141"/>
                    <a:gd name="T29" fmla="*/ 173 h 224"/>
                    <a:gd name="T30" fmla="*/ 15 w 141"/>
                    <a:gd name="T31" fmla="*/ 186 h 224"/>
                    <a:gd name="T32" fmla="*/ 8 w 141"/>
                    <a:gd name="T33" fmla="*/ 199 h 224"/>
                    <a:gd name="T34" fmla="*/ 0 w 141"/>
                    <a:gd name="T35" fmla="*/ 214 h 224"/>
                    <a:gd name="T36" fmla="*/ 22 w 141"/>
                    <a:gd name="T37" fmla="*/ 224 h 224"/>
                    <a:gd name="T38" fmla="*/ 28 w 141"/>
                    <a:gd name="T39" fmla="*/ 211 h 224"/>
                    <a:gd name="T40" fmla="*/ 35 w 141"/>
                    <a:gd name="T41" fmla="*/ 198 h 224"/>
                    <a:gd name="T42" fmla="*/ 43 w 141"/>
                    <a:gd name="T43" fmla="*/ 183 h 224"/>
                    <a:gd name="T44" fmla="*/ 48 w 141"/>
                    <a:gd name="T45" fmla="*/ 170 h 224"/>
                    <a:gd name="T46" fmla="*/ 56 w 141"/>
                    <a:gd name="T47" fmla="*/ 157 h 224"/>
                    <a:gd name="T48" fmla="*/ 63 w 141"/>
                    <a:gd name="T49" fmla="*/ 144 h 224"/>
                    <a:gd name="T50" fmla="*/ 70 w 141"/>
                    <a:gd name="T51" fmla="*/ 131 h 224"/>
                    <a:gd name="T52" fmla="*/ 77 w 141"/>
                    <a:gd name="T53" fmla="*/ 118 h 224"/>
                    <a:gd name="T54" fmla="*/ 85 w 141"/>
                    <a:gd name="T55" fmla="*/ 105 h 224"/>
                    <a:gd name="T56" fmla="*/ 92 w 141"/>
                    <a:gd name="T57" fmla="*/ 91 h 224"/>
                    <a:gd name="T58" fmla="*/ 101 w 141"/>
                    <a:gd name="T59" fmla="*/ 78 h 224"/>
                    <a:gd name="T60" fmla="*/ 108 w 141"/>
                    <a:gd name="T61" fmla="*/ 67 h 224"/>
                    <a:gd name="T62" fmla="*/ 117 w 141"/>
                    <a:gd name="T63" fmla="*/ 54 h 224"/>
                    <a:gd name="T64" fmla="*/ 124 w 141"/>
                    <a:gd name="T65" fmla="*/ 42 h 224"/>
                    <a:gd name="T66" fmla="*/ 133 w 141"/>
                    <a:gd name="T67" fmla="*/ 30 h 224"/>
                    <a:gd name="T68" fmla="*/ 141 w 141"/>
                    <a:gd name="T69" fmla="*/ 19 h 224"/>
                    <a:gd name="T70" fmla="*/ 131 w 141"/>
                    <a:gd name="T71" fmla="*/ 23 h 224"/>
                    <a:gd name="T72" fmla="*/ 134 w 141"/>
                    <a:gd name="T73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1" h="224">
                      <a:moveTo>
                        <a:pt x="134" y="0"/>
                      </a:moveTo>
                      <a:lnTo>
                        <a:pt x="124" y="4"/>
                      </a:lnTo>
                      <a:lnTo>
                        <a:pt x="114" y="16"/>
                      </a:lnTo>
                      <a:lnTo>
                        <a:pt x="105" y="29"/>
                      </a:lnTo>
                      <a:lnTo>
                        <a:pt x="96" y="41"/>
                      </a:lnTo>
                      <a:lnTo>
                        <a:pt x="88" y="54"/>
                      </a:lnTo>
                      <a:lnTo>
                        <a:pt x="80" y="67"/>
                      </a:lnTo>
                      <a:lnTo>
                        <a:pt x="72" y="80"/>
                      </a:lnTo>
                      <a:lnTo>
                        <a:pt x="64" y="93"/>
                      </a:lnTo>
                      <a:lnTo>
                        <a:pt x="57" y="106"/>
                      </a:lnTo>
                      <a:lnTo>
                        <a:pt x="50" y="119"/>
                      </a:lnTo>
                      <a:lnTo>
                        <a:pt x="43" y="132"/>
                      </a:lnTo>
                      <a:lnTo>
                        <a:pt x="35" y="147"/>
                      </a:lnTo>
                      <a:lnTo>
                        <a:pt x="28" y="160"/>
                      </a:lnTo>
                      <a:lnTo>
                        <a:pt x="21" y="173"/>
                      </a:lnTo>
                      <a:lnTo>
                        <a:pt x="15" y="186"/>
                      </a:lnTo>
                      <a:lnTo>
                        <a:pt x="8" y="199"/>
                      </a:lnTo>
                      <a:lnTo>
                        <a:pt x="0" y="214"/>
                      </a:lnTo>
                      <a:lnTo>
                        <a:pt x="22" y="224"/>
                      </a:lnTo>
                      <a:lnTo>
                        <a:pt x="28" y="211"/>
                      </a:lnTo>
                      <a:lnTo>
                        <a:pt x="35" y="198"/>
                      </a:lnTo>
                      <a:lnTo>
                        <a:pt x="43" y="183"/>
                      </a:lnTo>
                      <a:lnTo>
                        <a:pt x="48" y="170"/>
                      </a:lnTo>
                      <a:lnTo>
                        <a:pt x="56" y="157"/>
                      </a:lnTo>
                      <a:lnTo>
                        <a:pt x="63" y="144"/>
                      </a:lnTo>
                      <a:lnTo>
                        <a:pt x="70" y="131"/>
                      </a:lnTo>
                      <a:lnTo>
                        <a:pt x="77" y="118"/>
                      </a:lnTo>
                      <a:lnTo>
                        <a:pt x="85" y="105"/>
                      </a:lnTo>
                      <a:lnTo>
                        <a:pt x="92" y="91"/>
                      </a:lnTo>
                      <a:lnTo>
                        <a:pt x="101" y="78"/>
                      </a:lnTo>
                      <a:lnTo>
                        <a:pt x="108" y="67"/>
                      </a:lnTo>
                      <a:lnTo>
                        <a:pt x="117" y="54"/>
                      </a:lnTo>
                      <a:lnTo>
                        <a:pt x="124" y="42"/>
                      </a:lnTo>
                      <a:lnTo>
                        <a:pt x="133" y="30"/>
                      </a:lnTo>
                      <a:lnTo>
                        <a:pt x="141" y="19"/>
                      </a:lnTo>
                      <a:lnTo>
                        <a:pt x="131" y="2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8" name="Freeform 196"/>
                <p:cNvSpPr>
                  <a:spLocks/>
                </p:cNvSpPr>
                <p:nvPr/>
              </p:nvSpPr>
              <p:spPr bwMode="auto">
                <a:xfrm>
                  <a:off x="5024" y="2525"/>
                  <a:ext cx="39" cy="23"/>
                </a:xfrm>
                <a:custGeom>
                  <a:avLst/>
                  <a:gdLst>
                    <a:gd name="T0" fmla="*/ 118 w 118"/>
                    <a:gd name="T1" fmla="*/ 65 h 70"/>
                    <a:gd name="T2" fmla="*/ 115 w 118"/>
                    <a:gd name="T3" fmla="*/ 49 h 70"/>
                    <a:gd name="T4" fmla="*/ 109 w 118"/>
                    <a:gd name="T5" fmla="*/ 46 h 70"/>
                    <a:gd name="T6" fmla="*/ 103 w 118"/>
                    <a:gd name="T7" fmla="*/ 43 h 70"/>
                    <a:gd name="T8" fmla="*/ 98 w 118"/>
                    <a:gd name="T9" fmla="*/ 39 h 70"/>
                    <a:gd name="T10" fmla="*/ 93 w 118"/>
                    <a:gd name="T11" fmla="*/ 36 h 70"/>
                    <a:gd name="T12" fmla="*/ 86 w 118"/>
                    <a:gd name="T13" fmla="*/ 32 h 70"/>
                    <a:gd name="T14" fmla="*/ 79 w 118"/>
                    <a:gd name="T15" fmla="*/ 27 h 70"/>
                    <a:gd name="T16" fmla="*/ 71 w 118"/>
                    <a:gd name="T17" fmla="*/ 23 h 70"/>
                    <a:gd name="T18" fmla="*/ 64 w 118"/>
                    <a:gd name="T19" fmla="*/ 19 h 70"/>
                    <a:gd name="T20" fmla="*/ 57 w 118"/>
                    <a:gd name="T21" fmla="*/ 16 h 70"/>
                    <a:gd name="T22" fmla="*/ 50 w 118"/>
                    <a:gd name="T23" fmla="*/ 13 h 70"/>
                    <a:gd name="T24" fmla="*/ 41 w 118"/>
                    <a:gd name="T25" fmla="*/ 10 h 70"/>
                    <a:gd name="T26" fmla="*/ 34 w 118"/>
                    <a:gd name="T27" fmla="*/ 7 h 70"/>
                    <a:gd name="T28" fmla="*/ 25 w 118"/>
                    <a:gd name="T29" fmla="*/ 4 h 70"/>
                    <a:gd name="T30" fmla="*/ 18 w 118"/>
                    <a:gd name="T31" fmla="*/ 3 h 70"/>
                    <a:gd name="T32" fmla="*/ 10 w 118"/>
                    <a:gd name="T33" fmla="*/ 1 h 70"/>
                    <a:gd name="T34" fmla="*/ 3 w 118"/>
                    <a:gd name="T35" fmla="*/ 0 h 70"/>
                    <a:gd name="T36" fmla="*/ 0 w 118"/>
                    <a:gd name="T37" fmla="*/ 23 h 70"/>
                    <a:gd name="T38" fmla="*/ 7 w 118"/>
                    <a:gd name="T39" fmla="*/ 23 h 70"/>
                    <a:gd name="T40" fmla="*/ 12 w 118"/>
                    <a:gd name="T41" fmla="*/ 25 h 70"/>
                    <a:gd name="T42" fmla="*/ 19 w 118"/>
                    <a:gd name="T43" fmla="*/ 27 h 70"/>
                    <a:gd name="T44" fmla="*/ 26 w 118"/>
                    <a:gd name="T45" fmla="*/ 29 h 70"/>
                    <a:gd name="T46" fmla="*/ 34 w 118"/>
                    <a:gd name="T47" fmla="*/ 32 h 70"/>
                    <a:gd name="T48" fmla="*/ 39 w 118"/>
                    <a:gd name="T49" fmla="*/ 35 h 70"/>
                    <a:gd name="T50" fmla="*/ 47 w 118"/>
                    <a:gd name="T51" fmla="*/ 38 h 70"/>
                    <a:gd name="T52" fmla="*/ 54 w 118"/>
                    <a:gd name="T53" fmla="*/ 41 h 70"/>
                    <a:gd name="T54" fmla="*/ 60 w 118"/>
                    <a:gd name="T55" fmla="*/ 45 h 70"/>
                    <a:gd name="T56" fmla="*/ 67 w 118"/>
                    <a:gd name="T57" fmla="*/ 48 h 70"/>
                    <a:gd name="T58" fmla="*/ 73 w 118"/>
                    <a:gd name="T59" fmla="*/ 52 h 70"/>
                    <a:gd name="T60" fmla="*/ 79 w 118"/>
                    <a:gd name="T61" fmla="*/ 55 h 70"/>
                    <a:gd name="T62" fmla="*/ 85 w 118"/>
                    <a:gd name="T63" fmla="*/ 59 h 70"/>
                    <a:gd name="T64" fmla="*/ 92 w 118"/>
                    <a:gd name="T65" fmla="*/ 62 h 70"/>
                    <a:gd name="T66" fmla="*/ 96 w 118"/>
                    <a:gd name="T67" fmla="*/ 67 h 70"/>
                    <a:gd name="T68" fmla="*/ 102 w 118"/>
                    <a:gd name="T69" fmla="*/ 70 h 70"/>
                    <a:gd name="T70" fmla="*/ 98 w 118"/>
                    <a:gd name="T71" fmla="*/ 54 h 70"/>
                    <a:gd name="T72" fmla="*/ 118 w 118"/>
                    <a:gd name="T73" fmla="*/ 6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8" h="70">
                      <a:moveTo>
                        <a:pt x="118" y="65"/>
                      </a:moveTo>
                      <a:lnTo>
                        <a:pt x="115" y="49"/>
                      </a:lnTo>
                      <a:lnTo>
                        <a:pt x="109" y="46"/>
                      </a:lnTo>
                      <a:lnTo>
                        <a:pt x="103" y="43"/>
                      </a:lnTo>
                      <a:lnTo>
                        <a:pt x="98" y="39"/>
                      </a:lnTo>
                      <a:lnTo>
                        <a:pt x="93" y="36"/>
                      </a:lnTo>
                      <a:lnTo>
                        <a:pt x="86" y="32"/>
                      </a:lnTo>
                      <a:lnTo>
                        <a:pt x="79" y="27"/>
                      </a:lnTo>
                      <a:lnTo>
                        <a:pt x="71" y="23"/>
                      </a:lnTo>
                      <a:lnTo>
                        <a:pt x="64" y="19"/>
                      </a:lnTo>
                      <a:lnTo>
                        <a:pt x="57" y="16"/>
                      </a:lnTo>
                      <a:lnTo>
                        <a:pt x="50" y="13"/>
                      </a:lnTo>
                      <a:lnTo>
                        <a:pt x="41" y="10"/>
                      </a:lnTo>
                      <a:lnTo>
                        <a:pt x="34" y="7"/>
                      </a:lnTo>
                      <a:lnTo>
                        <a:pt x="25" y="4"/>
                      </a:lnTo>
                      <a:lnTo>
                        <a:pt x="18" y="3"/>
                      </a:lnTo>
                      <a:lnTo>
                        <a:pt x="10" y="1"/>
                      </a:lnTo>
                      <a:lnTo>
                        <a:pt x="3" y="0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12" y="25"/>
                      </a:lnTo>
                      <a:lnTo>
                        <a:pt x="19" y="27"/>
                      </a:lnTo>
                      <a:lnTo>
                        <a:pt x="26" y="29"/>
                      </a:lnTo>
                      <a:lnTo>
                        <a:pt x="34" y="32"/>
                      </a:lnTo>
                      <a:lnTo>
                        <a:pt x="39" y="35"/>
                      </a:lnTo>
                      <a:lnTo>
                        <a:pt x="47" y="38"/>
                      </a:lnTo>
                      <a:lnTo>
                        <a:pt x="54" y="41"/>
                      </a:lnTo>
                      <a:lnTo>
                        <a:pt x="60" y="45"/>
                      </a:lnTo>
                      <a:lnTo>
                        <a:pt x="67" y="48"/>
                      </a:lnTo>
                      <a:lnTo>
                        <a:pt x="73" y="52"/>
                      </a:lnTo>
                      <a:lnTo>
                        <a:pt x="79" y="55"/>
                      </a:lnTo>
                      <a:lnTo>
                        <a:pt x="85" y="59"/>
                      </a:lnTo>
                      <a:lnTo>
                        <a:pt x="92" y="62"/>
                      </a:lnTo>
                      <a:lnTo>
                        <a:pt x="96" y="67"/>
                      </a:lnTo>
                      <a:lnTo>
                        <a:pt x="102" y="70"/>
                      </a:lnTo>
                      <a:lnTo>
                        <a:pt x="98" y="54"/>
                      </a:lnTo>
                      <a:lnTo>
                        <a:pt x="118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9" name="Freeform 197"/>
                <p:cNvSpPr>
                  <a:spLocks/>
                </p:cNvSpPr>
                <p:nvPr/>
              </p:nvSpPr>
              <p:spPr bwMode="auto">
                <a:xfrm>
                  <a:off x="5020" y="2561"/>
                  <a:ext cx="7" cy="6"/>
                </a:xfrm>
                <a:custGeom>
                  <a:avLst/>
                  <a:gdLst>
                    <a:gd name="T0" fmla="*/ 20 w 21"/>
                    <a:gd name="T1" fmla="*/ 18 h 18"/>
                    <a:gd name="T2" fmla="*/ 21 w 21"/>
                    <a:gd name="T3" fmla="*/ 14 h 18"/>
                    <a:gd name="T4" fmla="*/ 21 w 21"/>
                    <a:gd name="T5" fmla="*/ 8 h 18"/>
                    <a:gd name="T6" fmla="*/ 18 w 21"/>
                    <a:gd name="T7" fmla="*/ 5 h 18"/>
                    <a:gd name="T8" fmla="*/ 16 w 21"/>
                    <a:gd name="T9" fmla="*/ 2 h 18"/>
                    <a:gd name="T10" fmla="*/ 11 w 21"/>
                    <a:gd name="T11" fmla="*/ 0 h 18"/>
                    <a:gd name="T12" fmla="*/ 7 w 21"/>
                    <a:gd name="T13" fmla="*/ 0 h 18"/>
                    <a:gd name="T14" fmla="*/ 2 w 21"/>
                    <a:gd name="T15" fmla="*/ 2 h 18"/>
                    <a:gd name="T16" fmla="*/ 0 w 21"/>
                    <a:gd name="T17" fmla="*/ 6 h 18"/>
                    <a:gd name="T18" fmla="*/ 20 w 21"/>
                    <a:gd name="T1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20" y="18"/>
                      </a:moveTo>
                      <a:lnTo>
                        <a:pt x="21" y="14"/>
                      </a:lnTo>
                      <a:lnTo>
                        <a:pt x="21" y="8"/>
                      </a:lnTo>
                      <a:lnTo>
                        <a:pt x="18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0" name="Freeform 198"/>
                <p:cNvSpPr>
                  <a:spLocks/>
                </p:cNvSpPr>
                <p:nvPr/>
              </p:nvSpPr>
              <p:spPr bwMode="auto">
                <a:xfrm>
                  <a:off x="5007" y="2563"/>
                  <a:ext cx="20" cy="28"/>
                </a:xfrm>
                <a:custGeom>
                  <a:avLst/>
                  <a:gdLst>
                    <a:gd name="T0" fmla="*/ 22 w 61"/>
                    <a:gd name="T1" fmla="*/ 85 h 85"/>
                    <a:gd name="T2" fmla="*/ 26 w 61"/>
                    <a:gd name="T3" fmla="*/ 74 h 85"/>
                    <a:gd name="T4" fmla="*/ 30 w 61"/>
                    <a:gd name="T5" fmla="*/ 66 h 85"/>
                    <a:gd name="T6" fmla="*/ 35 w 61"/>
                    <a:gd name="T7" fmla="*/ 57 h 85"/>
                    <a:gd name="T8" fmla="*/ 39 w 61"/>
                    <a:gd name="T9" fmla="*/ 48 h 85"/>
                    <a:gd name="T10" fmla="*/ 45 w 61"/>
                    <a:gd name="T11" fmla="*/ 40 h 85"/>
                    <a:gd name="T12" fmla="*/ 49 w 61"/>
                    <a:gd name="T13" fmla="*/ 29 h 85"/>
                    <a:gd name="T14" fmla="*/ 55 w 61"/>
                    <a:gd name="T15" fmla="*/ 21 h 85"/>
                    <a:gd name="T16" fmla="*/ 61 w 61"/>
                    <a:gd name="T17" fmla="*/ 12 h 85"/>
                    <a:gd name="T18" fmla="*/ 41 w 61"/>
                    <a:gd name="T19" fmla="*/ 0 h 85"/>
                    <a:gd name="T20" fmla="*/ 35 w 61"/>
                    <a:gd name="T21" fmla="*/ 9 h 85"/>
                    <a:gd name="T22" fmla="*/ 29 w 61"/>
                    <a:gd name="T23" fmla="*/ 18 h 85"/>
                    <a:gd name="T24" fmla="*/ 23 w 61"/>
                    <a:gd name="T25" fmla="*/ 28 h 85"/>
                    <a:gd name="T26" fmla="*/ 19 w 61"/>
                    <a:gd name="T27" fmla="*/ 37 h 85"/>
                    <a:gd name="T28" fmla="*/ 14 w 61"/>
                    <a:gd name="T29" fmla="*/ 47 h 85"/>
                    <a:gd name="T30" fmla="*/ 9 w 61"/>
                    <a:gd name="T31" fmla="*/ 56 h 85"/>
                    <a:gd name="T32" fmla="*/ 4 w 61"/>
                    <a:gd name="T33" fmla="*/ 66 h 85"/>
                    <a:gd name="T34" fmla="*/ 0 w 61"/>
                    <a:gd name="T35" fmla="*/ 76 h 85"/>
                    <a:gd name="T36" fmla="*/ 22 w 61"/>
                    <a:gd name="T37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1" h="85">
                      <a:moveTo>
                        <a:pt x="22" y="85"/>
                      </a:moveTo>
                      <a:lnTo>
                        <a:pt x="26" y="74"/>
                      </a:lnTo>
                      <a:lnTo>
                        <a:pt x="30" y="66"/>
                      </a:lnTo>
                      <a:lnTo>
                        <a:pt x="35" y="57"/>
                      </a:lnTo>
                      <a:lnTo>
                        <a:pt x="39" y="48"/>
                      </a:lnTo>
                      <a:lnTo>
                        <a:pt x="45" y="40"/>
                      </a:lnTo>
                      <a:lnTo>
                        <a:pt x="49" y="29"/>
                      </a:lnTo>
                      <a:lnTo>
                        <a:pt x="55" y="21"/>
                      </a:lnTo>
                      <a:lnTo>
                        <a:pt x="61" y="12"/>
                      </a:lnTo>
                      <a:lnTo>
                        <a:pt x="41" y="0"/>
                      </a:lnTo>
                      <a:lnTo>
                        <a:pt x="35" y="9"/>
                      </a:lnTo>
                      <a:lnTo>
                        <a:pt x="29" y="18"/>
                      </a:lnTo>
                      <a:lnTo>
                        <a:pt x="23" y="28"/>
                      </a:lnTo>
                      <a:lnTo>
                        <a:pt x="19" y="37"/>
                      </a:lnTo>
                      <a:lnTo>
                        <a:pt x="14" y="47"/>
                      </a:lnTo>
                      <a:lnTo>
                        <a:pt x="9" y="56"/>
                      </a:lnTo>
                      <a:lnTo>
                        <a:pt x="4" y="66"/>
                      </a:lnTo>
                      <a:lnTo>
                        <a:pt x="0" y="76"/>
                      </a:lnTo>
                      <a:lnTo>
                        <a:pt x="22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1" name="Freeform 199"/>
                <p:cNvSpPr>
                  <a:spLocks/>
                </p:cNvSpPr>
                <p:nvPr/>
              </p:nvSpPr>
              <p:spPr bwMode="auto">
                <a:xfrm>
                  <a:off x="5020" y="2563"/>
                  <a:ext cx="7" cy="6"/>
                </a:xfrm>
                <a:custGeom>
                  <a:avLst/>
                  <a:gdLst>
                    <a:gd name="T0" fmla="*/ 0 w 22"/>
                    <a:gd name="T1" fmla="*/ 0 h 16"/>
                    <a:gd name="T2" fmla="*/ 0 w 22"/>
                    <a:gd name="T3" fmla="*/ 4 h 16"/>
                    <a:gd name="T4" fmla="*/ 2 w 22"/>
                    <a:gd name="T5" fmla="*/ 10 h 16"/>
                    <a:gd name="T6" fmla="*/ 3 w 22"/>
                    <a:gd name="T7" fmla="*/ 13 h 16"/>
                    <a:gd name="T8" fmla="*/ 7 w 22"/>
                    <a:gd name="T9" fmla="*/ 14 h 16"/>
                    <a:gd name="T10" fmla="*/ 12 w 22"/>
                    <a:gd name="T11" fmla="*/ 16 h 16"/>
                    <a:gd name="T12" fmla="*/ 16 w 22"/>
                    <a:gd name="T13" fmla="*/ 14 h 16"/>
                    <a:gd name="T14" fmla="*/ 20 w 22"/>
                    <a:gd name="T15" fmla="*/ 13 h 16"/>
                    <a:gd name="T16" fmla="*/ 22 w 22"/>
                    <a:gd name="T17" fmla="*/ 8 h 16"/>
                    <a:gd name="T18" fmla="*/ 0 w 22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10"/>
                      </a:lnTo>
                      <a:lnTo>
                        <a:pt x="3" y="13"/>
                      </a:lnTo>
                      <a:lnTo>
                        <a:pt x="7" y="14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20" y="13"/>
                      </a:lnTo>
                      <a:lnTo>
                        <a:pt x="2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2" name="Freeform 200"/>
                <p:cNvSpPr>
                  <a:spLocks/>
                </p:cNvSpPr>
                <p:nvPr/>
              </p:nvSpPr>
              <p:spPr bwMode="auto">
                <a:xfrm>
                  <a:off x="5143" y="2492"/>
                  <a:ext cx="7" cy="6"/>
                </a:xfrm>
                <a:custGeom>
                  <a:avLst/>
                  <a:gdLst>
                    <a:gd name="T0" fmla="*/ 22 w 22"/>
                    <a:gd name="T1" fmla="*/ 6 h 17"/>
                    <a:gd name="T2" fmla="*/ 19 w 22"/>
                    <a:gd name="T3" fmla="*/ 1 h 17"/>
                    <a:gd name="T4" fmla="*/ 15 w 22"/>
                    <a:gd name="T5" fmla="*/ 0 h 17"/>
                    <a:gd name="T6" fmla="*/ 11 w 22"/>
                    <a:gd name="T7" fmla="*/ 0 h 17"/>
                    <a:gd name="T8" fmla="*/ 6 w 22"/>
                    <a:gd name="T9" fmla="*/ 1 h 17"/>
                    <a:gd name="T10" fmla="*/ 3 w 22"/>
                    <a:gd name="T11" fmla="*/ 4 h 17"/>
                    <a:gd name="T12" fmla="*/ 0 w 22"/>
                    <a:gd name="T13" fmla="*/ 7 h 17"/>
                    <a:gd name="T14" fmla="*/ 0 w 22"/>
                    <a:gd name="T15" fmla="*/ 13 h 17"/>
                    <a:gd name="T16" fmla="*/ 2 w 22"/>
                    <a:gd name="T17" fmla="*/ 17 h 17"/>
                    <a:gd name="T18" fmla="*/ 22 w 22"/>
                    <a:gd name="T1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22" y="6"/>
                      </a:move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2" y="17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3" name="Freeform 201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16" cy="70"/>
                </a:xfrm>
                <a:custGeom>
                  <a:avLst/>
                  <a:gdLst>
                    <a:gd name="T0" fmla="*/ 26 w 48"/>
                    <a:gd name="T1" fmla="*/ 211 h 211"/>
                    <a:gd name="T2" fmla="*/ 30 w 48"/>
                    <a:gd name="T3" fmla="*/ 198 h 211"/>
                    <a:gd name="T4" fmla="*/ 36 w 48"/>
                    <a:gd name="T5" fmla="*/ 184 h 211"/>
                    <a:gd name="T6" fmla="*/ 39 w 48"/>
                    <a:gd name="T7" fmla="*/ 171 h 211"/>
                    <a:gd name="T8" fmla="*/ 42 w 48"/>
                    <a:gd name="T9" fmla="*/ 157 h 211"/>
                    <a:gd name="T10" fmla="*/ 45 w 48"/>
                    <a:gd name="T11" fmla="*/ 142 h 211"/>
                    <a:gd name="T12" fmla="*/ 46 w 48"/>
                    <a:gd name="T13" fmla="*/ 131 h 211"/>
                    <a:gd name="T14" fmla="*/ 48 w 48"/>
                    <a:gd name="T15" fmla="*/ 116 h 211"/>
                    <a:gd name="T16" fmla="*/ 48 w 48"/>
                    <a:gd name="T17" fmla="*/ 103 h 211"/>
                    <a:gd name="T18" fmla="*/ 46 w 48"/>
                    <a:gd name="T19" fmla="*/ 88 h 211"/>
                    <a:gd name="T20" fmla="*/ 45 w 48"/>
                    <a:gd name="T21" fmla="*/ 75 h 211"/>
                    <a:gd name="T22" fmla="*/ 44 w 48"/>
                    <a:gd name="T23" fmla="*/ 62 h 211"/>
                    <a:gd name="T24" fmla="*/ 41 w 48"/>
                    <a:gd name="T25" fmla="*/ 49 h 211"/>
                    <a:gd name="T26" fmla="*/ 36 w 48"/>
                    <a:gd name="T27" fmla="*/ 36 h 211"/>
                    <a:gd name="T28" fmla="*/ 32 w 48"/>
                    <a:gd name="T29" fmla="*/ 23 h 211"/>
                    <a:gd name="T30" fmla="*/ 28 w 48"/>
                    <a:gd name="T31" fmla="*/ 11 h 211"/>
                    <a:gd name="T32" fmla="*/ 20 w 48"/>
                    <a:gd name="T33" fmla="*/ 0 h 211"/>
                    <a:gd name="T34" fmla="*/ 0 w 48"/>
                    <a:gd name="T35" fmla="*/ 11 h 211"/>
                    <a:gd name="T36" fmla="*/ 6 w 48"/>
                    <a:gd name="T37" fmla="*/ 22 h 211"/>
                    <a:gd name="T38" fmla="*/ 10 w 48"/>
                    <a:gd name="T39" fmla="*/ 33 h 211"/>
                    <a:gd name="T40" fmla="*/ 14 w 48"/>
                    <a:gd name="T41" fmla="*/ 45 h 211"/>
                    <a:gd name="T42" fmla="*/ 17 w 48"/>
                    <a:gd name="T43" fmla="*/ 55 h 211"/>
                    <a:gd name="T44" fmla="*/ 20 w 48"/>
                    <a:gd name="T45" fmla="*/ 68 h 211"/>
                    <a:gd name="T46" fmla="*/ 23 w 48"/>
                    <a:gd name="T47" fmla="*/ 80 h 211"/>
                    <a:gd name="T48" fmla="*/ 23 w 48"/>
                    <a:gd name="T49" fmla="*/ 91 h 211"/>
                    <a:gd name="T50" fmla="*/ 25 w 48"/>
                    <a:gd name="T51" fmla="*/ 103 h 211"/>
                    <a:gd name="T52" fmla="*/ 25 w 48"/>
                    <a:gd name="T53" fmla="*/ 116 h 211"/>
                    <a:gd name="T54" fmla="*/ 23 w 48"/>
                    <a:gd name="T55" fmla="*/ 128 h 211"/>
                    <a:gd name="T56" fmla="*/ 22 w 48"/>
                    <a:gd name="T57" fmla="*/ 139 h 211"/>
                    <a:gd name="T58" fmla="*/ 20 w 48"/>
                    <a:gd name="T59" fmla="*/ 152 h 211"/>
                    <a:gd name="T60" fmla="*/ 17 w 48"/>
                    <a:gd name="T61" fmla="*/ 164 h 211"/>
                    <a:gd name="T62" fmla="*/ 13 w 48"/>
                    <a:gd name="T63" fmla="*/ 177 h 211"/>
                    <a:gd name="T64" fmla="*/ 9 w 48"/>
                    <a:gd name="T65" fmla="*/ 190 h 211"/>
                    <a:gd name="T66" fmla="*/ 4 w 48"/>
                    <a:gd name="T67" fmla="*/ 202 h 211"/>
                    <a:gd name="T68" fmla="*/ 26 w 48"/>
                    <a:gd name="T69" fmla="*/ 21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211">
                      <a:moveTo>
                        <a:pt x="26" y="211"/>
                      </a:moveTo>
                      <a:lnTo>
                        <a:pt x="30" y="198"/>
                      </a:lnTo>
                      <a:lnTo>
                        <a:pt x="36" y="184"/>
                      </a:lnTo>
                      <a:lnTo>
                        <a:pt x="39" y="171"/>
                      </a:lnTo>
                      <a:lnTo>
                        <a:pt x="42" y="157"/>
                      </a:lnTo>
                      <a:lnTo>
                        <a:pt x="45" y="142"/>
                      </a:lnTo>
                      <a:lnTo>
                        <a:pt x="46" y="131"/>
                      </a:lnTo>
                      <a:lnTo>
                        <a:pt x="48" y="116"/>
                      </a:lnTo>
                      <a:lnTo>
                        <a:pt x="48" y="103"/>
                      </a:lnTo>
                      <a:lnTo>
                        <a:pt x="46" y="88"/>
                      </a:lnTo>
                      <a:lnTo>
                        <a:pt x="45" y="75"/>
                      </a:lnTo>
                      <a:lnTo>
                        <a:pt x="44" y="62"/>
                      </a:lnTo>
                      <a:lnTo>
                        <a:pt x="41" y="49"/>
                      </a:lnTo>
                      <a:lnTo>
                        <a:pt x="36" y="36"/>
                      </a:lnTo>
                      <a:lnTo>
                        <a:pt x="32" y="23"/>
                      </a:lnTo>
                      <a:lnTo>
                        <a:pt x="28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lnTo>
                        <a:pt x="6" y="22"/>
                      </a:lnTo>
                      <a:lnTo>
                        <a:pt x="10" y="33"/>
                      </a:lnTo>
                      <a:lnTo>
                        <a:pt x="14" y="45"/>
                      </a:lnTo>
                      <a:lnTo>
                        <a:pt x="17" y="55"/>
                      </a:lnTo>
                      <a:lnTo>
                        <a:pt x="20" y="68"/>
                      </a:lnTo>
                      <a:lnTo>
                        <a:pt x="23" y="80"/>
                      </a:lnTo>
                      <a:lnTo>
                        <a:pt x="23" y="91"/>
                      </a:lnTo>
                      <a:lnTo>
                        <a:pt x="25" y="103"/>
                      </a:lnTo>
                      <a:lnTo>
                        <a:pt x="25" y="116"/>
                      </a:lnTo>
                      <a:lnTo>
                        <a:pt x="23" y="128"/>
                      </a:lnTo>
                      <a:lnTo>
                        <a:pt x="22" y="139"/>
                      </a:lnTo>
                      <a:lnTo>
                        <a:pt x="20" y="152"/>
                      </a:lnTo>
                      <a:lnTo>
                        <a:pt x="17" y="164"/>
                      </a:lnTo>
                      <a:lnTo>
                        <a:pt x="13" y="177"/>
                      </a:lnTo>
                      <a:lnTo>
                        <a:pt x="9" y="190"/>
                      </a:lnTo>
                      <a:lnTo>
                        <a:pt x="4" y="202"/>
                      </a:lnTo>
                      <a:lnTo>
                        <a:pt x="26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4" name="Freeform 202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8" cy="6"/>
                </a:xfrm>
                <a:custGeom>
                  <a:avLst/>
                  <a:gdLst>
                    <a:gd name="T0" fmla="*/ 2 w 24"/>
                    <a:gd name="T1" fmla="*/ 0 h 16"/>
                    <a:gd name="T2" fmla="*/ 0 w 24"/>
                    <a:gd name="T3" fmla="*/ 5 h 16"/>
                    <a:gd name="T4" fmla="*/ 2 w 24"/>
                    <a:gd name="T5" fmla="*/ 10 h 16"/>
                    <a:gd name="T6" fmla="*/ 5 w 24"/>
                    <a:gd name="T7" fmla="*/ 13 h 16"/>
                    <a:gd name="T8" fmla="*/ 8 w 24"/>
                    <a:gd name="T9" fmla="*/ 15 h 16"/>
                    <a:gd name="T10" fmla="*/ 12 w 24"/>
                    <a:gd name="T11" fmla="*/ 16 h 16"/>
                    <a:gd name="T12" fmla="*/ 16 w 24"/>
                    <a:gd name="T13" fmla="*/ 15 h 16"/>
                    <a:gd name="T14" fmla="*/ 21 w 24"/>
                    <a:gd name="T15" fmla="*/ 13 h 16"/>
                    <a:gd name="T16" fmla="*/ 24 w 24"/>
                    <a:gd name="T17" fmla="*/ 9 h 16"/>
                    <a:gd name="T18" fmla="*/ 2 w 24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6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8" y="15"/>
                      </a:lnTo>
                      <a:lnTo>
                        <a:pt x="12" y="16"/>
                      </a:lnTo>
                      <a:lnTo>
                        <a:pt x="16" y="15"/>
                      </a:lnTo>
                      <a:lnTo>
                        <a:pt x="21" y="13"/>
                      </a:lnTo>
                      <a:lnTo>
                        <a:pt x="24" y="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5" name="Freeform 203"/>
                <p:cNvSpPr>
                  <a:spLocks/>
                </p:cNvSpPr>
                <p:nvPr/>
              </p:nvSpPr>
              <p:spPr bwMode="auto">
                <a:xfrm>
                  <a:off x="5162" y="2458"/>
                  <a:ext cx="4" cy="7"/>
                </a:xfrm>
                <a:custGeom>
                  <a:avLst/>
                  <a:gdLst>
                    <a:gd name="T0" fmla="*/ 0 w 12"/>
                    <a:gd name="T1" fmla="*/ 22 h 22"/>
                    <a:gd name="T2" fmla="*/ 5 w 12"/>
                    <a:gd name="T3" fmla="*/ 22 h 22"/>
                    <a:gd name="T4" fmla="*/ 7 w 12"/>
                    <a:gd name="T5" fmla="*/ 19 h 22"/>
                    <a:gd name="T6" fmla="*/ 10 w 12"/>
                    <a:gd name="T7" fmla="*/ 16 h 22"/>
                    <a:gd name="T8" fmla="*/ 12 w 12"/>
                    <a:gd name="T9" fmla="*/ 12 h 22"/>
                    <a:gd name="T10" fmla="*/ 12 w 12"/>
                    <a:gd name="T11" fmla="*/ 7 h 22"/>
                    <a:gd name="T12" fmla="*/ 9 w 12"/>
                    <a:gd name="T13" fmla="*/ 3 h 22"/>
                    <a:gd name="T14" fmla="*/ 6 w 12"/>
                    <a:gd name="T15" fmla="*/ 0 h 22"/>
                    <a:gd name="T16" fmla="*/ 0 w 12"/>
                    <a:gd name="T17" fmla="*/ 0 h 22"/>
                    <a:gd name="T18" fmla="*/ 0 w 12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7" y="19"/>
                      </a:lnTo>
                      <a:lnTo>
                        <a:pt x="10" y="16"/>
                      </a:lnTo>
                      <a:lnTo>
                        <a:pt x="12" y="12"/>
                      </a:lnTo>
                      <a:lnTo>
                        <a:pt x="12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6" name="Freeform 204"/>
                <p:cNvSpPr>
                  <a:spLocks/>
                </p:cNvSpPr>
                <p:nvPr/>
              </p:nvSpPr>
              <p:spPr bwMode="auto">
                <a:xfrm>
                  <a:off x="5114" y="2458"/>
                  <a:ext cx="48" cy="46"/>
                </a:xfrm>
                <a:custGeom>
                  <a:avLst/>
                  <a:gdLst>
                    <a:gd name="T0" fmla="*/ 23 w 144"/>
                    <a:gd name="T1" fmla="*/ 137 h 137"/>
                    <a:gd name="T2" fmla="*/ 25 w 144"/>
                    <a:gd name="T3" fmla="*/ 124 h 137"/>
                    <a:gd name="T4" fmla="*/ 28 w 144"/>
                    <a:gd name="T5" fmla="*/ 109 h 137"/>
                    <a:gd name="T6" fmla="*/ 29 w 144"/>
                    <a:gd name="T7" fmla="*/ 99 h 137"/>
                    <a:gd name="T8" fmla="*/ 35 w 144"/>
                    <a:gd name="T9" fmla="*/ 87 h 137"/>
                    <a:gd name="T10" fmla="*/ 39 w 144"/>
                    <a:gd name="T11" fmla="*/ 77 h 137"/>
                    <a:gd name="T12" fmla="*/ 45 w 144"/>
                    <a:gd name="T13" fmla="*/ 68 h 137"/>
                    <a:gd name="T14" fmla="*/ 51 w 144"/>
                    <a:gd name="T15" fmla="*/ 58 h 137"/>
                    <a:gd name="T16" fmla="*/ 58 w 144"/>
                    <a:gd name="T17" fmla="*/ 51 h 137"/>
                    <a:gd name="T18" fmla="*/ 66 w 144"/>
                    <a:gd name="T19" fmla="*/ 44 h 137"/>
                    <a:gd name="T20" fmla="*/ 74 w 144"/>
                    <a:gd name="T21" fmla="*/ 39 h 137"/>
                    <a:gd name="T22" fmla="*/ 85 w 144"/>
                    <a:gd name="T23" fmla="*/ 34 h 137"/>
                    <a:gd name="T24" fmla="*/ 95 w 144"/>
                    <a:gd name="T25" fmla="*/ 29 h 137"/>
                    <a:gd name="T26" fmla="*/ 106 w 144"/>
                    <a:gd name="T27" fmla="*/ 26 h 137"/>
                    <a:gd name="T28" fmla="*/ 118 w 144"/>
                    <a:gd name="T29" fmla="*/ 23 h 137"/>
                    <a:gd name="T30" fmla="*/ 130 w 144"/>
                    <a:gd name="T31" fmla="*/ 22 h 137"/>
                    <a:gd name="T32" fmla="*/ 144 w 144"/>
                    <a:gd name="T33" fmla="*/ 22 h 137"/>
                    <a:gd name="T34" fmla="*/ 144 w 144"/>
                    <a:gd name="T35" fmla="*/ 0 h 137"/>
                    <a:gd name="T36" fmla="*/ 130 w 144"/>
                    <a:gd name="T37" fmla="*/ 0 h 137"/>
                    <a:gd name="T38" fmla="*/ 114 w 144"/>
                    <a:gd name="T39" fmla="*/ 0 h 137"/>
                    <a:gd name="T40" fmla="*/ 101 w 144"/>
                    <a:gd name="T41" fmla="*/ 3 h 137"/>
                    <a:gd name="T42" fmla="*/ 87 w 144"/>
                    <a:gd name="T43" fmla="*/ 7 h 137"/>
                    <a:gd name="T44" fmla="*/ 74 w 144"/>
                    <a:gd name="T45" fmla="*/ 12 h 137"/>
                    <a:gd name="T46" fmla="*/ 63 w 144"/>
                    <a:gd name="T47" fmla="*/ 18 h 137"/>
                    <a:gd name="T48" fmla="*/ 51 w 144"/>
                    <a:gd name="T49" fmla="*/ 26 h 137"/>
                    <a:gd name="T50" fmla="*/ 42 w 144"/>
                    <a:gd name="T51" fmla="*/ 35 h 137"/>
                    <a:gd name="T52" fmla="*/ 34 w 144"/>
                    <a:gd name="T53" fmla="*/ 44 h 137"/>
                    <a:gd name="T54" fmla="*/ 25 w 144"/>
                    <a:gd name="T55" fmla="*/ 54 h 137"/>
                    <a:gd name="T56" fmla="*/ 19 w 144"/>
                    <a:gd name="T57" fmla="*/ 66 h 137"/>
                    <a:gd name="T58" fmla="*/ 13 w 144"/>
                    <a:gd name="T59" fmla="*/ 77 h 137"/>
                    <a:gd name="T60" fmla="*/ 7 w 144"/>
                    <a:gd name="T61" fmla="*/ 92 h 137"/>
                    <a:gd name="T62" fmla="*/ 5 w 144"/>
                    <a:gd name="T63" fmla="*/ 105 h 137"/>
                    <a:gd name="T64" fmla="*/ 2 w 144"/>
                    <a:gd name="T65" fmla="*/ 119 h 137"/>
                    <a:gd name="T66" fmla="*/ 0 w 144"/>
                    <a:gd name="T67" fmla="*/ 135 h 137"/>
                    <a:gd name="T68" fmla="*/ 23 w 144"/>
                    <a:gd name="T6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4" h="137">
                      <a:moveTo>
                        <a:pt x="23" y="137"/>
                      </a:moveTo>
                      <a:lnTo>
                        <a:pt x="25" y="124"/>
                      </a:lnTo>
                      <a:lnTo>
                        <a:pt x="28" y="109"/>
                      </a:lnTo>
                      <a:lnTo>
                        <a:pt x="29" y="99"/>
                      </a:lnTo>
                      <a:lnTo>
                        <a:pt x="35" y="87"/>
                      </a:lnTo>
                      <a:lnTo>
                        <a:pt x="39" y="77"/>
                      </a:lnTo>
                      <a:lnTo>
                        <a:pt x="45" y="68"/>
                      </a:lnTo>
                      <a:lnTo>
                        <a:pt x="51" y="58"/>
                      </a:lnTo>
                      <a:lnTo>
                        <a:pt x="58" y="51"/>
                      </a:lnTo>
                      <a:lnTo>
                        <a:pt x="66" y="44"/>
                      </a:lnTo>
                      <a:lnTo>
                        <a:pt x="74" y="39"/>
                      </a:lnTo>
                      <a:lnTo>
                        <a:pt x="85" y="34"/>
                      </a:lnTo>
                      <a:lnTo>
                        <a:pt x="95" y="29"/>
                      </a:lnTo>
                      <a:lnTo>
                        <a:pt x="106" y="26"/>
                      </a:lnTo>
                      <a:lnTo>
                        <a:pt x="118" y="23"/>
                      </a:lnTo>
                      <a:lnTo>
                        <a:pt x="130" y="22"/>
                      </a:lnTo>
                      <a:lnTo>
                        <a:pt x="144" y="22"/>
                      </a:lnTo>
                      <a:lnTo>
                        <a:pt x="144" y="0"/>
                      </a:lnTo>
                      <a:lnTo>
                        <a:pt x="130" y="0"/>
                      </a:lnTo>
                      <a:lnTo>
                        <a:pt x="114" y="0"/>
                      </a:lnTo>
                      <a:lnTo>
                        <a:pt x="101" y="3"/>
                      </a:lnTo>
                      <a:lnTo>
                        <a:pt x="87" y="7"/>
                      </a:lnTo>
                      <a:lnTo>
                        <a:pt x="74" y="12"/>
                      </a:lnTo>
                      <a:lnTo>
                        <a:pt x="63" y="18"/>
                      </a:lnTo>
                      <a:lnTo>
                        <a:pt x="51" y="26"/>
                      </a:lnTo>
                      <a:lnTo>
                        <a:pt x="42" y="35"/>
                      </a:lnTo>
                      <a:lnTo>
                        <a:pt x="34" y="44"/>
                      </a:lnTo>
                      <a:lnTo>
                        <a:pt x="25" y="54"/>
                      </a:lnTo>
                      <a:lnTo>
                        <a:pt x="19" y="66"/>
                      </a:lnTo>
                      <a:lnTo>
                        <a:pt x="13" y="77"/>
                      </a:lnTo>
                      <a:lnTo>
                        <a:pt x="7" y="92"/>
                      </a:lnTo>
                      <a:lnTo>
                        <a:pt x="5" y="105"/>
                      </a:lnTo>
                      <a:lnTo>
                        <a:pt x="2" y="119"/>
                      </a:lnTo>
                      <a:lnTo>
                        <a:pt x="0" y="135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</p:grpSp>
          <p:sp>
            <p:nvSpPr>
              <p:cNvPr id="232" name="Freeform 206"/>
              <p:cNvSpPr>
                <a:spLocks/>
              </p:cNvSpPr>
              <p:nvPr/>
            </p:nvSpPr>
            <p:spPr bwMode="auto">
              <a:xfrm>
                <a:off x="5158" y="2461"/>
                <a:ext cx="8" cy="4"/>
              </a:xfrm>
              <a:custGeom>
                <a:avLst/>
                <a:gdLst>
                  <a:gd name="T0" fmla="*/ 0 w 23"/>
                  <a:gd name="T1" fmla="*/ 0 h 12"/>
                  <a:gd name="T2" fmla="*/ 1 w 23"/>
                  <a:gd name="T3" fmla="*/ 5 h 12"/>
                  <a:gd name="T4" fmla="*/ 2 w 23"/>
                  <a:gd name="T5" fmla="*/ 9 h 12"/>
                  <a:gd name="T6" fmla="*/ 7 w 23"/>
                  <a:gd name="T7" fmla="*/ 12 h 12"/>
                  <a:gd name="T8" fmla="*/ 11 w 23"/>
                  <a:gd name="T9" fmla="*/ 12 h 12"/>
                  <a:gd name="T10" fmla="*/ 16 w 23"/>
                  <a:gd name="T11" fmla="*/ 12 h 12"/>
                  <a:gd name="T12" fmla="*/ 18 w 23"/>
                  <a:gd name="T13" fmla="*/ 10 h 12"/>
                  <a:gd name="T14" fmla="*/ 21 w 23"/>
                  <a:gd name="T15" fmla="*/ 6 h 12"/>
                  <a:gd name="T16" fmla="*/ 23 w 23"/>
                  <a:gd name="T17" fmla="*/ 2 h 12"/>
                  <a:gd name="T18" fmla="*/ 0 w 2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21" y="6"/>
                    </a:lnTo>
                    <a:lnTo>
                      <a:pt x="2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3" name="Freeform 207"/>
              <p:cNvSpPr>
                <a:spLocks/>
              </p:cNvSpPr>
              <p:nvPr/>
            </p:nvSpPr>
            <p:spPr bwMode="auto">
              <a:xfrm>
                <a:off x="5100" y="2451"/>
                <a:ext cx="7" cy="5"/>
              </a:xfrm>
              <a:custGeom>
                <a:avLst/>
                <a:gdLst>
                  <a:gd name="T0" fmla="*/ 23 w 23"/>
                  <a:gd name="T1" fmla="*/ 13 h 13"/>
                  <a:gd name="T2" fmla="*/ 22 w 23"/>
                  <a:gd name="T3" fmla="*/ 8 h 13"/>
                  <a:gd name="T4" fmla="*/ 20 w 23"/>
                  <a:gd name="T5" fmla="*/ 4 h 13"/>
                  <a:gd name="T6" fmla="*/ 16 w 23"/>
                  <a:gd name="T7" fmla="*/ 1 h 13"/>
                  <a:gd name="T8" fmla="*/ 13 w 23"/>
                  <a:gd name="T9" fmla="*/ 0 h 13"/>
                  <a:gd name="T10" fmla="*/ 7 w 23"/>
                  <a:gd name="T11" fmla="*/ 0 h 13"/>
                  <a:gd name="T12" fmla="*/ 4 w 23"/>
                  <a:gd name="T13" fmla="*/ 3 h 13"/>
                  <a:gd name="T14" fmla="*/ 1 w 23"/>
                  <a:gd name="T15" fmla="*/ 6 h 13"/>
                  <a:gd name="T16" fmla="*/ 0 w 23"/>
                  <a:gd name="T17" fmla="*/ 10 h 13"/>
                  <a:gd name="T18" fmla="*/ 23 w 23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22" y="8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4" name="Freeform 208"/>
              <p:cNvSpPr>
                <a:spLocks/>
              </p:cNvSpPr>
              <p:nvPr/>
            </p:nvSpPr>
            <p:spPr bwMode="auto">
              <a:xfrm>
                <a:off x="5083" y="2455"/>
                <a:ext cx="24" cy="50"/>
              </a:xfrm>
              <a:custGeom>
                <a:avLst/>
                <a:gdLst>
                  <a:gd name="T0" fmla="*/ 3 w 72"/>
                  <a:gd name="T1" fmla="*/ 151 h 151"/>
                  <a:gd name="T2" fmla="*/ 24 w 72"/>
                  <a:gd name="T3" fmla="*/ 145 h 151"/>
                  <a:gd name="T4" fmla="*/ 23 w 72"/>
                  <a:gd name="T5" fmla="*/ 132 h 151"/>
                  <a:gd name="T6" fmla="*/ 24 w 72"/>
                  <a:gd name="T7" fmla="*/ 122 h 151"/>
                  <a:gd name="T8" fmla="*/ 26 w 72"/>
                  <a:gd name="T9" fmla="*/ 112 h 151"/>
                  <a:gd name="T10" fmla="*/ 27 w 72"/>
                  <a:gd name="T11" fmla="*/ 103 h 151"/>
                  <a:gd name="T12" fmla="*/ 30 w 72"/>
                  <a:gd name="T13" fmla="*/ 96 h 151"/>
                  <a:gd name="T14" fmla="*/ 35 w 72"/>
                  <a:gd name="T15" fmla="*/ 87 h 151"/>
                  <a:gd name="T16" fmla="*/ 39 w 72"/>
                  <a:gd name="T17" fmla="*/ 80 h 151"/>
                  <a:gd name="T18" fmla="*/ 42 w 72"/>
                  <a:gd name="T19" fmla="*/ 74 h 151"/>
                  <a:gd name="T20" fmla="*/ 46 w 72"/>
                  <a:gd name="T21" fmla="*/ 65 h 151"/>
                  <a:gd name="T22" fmla="*/ 50 w 72"/>
                  <a:gd name="T23" fmla="*/ 60 h 151"/>
                  <a:gd name="T24" fmla="*/ 56 w 72"/>
                  <a:gd name="T25" fmla="*/ 51 h 151"/>
                  <a:gd name="T26" fmla="*/ 61 w 72"/>
                  <a:gd name="T27" fmla="*/ 44 h 151"/>
                  <a:gd name="T28" fmla="*/ 64 w 72"/>
                  <a:gd name="T29" fmla="*/ 33 h 151"/>
                  <a:gd name="T30" fmla="*/ 68 w 72"/>
                  <a:gd name="T31" fmla="*/ 25 h 151"/>
                  <a:gd name="T32" fmla="*/ 69 w 72"/>
                  <a:gd name="T33" fmla="*/ 14 h 151"/>
                  <a:gd name="T34" fmla="*/ 72 w 72"/>
                  <a:gd name="T35" fmla="*/ 3 h 151"/>
                  <a:gd name="T36" fmla="*/ 49 w 72"/>
                  <a:gd name="T37" fmla="*/ 0 h 151"/>
                  <a:gd name="T38" fmla="*/ 48 w 72"/>
                  <a:gd name="T39" fmla="*/ 10 h 151"/>
                  <a:gd name="T40" fmla="*/ 45 w 72"/>
                  <a:gd name="T41" fmla="*/ 17 h 151"/>
                  <a:gd name="T42" fmla="*/ 42 w 72"/>
                  <a:gd name="T43" fmla="*/ 26 h 151"/>
                  <a:gd name="T44" fmla="*/ 39 w 72"/>
                  <a:gd name="T45" fmla="*/ 32 h 151"/>
                  <a:gd name="T46" fmla="*/ 35 w 72"/>
                  <a:gd name="T47" fmla="*/ 39 h 151"/>
                  <a:gd name="T48" fmla="*/ 30 w 72"/>
                  <a:gd name="T49" fmla="*/ 46 h 151"/>
                  <a:gd name="T50" fmla="*/ 26 w 72"/>
                  <a:gd name="T51" fmla="*/ 54 h 151"/>
                  <a:gd name="T52" fmla="*/ 21 w 72"/>
                  <a:gd name="T53" fmla="*/ 61 h 151"/>
                  <a:gd name="T54" fmla="*/ 17 w 72"/>
                  <a:gd name="T55" fmla="*/ 70 h 151"/>
                  <a:gd name="T56" fmla="*/ 13 w 72"/>
                  <a:gd name="T57" fmla="*/ 78 h 151"/>
                  <a:gd name="T58" fmla="*/ 10 w 72"/>
                  <a:gd name="T59" fmla="*/ 86 h 151"/>
                  <a:gd name="T60" fmla="*/ 4 w 72"/>
                  <a:gd name="T61" fmla="*/ 96 h 151"/>
                  <a:gd name="T62" fmla="*/ 3 w 72"/>
                  <a:gd name="T63" fmla="*/ 108 h 151"/>
                  <a:gd name="T64" fmla="*/ 1 w 72"/>
                  <a:gd name="T65" fmla="*/ 119 h 151"/>
                  <a:gd name="T66" fmla="*/ 0 w 72"/>
                  <a:gd name="T67" fmla="*/ 132 h 151"/>
                  <a:gd name="T68" fmla="*/ 1 w 72"/>
                  <a:gd name="T69" fmla="*/ 147 h 151"/>
                  <a:gd name="T70" fmla="*/ 21 w 72"/>
                  <a:gd name="T71" fmla="*/ 140 h 151"/>
                  <a:gd name="T72" fmla="*/ 3 w 7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151">
                    <a:moveTo>
                      <a:pt x="3" y="151"/>
                    </a:moveTo>
                    <a:lnTo>
                      <a:pt x="24" y="145"/>
                    </a:lnTo>
                    <a:lnTo>
                      <a:pt x="23" y="132"/>
                    </a:lnTo>
                    <a:lnTo>
                      <a:pt x="24" y="122"/>
                    </a:lnTo>
                    <a:lnTo>
                      <a:pt x="26" y="112"/>
                    </a:lnTo>
                    <a:lnTo>
                      <a:pt x="27" y="103"/>
                    </a:lnTo>
                    <a:lnTo>
                      <a:pt x="30" y="96"/>
                    </a:lnTo>
                    <a:lnTo>
                      <a:pt x="35" y="87"/>
                    </a:lnTo>
                    <a:lnTo>
                      <a:pt x="39" y="80"/>
                    </a:lnTo>
                    <a:lnTo>
                      <a:pt x="42" y="74"/>
                    </a:lnTo>
                    <a:lnTo>
                      <a:pt x="46" y="65"/>
                    </a:lnTo>
                    <a:lnTo>
                      <a:pt x="50" y="60"/>
                    </a:lnTo>
                    <a:lnTo>
                      <a:pt x="56" y="51"/>
                    </a:lnTo>
                    <a:lnTo>
                      <a:pt x="61" y="44"/>
                    </a:lnTo>
                    <a:lnTo>
                      <a:pt x="64" y="33"/>
                    </a:lnTo>
                    <a:lnTo>
                      <a:pt x="68" y="25"/>
                    </a:lnTo>
                    <a:lnTo>
                      <a:pt x="69" y="14"/>
                    </a:lnTo>
                    <a:lnTo>
                      <a:pt x="72" y="3"/>
                    </a:lnTo>
                    <a:lnTo>
                      <a:pt x="49" y="0"/>
                    </a:lnTo>
                    <a:lnTo>
                      <a:pt x="48" y="10"/>
                    </a:lnTo>
                    <a:lnTo>
                      <a:pt x="45" y="17"/>
                    </a:lnTo>
                    <a:lnTo>
                      <a:pt x="42" y="26"/>
                    </a:lnTo>
                    <a:lnTo>
                      <a:pt x="39" y="32"/>
                    </a:lnTo>
                    <a:lnTo>
                      <a:pt x="35" y="39"/>
                    </a:lnTo>
                    <a:lnTo>
                      <a:pt x="30" y="46"/>
                    </a:lnTo>
                    <a:lnTo>
                      <a:pt x="26" y="54"/>
                    </a:lnTo>
                    <a:lnTo>
                      <a:pt x="21" y="61"/>
                    </a:lnTo>
                    <a:lnTo>
                      <a:pt x="17" y="70"/>
                    </a:lnTo>
                    <a:lnTo>
                      <a:pt x="13" y="78"/>
                    </a:lnTo>
                    <a:lnTo>
                      <a:pt x="10" y="86"/>
                    </a:lnTo>
                    <a:lnTo>
                      <a:pt x="4" y="96"/>
                    </a:lnTo>
                    <a:lnTo>
                      <a:pt x="3" y="108"/>
                    </a:lnTo>
                    <a:lnTo>
                      <a:pt x="1" y="119"/>
                    </a:lnTo>
                    <a:lnTo>
                      <a:pt x="0" y="132"/>
                    </a:lnTo>
                    <a:lnTo>
                      <a:pt x="1" y="147"/>
                    </a:lnTo>
                    <a:lnTo>
                      <a:pt x="21" y="140"/>
                    </a:lnTo>
                    <a:lnTo>
                      <a:pt x="3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5" name="Freeform 209"/>
              <p:cNvSpPr>
                <a:spLocks/>
              </p:cNvSpPr>
              <p:nvPr/>
            </p:nvSpPr>
            <p:spPr bwMode="auto">
              <a:xfrm>
                <a:off x="5064" y="2482"/>
                <a:ext cx="26" cy="23"/>
              </a:xfrm>
              <a:custGeom>
                <a:avLst/>
                <a:gdLst>
                  <a:gd name="T0" fmla="*/ 0 w 80"/>
                  <a:gd name="T1" fmla="*/ 22 h 70"/>
                  <a:gd name="T2" fmla="*/ 9 w 80"/>
                  <a:gd name="T3" fmla="*/ 25 h 70"/>
                  <a:gd name="T4" fmla="*/ 16 w 80"/>
                  <a:gd name="T5" fmla="*/ 28 h 70"/>
                  <a:gd name="T6" fmla="*/ 24 w 80"/>
                  <a:gd name="T7" fmla="*/ 34 h 70"/>
                  <a:gd name="T8" fmla="*/ 32 w 80"/>
                  <a:gd name="T9" fmla="*/ 38 h 70"/>
                  <a:gd name="T10" fmla="*/ 40 w 80"/>
                  <a:gd name="T11" fmla="*/ 45 h 70"/>
                  <a:gd name="T12" fmla="*/ 47 w 80"/>
                  <a:gd name="T13" fmla="*/ 53 h 70"/>
                  <a:gd name="T14" fmla="*/ 54 w 80"/>
                  <a:gd name="T15" fmla="*/ 61 h 70"/>
                  <a:gd name="T16" fmla="*/ 62 w 80"/>
                  <a:gd name="T17" fmla="*/ 70 h 70"/>
                  <a:gd name="T18" fmla="*/ 80 w 80"/>
                  <a:gd name="T19" fmla="*/ 59 h 70"/>
                  <a:gd name="T20" fmla="*/ 73 w 80"/>
                  <a:gd name="T21" fmla="*/ 47 h 70"/>
                  <a:gd name="T22" fmla="*/ 63 w 80"/>
                  <a:gd name="T23" fmla="*/ 37 h 70"/>
                  <a:gd name="T24" fmla="*/ 56 w 80"/>
                  <a:gd name="T25" fmla="*/ 28 h 70"/>
                  <a:gd name="T26" fmla="*/ 47 w 80"/>
                  <a:gd name="T27" fmla="*/ 19 h 70"/>
                  <a:gd name="T28" fmla="*/ 37 w 80"/>
                  <a:gd name="T29" fmla="*/ 13 h 70"/>
                  <a:gd name="T30" fmla="*/ 28 w 80"/>
                  <a:gd name="T31" fmla="*/ 8 h 70"/>
                  <a:gd name="T32" fmla="*/ 16 w 80"/>
                  <a:gd name="T33" fmla="*/ 3 h 70"/>
                  <a:gd name="T34" fmla="*/ 8 w 80"/>
                  <a:gd name="T35" fmla="*/ 0 h 70"/>
                  <a:gd name="T36" fmla="*/ 0 w 80"/>
                  <a:gd name="T37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70">
                    <a:moveTo>
                      <a:pt x="0" y="22"/>
                    </a:moveTo>
                    <a:lnTo>
                      <a:pt x="9" y="25"/>
                    </a:lnTo>
                    <a:lnTo>
                      <a:pt x="16" y="28"/>
                    </a:lnTo>
                    <a:lnTo>
                      <a:pt x="24" y="34"/>
                    </a:lnTo>
                    <a:lnTo>
                      <a:pt x="32" y="38"/>
                    </a:lnTo>
                    <a:lnTo>
                      <a:pt x="40" y="45"/>
                    </a:lnTo>
                    <a:lnTo>
                      <a:pt x="47" y="53"/>
                    </a:lnTo>
                    <a:lnTo>
                      <a:pt x="54" y="61"/>
                    </a:lnTo>
                    <a:lnTo>
                      <a:pt x="62" y="70"/>
                    </a:lnTo>
                    <a:lnTo>
                      <a:pt x="80" y="59"/>
                    </a:lnTo>
                    <a:lnTo>
                      <a:pt x="73" y="47"/>
                    </a:lnTo>
                    <a:lnTo>
                      <a:pt x="63" y="37"/>
                    </a:lnTo>
                    <a:lnTo>
                      <a:pt x="56" y="28"/>
                    </a:lnTo>
                    <a:lnTo>
                      <a:pt x="47" y="19"/>
                    </a:lnTo>
                    <a:lnTo>
                      <a:pt x="37" y="13"/>
                    </a:lnTo>
                    <a:lnTo>
                      <a:pt x="28" y="8"/>
                    </a:lnTo>
                    <a:lnTo>
                      <a:pt x="16" y="3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6" name="Freeform 210"/>
              <p:cNvSpPr>
                <a:spLocks/>
              </p:cNvSpPr>
              <p:nvPr/>
            </p:nvSpPr>
            <p:spPr bwMode="auto">
              <a:xfrm>
                <a:off x="5084" y="2499"/>
                <a:ext cx="5" cy="8"/>
              </a:xfrm>
              <a:custGeom>
                <a:avLst/>
                <a:gdLst>
                  <a:gd name="T0" fmla="*/ 15 w 15"/>
                  <a:gd name="T1" fmla="*/ 1 h 23"/>
                  <a:gd name="T2" fmla="*/ 10 w 15"/>
                  <a:gd name="T3" fmla="*/ 0 h 23"/>
                  <a:gd name="T4" fmla="*/ 6 w 15"/>
                  <a:gd name="T5" fmla="*/ 1 h 23"/>
                  <a:gd name="T6" fmla="*/ 2 w 15"/>
                  <a:gd name="T7" fmla="*/ 6 h 23"/>
                  <a:gd name="T8" fmla="*/ 0 w 15"/>
                  <a:gd name="T9" fmla="*/ 8 h 23"/>
                  <a:gd name="T10" fmla="*/ 0 w 15"/>
                  <a:gd name="T11" fmla="*/ 13 h 23"/>
                  <a:gd name="T12" fmla="*/ 0 w 15"/>
                  <a:gd name="T13" fmla="*/ 17 h 23"/>
                  <a:gd name="T14" fmla="*/ 3 w 15"/>
                  <a:gd name="T15" fmla="*/ 20 h 23"/>
                  <a:gd name="T16" fmla="*/ 7 w 15"/>
                  <a:gd name="T17" fmla="*/ 23 h 23"/>
                  <a:gd name="T18" fmla="*/ 15 w 15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3">
                    <a:moveTo>
                      <a:pt x="15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437" name="圓角矩形圖說文字 436"/>
            <p:cNvSpPr/>
            <p:nvPr/>
          </p:nvSpPr>
          <p:spPr>
            <a:xfrm>
              <a:off x="179512" y="4498794"/>
              <a:ext cx="6979358" cy="1595436"/>
            </a:xfrm>
            <a:prstGeom prst="wedgeRoundRectCallout">
              <a:avLst>
                <a:gd name="adj1" fmla="val 63615"/>
                <a:gd name="adj2" fmla="val 1145"/>
                <a:gd name="adj3" fmla="val 16667"/>
              </a:avLst>
            </a:prstGeom>
            <a:solidFill>
              <a:schemeClr val="bg2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altLang="zh-TW" sz="3200" dirty="0" smtClean="0">
                <a:solidFill>
                  <a:schemeClr val="accent1">
                    <a:lumMod val="75000"/>
                  </a:schemeClr>
                </a:solidFill>
              </a:endParaRPr>
            </a:p>
            <a:p>
              <a:r>
                <a:rPr lang="en-US" altLang="zh-TW" sz="3200" dirty="0">
                  <a:solidFill>
                    <a:srgbClr val="FF0000"/>
                  </a:solidFill>
                  <a:latin typeface="Berlin Sans FB" pitchFamily="34" charset="0"/>
                </a:rPr>
                <a:t>10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是代表</a:t>
              </a:r>
              <a:r>
                <a:rPr lang="en-US" altLang="zh-TW" sz="3200" dirty="0">
                  <a:solidFill>
                    <a:srgbClr val="FF0000"/>
                  </a:solidFill>
                  <a:latin typeface="Berlin Sans FB" pitchFamily="34" charset="0"/>
                </a:rPr>
                <a:t>10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仙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，</a:t>
              </a:r>
              <a:r>
                <a:rPr lang="en-US" altLang="zh-TW" sz="3200" dirty="0" smtClean="0">
                  <a:solidFill>
                    <a:srgbClr val="FF0000"/>
                  </a:solidFill>
                  <a:latin typeface="Berlin Sans FB" pitchFamily="34" charset="0"/>
                </a:rPr>
                <a:t>10</a:t>
              </a:r>
              <a:r>
                <a:rPr lang="zh-TW" altLang="en-US" sz="3200" dirty="0">
                  <a:solidFill>
                    <a:srgbClr val="FF0000"/>
                  </a:solidFill>
                </a:rPr>
                <a:t>仙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的價值相等於</a:t>
              </a:r>
              <a:r>
                <a:rPr lang="en-US" altLang="zh-TW" sz="3200" dirty="0">
                  <a:solidFill>
                    <a:srgbClr val="FF0000"/>
                  </a:solidFill>
                  <a:latin typeface="Berlin Sans FB" pitchFamily="34" charset="0"/>
                </a:rPr>
                <a:t>1</a:t>
              </a:r>
              <a:r>
                <a:rPr lang="zh-TW" altLang="en-US" sz="3200" dirty="0">
                  <a:solidFill>
                    <a:srgbClr val="FF0000"/>
                  </a:solidFill>
                  <a:latin typeface="Berlin Sans FB" pitchFamily="34" charset="0"/>
                </a:rPr>
                <a:t>角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。以往曾發行過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「仙」這種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幣值較小的硬幣，但現在已不流通了。</a:t>
              </a:r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  <a:p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  <p:pic>
        <p:nvPicPr>
          <p:cNvPr id="3074" name="Picture 2" descr="\\server-pc1\STAR Project Team\00Artwork\1 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75" y="2697372"/>
            <a:ext cx="1561591" cy="14939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2" name="橢圓 3071"/>
          <p:cNvSpPr/>
          <p:nvPr/>
        </p:nvSpPr>
        <p:spPr>
          <a:xfrm>
            <a:off x="3419872" y="2852936"/>
            <a:ext cx="935269" cy="576064"/>
          </a:xfrm>
          <a:prstGeom prst="ellipse">
            <a:avLst/>
          </a:prstGeom>
          <a:noFill/>
          <a:ln w="41275" cmpd="sng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HK" altLang="en-US">
              <a:solidFill>
                <a:srgbClr val="FF0000"/>
              </a:solidFill>
            </a:endParaRPr>
          </a:p>
        </p:txBody>
      </p:sp>
      <p:sp>
        <p:nvSpPr>
          <p:cNvPr id="444" name="圓角矩形圖說文字 443"/>
          <p:cNvSpPr/>
          <p:nvPr/>
        </p:nvSpPr>
        <p:spPr>
          <a:xfrm>
            <a:off x="395536" y="1412776"/>
            <a:ext cx="8547585" cy="1008112"/>
          </a:xfrm>
          <a:prstGeom prst="wedgeRoundRectCallout">
            <a:avLst>
              <a:gd name="adj1" fmla="val -37671"/>
              <a:gd name="adj2" fmla="val 116894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n-US" altLang="zh-TW" sz="3200" dirty="0" smtClean="0">
              <a:solidFill>
                <a:schemeClr val="accent1">
                  <a:lumMod val="75000"/>
                </a:schemeClr>
              </a:solidFill>
            </a:endParaRPr>
          </a:p>
          <a:p>
            <a:r>
              <a:rPr lang="zh-TW" altLang="en-US" sz="3200" dirty="0">
                <a:solidFill>
                  <a:schemeClr val="accent1">
                    <a:lumMod val="75000"/>
                  </a:schemeClr>
                </a:solidFill>
              </a:rPr>
              <a:t>為何</a:t>
            </a:r>
            <a:r>
              <a:rPr lang="en-US" altLang="zh-TW" sz="3200" dirty="0" smtClean="0">
                <a:solidFill>
                  <a:srgbClr val="FF0000"/>
                </a:solidFill>
                <a:latin typeface="Berlin Sans FB" pitchFamily="34" charset="0"/>
              </a:rPr>
              <a:t>1</a:t>
            </a:r>
            <a:r>
              <a:rPr lang="zh-TW" altLang="en-US" sz="3200" dirty="0" smtClean="0">
                <a:solidFill>
                  <a:srgbClr val="FF0000"/>
                </a:solidFill>
                <a:latin typeface="Berlin Sans FB" pitchFamily="34" charset="0"/>
              </a:rPr>
              <a:t>角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硬幣上會顯示</a:t>
            </a:r>
            <a:r>
              <a:rPr lang="en-US" altLang="zh-TW" sz="3200" dirty="0" smtClean="0">
                <a:solidFill>
                  <a:srgbClr val="FF0000"/>
                </a:solidFill>
                <a:latin typeface="Berlin Sans FB" pitchFamily="34" charset="0"/>
              </a:rPr>
              <a:t>10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這個數而</a:t>
            </a:r>
            <a:r>
              <a:rPr lang="zh-TW" altLang="en-US" sz="3200" dirty="0" smtClean="0">
                <a:solidFill>
                  <a:srgbClr val="FF0000"/>
                </a:solidFill>
              </a:rPr>
              <a:t>不是</a:t>
            </a:r>
            <a:r>
              <a:rPr lang="en-US" altLang="zh-TW" sz="3200" dirty="0" smtClean="0">
                <a:solidFill>
                  <a:srgbClr val="FF0000"/>
                </a:solidFill>
                <a:latin typeface="Berlin Sans FB" pitchFamily="34" charset="0"/>
              </a:rPr>
              <a:t>1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？</a:t>
            </a:r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  <a:p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6182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" grpId="0" animBg="1"/>
      <p:bldP spid="44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硬幣的特徵</a:t>
            </a:r>
            <a:endParaRPr lang="zh-HK" altLang="en-US" dirty="0"/>
          </a:p>
        </p:txBody>
      </p:sp>
      <p:sp>
        <p:nvSpPr>
          <p:cNvPr id="2" name="文字方塊 1"/>
          <p:cNvSpPr txBox="1"/>
          <p:nvPr/>
        </p:nvSpPr>
        <p:spPr>
          <a:xfrm>
            <a:off x="4319266" y="3746309"/>
            <a:ext cx="9361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 smtClean="0">
                <a:solidFill>
                  <a:schemeClr val="accent6"/>
                </a:solidFill>
                <a:latin typeface="Berlin Sans FB" pitchFamily="34" charset="0"/>
              </a:rPr>
              <a:t>1</a:t>
            </a:r>
            <a:r>
              <a:rPr lang="zh-TW" altLang="en-US" sz="3200" dirty="0" smtClean="0">
                <a:solidFill>
                  <a:schemeClr val="accent6"/>
                </a:solidFill>
              </a:rPr>
              <a:t>角</a:t>
            </a:r>
            <a:endParaRPr lang="zh-HK" altLang="en-US" sz="3200" dirty="0">
              <a:solidFill>
                <a:schemeClr val="accent6"/>
              </a:solidFill>
            </a:endParaRPr>
          </a:p>
        </p:txBody>
      </p:sp>
      <p:grpSp>
        <p:nvGrpSpPr>
          <p:cNvPr id="3" name="群組 2"/>
          <p:cNvGrpSpPr/>
          <p:nvPr/>
        </p:nvGrpSpPr>
        <p:grpSpPr>
          <a:xfrm>
            <a:off x="3419872" y="2708920"/>
            <a:ext cx="2342207" cy="912624"/>
            <a:chOff x="815949" y="2196540"/>
            <a:chExt cx="2342207" cy="912624"/>
          </a:xfrm>
        </p:grpSpPr>
        <p:pic>
          <p:nvPicPr>
            <p:cNvPr id="222" name="Picture 3" descr="\\server-pc1\STAR Project Team\STAR_Maths\02 Tasks development\WLTS_1617\Artwork\note and coin\Coin 10 cents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949" y="2196540"/>
              <a:ext cx="935269" cy="9126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4" name="Picture 2" descr="\\server-pc1\STAR Project Team\STAR_Maths\02 Tasks development\WLTS_1617\Artwork\note and coin\10cent_back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2708" y="2218727"/>
              <a:ext cx="865448" cy="8594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群組 3"/>
          <p:cNvGrpSpPr/>
          <p:nvPr/>
        </p:nvGrpSpPr>
        <p:grpSpPr>
          <a:xfrm>
            <a:off x="611560" y="4233681"/>
            <a:ext cx="8166560" cy="2435679"/>
            <a:chOff x="611560" y="4233681"/>
            <a:chExt cx="8166560" cy="2435679"/>
          </a:xfrm>
        </p:grpSpPr>
        <p:grpSp>
          <p:nvGrpSpPr>
            <p:cNvPr id="229" name="Group 4"/>
            <p:cNvGrpSpPr>
              <a:grpSpLocks noChangeAspect="1"/>
            </p:cNvGrpSpPr>
            <p:nvPr/>
          </p:nvGrpSpPr>
          <p:grpSpPr bwMode="auto">
            <a:xfrm>
              <a:off x="6442907" y="4233681"/>
              <a:ext cx="2335213" cy="2109787"/>
              <a:chOff x="4014" y="2251"/>
              <a:chExt cx="1471" cy="1329"/>
            </a:xfrm>
          </p:grpSpPr>
          <p:sp>
            <p:nvSpPr>
              <p:cNvPr id="230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014" y="2251"/>
                <a:ext cx="1471" cy="1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grpSp>
            <p:nvGrpSpPr>
              <p:cNvPr id="231" name="Group 205"/>
              <p:cNvGrpSpPr>
                <a:grpSpLocks/>
              </p:cNvGrpSpPr>
              <p:nvPr/>
            </p:nvGrpSpPr>
            <p:grpSpPr bwMode="auto">
              <a:xfrm>
                <a:off x="4014" y="2251"/>
                <a:ext cx="1469" cy="1329"/>
                <a:chOff x="4014" y="2251"/>
                <a:chExt cx="1469" cy="1329"/>
              </a:xfrm>
            </p:grpSpPr>
            <p:sp>
              <p:nvSpPr>
                <p:cNvPr id="237" name="Freeform 5"/>
                <p:cNvSpPr>
                  <a:spLocks/>
                </p:cNvSpPr>
                <p:nvPr/>
              </p:nvSpPr>
              <p:spPr bwMode="auto">
                <a:xfrm>
                  <a:off x="4018" y="2251"/>
                  <a:ext cx="767" cy="833"/>
                </a:xfrm>
                <a:custGeom>
                  <a:avLst/>
                  <a:gdLst>
                    <a:gd name="T0" fmla="*/ 2297 w 2301"/>
                    <a:gd name="T1" fmla="*/ 0 h 2499"/>
                    <a:gd name="T2" fmla="*/ 0 w 2301"/>
                    <a:gd name="T3" fmla="*/ 0 h 2499"/>
                    <a:gd name="T4" fmla="*/ 0 w 2301"/>
                    <a:gd name="T5" fmla="*/ 2499 h 2499"/>
                    <a:gd name="T6" fmla="*/ 69 w 2301"/>
                    <a:gd name="T7" fmla="*/ 2495 h 2499"/>
                    <a:gd name="T8" fmla="*/ 141 w 2301"/>
                    <a:gd name="T9" fmla="*/ 2489 h 2499"/>
                    <a:gd name="T10" fmla="*/ 210 w 2301"/>
                    <a:gd name="T11" fmla="*/ 2483 h 2499"/>
                    <a:gd name="T12" fmla="*/ 282 w 2301"/>
                    <a:gd name="T13" fmla="*/ 2478 h 2499"/>
                    <a:gd name="T14" fmla="*/ 354 w 2301"/>
                    <a:gd name="T15" fmla="*/ 2472 h 2499"/>
                    <a:gd name="T16" fmla="*/ 426 w 2301"/>
                    <a:gd name="T17" fmla="*/ 2466 h 2499"/>
                    <a:gd name="T18" fmla="*/ 498 w 2301"/>
                    <a:gd name="T19" fmla="*/ 2460 h 2499"/>
                    <a:gd name="T20" fmla="*/ 571 w 2301"/>
                    <a:gd name="T21" fmla="*/ 2454 h 2499"/>
                    <a:gd name="T22" fmla="*/ 644 w 2301"/>
                    <a:gd name="T23" fmla="*/ 2449 h 2499"/>
                    <a:gd name="T24" fmla="*/ 715 w 2301"/>
                    <a:gd name="T25" fmla="*/ 2443 h 2499"/>
                    <a:gd name="T26" fmla="*/ 788 w 2301"/>
                    <a:gd name="T27" fmla="*/ 2437 h 2499"/>
                    <a:gd name="T28" fmla="*/ 860 w 2301"/>
                    <a:gd name="T29" fmla="*/ 2431 h 2499"/>
                    <a:gd name="T30" fmla="*/ 935 w 2301"/>
                    <a:gd name="T31" fmla="*/ 2427 h 2499"/>
                    <a:gd name="T32" fmla="*/ 1007 w 2301"/>
                    <a:gd name="T33" fmla="*/ 2421 h 2499"/>
                    <a:gd name="T34" fmla="*/ 1080 w 2301"/>
                    <a:gd name="T35" fmla="*/ 2415 h 2499"/>
                    <a:gd name="T36" fmla="*/ 1153 w 2301"/>
                    <a:gd name="T37" fmla="*/ 2409 h 2499"/>
                    <a:gd name="T38" fmla="*/ 1225 w 2301"/>
                    <a:gd name="T39" fmla="*/ 2403 h 2499"/>
                    <a:gd name="T40" fmla="*/ 1298 w 2301"/>
                    <a:gd name="T41" fmla="*/ 2399 h 2499"/>
                    <a:gd name="T42" fmla="*/ 1372 w 2301"/>
                    <a:gd name="T43" fmla="*/ 2393 h 2499"/>
                    <a:gd name="T44" fmla="*/ 1443 w 2301"/>
                    <a:gd name="T45" fmla="*/ 2389 h 2499"/>
                    <a:gd name="T46" fmla="*/ 1516 w 2301"/>
                    <a:gd name="T47" fmla="*/ 2383 h 2499"/>
                    <a:gd name="T48" fmla="*/ 1589 w 2301"/>
                    <a:gd name="T49" fmla="*/ 2379 h 2499"/>
                    <a:gd name="T50" fmla="*/ 1662 w 2301"/>
                    <a:gd name="T51" fmla="*/ 2374 h 2499"/>
                    <a:gd name="T52" fmla="*/ 1733 w 2301"/>
                    <a:gd name="T53" fmla="*/ 2370 h 2499"/>
                    <a:gd name="T54" fmla="*/ 1806 w 2301"/>
                    <a:gd name="T55" fmla="*/ 2366 h 2499"/>
                    <a:gd name="T56" fmla="*/ 1877 w 2301"/>
                    <a:gd name="T57" fmla="*/ 2361 h 2499"/>
                    <a:gd name="T58" fmla="*/ 1948 w 2301"/>
                    <a:gd name="T59" fmla="*/ 2357 h 2499"/>
                    <a:gd name="T60" fmla="*/ 2018 w 2301"/>
                    <a:gd name="T61" fmla="*/ 2354 h 2499"/>
                    <a:gd name="T62" fmla="*/ 2088 w 2301"/>
                    <a:gd name="T63" fmla="*/ 2350 h 2499"/>
                    <a:gd name="T64" fmla="*/ 2157 w 2301"/>
                    <a:gd name="T65" fmla="*/ 2347 h 2499"/>
                    <a:gd name="T66" fmla="*/ 2227 w 2301"/>
                    <a:gd name="T67" fmla="*/ 2344 h 2499"/>
                    <a:gd name="T68" fmla="*/ 2297 w 2301"/>
                    <a:gd name="T69" fmla="*/ 2341 h 2499"/>
                    <a:gd name="T70" fmla="*/ 2298 w 2301"/>
                    <a:gd name="T71" fmla="*/ 1731 h 2499"/>
                    <a:gd name="T72" fmla="*/ 2301 w 2301"/>
                    <a:gd name="T73" fmla="*/ 1150 h 2499"/>
                    <a:gd name="T74" fmla="*/ 2301 w 2301"/>
                    <a:gd name="T75" fmla="*/ 576 h 2499"/>
                    <a:gd name="T76" fmla="*/ 2297 w 2301"/>
                    <a:gd name="T77" fmla="*/ 0 h 2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01" h="2499">
                      <a:moveTo>
                        <a:pt x="2297" y="0"/>
                      </a:moveTo>
                      <a:lnTo>
                        <a:pt x="0" y="0"/>
                      </a:lnTo>
                      <a:lnTo>
                        <a:pt x="0" y="2499"/>
                      </a:lnTo>
                      <a:lnTo>
                        <a:pt x="69" y="2495"/>
                      </a:lnTo>
                      <a:lnTo>
                        <a:pt x="141" y="2489"/>
                      </a:lnTo>
                      <a:lnTo>
                        <a:pt x="210" y="2483"/>
                      </a:lnTo>
                      <a:lnTo>
                        <a:pt x="282" y="2478"/>
                      </a:lnTo>
                      <a:lnTo>
                        <a:pt x="354" y="2472"/>
                      </a:lnTo>
                      <a:lnTo>
                        <a:pt x="426" y="2466"/>
                      </a:lnTo>
                      <a:lnTo>
                        <a:pt x="498" y="2460"/>
                      </a:lnTo>
                      <a:lnTo>
                        <a:pt x="571" y="2454"/>
                      </a:lnTo>
                      <a:lnTo>
                        <a:pt x="644" y="2449"/>
                      </a:lnTo>
                      <a:lnTo>
                        <a:pt x="715" y="2443"/>
                      </a:lnTo>
                      <a:lnTo>
                        <a:pt x="788" y="2437"/>
                      </a:lnTo>
                      <a:lnTo>
                        <a:pt x="860" y="2431"/>
                      </a:lnTo>
                      <a:lnTo>
                        <a:pt x="935" y="2427"/>
                      </a:lnTo>
                      <a:lnTo>
                        <a:pt x="1007" y="2421"/>
                      </a:lnTo>
                      <a:lnTo>
                        <a:pt x="1080" y="2415"/>
                      </a:lnTo>
                      <a:lnTo>
                        <a:pt x="1153" y="2409"/>
                      </a:lnTo>
                      <a:lnTo>
                        <a:pt x="1225" y="2403"/>
                      </a:lnTo>
                      <a:lnTo>
                        <a:pt x="1298" y="2399"/>
                      </a:lnTo>
                      <a:lnTo>
                        <a:pt x="1372" y="2393"/>
                      </a:lnTo>
                      <a:lnTo>
                        <a:pt x="1443" y="2389"/>
                      </a:lnTo>
                      <a:lnTo>
                        <a:pt x="1516" y="2383"/>
                      </a:lnTo>
                      <a:lnTo>
                        <a:pt x="1589" y="2379"/>
                      </a:lnTo>
                      <a:lnTo>
                        <a:pt x="1662" y="2374"/>
                      </a:lnTo>
                      <a:lnTo>
                        <a:pt x="1733" y="2370"/>
                      </a:lnTo>
                      <a:lnTo>
                        <a:pt x="1806" y="2366"/>
                      </a:lnTo>
                      <a:lnTo>
                        <a:pt x="1877" y="2361"/>
                      </a:lnTo>
                      <a:lnTo>
                        <a:pt x="1948" y="2357"/>
                      </a:lnTo>
                      <a:lnTo>
                        <a:pt x="2018" y="2354"/>
                      </a:lnTo>
                      <a:lnTo>
                        <a:pt x="2088" y="2350"/>
                      </a:lnTo>
                      <a:lnTo>
                        <a:pt x="2157" y="2347"/>
                      </a:lnTo>
                      <a:lnTo>
                        <a:pt x="2227" y="2344"/>
                      </a:lnTo>
                      <a:lnTo>
                        <a:pt x="2297" y="2341"/>
                      </a:lnTo>
                      <a:lnTo>
                        <a:pt x="2298" y="1731"/>
                      </a:lnTo>
                      <a:lnTo>
                        <a:pt x="2301" y="1150"/>
                      </a:lnTo>
                      <a:lnTo>
                        <a:pt x="2301" y="576"/>
                      </a:lnTo>
                      <a:lnTo>
                        <a:pt x="229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8" name="Freeform 6"/>
                <p:cNvSpPr>
                  <a:spLocks/>
                </p:cNvSpPr>
                <p:nvPr/>
              </p:nvSpPr>
              <p:spPr bwMode="auto">
                <a:xfrm>
                  <a:off x="4014" y="3081"/>
                  <a:ext cx="4" cy="7"/>
                </a:xfrm>
                <a:custGeom>
                  <a:avLst/>
                  <a:gdLst>
                    <a:gd name="T0" fmla="*/ 10 w 12"/>
                    <a:gd name="T1" fmla="*/ 0 h 23"/>
                    <a:gd name="T2" fmla="*/ 6 w 12"/>
                    <a:gd name="T3" fmla="*/ 1 h 23"/>
                    <a:gd name="T4" fmla="*/ 3 w 12"/>
                    <a:gd name="T5" fmla="*/ 4 h 23"/>
                    <a:gd name="T6" fmla="*/ 0 w 12"/>
                    <a:gd name="T7" fmla="*/ 9 h 23"/>
                    <a:gd name="T8" fmla="*/ 0 w 12"/>
                    <a:gd name="T9" fmla="*/ 13 h 23"/>
                    <a:gd name="T10" fmla="*/ 1 w 12"/>
                    <a:gd name="T11" fmla="*/ 17 h 23"/>
                    <a:gd name="T12" fmla="*/ 4 w 12"/>
                    <a:gd name="T13" fmla="*/ 20 h 23"/>
                    <a:gd name="T14" fmla="*/ 7 w 12"/>
                    <a:gd name="T15" fmla="*/ 23 h 23"/>
                    <a:gd name="T16" fmla="*/ 12 w 12"/>
                    <a:gd name="T17" fmla="*/ 23 h 23"/>
                    <a:gd name="T18" fmla="*/ 10 w 12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7" y="23"/>
                      </a:lnTo>
                      <a:lnTo>
                        <a:pt x="12" y="2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9" name="Freeform 7"/>
                <p:cNvSpPr>
                  <a:spLocks/>
                </p:cNvSpPr>
                <p:nvPr/>
              </p:nvSpPr>
              <p:spPr bwMode="auto">
                <a:xfrm>
                  <a:off x="4017" y="3028"/>
                  <a:ext cx="771" cy="60"/>
                </a:xfrm>
                <a:custGeom>
                  <a:avLst/>
                  <a:gdLst>
                    <a:gd name="T0" fmla="*/ 2298 w 2311"/>
                    <a:gd name="T1" fmla="*/ 0 h 182"/>
                    <a:gd name="T2" fmla="*/ 2159 w 2311"/>
                    <a:gd name="T3" fmla="*/ 6 h 182"/>
                    <a:gd name="T4" fmla="*/ 2020 w 2311"/>
                    <a:gd name="T5" fmla="*/ 13 h 182"/>
                    <a:gd name="T6" fmla="*/ 1877 w 2311"/>
                    <a:gd name="T7" fmla="*/ 21 h 182"/>
                    <a:gd name="T8" fmla="*/ 1735 w 2311"/>
                    <a:gd name="T9" fmla="*/ 29 h 182"/>
                    <a:gd name="T10" fmla="*/ 1591 w 2311"/>
                    <a:gd name="T11" fmla="*/ 38 h 182"/>
                    <a:gd name="T12" fmla="*/ 1445 w 2311"/>
                    <a:gd name="T13" fmla="*/ 47 h 182"/>
                    <a:gd name="T14" fmla="*/ 1300 w 2311"/>
                    <a:gd name="T15" fmla="*/ 58 h 182"/>
                    <a:gd name="T16" fmla="*/ 1155 w 2311"/>
                    <a:gd name="T17" fmla="*/ 69 h 182"/>
                    <a:gd name="T18" fmla="*/ 1008 w 2311"/>
                    <a:gd name="T19" fmla="*/ 80 h 182"/>
                    <a:gd name="T20" fmla="*/ 861 w 2311"/>
                    <a:gd name="T21" fmla="*/ 90 h 182"/>
                    <a:gd name="T22" fmla="*/ 716 w 2311"/>
                    <a:gd name="T23" fmla="*/ 102 h 182"/>
                    <a:gd name="T24" fmla="*/ 572 w 2311"/>
                    <a:gd name="T25" fmla="*/ 114 h 182"/>
                    <a:gd name="T26" fmla="*/ 426 w 2311"/>
                    <a:gd name="T27" fmla="*/ 125 h 182"/>
                    <a:gd name="T28" fmla="*/ 282 w 2311"/>
                    <a:gd name="T29" fmla="*/ 137 h 182"/>
                    <a:gd name="T30" fmla="*/ 141 w 2311"/>
                    <a:gd name="T31" fmla="*/ 149 h 182"/>
                    <a:gd name="T32" fmla="*/ 0 w 2311"/>
                    <a:gd name="T33" fmla="*/ 159 h 182"/>
                    <a:gd name="T34" fmla="*/ 71 w 2311"/>
                    <a:gd name="T35" fmla="*/ 176 h 182"/>
                    <a:gd name="T36" fmla="*/ 214 w 2311"/>
                    <a:gd name="T37" fmla="*/ 166 h 182"/>
                    <a:gd name="T38" fmla="*/ 358 w 2311"/>
                    <a:gd name="T39" fmla="*/ 154 h 182"/>
                    <a:gd name="T40" fmla="*/ 502 w 2311"/>
                    <a:gd name="T41" fmla="*/ 143 h 182"/>
                    <a:gd name="T42" fmla="*/ 646 w 2311"/>
                    <a:gd name="T43" fmla="*/ 131 h 182"/>
                    <a:gd name="T44" fmla="*/ 791 w 2311"/>
                    <a:gd name="T45" fmla="*/ 120 h 182"/>
                    <a:gd name="T46" fmla="*/ 937 w 2311"/>
                    <a:gd name="T47" fmla="*/ 108 h 182"/>
                    <a:gd name="T48" fmla="*/ 1082 w 2311"/>
                    <a:gd name="T49" fmla="*/ 98 h 182"/>
                    <a:gd name="T50" fmla="*/ 1229 w 2311"/>
                    <a:gd name="T51" fmla="*/ 86 h 182"/>
                    <a:gd name="T52" fmla="*/ 1374 w 2311"/>
                    <a:gd name="T53" fmla="*/ 76 h 182"/>
                    <a:gd name="T54" fmla="*/ 1520 w 2311"/>
                    <a:gd name="T55" fmla="*/ 66 h 182"/>
                    <a:gd name="T56" fmla="*/ 1664 w 2311"/>
                    <a:gd name="T57" fmla="*/ 56 h 182"/>
                    <a:gd name="T58" fmla="*/ 1808 w 2311"/>
                    <a:gd name="T59" fmla="*/ 47 h 182"/>
                    <a:gd name="T60" fmla="*/ 1950 w 2311"/>
                    <a:gd name="T61" fmla="*/ 40 h 182"/>
                    <a:gd name="T62" fmla="*/ 2091 w 2311"/>
                    <a:gd name="T63" fmla="*/ 32 h 182"/>
                    <a:gd name="T64" fmla="*/ 2231 w 2311"/>
                    <a:gd name="T65" fmla="*/ 26 h 182"/>
                    <a:gd name="T66" fmla="*/ 2311 w 2311"/>
                    <a:gd name="T67" fmla="*/ 1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11" h="182">
                      <a:moveTo>
                        <a:pt x="2286" y="12"/>
                      </a:moveTo>
                      <a:lnTo>
                        <a:pt x="2298" y="0"/>
                      </a:lnTo>
                      <a:lnTo>
                        <a:pt x="2229" y="3"/>
                      </a:lnTo>
                      <a:lnTo>
                        <a:pt x="2159" y="6"/>
                      </a:lnTo>
                      <a:lnTo>
                        <a:pt x="2090" y="9"/>
                      </a:lnTo>
                      <a:lnTo>
                        <a:pt x="2020" y="13"/>
                      </a:lnTo>
                      <a:lnTo>
                        <a:pt x="1949" y="16"/>
                      </a:lnTo>
                      <a:lnTo>
                        <a:pt x="1877" y="21"/>
                      </a:lnTo>
                      <a:lnTo>
                        <a:pt x="1806" y="25"/>
                      </a:lnTo>
                      <a:lnTo>
                        <a:pt x="1735" y="29"/>
                      </a:lnTo>
                      <a:lnTo>
                        <a:pt x="1662" y="32"/>
                      </a:lnTo>
                      <a:lnTo>
                        <a:pt x="1591" y="38"/>
                      </a:lnTo>
                      <a:lnTo>
                        <a:pt x="1518" y="42"/>
                      </a:lnTo>
                      <a:lnTo>
                        <a:pt x="1445" y="47"/>
                      </a:lnTo>
                      <a:lnTo>
                        <a:pt x="1373" y="53"/>
                      </a:lnTo>
                      <a:lnTo>
                        <a:pt x="1300" y="58"/>
                      </a:lnTo>
                      <a:lnTo>
                        <a:pt x="1227" y="63"/>
                      </a:lnTo>
                      <a:lnTo>
                        <a:pt x="1155" y="69"/>
                      </a:lnTo>
                      <a:lnTo>
                        <a:pt x="1082" y="74"/>
                      </a:lnTo>
                      <a:lnTo>
                        <a:pt x="1008" y="80"/>
                      </a:lnTo>
                      <a:lnTo>
                        <a:pt x="935" y="85"/>
                      </a:lnTo>
                      <a:lnTo>
                        <a:pt x="861" y="90"/>
                      </a:lnTo>
                      <a:lnTo>
                        <a:pt x="790" y="96"/>
                      </a:lnTo>
                      <a:lnTo>
                        <a:pt x="716" y="102"/>
                      </a:lnTo>
                      <a:lnTo>
                        <a:pt x="644" y="108"/>
                      </a:lnTo>
                      <a:lnTo>
                        <a:pt x="572" y="114"/>
                      </a:lnTo>
                      <a:lnTo>
                        <a:pt x="499" y="120"/>
                      </a:lnTo>
                      <a:lnTo>
                        <a:pt x="426" y="125"/>
                      </a:lnTo>
                      <a:lnTo>
                        <a:pt x="355" y="131"/>
                      </a:lnTo>
                      <a:lnTo>
                        <a:pt x="282" y="137"/>
                      </a:lnTo>
                      <a:lnTo>
                        <a:pt x="212" y="143"/>
                      </a:lnTo>
                      <a:lnTo>
                        <a:pt x="141" y="149"/>
                      </a:lnTo>
                      <a:lnTo>
                        <a:pt x="71" y="154"/>
                      </a:lnTo>
                      <a:lnTo>
                        <a:pt x="0" y="159"/>
                      </a:lnTo>
                      <a:lnTo>
                        <a:pt x="2" y="182"/>
                      </a:lnTo>
                      <a:lnTo>
                        <a:pt x="71" y="176"/>
                      </a:lnTo>
                      <a:lnTo>
                        <a:pt x="144" y="172"/>
                      </a:lnTo>
                      <a:lnTo>
                        <a:pt x="214" y="166"/>
                      </a:lnTo>
                      <a:lnTo>
                        <a:pt x="285" y="160"/>
                      </a:lnTo>
                      <a:lnTo>
                        <a:pt x="358" y="154"/>
                      </a:lnTo>
                      <a:lnTo>
                        <a:pt x="429" y="149"/>
                      </a:lnTo>
                      <a:lnTo>
                        <a:pt x="502" y="143"/>
                      </a:lnTo>
                      <a:lnTo>
                        <a:pt x="575" y="137"/>
                      </a:lnTo>
                      <a:lnTo>
                        <a:pt x="646" y="131"/>
                      </a:lnTo>
                      <a:lnTo>
                        <a:pt x="718" y="125"/>
                      </a:lnTo>
                      <a:lnTo>
                        <a:pt x="791" y="120"/>
                      </a:lnTo>
                      <a:lnTo>
                        <a:pt x="864" y="114"/>
                      </a:lnTo>
                      <a:lnTo>
                        <a:pt x="937" y="108"/>
                      </a:lnTo>
                      <a:lnTo>
                        <a:pt x="1009" y="102"/>
                      </a:lnTo>
                      <a:lnTo>
                        <a:pt x="1082" y="98"/>
                      </a:lnTo>
                      <a:lnTo>
                        <a:pt x="1155" y="92"/>
                      </a:lnTo>
                      <a:lnTo>
                        <a:pt x="1229" y="86"/>
                      </a:lnTo>
                      <a:lnTo>
                        <a:pt x="1302" y="82"/>
                      </a:lnTo>
                      <a:lnTo>
                        <a:pt x="1374" y="76"/>
                      </a:lnTo>
                      <a:lnTo>
                        <a:pt x="1447" y="70"/>
                      </a:lnTo>
                      <a:lnTo>
                        <a:pt x="1520" y="66"/>
                      </a:lnTo>
                      <a:lnTo>
                        <a:pt x="1592" y="61"/>
                      </a:lnTo>
                      <a:lnTo>
                        <a:pt x="1664" y="56"/>
                      </a:lnTo>
                      <a:lnTo>
                        <a:pt x="1735" y="53"/>
                      </a:lnTo>
                      <a:lnTo>
                        <a:pt x="1808" y="47"/>
                      </a:lnTo>
                      <a:lnTo>
                        <a:pt x="1879" y="44"/>
                      </a:lnTo>
                      <a:lnTo>
                        <a:pt x="1950" y="40"/>
                      </a:lnTo>
                      <a:lnTo>
                        <a:pt x="2020" y="35"/>
                      </a:lnTo>
                      <a:lnTo>
                        <a:pt x="2091" y="32"/>
                      </a:lnTo>
                      <a:lnTo>
                        <a:pt x="2161" y="29"/>
                      </a:lnTo>
                      <a:lnTo>
                        <a:pt x="2231" y="26"/>
                      </a:lnTo>
                      <a:lnTo>
                        <a:pt x="2299" y="24"/>
                      </a:lnTo>
                      <a:lnTo>
                        <a:pt x="2311" y="12"/>
                      </a:lnTo>
                      <a:lnTo>
                        <a:pt x="228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0" name="Freeform 8"/>
                <p:cNvSpPr>
                  <a:spLocks/>
                </p:cNvSpPr>
                <p:nvPr/>
              </p:nvSpPr>
              <p:spPr bwMode="auto">
                <a:xfrm>
                  <a:off x="4779" y="2251"/>
                  <a:ext cx="10" cy="781"/>
                </a:xfrm>
                <a:custGeom>
                  <a:avLst/>
                  <a:gdLst>
                    <a:gd name="T0" fmla="*/ 1 w 30"/>
                    <a:gd name="T1" fmla="*/ 0 h 2341"/>
                    <a:gd name="T2" fmla="*/ 3 w 30"/>
                    <a:gd name="T3" fmla="*/ 73 h 2341"/>
                    <a:gd name="T4" fmla="*/ 3 w 30"/>
                    <a:gd name="T5" fmla="*/ 146 h 2341"/>
                    <a:gd name="T6" fmla="*/ 3 w 30"/>
                    <a:gd name="T7" fmla="*/ 219 h 2341"/>
                    <a:gd name="T8" fmla="*/ 4 w 30"/>
                    <a:gd name="T9" fmla="*/ 290 h 2341"/>
                    <a:gd name="T10" fmla="*/ 4 w 30"/>
                    <a:gd name="T11" fmla="*/ 363 h 2341"/>
                    <a:gd name="T12" fmla="*/ 6 w 30"/>
                    <a:gd name="T13" fmla="*/ 434 h 2341"/>
                    <a:gd name="T14" fmla="*/ 6 w 30"/>
                    <a:gd name="T15" fmla="*/ 505 h 2341"/>
                    <a:gd name="T16" fmla="*/ 6 w 30"/>
                    <a:gd name="T17" fmla="*/ 576 h 2341"/>
                    <a:gd name="T18" fmla="*/ 7 w 30"/>
                    <a:gd name="T19" fmla="*/ 649 h 2341"/>
                    <a:gd name="T20" fmla="*/ 7 w 30"/>
                    <a:gd name="T21" fmla="*/ 863 h 2341"/>
                    <a:gd name="T22" fmla="*/ 6 w 30"/>
                    <a:gd name="T23" fmla="*/ 934 h 2341"/>
                    <a:gd name="T24" fmla="*/ 6 w 30"/>
                    <a:gd name="T25" fmla="*/ 1077 h 2341"/>
                    <a:gd name="T26" fmla="*/ 6 w 30"/>
                    <a:gd name="T27" fmla="*/ 1148 h 2341"/>
                    <a:gd name="T28" fmla="*/ 6 w 30"/>
                    <a:gd name="T29" fmla="*/ 1221 h 2341"/>
                    <a:gd name="T30" fmla="*/ 4 w 30"/>
                    <a:gd name="T31" fmla="*/ 1294 h 2341"/>
                    <a:gd name="T32" fmla="*/ 4 w 30"/>
                    <a:gd name="T33" fmla="*/ 1365 h 2341"/>
                    <a:gd name="T34" fmla="*/ 4 w 30"/>
                    <a:gd name="T35" fmla="*/ 1438 h 2341"/>
                    <a:gd name="T36" fmla="*/ 3 w 30"/>
                    <a:gd name="T37" fmla="*/ 1510 h 2341"/>
                    <a:gd name="T38" fmla="*/ 3 w 30"/>
                    <a:gd name="T39" fmla="*/ 1584 h 2341"/>
                    <a:gd name="T40" fmla="*/ 3 w 30"/>
                    <a:gd name="T41" fmla="*/ 1657 h 2341"/>
                    <a:gd name="T42" fmla="*/ 3 w 30"/>
                    <a:gd name="T43" fmla="*/ 1731 h 2341"/>
                    <a:gd name="T44" fmla="*/ 1 w 30"/>
                    <a:gd name="T45" fmla="*/ 1806 h 2341"/>
                    <a:gd name="T46" fmla="*/ 1 w 30"/>
                    <a:gd name="T47" fmla="*/ 1880 h 2341"/>
                    <a:gd name="T48" fmla="*/ 1 w 30"/>
                    <a:gd name="T49" fmla="*/ 1955 h 2341"/>
                    <a:gd name="T50" fmla="*/ 1 w 30"/>
                    <a:gd name="T51" fmla="*/ 2108 h 2341"/>
                    <a:gd name="T52" fmla="*/ 0 w 30"/>
                    <a:gd name="T53" fmla="*/ 2185 h 2341"/>
                    <a:gd name="T54" fmla="*/ 0 w 30"/>
                    <a:gd name="T55" fmla="*/ 2341 h 2341"/>
                    <a:gd name="T56" fmla="*/ 25 w 30"/>
                    <a:gd name="T57" fmla="*/ 2341 h 2341"/>
                    <a:gd name="T58" fmla="*/ 25 w 30"/>
                    <a:gd name="T59" fmla="*/ 2185 h 2341"/>
                    <a:gd name="T60" fmla="*/ 25 w 30"/>
                    <a:gd name="T61" fmla="*/ 2108 h 2341"/>
                    <a:gd name="T62" fmla="*/ 25 w 30"/>
                    <a:gd name="T63" fmla="*/ 1955 h 2341"/>
                    <a:gd name="T64" fmla="*/ 26 w 30"/>
                    <a:gd name="T65" fmla="*/ 1880 h 2341"/>
                    <a:gd name="T66" fmla="*/ 26 w 30"/>
                    <a:gd name="T67" fmla="*/ 1806 h 2341"/>
                    <a:gd name="T68" fmla="*/ 26 w 30"/>
                    <a:gd name="T69" fmla="*/ 1731 h 2341"/>
                    <a:gd name="T70" fmla="*/ 28 w 30"/>
                    <a:gd name="T71" fmla="*/ 1657 h 2341"/>
                    <a:gd name="T72" fmla="*/ 28 w 30"/>
                    <a:gd name="T73" fmla="*/ 1584 h 2341"/>
                    <a:gd name="T74" fmla="*/ 28 w 30"/>
                    <a:gd name="T75" fmla="*/ 1510 h 2341"/>
                    <a:gd name="T76" fmla="*/ 28 w 30"/>
                    <a:gd name="T77" fmla="*/ 1438 h 2341"/>
                    <a:gd name="T78" fmla="*/ 28 w 30"/>
                    <a:gd name="T79" fmla="*/ 1365 h 2341"/>
                    <a:gd name="T80" fmla="*/ 29 w 30"/>
                    <a:gd name="T81" fmla="*/ 1294 h 2341"/>
                    <a:gd name="T82" fmla="*/ 29 w 30"/>
                    <a:gd name="T83" fmla="*/ 1221 h 2341"/>
                    <a:gd name="T84" fmla="*/ 29 w 30"/>
                    <a:gd name="T85" fmla="*/ 1148 h 2341"/>
                    <a:gd name="T86" fmla="*/ 30 w 30"/>
                    <a:gd name="T87" fmla="*/ 1077 h 2341"/>
                    <a:gd name="T88" fmla="*/ 30 w 30"/>
                    <a:gd name="T89" fmla="*/ 934 h 2341"/>
                    <a:gd name="T90" fmla="*/ 30 w 30"/>
                    <a:gd name="T91" fmla="*/ 863 h 2341"/>
                    <a:gd name="T92" fmla="*/ 30 w 30"/>
                    <a:gd name="T93" fmla="*/ 649 h 2341"/>
                    <a:gd name="T94" fmla="*/ 30 w 30"/>
                    <a:gd name="T95" fmla="*/ 576 h 2341"/>
                    <a:gd name="T96" fmla="*/ 30 w 30"/>
                    <a:gd name="T97" fmla="*/ 505 h 2341"/>
                    <a:gd name="T98" fmla="*/ 29 w 30"/>
                    <a:gd name="T99" fmla="*/ 434 h 2341"/>
                    <a:gd name="T100" fmla="*/ 29 w 30"/>
                    <a:gd name="T101" fmla="*/ 363 h 2341"/>
                    <a:gd name="T102" fmla="*/ 28 w 30"/>
                    <a:gd name="T103" fmla="*/ 290 h 2341"/>
                    <a:gd name="T104" fmla="*/ 28 w 30"/>
                    <a:gd name="T105" fmla="*/ 219 h 2341"/>
                    <a:gd name="T106" fmla="*/ 28 w 30"/>
                    <a:gd name="T107" fmla="*/ 146 h 2341"/>
                    <a:gd name="T108" fmla="*/ 25 w 30"/>
                    <a:gd name="T109" fmla="*/ 73 h 2341"/>
                    <a:gd name="T110" fmla="*/ 25 w 30"/>
                    <a:gd name="T111" fmla="*/ 0 h 2341"/>
                    <a:gd name="T112" fmla="*/ 1 w 30"/>
                    <a:gd name="T113" fmla="*/ 0 h 2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0" h="2341">
                      <a:moveTo>
                        <a:pt x="1" y="0"/>
                      </a:moveTo>
                      <a:lnTo>
                        <a:pt x="3" y="73"/>
                      </a:lnTo>
                      <a:lnTo>
                        <a:pt x="3" y="146"/>
                      </a:lnTo>
                      <a:lnTo>
                        <a:pt x="3" y="219"/>
                      </a:lnTo>
                      <a:lnTo>
                        <a:pt x="4" y="290"/>
                      </a:lnTo>
                      <a:lnTo>
                        <a:pt x="4" y="363"/>
                      </a:lnTo>
                      <a:lnTo>
                        <a:pt x="6" y="434"/>
                      </a:lnTo>
                      <a:lnTo>
                        <a:pt x="6" y="505"/>
                      </a:lnTo>
                      <a:lnTo>
                        <a:pt x="6" y="576"/>
                      </a:lnTo>
                      <a:lnTo>
                        <a:pt x="7" y="649"/>
                      </a:lnTo>
                      <a:lnTo>
                        <a:pt x="7" y="863"/>
                      </a:lnTo>
                      <a:lnTo>
                        <a:pt x="6" y="934"/>
                      </a:lnTo>
                      <a:lnTo>
                        <a:pt x="6" y="1077"/>
                      </a:lnTo>
                      <a:lnTo>
                        <a:pt x="6" y="1148"/>
                      </a:lnTo>
                      <a:lnTo>
                        <a:pt x="6" y="1221"/>
                      </a:lnTo>
                      <a:lnTo>
                        <a:pt x="4" y="1294"/>
                      </a:lnTo>
                      <a:lnTo>
                        <a:pt x="4" y="1365"/>
                      </a:lnTo>
                      <a:lnTo>
                        <a:pt x="4" y="1438"/>
                      </a:lnTo>
                      <a:lnTo>
                        <a:pt x="3" y="1510"/>
                      </a:lnTo>
                      <a:lnTo>
                        <a:pt x="3" y="1584"/>
                      </a:lnTo>
                      <a:lnTo>
                        <a:pt x="3" y="1657"/>
                      </a:lnTo>
                      <a:lnTo>
                        <a:pt x="3" y="1731"/>
                      </a:lnTo>
                      <a:lnTo>
                        <a:pt x="1" y="1806"/>
                      </a:lnTo>
                      <a:lnTo>
                        <a:pt x="1" y="1880"/>
                      </a:lnTo>
                      <a:lnTo>
                        <a:pt x="1" y="1955"/>
                      </a:lnTo>
                      <a:lnTo>
                        <a:pt x="1" y="2108"/>
                      </a:lnTo>
                      <a:lnTo>
                        <a:pt x="0" y="2185"/>
                      </a:lnTo>
                      <a:lnTo>
                        <a:pt x="0" y="2341"/>
                      </a:lnTo>
                      <a:lnTo>
                        <a:pt x="25" y="2341"/>
                      </a:lnTo>
                      <a:lnTo>
                        <a:pt x="25" y="2185"/>
                      </a:lnTo>
                      <a:lnTo>
                        <a:pt x="25" y="2108"/>
                      </a:lnTo>
                      <a:lnTo>
                        <a:pt x="25" y="1955"/>
                      </a:lnTo>
                      <a:lnTo>
                        <a:pt x="26" y="1880"/>
                      </a:lnTo>
                      <a:lnTo>
                        <a:pt x="26" y="1806"/>
                      </a:lnTo>
                      <a:lnTo>
                        <a:pt x="26" y="1731"/>
                      </a:lnTo>
                      <a:lnTo>
                        <a:pt x="28" y="1657"/>
                      </a:lnTo>
                      <a:lnTo>
                        <a:pt x="28" y="1584"/>
                      </a:lnTo>
                      <a:lnTo>
                        <a:pt x="28" y="1510"/>
                      </a:lnTo>
                      <a:lnTo>
                        <a:pt x="28" y="1438"/>
                      </a:lnTo>
                      <a:lnTo>
                        <a:pt x="28" y="1365"/>
                      </a:lnTo>
                      <a:lnTo>
                        <a:pt x="29" y="1294"/>
                      </a:lnTo>
                      <a:lnTo>
                        <a:pt x="29" y="1221"/>
                      </a:lnTo>
                      <a:lnTo>
                        <a:pt x="29" y="1148"/>
                      </a:lnTo>
                      <a:lnTo>
                        <a:pt x="30" y="1077"/>
                      </a:lnTo>
                      <a:lnTo>
                        <a:pt x="30" y="934"/>
                      </a:lnTo>
                      <a:lnTo>
                        <a:pt x="30" y="863"/>
                      </a:lnTo>
                      <a:lnTo>
                        <a:pt x="30" y="649"/>
                      </a:lnTo>
                      <a:lnTo>
                        <a:pt x="30" y="576"/>
                      </a:lnTo>
                      <a:lnTo>
                        <a:pt x="30" y="505"/>
                      </a:lnTo>
                      <a:lnTo>
                        <a:pt x="29" y="434"/>
                      </a:lnTo>
                      <a:lnTo>
                        <a:pt x="29" y="363"/>
                      </a:lnTo>
                      <a:lnTo>
                        <a:pt x="28" y="290"/>
                      </a:lnTo>
                      <a:lnTo>
                        <a:pt x="28" y="219"/>
                      </a:lnTo>
                      <a:lnTo>
                        <a:pt x="28" y="146"/>
                      </a:lnTo>
                      <a:lnTo>
                        <a:pt x="25" y="73"/>
                      </a:lnTo>
                      <a:lnTo>
                        <a:pt x="2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1" name="Freeform 9"/>
                <p:cNvSpPr>
                  <a:spLocks/>
                </p:cNvSpPr>
                <p:nvPr/>
              </p:nvSpPr>
              <p:spPr bwMode="auto">
                <a:xfrm>
                  <a:off x="4780" y="3028"/>
                  <a:ext cx="8" cy="4"/>
                </a:xfrm>
                <a:custGeom>
                  <a:avLst/>
                  <a:gdLst>
                    <a:gd name="T0" fmla="*/ 24 w 24"/>
                    <a:gd name="T1" fmla="*/ 12 h 12"/>
                    <a:gd name="T2" fmla="*/ 22 w 24"/>
                    <a:gd name="T3" fmla="*/ 6 h 12"/>
                    <a:gd name="T4" fmla="*/ 19 w 24"/>
                    <a:gd name="T5" fmla="*/ 3 h 12"/>
                    <a:gd name="T6" fmla="*/ 16 w 24"/>
                    <a:gd name="T7" fmla="*/ 0 h 12"/>
                    <a:gd name="T8" fmla="*/ 12 w 24"/>
                    <a:gd name="T9" fmla="*/ 0 h 12"/>
                    <a:gd name="T10" fmla="*/ 8 w 24"/>
                    <a:gd name="T11" fmla="*/ 0 h 12"/>
                    <a:gd name="T12" fmla="*/ 3 w 24"/>
                    <a:gd name="T13" fmla="*/ 3 h 12"/>
                    <a:gd name="T14" fmla="*/ 2 w 24"/>
                    <a:gd name="T15" fmla="*/ 6 h 12"/>
                    <a:gd name="T16" fmla="*/ 0 w 24"/>
                    <a:gd name="T17" fmla="*/ 12 h 12"/>
                    <a:gd name="T18" fmla="*/ 24 w 24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2">
                      <a:moveTo>
                        <a:pt x="24" y="12"/>
                      </a:moveTo>
                      <a:lnTo>
                        <a:pt x="22" y="6"/>
                      </a:lnTo>
                      <a:lnTo>
                        <a:pt x="19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2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2" name="Freeform 10"/>
                <p:cNvSpPr>
                  <a:spLocks/>
                </p:cNvSpPr>
                <p:nvPr/>
              </p:nvSpPr>
              <p:spPr bwMode="auto">
                <a:xfrm>
                  <a:off x="4159" y="3404"/>
                  <a:ext cx="4" cy="7"/>
                </a:xfrm>
                <a:custGeom>
                  <a:avLst/>
                  <a:gdLst>
                    <a:gd name="T0" fmla="*/ 10 w 11"/>
                    <a:gd name="T1" fmla="*/ 0 h 22"/>
                    <a:gd name="T2" fmla="*/ 6 w 11"/>
                    <a:gd name="T3" fmla="*/ 0 h 22"/>
                    <a:gd name="T4" fmla="*/ 3 w 11"/>
                    <a:gd name="T5" fmla="*/ 3 h 22"/>
                    <a:gd name="T6" fmla="*/ 1 w 11"/>
                    <a:gd name="T7" fmla="*/ 7 h 22"/>
                    <a:gd name="T8" fmla="*/ 0 w 11"/>
                    <a:gd name="T9" fmla="*/ 12 h 22"/>
                    <a:gd name="T10" fmla="*/ 1 w 11"/>
                    <a:gd name="T11" fmla="*/ 16 h 22"/>
                    <a:gd name="T12" fmla="*/ 4 w 11"/>
                    <a:gd name="T13" fmla="*/ 19 h 22"/>
                    <a:gd name="T14" fmla="*/ 7 w 11"/>
                    <a:gd name="T15" fmla="*/ 22 h 22"/>
                    <a:gd name="T16" fmla="*/ 11 w 11"/>
                    <a:gd name="T17" fmla="*/ 22 h 22"/>
                    <a:gd name="T18" fmla="*/ 10 w 11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22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4" y="19"/>
                      </a:lnTo>
                      <a:lnTo>
                        <a:pt x="7" y="22"/>
                      </a:lnTo>
                      <a:lnTo>
                        <a:pt x="11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3" name="Freeform 11"/>
                <p:cNvSpPr>
                  <a:spLocks/>
                </p:cNvSpPr>
                <p:nvPr/>
              </p:nvSpPr>
              <p:spPr bwMode="auto">
                <a:xfrm>
                  <a:off x="4162" y="3388"/>
                  <a:ext cx="1052" cy="23"/>
                </a:xfrm>
                <a:custGeom>
                  <a:avLst/>
                  <a:gdLst>
                    <a:gd name="T0" fmla="*/ 3061 w 3155"/>
                    <a:gd name="T1" fmla="*/ 41 h 69"/>
                    <a:gd name="T2" fmla="*/ 2872 w 3155"/>
                    <a:gd name="T3" fmla="*/ 30 h 69"/>
                    <a:gd name="T4" fmla="*/ 2680 w 3155"/>
                    <a:gd name="T5" fmla="*/ 21 h 69"/>
                    <a:gd name="T6" fmla="*/ 2488 w 3155"/>
                    <a:gd name="T7" fmla="*/ 14 h 69"/>
                    <a:gd name="T8" fmla="*/ 2294 w 3155"/>
                    <a:gd name="T9" fmla="*/ 8 h 69"/>
                    <a:gd name="T10" fmla="*/ 2100 w 3155"/>
                    <a:gd name="T11" fmla="*/ 3 h 69"/>
                    <a:gd name="T12" fmla="*/ 1903 w 3155"/>
                    <a:gd name="T13" fmla="*/ 2 h 69"/>
                    <a:gd name="T14" fmla="*/ 1707 w 3155"/>
                    <a:gd name="T15" fmla="*/ 0 h 69"/>
                    <a:gd name="T16" fmla="*/ 1509 w 3155"/>
                    <a:gd name="T17" fmla="*/ 0 h 69"/>
                    <a:gd name="T18" fmla="*/ 1311 w 3155"/>
                    <a:gd name="T19" fmla="*/ 3 h 69"/>
                    <a:gd name="T20" fmla="*/ 1112 w 3155"/>
                    <a:gd name="T21" fmla="*/ 6 h 69"/>
                    <a:gd name="T22" fmla="*/ 912 w 3155"/>
                    <a:gd name="T23" fmla="*/ 11 h 69"/>
                    <a:gd name="T24" fmla="*/ 710 w 3155"/>
                    <a:gd name="T25" fmla="*/ 16 h 69"/>
                    <a:gd name="T26" fmla="*/ 509 w 3155"/>
                    <a:gd name="T27" fmla="*/ 24 h 69"/>
                    <a:gd name="T28" fmla="*/ 307 w 3155"/>
                    <a:gd name="T29" fmla="*/ 32 h 69"/>
                    <a:gd name="T30" fmla="*/ 103 w 3155"/>
                    <a:gd name="T31" fmla="*/ 41 h 69"/>
                    <a:gd name="T32" fmla="*/ 1 w 3155"/>
                    <a:gd name="T33" fmla="*/ 69 h 69"/>
                    <a:gd name="T34" fmla="*/ 205 w 3155"/>
                    <a:gd name="T35" fmla="*/ 60 h 69"/>
                    <a:gd name="T36" fmla="*/ 409 w 3155"/>
                    <a:gd name="T37" fmla="*/ 51 h 69"/>
                    <a:gd name="T38" fmla="*/ 611 w 3155"/>
                    <a:gd name="T39" fmla="*/ 44 h 69"/>
                    <a:gd name="T40" fmla="*/ 813 w 3155"/>
                    <a:gd name="T41" fmla="*/ 37 h 69"/>
                    <a:gd name="T42" fmla="*/ 1012 w 3155"/>
                    <a:gd name="T43" fmla="*/ 31 h 69"/>
                    <a:gd name="T44" fmla="*/ 1211 w 3155"/>
                    <a:gd name="T45" fmla="*/ 27 h 69"/>
                    <a:gd name="T46" fmla="*/ 1410 w 3155"/>
                    <a:gd name="T47" fmla="*/ 24 h 69"/>
                    <a:gd name="T48" fmla="*/ 1608 w 3155"/>
                    <a:gd name="T49" fmla="*/ 22 h 69"/>
                    <a:gd name="T50" fmla="*/ 1806 w 3155"/>
                    <a:gd name="T51" fmla="*/ 24 h 69"/>
                    <a:gd name="T52" fmla="*/ 2002 w 3155"/>
                    <a:gd name="T53" fmla="*/ 24 h 69"/>
                    <a:gd name="T54" fmla="*/ 2197 w 3155"/>
                    <a:gd name="T55" fmla="*/ 28 h 69"/>
                    <a:gd name="T56" fmla="*/ 2389 w 3155"/>
                    <a:gd name="T57" fmla="*/ 34 h 69"/>
                    <a:gd name="T58" fmla="*/ 2582 w 3155"/>
                    <a:gd name="T59" fmla="*/ 40 h 69"/>
                    <a:gd name="T60" fmla="*/ 2774 w 3155"/>
                    <a:gd name="T61" fmla="*/ 47 h 69"/>
                    <a:gd name="T62" fmla="*/ 2965 w 3155"/>
                    <a:gd name="T63" fmla="*/ 57 h 69"/>
                    <a:gd name="T64" fmla="*/ 3154 w 3155"/>
                    <a:gd name="T65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155" h="69">
                      <a:moveTo>
                        <a:pt x="3155" y="47"/>
                      </a:moveTo>
                      <a:lnTo>
                        <a:pt x="3061" y="41"/>
                      </a:lnTo>
                      <a:lnTo>
                        <a:pt x="2966" y="35"/>
                      </a:lnTo>
                      <a:lnTo>
                        <a:pt x="2872" y="30"/>
                      </a:lnTo>
                      <a:lnTo>
                        <a:pt x="2776" y="24"/>
                      </a:lnTo>
                      <a:lnTo>
                        <a:pt x="2680" y="21"/>
                      </a:lnTo>
                      <a:lnTo>
                        <a:pt x="2584" y="16"/>
                      </a:lnTo>
                      <a:lnTo>
                        <a:pt x="2488" y="14"/>
                      </a:lnTo>
                      <a:lnTo>
                        <a:pt x="2390" y="11"/>
                      </a:lnTo>
                      <a:lnTo>
                        <a:pt x="2294" y="8"/>
                      </a:lnTo>
                      <a:lnTo>
                        <a:pt x="2197" y="6"/>
                      </a:lnTo>
                      <a:lnTo>
                        <a:pt x="2100" y="3"/>
                      </a:lnTo>
                      <a:lnTo>
                        <a:pt x="2002" y="2"/>
                      </a:lnTo>
                      <a:lnTo>
                        <a:pt x="1903" y="2"/>
                      </a:lnTo>
                      <a:lnTo>
                        <a:pt x="1806" y="0"/>
                      </a:lnTo>
                      <a:lnTo>
                        <a:pt x="1707" y="0"/>
                      </a:lnTo>
                      <a:lnTo>
                        <a:pt x="1608" y="0"/>
                      </a:lnTo>
                      <a:lnTo>
                        <a:pt x="1509" y="0"/>
                      </a:lnTo>
                      <a:lnTo>
                        <a:pt x="1410" y="2"/>
                      </a:lnTo>
                      <a:lnTo>
                        <a:pt x="1311" y="3"/>
                      </a:lnTo>
                      <a:lnTo>
                        <a:pt x="1211" y="5"/>
                      </a:lnTo>
                      <a:lnTo>
                        <a:pt x="1112" y="6"/>
                      </a:lnTo>
                      <a:lnTo>
                        <a:pt x="1012" y="8"/>
                      </a:lnTo>
                      <a:lnTo>
                        <a:pt x="912" y="11"/>
                      </a:lnTo>
                      <a:lnTo>
                        <a:pt x="811" y="14"/>
                      </a:lnTo>
                      <a:lnTo>
                        <a:pt x="710" y="16"/>
                      </a:lnTo>
                      <a:lnTo>
                        <a:pt x="609" y="21"/>
                      </a:lnTo>
                      <a:lnTo>
                        <a:pt x="509" y="24"/>
                      </a:lnTo>
                      <a:lnTo>
                        <a:pt x="407" y="28"/>
                      </a:lnTo>
                      <a:lnTo>
                        <a:pt x="307" y="32"/>
                      </a:lnTo>
                      <a:lnTo>
                        <a:pt x="204" y="37"/>
                      </a:lnTo>
                      <a:lnTo>
                        <a:pt x="103" y="41"/>
                      </a:lnTo>
                      <a:lnTo>
                        <a:pt x="0" y="47"/>
                      </a:lnTo>
                      <a:lnTo>
                        <a:pt x="1" y="69"/>
                      </a:lnTo>
                      <a:lnTo>
                        <a:pt x="103" y="64"/>
                      </a:lnTo>
                      <a:lnTo>
                        <a:pt x="205" y="60"/>
                      </a:lnTo>
                      <a:lnTo>
                        <a:pt x="307" y="54"/>
                      </a:lnTo>
                      <a:lnTo>
                        <a:pt x="409" y="51"/>
                      </a:lnTo>
                      <a:lnTo>
                        <a:pt x="509" y="47"/>
                      </a:lnTo>
                      <a:lnTo>
                        <a:pt x="611" y="44"/>
                      </a:lnTo>
                      <a:lnTo>
                        <a:pt x="711" y="40"/>
                      </a:lnTo>
                      <a:lnTo>
                        <a:pt x="813" y="37"/>
                      </a:lnTo>
                      <a:lnTo>
                        <a:pt x="912" y="34"/>
                      </a:lnTo>
                      <a:lnTo>
                        <a:pt x="1012" y="31"/>
                      </a:lnTo>
                      <a:lnTo>
                        <a:pt x="1112" y="30"/>
                      </a:lnTo>
                      <a:lnTo>
                        <a:pt x="1211" y="27"/>
                      </a:lnTo>
                      <a:lnTo>
                        <a:pt x="1311" y="27"/>
                      </a:lnTo>
                      <a:lnTo>
                        <a:pt x="1410" y="24"/>
                      </a:lnTo>
                      <a:lnTo>
                        <a:pt x="1509" y="24"/>
                      </a:lnTo>
                      <a:lnTo>
                        <a:pt x="1608" y="22"/>
                      </a:lnTo>
                      <a:lnTo>
                        <a:pt x="1707" y="22"/>
                      </a:lnTo>
                      <a:lnTo>
                        <a:pt x="1806" y="24"/>
                      </a:lnTo>
                      <a:lnTo>
                        <a:pt x="1903" y="24"/>
                      </a:lnTo>
                      <a:lnTo>
                        <a:pt x="2002" y="24"/>
                      </a:lnTo>
                      <a:lnTo>
                        <a:pt x="2100" y="27"/>
                      </a:lnTo>
                      <a:lnTo>
                        <a:pt x="2197" y="28"/>
                      </a:lnTo>
                      <a:lnTo>
                        <a:pt x="2294" y="30"/>
                      </a:lnTo>
                      <a:lnTo>
                        <a:pt x="2389" y="34"/>
                      </a:lnTo>
                      <a:lnTo>
                        <a:pt x="2486" y="37"/>
                      </a:lnTo>
                      <a:lnTo>
                        <a:pt x="2582" y="40"/>
                      </a:lnTo>
                      <a:lnTo>
                        <a:pt x="2678" y="44"/>
                      </a:lnTo>
                      <a:lnTo>
                        <a:pt x="2774" y="47"/>
                      </a:lnTo>
                      <a:lnTo>
                        <a:pt x="2870" y="53"/>
                      </a:lnTo>
                      <a:lnTo>
                        <a:pt x="2965" y="57"/>
                      </a:lnTo>
                      <a:lnTo>
                        <a:pt x="3059" y="63"/>
                      </a:lnTo>
                      <a:lnTo>
                        <a:pt x="3154" y="69"/>
                      </a:lnTo>
                      <a:lnTo>
                        <a:pt x="3155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4" name="Freeform 12"/>
                <p:cNvSpPr>
                  <a:spLocks/>
                </p:cNvSpPr>
                <p:nvPr/>
              </p:nvSpPr>
              <p:spPr bwMode="auto">
                <a:xfrm>
                  <a:off x="4162" y="3404"/>
                  <a:ext cx="5" cy="7"/>
                </a:xfrm>
                <a:custGeom>
                  <a:avLst/>
                  <a:gdLst>
                    <a:gd name="T0" fmla="*/ 0 w 13"/>
                    <a:gd name="T1" fmla="*/ 22 h 22"/>
                    <a:gd name="T2" fmla="*/ 6 w 13"/>
                    <a:gd name="T3" fmla="*/ 22 h 22"/>
                    <a:gd name="T4" fmla="*/ 9 w 13"/>
                    <a:gd name="T5" fmla="*/ 19 h 22"/>
                    <a:gd name="T6" fmla="*/ 12 w 13"/>
                    <a:gd name="T7" fmla="*/ 16 h 22"/>
                    <a:gd name="T8" fmla="*/ 13 w 13"/>
                    <a:gd name="T9" fmla="*/ 12 h 22"/>
                    <a:gd name="T10" fmla="*/ 13 w 13"/>
                    <a:gd name="T11" fmla="*/ 7 h 22"/>
                    <a:gd name="T12" fmla="*/ 10 w 13"/>
                    <a:gd name="T13" fmla="*/ 3 h 22"/>
                    <a:gd name="T14" fmla="*/ 7 w 13"/>
                    <a:gd name="T15" fmla="*/ 0 h 22"/>
                    <a:gd name="T16" fmla="*/ 1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3" y="12"/>
                      </a:lnTo>
                      <a:lnTo>
                        <a:pt x="13" y="7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1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5" name="Freeform 13"/>
                <p:cNvSpPr>
                  <a:spLocks/>
                </p:cNvSpPr>
                <p:nvPr/>
              </p:nvSpPr>
              <p:spPr bwMode="auto">
                <a:xfrm>
                  <a:off x="4451" y="2406"/>
                  <a:ext cx="314" cy="429"/>
                </a:xfrm>
                <a:custGeom>
                  <a:avLst/>
                  <a:gdLst>
                    <a:gd name="T0" fmla="*/ 29 w 942"/>
                    <a:gd name="T1" fmla="*/ 64 h 1286"/>
                    <a:gd name="T2" fmla="*/ 89 w 942"/>
                    <a:gd name="T3" fmla="*/ 139 h 1286"/>
                    <a:gd name="T4" fmla="*/ 145 w 942"/>
                    <a:gd name="T5" fmla="*/ 214 h 1286"/>
                    <a:gd name="T6" fmla="*/ 204 w 942"/>
                    <a:gd name="T7" fmla="*/ 290 h 1286"/>
                    <a:gd name="T8" fmla="*/ 260 w 942"/>
                    <a:gd name="T9" fmla="*/ 367 h 1286"/>
                    <a:gd name="T10" fmla="*/ 317 w 942"/>
                    <a:gd name="T11" fmla="*/ 444 h 1286"/>
                    <a:gd name="T12" fmla="*/ 372 w 942"/>
                    <a:gd name="T13" fmla="*/ 523 h 1286"/>
                    <a:gd name="T14" fmla="*/ 428 w 942"/>
                    <a:gd name="T15" fmla="*/ 601 h 1286"/>
                    <a:gd name="T16" fmla="*/ 481 w 942"/>
                    <a:gd name="T17" fmla="*/ 681 h 1286"/>
                    <a:gd name="T18" fmla="*/ 537 w 942"/>
                    <a:gd name="T19" fmla="*/ 760 h 1286"/>
                    <a:gd name="T20" fmla="*/ 590 w 942"/>
                    <a:gd name="T21" fmla="*/ 841 h 1286"/>
                    <a:gd name="T22" fmla="*/ 644 w 942"/>
                    <a:gd name="T23" fmla="*/ 921 h 1286"/>
                    <a:gd name="T24" fmla="*/ 698 w 942"/>
                    <a:gd name="T25" fmla="*/ 1001 h 1286"/>
                    <a:gd name="T26" fmla="*/ 750 w 942"/>
                    <a:gd name="T27" fmla="*/ 1083 h 1286"/>
                    <a:gd name="T28" fmla="*/ 804 w 942"/>
                    <a:gd name="T29" fmla="*/ 1164 h 1286"/>
                    <a:gd name="T30" fmla="*/ 858 w 942"/>
                    <a:gd name="T31" fmla="*/ 1246 h 1286"/>
                    <a:gd name="T32" fmla="*/ 891 w 942"/>
                    <a:gd name="T33" fmla="*/ 1282 h 1286"/>
                    <a:gd name="T34" fmla="*/ 906 w 942"/>
                    <a:gd name="T35" fmla="*/ 1270 h 1286"/>
                    <a:gd name="T36" fmla="*/ 920 w 942"/>
                    <a:gd name="T37" fmla="*/ 1259 h 1286"/>
                    <a:gd name="T38" fmla="*/ 935 w 942"/>
                    <a:gd name="T39" fmla="*/ 1248 h 1286"/>
                    <a:gd name="T40" fmla="*/ 918 w 942"/>
                    <a:gd name="T41" fmla="*/ 1202 h 1286"/>
                    <a:gd name="T42" fmla="*/ 867 w 942"/>
                    <a:gd name="T43" fmla="*/ 1122 h 1286"/>
                    <a:gd name="T44" fmla="*/ 816 w 942"/>
                    <a:gd name="T45" fmla="*/ 1042 h 1286"/>
                    <a:gd name="T46" fmla="*/ 763 w 942"/>
                    <a:gd name="T47" fmla="*/ 962 h 1286"/>
                    <a:gd name="T48" fmla="*/ 710 w 942"/>
                    <a:gd name="T49" fmla="*/ 882 h 1286"/>
                    <a:gd name="T50" fmla="*/ 654 w 942"/>
                    <a:gd name="T51" fmla="*/ 802 h 1286"/>
                    <a:gd name="T52" fmla="*/ 599 w 942"/>
                    <a:gd name="T53" fmla="*/ 722 h 1286"/>
                    <a:gd name="T54" fmla="*/ 542 w 942"/>
                    <a:gd name="T55" fmla="*/ 643 h 1286"/>
                    <a:gd name="T56" fmla="*/ 484 w 942"/>
                    <a:gd name="T57" fmla="*/ 565 h 1286"/>
                    <a:gd name="T58" fmla="*/ 426 w 942"/>
                    <a:gd name="T59" fmla="*/ 488 h 1286"/>
                    <a:gd name="T60" fmla="*/ 368 w 942"/>
                    <a:gd name="T61" fmla="*/ 411 h 1286"/>
                    <a:gd name="T62" fmla="*/ 308 w 942"/>
                    <a:gd name="T63" fmla="*/ 334 h 1286"/>
                    <a:gd name="T64" fmla="*/ 249 w 942"/>
                    <a:gd name="T65" fmla="*/ 258 h 1286"/>
                    <a:gd name="T66" fmla="*/ 188 w 942"/>
                    <a:gd name="T67" fmla="*/ 182 h 1286"/>
                    <a:gd name="T68" fmla="*/ 128 w 942"/>
                    <a:gd name="T69" fmla="*/ 110 h 1286"/>
                    <a:gd name="T70" fmla="*/ 67 w 942"/>
                    <a:gd name="T71" fmla="*/ 35 h 1286"/>
                    <a:gd name="T72" fmla="*/ 32 w 942"/>
                    <a:gd name="T73" fmla="*/ 3 h 1286"/>
                    <a:gd name="T74" fmla="*/ 22 w 942"/>
                    <a:gd name="T75" fmla="*/ 9 h 1286"/>
                    <a:gd name="T76" fmla="*/ 13 w 942"/>
                    <a:gd name="T77" fmla="*/ 16 h 1286"/>
                    <a:gd name="T78" fmla="*/ 4 w 942"/>
                    <a:gd name="T79" fmla="*/ 24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42" h="1286">
                      <a:moveTo>
                        <a:pt x="0" y="27"/>
                      </a:moveTo>
                      <a:lnTo>
                        <a:pt x="29" y="64"/>
                      </a:lnTo>
                      <a:lnTo>
                        <a:pt x="60" y="101"/>
                      </a:lnTo>
                      <a:lnTo>
                        <a:pt x="89" y="139"/>
                      </a:lnTo>
                      <a:lnTo>
                        <a:pt x="116" y="176"/>
                      </a:lnTo>
                      <a:lnTo>
                        <a:pt x="145" y="214"/>
                      </a:lnTo>
                      <a:lnTo>
                        <a:pt x="175" y="252"/>
                      </a:lnTo>
                      <a:lnTo>
                        <a:pt x="204" y="290"/>
                      </a:lnTo>
                      <a:lnTo>
                        <a:pt x="233" y="328"/>
                      </a:lnTo>
                      <a:lnTo>
                        <a:pt x="260" y="367"/>
                      </a:lnTo>
                      <a:lnTo>
                        <a:pt x="289" y="405"/>
                      </a:lnTo>
                      <a:lnTo>
                        <a:pt x="317" y="444"/>
                      </a:lnTo>
                      <a:lnTo>
                        <a:pt x="345" y="483"/>
                      </a:lnTo>
                      <a:lnTo>
                        <a:pt x="372" y="523"/>
                      </a:lnTo>
                      <a:lnTo>
                        <a:pt x="400" y="562"/>
                      </a:lnTo>
                      <a:lnTo>
                        <a:pt x="428" y="601"/>
                      </a:lnTo>
                      <a:lnTo>
                        <a:pt x="455" y="640"/>
                      </a:lnTo>
                      <a:lnTo>
                        <a:pt x="481" y="681"/>
                      </a:lnTo>
                      <a:lnTo>
                        <a:pt x="509" y="720"/>
                      </a:lnTo>
                      <a:lnTo>
                        <a:pt x="537" y="760"/>
                      </a:lnTo>
                      <a:lnTo>
                        <a:pt x="564" y="800"/>
                      </a:lnTo>
                      <a:lnTo>
                        <a:pt x="590" y="841"/>
                      </a:lnTo>
                      <a:lnTo>
                        <a:pt x="618" y="880"/>
                      </a:lnTo>
                      <a:lnTo>
                        <a:pt x="644" y="921"/>
                      </a:lnTo>
                      <a:lnTo>
                        <a:pt x="670" y="960"/>
                      </a:lnTo>
                      <a:lnTo>
                        <a:pt x="698" y="1001"/>
                      </a:lnTo>
                      <a:lnTo>
                        <a:pt x="724" y="1042"/>
                      </a:lnTo>
                      <a:lnTo>
                        <a:pt x="750" y="1083"/>
                      </a:lnTo>
                      <a:lnTo>
                        <a:pt x="778" y="1123"/>
                      </a:lnTo>
                      <a:lnTo>
                        <a:pt x="804" y="1164"/>
                      </a:lnTo>
                      <a:lnTo>
                        <a:pt x="830" y="1205"/>
                      </a:lnTo>
                      <a:lnTo>
                        <a:pt x="858" y="1246"/>
                      </a:lnTo>
                      <a:lnTo>
                        <a:pt x="884" y="1286"/>
                      </a:lnTo>
                      <a:lnTo>
                        <a:pt x="891" y="1282"/>
                      </a:lnTo>
                      <a:lnTo>
                        <a:pt x="899" y="1276"/>
                      </a:lnTo>
                      <a:lnTo>
                        <a:pt x="906" y="1270"/>
                      </a:lnTo>
                      <a:lnTo>
                        <a:pt x="913" y="1264"/>
                      </a:lnTo>
                      <a:lnTo>
                        <a:pt x="920" y="1259"/>
                      </a:lnTo>
                      <a:lnTo>
                        <a:pt x="928" y="1254"/>
                      </a:lnTo>
                      <a:lnTo>
                        <a:pt x="935" y="1248"/>
                      </a:lnTo>
                      <a:lnTo>
                        <a:pt x="942" y="1243"/>
                      </a:lnTo>
                      <a:lnTo>
                        <a:pt x="918" y="1202"/>
                      </a:lnTo>
                      <a:lnTo>
                        <a:pt x="893" y="1163"/>
                      </a:lnTo>
                      <a:lnTo>
                        <a:pt x="867" y="1122"/>
                      </a:lnTo>
                      <a:lnTo>
                        <a:pt x="841" y="1083"/>
                      </a:lnTo>
                      <a:lnTo>
                        <a:pt x="816" y="1042"/>
                      </a:lnTo>
                      <a:lnTo>
                        <a:pt x="790" y="1001"/>
                      </a:lnTo>
                      <a:lnTo>
                        <a:pt x="763" y="962"/>
                      </a:lnTo>
                      <a:lnTo>
                        <a:pt x="736" y="921"/>
                      </a:lnTo>
                      <a:lnTo>
                        <a:pt x="710" y="882"/>
                      </a:lnTo>
                      <a:lnTo>
                        <a:pt x="682" y="841"/>
                      </a:lnTo>
                      <a:lnTo>
                        <a:pt x="654" y="802"/>
                      </a:lnTo>
                      <a:lnTo>
                        <a:pt x="627" y="761"/>
                      </a:lnTo>
                      <a:lnTo>
                        <a:pt x="599" y="722"/>
                      </a:lnTo>
                      <a:lnTo>
                        <a:pt x="570" y="683"/>
                      </a:lnTo>
                      <a:lnTo>
                        <a:pt x="542" y="643"/>
                      </a:lnTo>
                      <a:lnTo>
                        <a:pt x="513" y="604"/>
                      </a:lnTo>
                      <a:lnTo>
                        <a:pt x="484" y="565"/>
                      </a:lnTo>
                      <a:lnTo>
                        <a:pt x="455" y="526"/>
                      </a:lnTo>
                      <a:lnTo>
                        <a:pt x="426" y="488"/>
                      </a:lnTo>
                      <a:lnTo>
                        <a:pt x="397" y="448"/>
                      </a:lnTo>
                      <a:lnTo>
                        <a:pt x="368" y="411"/>
                      </a:lnTo>
                      <a:lnTo>
                        <a:pt x="339" y="371"/>
                      </a:lnTo>
                      <a:lnTo>
                        <a:pt x="308" y="334"/>
                      </a:lnTo>
                      <a:lnTo>
                        <a:pt x="278" y="296"/>
                      </a:lnTo>
                      <a:lnTo>
                        <a:pt x="249" y="258"/>
                      </a:lnTo>
                      <a:lnTo>
                        <a:pt x="218" y="220"/>
                      </a:lnTo>
                      <a:lnTo>
                        <a:pt x="188" y="182"/>
                      </a:lnTo>
                      <a:lnTo>
                        <a:pt x="159" y="146"/>
                      </a:lnTo>
                      <a:lnTo>
                        <a:pt x="128" y="110"/>
                      </a:lnTo>
                      <a:lnTo>
                        <a:pt x="98" y="72"/>
                      </a:lnTo>
                      <a:lnTo>
                        <a:pt x="67" y="35"/>
                      </a:lnTo>
                      <a:lnTo>
                        <a:pt x="36" y="0"/>
                      </a:lnTo>
                      <a:lnTo>
                        <a:pt x="32" y="3"/>
                      </a:lnTo>
                      <a:lnTo>
                        <a:pt x="28" y="6"/>
                      </a:lnTo>
                      <a:lnTo>
                        <a:pt x="22" y="9"/>
                      </a:lnTo>
                      <a:lnTo>
                        <a:pt x="18" y="12"/>
                      </a:lnTo>
                      <a:lnTo>
                        <a:pt x="13" y="16"/>
                      </a:lnTo>
                      <a:lnTo>
                        <a:pt x="9" y="21"/>
                      </a:lnTo>
                      <a:lnTo>
                        <a:pt x="4" y="24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6" name="Freeform 14"/>
                <p:cNvSpPr>
                  <a:spLocks/>
                </p:cNvSpPr>
                <p:nvPr/>
              </p:nvSpPr>
              <p:spPr bwMode="auto">
                <a:xfrm>
                  <a:off x="4448" y="2412"/>
                  <a:ext cx="301" cy="426"/>
                </a:xfrm>
                <a:custGeom>
                  <a:avLst/>
                  <a:gdLst>
                    <a:gd name="T0" fmla="*/ 903 w 903"/>
                    <a:gd name="T1" fmla="*/ 1261 h 1277"/>
                    <a:gd name="T2" fmla="*/ 850 w 903"/>
                    <a:gd name="T3" fmla="*/ 1179 h 1277"/>
                    <a:gd name="T4" fmla="*/ 797 w 903"/>
                    <a:gd name="T5" fmla="*/ 1097 h 1277"/>
                    <a:gd name="T6" fmla="*/ 743 w 903"/>
                    <a:gd name="T7" fmla="*/ 1016 h 1277"/>
                    <a:gd name="T8" fmla="*/ 690 w 903"/>
                    <a:gd name="T9" fmla="*/ 936 h 1277"/>
                    <a:gd name="T10" fmla="*/ 636 w 903"/>
                    <a:gd name="T11" fmla="*/ 854 h 1277"/>
                    <a:gd name="T12" fmla="*/ 582 w 903"/>
                    <a:gd name="T13" fmla="*/ 774 h 1277"/>
                    <a:gd name="T14" fmla="*/ 528 w 903"/>
                    <a:gd name="T15" fmla="*/ 694 h 1277"/>
                    <a:gd name="T16" fmla="*/ 474 w 903"/>
                    <a:gd name="T17" fmla="*/ 616 h 1277"/>
                    <a:gd name="T18" fmla="*/ 419 w 903"/>
                    <a:gd name="T19" fmla="*/ 536 h 1277"/>
                    <a:gd name="T20" fmla="*/ 364 w 903"/>
                    <a:gd name="T21" fmla="*/ 457 h 1277"/>
                    <a:gd name="T22" fmla="*/ 309 w 903"/>
                    <a:gd name="T23" fmla="*/ 380 h 1277"/>
                    <a:gd name="T24" fmla="*/ 250 w 903"/>
                    <a:gd name="T25" fmla="*/ 301 h 1277"/>
                    <a:gd name="T26" fmla="*/ 194 w 903"/>
                    <a:gd name="T27" fmla="*/ 226 h 1277"/>
                    <a:gd name="T28" fmla="*/ 136 w 903"/>
                    <a:gd name="T29" fmla="*/ 150 h 1277"/>
                    <a:gd name="T30" fmla="*/ 77 w 903"/>
                    <a:gd name="T31" fmla="*/ 75 h 1277"/>
                    <a:gd name="T32" fmla="*/ 18 w 903"/>
                    <a:gd name="T33" fmla="*/ 0 h 1277"/>
                    <a:gd name="T34" fmla="*/ 29 w 903"/>
                    <a:gd name="T35" fmla="*/ 53 h 1277"/>
                    <a:gd name="T36" fmla="*/ 88 w 903"/>
                    <a:gd name="T37" fmla="*/ 127 h 1277"/>
                    <a:gd name="T38" fmla="*/ 146 w 903"/>
                    <a:gd name="T39" fmla="*/ 203 h 1277"/>
                    <a:gd name="T40" fmla="*/ 204 w 903"/>
                    <a:gd name="T41" fmla="*/ 278 h 1277"/>
                    <a:gd name="T42" fmla="*/ 261 w 903"/>
                    <a:gd name="T43" fmla="*/ 355 h 1277"/>
                    <a:gd name="T44" fmla="*/ 316 w 903"/>
                    <a:gd name="T45" fmla="*/ 432 h 1277"/>
                    <a:gd name="T46" fmla="*/ 371 w 903"/>
                    <a:gd name="T47" fmla="*/ 509 h 1277"/>
                    <a:gd name="T48" fmla="*/ 428 w 903"/>
                    <a:gd name="T49" fmla="*/ 588 h 1277"/>
                    <a:gd name="T50" fmla="*/ 482 w 903"/>
                    <a:gd name="T51" fmla="*/ 668 h 1277"/>
                    <a:gd name="T52" fmla="*/ 535 w 903"/>
                    <a:gd name="T53" fmla="*/ 748 h 1277"/>
                    <a:gd name="T54" fmla="*/ 589 w 903"/>
                    <a:gd name="T55" fmla="*/ 828 h 1277"/>
                    <a:gd name="T56" fmla="*/ 645 w 903"/>
                    <a:gd name="T57" fmla="*/ 908 h 1277"/>
                    <a:gd name="T58" fmla="*/ 697 w 903"/>
                    <a:gd name="T59" fmla="*/ 989 h 1277"/>
                    <a:gd name="T60" fmla="*/ 751 w 903"/>
                    <a:gd name="T61" fmla="*/ 1071 h 1277"/>
                    <a:gd name="T62" fmla="*/ 804 w 903"/>
                    <a:gd name="T63" fmla="*/ 1152 h 1277"/>
                    <a:gd name="T64" fmla="*/ 857 w 903"/>
                    <a:gd name="T65" fmla="*/ 1234 h 1277"/>
                    <a:gd name="T66" fmla="*/ 900 w 903"/>
                    <a:gd name="T67" fmla="*/ 1277 h 1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03" h="1277">
                      <a:moveTo>
                        <a:pt x="886" y="1259"/>
                      </a:moveTo>
                      <a:lnTo>
                        <a:pt x="903" y="1261"/>
                      </a:lnTo>
                      <a:lnTo>
                        <a:pt x="876" y="1221"/>
                      </a:lnTo>
                      <a:lnTo>
                        <a:pt x="850" y="1179"/>
                      </a:lnTo>
                      <a:lnTo>
                        <a:pt x="823" y="1139"/>
                      </a:lnTo>
                      <a:lnTo>
                        <a:pt x="797" y="1097"/>
                      </a:lnTo>
                      <a:lnTo>
                        <a:pt x="770" y="1058"/>
                      </a:lnTo>
                      <a:lnTo>
                        <a:pt x="743" y="1016"/>
                      </a:lnTo>
                      <a:lnTo>
                        <a:pt x="717" y="976"/>
                      </a:lnTo>
                      <a:lnTo>
                        <a:pt x="690" y="936"/>
                      </a:lnTo>
                      <a:lnTo>
                        <a:pt x="663" y="895"/>
                      </a:lnTo>
                      <a:lnTo>
                        <a:pt x="636" y="854"/>
                      </a:lnTo>
                      <a:lnTo>
                        <a:pt x="610" y="815"/>
                      </a:lnTo>
                      <a:lnTo>
                        <a:pt x="582" y="774"/>
                      </a:lnTo>
                      <a:lnTo>
                        <a:pt x="556" y="735"/>
                      </a:lnTo>
                      <a:lnTo>
                        <a:pt x="528" y="694"/>
                      </a:lnTo>
                      <a:lnTo>
                        <a:pt x="501" y="655"/>
                      </a:lnTo>
                      <a:lnTo>
                        <a:pt x="474" y="616"/>
                      </a:lnTo>
                      <a:lnTo>
                        <a:pt x="447" y="575"/>
                      </a:lnTo>
                      <a:lnTo>
                        <a:pt x="419" y="536"/>
                      </a:lnTo>
                      <a:lnTo>
                        <a:pt x="391" y="496"/>
                      </a:lnTo>
                      <a:lnTo>
                        <a:pt x="364" y="457"/>
                      </a:lnTo>
                      <a:lnTo>
                        <a:pt x="335" y="419"/>
                      </a:lnTo>
                      <a:lnTo>
                        <a:pt x="309" y="380"/>
                      </a:lnTo>
                      <a:lnTo>
                        <a:pt x="280" y="341"/>
                      </a:lnTo>
                      <a:lnTo>
                        <a:pt x="250" y="301"/>
                      </a:lnTo>
                      <a:lnTo>
                        <a:pt x="223" y="264"/>
                      </a:lnTo>
                      <a:lnTo>
                        <a:pt x="194" y="226"/>
                      </a:lnTo>
                      <a:lnTo>
                        <a:pt x="165" y="188"/>
                      </a:lnTo>
                      <a:lnTo>
                        <a:pt x="136" y="150"/>
                      </a:lnTo>
                      <a:lnTo>
                        <a:pt x="107" y="112"/>
                      </a:lnTo>
                      <a:lnTo>
                        <a:pt x="77" y="75"/>
                      </a:lnTo>
                      <a:lnTo>
                        <a:pt x="47" y="37"/>
                      </a:lnTo>
                      <a:lnTo>
                        <a:pt x="18" y="0"/>
                      </a:lnTo>
                      <a:lnTo>
                        <a:pt x="0" y="15"/>
                      </a:lnTo>
                      <a:lnTo>
                        <a:pt x="29" y="53"/>
                      </a:lnTo>
                      <a:lnTo>
                        <a:pt x="59" y="89"/>
                      </a:lnTo>
                      <a:lnTo>
                        <a:pt x="88" y="127"/>
                      </a:lnTo>
                      <a:lnTo>
                        <a:pt x="117" y="163"/>
                      </a:lnTo>
                      <a:lnTo>
                        <a:pt x="146" y="203"/>
                      </a:lnTo>
                      <a:lnTo>
                        <a:pt x="175" y="240"/>
                      </a:lnTo>
                      <a:lnTo>
                        <a:pt x="204" y="278"/>
                      </a:lnTo>
                      <a:lnTo>
                        <a:pt x="232" y="316"/>
                      </a:lnTo>
                      <a:lnTo>
                        <a:pt x="261" y="355"/>
                      </a:lnTo>
                      <a:lnTo>
                        <a:pt x="288" y="393"/>
                      </a:lnTo>
                      <a:lnTo>
                        <a:pt x="316" y="432"/>
                      </a:lnTo>
                      <a:lnTo>
                        <a:pt x="344" y="470"/>
                      </a:lnTo>
                      <a:lnTo>
                        <a:pt x="371" y="509"/>
                      </a:lnTo>
                      <a:lnTo>
                        <a:pt x="400" y="549"/>
                      </a:lnTo>
                      <a:lnTo>
                        <a:pt x="428" y="588"/>
                      </a:lnTo>
                      <a:lnTo>
                        <a:pt x="454" y="629"/>
                      </a:lnTo>
                      <a:lnTo>
                        <a:pt x="482" y="668"/>
                      </a:lnTo>
                      <a:lnTo>
                        <a:pt x="509" y="707"/>
                      </a:lnTo>
                      <a:lnTo>
                        <a:pt x="535" y="748"/>
                      </a:lnTo>
                      <a:lnTo>
                        <a:pt x="563" y="787"/>
                      </a:lnTo>
                      <a:lnTo>
                        <a:pt x="589" y="828"/>
                      </a:lnTo>
                      <a:lnTo>
                        <a:pt x="617" y="869"/>
                      </a:lnTo>
                      <a:lnTo>
                        <a:pt x="645" y="908"/>
                      </a:lnTo>
                      <a:lnTo>
                        <a:pt x="671" y="949"/>
                      </a:lnTo>
                      <a:lnTo>
                        <a:pt x="697" y="989"/>
                      </a:lnTo>
                      <a:lnTo>
                        <a:pt x="724" y="1029"/>
                      </a:lnTo>
                      <a:lnTo>
                        <a:pt x="751" y="1071"/>
                      </a:lnTo>
                      <a:lnTo>
                        <a:pt x="777" y="1112"/>
                      </a:lnTo>
                      <a:lnTo>
                        <a:pt x="804" y="1152"/>
                      </a:lnTo>
                      <a:lnTo>
                        <a:pt x="831" y="1193"/>
                      </a:lnTo>
                      <a:lnTo>
                        <a:pt x="857" y="1234"/>
                      </a:lnTo>
                      <a:lnTo>
                        <a:pt x="883" y="1275"/>
                      </a:lnTo>
                      <a:lnTo>
                        <a:pt x="900" y="1277"/>
                      </a:lnTo>
                      <a:lnTo>
                        <a:pt x="886" y="12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7" name="Freeform 15"/>
                <p:cNvSpPr>
                  <a:spLocks/>
                </p:cNvSpPr>
                <p:nvPr/>
              </p:nvSpPr>
              <p:spPr bwMode="auto">
                <a:xfrm>
                  <a:off x="4743" y="2817"/>
                  <a:ext cx="25" cy="21"/>
                </a:xfrm>
                <a:custGeom>
                  <a:avLst/>
                  <a:gdLst>
                    <a:gd name="T0" fmla="*/ 55 w 75"/>
                    <a:gd name="T1" fmla="*/ 16 h 64"/>
                    <a:gd name="T2" fmla="*/ 58 w 75"/>
                    <a:gd name="T3" fmla="*/ 0 h 64"/>
                    <a:gd name="T4" fmla="*/ 51 w 75"/>
                    <a:gd name="T5" fmla="*/ 6 h 64"/>
                    <a:gd name="T6" fmla="*/ 43 w 75"/>
                    <a:gd name="T7" fmla="*/ 12 h 64"/>
                    <a:gd name="T8" fmla="*/ 36 w 75"/>
                    <a:gd name="T9" fmla="*/ 18 h 64"/>
                    <a:gd name="T10" fmla="*/ 29 w 75"/>
                    <a:gd name="T11" fmla="*/ 22 h 64"/>
                    <a:gd name="T12" fmla="*/ 22 w 75"/>
                    <a:gd name="T13" fmla="*/ 28 h 64"/>
                    <a:gd name="T14" fmla="*/ 14 w 75"/>
                    <a:gd name="T15" fmla="*/ 34 h 64"/>
                    <a:gd name="T16" fmla="*/ 7 w 75"/>
                    <a:gd name="T17" fmla="*/ 40 h 64"/>
                    <a:gd name="T18" fmla="*/ 0 w 75"/>
                    <a:gd name="T19" fmla="*/ 46 h 64"/>
                    <a:gd name="T20" fmla="*/ 14 w 75"/>
                    <a:gd name="T21" fmla="*/ 64 h 64"/>
                    <a:gd name="T22" fmla="*/ 22 w 75"/>
                    <a:gd name="T23" fmla="*/ 59 h 64"/>
                    <a:gd name="T24" fmla="*/ 29 w 75"/>
                    <a:gd name="T25" fmla="*/ 53 h 64"/>
                    <a:gd name="T26" fmla="*/ 36 w 75"/>
                    <a:gd name="T27" fmla="*/ 47 h 64"/>
                    <a:gd name="T28" fmla="*/ 43 w 75"/>
                    <a:gd name="T29" fmla="*/ 43 h 64"/>
                    <a:gd name="T30" fmla="*/ 51 w 75"/>
                    <a:gd name="T31" fmla="*/ 37 h 64"/>
                    <a:gd name="T32" fmla="*/ 58 w 75"/>
                    <a:gd name="T33" fmla="*/ 31 h 64"/>
                    <a:gd name="T34" fmla="*/ 65 w 75"/>
                    <a:gd name="T35" fmla="*/ 27 h 64"/>
                    <a:gd name="T36" fmla="*/ 73 w 75"/>
                    <a:gd name="T37" fmla="*/ 21 h 64"/>
                    <a:gd name="T38" fmla="*/ 75 w 75"/>
                    <a:gd name="T39" fmla="*/ 5 h 64"/>
                    <a:gd name="T40" fmla="*/ 55 w 75"/>
                    <a:gd name="T41" fmla="*/ 1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64">
                      <a:moveTo>
                        <a:pt x="55" y="16"/>
                      </a:moveTo>
                      <a:lnTo>
                        <a:pt x="58" y="0"/>
                      </a:lnTo>
                      <a:lnTo>
                        <a:pt x="51" y="6"/>
                      </a:lnTo>
                      <a:lnTo>
                        <a:pt x="43" y="12"/>
                      </a:lnTo>
                      <a:lnTo>
                        <a:pt x="36" y="18"/>
                      </a:lnTo>
                      <a:lnTo>
                        <a:pt x="29" y="22"/>
                      </a:lnTo>
                      <a:lnTo>
                        <a:pt x="22" y="28"/>
                      </a:lnTo>
                      <a:lnTo>
                        <a:pt x="14" y="34"/>
                      </a:lnTo>
                      <a:lnTo>
                        <a:pt x="7" y="40"/>
                      </a:lnTo>
                      <a:lnTo>
                        <a:pt x="0" y="46"/>
                      </a:lnTo>
                      <a:lnTo>
                        <a:pt x="14" y="64"/>
                      </a:lnTo>
                      <a:lnTo>
                        <a:pt x="22" y="59"/>
                      </a:lnTo>
                      <a:lnTo>
                        <a:pt x="29" y="53"/>
                      </a:lnTo>
                      <a:lnTo>
                        <a:pt x="36" y="47"/>
                      </a:lnTo>
                      <a:lnTo>
                        <a:pt x="43" y="43"/>
                      </a:lnTo>
                      <a:lnTo>
                        <a:pt x="51" y="37"/>
                      </a:lnTo>
                      <a:lnTo>
                        <a:pt x="58" y="31"/>
                      </a:lnTo>
                      <a:lnTo>
                        <a:pt x="65" y="27"/>
                      </a:lnTo>
                      <a:lnTo>
                        <a:pt x="73" y="21"/>
                      </a:lnTo>
                      <a:lnTo>
                        <a:pt x="75" y="5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8" name="Freeform 16"/>
                <p:cNvSpPr>
                  <a:spLocks/>
                </p:cNvSpPr>
                <p:nvPr/>
              </p:nvSpPr>
              <p:spPr bwMode="auto">
                <a:xfrm>
                  <a:off x="4460" y="2403"/>
                  <a:ext cx="308" cy="419"/>
                </a:xfrm>
                <a:custGeom>
                  <a:avLst/>
                  <a:gdLst>
                    <a:gd name="T0" fmla="*/ 0 w 924"/>
                    <a:gd name="T1" fmla="*/ 18 h 1258"/>
                    <a:gd name="T2" fmla="*/ 61 w 924"/>
                    <a:gd name="T3" fmla="*/ 89 h 1258"/>
                    <a:gd name="T4" fmla="*/ 120 w 924"/>
                    <a:gd name="T5" fmla="*/ 163 h 1258"/>
                    <a:gd name="T6" fmla="*/ 181 w 924"/>
                    <a:gd name="T7" fmla="*/ 237 h 1258"/>
                    <a:gd name="T8" fmla="*/ 241 w 924"/>
                    <a:gd name="T9" fmla="*/ 313 h 1258"/>
                    <a:gd name="T10" fmla="*/ 301 w 924"/>
                    <a:gd name="T11" fmla="*/ 390 h 1258"/>
                    <a:gd name="T12" fmla="*/ 359 w 924"/>
                    <a:gd name="T13" fmla="*/ 466 h 1258"/>
                    <a:gd name="T14" fmla="*/ 418 w 924"/>
                    <a:gd name="T15" fmla="*/ 543 h 1258"/>
                    <a:gd name="T16" fmla="*/ 475 w 924"/>
                    <a:gd name="T17" fmla="*/ 621 h 1258"/>
                    <a:gd name="T18" fmla="*/ 533 w 924"/>
                    <a:gd name="T19" fmla="*/ 700 h 1258"/>
                    <a:gd name="T20" fmla="*/ 589 w 924"/>
                    <a:gd name="T21" fmla="*/ 778 h 1258"/>
                    <a:gd name="T22" fmla="*/ 644 w 924"/>
                    <a:gd name="T23" fmla="*/ 858 h 1258"/>
                    <a:gd name="T24" fmla="*/ 699 w 924"/>
                    <a:gd name="T25" fmla="*/ 938 h 1258"/>
                    <a:gd name="T26" fmla="*/ 751 w 924"/>
                    <a:gd name="T27" fmla="*/ 1018 h 1258"/>
                    <a:gd name="T28" fmla="*/ 804 w 924"/>
                    <a:gd name="T29" fmla="*/ 1098 h 1258"/>
                    <a:gd name="T30" fmla="*/ 855 w 924"/>
                    <a:gd name="T31" fmla="*/ 1178 h 1258"/>
                    <a:gd name="T32" fmla="*/ 904 w 924"/>
                    <a:gd name="T33" fmla="*/ 1258 h 1258"/>
                    <a:gd name="T34" fmla="*/ 900 w 924"/>
                    <a:gd name="T35" fmla="*/ 1206 h 1258"/>
                    <a:gd name="T36" fmla="*/ 849 w 924"/>
                    <a:gd name="T37" fmla="*/ 1126 h 1258"/>
                    <a:gd name="T38" fmla="*/ 797 w 924"/>
                    <a:gd name="T39" fmla="*/ 1045 h 1258"/>
                    <a:gd name="T40" fmla="*/ 744 w 924"/>
                    <a:gd name="T41" fmla="*/ 965 h 1258"/>
                    <a:gd name="T42" fmla="*/ 690 w 924"/>
                    <a:gd name="T43" fmla="*/ 885 h 1258"/>
                    <a:gd name="T44" fmla="*/ 637 w 924"/>
                    <a:gd name="T45" fmla="*/ 805 h 1258"/>
                    <a:gd name="T46" fmla="*/ 580 w 924"/>
                    <a:gd name="T47" fmla="*/ 726 h 1258"/>
                    <a:gd name="T48" fmla="*/ 523 w 924"/>
                    <a:gd name="T49" fmla="*/ 646 h 1258"/>
                    <a:gd name="T50" fmla="*/ 466 w 924"/>
                    <a:gd name="T51" fmla="*/ 568 h 1258"/>
                    <a:gd name="T52" fmla="*/ 407 w 924"/>
                    <a:gd name="T53" fmla="*/ 490 h 1258"/>
                    <a:gd name="T54" fmla="*/ 349 w 924"/>
                    <a:gd name="T55" fmla="*/ 413 h 1258"/>
                    <a:gd name="T56" fmla="*/ 289 w 924"/>
                    <a:gd name="T57" fmla="*/ 336 h 1258"/>
                    <a:gd name="T58" fmla="*/ 229 w 924"/>
                    <a:gd name="T59" fmla="*/ 261 h 1258"/>
                    <a:gd name="T60" fmla="*/ 170 w 924"/>
                    <a:gd name="T61" fmla="*/ 186 h 1258"/>
                    <a:gd name="T62" fmla="*/ 109 w 924"/>
                    <a:gd name="T63" fmla="*/ 112 h 1258"/>
                    <a:gd name="T64" fmla="*/ 48 w 924"/>
                    <a:gd name="T65" fmla="*/ 38 h 1258"/>
                    <a:gd name="T66" fmla="*/ 3 w 924"/>
                    <a:gd name="T6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24" h="1258">
                      <a:moveTo>
                        <a:pt x="16" y="19"/>
                      </a:moveTo>
                      <a:lnTo>
                        <a:pt x="0" y="18"/>
                      </a:lnTo>
                      <a:lnTo>
                        <a:pt x="30" y="53"/>
                      </a:lnTo>
                      <a:lnTo>
                        <a:pt x="61" y="89"/>
                      </a:lnTo>
                      <a:lnTo>
                        <a:pt x="91" y="127"/>
                      </a:lnTo>
                      <a:lnTo>
                        <a:pt x="120" y="163"/>
                      </a:lnTo>
                      <a:lnTo>
                        <a:pt x="151" y="201"/>
                      </a:lnTo>
                      <a:lnTo>
                        <a:pt x="181" y="237"/>
                      </a:lnTo>
                      <a:lnTo>
                        <a:pt x="212" y="275"/>
                      </a:lnTo>
                      <a:lnTo>
                        <a:pt x="241" y="313"/>
                      </a:lnTo>
                      <a:lnTo>
                        <a:pt x="272" y="351"/>
                      </a:lnTo>
                      <a:lnTo>
                        <a:pt x="301" y="390"/>
                      </a:lnTo>
                      <a:lnTo>
                        <a:pt x="330" y="428"/>
                      </a:lnTo>
                      <a:lnTo>
                        <a:pt x="359" y="466"/>
                      </a:lnTo>
                      <a:lnTo>
                        <a:pt x="388" y="505"/>
                      </a:lnTo>
                      <a:lnTo>
                        <a:pt x="418" y="543"/>
                      </a:lnTo>
                      <a:lnTo>
                        <a:pt x="446" y="582"/>
                      </a:lnTo>
                      <a:lnTo>
                        <a:pt x="475" y="621"/>
                      </a:lnTo>
                      <a:lnTo>
                        <a:pt x="504" y="661"/>
                      </a:lnTo>
                      <a:lnTo>
                        <a:pt x="533" y="700"/>
                      </a:lnTo>
                      <a:lnTo>
                        <a:pt x="561" y="739"/>
                      </a:lnTo>
                      <a:lnTo>
                        <a:pt x="589" y="778"/>
                      </a:lnTo>
                      <a:lnTo>
                        <a:pt x="616" y="818"/>
                      </a:lnTo>
                      <a:lnTo>
                        <a:pt x="644" y="858"/>
                      </a:lnTo>
                      <a:lnTo>
                        <a:pt x="671" y="898"/>
                      </a:lnTo>
                      <a:lnTo>
                        <a:pt x="699" y="938"/>
                      </a:lnTo>
                      <a:lnTo>
                        <a:pt x="725" y="978"/>
                      </a:lnTo>
                      <a:lnTo>
                        <a:pt x="751" y="1018"/>
                      </a:lnTo>
                      <a:lnTo>
                        <a:pt x="778" y="1058"/>
                      </a:lnTo>
                      <a:lnTo>
                        <a:pt x="804" y="1098"/>
                      </a:lnTo>
                      <a:lnTo>
                        <a:pt x="830" y="1138"/>
                      </a:lnTo>
                      <a:lnTo>
                        <a:pt x="855" y="1178"/>
                      </a:lnTo>
                      <a:lnTo>
                        <a:pt x="878" y="1218"/>
                      </a:lnTo>
                      <a:lnTo>
                        <a:pt x="904" y="1258"/>
                      </a:lnTo>
                      <a:lnTo>
                        <a:pt x="924" y="1247"/>
                      </a:lnTo>
                      <a:lnTo>
                        <a:pt x="900" y="1206"/>
                      </a:lnTo>
                      <a:lnTo>
                        <a:pt x="875" y="1167"/>
                      </a:lnTo>
                      <a:lnTo>
                        <a:pt x="849" y="1126"/>
                      </a:lnTo>
                      <a:lnTo>
                        <a:pt x="823" y="1085"/>
                      </a:lnTo>
                      <a:lnTo>
                        <a:pt x="797" y="1045"/>
                      </a:lnTo>
                      <a:lnTo>
                        <a:pt x="770" y="1005"/>
                      </a:lnTo>
                      <a:lnTo>
                        <a:pt x="744" y="965"/>
                      </a:lnTo>
                      <a:lnTo>
                        <a:pt x="718" y="924"/>
                      </a:lnTo>
                      <a:lnTo>
                        <a:pt x="690" y="885"/>
                      </a:lnTo>
                      <a:lnTo>
                        <a:pt x="664" y="845"/>
                      </a:lnTo>
                      <a:lnTo>
                        <a:pt x="637" y="805"/>
                      </a:lnTo>
                      <a:lnTo>
                        <a:pt x="608" y="765"/>
                      </a:lnTo>
                      <a:lnTo>
                        <a:pt x="580" y="726"/>
                      </a:lnTo>
                      <a:lnTo>
                        <a:pt x="552" y="685"/>
                      </a:lnTo>
                      <a:lnTo>
                        <a:pt x="523" y="646"/>
                      </a:lnTo>
                      <a:lnTo>
                        <a:pt x="496" y="607"/>
                      </a:lnTo>
                      <a:lnTo>
                        <a:pt x="466" y="568"/>
                      </a:lnTo>
                      <a:lnTo>
                        <a:pt x="437" y="528"/>
                      </a:lnTo>
                      <a:lnTo>
                        <a:pt x="407" y="490"/>
                      </a:lnTo>
                      <a:lnTo>
                        <a:pt x="379" y="451"/>
                      </a:lnTo>
                      <a:lnTo>
                        <a:pt x="349" y="413"/>
                      </a:lnTo>
                      <a:lnTo>
                        <a:pt x="320" y="376"/>
                      </a:lnTo>
                      <a:lnTo>
                        <a:pt x="289" y="336"/>
                      </a:lnTo>
                      <a:lnTo>
                        <a:pt x="259" y="298"/>
                      </a:lnTo>
                      <a:lnTo>
                        <a:pt x="229" y="261"/>
                      </a:lnTo>
                      <a:lnTo>
                        <a:pt x="199" y="223"/>
                      </a:lnTo>
                      <a:lnTo>
                        <a:pt x="170" y="186"/>
                      </a:lnTo>
                      <a:lnTo>
                        <a:pt x="139" y="149"/>
                      </a:lnTo>
                      <a:lnTo>
                        <a:pt x="109" y="112"/>
                      </a:lnTo>
                      <a:lnTo>
                        <a:pt x="80" y="74"/>
                      </a:lnTo>
                      <a:lnTo>
                        <a:pt x="48" y="38"/>
                      </a:lnTo>
                      <a:lnTo>
                        <a:pt x="19" y="2"/>
                      </a:lnTo>
                      <a:lnTo>
                        <a:pt x="3" y="0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9" name="Freeform 17"/>
                <p:cNvSpPr>
                  <a:spLocks/>
                </p:cNvSpPr>
                <p:nvPr/>
              </p:nvSpPr>
              <p:spPr bwMode="auto">
                <a:xfrm>
                  <a:off x="4448" y="2403"/>
                  <a:ext cx="17" cy="15"/>
                </a:xfrm>
                <a:custGeom>
                  <a:avLst/>
                  <a:gdLst>
                    <a:gd name="T0" fmla="*/ 18 w 53"/>
                    <a:gd name="T1" fmla="*/ 29 h 47"/>
                    <a:gd name="T2" fmla="*/ 16 w 53"/>
                    <a:gd name="T3" fmla="*/ 47 h 47"/>
                    <a:gd name="T4" fmla="*/ 21 w 53"/>
                    <a:gd name="T5" fmla="*/ 42 h 47"/>
                    <a:gd name="T6" fmla="*/ 25 w 53"/>
                    <a:gd name="T7" fmla="*/ 40 h 47"/>
                    <a:gd name="T8" fmla="*/ 29 w 53"/>
                    <a:gd name="T9" fmla="*/ 37 h 47"/>
                    <a:gd name="T10" fmla="*/ 34 w 53"/>
                    <a:gd name="T11" fmla="*/ 32 h 47"/>
                    <a:gd name="T12" fmla="*/ 40 w 53"/>
                    <a:gd name="T13" fmla="*/ 29 h 47"/>
                    <a:gd name="T14" fmla="*/ 43 w 53"/>
                    <a:gd name="T15" fmla="*/ 26 h 47"/>
                    <a:gd name="T16" fmla="*/ 48 w 53"/>
                    <a:gd name="T17" fmla="*/ 22 h 47"/>
                    <a:gd name="T18" fmla="*/ 53 w 53"/>
                    <a:gd name="T19" fmla="*/ 19 h 47"/>
                    <a:gd name="T20" fmla="*/ 40 w 53"/>
                    <a:gd name="T21" fmla="*/ 0 h 47"/>
                    <a:gd name="T22" fmla="*/ 34 w 53"/>
                    <a:gd name="T23" fmla="*/ 3 h 47"/>
                    <a:gd name="T24" fmla="*/ 29 w 53"/>
                    <a:gd name="T25" fmla="*/ 6 h 47"/>
                    <a:gd name="T26" fmla="*/ 24 w 53"/>
                    <a:gd name="T27" fmla="*/ 10 h 47"/>
                    <a:gd name="T28" fmla="*/ 19 w 53"/>
                    <a:gd name="T29" fmla="*/ 13 h 47"/>
                    <a:gd name="T30" fmla="*/ 15 w 53"/>
                    <a:gd name="T31" fmla="*/ 18 h 47"/>
                    <a:gd name="T32" fmla="*/ 11 w 53"/>
                    <a:gd name="T33" fmla="*/ 21 h 47"/>
                    <a:gd name="T34" fmla="*/ 6 w 53"/>
                    <a:gd name="T35" fmla="*/ 24 h 47"/>
                    <a:gd name="T36" fmla="*/ 2 w 53"/>
                    <a:gd name="T37" fmla="*/ 28 h 47"/>
                    <a:gd name="T38" fmla="*/ 0 w 53"/>
                    <a:gd name="T39" fmla="*/ 44 h 47"/>
                    <a:gd name="T40" fmla="*/ 18 w 53"/>
                    <a:gd name="T41" fmla="*/ 29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3" h="47">
                      <a:moveTo>
                        <a:pt x="18" y="29"/>
                      </a:moveTo>
                      <a:lnTo>
                        <a:pt x="16" y="47"/>
                      </a:lnTo>
                      <a:lnTo>
                        <a:pt x="21" y="42"/>
                      </a:lnTo>
                      <a:lnTo>
                        <a:pt x="25" y="40"/>
                      </a:lnTo>
                      <a:lnTo>
                        <a:pt x="29" y="37"/>
                      </a:lnTo>
                      <a:lnTo>
                        <a:pt x="34" y="32"/>
                      </a:lnTo>
                      <a:lnTo>
                        <a:pt x="40" y="29"/>
                      </a:lnTo>
                      <a:lnTo>
                        <a:pt x="43" y="26"/>
                      </a:lnTo>
                      <a:lnTo>
                        <a:pt x="48" y="22"/>
                      </a:lnTo>
                      <a:lnTo>
                        <a:pt x="53" y="19"/>
                      </a:lnTo>
                      <a:lnTo>
                        <a:pt x="40" y="0"/>
                      </a:lnTo>
                      <a:lnTo>
                        <a:pt x="34" y="3"/>
                      </a:lnTo>
                      <a:lnTo>
                        <a:pt x="29" y="6"/>
                      </a:lnTo>
                      <a:lnTo>
                        <a:pt x="24" y="10"/>
                      </a:lnTo>
                      <a:lnTo>
                        <a:pt x="19" y="13"/>
                      </a:lnTo>
                      <a:lnTo>
                        <a:pt x="15" y="18"/>
                      </a:lnTo>
                      <a:lnTo>
                        <a:pt x="11" y="21"/>
                      </a:lnTo>
                      <a:lnTo>
                        <a:pt x="6" y="24"/>
                      </a:lnTo>
                      <a:lnTo>
                        <a:pt x="2" y="28"/>
                      </a:lnTo>
                      <a:lnTo>
                        <a:pt x="0" y="44"/>
                      </a:lnTo>
                      <a:lnTo>
                        <a:pt x="18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0" name="Freeform 18"/>
                <p:cNvSpPr>
                  <a:spLocks/>
                </p:cNvSpPr>
                <p:nvPr/>
              </p:nvSpPr>
              <p:spPr bwMode="auto">
                <a:xfrm>
                  <a:off x="4609" y="2661"/>
                  <a:ext cx="43" cy="43"/>
                </a:xfrm>
                <a:custGeom>
                  <a:avLst/>
                  <a:gdLst>
                    <a:gd name="T0" fmla="*/ 111 w 131"/>
                    <a:gd name="T1" fmla="*/ 12 h 130"/>
                    <a:gd name="T2" fmla="*/ 103 w 131"/>
                    <a:gd name="T3" fmla="*/ 9 h 130"/>
                    <a:gd name="T4" fmla="*/ 98 w 131"/>
                    <a:gd name="T5" fmla="*/ 9 h 130"/>
                    <a:gd name="T6" fmla="*/ 90 w 131"/>
                    <a:gd name="T7" fmla="*/ 6 h 130"/>
                    <a:gd name="T8" fmla="*/ 83 w 131"/>
                    <a:gd name="T9" fmla="*/ 4 h 130"/>
                    <a:gd name="T10" fmla="*/ 77 w 131"/>
                    <a:gd name="T11" fmla="*/ 4 h 130"/>
                    <a:gd name="T12" fmla="*/ 70 w 131"/>
                    <a:gd name="T13" fmla="*/ 3 h 130"/>
                    <a:gd name="T14" fmla="*/ 61 w 131"/>
                    <a:gd name="T15" fmla="*/ 3 h 130"/>
                    <a:gd name="T16" fmla="*/ 54 w 131"/>
                    <a:gd name="T17" fmla="*/ 0 h 130"/>
                    <a:gd name="T18" fmla="*/ 48 w 131"/>
                    <a:gd name="T19" fmla="*/ 0 h 130"/>
                    <a:gd name="T20" fmla="*/ 42 w 131"/>
                    <a:gd name="T21" fmla="*/ 0 h 130"/>
                    <a:gd name="T22" fmla="*/ 38 w 131"/>
                    <a:gd name="T23" fmla="*/ 3 h 130"/>
                    <a:gd name="T24" fmla="*/ 32 w 131"/>
                    <a:gd name="T25" fmla="*/ 4 h 130"/>
                    <a:gd name="T26" fmla="*/ 26 w 131"/>
                    <a:gd name="T27" fmla="*/ 7 h 130"/>
                    <a:gd name="T28" fmla="*/ 22 w 131"/>
                    <a:gd name="T29" fmla="*/ 10 h 130"/>
                    <a:gd name="T30" fmla="*/ 19 w 131"/>
                    <a:gd name="T31" fmla="*/ 16 h 130"/>
                    <a:gd name="T32" fmla="*/ 15 w 131"/>
                    <a:gd name="T33" fmla="*/ 20 h 130"/>
                    <a:gd name="T34" fmla="*/ 9 w 131"/>
                    <a:gd name="T35" fmla="*/ 36 h 130"/>
                    <a:gd name="T36" fmla="*/ 4 w 131"/>
                    <a:gd name="T37" fmla="*/ 51 h 130"/>
                    <a:gd name="T38" fmla="*/ 3 w 131"/>
                    <a:gd name="T39" fmla="*/ 67 h 130"/>
                    <a:gd name="T40" fmla="*/ 0 w 131"/>
                    <a:gd name="T41" fmla="*/ 84 h 130"/>
                    <a:gd name="T42" fmla="*/ 0 w 131"/>
                    <a:gd name="T43" fmla="*/ 89 h 130"/>
                    <a:gd name="T44" fmla="*/ 2 w 131"/>
                    <a:gd name="T45" fmla="*/ 93 h 130"/>
                    <a:gd name="T46" fmla="*/ 3 w 131"/>
                    <a:gd name="T47" fmla="*/ 96 h 130"/>
                    <a:gd name="T48" fmla="*/ 6 w 131"/>
                    <a:gd name="T49" fmla="*/ 100 h 130"/>
                    <a:gd name="T50" fmla="*/ 7 w 131"/>
                    <a:gd name="T51" fmla="*/ 105 h 130"/>
                    <a:gd name="T52" fmla="*/ 12 w 131"/>
                    <a:gd name="T53" fmla="*/ 108 h 130"/>
                    <a:gd name="T54" fmla="*/ 15 w 131"/>
                    <a:gd name="T55" fmla="*/ 111 h 130"/>
                    <a:gd name="T56" fmla="*/ 18 w 131"/>
                    <a:gd name="T57" fmla="*/ 112 h 130"/>
                    <a:gd name="T58" fmla="*/ 25 w 131"/>
                    <a:gd name="T59" fmla="*/ 114 h 130"/>
                    <a:gd name="T60" fmla="*/ 32 w 131"/>
                    <a:gd name="T61" fmla="*/ 116 h 130"/>
                    <a:gd name="T62" fmla="*/ 39 w 131"/>
                    <a:gd name="T63" fmla="*/ 119 h 130"/>
                    <a:gd name="T64" fmla="*/ 48 w 131"/>
                    <a:gd name="T65" fmla="*/ 121 h 130"/>
                    <a:gd name="T66" fmla="*/ 55 w 131"/>
                    <a:gd name="T67" fmla="*/ 124 h 130"/>
                    <a:gd name="T68" fmla="*/ 64 w 131"/>
                    <a:gd name="T69" fmla="*/ 127 h 130"/>
                    <a:gd name="T70" fmla="*/ 71 w 131"/>
                    <a:gd name="T71" fmla="*/ 128 h 130"/>
                    <a:gd name="T72" fmla="*/ 80 w 131"/>
                    <a:gd name="T73" fmla="*/ 130 h 130"/>
                    <a:gd name="T74" fmla="*/ 86 w 131"/>
                    <a:gd name="T75" fmla="*/ 130 h 130"/>
                    <a:gd name="T76" fmla="*/ 90 w 131"/>
                    <a:gd name="T77" fmla="*/ 128 h 130"/>
                    <a:gd name="T78" fmla="*/ 96 w 131"/>
                    <a:gd name="T79" fmla="*/ 127 h 130"/>
                    <a:gd name="T80" fmla="*/ 100 w 131"/>
                    <a:gd name="T81" fmla="*/ 125 h 130"/>
                    <a:gd name="T82" fmla="*/ 106 w 131"/>
                    <a:gd name="T83" fmla="*/ 121 h 130"/>
                    <a:gd name="T84" fmla="*/ 111 w 131"/>
                    <a:gd name="T85" fmla="*/ 118 h 130"/>
                    <a:gd name="T86" fmla="*/ 114 w 131"/>
                    <a:gd name="T87" fmla="*/ 114 h 130"/>
                    <a:gd name="T88" fmla="*/ 115 w 131"/>
                    <a:gd name="T89" fmla="*/ 109 h 130"/>
                    <a:gd name="T90" fmla="*/ 121 w 131"/>
                    <a:gd name="T91" fmla="*/ 96 h 130"/>
                    <a:gd name="T92" fmla="*/ 124 w 131"/>
                    <a:gd name="T93" fmla="*/ 83 h 130"/>
                    <a:gd name="T94" fmla="*/ 128 w 131"/>
                    <a:gd name="T95" fmla="*/ 67 h 130"/>
                    <a:gd name="T96" fmla="*/ 131 w 131"/>
                    <a:gd name="T97" fmla="*/ 51 h 130"/>
                    <a:gd name="T98" fmla="*/ 131 w 131"/>
                    <a:gd name="T99" fmla="*/ 47 h 130"/>
                    <a:gd name="T100" fmla="*/ 131 w 131"/>
                    <a:gd name="T101" fmla="*/ 41 h 130"/>
                    <a:gd name="T102" fmla="*/ 130 w 131"/>
                    <a:gd name="T103" fmla="*/ 34 h 130"/>
                    <a:gd name="T104" fmla="*/ 127 w 131"/>
                    <a:gd name="T105" fmla="*/ 28 h 130"/>
                    <a:gd name="T106" fmla="*/ 124 w 131"/>
                    <a:gd name="T107" fmla="*/ 23 h 130"/>
                    <a:gd name="T108" fmla="*/ 121 w 131"/>
                    <a:gd name="T109" fmla="*/ 18 h 130"/>
                    <a:gd name="T110" fmla="*/ 115 w 131"/>
                    <a:gd name="T111" fmla="*/ 13 h 130"/>
                    <a:gd name="T112" fmla="*/ 111 w 131"/>
                    <a:gd name="T113" fmla="*/ 12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1" h="130">
                      <a:moveTo>
                        <a:pt x="111" y="12"/>
                      </a:moveTo>
                      <a:lnTo>
                        <a:pt x="103" y="9"/>
                      </a:lnTo>
                      <a:lnTo>
                        <a:pt x="98" y="9"/>
                      </a:lnTo>
                      <a:lnTo>
                        <a:pt x="90" y="6"/>
                      </a:lnTo>
                      <a:lnTo>
                        <a:pt x="83" y="4"/>
                      </a:lnTo>
                      <a:lnTo>
                        <a:pt x="77" y="4"/>
                      </a:lnTo>
                      <a:lnTo>
                        <a:pt x="70" y="3"/>
                      </a:lnTo>
                      <a:lnTo>
                        <a:pt x="61" y="3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2" y="0"/>
                      </a:lnTo>
                      <a:lnTo>
                        <a:pt x="38" y="3"/>
                      </a:lnTo>
                      <a:lnTo>
                        <a:pt x="32" y="4"/>
                      </a:lnTo>
                      <a:lnTo>
                        <a:pt x="26" y="7"/>
                      </a:lnTo>
                      <a:lnTo>
                        <a:pt x="22" y="10"/>
                      </a:lnTo>
                      <a:lnTo>
                        <a:pt x="19" y="16"/>
                      </a:lnTo>
                      <a:lnTo>
                        <a:pt x="15" y="20"/>
                      </a:lnTo>
                      <a:lnTo>
                        <a:pt x="9" y="36"/>
                      </a:lnTo>
                      <a:lnTo>
                        <a:pt x="4" y="51"/>
                      </a:lnTo>
                      <a:lnTo>
                        <a:pt x="3" y="67"/>
                      </a:lnTo>
                      <a:lnTo>
                        <a:pt x="0" y="84"/>
                      </a:lnTo>
                      <a:lnTo>
                        <a:pt x="0" y="89"/>
                      </a:lnTo>
                      <a:lnTo>
                        <a:pt x="2" y="93"/>
                      </a:lnTo>
                      <a:lnTo>
                        <a:pt x="3" y="96"/>
                      </a:lnTo>
                      <a:lnTo>
                        <a:pt x="6" y="100"/>
                      </a:lnTo>
                      <a:lnTo>
                        <a:pt x="7" y="105"/>
                      </a:lnTo>
                      <a:lnTo>
                        <a:pt x="12" y="108"/>
                      </a:lnTo>
                      <a:lnTo>
                        <a:pt x="15" y="111"/>
                      </a:lnTo>
                      <a:lnTo>
                        <a:pt x="18" y="112"/>
                      </a:lnTo>
                      <a:lnTo>
                        <a:pt x="25" y="114"/>
                      </a:lnTo>
                      <a:lnTo>
                        <a:pt x="32" y="116"/>
                      </a:lnTo>
                      <a:lnTo>
                        <a:pt x="39" y="119"/>
                      </a:lnTo>
                      <a:lnTo>
                        <a:pt x="48" y="121"/>
                      </a:lnTo>
                      <a:lnTo>
                        <a:pt x="55" y="124"/>
                      </a:lnTo>
                      <a:lnTo>
                        <a:pt x="64" y="127"/>
                      </a:lnTo>
                      <a:lnTo>
                        <a:pt x="71" y="128"/>
                      </a:lnTo>
                      <a:lnTo>
                        <a:pt x="80" y="130"/>
                      </a:lnTo>
                      <a:lnTo>
                        <a:pt x="86" y="130"/>
                      </a:lnTo>
                      <a:lnTo>
                        <a:pt x="90" y="128"/>
                      </a:lnTo>
                      <a:lnTo>
                        <a:pt x="96" y="127"/>
                      </a:lnTo>
                      <a:lnTo>
                        <a:pt x="100" y="125"/>
                      </a:lnTo>
                      <a:lnTo>
                        <a:pt x="106" y="121"/>
                      </a:lnTo>
                      <a:lnTo>
                        <a:pt x="111" y="118"/>
                      </a:lnTo>
                      <a:lnTo>
                        <a:pt x="114" y="114"/>
                      </a:lnTo>
                      <a:lnTo>
                        <a:pt x="115" y="109"/>
                      </a:lnTo>
                      <a:lnTo>
                        <a:pt x="121" y="96"/>
                      </a:lnTo>
                      <a:lnTo>
                        <a:pt x="124" y="83"/>
                      </a:lnTo>
                      <a:lnTo>
                        <a:pt x="128" y="67"/>
                      </a:lnTo>
                      <a:lnTo>
                        <a:pt x="131" y="51"/>
                      </a:lnTo>
                      <a:lnTo>
                        <a:pt x="131" y="47"/>
                      </a:lnTo>
                      <a:lnTo>
                        <a:pt x="131" y="41"/>
                      </a:lnTo>
                      <a:lnTo>
                        <a:pt x="130" y="34"/>
                      </a:lnTo>
                      <a:lnTo>
                        <a:pt x="127" y="28"/>
                      </a:lnTo>
                      <a:lnTo>
                        <a:pt x="124" y="23"/>
                      </a:lnTo>
                      <a:lnTo>
                        <a:pt x="121" y="18"/>
                      </a:lnTo>
                      <a:lnTo>
                        <a:pt x="115" y="13"/>
                      </a:lnTo>
                      <a:lnTo>
                        <a:pt x="111" y="12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1" name="Freeform 19"/>
                <p:cNvSpPr>
                  <a:spLocks/>
                </p:cNvSpPr>
                <p:nvPr/>
              </p:nvSpPr>
              <p:spPr bwMode="auto">
                <a:xfrm>
                  <a:off x="4626" y="2657"/>
                  <a:ext cx="21" cy="11"/>
                </a:xfrm>
                <a:custGeom>
                  <a:avLst/>
                  <a:gdLst>
                    <a:gd name="T0" fmla="*/ 0 w 64"/>
                    <a:gd name="T1" fmla="*/ 24 h 35"/>
                    <a:gd name="T2" fmla="*/ 9 w 64"/>
                    <a:gd name="T3" fmla="*/ 25 h 35"/>
                    <a:gd name="T4" fmla="*/ 17 w 64"/>
                    <a:gd name="T5" fmla="*/ 27 h 35"/>
                    <a:gd name="T6" fmla="*/ 25 w 64"/>
                    <a:gd name="T7" fmla="*/ 28 h 35"/>
                    <a:gd name="T8" fmla="*/ 31 w 64"/>
                    <a:gd name="T9" fmla="*/ 28 h 35"/>
                    <a:gd name="T10" fmla="*/ 36 w 64"/>
                    <a:gd name="T11" fmla="*/ 30 h 35"/>
                    <a:gd name="T12" fmla="*/ 44 w 64"/>
                    <a:gd name="T13" fmla="*/ 31 h 35"/>
                    <a:gd name="T14" fmla="*/ 49 w 64"/>
                    <a:gd name="T15" fmla="*/ 32 h 35"/>
                    <a:gd name="T16" fmla="*/ 55 w 64"/>
                    <a:gd name="T17" fmla="*/ 35 h 35"/>
                    <a:gd name="T18" fmla="*/ 64 w 64"/>
                    <a:gd name="T19" fmla="*/ 14 h 35"/>
                    <a:gd name="T20" fmla="*/ 55 w 64"/>
                    <a:gd name="T21" fmla="*/ 9 h 35"/>
                    <a:gd name="T22" fmla="*/ 48 w 64"/>
                    <a:gd name="T23" fmla="*/ 9 h 35"/>
                    <a:gd name="T24" fmla="*/ 41 w 64"/>
                    <a:gd name="T25" fmla="*/ 6 h 35"/>
                    <a:gd name="T26" fmla="*/ 35 w 64"/>
                    <a:gd name="T27" fmla="*/ 6 h 35"/>
                    <a:gd name="T28" fmla="*/ 28 w 64"/>
                    <a:gd name="T29" fmla="*/ 5 h 35"/>
                    <a:gd name="T30" fmla="*/ 20 w 64"/>
                    <a:gd name="T31" fmla="*/ 3 h 35"/>
                    <a:gd name="T32" fmla="*/ 13 w 64"/>
                    <a:gd name="T33" fmla="*/ 2 h 35"/>
                    <a:gd name="T34" fmla="*/ 6 w 64"/>
                    <a:gd name="T35" fmla="*/ 0 h 35"/>
                    <a:gd name="T36" fmla="*/ 0 w 64"/>
                    <a:gd name="T37" fmla="*/ 2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4" h="35">
                      <a:moveTo>
                        <a:pt x="0" y="24"/>
                      </a:moveTo>
                      <a:lnTo>
                        <a:pt x="9" y="25"/>
                      </a:lnTo>
                      <a:lnTo>
                        <a:pt x="17" y="27"/>
                      </a:lnTo>
                      <a:lnTo>
                        <a:pt x="25" y="28"/>
                      </a:lnTo>
                      <a:lnTo>
                        <a:pt x="31" y="28"/>
                      </a:lnTo>
                      <a:lnTo>
                        <a:pt x="36" y="30"/>
                      </a:lnTo>
                      <a:lnTo>
                        <a:pt x="44" y="31"/>
                      </a:lnTo>
                      <a:lnTo>
                        <a:pt x="49" y="32"/>
                      </a:lnTo>
                      <a:lnTo>
                        <a:pt x="55" y="35"/>
                      </a:lnTo>
                      <a:lnTo>
                        <a:pt x="64" y="14"/>
                      </a:lnTo>
                      <a:lnTo>
                        <a:pt x="55" y="9"/>
                      </a:lnTo>
                      <a:lnTo>
                        <a:pt x="48" y="9"/>
                      </a:lnTo>
                      <a:lnTo>
                        <a:pt x="41" y="6"/>
                      </a:lnTo>
                      <a:lnTo>
                        <a:pt x="35" y="6"/>
                      </a:lnTo>
                      <a:lnTo>
                        <a:pt x="28" y="5"/>
                      </a:lnTo>
                      <a:lnTo>
                        <a:pt x="20" y="3"/>
                      </a:ln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2" name="Freeform 20"/>
                <p:cNvSpPr>
                  <a:spLocks/>
                </p:cNvSpPr>
                <p:nvPr/>
              </p:nvSpPr>
              <p:spPr bwMode="auto">
                <a:xfrm>
                  <a:off x="4610" y="2657"/>
                  <a:ext cx="18" cy="12"/>
                </a:xfrm>
                <a:custGeom>
                  <a:avLst/>
                  <a:gdLst>
                    <a:gd name="T0" fmla="*/ 22 w 53"/>
                    <a:gd name="T1" fmla="*/ 38 h 38"/>
                    <a:gd name="T2" fmla="*/ 22 w 53"/>
                    <a:gd name="T3" fmla="*/ 37 h 38"/>
                    <a:gd name="T4" fmla="*/ 24 w 53"/>
                    <a:gd name="T5" fmla="*/ 35 h 38"/>
                    <a:gd name="T6" fmla="*/ 27 w 53"/>
                    <a:gd name="T7" fmla="*/ 31 h 38"/>
                    <a:gd name="T8" fmla="*/ 30 w 53"/>
                    <a:gd name="T9" fmla="*/ 30 h 38"/>
                    <a:gd name="T10" fmla="*/ 34 w 53"/>
                    <a:gd name="T11" fmla="*/ 27 h 38"/>
                    <a:gd name="T12" fmla="*/ 38 w 53"/>
                    <a:gd name="T13" fmla="*/ 25 h 38"/>
                    <a:gd name="T14" fmla="*/ 41 w 53"/>
                    <a:gd name="T15" fmla="*/ 24 h 38"/>
                    <a:gd name="T16" fmla="*/ 47 w 53"/>
                    <a:gd name="T17" fmla="*/ 24 h 38"/>
                    <a:gd name="T18" fmla="*/ 53 w 53"/>
                    <a:gd name="T19" fmla="*/ 0 h 38"/>
                    <a:gd name="T20" fmla="*/ 44 w 53"/>
                    <a:gd name="T21" fmla="*/ 0 h 38"/>
                    <a:gd name="T22" fmla="*/ 37 w 53"/>
                    <a:gd name="T23" fmla="*/ 0 h 38"/>
                    <a:gd name="T24" fmla="*/ 30 w 53"/>
                    <a:gd name="T25" fmla="*/ 3 h 38"/>
                    <a:gd name="T26" fmla="*/ 22 w 53"/>
                    <a:gd name="T27" fmla="*/ 6 h 38"/>
                    <a:gd name="T28" fmla="*/ 16 w 53"/>
                    <a:gd name="T29" fmla="*/ 9 h 38"/>
                    <a:gd name="T30" fmla="*/ 9 w 53"/>
                    <a:gd name="T31" fmla="*/ 15 h 38"/>
                    <a:gd name="T32" fmla="*/ 5 w 53"/>
                    <a:gd name="T33" fmla="*/ 21 h 38"/>
                    <a:gd name="T34" fmla="*/ 0 w 53"/>
                    <a:gd name="T35" fmla="*/ 28 h 38"/>
                    <a:gd name="T36" fmla="*/ 0 w 53"/>
                    <a:gd name="T37" fmla="*/ 27 h 38"/>
                    <a:gd name="T38" fmla="*/ 22 w 53"/>
                    <a:gd name="T3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3" h="38">
                      <a:moveTo>
                        <a:pt x="22" y="38"/>
                      </a:moveTo>
                      <a:lnTo>
                        <a:pt x="22" y="37"/>
                      </a:lnTo>
                      <a:lnTo>
                        <a:pt x="24" y="35"/>
                      </a:lnTo>
                      <a:lnTo>
                        <a:pt x="27" y="31"/>
                      </a:lnTo>
                      <a:lnTo>
                        <a:pt x="30" y="30"/>
                      </a:lnTo>
                      <a:lnTo>
                        <a:pt x="34" y="27"/>
                      </a:lnTo>
                      <a:lnTo>
                        <a:pt x="38" y="25"/>
                      </a:lnTo>
                      <a:lnTo>
                        <a:pt x="41" y="24"/>
                      </a:lnTo>
                      <a:lnTo>
                        <a:pt x="47" y="2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7" y="0"/>
                      </a:lnTo>
                      <a:lnTo>
                        <a:pt x="30" y="3"/>
                      </a:lnTo>
                      <a:lnTo>
                        <a:pt x="22" y="6"/>
                      </a:lnTo>
                      <a:lnTo>
                        <a:pt x="16" y="9"/>
                      </a:lnTo>
                      <a:lnTo>
                        <a:pt x="9" y="15"/>
                      </a:lnTo>
                      <a:lnTo>
                        <a:pt x="5" y="21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22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3" name="Freeform 21"/>
                <p:cNvSpPr>
                  <a:spLocks/>
                </p:cNvSpPr>
                <p:nvPr/>
              </p:nvSpPr>
              <p:spPr bwMode="auto">
                <a:xfrm>
                  <a:off x="4605" y="2666"/>
                  <a:ext cx="12" cy="23"/>
                </a:xfrm>
                <a:custGeom>
                  <a:avLst/>
                  <a:gdLst>
                    <a:gd name="T0" fmla="*/ 24 w 38"/>
                    <a:gd name="T1" fmla="*/ 71 h 71"/>
                    <a:gd name="T2" fmla="*/ 24 w 38"/>
                    <a:gd name="T3" fmla="*/ 62 h 71"/>
                    <a:gd name="T4" fmla="*/ 25 w 38"/>
                    <a:gd name="T5" fmla="*/ 55 h 71"/>
                    <a:gd name="T6" fmla="*/ 27 w 38"/>
                    <a:gd name="T7" fmla="*/ 46 h 71"/>
                    <a:gd name="T8" fmla="*/ 28 w 38"/>
                    <a:gd name="T9" fmla="*/ 39 h 71"/>
                    <a:gd name="T10" fmla="*/ 30 w 38"/>
                    <a:gd name="T11" fmla="*/ 33 h 71"/>
                    <a:gd name="T12" fmla="*/ 32 w 38"/>
                    <a:gd name="T13" fmla="*/ 26 h 71"/>
                    <a:gd name="T14" fmla="*/ 35 w 38"/>
                    <a:gd name="T15" fmla="*/ 19 h 71"/>
                    <a:gd name="T16" fmla="*/ 38 w 38"/>
                    <a:gd name="T17" fmla="*/ 11 h 71"/>
                    <a:gd name="T18" fmla="*/ 16 w 38"/>
                    <a:gd name="T19" fmla="*/ 0 h 71"/>
                    <a:gd name="T20" fmla="*/ 12 w 38"/>
                    <a:gd name="T21" fmla="*/ 10 h 71"/>
                    <a:gd name="T22" fmla="*/ 9 w 38"/>
                    <a:gd name="T23" fmla="*/ 19 h 71"/>
                    <a:gd name="T24" fmla="*/ 6 w 38"/>
                    <a:gd name="T25" fmla="*/ 26 h 71"/>
                    <a:gd name="T26" fmla="*/ 5 w 38"/>
                    <a:gd name="T27" fmla="*/ 35 h 71"/>
                    <a:gd name="T28" fmla="*/ 3 w 38"/>
                    <a:gd name="T29" fmla="*/ 42 h 71"/>
                    <a:gd name="T30" fmla="*/ 3 w 38"/>
                    <a:gd name="T31" fmla="*/ 52 h 71"/>
                    <a:gd name="T32" fmla="*/ 2 w 38"/>
                    <a:gd name="T33" fmla="*/ 59 h 71"/>
                    <a:gd name="T34" fmla="*/ 0 w 38"/>
                    <a:gd name="T35" fmla="*/ 69 h 71"/>
                    <a:gd name="T36" fmla="*/ 24 w 38"/>
                    <a:gd name="T37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1">
                      <a:moveTo>
                        <a:pt x="24" y="71"/>
                      </a:moveTo>
                      <a:lnTo>
                        <a:pt x="24" y="62"/>
                      </a:lnTo>
                      <a:lnTo>
                        <a:pt x="25" y="55"/>
                      </a:lnTo>
                      <a:lnTo>
                        <a:pt x="27" y="46"/>
                      </a:lnTo>
                      <a:lnTo>
                        <a:pt x="28" y="39"/>
                      </a:lnTo>
                      <a:lnTo>
                        <a:pt x="30" y="33"/>
                      </a:lnTo>
                      <a:lnTo>
                        <a:pt x="32" y="26"/>
                      </a:lnTo>
                      <a:lnTo>
                        <a:pt x="35" y="19"/>
                      </a:ln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12" y="10"/>
                      </a:lnTo>
                      <a:lnTo>
                        <a:pt x="9" y="19"/>
                      </a:lnTo>
                      <a:lnTo>
                        <a:pt x="6" y="26"/>
                      </a:lnTo>
                      <a:lnTo>
                        <a:pt x="5" y="35"/>
                      </a:lnTo>
                      <a:lnTo>
                        <a:pt x="3" y="42"/>
                      </a:lnTo>
                      <a:lnTo>
                        <a:pt x="3" y="52"/>
                      </a:lnTo>
                      <a:lnTo>
                        <a:pt x="2" y="59"/>
                      </a:lnTo>
                      <a:lnTo>
                        <a:pt x="0" y="69"/>
                      </a:lnTo>
                      <a:lnTo>
                        <a:pt x="24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4" name="Freeform 22"/>
                <p:cNvSpPr>
                  <a:spLocks/>
                </p:cNvSpPr>
                <p:nvPr/>
              </p:nvSpPr>
              <p:spPr bwMode="auto">
                <a:xfrm>
                  <a:off x="4605" y="2689"/>
                  <a:ext cx="11" cy="13"/>
                </a:xfrm>
                <a:custGeom>
                  <a:avLst/>
                  <a:gdLst>
                    <a:gd name="T0" fmla="*/ 34 w 34"/>
                    <a:gd name="T1" fmla="*/ 16 h 40"/>
                    <a:gd name="T2" fmla="*/ 32 w 34"/>
                    <a:gd name="T3" fmla="*/ 16 h 40"/>
                    <a:gd name="T4" fmla="*/ 31 w 34"/>
                    <a:gd name="T5" fmla="*/ 15 h 40"/>
                    <a:gd name="T6" fmla="*/ 30 w 34"/>
                    <a:gd name="T7" fmla="*/ 12 h 40"/>
                    <a:gd name="T8" fmla="*/ 27 w 34"/>
                    <a:gd name="T9" fmla="*/ 11 h 40"/>
                    <a:gd name="T10" fmla="*/ 27 w 34"/>
                    <a:gd name="T11" fmla="*/ 8 h 40"/>
                    <a:gd name="T12" fmla="*/ 24 w 34"/>
                    <a:gd name="T13" fmla="*/ 5 h 40"/>
                    <a:gd name="T14" fmla="*/ 24 w 34"/>
                    <a:gd name="T15" fmla="*/ 3 h 40"/>
                    <a:gd name="T16" fmla="*/ 24 w 34"/>
                    <a:gd name="T17" fmla="*/ 2 h 40"/>
                    <a:gd name="T18" fmla="*/ 0 w 34"/>
                    <a:gd name="T19" fmla="*/ 0 h 40"/>
                    <a:gd name="T20" fmla="*/ 0 w 34"/>
                    <a:gd name="T21" fmla="*/ 6 h 40"/>
                    <a:gd name="T22" fmla="*/ 3 w 34"/>
                    <a:gd name="T23" fmla="*/ 12 h 40"/>
                    <a:gd name="T24" fmla="*/ 5 w 34"/>
                    <a:gd name="T25" fmla="*/ 18 h 40"/>
                    <a:gd name="T26" fmla="*/ 6 w 34"/>
                    <a:gd name="T27" fmla="*/ 24 h 40"/>
                    <a:gd name="T28" fmla="*/ 12 w 34"/>
                    <a:gd name="T29" fmla="*/ 28 h 40"/>
                    <a:gd name="T30" fmla="*/ 15 w 34"/>
                    <a:gd name="T31" fmla="*/ 32 h 40"/>
                    <a:gd name="T32" fmla="*/ 19 w 34"/>
                    <a:gd name="T33" fmla="*/ 35 h 40"/>
                    <a:gd name="T34" fmla="*/ 25 w 34"/>
                    <a:gd name="T35" fmla="*/ 40 h 40"/>
                    <a:gd name="T36" fmla="*/ 34 w 34"/>
                    <a:gd name="T37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40">
                      <a:moveTo>
                        <a:pt x="34" y="16"/>
                      </a:moveTo>
                      <a:lnTo>
                        <a:pt x="32" y="16"/>
                      </a:lnTo>
                      <a:lnTo>
                        <a:pt x="31" y="15"/>
                      </a:lnTo>
                      <a:lnTo>
                        <a:pt x="30" y="12"/>
                      </a:lnTo>
                      <a:lnTo>
                        <a:pt x="27" y="11"/>
                      </a:lnTo>
                      <a:lnTo>
                        <a:pt x="27" y="8"/>
                      </a:lnTo>
                      <a:lnTo>
                        <a:pt x="24" y="5"/>
                      </a:lnTo>
                      <a:lnTo>
                        <a:pt x="24" y="3"/>
                      </a:lnTo>
                      <a:lnTo>
                        <a:pt x="24" y="2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3" y="12"/>
                      </a:lnTo>
                      <a:lnTo>
                        <a:pt x="5" y="18"/>
                      </a:lnTo>
                      <a:lnTo>
                        <a:pt x="6" y="24"/>
                      </a:lnTo>
                      <a:lnTo>
                        <a:pt x="12" y="28"/>
                      </a:lnTo>
                      <a:lnTo>
                        <a:pt x="15" y="32"/>
                      </a:lnTo>
                      <a:lnTo>
                        <a:pt x="19" y="35"/>
                      </a:lnTo>
                      <a:lnTo>
                        <a:pt x="25" y="40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5" name="Freeform 23"/>
                <p:cNvSpPr>
                  <a:spLocks/>
                </p:cNvSpPr>
                <p:nvPr/>
              </p:nvSpPr>
              <p:spPr bwMode="auto">
                <a:xfrm>
                  <a:off x="4613" y="2694"/>
                  <a:ext cx="23" cy="14"/>
                </a:xfrm>
                <a:custGeom>
                  <a:avLst/>
                  <a:gdLst>
                    <a:gd name="T0" fmla="*/ 69 w 70"/>
                    <a:gd name="T1" fmla="*/ 18 h 41"/>
                    <a:gd name="T2" fmla="*/ 70 w 70"/>
                    <a:gd name="T3" fmla="*/ 18 h 41"/>
                    <a:gd name="T4" fmla="*/ 61 w 70"/>
                    <a:gd name="T5" fmla="*/ 16 h 41"/>
                    <a:gd name="T6" fmla="*/ 53 w 70"/>
                    <a:gd name="T7" fmla="*/ 14 h 41"/>
                    <a:gd name="T8" fmla="*/ 45 w 70"/>
                    <a:gd name="T9" fmla="*/ 12 h 41"/>
                    <a:gd name="T10" fmla="*/ 38 w 70"/>
                    <a:gd name="T11" fmla="*/ 11 h 41"/>
                    <a:gd name="T12" fmla="*/ 31 w 70"/>
                    <a:gd name="T13" fmla="*/ 8 h 41"/>
                    <a:gd name="T14" fmla="*/ 22 w 70"/>
                    <a:gd name="T15" fmla="*/ 5 h 41"/>
                    <a:gd name="T16" fmla="*/ 15 w 70"/>
                    <a:gd name="T17" fmla="*/ 3 h 41"/>
                    <a:gd name="T18" fmla="*/ 9 w 70"/>
                    <a:gd name="T19" fmla="*/ 0 h 41"/>
                    <a:gd name="T20" fmla="*/ 0 w 70"/>
                    <a:gd name="T21" fmla="*/ 24 h 41"/>
                    <a:gd name="T22" fmla="*/ 7 w 70"/>
                    <a:gd name="T23" fmla="*/ 25 h 41"/>
                    <a:gd name="T24" fmla="*/ 15 w 70"/>
                    <a:gd name="T25" fmla="*/ 28 h 41"/>
                    <a:gd name="T26" fmla="*/ 23 w 70"/>
                    <a:gd name="T27" fmla="*/ 31 h 41"/>
                    <a:gd name="T28" fmla="*/ 31 w 70"/>
                    <a:gd name="T29" fmla="*/ 32 h 41"/>
                    <a:gd name="T30" fmla="*/ 39 w 70"/>
                    <a:gd name="T31" fmla="*/ 35 h 41"/>
                    <a:gd name="T32" fmla="*/ 48 w 70"/>
                    <a:gd name="T33" fmla="*/ 37 h 41"/>
                    <a:gd name="T34" fmla="*/ 55 w 70"/>
                    <a:gd name="T35" fmla="*/ 40 h 41"/>
                    <a:gd name="T36" fmla="*/ 64 w 70"/>
                    <a:gd name="T37" fmla="*/ 41 h 41"/>
                    <a:gd name="T38" fmla="*/ 64 w 70"/>
                    <a:gd name="T39" fmla="*/ 41 h 41"/>
                    <a:gd name="T40" fmla="*/ 69 w 70"/>
                    <a:gd name="T4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0" h="41">
                      <a:moveTo>
                        <a:pt x="69" y="18"/>
                      </a:moveTo>
                      <a:lnTo>
                        <a:pt x="70" y="18"/>
                      </a:lnTo>
                      <a:lnTo>
                        <a:pt x="61" y="16"/>
                      </a:lnTo>
                      <a:lnTo>
                        <a:pt x="53" y="14"/>
                      </a:lnTo>
                      <a:lnTo>
                        <a:pt x="45" y="12"/>
                      </a:lnTo>
                      <a:lnTo>
                        <a:pt x="38" y="11"/>
                      </a:lnTo>
                      <a:lnTo>
                        <a:pt x="31" y="8"/>
                      </a:lnTo>
                      <a:lnTo>
                        <a:pt x="22" y="5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0" y="24"/>
                      </a:lnTo>
                      <a:lnTo>
                        <a:pt x="7" y="25"/>
                      </a:lnTo>
                      <a:lnTo>
                        <a:pt x="15" y="28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5"/>
                      </a:lnTo>
                      <a:lnTo>
                        <a:pt x="48" y="37"/>
                      </a:lnTo>
                      <a:lnTo>
                        <a:pt x="55" y="40"/>
                      </a:lnTo>
                      <a:lnTo>
                        <a:pt x="64" y="41"/>
                      </a:lnTo>
                      <a:lnTo>
                        <a:pt x="64" y="41"/>
                      </a:lnTo>
                      <a:lnTo>
                        <a:pt x="69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6" name="Freeform 24"/>
                <p:cNvSpPr>
                  <a:spLocks/>
                </p:cNvSpPr>
                <p:nvPr/>
              </p:nvSpPr>
              <p:spPr bwMode="auto">
                <a:xfrm>
                  <a:off x="4634" y="2696"/>
                  <a:ext cx="17" cy="12"/>
                </a:xfrm>
                <a:custGeom>
                  <a:avLst/>
                  <a:gdLst>
                    <a:gd name="T0" fmla="*/ 28 w 50"/>
                    <a:gd name="T1" fmla="*/ 0 h 36"/>
                    <a:gd name="T2" fmla="*/ 26 w 50"/>
                    <a:gd name="T3" fmla="*/ 3 h 36"/>
                    <a:gd name="T4" fmla="*/ 25 w 50"/>
                    <a:gd name="T5" fmla="*/ 6 h 36"/>
                    <a:gd name="T6" fmla="*/ 22 w 50"/>
                    <a:gd name="T7" fmla="*/ 7 h 36"/>
                    <a:gd name="T8" fmla="*/ 19 w 50"/>
                    <a:gd name="T9" fmla="*/ 9 h 36"/>
                    <a:gd name="T10" fmla="*/ 15 w 50"/>
                    <a:gd name="T11" fmla="*/ 11 h 36"/>
                    <a:gd name="T12" fmla="*/ 10 w 50"/>
                    <a:gd name="T13" fmla="*/ 13 h 36"/>
                    <a:gd name="T14" fmla="*/ 7 w 50"/>
                    <a:gd name="T15" fmla="*/ 13 h 36"/>
                    <a:gd name="T16" fmla="*/ 5 w 50"/>
                    <a:gd name="T17" fmla="*/ 13 h 36"/>
                    <a:gd name="T18" fmla="*/ 0 w 50"/>
                    <a:gd name="T19" fmla="*/ 36 h 36"/>
                    <a:gd name="T20" fmla="*/ 9 w 50"/>
                    <a:gd name="T21" fmla="*/ 36 h 36"/>
                    <a:gd name="T22" fmla="*/ 16 w 50"/>
                    <a:gd name="T23" fmla="*/ 36 h 36"/>
                    <a:gd name="T24" fmla="*/ 22 w 50"/>
                    <a:gd name="T25" fmla="*/ 33 h 36"/>
                    <a:gd name="T26" fmla="*/ 29 w 50"/>
                    <a:gd name="T27" fmla="*/ 30 h 36"/>
                    <a:gd name="T28" fmla="*/ 37 w 50"/>
                    <a:gd name="T29" fmla="*/ 26 h 36"/>
                    <a:gd name="T30" fmla="*/ 42 w 50"/>
                    <a:gd name="T31" fmla="*/ 22 h 36"/>
                    <a:gd name="T32" fmla="*/ 45 w 50"/>
                    <a:gd name="T33" fmla="*/ 16 h 36"/>
                    <a:gd name="T34" fmla="*/ 50 w 50"/>
                    <a:gd name="T35" fmla="*/ 9 h 36"/>
                    <a:gd name="T36" fmla="*/ 28 w 50"/>
                    <a:gd name="T3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36">
                      <a:moveTo>
                        <a:pt x="28" y="0"/>
                      </a:moveTo>
                      <a:lnTo>
                        <a:pt x="26" y="3"/>
                      </a:lnTo>
                      <a:lnTo>
                        <a:pt x="25" y="6"/>
                      </a:lnTo>
                      <a:lnTo>
                        <a:pt x="22" y="7"/>
                      </a:lnTo>
                      <a:lnTo>
                        <a:pt x="19" y="9"/>
                      </a:lnTo>
                      <a:lnTo>
                        <a:pt x="15" y="11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0" y="36"/>
                      </a:lnTo>
                      <a:lnTo>
                        <a:pt x="9" y="36"/>
                      </a:lnTo>
                      <a:lnTo>
                        <a:pt x="16" y="36"/>
                      </a:lnTo>
                      <a:lnTo>
                        <a:pt x="22" y="33"/>
                      </a:lnTo>
                      <a:lnTo>
                        <a:pt x="29" y="30"/>
                      </a:lnTo>
                      <a:lnTo>
                        <a:pt x="37" y="26"/>
                      </a:lnTo>
                      <a:lnTo>
                        <a:pt x="42" y="22"/>
                      </a:lnTo>
                      <a:lnTo>
                        <a:pt x="45" y="16"/>
                      </a:lnTo>
                      <a:lnTo>
                        <a:pt x="50" y="9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7" name="Freeform 25"/>
                <p:cNvSpPr>
                  <a:spLocks/>
                </p:cNvSpPr>
                <p:nvPr/>
              </p:nvSpPr>
              <p:spPr bwMode="auto">
                <a:xfrm>
                  <a:off x="4644" y="2677"/>
                  <a:ext cx="12" cy="22"/>
                </a:xfrm>
                <a:custGeom>
                  <a:avLst/>
                  <a:gdLst>
                    <a:gd name="T0" fmla="*/ 14 w 38"/>
                    <a:gd name="T1" fmla="*/ 0 h 64"/>
                    <a:gd name="T2" fmla="*/ 13 w 38"/>
                    <a:gd name="T3" fmla="*/ 7 h 64"/>
                    <a:gd name="T4" fmla="*/ 11 w 38"/>
                    <a:gd name="T5" fmla="*/ 16 h 64"/>
                    <a:gd name="T6" fmla="*/ 10 w 38"/>
                    <a:gd name="T7" fmla="*/ 23 h 64"/>
                    <a:gd name="T8" fmla="*/ 7 w 38"/>
                    <a:gd name="T9" fmla="*/ 30 h 64"/>
                    <a:gd name="T10" fmla="*/ 6 w 38"/>
                    <a:gd name="T11" fmla="*/ 37 h 64"/>
                    <a:gd name="T12" fmla="*/ 4 w 38"/>
                    <a:gd name="T13" fmla="*/ 43 h 64"/>
                    <a:gd name="T14" fmla="*/ 1 w 38"/>
                    <a:gd name="T15" fmla="*/ 49 h 64"/>
                    <a:gd name="T16" fmla="*/ 0 w 38"/>
                    <a:gd name="T17" fmla="*/ 55 h 64"/>
                    <a:gd name="T18" fmla="*/ 22 w 38"/>
                    <a:gd name="T19" fmla="*/ 64 h 64"/>
                    <a:gd name="T20" fmla="*/ 25 w 38"/>
                    <a:gd name="T21" fmla="*/ 58 h 64"/>
                    <a:gd name="T22" fmla="*/ 26 w 38"/>
                    <a:gd name="T23" fmla="*/ 50 h 64"/>
                    <a:gd name="T24" fmla="*/ 29 w 38"/>
                    <a:gd name="T25" fmla="*/ 43 h 64"/>
                    <a:gd name="T26" fmla="*/ 30 w 38"/>
                    <a:gd name="T27" fmla="*/ 36 h 64"/>
                    <a:gd name="T28" fmla="*/ 32 w 38"/>
                    <a:gd name="T29" fmla="*/ 29 h 64"/>
                    <a:gd name="T30" fmla="*/ 33 w 38"/>
                    <a:gd name="T31" fmla="*/ 20 h 64"/>
                    <a:gd name="T32" fmla="*/ 36 w 38"/>
                    <a:gd name="T33" fmla="*/ 13 h 64"/>
                    <a:gd name="T34" fmla="*/ 38 w 38"/>
                    <a:gd name="T35" fmla="*/ 4 h 64"/>
                    <a:gd name="T36" fmla="*/ 14 w 38"/>
                    <a:gd name="T3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64">
                      <a:moveTo>
                        <a:pt x="14" y="0"/>
                      </a:moveTo>
                      <a:lnTo>
                        <a:pt x="13" y="7"/>
                      </a:lnTo>
                      <a:lnTo>
                        <a:pt x="11" y="16"/>
                      </a:lnTo>
                      <a:lnTo>
                        <a:pt x="10" y="23"/>
                      </a:lnTo>
                      <a:lnTo>
                        <a:pt x="7" y="30"/>
                      </a:lnTo>
                      <a:lnTo>
                        <a:pt x="6" y="37"/>
                      </a:lnTo>
                      <a:lnTo>
                        <a:pt x="4" y="43"/>
                      </a:lnTo>
                      <a:lnTo>
                        <a:pt x="1" y="49"/>
                      </a:lnTo>
                      <a:lnTo>
                        <a:pt x="0" y="55"/>
                      </a:lnTo>
                      <a:lnTo>
                        <a:pt x="22" y="64"/>
                      </a:lnTo>
                      <a:lnTo>
                        <a:pt x="25" y="58"/>
                      </a:lnTo>
                      <a:lnTo>
                        <a:pt x="26" y="50"/>
                      </a:lnTo>
                      <a:lnTo>
                        <a:pt x="29" y="43"/>
                      </a:lnTo>
                      <a:lnTo>
                        <a:pt x="30" y="36"/>
                      </a:lnTo>
                      <a:lnTo>
                        <a:pt x="32" y="29"/>
                      </a:lnTo>
                      <a:lnTo>
                        <a:pt x="33" y="20"/>
                      </a:lnTo>
                      <a:lnTo>
                        <a:pt x="36" y="13"/>
                      </a:lnTo>
                      <a:lnTo>
                        <a:pt x="38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8" name="Freeform 26"/>
                <p:cNvSpPr>
                  <a:spLocks/>
                </p:cNvSpPr>
                <p:nvPr/>
              </p:nvSpPr>
              <p:spPr bwMode="auto">
                <a:xfrm>
                  <a:off x="4644" y="2661"/>
                  <a:ext cx="13" cy="18"/>
                </a:xfrm>
                <a:custGeom>
                  <a:avLst/>
                  <a:gdLst>
                    <a:gd name="T0" fmla="*/ 0 w 38"/>
                    <a:gd name="T1" fmla="*/ 21 h 52"/>
                    <a:gd name="T2" fmla="*/ 3 w 38"/>
                    <a:gd name="T3" fmla="*/ 23 h 52"/>
                    <a:gd name="T4" fmla="*/ 6 w 38"/>
                    <a:gd name="T5" fmla="*/ 24 h 52"/>
                    <a:gd name="T6" fmla="*/ 9 w 38"/>
                    <a:gd name="T7" fmla="*/ 27 h 52"/>
                    <a:gd name="T8" fmla="*/ 10 w 38"/>
                    <a:gd name="T9" fmla="*/ 32 h 52"/>
                    <a:gd name="T10" fmla="*/ 12 w 38"/>
                    <a:gd name="T11" fmla="*/ 36 h 52"/>
                    <a:gd name="T12" fmla="*/ 13 w 38"/>
                    <a:gd name="T13" fmla="*/ 40 h 52"/>
                    <a:gd name="T14" fmla="*/ 13 w 38"/>
                    <a:gd name="T15" fmla="*/ 48 h 52"/>
                    <a:gd name="T16" fmla="*/ 37 w 38"/>
                    <a:gd name="T17" fmla="*/ 52 h 52"/>
                    <a:gd name="T18" fmla="*/ 38 w 38"/>
                    <a:gd name="T19" fmla="*/ 45 h 52"/>
                    <a:gd name="T20" fmla="*/ 37 w 38"/>
                    <a:gd name="T21" fmla="*/ 36 h 52"/>
                    <a:gd name="T22" fmla="*/ 35 w 38"/>
                    <a:gd name="T23" fmla="*/ 29 h 52"/>
                    <a:gd name="T24" fmla="*/ 32 w 38"/>
                    <a:gd name="T25" fmla="*/ 21 h 52"/>
                    <a:gd name="T26" fmla="*/ 28 w 38"/>
                    <a:gd name="T27" fmla="*/ 14 h 52"/>
                    <a:gd name="T28" fmla="*/ 24 w 38"/>
                    <a:gd name="T29" fmla="*/ 7 h 52"/>
                    <a:gd name="T30" fmla="*/ 15 w 38"/>
                    <a:gd name="T31" fmla="*/ 2 h 52"/>
                    <a:gd name="T32" fmla="*/ 9 w 38"/>
                    <a:gd name="T33" fmla="*/ 0 h 52"/>
                    <a:gd name="T34" fmla="*/ 0 w 38"/>
                    <a:gd name="T35" fmla="*/ 2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52">
                      <a:moveTo>
                        <a:pt x="0" y="21"/>
                      </a:moveTo>
                      <a:lnTo>
                        <a:pt x="3" y="23"/>
                      </a:lnTo>
                      <a:lnTo>
                        <a:pt x="6" y="24"/>
                      </a:lnTo>
                      <a:lnTo>
                        <a:pt x="9" y="27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3" y="40"/>
                      </a:lnTo>
                      <a:lnTo>
                        <a:pt x="13" y="48"/>
                      </a:lnTo>
                      <a:lnTo>
                        <a:pt x="37" y="52"/>
                      </a:lnTo>
                      <a:lnTo>
                        <a:pt x="38" y="45"/>
                      </a:lnTo>
                      <a:lnTo>
                        <a:pt x="37" y="36"/>
                      </a:lnTo>
                      <a:lnTo>
                        <a:pt x="35" y="29"/>
                      </a:lnTo>
                      <a:lnTo>
                        <a:pt x="32" y="21"/>
                      </a:lnTo>
                      <a:lnTo>
                        <a:pt x="28" y="14"/>
                      </a:lnTo>
                      <a:lnTo>
                        <a:pt x="24" y="7"/>
                      </a:ln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9" name="Freeform 27"/>
                <p:cNvSpPr>
                  <a:spLocks/>
                </p:cNvSpPr>
                <p:nvPr/>
              </p:nvSpPr>
              <p:spPr bwMode="auto">
                <a:xfrm>
                  <a:off x="4632" y="2683"/>
                  <a:ext cx="149" cy="117"/>
                </a:xfrm>
                <a:custGeom>
                  <a:avLst/>
                  <a:gdLst>
                    <a:gd name="T0" fmla="*/ 245 w 445"/>
                    <a:gd name="T1" fmla="*/ 188 h 351"/>
                    <a:gd name="T2" fmla="*/ 243 w 445"/>
                    <a:gd name="T3" fmla="*/ 211 h 351"/>
                    <a:gd name="T4" fmla="*/ 237 w 445"/>
                    <a:gd name="T5" fmla="*/ 233 h 351"/>
                    <a:gd name="T6" fmla="*/ 232 w 445"/>
                    <a:gd name="T7" fmla="*/ 253 h 351"/>
                    <a:gd name="T8" fmla="*/ 221 w 445"/>
                    <a:gd name="T9" fmla="*/ 269 h 351"/>
                    <a:gd name="T10" fmla="*/ 211 w 445"/>
                    <a:gd name="T11" fmla="*/ 281 h 351"/>
                    <a:gd name="T12" fmla="*/ 197 w 445"/>
                    <a:gd name="T13" fmla="*/ 288 h 351"/>
                    <a:gd name="T14" fmla="*/ 182 w 445"/>
                    <a:gd name="T15" fmla="*/ 292 h 351"/>
                    <a:gd name="T16" fmla="*/ 169 w 445"/>
                    <a:gd name="T17" fmla="*/ 294 h 351"/>
                    <a:gd name="T18" fmla="*/ 154 w 445"/>
                    <a:gd name="T19" fmla="*/ 297 h 351"/>
                    <a:gd name="T20" fmla="*/ 141 w 445"/>
                    <a:gd name="T21" fmla="*/ 295 h 351"/>
                    <a:gd name="T22" fmla="*/ 127 w 445"/>
                    <a:gd name="T23" fmla="*/ 294 h 351"/>
                    <a:gd name="T24" fmla="*/ 112 w 445"/>
                    <a:gd name="T25" fmla="*/ 292 h 351"/>
                    <a:gd name="T26" fmla="*/ 98 w 445"/>
                    <a:gd name="T27" fmla="*/ 289 h 351"/>
                    <a:gd name="T28" fmla="*/ 83 w 445"/>
                    <a:gd name="T29" fmla="*/ 287 h 351"/>
                    <a:gd name="T30" fmla="*/ 70 w 445"/>
                    <a:gd name="T31" fmla="*/ 282 h 351"/>
                    <a:gd name="T32" fmla="*/ 51 w 445"/>
                    <a:gd name="T33" fmla="*/ 275 h 351"/>
                    <a:gd name="T34" fmla="*/ 28 w 445"/>
                    <a:gd name="T35" fmla="*/ 259 h 351"/>
                    <a:gd name="T36" fmla="*/ 11 w 445"/>
                    <a:gd name="T37" fmla="*/ 239 h 351"/>
                    <a:gd name="T38" fmla="*/ 2 w 445"/>
                    <a:gd name="T39" fmla="*/ 215 h 351"/>
                    <a:gd name="T40" fmla="*/ 0 w 445"/>
                    <a:gd name="T41" fmla="*/ 170 h 351"/>
                    <a:gd name="T42" fmla="*/ 6 w 445"/>
                    <a:gd name="T43" fmla="*/ 116 h 351"/>
                    <a:gd name="T44" fmla="*/ 9 w 445"/>
                    <a:gd name="T45" fmla="*/ 89 h 351"/>
                    <a:gd name="T46" fmla="*/ 9 w 445"/>
                    <a:gd name="T47" fmla="*/ 60 h 351"/>
                    <a:gd name="T48" fmla="*/ 16 w 445"/>
                    <a:gd name="T49" fmla="*/ 41 h 351"/>
                    <a:gd name="T50" fmla="*/ 25 w 445"/>
                    <a:gd name="T51" fmla="*/ 31 h 351"/>
                    <a:gd name="T52" fmla="*/ 35 w 445"/>
                    <a:gd name="T53" fmla="*/ 22 h 351"/>
                    <a:gd name="T54" fmla="*/ 47 w 445"/>
                    <a:gd name="T55" fmla="*/ 16 h 351"/>
                    <a:gd name="T56" fmla="*/ 64 w 445"/>
                    <a:gd name="T57" fmla="*/ 10 h 351"/>
                    <a:gd name="T58" fmla="*/ 83 w 445"/>
                    <a:gd name="T59" fmla="*/ 4 h 351"/>
                    <a:gd name="T60" fmla="*/ 102 w 445"/>
                    <a:gd name="T61" fmla="*/ 0 h 351"/>
                    <a:gd name="T62" fmla="*/ 122 w 445"/>
                    <a:gd name="T63" fmla="*/ 0 h 351"/>
                    <a:gd name="T64" fmla="*/ 150 w 445"/>
                    <a:gd name="T65" fmla="*/ 7 h 351"/>
                    <a:gd name="T66" fmla="*/ 188 w 445"/>
                    <a:gd name="T67" fmla="*/ 20 h 351"/>
                    <a:gd name="T68" fmla="*/ 227 w 445"/>
                    <a:gd name="T69" fmla="*/ 38 h 351"/>
                    <a:gd name="T70" fmla="*/ 266 w 445"/>
                    <a:gd name="T71" fmla="*/ 58 h 351"/>
                    <a:gd name="T72" fmla="*/ 309 w 445"/>
                    <a:gd name="T73" fmla="*/ 80 h 351"/>
                    <a:gd name="T74" fmla="*/ 348 w 445"/>
                    <a:gd name="T75" fmla="*/ 102 h 351"/>
                    <a:gd name="T76" fmla="*/ 384 w 445"/>
                    <a:gd name="T77" fmla="*/ 122 h 351"/>
                    <a:gd name="T78" fmla="*/ 418 w 445"/>
                    <a:gd name="T79" fmla="*/ 140 h 351"/>
                    <a:gd name="T80" fmla="*/ 439 w 445"/>
                    <a:gd name="T81" fmla="*/ 173 h 351"/>
                    <a:gd name="T82" fmla="*/ 445 w 445"/>
                    <a:gd name="T83" fmla="*/ 225 h 351"/>
                    <a:gd name="T84" fmla="*/ 441 w 445"/>
                    <a:gd name="T85" fmla="*/ 278 h 351"/>
                    <a:gd name="T86" fmla="*/ 426 w 445"/>
                    <a:gd name="T87" fmla="*/ 327 h 351"/>
                    <a:gd name="T88" fmla="*/ 410 w 445"/>
                    <a:gd name="T89" fmla="*/ 351 h 351"/>
                    <a:gd name="T90" fmla="*/ 394 w 445"/>
                    <a:gd name="T91" fmla="*/ 348 h 351"/>
                    <a:gd name="T92" fmla="*/ 375 w 445"/>
                    <a:gd name="T93" fmla="*/ 345 h 351"/>
                    <a:gd name="T94" fmla="*/ 361 w 445"/>
                    <a:gd name="T95" fmla="*/ 342 h 351"/>
                    <a:gd name="T96" fmla="*/ 348 w 445"/>
                    <a:gd name="T97" fmla="*/ 330 h 351"/>
                    <a:gd name="T98" fmla="*/ 335 w 445"/>
                    <a:gd name="T99" fmla="*/ 310 h 351"/>
                    <a:gd name="T100" fmla="*/ 320 w 445"/>
                    <a:gd name="T101" fmla="*/ 289 h 351"/>
                    <a:gd name="T102" fmla="*/ 306 w 445"/>
                    <a:gd name="T103" fmla="*/ 268 h 351"/>
                    <a:gd name="T104" fmla="*/ 293 w 445"/>
                    <a:gd name="T105" fmla="*/ 247 h 351"/>
                    <a:gd name="T106" fmla="*/ 280 w 445"/>
                    <a:gd name="T107" fmla="*/ 225 h 351"/>
                    <a:gd name="T108" fmla="*/ 265 w 445"/>
                    <a:gd name="T109" fmla="*/ 205 h 351"/>
                    <a:gd name="T110" fmla="*/ 250 w 445"/>
                    <a:gd name="T111" fmla="*/ 185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5" h="351">
                      <a:moveTo>
                        <a:pt x="245" y="175"/>
                      </a:moveTo>
                      <a:lnTo>
                        <a:pt x="245" y="188"/>
                      </a:lnTo>
                      <a:lnTo>
                        <a:pt x="243" y="199"/>
                      </a:lnTo>
                      <a:lnTo>
                        <a:pt x="243" y="211"/>
                      </a:lnTo>
                      <a:lnTo>
                        <a:pt x="240" y="223"/>
                      </a:lnTo>
                      <a:lnTo>
                        <a:pt x="237" y="233"/>
                      </a:lnTo>
                      <a:lnTo>
                        <a:pt x="234" y="243"/>
                      </a:lnTo>
                      <a:lnTo>
                        <a:pt x="232" y="253"/>
                      </a:lnTo>
                      <a:lnTo>
                        <a:pt x="226" y="263"/>
                      </a:lnTo>
                      <a:lnTo>
                        <a:pt x="221" y="269"/>
                      </a:lnTo>
                      <a:lnTo>
                        <a:pt x="217" y="275"/>
                      </a:lnTo>
                      <a:lnTo>
                        <a:pt x="211" y="281"/>
                      </a:lnTo>
                      <a:lnTo>
                        <a:pt x="204" y="284"/>
                      </a:lnTo>
                      <a:lnTo>
                        <a:pt x="197" y="288"/>
                      </a:lnTo>
                      <a:lnTo>
                        <a:pt x="189" y="291"/>
                      </a:lnTo>
                      <a:lnTo>
                        <a:pt x="182" y="292"/>
                      </a:lnTo>
                      <a:lnTo>
                        <a:pt x="175" y="294"/>
                      </a:lnTo>
                      <a:lnTo>
                        <a:pt x="169" y="294"/>
                      </a:lnTo>
                      <a:lnTo>
                        <a:pt x="162" y="295"/>
                      </a:lnTo>
                      <a:lnTo>
                        <a:pt x="154" y="297"/>
                      </a:lnTo>
                      <a:lnTo>
                        <a:pt x="149" y="297"/>
                      </a:lnTo>
                      <a:lnTo>
                        <a:pt x="141" y="295"/>
                      </a:lnTo>
                      <a:lnTo>
                        <a:pt x="134" y="295"/>
                      </a:lnTo>
                      <a:lnTo>
                        <a:pt x="127" y="294"/>
                      </a:lnTo>
                      <a:lnTo>
                        <a:pt x="120" y="294"/>
                      </a:lnTo>
                      <a:lnTo>
                        <a:pt x="112" y="292"/>
                      </a:lnTo>
                      <a:lnTo>
                        <a:pt x="105" y="291"/>
                      </a:lnTo>
                      <a:lnTo>
                        <a:pt x="98" y="289"/>
                      </a:lnTo>
                      <a:lnTo>
                        <a:pt x="91" y="289"/>
                      </a:lnTo>
                      <a:lnTo>
                        <a:pt x="83" y="287"/>
                      </a:lnTo>
                      <a:lnTo>
                        <a:pt x="77" y="285"/>
                      </a:lnTo>
                      <a:lnTo>
                        <a:pt x="70" y="282"/>
                      </a:lnTo>
                      <a:lnTo>
                        <a:pt x="64" y="281"/>
                      </a:lnTo>
                      <a:lnTo>
                        <a:pt x="51" y="275"/>
                      </a:lnTo>
                      <a:lnTo>
                        <a:pt x="38" y="268"/>
                      </a:lnTo>
                      <a:lnTo>
                        <a:pt x="28" y="259"/>
                      </a:lnTo>
                      <a:lnTo>
                        <a:pt x="18" y="249"/>
                      </a:lnTo>
                      <a:lnTo>
                        <a:pt x="11" y="239"/>
                      </a:lnTo>
                      <a:lnTo>
                        <a:pt x="5" y="227"/>
                      </a:lnTo>
                      <a:lnTo>
                        <a:pt x="2" y="215"/>
                      </a:lnTo>
                      <a:lnTo>
                        <a:pt x="0" y="204"/>
                      </a:lnTo>
                      <a:lnTo>
                        <a:pt x="0" y="170"/>
                      </a:lnTo>
                      <a:lnTo>
                        <a:pt x="2" y="140"/>
                      </a:lnTo>
                      <a:lnTo>
                        <a:pt x="6" y="116"/>
                      </a:lnTo>
                      <a:lnTo>
                        <a:pt x="13" y="103"/>
                      </a:lnTo>
                      <a:lnTo>
                        <a:pt x="9" y="89"/>
                      </a:lnTo>
                      <a:lnTo>
                        <a:pt x="6" y="74"/>
                      </a:lnTo>
                      <a:lnTo>
                        <a:pt x="9" y="60"/>
                      </a:lnTo>
                      <a:lnTo>
                        <a:pt x="13" y="47"/>
                      </a:lnTo>
                      <a:lnTo>
                        <a:pt x="16" y="41"/>
                      </a:lnTo>
                      <a:lnTo>
                        <a:pt x="21" y="35"/>
                      </a:lnTo>
                      <a:lnTo>
                        <a:pt x="25" y="31"/>
                      </a:lnTo>
                      <a:lnTo>
                        <a:pt x="29" y="26"/>
                      </a:lnTo>
                      <a:lnTo>
                        <a:pt x="35" y="22"/>
                      </a:lnTo>
                      <a:lnTo>
                        <a:pt x="41" y="19"/>
                      </a:lnTo>
                      <a:lnTo>
                        <a:pt x="47" y="16"/>
                      </a:lnTo>
                      <a:lnTo>
                        <a:pt x="53" y="13"/>
                      </a:lnTo>
                      <a:lnTo>
                        <a:pt x="64" y="10"/>
                      </a:lnTo>
                      <a:lnTo>
                        <a:pt x="73" y="7"/>
                      </a:lnTo>
                      <a:lnTo>
                        <a:pt x="83" y="4"/>
                      </a:lnTo>
                      <a:lnTo>
                        <a:pt x="93" y="3"/>
                      </a:lnTo>
                      <a:lnTo>
                        <a:pt x="102" y="0"/>
                      </a:lnTo>
                      <a:lnTo>
                        <a:pt x="112" y="0"/>
                      </a:lnTo>
                      <a:lnTo>
                        <a:pt x="122" y="0"/>
                      </a:lnTo>
                      <a:lnTo>
                        <a:pt x="134" y="3"/>
                      </a:lnTo>
                      <a:lnTo>
                        <a:pt x="150" y="7"/>
                      </a:lnTo>
                      <a:lnTo>
                        <a:pt x="169" y="13"/>
                      </a:lnTo>
                      <a:lnTo>
                        <a:pt x="188" y="20"/>
                      </a:lnTo>
                      <a:lnTo>
                        <a:pt x="207" y="29"/>
                      </a:lnTo>
                      <a:lnTo>
                        <a:pt x="227" y="38"/>
                      </a:lnTo>
                      <a:lnTo>
                        <a:pt x="248" y="48"/>
                      </a:lnTo>
                      <a:lnTo>
                        <a:pt x="266" y="58"/>
                      </a:lnTo>
                      <a:lnTo>
                        <a:pt x="288" y="68"/>
                      </a:lnTo>
                      <a:lnTo>
                        <a:pt x="309" y="80"/>
                      </a:lnTo>
                      <a:lnTo>
                        <a:pt x="328" y="90"/>
                      </a:lnTo>
                      <a:lnTo>
                        <a:pt x="348" y="102"/>
                      </a:lnTo>
                      <a:lnTo>
                        <a:pt x="367" y="112"/>
                      </a:lnTo>
                      <a:lnTo>
                        <a:pt x="384" y="122"/>
                      </a:lnTo>
                      <a:lnTo>
                        <a:pt x="402" y="131"/>
                      </a:lnTo>
                      <a:lnTo>
                        <a:pt x="418" y="140"/>
                      </a:lnTo>
                      <a:lnTo>
                        <a:pt x="432" y="147"/>
                      </a:lnTo>
                      <a:lnTo>
                        <a:pt x="439" y="173"/>
                      </a:lnTo>
                      <a:lnTo>
                        <a:pt x="444" y="201"/>
                      </a:lnTo>
                      <a:lnTo>
                        <a:pt x="445" y="225"/>
                      </a:lnTo>
                      <a:lnTo>
                        <a:pt x="444" y="252"/>
                      </a:lnTo>
                      <a:lnTo>
                        <a:pt x="441" y="278"/>
                      </a:lnTo>
                      <a:lnTo>
                        <a:pt x="435" y="301"/>
                      </a:lnTo>
                      <a:lnTo>
                        <a:pt x="426" y="327"/>
                      </a:lnTo>
                      <a:lnTo>
                        <a:pt x="416" y="351"/>
                      </a:lnTo>
                      <a:lnTo>
                        <a:pt x="410" y="351"/>
                      </a:lnTo>
                      <a:lnTo>
                        <a:pt x="403" y="349"/>
                      </a:lnTo>
                      <a:lnTo>
                        <a:pt x="394" y="348"/>
                      </a:lnTo>
                      <a:lnTo>
                        <a:pt x="386" y="345"/>
                      </a:lnTo>
                      <a:lnTo>
                        <a:pt x="375" y="345"/>
                      </a:lnTo>
                      <a:lnTo>
                        <a:pt x="368" y="343"/>
                      </a:lnTo>
                      <a:lnTo>
                        <a:pt x="361" y="342"/>
                      </a:lnTo>
                      <a:lnTo>
                        <a:pt x="355" y="342"/>
                      </a:lnTo>
                      <a:lnTo>
                        <a:pt x="348" y="330"/>
                      </a:lnTo>
                      <a:lnTo>
                        <a:pt x="342" y="320"/>
                      </a:lnTo>
                      <a:lnTo>
                        <a:pt x="335" y="310"/>
                      </a:lnTo>
                      <a:lnTo>
                        <a:pt x="328" y="300"/>
                      </a:lnTo>
                      <a:lnTo>
                        <a:pt x="320" y="289"/>
                      </a:lnTo>
                      <a:lnTo>
                        <a:pt x="313" y="278"/>
                      </a:lnTo>
                      <a:lnTo>
                        <a:pt x="306" y="268"/>
                      </a:lnTo>
                      <a:lnTo>
                        <a:pt x="300" y="257"/>
                      </a:lnTo>
                      <a:lnTo>
                        <a:pt x="293" y="247"/>
                      </a:lnTo>
                      <a:lnTo>
                        <a:pt x="285" y="237"/>
                      </a:lnTo>
                      <a:lnTo>
                        <a:pt x="280" y="225"/>
                      </a:lnTo>
                      <a:lnTo>
                        <a:pt x="272" y="215"/>
                      </a:lnTo>
                      <a:lnTo>
                        <a:pt x="265" y="205"/>
                      </a:lnTo>
                      <a:lnTo>
                        <a:pt x="258" y="195"/>
                      </a:lnTo>
                      <a:lnTo>
                        <a:pt x="250" y="185"/>
                      </a:lnTo>
                      <a:lnTo>
                        <a:pt x="245" y="175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0" name="Freeform 28"/>
                <p:cNvSpPr>
                  <a:spLocks/>
                </p:cNvSpPr>
                <p:nvPr/>
              </p:nvSpPr>
              <p:spPr bwMode="auto">
                <a:xfrm>
                  <a:off x="4704" y="2741"/>
                  <a:ext cx="14" cy="32"/>
                </a:xfrm>
                <a:custGeom>
                  <a:avLst/>
                  <a:gdLst>
                    <a:gd name="T0" fmla="*/ 20 w 40"/>
                    <a:gd name="T1" fmla="*/ 94 h 94"/>
                    <a:gd name="T2" fmla="*/ 26 w 40"/>
                    <a:gd name="T3" fmla="*/ 82 h 94"/>
                    <a:gd name="T4" fmla="*/ 30 w 40"/>
                    <a:gd name="T5" fmla="*/ 72 h 94"/>
                    <a:gd name="T6" fmla="*/ 34 w 40"/>
                    <a:gd name="T7" fmla="*/ 61 h 94"/>
                    <a:gd name="T8" fmla="*/ 36 w 40"/>
                    <a:gd name="T9" fmla="*/ 49 h 94"/>
                    <a:gd name="T10" fmla="*/ 37 w 40"/>
                    <a:gd name="T11" fmla="*/ 37 h 94"/>
                    <a:gd name="T12" fmla="*/ 39 w 40"/>
                    <a:gd name="T13" fmla="*/ 26 h 94"/>
                    <a:gd name="T14" fmla="*/ 40 w 40"/>
                    <a:gd name="T15" fmla="*/ 13 h 94"/>
                    <a:gd name="T16" fmla="*/ 40 w 40"/>
                    <a:gd name="T17" fmla="*/ 0 h 94"/>
                    <a:gd name="T18" fmla="*/ 17 w 40"/>
                    <a:gd name="T19" fmla="*/ 0 h 94"/>
                    <a:gd name="T20" fmla="*/ 17 w 40"/>
                    <a:gd name="T21" fmla="*/ 13 h 94"/>
                    <a:gd name="T22" fmla="*/ 17 w 40"/>
                    <a:gd name="T23" fmla="*/ 24 h 94"/>
                    <a:gd name="T24" fmla="*/ 16 w 40"/>
                    <a:gd name="T25" fmla="*/ 34 h 94"/>
                    <a:gd name="T26" fmla="*/ 13 w 40"/>
                    <a:gd name="T27" fmla="*/ 45 h 94"/>
                    <a:gd name="T28" fmla="*/ 11 w 40"/>
                    <a:gd name="T29" fmla="*/ 55 h 94"/>
                    <a:gd name="T30" fmla="*/ 8 w 40"/>
                    <a:gd name="T31" fmla="*/ 65 h 94"/>
                    <a:gd name="T32" fmla="*/ 4 w 40"/>
                    <a:gd name="T33" fmla="*/ 74 h 94"/>
                    <a:gd name="T34" fmla="*/ 0 w 40"/>
                    <a:gd name="T35" fmla="*/ 82 h 94"/>
                    <a:gd name="T36" fmla="*/ 20 w 40"/>
                    <a:gd name="T37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" h="94">
                      <a:moveTo>
                        <a:pt x="20" y="94"/>
                      </a:moveTo>
                      <a:lnTo>
                        <a:pt x="26" y="82"/>
                      </a:lnTo>
                      <a:lnTo>
                        <a:pt x="30" y="72"/>
                      </a:lnTo>
                      <a:lnTo>
                        <a:pt x="34" y="61"/>
                      </a:lnTo>
                      <a:lnTo>
                        <a:pt x="36" y="49"/>
                      </a:lnTo>
                      <a:lnTo>
                        <a:pt x="37" y="37"/>
                      </a:lnTo>
                      <a:lnTo>
                        <a:pt x="39" y="26"/>
                      </a:lnTo>
                      <a:lnTo>
                        <a:pt x="40" y="13"/>
                      </a:lnTo>
                      <a:lnTo>
                        <a:pt x="40" y="0"/>
                      </a:lnTo>
                      <a:lnTo>
                        <a:pt x="17" y="0"/>
                      </a:lnTo>
                      <a:lnTo>
                        <a:pt x="17" y="13"/>
                      </a:lnTo>
                      <a:lnTo>
                        <a:pt x="17" y="24"/>
                      </a:lnTo>
                      <a:lnTo>
                        <a:pt x="16" y="34"/>
                      </a:lnTo>
                      <a:lnTo>
                        <a:pt x="13" y="45"/>
                      </a:lnTo>
                      <a:lnTo>
                        <a:pt x="11" y="55"/>
                      </a:lnTo>
                      <a:lnTo>
                        <a:pt x="8" y="65"/>
                      </a:lnTo>
                      <a:lnTo>
                        <a:pt x="4" y="74"/>
                      </a:lnTo>
                      <a:lnTo>
                        <a:pt x="0" y="82"/>
                      </a:lnTo>
                      <a:lnTo>
                        <a:pt x="2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1" name="Freeform 29"/>
                <p:cNvSpPr>
                  <a:spLocks/>
                </p:cNvSpPr>
                <p:nvPr/>
              </p:nvSpPr>
              <p:spPr bwMode="auto">
                <a:xfrm>
                  <a:off x="4690" y="2769"/>
                  <a:ext cx="21" cy="16"/>
                </a:xfrm>
                <a:custGeom>
                  <a:avLst/>
                  <a:gdLst>
                    <a:gd name="T0" fmla="*/ 5 w 63"/>
                    <a:gd name="T1" fmla="*/ 48 h 48"/>
                    <a:gd name="T2" fmla="*/ 3 w 63"/>
                    <a:gd name="T3" fmla="*/ 48 h 48"/>
                    <a:gd name="T4" fmla="*/ 13 w 63"/>
                    <a:gd name="T5" fmla="*/ 47 h 48"/>
                    <a:gd name="T6" fmla="*/ 21 w 63"/>
                    <a:gd name="T7" fmla="*/ 44 h 48"/>
                    <a:gd name="T8" fmla="*/ 29 w 63"/>
                    <a:gd name="T9" fmla="*/ 41 h 48"/>
                    <a:gd name="T10" fmla="*/ 38 w 63"/>
                    <a:gd name="T11" fmla="*/ 37 h 48"/>
                    <a:gd name="T12" fmla="*/ 45 w 63"/>
                    <a:gd name="T13" fmla="*/ 32 h 48"/>
                    <a:gd name="T14" fmla="*/ 53 w 63"/>
                    <a:gd name="T15" fmla="*/ 27 h 48"/>
                    <a:gd name="T16" fmla="*/ 59 w 63"/>
                    <a:gd name="T17" fmla="*/ 19 h 48"/>
                    <a:gd name="T18" fmla="*/ 63 w 63"/>
                    <a:gd name="T19" fmla="*/ 12 h 48"/>
                    <a:gd name="T20" fmla="*/ 43 w 63"/>
                    <a:gd name="T21" fmla="*/ 0 h 48"/>
                    <a:gd name="T22" fmla="*/ 40 w 63"/>
                    <a:gd name="T23" fmla="*/ 5 h 48"/>
                    <a:gd name="T24" fmla="*/ 37 w 63"/>
                    <a:gd name="T25" fmla="*/ 9 h 48"/>
                    <a:gd name="T26" fmla="*/ 31 w 63"/>
                    <a:gd name="T27" fmla="*/ 14 h 48"/>
                    <a:gd name="T28" fmla="*/ 25 w 63"/>
                    <a:gd name="T29" fmla="*/ 16 h 48"/>
                    <a:gd name="T30" fmla="*/ 19 w 63"/>
                    <a:gd name="T31" fmla="*/ 19 h 48"/>
                    <a:gd name="T32" fmla="*/ 13 w 63"/>
                    <a:gd name="T33" fmla="*/ 24 h 48"/>
                    <a:gd name="T34" fmla="*/ 6 w 63"/>
                    <a:gd name="T35" fmla="*/ 25 h 48"/>
                    <a:gd name="T36" fmla="*/ 2 w 63"/>
                    <a:gd name="T37" fmla="*/ 25 h 48"/>
                    <a:gd name="T38" fmla="*/ 0 w 63"/>
                    <a:gd name="T39" fmla="*/ 25 h 48"/>
                    <a:gd name="T40" fmla="*/ 5 w 63"/>
                    <a:gd name="T41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3" h="48">
                      <a:moveTo>
                        <a:pt x="5" y="48"/>
                      </a:moveTo>
                      <a:lnTo>
                        <a:pt x="3" y="48"/>
                      </a:lnTo>
                      <a:lnTo>
                        <a:pt x="13" y="47"/>
                      </a:lnTo>
                      <a:lnTo>
                        <a:pt x="21" y="44"/>
                      </a:lnTo>
                      <a:lnTo>
                        <a:pt x="29" y="41"/>
                      </a:lnTo>
                      <a:lnTo>
                        <a:pt x="38" y="37"/>
                      </a:lnTo>
                      <a:lnTo>
                        <a:pt x="45" y="32"/>
                      </a:lnTo>
                      <a:lnTo>
                        <a:pt x="53" y="27"/>
                      </a:lnTo>
                      <a:lnTo>
                        <a:pt x="59" y="19"/>
                      </a:lnTo>
                      <a:lnTo>
                        <a:pt x="63" y="12"/>
                      </a:lnTo>
                      <a:lnTo>
                        <a:pt x="43" y="0"/>
                      </a:lnTo>
                      <a:lnTo>
                        <a:pt x="40" y="5"/>
                      </a:lnTo>
                      <a:lnTo>
                        <a:pt x="37" y="9"/>
                      </a:lnTo>
                      <a:lnTo>
                        <a:pt x="31" y="14"/>
                      </a:lnTo>
                      <a:lnTo>
                        <a:pt x="25" y="16"/>
                      </a:lnTo>
                      <a:lnTo>
                        <a:pt x="19" y="19"/>
                      </a:lnTo>
                      <a:lnTo>
                        <a:pt x="13" y="24"/>
                      </a:lnTo>
                      <a:lnTo>
                        <a:pt x="6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5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2" name="Freeform 30"/>
                <p:cNvSpPr>
                  <a:spLocks/>
                </p:cNvSpPr>
                <p:nvPr/>
              </p:nvSpPr>
              <p:spPr bwMode="auto">
                <a:xfrm>
                  <a:off x="4652" y="2773"/>
                  <a:ext cx="40" cy="13"/>
                </a:xfrm>
                <a:custGeom>
                  <a:avLst/>
                  <a:gdLst>
                    <a:gd name="T0" fmla="*/ 0 w 118"/>
                    <a:gd name="T1" fmla="*/ 21 h 37"/>
                    <a:gd name="T2" fmla="*/ 7 w 118"/>
                    <a:gd name="T3" fmla="*/ 23 h 37"/>
                    <a:gd name="T4" fmla="*/ 13 w 118"/>
                    <a:gd name="T5" fmla="*/ 26 h 37"/>
                    <a:gd name="T6" fmla="*/ 20 w 118"/>
                    <a:gd name="T7" fmla="*/ 27 h 37"/>
                    <a:gd name="T8" fmla="*/ 29 w 118"/>
                    <a:gd name="T9" fmla="*/ 29 h 37"/>
                    <a:gd name="T10" fmla="*/ 36 w 118"/>
                    <a:gd name="T11" fmla="*/ 30 h 37"/>
                    <a:gd name="T12" fmla="*/ 44 w 118"/>
                    <a:gd name="T13" fmla="*/ 32 h 37"/>
                    <a:gd name="T14" fmla="*/ 51 w 118"/>
                    <a:gd name="T15" fmla="*/ 33 h 37"/>
                    <a:gd name="T16" fmla="*/ 58 w 118"/>
                    <a:gd name="T17" fmla="*/ 34 h 37"/>
                    <a:gd name="T18" fmla="*/ 65 w 118"/>
                    <a:gd name="T19" fmla="*/ 36 h 37"/>
                    <a:gd name="T20" fmla="*/ 74 w 118"/>
                    <a:gd name="T21" fmla="*/ 36 h 37"/>
                    <a:gd name="T22" fmla="*/ 81 w 118"/>
                    <a:gd name="T23" fmla="*/ 36 h 37"/>
                    <a:gd name="T24" fmla="*/ 87 w 118"/>
                    <a:gd name="T25" fmla="*/ 37 h 37"/>
                    <a:gd name="T26" fmla="*/ 96 w 118"/>
                    <a:gd name="T27" fmla="*/ 37 h 37"/>
                    <a:gd name="T28" fmla="*/ 103 w 118"/>
                    <a:gd name="T29" fmla="*/ 36 h 37"/>
                    <a:gd name="T30" fmla="*/ 110 w 118"/>
                    <a:gd name="T31" fmla="*/ 36 h 37"/>
                    <a:gd name="T32" fmla="*/ 118 w 118"/>
                    <a:gd name="T33" fmla="*/ 34 h 37"/>
                    <a:gd name="T34" fmla="*/ 113 w 118"/>
                    <a:gd name="T35" fmla="*/ 11 h 37"/>
                    <a:gd name="T36" fmla="*/ 108 w 118"/>
                    <a:gd name="T37" fmla="*/ 13 h 37"/>
                    <a:gd name="T38" fmla="*/ 100 w 118"/>
                    <a:gd name="T39" fmla="*/ 13 h 37"/>
                    <a:gd name="T40" fmla="*/ 89 w 118"/>
                    <a:gd name="T41" fmla="*/ 13 h 37"/>
                    <a:gd name="T42" fmla="*/ 81 w 118"/>
                    <a:gd name="T43" fmla="*/ 13 h 37"/>
                    <a:gd name="T44" fmla="*/ 68 w 118"/>
                    <a:gd name="T45" fmla="*/ 13 h 37"/>
                    <a:gd name="T46" fmla="*/ 61 w 118"/>
                    <a:gd name="T47" fmla="*/ 11 h 37"/>
                    <a:gd name="T48" fmla="*/ 54 w 118"/>
                    <a:gd name="T49" fmla="*/ 10 h 37"/>
                    <a:gd name="T50" fmla="*/ 46 w 118"/>
                    <a:gd name="T51" fmla="*/ 10 h 37"/>
                    <a:gd name="T52" fmla="*/ 39 w 118"/>
                    <a:gd name="T53" fmla="*/ 7 h 37"/>
                    <a:gd name="T54" fmla="*/ 33 w 118"/>
                    <a:gd name="T55" fmla="*/ 7 h 37"/>
                    <a:gd name="T56" fmla="*/ 28 w 118"/>
                    <a:gd name="T57" fmla="*/ 4 h 37"/>
                    <a:gd name="T58" fmla="*/ 20 w 118"/>
                    <a:gd name="T59" fmla="*/ 2 h 37"/>
                    <a:gd name="T60" fmla="*/ 15 w 118"/>
                    <a:gd name="T61" fmla="*/ 1 h 37"/>
                    <a:gd name="T62" fmla="*/ 7 w 118"/>
                    <a:gd name="T63" fmla="*/ 0 h 37"/>
                    <a:gd name="T64" fmla="*/ 0 w 118"/>
                    <a:gd name="T65" fmla="*/ 2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8" h="37">
                      <a:moveTo>
                        <a:pt x="0" y="21"/>
                      </a:moveTo>
                      <a:lnTo>
                        <a:pt x="7" y="23"/>
                      </a:lnTo>
                      <a:lnTo>
                        <a:pt x="13" y="26"/>
                      </a:lnTo>
                      <a:lnTo>
                        <a:pt x="20" y="27"/>
                      </a:lnTo>
                      <a:lnTo>
                        <a:pt x="29" y="29"/>
                      </a:lnTo>
                      <a:lnTo>
                        <a:pt x="36" y="30"/>
                      </a:lnTo>
                      <a:lnTo>
                        <a:pt x="44" y="32"/>
                      </a:lnTo>
                      <a:lnTo>
                        <a:pt x="51" y="33"/>
                      </a:lnTo>
                      <a:lnTo>
                        <a:pt x="58" y="34"/>
                      </a:lnTo>
                      <a:lnTo>
                        <a:pt x="65" y="36"/>
                      </a:lnTo>
                      <a:lnTo>
                        <a:pt x="74" y="36"/>
                      </a:lnTo>
                      <a:lnTo>
                        <a:pt x="81" y="36"/>
                      </a:lnTo>
                      <a:lnTo>
                        <a:pt x="87" y="37"/>
                      </a:lnTo>
                      <a:lnTo>
                        <a:pt x="96" y="37"/>
                      </a:lnTo>
                      <a:lnTo>
                        <a:pt x="103" y="36"/>
                      </a:lnTo>
                      <a:lnTo>
                        <a:pt x="110" y="36"/>
                      </a:lnTo>
                      <a:lnTo>
                        <a:pt x="118" y="34"/>
                      </a:lnTo>
                      <a:lnTo>
                        <a:pt x="113" y="11"/>
                      </a:lnTo>
                      <a:lnTo>
                        <a:pt x="108" y="13"/>
                      </a:lnTo>
                      <a:lnTo>
                        <a:pt x="100" y="13"/>
                      </a:lnTo>
                      <a:lnTo>
                        <a:pt x="89" y="13"/>
                      </a:lnTo>
                      <a:lnTo>
                        <a:pt x="81" y="13"/>
                      </a:lnTo>
                      <a:lnTo>
                        <a:pt x="68" y="13"/>
                      </a:lnTo>
                      <a:lnTo>
                        <a:pt x="61" y="11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39" y="7"/>
                      </a:lnTo>
                      <a:lnTo>
                        <a:pt x="33" y="7"/>
                      </a:lnTo>
                      <a:lnTo>
                        <a:pt x="28" y="4"/>
                      </a:lnTo>
                      <a:lnTo>
                        <a:pt x="20" y="2"/>
                      </a:lnTo>
                      <a:lnTo>
                        <a:pt x="15" y="1"/>
                      </a:lnTo>
                      <a:lnTo>
                        <a:pt x="7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3" name="Freeform 31"/>
                <p:cNvSpPr>
                  <a:spLocks/>
                </p:cNvSpPr>
                <p:nvPr/>
              </p:nvSpPr>
              <p:spPr bwMode="auto">
                <a:xfrm>
                  <a:off x="4628" y="2751"/>
                  <a:ext cx="27" cy="29"/>
                </a:xfrm>
                <a:custGeom>
                  <a:avLst/>
                  <a:gdLst>
                    <a:gd name="T0" fmla="*/ 0 w 80"/>
                    <a:gd name="T1" fmla="*/ 0 h 88"/>
                    <a:gd name="T2" fmla="*/ 3 w 80"/>
                    <a:gd name="T3" fmla="*/ 13 h 88"/>
                    <a:gd name="T4" fmla="*/ 8 w 80"/>
                    <a:gd name="T5" fmla="*/ 27 h 88"/>
                    <a:gd name="T6" fmla="*/ 13 w 80"/>
                    <a:gd name="T7" fmla="*/ 40 h 88"/>
                    <a:gd name="T8" fmla="*/ 22 w 80"/>
                    <a:gd name="T9" fmla="*/ 52 h 88"/>
                    <a:gd name="T10" fmla="*/ 32 w 80"/>
                    <a:gd name="T11" fmla="*/ 64 h 88"/>
                    <a:gd name="T12" fmla="*/ 45 w 80"/>
                    <a:gd name="T13" fmla="*/ 74 h 88"/>
                    <a:gd name="T14" fmla="*/ 58 w 80"/>
                    <a:gd name="T15" fmla="*/ 81 h 88"/>
                    <a:gd name="T16" fmla="*/ 73 w 80"/>
                    <a:gd name="T17" fmla="*/ 88 h 88"/>
                    <a:gd name="T18" fmla="*/ 80 w 80"/>
                    <a:gd name="T19" fmla="*/ 67 h 88"/>
                    <a:gd name="T20" fmla="*/ 70 w 80"/>
                    <a:gd name="T21" fmla="*/ 61 h 88"/>
                    <a:gd name="T22" fmla="*/ 58 w 80"/>
                    <a:gd name="T23" fmla="*/ 53 h 88"/>
                    <a:gd name="T24" fmla="*/ 48 w 80"/>
                    <a:gd name="T25" fmla="*/ 48 h 88"/>
                    <a:gd name="T26" fmla="*/ 40 w 80"/>
                    <a:gd name="T27" fmla="*/ 37 h 88"/>
                    <a:gd name="T28" fmla="*/ 34 w 80"/>
                    <a:gd name="T29" fmla="*/ 29 h 88"/>
                    <a:gd name="T30" fmla="*/ 29 w 80"/>
                    <a:gd name="T31" fmla="*/ 19 h 88"/>
                    <a:gd name="T32" fmla="*/ 25 w 80"/>
                    <a:gd name="T33" fmla="*/ 8 h 88"/>
                    <a:gd name="T34" fmla="*/ 25 w 80"/>
                    <a:gd name="T35" fmla="*/ 0 h 88"/>
                    <a:gd name="T36" fmla="*/ 0 w 80"/>
                    <a:gd name="T3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" h="88">
                      <a:moveTo>
                        <a:pt x="0" y="0"/>
                      </a:moveTo>
                      <a:lnTo>
                        <a:pt x="3" y="13"/>
                      </a:lnTo>
                      <a:lnTo>
                        <a:pt x="8" y="27"/>
                      </a:lnTo>
                      <a:lnTo>
                        <a:pt x="13" y="40"/>
                      </a:lnTo>
                      <a:lnTo>
                        <a:pt x="22" y="52"/>
                      </a:lnTo>
                      <a:lnTo>
                        <a:pt x="32" y="64"/>
                      </a:lnTo>
                      <a:lnTo>
                        <a:pt x="45" y="74"/>
                      </a:lnTo>
                      <a:lnTo>
                        <a:pt x="58" y="81"/>
                      </a:lnTo>
                      <a:lnTo>
                        <a:pt x="73" y="88"/>
                      </a:lnTo>
                      <a:lnTo>
                        <a:pt x="80" y="67"/>
                      </a:lnTo>
                      <a:lnTo>
                        <a:pt x="70" y="61"/>
                      </a:lnTo>
                      <a:lnTo>
                        <a:pt x="58" y="53"/>
                      </a:lnTo>
                      <a:lnTo>
                        <a:pt x="48" y="48"/>
                      </a:lnTo>
                      <a:lnTo>
                        <a:pt x="40" y="37"/>
                      </a:lnTo>
                      <a:lnTo>
                        <a:pt x="34" y="29"/>
                      </a:lnTo>
                      <a:lnTo>
                        <a:pt x="29" y="19"/>
                      </a:lnTo>
                      <a:lnTo>
                        <a:pt x="25" y="8"/>
                      </a:lnTo>
                      <a:lnTo>
                        <a:pt x="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4" name="Freeform 32"/>
                <p:cNvSpPr>
                  <a:spLocks/>
                </p:cNvSpPr>
                <p:nvPr/>
              </p:nvSpPr>
              <p:spPr bwMode="auto">
                <a:xfrm>
                  <a:off x="4628" y="2715"/>
                  <a:ext cx="12" cy="36"/>
                </a:xfrm>
                <a:custGeom>
                  <a:avLst/>
                  <a:gdLst>
                    <a:gd name="T0" fmla="*/ 15 w 37"/>
                    <a:gd name="T1" fmla="*/ 13 h 109"/>
                    <a:gd name="T2" fmla="*/ 18 w 37"/>
                    <a:gd name="T3" fmla="*/ 0 h 109"/>
                    <a:gd name="T4" fmla="*/ 15 w 37"/>
                    <a:gd name="T5" fmla="*/ 4 h 109"/>
                    <a:gd name="T6" fmla="*/ 12 w 37"/>
                    <a:gd name="T7" fmla="*/ 8 h 109"/>
                    <a:gd name="T8" fmla="*/ 10 w 37"/>
                    <a:gd name="T9" fmla="*/ 13 h 109"/>
                    <a:gd name="T10" fmla="*/ 8 w 37"/>
                    <a:gd name="T11" fmla="*/ 18 h 109"/>
                    <a:gd name="T12" fmla="*/ 8 w 37"/>
                    <a:gd name="T13" fmla="*/ 24 h 109"/>
                    <a:gd name="T14" fmla="*/ 6 w 37"/>
                    <a:gd name="T15" fmla="*/ 32 h 109"/>
                    <a:gd name="T16" fmla="*/ 6 w 37"/>
                    <a:gd name="T17" fmla="*/ 36 h 109"/>
                    <a:gd name="T18" fmla="*/ 3 w 37"/>
                    <a:gd name="T19" fmla="*/ 43 h 109"/>
                    <a:gd name="T20" fmla="*/ 3 w 37"/>
                    <a:gd name="T21" fmla="*/ 52 h 109"/>
                    <a:gd name="T22" fmla="*/ 3 w 37"/>
                    <a:gd name="T23" fmla="*/ 59 h 109"/>
                    <a:gd name="T24" fmla="*/ 2 w 37"/>
                    <a:gd name="T25" fmla="*/ 66 h 109"/>
                    <a:gd name="T26" fmla="*/ 2 w 37"/>
                    <a:gd name="T27" fmla="*/ 74 h 109"/>
                    <a:gd name="T28" fmla="*/ 0 w 37"/>
                    <a:gd name="T29" fmla="*/ 82 h 109"/>
                    <a:gd name="T30" fmla="*/ 0 w 37"/>
                    <a:gd name="T31" fmla="*/ 109 h 109"/>
                    <a:gd name="T32" fmla="*/ 25 w 37"/>
                    <a:gd name="T33" fmla="*/ 109 h 109"/>
                    <a:gd name="T34" fmla="*/ 25 w 37"/>
                    <a:gd name="T35" fmla="*/ 84 h 109"/>
                    <a:gd name="T36" fmla="*/ 25 w 37"/>
                    <a:gd name="T37" fmla="*/ 75 h 109"/>
                    <a:gd name="T38" fmla="*/ 25 w 37"/>
                    <a:gd name="T39" fmla="*/ 61 h 109"/>
                    <a:gd name="T40" fmla="*/ 26 w 37"/>
                    <a:gd name="T41" fmla="*/ 53 h 109"/>
                    <a:gd name="T42" fmla="*/ 26 w 37"/>
                    <a:gd name="T43" fmla="*/ 48 h 109"/>
                    <a:gd name="T44" fmla="*/ 28 w 37"/>
                    <a:gd name="T45" fmla="*/ 40 h 109"/>
                    <a:gd name="T46" fmla="*/ 29 w 37"/>
                    <a:gd name="T47" fmla="*/ 34 h 109"/>
                    <a:gd name="T48" fmla="*/ 29 w 37"/>
                    <a:gd name="T49" fmla="*/ 30 h 109"/>
                    <a:gd name="T50" fmla="*/ 31 w 37"/>
                    <a:gd name="T51" fmla="*/ 24 h 109"/>
                    <a:gd name="T52" fmla="*/ 32 w 37"/>
                    <a:gd name="T53" fmla="*/ 21 h 109"/>
                    <a:gd name="T54" fmla="*/ 32 w 37"/>
                    <a:gd name="T55" fmla="*/ 18 h 109"/>
                    <a:gd name="T56" fmla="*/ 34 w 37"/>
                    <a:gd name="T57" fmla="*/ 17 h 109"/>
                    <a:gd name="T58" fmla="*/ 34 w 37"/>
                    <a:gd name="T59" fmla="*/ 17 h 109"/>
                    <a:gd name="T60" fmla="*/ 37 w 37"/>
                    <a:gd name="T61" fmla="*/ 2 h 109"/>
                    <a:gd name="T62" fmla="*/ 15 w 37"/>
                    <a:gd name="T63" fmla="*/ 13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" h="109">
                      <a:moveTo>
                        <a:pt x="15" y="13"/>
                      </a:moveTo>
                      <a:lnTo>
                        <a:pt x="18" y="0"/>
                      </a:lnTo>
                      <a:lnTo>
                        <a:pt x="15" y="4"/>
                      </a:lnTo>
                      <a:lnTo>
                        <a:pt x="12" y="8"/>
                      </a:lnTo>
                      <a:lnTo>
                        <a:pt x="10" y="13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6" y="36"/>
                      </a:lnTo>
                      <a:lnTo>
                        <a:pt x="3" y="43"/>
                      </a:lnTo>
                      <a:lnTo>
                        <a:pt x="3" y="52"/>
                      </a:lnTo>
                      <a:lnTo>
                        <a:pt x="3" y="59"/>
                      </a:lnTo>
                      <a:lnTo>
                        <a:pt x="2" y="66"/>
                      </a:lnTo>
                      <a:lnTo>
                        <a:pt x="2" y="74"/>
                      </a:lnTo>
                      <a:lnTo>
                        <a:pt x="0" y="82"/>
                      </a:lnTo>
                      <a:lnTo>
                        <a:pt x="0" y="109"/>
                      </a:lnTo>
                      <a:lnTo>
                        <a:pt x="25" y="109"/>
                      </a:lnTo>
                      <a:lnTo>
                        <a:pt x="25" y="84"/>
                      </a:lnTo>
                      <a:lnTo>
                        <a:pt x="25" y="75"/>
                      </a:lnTo>
                      <a:lnTo>
                        <a:pt x="25" y="61"/>
                      </a:lnTo>
                      <a:lnTo>
                        <a:pt x="26" y="53"/>
                      </a:lnTo>
                      <a:lnTo>
                        <a:pt x="26" y="48"/>
                      </a:lnTo>
                      <a:lnTo>
                        <a:pt x="28" y="40"/>
                      </a:lnTo>
                      <a:lnTo>
                        <a:pt x="29" y="34"/>
                      </a:lnTo>
                      <a:lnTo>
                        <a:pt x="29" y="30"/>
                      </a:lnTo>
                      <a:lnTo>
                        <a:pt x="31" y="24"/>
                      </a:lnTo>
                      <a:lnTo>
                        <a:pt x="32" y="21"/>
                      </a:lnTo>
                      <a:lnTo>
                        <a:pt x="32" y="18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2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5" name="Freeform 33"/>
                <p:cNvSpPr>
                  <a:spLocks/>
                </p:cNvSpPr>
                <p:nvPr/>
              </p:nvSpPr>
              <p:spPr bwMode="auto">
                <a:xfrm>
                  <a:off x="4631" y="2697"/>
                  <a:ext cx="9" cy="22"/>
                </a:xfrm>
                <a:custGeom>
                  <a:avLst/>
                  <a:gdLst>
                    <a:gd name="T0" fmla="*/ 8 w 29"/>
                    <a:gd name="T1" fmla="*/ 0 h 66"/>
                    <a:gd name="T2" fmla="*/ 4 w 29"/>
                    <a:gd name="T3" fmla="*/ 7 h 66"/>
                    <a:gd name="T4" fmla="*/ 2 w 29"/>
                    <a:gd name="T5" fmla="*/ 16 h 66"/>
                    <a:gd name="T6" fmla="*/ 1 w 29"/>
                    <a:gd name="T7" fmla="*/ 23 h 66"/>
                    <a:gd name="T8" fmla="*/ 0 w 29"/>
                    <a:gd name="T9" fmla="*/ 32 h 66"/>
                    <a:gd name="T10" fmla="*/ 1 w 29"/>
                    <a:gd name="T11" fmla="*/ 41 h 66"/>
                    <a:gd name="T12" fmla="*/ 2 w 29"/>
                    <a:gd name="T13" fmla="*/ 50 h 66"/>
                    <a:gd name="T14" fmla="*/ 4 w 29"/>
                    <a:gd name="T15" fmla="*/ 57 h 66"/>
                    <a:gd name="T16" fmla="*/ 7 w 29"/>
                    <a:gd name="T17" fmla="*/ 66 h 66"/>
                    <a:gd name="T18" fmla="*/ 29 w 29"/>
                    <a:gd name="T19" fmla="*/ 55 h 66"/>
                    <a:gd name="T20" fmla="*/ 26 w 29"/>
                    <a:gd name="T21" fmla="*/ 50 h 66"/>
                    <a:gd name="T22" fmla="*/ 24 w 29"/>
                    <a:gd name="T23" fmla="*/ 45 h 66"/>
                    <a:gd name="T24" fmla="*/ 24 w 29"/>
                    <a:gd name="T25" fmla="*/ 38 h 66"/>
                    <a:gd name="T26" fmla="*/ 24 w 29"/>
                    <a:gd name="T27" fmla="*/ 32 h 66"/>
                    <a:gd name="T28" fmla="*/ 24 w 29"/>
                    <a:gd name="T29" fmla="*/ 26 h 66"/>
                    <a:gd name="T30" fmla="*/ 24 w 29"/>
                    <a:gd name="T31" fmla="*/ 21 h 66"/>
                    <a:gd name="T32" fmla="*/ 26 w 29"/>
                    <a:gd name="T33" fmla="*/ 16 h 66"/>
                    <a:gd name="T34" fmla="*/ 29 w 29"/>
                    <a:gd name="T35" fmla="*/ 10 h 66"/>
                    <a:gd name="T36" fmla="*/ 8 w 29"/>
                    <a:gd name="T3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66">
                      <a:moveTo>
                        <a:pt x="8" y="0"/>
                      </a:moveTo>
                      <a:lnTo>
                        <a:pt x="4" y="7"/>
                      </a:lnTo>
                      <a:lnTo>
                        <a:pt x="2" y="16"/>
                      </a:lnTo>
                      <a:lnTo>
                        <a:pt x="1" y="23"/>
                      </a:lnTo>
                      <a:lnTo>
                        <a:pt x="0" y="32"/>
                      </a:lnTo>
                      <a:lnTo>
                        <a:pt x="1" y="41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7" y="66"/>
                      </a:lnTo>
                      <a:lnTo>
                        <a:pt x="29" y="55"/>
                      </a:lnTo>
                      <a:lnTo>
                        <a:pt x="26" y="50"/>
                      </a:lnTo>
                      <a:lnTo>
                        <a:pt x="24" y="45"/>
                      </a:lnTo>
                      <a:lnTo>
                        <a:pt x="24" y="38"/>
                      </a:lnTo>
                      <a:lnTo>
                        <a:pt x="24" y="32"/>
                      </a:lnTo>
                      <a:lnTo>
                        <a:pt x="24" y="26"/>
                      </a:lnTo>
                      <a:lnTo>
                        <a:pt x="24" y="21"/>
                      </a:lnTo>
                      <a:lnTo>
                        <a:pt x="26" y="16"/>
                      </a:lnTo>
                      <a:lnTo>
                        <a:pt x="29" y="1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6" name="Freeform 34"/>
                <p:cNvSpPr>
                  <a:spLocks/>
                </p:cNvSpPr>
                <p:nvPr/>
              </p:nvSpPr>
              <p:spPr bwMode="auto">
                <a:xfrm>
                  <a:off x="4633" y="2684"/>
                  <a:ext cx="18" cy="16"/>
                </a:xfrm>
                <a:custGeom>
                  <a:avLst/>
                  <a:gdLst>
                    <a:gd name="T0" fmla="*/ 47 w 54"/>
                    <a:gd name="T1" fmla="*/ 0 h 49"/>
                    <a:gd name="T2" fmla="*/ 38 w 54"/>
                    <a:gd name="T3" fmla="*/ 3 h 49"/>
                    <a:gd name="T4" fmla="*/ 32 w 54"/>
                    <a:gd name="T5" fmla="*/ 6 h 49"/>
                    <a:gd name="T6" fmla="*/ 25 w 54"/>
                    <a:gd name="T7" fmla="*/ 10 h 49"/>
                    <a:gd name="T8" fmla="*/ 19 w 54"/>
                    <a:gd name="T9" fmla="*/ 14 h 49"/>
                    <a:gd name="T10" fmla="*/ 13 w 54"/>
                    <a:gd name="T11" fmla="*/ 19 h 49"/>
                    <a:gd name="T12" fmla="*/ 9 w 54"/>
                    <a:gd name="T13" fmla="*/ 25 h 49"/>
                    <a:gd name="T14" fmla="*/ 3 w 54"/>
                    <a:gd name="T15" fmla="*/ 32 h 49"/>
                    <a:gd name="T16" fmla="*/ 0 w 54"/>
                    <a:gd name="T17" fmla="*/ 39 h 49"/>
                    <a:gd name="T18" fmla="*/ 21 w 54"/>
                    <a:gd name="T19" fmla="*/ 49 h 49"/>
                    <a:gd name="T20" fmla="*/ 24 w 54"/>
                    <a:gd name="T21" fmla="*/ 44 h 49"/>
                    <a:gd name="T22" fmla="*/ 26 w 54"/>
                    <a:gd name="T23" fmla="*/ 39 h 49"/>
                    <a:gd name="T24" fmla="*/ 31 w 54"/>
                    <a:gd name="T25" fmla="*/ 36 h 49"/>
                    <a:gd name="T26" fmla="*/ 34 w 54"/>
                    <a:gd name="T27" fmla="*/ 32 h 49"/>
                    <a:gd name="T28" fmla="*/ 38 w 54"/>
                    <a:gd name="T29" fmla="*/ 29 h 49"/>
                    <a:gd name="T30" fmla="*/ 42 w 54"/>
                    <a:gd name="T31" fmla="*/ 26 h 49"/>
                    <a:gd name="T32" fmla="*/ 48 w 54"/>
                    <a:gd name="T33" fmla="*/ 25 h 49"/>
                    <a:gd name="T34" fmla="*/ 54 w 54"/>
                    <a:gd name="T35" fmla="*/ 22 h 49"/>
                    <a:gd name="T36" fmla="*/ 47 w 54"/>
                    <a:gd name="T3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4" h="49">
                      <a:moveTo>
                        <a:pt x="47" y="0"/>
                      </a:moveTo>
                      <a:lnTo>
                        <a:pt x="38" y="3"/>
                      </a:lnTo>
                      <a:lnTo>
                        <a:pt x="32" y="6"/>
                      </a:lnTo>
                      <a:lnTo>
                        <a:pt x="25" y="10"/>
                      </a:lnTo>
                      <a:lnTo>
                        <a:pt x="19" y="14"/>
                      </a:lnTo>
                      <a:lnTo>
                        <a:pt x="13" y="19"/>
                      </a:lnTo>
                      <a:lnTo>
                        <a:pt x="9" y="25"/>
                      </a:lnTo>
                      <a:lnTo>
                        <a:pt x="3" y="32"/>
                      </a:lnTo>
                      <a:lnTo>
                        <a:pt x="0" y="39"/>
                      </a:lnTo>
                      <a:lnTo>
                        <a:pt x="21" y="49"/>
                      </a:lnTo>
                      <a:lnTo>
                        <a:pt x="24" y="44"/>
                      </a:lnTo>
                      <a:lnTo>
                        <a:pt x="26" y="39"/>
                      </a:lnTo>
                      <a:lnTo>
                        <a:pt x="31" y="36"/>
                      </a:lnTo>
                      <a:lnTo>
                        <a:pt x="34" y="32"/>
                      </a:lnTo>
                      <a:lnTo>
                        <a:pt x="38" y="29"/>
                      </a:lnTo>
                      <a:lnTo>
                        <a:pt x="42" y="26"/>
                      </a:lnTo>
                      <a:lnTo>
                        <a:pt x="48" y="25"/>
                      </a:lnTo>
                      <a:lnTo>
                        <a:pt x="54" y="22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7" name="Freeform 35"/>
                <p:cNvSpPr>
                  <a:spLocks/>
                </p:cNvSpPr>
                <p:nvPr/>
              </p:nvSpPr>
              <p:spPr bwMode="auto">
                <a:xfrm>
                  <a:off x="4649" y="2679"/>
                  <a:ext cx="29" cy="12"/>
                </a:xfrm>
                <a:custGeom>
                  <a:avLst/>
                  <a:gdLst>
                    <a:gd name="T0" fmla="*/ 86 w 86"/>
                    <a:gd name="T1" fmla="*/ 3 h 37"/>
                    <a:gd name="T2" fmla="*/ 74 w 86"/>
                    <a:gd name="T3" fmla="*/ 2 h 37"/>
                    <a:gd name="T4" fmla="*/ 62 w 86"/>
                    <a:gd name="T5" fmla="*/ 0 h 37"/>
                    <a:gd name="T6" fmla="*/ 52 w 86"/>
                    <a:gd name="T7" fmla="*/ 2 h 37"/>
                    <a:gd name="T8" fmla="*/ 41 w 86"/>
                    <a:gd name="T9" fmla="*/ 2 h 37"/>
                    <a:gd name="T10" fmla="*/ 30 w 86"/>
                    <a:gd name="T11" fmla="*/ 5 h 37"/>
                    <a:gd name="T12" fmla="*/ 20 w 86"/>
                    <a:gd name="T13" fmla="*/ 8 h 37"/>
                    <a:gd name="T14" fmla="*/ 10 w 86"/>
                    <a:gd name="T15" fmla="*/ 11 h 37"/>
                    <a:gd name="T16" fmla="*/ 0 w 86"/>
                    <a:gd name="T17" fmla="*/ 15 h 37"/>
                    <a:gd name="T18" fmla="*/ 7 w 86"/>
                    <a:gd name="T19" fmla="*/ 37 h 37"/>
                    <a:gd name="T20" fmla="*/ 17 w 86"/>
                    <a:gd name="T21" fmla="*/ 34 h 37"/>
                    <a:gd name="T22" fmla="*/ 26 w 86"/>
                    <a:gd name="T23" fmla="*/ 31 h 37"/>
                    <a:gd name="T24" fmla="*/ 38 w 86"/>
                    <a:gd name="T25" fmla="*/ 28 h 37"/>
                    <a:gd name="T26" fmla="*/ 46 w 86"/>
                    <a:gd name="T27" fmla="*/ 25 h 37"/>
                    <a:gd name="T28" fmla="*/ 54 w 86"/>
                    <a:gd name="T29" fmla="*/ 25 h 37"/>
                    <a:gd name="T30" fmla="*/ 62 w 86"/>
                    <a:gd name="T31" fmla="*/ 24 h 37"/>
                    <a:gd name="T32" fmla="*/ 71 w 86"/>
                    <a:gd name="T33" fmla="*/ 25 h 37"/>
                    <a:gd name="T34" fmla="*/ 81 w 86"/>
                    <a:gd name="T35" fmla="*/ 27 h 37"/>
                    <a:gd name="T36" fmla="*/ 86 w 86"/>
                    <a:gd name="T37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6" h="37">
                      <a:moveTo>
                        <a:pt x="86" y="3"/>
                      </a:moveTo>
                      <a:lnTo>
                        <a:pt x="74" y="2"/>
                      </a:lnTo>
                      <a:lnTo>
                        <a:pt x="62" y="0"/>
                      </a:lnTo>
                      <a:lnTo>
                        <a:pt x="52" y="2"/>
                      </a:lnTo>
                      <a:lnTo>
                        <a:pt x="41" y="2"/>
                      </a:lnTo>
                      <a:lnTo>
                        <a:pt x="30" y="5"/>
                      </a:lnTo>
                      <a:lnTo>
                        <a:pt x="20" y="8"/>
                      </a:lnTo>
                      <a:lnTo>
                        <a:pt x="10" y="11"/>
                      </a:lnTo>
                      <a:lnTo>
                        <a:pt x="0" y="15"/>
                      </a:lnTo>
                      <a:lnTo>
                        <a:pt x="7" y="37"/>
                      </a:ln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8" y="28"/>
                      </a:lnTo>
                      <a:lnTo>
                        <a:pt x="46" y="25"/>
                      </a:lnTo>
                      <a:lnTo>
                        <a:pt x="54" y="25"/>
                      </a:lnTo>
                      <a:lnTo>
                        <a:pt x="62" y="24"/>
                      </a:lnTo>
                      <a:lnTo>
                        <a:pt x="71" y="25"/>
                      </a:lnTo>
                      <a:lnTo>
                        <a:pt x="81" y="27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8" name="Freeform 36"/>
                <p:cNvSpPr>
                  <a:spLocks/>
                </p:cNvSpPr>
                <p:nvPr/>
              </p:nvSpPr>
              <p:spPr bwMode="auto">
                <a:xfrm>
                  <a:off x="4676" y="2680"/>
                  <a:ext cx="104" cy="56"/>
                </a:xfrm>
                <a:custGeom>
                  <a:avLst/>
                  <a:gdLst>
                    <a:gd name="T0" fmla="*/ 311 w 311"/>
                    <a:gd name="T1" fmla="*/ 153 h 168"/>
                    <a:gd name="T2" fmla="*/ 306 w 311"/>
                    <a:gd name="T3" fmla="*/ 146 h 168"/>
                    <a:gd name="T4" fmla="*/ 291 w 311"/>
                    <a:gd name="T5" fmla="*/ 138 h 168"/>
                    <a:gd name="T6" fmla="*/ 275 w 311"/>
                    <a:gd name="T7" fmla="*/ 130 h 168"/>
                    <a:gd name="T8" fmla="*/ 259 w 311"/>
                    <a:gd name="T9" fmla="*/ 121 h 168"/>
                    <a:gd name="T10" fmla="*/ 240 w 311"/>
                    <a:gd name="T11" fmla="*/ 111 h 168"/>
                    <a:gd name="T12" fmla="*/ 223 w 311"/>
                    <a:gd name="T13" fmla="*/ 101 h 168"/>
                    <a:gd name="T14" fmla="*/ 202 w 311"/>
                    <a:gd name="T15" fmla="*/ 89 h 168"/>
                    <a:gd name="T16" fmla="*/ 182 w 311"/>
                    <a:gd name="T17" fmla="*/ 79 h 168"/>
                    <a:gd name="T18" fmla="*/ 163 w 311"/>
                    <a:gd name="T19" fmla="*/ 69 h 168"/>
                    <a:gd name="T20" fmla="*/ 141 w 311"/>
                    <a:gd name="T21" fmla="*/ 57 h 168"/>
                    <a:gd name="T22" fmla="*/ 121 w 311"/>
                    <a:gd name="T23" fmla="*/ 47 h 168"/>
                    <a:gd name="T24" fmla="*/ 101 w 311"/>
                    <a:gd name="T25" fmla="*/ 37 h 168"/>
                    <a:gd name="T26" fmla="*/ 80 w 311"/>
                    <a:gd name="T27" fmla="*/ 26 h 168"/>
                    <a:gd name="T28" fmla="*/ 60 w 311"/>
                    <a:gd name="T29" fmla="*/ 19 h 168"/>
                    <a:gd name="T30" fmla="*/ 42 w 311"/>
                    <a:gd name="T31" fmla="*/ 12 h 168"/>
                    <a:gd name="T32" fmla="*/ 23 w 311"/>
                    <a:gd name="T33" fmla="*/ 5 h 168"/>
                    <a:gd name="T34" fmla="*/ 5 w 311"/>
                    <a:gd name="T35" fmla="*/ 0 h 168"/>
                    <a:gd name="T36" fmla="*/ 0 w 311"/>
                    <a:gd name="T37" fmla="*/ 24 h 168"/>
                    <a:gd name="T38" fmla="*/ 16 w 311"/>
                    <a:gd name="T39" fmla="*/ 28 h 168"/>
                    <a:gd name="T40" fmla="*/ 34 w 311"/>
                    <a:gd name="T41" fmla="*/ 34 h 168"/>
                    <a:gd name="T42" fmla="*/ 53 w 311"/>
                    <a:gd name="T43" fmla="*/ 41 h 168"/>
                    <a:gd name="T44" fmla="*/ 71 w 311"/>
                    <a:gd name="T45" fmla="*/ 48 h 168"/>
                    <a:gd name="T46" fmla="*/ 90 w 311"/>
                    <a:gd name="T47" fmla="*/ 58 h 168"/>
                    <a:gd name="T48" fmla="*/ 111 w 311"/>
                    <a:gd name="T49" fmla="*/ 67 h 168"/>
                    <a:gd name="T50" fmla="*/ 131 w 311"/>
                    <a:gd name="T51" fmla="*/ 77 h 168"/>
                    <a:gd name="T52" fmla="*/ 151 w 311"/>
                    <a:gd name="T53" fmla="*/ 89 h 168"/>
                    <a:gd name="T54" fmla="*/ 172 w 311"/>
                    <a:gd name="T55" fmla="*/ 99 h 168"/>
                    <a:gd name="T56" fmla="*/ 191 w 311"/>
                    <a:gd name="T57" fmla="*/ 109 h 168"/>
                    <a:gd name="T58" fmla="*/ 211 w 311"/>
                    <a:gd name="T59" fmla="*/ 121 h 168"/>
                    <a:gd name="T60" fmla="*/ 230 w 311"/>
                    <a:gd name="T61" fmla="*/ 131 h 168"/>
                    <a:gd name="T62" fmla="*/ 247 w 311"/>
                    <a:gd name="T63" fmla="*/ 141 h 168"/>
                    <a:gd name="T64" fmla="*/ 265 w 311"/>
                    <a:gd name="T65" fmla="*/ 150 h 168"/>
                    <a:gd name="T66" fmla="*/ 281 w 311"/>
                    <a:gd name="T67" fmla="*/ 159 h 168"/>
                    <a:gd name="T68" fmla="*/ 295 w 311"/>
                    <a:gd name="T69" fmla="*/ 168 h 168"/>
                    <a:gd name="T70" fmla="*/ 290 w 311"/>
                    <a:gd name="T71" fmla="*/ 160 h 168"/>
                    <a:gd name="T72" fmla="*/ 311 w 311"/>
                    <a:gd name="T73" fmla="*/ 15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1" h="168">
                      <a:moveTo>
                        <a:pt x="311" y="153"/>
                      </a:moveTo>
                      <a:lnTo>
                        <a:pt x="306" y="146"/>
                      </a:lnTo>
                      <a:lnTo>
                        <a:pt x="291" y="138"/>
                      </a:lnTo>
                      <a:lnTo>
                        <a:pt x="275" y="130"/>
                      </a:lnTo>
                      <a:lnTo>
                        <a:pt x="259" y="121"/>
                      </a:lnTo>
                      <a:lnTo>
                        <a:pt x="240" y="111"/>
                      </a:lnTo>
                      <a:lnTo>
                        <a:pt x="223" y="101"/>
                      </a:lnTo>
                      <a:lnTo>
                        <a:pt x="202" y="89"/>
                      </a:lnTo>
                      <a:lnTo>
                        <a:pt x="182" y="79"/>
                      </a:lnTo>
                      <a:lnTo>
                        <a:pt x="163" y="69"/>
                      </a:lnTo>
                      <a:lnTo>
                        <a:pt x="141" y="57"/>
                      </a:lnTo>
                      <a:lnTo>
                        <a:pt x="121" y="47"/>
                      </a:lnTo>
                      <a:lnTo>
                        <a:pt x="101" y="37"/>
                      </a:lnTo>
                      <a:lnTo>
                        <a:pt x="80" y="26"/>
                      </a:lnTo>
                      <a:lnTo>
                        <a:pt x="60" y="19"/>
                      </a:lnTo>
                      <a:lnTo>
                        <a:pt x="42" y="12"/>
                      </a:lnTo>
                      <a:lnTo>
                        <a:pt x="23" y="5"/>
                      </a:lnTo>
                      <a:lnTo>
                        <a:pt x="5" y="0"/>
                      </a:lnTo>
                      <a:lnTo>
                        <a:pt x="0" y="24"/>
                      </a:lnTo>
                      <a:lnTo>
                        <a:pt x="16" y="28"/>
                      </a:lnTo>
                      <a:lnTo>
                        <a:pt x="34" y="34"/>
                      </a:lnTo>
                      <a:lnTo>
                        <a:pt x="53" y="41"/>
                      </a:lnTo>
                      <a:lnTo>
                        <a:pt x="71" y="48"/>
                      </a:lnTo>
                      <a:lnTo>
                        <a:pt x="90" y="58"/>
                      </a:lnTo>
                      <a:lnTo>
                        <a:pt x="111" y="67"/>
                      </a:lnTo>
                      <a:lnTo>
                        <a:pt x="131" y="77"/>
                      </a:lnTo>
                      <a:lnTo>
                        <a:pt x="151" y="89"/>
                      </a:lnTo>
                      <a:lnTo>
                        <a:pt x="172" y="99"/>
                      </a:lnTo>
                      <a:lnTo>
                        <a:pt x="191" y="109"/>
                      </a:lnTo>
                      <a:lnTo>
                        <a:pt x="211" y="121"/>
                      </a:lnTo>
                      <a:lnTo>
                        <a:pt x="230" y="131"/>
                      </a:lnTo>
                      <a:lnTo>
                        <a:pt x="247" y="141"/>
                      </a:lnTo>
                      <a:lnTo>
                        <a:pt x="265" y="150"/>
                      </a:lnTo>
                      <a:lnTo>
                        <a:pt x="281" y="159"/>
                      </a:lnTo>
                      <a:lnTo>
                        <a:pt x="295" y="168"/>
                      </a:lnTo>
                      <a:lnTo>
                        <a:pt x="290" y="160"/>
                      </a:lnTo>
                      <a:lnTo>
                        <a:pt x="311" y="1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9" name="Freeform 37"/>
                <p:cNvSpPr>
                  <a:spLocks/>
                </p:cNvSpPr>
                <p:nvPr/>
              </p:nvSpPr>
              <p:spPr bwMode="auto">
                <a:xfrm>
                  <a:off x="4768" y="2731"/>
                  <a:ext cx="17" cy="73"/>
                </a:xfrm>
                <a:custGeom>
                  <a:avLst/>
                  <a:gdLst>
                    <a:gd name="T0" fmla="*/ 10 w 51"/>
                    <a:gd name="T1" fmla="*/ 218 h 218"/>
                    <a:gd name="T2" fmla="*/ 20 w 51"/>
                    <a:gd name="T3" fmla="*/ 211 h 218"/>
                    <a:gd name="T4" fmla="*/ 26 w 51"/>
                    <a:gd name="T5" fmla="*/ 199 h 218"/>
                    <a:gd name="T6" fmla="*/ 32 w 51"/>
                    <a:gd name="T7" fmla="*/ 186 h 218"/>
                    <a:gd name="T8" fmla="*/ 36 w 51"/>
                    <a:gd name="T9" fmla="*/ 175 h 218"/>
                    <a:gd name="T10" fmla="*/ 41 w 51"/>
                    <a:gd name="T11" fmla="*/ 161 h 218"/>
                    <a:gd name="T12" fmla="*/ 44 w 51"/>
                    <a:gd name="T13" fmla="*/ 148 h 218"/>
                    <a:gd name="T14" fmla="*/ 47 w 51"/>
                    <a:gd name="T15" fmla="*/ 137 h 218"/>
                    <a:gd name="T16" fmla="*/ 48 w 51"/>
                    <a:gd name="T17" fmla="*/ 122 h 218"/>
                    <a:gd name="T18" fmla="*/ 49 w 51"/>
                    <a:gd name="T19" fmla="*/ 109 h 218"/>
                    <a:gd name="T20" fmla="*/ 51 w 51"/>
                    <a:gd name="T21" fmla="*/ 95 h 218"/>
                    <a:gd name="T22" fmla="*/ 51 w 51"/>
                    <a:gd name="T23" fmla="*/ 81 h 218"/>
                    <a:gd name="T24" fmla="*/ 51 w 51"/>
                    <a:gd name="T25" fmla="*/ 68 h 218"/>
                    <a:gd name="T26" fmla="*/ 49 w 51"/>
                    <a:gd name="T27" fmla="*/ 55 h 218"/>
                    <a:gd name="T28" fmla="*/ 48 w 51"/>
                    <a:gd name="T29" fmla="*/ 41 h 218"/>
                    <a:gd name="T30" fmla="*/ 45 w 51"/>
                    <a:gd name="T31" fmla="*/ 26 h 218"/>
                    <a:gd name="T32" fmla="*/ 42 w 51"/>
                    <a:gd name="T33" fmla="*/ 13 h 218"/>
                    <a:gd name="T34" fmla="*/ 36 w 51"/>
                    <a:gd name="T35" fmla="*/ 0 h 218"/>
                    <a:gd name="T36" fmla="*/ 15 w 51"/>
                    <a:gd name="T37" fmla="*/ 7 h 218"/>
                    <a:gd name="T38" fmla="*/ 19 w 51"/>
                    <a:gd name="T39" fmla="*/ 19 h 218"/>
                    <a:gd name="T40" fmla="*/ 22 w 51"/>
                    <a:gd name="T41" fmla="*/ 32 h 218"/>
                    <a:gd name="T42" fmla="*/ 25 w 51"/>
                    <a:gd name="T43" fmla="*/ 45 h 218"/>
                    <a:gd name="T44" fmla="*/ 26 w 51"/>
                    <a:gd name="T45" fmla="*/ 57 h 218"/>
                    <a:gd name="T46" fmla="*/ 28 w 51"/>
                    <a:gd name="T47" fmla="*/ 70 h 218"/>
                    <a:gd name="T48" fmla="*/ 29 w 51"/>
                    <a:gd name="T49" fmla="*/ 81 h 218"/>
                    <a:gd name="T50" fmla="*/ 28 w 51"/>
                    <a:gd name="T51" fmla="*/ 95 h 218"/>
                    <a:gd name="T52" fmla="*/ 28 w 51"/>
                    <a:gd name="T53" fmla="*/ 108 h 218"/>
                    <a:gd name="T54" fmla="*/ 26 w 51"/>
                    <a:gd name="T55" fmla="*/ 119 h 218"/>
                    <a:gd name="T56" fmla="*/ 23 w 51"/>
                    <a:gd name="T57" fmla="*/ 131 h 218"/>
                    <a:gd name="T58" fmla="*/ 20 w 51"/>
                    <a:gd name="T59" fmla="*/ 143 h 218"/>
                    <a:gd name="T60" fmla="*/ 17 w 51"/>
                    <a:gd name="T61" fmla="*/ 156 h 218"/>
                    <a:gd name="T62" fmla="*/ 15 w 51"/>
                    <a:gd name="T63" fmla="*/ 167 h 218"/>
                    <a:gd name="T64" fmla="*/ 10 w 51"/>
                    <a:gd name="T65" fmla="*/ 179 h 218"/>
                    <a:gd name="T66" fmla="*/ 4 w 51"/>
                    <a:gd name="T67" fmla="*/ 191 h 218"/>
                    <a:gd name="T68" fmla="*/ 0 w 51"/>
                    <a:gd name="T69" fmla="*/ 201 h 218"/>
                    <a:gd name="T70" fmla="*/ 10 w 51"/>
                    <a:gd name="T71" fmla="*/ 195 h 218"/>
                    <a:gd name="T72" fmla="*/ 10 w 51"/>
                    <a:gd name="T73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1" h="218">
                      <a:moveTo>
                        <a:pt x="10" y="218"/>
                      </a:moveTo>
                      <a:lnTo>
                        <a:pt x="20" y="211"/>
                      </a:lnTo>
                      <a:lnTo>
                        <a:pt x="26" y="199"/>
                      </a:lnTo>
                      <a:lnTo>
                        <a:pt x="32" y="186"/>
                      </a:lnTo>
                      <a:lnTo>
                        <a:pt x="36" y="175"/>
                      </a:lnTo>
                      <a:lnTo>
                        <a:pt x="41" y="161"/>
                      </a:lnTo>
                      <a:lnTo>
                        <a:pt x="44" y="148"/>
                      </a:lnTo>
                      <a:lnTo>
                        <a:pt x="47" y="137"/>
                      </a:lnTo>
                      <a:lnTo>
                        <a:pt x="48" y="122"/>
                      </a:lnTo>
                      <a:lnTo>
                        <a:pt x="49" y="109"/>
                      </a:lnTo>
                      <a:lnTo>
                        <a:pt x="51" y="95"/>
                      </a:lnTo>
                      <a:lnTo>
                        <a:pt x="51" y="81"/>
                      </a:lnTo>
                      <a:lnTo>
                        <a:pt x="51" y="68"/>
                      </a:lnTo>
                      <a:lnTo>
                        <a:pt x="49" y="55"/>
                      </a:lnTo>
                      <a:lnTo>
                        <a:pt x="48" y="41"/>
                      </a:lnTo>
                      <a:lnTo>
                        <a:pt x="45" y="26"/>
                      </a:lnTo>
                      <a:lnTo>
                        <a:pt x="42" y="13"/>
                      </a:lnTo>
                      <a:lnTo>
                        <a:pt x="36" y="0"/>
                      </a:lnTo>
                      <a:lnTo>
                        <a:pt x="15" y="7"/>
                      </a:lnTo>
                      <a:lnTo>
                        <a:pt x="19" y="19"/>
                      </a:lnTo>
                      <a:lnTo>
                        <a:pt x="22" y="32"/>
                      </a:lnTo>
                      <a:lnTo>
                        <a:pt x="25" y="45"/>
                      </a:lnTo>
                      <a:lnTo>
                        <a:pt x="26" y="57"/>
                      </a:lnTo>
                      <a:lnTo>
                        <a:pt x="28" y="70"/>
                      </a:lnTo>
                      <a:lnTo>
                        <a:pt x="29" y="81"/>
                      </a:lnTo>
                      <a:lnTo>
                        <a:pt x="28" y="95"/>
                      </a:lnTo>
                      <a:lnTo>
                        <a:pt x="28" y="108"/>
                      </a:lnTo>
                      <a:lnTo>
                        <a:pt x="26" y="119"/>
                      </a:lnTo>
                      <a:lnTo>
                        <a:pt x="23" y="131"/>
                      </a:lnTo>
                      <a:lnTo>
                        <a:pt x="20" y="143"/>
                      </a:lnTo>
                      <a:lnTo>
                        <a:pt x="17" y="156"/>
                      </a:lnTo>
                      <a:lnTo>
                        <a:pt x="15" y="167"/>
                      </a:lnTo>
                      <a:lnTo>
                        <a:pt x="10" y="179"/>
                      </a:lnTo>
                      <a:lnTo>
                        <a:pt x="4" y="191"/>
                      </a:lnTo>
                      <a:lnTo>
                        <a:pt x="0" y="201"/>
                      </a:lnTo>
                      <a:lnTo>
                        <a:pt x="10" y="195"/>
                      </a:lnTo>
                      <a:lnTo>
                        <a:pt x="10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0" name="Freeform 38"/>
                <p:cNvSpPr>
                  <a:spLocks/>
                </p:cNvSpPr>
                <p:nvPr/>
              </p:nvSpPr>
              <p:spPr bwMode="auto">
                <a:xfrm>
                  <a:off x="4747" y="2793"/>
                  <a:ext cx="24" cy="11"/>
                </a:xfrm>
                <a:custGeom>
                  <a:avLst/>
                  <a:gdLst>
                    <a:gd name="T0" fmla="*/ 0 w 71"/>
                    <a:gd name="T1" fmla="*/ 19 h 33"/>
                    <a:gd name="T2" fmla="*/ 10 w 71"/>
                    <a:gd name="T3" fmla="*/ 24 h 33"/>
                    <a:gd name="T4" fmla="*/ 14 w 71"/>
                    <a:gd name="T5" fmla="*/ 24 h 33"/>
                    <a:gd name="T6" fmla="*/ 22 w 71"/>
                    <a:gd name="T7" fmla="*/ 24 h 33"/>
                    <a:gd name="T8" fmla="*/ 29 w 71"/>
                    <a:gd name="T9" fmla="*/ 26 h 33"/>
                    <a:gd name="T10" fmla="*/ 39 w 71"/>
                    <a:gd name="T11" fmla="*/ 29 h 33"/>
                    <a:gd name="T12" fmla="*/ 46 w 71"/>
                    <a:gd name="T13" fmla="*/ 30 h 33"/>
                    <a:gd name="T14" fmla="*/ 57 w 71"/>
                    <a:gd name="T15" fmla="*/ 32 h 33"/>
                    <a:gd name="T16" fmla="*/ 65 w 71"/>
                    <a:gd name="T17" fmla="*/ 32 h 33"/>
                    <a:gd name="T18" fmla="*/ 71 w 71"/>
                    <a:gd name="T19" fmla="*/ 33 h 33"/>
                    <a:gd name="T20" fmla="*/ 71 w 71"/>
                    <a:gd name="T21" fmla="*/ 10 h 33"/>
                    <a:gd name="T22" fmla="*/ 67 w 71"/>
                    <a:gd name="T23" fmla="*/ 10 h 33"/>
                    <a:gd name="T24" fmla="*/ 61 w 71"/>
                    <a:gd name="T25" fmla="*/ 8 h 33"/>
                    <a:gd name="T26" fmla="*/ 52 w 71"/>
                    <a:gd name="T27" fmla="*/ 7 h 33"/>
                    <a:gd name="T28" fmla="*/ 42 w 71"/>
                    <a:gd name="T29" fmla="*/ 6 h 33"/>
                    <a:gd name="T30" fmla="*/ 33 w 71"/>
                    <a:gd name="T31" fmla="*/ 4 h 33"/>
                    <a:gd name="T32" fmla="*/ 25 w 71"/>
                    <a:gd name="T33" fmla="*/ 1 h 33"/>
                    <a:gd name="T34" fmla="*/ 16 w 71"/>
                    <a:gd name="T35" fmla="*/ 1 h 33"/>
                    <a:gd name="T36" fmla="*/ 10 w 71"/>
                    <a:gd name="T37" fmla="*/ 0 h 33"/>
                    <a:gd name="T38" fmla="*/ 20 w 71"/>
                    <a:gd name="T39" fmla="*/ 6 h 33"/>
                    <a:gd name="T40" fmla="*/ 0 w 71"/>
                    <a:gd name="T41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33">
                      <a:moveTo>
                        <a:pt x="0" y="19"/>
                      </a:move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22" y="24"/>
                      </a:lnTo>
                      <a:lnTo>
                        <a:pt x="29" y="26"/>
                      </a:lnTo>
                      <a:lnTo>
                        <a:pt x="39" y="29"/>
                      </a:lnTo>
                      <a:lnTo>
                        <a:pt x="46" y="30"/>
                      </a:lnTo>
                      <a:lnTo>
                        <a:pt x="57" y="32"/>
                      </a:lnTo>
                      <a:lnTo>
                        <a:pt x="65" y="32"/>
                      </a:lnTo>
                      <a:lnTo>
                        <a:pt x="71" y="33"/>
                      </a:lnTo>
                      <a:lnTo>
                        <a:pt x="71" y="10"/>
                      </a:lnTo>
                      <a:lnTo>
                        <a:pt x="67" y="10"/>
                      </a:lnTo>
                      <a:lnTo>
                        <a:pt x="61" y="8"/>
                      </a:lnTo>
                      <a:lnTo>
                        <a:pt x="52" y="7"/>
                      </a:lnTo>
                      <a:lnTo>
                        <a:pt x="42" y="6"/>
                      </a:lnTo>
                      <a:lnTo>
                        <a:pt x="33" y="4"/>
                      </a:lnTo>
                      <a:lnTo>
                        <a:pt x="25" y="1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20" y="6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1" name="Freeform 39"/>
                <p:cNvSpPr>
                  <a:spLocks/>
                </p:cNvSpPr>
                <p:nvPr/>
              </p:nvSpPr>
              <p:spPr bwMode="auto">
                <a:xfrm>
                  <a:off x="4710" y="2739"/>
                  <a:ext cx="44" cy="60"/>
                </a:xfrm>
                <a:custGeom>
                  <a:avLst/>
                  <a:gdLst>
                    <a:gd name="T0" fmla="*/ 23 w 132"/>
                    <a:gd name="T1" fmla="*/ 8 h 181"/>
                    <a:gd name="T2" fmla="*/ 1 w 132"/>
                    <a:gd name="T3" fmla="*/ 13 h 181"/>
                    <a:gd name="T4" fmla="*/ 9 w 132"/>
                    <a:gd name="T5" fmla="*/ 24 h 181"/>
                    <a:gd name="T6" fmla="*/ 16 w 132"/>
                    <a:gd name="T7" fmla="*/ 35 h 181"/>
                    <a:gd name="T8" fmla="*/ 22 w 132"/>
                    <a:gd name="T9" fmla="*/ 45 h 181"/>
                    <a:gd name="T10" fmla="*/ 29 w 132"/>
                    <a:gd name="T11" fmla="*/ 56 h 181"/>
                    <a:gd name="T12" fmla="*/ 36 w 132"/>
                    <a:gd name="T13" fmla="*/ 66 h 181"/>
                    <a:gd name="T14" fmla="*/ 44 w 132"/>
                    <a:gd name="T15" fmla="*/ 76 h 181"/>
                    <a:gd name="T16" fmla="*/ 49 w 132"/>
                    <a:gd name="T17" fmla="*/ 86 h 181"/>
                    <a:gd name="T18" fmla="*/ 57 w 132"/>
                    <a:gd name="T19" fmla="*/ 98 h 181"/>
                    <a:gd name="T20" fmla="*/ 64 w 132"/>
                    <a:gd name="T21" fmla="*/ 108 h 181"/>
                    <a:gd name="T22" fmla="*/ 71 w 132"/>
                    <a:gd name="T23" fmla="*/ 118 h 181"/>
                    <a:gd name="T24" fmla="*/ 77 w 132"/>
                    <a:gd name="T25" fmla="*/ 128 h 181"/>
                    <a:gd name="T26" fmla="*/ 84 w 132"/>
                    <a:gd name="T27" fmla="*/ 138 h 181"/>
                    <a:gd name="T28" fmla="*/ 92 w 132"/>
                    <a:gd name="T29" fmla="*/ 149 h 181"/>
                    <a:gd name="T30" fmla="*/ 99 w 132"/>
                    <a:gd name="T31" fmla="*/ 160 h 181"/>
                    <a:gd name="T32" fmla="*/ 105 w 132"/>
                    <a:gd name="T33" fmla="*/ 170 h 181"/>
                    <a:gd name="T34" fmla="*/ 112 w 132"/>
                    <a:gd name="T35" fmla="*/ 181 h 181"/>
                    <a:gd name="T36" fmla="*/ 132 w 132"/>
                    <a:gd name="T37" fmla="*/ 168 h 181"/>
                    <a:gd name="T38" fmla="*/ 125 w 132"/>
                    <a:gd name="T39" fmla="*/ 157 h 181"/>
                    <a:gd name="T40" fmla="*/ 118 w 132"/>
                    <a:gd name="T41" fmla="*/ 147 h 181"/>
                    <a:gd name="T42" fmla="*/ 111 w 132"/>
                    <a:gd name="T43" fmla="*/ 137 h 181"/>
                    <a:gd name="T44" fmla="*/ 105 w 132"/>
                    <a:gd name="T45" fmla="*/ 125 h 181"/>
                    <a:gd name="T46" fmla="*/ 97 w 132"/>
                    <a:gd name="T47" fmla="*/ 115 h 181"/>
                    <a:gd name="T48" fmla="*/ 90 w 132"/>
                    <a:gd name="T49" fmla="*/ 105 h 181"/>
                    <a:gd name="T50" fmla="*/ 83 w 132"/>
                    <a:gd name="T51" fmla="*/ 93 h 181"/>
                    <a:gd name="T52" fmla="*/ 77 w 132"/>
                    <a:gd name="T53" fmla="*/ 85 h 181"/>
                    <a:gd name="T54" fmla="*/ 70 w 132"/>
                    <a:gd name="T55" fmla="*/ 73 h 181"/>
                    <a:gd name="T56" fmla="*/ 63 w 132"/>
                    <a:gd name="T57" fmla="*/ 63 h 181"/>
                    <a:gd name="T58" fmla="*/ 55 w 132"/>
                    <a:gd name="T59" fmla="*/ 53 h 181"/>
                    <a:gd name="T60" fmla="*/ 48 w 132"/>
                    <a:gd name="T61" fmla="*/ 42 h 181"/>
                    <a:gd name="T62" fmla="*/ 42 w 132"/>
                    <a:gd name="T63" fmla="*/ 32 h 181"/>
                    <a:gd name="T64" fmla="*/ 35 w 132"/>
                    <a:gd name="T65" fmla="*/ 22 h 181"/>
                    <a:gd name="T66" fmla="*/ 28 w 132"/>
                    <a:gd name="T67" fmla="*/ 10 h 181"/>
                    <a:gd name="T68" fmla="*/ 20 w 132"/>
                    <a:gd name="T69" fmla="*/ 0 h 181"/>
                    <a:gd name="T70" fmla="*/ 0 w 132"/>
                    <a:gd name="T71" fmla="*/ 8 h 181"/>
                    <a:gd name="T72" fmla="*/ 23 w 132"/>
                    <a:gd name="T73" fmla="*/ 8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2" h="181">
                      <a:moveTo>
                        <a:pt x="23" y="8"/>
                      </a:moveTo>
                      <a:lnTo>
                        <a:pt x="1" y="13"/>
                      </a:lnTo>
                      <a:lnTo>
                        <a:pt x="9" y="24"/>
                      </a:lnTo>
                      <a:lnTo>
                        <a:pt x="16" y="35"/>
                      </a:lnTo>
                      <a:lnTo>
                        <a:pt x="22" y="45"/>
                      </a:lnTo>
                      <a:lnTo>
                        <a:pt x="29" y="56"/>
                      </a:lnTo>
                      <a:lnTo>
                        <a:pt x="36" y="66"/>
                      </a:lnTo>
                      <a:lnTo>
                        <a:pt x="44" y="76"/>
                      </a:lnTo>
                      <a:lnTo>
                        <a:pt x="49" y="86"/>
                      </a:lnTo>
                      <a:lnTo>
                        <a:pt x="57" y="98"/>
                      </a:lnTo>
                      <a:lnTo>
                        <a:pt x="64" y="108"/>
                      </a:lnTo>
                      <a:lnTo>
                        <a:pt x="71" y="118"/>
                      </a:lnTo>
                      <a:lnTo>
                        <a:pt x="77" y="128"/>
                      </a:lnTo>
                      <a:lnTo>
                        <a:pt x="84" y="138"/>
                      </a:lnTo>
                      <a:lnTo>
                        <a:pt x="92" y="149"/>
                      </a:lnTo>
                      <a:lnTo>
                        <a:pt x="99" y="160"/>
                      </a:lnTo>
                      <a:lnTo>
                        <a:pt x="105" y="170"/>
                      </a:lnTo>
                      <a:lnTo>
                        <a:pt x="112" y="181"/>
                      </a:lnTo>
                      <a:lnTo>
                        <a:pt x="132" y="168"/>
                      </a:lnTo>
                      <a:lnTo>
                        <a:pt x="125" y="157"/>
                      </a:lnTo>
                      <a:lnTo>
                        <a:pt x="118" y="147"/>
                      </a:lnTo>
                      <a:lnTo>
                        <a:pt x="111" y="137"/>
                      </a:lnTo>
                      <a:lnTo>
                        <a:pt x="105" y="125"/>
                      </a:lnTo>
                      <a:lnTo>
                        <a:pt x="97" y="115"/>
                      </a:lnTo>
                      <a:lnTo>
                        <a:pt x="90" y="105"/>
                      </a:lnTo>
                      <a:lnTo>
                        <a:pt x="83" y="93"/>
                      </a:lnTo>
                      <a:lnTo>
                        <a:pt x="77" y="85"/>
                      </a:lnTo>
                      <a:lnTo>
                        <a:pt x="70" y="73"/>
                      </a:lnTo>
                      <a:lnTo>
                        <a:pt x="63" y="63"/>
                      </a:lnTo>
                      <a:lnTo>
                        <a:pt x="55" y="53"/>
                      </a:lnTo>
                      <a:lnTo>
                        <a:pt x="48" y="42"/>
                      </a:lnTo>
                      <a:lnTo>
                        <a:pt x="42" y="32"/>
                      </a:lnTo>
                      <a:lnTo>
                        <a:pt x="35" y="22"/>
                      </a:lnTo>
                      <a:lnTo>
                        <a:pt x="28" y="10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2" name="Freeform 40"/>
                <p:cNvSpPr>
                  <a:spLocks/>
                </p:cNvSpPr>
                <p:nvPr/>
              </p:nvSpPr>
              <p:spPr bwMode="auto">
                <a:xfrm>
                  <a:off x="4633" y="2714"/>
                  <a:ext cx="7" cy="5"/>
                </a:xfrm>
                <a:custGeom>
                  <a:avLst/>
                  <a:gdLst>
                    <a:gd name="T0" fmla="*/ 22 w 22"/>
                    <a:gd name="T1" fmla="*/ 5 h 16"/>
                    <a:gd name="T2" fmla="*/ 19 w 22"/>
                    <a:gd name="T3" fmla="*/ 1 h 16"/>
                    <a:gd name="T4" fmla="*/ 14 w 22"/>
                    <a:gd name="T5" fmla="*/ 0 h 16"/>
                    <a:gd name="T6" fmla="*/ 10 w 22"/>
                    <a:gd name="T7" fmla="*/ 0 h 16"/>
                    <a:gd name="T8" fmla="*/ 6 w 22"/>
                    <a:gd name="T9" fmla="*/ 1 h 16"/>
                    <a:gd name="T10" fmla="*/ 3 w 22"/>
                    <a:gd name="T11" fmla="*/ 4 h 16"/>
                    <a:gd name="T12" fmla="*/ 0 w 22"/>
                    <a:gd name="T13" fmla="*/ 7 h 16"/>
                    <a:gd name="T14" fmla="*/ 0 w 22"/>
                    <a:gd name="T15" fmla="*/ 11 h 16"/>
                    <a:gd name="T16" fmla="*/ 1 w 22"/>
                    <a:gd name="T17" fmla="*/ 16 h 16"/>
                    <a:gd name="T18" fmla="*/ 22 w 22"/>
                    <a:gd name="T1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22" y="5"/>
                      </a:move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3" name="Freeform 41"/>
                <p:cNvSpPr>
                  <a:spLocks/>
                </p:cNvSpPr>
                <p:nvPr/>
              </p:nvSpPr>
              <p:spPr bwMode="auto">
                <a:xfrm>
                  <a:off x="4633" y="2715"/>
                  <a:ext cx="41" cy="14"/>
                </a:xfrm>
                <a:custGeom>
                  <a:avLst/>
                  <a:gdLst>
                    <a:gd name="T0" fmla="*/ 121 w 121"/>
                    <a:gd name="T1" fmla="*/ 8 h 40"/>
                    <a:gd name="T2" fmla="*/ 103 w 121"/>
                    <a:gd name="T3" fmla="*/ 3 h 40"/>
                    <a:gd name="T4" fmla="*/ 98 w 121"/>
                    <a:gd name="T5" fmla="*/ 8 h 40"/>
                    <a:gd name="T6" fmla="*/ 93 w 121"/>
                    <a:gd name="T7" fmla="*/ 9 h 40"/>
                    <a:gd name="T8" fmla="*/ 88 w 121"/>
                    <a:gd name="T9" fmla="*/ 12 h 40"/>
                    <a:gd name="T10" fmla="*/ 82 w 121"/>
                    <a:gd name="T11" fmla="*/ 14 h 40"/>
                    <a:gd name="T12" fmla="*/ 76 w 121"/>
                    <a:gd name="T13" fmla="*/ 15 h 40"/>
                    <a:gd name="T14" fmla="*/ 69 w 121"/>
                    <a:gd name="T15" fmla="*/ 16 h 40"/>
                    <a:gd name="T16" fmla="*/ 63 w 121"/>
                    <a:gd name="T17" fmla="*/ 16 h 40"/>
                    <a:gd name="T18" fmla="*/ 56 w 121"/>
                    <a:gd name="T19" fmla="*/ 15 h 40"/>
                    <a:gd name="T20" fmla="*/ 48 w 121"/>
                    <a:gd name="T21" fmla="*/ 15 h 40"/>
                    <a:gd name="T22" fmla="*/ 44 w 121"/>
                    <a:gd name="T23" fmla="*/ 14 h 40"/>
                    <a:gd name="T24" fmla="*/ 38 w 121"/>
                    <a:gd name="T25" fmla="*/ 12 h 40"/>
                    <a:gd name="T26" fmla="*/ 32 w 121"/>
                    <a:gd name="T27" fmla="*/ 9 h 40"/>
                    <a:gd name="T28" fmla="*/ 28 w 121"/>
                    <a:gd name="T29" fmla="*/ 8 h 40"/>
                    <a:gd name="T30" fmla="*/ 25 w 121"/>
                    <a:gd name="T31" fmla="*/ 5 h 40"/>
                    <a:gd name="T32" fmla="*/ 22 w 121"/>
                    <a:gd name="T33" fmla="*/ 2 h 40"/>
                    <a:gd name="T34" fmla="*/ 21 w 121"/>
                    <a:gd name="T35" fmla="*/ 0 h 40"/>
                    <a:gd name="T36" fmla="*/ 0 w 121"/>
                    <a:gd name="T37" fmla="*/ 11 h 40"/>
                    <a:gd name="T38" fmla="*/ 3 w 121"/>
                    <a:gd name="T39" fmla="*/ 18 h 40"/>
                    <a:gd name="T40" fmla="*/ 9 w 121"/>
                    <a:gd name="T41" fmla="*/ 24 h 40"/>
                    <a:gd name="T42" fmla="*/ 16 w 121"/>
                    <a:gd name="T43" fmla="*/ 28 h 40"/>
                    <a:gd name="T44" fmla="*/ 22 w 121"/>
                    <a:gd name="T45" fmla="*/ 31 h 40"/>
                    <a:gd name="T46" fmla="*/ 29 w 121"/>
                    <a:gd name="T47" fmla="*/ 34 h 40"/>
                    <a:gd name="T48" fmla="*/ 38 w 121"/>
                    <a:gd name="T49" fmla="*/ 37 h 40"/>
                    <a:gd name="T50" fmla="*/ 45 w 121"/>
                    <a:gd name="T51" fmla="*/ 38 h 40"/>
                    <a:gd name="T52" fmla="*/ 53 w 121"/>
                    <a:gd name="T53" fmla="*/ 38 h 40"/>
                    <a:gd name="T54" fmla="*/ 61 w 121"/>
                    <a:gd name="T55" fmla="*/ 40 h 40"/>
                    <a:gd name="T56" fmla="*/ 70 w 121"/>
                    <a:gd name="T57" fmla="*/ 40 h 40"/>
                    <a:gd name="T58" fmla="*/ 79 w 121"/>
                    <a:gd name="T59" fmla="*/ 38 h 40"/>
                    <a:gd name="T60" fmla="*/ 88 w 121"/>
                    <a:gd name="T61" fmla="*/ 37 h 40"/>
                    <a:gd name="T62" fmla="*/ 95 w 121"/>
                    <a:gd name="T63" fmla="*/ 34 h 40"/>
                    <a:gd name="T64" fmla="*/ 103 w 121"/>
                    <a:gd name="T65" fmla="*/ 31 h 40"/>
                    <a:gd name="T66" fmla="*/ 111 w 121"/>
                    <a:gd name="T67" fmla="*/ 27 h 40"/>
                    <a:gd name="T68" fmla="*/ 118 w 121"/>
                    <a:gd name="T69" fmla="*/ 22 h 40"/>
                    <a:gd name="T70" fmla="*/ 99 w 121"/>
                    <a:gd name="T71" fmla="*/ 16 h 40"/>
                    <a:gd name="T72" fmla="*/ 121 w 121"/>
                    <a:gd name="T7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1" h="40">
                      <a:moveTo>
                        <a:pt x="121" y="8"/>
                      </a:moveTo>
                      <a:lnTo>
                        <a:pt x="103" y="3"/>
                      </a:lnTo>
                      <a:lnTo>
                        <a:pt x="98" y="8"/>
                      </a:lnTo>
                      <a:lnTo>
                        <a:pt x="93" y="9"/>
                      </a:lnTo>
                      <a:lnTo>
                        <a:pt x="88" y="12"/>
                      </a:lnTo>
                      <a:lnTo>
                        <a:pt x="82" y="14"/>
                      </a:lnTo>
                      <a:lnTo>
                        <a:pt x="76" y="15"/>
                      </a:lnTo>
                      <a:lnTo>
                        <a:pt x="69" y="16"/>
                      </a:lnTo>
                      <a:lnTo>
                        <a:pt x="63" y="16"/>
                      </a:lnTo>
                      <a:lnTo>
                        <a:pt x="56" y="15"/>
                      </a:lnTo>
                      <a:lnTo>
                        <a:pt x="48" y="15"/>
                      </a:lnTo>
                      <a:lnTo>
                        <a:pt x="44" y="14"/>
                      </a:lnTo>
                      <a:lnTo>
                        <a:pt x="38" y="12"/>
                      </a:lnTo>
                      <a:lnTo>
                        <a:pt x="32" y="9"/>
                      </a:lnTo>
                      <a:lnTo>
                        <a:pt x="28" y="8"/>
                      </a:lnTo>
                      <a:lnTo>
                        <a:pt x="25" y="5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11"/>
                      </a:lnTo>
                      <a:lnTo>
                        <a:pt x="3" y="18"/>
                      </a:lnTo>
                      <a:lnTo>
                        <a:pt x="9" y="24"/>
                      </a:lnTo>
                      <a:lnTo>
                        <a:pt x="16" y="28"/>
                      </a:lnTo>
                      <a:lnTo>
                        <a:pt x="22" y="31"/>
                      </a:lnTo>
                      <a:lnTo>
                        <a:pt x="29" y="34"/>
                      </a:lnTo>
                      <a:lnTo>
                        <a:pt x="38" y="37"/>
                      </a:lnTo>
                      <a:lnTo>
                        <a:pt x="45" y="38"/>
                      </a:lnTo>
                      <a:lnTo>
                        <a:pt x="53" y="38"/>
                      </a:lnTo>
                      <a:lnTo>
                        <a:pt x="61" y="40"/>
                      </a:lnTo>
                      <a:lnTo>
                        <a:pt x="70" y="40"/>
                      </a:lnTo>
                      <a:lnTo>
                        <a:pt x="79" y="38"/>
                      </a:lnTo>
                      <a:lnTo>
                        <a:pt x="88" y="37"/>
                      </a:lnTo>
                      <a:lnTo>
                        <a:pt x="95" y="34"/>
                      </a:lnTo>
                      <a:lnTo>
                        <a:pt x="103" y="31"/>
                      </a:lnTo>
                      <a:lnTo>
                        <a:pt x="111" y="27"/>
                      </a:lnTo>
                      <a:lnTo>
                        <a:pt x="118" y="22"/>
                      </a:lnTo>
                      <a:lnTo>
                        <a:pt x="99" y="16"/>
                      </a:lnTo>
                      <a:lnTo>
                        <a:pt x="12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4" name="Freeform 42"/>
                <p:cNvSpPr>
                  <a:spLocks/>
                </p:cNvSpPr>
                <p:nvPr/>
              </p:nvSpPr>
              <p:spPr bwMode="auto">
                <a:xfrm>
                  <a:off x="4666" y="2718"/>
                  <a:ext cx="48" cy="28"/>
                </a:xfrm>
                <a:custGeom>
                  <a:avLst/>
                  <a:gdLst>
                    <a:gd name="T0" fmla="*/ 141 w 144"/>
                    <a:gd name="T1" fmla="*/ 58 h 83"/>
                    <a:gd name="T2" fmla="*/ 131 w 144"/>
                    <a:gd name="T3" fmla="*/ 59 h 83"/>
                    <a:gd name="T4" fmla="*/ 121 w 144"/>
                    <a:gd name="T5" fmla="*/ 61 h 83"/>
                    <a:gd name="T6" fmla="*/ 102 w 144"/>
                    <a:gd name="T7" fmla="*/ 61 h 83"/>
                    <a:gd name="T8" fmla="*/ 93 w 144"/>
                    <a:gd name="T9" fmla="*/ 59 h 83"/>
                    <a:gd name="T10" fmla="*/ 84 w 144"/>
                    <a:gd name="T11" fmla="*/ 56 h 83"/>
                    <a:gd name="T12" fmla="*/ 77 w 144"/>
                    <a:gd name="T13" fmla="*/ 55 h 83"/>
                    <a:gd name="T14" fmla="*/ 70 w 144"/>
                    <a:gd name="T15" fmla="*/ 52 h 83"/>
                    <a:gd name="T16" fmla="*/ 61 w 144"/>
                    <a:gd name="T17" fmla="*/ 48 h 83"/>
                    <a:gd name="T18" fmla="*/ 55 w 144"/>
                    <a:gd name="T19" fmla="*/ 43 h 83"/>
                    <a:gd name="T20" fmla="*/ 48 w 144"/>
                    <a:gd name="T21" fmla="*/ 39 h 83"/>
                    <a:gd name="T22" fmla="*/ 42 w 144"/>
                    <a:gd name="T23" fmla="*/ 33 h 83"/>
                    <a:gd name="T24" fmla="*/ 38 w 144"/>
                    <a:gd name="T25" fmla="*/ 26 h 83"/>
                    <a:gd name="T26" fmla="*/ 32 w 144"/>
                    <a:gd name="T27" fmla="*/ 19 h 83"/>
                    <a:gd name="T28" fmla="*/ 26 w 144"/>
                    <a:gd name="T29" fmla="*/ 10 h 83"/>
                    <a:gd name="T30" fmla="*/ 22 w 144"/>
                    <a:gd name="T31" fmla="*/ 0 h 83"/>
                    <a:gd name="T32" fmla="*/ 0 w 144"/>
                    <a:gd name="T33" fmla="*/ 8 h 83"/>
                    <a:gd name="T34" fmla="*/ 6 w 144"/>
                    <a:gd name="T35" fmla="*/ 22 h 83"/>
                    <a:gd name="T36" fmla="*/ 12 w 144"/>
                    <a:gd name="T37" fmla="*/ 32 h 83"/>
                    <a:gd name="T38" fmla="*/ 18 w 144"/>
                    <a:gd name="T39" fmla="*/ 40 h 83"/>
                    <a:gd name="T40" fmla="*/ 25 w 144"/>
                    <a:gd name="T41" fmla="*/ 49 h 83"/>
                    <a:gd name="T42" fmla="*/ 34 w 144"/>
                    <a:gd name="T43" fmla="*/ 56 h 83"/>
                    <a:gd name="T44" fmla="*/ 41 w 144"/>
                    <a:gd name="T45" fmla="*/ 64 h 83"/>
                    <a:gd name="T46" fmla="*/ 51 w 144"/>
                    <a:gd name="T47" fmla="*/ 68 h 83"/>
                    <a:gd name="T48" fmla="*/ 60 w 144"/>
                    <a:gd name="T49" fmla="*/ 72 h 83"/>
                    <a:gd name="T50" fmla="*/ 70 w 144"/>
                    <a:gd name="T51" fmla="*/ 77 h 83"/>
                    <a:gd name="T52" fmla="*/ 80 w 144"/>
                    <a:gd name="T53" fmla="*/ 80 h 83"/>
                    <a:gd name="T54" fmla="*/ 89 w 144"/>
                    <a:gd name="T55" fmla="*/ 83 h 83"/>
                    <a:gd name="T56" fmla="*/ 100 w 144"/>
                    <a:gd name="T57" fmla="*/ 83 h 83"/>
                    <a:gd name="T58" fmla="*/ 122 w 144"/>
                    <a:gd name="T59" fmla="*/ 83 h 83"/>
                    <a:gd name="T60" fmla="*/ 132 w 144"/>
                    <a:gd name="T61" fmla="*/ 83 h 83"/>
                    <a:gd name="T62" fmla="*/ 144 w 144"/>
                    <a:gd name="T63" fmla="*/ 80 h 83"/>
                    <a:gd name="T64" fmla="*/ 141 w 144"/>
                    <a:gd name="T65" fmla="*/ 5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4" h="83">
                      <a:moveTo>
                        <a:pt x="141" y="58"/>
                      </a:moveTo>
                      <a:lnTo>
                        <a:pt x="131" y="59"/>
                      </a:lnTo>
                      <a:lnTo>
                        <a:pt x="121" y="61"/>
                      </a:lnTo>
                      <a:lnTo>
                        <a:pt x="102" y="61"/>
                      </a:lnTo>
                      <a:lnTo>
                        <a:pt x="93" y="59"/>
                      </a:lnTo>
                      <a:lnTo>
                        <a:pt x="84" y="56"/>
                      </a:lnTo>
                      <a:lnTo>
                        <a:pt x="77" y="55"/>
                      </a:lnTo>
                      <a:lnTo>
                        <a:pt x="70" y="52"/>
                      </a:lnTo>
                      <a:lnTo>
                        <a:pt x="61" y="48"/>
                      </a:lnTo>
                      <a:lnTo>
                        <a:pt x="55" y="43"/>
                      </a:lnTo>
                      <a:lnTo>
                        <a:pt x="48" y="39"/>
                      </a:lnTo>
                      <a:lnTo>
                        <a:pt x="42" y="33"/>
                      </a:lnTo>
                      <a:lnTo>
                        <a:pt x="38" y="26"/>
                      </a:lnTo>
                      <a:lnTo>
                        <a:pt x="32" y="19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" y="22"/>
                      </a:lnTo>
                      <a:lnTo>
                        <a:pt x="12" y="32"/>
                      </a:lnTo>
                      <a:lnTo>
                        <a:pt x="18" y="40"/>
                      </a:lnTo>
                      <a:lnTo>
                        <a:pt x="25" y="49"/>
                      </a:lnTo>
                      <a:lnTo>
                        <a:pt x="34" y="56"/>
                      </a:lnTo>
                      <a:lnTo>
                        <a:pt x="41" y="64"/>
                      </a:lnTo>
                      <a:lnTo>
                        <a:pt x="51" y="68"/>
                      </a:lnTo>
                      <a:lnTo>
                        <a:pt x="60" y="72"/>
                      </a:lnTo>
                      <a:lnTo>
                        <a:pt x="70" y="77"/>
                      </a:lnTo>
                      <a:lnTo>
                        <a:pt x="80" y="80"/>
                      </a:lnTo>
                      <a:lnTo>
                        <a:pt x="89" y="83"/>
                      </a:lnTo>
                      <a:lnTo>
                        <a:pt x="100" y="83"/>
                      </a:lnTo>
                      <a:lnTo>
                        <a:pt x="122" y="83"/>
                      </a:lnTo>
                      <a:lnTo>
                        <a:pt x="132" y="83"/>
                      </a:lnTo>
                      <a:lnTo>
                        <a:pt x="144" y="80"/>
                      </a:lnTo>
                      <a:lnTo>
                        <a:pt x="14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5" name="Freeform 43"/>
                <p:cNvSpPr>
                  <a:spLocks/>
                </p:cNvSpPr>
                <p:nvPr/>
              </p:nvSpPr>
              <p:spPr bwMode="auto">
                <a:xfrm>
                  <a:off x="4669" y="2715"/>
                  <a:ext cx="5" cy="8"/>
                </a:xfrm>
                <a:custGeom>
                  <a:avLst/>
                  <a:gdLst>
                    <a:gd name="T0" fmla="*/ 4 w 14"/>
                    <a:gd name="T1" fmla="*/ 24 h 24"/>
                    <a:gd name="T2" fmla="*/ 9 w 14"/>
                    <a:gd name="T3" fmla="*/ 22 h 24"/>
                    <a:gd name="T4" fmla="*/ 11 w 14"/>
                    <a:gd name="T5" fmla="*/ 19 h 24"/>
                    <a:gd name="T6" fmla="*/ 14 w 14"/>
                    <a:gd name="T7" fmla="*/ 15 h 24"/>
                    <a:gd name="T8" fmla="*/ 14 w 14"/>
                    <a:gd name="T9" fmla="*/ 11 h 24"/>
                    <a:gd name="T10" fmla="*/ 11 w 14"/>
                    <a:gd name="T11" fmla="*/ 6 h 24"/>
                    <a:gd name="T12" fmla="*/ 10 w 14"/>
                    <a:gd name="T13" fmla="*/ 3 h 24"/>
                    <a:gd name="T14" fmla="*/ 6 w 14"/>
                    <a:gd name="T15" fmla="*/ 0 h 24"/>
                    <a:gd name="T16" fmla="*/ 0 w 14"/>
                    <a:gd name="T17" fmla="*/ 0 h 24"/>
                    <a:gd name="T18" fmla="*/ 4 w 14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4">
                      <a:moveTo>
                        <a:pt x="4" y="24"/>
                      </a:moveTo>
                      <a:lnTo>
                        <a:pt x="9" y="22"/>
                      </a:lnTo>
                      <a:lnTo>
                        <a:pt x="11" y="19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6" name="Freeform 44"/>
                <p:cNvSpPr>
                  <a:spLocks/>
                </p:cNvSpPr>
                <p:nvPr/>
              </p:nvSpPr>
              <p:spPr bwMode="auto">
                <a:xfrm>
                  <a:off x="4953" y="3482"/>
                  <a:ext cx="467" cy="94"/>
                </a:xfrm>
                <a:custGeom>
                  <a:avLst/>
                  <a:gdLst>
                    <a:gd name="T0" fmla="*/ 693 w 1399"/>
                    <a:gd name="T1" fmla="*/ 206 h 282"/>
                    <a:gd name="T2" fmla="*/ 660 w 1399"/>
                    <a:gd name="T3" fmla="*/ 227 h 282"/>
                    <a:gd name="T4" fmla="*/ 621 w 1399"/>
                    <a:gd name="T5" fmla="*/ 243 h 282"/>
                    <a:gd name="T6" fmla="*/ 579 w 1399"/>
                    <a:gd name="T7" fmla="*/ 256 h 282"/>
                    <a:gd name="T8" fmla="*/ 535 w 1399"/>
                    <a:gd name="T9" fmla="*/ 264 h 282"/>
                    <a:gd name="T10" fmla="*/ 488 w 1399"/>
                    <a:gd name="T11" fmla="*/ 272 h 282"/>
                    <a:gd name="T12" fmla="*/ 436 w 1399"/>
                    <a:gd name="T13" fmla="*/ 278 h 282"/>
                    <a:gd name="T14" fmla="*/ 387 w 1399"/>
                    <a:gd name="T15" fmla="*/ 280 h 282"/>
                    <a:gd name="T16" fmla="*/ 318 w 1399"/>
                    <a:gd name="T17" fmla="*/ 280 h 282"/>
                    <a:gd name="T18" fmla="*/ 259 w 1399"/>
                    <a:gd name="T19" fmla="*/ 279 h 282"/>
                    <a:gd name="T20" fmla="*/ 198 w 1399"/>
                    <a:gd name="T21" fmla="*/ 275 h 282"/>
                    <a:gd name="T22" fmla="*/ 153 w 1399"/>
                    <a:gd name="T23" fmla="*/ 269 h 282"/>
                    <a:gd name="T24" fmla="*/ 110 w 1399"/>
                    <a:gd name="T25" fmla="*/ 260 h 282"/>
                    <a:gd name="T26" fmla="*/ 71 w 1399"/>
                    <a:gd name="T27" fmla="*/ 250 h 282"/>
                    <a:gd name="T28" fmla="*/ 35 w 1399"/>
                    <a:gd name="T29" fmla="*/ 235 h 282"/>
                    <a:gd name="T30" fmla="*/ 0 w 1399"/>
                    <a:gd name="T31" fmla="*/ 216 h 282"/>
                    <a:gd name="T32" fmla="*/ 35 w 1399"/>
                    <a:gd name="T33" fmla="*/ 182 h 282"/>
                    <a:gd name="T34" fmla="*/ 74 w 1399"/>
                    <a:gd name="T35" fmla="*/ 150 h 282"/>
                    <a:gd name="T36" fmla="*/ 121 w 1399"/>
                    <a:gd name="T37" fmla="*/ 120 h 282"/>
                    <a:gd name="T38" fmla="*/ 170 w 1399"/>
                    <a:gd name="T39" fmla="*/ 93 h 282"/>
                    <a:gd name="T40" fmla="*/ 224 w 1399"/>
                    <a:gd name="T41" fmla="*/ 67 h 282"/>
                    <a:gd name="T42" fmla="*/ 266 w 1399"/>
                    <a:gd name="T43" fmla="*/ 48 h 282"/>
                    <a:gd name="T44" fmla="*/ 305 w 1399"/>
                    <a:gd name="T45" fmla="*/ 35 h 282"/>
                    <a:gd name="T46" fmla="*/ 343 w 1399"/>
                    <a:gd name="T47" fmla="*/ 24 h 282"/>
                    <a:gd name="T48" fmla="*/ 382 w 1399"/>
                    <a:gd name="T49" fmla="*/ 14 h 282"/>
                    <a:gd name="T50" fmla="*/ 422 w 1399"/>
                    <a:gd name="T51" fmla="*/ 6 h 282"/>
                    <a:gd name="T52" fmla="*/ 462 w 1399"/>
                    <a:gd name="T53" fmla="*/ 0 h 282"/>
                    <a:gd name="T54" fmla="*/ 513 w 1399"/>
                    <a:gd name="T55" fmla="*/ 1 h 282"/>
                    <a:gd name="T56" fmla="*/ 563 w 1399"/>
                    <a:gd name="T57" fmla="*/ 1 h 282"/>
                    <a:gd name="T58" fmla="*/ 612 w 1399"/>
                    <a:gd name="T59" fmla="*/ 3 h 282"/>
                    <a:gd name="T60" fmla="*/ 662 w 1399"/>
                    <a:gd name="T61" fmla="*/ 3 h 282"/>
                    <a:gd name="T62" fmla="*/ 727 w 1399"/>
                    <a:gd name="T63" fmla="*/ 4 h 282"/>
                    <a:gd name="T64" fmla="*/ 778 w 1399"/>
                    <a:gd name="T65" fmla="*/ 6 h 282"/>
                    <a:gd name="T66" fmla="*/ 826 w 1399"/>
                    <a:gd name="T67" fmla="*/ 6 h 282"/>
                    <a:gd name="T68" fmla="*/ 877 w 1399"/>
                    <a:gd name="T69" fmla="*/ 7 h 282"/>
                    <a:gd name="T70" fmla="*/ 926 w 1399"/>
                    <a:gd name="T71" fmla="*/ 8 h 282"/>
                    <a:gd name="T72" fmla="*/ 976 w 1399"/>
                    <a:gd name="T73" fmla="*/ 8 h 282"/>
                    <a:gd name="T74" fmla="*/ 1031 w 1399"/>
                    <a:gd name="T75" fmla="*/ 17 h 282"/>
                    <a:gd name="T76" fmla="*/ 1082 w 1399"/>
                    <a:gd name="T77" fmla="*/ 24 h 282"/>
                    <a:gd name="T78" fmla="*/ 1131 w 1399"/>
                    <a:gd name="T79" fmla="*/ 36 h 282"/>
                    <a:gd name="T80" fmla="*/ 1179 w 1399"/>
                    <a:gd name="T81" fmla="*/ 52 h 282"/>
                    <a:gd name="T82" fmla="*/ 1224 w 1399"/>
                    <a:gd name="T83" fmla="*/ 72 h 282"/>
                    <a:gd name="T84" fmla="*/ 1263 w 1399"/>
                    <a:gd name="T85" fmla="*/ 97 h 282"/>
                    <a:gd name="T86" fmla="*/ 1300 w 1399"/>
                    <a:gd name="T87" fmla="*/ 125 h 282"/>
                    <a:gd name="T88" fmla="*/ 1330 w 1399"/>
                    <a:gd name="T89" fmla="*/ 154 h 282"/>
                    <a:gd name="T90" fmla="*/ 1358 w 1399"/>
                    <a:gd name="T91" fmla="*/ 190 h 282"/>
                    <a:gd name="T92" fmla="*/ 1383 w 1399"/>
                    <a:gd name="T93" fmla="*/ 238 h 282"/>
                    <a:gd name="T94" fmla="*/ 1375 w 1399"/>
                    <a:gd name="T95" fmla="*/ 278 h 282"/>
                    <a:gd name="T96" fmla="*/ 1306 w 1399"/>
                    <a:gd name="T97" fmla="*/ 280 h 282"/>
                    <a:gd name="T98" fmla="*/ 1233 w 1399"/>
                    <a:gd name="T99" fmla="*/ 282 h 282"/>
                    <a:gd name="T100" fmla="*/ 1157 w 1399"/>
                    <a:gd name="T101" fmla="*/ 280 h 282"/>
                    <a:gd name="T102" fmla="*/ 1083 w 1399"/>
                    <a:gd name="T103" fmla="*/ 276 h 282"/>
                    <a:gd name="T104" fmla="*/ 1010 w 1399"/>
                    <a:gd name="T105" fmla="*/ 269 h 282"/>
                    <a:gd name="T106" fmla="*/ 948 w 1399"/>
                    <a:gd name="T107" fmla="*/ 262 h 282"/>
                    <a:gd name="T108" fmla="*/ 884 w 1399"/>
                    <a:gd name="T109" fmla="*/ 254 h 282"/>
                    <a:gd name="T110" fmla="*/ 820 w 1399"/>
                    <a:gd name="T111" fmla="*/ 243 h 282"/>
                    <a:gd name="T112" fmla="*/ 763 w 1399"/>
                    <a:gd name="T113" fmla="*/ 225 h 282"/>
                    <a:gd name="T114" fmla="*/ 723 w 1399"/>
                    <a:gd name="T115" fmla="*/ 20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99" h="282">
                      <a:moveTo>
                        <a:pt x="712" y="190"/>
                      </a:moveTo>
                      <a:lnTo>
                        <a:pt x="704" y="198"/>
                      </a:lnTo>
                      <a:lnTo>
                        <a:pt x="693" y="206"/>
                      </a:lnTo>
                      <a:lnTo>
                        <a:pt x="683" y="214"/>
                      </a:lnTo>
                      <a:lnTo>
                        <a:pt x="672" y="219"/>
                      </a:lnTo>
                      <a:lnTo>
                        <a:pt x="660" y="227"/>
                      </a:lnTo>
                      <a:lnTo>
                        <a:pt x="647" y="232"/>
                      </a:lnTo>
                      <a:lnTo>
                        <a:pt x="634" y="237"/>
                      </a:lnTo>
                      <a:lnTo>
                        <a:pt x="621" y="243"/>
                      </a:lnTo>
                      <a:lnTo>
                        <a:pt x="608" y="247"/>
                      </a:lnTo>
                      <a:lnTo>
                        <a:pt x="593" y="251"/>
                      </a:lnTo>
                      <a:lnTo>
                        <a:pt x="579" y="256"/>
                      </a:lnTo>
                      <a:lnTo>
                        <a:pt x="564" y="259"/>
                      </a:lnTo>
                      <a:lnTo>
                        <a:pt x="550" y="262"/>
                      </a:lnTo>
                      <a:lnTo>
                        <a:pt x="535" y="264"/>
                      </a:lnTo>
                      <a:lnTo>
                        <a:pt x="522" y="267"/>
                      </a:lnTo>
                      <a:lnTo>
                        <a:pt x="507" y="269"/>
                      </a:lnTo>
                      <a:lnTo>
                        <a:pt x="488" y="272"/>
                      </a:lnTo>
                      <a:lnTo>
                        <a:pt x="471" y="275"/>
                      </a:lnTo>
                      <a:lnTo>
                        <a:pt x="454" y="276"/>
                      </a:lnTo>
                      <a:lnTo>
                        <a:pt x="436" y="278"/>
                      </a:lnTo>
                      <a:lnTo>
                        <a:pt x="420" y="279"/>
                      </a:lnTo>
                      <a:lnTo>
                        <a:pt x="404" y="280"/>
                      </a:lnTo>
                      <a:lnTo>
                        <a:pt x="387" y="280"/>
                      </a:lnTo>
                      <a:lnTo>
                        <a:pt x="371" y="282"/>
                      </a:lnTo>
                      <a:lnTo>
                        <a:pt x="336" y="282"/>
                      </a:lnTo>
                      <a:lnTo>
                        <a:pt x="318" y="280"/>
                      </a:lnTo>
                      <a:lnTo>
                        <a:pt x="299" y="280"/>
                      </a:lnTo>
                      <a:lnTo>
                        <a:pt x="279" y="280"/>
                      </a:lnTo>
                      <a:lnTo>
                        <a:pt x="259" y="279"/>
                      </a:lnTo>
                      <a:lnTo>
                        <a:pt x="237" y="278"/>
                      </a:lnTo>
                      <a:lnTo>
                        <a:pt x="212" y="275"/>
                      </a:lnTo>
                      <a:lnTo>
                        <a:pt x="198" y="275"/>
                      </a:lnTo>
                      <a:lnTo>
                        <a:pt x="183" y="273"/>
                      </a:lnTo>
                      <a:lnTo>
                        <a:pt x="167" y="272"/>
                      </a:lnTo>
                      <a:lnTo>
                        <a:pt x="153" y="269"/>
                      </a:lnTo>
                      <a:lnTo>
                        <a:pt x="138" y="266"/>
                      </a:lnTo>
                      <a:lnTo>
                        <a:pt x="125" y="264"/>
                      </a:lnTo>
                      <a:lnTo>
                        <a:pt x="110" y="260"/>
                      </a:lnTo>
                      <a:lnTo>
                        <a:pt x="97" y="257"/>
                      </a:lnTo>
                      <a:lnTo>
                        <a:pt x="84" y="253"/>
                      </a:lnTo>
                      <a:lnTo>
                        <a:pt x="71" y="250"/>
                      </a:lnTo>
                      <a:lnTo>
                        <a:pt x="58" y="244"/>
                      </a:lnTo>
                      <a:lnTo>
                        <a:pt x="46" y="240"/>
                      </a:lnTo>
                      <a:lnTo>
                        <a:pt x="35" y="235"/>
                      </a:lnTo>
                      <a:lnTo>
                        <a:pt x="22" y="228"/>
                      </a:lnTo>
                      <a:lnTo>
                        <a:pt x="12" y="224"/>
                      </a:lnTo>
                      <a:lnTo>
                        <a:pt x="0" y="216"/>
                      </a:lnTo>
                      <a:lnTo>
                        <a:pt x="12" y="205"/>
                      </a:lnTo>
                      <a:lnTo>
                        <a:pt x="22" y="193"/>
                      </a:lnTo>
                      <a:lnTo>
                        <a:pt x="35" y="182"/>
                      </a:lnTo>
                      <a:lnTo>
                        <a:pt x="48" y="171"/>
                      </a:lnTo>
                      <a:lnTo>
                        <a:pt x="61" y="160"/>
                      </a:lnTo>
                      <a:lnTo>
                        <a:pt x="74" y="150"/>
                      </a:lnTo>
                      <a:lnTo>
                        <a:pt x="90" y="139"/>
                      </a:lnTo>
                      <a:lnTo>
                        <a:pt x="105" y="129"/>
                      </a:lnTo>
                      <a:lnTo>
                        <a:pt x="121" y="120"/>
                      </a:lnTo>
                      <a:lnTo>
                        <a:pt x="137" y="110"/>
                      </a:lnTo>
                      <a:lnTo>
                        <a:pt x="154" y="102"/>
                      </a:lnTo>
                      <a:lnTo>
                        <a:pt x="170" y="93"/>
                      </a:lnTo>
                      <a:lnTo>
                        <a:pt x="189" y="83"/>
                      </a:lnTo>
                      <a:lnTo>
                        <a:pt x="205" y="75"/>
                      </a:lnTo>
                      <a:lnTo>
                        <a:pt x="224" y="67"/>
                      </a:lnTo>
                      <a:lnTo>
                        <a:pt x="243" y="58"/>
                      </a:lnTo>
                      <a:lnTo>
                        <a:pt x="254" y="52"/>
                      </a:lnTo>
                      <a:lnTo>
                        <a:pt x="266" y="48"/>
                      </a:lnTo>
                      <a:lnTo>
                        <a:pt x="279" y="43"/>
                      </a:lnTo>
                      <a:lnTo>
                        <a:pt x="292" y="39"/>
                      </a:lnTo>
                      <a:lnTo>
                        <a:pt x="305" y="35"/>
                      </a:lnTo>
                      <a:lnTo>
                        <a:pt x="317" y="32"/>
                      </a:lnTo>
                      <a:lnTo>
                        <a:pt x="330" y="27"/>
                      </a:lnTo>
                      <a:lnTo>
                        <a:pt x="343" y="24"/>
                      </a:lnTo>
                      <a:lnTo>
                        <a:pt x="356" y="20"/>
                      </a:lnTo>
                      <a:lnTo>
                        <a:pt x="369" y="17"/>
                      </a:lnTo>
                      <a:lnTo>
                        <a:pt x="382" y="14"/>
                      </a:lnTo>
                      <a:lnTo>
                        <a:pt x="395" y="11"/>
                      </a:lnTo>
                      <a:lnTo>
                        <a:pt x="409" y="8"/>
                      </a:lnTo>
                      <a:lnTo>
                        <a:pt x="422" y="6"/>
                      </a:lnTo>
                      <a:lnTo>
                        <a:pt x="433" y="3"/>
                      </a:lnTo>
                      <a:lnTo>
                        <a:pt x="446" y="0"/>
                      </a:lnTo>
                      <a:lnTo>
                        <a:pt x="462" y="0"/>
                      </a:lnTo>
                      <a:lnTo>
                        <a:pt x="480" y="1"/>
                      </a:lnTo>
                      <a:lnTo>
                        <a:pt x="497" y="1"/>
                      </a:lnTo>
                      <a:lnTo>
                        <a:pt x="513" y="1"/>
                      </a:lnTo>
                      <a:lnTo>
                        <a:pt x="529" y="1"/>
                      </a:lnTo>
                      <a:lnTo>
                        <a:pt x="545" y="1"/>
                      </a:lnTo>
                      <a:lnTo>
                        <a:pt x="563" y="1"/>
                      </a:lnTo>
                      <a:lnTo>
                        <a:pt x="579" y="3"/>
                      </a:lnTo>
                      <a:lnTo>
                        <a:pt x="595" y="3"/>
                      </a:lnTo>
                      <a:lnTo>
                        <a:pt x="612" y="3"/>
                      </a:lnTo>
                      <a:lnTo>
                        <a:pt x="628" y="3"/>
                      </a:lnTo>
                      <a:lnTo>
                        <a:pt x="646" y="3"/>
                      </a:lnTo>
                      <a:lnTo>
                        <a:pt x="662" y="3"/>
                      </a:lnTo>
                      <a:lnTo>
                        <a:pt x="678" y="4"/>
                      </a:lnTo>
                      <a:lnTo>
                        <a:pt x="711" y="4"/>
                      </a:lnTo>
                      <a:lnTo>
                        <a:pt x="727" y="4"/>
                      </a:lnTo>
                      <a:lnTo>
                        <a:pt x="744" y="4"/>
                      </a:lnTo>
                      <a:lnTo>
                        <a:pt x="760" y="6"/>
                      </a:lnTo>
                      <a:lnTo>
                        <a:pt x="778" y="6"/>
                      </a:lnTo>
                      <a:lnTo>
                        <a:pt x="794" y="6"/>
                      </a:lnTo>
                      <a:lnTo>
                        <a:pt x="810" y="6"/>
                      </a:lnTo>
                      <a:lnTo>
                        <a:pt x="826" y="6"/>
                      </a:lnTo>
                      <a:lnTo>
                        <a:pt x="843" y="6"/>
                      </a:lnTo>
                      <a:lnTo>
                        <a:pt x="859" y="7"/>
                      </a:lnTo>
                      <a:lnTo>
                        <a:pt x="877" y="7"/>
                      </a:lnTo>
                      <a:lnTo>
                        <a:pt x="893" y="7"/>
                      </a:lnTo>
                      <a:lnTo>
                        <a:pt x="909" y="7"/>
                      </a:lnTo>
                      <a:lnTo>
                        <a:pt x="926" y="8"/>
                      </a:lnTo>
                      <a:lnTo>
                        <a:pt x="942" y="8"/>
                      </a:lnTo>
                      <a:lnTo>
                        <a:pt x="958" y="8"/>
                      </a:lnTo>
                      <a:lnTo>
                        <a:pt x="976" y="8"/>
                      </a:lnTo>
                      <a:lnTo>
                        <a:pt x="994" y="11"/>
                      </a:lnTo>
                      <a:lnTo>
                        <a:pt x="1012" y="14"/>
                      </a:lnTo>
                      <a:lnTo>
                        <a:pt x="1031" y="17"/>
                      </a:lnTo>
                      <a:lnTo>
                        <a:pt x="1048" y="20"/>
                      </a:lnTo>
                      <a:lnTo>
                        <a:pt x="1066" y="22"/>
                      </a:lnTo>
                      <a:lnTo>
                        <a:pt x="1082" y="24"/>
                      </a:lnTo>
                      <a:lnTo>
                        <a:pt x="1099" y="29"/>
                      </a:lnTo>
                      <a:lnTo>
                        <a:pt x="1117" y="32"/>
                      </a:lnTo>
                      <a:lnTo>
                        <a:pt x="1131" y="36"/>
                      </a:lnTo>
                      <a:lnTo>
                        <a:pt x="1147" y="40"/>
                      </a:lnTo>
                      <a:lnTo>
                        <a:pt x="1163" y="46"/>
                      </a:lnTo>
                      <a:lnTo>
                        <a:pt x="1179" y="52"/>
                      </a:lnTo>
                      <a:lnTo>
                        <a:pt x="1194" y="58"/>
                      </a:lnTo>
                      <a:lnTo>
                        <a:pt x="1208" y="65"/>
                      </a:lnTo>
                      <a:lnTo>
                        <a:pt x="1224" y="72"/>
                      </a:lnTo>
                      <a:lnTo>
                        <a:pt x="1239" y="81"/>
                      </a:lnTo>
                      <a:lnTo>
                        <a:pt x="1252" y="90"/>
                      </a:lnTo>
                      <a:lnTo>
                        <a:pt x="1263" y="97"/>
                      </a:lnTo>
                      <a:lnTo>
                        <a:pt x="1277" y="106"/>
                      </a:lnTo>
                      <a:lnTo>
                        <a:pt x="1288" y="115"/>
                      </a:lnTo>
                      <a:lnTo>
                        <a:pt x="1300" y="125"/>
                      </a:lnTo>
                      <a:lnTo>
                        <a:pt x="1310" y="134"/>
                      </a:lnTo>
                      <a:lnTo>
                        <a:pt x="1320" y="144"/>
                      </a:lnTo>
                      <a:lnTo>
                        <a:pt x="1330" y="154"/>
                      </a:lnTo>
                      <a:lnTo>
                        <a:pt x="1341" y="166"/>
                      </a:lnTo>
                      <a:lnTo>
                        <a:pt x="1349" y="179"/>
                      </a:lnTo>
                      <a:lnTo>
                        <a:pt x="1358" y="190"/>
                      </a:lnTo>
                      <a:lnTo>
                        <a:pt x="1367" y="205"/>
                      </a:lnTo>
                      <a:lnTo>
                        <a:pt x="1375" y="221"/>
                      </a:lnTo>
                      <a:lnTo>
                        <a:pt x="1383" y="238"/>
                      </a:lnTo>
                      <a:lnTo>
                        <a:pt x="1391" y="256"/>
                      </a:lnTo>
                      <a:lnTo>
                        <a:pt x="1399" y="275"/>
                      </a:lnTo>
                      <a:lnTo>
                        <a:pt x="1375" y="278"/>
                      </a:lnTo>
                      <a:lnTo>
                        <a:pt x="1352" y="279"/>
                      </a:lnTo>
                      <a:lnTo>
                        <a:pt x="1329" y="280"/>
                      </a:lnTo>
                      <a:lnTo>
                        <a:pt x="1306" y="280"/>
                      </a:lnTo>
                      <a:lnTo>
                        <a:pt x="1281" y="282"/>
                      </a:lnTo>
                      <a:lnTo>
                        <a:pt x="1256" y="282"/>
                      </a:lnTo>
                      <a:lnTo>
                        <a:pt x="1233" y="282"/>
                      </a:lnTo>
                      <a:lnTo>
                        <a:pt x="1208" y="282"/>
                      </a:lnTo>
                      <a:lnTo>
                        <a:pt x="1182" y="282"/>
                      </a:lnTo>
                      <a:lnTo>
                        <a:pt x="1157" y="280"/>
                      </a:lnTo>
                      <a:lnTo>
                        <a:pt x="1133" y="280"/>
                      </a:lnTo>
                      <a:lnTo>
                        <a:pt x="1108" y="279"/>
                      </a:lnTo>
                      <a:lnTo>
                        <a:pt x="1083" y="276"/>
                      </a:lnTo>
                      <a:lnTo>
                        <a:pt x="1058" y="275"/>
                      </a:lnTo>
                      <a:lnTo>
                        <a:pt x="1034" y="272"/>
                      </a:lnTo>
                      <a:lnTo>
                        <a:pt x="1010" y="269"/>
                      </a:lnTo>
                      <a:lnTo>
                        <a:pt x="990" y="267"/>
                      </a:lnTo>
                      <a:lnTo>
                        <a:pt x="970" y="264"/>
                      </a:lnTo>
                      <a:lnTo>
                        <a:pt x="948" y="262"/>
                      </a:lnTo>
                      <a:lnTo>
                        <a:pt x="926" y="260"/>
                      </a:lnTo>
                      <a:lnTo>
                        <a:pt x="906" y="257"/>
                      </a:lnTo>
                      <a:lnTo>
                        <a:pt x="884" y="254"/>
                      </a:lnTo>
                      <a:lnTo>
                        <a:pt x="862" y="251"/>
                      </a:lnTo>
                      <a:lnTo>
                        <a:pt x="840" y="247"/>
                      </a:lnTo>
                      <a:lnTo>
                        <a:pt x="820" y="243"/>
                      </a:lnTo>
                      <a:lnTo>
                        <a:pt x="800" y="238"/>
                      </a:lnTo>
                      <a:lnTo>
                        <a:pt x="781" y="232"/>
                      </a:lnTo>
                      <a:lnTo>
                        <a:pt x="763" y="225"/>
                      </a:lnTo>
                      <a:lnTo>
                        <a:pt x="749" y="218"/>
                      </a:lnTo>
                      <a:lnTo>
                        <a:pt x="734" y="211"/>
                      </a:lnTo>
                      <a:lnTo>
                        <a:pt x="723" y="200"/>
                      </a:lnTo>
                      <a:lnTo>
                        <a:pt x="712" y="190"/>
                      </a:lnTo>
                      <a:close/>
                    </a:path>
                  </a:pathLst>
                </a:custGeom>
                <a:solidFill>
                  <a:srgbClr val="AB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7" name="Freeform 45"/>
                <p:cNvSpPr>
                  <a:spLocks/>
                </p:cNvSpPr>
                <p:nvPr/>
              </p:nvSpPr>
              <p:spPr bwMode="auto">
                <a:xfrm>
                  <a:off x="5122" y="3542"/>
                  <a:ext cx="72" cy="33"/>
                </a:xfrm>
                <a:custGeom>
                  <a:avLst/>
                  <a:gdLst>
                    <a:gd name="T0" fmla="*/ 3 w 215"/>
                    <a:gd name="T1" fmla="*/ 98 h 98"/>
                    <a:gd name="T2" fmla="*/ 17 w 215"/>
                    <a:gd name="T3" fmla="*/ 97 h 98"/>
                    <a:gd name="T4" fmla="*/ 32 w 215"/>
                    <a:gd name="T5" fmla="*/ 94 h 98"/>
                    <a:gd name="T6" fmla="*/ 46 w 215"/>
                    <a:gd name="T7" fmla="*/ 91 h 98"/>
                    <a:gd name="T8" fmla="*/ 61 w 215"/>
                    <a:gd name="T9" fmla="*/ 88 h 98"/>
                    <a:gd name="T10" fmla="*/ 76 w 215"/>
                    <a:gd name="T11" fmla="*/ 85 h 98"/>
                    <a:gd name="T12" fmla="*/ 90 w 215"/>
                    <a:gd name="T13" fmla="*/ 81 h 98"/>
                    <a:gd name="T14" fmla="*/ 105 w 215"/>
                    <a:gd name="T15" fmla="*/ 77 h 98"/>
                    <a:gd name="T16" fmla="*/ 119 w 215"/>
                    <a:gd name="T17" fmla="*/ 71 h 98"/>
                    <a:gd name="T18" fmla="*/ 132 w 215"/>
                    <a:gd name="T19" fmla="*/ 66 h 98"/>
                    <a:gd name="T20" fmla="*/ 147 w 215"/>
                    <a:gd name="T21" fmla="*/ 61 h 98"/>
                    <a:gd name="T22" fmla="*/ 160 w 215"/>
                    <a:gd name="T23" fmla="*/ 55 h 98"/>
                    <a:gd name="T24" fmla="*/ 172 w 215"/>
                    <a:gd name="T25" fmla="*/ 48 h 98"/>
                    <a:gd name="T26" fmla="*/ 183 w 215"/>
                    <a:gd name="T27" fmla="*/ 40 h 98"/>
                    <a:gd name="T28" fmla="*/ 195 w 215"/>
                    <a:gd name="T29" fmla="*/ 33 h 98"/>
                    <a:gd name="T30" fmla="*/ 205 w 215"/>
                    <a:gd name="T31" fmla="*/ 26 h 98"/>
                    <a:gd name="T32" fmla="*/ 215 w 215"/>
                    <a:gd name="T33" fmla="*/ 17 h 98"/>
                    <a:gd name="T34" fmla="*/ 198 w 215"/>
                    <a:gd name="T35" fmla="*/ 0 h 98"/>
                    <a:gd name="T36" fmla="*/ 190 w 215"/>
                    <a:gd name="T37" fmla="*/ 7 h 98"/>
                    <a:gd name="T38" fmla="*/ 180 w 215"/>
                    <a:gd name="T39" fmla="*/ 14 h 98"/>
                    <a:gd name="T40" fmla="*/ 172 w 215"/>
                    <a:gd name="T41" fmla="*/ 21 h 98"/>
                    <a:gd name="T42" fmla="*/ 161 w 215"/>
                    <a:gd name="T43" fmla="*/ 27 h 98"/>
                    <a:gd name="T44" fmla="*/ 148 w 215"/>
                    <a:gd name="T45" fmla="*/ 33 h 98"/>
                    <a:gd name="T46" fmla="*/ 137 w 215"/>
                    <a:gd name="T47" fmla="*/ 39 h 98"/>
                    <a:gd name="T48" fmla="*/ 124 w 215"/>
                    <a:gd name="T49" fmla="*/ 45 h 98"/>
                    <a:gd name="T50" fmla="*/ 112 w 215"/>
                    <a:gd name="T51" fmla="*/ 49 h 98"/>
                    <a:gd name="T52" fmla="*/ 97 w 215"/>
                    <a:gd name="T53" fmla="*/ 53 h 98"/>
                    <a:gd name="T54" fmla="*/ 83 w 215"/>
                    <a:gd name="T55" fmla="*/ 58 h 98"/>
                    <a:gd name="T56" fmla="*/ 70 w 215"/>
                    <a:gd name="T57" fmla="*/ 62 h 98"/>
                    <a:gd name="T58" fmla="*/ 55 w 215"/>
                    <a:gd name="T59" fmla="*/ 66 h 98"/>
                    <a:gd name="T60" fmla="*/ 41 w 215"/>
                    <a:gd name="T61" fmla="*/ 69 h 98"/>
                    <a:gd name="T62" fmla="*/ 26 w 215"/>
                    <a:gd name="T63" fmla="*/ 71 h 98"/>
                    <a:gd name="T64" fmla="*/ 14 w 215"/>
                    <a:gd name="T65" fmla="*/ 74 h 98"/>
                    <a:gd name="T66" fmla="*/ 0 w 215"/>
                    <a:gd name="T67" fmla="*/ 75 h 98"/>
                    <a:gd name="T68" fmla="*/ 3 w 215"/>
                    <a:gd name="T69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5" h="98">
                      <a:moveTo>
                        <a:pt x="3" y="98"/>
                      </a:moveTo>
                      <a:lnTo>
                        <a:pt x="17" y="97"/>
                      </a:lnTo>
                      <a:lnTo>
                        <a:pt x="32" y="94"/>
                      </a:lnTo>
                      <a:lnTo>
                        <a:pt x="46" y="91"/>
                      </a:lnTo>
                      <a:lnTo>
                        <a:pt x="61" y="88"/>
                      </a:lnTo>
                      <a:lnTo>
                        <a:pt x="76" y="85"/>
                      </a:lnTo>
                      <a:lnTo>
                        <a:pt x="90" y="81"/>
                      </a:lnTo>
                      <a:lnTo>
                        <a:pt x="105" y="77"/>
                      </a:lnTo>
                      <a:lnTo>
                        <a:pt x="119" y="71"/>
                      </a:lnTo>
                      <a:lnTo>
                        <a:pt x="132" y="66"/>
                      </a:lnTo>
                      <a:lnTo>
                        <a:pt x="147" y="61"/>
                      </a:lnTo>
                      <a:lnTo>
                        <a:pt x="160" y="55"/>
                      </a:lnTo>
                      <a:lnTo>
                        <a:pt x="172" y="48"/>
                      </a:lnTo>
                      <a:lnTo>
                        <a:pt x="183" y="40"/>
                      </a:lnTo>
                      <a:lnTo>
                        <a:pt x="195" y="33"/>
                      </a:lnTo>
                      <a:lnTo>
                        <a:pt x="205" y="26"/>
                      </a:lnTo>
                      <a:lnTo>
                        <a:pt x="215" y="17"/>
                      </a:lnTo>
                      <a:lnTo>
                        <a:pt x="198" y="0"/>
                      </a:lnTo>
                      <a:lnTo>
                        <a:pt x="190" y="7"/>
                      </a:lnTo>
                      <a:lnTo>
                        <a:pt x="180" y="14"/>
                      </a:lnTo>
                      <a:lnTo>
                        <a:pt x="172" y="21"/>
                      </a:lnTo>
                      <a:lnTo>
                        <a:pt x="161" y="27"/>
                      </a:lnTo>
                      <a:lnTo>
                        <a:pt x="148" y="33"/>
                      </a:lnTo>
                      <a:lnTo>
                        <a:pt x="137" y="39"/>
                      </a:lnTo>
                      <a:lnTo>
                        <a:pt x="124" y="45"/>
                      </a:lnTo>
                      <a:lnTo>
                        <a:pt x="112" y="49"/>
                      </a:lnTo>
                      <a:lnTo>
                        <a:pt x="97" y="53"/>
                      </a:lnTo>
                      <a:lnTo>
                        <a:pt x="83" y="58"/>
                      </a:lnTo>
                      <a:lnTo>
                        <a:pt x="70" y="62"/>
                      </a:lnTo>
                      <a:lnTo>
                        <a:pt x="55" y="66"/>
                      </a:lnTo>
                      <a:lnTo>
                        <a:pt x="41" y="69"/>
                      </a:lnTo>
                      <a:lnTo>
                        <a:pt x="26" y="71"/>
                      </a:lnTo>
                      <a:lnTo>
                        <a:pt x="14" y="74"/>
                      </a:lnTo>
                      <a:lnTo>
                        <a:pt x="0" y="75"/>
                      </a:lnTo>
                      <a:lnTo>
                        <a:pt x="3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8" name="Freeform 46"/>
                <p:cNvSpPr>
                  <a:spLocks/>
                </p:cNvSpPr>
                <p:nvPr/>
              </p:nvSpPr>
              <p:spPr bwMode="auto">
                <a:xfrm>
                  <a:off x="5024" y="3567"/>
                  <a:ext cx="99" cy="13"/>
                </a:xfrm>
                <a:custGeom>
                  <a:avLst/>
                  <a:gdLst>
                    <a:gd name="T0" fmla="*/ 0 w 297"/>
                    <a:gd name="T1" fmla="*/ 29 h 37"/>
                    <a:gd name="T2" fmla="*/ 25 w 297"/>
                    <a:gd name="T3" fmla="*/ 32 h 37"/>
                    <a:gd name="T4" fmla="*/ 47 w 297"/>
                    <a:gd name="T5" fmla="*/ 32 h 37"/>
                    <a:gd name="T6" fmla="*/ 67 w 297"/>
                    <a:gd name="T7" fmla="*/ 34 h 37"/>
                    <a:gd name="T8" fmla="*/ 87 w 297"/>
                    <a:gd name="T9" fmla="*/ 35 h 37"/>
                    <a:gd name="T10" fmla="*/ 105 w 297"/>
                    <a:gd name="T11" fmla="*/ 35 h 37"/>
                    <a:gd name="T12" fmla="*/ 124 w 297"/>
                    <a:gd name="T13" fmla="*/ 37 h 37"/>
                    <a:gd name="T14" fmla="*/ 159 w 297"/>
                    <a:gd name="T15" fmla="*/ 37 h 37"/>
                    <a:gd name="T16" fmla="*/ 175 w 297"/>
                    <a:gd name="T17" fmla="*/ 35 h 37"/>
                    <a:gd name="T18" fmla="*/ 192 w 297"/>
                    <a:gd name="T19" fmla="*/ 35 h 37"/>
                    <a:gd name="T20" fmla="*/ 208 w 297"/>
                    <a:gd name="T21" fmla="*/ 34 h 37"/>
                    <a:gd name="T22" fmla="*/ 226 w 297"/>
                    <a:gd name="T23" fmla="*/ 32 h 37"/>
                    <a:gd name="T24" fmla="*/ 243 w 297"/>
                    <a:gd name="T25" fmla="*/ 31 h 37"/>
                    <a:gd name="T26" fmla="*/ 259 w 297"/>
                    <a:gd name="T27" fmla="*/ 28 h 37"/>
                    <a:gd name="T28" fmla="*/ 279 w 297"/>
                    <a:gd name="T29" fmla="*/ 26 h 37"/>
                    <a:gd name="T30" fmla="*/ 297 w 297"/>
                    <a:gd name="T31" fmla="*/ 23 h 37"/>
                    <a:gd name="T32" fmla="*/ 294 w 297"/>
                    <a:gd name="T33" fmla="*/ 0 h 37"/>
                    <a:gd name="T34" fmla="*/ 275 w 297"/>
                    <a:gd name="T35" fmla="*/ 3 h 37"/>
                    <a:gd name="T36" fmla="*/ 258 w 297"/>
                    <a:gd name="T37" fmla="*/ 6 h 37"/>
                    <a:gd name="T38" fmla="*/ 240 w 297"/>
                    <a:gd name="T39" fmla="*/ 7 h 37"/>
                    <a:gd name="T40" fmla="*/ 224 w 297"/>
                    <a:gd name="T41" fmla="*/ 9 h 37"/>
                    <a:gd name="T42" fmla="*/ 207 w 297"/>
                    <a:gd name="T43" fmla="*/ 10 h 37"/>
                    <a:gd name="T44" fmla="*/ 191 w 297"/>
                    <a:gd name="T45" fmla="*/ 12 h 37"/>
                    <a:gd name="T46" fmla="*/ 175 w 297"/>
                    <a:gd name="T47" fmla="*/ 12 h 37"/>
                    <a:gd name="T48" fmla="*/ 106 w 297"/>
                    <a:gd name="T49" fmla="*/ 12 h 37"/>
                    <a:gd name="T50" fmla="*/ 87 w 297"/>
                    <a:gd name="T51" fmla="*/ 12 h 37"/>
                    <a:gd name="T52" fmla="*/ 69 w 297"/>
                    <a:gd name="T53" fmla="*/ 10 h 37"/>
                    <a:gd name="T54" fmla="*/ 48 w 297"/>
                    <a:gd name="T55" fmla="*/ 10 h 37"/>
                    <a:gd name="T56" fmla="*/ 25 w 297"/>
                    <a:gd name="T57" fmla="*/ 9 h 37"/>
                    <a:gd name="T58" fmla="*/ 2 w 297"/>
                    <a:gd name="T59" fmla="*/ 7 h 37"/>
                    <a:gd name="T60" fmla="*/ 0 w 297"/>
                    <a:gd name="T61" fmla="*/ 2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97" h="37">
                      <a:moveTo>
                        <a:pt x="0" y="29"/>
                      </a:moveTo>
                      <a:lnTo>
                        <a:pt x="25" y="32"/>
                      </a:lnTo>
                      <a:lnTo>
                        <a:pt x="47" y="32"/>
                      </a:lnTo>
                      <a:lnTo>
                        <a:pt x="67" y="34"/>
                      </a:lnTo>
                      <a:lnTo>
                        <a:pt x="87" y="35"/>
                      </a:lnTo>
                      <a:lnTo>
                        <a:pt x="105" y="35"/>
                      </a:lnTo>
                      <a:lnTo>
                        <a:pt x="124" y="37"/>
                      </a:lnTo>
                      <a:lnTo>
                        <a:pt x="159" y="37"/>
                      </a:lnTo>
                      <a:lnTo>
                        <a:pt x="175" y="35"/>
                      </a:lnTo>
                      <a:lnTo>
                        <a:pt x="192" y="35"/>
                      </a:lnTo>
                      <a:lnTo>
                        <a:pt x="208" y="34"/>
                      </a:lnTo>
                      <a:lnTo>
                        <a:pt x="226" y="32"/>
                      </a:lnTo>
                      <a:lnTo>
                        <a:pt x="243" y="31"/>
                      </a:lnTo>
                      <a:lnTo>
                        <a:pt x="259" y="28"/>
                      </a:lnTo>
                      <a:lnTo>
                        <a:pt x="279" y="26"/>
                      </a:lnTo>
                      <a:lnTo>
                        <a:pt x="297" y="23"/>
                      </a:lnTo>
                      <a:lnTo>
                        <a:pt x="294" y="0"/>
                      </a:lnTo>
                      <a:lnTo>
                        <a:pt x="275" y="3"/>
                      </a:lnTo>
                      <a:lnTo>
                        <a:pt x="258" y="6"/>
                      </a:lnTo>
                      <a:lnTo>
                        <a:pt x="240" y="7"/>
                      </a:lnTo>
                      <a:lnTo>
                        <a:pt x="224" y="9"/>
                      </a:lnTo>
                      <a:lnTo>
                        <a:pt x="207" y="10"/>
                      </a:lnTo>
                      <a:lnTo>
                        <a:pt x="191" y="12"/>
                      </a:lnTo>
                      <a:lnTo>
                        <a:pt x="175" y="12"/>
                      </a:lnTo>
                      <a:lnTo>
                        <a:pt x="106" y="12"/>
                      </a:lnTo>
                      <a:lnTo>
                        <a:pt x="87" y="12"/>
                      </a:lnTo>
                      <a:lnTo>
                        <a:pt x="69" y="10"/>
                      </a:lnTo>
                      <a:lnTo>
                        <a:pt x="48" y="10"/>
                      </a:lnTo>
                      <a:lnTo>
                        <a:pt x="25" y="9"/>
                      </a:lnTo>
                      <a:lnTo>
                        <a:pt x="2" y="7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9" name="Freeform 47"/>
                <p:cNvSpPr>
                  <a:spLocks/>
                </p:cNvSpPr>
                <p:nvPr/>
              </p:nvSpPr>
              <p:spPr bwMode="auto">
                <a:xfrm>
                  <a:off x="4950" y="3550"/>
                  <a:ext cx="75" cy="27"/>
                </a:xfrm>
                <a:custGeom>
                  <a:avLst/>
                  <a:gdLst>
                    <a:gd name="T0" fmla="*/ 0 w 223"/>
                    <a:gd name="T1" fmla="*/ 3 h 80"/>
                    <a:gd name="T2" fmla="*/ 3 w 223"/>
                    <a:gd name="T3" fmla="*/ 21 h 80"/>
                    <a:gd name="T4" fmla="*/ 15 w 223"/>
                    <a:gd name="T5" fmla="*/ 28 h 80"/>
                    <a:gd name="T6" fmla="*/ 25 w 223"/>
                    <a:gd name="T7" fmla="*/ 34 h 80"/>
                    <a:gd name="T8" fmla="*/ 38 w 223"/>
                    <a:gd name="T9" fmla="*/ 40 h 80"/>
                    <a:gd name="T10" fmla="*/ 51 w 223"/>
                    <a:gd name="T11" fmla="*/ 45 h 80"/>
                    <a:gd name="T12" fmla="*/ 63 w 223"/>
                    <a:gd name="T13" fmla="*/ 50 h 80"/>
                    <a:gd name="T14" fmla="*/ 76 w 223"/>
                    <a:gd name="T15" fmla="*/ 54 h 80"/>
                    <a:gd name="T16" fmla="*/ 90 w 223"/>
                    <a:gd name="T17" fmla="*/ 60 h 80"/>
                    <a:gd name="T18" fmla="*/ 103 w 223"/>
                    <a:gd name="T19" fmla="*/ 63 h 80"/>
                    <a:gd name="T20" fmla="*/ 117 w 223"/>
                    <a:gd name="T21" fmla="*/ 66 h 80"/>
                    <a:gd name="T22" fmla="*/ 131 w 223"/>
                    <a:gd name="T23" fmla="*/ 69 h 80"/>
                    <a:gd name="T24" fmla="*/ 146 w 223"/>
                    <a:gd name="T25" fmla="*/ 72 h 80"/>
                    <a:gd name="T26" fmla="*/ 160 w 223"/>
                    <a:gd name="T27" fmla="*/ 74 h 80"/>
                    <a:gd name="T28" fmla="*/ 175 w 223"/>
                    <a:gd name="T29" fmla="*/ 76 h 80"/>
                    <a:gd name="T30" fmla="*/ 191 w 223"/>
                    <a:gd name="T31" fmla="*/ 79 h 80"/>
                    <a:gd name="T32" fmla="*/ 205 w 223"/>
                    <a:gd name="T33" fmla="*/ 79 h 80"/>
                    <a:gd name="T34" fmla="*/ 221 w 223"/>
                    <a:gd name="T35" fmla="*/ 80 h 80"/>
                    <a:gd name="T36" fmla="*/ 223 w 223"/>
                    <a:gd name="T37" fmla="*/ 58 h 80"/>
                    <a:gd name="T38" fmla="*/ 208 w 223"/>
                    <a:gd name="T39" fmla="*/ 57 h 80"/>
                    <a:gd name="T40" fmla="*/ 192 w 223"/>
                    <a:gd name="T41" fmla="*/ 56 h 80"/>
                    <a:gd name="T42" fmla="*/ 178 w 223"/>
                    <a:gd name="T43" fmla="*/ 54 h 80"/>
                    <a:gd name="T44" fmla="*/ 163 w 223"/>
                    <a:gd name="T45" fmla="*/ 51 h 80"/>
                    <a:gd name="T46" fmla="*/ 149 w 223"/>
                    <a:gd name="T47" fmla="*/ 48 h 80"/>
                    <a:gd name="T48" fmla="*/ 135 w 223"/>
                    <a:gd name="T49" fmla="*/ 47 h 80"/>
                    <a:gd name="T50" fmla="*/ 122 w 223"/>
                    <a:gd name="T51" fmla="*/ 44 h 80"/>
                    <a:gd name="T52" fmla="*/ 109 w 223"/>
                    <a:gd name="T53" fmla="*/ 40 h 80"/>
                    <a:gd name="T54" fmla="*/ 96 w 223"/>
                    <a:gd name="T55" fmla="*/ 37 h 80"/>
                    <a:gd name="T56" fmla="*/ 83 w 223"/>
                    <a:gd name="T57" fmla="*/ 32 h 80"/>
                    <a:gd name="T58" fmla="*/ 71 w 223"/>
                    <a:gd name="T59" fmla="*/ 28 h 80"/>
                    <a:gd name="T60" fmla="*/ 60 w 223"/>
                    <a:gd name="T61" fmla="*/ 22 h 80"/>
                    <a:gd name="T62" fmla="*/ 48 w 223"/>
                    <a:gd name="T63" fmla="*/ 18 h 80"/>
                    <a:gd name="T64" fmla="*/ 37 w 223"/>
                    <a:gd name="T65" fmla="*/ 12 h 80"/>
                    <a:gd name="T66" fmla="*/ 25 w 223"/>
                    <a:gd name="T67" fmla="*/ 8 h 80"/>
                    <a:gd name="T68" fmla="*/ 15 w 223"/>
                    <a:gd name="T69" fmla="*/ 0 h 80"/>
                    <a:gd name="T70" fmla="*/ 18 w 223"/>
                    <a:gd name="T71" fmla="*/ 19 h 80"/>
                    <a:gd name="T72" fmla="*/ 0 w 223"/>
                    <a:gd name="T73" fmla="*/ 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3" h="80">
                      <a:moveTo>
                        <a:pt x="0" y="3"/>
                      </a:moveTo>
                      <a:lnTo>
                        <a:pt x="3" y="21"/>
                      </a:lnTo>
                      <a:lnTo>
                        <a:pt x="15" y="28"/>
                      </a:lnTo>
                      <a:lnTo>
                        <a:pt x="25" y="34"/>
                      </a:lnTo>
                      <a:lnTo>
                        <a:pt x="38" y="40"/>
                      </a:lnTo>
                      <a:lnTo>
                        <a:pt x="51" y="45"/>
                      </a:lnTo>
                      <a:lnTo>
                        <a:pt x="63" y="50"/>
                      </a:lnTo>
                      <a:lnTo>
                        <a:pt x="76" y="54"/>
                      </a:lnTo>
                      <a:lnTo>
                        <a:pt x="90" y="60"/>
                      </a:lnTo>
                      <a:lnTo>
                        <a:pt x="103" y="63"/>
                      </a:lnTo>
                      <a:lnTo>
                        <a:pt x="117" y="66"/>
                      </a:lnTo>
                      <a:lnTo>
                        <a:pt x="131" y="69"/>
                      </a:lnTo>
                      <a:lnTo>
                        <a:pt x="146" y="72"/>
                      </a:lnTo>
                      <a:lnTo>
                        <a:pt x="160" y="74"/>
                      </a:lnTo>
                      <a:lnTo>
                        <a:pt x="175" y="76"/>
                      </a:lnTo>
                      <a:lnTo>
                        <a:pt x="191" y="79"/>
                      </a:lnTo>
                      <a:lnTo>
                        <a:pt x="205" y="79"/>
                      </a:lnTo>
                      <a:lnTo>
                        <a:pt x="221" y="80"/>
                      </a:lnTo>
                      <a:lnTo>
                        <a:pt x="223" y="58"/>
                      </a:lnTo>
                      <a:lnTo>
                        <a:pt x="208" y="57"/>
                      </a:lnTo>
                      <a:lnTo>
                        <a:pt x="192" y="56"/>
                      </a:lnTo>
                      <a:lnTo>
                        <a:pt x="178" y="54"/>
                      </a:lnTo>
                      <a:lnTo>
                        <a:pt x="163" y="51"/>
                      </a:lnTo>
                      <a:lnTo>
                        <a:pt x="149" y="48"/>
                      </a:lnTo>
                      <a:lnTo>
                        <a:pt x="135" y="47"/>
                      </a:lnTo>
                      <a:lnTo>
                        <a:pt x="122" y="44"/>
                      </a:lnTo>
                      <a:lnTo>
                        <a:pt x="109" y="40"/>
                      </a:lnTo>
                      <a:lnTo>
                        <a:pt x="96" y="37"/>
                      </a:lnTo>
                      <a:lnTo>
                        <a:pt x="83" y="32"/>
                      </a:lnTo>
                      <a:lnTo>
                        <a:pt x="71" y="28"/>
                      </a:lnTo>
                      <a:lnTo>
                        <a:pt x="60" y="22"/>
                      </a:lnTo>
                      <a:lnTo>
                        <a:pt x="48" y="18"/>
                      </a:lnTo>
                      <a:lnTo>
                        <a:pt x="37" y="12"/>
                      </a:lnTo>
                      <a:lnTo>
                        <a:pt x="25" y="8"/>
                      </a:lnTo>
                      <a:lnTo>
                        <a:pt x="15" y="0"/>
                      </a:lnTo>
                      <a:lnTo>
                        <a:pt x="18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0" name="Freeform 48"/>
                <p:cNvSpPr>
                  <a:spLocks/>
                </p:cNvSpPr>
                <p:nvPr/>
              </p:nvSpPr>
              <p:spPr bwMode="auto">
                <a:xfrm>
                  <a:off x="4950" y="3498"/>
                  <a:ext cx="86" cy="59"/>
                </a:xfrm>
                <a:custGeom>
                  <a:avLst/>
                  <a:gdLst>
                    <a:gd name="T0" fmla="*/ 246 w 256"/>
                    <a:gd name="T1" fmla="*/ 0 h 177"/>
                    <a:gd name="T2" fmla="*/ 228 w 256"/>
                    <a:gd name="T3" fmla="*/ 8 h 177"/>
                    <a:gd name="T4" fmla="*/ 210 w 256"/>
                    <a:gd name="T5" fmla="*/ 16 h 177"/>
                    <a:gd name="T6" fmla="*/ 192 w 256"/>
                    <a:gd name="T7" fmla="*/ 24 h 177"/>
                    <a:gd name="T8" fmla="*/ 175 w 256"/>
                    <a:gd name="T9" fmla="*/ 35 h 177"/>
                    <a:gd name="T10" fmla="*/ 157 w 256"/>
                    <a:gd name="T11" fmla="*/ 43 h 177"/>
                    <a:gd name="T12" fmla="*/ 140 w 256"/>
                    <a:gd name="T13" fmla="*/ 52 h 177"/>
                    <a:gd name="T14" fmla="*/ 124 w 256"/>
                    <a:gd name="T15" fmla="*/ 62 h 177"/>
                    <a:gd name="T16" fmla="*/ 108 w 256"/>
                    <a:gd name="T17" fmla="*/ 72 h 177"/>
                    <a:gd name="T18" fmla="*/ 92 w 256"/>
                    <a:gd name="T19" fmla="*/ 81 h 177"/>
                    <a:gd name="T20" fmla="*/ 77 w 256"/>
                    <a:gd name="T21" fmla="*/ 93 h 177"/>
                    <a:gd name="T22" fmla="*/ 63 w 256"/>
                    <a:gd name="T23" fmla="*/ 103 h 177"/>
                    <a:gd name="T24" fmla="*/ 48 w 256"/>
                    <a:gd name="T25" fmla="*/ 113 h 177"/>
                    <a:gd name="T26" fmla="*/ 35 w 256"/>
                    <a:gd name="T27" fmla="*/ 125 h 177"/>
                    <a:gd name="T28" fmla="*/ 22 w 256"/>
                    <a:gd name="T29" fmla="*/ 136 h 177"/>
                    <a:gd name="T30" fmla="*/ 12 w 256"/>
                    <a:gd name="T31" fmla="*/ 148 h 177"/>
                    <a:gd name="T32" fmla="*/ 0 w 256"/>
                    <a:gd name="T33" fmla="*/ 161 h 177"/>
                    <a:gd name="T34" fmla="*/ 18 w 256"/>
                    <a:gd name="T35" fmla="*/ 177 h 177"/>
                    <a:gd name="T36" fmla="*/ 28 w 256"/>
                    <a:gd name="T37" fmla="*/ 164 h 177"/>
                    <a:gd name="T38" fmla="*/ 39 w 256"/>
                    <a:gd name="T39" fmla="*/ 154 h 177"/>
                    <a:gd name="T40" fmla="*/ 51 w 256"/>
                    <a:gd name="T41" fmla="*/ 142 h 177"/>
                    <a:gd name="T42" fmla="*/ 63 w 256"/>
                    <a:gd name="T43" fmla="*/ 132 h 177"/>
                    <a:gd name="T44" fmla="*/ 77 w 256"/>
                    <a:gd name="T45" fmla="*/ 120 h 177"/>
                    <a:gd name="T46" fmla="*/ 90 w 256"/>
                    <a:gd name="T47" fmla="*/ 112 h 177"/>
                    <a:gd name="T48" fmla="*/ 105 w 256"/>
                    <a:gd name="T49" fmla="*/ 102 h 177"/>
                    <a:gd name="T50" fmla="*/ 119 w 256"/>
                    <a:gd name="T51" fmla="*/ 91 h 177"/>
                    <a:gd name="T52" fmla="*/ 135 w 256"/>
                    <a:gd name="T53" fmla="*/ 83 h 177"/>
                    <a:gd name="T54" fmla="*/ 151 w 256"/>
                    <a:gd name="T55" fmla="*/ 72 h 177"/>
                    <a:gd name="T56" fmla="*/ 167 w 256"/>
                    <a:gd name="T57" fmla="*/ 64 h 177"/>
                    <a:gd name="T58" fmla="*/ 185 w 256"/>
                    <a:gd name="T59" fmla="*/ 55 h 177"/>
                    <a:gd name="T60" fmla="*/ 202 w 256"/>
                    <a:gd name="T61" fmla="*/ 46 h 177"/>
                    <a:gd name="T62" fmla="*/ 220 w 256"/>
                    <a:gd name="T63" fmla="*/ 38 h 177"/>
                    <a:gd name="T64" fmla="*/ 237 w 256"/>
                    <a:gd name="T65" fmla="*/ 30 h 177"/>
                    <a:gd name="T66" fmla="*/ 256 w 256"/>
                    <a:gd name="T67" fmla="*/ 20 h 177"/>
                    <a:gd name="T68" fmla="*/ 246 w 256"/>
                    <a:gd name="T6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" h="177">
                      <a:moveTo>
                        <a:pt x="246" y="0"/>
                      </a:moveTo>
                      <a:lnTo>
                        <a:pt x="228" y="8"/>
                      </a:lnTo>
                      <a:lnTo>
                        <a:pt x="210" y="16"/>
                      </a:lnTo>
                      <a:lnTo>
                        <a:pt x="192" y="24"/>
                      </a:lnTo>
                      <a:lnTo>
                        <a:pt x="175" y="35"/>
                      </a:lnTo>
                      <a:lnTo>
                        <a:pt x="157" y="43"/>
                      </a:lnTo>
                      <a:lnTo>
                        <a:pt x="140" y="52"/>
                      </a:lnTo>
                      <a:lnTo>
                        <a:pt x="124" y="62"/>
                      </a:lnTo>
                      <a:lnTo>
                        <a:pt x="108" y="72"/>
                      </a:lnTo>
                      <a:lnTo>
                        <a:pt x="92" y="81"/>
                      </a:lnTo>
                      <a:lnTo>
                        <a:pt x="77" y="93"/>
                      </a:lnTo>
                      <a:lnTo>
                        <a:pt x="63" y="103"/>
                      </a:lnTo>
                      <a:lnTo>
                        <a:pt x="48" y="113"/>
                      </a:lnTo>
                      <a:lnTo>
                        <a:pt x="35" y="125"/>
                      </a:lnTo>
                      <a:lnTo>
                        <a:pt x="22" y="136"/>
                      </a:lnTo>
                      <a:lnTo>
                        <a:pt x="12" y="148"/>
                      </a:lnTo>
                      <a:lnTo>
                        <a:pt x="0" y="161"/>
                      </a:lnTo>
                      <a:lnTo>
                        <a:pt x="18" y="177"/>
                      </a:lnTo>
                      <a:lnTo>
                        <a:pt x="28" y="164"/>
                      </a:lnTo>
                      <a:lnTo>
                        <a:pt x="39" y="154"/>
                      </a:lnTo>
                      <a:lnTo>
                        <a:pt x="51" y="142"/>
                      </a:lnTo>
                      <a:lnTo>
                        <a:pt x="63" y="132"/>
                      </a:lnTo>
                      <a:lnTo>
                        <a:pt x="77" y="120"/>
                      </a:lnTo>
                      <a:lnTo>
                        <a:pt x="90" y="112"/>
                      </a:lnTo>
                      <a:lnTo>
                        <a:pt x="105" y="102"/>
                      </a:lnTo>
                      <a:lnTo>
                        <a:pt x="119" y="91"/>
                      </a:lnTo>
                      <a:lnTo>
                        <a:pt x="135" y="83"/>
                      </a:lnTo>
                      <a:lnTo>
                        <a:pt x="151" y="72"/>
                      </a:lnTo>
                      <a:lnTo>
                        <a:pt x="167" y="64"/>
                      </a:lnTo>
                      <a:lnTo>
                        <a:pt x="185" y="55"/>
                      </a:lnTo>
                      <a:lnTo>
                        <a:pt x="202" y="46"/>
                      </a:lnTo>
                      <a:lnTo>
                        <a:pt x="220" y="38"/>
                      </a:lnTo>
                      <a:lnTo>
                        <a:pt x="237" y="30"/>
                      </a:lnTo>
                      <a:lnTo>
                        <a:pt x="256" y="20"/>
                      </a:lnTo>
                      <a:lnTo>
                        <a:pt x="2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1" name="Freeform 49"/>
                <p:cNvSpPr>
                  <a:spLocks/>
                </p:cNvSpPr>
                <p:nvPr/>
              </p:nvSpPr>
              <p:spPr bwMode="auto">
                <a:xfrm>
                  <a:off x="5032" y="3478"/>
                  <a:ext cx="71" cy="26"/>
                </a:xfrm>
                <a:custGeom>
                  <a:avLst/>
                  <a:gdLst>
                    <a:gd name="T0" fmla="*/ 209 w 212"/>
                    <a:gd name="T1" fmla="*/ 0 h 80"/>
                    <a:gd name="T2" fmla="*/ 208 w 212"/>
                    <a:gd name="T3" fmla="*/ 0 h 80"/>
                    <a:gd name="T4" fmla="*/ 195 w 212"/>
                    <a:gd name="T5" fmla="*/ 3 h 80"/>
                    <a:gd name="T6" fmla="*/ 182 w 212"/>
                    <a:gd name="T7" fmla="*/ 6 h 80"/>
                    <a:gd name="T8" fmla="*/ 169 w 212"/>
                    <a:gd name="T9" fmla="*/ 9 h 80"/>
                    <a:gd name="T10" fmla="*/ 156 w 212"/>
                    <a:gd name="T11" fmla="*/ 12 h 80"/>
                    <a:gd name="T12" fmla="*/ 142 w 212"/>
                    <a:gd name="T13" fmla="*/ 15 h 80"/>
                    <a:gd name="T14" fmla="*/ 129 w 212"/>
                    <a:gd name="T15" fmla="*/ 18 h 80"/>
                    <a:gd name="T16" fmla="*/ 116 w 212"/>
                    <a:gd name="T17" fmla="*/ 22 h 80"/>
                    <a:gd name="T18" fmla="*/ 103 w 212"/>
                    <a:gd name="T19" fmla="*/ 25 h 80"/>
                    <a:gd name="T20" fmla="*/ 90 w 212"/>
                    <a:gd name="T21" fmla="*/ 28 h 80"/>
                    <a:gd name="T22" fmla="*/ 77 w 212"/>
                    <a:gd name="T23" fmla="*/ 32 h 80"/>
                    <a:gd name="T24" fmla="*/ 64 w 212"/>
                    <a:gd name="T25" fmla="*/ 36 h 80"/>
                    <a:gd name="T26" fmla="*/ 51 w 212"/>
                    <a:gd name="T27" fmla="*/ 41 h 80"/>
                    <a:gd name="T28" fmla="*/ 39 w 212"/>
                    <a:gd name="T29" fmla="*/ 45 h 80"/>
                    <a:gd name="T30" fmla="*/ 25 w 212"/>
                    <a:gd name="T31" fmla="*/ 50 h 80"/>
                    <a:gd name="T32" fmla="*/ 13 w 212"/>
                    <a:gd name="T33" fmla="*/ 54 h 80"/>
                    <a:gd name="T34" fmla="*/ 0 w 212"/>
                    <a:gd name="T35" fmla="*/ 60 h 80"/>
                    <a:gd name="T36" fmla="*/ 10 w 212"/>
                    <a:gd name="T37" fmla="*/ 80 h 80"/>
                    <a:gd name="T38" fmla="*/ 22 w 212"/>
                    <a:gd name="T39" fmla="*/ 76 h 80"/>
                    <a:gd name="T40" fmla="*/ 33 w 212"/>
                    <a:gd name="T41" fmla="*/ 70 h 80"/>
                    <a:gd name="T42" fmla="*/ 45 w 212"/>
                    <a:gd name="T43" fmla="*/ 67 h 80"/>
                    <a:gd name="T44" fmla="*/ 58 w 212"/>
                    <a:gd name="T45" fmla="*/ 63 h 80"/>
                    <a:gd name="T46" fmla="*/ 71 w 212"/>
                    <a:gd name="T47" fmla="*/ 58 h 80"/>
                    <a:gd name="T48" fmla="*/ 84 w 212"/>
                    <a:gd name="T49" fmla="*/ 54 h 80"/>
                    <a:gd name="T50" fmla="*/ 96 w 212"/>
                    <a:gd name="T51" fmla="*/ 51 h 80"/>
                    <a:gd name="T52" fmla="*/ 109 w 212"/>
                    <a:gd name="T53" fmla="*/ 47 h 80"/>
                    <a:gd name="T54" fmla="*/ 122 w 212"/>
                    <a:gd name="T55" fmla="*/ 44 h 80"/>
                    <a:gd name="T56" fmla="*/ 135 w 212"/>
                    <a:gd name="T57" fmla="*/ 41 h 80"/>
                    <a:gd name="T58" fmla="*/ 148 w 212"/>
                    <a:gd name="T59" fmla="*/ 38 h 80"/>
                    <a:gd name="T60" fmla="*/ 161 w 212"/>
                    <a:gd name="T61" fmla="*/ 34 h 80"/>
                    <a:gd name="T62" fmla="*/ 173 w 212"/>
                    <a:gd name="T63" fmla="*/ 32 h 80"/>
                    <a:gd name="T64" fmla="*/ 186 w 212"/>
                    <a:gd name="T65" fmla="*/ 29 h 80"/>
                    <a:gd name="T66" fmla="*/ 199 w 212"/>
                    <a:gd name="T67" fmla="*/ 26 h 80"/>
                    <a:gd name="T68" fmla="*/ 212 w 212"/>
                    <a:gd name="T69" fmla="*/ 23 h 80"/>
                    <a:gd name="T70" fmla="*/ 209 w 212"/>
                    <a:gd name="T71" fmla="*/ 23 h 80"/>
                    <a:gd name="T72" fmla="*/ 209 w 212"/>
                    <a:gd name="T73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2" h="80">
                      <a:moveTo>
                        <a:pt x="209" y="0"/>
                      </a:moveTo>
                      <a:lnTo>
                        <a:pt x="208" y="0"/>
                      </a:lnTo>
                      <a:lnTo>
                        <a:pt x="195" y="3"/>
                      </a:lnTo>
                      <a:lnTo>
                        <a:pt x="182" y="6"/>
                      </a:lnTo>
                      <a:lnTo>
                        <a:pt x="169" y="9"/>
                      </a:lnTo>
                      <a:lnTo>
                        <a:pt x="156" y="12"/>
                      </a:lnTo>
                      <a:lnTo>
                        <a:pt x="142" y="15"/>
                      </a:lnTo>
                      <a:lnTo>
                        <a:pt x="129" y="18"/>
                      </a:lnTo>
                      <a:lnTo>
                        <a:pt x="116" y="22"/>
                      </a:lnTo>
                      <a:lnTo>
                        <a:pt x="103" y="25"/>
                      </a:lnTo>
                      <a:lnTo>
                        <a:pt x="90" y="28"/>
                      </a:lnTo>
                      <a:lnTo>
                        <a:pt x="77" y="32"/>
                      </a:lnTo>
                      <a:lnTo>
                        <a:pt x="64" y="36"/>
                      </a:lnTo>
                      <a:lnTo>
                        <a:pt x="51" y="41"/>
                      </a:lnTo>
                      <a:lnTo>
                        <a:pt x="39" y="45"/>
                      </a:lnTo>
                      <a:lnTo>
                        <a:pt x="25" y="50"/>
                      </a:lnTo>
                      <a:lnTo>
                        <a:pt x="13" y="54"/>
                      </a:lnTo>
                      <a:lnTo>
                        <a:pt x="0" y="60"/>
                      </a:lnTo>
                      <a:lnTo>
                        <a:pt x="10" y="80"/>
                      </a:lnTo>
                      <a:lnTo>
                        <a:pt x="22" y="76"/>
                      </a:lnTo>
                      <a:lnTo>
                        <a:pt x="33" y="70"/>
                      </a:lnTo>
                      <a:lnTo>
                        <a:pt x="45" y="67"/>
                      </a:lnTo>
                      <a:lnTo>
                        <a:pt x="58" y="63"/>
                      </a:lnTo>
                      <a:lnTo>
                        <a:pt x="71" y="58"/>
                      </a:lnTo>
                      <a:lnTo>
                        <a:pt x="84" y="54"/>
                      </a:lnTo>
                      <a:lnTo>
                        <a:pt x="96" y="51"/>
                      </a:lnTo>
                      <a:lnTo>
                        <a:pt x="109" y="47"/>
                      </a:lnTo>
                      <a:lnTo>
                        <a:pt x="122" y="44"/>
                      </a:lnTo>
                      <a:lnTo>
                        <a:pt x="135" y="41"/>
                      </a:lnTo>
                      <a:lnTo>
                        <a:pt x="148" y="38"/>
                      </a:lnTo>
                      <a:lnTo>
                        <a:pt x="161" y="34"/>
                      </a:lnTo>
                      <a:lnTo>
                        <a:pt x="173" y="32"/>
                      </a:lnTo>
                      <a:lnTo>
                        <a:pt x="186" y="29"/>
                      </a:lnTo>
                      <a:lnTo>
                        <a:pt x="199" y="26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2" name="Freeform 50"/>
                <p:cNvSpPr>
                  <a:spLocks/>
                </p:cNvSpPr>
                <p:nvPr/>
              </p:nvSpPr>
              <p:spPr bwMode="auto">
                <a:xfrm>
                  <a:off x="5102" y="3478"/>
                  <a:ext cx="177" cy="10"/>
                </a:xfrm>
                <a:custGeom>
                  <a:avLst/>
                  <a:gdLst>
                    <a:gd name="T0" fmla="*/ 512 w 531"/>
                    <a:gd name="T1" fmla="*/ 9 h 32"/>
                    <a:gd name="T2" fmla="*/ 480 w 531"/>
                    <a:gd name="T3" fmla="*/ 9 h 32"/>
                    <a:gd name="T4" fmla="*/ 447 w 531"/>
                    <a:gd name="T5" fmla="*/ 7 h 32"/>
                    <a:gd name="T6" fmla="*/ 413 w 531"/>
                    <a:gd name="T7" fmla="*/ 7 h 32"/>
                    <a:gd name="T8" fmla="*/ 380 w 531"/>
                    <a:gd name="T9" fmla="*/ 7 h 32"/>
                    <a:gd name="T10" fmla="*/ 348 w 531"/>
                    <a:gd name="T11" fmla="*/ 6 h 32"/>
                    <a:gd name="T12" fmla="*/ 314 w 531"/>
                    <a:gd name="T13" fmla="*/ 6 h 32"/>
                    <a:gd name="T14" fmla="*/ 281 w 531"/>
                    <a:gd name="T15" fmla="*/ 4 h 32"/>
                    <a:gd name="T16" fmla="*/ 232 w 531"/>
                    <a:gd name="T17" fmla="*/ 4 h 32"/>
                    <a:gd name="T18" fmla="*/ 200 w 531"/>
                    <a:gd name="T19" fmla="*/ 3 h 32"/>
                    <a:gd name="T20" fmla="*/ 166 w 531"/>
                    <a:gd name="T21" fmla="*/ 3 h 32"/>
                    <a:gd name="T22" fmla="*/ 133 w 531"/>
                    <a:gd name="T23" fmla="*/ 2 h 32"/>
                    <a:gd name="T24" fmla="*/ 99 w 531"/>
                    <a:gd name="T25" fmla="*/ 2 h 32"/>
                    <a:gd name="T26" fmla="*/ 67 w 531"/>
                    <a:gd name="T27" fmla="*/ 2 h 32"/>
                    <a:gd name="T28" fmla="*/ 34 w 531"/>
                    <a:gd name="T29" fmla="*/ 0 h 32"/>
                    <a:gd name="T30" fmla="*/ 0 w 531"/>
                    <a:gd name="T31" fmla="*/ 0 h 32"/>
                    <a:gd name="T32" fmla="*/ 16 w 531"/>
                    <a:gd name="T33" fmla="*/ 23 h 32"/>
                    <a:gd name="T34" fmla="*/ 51 w 531"/>
                    <a:gd name="T35" fmla="*/ 23 h 32"/>
                    <a:gd name="T36" fmla="*/ 83 w 531"/>
                    <a:gd name="T37" fmla="*/ 25 h 32"/>
                    <a:gd name="T38" fmla="*/ 117 w 531"/>
                    <a:gd name="T39" fmla="*/ 25 h 32"/>
                    <a:gd name="T40" fmla="*/ 149 w 531"/>
                    <a:gd name="T41" fmla="*/ 25 h 32"/>
                    <a:gd name="T42" fmla="*/ 182 w 531"/>
                    <a:gd name="T43" fmla="*/ 26 h 32"/>
                    <a:gd name="T44" fmla="*/ 216 w 531"/>
                    <a:gd name="T45" fmla="*/ 26 h 32"/>
                    <a:gd name="T46" fmla="*/ 265 w 531"/>
                    <a:gd name="T47" fmla="*/ 28 h 32"/>
                    <a:gd name="T48" fmla="*/ 298 w 531"/>
                    <a:gd name="T49" fmla="*/ 28 h 32"/>
                    <a:gd name="T50" fmla="*/ 332 w 531"/>
                    <a:gd name="T51" fmla="*/ 29 h 32"/>
                    <a:gd name="T52" fmla="*/ 364 w 531"/>
                    <a:gd name="T53" fmla="*/ 29 h 32"/>
                    <a:gd name="T54" fmla="*/ 397 w 531"/>
                    <a:gd name="T55" fmla="*/ 31 h 32"/>
                    <a:gd name="T56" fmla="*/ 431 w 531"/>
                    <a:gd name="T57" fmla="*/ 31 h 32"/>
                    <a:gd name="T58" fmla="*/ 463 w 531"/>
                    <a:gd name="T59" fmla="*/ 31 h 32"/>
                    <a:gd name="T60" fmla="*/ 496 w 531"/>
                    <a:gd name="T61" fmla="*/ 32 h 32"/>
                    <a:gd name="T62" fmla="*/ 530 w 531"/>
                    <a:gd name="T63" fmla="*/ 32 h 32"/>
                    <a:gd name="T64" fmla="*/ 531 w 531"/>
                    <a:gd name="T6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1" h="32">
                      <a:moveTo>
                        <a:pt x="531" y="9"/>
                      </a:moveTo>
                      <a:lnTo>
                        <a:pt x="512" y="9"/>
                      </a:lnTo>
                      <a:lnTo>
                        <a:pt x="496" y="9"/>
                      </a:lnTo>
                      <a:lnTo>
                        <a:pt x="480" y="9"/>
                      </a:lnTo>
                      <a:lnTo>
                        <a:pt x="463" y="7"/>
                      </a:lnTo>
                      <a:lnTo>
                        <a:pt x="447" y="7"/>
                      </a:lnTo>
                      <a:lnTo>
                        <a:pt x="431" y="7"/>
                      </a:lnTo>
                      <a:lnTo>
                        <a:pt x="413" y="7"/>
                      </a:lnTo>
                      <a:lnTo>
                        <a:pt x="397" y="7"/>
                      </a:lnTo>
                      <a:lnTo>
                        <a:pt x="380" y="7"/>
                      </a:lnTo>
                      <a:lnTo>
                        <a:pt x="364" y="6"/>
                      </a:lnTo>
                      <a:lnTo>
                        <a:pt x="348" y="6"/>
                      </a:lnTo>
                      <a:lnTo>
                        <a:pt x="332" y="6"/>
                      </a:lnTo>
                      <a:lnTo>
                        <a:pt x="314" y="6"/>
                      </a:lnTo>
                      <a:lnTo>
                        <a:pt x="298" y="4"/>
                      </a:lnTo>
                      <a:lnTo>
                        <a:pt x="281" y="4"/>
                      </a:lnTo>
                      <a:lnTo>
                        <a:pt x="265" y="4"/>
                      </a:lnTo>
                      <a:lnTo>
                        <a:pt x="232" y="4"/>
                      </a:lnTo>
                      <a:lnTo>
                        <a:pt x="216" y="3"/>
                      </a:lnTo>
                      <a:lnTo>
                        <a:pt x="200" y="3"/>
                      </a:lnTo>
                      <a:lnTo>
                        <a:pt x="182" y="3"/>
                      </a:lnTo>
                      <a:lnTo>
                        <a:pt x="166" y="3"/>
                      </a:lnTo>
                      <a:lnTo>
                        <a:pt x="149" y="2"/>
                      </a:lnTo>
                      <a:lnTo>
                        <a:pt x="133" y="2"/>
                      </a:lnTo>
                      <a:lnTo>
                        <a:pt x="117" y="2"/>
                      </a:lnTo>
                      <a:lnTo>
                        <a:pt x="99" y="2"/>
                      </a:lnTo>
                      <a:lnTo>
                        <a:pt x="83" y="2"/>
                      </a:lnTo>
                      <a:lnTo>
                        <a:pt x="67" y="2"/>
                      </a:lnTo>
                      <a:lnTo>
                        <a:pt x="51" y="0"/>
                      </a:lnTo>
                      <a:lnTo>
                        <a:pt x="34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16" y="23"/>
                      </a:lnTo>
                      <a:lnTo>
                        <a:pt x="34" y="23"/>
                      </a:lnTo>
                      <a:lnTo>
                        <a:pt x="51" y="23"/>
                      </a:lnTo>
                      <a:lnTo>
                        <a:pt x="67" y="25"/>
                      </a:lnTo>
                      <a:lnTo>
                        <a:pt x="83" y="25"/>
                      </a:lnTo>
                      <a:lnTo>
                        <a:pt x="99" y="25"/>
                      </a:lnTo>
                      <a:lnTo>
                        <a:pt x="117" y="25"/>
                      </a:lnTo>
                      <a:lnTo>
                        <a:pt x="133" y="25"/>
                      </a:lnTo>
                      <a:lnTo>
                        <a:pt x="149" y="25"/>
                      </a:lnTo>
                      <a:lnTo>
                        <a:pt x="166" y="26"/>
                      </a:lnTo>
                      <a:lnTo>
                        <a:pt x="182" y="26"/>
                      </a:lnTo>
                      <a:lnTo>
                        <a:pt x="200" y="26"/>
                      </a:lnTo>
                      <a:lnTo>
                        <a:pt x="216" y="26"/>
                      </a:lnTo>
                      <a:lnTo>
                        <a:pt x="232" y="28"/>
                      </a:lnTo>
                      <a:lnTo>
                        <a:pt x="265" y="28"/>
                      </a:lnTo>
                      <a:lnTo>
                        <a:pt x="281" y="28"/>
                      </a:lnTo>
                      <a:lnTo>
                        <a:pt x="298" y="28"/>
                      </a:lnTo>
                      <a:lnTo>
                        <a:pt x="314" y="29"/>
                      </a:lnTo>
                      <a:lnTo>
                        <a:pt x="332" y="29"/>
                      </a:lnTo>
                      <a:lnTo>
                        <a:pt x="348" y="29"/>
                      </a:lnTo>
                      <a:lnTo>
                        <a:pt x="364" y="29"/>
                      </a:lnTo>
                      <a:lnTo>
                        <a:pt x="380" y="31"/>
                      </a:lnTo>
                      <a:lnTo>
                        <a:pt x="397" y="31"/>
                      </a:lnTo>
                      <a:lnTo>
                        <a:pt x="413" y="31"/>
                      </a:lnTo>
                      <a:lnTo>
                        <a:pt x="431" y="31"/>
                      </a:lnTo>
                      <a:lnTo>
                        <a:pt x="447" y="31"/>
                      </a:lnTo>
                      <a:lnTo>
                        <a:pt x="463" y="31"/>
                      </a:lnTo>
                      <a:lnTo>
                        <a:pt x="480" y="32"/>
                      </a:lnTo>
                      <a:lnTo>
                        <a:pt x="496" y="32"/>
                      </a:lnTo>
                      <a:lnTo>
                        <a:pt x="512" y="32"/>
                      </a:lnTo>
                      <a:lnTo>
                        <a:pt x="530" y="32"/>
                      </a:lnTo>
                      <a:lnTo>
                        <a:pt x="527" y="32"/>
                      </a:lnTo>
                      <a:lnTo>
                        <a:pt x="53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3" name="Freeform 51"/>
                <p:cNvSpPr>
                  <a:spLocks/>
                </p:cNvSpPr>
                <p:nvPr/>
              </p:nvSpPr>
              <p:spPr bwMode="auto">
                <a:xfrm>
                  <a:off x="5278" y="3481"/>
                  <a:ext cx="90" cy="31"/>
                </a:xfrm>
                <a:custGeom>
                  <a:avLst/>
                  <a:gdLst>
                    <a:gd name="T0" fmla="*/ 272 w 272"/>
                    <a:gd name="T1" fmla="*/ 74 h 94"/>
                    <a:gd name="T2" fmla="*/ 256 w 272"/>
                    <a:gd name="T3" fmla="*/ 67 h 94"/>
                    <a:gd name="T4" fmla="*/ 241 w 272"/>
                    <a:gd name="T5" fmla="*/ 58 h 94"/>
                    <a:gd name="T6" fmla="*/ 225 w 272"/>
                    <a:gd name="T7" fmla="*/ 51 h 94"/>
                    <a:gd name="T8" fmla="*/ 209 w 272"/>
                    <a:gd name="T9" fmla="*/ 43 h 94"/>
                    <a:gd name="T10" fmla="*/ 193 w 272"/>
                    <a:gd name="T11" fmla="*/ 38 h 94"/>
                    <a:gd name="T12" fmla="*/ 177 w 272"/>
                    <a:gd name="T13" fmla="*/ 32 h 94"/>
                    <a:gd name="T14" fmla="*/ 161 w 272"/>
                    <a:gd name="T15" fmla="*/ 27 h 94"/>
                    <a:gd name="T16" fmla="*/ 145 w 272"/>
                    <a:gd name="T17" fmla="*/ 23 h 94"/>
                    <a:gd name="T18" fmla="*/ 129 w 272"/>
                    <a:gd name="T19" fmla="*/ 20 h 94"/>
                    <a:gd name="T20" fmla="*/ 112 w 272"/>
                    <a:gd name="T21" fmla="*/ 16 h 94"/>
                    <a:gd name="T22" fmla="*/ 94 w 272"/>
                    <a:gd name="T23" fmla="*/ 13 h 94"/>
                    <a:gd name="T24" fmla="*/ 77 w 272"/>
                    <a:gd name="T25" fmla="*/ 11 h 94"/>
                    <a:gd name="T26" fmla="*/ 59 w 272"/>
                    <a:gd name="T27" fmla="*/ 9 h 94"/>
                    <a:gd name="T28" fmla="*/ 42 w 272"/>
                    <a:gd name="T29" fmla="*/ 6 h 94"/>
                    <a:gd name="T30" fmla="*/ 23 w 272"/>
                    <a:gd name="T31" fmla="*/ 3 h 94"/>
                    <a:gd name="T32" fmla="*/ 4 w 272"/>
                    <a:gd name="T33" fmla="*/ 0 h 94"/>
                    <a:gd name="T34" fmla="*/ 0 w 272"/>
                    <a:gd name="T35" fmla="*/ 23 h 94"/>
                    <a:gd name="T36" fmla="*/ 19 w 272"/>
                    <a:gd name="T37" fmla="*/ 25 h 94"/>
                    <a:gd name="T38" fmla="*/ 37 w 272"/>
                    <a:gd name="T39" fmla="*/ 29 h 94"/>
                    <a:gd name="T40" fmla="*/ 56 w 272"/>
                    <a:gd name="T41" fmla="*/ 30 h 94"/>
                    <a:gd name="T42" fmla="*/ 74 w 272"/>
                    <a:gd name="T43" fmla="*/ 35 h 94"/>
                    <a:gd name="T44" fmla="*/ 91 w 272"/>
                    <a:gd name="T45" fmla="*/ 36 h 94"/>
                    <a:gd name="T46" fmla="*/ 107 w 272"/>
                    <a:gd name="T47" fmla="*/ 39 h 94"/>
                    <a:gd name="T48" fmla="*/ 123 w 272"/>
                    <a:gd name="T49" fmla="*/ 43 h 94"/>
                    <a:gd name="T50" fmla="*/ 139 w 272"/>
                    <a:gd name="T51" fmla="*/ 46 h 94"/>
                    <a:gd name="T52" fmla="*/ 155 w 272"/>
                    <a:gd name="T53" fmla="*/ 51 h 94"/>
                    <a:gd name="T54" fmla="*/ 170 w 272"/>
                    <a:gd name="T55" fmla="*/ 55 h 94"/>
                    <a:gd name="T56" fmla="*/ 186 w 272"/>
                    <a:gd name="T57" fmla="*/ 59 h 94"/>
                    <a:gd name="T58" fmla="*/ 200 w 272"/>
                    <a:gd name="T59" fmla="*/ 65 h 94"/>
                    <a:gd name="T60" fmla="*/ 215 w 272"/>
                    <a:gd name="T61" fmla="*/ 71 h 94"/>
                    <a:gd name="T62" fmla="*/ 229 w 272"/>
                    <a:gd name="T63" fmla="*/ 78 h 94"/>
                    <a:gd name="T64" fmla="*/ 245 w 272"/>
                    <a:gd name="T65" fmla="*/ 86 h 94"/>
                    <a:gd name="T66" fmla="*/ 260 w 272"/>
                    <a:gd name="T67" fmla="*/ 94 h 94"/>
                    <a:gd name="T68" fmla="*/ 272 w 272"/>
                    <a:gd name="T69" fmla="*/ 7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2" h="94">
                      <a:moveTo>
                        <a:pt x="272" y="74"/>
                      </a:moveTo>
                      <a:lnTo>
                        <a:pt x="256" y="67"/>
                      </a:lnTo>
                      <a:lnTo>
                        <a:pt x="241" y="58"/>
                      </a:lnTo>
                      <a:lnTo>
                        <a:pt x="225" y="51"/>
                      </a:lnTo>
                      <a:lnTo>
                        <a:pt x="209" y="43"/>
                      </a:lnTo>
                      <a:lnTo>
                        <a:pt x="193" y="38"/>
                      </a:lnTo>
                      <a:lnTo>
                        <a:pt x="177" y="32"/>
                      </a:lnTo>
                      <a:lnTo>
                        <a:pt x="161" y="27"/>
                      </a:lnTo>
                      <a:lnTo>
                        <a:pt x="145" y="23"/>
                      </a:lnTo>
                      <a:lnTo>
                        <a:pt x="129" y="20"/>
                      </a:lnTo>
                      <a:lnTo>
                        <a:pt x="112" y="16"/>
                      </a:lnTo>
                      <a:lnTo>
                        <a:pt x="94" y="13"/>
                      </a:lnTo>
                      <a:lnTo>
                        <a:pt x="77" y="11"/>
                      </a:lnTo>
                      <a:lnTo>
                        <a:pt x="59" y="9"/>
                      </a:lnTo>
                      <a:lnTo>
                        <a:pt x="42" y="6"/>
                      </a:lnTo>
                      <a:lnTo>
                        <a:pt x="23" y="3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19" y="25"/>
                      </a:lnTo>
                      <a:lnTo>
                        <a:pt x="37" y="29"/>
                      </a:lnTo>
                      <a:lnTo>
                        <a:pt x="56" y="30"/>
                      </a:lnTo>
                      <a:lnTo>
                        <a:pt x="74" y="35"/>
                      </a:lnTo>
                      <a:lnTo>
                        <a:pt x="91" y="36"/>
                      </a:lnTo>
                      <a:lnTo>
                        <a:pt x="107" y="39"/>
                      </a:lnTo>
                      <a:lnTo>
                        <a:pt x="123" y="43"/>
                      </a:lnTo>
                      <a:lnTo>
                        <a:pt x="139" y="46"/>
                      </a:lnTo>
                      <a:lnTo>
                        <a:pt x="155" y="51"/>
                      </a:lnTo>
                      <a:lnTo>
                        <a:pt x="170" y="55"/>
                      </a:lnTo>
                      <a:lnTo>
                        <a:pt x="186" y="59"/>
                      </a:lnTo>
                      <a:lnTo>
                        <a:pt x="200" y="65"/>
                      </a:lnTo>
                      <a:lnTo>
                        <a:pt x="215" y="71"/>
                      </a:lnTo>
                      <a:lnTo>
                        <a:pt x="229" y="78"/>
                      </a:lnTo>
                      <a:lnTo>
                        <a:pt x="245" y="86"/>
                      </a:lnTo>
                      <a:lnTo>
                        <a:pt x="260" y="94"/>
                      </a:lnTo>
                      <a:lnTo>
                        <a:pt x="272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4" name="Freeform 52"/>
                <p:cNvSpPr>
                  <a:spLocks/>
                </p:cNvSpPr>
                <p:nvPr/>
              </p:nvSpPr>
              <p:spPr bwMode="auto">
                <a:xfrm>
                  <a:off x="5364" y="3505"/>
                  <a:ext cx="59" cy="72"/>
                </a:xfrm>
                <a:custGeom>
                  <a:avLst/>
                  <a:gdLst>
                    <a:gd name="T0" fmla="*/ 166 w 177"/>
                    <a:gd name="T1" fmla="*/ 215 h 215"/>
                    <a:gd name="T2" fmla="*/ 177 w 177"/>
                    <a:gd name="T3" fmla="*/ 201 h 215"/>
                    <a:gd name="T4" fmla="*/ 169 w 177"/>
                    <a:gd name="T5" fmla="*/ 180 h 215"/>
                    <a:gd name="T6" fmla="*/ 161 w 177"/>
                    <a:gd name="T7" fmla="*/ 163 h 215"/>
                    <a:gd name="T8" fmla="*/ 153 w 177"/>
                    <a:gd name="T9" fmla="*/ 144 h 215"/>
                    <a:gd name="T10" fmla="*/ 145 w 177"/>
                    <a:gd name="T11" fmla="*/ 128 h 215"/>
                    <a:gd name="T12" fmla="*/ 135 w 177"/>
                    <a:gd name="T13" fmla="*/ 113 h 215"/>
                    <a:gd name="T14" fmla="*/ 126 w 177"/>
                    <a:gd name="T15" fmla="*/ 100 h 215"/>
                    <a:gd name="T16" fmla="*/ 116 w 177"/>
                    <a:gd name="T17" fmla="*/ 87 h 215"/>
                    <a:gd name="T18" fmla="*/ 106 w 177"/>
                    <a:gd name="T19" fmla="*/ 74 h 215"/>
                    <a:gd name="T20" fmla="*/ 96 w 177"/>
                    <a:gd name="T21" fmla="*/ 64 h 215"/>
                    <a:gd name="T22" fmla="*/ 84 w 177"/>
                    <a:gd name="T23" fmla="*/ 54 h 215"/>
                    <a:gd name="T24" fmla="*/ 73 w 177"/>
                    <a:gd name="T25" fmla="*/ 44 h 215"/>
                    <a:gd name="T26" fmla="*/ 62 w 177"/>
                    <a:gd name="T27" fmla="*/ 35 h 215"/>
                    <a:gd name="T28" fmla="*/ 49 w 177"/>
                    <a:gd name="T29" fmla="*/ 26 h 215"/>
                    <a:gd name="T30" fmla="*/ 38 w 177"/>
                    <a:gd name="T31" fmla="*/ 17 h 215"/>
                    <a:gd name="T32" fmla="*/ 25 w 177"/>
                    <a:gd name="T33" fmla="*/ 10 h 215"/>
                    <a:gd name="T34" fmla="*/ 12 w 177"/>
                    <a:gd name="T35" fmla="*/ 0 h 215"/>
                    <a:gd name="T36" fmla="*/ 0 w 177"/>
                    <a:gd name="T37" fmla="*/ 20 h 215"/>
                    <a:gd name="T38" fmla="*/ 12 w 177"/>
                    <a:gd name="T39" fmla="*/ 29 h 215"/>
                    <a:gd name="T40" fmla="*/ 23 w 177"/>
                    <a:gd name="T41" fmla="*/ 36 h 215"/>
                    <a:gd name="T42" fmla="*/ 36 w 177"/>
                    <a:gd name="T43" fmla="*/ 45 h 215"/>
                    <a:gd name="T44" fmla="*/ 48 w 177"/>
                    <a:gd name="T45" fmla="*/ 54 h 215"/>
                    <a:gd name="T46" fmla="*/ 60 w 177"/>
                    <a:gd name="T47" fmla="*/ 63 h 215"/>
                    <a:gd name="T48" fmla="*/ 70 w 177"/>
                    <a:gd name="T49" fmla="*/ 71 h 215"/>
                    <a:gd name="T50" fmla="*/ 78 w 177"/>
                    <a:gd name="T51" fmla="*/ 81 h 215"/>
                    <a:gd name="T52" fmla="*/ 89 w 177"/>
                    <a:gd name="T53" fmla="*/ 90 h 215"/>
                    <a:gd name="T54" fmla="*/ 99 w 177"/>
                    <a:gd name="T55" fmla="*/ 102 h 215"/>
                    <a:gd name="T56" fmla="*/ 108 w 177"/>
                    <a:gd name="T57" fmla="*/ 115 h 215"/>
                    <a:gd name="T58" fmla="*/ 116 w 177"/>
                    <a:gd name="T59" fmla="*/ 127 h 215"/>
                    <a:gd name="T60" fmla="*/ 124 w 177"/>
                    <a:gd name="T61" fmla="*/ 141 h 215"/>
                    <a:gd name="T62" fmla="*/ 132 w 177"/>
                    <a:gd name="T63" fmla="*/ 156 h 215"/>
                    <a:gd name="T64" fmla="*/ 140 w 177"/>
                    <a:gd name="T65" fmla="*/ 172 h 215"/>
                    <a:gd name="T66" fmla="*/ 148 w 177"/>
                    <a:gd name="T67" fmla="*/ 189 h 215"/>
                    <a:gd name="T68" fmla="*/ 156 w 177"/>
                    <a:gd name="T69" fmla="*/ 208 h 215"/>
                    <a:gd name="T70" fmla="*/ 164 w 177"/>
                    <a:gd name="T71" fmla="*/ 193 h 215"/>
                    <a:gd name="T72" fmla="*/ 166 w 177"/>
                    <a:gd name="T73" fmla="*/ 215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7" h="215">
                      <a:moveTo>
                        <a:pt x="166" y="215"/>
                      </a:moveTo>
                      <a:lnTo>
                        <a:pt x="177" y="201"/>
                      </a:lnTo>
                      <a:lnTo>
                        <a:pt x="169" y="180"/>
                      </a:lnTo>
                      <a:lnTo>
                        <a:pt x="161" y="163"/>
                      </a:lnTo>
                      <a:lnTo>
                        <a:pt x="153" y="144"/>
                      </a:lnTo>
                      <a:lnTo>
                        <a:pt x="145" y="128"/>
                      </a:lnTo>
                      <a:lnTo>
                        <a:pt x="135" y="113"/>
                      </a:lnTo>
                      <a:lnTo>
                        <a:pt x="126" y="100"/>
                      </a:lnTo>
                      <a:lnTo>
                        <a:pt x="116" y="87"/>
                      </a:lnTo>
                      <a:lnTo>
                        <a:pt x="106" y="74"/>
                      </a:lnTo>
                      <a:lnTo>
                        <a:pt x="96" y="64"/>
                      </a:lnTo>
                      <a:lnTo>
                        <a:pt x="84" y="54"/>
                      </a:lnTo>
                      <a:lnTo>
                        <a:pt x="73" y="44"/>
                      </a:lnTo>
                      <a:lnTo>
                        <a:pt x="62" y="35"/>
                      </a:lnTo>
                      <a:lnTo>
                        <a:pt x="49" y="26"/>
                      </a:lnTo>
                      <a:lnTo>
                        <a:pt x="38" y="17"/>
                      </a:lnTo>
                      <a:lnTo>
                        <a:pt x="25" y="10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12" y="29"/>
                      </a:lnTo>
                      <a:lnTo>
                        <a:pt x="23" y="36"/>
                      </a:lnTo>
                      <a:lnTo>
                        <a:pt x="36" y="45"/>
                      </a:lnTo>
                      <a:lnTo>
                        <a:pt x="48" y="54"/>
                      </a:lnTo>
                      <a:lnTo>
                        <a:pt x="60" y="63"/>
                      </a:lnTo>
                      <a:lnTo>
                        <a:pt x="70" y="71"/>
                      </a:lnTo>
                      <a:lnTo>
                        <a:pt x="78" y="81"/>
                      </a:lnTo>
                      <a:lnTo>
                        <a:pt x="89" y="90"/>
                      </a:lnTo>
                      <a:lnTo>
                        <a:pt x="99" y="102"/>
                      </a:lnTo>
                      <a:lnTo>
                        <a:pt x="108" y="115"/>
                      </a:lnTo>
                      <a:lnTo>
                        <a:pt x="116" y="127"/>
                      </a:lnTo>
                      <a:lnTo>
                        <a:pt x="124" y="141"/>
                      </a:lnTo>
                      <a:lnTo>
                        <a:pt x="132" y="156"/>
                      </a:lnTo>
                      <a:lnTo>
                        <a:pt x="140" y="172"/>
                      </a:lnTo>
                      <a:lnTo>
                        <a:pt x="148" y="189"/>
                      </a:lnTo>
                      <a:lnTo>
                        <a:pt x="156" y="208"/>
                      </a:lnTo>
                      <a:lnTo>
                        <a:pt x="164" y="193"/>
                      </a:lnTo>
                      <a:lnTo>
                        <a:pt x="166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5" name="Freeform 53"/>
                <p:cNvSpPr>
                  <a:spLocks/>
                </p:cNvSpPr>
                <p:nvPr/>
              </p:nvSpPr>
              <p:spPr bwMode="auto">
                <a:xfrm>
                  <a:off x="5290" y="3567"/>
                  <a:ext cx="130" cy="13"/>
                </a:xfrm>
                <a:custGeom>
                  <a:avLst/>
                  <a:gdLst>
                    <a:gd name="T0" fmla="*/ 0 w 390"/>
                    <a:gd name="T1" fmla="*/ 23 h 38"/>
                    <a:gd name="T2" fmla="*/ 23 w 390"/>
                    <a:gd name="T3" fmla="*/ 26 h 38"/>
                    <a:gd name="T4" fmla="*/ 48 w 390"/>
                    <a:gd name="T5" fmla="*/ 29 h 38"/>
                    <a:gd name="T6" fmla="*/ 73 w 390"/>
                    <a:gd name="T7" fmla="*/ 31 h 38"/>
                    <a:gd name="T8" fmla="*/ 99 w 390"/>
                    <a:gd name="T9" fmla="*/ 32 h 38"/>
                    <a:gd name="T10" fmla="*/ 124 w 390"/>
                    <a:gd name="T11" fmla="*/ 34 h 38"/>
                    <a:gd name="T12" fmla="*/ 148 w 390"/>
                    <a:gd name="T13" fmla="*/ 35 h 38"/>
                    <a:gd name="T14" fmla="*/ 173 w 390"/>
                    <a:gd name="T15" fmla="*/ 37 h 38"/>
                    <a:gd name="T16" fmla="*/ 199 w 390"/>
                    <a:gd name="T17" fmla="*/ 37 h 38"/>
                    <a:gd name="T18" fmla="*/ 224 w 390"/>
                    <a:gd name="T19" fmla="*/ 38 h 38"/>
                    <a:gd name="T20" fmla="*/ 247 w 390"/>
                    <a:gd name="T21" fmla="*/ 37 h 38"/>
                    <a:gd name="T22" fmla="*/ 272 w 390"/>
                    <a:gd name="T23" fmla="*/ 37 h 38"/>
                    <a:gd name="T24" fmla="*/ 297 w 390"/>
                    <a:gd name="T25" fmla="*/ 35 h 38"/>
                    <a:gd name="T26" fmla="*/ 321 w 390"/>
                    <a:gd name="T27" fmla="*/ 34 h 38"/>
                    <a:gd name="T28" fmla="*/ 345 w 390"/>
                    <a:gd name="T29" fmla="*/ 32 h 38"/>
                    <a:gd name="T30" fmla="*/ 368 w 390"/>
                    <a:gd name="T31" fmla="*/ 32 h 38"/>
                    <a:gd name="T32" fmla="*/ 390 w 390"/>
                    <a:gd name="T33" fmla="*/ 29 h 38"/>
                    <a:gd name="T34" fmla="*/ 388 w 390"/>
                    <a:gd name="T35" fmla="*/ 7 h 38"/>
                    <a:gd name="T36" fmla="*/ 366 w 390"/>
                    <a:gd name="T37" fmla="*/ 9 h 38"/>
                    <a:gd name="T38" fmla="*/ 343 w 390"/>
                    <a:gd name="T39" fmla="*/ 10 h 38"/>
                    <a:gd name="T40" fmla="*/ 320 w 390"/>
                    <a:gd name="T41" fmla="*/ 10 h 38"/>
                    <a:gd name="T42" fmla="*/ 297 w 390"/>
                    <a:gd name="T43" fmla="*/ 12 h 38"/>
                    <a:gd name="T44" fmla="*/ 272 w 390"/>
                    <a:gd name="T45" fmla="*/ 12 h 38"/>
                    <a:gd name="T46" fmla="*/ 247 w 390"/>
                    <a:gd name="T47" fmla="*/ 12 h 38"/>
                    <a:gd name="T48" fmla="*/ 224 w 390"/>
                    <a:gd name="T49" fmla="*/ 13 h 38"/>
                    <a:gd name="T50" fmla="*/ 199 w 390"/>
                    <a:gd name="T51" fmla="*/ 12 h 38"/>
                    <a:gd name="T52" fmla="*/ 150 w 390"/>
                    <a:gd name="T53" fmla="*/ 12 h 38"/>
                    <a:gd name="T54" fmla="*/ 124 w 390"/>
                    <a:gd name="T55" fmla="*/ 10 h 38"/>
                    <a:gd name="T56" fmla="*/ 99 w 390"/>
                    <a:gd name="T57" fmla="*/ 10 h 38"/>
                    <a:gd name="T58" fmla="*/ 76 w 390"/>
                    <a:gd name="T59" fmla="*/ 9 h 38"/>
                    <a:gd name="T60" fmla="*/ 51 w 390"/>
                    <a:gd name="T61" fmla="*/ 6 h 38"/>
                    <a:gd name="T62" fmla="*/ 26 w 390"/>
                    <a:gd name="T63" fmla="*/ 3 h 38"/>
                    <a:gd name="T64" fmla="*/ 1 w 390"/>
                    <a:gd name="T65" fmla="*/ 0 h 38"/>
                    <a:gd name="T66" fmla="*/ 0 w 390"/>
                    <a:gd name="T67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90" h="38">
                      <a:moveTo>
                        <a:pt x="0" y="23"/>
                      </a:moveTo>
                      <a:lnTo>
                        <a:pt x="23" y="26"/>
                      </a:lnTo>
                      <a:lnTo>
                        <a:pt x="48" y="29"/>
                      </a:lnTo>
                      <a:lnTo>
                        <a:pt x="73" y="31"/>
                      </a:lnTo>
                      <a:lnTo>
                        <a:pt x="99" y="32"/>
                      </a:lnTo>
                      <a:lnTo>
                        <a:pt x="124" y="34"/>
                      </a:lnTo>
                      <a:lnTo>
                        <a:pt x="148" y="35"/>
                      </a:lnTo>
                      <a:lnTo>
                        <a:pt x="173" y="37"/>
                      </a:lnTo>
                      <a:lnTo>
                        <a:pt x="199" y="37"/>
                      </a:lnTo>
                      <a:lnTo>
                        <a:pt x="224" y="38"/>
                      </a:lnTo>
                      <a:lnTo>
                        <a:pt x="247" y="37"/>
                      </a:lnTo>
                      <a:lnTo>
                        <a:pt x="272" y="37"/>
                      </a:lnTo>
                      <a:lnTo>
                        <a:pt x="297" y="35"/>
                      </a:lnTo>
                      <a:lnTo>
                        <a:pt x="321" y="34"/>
                      </a:lnTo>
                      <a:lnTo>
                        <a:pt x="345" y="32"/>
                      </a:lnTo>
                      <a:lnTo>
                        <a:pt x="368" y="32"/>
                      </a:lnTo>
                      <a:lnTo>
                        <a:pt x="390" y="29"/>
                      </a:lnTo>
                      <a:lnTo>
                        <a:pt x="388" y="7"/>
                      </a:lnTo>
                      <a:lnTo>
                        <a:pt x="366" y="9"/>
                      </a:lnTo>
                      <a:lnTo>
                        <a:pt x="343" y="10"/>
                      </a:lnTo>
                      <a:lnTo>
                        <a:pt x="320" y="10"/>
                      </a:lnTo>
                      <a:lnTo>
                        <a:pt x="297" y="12"/>
                      </a:lnTo>
                      <a:lnTo>
                        <a:pt x="272" y="12"/>
                      </a:lnTo>
                      <a:lnTo>
                        <a:pt x="247" y="12"/>
                      </a:lnTo>
                      <a:lnTo>
                        <a:pt x="224" y="13"/>
                      </a:lnTo>
                      <a:lnTo>
                        <a:pt x="199" y="12"/>
                      </a:lnTo>
                      <a:lnTo>
                        <a:pt x="150" y="12"/>
                      </a:lnTo>
                      <a:lnTo>
                        <a:pt x="124" y="10"/>
                      </a:lnTo>
                      <a:lnTo>
                        <a:pt x="99" y="10"/>
                      </a:lnTo>
                      <a:lnTo>
                        <a:pt x="76" y="9"/>
                      </a:lnTo>
                      <a:lnTo>
                        <a:pt x="51" y="6"/>
                      </a:lnTo>
                      <a:lnTo>
                        <a:pt x="26" y="3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6" name="Freeform 54"/>
                <p:cNvSpPr>
                  <a:spLocks/>
                </p:cNvSpPr>
                <p:nvPr/>
              </p:nvSpPr>
              <p:spPr bwMode="auto">
                <a:xfrm>
                  <a:off x="5187" y="3542"/>
                  <a:ext cx="103" cy="33"/>
                </a:xfrm>
                <a:custGeom>
                  <a:avLst/>
                  <a:gdLst>
                    <a:gd name="T0" fmla="*/ 19 w 308"/>
                    <a:gd name="T1" fmla="*/ 17 h 98"/>
                    <a:gd name="T2" fmla="*/ 0 w 308"/>
                    <a:gd name="T3" fmla="*/ 16 h 98"/>
                    <a:gd name="T4" fmla="*/ 13 w 308"/>
                    <a:gd name="T5" fmla="*/ 27 h 98"/>
                    <a:gd name="T6" fmla="*/ 26 w 308"/>
                    <a:gd name="T7" fmla="*/ 37 h 98"/>
                    <a:gd name="T8" fmla="*/ 41 w 308"/>
                    <a:gd name="T9" fmla="*/ 46 h 98"/>
                    <a:gd name="T10" fmla="*/ 58 w 308"/>
                    <a:gd name="T11" fmla="*/ 53 h 98"/>
                    <a:gd name="T12" fmla="*/ 76 w 308"/>
                    <a:gd name="T13" fmla="*/ 61 h 98"/>
                    <a:gd name="T14" fmla="*/ 96 w 308"/>
                    <a:gd name="T15" fmla="*/ 68 h 98"/>
                    <a:gd name="T16" fmla="*/ 115 w 308"/>
                    <a:gd name="T17" fmla="*/ 72 h 98"/>
                    <a:gd name="T18" fmla="*/ 137 w 308"/>
                    <a:gd name="T19" fmla="*/ 77 h 98"/>
                    <a:gd name="T20" fmla="*/ 159 w 308"/>
                    <a:gd name="T21" fmla="*/ 80 h 98"/>
                    <a:gd name="T22" fmla="*/ 179 w 308"/>
                    <a:gd name="T23" fmla="*/ 84 h 98"/>
                    <a:gd name="T24" fmla="*/ 202 w 308"/>
                    <a:gd name="T25" fmla="*/ 87 h 98"/>
                    <a:gd name="T26" fmla="*/ 224 w 308"/>
                    <a:gd name="T27" fmla="*/ 90 h 98"/>
                    <a:gd name="T28" fmla="*/ 246 w 308"/>
                    <a:gd name="T29" fmla="*/ 91 h 98"/>
                    <a:gd name="T30" fmla="*/ 266 w 308"/>
                    <a:gd name="T31" fmla="*/ 94 h 98"/>
                    <a:gd name="T32" fmla="*/ 287 w 308"/>
                    <a:gd name="T33" fmla="*/ 97 h 98"/>
                    <a:gd name="T34" fmla="*/ 307 w 308"/>
                    <a:gd name="T35" fmla="*/ 98 h 98"/>
                    <a:gd name="T36" fmla="*/ 308 w 308"/>
                    <a:gd name="T37" fmla="*/ 75 h 98"/>
                    <a:gd name="T38" fmla="*/ 290 w 308"/>
                    <a:gd name="T39" fmla="*/ 74 h 98"/>
                    <a:gd name="T40" fmla="*/ 269 w 308"/>
                    <a:gd name="T41" fmla="*/ 71 h 98"/>
                    <a:gd name="T42" fmla="*/ 247 w 308"/>
                    <a:gd name="T43" fmla="*/ 69 h 98"/>
                    <a:gd name="T44" fmla="*/ 226 w 308"/>
                    <a:gd name="T45" fmla="*/ 66 h 98"/>
                    <a:gd name="T46" fmla="*/ 204 w 308"/>
                    <a:gd name="T47" fmla="*/ 64 h 98"/>
                    <a:gd name="T48" fmla="*/ 183 w 308"/>
                    <a:gd name="T49" fmla="*/ 61 h 98"/>
                    <a:gd name="T50" fmla="*/ 162 w 308"/>
                    <a:gd name="T51" fmla="*/ 56 h 98"/>
                    <a:gd name="T52" fmla="*/ 141 w 308"/>
                    <a:gd name="T53" fmla="*/ 53 h 98"/>
                    <a:gd name="T54" fmla="*/ 121 w 308"/>
                    <a:gd name="T55" fmla="*/ 49 h 98"/>
                    <a:gd name="T56" fmla="*/ 101 w 308"/>
                    <a:gd name="T57" fmla="*/ 45 h 98"/>
                    <a:gd name="T58" fmla="*/ 83 w 308"/>
                    <a:gd name="T59" fmla="*/ 39 h 98"/>
                    <a:gd name="T60" fmla="*/ 66 w 308"/>
                    <a:gd name="T61" fmla="*/ 32 h 98"/>
                    <a:gd name="T62" fmla="*/ 51 w 308"/>
                    <a:gd name="T63" fmla="*/ 26 h 98"/>
                    <a:gd name="T64" fmla="*/ 39 w 308"/>
                    <a:gd name="T65" fmla="*/ 18 h 98"/>
                    <a:gd name="T66" fmla="*/ 28 w 308"/>
                    <a:gd name="T67" fmla="*/ 10 h 98"/>
                    <a:gd name="T68" fmla="*/ 19 w 308"/>
                    <a:gd name="T69" fmla="*/ 1 h 98"/>
                    <a:gd name="T70" fmla="*/ 2 w 308"/>
                    <a:gd name="T71" fmla="*/ 0 h 98"/>
                    <a:gd name="T72" fmla="*/ 19 w 308"/>
                    <a:gd name="T73" fmla="*/ 1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8" h="98">
                      <a:moveTo>
                        <a:pt x="19" y="17"/>
                      </a:moveTo>
                      <a:lnTo>
                        <a:pt x="0" y="16"/>
                      </a:lnTo>
                      <a:lnTo>
                        <a:pt x="13" y="27"/>
                      </a:lnTo>
                      <a:lnTo>
                        <a:pt x="26" y="37"/>
                      </a:lnTo>
                      <a:lnTo>
                        <a:pt x="41" y="46"/>
                      </a:lnTo>
                      <a:lnTo>
                        <a:pt x="58" y="53"/>
                      </a:lnTo>
                      <a:lnTo>
                        <a:pt x="76" y="61"/>
                      </a:lnTo>
                      <a:lnTo>
                        <a:pt x="96" y="68"/>
                      </a:lnTo>
                      <a:lnTo>
                        <a:pt x="115" y="72"/>
                      </a:lnTo>
                      <a:lnTo>
                        <a:pt x="137" y="77"/>
                      </a:lnTo>
                      <a:lnTo>
                        <a:pt x="159" y="80"/>
                      </a:lnTo>
                      <a:lnTo>
                        <a:pt x="179" y="84"/>
                      </a:lnTo>
                      <a:lnTo>
                        <a:pt x="202" y="87"/>
                      </a:lnTo>
                      <a:lnTo>
                        <a:pt x="224" y="90"/>
                      </a:lnTo>
                      <a:lnTo>
                        <a:pt x="246" y="91"/>
                      </a:lnTo>
                      <a:lnTo>
                        <a:pt x="266" y="94"/>
                      </a:lnTo>
                      <a:lnTo>
                        <a:pt x="287" y="97"/>
                      </a:lnTo>
                      <a:lnTo>
                        <a:pt x="307" y="98"/>
                      </a:lnTo>
                      <a:lnTo>
                        <a:pt x="308" y="75"/>
                      </a:lnTo>
                      <a:lnTo>
                        <a:pt x="290" y="74"/>
                      </a:lnTo>
                      <a:lnTo>
                        <a:pt x="269" y="71"/>
                      </a:lnTo>
                      <a:lnTo>
                        <a:pt x="247" y="69"/>
                      </a:lnTo>
                      <a:lnTo>
                        <a:pt x="226" y="66"/>
                      </a:lnTo>
                      <a:lnTo>
                        <a:pt x="204" y="64"/>
                      </a:lnTo>
                      <a:lnTo>
                        <a:pt x="183" y="61"/>
                      </a:lnTo>
                      <a:lnTo>
                        <a:pt x="162" y="56"/>
                      </a:lnTo>
                      <a:lnTo>
                        <a:pt x="141" y="53"/>
                      </a:lnTo>
                      <a:lnTo>
                        <a:pt x="121" y="49"/>
                      </a:lnTo>
                      <a:lnTo>
                        <a:pt x="101" y="45"/>
                      </a:lnTo>
                      <a:lnTo>
                        <a:pt x="83" y="39"/>
                      </a:lnTo>
                      <a:lnTo>
                        <a:pt x="66" y="32"/>
                      </a:lnTo>
                      <a:lnTo>
                        <a:pt x="51" y="26"/>
                      </a:lnTo>
                      <a:lnTo>
                        <a:pt x="39" y="18"/>
                      </a:lnTo>
                      <a:lnTo>
                        <a:pt x="28" y="10"/>
                      </a:lnTo>
                      <a:lnTo>
                        <a:pt x="19" y="1"/>
                      </a:lnTo>
                      <a:lnTo>
                        <a:pt x="2" y="0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7" name="Freeform 55"/>
                <p:cNvSpPr>
                  <a:spLocks/>
                </p:cNvSpPr>
                <p:nvPr/>
              </p:nvSpPr>
              <p:spPr bwMode="auto">
                <a:xfrm>
                  <a:off x="5184" y="3480"/>
                  <a:ext cx="8" cy="4"/>
                </a:xfrm>
                <a:custGeom>
                  <a:avLst/>
                  <a:gdLst>
                    <a:gd name="T0" fmla="*/ 23 w 23"/>
                    <a:gd name="T1" fmla="*/ 12 h 12"/>
                    <a:gd name="T2" fmla="*/ 22 w 23"/>
                    <a:gd name="T3" fmla="*/ 7 h 12"/>
                    <a:gd name="T4" fmla="*/ 19 w 23"/>
                    <a:gd name="T5" fmla="*/ 3 h 12"/>
                    <a:gd name="T6" fmla="*/ 16 w 23"/>
                    <a:gd name="T7" fmla="*/ 1 h 12"/>
                    <a:gd name="T8" fmla="*/ 10 w 23"/>
                    <a:gd name="T9" fmla="*/ 0 h 12"/>
                    <a:gd name="T10" fmla="*/ 7 w 23"/>
                    <a:gd name="T11" fmla="*/ 1 h 12"/>
                    <a:gd name="T12" fmla="*/ 3 w 23"/>
                    <a:gd name="T13" fmla="*/ 4 h 12"/>
                    <a:gd name="T14" fmla="*/ 1 w 23"/>
                    <a:gd name="T15" fmla="*/ 7 h 12"/>
                    <a:gd name="T16" fmla="*/ 0 w 23"/>
                    <a:gd name="T17" fmla="*/ 12 h 12"/>
                    <a:gd name="T18" fmla="*/ 23 w 23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2">
                      <a:moveTo>
                        <a:pt x="23" y="12"/>
                      </a:moveTo>
                      <a:lnTo>
                        <a:pt x="22" y="7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8" name="Freeform 56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11" cy="61"/>
                </a:xfrm>
                <a:custGeom>
                  <a:avLst/>
                  <a:gdLst>
                    <a:gd name="T0" fmla="*/ 32 w 32"/>
                    <a:gd name="T1" fmla="*/ 184 h 184"/>
                    <a:gd name="T2" fmla="*/ 31 w 32"/>
                    <a:gd name="T3" fmla="*/ 173 h 184"/>
                    <a:gd name="T4" fmla="*/ 31 w 32"/>
                    <a:gd name="T5" fmla="*/ 161 h 184"/>
                    <a:gd name="T6" fmla="*/ 31 w 32"/>
                    <a:gd name="T7" fmla="*/ 149 h 184"/>
                    <a:gd name="T8" fmla="*/ 29 w 32"/>
                    <a:gd name="T9" fmla="*/ 138 h 184"/>
                    <a:gd name="T10" fmla="*/ 29 w 32"/>
                    <a:gd name="T11" fmla="*/ 126 h 184"/>
                    <a:gd name="T12" fmla="*/ 28 w 32"/>
                    <a:gd name="T13" fmla="*/ 114 h 184"/>
                    <a:gd name="T14" fmla="*/ 28 w 32"/>
                    <a:gd name="T15" fmla="*/ 104 h 184"/>
                    <a:gd name="T16" fmla="*/ 28 w 32"/>
                    <a:gd name="T17" fmla="*/ 91 h 184"/>
                    <a:gd name="T18" fmla="*/ 26 w 32"/>
                    <a:gd name="T19" fmla="*/ 80 h 184"/>
                    <a:gd name="T20" fmla="*/ 26 w 32"/>
                    <a:gd name="T21" fmla="*/ 68 h 184"/>
                    <a:gd name="T22" fmla="*/ 25 w 32"/>
                    <a:gd name="T23" fmla="*/ 58 h 184"/>
                    <a:gd name="T24" fmla="*/ 25 w 32"/>
                    <a:gd name="T25" fmla="*/ 45 h 184"/>
                    <a:gd name="T26" fmla="*/ 25 w 32"/>
                    <a:gd name="T27" fmla="*/ 34 h 184"/>
                    <a:gd name="T28" fmla="*/ 25 w 32"/>
                    <a:gd name="T29" fmla="*/ 23 h 184"/>
                    <a:gd name="T30" fmla="*/ 23 w 32"/>
                    <a:gd name="T31" fmla="*/ 11 h 184"/>
                    <a:gd name="T32" fmla="*/ 23 w 32"/>
                    <a:gd name="T33" fmla="*/ 0 h 184"/>
                    <a:gd name="T34" fmla="*/ 0 w 32"/>
                    <a:gd name="T35" fmla="*/ 0 h 184"/>
                    <a:gd name="T36" fmla="*/ 1 w 32"/>
                    <a:gd name="T37" fmla="*/ 13 h 184"/>
                    <a:gd name="T38" fmla="*/ 1 w 32"/>
                    <a:gd name="T39" fmla="*/ 23 h 184"/>
                    <a:gd name="T40" fmla="*/ 1 w 32"/>
                    <a:gd name="T41" fmla="*/ 34 h 184"/>
                    <a:gd name="T42" fmla="*/ 1 w 32"/>
                    <a:gd name="T43" fmla="*/ 46 h 184"/>
                    <a:gd name="T44" fmla="*/ 3 w 32"/>
                    <a:gd name="T45" fmla="*/ 58 h 184"/>
                    <a:gd name="T46" fmla="*/ 3 w 32"/>
                    <a:gd name="T47" fmla="*/ 69 h 184"/>
                    <a:gd name="T48" fmla="*/ 4 w 32"/>
                    <a:gd name="T49" fmla="*/ 81 h 184"/>
                    <a:gd name="T50" fmla="*/ 4 w 32"/>
                    <a:gd name="T51" fmla="*/ 93 h 184"/>
                    <a:gd name="T52" fmla="*/ 6 w 32"/>
                    <a:gd name="T53" fmla="*/ 104 h 184"/>
                    <a:gd name="T54" fmla="*/ 6 w 32"/>
                    <a:gd name="T55" fmla="*/ 114 h 184"/>
                    <a:gd name="T56" fmla="*/ 6 w 32"/>
                    <a:gd name="T57" fmla="*/ 128 h 184"/>
                    <a:gd name="T58" fmla="*/ 6 w 32"/>
                    <a:gd name="T59" fmla="*/ 138 h 184"/>
                    <a:gd name="T60" fmla="*/ 7 w 32"/>
                    <a:gd name="T61" fmla="*/ 151 h 184"/>
                    <a:gd name="T62" fmla="*/ 7 w 32"/>
                    <a:gd name="T63" fmla="*/ 161 h 184"/>
                    <a:gd name="T64" fmla="*/ 9 w 32"/>
                    <a:gd name="T65" fmla="*/ 174 h 184"/>
                    <a:gd name="T66" fmla="*/ 9 w 32"/>
                    <a:gd name="T67" fmla="*/ 184 h 184"/>
                    <a:gd name="T68" fmla="*/ 32 w 32"/>
                    <a:gd name="T69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184">
                      <a:moveTo>
                        <a:pt x="32" y="184"/>
                      </a:moveTo>
                      <a:lnTo>
                        <a:pt x="31" y="173"/>
                      </a:lnTo>
                      <a:lnTo>
                        <a:pt x="31" y="161"/>
                      </a:lnTo>
                      <a:lnTo>
                        <a:pt x="31" y="149"/>
                      </a:lnTo>
                      <a:lnTo>
                        <a:pt x="29" y="138"/>
                      </a:lnTo>
                      <a:lnTo>
                        <a:pt x="29" y="126"/>
                      </a:lnTo>
                      <a:lnTo>
                        <a:pt x="28" y="114"/>
                      </a:lnTo>
                      <a:lnTo>
                        <a:pt x="28" y="104"/>
                      </a:lnTo>
                      <a:lnTo>
                        <a:pt x="28" y="91"/>
                      </a:lnTo>
                      <a:lnTo>
                        <a:pt x="26" y="80"/>
                      </a:lnTo>
                      <a:lnTo>
                        <a:pt x="26" y="68"/>
                      </a:lnTo>
                      <a:lnTo>
                        <a:pt x="25" y="58"/>
                      </a:lnTo>
                      <a:lnTo>
                        <a:pt x="25" y="45"/>
                      </a:lnTo>
                      <a:lnTo>
                        <a:pt x="25" y="34"/>
                      </a:lnTo>
                      <a:lnTo>
                        <a:pt x="25" y="23"/>
                      </a:lnTo>
                      <a:lnTo>
                        <a:pt x="23" y="11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1" y="23"/>
                      </a:lnTo>
                      <a:lnTo>
                        <a:pt x="1" y="34"/>
                      </a:lnTo>
                      <a:lnTo>
                        <a:pt x="1" y="46"/>
                      </a:lnTo>
                      <a:lnTo>
                        <a:pt x="3" y="58"/>
                      </a:lnTo>
                      <a:lnTo>
                        <a:pt x="3" y="69"/>
                      </a:lnTo>
                      <a:lnTo>
                        <a:pt x="4" y="81"/>
                      </a:lnTo>
                      <a:lnTo>
                        <a:pt x="4" y="93"/>
                      </a:lnTo>
                      <a:lnTo>
                        <a:pt x="6" y="104"/>
                      </a:lnTo>
                      <a:lnTo>
                        <a:pt x="6" y="114"/>
                      </a:lnTo>
                      <a:lnTo>
                        <a:pt x="6" y="128"/>
                      </a:lnTo>
                      <a:lnTo>
                        <a:pt x="6" y="138"/>
                      </a:lnTo>
                      <a:lnTo>
                        <a:pt x="7" y="151"/>
                      </a:lnTo>
                      <a:lnTo>
                        <a:pt x="7" y="161"/>
                      </a:lnTo>
                      <a:lnTo>
                        <a:pt x="9" y="174"/>
                      </a:lnTo>
                      <a:lnTo>
                        <a:pt x="9" y="184"/>
                      </a:lnTo>
                      <a:lnTo>
                        <a:pt x="32" y="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9" name="Freeform 57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8" cy="3"/>
                </a:xfrm>
                <a:custGeom>
                  <a:avLst/>
                  <a:gdLst>
                    <a:gd name="T0" fmla="*/ 0 w 23"/>
                    <a:gd name="T1" fmla="*/ 0 h 11"/>
                    <a:gd name="T2" fmla="*/ 1 w 23"/>
                    <a:gd name="T3" fmla="*/ 5 h 11"/>
                    <a:gd name="T4" fmla="*/ 4 w 23"/>
                    <a:gd name="T5" fmla="*/ 8 h 11"/>
                    <a:gd name="T6" fmla="*/ 9 w 23"/>
                    <a:gd name="T7" fmla="*/ 11 h 11"/>
                    <a:gd name="T8" fmla="*/ 12 w 23"/>
                    <a:gd name="T9" fmla="*/ 11 h 11"/>
                    <a:gd name="T10" fmla="*/ 16 w 23"/>
                    <a:gd name="T11" fmla="*/ 10 h 11"/>
                    <a:gd name="T12" fmla="*/ 20 w 23"/>
                    <a:gd name="T13" fmla="*/ 7 h 11"/>
                    <a:gd name="T14" fmla="*/ 23 w 23"/>
                    <a:gd name="T15" fmla="*/ 4 h 11"/>
                    <a:gd name="T16" fmla="*/ 23 w 23"/>
                    <a:gd name="T17" fmla="*/ 0 h 11"/>
                    <a:gd name="T18" fmla="*/ 0 w 23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1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4" y="8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20" y="7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0" name="Freeform 58"/>
                <p:cNvSpPr>
                  <a:spLocks/>
                </p:cNvSpPr>
                <p:nvPr/>
              </p:nvSpPr>
              <p:spPr bwMode="auto">
                <a:xfrm>
                  <a:off x="5041" y="3089"/>
                  <a:ext cx="256" cy="411"/>
                </a:xfrm>
                <a:custGeom>
                  <a:avLst/>
                  <a:gdLst>
                    <a:gd name="T0" fmla="*/ 7 w 768"/>
                    <a:gd name="T1" fmla="*/ 71 h 1231"/>
                    <a:gd name="T2" fmla="*/ 22 w 768"/>
                    <a:gd name="T3" fmla="*/ 218 h 1231"/>
                    <a:gd name="T4" fmla="*/ 36 w 768"/>
                    <a:gd name="T5" fmla="*/ 369 h 1231"/>
                    <a:gd name="T6" fmla="*/ 52 w 768"/>
                    <a:gd name="T7" fmla="*/ 521 h 1231"/>
                    <a:gd name="T8" fmla="*/ 68 w 768"/>
                    <a:gd name="T9" fmla="*/ 672 h 1231"/>
                    <a:gd name="T10" fmla="*/ 84 w 768"/>
                    <a:gd name="T11" fmla="*/ 825 h 1231"/>
                    <a:gd name="T12" fmla="*/ 100 w 768"/>
                    <a:gd name="T13" fmla="*/ 975 h 1231"/>
                    <a:gd name="T14" fmla="*/ 115 w 768"/>
                    <a:gd name="T15" fmla="*/ 1121 h 1231"/>
                    <a:gd name="T16" fmla="*/ 138 w 768"/>
                    <a:gd name="T17" fmla="*/ 1200 h 1231"/>
                    <a:gd name="T18" fmla="*/ 175 w 768"/>
                    <a:gd name="T19" fmla="*/ 1212 h 1231"/>
                    <a:gd name="T20" fmla="*/ 214 w 768"/>
                    <a:gd name="T21" fmla="*/ 1220 h 1231"/>
                    <a:gd name="T22" fmla="*/ 257 w 768"/>
                    <a:gd name="T23" fmla="*/ 1225 h 1231"/>
                    <a:gd name="T24" fmla="*/ 301 w 768"/>
                    <a:gd name="T25" fmla="*/ 1228 h 1231"/>
                    <a:gd name="T26" fmla="*/ 345 w 768"/>
                    <a:gd name="T27" fmla="*/ 1228 h 1231"/>
                    <a:gd name="T28" fmla="*/ 387 w 768"/>
                    <a:gd name="T29" fmla="*/ 1225 h 1231"/>
                    <a:gd name="T30" fmla="*/ 425 w 768"/>
                    <a:gd name="T31" fmla="*/ 1220 h 1231"/>
                    <a:gd name="T32" fmla="*/ 465 w 768"/>
                    <a:gd name="T33" fmla="*/ 1220 h 1231"/>
                    <a:gd name="T34" fmla="*/ 508 w 768"/>
                    <a:gd name="T35" fmla="*/ 1226 h 1231"/>
                    <a:gd name="T36" fmla="*/ 553 w 768"/>
                    <a:gd name="T37" fmla="*/ 1229 h 1231"/>
                    <a:gd name="T38" fmla="*/ 620 w 768"/>
                    <a:gd name="T39" fmla="*/ 1231 h 1231"/>
                    <a:gd name="T40" fmla="*/ 662 w 768"/>
                    <a:gd name="T41" fmla="*/ 1228 h 1231"/>
                    <a:gd name="T42" fmla="*/ 701 w 768"/>
                    <a:gd name="T43" fmla="*/ 1220 h 1231"/>
                    <a:gd name="T44" fmla="*/ 737 w 768"/>
                    <a:gd name="T45" fmla="*/ 1212 h 1231"/>
                    <a:gd name="T46" fmla="*/ 768 w 768"/>
                    <a:gd name="T47" fmla="*/ 1197 h 1231"/>
                    <a:gd name="T48" fmla="*/ 750 w 768"/>
                    <a:gd name="T49" fmla="*/ 918 h 1231"/>
                    <a:gd name="T50" fmla="*/ 733 w 768"/>
                    <a:gd name="T51" fmla="*/ 637 h 1231"/>
                    <a:gd name="T52" fmla="*/ 715 w 768"/>
                    <a:gd name="T53" fmla="*/ 356 h 1231"/>
                    <a:gd name="T54" fmla="*/ 698 w 768"/>
                    <a:gd name="T55" fmla="*/ 77 h 1231"/>
                    <a:gd name="T56" fmla="*/ 654 w 768"/>
                    <a:gd name="T57" fmla="*/ 74 h 1231"/>
                    <a:gd name="T58" fmla="*/ 609 w 768"/>
                    <a:gd name="T59" fmla="*/ 71 h 1231"/>
                    <a:gd name="T60" fmla="*/ 566 w 768"/>
                    <a:gd name="T61" fmla="*/ 70 h 1231"/>
                    <a:gd name="T62" fmla="*/ 519 w 768"/>
                    <a:gd name="T63" fmla="*/ 67 h 1231"/>
                    <a:gd name="T64" fmla="*/ 474 w 768"/>
                    <a:gd name="T65" fmla="*/ 63 h 1231"/>
                    <a:gd name="T66" fmla="*/ 428 w 768"/>
                    <a:gd name="T67" fmla="*/ 58 h 1231"/>
                    <a:gd name="T68" fmla="*/ 381 w 768"/>
                    <a:gd name="T69" fmla="*/ 54 h 1231"/>
                    <a:gd name="T70" fmla="*/ 336 w 768"/>
                    <a:gd name="T71" fmla="*/ 49 h 1231"/>
                    <a:gd name="T72" fmla="*/ 291 w 768"/>
                    <a:gd name="T73" fmla="*/ 45 h 1231"/>
                    <a:gd name="T74" fmla="*/ 246 w 768"/>
                    <a:gd name="T75" fmla="*/ 39 h 1231"/>
                    <a:gd name="T76" fmla="*/ 202 w 768"/>
                    <a:gd name="T77" fmla="*/ 32 h 1231"/>
                    <a:gd name="T78" fmla="*/ 159 w 768"/>
                    <a:gd name="T79" fmla="*/ 28 h 1231"/>
                    <a:gd name="T80" fmla="*/ 116 w 768"/>
                    <a:gd name="T81" fmla="*/ 20 h 1231"/>
                    <a:gd name="T82" fmla="*/ 76 w 768"/>
                    <a:gd name="T83" fmla="*/ 15 h 1231"/>
                    <a:gd name="T84" fmla="*/ 36 w 768"/>
                    <a:gd name="T85" fmla="*/ 7 h 1231"/>
                    <a:gd name="T86" fmla="*/ 0 w 768"/>
                    <a:gd name="T87" fmla="*/ 0 h 1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68" h="1231">
                      <a:moveTo>
                        <a:pt x="0" y="0"/>
                      </a:moveTo>
                      <a:lnTo>
                        <a:pt x="7" y="71"/>
                      </a:lnTo>
                      <a:lnTo>
                        <a:pt x="15" y="145"/>
                      </a:lnTo>
                      <a:lnTo>
                        <a:pt x="22" y="218"/>
                      </a:lnTo>
                      <a:lnTo>
                        <a:pt x="29" y="294"/>
                      </a:lnTo>
                      <a:lnTo>
                        <a:pt x="36" y="369"/>
                      </a:lnTo>
                      <a:lnTo>
                        <a:pt x="45" y="445"/>
                      </a:lnTo>
                      <a:lnTo>
                        <a:pt x="52" y="521"/>
                      </a:lnTo>
                      <a:lnTo>
                        <a:pt x="61" y="596"/>
                      </a:lnTo>
                      <a:lnTo>
                        <a:pt x="68" y="672"/>
                      </a:lnTo>
                      <a:lnTo>
                        <a:pt x="76" y="749"/>
                      </a:lnTo>
                      <a:lnTo>
                        <a:pt x="84" y="825"/>
                      </a:lnTo>
                      <a:lnTo>
                        <a:pt x="92" y="900"/>
                      </a:lnTo>
                      <a:lnTo>
                        <a:pt x="100" y="975"/>
                      </a:lnTo>
                      <a:lnTo>
                        <a:pt x="108" y="1049"/>
                      </a:lnTo>
                      <a:lnTo>
                        <a:pt x="115" y="1121"/>
                      </a:lnTo>
                      <a:lnTo>
                        <a:pt x="122" y="1194"/>
                      </a:lnTo>
                      <a:lnTo>
                        <a:pt x="138" y="1200"/>
                      </a:lnTo>
                      <a:lnTo>
                        <a:pt x="156" y="1206"/>
                      </a:lnTo>
                      <a:lnTo>
                        <a:pt x="175" y="1212"/>
                      </a:lnTo>
                      <a:lnTo>
                        <a:pt x="193" y="1216"/>
                      </a:lnTo>
                      <a:lnTo>
                        <a:pt x="214" y="1220"/>
                      </a:lnTo>
                      <a:lnTo>
                        <a:pt x="236" y="1223"/>
                      </a:lnTo>
                      <a:lnTo>
                        <a:pt x="257" y="1225"/>
                      </a:lnTo>
                      <a:lnTo>
                        <a:pt x="278" y="1226"/>
                      </a:lnTo>
                      <a:lnTo>
                        <a:pt x="301" y="1228"/>
                      </a:lnTo>
                      <a:lnTo>
                        <a:pt x="323" y="1228"/>
                      </a:lnTo>
                      <a:lnTo>
                        <a:pt x="345" y="1228"/>
                      </a:lnTo>
                      <a:lnTo>
                        <a:pt x="365" y="1226"/>
                      </a:lnTo>
                      <a:lnTo>
                        <a:pt x="387" y="1225"/>
                      </a:lnTo>
                      <a:lnTo>
                        <a:pt x="406" y="1222"/>
                      </a:lnTo>
                      <a:lnTo>
                        <a:pt x="425" y="1220"/>
                      </a:lnTo>
                      <a:lnTo>
                        <a:pt x="445" y="1216"/>
                      </a:lnTo>
                      <a:lnTo>
                        <a:pt x="465" y="1220"/>
                      </a:lnTo>
                      <a:lnTo>
                        <a:pt x="486" y="1223"/>
                      </a:lnTo>
                      <a:lnTo>
                        <a:pt x="508" y="1226"/>
                      </a:lnTo>
                      <a:lnTo>
                        <a:pt x="529" y="1228"/>
                      </a:lnTo>
                      <a:lnTo>
                        <a:pt x="553" y="1229"/>
                      </a:lnTo>
                      <a:lnTo>
                        <a:pt x="574" y="1231"/>
                      </a:lnTo>
                      <a:lnTo>
                        <a:pt x="620" y="1231"/>
                      </a:lnTo>
                      <a:lnTo>
                        <a:pt x="641" y="1229"/>
                      </a:lnTo>
                      <a:lnTo>
                        <a:pt x="662" y="1228"/>
                      </a:lnTo>
                      <a:lnTo>
                        <a:pt x="682" y="1225"/>
                      </a:lnTo>
                      <a:lnTo>
                        <a:pt x="701" y="1220"/>
                      </a:lnTo>
                      <a:lnTo>
                        <a:pt x="720" y="1216"/>
                      </a:lnTo>
                      <a:lnTo>
                        <a:pt x="737" y="1212"/>
                      </a:lnTo>
                      <a:lnTo>
                        <a:pt x="753" y="1204"/>
                      </a:lnTo>
                      <a:lnTo>
                        <a:pt x="768" y="1197"/>
                      </a:lnTo>
                      <a:lnTo>
                        <a:pt x="759" y="1057"/>
                      </a:lnTo>
                      <a:lnTo>
                        <a:pt x="750" y="918"/>
                      </a:lnTo>
                      <a:lnTo>
                        <a:pt x="742" y="777"/>
                      </a:lnTo>
                      <a:lnTo>
                        <a:pt x="733" y="637"/>
                      </a:lnTo>
                      <a:lnTo>
                        <a:pt x="724" y="496"/>
                      </a:lnTo>
                      <a:lnTo>
                        <a:pt x="715" y="356"/>
                      </a:lnTo>
                      <a:lnTo>
                        <a:pt x="707" y="217"/>
                      </a:lnTo>
                      <a:lnTo>
                        <a:pt x="698" y="77"/>
                      </a:lnTo>
                      <a:lnTo>
                        <a:pt x="676" y="76"/>
                      </a:lnTo>
                      <a:lnTo>
                        <a:pt x="654" y="74"/>
                      </a:lnTo>
                      <a:lnTo>
                        <a:pt x="633" y="74"/>
                      </a:lnTo>
                      <a:lnTo>
                        <a:pt x="609" y="71"/>
                      </a:lnTo>
                      <a:lnTo>
                        <a:pt x="588" y="71"/>
                      </a:lnTo>
                      <a:lnTo>
                        <a:pt x="566" y="70"/>
                      </a:lnTo>
                      <a:lnTo>
                        <a:pt x="542" y="68"/>
                      </a:lnTo>
                      <a:lnTo>
                        <a:pt x="519" y="67"/>
                      </a:lnTo>
                      <a:lnTo>
                        <a:pt x="497" y="64"/>
                      </a:lnTo>
                      <a:lnTo>
                        <a:pt x="474" y="63"/>
                      </a:lnTo>
                      <a:lnTo>
                        <a:pt x="451" y="61"/>
                      </a:lnTo>
                      <a:lnTo>
                        <a:pt x="428" y="58"/>
                      </a:lnTo>
                      <a:lnTo>
                        <a:pt x="404" y="57"/>
                      </a:lnTo>
                      <a:lnTo>
                        <a:pt x="381" y="54"/>
                      </a:lnTo>
                      <a:lnTo>
                        <a:pt x="359" y="52"/>
                      </a:lnTo>
                      <a:lnTo>
                        <a:pt x="336" y="49"/>
                      </a:lnTo>
                      <a:lnTo>
                        <a:pt x="313" y="47"/>
                      </a:lnTo>
                      <a:lnTo>
                        <a:pt x="291" y="45"/>
                      </a:lnTo>
                      <a:lnTo>
                        <a:pt x="268" y="41"/>
                      </a:lnTo>
                      <a:lnTo>
                        <a:pt x="246" y="39"/>
                      </a:lnTo>
                      <a:lnTo>
                        <a:pt x="224" y="36"/>
                      </a:lnTo>
                      <a:lnTo>
                        <a:pt x="202" y="32"/>
                      </a:lnTo>
                      <a:lnTo>
                        <a:pt x="180" y="31"/>
                      </a:lnTo>
                      <a:lnTo>
                        <a:pt x="159" y="28"/>
                      </a:lnTo>
                      <a:lnTo>
                        <a:pt x="137" y="23"/>
                      </a:lnTo>
                      <a:lnTo>
                        <a:pt x="116" y="20"/>
                      </a:lnTo>
                      <a:lnTo>
                        <a:pt x="96" y="17"/>
                      </a:lnTo>
                      <a:lnTo>
                        <a:pt x="76" y="15"/>
                      </a:lnTo>
                      <a:lnTo>
                        <a:pt x="57" y="12"/>
                      </a:lnTo>
                      <a:lnTo>
                        <a:pt x="36" y="7"/>
                      </a:lnTo>
                      <a:lnTo>
                        <a:pt x="1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92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1" name="Freeform 59"/>
                <p:cNvSpPr>
                  <a:spLocks/>
                </p:cNvSpPr>
                <p:nvPr/>
              </p:nvSpPr>
              <p:spPr bwMode="auto">
                <a:xfrm>
                  <a:off x="5037" y="3089"/>
                  <a:ext cx="49" cy="402"/>
                </a:xfrm>
                <a:custGeom>
                  <a:avLst/>
                  <a:gdLst>
                    <a:gd name="T0" fmla="*/ 146 w 146"/>
                    <a:gd name="T1" fmla="*/ 1194 h 1205"/>
                    <a:gd name="T2" fmla="*/ 139 w 146"/>
                    <a:gd name="T3" fmla="*/ 1121 h 1205"/>
                    <a:gd name="T4" fmla="*/ 131 w 146"/>
                    <a:gd name="T5" fmla="*/ 1048 h 1205"/>
                    <a:gd name="T6" fmla="*/ 124 w 146"/>
                    <a:gd name="T7" fmla="*/ 974 h 1205"/>
                    <a:gd name="T8" fmla="*/ 115 w 146"/>
                    <a:gd name="T9" fmla="*/ 900 h 1205"/>
                    <a:gd name="T10" fmla="*/ 108 w 146"/>
                    <a:gd name="T11" fmla="*/ 824 h 1205"/>
                    <a:gd name="T12" fmla="*/ 99 w 146"/>
                    <a:gd name="T13" fmla="*/ 749 h 1205"/>
                    <a:gd name="T14" fmla="*/ 92 w 146"/>
                    <a:gd name="T15" fmla="*/ 673 h 1205"/>
                    <a:gd name="T16" fmla="*/ 85 w 146"/>
                    <a:gd name="T17" fmla="*/ 596 h 1205"/>
                    <a:gd name="T18" fmla="*/ 76 w 146"/>
                    <a:gd name="T19" fmla="*/ 520 h 1205"/>
                    <a:gd name="T20" fmla="*/ 67 w 146"/>
                    <a:gd name="T21" fmla="*/ 445 h 1205"/>
                    <a:gd name="T22" fmla="*/ 60 w 146"/>
                    <a:gd name="T23" fmla="*/ 369 h 1205"/>
                    <a:gd name="T24" fmla="*/ 53 w 146"/>
                    <a:gd name="T25" fmla="*/ 293 h 1205"/>
                    <a:gd name="T26" fmla="*/ 46 w 146"/>
                    <a:gd name="T27" fmla="*/ 219 h 1205"/>
                    <a:gd name="T28" fmla="*/ 38 w 146"/>
                    <a:gd name="T29" fmla="*/ 145 h 1205"/>
                    <a:gd name="T30" fmla="*/ 31 w 146"/>
                    <a:gd name="T31" fmla="*/ 71 h 1205"/>
                    <a:gd name="T32" fmla="*/ 24 w 146"/>
                    <a:gd name="T33" fmla="*/ 0 h 1205"/>
                    <a:gd name="T34" fmla="*/ 3 w 146"/>
                    <a:gd name="T35" fmla="*/ 37 h 1205"/>
                    <a:gd name="T36" fmla="*/ 11 w 146"/>
                    <a:gd name="T37" fmla="*/ 110 h 1205"/>
                    <a:gd name="T38" fmla="*/ 18 w 146"/>
                    <a:gd name="T39" fmla="*/ 184 h 1205"/>
                    <a:gd name="T40" fmla="*/ 25 w 146"/>
                    <a:gd name="T41" fmla="*/ 258 h 1205"/>
                    <a:gd name="T42" fmla="*/ 34 w 146"/>
                    <a:gd name="T43" fmla="*/ 333 h 1205"/>
                    <a:gd name="T44" fmla="*/ 41 w 146"/>
                    <a:gd name="T45" fmla="*/ 408 h 1205"/>
                    <a:gd name="T46" fmla="*/ 48 w 146"/>
                    <a:gd name="T47" fmla="*/ 485 h 1205"/>
                    <a:gd name="T48" fmla="*/ 57 w 146"/>
                    <a:gd name="T49" fmla="*/ 561 h 1205"/>
                    <a:gd name="T50" fmla="*/ 64 w 146"/>
                    <a:gd name="T51" fmla="*/ 637 h 1205"/>
                    <a:gd name="T52" fmla="*/ 73 w 146"/>
                    <a:gd name="T53" fmla="*/ 712 h 1205"/>
                    <a:gd name="T54" fmla="*/ 80 w 146"/>
                    <a:gd name="T55" fmla="*/ 789 h 1205"/>
                    <a:gd name="T56" fmla="*/ 88 w 146"/>
                    <a:gd name="T57" fmla="*/ 865 h 1205"/>
                    <a:gd name="T58" fmla="*/ 96 w 146"/>
                    <a:gd name="T59" fmla="*/ 939 h 1205"/>
                    <a:gd name="T60" fmla="*/ 104 w 146"/>
                    <a:gd name="T61" fmla="*/ 1013 h 1205"/>
                    <a:gd name="T62" fmla="*/ 111 w 146"/>
                    <a:gd name="T63" fmla="*/ 1088 h 1205"/>
                    <a:gd name="T64" fmla="*/ 118 w 146"/>
                    <a:gd name="T65" fmla="*/ 1160 h 1205"/>
                    <a:gd name="T66" fmla="*/ 128 w 146"/>
                    <a:gd name="T67" fmla="*/ 1205 h 1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6" h="1205">
                      <a:moveTo>
                        <a:pt x="139" y="1184"/>
                      </a:moveTo>
                      <a:lnTo>
                        <a:pt x="146" y="1194"/>
                      </a:lnTo>
                      <a:lnTo>
                        <a:pt x="142" y="1157"/>
                      </a:lnTo>
                      <a:lnTo>
                        <a:pt x="139" y="1121"/>
                      </a:lnTo>
                      <a:lnTo>
                        <a:pt x="134" y="1085"/>
                      </a:lnTo>
                      <a:lnTo>
                        <a:pt x="131" y="1048"/>
                      </a:lnTo>
                      <a:lnTo>
                        <a:pt x="127" y="1010"/>
                      </a:lnTo>
                      <a:lnTo>
                        <a:pt x="124" y="974"/>
                      </a:lnTo>
                      <a:lnTo>
                        <a:pt x="120" y="936"/>
                      </a:lnTo>
                      <a:lnTo>
                        <a:pt x="115" y="900"/>
                      </a:lnTo>
                      <a:lnTo>
                        <a:pt x="111" y="862"/>
                      </a:lnTo>
                      <a:lnTo>
                        <a:pt x="108" y="824"/>
                      </a:lnTo>
                      <a:lnTo>
                        <a:pt x="104" y="786"/>
                      </a:lnTo>
                      <a:lnTo>
                        <a:pt x="99" y="749"/>
                      </a:lnTo>
                      <a:lnTo>
                        <a:pt x="95" y="711"/>
                      </a:lnTo>
                      <a:lnTo>
                        <a:pt x="92" y="673"/>
                      </a:lnTo>
                      <a:lnTo>
                        <a:pt x="88" y="635"/>
                      </a:lnTo>
                      <a:lnTo>
                        <a:pt x="85" y="596"/>
                      </a:lnTo>
                      <a:lnTo>
                        <a:pt x="80" y="558"/>
                      </a:lnTo>
                      <a:lnTo>
                        <a:pt x="76" y="520"/>
                      </a:lnTo>
                      <a:lnTo>
                        <a:pt x="72" y="482"/>
                      </a:lnTo>
                      <a:lnTo>
                        <a:pt x="67" y="445"/>
                      </a:lnTo>
                      <a:lnTo>
                        <a:pt x="64" y="407"/>
                      </a:lnTo>
                      <a:lnTo>
                        <a:pt x="60" y="369"/>
                      </a:lnTo>
                      <a:lnTo>
                        <a:pt x="57" y="331"/>
                      </a:lnTo>
                      <a:lnTo>
                        <a:pt x="53" y="293"/>
                      </a:lnTo>
                      <a:lnTo>
                        <a:pt x="48" y="256"/>
                      </a:lnTo>
                      <a:lnTo>
                        <a:pt x="46" y="219"/>
                      </a:lnTo>
                      <a:lnTo>
                        <a:pt x="41" y="183"/>
                      </a:lnTo>
                      <a:lnTo>
                        <a:pt x="38" y="145"/>
                      </a:lnTo>
                      <a:lnTo>
                        <a:pt x="34" y="109"/>
                      </a:lnTo>
                      <a:lnTo>
                        <a:pt x="31" y="71"/>
                      </a:lnTo>
                      <a:lnTo>
                        <a:pt x="27" y="36"/>
                      </a:lnTo>
                      <a:lnTo>
                        <a:pt x="24" y="0"/>
                      </a:lnTo>
                      <a:lnTo>
                        <a:pt x="0" y="1"/>
                      </a:lnTo>
                      <a:lnTo>
                        <a:pt x="3" y="37"/>
                      </a:lnTo>
                      <a:lnTo>
                        <a:pt x="8" y="74"/>
                      </a:lnTo>
                      <a:lnTo>
                        <a:pt x="11" y="110"/>
                      </a:lnTo>
                      <a:lnTo>
                        <a:pt x="15" y="148"/>
                      </a:lnTo>
                      <a:lnTo>
                        <a:pt x="18" y="184"/>
                      </a:lnTo>
                      <a:lnTo>
                        <a:pt x="22" y="221"/>
                      </a:lnTo>
                      <a:lnTo>
                        <a:pt x="25" y="258"/>
                      </a:lnTo>
                      <a:lnTo>
                        <a:pt x="30" y="296"/>
                      </a:lnTo>
                      <a:lnTo>
                        <a:pt x="34" y="333"/>
                      </a:lnTo>
                      <a:lnTo>
                        <a:pt x="37" y="372"/>
                      </a:lnTo>
                      <a:lnTo>
                        <a:pt x="41" y="408"/>
                      </a:lnTo>
                      <a:lnTo>
                        <a:pt x="46" y="448"/>
                      </a:lnTo>
                      <a:lnTo>
                        <a:pt x="48" y="485"/>
                      </a:lnTo>
                      <a:lnTo>
                        <a:pt x="53" y="523"/>
                      </a:lnTo>
                      <a:lnTo>
                        <a:pt x="57" y="561"/>
                      </a:lnTo>
                      <a:lnTo>
                        <a:pt x="62" y="599"/>
                      </a:lnTo>
                      <a:lnTo>
                        <a:pt x="64" y="637"/>
                      </a:lnTo>
                      <a:lnTo>
                        <a:pt x="69" y="674"/>
                      </a:lnTo>
                      <a:lnTo>
                        <a:pt x="73" y="712"/>
                      </a:lnTo>
                      <a:lnTo>
                        <a:pt x="78" y="750"/>
                      </a:lnTo>
                      <a:lnTo>
                        <a:pt x="80" y="789"/>
                      </a:lnTo>
                      <a:lnTo>
                        <a:pt x="85" y="826"/>
                      </a:lnTo>
                      <a:lnTo>
                        <a:pt x="88" y="865"/>
                      </a:lnTo>
                      <a:lnTo>
                        <a:pt x="92" y="901"/>
                      </a:lnTo>
                      <a:lnTo>
                        <a:pt x="96" y="939"/>
                      </a:lnTo>
                      <a:lnTo>
                        <a:pt x="101" y="977"/>
                      </a:lnTo>
                      <a:lnTo>
                        <a:pt x="104" y="1013"/>
                      </a:lnTo>
                      <a:lnTo>
                        <a:pt x="108" y="1050"/>
                      </a:lnTo>
                      <a:lnTo>
                        <a:pt x="111" y="1088"/>
                      </a:lnTo>
                      <a:lnTo>
                        <a:pt x="115" y="1124"/>
                      </a:lnTo>
                      <a:lnTo>
                        <a:pt x="118" y="1160"/>
                      </a:lnTo>
                      <a:lnTo>
                        <a:pt x="123" y="1197"/>
                      </a:lnTo>
                      <a:lnTo>
                        <a:pt x="128" y="1205"/>
                      </a:lnTo>
                      <a:lnTo>
                        <a:pt x="139" y="1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2" name="Freeform 60"/>
                <p:cNvSpPr>
                  <a:spLocks/>
                </p:cNvSpPr>
                <p:nvPr/>
              </p:nvSpPr>
              <p:spPr bwMode="auto">
                <a:xfrm>
                  <a:off x="5080" y="3484"/>
                  <a:ext cx="110" cy="18"/>
                </a:xfrm>
                <a:custGeom>
                  <a:avLst/>
                  <a:gdLst>
                    <a:gd name="T0" fmla="*/ 330 w 330"/>
                    <a:gd name="T1" fmla="*/ 21 h 56"/>
                    <a:gd name="T2" fmla="*/ 326 w 330"/>
                    <a:gd name="T3" fmla="*/ 21 h 56"/>
                    <a:gd name="T4" fmla="*/ 307 w 330"/>
                    <a:gd name="T5" fmla="*/ 26 h 56"/>
                    <a:gd name="T6" fmla="*/ 290 w 330"/>
                    <a:gd name="T7" fmla="*/ 29 h 56"/>
                    <a:gd name="T8" fmla="*/ 269 w 330"/>
                    <a:gd name="T9" fmla="*/ 30 h 56"/>
                    <a:gd name="T10" fmla="*/ 249 w 330"/>
                    <a:gd name="T11" fmla="*/ 32 h 56"/>
                    <a:gd name="T12" fmla="*/ 227 w 330"/>
                    <a:gd name="T13" fmla="*/ 33 h 56"/>
                    <a:gd name="T14" fmla="*/ 207 w 330"/>
                    <a:gd name="T15" fmla="*/ 33 h 56"/>
                    <a:gd name="T16" fmla="*/ 185 w 330"/>
                    <a:gd name="T17" fmla="*/ 33 h 56"/>
                    <a:gd name="T18" fmla="*/ 163 w 330"/>
                    <a:gd name="T19" fmla="*/ 32 h 56"/>
                    <a:gd name="T20" fmla="*/ 141 w 330"/>
                    <a:gd name="T21" fmla="*/ 30 h 56"/>
                    <a:gd name="T22" fmla="*/ 121 w 330"/>
                    <a:gd name="T23" fmla="*/ 29 h 56"/>
                    <a:gd name="T24" fmla="*/ 101 w 330"/>
                    <a:gd name="T25" fmla="*/ 26 h 56"/>
                    <a:gd name="T26" fmla="*/ 80 w 330"/>
                    <a:gd name="T27" fmla="*/ 21 h 56"/>
                    <a:gd name="T28" fmla="*/ 61 w 330"/>
                    <a:gd name="T29" fmla="*/ 17 h 56"/>
                    <a:gd name="T30" fmla="*/ 44 w 330"/>
                    <a:gd name="T31" fmla="*/ 13 h 56"/>
                    <a:gd name="T32" fmla="*/ 27 w 330"/>
                    <a:gd name="T33" fmla="*/ 7 h 56"/>
                    <a:gd name="T34" fmla="*/ 11 w 330"/>
                    <a:gd name="T35" fmla="*/ 0 h 56"/>
                    <a:gd name="T36" fmla="*/ 0 w 330"/>
                    <a:gd name="T37" fmla="*/ 21 h 56"/>
                    <a:gd name="T38" fmla="*/ 18 w 330"/>
                    <a:gd name="T39" fmla="*/ 29 h 56"/>
                    <a:gd name="T40" fmla="*/ 37 w 330"/>
                    <a:gd name="T41" fmla="*/ 34 h 56"/>
                    <a:gd name="T42" fmla="*/ 56 w 330"/>
                    <a:gd name="T43" fmla="*/ 40 h 56"/>
                    <a:gd name="T44" fmla="*/ 76 w 330"/>
                    <a:gd name="T45" fmla="*/ 45 h 56"/>
                    <a:gd name="T46" fmla="*/ 96 w 330"/>
                    <a:gd name="T47" fmla="*/ 49 h 56"/>
                    <a:gd name="T48" fmla="*/ 118 w 330"/>
                    <a:gd name="T49" fmla="*/ 52 h 56"/>
                    <a:gd name="T50" fmla="*/ 139 w 330"/>
                    <a:gd name="T51" fmla="*/ 53 h 56"/>
                    <a:gd name="T52" fmla="*/ 162 w 330"/>
                    <a:gd name="T53" fmla="*/ 55 h 56"/>
                    <a:gd name="T54" fmla="*/ 184 w 330"/>
                    <a:gd name="T55" fmla="*/ 56 h 56"/>
                    <a:gd name="T56" fmla="*/ 207 w 330"/>
                    <a:gd name="T57" fmla="*/ 56 h 56"/>
                    <a:gd name="T58" fmla="*/ 229 w 330"/>
                    <a:gd name="T59" fmla="*/ 55 h 56"/>
                    <a:gd name="T60" fmla="*/ 251 w 330"/>
                    <a:gd name="T61" fmla="*/ 55 h 56"/>
                    <a:gd name="T62" fmla="*/ 272 w 330"/>
                    <a:gd name="T63" fmla="*/ 53 h 56"/>
                    <a:gd name="T64" fmla="*/ 291 w 330"/>
                    <a:gd name="T65" fmla="*/ 50 h 56"/>
                    <a:gd name="T66" fmla="*/ 312 w 330"/>
                    <a:gd name="T67" fmla="*/ 49 h 56"/>
                    <a:gd name="T68" fmla="*/ 330 w 330"/>
                    <a:gd name="T69" fmla="*/ 45 h 56"/>
                    <a:gd name="T70" fmla="*/ 326 w 330"/>
                    <a:gd name="T71" fmla="*/ 45 h 56"/>
                    <a:gd name="T72" fmla="*/ 330 w 330"/>
                    <a:gd name="T73" fmla="*/ 2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0" h="56">
                      <a:moveTo>
                        <a:pt x="330" y="21"/>
                      </a:moveTo>
                      <a:lnTo>
                        <a:pt x="326" y="21"/>
                      </a:lnTo>
                      <a:lnTo>
                        <a:pt x="307" y="26"/>
                      </a:lnTo>
                      <a:lnTo>
                        <a:pt x="290" y="29"/>
                      </a:lnTo>
                      <a:lnTo>
                        <a:pt x="269" y="30"/>
                      </a:lnTo>
                      <a:lnTo>
                        <a:pt x="249" y="32"/>
                      </a:lnTo>
                      <a:lnTo>
                        <a:pt x="227" y="33"/>
                      </a:lnTo>
                      <a:lnTo>
                        <a:pt x="207" y="33"/>
                      </a:lnTo>
                      <a:lnTo>
                        <a:pt x="185" y="33"/>
                      </a:lnTo>
                      <a:lnTo>
                        <a:pt x="163" y="32"/>
                      </a:lnTo>
                      <a:lnTo>
                        <a:pt x="141" y="30"/>
                      </a:lnTo>
                      <a:lnTo>
                        <a:pt x="121" y="29"/>
                      </a:lnTo>
                      <a:lnTo>
                        <a:pt x="101" y="26"/>
                      </a:lnTo>
                      <a:lnTo>
                        <a:pt x="80" y="21"/>
                      </a:lnTo>
                      <a:lnTo>
                        <a:pt x="61" y="17"/>
                      </a:lnTo>
                      <a:lnTo>
                        <a:pt x="44" y="13"/>
                      </a:lnTo>
                      <a:lnTo>
                        <a:pt x="27" y="7"/>
                      </a:lnTo>
                      <a:lnTo>
                        <a:pt x="11" y="0"/>
                      </a:lnTo>
                      <a:lnTo>
                        <a:pt x="0" y="21"/>
                      </a:lnTo>
                      <a:lnTo>
                        <a:pt x="18" y="29"/>
                      </a:lnTo>
                      <a:lnTo>
                        <a:pt x="37" y="34"/>
                      </a:lnTo>
                      <a:lnTo>
                        <a:pt x="56" y="40"/>
                      </a:lnTo>
                      <a:lnTo>
                        <a:pt x="76" y="45"/>
                      </a:lnTo>
                      <a:lnTo>
                        <a:pt x="96" y="49"/>
                      </a:lnTo>
                      <a:lnTo>
                        <a:pt x="118" y="52"/>
                      </a:lnTo>
                      <a:lnTo>
                        <a:pt x="139" y="53"/>
                      </a:lnTo>
                      <a:lnTo>
                        <a:pt x="162" y="55"/>
                      </a:lnTo>
                      <a:lnTo>
                        <a:pt x="184" y="56"/>
                      </a:lnTo>
                      <a:lnTo>
                        <a:pt x="207" y="56"/>
                      </a:lnTo>
                      <a:lnTo>
                        <a:pt x="229" y="55"/>
                      </a:lnTo>
                      <a:lnTo>
                        <a:pt x="251" y="55"/>
                      </a:lnTo>
                      <a:lnTo>
                        <a:pt x="272" y="53"/>
                      </a:lnTo>
                      <a:lnTo>
                        <a:pt x="291" y="50"/>
                      </a:lnTo>
                      <a:lnTo>
                        <a:pt x="312" y="49"/>
                      </a:lnTo>
                      <a:lnTo>
                        <a:pt x="330" y="45"/>
                      </a:lnTo>
                      <a:lnTo>
                        <a:pt x="326" y="45"/>
                      </a:lnTo>
                      <a:lnTo>
                        <a:pt x="33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3" name="Freeform 61"/>
                <p:cNvSpPr>
                  <a:spLocks/>
                </p:cNvSpPr>
                <p:nvPr/>
              </p:nvSpPr>
              <p:spPr bwMode="auto">
                <a:xfrm>
                  <a:off x="5188" y="3485"/>
                  <a:ext cx="113" cy="18"/>
                </a:xfrm>
                <a:custGeom>
                  <a:avLst/>
                  <a:gdLst>
                    <a:gd name="T0" fmla="*/ 314 w 337"/>
                    <a:gd name="T1" fmla="*/ 10 h 55"/>
                    <a:gd name="T2" fmla="*/ 320 w 337"/>
                    <a:gd name="T3" fmla="*/ 0 h 55"/>
                    <a:gd name="T4" fmla="*/ 305 w 337"/>
                    <a:gd name="T5" fmla="*/ 7 h 55"/>
                    <a:gd name="T6" fmla="*/ 291 w 337"/>
                    <a:gd name="T7" fmla="*/ 13 h 55"/>
                    <a:gd name="T8" fmla="*/ 275 w 337"/>
                    <a:gd name="T9" fmla="*/ 17 h 55"/>
                    <a:gd name="T10" fmla="*/ 257 w 337"/>
                    <a:gd name="T11" fmla="*/ 22 h 55"/>
                    <a:gd name="T12" fmla="*/ 239 w 337"/>
                    <a:gd name="T13" fmla="*/ 26 h 55"/>
                    <a:gd name="T14" fmla="*/ 218 w 337"/>
                    <a:gd name="T15" fmla="*/ 29 h 55"/>
                    <a:gd name="T16" fmla="*/ 198 w 337"/>
                    <a:gd name="T17" fmla="*/ 30 h 55"/>
                    <a:gd name="T18" fmla="*/ 176 w 337"/>
                    <a:gd name="T19" fmla="*/ 32 h 55"/>
                    <a:gd name="T20" fmla="*/ 132 w 337"/>
                    <a:gd name="T21" fmla="*/ 32 h 55"/>
                    <a:gd name="T22" fmla="*/ 111 w 337"/>
                    <a:gd name="T23" fmla="*/ 30 h 55"/>
                    <a:gd name="T24" fmla="*/ 89 w 337"/>
                    <a:gd name="T25" fmla="*/ 29 h 55"/>
                    <a:gd name="T26" fmla="*/ 67 w 337"/>
                    <a:gd name="T27" fmla="*/ 28 h 55"/>
                    <a:gd name="T28" fmla="*/ 45 w 337"/>
                    <a:gd name="T29" fmla="*/ 25 h 55"/>
                    <a:gd name="T30" fmla="*/ 25 w 337"/>
                    <a:gd name="T31" fmla="*/ 22 h 55"/>
                    <a:gd name="T32" fmla="*/ 4 w 337"/>
                    <a:gd name="T33" fmla="*/ 17 h 55"/>
                    <a:gd name="T34" fmla="*/ 0 w 337"/>
                    <a:gd name="T35" fmla="*/ 41 h 55"/>
                    <a:gd name="T36" fmla="*/ 20 w 337"/>
                    <a:gd name="T37" fmla="*/ 45 h 55"/>
                    <a:gd name="T38" fmla="*/ 42 w 337"/>
                    <a:gd name="T39" fmla="*/ 48 h 55"/>
                    <a:gd name="T40" fmla="*/ 66 w 337"/>
                    <a:gd name="T41" fmla="*/ 49 h 55"/>
                    <a:gd name="T42" fmla="*/ 87 w 337"/>
                    <a:gd name="T43" fmla="*/ 51 h 55"/>
                    <a:gd name="T44" fmla="*/ 109 w 337"/>
                    <a:gd name="T45" fmla="*/ 54 h 55"/>
                    <a:gd name="T46" fmla="*/ 132 w 337"/>
                    <a:gd name="T47" fmla="*/ 55 h 55"/>
                    <a:gd name="T48" fmla="*/ 178 w 337"/>
                    <a:gd name="T49" fmla="*/ 55 h 55"/>
                    <a:gd name="T50" fmla="*/ 199 w 337"/>
                    <a:gd name="T51" fmla="*/ 54 h 55"/>
                    <a:gd name="T52" fmla="*/ 221 w 337"/>
                    <a:gd name="T53" fmla="*/ 51 h 55"/>
                    <a:gd name="T54" fmla="*/ 241 w 337"/>
                    <a:gd name="T55" fmla="*/ 48 h 55"/>
                    <a:gd name="T56" fmla="*/ 262 w 337"/>
                    <a:gd name="T57" fmla="*/ 45 h 55"/>
                    <a:gd name="T58" fmla="*/ 281 w 337"/>
                    <a:gd name="T59" fmla="*/ 41 h 55"/>
                    <a:gd name="T60" fmla="*/ 300 w 337"/>
                    <a:gd name="T61" fmla="*/ 35 h 55"/>
                    <a:gd name="T62" fmla="*/ 317 w 337"/>
                    <a:gd name="T63" fmla="*/ 28 h 55"/>
                    <a:gd name="T64" fmla="*/ 332 w 337"/>
                    <a:gd name="T65" fmla="*/ 20 h 55"/>
                    <a:gd name="T66" fmla="*/ 337 w 337"/>
                    <a:gd name="T67" fmla="*/ 10 h 55"/>
                    <a:gd name="T68" fmla="*/ 314 w 337"/>
                    <a:gd name="T69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37" h="55">
                      <a:moveTo>
                        <a:pt x="314" y="10"/>
                      </a:moveTo>
                      <a:lnTo>
                        <a:pt x="320" y="0"/>
                      </a:lnTo>
                      <a:lnTo>
                        <a:pt x="305" y="7"/>
                      </a:lnTo>
                      <a:lnTo>
                        <a:pt x="291" y="13"/>
                      </a:lnTo>
                      <a:lnTo>
                        <a:pt x="275" y="17"/>
                      </a:lnTo>
                      <a:lnTo>
                        <a:pt x="257" y="22"/>
                      </a:lnTo>
                      <a:lnTo>
                        <a:pt x="239" y="26"/>
                      </a:lnTo>
                      <a:lnTo>
                        <a:pt x="218" y="29"/>
                      </a:lnTo>
                      <a:lnTo>
                        <a:pt x="198" y="30"/>
                      </a:lnTo>
                      <a:lnTo>
                        <a:pt x="176" y="32"/>
                      </a:lnTo>
                      <a:lnTo>
                        <a:pt x="132" y="32"/>
                      </a:lnTo>
                      <a:lnTo>
                        <a:pt x="111" y="30"/>
                      </a:lnTo>
                      <a:lnTo>
                        <a:pt x="89" y="29"/>
                      </a:lnTo>
                      <a:lnTo>
                        <a:pt x="67" y="28"/>
                      </a:lnTo>
                      <a:lnTo>
                        <a:pt x="45" y="25"/>
                      </a:lnTo>
                      <a:lnTo>
                        <a:pt x="25" y="22"/>
                      </a:lnTo>
                      <a:lnTo>
                        <a:pt x="4" y="17"/>
                      </a:lnTo>
                      <a:lnTo>
                        <a:pt x="0" y="41"/>
                      </a:lnTo>
                      <a:lnTo>
                        <a:pt x="20" y="45"/>
                      </a:lnTo>
                      <a:lnTo>
                        <a:pt x="42" y="48"/>
                      </a:lnTo>
                      <a:lnTo>
                        <a:pt x="66" y="49"/>
                      </a:lnTo>
                      <a:lnTo>
                        <a:pt x="87" y="51"/>
                      </a:lnTo>
                      <a:lnTo>
                        <a:pt x="109" y="54"/>
                      </a:lnTo>
                      <a:lnTo>
                        <a:pt x="132" y="55"/>
                      </a:lnTo>
                      <a:lnTo>
                        <a:pt x="178" y="55"/>
                      </a:lnTo>
                      <a:lnTo>
                        <a:pt x="199" y="54"/>
                      </a:lnTo>
                      <a:lnTo>
                        <a:pt x="221" y="51"/>
                      </a:lnTo>
                      <a:lnTo>
                        <a:pt x="241" y="48"/>
                      </a:lnTo>
                      <a:lnTo>
                        <a:pt x="262" y="45"/>
                      </a:lnTo>
                      <a:lnTo>
                        <a:pt x="281" y="41"/>
                      </a:lnTo>
                      <a:lnTo>
                        <a:pt x="300" y="35"/>
                      </a:lnTo>
                      <a:lnTo>
                        <a:pt x="317" y="28"/>
                      </a:lnTo>
                      <a:lnTo>
                        <a:pt x="332" y="20"/>
                      </a:lnTo>
                      <a:lnTo>
                        <a:pt x="337" y="10"/>
                      </a:lnTo>
                      <a:lnTo>
                        <a:pt x="31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4" name="Freeform 62"/>
                <p:cNvSpPr>
                  <a:spLocks/>
                </p:cNvSpPr>
                <p:nvPr/>
              </p:nvSpPr>
              <p:spPr bwMode="auto">
                <a:xfrm>
                  <a:off x="5270" y="3111"/>
                  <a:ext cx="31" cy="377"/>
                </a:xfrm>
                <a:custGeom>
                  <a:avLst/>
                  <a:gdLst>
                    <a:gd name="T0" fmla="*/ 0 w 93"/>
                    <a:gd name="T1" fmla="*/ 12 h 1132"/>
                    <a:gd name="T2" fmla="*/ 5 w 93"/>
                    <a:gd name="T3" fmla="*/ 82 h 1132"/>
                    <a:gd name="T4" fmla="*/ 9 w 93"/>
                    <a:gd name="T5" fmla="*/ 152 h 1132"/>
                    <a:gd name="T6" fmla="*/ 13 w 93"/>
                    <a:gd name="T7" fmla="*/ 222 h 1132"/>
                    <a:gd name="T8" fmla="*/ 18 w 93"/>
                    <a:gd name="T9" fmla="*/ 291 h 1132"/>
                    <a:gd name="T10" fmla="*/ 22 w 93"/>
                    <a:gd name="T11" fmla="*/ 361 h 1132"/>
                    <a:gd name="T12" fmla="*/ 27 w 93"/>
                    <a:gd name="T13" fmla="*/ 432 h 1132"/>
                    <a:gd name="T14" fmla="*/ 31 w 93"/>
                    <a:gd name="T15" fmla="*/ 502 h 1132"/>
                    <a:gd name="T16" fmla="*/ 35 w 93"/>
                    <a:gd name="T17" fmla="*/ 572 h 1132"/>
                    <a:gd name="T18" fmla="*/ 40 w 93"/>
                    <a:gd name="T19" fmla="*/ 643 h 1132"/>
                    <a:gd name="T20" fmla="*/ 44 w 93"/>
                    <a:gd name="T21" fmla="*/ 713 h 1132"/>
                    <a:gd name="T22" fmla="*/ 48 w 93"/>
                    <a:gd name="T23" fmla="*/ 783 h 1132"/>
                    <a:gd name="T24" fmla="*/ 53 w 93"/>
                    <a:gd name="T25" fmla="*/ 853 h 1132"/>
                    <a:gd name="T26" fmla="*/ 57 w 93"/>
                    <a:gd name="T27" fmla="*/ 923 h 1132"/>
                    <a:gd name="T28" fmla="*/ 61 w 93"/>
                    <a:gd name="T29" fmla="*/ 992 h 1132"/>
                    <a:gd name="T30" fmla="*/ 66 w 93"/>
                    <a:gd name="T31" fmla="*/ 1062 h 1132"/>
                    <a:gd name="T32" fmla="*/ 70 w 93"/>
                    <a:gd name="T33" fmla="*/ 1132 h 1132"/>
                    <a:gd name="T34" fmla="*/ 91 w 93"/>
                    <a:gd name="T35" fmla="*/ 1096 h 1132"/>
                    <a:gd name="T36" fmla="*/ 86 w 93"/>
                    <a:gd name="T37" fmla="*/ 1026 h 1132"/>
                    <a:gd name="T38" fmla="*/ 82 w 93"/>
                    <a:gd name="T39" fmla="*/ 956 h 1132"/>
                    <a:gd name="T40" fmla="*/ 77 w 93"/>
                    <a:gd name="T41" fmla="*/ 886 h 1132"/>
                    <a:gd name="T42" fmla="*/ 73 w 93"/>
                    <a:gd name="T43" fmla="*/ 816 h 1132"/>
                    <a:gd name="T44" fmla="*/ 69 w 93"/>
                    <a:gd name="T45" fmla="*/ 747 h 1132"/>
                    <a:gd name="T46" fmla="*/ 64 w 93"/>
                    <a:gd name="T47" fmla="*/ 677 h 1132"/>
                    <a:gd name="T48" fmla="*/ 60 w 93"/>
                    <a:gd name="T49" fmla="*/ 607 h 1132"/>
                    <a:gd name="T50" fmla="*/ 56 w 93"/>
                    <a:gd name="T51" fmla="*/ 536 h 1132"/>
                    <a:gd name="T52" fmla="*/ 51 w 93"/>
                    <a:gd name="T53" fmla="*/ 466 h 1132"/>
                    <a:gd name="T54" fmla="*/ 47 w 93"/>
                    <a:gd name="T55" fmla="*/ 396 h 1132"/>
                    <a:gd name="T56" fmla="*/ 43 w 93"/>
                    <a:gd name="T57" fmla="*/ 326 h 1132"/>
                    <a:gd name="T58" fmla="*/ 38 w 93"/>
                    <a:gd name="T59" fmla="*/ 256 h 1132"/>
                    <a:gd name="T60" fmla="*/ 35 w 93"/>
                    <a:gd name="T61" fmla="*/ 187 h 1132"/>
                    <a:gd name="T62" fmla="*/ 31 w 93"/>
                    <a:gd name="T63" fmla="*/ 117 h 1132"/>
                    <a:gd name="T64" fmla="*/ 27 w 93"/>
                    <a:gd name="T65" fmla="*/ 46 h 1132"/>
                    <a:gd name="T66" fmla="*/ 13 w 93"/>
                    <a:gd name="T67" fmla="*/ 0 h 1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" h="1132">
                      <a:moveTo>
                        <a:pt x="12" y="24"/>
                      </a:moveTo>
                      <a:lnTo>
                        <a:pt x="0" y="12"/>
                      </a:lnTo>
                      <a:lnTo>
                        <a:pt x="3" y="47"/>
                      </a:lnTo>
                      <a:lnTo>
                        <a:pt x="5" y="82"/>
                      </a:lnTo>
                      <a:lnTo>
                        <a:pt x="8" y="117"/>
                      </a:lnTo>
                      <a:lnTo>
                        <a:pt x="9" y="152"/>
                      </a:lnTo>
                      <a:lnTo>
                        <a:pt x="12" y="187"/>
                      </a:lnTo>
                      <a:lnTo>
                        <a:pt x="13" y="222"/>
                      </a:lnTo>
                      <a:lnTo>
                        <a:pt x="16" y="258"/>
                      </a:lnTo>
                      <a:lnTo>
                        <a:pt x="18" y="291"/>
                      </a:lnTo>
                      <a:lnTo>
                        <a:pt x="21" y="328"/>
                      </a:lnTo>
                      <a:lnTo>
                        <a:pt x="22" y="361"/>
                      </a:lnTo>
                      <a:lnTo>
                        <a:pt x="24" y="398"/>
                      </a:lnTo>
                      <a:lnTo>
                        <a:pt x="27" y="432"/>
                      </a:lnTo>
                      <a:lnTo>
                        <a:pt x="28" y="467"/>
                      </a:lnTo>
                      <a:lnTo>
                        <a:pt x="31" y="502"/>
                      </a:lnTo>
                      <a:lnTo>
                        <a:pt x="34" y="537"/>
                      </a:lnTo>
                      <a:lnTo>
                        <a:pt x="35" y="572"/>
                      </a:lnTo>
                      <a:lnTo>
                        <a:pt x="38" y="607"/>
                      </a:lnTo>
                      <a:lnTo>
                        <a:pt x="40" y="643"/>
                      </a:lnTo>
                      <a:lnTo>
                        <a:pt x="43" y="678"/>
                      </a:lnTo>
                      <a:lnTo>
                        <a:pt x="44" y="713"/>
                      </a:lnTo>
                      <a:lnTo>
                        <a:pt x="45" y="748"/>
                      </a:lnTo>
                      <a:lnTo>
                        <a:pt x="48" y="783"/>
                      </a:lnTo>
                      <a:lnTo>
                        <a:pt x="50" y="818"/>
                      </a:lnTo>
                      <a:lnTo>
                        <a:pt x="53" y="853"/>
                      </a:lnTo>
                      <a:lnTo>
                        <a:pt x="56" y="888"/>
                      </a:lnTo>
                      <a:lnTo>
                        <a:pt x="57" y="923"/>
                      </a:lnTo>
                      <a:lnTo>
                        <a:pt x="60" y="958"/>
                      </a:lnTo>
                      <a:lnTo>
                        <a:pt x="61" y="992"/>
                      </a:lnTo>
                      <a:lnTo>
                        <a:pt x="63" y="1027"/>
                      </a:lnTo>
                      <a:lnTo>
                        <a:pt x="66" y="1062"/>
                      </a:lnTo>
                      <a:lnTo>
                        <a:pt x="67" y="1099"/>
                      </a:lnTo>
                      <a:lnTo>
                        <a:pt x="70" y="1132"/>
                      </a:lnTo>
                      <a:lnTo>
                        <a:pt x="93" y="1132"/>
                      </a:lnTo>
                      <a:lnTo>
                        <a:pt x="91" y="1096"/>
                      </a:lnTo>
                      <a:lnTo>
                        <a:pt x="89" y="1061"/>
                      </a:lnTo>
                      <a:lnTo>
                        <a:pt x="86" y="1026"/>
                      </a:lnTo>
                      <a:lnTo>
                        <a:pt x="83" y="991"/>
                      </a:lnTo>
                      <a:lnTo>
                        <a:pt x="82" y="956"/>
                      </a:lnTo>
                      <a:lnTo>
                        <a:pt x="80" y="921"/>
                      </a:lnTo>
                      <a:lnTo>
                        <a:pt x="77" y="886"/>
                      </a:lnTo>
                      <a:lnTo>
                        <a:pt x="76" y="851"/>
                      </a:lnTo>
                      <a:lnTo>
                        <a:pt x="73" y="816"/>
                      </a:lnTo>
                      <a:lnTo>
                        <a:pt x="72" y="782"/>
                      </a:lnTo>
                      <a:lnTo>
                        <a:pt x="69" y="747"/>
                      </a:lnTo>
                      <a:lnTo>
                        <a:pt x="67" y="712"/>
                      </a:lnTo>
                      <a:lnTo>
                        <a:pt x="64" y="677"/>
                      </a:lnTo>
                      <a:lnTo>
                        <a:pt x="61" y="642"/>
                      </a:lnTo>
                      <a:lnTo>
                        <a:pt x="60" y="607"/>
                      </a:lnTo>
                      <a:lnTo>
                        <a:pt x="59" y="571"/>
                      </a:lnTo>
                      <a:lnTo>
                        <a:pt x="56" y="536"/>
                      </a:lnTo>
                      <a:lnTo>
                        <a:pt x="54" y="501"/>
                      </a:lnTo>
                      <a:lnTo>
                        <a:pt x="51" y="466"/>
                      </a:lnTo>
                      <a:lnTo>
                        <a:pt x="50" y="431"/>
                      </a:lnTo>
                      <a:lnTo>
                        <a:pt x="47" y="396"/>
                      </a:lnTo>
                      <a:lnTo>
                        <a:pt x="45" y="361"/>
                      </a:lnTo>
                      <a:lnTo>
                        <a:pt x="43" y="326"/>
                      </a:lnTo>
                      <a:lnTo>
                        <a:pt x="41" y="291"/>
                      </a:lnTo>
                      <a:lnTo>
                        <a:pt x="38" y="256"/>
                      </a:lnTo>
                      <a:lnTo>
                        <a:pt x="37" y="220"/>
                      </a:lnTo>
                      <a:lnTo>
                        <a:pt x="35" y="187"/>
                      </a:lnTo>
                      <a:lnTo>
                        <a:pt x="32" y="150"/>
                      </a:lnTo>
                      <a:lnTo>
                        <a:pt x="31" y="117"/>
                      </a:lnTo>
                      <a:lnTo>
                        <a:pt x="28" y="80"/>
                      </a:lnTo>
                      <a:lnTo>
                        <a:pt x="27" y="46"/>
                      </a:lnTo>
                      <a:lnTo>
                        <a:pt x="24" y="11"/>
                      </a:lnTo>
                      <a:lnTo>
                        <a:pt x="13" y="0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5" name="Freeform 63"/>
                <p:cNvSpPr>
                  <a:spLocks/>
                </p:cNvSpPr>
                <p:nvPr/>
              </p:nvSpPr>
              <p:spPr bwMode="auto">
                <a:xfrm>
                  <a:off x="5037" y="3085"/>
                  <a:ext cx="237" cy="34"/>
                </a:xfrm>
                <a:custGeom>
                  <a:avLst/>
                  <a:gdLst>
                    <a:gd name="T0" fmla="*/ 9 w 711"/>
                    <a:gd name="T1" fmla="*/ 24 h 101"/>
                    <a:gd name="T2" fmla="*/ 47 w 711"/>
                    <a:gd name="T3" fmla="*/ 31 h 101"/>
                    <a:gd name="T4" fmla="*/ 86 w 711"/>
                    <a:gd name="T5" fmla="*/ 38 h 101"/>
                    <a:gd name="T6" fmla="*/ 127 w 711"/>
                    <a:gd name="T7" fmla="*/ 44 h 101"/>
                    <a:gd name="T8" fmla="*/ 169 w 711"/>
                    <a:gd name="T9" fmla="*/ 50 h 101"/>
                    <a:gd name="T10" fmla="*/ 211 w 711"/>
                    <a:gd name="T11" fmla="*/ 57 h 101"/>
                    <a:gd name="T12" fmla="*/ 256 w 711"/>
                    <a:gd name="T13" fmla="*/ 63 h 101"/>
                    <a:gd name="T14" fmla="*/ 301 w 711"/>
                    <a:gd name="T15" fmla="*/ 67 h 101"/>
                    <a:gd name="T16" fmla="*/ 347 w 711"/>
                    <a:gd name="T17" fmla="*/ 73 h 101"/>
                    <a:gd name="T18" fmla="*/ 393 w 711"/>
                    <a:gd name="T19" fmla="*/ 77 h 101"/>
                    <a:gd name="T20" fmla="*/ 438 w 711"/>
                    <a:gd name="T21" fmla="*/ 82 h 101"/>
                    <a:gd name="T22" fmla="*/ 485 w 711"/>
                    <a:gd name="T23" fmla="*/ 86 h 101"/>
                    <a:gd name="T24" fmla="*/ 530 w 711"/>
                    <a:gd name="T25" fmla="*/ 89 h 101"/>
                    <a:gd name="T26" fmla="*/ 576 w 711"/>
                    <a:gd name="T27" fmla="*/ 93 h 101"/>
                    <a:gd name="T28" fmla="*/ 621 w 711"/>
                    <a:gd name="T29" fmla="*/ 96 h 101"/>
                    <a:gd name="T30" fmla="*/ 666 w 711"/>
                    <a:gd name="T31" fmla="*/ 98 h 101"/>
                    <a:gd name="T32" fmla="*/ 710 w 711"/>
                    <a:gd name="T33" fmla="*/ 101 h 101"/>
                    <a:gd name="T34" fmla="*/ 690 w 711"/>
                    <a:gd name="T35" fmla="*/ 76 h 101"/>
                    <a:gd name="T36" fmla="*/ 645 w 711"/>
                    <a:gd name="T37" fmla="*/ 75 h 101"/>
                    <a:gd name="T38" fmla="*/ 601 w 711"/>
                    <a:gd name="T39" fmla="*/ 72 h 101"/>
                    <a:gd name="T40" fmla="*/ 556 w 711"/>
                    <a:gd name="T41" fmla="*/ 69 h 101"/>
                    <a:gd name="T42" fmla="*/ 509 w 711"/>
                    <a:gd name="T43" fmla="*/ 64 h 101"/>
                    <a:gd name="T44" fmla="*/ 464 w 711"/>
                    <a:gd name="T45" fmla="*/ 61 h 101"/>
                    <a:gd name="T46" fmla="*/ 418 w 711"/>
                    <a:gd name="T47" fmla="*/ 57 h 101"/>
                    <a:gd name="T48" fmla="*/ 373 w 711"/>
                    <a:gd name="T49" fmla="*/ 53 h 101"/>
                    <a:gd name="T50" fmla="*/ 326 w 711"/>
                    <a:gd name="T51" fmla="*/ 47 h 101"/>
                    <a:gd name="T52" fmla="*/ 281 w 711"/>
                    <a:gd name="T53" fmla="*/ 43 h 101"/>
                    <a:gd name="T54" fmla="*/ 237 w 711"/>
                    <a:gd name="T55" fmla="*/ 37 h 101"/>
                    <a:gd name="T56" fmla="*/ 194 w 711"/>
                    <a:gd name="T57" fmla="*/ 31 h 101"/>
                    <a:gd name="T58" fmla="*/ 150 w 711"/>
                    <a:gd name="T59" fmla="*/ 25 h 101"/>
                    <a:gd name="T60" fmla="*/ 110 w 711"/>
                    <a:gd name="T61" fmla="*/ 18 h 101"/>
                    <a:gd name="T62" fmla="*/ 70 w 711"/>
                    <a:gd name="T63" fmla="*/ 11 h 101"/>
                    <a:gd name="T64" fmla="*/ 32 w 711"/>
                    <a:gd name="T65" fmla="*/ 3 h 101"/>
                    <a:gd name="T66" fmla="*/ 0 w 711"/>
                    <a:gd name="T67" fmla="*/ 1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1" h="101">
                      <a:moveTo>
                        <a:pt x="24" y="11"/>
                      </a:moveTo>
                      <a:lnTo>
                        <a:pt x="9" y="24"/>
                      </a:lnTo>
                      <a:lnTo>
                        <a:pt x="28" y="27"/>
                      </a:lnTo>
                      <a:lnTo>
                        <a:pt x="47" y="31"/>
                      </a:lnTo>
                      <a:lnTo>
                        <a:pt x="66" y="34"/>
                      </a:lnTo>
                      <a:lnTo>
                        <a:pt x="86" y="38"/>
                      </a:lnTo>
                      <a:lnTo>
                        <a:pt x="107" y="41"/>
                      </a:lnTo>
                      <a:lnTo>
                        <a:pt x="127" y="44"/>
                      </a:lnTo>
                      <a:lnTo>
                        <a:pt x="147" y="47"/>
                      </a:lnTo>
                      <a:lnTo>
                        <a:pt x="169" y="50"/>
                      </a:lnTo>
                      <a:lnTo>
                        <a:pt x="189" y="53"/>
                      </a:lnTo>
                      <a:lnTo>
                        <a:pt x="211" y="57"/>
                      </a:lnTo>
                      <a:lnTo>
                        <a:pt x="233" y="59"/>
                      </a:lnTo>
                      <a:lnTo>
                        <a:pt x="256" y="63"/>
                      </a:lnTo>
                      <a:lnTo>
                        <a:pt x="278" y="64"/>
                      </a:lnTo>
                      <a:lnTo>
                        <a:pt x="301" y="67"/>
                      </a:lnTo>
                      <a:lnTo>
                        <a:pt x="323" y="70"/>
                      </a:lnTo>
                      <a:lnTo>
                        <a:pt x="347" y="73"/>
                      </a:lnTo>
                      <a:lnTo>
                        <a:pt x="370" y="75"/>
                      </a:lnTo>
                      <a:lnTo>
                        <a:pt x="393" y="77"/>
                      </a:lnTo>
                      <a:lnTo>
                        <a:pt x="415" y="80"/>
                      </a:lnTo>
                      <a:lnTo>
                        <a:pt x="438" y="82"/>
                      </a:lnTo>
                      <a:lnTo>
                        <a:pt x="461" y="83"/>
                      </a:lnTo>
                      <a:lnTo>
                        <a:pt x="485" y="86"/>
                      </a:lnTo>
                      <a:lnTo>
                        <a:pt x="508" y="88"/>
                      </a:lnTo>
                      <a:lnTo>
                        <a:pt x="530" y="89"/>
                      </a:lnTo>
                      <a:lnTo>
                        <a:pt x="554" y="91"/>
                      </a:lnTo>
                      <a:lnTo>
                        <a:pt x="576" y="93"/>
                      </a:lnTo>
                      <a:lnTo>
                        <a:pt x="600" y="95"/>
                      </a:lnTo>
                      <a:lnTo>
                        <a:pt x="621" y="96"/>
                      </a:lnTo>
                      <a:lnTo>
                        <a:pt x="643" y="96"/>
                      </a:lnTo>
                      <a:lnTo>
                        <a:pt x="666" y="98"/>
                      </a:lnTo>
                      <a:lnTo>
                        <a:pt x="688" y="99"/>
                      </a:lnTo>
                      <a:lnTo>
                        <a:pt x="710" y="101"/>
                      </a:lnTo>
                      <a:lnTo>
                        <a:pt x="711" y="77"/>
                      </a:lnTo>
                      <a:lnTo>
                        <a:pt x="690" y="76"/>
                      </a:lnTo>
                      <a:lnTo>
                        <a:pt x="668" y="75"/>
                      </a:lnTo>
                      <a:lnTo>
                        <a:pt x="645" y="75"/>
                      </a:lnTo>
                      <a:lnTo>
                        <a:pt x="623" y="73"/>
                      </a:lnTo>
                      <a:lnTo>
                        <a:pt x="601" y="72"/>
                      </a:lnTo>
                      <a:lnTo>
                        <a:pt x="578" y="70"/>
                      </a:lnTo>
                      <a:lnTo>
                        <a:pt x="556" y="69"/>
                      </a:lnTo>
                      <a:lnTo>
                        <a:pt x="533" y="67"/>
                      </a:lnTo>
                      <a:lnTo>
                        <a:pt x="509" y="64"/>
                      </a:lnTo>
                      <a:lnTo>
                        <a:pt x="486" y="63"/>
                      </a:lnTo>
                      <a:lnTo>
                        <a:pt x="464" y="61"/>
                      </a:lnTo>
                      <a:lnTo>
                        <a:pt x="441" y="59"/>
                      </a:lnTo>
                      <a:lnTo>
                        <a:pt x="418" y="57"/>
                      </a:lnTo>
                      <a:lnTo>
                        <a:pt x="395" y="56"/>
                      </a:lnTo>
                      <a:lnTo>
                        <a:pt x="373" y="53"/>
                      </a:lnTo>
                      <a:lnTo>
                        <a:pt x="349" y="50"/>
                      </a:lnTo>
                      <a:lnTo>
                        <a:pt x="326" y="47"/>
                      </a:lnTo>
                      <a:lnTo>
                        <a:pt x="304" y="44"/>
                      </a:lnTo>
                      <a:lnTo>
                        <a:pt x="281" y="43"/>
                      </a:lnTo>
                      <a:lnTo>
                        <a:pt x="258" y="40"/>
                      </a:lnTo>
                      <a:lnTo>
                        <a:pt x="237" y="37"/>
                      </a:lnTo>
                      <a:lnTo>
                        <a:pt x="216" y="34"/>
                      </a:lnTo>
                      <a:lnTo>
                        <a:pt x="194" y="31"/>
                      </a:lnTo>
                      <a:lnTo>
                        <a:pt x="172" y="28"/>
                      </a:lnTo>
                      <a:lnTo>
                        <a:pt x="150" y="25"/>
                      </a:lnTo>
                      <a:lnTo>
                        <a:pt x="131" y="21"/>
                      </a:lnTo>
                      <a:lnTo>
                        <a:pt x="110" y="18"/>
                      </a:lnTo>
                      <a:lnTo>
                        <a:pt x="91" y="15"/>
                      </a:lnTo>
                      <a:lnTo>
                        <a:pt x="70" y="11"/>
                      </a:lnTo>
                      <a:lnTo>
                        <a:pt x="51" y="8"/>
                      </a:lnTo>
                      <a:lnTo>
                        <a:pt x="32" y="3"/>
                      </a:lnTo>
                      <a:lnTo>
                        <a:pt x="14" y="0"/>
                      </a:lnTo>
                      <a:lnTo>
                        <a:pt x="0" y="12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6" name="Freeform 64"/>
                <p:cNvSpPr>
                  <a:spLocks/>
                </p:cNvSpPr>
                <p:nvPr/>
              </p:nvSpPr>
              <p:spPr bwMode="auto">
                <a:xfrm>
                  <a:off x="5161" y="3132"/>
                  <a:ext cx="8" cy="4"/>
                </a:xfrm>
                <a:custGeom>
                  <a:avLst/>
                  <a:gdLst>
                    <a:gd name="T0" fmla="*/ 22 w 22"/>
                    <a:gd name="T1" fmla="*/ 10 h 12"/>
                    <a:gd name="T2" fmla="*/ 20 w 22"/>
                    <a:gd name="T3" fmla="*/ 4 h 12"/>
                    <a:gd name="T4" fmla="*/ 19 w 22"/>
                    <a:gd name="T5" fmla="*/ 1 h 12"/>
                    <a:gd name="T6" fmla="*/ 14 w 22"/>
                    <a:gd name="T7" fmla="*/ 0 h 12"/>
                    <a:gd name="T8" fmla="*/ 10 w 22"/>
                    <a:gd name="T9" fmla="*/ 0 h 12"/>
                    <a:gd name="T10" fmla="*/ 6 w 22"/>
                    <a:gd name="T11" fmla="*/ 0 h 12"/>
                    <a:gd name="T12" fmla="*/ 1 w 22"/>
                    <a:gd name="T13" fmla="*/ 3 h 12"/>
                    <a:gd name="T14" fmla="*/ 0 w 22"/>
                    <a:gd name="T15" fmla="*/ 7 h 12"/>
                    <a:gd name="T16" fmla="*/ 0 w 22"/>
                    <a:gd name="T17" fmla="*/ 12 h 12"/>
                    <a:gd name="T18" fmla="*/ 22 w 22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2">
                      <a:moveTo>
                        <a:pt x="22" y="10"/>
                      </a:moveTo>
                      <a:lnTo>
                        <a:pt x="20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7" name="Freeform 65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32" cy="360"/>
                </a:xfrm>
                <a:custGeom>
                  <a:avLst/>
                  <a:gdLst>
                    <a:gd name="T0" fmla="*/ 91 w 94"/>
                    <a:gd name="T1" fmla="*/ 1042 h 1079"/>
                    <a:gd name="T2" fmla="*/ 84 w 94"/>
                    <a:gd name="T3" fmla="*/ 972 h 1079"/>
                    <a:gd name="T4" fmla="*/ 78 w 94"/>
                    <a:gd name="T5" fmla="*/ 902 h 1079"/>
                    <a:gd name="T6" fmla="*/ 72 w 94"/>
                    <a:gd name="T7" fmla="*/ 834 h 1079"/>
                    <a:gd name="T8" fmla="*/ 67 w 94"/>
                    <a:gd name="T9" fmla="*/ 764 h 1079"/>
                    <a:gd name="T10" fmla="*/ 62 w 94"/>
                    <a:gd name="T11" fmla="*/ 695 h 1079"/>
                    <a:gd name="T12" fmla="*/ 58 w 94"/>
                    <a:gd name="T13" fmla="*/ 627 h 1079"/>
                    <a:gd name="T14" fmla="*/ 54 w 94"/>
                    <a:gd name="T15" fmla="*/ 559 h 1079"/>
                    <a:gd name="T16" fmla="*/ 49 w 94"/>
                    <a:gd name="T17" fmla="*/ 492 h 1079"/>
                    <a:gd name="T18" fmla="*/ 45 w 94"/>
                    <a:gd name="T19" fmla="*/ 425 h 1079"/>
                    <a:gd name="T20" fmla="*/ 40 w 94"/>
                    <a:gd name="T21" fmla="*/ 358 h 1079"/>
                    <a:gd name="T22" fmla="*/ 38 w 94"/>
                    <a:gd name="T23" fmla="*/ 293 h 1079"/>
                    <a:gd name="T24" fmla="*/ 33 w 94"/>
                    <a:gd name="T25" fmla="*/ 226 h 1079"/>
                    <a:gd name="T26" fmla="*/ 30 w 94"/>
                    <a:gd name="T27" fmla="*/ 162 h 1079"/>
                    <a:gd name="T28" fmla="*/ 27 w 94"/>
                    <a:gd name="T29" fmla="*/ 96 h 1079"/>
                    <a:gd name="T30" fmla="*/ 23 w 94"/>
                    <a:gd name="T31" fmla="*/ 32 h 1079"/>
                    <a:gd name="T32" fmla="*/ 0 w 94"/>
                    <a:gd name="T33" fmla="*/ 2 h 1079"/>
                    <a:gd name="T34" fmla="*/ 3 w 94"/>
                    <a:gd name="T35" fmla="*/ 64 h 1079"/>
                    <a:gd name="T36" fmla="*/ 6 w 94"/>
                    <a:gd name="T37" fmla="*/ 130 h 1079"/>
                    <a:gd name="T38" fmla="*/ 10 w 94"/>
                    <a:gd name="T39" fmla="*/ 195 h 1079"/>
                    <a:gd name="T40" fmla="*/ 13 w 94"/>
                    <a:gd name="T41" fmla="*/ 261 h 1079"/>
                    <a:gd name="T42" fmla="*/ 16 w 94"/>
                    <a:gd name="T43" fmla="*/ 326 h 1079"/>
                    <a:gd name="T44" fmla="*/ 20 w 94"/>
                    <a:gd name="T45" fmla="*/ 393 h 1079"/>
                    <a:gd name="T46" fmla="*/ 24 w 94"/>
                    <a:gd name="T47" fmla="*/ 460 h 1079"/>
                    <a:gd name="T48" fmla="*/ 29 w 94"/>
                    <a:gd name="T49" fmla="*/ 527 h 1079"/>
                    <a:gd name="T50" fmla="*/ 33 w 94"/>
                    <a:gd name="T51" fmla="*/ 595 h 1079"/>
                    <a:gd name="T52" fmla="*/ 38 w 94"/>
                    <a:gd name="T53" fmla="*/ 662 h 1079"/>
                    <a:gd name="T54" fmla="*/ 42 w 94"/>
                    <a:gd name="T55" fmla="*/ 732 h 1079"/>
                    <a:gd name="T56" fmla="*/ 48 w 94"/>
                    <a:gd name="T57" fmla="*/ 800 h 1079"/>
                    <a:gd name="T58" fmla="*/ 52 w 94"/>
                    <a:gd name="T59" fmla="*/ 870 h 1079"/>
                    <a:gd name="T60" fmla="*/ 59 w 94"/>
                    <a:gd name="T61" fmla="*/ 940 h 1079"/>
                    <a:gd name="T62" fmla="*/ 64 w 94"/>
                    <a:gd name="T63" fmla="*/ 1010 h 1079"/>
                    <a:gd name="T64" fmla="*/ 72 w 94"/>
                    <a:gd name="T65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" h="1079">
                      <a:moveTo>
                        <a:pt x="94" y="1077"/>
                      </a:moveTo>
                      <a:lnTo>
                        <a:pt x="91" y="1042"/>
                      </a:lnTo>
                      <a:lnTo>
                        <a:pt x="87" y="1007"/>
                      </a:lnTo>
                      <a:lnTo>
                        <a:pt x="84" y="972"/>
                      </a:lnTo>
                      <a:lnTo>
                        <a:pt x="81" y="937"/>
                      </a:lnTo>
                      <a:lnTo>
                        <a:pt x="78" y="902"/>
                      </a:lnTo>
                      <a:lnTo>
                        <a:pt x="75" y="867"/>
                      </a:lnTo>
                      <a:lnTo>
                        <a:pt x="72" y="834"/>
                      </a:lnTo>
                      <a:lnTo>
                        <a:pt x="69" y="799"/>
                      </a:lnTo>
                      <a:lnTo>
                        <a:pt x="67" y="764"/>
                      </a:lnTo>
                      <a:lnTo>
                        <a:pt x="64" y="730"/>
                      </a:lnTo>
                      <a:lnTo>
                        <a:pt x="62" y="695"/>
                      </a:lnTo>
                      <a:lnTo>
                        <a:pt x="59" y="662"/>
                      </a:lnTo>
                      <a:lnTo>
                        <a:pt x="58" y="627"/>
                      </a:lnTo>
                      <a:lnTo>
                        <a:pt x="55" y="594"/>
                      </a:lnTo>
                      <a:lnTo>
                        <a:pt x="54" y="559"/>
                      </a:lnTo>
                      <a:lnTo>
                        <a:pt x="52" y="525"/>
                      </a:lnTo>
                      <a:lnTo>
                        <a:pt x="49" y="492"/>
                      </a:lnTo>
                      <a:lnTo>
                        <a:pt x="48" y="458"/>
                      </a:lnTo>
                      <a:lnTo>
                        <a:pt x="45" y="425"/>
                      </a:lnTo>
                      <a:lnTo>
                        <a:pt x="43" y="391"/>
                      </a:lnTo>
                      <a:lnTo>
                        <a:pt x="40" y="358"/>
                      </a:lnTo>
                      <a:lnTo>
                        <a:pt x="39" y="326"/>
                      </a:lnTo>
                      <a:lnTo>
                        <a:pt x="38" y="293"/>
                      </a:lnTo>
                      <a:lnTo>
                        <a:pt x="36" y="259"/>
                      </a:lnTo>
                      <a:lnTo>
                        <a:pt x="33" y="226"/>
                      </a:lnTo>
                      <a:lnTo>
                        <a:pt x="33" y="194"/>
                      </a:lnTo>
                      <a:lnTo>
                        <a:pt x="30" y="162"/>
                      </a:lnTo>
                      <a:lnTo>
                        <a:pt x="29" y="128"/>
                      </a:lnTo>
                      <a:lnTo>
                        <a:pt x="27" y="96"/>
                      </a:lnTo>
                      <a:lnTo>
                        <a:pt x="26" y="64"/>
                      </a:lnTo>
                      <a:lnTo>
                        <a:pt x="23" y="32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1" y="34"/>
                      </a:lnTo>
                      <a:lnTo>
                        <a:pt x="3" y="64"/>
                      </a:lnTo>
                      <a:lnTo>
                        <a:pt x="4" y="98"/>
                      </a:lnTo>
                      <a:lnTo>
                        <a:pt x="6" y="130"/>
                      </a:lnTo>
                      <a:lnTo>
                        <a:pt x="8" y="162"/>
                      </a:lnTo>
                      <a:lnTo>
                        <a:pt x="10" y="195"/>
                      </a:lnTo>
                      <a:lnTo>
                        <a:pt x="11" y="227"/>
                      </a:lnTo>
                      <a:lnTo>
                        <a:pt x="13" y="261"/>
                      </a:lnTo>
                      <a:lnTo>
                        <a:pt x="14" y="294"/>
                      </a:lnTo>
                      <a:lnTo>
                        <a:pt x="16" y="326"/>
                      </a:lnTo>
                      <a:lnTo>
                        <a:pt x="19" y="359"/>
                      </a:lnTo>
                      <a:lnTo>
                        <a:pt x="20" y="393"/>
                      </a:lnTo>
                      <a:lnTo>
                        <a:pt x="23" y="426"/>
                      </a:lnTo>
                      <a:lnTo>
                        <a:pt x="24" y="460"/>
                      </a:lnTo>
                      <a:lnTo>
                        <a:pt x="26" y="493"/>
                      </a:lnTo>
                      <a:lnTo>
                        <a:pt x="29" y="527"/>
                      </a:lnTo>
                      <a:lnTo>
                        <a:pt x="30" y="560"/>
                      </a:lnTo>
                      <a:lnTo>
                        <a:pt x="33" y="595"/>
                      </a:lnTo>
                      <a:lnTo>
                        <a:pt x="35" y="629"/>
                      </a:lnTo>
                      <a:lnTo>
                        <a:pt x="38" y="662"/>
                      </a:lnTo>
                      <a:lnTo>
                        <a:pt x="39" y="697"/>
                      </a:lnTo>
                      <a:lnTo>
                        <a:pt x="42" y="732"/>
                      </a:lnTo>
                      <a:lnTo>
                        <a:pt x="45" y="767"/>
                      </a:lnTo>
                      <a:lnTo>
                        <a:pt x="48" y="800"/>
                      </a:lnTo>
                      <a:lnTo>
                        <a:pt x="49" y="835"/>
                      </a:lnTo>
                      <a:lnTo>
                        <a:pt x="52" y="870"/>
                      </a:lnTo>
                      <a:lnTo>
                        <a:pt x="55" y="905"/>
                      </a:lnTo>
                      <a:lnTo>
                        <a:pt x="59" y="940"/>
                      </a:lnTo>
                      <a:lnTo>
                        <a:pt x="62" y="975"/>
                      </a:lnTo>
                      <a:lnTo>
                        <a:pt x="64" y="1010"/>
                      </a:lnTo>
                      <a:lnTo>
                        <a:pt x="68" y="1045"/>
                      </a:lnTo>
                      <a:lnTo>
                        <a:pt x="72" y="1079"/>
                      </a:lnTo>
                      <a:lnTo>
                        <a:pt x="94" y="10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8" name="Freeform 66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8" cy="4"/>
                </a:xfrm>
                <a:custGeom>
                  <a:avLst/>
                  <a:gdLst>
                    <a:gd name="T0" fmla="*/ 0 w 22"/>
                    <a:gd name="T1" fmla="*/ 3 h 13"/>
                    <a:gd name="T2" fmla="*/ 0 w 22"/>
                    <a:gd name="T3" fmla="*/ 7 h 13"/>
                    <a:gd name="T4" fmla="*/ 3 w 22"/>
                    <a:gd name="T5" fmla="*/ 10 h 13"/>
                    <a:gd name="T6" fmla="*/ 7 w 22"/>
                    <a:gd name="T7" fmla="*/ 13 h 13"/>
                    <a:gd name="T8" fmla="*/ 11 w 22"/>
                    <a:gd name="T9" fmla="*/ 13 h 13"/>
                    <a:gd name="T10" fmla="*/ 16 w 22"/>
                    <a:gd name="T11" fmla="*/ 11 h 13"/>
                    <a:gd name="T12" fmla="*/ 19 w 22"/>
                    <a:gd name="T13" fmla="*/ 10 h 13"/>
                    <a:gd name="T14" fmla="*/ 22 w 22"/>
                    <a:gd name="T15" fmla="*/ 6 h 13"/>
                    <a:gd name="T16" fmla="*/ 22 w 22"/>
                    <a:gd name="T17" fmla="*/ 0 h 13"/>
                    <a:gd name="T18" fmla="*/ 0 w 22"/>
                    <a:gd name="T1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3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6" y="11"/>
                      </a:lnTo>
                      <a:lnTo>
                        <a:pt x="19" y="10"/>
                      </a:lnTo>
                      <a:lnTo>
                        <a:pt x="22" y="6"/>
                      </a:lnTo>
                      <a:lnTo>
                        <a:pt x="2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9" name="Freeform 67"/>
                <p:cNvSpPr>
                  <a:spLocks/>
                </p:cNvSpPr>
                <p:nvPr/>
              </p:nvSpPr>
              <p:spPr bwMode="auto">
                <a:xfrm>
                  <a:off x="5040" y="2732"/>
                  <a:ext cx="128" cy="392"/>
                </a:xfrm>
                <a:custGeom>
                  <a:avLst/>
                  <a:gdLst>
                    <a:gd name="T0" fmla="*/ 385 w 385"/>
                    <a:gd name="T1" fmla="*/ 0 h 1177"/>
                    <a:gd name="T2" fmla="*/ 378 w 385"/>
                    <a:gd name="T3" fmla="*/ 138 h 1177"/>
                    <a:gd name="T4" fmla="*/ 372 w 385"/>
                    <a:gd name="T5" fmla="*/ 279 h 1177"/>
                    <a:gd name="T6" fmla="*/ 369 w 385"/>
                    <a:gd name="T7" fmla="*/ 422 h 1177"/>
                    <a:gd name="T8" fmla="*/ 368 w 385"/>
                    <a:gd name="T9" fmla="*/ 564 h 1177"/>
                    <a:gd name="T10" fmla="*/ 369 w 385"/>
                    <a:gd name="T11" fmla="*/ 710 h 1177"/>
                    <a:gd name="T12" fmla="*/ 372 w 385"/>
                    <a:gd name="T13" fmla="*/ 857 h 1177"/>
                    <a:gd name="T14" fmla="*/ 378 w 385"/>
                    <a:gd name="T15" fmla="*/ 1007 h 1177"/>
                    <a:gd name="T16" fmla="*/ 385 w 385"/>
                    <a:gd name="T17" fmla="*/ 1158 h 1177"/>
                    <a:gd name="T18" fmla="*/ 359 w 385"/>
                    <a:gd name="T19" fmla="*/ 1164 h 1177"/>
                    <a:gd name="T20" fmla="*/ 334 w 385"/>
                    <a:gd name="T21" fmla="*/ 1168 h 1177"/>
                    <a:gd name="T22" fmla="*/ 308 w 385"/>
                    <a:gd name="T23" fmla="*/ 1172 h 1177"/>
                    <a:gd name="T24" fmla="*/ 280 w 385"/>
                    <a:gd name="T25" fmla="*/ 1174 h 1177"/>
                    <a:gd name="T26" fmla="*/ 254 w 385"/>
                    <a:gd name="T27" fmla="*/ 1177 h 1177"/>
                    <a:gd name="T28" fmla="*/ 227 w 385"/>
                    <a:gd name="T29" fmla="*/ 1177 h 1177"/>
                    <a:gd name="T30" fmla="*/ 200 w 385"/>
                    <a:gd name="T31" fmla="*/ 1177 h 1177"/>
                    <a:gd name="T32" fmla="*/ 174 w 385"/>
                    <a:gd name="T33" fmla="*/ 1174 h 1177"/>
                    <a:gd name="T34" fmla="*/ 148 w 385"/>
                    <a:gd name="T35" fmla="*/ 1171 h 1177"/>
                    <a:gd name="T36" fmla="*/ 123 w 385"/>
                    <a:gd name="T37" fmla="*/ 1167 h 1177"/>
                    <a:gd name="T38" fmla="*/ 100 w 385"/>
                    <a:gd name="T39" fmla="*/ 1161 h 1177"/>
                    <a:gd name="T40" fmla="*/ 77 w 385"/>
                    <a:gd name="T41" fmla="*/ 1152 h 1177"/>
                    <a:gd name="T42" fmla="*/ 56 w 385"/>
                    <a:gd name="T43" fmla="*/ 1142 h 1177"/>
                    <a:gd name="T44" fmla="*/ 38 w 385"/>
                    <a:gd name="T45" fmla="*/ 1132 h 1177"/>
                    <a:gd name="T46" fmla="*/ 19 w 385"/>
                    <a:gd name="T47" fmla="*/ 1119 h 1177"/>
                    <a:gd name="T48" fmla="*/ 4 w 385"/>
                    <a:gd name="T49" fmla="*/ 1103 h 1177"/>
                    <a:gd name="T50" fmla="*/ 0 w 385"/>
                    <a:gd name="T51" fmla="*/ 976 h 1177"/>
                    <a:gd name="T52" fmla="*/ 0 w 385"/>
                    <a:gd name="T53" fmla="*/ 845 h 1177"/>
                    <a:gd name="T54" fmla="*/ 1 w 385"/>
                    <a:gd name="T55" fmla="*/ 710 h 1177"/>
                    <a:gd name="T56" fmla="*/ 7 w 385"/>
                    <a:gd name="T57" fmla="*/ 577 h 1177"/>
                    <a:gd name="T58" fmla="*/ 14 w 385"/>
                    <a:gd name="T59" fmla="*/ 452 h 1177"/>
                    <a:gd name="T60" fmla="*/ 24 w 385"/>
                    <a:gd name="T61" fmla="*/ 334 h 1177"/>
                    <a:gd name="T62" fmla="*/ 36 w 385"/>
                    <a:gd name="T63" fmla="*/ 230 h 1177"/>
                    <a:gd name="T64" fmla="*/ 51 w 385"/>
                    <a:gd name="T65" fmla="*/ 141 h 1177"/>
                    <a:gd name="T66" fmla="*/ 71 w 385"/>
                    <a:gd name="T67" fmla="*/ 132 h 1177"/>
                    <a:gd name="T68" fmla="*/ 91 w 385"/>
                    <a:gd name="T69" fmla="*/ 124 h 1177"/>
                    <a:gd name="T70" fmla="*/ 113 w 385"/>
                    <a:gd name="T71" fmla="*/ 115 h 1177"/>
                    <a:gd name="T72" fmla="*/ 134 w 385"/>
                    <a:gd name="T73" fmla="*/ 106 h 1177"/>
                    <a:gd name="T74" fmla="*/ 155 w 385"/>
                    <a:gd name="T75" fmla="*/ 97 h 1177"/>
                    <a:gd name="T76" fmla="*/ 176 w 385"/>
                    <a:gd name="T77" fmla="*/ 89 h 1177"/>
                    <a:gd name="T78" fmla="*/ 196 w 385"/>
                    <a:gd name="T79" fmla="*/ 80 h 1177"/>
                    <a:gd name="T80" fmla="*/ 218 w 385"/>
                    <a:gd name="T81" fmla="*/ 70 h 1177"/>
                    <a:gd name="T82" fmla="*/ 238 w 385"/>
                    <a:gd name="T83" fmla="*/ 61 h 1177"/>
                    <a:gd name="T84" fmla="*/ 259 w 385"/>
                    <a:gd name="T85" fmla="*/ 54 h 1177"/>
                    <a:gd name="T86" fmla="*/ 280 w 385"/>
                    <a:gd name="T87" fmla="*/ 44 h 1177"/>
                    <a:gd name="T88" fmla="*/ 301 w 385"/>
                    <a:gd name="T89" fmla="*/ 35 h 1177"/>
                    <a:gd name="T90" fmla="*/ 323 w 385"/>
                    <a:gd name="T91" fmla="*/ 26 h 1177"/>
                    <a:gd name="T92" fmla="*/ 343 w 385"/>
                    <a:gd name="T93" fmla="*/ 17 h 1177"/>
                    <a:gd name="T94" fmla="*/ 365 w 385"/>
                    <a:gd name="T95" fmla="*/ 9 h 1177"/>
                    <a:gd name="T96" fmla="*/ 385 w 385"/>
                    <a:gd name="T97" fmla="*/ 0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5" h="1177">
                      <a:moveTo>
                        <a:pt x="385" y="0"/>
                      </a:moveTo>
                      <a:lnTo>
                        <a:pt x="378" y="138"/>
                      </a:lnTo>
                      <a:lnTo>
                        <a:pt x="372" y="279"/>
                      </a:lnTo>
                      <a:lnTo>
                        <a:pt x="369" y="422"/>
                      </a:lnTo>
                      <a:lnTo>
                        <a:pt x="368" y="564"/>
                      </a:lnTo>
                      <a:lnTo>
                        <a:pt x="369" y="710"/>
                      </a:lnTo>
                      <a:lnTo>
                        <a:pt x="372" y="857"/>
                      </a:lnTo>
                      <a:lnTo>
                        <a:pt x="378" y="1007"/>
                      </a:lnTo>
                      <a:lnTo>
                        <a:pt x="385" y="1158"/>
                      </a:lnTo>
                      <a:lnTo>
                        <a:pt x="359" y="1164"/>
                      </a:lnTo>
                      <a:lnTo>
                        <a:pt x="334" y="1168"/>
                      </a:lnTo>
                      <a:lnTo>
                        <a:pt x="308" y="1172"/>
                      </a:lnTo>
                      <a:lnTo>
                        <a:pt x="280" y="1174"/>
                      </a:lnTo>
                      <a:lnTo>
                        <a:pt x="254" y="1177"/>
                      </a:lnTo>
                      <a:lnTo>
                        <a:pt x="227" y="1177"/>
                      </a:lnTo>
                      <a:lnTo>
                        <a:pt x="200" y="1177"/>
                      </a:lnTo>
                      <a:lnTo>
                        <a:pt x="174" y="1174"/>
                      </a:lnTo>
                      <a:lnTo>
                        <a:pt x="148" y="1171"/>
                      </a:lnTo>
                      <a:lnTo>
                        <a:pt x="123" y="1167"/>
                      </a:lnTo>
                      <a:lnTo>
                        <a:pt x="100" y="1161"/>
                      </a:lnTo>
                      <a:lnTo>
                        <a:pt x="77" y="1152"/>
                      </a:lnTo>
                      <a:lnTo>
                        <a:pt x="56" y="1142"/>
                      </a:lnTo>
                      <a:lnTo>
                        <a:pt x="38" y="1132"/>
                      </a:lnTo>
                      <a:lnTo>
                        <a:pt x="19" y="1119"/>
                      </a:lnTo>
                      <a:lnTo>
                        <a:pt x="4" y="1103"/>
                      </a:lnTo>
                      <a:lnTo>
                        <a:pt x="0" y="976"/>
                      </a:lnTo>
                      <a:lnTo>
                        <a:pt x="0" y="845"/>
                      </a:lnTo>
                      <a:lnTo>
                        <a:pt x="1" y="710"/>
                      </a:lnTo>
                      <a:lnTo>
                        <a:pt x="7" y="577"/>
                      </a:lnTo>
                      <a:lnTo>
                        <a:pt x="14" y="452"/>
                      </a:lnTo>
                      <a:lnTo>
                        <a:pt x="24" y="334"/>
                      </a:lnTo>
                      <a:lnTo>
                        <a:pt x="36" y="230"/>
                      </a:lnTo>
                      <a:lnTo>
                        <a:pt x="51" y="141"/>
                      </a:lnTo>
                      <a:lnTo>
                        <a:pt x="71" y="132"/>
                      </a:lnTo>
                      <a:lnTo>
                        <a:pt x="91" y="124"/>
                      </a:lnTo>
                      <a:lnTo>
                        <a:pt x="113" y="115"/>
                      </a:lnTo>
                      <a:lnTo>
                        <a:pt x="134" y="106"/>
                      </a:lnTo>
                      <a:lnTo>
                        <a:pt x="155" y="97"/>
                      </a:lnTo>
                      <a:lnTo>
                        <a:pt x="176" y="89"/>
                      </a:lnTo>
                      <a:lnTo>
                        <a:pt x="196" y="80"/>
                      </a:lnTo>
                      <a:lnTo>
                        <a:pt x="218" y="70"/>
                      </a:lnTo>
                      <a:lnTo>
                        <a:pt x="238" y="61"/>
                      </a:lnTo>
                      <a:lnTo>
                        <a:pt x="259" y="54"/>
                      </a:lnTo>
                      <a:lnTo>
                        <a:pt x="280" y="44"/>
                      </a:lnTo>
                      <a:lnTo>
                        <a:pt x="301" y="35"/>
                      </a:lnTo>
                      <a:lnTo>
                        <a:pt x="323" y="26"/>
                      </a:lnTo>
                      <a:lnTo>
                        <a:pt x="343" y="17"/>
                      </a:lnTo>
                      <a:lnTo>
                        <a:pt x="365" y="9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0" name="Freeform 68"/>
                <p:cNvSpPr>
                  <a:spLocks/>
                </p:cNvSpPr>
                <p:nvPr/>
              </p:nvSpPr>
              <p:spPr bwMode="auto">
                <a:xfrm>
                  <a:off x="5158" y="2732"/>
                  <a:ext cx="14" cy="390"/>
                </a:xfrm>
                <a:custGeom>
                  <a:avLst/>
                  <a:gdLst>
                    <a:gd name="T0" fmla="*/ 32 w 41"/>
                    <a:gd name="T1" fmla="*/ 1169 h 1169"/>
                    <a:gd name="T2" fmla="*/ 41 w 41"/>
                    <a:gd name="T3" fmla="*/ 1158 h 1169"/>
                    <a:gd name="T4" fmla="*/ 38 w 41"/>
                    <a:gd name="T5" fmla="*/ 1119 h 1169"/>
                    <a:gd name="T6" fmla="*/ 36 w 41"/>
                    <a:gd name="T7" fmla="*/ 1081 h 1169"/>
                    <a:gd name="T8" fmla="*/ 35 w 41"/>
                    <a:gd name="T9" fmla="*/ 1043 h 1169"/>
                    <a:gd name="T10" fmla="*/ 32 w 41"/>
                    <a:gd name="T11" fmla="*/ 1007 h 1169"/>
                    <a:gd name="T12" fmla="*/ 32 w 41"/>
                    <a:gd name="T13" fmla="*/ 969 h 1169"/>
                    <a:gd name="T14" fmla="*/ 29 w 41"/>
                    <a:gd name="T15" fmla="*/ 931 h 1169"/>
                    <a:gd name="T16" fmla="*/ 29 w 41"/>
                    <a:gd name="T17" fmla="*/ 893 h 1169"/>
                    <a:gd name="T18" fmla="*/ 28 w 41"/>
                    <a:gd name="T19" fmla="*/ 857 h 1169"/>
                    <a:gd name="T20" fmla="*/ 26 w 41"/>
                    <a:gd name="T21" fmla="*/ 820 h 1169"/>
                    <a:gd name="T22" fmla="*/ 25 w 41"/>
                    <a:gd name="T23" fmla="*/ 784 h 1169"/>
                    <a:gd name="T24" fmla="*/ 25 w 41"/>
                    <a:gd name="T25" fmla="*/ 746 h 1169"/>
                    <a:gd name="T26" fmla="*/ 25 w 41"/>
                    <a:gd name="T27" fmla="*/ 710 h 1169"/>
                    <a:gd name="T28" fmla="*/ 23 w 41"/>
                    <a:gd name="T29" fmla="*/ 673 h 1169"/>
                    <a:gd name="T30" fmla="*/ 23 w 41"/>
                    <a:gd name="T31" fmla="*/ 637 h 1169"/>
                    <a:gd name="T32" fmla="*/ 23 w 41"/>
                    <a:gd name="T33" fmla="*/ 493 h 1169"/>
                    <a:gd name="T34" fmla="*/ 23 w 41"/>
                    <a:gd name="T35" fmla="*/ 457 h 1169"/>
                    <a:gd name="T36" fmla="*/ 25 w 41"/>
                    <a:gd name="T37" fmla="*/ 422 h 1169"/>
                    <a:gd name="T38" fmla="*/ 25 w 41"/>
                    <a:gd name="T39" fmla="*/ 385 h 1169"/>
                    <a:gd name="T40" fmla="*/ 25 w 41"/>
                    <a:gd name="T41" fmla="*/ 350 h 1169"/>
                    <a:gd name="T42" fmla="*/ 26 w 41"/>
                    <a:gd name="T43" fmla="*/ 314 h 1169"/>
                    <a:gd name="T44" fmla="*/ 28 w 41"/>
                    <a:gd name="T45" fmla="*/ 279 h 1169"/>
                    <a:gd name="T46" fmla="*/ 29 w 41"/>
                    <a:gd name="T47" fmla="*/ 244 h 1169"/>
                    <a:gd name="T48" fmla="*/ 29 w 41"/>
                    <a:gd name="T49" fmla="*/ 209 h 1169"/>
                    <a:gd name="T50" fmla="*/ 32 w 41"/>
                    <a:gd name="T51" fmla="*/ 174 h 1169"/>
                    <a:gd name="T52" fmla="*/ 32 w 41"/>
                    <a:gd name="T53" fmla="*/ 140 h 1169"/>
                    <a:gd name="T54" fmla="*/ 35 w 41"/>
                    <a:gd name="T55" fmla="*/ 105 h 1169"/>
                    <a:gd name="T56" fmla="*/ 36 w 41"/>
                    <a:gd name="T57" fmla="*/ 70 h 1169"/>
                    <a:gd name="T58" fmla="*/ 38 w 41"/>
                    <a:gd name="T59" fmla="*/ 35 h 1169"/>
                    <a:gd name="T60" fmla="*/ 41 w 41"/>
                    <a:gd name="T61" fmla="*/ 0 h 1169"/>
                    <a:gd name="T62" fmla="*/ 17 w 41"/>
                    <a:gd name="T63" fmla="*/ 0 h 1169"/>
                    <a:gd name="T64" fmla="*/ 15 w 41"/>
                    <a:gd name="T65" fmla="*/ 33 h 1169"/>
                    <a:gd name="T66" fmla="*/ 13 w 41"/>
                    <a:gd name="T67" fmla="*/ 68 h 1169"/>
                    <a:gd name="T68" fmla="*/ 12 w 41"/>
                    <a:gd name="T69" fmla="*/ 103 h 1169"/>
                    <a:gd name="T70" fmla="*/ 10 w 41"/>
                    <a:gd name="T71" fmla="*/ 138 h 1169"/>
                    <a:gd name="T72" fmla="*/ 9 w 41"/>
                    <a:gd name="T73" fmla="*/ 173 h 1169"/>
                    <a:gd name="T74" fmla="*/ 7 w 41"/>
                    <a:gd name="T75" fmla="*/ 208 h 1169"/>
                    <a:gd name="T76" fmla="*/ 6 w 41"/>
                    <a:gd name="T77" fmla="*/ 243 h 1169"/>
                    <a:gd name="T78" fmla="*/ 4 w 41"/>
                    <a:gd name="T79" fmla="*/ 278 h 1169"/>
                    <a:gd name="T80" fmla="*/ 3 w 41"/>
                    <a:gd name="T81" fmla="*/ 314 h 1169"/>
                    <a:gd name="T82" fmla="*/ 3 w 41"/>
                    <a:gd name="T83" fmla="*/ 350 h 1169"/>
                    <a:gd name="T84" fmla="*/ 1 w 41"/>
                    <a:gd name="T85" fmla="*/ 385 h 1169"/>
                    <a:gd name="T86" fmla="*/ 1 w 41"/>
                    <a:gd name="T87" fmla="*/ 422 h 1169"/>
                    <a:gd name="T88" fmla="*/ 0 w 41"/>
                    <a:gd name="T89" fmla="*/ 457 h 1169"/>
                    <a:gd name="T90" fmla="*/ 0 w 41"/>
                    <a:gd name="T91" fmla="*/ 493 h 1169"/>
                    <a:gd name="T92" fmla="*/ 0 w 41"/>
                    <a:gd name="T93" fmla="*/ 637 h 1169"/>
                    <a:gd name="T94" fmla="*/ 0 w 41"/>
                    <a:gd name="T95" fmla="*/ 673 h 1169"/>
                    <a:gd name="T96" fmla="*/ 1 w 41"/>
                    <a:gd name="T97" fmla="*/ 710 h 1169"/>
                    <a:gd name="T98" fmla="*/ 1 w 41"/>
                    <a:gd name="T99" fmla="*/ 746 h 1169"/>
                    <a:gd name="T100" fmla="*/ 3 w 41"/>
                    <a:gd name="T101" fmla="*/ 784 h 1169"/>
                    <a:gd name="T102" fmla="*/ 3 w 41"/>
                    <a:gd name="T103" fmla="*/ 820 h 1169"/>
                    <a:gd name="T104" fmla="*/ 4 w 41"/>
                    <a:gd name="T105" fmla="*/ 858 h 1169"/>
                    <a:gd name="T106" fmla="*/ 6 w 41"/>
                    <a:gd name="T107" fmla="*/ 895 h 1169"/>
                    <a:gd name="T108" fmla="*/ 7 w 41"/>
                    <a:gd name="T109" fmla="*/ 932 h 1169"/>
                    <a:gd name="T110" fmla="*/ 9 w 41"/>
                    <a:gd name="T111" fmla="*/ 970 h 1169"/>
                    <a:gd name="T112" fmla="*/ 10 w 41"/>
                    <a:gd name="T113" fmla="*/ 1008 h 1169"/>
                    <a:gd name="T114" fmla="*/ 12 w 41"/>
                    <a:gd name="T115" fmla="*/ 1044 h 1169"/>
                    <a:gd name="T116" fmla="*/ 13 w 41"/>
                    <a:gd name="T117" fmla="*/ 1084 h 1169"/>
                    <a:gd name="T118" fmla="*/ 15 w 41"/>
                    <a:gd name="T119" fmla="*/ 1120 h 1169"/>
                    <a:gd name="T120" fmla="*/ 17 w 41"/>
                    <a:gd name="T121" fmla="*/ 1158 h 1169"/>
                    <a:gd name="T122" fmla="*/ 26 w 41"/>
                    <a:gd name="T123" fmla="*/ 1146 h 1169"/>
                    <a:gd name="T124" fmla="*/ 32 w 41"/>
                    <a:gd name="T125" fmla="*/ 1169 h 1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" h="1169">
                      <a:moveTo>
                        <a:pt x="32" y="1169"/>
                      </a:moveTo>
                      <a:lnTo>
                        <a:pt x="41" y="1158"/>
                      </a:lnTo>
                      <a:lnTo>
                        <a:pt x="38" y="1119"/>
                      </a:lnTo>
                      <a:lnTo>
                        <a:pt x="36" y="1081"/>
                      </a:lnTo>
                      <a:lnTo>
                        <a:pt x="35" y="1043"/>
                      </a:lnTo>
                      <a:lnTo>
                        <a:pt x="32" y="1007"/>
                      </a:lnTo>
                      <a:lnTo>
                        <a:pt x="32" y="969"/>
                      </a:lnTo>
                      <a:lnTo>
                        <a:pt x="29" y="931"/>
                      </a:lnTo>
                      <a:lnTo>
                        <a:pt x="29" y="893"/>
                      </a:lnTo>
                      <a:lnTo>
                        <a:pt x="28" y="857"/>
                      </a:lnTo>
                      <a:lnTo>
                        <a:pt x="26" y="820"/>
                      </a:lnTo>
                      <a:lnTo>
                        <a:pt x="25" y="784"/>
                      </a:lnTo>
                      <a:lnTo>
                        <a:pt x="25" y="746"/>
                      </a:lnTo>
                      <a:lnTo>
                        <a:pt x="25" y="710"/>
                      </a:lnTo>
                      <a:lnTo>
                        <a:pt x="23" y="673"/>
                      </a:lnTo>
                      <a:lnTo>
                        <a:pt x="23" y="637"/>
                      </a:lnTo>
                      <a:lnTo>
                        <a:pt x="23" y="493"/>
                      </a:lnTo>
                      <a:lnTo>
                        <a:pt x="23" y="457"/>
                      </a:lnTo>
                      <a:lnTo>
                        <a:pt x="25" y="422"/>
                      </a:lnTo>
                      <a:lnTo>
                        <a:pt x="25" y="385"/>
                      </a:lnTo>
                      <a:lnTo>
                        <a:pt x="25" y="350"/>
                      </a:lnTo>
                      <a:lnTo>
                        <a:pt x="26" y="314"/>
                      </a:lnTo>
                      <a:lnTo>
                        <a:pt x="28" y="279"/>
                      </a:lnTo>
                      <a:lnTo>
                        <a:pt x="29" y="244"/>
                      </a:lnTo>
                      <a:lnTo>
                        <a:pt x="29" y="209"/>
                      </a:lnTo>
                      <a:lnTo>
                        <a:pt x="32" y="174"/>
                      </a:lnTo>
                      <a:lnTo>
                        <a:pt x="32" y="140"/>
                      </a:lnTo>
                      <a:lnTo>
                        <a:pt x="35" y="105"/>
                      </a:lnTo>
                      <a:lnTo>
                        <a:pt x="36" y="70"/>
                      </a:lnTo>
                      <a:lnTo>
                        <a:pt x="38" y="35"/>
                      </a:lnTo>
                      <a:lnTo>
                        <a:pt x="41" y="0"/>
                      </a:lnTo>
                      <a:lnTo>
                        <a:pt x="17" y="0"/>
                      </a:lnTo>
                      <a:lnTo>
                        <a:pt x="15" y="33"/>
                      </a:lnTo>
                      <a:lnTo>
                        <a:pt x="13" y="68"/>
                      </a:lnTo>
                      <a:lnTo>
                        <a:pt x="12" y="103"/>
                      </a:lnTo>
                      <a:lnTo>
                        <a:pt x="10" y="138"/>
                      </a:lnTo>
                      <a:lnTo>
                        <a:pt x="9" y="173"/>
                      </a:lnTo>
                      <a:lnTo>
                        <a:pt x="7" y="208"/>
                      </a:lnTo>
                      <a:lnTo>
                        <a:pt x="6" y="243"/>
                      </a:lnTo>
                      <a:lnTo>
                        <a:pt x="4" y="278"/>
                      </a:lnTo>
                      <a:lnTo>
                        <a:pt x="3" y="314"/>
                      </a:lnTo>
                      <a:lnTo>
                        <a:pt x="3" y="350"/>
                      </a:lnTo>
                      <a:lnTo>
                        <a:pt x="1" y="385"/>
                      </a:lnTo>
                      <a:lnTo>
                        <a:pt x="1" y="422"/>
                      </a:lnTo>
                      <a:lnTo>
                        <a:pt x="0" y="457"/>
                      </a:lnTo>
                      <a:lnTo>
                        <a:pt x="0" y="493"/>
                      </a:lnTo>
                      <a:lnTo>
                        <a:pt x="0" y="637"/>
                      </a:lnTo>
                      <a:lnTo>
                        <a:pt x="0" y="673"/>
                      </a:lnTo>
                      <a:lnTo>
                        <a:pt x="1" y="710"/>
                      </a:lnTo>
                      <a:lnTo>
                        <a:pt x="1" y="746"/>
                      </a:lnTo>
                      <a:lnTo>
                        <a:pt x="3" y="784"/>
                      </a:lnTo>
                      <a:lnTo>
                        <a:pt x="3" y="820"/>
                      </a:lnTo>
                      <a:lnTo>
                        <a:pt x="4" y="858"/>
                      </a:lnTo>
                      <a:lnTo>
                        <a:pt x="6" y="895"/>
                      </a:lnTo>
                      <a:lnTo>
                        <a:pt x="7" y="932"/>
                      </a:lnTo>
                      <a:lnTo>
                        <a:pt x="9" y="970"/>
                      </a:lnTo>
                      <a:lnTo>
                        <a:pt x="10" y="1008"/>
                      </a:lnTo>
                      <a:lnTo>
                        <a:pt x="12" y="1044"/>
                      </a:lnTo>
                      <a:lnTo>
                        <a:pt x="13" y="1084"/>
                      </a:lnTo>
                      <a:lnTo>
                        <a:pt x="15" y="1120"/>
                      </a:lnTo>
                      <a:lnTo>
                        <a:pt x="17" y="1158"/>
                      </a:lnTo>
                      <a:lnTo>
                        <a:pt x="26" y="1146"/>
                      </a:lnTo>
                      <a:lnTo>
                        <a:pt x="32" y="11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1" name="Freeform 69"/>
                <p:cNvSpPr>
                  <a:spLocks/>
                </p:cNvSpPr>
                <p:nvPr/>
              </p:nvSpPr>
              <p:spPr bwMode="auto">
                <a:xfrm>
                  <a:off x="5037" y="3097"/>
                  <a:ext cx="132" cy="31"/>
                </a:xfrm>
                <a:custGeom>
                  <a:avLst/>
                  <a:gdLst>
                    <a:gd name="T0" fmla="*/ 0 w 396"/>
                    <a:gd name="T1" fmla="*/ 9 h 93"/>
                    <a:gd name="T2" fmla="*/ 3 w 396"/>
                    <a:gd name="T3" fmla="*/ 16 h 93"/>
                    <a:gd name="T4" fmla="*/ 19 w 396"/>
                    <a:gd name="T5" fmla="*/ 32 h 93"/>
                    <a:gd name="T6" fmla="*/ 38 w 396"/>
                    <a:gd name="T7" fmla="*/ 47 h 93"/>
                    <a:gd name="T8" fmla="*/ 59 w 396"/>
                    <a:gd name="T9" fmla="*/ 58 h 93"/>
                    <a:gd name="T10" fmla="*/ 80 w 396"/>
                    <a:gd name="T11" fmla="*/ 69 h 93"/>
                    <a:gd name="T12" fmla="*/ 104 w 396"/>
                    <a:gd name="T13" fmla="*/ 76 h 93"/>
                    <a:gd name="T14" fmla="*/ 130 w 396"/>
                    <a:gd name="T15" fmla="*/ 83 h 93"/>
                    <a:gd name="T16" fmla="*/ 155 w 396"/>
                    <a:gd name="T17" fmla="*/ 88 h 93"/>
                    <a:gd name="T18" fmla="*/ 181 w 396"/>
                    <a:gd name="T19" fmla="*/ 90 h 93"/>
                    <a:gd name="T20" fmla="*/ 207 w 396"/>
                    <a:gd name="T21" fmla="*/ 92 h 93"/>
                    <a:gd name="T22" fmla="*/ 235 w 396"/>
                    <a:gd name="T23" fmla="*/ 93 h 93"/>
                    <a:gd name="T24" fmla="*/ 262 w 396"/>
                    <a:gd name="T25" fmla="*/ 92 h 93"/>
                    <a:gd name="T26" fmla="*/ 290 w 396"/>
                    <a:gd name="T27" fmla="*/ 90 h 93"/>
                    <a:gd name="T28" fmla="*/ 316 w 396"/>
                    <a:gd name="T29" fmla="*/ 89 h 93"/>
                    <a:gd name="T30" fmla="*/ 344 w 396"/>
                    <a:gd name="T31" fmla="*/ 85 h 93"/>
                    <a:gd name="T32" fmla="*/ 370 w 396"/>
                    <a:gd name="T33" fmla="*/ 80 h 93"/>
                    <a:gd name="T34" fmla="*/ 396 w 396"/>
                    <a:gd name="T35" fmla="*/ 74 h 93"/>
                    <a:gd name="T36" fmla="*/ 390 w 396"/>
                    <a:gd name="T37" fmla="*/ 51 h 93"/>
                    <a:gd name="T38" fmla="*/ 365 w 396"/>
                    <a:gd name="T39" fmla="*/ 57 h 93"/>
                    <a:gd name="T40" fmla="*/ 341 w 396"/>
                    <a:gd name="T41" fmla="*/ 61 h 93"/>
                    <a:gd name="T42" fmla="*/ 313 w 396"/>
                    <a:gd name="T43" fmla="*/ 66 h 93"/>
                    <a:gd name="T44" fmla="*/ 287 w 396"/>
                    <a:gd name="T45" fmla="*/ 69 h 93"/>
                    <a:gd name="T46" fmla="*/ 261 w 396"/>
                    <a:gd name="T47" fmla="*/ 70 h 93"/>
                    <a:gd name="T48" fmla="*/ 208 w 396"/>
                    <a:gd name="T49" fmla="*/ 70 h 93"/>
                    <a:gd name="T50" fmla="*/ 182 w 396"/>
                    <a:gd name="T51" fmla="*/ 69 h 93"/>
                    <a:gd name="T52" fmla="*/ 158 w 396"/>
                    <a:gd name="T53" fmla="*/ 64 h 93"/>
                    <a:gd name="T54" fmla="*/ 134 w 396"/>
                    <a:gd name="T55" fmla="*/ 60 h 93"/>
                    <a:gd name="T56" fmla="*/ 111 w 396"/>
                    <a:gd name="T57" fmla="*/ 54 h 93"/>
                    <a:gd name="T58" fmla="*/ 89 w 396"/>
                    <a:gd name="T59" fmla="*/ 47 h 93"/>
                    <a:gd name="T60" fmla="*/ 70 w 396"/>
                    <a:gd name="T61" fmla="*/ 37 h 93"/>
                    <a:gd name="T62" fmla="*/ 51 w 396"/>
                    <a:gd name="T63" fmla="*/ 26 h 93"/>
                    <a:gd name="T64" fmla="*/ 35 w 396"/>
                    <a:gd name="T65" fmla="*/ 15 h 93"/>
                    <a:gd name="T66" fmla="*/ 19 w 396"/>
                    <a:gd name="T67" fmla="*/ 0 h 93"/>
                    <a:gd name="T68" fmla="*/ 24 w 396"/>
                    <a:gd name="T69" fmla="*/ 8 h 93"/>
                    <a:gd name="T70" fmla="*/ 0 w 396"/>
                    <a:gd name="T71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96" h="93">
                      <a:moveTo>
                        <a:pt x="0" y="9"/>
                      </a:moveTo>
                      <a:lnTo>
                        <a:pt x="3" y="16"/>
                      </a:lnTo>
                      <a:lnTo>
                        <a:pt x="19" y="32"/>
                      </a:lnTo>
                      <a:lnTo>
                        <a:pt x="38" y="47"/>
                      </a:lnTo>
                      <a:lnTo>
                        <a:pt x="59" y="58"/>
                      </a:lnTo>
                      <a:lnTo>
                        <a:pt x="80" y="69"/>
                      </a:lnTo>
                      <a:lnTo>
                        <a:pt x="104" y="76"/>
                      </a:lnTo>
                      <a:lnTo>
                        <a:pt x="130" y="83"/>
                      </a:lnTo>
                      <a:lnTo>
                        <a:pt x="155" y="88"/>
                      </a:lnTo>
                      <a:lnTo>
                        <a:pt x="181" y="90"/>
                      </a:lnTo>
                      <a:lnTo>
                        <a:pt x="207" y="92"/>
                      </a:lnTo>
                      <a:lnTo>
                        <a:pt x="235" y="93"/>
                      </a:lnTo>
                      <a:lnTo>
                        <a:pt x="262" y="92"/>
                      </a:lnTo>
                      <a:lnTo>
                        <a:pt x="290" y="90"/>
                      </a:lnTo>
                      <a:lnTo>
                        <a:pt x="316" y="89"/>
                      </a:lnTo>
                      <a:lnTo>
                        <a:pt x="344" y="85"/>
                      </a:lnTo>
                      <a:lnTo>
                        <a:pt x="370" y="80"/>
                      </a:lnTo>
                      <a:lnTo>
                        <a:pt x="396" y="74"/>
                      </a:lnTo>
                      <a:lnTo>
                        <a:pt x="390" y="51"/>
                      </a:lnTo>
                      <a:lnTo>
                        <a:pt x="365" y="57"/>
                      </a:lnTo>
                      <a:lnTo>
                        <a:pt x="341" y="61"/>
                      </a:lnTo>
                      <a:lnTo>
                        <a:pt x="313" y="66"/>
                      </a:lnTo>
                      <a:lnTo>
                        <a:pt x="287" y="69"/>
                      </a:lnTo>
                      <a:lnTo>
                        <a:pt x="261" y="70"/>
                      </a:lnTo>
                      <a:lnTo>
                        <a:pt x="208" y="70"/>
                      </a:lnTo>
                      <a:lnTo>
                        <a:pt x="182" y="69"/>
                      </a:lnTo>
                      <a:lnTo>
                        <a:pt x="158" y="64"/>
                      </a:lnTo>
                      <a:lnTo>
                        <a:pt x="134" y="60"/>
                      </a:lnTo>
                      <a:lnTo>
                        <a:pt x="111" y="54"/>
                      </a:lnTo>
                      <a:lnTo>
                        <a:pt x="89" y="47"/>
                      </a:lnTo>
                      <a:lnTo>
                        <a:pt x="70" y="37"/>
                      </a:lnTo>
                      <a:lnTo>
                        <a:pt x="51" y="26"/>
                      </a:lnTo>
                      <a:lnTo>
                        <a:pt x="35" y="15"/>
                      </a:lnTo>
                      <a:lnTo>
                        <a:pt x="19" y="0"/>
                      </a:lnTo>
                      <a:lnTo>
                        <a:pt x="24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2" name="Freeform 70"/>
                <p:cNvSpPr>
                  <a:spLocks/>
                </p:cNvSpPr>
                <p:nvPr/>
              </p:nvSpPr>
              <p:spPr bwMode="auto">
                <a:xfrm>
                  <a:off x="5035" y="2776"/>
                  <a:ext cx="25" cy="324"/>
                </a:xfrm>
                <a:custGeom>
                  <a:avLst/>
                  <a:gdLst>
                    <a:gd name="T0" fmla="*/ 52 w 75"/>
                    <a:gd name="T1" fmla="*/ 7 h 973"/>
                    <a:gd name="T2" fmla="*/ 45 w 75"/>
                    <a:gd name="T3" fmla="*/ 51 h 973"/>
                    <a:gd name="T4" fmla="*/ 37 w 75"/>
                    <a:gd name="T5" fmla="*/ 97 h 973"/>
                    <a:gd name="T6" fmla="*/ 32 w 75"/>
                    <a:gd name="T7" fmla="*/ 148 h 973"/>
                    <a:gd name="T8" fmla="*/ 26 w 75"/>
                    <a:gd name="T9" fmla="*/ 202 h 973"/>
                    <a:gd name="T10" fmla="*/ 21 w 75"/>
                    <a:gd name="T11" fmla="*/ 259 h 973"/>
                    <a:gd name="T12" fmla="*/ 16 w 75"/>
                    <a:gd name="T13" fmla="*/ 320 h 973"/>
                    <a:gd name="T14" fmla="*/ 13 w 75"/>
                    <a:gd name="T15" fmla="*/ 382 h 973"/>
                    <a:gd name="T16" fmla="*/ 8 w 75"/>
                    <a:gd name="T17" fmla="*/ 446 h 973"/>
                    <a:gd name="T18" fmla="*/ 5 w 75"/>
                    <a:gd name="T19" fmla="*/ 512 h 973"/>
                    <a:gd name="T20" fmla="*/ 3 w 75"/>
                    <a:gd name="T21" fmla="*/ 579 h 973"/>
                    <a:gd name="T22" fmla="*/ 0 w 75"/>
                    <a:gd name="T23" fmla="*/ 646 h 973"/>
                    <a:gd name="T24" fmla="*/ 0 w 75"/>
                    <a:gd name="T25" fmla="*/ 714 h 973"/>
                    <a:gd name="T26" fmla="*/ 0 w 75"/>
                    <a:gd name="T27" fmla="*/ 845 h 973"/>
                    <a:gd name="T28" fmla="*/ 3 w 75"/>
                    <a:gd name="T29" fmla="*/ 910 h 973"/>
                    <a:gd name="T30" fmla="*/ 5 w 75"/>
                    <a:gd name="T31" fmla="*/ 973 h 973"/>
                    <a:gd name="T32" fmla="*/ 27 w 75"/>
                    <a:gd name="T33" fmla="*/ 941 h 973"/>
                    <a:gd name="T34" fmla="*/ 24 w 75"/>
                    <a:gd name="T35" fmla="*/ 877 h 973"/>
                    <a:gd name="T36" fmla="*/ 24 w 75"/>
                    <a:gd name="T37" fmla="*/ 813 h 973"/>
                    <a:gd name="T38" fmla="*/ 24 w 75"/>
                    <a:gd name="T39" fmla="*/ 679 h 973"/>
                    <a:gd name="T40" fmla="*/ 24 w 75"/>
                    <a:gd name="T41" fmla="*/ 612 h 973"/>
                    <a:gd name="T42" fmla="*/ 27 w 75"/>
                    <a:gd name="T43" fmla="*/ 547 h 973"/>
                    <a:gd name="T44" fmla="*/ 30 w 75"/>
                    <a:gd name="T45" fmla="*/ 480 h 973"/>
                    <a:gd name="T46" fmla="*/ 33 w 75"/>
                    <a:gd name="T47" fmla="*/ 416 h 973"/>
                    <a:gd name="T48" fmla="*/ 36 w 75"/>
                    <a:gd name="T49" fmla="*/ 352 h 973"/>
                    <a:gd name="T50" fmla="*/ 40 w 75"/>
                    <a:gd name="T51" fmla="*/ 291 h 973"/>
                    <a:gd name="T52" fmla="*/ 46 w 75"/>
                    <a:gd name="T53" fmla="*/ 233 h 973"/>
                    <a:gd name="T54" fmla="*/ 52 w 75"/>
                    <a:gd name="T55" fmla="*/ 177 h 973"/>
                    <a:gd name="T56" fmla="*/ 58 w 75"/>
                    <a:gd name="T57" fmla="*/ 125 h 973"/>
                    <a:gd name="T58" fmla="*/ 64 w 75"/>
                    <a:gd name="T59" fmla="*/ 77 h 973"/>
                    <a:gd name="T60" fmla="*/ 71 w 75"/>
                    <a:gd name="T61" fmla="*/ 33 h 973"/>
                    <a:gd name="T62" fmla="*/ 68 w 75"/>
                    <a:gd name="T63" fmla="*/ 22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5" h="973">
                      <a:moveTo>
                        <a:pt x="59" y="0"/>
                      </a:moveTo>
                      <a:lnTo>
                        <a:pt x="52" y="7"/>
                      </a:lnTo>
                      <a:lnTo>
                        <a:pt x="48" y="29"/>
                      </a:lnTo>
                      <a:lnTo>
                        <a:pt x="45" y="51"/>
                      </a:lnTo>
                      <a:lnTo>
                        <a:pt x="42" y="73"/>
                      </a:lnTo>
                      <a:lnTo>
                        <a:pt x="37" y="97"/>
                      </a:lnTo>
                      <a:lnTo>
                        <a:pt x="35" y="122"/>
                      </a:lnTo>
                      <a:lnTo>
                        <a:pt x="32" y="148"/>
                      </a:lnTo>
                      <a:lnTo>
                        <a:pt x="29" y="174"/>
                      </a:lnTo>
                      <a:lnTo>
                        <a:pt x="26" y="202"/>
                      </a:lnTo>
                      <a:lnTo>
                        <a:pt x="23" y="230"/>
                      </a:lnTo>
                      <a:lnTo>
                        <a:pt x="21" y="259"/>
                      </a:lnTo>
                      <a:lnTo>
                        <a:pt x="17" y="289"/>
                      </a:lnTo>
                      <a:lnTo>
                        <a:pt x="16" y="320"/>
                      </a:lnTo>
                      <a:lnTo>
                        <a:pt x="14" y="352"/>
                      </a:lnTo>
                      <a:lnTo>
                        <a:pt x="13" y="382"/>
                      </a:lnTo>
                      <a:lnTo>
                        <a:pt x="10" y="414"/>
                      </a:lnTo>
                      <a:lnTo>
                        <a:pt x="8" y="446"/>
                      </a:lnTo>
                      <a:lnTo>
                        <a:pt x="7" y="478"/>
                      </a:lnTo>
                      <a:lnTo>
                        <a:pt x="5" y="512"/>
                      </a:lnTo>
                      <a:lnTo>
                        <a:pt x="4" y="545"/>
                      </a:lnTo>
                      <a:lnTo>
                        <a:pt x="3" y="579"/>
                      </a:lnTo>
                      <a:lnTo>
                        <a:pt x="3" y="612"/>
                      </a:lnTo>
                      <a:lnTo>
                        <a:pt x="0" y="646"/>
                      </a:lnTo>
                      <a:lnTo>
                        <a:pt x="0" y="679"/>
                      </a:lnTo>
                      <a:lnTo>
                        <a:pt x="0" y="714"/>
                      </a:lnTo>
                      <a:lnTo>
                        <a:pt x="0" y="813"/>
                      </a:lnTo>
                      <a:lnTo>
                        <a:pt x="0" y="845"/>
                      </a:lnTo>
                      <a:lnTo>
                        <a:pt x="1" y="878"/>
                      </a:lnTo>
                      <a:lnTo>
                        <a:pt x="3" y="910"/>
                      </a:lnTo>
                      <a:lnTo>
                        <a:pt x="4" y="941"/>
                      </a:lnTo>
                      <a:lnTo>
                        <a:pt x="5" y="973"/>
                      </a:lnTo>
                      <a:lnTo>
                        <a:pt x="29" y="972"/>
                      </a:lnTo>
                      <a:lnTo>
                        <a:pt x="27" y="941"/>
                      </a:lnTo>
                      <a:lnTo>
                        <a:pt x="26" y="909"/>
                      </a:lnTo>
                      <a:lnTo>
                        <a:pt x="24" y="877"/>
                      </a:lnTo>
                      <a:lnTo>
                        <a:pt x="24" y="845"/>
                      </a:lnTo>
                      <a:lnTo>
                        <a:pt x="24" y="813"/>
                      </a:lnTo>
                      <a:lnTo>
                        <a:pt x="24" y="714"/>
                      </a:lnTo>
                      <a:lnTo>
                        <a:pt x="24" y="679"/>
                      </a:lnTo>
                      <a:lnTo>
                        <a:pt x="24" y="646"/>
                      </a:lnTo>
                      <a:lnTo>
                        <a:pt x="24" y="612"/>
                      </a:lnTo>
                      <a:lnTo>
                        <a:pt x="26" y="579"/>
                      </a:lnTo>
                      <a:lnTo>
                        <a:pt x="27" y="547"/>
                      </a:lnTo>
                      <a:lnTo>
                        <a:pt x="29" y="513"/>
                      </a:lnTo>
                      <a:lnTo>
                        <a:pt x="30" y="480"/>
                      </a:lnTo>
                      <a:lnTo>
                        <a:pt x="32" y="448"/>
                      </a:lnTo>
                      <a:lnTo>
                        <a:pt x="33" y="416"/>
                      </a:lnTo>
                      <a:lnTo>
                        <a:pt x="35" y="384"/>
                      </a:lnTo>
                      <a:lnTo>
                        <a:pt x="36" y="352"/>
                      </a:lnTo>
                      <a:lnTo>
                        <a:pt x="39" y="321"/>
                      </a:lnTo>
                      <a:lnTo>
                        <a:pt x="40" y="291"/>
                      </a:lnTo>
                      <a:lnTo>
                        <a:pt x="45" y="262"/>
                      </a:lnTo>
                      <a:lnTo>
                        <a:pt x="46" y="233"/>
                      </a:lnTo>
                      <a:lnTo>
                        <a:pt x="49" y="205"/>
                      </a:lnTo>
                      <a:lnTo>
                        <a:pt x="52" y="177"/>
                      </a:lnTo>
                      <a:lnTo>
                        <a:pt x="55" y="150"/>
                      </a:lnTo>
                      <a:lnTo>
                        <a:pt x="58" y="125"/>
                      </a:lnTo>
                      <a:lnTo>
                        <a:pt x="61" y="100"/>
                      </a:lnTo>
                      <a:lnTo>
                        <a:pt x="64" y="77"/>
                      </a:lnTo>
                      <a:lnTo>
                        <a:pt x="68" y="54"/>
                      </a:lnTo>
                      <a:lnTo>
                        <a:pt x="71" y="33"/>
                      </a:lnTo>
                      <a:lnTo>
                        <a:pt x="75" y="13"/>
                      </a:lnTo>
                      <a:lnTo>
                        <a:pt x="68" y="2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3" name="Freeform 71"/>
                <p:cNvSpPr>
                  <a:spLocks/>
                </p:cNvSpPr>
                <p:nvPr/>
              </p:nvSpPr>
              <p:spPr bwMode="auto">
                <a:xfrm>
                  <a:off x="5055" y="2729"/>
                  <a:ext cx="117" cy="54"/>
                </a:xfrm>
                <a:custGeom>
                  <a:avLst/>
                  <a:gdLst>
                    <a:gd name="T0" fmla="*/ 351 w 351"/>
                    <a:gd name="T1" fmla="*/ 10 h 163"/>
                    <a:gd name="T2" fmla="*/ 335 w 351"/>
                    <a:gd name="T3" fmla="*/ 0 h 163"/>
                    <a:gd name="T4" fmla="*/ 313 w 351"/>
                    <a:gd name="T5" fmla="*/ 8 h 163"/>
                    <a:gd name="T6" fmla="*/ 293 w 351"/>
                    <a:gd name="T7" fmla="*/ 17 h 163"/>
                    <a:gd name="T8" fmla="*/ 272 w 351"/>
                    <a:gd name="T9" fmla="*/ 26 h 163"/>
                    <a:gd name="T10" fmla="*/ 250 w 351"/>
                    <a:gd name="T11" fmla="*/ 33 h 163"/>
                    <a:gd name="T12" fmla="*/ 230 w 351"/>
                    <a:gd name="T13" fmla="*/ 43 h 163"/>
                    <a:gd name="T14" fmla="*/ 210 w 351"/>
                    <a:gd name="T15" fmla="*/ 52 h 163"/>
                    <a:gd name="T16" fmla="*/ 188 w 351"/>
                    <a:gd name="T17" fmla="*/ 61 h 163"/>
                    <a:gd name="T18" fmla="*/ 166 w 351"/>
                    <a:gd name="T19" fmla="*/ 70 h 163"/>
                    <a:gd name="T20" fmla="*/ 147 w 351"/>
                    <a:gd name="T21" fmla="*/ 78 h 163"/>
                    <a:gd name="T22" fmla="*/ 125 w 351"/>
                    <a:gd name="T23" fmla="*/ 87 h 163"/>
                    <a:gd name="T24" fmla="*/ 104 w 351"/>
                    <a:gd name="T25" fmla="*/ 97 h 163"/>
                    <a:gd name="T26" fmla="*/ 83 w 351"/>
                    <a:gd name="T27" fmla="*/ 104 h 163"/>
                    <a:gd name="T28" fmla="*/ 63 w 351"/>
                    <a:gd name="T29" fmla="*/ 115 h 163"/>
                    <a:gd name="T30" fmla="*/ 41 w 351"/>
                    <a:gd name="T31" fmla="*/ 123 h 163"/>
                    <a:gd name="T32" fmla="*/ 21 w 351"/>
                    <a:gd name="T33" fmla="*/ 131 h 163"/>
                    <a:gd name="T34" fmla="*/ 0 w 351"/>
                    <a:gd name="T35" fmla="*/ 141 h 163"/>
                    <a:gd name="T36" fmla="*/ 9 w 351"/>
                    <a:gd name="T37" fmla="*/ 163 h 163"/>
                    <a:gd name="T38" fmla="*/ 31 w 351"/>
                    <a:gd name="T39" fmla="*/ 152 h 163"/>
                    <a:gd name="T40" fmla="*/ 51 w 351"/>
                    <a:gd name="T41" fmla="*/ 145 h 163"/>
                    <a:gd name="T42" fmla="*/ 72 w 351"/>
                    <a:gd name="T43" fmla="*/ 135 h 163"/>
                    <a:gd name="T44" fmla="*/ 93 w 351"/>
                    <a:gd name="T45" fmla="*/ 126 h 163"/>
                    <a:gd name="T46" fmla="*/ 114 w 351"/>
                    <a:gd name="T47" fmla="*/ 118 h 163"/>
                    <a:gd name="T48" fmla="*/ 134 w 351"/>
                    <a:gd name="T49" fmla="*/ 109 h 163"/>
                    <a:gd name="T50" fmla="*/ 154 w 351"/>
                    <a:gd name="T51" fmla="*/ 100 h 163"/>
                    <a:gd name="T52" fmla="*/ 178 w 351"/>
                    <a:gd name="T53" fmla="*/ 91 h 163"/>
                    <a:gd name="T54" fmla="*/ 197 w 351"/>
                    <a:gd name="T55" fmla="*/ 83 h 163"/>
                    <a:gd name="T56" fmla="*/ 218 w 351"/>
                    <a:gd name="T57" fmla="*/ 74 h 163"/>
                    <a:gd name="T58" fmla="*/ 240 w 351"/>
                    <a:gd name="T59" fmla="*/ 65 h 163"/>
                    <a:gd name="T60" fmla="*/ 259 w 351"/>
                    <a:gd name="T61" fmla="*/ 55 h 163"/>
                    <a:gd name="T62" fmla="*/ 281 w 351"/>
                    <a:gd name="T63" fmla="*/ 48 h 163"/>
                    <a:gd name="T64" fmla="*/ 303 w 351"/>
                    <a:gd name="T65" fmla="*/ 38 h 163"/>
                    <a:gd name="T66" fmla="*/ 323 w 351"/>
                    <a:gd name="T67" fmla="*/ 30 h 163"/>
                    <a:gd name="T68" fmla="*/ 343 w 351"/>
                    <a:gd name="T69" fmla="*/ 22 h 163"/>
                    <a:gd name="T70" fmla="*/ 327 w 351"/>
                    <a:gd name="T71" fmla="*/ 10 h 163"/>
                    <a:gd name="T72" fmla="*/ 351 w 351"/>
                    <a:gd name="T73" fmla="*/ 1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1" h="163">
                      <a:moveTo>
                        <a:pt x="351" y="10"/>
                      </a:moveTo>
                      <a:lnTo>
                        <a:pt x="335" y="0"/>
                      </a:lnTo>
                      <a:lnTo>
                        <a:pt x="313" y="8"/>
                      </a:lnTo>
                      <a:lnTo>
                        <a:pt x="293" y="17"/>
                      </a:lnTo>
                      <a:lnTo>
                        <a:pt x="272" y="26"/>
                      </a:lnTo>
                      <a:lnTo>
                        <a:pt x="250" y="33"/>
                      </a:lnTo>
                      <a:lnTo>
                        <a:pt x="230" y="43"/>
                      </a:lnTo>
                      <a:lnTo>
                        <a:pt x="210" y="52"/>
                      </a:lnTo>
                      <a:lnTo>
                        <a:pt x="188" y="61"/>
                      </a:lnTo>
                      <a:lnTo>
                        <a:pt x="166" y="70"/>
                      </a:lnTo>
                      <a:lnTo>
                        <a:pt x="147" y="78"/>
                      </a:lnTo>
                      <a:lnTo>
                        <a:pt x="125" y="87"/>
                      </a:lnTo>
                      <a:lnTo>
                        <a:pt x="104" y="97"/>
                      </a:lnTo>
                      <a:lnTo>
                        <a:pt x="83" y="104"/>
                      </a:lnTo>
                      <a:lnTo>
                        <a:pt x="63" y="115"/>
                      </a:lnTo>
                      <a:lnTo>
                        <a:pt x="41" y="123"/>
                      </a:lnTo>
                      <a:lnTo>
                        <a:pt x="21" y="131"/>
                      </a:lnTo>
                      <a:lnTo>
                        <a:pt x="0" y="141"/>
                      </a:lnTo>
                      <a:lnTo>
                        <a:pt x="9" y="163"/>
                      </a:lnTo>
                      <a:lnTo>
                        <a:pt x="31" y="152"/>
                      </a:lnTo>
                      <a:lnTo>
                        <a:pt x="51" y="145"/>
                      </a:lnTo>
                      <a:lnTo>
                        <a:pt x="72" y="135"/>
                      </a:lnTo>
                      <a:lnTo>
                        <a:pt x="93" y="126"/>
                      </a:lnTo>
                      <a:lnTo>
                        <a:pt x="114" y="118"/>
                      </a:lnTo>
                      <a:lnTo>
                        <a:pt x="134" y="109"/>
                      </a:lnTo>
                      <a:lnTo>
                        <a:pt x="154" y="100"/>
                      </a:lnTo>
                      <a:lnTo>
                        <a:pt x="178" y="91"/>
                      </a:lnTo>
                      <a:lnTo>
                        <a:pt x="197" y="83"/>
                      </a:lnTo>
                      <a:lnTo>
                        <a:pt x="218" y="74"/>
                      </a:lnTo>
                      <a:lnTo>
                        <a:pt x="240" y="65"/>
                      </a:lnTo>
                      <a:lnTo>
                        <a:pt x="259" y="55"/>
                      </a:lnTo>
                      <a:lnTo>
                        <a:pt x="281" y="48"/>
                      </a:lnTo>
                      <a:lnTo>
                        <a:pt x="303" y="38"/>
                      </a:lnTo>
                      <a:lnTo>
                        <a:pt x="323" y="30"/>
                      </a:lnTo>
                      <a:lnTo>
                        <a:pt x="343" y="22"/>
                      </a:lnTo>
                      <a:lnTo>
                        <a:pt x="327" y="10"/>
                      </a:lnTo>
                      <a:lnTo>
                        <a:pt x="3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4" name="Freeform 72"/>
                <p:cNvSpPr>
                  <a:spLocks/>
                </p:cNvSpPr>
                <p:nvPr/>
              </p:nvSpPr>
              <p:spPr bwMode="auto">
                <a:xfrm>
                  <a:off x="5054" y="2753"/>
                  <a:ext cx="78" cy="284"/>
                </a:xfrm>
                <a:custGeom>
                  <a:avLst/>
                  <a:gdLst>
                    <a:gd name="T0" fmla="*/ 179 w 234"/>
                    <a:gd name="T1" fmla="*/ 126 h 853"/>
                    <a:gd name="T2" fmla="*/ 157 w 234"/>
                    <a:gd name="T3" fmla="*/ 158 h 853"/>
                    <a:gd name="T4" fmla="*/ 135 w 234"/>
                    <a:gd name="T5" fmla="*/ 192 h 853"/>
                    <a:gd name="T6" fmla="*/ 116 w 234"/>
                    <a:gd name="T7" fmla="*/ 224 h 853"/>
                    <a:gd name="T8" fmla="*/ 115 w 234"/>
                    <a:gd name="T9" fmla="*/ 264 h 853"/>
                    <a:gd name="T10" fmla="*/ 128 w 234"/>
                    <a:gd name="T11" fmla="*/ 312 h 853"/>
                    <a:gd name="T12" fmla="*/ 139 w 234"/>
                    <a:gd name="T13" fmla="*/ 358 h 853"/>
                    <a:gd name="T14" fmla="*/ 155 w 234"/>
                    <a:gd name="T15" fmla="*/ 405 h 853"/>
                    <a:gd name="T16" fmla="*/ 171 w 234"/>
                    <a:gd name="T17" fmla="*/ 450 h 853"/>
                    <a:gd name="T18" fmla="*/ 189 w 234"/>
                    <a:gd name="T19" fmla="*/ 494 h 853"/>
                    <a:gd name="T20" fmla="*/ 206 w 234"/>
                    <a:gd name="T21" fmla="*/ 540 h 853"/>
                    <a:gd name="T22" fmla="*/ 224 w 234"/>
                    <a:gd name="T23" fmla="*/ 587 h 853"/>
                    <a:gd name="T24" fmla="*/ 225 w 234"/>
                    <a:gd name="T25" fmla="*/ 625 h 853"/>
                    <a:gd name="T26" fmla="*/ 208 w 234"/>
                    <a:gd name="T27" fmla="*/ 652 h 853"/>
                    <a:gd name="T28" fmla="*/ 190 w 234"/>
                    <a:gd name="T29" fmla="*/ 678 h 853"/>
                    <a:gd name="T30" fmla="*/ 176 w 234"/>
                    <a:gd name="T31" fmla="*/ 706 h 853"/>
                    <a:gd name="T32" fmla="*/ 161 w 234"/>
                    <a:gd name="T33" fmla="*/ 734 h 853"/>
                    <a:gd name="T34" fmla="*/ 147 w 234"/>
                    <a:gd name="T35" fmla="*/ 764 h 853"/>
                    <a:gd name="T36" fmla="*/ 132 w 234"/>
                    <a:gd name="T37" fmla="*/ 798 h 853"/>
                    <a:gd name="T38" fmla="*/ 118 w 234"/>
                    <a:gd name="T39" fmla="*/ 834 h 853"/>
                    <a:gd name="T40" fmla="*/ 103 w 234"/>
                    <a:gd name="T41" fmla="*/ 844 h 853"/>
                    <a:gd name="T42" fmla="*/ 90 w 234"/>
                    <a:gd name="T43" fmla="*/ 825 h 853"/>
                    <a:gd name="T44" fmla="*/ 76 w 234"/>
                    <a:gd name="T45" fmla="*/ 808 h 853"/>
                    <a:gd name="T46" fmla="*/ 62 w 234"/>
                    <a:gd name="T47" fmla="*/ 792 h 853"/>
                    <a:gd name="T48" fmla="*/ 48 w 234"/>
                    <a:gd name="T49" fmla="*/ 774 h 853"/>
                    <a:gd name="T50" fmla="*/ 35 w 234"/>
                    <a:gd name="T51" fmla="*/ 758 h 853"/>
                    <a:gd name="T52" fmla="*/ 20 w 234"/>
                    <a:gd name="T53" fmla="*/ 744 h 853"/>
                    <a:gd name="T54" fmla="*/ 7 w 234"/>
                    <a:gd name="T55" fmla="*/ 728 h 853"/>
                    <a:gd name="T56" fmla="*/ 9 w 234"/>
                    <a:gd name="T57" fmla="*/ 658 h 853"/>
                    <a:gd name="T58" fmla="*/ 29 w 234"/>
                    <a:gd name="T59" fmla="*/ 536 h 853"/>
                    <a:gd name="T60" fmla="*/ 54 w 234"/>
                    <a:gd name="T61" fmla="*/ 415 h 853"/>
                    <a:gd name="T62" fmla="*/ 80 w 234"/>
                    <a:gd name="T63" fmla="*/ 296 h 853"/>
                    <a:gd name="T64" fmla="*/ 84 w 234"/>
                    <a:gd name="T65" fmla="*/ 223 h 853"/>
                    <a:gd name="T66" fmla="*/ 67 w 234"/>
                    <a:gd name="T67" fmla="*/ 195 h 853"/>
                    <a:gd name="T68" fmla="*/ 48 w 234"/>
                    <a:gd name="T69" fmla="*/ 162 h 853"/>
                    <a:gd name="T70" fmla="*/ 30 w 234"/>
                    <a:gd name="T71" fmla="*/ 128 h 853"/>
                    <a:gd name="T72" fmla="*/ 33 w 234"/>
                    <a:gd name="T73" fmla="*/ 96 h 853"/>
                    <a:gd name="T74" fmla="*/ 51 w 234"/>
                    <a:gd name="T75" fmla="*/ 69 h 853"/>
                    <a:gd name="T76" fmla="*/ 68 w 234"/>
                    <a:gd name="T77" fmla="*/ 43 h 853"/>
                    <a:gd name="T78" fmla="*/ 86 w 234"/>
                    <a:gd name="T79" fmla="*/ 14 h 853"/>
                    <a:gd name="T80" fmla="*/ 105 w 234"/>
                    <a:gd name="T81" fmla="*/ 14 h 853"/>
                    <a:gd name="T82" fmla="*/ 129 w 234"/>
                    <a:gd name="T83" fmla="*/ 43 h 853"/>
                    <a:gd name="T84" fmla="*/ 153 w 234"/>
                    <a:gd name="T85" fmla="*/ 69 h 853"/>
                    <a:gd name="T86" fmla="*/ 176 w 234"/>
                    <a:gd name="T87" fmla="*/ 96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4" h="853">
                      <a:moveTo>
                        <a:pt x="187" y="111"/>
                      </a:moveTo>
                      <a:lnTo>
                        <a:pt x="179" y="126"/>
                      </a:lnTo>
                      <a:lnTo>
                        <a:pt x="167" y="142"/>
                      </a:lnTo>
                      <a:lnTo>
                        <a:pt x="157" y="158"/>
                      </a:lnTo>
                      <a:lnTo>
                        <a:pt x="145" y="175"/>
                      </a:lnTo>
                      <a:lnTo>
                        <a:pt x="135" y="192"/>
                      </a:lnTo>
                      <a:lnTo>
                        <a:pt x="125" y="208"/>
                      </a:lnTo>
                      <a:lnTo>
                        <a:pt x="116" y="224"/>
                      </a:lnTo>
                      <a:lnTo>
                        <a:pt x="108" y="239"/>
                      </a:lnTo>
                      <a:lnTo>
                        <a:pt x="115" y="264"/>
                      </a:lnTo>
                      <a:lnTo>
                        <a:pt x="121" y="288"/>
                      </a:lnTo>
                      <a:lnTo>
                        <a:pt x="128" y="312"/>
                      </a:lnTo>
                      <a:lnTo>
                        <a:pt x="134" y="336"/>
                      </a:lnTo>
                      <a:lnTo>
                        <a:pt x="139" y="358"/>
                      </a:lnTo>
                      <a:lnTo>
                        <a:pt x="148" y="382"/>
                      </a:lnTo>
                      <a:lnTo>
                        <a:pt x="155" y="405"/>
                      </a:lnTo>
                      <a:lnTo>
                        <a:pt x="163" y="427"/>
                      </a:lnTo>
                      <a:lnTo>
                        <a:pt x="171" y="450"/>
                      </a:lnTo>
                      <a:lnTo>
                        <a:pt x="180" y="472"/>
                      </a:lnTo>
                      <a:lnTo>
                        <a:pt x="189" y="494"/>
                      </a:lnTo>
                      <a:lnTo>
                        <a:pt x="198" y="517"/>
                      </a:lnTo>
                      <a:lnTo>
                        <a:pt x="206" y="540"/>
                      </a:lnTo>
                      <a:lnTo>
                        <a:pt x="215" y="563"/>
                      </a:lnTo>
                      <a:lnTo>
                        <a:pt x="224" y="587"/>
                      </a:lnTo>
                      <a:lnTo>
                        <a:pt x="234" y="610"/>
                      </a:lnTo>
                      <a:lnTo>
                        <a:pt x="225" y="625"/>
                      </a:lnTo>
                      <a:lnTo>
                        <a:pt x="215" y="638"/>
                      </a:lnTo>
                      <a:lnTo>
                        <a:pt x="208" y="652"/>
                      </a:lnTo>
                      <a:lnTo>
                        <a:pt x="199" y="665"/>
                      </a:lnTo>
                      <a:lnTo>
                        <a:pt x="190" y="678"/>
                      </a:lnTo>
                      <a:lnTo>
                        <a:pt x="183" y="693"/>
                      </a:lnTo>
                      <a:lnTo>
                        <a:pt x="176" y="706"/>
                      </a:lnTo>
                      <a:lnTo>
                        <a:pt x="169" y="721"/>
                      </a:lnTo>
                      <a:lnTo>
                        <a:pt x="161" y="734"/>
                      </a:lnTo>
                      <a:lnTo>
                        <a:pt x="154" y="748"/>
                      </a:lnTo>
                      <a:lnTo>
                        <a:pt x="147" y="764"/>
                      </a:lnTo>
                      <a:lnTo>
                        <a:pt x="139" y="780"/>
                      </a:lnTo>
                      <a:lnTo>
                        <a:pt x="132" y="798"/>
                      </a:lnTo>
                      <a:lnTo>
                        <a:pt x="125" y="815"/>
                      </a:lnTo>
                      <a:lnTo>
                        <a:pt x="118" y="834"/>
                      </a:lnTo>
                      <a:lnTo>
                        <a:pt x="109" y="853"/>
                      </a:lnTo>
                      <a:lnTo>
                        <a:pt x="103" y="844"/>
                      </a:lnTo>
                      <a:lnTo>
                        <a:pt x="96" y="834"/>
                      </a:lnTo>
                      <a:lnTo>
                        <a:pt x="90" y="825"/>
                      </a:lnTo>
                      <a:lnTo>
                        <a:pt x="83" y="817"/>
                      </a:lnTo>
                      <a:lnTo>
                        <a:pt x="76" y="808"/>
                      </a:lnTo>
                      <a:lnTo>
                        <a:pt x="70" y="799"/>
                      </a:lnTo>
                      <a:lnTo>
                        <a:pt x="62" y="792"/>
                      </a:lnTo>
                      <a:lnTo>
                        <a:pt x="55" y="783"/>
                      </a:lnTo>
                      <a:lnTo>
                        <a:pt x="48" y="774"/>
                      </a:lnTo>
                      <a:lnTo>
                        <a:pt x="42" y="767"/>
                      </a:lnTo>
                      <a:lnTo>
                        <a:pt x="35" y="758"/>
                      </a:lnTo>
                      <a:lnTo>
                        <a:pt x="28" y="751"/>
                      </a:lnTo>
                      <a:lnTo>
                        <a:pt x="20" y="744"/>
                      </a:lnTo>
                      <a:lnTo>
                        <a:pt x="13" y="737"/>
                      </a:lnTo>
                      <a:lnTo>
                        <a:pt x="7" y="728"/>
                      </a:lnTo>
                      <a:lnTo>
                        <a:pt x="0" y="721"/>
                      </a:lnTo>
                      <a:lnTo>
                        <a:pt x="9" y="658"/>
                      </a:lnTo>
                      <a:lnTo>
                        <a:pt x="19" y="595"/>
                      </a:lnTo>
                      <a:lnTo>
                        <a:pt x="29" y="536"/>
                      </a:lnTo>
                      <a:lnTo>
                        <a:pt x="42" y="475"/>
                      </a:lnTo>
                      <a:lnTo>
                        <a:pt x="54" y="415"/>
                      </a:lnTo>
                      <a:lnTo>
                        <a:pt x="67" y="355"/>
                      </a:lnTo>
                      <a:lnTo>
                        <a:pt x="80" y="296"/>
                      </a:lnTo>
                      <a:lnTo>
                        <a:pt x="92" y="236"/>
                      </a:lnTo>
                      <a:lnTo>
                        <a:pt x="84" y="223"/>
                      </a:lnTo>
                      <a:lnTo>
                        <a:pt x="76" y="208"/>
                      </a:lnTo>
                      <a:lnTo>
                        <a:pt x="67" y="195"/>
                      </a:lnTo>
                      <a:lnTo>
                        <a:pt x="57" y="179"/>
                      </a:lnTo>
                      <a:lnTo>
                        <a:pt x="48" y="162"/>
                      </a:lnTo>
                      <a:lnTo>
                        <a:pt x="39" y="146"/>
                      </a:lnTo>
                      <a:lnTo>
                        <a:pt x="30" y="128"/>
                      </a:lnTo>
                      <a:lnTo>
                        <a:pt x="23" y="111"/>
                      </a:lnTo>
                      <a:lnTo>
                        <a:pt x="33" y="96"/>
                      </a:lnTo>
                      <a:lnTo>
                        <a:pt x="42" y="83"/>
                      </a:lnTo>
                      <a:lnTo>
                        <a:pt x="51" y="69"/>
                      </a:lnTo>
                      <a:lnTo>
                        <a:pt x="60" y="56"/>
                      </a:lnTo>
                      <a:lnTo>
                        <a:pt x="68" y="43"/>
                      </a:lnTo>
                      <a:lnTo>
                        <a:pt x="77" y="28"/>
                      </a:lnTo>
                      <a:lnTo>
                        <a:pt x="86" y="14"/>
                      </a:lnTo>
                      <a:lnTo>
                        <a:pt x="93" y="0"/>
                      </a:lnTo>
                      <a:lnTo>
                        <a:pt x="105" y="14"/>
                      </a:lnTo>
                      <a:lnTo>
                        <a:pt x="118" y="28"/>
                      </a:lnTo>
                      <a:lnTo>
                        <a:pt x="129" y="43"/>
                      </a:lnTo>
                      <a:lnTo>
                        <a:pt x="141" y="56"/>
                      </a:lnTo>
                      <a:lnTo>
                        <a:pt x="153" y="69"/>
                      </a:lnTo>
                      <a:lnTo>
                        <a:pt x="164" y="83"/>
                      </a:lnTo>
                      <a:lnTo>
                        <a:pt x="176" y="96"/>
                      </a:lnTo>
                      <a:lnTo>
                        <a:pt x="187" y="111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5" name="Freeform 73"/>
                <p:cNvSpPr>
                  <a:spLocks/>
                </p:cNvSpPr>
                <p:nvPr/>
              </p:nvSpPr>
              <p:spPr bwMode="auto">
                <a:xfrm>
                  <a:off x="5086" y="2788"/>
                  <a:ext cx="34" cy="46"/>
                </a:xfrm>
                <a:custGeom>
                  <a:avLst/>
                  <a:gdLst>
                    <a:gd name="T0" fmla="*/ 22 w 101"/>
                    <a:gd name="T1" fmla="*/ 131 h 138"/>
                    <a:gd name="T2" fmla="*/ 22 w 101"/>
                    <a:gd name="T3" fmla="*/ 138 h 138"/>
                    <a:gd name="T4" fmla="*/ 25 w 101"/>
                    <a:gd name="T5" fmla="*/ 133 h 138"/>
                    <a:gd name="T6" fmla="*/ 29 w 101"/>
                    <a:gd name="T7" fmla="*/ 125 h 138"/>
                    <a:gd name="T8" fmla="*/ 34 w 101"/>
                    <a:gd name="T9" fmla="*/ 118 h 138"/>
                    <a:gd name="T10" fmla="*/ 38 w 101"/>
                    <a:gd name="T11" fmla="*/ 109 h 138"/>
                    <a:gd name="T12" fmla="*/ 42 w 101"/>
                    <a:gd name="T13" fmla="*/ 102 h 138"/>
                    <a:gd name="T14" fmla="*/ 48 w 101"/>
                    <a:gd name="T15" fmla="*/ 93 h 138"/>
                    <a:gd name="T16" fmla="*/ 53 w 101"/>
                    <a:gd name="T17" fmla="*/ 85 h 138"/>
                    <a:gd name="T18" fmla="*/ 57 w 101"/>
                    <a:gd name="T19" fmla="*/ 76 h 138"/>
                    <a:gd name="T20" fmla="*/ 64 w 101"/>
                    <a:gd name="T21" fmla="*/ 67 h 138"/>
                    <a:gd name="T22" fmla="*/ 70 w 101"/>
                    <a:gd name="T23" fmla="*/ 60 h 138"/>
                    <a:gd name="T24" fmla="*/ 74 w 101"/>
                    <a:gd name="T25" fmla="*/ 51 h 138"/>
                    <a:gd name="T26" fmla="*/ 80 w 101"/>
                    <a:gd name="T27" fmla="*/ 42 h 138"/>
                    <a:gd name="T28" fmla="*/ 86 w 101"/>
                    <a:gd name="T29" fmla="*/ 34 h 138"/>
                    <a:gd name="T30" fmla="*/ 90 w 101"/>
                    <a:gd name="T31" fmla="*/ 26 h 138"/>
                    <a:gd name="T32" fmla="*/ 96 w 101"/>
                    <a:gd name="T33" fmla="*/ 19 h 138"/>
                    <a:gd name="T34" fmla="*/ 101 w 101"/>
                    <a:gd name="T35" fmla="*/ 12 h 138"/>
                    <a:gd name="T36" fmla="*/ 80 w 101"/>
                    <a:gd name="T37" fmla="*/ 0 h 138"/>
                    <a:gd name="T38" fmla="*/ 76 w 101"/>
                    <a:gd name="T39" fmla="*/ 7 h 138"/>
                    <a:gd name="T40" fmla="*/ 72 w 101"/>
                    <a:gd name="T41" fmla="*/ 13 h 138"/>
                    <a:gd name="T42" fmla="*/ 66 w 101"/>
                    <a:gd name="T43" fmla="*/ 22 h 138"/>
                    <a:gd name="T44" fmla="*/ 61 w 101"/>
                    <a:gd name="T45" fmla="*/ 29 h 138"/>
                    <a:gd name="T46" fmla="*/ 56 w 101"/>
                    <a:gd name="T47" fmla="*/ 38 h 138"/>
                    <a:gd name="T48" fmla="*/ 50 w 101"/>
                    <a:gd name="T49" fmla="*/ 45 h 138"/>
                    <a:gd name="T50" fmla="*/ 45 w 101"/>
                    <a:gd name="T51" fmla="*/ 54 h 138"/>
                    <a:gd name="T52" fmla="*/ 38 w 101"/>
                    <a:gd name="T53" fmla="*/ 63 h 138"/>
                    <a:gd name="T54" fmla="*/ 32 w 101"/>
                    <a:gd name="T55" fmla="*/ 73 h 138"/>
                    <a:gd name="T56" fmla="*/ 27 w 101"/>
                    <a:gd name="T57" fmla="*/ 80 h 138"/>
                    <a:gd name="T58" fmla="*/ 22 w 101"/>
                    <a:gd name="T59" fmla="*/ 90 h 138"/>
                    <a:gd name="T60" fmla="*/ 18 w 101"/>
                    <a:gd name="T61" fmla="*/ 98 h 138"/>
                    <a:gd name="T62" fmla="*/ 12 w 101"/>
                    <a:gd name="T63" fmla="*/ 106 h 138"/>
                    <a:gd name="T64" fmla="*/ 8 w 101"/>
                    <a:gd name="T65" fmla="*/ 114 h 138"/>
                    <a:gd name="T66" fmla="*/ 5 w 101"/>
                    <a:gd name="T67" fmla="*/ 121 h 138"/>
                    <a:gd name="T68" fmla="*/ 0 w 101"/>
                    <a:gd name="T69" fmla="*/ 130 h 138"/>
                    <a:gd name="T70" fmla="*/ 0 w 101"/>
                    <a:gd name="T71" fmla="*/ 137 h 138"/>
                    <a:gd name="T72" fmla="*/ 22 w 101"/>
                    <a:gd name="T73" fmla="*/ 131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1" h="138">
                      <a:moveTo>
                        <a:pt x="22" y="131"/>
                      </a:moveTo>
                      <a:lnTo>
                        <a:pt x="22" y="138"/>
                      </a:lnTo>
                      <a:lnTo>
                        <a:pt x="25" y="133"/>
                      </a:lnTo>
                      <a:lnTo>
                        <a:pt x="29" y="125"/>
                      </a:lnTo>
                      <a:lnTo>
                        <a:pt x="34" y="118"/>
                      </a:lnTo>
                      <a:lnTo>
                        <a:pt x="38" y="109"/>
                      </a:lnTo>
                      <a:lnTo>
                        <a:pt x="42" y="102"/>
                      </a:lnTo>
                      <a:lnTo>
                        <a:pt x="48" y="93"/>
                      </a:lnTo>
                      <a:lnTo>
                        <a:pt x="53" y="85"/>
                      </a:lnTo>
                      <a:lnTo>
                        <a:pt x="57" y="76"/>
                      </a:lnTo>
                      <a:lnTo>
                        <a:pt x="64" y="67"/>
                      </a:lnTo>
                      <a:lnTo>
                        <a:pt x="70" y="60"/>
                      </a:lnTo>
                      <a:lnTo>
                        <a:pt x="74" y="51"/>
                      </a:lnTo>
                      <a:lnTo>
                        <a:pt x="80" y="42"/>
                      </a:lnTo>
                      <a:lnTo>
                        <a:pt x="86" y="34"/>
                      </a:lnTo>
                      <a:lnTo>
                        <a:pt x="90" y="26"/>
                      </a:lnTo>
                      <a:lnTo>
                        <a:pt x="96" y="19"/>
                      </a:lnTo>
                      <a:lnTo>
                        <a:pt x="101" y="12"/>
                      </a:lnTo>
                      <a:lnTo>
                        <a:pt x="80" y="0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66" y="22"/>
                      </a:lnTo>
                      <a:lnTo>
                        <a:pt x="61" y="29"/>
                      </a:lnTo>
                      <a:lnTo>
                        <a:pt x="56" y="38"/>
                      </a:lnTo>
                      <a:lnTo>
                        <a:pt x="50" y="45"/>
                      </a:lnTo>
                      <a:lnTo>
                        <a:pt x="45" y="54"/>
                      </a:lnTo>
                      <a:lnTo>
                        <a:pt x="38" y="63"/>
                      </a:lnTo>
                      <a:lnTo>
                        <a:pt x="32" y="73"/>
                      </a:lnTo>
                      <a:lnTo>
                        <a:pt x="27" y="80"/>
                      </a:lnTo>
                      <a:lnTo>
                        <a:pt x="22" y="90"/>
                      </a:lnTo>
                      <a:lnTo>
                        <a:pt x="18" y="98"/>
                      </a:lnTo>
                      <a:lnTo>
                        <a:pt x="12" y="106"/>
                      </a:lnTo>
                      <a:lnTo>
                        <a:pt x="8" y="114"/>
                      </a:lnTo>
                      <a:lnTo>
                        <a:pt x="5" y="121"/>
                      </a:lnTo>
                      <a:lnTo>
                        <a:pt x="0" y="130"/>
                      </a:lnTo>
                      <a:lnTo>
                        <a:pt x="0" y="137"/>
                      </a:lnTo>
                      <a:lnTo>
                        <a:pt x="22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6" name="Freeform 74"/>
                <p:cNvSpPr>
                  <a:spLocks/>
                </p:cNvSpPr>
                <p:nvPr/>
              </p:nvSpPr>
              <p:spPr bwMode="auto">
                <a:xfrm>
                  <a:off x="5086" y="2831"/>
                  <a:ext cx="49" cy="127"/>
                </a:xfrm>
                <a:custGeom>
                  <a:avLst/>
                  <a:gdLst>
                    <a:gd name="T0" fmla="*/ 147 w 147"/>
                    <a:gd name="T1" fmla="*/ 381 h 381"/>
                    <a:gd name="T2" fmla="*/ 147 w 147"/>
                    <a:gd name="T3" fmla="*/ 371 h 381"/>
                    <a:gd name="T4" fmla="*/ 138 w 147"/>
                    <a:gd name="T5" fmla="*/ 346 h 381"/>
                    <a:gd name="T6" fmla="*/ 130 w 147"/>
                    <a:gd name="T7" fmla="*/ 323 h 381"/>
                    <a:gd name="T8" fmla="*/ 120 w 147"/>
                    <a:gd name="T9" fmla="*/ 300 h 381"/>
                    <a:gd name="T10" fmla="*/ 111 w 147"/>
                    <a:gd name="T11" fmla="*/ 277 h 381"/>
                    <a:gd name="T12" fmla="*/ 102 w 147"/>
                    <a:gd name="T13" fmla="*/ 255 h 381"/>
                    <a:gd name="T14" fmla="*/ 93 w 147"/>
                    <a:gd name="T15" fmla="*/ 231 h 381"/>
                    <a:gd name="T16" fmla="*/ 86 w 147"/>
                    <a:gd name="T17" fmla="*/ 210 h 381"/>
                    <a:gd name="T18" fmla="*/ 77 w 147"/>
                    <a:gd name="T19" fmla="*/ 186 h 381"/>
                    <a:gd name="T20" fmla="*/ 70 w 147"/>
                    <a:gd name="T21" fmla="*/ 164 h 381"/>
                    <a:gd name="T22" fmla="*/ 63 w 147"/>
                    <a:gd name="T23" fmla="*/ 141 h 381"/>
                    <a:gd name="T24" fmla="*/ 54 w 147"/>
                    <a:gd name="T25" fmla="*/ 119 h 381"/>
                    <a:gd name="T26" fmla="*/ 48 w 147"/>
                    <a:gd name="T27" fmla="*/ 96 h 381"/>
                    <a:gd name="T28" fmla="*/ 41 w 147"/>
                    <a:gd name="T29" fmla="*/ 73 h 381"/>
                    <a:gd name="T30" fmla="*/ 35 w 147"/>
                    <a:gd name="T31" fmla="*/ 48 h 381"/>
                    <a:gd name="T32" fmla="*/ 29 w 147"/>
                    <a:gd name="T33" fmla="*/ 25 h 381"/>
                    <a:gd name="T34" fmla="*/ 22 w 147"/>
                    <a:gd name="T35" fmla="*/ 0 h 381"/>
                    <a:gd name="T36" fmla="*/ 0 w 147"/>
                    <a:gd name="T37" fmla="*/ 6 h 381"/>
                    <a:gd name="T38" fmla="*/ 6 w 147"/>
                    <a:gd name="T39" fmla="*/ 31 h 381"/>
                    <a:gd name="T40" fmla="*/ 12 w 147"/>
                    <a:gd name="T41" fmla="*/ 55 h 381"/>
                    <a:gd name="T42" fmla="*/ 19 w 147"/>
                    <a:gd name="T43" fmla="*/ 79 h 381"/>
                    <a:gd name="T44" fmla="*/ 25 w 147"/>
                    <a:gd name="T45" fmla="*/ 102 h 381"/>
                    <a:gd name="T46" fmla="*/ 32 w 147"/>
                    <a:gd name="T47" fmla="*/ 127 h 381"/>
                    <a:gd name="T48" fmla="*/ 40 w 147"/>
                    <a:gd name="T49" fmla="*/ 148 h 381"/>
                    <a:gd name="T50" fmla="*/ 48 w 147"/>
                    <a:gd name="T51" fmla="*/ 172 h 381"/>
                    <a:gd name="T52" fmla="*/ 56 w 147"/>
                    <a:gd name="T53" fmla="*/ 195 h 381"/>
                    <a:gd name="T54" fmla="*/ 64 w 147"/>
                    <a:gd name="T55" fmla="*/ 217 h 381"/>
                    <a:gd name="T56" fmla="*/ 72 w 147"/>
                    <a:gd name="T57" fmla="*/ 240 h 381"/>
                    <a:gd name="T58" fmla="*/ 80 w 147"/>
                    <a:gd name="T59" fmla="*/ 262 h 381"/>
                    <a:gd name="T60" fmla="*/ 89 w 147"/>
                    <a:gd name="T61" fmla="*/ 285 h 381"/>
                    <a:gd name="T62" fmla="*/ 99 w 147"/>
                    <a:gd name="T63" fmla="*/ 309 h 381"/>
                    <a:gd name="T64" fmla="*/ 108 w 147"/>
                    <a:gd name="T65" fmla="*/ 332 h 381"/>
                    <a:gd name="T66" fmla="*/ 117 w 147"/>
                    <a:gd name="T67" fmla="*/ 355 h 381"/>
                    <a:gd name="T68" fmla="*/ 125 w 147"/>
                    <a:gd name="T69" fmla="*/ 380 h 381"/>
                    <a:gd name="T70" fmla="*/ 127 w 147"/>
                    <a:gd name="T71" fmla="*/ 368 h 381"/>
                    <a:gd name="T72" fmla="*/ 147 w 147"/>
                    <a:gd name="T73" fmla="*/ 381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7" h="381">
                      <a:moveTo>
                        <a:pt x="147" y="381"/>
                      </a:moveTo>
                      <a:lnTo>
                        <a:pt x="147" y="371"/>
                      </a:lnTo>
                      <a:lnTo>
                        <a:pt x="138" y="346"/>
                      </a:lnTo>
                      <a:lnTo>
                        <a:pt x="130" y="323"/>
                      </a:lnTo>
                      <a:lnTo>
                        <a:pt x="120" y="300"/>
                      </a:lnTo>
                      <a:lnTo>
                        <a:pt x="111" y="277"/>
                      </a:lnTo>
                      <a:lnTo>
                        <a:pt x="102" y="255"/>
                      </a:lnTo>
                      <a:lnTo>
                        <a:pt x="93" y="231"/>
                      </a:lnTo>
                      <a:lnTo>
                        <a:pt x="86" y="210"/>
                      </a:lnTo>
                      <a:lnTo>
                        <a:pt x="77" y="186"/>
                      </a:lnTo>
                      <a:lnTo>
                        <a:pt x="70" y="164"/>
                      </a:lnTo>
                      <a:lnTo>
                        <a:pt x="63" y="141"/>
                      </a:lnTo>
                      <a:lnTo>
                        <a:pt x="54" y="119"/>
                      </a:lnTo>
                      <a:lnTo>
                        <a:pt x="48" y="96"/>
                      </a:lnTo>
                      <a:lnTo>
                        <a:pt x="41" y="73"/>
                      </a:lnTo>
                      <a:lnTo>
                        <a:pt x="35" y="48"/>
                      </a:lnTo>
                      <a:lnTo>
                        <a:pt x="29" y="25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" y="31"/>
                      </a:lnTo>
                      <a:lnTo>
                        <a:pt x="12" y="55"/>
                      </a:lnTo>
                      <a:lnTo>
                        <a:pt x="19" y="79"/>
                      </a:lnTo>
                      <a:lnTo>
                        <a:pt x="25" y="102"/>
                      </a:lnTo>
                      <a:lnTo>
                        <a:pt x="32" y="127"/>
                      </a:lnTo>
                      <a:lnTo>
                        <a:pt x="40" y="148"/>
                      </a:lnTo>
                      <a:lnTo>
                        <a:pt x="48" y="172"/>
                      </a:lnTo>
                      <a:lnTo>
                        <a:pt x="56" y="195"/>
                      </a:lnTo>
                      <a:lnTo>
                        <a:pt x="64" y="217"/>
                      </a:lnTo>
                      <a:lnTo>
                        <a:pt x="72" y="240"/>
                      </a:lnTo>
                      <a:lnTo>
                        <a:pt x="80" y="262"/>
                      </a:lnTo>
                      <a:lnTo>
                        <a:pt x="89" y="285"/>
                      </a:lnTo>
                      <a:lnTo>
                        <a:pt x="99" y="309"/>
                      </a:lnTo>
                      <a:lnTo>
                        <a:pt x="108" y="332"/>
                      </a:lnTo>
                      <a:lnTo>
                        <a:pt x="117" y="355"/>
                      </a:lnTo>
                      <a:lnTo>
                        <a:pt x="125" y="380"/>
                      </a:lnTo>
                      <a:lnTo>
                        <a:pt x="127" y="368"/>
                      </a:lnTo>
                      <a:lnTo>
                        <a:pt x="147" y="3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7" name="Freeform 75"/>
                <p:cNvSpPr>
                  <a:spLocks/>
                </p:cNvSpPr>
                <p:nvPr/>
              </p:nvSpPr>
              <p:spPr bwMode="auto">
                <a:xfrm>
                  <a:off x="5087" y="2954"/>
                  <a:ext cx="48" cy="85"/>
                </a:xfrm>
                <a:custGeom>
                  <a:avLst/>
                  <a:gdLst>
                    <a:gd name="T0" fmla="*/ 1 w 145"/>
                    <a:gd name="T1" fmla="*/ 256 h 256"/>
                    <a:gd name="T2" fmla="*/ 22 w 145"/>
                    <a:gd name="T3" fmla="*/ 253 h 256"/>
                    <a:gd name="T4" fmla="*/ 29 w 145"/>
                    <a:gd name="T5" fmla="*/ 234 h 256"/>
                    <a:gd name="T6" fmla="*/ 38 w 145"/>
                    <a:gd name="T7" fmla="*/ 215 h 256"/>
                    <a:gd name="T8" fmla="*/ 45 w 145"/>
                    <a:gd name="T9" fmla="*/ 198 h 256"/>
                    <a:gd name="T10" fmla="*/ 52 w 145"/>
                    <a:gd name="T11" fmla="*/ 182 h 256"/>
                    <a:gd name="T12" fmla="*/ 59 w 145"/>
                    <a:gd name="T13" fmla="*/ 166 h 256"/>
                    <a:gd name="T14" fmla="*/ 67 w 145"/>
                    <a:gd name="T15" fmla="*/ 150 h 256"/>
                    <a:gd name="T16" fmla="*/ 72 w 145"/>
                    <a:gd name="T17" fmla="*/ 135 h 256"/>
                    <a:gd name="T18" fmla="*/ 80 w 145"/>
                    <a:gd name="T19" fmla="*/ 121 h 256"/>
                    <a:gd name="T20" fmla="*/ 87 w 145"/>
                    <a:gd name="T21" fmla="*/ 106 h 256"/>
                    <a:gd name="T22" fmla="*/ 94 w 145"/>
                    <a:gd name="T23" fmla="*/ 93 h 256"/>
                    <a:gd name="T24" fmla="*/ 102 w 145"/>
                    <a:gd name="T25" fmla="*/ 80 h 256"/>
                    <a:gd name="T26" fmla="*/ 110 w 145"/>
                    <a:gd name="T27" fmla="*/ 67 h 256"/>
                    <a:gd name="T28" fmla="*/ 118 w 145"/>
                    <a:gd name="T29" fmla="*/ 54 h 256"/>
                    <a:gd name="T30" fmla="*/ 126 w 145"/>
                    <a:gd name="T31" fmla="*/ 41 h 256"/>
                    <a:gd name="T32" fmla="*/ 135 w 145"/>
                    <a:gd name="T33" fmla="*/ 28 h 256"/>
                    <a:gd name="T34" fmla="*/ 145 w 145"/>
                    <a:gd name="T35" fmla="*/ 13 h 256"/>
                    <a:gd name="T36" fmla="*/ 125 w 145"/>
                    <a:gd name="T37" fmla="*/ 0 h 256"/>
                    <a:gd name="T38" fmla="*/ 116 w 145"/>
                    <a:gd name="T39" fmla="*/ 15 h 256"/>
                    <a:gd name="T40" fmla="*/ 107 w 145"/>
                    <a:gd name="T41" fmla="*/ 28 h 256"/>
                    <a:gd name="T42" fmla="*/ 99 w 145"/>
                    <a:gd name="T43" fmla="*/ 42 h 256"/>
                    <a:gd name="T44" fmla="*/ 90 w 145"/>
                    <a:gd name="T45" fmla="*/ 55 h 256"/>
                    <a:gd name="T46" fmla="*/ 83 w 145"/>
                    <a:gd name="T47" fmla="*/ 70 h 256"/>
                    <a:gd name="T48" fmla="*/ 74 w 145"/>
                    <a:gd name="T49" fmla="*/ 83 h 256"/>
                    <a:gd name="T50" fmla="*/ 67 w 145"/>
                    <a:gd name="T51" fmla="*/ 96 h 256"/>
                    <a:gd name="T52" fmla="*/ 59 w 145"/>
                    <a:gd name="T53" fmla="*/ 111 h 256"/>
                    <a:gd name="T54" fmla="*/ 52 w 145"/>
                    <a:gd name="T55" fmla="*/ 125 h 256"/>
                    <a:gd name="T56" fmla="*/ 45 w 145"/>
                    <a:gd name="T57" fmla="*/ 140 h 256"/>
                    <a:gd name="T58" fmla="*/ 38 w 145"/>
                    <a:gd name="T59" fmla="*/ 156 h 256"/>
                    <a:gd name="T60" fmla="*/ 30 w 145"/>
                    <a:gd name="T61" fmla="*/ 172 h 256"/>
                    <a:gd name="T62" fmla="*/ 23 w 145"/>
                    <a:gd name="T63" fmla="*/ 189 h 256"/>
                    <a:gd name="T64" fmla="*/ 16 w 145"/>
                    <a:gd name="T65" fmla="*/ 207 h 256"/>
                    <a:gd name="T66" fmla="*/ 7 w 145"/>
                    <a:gd name="T67" fmla="*/ 226 h 256"/>
                    <a:gd name="T68" fmla="*/ 0 w 145"/>
                    <a:gd name="T69" fmla="*/ 245 h 256"/>
                    <a:gd name="T70" fmla="*/ 20 w 145"/>
                    <a:gd name="T71" fmla="*/ 243 h 256"/>
                    <a:gd name="T72" fmla="*/ 1 w 145"/>
                    <a:gd name="T73" fmla="*/ 256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5" h="256">
                      <a:moveTo>
                        <a:pt x="1" y="256"/>
                      </a:moveTo>
                      <a:lnTo>
                        <a:pt x="22" y="253"/>
                      </a:lnTo>
                      <a:lnTo>
                        <a:pt x="29" y="234"/>
                      </a:lnTo>
                      <a:lnTo>
                        <a:pt x="38" y="215"/>
                      </a:lnTo>
                      <a:lnTo>
                        <a:pt x="45" y="198"/>
                      </a:lnTo>
                      <a:lnTo>
                        <a:pt x="52" y="182"/>
                      </a:lnTo>
                      <a:lnTo>
                        <a:pt x="59" y="166"/>
                      </a:lnTo>
                      <a:lnTo>
                        <a:pt x="67" y="150"/>
                      </a:lnTo>
                      <a:lnTo>
                        <a:pt x="72" y="135"/>
                      </a:lnTo>
                      <a:lnTo>
                        <a:pt x="80" y="121"/>
                      </a:lnTo>
                      <a:lnTo>
                        <a:pt x="87" y="106"/>
                      </a:lnTo>
                      <a:lnTo>
                        <a:pt x="94" y="93"/>
                      </a:lnTo>
                      <a:lnTo>
                        <a:pt x="102" y="80"/>
                      </a:lnTo>
                      <a:lnTo>
                        <a:pt x="110" y="67"/>
                      </a:lnTo>
                      <a:lnTo>
                        <a:pt x="118" y="54"/>
                      </a:lnTo>
                      <a:lnTo>
                        <a:pt x="126" y="41"/>
                      </a:lnTo>
                      <a:lnTo>
                        <a:pt x="135" y="28"/>
                      </a:lnTo>
                      <a:lnTo>
                        <a:pt x="145" y="13"/>
                      </a:lnTo>
                      <a:lnTo>
                        <a:pt x="125" y="0"/>
                      </a:lnTo>
                      <a:lnTo>
                        <a:pt x="116" y="15"/>
                      </a:lnTo>
                      <a:lnTo>
                        <a:pt x="107" y="28"/>
                      </a:lnTo>
                      <a:lnTo>
                        <a:pt x="99" y="42"/>
                      </a:lnTo>
                      <a:lnTo>
                        <a:pt x="90" y="55"/>
                      </a:lnTo>
                      <a:lnTo>
                        <a:pt x="83" y="70"/>
                      </a:lnTo>
                      <a:lnTo>
                        <a:pt x="74" y="83"/>
                      </a:lnTo>
                      <a:lnTo>
                        <a:pt x="67" y="96"/>
                      </a:lnTo>
                      <a:lnTo>
                        <a:pt x="59" y="111"/>
                      </a:lnTo>
                      <a:lnTo>
                        <a:pt x="52" y="125"/>
                      </a:lnTo>
                      <a:lnTo>
                        <a:pt x="45" y="140"/>
                      </a:lnTo>
                      <a:lnTo>
                        <a:pt x="38" y="156"/>
                      </a:lnTo>
                      <a:lnTo>
                        <a:pt x="30" y="172"/>
                      </a:lnTo>
                      <a:lnTo>
                        <a:pt x="23" y="189"/>
                      </a:lnTo>
                      <a:lnTo>
                        <a:pt x="16" y="207"/>
                      </a:lnTo>
                      <a:lnTo>
                        <a:pt x="7" y="226"/>
                      </a:lnTo>
                      <a:lnTo>
                        <a:pt x="0" y="245"/>
                      </a:lnTo>
                      <a:lnTo>
                        <a:pt x="20" y="243"/>
                      </a:lnTo>
                      <a:lnTo>
                        <a:pt x="1" y="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8" name="Freeform 76"/>
                <p:cNvSpPr>
                  <a:spLocks/>
                </p:cNvSpPr>
                <p:nvPr/>
              </p:nvSpPr>
              <p:spPr bwMode="auto">
                <a:xfrm>
                  <a:off x="5050" y="2990"/>
                  <a:ext cx="43" cy="49"/>
                </a:xfrm>
                <a:custGeom>
                  <a:avLst/>
                  <a:gdLst>
                    <a:gd name="T0" fmla="*/ 0 w 129"/>
                    <a:gd name="T1" fmla="*/ 6 h 147"/>
                    <a:gd name="T2" fmla="*/ 3 w 129"/>
                    <a:gd name="T3" fmla="*/ 16 h 147"/>
                    <a:gd name="T4" fmla="*/ 8 w 129"/>
                    <a:gd name="T5" fmla="*/ 24 h 147"/>
                    <a:gd name="T6" fmla="*/ 14 w 129"/>
                    <a:gd name="T7" fmla="*/ 31 h 147"/>
                    <a:gd name="T8" fmla="*/ 23 w 129"/>
                    <a:gd name="T9" fmla="*/ 38 h 147"/>
                    <a:gd name="T10" fmla="*/ 29 w 129"/>
                    <a:gd name="T11" fmla="*/ 45 h 147"/>
                    <a:gd name="T12" fmla="*/ 36 w 129"/>
                    <a:gd name="T13" fmla="*/ 54 h 147"/>
                    <a:gd name="T14" fmla="*/ 42 w 129"/>
                    <a:gd name="T15" fmla="*/ 61 h 147"/>
                    <a:gd name="T16" fmla="*/ 49 w 129"/>
                    <a:gd name="T17" fmla="*/ 70 h 147"/>
                    <a:gd name="T18" fmla="*/ 56 w 129"/>
                    <a:gd name="T19" fmla="*/ 77 h 147"/>
                    <a:gd name="T20" fmla="*/ 62 w 129"/>
                    <a:gd name="T21" fmla="*/ 86 h 147"/>
                    <a:gd name="T22" fmla="*/ 70 w 129"/>
                    <a:gd name="T23" fmla="*/ 93 h 147"/>
                    <a:gd name="T24" fmla="*/ 77 w 129"/>
                    <a:gd name="T25" fmla="*/ 102 h 147"/>
                    <a:gd name="T26" fmla="*/ 84 w 129"/>
                    <a:gd name="T27" fmla="*/ 111 h 147"/>
                    <a:gd name="T28" fmla="*/ 90 w 129"/>
                    <a:gd name="T29" fmla="*/ 120 h 147"/>
                    <a:gd name="T30" fmla="*/ 96 w 129"/>
                    <a:gd name="T31" fmla="*/ 128 h 147"/>
                    <a:gd name="T32" fmla="*/ 103 w 129"/>
                    <a:gd name="T33" fmla="*/ 137 h 147"/>
                    <a:gd name="T34" fmla="*/ 110 w 129"/>
                    <a:gd name="T35" fmla="*/ 147 h 147"/>
                    <a:gd name="T36" fmla="*/ 129 w 129"/>
                    <a:gd name="T37" fmla="*/ 134 h 147"/>
                    <a:gd name="T38" fmla="*/ 123 w 129"/>
                    <a:gd name="T39" fmla="*/ 124 h 147"/>
                    <a:gd name="T40" fmla="*/ 116 w 129"/>
                    <a:gd name="T41" fmla="*/ 115 h 147"/>
                    <a:gd name="T42" fmla="*/ 109 w 129"/>
                    <a:gd name="T43" fmla="*/ 105 h 147"/>
                    <a:gd name="T44" fmla="*/ 102 w 129"/>
                    <a:gd name="T45" fmla="*/ 96 h 147"/>
                    <a:gd name="T46" fmla="*/ 94 w 129"/>
                    <a:gd name="T47" fmla="*/ 88 h 147"/>
                    <a:gd name="T48" fmla="*/ 88 w 129"/>
                    <a:gd name="T49" fmla="*/ 79 h 147"/>
                    <a:gd name="T50" fmla="*/ 81 w 129"/>
                    <a:gd name="T51" fmla="*/ 70 h 147"/>
                    <a:gd name="T52" fmla="*/ 74 w 129"/>
                    <a:gd name="T53" fmla="*/ 63 h 147"/>
                    <a:gd name="T54" fmla="*/ 67 w 129"/>
                    <a:gd name="T55" fmla="*/ 54 h 147"/>
                    <a:gd name="T56" fmla="*/ 61 w 129"/>
                    <a:gd name="T57" fmla="*/ 45 h 147"/>
                    <a:gd name="T58" fmla="*/ 54 w 129"/>
                    <a:gd name="T59" fmla="*/ 38 h 147"/>
                    <a:gd name="T60" fmla="*/ 46 w 129"/>
                    <a:gd name="T61" fmla="*/ 31 h 147"/>
                    <a:gd name="T62" fmla="*/ 39 w 129"/>
                    <a:gd name="T63" fmla="*/ 24 h 147"/>
                    <a:gd name="T64" fmla="*/ 33 w 129"/>
                    <a:gd name="T65" fmla="*/ 15 h 147"/>
                    <a:gd name="T66" fmla="*/ 26 w 129"/>
                    <a:gd name="T67" fmla="*/ 8 h 147"/>
                    <a:gd name="T68" fmla="*/ 19 w 129"/>
                    <a:gd name="T69" fmla="*/ 0 h 147"/>
                    <a:gd name="T70" fmla="*/ 22 w 129"/>
                    <a:gd name="T71" fmla="*/ 9 h 147"/>
                    <a:gd name="T72" fmla="*/ 0 w 129"/>
                    <a:gd name="T73" fmla="*/ 6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47">
                      <a:moveTo>
                        <a:pt x="0" y="6"/>
                      </a:moveTo>
                      <a:lnTo>
                        <a:pt x="3" y="16"/>
                      </a:lnTo>
                      <a:lnTo>
                        <a:pt x="8" y="24"/>
                      </a:lnTo>
                      <a:lnTo>
                        <a:pt x="14" y="31"/>
                      </a:lnTo>
                      <a:lnTo>
                        <a:pt x="23" y="38"/>
                      </a:lnTo>
                      <a:lnTo>
                        <a:pt x="29" y="45"/>
                      </a:lnTo>
                      <a:lnTo>
                        <a:pt x="36" y="54"/>
                      </a:lnTo>
                      <a:lnTo>
                        <a:pt x="42" y="61"/>
                      </a:lnTo>
                      <a:lnTo>
                        <a:pt x="49" y="70"/>
                      </a:lnTo>
                      <a:lnTo>
                        <a:pt x="56" y="77"/>
                      </a:lnTo>
                      <a:lnTo>
                        <a:pt x="62" y="86"/>
                      </a:lnTo>
                      <a:lnTo>
                        <a:pt x="70" y="93"/>
                      </a:lnTo>
                      <a:lnTo>
                        <a:pt x="77" y="102"/>
                      </a:lnTo>
                      <a:lnTo>
                        <a:pt x="84" y="111"/>
                      </a:lnTo>
                      <a:lnTo>
                        <a:pt x="90" y="120"/>
                      </a:lnTo>
                      <a:lnTo>
                        <a:pt x="96" y="128"/>
                      </a:lnTo>
                      <a:lnTo>
                        <a:pt x="103" y="137"/>
                      </a:lnTo>
                      <a:lnTo>
                        <a:pt x="110" y="147"/>
                      </a:lnTo>
                      <a:lnTo>
                        <a:pt x="129" y="134"/>
                      </a:lnTo>
                      <a:lnTo>
                        <a:pt x="123" y="124"/>
                      </a:lnTo>
                      <a:lnTo>
                        <a:pt x="116" y="115"/>
                      </a:lnTo>
                      <a:lnTo>
                        <a:pt x="109" y="105"/>
                      </a:lnTo>
                      <a:lnTo>
                        <a:pt x="102" y="96"/>
                      </a:lnTo>
                      <a:lnTo>
                        <a:pt x="94" y="88"/>
                      </a:lnTo>
                      <a:lnTo>
                        <a:pt x="88" y="79"/>
                      </a:lnTo>
                      <a:lnTo>
                        <a:pt x="81" y="70"/>
                      </a:lnTo>
                      <a:lnTo>
                        <a:pt x="74" y="63"/>
                      </a:lnTo>
                      <a:lnTo>
                        <a:pt x="67" y="54"/>
                      </a:lnTo>
                      <a:lnTo>
                        <a:pt x="61" y="45"/>
                      </a:lnTo>
                      <a:lnTo>
                        <a:pt x="54" y="38"/>
                      </a:lnTo>
                      <a:lnTo>
                        <a:pt x="46" y="31"/>
                      </a:lnTo>
                      <a:lnTo>
                        <a:pt x="39" y="24"/>
                      </a:lnTo>
                      <a:lnTo>
                        <a:pt x="33" y="15"/>
                      </a:lnTo>
                      <a:lnTo>
                        <a:pt x="26" y="8"/>
                      </a:lnTo>
                      <a:lnTo>
                        <a:pt x="19" y="0"/>
                      </a:lnTo>
                      <a:lnTo>
                        <a:pt x="22" y="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9" name="Freeform 77"/>
                <p:cNvSpPr>
                  <a:spLocks/>
                </p:cNvSpPr>
                <p:nvPr/>
              </p:nvSpPr>
              <p:spPr bwMode="auto">
                <a:xfrm>
                  <a:off x="5050" y="2829"/>
                  <a:ext cx="38" cy="164"/>
                </a:xfrm>
                <a:custGeom>
                  <a:avLst/>
                  <a:gdLst>
                    <a:gd name="T0" fmla="*/ 90 w 113"/>
                    <a:gd name="T1" fmla="*/ 3 h 492"/>
                    <a:gd name="T2" fmla="*/ 84 w 113"/>
                    <a:gd name="T3" fmla="*/ 34 h 492"/>
                    <a:gd name="T4" fmla="*/ 78 w 113"/>
                    <a:gd name="T5" fmla="*/ 63 h 492"/>
                    <a:gd name="T6" fmla="*/ 72 w 113"/>
                    <a:gd name="T7" fmla="*/ 93 h 492"/>
                    <a:gd name="T8" fmla="*/ 65 w 113"/>
                    <a:gd name="T9" fmla="*/ 122 h 492"/>
                    <a:gd name="T10" fmla="*/ 59 w 113"/>
                    <a:gd name="T11" fmla="*/ 153 h 492"/>
                    <a:gd name="T12" fmla="*/ 52 w 113"/>
                    <a:gd name="T13" fmla="*/ 182 h 492"/>
                    <a:gd name="T14" fmla="*/ 46 w 113"/>
                    <a:gd name="T15" fmla="*/ 213 h 492"/>
                    <a:gd name="T16" fmla="*/ 40 w 113"/>
                    <a:gd name="T17" fmla="*/ 242 h 492"/>
                    <a:gd name="T18" fmla="*/ 33 w 113"/>
                    <a:gd name="T19" fmla="*/ 272 h 492"/>
                    <a:gd name="T20" fmla="*/ 27 w 113"/>
                    <a:gd name="T21" fmla="*/ 303 h 492"/>
                    <a:gd name="T22" fmla="*/ 22 w 113"/>
                    <a:gd name="T23" fmla="*/ 333 h 492"/>
                    <a:gd name="T24" fmla="*/ 17 w 113"/>
                    <a:gd name="T25" fmla="*/ 364 h 492"/>
                    <a:gd name="T26" fmla="*/ 11 w 113"/>
                    <a:gd name="T27" fmla="*/ 395 h 492"/>
                    <a:gd name="T28" fmla="*/ 7 w 113"/>
                    <a:gd name="T29" fmla="*/ 427 h 492"/>
                    <a:gd name="T30" fmla="*/ 3 w 113"/>
                    <a:gd name="T31" fmla="*/ 457 h 492"/>
                    <a:gd name="T32" fmla="*/ 0 w 113"/>
                    <a:gd name="T33" fmla="*/ 489 h 492"/>
                    <a:gd name="T34" fmla="*/ 23 w 113"/>
                    <a:gd name="T35" fmla="*/ 476 h 492"/>
                    <a:gd name="T36" fmla="*/ 27 w 113"/>
                    <a:gd name="T37" fmla="*/ 445 h 492"/>
                    <a:gd name="T38" fmla="*/ 32 w 113"/>
                    <a:gd name="T39" fmla="*/ 415 h 492"/>
                    <a:gd name="T40" fmla="*/ 38 w 113"/>
                    <a:gd name="T41" fmla="*/ 383 h 492"/>
                    <a:gd name="T42" fmla="*/ 42 w 113"/>
                    <a:gd name="T43" fmla="*/ 352 h 492"/>
                    <a:gd name="T44" fmla="*/ 48 w 113"/>
                    <a:gd name="T45" fmla="*/ 322 h 492"/>
                    <a:gd name="T46" fmla="*/ 54 w 113"/>
                    <a:gd name="T47" fmla="*/ 293 h 492"/>
                    <a:gd name="T48" fmla="*/ 59 w 113"/>
                    <a:gd name="T49" fmla="*/ 262 h 492"/>
                    <a:gd name="T50" fmla="*/ 65 w 113"/>
                    <a:gd name="T51" fmla="*/ 233 h 492"/>
                    <a:gd name="T52" fmla="*/ 72 w 113"/>
                    <a:gd name="T53" fmla="*/ 202 h 492"/>
                    <a:gd name="T54" fmla="*/ 78 w 113"/>
                    <a:gd name="T55" fmla="*/ 173 h 492"/>
                    <a:gd name="T56" fmla="*/ 86 w 113"/>
                    <a:gd name="T57" fmla="*/ 143 h 492"/>
                    <a:gd name="T58" fmla="*/ 91 w 113"/>
                    <a:gd name="T59" fmla="*/ 112 h 492"/>
                    <a:gd name="T60" fmla="*/ 99 w 113"/>
                    <a:gd name="T61" fmla="*/ 83 h 492"/>
                    <a:gd name="T62" fmla="*/ 103 w 113"/>
                    <a:gd name="T63" fmla="*/ 53 h 492"/>
                    <a:gd name="T64" fmla="*/ 110 w 113"/>
                    <a:gd name="T65" fmla="*/ 24 h 492"/>
                    <a:gd name="T66" fmla="*/ 112 w 113"/>
                    <a:gd name="T67" fmla="*/ 0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3" h="492">
                      <a:moveTo>
                        <a:pt x="91" y="12"/>
                      </a:moveTo>
                      <a:lnTo>
                        <a:pt x="90" y="3"/>
                      </a:lnTo>
                      <a:lnTo>
                        <a:pt x="87" y="19"/>
                      </a:lnTo>
                      <a:lnTo>
                        <a:pt x="84" y="34"/>
                      </a:lnTo>
                      <a:lnTo>
                        <a:pt x="81" y="48"/>
                      </a:lnTo>
                      <a:lnTo>
                        <a:pt x="78" y="63"/>
                      </a:lnTo>
                      <a:lnTo>
                        <a:pt x="75" y="79"/>
                      </a:lnTo>
                      <a:lnTo>
                        <a:pt x="72" y="93"/>
                      </a:lnTo>
                      <a:lnTo>
                        <a:pt x="70" y="108"/>
                      </a:lnTo>
                      <a:lnTo>
                        <a:pt x="65" y="122"/>
                      </a:lnTo>
                      <a:lnTo>
                        <a:pt x="62" y="137"/>
                      </a:lnTo>
                      <a:lnTo>
                        <a:pt x="59" y="153"/>
                      </a:lnTo>
                      <a:lnTo>
                        <a:pt x="55" y="168"/>
                      </a:lnTo>
                      <a:lnTo>
                        <a:pt x="52" y="182"/>
                      </a:lnTo>
                      <a:lnTo>
                        <a:pt x="49" y="198"/>
                      </a:lnTo>
                      <a:lnTo>
                        <a:pt x="46" y="213"/>
                      </a:lnTo>
                      <a:lnTo>
                        <a:pt x="43" y="227"/>
                      </a:lnTo>
                      <a:lnTo>
                        <a:pt x="40" y="242"/>
                      </a:lnTo>
                      <a:lnTo>
                        <a:pt x="38" y="256"/>
                      </a:lnTo>
                      <a:lnTo>
                        <a:pt x="33" y="272"/>
                      </a:lnTo>
                      <a:lnTo>
                        <a:pt x="30" y="287"/>
                      </a:lnTo>
                      <a:lnTo>
                        <a:pt x="27" y="303"/>
                      </a:lnTo>
                      <a:lnTo>
                        <a:pt x="24" y="317"/>
                      </a:lnTo>
                      <a:lnTo>
                        <a:pt x="22" y="333"/>
                      </a:lnTo>
                      <a:lnTo>
                        <a:pt x="19" y="348"/>
                      </a:lnTo>
                      <a:lnTo>
                        <a:pt x="17" y="364"/>
                      </a:lnTo>
                      <a:lnTo>
                        <a:pt x="14" y="380"/>
                      </a:lnTo>
                      <a:lnTo>
                        <a:pt x="11" y="395"/>
                      </a:lnTo>
                      <a:lnTo>
                        <a:pt x="8" y="411"/>
                      </a:lnTo>
                      <a:lnTo>
                        <a:pt x="7" y="427"/>
                      </a:lnTo>
                      <a:lnTo>
                        <a:pt x="6" y="441"/>
                      </a:lnTo>
                      <a:lnTo>
                        <a:pt x="3" y="457"/>
                      </a:lnTo>
                      <a:lnTo>
                        <a:pt x="1" y="473"/>
                      </a:lnTo>
                      <a:lnTo>
                        <a:pt x="0" y="489"/>
                      </a:lnTo>
                      <a:lnTo>
                        <a:pt x="22" y="492"/>
                      </a:lnTo>
                      <a:lnTo>
                        <a:pt x="23" y="476"/>
                      </a:lnTo>
                      <a:lnTo>
                        <a:pt x="24" y="461"/>
                      </a:lnTo>
                      <a:lnTo>
                        <a:pt x="27" y="445"/>
                      </a:lnTo>
                      <a:lnTo>
                        <a:pt x="30" y="429"/>
                      </a:lnTo>
                      <a:lnTo>
                        <a:pt x="32" y="415"/>
                      </a:lnTo>
                      <a:lnTo>
                        <a:pt x="35" y="399"/>
                      </a:lnTo>
                      <a:lnTo>
                        <a:pt x="38" y="383"/>
                      </a:lnTo>
                      <a:lnTo>
                        <a:pt x="40" y="368"/>
                      </a:lnTo>
                      <a:lnTo>
                        <a:pt x="42" y="352"/>
                      </a:lnTo>
                      <a:lnTo>
                        <a:pt x="45" y="338"/>
                      </a:lnTo>
                      <a:lnTo>
                        <a:pt x="48" y="322"/>
                      </a:lnTo>
                      <a:lnTo>
                        <a:pt x="51" y="307"/>
                      </a:lnTo>
                      <a:lnTo>
                        <a:pt x="54" y="293"/>
                      </a:lnTo>
                      <a:lnTo>
                        <a:pt x="56" y="277"/>
                      </a:lnTo>
                      <a:lnTo>
                        <a:pt x="59" y="262"/>
                      </a:lnTo>
                      <a:lnTo>
                        <a:pt x="62" y="248"/>
                      </a:lnTo>
                      <a:lnTo>
                        <a:pt x="65" y="233"/>
                      </a:lnTo>
                      <a:lnTo>
                        <a:pt x="70" y="217"/>
                      </a:lnTo>
                      <a:lnTo>
                        <a:pt x="72" y="202"/>
                      </a:lnTo>
                      <a:lnTo>
                        <a:pt x="75" y="186"/>
                      </a:lnTo>
                      <a:lnTo>
                        <a:pt x="78" y="173"/>
                      </a:lnTo>
                      <a:lnTo>
                        <a:pt x="83" y="157"/>
                      </a:lnTo>
                      <a:lnTo>
                        <a:pt x="86" y="143"/>
                      </a:lnTo>
                      <a:lnTo>
                        <a:pt x="88" y="128"/>
                      </a:lnTo>
                      <a:lnTo>
                        <a:pt x="91" y="112"/>
                      </a:lnTo>
                      <a:lnTo>
                        <a:pt x="94" y="98"/>
                      </a:lnTo>
                      <a:lnTo>
                        <a:pt x="99" y="83"/>
                      </a:lnTo>
                      <a:lnTo>
                        <a:pt x="100" y="69"/>
                      </a:lnTo>
                      <a:lnTo>
                        <a:pt x="103" y="53"/>
                      </a:lnTo>
                      <a:lnTo>
                        <a:pt x="107" y="38"/>
                      </a:lnTo>
                      <a:lnTo>
                        <a:pt x="110" y="24"/>
                      </a:lnTo>
                      <a:lnTo>
                        <a:pt x="113" y="9"/>
                      </a:lnTo>
                      <a:lnTo>
                        <a:pt x="112" y="0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0" name="Freeform 78"/>
                <p:cNvSpPr>
                  <a:spLocks/>
                </p:cNvSpPr>
                <p:nvPr/>
              </p:nvSpPr>
              <p:spPr bwMode="auto">
                <a:xfrm>
                  <a:off x="5058" y="2787"/>
                  <a:ext cx="30" cy="46"/>
                </a:xfrm>
                <a:custGeom>
                  <a:avLst/>
                  <a:gdLst>
                    <a:gd name="T0" fmla="*/ 1 w 89"/>
                    <a:gd name="T1" fmla="*/ 0 h 138"/>
                    <a:gd name="T2" fmla="*/ 0 w 89"/>
                    <a:gd name="T3" fmla="*/ 11 h 138"/>
                    <a:gd name="T4" fmla="*/ 3 w 89"/>
                    <a:gd name="T5" fmla="*/ 20 h 138"/>
                    <a:gd name="T6" fmla="*/ 7 w 89"/>
                    <a:gd name="T7" fmla="*/ 29 h 138"/>
                    <a:gd name="T8" fmla="*/ 10 w 89"/>
                    <a:gd name="T9" fmla="*/ 38 h 138"/>
                    <a:gd name="T10" fmla="*/ 16 w 89"/>
                    <a:gd name="T11" fmla="*/ 46 h 138"/>
                    <a:gd name="T12" fmla="*/ 20 w 89"/>
                    <a:gd name="T13" fmla="*/ 55 h 138"/>
                    <a:gd name="T14" fmla="*/ 25 w 89"/>
                    <a:gd name="T15" fmla="*/ 64 h 138"/>
                    <a:gd name="T16" fmla="*/ 29 w 89"/>
                    <a:gd name="T17" fmla="*/ 72 h 138"/>
                    <a:gd name="T18" fmla="*/ 33 w 89"/>
                    <a:gd name="T19" fmla="*/ 81 h 138"/>
                    <a:gd name="T20" fmla="*/ 39 w 89"/>
                    <a:gd name="T21" fmla="*/ 88 h 138"/>
                    <a:gd name="T22" fmla="*/ 42 w 89"/>
                    <a:gd name="T23" fmla="*/ 96 h 138"/>
                    <a:gd name="T24" fmla="*/ 48 w 89"/>
                    <a:gd name="T25" fmla="*/ 103 h 138"/>
                    <a:gd name="T26" fmla="*/ 52 w 89"/>
                    <a:gd name="T27" fmla="*/ 110 h 138"/>
                    <a:gd name="T28" fmla="*/ 57 w 89"/>
                    <a:gd name="T29" fmla="*/ 118 h 138"/>
                    <a:gd name="T30" fmla="*/ 61 w 89"/>
                    <a:gd name="T31" fmla="*/ 125 h 138"/>
                    <a:gd name="T32" fmla="*/ 64 w 89"/>
                    <a:gd name="T33" fmla="*/ 132 h 138"/>
                    <a:gd name="T34" fmla="*/ 68 w 89"/>
                    <a:gd name="T35" fmla="*/ 138 h 138"/>
                    <a:gd name="T36" fmla="*/ 89 w 89"/>
                    <a:gd name="T37" fmla="*/ 126 h 138"/>
                    <a:gd name="T38" fmla="*/ 86 w 89"/>
                    <a:gd name="T39" fmla="*/ 119 h 138"/>
                    <a:gd name="T40" fmla="*/ 80 w 89"/>
                    <a:gd name="T41" fmla="*/ 113 h 138"/>
                    <a:gd name="T42" fmla="*/ 77 w 89"/>
                    <a:gd name="T43" fmla="*/ 106 h 138"/>
                    <a:gd name="T44" fmla="*/ 73 w 89"/>
                    <a:gd name="T45" fmla="*/ 99 h 138"/>
                    <a:gd name="T46" fmla="*/ 68 w 89"/>
                    <a:gd name="T47" fmla="*/ 91 h 138"/>
                    <a:gd name="T48" fmla="*/ 64 w 89"/>
                    <a:gd name="T49" fmla="*/ 84 h 138"/>
                    <a:gd name="T50" fmla="*/ 60 w 89"/>
                    <a:gd name="T51" fmla="*/ 77 h 138"/>
                    <a:gd name="T52" fmla="*/ 54 w 89"/>
                    <a:gd name="T53" fmla="*/ 68 h 138"/>
                    <a:gd name="T54" fmla="*/ 49 w 89"/>
                    <a:gd name="T55" fmla="*/ 62 h 138"/>
                    <a:gd name="T56" fmla="*/ 45 w 89"/>
                    <a:gd name="T57" fmla="*/ 54 h 138"/>
                    <a:gd name="T58" fmla="*/ 41 w 89"/>
                    <a:gd name="T59" fmla="*/ 45 h 138"/>
                    <a:gd name="T60" fmla="*/ 36 w 89"/>
                    <a:gd name="T61" fmla="*/ 36 h 138"/>
                    <a:gd name="T62" fmla="*/ 32 w 89"/>
                    <a:gd name="T63" fmla="*/ 29 h 138"/>
                    <a:gd name="T64" fmla="*/ 29 w 89"/>
                    <a:gd name="T65" fmla="*/ 20 h 138"/>
                    <a:gd name="T66" fmla="*/ 25 w 89"/>
                    <a:gd name="T67" fmla="*/ 11 h 138"/>
                    <a:gd name="T68" fmla="*/ 22 w 89"/>
                    <a:gd name="T69" fmla="*/ 3 h 138"/>
                    <a:gd name="T70" fmla="*/ 20 w 89"/>
                    <a:gd name="T71" fmla="*/ 13 h 138"/>
                    <a:gd name="T72" fmla="*/ 1 w 89"/>
                    <a:gd name="T7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138">
                      <a:moveTo>
                        <a:pt x="1" y="0"/>
                      </a:moveTo>
                      <a:lnTo>
                        <a:pt x="0" y="11"/>
                      </a:lnTo>
                      <a:lnTo>
                        <a:pt x="3" y="20"/>
                      </a:lnTo>
                      <a:lnTo>
                        <a:pt x="7" y="29"/>
                      </a:lnTo>
                      <a:lnTo>
                        <a:pt x="10" y="38"/>
                      </a:lnTo>
                      <a:lnTo>
                        <a:pt x="16" y="46"/>
                      </a:lnTo>
                      <a:lnTo>
                        <a:pt x="20" y="55"/>
                      </a:lnTo>
                      <a:lnTo>
                        <a:pt x="25" y="64"/>
                      </a:lnTo>
                      <a:lnTo>
                        <a:pt x="29" y="72"/>
                      </a:lnTo>
                      <a:lnTo>
                        <a:pt x="33" y="81"/>
                      </a:lnTo>
                      <a:lnTo>
                        <a:pt x="39" y="88"/>
                      </a:lnTo>
                      <a:lnTo>
                        <a:pt x="42" y="96"/>
                      </a:lnTo>
                      <a:lnTo>
                        <a:pt x="48" y="103"/>
                      </a:lnTo>
                      <a:lnTo>
                        <a:pt x="52" y="110"/>
                      </a:lnTo>
                      <a:lnTo>
                        <a:pt x="57" y="118"/>
                      </a:lnTo>
                      <a:lnTo>
                        <a:pt x="61" y="125"/>
                      </a:lnTo>
                      <a:lnTo>
                        <a:pt x="64" y="132"/>
                      </a:lnTo>
                      <a:lnTo>
                        <a:pt x="68" y="138"/>
                      </a:lnTo>
                      <a:lnTo>
                        <a:pt x="89" y="126"/>
                      </a:lnTo>
                      <a:lnTo>
                        <a:pt x="86" y="119"/>
                      </a:lnTo>
                      <a:lnTo>
                        <a:pt x="80" y="113"/>
                      </a:lnTo>
                      <a:lnTo>
                        <a:pt x="77" y="106"/>
                      </a:lnTo>
                      <a:lnTo>
                        <a:pt x="73" y="99"/>
                      </a:lnTo>
                      <a:lnTo>
                        <a:pt x="68" y="91"/>
                      </a:lnTo>
                      <a:lnTo>
                        <a:pt x="64" y="84"/>
                      </a:lnTo>
                      <a:lnTo>
                        <a:pt x="60" y="77"/>
                      </a:lnTo>
                      <a:lnTo>
                        <a:pt x="54" y="68"/>
                      </a:lnTo>
                      <a:lnTo>
                        <a:pt x="49" y="62"/>
                      </a:lnTo>
                      <a:lnTo>
                        <a:pt x="45" y="54"/>
                      </a:lnTo>
                      <a:lnTo>
                        <a:pt x="41" y="45"/>
                      </a:lnTo>
                      <a:lnTo>
                        <a:pt x="36" y="36"/>
                      </a:lnTo>
                      <a:lnTo>
                        <a:pt x="32" y="29"/>
                      </a:lnTo>
                      <a:lnTo>
                        <a:pt x="29" y="20"/>
                      </a:lnTo>
                      <a:lnTo>
                        <a:pt x="25" y="11"/>
                      </a:lnTo>
                      <a:lnTo>
                        <a:pt x="22" y="3"/>
                      </a:lnTo>
                      <a:lnTo>
                        <a:pt x="20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1" name="Freeform 79"/>
                <p:cNvSpPr>
                  <a:spLocks/>
                </p:cNvSpPr>
                <p:nvPr/>
              </p:nvSpPr>
              <p:spPr bwMode="auto">
                <a:xfrm>
                  <a:off x="5058" y="2750"/>
                  <a:ext cx="31" cy="42"/>
                </a:xfrm>
                <a:custGeom>
                  <a:avLst/>
                  <a:gdLst>
                    <a:gd name="T0" fmla="*/ 89 w 91"/>
                    <a:gd name="T1" fmla="*/ 0 h 124"/>
                    <a:gd name="T2" fmla="*/ 70 w 91"/>
                    <a:gd name="T3" fmla="*/ 2 h 124"/>
                    <a:gd name="T4" fmla="*/ 66 w 91"/>
                    <a:gd name="T5" fmla="*/ 9 h 124"/>
                    <a:gd name="T6" fmla="*/ 62 w 91"/>
                    <a:gd name="T7" fmla="*/ 15 h 124"/>
                    <a:gd name="T8" fmla="*/ 57 w 91"/>
                    <a:gd name="T9" fmla="*/ 21 h 124"/>
                    <a:gd name="T10" fmla="*/ 53 w 91"/>
                    <a:gd name="T11" fmla="*/ 29 h 124"/>
                    <a:gd name="T12" fmla="*/ 48 w 91"/>
                    <a:gd name="T13" fmla="*/ 37 h 124"/>
                    <a:gd name="T14" fmla="*/ 44 w 91"/>
                    <a:gd name="T15" fmla="*/ 44 h 124"/>
                    <a:gd name="T16" fmla="*/ 40 w 91"/>
                    <a:gd name="T17" fmla="*/ 50 h 124"/>
                    <a:gd name="T18" fmla="*/ 35 w 91"/>
                    <a:gd name="T19" fmla="*/ 55 h 124"/>
                    <a:gd name="T20" fmla="*/ 31 w 91"/>
                    <a:gd name="T21" fmla="*/ 64 h 124"/>
                    <a:gd name="T22" fmla="*/ 27 w 91"/>
                    <a:gd name="T23" fmla="*/ 70 h 124"/>
                    <a:gd name="T24" fmla="*/ 22 w 91"/>
                    <a:gd name="T25" fmla="*/ 76 h 124"/>
                    <a:gd name="T26" fmla="*/ 18 w 91"/>
                    <a:gd name="T27" fmla="*/ 83 h 124"/>
                    <a:gd name="T28" fmla="*/ 14 w 91"/>
                    <a:gd name="T29" fmla="*/ 90 h 124"/>
                    <a:gd name="T30" fmla="*/ 9 w 91"/>
                    <a:gd name="T31" fmla="*/ 98 h 124"/>
                    <a:gd name="T32" fmla="*/ 5 w 91"/>
                    <a:gd name="T33" fmla="*/ 105 h 124"/>
                    <a:gd name="T34" fmla="*/ 0 w 91"/>
                    <a:gd name="T35" fmla="*/ 111 h 124"/>
                    <a:gd name="T36" fmla="*/ 19 w 91"/>
                    <a:gd name="T37" fmla="*/ 124 h 124"/>
                    <a:gd name="T38" fmla="*/ 24 w 91"/>
                    <a:gd name="T39" fmla="*/ 118 h 124"/>
                    <a:gd name="T40" fmla="*/ 28 w 91"/>
                    <a:gd name="T41" fmla="*/ 111 h 124"/>
                    <a:gd name="T42" fmla="*/ 32 w 91"/>
                    <a:gd name="T43" fmla="*/ 103 h 124"/>
                    <a:gd name="T44" fmla="*/ 37 w 91"/>
                    <a:gd name="T45" fmla="*/ 98 h 124"/>
                    <a:gd name="T46" fmla="*/ 41 w 91"/>
                    <a:gd name="T47" fmla="*/ 90 h 124"/>
                    <a:gd name="T48" fmla="*/ 46 w 91"/>
                    <a:gd name="T49" fmla="*/ 83 h 124"/>
                    <a:gd name="T50" fmla="*/ 51 w 91"/>
                    <a:gd name="T51" fmla="*/ 76 h 124"/>
                    <a:gd name="T52" fmla="*/ 54 w 91"/>
                    <a:gd name="T53" fmla="*/ 69 h 124"/>
                    <a:gd name="T54" fmla="*/ 60 w 91"/>
                    <a:gd name="T55" fmla="*/ 63 h 124"/>
                    <a:gd name="T56" fmla="*/ 64 w 91"/>
                    <a:gd name="T57" fmla="*/ 55 h 124"/>
                    <a:gd name="T58" fmla="*/ 69 w 91"/>
                    <a:gd name="T59" fmla="*/ 48 h 124"/>
                    <a:gd name="T60" fmla="*/ 72 w 91"/>
                    <a:gd name="T61" fmla="*/ 42 h 124"/>
                    <a:gd name="T62" fmla="*/ 76 w 91"/>
                    <a:gd name="T63" fmla="*/ 35 h 124"/>
                    <a:gd name="T64" fmla="*/ 82 w 91"/>
                    <a:gd name="T65" fmla="*/ 28 h 124"/>
                    <a:gd name="T66" fmla="*/ 86 w 91"/>
                    <a:gd name="T67" fmla="*/ 21 h 124"/>
                    <a:gd name="T68" fmla="*/ 91 w 91"/>
                    <a:gd name="T69" fmla="*/ 13 h 124"/>
                    <a:gd name="T70" fmla="*/ 70 w 91"/>
                    <a:gd name="T71" fmla="*/ 15 h 124"/>
                    <a:gd name="T72" fmla="*/ 89 w 91"/>
                    <a:gd name="T73" fmla="*/ 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124">
                      <a:moveTo>
                        <a:pt x="89" y="0"/>
                      </a:moveTo>
                      <a:lnTo>
                        <a:pt x="70" y="2"/>
                      </a:lnTo>
                      <a:lnTo>
                        <a:pt x="66" y="9"/>
                      </a:lnTo>
                      <a:lnTo>
                        <a:pt x="62" y="15"/>
                      </a:lnTo>
                      <a:lnTo>
                        <a:pt x="57" y="21"/>
                      </a:lnTo>
                      <a:lnTo>
                        <a:pt x="53" y="29"/>
                      </a:lnTo>
                      <a:lnTo>
                        <a:pt x="48" y="37"/>
                      </a:lnTo>
                      <a:lnTo>
                        <a:pt x="44" y="44"/>
                      </a:lnTo>
                      <a:lnTo>
                        <a:pt x="40" y="50"/>
                      </a:lnTo>
                      <a:lnTo>
                        <a:pt x="35" y="55"/>
                      </a:lnTo>
                      <a:lnTo>
                        <a:pt x="31" y="64"/>
                      </a:lnTo>
                      <a:lnTo>
                        <a:pt x="27" y="70"/>
                      </a:lnTo>
                      <a:lnTo>
                        <a:pt x="22" y="76"/>
                      </a:lnTo>
                      <a:lnTo>
                        <a:pt x="18" y="83"/>
                      </a:lnTo>
                      <a:lnTo>
                        <a:pt x="14" y="90"/>
                      </a:lnTo>
                      <a:lnTo>
                        <a:pt x="9" y="98"/>
                      </a:lnTo>
                      <a:lnTo>
                        <a:pt x="5" y="105"/>
                      </a:lnTo>
                      <a:lnTo>
                        <a:pt x="0" y="111"/>
                      </a:lnTo>
                      <a:lnTo>
                        <a:pt x="19" y="124"/>
                      </a:lnTo>
                      <a:lnTo>
                        <a:pt x="24" y="118"/>
                      </a:lnTo>
                      <a:lnTo>
                        <a:pt x="28" y="111"/>
                      </a:lnTo>
                      <a:lnTo>
                        <a:pt x="32" y="103"/>
                      </a:lnTo>
                      <a:lnTo>
                        <a:pt x="37" y="98"/>
                      </a:lnTo>
                      <a:lnTo>
                        <a:pt x="41" y="90"/>
                      </a:lnTo>
                      <a:lnTo>
                        <a:pt x="46" y="83"/>
                      </a:lnTo>
                      <a:lnTo>
                        <a:pt x="51" y="76"/>
                      </a:lnTo>
                      <a:lnTo>
                        <a:pt x="54" y="69"/>
                      </a:lnTo>
                      <a:lnTo>
                        <a:pt x="60" y="63"/>
                      </a:lnTo>
                      <a:lnTo>
                        <a:pt x="64" y="55"/>
                      </a:lnTo>
                      <a:lnTo>
                        <a:pt x="69" y="48"/>
                      </a:lnTo>
                      <a:lnTo>
                        <a:pt x="72" y="42"/>
                      </a:lnTo>
                      <a:lnTo>
                        <a:pt x="76" y="35"/>
                      </a:lnTo>
                      <a:lnTo>
                        <a:pt x="82" y="28"/>
                      </a:lnTo>
                      <a:lnTo>
                        <a:pt x="86" y="21"/>
                      </a:lnTo>
                      <a:lnTo>
                        <a:pt x="91" y="13"/>
                      </a:lnTo>
                      <a:lnTo>
                        <a:pt x="70" y="15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2" name="Freeform 80"/>
                <p:cNvSpPr>
                  <a:spLocks/>
                </p:cNvSpPr>
                <p:nvPr/>
              </p:nvSpPr>
              <p:spPr bwMode="auto">
                <a:xfrm>
                  <a:off x="5082" y="2750"/>
                  <a:ext cx="38" cy="42"/>
                </a:xfrm>
                <a:custGeom>
                  <a:avLst/>
                  <a:gdLst>
                    <a:gd name="T0" fmla="*/ 114 w 114"/>
                    <a:gd name="T1" fmla="*/ 124 h 125"/>
                    <a:gd name="T2" fmla="*/ 112 w 114"/>
                    <a:gd name="T3" fmla="*/ 109 h 125"/>
                    <a:gd name="T4" fmla="*/ 106 w 114"/>
                    <a:gd name="T5" fmla="*/ 103 h 125"/>
                    <a:gd name="T6" fmla="*/ 101 w 114"/>
                    <a:gd name="T7" fmla="*/ 96 h 125"/>
                    <a:gd name="T8" fmla="*/ 95 w 114"/>
                    <a:gd name="T9" fmla="*/ 89 h 125"/>
                    <a:gd name="T10" fmla="*/ 89 w 114"/>
                    <a:gd name="T11" fmla="*/ 83 h 125"/>
                    <a:gd name="T12" fmla="*/ 83 w 114"/>
                    <a:gd name="T13" fmla="*/ 76 h 125"/>
                    <a:gd name="T14" fmla="*/ 77 w 114"/>
                    <a:gd name="T15" fmla="*/ 69 h 125"/>
                    <a:gd name="T16" fmla="*/ 71 w 114"/>
                    <a:gd name="T17" fmla="*/ 63 h 125"/>
                    <a:gd name="T18" fmla="*/ 66 w 114"/>
                    <a:gd name="T19" fmla="*/ 55 h 125"/>
                    <a:gd name="T20" fmla="*/ 60 w 114"/>
                    <a:gd name="T21" fmla="*/ 48 h 125"/>
                    <a:gd name="T22" fmla="*/ 54 w 114"/>
                    <a:gd name="T23" fmla="*/ 42 h 125"/>
                    <a:gd name="T24" fmla="*/ 48 w 114"/>
                    <a:gd name="T25" fmla="*/ 35 h 125"/>
                    <a:gd name="T26" fmla="*/ 42 w 114"/>
                    <a:gd name="T27" fmla="*/ 28 h 125"/>
                    <a:gd name="T28" fmla="*/ 37 w 114"/>
                    <a:gd name="T29" fmla="*/ 21 h 125"/>
                    <a:gd name="T30" fmla="*/ 31 w 114"/>
                    <a:gd name="T31" fmla="*/ 15 h 125"/>
                    <a:gd name="T32" fmla="*/ 25 w 114"/>
                    <a:gd name="T33" fmla="*/ 7 h 125"/>
                    <a:gd name="T34" fmla="*/ 19 w 114"/>
                    <a:gd name="T35" fmla="*/ 0 h 125"/>
                    <a:gd name="T36" fmla="*/ 0 w 114"/>
                    <a:gd name="T37" fmla="*/ 15 h 125"/>
                    <a:gd name="T38" fmla="*/ 6 w 114"/>
                    <a:gd name="T39" fmla="*/ 21 h 125"/>
                    <a:gd name="T40" fmla="*/ 12 w 114"/>
                    <a:gd name="T41" fmla="*/ 29 h 125"/>
                    <a:gd name="T42" fmla="*/ 19 w 114"/>
                    <a:gd name="T43" fmla="*/ 37 h 125"/>
                    <a:gd name="T44" fmla="*/ 24 w 114"/>
                    <a:gd name="T45" fmla="*/ 44 h 125"/>
                    <a:gd name="T46" fmla="*/ 31 w 114"/>
                    <a:gd name="T47" fmla="*/ 50 h 125"/>
                    <a:gd name="T48" fmla="*/ 35 w 114"/>
                    <a:gd name="T49" fmla="*/ 57 h 125"/>
                    <a:gd name="T50" fmla="*/ 42 w 114"/>
                    <a:gd name="T51" fmla="*/ 64 h 125"/>
                    <a:gd name="T52" fmla="*/ 48 w 114"/>
                    <a:gd name="T53" fmla="*/ 70 h 125"/>
                    <a:gd name="T54" fmla="*/ 54 w 114"/>
                    <a:gd name="T55" fmla="*/ 77 h 125"/>
                    <a:gd name="T56" fmla="*/ 60 w 114"/>
                    <a:gd name="T57" fmla="*/ 85 h 125"/>
                    <a:gd name="T58" fmla="*/ 66 w 114"/>
                    <a:gd name="T59" fmla="*/ 90 h 125"/>
                    <a:gd name="T60" fmla="*/ 71 w 114"/>
                    <a:gd name="T61" fmla="*/ 98 h 125"/>
                    <a:gd name="T62" fmla="*/ 77 w 114"/>
                    <a:gd name="T63" fmla="*/ 105 h 125"/>
                    <a:gd name="T64" fmla="*/ 83 w 114"/>
                    <a:gd name="T65" fmla="*/ 111 h 125"/>
                    <a:gd name="T66" fmla="*/ 89 w 114"/>
                    <a:gd name="T67" fmla="*/ 118 h 125"/>
                    <a:gd name="T68" fmla="*/ 95 w 114"/>
                    <a:gd name="T69" fmla="*/ 125 h 125"/>
                    <a:gd name="T70" fmla="*/ 93 w 114"/>
                    <a:gd name="T71" fmla="*/ 112 h 125"/>
                    <a:gd name="T72" fmla="*/ 114 w 114"/>
                    <a:gd name="T73" fmla="*/ 12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25">
                      <a:moveTo>
                        <a:pt x="114" y="124"/>
                      </a:moveTo>
                      <a:lnTo>
                        <a:pt x="112" y="109"/>
                      </a:lnTo>
                      <a:lnTo>
                        <a:pt x="106" y="103"/>
                      </a:lnTo>
                      <a:lnTo>
                        <a:pt x="101" y="96"/>
                      </a:lnTo>
                      <a:lnTo>
                        <a:pt x="95" y="89"/>
                      </a:lnTo>
                      <a:lnTo>
                        <a:pt x="89" y="83"/>
                      </a:lnTo>
                      <a:lnTo>
                        <a:pt x="83" y="76"/>
                      </a:lnTo>
                      <a:lnTo>
                        <a:pt x="77" y="69"/>
                      </a:lnTo>
                      <a:lnTo>
                        <a:pt x="71" y="63"/>
                      </a:lnTo>
                      <a:lnTo>
                        <a:pt x="66" y="55"/>
                      </a:lnTo>
                      <a:lnTo>
                        <a:pt x="60" y="48"/>
                      </a:lnTo>
                      <a:lnTo>
                        <a:pt x="54" y="42"/>
                      </a:lnTo>
                      <a:lnTo>
                        <a:pt x="48" y="35"/>
                      </a:lnTo>
                      <a:lnTo>
                        <a:pt x="42" y="28"/>
                      </a:lnTo>
                      <a:lnTo>
                        <a:pt x="37" y="21"/>
                      </a:lnTo>
                      <a:lnTo>
                        <a:pt x="31" y="15"/>
                      </a:lnTo>
                      <a:lnTo>
                        <a:pt x="25" y="7"/>
                      </a:lnTo>
                      <a:lnTo>
                        <a:pt x="19" y="0"/>
                      </a:lnTo>
                      <a:lnTo>
                        <a:pt x="0" y="15"/>
                      </a:lnTo>
                      <a:lnTo>
                        <a:pt x="6" y="21"/>
                      </a:lnTo>
                      <a:lnTo>
                        <a:pt x="12" y="29"/>
                      </a:lnTo>
                      <a:lnTo>
                        <a:pt x="19" y="37"/>
                      </a:lnTo>
                      <a:lnTo>
                        <a:pt x="24" y="44"/>
                      </a:lnTo>
                      <a:lnTo>
                        <a:pt x="31" y="50"/>
                      </a:lnTo>
                      <a:lnTo>
                        <a:pt x="35" y="57"/>
                      </a:lnTo>
                      <a:lnTo>
                        <a:pt x="42" y="64"/>
                      </a:lnTo>
                      <a:lnTo>
                        <a:pt x="48" y="70"/>
                      </a:lnTo>
                      <a:lnTo>
                        <a:pt x="54" y="77"/>
                      </a:lnTo>
                      <a:lnTo>
                        <a:pt x="60" y="85"/>
                      </a:lnTo>
                      <a:lnTo>
                        <a:pt x="66" y="90"/>
                      </a:lnTo>
                      <a:lnTo>
                        <a:pt x="71" y="98"/>
                      </a:lnTo>
                      <a:lnTo>
                        <a:pt x="77" y="105"/>
                      </a:lnTo>
                      <a:lnTo>
                        <a:pt x="83" y="111"/>
                      </a:lnTo>
                      <a:lnTo>
                        <a:pt x="89" y="118"/>
                      </a:lnTo>
                      <a:lnTo>
                        <a:pt x="95" y="125"/>
                      </a:lnTo>
                      <a:lnTo>
                        <a:pt x="93" y="112"/>
                      </a:lnTo>
                      <a:lnTo>
                        <a:pt x="114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3" name="Freeform 81"/>
                <p:cNvSpPr>
                  <a:spLocks/>
                </p:cNvSpPr>
                <p:nvPr/>
              </p:nvSpPr>
              <p:spPr bwMode="auto">
                <a:xfrm>
                  <a:off x="5052" y="2702"/>
                  <a:ext cx="114" cy="154"/>
                </a:xfrm>
                <a:custGeom>
                  <a:avLst/>
                  <a:gdLst>
                    <a:gd name="T0" fmla="*/ 329 w 342"/>
                    <a:gd name="T1" fmla="*/ 19 h 460"/>
                    <a:gd name="T2" fmla="*/ 337 w 342"/>
                    <a:gd name="T3" fmla="*/ 58 h 460"/>
                    <a:gd name="T4" fmla="*/ 337 w 342"/>
                    <a:gd name="T5" fmla="*/ 125 h 460"/>
                    <a:gd name="T6" fmla="*/ 330 w 342"/>
                    <a:gd name="T7" fmla="*/ 221 h 460"/>
                    <a:gd name="T8" fmla="*/ 323 w 342"/>
                    <a:gd name="T9" fmla="*/ 317 h 460"/>
                    <a:gd name="T10" fmla="*/ 314 w 342"/>
                    <a:gd name="T11" fmla="*/ 412 h 460"/>
                    <a:gd name="T12" fmla="*/ 295 w 342"/>
                    <a:gd name="T13" fmla="*/ 444 h 460"/>
                    <a:gd name="T14" fmla="*/ 265 w 342"/>
                    <a:gd name="T15" fmla="*/ 410 h 460"/>
                    <a:gd name="T16" fmla="*/ 236 w 342"/>
                    <a:gd name="T17" fmla="*/ 378 h 460"/>
                    <a:gd name="T18" fmla="*/ 208 w 342"/>
                    <a:gd name="T19" fmla="*/ 346 h 460"/>
                    <a:gd name="T20" fmla="*/ 183 w 342"/>
                    <a:gd name="T21" fmla="*/ 311 h 460"/>
                    <a:gd name="T22" fmla="*/ 160 w 342"/>
                    <a:gd name="T23" fmla="*/ 279 h 460"/>
                    <a:gd name="T24" fmla="*/ 140 w 342"/>
                    <a:gd name="T25" fmla="*/ 246 h 460"/>
                    <a:gd name="T26" fmla="*/ 121 w 342"/>
                    <a:gd name="T27" fmla="*/ 214 h 460"/>
                    <a:gd name="T28" fmla="*/ 105 w 342"/>
                    <a:gd name="T29" fmla="*/ 211 h 460"/>
                    <a:gd name="T30" fmla="*/ 93 w 342"/>
                    <a:gd name="T31" fmla="*/ 236 h 460"/>
                    <a:gd name="T32" fmla="*/ 80 w 342"/>
                    <a:gd name="T33" fmla="*/ 262 h 460"/>
                    <a:gd name="T34" fmla="*/ 67 w 342"/>
                    <a:gd name="T35" fmla="*/ 287 h 460"/>
                    <a:gd name="T36" fmla="*/ 52 w 342"/>
                    <a:gd name="T37" fmla="*/ 313 h 460"/>
                    <a:gd name="T38" fmla="*/ 38 w 342"/>
                    <a:gd name="T39" fmla="*/ 338 h 460"/>
                    <a:gd name="T40" fmla="*/ 23 w 342"/>
                    <a:gd name="T41" fmla="*/ 364 h 460"/>
                    <a:gd name="T42" fmla="*/ 9 w 342"/>
                    <a:gd name="T43" fmla="*/ 390 h 460"/>
                    <a:gd name="T44" fmla="*/ 4 w 342"/>
                    <a:gd name="T45" fmla="*/ 371 h 460"/>
                    <a:gd name="T46" fmla="*/ 15 w 342"/>
                    <a:gd name="T47" fmla="*/ 306 h 460"/>
                    <a:gd name="T48" fmla="*/ 23 w 342"/>
                    <a:gd name="T49" fmla="*/ 240 h 460"/>
                    <a:gd name="T50" fmla="*/ 32 w 342"/>
                    <a:gd name="T51" fmla="*/ 175 h 460"/>
                    <a:gd name="T52" fmla="*/ 55 w 342"/>
                    <a:gd name="T53" fmla="*/ 133 h 460"/>
                    <a:gd name="T54" fmla="*/ 90 w 342"/>
                    <a:gd name="T55" fmla="*/ 115 h 460"/>
                    <a:gd name="T56" fmla="*/ 127 w 342"/>
                    <a:gd name="T57" fmla="*/ 98 h 460"/>
                    <a:gd name="T58" fmla="*/ 163 w 342"/>
                    <a:gd name="T59" fmla="*/ 80 h 460"/>
                    <a:gd name="T60" fmla="*/ 199 w 342"/>
                    <a:gd name="T61" fmla="*/ 61 h 460"/>
                    <a:gd name="T62" fmla="*/ 236 w 342"/>
                    <a:gd name="T63" fmla="*/ 44 h 460"/>
                    <a:gd name="T64" fmla="*/ 272 w 342"/>
                    <a:gd name="T65" fmla="*/ 26 h 460"/>
                    <a:gd name="T66" fmla="*/ 307 w 342"/>
                    <a:gd name="T67" fmla="*/ 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42" h="460">
                      <a:moveTo>
                        <a:pt x="326" y="0"/>
                      </a:moveTo>
                      <a:lnTo>
                        <a:pt x="329" y="19"/>
                      </a:lnTo>
                      <a:lnTo>
                        <a:pt x="333" y="39"/>
                      </a:lnTo>
                      <a:lnTo>
                        <a:pt x="337" y="58"/>
                      </a:lnTo>
                      <a:lnTo>
                        <a:pt x="342" y="79"/>
                      </a:lnTo>
                      <a:lnTo>
                        <a:pt x="337" y="125"/>
                      </a:lnTo>
                      <a:lnTo>
                        <a:pt x="335" y="173"/>
                      </a:lnTo>
                      <a:lnTo>
                        <a:pt x="330" y="221"/>
                      </a:lnTo>
                      <a:lnTo>
                        <a:pt x="327" y="269"/>
                      </a:lnTo>
                      <a:lnTo>
                        <a:pt x="323" y="317"/>
                      </a:lnTo>
                      <a:lnTo>
                        <a:pt x="319" y="365"/>
                      </a:lnTo>
                      <a:lnTo>
                        <a:pt x="314" y="412"/>
                      </a:lnTo>
                      <a:lnTo>
                        <a:pt x="311" y="460"/>
                      </a:lnTo>
                      <a:lnTo>
                        <a:pt x="295" y="444"/>
                      </a:lnTo>
                      <a:lnTo>
                        <a:pt x="279" y="428"/>
                      </a:lnTo>
                      <a:lnTo>
                        <a:pt x="265" y="410"/>
                      </a:lnTo>
                      <a:lnTo>
                        <a:pt x="249" y="394"/>
                      </a:lnTo>
                      <a:lnTo>
                        <a:pt x="236" y="378"/>
                      </a:lnTo>
                      <a:lnTo>
                        <a:pt x="221" y="362"/>
                      </a:lnTo>
                      <a:lnTo>
                        <a:pt x="208" y="346"/>
                      </a:lnTo>
                      <a:lnTo>
                        <a:pt x="196" y="329"/>
                      </a:lnTo>
                      <a:lnTo>
                        <a:pt x="183" y="311"/>
                      </a:lnTo>
                      <a:lnTo>
                        <a:pt x="172" y="295"/>
                      </a:lnTo>
                      <a:lnTo>
                        <a:pt x="160" y="279"/>
                      </a:lnTo>
                      <a:lnTo>
                        <a:pt x="150" y="263"/>
                      </a:lnTo>
                      <a:lnTo>
                        <a:pt x="140" y="246"/>
                      </a:lnTo>
                      <a:lnTo>
                        <a:pt x="130" y="230"/>
                      </a:lnTo>
                      <a:lnTo>
                        <a:pt x="121" y="214"/>
                      </a:lnTo>
                      <a:lnTo>
                        <a:pt x="111" y="197"/>
                      </a:lnTo>
                      <a:lnTo>
                        <a:pt x="105" y="211"/>
                      </a:lnTo>
                      <a:lnTo>
                        <a:pt x="99" y="224"/>
                      </a:lnTo>
                      <a:lnTo>
                        <a:pt x="93" y="236"/>
                      </a:lnTo>
                      <a:lnTo>
                        <a:pt x="87" y="249"/>
                      </a:lnTo>
                      <a:lnTo>
                        <a:pt x="80" y="262"/>
                      </a:lnTo>
                      <a:lnTo>
                        <a:pt x="74" y="275"/>
                      </a:lnTo>
                      <a:lnTo>
                        <a:pt x="67" y="287"/>
                      </a:lnTo>
                      <a:lnTo>
                        <a:pt x="60" y="300"/>
                      </a:lnTo>
                      <a:lnTo>
                        <a:pt x="52" y="313"/>
                      </a:lnTo>
                      <a:lnTo>
                        <a:pt x="45" y="326"/>
                      </a:lnTo>
                      <a:lnTo>
                        <a:pt x="38" y="338"/>
                      </a:lnTo>
                      <a:lnTo>
                        <a:pt x="32" y="351"/>
                      </a:lnTo>
                      <a:lnTo>
                        <a:pt x="23" y="364"/>
                      </a:lnTo>
                      <a:lnTo>
                        <a:pt x="16" y="377"/>
                      </a:lnTo>
                      <a:lnTo>
                        <a:pt x="9" y="390"/>
                      </a:lnTo>
                      <a:lnTo>
                        <a:pt x="0" y="405"/>
                      </a:lnTo>
                      <a:lnTo>
                        <a:pt x="4" y="371"/>
                      </a:lnTo>
                      <a:lnTo>
                        <a:pt x="10" y="338"/>
                      </a:lnTo>
                      <a:lnTo>
                        <a:pt x="15" y="306"/>
                      </a:lnTo>
                      <a:lnTo>
                        <a:pt x="19" y="272"/>
                      </a:lnTo>
                      <a:lnTo>
                        <a:pt x="23" y="240"/>
                      </a:lnTo>
                      <a:lnTo>
                        <a:pt x="28" y="208"/>
                      </a:lnTo>
                      <a:lnTo>
                        <a:pt x="32" y="175"/>
                      </a:lnTo>
                      <a:lnTo>
                        <a:pt x="36" y="143"/>
                      </a:lnTo>
                      <a:lnTo>
                        <a:pt x="55" y="133"/>
                      </a:lnTo>
                      <a:lnTo>
                        <a:pt x="73" y="124"/>
                      </a:lnTo>
                      <a:lnTo>
                        <a:pt x="90" y="115"/>
                      </a:lnTo>
                      <a:lnTo>
                        <a:pt x="109" y="106"/>
                      </a:lnTo>
                      <a:lnTo>
                        <a:pt x="127" y="98"/>
                      </a:lnTo>
                      <a:lnTo>
                        <a:pt x="145" y="89"/>
                      </a:lnTo>
                      <a:lnTo>
                        <a:pt x="163" y="80"/>
                      </a:lnTo>
                      <a:lnTo>
                        <a:pt x="180" y="71"/>
                      </a:lnTo>
                      <a:lnTo>
                        <a:pt x="199" y="61"/>
                      </a:lnTo>
                      <a:lnTo>
                        <a:pt x="217" y="54"/>
                      </a:lnTo>
                      <a:lnTo>
                        <a:pt x="236" y="44"/>
                      </a:lnTo>
                      <a:lnTo>
                        <a:pt x="253" y="35"/>
                      </a:lnTo>
                      <a:lnTo>
                        <a:pt x="272" y="26"/>
                      </a:lnTo>
                      <a:lnTo>
                        <a:pt x="289" y="18"/>
                      </a:lnTo>
                      <a:lnTo>
                        <a:pt x="307" y="9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4" name="Freeform 82"/>
                <p:cNvSpPr>
                  <a:spLocks/>
                </p:cNvSpPr>
                <p:nvPr/>
              </p:nvSpPr>
              <p:spPr bwMode="auto">
                <a:xfrm>
                  <a:off x="5156" y="2702"/>
                  <a:ext cx="13" cy="27"/>
                </a:xfrm>
                <a:custGeom>
                  <a:avLst/>
                  <a:gdLst>
                    <a:gd name="T0" fmla="*/ 40 w 40"/>
                    <a:gd name="T1" fmla="*/ 80 h 81"/>
                    <a:gd name="T2" fmla="*/ 40 w 40"/>
                    <a:gd name="T3" fmla="*/ 77 h 81"/>
                    <a:gd name="T4" fmla="*/ 38 w 40"/>
                    <a:gd name="T5" fmla="*/ 67 h 81"/>
                    <a:gd name="T6" fmla="*/ 36 w 40"/>
                    <a:gd name="T7" fmla="*/ 58 h 81"/>
                    <a:gd name="T8" fmla="*/ 33 w 40"/>
                    <a:gd name="T9" fmla="*/ 48 h 81"/>
                    <a:gd name="T10" fmla="*/ 32 w 40"/>
                    <a:gd name="T11" fmla="*/ 38 h 81"/>
                    <a:gd name="T12" fmla="*/ 30 w 40"/>
                    <a:gd name="T13" fmla="*/ 27 h 81"/>
                    <a:gd name="T14" fmla="*/ 27 w 40"/>
                    <a:gd name="T15" fmla="*/ 19 h 81"/>
                    <a:gd name="T16" fmla="*/ 24 w 40"/>
                    <a:gd name="T17" fmla="*/ 8 h 81"/>
                    <a:gd name="T18" fmla="*/ 23 w 40"/>
                    <a:gd name="T19" fmla="*/ 0 h 81"/>
                    <a:gd name="T20" fmla="*/ 0 w 40"/>
                    <a:gd name="T21" fmla="*/ 4 h 81"/>
                    <a:gd name="T22" fmla="*/ 3 w 40"/>
                    <a:gd name="T23" fmla="*/ 13 h 81"/>
                    <a:gd name="T24" fmla="*/ 4 w 40"/>
                    <a:gd name="T25" fmla="*/ 23 h 81"/>
                    <a:gd name="T26" fmla="*/ 7 w 40"/>
                    <a:gd name="T27" fmla="*/ 33 h 81"/>
                    <a:gd name="T28" fmla="*/ 8 w 40"/>
                    <a:gd name="T29" fmla="*/ 42 h 81"/>
                    <a:gd name="T30" fmla="*/ 10 w 40"/>
                    <a:gd name="T31" fmla="*/ 54 h 81"/>
                    <a:gd name="T32" fmla="*/ 13 w 40"/>
                    <a:gd name="T33" fmla="*/ 62 h 81"/>
                    <a:gd name="T34" fmla="*/ 16 w 40"/>
                    <a:gd name="T35" fmla="*/ 72 h 81"/>
                    <a:gd name="T36" fmla="*/ 17 w 40"/>
                    <a:gd name="T37" fmla="*/ 81 h 81"/>
                    <a:gd name="T38" fmla="*/ 17 w 40"/>
                    <a:gd name="T39" fmla="*/ 78 h 81"/>
                    <a:gd name="T40" fmla="*/ 40 w 40"/>
                    <a:gd name="T41" fmla="*/ 8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81">
                      <a:moveTo>
                        <a:pt x="40" y="80"/>
                      </a:moveTo>
                      <a:lnTo>
                        <a:pt x="40" y="77"/>
                      </a:lnTo>
                      <a:lnTo>
                        <a:pt x="38" y="67"/>
                      </a:lnTo>
                      <a:lnTo>
                        <a:pt x="36" y="58"/>
                      </a:lnTo>
                      <a:lnTo>
                        <a:pt x="33" y="48"/>
                      </a:lnTo>
                      <a:lnTo>
                        <a:pt x="32" y="38"/>
                      </a:lnTo>
                      <a:lnTo>
                        <a:pt x="30" y="27"/>
                      </a:lnTo>
                      <a:lnTo>
                        <a:pt x="27" y="19"/>
                      </a:lnTo>
                      <a:lnTo>
                        <a:pt x="24" y="8"/>
                      </a:lnTo>
                      <a:lnTo>
                        <a:pt x="23" y="0"/>
                      </a:lnTo>
                      <a:lnTo>
                        <a:pt x="0" y="4"/>
                      </a:lnTo>
                      <a:lnTo>
                        <a:pt x="3" y="13"/>
                      </a:lnTo>
                      <a:lnTo>
                        <a:pt x="4" y="23"/>
                      </a:lnTo>
                      <a:lnTo>
                        <a:pt x="7" y="33"/>
                      </a:lnTo>
                      <a:lnTo>
                        <a:pt x="8" y="42"/>
                      </a:lnTo>
                      <a:lnTo>
                        <a:pt x="10" y="54"/>
                      </a:lnTo>
                      <a:lnTo>
                        <a:pt x="13" y="62"/>
                      </a:lnTo>
                      <a:lnTo>
                        <a:pt x="16" y="72"/>
                      </a:lnTo>
                      <a:lnTo>
                        <a:pt x="17" y="81"/>
                      </a:lnTo>
                      <a:lnTo>
                        <a:pt x="17" y="78"/>
                      </a:lnTo>
                      <a:lnTo>
                        <a:pt x="4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5" name="Freeform 83"/>
                <p:cNvSpPr>
                  <a:spLocks/>
                </p:cNvSpPr>
                <p:nvPr/>
              </p:nvSpPr>
              <p:spPr bwMode="auto">
                <a:xfrm>
                  <a:off x="5152" y="2728"/>
                  <a:ext cx="17" cy="131"/>
                </a:xfrm>
                <a:custGeom>
                  <a:avLst/>
                  <a:gdLst>
                    <a:gd name="T0" fmla="*/ 3 w 53"/>
                    <a:gd name="T1" fmla="*/ 392 h 392"/>
                    <a:gd name="T2" fmla="*/ 23 w 53"/>
                    <a:gd name="T3" fmla="*/ 384 h 392"/>
                    <a:gd name="T4" fmla="*/ 24 w 53"/>
                    <a:gd name="T5" fmla="*/ 360 h 392"/>
                    <a:gd name="T6" fmla="*/ 26 w 53"/>
                    <a:gd name="T7" fmla="*/ 336 h 392"/>
                    <a:gd name="T8" fmla="*/ 29 w 53"/>
                    <a:gd name="T9" fmla="*/ 313 h 392"/>
                    <a:gd name="T10" fmla="*/ 30 w 53"/>
                    <a:gd name="T11" fmla="*/ 288 h 392"/>
                    <a:gd name="T12" fmla="*/ 32 w 53"/>
                    <a:gd name="T13" fmla="*/ 264 h 392"/>
                    <a:gd name="T14" fmla="*/ 35 w 53"/>
                    <a:gd name="T15" fmla="*/ 240 h 392"/>
                    <a:gd name="T16" fmla="*/ 36 w 53"/>
                    <a:gd name="T17" fmla="*/ 217 h 392"/>
                    <a:gd name="T18" fmla="*/ 37 w 53"/>
                    <a:gd name="T19" fmla="*/ 194 h 392"/>
                    <a:gd name="T20" fmla="*/ 40 w 53"/>
                    <a:gd name="T21" fmla="*/ 169 h 392"/>
                    <a:gd name="T22" fmla="*/ 42 w 53"/>
                    <a:gd name="T23" fmla="*/ 146 h 392"/>
                    <a:gd name="T24" fmla="*/ 43 w 53"/>
                    <a:gd name="T25" fmla="*/ 121 h 392"/>
                    <a:gd name="T26" fmla="*/ 45 w 53"/>
                    <a:gd name="T27" fmla="*/ 96 h 392"/>
                    <a:gd name="T28" fmla="*/ 48 w 53"/>
                    <a:gd name="T29" fmla="*/ 74 h 392"/>
                    <a:gd name="T30" fmla="*/ 49 w 53"/>
                    <a:gd name="T31" fmla="*/ 50 h 392"/>
                    <a:gd name="T32" fmla="*/ 52 w 53"/>
                    <a:gd name="T33" fmla="*/ 25 h 392"/>
                    <a:gd name="T34" fmla="*/ 53 w 53"/>
                    <a:gd name="T35" fmla="*/ 2 h 392"/>
                    <a:gd name="T36" fmla="*/ 30 w 53"/>
                    <a:gd name="T37" fmla="*/ 0 h 392"/>
                    <a:gd name="T38" fmla="*/ 29 w 53"/>
                    <a:gd name="T39" fmla="*/ 25 h 392"/>
                    <a:gd name="T40" fmla="*/ 27 w 53"/>
                    <a:gd name="T41" fmla="*/ 48 h 392"/>
                    <a:gd name="T42" fmla="*/ 24 w 53"/>
                    <a:gd name="T43" fmla="*/ 72 h 392"/>
                    <a:gd name="T44" fmla="*/ 23 w 53"/>
                    <a:gd name="T45" fmla="*/ 96 h 392"/>
                    <a:gd name="T46" fmla="*/ 20 w 53"/>
                    <a:gd name="T47" fmla="*/ 120 h 392"/>
                    <a:gd name="T48" fmla="*/ 19 w 53"/>
                    <a:gd name="T49" fmla="*/ 143 h 392"/>
                    <a:gd name="T50" fmla="*/ 17 w 53"/>
                    <a:gd name="T51" fmla="*/ 168 h 392"/>
                    <a:gd name="T52" fmla="*/ 16 w 53"/>
                    <a:gd name="T53" fmla="*/ 191 h 392"/>
                    <a:gd name="T54" fmla="*/ 13 w 53"/>
                    <a:gd name="T55" fmla="*/ 216 h 392"/>
                    <a:gd name="T56" fmla="*/ 11 w 53"/>
                    <a:gd name="T57" fmla="*/ 240 h 392"/>
                    <a:gd name="T58" fmla="*/ 10 w 53"/>
                    <a:gd name="T59" fmla="*/ 264 h 392"/>
                    <a:gd name="T60" fmla="*/ 7 w 53"/>
                    <a:gd name="T61" fmla="*/ 287 h 392"/>
                    <a:gd name="T62" fmla="*/ 5 w 53"/>
                    <a:gd name="T63" fmla="*/ 310 h 392"/>
                    <a:gd name="T64" fmla="*/ 3 w 53"/>
                    <a:gd name="T65" fmla="*/ 333 h 392"/>
                    <a:gd name="T66" fmla="*/ 1 w 53"/>
                    <a:gd name="T67" fmla="*/ 358 h 392"/>
                    <a:gd name="T68" fmla="*/ 0 w 53"/>
                    <a:gd name="T69" fmla="*/ 381 h 392"/>
                    <a:gd name="T70" fmla="*/ 20 w 53"/>
                    <a:gd name="T71" fmla="*/ 374 h 392"/>
                    <a:gd name="T72" fmla="*/ 3 w 53"/>
                    <a:gd name="T73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3" h="392">
                      <a:moveTo>
                        <a:pt x="3" y="392"/>
                      </a:moveTo>
                      <a:lnTo>
                        <a:pt x="23" y="384"/>
                      </a:lnTo>
                      <a:lnTo>
                        <a:pt x="24" y="360"/>
                      </a:lnTo>
                      <a:lnTo>
                        <a:pt x="26" y="336"/>
                      </a:lnTo>
                      <a:lnTo>
                        <a:pt x="29" y="313"/>
                      </a:lnTo>
                      <a:lnTo>
                        <a:pt x="30" y="288"/>
                      </a:lnTo>
                      <a:lnTo>
                        <a:pt x="32" y="264"/>
                      </a:lnTo>
                      <a:lnTo>
                        <a:pt x="35" y="240"/>
                      </a:lnTo>
                      <a:lnTo>
                        <a:pt x="36" y="217"/>
                      </a:lnTo>
                      <a:lnTo>
                        <a:pt x="37" y="194"/>
                      </a:lnTo>
                      <a:lnTo>
                        <a:pt x="40" y="169"/>
                      </a:lnTo>
                      <a:lnTo>
                        <a:pt x="42" y="146"/>
                      </a:lnTo>
                      <a:lnTo>
                        <a:pt x="43" y="121"/>
                      </a:lnTo>
                      <a:lnTo>
                        <a:pt x="45" y="96"/>
                      </a:lnTo>
                      <a:lnTo>
                        <a:pt x="48" y="74"/>
                      </a:lnTo>
                      <a:lnTo>
                        <a:pt x="49" y="50"/>
                      </a:lnTo>
                      <a:lnTo>
                        <a:pt x="52" y="25"/>
                      </a:lnTo>
                      <a:lnTo>
                        <a:pt x="53" y="2"/>
                      </a:lnTo>
                      <a:lnTo>
                        <a:pt x="30" y="0"/>
                      </a:lnTo>
                      <a:lnTo>
                        <a:pt x="29" y="25"/>
                      </a:lnTo>
                      <a:lnTo>
                        <a:pt x="27" y="48"/>
                      </a:lnTo>
                      <a:lnTo>
                        <a:pt x="24" y="72"/>
                      </a:lnTo>
                      <a:lnTo>
                        <a:pt x="23" y="96"/>
                      </a:lnTo>
                      <a:lnTo>
                        <a:pt x="20" y="120"/>
                      </a:lnTo>
                      <a:lnTo>
                        <a:pt x="19" y="143"/>
                      </a:lnTo>
                      <a:lnTo>
                        <a:pt x="17" y="168"/>
                      </a:lnTo>
                      <a:lnTo>
                        <a:pt x="16" y="191"/>
                      </a:lnTo>
                      <a:lnTo>
                        <a:pt x="13" y="216"/>
                      </a:lnTo>
                      <a:lnTo>
                        <a:pt x="11" y="240"/>
                      </a:lnTo>
                      <a:lnTo>
                        <a:pt x="10" y="264"/>
                      </a:lnTo>
                      <a:lnTo>
                        <a:pt x="7" y="287"/>
                      </a:lnTo>
                      <a:lnTo>
                        <a:pt x="5" y="310"/>
                      </a:lnTo>
                      <a:lnTo>
                        <a:pt x="3" y="333"/>
                      </a:lnTo>
                      <a:lnTo>
                        <a:pt x="1" y="358"/>
                      </a:lnTo>
                      <a:lnTo>
                        <a:pt x="0" y="381"/>
                      </a:lnTo>
                      <a:lnTo>
                        <a:pt x="20" y="374"/>
                      </a:lnTo>
                      <a:lnTo>
                        <a:pt x="3" y="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6" name="Freeform 84"/>
                <p:cNvSpPr>
                  <a:spLocks/>
                </p:cNvSpPr>
                <p:nvPr/>
              </p:nvSpPr>
              <p:spPr bwMode="auto">
                <a:xfrm>
                  <a:off x="5085" y="2766"/>
                  <a:ext cx="73" cy="93"/>
                </a:xfrm>
                <a:custGeom>
                  <a:avLst/>
                  <a:gdLst>
                    <a:gd name="T0" fmla="*/ 22 w 220"/>
                    <a:gd name="T1" fmla="*/ 10 h 277"/>
                    <a:gd name="T2" fmla="*/ 2 w 220"/>
                    <a:gd name="T3" fmla="*/ 10 h 277"/>
                    <a:gd name="T4" fmla="*/ 11 w 220"/>
                    <a:gd name="T5" fmla="*/ 28 h 277"/>
                    <a:gd name="T6" fmla="*/ 19 w 220"/>
                    <a:gd name="T7" fmla="*/ 44 h 277"/>
                    <a:gd name="T8" fmla="*/ 30 w 220"/>
                    <a:gd name="T9" fmla="*/ 61 h 277"/>
                    <a:gd name="T10" fmla="*/ 41 w 220"/>
                    <a:gd name="T11" fmla="*/ 77 h 277"/>
                    <a:gd name="T12" fmla="*/ 51 w 220"/>
                    <a:gd name="T13" fmla="*/ 95 h 277"/>
                    <a:gd name="T14" fmla="*/ 61 w 220"/>
                    <a:gd name="T15" fmla="*/ 111 h 277"/>
                    <a:gd name="T16" fmla="*/ 75 w 220"/>
                    <a:gd name="T17" fmla="*/ 127 h 277"/>
                    <a:gd name="T18" fmla="*/ 86 w 220"/>
                    <a:gd name="T19" fmla="*/ 144 h 277"/>
                    <a:gd name="T20" fmla="*/ 99 w 220"/>
                    <a:gd name="T21" fmla="*/ 160 h 277"/>
                    <a:gd name="T22" fmla="*/ 112 w 220"/>
                    <a:gd name="T23" fmla="*/ 178 h 277"/>
                    <a:gd name="T24" fmla="*/ 125 w 220"/>
                    <a:gd name="T25" fmla="*/ 194 h 277"/>
                    <a:gd name="T26" fmla="*/ 140 w 220"/>
                    <a:gd name="T27" fmla="*/ 211 h 277"/>
                    <a:gd name="T28" fmla="*/ 156 w 220"/>
                    <a:gd name="T29" fmla="*/ 227 h 277"/>
                    <a:gd name="T30" fmla="*/ 171 w 220"/>
                    <a:gd name="T31" fmla="*/ 243 h 277"/>
                    <a:gd name="T32" fmla="*/ 187 w 220"/>
                    <a:gd name="T33" fmla="*/ 261 h 277"/>
                    <a:gd name="T34" fmla="*/ 203 w 220"/>
                    <a:gd name="T35" fmla="*/ 277 h 277"/>
                    <a:gd name="T36" fmla="*/ 220 w 220"/>
                    <a:gd name="T37" fmla="*/ 259 h 277"/>
                    <a:gd name="T38" fmla="*/ 203 w 220"/>
                    <a:gd name="T39" fmla="*/ 243 h 277"/>
                    <a:gd name="T40" fmla="*/ 188 w 220"/>
                    <a:gd name="T41" fmla="*/ 227 h 277"/>
                    <a:gd name="T42" fmla="*/ 172 w 220"/>
                    <a:gd name="T43" fmla="*/ 211 h 277"/>
                    <a:gd name="T44" fmla="*/ 157 w 220"/>
                    <a:gd name="T45" fmla="*/ 195 h 277"/>
                    <a:gd name="T46" fmla="*/ 144 w 220"/>
                    <a:gd name="T47" fmla="*/ 179 h 277"/>
                    <a:gd name="T48" fmla="*/ 130 w 220"/>
                    <a:gd name="T49" fmla="*/ 163 h 277"/>
                    <a:gd name="T50" fmla="*/ 118 w 220"/>
                    <a:gd name="T51" fmla="*/ 146 h 277"/>
                    <a:gd name="T52" fmla="*/ 105 w 220"/>
                    <a:gd name="T53" fmla="*/ 128 h 277"/>
                    <a:gd name="T54" fmla="*/ 93 w 220"/>
                    <a:gd name="T55" fmla="*/ 112 h 277"/>
                    <a:gd name="T56" fmla="*/ 82 w 220"/>
                    <a:gd name="T57" fmla="*/ 98 h 277"/>
                    <a:gd name="T58" fmla="*/ 70 w 220"/>
                    <a:gd name="T59" fmla="*/ 80 h 277"/>
                    <a:gd name="T60" fmla="*/ 60 w 220"/>
                    <a:gd name="T61" fmla="*/ 64 h 277"/>
                    <a:gd name="T62" fmla="*/ 50 w 220"/>
                    <a:gd name="T63" fmla="*/ 48 h 277"/>
                    <a:gd name="T64" fmla="*/ 41 w 220"/>
                    <a:gd name="T65" fmla="*/ 32 h 277"/>
                    <a:gd name="T66" fmla="*/ 31 w 220"/>
                    <a:gd name="T67" fmla="*/ 16 h 277"/>
                    <a:gd name="T68" fmla="*/ 22 w 220"/>
                    <a:gd name="T69" fmla="*/ 0 h 277"/>
                    <a:gd name="T70" fmla="*/ 0 w 220"/>
                    <a:gd name="T71" fmla="*/ 2 h 277"/>
                    <a:gd name="T72" fmla="*/ 22 w 220"/>
                    <a:gd name="T73" fmla="*/ 1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0" h="277">
                      <a:moveTo>
                        <a:pt x="22" y="10"/>
                      </a:moveTo>
                      <a:lnTo>
                        <a:pt x="2" y="10"/>
                      </a:lnTo>
                      <a:lnTo>
                        <a:pt x="11" y="28"/>
                      </a:lnTo>
                      <a:lnTo>
                        <a:pt x="19" y="44"/>
                      </a:lnTo>
                      <a:lnTo>
                        <a:pt x="30" y="61"/>
                      </a:lnTo>
                      <a:lnTo>
                        <a:pt x="41" y="77"/>
                      </a:lnTo>
                      <a:lnTo>
                        <a:pt x="51" y="95"/>
                      </a:lnTo>
                      <a:lnTo>
                        <a:pt x="61" y="111"/>
                      </a:lnTo>
                      <a:lnTo>
                        <a:pt x="75" y="127"/>
                      </a:lnTo>
                      <a:lnTo>
                        <a:pt x="86" y="144"/>
                      </a:lnTo>
                      <a:lnTo>
                        <a:pt x="99" y="160"/>
                      </a:lnTo>
                      <a:lnTo>
                        <a:pt x="112" y="178"/>
                      </a:lnTo>
                      <a:lnTo>
                        <a:pt x="125" y="194"/>
                      </a:lnTo>
                      <a:lnTo>
                        <a:pt x="140" y="211"/>
                      </a:lnTo>
                      <a:lnTo>
                        <a:pt x="156" y="227"/>
                      </a:lnTo>
                      <a:lnTo>
                        <a:pt x="171" y="243"/>
                      </a:lnTo>
                      <a:lnTo>
                        <a:pt x="187" y="261"/>
                      </a:lnTo>
                      <a:lnTo>
                        <a:pt x="203" y="277"/>
                      </a:lnTo>
                      <a:lnTo>
                        <a:pt x="220" y="259"/>
                      </a:lnTo>
                      <a:lnTo>
                        <a:pt x="203" y="243"/>
                      </a:lnTo>
                      <a:lnTo>
                        <a:pt x="188" y="227"/>
                      </a:lnTo>
                      <a:lnTo>
                        <a:pt x="172" y="211"/>
                      </a:lnTo>
                      <a:lnTo>
                        <a:pt x="157" y="195"/>
                      </a:lnTo>
                      <a:lnTo>
                        <a:pt x="144" y="179"/>
                      </a:lnTo>
                      <a:lnTo>
                        <a:pt x="130" y="163"/>
                      </a:lnTo>
                      <a:lnTo>
                        <a:pt x="118" y="146"/>
                      </a:lnTo>
                      <a:lnTo>
                        <a:pt x="105" y="128"/>
                      </a:lnTo>
                      <a:lnTo>
                        <a:pt x="93" y="112"/>
                      </a:lnTo>
                      <a:lnTo>
                        <a:pt x="82" y="98"/>
                      </a:lnTo>
                      <a:lnTo>
                        <a:pt x="70" y="80"/>
                      </a:lnTo>
                      <a:lnTo>
                        <a:pt x="60" y="64"/>
                      </a:lnTo>
                      <a:lnTo>
                        <a:pt x="50" y="48"/>
                      </a:lnTo>
                      <a:lnTo>
                        <a:pt x="41" y="32"/>
                      </a:lnTo>
                      <a:lnTo>
                        <a:pt x="31" y="1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7" name="Freeform 85"/>
                <p:cNvSpPr>
                  <a:spLocks/>
                </p:cNvSpPr>
                <p:nvPr/>
              </p:nvSpPr>
              <p:spPr bwMode="auto">
                <a:xfrm>
                  <a:off x="5048" y="2767"/>
                  <a:ext cx="44" cy="72"/>
                </a:xfrm>
                <a:custGeom>
                  <a:avLst/>
                  <a:gdLst>
                    <a:gd name="T0" fmla="*/ 0 w 134"/>
                    <a:gd name="T1" fmla="*/ 208 h 216"/>
                    <a:gd name="T2" fmla="*/ 22 w 134"/>
                    <a:gd name="T3" fmla="*/ 216 h 216"/>
                    <a:gd name="T4" fmla="*/ 31 w 134"/>
                    <a:gd name="T5" fmla="*/ 203 h 216"/>
                    <a:gd name="T6" fmla="*/ 38 w 134"/>
                    <a:gd name="T7" fmla="*/ 189 h 216"/>
                    <a:gd name="T8" fmla="*/ 46 w 134"/>
                    <a:gd name="T9" fmla="*/ 176 h 216"/>
                    <a:gd name="T10" fmla="*/ 53 w 134"/>
                    <a:gd name="T11" fmla="*/ 163 h 216"/>
                    <a:gd name="T12" fmla="*/ 60 w 134"/>
                    <a:gd name="T13" fmla="*/ 149 h 216"/>
                    <a:gd name="T14" fmla="*/ 67 w 134"/>
                    <a:gd name="T15" fmla="*/ 138 h 216"/>
                    <a:gd name="T16" fmla="*/ 75 w 134"/>
                    <a:gd name="T17" fmla="*/ 125 h 216"/>
                    <a:gd name="T18" fmla="*/ 82 w 134"/>
                    <a:gd name="T19" fmla="*/ 110 h 216"/>
                    <a:gd name="T20" fmla="*/ 89 w 134"/>
                    <a:gd name="T21" fmla="*/ 100 h 216"/>
                    <a:gd name="T22" fmla="*/ 96 w 134"/>
                    <a:gd name="T23" fmla="*/ 87 h 216"/>
                    <a:gd name="T24" fmla="*/ 102 w 134"/>
                    <a:gd name="T25" fmla="*/ 74 h 216"/>
                    <a:gd name="T26" fmla="*/ 108 w 134"/>
                    <a:gd name="T27" fmla="*/ 61 h 216"/>
                    <a:gd name="T28" fmla="*/ 115 w 134"/>
                    <a:gd name="T29" fmla="*/ 48 h 216"/>
                    <a:gd name="T30" fmla="*/ 123 w 134"/>
                    <a:gd name="T31" fmla="*/ 35 h 216"/>
                    <a:gd name="T32" fmla="*/ 128 w 134"/>
                    <a:gd name="T33" fmla="*/ 21 h 216"/>
                    <a:gd name="T34" fmla="*/ 134 w 134"/>
                    <a:gd name="T35" fmla="*/ 8 h 216"/>
                    <a:gd name="T36" fmla="*/ 112 w 134"/>
                    <a:gd name="T37" fmla="*/ 0 h 216"/>
                    <a:gd name="T38" fmla="*/ 107 w 134"/>
                    <a:gd name="T39" fmla="*/ 13 h 216"/>
                    <a:gd name="T40" fmla="*/ 101 w 134"/>
                    <a:gd name="T41" fmla="*/ 24 h 216"/>
                    <a:gd name="T42" fmla="*/ 95 w 134"/>
                    <a:gd name="T43" fmla="*/ 37 h 216"/>
                    <a:gd name="T44" fmla="*/ 88 w 134"/>
                    <a:gd name="T45" fmla="*/ 49 h 216"/>
                    <a:gd name="T46" fmla="*/ 82 w 134"/>
                    <a:gd name="T47" fmla="*/ 62 h 216"/>
                    <a:gd name="T48" fmla="*/ 76 w 134"/>
                    <a:gd name="T49" fmla="*/ 75 h 216"/>
                    <a:gd name="T50" fmla="*/ 69 w 134"/>
                    <a:gd name="T51" fmla="*/ 87 h 216"/>
                    <a:gd name="T52" fmla="*/ 62 w 134"/>
                    <a:gd name="T53" fmla="*/ 100 h 216"/>
                    <a:gd name="T54" fmla="*/ 54 w 134"/>
                    <a:gd name="T55" fmla="*/ 113 h 216"/>
                    <a:gd name="T56" fmla="*/ 47 w 134"/>
                    <a:gd name="T57" fmla="*/ 125 h 216"/>
                    <a:gd name="T58" fmla="*/ 40 w 134"/>
                    <a:gd name="T59" fmla="*/ 138 h 216"/>
                    <a:gd name="T60" fmla="*/ 32 w 134"/>
                    <a:gd name="T61" fmla="*/ 151 h 216"/>
                    <a:gd name="T62" fmla="*/ 25 w 134"/>
                    <a:gd name="T63" fmla="*/ 164 h 216"/>
                    <a:gd name="T64" fmla="*/ 18 w 134"/>
                    <a:gd name="T65" fmla="*/ 177 h 216"/>
                    <a:gd name="T66" fmla="*/ 11 w 134"/>
                    <a:gd name="T67" fmla="*/ 190 h 216"/>
                    <a:gd name="T68" fmla="*/ 2 w 134"/>
                    <a:gd name="T69" fmla="*/ 203 h 216"/>
                    <a:gd name="T70" fmla="*/ 24 w 134"/>
                    <a:gd name="T71" fmla="*/ 212 h 216"/>
                    <a:gd name="T72" fmla="*/ 0 w 134"/>
                    <a:gd name="T73" fmla="*/ 208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4" h="216">
                      <a:moveTo>
                        <a:pt x="0" y="208"/>
                      </a:moveTo>
                      <a:lnTo>
                        <a:pt x="22" y="216"/>
                      </a:lnTo>
                      <a:lnTo>
                        <a:pt x="31" y="203"/>
                      </a:lnTo>
                      <a:lnTo>
                        <a:pt x="38" y="189"/>
                      </a:lnTo>
                      <a:lnTo>
                        <a:pt x="46" y="176"/>
                      </a:lnTo>
                      <a:lnTo>
                        <a:pt x="53" y="163"/>
                      </a:lnTo>
                      <a:lnTo>
                        <a:pt x="60" y="149"/>
                      </a:lnTo>
                      <a:lnTo>
                        <a:pt x="67" y="138"/>
                      </a:lnTo>
                      <a:lnTo>
                        <a:pt x="75" y="125"/>
                      </a:lnTo>
                      <a:lnTo>
                        <a:pt x="82" y="110"/>
                      </a:lnTo>
                      <a:lnTo>
                        <a:pt x="89" y="100"/>
                      </a:lnTo>
                      <a:lnTo>
                        <a:pt x="96" y="87"/>
                      </a:lnTo>
                      <a:lnTo>
                        <a:pt x="102" y="74"/>
                      </a:lnTo>
                      <a:lnTo>
                        <a:pt x="108" y="61"/>
                      </a:lnTo>
                      <a:lnTo>
                        <a:pt x="115" y="48"/>
                      </a:lnTo>
                      <a:lnTo>
                        <a:pt x="123" y="35"/>
                      </a:lnTo>
                      <a:lnTo>
                        <a:pt x="128" y="21"/>
                      </a:lnTo>
                      <a:lnTo>
                        <a:pt x="134" y="8"/>
                      </a:lnTo>
                      <a:lnTo>
                        <a:pt x="112" y="0"/>
                      </a:lnTo>
                      <a:lnTo>
                        <a:pt x="107" y="13"/>
                      </a:lnTo>
                      <a:lnTo>
                        <a:pt x="101" y="24"/>
                      </a:lnTo>
                      <a:lnTo>
                        <a:pt x="95" y="37"/>
                      </a:lnTo>
                      <a:lnTo>
                        <a:pt x="88" y="49"/>
                      </a:lnTo>
                      <a:lnTo>
                        <a:pt x="82" y="62"/>
                      </a:lnTo>
                      <a:lnTo>
                        <a:pt x="76" y="75"/>
                      </a:lnTo>
                      <a:lnTo>
                        <a:pt x="69" y="87"/>
                      </a:lnTo>
                      <a:lnTo>
                        <a:pt x="62" y="100"/>
                      </a:lnTo>
                      <a:lnTo>
                        <a:pt x="54" y="113"/>
                      </a:lnTo>
                      <a:lnTo>
                        <a:pt x="47" y="125"/>
                      </a:lnTo>
                      <a:lnTo>
                        <a:pt x="40" y="138"/>
                      </a:lnTo>
                      <a:lnTo>
                        <a:pt x="32" y="151"/>
                      </a:lnTo>
                      <a:lnTo>
                        <a:pt x="25" y="164"/>
                      </a:lnTo>
                      <a:lnTo>
                        <a:pt x="18" y="177"/>
                      </a:lnTo>
                      <a:lnTo>
                        <a:pt x="11" y="190"/>
                      </a:lnTo>
                      <a:lnTo>
                        <a:pt x="2" y="203"/>
                      </a:lnTo>
                      <a:lnTo>
                        <a:pt x="24" y="212"/>
                      </a:lnTo>
                      <a:lnTo>
                        <a:pt x="0" y="2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8" name="Freeform 86"/>
                <p:cNvSpPr>
                  <a:spLocks/>
                </p:cNvSpPr>
                <p:nvPr/>
              </p:nvSpPr>
              <p:spPr bwMode="auto">
                <a:xfrm>
                  <a:off x="5048" y="2746"/>
                  <a:ext cx="20" cy="92"/>
                </a:xfrm>
                <a:custGeom>
                  <a:avLst/>
                  <a:gdLst>
                    <a:gd name="T0" fmla="*/ 44 w 60"/>
                    <a:gd name="T1" fmla="*/ 0 h 275"/>
                    <a:gd name="T2" fmla="*/ 37 w 60"/>
                    <a:gd name="T3" fmla="*/ 9 h 275"/>
                    <a:gd name="T4" fmla="*/ 34 w 60"/>
                    <a:gd name="T5" fmla="*/ 26 h 275"/>
                    <a:gd name="T6" fmla="*/ 32 w 60"/>
                    <a:gd name="T7" fmla="*/ 42 h 275"/>
                    <a:gd name="T8" fmla="*/ 31 w 60"/>
                    <a:gd name="T9" fmla="*/ 58 h 275"/>
                    <a:gd name="T10" fmla="*/ 28 w 60"/>
                    <a:gd name="T11" fmla="*/ 74 h 275"/>
                    <a:gd name="T12" fmla="*/ 25 w 60"/>
                    <a:gd name="T13" fmla="*/ 92 h 275"/>
                    <a:gd name="T14" fmla="*/ 24 w 60"/>
                    <a:gd name="T15" fmla="*/ 108 h 275"/>
                    <a:gd name="T16" fmla="*/ 22 w 60"/>
                    <a:gd name="T17" fmla="*/ 124 h 275"/>
                    <a:gd name="T18" fmla="*/ 19 w 60"/>
                    <a:gd name="T19" fmla="*/ 140 h 275"/>
                    <a:gd name="T20" fmla="*/ 16 w 60"/>
                    <a:gd name="T21" fmla="*/ 157 h 275"/>
                    <a:gd name="T22" fmla="*/ 15 w 60"/>
                    <a:gd name="T23" fmla="*/ 173 h 275"/>
                    <a:gd name="T24" fmla="*/ 12 w 60"/>
                    <a:gd name="T25" fmla="*/ 189 h 275"/>
                    <a:gd name="T26" fmla="*/ 11 w 60"/>
                    <a:gd name="T27" fmla="*/ 205 h 275"/>
                    <a:gd name="T28" fmla="*/ 8 w 60"/>
                    <a:gd name="T29" fmla="*/ 223 h 275"/>
                    <a:gd name="T30" fmla="*/ 6 w 60"/>
                    <a:gd name="T31" fmla="*/ 239 h 275"/>
                    <a:gd name="T32" fmla="*/ 3 w 60"/>
                    <a:gd name="T33" fmla="*/ 255 h 275"/>
                    <a:gd name="T34" fmla="*/ 0 w 60"/>
                    <a:gd name="T35" fmla="*/ 271 h 275"/>
                    <a:gd name="T36" fmla="*/ 24 w 60"/>
                    <a:gd name="T37" fmla="*/ 275 h 275"/>
                    <a:gd name="T38" fmla="*/ 27 w 60"/>
                    <a:gd name="T39" fmla="*/ 259 h 275"/>
                    <a:gd name="T40" fmla="*/ 30 w 60"/>
                    <a:gd name="T41" fmla="*/ 242 h 275"/>
                    <a:gd name="T42" fmla="*/ 31 w 60"/>
                    <a:gd name="T43" fmla="*/ 224 h 275"/>
                    <a:gd name="T44" fmla="*/ 32 w 60"/>
                    <a:gd name="T45" fmla="*/ 210 h 275"/>
                    <a:gd name="T46" fmla="*/ 35 w 60"/>
                    <a:gd name="T47" fmla="*/ 192 h 275"/>
                    <a:gd name="T48" fmla="*/ 38 w 60"/>
                    <a:gd name="T49" fmla="*/ 176 h 275"/>
                    <a:gd name="T50" fmla="*/ 40 w 60"/>
                    <a:gd name="T51" fmla="*/ 159 h 275"/>
                    <a:gd name="T52" fmla="*/ 41 w 60"/>
                    <a:gd name="T53" fmla="*/ 144 h 275"/>
                    <a:gd name="T54" fmla="*/ 44 w 60"/>
                    <a:gd name="T55" fmla="*/ 127 h 275"/>
                    <a:gd name="T56" fmla="*/ 47 w 60"/>
                    <a:gd name="T57" fmla="*/ 111 h 275"/>
                    <a:gd name="T58" fmla="*/ 48 w 60"/>
                    <a:gd name="T59" fmla="*/ 93 h 275"/>
                    <a:gd name="T60" fmla="*/ 51 w 60"/>
                    <a:gd name="T61" fmla="*/ 79 h 275"/>
                    <a:gd name="T62" fmla="*/ 53 w 60"/>
                    <a:gd name="T63" fmla="*/ 63 h 275"/>
                    <a:gd name="T64" fmla="*/ 56 w 60"/>
                    <a:gd name="T65" fmla="*/ 45 h 275"/>
                    <a:gd name="T66" fmla="*/ 57 w 60"/>
                    <a:gd name="T67" fmla="*/ 28 h 275"/>
                    <a:gd name="T68" fmla="*/ 60 w 60"/>
                    <a:gd name="T69" fmla="*/ 13 h 275"/>
                    <a:gd name="T70" fmla="*/ 54 w 60"/>
                    <a:gd name="T71" fmla="*/ 22 h 275"/>
                    <a:gd name="T72" fmla="*/ 44 w 60"/>
                    <a:gd name="T73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0" h="275">
                      <a:moveTo>
                        <a:pt x="44" y="0"/>
                      </a:moveTo>
                      <a:lnTo>
                        <a:pt x="37" y="9"/>
                      </a:lnTo>
                      <a:lnTo>
                        <a:pt x="34" y="26"/>
                      </a:lnTo>
                      <a:lnTo>
                        <a:pt x="32" y="42"/>
                      </a:lnTo>
                      <a:lnTo>
                        <a:pt x="31" y="58"/>
                      </a:lnTo>
                      <a:lnTo>
                        <a:pt x="28" y="74"/>
                      </a:lnTo>
                      <a:lnTo>
                        <a:pt x="25" y="92"/>
                      </a:lnTo>
                      <a:lnTo>
                        <a:pt x="24" y="108"/>
                      </a:lnTo>
                      <a:lnTo>
                        <a:pt x="22" y="124"/>
                      </a:lnTo>
                      <a:lnTo>
                        <a:pt x="19" y="140"/>
                      </a:lnTo>
                      <a:lnTo>
                        <a:pt x="16" y="157"/>
                      </a:lnTo>
                      <a:lnTo>
                        <a:pt x="15" y="173"/>
                      </a:lnTo>
                      <a:lnTo>
                        <a:pt x="12" y="189"/>
                      </a:lnTo>
                      <a:lnTo>
                        <a:pt x="11" y="205"/>
                      </a:lnTo>
                      <a:lnTo>
                        <a:pt x="8" y="223"/>
                      </a:lnTo>
                      <a:lnTo>
                        <a:pt x="6" y="239"/>
                      </a:lnTo>
                      <a:lnTo>
                        <a:pt x="3" y="255"/>
                      </a:lnTo>
                      <a:lnTo>
                        <a:pt x="0" y="271"/>
                      </a:lnTo>
                      <a:lnTo>
                        <a:pt x="24" y="275"/>
                      </a:lnTo>
                      <a:lnTo>
                        <a:pt x="27" y="259"/>
                      </a:lnTo>
                      <a:lnTo>
                        <a:pt x="30" y="242"/>
                      </a:lnTo>
                      <a:lnTo>
                        <a:pt x="31" y="224"/>
                      </a:lnTo>
                      <a:lnTo>
                        <a:pt x="32" y="210"/>
                      </a:lnTo>
                      <a:lnTo>
                        <a:pt x="35" y="192"/>
                      </a:lnTo>
                      <a:lnTo>
                        <a:pt x="38" y="176"/>
                      </a:lnTo>
                      <a:lnTo>
                        <a:pt x="40" y="159"/>
                      </a:lnTo>
                      <a:lnTo>
                        <a:pt x="41" y="144"/>
                      </a:lnTo>
                      <a:lnTo>
                        <a:pt x="44" y="127"/>
                      </a:lnTo>
                      <a:lnTo>
                        <a:pt x="47" y="111"/>
                      </a:lnTo>
                      <a:lnTo>
                        <a:pt x="48" y="93"/>
                      </a:lnTo>
                      <a:lnTo>
                        <a:pt x="51" y="79"/>
                      </a:lnTo>
                      <a:lnTo>
                        <a:pt x="53" y="63"/>
                      </a:lnTo>
                      <a:lnTo>
                        <a:pt x="56" y="45"/>
                      </a:lnTo>
                      <a:lnTo>
                        <a:pt x="57" y="28"/>
                      </a:lnTo>
                      <a:lnTo>
                        <a:pt x="60" y="13"/>
                      </a:lnTo>
                      <a:lnTo>
                        <a:pt x="54" y="2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9" name="Freeform 87"/>
                <p:cNvSpPr>
                  <a:spLocks/>
                </p:cNvSpPr>
                <p:nvPr/>
              </p:nvSpPr>
              <p:spPr bwMode="auto">
                <a:xfrm>
                  <a:off x="5062" y="2699"/>
                  <a:ext cx="102" cy="54"/>
                </a:xfrm>
                <a:custGeom>
                  <a:avLst/>
                  <a:gdLst>
                    <a:gd name="T0" fmla="*/ 304 w 304"/>
                    <a:gd name="T1" fmla="*/ 9 h 163"/>
                    <a:gd name="T2" fmla="*/ 288 w 304"/>
                    <a:gd name="T3" fmla="*/ 0 h 163"/>
                    <a:gd name="T4" fmla="*/ 271 w 304"/>
                    <a:gd name="T5" fmla="*/ 9 h 163"/>
                    <a:gd name="T6" fmla="*/ 252 w 304"/>
                    <a:gd name="T7" fmla="*/ 17 h 163"/>
                    <a:gd name="T8" fmla="*/ 234 w 304"/>
                    <a:gd name="T9" fmla="*/ 26 h 163"/>
                    <a:gd name="T10" fmla="*/ 217 w 304"/>
                    <a:gd name="T11" fmla="*/ 35 h 163"/>
                    <a:gd name="T12" fmla="*/ 198 w 304"/>
                    <a:gd name="T13" fmla="*/ 44 h 163"/>
                    <a:gd name="T14" fmla="*/ 180 w 304"/>
                    <a:gd name="T15" fmla="*/ 52 h 163"/>
                    <a:gd name="T16" fmla="*/ 161 w 304"/>
                    <a:gd name="T17" fmla="*/ 61 h 163"/>
                    <a:gd name="T18" fmla="*/ 143 w 304"/>
                    <a:gd name="T19" fmla="*/ 71 h 163"/>
                    <a:gd name="T20" fmla="*/ 125 w 304"/>
                    <a:gd name="T21" fmla="*/ 80 h 163"/>
                    <a:gd name="T22" fmla="*/ 109 w 304"/>
                    <a:gd name="T23" fmla="*/ 87 h 163"/>
                    <a:gd name="T24" fmla="*/ 90 w 304"/>
                    <a:gd name="T25" fmla="*/ 97 h 163"/>
                    <a:gd name="T26" fmla="*/ 71 w 304"/>
                    <a:gd name="T27" fmla="*/ 106 h 163"/>
                    <a:gd name="T28" fmla="*/ 54 w 304"/>
                    <a:gd name="T29" fmla="*/ 115 h 163"/>
                    <a:gd name="T30" fmla="*/ 36 w 304"/>
                    <a:gd name="T31" fmla="*/ 122 h 163"/>
                    <a:gd name="T32" fmla="*/ 18 w 304"/>
                    <a:gd name="T33" fmla="*/ 132 h 163"/>
                    <a:gd name="T34" fmla="*/ 0 w 304"/>
                    <a:gd name="T35" fmla="*/ 141 h 163"/>
                    <a:gd name="T36" fmla="*/ 10 w 304"/>
                    <a:gd name="T37" fmla="*/ 163 h 163"/>
                    <a:gd name="T38" fmla="*/ 28 w 304"/>
                    <a:gd name="T39" fmla="*/ 153 h 163"/>
                    <a:gd name="T40" fmla="*/ 45 w 304"/>
                    <a:gd name="T41" fmla="*/ 144 h 163"/>
                    <a:gd name="T42" fmla="*/ 64 w 304"/>
                    <a:gd name="T43" fmla="*/ 137 h 163"/>
                    <a:gd name="T44" fmla="*/ 82 w 304"/>
                    <a:gd name="T45" fmla="*/ 127 h 163"/>
                    <a:gd name="T46" fmla="*/ 100 w 304"/>
                    <a:gd name="T47" fmla="*/ 118 h 163"/>
                    <a:gd name="T48" fmla="*/ 118 w 304"/>
                    <a:gd name="T49" fmla="*/ 109 h 163"/>
                    <a:gd name="T50" fmla="*/ 137 w 304"/>
                    <a:gd name="T51" fmla="*/ 100 h 163"/>
                    <a:gd name="T52" fmla="*/ 154 w 304"/>
                    <a:gd name="T53" fmla="*/ 92 h 163"/>
                    <a:gd name="T54" fmla="*/ 172 w 304"/>
                    <a:gd name="T55" fmla="*/ 83 h 163"/>
                    <a:gd name="T56" fmla="*/ 189 w 304"/>
                    <a:gd name="T57" fmla="*/ 74 h 163"/>
                    <a:gd name="T58" fmla="*/ 208 w 304"/>
                    <a:gd name="T59" fmla="*/ 65 h 163"/>
                    <a:gd name="T60" fmla="*/ 225 w 304"/>
                    <a:gd name="T61" fmla="*/ 57 h 163"/>
                    <a:gd name="T62" fmla="*/ 244 w 304"/>
                    <a:gd name="T63" fmla="*/ 48 h 163"/>
                    <a:gd name="T64" fmla="*/ 262 w 304"/>
                    <a:gd name="T65" fmla="*/ 38 h 163"/>
                    <a:gd name="T66" fmla="*/ 279 w 304"/>
                    <a:gd name="T67" fmla="*/ 31 h 163"/>
                    <a:gd name="T68" fmla="*/ 298 w 304"/>
                    <a:gd name="T69" fmla="*/ 20 h 163"/>
                    <a:gd name="T70" fmla="*/ 281 w 304"/>
                    <a:gd name="T71" fmla="*/ 13 h 163"/>
                    <a:gd name="T72" fmla="*/ 304 w 304"/>
                    <a:gd name="T73" fmla="*/ 9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4" h="163">
                      <a:moveTo>
                        <a:pt x="304" y="9"/>
                      </a:moveTo>
                      <a:lnTo>
                        <a:pt x="288" y="0"/>
                      </a:lnTo>
                      <a:lnTo>
                        <a:pt x="271" y="9"/>
                      </a:lnTo>
                      <a:lnTo>
                        <a:pt x="252" y="17"/>
                      </a:lnTo>
                      <a:lnTo>
                        <a:pt x="234" y="26"/>
                      </a:lnTo>
                      <a:lnTo>
                        <a:pt x="217" y="35"/>
                      </a:lnTo>
                      <a:lnTo>
                        <a:pt x="198" y="44"/>
                      </a:lnTo>
                      <a:lnTo>
                        <a:pt x="180" y="52"/>
                      </a:lnTo>
                      <a:lnTo>
                        <a:pt x="161" y="61"/>
                      </a:lnTo>
                      <a:lnTo>
                        <a:pt x="143" y="71"/>
                      </a:lnTo>
                      <a:lnTo>
                        <a:pt x="125" y="80"/>
                      </a:lnTo>
                      <a:lnTo>
                        <a:pt x="109" y="87"/>
                      </a:lnTo>
                      <a:lnTo>
                        <a:pt x="90" y="97"/>
                      </a:lnTo>
                      <a:lnTo>
                        <a:pt x="71" y="106"/>
                      </a:lnTo>
                      <a:lnTo>
                        <a:pt x="54" y="115"/>
                      </a:lnTo>
                      <a:lnTo>
                        <a:pt x="36" y="122"/>
                      </a:lnTo>
                      <a:lnTo>
                        <a:pt x="18" y="132"/>
                      </a:lnTo>
                      <a:lnTo>
                        <a:pt x="0" y="141"/>
                      </a:lnTo>
                      <a:lnTo>
                        <a:pt x="10" y="163"/>
                      </a:lnTo>
                      <a:lnTo>
                        <a:pt x="28" y="153"/>
                      </a:lnTo>
                      <a:lnTo>
                        <a:pt x="45" y="144"/>
                      </a:lnTo>
                      <a:lnTo>
                        <a:pt x="64" y="137"/>
                      </a:lnTo>
                      <a:lnTo>
                        <a:pt x="82" y="127"/>
                      </a:lnTo>
                      <a:lnTo>
                        <a:pt x="100" y="118"/>
                      </a:lnTo>
                      <a:lnTo>
                        <a:pt x="118" y="109"/>
                      </a:lnTo>
                      <a:lnTo>
                        <a:pt x="137" y="100"/>
                      </a:lnTo>
                      <a:lnTo>
                        <a:pt x="154" y="92"/>
                      </a:lnTo>
                      <a:lnTo>
                        <a:pt x="172" y="83"/>
                      </a:lnTo>
                      <a:lnTo>
                        <a:pt x="189" y="74"/>
                      </a:lnTo>
                      <a:lnTo>
                        <a:pt x="208" y="65"/>
                      </a:lnTo>
                      <a:lnTo>
                        <a:pt x="225" y="57"/>
                      </a:lnTo>
                      <a:lnTo>
                        <a:pt x="244" y="48"/>
                      </a:lnTo>
                      <a:lnTo>
                        <a:pt x="262" y="38"/>
                      </a:lnTo>
                      <a:lnTo>
                        <a:pt x="279" y="31"/>
                      </a:lnTo>
                      <a:lnTo>
                        <a:pt x="298" y="20"/>
                      </a:lnTo>
                      <a:lnTo>
                        <a:pt x="281" y="13"/>
                      </a:lnTo>
                      <a:lnTo>
                        <a:pt x="3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0" name="Freeform 88"/>
                <p:cNvSpPr>
                  <a:spLocks/>
                </p:cNvSpPr>
                <p:nvPr/>
              </p:nvSpPr>
              <p:spPr bwMode="auto">
                <a:xfrm>
                  <a:off x="5143" y="2716"/>
                  <a:ext cx="287" cy="656"/>
                </a:xfrm>
                <a:custGeom>
                  <a:avLst/>
                  <a:gdLst>
                    <a:gd name="T0" fmla="*/ 61 w 861"/>
                    <a:gd name="T1" fmla="*/ 10 h 1969"/>
                    <a:gd name="T2" fmla="*/ 84 w 861"/>
                    <a:gd name="T3" fmla="*/ 28 h 1969"/>
                    <a:gd name="T4" fmla="*/ 106 w 861"/>
                    <a:gd name="T5" fmla="*/ 48 h 1969"/>
                    <a:gd name="T6" fmla="*/ 126 w 861"/>
                    <a:gd name="T7" fmla="*/ 68 h 1969"/>
                    <a:gd name="T8" fmla="*/ 144 w 861"/>
                    <a:gd name="T9" fmla="*/ 90 h 1969"/>
                    <a:gd name="T10" fmla="*/ 160 w 861"/>
                    <a:gd name="T11" fmla="*/ 106 h 1969"/>
                    <a:gd name="T12" fmla="*/ 183 w 861"/>
                    <a:gd name="T13" fmla="*/ 110 h 1969"/>
                    <a:gd name="T14" fmla="*/ 208 w 861"/>
                    <a:gd name="T15" fmla="*/ 116 h 1969"/>
                    <a:gd name="T16" fmla="*/ 233 w 861"/>
                    <a:gd name="T17" fmla="*/ 121 h 1969"/>
                    <a:gd name="T18" fmla="*/ 257 w 861"/>
                    <a:gd name="T19" fmla="*/ 124 h 1969"/>
                    <a:gd name="T20" fmla="*/ 282 w 861"/>
                    <a:gd name="T21" fmla="*/ 129 h 1969"/>
                    <a:gd name="T22" fmla="*/ 317 w 861"/>
                    <a:gd name="T23" fmla="*/ 157 h 1969"/>
                    <a:gd name="T24" fmla="*/ 355 w 861"/>
                    <a:gd name="T25" fmla="*/ 199 h 1969"/>
                    <a:gd name="T26" fmla="*/ 395 w 861"/>
                    <a:gd name="T27" fmla="*/ 253 h 1969"/>
                    <a:gd name="T28" fmla="*/ 438 w 861"/>
                    <a:gd name="T29" fmla="*/ 317 h 1969"/>
                    <a:gd name="T30" fmla="*/ 481 w 861"/>
                    <a:gd name="T31" fmla="*/ 391 h 1969"/>
                    <a:gd name="T32" fmla="*/ 526 w 861"/>
                    <a:gd name="T33" fmla="*/ 473 h 1969"/>
                    <a:gd name="T34" fmla="*/ 570 w 861"/>
                    <a:gd name="T35" fmla="*/ 561 h 1969"/>
                    <a:gd name="T36" fmla="*/ 615 w 861"/>
                    <a:gd name="T37" fmla="*/ 657 h 1969"/>
                    <a:gd name="T38" fmla="*/ 657 w 861"/>
                    <a:gd name="T39" fmla="*/ 756 h 1969"/>
                    <a:gd name="T40" fmla="*/ 699 w 861"/>
                    <a:gd name="T41" fmla="*/ 858 h 1969"/>
                    <a:gd name="T42" fmla="*/ 733 w 861"/>
                    <a:gd name="T43" fmla="*/ 950 h 1969"/>
                    <a:gd name="T44" fmla="*/ 759 w 861"/>
                    <a:gd name="T45" fmla="*/ 1024 h 1969"/>
                    <a:gd name="T46" fmla="*/ 787 w 861"/>
                    <a:gd name="T47" fmla="*/ 1107 h 1969"/>
                    <a:gd name="T48" fmla="*/ 816 w 861"/>
                    <a:gd name="T49" fmla="*/ 1196 h 1969"/>
                    <a:gd name="T50" fmla="*/ 840 w 861"/>
                    <a:gd name="T51" fmla="*/ 1286 h 1969"/>
                    <a:gd name="T52" fmla="*/ 861 w 861"/>
                    <a:gd name="T53" fmla="*/ 1375 h 1969"/>
                    <a:gd name="T54" fmla="*/ 839 w 861"/>
                    <a:gd name="T55" fmla="*/ 1383 h 1969"/>
                    <a:gd name="T56" fmla="*/ 813 w 861"/>
                    <a:gd name="T57" fmla="*/ 1393 h 1969"/>
                    <a:gd name="T58" fmla="*/ 784 w 861"/>
                    <a:gd name="T59" fmla="*/ 1401 h 1969"/>
                    <a:gd name="T60" fmla="*/ 755 w 861"/>
                    <a:gd name="T61" fmla="*/ 1405 h 1969"/>
                    <a:gd name="T62" fmla="*/ 723 w 861"/>
                    <a:gd name="T63" fmla="*/ 1411 h 1969"/>
                    <a:gd name="T64" fmla="*/ 717 w 861"/>
                    <a:gd name="T65" fmla="*/ 1657 h 1969"/>
                    <a:gd name="T66" fmla="*/ 707 w 861"/>
                    <a:gd name="T67" fmla="*/ 1908 h 1969"/>
                    <a:gd name="T68" fmla="*/ 657 w 861"/>
                    <a:gd name="T69" fmla="*/ 1927 h 1969"/>
                    <a:gd name="T70" fmla="*/ 595 w 861"/>
                    <a:gd name="T71" fmla="*/ 1943 h 1969"/>
                    <a:gd name="T72" fmla="*/ 520 w 861"/>
                    <a:gd name="T73" fmla="*/ 1955 h 1969"/>
                    <a:gd name="T74" fmla="*/ 442 w 861"/>
                    <a:gd name="T75" fmla="*/ 1964 h 1969"/>
                    <a:gd name="T76" fmla="*/ 362 w 861"/>
                    <a:gd name="T77" fmla="*/ 1968 h 1969"/>
                    <a:gd name="T78" fmla="*/ 259 w 861"/>
                    <a:gd name="T79" fmla="*/ 1969 h 1969"/>
                    <a:gd name="T80" fmla="*/ 192 w 861"/>
                    <a:gd name="T81" fmla="*/ 1964 h 1969"/>
                    <a:gd name="T82" fmla="*/ 135 w 861"/>
                    <a:gd name="T83" fmla="*/ 1955 h 1969"/>
                    <a:gd name="T84" fmla="*/ 96 w 861"/>
                    <a:gd name="T85" fmla="*/ 1939 h 1969"/>
                    <a:gd name="T86" fmla="*/ 77 w 861"/>
                    <a:gd name="T87" fmla="*/ 1920 h 1969"/>
                    <a:gd name="T88" fmla="*/ 44 w 861"/>
                    <a:gd name="T89" fmla="*/ 1548 h 1969"/>
                    <a:gd name="T90" fmla="*/ 16 w 861"/>
                    <a:gd name="T91" fmla="*/ 1172 h 1969"/>
                    <a:gd name="T92" fmla="*/ 1 w 861"/>
                    <a:gd name="T93" fmla="*/ 800 h 1969"/>
                    <a:gd name="T94" fmla="*/ 4 w 861"/>
                    <a:gd name="T95" fmla="*/ 441 h 1969"/>
                    <a:gd name="T96" fmla="*/ 30 w 861"/>
                    <a:gd name="T97" fmla="*/ 105 h 19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61" h="1969">
                      <a:moveTo>
                        <a:pt x="46" y="0"/>
                      </a:moveTo>
                      <a:lnTo>
                        <a:pt x="54" y="4"/>
                      </a:lnTo>
                      <a:lnTo>
                        <a:pt x="61" y="10"/>
                      </a:lnTo>
                      <a:lnTo>
                        <a:pt x="68" y="16"/>
                      </a:lnTo>
                      <a:lnTo>
                        <a:pt x="77" y="22"/>
                      </a:lnTo>
                      <a:lnTo>
                        <a:pt x="84" y="28"/>
                      </a:lnTo>
                      <a:lnTo>
                        <a:pt x="92" y="35"/>
                      </a:lnTo>
                      <a:lnTo>
                        <a:pt x="99" y="41"/>
                      </a:lnTo>
                      <a:lnTo>
                        <a:pt x="106" y="48"/>
                      </a:lnTo>
                      <a:lnTo>
                        <a:pt x="113" y="55"/>
                      </a:lnTo>
                      <a:lnTo>
                        <a:pt x="121" y="61"/>
                      </a:lnTo>
                      <a:lnTo>
                        <a:pt x="126" y="68"/>
                      </a:lnTo>
                      <a:lnTo>
                        <a:pt x="132" y="76"/>
                      </a:lnTo>
                      <a:lnTo>
                        <a:pt x="138" y="83"/>
                      </a:lnTo>
                      <a:lnTo>
                        <a:pt x="144" y="90"/>
                      </a:lnTo>
                      <a:lnTo>
                        <a:pt x="148" y="97"/>
                      </a:lnTo>
                      <a:lnTo>
                        <a:pt x="153" y="105"/>
                      </a:lnTo>
                      <a:lnTo>
                        <a:pt x="160" y="106"/>
                      </a:lnTo>
                      <a:lnTo>
                        <a:pt x="169" y="108"/>
                      </a:lnTo>
                      <a:lnTo>
                        <a:pt x="176" y="109"/>
                      </a:lnTo>
                      <a:lnTo>
                        <a:pt x="183" y="110"/>
                      </a:lnTo>
                      <a:lnTo>
                        <a:pt x="192" y="112"/>
                      </a:lnTo>
                      <a:lnTo>
                        <a:pt x="201" y="113"/>
                      </a:lnTo>
                      <a:lnTo>
                        <a:pt x="208" y="116"/>
                      </a:lnTo>
                      <a:lnTo>
                        <a:pt x="217" y="116"/>
                      </a:lnTo>
                      <a:lnTo>
                        <a:pt x="225" y="118"/>
                      </a:lnTo>
                      <a:lnTo>
                        <a:pt x="233" y="121"/>
                      </a:lnTo>
                      <a:lnTo>
                        <a:pt x="241" y="122"/>
                      </a:lnTo>
                      <a:lnTo>
                        <a:pt x="249" y="124"/>
                      </a:lnTo>
                      <a:lnTo>
                        <a:pt x="257" y="124"/>
                      </a:lnTo>
                      <a:lnTo>
                        <a:pt x="265" y="126"/>
                      </a:lnTo>
                      <a:lnTo>
                        <a:pt x="273" y="128"/>
                      </a:lnTo>
                      <a:lnTo>
                        <a:pt x="282" y="129"/>
                      </a:lnTo>
                      <a:lnTo>
                        <a:pt x="294" y="137"/>
                      </a:lnTo>
                      <a:lnTo>
                        <a:pt x="305" y="147"/>
                      </a:lnTo>
                      <a:lnTo>
                        <a:pt x="317" y="157"/>
                      </a:lnTo>
                      <a:lnTo>
                        <a:pt x="329" y="170"/>
                      </a:lnTo>
                      <a:lnTo>
                        <a:pt x="342" y="183"/>
                      </a:lnTo>
                      <a:lnTo>
                        <a:pt x="355" y="199"/>
                      </a:lnTo>
                      <a:lnTo>
                        <a:pt x="368" y="215"/>
                      </a:lnTo>
                      <a:lnTo>
                        <a:pt x="381" y="233"/>
                      </a:lnTo>
                      <a:lnTo>
                        <a:pt x="395" y="253"/>
                      </a:lnTo>
                      <a:lnTo>
                        <a:pt x="408" y="273"/>
                      </a:lnTo>
                      <a:lnTo>
                        <a:pt x="423" y="294"/>
                      </a:lnTo>
                      <a:lnTo>
                        <a:pt x="438" y="317"/>
                      </a:lnTo>
                      <a:lnTo>
                        <a:pt x="452" y="340"/>
                      </a:lnTo>
                      <a:lnTo>
                        <a:pt x="467" y="365"/>
                      </a:lnTo>
                      <a:lnTo>
                        <a:pt x="481" y="391"/>
                      </a:lnTo>
                      <a:lnTo>
                        <a:pt x="496" y="417"/>
                      </a:lnTo>
                      <a:lnTo>
                        <a:pt x="512" y="445"/>
                      </a:lnTo>
                      <a:lnTo>
                        <a:pt x="526" y="473"/>
                      </a:lnTo>
                      <a:lnTo>
                        <a:pt x="541" y="502"/>
                      </a:lnTo>
                      <a:lnTo>
                        <a:pt x="555" y="532"/>
                      </a:lnTo>
                      <a:lnTo>
                        <a:pt x="570" y="561"/>
                      </a:lnTo>
                      <a:lnTo>
                        <a:pt x="586" y="593"/>
                      </a:lnTo>
                      <a:lnTo>
                        <a:pt x="600" y="625"/>
                      </a:lnTo>
                      <a:lnTo>
                        <a:pt x="615" y="657"/>
                      </a:lnTo>
                      <a:lnTo>
                        <a:pt x="630" y="689"/>
                      </a:lnTo>
                      <a:lnTo>
                        <a:pt x="643" y="723"/>
                      </a:lnTo>
                      <a:lnTo>
                        <a:pt x="657" y="756"/>
                      </a:lnTo>
                      <a:lnTo>
                        <a:pt x="672" y="790"/>
                      </a:lnTo>
                      <a:lnTo>
                        <a:pt x="685" y="825"/>
                      </a:lnTo>
                      <a:lnTo>
                        <a:pt x="699" y="858"/>
                      </a:lnTo>
                      <a:lnTo>
                        <a:pt x="712" y="893"/>
                      </a:lnTo>
                      <a:lnTo>
                        <a:pt x="725" y="928"/>
                      </a:lnTo>
                      <a:lnTo>
                        <a:pt x="733" y="950"/>
                      </a:lnTo>
                      <a:lnTo>
                        <a:pt x="741" y="973"/>
                      </a:lnTo>
                      <a:lnTo>
                        <a:pt x="750" y="998"/>
                      </a:lnTo>
                      <a:lnTo>
                        <a:pt x="759" y="1024"/>
                      </a:lnTo>
                      <a:lnTo>
                        <a:pt x="769" y="1052"/>
                      </a:lnTo>
                      <a:lnTo>
                        <a:pt x="778" y="1079"/>
                      </a:lnTo>
                      <a:lnTo>
                        <a:pt x="787" y="1107"/>
                      </a:lnTo>
                      <a:lnTo>
                        <a:pt x="797" y="1136"/>
                      </a:lnTo>
                      <a:lnTo>
                        <a:pt x="805" y="1165"/>
                      </a:lnTo>
                      <a:lnTo>
                        <a:pt x="816" y="1196"/>
                      </a:lnTo>
                      <a:lnTo>
                        <a:pt x="824" y="1226"/>
                      </a:lnTo>
                      <a:lnTo>
                        <a:pt x="832" y="1255"/>
                      </a:lnTo>
                      <a:lnTo>
                        <a:pt x="840" y="1286"/>
                      </a:lnTo>
                      <a:lnTo>
                        <a:pt x="848" y="1315"/>
                      </a:lnTo>
                      <a:lnTo>
                        <a:pt x="855" y="1345"/>
                      </a:lnTo>
                      <a:lnTo>
                        <a:pt x="861" y="1375"/>
                      </a:lnTo>
                      <a:lnTo>
                        <a:pt x="853" y="1379"/>
                      </a:lnTo>
                      <a:lnTo>
                        <a:pt x="846" y="1380"/>
                      </a:lnTo>
                      <a:lnTo>
                        <a:pt x="839" y="1383"/>
                      </a:lnTo>
                      <a:lnTo>
                        <a:pt x="830" y="1388"/>
                      </a:lnTo>
                      <a:lnTo>
                        <a:pt x="821" y="1391"/>
                      </a:lnTo>
                      <a:lnTo>
                        <a:pt x="813" y="1393"/>
                      </a:lnTo>
                      <a:lnTo>
                        <a:pt x="803" y="1396"/>
                      </a:lnTo>
                      <a:lnTo>
                        <a:pt x="794" y="1398"/>
                      </a:lnTo>
                      <a:lnTo>
                        <a:pt x="784" y="1401"/>
                      </a:lnTo>
                      <a:lnTo>
                        <a:pt x="773" y="1402"/>
                      </a:lnTo>
                      <a:lnTo>
                        <a:pt x="765" y="1404"/>
                      </a:lnTo>
                      <a:lnTo>
                        <a:pt x="755" y="1405"/>
                      </a:lnTo>
                      <a:lnTo>
                        <a:pt x="744" y="1408"/>
                      </a:lnTo>
                      <a:lnTo>
                        <a:pt x="733" y="1409"/>
                      </a:lnTo>
                      <a:lnTo>
                        <a:pt x="723" y="1411"/>
                      </a:lnTo>
                      <a:lnTo>
                        <a:pt x="712" y="1412"/>
                      </a:lnTo>
                      <a:lnTo>
                        <a:pt x="714" y="1535"/>
                      </a:lnTo>
                      <a:lnTo>
                        <a:pt x="717" y="1657"/>
                      </a:lnTo>
                      <a:lnTo>
                        <a:pt x="717" y="1779"/>
                      </a:lnTo>
                      <a:lnTo>
                        <a:pt x="718" y="1901"/>
                      </a:lnTo>
                      <a:lnTo>
                        <a:pt x="707" y="1908"/>
                      </a:lnTo>
                      <a:lnTo>
                        <a:pt x="692" y="1914"/>
                      </a:lnTo>
                      <a:lnTo>
                        <a:pt x="676" y="1920"/>
                      </a:lnTo>
                      <a:lnTo>
                        <a:pt x="657" y="1927"/>
                      </a:lnTo>
                      <a:lnTo>
                        <a:pt x="638" y="1932"/>
                      </a:lnTo>
                      <a:lnTo>
                        <a:pt x="616" y="1937"/>
                      </a:lnTo>
                      <a:lnTo>
                        <a:pt x="595" y="1943"/>
                      </a:lnTo>
                      <a:lnTo>
                        <a:pt x="570" y="1946"/>
                      </a:lnTo>
                      <a:lnTo>
                        <a:pt x="547" y="1951"/>
                      </a:lnTo>
                      <a:lnTo>
                        <a:pt x="520" y="1955"/>
                      </a:lnTo>
                      <a:lnTo>
                        <a:pt x="494" y="1958"/>
                      </a:lnTo>
                      <a:lnTo>
                        <a:pt x="468" y="1961"/>
                      </a:lnTo>
                      <a:lnTo>
                        <a:pt x="442" y="1964"/>
                      </a:lnTo>
                      <a:lnTo>
                        <a:pt x="414" y="1967"/>
                      </a:lnTo>
                      <a:lnTo>
                        <a:pt x="388" y="1967"/>
                      </a:lnTo>
                      <a:lnTo>
                        <a:pt x="362" y="1968"/>
                      </a:lnTo>
                      <a:lnTo>
                        <a:pt x="336" y="1969"/>
                      </a:lnTo>
                      <a:lnTo>
                        <a:pt x="283" y="1969"/>
                      </a:lnTo>
                      <a:lnTo>
                        <a:pt x="259" y="1969"/>
                      </a:lnTo>
                      <a:lnTo>
                        <a:pt x="235" y="1968"/>
                      </a:lnTo>
                      <a:lnTo>
                        <a:pt x="212" y="1967"/>
                      </a:lnTo>
                      <a:lnTo>
                        <a:pt x="192" y="1964"/>
                      </a:lnTo>
                      <a:lnTo>
                        <a:pt x="171" y="1961"/>
                      </a:lnTo>
                      <a:lnTo>
                        <a:pt x="153" y="1958"/>
                      </a:lnTo>
                      <a:lnTo>
                        <a:pt x="135" y="1955"/>
                      </a:lnTo>
                      <a:lnTo>
                        <a:pt x="121" y="1949"/>
                      </a:lnTo>
                      <a:lnTo>
                        <a:pt x="108" y="1945"/>
                      </a:lnTo>
                      <a:lnTo>
                        <a:pt x="96" y="1939"/>
                      </a:lnTo>
                      <a:lnTo>
                        <a:pt x="87" y="1933"/>
                      </a:lnTo>
                      <a:lnTo>
                        <a:pt x="81" y="1927"/>
                      </a:lnTo>
                      <a:lnTo>
                        <a:pt x="77" y="1920"/>
                      </a:lnTo>
                      <a:lnTo>
                        <a:pt x="67" y="1796"/>
                      </a:lnTo>
                      <a:lnTo>
                        <a:pt x="55" y="1673"/>
                      </a:lnTo>
                      <a:lnTo>
                        <a:pt x="44" y="1548"/>
                      </a:lnTo>
                      <a:lnTo>
                        <a:pt x="33" y="1423"/>
                      </a:lnTo>
                      <a:lnTo>
                        <a:pt x="25" y="1296"/>
                      </a:lnTo>
                      <a:lnTo>
                        <a:pt x="16" y="1172"/>
                      </a:lnTo>
                      <a:lnTo>
                        <a:pt x="9" y="1046"/>
                      </a:lnTo>
                      <a:lnTo>
                        <a:pt x="4" y="922"/>
                      </a:lnTo>
                      <a:lnTo>
                        <a:pt x="1" y="800"/>
                      </a:lnTo>
                      <a:lnTo>
                        <a:pt x="0" y="678"/>
                      </a:lnTo>
                      <a:lnTo>
                        <a:pt x="0" y="557"/>
                      </a:lnTo>
                      <a:lnTo>
                        <a:pt x="4" y="441"/>
                      </a:lnTo>
                      <a:lnTo>
                        <a:pt x="10" y="326"/>
                      </a:lnTo>
                      <a:lnTo>
                        <a:pt x="19" y="214"/>
                      </a:lnTo>
                      <a:lnTo>
                        <a:pt x="30" y="105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1" name="Freeform 89"/>
                <p:cNvSpPr>
                  <a:spLocks/>
                </p:cNvSpPr>
                <p:nvPr/>
              </p:nvSpPr>
              <p:spPr bwMode="auto">
                <a:xfrm>
                  <a:off x="5157" y="2713"/>
                  <a:ext cx="40" cy="42"/>
                </a:xfrm>
                <a:custGeom>
                  <a:avLst/>
                  <a:gdLst>
                    <a:gd name="T0" fmla="*/ 113 w 120"/>
                    <a:gd name="T1" fmla="*/ 103 h 126"/>
                    <a:gd name="T2" fmla="*/ 120 w 120"/>
                    <a:gd name="T3" fmla="*/ 109 h 126"/>
                    <a:gd name="T4" fmla="*/ 117 w 120"/>
                    <a:gd name="T5" fmla="*/ 102 h 126"/>
                    <a:gd name="T6" fmla="*/ 112 w 120"/>
                    <a:gd name="T7" fmla="*/ 94 h 126"/>
                    <a:gd name="T8" fmla="*/ 107 w 120"/>
                    <a:gd name="T9" fmla="*/ 86 h 126"/>
                    <a:gd name="T10" fmla="*/ 100 w 120"/>
                    <a:gd name="T11" fmla="*/ 78 h 126"/>
                    <a:gd name="T12" fmla="*/ 94 w 120"/>
                    <a:gd name="T13" fmla="*/ 71 h 126"/>
                    <a:gd name="T14" fmla="*/ 88 w 120"/>
                    <a:gd name="T15" fmla="*/ 64 h 126"/>
                    <a:gd name="T16" fmla="*/ 81 w 120"/>
                    <a:gd name="T17" fmla="*/ 56 h 126"/>
                    <a:gd name="T18" fmla="*/ 74 w 120"/>
                    <a:gd name="T19" fmla="*/ 49 h 126"/>
                    <a:gd name="T20" fmla="*/ 67 w 120"/>
                    <a:gd name="T21" fmla="*/ 42 h 126"/>
                    <a:gd name="T22" fmla="*/ 58 w 120"/>
                    <a:gd name="T23" fmla="*/ 35 h 126"/>
                    <a:gd name="T24" fmla="*/ 51 w 120"/>
                    <a:gd name="T25" fmla="*/ 29 h 126"/>
                    <a:gd name="T26" fmla="*/ 43 w 120"/>
                    <a:gd name="T27" fmla="*/ 23 h 126"/>
                    <a:gd name="T28" fmla="*/ 35 w 120"/>
                    <a:gd name="T29" fmla="*/ 16 h 126"/>
                    <a:gd name="T30" fmla="*/ 27 w 120"/>
                    <a:gd name="T31" fmla="*/ 10 h 126"/>
                    <a:gd name="T32" fmla="*/ 20 w 120"/>
                    <a:gd name="T33" fmla="*/ 4 h 126"/>
                    <a:gd name="T34" fmla="*/ 13 w 120"/>
                    <a:gd name="T35" fmla="*/ 0 h 126"/>
                    <a:gd name="T36" fmla="*/ 0 w 120"/>
                    <a:gd name="T37" fmla="*/ 19 h 126"/>
                    <a:gd name="T38" fmla="*/ 7 w 120"/>
                    <a:gd name="T39" fmla="*/ 24 h 126"/>
                    <a:gd name="T40" fmla="*/ 13 w 120"/>
                    <a:gd name="T41" fmla="*/ 30 h 126"/>
                    <a:gd name="T42" fmla="*/ 20 w 120"/>
                    <a:gd name="T43" fmla="*/ 35 h 126"/>
                    <a:gd name="T44" fmla="*/ 29 w 120"/>
                    <a:gd name="T45" fmla="*/ 40 h 126"/>
                    <a:gd name="T46" fmla="*/ 36 w 120"/>
                    <a:gd name="T47" fmla="*/ 46 h 126"/>
                    <a:gd name="T48" fmla="*/ 43 w 120"/>
                    <a:gd name="T49" fmla="*/ 54 h 126"/>
                    <a:gd name="T50" fmla="*/ 51 w 120"/>
                    <a:gd name="T51" fmla="*/ 59 h 126"/>
                    <a:gd name="T52" fmla="*/ 58 w 120"/>
                    <a:gd name="T53" fmla="*/ 65 h 126"/>
                    <a:gd name="T54" fmla="*/ 64 w 120"/>
                    <a:gd name="T55" fmla="*/ 72 h 126"/>
                    <a:gd name="T56" fmla="*/ 71 w 120"/>
                    <a:gd name="T57" fmla="*/ 80 h 126"/>
                    <a:gd name="T58" fmla="*/ 77 w 120"/>
                    <a:gd name="T59" fmla="*/ 86 h 126"/>
                    <a:gd name="T60" fmla="*/ 82 w 120"/>
                    <a:gd name="T61" fmla="*/ 93 h 126"/>
                    <a:gd name="T62" fmla="*/ 88 w 120"/>
                    <a:gd name="T63" fmla="*/ 100 h 126"/>
                    <a:gd name="T64" fmla="*/ 93 w 120"/>
                    <a:gd name="T65" fmla="*/ 107 h 126"/>
                    <a:gd name="T66" fmla="*/ 97 w 120"/>
                    <a:gd name="T67" fmla="*/ 113 h 126"/>
                    <a:gd name="T68" fmla="*/ 100 w 120"/>
                    <a:gd name="T69" fmla="*/ 120 h 126"/>
                    <a:gd name="T70" fmla="*/ 109 w 120"/>
                    <a:gd name="T71" fmla="*/ 126 h 126"/>
                    <a:gd name="T72" fmla="*/ 113 w 120"/>
                    <a:gd name="T73" fmla="*/ 10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0" h="126">
                      <a:moveTo>
                        <a:pt x="113" y="103"/>
                      </a:moveTo>
                      <a:lnTo>
                        <a:pt x="120" y="109"/>
                      </a:lnTo>
                      <a:lnTo>
                        <a:pt x="117" y="102"/>
                      </a:lnTo>
                      <a:lnTo>
                        <a:pt x="112" y="94"/>
                      </a:lnTo>
                      <a:lnTo>
                        <a:pt x="107" y="86"/>
                      </a:lnTo>
                      <a:lnTo>
                        <a:pt x="100" y="78"/>
                      </a:lnTo>
                      <a:lnTo>
                        <a:pt x="94" y="71"/>
                      </a:lnTo>
                      <a:lnTo>
                        <a:pt x="88" y="64"/>
                      </a:lnTo>
                      <a:lnTo>
                        <a:pt x="81" y="56"/>
                      </a:lnTo>
                      <a:lnTo>
                        <a:pt x="74" y="49"/>
                      </a:lnTo>
                      <a:lnTo>
                        <a:pt x="67" y="42"/>
                      </a:lnTo>
                      <a:lnTo>
                        <a:pt x="58" y="35"/>
                      </a:lnTo>
                      <a:lnTo>
                        <a:pt x="51" y="29"/>
                      </a:lnTo>
                      <a:lnTo>
                        <a:pt x="43" y="23"/>
                      </a:lnTo>
                      <a:lnTo>
                        <a:pt x="35" y="16"/>
                      </a:lnTo>
                      <a:lnTo>
                        <a:pt x="27" y="10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7" y="24"/>
                      </a:lnTo>
                      <a:lnTo>
                        <a:pt x="13" y="30"/>
                      </a:lnTo>
                      <a:lnTo>
                        <a:pt x="20" y="35"/>
                      </a:lnTo>
                      <a:lnTo>
                        <a:pt x="29" y="40"/>
                      </a:lnTo>
                      <a:lnTo>
                        <a:pt x="36" y="46"/>
                      </a:lnTo>
                      <a:lnTo>
                        <a:pt x="43" y="54"/>
                      </a:lnTo>
                      <a:lnTo>
                        <a:pt x="51" y="59"/>
                      </a:lnTo>
                      <a:lnTo>
                        <a:pt x="58" y="65"/>
                      </a:lnTo>
                      <a:lnTo>
                        <a:pt x="64" y="72"/>
                      </a:lnTo>
                      <a:lnTo>
                        <a:pt x="71" y="80"/>
                      </a:lnTo>
                      <a:lnTo>
                        <a:pt x="77" y="86"/>
                      </a:lnTo>
                      <a:lnTo>
                        <a:pt x="82" y="93"/>
                      </a:lnTo>
                      <a:lnTo>
                        <a:pt x="88" y="100"/>
                      </a:lnTo>
                      <a:lnTo>
                        <a:pt x="93" y="107"/>
                      </a:lnTo>
                      <a:lnTo>
                        <a:pt x="97" y="113"/>
                      </a:lnTo>
                      <a:lnTo>
                        <a:pt x="100" y="120"/>
                      </a:lnTo>
                      <a:lnTo>
                        <a:pt x="109" y="126"/>
                      </a:lnTo>
                      <a:lnTo>
                        <a:pt x="113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2" name="Freeform 90"/>
                <p:cNvSpPr>
                  <a:spLocks/>
                </p:cNvSpPr>
                <p:nvPr/>
              </p:nvSpPr>
              <p:spPr bwMode="auto">
                <a:xfrm>
                  <a:off x="5193" y="2747"/>
                  <a:ext cx="46" cy="16"/>
                </a:xfrm>
                <a:custGeom>
                  <a:avLst/>
                  <a:gdLst>
                    <a:gd name="T0" fmla="*/ 138 w 138"/>
                    <a:gd name="T1" fmla="*/ 28 h 48"/>
                    <a:gd name="T2" fmla="*/ 133 w 138"/>
                    <a:gd name="T3" fmla="*/ 25 h 48"/>
                    <a:gd name="T4" fmla="*/ 126 w 138"/>
                    <a:gd name="T5" fmla="*/ 23 h 48"/>
                    <a:gd name="T6" fmla="*/ 117 w 138"/>
                    <a:gd name="T7" fmla="*/ 22 h 48"/>
                    <a:gd name="T8" fmla="*/ 110 w 138"/>
                    <a:gd name="T9" fmla="*/ 20 h 48"/>
                    <a:gd name="T10" fmla="*/ 101 w 138"/>
                    <a:gd name="T11" fmla="*/ 19 h 48"/>
                    <a:gd name="T12" fmla="*/ 94 w 138"/>
                    <a:gd name="T13" fmla="*/ 17 h 48"/>
                    <a:gd name="T14" fmla="*/ 85 w 138"/>
                    <a:gd name="T15" fmla="*/ 15 h 48"/>
                    <a:gd name="T16" fmla="*/ 78 w 138"/>
                    <a:gd name="T17" fmla="*/ 15 h 48"/>
                    <a:gd name="T18" fmla="*/ 68 w 138"/>
                    <a:gd name="T19" fmla="*/ 12 h 48"/>
                    <a:gd name="T20" fmla="*/ 61 w 138"/>
                    <a:gd name="T21" fmla="*/ 12 h 48"/>
                    <a:gd name="T22" fmla="*/ 52 w 138"/>
                    <a:gd name="T23" fmla="*/ 9 h 48"/>
                    <a:gd name="T24" fmla="*/ 45 w 138"/>
                    <a:gd name="T25" fmla="*/ 7 h 48"/>
                    <a:gd name="T26" fmla="*/ 36 w 138"/>
                    <a:gd name="T27" fmla="*/ 6 h 48"/>
                    <a:gd name="T28" fmla="*/ 29 w 138"/>
                    <a:gd name="T29" fmla="*/ 4 h 48"/>
                    <a:gd name="T30" fmla="*/ 20 w 138"/>
                    <a:gd name="T31" fmla="*/ 3 h 48"/>
                    <a:gd name="T32" fmla="*/ 11 w 138"/>
                    <a:gd name="T33" fmla="*/ 1 h 48"/>
                    <a:gd name="T34" fmla="*/ 4 w 138"/>
                    <a:gd name="T35" fmla="*/ 0 h 48"/>
                    <a:gd name="T36" fmla="*/ 0 w 138"/>
                    <a:gd name="T37" fmla="*/ 23 h 48"/>
                    <a:gd name="T38" fmla="*/ 7 w 138"/>
                    <a:gd name="T39" fmla="*/ 25 h 48"/>
                    <a:gd name="T40" fmla="*/ 16 w 138"/>
                    <a:gd name="T41" fmla="*/ 26 h 48"/>
                    <a:gd name="T42" fmla="*/ 24 w 138"/>
                    <a:gd name="T43" fmla="*/ 28 h 48"/>
                    <a:gd name="T44" fmla="*/ 32 w 138"/>
                    <a:gd name="T45" fmla="*/ 29 h 48"/>
                    <a:gd name="T46" fmla="*/ 40 w 138"/>
                    <a:gd name="T47" fmla="*/ 31 h 48"/>
                    <a:gd name="T48" fmla="*/ 48 w 138"/>
                    <a:gd name="T49" fmla="*/ 32 h 48"/>
                    <a:gd name="T50" fmla="*/ 56 w 138"/>
                    <a:gd name="T51" fmla="*/ 33 h 48"/>
                    <a:gd name="T52" fmla="*/ 64 w 138"/>
                    <a:gd name="T53" fmla="*/ 35 h 48"/>
                    <a:gd name="T54" fmla="*/ 72 w 138"/>
                    <a:gd name="T55" fmla="*/ 36 h 48"/>
                    <a:gd name="T56" fmla="*/ 80 w 138"/>
                    <a:gd name="T57" fmla="*/ 38 h 48"/>
                    <a:gd name="T58" fmla="*/ 88 w 138"/>
                    <a:gd name="T59" fmla="*/ 39 h 48"/>
                    <a:gd name="T60" fmla="*/ 97 w 138"/>
                    <a:gd name="T61" fmla="*/ 42 h 48"/>
                    <a:gd name="T62" fmla="*/ 104 w 138"/>
                    <a:gd name="T63" fmla="*/ 44 h 48"/>
                    <a:gd name="T64" fmla="*/ 113 w 138"/>
                    <a:gd name="T65" fmla="*/ 45 h 48"/>
                    <a:gd name="T66" fmla="*/ 120 w 138"/>
                    <a:gd name="T67" fmla="*/ 47 h 48"/>
                    <a:gd name="T68" fmla="*/ 129 w 138"/>
                    <a:gd name="T69" fmla="*/ 48 h 48"/>
                    <a:gd name="T70" fmla="*/ 126 w 138"/>
                    <a:gd name="T71" fmla="*/ 47 h 48"/>
                    <a:gd name="T72" fmla="*/ 138 w 138"/>
                    <a:gd name="T73" fmla="*/ 2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8" h="48">
                      <a:moveTo>
                        <a:pt x="138" y="28"/>
                      </a:moveTo>
                      <a:lnTo>
                        <a:pt x="133" y="25"/>
                      </a:lnTo>
                      <a:lnTo>
                        <a:pt x="126" y="23"/>
                      </a:lnTo>
                      <a:lnTo>
                        <a:pt x="117" y="22"/>
                      </a:lnTo>
                      <a:lnTo>
                        <a:pt x="110" y="20"/>
                      </a:lnTo>
                      <a:lnTo>
                        <a:pt x="101" y="19"/>
                      </a:lnTo>
                      <a:lnTo>
                        <a:pt x="94" y="17"/>
                      </a:lnTo>
                      <a:lnTo>
                        <a:pt x="85" y="15"/>
                      </a:lnTo>
                      <a:lnTo>
                        <a:pt x="78" y="15"/>
                      </a:lnTo>
                      <a:lnTo>
                        <a:pt x="68" y="12"/>
                      </a:lnTo>
                      <a:lnTo>
                        <a:pt x="61" y="12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6" y="6"/>
                      </a:lnTo>
                      <a:lnTo>
                        <a:pt x="29" y="4"/>
                      </a:lnTo>
                      <a:lnTo>
                        <a:pt x="20" y="3"/>
                      </a:lnTo>
                      <a:lnTo>
                        <a:pt x="11" y="1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7" y="25"/>
                      </a:lnTo>
                      <a:lnTo>
                        <a:pt x="16" y="26"/>
                      </a:lnTo>
                      <a:lnTo>
                        <a:pt x="24" y="28"/>
                      </a:lnTo>
                      <a:lnTo>
                        <a:pt x="32" y="29"/>
                      </a:lnTo>
                      <a:lnTo>
                        <a:pt x="40" y="31"/>
                      </a:lnTo>
                      <a:lnTo>
                        <a:pt x="48" y="32"/>
                      </a:lnTo>
                      <a:lnTo>
                        <a:pt x="56" y="33"/>
                      </a:lnTo>
                      <a:lnTo>
                        <a:pt x="64" y="35"/>
                      </a:lnTo>
                      <a:lnTo>
                        <a:pt x="72" y="36"/>
                      </a:lnTo>
                      <a:lnTo>
                        <a:pt x="80" y="38"/>
                      </a:lnTo>
                      <a:lnTo>
                        <a:pt x="88" y="39"/>
                      </a:lnTo>
                      <a:lnTo>
                        <a:pt x="97" y="42"/>
                      </a:lnTo>
                      <a:lnTo>
                        <a:pt x="104" y="44"/>
                      </a:lnTo>
                      <a:lnTo>
                        <a:pt x="113" y="45"/>
                      </a:lnTo>
                      <a:lnTo>
                        <a:pt x="120" y="47"/>
                      </a:lnTo>
                      <a:lnTo>
                        <a:pt x="129" y="48"/>
                      </a:lnTo>
                      <a:lnTo>
                        <a:pt x="126" y="47"/>
                      </a:lnTo>
                      <a:lnTo>
                        <a:pt x="13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3" name="Freeform 91"/>
                <p:cNvSpPr>
                  <a:spLocks/>
                </p:cNvSpPr>
                <p:nvPr/>
              </p:nvSpPr>
              <p:spPr bwMode="auto">
                <a:xfrm>
                  <a:off x="5235" y="2756"/>
                  <a:ext cx="154" cy="271"/>
                </a:xfrm>
                <a:custGeom>
                  <a:avLst/>
                  <a:gdLst>
                    <a:gd name="T0" fmla="*/ 447 w 460"/>
                    <a:gd name="T1" fmla="*/ 768 h 811"/>
                    <a:gd name="T2" fmla="*/ 420 w 460"/>
                    <a:gd name="T3" fmla="*/ 699 h 811"/>
                    <a:gd name="T4" fmla="*/ 393 w 460"/>
                    <a:gd name="T5" fmla="*/ 631 h 811"/>
                    <a:gd name="T6" fmla="*/ 365 w 460"/>
                    <a:gd name="T7" fmla="*/ 564 h 811"/>
                    <a:gd name="T8" fmla="*/ 335 w 460"/>
                    <a:gd name="T9" fmla="*/ 499 h 811"/>
                    <a:gd name="T10" fmla="*/ 306 w 460"/>
                    <a:gd name="T11" fmla="*/ 436 h 811"/>
                    <a:gd name="T12" fmla="*/ 275 w 460"/>
                    <a:gd name="T13" fmla="*/ 375 h 811"/>
                    <a:gd name="T14" fmla="*/ 246 w 460"/>
                    <a:gd name="T15" fmla="*/ 318 h 811"/>
                    <a:gd name="T16" fmla="*/ 215 w 460"/>
                    <a:gd name="T17" fmla="*/ 264 h 811"/>
                    <a:gd name="T18" fmla="*/ 186 w 460"/>
                    <a:gd name="T19" fmla="*/ 213 h 811"/>
                    <a:gd name="T20" fmla="*/ 157 w 460"/>
                    <a:gd name="T21" fmla="*/ 167 h 811"/>
                    <a:gd name="T22" fmla="*/ 128 w 460"/>
                    <a:gd name="T23" fmla="*/ 125 h 811"/>
                    <a:gd name="T24" fmla="*/ 100 w 460"/>
                    <a:gd name="T25" fmla="*/ 87 h 811"/>
                    <a:gd name="T26" fmla="*/ 73 w 460"/>
                    <a:gd name="T27" fmla="*/ 55 h 811"/>
                    <a:gd name="T28" fmla="*/ 48 w 460"/>
                    <a:gd name="T29" fmla="*/ 27 h 811"/>
                    <a:gd name="T30" fmla="*/ 25 w 460"/>
                    <a:gd name="T31" fmla="*/ 7 h 811"/>
                    <a:gd name="T32" fmla="*/ 0 w 460"/>
                    <a:gd name="T33" fmla="*/ 19 h 811"/>
                    <a:gd name="T34" fmla="*/ 21 w 460"/>
                    <a:gd name="T35" fmla="*/ 35 h 811"/>
                    <a:gd name="T36" fmla="*/ 44 w 460"/>
                    <a:gd name="T37" fmla="*/ 56 h 811"/>
                    <a:gd name="T38" fmla="*/ 70 w 460"/>
                    <a:gd name="T39" fmla="*/ 85 h 811"/>
                    <a:gd name="T40" fmla="*/ 95 w 460"/>
                    <a:gd name="T41" fmla="*/ 119 h 811"/>
                    <a:gd name="T42" fmla="*/ 124 w 460"/>
                    <a:gd name="T43" fmla="*/ 158 h 811"/>
                    <a:gd name="T44" fmla="*/ 150 w 460"/>
                    <a:gd name="T45" fmla="*/ 202 h 811"/>
                    <a:gd name="T46" fmla="*/ 180 w 460"/>
                    <a:gd name="T47" fmla="*/ 250 h 811"/>
                    <a:gd name="T48" fmla="*/ 210 w 460"/>
                    <a:gd name="T49" fmla="*/ 302 h 811"/>
                    <a:gd name="T50" fmla="*/ 240 w 460"/>
                    <a:gd name="T51" fmla="*/ 357 h 811"/>
                    <a:gd name="T52" fmla="*/ 271 w 460"/>
                    <a:gd name="T53" fmla="*/ 417 h 811"/>
                    <a:gd name="T54" fmla="*/ 300 w 460"/>
                    <a:gd name="T55" fmla="*/ 478 h 811"/>
                    <a:gd name="T56" fmla="*/ 327 w 460"/>
                    <a:gd name="T57" fmla="*/ 541 h 811"/>
                    <a:gd name="T58" fmla="*/ 356 w 460"/>
                    <a:gd name="T59" fmla="*/ 608 h 811"/>
                    <a:gd name="T60" fmla="*/ 385 w 460"/>
                    <a:gd name="T61" fmla="*/ 673 h 811"/>
                    <a:gd name="T62" fmla="*/ 412 w 460"/>
                    <a:gd name="T63" fmla="*/ 743 h 811"/>
                    <a:gd name="T64" fmla="*/ 438 w 460"/>
                    <a:gd name="T65" fmla="*/ 811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0" h="811">
                      <a:moveTo>
                        <a:pt x="460" y="804"/>
                      </a:moveTo>
                      <a:lnTo>
                        <a:pt x="447" y="768"/>
                      </a:lnTo>
                      <a:lnTo>
                        <a:pt x="433" y="734"/>
                      </a:lnTo>
                      <a:lnTo>
                        <a:pt x="420" y="699"/>
                      </a:lnTo>
                      <a:lnTo>
                        <a:pt x="407" y="664"/>
                      </a:lnTo>
                      <a:lnTo>
                        <a:pt x="393" y="631"/>
                      </a:lnTo>
                      <a:lnTo>
                        <a:pt x="378" y="598"/>
                      </a:lnTo>
                      <a:lnTo>
                        <a:pt x="365" y="564"/>
                      </a:lnTo>
                      <a:lnTo>
                        <a:pt x="351" y="532"/>
                      </a:lnTo>
                      <a:lnTo>
                        <a:pt x="335" y="499"/>
                      </a:lnTo>
                      <a:lnTo>
                        <a:pt x="320" y="468"/>
                      </a:lnTo>
                      <a:lnTo>
                        <a:pt x="306" y="436"/>
                      </a:lnTo>
                      <a:lnTo>
                        <a:pt x="290" y="405"/>
                      </a:lnTo>
                      <a:lnTo>
                        <a:pt x="275" y="375"/>
                      </a:lnTo>
                      <a:lnTo>
                        <a:pt x="260" y="346"/>
                      </a:lnTo>
                      <a:lnTo>
                        <a:pt x="246" y="318"/>
                      </a:lnTo>
                      <a:lnTo>
                        <a:pt x="231" y="291"/>
                      </a:lnTo>
                      <a:lnTo>
                        <a:pt x="215" y="264"/>
                      </a:lnTo>
                      <a:lnTo>
                        <a:pt x="201" y="238"/>
                      </a:lnTo>
                      <a:lnTo>
                        <a:pt x="186" y="213"/>
                      </a:lnTo>
                      <a:lnTo>
                        <a:pt x="172" y="190"/>
                      </a:lnTo>
                      <a:lnTo>
                        <a:pt x="157" y="167"/>
                      </a:lnTo>
                      <a:lnTo>
                        <a:pt x="143" y="145"/>
                      </a:lnTo>
                      <a:lnTo>
                        <a:pt x="128" y="125"/>
                      </a:lnTo>
                      <a:lnTo>
                        <a:pt x="115" y="104"/>
                      </a:lnTo>
                      <a:lnTo>
                        <a:pt x="100" y="87"/>
                      </a:lnTo>
                      <a:lnTo>
                        <a:pt x="87" y="71"/>
                      </a:lnTo>
                      <a:lnTo>
                        <a:pt x="73" y="55"/>
                      </a:lnTo>
                      <a:lnTo>
                        <a:pt x="61" y="40"/>
                      </a:lnTo>
                      <a:lnTo>
                        <a:pt x="48" y="27"/>
                      </a:lnTo>
                      <a:lnTo>
                        <a:pt x="37" y="16"/>
                      </a:lnTo>
                      <a:lnTo>
                        <a:pt x="25" y="7"/>
                      </a:lnTo>
                      <a:lnTo>
                        <a:pt x="12" y="0"/>
                      </a:lnTo>
                      <a:lnTo>
                        <a:pt x="0" y="19"/>
                      </a:lnTo>
                      <a:lnTo>
                        <a:pt x="9" y="26"/>
                      </a:lnTo>
                      <a:lnTo>
                        <a:pt x="21" y="35"/>
                      </a:lnTo>
                      <a:lnTo>
                        <a:pt x="32" y="45"/>
                      </a:lnTo>
                      <a:lnTo>
                        <a:pt x="44" y="56"/>
                      </a:lnTo>
                      <a:lnTo>
                        <a:pt x="57" y="71"/>
                      </a:lnTo>
                      <a:lnTo>
                        <a:pt x="70" y="85"/>
                      </a:lnTo>
                      <a:lnTo>
                        <a:pt x="83" y="101"/>
                      </a:lnTo>
                      <a:lnTo>
                        <a:pt x="95" y="119"/>
                      </a:lnTo>
                      <a:lnTo>
                        <a:pt x="109" y="138"/>
                      </a:lnTo>
                      <a:lnTo>
                        <a:pt x="124" y="158"/>
                      </a:lnTo>
                      <a:lnTo>
                        <a:pt x="138" y="180"/>
                      </a:lnTo>
                      <a:lnTo>
                        <a:pt x="150" y="202"/>
                      </a:lnTo>
                      <a:lnTo>
                        <a:pt x="166" y="225"/>
                      </a:lnTo>
                      <a:lnTo>
                        <a:pt x="180" y="250"/>
                      </a:lnTo>
                      <a:lnTo>
                        <a:pt x="195" y="276"/>
                      </a:lnTo>
                      <a:lnTo>
                        <a:pt x="210" y="302"/>
                      </a:lnTo>
                      <a:lnTo>
                        <a:pt x="226" y="330"/>
                      </a:lnTo>
                      <a:lnTo>
                        <a:pt x="240" y="357"/>
                      </a:lnTo>
                      <a:lnTo>
                        <a:pt x="255" y="387"/>
                      </a:lnTo>
                      <a:lnTo>
                        <a:pt x="271" y="417"/>
                      </a:lnTo>
                      <a:lnTo>
                        <a:pt x="284" y="446"/>
                      </a:lnTo>
                      <a:lnTo>
                        <a:pt x="300" y="478"/>
                      </a:lnTo>
                      <a:lnTo>
                        <a:pt x="313" y="509"/>
                      </a:lnTo>
                      <a:lnTo>
                        <a:pt x="327" y="541"/>
                      </a:lnTo>
                      <a:lnTo>
                        <a:pt x="342" y="574"/>
                      </a:lnTo>
                      <a:lnTo>
                        <a:pt x="356" y="608"/>
                      </a:lnTo>
                      <a:lnTo>
                        <a:pt x="371" y="641"/>
                      </a:lnTo>
                      <a:lnTo>
                        <a:pt x="385" y="673"/>
                      </a:lnTo>
                      <a:lnTo>
                        <a:pt x="399" y="708"/>
                      </a:lnTo>
                      <a:lnTo>
                        <a:pt x="412" y="743"/>
                      </a:lnTo>
                      <a:lnTo>
                        <a:pt x="426" y="776"/>
                      </a:lnTo>
                      <a:lnTo>
                        <a:pt x="438" y="811"/>
                      </a:lnTo>
                      <a:lnTo>
                        <a:pt x="460" y="8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4" name="Freeform 92"/>
                <p:cNvSpPr>
                  <a:spLocks/>
                </p:cNvSpPr>
                <p:nvPr/>
              </p:nvSpPr>
              <p:spPr bwMode="auto">
                <a:xfrm>
                  <a:off x="5381" y="3024"/>
                  <a:ext cx="53" cy="154"/>
                </a:xfrm>
                <a:custGeom>
                  <a:avLst/>
                  <a:gdLst>
                    <a:gd name="T0" fmla="*/ 158 w 158"/>
                    <a:gd name="T1" fmla="*/ 447 h 460"/>
                    <a:gd name="T2" fmla="*/ 153 w 158"/>
                    <a:gd name="T3" fmla="*/ 418 h 460"/>
                    <a:gd name="T4" fmla="*/ 145 w 158"/>
                    <a:gd name="T5" fmla="*/ 387 h 460"/>
                    <a:gd name="T6" fmla="*/ 138 w 158"/>
                    <a:gd name="T7" fmla="*/ 358 h 460"/>
                    <a:gd name="T8" fmla="*/ 129 w 158"/>
                    <a:gd name="T9" fmla="*/ 327 h 460"/>
                    <a:gd name="T10" fmla="*/ 121 w 158"/>
                    <a:gd name="T11" fmla="*/ 297 h 460"/>
                    <a:gd name="T12" fmla="*/ 112 w 158"/>
                    <a:gd name="T13" fmla="*/ 266 h 460"/>
                    <a:gd name="T14" fmla="*/ 103 w 158"/>
                    <a:gd name="T15" fmla="*/ 237 h 460"/>
                    <a:gd name="T16" fmla="*/ 94 w 158"/>
                    <a:gd name="T17" fmla="*/ 208 h 460"/>
                    <a:gd name="T18" fmla="*/ 84 w 158"/>
                    <a:gd name="T19" fmla="*/ 179 h 460"/>
                    <a:gd name="T20" fmla="*/ 75 w 158"/>
                    <a:gd name="T21" fmla="*/ 150 h 460"/>
                    <a:gd name="T22" fmla="*/ 65 w 158"/>
                    <a:gd name="T23" fmla="*/ 122 h 460"/>
                    <a:gd name="T24" fmla="*/ 57 w 158"/>
                    <a:gd name="T25" fmla="*/ 95 h 460"/>
                    <a:gd name="T26" fmla="*/ 48 w 158"/>
                    <a:gd name="T27" fmla="*/ 70 h 460"/>
                    <a:gd name="T28" fmla="*/ 38 w 158"/>
                    <a:gd name="T29" fmla="*/ 45 h 460"/>
                    <a:gd name="T30" fmla="*/ 29 w 158"/>
                    <a:gd name="T31" fmla="*/ 20 h 460"/>
                    <a:gd name="T32" fmla="*/ 22 w 158"/>
                    <a:gd name="T33" fmla="*/ 0 h 460"/>
                    <a:gd name="T34" fmla="*/ 4 w 158"/>
                    <a:gd name="T35" fmla="*/ 19 h 460"/>
                    <a:gd name="T36" fmla="*/ 11 w 158"/>
                    <a:gd name="T37" fmla="*/ 41 h 460"/>
                    <a:gd name="T38" fmla="*/ 20 w 158"/>
                    <a:gd name="T39" fmla="*/ 66 h 460"/>
                    <a:gd name="T40" fmla="*/ 29 w 158"/>
                    <a:gd name="T41" fmla="*/ 90 h 460"/>
                    <a:gd name="T42" fmla="*/ 39 w 158"/>
                    <a:gd name="T43" fmla="*/ 116 h 460"/>
                    <a:gd name="T44" fmla="*/ 48 w 158"/>
                    <a:gd name="T45" fmla="*/ 143 h 460"/>
                    <a:gd name="T46" fmla="*/ 57 w 158"/>
                    <a:gd name="T47" fmla="*/ 172 h 460"/>
                    <a:gd name="T48" fmla="*/ 67 w 158"/>
                    <a:gd name="T49" fmla="*/ 199 h 460"/>
                    <a:gd name="T50" fmla="*/ 75 w 158"/>
                    <a:gd name="T51" fmla="*/ 230 h 460"/>
                    <a:gd name="T52" fmla="*/ 86 w 158"/>
                    <a:gd name="T53" fmla="*/ 259 h 460"/>
                    <a:gd name="T54" fmla="*/ 94 w 158"/>
                    <a:gd name="T55" fmla="*/ 288 h 460"/>
                    <a:gd name="T56" fmla="*/ 103 w 158"/>
                    <a:gd name="T57" fmla="*/ 319 h 460"/>
                    <a:gd name="T58" fmla="*/ 112 w 158"/>
                    <a:gd name="T59" fmla="*/ 349 h 460"/>
                    <a:gd name="T60" fmla="*/ 118 w 158"/>
                    <a:gd name="T61" fmla="*/ 378 h 460"/>
                    <a:gd name="T62" fmla="*/ 126 w 158"/>
                    <a:gd name="T63" fmla="*/ 407 h 460"/>
                    <a:gd name="T64" fmla="*/ 132 w 158"/>
                    <a:gd name="T65" fmla="*/ 438 h 460"/>
                    <a:gd name="T66" fmla="*/ 141 w 158"/>
                    <a:gd name="T67" fmla="*/ 43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8" h="460">
                      <a:moveTo>
                        <a:pt x="153" y="460"/>
                      </a:moveTo>
                      <a:lnTo>
                        <a:pt x="158" y="447"/>
                      </a:lnTo>
                      <a:lnTo>
                        <a:pt x="155" y="432"/>
                      </a:lnTo>
                      <a:lnTo>
                        <a:pt x="153" y="418"/>
                      </a:lnTo>
                      <a:lnTo>
                        <a:pt x="148" y="403"/>
                      </a:lnTo>
                      <a:lnTo>
                        <a:pt x="145" y="387"/>
                      </a:lnTo>
                      <a:lnTo>
                        <a:pt x="141" y="372"/>
                      </a:lnTo>
                      <a:lnTo>
                        <a:pt x="138" y="358"/>
                      </a:lnTo>
                      <a:lnTo>
                        <a:pt x="134" y="342"/>
                      </a:lnTo>
                      <a:lnTo>
                        <a:pt x="129" y="327"/>
                      </a:lnTo>
                      <a:lnTo>
                        <a:pt x="126" y="313"/>
                      </a:lnTo>
                      <a:lnTo>
                        <a:pt x="121" y="297"/>
                      </a:lnTo>
                      <a:lnTo>
                        <a:pt x="118" y="281"/>
                      </a:lnTo>
                      <a:lnTo>
                        <a:pt x="112" y="266"/>
                      </a:lnTo>
                      <a:lnTo>
                        <a:pt x="109" y="252"/>
                      </a:lnTo>
                      <a:lnTo>
                        <a:pt x="103" y="237"/>
                      </a:lnTo>
                      <a:lnTo>
                        <a:pt x="99" y="223"/>
                      </a:lnTo>
                      <a:lnTo>
                        <a:pt x="94" y="208"/>
                      </a:lnTo>
                      <a:lnTo>
                        <a:pt x="89" y="192"/>
                      </a:lnTo>
                      <a:lnTo>
                        <a:pt x="84" y="179"/>
                      </a:lnTo>
                      <a:lnTo>
                        <a:pt x="80" y="164"/>
                      </a:lnTo>
                      <a:lnTo>
                        <a:pt x="75" y="150"/>
                      </a:lnTo>
                      <a:lnTo>
                        <a:pt x="70" y="135"/>
                      </a:lnTo>
                      <a:lnTo>
                        <a:pt x="65" y="122"/>
                      </a:lnTo>
                      <a:lnTo>
                        <a:pt x="59" y="109"/>
                      </a:lnTo>
                      <a:lnTo>
                        <a:pt x="57" y="95"/>
                      </a:lnTo>
                      <a:lnTo>
                        <a:pt x="51" y="82"/>
                      </a:lnTo>
                      <a:lnTo>
                        <a:pt x="48" y="70"/>
                      </a:lnTo>
                      <a:lnTo>
                        <a:pt x="42" y="57"/>
                      </a:lnTo>
                      <a:lnTo>
                        <a:pt x="38" y="45"/>
                      </a:lnTo>
                      <a:lnTo>
                        <a:pt x="33" y="32"/>
                      </a:lnTo>
                      <a:lnTo>
                        <a:pt x="29" y="20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7"/>
                      </a:lnTo>
                      <a:lnTo>
                        <a:pt x="4" y="19"/>
                      </a:lnTo>
                      <a:lnTo>
                        <a:pt x="9" y="29"/>
                      </a:lnTo>
                      <a:lnTo>
                        <a:pt x="11" y="41"/>
                      </a:lnTo>
                      <a:lnTo>
                        <a:pt x="17" y="52"/>
                      </a:lnTo>
                      <a:lnTo>
                        <a:pt x="20" y="66"/>
                      </a:lnTo>
                      <a:lnTo>
                        <a:pt x="26" y="77"/>
                      </a:lnTo>
                      <a:lnTo>
                        <a:pt x="29" y="90"/>
                      </a:lnTo>
                      <a:lnTo>
                        <a:pt x="35" y="102"/>
                      </a:lnTo>
                      <a:lnTo>
                        <a:pt x="39" y="116"/>
                      </a:lnTo>
                      <a:lnTo>
                        <a:pt x="43" y="130"/>
                      </a:lnTo>
                      <a:lnTo>
                        <a:pt x="48" y="143"/>
                      </a:lnTo>
                      <a:lnTo>
                        <a:pt x="52" y="157"/>
                      </a:lnTo>
                      <a:lnTo>
                        <a:pt x="57" y="172"/>
                      </a:lnTo>
                      <a:lnTo>
                        <a:pt x="62" y="186"/>
                      </a:lnTo>
                      <a:lnTo>
                        <a:pt x="67" y="199"/>
                      </a:lnTo>
                      <a:lnTo>
                        <a:pt x="71" y="215"/>
                      </a:lnTo>
                      <a:lnTo>
                        <a:pt x="75" y="230"/>
                      </a:lnTo>
                      <a:lnTo>
                        <a:pt x="80" y="244"/>
                      </a:lnTo>
                      <a:lnTo>
                        <a:pt x="86" y="259"/>
                      </a:lnTo>
                      <a:lnTo>
                        <a:pt x="89" y="274"/>
                      </a:lnTo>
                      <a:lnTo>
                        <a:pt x="94" y="288"/>
                      </a:lnTo>
                      <a:lnTo>
                        <a:pt x="99" y="303"/>
                      </a:lnTo>
                      <a:lnTo>
                        <a:pt x="103" y="319"/>
                      </a:lnTo>
                      <a:lnTo>
                        <a:pt x="106" y="333"/>
                      </a:lnTo>
                      <a:lnTo>
                        <a:pt x="112" y="349"/>
                      </a:lnTo>
                      <a:lnTo>
                        <a:pt x="115" y="364"/>
                      </a:lnTo>
                      <a:lnTo>
                        <a:pt x="118" y="378"/>
                      </a:lnTo>
                      <a:lnTo>
                        <a:pt x="122" y="394"/>
                      </a:lnTo>
                      <a:lnTo>
                        <a:pt x="126" y="407"/>
                      </a:lnTo>
                      <a:lnTo>
                        <a:pt x="129" y="423"/>
                      </a:lnTo>
                      <a:lnTo>
                        <a:pt x="132" y="438"/>
                      </a:lnTo>
                      <a:lnTo>
                        <a:pt x="135" y="451"/>
                      </a:lnTo>
                      <a:lnTo>
                        <a:pt x="141" y="439"/>
                      </a:lnTo>
                      <a:lnTo>
                        <a:pt x="153" y="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5" name="Freeform 93"/>
                <p:cNvSpPr>
                  <a:spLocks/>
                </p:cNvSpPr>
                <p:nvPr/>
              </p:nvSpPr>
              <p:spPr bwMode="auto">
                <a:xfrm>
                  <a:off x="5377" y="3171"/>
                  <a:ext cx="55" cy="19"/>
                </a:xfrm>
                <a:custGeom>
                  <a:avLst/>
                  <a:gdLst>
                    <a:gd name="T0" fmla="*/ 22 w 165"/>
                    <a:gd name="T1" fmla="*/ 48 h 59"/>
                    <a:gd name="T2" fmla="*/ 12 w 165"/>
                    <a:gd name="T3" fmla="*/ 59 h 59"/>
                    <a:gd name="T4" fmla="*/ 22 w 165"/>
                    <a:gd name="T5" fmla="*/ 59 h 59"/>
                    <a:gd name="T6" fmla="*/ 34 w 165"/>
                    <a:gd name="T7" fmla="*/ 57 h 59"/>
                    <a:gd name="T8" fmla="*/ 44 w 165"/>
                    <a:gd name="T9" fmla="*/ 56 h 59"/>
                    <a:gd name="T10" fmla="*/ 54 w 165"/>
                    <a:gd name="T11" fmla="*/ 53 h 59"/>
                    <a:gd name="T12" fmla="*/ 64 w 165"/>
                    <a:gd name="T13" fmla="*/ 51 h 59"/>
                    <a:gd name="T14" fmla="*/ 74 w 165"/>
                    <a:gd name="T15" fmla="*/ 50 h 59"/>
                    <a:gd name="T16" fmla="*/ 85 w 165"/>
                    <a:gd name="T17" fmla="*/ 48 h 59"/>
                    <a:gd name="T18" fmla="*/ 95 w 165"/>
                    <a:gd name="T19" fmla="*/ 45 h 59"/>
                    <a:gd name="T20" fmla="*/ 105 w 165"/>
                    <a:gd name="T21" fmla="*/ 43 h 59"/>
                    <a:gd name="T22" fmla="*/ 114 w 165"/>
                    <a:gd name="T23" fmla="*/ 41 h 59"/>
                    <a:gd name="T24" fmla="*/ 124 w 165"/>
                    <a:gd name="T25" fmla="*/ 37 h 59"/>
                    <a:gd name="T26" fmla="*/ 133 w 165"/>
                    <a:gd name="T27" fmla="*/ 34 h 59"/>
                    <a:gd name="T28" fmla="*/ 140 w 165"/>
                    <a:gd name="T29" fmla="*/ 31 h 59"/>
                    <a:gd name="T30" fmla="*/ 149 w 165"/>
                    <a:gd name="T31" fmla="*/ 28 h 59"/>
                    <a:gd name="T32" fmla="*/ 156 w 165"/>
                    <a:gd name="T33" fmla="*/ 25 h 59"/>
                    <a:gd name="T34" fmla="*/ 165 w 165"/>
                    <a:gd name="T35" fmla="*/ 21 h 59"/>
                    <a:gd name="T36" fmla="*/ 153 w 165"/>
                    <a:gd name="T37" fmla="*/ 0 h 59"/>
                    <a:gd name="T38" fmla="*/ 147 w 165"/>
                    <a:gd name="T39" fmla="*/ 3 h 59"/>
                    <a:gd name="T40" fmla="*/ 140 w 165"/>
                    <a:gd name="T41" fmla="*/ 6 h 59"/>
                    <a:gd name="T42" fmla="*/ 133 w 165"/>
                    <a:gd name="T43" fmla="*/ 9 h 59"/>
                    <a:gd name="T44" fmla="*/ 124 w 165"/>
                    <a:gd name="T45" fmla="*/ 12 h 59"/>
                    <a:gd name="T46" fmla="*/ 117 w 165"/>
                    <a:gd name="T47" fmla="*/ 15 h 59"/>
                    <a:gd name="T48" fmla="*/ 106 w 165"/>
                    <a:gd name="T49" fmla="*/ 18 h 59"/>
                    <a:gd name="T50" fmla="*/ 99 w 165"/>
                    <a:gd name="T51" fmla="*/ 19 h 59"/>
                    <a:gd name="T52" fmla="*/ 89 w 165"/>
                    <a:gd name="T53" fmla="*/ 22 h 59"/>
                    <a:gd name="T54" fmla="*/ 80 w 165"/>
                    <a:gd name="T55" fmla="*/ 25 h 59"/>
                    <a:gd name="T56" fmla="*/ 70 w 165"/>
                    <a:gd name="T57" fmla="*/ 27 h 59"/>
                    <a:gd name="T58" fmla="*/ 60 w 165"/>
                    <a:gd name="T59" fmla="*/ 28 h 59"/>
                    <a:gd name="T60" fmla="*/ 51 w 165"/>
                    <a:gd name="T61" fmla="*/ 31 h 59"/>
                    <a:gd name="T62" fmla="*/ 39 w 165"/>
                    <a:gd name="T63" fmla="*/ 32 h 59"/>
                    <a:gd name="T64" fmla="*/ 29 w 165"/>
                    <a:gd name="T65" fmla="*/ 34 h 59"/>
                    <a:gd name="T66" fmla="*/ 21 w 165"/>
                    <a:gd name="T67" fmla="*/ 35 h 59"/>
                    <a:gd name="T68" fmla="*/ 9 w 165"/>
                    <a:gd name="T69" fmla="*/ 37 h 59"/>
                    <a:gd name="T70" fmla="*/ 0 w 165"/>
                    <a:gd name="T71" fmla="*/ 48 h 59"/>
                    <a:gd name="T72" fmla="*/ 22 w 165"/>
                    <a:gd name="T73" fmla="*/ 4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59">
                      <a:moveTo>
                        <a:pt x="22" y="48"/>
                      </a:moveTo>
                      <a:lnTo>
                        <a:pt x="12" y="59"/>
                      </a:lnTo>
                      <a:lnTo>
                        <a:pt x="22" y="59"/>
                      </a:lnTo>
                      <a:lnTo>
                        <a:pt x="34" y="57"/>
                      </a:lnTo>
                      <a:lnTo>
                        <a:pt x="44" y="56"/>
                      </a:lnTo>
                      <a:lnTo>
                        <a:pt x="54" y="53"/>
                      </a:lnTo>
                      <a:lnTo>
                        <a:pt x="64" y="51"/>
                      </a:lnTo>
                      <a:lnTo>
                        <a:pt x="74" y="50"/>
                      </a:lnTo>
                      <a:lnTo>
                        <a:pt x="85" y="48"/>
                      </a:lnTo>
                      <a:lnTo>
                        <a:pt x="95" y="45"/>
                      </a:lnTo>
                      <a:lnTo>
                        <a:pt x="105" y="43"/>
                      </a:lnTo>
                      <a:lnTo>
                        <a:pt x="114" y="41"/>
                      </a:lnTo>
                      <a:lnTo>
                        <a:pt x="124" y="37"/>
                      </a:lnTo>
                      <a:lnTo>
                        <a:pt x="133" y="34"/>
                      </a:lnTo>
                      <a:lnTo>
                        <a:pt x="140" y="31"/>
                      </a:lnTo>
                      <a:lnTo>
                        <a:pt x="149" y="28"/>
                      </a:lnTo>
                      <a:lnTo>
                        <a:pt x="156" y="25"/>
                      </a:lnTo>
                      <a:lnTo>
                        <a:pt x="165" y="21"/>
                      </a:lnTo>
                      <a:lnTo>
                        <a:pt x="153" y="0"/>
                      </a:lnTo>
                      <a:lnTo>
                        <a:pt x="147" y="3"/>
                      </a:lnTo>
                      <a:lnTo>
                        <a:pt x="140" y="6"/>
                      </a:lnTo>
                      <a:lnTo>
                        <a:pt x="133" y="9"/>
                      </a:lnTo>
                      <a:lnTo>
                        <a:pt x="124" y="12"/>
                      </a:lnTo>
                      <a:lnTo>
                        <a:pt x="117" y="15"/>
                      </a:lnTo>
                      <a:lnTo>
                        <a:pt x="106" y="18"/>
                      </a:lnTo>
                      <a:lnTo>
                        <a:pt x="99" y="19"/>
                      </a:lnTo>
                      <a:lnTo>
                        <a:pt x="89" y="22"/>
                      </a:lnTo>
                      <a:lnTo>
                        <a:pt x="80" y="25"/>
                      </a:lnTo>
                      <a:lnTo>
                        <a:pt x="70" y="27"/>
                      </a:lnTo>
                      <a:lnTo>
                        <a:pt x="60" y="28"/>
                      </a:lnTo>
                      <a:lnTo>
                        <a:pt x="51" y="31"/>
                      </a:lnTo>
                      <a:lnTo>
                        <a:pt x="39" y="32"/>
                      </a:lnTo>
                      <a:lnTo>
                        <a:pt x="29" y="34"/>
                      </a:lnTo>
                      <a:lnTo>
                        <a:pt x="21" y="35"/>
                      </a:lnTo>
                      <a:lnTo>
                        <a:pt x="9" y="37"/>
                      </a:lnTo>
                      <a:lnTo>
                        <a:pt x="0" y="48"/>
                      </a:lnTo>
                      <a:lnTo>
                        <a:pt x="22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6" name="Freeform 94"/>
                <p:cNvSpPr>
                  <a:spLocks/>
                </p:cNvSpPr>
                <p:nvPr/>
              </p:nvSpPr>
              <p:spPr bwMode="auto">
                <a:xfrm>
                  <a:off x="5377" y="3187"/>
                  <a:ext cx="10" cy="166"/>
                </a:xfrm>
                <a:custGeom>
                  <a:avLst/>
                  <a:gdLst>
                    <a:gd name="T0" fmla="*/ 23 w 29"/>
                    <a:gd name="T1" fmla="*/ 499 h 499"/>
                    <a:gd name="T2" fmla="*/ 29 w 29"/>
                    <a:gd name="T3" fmla="*/ 489 h 499"/>
                    <a:gd name="T4" fmla="*/ 29 w 29"/>
                    <a:gd name="T5" fmla="*/ 475 h 499"/>
                    <a:gd name="T6" fmla="*/ 28 w 29"/>
                    <a:gd name="T7" fmla="*/ 459 h 499"/>
                    <a:gd name="T8" fmla="*/ 28 w 29"/>
                    <a:gd name="T9" fmla="*/ 428 h 499"/>
                    <a:gd name="T10" fmla="*/ 28 w 29"/>
                    <a:gd name="T11" fmla="*/ 412 h 499"/>
                    <a:gd name="T12" fmla="*/ 28 w 29"/>
                    <a:gd name="T13" fmla="*/ 381 h 499"/>
                    <a:gd name="T14" fmla="*/ 26 w 29"/>
                    <a:gd name="T15" fmla="*/ 367 h 499"/>
                    <a:gd name="T16" fmla="*/ 26 w 29"/>
                    <a:gd name="T17" fmla="*/ 336 h 499"/>
                    <a:gd name="T18" fmla="*/ 26 w 29"/>
                    <a:gd name="T19" fmla="*/ 320 h 499"/>
                    <a:gd name="T20" fmla="*/ 26 w 29"/>
                    <a:gd name="T21" fmla="*/ 290 h 499"/>
                    <a:gd name="T22" fmla="*/ 25 w 29"/>
                    <a:gd name="T23" fmla="*/ 275 h 499"/>
                    <a:gd name="T24" fmla="*/ 25 w 29"/>
                    <a:gd name="T25" fmla="*/ 245 h 499"/>
                    <a:gd name="T26" fmla="*/ 25 w 29"/>
                    <a:gd name="T27" fmla="*/ 229 h 499"/>
                    <a:gd name="T28" fmla="*/ 25 w 29"/>
                    <a:gd name="T29" fmla="*/ 198 h 499"/>
                    <a:gd name="T30" fmla="*/ 23 w 29"/>
                    <a:gd name="T31" fmla="*/ 184 h 499"/>
                    <a:gd name="T32" fmla="*/ 23 w 29"/>
                    <a:gd name="T33" fmla="*/ 137 h 499"/>
                    <a:gd name="T34" fmla="*/ 23 w 29"/>
                    <a:gd name="T35" fmla="*/ 123 h 499"/>
                    <a:gd name="T36" fmla="*/ 23 w 29"/>
                    <a:gd name="T37" fmla="*/ 92 h 499"/>
                    <a:gd name="T38" fmla="*/ 23 w 29"/>
                    <a:gd name="T39" fmla="*/ 76 h 499"/>
                    <a:gd name="T40" fmla="*/ 23 w 29"/>
                    <a:gd name="T41" fmla="*/ 31 h 499"/>
                    <a:gd name="T42" fmla="*/ 22 w 29"/>
                    <a:gd name="T43" fmla="*/ 15 h 499"/>
                    <a:gd name="T44" fmla="*/ 22 w 29"/>
                    <a:gd name="T45" fmla="*/ 0 h 499"/>
                    <a:gd name="T46" fmla="*/ 0 w 29"/>
                    <a:gd name="T47" fmla="*/ 0 h 499"/>
                    <a:gd name="T48" fmla="*/ 0 w 29"/>
                    <a:gd name="T49" fmla="*/ 15 h 499"/>
                    <a:gd name="T50" fmla="*/ 0 w 29"/>
                    <a:gd name="T51" fmla="*/ 31 h 499"/>
                    <a:gd name="T52" fmla="*/ 0 w 29"/>
                    <a:gd name="T53" fmla="*/ 76 h 499"/>
                    <a:gd name="T54" fmla="*/ 0 w 29"/>
                    <a:gd name="T55" fmla="*/ 92 h 499"/>
                    <a:gd name="T56" fmla="*/ 0 w 29"/>
                    <a:gd name="T57" fmla="*/ 123 h 499"/>
                    <a:gd name="T58" fmla="*/ 2 w 29"/>
                    <a:gd name="T59" fmla="*/ 137 h 499"/>
                    <a:gd name="T60" fmla="*/ 2 w 29"/>
                    <a:gd name="T61" fmla="*/ 184 h 499"/>
                    <a:gd name="T62" fmla="*/ 2 w 29"/>
                    <a:gd name="T63" fmla="*/ 198 h 499"/>
                    <a:gd name="T64" fmla="*/ 2 w 29"/>
                    <a:gd name="T65" fmla="*/ 229 h 499"/>
                    <a:gd name="T66" fmla="*/ 2 w 29"/>
                    <a:gd name="T67" fmla="*/ 245 h 499"/>
                    <a:gd name="T68" fmla="*/ 2 w 29"/>
                    <a:gd name="T69" fmla="*/ 275 h 499"/>
                    <a:gd name="T70" fmla="*/ 3 w 29"/>
                    <a:gd name="T71" fmla="*/ 290 h 499"/>
                    <a:gd name="T72" fmla="*/ 3 w 29"/>
                    <a:gd name="T73" fmla="*/ 320 h 499"/>
                    <a:gd name="T74" fmla="*/ 3 w 29"/>
                    <a:gd name="T75" fmla="*/ 336 h 499"/>
                    <a:gd name="T76" fmla="*/ 3 w 29"/>
                    <a:gd name="T77" fmla="*/ 367 h 499"/>
                    <a:gd name="T78" fmla="*/ 5 w 29"/>
                    <a:gd name="T79" fmla="*/ 381 h 499"/>
                    <a:gd name="T80" fmla="*/ 5 w 29"/>
                    <a:gd name="T81" fmla="*/ 412 h 499"/>
                    <a:gd name="T82" fmla="*/ 5 w 29"/>
                    <a:gd name="T83" fmla="*/ 428 h 499"/>
                    <a:gd name="T84" fmla="*/ 5 w 29"/>
                    <a:gd name="T85" fmla="*/ 459 h 499"/>
                    <a:gd name="T86" fmla="*/ 6 w 29"/>
                    <a:gd name="T87" fmla="*/ 475 h 499"/>
                    <a:gd name="T88" fmla="*/ 6 w 29"/>
                    <a:gd name="T89" fmla="*/ 489 h 499"/>
                    <a:gd name="T90" fmla="*/ 10 w 29"/>
                    <a:gd name="T91" fmla="*/ 479 h 499"/>
                    <a:gd name="T92" fmla="*/ 23 w 29"/>
                    <a:gd name="T93" fmla="*/ 499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" h="499">
                      <a:moveTo>
                        <a:pt x="23" y="499"/>
                      </a:moveTo>
                      <a:lnTo>
                        <a:pt x="29" y="489"/>
                      </a:lnTo>
                      <a:lnTo>
                        <a:pt x="29" y="475"/>
                      </a:lnTo>
                      <a:lnTo>
                        <a:pt x="28" y="459"/>
                      </a:lnTo>
                      <a:lnTo>
                        <a:pt x="28" y="428"/>
                      </a:lnTo>
                      <a:lnTo>
                        <a:pt x="28" y="412"/>
                      </a:lnTo>
                      <a:lnTo>
                        <a:pt x="28" y="381"/>
                      </a:lnTo>
                      <a:lnTo>
                        <a:pt x="26" y="367"/>
                      </a:lnTo>
                      <a:lnTo>
                        <a:pt x="26" y="336"/>
                      </a:lnTo>
                      <a:lnTo>
                        <a:pt x="26" y="320"/>
                      </a:lnTo>
                      <a:lnTo>
                        <a:pt x="26" y="290"/>
                      </a:lnTo>
                      <a:lnTo>
                        <a:pt x="25" y="275"/>
                      </a:lnTo>
                      <a:lnTo>
                        <a:pt x="25" y="245"/>
                      </a:lnTo>
                      <a:lnTo>
                        <a:pt x="25" y="229"/>
                      </a:lnTo>
                      <a:lnTo>
                        <a:pt x="25" y="198"/>
                      </a:lnTo>
                      <a:lnTo>
                        <a:pt x="23" y="184"/>
                      </a:lnTo>
                      <a:lnTo>
                        <a:pt x="23" y="137"/>
                      </a:lnTo>
                      <a:lnTo>
                        <a:pt x="23" y="123"/>
                      </a:lnTo>
                      <a:lnTo>
                        <a:pt x="23" y="92"/>
                      </a:lnTo>
                      <a:lnTo>
                        <a:pt x="23" y="76"/>
                      </a:lnTo>
                      <a:lnTo>
                        <a:pt x="23" y="31"/>
                      </a:lnTo>
                      <a:lnTo>
                        <a:pt x="22" y="15"/>
                      </a:lnTo>
                      <a:lnTo>
                        <a:pt x="22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0" y="31"/>
                      </a:lnTo>
                      <a:lnTo>
                        <a:pt x="0" y="76"/>
                      </a:lnTo>
                      <a:lnTo>
                        <a:pt x="0" y="92"/>
                      </a:lnTo>
                      <a:lnTo>
                        <a:pt x="0" y="123"/>
                      </a:lnTo>
                      <a:lnTo>
                        <a:pt x="2" y="137"/>
                      </a:lnTo>
                      <a:lnTo>
                        <a:pt x="2" y="184"/>
                      </a:lnTo>
                      <a:lnTo>
                        <a:pt x="2" y="198"/>
                      </a:lnTo>
                      <a:lnTo>
                        <a:pt x="2" y="229"/>
                      </a:lnTo>
                      <a:lnTo>
                        <a:pt x="2" y="245"/>
                      </a:lnTo>
                      <a:lnTo>
                        <a:pt x="2" y="275"/>
                      </a:lnTo>
                      <a:lnTo>
                        <a:pt x="3" y="290"/>
                      </a:lnTo>
                      <a:lnTo>
                        <a:pt x="3" y="320"/>
                      </a:lnTo>
                      <a:lnTo>
                        <a:pt x="3" y="336"/>
                      </a:lnTo>
                      <a:lnTo>
                        <a:pt x="3" y="367"/>
                      </a:lnTo>
                      <a:lnTo>
                        <a:pt x="5" y="381"/>
                      </a:lnTo>
                      <a:lnTo>
                        <a:pt x="5" y="412"/>
                      </a:lnTo>
                      <a:lnTo>
                        <a:pt x="5" y="428"/>
                      </a:lnTo>
                      <a:lnTo>
                        <a:pt x="5" y="459"/>
                      </a:lnTo>
                      <a:lnTo>
                        <a:pt x="6" y="475"/>
                      </a:lnTo>
                      <a:lnTo>
                        <a:pt x="6" y="489"/>
                      </a:lnTo>
                      <a:lnTo>
                        <a:pt x="10" y="479"/>
                      </a:lnTo>
                      <a:lnTo>
                        <a:pt x="23" y="4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7" name="Freeform 95"/>
                <p:cNvSpPr>
                  <a:spLocks/>
                </p:cNvSpPr>
                <p:nvPr/>
              </p:nvSpPr>
              <p:spPr bwMode="auto">
                <a:xfrm>
                  <a:off x="5166" y="3346"/>
                  <a:ext cx="219" cy="30"/>
                </a:xfrm>
                <a:custGeom>
                  <a:avLst/>
                  <a:gdLst>
                    <a:gd name="T0" fmla="*/ 0 w 658"/>
                    <a:gd name="T1" fmla="*/ 32 h 90"/>
                    <a:gd name="T2" fmla="*/ 13 w 658"/>
                    <a:gd name="T3" fmla="*/ 52 h 90"/>
                    <a:gd name="T4" fmla="*/ 35 w 658"/>
                    <a:gd name="T5" fmla="*/ 64 h 90"/>
                    <a:gd name="T6" fmla="*/ 65 w 658"/>
                    <a:gd name="T7" fmla="*/ 76 h 90"/>
                    <a:gd name="T8" fmla="*/ 103 w 658"/>
                    <a:gd name="T9" fmla="*/ 81 h 90"/>
                    <a:gd name="T10" fmla="*/ 144 w 658"/>
                    <a:gd name="T11" fmla="*/ 86 h 90"/>
                    <a:gd name="T12" fmla="*/ 192 w 658"/>
                    <a:gd name="T13" fmla="*/ 90 h 90"/>
                    <a:gd name="T14" fmla="*/ 269 w 658"/>
                    <a:gd name="T15" fmla="*/ 90 h 90"/>
                    <a:gd name="T16" fmla="*/ 321 w 658"/>
                    <a:gd name="T17" fmla="*/ 87 h 90"/>
                    <a:gd name="T18" fmla="*/ 376 w 658"/>
                    <a:gd name="T19" fmla="*/ 84 h 90"/>
                    <a:gd name="T20" fmla="*/ 429 w 658"/>
                    <a:gd name="T21" fmla="*/ 78 h 90"/>
                    <a:gd name="T22" fmla="*/ 481 w 658"/>
                    <a:gd name="T23" fmla="*/ 71 h 90"/>
                    <a:gd name="T24" fmla="*/ 529 w 658"/>
                    <a:gd name="T25" fmla="*/ 62 h 90"/>
                    <a:gd name="T26" fmla="*/ 574 w 658"/>
                    <a:gd name="T27" fmla="*/ 52 h 90"/>
                    <a:gd name="T28" fmla="*/ 612 w 658"/>
                    <a:gd name="T29" fmla="*/ 41 h 90"/>
                    <a:gd name="T30" fmla="*/ 644 w 658"/>
                    <a:gd name="T31" fmla="*/ 28 h 90"/>
                    <a:gd name="T32" fmla="*/ 645 w 658"/>
                    <a:gd name="T33" fmla="*/ 0 h 90"/>
                    <a:gd name="T34" fmla="*/ 621 w 658"/>
                    <a:gd name="T35" fmla="*/ 13 h 90"/>
                    <a:gd name="T36" fmla="*/ 586 w 658"/>
                    <a:gd name="T37" fmla="*/ 25 h 90"/>
                    <a:gd name="T38" fmla="*/ 547 w 658"/>
                    <a:gd name="T39" fmla="*/ 35 h 90"/>
                    <a:gd name="T40" fmla="*/ 501 w 658"/>
                    <a:gd name="T41" fmla="*/ 44 h 90"/>
                    <a:gd name="T42" fmla="*/ 452 w 658"/>
                    <a:gd name="T43" fmla="*/ 52 h 90"/>
                    <a:gd name="T44" fmla="*/ 401 w 658"/>
                    <a:gd name="T45" fmla="*/ 58 h 90"/>
                    <a:gd name="T46" fmla="*/ 347 w 658"/>
                    <a:gd name="T47" fmla="*/ 64 h 90"/>
                    <a:gd name="T48" fmla="*/ 294 w 658"/>
                    <a:gd name="T49" fmla="*/ 65 h 90"/>
                    <a:gd name="T50" fmla="*/ 193 w 658"/>
                    <a:gd name="T51" fmla="*/ 67 h 90"/>
                    <a:gd name="T52" fmla="*/ 147 w 658"/>
                    <a:gd name="T53" fmla="*/ 64 h 90"/>
                    <a:gd name="T54" fmla="*/ 106 w 658"/>
                    <a:gd name="T55" fmla="*/ 58 h 90"/>
                    <a:gd name="T56" fmla="*/ 71 w 658"/>
                    <a:gd name="T57" fmla="*/ 52 h 90"/>
                    <a:gd name="T58" fmla="*/ 45 w 658"/>
                    <a:gd name="T59" fmla="*/ 42 h 90"/>
                    <a:gd name="T60" fmla="*/ 27 w 658"/>
                    <a:gd name="T61" fmla="*/ 33 h 90"/>
                    <a:gd name="T62" fmla="*/ 22 w 658"/>
                    <a:gd name="T63" fmla="*/ 25 h 90"/>
                    <a:gd name="T64" fmla="*/ 0 w 658"/>
                    <a:gd name="T65" fmla="*/ 2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8" h="90">
                      <a:moveTo>
                        <a:pt x="0" y="29"/>
                      </a:moveTo>
                      <a:lnTo>
                        <a:pt x="0" y="32"/>
                      </a:lnTo>
                      <a:lnTo>
                        <a:pt x="4" y="42"/>
                      </a:lnTo>
                      <a:lnTo>
                        <a:pt x="13" y="52"/>
                      </a:lnTo>
                      <a:lnTo>
                        <a:pt x="23" y="58"/>
                      </a:lnTo>
                      <a:lnTo>
                        <a:pt x="35" y="64"/>
                      </a:lnTo>
                      <a:lnTo>
                        <a:pt x="49" y="70"/>
                      </a:lnTo>
                      <a:lnTo>
                        <a:pt x="65" y="76"/>
                      </a:lnTo>
                      <a:lnTo>
                        <a:pt x="83" y="78"/>
                      </a:lnTo>
                      <a:lnTo>
                        <a:pt x="103" y="81"/>
                      </a:lnTo>
                      <a:lnTo>
                        <a:pt x="123" y="84"/>
                      </a:lnTo>
                      <a:lnTo>
                        <a:pt x="144" y="86"/>
                      </a:lnTo>
                      <a:lnTo>
                        <a:pt x="167" y="87"/>
                      </a:lnTo>
                      <a:lnTo>
                        <a:pt x="192" y="90"/>
                      </a:lnTo>
                      <a:lnTo>
                        <a:pt x="216" y="90"/>
                      </a:lnTo>
                      <a:lnTo>
                        <a:pt x="269" y="90"/>
                      </a:lnTo>
                      <a:lnTo>
                        <a:pt x="295" y="89"/>
                      </a:lnTo>
                      <a:lnTo>
                        <a:pt x="321" y="87"/>
                      </a:lnTo>
                      <a:lnTo>
                        <a:pt x="349" y="86"/>
                      </a:lnTo>
                      <a:lnTo>
                        <a:pt x="376" y="84"/>
                      </a:lnTo>
                      <a:lnTo>
                        <a:pt x="403" y="81"/>
                      </a:lnTo>
                      <a:lnTo>
                        <a:pt x="429" y="78"/>
                      </a:lnTo>
                      <a:lnTo>
                        <a:pt x="455" y="76"/>
                      </a:lnTo>
                      <a:lnTo>
                        <a:pt x="481" y="71"/>
                      </a:lnTo>
                      <a:lnTo>
                        <a:pt x="506" y="67"/>
                      </a:lnTo>
                      <a:lnTo>
                        <a:pt x="529" y="62"/>
                      </a:lnTo>
                      <a:lnTo>
                        <a:pt x="551" y="58"/>
                      </a:lnTo>
                      <a:lnTo>
                        <a:pt x="574" y="52"/>
                      </a:lnTo>
                      <a:lnTo>
                        <a:pt x="593" y="46"/>
                      </a:lnTo>
                      <a:lnTo>
                        <a:pt x="612" y="41"/>
                      </a:lnTo>
                      <a:lnTo>
                        <a:pt x="629" y="35"/>
                      </a:lnTo>
                      <a:lnTo>
                        <a:pt x="644" y="28"/>
                      </a:lnTo>
                      <a:lnTo>
                        <a:pt x="658" y="20"/>
                      </a:lnTo>
                      <a:lnTo>
                        <a:pt x="645" y="0"/>
                      </a:lnTo>
                      <a:lnTo>
                        <a:pt x="634" y="6"/>
                      </a:lnTo>
                      <a:lnTo>
                        <a:pt x="621" y="13"/>
                      </a:lnTo>
                      <a:lnTo>
                        <a:pt x="605" y="19"/>
                      </a:lnTo>
                      <a:lnTo>
                        <a:pt x="586" y="25"/>
                      </a:lnTo>
                      <a:lnTo>
                        <a:pt x="567" y="29"/>
                      </a:lnTo>
                      <a:lnTo>
                        <a:pt x="547" y="35"/>
                      </a:lnTo>
                      <a:lnTo>
                        <a:pt x="525" y="39"/>
                      </a:lnTo>
                      <a:lnTo>
                        <a:pt x="501" y="44"/>
                      </a:lnTo>
                      <a:lnTo>
                        <a:pt x="477" y="48"/>
                      </a:lnTo>
                      <a:lnTo>
                        <a:pt x="452" y="52"/>
                      </a:lnTo>
                      <a:lnTo>
                        <a:pt x="426" y="55"/>
                      </a:lnTo>
                      <a:lnTo>
                        <a:pt x="401" y="58"/>
                      </a:lnTo>
                      <a:lnTo>
                        <a:pt x="373" y="61"/>
                      </a:lnTo>
                      <a:lnTo>
                        <a:pt x="347" y="64"/>
                      </a:lnTo>
                      <a:lnTo>
                        <a:pt x="321" y="64"/>
                      </a:lnTo>
                      <a:lnTo>
                        <a:pt x="294" y="65"/>
                      </a:lnTo>
                      <a:lnTo>
                        <a:pt x="269" y="67"/>
                      </a:lnTo>
                      <a:lnTo>
                        <a:pt x="193" y="67"/>
                      </a:lnTo>
                      <a:lnTo>
                        <a:pt x="168" y="65"/>
                      </a:lnTo>
                      <a:lnTo>
                        <a:pt x="147" y="64"/>
                      </a:lnTo>
                      <a:lnTo>
                        <a:pt x="125" y="61"/>
                      </a:lnTo>
                      <a:lnTo>
                        <a:pt x="106" y="58"/>
                      </a:lnTo>
                      <a:lnTo>
                        <a:pt x="88" y="55"/>
                      </a:lnTo>
                      <a:lnTo>
                        <a:pt x="71" y="52"/>
                      </a:lnTo>
                      <a:lnTo>
                        <a:pt x="56" y="48"/>
                      </a:lnTo>
                      <a:lnTo>
                        <a:pt x="45" y="42"/>
                      </a:lnTo>
                      <a:lnTo>
                        <a:pt x="35" y="38"/>
                      </a:lnTo>
                      <a:lnTo>
                        <a:pt x="27" y="33"/>
                      </a:lnTo>
                      <a:lnTo>
                        <a:pt x="25" y="29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8" name="Freeform 96"/>
                <p:cNvSpPr>
                  <a:spLocks/>
                </p:cNvSpPr>
                <p:nvPr/>
              </p:nvSpPr>
              <p:spPr bwMode="auto">
                <a:xfrm>
                  <a:off x="5139" y="2713"/>
                  <a:ext cx="34" cy="643"/>
                </a:xfrm>
                <a:custGeom>
                  <a:avLst/>
                  <a:gdLst>
                    <a:gd name="T0" fmla="*/ 48 w 101"/>
                    <a:gd name="T1" fmla="*/ 8 h 1930"/>
                    <a:gd name="T2" fmla="*/ 32 w 101"/>
                    <a:gd name="T3" fmla="*/ 113 h 1930"/>
                    <a:gd name="T4" fmla="*/ 19 w 101"/>
                    <a:gd name="T5" fmla="*/ 222 h 1930"/>
                    <a:gd name="T6" fmla="*/ 10 w 101"/>
                    <a:gd name="T7" fmla="*/ 334 h 1930"/>
                    <a:gd name="T8" fmla="*/ 5 w 101"/>
                    <a:gd name="T9" fmla="*/ 451 h 1930"/>
                    <a:gd name="T10" fmla="*/ 2 w 101"/>
                    <a:gd name="T11" fmla="*/ 567 h 1930"/>
                    <a:gd name="T12" fmla="*/ 0 w 101"/>
                    <a:gd name="T13" fmla="*/ 749 h 1930"/>
                    <a:gd name="T14" fmla="*/ 3 w 101"/>
                    <a:gd name="T15" fmla="*/ 871 h 1930"/>
                    <a:gd name="T16" fmla="*/ 6 w 101"/>
                    <a:gd name="T17" fmla="*/ 995 h 1930"/>
                    <a:gd name="T18" fmla="*/ 13 w 101"/>
                    <a:gd name="T19" fmla="*/ 1120 h 1930"/>
                    <a:gd name="T20" fmla="*/ 21 w 101"/>
                    <a:gd name="T21" fmla="*/ 1245 h 1930"/>
                    <a:gd name="T22" fmla="*/ 29 w 101"/>
                    <a:gd name="T23" fmla="*/ 1370 h 1930"/>
                    <a:gd name="T24" fmla="*/ 40 w 101"/>
                    <a:gd name="T25" fmla="*/ 1497 h 1930"/>
                    <a:gd name="T26" fmla="*/ 50 w 101"/>
                    <a:gd name="T27" fmla="*/ 1622 h 1930"/>
                    <a:gd name="T28" fmla="*/ 60 w 101"/>
                    <a:gd name="T29" fmla="*/ 1747 h 1930"/>
                    <a:gd name="T30" fmla="*/ 72 w 101"/>
                    <a:gd name="T31" fmla="*/ 1870 h 1930"/>
                    <a:gd name="T32" fmla="*/ 101 w 101"/>
                    <a:gd name="T33" fmla="*/ 1927 h 1930"/>
                    <a:gd name="T34" fmla="*/ 89 w 101"/>
                    <a:gd name="T35" fmla="*/ 1806 h 1930"/>
                    <a:gd name="T36" fmla="*/ 79 w 101"/>
                    <a:gd name="T37" fmla="*/ 1681 h 1930"/>
                    <a:gd name="T38" fmla="*/ 67 w 101"/>
                    <a:gd name="T39" fmla="*/ 1556 h 1930"/>
                    <a:gd name="T40" fmla="*/ 57 w 101"/>
                    <a:gd name="T41" fmla="*/ 1433 h 1930"/>
                    <a:gd name="T42" fmla="*/ 48 w 101"/>
                    <a:gd name="T43" fmla="*/ 1306 h 1930"/>
                    <a:gd name="T44" fmla="*/ 40 w 101"/>
                    <a:gd name="T45" fmla="*/ 1181 h 1930"/>
                    <a:gd name="T46" fmla="*/ 34 w 101"/>
                    <a:gd name="T47" fmla="*/ 1056 h 1930"/>
                    <a:gd name="T48" fmla="*/ 28 w 101"/>
                    <a:gd name="T49" fmla="*/ 932 h 1930"/>
                    <a:gd name="T50" fmla="*/ 25 w 101"/>
                    <a:gd name="T51" fmla="*/ 810 h 1930"/>
                    <a:gd name="T52" fmla="*/ 24 w 101"/>
                    <a:gd name="T53" fmla="*/ 567 h 1930"/>
                    <a:gd name="T54" fmla="*/ 28 w 101"/>
                    <a:gd name="T55" fmla="*/ 451 h 1930"/>
                    <a:gd name="T56" fmla="*/ 34 w 101"/>
                    <a:gd name="T57" fmla="*/ 336 h 1930"/>
                    <a:gd name="T58" fmla="*/ 42 w 101"/>
                    <a:gd name="T59" fmla="*/ 225 h 1930"/>
                    <a:gd name="T60" fmla="*/ 54 w 101"/>
                    <a:gd name="T61" fmla="*/ 116 h 1930"/>
                    <a:gd name="T62" fmla="*/ 70 w 101"/>
                    <a:gd name="T63" fmla="*/ 11 h 1930"/>
                    <a:gd name="T64" fmla="*/ 66 w 101"/>
                    <a:gd name="T65" fmla="*/ 0 h 1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" h="1930">
                      <a:moveTo>
                        <a:pt x="66" y="0"/>
                      </a:moveTo>
                      <a:lnTo>
                        <a:pt x="48" y="8"/>
                      </a:lnTo>
                      <a:lnTo>
                        <a:pt x="40" y="59"/>
                      </a:lnTo>
                      <a:lnTo>
                        <a:pt x="32" y="113"/>
                      </a:lnTo>
                      <a:lnTo>
                        <a:pt x="25" y="168"/>
                      </a:lnTo>
                      <a:lnTo>
                        <a:pt x="19" y="222"/>
                      </a:lnTo>
                      <a:lnTo>
                        <a:pt x="15" y="278"/>
                      </a:lnTo>
                      <a:lnTo>
                        <a:pt x="10" y="334"/>
                      </a:lnTo>
                      <a:lnTo>
                        <a:pt x="6" y="392"/>
                      </a:lnTo>
                      <a:lnTo>
                        <a:pt x="5" y="451"/>
                      </a:lnTo>
                      <a:lnTo>
                        <a:pt x="3" y="509"/>
                      </a:lnTo>
                      <a:lnTo>
                        <a:pt x="2" y="567"/>
                      </a:lnTo>
                      <a:lnTo>
                        <a:pt x="0" y="628"/>
                      </a:lnTo>
                      <a:lnTo>
                        <a:pt x="0" y="749"/>
                      </a:lnTo>
                      <a:lnTo>
                        <a:pt x="2" y="810"/>
                      </a:lnTo>
                      <a:lnTo>
                        <a:pt x="3" y="871"/>
                      </a:lnTo>
                      <a:lnTo>
                        <a:pt x="5" y="934"/>
                      </a:lnTo>
                      <a:lnTo>
                        <a:pt x="6" y="995"/>
                      </a:lnTo>
                      <a:lnTo>
                        <a:pt x="10" y="1057"/>
                      </a:lnTo>
                      <a:lnTo>
                        <a:pt x="13" y="1120"/>
                      </a:lnTo>
                      <a:lnTo>
                        <a:pt x="16" y="1182"/>
                      </a:lnTo>
                      <a:lnTo>
                        <a:pt x="21" y="1245"/>
                      </a:lnTo>
                      <a:lnTo>
                        <a:pt x="25" y="1307"/>
                      </a:lnTo>
                      <a:lnTo>
                        <a:pt x="29" y="1370"/>
                      </a:lnTo>
                      <a:lnTo>
                        <a:pt x="34" y="1433"/>
                      </a:lnTo>
                      <a:lnTo>
                        <a:pt x="40" y="1497"/>
                      </a:lnTo>
                      <a:lnTo>
                        <a:pt x="44" y="1559"/>
                      </a:lnTo>
                      <a:lnTo>
                        <a:pt x="50" y="1622"/>
                      </a:lnTo>
                      <a:lnTo>
                        <a:pt x="56" y="1684"/>
                      </a:lnTo>
                      <a:lnTo>
                        <a:pt x="60" y="1747"/>
                      </a:lnTo>
                      <a:lnTo>
                        <a:pt x="67" y="1808"/>
                      </a:lnTo>
                      <a:lnTo>
                        <a:pt x="72" y="1870"/>
                      </a:lnTo>
                      <a:lnTo>
                        <a:pt x="79" y="1930"/>
                      </a:lnTo>
                      <a:lnTo>
                        <a:pt x="101" y="1927"/>
                      </a:lnTo>
                      <a:lnTo>
                        <a:pt x="95" y="1867"/>
                      </a:lnTo>
                      <a:lnTo>
                        <a:pt x="89" y="1806"/>
                      </a:lnTo>
                      <a:lnTo>
                        <a:pt x="83" y="1744"/>
                      </a:lnTo>
                      <a:lnTo>
                        <a:pt x="79" y="1681"/>
                      </a:lnTo>
                      <a:lnTo>
                        <a:pt x="73" y="1619"/>
                      </a:lnTo>
                      <a:lnTo>
                        <a:pt x="67" y="1556"/>
                      </a:lnTo>
                      <a:lnTo>
                        <a:pt x="63" y="1494"/>
                      </a:lnTo>
                      <a:lnTo>
                        <a:pt x="57" y="1433"/>
                      </a:lnTo>
                      <a:lnTo>
                        <a:pt x="53" y="1369"/>
                      </a:lnTo>
                      <a:lnTo>
                        <a:pt x="48" y="1306"/>
                      </a:lnTo>
                      <a:lnTo>
                        <a:pt x="44" y="1243"/>
                      </a:lnTo>
                      <a:lnTo>
                        <a:pt x="40" y="1181"/>
                      </a:lnTo>
                      <a:lnTo>
                        <a:pt x="35" y="1118"/>
                      </a:lnTo>
                      <a:lnTo>
                        <a:pt x="34" y="1056"/>
                      </a:lnTo>
                      <a:lnTo>
                        <a:pt x="29" y="993"/>
                      </a:lnTo>
                      <a:lnTo>
                        <a:pt x="28" y="932"/>
                      </a:lnTo>
                      <a:lnTo>
                        <a:pt x="26" y="870"/>
                      </a:lnTo>
                      <a:lnTo>
                        <a:pt x="25" y="810"/>
                      </a:lnTo>
                      <a:lnTo>
                        <a:pt x="24" y="749"/>
                      </a:lnTo>
                      <a:lnTo>
                        <a:pt x="24" y="567"/>
                      </a:lnTo>
                      <a:lnTo>
                        <a:pt x="26" y="509"/>
                      </a:lnTo>
                      <a:lnTo>
                        <a:pt x="28" y="451"/>
                      </a:lnTo>
                      <a:lnTo>
                        <a:pt x="29" y="394"/>
                      </a:lnTo>
                      <a:lnTo>
                        <a:pt x="34" y="336"/>
                      </a:lnTo>
                      <a:lnTo>
                        <a:pt x="38" y="280"/>
                      </a:lnTo>
                      <a:lnTo>
                        <a:pt x="42" y="225"/>
                      </a:lnTo>
                      <a:lnTo>
                        <a:pt x="48" y="170"/>
                      </a:lnTo>
                      <a:lnTo>
                        <a:pt x="54" y="116"/>
                      </a:lnTo>
                      <a:lnTo>
                        <a:pt x="63" y="64"/>
                      </a:lnTo>
                      <a:lnTo>
                        <a:pt x="70" y="11"/>
                      </a:lnTo>
                      <a:lnTo>
                        <a:pt x="53" y="19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9" name="Freeform 97"/>
                <p:cNvSpPr>
                  <a:spLocks/>
                </p:cNvSpPr>
                <p:nvPr/>
              </p:nvSpPr>
              <p:spPr bwMode="auto">
                <a:xfrm>
                  <a:off x="5190" y="2747"/>
                  <a:ext cx="8" cy="5"/>
                </a:xfrm>
                <a:custGeom>
                  <a:avLst/>
                  <a:gdLst>
                    <a:gd name="T0" fmla="*/ 24 w 24"/>
                    <a:gd name="T1" fmla="*/ 9 h 15"/>
                    <a:gd name="T2" fmla="*/ 22 w 24"/>
                    <a:gd name="T3" fmla="*/ 3 h 15"/>
                    <a:gd name="T4" fmla="*/ 18 w 24"/>
                    <a:gd name="T5" fmla="*/ 0 h 15"/>
                    <a:gd name="T6" fmla="*/ 14 w 24"/>
                    <a:gd name="T7" fmla="*/ 0 h 15"/>
                    <a:gd name="T8" fmla="*/ 9 w 24"/>
                    <a:gd name="T9" fmla="*/ 0 h 15"/>
                    <a:gd name="T10" fmla="*/ 5 w 24"/>
                    <a:gd name="T11" fmla="*/ 3 h 15"/>
                    <a:gd name="T12" fmla="*/ 2 w 24"/>
                    <a:gd name="T13" fmla="*/ 6 h 15"/>
                    <a:gd name="T14" fmla="*/ 0 w 24"/>
                    <a:gd name="T15" fmla="*/ 10 h 15"/>
                    <a:gd name="T16" fmla="*/ 2 w 24"/>
                    <a:gd name="T17" fmla="*/ 15 h 15"/>
                    <a:gd name="T18" fmla="*/ 24 w 24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5">
                      <a:moveTo>
                        <a:pt x="24" y="9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0" name="Freeform 98"/>
                <p:cNvSpPr>
                  <a:spLocks/>
                </p:cNvSpPr>
                <p:nvPr/>
              </p:nvSpPr>
              <p:spPr bwMode="auto">
                <a:xfrm>
                  <a:off x="5190" y="2750"/>
                  <a:ext cx="22" cy="77"/>
                </a:xfrm>
                <a:custGeom>
                  <a:avLst/>
                  <a:gdLst>
                    <a:gd name="T0" fmla="*/ 60 w 65"/>
                    <a:gd name="T1" fmla="*/ 230 h 230"/>
                    <a:gd name="T2" fmla="*/ 65 w 65"/>
                    <a:gd name="T3" fmla="*/ 216 h 230"/>
                    <a:gd name="T4" fmla="*/ 62 w 65"/>
                    <a:gd name="T5" fmla="*/ 205 h 230"/>
                    <a:gd name="T6" fmla="*/ 60 w 65"/>
                    <a:gd name="T7" fmla="*/ 190 h 230"/>
                    <a:gd name="T8" fmla="*/ 58 w 65"/>
                    <a:gd name="T9" fmla="*/ 177 h 230"/>
                    <a:gd name="T10" fmla="*/ 57 w 65"/>
                    <a:gd name="T11" fmla="*/ 164 h 230"/>
                    <a:gd name="T12" fmla="*/ 54 w 65"/>
                    <a:gd name="T13" fmla="*/ 152 h 230"/>
                    <a:gd name="T14" fmla="*/ 52 w 65"/>
                    <a:gd name="T15" fmla="*/ 138 h 230"/>
                    <a:gd name="T16" fmla="*/ 51 w 65"/>
                    <a:gd name="T17" fmla="*/ 126 h 230"/>
                    <a:gd name="T18" fmla="*/ 48 w 65"/>
                    <a:gd name="T19" fmla="*/ 113 h 230"/>
                    <a:gd name="T20" fmla="*/ 45 w 65"/>
                    <a:gd name="T21" fmla="*/ 99 h 230"/>
                    <a:gd name="T22" fmla="*/ 42 w 65"/>
                    <a:gd name="T23" fmla="*/ 86 h 230"/>
                    <a:gd name="T24" fmla="*/ 41 w 65"/>
                    <a:gd name="T25" fmla="*/ 71 h 230"/>
                    <a:gd name="T26" fmla="*/ 38 w 65"/>
                    <a:gd name="T27" fmla="*/ 58 h 230"/>
                    <a:gd name="T28" fmla="*/ 35 w 65"/>
                    <a:gd name="T29" fmla="*/ 43 h 230"/>
                    <a:gd name="T30" fmla="*/ 30 w 65"/>
                    <a:gd name="T31" fmla="*/ 29 h 230"/>
                    <a:gd name="T32" fmla="*/ 26 w 65"/>
                    <a:gd name="T33" fmla="*/ 14 h 230"/>
                    <a:gd name="T34" fmla="*/ 22 w 65"/>
                    <a:gd name="T35" fmla="*/ 0 h 230"/>
                    <a:gd name="T36" fmla="*/ 0 w 65"/>
                    <a:gd name="T37" fmla="*/ 6 h 230"/>
                    <a:gd name="T38" fmla="*/ 4 w 65"/>
                    <a:gd name="T39" fmla="*/ 20 h 230"/>
                    <a:gd name="T40" fmla="*/ 7 w 65"/>
                    <a:gd name="T41" fmla="*/ 35 h 230"/>
                    <a:gd name="T42" fmla="*/ 12 w 65"/>
                    <a:gd name="T43" fmla="*/ 49 h 230"/>
                    <a:gd name="T44" fmla="*/ 14 w 65"/>
                    <a:gd name="T45" fmla="*/ 62 h 230"/>
                    <a:gd name="T46" fmla="*/ 17 w 65"/>
                    <a:gd name="T47" fmla="*/ 77 h 230"/>
                    <a:gd name="T48" fmla="*/ 20 w 65"/>
                    <a:gd name="T49" fmla="*/ 90 h 230"/>
                    <a:gd name="T50" fmla="*/ 22 w 65"/>
                    <a:gd name="T51" fmla="*/ 103 h 230"/>
                    <a:gd name="T52" fmla="*/ 25 w 65"/>
                    <a:gd name="T53" fmla="*/ 116 h 230"/>
                    <a:gd name="T54" fmla="*/ 28 w 65"/>
                    <a:gd name="T55" fmla="*/ 129 h 230"/>
                    <a:gd name="T56" fmla="*/ 29 w 65"/>
                    <a:gd name="T57" fmla="*/ 142 h 230"/>
                    <a:gd name="T58" fmla="*/ 30 w 65"/>
                    <a:gd name="T59" fmla="*/ 155 h 230"/>
                    <a:gd name="T60" fmla="*/ 33 w 65"/>
                    <a:gd name="T61" fmla="*/ 168 h 230"/>
                    <a:gd name="T62" fmla="*/ 35 w 65"/>
                    <a:gd name="T63" fmla="*/ 182 h 230"/>
                    <a:gd name="T64" fmla="*/ 38 w 65"/>
                    <a:gd name="T65" fmla="*/ 195 h 230"/>
                    <a:gd name="T66" fmla="*/ 39 w 65"/>
                    <a:gd name="T67" fmla="*/ 208 h 230"/>
                    <a:gd name="T68" fmla="*/ 42 w 65"/>
                    <a:gd name="T69" fmla="*/ 222 h 230"/>
                    <a:gd name="T70" fmla="*/ 48 w 65"/>
                    <a:gd name="T71" fmla="*/ 209 h 230"/>
                    <a:gd name="T72" fmla="*/ 60 w 65"/>
                    <a:gd name="T73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5" h="230">
                      <a:moveTo>
                        <a:pt x="60" y="230"/>
                      </a:moveTo>
                      <a:lnTo>
                        <a:pt x="65" y="216"/>
                      </a:lnTo>
                      <a:lnTo>
                        <a:pt x="62" y="205"/>
                      </a:lnTo>
                      <a:lnTo>
                        <a:pt x="60" y="190"/>
                      </a:lnTo>
                      <a:lnTo>
                        <a:pt x="58" y="177"/>
                      </a:lnTo>
                      <a:lnTo>
                        <a:pt x="57" y="164"/>
                      </a:lnTo>
                      <a:lnTo>
                        <a:pt x="54" y="152"/>
                      </a:lnTo>
                      <a:lnTo>
                        <a:pt x="52" y="138"/>
                      </a:lnTo>
                      <a:lnTo>
                        <a:pt x="51" y="126"/>
                      </a:lnTo>
                      <a:lnTo>
                        <a:pt x="48" y="113"/>
                      </a:lnTo>
                      <a:lnTo>
                        <a:pt x="45" y="99"/>
                      </a:lnTo>
                      <a:lnTo>
                        <a:pt x="42" y="86"/>
                      </a:lnTo>
                      <a:lnTo>
                        <a:pt x="41" y="71"/>
                      </a:lnTo>
                      <a:lnTo>
                        <a:pt x="38" y="58"/>
                      </a:lnTo>
                      <a:lnTo>
                        <a:pt x="35" y="43"/>
                      </a:lnTo>
                      <a:lnTo>
                        <a:pt x="30" y="29"/>
                      </a:lnTo>
                      <a:lnTo>
                        <a:pt x="26" y="14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4" y="20"/>
                      </a:lnTo>
                      <a:lnTo>
                        <a:pt x="7" y="35"/>
                      </a:lnTo>
                      <a:lnTo>
                        <a:pt x="12" y="49"/>
                      </a:lnTo>
                      <a:lnTo>
                        <a:pt x="14" y="62"/>
                      </a:lnTo>
                      <a:lnTo>
                        <a:pt x="17" y="77"/>
                      </a:lnTo>
                      <a:lnTo>
                        <a:pt x="20" y="90"/>
                      </a:lnTo>
                      <a:lnTo>
                        <a:pt x="22" y="103"/>
                      </a:lnTo>
                      <a:lnTo>
                        <a:pt x="25" y="116"/>
                      </a:lnTo>
                      <a:lnTo>
                        <a:pt x="28" y="129"/>
                      </a:lnTo>
                      <a:lnTo>
                        <a:pt x="29" y="142"/>
                      </a:lnTo>
                      <a:lnTo>
                        <a:pt x="30" y="155"/>
                      </a:lnTo>
                      <a:lnTo>
                        <a:pt x="33" y="168"/>
                      </a:lnTo>
                      <a:lnTo>
                        <a:pt x="35" y="182"/>
                      </a:lnTo>
                      <a:lnTo>
                        <a:pt x="38" y="195"/>
                      </a:lnTo>
                      <a:lnTo>
                        <a:pt x="39" y="208"/>
                      </a:lnTo>
                      <a:lnTo>
                        <a:pt x="42" y="222"/>
                      </a:lnTo>
                      <a:lnTo>
                        <a:pt x="48" y="209"/>
                      </a:lnTo>
                      <a:lnTo>
                        <a:pt x="6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1" name="Freeform 99"/>
                <p:cNvSpPr>
                  <a:spLocks/>
                </p:cNvSpPr>
                <p:nvPr/>
              </p:nvSpPr>
              <p:spPr bwMode="auto">
                <a:xfrm>
                  <a:off x="5180" y="2820"/>
                  <a:ext cx="30" cy="23"/>
                </a:xfrm>
                <a:custGeom>
                  <a:avLst/>
                  <a:gdLst>
                    <a:gd name="T0" fmla="*/ 12 w 92"/>
                    <a:gd name="T1" fmla="*/ 50 h 70"/>
                    <a:gd name="T2" fmla="*/ 12 w 92"/>
                    <a:gd name="T3" fmla="*/ 70 h 70"/>
                    <a:gd name="T4" fmla="*/ 22 w 92"/>
                    <a:gd name="T5" fmla="*/ 64 h 70"/>
                    <a:gd name="T6" fmla="*/ 32 w 92"/>
                    <a:gd name="T7" fmla="*/ 57 h 70"/>
                    <a:gd name="T8" fmla="*/ 42 w 92"/>
                    <a:gd name="T9" fmla="*/ 51 h 70"/>
                    <a:gd name="T10" fmla="*/ 52 w 92"/>
                    <a:gd name="T11" fmla="*/ 45 h 70"/>
                    <a:gd name="T12" fmla="*/ 62 w 92"/>
                    <a:gd name="T13" fmla="*/ 39 h 70"/>
                    <a:gd name="T14" fmla="*/ 71 w 92"/>
                    <a:gd name="T15" fmla="*/ 32 h 70"/>
                    <a:gd name="T16" fmla="*/ 83 w 92"/>
                    <a:gd name="T17" fmla="*/ 26 h 70"/>
                    <a:gd name="T18" fmla="*/ 92 w 92"/>
                    <a:gd name="T19" fmla="*/ 21 h 70"/>
                    <a:gd name="T20" fmla="*/ 80 w 92"/>
                    <a:gd name="T21" fmla="*/ 0 h 70"/>
                    <a:gd name="T22" fmla="*/ 70 w 92"/>
                    <a:gd name="T23" fmla="*/ 6 h 70"/>
                    <a:gd name="T24" fmla="*/ 60 w 92"/>
                    <a:gd name="T25" fmla="*/ 13 h 70"/>
                    <a:gd name="T26" fmla="*/ 51 w 92"/>
                    <a:gd name="T27" fmla="*/ 19 h 70"/>
                    <a:gd name="T28" fmla="*/ 39 w 92"/>
                    <a:gd name="T29" fmla="*/ 25 h 70"/>
                    <a:gd name="T30" fmla="*/ 30 w 92"/>
                    <a:gd name="T31" fmla="*/ 31 h 70"/>
                    <a:gd name="T32" fmla="*/ 20 w 92"/>
                    <a:gd name="T33" fmla="*/ 38 h 70"/>
                    <a:gd name="T34" fmla="*/ 10 w 92"/>
                    <a:gd name="T35" fmla="*/ 44 h 70"/>
                    <a:gd name="T36" fmla="*/ 0 w 92"/>
                    <a:gd name="T37" fmla="*/ 50 h 70"/>
                    <a:gd name="T38" fmla="*/ 0 w 92"/>
                    <a:gd name="T39" fmla="*/ 70 h 70"/>
                    <a:gd name="T40" fmla="*/ 12 w 92"/>
                    <a:gd name="T41" fmla="*/ 5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70">
                      <a:moveTo>
                        <a:pt x="12" y="50"/>
                      </a:moveTo>
                      <a:lnTo>
                        <a:pt x="12" y="70"/>
                      </a:lnTo>
                      <a:lnTo>
                        <a:pt x="22" y="64"/>
                      </a:lnTo>
                      <a:lnTo>
                        <a:pt x="32" y="57"/>
                      </a:lnTo>
                      <a:lnTo>
                        <a:pt x="42" y="51"/>
                      </a:lnTo>
                      <a:lnTo>
                        <a:pt x="52" y="45"/>
                      </a:lnTo>
                      <a:lnTo>
                        <a:pt x="62" y="39"/>
                      </a:lnTo>
                      <a:lnTo>
                        <a:pt x="71" y="32"/>
                      </a:lnTo>
                      <a:lnTo>
                        <a:pt x="83" y="26"/>
                      </a:lnTo>
                      <a:lnTo>
                        <a:pt x="92" y="21"/>
                      </a:lnTo>
                      <a:lnTo>
                        <a:pt x="80" y="0"/>
                      </a:lnTo>
                      <a:lnTo>
                        <a:pt x="70" y="6"/>
                      </a:lnTo>
                      <a:lnTo>
                        <a:pt x="60" y="13"/>
                      </a:lnTo>
                      <a:lnTo>
                        <a:pt x="51" y="19"/>
                      </a:lnTo>
                      <a:lnTo>
                        <a:pt x="39" y="25"/>
                      </a:lnTo>
                      <a:lnTo>
                        <a:pt x="30" y="31"/>
                      </a:lnTo>
                      <a:lnTo>
                        <a:pt x="20" y="38"/>
                      </a:lnTo>
                      <a:lnTo>
                        <a:pt x="10" y="44"/>
                      </a:lnTo>
                      <a:lnTo>
                        <a:pt x="0" y="50"/>
                      </a:lnTo>
                      <a:lnTo>
                        <a:pt x="0" y="70"/>
                      </a:lnTo>
                      <a:lnTo>
                        <a:pt x="1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2" name="Freeform 100"/>
                <p:cNvSpPr>
                  <a:spLocks/>
                </p:cNvSpPr>
                <p:nvPr/>
              </p:nvSpPr>
              <p:spPr bwMode="auto">
                <a:xfrm>
                  <a:off x="5180" y="2836"/>
                  <a:ext cx="30" cy="22"/>
                </a:xfrm>
                <a:custGeom>
                  <a:avLst/>
                  <a:gdLst>
                    <a:gd name="T0" fmla="*/ 92 w 92"/>
                    <a:gd name="T1" fmla="*/ 56 h 64"/>
                    <a:gd name="T2" fmla="*/ 86 w 92"/>
                    <a:gd name="T3" fmla="*/ 43 h 64"/>
                    <a:gd name="T4" fmla="*/ 77 w 92"/>
                    <a:gd name="T5" fmla="*/ 37 h 64"/>
                    <a:gd name="T6" fmla="*/ 68 w 92"/>
                    <a:gd name="T7" fmla="*/ 32 h 64"/>
                    <a:gd name="T8" fmla="*/ 58 w 92"/>
                    <a:gd name="T9" fmla="*/ 26 h 64"/>
                    <a:gd name="T10" fmla="*/ 49 w 92"/>
                    <a:gd name="T11" fmla="*/ 21 h 64"/>
                    <a:gd name="T12" fmla="*/ 39 w 92"/>
                    <a:gd name="T13" fmla="*/ 16 h 64"/>
                    <a:gd name="T14" fmla="*/ 30 w 92"/>
                    <a:gd name="T15" fmla="*/ 10 h 64"/>
                    <a:gd name="T16" fmla="*/ 22 w 92"/>
                    <a:gd name="T17" fmla="*/ 5 h 64"/>
                    <a:gd name="T18" fmla="*/ 12 w 92"/>
                    <a:gd name="T19" fmla="*/ 0 h 64"/>
                    <a:gd name="T20" fmla="*/ 0 w 92"/>
                    <a:gd name="T21" fmla="*/ 20 h 64"/>
                    <a:gd name="T22" fmla="*/ 9 w 92"/>
                    <a:gd name="T23" fmla="*/ 26 h 64"/>
                    <a:gd name="T24" fmla="*/ 19 w 92"/>
                    <a:gd name="T25" fmla="*/ 30 h 64"/>
                    <a:gd name="T26" fmla="*/ 28 w 92"/>
                    <a:gd name="T27" fmla="*/ 36 h 64"/>
                    <a:gd name="T28" fmla="*/ 36 w 92"/>
                    <a:gd name="T29" fmla="*/ 42 h 64"/>
                    <a:gd name="T30" fmla="*/ 46 w 92"/>
                    <a:gd name="T31" fmla="*/ 48 h 64"/>
                    <a:gd name="T32" fmla="*/ 55 w 92"/>
                    <a:gd name="T33" fmla="*/ 53 h 64"/>
                    <a:gd name="T34" fmla="*/ 65 w 92"/>
                    <a:gd name="T35" fmla="*/ 58 h 64"/>
                    <a:gd name="T36" fmla="*/ 74 w 92"/>
                    <a:gd name="T37" fmla="*/ 64 h 64"/>
                    <a:gd name="T38" fmla="*/ 68 w 92"/>
                    <a:gd name="T39" fmla="*/ 51 h 64"/>
                    <a:gd name="T40" fmla="*/ 92 w 92"/>
                    <a:gd name="T41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64">
                      <a:moveTo>
                        <a:pt x="92" y="56"/>
                      </a:moveTo>
                      <a:lnTo>
                        <a:pt x="86" y="43"/>
                      </a:lnTo>
                      <a:lnTo>
                        <a:pt x="77" y="37"/>
                      </a:lnTo>
                      <a:lnTo>
                        <a:pt x="68" y="32"/>
                      </a:lnTo>
                      <a:lnTo>
                        <a:pt x="58" y="26"/>
                      </a:lnTo>
                      <a:lnTo>
                        <a:pt x="49" y="21"/>
                      </a:lnTo>
                      <a:lnTo>
                        <a:pt x="39" y="16"/>
                      </a:lnTo>
                      <a:lnTo>
                        <a:pt x="30" y="10"/>
                      </a:lnTo>
                      <a:lnTo>
                        <a:pt x="22" y="5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9" y="26"/>
                      </a:lnTo>
                      <a:lnTo>
                        <a:pt x="19" y="30"/>
                      </a:lnTo>
                      <a:lnTo>
                        <a:pt x="28" y="36"/>
                      </a:lnTo>
                      <a:lnTo>
                        <a:pt x="36" y="42"/>
                      </a:lnTo>
                      <a:lnTo>
                        <a:pt x="46" y="48"/>
                      </a:lnTo>
                      <a:lnTo>
                        <a:pt x="55" y="53"/>
                      </a:lnTo>
                      <a:lnTo>
                        <a:pt x="65" y="58"/>
                      </a:lnTo>
                      <a:lnTo>
                        <a:pt x="74" y="64"/>
                      </a:lnTo>
                      <a:lnTo>
                        <a:pt x="68" y="51"/>
                      </a:lnTo>
                      <a:lnTo>
                        <a:pt x="92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3" name="Freeform 101"/>
                <p:cNvSpPr>
                  <a:spLocks/>
                </p:cNvSpPr>
                <p:nvPr/>
              </p:nvSpPr>
              <p:spPr bwMode="auto">
                <a:xfrm>
                  <a:off x="5168" y="2853"/>
                  <a:ext cx="42" cy="185"/>
                </a:xfrm>
                <a:custGeom>
                  <a:avLst/>
                  <a:gdLst>
                    <a:gd name="T0" fmla="*/ 26 w 128"/>
                    <a:gd name="T1" fmla="*/ 539 h 555"/>
                    <a:gd name="T2" fmla="*/ 33 w 128"/>
                    <a:gd name="T3" fmla="*/ 504 h 555"/>
                    <a:gd name="T4" fmla="*/ 39 w 128"/>
                    <a:gd name="T5" fmla="*/ 469 h 555"/>
                    <a:gd name="T6" fmla="*/ 45 w 128"/>
                    <a:gd name="T7" fmla="*/ 435 h 555"/>
                    <a:gd name="T8" fmla="*/ 52 w 128"/>
                    <a:gd name="T9" fmla="*/ 401 h 555"/>
                    <a:gd name="T10" fmla="*/ 59 w 128"/>
                    <a:gd name="T11" fmla="*/ 366 h 555"/>
                    <a:gd name="T12" fmla="*/ 65 w 128"/>
                    <a:gd name="T13" fmla="*/ 331 h 555"/>
                    <a:gd name="T14" fmla="*/ 72 w 128"/>
                    <a:gd name="T15" fmla="*/ 298 h 555"/>
                    <a:gd name="T16" fmla="*/ 78 w 128"/>
                    <a:gd name="T17" fmla="*/ 263 h 555"/>
                    <a:gd name="T18" fmla="*/ 85 w 128"/>
                    <a:gd name="T19" fmla="*/ 228 h 555"/>
                    <a:gd name="T20" fmla="*/ 91 w 128"/>
                    <a:gd name="T21" fmla="*/ 195 h 555"/>
                    <a:gd name="T22" fmla="*/ 98 w 128"/>
                    <a:gd name="T23" fmla="*/ 160 h 555"/>
                    <a:gd name="T24" fmla="*/ 104 w 128"/>
                    <a:gd name="T25" fmla="*/ 126 h 555"/>
                    <a:gd name="T26" fmla="*/ 110 w 128"/>
                    <a:gd name="T27" fmla="*/ 91 h 555"/>
                    <a:gd name="T28" fmla="*/ 117 w 128"/>
                    <a:gd name="T29" fmla="*/ 56 h 555"/>
                    <a:gd name="T30" fmla="*/ 125 w 128"/>
                    <a:gd name="T31" fmla="*/ 21 h 555"/>
                    <a:gd name="T32" fmla="*/ 104 w 128"/>
                    <a:gd name="T33" fmla="*/ 0 h 555"/>
                    <a:gd name="T34" fmla="*/ 97 w 128"/>
                    <a:gd name="T35" fmla="*/ 34 h 555"/>
                    <a:gd name="T36" fmla="*/ 91 w 128"/>
                    <a:gd name="T37" fmla="*/ 68 h 555"/>
                    <a:gd name="T38" fmla="*/ 85 w 128"/>
                    <a:gd name="T39" fmla="*/ 103 h 555"/>
                    <a:gd name="T40" fmla="*/ 78 w 128"/>
                    <a:gd name="T41" fmla="*/ 138 h 555"/>
                    <a:gd name="T42" fmla="*/ 72 w 128"/>
                    <a:gd name="T43" fmla="*/ 173 h 555"/>
                    <a:gd name="T44" fmla="*/ 65 w 128"/>
                    <a:gd name="T45" fmla="*/ 206 h 555"/>
                    <a:gd name="T46" fmla="*/ 59 w 128"/>
                    <a:gd name="T47" fmla="*/ 241 h 555"/>
                    <a:gd name="T48" fmla="*/ 52 w 128"/>
                    <a:gd name="T49" fmla="*/ 276 h 555"/>
                    <a:gd name="T50" fmla="*/ 45 w 128"/>
                    <a:gd name="T51" fmla="*/ 311 h 555"/>
                    <a:gd name="T52" fmla="*/ 39 w 128"/>
                    <a:gd name="T53" fmla="*/ 344 h 555"/>
                    <a:gd name="T54" fmla="*/ 33 w 128"/>
                    <a:gd name="T55" fmla="*/ 379 h 555"/>
                    <a:gd name="T56" fmla="*/ 26 w 128"/>
                    <a:gd name="T57" fmla="*/ 413 h 555"/>
                    <a:gd name="T58" fmla="*/ 20 w 128"/>
                    <a:gd name="T59" fmla="*/ 448 h 555"/>
                    <a:gd name="T60" fmla="*/ 13 w 128"/>
                    <a:gd name="T61" fmla="*/ 483 h 555"/>
                    <a:gd name="T62" fmla="*/ 7 w 128"/>
                    <a:gd name="T63" fmla="*/ 517 h 555"/>
                    <a:gd name="T64" fmla="*/ 0 w 128"/>
                    <a:gd name="T65" fmla="*/ 551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8" h="555">
                      <a:moveTo>
                        <a:pt x="23" y="555"/>
                      </a:moveTo>
                      <a:lnTo>
                        <a:pt x="26" y="539"/>
                      </a:lnTo>
                      <a:lnTo>
                        <a:pt x="29" y="522"/>
                      </a:lnTo>
                      <a:lnTo>
                        <a:pt x="33" y="504"/>
                      </a:lnTo>
                      <a:lnTo>
                        <a:pt x="36" y="488"/>
                      </a:lnTo>
                      <a:lnTo>
                        <a:pt x="39" y="469"/>
                      </a:lnTo>
                      <a:lnTo>
                        <a:pt x="43" y="452"/>
                      </a:lnTo>
                      <a:lnTo>
                        <a:pt x="45" y="435"/>
                      </a:lnTo>
                      <a:lnTo>
                        <a:pt x="49" y="419"/>
                      </a:lnTo>
                      <a:lnTo>
                        <a:pt x="52" y="401"/>
                      </a:lnTo>
                      <a:lnTo>
                        <a:pt x="55" y="384"/>
                      </a:lnTo>
                      <a:lnTo>
                        <a:pt x="59" y="366"/>
                      </a:lnTo>
                      <a:lnTo>
                        <a:pt x="62" y="350"/>
                      </a:lnTo>
                      <a:lnTo>
                        <a:pt x="65" y="331"/>
                      </a:lnTo>
                      <a:lnTo>
                        <a:pt x="68" y="314"/>
                      </a:lnTo>
                      <a:lnTo>
                        <a:pt x="72" y="298"/>
                      </a:lnTo>
                      <a:lnTo>
                        <a:pt x="75" y="280"/>
                      </a:lnTo>
                      <a:lnTo>
                        <a:pt x="78" y="263"/>
                      </a:lnTo>
                      <a:lnTo>
                        <a:pt x="82" y="245"/>
                      </a:lnTo>
                      <a:lnTo>
                        <a:pt x="85" y="228"/>
                      </a:lnTo>
                      <a:lnTo>
                        <a:pt x="88" y="211"/>
                      </a:lnTo>
                      <a:lnTo>
                        <a:pt x="91" y="195"/>
                      </a:lnTo>
                      <a:lnTo>
                        <a:pt x="94" y="177"/>
                      </a:lnTo>
                      <a:lnTo>
                        <a:pt x="98" y="160"/>
                      </a:lnTo>
                      <a:lnTo>
                        <a:pt x="101" y="142"/>
                      </a:lnTo>
                      <a:lnTo>
                        <a:pt x="104" y="126"/>
                      </a:lnTo>
                      <a:lnTo>
                        <a:pt x="107" y="107"/>
                      </a:lnTo>
                      <a:lnTo>
                        <a:pt x="110" y="91"/>
                      </a:lnTo>
                      <a:lnTo>
                        <a:pt x="114" y="74"/>
                      </a:lnTo>
                      <a:lnTo>
                        <a:pt x="117" y="56"/>
                      </a:lnTo>
                      <a:lnTo>
                        <a:pt x="120" y="39"/>
                      </a:lnTo>
                      <a:lnTo>
                        <a:pt x="125" y="21"/>
                      </a:lnTo>
                      <a:lnTo>
                        <a:pt x="128" y="5"/>
                      </a:lnTo>
                      <a:lnTo>
                        <a:pt x="104" y="0"/>
                      </a:lnTo>
                      <a:lnTo>
                        <a:pt x="101" y="17"/>
                      </a:lnTo>
                      <a:lnTo>
                        <a:pt x="97" y="34"/>
                      </a:lnTo>
                      <a:lnTo>
                        <a:pt x="94" y="52"/>
                      </a:lnTo>
                      <a:lnTo>
                        <a:pt x="91" y="68"/>
                      </a:lnTo>
                      <a:lnTo>
                        <a:pt x="88" y="87"/>
                      </a:lnTo>
                      <a:lnTo>
                        <a:pt x="85" y="103"/>
                      </a:lnTo>
                      <a:lnTo>
                        <a:pt x="81" y="120"/>
                      </a:lnTo>
                      <a:lnTo>
                        <a:pt x="78" y="138"/>
                      </a:lnTo>
                      <a:lnTo>
                        <a:pt x="75" y="155"/>
                      </a:lnTo>
                      <a:lnTo>
                        <a:pt x="72" y="173"/>
                      </a:lnTo>
                      <a:lnTo>
                        <a:pt x="68" y="190"/>
                      </a:lnTo>
                      <a:lnTo>
                        <a:pt x="65" y="206"/>
                      </a:lnTo>
                      <a:lnTo>
                        <a:pt x="62" y="224"/>
                      </a:lnTo>
                      <a:lnTo>
                        <a:pt x="59" y="241"/>
                      </a:lnTo>
                      <a:lnTo>
                        <a:pt x="55" y="259"/>
                      </a:lnTo>
                      <a:lnTo>
                        <a:pt x="52" y="276"/>
                      </a:lnTo>
                      <a:lnTo>
                        <a:pt x="49" y="292"/>
                      </a:lnTo>
                      <a:lnTo>
                        <a:pt x="45" y="311"/>
                      </a:lnTo>
                      <a:lnTo>
                        <a:pt x="43" y="327"/>
                      </a:lnTo>
                      <a:lnTo>
                        <a:pt x="39" y="344"/>
                      </a:lnTo>
                      <a:lnTo>
                        <a:pt x="36" y="362"/>
                      </a:lnTo>
                      <a:lnTo>
                        <a:pt x="33" y="379"/>
                      </a:lnTo>
                      <a:lnTo>
                        <a:pt x="29" y="397"/>
                      </a:lnTo>
                      <a:lnTo>
                        <a:pt x="26" y="413"/>
                      </a:lnTo>
                      <a:lnTo>
                        <a:pt x="23" y="432"/>
                      </a:lnTo>
                      <a:lnTo>
                        <a:pt x="20" y="448"/>
                      </a:lnTo>
                      <a:lnTo>
                        <a:pt x="16" y="465"/>
                      </a:lnTo>
                      <a:lnTo>
                        <a:pt x="13" y="483"/>
                      </a:lnTo>
                      <a:lnTo>
                        <a:pt x="10" y="500"/>
                      </a:lnTo>
                      <a:lnTo>
                        <a:pt x="7" y="517"/>
                      </a:lnTo>
                      <a:lnTo>
                        <a:pt x="3" y="533"/>
                      </a:lnTo>
                      <a:lnTo>
                        <a:pt x="0" y="551"/>
                      </a:lnTo>
                      <a:lnTo>
                        <a:pt x="23" y="5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4" name="Freeform 102"/>
                <p:cNvSpPr>
                  <a:spLocks/>
                </p:cNvSpPr>
                <p:nvPr/>
              </p:nvSpPr>
              <p:spPr bwMode="auto">
                <a:xfrm>
                  <a:off x="5202" y="2853"/>
                  <a:ext cx="8" cy="5"/>
                </a:xfrm>
                <a:custGeom>
                  <a:avLst/>
                  <a:gdLst>
                    <a:gd name="T0" fmla="*/ 0 w 24"/>
                    <a:gd name="T1" fmla="*/ 0 h 14"/>
                    <a:gd name="T2" fmla="*/ 0 w 24"/>
                    <a:gd name="T3" fmla="*/ 5 h 14"/>
                    <a:gd name="T4" fmla="*/ 2 w 24"/>
                    <a:gd name="T5" fmla="*/ 8 h 14"/>
                    <a:gd name="T6" fmla="*/ 6 w 24"/>
                    <a:gd name="T7" fmla="*/ 11 h 14"/>
                    <a:gd name="T8" fmla="*/ 9 w 24"/>
                    <a:gd name="T9" fmla="*/ 14 h 14"/>
                    <a:gd name="T10" fmla="*/ 13 w 24"/>
                    <a:gd name="T11" fmla="*/ 14 h 14"/>
                    <a:gd name="T12" fmla="*/ 18 w 24"/>
                    <a:gd name="T13" fmla="*/ 13 h 14"/>
                    <a:gd name="T14" fmla="*/ 21 w 24"/>
                    <a:gd name="T15" fmla="*/ 10 h 14"/>
                    <a:gd name="T16" fmla="*/ 24 w 24"/>
                    <a:gd name="T17" fmla="*/ 5 h 14"/>
                    <a:gd name="T18" fmla="*/ 0 w 24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4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9" y="14"/>
                      </a:lnTo>
                      <a:lnTo>
                        <a:pt x="13" y="14"/>
                      </a:lnTo>
                      <a:lnTo>
                        <a:pt x="18" y="13"/>
                      </a:lnTo>
                      <a:lnTo>
                        <a:pt x="21" y="10"/>
                      </a:lnTo>
                      <a:lnTo>
                        <a:pt x="2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5" name="Freeform 103"/>
                <p:cNvSpPr>
                  <a:spLocks/>
                </p:cNvSpPr>
                <p:nvPr/>
              </p:nvSpPr>
              <p:spPr bwMode="auto">
                <a:xfrm>
                  <a:off x="5308" y="3215"/>
                  <a:ext cx="171" cy="205"/>
                </a:xfrm>
                <a:custGeom>
                  <a:avLst/>
                  <a:gdLst>
                    <a:gd name="T0" fmla="*/ 21 w 514"/>
                    <a:gd name="T1" fmla="*/ 21 h 614"/>
                    <a:gd name="T2" fmla="*/ 60 w 514"/>
                    <a:gd name="T3" fmla="*/ 18 h 614"/>
                    <a:gd name="T4" fmla="*/ 99 w 514"/>
                    <a:gd name="T5" fmla="*/ 15 h 614"/>
                    <a:gd name="T6" fmla="*/ 138 w 514"/>
                    <a:gd name="T7" fmla="*/ 12 h 614"/>
                    <a:gd name="T8" fmla="*/ 178 w 514"/>
                    <a:gd name="T9" fmla="*/ 9 h 614"/>
                    <a:gd name="T10" fmla="*/ 217 w 514"/>
                    <a:gd name="T11" fmla="*/ 7 h 614"/>
                    <a:gd name="T12" fmla="*/ 256 w 514"/>
                    <a:gd name="T13" fmla="*/ 5 h 614"/>
                    <a:gd name="T14" fmla="*/ 294 w 514"/>
                    <a:gd name="T15" fmla="*/ 2 h 614"/>
                    <a:gd name="T16" fmla="*/ 333 w 514"/>
                    <a:gd name="T17" fmla="*/ 10 h 614"/>
                    <a:gd name="T18" fmla="*/ 365 w 514"/>
                    <a:gd name="T19" fmla="*/ 39 h 614"/>
                    <a:gd name="T20" fmla="*/ 391 w 514"/>
                    <a:gd name="T21" fmla="*/ 76 h 614"/>
                    <a:gd name="T22" fmla="*/ 415 w 514"/>
                    <a:gd name="T23" fmla="*/ 118 h 614"/>
                    <a:gd name="T24" fmla="*/ 435 w 514"/>
                    <a:gd name="T25" fmla="*/ 165 h 614"/>
                    <a:gd name="T26" fmla="*/ 455 w 514"/>
                    <a:gd name="T27" fmla="*/ 213 h 614"/>
                    <a:gd name="T28" fmla="*/ 476 w 514"/>
                    <a:gd name="T29" fmla="*/ 262 h 614"/>
                    <a:gd name="T30" fmla="*/ 500 w 514"/>
                    <a:gd name="T31" fmla="*/ 309 h 614"/>
                    <a:gd name="T32" fmla="*/ 508 w 514"/>
                    <a:gd name="T33" fmla="*/ 339 h 614"/>
                    <a:gd name="T34" fmla="*/ 496 w 514"/>
                    <a:gd name="T35" fmla="*/ 357 h 614"/>
                    <a:gd name="T36" fmla="*/ 484 w 514"/>
                    <a:gd name="T37" fmla="*/ 371 h 614"/>
                    <a:gd name="T38" fmla="*/ 470 w 514"/>
                    <a:gd name="T39" fmla="*/ 386 h 614"/>
                    <a:gd name="T40" fmla="*/ 455 w 514"/>
                    <a:gd name="T41" fmla="*/ 399 h 614"/>
                    <a:gd name="T42" fmla="*/ 439 w 514"/>
                    <a:gd name="T43" fmla="*/ 409 h 614"/>
                    <a:gd name="T44" fmla="*/ 423 w 514"/>
                    <a:gd name="T45" fmla="*/ 419 h 614"/>
                    <a:gd name="T46" fmla="*/ 406 w 514"/>
                    <a:gd name="T47" fmla="*/ 429 h 614"/>
                    <a:gd name="T48" fmla="*/ 386 w 514"/>
                    <a:gd name="T49" fmla="*/ 439 h 614"/>
                    <a:gd name="T50" fmla="*/ 364 w 514"/>
                    <a:gd name="T51" fmla="*/ 453 h 614"/>
                    <a:gd name="T52" fmla="*/ 346 w 514"/>
                    <a:gd name="T53" fmla="*/ 470 h 614"/>
                    <a:gd name="T54" fmla="*/ 330 w 514"/>
                    <a:gd name="T55" fmla="*/ 489 h 614"/>
                    <a:gd name="T56" fmla="*/ 319 w 514"/>
                    <a:gd name="T57" fmla="*/ 512 h 614"/>
                    <a:gd name="T58" fmla="*/ 310 w 514"/>
                    <a:gd name="T59" fmla="*/ 538 h 614"/>
                    <a:gd name="T60" fmla="*/ 304 w 514"/>
                    <a:gd name="T61" fmla="*/ 566 h 614"/>
                    <a:gd name="T62" fmla="*/ 303 w 514"/>
                    <a:gd name="T63" fmla="*/ 598 h 614"/>
                    <a:gd name="T64" fmla="*/ 278 w 514"/>
                    <a:gd name="T65" fmla="*/ 589 h 614"/>
                    <a:gd name="T66" fmla="*/ 237 w 514"/>
                    <a:gd name="T67" fmla="*/ 546 h 614"/>
                    <a:gd name="T68" fmla="*/ 204 w 514"/>
                    <a:gd name="T69" fmla="*/ 508 h 614"/>
                    <a:gd name="T70" fmla="*/ 179 w 514"/>
                    <a:gd name="T71" fmla="*/ 473 h 614"/>
                    <a:gd name="T72" fmla="*/ 162 w 514"/>
                    <a:gd name="T73" fmla="*/ 441 h 614"/>
                    <a:gd name="T74" fmla="*/ 151 w 514"/>
                    <a:gd name="T75" fmla="*/ 409 h 614"/>
                    <a:gd name="T76" fmla="*/ 146 w 514"/>
                    <a:gd name="T77" fmla="*/ 375 h 614"/>
                    <a:gd name="T78" fmla="*/ 146 w 514"/>
                    <a:gd name="T79" fmla="*/ 339 h 614"/>
                    <a:gd name="T80" fmla="*/ 149 w 514"/>
                    <a:gd name="T81" fmla="*/ 300 h 614"/>
                    <a:gd name="T82" fmla="*/ 149 w 514"/>
                    <a:gd name="T83" fmla="*/ 262 h 614"/>
                    <a:gd name="T84" fmla="*/ 144 w 514"/>
                    <a:gd name="T85" fmla="*/ 224 h 614"/>
                    <a:gd name="T86" fmla="*/ 133 w 514"/>
                    <a:gd name="T87" fmla="*/ 185 h 614"/>
                    <a:gd name="T88" fmla="*/ 115 w 514"/>
                    <a:gd name="T89" fmla="*/ 149 h 614"/>
                    <a:gd name="T90" fmla="*/ 92 w 514"/>
                    <a:gd name="T91" fmla="*/ 112 h 614"/>
                    <a:gd name="T92" fmla="*/ 61 w 514"/>
                    <a:gd name="T93" fmla="*/ 76 h 614"/>
                    <a:gd name="T94" fmla="*/ 24 w 514"/>
                    <a:gd name="T95" fmla="*/ 39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14" h="614">
                      <a:moveTo>
                        <a:pt x="0" y="22"/>
                      </a:moveTo>
                      <a:lnTo>
                        <a:pt x="21" y="21"/>
                      </a:lnTo>
                      <a:lnTo>
                        <a:pt x="40" y="19"/>
                      </a:lnTo>
                      <a:lnTo>
                        <a:pt x="60" y="18"/>
                      </a:lnTo>
                      <a:lnTo>
                        <a:pt x="79" y="16"/>
                      </a:lnTo>
                      <a:lnTo>
                        <a:pt x="99" y="15"/>
                      </a:lnTo>
                      <a:lnTo>
                        <a:pt x="118" y="13"/>
                      </a:lnTo>
                      <a:lnTo>
                        <a:pt x="138" y="12"/>
                      </a:lnTo>
                      <a:lnTo>
                        <a:pt x="159" y="10"/>
                      </a:lnTo>
                      <a:lnTo>
                        <a:pt x="178" y="9"/>
                      </a:lnTo>
                      <a:lnTo>
                        <a:pt x="197" y="7"/>
                      </a:lnTo>
                      <a:lnTo>
                        <a:pt x="217" y="7"/>
                      </a:lnTo>
                      <a:lnTo>
                        <a:pt x="236" y="6"/>
                      </a:lnTo>
                      <a:lnTo>
                        <a:pt x="256" y="5"/>
                      </a:lnTo>
                      <a:lnTo>
                        <a:pt x="275" y="2"/>
                      </a:lnTo>
                      <a:lnTo>
                        <a:pt x="294" y="2"/>
                      </a:lnTo>
                      <a:lnTo>
                        <a:pt x="314" y="0"/>
                      </a:lnTo>
                      <a:lnTo>
                        <a:pt x="333" y="10"/>
                      </a:lnTo>
                      <a:lnTo>
                        <a:pt x="349" y="23"/>
                      </a:lnTo>
                      <a:lnTo>
                        <a:pt x="365" y="39"/>
                      </a:lnTo>
                      <a:lnTo>
                        <a:pt x="380" y="57"/>
                      </a:lnTo>
                      <a:lnTo>
                        <a:pt x="391" y="76"/>
                      </a:lnTo>
                      <a:lnTo>
                        <a:pt x="403" y="98"/>
                      </a:lnTo>
                      <a:lnTo>
                        <a:pt x="415" y="118"/>
                      </a:lnTo>
                      <a:lnTo>
                        <a:pt x="425" y="141"/>
                      </a:lnTo>
                      <a:lnTo>
                        <a:pt x="435" y="165"/>
                      </a:lnTo>
                      <a:lnTo>
                        <a:pt x="445" y="189"/>
                      </a:lnTo>
                      <a:lnTo>
                        <a:pt x="455" y="213"/>
                      </a:lnTo>
                      <a:lnTo>
                        <a:pt x="464" y="239"/>
                      </a:lnTo>
                      <a:lnTo>
                        <a:pt x="476" y="262"/>
                      </a:lnTo>
                      <a:lnTo>
                        <a:pt x="487" y="285"/>
                      </a:lnTo>
                      <a:lnTo>
                        <a:pt x="500" y="309"/>
                      </a:lnTo>
                      <a:lnTo>
                        <a:pt x="514" y="332"/>
                      </a:lnTo>
                      <a:lnTo>
                        <a:pt x="508" y="339"/>
                      </a:lnTo>
                      <a:lnTo>
                        <a:pt x="502" y="348"/>
                      </a:lnTo>
                      <a:lnTo>
                        <a:pt x="496" y="357"/>
                      </a:lnTo>
                      <a:lnTo>
                        <a:pt x="490" y="364"/>
                      </a:lnTo>
                      <a:lnTo>
                        <a:pt x="484" y="371"/>
                      </a:lnTo>
                      <a:lnTo>
                        <a:pt x="477" y="378"/>
                      </a:lnTo>
                      <a:lnTo>
                        <a:pt x="470" y="386"/>
                      </a:lnTo>
                      <a:lnTo>
                        <a:pt x="463" y="391"/>
                      </a:lnTo>
                      <a:lnTo>
                        <a:pt x="455" y="399"/>
                      </a:lnTo>
                      <a:lnTo>
                        <a:pt x="448" y="403"/>
                      </a:lnTo>
                      <a:lnTo>
                        <a:pt x="439" y="409"/>
                      </a:lnTo>
                      <a:lnTo>
                        <a:pt x="432" y="415"/>
                      </a:lnTo>
                      <a:lnTo>
                        <a:pt x="423" y="419"/>
                      </a:lnTo>
                      <a:lnTo>
                        <a:pt x="416" y="425"/>
                      </a:lnTo>
                      <a:lnTo>
                        <a:pt x="406" y="429"/>
                      </a:lnTo>
                      <a:lnTo>
                        <a:pt x="399" y="432"/>
                      </a:lnTo>
                      <a:lnTo>
                        <a:pt x="386" y="439"/>
                      </a:lnTo>
                      <a:lnTo>
                        <a:pt x="375" y="445"/>
                      </a:lnTo>
                      <a:lnTo>
                        <a:pt x="364" y="453"/>
                      </a:lnTo>
                      <a:lnTo>
                        <a:pt x="355" y="461"/>
                      </a:lnTo>
                      <a:lnTo>
                        <a:pt x="346" y="470"/>
                      </a:lnTo>
                      <a:lnTo>
                        <a:pt x="338" y="479"/>
                      </a:lnTo>
                      <a:lnTo>
                        <a:pt x="330" y="489"/>
                      </a:lnTo>
                      <a:lnTo>
                        <a:pt x="325" y="501"/>
                      </a:lnTo>
                      <a:lnTo>
                        <a:pt x="319" y="512"/>
                      </a:lnTo>
                      <a:lnTo>
                        <a:pt x="314" y="525"/>
                      </a:lnTo>
                      <a:lnTo>
                        <a:pt x="310" y="538"/>
                      </a:lnTo>
                      <a:lnTo>
                        <a:pt x="307" y="551"/>
                      </a:lnTo>
                      <a:lnTo>
                        <a:pt x="304" y="566"/>
                      </a:lnTo>
                      <a:lnTo>
                        <a:pt x="303" y="582"/>
                      </a:lnTo>
                      <a:lnTo>
                        <a:pt x="303" y="598"/>
                      </a:lnTo>
                      <a:lnTo>
                        <a:pt x="303" y="614"/>
                      </a:lnTo>
                      <a:lnTo>
                        <a:pt x="278" y="589"/>
                      </a:lnTo>
                      <a:lnTo>
                        <a:pt x="256" y="566"/>
                      </a:lnTo>
                      <a:lnTo>
                        <a:pt x="237" y="546"/>
                      </a:lnTo>
                      <a:lnTo>
                        <a:pt x="220" y="527"/>
                      </a:lnTo>
                      <a:lnTo>
                        <a:pt x="204" y="508"/>
                      </a:lnTo>
                      <a:lnTo>
                        <a:pt x="191" y="490"/>
                      </a:lnTo>
                      <a:lnTo>
                        <a:pt x="179" y="473"/>
                      </a:lnTo>
                      <a:lnTo>
                        <a:pt x="170" y="457"/>
                      </a:lnTo>
                      <a:lnTo>
                        <a:pt x="162" y="441"/>
                      </a:lnTo>
                      <a:lnTo>
                        <a:pt x="156" y="425"/>
                      </a:lnTo>
                      <a:lnTo>
                        <a:pt x="151" y="409"/>
                      </a:lnTo>
                      <a:lnTo>
                        <a:pt x="147" y="393"/>
                      </a:lnTo>
                      <a:lnTo>
                        <a:pt x="146" y="375"/>
                      </a:lnTo>
                      <a:lnTo>
                        <a:pt x="146" y="358"/>
                      </a:lnTo>
                      <a:lnTo>
                        <a:pt x="146" y="339"/>
                      </a:lnTo>
                      <a:lnTo>
                        <a:pt x="147" y="319"/>
                      </a:lnTo>
                      <a:lnTo>
                        <a:pt x="149" y="300"/>
                      </a:lnTo>
                      <a:lnTo>
                        <a:pt x="149" y="281"/>
                      </a:lnTo>
                      <a:lnTo>
                        <a:pt x="149" y="262"/>
                      </a:lnTo>
                      <a:lnTo>
                        <a:pt x="147" y="242"/>
                      </a:lnTo>
                      <a:lnTo>
                        <a:pt x="144" y="224"/>
                      </a:lnTo>
                      <a:lnTo>
                        <a:pt x="138" y="205"/>
                      </a:lnTo>
                      <a:lnTo>
                        <a:pt x="133" y="185"/>
                      </a:lnTo>
                      <a:lnTo>
                        <a:pt x="124" y="167"/>
                      </a:lnTo>
                      <a:lnTo>
                        <a:pt x="115" y="149"/>
                      </a:lnTo>
                      <a:lnTo>
                        <a:pt x="105" y="130"/>
                      </a:lnTo>
                      <a:lnTo>
                        <a:pt x="92" y="112"/>
                      </a:lnTo>
                      <a:lnTo>
                        <a:pt x="77" y="93"/>
                      </a:lnTo>
                      <a:lnTo>
                        <a:pt x="61" y="76"/>
                      </a:lnTo>
                      <a:lnTo>
                        <a:pt x="44" y="58"/>
                      </a:lnTo>
                      <a:lnTo>
                        <a:pt x="24" y="39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6" name="Freeform 104"/>
                <p:cNvSpPr>
                  <a:spLocks/>
                </p:cNvSpPr>
                <p:nvPr/>
              </p:nvSpPr>
              <p:spPr bwMode="auto">
                <a:xfrm>
                  <a:off x="5308" y="3212"/>
                  <a:ext cx="106" cy="15"/>
                </a:xfrm>
                <a:custGeom>
                  <a:avLst/>
                  <a:gdLst>
                    <a:gd name="T0" fmla="*/ 319 w 319"/>
                    <a:gd name="T1" fmla="*/ 1 h 45"/>
                    <a:gd name="T2" fmla="*/ 314 w 319"/>
                    <a:gd name="T3" fmla="*/ 0 h 45"/>
                    <a:gd name="T4" fmla="*/ 294 w 319"/>
                    <a:gd name="T5" fmla="*/ 1 h 45"/>
                    <a:gd name="T6" fmla="*/ 275 w 319"/>
                    <a:gd name="T7" fmla="*/ 2 h 45"/>
                    <a:gd name="T8" fmla="*/ 255 w 319"/>
                    <a:gd name="T9" fmla="*/ 4 h 45"/>
                    <a:gd name="T10" fmla="*/ 236 w 319"/>
                    <a:gd name="T11" fmla="*/ 5 h 45"/>
                    <a:gd name="T12" fmla="*/ 215 w 319"/>
                    <a:gd name="T13" fmla="*/ 7 h 45"/>
                    <a:gd name="T14" fmla="*/ 195 w 319"/>
                    <a:gd name="T15" fmla="*/ 8 h 45"/>
                    <a:gd name="T16" fmla="*/ 176 w 319"/>
                    <a:gd name="T17" fmla="*/ 10 h 45"/>
                    <a:gd name="T18" fmla="*/ 157 w 319"/>
                    <a:gd name="T19" fmla="*/ 10 h 45"/>
                    <a:gd name="T20" fmla="*/ 137 w 319"/>
                    <a:gd name="T21" fmla="*/ 11 h 45"/>
                    <a:gd name="T22" fmla="*/ 118 w 319"/>
                    <a:gd name="T23" fmla="*/ 13 h 45"/>
                    <a:gd name="T24" fmla="*/ 99 w 319"/>
                    <a:gd name="T25" fmla="*/ 16 h 45"/>
                    <a:gd name="T26" fmla="*/ 79 w 319"/>
                    <a:gd name="T27" fmla="*/ 16 h 45"/>
                    <a:gd name="T28" fmla="*/ 58 w 319"/>
                    <a:gd name="T29" fmla="*/ 17 h 45"/>
                    <a:gd name="T30" fmla="*/ 40 w 319"/>
                    <a:gd name="T31" fmla="*/ 18 h 45"/>
                    <a:gd name="T32" fmla="*/ 21 w 319"/>
                    <a:gd name="T33" fmla="*/ 20 h 45"/>
                    <a:gd name="T34" fmla="*/ 0 w 319"/>
                    <a:gd name="T35" fmla="*/ 21 h 45"/>
                    <a:gd name="T36" fmla="*/ 2 w 319"/>
                    <a:gd name="T37" fmla="*/ 45 h 45"/>
                    <a:gd name="T38" fmla="*/ 21 w 319"/>
                    <a:gd name="T39" fmla="*/ 43 h 45"/>
                    <a:gd name="T40" fmla="*/ 41 w 319"/>
                    <a:gd name="T41" fmla="*/ 42 h 45"/>
                    <a:gd name="T42" fmla="*/ 60 w 319"/>
                    <a:gd name="T43" fmla="*/ 40 h 45"/>
                    <a:gd name="T44" fmla="*/ 80 w 319"/>
                    <a:gd name="T45" fmla="*/ 39 h 45"/>
                    <a:gd name="T46" fmla="*/ 99 w 319"/>
                    <a:gd name="T47" fmla="*/ 37 h 45"/>
                    <a:gd name="T48" fmla="*/ 120 w 319"/>
                    <a:gd name="T49" fmla="*/ 36 h 45"/>
                    <a:gd name="T50" fmla="*/ 138 w 319"/>
                    <a:gd name="T51" fmla="*/ 34 h 45"/>
                    <a:gd name="T52" fmla="*/ 159 w 319"/>
                    <a:gd name="T53" fmla="*/ 33 h 45"/>
                    <a:gd name="T54" fmla="*/ 178 w 319"/>
                    <a:gd name="T55" fmla="*/ 33 h 45"/>
                    <a:gd name="T56" fmla="*/ 198 w 319"/>
                    <a:gd name="T57" fmla="*/ 30 h 45"/>
                    <a:gd name="T58" fmla="*/ 217 w 319"/>
                    <a:gd name="T59" fmla="*/ 29 h 45"/>
                    <a:gd name="T60" fmla="*/ 237 w 319"/>
                    <a:gd name="T61" fmla="*/ 27 h 45"/>
                    <a:gd name="T62" fmla="*/ 256 w 319"/>
                    <a:gd name="T63" fmla="*/ 27 h 45"/>
                    <a:gd name="T64" fmla="*/ 275 w 319"/>
                    <a:gd name="T65" fmla="*/ 26 h 45"/>
                    <a:gd name="T66" fmla="*/ 295 w 319"/>
                    <a:gd name="T67" fmla="*/ 24 h 45"/>
                    <a:gd name="T68" fmla="*/ 314 w 319"/>
                    <a:gd name="T69" fmla="*/ 23 h 45"/>
                    <a:gd name="T70" fmla="*/ 309 w 319"/>
                    <a:gd name="T71" fmla="*/ 21 h 45"/>
                    <a:gd name="T72" fmla="*/ 319 w 319"/>
                    <a:gd name="T7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9" h="45">
                      <a:moveTo>
                        <a:pt x="319" y="1"/>
                      </a:moveTo>
                      <a:lnTo>
                        <a:pt x="314" y="0"/>
                      </a:lnTo>
                      <a:lnTo>
                        <a:pt x="294" y="1"/>
                      </a:lnTo>
                      <a:lnTo>
                        <a:pt x="275" y="2"/>
                      </a:lnTo>
                      <a:lnTo>
                        <a:pt x="255" y="4"/>
                      </a:lnTo>
                      <a:lnTo>
                        <a:pt x="236" y="5"/>
                      </a:lnTo>
                      <a:lnTo>
                        <a:pt x="215" y="7"/>
                      </a:lnTo>
                      <a:lnTo>
                        <a:pt x="195" y="8"/>
                      </a:lnTo>
                      <a:lnTo>
                        <a:pt x="176" y="10"/>
                      </a:lnTo>
                      <a:lnTo>
                        <a:pt x="157" y="10"/>
                      </a:lnTo>
                      <a:lnTo>
                        <a:pt x="137" y="11"/>
                      </a:lnTo>
                      <a:lnTo>
                        <a:pt x="118" y="13"/>
                      </a:lnTo>
                      <a:lnTo>
                        <a:pt x="99" y="16"/>
                      </a:lnTo>
                      <a:lnTo>
                        <a:pt x="79" y="16"/>
                      </a:lnTo>
                      <a:lnTo>
                        <a:pt x="58" y="17"/>
                      </a:lnTo>
                      <a:lnTo>
                        <a:pt x="40" y="18"/>
                      </a:lnTo>
                      <a:lnTo>
                        <a:pt x="21" y="20"/>
                      </a:lnTo>
                      <a:lnTo>
                        <a:pt x="0" y="21"/>
                      </a:lnTo>
                      <a:lnTo>
                        <a:pt x="2" y="45"/>
                      </a:lnTo>
                      <a:lnTo>
                        <a:pt x="21" y="43"/>
                      </a:lnTo>
                      <a:lnTo>
                        <a:pt x="41" y="42"/>
                      </a:lnTo>
                      <a:lnTo>
                        <a:pt x="60" y="40"/>
                      </a:lnTo>
                      <a:lnTo>
                        <a:pt x="80" y="39"/>
                      </a:lnTo>
                      <a:lnTo>
                        <a:pt x="99" y="37"/>
                      </a:lnTo>
                      <a:lnTo>
                        <a:pt x="120" y="36"/>
                      </a:lnTo>
                      <a:lnTo>
                        <a:pt x="138" y="34"/>
                      </a:lnTo>
                      <a:lnTo>
                        <a:pt x="159" y="33"/>
                      </a:lnTo>
                      <a:lnTo>
                        <a:pt x="178" y="33"/>
                      </a:lnTo>
                      <a:lnTo>
                        <a:pt x="198" y="30"/>
                      </a:lnTo>
                      <a:lnTo>
                        <a:pt x="217" y="29"/>
                      </a:lnTo>
                      <a:lnTo>
                        <a:pt x="237" y="27"/>
                      </a:lnTo>
                      <a:lnTo>
                        <a:pt x="256" y="27"/>
                      </a:lnTo>
                      <a:lnTo>
                        <a:pt x="275" y="26"/>
                      </a:lnTo>
                      <a:lnTo>
                        <a:pt x="295" y="24"/>
                      </a:lnTo>
                      <a:lnTo>
                        <a:pt x="314" y="23"/>
                      </a:lnTo>
                      <a:lnTo>
                        <a:pt x="309" y="21"/>
                      </a:lnTo>
                      <a:lnTo>
                        <a:pt x="31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7" name="Freeform 105"/>
                <p:cNvSpPr>
                  <a:spLocks/>
                </p:cNvSpPr>
                <p:nvPr/>
              </p:nvSpPr>
              <p:spPr bwMode="auto">
                <a:xfrm>
                  <a:off x="5411" y="3212"/>
                  <a:ext cx="72" cy="116"/>
                </a:xfrm>
                <a:custGeom>
                  <a:avLst/>
                  <a:gdLst>
                    <a:gd name="T0" fmla="*/ 215 w 215"/>
                    <a:gd name="T1" fmla="*/ 348 h 348"/>
                    <a:gd name="T2" fmla="*/ 215 w 215"/>
                    <a:gd name="T3" fmla="*/ 335 h 348"/>
                    <a:gd name="T4" fmla="*/ 202 w 215"/>
                    <a:gd name="T5" fmla="*/ 313 h 348"/>
                    <a:gd name="T6" fmla="*/ 189 w 215"/>
                    <a:gd name="T7" fmla="*/ 289 h 348"/>
                    <a:gd name="T8" fmla="*/ 178 w 215"/>
                    <a:gd name="T9" fmla="*/ 268 h 348"/>
                    <a:gd name="T10" fmla="*/ 167 w 215"/>
                    <a:gd name="T11" fmla="*/ 243 h 348"/>
                    <a:gd name="T12" fmla="*/ 157 w 215"/>
                    <a:gd name="T13" fmla="*/ 218 h 348"/>
                    <a:gd name="T14" fmla="*/ 146 w 215"/>
                    <a:gd name="T15" fmla="*/ 195 h 348"/>
                    <a:gd name="T16" fmla="*/ 136 w 215"/>
                    <a:gd name="T17" fmla="*/ 170 h 348"/>
                    <a:gd name="T18" fmla="*/ 126 w 215"/>
                    <a:gd name="T19" fmla="*/ 147 h 348"/>
                    <a:gd name="T20" fmla="*/ 116 w 215"/>
                    <a:gd name="T21" fmla="*/ 124 h 348"/>
                    <a:gd name="T22" fmla="*/ 104 w 215"/>
                    <a:gd name="T23" fmla="*/ 102 h 348"/>
                    <a:gd name="T24" fmla="*/ 93 w 215"/>
                    <a:gd name="T25" fmla="*/ 80 h 348"/>
                    <a:gd name="T26" fmla="*/ 80 w 215"/>
                    <a:gd name="T27" fmla="*/ 61 h 348"/>
                    <a:gd name="T28" fmla="*/ 65 w 215"/>
                    <a:gd name="T29" fmla="*/ 41 h 348"/>
                    <a:gd name="T30" fmla="*/ 49 w 215"/>
                    <a:gd name="T31" fmla="*/ 25 h 348"/>
                    <a:gd name="T32" fmla="*/ 30 w 215"/>
                    <a:gd name="T33" fmla="*/ 12 h 348"/>
                    <a:gd name="T34" fmla="*/ 10 w 215"/>
                    <a:gd name="T35" fmla="*/ 0 h 348"/>
                    <a:gd name="T36" fmla="*/ 0 w 215"/>
                    <a:gd name="T37" fmla="*/ 20 h 348"/>
                    <a:gd name="T38" fmla="*/ 17 w 215"/>
                    <a:gd name="T39" fmla="*/ 31 h 348"/>
                    <a:gd name="T40" fmla="*/ 33 w 215"/>
                    <a:gd name="T41" fmla="*/ 44 h 348"/>
                    <a:gd name="T42" fmla="*/ 48 w 215"/>
                    <a:gd name="T43" fmla="*/ 57 h 348"/>
                    <a:gd name="T44" fmla="*/ 61 w 215"/>
                    <a:gd name="T45" fmla="*/ 73 h 348"/>
                    <a:gd name="T46" fmla="*/ 72 w 215"/>
                    <a:gd name="T47" fmla="*/ 93 h 348"/>
                    <a:gd name="T48" fmla="*/ 84 w 215"/>
                    <a:gd name="T49" fmla="*/ 112 h 348"/>
                    <a:gd name="T50" fmla="*/ 94 w 215"/>
                    <a:gd name="T51" fmla="*/ 134 h 348"/>
                    <a:gd name="T52" fmla="*/ 104 w 215"/>
                    <a:gd name="T53" fmla="*/ 156 h 348"/>
                    <a:gd name="T54" fmla="*/ 114 w 215"/>
                    <a:gd name="T55" fmla="*/ 179 h 348"/>
                    <a:gd name="T56" fmla="*/ 125 w 215"/>
                    <a:gd name="T57" fmla="*/ 204 h 348"/>
                    <a:gd name="T58" fmla="*/ 135 w 215"/>
                    <a:gd name="T59" fmla="*/ 228 h 348"/>
                    <a:gd name="T60" fmla="*/ 145 w 215"/>
                    <a:gd name="T61" fmla="*/ 253 h 348"/>
                    <a:gd name="T62" fmla="*/ 155 w 215"/>
                    <a:gd name="T63" fmla="*/ 278 h 348"/>
                    <a:gd name="T64" fmla="*/ 168 w 215"/>
                    <a:gd name="T65" fmla="*/ 301 h 348"/>
                    <a:gd name="T66" fmla="*/ 180 w 215"/>
                    <a:gd name="T67" fmla="*/ 326 h 348"/>
                    <a:gd name="T68" fmla="*/ 194 w 215"/>
                    <a:gd name="T69" fmla="*/ 348 h 348"/>
                    <a:gd name="T70" fmla="*/ 194 w 215"/>
                    <a:gd name="T71" fmla="*/ 335 h 348"/>
                    <a:gd name="T72" fmla="*/ 215 w 215"/>
                    <a:gd name="T73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5" h="348">
                      <a:moveTo>
                        <a:pt x="215" y="348"/>
                      </a:moveTo>
                      <a:lnTo>
                        <a:pt x="215" y="335"/>
                      </a:lnTo>
                      <a:lnTo>
                        <a:pt x="202" y="313"/>
                      </a:lnTo>
                      <a:lnTo>
                        <a:pt x="189" y="289"/>
                      </a:lnTo>
                      <a:lnTo>
                        <a:pt x="178" y="268"/>
                      </a:lnTo>
                      <a:lnTo>
                        <a:pt x="167" y="243"/>
                      </a:lnTo>
                      <a:lnTo>
                        <a:pt x="157" y="218"/>
                      </a:lnTo>
                      <a:lnTo>
                        <a:pt x="146" y="195"/>
                      </a:lnTo>
                      <a:lnTo>
                        <a:pt x="136" y="170"/>
                      </a:lnTo>
                      <a:lnTo>
                        <a:pt x="126" y="147"/>
                      </a:lnTo>
                      <a:lnTo>
                        <a:pt x="116" y="124"/>
                      </a:lnTo>
                      <a:lnTo>
                        <a:pt x="104" y="102"/>
                      </a:lnTo>
                      <a:lnTo>
                        <a:pt x="93" y="80"/>
                      </a:lnTo>
                      <a:lnTo>
                        <a:pt x="80" y="61"/>
                      </a:lnTo>
                      <a:lnTo>
                        <a:pt x="65" y="41"/>
                      </a:lnTo>
                      <a:lnTo>
                        <a:pt x="49" y="25"/>
                      </a:lnTo>
                      <a:lnTo>
                        <a:pt x="30" y="12"/>
                      </a:lnTo>
                      <a:lnTo>
                        <a:pt x="10" y="0"/>
                      </a:lnTo>
                      <a:lnTo>
                        <a:pt x="0" y="20"/>
                      </a:lnTo>
                      <a:lnTo>
                        <a:pt x="17" y="31"/>
                      </a:lnTo>
                      <a:lnTo>
                        <a:pt x="33" y="44"/>
                      </a:lnTo>
                      <a:lnTo>
                        <a:pt x="48" y="57"/>
                      </a:lnTo>
                      <a:lnTo>
                        <a:pt x="61" y="73"/>
                      </a:lnTo>
                      <a:lnTo>
                        <a:pt x="72" y="93"/>
                      </a:lnTo>
                      <a:lnTo>
                        <a:pt x="84" y="112"/>
                      </a:lnTo>
                      <a:lnTo>
                        <a:pt x="94" y="134"/>
                      </a:lnTo>
                      <a:lnTo>
                        <a:pt x="104" y="156"/>
                      </a:lnTo>
                      <a:lnTo>
                        <a:pt x="114" y="179"/>
                      </a:lnTo>
                      <a:lnTo>
                        <a:pt x="125" y="204"/>
                      </a:lnTo>
                      <a:lnTo>
                        <a:pt x="135" y="228"/>
                      </a:lnTo>
                      <a:lnTo>
                        <a:pt x="145" y="253"/>
                      </a:lnTo>
                      <a:lnTo>
                        <a:pt x="155" y="278"/>
                      </a:lnTo>
                      <a:lnTo>
                        <a:pt x="168" y="301"/>
                      </a:lnTo>
                      <a:lnTo>
                        <a:pt x="180" y="326"/>
                      </a:lnTo>
                      <a:lnTo>
                        <a:pt x="194" y="348"/>
                      </a:lnTo>
                      <a:lnTo>
                        <a:pt x="194" y="335"/>
                      </a:lnTo>
                      <a:lnTo>
                        <a:pt x="215" y="3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8" name="Freeform 106"/>
                <p:cNvSpPr>
                  <a:spLocks/>
                </p:cNvSpPr>
                <p:nvPr/>
              </p:nvSpPr>
              <p:spPr bwMode="auto">
                <a:xfrm>
                  <a:off x="5439" y="3324"/>
                  <a:ext cx="44" cy="39"/>
                </a:xfrm>
                <a:custGeom>
                  <a:avLst/>
                  <a:gdLst>
                    <a:gd name="T0" fmla="*/ 10 w 131"/>
                    <a:gd name="T1" fmla="*/ 119 h 119"/>
                    <a:gd name="T2" fmla="*/ 19 w 131"/>
                    <a:gd name="T3" fmla="*/ 114 h 119"/>
                    <a:gd name="T4" fmla="*/ 27 w 131"/>
                    <a:gd name="T5" fmla="*/ 110 h 119"/>
                    <a:gd name="T6" fmla="*/ 38 w 131"/>
                    <a:gd name="T7" fmla="*/ 106 h 119"/>
                    <a:gd name="T8" fmla="*/ 45 w 131"/>
                    <a:gd name="T9" fmla="*/ 100 h 119"/>
                    <a:gd name="T10" fmla="*/ 54 w 131"/>
                    <a:gd name="T11" fmla="*/ 94 h 119"/>
                    <a:gd name="T12" fmla="*/ 62 w 131"/>
                    <a:gd name="T13" fmla="*/ 88 h 119"/>
                    <a:gd name="T14" fmla="*/ 70 w 131"/>
                    <a:gd name="T15" fmla="*/ 82 h 119"/>
                    <a:gd name="T16" fmla="*/ 77 w 131"/>
                    <a:gd name="T17" fmla="*/ 75 h 119"/>
                    <a:gd name="T18" fmla="*/ 84 w 131"/>
                    <a:gd name="T19" fmla="*/ 69 h 119"/>
                    <a:gd name="T20" fmla="*/ 93 w 131"/>
                    <a:gd name="T21" fmla="*/ 62 h 119"/>
                    <a:gd name="T22" fmla="*/ 99 w 131"/>
                    <a:gd name="T23" fmla="*/ 55 h 119"/>
                    <a:gd name="T24" fmla="*/ 106 w 131"/>
                    <a:gd name="T25" fmla="*/ 46 h 119"/>
                    <a:gd name="T26" fmla="*/ 113 w 131"/>
                    <a:gd name="T27" fmla="*/ 39 h 119"/>
                    <a:gd name="T28" fmla="*/ 119 w 131"/>
                    <a:gd name="T29" fmla="*/ 30 h 119"/>
                    <a:gd name="T30" fmla="*/ 125 w 131"/>
                    <a:gd name="T31" fmla="*/ 21 h 119"/>
                    <a:gd name="T32" fmla="*/ 131 w 131"/>
                    <a:gd name="T33" fmla="*/ 13 h 119"/>
                    <a:gd name="T34" fmla="*/ 110 w 131"/>
                    <a:gd name="T35" fmla="*/ 0 h 119"/>
                    <a:gd name="T36" fmla="*/ 106 w 131"/>
                    <a:gd name="T37" fmla="*/ 8 h 119"/>
                    <a:gd name="T38" fmla="*/ 100 w 131"/>
                    <a:gd name="T39" fmla="*/ 16 h 119"/>
                    <a:gd name="T40" fmla="*/ 94 w 131"/>
                    <a:gd name="T41" fmla="*/ 24 h 119"/>
                    <a:gd name="T42" fmla="*/ 89 w 131"/>
                    <a:gd name="T43" fmla="*/ 32 h 119"/>
                    <a:gd name="T44" fmla="*/ 83 w 131"/>
                    <a:gd name="T45" fmla="*/ 39 h 119"/>
                    <a:gd name="T46" fmla="*/ 75 w 131"/>
                    <a:gd name="T47" fmla="*/ 45 h 119"/>
                    <a:gd name="T48" fmla="*/ 70 w 131"/>
                    <a:gd name="T49" fmla="*/ 52 h 119"/>
                    <a:gd name="T50" fmla="*/ 62 w 131"/>
                    <a:gd name="T51" fmla="*/ 58 h 119"/>
                    <a:gd name="T52" fmla="*/ 55 w 131"/>
                    <a:gd name="T53" fmla="*/ 64 h 119"/>
                    <a:gd name="T54" fmla="*/ 48 w 131"/>
                    <a:gd name="T55" fmla="*/ 69 h 119"/>
                    <a:gd name="T56" fmla="*/ 39 w 131"/>
                    <a:gd name="T57" fmla="*/ 75 h 119"/>
                    <a:gd name="T58" fmla="*/ 32 w 131"/>
                    <a:gd name="T59" fmla="*/ 81 h 119"/>
                    <a:gd name="T60" fmla="*/ 25 w 131"/>
                    <a:gd name="T61" fmla="*/ 84 h 119"/>
                    <a:gd name="T62" fmla="*/ 17 w 131"/>
                    <a:gd name="T63" fmla="*/ 90 h 119"/>
                    <a:gd name="T64" fmla="*/ 9 w 131"/>
                    <a:gd name="T65" fmla="*/ 93 h 119"/>
                    <a:gd name="T66" fmla="*/ 0 w 131"/>
                    <a:gd name="T67" fmla="*/ 97 h 119"/>
                    <a:gd name="T68" fmla="*/ 10 w 131"/>
                    <a:gd name="T69" fmla="*/ 11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1" h="119">
                      <a:moveTo>
                        <a:pt x="10" y="119"/>
                      </a:moveTo>
                      <a:lnTo>
                        <a:pt x="19" y="114"/>
                      </a:lnTo>
                      <a:lnTo>
                        <a:pt x="27" y="110"/>
                      </a:lnTo>
                      <a:lnTo>
                        <a:pt x="38" y="106"/>
                      </a:lnTo>
                      <a:lnTo>
                        <a:pt x="45" y="100"/>
                      </a:lnTo>
                      <a:lnTo>
                        <a:pt x="54" y="94"/>
                      </a:lnTo>
                      <a:lnTo>
                        <a:pt x="62" y="88"/>
                      </a:lnTo>
                      <a:lnTo>
                        <a:pt x="70" y="82"/>
                      </a:lnTo>
                      <a:lnTo>
                        <a:pt x="77" y="75"/>
                      </a:lnTo>
                      <a:lnTo>
                        <a:pt x="84" y="69"/>
                      </a:lnTo>
                      <a:lnTo>
                        <a:pt x="93" y="62"/>
                      </a:lnTo>
                      <a:lnTo>
                        <a:pt x="99" y="55"/>
                      </a:lnTo>
                      <a:lnTo>
                        <a:pt x="106" y="46"/>
                      </a:lnTo>
                      <a:lnTo>
                        <a:pt x="113" y="39"/>
                      </a:lnTo>
                      <a:lnTo>
                        <a:pt x="119" y="30"/>
                      </a:lnTo>
                      <a:lnTo>
                        <a:pt x="125" y="21"/>
                      </a:lnTo>
                      <a:lnTo>
                        <a:pt x="131" y="13"/>
                      </a:lnTo>
                      <a:lnTo>
                        <a:pt x="110" y="0"/>
                      </a:lnTo>
                      <a:lnTo>
                        <a:pt x="106" y="8"/>
                      </a:lnTo>
                      <a:lnTo>
                        <a:pt x="100" y="16"/>
                      </a:lnTo>
                      <a:lnTo>
                        <a:pt x="94" y="24"/>
                      </a:lnTo>
                      <a:lnTo>
                        <a:pt x="89" y="32"/>
                      </a:lnTo>
                      <a:lnTo>
                        <a:pt x="83" y="39"/>
                      </a:lnTo>
                      <a:lnTo>
                        <a:pt x="75" y="45"/>
                      </a:lnTo>
                      <a:lnTo>
                        <a:pt x="70" y="52"/>
                      </a:lnTo>
                      <a:lnTo>
                        <a:pt x="62" y="58"/>
                      </a:lnTo>
                      <a:lnTo>
                        <a:pt x="55" y="64"/>
                      </a:lnTo>
                      <a:lnTo>
                        <a:pt x="48" y="69"/>
                      </a:lnTo>
                      <a:lnTo>
                        <a:pt x="39" y="75"/>
                      </a:lnTo>
                      <a:lnTo>
                        <a:pt x="32" y="81"/>
                      </a:lnTo>
                      <a:lnTo>
                        <a:pt x="25" y="84"/>
                      </a:lnTo>
                      <a:lnTo>
                        <a:pt x="17" y="90"/>
                      </a:lnTo>
                      <a:lnTo>
                        <a:pt x="9" y="93"/>
                      </a:lnTo>
                      <a:lnTo>
                        <a:pt x="0" y="97"/>
                      </a:lnTo>
                      <a:lnTo>
                        <a:pt x="10" y="1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9" name="Freeform 107"/>
                <p:cNvSpPr>
                  <a:spLocks/>
                </p:cNvSpPr>
                <p:nvPr/>
              </p:nvSpPr>
              <p:spPr bwMode="auto">
                <a:xfrm>
                  <a:off x="5405" y="3356"/>
                  <a:ext cx="37" cy="67"/>
                </a:xfrm>
                <a:custGeom>
                  <a:avLst/>
                  <a:gdLst>
                    <a:gd name="T0" fmla="*/ 3 w 112"/>
                    <a:gd name="T1" fmla="*/ 201 h 201"/>
                    <a:gd name="T2" fmla="*/ 23 w 112"/>
                    <a:gd name="T3" fmla="*/ 192 h 201"/>
                    <a:gd name="T4" fmla="*/ 23 w 112"/>
                    <a:gd name="T5" fmla="*/ 176 h 201"/>
                    <a:gd name="T6" fmla="*/ 23 w 112"/>
                    <a:gd name="T7" fmla="*/ 160 h 201"/>
                    <a:gd name="T8" fmla="*/ 25 w 112"/>
                    <a:gd name="T9" fmla="*/ 147 h 201"/>
                    <a:gd name="T10" fmla="*/ 28 w 112"/>
                    <a:gd name="T11" fmla="*/ 132 h 201"/>
                    <a:gd name="T12" fmla="*/ 31 w 112"/>
                    <a:gd name="T13" fmla="*/ 119 h 201"/>
                    <a:gd name="T14" fmla="*/ 34 w 112"/>
                    <a:gd name="T15" fmla="*/ 108 h 201"/>
                    <a:gd name="T16" fmla="*/ 38 w 112"/>
                    <a:gd name="T17" fmla="*/ 95 h 201"/>
                    <a:gd name="T18" fmla="*/ 42 w 112"/>
                    <a:gd name="T19" fmla="*/ 84 h 201"/>
                    <a:gd name="T20" fmla="*/ 50 w 112"/>
                    <a:gd name="T21" fmla="*/ 74 h 201"/>
                    <a:gd name="T22" fmla="*/ 57 w 112"/>
                    <a:gd name="T23" fmla="*/ 64 h 201"/>
                    <a:gd name="T24" fmla="*/ 63 w 112"/>
                    <a:gd name="T25" fmla="*/ 55 h 201"/>
                    <a:gd name="T26" fmla="*/ 71 w 112"/>
                    <a:gd name="T27" fmla="*/ 47 h 201"/>
                    <a:gd name="T28" fmla="*/ 80 w 112"/>
                    <a:gd name="T29" fmla="*/ 41 h 201"/>
                    <a:gd name="T30" fmla="*/ 89 w 112"/>
                    <a:gd name="T31" fmla="*/ 33 h 201"/>
                    <a:gd name="T32" fmla="*/ 100 w 112"/>
                    <a:gd name="T33" fmla="*/ 28 h 201"/>
                    <a:gd name="T34" fmla="*/ 112 w 112"/>
                    <a:gd name="T35" fmla="*/ 22 h 201"/>
                    <a:gd name="T36" fmla="*/ 102 w 112"/>
                    <a:gd name="T37" fmla="*/ 0 h 201"/>
                    <a:gd name="T38" fmla="*/ 89 w 112"/>
                    <a:gd name="T39" fmla="*/ 7 h 201"/>
                    <a:gd name="T40" fmla="*/ 77 w 112"/>
                    <a:gd name="T41" fmla="*/ 13 h 201"/>
                    <a:gd name="T42" fmla="*/ 66 w 112"/>
                    <a:gd name="T43" fmla="*/ 20 h 201"/>
                    <a:gd name="T44" fmla="*/ 55 w 112"/>
                    <a:gd name="T45" fmla="*/ 31 h 201"/>
                    <a:gd name="T46" fmla="*/ 47 w 112"/>
                    <a:gd name="T47" fmla="*/ 39 h 201"/>
                    <a:gd name="T48" fmla="*/ 38 w 112"/>
                    <a:gd name="T49" fmla="*/ 49 h 201"/>
                    <a:gd name="T50" fmla="*/ 31 w 112"/>
                    <a:gd name="T51" fmla="*/ 61 h 201"/>
                    <a:gd name="T52" fmla="*/ 23 w 112"/>
                    <a:gd name="T53" fmla="*/ 73 h 201"/>
                    <a:gd name="T54" fmla="*/ 16 w 112"/>
                    <a:gd name="T55" fmla="*/ 86 h 201"/>
                    <a:gd name="T56" fmla="*/ 12 w 112"/>
                    <a:gd name="T57" fmla="*/ 100 h 201"/>
                    <a:gd name="T58" fmla="*/ 7 w 112"/>
                    <a:gd name="T59" fmla="*/ 113 h 201"/>
                    <a:gd name="T60" fmla="*/ 4 w 112"/>
                    <a:gd name="T61" fmla="*/ 127 h 201"/>
                    <a:gd name="T62" fmla="*/ 2 w 112"/>
                    <a:gd name="T63" fmla="*/ 143 h 201"/>
                    <a:gd name="T64" fmla="*/ 0 w 112"/>
                    <a:gd name="T65" fmla="*/ 159 h 201"/>
                    <a:gd name="T66" fmla="*/ 0 w 112"/>
                    <a:gd name="T67" fmla="*/ 176 h 201"/>
                    <a:gd name="T68" fmla="*/ 0 w 112"/>
                    <a:gd name="T69" fmla="*/ 192 h 201"/>
                    <a:gd name="T70" fmla="*/ 19 w 112"/>
                    <a:gd name="T71" fmla="*/ 183 h 201"/>
                    <a:gd name="T72" fmla="*/ 3 w 112"/>
                    <a:gd name="T73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201">
                      <a:moveTo>
                        <a:pt x="3" y="201"/>
                      </a:moveTo>
                      <a:lnTo>
                        <a:pt x="23" y="192"/>
                      </a:lnTo>
                      <a:lnTo>
                        <a:pt x="23" y="176"/>
                      </a:lnTo>
                      <a:lnTo>
                        <a:pt x="23" y="160"/>
                      </a:lnTo>
                      <a:lnTo>
                        <a:pt x="25" y="147"/>
                      </a:lnTo>
                      <a:lnTo>
                        <a:pt x="28" y="132"/>
                      </a:lnTo>
                      <a:lnTo>
                        <a:pt x="31" y="119"/>
                      </a:lnTo>
                      <a:lnTo>
                        <a:pt x="34" y="108"/>
                      </a:lnTo>
                      <a:lnTo>
                        <a:pt x="38" y="95"/>
                      </a:lnTo>
                      <a:lnTo>
                        <a:pt x="42" y="84"/>
                      </a:lnTo>
                      <a:lnTo>
                        <a:pt x="50" y="74"/>
                      </a:lnTo>
                      <a:lnTo>
                        <a:pt x="57" y="64"/>
                      </a:lnTo>
                      <a:lnTo>
                        <a:pt x="63" y="55"/>
                      </a:lnTo>
                      <a:lnTo>
                        <a:pt x="71" y="47"/>
                      </a:lnTo>
                      <a:lnTo>
                        <a:pt x="80" y="41"/>
                      </a:lnTo>
                      <a:lnTo>
                        <a:pt x="89" y="33"/>
                      </a:lnTo>
                      <a:lnTo>
                        <a:pt x="100" y="28"/>
                      </a:lnTo>
                      <a:lnTo>
                        <a:pt x="112" y="22"/>
                      </a:lnTo>
                      <a:lnTo>
                        <a:pt x="102" y="0"/>
                      </a:lnTo>
                      <a:lnTo>
                        <a:pt x="89" y="7"/>
                      </a:lnTo>
                      <a:lnTo>
                        <a:pt x="77" y="13"/>
                      </a:lnTo>
                      <a:lnTo>
                        <a:pt x="66" y="20"/>
                      </a:lnTo>
                      <a:lnTo>
                        <a:pt x="55" y="31"/>
                      </a:lnTo>
                      <a:lnTo>
                        <a:pt x="47" y="39"/>
                      </a:lnTo>
                      <a:lnTo>
                        <a:pt x="38" y="49"/>
                      </a:lnTo>
                      <a:lnTo>
                        <a:pt x="31" y="61"/>
                      </a:lnTo>
                      <a:lnTo>
                        <a:pt x="23" y="73"/>
                      </a:lnTo>
                      <a:lnTo>
                        <a:pt x="16" y="86"/>
                      </a:lnTo>
                      <a:lnTo>
                        <a:pt x="12" y="100"/>
                      </a:lnTo>
                      <a:lnTo>
                        <a:pt x="7" y="113"/>
                      </a:lnTo>
                      <a:lnTo>
                        <a:pt x="4" y="127"/>
                      </a:lnTo>
                      <a:lnTo>
                        <a:pt x="2" y="143"/>
                      </a:lnTo>
                      <a:lnTo>
                        <a:pt x="0" y="159"/>
                      </a:lnTo>
                      <a:lnTo>
                        <a:pt x="0" y="176"/>
                      </a:lnTo>
                      <a:lnTo>
                        <a:pt x="0" y="192"/>
                      </a:lnTo>
                      <a:lnTo>
                        <a:pt x="19" y="183"/>
                      </a:lnTo>
                      <a:lnTo>
                        <a:pt x="3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0" name="Freeform 108"/>
                <p:cNvSpPr>
                  <a:spLocks/>
                </p:cNvSpPr>
                <p:nvPr/>
              </p:nvSpPr>
              <p:spPr bwMode="auto">
                <a:xfrm>
                  <a:off x="5352" y="3322"/>
                  <a:ext cx="59" cy="101"/>
                </a:xfrm>
                <a:custGeom>
                  <a:avLst/>
                  <a:gdLst>
                    <a:gd name="T0" fmla="*/ 4 w 177"/>
                    <a:gd name="T1" fmla="*/ 0 h 304"/>
                    <a:gd name="T2" fmla="*/ 1 w 177"/>
                    <a:gd name="T3" fmla="*/ 20 h 304"/>
                    <a:gd name="T4" fmla="*/ 0 w 177"/>
                    <a:gd name="T5" fmla="*/ 39 h 304"/>
                    <a:gd name="T6" fmla="*/ 1 w 177"/>
                    <a:gd name="T7" fmla="*/ 58 h 304"/>
                    <a:gd name="T8" fmla="*/ 4 w 177"/>
                    <a:gd name="T9" fmla="*/ 75 h 304"/>
                    <a:gd name="T10" fmla="*/ 5 w 177"/>
                    <a:gd name="T11" fmla="*/ 91 h 304"/>
                    <a:gd name="T12" fmla="*/ 11 w 177"/>
                    <a:gd name="T13" fmla="*/ 110 h 304"/>
                    <a:gd name="T14" fmla="*/ 18 w 177"/>
                    <a:gd name="T15" fmla="*/ 126 h 304"/>
                    <a:gd name="T16" fmla="*/ 27 w 177"/>
                    <a:gd name="T17" fmla="*/ 144 h 304"/>
                    <a:gd name="T18" fmla="*/ 36 w 177"/>
                    <a:gd name="T19" fmla="*/ 160 h 304"/>
                    <a:gd name="T20" fmla="*/ 48 w 177"/>
                    <a:gd name="T21" fmla="*/ 177 h 304"/>
                    <a:gd name="T22" fmla="*/ 62 w 177"/>
                    <a:gd name="T23" fmla="*/ 196 h 304"/>
                    <a:gd name="T24" fmla="*/ 77 w 177"/>
                    <a:gd name="T25" fmla="*/ 215 h 304"/>
                    <a:gd name="T26" fmla="*/ 96 w 177"/>
                    <a:gd name="T27" fmla="*/ 235 h 304"/>
                    <a:gd name="T28" fmla="*/ 114 w 177"/>
                    <a:gd name="T29" fmla="*/ 256 h 304"/>
                    <a:gd name="T30" fmla="*/ 136 w 177"/>
                    <a:gd name="T31" fmla="*/ 279 h 304"/>
                    <a:gd name="T32" fmla="*/ 161 w 177"/>
                    <a:gd name="T33" fmla="*/ 304 h 304"/>
                    <a:gd name="T34" fmla="*/ 177 w 177"/>
                    <a:gd name="T35" fmla="*/ 286 h 304"/>
                    <a:gd name="T36" fmla="*/ 154 w 177"/>
                    <a:gd name="T37" fmla="*/ 262 h 304"/>
                    <a:gd name="T38" fmla="*/ 132 w 177"/>
                    <a:gd name="T39" fmla="*/ 240 h 304"/>
                    <a:gd name="T40" fmla="*/ 112 w 177"/>
                    <a:gd name="T41" fmla="*/ 219 h 304"/>
                    <a:gd name="T42" fmla="*/ 96 w 177"/>
                    <a:gd name="T43" fmla="*/ 199 h 304"/>
                    <a:gd name="T44" fmla="*/ 80 w 177"/>
                    <a:gd name="T45" fmla="*/ 182 h 304"/>
                    <a:gd name="T46" fmla="*/ 66 w 177"/>
                    <a:gd name="T47" fmla="*/ 164 h 304"/>
                    <a:gd name="T48" fmla="*/ 56 w 177"/>
                    <a:gd name="T49" fmla="*/ 148 h 304"/>
                    <a:gd name="T50" fmla="*/ 48 w 177"/>
                    <a:gd name="T51" fmla="*/ 132 h 304"/>
                    <a:gd name="T52" fmla="*/ 39 w 177"/>
                    <a:gd name="T53" fmla="*/ 116 h 304"/>
                    <a:gd name="T54" fmla="*/ 33 w 177"/>
                    <a:gd name="T55" fmla="*/ 103 h 304"/>
                    <a:gd name="T56" fmla="*/ 29 w 177"/>
                    <a:gd name="T57" fmla="*/ 87 h 304"/>
                    <a:gd name="T58" fmla="*/ 26 w 177"/>
                    <a:gd name="T59" fmla="*/ 72 h 304"/>
                    <a:gd name="T60" fmla="*/ 24 w 177"/>
                    <a:gd name="T61" fmla="*/ 56 h 304"/>
                    <a:gd name="T62" fmla="*/ 24 w 177"/>
                    <a:gd name="T63" fmla="*/ 20 h 304"/>
                    <a:gd name="T64" fmla="*/ 26 w 177"/>
                    <a:gd name="T65" fmla="*/ 1 h 304"/>
                    <a:gd name="T66" fmla="*/ 4 w 177"/>
                    <a:gd name="T67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7" h="304">
                      <a:moveTo>
                        <a:pt x="4" y="0"/>
                      </a:moveTo>
                      <a:lnTo>
                        <a:pt x="1" y="20"/>
                      </a:lnTo>
                      <a:lnTo>
                        <a:pt x="0" y="39"/>
                      </a:lnTo>
                      <a:lnTo>
                        <a:pt x="1" y="58"/>
                      </a:lnTo>
                      <a:lnTo>
                        <a:pt x="4" y="75"/>
                      </a:lnTo>
                      <a:lnTo>
                        <a:pt x="5" y="91"/>
                      </a:lnTo>
                      <a:lnTo>
                        <a:pt x="11" y="110"/>
                      </a:lnTo>
                      <a:lnTo>
                        <a:pt x="18" y="126"/>
                      </a:lnTo>
                      <a:lnTo>
                        <a:pt x="27" y="144"/>
                      </a:lnTo>
                      <a:lnTo>
                        <a:pt x="36" y="160"/>
                      </a:lnTo>
                      <a:lnTo>
                        <a:pt x="48" y="177"/>
                      </a:lnTo>
                      <a:lnTo>
                        <a:pt x="62" y="196"/>
                      </a:lnTo>
                      <a:lnTo>
                        <a:pt x="77" y="215"/>
                      </a:lnTo>
                      <a:lnTo>
                        <a:pt x="96" y="235"/>
                      </a:lnTo>
                      <a:lnTo>
                        <a:pt x="114" y="256"/>
                      </a:lnTo>
                      <a:lnTo>
                        <a:pt x="136" y="279"/>
                      </a:lnTo>
                      <a:lnTo>
                        <a:pt x="161" y="304"/>
                      </a:lnTo>
                      <a:lnTo>
                        <a:pt x="177" y="286"/>
                      </a:lnTo>
                      <a:lnTo>
                        <a:pt x="154" y="262"/>
                      </a:lnTo>
                      <a:lnTo>
                        <a:pt x="132" y="240"/>
                      </a:lnTo>
                      <a:lnTo>
                        <a:pt x="112" y="219"/>
                      </a:lnTo>
                      <a:lnTo>
                        <a:pt x="96" y="199"/>
                      </a:lnTo>
                      <a:lnTo>
                        <a:pt x="80" y="182"/>
                      </a:lnTo>
                      <a:lnTo>
                        <a:pt x="66" y="164"/>
                      </a:lnTo>
                      <a:lnTo>
                        <a:pt x="56" y="148"/>
                      </a:lnTo>
                      <a:lnTo>
                        <a:pt x="48" y="132"/>
                      </a:lnTo>
                      <a:lnTo>
                        <a:pt x="39" y="116"/>
                      </a:lnTo>
                      <a:lnTo>
                        <a:pt x="33" y="103"/>
                      </a:lnTo>
                      <a:lnTo>
                        <a:pt x="29" y="87"/>
                      </a:lnTo>
                      <a:lnTo>
                        <a:pt x="26" y="72"/>
                      </a:lnTo>
                      <a:lnTo>
                        <a:pt x="24" y="56"/>
                      </a:lnTo>
                      <a:lnTo>
                        <a:pt x="24" y="20"/>
                      </a:lnTo>
                      <a:lnTo>
                        <a:pt x="2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1" name="Freeform 109"/>
                <p:cNvSpPr>
                  <a:spLocks/>
                </p:cNvSpPr>
                <p:nvPr/>
              </p:nvSpPr>
              <p:spPr bwMode="auto">
                <a:xfrm>
                  <a:off x="5306" y="3219"/>
                  <a:ext cx="56" cy="103"/>
                </a:xfrm>
                <a:custGeom>
                  <a:avLst/>
                  <a:gdLst>
                    <a:gd name="T0" fmla="*/ 6 w 168"/>
                    <a:gd name="T1" fmla="*/ 0 h 310"/>
                    <a:gd name="T2" fmla="*/ 0 w 168"/>
                    <a:gd name="T3" fmla="*/ 21 h 310"/>
                    <a:gd name="T4" fmla="*/ 22 w 168"/>
                    <a:gd name="T5" fmla="*/ 38 h 310"/>
                    <a:gd name="T6" fmla="*/ 41 w 168"/>
                    <a:gd name="T7" fmla="*/ 56 h 310"/>
                    <a:gd name="T8" fmla="*/ 59 w 168"/>
                    <a:gd name="T9" fmla="*/ 73 h 310"/>
                    <a:gd name="T10" fmla="*/ 75 w 168"/>
                    <a:gd name="T11" fmla="*/ 92 h 310"/>
                    <a:gd name="T12" fmla="*/ 89 w 168"/>
                    <a:gd name="T13" fmla="*/ 109 h 310"/>
                    <a:gd name="T14" fmla="*/ 101 w 168"/>
                    <a:gd name="T15" fmla="*/ 125 h 310"/>
                    <a:gd name="T16" fmla="*/ 111 w 168"/>
                    <a:gd name="T17" fmla="*/ 144 h 310"/>
                    <a:gd name="T18" fmla="*/ 120 w 168"/>
                    <a:gd name="T19" fmla="*/ 162 h 310"/>
                    <a:gd name="T20" fmla="*/ 127 w 168"/>
                    <a:gd name="T21" fmla="*/ 179 h 310"/>
                    <a:gd name="T22" fmla="*/ 133 w 168"/>
                    <a:gd name="T23" fmla="*/ 198 h 310"/>
                    <a:gd name="T24" fmla="*/ 139 w 168"/>
                    <a:gd name="T25" fmla="*/ 216 h 310"/>
                    <a:gd name="T26" fmla="*/ 142 w 168"/>
                    <a:gd name="T27" fmla="*/ 235 h 310"/>
                    <a:gd name="T28" fmla="*/ 143 w 168"/>
                    <a:gd name="T29" fmla="*/ 252 h 310"/>
                    <a:gd name="T30" fmla="*/ 143 w 168"/>
                    <a:gd name="T31" fmla="*/ 271 h 310"/>
                    <a:gd name="T32" fmla="*/ 144 w 168"/>
                    <a:gd name="T33" fmla="*/ 290 h 310"/>
                    <a:gd name="T34" fmla="*/ 143 w 168"/>
                    <a:gd name="T35" fmla="*/ 309 h 310"/>
                    <a:gd name="T36" fmla="*/ 165 w 168"/>
                    <a:gd name="T37" fmla="*/ 310 h 310"/>
                    <a:gd name="T38" fmla="*/ 168 w 168"/>
                    <a:gd name="T39" fmla="*/ 291 h 310"/>
                    <a:gd name="T40" fmla="*/ 168 w 168"/>
                    <a:gd name="T41" fmla="*/ 271 h 310"/>
                    <a:gd name="T42" fmla="*/ 166 w 168"/>
                    <a:gd name="T43" fmla="*/ 251 h 310"/>
                    <a:gd name="T44" fmla="*/ 165 w 168"/>
                    <a:gd name="T45" fmla="*/ 230 h 310"/>
                    <a:gd name="T46" fmla="*/ 160 w 168"/>
                    <a:gd name="T47" fmla="*/ 211 h 310"/>
                    <a:gd name="T48" fmla="*/ 156 w 168"/>
                    <a:gd name="T49" fmla="*/ 191 h 310"/>
                    <a:gd name="T50" fmla="*/ 150 w 168"/>
                    <a:gd name="T51" fmla="*/ 172 h 310"/>
                    <a:gd name="T52" fmla="*/ 142 w 168"/>
                    <a:gd name="T53" fmla="*/ 152 h 310"/>
                    <a:gd name="T54" fmla="*/ 131 w 168"/>
                    <a:gd name="T55" fmla="*/ 133 h 310"/>
                    <a:gd name="T56" fmla="*/ 121 w 168"/>
                    <a:gd name="T57" fmla="*/ 114 h 310"/>
                    <a:gd name="T58" fmla="*/ 108 w 168"/>
                    <a:gd name="T59" fmla="*/ 95 h 310"/>
                    <a:gd name="T60" fmla="*/ 92 w 168"/>
                    <a:gd name="T61" fmla="*/ 76 h 310"/>
                    <a:gd name="T62" fmla="*/ 76 w 168"/>
                    <a:gd name="T63" fmla="*/ 59 h 310"/>
                    <a:gd name="T64" fmla="*/ 57 w 168"/>
                    <a:gd name="T65" fmla="*/ 38 h 310"/>
                    <a:gd name="T66" fmla="*/ 37 w 168"/>
                    <a:gd name="T67" fmla="*/ 21 h 310"/>
                    <a:gd name="T68" fmla="*/ 15 w 168"/>
                    <a:gd name="T69" fmla="*/ 3 h 310"/>
                    <a:gd name="T70" fmla="*/ 8 w 168"/>
                    <a:gd name="T71" fmla="*/ 24 h 310"/>
                    <a:gd name="T72" fmla="*/ 6 w 168"/>
                    <a:gd name="T7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8" h="310">
                      <a:moveTo>
                        <a:pt x="6" y="0"/>
                      </a:moveTo>
                      <a:lnTo>
                        <a:pt x="0" y="21"/>
                      </a:lnTo>
                      <a:lnTo>
                        <a:pt x="22" y="38"/>
                      </a:lnTo>
                      <a:lnTo>
                        <a:pt x="41" y="56"/>
                      </a:lnTo>
                      <a:lnTo>
                        <a:pt x="59" y="73"/>
                      </a:lnTo>
                      <a:lnTo>
                        <a:pt x="75" y="92"/>
                      </a:lnTo>
                      <a:lnTo>
                        <a:pt x="89" y="109"/>
                      </a:lnTo>
                      <a:lnTo>
                        <a:pt x="101" y="125"/>
                      </a:lnTo>
                      <a:lnTo>
                        <a:pt x="111" y="144"/>
                      </a:lnTo>
                      <a:lnTo>
                        <a:pt x="120" y="162"/>
                      </a:lnTo>
                      <a:lnTo>
                        <a:pt x="127" y="179"/>
                      </a:lnTo>
                      <a:lnTo>
                        <a:pt x="133" y="198"/>
                      </a:lnTo>
                      <a:lnTo>
                        <a:pt x="139" y="216"/>
                      </a:lnTo>
                      <a:lnTo>
                        <a:pt x="142" y="235"/>
                      </a:lnTo>
                      <a:lnTo>
                        <a:pt x="143" y="252"/>
                      </a:lnTo>
                      <a:lnTo>
                        <a:pt x="143" y="271"/>
                      </a:lnTo>
                      <a:lnTo>
                        <a:pt x="144" y="290"/>
                      </a:lnTo>
                      <a:lnTo>
                        <a:pt x="143" y="309"/>
                      </a:lnTo>
                      <a:lnTo>
                        <a:pt x="165" y="310"/>
                      </a:lnTo>
                      <a:lnTo>
                        <a:pt x="168" y="291"/>
                      </a:lnTo>
                      <a:lnTo>
                        <a:pt x="168" y="271"/>
                      </a:lnTo>
                      <a:lnTo>
                        <a:pt x="166" y="251"/>
                      </a:lnTo>
                      <a:lnTo>
                        <a:pt x="165" y="230"/>
                      </a:lnTo>
                      <a:lnTo>
                        <a:pt x="160" y="211"/>
                      </a:lnTo>
                      <a:lnTo>
                        <a:pt x="156" y="191"/>
                      </a:lnTo>
                      <a:lnTo>
                        <a:pt x="150" y="172"/>
                      </a:lnTo>
                      <a:lnTo>
                        <a:pt x="142" y="152"/>
                      </a:lnTo>
                      <a:lnTo>
                        <a:pt x="131" y="133"/>
                      </a:lnTo>
                      <a:lnTo>
                        <a:pt x="121" y="114"/>
                      </a:lnTo>
                      <a:lnTo>
                        <a:pt x="108" y="95"/>
                      </a:lnTo>
                      <a:lnTo>
                        <a:pt x="92" y="76"/>
                      </a:lnTo>
                      <a:lnTo>
                        <a:pt x="76" y="59"/>
                      </a:lnTo>
                      <a:lnTo>
                        <a:pt x="57" y="38"/>
                      </a:lnTo>
                      <a:lnTo>
                        <a:pt x="37" y="21"/>
                      </a:lnTo>
                      <a:lnTo>
                        <a:pt x="15" y="3"/>
                      </a:lnTo>
                      <a:lnTo>
                        <a:pt x="8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2" name="Freeform 110"/>
                <p:cNvSpPr>
                  <a:spLocks/>
                </p:cNvSpPr>
                <p:nvPr/>
              </p:nvSpPr>
              <p:spPr bwMode="auto">
                <a:xfrm>
                  <a:off x="5357" y="3181"/>
                  <a:ext cx="93" cy="147"/>
                </a:xfrm>
                <a:custGeom>
                  <a:avLst/>
                  <a:gdLst>
                    <a:gd name="T0" fmla="*/ 189 w 280"/>
                    <a:gd name="T1" fmla="*/ 9 h 442"/>
                    <a:gd name="T2" fmla="*/ 213 w 280"/>
                    <a:gd name="T3" fmla="*/ 29 h 442"/>
                    <a:gd name="T4" fmla="*/ 235 w 280"/>
                    <a:gd name="T5" fmla="*/ 52 h 442"/>
                    <a:gd name="T6" fmla="*/ 254 w 280"/>
                    <a:gd name="T7" fmla="*/ 78 h 442"/>
                    <a:gd name="T8" fmla="*/ 267 w 280"/>
                    <a:gd name="T9" fmla="*/ 109 h 442"/>
                    <a:gd name="T10" fmla="*/ 277 w 280"/>
                    <a:gd name="T11" fmla="*/ 142 h 442"/>
                    <a:gd name="T12" fmla="*/ 280 w 280"/>
                    <a:gd name="T13" fmla="*/ 177 h 442"/>
                    <a:gd name="T14" fmla="*/ 280 w 280"/>
                    <a:gd name="T15" fmla="*/ 212 h 442"/>
                    <a:gd name="T16" fmla="*/ 269 w 280"/>
                    <a:gd name="T17" fmla="*/ 256 h 442"/>
                    <a:gd name="T18" fmla="*/ 253 w 280"/>
                    <a:gd name="T19" fmla="*/ 310 h 442"/>
                    <a:gd name="T20" fmla="*/ 235 w 280"/>
                    <a:gd name="T21" fmla="*/ 362 h 442"/>
                    <a:gd name="T22" fmla="*/ 215 w 280"/>
                    <a:gd name="T23" fmla="*/ 414 h 442"/>
                    <a:gd name="T24" fmla="*/ 199 w 280"/>
                    <a:gd name="T25" fmla="*/ 441 h 442"/>
                    <a:gd name="T26" fmla="*/ 186 w 280"/>
                    <a:gd name="T27" fmla="*/ 441 h 442"/>
                    <a:gd name="T28" fmla="*/ 171 w 280"/>
                    <a:gd name="T29" fmla="*/ 438 h 442"/>
                    <a:gd name="T30" fmla="*/ 158 w 280"/>
                    <a:gd name="T31" fmla="*/ 435 h 442"/>
                    <a:gd name="T32" fmla="*/ 144 w 280"/>
                    <a:gd name="T33" fmla="*/ 432 h 442"/>
                    <a:gd name="T34" fmla="*/ 131 w 280"/>
                    <a:gd name="T35" fmla="*/ 429 h 442"/>
                    <a:gd name="T36" fmla="*/ 117 w 280"/>
                    <a:gd name="T37" fmla="*/ 426 h 442"/>
                    <a:gd name="T38" fmla="*/ 106 w 280"/>
                    <a:gd name="T39" fmla="*/ 422 h 442"/>
                    <a:gd name="T40" fmla="*/ 99 w 280"/>
                    <a:gd name="T41" fmla="*/ 375 h 442"/>
                    <a:gd name="T42" fmla="*/ 93 w 280"/>
                    <a:gd name="T43" fmla="*/ 295 h 442"/>
                    <a:gd name="T44" fmla="*/ 87 w 280"/>
                    <a:gd name="T45" fmla="*/ 220 h 442"/>
                    <a:gd name="T46" fmla="*/ 78 w 280"/>
                    <a:gd name="T47" fmla="*/ 147 h 442"/>
                    <a:gd name="T48" fmla="*/ 65 w 280"/>
                    <a:gd name="T49" fmla="*/ 110 h 442"/>
                    <a:gd name="T50" fmla="*/ 46 w 280"/>
                    <a:gd name="T51" fmla="*/ 110 h 442"/>
                    <a:gd name="T52" fmla="*/ 27 w 280"/>
                    <a:gd name="T53" fmla="*/ 112 h 442"/>
                    <a:gd name="T54" fmla="*/ 8 w 280"/>
                    <a:gd name="T55" fmla="*/ 112 h 442"/>
                    <a:gd name="T56" fmla="*/ 3 w 280"/>
                    <a:gd name="T57" fmla="*/ 100 h 442"/>
                    <a:gd name="T58" fmla="*/ 10 w 280"/>
                    <a:gd name="T59" fmla="*/ 77 h 442"/>
                    <a:gd name="T60" fmla="*/ 19 w 280"/>
                    <a:gd name="T61" fmla="*/ 54 h 442"/>
                    <a:gd name="T62" fmla="*/ 29 w 280"/>
                    <a:gd name="T63" fmla="*/ 33 h 442"/>
                    <a:gd name="T64" fmla="*/ 42 w 280"/>
                    <a:gd name="T65" fmla="*/ 22 h 442"/>
                    <a:gd name="T66" fmla="*/ 59 w 280"/>
                    <a:gd name="T67" fmla="*/ 19 h 442"/>
                    <a:gd name="T68" fmla="*/ 78 w 280"/>
                    <a:gd name="T69" fmla="*/ 16 h 442"/>
                    <a:gd name="T70" fmla="*/ 96 w 280"/>
                    <a:gd name="T71" fmla="*/ 13 h 442"/>
                    <a:gd name="T72" fmla="*/ 113 w 280"/>
                    <a:gd name="T73" fmla="*/ 10 h 442"/>
                    <a:gd name="T74" fmla="*/ 131 w 280"/>
                    <a:gd name="T75" fmla="*/ 7 h 442"/>
                    <a:gd name="T76" fmla="*/ 148 w 280"/>
                    <a:gd name="T77" fmla="*/ 3 h 442"/>
                    <a:gd name="T78" fmla="*/ 167 w 280"/>
                    <a:gd name="T79" fmla="*/ 1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0" h="442">
                      <a:moveTo>
                        <a:pt x="176" y="0"/>
                      </a:moveTo>
                      <a:lnTo>
                        <a:pt x="189" y="9"/>
                      </a:lnTo>
                      <a:lnTo>
                        <a:pt x="202" y="19"/>
                      </a:lnTo>
                      <a:lnTo>
                        <a:pt x="213" y="29"/>
                      </a:lnTo>
                      <a:lnTo>
                        <a:pt x="225" y="41"/>
                      </a:lnTo>
                      <a:lnTo>
                        <a:pt x="235" y="52"/>
                      </a:lnTo>
                      <a:lnTo>
                        <a:pt x="245" y="65"/>
                      </a:lnTo>
                      <a:lnTo>
                        <a:pt x="254" y="78"/>
                      </a:lnTo>
                      <a:lnTo>
                        <a:pt x="261" y="93"/>
                      </a:lnTo>
                      <a:lnTo>
                        <a:pt x="267" y="109"/>
                      </a:lnTo>
                      <a:lnTo>
                        <a:pt x="273" y="125"/>
                      </a:lnTo>
                      <a:lnTo>
                        <a:pt x="277" y="142"/>
                      </a:lnTo>
                      <a:lnTo>
                        <a:pt x="280" y="160"/>
                      </a:lnTo>
                      <a:lnTo>
                        <a:pt x="280" y="177"/>
                      </a:lnTo>
                      <a:lnTo>
                        <a:pt x="280" y="195"/>
                      </a:lnTo>
                      <a:lnTo>
                        <a:pt x="280" y="212"/>
                      </a:lnTo>
                      <a:lnTo>
                        <a:pt x="276" y="228"/>
                      </a:lnTo>
                      <a:lnTo>
                        <a:pt x="269" y="256"/>
                      </a:lnTo>
                      <a:lnTo>
                        <a:pt x="261" y="282"/>
                      </a:lnTo>
                      <a:lnTo>
                        <a:pt x="253" y="310"/>
                      </a:lnTo>
                      <a:lnTo>
                        <a:pt x="245" y="334"/>
                      </a:lnTo>
                      <a:lnTo>
                        <a:pt x="235" y="362"/>
                      </a:lnTo>
                      <a:lnTo>
                        <a:pt x="227" y="388"/>
                      </a:lnTo>
                      <a:lnTo>
                        <a:pt x="215" y="414"/>
                      </a:lnTo>
                      <a:lnTo>
                        <a:pt x="205" y="442"/>
                      </a:lnTo>
                      <a:lnTo>
                        <a:pt x="199" y="441"/>
                      </a:lnTo>
                      <a:lnTo>
                        <a:pt x="192" y="441"/>
                      </a:lnTo>
                      <a:lnTo>
                        <a:pt x="186" y="441"/>
                      </a:lnTo>
                      <a:lnTo>
                        <a:pt x="179" y="439"/>
                      </a:lnTo>
                      <a:lnTo>
                        <a:pt x="171" y="438"/>
                      </a:lnTo>
                      <a:lnTo>
                        <a:pt x="164" y="436"/>
                      </a:lnTo>
                      <a:lnTo>
                        <a:pt x="158" y="435"/>
                      </a:lnTo>
                      <a:lnTo>
                        <a:pt x="151" y="433"/>
                      </a:lnTo>
                      <a:lnTo>
                        <a:pt x="144" y="432"/>
                      </a:lnTo>
                      <a:lnTo>
                        <a:pt x="136" y="430"/>
                      </a:lnTo>
                      <a:lnTo>
                        <a:pt x="131" y="429"/>
                      </a:lnTo>
                      <a:lnTo>
                        <a:pt x="123" y="428"/>
                      </a:lnTo>
                      <a:lnTo>
                        <a:pt x="117" y="426"/>
                      </a:lnTo>
                      <a:lnTo>
                        <a:pt x="112" y="423"/>
                      </a:lnTo>
                      <a:lnTo>
                        <a:pt x="106" y="422"/>
                      </a:lnTo>
                      <a:lnTo>
                        <a:pt x="100" y="420"/>
                      </a:lnTo>
                      <a:lnTo>
                        <a:pt x="99" y="375"/>
                      </a:lnTo>
                      <a:lnTo>
                        <a:pt x="96" y="334"/>
                      </a:lnTo>
                      <a:lnTo>
                        <a:pt x="93" y="295"/>
                      </a:lnTo>
                      <a:lnTo>
                        <a:pt x="91" y="257"/>
                      </a:lnTo>
                      <a:lnTo>
                        <a:pt x="87" y="220"/>
                      </a:lnTo>
                      <a:lnTo>
                        <a:pt x="83" y="183"/>
                      </a:lnTo>
                      <a:lnTo>
                        <a:pt x="78" y="147"/>
                      </a:lnTo>
                      <a:lnTo>
                        <a:pt x="74" y="110"/>
                      </a:lnTo>
                      <a:lnTo>
                        <a:pt x="65" y="110"/>
                      </a:lnTo>
                      <a:lnTo>
                        <a:pt x="55" y="110"/>
                      </a:lnTo>
                      <a:lnTo>
                        <a:pt x="46" y="110"/>
                      </a:lnTo>
                      <a:lnTo>
                        <a:pt x="37" y="112"/>
                      </a:lnTo>
                      <a:lnTo>
                        <a:pt x="27" y="112"/>
                      </a:lnTo>
                      <a:lnTo>
                        <a:pt x="17" y="112"/>
                      </a:lnTo>
                      <a:lnTo>
                        <a:pt x="8" y="112"/>
                      </a:lnTo>
                      <a:lnTo>
                        <a:pt x="0" y="112"/>
                      </a:lnTo>
                      <a:lnTo>
                        <a:pt x="3" y="100"/>
                      </a:lnTo>
                      <a:lnTo>
                        <a:pt x="5" y="89"/>
                      </a:lnTo>
                      <a:lnTo>
                        <a:pt x="10" y="77"/>
                      </a:lnTo>
                      <a:lnTo>
                        <a:pt x="14" y="65"/>
                      </a:lnTo>
                      <a:lnTo>
                        <a:pt x="19" y="54"/>
                      </a:lnTo>
                      <a:lnTo>
                        <a:pt x="24" y="44"/>
                      </a:lnTo>
                      <a:lnTo>
                        <a:pt x="29" y="33"/>
                      </a:lnTo>
                      <a:lnTo>
                        <a:pt x="33" y="23"/>
                      </a:lnTo>
                      <a:lnTo>
                        <a:pt x="42" y="22"/>
                      </a:lnTo>
                      <a:lnTo>
                        <a:pt x="52" y="20"/>
                      </a:lnTo>
                      <a:lnTo>
                        <a:pt x="59" y="19"/>
                      </a:lnTo>
                      <a:lnTo>
                        <a:pt x="68" y="17"/>
                      </a:lnTo>
                      <a:lnTo>
                        <a:pt x="78" y="16"/>
                      </a:lnTo>
                      <a:lnTo>
                        <a:pt x="87" y="14"/>
                      </a:lnTo>
                      <a:lnTo>
                        <a:pt x="96" y="13"/>
                      </a:lnTo>
                      <a:lnTo>
                        <a:pt x="104" y="12"/>
                      </a:lnTo>
                      <a:lnTo>
                        <a:pt x="113" y="10"/>
                      </a:lnTo>
                      <a:lnTo>
                        <a:pt x="122" y="9"/>
                      </a:lnTo>
                      <a:lnTo>
                        <a:pt x="131" y="7"/>
                      </a:lnTo>
                      <a:lnTo>
                        <a:pt x="139" y="6"/>
                      </a:lnTo>
                      <a:lnTo>
                        <a:pt x="148" y="3"/>
                      </a:lnTo>
                      <a:lnTo>
                        <a:pt x="158" y="3"/>
                      </a:lnTo>
                      <a:lnTo>
                        <a:pt x="167" y="1"/>
                      </a:lnTo>
                      <a:lnTo>
                        <a:pt x="176" y="0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3" name="Freeform 111"/>
                <p:cNvSpPr>
                  <a:spLocks/>
                </p:cNvSpPr>
                <p:nvPr/>
              </p:nvSpPr>
              <p:spPr bwMode="auto">
                <a:xfrm>
                  <a:off x="5413" y="3178"/>
                  <a:ext cx="34" cy="36"/>
                </a:xfrm>
                <a:custGeom>
                  <a:avLst/>
                  <a:gdLst>
                    <a:gd name="T0" fmla="*/ 104 w 104"/>
                    <a:gd name="T1" fmla="*/ 99 h 109"/>
                    <a:gd name="T2" fmla="*/ 96 w 104"/>
                    <a:gd name="T3" fmla="*/ 83 h 109"/>
                    <a:gd name="T4" fmla="*/ 86 w 104"/>
                    <a:gd name="T5" fmla="*/ 68 h 109"/>
                    <a:gd name="T6" fmla="*/ 77 w 104"/>
                    <a:gd name="T7" fmla="*/ 55 h 109"/>
                    <a:gd name="T8" fmla="*/ 66 w 104"/>
                    <a:gd name="T9" fmla="*/ 43 h 109"/>
                    <a:gd name="T10" fmla="*/ 53 w 104"/>
                    <a:gd name="T11" fmla="*/ 30 h 109"/>
                    <a:gd name="T12" fmla="*/ 41 w 104"/>
                    <a:gd name="T13" fmla="*/ 20 h 109"/>
                    <a:gd name="T14" fmla="*/ 28 w 104"/>
                    <a:gd name="T15" fmla="*/ 8 h 109"/>
                    <a:gd name="T16" fmla="*/ 15 w 104"/>
                    <a:gd name="T17" fmla="*/ 0 h 109"/>
                    <a:gd name="T18" fmla="*/ 0 w 104"/>
                    <a:gd name="T19" fmla="*/ 19 h 109"/>
                    <a:gd name="T20" fmla="*/ 13 w 104"/>
                    <a:gd name="T21" fmla="*/ 27 h 109"/>
                    <a:gd name="T22" fmla="*/ 27 w 104"/>
                    <a:gd name="T23" fmla="*/ 38 h 109"/>
                    <a:gd name="T24" fmla="*/ 38 w 104"/>
                    <a:gd name="T25" fmla="*/ 48 h 109"/>
                    <a:gd name="T26" fmla="*/ 48 w 104"/>
                    <a:gd name="T27" fmla="*/ 58 h 109"/>
                    <a:gd name="T28" fmla="*/ 59 w 104"/>
                    <a:gd name="T29" fmla="*/ 70 h 109"/>
                    <a:gd name="T30" fmla="*/ 67 w 104"/>
                    <a:gd name="T31" fmla="*/ 81 h 109"/>
                    <a:gd name="T32" fmla="*/ 76 w 104"/>
                    <a:gd name="T33" fmla="*/ 96 h 109"/>
                    <a:gd name="T34" fmla="*/ 83 w 104"/>
                    <a:gd name="T35" fmla="*/ 109 h 109"/>
                    <a:gd name="T36" fmla="*/ 104 w 104"/>
                    <a:gd name="T37" fmla="*/ 9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" h="109">
                      <a:moveTo>
                        <a:pt x="104" y="99"/>
                      </a:moveTo>
                      <a:lnTo>
                        <a:pt x="96" y="83"/>
                      </a:lnTo>
                      <a:lnTo>
                        <a:pt x="86" y="68"/>
                      </a:lnTo>
                      <a:lnTo>
                        <a:pt x="77" y="55"/>
                      </a:lnTo>
                      <a:lnTo>
                        <a:pt x="66" y="43"/>
                      </a:lnTo>
                      <a:lnTo>
                        <a:pt x="53" y="30"/>
                      </a:lnTo>
                      <a:lnTo>
                        <a:pt x="41" y="20"/>
                      </a:lnTo>
                      <a:lnTo>
                        <a:pt x="28" y="8"/>
                      </a:lnTo>
                      <a:lnTo>
                        <a:pt x="15" y="0"/>
                      </a:lnTo>
                      <a:lnTo>
                        <a:pt x="0" y="19"/>
                      </a:lnTo>
                      <a:lnTo>
                        <a:pt x="13" y="27"/>
                      </a:lnTo>
                      <a:lnTo>
                        <a:pt x="27" y="38"/>
                      </a:lnTo>
                      <a:lnTo>
                        <a:pt x="38" y="48"/>
                      </a:lnTo>
                      <a:lnTo>
                        <a:pt x="48" y="58"/>
                      </a:lnTo>
                      <a:lnTo>
                        <a:pt x="59" y="70"/>
                      </a:lnTo>
                      <a:lnTo>
                        <a:pt x="67" y="81"/>
                      </a:lnTo>
                      <a:lnTo>
                        <a:pt x="76" y="96"/>
                      </a:lnTo>
                      <a:lnTo>
                        <a:pt x="83" y="109"/>
                      </a:lnTo>
                      <a:lnTo>
                        <a:pt x="104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4" name="Freeform 112"/>
                <p:cNvSpPr>
                  <a:spLocks/>
                </p:cNvSpPr>
                <p:nvPr/>
              </p:nvSpPr>
              <p:spPr bwMode="auto">
                <a:xfrm>
                  <a:off x="5440" y="3211"/>
                  <a:ext cx="14" cy="48"/>
                </a:xfrm>
                <a:custGeom>
                  <a:avLst/>
                  <a:gdLst>
                    <a:gd name="T0" fmla="*/ 37 w 42"/>
                    <a:gd name="T1" fmla="*/ 144 h 144"/>
                    <a:gd name="T2" fmla="*/ 38 w 42"/>
                    <a:gd name="T3" fmla="*/ 133 h 144"/>
                    <a:gd name="T4" fmla="*/ 41 w 42"/>
                    <a:gd name="T5" fmla="*/ 125 h 144"/>
                    <a:gd name="T6" fmla="*/ 41 w 42"/>
                    <a:gd name="T7" fmla="*/ 115 h 144"/>
                    <a:gd name="T8" fmla="*/ 41 w 42"/>
                    <a:gd name="T9" fmla="*/ 106 h 144"/>
                    <a:gd name="T10" fmla="*/ 42 w 42"/>
                    <a:gd name="T11" fmla="*/ 97 h 144"/>
                    <a:gd name="T12" fmla="*/ 41 w 42"/>
                    <a:gd name="T13" fmla="*/ 88 h 144"/>
                    <a:gd name="T14" fmla="*/ 41 w 42"/>
                    <a:gd name="T15" fmla="*/ 78 h 144"/>
                    <a:gd name="T16" fmla="*/ 41 w 42"/>
                    <a:gd name="T17" fmla="*/ 69 h 144"/>
                    <a:gd name="T18" fmla="*/ 39 w 42"/>
                    <a:gd name="T19" fmla="*/ 59 h 144"/>
                    <a:gd name="T20" fmla="*/ 37 w 42"/>
                    <a:gd name="T21" fmla="*/ 51 h 144"/>
                    <a:gd name="T22" fmla="*/ 35 w 42"/>
                    <a:gd name="T23" fmla="*/ 43 h 144"/>
                    <a:gd name="T24" fmla="*/ 34 w 42"/>
                    <a:gd name="T25" fmla="*/ 33 h 144"/>
                    <a:gd name="T26" fmla="*/ 32 w 42"/>
                    <a:gd name="T27" fmla="*/ 24 h 144"/>
                    <a:gd name="T28" fmla="*/ 28 w 42"/>
                    <a:gd name="T29" fmla="*/ 16 h 144"/>
                    <a:gd name="T30" fmla="*/ 25 w 42"/>
                    <a:gd name="T31" fmla="*/ 8 h 144"/>
                    <a:gd name="T32" fmla="*/ 21 w 42"/>
                    <a:gd name="T33" fmla="*/ 0 h 144"/>
                    <a:gd name="T34" fmla="*/ 0 w 42"/>
                    <a:gd name="T35" fmla="*/ 10 h 144"/>
                    <a:gd name="T36" fmla="*/ 3 w 42"/>
                    <a:gd name="T37" fmla="*/ 16 h 144"/>
                    <a:gd name="T38" fmla="*/ 6 w 42"/>
                    <a:gd name="T39" fmla="*/ 24 h 144"/>
                    <a:gd name="T40" fmla="*/ 9 w 42"/>
                    <a:gd name="T41" fmla="*/ 32 h 144"/>
                    <a:gd name="T42" fmla="*/ 10 w 42"/>
                    <a:gd name="T43" fmla="*/ 39 h 144"/>
                    <a:gd name="T44" fmla="*/ 12 w 42"/>
                    <a:gd name="T45" fmla="*/ 48 h 144"/>
                    <a:gd name="T46" fmla="*/ 15 w 42"/>
                    <a:gd name="T47" fmla="*/ 55 h 144"/>
                    <a:gd name="T48" fmla="*/ 16 w 42"/>
                    <a:gd name="T49" fmla="*/ 64 h 144"/>
                    <a:gd name="T50" fmla="*/ 18 w 42"/>
                    <a:gd name="T51" fmla="*/ 72 h 144"/>
                    <a:gd name="T52" fmla="*/ 18 w 42"/>
                    <a:gd name="T53" fmla="*/ 80 h 144"/>
                    <a:gd name="T54" fmla="*/ 19 w 42"/>
                    <a:gd name="T55" fmla="*/ 88 h 144"/>
                    <a:gd name="T56" fmla="*/ 19 w 42"/>
                    <a:gd name="T57" fmla="*/ 97 h 144"/>
                    <a:gd name="T58" fmla="*/ 19 w 42"/>
                    <a:gd name="T59" fmla="*/ 106 h 144"/>
                    <a:gd name="T60" fmla="*/ 18 w 42"/>
                    <a:gd name="T61" fmla="*/ 115 h 144"/>
                    <a:gd name="T62" fmla="*/ 18 w 42"/>
                    <a:gd name="T63" fmla="*/ 120 h 144"/>
                    <a:gd name="T64" fmla="*/ 15 w 42"/>
                    <a:gd name="T65" fmla="*/ 129 h 144"/>
                    <a:gd name="T66" fmla="*/ 13 w 42"/>
                    <a:gd name="T67" fmla="*/ 136 h 144"/>
                    <a:gd name="T68" fmla="*/ 37 w 42"/>
                    <a:gd name="T69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" h="144">
                      <a:moveTo>
                        <a:pt x="37" y="144"/>
                      </a:moveTo>
                      <a:lnTo>
                        <a:pt x="38" y="133"/>
                      </a:lnTo>
                      <a:lnTo>
                        <a:pt x="41" y="125"/>
                      </a:lnTo>
                      <a:lnTo>
                        <a:pt x="41" y="115"/>
                      </a:lnTo>
                      <a:lnTo>
                        <a:pt x="41" y="106"/>
                      </a:lnTo>
                      <a:lnTo>
                        <a:pt x="42" y="97"/>
                      </a:lnTo>
                      <a:lnTo>
                        <a:pt x="41" y="88"/>
                      </a:lnTo>
                      <a:lnTo>
                        <a:pt x="41" y="78"/>
                      </a:lnTo>
                      <a:lnTo>
                        <a:pt x="41" y="69"/>
                      </a:lnTo>
                      <a:lnTo>
                        <a:pt x="39" y="59"/>
                      </a:lnTo>
                      <a:lnTo>
                        <a:pt x="37" y="51"/>
                      </a:lnTo>
                      <a:lnTo>
                        <a:pt x="35" y="43"/>
                      </a:lnTo>
                      <a:lnTo>
                        <a:pt x="34" y="33"/>
                      </a:lnTo>
                      <a:lnTo>
                        <a:pt x="32" y="24"/>
                      </a:lnTo>
                      <a:lnTo>
                        <a:pt x="28" y="16"/>
                      </a:lnTo>
                      <a:lnTo>
                        <a:pt x="25" y="8"/>
                      </a:lnTo>
                      <a:lnTo>
                        <a:pt x="21" y="0"/>
                      </a:lnTo>
                      <a:lnTo>
                        <a:pt x="0" y="10"/>
                      </a:lnTo>
                      <a:lnTo>
                        <a:pt x="3" y="16"/>
                      </a:lnTo>
                      <a:lnTo>
                        <a:pt x="6" y="24"/>
                      </a:lnTo>
                      <a:lnTo>
                        <a:pt x="9" y="32"/>
                      </a:lnTo>
                      <a:lnTo>
                        <a:pt x="10" y="39"/>
                      </a:lnTo>
                      <a:lnTo>
                        <a:pt x="12" y="48"/>
                      </a:lnTo>
                      <a:lnTo>
                        <a:pt x="15" y="55"/>
                      </a:lnTo>
                      <a:lnTo>
                        <a:pt x="16" y="64"/>
                      </a:lnTo>
                      <a:lnTo>
                        <a:pt x="18" y="72"/>
                      </a:lnTo>
                      <a:lnTo>
                        <a:pt x="18" y="80"/>
                      </a:lnTo>
                      <a:lnTo>
                        <a:pt x="19" y="88"/>
                      </a:lnTo>
                      <a:lnTo>
                        <a:pt x="19" y="97"/>
                      </a:lnTo>
                      <a:lnTo>
                        <a:pt x="19" y="106"/>
                      </a:lnTo>
                      <a:lnTo>
                        <a:pt x="18" y="115"/>
                      </a:lnTo>
                      <a:lnTo>
                        <a:pt x="18" y="120"/>
                      </a:lnTo>
                      <a:lnTo>
                        <a:pt x="15" y="129"/>
                      </a:lnTo>
                      <a:lnTo>
                        <a:pt x="13" y="136"/>
                      </a:lnTo>
                      <a:lnTo>
                        <a:pt x="37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5" name="Freeform 113"/>
                <p:cNvSpPr>
                  <a:spLocks/>
                </p:cNvSpPr>
                <p:nvPr/>
              </p:nvSpPr>
              <p:spPr bwMode="auto">
                <a:xfrm>
                  <a:off x="5421" y="3256"/>
                  <a:ext cx="32" cy="76"/>
                </a:xfrm>
                <a:custGeom>
                  <a:avLst/>
                  <a:gdLst>
                    <a:gd name="T0" fmla="*/ 10 w 95"/>
                    <a:gd name="T1" fmla="*/ 227 h 227"/>
                    <a:gd name="T2" fmla="*/ 22 w 95"/>
                    <a:gd name="T3" fmla="*/ 221 h 227"/>
                    <a:gd name="T4" fmla="*/ 28 w 95"/>
                    <a:gd name="T5" fmla="*/ 207 h 227"/>
                    <a:gd name="T6" fmla="*/ 34 w 95"/>
                    <a:gd name="T7" fmla="*/ 194 h 227"/>
                    <a:gd name="T8" fmla="*/ 39 w 95"/>
                    <a:gd name="T9" fmla="*/ 181 h 227"/>
                    <a:gd name="T10" fmla="*/ 44 w 95"/>
                    <a:gd name="T11" fmla="*/ 168 h 227"/>
                    <a:gd name="T12" fmla="*/ 48 w 95"/>
                    <a:gd name="T13" fmla="*/ 155 h 227"/>
                    <a:gd name="T14" fmla="*/ 54 w 95"/>
                    <a:gd name="T15" fmla="*/ 140 h 227"/>
                    <a:gd name="T16" fmla="*/ 58 w 95"/>
                    <a:gd name="T17" fmla="*/ 127 h 227"/>
                    <a:gd name="T18" fmla="*/ 63 w 95"/>
                    <a:gd name="T19" fmla="*/ 114 h 227"/>
                    <a:gd name="T20" fmla="*/ 67 w 95"/>
                    <a:gd name="T21" fmla="*/ 101 h 227"/>
                    <a:gd name="T22" fmla="*/ 71 w 95"/>
                    <a:gd name="T23" fmla="*/ 88 h 227"/>
                    <a:gd name="T24" fmla="*/ 76 w 95"/>
                    <a:gd name="T25" fmla="*/ 73 h 227"/>
                    <a:gd name="T26" fmla="*/ 79 w 95"/>
                    <a:gd name="T27" fmla="*/ 61 h 227"/>
                    <a:gd name="T28" fmla="*/ 84 w 95"/>
                    <a:gd name="T29" fmla="*/ 47 h 227"/>
                    <a:gd name="T30" fmla="*/ 87 w 95"/>
                    <a:gd name="T31" fmla="*/ 34 h 227"/>
                    <a:gd name="T32" fmla="*/ 92 w 95"/>
                    <a:gd name="T33" fmla="*/ 19 h 227"/>
                    <a:gd name="T34" fmla="*/ 95 w 95"/>
                    <a:gd name="T35" fmla="*/ 8 h 227"/>
                    <a:gd name="T36" fmla="*/ 71 w 95"/>
                    <a:gd name="T37" fmla="*/ 0 h 227"/>
                    <a:gd name="T38" fmla="*/ 68 w 95"/>
                    <a:gd name="T39" fmla="*/ 13 h 227"/>
                    <a:gd name="T40" fmla="*/ 64 w 95"/>
                    <a:gd name="T41" fmla="*/ 28 h 227"/>
                    <a:gd name="T42" fmla="*/ 61 w 95"/>
                    <a:gd name="T43" fmla="*/ 41 h 227"/>
                    <a:gd name="T44" fmla="*/ 57 w 95"/>
                    <a:gd name="T45" fmla="*/ 54 h 227"/>
                    <a:gd name="T46" fmla="*/ 52 w 95"/>
                    <a:gd name="T47" fmla="*/ 67 h 227"/>
                    <a:gd name="T48" fmla="*/ 48 w 95"/>
                    <a:gd name="T49" fmla="*/ 80 h 227"/>
                    <a:gd name="T50" fmla="*/ 45 w 95"/>
                    <a:gd name="T51" fmla="*/ 93 h 227"/>
                    <a:gd name="T52" fmla="*/ 41 w 95"/>
                    <a:gd name="T53" fmla="*/ 107 h 227"/>
                    <a:gd name="T54" fmla="*/ 36 w 95"/>
                    <a:gd name="T55" fmla="*/ 120 h 227"/>
                    <a:gd name="T56" fmla="*/ 32 w 95"/>
                    <a:gd name="T57" fmla="*/ 133 h 227"/>
                    <a:gd name="T58" fmla="*/ 26 w 95"/>
                    <a:gd name="T59" fmla="*/ 146 h 227"/>
                    <a:gd name="T60" fmla="*/ 22 w 95"/>
                    <a:gd name="T61" fmla="*/ 159 h 227"/>
                    <a:gd name="T62" fmla="*/ 16 w 95"/>
                    <a:gd name="T63" fmla="*/ 172 h 227"/>
                    <a:gd name="T64" fmla="*/ 12 w 95"/>
                    <a:gd name="T65" fmla="*/ 185 h 227"/>
                    <a:gd name="T66" fmla="*/ 6 w 95"/>
                    <a:gd name="T67" fmla="*/ 198 h 227"/>
                    <a:gd name="T68" fmla="*/ 0 w 95"/>
                    <a:gd name="T69" fmla="*/ 211 h 227"/>
                    <a:gd name="T70" fmla="*/ 12 w 95"/>
                    <a:gd name="T71" fmla="*/ 205 h 227"/>
                    <a:gd name="T72" fmla="*/ 10 w 95"/>
                    <a:gd name="T73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227">
                      <a:moveTo>
                        <a:pt x="10" y="227"/>
                      </a:moveTo>
                      <a:lnTo>
                        <a:pt x="22" y="221"/>
                      </a:lnTo>
                      <a:lnTo>
                        <a:pt x="28" y="207"/>
                      </a:lnTo>
                      <a:lnTo>
                        <a:pt x="34" y="194"/>
                      </a:lnTo>
                      <a:lnTo>
                        <a:pt x="39" y="181"/>
                      </a:lnTo>
                      <a:lnTo>
                        <a:pt x="44" y="168"/>
                      </a:lnTo>
                      <a:lnTo>
                        <a:pt x="48" y="155"/>
                      </a:lnTo>
                      <a:lnTo>
                        <a:pt x="54" y="140"/>
                      </a:lnTo>
                      <a:lnTo>
                        <a:pt x="58" y="127"/>
                      </a:lnTo>
                      <a:lnTo>
                        <a:pt x="63" y="114"/>
                      </a:lnTo>
                      <a:lnTo>
                        <a:pt x="67" y="101"/>
                      </a:lnTo>
                      <a:lnTo>
                        <a:pt x="71" y="88"/>
                      </a:lnTo>
                      <a:lnTo>
                        <a:pt x="76" y="73"/>
                      </a:lnTo>
                      <a:lnTo>
                        <a:pt x="79" y="61"/>
                      </a:lnTo>
                      <a:lnTo>
                        <a:pt x="84" y="47"/>
                      </a:lnTo>
                      <a:lnTo>
                        <a:pt x="87" y="34"/>
                      </a:lnTo>
                      <a:lnTo>
                        <a:pt x="92" y="19"/>
                      </a:lnTo>
                      <a:lnTo>
                        <a:pt x="95" y="8"/>
                      </a:lnTo>
                      <a:lnTo>
                        <a:pt x="71" y="0"/>
                      </a:lnTo>
                      <a:lnTo>
                        <a:pt x="68" y="13"/>
                      </a:lnTo>
                      <a:lnTo>
                        <a:pt x="64" y="28"/>
                      </a:lnTo>
                      <a:lnTo>
                        <a:pt x="61" y="41"/>
                      </a:lnTo>
                      <a:lnTo>
                        <a:pt x="57" y="54"/>
                      </a:lnTo>
                      <a:lnTo>
                        <a:pt x="52" y="67"/>
                      </a:lnTo>
                      <a:lnTo>
                        <a:pt x="48" y="80"/>
                      </a:lnTo>
                      <a:lnTo>
                        <a:pt x="45" y="93"/>
                      </a:lnTo>
                      <a:lnTo>
                        <a:pt x="41" y="107"/>
                      </a:lnTo>
                      <a:lnTo>
                        <a:pt x="36" y="120"/>
                      </a:lnTo>
                      <a:lnTo>
                        <a:pt x="32" y="133"/>
                      </a:lnTo>
                      <a:lnTo>
                        <a:pt x="26" y="146"/>
                      </a:lnTo>
                      <a:lnTo>
                        <a:pt x="22" y="159"/>
                      </a:lnTo>
                      <a:lnTo>
                        <a:pt x="16" y="172"/>
                      </a:lnTo>
                      <a:lnTo>
                        <a:pt x="12" y="185"/>
                      </a:lnTo>
                      <a:lnTo>
                        <a:pt x="6" y="198"/>
                      </a:lnTo>
                      <a:lnTo>
                        <a:pt x="0" y="211"/>
                      </a:lnTo>
                      <a:lnTo>
                        <a:pt x="12" y="205"/>
                      </a:lnTo>
                      <a:lnTo>
                        <a:pt x="10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6" name="Freeform 114"/>
                <p:cNvSpPr>
                  <a:spLocks/>
                </p:cNvSpPr>
                <p:nvPr/>
              </p:nvSpPr>
              <p:spPr bwMode="auto">
                <a:xfrm>
                  <a:off x="5387" y="3317"/>
                  <a:ext cx="38" cy="15"/>
                </a:xfrm>
                <a:custGeom>
                  <a:avLst/>
                  <a:gdLst>
                    <a:gd name="T0" fmla="*/ 0 w 115"/>
                    <a:gd name="T1" fmla="*/ 11 h 43"/>
                    <a:gd name="T2" fmla="*/ 6 w 115"/>
                    <a:gd name="T3" fmla="*/ 21 h 43"/>
                    <a:gd name="T4" fmla="*/ 11 w 115"/>
                    <a:gd name="T5" fmla="*/ 24 h 43"/>
                    <a:gd name="T6" fmla="*/ 17 w 115"/>
                    <a:gd name="T7" fmla="*/ 26 h 43"/>
                    <a:gd name="T8" fmla="*/ 25 w 115"/>
                    <a:gd name="T9" fmla="*/ 27 h 43"/>
                    <a:gd name="T10" fmla="*/ 30 w 115"/>
                    <a:gd name="T11" fmla="*/ 30 h 43"/>
                    <a:gd name="T12" fmla="*/ 38 w 115"/>
                    <a:gd name="T13" fmla="*/ 32 h 43"/>
                    <a:gd name="T14" fmla="*/ 43 w 115"/>
                    <a:gd name="T15" fmla="*/ 33 h 43"/>
                    <a:gd name="T16" fmla="*/ 51 w 115"/>
                    <a:gd name="T17" fmla="*/ 35 h 43"/>
                    <a:gd name="T18" fmla="*/ 58 w 115"/>
                    <a:gd name="T19" fmla="*/ 36 h 43"/>
                    <a:gd name="T20" fmla="*/ 65 w 115"/>
                    <a:gd name="T21" fmla="*/ 37 h 43"/>
                    <a:gd name="T22" fmla="*/ 73 w 115"/>
                    <a:gd name="T23" fmla="*/ 39 h 43"/>
                    <a:gd name="T24" fmla="*/ 80 w 115"/>
                    <a:gd name="T25" fmla="*/ 40 h 43"/>
                    <a:gd name="T26" fmla="*/ 87 w 115"/>
                    <a:gd name="T27" fmla="*/ 42 h 43"/>
                    <a:gd name="T28" fmla="*/ 94 w 115"/>
                    <a:gd name="T29" fmla="*/ 42 h 43"/>
                    <a:gd name="T30" fmla="*/ 100 w 115"/>
                    <a:gd name="T31" fmla="*/ 43 h 43"/>
                    <a:gd name="T32" fmla="*/ 107 w 115"/>
                    <a:gd name="T33" fmla="*/ 43 h 43"/>
                    <a:gd name="T34" fmla="*/ 113 w 115"/>
                    <a:gd name="T35" fmla="*/ 43 h 43"/>
                    <a:gd name="T36" fmla="*/ 115 w 115"/>
                    <a:gd name="T37" fmla="*/ 21 h 43"/>
                    <a:gd name="T38" fmla="*/ 110 w 115"/>
                    <a:gd name="T39" fmla="*/ 20 h 43"/>
                    <a:gd name="T40" fmla="*/ 103 w 115"/>
                    <a:gd name="T41" fmla="*/ 20 h 43"/>
                    <a:gd name="T42" fmla="*/ 97 w 115"/>
                    <a:gd name="T43" fmla="*/ 19 h 43"/>
                    <a:gd name="T44" fmla="*/ 90 w 115"/>
                    <a:gd name="T45" fmla="*/ 19 h 43"/>
                    <a:gd name="T46" fmla="*/ 83 w 115"/>
                    <a:gd name="T47" fmla="*/ 17 h 43"/>
                    <a:gd name="T48" fmla="*/ 77 w 115"/>
                    <a:gd name="T49" fmla="*/ 16 h 43"/>
                    <a:gd name="T50" fmla="*/ 71 w 115"/>
                    <a:gd name="T51" fmla="*/ 14 h 43"/>
                    <a:gd name="T52" fmla="*/ 64 w 115"/>
                    <a:gd name="T53" fmla="*/ 13 h 43"/>
                    <a:gd name="T54" fmla="*/ 57 w 115"/>
                    <a:gd name="T55" fmla="*/ 11 h 43"/>
                    <a:gd name="T56" fmla="*/ 49 w 115"/>
                    <a:gd name="T57" fmla="*/ 10 h 43"/>
                    <a:gd name="T58" fmla="*/ 42 w 115"/>
                    <a:gd name="T59" fmla="*/ 8 h 43"/>
                    <a:gd name="T60" fmla="*/ 36 w 115"/>
                    <a:gd name="T61" fmla="*/ 7 h 43"/>
                    <a:gd name="T62" fmla="*/ 32 w 115"/>
                    <a:gd name="T63" fmla="*/ 5 h 43"/>
                    <a:gd name="T64" fmla="*/ 25 w 115"/>
                    <a:gd name="T65" fmla="*/ 3 h 43"/>
                    <a:gd name="T66" fmla="*/ 20 w 115"/>
                    <a:gd name="T67" fmla="*/ 3 h 43"/>
                    <a:gd name="T68" fmla="*/ 14 w 115"/>
                    <a:gd name="T69" fmla="*/ 0 h 43"/>
                    <a:gd name="T70" fmla="*/ 22 w 115"/>
                    <a:gd name="T71" fmla="*/ 10 h 43"/>
                    <a:gd name="T72" fmla="*/ 0 w 115"/>
                    <a:gd name="T73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5" h="43">
                      <a:moveTo>
                        <a:pt x="0" y="11"/>
                      </a:moveTo>
                      <a:lnTo>
                        <a:pt x="6" y="21"/>
                      </a:lnTo>
                      <a:lnTo>
                        <a:pt x="11" y="24"/>
                      </a:lnTo>
                      <a:lnTo>
                        <a:pt x="17" y="26"/>
                      </a:lnTo>
                      <a:lnTo>
                        <a:pt x="25" y="27"/>
                      </a:lnTo>
                      <a:lnTo>
                        <a:pt x="30" y="30"/>
                      </a:lnTo>
                      <a:lnTo>
                        <a:pt x="38" y="32"/>
                      </a:lnTo>
                      <a:lnTo>
                        <a:pt x="43" y="33"/>
                      </a:lnTo>
                      <a:lnTo>
                        <a:pt x="51" y="35"/>
                      </a:lnTo>
                      <a:lnTo>
                        <a:pt x="58" y="36"/>
                      </a:lnTo>
                      <a:lnTo>
                        <a:pt x="65" y="37"/>
                      </a:lnTo>
                      <a:lnTo>
                        <a:pt x="73" y="39"/>
                      </a:lnTo>
                      <a:lnTo>
                        <a:pt x="80" y="40"/>
                      </a:lnTo>
                      <a:lnTo>
                        <a:pt x="87" y="42"/>
                      </a:lnTo>
                      <a:lnTo>
                        <a:pt x="94" y="42"/>
                      </a:lnTo>
                      <a:lnTo>
                        <a:pt x="100" y="43"/>
                      </a:lnTo>
                      <a:lnTo>
                        <a:pt x="107" y="43"/>
                      </a:lnTo>
                      <a:lnTo>
                        <a:pt x="113" y="43"/>
                      </a:lnTo>
                      <a:lnTo>
                        <a:pt x="115" y="21"/>
                      </a:lnTo>
                      <a:lnTo>
                        <a:pt x="110" y="20"/>
                      </a:lnTo>
                      <a:lnTo>
                        <a:pt x="103" y="20"/>
                      </a:lnTo>
                      <a:lnTo>
                        <a:pt x="97" y="19"/>
                      </a:lnTo>
                      <a:lnTo>
                        <a:pt x="90" y="19"/>
                      </a:lnTo>
                      <a:lnTo>
                        <a:pt x="83" y="17"/>
                      </a:lnTo>
                      <a:lnTo>
                        <a:pt x="77" y="16"/>
                      </a:lnTo>
                      <a:lnTo>
                        <a:pt x="71" y="14"/>
                      </a:lnTo>
                      <a:lnTo>
                        <a:pt x="64" y="13"/>
                      </a:lnTo>
                      <a:lnTo>
                        <a:pt x="57" y="11"/>
                      </a:lnTo>
                      <a:lnTo>
                        <a:pt x="49" y="10"/>
                      </a:lnTo>
                      <a:lnTo>
                        <a:pt x="42" y="8"/>
                      </a:lnTo>
                      <a:lnTo>
                        <a:pt x="36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20" y="3"/>
                      </a:lnTo>
                      <a:lnTo>
                        <a:pt x="14" y="0"/>
                      </a:lnTo>
                      <a:lnTo>
                        <a:pt x="22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7" name="Freeform 115"/>
                <p:cNvSpPr>
                  <a:spLocks/>
                </p:cNvSpPr>
                <p:nvPr/>
              </p:nvSpPr>
              <p:spPr bwMode="auto">
                <a:xfrm>
                  <a:off x="5377" y="3214"/>
                  <a:ext cx="17" cy="107"/>
                </a:xfrm>
                <a:custGeom>
                  <a:avLst/>
                  <a:gdLst>
                    <a:gd name="T0" fmla="*/ 12 w 50"/>
                    <a:gd name="T1" fmla="*/ 23 h 321"/>
                    <a:gd name="T2" fmla="*/ 0 w 50"/>
                    <a:gd name="T3" fmla="*/ 13 h 321"/>
                    <a:gd name="T4" fmla="*/ 3 w 50"/>
                    <a:gd name="T5" fmla="*/ 32 h 321"/>
                    <a:gd name="T6" fmla="*/ 5 w 50"/>
                    <a:gd name="T7" fmla="*/ 49 h 321"/>
                    <a:gd name="T8" fmla="*/ 7 w 50"/>
                    <a:gd name="T9" fmla="*/ 67 h 321"/>
                    <a:gd name="T10" fmla="*/ 9 w 50"/>
                    <a:gd name="T11" fmla="*/ 86 h 321"/>
                    <a:gd name="T12" fmla="*/ 10 w 50"/>
                    <a:gd name="T13" fmla="*/ 105 h 321"/>
                    <a:gd name="T14" fmla="*/ 13 w 50"/>
                    <a:gd name="T15" fmla="*/ 122 h 321"/>
                    <a:gd name="T16" fmla="*/ 15 w 50"/>
                    <a:gd name="T17" fmla="*/ 141 h 321"/>
                    <a:gd name="T18" fmla="*/ 16 w 50"/>
                    <a:gd name="T19" fmla="*/ 160 h 321"/>
                    <a:gd name="T20" fmla="*/ 18 w 50"/>
                    <a:gd name="T21" fmla="*/ 179 h 321"/>
                    <a:gd name="T22" fmla="*/ 21 w 50"/>
                    <a:gd name="T23" fmla="*/ 196 h 321"/>
                    <a:gd name="T24" fmla="*/ 21 w 50"/>
                    <a:gd name="T25" fmla="*/ 217 h 321"/>
                    <a:gd name="T26" fmla="*/ 23 w 50"/>
                    <a:gd name="T27" fmla="*/ 235 h 321"/>
                    <a:gd name="T28" fmla="*/ 23 w 50"/>
                    <a:gd name="T29" fmla="*/ 257 h 321"/>
                    <a:gd name="T30" fmla="*/ 25 w 50"/>
                    <a:gd name="T31" fmla="*/ 278 h 321"/>
                    <a:gd name="T32" fmla="*/ 26 w 50"/>
                    <a:gd name="T33" fmla="*/ 299 h 321"/>
                    <a:gd name="T34" fmla="*/ 28 w 50"/>
                    <a:gd name="T35" fmla="*/ 321 h 321"/>
                    <a:gd name="T36" fmla="*/ 50 w 50"/>
                    <a:gd name="T37" fmla="*/ 320 h 321"/>
                    <a:gd name="T38" fmla="*/ 48 w 50"/>
                    <a:gd name="T39" fmla="*/ 298 h 321"/>
                    <a:gd name="T40" fmla="*/ 48 w 50"/>
                    <a:gd name="T41" fmla="*/ 276 h 321"/>
                    <a:gd name="T42" fmla="*/ 47 w 50"/>
                    <a:gd name="T43" fmla="*/ 256 h 321"/>
                    <a:gd name="T44" fmla="*/ 45 w 50"/>
                    <a:gd name="T45" fmla="*/ 234 h 321"/>
                    <a:gd name="T46" fmla="*/ 44 w 50"/>
                    <a:gd name="T47" fmla="*/ 215 h 321"/>
                    <a:gd name="T48" fmla="*/ 42 w 50"/>
                    <a:gd name="T49" fmla="*/ 196 h 321"/>
                    <a:gd name="T50" fmla="*/ 41 w 50"/>
                    <a:gd name="T51" fmla="*/ 176 h 321"/>
                    <a:gd name="T52" fmla="*/ 39 w 50"/>
                    <a:gd name="T53" fmla="*/ 157 h 321"/>
                    <a:gd name="T54" fmla="*/ 38 w 50"/>
                    <a:gd name="T55" fmla="*/ 138 h 321"/>
                    <a:gd name="T56" fmla="*/ 37 w 50"/>
                    <a:gd name="T57" fmla="*/ 119 h 321"/>
                    <a:gd name="T58" fmla="*/ 34 w 50"/>
                    <a:gd name="T59" fmla="*/ 102 h 321"/>
                    <a:gd name="T60" fmla="*/ 32 w 50"/>
                    <a:gd name="T61" fmla="*/ 83 h 321"/>
                    <a:gd name="T62" fmla="*/ 31 w 50"/>
                    <a:gd name="T63" fmla="*/ 65 h 321"/>
                    <a:gd name="T64" fmla="*/ 28 w 50"/>
                    <a:gd name="T65" fmla="*/ 48 h 321"/>
                    <a:gd name="T66" fmla="*/ 26 w 50"/>
                    <a:gd name="T67" fmla="*/ 29 h 321"/>
                    <a:gd name="T68" fmla="*/ 23 w 50"/>
                    <a:gd name="T69" fmla="*/ 10 h 321"/>
                    <a:gd name="T70" fmla="*/ 12 w 50"/>
                    <a:gd name="T71" fmla="*/ 0 h 321"/>
                    <a:gd name="T72" fmla="*/ 12 w 50"/>
                    <a:gd name="T73" fmla="*/ 23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" h="321">
                      <a:moveTo>
                        <a:pt x="12" y="23"/>
                      </a:moveTo>
                      <a:lnTo>
                        <a:pt x="0" y="13"/>
                      </a:lnTo>
                      <a:lnTo>
                        <a:pt x="3" y="32"/>
                      </a:lnTo>
                      <a:lnTo>
                        <a:pt x="5" y="49"/>
                      </a:lnTo>
                      <a:lnTo>
                        <a:pt x="7" y="67"/>
                      </a:lnTo>
                      <a:lnTo>
                        <a:pt x="9" y="86"/>
                      </a:lnTo>
                      <a:lnTo>
                        <a:pt x="10" y="105"/>
                      </a:lnTo>
                      <a:lnTo>
                        <a:pt x="13" y="122"/>
                      </a:lnTo>
                      <a:lnTo>
                        <a:pt x="15" y="141"/>
                      </a:lnTo>
                      <a:lnTo>
                        <a:pt x="16" y="160"/>
                      </a:lnTo>
                      <a:lnTo>
                        <a:pt x="18" y="179"/>
                      </a:lnTo>
                      <a:lnTo>
                        <a:pt x="21" y="196"/>
                      </a:lnTo>
                      <a:lnTo>
                        <a:pt x="21" y="217"/>
                      </a:lnTo>
                      <a:lnTo>
                        <a:pt x="23" y="235"/>
                      </a:lnTo>
                      <a:lnTo>
                        <a:pt x="23" y="257"/>
                      </a:lnTo>
                      <a:lnTo>
                        <a:pt x="25" y="278"/>
                      </a:lnTo>
                      <a:lnTo>
                        <a:pt x="26" y="299"/>
                      </a:lnTo>
                      <a:lnTo>
                        <a:pt x="28" y="321"/>
                      </a:lnTo>
                      <a:lnTo>
                        <a:pt x="50" y="320"/>
                      </a:lnTo>
                      <a:lnTo>
                        <a:pt x="48" y="298"/>
                      </a:lnTo>
                      <a:lnTo>
                        <a:pt x="48" y="276"/>
                      </a:lnTo>
                      <a:lnTo>
                        <a:pt x="47" y="256"/>
                      </a:lnTo>
                      <a:lnTo>
                        <a:pt x="45" y="234"/>
                      </a:lnTo>
                      <a:lnTo>
                        <a:pt x="44" y="215"/>
                      </a:lnTo>
                      <a:lnTo>
                        <a:pt x="42" y="196"/>
                      </a:lnTo>
                      <a:lnTo>
                        <a:pt x="41" y="176"/>
                      </a:lnTo>
                      <a:lnTo>
                        <a:pt x="39" y="157"/>
                      </a:lnTo>
                      <a:lnTo>
                        <a:pt x="38" y="138"/>
                      </a:lnTo>
                      <a:lnTo>
                        <a:pt x="37" y="119"/>
                      </a:lnTo>
                      <a:lnTo>
                        <a:pt x="34" y="102"/>
                      </a:lnTo>
                      <a:lnTo>
                        <a:pt x="32" y="83"/>
                      </a:lnTo>
                      <a:lnTo>
                        <a:pt x="31" y="65"/>
                      </a:lnTo>
                      <a:lnTo>
                        <a:pt x="28" y="48"/>
                      </a:lnTo>
                      <a:lnTo>
                        <a:pt x="26" y="29"/>
                      </a:lnTo>
                      <a:lnTo>
                        <a:pt x="23" y="10"/>
                      </a:lnTo>
                      <a:lnTo>
                        <a:pt x="12" y="0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8" name="Freeform 116"/>
                <p:cNvSpPr>
                  <a:spLocks/>
                </p:cNvSpPr>
                <p:nvPr/>
              </p:nvSpPr>
              <p:spPr bwMode="auto">
                <a:xfrm>
                  <a:off x="5353" y="3214"/>
                  <a:ext cx="28" cy="9"/>
                </a:xfrm>
                <a:custGeom>
                  <a:avLst/>
                  <a:gdLst>
                    <a:gd name="T0" fmla="*/ 0 w 86"/>
                    <a:gd name="T1" fmla="*/ 11 h 26"/>
                    <a:gd name="T2" fmla="*/ 12 w 86"/>
                    <a:gd name="T3" fmla="*/ 26 h 26"/>
                    <a:gd name="T4" fmla="*/ 31 w 86"/>
                    <a:gd name="T5" fmla="*/ 26 h 26"/>
                    <a:gd name="T6" fmla="*/ 41 w 86"/>
                    <a:gd name="T7" fmla="*/ 25 h 26"/>
                    <a:gd name="T8" fmla="*/ 49 w 86"/>
                    <a:gd name="T9" fmla="*/ 25 h 26"/>
                    <a:gd name="T10" fmla="*/ 58 w 86"/>
                    <a:gd name="T11" fmla="*/ 25 h 26"/>
                    <a:gd name="T12" fmla="*/ 68 w 86"/>
                    <a:gd name="T13" fmla="*/ 25 h 26"/>
                    <a:gd name="T14" fmla="*/ 77 w 86"/>
                    <a:gd name="T15" fmla="*/ 23 h 26"/>
                    <a:gd name="T16" fmla="*/ 86 w 86"/>
                    <a:gd name="T17" fmla="*/ 23 h 26"/>
                    <a:gd name="T18" fmla="*/ 86 w 86"/>
                    <a:gd name="T19" fmla="*/ 0 h 26"/>
                    <a:gd name="T20" fmla="*/ 76 w 86"/>
                    <a:gd name="T21" fmla="*/ 0 h 26"/>
                    <a:gd name="T22" fmla="*/ 67 w 86"/>
                    <a:gd name="T23" fmla="*/ 0 h 26"/>
                    <a:gd name="T24" fmla="*/ 58 w 86"/>
                    <a:gd name="T25" fmla="*/ 0 h 26"/>
                    <a:gd name="T26" fmla="*/ 48 w 86"/>
                    <a:gd name="T27" fmla="*/ 1 h 26"/>
                    <a:gd name="T28" fmla="*/ 39 w 86"/>
                    <a:gd name="T29" fmla="*/ 1 h 26"/>
                    <a:gd name="T30" fmla="*/ 29 w 86"/>
                    <a:gd name="T31" fmla="*/ 1 h 26"/>
                    <a:gd name="T32" fmla="*/ 20 w 86"/>
                    <a:gd name="T33" fmla="*/ 1 h 26"/>
                    <a:gd name="T34" fmla="*/ 10 w 86"/>
                    <a:gd name="T35" fmla="*/ 3 h 26"/>
                    <a:gd name="T36" fmla="*/ 22 w 86"/>
                    <a:gd name="T37" fmla="*/ 16 h 26"/>
                    <a:gd name="T38" fmla="*/ 0 w 86"/>
                    <a:gd name="T39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6" h="26">
                      <a:moveTo>
                        <a:pt x="0" y="11"/>
                      </a:moveTo>
                      <a:lnTo>
                        <a:pt x="12" y="26"/>
                      </a:lnTo>
                      <a:lnTo>
                        <a:pt x="31" y="26"/>
                      </a:lnTo>
                      <a:lnTo>
                        <a:pt x="41" y="25"/>
                      </a:lnTo>
                      <a:lnTo>
                        <a:pt x="49" y="25"/>
                      </a:lnTo>
                      <a:lnTo>
                        <a:pt x="58" y="25"/>
                      </a:lnTo>
                      <a:lnTo>
                        <a:pt x="68" y="25"/>
                      </a:lnTo>
                      <a:lnTo>
                        <a:pt x="77" y="23"/>
                      </a:lnTo>
                      <a:lnTo>
                        <a:pt x="86" y="23"/>
                      </a:lnTo>
                      <a:lnTo>
                        <a:pt x="86" y="0"/>
                      </a:lnTo>
                      <a:lnTo>
                        <a:pt x="76" y="0"/>
                      </a:lnTo>
                      <a:lnTo>
                        <a:pt x="67" y="0"/>
                      </a:lnTo>
                      <a:lnTo>
                        <a:pt x="58" y="0"/>
                      </a:lnTo>
                      <a:lnTo>
                        <a:pt x="48" y="1"/>
                      </a:lnTo>
                      <a:lnTo>
                        <a:pt x="39" y="1"/>
                      </a:lnTo>
                      <a:lnTo>
                        <a:pt x="29" y="1"/>
                      </a:lnTo>
                      <a:lnTo>
                        <a:pt x="20" y="1"/>
                      </a:lnTo>
                      <a:lnTo>
                        <a:pt x="10" y="3"/>
                      </a:lnTo>
                      <a:lnTo>
                        <a:pt x="22" y="16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9" name="Freeform 117"/>
                <p:cNvSpPr>
                  <a:spLocks/>
                </p:cNvSpPr>
                <p:nvPr/>
              </p:nvSpPr>
              <p:spPr bwMode="auto">
                <a:xfrm>
                  <a:off x="5353" y="3185"/>
                  <a:ext cx="19" cy="34"/>
                </a:xfrm>
                <a:custGeom>
                  <a:avLst/>
                  <a:gdLst>
                    <a:gd name="T0" fmla="*/ 44 w 57"/>
                    <a:gd name="T1" fmla="*/ 0 h 103"/>
                    <a:gd name="T2" fmla="*/ 35 w 57"/>
                    <a:gd name="T3" fmla="*/ 7 h 103"/>
                    <a:gd name="T4" fmla="*/ 29 w 57"/>
                    <a:gd name="T5" fmla="*/ 17 h 103"/>
                    <a:gd name="T6" fmla="*/ 25 w 57"/>
                    <a:gd name="T7" fmla="*/ 27 h 103"/>
                    <a:gd name="T8" fmla="*/ 20 w 57"/>
                    <a:gd name="T9" fmla="*/ 37 h 103"/>
                    <a:gd name="T10" fmla="*/ 15 w 57"/>
                    <a:gd name="T11" fmla="*/ 49 h 103"/>
                    <a:gd name="T12" fmla="*/ 12 w 57"/>
                    <a:gd name="T13" fmla="*/ 61 h 103"/>
                    <a:gd name="T14" fmla="*/ 7 w 57"/>
                    <a:gd name="T15" fmla="*/ 72 h 103"/>
                    <a:gd name="T16" fmla="*/ 3 w 57"/>
                    <a:gd name="T17" fmla="*/ 85 h 103"/>
                    <a:gd name="T18" fmla="*/ 0 w 57"/>
                    <a:gd name="T19" fmla="*/ 98 h 103"/>
                    <a:gd name="T20" fmla="*/ 22 w 57"/>
                    <a:gd name="T21" fmla="*/ 103 h 103"/>
                    <a:gd name="T22" fmla="*/ 26 w 57"/>
                    <a:gd name="T23" fmla="*/ 91 h 103"/>
                    <a:gd name="T24" fmla="*/ 29 w 57"/>
                    <a:gd name="T25" fmla="*/ 80 h 103"/>
                    <a:gd name="T26" fmla="*/ 33 w 57"/>
                    <a:gd name="T27" fmla="*/ 69 h 103"/>
                    <a:gd name="T28" fmla="*/ 36 w 57"/>
                    <a:gd name="T29" fmla="*/ 58 h 103"/>
                    <a:gd name="T30" fmla="*/ 42 w 57"/>
                    <a:gd name="T31" fmla="*/ 48 h 103"/>
                    <a:gd name="T32" fmla="*/ 47 w 57"/>
                    <a:gd name="T33" fmla="*/ 37 h 103"/>
                    <a:gd name="T34" fmla="*/ 51 w 57"/>
                    <a:gd name="T35" fmla="*/ 27 h 103"/>
                    <a:gd name="T36" fmla="*/ 57 w 57"/>
                    <a:gd name="T37" fmla="*/ 16 h 103"/>
                    <a:gd name="T38" fmla="*/ 47 w 57"/>
                    <a:gd name="T39" fmla="*/ 23 h 103"/>
                    <a:gd name="T40" fmla="*/ 44 w 57"/>
                    <a:gd name="T4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7" h="103">
                      <a:moveTo>
                        <a:pt x="44" y="0"/>
                      </a:moveTo>
                      <a:lnTo>
                        <a:pt x="35" y="7"/>
                      </a:lnTo>
                      <a:lnTo>
                        <a:pt x="29" y="17"/>
                      </a:lnTo>
                      <a:lnTo>
                        <a:pt x="25" y="27"/>
                      </a:lnTo>
                      <a:lnTo>
                        <a:pt x="20" y="37"/>
                      </a:lnTo>
                      <a:lnTo>
                        <a:pt x="15" y="49"/>
                      </a:lnTo>
                      <a:lnTo>
                        <a:pt x="12" y="61"/>
                      </a:lnTo>
                      <a:lnTo>
                        <a:pt x="7" y="72"/>
                      </a:lnTo>
                      <a:lnTo>
                        <a:pt x="3" y="85"/>
                      </a:lnTo>
                      <a:lnTo>
                        <a:pt x="0" y="98"/>
                      </a:lnTo>
                      <a:lnTo>
                        <a:pt x="22" y="103"/>
                      </a:lnTo>
                      <a:lnTo>
                        <a:pt x="26" y="91"/>
                      </a:lnTo>
                      <a:lnTo>
                        <a:pt x="29" y="80"/>
                      </a:lnTo>
                      <a:lnTo>
                        <a:pt x="33" y="69"/>
                      </a:lnTo>
                      <a:lnTo>
                        <a:pt x="36" y="58"/>
                      </a:lnTo>
                      <a:lnTo>
                        <a:pt x="42" y="48"/>
                      </a:lnTo>
                      <a:lnTo>
                        <a:pt x="47" y="37"/>
                      </a:lnTo>
                      <a:lnTo>
                        <a:pt x="51" y="27"/>
                      </a:lnTo>
                      <a:lnTo>
                        <a:pt x="57" y="16"/>
                      </a:lnTo>
                      <a:lnTo>
                        <a:pt x="47" y="2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0" name="Freeform 118"/>
                <p:cNvSpPr>
                  <a:spLocks/>
                </p:cNvSpPr>
                <p:nvPr/>
              </p:nvSpPr>
              <p:spPr bwMode="auto">
                <a:xfrm>
                  <a:off x="5367" y="3177"/>
                  <a:ext cx="51" cy="16"/>
                </a:xfrm>
                <a:custGeom>
                  <a:avLst/>
                  <a:gdLst>
                    <a:gd name="T0" fmla="*/ 151 w 151"/>
                    <a:gd name="T1" fmla="*/ 2 h 47"/>
                    <a:gd name="T2" fmla="*/ 141 w 151"/>
                    <a:gd name="T3" fmla="*/ 0 h 47"/>
                    <a:gd name="T4" fmla="*/ 132 w 151"/>
                    <a:gd name="T5" fmla="*/ 0 h 47"/>
                    <a:gd name="T6" fmla="*/ 125 w 151"/>
                    <a:gd name="T7" fmla="*/ 3 h 47"/>
                    <a:gd name="T8" fmla="*/ 115 w 151"/>
                    <a:gd name="T9" fmla="*/ 5 h 47"/>
                    <a:gd name="T10" fmla="*/ 106 w 151"/>
                    <a:gd name="T11" fmla="*/ 6 h 47"/>
                    <a:gd name="T12" fmla="*/ 97 w 151"/>
                    <a:gd name="T13" fmla="*/ 8 h 47"/>
                    <a:gd name="T14" fmla="*/ 88 w 151"/>
                    <a:gd name="T15" fmla="*/ 9 h 47"/>
                    <a:gd name="T16" fmla="*/ 80 w 151"/>
                    <a:gd name="T17" fmla="*/ 10 h 47"/>
                    <a:gd name="T18" fmla="*/ 69 w 151"/>
                    <a:gd name="T19" fmla="*/ 12 h 47"/>
                    <a:gd name="T20" fmla="*/ 62 w 151"/>
                    <a:gd name="T21" fmla="*/ 13 h 47"/>
                    <a:gd name="T22" fmla="*/ 53 w 151"/>
                    <a:gd name="T23" fmla="*/ 15 h 47"/>
                    <a:gd name="T24" fmla="*/ 45 w 151"/>
                    <a:gd name="T25" fmla="*/ 16 h 47"/>
                    <a:gd name="T26" fmla="*/ 35 w 151"/>
                    <a:gd name="T27" fmla="*/ 18 h 47"/>
                    <a:gd name="T28" fmla="*/ 26 w 151"/>
                    <a:gd name="T29" fmla="*/ 19 h 47"/>
                    <a:gd name="T30" fmla="*/ 17 w 151"/>
                    <a:gd name="T31" fmla="*/ 21 h 47"/>
                    <a:gd name="T32" fmla="*/ 8 w 151"/>
                    <a:gd name="T33" fmla="*/ 22 h 47"/>
                    <a:gd name="T34" fmla="*/ 0 w 151"/>
                    <a:gd name="T35" fmla="*/ 24 h 47"/>
                    <a:gd name="T36" fmla="*/ 3 w 151"/>
                    <a:gd name="T37" fmla="*/ 47 h 47"/>
                    <a:gd name="T38" fmla="*/ 13 w 151"/>
                    <a:gd name="T39" fmla="*/ 45 h 47"/>
                    <a:gd name="T40" fmla="*/ 21 w 151"/>
                    <a:gd name="T41" fmla="*/ 44 h 47"/>
                    <a:gd name="T42" fmla="*/ 30 w 151"/>
                    <a:gd name="T43" fmla="*/ 42 h 47"/>
                    <a:gd name="T44" fmla="*/ 39 w 151"/>
                    <a:gd name="T45" fmla="*/ 41 h 47"/>
                    <a:gd name="T46" fmla="*/ 48 w 151"/>
                    <a:gd name="T47" fmla="*/ 40 h 47"/>
                    <a:gd name="T48" fmla="*/ 56 w 151"/>
                    <a:gd name="T49" fmla="*/ 38 h 47"/>
                    <a:gd name="T50" fmla="*/ 65 w 151"/>
                    <a:gd name="T51" fmla="*/ 37 h 47"/>
                    <a:gd name="T52" fmla="*/ 74 w 151"/>
                    <a:gd name="T53" fmla="*/ 35 h 47"/>
                    <a:gd name="T54" fmla="*/ 83 w 151"/>
                    <a:gd name="T55" fmla="*/ 32 h 47"/>
                    <a:gd name="T56" fmla="*/ 93 w 151"/>
                    <a:gd name="T57" fmla="*/ 32 h 47"/>
                    <a:gd name="T58" fmla="*/ 101 w 151"/>
                    <a:gd name="T59" fmla="*/ 29 h 47"/>
                    <a:gd name="T60" fmla="*/ 110 w 151"/>
                    <a:gd name="T61" fmla="*/ 29 h 47"/>
                    <a:gd name="T62" fmla="*/ 119 w 151"/>
                    <a:gd name="T63" fmla="*/ 28 h 47"/>
                    <a:gd name="T64" fmla="*/ 128 w 151"/>
                    <a:gd name="T65" fmla="*/ 26 h 47"/>
                    <a:gd name="T66" fmla="*/ 136 w 151"/>
                    <a:gd name="T67" fmla="*/ 24 h 47"/>
                    <a:gd name="T68" fmla="*/ 145 w 151"/>
                    <a:gd name="T69" fmla="*/ 22 h 47"/>
                    <a:gd name="T70" fmla="*/ 136 w 151"/>
                    <a:gd name="T71" fmla="*/ 21 h 47"/>
                    <a:gd name="T72" fmla="*/ 151 w 151"/>
                    <a:gd name="T73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1" h="47">
                      <a:moveTo>
                        <a:pt x="151" y="2"/>
                      </a:moveTo>
                      <a:lnTo>
                        <a:pt x="141" y="0"/>
                      </a:lnTo>
                      <a:lnTo>
                        <a:pt x="132" y="0"/>
                      </a:lnTo>
                      <a:lnTo>
                        <a:pt x="125" y="3"/>
                      </a:lnTo>
                      <a:lnTo>
                        <a:pt x="115" y="5"/>
                      </a:lnTo>
                      <a:lnTo>
                        <a:pt x="106" y="6"/>
                      </a:lnTo>
                      <a:lnTo>
                        <a:pt x="97" y="8"/>
                      </a:lnTo>
                      <a:lnTo>
                        <a:pt x="88" y="9"/>
                      </a:lnTo>
                      <a:lnTo>
                        <a:pt x="80" y="10"/>
                      </a:lnTo>
                      <a:lnTo>
                        <a:pt x="69" y="12"/>
                      </a:lnTo>
                      <a:lnTo>
                        <a:pt x="62" y="13"/>
                      </a:lnTo>
                      <a:lnTo>
                        <a:pt x="53" y="15"/>
                      </a:lnTo>
                      <a:lnTo>
                        <a:pt x="45" y="16"/>
                      </a:lnTo>
                      <a:lnTo>
                        <a:pt x="35" y="18"/>
                      </a:lnTo>
                      <a:lnTo>
                        <a:pt x="26" y="19"/>
                      </a:lnTo>
                      <a:lnTo>
                        <a:pt x="17" y="21"/>
                      </a:lnTo>
                      <a:lnTo>
                        <a:pt x="8" y="22"/>
                      </a:lnTo>
                      <a:lnTo>
                        <a:pt x="0" y="24"/>
                      </a:lnTo>
                      <a:lnTo>
                        <a:pt x="3" y="47"/>
                      </a:lnTo>
                      <a:lnTo>
                        <a:pt x="13" y="45"/>
                      </a:lnTo>
                      <a:lnTo>
                        <a:pt x="21" y="44"/>
                      </a:lnTo>
                      <a:lnTo>
                        <a:pt x="30" y="42"/>
                      </a:lnTo>
                      <a:lnTo>
                        <a:pt x="39" y="41"/>
                      </a:lnTo>
                      <a:lnTo>
                        <a:pt x="48" y="40"/>
                      </a:lnTo>
                      <a:lnTo>
                        <a:pt x="56" y="38"/>
                      </a:lnTo>
                      <a:lnTo>
                        <a:pt x="65" y="37"/>
                      </a:lnTo>
                      <a:lnTo>
                        <a:pt x="74" y="35"/>
                      </a:lnTo>
                      <a:lnTo>
                        <a:pt x="83" y="32"/>
                      </a:lnTo>
                      <a:lnTo>
                        <a:pt x="93" y="32"/>
                      </a:lnTo>
                      <a:lnTo>
                        <a:pt x="101" y="29"/>
                      </a:lnTo>
                      <a:lnTo>
                        <a:pt x="110" y="29"/>
                      </a:lnTo>
                      <a:lnTo>
                        <a:pt x="119" y="28"/>
                      </a:lnTo>
                      <a:lnTo>
                        <a:pt x="128" y="26"/>
                      </a:lnTo>
                      <a:lnTo>
                        <a:pt x="136" y="24"/>
                      </a:lnTo>
                      <a:lnTo>
                        <a:pt x="145" y="22"/>
                      </a:lnTo>
                      <a:lnTo>
                        <a:pt x="136" y="21"/>
                      </a:lnTo>
                      <a:lnTo>
                        <a:pt x="15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1" name="Freeform 119"/>
                <p:cNvSpPr>
                  <a:spLocks/>
                </p:cNvSpPr>
                <p:nvPr/>
              </p:nvSpPr>
              <p:spPr bwMode="auto">
                <a:xfrm>
                  <a:off x="5367" y="3185"/>
                  <a:ext cx="5" cy="8"/>
                </a:xfrm>
                <a:custGeom>
                  <a:avLst/>
                  <a:gdLst>
                    <a:gd name="T0" fmla="*/ 0 w 13"/>
                    <a:gd name="T1" fmla="*/ 23 h 23"/>
                    <a:gd name="T2" fmla="*/ 5 w 13"/>
                    <a:gd name="T3" fmla="*/ 23 h 23"/>
                    <a:gd name="T4" fmla="*/ 8 w 13"/>
                    <a:gd name="T5" fmla="*/ 20 h 23"/>
                    <a:gd name="T6" fmla="*/ 11 w 13"/>
                    <a:gd name="T7" fmla="*/ 16 h 23"/>
                    <a:gd name="T8" fmla="*/ 13 w 13"/>
                    <a:gd name="T9" fmla="*/ 13 h 23"/>
                    <a:gd name="T10" fmla="*/ 13 w 13"/>
                    <a:gd name="T11" fmla="*/ 8 h 23"/>
                    <a:gd name="T12" fmla="*/ 10 w 13"/>
                    <a:gd name="T13" fmla="*/ 4 h 23"/>
                    <a:gd name="T14" fmla="*/ 7 w 13"/>
                    <a:gd name="T15" fmla="*/ 1 h 23"/>
                    <a:gd name="T16" fmla="*/ 1 w 13"/>
                    <a:gd name="T17" fmla="*/ 0 h 23"/>
                    <a:gd name="T18" fmla="*/ 0 w 13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3">
                      <a:moveTo>
                        <a:pt x="0" y="23"/>
                      </a:moveTo>
                      <a:lnTo>
                        <a:pt x="5" y="23"/>
                      </a:lnTo>
                      <a:lnTo>
                        <a:pt x="8" y="20"/>
                      </a:lnTo>
                      <a:lnTo>
                        <a:pt x="11" y="16"/>
                      </a:lnTo>
                      <a:lnTo>
                        <a:pt x="13" y="13"/>
                      </a:lnTo>
                      <a:lnTo>
                        <a:pt x="13" y="8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2" name="Freeform 120"/>
                <p:cNvSpPr>
                  <a:spLocks/>
                </p:cNvSpPr>
                <p:nvPr/>
              </p:nvSpPr>
              <p:spPr bwMode="auto">
                <a:xfrm>
                  <a:off x="5326" y="3183"/>
                  <a:ext cx="42" cy="10"/>
                </a:xfrm>
                <a:custGeom>
                  <a:avLst/>
                  <a:gdLst>
                    <a:gd name="T0" fmla="*/ 0 w 126"/>
                    <a:gd name="T1" fmla="*/ 16 h 28"/>
                    <a:gd name="T2" fmla="*/ 8 w 126"/>
                    <a:gd name="T3" fmla="*/ 23 h 28"/>
                    <a:gd name="T4" fmla="*/ 16 w 126"/>
                    <a:gd name="T5" fmla="*/ 25 h 28"/>
                    <a:gd name="T6" fmla="*/ 23 w 126"/>
                    <a:gd name="T7" fmla="*/ 25 h 28"/>
                    <a:gd name="T8" fmla="*/ 30 w 126"/>
                    <a:gd name="T9" fmla="*/ 25 h 28"/>
                    <a:gd name="T10" fmla="*/ 37 w 126"/>
                    <a:gd name="T11" fmla="*/ 25 h 28"/>
                    <a:gd name="T12" fmla="*/ 45 w 126"/>
                    <a:gd name="T13" fmla="*/ 26 h 28"/>
                    <a:gd name="T14" fmla="*/ 52 w 126"/>
                    <a:gd name="T15" fmla="*/ 26 h 28"/>
                    <a:gd name="T16" fmla="*/ 59 w 126"/>
                    <a:gd name="T17" fmla="*/ 26 h 28"/>
                    <a:gd name="T18" fmla="*/ 72 w 126"/>
                    <a:gd name="T19" fmla="*/ 26 h 28"/>
                    <a:gd name="T20" fmla="*/ 80 w 126"/>
                    <a:gd name="T21" fmla="*/ 26 h 28"/>
                    <a:gd name="T22" fmla="*/ 87 w 126"/>
                    <a:gd name="T23" fmla="*/ 26 h 28"/>
                    <a:gd name="T24" fmla="*/ 94 w 126"/>
                    <a:gd name="T25" fmla="*/ 28 h 28"/>
                    <a:gd name="T26" fmla="*/ 101 w 126"/>
                    <a:gd name="T27" fmla="*/ 28 h 28"/>
                    <a:gd name="T28" fmla="*/ 109 w 126"/>
                    <a:gd name="T29" fmla="*/ 28 h 28"/>
                    <a:gd name="T30" fmla="*/ 125 w 126"/>
                    <a:gd name="T31" fmla="*/ 28 h 28"/>
                    <a:gd name="T32" fmla="*/ 126 w 126"/>
                    <a:gd name="T33" fmla="*/ 5 h 28"/>
                    <a:gd name="T34" fmla="*/ 119 w 126"/>
                    <a:gd name="T35" fmla="*/ 3 h 28"/>
                    <a:gd name="T36" fmla="*/ 110 w 126"/>
                    <a:gd name="T37" fmla="*/ 3 h 28"/>
                    <a:gd name="T38" fmla="*/ 103 w 126"/>
                    <a:gd name="T39" fmla="*/ 3 h 28"/>
                    <a:gd name="T40" fmla="*/ 96 w 126"/>
                    <a:gd name="T41" fmla="*/ 3 h 28"/>
                    <a:gd name="T42" fmla="*/ 88 w 126"/>
                    <a:gd name="T43" fmla="*/ 3 h 28"/>
                    <a:gd name="T44" fmla="*/ 81 w 126"/>
                    <a:gd name="T45" fmla="*/ 3 h 28"/>
                    <a:gd name="T46" fmla="*/ 74 w 126"/>
                    <a:gd name="T47" fmla="*/ 2 h 28"/>
                    <a:gd name="T48" fmla="*/ 59 w 126"/>
                    <a:gd name="T49" fmla="*/ 2 h 28"/>
                    <a:gd name="T50" fmla="*/ 52 w 126"/>
                    <a:gd name="T51" fmla="*/ 2 h 28"/>
                    <a:gd name="T52" fmla="*/ 46 w 126"/>
                    <a:gd name="T53" fmla="*/ 2 h 28"/>
                    <a:gd name="T54" fmla="*/ 39 w 126"/>
                    <a:gd name="T55" fmla="*/ 0 h 28"/>
                    <a:gd name="T56" fmla="*/ 32 w 126"/>
                    <a:gd name="T57" fmla="*/ 0 h 28"/>
                    <a:gd name="T58" fmla="*/ 24 w 126"/>
                    <a:gd name="T59" fmla="*/ 0 h 28"/>
                    <a:gd name="T60" fmla="*/ 10 w 126"/>
                    <a:gd name="T61" fmla="*/ 0 h 28"/>
                    <a:gd name="T62" fmla="*/ 20 w 126"/>
                    <a:gd name="T63" fmla="*/ 7 h 28"/>
                    <a:gd name="T64" fmla="*/ 0 w 126"/>
                    <a:gd name="T65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6" h="28">
                      <a:moveTo>
                        <a:pt x="0" y="16"/>
                      </a:moveTo>
                      <a:lnTo>
                        <a:pt x="8" y="23"/>
                      </a:lnTo>
                      <a:lnTo>
                        <a:pt x="16" y="25"/>
                      </a:lnTo>
                      <a:lnTo>
                        <a:pt x="23" y="25"/>
                      </a:lnTo>
                      <a:lnTo>
                        <a:pt x="30" y="25"/>
                      </a:lnTo>
                      <a:lnTo>
                        <a:pt x="37" y="25"/>
                      </a:lnTo>
                      <a:lnTo>
                        <a:pt x="45" y="26"/>
                      </a:lnTo>
                      <a:lnTo>
                        <a:pt x="52" y="26"/>
                      </a:lnTo>
                      <a:lnTo>
                        <a:pt x="59" y="26"/>
                      </a:lnTo>
                      <a:lnTo>
                        <a:pt x="72" y="26"/>
                      </a:lnTo>
                      <a:lnTo>
                        <a:pt x="80" y="26"/>
                      </a:lnTo>
                      <a:lnTo>
                        <a:pt x="87" y="26"/>
                      </a:lnTo>
                      <a:lnTo>
                        <a:pt x="94" y="28"/>
                      </a:lnTo>
                      <a:lnTo>
                        <a:pt x="101" y="28"/>
                      </a:lnTo>
                      <a:lnTo>
                        <a:pt x="109" y="28"/>
                      </a:lnTo>
                      <a:lnTo>
                        <a:pt x="125" y="28"/>
                      </a:lnTo>
                      <a:lnTo>
                        <a:pt x="126" y="5"/>
                      </a:lnTo>
                      <a:lnTo>
                        <a:pt x="119" y="3"/>
                      </a:lnTo>
                      <a:lnTo>
                        <a:pt x="110" y="3"/>
                      </a:lnTo>
                      <a:lnTo>
                        <a:pt x="103" y="3"/>
                      </a:lnTo>
                      <a:lnTo>
                        <a:pt x="96" y="3"/>
                      </a:lnTo>
                      <a:lnTo>
                        <a:pt x="88" y="3"/>
                      </a:lnTo>
                      <a:lnTo>
                        <a:pt x="81" y="3"/>
                      </a:lnTo>
                      <a:lnTo>
                        <a:pt x="74" y="2"/>
                      </a:lnTo>
                      <a:lnTo>
                        <a:pt x="59" y="2"/>
                      </a:lnTo>
                      <a:lnTo>
                        <a:pt x="52" y="2"/>
                      </a:lnTo>
                      <a:lnTo>
                        <a:pt x="46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20" y="7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3" name="Freeform 121"/>
                <p:cNvSpPr>
                  <a:spLocks/>
                </p:cNvSpPr>
                <p:nvPr/>
              </p:nvSpPr>
              <p:spPr bwMode="auto">
                <a:xfrm>
                  <a:off x="5256" y="2907"/>
                  <a:ext cx="76" cy="282"/>
                </a:xfrm>
                <a:custGeom>
                  <a:avLst/>
                  <a:gdLst>
                    <a:gd name="T0" fmla="*/ 7 w 228"/>
                    <a:gd name="T1" fmla="*/ 34 h 844"/>
                    <a:gd name="T2" fmla="*/ 22 w 228"/>
                    <a:gd name="T3" fmla="*/ 88 h 844"/>
                    <a:gd name="T4" fmla="*/ 35 w 228"/>
                    <a:gd name="T5" fmla="*/ 143 h 844"/>
                    <a:gd name="T6" fmla="*/ 48 w 228"/>
                    <a:gd name="T7" fmla="*/ 200 h 844"/>
                    <a:gd name="T8" fmla="*/ 61 w 228"/>
                    <a:gd name="T9" fmla="*/ 255 h 844"/>
                    <a:gd name="T10" fmla="*/ 74 w 228"/>
                    <a:gd name="T11" fmla="*/ 312 h 844"/>
                    <a:gd name="T12" fmla="*/ 85 w 228"/>
                    <a:gd name="T13" fmla="*/ 369 h 844"/>
                    <a:gd name="T14" fmla="*/ 99 w 228"/>
                    <a:gd name="T15" fmla="*/ 425 h 844"/>
                    <a:gd name="T16" fmla="*/ 110 w 228"/>
                    <a:gd name="T17" fmla="*/ 481 h 844"/>
                    <a:gd name="T18" fmla="*/ 122 w 228"/>
                    <a:gd name="T19" fmla="*/ 534 h 844"/>
                    <a:gd name="T20" fmla="*/ 133 w 228"/>
                    <a:gd name="T21" fmla="*/ 587 h 844"/>
                    <a:gd name="T22" fmla="*/ 147 w 228"/>
                    <a:gd name="T23" fmla="*/ 639 h 844"/>
                    <a:gd name="T24" fmla="*/ 160 w 228"/>
                    <a:gd name="T25" fmla="*/ 689 h 844"/>
                    <a:gd name="T26" fmla="*/ 173 w 228"/>
                    <a:gd name="T27" fmla="*/ 737 h 844"/>
                    <a:gd name="T28" fmla="*/ 186 w 228"/>
                    <a:gd name="T29" fmla="*/ 782 h 844"/>
                    <a:gd name="T30" fmla="*/ 199 w 228"/>
                    <a:gd name="T31" fmla="*/ 824 h 844"/>
                    <a:gd name="T32" fmla="*/ 228 w 228"/>
                    <a:gd name="T33" fmla="*/ 835 h 844"/>
                    <a:gd name="T34" fmla="*/ 215 w 228"/>
                    <a:gd name="T35" fmla="*/ 795 h 844"/>
                    <a:gd name="T36" fmla="*/ 202 w 228"/>
                    <a:gd name="T37" fmla="*/ 753 h 844"/>
                    <a:gd name="T38" fmla="*/ 189 w 228"/>
                    <a:gd name="T39" fmla="*/ 706 h 844"/>
                    <a:gd name="T40" fmla="*/ 176 w 228"/>
                    <a:gd name="T41" fmla="*/ 658 h 844"/>
                    <a:gd name="T42" fmla="*/ 164 w 228"/>
                    <a:gd name="T43" fmla="*/ 609 h 844"/>
                    <a:gd name="T44" fmla="*/ 151 w 228"/>
                    <a:gd name="T45" fmla="*/ 556 h 844"/>
                    <a:gd name="T46" fmla="*/ 139 w 228"/>
                    <a:gd name="T47" fmla="*/ 504 h 844"/>
                    <a:gd name="T48" fmla="*/ 126 w 228"/>
                    <a:gd name="T49" fmla="*/ 449 h 844"/>
                    <a:gd name="T50" fmla="*/ 115 w 228"/>
                    <a:gd name="T51" fmla="*/ 392 h 844"/>
                    <a:gd name="T52" fmla="*/ 101 w 228"/>
                    <a:gd name="T53" fmla="*/ 337 h 844"/>
                    <a:gd name="T54" fmla="*/ 90 w 228"/>
                    <a:gd name="T55" fmla="*/ 280 h 844"/>
                    <a:gd name="T56" fmla="*/ 77 w 228"/>
                    <a:gd name="T57" fmla="*/ 223 h 844"/>
                    <a:gd name="T58" fmla="*/ 64 w 228"/>
                    <a:gd name="T59" fmla="*/ 166 h 844"/>
                    <a:gd name="T60" fmla="*/ 51 w 228"/>
                    <a:gd name="T61" fmla="*/ 111 h 844"/>
                    <a:gd name="T62" fmla="*/ 37 w 228"/>
                    <a:gd name="T63" fmla="*/ 54 h 844"/>
                    <a:gd name="T64" fmla="*/ 23 w 228"/>
                    <a:gd name="T65" fmla="*/ 0 h 8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28" h="844">
                      <a:moveTo>
                        <a:pt x="0" y="6"/>
                      </a:moveTo>
                      <a:lnTo>
                        <a:pt x="7" y="34"/>
                      </a:lnTo>
                      <a:lnTo>
                        <a:pt x="14" y="60"/>
                      </a:lnTo>
                      <a:lnTo>
                        <a:pt x="22" y="88"/>
                      </a:lnTo>
                      <a:lnTo>
                        <a:pt x="27" y="115"/>
                      </a:lnTo>
                      <a:lnTo>
                        <a:pt x="35" y="143"/>
                      </a:lnTo>
                      <a:lnTo>
                        <a:pt x="42" y="172"/>
                      </a:lnTo>
                      <a:lnTo>
                        <a:pt x="48" y="200"/>
                      </a:lnTo>
                      <a:lnTo>
                        <a:pt x="53" y="227"/>
                      </a:lnTo>
                      <a:lnTo>
                        <a:pt x="61" y="255"/>
                      </a:lnTo>
                      <a:lnTo>
                        <a:pt x="67" y="284"/>
                      </a:lnTo>
                      <a:lnTo>
                        <a:pt x="74" y="312"/>
                      </a:lnTo>
                      <a:lnTo>
                        <a:pt x="80" y="341"/>
                      </a:lnTo>
                      <a:lnTo>
                        <a:pt x="85" y="369"/>
                      </a:lnTo>
                      <a:lnTo>
                        <a:pt x="93" y="396"/>
                      </a:lnTo>
                      <a:lnTo>
                        <a:pt x="99" y="425"/>
                      </a:lnTo>
                      <a:lnTo>
                        <a:pt x="104" y="453"/>
                      </a:lnTo>
                      <a:lnTo>
                        <a:pt x="110" y="481"/>
                      </a:lnTo>
                      <a:lnTo>
                        <a:pt x="116" y="508"/>
                      </a:lnTo>
                      <a:lnTo>
                        <a:pt x="122" y="534"/>
                      </a:lnTo>
                      <a:lnTo>
                        <a:pt x="129" y="561"/>
                      </a:lnTo>
                      <a:lnTo>
                        <a:pt x="133" y="587"/>
                      </a:lnTo>
                      <a:lnTo>
                        <a:pt x="141" y="614"/>
                      </a:lnTo>
                      <a:lnTo>
                        <a:pt x="147" y="639"/>
                      </a:lnTo>
                      <a:lnTo>
                        <a:pt x="152" y="664"/>
                      </a:lnTo>
                      <a:lnTo>
                        <a:pt x="160" y="689"/>
                      </a:lnTo>
                      <a:lnTo>
                        <a:pt x="165" y="713"/>
                      </a:lnTo>
                      <a:lnTo>
                        <a:pt x="173" y="737"/>
                      </a:lnTo>
                      <a:lnTo>
                        <a:pt x="179" y="758"/>
                      </a:lnTo>
                      <a:lnTo>
                        <a:pt x="186" y="782"/>
                      </a:lnTo>
                      <a:lnTo>
                        <a:pt x="192" y="802"/>
                      </a:lnTo>
                      <a:lnTo>
                        <a:pt x="199" y="824"/>
                      </a:lnTo>
                      <a:lnTo>
                        <a:pt x="208" y="844"/>
                      </a:lnTo>
                      <a:lnTo>
                        <a:pt x="228" y="835"/>
                      </a:lnTo>
                      <a:lnTo>
                        <a:pt x="222" y="817"/>
                      </a:lnTo>
                      <a:lnTo>
                        <a:pt x="215" y="795"/>
                      </a:lnTo>
                      <a:lnTo>
                        <a:pt x="209" y="774"/>
                      </a:lnTo>
                      <a:lnTo>
                        <a:pt x="202" y="753"/>
                      </a:lnTo>
                      <a:lnTo>
                        <a:pt x="195" y="729"/>
                      </a:lnTo>
                      <a:lnTo>
                        <a:pt x="189" y="706"/>
                      </a:lnTo>
                      <a:lnTo>
                        <a:pt x="183" y="683"/>
                      </a:lnTo>
                      <a:lnTo>
                        <a:pt x="176" y="658"/>
                      </a:lnTo>
                      <a:lnTo>
                        <a:pt x="170" y="633"/>
                      </a:lnTo>
                      <a:lnTo>
                        <a:pt x="164" y="609"/>
                      </a:lnTo>
                      <a:lnTo>
                        <a:pt x="157" y="582"/>
                      </a:lnTo>
                      <a:lnTo>
                        <a:pt x="151" y="556"/>
                      </a:lnTo>
                      <a:lnTo>
                        <a:pt x="145" y="530"/>
                      </a:lnTo>
                      <a:lnTo>
                        <a:pt x="139" y="504"/>
                      </a:lnTo>
                      <a:lnTo>
                        <a:pt x="133" y="475"/>
                      </a:lnTo>
                      <a:lnTo>
                        <a:pt x="126" y="449"/>
                      </a:lnTo>
                      <a:lnTo>
                        <a:pt x="120" y="421"/>
                      </a:lnTo>
                      <a:lnTo>
                        <a:pt x="115" y="392"/>
                      </a:lnTo>
                      <a:lnTo>
                        <a:pt x="109" y="364"/>
                      </a:lnTo>
                      <a:lnTo>
                        <a:pt x="101" y="337"/>
                      </a:lnTo>
                      <a:lnTo>
                        <a:pt x="96" y="307"/>
                      </a:lnTo>
                      <a:lnTo>
                        <a:pt x="90" y="280"/>
                      </a:lnTo>
                      <a:lnTo>
                        <a:pt x="84" y="251"/>
                      </a:lnTo>
                      <a:lnTo>
                        <a:pt x="77" y="223"/>
                      </a:lnTo>
                      <a:lnTo>
                        <a:pt x="71" y="195"/>
                      </a:lnTo>
                      <a:lnTo>
                        <a:pt x="64" y="166"/>
                      </a:lnTo>
                      <a:lnTo>
                        <a:pt x="56" y="137"/>
                      </a:lnTo>
                      <a:lnTo>
                        <a:pt x="51" y="111"/>
                      </a:lnTo>
                      <a:lnTo>
                        <a:pt x="43" y="82"/>
                      </a:lnTo>
                      <a:lnTo>
                        <a:pt x="37" y="54"/>
                      </a:lnTo>
                      <a:lnTo>
                        <a:pt x="29" y="28"/>
                      </a:lnTo>
                      <a:lnTo>
                        <a:pt x="23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4" name="Freeform 122"/>
                <p:cNvSpPr>
                  <a:spLocks/>
                </p:cNvSpPr>
                <p:nvPr/>
              </p:nvSpPr>
              <p:spPr bwMode="auto">
                <a:xfrm>
                  <a:off x="5325" y="3183"/>
                  <a:ext cx="8" cy="5"/>
                </a:xfrm>
                <a:custGeom>
                  <a:avLst/>
                  <a:gdLst>
                    <a:gd name="T0" fmla="*/ 23 w 23"/>
                    <a:gd name="T1" fmla="*/ 9 h 15"/>
                    <a:gd name="T2" fmla="*/ 21 w 23"/>
                    <a:gd name="T3" fmla="*/ 3 h 15"/>
                    <a:gd name="T4" fmla="*/ 18 w 23"/>
                    <a:gd name="T5" fmla="*/ 0 h 15"/>
                    <a:gd name="T6" fmla="*/ 13 w 23"/>
                    <a:gd name="T7" fmla="*/ 0 h 15"/>
                    <a:gd name="T8" fmla="*/ 9 w 23"/>
                    <a:gd name="T9" fmla="*/ 0 h 15"/>
                    <a:gd name="T10" fmla="*/ 5 w 23"/>
                    <a:gd name="T11" fmla="*/ 2 h 15"/>
                    <a:gd name="T12" fmla="*/ 2 w 23"/>
                    <a:gd name="T13" fmla="*/ 5 h 15"/>
                    <a:gd name="T14" fmla="*/ 0 w 23"/>
                    <a:gd name="T15" fmla="*/ 9 h 15"/>
                    <a:gd name="T16" fmla="*/ 0 w 23"/>
                    <a:gd name="T17" fmla="*/ 15 h 15"/>
                    <a:gd name="T18" fmla="*/ 23 w 23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5">
                      <a:moveTo>
                        <a:pt x="23" y="9"/>
                      </a:moveTo>
                      <a:lnTo>
                        <a:pt x="21" y="3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5" name="Freeform 123"/>
                <p:cNvSpPr>
                  <a:spLocks/>
                </p:cNvSpPr>
                <p:nvPr/>
              </p:nvSpPr>
              <p:spPr bwMode="auto">
                <a:xfrm>
                  <a:off x="5220" y="3153"/>
                  <a:ext cx="4" cy="7"/>
                </a:xfrm>
                <a:custGeom>
                  <a:avLst/>
                  <a:gdLst>
                    <a:gd name="T0" fmla="*/ 10 w 13"/>
                    <a:gd name="T1" fmla="*/ 0 h 21"/>
                    <a:gd name="T2" fmla="*/ 5 w 13"/>
                    <a:gd name="T3" fmla="*/ 0 h 21"/>
                    <a:gd name="T4" fmla="*/ 3 w 13"/>
                    <a:gd name="T5" fmla="*/ 2 h 21"/>
                    <a:gd name="T6" fmla="*/ 0 w 13"/>
                    <a:gd name="T7" fmla="*/ 7 h 21"/>
                    <a:gd name="T8" fmla="*/ 0 w 13"/>
                    <a:gd name="T9" fmla="*/ 11 h 21"/>
                    <a:gd name="T10" fmla="*/ 1 w 13"/>
                    <a:gd name="T11" fmla="*/ 16 h 21"/>
                    <a:gd name="T12" fmla="*/ 3 w 13"/>
                    <a:gd name="T13" fmla="*/ 18 h 21"/>
                    <a:gd name="T14" fmla="*/ 7 w 13"/>
                    <a:gd name="T15" fmla="*/ 21 h 21"/>
                    <a:gd name="T16" fmla="*/ 13 w 13"/>
                    <a:gd name="T17" fmla="*/ 21 h 21"/>
                    <a:gd name="T18" fmla="*/ 10 w 1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1">
                      <a:moveTo>
                        <a:pt x="10" y="0"/>
                      </a:move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7" y="21"/>
                      </a:lnTo>
                      <a:lnTo>
                        <a:pt x="13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6" name="Freeform 124"/>
                <p:cNvSpPr>
                  <a:spLocks/>
                </p:cNvSpPr>
                <p:nvPr/>
              </p:nvSpPr>
              <p:spPr bwMode="auto">
                <a:xfrm>
                  <a:off x="5223" y="3127"/>
                  <a:ext cx="90" cy="33"/>
                </a:xfrm>
                <a:custGeom>
                  <a:avLst/>
                  <a:gdLst>
                    <a:gd name="T0" fmla="*/ 257 w 270"/>
                    <a:gd name="T1" fmla="*/ 0 h 100"/>
                    <a:gd name="T2" fmla="*/ 244 w 270"/>
                    <a:gd name="T3" fmla="*/ 9 h 100"/>
                    <a:gd name="T4" fmla="*/ 230 w 270"/>
                    <a:gd name="T5" fmla="*/ 17 h 100"/>
                    <a:gd name="T6" fmla="*/ 215 w 270"/>
                    <a:gd name="T7" fmla="*/ 23 h 100"/>
                    <a:gd name="T8" fmla="*/ 199 w 270"/>
                    <a:gd name="T9" fmla="*/ 31 h 100"/>
                    <a:gd name="T10" fmla="*/ 184 w 270"/>
                    <a:gd name="T11" fmla="*/ 38 h 100"/>
                    <a:gd name="T12" fmla="*/ 168 w 270"/>
                    <a:gd name="T13" fmla="*/ 42 h 100"/>
                    <a:gd name="T14" fmla="*/ 152 w 270"/>
                    <a:gd name="T15" fmla="*/ 48 h 100"/>
                    <a:gd name="T16" fmla="*/ 136 w 270"/>
                    <a:gd name="T17" fmla="*/ 52 h 100"/>
                    <a:gd name="T18" fmla="*/ 119 w 270"/>
                    <a:gd name="T19" fmla="*/ 57 h 100"/>
                    <a:gd name="T20" fmla="*/ 102 w 270"/>
                    <a:gd name="T21" fmla="*/ 61 h 100"/>
                    <a:gd name="T22" fmla="*/ 86 w 270"/>
                    <a:gd name="T23" fmla="*/ 64 h 100"/>
                    <a:gd name="T24" fmla="*/ 68 w 270"/>
                    <a:gd name="T25" fmla="*/ 68 h 100"/>
                    <a:gd name="T26" fmla="*/ 51 w 270"/>
                    <a:gd name="T27" fmla="*/ 71 h 100"/>
                    <a:gd name="T28" fmla="*/ 35 w 270"/>
                    <a:gd name="T29" fmla="*/ 74 h 100"/>
                    <a:gd name="T30" fmla="*/ 17 w 270"/>
                    <a:gd name="T31" fmla="*/ 76 h 100"/>
                    <a:gd name="T32" fmla="*/ 0 w 270"/>
                    <a:gd name="T33" fmla="*/ 79 h 100"/>
                    <a:gd name="T34" fmla="*/ 3 w 270"/>
                    <a:gd name="T35" fmla="*/ 100 h 100"/>
                    <a:gd name="T36" fmla="*/ 20 w 270"/>
                    <a:gd name="T37" fmla="*/ 99 h 100"/>
                    <a:gd name="T38" fmla="*/ 38 w 270"/>
                    <a:gd name="T39" fmla="*/ 96 h 100"/>
                    <a:gd name="T40" fmla="*/ 55 w 270"/>
                    <a:gd name="T41" fmla="*/ 95 h 100"/>
                    <a:gd name="T42" fmla="*/ 73 w 270"/>
                    <a:gd name="T43" fmla="*/ 90 h 100"/>
                    <a:gd name="T44" fmla="*/ 90 w 270"/>
                    <a:gd name="T45" fmla="*/ 87 h 100"/>
                    <a:gd name="T46" fmla="*/ 107 w 270"/>
                    <a:gd name="T47" fmla="*/ 84 h 100"/>
                    <a:gd name="T48" fmla="*/ 125 w 270"/>
                    <a:gd name="T49" fmla="*/ 80 h 100"/>
                    <a:gd name="T50" fmla="*/ 142 w 270"/>
                    <a:gd name="T51" fmla="*/ 76 h 100"/>
                    <a:gd name="T52" fmla="*/ 160 w 270"/>
                    <a:gd name="T53" fmla="*/ 71 h 100"/>
                    <a:gd name="T54" fmla="*/ 176 w 270"/>
                    <a:gd name="T55" fmla="*/ 64 h 100"/>
                    <a:gd name="T56" fmla="*/ 192 w 270"/>
                    <a:gd name="T57" fmla="*/ 60 h 100"/>
                    <a:gd name="T58" fmla="*/ 209 w 270"/>
                    <a:gd name="T59" fmla="*/ 52 h 100"/>
                    <a:gd name="T60" fmla="*/ 224 w 270"/>
                    <a:gd name="T61" fmla="*/ 45 h 100"/>
                    <a:gd name="T62" fmla="*/ 240 w 270"/>
                    <a:gd name="T63" fmla="*/ 38 h 100"/>
                    <a:gd name="T64" fmla="*/ 256 w 270"/>
                    <a:gd name="T65" fmla="*/ 29 h 100"/>
                    <a:gd name="T66" fmla="*/ 270 w 270"/>
                    <a:gd name="T67" fmla="*/ 19 h 100"/>
                    <a:gd name="T68" fmla="*/ 257 w 270"/>
                    <a:gd name="T69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0" h="100">
                      <a:moveTo>
                        <a:pt x="257" y="0"/>
                      </a:moveTo>
                      <a:lnTo>
                        <a:pt x="244" y="9"/>
                      </a:lnTo>
                      <a:lnTo>
                        <a:pt x="230" y="17"/>
                      </a:lnTo>
                      <a:lnTo>
                        <a:pt x="215" y="23"/>
                      </a:lnTo>
                      <a:lnTo>
                        <a:pt x="199" y="31"/>
                      </a:lnTo>
                      <a:lnTo>
                        <a:pt x="184" y="38"/>
                      </a:lnTo>
                      <a:lnTo>
                        <a:pt x="168" y="42"/>
                      </a:lnTo>
                      <a:lnTo>
                        <a:pt x="152" y="48"/>
                      </a:lnTo>
                      <a:lnTo>
                        <a:pt x="136" y="52"/>
                      </a:lnTo>
                      <a:lnTo>
                        <a:pt x="119" y="57"/>
                      </a:lnTo>
                      <a:lnTo>
                        <a:pt x="102" y="61"/>
                      </a:lnTo>
                      <a:lnTo>
                        <a:pt x="86" y="64"/>
                      </a:lnTo>
                      <a:lnTo>
                        <a:pt x="68" y="68"/>
                      </a:lnTo>
                      <a:lnTo>
                        <a:pt x="51" y="71"/>
                      </a:lnTo>
                      <a:lnTo>
                        <a:pt x="35" y="74"/>
                      </a:lnTo>
                      <a:lnTo>
                        <a:pt x="17" y="76"/>
                      </a:lnTo>
                      <a:lnTo>
                        <a:pt x="0" y="79"/>
                      </a:lnTo>
                      <a:lnTo>
                        <a:pt x="3" y="100"/>
                      </a:lnTo>
                      <a:lnTo>
                        <a:pt x="20" y="99"/>
                      </a:lnTo>
                      <a:lnTo>
                        <a:pt x="38" y="96"/>
                      </a:lnTo>
                      <a:lnTo>
                        <a:pt x="55" y="95"/>
                      </a:lnTo>
                      <a:lnTo>
                        <a:pt x="73" y="90"/>
                      </a:lnTo>
                      <a:lnTo>
                        <a:pt x="90" y="87"/>
                      </a:lnTo>
                      <a:lnTo>
                        <a:pt x="107" y="84"/>
                      </a:lnTo>
                      <a:lnTo>
                        <a:pt x="125" y="80"/>
                      </a:lnTo>
                      <a:lnTo>
                        <a:pt x="142" y="76"/>
                      </a:lnTo>
                      <a:lnTo>
                        <a:pt x="160" y="71"/>
                      </a:lnTo>
                      <a:lnTo>
                        <a:pt x="176" y="64"/>
                      </a:lnTo>
                      <a:lnTo>
                        <a:pt x="192" y="60"/>
                      </a:lnTo>
                      <a:lnTo>
                        <a:pt x="209" y="52"/>
                      </a:lnTo>
                      <a:lnTo>
                        <a:pt x="224" y="45"/>
                      </a:lnTo>
                      <a:lnTo>
                        <a:pt x="240" y="38"/>
                      </a:lnTo>
                      <a:lnTo>
                        <a:pt x="256" y="29"/>
                      </a:lnTo>
                      <a:lnTo>
                        <a:pt x="270" y="19"/>
                      </a:ln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7" name="Freeform 125"/>
                <p:cNvSpPr>
                  <a:spLocks/>
                </p:cNvSpPr>
                <p:nvPr/>
              </p:nvSpPr>
              <p:spPr bwMode="auto">
                <a:xfrm>
                  <a:off x="5221" y="3153"/>
                  <a:ext cx="7" cy="7"/>
                </a:xfrm>
                <a:custGeom>
                  <a:avLst/>
                  <a:gdLst>
                    <a:gd name="T0" fmla="*/ 13 w 19"/>
                    <a:gd name="T1" fmla="*/ 20 h 20"/>
                    <a:gd name="T2" fmla="*/ 17 w 19"/>
                    <a:gd name="T3" fmla="*/ 17 h 20"/>
                    <a:gd name="T4" fmla="*/ 19 w 19"/>
                    <a:gd name="T5" fmla="*/ 11 h 20"/>
                    <a:gd name="T6" fmla="*/ 19 w 19"/>
                    <a:gd name="T7" fmla="*/ 8 h 20"/>
                    <a:gd name="T8" fmla="*/ 17 w 19"/>
                    <a:gd name="T9" fmla="*/ 4 h 20"/>
                    <a:gd name="T10" fmla="*/ 13 w 19"/>
                    <a:gd name="T11" fmla="*/ 1 h 20"/>
                    <a:gd name="T12" fmla="*/ 10 w 19"/>
                    <a:gd name="T13" fmla="*/ 0 h 20"/>
                    <a:gd name="T14" fmla="*/ 6 w 19"/>
                    <a:gd name="T15" fmla="*/ 0 h 20"/>
                    <a:gd name="T16" fmla="*/ 0 w 19"/>
                    <a:gd name="T17" fmla="*/ 1 h 20"/>
                    <a:gd name="T18" fmla="*/ 13 w 19"/>
                    <a:gd name="T1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0">
                      <a:moveTo>
                        <a:pt x="13" y="20"/>
                      </a:moveTo>
                      <a:lnTo>
                        <a:pt x="17" y="17"/>
                      </a:lnTo>
                      <a:lnTo>
                        <a:pt x="19" y="11"/>
                      </a:lnTo>
                      <a:lnTo>
                        <a:pt x="19" y="8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8" name="Freeform 126"/>
                <p:cNvSpPr>
                  <a:spLocks/>
                </p:cNvSpPr>
                <p:nvPr/>
              </p:nvSpPr>
              <p:spPr bwMode="auto">
                <a:xfrm>
                  <a:off x="4753" y="2690"/>
                  <a:ext cx="329" cy="669"/>
                </a:xfrm>
                <a:custGeom>
                  <a:avLst/>
                  <a:gdLst>
                    <a:gd name="T0" fmla="*/ 36 w 989"/>
                    <a:gd name="T1" fmla="*/ 46 h 2006"/>
                    <a:gd name="T2" fmla="*/ 35 w 989"/>
                    <a:gd name="T3" fmla="*/ 158 h 2006"/>
                    <a:gd name="T4" fmla="*/ 25 w 989"/>
                    <a:gd name="T5" fmla="*/ 279 h 2006"/>
                    <a:gd name="T6" fmla="*/ 10 w 989"/>
                    <a:gd name="T7" fmla="*/ 384 h 2006"/>
                    <a:gd name="T8" fmla="*/ 26 w 989"/>
                    <a:gd name="T9" fmla="*/ 429 h 2006"/>
                    <a:gd name="T10" fmla="*/ 73 w 989"/>
                    <a:gd name="T11" fmla="*/ 441 h 2006"/>
                    <a:gd name="T12" fmla="*/ 118 w 989"/>
                    <a:gd name="T13" fmla="*/ 452 h 2006"/>
                    <a:gd name="T14" fmla="*/ 164 w 989"/>
                    <a:gd name="T15" fmla="*/ 464 h 2006"/>
                    <a:gd name="T16" fmla="*/ 208 w 989"/>
                    <a:gd name="T17" fmla="*/ 473 h 2006"/>
                    <a:gd name="T18" fmla="*/ 251 w 989"/>
                    <a:gd name="T19" fmla="*/ 483 h 2006"/>
                    <a:gd name="T20" fmla="*/ 295 w 989"/>
                    <a:gd name="T21" fmla="*/ 493 h 2006"/>
                    <a:gd name="T22" fmla="*/ 339 w 989"/>
                    <a:gd name="T23" fmla="*/ 503 h 2006"/>
                    <a:gd name="T24" fmla="*/ 381 w 989"/>
                    <a:gd name="T25" fmla="*/ 512 h 2006"/>
                    <a:gd name="T26" fmla="*/ 423 w 989"/>
                    <a:gd name="T27" fmla="*/ 523 h 2006"/>
                    <a:gd name="T28" fmla="*/ 467 w 989"/>
                    <a:gd name="T29" fmla="*/ 534 h 2006"/>
                    <a:gd name="T30" fmla="*/ 509 w 989"/>
                    <a:gd name="T31" fmla="*/ 545 h 2006"/>
                    <a:gd name="T32" fmla="*/ 551 w 989"/>
                    <a:gd name="T33" fmla="*/ 557 h 2006"/>
                    <a:gd name="T34" fmla="*/ 593 w 989"/>
                    <a:gd name="T35" fmla="*/ 571 h 2006"/>
                    <a:gd name="T36" fmla="*/ 637 w 989"/>
                    <a:gd name="T37" fmla="*/ 586 h 2006"/>
                    <a:gd name="T38" fmla="*/ 679 w 989"/>
                    <a:gd name="T39" fmla="*/ 602 h 2006"/>
                    <a:gd name="T40" fmla="*/ 692 w 989"/>
                    <a:gd name="T41" fmla="*/ 672 h 2006"/>
                    <a:gd name="T42" fmla="*/ 675 w 989"/>
                    <a:gd name="T43" fmla="*/ 810 h 2006"/>
                    <a:gd name="T44" fmla="*/ 659 w 989"/>
                    <a:gd name="T45" fmla="*/ 961 h 2006"/>
                    <a:gd name="T46" fmla="*/ 644 w 989"/>
                    <a:gd name="T47" fmla="*/ 1124 h 2006"/>
                    <a:gd name="T48" fmla="*/ 634 w 989"/>
                    <a:gd name="T49" fmla="*/ 1293 h 2006"/>
                    <a:gd name="T50" fmla="*/ 630 w 989"/>
                    <a:gd name="T51" fmla="*/ 1466 h 2006"/>
                    <a:gd name="T52" fmla="*/ 631 w 989"/>
                    <a:gd name="T53" fmla="*/ 1639 h 2006"/>
                    <a:gd name="T54" fmla="*/ 638 w 989"/>
                    <a:gd name="T55" fmla="*/ 1809 h 2006"/>
                    <a:gd name="T56" fmla="*/ 656 w 989"/>
                    <a:gd name="T57" fmla="*/ 1910 h 2006"/>
                    <a:gd name="T58" fmla="*/ 686 w 989"/>
                    <a:gd name="T59" fmla="*/ 1940 h 2006"/>
                    <a:gd name="T60" fmla="*/ 730 w 989"/>
                    <a:gd name="T61" fmla="*/ 1966 h 2006"/>
                    <a:gd name="T62" fmla="*/ 779 w 989"/>
                    <a:gd name="T63" fmla="*/ 1985 h 2006"/>
                    <a:gd name="T64" fmla="*/ 833 w 989"/>
                    <a:gd name="T65" fmla="*/ 1998 h 2006"/>
                    <a:gd name="T66" fmla="*/ 887 w 989"/>
                    <a:gd name="T67" fmla="*/ 2006 h 2006"/>
                    <a:gd name="T68" fmla="*/ 935 w 989"/>
                    <a:gd name="T69" fmla="*/ 2004 h 2006"/>
                    <a:gd name="T70" fmla="*/ 974 w 989"/>
                    <a:gd name="T71" fmla="*/ 1994 h 2006"/>
                    <a:gd name="T72" fmla="*/ 965 w 989"/>
                    <a:gd name="T73" fmla="*/ 1869 h 2006"/>
                    <a:gd name="T74" fmla="*/ 929 w 989"/>
                    <a:gd name="T75" fmla="*/ 1623 h 2006"/>
                    <a:gd name="T76" fmla="*/ 904 w 989"/>
                    <a:gd name="T77" fmla="*/ 1369 h 2006"/>
                    <a:gd name="T78" fmla="*/ 891 w 989"/>
                    <a:gd name="T79" fmla="*/ 1116 h 2006"/>
                    <a:gd name="T80" fmla="*/ 887 w 989"/>
                    <a:gd name="T81" fmla="*/ 870 h 2006"/>
                    <a:gd name="T82" fmla="*/ 896 w 989"/>
                    <a:gd name="T83" fmla="*/ 638 h 2006"/>
                    <a:gd name="T84" fmla="*/ 910 w 989"/>
                    <a:gd name="T85" fmla="*/ 429 h 2006"/>
                    <a:gd name="T86" fmla="*/ 935 w 989"/>
                    <a:gd name="T87" fmla="*/ 249 h 2006"/>
                    <a:gd name="T88" fmla="*/ 923 w 989"/>
                    <a:gd name="T89" fmla="*/ 169 h 2006"/>
                    <a:gd name="T90" fmla="*/ 867 w 989"/>
                    <a:gd name="T91" fmla="*/ 160 h 2006"/>
                    <a:gd name="T92" fmla="*/ 811 w 989"/>
                    <a:gd name="T93" fmla="*/ 151 h 2006"/>
                    <a:gd name="T94" fmla="*/ 755 w 989"/>
                    <a:gd name="T95" fmla="*/ 141 h 2006"/>
                    <a:gd name="T96" fmla="*/ 699 w 989"/>
                    <a:gd name="T97" fmla="*/ 129 h 2006"/>
                    <a:gd name="T98" fmla="*/ 641 w 989"/>
                    <a:gd name="T99" fmla="*/ 118 h 2006"/>
                    <a:gd name="T100" fmla="*/ 586 w 989"/>
                    <a:gd name="T101" fmla="*/ 107 h 2006"/>
                    <a:gd name="T102" fmla="*/ 528 w 989"/>
                    <a:gd name="T103" fmla="*/ 94 h 2006"/>
                    <a:gd name="T104" fmla="*/ 471 w 989"/>
                    <a:gd name="T105" fmla="*/ 83 h 2006"/>
                    <a:gd name="T106" fmla="*/ 413 w 989"/>
                    <a:gd name="T107" fmla="*/ 71 h 2006"/>
                    <a:gd name="T108" fmla="*/ 356 w 989"/>
                    <a:gd name="T109" fmla="*/ 58 h 2006"/>
                    <a:gd name="T110" fmla="*/ 298 w 989"/>
                    <a:gd name="T111" fmla="*/ 46 h 2006"/>
                    <a:gd name="T112" fmla="*/ 238 w 989"/>
                    <a:gd name="T113" fmla="*/ 36 h 2006"/>
                    <a:gd name="T114" fmla="*/ 180 w 989"/>
                    <a:gd name="T115" fmla="*/ 25 h 2006"/>
                    <a:gd name="T116" fmla="*/ 122 w 989"/>
                    <a:gd name="T117" fmla="*/ 14 h 2006"/>
                    <a:gd name="T118" fmla="*/ 61 w 989"/>
                    <a:gd name="T119" fmla="*/ 4 h 2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89" h="2006">
                      <a:moveTo>
                        <a:pt x="32" y="0"/>
                      </a:moveTo>
                      <a:lnTo>
                        <a:pt x="36" y="46"/>
                      </a:lnTo>
                      <a:lnTo>
                        <a:pt x="36" y="100"/>
                      </a:lnTo>
                      <a:lnTo>
                        <a:pt x="35" y="158"/>
                      </a:lnTo>
                      <a:lnTo>
                        <a:pt x="30" y="219"/>
                      </a:lnTo>
                      <a:lnTo>
                        <a:pt x="25" y="279"/>
                      </a:lnTo>
                      <a:lnTo>
                        <a:pt x="17" y="336"/>
                      </a:lnTo>
                      <a:lnTo>
                        <a:pt x="10" y="384"/>
                      </a:lnTo>
                      <a:lnTo>
                        <a:pt x="0" y="423"/>
                      </a:lnTo>
                      <a:lnTo>
                        <a:pt x="26" y="429"/>
                      </a:lnTo>
                      <a:lnTo>
                        <a:pt x="49" y="435"/>
                      </a:lnTo>
                      <a:lnTo>
                        <a:pt x="73" y="441"/>
                      </a:lnTo>
                      <a:lnTo>
                        <a:pt x="94" y="446"/>
                      </a:lnTo>
                      <a:lnTo>
                        <a:pt x="118" y="452"/>
                      </a:lnTo>
                      <a:lnTo>
                        <a:pt x="141" y="458"/>
                      </a:lnTo>
                      <a:lnTo>
                        <a:pt x="164" y="464"/>
                      </a:lnTo>
                      <a:lnTo>
                        <a:pt x="186" y="468"/>
                      </a:lnTo>
                      <a:lnTo>
                        <a:pt x="208" y="473"/>
                      </a:lnTo>
                      <a:lnTo>
                        <a:pt x="230" y="478"/>
                      </a:lnTo>
                      <a:lnTo>
                        <a:pt x="251" y="483"/>
                      </a:lnTo>
                      <a:lnTo>
                        <a:pt x="275" y="489"/>
                      </a:lnTo>
                      <a:lnTo>
                        <a:pt x="295" y="493"/>
                      </a:lnTo>
                      <a:lnTo>
                        <a:pt x="317" y="497"/>
                      </a:lnTo>
                      <a:lnTo>
                        <a:pt x="339" y="503"/>
                      </a:lnTo>
                      <a:lnTo>
                        <a:pt x="359" y="507"/>
                      </a:lnTo>
                      <a:lnTo>
                        <a:pt x="381" y="512"/>
                      </a:lnTo>
                      <a:lnTo>
                        <a:pt x="403" y="518"/>
                      </a:lnTo>
                      <a:lnTo>
                        <a:pt x="423" y="523"/>
                      </a:lnTo>
                      <a:lnTo>
                        <a:pt x="445" y="528"/>
                      </a:lnTo>
                      <a:lnTo>
                        <a:pt x="467" y="534"/>
                      </a:lnTo>
                      <a:lnTo>
                        <a:pt x="487" y="539"/>
                      </a:lnTo>
                      <a:lnTo>
                        <a:pt x="509" y="545"/>
                      </a:lnTo>
                      <a:lnTo>
                        <a:pt x="529" y="551"/>
                      </a:lnTo>
                      <a:lnTo>
                        <a:pt x="551" y="557"/>
                      </a:lnTo>
                      <a:lnTo>
                        <a:pt x="571" y="564"/>
                      </a:lnTo>
                      <a:lnTo>
                        <a:pt x="593" y="571"/>
                      </a:lnTo>
                      <a:lnTo>
                        <a:pt x="615" y="579"/>
                      </a:lnTo>
                      <a:lnTo>
                        <a:pt x="637" y="586"/>
                      </a:lnTo>
                      <a:lnTo>
                        <a:pt x="659" y="593"/>
                      </a:lnTo>
                      <a:lnTo>
                        <a:pt x="679" y="602"/>
                      </a:lnTo>
                      <a:lnTo>
                        <a:pt x="701" y="609"/>
                      </a:lnTo>
                      <a:lnTo>
                        <a:pt x="692" y="672"/>
                      </a:lnTo>
                      <a:lnTo>
                        <a:pt x="683" y="739"/>
                      </a:lnTo>
                      <a:lnTo>
                        <a:pt x="675" y="810"/>
                      </a:lnTo>
                      <a:lnTo>
                        <a:pt x="666" y="884"/>
                      </a:lnTo>
                      <a:lnTo>
                        <a:pt x="659" y="961"/>
                      </a:lnTo>
                      <a:lnTo>
                        <a:pt x="651" y="1041"/>
                      </a:lnTo>
                      <a:lnTo>
                        <a:pt x="644" y="1124"/>
                      </a:lnTo>
                      <a:lnTo>
                        <a:pt x="638" y="1209"/>
                      </a:lnTo>
                      <a:lnTo>
                        <a:pt x="634" y="1293"/>
                      </a:lnTo>
                      <a:lnTo>
                        <a:pt x="631" y="1379"/>
                      </a:lnTo>
                      <a:lnTo>
                        <a:pt x="630" y="1466"/>
                      </a:lnTo>
                      <a:lnTo>
                        <a:pt x="630" y="1553"/>
                      </a:lnTo>
                      <a:lnTo>
                        <a:pt x="631" y="1639"/>
                      </a:lnTo>
                      <a:lnTo>
                        <a:pt x="634" y="1725"/>
                      </a:lnTo>
                      <a:lnTo>
                        <a:pt x="638" y="1809"/>
                      </a:lnTo>
                      <a:lnTo>
                        <a:pt x="647" y="1894"/>
                      </a:lnTo>
                      <a:lnTo>
                        <a:pt x="656" y="1910"/>
                      </a:lnTo>
                      <a:lnTo>
                        <a:pt x="670" y="1926"/>
                      </a:lnTo>
                      <a:lnTo>
                        <a:pt x="686" y="1940"/>
                      </a:lnTo>
                      <a:lnTo>
                        <a:pt x="707" y="1955"/>
                      </a:lnTo>
                      <a:lnTo>
                        <a:pt x="730" y="1966"/>
                      </a:lnTo>
                      <a:lnTo>
                        <a:pt x="755" y="1977"/>
                      </a:lnTo>
                      <a:lnTo>
                        <a:pt x="779" y="1985"/>
                      </a:lnTo>
                      <a:lnTo>
                        <a:pt x="807" y="1993"/>
                      </a:lnTo>
                      <a:lnTo>
                        <a:pt x="833" y="1998"/>
                      </a:lnTo>
                      <a:lnTo>
                        <a:pt x="861" y="2003"/>
                      </a:lnTo>
                      <a:lnTo>
                        <a:pt x="887" y="2006"/>
                      </a:lnTo>
                      <a:lnTo>
                        <a:pt x="912" y="2006"/>
                      </a:lnTo>
                      <a:lnTo>
                        <a:pt x="935" y="2004"/>
                      </a:lnTo>
                      <a:lnTo>
                        <a:pt x="955" y="2000"/>
                      </a:lnTo>
                      <a:lnTo>
                        <a:pt x="974" y="1994"/>
                      </a:lnTo>
                      <a:lnTo>
                        <a:pt x="989" y="1987"/>
                      </a:lnTo>
                      <a:lnTo>
                        <a:pt x="965" y="1869"/>
                      </a:lnTo>
                      <a:lnTo>
                        <a:pt x="947" y="1747"/>
                      </a:lnTo>
                      <a:lnTo>
                        <a:pt x="929" y="1623"/>
                      </a:lnTo>
                      <a:lnTo>
                        <a:pt x="916" y="1497"/>
                      </a:lnTo>
                      <a:lnTo>
                        <a:pt x="904" y="1369"/>
                      </a:lnTo>
                      <a:lnTo>
                        <a:pt x="896" y="1242"/>
                      </a:lnTo>
                      <a:lnTo>
                        <a:pt x="891" y="1116"/>
                      </a:lnTo>
                      <a:lnTo>
                        <a:pt x="888" y="992"/>
                      </a:lnTo>
                      <a:lnTo>
                        <a:pt x="887" y="870"/>
                      </a:lnTo>
                      <a:lnTo>
                        <a:pt x="890" y="750"/>
                      </a:lnTo>
                      <a:lnTo>
                        <a:pt x="896" y="638"/>
                      </a:lnTo>
                      <a:lnTo>
                        <a:pt x="901" y="531"/>
                      </a:lnTo>
                      <a:lnTo>
                        <a:pt x="910" y="429"/>
                      </a:lnTo>
                      <a:lnTo>
                        <a:pt x="922" y="336"/>
                      </a:lnTo>
                      <a:lnTo>
                        <a:pt x="935" y="249"/>
                      </a:lnTo>
                      <a:lnTo>
                        <a:pt x="949" y="171"/>
                      </a:lnTo>
                      <a:lnTo>
                        <a:pt x="923" y="169"/>
                      </a:lnTo>
                      <a:lnTo>
                        <a:pt x="896" y="164"/>
                      </a:lnTo>
                      <a:lnTo>
                        <a:pt x="867" y="160"/>
                      </a:lnTo>
                      <a:lnTo>
                        <a:pt x="839" y="155"/>
                      </a:lnTo>
                      <a:lnTo>
                        <a:pt x="811" y="151"/>
                      </a:lnTo>
                      <a:lnTo>
                        <a:pt x="782" y="145"/>
                      </a:lnTo>
                      <a:lnTo>
                        <a:pt x="755" y="141"/>
                      </a:lnTo>
                      <a:lnTo>
                        <a:pt x="727" y="135"/>
                      </a:lnTo>
                      <a:lnTo>
                        <a:pt x="699" y="129"/>
                      </a:lnTo>
                      <a:lnTo>
                        <a:pt x="670" y="125"/>
                      </a:lnTo>
                      <a:lnTo>
                        <a:pt x="641" y="118"/>
                      </a:lnTo>
                      <a:lnTo>
                        <a:pt x="614" y="113"/>
                      </a:lnTo>
                      <a:lnTo>
                        <a:pt x="586" y="107"/>
                      </a:lnTo>
                      <a:lnTo>
                        <a:pt x="557" y="100"/>
                      </a:lnTo>
                      <a:lnTo>
                        <a:pt x="528" y="94"/>
                      </a:lnTo>
                      <a:lnTo>
                        <a:pt x="500" y="89"/>
                      </a:lnTo>
                      <a:lnTo>
                        <a:pt x="471" y="83"/>
                      </a:lnTo>
                      <a:lnTo>
                        <a:pt x="443" y="77"/>
                      </a:lnTo>
                      <a:lnTo>
                        <a:pt x="413" y="71"/>
                      </a:lnTo>
                      <a:lnTo>
                        <a:pt x="384" y="65"/>
                      </a:lnTo>
                      <a:lnTo>
                        <a:pt x="356" y="58"/>
                      </a:lnTo>
                      <a:lnTo>
                        <a:pt x="327" y="54"/>
                      </a:lnTo>
                      <a:lnTo>
                        <a:pt x="298" y="46"/>
                      </a:lnTo>
                      <a:lnTo>
                        <a:pt x="269" y="41"/>
                      </a:lnTo>
                      <a:lnTo>
                        <a:pt x="238" y="36"/>
                      </a:lnTo>
                      <a:lnTo>
                        <a:pt x="209" y="30"/>
                      </a:lnTo>
                      <a:lnTo>
                        <a:pt x="180" y="25"/>
                      </a:lnTo>
                      <a:lnTo>
                        <a:pt x="151" y="20"/>
                      </a:lnTo>
                      <a:lnTo>
                        <a:pt x="122" y="14"/>
                      </a:lnTo>
                      <a:lnTo>
                        <a:pt x="92" y="9"/>
                      </a:lnTo>
                      <a:lnTo>
                        <a:pt x="61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9" name="Freeform 127"/>
                <p:cNvSpPr>
                  <a:spLocks/>
                </p:cNvSpPr>
                <p:nvPr/>
              </p:nvSpPr>
              <p:spPr bwMode="auto">
                <a:xfrm>
                  <a:off x="4749" y="2690"/>
                  <a:ext cx="20" cy="145"/>
                </a:xfrm>
                <a:custGeom>
                  <a:avLst/>
                  <a:gdLst>
                    <a:gd name="T0" fmla="*/ 23 w 59"/>
                    <a:gd name="T1" fmla="*/ 428 h 435"/>
                    <a:gd name="T2" fmla="*/ 26 w 59"/>
                    <a:gd name="T3" fmla="*/ 409 h 435"/>
                    <a:gd name="T4" fmla="*/ 30 w 59"/>
                    <a:gd name="T5" fmla="*/ 389 h 435"/>
                    <a:gd name="T6" fmla="*/ 35 w 59"/>
                    <a:gd name="T7" fmla="*/ 364 h 435"/>
                    <a:gd name="T8" fmla="*/ 39 w 59"/>
                    <a:gd name="T9" fmla="*/ 339 h 435"/>
                    <a:gd name="T10" fmla="*/ 42 w 59"/>
                    <a:gd name="T11" fmla="*/ 312 h 435"/>
                    <a:gd name="T12" fmla="*/ 46 w 59"/>
                    <a:gd name="T13" fmla="*/ 283 h 435"/>
                    <a:gd name="T14" fmla="*/ 49 w 59"/>
                    <a:gd name="T15" fmla="*/ 253 h 435"/>
                    <a:gd name="T16" fmla="*/ 52 w 59"/>
                    <a:gd name="T17" fmla="*/ 223 h 435"/>
                    <a:gd name="T18" fmla="*/ 55 w 59"/>
                    <a:gd name="T19" fmla="*/ 192 h 435"/>
                    <a:gd name="T20" fmla="*/ 56 w 59"/>
                    <a:gd name="T21" fmla="*/ 162 h 435"/>
                    <a:gd name="T22" fmla="*/ 56 w 59"/>
                    <a:gd name="T23" fmla="*/ 131 h 435"/>
                    <a:gd name="T24" fmla="*/ 58 w 59"/>
                    <a:gd name="T25" fmla="*/ 102 h 435"/>
                    <a:gd name="T26" fmla="*/ 59 w 59"/>
                    <a:gd name="T27" fmla="*/ 75 h 435"/>
                    <a:gd name="T28" fmla="*/ 56 w 59"/>
                    <a:gd name="T29" fmla="*/ 47 h 435"/>
                    <a:gd name="T30" fmla="*/ 56 w 59"/>
                    <a:gd name="T31" fmla="*/ 22 h 435"/>
                    <a:gd name="T32" fmla="*/ 54 w 59"/>
                    <a:gd name="T33" fmla="*/ 0 h 435"/>
                    <a:gd name="T34" fmla="*/ 32 w 59"/>
                    <a:gd name="T35" fmla="*/ 13 h 435"/>
                    <a:gd name="T36" fmla="*/ 33 w 59"/>
                    <a:gd name="T37" fmla="*/ 37 h 435"/>
                    <a:gd name="T38" fmla="*/ 36 w 59"/>
                    <a:gd name="T39" fmla="*/ 61 h 435"/>
                    <a:gd name="T40" fmla="*/ 36 w 59"/>
                    <a:gd name="T41" fmla="*/ 88 h 435"/>
                    <a:gd name="T42" fmla="*/ 36 w 59"/>
                    <a:gd name="T43" fmla="*/ 117 h 435"/>
                    <a:gd name="T44" fmla="*/ 33 w 59"/>
                    <a:gd name="T45" fmla="*/ 146 h 435"/>
                    <a:gd name="T46" fmla="*/ 33 w 59"/>
                    <a:gd name="T47" fmla="*/ 175 h 435"/>
                    <a:gd name="T48" fmla="*/ 30 w 59"/>
                    <a:gd name="T49" fmla="*/ 205 h 435"/>
                    <a:gd name="T50" fmla="*/ 27 w 59"/>
                    <a:gd name="T51" fmla="*/ 235 h 435"/>
                    <a:gd name="T52" fmla="*/ 24 w 59"/>
                    <a:gd name="T53" fmla="*/ 265 h 435"/>
                    <a:gd name="T54" fmla="*/ 22 w 59"/>
                    <a:gd name="T55" fmla="*/ 294 h 435"/>
                    <a:gd name="T56" fmla="*/ 17 w 59"/>
                    <a:gd name="T57" fmla="*/ 322 h 435"/>
                    <a:gd name="T58" fmla="*/ 14 w 59"/>
                    <a:gd name="T59" fmla="*/ 348 h 435"/>
                    <a:gd name="T60" fmla="*/ 10 w 59"/>
                    <a:gd name="T61" fmla="*/ 373 h 435"/>
                    <a:gd name="T62" fmla="*/ 6 w 59"/>
                    <a:gd name="T63" fmla="*/ 395 h 435"/>
                    <a:gd name="T64" fmla="*/ 1 w 59"/>
                    <a:gd name="T65" fmla="*/ 413 h 435"/>
                    <a:gd name="T66" fmla="*/ 7 w 59"/>
                    <a:gd name="T67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9" h="435">
                      <a:moveTo>
                        <a:pt x="14" y="413"/>
                      </a:moveTo>
                      <a:lnTo>
                        <a:pt x="23" y="428"/>
                      </a:lnTo>
                      <a:lnTo>
                        <a:pt x="24" y="418"/>
                      </a:lnTo>
                      <a:lnTo>
                        <a:pt x="26" y="409"/>
                      </a:lnTo>
                      <a:lnTo>
                        <a:pt x="29" y="399"/>
                      </a:lnTo>
                      <a:lnTo>
                        <a:pt x="30" y="389"/>
                      </a:lnTo>
                      <a:lnTo>
                        <a:pt x="33" y="376"/>
                      </a:lnTo>
                      <a:lnTo>
                        <a:pt x="35" y="364"/>
                      </a:lnTo>
                      <a:lnTo>
                        <a:pt x="38" y="351"/>
                      </a:lnTo>
                      <a:lnTo>
                        <a:pt x="39" y="339"/>
                      </a:lnTo>
                      <a:lnTo>
                        <a:pt x="40" y="325"/>
                      </a:lnTo>
                      <a:lnTo>
                        <a:pt x="42" y="312"/>
                      </a:lnTo>
                      <a:lnTo>
                        <a:pt x="45" y="297"/>
                      </a:lnTo>
                      <a:lnTo>
                        <a:pt x="46" y="283"/>
                      </a:lnTo>
                      <a:lnTo>
                        <a:pt x="48" y="268"/>
                      </a:lnTo>
                      <a:lnTo>
                        <a:pt x="49" y="253"/>
                      </a:lnTo>
                      <a:lnTo>
                        <a:pt x="51" y="237"/>
                      </a:lnTo>
                      <a:lnTo>
                        <a:pt x="52" y="223"/>
                      </a:lnTo>
                      <a:lnTo>
                        <a:pt x="54" y="208"/>
                      </a:lnTo>
                      <a:lnTo>
                        <a:pt x="55" y="192"/>
                      </a:lnTo>
                      <a:lnTo>
                        <a:pt x="55" y="176"/>
                      </a:lnTo>
                      <a:lnTo>
                        <a:pt x="56" y="162"/>
                      </a:lnTo>
                      <a:lnTo>
                        <a:pt x="56" y="146"/>
                      </a:lnTo>
                      <a:lnTo>
                        <a:pt x="56" y="131"/>
                      </a:lnTo>
                      <a:lnTo>
                        <a:pt x="58" y="117"/>
                      </a:lnTo>
                      <a:lnTo>
                        <a:pt x="58" y="102"/>
                      </a:lnTo>
                      <a:lnTo>
                        <a:pt x="59" y="88"/>
                      </a:lnTo>
                      <a:lnTo>
                        <a:pt x="59" y="75"/>
                      </a:lnTo>
                      <a:lnTo>
                        <a:pt x="58" y="60"/>
                      </a:lnTo>
                      <a:lnTo>
                        <a:pt x="56" y="47"/>
                      </a:lnTo>
                      <a:lnTo>
                        <a:pt x="56" y="35"/>
                      </a:lnTo>
                      <a:lnTo>
                        <a:pt x="56" y="22"/>
                      </a:lnTo>
                      <a:lnTo>
                        <a:pt x="55" y="12"/>
                      </a:lnTo>
                      <a:lnTo>
                        <a:pt x="54" y="0"/>
                      </a:lnTo>
                      <a:lnTo>
                        <a:pt x="30" y="3"/>
                      </a:lnTo>
                      <a:lnTo>
                        <a:pt x="32" y="13"/>
                      </a:lnTo>
                      <a:lnTo>
                        <a:pt x="33" y="25"/>
                      </a:lnTo>
                      <a:lnTo>
                        <a:pt x="33" y="37"/>
                      </a:lnTo>
                      <a:lnTo>
                        <a:pt x="35" y="48"/>
                      </a:lnTo>
                      <a:lnTo>
                        <a:pt x="36" y="61"/>
                      </a:lnTo>
                      <a:lnTo>
                        <a:pt x="36" y="75"/>
                      </a:lnTo>
                      <a:lnTo>
                        <a:pt x="36" y="88"/>
                      </a:lnTo>
                      <a:lnTo>
                        <a:pt x="36" y="102"/>
                      </a:lnTo>
                      <a:lnTo>
                        <a:pt x="36" y="117"/>
                      </a:lnTo>
                      <a:lnTo>
                        <a:pt x="35" y="131"/>
                      </a:lnTo>
                      <a:lnTo>
                        <a:pt x="33" y="146"/>
                      </a:lnTo>
                      <a:lnTo>
                        <a:pt x="33" y="160"/>
                      </a:lnTo>
                      <a:lnTo>
                        <a:pt x="33" y="175"/>
                      </a:lnTo>
                      <a:lnTo>
                        <a:pt x="32" y="189"/>
                      </a:lnTo>
                      <a:lnTo>
                        <a:pt x="30" y="205"/>
                      </a:lnTo>
                      <a:lnTo>
                        <a:pt x="29" y="220"/>
                      </a:lnTo>
                      <a:lnTo>
                        <a:pt x="27" y="235"/>
                      </a:lnTo>
                      <a:lnTo>
                        <a:pt x="26" y="251"/>
                      </a:lnTo>
                      <a:lnTo>
                        <a:pt x="24" y="265"/>
                      </a:lnTo>
                      <a:lnTo>
                        <a:pt x="23" y="280"/>
                      </a:lnTo>
                      <a:lnTo>
                        <a:pt x="22" y="294"/>
                      </a:lnTo>
                      <a:lnTo>
                        <a:pt x="20" y="309"/>
                      </a:lnTo>
                      <a:lnTo>
                        <a:pt x="17" y="322"/>
                      </a:lnTo>
                      <a:lnTo>
                        <a:pt x="16" y="335"/>
                      </a:lnTo>
                      <a:lnTo>
                        <a:pt x="14" y="348"/>
                      </a:lnTo>
                      <a:lnTo>
                        <a:pt x="11" y="361"/>
                      </a:lnTo>
                      <a:lnTo>
                        <a:pt x="10" y="373"/>
                      </a:lnTo>
                      <a:lnTo>
                        <a:pt x="7" y="384"/>
                      </a:lnTo>
                      <a:lnTo>
                        <a:pt x="6" y="395"/>
                      </a:lnTo>
                      <a:lnTo>
                        <a:pt x="4" y="403"/>
                      </a:lnTo>
                      <a:lnTo>
                        <a:pt x="1" y="413"/>
                      </a:lnTo>
                      <a:lnTo>
                        <a:pt x="0" y="421"/>
                      </a:lnTo>
                      <a:lnTo>
                        <a:pt x="7" y="435"/>
                      </a:lnTo>
                      <a:lnTo>
                        <a:pt x="14" y="4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0" name="Freeform 128"/>
                <p:cNvSpPr>
                  <a:spLocks/>
                </p:cNvSpPr>
                <p:nvPr/>
              </p:nvSpPr>
              <p:spPr bwMode="auto">
                <a:xfrm>
                  <a:off x="4752" y="2827"/>
                  <a:ext cx="238" cy="70"/>
                </a:xfrm>
                <a:custGeom>
                  <a:avLst/>
                  <a:gdLst>
                    <a:gd name="T0" fmla="*/ 708 w 715"/>
                    <a:gd name="T1" fmla="*/ 188 h 210"/>
                    <a:gd name="T2" fmla="*/ 665 w 715"/>
                    <a:gd name="T3" fmla="*/ 172 h 210"/>
                    <a:gd name="T4" fmla="*/ 621 w 715"/>
                    <a:gd name="T5" fmla="*/ 156 h 210"/>
                    <a:gd name="T6" fmla="*/ 579 w 715"/>
                    <a:gd name="T7" fmla="*/ 142 h 210"/>
                    <a:gd name="T8" fmla="*/ 535 w 715"/>
                    <a:gd name="T9" fmla="*/ 128 h 210"/>
                    <a:gd name="T10" fmla="*/ 493 w 715"/>
                    <a:gd name="T11" fmla="*/ 117 h 210"/>
                    <a:gd name="T12" fmla="*/ 451 w 715"/>
                    <a:gd name="T13" fmla="*/ 105 h 210"/>
                    <a:gd name="T14" fmla="*/ 409 w 715"/>
                    <a:gd name="T15" fmla="*/ 95 h 210"/>
                    <a:gd name="T16" fmla="*/ 365 w 715"/>
                    <a:gd name="T17" fmla="*/ 85 h 210"/>
                    <a:gd name="T18" fmla="*/ 323 w 715"/>
                    <a:gd name="T19" fmla="*/ 75 h 210"/>
                    <a:gd name="T20" fmla="*/ 279 w 715"/>
                    <a:gd name="T21" fmla="*/ 66 h 210"/>
                    <a:gd name="T22" fmla="*/ 236 w 715"/>
                    <a:gd name="T23" fmla="*/ 56 h 210"/>
                    <a:gd name="T24" fmla="*/ 192 w 715"/>
                    <a:gd name="T25" fmla="*/ 46 h 210"/>
                    <a:gd name="T26" fmla="*/ 147 w 715"/>
                    <a:gd name="T27" fmla="*/ 35 h 210"/>
                    <a:gd name="T28" fmla="*/ 100 w 715"/>
                    <a:gd name="T29" fmla="*/ 25 h 210"/>
                    <a:gd name="T30" fmla="*/ 55 w 715"/>
                    <a:gd name="T31" fmla="*/ 12 h 210"/>
                    <a:gd name="T32" fmla="*/ 7 w 715"/>
                    <a:gd name="T33" fmla="*/ 0 h 210"/>
                    <a:gd name="T34" fmla="*/ 25 w 715"/>
                    <a:gd name="T35" fmla="*/ 30 h 210"/>
                    <a:gd name="T36" fmla="*/ 71 w 715"/>
                    <a:gd name="T37" fmla="*/ 41 h 210"/>
                    <a:gd name="T38" fmla="*/ 118 w 715"/>
                    <a:gd name="T39" fmla="*/ 53 h 210"/>
                    <a:gd name="T40" fmla="*/ 164 w 715"/>
                    <a:gd name="T41" fmla="*/ 64 h 210"/>
                    <a:gd name="T42" fmla="*/ 209 w 715"/>
                    <a:gd name="T43" fmla="*/ 73 h 210"/>
                    <a:gd name="T44" fmla="*/ 253 w 715"/>
                    <a:gd name="T45" fmla="*/ 83 h 210"/>
                    <a:gd name="T46" fmla="*/ 295 w 715"/>
                    <a:gd name="T47" fmla="*/ 94 h 210"/>
                    <a:gd name="T48" fmla="*/ 339 w 715"/>
                    <a:gd name="T49" fmla="*/ 104 h 210"/>
                    <a:gd name="T50" fmla="*/ 381 w 715"/>
                    <a:gd name="T51" fmla="*/ 112 h 210"/>
                    <a:gd name="T52" fmla="*/ 423 w 715"/>
                    <a:gd name="T53" fmla="*/ 123 h 210"/>
                    <a:gd name="T54" fmla="*/ 465 w 715"/>
                    <a:gd name="T55" fmla="*/ 134 h 210"/>
                    <a:gd name="T56" fmla="*/ 509 w 715"/>
                    <a:gd name="T57" fmla="*/ 146 h 210"/>
                    <a:gd name="T58" fmla="*/ 550 w 715"/>
                    <a:gd name="T59" fmla="*/ 158 h 210"/>
                    <a:gd name="T60" fmla="*/ 593 w 715"/>
                    <a:gd name="T61" fmla="*/ 171 h 210"/>
                    <a:gd name="T62" fmla="*/ 635 w 715"/>
                    <a:gd name="T63" fmla="*/ 185 h 210"/>
                    <a:gd name="T64" fmla="*/ 679 w 715"/>
                    <a:gd name="T65" fmla="*/ 201 h 210"/>
                    <a:gd name="T66" fmla="*/ 694 w 715"/>
                    <a:gd name="T67" fmla="*/ 19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5" h="210">
                      <a:moveTo>
                        <a:pt x="715" y="201"/>
                      </a:moveTo>
                      <a:lnTo>
                        <a:pt x="708" y="188"/>
                      </a:lnTo>
                      <a:lnTo>
                        <a:pt x="686" y="179"/>
                      </a:lnTo>
                      <a:lnTo>
                        <a:pt x="665" y="172"/>
                      </a:lnTo>
                      <a:lnTo>
                        <a:pt x="643" y="163"/>
                      </a:lnTo>
                      <a:lnTo>
                        <a:pt x="621" y="156"/>
                      </a:lnTo>
                      <a:lnTo>
                        <a:pt x="601" y="149"/>
                      </a:lnTo>
                      <a:lnTo>
                        <a:pt x="579" y="142"/>
                      </a:lnTo>
                      <a:lnTo>
                        <a:pt x="557" y="136"/>
                      </a:lnTo>
                      <a:lnTo>
                        <a:pt x="535" y="128"/>
                      </a:lnTo>
                      <a:lnTo>
                        <a:pt x="515" y="123"/>
                      </a:lnTo>
                      <a:lnTo>
                        <a:pt x="493" y="117"/>
                      </a:lnTo>
                      <a:lnTo>
                        <a:pt x="473" y="111"/>
                      </a:lnTo>
                      <a:lnTo>
                        <a:pt x="451" y="105"/>
                      </a:lnTo>
                      <a:lnTo>
                        <a:pt x="430" y="99"/>
                      </a:lnTo>
                      <a:lnTo>
                        <a:pt x="409" y="95"/>
                      </a:lnTo>
                      <a:lnTo>
                        <a:pt x="387" y="89"/>
                      </a:lnTo>
                      <a:lnTo>
                        <a:pt x="365" y="85"/>
                      </a:lnTo>
                      <a:lnTo>
                        <a:pt x="343" y="80"/>
                      </a:lnTo>
                      <a:lnTo>
                        <a:pt x="323" y="75"/>
                      </a:lnTo>
                      <a:lnTo>
                        <a:pt x="301" y="70"/>
                      </a:lnTo>
                      <a:lnTo>
                        <a:pt x="279" y="66"/>
                      </a:lnTo>
                      <a:lnTo>
                        <a:pt x="257" y="60"/>
                      </a:lnTo>
                      <a:lnTo>
                        <a:pt x="236" y="56"/>
                      </a:lnTo>
                      <a:lnTo>
                        <a:pt x="214" y="51"/>
                      </a:lnTo>
                      <a:lnTo>
                        <a:pt x="192" y="46"/>
                      </a:lnTo>
                      <a:lnTo>
                        <a:pt x="169" y="41"/>
                      </a:lnTo>
                      <a:lnTo>
                        <a:pt x="147" y="35"/>
                      </a:lnTo>
                      <a:lnTo>
                        <a:pt x="124" y="30"/>
                      </a:lnTo>
                      <a:lnTo>
                        <a:pt x="100" y="25"/>
                      </a:lnTo>
                      <a:lnTo>
                        <a:pt x="79" y="19"/>
                      </a:lnTo>
                      <a:lnTo>
                        <a:pt x="55" y="12"/>
                      </a:lnTo>
                      <a:lnTo>
                        <a:pt x="31" y="6"/>
                      </a:lnTo>
                      <a:lnTo>
                        <a:pt x="7" y="0"/>
                      </a:lnTo>
                      <a:lnTo>
                        <a:pt x="0" y="22"/>
                      </a:lnTo>
                      <a:lnTo>
                        <a:pt x="25" y="30"/>
                      </a:lnTo>
                      <a:lnTo>
                        <a:pt x="48" y="35"/>
                      </a:lnTo>
                      <a:lnTo>
                        <a:pt x="71" y="41"/>
                      </a:lnTo>
                      <a:lnTo>
                        <a:pt x="95" y="48"/>
                      </a:lnTo>
                      <a:lnTo>
                        <a:pt x="118" y="53"/>
                      </a:lnTo>
                      <a:lnTo>
                        <a:pt x="141" y="59"/>
                      </a:lnTo>
                      <a:lnTo>
                        <a:pt x="164" y="64"/>
                      </a:lnTo>
                      <a:lnTo>
                        <a:pt x="186" y="69"/>
                      </a:lnTo>
                      <a:lnTo>
                        <a:pt x="209" y="73"/>
                      </a:lnTo>
                      <a:lnTo>
                        <a:pt x="231" y="79"/>
                      </a:lnTo>
                      <a:lnTo>
                        <a:pt x="253" y="83"/>
                      </a:lnTo>
                      <a:lnTo>
                        <a:pt x="275" y="89"/>
                      </a:lnTo>
                      <a:lnTo>
                        <a:pt x="295" y="94"/>
                      </a:lnTo>
                      <a:lnTo>
                        <a:pt x="317" y="98"/>
                      </a:lnTo>
                      <a:lnTo>
                        <a:pt x="339" y="104"/>
                      </a:lnTo>
                      <a:lnTo>
                        <a:pt x="361" y="108"/>
                      </a:lnTo>
                      <a:lnTo>
                        <a:pt x="381" y="112"/>
                      </a:lnTo>
                      <a:lnTo>
                        <a:pt x="403" y="118"/>
                      </a:lnTo>
                      <a:lnTo>
                        <a:pt x="423" y="123"/>
                      </a:lnTo>
                      <a:lnTo>
                        <a:pt x="445" y="128"/>
                      </a:lnTo>
                      <a:lnTo>
                        <a:pt x="465" y="134"/>
                      </a:lnTo>
                      <a:lnTo>
                        <a:pt x="487" y="139"/>
                      </a:lnTo>
                      <a:lnTo>
                        <a:pt x="509" y="146"/>
                      </a:lnTo>
                      <a:lnTo>
                        <a:pt x="528" y="152"/>
                      </a:lnTo>
                      <a:lnTo>
                        <a:pt x="550" y="158"/>
                      </a:lnTo>
                      <a:lnTo>
                        <a:pt x="571" y="165"/>
                      </a:lnTo>
                      <a:lnTo>
                        <a:pt x="593" y="171"/>
                      </a:lnTo>
                      <a:lnTo>
                        <a:pt x="614" y="178"/>
                      </a:lnTo>
                      <a:lnTo>
                        <a:pt x="635" y="185"/>
                      </a:lnTo>
                      <a:lnTo>
                        <a:pt x="657" y="192"/>
                      </a:lnTo>
                      <a:lnTo>
                        <a:pt x="679" y="201"/>
                      </a:lnTo>
                      <a:lnTo>
                        <a:pt x="701" y="210"/>
                      </a:lnTo>
                      <a:lnTo>
                        <a:pt x="694" y="197"/>
                      </a:lnTo>
                      <a:lnTo>
                        <a:pt x="715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1" name="Freeform 129"/>
                <p:cNvSpPr>
                  <a:spLocks/>
                </p:cNvSpPr>
                <p:nvPr/>
              </p:nvSpPr>
              <p:spPr bwMode="auto">
                <a:xfrm>
                  <a:off x="4959" y="2893"/>
                  <a:ext cx="31" cy="430"/>
                </a:xfrm>
                <a:custGeom>
                  <a:avLst/>
                  <a:gdLst>
                    <a:gd name="T0" fmla="*/ 41 w 94"/>
                    <a:gd name="T1" fmla="*/ 1284 h 1290"/>
                    <a:gd name="T2" fmla="*/ 33 w 94"/>
                    <a:gd name="T3" fmla="*/ 1200 h 1290"/>
                    <a:gd name="T4" fmla="*/ 28 w 94"/>
                    <a:gd name="T5" fmla="*/ 1117 h 1290"/>
                    <a:gd name="T6" fmla="*/ 23 w 94"/>
                    <a:gd name="T7" fmla="*/ 1031 h 1290"/>
                    <a:gd name="T8" fmla="*/ 22 w 94"/>
                    <a:gd name="T9" fmla="*/ 945 h 1290"/>
                    <a:gd name="T10" fmla="*/ 23 w 94"/>
                    <a:gd name="T11" fmla="*/ 858 h 1290"/>
                    <a:gd name="T12" fmla="*/ 25 w 94"/>
                    <a:gd name="T13" fmla="*/ 772 h 1290"/>
                    <a:gd name="T14" fmla="*/ 28 w 94"/>
                    <a:gd name="T15" fmla="*/ 685 h 1290"/>
                    <a:gd name="T16" fmla="*/ 33 w 94"/>
                    <a:gd name="T17" fmla="*/ 601 h 1290"/>
                    <a:gd name="T18" fmla="*/ 38 w 94"/>
                    <a:gd name="T19" fmla="*/ 516 h 1290"/>
                    <a:gd name="T20" fmla="*/ 45 w 94"/>
                    <a:gd name="T21" fmla="*/ 435 h 1290"/>
                    <a:gd name="T22" fmla="*/ 52 w 94"/>
                    <a:gd name="T23" fmla="*/ 355 h 1290"/>
                    <a:gd name="T24" fmla="*/ 60 w 94"/>
                    <a:gd name="T25" fmla="*/ 278 h 1290"/>
                    <a:gd name="T26" fmla="*/ 68 w 94"/>
                    <a:gd name="T27" fmla="*/ 204 h 1290"/>
                    <a:gd name="T28" fmla="*/ 77 w 94"/>
                    <a:gd name="T29" fmla="*/ 134 h 1290"/>
                    <a:gd name="T30" fmla="*/ 86 w 94"/>
                    <a:gd name="T31" fmla="*/ 65 h 1290"/>
                    <a:gd name="T32" fmla="*/ 94 w 94"/>
                    <a:gd name="T33" fmla="*/ 4 h 1290"/>
                    <a:gd name="T34" fmla="*/ 67 w 94"/>
                    <a:gd name="T35" fmla="*/ 30 h 1290"/>
                    <a:gd name="T36" fmla="*/ 58 w 94"/>
                    <a:gd name="T37" fmla="*/ 96 h 1290"/>
                    <a:gd name="T38" fmla="*/ 49 w 94"/>
                    <a:gd name="T39" fmla="*/ 166 h 1290"/>
                    <a:gd name="T40" fmla="*/ 41 w 94"/>
                    <a:gd name="T41" fmla="*/ 238 h 1290"/>
                    <a:gd name="T42" fmla="*/ 33 w 94"/>
                    <a:gd name="T43" fmla="*/ 313 h 1290"/>
                    <a:gd name="T44" fmla="*/ 26 w 94"/>
                    <a:gd name="T45" fmla="*/ 393 h 1290"/>
                    <a:gd name="T46" fmla="*/ 19 w 94"/>
                    <a:gd name="T47" fmla="*/ 473 h 1290"/>
                    <a:gd name="T48" fmla="*/ 12 w 94"/>
                    <a:gd name="T49" fmla="*/ 557 h 1290"/>
                    <a:gd name="T50" fmla="*/ 7 w 94"/>
                    <a:gd name="T51" fmla="*/ 641 h 1290"/>
                    <a:gd name="T52" fmla="*/ 3 w 94"/>
                    <a:gd name="T53" fmla="*/ 727 h 1290"/>
                    <a:gd name="T54" fmla="*/ 0 w 94"/>
                    <a:gd name="T55" fmla="*/ 814 h 1290"/>
                    <a:gd name="T56" fmla="*/ 0 w 94"/>
                    <a:gd name="T57" fmla="*/ 902 h 1290"/>
                    <a:gd name="T58" fmla="*/ 0 w 94"/>
                    <a:gd name="T59" fmla="*/ 989 h 1290"/>
                    <a:gd name="T60" fmla="*/ 3 w 94"/>
                    <a:gd name="T61" fmla="*/ 1075 h 1290"/>
                    <a:gd name="T62" fmla="*/ 7 w 94"/>
                    <a:gd name="T63" fmla="*/ 1161 h 1290"/>
                    <a:gd name="T64" fmla="*/ 13 w 94"/>
                    <a:gd name="T65" fmla="*/ 1245 h 1290"/>
                    <a:gd name="T66" fmla="*/ 19 w 94"/>
                    <a:gd name="T67" fmla="*/ 1290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4" h="1290">
                      <a:moveTo>
                        <a:pt x="41" y="1281"/>
                      </a:moveTo>
                      <a:lnTo>
                        <a:pt x="41" y="1284"/>
                      </a:lnTo>
                      <a:lnTo>
                        <a:pt x="36" y="1244"/>
                      </a:lnTo>
                      <a:lnTo>
                        <a:pt x="33" y="1200"/>
                      </a:lnTo>
                      <a:lnTo>
                        <a:pt x="29" y="1159"/>
                      </a:lnTo>
                      <a:lnTo>
                        <a:pt x="28" y="1117"/>
                      </a:lnTo>
                      <a:lnTo>
                        <a:pt x="26" y="1073"/>
                      </a:lnTo>
                      <a:lnTo>
                        <a:pt x="23" y="1031"/>
                      </a:lnTo>
                      <a:lnTo>
                        <a:pt x="23" y="989"/>
                      </a:lnTo>
                      <a:lnTo>
                        <a:pt x="22" y="945"/>
                      </a:lnTo>
                      <a:lnTo>
                        <a:pt x="22" y="902"/>
                      </a:lnTo>
                      <a:lnTo>
                        <a:pt x="23" y="858"/>
                      </a:lnTo>
                      <a:lnTo>
                        <a:pt x="23" y="814"/>
                      </a:lnTo>
                      <a:lnTo>
                        <a:pt x="25" y="772"/>
                      </a:lnTo>
                      <a:lnTo>
                        <a:pt x="26" y="729"/>
                      </a:lnTo>
                      <a:lnTo>
                        <a:pt x="28" y="685"/>
                      </a:lnTo>
                      <a:lnTo>
                        <a:pt x="30" y="643"/>
                      </a:lnTo>
                      <a:lnTo>
                        <a:pt x="33" y="601"/>
                      </a:lnTo>
                      <a:lnTo>
                        <a:pt x="35" y="558"/>
                      </a:lnTo>
                      <a:lnTo>
                        <a:pt x="38" y="516"/>
                      </a:lnTo>
                      <a:lnTo>
                        <a:pt x="41" y="476"/>
                      </a:lnTo>
                      <a:lnTo>
                        <a:pt x="45" y="435"/>
                      </a:lnTo>
                      <a:lnTo>
                        <a:pt x="48" y="394"/>
                      </a:lnTo>
                      <a:lnTo>
                        <a:pt x="52" y="355"/>
                      </a:lnTo>
                      <a:lnTo>
                        <a:pt x="55" y="316"/>
                      </a:lnTo>
                      <a:lnTo>
                        <a:pt x="60" y="278"/>
                      </a:lnTo>
                      <a:lnTo>
                        <a:pt x="64" y="240"/>
                      </a:lnTo>
                      <a:lnTo>
                        <a:pt x="68" y="204"/>
                      </a:lnTo>
                      <a:lnTo>
                        <a:pt x="73" y="167"/>
                      </a:lnTo>
                      <a:lnTo>
                        <a:pt x="77" y="134"/>
                      </a:lnTo>
                      <a:lnTo>
                        <a:pt x="81" y="99"/>
                      </a:lnTo>
                      <a:lnTo>
                        <a:pt x="86" y="65"/>
                      </a:lnTo>
                      <a:lnTo>
                        <a:pt x="90" y="35"/>
                      </a:lnTo>
                      <a:lnTo>
                        <a:pt x="94" y="4"/>
                      </a:lnTo>
                      <a:lnTo>
                        <a:pt x="73" y="0"/>
                      </a:lnTo>
                      <a:lnTo>
                        <a:pt x="67" y="30"/>
                      </a:lnTo>
                      <a:lnTo>
                        <a:pt x="62" y="62"/>
                      </a:lnTo>
                      <a:lnTo>
                        <a:pt x="58" y="96"/>
                      </a:lnTo>
                      <a:lnTo>
                        <a:pt x="54" y="129"/>
                      </a:lnTo>
                      <a:lnTo>
                        <a:pt x="49" y="166"/>
                      </a:lnTo>
                      <a:lnTo>
                        <a:pt x="45" y="201"/>
                      </a:lnTo>
                      <a:lnTo>
                        <a:pt x="41" y="238"/>
                      </a:lnTo>
                      <a:lnTo>
                        <a:pt x="36" y="275"/>
                      </a:lnTo>
                      <a:lnTo>
                        <a:pt x="33" y="313"/>
                      </a:lnTo>
                      <a:lnTo>
                        <a:pt x="29" y="352"/>
                      </a:lnTo>
                      <a:lnTo>
                        <a:pt x="26" y="393"/>
                      </a:lnTo>
                      <a:lnTo>
                        <a:pt x="22" y="432"/>
                      </a:lnTo>
                      <a:lnTo>
                        <a:pt x="19" y="473"/>
                      </a:lnTo>
                      <a:lnTo>
                        <a:pt x="14" y="515"/>
                      </a:lnTo>
                      <a:lnTo>
                        <a:pt x="12" y="557"/>
                      </a:lnTo>
                      <a:lnTo>
                        <a:pt x="10" y="599"/>
                      </a:lnTo>
                      <a:lnTo>
                        <a:pt x="7" y="641"/>
                      </a:lnTo>
                      <a:lnTo>
                        <a:pt x="4" y="684"/>
                      </a:lnTo>
                      <a:lnTo>
                        <a:pt x="3" y="727"/>
                      </a:lnTo>
                      <a:lnTo>
                        <a:pt x="1" y="771"/>
                      </a:lnTo>
                      <a:lnTo>
                        <a:pt x="0" y="814"/>
                      </a:lnTo>
                      <a:lnTo>
                        <a:pt x="0" y="858"/>
                      </a:lnTo>
                      <a:lnTo>
                        <a:pt x="0" y="902"/>
                      </a:lnTo>
                      <a:lnTo>
                        <a:pt x="0" y="945"/>
                      </a:lnTo>
                      <a:lnTo>
                        <a:pt x="0" y="989"/>
                      </a:lnTo>
                      <a:lnTo>
                        <a:pt x="1" y="1033"/>
                      </a:lnTo>
                      <a:lnTo>
                        <a:pt x="3" y="1075"/>
                      </a:lnTo>
                      <a:lnTo>
                        <a:pt x="4" y="1118"/>
                      </a:lnTo>
                      <a:lnTo>
                        <a:pt x="7" y="1161"/>
                      </a:lnTo>
                      <a:lnTo>
                        <a:pt x="10" y="1203"/>
                      </a:lnTo>
                      <a:lnTo>
                        <a:pt x="13" y="1245"/>
                      </a:lnTo>
                      <a:lnTo>
                        <a:pt x="17" y="1286"/>
                      </a:lnTo>
                      <a:lnTo>
                        <a:pt x="19" y="1290"/>
                      </a:lnTo>
                      <a:lnTo>
                        <a:pt x="41" y="1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2" name="Freeform 130"/>
                <p:cNvSpPr>
                  <a:spLocks/>
                </p:cNvSpPr>
                <p:nvPr/>
              </p:nvSpPr>
              <p:spPr bwMode="auto">
                <a:xfrm>
                  <a:off x="4965" y="3320"/>
                  <a:ext cx="121" cy="42"/>
                </a:xfrm>
                <a:custGeom>
                  <a:avLst/>
                  <a:gdLst>
                    <a:gd name="T0" fmla="*/ 340 w 363"/>
                    <a:gd name="T1" fmla="*/ 101 h 127"/>
                    <a:gd name="T2" fmla="*/ 346 w 363"/>
                    <a:gd name="T3" fmla="*/ 88 h 127"/>
                    <a:gd name="T4" fmla="*/ 333 w 363"/>
                    <a:gd name="T5" fmla="*/ 95 h 127"/>
                    <a:gd name="T6" fmla="*/ 317 w 363"/>
                    <a:gd name="T7" fmla="*/ 99 h 127"/>
                    <a:gd name="T8" fmla="*/ 296 w 363"/>
                    <a:gd name="T9" fmla="*/ 104 h 127"/>
                    <a:gd name="T10" fmla="*/ 275 w 363"/>
                    <a:gd name="T11" fmla="*/ 104 h 127"/>
                    <a:gd name="T12" fmla="*/ 250 w 363"/>
                    <a:gd name="T13" fmla="*/ 104 h 127"/>
                    <a:gd name="T14" fmla="*/ 224 w 363"/>
                    <a:gd name="T15" fmla="*/ 102 h 127"/>
                    <a:gd name="T16" fmla="*/ 198 w 363"/>
                    <a:gd name="T17" fmla="*/ 98 h 127"/>
                    <a:gd name="T18" fmla="*/ 171 w 363"/>
                    <a:gd name="T19" fmla="*/ 92 h 127"/>
                    <a:gd name="T20" fmla="*/ 147 w 363"/>
                    <a:gd name="T21" fmla="*/ 85 h 127"/>
                    <a:gd name="T22" fmla="*/ 121 w 363"/>
                    <a:gd name="T23" fmla="*/ 77 h 127"/>
                    <a:gd name="T24" fmla="*/ 97 w 363"/>
                    <a:gd name="T25" fmla="*/ 66 h 127"/>
                    <a:gd name="T26" fmla="*/ 75 w 363"/>
                    <a:gd name="T27" fmla="*/ 54 h 127"/>
                    <a:gd name="T28" fmla="*/ 57 w 363"/>
                    <a:gd name="T29" fmla="*/ 43 h 127"/>
                    <a:gd name="T30" fmla="*/ 41 w 363"/>
                    <a:gd name="T31" fmla="*/ 28 h 127"/>
                    <a:gd name="T32" fmla="*/ 29 w 363"/>
                    <a:gd name="T33" fmla="*/ 15 h 127"/>
                    <a:gd name="T34" fmla="*/ 22 w 363"/>
                    <a:gd name="T35" fmla="*/ 0 h 127"/>
                    <a:gd name="T36" fmla="*/ 0 w 363"/>
                    <a:gd name="T37" fmla="*/ 9 h 127"/>
                    <a:gd name="T38" fmla="*/ 10 w 363"/>
                    <a:gd name="T39" fmla="*/ 28 h 127"/>
                    <a:gd name="T40" fmla="*/ 25 w 363"/>
                    <a:gd name="T41" fmla="*/ 45 h 127"/>
                    <a:gd name="T42" fmla="*/ 42 w 363"/>
                    <a:gd name="T43" fmla="*/ 61 h 127"/>
                    <a:gd name="T44" fmla="*/ 64 w 363"/>
                    <a:gd name="T45" fmla="*/ 75 h 127"/>
                    <a:gd name="T46" fmla="*/ 87 w 363"/>
                    <a:gd name="T47" fmla="*/ 88 h 127"/>
                    <a:gd name="T48" fmla="*/ 112 w 363"/>
                    <a:gd name="T49" fmla="*/ 98 h 127"/>
                    <a:gd name="T50" fmla="*/ 139 w 363"/>
                    <a:gd name="T51" fmla="*/ 108 h 127"/>
                    <a:gd name="T52" fmla="*/ 167 w 363"/>
                    <a:gd name="T53" fmla="*/ 115 h 127"/>
                    <a:gd name="T54" fmla="*/ 195 w 363"/>
                    <a:gd name="T55" fmla="*/ 121 h 127"/>
                    <a:gd name="T56" fmla="*/ 222 w 363"/>
                    <a:gd name="T57" fmla="*/ 125 h 127"/>
                    <a:gd name="T58" fmla="*/ 248 w 363"/>
                    <a:gd name="T59" fmla="*/ 127 h 127"/>
                    <a:gd name="T60" fmla="*/ 275 w 363"/>
                    <a:gd name="T61" fmla="*/ 127 h 127"/>
                    <a:gd name="T62" fmla="*/ 299 w 363"/>
                    <a:gd name="T63" fmla="*/ 125 h 127"/>
                    <a:gd name="T64" fmla="*/ 321 w 363"/>
                    <a:gd name="T65" fmla="*/ 123 h 127"/>
                    <a:gd name="T66" fmla="*/ 342 w 363"/>
                    <a:gd name="T67" fmla="*/ 117 h 127"/>
                    <a:gd name="T68" fmla="*/ 359 w 363"/>
                    <a:gd name="T69" fmla="*/ 108 h 127"/>
                    <a:gd name="T70" fmla="*/ 363 w 363"/>
                    <a:gd name="T71" fmla="*/ 95 h 127"/>
                    <a:gd name="T72" fmla="*/ 340 w 363"/>
                    <a:gd name="T73" fmla="*/ 10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7">
                      <a:moveTo>
                        <a:pt x="340" y="101"/>
                      </a:moveTo>
                      <a:lnTo>
                        <a:pt x="346" y="88"/>
                      </a:lnTo>
                      <a:lnTo>
                        <a:pt x="333" y="95"/>
                      </a:lnTo>
                      <a:lnTo>
                        <a:pt x="317" y="99"/>
                      </a:lnTo>
                      <a:lnTo>
                        <a:pt x="296" y="104"/>
                      </a:lnTo>
                      <a:lnTo>
                        <a:pt x="275" y="104"/>
                      </a:lnTo>
                      <a:lnTo>
                        <a:pt x="250" y="104"/>
                      </a:lnTo>
                      <a:lnTo>
                        <a:pt x="224" y="102"/>
                      </a:lnTo>
                      <a:lnTo>
                        <a:pt x="198" y="98"/>
                      </a:lnTo>
                      <a:lnTo>
                        <a:pt x="171" y="92"/>
                      </a:lnTo>
                      <a:lnTo>
                        <a:pt x="147" y="85"/>
                      </a:lnTo>
                      <a:lnTo>
                        <a:pt x="121" y="77"/>
                      </a:lnTo>
                      <a:lnTo>
                        <a:pt x="97" y="66"/>
                      </a:lnTo>
                      <a:lnTo>
                        <a:pt x="75" y="54"/>
                      </a:lnTo>
                      <a:lnTo>
                        <a:pt x="57" y="43"/>
                      </a:lnTo>
                      <a:lnTo>
                        <a:pt x="41" y="28"/>
                      </a:lnTo>
                      <a:lnTo>
                        <a:pt x="29" y="15"/>
                      </a:lnTo>
                      <a:lnTo>
                        <a:pt x="22" y="0"/>
                      </a:lnTo>
                      <a:lnTo>
                        <a:pt x="0" y="9"/>
                      </a:lnTo>
                      <a:lnTo>
                        <a:pt x="10" y="28"/>
                      </a:lnTo>
                      <a:lnTo>
                        <a:pt x="25" y="45"/>
                      </a:lnTo>
                      <a:lnTo>
                        <a:pt x="42" y="61"/>
                      </a:lnTo>
                      <a:lnTo>
                        <a:pt x="64" y="75"/>
                      </a:lnTo>
                      <a:lnTo>
                        <a:pt x="87" y="88"/>
                      </a:lnTo>
                      <a:lnTo>
                        <a:pt x="112" y="98"/>
                      </a:lnTo>
                      <a:lnTo>
                        <a:pt x="139" y="108"/>
                      </a:lnTo>
                      <a:lnTo>
                        <a:pt x="167" y="115"/>
                      </a:lnTo>
                      <a:lnTo>
                        <a:pt x="195" y="121"/>
                      </a:lnTo>
                      <a:lnTo>
                        <a:pt x="222" y="125"/>
                      </a:lnTo>
                      <a:lnTo>
                        <a:pt x="248" y="127"/>
                      </a:lnTo>
                      <a:lnTo>
                        <a:pt x="275" y="127"/>
                      </a:lnTo>
                      <a:lnTo>
                        <a:pt x="299" y="125"/>
                      </a:lnTo>
                      <a:lnTo>
                        <a:pt x="321" y="123"/>
                      </a:lnTo>
                      <a:lnTo>
                        <a:pt x="342" y="117"/>
                      </a:lnTo>
                      <a:lnTo>
                        <a:pt x="359" y="108"/>
                      </a:lnTo>
                      <a:lnTo>
                        <a:pt x="363" y="95"/>
                      </a:lnTo>
                      <a:lnTo>
                        <a:pt x="340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3" name="Freeform 131"/>
                <p:cNvSpPr>
                  <a:spLocks/>
                </p:cNvSpPr>
                <p:nvPr/>
              </p:nvSpPr>
              <p:spPr bwMode="auto">
                <a:xfrm>
                  <a:off x="5044" y="2744"/>
                  <a:ext cx="42" cy="610"/>
                </a:xfrm>
                <a:custGeom>
                  <a:avLst/>
                  <a:gdLst>
                    <a:gd name="T0" fmla="*/ 64 w 125"/>
                    <a:gd name="T1" fmla="*/ 9 h 1829"/>
                    <a:gd name="T2" fmla="*/ 48 w 125"/>
                    <a:gd name="T3" fmla="*/ 86 h 1829"/>
                    <a:gd name="T4" fmla="*/ 35 w 125"/>
                    <a:gd name="T5" fmla="*/ 172 h 1829"/>
                    <a:gd name="T6" fmla="*/ 24 w 125"/>
                    <a:gd name="T7" fmla="*/ 266 h 1829"/>
                    <a:gd name="T8" fmla="*/ 15 w 125"/>
                    <a:gd name="T9" fmla="*/ 368 h 1829"/>
                    <a:gd name="T10" fmla="*/ 9 w 125"/>
                    <a:gd name="T11" fmla="*/ 477 h 1829"/>
                    <a:gd name="T12" fmla="*/ 3 w 125"/>
                    <a:gd name="T13" fmla="*/ 589 h 1829"/>
                    <a:gd name="T14" fmla="*/ 0 w 125"/>
                    <a:gd name="T15" fmla="*/ 709 h 1829"/>
                    <a:gd name="T16" fmla="*/ 2 w 125"/>
                    <a:gd name="T17" fmla="*/ 831 h 1829"/>
                    <a:gd name="T18" fmla="*/ 5 w 125"/>
                    <a:gd name="T19" fmla="*/ 956 h 1829"/>
                    <a:gd name="T20" fmla="*/ 9 w 125"/>
                    <a:gd name="T21" fmla="*/ 1081 h 1829"/>
                    <a:gd name="T22" fmla="*/ 18 w 125"/>
                    <a:gd name="T23" fmla="*/ 1209 h 1829"/>
                    <a:gd name="T24" fmla="*/ 29 w 125"/>
                    <a:gd name="T25" fmla="*/ 1336 h 1829"/>
                    <a:gd name="T26" fmla="*/ 42 w 125"/>
                    <a:gd name="T27" fmla="*/ 1462 h 1829"/>
                    <a:gd name="T28" fmla="*/ 60 w 125"/>
                    <a:gd name="T29" fmla="*/ 1589 h 1829"/>
                    <a:gd name="T30" fmla="*/ 80 w 125"/>
                    <a:gd name="T31" fmla="*/ 1709 h 1829"/>
                    <a:gd name="T32" fmla="*/ 102 w 125"/>
                    <a:gd name="T33" fmla="*/ 1829 h 1829"/>
                    <a:gd name="T34" fmla="*/ 114 w 125"/>
                    <a:gd name="T35" fmla="*/ 1765 h 1829"/>
                    <a:gd name="T36" fmla="*/ 92 w 125"/>
                    <a:gd name="T37" fmla="*/ 1645 h 1829"/>
                    <a:gd name="T38" fmla="*/ 73 w 125"/>
                    <a:gd name="T39" fmla="*/ 1522 h 1829"/>
                    <a:gd name="T40" fmla="*/ 58 w 125"/>
                    <a:gd name="T41" fmla="*/ 1397 h 1829"/>
                    <a:gd name="T42" fmla="*/ 45 w 125"/>
                    <a:gd name="T43" fmla="*/ 1270 h 1829"/>
                    <a:gd name="T44" fmla="*/ 37 w 125"/>
                    <a:gd name="T45" fmla="*/ 1144 h 1829"/>
                    <a:gd name="T46" fmla="*/ 29 w 125"/>
                    <a:gd name="T47" fmla="*/ 1017 h 1829"/>
                    <a:gd name="T48" fmla="*/ 25 w 125"/>
                    <a:gd name="T49" fmla="*/ 892 h 1829"/>
                    <a:gd name="T50" fmla="*/ 25 w 125"/>
                    <a:gd name="T51" fmla="*/ 770 h 1829"/>
                    <a:gd name="T52" fmla="*/ 25 w 125"/>
                    <a:gd name="T53" fmla="*/ 649 h 1829"/>
                    <a:gd name="T54" fmla="*/ 28 w 125"/>
                    <a:gd name="T55" fmla="*/ 534 h 1829"/>
                    <a:gd name="T56" fmla="*/ 35 w 125"/>
                    <a:gd name="T57" fmla="*/ 424 h 1829"/>
                    <a:gd name="T58" fmla="*/ 42 w 125"/>
                    <a:gd name="T59" fmla="*/ 319 h 1829"/>
                    <a:gd name="T60" fmla="*/ 53 w 125"/>
                    <a:gd name="T61" fmla="*/ 221 h 1829"/>
                    <a:gd name="T62" fmla="*/ 66 w 125"/>
                    <a:gd name="T63" fmla="*/ 131 h 1829"/>
                    <a:gd name="T64" fmla="*/ 79 w 125"/>
                    <a:gd name="T65" fmla="*/ 51 h 1829"/>
                    <a:gd name="T66" fmla="*/ 77 w 125"/>
                    <a:gd name="T67" fmla="*/ 0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5" h="1829">
                      <a:moveTo>
                        <a:pt x="73" y="22"/>
                      </a:moveTo>
                      <a:lnTo>
                        <a:pt x="64" y="9"/>
                      </a:lnTo>
                      <a:lnTo>
                        <a:pt x="56" y="45"/>
                      </a:lnTo>
                      <a:lnTo>
                        <a:pt x="48" y="86"/>
                      </a:lnTo>
                      <a:lnTo>
                        <a:pt x="42" y="128"/>
                      </a:lnTo>
                      <a:lnTo>
                        <a:pt x="35" y="172"/>
                      </a:lnTo>
                      <a:lnTo>
                        <a:pt x="29" y="218"/>
                      </a:lnTo>
                      <a:lnTo>
                        <a:pt x="24" y="266"/>
                      </a:lnTo>
                      <a:lnTo>
                        <a:pt x="19" y="316"/>
                      </a:lnTo>
                      <a:lnTo>
                        <a:pt x="15" y="368"/>
                      </a:lnTo>
                      <a:lnTo>
                        <a:pt x="12" y="422"/>
                      </a:lnTo>
                      <a:lnTo>
                        <a:pt x="9" y="477"/>
                      </a:lnTo>
                      <a:lnTo>
                        <a:pt x="5" y="533"/>
                      </a:lnTo>
                      <a:lnTo>
                        <a:pt x="3" y="589"/>
                      </a:lnTo>
                      <a:lnTo>
                        <a:pt x="3" y="649"/>
                      </a:lnTo>
                      <a:lnTo>
                        <a:pt x="0" y="709"/>
                      </a:lnTo>
                      <a:lnTo>
                        <a:pt x="0" y="770"/>
                      </a:lnTo>
                      <a:lnTo>
                        <a:pt x="2" y="831"/>
                      </a:lnTo>
                      <a:lnTo>
                        <a:pt x="3" y="892"/>
                      </a:lnTo>
                      <a:lnTo>
                        <a:pt x="5" y="956"/>
                      </a:lnTo>
                      <a:lnTo>
                        <a:pt x="6" y="1019"/>
                      </a:lnTo>
                      <a:lnTo>
                        <a:pt x="9" y="1081"/>
                      </a:lnTo>
                      <a:lnTo>
                        <a:pt x="13" y="1145"/>
                      </a:lnTo>
                      <a:lnTo>
                        <a:pt x="18" y="1209"/>
                      </a:lnTo>
                      <a:lnTo>
                        <a:pt x="24" y="1273"/>
                      </a:lnTo>
                      <a:lnTo>
                        <a:pt x="29" y="1336"/>
                      </a:lnTo>
                      <a:lnTo>
                        <a:pt x="35" y="1400"/>
                      </a:lnTo>
                      <a:lnTo>
                        <a:pt x="42" y="1462"/>
                      </a:lnTo>
                      <a:lnTo>
                        <a:pt x="51" y="1526"/>
                      </a:lnTo>
                      <a:lnTo>
                        <a:pt x="60" y="1589"/>
                      </a:lnTo>
                      <a:lnTo>
                        <a:pt x="69" y="1648"/>
                      </a:lnTo>
                      <a:lnTo>
                        <a:pt x="80" y="1709"/>
                      </a:lnTo>
                      <a:lnTo>
                        <a:pt x="90" y="1769"/>
                      </a:lnTo>
                      <a:lnTo>
                        <a:pt x="102" y="1829"/>
                      </a:lnTo>
                      <a:lnTo>
                        <a:pt x="125" y="1823"/>
                      </a:lnTo>
                      <a:lnTo>
                        <a:pt x="114" y="1765"/>
                      </a:lnTo>
                      <a:lnTo>
                        <a:pt x="102" y="1705"/>
                      </a:lnTo>
                      <a:lnTo>
                        <a:pt x="92" y="1645"/>
                      </a:lnTo>
                      <a:lnTo>
                        <a:pt x="83" y="1584"/>
                      </a:lnTo>
                      <a:lnTo>
                        <a:pt x="73" y="1522"/>
                      </a:lnTo>
                      <a:lnTo>
                        <a:pt x="66" y="1461"/>
                      </a:lnTo>
                      <a:lnTo>
                        <a:pt x="58" y="1397"/>
                      </a:lnTo>
                      <a:lnTo>
                        <a:pt x="51" y="1334"/>
                      </a:lnTo>
                      <a:lnTo>
                        <a:pt x="45" y="1270"/>
                      </a:lnTo>
                      <a:lnTo>
                        <a:pt x="41" y="1208"/>
                      </a:lnTo>
                      <a:lnTo>
                        <a:pt x="37" y="1144"/>
                      </a:lnTo>
                      <a:lnTo>
                        <a:pt x="32" y="1081"/>
                      </a:lnTo>
                      <a:lnTo>
                        <a:pt x="29" y="1017"/>
                      </a:lnTo>
                      <a:lnTo>
                        <a:pt x="26" y="955"/>
                      </a:lnTo>
                      <a:lnTo>
                        <a:pt x="25" y="892"/>
                      </a:lnTo>
                      <a:lnTo>
                        <a:pt x="25" y="831"/>
                      </a:lnTo>
                      <a:lnTo>
                        <a:pt x="25" y="770"/>
                      </a:lnTo>
                      <a:lnTo>
                        <a:pt x="25" y="709"/>
                      </a:lnTo>
                      <a:lnTo>
                        <a:pt x="25" y="649"/>
                      </a:lnTo>
                      <a:lnTo>
                        <a:pt x="26" y="589"/>
                      </a:lnTo>
                      <a:lnTo>
                        <a:pt x="28" y="534"/>
                      </a:lnTo>
                      <a:lnTo>
                        <a:pt x="32" y="477"/>
                      </a:lnTo>
                      <a:lnTo>
                        <a:pt x="35" y="424"/>
                      </a:lnTo>
                      <a:lnTo>
                        <a:pt x="38" y="370"/>
                      </a:lnTo>
                      <a:lnTo>
                        <a:pt x="42" y="319"/>
                      </a:lnTo>
                      <a:lnTo>
                        <a:pt x="47" y="269"/>
                      </a:lnTo>
                      <a:lnTo>
                        <a:pt x="53" y="221"/>
                      </a:lnTo>
                      <a:lnTo>
                        <a:pt x="58" y="176"/>
                      </a:lnTo>
                      <a:lnTo>
                        <a:pt x="66" y="131"/>
                      </a:lnTo>
                      <a:lnTo>
                        <a:pt x="72" y="89"/>
                      </a:lnTo>
                      <a:lnTo>
                        <a:pt x="79" y="51"/>
                      </a:lnTo>
                      <a:lnTo>
                        <a:pt x="88" y="13"/>
                      </a:lnTo>
                      <a:lnTo>
                        <a:pt x="77" y="0"/>
                      </a:lnTo>
                      <a:lnTo>
                        <a:pt x="7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4" name="Freeform 132"/>
                <p:cNvSpPr>
                  <a:spLocks/>
                </p:cNvSpPr>
                <p:nvPr/>
              </p:nvSpPr>
              <p:spPr bwMode="auto">
                <a:xfrm>
                  <a:off x="4759" y="2686"/>
                  <a:ext cx="311" cy="65"/>
                </a:xfrm>
                <a:custGeom>
                  <a:avLst/>
                  <a:gdLst>
                    <a:gd name="T0" fmla="*/ 10 w 932"/>
                    <a:gd name="T1" fmla="*/ 23 h 195"/>
                    <a:gd name="T2" fmla="*/ 70 w 932"/>
                    <a:gd name="T3" fmla="*/ 32 h 195"/>
                    <a:gd name="T4" fmla="*/ 130 w 932"/>
                    <a:gd name="T5" fmla="*/ 42 h 195"/>
                    <a:gd name="T6" fmla="*/ 186 w 932"/>
                    <a:gd name="T7" fmla="*/ 54 h 195"/>
                    <a:gd name="T8" fmla="*/ 246 w 932"/>
                    <a:gd name="T9" fmla="*/ 64 h 195"/>
                    <a:gd name="T10" fmla="*/ 304 w 932"/>
                    <a:gd name="T11" fmla="*/ 77 h 195"/>
                    <a:gd name="T12" fmla="*/ 362 w 932"/>
                    <a:gd name="T13" fmla="*/ 87 h 195"/>
                    <a:gd name="T14" fmla="*/ 421 w 932"/>
                    <a:gd name="T15" fmla="*/ 101 h 195"/>
                    <a:gd name="T16" fmla="*/ 477 w 932"/>
                    <a:gd name="T17" fmla="*/ 112 h 195"/>
                    <a:gd name="T18" fmla="*/ 534 w 932"/>
                    <a:gd name="T19" fmla="*/ 124 h 195"/>
                    <a:gd name="T20" fmla="*/ 591 w 932"/>
                    <a:gd name="T21" fmla="*/ 137 h 195"/>
                    <a:gd name="T22" fmla="*/ 649 w 932"/>
                    <a:gd name="T23" fmla="*/ 149 h 195"/>
                    <a:gd name="T24" fmla="*/ 704 w 932"/>
                    <a:gd name="T25" fmla="*/ 159 h 195"/>
                    <a:gd name="T26" fmla="*/ 761 w 932"/>
                    <a:gd name="T27" fmla="*/ 169 h 195"/>
                    <a:gd name="T28" fmla="*/ 817 w 932"/>
                    <a:gd name="T29" fmla="*/ 179 h 195"/>
                    <a:gd name="T30" fmla="*/ 873 w 932"/>
                    <a:gd name="T31" fmla="*/ 188 h 195"/>
                    <a:gd name="T32" fmla="*/ 928 w 932"/>
                    <a:gd name="T33" fmla="*/ 195 h 195"/>
                    <a:gd name="T34" fmla="*/ 905 w 932"/>
                    <a:gd name="T35" fmla="*/ 169 h 195"/>
                    <a:gd name="T36" fmla="*/ 849 w 932"/>
                    <a:gd name="T37" fmla="*/ 160 h 195"/>
                    <a:gd name="T38" fmla="*/ 793 w 932"/>
                    <a:gd name="T39" fmla="*/ 150 h 195"/>
                    <a:gd name="T40" fmla="*/ 738 w 932"/>
                    <a:gd name="T41" fmla="*/ 141 h 195"/>
                    <a:gd name="T42" fmla="*/ 681 w 932"/>
                    <a:gd name="T43" fmla="*/ 130 h 195"/>
                    <a:gd name="T44" fmla="*/ 624 w 932"/>
                    <a:gd name="T45" fmla="*/ 119 h 195"/>
                    <a:gd name="T46" fmla="*/ 567 w 932"/>
                    <a:gd name="T47" fmla="*/ 108 h 195"/>
                    <a:gd name="T48" fmla="*/ 511 w 932"/>
                    <a:gd name="T49" fmla="*/ 95 h 195"/>
                    <a:gd name="T50" fmla="*/ 454 w 932"/>
                    <a:gd name="T51" fmla="*/ 83 h 195"/>
                    <a:gd name="T52" fmla="*/ 396 w 932"/>
                    <a:gd name="T53" fmla="*/ 71 h 195"/>
                    <a:gd name="T54" fmla="*/ 338 w 932"/>
                    <a:gd name="T55" fmla="*/ 58 h 195"/>
                    <a:gd name="T56" fmla="*/ 279 w 932"/>
                    <a:gd name="T57" fmla="*/ 48 h 195"/>
                    <a:gd name="T58" fmla="*/ 221 w 932"/>
                    <a:gd name="T59" fmla="*/ 37 h 195"/>
                    <a:gd name="T60" fmla="*/ 163 w 932"/>
                    <a:gd name="T61" fmla="*/ 25 h 195"/>
                    <a:gd name="T62" fmla="*/ 104 w 932"/>
                    <a:gd name="T63" fmla="*/ 15 h 195"/>
                    <a:gd name="T64" fmla="*/ 44 w 932"/>
                    <a:gd name="T65" fmla="*/ 5 h 195"/>
                    <a:gd name="T66" fmla="*/ 0 w 932"/>
                    <a:gd name="T67" fmla="*/ 13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2" h="195">
                      <a:moveTo>
                        <a:pt x="24" y="10"/>
                      </a:moveTo>
                      <a:lnTo>
                        <a:pt x="10" y="23"/>
                      </a:lnTo>
                      <a:lnTo>
                        <a:pt x="40" y="28"/>
                      </a:lnTo>
                      <a:lnTo>
                        <a:pt x="70" y="32"/>
                      </a:lnTo>
                      <a:lnTo>
                        <a:pt x="99" y="38"/>
                      </a:lnTo>
                      <a:lnTo>
                        <a:pt x="130" y="42"/>
                      </a:lnTo>
                      <a:lnTo>
                        <a:pt x="159" y="48"/>
                      </a:lnTo>
                      <a:lnTo>
                        <a:pt x="186" y="54"/>
                      </a:lnTo>
                      <a:lnTo>
                        <a:pt x="217" y="58"/>
                      </a:lnTo>
                      <a:lnTo>
                        <a:pt x="246" y="64"/>
                      </a:lnTo>
                      <a:lnTo>
                        <a:pt x="275" y="70"/>
                      </a:lnTo>
                      <a:lnTo>
                        <a:pt x="304" y="77"/>
                      </a:lnTo>
                      <a:lnTo>
                        <a:pt x="333" y="82"/>
                      </a:lnTo>
                      <a:lnTo>
                        <a:pt x="362" y="87"/>
                      </a:lnTo>
                      <a:lnTo>
                        <a:pt x="391" y="95"/>
                      </a:lnTo>
                      <a:lnTo>
                        <a:pt x="421" y="101"/>
                      </a:lnTo>
                      <a:lnTo>
                        <a:pt x="448" y="106"/>
                      </a:lnTo>
                      <a:lnTo>
                        <a:pt x="477" y="112"/>
                      </a:lnTo>
                      <a:lnTo>
                        <a:pt x="505" y="118"/>
                      </a:lnTo>
                      <a:lnTo>
                        <a:pt x="534" y="124"/>
                      </a:lnTo>
                      <a:lnTo>
                        <a:pt x="563" y="130"/>
                      </a:lnTo>
                      <a:lnTo>
                        <a:pt x="591" y="137"/>
                      </a:lnTo>
                      <a:lnTo>
                        <a:pt x="620" y="141"/>
                      </a:lnTo>
                      <a:lnTo>
                        <a:pt x="649" y="149"/>
                      </a:lnTo>
                      <a:lnTo>
                        <a:pt x="676" y="153"/>
                      </a:lnTo>
                      <a:lnTo>
                        <a:pt x="704" y="159"/>
                      </a:lnTo>
                      <a:lnTo>
                        <a:pt x="733" y="165"/>
                      </a:lnTo>
                      <a:lnTo>
                        <a:pt x="761" y="169"/>
                      </a:lnTo>
                      <a:lnTo>
                        <a:pt x="790" y="173"/>
                      </a:lnTo>
                      <a:lnTo>
                        <a:pt x="817" y="179"/>
                      </a:lnTo>
                      <a:lnTo>
                        <a:pt x="845" y="183"/>
                      </a:lnTo>
                      <a:lnTo>
                        <a:pt x="873" y="188"/>
                      </a:lnTo>
                      <a:lnTo>
                        <a:pt x="900" y="192"/>
                      </a:lnTo>
                      <a:lnTo>
                        <a:pt x="928" y="195"/>
                      </a:lnTo>
                      <a:lnTo>
                        <a:pt x="932" y="173"/>
                      </a:lnTo>
                      <a:lnTo>
                        <a:pt x="905" y="169"/>
                      </a:lnTo>
                      <a:lnTo>
                        <a:pt x="877" y="165"/>
                      </a:lnTo>
                      <a:lnTo>
                        <a:pt x="849" y="160"/>
                      </a:lnTo>
                      <a:lnTo>
                        <a:pt x="820" y="156"/>
                      </a:lnTo>
                      <a:lnTo>
                        <a:pt x="793" y="150"/>
                      </a:lnTo>
                      <a:lnTo>
                        <a:pt x="765" y="146"/>
                      </a:lnTo>
                      <a:lnTo>
                        <a:pt x="738" y="141"/>
                      </a:lnTo>
                      <a:lnTo>
                        <a:pt x="708" y="135"/>
                      </a:lnTo>
                      <a:lnTo>
                        <a:pt x="681" y="130"/>
                      </a:lnTo>
                      <a:lnTo>
                        <a:pt x="653" y="125"/>
                      </a:lnTo>
                      <a:lnTo>
                        <a:pt x="624" y="119"/>
                      </a:lnTo>
                      <a:lnTo>
                        <a:pt x="596" y="114"/>
                      </a:lnTo>
                      <a:lnTo>
                        <a:pt x="567" y="108"/>
                      </a:lnTo>
                      <a:lnTo>
                        <a:pt x="540" y="102"/>
                      </a:lnTo>
                      <a:lnTo>
                        <a:pt x="511" y="95"/>
                      </a:lnTo>
                      <a:lnTo>
                        <a:pt x="482" y="89"/>
                      </a:lnTo>
                      <a:lnTo>
                        <a:pt x="454" y="83"/>
                      </a:lnTo>
                      <a:lnTo>
                        <a:pt x="425" y="77"/>
                      </a:lnTo>
                      <a:lnTo>
                        <a:pt x="396" y="71"/>
                      </a:lnTo>
                      <a:lnTo>
                        <a:pt x="367" y="66"/>
                      </a:lnTo>
                      <a:lnTo>
                        <a:pt x="338" y="58"/>
                      </a:lnTo>
                      <a:lnTo>
                        <a:pt x="309" y="54"/>
                      </a:lnTo>
                      <a:lnTo>
                        <a:pt x="279" y="48"/>
                      </a:lnTo>
                      <a:lnTo>
                        <a:pt x="250" y="41"/>
                      </a:lnTo>
                      <a:lnTo>
                        <a:pt x="221" y="37"/>
                      </a:lnTo>
                      <a:lnTo>
                        <a:pt x="192" y="31"/>
                      </a:lnTo>
                      <a:lnTo>
                        <a:pt x="163" y="25"/>
                      </a:lnTo>
                      <a:lnTo>
                        <a:pt x="133" y="19"/>
                      </a:lnTo>
                      <a:lnTo>
                        <a:pt x="104" y="15"/>
                      </a:lnTo>
                      <a:lnTo>
                        <a:pt x="73" y="10"/>
                      </a:lnTo>
                      <a:lnTo>
                        <a:pt x="44" y="5"/>
                      </a:lnTo>
                      <a:lnTo>
                        <a:pt x="15" y="0"/>
                      </a:lnTo>
                      <a:lnTo>
                        <a:pt x="0" y="13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5" name="Freeform 133"/>
                <p:cNvSpPr>
                  <a:spLocks/>
                </p:cNvSpPr>
                <p:nvPr/>
              </p:nvSpPr>
              <p:spPr bwMode="auto">
                <a:xfrm>
                  <a:off x="5029" y="2921"/>
                  <a:ext cx="7" cy="5"/>
                </a:xfrm>
                <a:custGeom>
                  <a:avLst/>
                  <a:gdLst>
                    <a:gd name="T0" fmla="*/ 0 w 22"/>
                    <a:gd name="T1" fmla="*/ 11 h 17"/>
                    <a:gd name="T2" fmla="*/ 3 w 22"/>
                    <a:gd name="T3" fmla="*/ 14 h 17"/>
                    <a:gd name="T4" fmla="*/ 7 w 22"/>
                    <a:gd name="T5" fmla="*/ 17 h 17"/>
                    <a:gd name="T6" fmla="*/ 11 w 22"/>
                    <a:gd name="T7" fmla="*/ 17 h 17"/>
                    <a:gd name="T8" fmla="*/ 16 w 22"/>
                    <a:gd name="T9" fmla="*/ 16 h 17"/>
                    <a:gd name="T10" fmla="*/ 19 w 22"/>
                    <a:gd name="T11" fmla="*/ 13 h 17"/>
                    <a:gd name="T12" fmla="*/ 20 w 22"/>
                    <a:gd name="T13" fmla="*/ 9 h 17"/>
                    <a:gd name="T14" fmla="*/ 22 w 22"/>
                    <a:gd name="T15" fmla="*/ 4 h 17"/>
                    <a:gd name="T16" fmla="*/ 20 w 22"/>
                    <a:gd name="T17" fmla="*/ 0 h 17"/>
                    <a:gd name="T18" fmla="*/ 0 w 22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0" y="11"/>
                      </a:moveTo>
                      <a:lnTo>
                        <a:pt x="3" y="14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6" y="16"/>
                      </a:lnTo>
                      <a:lnTo>
                        <a:pt x="19" y="13"/>
                      </a:lnTo>
                      <a:lnTo>
                        <a:pt x="20" y="9"/>
                      </a:lnTo>
                      <a:lnTo>
                        <a:pt x="22" y="4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6" name="Freeform 134"/>
                <p:cNvSpPr>
                  <a:spLocks/>
                </p:cNvSpPr>
                <p:nvPr/>
              </p:nvSpPr>
              <p:spPr bwMode="auto">
                <a:xfrm>
                  <a:off x="5003" y="2851"/>
                  <a:ext cx="33" cy="73"/>
                </a:xfrm>
                <a:custGeom>
                  <a:avLst/>
                  <a:gdLst>
                    <a:gd name="T0" fmla="*/ 4 w 97"/>
                    <a:gd name="T1" fmla="*/ 0 h 219"/>
                    <a:gd name="T2" fmla="*/ 0 w 97"/>
                    <a:gd name="T3" fmla="*/ 10 h 219"/>
                    <a:gd name="T4" fmla="*/ 1 w 97"/>
                    <a:gd name="T5" fmla="*/ 23 h 219"/>
                    <a:gd name="T6" fmla="*/ 3 w 97"/>
                    <a:gd name="T7" fmla="*/ 38 h 219"/>
                    <a:gd name="T8" fmla="*/ 6 w 97"/>
                    <a:gd name="T9" fmla="*/ 49 h 219"/>
                    <a:gd name="T10" fmla="*/ 8 w 97"/>
                    <a:gd name="T11" fmla="*/ 64 h 219"/>
                    <a:gd name="T12" fmla="*/ 11 w 97"/>
                    <a:gd name="T13" fmla="*/ 77 h 219"/>
                    <a:gd name="T14" fmla="*/ 17 w 97"/>
                    <a:gd name="T15" fmla="*/ 90 h 219"/>
                    <a:gd name="T16" fmla="*/ 21 w 97"/>
                    <a:gd name="T17" fmla="*/ 103 h 219"/>
                    <a:gd name="T18" fmla="*/ 26 w 97"/>
                    <a:gd name="T19" fmla="*/ 116 h 219"/>
                    <a:gd name="T20" fmla="*/ 32 w 97"/>
                    <a:gd name="T21" fmla="*/ 129 h 219"/>
                    <a:gd name="T22" fmla="*/ 37 w 97"/>
                    <a:gd name="T23" fmla="*/ 142 h 219"/>
                    <a:gd name="T24" fmla="*/ 43 w 97"/>
                    <a:gd name="T25" fmla="*/ 157 h 219"/>
                    <a:gd name="T26" fmla="*/ 51 w 97"/>
                    <a:gd name="T27" fmla="*/ 170 h 219"/>
                    <a:gd name="T28" fmla="*/ 56 w 97"/>
                    <a:gd name="T29" fmla="*/ 182 h 219"/>
                    <a:gd name="T30" fmla="*/ 64 w 97"/>
                    <a:gd name="T31" fmla="*/ 195 h 219"/>
                    <a:gd name="T32" fmla="*/ 69 w 97"/>
                    <a:gd name="T33" fmla="*/ 206 h 219"/>
                    <a:gd name="T34" fmla="*/ 77 w 97"/>
                    <a:gd name="T35" fmla="*/ 219 h 219"/>
                    <a:gd name="T36" fmla="*/ 97 w 97"/>
                    <a:gd name="T37" fmla="*/ 208 h 219"/>
                    <a:gd name="T38" fmla="*/ 90 w 97"/>
                    <a:gd name="T39" fmla="*/ 196 h 219"/>
                    <a:gd name="T40" fmla="*/ 84 w 97"/>
                    <a:gd name="T41" fmla="*/ 184 h 219"/>
                    <a:gd name="T42" fmla="*/ 77 w 97"/>
                    <a:gd name="T43" fmla="*/ 171 h 219"/>
                    <a:gd name="T44" fmla="*/ 71 w 97"/>
                    <a:gd name="T45" fmla="*/ 158 h 219"/>
                    <a:gd name="T46" fmla="*/ 65 w 97"/>
                    <a:gd name="T47" fmla="*/ 147 h 219"/>
                    <a:gd name="T48" fmla="*/ 59 w 97"/>
                    <a:gd name="T49" fmla="*/ 134 h 219"/>
                    <a:gd name="T50" fmla="*/ 53 w 97"/>
                    <a:gd name="T51" fmla="*/ 120 h 219"/>
                    <a:gd name="T52" fmla="*/ 48 w 97"/>
                    <a:gd name="T53" fmla="*/ 107 h 219"/>
                    <a:gd name="T54" fmla="*/ 43 w 97"/>
                    <a:gd name="T55" fmla="*/ 96 h 219"/>
                    <a:gd name="T56" fmla="*/ 39 w 97"/>
                    <a:gd name="T57" fmla="*/ 83 h 219"/>
                    <a:gd name="T58" fmla="*/ 35 w 97"/>
                    <a:gd name="T59" fmla="*/ 70 h 219"/>
                    <a:gd name="T60" fmla="*/ 32 w 97"/>
                    <a:gd name="T61" fmla="*/ 56 h 219"/>
                    <a:gd name="T62" fmla="*/ 27 w 97"/>
                    <a:gd name="T63" fmla="*/ 45 h 219"/>
                    <a:gd name="T64" fmla="*/ 26 w 97"/>
                    <a:gd name="T65" fmla="*/ 32 h 219"/>
                    <a:gd name="T66" fmla="*/ 23 w 97"/>
                    <a:gd name="T67" fmla="*/ 20 h 219"/>
                    <a:gd name="T68" fmla="*/ 23 w 97"/>
                    <a:gd name="T69" fmla="*/ 8 h 219"/>
                    <a:gd name="T70" fmla="*/ 19 w 97"/>
                    <a:gd name="T71" fmla="*/ 19 h 219"/>
                    <a:gd name="T72" fmla="*/ 4 w 97"/>
                    <a:gd name="T73" fmla="*/ 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7" h="219">
                      <a:moveTo>
                        <a:pt x="4" y="0"/>
                      </a:moveTo>
                      <a:lnTo>
                        <a:pt x="0" y="10"/>
                      </a:lnTo>
                      <a:lnTo>
                        <a:pt x="1" y="23"/>
                      </a:lnTo>
                      <a:lnTo>
                        <a:pt x="3" y="38"/>
                      </a:lnTo>
                      <a:lnTo>
                        <a:pt x="6" y="49"/>
                      </a:lnTo>
                      <a:lnTo>
                        <a:pt x="8" y="64"/>
                      </a:lnTo>
                      <a:lnTo>
                        <a:pt x="11" y="77"/>
                      </a:lnTo>
                      <a:lnTo>
                        <a:pt x="17" y="90"/>
                      </a:lnTo>
                      <a:lnTo>
                        <a:pt x="21" y="103"/>
                      </a:lnTo>
                      <a:lnTo>
                        <a:pt x="26" y="116"/>
                      </a:lnTo>
                      <a:lnTo>
                        <a:pt x="32" y="129"/>
                      </a:lnTo>
                      <a:lnTo>
                        <a:pt x="37" y="142"/>
                      </a:lnTo>
                      <a:lnTo>
                        <a:pt x="43" y="157"/>
                      </a:lnTo>
                      <a:lnTo>
                        <a:pt x="51" y="170"/>
                      </a:lnTo>
                      <a:lnTo>
                        <a:pt x="56" y="182"/>
                      </a:lnTo>
                      <a:lnTo>
                        <a:pt x="64" y="195"/>
                      </a:lnTo>
                      <a:lnTo>
                        <a:pt x="69" y="206"/>
                      </a:lnTo>
                      <a:lnTo>
                        <a:pt x="77" y="219"/>
                      </a:lnTo>
                      <a:lnTo>
                        <a:pt x="97" y="208"/>
                      </a:lnTo>
                      <a:lnTo>
                        <a:pt x="90" y="196"/>
                      </a:lnTo>
                      <a:lnTo>
                        <a:pt x="84" y="184"/>
                      </a:lnTo>
                      <a:lnTo>
                        <a:pt x="77" y="171"/>
                      </a:lnTo>
                      <a:lnTo>
                        <a:pt x="71" y="158"/>
                      </a:lnTo>
                      <a:lnTo>
                        <a:pt x="65" y="147"/>
                      </a:lnTo>
                      <a:lnTo>
                        <a:pt x="59" y="134"/>
                      </a:lnTo>
                      <a:lnTo>
                        <a:pt x="53" y="120"/>
                      </a:lnTo>
                      <a:lnTo>
                        <a:pt x="48" y="107"/>
                      </a:lnTo>
                      <a:lnTo>
                        <a:pt x="43" y="96"/>
                      </a:lnTo>
                      <a:lnTo>
                        <a:pt x="39" y="83"/>
                      </a:lnTo>
                      <a:lnTo>
                        <a:pt x="35" y="70"/>
                      </a:lnTo>
                      <a:lnTo>
                        <a:pt x="32" y="56"/>
                      </a:lnTo>
                      <a:lnTo>
                        <a:pt x="27" y="45"/>
                      </a:lnTo>
                      <a:lnTo>
                        <a:pt x="26" y="32"/>
                      </a:lnTo>
                      <a:lnTo>
                        <a:pt x="23" y="20"/>
                      </a:lnTo>
                      <a:lnTo>
                        <a:pt x="23" y="8"/>
                      </a:lnTo>
                      <a:lnTo>
                        <a:pt x="19" y="1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7" name="Freeform 135"/>
                <p:cNvSpPr>
                  <a:spLocks/>
                </p:cNvSpPr>
                <p:nvPr/>
              </p:nvSpPr>
              <p:spPr bwMode="auto">
                <a:xfrm>
                  <a:off x="5005" y="2829"/>
                  <a:ext cx="31" cy="29"/>
                </a:xfrm>
                <a:custGeom>
                  <a:avLst/>
                  <a:gdLst>
                    <a:gd name="T0" fmla="*/ 79 w 93"/>
                    <a:gd name="T1" fmla="*/ 22 h 86"/>
                    <a:gd name="T2" fmla="*/ 77 w 93"/>
                    <a:gd name="T3" fmla="*/ 1 h 86"/>
                    <a:gd name="T4" fmla="*/ 68 w 93"/>
                    <a:gd name="T5" fmla="*/ 10 h 86"/>
                    <a:gd name="T6" fmla="*/ 58 w 93"/>
                    <a:gd name="T7" fmla="*/ 19 h 86"/>
                    <a:gd name="T8" fmla="*/ 49 w 93"/>
                    <a:gd name="T9" fmla="*/ 26 h 86"/>
                    <a:gd name="T10" fmla="*/ 38 w 93"/>
                    <a:gd name="T11" fmla="*/ 35 h 86"/>
                    <a:gd name="T12" fmla="*/ 29 w 93"/>
                    <a:gd name="T13" fmla="*/ 43 h 86"/>
                    <a:gd name="T14" fmla="*/ 19 w 93"/>
                    <a:gd name="T15" fmla="*/ 51 h 86"/>
                    <a:gd name="T16" fmla="*/ 9 w 93"/>
                    <a:gd name="T17" fmla="*/ 59 h 86"/>
                    <a:gd name="T18" fmla="*/ 0 w 93"/>
                    <a:gd name="T19" fmla="*/ 67 h 86"/>
                    <a:gd name="T20" fmla="*/ 15 w 93"/>
                    <a:gd name="T21" fmla="*/ 86 h 86"/>
                    <a:gd name="T22" fmla="*/ 23 w 93"/>
                    <a:gd name="T23" fmla="*/ 77 h 86"/>
                    <a:gd name="T24" fmla="*/ 35 w 93"/>
                    <a:gd name="T25" fmla="*/ 70 h 86"/>
                    <a:gd name="T26" fmla="*/ 44 w 93"/>
                    <a:gd name="T27" fmla="*/ 61 h 86"/>
                    <a:gd name="T28" fmla="*/ 54 w 93"/>
                    <a:gd name="T29" fmla="*/ 52 h 86"/>
                    <a:gd name="T30" fmla="*/ 63 w 93"/>
                    <a:gd name="T31" fmla="*/ 45 h 86"/>
                    <a:gd name="T32" fmla="*/ 74 w 93"/>
                    <a:gd name="T33" fmla="*/ 36 h 86"/>
                    <a:gd name="T34" fmla="*/ 83 w 93"/>
                    <a:gd name="T35" fmla="*/ 29 h 86"/>
                    <a:gd name="T36" fmla="*/ 93 w 93"/>
                    <a:gd name="T37" fmla="*/ 20 h 86"/>
                    <a:gd name="T38" fmla="*/ 92 w 93"/>
                    <a:gd name="T39" fmla="*/ 0 h 86"/>
                    <a:gd name="T40" fmla="*/ 79 w 93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6">
                      <a:moveTo>
                        <a:pt x="79" y="22"/>
                      </a:moveTo>
                      <a:lnTo>
                        <a:pt x="77" y="1"/>
                      </a:lnTo>
                      <a:lnTo>
                        <a:pt x="68" y="10"/>
                      </a:lnTo>
                      <a:lnTo>
                        <a:pt x="58" y="19"/>
                      </a:lnTo>
                      <a:lnTo>
                        <a:pt x="49" y="26"/>
                      </a:lnTo>
                      <a:lnTo>
                        <a:pt x="38" y="35"/>
                      </a:lnTo>
                      <a:lnTo>
                        <a:pt x="29" y="43"/>
                      </a:lnTo>
                      <a:lnTo>
                        <a:pt x="19" y="51"/>
                      </a:lnTo>
                      <a:lnTo>
                        <a:pt x="9" y="59"/>
                      </a:lnTo>
                      <a:lnTo>
                        <a:pt x="0" y="67"/>
                      </a:lnTo>
                      <a:lnTo>
                        <a:pt x="15" y="86"/>
                      </a:lnTo>
                      <a:lnTo>
                        <a:pt x="23" y="77"/>
                      </a:lnTo>
                      <a:lnTo>
                        <a:pt x="35" y="70"/>
                      </a:lnTo>
                      <a:lnTo>
                        <a:pt x="44" y="61"/>
                      </a:lnTo>
                      <a:lnTo>
                        <a:pt x="54" y="52"/>
                      </a:lnTo>
                      <a:lnTo>
                        <a:pt x="63" y="45"/>
                      </a:lnTo>
                      <a:lnTo>
                        <a:pt x="74" y="36"/>
                      </a:lnTo>
                      <a:lnTo>
                        <a:pt x="83" y="29"/>
                      </a:lnTo>
                      <a:lnTo>
                        <a:pt x="93" y="20"/>
                      </a:lnTo>
                      <a:lnTo>
                        <a:pt x="92" y="0"/>
                      </a:lnTo>
                      <a:lnTo>
                        <a:pt x="7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8" name="Freeform 136"/>
                <p:cNvSpPr>
                  <a:spLocks/>
                </p:cNvSpPr>
                <p:nvPr/>
              </p:nvSpPr>
              <p:spPr bwMode="auto">
                <a:xfrm>
                  <a:off x="5002" y="2813"/>
                  <a:ext cx="33" cy="23"/>
                </a:xfrm>
                <a:custGeom>
                  <a:avLst/>
                  <a:gdLst>
                    <a:gd name="T0" fmla="*/ 0 w 99"/>
                    <a:gd name="T1" fmla="*/ 3 h 70"/>
                    <a:gd name="T2" fmla="*/ 3 w 99"/>
                    <a:gd name="T3" fmla="*/ 20 h 70"/>
                    <a:gd name="T4" fmla="*/ 13 w 99"/>
                    <a:gd name="T5" fmla="*/ 26 h 70"/>
                    <a:gd name="T6" fmla="*/ 24 w 99"/>
                    <a:gd name="T7" fmla="*/ 33 h 70"/>
                    <a:gd name="T8" fmla="*/ 35 w 99"/>
                    <a:gd name="T9" fmla="*/ 39 h 70"/>
                    <a:gd name="T10" fmla="*/ 45 w 99"/>
                    <a:gd name="T11" fmla="*/ 45 h 70"/>
                    <a:gd name="T12" fmla="*/ 55 w 99"/>
                    <a:gd name="T13" fmla="*/ 51 h 70"/>
                    <a:gd name="T14" fmla="*/ 65 w 99"/>
                    <a:gd name="T15" fmla="*/ 57 h 70"/>
                    <a:gd name="T16" fmla="*/ 75 w 99"/>
                    <a:gd name="T17" fmla="*/ 62 h 70"/>
                    <a:gd name="T18" fmla="*/ 86 w 99"/>
                    <a:gd name="T19" fmla="*/ 70 h 70"/>
                    <a:gd name="T20" fmla="*/ 99 w 99"/>
                    <a:gd name="T21" fmla="*/ 48 h 70"/>
                    <a:gd name="T22" fmla="*/ 88 w 99"/>
                    <a:gd name="T23" fmla="*/ 42 h 70"/>
                    <a:gd name="T24" fmla="*/ 77 w 99"/>
                    <a:gd name="T25" fmla="*/ 36 h 70"/>
                    <a:gd name="T26" fmla="*/ 67 w 99"/>
                    <a:gd name="T27" fmla="*/ 30 h 70"/>
                    <a:gd name="T28" fmla="*/ 56 w 99"/>
                    <a:gd name="T29" fmla="*/ 25 h 70"/>
                    <a:gd name="T30" fmla="*/ 46 w 99"/>
                    <a:gd name="T31" fmla="*/ 19 h 70"/>
                    <a:gd name="T32" fmla="*/ 36 w 99"/>
                    <a:gd name="T33" fmla="*/ 11 h 70"/>
                    <a:gd name="T34" fmla="*/ 26 w 99"/>
                    <a:gd name="T35" fmla="*/ 6 h 70"/>
                    <a:gd name="T36" fmla="*/ 14 w 99"/>
                    <a:gd name="T37" fmla="*/ 0 h 70"/>
                    <a:gd name="T38" fmla="*/ 17 w 99"/>
                    <a:gd name="T39" fmla="*/ 19 h 70"/>
                    <a:gd name="T40" fmla="*/ 0 w 99"/>
                    <a:gd name="T41" fmla="*/ 3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9" h="70">
                      <a:moveTo>
                        <a:pt x="0" y="3"/>
                      </a:moveTo>
                      <a:lnTo>
                        <a:pt x="3" y="20"/>
                      </a:lnTo>
                      <a:lnTo>
                        <a:pt x="13" y="26"/>
                      </a:lnTo>
                      <a:lnTo>
                        <a:pt x="24" y="33"/>
                      </a:lnTo>
                      <a:lnTo>
                        <a:pt x="35" y="39"/>
                      </a:lnTo>
                      <a:lnTo>
                        <a:pt x="45" y="45"/>
                      </a:lnTo>
                      <a:lnTo>
                        <a:pt x="55" y="51"/>
                      </a:lnTo>
                      <a:lnTo>
                        <a:pt x="65" y="57"/>
                      </a:lnTo>
                      <a:lnTo>
                        <a:pt x="75" y="62"/>
                      </a:lnTo>
                      <a:lnTo>
                        <a:pt x="86" y="70"/>
                      </a:lnTo>
                      <a:lnTo>
                        <a:pt x="99" y="48"/>
                      </a:lnTo>
                      <a:lnTo>
                        <a:pt x="88" y="42"/>
                      </a:lnTo>
                      <a:lnTo>
                        <a:pt x="77" y="36"/>
                      </a:lnTo>
                      <a:lnTo>
                        <a:pt x="67" y="30"/>
                      </a:lnTo>
                      <a:lnTo>
                        <a:pt x="56" y="25"/>
                      </a:lnTo>
                      <a:lnTo>
                        <a:pt x="46" y="19"/>
                      </a:lnTo>
                      <a:lnTo>
                        <a:pt x="36" y="11"/>
                      </a:lnTo>
                      <a:lnTo>
                        <a:pt x="26" y="6"/>
                      </a:lnTo>
                      <a:lnTo>
                        <a:pt x="14" y="0"/>
                      </a:lnTo>
                      <a:lnTo>
                        <a:pt x="17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9" name="Freeform 137"/>
                <p:cNvSpPr>
                  <a:spLocks/>
                </p:cNvSpPr>
                <p:nvPr/>
              </p:nvSpPr>
              <p:spPr bwMode="auto">
                <a:xfrm>
                  <a:off x="5002" y="2744"/>
                  <a:ext cx="69" cy="75"/>
                </a:xfrm>
                <a:custGeom>
                  <a:avLst/>
                  <a:gdLst>
                    <a:gd name="T0" fmla="*/ 196 w 206"/>
                    <a:gd name="T1" fmla="*/ 0 h 226"/>
                    <a:gd name="T2" fmla="*/ 183 w 206"/>
                    <a:gd name="T3" fmla="*/ 8 h 226"/>
                    <a:gd name="T4" fmla="*/ 168 w 206"/>
                    <a:gd name="T5" fmla="*/ 16 h 226"/>
                    <a:gd name="T6" fmla="*/ 157 w 206"/>
                    <a:gd name="T7" fmla="*/ 26 h 226"/>
                    <a:gd name="T8" fmla="*/ 144 w 206"/>
                    <a:gd name="T9" fmla="*/ 38 h 226"/>
                    <a:gd name="T10" fmla="*/ 132 w 206"/>
                    <a:gd name="T11" fmla="*/ 51 h 226"/>
                    <a:gd name="T12" fmla="*/ 120 w 206"/>
                    <a:gd name="T13" fmla="*/ 63 h 226"/>
                    <a:gd name="T14" fmla="*/ 109 w 206"/>
                    <a:gd name="T15" fmla="*/ 77 h 226"/>
                    <a:gd name="T16" fmla="*/ 97 w 206"/>
                    <a:gd name="T17" fmla="*/ 92 h 226"/>
                    <a:gd name="T18" fmla="*/ 86 w 206"/>
                    <a:gd name="T19" fmla="*/ 106 h 226"/>
                    <a:gd name="T20" fmla="*/ 74 w 206"/>
                    <a:gd name="T21" fmla="*/ 121 h 226"/>
                    <a:gd name="T22" fmla="*/ 62 w 206"/>
                    <a:gd name="T23" fmla="*/ 136 h 226"/>
                    <a:gd name="T24" fmla="*/ 51 w 206"/>
                    <a:gd name="T25" fmla="*/ 152 h 226"/>
                    <a:gd name="T26" fmla="*/ 38 w 206"/>
                    <a:gd name="T27" fmla="*/ 166 h 226"/>
                    <a:gd name="T28" fmla="*/ 26 w 206"/>
                    <a:gd name="T29" fmla="*/ 181 h 226"/>
                    <a:gd name="T30" fmla="*/ 14 w 206"/>
                    <a:gd name="T31" fmla="*/ 195 h 226"/>
                    <a:gd name="T32" fmla="*/ 0 w 206"/>
                    <a:gd name="T33" fmla="*/ 210 h 226"/>
                    <a:gd name="T34" fmla="*/ 17 w 206"/>
                    <a:gd name="T35" fmla="*/ 226 h 226"/>
                    <a:gd name="T36" fmla="*/ 30 w 206"/>
                    <a:gd name="T37" fmla="*/ 211 h 226"/>
                    <a:gd name="T38" fmla="*/ 43 w 206"/>
                    <a:gd name="T39" fmla="*/ 195 h 226"/>
                    <a:gd name="T40" fmla="*/ 56 w 206"/>
                    <a:gd name="T41" fmla="*/ 181 h 226"/>
                    <a:gd name="T42" fmla="*/ 68 w 206"/>
                    <a:gd name="T43" fmla="*/ 165 h 226"/>
                    <a:gd name="T44" fmla="*/ 80 w 206"/>
                    <a:gd name="T45" fmla="*/ 150 h 226"/>
                    <a:gd name="T46" fmla="*/ 91 w 206"/>
                    <a:gd name="T47" fmla="*/ 136 h 226"/>
                    <a:gd name="T48" fmla="*/ 104 w 206"/>
                    <a:gd name="T49" fmla="*/ 121 h 226"/>
                    <a:gd name="T50" fmla="*/ 115 w 206"/>
                    <a:gd name="T51" fmla="*/ 106 h 226"/>
                    <a:gd name="T52" fmla="*/ 126 w 206"/>
                    <a:gd name="T53" fmla="*/ 92 h 226"/>
                    <a:gd name="T54" fmla="*/ 138 w 206"/>
                    <a:gd name="T55" fmla="*/ 79 h 226"/>
                    <a:gd name="T56" fmla="*/ 150 w 206"/>
                    <a:gd name="T57" fmla="*/ 67 h 226"/>
                    <a:gd name="T58" fmla="*/ 161 w 206"/>
                    <a:gd name="T59" fmla="*/ 56 h 226"/>
                    <a:gd name="T60" fmla="*/ 171 w 206"/>
                    <a:gd name="T61" fmla="*/ 45 h 226"/>
                    <a:gd name="T62" fmla="*/ 183 w 206"/>
                    <a:gd name="T63" fmla="*/ 37 h 226"/>
                    <a:gd name="T64" fmla="*/ 195 w 206"/>
                    <a:gd name="T65" fmla="*/ 29 h 226"/>
                    <a:gd name="T66" fmla="*/ 206 w 206"/>
                    <a:gd name="T67" fmla="*/ 22 h 226"/>
                    <a:gd name="T68" fmla="*/ 196 w 206"/>
                    <a:gd name="T69" fmla="*/ 0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6" h="226">
                      <a:moveTo>
                        <a:pt x="196" y="0"/>
                      </a:moveTo>
                      <a:lnTo>
                        <a:pt x="183" y="8"/>
                      </a:lnTo>
                      <a:lnTo>
                        <a:pt x="168" y="16"/>
                      </a:lnTo>
                      <a:lnTo>
                        <a:pt x="157" y="26"/>
                      </a:lnTo>
                      <a:lnTo>
                        <a:pt x="144" y="38"/>
                      </a:lnTo>
                      <a:lnTo>
                        <a:pt x="132" y="51"/>
                      </a:lnTo>
                      <a:lnTo>
                        <a:pt x="120" y="63"/>
                      </a:lnTo>
                      <a:lnTo>
                        <a:pt x="109" y="77"/>
                      </a:lnTo>
                      <a:lnTo>
                        <a:pt x="97" y="92"/>
                      </a:lnTo>
                      <a:lnTo>
                        <a:pt x="86" y="106"/>
                      </a:lnTo>
                      <a:lnTo>
                        <a:pt x="74" y="121"/>
                      </a:lnTo>
                      <a:lnTo>
                        <a:pt x="62" y="136"/>
                      </a:lnTo>
                      <a:lnTo>
                        <a:pt x="51" y="152"/>
                      </a:lnTo>
                      <a:lnTo>
                        <a:pt x="38" y="166"/>
                      </a:lnTo>
                      <a:lnTo>
                        <a:pt x="26" y="181"/>
                      </a:lnTo>
                      <a:lnTo>
                        <a:pt x="14" y="195"/>
                      </a:lnTo>
                      <a:lnTo>
                        <a:pt x="0" y="210"/>
                      </a:lnTo>
                      <a:lnTo>
                        <a:pt x="17" y="226"/>
                      </a:lnTo>
                      <a:lnTo>
                        <a:pt x="30" y="211"/>
                      </a:lnTo>
                      <a:lnTo>
                        <a:pt x="43" y="195"/>
                      </a:lnTo>
                      <a:lnTo>
                        <a:pt x="56" y="181"/>
                      </a:lnTo>
                      <a:lnTo>
                        <a:pt x="68" y="165"/>
                      </a:lnTo>
                      <a:lnTo>
                        <a:pt x="80" y="150"/>
                      </a:lnTo>
                      <a:lnTo>
                        <a:pt x="91" y="136"/>
                      </a:lnTo>
                      <a:lnTo>
                        <a:pt x="104" y="121"/>
                      </a:lnTo>
                      <a:lnTo>
                        <a:pt x="115" y="106"/>
                      </a:lnTo>
                      <a:lnTo>
                        <a:pt x="126" y="92"/>
                      </a:lnTo>
                      <a:lnTo>
                        <a:pt x="138" y="79"/>
                      </a:lnTo>
                      <a:lnTo>
                        <a:pt x="150" y="67"/>
                      </a:lnTo>
                      <a:lnTo>
                        <a:pt x="161" y="56"/>
                      </a:lnTo>
                      <a:lnTo>
                        <a:pt x="171" y="45"/>
                      </a:lnTo>
                      <a:lnTo>
                        <a:pt x="183" y="37"/>
                      </a:lnTo>
                      <a:lnTo>
                        <a:pt x="195" y="29"/>
                      </a:lnTo>
                      <a:lnTo>
                        <a:pt x="206" y="22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0" name="Freeform 138"/>
                <p:cNvSpPr>
                  <a:spLocks/>
                </p:cNvSpPr>
                <p:nvPr/>
              </p:nvSpPr>
              <p:spPr bwMode="auto">
                <a:xfrm>
                  <a:off x="5004" y="2812"/>
                  <a:ext cx="6" cy="8"/>
                </a:xfrm>
                <a:custGeom>
                  <a:avLst/>
                  <a:gdLst>
                    <a:gd name="T0" fmla="*/ 10 w 18"/>
                    <a:gd name="T1" fmla="*/ 24 h 24"/>
                    <a:gd name="T2" fmla="*/ 15 w 18"/>
                    <a:gd name="T3" fmla="*/ 21 h 24"/>
                    <a:gd name="T4" fmla="*/ 16 w 18"/>
                    <a:gd name="T5" fmla="*/ 16 h 24"/>
                    <a:gd name="T6" fmla="*/ 18 w 18"/>
                    <a:gd name="T7" fmla="*/ 12 h 24"/>
                    <a:gd name="T8" fmla="*/ 16 w 18"/>
                    <a:gd name="T9" fmla="*/ 8 h 24"/>
                    <a:gd name="T10" fmla="*/ 13 w 18"/>
                    <a:gd name="T11" fmla="*/ 3 h 24"/>
                    <a:gd name="T12" fmla="*/ 10 w 18"/>
                    <a:gd name="T13" fmla="*/ 2 h 24"/>
                    <a:gd name="T14" fmla="*/ 6 w 18"/>
                    <a:gd name="T15" fmla="*/ 0 h 24"/>
                    <a:gd name="T16" fmla="*/ 0 w 18"/>
                    <a:gd name="T17" fmla="*/ 2 h 24"/>
                    <a:gd name="T18" fmla="*/ 10 w 18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10" y="24"/>
                      </a:moveTo>
                      <a:lnTo>
                        <a:pt x="15" y="21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16" y="8"/>
                      </a:lnTo>
                      <a:lnTo>
                        <a:pt x="13" y="3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1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1" name="Freeform 139"/>
                <p:cNvSpPr>
                  <a:spLocks/>
                </p:cNvSpPr>
                <p:nvPr/>
              </p:nvSpPr>
              <p:spPr bwMode="auto">
                <a:xfrm>
                  <a:off x="5190" y="2955"/>
                  <a:ext cx="5" cy="7"/>
                </a:xfrm>
                <a:custGeom>
                  <a:avLst/>
                  <a:gdLst>
                    <a:gd name="T0" fmla="*/ 7 w 14"/>
                    <a:gd name="T1" fmla="*/ 0 h 23"/>
                    <a:gd name="T2" fmla="*/ 3 w 14"/>
                    <a:gd name="T3" fmla="*/ 1 h 23"/>
                    <a:gd name="T4" fmla="*/ 0 w 14"/>
                    <a:gd name="T5" fmla="*/ 4 h 23"/>
                    <a:gd name="T6" fmla="*/ 0 w 14"/>
                    <a:gd name="T7" fmla="*/ 10 h 23"/>
                    <a:gd name="T8" fmla="*/ 0 w 14"/>
                    <a:gd name="T9" fmla="*/ 14 h 23"/>
                    <a:gd name="T10" fmla="*/ 1 w 14"/>
                    <a:gd name="T11" fmla="*/ 17 h 23"/>
                    <a:gd name="T12" fmla="*/ 4 w 14"/>
                    <a:gd name="T13" fmla="*/ 20 h 23"/>
                    <a:gd name="T14" fmla="*/ 9 w 14"/>
                    <a:gd name="T15" fmla="*/ 23 h 23"/>
                    <a:gd name="T16" fmla="*/ 14 w 14"/>
                    <a:gd name="T17" fmla="*/ 23 h 23"/>
                    <a:gd name="T18" fmla="*/ 7 w 14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7" y="0"/>
                      </a:move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9" y="23"/>
                      </a:lnTo>
                      <a:lnTo>
                        <a:pt x="14" y="2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2" name="Freeform 140"/>
                <p:cNvSpPr>
                  <a:spLocks/>
                </p:cNvSpPr>
                <p:nvPr/>
              </p:nvSpPr>
              <p:spPr bwMode="auto">
                <a:xfrm>
                  <a:off x="5193" y="2946"/>
                  <a:ext cx="60" cy="16"/>
                </a:xfrm>
                <a:custGeom>
                  <a:avLst/>
                  <a:gdLst>
                    <a:gd name="T0" fmla="*/ 181 w 181"/>
                    <a:gd name="T1" fmla="*/ 2 h 50"/>
                    <a:gd name="T2" fmla="*/ 169 w 181"/>
                    <a:gd name="T3" fmla="*/ 2 h 50"/>
                    <a:gd name="T4" fmla="*/ 159 w 181"/>
                    <a:gd name="T5" fmla="*/ 0 h 50"/>
                    <a:gd name="T6" fmla="*/ 147 w 181"/>
                    <a:gd name="T7" fmla="*/ 0 h 50"/>
                    <a:gd name="T8" fmla="*/ 135 w 181"/>
                    <a:gd name="T9" fmla="*/ 2 h 50"/>
                    <a:gd name="T10" fmla="*/ 124 w 181"/>
                    <a:gd name="T11" fmla="*/ 2 h 50"/>
                    <a:gd name="T12" fmla="*/ 114 w 181"/>
                    <a:gd name="T13" fmla="*/ 3 h 50"/>
                    <a:gd name="T14" fmla="*/ 101 w 181"/>
                    <a:gd name="T15" fmla="*/ 5 h 50"/>
                    <a:gd name="T16" fmla="*/ 90 w 181"/>
                    <a:gd name="T17" fmla="*/ 6 h 50"/>
                    <a:gd name="T18" fmla="*/ 79 w 181"/>
                    <a:gd name="T19" fmla="*/ 8 h 50"/>
                    <a:gd name="T20" fmla="*/ 67 w 181"/>
                    <a:gd name="T21" fmla="*/ 11 h 50"/>
                    <a:gd name="T22" fmla="*/ 55 w 181"/>
                    <a:gd name="T23" fmla="*/ 12 h 50"/>
                    <a:gd name="T24" fmla="*/ 44 w 181"/>
                    <a:gd name="T25" fmla="*/ 15 h 50"/>
                    <a:gd name="T26" fmla="*/ 32 w 181"/>
                    <a:gd name="T27" fmla="*/ 18 h 50"/>
                    <a:gd name="T28" fmla="*/ 22 w 181"/>
                    <a:gd name="T29" fmla="*/ 21 h 50"/>
                    <a:gd name="T30" fmla="*/ 12 w 181"/>
                    <a:gd name="T31" fmla="*/ 24 h 50"/>
                    <a:gd name="T32" fmla="*/ 0 w 181"/>
                    <a:gd name="T33" fmla="*/ 27 h 50"/>
                    <a:gd name="T34" fmla="*/ 7 w 181"/>
                    <a:gd name="T35" fmla="*/ 50 h 50"/>
                    <a:gd name="T36" fmla="*/ 16 w 181"/>
                    <a:gd name="T37" fmla="*/ 46 h 50"/>
                    <a:gd name="T38" fmla="*/ 28 w 181"/>
                    <a:gd name="T39" fmla="*/ 43 h 50"/>
                    <a:gd name="T40" fmla="*/ 38 w 181"/>
                    <a:gd name="T41" fmla="*/ 41 h 50"/>
                    <a:gd name="T42" fmla="*/ 50 w 181"/>
                    <a:gd name="T43" fmla="*/ 38 h 50"/>
                    <a:gd name="T44" fmla="*/ 60 w 181"/>
                    <a:gd name="T45" fmla="*/ 35 h 50"/>
                    <a:gd name="T46" fmla="*/ 71 w 181"/>
                    <a:gd name="T47" fmla="*/ 34 h 50"/>
                    <a:gd name="T48" fmla="*/ 82 w 181"/>
                    <a:gd name="T49" fmla="*/ 31 h 50"/>
                    <a:gd name="T50" fmla="*/ 93 w 181"/>
                    <a:gd name="T51" fmla="*/ 30 h 50"/>
                    <a:gd name="T52" fmla="*/ 105 w 181"/>
                    <a:gd name="T53" fmla="*/ 28 h 50"/>
                    <a:gd name="T54" fmla="*/ 115 w 181"/>
                    <a:gd name="T55" fmla="*/ 27 h 50"/>
                    <a:gd name="T56" fmla="*/ 127 w 181"/>
                    <a:gd name="T57" fmla="*/ 25 h 50"/>
                    <a:gd name="T58" fmla="*/ 137 w 181"/>
                    <a:gd name="T59" fmla="*/ 25 h 50"/>
                    <a:gd name="T60" fmla="*/ 149 w 181"/>
                    <a:gd name="T61" fmla="*/ 24 h 50"/>
                    <a:gd name="T62" fmla="*/ 157 w 181"/>
                    <a:gd name="T63" fmla="*/ 24 h 50"/>
                    <a:gd name="T64" fmla="*/ 169 w 181"/>
                    <a:gd name="T65" fmla="*/ 25 h 50"/>
                    <a:gd name="T66" fmla="*/ 178 w 181"/>
                    <a:gd name="T67" fmla="*/ 25 h 50"/>
                    <a:gd name="T68" fmla="*/ 181 w 181"/>
                    <a:gd name="T6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1" h="50">
                      <a:moveTo>
                        <a:pt x="181" y="2"/>
                      </a:moveTo>
                      <a:lnTo>
                        <a:pt x="169" y="2"/>
                      </a:lnTo>
                      <a:lnTo>
                        <a:pt x="159" y="0"/>
                      </a:lnTo>
                      <a:lnTo>
                        <a:pt x="147" y="0"/>
                      </a:lnTo>
                      <a:lnTo>
                        <a:pt x="135" y="2"/>
                      </a:lnTo>
                      <a:lnTo>
                        <a:pt x="124" y="2"/>
                      </a:lnTo>
                      <a:lnTo>
                        <a:pt x="114" y="3"/>
                      </a:lnTo>
                      <a:lnTo>
                        <a:pt x="101" y="5"/>
                      </a:lnTo>
                      <a:lnTo>
                        <a:pt x="90" y="6"/>
                      </a:lnTo>
                      <a:lnTo>
                        <a:pt x="79" y="8"/>
                      </a:lnTo>
                      <a:lnTo>
                        <a:pt x="67" y="11"/>
                      </a:lnTo>
                      <a:lnTo>
                        <a:pt x="55" y="12"/>
                      </a:lnTo>
                      <a:lnTo>
                        <a:pt x="44" y="15"/>
                      </a:lnTo>
                      <a:lnTo>
                        <a:pt x="32" y="18"/>
                      </a:lnTo>
                      <a:lnTo>
                        <a:pt x="22" y="21"/>
                      </a:lnTo>
                      <a:lnTo>
                        <a:pt x="12" y="24"/>
                      </a:lnTo>
                      <a:lnTo>
                        <a:pt x="0" y="27"/>
                      </a:lnTo>
                      <a:lnTo>
                        <a:pt x="7" y="50"/>
                      </a:lnTo>
                      <a:lnTo>
                        <a:pt x="16" y="46"/>
                      </a:lnTo>
                      <a:lnTo>
                        <a:pt x="28" y="43"/>
                      </a:lnTo>
                      <a:lnTo>
                        <a:pt x="38" y="41"/>
                      </a:lnTo>
                      <a:lnTo>
                        <a:pt x="50" y="38"/>
                      </a:lnTo>
                      <a:lnTo>
                        <a:pt x="60" y="35"/>
                      </a:lnTo>
                      <a:lnTo>
                        <a:pt x="71" y="34"/>
                      </a:lnTo>
                      <a:lnTo>
                        <a:pt x="82" y="31"/>
                      </a:lnTo>
                      <a:lnTo>
                        <a:pt x="93" y="30"/>
                      </a:lnTo>
                      <a:lnTo>
                        <a:pt x="105" y="28"/>
                      </a:lnTo>
                      <a:lnTo>
                        <a:pt x="115" y="27"/>
                      </a:lnTo>
                      <a:lnTo>
                        <a:pt x="127" y="25"/>
                      </a:lnTo>
                      <a:lnTo>
                        <a:pt x="137" y="25"/>
                      </a:lnTo>
                      <a:lnTo>
                        <a:pt x="149" y="24"/>
                      </a:lnTo>
                      <a:lnTo>
                        <a:pt x="157" y="24"/>
                      </a:lnTo>
                      <a:lnTo>
                        <a:pt x="169" y="25"/>
                      </a:lnTo>
                      <a:lnTo>
                        <a:pt x="178" y="25"/>
                      </a:lnTo>
                      <a:lnTo>
                        <a:pt x="18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3" name="Freeform 141"/>
                <p:cNvSpPr>
                  <a:spLocks/>
                </p:cNvSpPr>
                <p:nvPr/>
              </p:nvSpPr>
              <p:spPr bwMode="auto">
                <a:xfrm>
                  <a:off x="5194" y="2955"/>
                  <a:ext cx="4" cy="7"/>
                </a:xfrm>
                <a:custGeom>
                  <a:avLst/>
                  <a:gdLst>
                    <a:gd name="T0" fmla="*/ 0 w 12"/>
                    <a:gd name="T1" fmla="*/ 23 h 23"/>
                    <a:gd name="T2" fmla="*/ 4 w 12"/>
                    <a:gd name="T3" fmla="*/ 21 h 23"/>
                    <a:gd name="T4" fmla="*/ 9 w 12"/>
                    <a:gd name="T5" fmla="*/ 19 h 23"/>
                    <a:gd name="T6" fmla="*/ 10 w 12"/>
                    <a:gd name="T7" fmla="*/ 16 h 23"/>
                    <a:gd name="T8" fmla="*/ 12 w 12"/>
                    <a:gd name="T9" fmla="*/ 11 h 23"/>
                    <a:gd name="T10" fmla="*/ 12 w 12"/>
                    <a:gd name="T11" fmla="*/ 7 h 23"/>
                    <a:gd name="T12" fmla="*/ 10 w 12"/>
                    <a:gd name="T13" fmla="*/ 4 h 23"/>
                    <a:gd name="T14" fmla="*/ 7 w 12"/>
                    <a:gd name="T15" fmla="*/ 1 h 23"/>
                    <a:gd name="T16" fmla="*/ 2 w 12"/>
                    <a:gd name="T17" fmla="*/ 0 h 23"/>
                    <a:gd name="T18" fmla="*/ 0 w 12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0" y="23"/>
                      </a:moveTo>
                      <a:lnTo>
                        <a:pt x="4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2" y="11"/>
                      </a:lnTo>
                      <a:lnTo>
                        <a:pt x="12" y="7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4" name="Freeform 142"/>
                <p:cNvSpPr>
                  <a:spLocks/>
                </p:cNvSpPr>
                <p:nvPr/>
              </p:nvSpPr>
              <p:spPr bwMode="auto">
                <a:xfrm>
                  <a:off x="5247" y="2991"/>
                  <a:ext cx="8" cy="5"/>
                </a:xfrm>
                <a:custGeom>
                  <a:avLst/>
                  <a:gdLst>
                    <a:gd name="T0" fmla="*/ 0 w 23"/>
                    <a:gd name="T1" fmla="*/ 2 h 13"/>
                    <a:gd name="T2" fmla="*/ 2 w 23"/>
                    <a:gd name="T3" fmla="*/ 6 h 13"/>
                    <a:gd name="T4" fmla="*/ 4 w 23"/>
                    <a:gd name="T5" fmla="*/ 10 h 13"/>
                    <a:gd name="T6" fmla="*/ 7 w 23"/>
                    <a:gd name="T7" fmla="*/ 12 h 13"/>
                    <a:gd name="T8" fmla="*/ 12 w 23"/>
                    <a:gd name="T9" fmla="*/ 13 h 13"/>
                    <a:gd name="T10" fmla="*/ 16 w 23"/>
                    <a:gd name="T11" fmla="*/ 12 h 13"/>
                    <a:gd name="T12" fmla="*/ 20 w 23"/>
                    <a:gd name="T13" fmla="*/ 9 h 13"/>
                    <a:gd name="T14" fmla="*/ 22 w 23"/>
                    <a:gd name="T15" fmla="*/ 6 h 13"/>
                    <a:gd name="T16" fmla="*/ 23 w 23"/>
                    <a:gd name="T17" fmla="*/ 0 h 13"/>
                    <a:gd name="T18" fmla="*/ 0 w 23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3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7" y="12"/>
                      </a:lnTo>
                      <a:lnTo>
                        <a:pt x="12" y="13"/>
                      </a:lnTo>
                      <a:lnTo>
                        <a:pt x="16" y="12"/>
                      </a:lnTo>
                      <a:lnTo>
                        <a:pt x="20" y="9"/>
                      </a:lnTo>
                      <a:lnTo>
                        <a:pt x="22" y="6"/>
                      </a:lnTo>
                      <a:lnTo>
                        <a:pt x="2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5" name="Freeform 143"/>
                <p:cNvSpPr>
                  <a:spLocks/>
                </p:cNvSpPr>
                <p:nvPr/>
              </p:nvSpPr>
              <p:spPr bwMode="auto">
                <a:xfrm>
                  <a:off x="5244" y="2908"/>
                  <a:ext cx="11" cy="84"/>
                </a:xfrm>
                <a:custGeom>
                  <a:avLst/>
                  <a:gdLst>
                    <a:gd name="T0" fmla="*/ 13 w 33"/>
                    <a:gd name="T1" fmla="*/ 23 h 252"/>
                    <a:gd name="T2" fmla="*/ 0 w 33"/>
                    <a:gd name="T3" fmla="*/ 12 h 252"/>
                    <a:gd name="T4" fmla="*/ 1 w 33"/>
                    <a:gd name="T5" fmla="*/ 28 h 252"/>
                    <a:gd name="T6" fmla="*/ 1 w 33"/>
                    <a:gd name="T7" fmla="*/ 42 h 252"/>
                    <a:gd name="T8" fmla="*/ 1 w 33"/>
                    <a:gd name="T9" fmla="*/ 57 h 252"/>
                    <a:gd name="T10" fmla="*/ 3 w 33"/>
                    <a:gd name="T11" fmla="*/ 71 h 252"/>
                    <a:gd name="T12" fmla="*/ 4 w 33"/>
                    <a:gd name="T13" fmla="*/ 87 h 252"/>
                    <a:gd name="T14" fmla="*/ 4 w 33"/>
                    <a:gd name="T15" fmla="*/ 102 h 252"/>
                    <a:gd name="T16" fmla="*/ 4 w 33"/>
                    <a:gd name="T17" fmla="*/ 116 h 252"/>
                    <a:gd name="T18" fmla="*/ 6 w 33"/>
                    <a:gd name="T19" fmla="*/ 132 h 252"/>
                    <a:gd name="T20" fmla="*/ 6 w 33"/>
                    <a:gd name="T21" fmla="*/ 147 h 252"/>
                    <a:gd name="T22" fmla="*/ 7 w 33"/>
                    <a:gd name="T23" fmla="*/ 161 h 252"/>
                    <a:gd name="T24" fmla="*/ 7 w 33"/>
                    <a:gd name="T25" fmla="*/ 177 h 252"/>
                    <a:gd name="T26" fmla="*/ 7 w 33"/>
                    <a:gd name="T27" fmla="*/ 191 h 252"/>
                    <a:gd name="T28" fmla="*/ 9 w 33"/>
                    <a:gd name="T29" fmla="*/ 207 h 252"/>
                    <a:gd name="T30" fmla="*/ 9 w 33"/>
                    <a:gd name="T31" fmla="*/ 221 h 252"/>
                    <a:gd name="T32" fmla="*/ 10 w 33"/>
                    <a:gd name="T33" fmla="*/ 236 h 252"/>
                    <a:gd name="T34" fmla="*/ 10 w 33"/>
                    <a:gd name="T35" fmla="*/ 252 h 252"/>
                    <a:gd name="T36" fmla="*/ 33 w 33"/>
                    <a:gd name="T37" fmla="*/ 250 h 252"/>
                    <a:gd name="T38" fmla="*/ 32 w 33"/>
                    <a:gd name="T39" fmla="*/ 236 h 252"/>
                    <a:gd name="T40" fmla="*/ 32 w 33"/>
                    <a:gd name="T41" fmla="*/ 220 h 252"/>
                    <a:gd name="T42" fmla="*/ 32 w 33"/>
                    <a:gd name="T43" fmla="*/ 205 h 252"/>
                    <a:gd name="T44" fmla="*/ 30 w 33"/>
                    <a:gd name="T45" fmla="*/ 191 h 252"/>
                    <a:gd name="T46" fmla="*/ 30 w 33"/>
                    <a:gd name="T47" fmla="*/ 176 h 252"/>
                    <a:gd name="T48" fmla="*/ 29 w 33"/>
                    <a:gd name="T49" fmla="*/ 160 h 252"/>
                    <a:gd name="T50" fmla="*/ 29 w 33"/>
                    <a:gd name="T51" fmla="*/ 145 h 252"/>
                    <a:gd name="T52" fmla="*/ 29 w 33"/>
                    <a:gd name="T53" fmla="*/ 131 h 252"/>
                    <a:gd name="T54" fmla="*/ 28 w 33"/>
                    <a:gd name="T55" fmla="*/ 115 h 252"/>
                    <a:gd name="T56" fmla="*/ 28 w 33"/>
                    <a:gd name="T57" fmla="*/ 100 h 252"/>
                    <a:gd name="T58" fmla="*/ 26 w 33"/>
                    <a:gd name="T59" fmla="*/ 86 h 252"/>
                    <a:gd name="T60" fmla="*/ 26 w 33"/>
                    <a:gd name="T61" fmla="*/ 71 h 252"/>
                    <a:gd name="T62" fmla="*/ 25 w 33"/>
                    <a:gd name="T63" fmla="*/ 55 h 252"/>
                    <a:gd name="T64" fmla="*/ 25 w 33"/>
                    <a:gd name="T65" fmla="*/ 41 h 252"/>
                    <a:gd name="T66" fmla="*/ 23 w 33"/>
                    <a:gd name="T67" fmla="*/ 26 h 252"/>
                    <a:gd name="T68" fmla="*/ 23 w 33"/>
                    <a:gd name="T69" fmla="*/ 12 h 252"/>
                    <a:gd name="T70" fmla="*/ 10 w 33"/>
                    <a:gd name="T71" fmla="*/ 0 h 252"/>
                    <a:gd name="T72" fmla="*/ 13 w 33"/>
                    <a:gd name="T73" fmla="*/ 23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252">
                      <a:moveTo>
                        <a:pt x="13" y="23"/>
                      </a:moveTo>
                      <a:lnTo>
                        <a:pt x="0" y="12"/>
                      </a:lnTo>
                      <a:lnTo>
                        <a:pt x="1" y="28"/>
                      </a:lnTo>
                      <a:lnTo>
                        <a:pt x="1" y="42"/>
                      </a:lnTo>
                      <a:lnTo>
                        <a:pt x="1" y="57"/>
                      </a:lnTo>
                      <a:lnTo>
                        <a:pt x="3" y="71"/>
                      </a:lnTo>
                      <a:lnTo>
                        <a:pt x="4" y="87"/>
                      </a:lnTo>
                      <a:lnTo>
                        <a:pt x="4" y="102"/>
                      </a:lnTo>
                      <a:lnTo>
                        <a:pt x="4" y="116"/>
                      </a:lnTo>
                      <a:lnTo>
                        <a:pt x="6" y="132"/>
                      </a:lnTo>
                      <a:lnTo>
                        <a:pt x="6" y="147"/>
                      </a:lnTo>
                      <a:lnTo>
                        <a:pt x="7" y="161"/>
                      </a:lnTo>
                      <a:lnTo>
                        <a:pt x="7" y="177"/>
                      </a:lnTo>
                      <a:lnTo>
                        <a:pt x="7" y="191"/>
                      </a:lnTo>
                      <a:lnTo>
                        <a:pt x="9" y="207"/>
                      </a:lnTo>
                      <a:lnTo>
                        <a:pt x="9" y="221"/>
                      </a:lnTo>
                      <a:lnTo>
                        <a:pt x="10" y="236"/>
                      </a:lnTo>
                      <a:lnTo>
                        <a:pt x="10" y="252"/>
                      </a:lnTo>
                      <a:lnTo>
                        <a:pt x="33" y="250"/>
                      </a:lnTo>
                      <a:lnTo>
                        <a:pt x="32" y="236"/>
                      </a:lnTo>
                      <a:lnTo>
                        <a:pt x="32" y="220"/>
                      </a:lnTo>
                      <a:lnTo>
                        <a:pt x="32" y="205"/>
                      </a:lnTo>
                      <a:lnTo>
                        <a:pt x="30" y="191"/>
                      </a:lnTo>
                      <a:lnTo>
                        <a:pt x="30" y="176"/>
                      </a:lnTo>
                      <a:lnTo>
                        <a:pt x="29" y="160"/>
                      </a:lnTo>
                      <a:lnTo>
                        <a:pt x="29" y="145"/>
                      </a:lnTo>
                      <a:lnTo>
                        <a:pt x="29" y="131"/>
                      </a:lnTo>
                      <a:lnTo>
                        <a:pt x="28" y="115"/>
                      </a:lnTo>
                      <a:lnTo>
                        <a:pt x="28" y="100"/>
                      </a:lnTo>
                      <a:lnTo>
                        <a:pt x="26" y="86"/>
                      </a:lnTo>
                      <a:lnTo>
                        <a:pt x="26" y="71"/>
                      </a:lnTo>
                      <a:lnTo>
                        <a:pt x="25" y="55"/>
                      </a:lnTo>
                      <a:lnTo>
                        <a:pt x="25" y="41"/>
                      </a:lnTo>
                      <a:lnTo>
                        <a:pt x="23" y="26"/>
                      </a:lnTo>
                      <a:lnTo>
                        <a:pt x="23" y="12"/>
                      </a:lnTo>
                      <a:lnTo>
                        <a:pt x="10" y="0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6" name="Freeform 144"/>
                <p:cNvSpPr>
                  <a:spLocks/>
                </p:cNvSpPr>
                <p:nvPr/>
              </p:nvSpPr>
              <p:spPr bwMode="auto">
                <a:xfrm>
                  <a:off x="5232" y="2908"/>
                  <a:ext cx="16" cy="9"/>
                </a:xfrm>
                <a:custGeom>
                  <a:avLst/>
                  <a:gdLst>
                    <a:gd name="T0" fmla="*/ 22 w 48"/>
                    <a:gd name="T1" fmla="*/ 14 h 26"/>
                    <a:gd name="T2" fmla="*/ 13 w 48"/>
                    <a:gd name="T3" fmla="*/ 26 h 26"/>
                    <a:gd name="T4" fmla="*/ 17 w 48"/>
                    <a:gd name="T5" fmla="*/ 26 h 26"/>
                    <a:gd name="T6" fmla="*/ 20 w 48"/>
                    <a:gd name="T7" fmla="*/ 26 h 26"/>
                    <a:gd name="T8" fmla="*/ 25 w 48"/>
                    <a:gd name="T9" fmla="*/ 26 h 26"/>
                    <a:gd name="T10" fmla="*/ 32 w 48"/>
                    <a:gd name="T11" fmla="*/ 25 h 26"/>
                    <a:gd name="T12" fmla="*/ 35 w 48"/>
                    <a:gd name="T13" fmla="*/ 25 h 26"/>
                    <a:gd name="T14" fmla="*/ 39 w 48"/>
                    <a:gd name="T15" fmla="*/ 23 h 26"/>
                    <a:gd name="T16" fmla="*/ 44 w 48"/>
                    <a:gd name="T17" fmla="*/ 23 h 26"/>
                    <a:gd name="T18" fmla="*/ 48 w 48"/>
                    <a:gd name="T19" fmla="*/ 23 h 26"/>
                    <a:gd name="T20" fmla="*/ 45 w 48"/>
                    <a:gd name="T21" fmla="*/ 0 h 26"/>
                    <a:gd name="T22" fmla="*/ 42 w 48"/>
                    <a:gd name="T23" fmla="*/ 0 h 26"/>
                    <a:gd name="T24" fmla="*/ 38 w 48"/>
                    <a:gd name="T25" fmla="*/ 0 h 26"/>
                    <a:gd name="T26" fmla="*/ 32 w 48"/>
                    <a:gd name="T27" fmla="*/ 1 h 26"/>
                    <a:gd name="T28" fmla="*/ 28 w 48"/>
                    <a:gd name="T29" fmla="*/ 1 h 26"/>
                    <a:gd name="T30" fmla="*/ 25 w 48"/>
                    <a:gd name="T31" fmla="*/ 3 h 26"/>
                    <a:gd name="T32" fmla="*/ 19 w 48"/>
                    <a:gd name="T33" fmla="*/ 3 h 26"/>
                    <a:gd name="T34" fmla="*/ 13 w 48"/>
                    <a:gd name="T35" fmla="*/ 3 h 26"/>
                    <a:gd name="T36" fmla="*/ 10 w 48"/>
                    <a:gd name="T37" fmla="*/ 3 h 26"/>
                    <a:gd name="T38" fmla="*/ 0 w 48"/>
                    <a:gd name="T39" fmla="*/ 16 h 26"/>
                    <a:gd name="T40" fmla="*/ 22 w 48"/>
                    <a:gd name="T41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6">
                      <a:moveTo>
                        <a:pt x="22" y="14"/>
                      </a:moveTo>
                      <a:lnTo>
                        <a:pt x="13" y="26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5" y="26"/>
                      </a:lnTo>
                      <a:lnTo>
                        <a:pt x="32" y="25"/>
                      </a:lnTo>
                      <a:lnTo>
                        <a:pt x="35" y="25"/>
                      </a:lnTo>
                      <a:lnTo>
                        <a:pt x="39" y="23"/>
                      </a:lnTo>
                      <a:lnTo>
                        <a:pt x="44" y="23"/>
                      </a:lnTo>
                      <a:lnTo>
                        <a:pt x="48" y="23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5" y="3"/>
                      </a:lnTo>
                      <a:lnTo>
                        <a:pt x="19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0" y="16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7" name="Freeform 145"/>
                <p:cNvSpPr>
                  <a:spLocks/>
                </p:cNvSpPr>
                <p:nvPr/>
              </p:nvSpPr>
              <p:spPr bwMode="auto">
                <a:xfrm>
                  <a:off x="5232" y="2913"/>
                  <a:ext cx="9" cy="41"/>
                </a:xfrm>
                <a:custGeom>
                  <a:avLst/>
                  <a:gdLst>
                    <a:gd name="T0" fmla="*/ 15 w 28"/>
                    <a:gd name="T1" fmla="*/ 99 h 123"/>
                    <a:gd name="T2" fmla="*/ 28 w 28"/>
                    <a:gd name="T3" fmla="*/ 110 h 123"/>
                    <a:gd name="T4" fmla="*/ 28 w 28"/>
                    <a:gd name="T5" fmla="*/ 104 h 123"/>
                    <a:gd name="T6" fmla="*/ 28 w 28"/>
                    <a:gd name="T7" fmla="*/ 97 h 123"/>
                    <a:gd name="T8" fmla="*/ 28 w 28"/>
                    <a:gd name="T9" fmla="*/ 89 h 123"/>
                    <a:gd name="T10" fmla="*/ 26 w 28"/>
                    <a:gd name="T11" fmla="*/ 82 h 123"/>
                    <a:gd name="T12" fmla="*/ 26 w 28"/>
                    <a:gd name="T13" fmla="*/ 76 h 123"/>
                    <a:gd name="T14" fmla="*/ 26 w 28"/>
                    <a:gd name="T15" fmla="*/ 69 h 123"/>
                    <a:gd name="T16" fmla="*/ 26 w 28"/>
                    <a:gd name="T17" fmla="*/ 62 h 123"/>
                    <a:gd name="T18" fmla="*/ 25 w 28"/>
                    <a:gd name="T19" fmla="*/ 56 h 123"/>
                    <a:gd name="T20" fmla="*/ 25 w 28"/>
                    <a:gd name="T21" fmla="*/ 49 h 123"/>
                    <a:gd name="T22" fmla="*/ 25 w 28"/>
                    <a:gd name="T23" fmla="*/ 41 h 123"/>
                    <a:gd name="T24" fmla="*/ 25 w 28"/>
                    <a:gd name="T25" fmla="*/ 35 h 123"/>
                    <a:gd name="T26" fmla="*/ 25 w 28"/>
                    <a:gd name="T27" fmla="*/ 28 h 123"/>
                    <a:gd name="T28" fmla="*/ 25 w 28"/>
                    <a:gd name="T29" fmla="*/ 21 h 123"/>
                    <a:gd name="T30" fmla="*/ 23 w 28"/>
                    <a:gd name="T31" fmla="*/ 14 h 123"/>
                    <a:gd name="T32" fmla="*/ 23 w 28"/>
                    <a:gd name="T33" fmla="*/ 6 h 123"/>
                    <a:gd name="T34" fmla="*/ 22 w 28"/>
                    <a:gd name="T35" fmla="*/ 0 h 123"/>
                    <a:gd name="T36" fmla="*/ 0 w 28"/>
                    <a:gd name="T37" fmla="*/ 2 h 123"/>
                    <a:gd name="T38" fmla="*/ 0 w 28"/>
                    <a:gd name="T39" fmla="*/ 9 h 123"/>
                    <a:gd name="T40" fmla="*/ 0 w 28"/>
                    <a:gd name="T41" fmla="*/ 17 h 123"/>
                    <a:gd name="T42" fmla="*/ 1 w 28"/>
                    <a:gd name="T43" fmla="*/ 22 h 123"/>
                    <a:gd name="T44" fmla="*/ 1 w 28"/>
                    <a:gd name="T45" fmla="*/ 28 h 123"/>
                    <a:gd name="T46" fmla="*/ 1 w 28"/>
                    <a:gd name="T47" fmla="*/ 35 h 123"/>
                    <a:gd name="T48" fmla="*/ 1 w 28"/>
                    <a:gd name="T49" fmla="*/ 43 h 123"/>
                    <a:gd name="T50" fmla="*/ 3 w 28"/>
                    <a:gd name="T51" fmla="*/ 50 h 123"/>
                    <a:gd name="T52" fmla="*/ 3 w 28"/>
                    <a:gd name="T53" fmla="*/ 57 h 123"/>
                    <a:gd name="T54" fmla="*/ 3 w 28"/>
                    <a:gd name="T55" fmla="*/ 63 h 123"/>
                    <a:gd name="T56" fmla="*/ 3 w 28"/>
                    <a:gd name="T57" fmla="*/ 70 h 123"/>
                    <a:gd name="T58" fmla="*/ 3 w 28"/>
                    <a:gd name="T59" fmla="*/ 78 h 123"/>
                    <a:gd name="T60" fmla="*/ 3 w 28"/>
                    <a:gd name="T61" fmla="*/ 83 h 123"/>
                    <a:gd name="T62" fmla="*/ 4 w 28"/>
                    <a:gd name="T63" fmla="*/ 91 h 123"/>
                    <a:gd name="T64" fmla="*/ 4 w 28"/>
                    <a:gd name="T65" fmla="*/ 98 h 123"/>
                    <a:gd name="T66" fmla="*/ 4 w 28"/>
                    <a:gd name="T67" fmla="*/ 105 h 123"/>
                    <a:gd name="T68" fmla="*/ 4 w 28"/>
                    <a:gd name="T69" fmla="*/ 111 h 123"/>
                    <a:gd name="T70" fmla="*/ 17 w 28"/>
                    <a:gd name="T71" fmla="*/ 123 h 123"/>
                    <a:gd name="T72" fmla="*/ 15 w 28"/>
                    <a:gd name="T73" fmla="*/ 99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" h="123">
                      <a:moveTo>
                        <a:pt x="15" y="99"/>
                      </a:moveTo>
                      <a:lnTo>
                        <a:pt x="28" y="110"/>
                      </a:lnTo>
                      <a:lnTo>
                        <a:pt x="28" y="104"/>
                      </a:lnTo>
                      <a:lnTo>
                        <a:pt x="28" y="97"/>
                      </a:lnTo>
                      <a:lnTo>
                        <a:pt x="28" y="89"/>
                      </a:lnTo>
                      <a:lnTo>
                        <a:pt x="26" y="82"/>
                      </a:lnTo>
                      <a:lnTo>
                        <a:pt x="26" y="76"/>
                      </a:lnTo>
                      <a:lnTo>
                        <a:pt x="26" y="69"/>
                      </a:lnTo>
                      <a:lnTo>
                        <a:pt x="26" y="62"/>
                      </a:lnTo>
                      <a:lnTo>
                        <a:pt x="25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5" y="35"/>
                      </a:lnTo>
                      <a:lnTo>
                        <a:pt x="25" y="28"/>
                      </a:lnTo>
                      <a:lnTo>
                        <a:pt x="25" y="21"/>
                      </a:lnTo>
                      <a:lnTo>
                        <a:pt x="23" y="14"/>
                      </a:lnTo>
                      <a:lnTo>
                        <a:pt x="23" y="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1" y="22"/>
                      </a:lnTo>
                      <a:lnTo>
                        <a:pt x="1" y="28"/>
                      </a:lnTo>
                      <a:lnTo>
                        <a:pt x="1" y="35"/>
                      </a:lnTo>
                      <a:lnTo>
                        <a:pt x="1" y="43"/>
                      </a:lnTo>
                      <a:lnTo>
                        <a:pt x="3" y="50"/>
                      </a:lnTo>
                      <a:lnTo>
                        <a:pt x="3" y="57"/>
                      </a:lnTo>
                      <a:lnTo>
                        <a:pt x="3" y="63"/>
                      </a:lnTo>
                      <a:lnTo>
                        <a:pt x="3" y="70"/>
                      </a:lnTo>
                      <a:lnTo>
                        <a:pt x="3" y="78"/>
                      </a:lnTo>
                      <a:lnTo>
                        <a:pt x="3" y="83"/>
                      </a:lnTo>
                      <a:lnTo>
                        <a:pt x="4" y="91"/>
                      </a:lnTo>
                      <a:lnTo>
                        <a:pt x="4" y="98"/>
                      </a:lnTo>
                      <a:lnTo>
                        <a:pt x="4" y="105"/>
                      </a:lnTo>
                      <a:lnTo>
                        <a:pt x="4" y="111"/>
                      </a:lnTo>
                      <a:lnTo>
                        <a:pt x="17" y="123"/>
                      </a:lnTo>
                      <a:lnTo>
                        <a:pt x="15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8" name="Freeform 146"/>
                <p:cNvSpPr>
                  <a:spLocks/>
                </p:cNvSpPr>
                <p:nvPr/>
              </p:nvSpPr>
              <p:spPr bwMode="auto">
                <a:xfrm>
                  <a:off x="5237" y="2945"/>
                  <a:ext cx="11" cy="9"/>
                </a:xfrm>
                <a:custGeom>
                  <a:avLst/>
                  <a:gdLst>
                    <a:gd name="T0" fmla="*/ 32 w 32"/>
                    <a:gd name="T1" fmla="*/ 0 h 25"/>
                    <a:gd name="T2" fmla="*/ 18 w 32"/>
                    <a:gd name="T3" fmla="*/ 0 h 25"/>
                    <a:gd name="T4" fmla="*/ 14 w 32"/>
                    <a:gd name="T5" fmla="*/ 0 h 25"/>
                    <a:gd name="T6" fmla="*/ 10 w 32"/>
                    <a:gd name="T7" fmla="*/ 0 h 25"/>
                    <a:gd name="T8" fmla="*/ 4 w 32"/>
                    <a:gd name="T9" fmla="*/ 0 h 25"/>
                    <a:gd name="T10" fmla="*/ 0 w 32"/>
                    <a:gd name="T11" fmla="*/ 1 h 25"/>
                    <a:gd name="T12" fmla="*/ 2 w 32"/>
                    <a:gd name="T13" fmla="*/ 25 h 25"/>
                    <a:gd name="T14" fmla="*/ 7 w 32"/>
                    <a:gd name="T15" fmla="*/ 23 h 25"/>
                    <a:gd name="T16" fmla="*/ 11 w 32"/>
                    <a:gd name="T17" fmla="*/ 23 h 25"/>
                    <a:gd name="T18" fmla="*/ 16 w 32"/>
                    <a:gd name="T19" fmla="*/ 23 h 25"/>
                    <a:gd name="T20" fmla="*/ 20 w 32"/>
                    <a:gd name="T21" fmla="*/ 23 h 25"/>
                    <a:gd name="T22" fmla="*/ 32 w 32"/>
                    <a:gd name="T23" fmla="*/ 23 h 25"/>
                    <a:gd name="T24" fmla="*/ 32 w 32"/>
                    <a:gd name="T2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5">
                      <a:moveTo>
                        <a:pt x="32" y="0"/>
                      </a:move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25"/>
                      </a:lnTo>
                      <a:lnTo>
                        <a:pt x="7" y="23"/>
                      </a:lnTo>
                      <a:lnTo>
                        <a:pt x="11" y="23"/>
                      </a:lnTo>
                      <a:lnTo>
                        <a:pt x="16" y="23"/>
                      </a:lnTo>
                      <a:lnTo>
                        <a:pt x="20" y="23"/>
                      </a:lnTo>
                      <a:lnTo>
                        <a:pt x="32" y="23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9" name="Freeform 147"/>
                <p:cNvSpPr>
                  <a:spLocks/>
                </p:cNvSpPr>
                <p:nvPr/>
              </p:nvSpPr>
              <p:spPr bwMode="auto">
                <a:xfrm>
                  <a:off x="5237" y="2946"/>
                  <a:ext cx="4" cy="8"/>
                </a:xfrm>
                <a:custGeom>
                  <a:avLst/>
                  <a:gdLst>
                    <a:gd name="T0" fmla="*/ 0 w 12"/>
                    <a:gd name="T1" fmla="*/ 24 h 24"/>
                    <a:gd name="T2" fmla="*/ 6 w 12"/>
                    <a:gd name="T3" fmla="*/ 22 h 24"/>
                    <a:gd name="T4" fmla="*/ 9 w 12"/>
                    <a:gd name="T5" fmla="*/ 19 h 24"/>
                    <a:gd name="T6" fmla="*/ 12 w 12"/>
                    <a:gd name="T7" fmla="*/ 16 h 24"/>
                    <a:gd name="T8" fmla="*/ 12 w 12"/>
                    <a:gd name="T9" fmla="*/ 12 h 24"/>
                    <a:gd name="T10" fmla="*/ 12 w 12"/>
                    <a:gd name="T11" fmla="*/ 8 h 24"/>
                    <a:gd name="T12" fmla="*/ 9 w 12"/>
                    <a:gd name="T13" fmla="*/ 5 h 24"/>
                    <a:gd name="T14" fmla="*/ 6 w 12"/>
                    <a:gd name="T15" fmla="*/ 2 h 24"/>
                    <a:gd name="T16" fmla="*/ 0 w 12"/>
                    <a:gd name="T17" fmla="*/ 0 h 24"/>
                    <a:gd name="T18" fmla="*/ 0 w 12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4">
                      <a:moveTo>
                        <a:pt x="0" y="24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0" name="Freeform 148"/>
                <p:cNvSpPr>
                  <a:spLocks/>
                </p:cNvSpPr>
                <p:nvPr/>
              </p:nvSpPr>
              <p:spPr bwMode="auto">
                <a:xfrm>
                  <a:off x="5213" y="2922"/>
                  <a:ext cx="15" cy="31"/>
                </a:xfrm>
                <a:custGeom>
                  <a:avLst/>
                  <a:gdLst>
                    <a:gd name="T0" fmla="*/ 40 w 44"/>
                    <a:gd name="T1" fmla="*/ 0 h 94"/>
                    <a:gd name="T2" fmla="*/ 41 w 44"/>
                    <a:gd name="T3" fmla="*/ 23 h 94"/>
                    <a:gd name="T4" fmla="*/ 42 w 44"/>
                    <a:gd name="T5" fmla="*/ 45 h 94"/>
                    <a:gd name="T6" fmla="*/ 42 w 44"/>
                    <a:gd name="T7" fmla="*/ 67 h 94"/>
                    <a:gd name="T8" fmla="*/ 44 w 44"/>
                    <a:gd name="T9" fmla="*/ 88 h 94"/>
                    <a:gd name="T10" fmla="*/ 40 w 44"/>
                    <a:gd name="T11" fmla="*/ 88 h 94"/>
                    <a:gd name="T12" fmla="*/ 35 w 44"/>
                    <a:gd name="T13" fmla="*/ 88 h 94"/>
                    <a:gd name="T14" fmla="*/ 29 w 44"/>
                    <a:gd name="T15" fmla="*/ 88 h 94"/>
                    <a:gd name="T16" fmla="*/ 24 w 44"/>
                    <a:gd name="T17" fmla="*/ 90 h 94"/>
                    <a:gd name="T18" fmla="*/ 19 w 44"/>
                    <a:gd name="T19" fmla="*/ 90 h 94"/>
                    <a:gd name="T20" fmla="*/ 13 w 44"/>
                    <a:gd name="T21" fmla="*/ 91 h 94"/>
                    <a:gd name="T22" fmla="*/ 6 w 44"/>
                    <a:gd name="T23" fmla="*/ 93 h 94"/>
                    <a:gd name="T24" fmla="*/ 0 w 44"/>
                    <a:gd name="T25" fmla="*/ 94 h 94"/>
                    <a:gd name="T26" fmla="*/ 2 w 44"/>
                    <a:gd name="T27" fmla="*/ 71 h 94"/>
                    <a:gd name="T28" fmla="*/ 2 w 44"/>
                    <a:gd name="T29" fmla="*/ 51 h 94"/>
                    <a:gd name="T30" fmla="*/ 2 w 44"/>
                    <a:gd name="T31" fmla="*/ 29 h 94"/>
                    <a:gd name="T32" fmla="*/ 2 w 44"/>
                    <a:gd name="T33" fmla="*/ 8 h 94"/>
                    <a:gd name="T34" fmla="*/ 8 w 44"/>
                    <a:gd name="T35" fmla="*/ 7 h 94"/>
                    <a:gd name="T36" fmla="*/ 12 w 44"/>
                    <a:gd name="T37" fmla="*/ 6 h 94"/>
                    <a:gd name="T38" fmla="*/ 16 w 44"/>
                    <a:gd name="T39" fmla="*/ 6 h 94"/>
                    <a:gd name="T40" fmla="*/ 21 w 44"/>
                    <a:gd name="T41" fmla="*/ 4 h 94"/>
                    <a:gd name="T42" fmla="*/ 25 w 44"/>
                    <a:gd name="T43" fmla="*/ 3 h 94"/>
                    <a:gd name="T44" fmla="*/ 31 w 44"/>
                    <a:gd name="T45" fmla="*/ 1 h 94"/>
                    <a:gd name="T46" fmla="*/ 35 w 44"/>
                    <a:gd name="T47" fmla="*/ 1 h 94"/>
                    <a:gd name="T48" fmla="*/ 40 w 44"/>
                    <a:gd name="T4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94">
                      <a:moveTo>
                        <a:pt x="40" y="0"/>
                      </a:moveTo>
                      <a:lnTo>
                        <a:pt x="41" y="23"/>
                      </a:lnTo>
                      <a:lnTo>
                        <a:pt x="42" y="45"/>
                      </a:lnTo>
                      <a:lnTo>
                        <a:pt x="42" y="67"/>
                      </a:lnTo>
                      <a:lnTo>
                        <a:pt x="44" y="88"/>
                      </a:lnTo>
                      <a:lnTo>
                        <a:pt x="40" y="88"/>
                      </a:lnTo>
                      <a:lnTo>
                        <a:pt x="35" y="88"/>
                      </a:lnTo>
                      <a:lnTo>
                        <a:pt x="29" y="88"/>
                      </a:lnTo>
                      <a:lnTo>
                        <a:pt x="24" y="90"/>
                      </a:lnTo>
                      <a:lnTo>
                        <a:pt x="19" y="90"/>
                      </a:lnTo>
                      <a:lnTo>
                        <a:pt x="13" y="91"/>
                      </a:lnTo>
                      <a:lnTo>
                        <a:pt x="6" y="93"/>
                      </a:lnTo>
                      <a:lnTo>
                        <a:pt x="0" y="94"/>
                      </a:lnTo>
                      <a:lnTo>
                        <a:pt x="2" y="71"/>
                      </a:lnTo>
                      <a:lnTo>
                        <a:pt x="2" y="51"/>
                      </a:lnTo>
                      <a:lnTo>
                        <a:pt x="2" y="29"/>
                      </a:lnTo>
                      <a:lnTo>
                        <a:pt x="2" y="8"/>
                      </a:lnTo>
                      <a:lnTo>
                        <a:pt x="8" y="7"/>
                      </a:lnTo>
                      <a:lnTo>
                        <a:pt x="12" y="6"/>
                      </a:lnTo>
                      <a:lnTo>
                        <a:pt x="16" y="6"/>
                      </a:lnTo>
                      <a:lnTo>
                        <a:pt x="21" y="4"/>
                      </a:lnTo>
                      <a:lnTo>
                        <a:pt x="25" y="3"/>
                      </a:lnTo>
                      <a:lnTo>
                        <a:pt x="31" y="1"/>
                      </a:lnTo>
                      <a:lnTo>
                        <a:pt x="35" y="1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1" name="Freeform 149"/>
                <p:cNvSpPr>
                  <a:spLocks/>
                </p:cNvSpPr>
                <p:nvPr/>
              </p:nvSpPr>
              <p:spPr bwMode="auto">
                <a:xfrm>
                  <a:off x="5222" y="2922"/>
                  <a:ext cx="10" cy="33"/>
                </a:xfrm>
                <a:custGeom>
                  <a:avLst/>
                  <a:gdLst>
                    <a:gd name="T0" fmla="*/ 14 w 28"/>
                    <a:gd name="T1" fmla="*/ 100 h 100"/>
                    <a:gd name="T2" fmla="*/ 28 w 28"/>
                    <a:gd name="T3" fmla="*/ 88 h 100"/>
                    <a:gd name="T4" fmla="*/ 28 w 28"/>
                    <a:gd name="T5" fmla="*/ 77 h 100"/>
                    <a:gd name="T6" fmla="*/ 26 w 28"/>
                    <a:gd name="T7" fmla="*/ 67 h 100"/>
                    <a:gd name="T8" fmla="*/ 26 w 28"/>
                    <a:gd name="T9" fmla="*/ 55 h 100"/>
                    <a:gd name="T10" fmla="*/ 25 w 28"/>
                    <a:gd name="T11" fmla="*/ 43 h 100"/>
                    <a:gd name="T12" fmla="*/ 25 w 28"/>
                    <a:gd name="T13" fmla="*/ 33 h 100"/>
                    <a:gd name="T14" fmla="*/ 25 w 28"/>
                    <a:gd name="T15" fmla="*/ 22 h 100"/>
                    <a:gd name="T16" fmla="*/ 23 w 28"/>
                    <a:gd name="T17" fmla="*/ 10 h 100"/>
                    <a:gd name="T18" fmla="*/ 23 w 28"/>
                    <a:gd name="T19" fmla="*/ 0 h 100"/>
                    <a:gd name="T20" fmla="*/ 0 w 28"/>
                    <a:gd name="T21" fmla="*/ 1 h 100"/>
                    <a:gd name="T22" fmla="*/ 0 w 28"/>
                    <a:gd name="T23" fmla="*/ 11 h 100"/>
                    <a:gd name="T24" fmla="*/ 1 w 28"/>
                    <a:gd name="T25" fmla="*/ 23 h 100"/>
                    <a:gd name="T26" fmla="*/ 1 w 28"/>
                    <a:gd name="T27" fmla="*/ 33 h 100"/>
                    <a:gd name="T28" fmla="*/ 3 w 28"/>
                    <a:gd name="T29" fmla="*/ 45 h 100"/>
                    <a:gd name="T30" fmla="*/ 3 w 28"/>
                    <a:gd name="T31" fmla="*/ 56 h 100"/>
                    <a:gd name="T32" fmla="*/ 3 w 28"/>
                    <a:gd name="T33" fmla="*/ 67 h 100"/>
                    <a:gd name="T34" fmla="*/ 4 w 28"/>
                    <a:gd name="T35" fmla="*/ 78 h 100"/>
                    <a:gd name="T36" fmla="*/ 4 w 28"/>
                    <a:gd name="T37" fmla="*/ 90 h 100"/>
                    <a:gd name="T38" fmla="*/ 17 w 28"/>
                    <a:gd name="T39" fmla="*/ 77 h 100"/>
                    <a:gd name="T40" fmla="*/ 14 w 28"/>
                    <a:gd name="T41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00">
                      <a:moveTo>
                        <a:pt x="14" y="100"/>
                      </a:moveTo>
                      <a:lnTo>
                        <a:pt x="28" y="88"/>
                      </a:lnTo>
                      <a:lnTo>
                        <a:pt x="28" y="77"/>
                      </a:lnTo>
                      <a:lnTo>
                        <a:pt x="26" y="67"/>
                      </a:lnTo>
                      <a:lnTo>
                        <a:pt x="26" y="55"/>
                      </a:lnTo>
                      <a:lnTo>
                        <a:pt x="25" y="43"/>
                      </a:lnTo>
                      <a:lnTo>
                        <a:pt x="25" y="33"/>
                      </a:lnTo>
                      <a:lnTo>
                        <a:pt x="25" y="22"/>
                      </a:lnTo>
                      <a:lnTo>
                        <a:pt x="23" y="10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0" y="11"/>
                      </a:lnTo>
                      <a:lnTo>
                        <a:pt x="1" y="23"/>
                      </a:lnTo>
                      <a:lnTo>
                        <a:pt x="1" y="33"/>
                      </a:lnTo>
                      <a:lnTo>
                        <a:pt x="3" y="45"/>
                      </a:lnTo>
                      <a:lnTo>
                        <a:pt x="3" y="56"/>
                      </a:lnTo>
                      <a:lnTo>
                        <a:pt x="3" y="67"/>
                      </a:lnTo>
                      <a:lnTo>
                        <a:pt x="4" y="78"/>
                      </a:lnTo>
                      <a:lnTo>
                        <a:pt x="4" y="90"/>
                      </a:lnTo>
                      <a:lnTo>
                        <a:pt x="17" y="77"/>
                      </a:lnTo>
                      <a:lnTo>
                        <a:pt x="14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2" name="Freeform 150"/>
                <p:cNvSpPr>
                  <a:spLocks/>
                </p:cNvSpPr>
                <p:nvPr/>
              </p:nvSpPr>
              <p:spPr bwMode="auto">
                <a:xfrm>
                  <a:off x="5209" y="2947"/>
                  <a:ext cx="19" cy="10"/>
                </a:xfrm>
                <a:custGeom>
                  <a:avLst/>
                  <a:gdLst>
                    <a:gd name="T0" fmla="*/ 0 w 56"/>
                    <a:gd name="T1" fmla="*/ 17 h 29"/>
                    <a:gd name="T2" fmla="*/ 14 w 56"/>
                    <a:gd name="T3" fmla="*/ 29 h 29"/>
                    <a:gd name="T4" fmla="*/ 20 w 56"/>
                    <a:gd name="T5" fmla="*/ 26 h 29"/>
                    <a:gd name="T6" fmla="*/ 26 w 56"/>
                    <a:gd name="T7" fmla="*/ 26 h 29"/>
                    <a:gd name="T8" fmla="*/ 32 w 56"/>
                    <a:gd name="T9" fmla="*/ 25 h 29"/>
                    <a:gd name="T10" fmla="*/ 36 w 56"/>
                    <a:gd name="T11" fmla="*/ 23 h 29"/>
                    <a:gd name="T12" fmla="*/ 42 w 56"/>
                    <a:gd name="T13" fmla="*/ 23 h 29"/>
                    <a:gd name="T14" fmla="*/ 46 w 56"/>
                    <a:gd name="T15" fmla="*/ 23 h 29"/>
                    <a:gd name="T16" fmla="*/ 49 w 56"/>
                    <a:gd name="T17" fmla="*/ 23 h 29"/>
                    <a:gd name="T18" fmla="*/ 53 w 56"/>
                    <a:gd name="T19" fmla="*/ 23 h 29"/>
                    <a:gd name="T20" fmla="*/ 56 w 56"/>
                    <a:gd name="T21" fmla="*/ 0 h 29"/>
                    <a:gd name="T22" fmla="*/ 51 w 56"/>
                    <a:gd name="T23" fmla="*/ 0 h 29"/>
                    <a:gd name="T24" fmla="*/ 45 w 56"/>
                    <a:gd name="T25" fmla="*/ 0 h 29"/>
                    <a:gd name="T26" fmla="*/ 39 w 56"/>
                    <a:gd name="T27" fmla="*/ 0 h 29"/>
                    <a:gd name="T28" fmla="*/ 33 w 56"/>
                    <a:gd name="T29" fmla="*/ 1 h 29"/>
                    <a:gd name="T30" fmla="*/ 27 w 56"/>
                    <a:gd name="T31" fmla="*/ 1 h 29"/>
                    <a:gd name="T32" fmla="*/ 21 w 56"/>
                    <a:gd name="T33" fmla="*/ 3 h 29"/>
                    <a:gd name="T34" fmla="*/ 16 w 56"/>
                    <a:gd name="T35" fmla="*/ 4 h 29"/>
                    <a:gd name="T36" fmla="*/ 10 w 56"/>
                    <a:gd name="T37" fmla="*/ 6 h 29"/>
                    <a:gd name="T38" fmla="*/ 23 w 56"/>
                    <a:gd name="T39" fmla="*/ 17 h 29"/>
                    <a:gd name="T40" fmla="*/ 0 w 56"/>
                    <a:gd name="T41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29">
                      <a:moveTo>
                        <a:pt x="0" y="17"/>
                      </a:moveTo>
                      <a:lnTo>
                        <a:pt x="14" y="29"/>
                      </a:lnTo>
                      <a:lnTo>
                        <a:pt x="20" y="26"/>
                      </a:lnTo>
                      <a:lnTo>
                        <a:pt x="26" y="26"/>
                      </a:lnTo>
                      <a:lnTo>
                        <a:pt x="32" y="25"/>
                      </a:lnTo>
                      <a:lnTo>
                        <a:pt x="36" y="23"/>
                      </a:lnTo>
                      <a:lnTo>
                        <a:pt x="42" y="23"/>
                      </a:lnTo>
                      <a:lnTo>
                        <a:pt x="46" y="23"/>
                      </a:lnTo>
                      <a:lnTo>
                        <a:pt x="49" y="23"/>
                      </a:lnTo>
                      <a:lnTo>
                        <a:pt x="53" y="23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7" y="1"/>
                      </a:lnTo>
                      <a:lnTo>
                        <a:pt x="21" y="3"/>
                      </a:lnTo>
                      <a:lnTo>
                        <a:pt x="16" y="4"/>
                      </a:lnTo>
                      <a:lnTo>
                        <a:pt x="10" y="6"/>
                      </a:lnTo>
                      <a:lnTo>
                        <a:pt x="2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3" name="Freeform 151"/>
                <p:cNvSpPr>
                  <a:spLocks/>
                </p:cNvSpPr>
                <p:nvPr/>
              </p:nvSpPr>
              <p:spPr bwMode="auto">
                <a:xfrm>
                  <a:off x="5209" y="2921"/>
                  <a:ext cx="9" cy="32"/>
                </a:xfrm>
                <a:custGeom>
                  <a:avLst/>
                  <a:gdLst>
                    <a:gd name="T0" fmla="*/ 11 w 26"/>
                    <a:gd name="T1" fmla="*/ 0 h 97"/>
                    <a:gd name="T2" fmla="*/ 3 w 26"/>
                    <a:gd name="T3" fmla="*/ 11 h 97"/>
                    <a:gd name="T4" fmla="*/ 1 w 26"/>
                    <a:gd name="T5" fmla="*/ 22 h 97"/>
                    <a:gd name="T6" fmla="*/ 1 w 26"/>
                    <a:gd name="T7" fmla="*/ 32 h 97"/>
                    <a:gd name="T8" fmla="*/ 1 w 26"/>
                    <a:gd name="T9" fmla="*/ 54 h 97"/>
                    <a:gd name="T10" fmla="*/ 0 w 26"/>
                    <a:gd name="T11" fmla="*/ 64 h 97"/>
                    <a:gd name="T12" fmla="*/ 0 w 26"/>
                    <a:gd name="T13" fmla="*/ 74 h 97"/>
                    <a:gd name="T14" fmla="*/ 0 w 26"/>
                    <a:gd name="T15" fmla="*/ 86 h 97"/>
                    <a:gd name="T16" fmla="*/ 0 w 26"/>
                    <a:gd name="T17" fmla="*/ 97 h 97"/>
                    <a:gd name="T18" fmla="*/ 23 w 26"/>
                    <a:gd name="T19" fmla="*/ 97 h 97"/>
                    <a:gd name="T20" fmla="*/ 24 w 26"/>
                    <a:gd name="T21" fmla="*/ 86 h 97"/>
                    <a:gd name="T22" fmla="*/ 24 w 26"/>
                    <a:gd name="T23" fmla="*/ 75 h 97"/>
                    <a:gd name="T24" fmla="*/ 24 w 26"/>
                    <a:gd name="T25" fmla="*/ 65 h 97"/>
                    <a:gd name="T26" fmla="*/ 24 w 26"/>
                    <a:gd name="T27" fmla="*/ 55 h 97"/>
                    <a:gd name="T28" fmla="*/ 24 w 26"/>
                    <a:gd name="T29" fmla="*/ 33 h 97"/>
                    <a:gd name="T30" fmla="*/ 26 w 26"/>
                    <a:gd name="T31" fmla="*/ 23 h 97"/>
                    <a:gd name="T32" fmla="*/ 24 w 26"/>
                    <a:gd name="T33" fmla="*/ 11 h 97"/>
                    <a:gd name="T34" fmla="*/ 16 w 26"/>
                    <a:gd name="T35" fmla="*/ 23 h 97"/>
                    <a:gd name="T36" fmla="*/ 11 w 26"/>
                    <a:gd name="T37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97">
                      <a:moveTo>
                        <a:pt x="11" y="0"/>
                      </a:moveTo>
                      <a:lnTo>
                        <a:pt x="3" y="11"/>
                      </a:lnTo>
                      <a:lnTo>
                        <a:pt x="1" y="22"/>
                      </a:lnTo>
                      <a:lnTo>
                        <a:pt x="1" y="32"/>
                      </a:lnTo>
                      <a:lnTo>
                        <a:pt x="1" y="54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6"/>
                      </a:lnTo>
                      <a:lnTo>
                        <a:pt x="0" y="97"/>
                      </a:lnTo>
                      <a:lnTo>
                        <a:pt x="23" y="97"/>
                      </a:lnTo>
                      <a:lnTo>
                        <a:pt x="24" y="86"/>
                      </a:lnTo>
                      <a:lnTo>
                        <a:pt x="24" y="75"/>
                      </a:lnTo>
                      <a:lnTo>
                        <a:pt x="24" y="65"/>
                      </a:lnTo>
                      <a:lnTo>
                        <a:pt x="24" y="55"/>
                      </a:lnTo>
                      <a:lnTo>
                        <a:pt x="24" y="33"/>
                      </a:lnTo>
                      <a:lnTo>
                        <a:pt x="26" y="23"/>
                      </a:lnTo>
                      <a:lnTo>
                        <a:pt x="24" y="11"/>
                      </a:lnTo>
                      <a:lnTo>
                        <a:pt x="16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4" name="Freeform 152"/>
                <p:cNvSpPr>
                  <a:spLocks/>
                </p:cNvSpPr>
                <p:nvPr/>
              </p:nvSpPr>
              <p:spPr bwMode="auto">
                <a:xfrm>
                  <a:off x="5213" y="2918"/>
                  <a:ext cx="17" cy="10"/>
                </a:xfrm>
                <a:custGeom>
                  <a:avLst/>
                  <a:gdLst>
                    <a:gd name="T0" fmla="*/ 51 w 51"/>
                    <a:gd name="T1" fmla="*/ 10 h 30"/>
                    <a:gd name="T2" fmla="*/ 37 w 51"/>
                    <a:gd name="T3" fmla="*/ 0 h 30"/>
                    <a:gd name="T4" fmla="*/ 32 w 51"/>
                    <a:gd name="T5" fmla="*/ 0 h 30"/>
                    <a:gd name="T6" fmla="*/ 28 w 51"/>
                    <a:gd name="T7" fmla="*/ 1 h 30"/>
                    <a:gd name="T8" fmla="*/ 24 w 51"/>
                    <a:gd name="T9" fmla="*/ 1 h 30"/>
                    <a:gd name="T10" fmla="*/ 19 w 51"/>
                    <a:gd name="T11" fmla="*/ 2 h 30"/>
                    <a:gd name="T12" fmla="*/ 13 w 51"/>
                    <a:gd name="T13" fmla="*/ 4 h 30"/>
                    <a:gd name="T14" fmla="*/ 9 w 51"/>
                    <a:gd name="T15" fmla="*/ 4 h 30"/>
                    <a:gd name="T16" fmla="*/ 5 w 51"/>
                    <a:gd name="T17" fmla="*/ 5 h 30"/>
                    <a:gd name="T18" fmla="*/ 0 w 51"/>
                    <a:gd name="T19" fmla="*/ 7 h 30"/>
                    <a:gd name="T20" fmla="*/ 5 w 51"/>
                    <a:gd name="T21" fmla="*/ 30 h 30"/>
                    <a:gd name="T22" fmla="*/ 10 w 51"/>
                    <a:gd name="T23" fmla="*/ 29 h 30"/>
                    <a:gd name="T24" fmla="*/ 15 w 51"/>
                    <a:gd name="T25" fmla="*/ 27 h 30"/>
                    <a:gd name="T26" fmla="*/ 19 w 51"/>
                    <a:gd name="T27" fmla="*/ 26 h 30"/>
                    <a:gd name="T28" fmla="*/ 24 w 51"/>
                    <a:gd name="T29" fmla="*/ 26 h 30"/>
                    <a:gd name="T30" fmla="*/ 28 w 51"/>
                    <a:gd name="T31" fmla="*/ 24 h 30"/>
                    <a:gd name="T32" fmla="*/ 32 w 51"/>
                    <a:gd name="T33" fmla="*/ 23 h 30"/>
                    <a:gd name="T34" fmla="*/ 37 w 51"/>
                    <a:gd name="T35" fmla="*/ 23 h 30"/>
                    <a:gd name="T36" fmla="*/ 42 w 51"/>
                    <a:gd name="T37" fmla="*/ 21 h 30"/>
                    <a:gd name="T38" fmla="*/ 28 w 51"/>
                    <a:gd name="T39" fmla="*/ 11 h 30"/>
                    <a:gd name="T40" fmla="*/ 51 w 51"/>
                    <a:gd name="T41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1" h="30">
                      <a:moveTo>
                        <a:pt x="51" y="1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8" y="1"/>
                      </a:lnTo>
                      <a:lnTo>
                        <a:pt x="24" y="1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4"/>
                      </a:ln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5" y="30"/>
                      </a:lnTo>
                      <a:lnTo>
                        <a:pt x="10" y="29"/>
                      </a:lnTo>
                      <a:lnTo>
                        <a:pt x="15" y="27"/>
                      </a:lnTo>
                      <a:lnTo>
                        <a:pt x="19" y="26"/>
                      </a:lnTo>
                      <a:lnTo>
                        <a:pt x="24" y="26"/>
                      </a:lnTo>
                      <a:lnTo>
                        <a:pt x="28" y="24"/>
                      </a:lnTo>
                      <a:lnTo>
                        <a:pt x="32" y="23"/>
                      </a:lnTo>
                      <a:lnTo>
                        <a:pt x="37" y="23"/>
                      </a:lnTo>
                      <a:lnTo>
                        <a:pt x="42" y="21"/>
                      </a:lnTo>
                      <a:lnTo>
                        <a:pt x="28" y="11"/>
                      </a:lnTo>
                      <a:lnTo>
                        <a:pt x="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5" name="Freeform 153"/>
                <p:cNvSpPr>
                  <a:spLocks/>
                </p:cNvSpPr>
                <p:nvPr/>
              </p:nvSpPr>
              <p:spPr bwMode="auto">
                <a:xfrm>
                  <a:off x="4927" y="2503"/>
                  <a:ext cx="272" cy="262"/>
                </a:xfrm>
                <a:custGeom>
                  <a:avLst/>
                  <a:gdLst>
                    <a:gd name="T0" fmla="*/ 22 w 816"/>
                    <a:gd name="T1" fmla="*/ 121 h 787"/>
                    <a:gd name="T2" fmla="*/ 49 w 816"/>
                    <a:gd name="T3" fmla="*/ 166 h 787"/>
                    <a:gd name="T4" fmla="*/ 81 w 816"/>
                    <a:gd name="T5" fmla="*/ 211 h 787"/>
                    <a:gd name="T6" fmla="*/ 116 w 816"/>
                    <a:gd name="T7" fmla="*/ 257 h 787"/>
                    <a:gd name="T8" fmla="*/ 106 w 816"/>
                    <a:gd name="T9" fmla="*/ 289 h 787"/>
                    <a:gd name="T10" fmla="*/ 74 w 816"/>
                    <a:gd name="T11" fmla="*/ 314 h 787"/>
                    <a:gd name="T12" fmla="*/ 39 w 816"/>
                    <a:gd name="T13" fmla="*/ 334 h 787"/>
                    <a:gd name="T14" fmla="*/ 7 w 816"/>
                    <a:gd name="T15" fmla="*/ 350 h 787"/>
                    <a:gd name="T16" fmla="*/ 9 w 816"/>
                    <a:gd name="T17" fmla="*/ 384 h 787"/>
                    <a:gd name="T18" fmla="*/ 28 w 816"/>
                    <a:gd name="T19" fmla="*/ 417 h 787"/>
                    <a:gd name="T20" fmla="*/ 57 w 816"/>
                    <a:gd name="T21" fmla="*/ 445 h 787"/>
                    <a:gd name="T22" fmla="*/ 93 w 816"/>
                    <a:gd name="T23" fmla="*/ 468 h 787"/>
                    <a:gd name="T24" fmla="*/ 125 w 816"/>
                    <a:gd name="T25" fmla="*/ 480 h 787"/>
                    <a:gd name="T26" fmla="*/ 151 w 816"/>
                    <a:gd name="T27" fmla="*/ 484 h 787"/>
                    <a:gd name="T28" fmla="*/ 177 w 816"/>
                    <a:gd name="T29" fmla="*/ 486 h 787"/>
                    <a:gd name="T30" fmla="*/ 208 w 816"/>
                    <a:gd name="T31" fmla="*/ 484 h 787"/>
                    <a:gd name="T32" fmla="*/ 234 w 816"/>
                    <a:gd name="T33" fmla="*/ 478 h 787"/>
                    <a:gd name="T34" fmla="*/ 259 w 816"/>
                    <a:gd name="T35" fmla="*/ 470 h 787"/>
                    <a:gd name="T36" fmla="*/ 285 w 816"/>
                    <a:gd name="T37" fmla="*/ 462 h 787"/>
                    <a:gd name="T38" fmla="*/ 310 w 816"/>
                    <a:gd name="T39" fmla="*/ 458 h 787"/>
                    <a:gd name="T40" fmla="*/ 350 w 816"/>
                    <a:gd name="T41" fmla="*/ 471 h 787"/>
                    <a:gd name="T42" fmla="*/ 384 w 816"/>
                    <a:gd name="T43" fmla="*/ 506 h 787"/>
                    <a:gd name="T44" fmla="*/ 356 w 816"/>
                    <a:gd name="T45" fmla="*/ 510 h 787"/>
                    <a:gd name="T46" fmla="*/ 321 w 816"/>
                    <a:gd name="T47" fmla="*/ 521 h 787"/>
                    <a:gd name="T48" fmla="*/ 289 w 816"/>
                    <a:gd name="T49" fmla="*/ 534 h 787"/>
                    <a:gd name="T50" fmla="*/ 256 w 816"/>
                    <a:gd name="T51" fmla="*/ 544 h 787"/>
                    <a:gd name="T52" fmla="*/ 218 w 816"/>
                    <a:gd name="T53" fmla="*/ 545 h 787"/>
                    <a:gd name="T54" fmla="*/ 177 w 816"/>
                    <a:gd name="T55" fmla="*/ 544 h 787"/>
                    <a:gd name="T56" fmla="*/ 215 w 816"/>
                    <a:gd name="T57" fmla="*/ 609 h 787"/>
                    <a:gd name="T58" fmla="*/ 269 w 816"/>
                    <a:gd name="T59" fmla="*/ 660 h 787"/>
                    <a:gd name="T60" fmla="*/ 318 w 816"/>
                    <a:gd name="T61" fmla="*/ 692 h 787"/>
                    <a:gd name="T62" fmla="*/ 374 w 816"/>
                    <a:gd name="T63" fmla="*/ 718 h 787"/>
                    <a:gd name="T64" fmla="*/ 427 w 816"/>
                    <a:gd name="T65" fmla="*/ 746 h 787"/>
                    <a:gd name="T66" fmla="*/ 480 w 816"/>
                    <a:gd name="T67" fmla="*/ 787 h 787"/>
                    <a:gd name="T68" fmla="*/ 531 w 816"/>
                    <a:gd name="T69" fmla="*/ 745 h 787"/>
                    <a:gd name="T70" fmla="*/ 584 w 816"/>
                    <a:gd name="T71" fmla="*/ 704 h 787"/>
                    <a:gd name="T72" fmla="*/ 640 w 816"/>
                    <a:gd name="T73" fmla="*/ 665 h 787"/>
                    <a:gd name="T74" fmla="*/ 694 w 816"/>
                    <a:gd name="T75" fmla="*/ 625 h 787"/>
                    <a:gd name="T76" fmla="*/ 730 w 816"/>
                    <a:gd name="T77" fmla="*/ 598 h 787"/>
                    <a:gd name="T78" fmla="*/ 765 w 816"/>
                    <a:gd name="T79" fmla="*/ 563 h 787"/>
                    <a:gd name="T80" fmla="*/ 804 w 816"/>
                    <a:gd name="T81" fmla="*/ 465 h 787"/>
                    <a:gd name="T82" fmla="*/ 814 w 816"/>
                    <a:gd name="T83" fmla="*/ 364 h 787"/>
                    <a:gd name="T84" fmla="*/ 807 w 816"/>
                    <a:gd name="T85" fmla="*/ 254 h 787"/>
                    <a:gd name="T86" fmla="*/ 781 w 816"/>
                    <a:gd name="T87" fmla="*/ 163 h 787"/>
                    <a:gd name="T88" fmla="*/ 750 w 816"/>
                    <a:gd name="T89" fmla="*/ 116 h 787"/>
                    <a:gd name="T90" fmla="*/ 711 w 816"/>
                    <a:gd name="T91" fmla="*/ 76 h 787"/>
                    <a:gd name="T92" fmla="*/ 666 w 816"/>
                    <a:gd name="T93" fmla="*/ 44 h 787"/>
                    <a:gd name="T94" fmla="*/ 615 w 816"/>
                    <a:gd name="T95" fmla="*/ 19 h 787"/>
                    <a:gd name="T96" fmla="*/ 563 w 816"/>
                    <a:gd name="T97" fmla="*/ 4 h 787"/>
                    <a:gd name="T98" fmla="*/ 490 w 816"/>
                    <a:gd name="T99" fmla="*/ 0 h 787"/>
                    <a:gd name="T100" fmla="*/ 435 w 816"/>
                    <a:gd name="T101" fmla="*/ 7 h 787"/>
                    <a:gd name="T102" fmla="*/ 384 w 816"/>
                    <a:gd name="T103" fmla="*/ 22 h 787"/>
                    <a:gd name="T104" fmla="*/ 336 w 816"/>
                    <a:gd name="T105" fmla="*/ 45 h 787"/>
                    <a:gd name="T106" fmla="*/ 297 w 816"/>
                    <a:gd name="T107" fmla="*/ 76 h 787"/>
                    <a:gd name="T108" fmla="*/ 263 w 816"/>
                    <a:gd name="T109" fmla="*/ 113 h 787"/>
                    <a:gd name="T110" fmla="*/ 224 w 816"/>
                    <a:gd name="T111" fmla="*/ 140 h 787"/>
                    <a:gd name="T112" fmla="*/ 164 w 816"/>
                    <a:gd name="T113" fmla="*/ 128 h 787"/>
                    <a:gd name="T114" fmla="*/ 106 w 816"/>
                    <a:gd name="T115" fmla="*/ 113 h 787"/>
                    <a:gd name="T116" fmla="*/ 49 w 816"/>
                    <a:gd name="T117" fmla="*/ 99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16" h="787">
                      <a:moveTo>
                        <a:pt x="6" y="87"/>
                      </a:moveTo>
                      <a:lnTo>
                        <a:pt x="10" y="99"/>
                      </a:lnTo>
                      <a:lnTo>
                        <a:pt x="16" y="109"/>
                      </a:lnTo>
                      <a:lnTo>
                        <a:pt x="22" y="121"/>
                      </a:lnTo>
                      <a:lnTo>
                        <a:pt x="29" y="131"/>
                      </a:lnTo>
                      <a:lnTo>
                        <a:pt x="36" y="142"/>
                      </a:lnTo>
                      <a:lnTo>
                        <a:pt x="42" y="154"/>
                      </a:lnTo>
                      <a:lnTo>
                        <a:pt x="49" y="166"/>
                      </a:lnTo>
                      <a:lnTo>
                        <a:pt x="57" y="177"/>
                      </a:lnTo>
                      <a:lnTo>
                        <a:pt x="65" y="188"/>
                      </a:lnTo>
                      <a:lnTo>
                        <a:pt x="74" y="199"/>
                      </a:lnTo>
                      <a:lnTo>
                        <a:pt x="81" y="211"/>
                      </a:lnTo>
                      <a:lnTo>
                        <a:pt x="92" y="222"/>
                      </a:lnTo>
                      <a:lnTo>
                        <a:pt x="99" y="234"/>
                      </a:lnTo>
                      <a:lnTo>
                        <a:pt x="108" y="246"/>
                      </a:lnTo>
                      <a:lnTo>
                        <a:pt x="116" y="257"/>
                      </a:lnTo>
                      <a:lnTo>
                        <a:pt x="126" y="269"/>
                      </a:lnTo>
                      <a:lnTo>
                        <a:pt x="119" y="276"/>
                      </a:lnTo>
                      <a:lnTo>
                        <a:pt x="113" y="284"/>
                      </a:lnTo>
                      <a:lnTo>
                        <a:pt x="106" y="289"/>
                      </a:lnTo>
                      <a:lnTo>
                        <a:pt x="99" y="295"/>
                      </a:lnTo>
                      <a:lnTo>
                        <a:pt x="92" y="302"/>
                      </a:lnTo>
                      <a:lnTo>
                        <a:pt x="83" y="308"/>
                      </a:lnTo>
                      <a:lnTo>
                        <a:pt x="74" y="314"/>
                      </a:lnTo>
                      <a:lnTo>
                        <a:pt x="65" y="320"/>
                      </a:lnTo>
                      <a:lnTo>
                        <a:pt x="57" y="324"/>
                      </a:lnTo>
                      <a:lnTo>
                        <a:pt x="48" y="330"/>
                      </a:lnTo>
                      <a:lnTo>
                        <a:pt x="39" y="334"/>
                      </a:lnTo>
                      <a:lnTo>
                        <a:pt x="32" y="339"/>
                      </a:lnTo>
                      <a:lnTo>
                        <a:pt x="23" y="343"/>
                      </a:lnTo>
                      <a:lnTo>
                        <a:pt x="16" y="346"/>
                      </a:lnTo>
                      <a:lnTo>
                        <a:pt x="7" y="350"/>
                      </a:lnTo>
                      <a:lnTo>
                        <a:pt x="0" y="353"/>
                      </a:lnTo>
                      <a:lnTo>
                        <a:pt x="1" y="364"/>
                      </a:lnTo>
                      <a:lnTo>
                        <a:pt x="6" y="375"/>
                      </a:lnTo>
                      <a:lnTo>
                        <a:pt x="9" y="384"/>
                      </a:lnTo>
                      <a:lnTo>
                        <a:pt x="13" y="393"/>
                      </a:lnTo>
                      <a:lnTo>
                        <a:pt x="17" y="401"/>
                      </a:lnTo>
                      <a:lnTo>
                        <a:pt x="22" y="410"/>
                      </a:lnTo>
                      <a:lnTo>
                        <a:pt x="28" y="417"/>
                      </a:lnTo>
                      <a:lnTo>
                        <a:pt x="35" y="425"/>
                      </a:lnTo>
                      <a:lnTo>
                        <a:pt x="41" y="432"/>
                      </a:lnTo>
                      <a:lnTo>
                        <a:pt x="48" y="439"/>
                      </a:lnTo>
                      <a:lnTo>
                        <a:pt x="57" y="445"/>
                      </a:lnTo>
                      <a:lnTo>
                        <a:pt x="64" y="451"/>
                      </a:lnTo>
                      <a:lnTo>
                        <a:pt x="74" y="457"/>
                      </a:lnTo>
                      <a:lnTo>
                        <a:pt x="83" y="462"/>
                      </a:lnTo>
                      <a:lnTo>
                        <a:pt x="93" y="468"/>
                      </a:lnTo>
                      <a:lnTo>
                        <a:pt x="103" y="473"/>
                      </a:lnTo>
                      <a:lnTo>
                        <a:pt x="110" y="476"/>
                      </a:lnTo>
                      <a:lnTo>
                        <a:pt x="118" y="478"/>
                      </a:lnTo>
                      <a:lnTo>
                        <a:pt x="125" y="480"/>
                      </a:lnTo>
                      <a:lnTo>
                        <a:pt x="131" y="481"/>
                      </a:lnTo>
                      <a:lnTo>
                        <a:pt x="138" y="483"/>
                      </a:lnTo>
                      <a:lnTo>
                        <a:pt x="144" y="484"/>
                      </a:lnTo>
                      <a:lnTo>
                        <a:pt x="151" y="484"/>
                      </a:lnTo>
                      <a:lnTo>
                        <a:pt x="157" y="486"/>
                      </a:lnTo>
                      <a:lnTo>
                        <a:pt x="163" y="486"/>
                      </a:lnTo>
                      <a:lnTo>
                        <a:pt x="170" y="486"/>
                      </a:lnTo>
                      <a:lnTo>
                        <a:pt x="177" y="486"/>
                      </a:lnTo>
                      <a:lnTo>
                        <a:pt x="189" y="486"/>
                      </a:lnTo>
                      <a:lnTo>
                        <a:pt x="195" y="484"/>
                      </a:lnTo>
                      <a:lnTo>
                        <a:pt x="202" y="484"/>
                      </a:lnTo>
                      <a:lnTo>
                        <a:pt x="208" y="484"/>
                      </a:lnTo>
                      <a:lnTo>
                        <a:pt x="215" y="483"/>
                      </a:lnTo>
                      <a:lnTo>
                        <a:pt x="221" y="481"/>
                      </a:lnTo>
                      <a:lnTo>
                        <a:pt x="227" y="480"/>
                      </a:lnTo>
                      <a:lnTo>
                        <a:pt x="234" y="478"/>
                      </a:lnTo>
                      <a:lnTo>
                        <a:pt x="240" y="477"/>
                      </a:lnTo>
                      <a:lnTo>
                        <a:pt x="247" y="474"/>
                      </a:lnTo>
                      <a:lnTo>
                        <a:pt x="253" y="471"/>
                      </a:lnTo>
                      <a:lnTo>
                        <a:pt x="259" y="470"/>
                      </a:lnTo>
                      <a:lnTo>
                        <a:pt x="265" y="468"/>
                      </a:lnTo>
                      <a:lnTo>
                        <a:pt x="272" y="465"/>
                      </a:lnTo>
                      <a:lnTo>
                        <a:pt x="278" y="464"/>
                      </a:lnTo>
                      <a:lnTo>
                        <a:pt x="285" y="462"/>
                      </a:lnTo>
                      <a:lnTo>
                        <a:pt x="291" y="460"/>
                      </a:lnTo>
                      <a:lnTo>
                        <a:pt x="297" y="460"/>
                      </a:lnTo>
                      <a:lnTo>
                        <a:pt x="304" y="458"/>
                      </a:lnTo>
                      <a:lnTo>
                        <a:pt x="310" y="458"/>
                      </a:lnTo>
                      <a:lnTo>
                        <a:pt x="321" y="460"/>
                      </a:lnTo>
                      <a:lnTo>
                        <a:pt x="331" y="462"/>
                      </a:lnTo>
                      <a:lnTo>
                        <a:pt x="342" y="465"/>
                      </a:lnTo>
                      <a:lnTo>
                        <a:pt x="350" y="471"/>
                      </a:lnTo>
                      <a:lnTo>
                        <a:pt x="361" y="478"/>
                      </a:lnTo>
                      <a:lnTo>
                        <a:pt x="369" y="487"/>
                      </a:lnTo>
                      <a:lnTo>
                        <a:pt x="377" y="496"/>
                      </a:lnTo>
                      <a:lnTo>
                        <a:pt x="384" y="506"/>
                      </a:lnTo>
                      <a:lnTo>
                        <a:pt x="377" y="508"/>
                      </a:lnTo>
                      <a:lnTo>
                        <a:pt x="371" y="508"/>
                      </a:lnTo>
                      <a:lnTo>
                        <a:pt x="362" y="509"/>
                      </a:lnTo>
                      <a:lnTo>
                        <a:pt x="356" y="510"/>
                      </a:lnTo>
                      <a:lnTo>
                        <a:pt x="347" y="512"/>
                      </a:lnTo>
                      <a:lnTo>
                        <a:pt x="340" y="515"/>
                      </a:lnTo>
                      <a:lnTo>
                        <a:pt x="331" y="516"/>
                      </a:lnTo>
                      <a:lnTo>
                        <a:pt x="321" y="521"/>
                      </a:lnTo>
                      <a:lnTo>
                        <a:pt x="314" y="525"/>
                      </a:lnTo>
                      <a:lnTo>
                        <a:pt x="307" y="528"/>
                      </a:lnTo>
                      <a:lnTo>
                        <a:pt x="297" y="531"/>
                      </a:lnTo>
                      <a:lnTo>
                        <a:pt x="289" y="534"/>
                      </a:lnTo>
                      <a:lnTo>
                        <a:pt x="282" y="537"/>
                      </a:lnTo>
                      <a:lnTo>
                        <a:pt x="273" y="540"/>
                      </a:lnTo>
                      <a:lnTo>
                        <a:pt x="265" y="541"/>
                      </a:lnTo>
                      <a:lnTo>
                        <a:pt x="256" y="544"/>
                      </a:lnTo>
                      <a:lnTo>
                        <a:pt x="247" y="544"/>
                      </a:lnTo>
                      <a:lnTo>
                        <a:pt x="237" y="545"/>
                      </a:lnTo>
                      <a:lnTo>
                        <a:pt x="227" y="545"/>
                      </a:lnTo>
                      <a:lnTo>
                        <a:pt x="218" y="545"/>
                      </a:lnTo>
                      <a:lnTo>
                        <a:pt x="206" y="544"/>
                      </a:lnTo>
                      <a:lnTo>
                        <a:pt x="198" y="544"/>
                      </a:lnTo>
                      <a:lnTo>
                        <a:pt x="188" y="544"/>
                      </a:lnTo>
                      <a:lnTo>
                        <a:pt x="177" y="544"/>
                      </a:lnTo>
                      <a:lnTo>
                        <a:pt x="185" y="563"/>
                      </a:lnTo>
                      <a:lnTo>
                        <a:pt x="193" y="580"/>
                      </a:lnTo>
                      <a:lnTo>
                        <a:pt x="204" y="595"/>
                      </a:lnTo>
                      <a:lnTo>
                        <a:pt x="215" y="609"/>
                      </a:lnTo>
                      <a:lnTo>
                        <a:pt x="227" y="624"/>
                      </a:lnTo>
                      <a:lnTo>
                        <a:pt x="240" y="637"/>
                      </a:lnTo>
                      <a:lnTo>
                        <a:pt x="254" y="649"/>
                      </a:lnTo>
                      <a:lnTo>
                        <a:pt x="269" y="660"/>
                      </a:lnTo>
                      <a:lnTo>
                        <a:pt x="281" y="669"/>
                      </a:lnTo>
                      <a:lnTo>
                        <a:pt x="292" y="678"/>
                      </a:lnTo>
                      <a:lnTo>
                        <a:pt x="305" y="685"/>
                      </a:lnTo>
                      <a:lnTo>
                        <a:pt x="318" y="692"/>
                      </a:lnTo>
                      <a:lnTo>
                        <a:pt x="331" y="700"/>
                      </a:lnTo>
                      <a:lnTo>
                        <a:pt x="346" y="705"/>
                      </a:lnTo>
                      <a:lnTo>
                        <a:pt x="359" y="711"/>
                      </a:lnTo>
                      <a:lnTo>
                        <a:pt x="374" y="718"/>
                      </a:lnTo>
                      <a:lnTo>
                        <a:pt x="387" y="724"/>
                      </a:lnTo>
                      <a:lnTo>
                        <a:pt x="401" y="732"/>
                      </a:lnTo>
                      <a:lnTo>
                        <a:pt x="414" y="739"/>
                      </a:lnTo>
                      <a:lnTo>
                        <a:pt x="427" y="746"/>
                      </a:lnTo>
                      <a:lnTo>
                        <a:pt x="441" y="756"/>
                      </a:lnTo>
                      <a:lnTo>
                        <a:pt x="455" y="764"/>
                      </a:lnTo>
                      <a:lnTo>
                        <a:pt x="467" y="775"/>
                      </a:lnTo>
                      <a:lnTo>
                        <a:pt x="480" y="787"/>
                      </a:lnTo>
                      <a:lnTo>
                        <a:pt x="491" y="777"/>
                      </a:lnTo>
                      <a:lnTo>
                        <a:pt x="503" y="765"/>
                      </a:lnTo>
                      <a:lnTo>
                        <a:pt x="518" y="755"/>
                      </a:lnTo>
                      <a:lnTo>
                        <a:pt x="531" y="745"/>
                      </a:lnTo>
                      <a:lnTo>
                        <a:pt x="542" y="733"/>
                      </a:lnTo>
                      <a:lnTo>
                        <a:pt x="557" y="724"/>
                      </a:lnTo>
                      <a:lnTo>
                        <a:pt x="570" y="714"/>
                      </a:lnTo>
                      <a:lnTo>
                        <a:pt x="584" y="704"/>
                      </a:lnTo>
                      <a:lnTo>
                        <a:pt x="598" y="694"/>
                      </a:lnTo>
                      <a:lnTo>
                        <a:pt x="612" y="685"/>
                      </a:lnTo>
                      <a:lnTo>
                        <a:pt x="625" y="675"/>
                      </a:lnTo>
                      <a:lnTo>
                        <a:pt x="640" y="665"/>
                      </a:lnTo>
                      <a:lnTo>
                        <a:pt x="653" y="654"/>
                      </a:lnTo>
                      <a:lnTo>
                        <a:pt x="667" y="646"/>
                      </a:lnTo>
                      <a:lnTo>
                        <a:pt x="680" y="636"/>
                      </a:lnTo>
                      <a:lnTo>
                        <a:pt x="694" y="625"/>
                      </a:lnTo>
                      <a:lnTo>
                        <a:pt x="704" y="618"/>
                      </a:lnTo>
                      <a:lnTo>
                        <a:pt x="712" y="611"/>
                      </a:lnTo>
                      <a:lnTo>
                        <a:pt x="723" y="605"/>
                      </a:lnTo>
                      <a:lnTo>
                        <a:pt x="730" y="598"/>
                      </a:lnTo>
                      <a:lnTo>
                        <a:pt x="739" y="590"/>
                      </a:lnTo>
                      <a:lnTo>
                        <a:pt x="747" y="582"/>
                      </a:lnTo>
                      <a:lnTo>
                        <a:pt x="756" y="573"/>
                      </a:lnTo>
                      <a:lnTo>
                        <a:pt x="765" y="563"/>
                      </a:lnTo>
                      <a:lnTo>
                        <a:pt x="776" y="540"/>
                      </a:lnTo>
                      <a:lnTo>
                        <a:pt x="788" y="516"/>
                      </a:lnTo>
                      <a:lnTo>
                        <a:pt x="797" y="492"/>
                      </a:lnTo>
                      <a:lnTo>
                        <a:pt x="804" y="465"/>
                      </a:lnTo>
                      <a:lnTo>
                        <a:pt x="810" y="439"/>
                      </a:lnTo>
                      <a:lnTo>
                        <a:pt x="814" y="414"/>
                      </a:lnTo>
                      <a:lnTo>
                        <a:pt x="816" y="390"/>
                      </a:lnTo>
                      <a:lnTo>
                        <a:pt x="814" y="364"/>
                      </a:lnTo>
                      <a:lnTo>
                        <a:pt x="813" y="336"/>
                      </a:lnTo>
                      <a:lnTo>
                        <a:pt x="811" y="307"/>
                      </a:lnTo>
                      <a:lnTo>
                        <a:pt x="810" y="281"/>
                      </a:lnTo>
                      <a:lnTo>
                        <a:pt x="807" y="254"/>
                      </a:lnTo>
                      <a:lnTo>
                        <a:pt x="803" y="230"/>
                      </a:lnTo>
                      <a:lnTo>
                        <a:pt x="798" y="206"/>
                      </a:lnTo>
                      <a:lnTo>
                        <a:pt x="791" y="185"/>
                      </a:lnTo>
                      <a:lnTo>
                        <a:pt x="781" y="163"/>
                      </a:lnTo>
                      <a:lnTo>
                        <a:pt x="773" y="151"/>
                      </a:lnTo>
                      <a:lnTo>
                        <a:pt x="766" y="138"/>
                      </a:lnTo>
                      <a:lnTo>
                        <a:pt x="759" y="126"/>
                      </a:lnTo>
                      <a:lnTo>
                        <a:pt x="750" y="116"/>
                      </a:lnTo>
                      <a:lnTo>
                        <a:pt x="742" y="105"/>
                      </a:lnTo>
                      <a:lnTo>
                        <a:pt x="731" y="94"/>
                      </a:lnTo>
                      <a:lnTo>
                        <a:pt x="721" y="84"/>
                      </a:lnTo>
                      <a:lnTo>
                        <a:pt x="711" y="76"/>
                      </a:lnTo>
                      <a:lnTo>
                        <a:pt x="701" y="68"/>
                      </a:lnTo>
                      <a:lnTo>
                        <a:pt x="689" y="60"/>
                      </a:lnTo>
                      <a:lnTo>
                        <a:pt x="678" y="51"/>
                      </a:lnTo>
                      <a:lnTo>
                        <a:pt x="666" y="44"/>
                      </a:lnTo>
                      <a:lnTo>
                        <a:pt x="654" y="36"/>
                      </a:lnTo>
                      <a:lnTo>
                        <a:pt x="641" y="30"/>
                      </a:lnTo>
                      <a:lnTo>
                        <a:pt x="628" y="25"/>
                      </a:lnTo>
                      <a:lnTo>
                        <a:pt x="615" y="19"/>
                      </a:lnTo>
                      <a:lnTo>
                        <a:pt x="602" y="14"/>
                      </a:lnTo>
                      <a:lnTo>
                        <a:pt x="589" y="10"/>
                      </a:lnTo>
                      <a:lnTo>
                        <a:pt x="576" y="7"/>
                      </a:lnTo>
                      <a:lnTo>
                        <a:pt x="563" y="4"/>
                      </a:lnTo>
                      <a:lnTo>
                        <a:pt x="548" y="1"/>
                      </a:lnTo>
                      <a:lnTo>
                        <a:pt x="534" y="0"/>
                      </a:lnTo>
                      <a:lnTo>
                        <a:pt x="519" y="0"/>
                      </a:lnTo>
                      <a:lnTo>
                        <a:pt x="490" y="0"/>
                      </a:lnTo>
                      <a:lnTo>
                        <a:pt x="477" y="1"/>
                      </a:lnTo>
                      <a:lnTo>
                        <a:pt x="462" y="3"/>
                      </a:lnTo>
                      <a:lnTo>
                        <a:pt x="448" y="4"/>
                      </a:lnTo>
                      <a:lnTo>
                        <a:pt x="435" y="7"/>
                      </a:lnTo>
                      <a:lnTo>
                        <a:pt x="423" y="10"/>
                      </a:lnTo>
                      <a:lnTo>
                        <a:pt x="410" y="13"/>
                      </a:lnTo>
                      <a:lnTo>
                        <a:pt x="397" y="16"/>
                      </a:lnTo>
                      <a:lnTo>
                        <a:pt x="384" y="22"/>
                      </a:lnTo>
                      <a:lnTo>
                        <a:pt x="371" y="26"/>
                      </a:lnTo>
                      <a:lnTo>
                        <a:pt x="358" y="32"/>
                      </a:lnTo>
                      <a:lnTo>
                        <a:pt x="347" y="39"/>
                      </a:lnTo>
                      <a:lnTo>
                        <a:pt x="336" y="45"/>
                      </a:lnTo>
                      <a:lnTo>
                        <a:pt x="326" y="52"/>
                      </a:lnTo>
                      <a:lnTo>
                        <a:pt x="315" y="60"/>
                      </a:lnTo>
                      <a:lnTo>
                        <a:pt x="307" y="68"/>
                      </a:lnTo>
                      <a:lnTo>
                        <a:pt x="297" y="76"/>
                      </a:lnTo>
                      <a:lnTo>
                        <a:pt x="288" y="84"/>
                      </a:lnTo>
                      <a:lnTo>
                        <a:pt x="281" y="93"/>
                      </a:lnTo>
                      <a:lnTo>
                        <a:pt x="272" y="103"/>
                      </a:lnTo>
                      <a:lnTo>
                        <a:pt x="263" y="113"/>
                      </a:lnTo>
                      <a:lnTo>
                        <a:pt x="256" y="124"/>
                      </a:lnTo>
                      <a:lnTo>
                        <a:pt x="247" y="134"/>
                      </a:lnTo>
                      <a:lnTo>
                        <a:pt x="240" y="144"/>
                      </a:lnTo>
                      <a:lnTo>
                        <a:pt x="224" y="140"/>
                      </a:lnTo>
                      <a:lnTo>
                        <a:pt x="209" y="138"/>
                      </a:lnTo>
                      <a:lnTo>
                        <a:pt x="195" y="135"/>
                      </a:lnTo>
                      <a:lnTo>
                        <a:pt x="179" y="131"/>
                      </a:lnTo>
                      <a:lnTo>
                        <a:pt x="164" y="128"/>
                      </a:lnTo>
                      <a:lnTo>
                        <a:pt x="150" y="125"/>
                      </a:lnTo>
                      <a:lnTo>
                        <a:pt x="135" y="121"/>
                      </a:lnTo>
                      <a:lnTo>
                        <a:pt x="121" y="118"/>
                      </a:lnTo>
                      <a:lnTo>
                        <a:pt x="106" y="113"/>
                      </a:lnTo>
                      <a:lnTo>
                        <a:pt x="92" y="110"/>
                      </a:lnTo>
                      <a:lnTo>
                        <a:pt x="77" y="106"/>
                      </a:lnTo>
                      <a:lnTo>
                        <a:pt x="64" y="103"/>
                      </a:lnTo>
                      <a:lnTo>
                        <a:pt x="49" y="99"/>
                      </a:lnTo>
                      <a:lnTo>
                        <a:pt x="35" y="94"/>
                      </a:lnTo>
                      <a:lnTo>
                        <a:pt x="20" y="90"/>
                      </a:lnTo>
                      <a:lnTo>
                        <a:pt x="6" y="87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6" name="Freeform 154"/>
                <p:cNvSpPr>
                  <a:spLocks/>
                </p:cNvSpPr>
                <p:nvPr/>
              </p:nvSpPr>
              <p:spPr bwMode="auto">
                <a:xfrm>
                  <a:off x="5006" y="2547"/>
                  <a:ext cx="4" cy="7"/>
                </a:xfrm>
                <a:custGeom>
                  <a:avLst/>
                  <a:gdLst>
                    <a:gd name="T0" fmla="*/ 0 w 13"/>
                    <a:gd name="T1" fmla="*/ 22 h 22"/>
                    <a:gd name="T2" fmla="*/ 5 w 13"/>
                    <a:gd name="T3" fmla="*/ 22 h 22"/>
                    <a:gd name="T4" fmla="*/ 9 w 13"/>
                    <a:gd name="T5" fmla="*/ 21 h 22"/>
                    <a:gd name="T6" fmla="*/ 11 w 13"/>
                    <a:gd name="T7" fmla="*/ 18 h 22"/>
                    <a:gd name="T8" fmla="*/ 13 w 13"/>
                    <a:gd name="T9" fmla="*/ 13 h 22"/>
                    <a:gd name="T10" fmla="*/ 13 w 13"/>
                    <a:gd name="T11" fmla="*/ 9 h 22"/>
                    <a:gd name="T12" fmla="*/ 11 w 13"/>
                    <a:gd name="T13" fmla="*/ 5 h 22"/>
                    <a:gd name="T14" fmla="*/ 9 w 13"/>
                    <a:gd name="T15" fmla="*/ 2 h 22"/>
                    <a:gd name="T16" fmla="*/ 3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9" y="21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9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7" name="Freeform 155"/>
                <p:cNvSpPr>
                  <a:spLocks/>
                </p:cNvSpPr>
                <p:nvPr/>
              </p:nvSpPr>
              <p:spPr bwMode="auto">
                <a:xfrm>
                  <a:off x="4925" y="2528"/>
                  <a:ext cx="82" cy="26"/>
                </a:xfrm>
                <a:custGeom>
                  <a:avLst/>
                  <a:gdLst>
                    <a:gd name="T0" fmla="*/ 22 w 247"/>
                    <a:gd name="T1" fmla="*/ 5 h 78"/>
                    <a:gd name="T2" fmla="*/ 9 w 247"/>
                    <a:gd name="T3" fmla="*/ 23 h 78"/>
                    <a:gd name="T4" fmla="*/ 23 w 247"/>
                    <a:gd name="T5" fmla="*/ 26 h 78"/>
                    <a:gd name="T6" fmla="*/ 38 w 247"/>
                    <a:gd name="T7" fmla="*/ 30 h 78"/>
                    <a:gd name="T8" fmla="*/ 52 w 247"/>
                    <a:gd name="T9" fmla="*/ 34 h 78"/>
                    <a:gd name="T10" fmla="*/ 67 w 247"/>
                    <a:gd name="T11" fmla="*/ 37 h 78"/>
                    <a:gd name="T12" fmla="*/ 80 w 247"/>
                    <a:gd name="T13" fmla="*/ 42 h 78"/>
                    <a:gd name="T14" fmla="*/ 95 w 247"/>
                    <a:gd name="T15" fmla="*/ 45 h 78"/>
                    <a:gd name="T16" fmla="*/ 109 w 247"/>
                    <a:gd name="T17" fmla="*/ 49 h 78"/>
                    <a:gd name="T18" fmla="*/ 124 w 247"/>
                    <a:gd name="T19" fmla="*/ 53 h 78"/>
                    <a:gd name="T20" fmla="*/ 138 w 247"/>
                    <a:gd name="T21" fmla="*/ 56 h 78"/>
                    <a:gd name="T22" fmla="*/ 153 w 247"/>
                    <a:gd name="T23" fmla="*/ 61 h 78"/>
                    <a:gd name="T24" fmla="*/ 169 w 247"/>
                    <a:gd name="T25" fmla="*/ 64 h 78"/>
                    <a:gd name="T26" fmla="*/ 183 w 247"/>
                    <a:gd name="T27" fmla="*/ 66 h 78"/>
                    <a:gd name="T28" fmla="*/ 198 w 247"/>
                    <a:gd name="T29" fmla="*/ 69 h 78"/>
                    <a:gd name="T30" fmla="*/ 212 w 247"/>
                    <a:gd name="T31" fmla="*/ 74 h 78"/>
                    <a:gd name="T32" fmla="*/ 228 w 247"/>
                    <a:gd name="T33" fmla="*/ 77 h 78"/>
                    <a:gd name="T34" fmla="*/ 244 w 247"/>
                    <a:gd name="T35" fmla="*/ 78 h 78"/>
                    <a:gd name="T36" fmla="*/ 247 w 247"/>
                    <a:gd name="T37" fmla="*/ 56 h 78"/>
                    <a:gd name="T38" fmla="*/ 233 w 247"/>
                    <a:gd name="T39" fmla="*/ 53 h 78"/>
                    <a:gd name="T40" fmla="*/ 218 w 247"/>
                    <a:gd name="T41" fmla="*/ 50 h 78"/>
                    <a:gd name="T42" fmla="*/ 202 w 247"/>
                    <a:gd name="T43" fmla="*/ 48 h 78"/>
                    <a:gd name="T44" fmla="*/ 188 w 247"/>
                    <a:gd name="T45" fmla="*/ 45 h 78"/>
                    <a:gd name="T46" fmla="*/ 173 w 247"/>
                    <a:gd name="T47" fmla="*/ 40 h 78"/>
                    <a:gd name="T48" fmla="*/ 159 w 247"/>
                    <a:gd name="T49" fmla="*/ 37 h 78"/>
                    <a:gd name="T50" fmla="*/ 144 w 247"/>
                    <a:gd name="T51" fmla="*/ 34 h 78"/>
                    <a:gd name="T52" fmla="*/ 130 w 247"/>
                    <a:gd name="T53" fmla="*/ 30 h 78"/>
                    <a:gd name="T54" fmla="*/ 115 w 247"/>
                    <a:gd name="T55" fmla="*/ 27 h 78"/>
                    <a:gd name="T56" fmla="*/ 100 w 247"/>
                    <a:gd name="T57" fmla="*/ 23 h 78"/>
                    <a:gd name="T58" fmla="*/ 86 w 247"/>
                    <a:gd name="T59" fmla="*/ 18 h 78"/>
                    <a:gd name="T60" fmla="*/ 73 w 247"/>
                    <a:gd name="T61" fmla="*/ 16 h 78"/>
                    <a:gd name="T62" fmla="*/ 58 w 247"/>
                    <a:gd name="T63" fmla="*/ 11 h 78"/>
                    <a:gd name="T64" fmla="*/ 44 w 247"/>
                    <a:gd name="T65" fmla="*/ 7 h 78"/>
                    <a:gd name="T66" fmla="*/ 29 w 247"/>
                    <a:gd name="T67" fmla="*/ 4 h 78"/>
                    <a:gd name="T68" fmla="*/ 15 w 247"/>
                    <a:gd name="T69" fmla="*/ 0 h 78"/>
                    <a:gd name="T70" fmla="*/ 0 w 247"/>
                    <a:gd name="T71" fmla="*/ 16 h 78"/>
                    <a:gd name="T72" fmla="*/ 22 w 247"/>
                    <a:gd name="T73" fmla="*/ 5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7" h="78">
                      <a:moveTo>
                        <a:pt x="22" y="5"/>
                      </a:moveTo>
                      <a:lnTo>
                        <a:pt x="9" y="23"/>
                      </a:lnTo>
                      <a:lnTo>
                        <a:pt x="23" y="26"/>
                      </a:lnTo>
                      <a:lnTo>
                        <a:pt x="38" y="30"/>
                      </a:lnTo>
                      <a:lnTo>
                        <a:pt x="52" y="34"/>
                      </a:lnTo>
                      <a:lnTo>
                        <a:pt x="67" y="37"/>
                      </a:lnTo>
                      <a:lnTo>
                        <a:pt x="80" y="42"/>
                      </a:lnTo>
                      <a:lnTo>
                        <a:pt x="95" y="45"/>
                      </a:lnTo>
                      <a:lnTo>
                        <a:pt x="109" y="49"/>
                      </a:lnTo>
                      <a:lnTo>
                        <a:pt x="124" y="53"/>
                      </a:lnTo>
                      <a:lnTo>
                        <a:pt x="138" y="56"/>
                      </a:lnTo>
                      <a:lnTo>
                        <a:pt x="153" y="61"/>
                      </a:lnTo>
                      <a:lnTo>
                        <a:pt x="169" y="64"/>
                      </a:lnTo>
                      <a:lnTo>
                        <a:pt x="183" y="66"/>
                      </a:lnTo>
                      <a:lnTo>
                        <a:pt x="198" y="69"/>
                      </a:lnTo>
                      <a:lnTo>
                        <a:pt x="212" y="74"/>
                      </a:lnTo>
                      <a:lnTo>
                        <a:pt x="228" y="77"/>
                      </a:lnTo>
                      <a:lnTo>
                        <a:pt x="244" y="78"/>
                      </a:lnTo>
                      <a:lnTo>
                        <a:pt x="247" y="56"/>
                      </a:lnTo>
                      <a:lnTo>
                        <a:pt x="233" y="53"/>
                      </a:lnTo>
                      <a:lnTo>
                        <a:pt x="218" y="50"/>
                      </a:lnTo>
                      <a:lnTo>
                        <a:pt x="202" y="48"/>
                      </a:lnTo>
                      <a:lnTo>
                        <a:pt x="188" y="45"/>
                      </a:lnTo>
                      <a:lnTo>
                        <a:pt x="173" y="40"/>
                      </a:lnTo>
                      <a:lnTo>
                        <a:pt x="159" y="37"/>
                      </a:lnTo>
                      <a:lnTo>
                        <a:pt x="144" y="34"/>
                      </a:lnTo>
                      <a:lnTo>
                        <a:pt x="130" y="30"/>
                      </a:lnTo>
                      <a:lnTo>
                        <a:pt x="115" y="27"/>
                      </a:lnTo>
                      <a:lnTo>
                        <a:pt x="100" y="23"/>
                      </a:lnTo>
                      <a:lnTo>
                        <a:pt x="86" y="18"/>
                      </a:lnTo>
                      <a:lnTo>
                        <a:pt x="73" y="16"/>
                      </a:lnTo>
                      <a:lnTo>
                        <a:pt x="58" y="11"/>
                      </a:lnTo>
                      <a:lnTo>
                        <a:pt x="44" y="7"/>
                      </a:lnTo>
                      <a:lnTo>
                        <a:pt x="29" y="4"/>
                      </a:lnTo>
                      <a:lnTo>
                        <a:pt x="15" y="0"/>
                      </a:lnTo>
                      <a:lnTo>
                        <a:pt x="0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8" name="Freeform 156"/>
                <p:cNvSpPr>
                  <a:spLocks/>
                </p:cNvSpPr>
                <p:nvPr/>
              </p:nvSpPr>
              <p:spPr bwMode="auto">
                <a:xfrm>
                  <a:off x="4925" y="2530"/>
                  <a:ext cx="47" cy="65"/>
                </a:xfrm>
                <a:custGeom>
                  <a:avLst/>
                  <a:gdLst>
                    <a:gd name="T0" fmla="*/ 143 w 143"/>
                    <a:gd name="T1" fmla="*/ 195 h 195"/>
                    <a:gd name="T2" fmla="*/ 143 w 143"/>
                    <a:gd name="T3" fmla="*/ 181 h 195"/>
                    <a:gd name="T4" fmla="*/ 132 w 143"/>
                    <a:gd name="T5" fmla="*/ 169 h 195"/>
                    <a:gd name="T6" fmla="*/ 122 w 143"/>
                    <a:gd name="T7" fmla="*/ 156 h 195"/>
                    <a:gd name="T8" fmla="*/ 114 w 143"/>
                    <a:gd name="T9" fmla="*/ 146 h 195"/>
                    <a:gd name="T10" fmla="*/ 106 w 143"/>
                    <a:gd name="T11" fmla="*/ 134 h 195"/>
                    <a:gd name="T12" fmla="*/ 98 w 143"/>
                    <a:gd name="T13" fmla="*/ 123 h 195"/>
                    <a:gd name="T14" fmla="*/ 89 w 143"/>
                    <a:gd name="T15" fmla="*/ 111 h 195"/>
                    <a:gd name="T16" fmla="*/ 82 w 143"/>
                    <a:gd name="T17" fmla="*/ 101 h 195"/>
                    <a:gd name="T18" fmla="*/ 73 w 143"/>
                    <a:gd name="T19" fmla="*/ 89 h 195"/>
                    <a:gd name="T20" fmla="*/ 66 w 143"/>
                    <a:gd name="T21" fmla="*/ 79 h 195"/>
                    <a:gd name="T22" fmla="*/ 58 w 143"/>
                    <a:gd name="T23" fmla="*/ 66 h 195"/>
                    <a:gd name="T24" fmla="*/ 52 w 143"/>
                    <a:gd name="T25" fmla="*/ 56 h 195"/>
                    <a:gd name="T26" fmla="*/ 45 w 143"/>
                    <a:gd name="T27" fmla="*/ 44 h 195"/>
                    <a:gd name="T28" fmla="*/ 38 w 143"/>
                    <a:gd name="T29" fmla="*/ 34 h 195"/>
                    <a:gd name="T30" fmla="*/ 32 w 143"/>
                    <a:gd name="T31" fmla="*/ 24 h 195"/>
                    <a:gd name="T32" fmla="*/ 28 w 143"/>
                    <a:gd name="T33" fmla="*/ 12 h 195"/>
                    <a:gd name="T34" fmla="*/ 22 w 143"/>
                    <a:gd name="T35" fmla="*/ 0 h 195"/>
                    <a:gd name="T36" fmla="*/ 0 w 143"/>
                    <a:gd name="T37" fmla="*/ 11 h 195"/>
                    <a:gd name="T38" fmla="*/ 6 w 143"/>
                    <a:gd name="T39" fmla="*/ 24 h 195"/>
                    <a:gd name="T40" fmla="*/ 12 w 143"/>
                    <a:gd name="T41" fmla="*/ 34 h 195"/>
                    <a:gd name="T42" fmla="*/ 18 w 143"/>
                    <a:gd name="T43" fmla="*/ 45 h 195"/>
                    <a:gd name="T44" fmla="*/ 25 w 143"/>
                    <a:gd name="T45" fmla="*/ 57 h 195"/>
                    <a:gd name="T46" fmla="*/ 31 w 143"/>
                    <a:gd name="T47" fmla="*/ 69 h 195"/>
                    <a:gd name="T48" fmla="*/ 39 w 143"/>
                    <a:gd name="T49" fmla="*/ 79 h 195"/>
                    <a:gd name="T50" fmla="*/ 47 w 143"/>
                    <a:gd name="T51" fmla="*/ 91 h 195"/>
                    <a:gd name="T52" fmla="*/ 54 w 143"/>
                    <a:gd name="T53" fmla="*/ 102 h 195"/>
                    <a:gd name="T54" fmla="*/ 61 w 143"/>
                    <a:gd name="T55" fmla="*/ 114 h 195"/>
                    <a:gd name="T56" fmla="*/ 70 w 143"/>
                    <a:gd name="T57" fmla="*/ 125 h 195"/>
                    <a:gd name="T58" fmla="*/ 77 w 143"/>
                    <a:gd name="T59" fmla="*/ 137 h 195"/>
                    <a:gd name="T60" fmla="*/ 87 w 143"/>
                    <a:gd name="T61" fmla="*/ 149 h 195"/>
                    <a:gd name="T62" fmla="*/ 96 w 143"/>
                    <a:gd name="T63" fmla="*/ 159 h 195"/>
                    <a:gd name="T64" fmla="*/ 105 w 143"/>
                    <a:gd name="T65" fmla="*/ 171 h 195"/>
                    <a:gd name="T66" fmla="*/ 114 w 143"/>
                    <a:gd name="T67" fmla="*/ 184 h 195"/>
                    <a:gd name="T68" fmla="*/ 124 w 143"/>
                    <a:gd name="T69" fmla="*/ 195 h 195"/>
                    <a:gd name="T70" fmla="*/ 124 w 143"/>
                    <a:gd name="T71" fmla="*/ 179 h 195"/>
                    <a:gd name="T72" fmla="*/ 143 w 143"/>
                    <a:gd name="T73" fmla="*/ 19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3" h="195">
                      <a:moveTo>
                        <a:pt x="143" y="195"/>
                      </a:moveTo>
                      <a:lnTo>
                        <a:pt x="143" y="181"/>
                      </a:lnTo>
                      <a:lnTo>
                        <a:pt x="132" y="169"/>
                      </a:lnTo>
                      <a:lnTo>
                        <a:pt x="122" y="156"/>
                      </a:lnTo>
                      <a:lnTo>
                        <a:pt x="114" y="146"/>
                      </a:lnTo>
                      <a:lnTo>
                        <a:pt x="106" y="134"/>
                      </a:lnTo>
                      <a:lnTo>
                        <a:pt x="98" y="123"/>
                      </a:lnTo>
                      <a:lnTo>
                        <a:pt x="89" y="111"/>
                      </a:lnTo>
                      <a:lnTo>
                        <a:pt x="82" y="101"/>
                      </a:lnTo>
                      <a:lnTo>
                        <a:pt x="73" y="89"/>
                      </a:lnTo>
                      <a:lnTo>
                        <a:pt x="66" y="79"/>
                      </a:lnTo>
                      <a:lnTo>
                        <a:pt x="58" y="66"/>
                      </a:lnTo>
                      <a:lnTo>
                        <a:pt x="52" y="56"/>
                      </a:lnTo>
                      <a:lnTo>
                        <a:pt x="45" y="44"/>
                      </a:lnTo>
                      <a:lnTo>
                        <a:pt x="38" y="34"/>
                      </a:lnTo>
                      <a:lnTo>
                        <a:pt x="32" y="24"/>
                      </a:lnTo>
                      <a:lnTo>
                        <a:pt x="28" y="12"/>
                      </a:lnTo>
                      <a:lnTo>
                        <a:pt x="22" y="0"/>
                      </a:lnTo>
                      <a:lnTo>
                        <a:pt x="0" y="11"/>
                      </a:lnTo>
                      <a:lnTo>
                        <a:pt x="6" y="24"/>
                      </a:lnTo>
                      <a:lnTo>
                        <a:pt x="12" y="34"/>
                      </a:lnTo>
                      <a:lnTo>
                        <a:pt x="18" y="45"/>
                      </a:lnTo>
                      <a:lnTo>
                        <a:pt x="25" y="57"/>
                      </a:lnTo>
                      <a:lnTo>
                        <a:pt x="31" y="69"/>
                      </a:lnTo>
                      <a:lnTo>
                        <a:pt x="39" y="79"/>
                      </a:lnTo>
                      <a:lnTo>
                        <a:pt x="47" y="91"/>
                      </a:lnTo>
                      <a:lnTo>
                        <a:pt x="54" y="102"/>
                      </a:lnTo>
                      <a:lnTo>
                        <a:pt x="61" y="114"/>
                      </a:lnTo>
                      <a:lnTo>
                        <a:pt x="70" y="125"/>
                      </a:lnTo>
                      <a:lnTo>
                        <a:pt x="77" y="137"/>
                      </a:lnTo>
                      <a:lnTo>
                        <a:pt x="87" y="149"/>
                      </a:lnTo>
                      <a:lnTo>
                        <a:pt x="96" y="159"/>
                      </a:lnTo>
                      <a:lnTo>
                        <a:pt x="105" y="171"/>
                      </a:lnTo>
                      <a:lnTo>
                        <a:pt x="114" y="184"/>
                      </a:lnTo>
                      <a:lnTo>
                        <a:pt x="124" y="195"/>
                      </a:lnTo>
                      <a:lnTo>
                        <a:pt x="124" y="179"/>
                      </a:lnTo>
                      <a:lnTo>
                        <a:pt x="143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9" name="Freeform 157"/>
                <p:cNvSpPr>
                  <a:spLocks/>
                </p:cNvSpPr>
                <p:nvPr/>
              </p:nvSpPr>
              <p:spPr bwMode="auto">
                <a:xfrm>
                  <a:off x="4923" y="2589"/>
                  <a:ext cx="49" cy="35"/>
                </a:xfrm>
                <a:custGeom>
                  <a:avLst/>
                  <a:gdLst>
                    <a:gd name="T0" fmla="*/ 22 w 149"/>
                    <a:gd name="T1" fmla="*/ 92 h 104"/>
                    <a:gd name="T2" fmla="*/ 16 w 149"/>
                    <a:gd name="T3" fmla="*/ 104 h 104"/>
                    <a:gd name="T4" fmla="*/ 24 w 149"/>
                    <a:gd name="T5" fmla="*/ 101 h 104"/>
                    <a:gd name="T6" fmla="*/ 32 w 149"/>
                    <a:gd name="T7" fmla="*/ 98 h 104"/>
                    <a:gd name="T8" fmla="*/ 40 w 149"/>
                    <a:gd name="T9" fmla="*/ 93 h 104"/>
                    <a:gd name="T10" fmla="*/ 48 w 149"/>
                    <a:gd name="T11" fmla="*/ 89 h 104"/>
                    <a:gd name="T12" fmla="*/ 57 w 149"/>
                    <a:gd name="T13" fmla="*/ 85 h 104"/>
                    <a:gd name="T14" fmla="*/ 66 w 149"/>
                    <a:gd name="T15" fmla="*/ 80 h 104"/>
                    <a:gd name="T16" fmla="*/ 74 w 149"/>
                    <a:gd name="T17" fmla="*/ 76 h 104"/>
                    <a:gd name="T18" fmla="*/ 83 w 149"/>
                    <a:gd name="T19" fmla="*/ 69 h 104"/>
                    <a:gd name="T20" fmla="*/ 92 w 149"/>
                    <a:gd name="T21" fmla="*/ 63 h 104"/>
                    <a:gd name="T22" fmla="*/ 101 w 149"/>
                    <a:gd name="T23" fmla="*/ 58 h 104"/>
                    <a:gd name="T24" fmla="*/ 109 w 149"/>
                    <a:gd name="T25" fmla="*/ 51 h 104"/>
                    <a:gd name="T26" fmla="*/ 118 w 149"/>
                    <a:gd name="T27" fmla="*/ 45 h 104"/>
                    <a:gd name="T28" fmla="*/ 125 w 149"/>
                    <a:gd name="T29" fmla="*/ 38 h 104"/>
                    <a:gd name="T30" fmla="*/ 134 w 149"/>
                    <a:gd name="T31" fmla="*/ 31 h 104"/>
                    <a:gd name="T32" fmla="*/ 141 w 149"/>
                    <a:gd name="T33" fmla="*/ 24 h 104"/>
                    <a:gd name="T34" fmla="*/ 149 w 149"/>
                    <a:gd name="T35" fmla="*/ 16 h 104"/>
                    <a:gd name="T36" fmla="*/ 130 w 149"/>
                    <a:gd name="T37" fmla="*/ 0 h 104"/>
                    <a:gd name="T38" fmla="*/ 124 w 149"/>
                    <a:gd name="T39" fmla="*/ 8 h 104"/>
                    <a:gd name="T40" fmla="*/ 118 w 149"/>
                    <a:gd name="T41" fmla="*/ 15 h 104"/>
                    <a:gd name="T42" fmla="*/ 111 w 149"/>
                    <a:gd name="T43" fmla="*/ 21 h 104"/>
                    <a:gd name="T44" fmla="*/ 104 w 149"/>
                    <a:gd name="T45" fmla="*/ 26 h 104"/>
                    <a:gd name="T46" fmla="*/ 95 w 149"/>
                    <a:gd name="T47" fmla="*/ 34 h 104"/>
                    <a:gd name="T48" fmla="*/ 88 w 149"/>
                    <a:gd name="T49" fmla="*/ 38 h 104"/>
                    <a:gd name="T50" fmla="*/ 79 w 149"/>
                    <a:gd name="T51" fmla="*/ 44 h 104"/>
                    <a:gd name="T52" fmla="*/ 72 w 149"/>
                    <a:gd name="T53" fmla="*/ 50 h 104"/>
                    <a:gd name="T54" fmla="*/ 63 w 149"/>
                    <a:gd name="T55" fmla="*/ 54 h 104"/>
                    <a:gd name="T56" fmla="*/ 54 w 149"/>
                    <a:gd name="T57" fmla="*/ 60 h 104"/>
                    <a:gd name="T58" fmla="*/ 47 w 149"/>
                    <a:gd name="T59" fmla="*/ 64 h 104"/>
                    <a:gd name="T60" fmla="*/ 38 w 149"/>
                    <a:gd name="T61" fmla="*/ 69 h 104"/>
                    <a:gd name="T62" fmla="*/ 29 w 149"/>
                    <a:gd name="T63" fmla="*/ 72 h 104"/>
                    <a:gd name="T64" fmla="*/ 22 w 149"/>
                    <a:gd name="T65" fmla="*/ 76 h 104"/>
                    <a:gd name="T66" fmla="*/ 15 w 149"/>
                    <a:gd name="T67" fmla="*/ 79 h 104"/>
                    <a:gd name="T68" fmla="*/ 6 w 149"/>
                    <a:gd name="T69" fmla="*/ 83 h 104"/>
                    <a:gd name="T70" fmla="*/ 0 w 149"/>
                    <a:gd name="T71" fmla="*/ 96 h 104"/>
                    <a:gd name="T72" fmla="*/ 22 w 149"/>
                    <a:gd name="T73" fmla="*/ 9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9" h="104">
                      <a:moveTo>
                        <a:pt x="22" y="92"/>
                      </a:moveTo>
                      <a:lnTo>
                        <a:pt x="16" y="104"/>
                      </a:lnTo>
                      <a:lnTo>
                        <a:pt x="24" y="101"/>
                      </a:lnTo>
                      <a:lnTo>
                        <a:pt x="32" y="98"/>
                      </a:lnTo>
                      <a:lnTo>
                        <a:pt x="40" y="93"/>
                      </a:lnTo>
                      <a:lnTo>
                        <a:pt x="48" y="89"/>
                      </a:lnTo>
                      <a:lnTo>
                        <a:pt x="57" y="85"/>
                      </a:lnTo>
                      <a:lnTo>
                        <a:pt x="66" y="80"/>
                      </a:lnTo>
                      <a:lnTo>
                        <a:pt x="74" y="76"/>
                      </a:lnTo>
                      <a:lnTo>
                        <a:pt x="83" y="69"/>
                      </a:lnTo>
                      <a:lnTo>
                        <a:pt x="92" y="63"/>
                      </a:lnTo>
                      <a:lnTo>
                        <a:pt x="101" y="58"/>
                      </a:lnTo>
                      <a:lnTo>
                        <a:pt x="109" y="51"/>
                      </a:lnTo>
                      <a:lnTo>
                        <a:pt x="118" y="45"/>
                      </a:lnTo>
                      <a:lnTo>
                        <a:pt x="125" y="38"/>
                      </a:lnTo>
                      <a:lnTo>
                        <a:pt x="134" y="31"/>
                      </a:lnTo>
                      <a:lnTo>
                        <a:pt x="141" y="24"/>
                      </a:lnTo>
                      <a:lnTo>
                        <a:pt x="149" y="16"/>
                      </a:lnTo>
                      <a:lnTo>
                        <a:pt x="130" y="0"/>
                      </a:lnTo>
                      <a:lnTo>
                        <a:pt x="124" y="8"/>
                      </a:lnTo>
                      <a:lnTo>
                        <a:pt x="118" y="15"/>
                      </a:lnTo>
                      <a:lnTo>
                        <a:pt x="111" y="21"/>
                      </a:lnTo>
                      <a:lnTo>
                        <a:pt x="104" y="26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79" y="44"/>
                      </a:lnTo>
                      <a:lnTo>
                        <a:pt x="72" y="50"/>
                      </a:lnTo>
                      <a:lnTo>
                        <a:pt x="63" y="54"/>
                      </a:lnTo>
                      <a:lnTo>
                        <a:pt x="54" y="60"/>
                      </a:lnTo>
                      <a:lnTo>
                        <a:pt x="47" y="64"/>
                      </a:lnTo>
                      <a:lnTo>
                        <a:pt x="38" y="69"/>
                      </a:lnTo>
                      <a:lnTo>
                        <a:pt x="29" y="72"/>
                      </a:lnTo>
                      <a:lnTo>
                        <a:pt x="22" y="76"/>
                      </a:lnTo>
                      <a:lnTo>
                        <a:pt x="15" y="79"/>
                      </a:lnTo>
                      <a:lnTo>
                        <a:pt x="6" y="83"/>
                      </a:lnTo>
                      <a:lnTo>
                        <a:pt x="0" y="96"/>
                      </a:lnTo>
                      <a:lnTo>
                        <a:pt x="22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0" name="Freeform 158"/>
                <p:cNvSpPr>
                  <a:spLocks/>
                </p:cNvSpPr>
                <p:nvPr/>
              </p:nvSpPr>
              <p:spPr bwMode="auto">
                <a:xfrm>
                  <a:off x="4923" y="2620"/>
                  <a:ext cx="40" cy="44"/>
                </a:xfrm>
                <a:custGeom>
                  <a:avLst/>
                  <a:gdLst>
                    <a:gd name="T0" fmla="*/ 121 w 121"/>
                    <a:gd name="T1" fmla="*/ 110 h 131"/>
                    <a:gd name="T2" fmla="*/ 111 w 121"/>
                    <a:gd name="T3" fmla="*/ 106 h 131"/>
                    <a:gd name="T4" fmla="*/ 101 w 121"/>
                    <a:gd name="T5" fmla="*/ 100 h 131"/>
                    <a:gd name="T6" fmla="*/ 92 w 121"/>
                    <a:gd name="T7" fmla="*/ 94 h 131"/>
                    <a:gd name="T8" fmla="*/ 83 w 121"/>
                    <a:gd name="T9" fmla="*/ 89 h 131"/>
                    <a:gd name="T10" fmla="*/ 76 w 121"/>
                    <a:gd name="T11" fmla="*/ 84 h 131"/>
                    <a:gd name="T12" fmla="*/ 69 w 121"/>
                    <a:gd name="T13" fmla="*/ 78 h 131"/>
                    <a:gd name="T14" fmla="*/ 61 w 121"/>
                    <a:gd name="T15" fmla="*/ 71 h 131"/>
                    <a:gd name="T16" fmla="*/ 54 w 121"/>
                    <a:gd name="T17" fmla="*/ 65 h 131"/>
                    <a:gd name="T18" fmla="*/ 48 w 121"/>
                    <a:gd name="T19" fmla="*/ 58 h 131"/>
                    <a:gd name="T20" fmla="*/ 44 w 121"/>
                    <a:gd name="T21" fmla="*/ 52 h 131"/>
                    <a:gd name="T22" fmla="*/ 40 w 121"/>
                    <a:gd name="T23" fmla="*/ 44 h 131"/>
                    <a:gd name="T24" fmla="*/ 35 w 121"/>
                    <a:gd name="T25" fmla="*/ 36 h 131"/>
                    <a:gd name="T26" fmla="*/ 31 w 121"/>
                    <a:gd name="T27" fmla="*/ 29 h 131"/>
                    <a:gd name="T28" fmla="*/ 28 w 121"/>
                    <a:gd name="T29" fmla="*/ 19 h 131"/>
                    <a:gd name="T30" fmla="*/ 25 w 121"/>
                    <a:gd name="T31" fmla="*/ 9 h 131"/>
                    <a:gd name="T32" fmla="*/ 22 w 121"/>
                    <a:gd name="T33" fmla="*/ 0 h 131"/>
                    <a:gd name="T34" fmla="*/ 0 w 121"/>
                    <a:gd name="T35" fmla="*/ 4 h 131"/>
                    <a:gd name="T36" fmla="*/ 3 w 121"/>
                    <a:gd name="T37" fmla="*/ 16 h 131"/>
                    <a:gd name="T38" fmla="*/ 6 w 121"/>
                    <a:gd name="T39" fmla="*/ 26 h 131"/>
                    <a:gd name="T40" fmla="*/ 10 w 121"/>
                    <a:gd name="T41" fmla="*/ 36 h 131"/>
                    <a:gd name="T42" fmla="*/ 13 w 121"/>
                    <a:gd name="T43" fmla="*/ 46 h 131"/>
                    <a:gd name="T44" fmla="*/ 19 w 121"/>
                    <a:gd name="T45" fmla="*/ 55 h 131"/>
                    <a:gd name="T46" fmla="*/ 25 w 121"/>
                    <a:gd name="T47" fmla="*/ 65 h 131"/>
                    <a:gd name="T48" fmla="*/ 31 w 121"/>
                    <a:gd name="T49" fmla="*/ 73 h 131"/>
                    <a:gd name="T50" fmla="*/ 38 w 121"/>
                    <a:gd name="T51" fmla="*/ 81 h 131"/>
                    <a:gd name="T52" fmla="*/ 45 w 121"/>
                    <a:gd name="T53" fmla="*/ 89 h 131"/>
                    <a:gd name="T54" fmla="*/ 53 w 121"/>
                    <a:gd name="T55" fmla="*/ 96 h 131"/>
                    <a:gd name="T56" fmla="*/ 61 w 121"/>
                    <a:gd name="T57" fmla="*/ 103 h 131"/>
                    <a:gd name="T58" fmla="*/ 70 w 121"/>
                    <a:gd name="T59" fmla="*/ 109 h 131"/>
                    <a:gd name="T60" fmla="*/ 80 w 121"/>
                    <a:gd name="T61" fmla="*/ 115 h 131"/>
                    <a:gd name="T62" fmla="*/ 89 w 121"/>
                    <a:gd name="T63" fmla="*/ 121 h 131"/>
                    <a:gd name="T64" fmla="*/ 99 w 121"/>
                    <a:gd name="T65" fmla="*/ 126 h 131"/>
                    <a:gd name="T66" fmla="*/ 111 w 121"/>
                    <a:gd name="T67" fmla="*/ 131 h 131"/>
                    <a:gd name="T68" fmla="*/ 121 w 121"/>
                    <a:gd name="T69" fmla="*/ 1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1" h="131">
                      <a:moveTo>
                        <a:pt x="121" y="110"/>
                      </a:moveTo>
                      <a:lnTo>
                        <a:pt x="111" y="106"/>
                      </a:lnTo>
                      <a:lnTo>
                        <a:pt x="101" y="100"/>
                      </a:lnTo>
                      <a:lnTo>
                        <a:pt x="92" y="94"/>
                      </a:lnTo>
                      <a:lnTo>
                        <a:pt x="83" y="89"/>
                      </a:lnTo>
                      <a:lnTo>
                        <a:pt x="76" y="84"/>
                      </a:lnTo>
                      <a:lnTo>
                        <a:pt x="69" y="78"/>
                      </a:lnTo>
                      <a:lnTo>
                        <a:pt x="61" y="71"/>
                      </a:lnTo>
                      <a:lnTo>
                        <a:pt x="54" y="65"/>
                      </a:lnTo>
                      <a:lnTo>
                        <a:pt x="48" y="58"/>
                      </a:lnTo>
                      <a:lnTo>
                        <a:pt x="44" y="52"/>
                      </a:lnTo>
                      <a:lnTo>
                        <a:pt x="40" y="44"/>
                      </a:lnTo>
                      <a:lnTo>
                        <a:pt x="35" y="36"/>
                      </a:lnTo>
                      <a:lnTo>
                        <a:pt x="31" y="29"/>
                      </a:lnTo>
                      <a:lnTo>
                        <a:pt x="28" y="19"/>
                      </a:lnTo>
                      <a:lnTo>
                        <a:pt x="25" y="9"/>
                      </a:ln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" y="16"/>
                      </a:lnTo>
                      <a:lnTo>
                        <a:pt x="6" y="26"/>
                      </a:lnTo>
                      <a:lnTo>
                        <a:pt x="10" y="36"/>
                      </a:lnTo>
                      <a:lnTo>
                        <a:pt x="13" y="46"/>
                      </a:lnTo>
                      <a:lnTo>
                        <a:pt x="19" y="55"/>
                      </a:lnTo>
                      <a:lnTo>
                        <a:pt x="25" y="65"/>
                      </a:lnTo>
                      <a:lnTo>
                        <a:pt x="31" y="73"/>
                      </a:lnTo>
                      <a:lnTo>
                        <a:pt x="38" y="81"/>
                      </a:lnTo>
                      <a:lnTo>
                        <a:pt x="45" y="89"/>
                      </a:lnTo>
                      <a:lnTo>
                        <a:pt x="53" y="96"/>
                      </a:lnTo>
                      <a:lnTo>
                        <a:pt x="61" y="103"/>
                      </a:lnTo>
                      <a:lnTo>
                        <a:pt x="70" y="109"/>
                      </a:lnTo>
                      <a:lnTo>
                        <a:pt x="80" y="115"/>
                      </a:lnTo>
                      <a:lnTo>
                        <a:pt x="89" y="121"/>
                      </a:lnTo>
                      <a:lnTo>
                        <a:pt x="99" y="126"/>
                      </a:lnTo>
                      <a:lnTo>
                        <a:pt x="111" y="131"/>
                      </a:lnTo>
                      <a:lnTo>
                        <a:pt x="121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1" name="Freeform 159"/>
                <p:cNvSpPr>
                  <a:spLocks/>
                </p:cNvSpPr>
                <p:nvPr/>
              </p:nvSpPr>
              <p:spPr bwMode="auto">
                <a:xfrm>
                  <a:off x="4960" y="2657"/>
                  <a:ext cx="36" cy="11"/>
                </a:xfrm>
                <a:custGeom>
                  <a:avLst/>
                  <a:gdLst>
                    <a:gd name="T0" fmla="*/ 107 w 110"/>
                    <a:gd name="T1" fmla="*/ 11 h 35"/>
                    <a:gd name="T2" fmla="*/ 102 w 110"/>
                    <a:gd name="T3" fmla="*/ 12 h 35"/>
                    <a:gd name="T4" fmla="*/ 96 w 110"/>
                    <a:gd name="T5" fmla="*/ 12 h 35"/>
                    <a:gd name="T6" fmla="*/ 90 w 110"/>
                    <a:gd name="T7" fmla="*/ 12 h 35"/>
                    <a:gd name="T8" fmla="*/ 77 w 110"/>
                    <a:gd name="T9" fmla="*/ 12 h 35"/>
                    <a:gd name="T10" fmla="*/ 71 w 110"/>
                    <a:gd name="T11" fmla="*/ 14 h 35"/>
                    <a:gd name="T12" fmla="*/ 65 w 110"/>
                    <a:gd name="T13" fmla="*/ 12 h 35"/>
                    <a:gd name="T14" fmla="*/ 59 w 110"/>
                    <a:gd name="T15" fmla="*/ 12 h 35"/>
                    <a:gd name="T16" fmla="*/ 54 w 110"/>
                    <a:gd name="T17" fmla="*/ 12 h 35"/>
                    <a:gd name="T18" fmla="*/ 48 w 110"/>
                    <a:gd name="T19" fmla="*/ 12 h 35"/>
                    <a:gd name="T20" fmla="*/ 41 w 110"/>
                    <a:gd name="T21" fmla="*/ 9 h 35"/>
                    <a:gd name="T22" fmla="*/ 35 w 110"/>
                    <a:gd name="T23" fmla="*/ 8 h 35"/>
                    <a:gd name="T24" fmla="*/ 29 w 110"/>
                    <a:gd name="T25" fmla="*/ 6 h 35"/>
                    <a:gd name="T26" fmla="*/ 23 w 110"/>
                    <a:gd name="T27" fmla="*/ 5 h 35"/>
                    <a:gd name="T28" fmla="*/ 16 w 110"/>
                    <a:gd name="T29" fmla="*/ 2 h 35"/>
                    <a:gd name="T30" fmla="*/ 10 w 110"/>
                    <a:gd name="T31" fmla="*/ 0 h 35"/>
                    <a:gd name="T32" fmla="*/ 0 w 110"/>
                    <a:gd name="T33" fmla="*/ 21 h 35"/>
                    <a:gd name="T34" fmla="*/ 7 w 110"/>
                    <a:gd name="T35" fmla="*/ 24 h 35"/>
                    <a:gd name="T36" fmla="*/ 16 w 110"/>
                    <a:gd name="T37" fmla="*/ 27 h 35"/>
                    <a:gd name="T38" fmla="*/ 23 w 110"/>
                    <a:gd name="T39" fmla="*/ 30 h 35"/>
                    <a:gd name="T40" fmla="*/ 30 w 110"/>
                    <a:gd name="T41" fmla="*/ 31 h 35"/>
                    <a:gd name="T42" fmla="*/ 36 w 110"/>
                    <a:gd name="T43" fmla="*/ 32 h 35"/>
                    <a:gd name="T44" fmla="*/ 43 w 110"/>
                    <a:gd name="T45" fmla="*/ 34 h 35"/>
                    <a:gd name="T46" fmla="*/ 51 w 110"/>
                    <a:gd name="T47" fmla="*/ 35 h 35"/>
                    <a:gd name="T48" fmla="*/ 58 w 110"/>
                    <a:gd name="T49" fmla="*/ 35 h 35"/>
                    <a:gd name="T50" fmla="*/ 64 w 110"/>
                    <a:gd name="T51" fmla="*/ 35 h 35"/>
                    <a:gd name="T52" fmla="*/ 71 w 110"/>
                    <a:gd name="T53" fmla="*/ 35 h 35"/>
                    <a:gd name="T54" fmla="*/ 78 w 110"/>
                    <a:gd name="T55" fmla="*/ 35 h 35"/>
                    <a:gd name="T56" fmla="*/ 91 w 110"/>
                    <a:gd name="T57" fmla="*/ 35 h 35"/>
                    <a:gd name="T58" fmla="*/ 97 w 110"/>
                    <a:gd name="T59" fmla="*/ 35 h 35"/>
                    <a:gd name="T60" fmla="*/ 105 w 110"/>
                    <a:gd name="T61" fmla="*/ 34 h 35"/>
                    <a:gd name="T62" fmla="*/ 110 w 110"/>
                    <a:gd name="T63" fmla="*/ 34 h 35"/>
                    <a:gd name="T64" fmla="*/ 107 w 110"/>
                    <a:gd name="T65" fmla="*/ 1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0" h="35">
                      <a:moveTo>
                        <a:pt x="107" y="11"/>
                      </a:moveTo>
                      <a:lnTo>
                        <a:pt x="102" y="12"/>
                      </a:lnTo>
                      <a:lnTo>
                        <a:pt x="96" y="12"/>
                      </a:lnTo>
                      <a:lnTo>
                        <a:pt x="90" y="12"/>
                      </a:lnTo>
                      <a:lnTo>
                        <a:pt x="77" y="12"/>
                      </a:lnTo>
                      <a:lnTo>
                        <a:pt x="71" y="14"/>
                      </a:lnTo>
                      <a:lnTo>
                        <a:pt x="65" y="12"/>
                      </a:lnTo>
                      <a:lnTo>
                        <a:pt x="59" y="12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41" y="9"/>
                      </a:lnTo>
                      <a:lnTo>
                        <a:pt x="35" y="8"/>
                      </a:lnTo>
                      <a:lnTo>
                        <a:pt x="29" y="6"/>
                      </a:lnTo>
                      <a:lnTo>
                        <a:pt x="23" y="5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0" y="21"/>
                      </a:lnTo>
                      <a:lnTo>
                        <a:pt x="7" y="24"/>
                      </a:lnTo>
                      <a:lnTo>
                        <a:pt x="16" y="27"/>
                      </a:lnTo>
                      <a:lnTo>
                        <a:pt x="23" y="30"/>
                      </a:lnTo>
                      <a:lnTo>
                        <a:pt x="30" y="31"/>
                      </a:lnTo>
                      <a:lnTo>
                        <a:pt x="36" y="32"/>
                      </a:lnTo>
                      <a:lnTo>
                        <a:pt x="43" y="34"/>
                      </a:lnTo>
                      <a:lnTo>
                        <a:pt x="51" y="35"/>
                      </a:lnTo>
                      <a:lnTo>
                        <a:pt x="58" y="35"/>
                      </a:lnTo>
                      <a:lnTo>
                        <a:pt x="64" y="35"/>
                      </a:lnTo>
                      <a:lnTo>
                        <a:pt x="71" y="35"/>
                      </a:lnTo>
                      <a:lnTo>
                        <a:pt x="78" y="35"/>
                      </a:lnTo>
                      <a:lnTo>
                        <a:pt x="91" y="35"/>
                      </a:lnTo>
                      <a:lnTo>
                        <a:pt x="97" y="35"/>
                      </a:lnTo>
                      <a:lnTo>
                        <a:pt x="105" y="34"/>
                      </a:lnTo>
                      <a:lnTo>
                        <a:pt x="110" y="34"/>
                      </a:lnTo>
                      <a:lnTo>
                        <a:pt x="10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2" name="Freeform 160"/>
                <p:cNvSpPr>
                  <a:spLocks/>
                </p:cNvSpPr>
                <p:nvPr/>
              </p:nvSpPr>
              <p:spPr bwMode="auto">
                <a:xfrm>
                  <a:off x="4995" y="2651"/>
                  <a:ext cx="35" cy="17"/>
                </a:xfrm>
                <a:custGeom>
                  <a:avLst/>
                  <a:gdLst>
                    <a:gd name="T0" fmla="*/ 104 w 104"/>
                    <a:gd name="T1" fmla="*/ 0 h 50"/>
                    <a:gd name="T2" fmla="*/ 96 w 104"/>
                    <a:gd name="T3" fmla="*/ 0 h 50"/>
                    <a:gd name="T4" fmla="*/ 89 w 104"/>
                    <a:gd name="T5" fmla="*/ 2 h 50"/>
                    <a:gd name="T6" fmla="*/ 82 w 104"/>
                    <a:gd name="T7" fmla="*/ 2 h 50"/>
                    <a:gd name="T8" fmla="*/ 75 w 104"/>
                    <a:gd name="T9" fmla="*/ 5 h 50"/>
                    <a:gd name="T10" fmla="*/ 69 w 104"/>
                    <a:gd name="T11" fmla="*/ 6 h 50"/>
                    <a:gd name="T12" fmla="*/ 63 w 104"/>
                    <a:gd name="T13" fmla="*/ 8 h 50"/>
                    <a:gd name="T14" fmla="*/ 56 w 104"/>
                    <a:gd name="T15" fmla="*/ 11 h 50"/>
                    <a:gd name="T16" fmla="*/ 50 w 104"/>
                    <a:gd name="T17" fmla="*/ 14 h 50"/>
                    <a:gd name="T18" fmla="*/ 43 w 104"/>
                    <a:gd name="T19" fmla="*/ 15 h 50"/>
                    <a:gd name="T20" fmla="*/ 37 w 104"/>
                    <a:gd name="T21" fmla="*/ 18 h 50"/>
                    <a:gd name="T22" fmla="*/ 31 w 104"/>
                    <a:gd name="T23" fmla="*/ 19 h 50"/>
                    <a:gd name="T24" fmla="*/ 25 w 104"/>
                    <a:gd name="T25" fmla="*/ 22 h 50"/>
                    <a:gd name="T26" fmla="*/ 19 w 104"/>
                    <a:gd name="T27" fmla="*/ 22 h 50"/>
                    <a:gd name="T28" fmla="*/ 14 w 104"/>
                    <a:gd name="T29" fmla="*/ 24 h 50"/>
                    <a:gd name="T30" fmla="*/ 8 w 104"/>
                    <a:gd name="T31" fmla="*/ 25 h 50"/>
                    <a:gd name="T32" fmla="*/ 0 w 104"/>
                    <a:gd name="T33" fmla="*/ 27 h 50"/>
                    <a:gd name="T34" fmla="*/ 3 w 104"/>
                    <a:gd name="T35" fmla="*/ 50 h 50"/>
                    <a:gd name="T36" fmla="*/ 11 w 104"/>
                    <a:gd name="T37" fmla="*/ 48 h 50"/>
                    <a:gd name="T38" fmla="*/ 18 w 104"/>
                    <a:gd name="T39" fmla="*/ 47 h 50"/>
                    <a:gd name="T40" fmla="*/ 24 w 104"/>
                    <a:gd name="T41" fmla="*/ 46 h 50"/>
                    <a:gd name="T42" fmla="*/ 32 w 104"/>
                    <a:gd name="T43" fmla="*/ 44 h 50"/>
                    <a:gd name="T44" fmla="*/ 38 w 104"/>
                    <a:gd name="T45" fmla="*/ 41 h 50"/>
                    <a:gd name="T46" fmla="*/ 44 w 104"/>
                    <a:gd name="T47" fmla="*/ 38 h 50"/>
                    <a:gd name="T48" fmla="*/ 51 w 104"/>
                    <a:gd name="T49" fmla="*/ 37 h 50"/>
                    <a:gd name="T50" fmla="*/ 57 w 104"/>
                    <a:gd name="T51" fmla="*/ 34 h 50"/>
                    <a:gd name="T52" fmla="*/ 63 w 104"/>
                    <a:gd name="T53" fmla="*/ 32 h 50"/>
                    <a:gd name="T54" fmla="*/ 69 w 104"/>
                    <a:gd name="T55" fmla="*/ 31 h 50"/>
                    <a:gd name="T56" fmla="*/ 75 w 104"/>
                    <a:gd name="T57" fmla="*/ 30 h 50"/>
                    <a:gd name="T58" fmla="*/ 82 w 104"/>
                    <a:gd name="T59" fmla="*/ 28 h 50"/>
                    <a:gd name="T60" fmla="*/ 86 w 104"/>
                    <a:gd name="T61" fmla="*/ 25 h 50"/>
                    <a:gd name="T62" fmla="*/ 93 w 104"/>
                    <a:gd name="T63" fmla="*/ 25 h 50"/>
                    <a:gd name="T64" fmla="*/ 98 w 104"/>
                    <a:gd name="T65" fmla="*/ 24 h 50"/>
                    <a:gd name="T66" fmla="*/ 104 w 104"/>
                    <a:gd name="T67" fmla="*/ 24 h 50"/>
                    <a:gd name="T68" fmla="*/ 104 w 104"/>
                    <a:gd name="T6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4" h="50">
                      <a:moveTo>
                        <a:pt x="104" y="0"/>
                      </a:moveTo>
                      <a:lnTo>
                        <a:pt x="96" y="0"/>
                      </a:lnTo>
                      <a:lnTo>
                        <a:pt x="89" y="2"/>
                      </a:lnTo>
                      <a:lnTo>
                        <a:pt x="82" y="2"/>
                      </a:lnTo>
                      <a:lnTo>
                        <a:pt x="75" y="5"/>
                      </a:lnTo>
                      <a:lnTo>
                        <a:pt x="69" y="6"/>
                      </a:lnTo>
                      <a:lnTo>
                        <a:pt x="63" y="8"/>
                      </a:lnTo>
                      <a:lnTo>
                        <a:pt x="56" y="11"/>
                      </a:lnTo>
                      <a:lnTo>
                        <a:pt x="50" y="14"/>
                      </a:lnTo>
                      <a:lnTo>
                        <a:pt x="43" y="15"/>
                      </a:lnTo>
                      <a:lnTo>
                        <a:pt x="37" y="18"/>
                      </a:lnTo>
                      <a:lnTo>
                        <a:pt x="31" y="19"/>
                      </a:lnTo>
                      <a:lnTo>
                        <a:pt x="25" y="22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8" y="25"/>
                      </a:lnTo>
                      <a:lnTo>
                        <a:pt x="0" y="27"/>
                      </a:lnTo>
                      <a:lnTo>
                        <a:pt x="3" y="50"/>
                      </a:lnTo>
                      <a:lnTo>
                        <a:pt x="11" y="48"/>
                      </a:lnTo>
                      <a:lnTo>
                        <a:pt x="18" y="47"/>
                      </a:lnTo>
                      <a:lnTo>
                        <a:pt x="24" y="46"/>
                      </a:lnTo>
                      <a:lnTo>
                        <a:pt x="32" y="44"/>
                      </a:lnTo>
                      <a:lnTo>
                        <a:pt x="38" y="41"/>
                      </a:lnTo>
                      <a:lnTo>
                        <a:pt x="44" y="38"/>
                      </a:lnTo>
                      <a:lnTo>
                        <a:pt x="51" y="37"/>
                      </a:lnTo>
                      <a:lnTo>
                        <a:pt x="57" y="34"/>
                      </a:lnTo>
                      <a:lnTo>
                        <a:pt x="63" y="32"/>
                      </a:lnTo>
                      <a:lnTo>
                        <a:pt x="69" y="31"/>
                      </a:lnTo>
                      <a:lnTo>
                        <a:pt x="75" y="30"/>
                      </a:lnTo>
                      <a:lnTo>
                        <a:pt x="82" y="28"/>
                      </a:lnTo>
                      <a:lnTo>
                        <a:pt x="86" y="25"/>
                      </a:lnTo>
                      <a:lnTo>
                        <a:pt x="93" y="25"/>
                      </a:lnTo>
                      <a:lnTo>
                        <a:pt x="98" y="24"/>
                      </a:lnTo>
                      <a:lnTo>
                        <a:pt x="104" y="24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3" name="Freeform 161"/>
                <p:cNvSpPr>
                  <a:spLocks/>
                </p:cNvSpPr>
                <p:nvPr/>
              </p:nvSpPr>
              <p:spPr bwMode="auto">
                <a:xfrm>
                  <a:off x="5030" y="2651"/>
                  <a:ext cx="28" cy="24"/>
                </a:xfrm>
                <a:custGeom>
                  <a:avLst/>
                  <a:gdLst>
                    <a:gd name="T0" fmla="*/ 75 w 84"/>
                    <a:gd name="T1" fmla="*/ 72 h 72"/>
                    <a:gd name="T2" fmla="*/ 84 w 84"/>
                    <a:gd name="T3" fmla="*/ 54 h 72"/>
                    <a:gd name="T4" fmla="*/ 77 w 84"/>
                    <a:gd name="T5" fmla="*/ 43 h 72"/>
                    <a:gd name="T6" fmla="*/ 67 w 84"/>
                    <a:gd name="T7" fmla="*/ 32 h 72"/>
                    <a:gd name="T8" fmla="*/ 58 w 84"/>
                    <a:gd name="T9" fmla="*/ 24 h 72"/>
                    <a:gd name="T10" fmla="*/ 48 w 84"/>
                    <a:gd name="T11" fmla="*/ 16 h 72"/>
                    <a:gd name="T12" fmla="*/ 36 w 84"/>
                    <a:gd name="T13" fmla="*/ 9 h 72"/>
                    <a:gd name="T14" fmla="*/ 24 w 84"/>
                    <a:gd name="T15" fmla="*/ 5 h 72"/>
                    <a:gd name="T16" fmla="*/ 13 w 84"/>
                    <a:gd name="T17" fmla="*/ 2 h 72"/>
                    <a:gd name="T18" fmla="*/ 0 w 84"/>
                    <a:gd name="T19" fmla="*/ 0 h 72"/>
                    <a:gd name="T20" fmla="*/ 0 w 84"/>
                    <a:gd name="T21" fmla="*/ 24 h 72"/>
                    <a:gd name="T22" fmla="*/ 8 w 84"/>
                    <a:gd name="T23" fmla="*/ 25 h 72"/>
                    <a:gd name="T24" fmla="*/ 17 w 84"/>
                    <a:gd name="T25" fmla="*/ 28 h 72"/>
                    <a:gd name="T26" fmla="*/ 27 w 84"/>
                    <a:gd name="T27" fmla="*/ 31 h 72"/>
                    <a:gd name="T28" fmla="*/ 35 w 84"/>
                    <a:gd name="T29" fmla="*/ 35 h 72"/>
                    <a:gd name="T30" fmla="*/ 43 w 84"/>
                    <a:gd name="T31" fmla="*/ 41 h 72"/>
                    <a:gd name="T32" fmla="*/ 51 w 84"/>
                    <a:gd name="T33" fmla="*/ 48 h 72"/>
                    <a:gd name="T34" fmla="*/ 56 w 84"/>
                    <a:gd name="T35" fmla="*/ 57 h 72"/>
                    <a:gd name="T36" fmla="*/ 64 w 84"/>
                    <a:gd name="T37" fmla="*/ 66 h 72"/>
                    <a:gd name="T38" fmla="*/ 71 w 84"/>
                    <a:gd name="T39" fmla="*/ 48 h 72"/>
                    <a:gd name="T40" fmla="*/ 75 w 84"/>
                    <a:gd name="T4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4" h="72">
                      <a:moveTo>
                        <a:pt x="75" y="72"/>
                      </a:moveTo>
                      <a:lnTo>
                        <a:pt x="84" y="54"/>
                      </a:lnTo>
                      <a:lnTo>
                        <a:pt x="77" y="43"/>
                      </a:lnTo>
                      <a:lnTo>
                        <a:pt x="67" y="32"/>
                      </a:lnTo>
                      <a:lnTo>
                        <a:pt x="58" y="24"/>
                      </a:lnTo>
                      <a:lnTo>
                        <a:pt x="48" y="16"/>
                      </a:lnTo>
                      <a:lnTo>
                        <a:pt x="36" y="9"/>
                      </a:lnTo>
                      <a:lnTo>
                        <a:pt x="24" y="5"/>
                      </a:lnTo>
                      <a:lnTo>
                        <a:pt x="13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8" y="25"/>
                      </a:lnTo>
                      <a:lnTo>
                        <a:pt x="17" y="28"/>
                      </a:lnTo>
                      <a:lnTo>
                        <a:pt x="27" y="31"/>
                      </a:lnTo>
                      <a:lnTo>
                        <a:pt x="35" y="35"/>
                      </a:lnTo>
                      <a:lnTo>
                        <a:pt x="43" y="41"/>
                      </a:lnTo>
                      <a:lnTo>
                        <a:pt x="51" y="48"/>
                      </a:lnTo>
                      <a:lnTo>
                        <a:pt x="56" y="57"/>
                      </a:lnTo>
                      <a:lnTo>
                        <a:pt x="64" y="66"/>
                      </a:lnTo>
                      <a:lnTo>
                        <a:pt x="71" y="48"/>
                      </a:lnTo>
                      <a:lnTo>
                        <a:pt x="7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4" name="Freeform 162"/>
                <p:cNvSpPr>
                  <a:spLocks/>
                </p:cNvSpPr>
                <p:nvPr/>
              </p:nvSpPr>
              <p:spPr bwMode="auto">
                <a:xfrm>
                  <a:off x="5032" y="2667"/>
                  <a:ext cx="23" cy="13"/>
                </a:xfrm>
                <a:custGeom>
                  <a:avLst/>
                  <a:gdLst>
                    <a:gd name="T0" fmla="*/ 9 w 68"/>
                    <a:gd name="T1" fmla="*/ 37 h 37"/>
                    <a:gd name="T2" fmla="*/ 17 w 68"/>
                    <a:gd name="T3" fmla="*/ 34 h 37"/>
                    <a:gd name="T4" fmla="*/ 26 w 68"/>
                    <a:gd name="T5" fmla="*/ 31 h 37"/>
                    <a:gd name="T6" fmla="*/ 33 w 68"/>
                    <a:gd name="T7" fmla="*/ 30 h 37"/>
                    <a:gd name="T8" fmla="*/ 41 w 68"/>
                    <a:gd name="T9" fmla="*/ 28 h 37"/>
                    <a:gd name="T10" fmla="*/ 48 w 68"/>
                    <a:gd name="T11" fmla="*/ 27 h 37"/>
                    <a:gd name="T12" fmla="*/ 55 w 68"/>
                    <a:gd name="T13" fmla="*/ 25 h 37"/>
                    <a:gd name="T14" fmla="*/ 61 w 68"/>
                    <a:gd name="T15" fmla="*/ 25 h 37"/>
                    <a:gd name="T16" fmla="*/ 68 w 68"/>
                    <a:gd name="T17" fmla="*/ 24 h 37"/>
                    <a:gd name="T18" fmla="*/ 64 w 68"/>
                    <a:gd name="T19" fmla="*/ 0 h 37"/>
                    <a:gd name="T20" fmla="*/ 58 w 68"/>
                    <a:gd name="T21" fmla="*/ 2 h 37"/>
                    <a:gd name="T22" fmla="*/ 51 w 68"/>
                    <a:gd name="T23" fmla="*/ 3 h 37"/>
                    <a:gd name="T24" fmla="*/ 44 w 68"/>
                    <a:gd name="T25" fmla="*/ 3 h 37"/>
                    <a:gd name="T26" fmla="*/ 36 w 68"/>
                    <a:gd name="T27" fmla="*/ 5 h 37"/>
                    <a:gd name="T28" fmla="*/ 28 w 68"/>
                    <a:gd name="T29" fmla="*/ 6 h 37"/>
                    <a:gd name="T30" fmla="*/ 19 w 68"/>
                    <a:gd name="T31" fmla="*/ 8 h 37"/>
                    <a:gd name="T32" fmla="*/ 9 w 68"/>
                    <a:gd name="T33" fmla="*/ 12 h 37"/>
                    <a:gd name="T34" fmla="*/ 0 w 68"/>
                    <a:gd name="T35" fmla="*/ 16 h 37"/>
                    <a:gd name="T36" fmla="*/ 9 w 68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" h="37">
                      <a:moveTo>
                        <a:pt x="9" y="37"/>
                      </a:move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3" y="30"/>
                      </a:lnTo>
                      <a:lnTo>
                        <a:pt x="41" y="28"/>
                      </a:lnTo>
                      <a:lnTo>
                        <a:pt x="48" y="27"/>
                      </a:lnTo>
                      <a:lnTo>
                        <a:pt x="55" y="25"/>
                      </a:lnTo>
                      <a:lnTo>
                        <a:pt x="61" y="25"/>
                      </a:lnTo>
                      <a:lnTo>
                        <a:pt x="68" y="24"/>
                      </a:lnTo>
                      <a:lnTo>
                        <a:pt x="64" y="0"/>
                      </a:lnTo>
                      <a:lnTo>
                        <a:pt x="58" y="2"/>
                      </a:lnTo>
                      <a:lnTo>
                        <a:pt x="51" y="3"/>
                      </a:lnTo>
                      <a:lnTo>
                        <a:pt x="44" y="3"/>
                      </a:lnTo>
                      <a:lnTo>
                        <a:pt x="36" y="5"/>
                      </a:lnTo>
                      <a:lnTo>
                        <a:pt x="28" y="6"/>
                      </a:lnTo>
                      <a:lnTo>
                        <a:pt x="19" y="8"/>
                      </a:lnTo>
                      <a:lnTo>
                        <a:pt x="9" y="12"/>
                      </a:lnTo>
                      <a:lnTo>
                        <a:pt x="0" y="16"/>
                      </a:lnTo>
                      <a:lnTo>
                        <a:pt x="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5" name="Freeform 163"/>
                <p:cNvSpPr>
                  <a:spLocks/>
                </p:cNvSpPr>
                <p:nvPr/>
              </p:nvSpPr>
              <p:spPr bwMode="auto">
                <a:xfrm>
                  <a:off x="5011" y="2673"/>
                  <a:ext cx="24" cy="14"/>
                </a:xfrm>
                <a:custGeom>
                  <a:avLst/>
                  <a:gdLst>
                    <a:gd name="T0" fmla="*/ 5 w 72"/>
                    <a:gd name="T1" fmla="*/ 44 h 44"/>
                    <a:gd name="T2" fmla="*/ 13 w 72"/>
                    <a:gd name="T3" fmla="*/ 43 h 44"/>
                    <a:gd name="T4" fmla="*/ 22 w 72"/>
                    <a:gd name="T5" fmla="*/ 41 h 44"/>
                    <a:gd name="T6" fmla="*/ 31 w 72"/>
                    <a:gd name="T7" fmla="*/ 38 h 44"/>
                    <a:gd name="T8" fmla="*/ 40 w 72"/>
                    <a:gd name="T9" fmla="*/ 35 h 44"/>
                    <a:gd name="T10" fmla="*/ 48 w 72"/>
                    <a:gd name="T11" fmla="*/ 31 h 44"/>
                    <a:gd name="T12" fmla="*/ 56 w 72"/>
                    <a:gd name="T13" fmla="*/ 30 h 44"/>
                    <a:gd name="T14" fmla="*/ 64 w 72"/>
                    <a:gd name="T15" fmla="*/ 25 h 44"/>
                    <a:gd name="T16" fmla="*/ 72 w 72"/>
                    <a:gd name="T17" fmla="*/ 21 h 44"/>
                    <a:gd name="T18" fmla="*/ 63 w 72"/>
                    <a:gd name="T19" fmla="*/ 0 h 44"/>
                    <a:gd name="T20" fmla="*/ 56 w 72"/>
                    <a:gd name="T21" fmla="*/ 3 h 44"/>
                    <a:gd name="T22" fmla="*/ 48 w 72"/>
                    <a:gd name="T23" fmla="*/ 6 h 44"/>
                    <a:gd name="T24" fmla="*/ 40 w 72"/>
                    <a:gd name="T25" fmla="*/ 11 h 44"/>
                    <a:gd name="T26" fmla="*/ 32 w 72"/>
                    <a:gd name="T27" fmla="*/ 14 h 44"/>
                    <a:gd name="T28" fmla="*/ 24 w 72"/>
                    <a:gd name="T29" fmla="*/ 15 h 44"/>
                    <a:gd name="T30" fmla="*/ 16 w 72"/>
                    <a:gd name="T31" fmla="*/ 18 h 44"/>
                    <a:gd name="T32" fmla="*/ 9 w 72"/>
                    <a:gd name="T33" fmla="*/ 19 h 44"/>
                    <a:gd name="T34" fmla="*/ 0 w 72"/>
                    <a:gd name="T35" fmla="*/ 21 h 44"/>
                    <a:gd name="T36" fmla="*/ 5 w 72"/>
                    <a:gd name="T3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2" h="44">
                      <a:moveTo>
                        <a:pt x="5" y="44"/>
                      </a:moveTo>
                      <a:lnTo>
                        <a:pt x="13" y="43"/>
                      </a:lnTo>
                      <a:lnTo>
                        <a:pt x="22" y="41"/>
                      </a:lnTo>
                      <a:lnTo>
                        <a:pt x="31" y="38"/>
                      </a:lnTo>
                      <a:lnTo>
                        <a:pt x="40" y="35"/>
                      </a:lnTo>
                      <a:lnTo>
                        <a:pt x="48" y="31"/>
                      </a:lnTo>
                      <a:lnTo>
                        <a:pt x="56" y="30"/>
                      </a:lnTo>
                      <a:lnTo>
                        <a:pt x="64" y="25"/>
                      </a:lnTo>
                      <a:lnTo>
                        <a:pt x="72" y="21"/>
                      </a:lnTo>
                      <a:lnTo>
                        <a:pt x="63" y="0"/>
                      </a:lnTo>
                      <a:lnTo>
                        <a:pt x="56" y="3"/>
                      </a:lnTo>
                      <a:lnTo>
                        <a:pt x="48" y="6"/>
                      </a:lnTo>
                      <a:lnTo>
                        <a:pt x="40" y="11"/>
                      </a:lnTo>
                      <a:lnTo>
                        <a:pt x="32" y="14"/>
                      </a:lnTo>
                      <a:lnTo>
                        <a:pt x="24" y="15"/>
                      </a:lnTo>
                      <a:lnTo>
                        <a:pt x="16" y="18"/>
                      </a:lnTo>
                      <a:lnTo>
                        <a:pt x="9" y="19"/>
                      </a:lnTo>
                      <a:lnTo>
                        <a:pt x="0" y="21"/>
                      </a:lnTo>
                      <a:lnTo>
                        <a:pt x="5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6" name="Freeform 164"/>
                <p:cNvSpPr>
                  <a:spLocks/>
                </p:cNvSpPr>
                <p:nvPr/>
              </p:nvSpPr>
              <p:spPr bwMode="auto">
                <a:xfrm>
                  <a:off x="4982" y="2680"/>
                  <a:ext cx="31" cy="8"/>
                </a:xfrm>
                <a:custGeom>
                  <a:avLst/>
                  <a:gdLst>
                    <a:gd name="T0" fmla="*/ 23 w 93"/>
                    <a:gd name="T1" fmla="*/ 9 h 26"/>
                    <a:gd name="T2" fmla="*/ 11 w 93"/>
                    <a:gd name="T3" fmla="*/ 25 h 26"/>
                    <a:gd name="T4" fmla="*/ 30 w 93"/>
                    <a:gd name="T5" fmla="*/ 25 h 26"/>
                    <a:gd name="T6" fmla="*/ 40 w 93"/>
                    <a:gd name="T7" fmla="*/ 25 h 26"/>
                    <a:gd name="T8" fmla="*/ 51 w 93"/>
                    <a:gd name="T9" fmla="*/ 25 h 26"/>
                    <a:gd name="T10" fmla="*/ 61 w 93"/>
                    <a:gd name="T11" fmla="*/ 26 h 26"/>
                    <a:gd name="T12" fmla="*/ 71 w 93"/>
                    <a:gd name="T13" fmla="*/ 25 h 26"/>
                    <a:gd name="T14" fmla="*/ 83 w 93"/>
                    <a:gd name="T15" fmla="*/ 25 h 26"/>
                    <a:gd name="T16" fmla="*/ 93 w 93"/>
                    <a:gd name="T17" fmla="*/ 23 h 26"/>
                    <a:gd name="T18" fmla="*/ 88 w 93"/>
                    <a:gd name="T19" fmla="*/ 0 h 26"/>
                    <a:gd name="T20" fmla="*/ 80 w 93"/>
                    <a:gd name="T21" fmla="*/ 1 h 26"/>
                    <a:gd name="T22" fmla="*/ 70 w 93"/>
                    <a:gd name="T23" fmla="*/ 3 h 26"/>
                    <a:gd name="T24" fmla="*/ 52 w 93"/>
                    <a:gd name="T25" fmla="*/ 3 h 26"/>
                    <a:gd name="T26" fmla="*/ 42 w 93"/>
                    <a:gd name="T27" fmla="*/ 1 h 26"/>
                    <a:gd name="T28" fmla="*/ 32 w 93"/>
                    <a:gd name="T29" fmla="*/ 1 h 26"/>
                    <a:gd name="T30" fmla="*/ 22 w 93"/>
                    <a:gd name="T31" fmla="*/ 0 h 26"/>
                    <a:gd name="T32" fmla="*/ 11 w 93"/>
                    <a:gd name="T33" fmla="*/ 0 h 26"/>
                    <a:gd name="T34" fmla="*/ 0 w 93"/>
                    <a:gd name="T35" fmla="*/ 16 h 26"/>
                    <a:gd name="T36" fmla="*/ 23 w 93"/>
                    <a:gd name="T37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3" h="26">
                      <a:moveTo>
                        <a:pt x="23" y="9"/>
                      </a:moveTo>
                      <a:lnTo>
                        <a:pt x="11" y="25"/>
                      </a:lnTo>
                      <a:lnTo>
                        <a:pt x="30" y="25"/>
                      </a:lnTo>
                      <a:lnTo>
                        <a:pt x="40" y="25"/>
                      </a:lnTo>
                      <a:lnTo>
                        <a:pt x="51" y="25"/>
                      </a:lnTo>
                      <a:lnTo>
                        <a:pt x="61" y="26"/>
                      </a:lnTo>
                      <a:lnTo>
                        <a:pt x="71" y="25"/>
                      </a:lnTo>
                      <a:lnTo>
                        <a:pt x="83" y="25"/>
                      </a:lnTo>
                      <a:lnTo>
                        <a:pt x="93" y="23"/>
                      </a:lnTo>
                      <a:lnTo>
                        <a:pt x="88" y="0"/>
                      </a:lnTo>
                      <a:lnTo>
                        <a:pt x="80" y="1"/>
                      </a:lnTo>
                      <a:lnTo>
                        <a:pt x="70" y="3"/>
                      </a:lnTo>
                      <a:lnTo>
                        <a:pt x="52" y="3"/>
                      </a:lnTo>
                      <a:lnTo>
                        <a:pt x="42" y="1"/>
                      </a:lnTo>
                      <a:lnTo>
                        <a:pt x="32" y="1"/>
                      </a:lnTo>
                      <a:lnTo>
                        <a:pt x="22" y="0"/>
                      </a:lnTo>
                      <a:lnTo>
                        <a:pt x="11" y="0"/>
                      </a:lnTo>
                      <a:lnTo>
                        <a:pt x="0" y="16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7" name="Freeform 165"/>
                <p:cNvSpPr>
                  <a:spLocks/>
                </p:cNvSpPr>
                <p:nvPr/>
              </p:nvSpPr>
              <p:spPr bwMode="auto">
                <a:xfrm>
                  <a:off x="4982" y="2683"/>
                  <a:ext cx="36" cy="43"/>
                </a:xfrm>
                <a:custGeom>
                  <a:avLst/>
                  <a:gdLst>
                    <a:gd name="T0" fmla="*/ 109 w 109"/>
                    <a:gd name="T1" fmla="*/ 112 h 129"/>
                    <a:gd name="T2" fmla="*/ 103 w 109"/>
                    <a:gd name="T3" fmla="*/ 104 h 129"/>
                    <a:gd name="T4" fmla="*/ 96 w 109"/>
                    <a:gd name="T5" fmla="*/ 98 h 129"/>
                    <a:gd name="T6" fmla="*/ 88 w 109"/>
                    <a:gd name="T7" fmla="*/ 93 h 129"/>
                    <a:gd name="T8" fmla="*/ 83 w 109"/>
                    <a:gd name="T9" fmla="*/ 88 h 129"/>
                    <a:gd name="T10" fmla="*/ 75 w 109"/>
                    <a:gd name="T11" fmla="*/ 81 h 129"/>
                    <a:gd name="T12" fmla="*/ 70 w 109"/>
                    <a:gd name="T13" fmla="*/ 75 h 129"/>
                    <a:gd name="T14" fmla="*/ 64 w 109"/>
                    <a:gd name="T15" fmla="*/ 69 h 129"/>
                    <a:gd name="T16" fmla="*/ 58 w 109"/>
                    <a:gd name="T17" fmla="*/ 62 h 129"/>
                    <a:gd name="T18" fmla="*/ 52 w 109"/>
                    <a:gd name="T19" fmla="*/ 55 h 129"/>
                    <a:gd name="T20" fmla="*/ 48 w 109"/>
                    <a:gd name="T21" fmla="*/ 49 h 129"/>
                    <a:gd name="T22" fmla="*/ 42 w 109"/>
                    <a:gd name="T23" fmla="*/ 42 h 129"/>
                    <a:gd name="T24" fmla="*/ 38 w 109"/>
                    <a:gd name="T25" fmla="*/ 34 h 129"/>
                    <a:gd name="T26" fmla="*/ 35 w 109"/>
                    <a:gd name="T27" fmla="*/ 26 h 129"/>
                    <a:gd name="T28" fmla="*/ 29 w 109"/>
                    <a:gd name="T29" fmla="*/ 17 h 129"/>
                    <a:gd name="T30" fmla="*/ 26 w 109"/>
                    <a:gd name="T31" fmla="*/ 8 h 129"/>
                    <a:gd name="T32" fmla="*/ 23 w 109"/>
                    <a:gd name="T33" fmla="*/ 0 h 129"/>
                    <a:gd name="T34" fmla="*/ 0 w 109"/>
                    <a:gd name="T35" fmla="*/ 7 h 129"/>
                    <a:gd name="T36" fmla="*/ 4 w 109"/>
                    <a:gd name="T37" fmla="*/ 17 h 129"/>
                    <a:gd name="T38" fmla="*/ 7 w 109"/>
                    <a:gd name="T39" fmla="*/ 27 h 129"/>
                    <a:gd name="T40" fmla="*/ 11 w 109"/>
                    <a:gd name="T41" fmla="*/ 36 h 129"/>
                    <a:gd name="T42" fmla="*/ 17 w 109"/>
                    <a:gd name="T43" fmla="*/ 46 h 129"/>
                    <a:gd name="T44" fmla="*/ 23 w 109"/>
                    <a:gd name="T45" fmla="*/ 55 h 129"/>
                    <a:gd name="T46" fmla="*/ 27 w 109"/>
                    <a:gd name="T47" fmla="*/ 62 h 129"/>
                    <a:gd name="T48" fmla="*/ 35 w 109"/>
                    <a:gd name="T49" fmla="*/ 69 h 129"/>
                    <a:gd name="T50" fmla="*/ 40 w 109"/>
                    <a:gd name="T51" fmla="*/ 78 h 129"/>
                    <a:gd name="T52" fmla="*/ 46 w 109"/>
                    <a:gd name="T53" fmla="*/ 84 h 129"/>
                    <a:gd name="T54" fmla="*/ 52 w 109"/>
                    <a:gd name="T55" fmla="*/ 91 h 129"/>
                    <a:gd name="T56" fmla="*/ 59 w 109"/>
                    <a:gd name="T57" fmla="*/ 98 h 129"/>
                    <a:gd name="T58" fmla="*/ 67 w 109"/>
                    <a:gd name="T59" fmla="*/ 104 h 129"/>
                    <a:gd name="T60" fmla="*/ 72 w 109"/>
                    <a:gd name="T61" fmla="*/ 112 h 129"/>
                    <a:gd name="T62" fmla="*/ 81 w 109"/>
                    <a:gd name="T63" fmla="*/ 117 h 129"/>
                    <a:gd name="T64" fmla="*/ 87 w 109"/>
                    <a:gd name="T65" fmla="*/ 123 h 129"/>
                    <a:gd name="T66" fmla="*/ 94 w 109"/>
                    <a:gd name="T67" fmla="*/ 129 h 129"/>
                    <a:gd name="T68" fmla="*/ 109 w 109"/>
                    <a:gd name="T69" fmla="*/ 11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9" h="129">
                      <a:moveTo>
                        <a:pt x="109" y="112"/>
                      </a:moveTo>
                      <a:lnTo>
                        <a:pt x="103" y="104"/>
                      </a:lnTo>
                      <a:lnTo>
                        <a:pt x="96" y="98"/>
                      </a:lnTo>
                      <a:lnTo>
                        <a:pt x="88" y="93"/>
                      </a:lnTo>
                      <a:lnTo>
                        <a:pt x="83" y="88"/>
                      </a:lnTo>
                      <a:lnTo>
                        <a:pt x="75" y="81"/>
                      </a:lnTo>
                      <a:lnTo>
                        <a:pt x="70" y="75"/>
                      </a:lnTo>
                      <a:lnTo>
                        <a:pt x="64" y="69"/>
                      </a:lnTo>
                      <a:lnTo>
                        <a:pt x="58" y="62"/>
                      </a:lnTo>
                      <a:lnTo>
                        <a:pt x="52" y="55"/>
                      </a:lnTo>
                      <a:lnTo>
                        <a:pt x="48" y="49"/>
                      </a:lnTo>
                      <a:lnTo>
                        <a:pt x="42" y="42"/>
                      </a:lnTo>
                      <a:lnTo>
                        <a:pt x="38" y="34"/>
                      </a:lnTo>
                      <a:lnTo>
                        <a:pt x="35" y="26"/>
                      </a:lnTo>
                      <a:lnTo>
                        <a:pt x="29" y="17"/>
                      </a:lnTo>
                      <a:lnTo>
                        <a:pt x="26" y="8"/>
                      </a:lnTo>
                      <a:lnTo>
                        <a:pt x="23" y="0"/>
                      </a:lnTo>
                      <a:lnTo>
                        <a:pt x="0" y="7"/>
                      </a:lnTo>
                      <a:lnTo>
                        <a:pt x="4" y="17"/>
                      </a:lnTo>
                      <a:lnTo>
                        <a:pt x="7" y="27"/>
                      </a:lnTo>
                      <a:lnTo>
                        <a:pt x="11" y="36"/>
                      </a:lnTo>
                      <a:lnTo>
                        <a:pt x="17" y="46"/>
                      </a:lnTo>
                      <a:lnTo>
                        <a:pt x="23" y="55"/>
                      </a:lnTo>
                      <a:lnTo>
                        <a:pt x="27" y="62"/>
                      </a:lnTo>
                      <a:lnTo>
                        <a:pt x="35" y="69"/>
                      </a:lnTo>
                      <a:lnTo>
                        <a:pt x="40" y="78"/>
                      </a:lnTo>
                      <a:lnTo>
                        <a:pt x="46" y="84"/>
                      </a:lnTo>
                      <a:lnTo>
                        <a:pt x="52" y="91"/>
                      </a:lnTo>
                      <a:lnTo>
                        <a:pt x="59" y="98"/>
                      </a:lnTo>
                      <a:lnTo>
                        <a:pt x="67" y="104"/>
                      </a:lnTo>
                      <a:lnTo>
                        <a:pt x="72" y="112"/>
                      </a:lnTo>
                      <a:lnTo>
                        <a:pt x="81" y="117"/>
                      </a:lnTo>
                      <a:lnTo>
                        <a:pt x="87" y="123"/>
                      </a:lnTo>
                      <a:lnTo>
                        <a:pt x="94" y="129"/>
                      </a:lnTo>
                      <a:lnTo>
                        <a:pt x="109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8" name="Freeform 166"/>
                <p:cNvSpPr>
                  <a:spLocks/>
                </p:cNvSpPr>
                <p:nvPr/>
              </p:nvSpPr>
              <p:spPr bwMode="auto">
                <a:xfrm>
                  <a:off x="5013" y="2720"/>
                  <a:ext cx="76" cy="48"/>
                </a:xfrm>
                <a:custGeom>
                  <a:avLst/>
                  <a:gdLst>
                    <a:gd name="T0" fmla="*/ 211 w 227"/>
                    <a:gd name="T1" fmla="*/ 126 h 144"/>
                    <a:gd name="T2" fmla="*/ 227 w 227"/>
                    <a:gd name="T3" fmla="*/ 126 h 144"/>
                    <a:gd name="T4" fmla="*/ 214 w 227"/>
                    <a:gd name="T5" fmla="*/ 114 h 144"/>
                    <a:gd name="T6" fmla="*/ 202 w 227"/>
                    <a:gd name="T7" fmla="*/ 104 h 144"/>
                    <a:gd name="T8" fmla="*/ 188 w 227"/>
                    <a:gd name="T9" fmla="*/ 94 h 144"/>
                    <a:gd name="T10" fmla="*/ 173 w 227"/>
                    <a:gd name="T11" fmla="*/ 85 h 144"/>
                    <a:gd name="T12" fmla="*/ 160 w 227"/>
                    <a:gd name="T13" fmla="*/ 77 h 144"/>
                    <a:gd name="T14" fmla="*/ 147 w 227"/>
                    <a:gd name="T15" fmla="*/ 69 h 144"/>
                    <a:gd name="T16" fmla="*/ 133 w 227"/>
                    <a:gd name="T17" fmla="*/ 62 h 144"/>
                    <a:gd name="T18" fmla="*/ 118 w 227"/>
                    <a:gd name="T19" fmla="*/ 55 h 144"/>
                    <a:gd name="T20" fmla="*/ 103 w 227"/>
                    <a:gd name="T21" fmla="*/ 49 h 144"/>
                    <a:gd name="T22" fmla="*/ 90 w 227"/>
                    <a:gd name="T23" fmla="*/ 43 h 144"/>
                    <a:gd name="T24" fmla="*/ 77 w 227"/>
                    <a:gd name="T25" fmla="*/ 36 h 144"/>
                    <a:gd name="T26" fmla="*/ 64 w 227"/>
                    <a:gd name="T27" fmla="*/ 30 h 144"/>
                    <a:gd name="T28" fmla="*/ 51 w 227"/>
                    <a:gd name="T29" fmla="*/ 23 h 144"/>
                    <a:gd name="T30" fmla="*/ 39 w 227"/>
                    <a:gd name="T31" fmla="*/ 16 h 144"/>
                    <a:gd name="T32" fmla="*/ 26 w 227"/>
                    <a:gd name="T33" fmla="*/ 7 h 144"/>
                    <a:gd name="T34" fmla="*/ 15 w 227"/>
                    <a:gd name="T35" fmla="*/ 0 h 144"/>
                    <a:gd name="T36" fmla="*/ 0 w 227"/>
                    <a:gd name="T37" fmla="*/ 17 h 144"/>
                    <a:gd name="T38" fmla="*/ 13 w 227"/>
                    <a:gd name="T39" fmla="*/ 26 h 144"/>
                    <a:gd name="T40" fmla="*/ 26 w 227"/>
                    <a:gd name="T41" fmla="*/ 34 h 144"/>
                    <a:gd name="T42" fmla="*/ 39 w 227"/>
                    <a:gd name="T43" fmla="*/ 43 h 144"/>
                    <a:gd name="T44" fmla="*/ 53 w 227"/>
                    <a:gd name="T45" fmla="*/ 50 h 144"/>
                    <a:gd name="T46" fmla="*/ 66 w 227"/>
                    <a:gd name="T47" fmla="*/ 58 h 144"/>
                    <a:gd name="T48" fmla="*/ 82 w 227"/>
                    <a:gd name="T49" fmla="*/ 64 h 144"/>
                    <a:gd name="T50" fmla="*/ 95 w 227"/>
                    <a:gd name="T51" fmla="*/ 71 h 144"/>
                    <a:gd name="T52" fmla="*/ 108 w 227"/>
                    <a:gd name="T53" fmla="*/ 77 h 144"/>
                    <a:gd name="T54" fmla="*/ 122 w 227"/>
                    <a:gd name="T55" fmla="*/ 84 h 144"/>
                    <a:gd name="T56" fmla="*/ 135 w 227"/>
                    <a:gd name="T57" fmla="*/ 90 h 144"/>
                    <a:gd name="T58" fmla="*/ 149 w 227"/>
                    <a:gd name="T59" fmla="*/ 97 h 144"/>
                    <a:gd name="T60" fmla="*/ 162 w 227"/>
                    <a:gd name="T61" fmla="*/ 104 h 144"/>
                    <a:gd name="T62" fmla="*/ 175 w 227"/>
                    <a:gd name="T63" fmla="*/ 113 h 144"/>
                    <a:gd name="T64" fmla="*/ 188 w 227"/>
                    <a:gd name="T65" fmla="*/ 122 h 144"/>
                    <a:gd name="T66" fmla="*/ 199 w 227"/>
                    <a:gd name="T67" fmla="*/ 132 h 144"/>
                    <a:gd name="T68" fmla="*/ 211 w 227"/>
                    <a:gd name="T69" fmla="*/ 144 h 144"/>
                    <a:gd name="T70" fmla="*/ 227 w 227"/>
                    <a:gd name="T71" fmla="*/ 144 h 144"/>
                    <a:gd name="T72" fmla="*/ 211 w 227"/>
                    <a:gd name="T73" fmla="*/ 126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7" h="144">
                      <a:moveTo>
                        <a:pt x="211" y="126"/>
                      </a:moveTo>
                      <a:lnTo>
                        <a:pt x="227" y="126"/>
                      </a:lnTo>
                      <a:lnTo>
                        <a:pt x="214" y="114"/>
                      </a:lnTo>
                      <a:lnTo>
                        <a:pt x="202" y="104"/>
                      </a:lnTo>
                      <a:lnTo>
                        <a:pt x="188" y="94"/>
                      </a:lnTo>
                      <a:lnTo>
                        <a:pt x="173" y="85"/>
                      </a:lnTo>
                      <a:lnTo>
                        <a:pt x="160" y="77"/>
                      </a:lnTo>
                      <a:lnTo>
                        <a:pt x="147" y="69"/>
                      </a:lnTo>
                      <a:lnTo>
                        <a:pt x="133" y="62"/>
                      </a:lnTo>
                      <a:lnTo>
                        <a:pt x="118" y="55"/>
                      </a:lnTo>
                      <a:lnTo>
                        <a:pt x="103" y="49"/>
                      </a:lnTo>
                      <a:lnTo>
                        <a:pt x="90" y="43"/>
                      </a:lnTo>
                      <a:lnTo>
                        <a:pt x="77" y="36"/>
                      </a:lnTo>
                      <a:lnTo>
                        <a:pt x="64" y="30"/>
                      </a:lnTo>
                      <a:lnTo>
                        <a:pt x="51" y="23"/>
                      </a:lnTo>
                      <a:lnTo>
                        <a:pt x="39" y="16"/>
                      </a:lnTo>
                      <a:lnTo>
                        <a:pt x="26" y="7"/>
                      </a:lnTo>
                      <a:lnTo>
                        <a:pt x="15" y="0"/>
                      </a:lnTo>
                      <a:lnTo>
                        <a:pt x="0" y="17"/>
                      </a:lnTo>
                      <a:lnTo>
                        <a:pt x="13" y="26"/>
                      </a:lnTo>
                      <a:lnTo>
                        <a:pt x="26" y="34"/>
                      </a:lnTo>
                      <a:lnTo>
                        <a:pt x="39" y="43"/>
                      </a:lnTo>
                      <a:lnTo>
                        <a:pt x="53" y="50"/>
                      </a:lnTo>
                      <a:lnTo>
                        <a:pt x="66" y="58"/>
                      </a:lnTo>
                      <a:lnTo>
                        <a:pt x="82" y="64"/>
                      </a:lnTo>
                      <a:lnTo>
                        <a:pt x="95" y="71"/>
                      </a:lnTo>
                      <a:lnTo>
                        <a:pt x="108" y="77"/>
                      </a:lnTo>
                      <a:lnTo>
                        <a:pt x="122" y="84"/>
                      </a:lnTo>
                      <a:lnTo>
                        <a:pt x="135" y="90"/>
                      </a:lnTo>
                      <a:lnTo>
                        <a:pt x="149" y="97"/>
                      </a:lnTo>
                      <a:lnTo>
                        <a:pt x="162" y="104"/>
                      </a:lnTo>
                      <a:lnTo>
                        <a:pt x="175" y="113"/>
                      </a:lnTo>
                      <a:lnTo>
                        <a:pt x="188" y="122"/>
                      </a:lnTo>
                      <a:lnTo>
                        <a:pt x="199" y="132"/>
                      </a:lnTo>
                      <a:lnTo>
                        <a:pt x="211" y="144"/>
                      </a:lnTo>
                      <a:lnTo>
                        <a:pt x="227" y="144"/>
                      </a:lnTo>
                      <a:lnTo>
                        <a:pt x="211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9" name="Freeform 167"/>
                <p:cNvSpPr>
                  <a:spLocks/>
                </p:cNvSpPr>
                <p:nvPr/>
              </p:nvSpPr>
              <p:spPr bwMode="auto">
                <a:xfrm>
                  <a:off x="5084" y="2708"/>
                  <a:ext cx="76" cy="60"/>
                </a:xfrm>
                <a:custGeom>
                  <a:avLst/>
                  <a:gdLst>
                    <a:gd name="T0" fmla="*/ 217 w 230"/>
                    <a:gd name="T1" fmla="*/ 0 h 181"/>
                    <a:gd name="T2" fmla="*/ 215 w 230"/>
                    <a:gd name="T3" fmla="*/ 0 h 181"/>
                    <a:gd name="T4" fmla="*/ 202 w 230"/>
                    <a:gd name="T5" fmla="*/ 10 h 181"/>
                    <a:gd name="T6" fmla="*/ 189 w 230"/>
                    <a:gd name="T7" fmla="*/ 21 h 181"/>
                    <a:gd name="T8" fmla="*/ 176 w 230"/>
                    <a:gd name="T9" fmla="*/ 31 h 181"/>
                    <a:gd name="T10" fmla="*/ 161 w 230"/>
                    <a:gd name="T11" fmla="*/ 39 h 181"/>
                    <a:gd name="T12" fmla="*/ 147 w 230"/>
                    <a:gd name="T13" fmla="*/ 50 h 181"/>
                    <a:gd name="T14" fmla="*/ 134 w 230"/>
                    <a:gd name="T15" fmla="*/ 60 h 181"/>
                    <a:gd name="T16" fmla="*/ 119 w 230"/>
                    <a:gd name="T17" fmla="*/ 70 h 181"/>
                    <a:gd name="T18" fmla="*/ 106 w 230"/>
                    <a:gd name="T19" fmla="*/ 79 h 181"/>
                    <a:gd name="T20" fmla="*/ 92 w 230"/>
                    <a:gd name="T21" fmla="*/ 89 h 181"/>
                    <a:gd name="T22" fmla="*/ 79 w 230"/>
                    <a:gd name="T23" fmla="*/ 99 h 181"/>
                    <a:gd name="T24" fmla="*/ 64 w 230"/>
                    <a:gd name="T25" fmla="*/ 109 h 181"/>
                    <a:gd name="T26" fmla="*/ 52 w 230"/>
                    <a:gd name="T27" fmla="*/ 119 h 181"/>
                    <a:gd name="T28" fmla="*/ 39 w 230"/>
                    <a:gd name="T29" fmla="*/ 130 h 181"/>
                    <a:gd name="T30" fmla="*/ 26 w 230"/>
                    <a:gd name="T31" fmla="*/ 141 h 181"/>
                    <a:gd name="T32" fmla="*/ 13 w 230"/>
                    <a:gd name="T33" fmla="*/ 151 h 181"/>
                    <a:gd name="T34" fmla="*/ 0 w 230"/>
                    <a:gd name="T35" fmla="*/ 163 h 181"/>
                    <a:gd name="T36" fmla="*/ 16 w 230"/>
                    <a:gd name="T37" fmla="*/ 181 h 181"/>
                    <a:gd name="T38" fmla="*/ 28 w 230"/>
                    <a:gd name="T39" fmla="*/ 170 h 181"/>
                    <a:gd name="T40" fmla="*/ 41 w 230"/>
                    <a:gd name="T41" fmla="*/ 160 h 181"/>
                    <a:gd name="T42" fmla="*/ 54 w 230"/>
                    <a:gd name="T43" fmla="*/ 149 h 181"/>
                    <a:gd name="T44" fmla="*/ 65 w 230"/>
                    <a:gd name="T45" fmla="*/ 138 h 181"/>
                    <a:gd name="T46" fmla="*/ 79 w 230"/>
                    <a:gd name="T47" fmla="*/ 128 h 181"/>
                    <a:gd name="T48" fmla="*/ 93 w 230"/>
                    <a:gd name="T49" fmla="*/ 118 h 181"/>
                    <a:gd name="T50" fmla="*/ 106 w 230"/>
                    <a:gd name="T51" fmla="*/ 109 h 181"/>
                    <a:gd name="T52" fmla="*/ 119 w 230"/>
                    <a:gd name="T53" fmla="*/ 99 h 181"/>
                    <a:gd name="T54" fmla="*/ 134 w 230"/>
                    <a:gd name="T55" fmla="*/ 89 h 181"/>
                    <a:gd name="T56" fmla="*/ 147 w 230"/>
                    <a:gd name="T57" fmla="*/ 79 h 181"/>
                    <a:gd name="T58" fmla="*/ 161 w 230"/>
                    <a:gd name="T59" fmla="*/ 70 h 181"/>
                    <a:gd name="T60" fmla="*/ 175 w 230"/>
                    <a:gd name="T61" fmla="*/ 60 h 181"/>
                    <a:gd name="T62" fmla="*/ 188 w 230"/>
                    <a:gd name="T63" fmla="*/ 50 h 181"/>
                    <a:gd name="T64" fmla="*/ 202 w 230"/>
                    <a:gd name="T65" fmla="*/ 39 h 181"/>
                    <a:gd name="T66" fmla="*/ 217 w 230"/>
                    <a:gd name="T67" fmla="*/ 31 h 181"/>
                    <a:gd name="T68" fmla="*/ 230 w 230"/>
                    <a:gd name="T69" fmla="*/ 19 h 181"/>
                    <a:gd name="T70" fmla="*/ 230 w 230"/>
                    <a:gd name="T71" fmla="*/ 19 h 181"/>
                    <a:gd name="T72" fmla="*/ 217 w 230"/>
                    <a:gd name="T73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0" h="181">
                      <a:moveTo>
                        <a:pt x="217" y="0"/>
                      </a:moveTo>
                      <a:lnTo>
                        <a:pt x="215" y="0"/>
                      </a:lnTo>
                      <a:lnTo>
                        <a:pt x="202" y="10"/>
                      </a:lnTo>
                      <a:lnTo>
                        <a:pt x="189" y="21"/>
                      </a:lnTo>
                      <a:lnTo>
                        <a:pt x="176" y="31"/>
                      </a:lnTo>
                      <a:lnTo>
                        <a:pt x="161" y="39"/>
                      </a:lnTo>
                      <a:lnTo>
                        <a:pt x="147" y="50"/>
                      </a:lnTo>
                      <a:lnTo>
                        <a:pt x="134" y="60"/>
                      </a:lnTo>
                      <a:lnTo>
                        <a:pt x="119" y="70"/>
                      </a:lnTo>
                      <a:lnTo>
                        <a:pt x="106" y="79"/>
                      </a:lnTo>
                      <a:lnTo>
                        <a:pt x="92" y="89"/>
                      </a:lnTo>
                      <a:lnTo>
                        <a:pt x="79" y="99"/>
                      </a:lnTo>
                      <a:lnTo>
                        <a:pt x="64" y="109"/>
                      </a:lnTo>
                      <a:lnTo>
                        <a:pt x="52" y="119"/>
                      </a:lnTo>
                      <a:lnTo>
                        <a:pt x="39" y="130"/>
                      </a:lnTo>
                      <a:lnTo>
                        <a:pt x="26" y="141"/>
                      </a:lnTo>
                      <a:lnTo>
                        <a:pt x="13" y="151"/>
                      </a:lnTo>
                      <a:lnTo>
                        <a:pt x="0" y="163"/>
                      </a:lnTo>
                      <a:lnTo>
                        <a:pt x="16" y="181"/>
                      </a:lnTo>
                      <a:lnTo>
                        <a:pt x="28" y="170"/>
                      </a:lnTo>
                      <a:lnTo>
                        <a:pt x="41" y="160"/>
                      </a:lnTo>
                      <a:lnTo>
                        <a:pt x="54" y="149"/>
                      </a:lnTo>
                      <a:lnTo>
                        <a:pt x="65" y="138"/>
                      </a:lnTo>
                      <a:lnTo>
                        <a:pt x="79" y="128"/>
                      </a:lnTo>
                      <a:lnTo>
                        <a:pt x="93" y="118"/>
                      </a:lnTo>
                      <a:lnTo>
                        <a:pt x="106" y="109"/>
                      </a:lnTo>
                      <a:lnTo>
                        <a:pt x="119" y="99"/>
                      </a:lnTo>
                      <a:lnTo>
                        <a:pt x="134" y="89"/>
                      </a:lnTo>
                      <a:lnTo>
                        <a:pt x="147" y="79"/>
                      </a:lnTo>
                      <a:lnTo>
                        <a:pt x="161" y="70"/>
                      </a:lnTo>
                      <a:lnTo>
                        <a:pt x="175" y="60"/>
                      </a:lnTo>
                      <a:lnTo>
                        <a:pt x="188" y="50"/>
                      </a:lnTo>
                      <a:lnTo>
                        <a:pt x="202" y="39"/>
                      </a:lnTo>
                      <a:lnTo>
                        <a:pt x="217" y="31"/>
                      </a:lnTo>
                      <a:lnTo>
                        <a:pt x="230" y="19"/>
                      </a:lnTo>
                      <a:lnTo>
                        <a:pt x="230" y="19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0" name="Freeform 168"/>
                <p:cNvSpPr>
                  <a:spLocks/>
                </p:cNvSpPr>
                <p:nvPr/>
              </p:nvSpPr>
              <p:spPr bwMode="auto">
                <a:xfrm>
                  <a:off x="5156" y="2688"/>
                  <a:ext cx="29" cy="26"/>
                </a:xfrm>
                <a:custGeom>
                  <a:avLst/>
                  <a:gdLst>
                    <a:gd name="T0" fmla="*/ 67 w 87"/>
                    <a:gd name="T1" fmla="*/ 1 h 78"/>
                    <a:gd name="T2" fmla="*/ 68 w 87"/>
                    <a:gd name="T3" fmla="*/ 0 h 78"/>
                    <a:gd name="T4" fmla="*/ 59 w 87"/>
                    <a:gd name="T5" fmla="*/ 10 h 78"/>
                    <a:gd name="T6" fmla="*/ 51 w 87"/>
                    <a:gd name="T7" fmla="*/ 17 h 78"/>
                    <a:gd name="T8" fmla="*/ 43 w 87"/>
                    <a:gd name="T9" fmla="*/ 26 h 78"/>
                    <a:gd name="T10" fmla="*/ 35 w 87"/>
                    <a:gd name="T11" fmla="*/ 32 h 78"/>
                    <a:gd name="T12" fmla="*/ 27 w 87"/>
                    <a:gd name="T13" fmla="*/ 39 h 78"/>
                    <a:gd name="T14" fmla="*/ 17 w 87"/>
                    <a:gd name="T15" fmla="*/ 46 h 78"/>
                    <a:gd name="T16" fmla="*/ 10 w 87"/>
                    <a:gd name="T17" fmla="*/ 52 h 78"/>
                    <a:gd name="T18" fmla="*/ 0 w 87"/>
                    <a:gd name="T19" fmla="*/ 59 h 78"/>
                    <a:gd name="T20" fmla="*/ 13 w 87"/>
                    <a:gd name="T21" fmla="*/ 78 h 78"/>
                    <a:gd name="T22" fmla="*/ 23 w 87"/>
                    <a:gd name="T23" fmla="*/ 72 h 78"/>
                    <a:gd name="T24" fmla="*/ 32 w 87"/>
                    <a:gd name="T25" fmla="*/ 65 h 78"/>
                    <a:gd name="T26" fmla="*/ 42 w 87"/>
                    <a:gd name="T27" fmla="*/ 58 h 78"/>
                    <a:gd name="T28" fmla="*/ 49 w 87"/>
                    <a:gd name="T29" fmla="*/ 50 h 78"/>
                    <a:gd name="T30" fmla="*/ 58 w 87"/>
                    <a:gd name="T31" fmla="*/ 43 h 78"/>
                    <a:gd name="T32" fmla="*/ 68 w 87"/>
                    <a:gd name="T33" fmla="*/ 34 h 78"/>
                    <a:gd name="T34" fmla="*/ 75 w 87"/>
                    <a:gd name="T35" fmla="*/ 26 h 78"/>
                    <a:gd name="T36" fmla="*/ 85 w 87"/>
                    <a:gd name="T37" fmla="*/ 14 h 78"/>
                    <a:gd name="T38" fmla="*/ 87 w 87"/>
                    <a:gd name="T39" fmla="*/ 13 h 78"/>
                    <a:gd name="T40" fmla="*/ 67 w 87"/>
                    <a:gd name="T41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78">
                      <a:moveTo>
                        <a:pt x="67" y="1"/>
                      </a:moveTo>
                      <a:lnTo>
                        <a:pt x="68" y="0"/>
                      </a:lnTo>
                      <a:lnTo>
                        <a:pt x="59" y="10"/>
                      </a:lnTo>
                      <a:lnTo>
                        <a:pt x="51" y="17"/>
                      </a:lnTo>
                      <a:lnTo>
                        <a:pt x="43" y="26"/>
                      </a:lnTo>
                      <a:lnTo>
                        <a:pt x="35" y="32"/>
                      </a:lnTo>
                      <a:lnTo>
                        <a:pt x="27" y="39"/>
                      </a:lnTo>
                      <a:lnTo>
                        <a:pt x="17" y="46"/>
                      </a:lnTo>
                      <a:lnTo>
                        <a:pt x="10" y="52"/>
                      </a:lnTo>
                      <a:lnTo>
                        <a:pt x="0" y="59"/>
                      </a:lnTo>
                      <a:lnTo>
                        <a:pt x="13" y="78"/>
                      </a:lnTo>
                      <a:lnTo>
                        <a:pt x="23" y="72"/>
                      </a:lnTo>
                      <a:lnTo>
                        <a:pt x="32" y="65"/>
                      </a:lnTo>
                      <a:lnTo>
                        <a:pt x="42" y="58"/>
                      </a:lnTo>
                      <a:lnTo>
                        <a:pt x="49" y="50"/>
                      </a:lnTo>
                      <a:lnTo>
                        <a:pt x="58" y="43"/>
                      </a:lnTo>
                      <a:lnTo>
                        <a:pt x="68" y="34"/>
                      </a:lnTo>
                      <a:lnTo>
                        <a:pt x="75" y="26"/>
                      </a:lnTo>
                      <a:lnTo>
                        <a:pt x="85" y="14"/>
                      </a:lnTo>
                      <a:lnTo>
                        <a:pt x="87" y="13"/>
                      </a:lnTo>
                      <a:lnTo>
                        <a:pt x="6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1" name="Freeform 169"/>
                <p:cNvSpPr>
                  <a:spLocks/>
                </p:cNvSpPr>
                <p:nvPr/>
              </p:nvSpPr>
              <p:spPr bwMode="auto">
                <a:xfrm>
                  <a:off x="5178" y="2624"/>
                  <a:ext cx="24" cy="68"/>
                </a:xfrm>
                <a:custGeom>
                  <a:avLst/>
                  <a:gdLst>
                    <a:gd name="T0" fmla="*/ 49 w 72"/>
                    <a:gd name="T1" fmla="*/ 1 h 205"/>
                    <a:gd name="T2" fmla="*/ 49 w 72"/>
                    <a:gd name="T3" fmla="*/ 37 h 205"/>
                    <a:gd name="T4" fmla="*/ 48 w 72"/>
                    <a:gd name="T5" fmla="*/ 49 h 205"/>
                    <a:gd name="T6" fmla="*/ 46 w 72"/>
                    <a:gd name="T7" fmla="*/ 61 h 205"/>
                    <a:gd name="T8" fmla="*/ 43 w 72"/>
                    <a:gd name="T9" fmla="*/ 74 h 205"/>
                    <a:gd name="T10" fmla="*/ 40 w 72"/>
                    <a:gd name="T11" fmla="*/ 87 h 205"/>
                    <a:gd name="T12" fmla="*/ 37 w 72"/>
                    <a:gd name="T13" fmla="*/ 98 h 205"/>
                    <a:gd name="T14" fmla="*/ 34 w 72"/>
                    <a:gd name="T15" fmla="*/ 112 h 205"/>
                    <a:gd name="T16" fmla="*/ 30 w 72"/>
                    <a:gd name="T17" fmla="*/ 123 h 205"/>
                    <a:gd name="T18" fmla="*/ 26 w 72"/>
                    <a:gd name="T19" fmla="*/ 136 h 205"/>
                    <a:gd name="T20" fmla="*/ 21 w 72"/>
                    <a:gd name="T21" fmla="*/ 146 h 205"/>
                    <a:gd name="T22" fmla="*/ 16 w 72"/>
                    <a:gd name="T23" fmla="*/ 160 h 205"/>
                    <a:gd name="T24" fmla="*/ 11 w 72"/>
                    <a:gd name="T25" fmla="*/ 171 h 205"/>
                    <a:gd name="T26" fmla="*/ 5 w 72"/>
                    <a:gd name="T27" fmla="*/ 183 h 205"/>
                    <a:gd name="T28" fmla="*/ 0 w 72"/>
                    <a:gd name="T29" fmla="*/ 193 h 205"/>
                    <a:gd name="T30" fmla="*/ 20 w 72"/>
                    <a:gd name="T31" fmla="*/ 205 h 205"/>
                    <a:gd name="T32" fmla="*/ 26 w 72"/>
                    <a:gd name="T33" fmla="*/ 193 h 205"/>
                    <a:gd name="T34" fmla="*/ 33 w 72"/>
                    <a:gd name="T35" fmla="*/ 181 h 205"/>
                    <a:gd name="T36" fmla="*/ 37 w 72"/>
                    <a:gd name="T37" fmla="*/ 168 h 205"/>
                    <a:gd name="T38" fmla="*/ 43 w 72"/>
                    <a:gd name="T39" fmla="*/ 157 h 205"/>
                    <a:gd name="T40" fmla="*/ 48 w 72"/>
                    <a:gd name="T41" fmla="*/ 144 h 205"/>
                    <a:gd name="T42" fmla="*/ 52 w 72"/>
                    <a:gd name="T43" fmla="*/ 130 h 205"/>
                    <a:gd name="T44" fmla="*/ 56 w 72"/>
                    <a:gd name="T45" fmla="*/ 119 h 205"/>
                    <a:gd name="T46" fmla="*/ 61 w 72"/>
                    <a:gd name="T47" fmla="*/ 104 h 205"/>
                    <a:gd name="T48" fmla="*/ 64 w 72"/>
                    <a:gd name="T49" fmla="*/ 91 h 205"/>
                    <a:gd name="T50" fmla="*/ 66 w 72"/>
                    <a:gd name="T51" fmla="*/ 78 h 205"/>
                    <a:gd name="T52" fmla="*/ 69 w 72"/>
                    <a:gd name="T53" fmla="*/ 65 h 205"/>
                    <a:gd name="T54" fmla="*/ 71 w 72"/>
                    <a:gd name="T55" fmla="*/ 52 h 205"/>
                    <a:gd name="T56" fmla="*/ 72 w 72"/>
                    <a:gd name="T57" fmla="*/ 39 h 205"/>
                    <a:gd name="T58" fmla="*/ 72 w 72"/>
                    <a:gd name="T59" fmla="*/ 26 h 205"/>
                    <a:gd name="T60" fmla="*/ 72 w 72"/>
                    <a:gd name="T61" fmla="*/ 13 h 205"/>
                    <a:gd name="T62" fmla="*/ 72 w 72"/>
                    <a:gd name="T63" fmla="*/ 0 h 205"/>
                    <a:gd name="T64" fmla="*/ 49 w 72"/>
                    <a:gd name="T65" fmla="*/ 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2" h="205">
                      <a:moveTo>
                        <a:pt x="49" y="1"/>
                      </a:moveTo>
                      <a:lnTo>
                        <a:pt x="49" y="37"/>
                      </a:lnTo>
                      <a:lnTo>
                        <a:pt x="48" y="49"/>
                      </a:lnTo>
                      <a:lnTo>
                        <a:pt x="46" y="61"/>
                      </a:lnTo>
                      <a:lnTo>
                        <a:pt x="43" y="74"/>
                      </a:lnTo>
                      <a:lnTo>
                        <a:pt x="40" y="87"/>
                      </a:lnTo>
                      <a:lnTo>
                        <a:pt x="37" y="98"/>
                      </a:lnTo>
                      <a:lnTo>
                        <a:pt x="34" y="112"/>
                      </a:lnTo>
                      <a:lnTo>
                        <a:pt x="30" y="123"/>
                      </a:lnTo>
                      <a:lnTo>
                        <a:pt x="26" y="136"/>
                      </a:lnTo>
                      <a:lnTo>
                        <a:pt x="21" y="146"/>
                      </a:lnTo>
                      <a:lnTo>
                        <a:pt x="16" y="160"/>
                      </a:lnTo>
                      <a:lnTo>
                        <a:pt x="11" y="171"/>
                      </a:lnTo>
                      <a:lnTo>
                        <a:pt x="5" y="183"/>
                      </a:lnTo>
                      <a:lnTo>
                        <a:pt x="0" y="193"/>
                      </a:lnTo>
                      <a:lnTo>
                        <a:pt x="20" y="205"/>
                      </a:lnTo>
                      <a:lnTo>
                        <a:pt x="26" y="193"/>
                      </a:lnTo>
                      <a:lnTo>
                        <a:pt x="33" y="181"/>
                      </a:lnTo>
                      <a:lnTo>
                        <a:pt x="37" y="168"/>
                      </a:lnTo>
                      <a:lnTo>
                        <a:pt x="43" y="157"/>
                      </a:lnTo>
                      <a:lnTo>
                        <a:pt x="48" y="144"/>
                      </a:lnTo>
                      <a:lnTo>
                        <a:pt x="52" y="130"/>
                      </a:lnTo>
                      <a:lnTo>
                        <a:pt x="56" y="119"/>
                      </a:lnTo>
                      <a:lnTo>
                        <a:pt x="61" y="104"/>
                      </a:lnTo>
                      <a:lnTo>
                        <a:pt x="64" y="91"/>
                      </a:lnTo>
                      <a:lnTo>
                        <a:pt x="66" y="78"/>
                      </a:lnTo>
                      <a:lnTo>
                        <a:pt x="69" y="65"/>
                      </a:lnTo>
                      <a:lnTo>
                        <a:pt x="71" y="52"/>
                      </a:lnTo>
                      <a:lnTo>
                        <a:pt x="72" y="39"/>
                      </a:lnTo>
                      <a:lnTo>
                        <a:pt x="72" y="26"/>
                      </a:lnTo>
                      <a:lnTo>
                        <a:pt x="72" y="13"/>
                      </a:lnTo>
                      <a:lnTo>
                        <a:pt x="72" y="0"/>
                      </a:lnTo>
                      <a:lnTo>
                        <a:pt x="4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2" name="Freeform 170"/>
                <p:cNvSpPr>
                  <a:spLocks/>
                </p:cNvSpPr>
                <p:nvPr/>
              </p:nvSpPr>
              <p:spPr bwMode="auto">
                <a:xfrm>
                  <a:off x="5184" y="2555"/>
                  <a:ext cx="18" cy="69"/>
                </a:xfrm>
                <a:custGeom>
                  <a:avLst/>
                  <a:gdLst>
                    <a:gd name="T0" fmla="*/ 0 w 56"/>
                    <a:gd name="T1" fmla="*/ 11 h 207"/>
                    <a:gd name="T2" fmla="*/ 4 w 56"/>
                    <a:gd name="T3" fmla="*/ 21 h 207"/>
                    <a:gd name="T4" fmla="*/ 10 w 56"/>
                    <a:gd name="T5" fmla="*/ 31 h 207"/>
                    <a:gd name="T6" fmla="*/ 11 w 56"/>
                    <a:gd name="T7" fmla="*/ 41 h 207"/>
                    <a:gd name="T8" fmla="*/ 16 w 56"/>
                    <a:gd name="T9" fmla="*/ 51 h 207"/>
                    <a:gd name="T10" fmla="*/ 18 w 56"/>
                    <a:gd name="T11" fmla="*/ 63 h 207"/>
                    <a:gd name="T12" fmla="*/ 20 w 56"/>
                    <a:gd name="T13" fmla="*/ 75 h 207"/>
                    <a:gd name="T14" fmla="*/ 23 w 56"/>
                    <a:gd name="T15" fmla="*/ 86 h 207"/>
                    <a:gd name="T16" fmla="*/ 24 w 56"/>
                    <a:gd name="T17" fmla="*/ 98 h 207"/>
                    <a:gd name="T18" fmla="*/ 26 w 56"/>
                    <a:gd name="T19" fmla="*/ 111 h 207"/>
                    <a:gd name="T20" fmla="*/ 27 w 56"/>
                    <a:gd name="T21" fmla="*/ 124 h 207"/>
                    <a:gd name="T22" fmla="*/ 29 w 56"/>
                    <a:gd name="T23" fmla="*/ 136 h 207"/>
                    <a:gd name="T24" fmla="*/ 29 w 56"/>
                    <a:gd name="T25" fmla="*/ 150 h 207"/>
                    <a:gd name="T26" fmla="*/ 30 w 56"/>
                    <a:gd name="T27" fmla="*/ 163 h 207"/>
                    <a:gd name="T28" fmla="*/ 32 w 56"/>
                    <a:gd name="T29" fmla="*/ 178 h 207"/>
                    <a:gd name="T30" fmla="*/ 32 w 56"/>
                    <a:gd name="T31" fmla="*/ 192 h 207"/>
                    <a:gd name="T32" fmla="*/ 33 w 56"/>
                    <a:gd name="T33" fmla="*/ 207 h 207"/>
                    <a:gd name="T34" fmla="*/ 56 w 56"/>
                    <a:gd name="T35" fmla="*/ 206 h 207"/>
                    <a:gd name="T36" fmla="*/ 55 w 56"/>
                    <a:gd name="T37" fmla="*/ 191 h 207"/>
                    <a:gd name="T38" fmla="*/ 53 w 56"/>
                    <a:gd name="T39" fmla="*/ 178 h 207"/>
                    <a:gd name="T40" fmla="*/ 53 w 56"/>
                    <a:gd name="T41" fmla="*/ 163 h 207"/>
                    <a:gd name="T42" fmla="*/ 52 w 56"/>
                    <a:gd name="T43" fmla="*/ 149 h 207"/>
                    <a:gd name="T44" fmla="*/ 50 w 56"/>
                    <a:gd name="T45" fmla="*/ 136 h 207"/>
                    <a:gd name="T46" fmla="*/ 50 w 56"/>
                    <a:gd name="T47" fmla="*/ 121 h 207"/>
                    <a:gd name="T48" fmla="*/ 49 w 56"/>
                    <a:gd name="T49" fmla="*/ 108 h 207"/>
                    <a:gd name="T50" fmla="*/ 48 w 56"/>
                    <a:gd name="T51" fmla="*/ 95 h 207"/>
                    <a:gd name="T52" fmla="*/ 46 w 56"/>
                    <a:gd name="T53" fmla="*/ 82 h 207"/>
                    <a:gd name="T54" fmla="*/ 43 w 56"/>
                    <a:gd name="T55" fmla="*/ 70 h 207"/>
                    <a:gd name="T56" fmla="*/ 40 w 56"/>
                    <a:gd name="T57" fmla="*/ 59 h 207"/>
                    <a:gd name="T58" fmla="*/ 39 w 56"/>
                    <a:gd name="T59" fmla="*/ 46 h 207"/>
                    <a:gd name="T60" fmla="*/ 34 w 56"/>
                    <a:gd name="T61" fmla="*/ 34 h 207"/>
                    <a:gd name="T62" fmla="*/ 32 w 56"/>
                    <a:gd name="T63" fmla="*/ 22 h 207"/>
                    <a:gd name="T64" fmla="*/ 26 w 56"/>
                    <a:gd name="T65" fmla="*/ 11 h 207"/>
                    <a:gd name="T66" fmla="*/ 20 w 56"/>
                    <a:gd name="T67" fmla="*/ 0 h 207"/>
                    <a:gd name="T68" fmla="*/ 0 w 56"/>
                    <a:gd name="T69" fmla="*/ 1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207">
                      <a:moveTo>
                        <a:pt x="0" y="11"/>
                      </a:moveTo>
                      <a:lnTo>
                        <a:pt x="4" y="21"/>
                      </a:lnTo>
                      <a:lnTo>
                        <a:pt x="10" y="31"/>
                      </a:lnTo>
                      <a:lnTo>
                        <a:pt x="11" y="41"/>
                      </a:lnTo>
                      <a:lnTo>
                        <a:pt x="16" y="51"/>
                      </a:lnTo>
                      <a:lnTo>
                        <a:pt x="18" y="63"/>
                      </a:lnTo>
                      <a:lnTo>
                        <a:pt x="20" y="75"/>
                      </a:lnTo>
                      <a:lnTo>
                        <a:pt x="23" y="86"/>
                      </a:lnTo>
                      <a:lnTo>
                        <a:pt x="24" y="98"/>
                      </a:lnTo>
                      <a:lnTo>
                        <a:pt x="26" y="111"/>
                      </a:lnTo>
                      <a:lnTo>
                        <a:pt x="27" y="124"/>
                      </a:lnTo>
                      <a:lnTo>
                        <a:pt x="29" y="136"/>
                      </a:lnTo>
                      <a:lnTo>
                        <a:pt x="29" y="150"/>
                      </a:lnTo>
                      <a:lnTo>
                        <a:pt x="30" y="163"/>
                      </a:lnTo>
                      <a:lnTo>
                        <a:pt x="32" y="178"/>
                      </a:lnTo>
                      <a:lnTo>
                        <a:pt x="32" y="192"/>
                      </a:lnTo>
                      <a:lnTo>
                        <a:pt x="33" y="207"/>
                      </a:lnTo>
                      <a:lnTo>
                        <a:pt x="56" y="206"/>
                      </a:lnTo>
                      <a:lnTo>
                        <a:pt x="55" y="191"/>
                      </a:lnTo>
                      <a:lnTo>
                        <a:pt x="53" y="178"/>
                      </a:lnTo>
                      <a:lnTo>
                        <a:pt x="53" y="163"/>
                      </a:lnTo>
                      <a:lnTo>
                        <a:pt x="52" y="149"/>
                      </a:lnTo>
                      <a:lnTo>
                        <a:pt x="50" y="136"/>
                      </a:lnTo>
                      <a:lnTo>
                        <a:pt x="50" y="121"/>
                      </a:lnTo>
                      <a:lnTo>
                        <a:pt x="49" y="108"/>
                      </a:lnTo>
                      <a:lnTo>
                        <a:pt x="48" y="95"/>
                      </a:lnTo>
                      <a:lnTo>
                        <a:pt x="46" y="82"/>
                      </a:lnTo>
                      <a:lnTo>
                        <a:pt x="43" y="70"/>
                      </a:lnTo>
                      <a:lnTo>
                        <a:pt x="40" y="59"/>
                      </a:lnTo>
                      <a:lnTo>
                        <a:pt x="39" y="46"/>
                      </a:lnTo>
                      <a:lnTo>
                        <a:pt x="34" y="34"/>
                      </a:lnTo>
                      <a:lnTo>
                        <a:pt x="32" y="22"/>
                      </a:lnTo>
                      <a:lnTo>
                        <a:pt x="26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3" name="Freeform 171"/>
                <p:cNvSpPr>
                  <a:spLocks/>
                </p:cNvSpPr>
                <p:nvPr/>
              </p:nvSpPr>
              <p:spPr bwMode="auto">
                <a:xfrm>
                  <a:off x="5130" y="2505"/>
                  <a:ext cx="60" cy="54"/>
                </a:xfrm>
                <a:custGeom>
                  <a:avLst/>
                  <a:gdLst>
                    <a:gd name="T0" fmla="*/ 0 w 180"/>
                    <a:gd name="T1" fmla="*/ 22 h 162"/>
                    <a:gd name="T2" fmla="*/ 13 w 180"/>
                    <a:gd name="T3" fmla="*/ 29 h 162"/>
                    <a:gd name="T4" fmla="*/ 26 w 180"/>
                    <a:gd name="T5" fmla="*/ 35 h 162"/>
                    <a:gd name="T6" fmla="*/ 37 w 180"/>
                    <a:gd name="T7" fmla="*/ 39 h 162"/>
                    <a:gd name="T8" fmla="*/ 49 w 180"/>
                    <a:gd name="T9" fmla="*/ 47 h 162"/>
                    <a:gd name="T10" fmla="*/ 61 w 180"/>
                    <a:gd name="T11" fmla="*/ 54 h 162"/>
                    <a:gd name="T12" fmla="*/ 72 w 180"/>
                    <a:gd name="T13" fmla="*/ 61 h 162"/>
                    <a:gd name="T14" fmla="*/ 83 w 180"/>
                    <a:gd name="T15" fmla="*/ 70 h 162"/>
                    <a:gd name="T16" fmla="*/ 93 w 180"/>
                    <a:gd name="T17" fmla="*/ 77 h 162"/>
                    <a:gd name="T18" fmla="*/ 103 w 180"/>
                    <a:gd name="T19" fmla="*/ 86 h 162"/>
                    <a:gd name="T20" fmla="*/ 112 w 180"/>
                    <a:gd name="T21" fmla="*/ 96 h 162"/>
                    <a:gd name="T22" fmla="*/ 120 w 180"/>
                    <a:gd name="T23" fmla="*/ 106 h 162"/>
                    <a:gd name="T24" fmla="*/ 131 w 180"/>
                    <a:gd name="T25" fmla="*/ 117 h 162"/>
                    <a:gd name="T26" fmla="*/ 138 w 180"/>
                    <a:gd name="T27" fmla="*/ 127 h 162"/>
                    <a:gd name="T28" fmla="*/ 145 w 180"/>
                    <a:gd name="T29" fmla="*/ 138 h 162"/>
                    <a:gd name="T30" fmla="*/ 152 w 180"/>
                    <a:gd name="T31" fmla="*/ 150 h 162"/>
                    <a:gd name="T32" fmla="*/ 160 w 180"/>
                    <a:gd name="T33" fmla="*/ 162 h 162"/>
                    <a:gd name="T34" fmla="*/ 180 w 180"/>
                    <a:gd name="T35" fmla="*/ 151 h 162"/>
                    <a:gd name="T36" fmla="*/ 173 w 180"/>
                    <a:gd name="T37" fmla="*/ 138 h 162"/>
                    <a:gd name="T38" fmla="*/ 165 w 180"/>
                    <a:gd name="T39" fmla="*/ 125 h 162"/>
                    <a:gd name="T40" fmla="*/ 157 w 180"/>
                    <a:gd name="T41" fmla="*/ 114 h 162"/>
                    <a:gd name="T42" fmla="*/ 148 w 180"/>
                    <a:gd name="T43" fmla="*/ 102 h 162"/>
                    <a:gd name="T44" fmla="*/ 139 w 180"/>
                    <a:gd name="T45" fmla="*/ 90 h 162"/>
                    <a:gd name="T46" fmla="*/ 129 w 180"/>
                    <a:gd name="T47" fmla="*/ 79 h 162"/>
                    <a:gd name="T48" fmla="*/ 119 w 180"/>
                    <a:gd name="T49" fmla="*/ 70 h 162"/>
                    <a:gd name="T50" fmla="*/ 107 w 180"/>
                    <a:gd name="T51" fmla="*/ 60 h 162"/>
                    <a:gd name="T52" fmla="*/ 97 w 180"/>
                    <a:gd name="T53" fmla="*/ 51 h 162"/>
                    <a:gd name="T54" fmla="*/ 85 w 180"/>
                    <a:gd name="T55" fmla="*/ 42 h 162"/>
                    <a:gd name="T56" fmla="*/ 74 w 180"/>
                    <a:gd name="T57" fmla="*/ 35 h 162"/>
                    <a:gd name="T58" fmla="*/ 61 w 180"/>
                    <a:gd name="T59" fmla="*/ 26 h 162"/>
                    <a:gd name="T60" fmla="*/ 48 w 180"/>
                    <a:gd name="T61" fmla="*/ 19 h 162"/>
                    <a:gd name="T62" fmla="*/ 36 w 180"/>
                    <a:gd name="T63" fmla="*/ 13 h 162"/>
                    <a:gd name="T64" fmla="*/ 21 w 180"/>
                    <a:gd name="T65" fmla="*/ 7 h 162"/>
                    <a:gd name="T66" fmla="*/ 8 w 180"/>
                    <a:gd name="T67" fmla="*/ 0 h 162"/>
                    <a:gd name="T68" fmla="*/ 0 w 180"/>
                    <a:gd name="T69" fmla="*/ 2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0" h="162">
                      <a:moveTo>
                        <a:pt x="0" y="22"/>
                      </a:moveTo>
                      <a:lnTo>
                        <a:pt x="13" y="29"/>
                      </a:lnTo>
                      <a:lnTo>
                        <a:pt x="26" y="35"/>
                      </a:lnTo>
                      <a:lnTo>
                        <a:pt x="37" y="39"/>
                      </a:lnTo>
                      <a:lnTo>
                        <a:pt x="49" y="47"/>
                      </a:lnTo>
                      <a:lnTo>
                        <a:pt x="61" y="54"/>
                      </a:lnTo>
                      <a:lnTo>
                        <a:pt x="72" y="61"/>
                      </a:lnTo>
                      <a:lnTo>
                        <a:pt x="83" y="70"/>
                      </a:lnTo>
                      <a:lnTo>
                        <a:pt x="93" y="77"/>
                      </a:lnTo>
                      <a:lnTo>
                        <a:pt x="103" y="86"/>
                      </a:lnTo>
                      <a:lnTo>
                        <a:pt x="112" y="96"/>
                      </a:lnTo>
                      <a:lnTo>
                        <a:pt x="120" y="106"/>
                      </a:lnTo>
                      <a:lnTo>
                        <a:pt x="131" y="117"/>
                      </a:lnTo>
                      <a:lnTo>
                        <a:pt x="138" y="127"/>
                      </a:lnTo>
                      <a:lnTo>
                        <a:pt x="145" y="138"/>
                      </a:lnTo>
                      <a:lnTo>
                        <a:pt x="152" y="150"/>
                      </a:lnTo>
                      <a:lnTo>
                        <a:pt x="160" y="162"/>
                      </a:lnTo>
                      <a:lnTo>
                        <a:pt x="180" y="151"/>
                      </a:lnTo>
                      <a:lnTo>
                        <a:pt x="173" y="138"/>
                      </a:lnTo>
                      <a:lnTo>
                        <a:pt x="165" y="125"/>
                      </a:lnTo>
                      <a:lnTo>
                        <a:pt x="157" y="114"/>
                      </a:lnTo>
                      <a:lnTo>
                        <a:pt x="148" y="102"/>
                      </a:lnTo>
                      <a:lnTo>
                        <a:pt x="139" y="90"/>
                      </a:lnTo>
                      <a:lnTo>
                        <a:pt x="129" y="79"/>
                      </a:lnTo>
                      <a:lnTo>
                        <a:pt x="119" y="70"/>
                      </a:lnTo>
                      <a:lnTo>
                        <a:pt x="107" y="60"/>
                      </a:lnTo>
                      <a:lnTo>
                        <a:pt x="97" y="51"/>
                      </a:lnTo>
                      <a:lnTo>
                        <a:pt x="85" y="42"/>
                      </a:lnTo>
                      <a:lnTo>
                        <a:pt x="74" y="35"/>
                      </a:lnTo>
                      <a:lnTo>
                        <a:pt x="61" y="26"/>
                      </a:lnTo>
                      <a:lnTo>
                        <a:pt x="48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8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4" name="Freeform 172"/>
                <p:cNvSpPr>
                  <a:spLocks/>
                </p:cNvSpPr>
                <p:nvPr/>
              </p:nvSpPr>
              <p:spPr bwMode="auto">
                <a:xfrm>
                  <a:off x="5058" y="2499"/>
                  <a:ext cx="75" cy="13"/>
                </a:xfrm>
                <a:custGeom>
                  <a:avLst/>
                  <a:gdLst>
                    <a:gd name="T0" fmla="*/ 7 w 225"/>
                    <a:gd name="T1" fmla="*/ 40 h 41"/>
                    <a:gd name="T2" fmla="*/ 19 w 225"/>
                    <a:gd name="T3" fmla="*/ 37 h 41"/>
                    <a:gd name="T4" fmla="*/ 31 w 225"/>
                    <a:gd name="T5" fmla="*/ 34 h 41"/>
                    <a:gd name="T6" fmla="*/ 44 w 225"/>
                    <a:gd name="T7" fmla="*/ 31 h 41"/>
                    <a:gd name="T8" fmla="*/ 57 w 225"/>
                    <a:gd name="T9" fmla="*/ 28 h 41"/>
                    <a:gd name="T10" fmla="*/ 70 w 225"/>
                    <a:gd name="T11" fmla="*/ 26 h 41"/>
                    <a:gd name="T12" fmla="*/ 83 w 225"/>
                    <a:gd name="T13" fmla="*/ 25 h 41"/>
                    <a:gd name="T14" fmla="*/ 97 w 225"/>
                    <a:gd name="T15" fmla="*/ 24 h 41"/>
                    <a:gd name="T16" fmla="*/ 111 w 225"/>
                    <a:gd name="T17" fmla="*/ 24 h 41"/>
                    <a:gd name="T18" fmla="*/ 124 w 225"/>
                    <a:gd name="T19" fmla="*/ 24 h 41"/>
                    <a:gd name="T20" fmla="*/ 138 w 225"/>
                    <a:gd name="T21" fmla="*/ 25 h 41"/>
                    <a:gd name="T22" fmla="*/ 153 w 225"/>
                    <a:gd name="T23" fmla="*/ 26 h 41"/>
                    <a:gd name="T24" fmla="*/ 166 w 225"/>
                    <a:gd name="T25" fmla="*/ 28 h 41"/>
                    <a:gd name="T26" fmla="*/ 179 w 225"/>
                    <a:gd name="T27" fmla="*/ 31 h 41"/>
                    <a:gd name="T28" fmla="*/ 192 w 225"/>
                    <a:gd name="T29" fmla="*/ 34 h 41"/>
                    <a:gd name="T30" fmla="*/ 204 w 225"/>
                    <a:gd name="T31" fmla="*/ 38 h 41"/>
                    <a:gd name="T32" fmla="*/ 217 w 225"/>
                    <a:gd name="T33" fmla="*/ 41 h 41"/>
                    <a:gd name="T34" fmla="*/ 225 w 225"/>
                    <a:gd name="T35" fmla="*/ 19 h 41"/>
                    <a:gd name="T36" fmla="*/ 212 w 225"/>
                    <a:gd name="T37" fmla="*/ 15 h 41"/>
                    <a:gd name="T38" fmla="*/ 198 w 225"/>
                    <a:gd name="T39" fmla="*/ 10 h 41"/>
                    <a:gd name="T40" fmla="*/ 185 w 225"/>
                    <a:gd name="T41" fmla="*/ 8 h 41"/>
                    <a:gd name="T42" fmla="*/ 170 w 225"/>
                    <a:gd name="T43" fmla="*/ 5 h 41"/>
                    <a:gd name="T44" fmla="*/ 156 w 225"/>
                    <a:gd name="T45" fmla="*/ 3 h 41"/>
                    <a:gd name="T46" fmla="*/ 141 w 225"/>
                    <a:gd name="T47" fmla="*/ 2 h 41"/>
                    <a:gd name="T48" fmla="*/ 125 w 225"/>
                    <a:gd name="T49" fmla="*/ 0 h 41"/>
                    <a:gd name="T50" fmla="*/ 111 w 225"/>
                    <a:gd name="T51" fmla="*/ 0 h 41"/>
                    <a:gd name="T52" fmla="*/ 96 w 225"/>
                    <a:gd name="T53" fmla="*/ 2 h 41"/>
                    <a:gd name="T54" fmla="*/ 80 w 225"/>
                    <a:gd name="T55" fmla="*/ 2 h 41"/>
                    <a:gd name="T56" fmla="*/ 67 w 225"/>
                    <a:gd name="T57" fmla="*/ 3 h 41"/>
                    <a:gd name="T58" fmla="*/ 52 w 225"/>
                    <a:gd name="T59" fmla="*/ 5 h 41"/>
                    <a:gd name="T60" fmla="*/ 39 w 225"/>
                    <a:gd name="T61" fmla="*/ 8 h 41"/>
                    <a:gd name="T62" fmla="*/ 26 w 225"/>
                    <a:gd name="T63" fmla="*/ 10 h 41"/>
                    <a:gd name="T64" fmla="*/ 13 w 225"/>
                    <a:gd name="T65" fmla="*/ 13 h 41"/>
                    <a:gd name="T66" fmla="*/ 0 w 225"/>
                    <a:gd name="T67" fmla="*/ 16 h 41"/>
                    <a:gd name="T68" fmla="*/ 7 w 225"/>
                    <a:gd name="T69" fmla="*/ 4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5" h="41">
                      <a:moveTo>
                        <a:pt x="7" y="40"/>
                      </a:moveTo>
                      <a:lnTo>
                        <a:pt x="19" y="37"/>
                      </a:lnTo>
                      <a:lnTo>
                        <a:pt x="31" y="34"/>
                      </a:lnTo>
                      <a:lnTo>
                        <a:pt x="44" y="31"/>
                      </a:lnTo>
                      <a:lnTo>
                        <a:pt x="57" y="28"/>
                      </a:lnTo>
                      <a:lnTo>
                        <a:pt x="70" y="26"/>
                      </a:lnTo>
                      <a:lnTo>
                        <a:pt x="83" y="25"/>
                      </a:lnTo>
                      <a:lnTo>
                        <a:pt x="97" y="24"/>
                      </a:lnTo>
                      <a:lnTo>
                        <a:pt x="111" y="24"/>
                      </a:lnTo>
                      <a:lnTo>
                        <a:pt x="124" y="24"/>
                      </a:lnTo>
                      <a:lnTo>
                        <a:pt x="138" y="25"/>
                      </a:lnTo>
                      <a:lnTo>
                        <a:pt x="153" y="26"/>
                      </a:lnTo>
                      <a:lnTo>
                        <a:pt x="166" y="28"/>
                      </a:lnTo>
                      <a:lnTo>
                        <a:pt x="179" y="31"/>
                      </a:lnTo>
                      <a:lnTo>
                        <a:pt x="192" y="34"/>
                      </a:lnTo>
                      <a:lnTo>
                        <a:pt x="204" y="38"/>
                      </a:lnTo>
                      <a:lnTo>
                        <a:pt x="217" y="41"/>
                      </a:lnTo>
                      <a:lnTo>
                        <a:pt x="225" y="19"/>
                      </a:lnTo>
                      <a:lnTo>
                        <a:pt x="212" y="15"/>
                      </a:lnTo>
                      <a:lnTo>
                        <a:pt x="198" y="10"/>
                      </a:lnTo>
                      <a:lnTo>
                        <a:pt x="185" y="8"/>
                      </a:lnTo>
                      <a:lnTo>
                        <a:pt x="170" y="5"/>
                      </a:lnTo>
                      <a:lnTo>
                        <a:pt x="156" y="3"/>
                      </a:lnTo>
                      <a:lnTo>
                        <a:pt x="141" y="2"/>
                      </a:lnTo>
                      <a:lnTo>
                        <a:pt x="125" y="0"/>
                      </a:lnTo>
                      <a:lnTo>
                        <a:pt x="111" y="0"/>
                      </a:lnTo>
                      <a:lnTo>
                        <a:pt x="96" y="2"/>
                      </a:lnTo>
                      <a:lnTo>
                        <a:pt x="80" y="2"/>
                      </a:lnTo>
                      <a:lnTo>
                        <a:pt x="67" y="3"/>
                      </a:lnTo>
                      <a:lnTo>
                        <a:pt x="52" y="5"/>
                      </a:lnTo>
                      <a:lnTo>
                        <a:pt x="39" y="8"/>
                      </a:lnTo>
                      <a:lnTo>
                        <a:pt x="26" y="10"/>
                      </a:lnTo>
                      <a:lnTo>
                        <a:pt x="13" y="13"/>
                      </a:lnTo>
                      <a:lnTo>
                        <a:pt x="0" y="16"/>
                      </a:lnTo>
                      <a:lnTo>
                        <a:pt x="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5" name="Freeform 173"/>
                <p:cNvSpPr>
                  <a:spLocks/>
                </p:cNvSpPr>
                <p:nvPr/>
              </p:nvSpPr>
              <p:spPr bwMode="auto">
                <a:xfrm>
                  <a:off x="5044" y="2504"/>
                  <a:ext cx="16" cy="13"/>
                </a:xfrm>
                <a:custGeom>
                  <a:avLst/>
                  <a:gdLst>
                    <a:gd name="T0" fmla="*/ 10 w 48"/>
                    <a:gd name="T1" fmla="*/ 40 h 40"/>
                    <a:gd name="T2" fmla="*/ 15 w 48"/>
                    <a:gd name="T3" fmla="*/ 38 h 40"/>
                    <a:gd name="T4" fmla="*/ 21 w 48"/>
                    <a:gd name="T5" fmla="*/ 35 h 40"/>
                    <a:gd name="T6" fmla="*/ 25 w 48"/>
                    <a:gd name="T7" fmla="*/ 32 h 40"/>
                    <a:gd name="T8" fmla="*/ 29 w 48"/>
                    <a:gd name="T9" fmla="*/ 31 h 40"/>
                    <a:gd name="T10" fmla="*/ 34 w 48"/>
                    <a:gd name="T11" fmla="*/ 29 h 40"/>
                    <a:gd name="T12" fmla="*/ 40 w 48"/>
                    <a:gd name="T13" fmla="*/ 26 h 40"/>
                    <a:gd name="T14" fmla="*/ 44 w 48"/>
                    <a:gd name="T15" fmla="*/ 25 h 40"/>
                    <a:gd name="T16" fmla="*/ 48 w 48"/>
                    <a:gd name="T17" fmla="*/ 24 h 40"/>
                    <a:gd name="T18" fmla="*/ 41 w 48"/>
                    <a:gd name="T19" fmla="*/ 0 h 40"/>
                    <a:gd name="T20" fmla="*/ 35 w 48"/>
                    <a:gd name="T21" fmla="*/ 3 h 40"/>
                    <a:gd name="T22" fmla="*/ 32 w 48"/>
                    <a:gd name="T23" fmla="*/ 5 h 40"/>
                    <a:gd name="T24" fmla="*/ 26 w 48"/>
                    <a:gd name="T25" fmla="*/ 8 h 40"/>
                    <a:gd name="T26" fmla="*/ 21 w 48"/>
                    <a:gd name="T27" fmla="*/ 9 h 40"/>
                    <a:gd name="T28" fmla="*/ 15 w 48"/>
                    <a:gd name="T29" fmla="*/ 12 h 40"/>
                    <a:gd name="T30" fmla="*/ 10 w 48"/>
                    <a:gd name="T31" fmla="*/ 13 h 40"/>
                    <a:gd name="T32" fmla="*/ 5 w 48"/>
                    <a:gd name="T33" fmla="*/ 15 h 40"/>
                    <a:gd name="T34" fmla="*/ 0 w 48"/>
                    <a:gd name="T35" fmla="*/ 18 h 40"/>
                    <a:gd name="T36" fmla="*/ 10 w 48"/>
                    <a:gd name="T3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8" h="40">
                      <a:moveTo>
                        <a:pt x="10" y="40"/>
                      </a:moveTo>
                      <a:lnTo>
                        <a:pt x="15" y="38"/>
                      </a:lnTo>
                      <a:lnTo>
                        <a:pt x="21" y="35"/>
                      </a:lnTo>
                      <a:lnTo>
                        <a:pt x="25" y="32"/>
                      </a:lnTo>
                      <a:lnTo>
                        <a:pt x="29" y="31"/>
                      </a:lnTo>
                      <a:lnTo>
                        <a:pt x="34" y="29"/>
                      </a:lnTo>
                      <a:lnTo>
                        <a:pt x="40" y="26"/>
                      </a:lnTo>
                      <a:lnTo>
                        <a:pt x="44" y="25"/>
                      </a:lnTo>
                      <a:lnTo>
                        <a:pt x="48" y="24"/>
                      </a:lnTo>
                      <a:lnTo>
                        <a:pt x="41" y="0"/>
                      </a:lnTo>
                      <a:lnTo>
                        <a:pt x="35" y="3"/>
                      </a:lnTo>
                      <a:lnTo>
                        <a:pt x="32" y="5"/>
                      </a:lnTo>
                      <a:lnTo>
                        <a:pt x="26" y="8"/>
                      </a:lnTo>
                      <a:lnTo>
                        <a:pt x="21" y="9"/>
                      </a:lnTo>
                      <a:lnTo>
                        <a:pt x="15" y="12"/>
                      </a:lnTo>
                      <a:lnTo>
                        <a:pt x="10" y="13"/>
                      </a:lnTo>
                      <a:lnTo>
                        <a:pt x="5" y="15"/>
                      </a:lnTo>
                      <a:lnTo>
                        <a:pt x="0" y="18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6" name="Freeform 174"/>
                <p:cNvSpPr>
                  <a:spLocks/>
                </p:cNvSpPr>
                <p:nvPr/>
              </p:nvSpPr>
              <p:spPr bwMode="auto">
                <a:xfrm>
                  <a:off x="5055" y="2505"/>
                  <a:ext cx="6" cy="7"/>
                </a:xfrm>
                <a:custGeom>
                  <a:avLst/>
                  <a:gdLst>
                    <a:gd name="T0" fmla="*/ 8 w 18"/>
                    <a:gd name="T1" fmla="*/ 0 h 23"/>
                    <a:gd name="T2" fmla="*/ 3 w 18"/>
                    <a:gd name="T3" fmla="*/ 3 h 23"/>
                    <a:gd name="T4" fmla="*/ 2 w 18"/>
                    <a:gd name="T5" fmla="*/ 6 h 23"/>
                    <a:gd name="T6" fmla="*/ 0 w 18"/>
                    <a:gd name="T7" fmla="*/ 10 h 23"/>
                    <a:gd name="T8" fmla="*/ 2 w 18"/>
                    <a:gd name="T9" fmla="*/ 14 h 23"/>
                    <a:gd name="T10" fmla="*/ 5 w 18"/>
                    <a:gd name="T11" fmla="*/ 19 h 23"/>
                    <a:gd name="T12" fmla="*/ 8 w 18"/>
                    <a:gd name="T13" fmla="*/ 22 h 23"/>
                    <a:gd name="T14" fmla="*/ 12 w 18"/>
                    <a:gd name="T15" fmla="*/ 23 h 23"/>
                    <a:gd name="T16" fmla="*/ 18 w 18"/>
                    <a:gd name="T17" fmla="*/ 22 h 23"/>
                    <a:gd name="T18" fmla="*/ 8 w 1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3">
                      <a:moveTo>
                        <a:pt x="8" y="0"/>
                      </a:move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5" y="19"/>
                      </a:lnTo>
                      <a:lnTo>
                        <a:pt x="8" y="22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7" name="Freeform 175"/>
                <p:cNvSpPr>
                  <a:spLocks/>
                </p:cNvSpPr>
                <p:nvPr/>
              </p:nvSpPr>
              <p:spPr bwMode="auto">
                <a:xfrm>
                  <a:off x="5091" y="2566"/>
                  <a:ext cx="121" cy="124"/>
                </a:xfrm>
                <a:custGeom>
                  <a:avLst/>
                  <a:gdLst>
                    <a:gd name="T0" fmla="*/ 20 w 363"/>
                    <a:gd name="T1" fmla="*/ 337 h 374"/>
                    <a:gd name="T2" fmla="*/ 9 w 363"/>
                    <a:gd name="T3" fmla="*/ 321 h 374"/>
                    <a:gd name="T4" fmla="*/ 1 w 363"/>
                    <a:gd name="T5" fmla="*/ 301 h 374"/>
                    <a:gd name="T6" fmla="*/ 0 w 363"/>
                    <a:gd name="T7" fmla="*/ 279 h 374"/>
                    <a:gd name="T8" fmla="*/ 4 w 363"/>
                    <a:gd name="T9" fmla="*/ 252 h 374"/>
                    <a:gd name="T10" fmla="*/ 13 w 363"/>
                    <a:gd name="T11" fmla="*/ 221 h 374"/>
                    <a:gd name="T12" fmla="*/ 27 w 363"/>
                    <a:gd name="T13" fmla="*/ 192 h 374"/>
                    <a:gd name="T14" fmla="*/ 45 w 363"/>
                    <a:gd name="T15" fmla="*/ 160 h 374"/>
                    <a:gd name="T16" fmla="*/ 65 w 363"/>
                    <a:gd name="T17" fmla="*/ 129 h 374"/>
                    <a:gd name="T18" fmla="*/ 86 w 363"/>
                    <a:gd name="T19" fmla="*/ 95 h 374"/>
                    <a:gd name="T20" fmla="*/ 106 w 363"/>
                    <a:gd name="T21" fmla="*/ 60 h 374"/>
                    <a:gd name="T22" fmla="*/ 125 w 363"/>
                    <a:gd name="T23" fmla="*/ 20 h 374"/>
                    <a:gd name="T24" fmla="*/ 134 w 363"/>
                    <a:gd name="T25" fmla="*/ 22 h 374"/>
                    <a:gd name="T26" fmla="*/ 137 w 363"/>
                    <a:gd name="T27" fmla="*/ 63 h 374"/>
                    <a:gd name="T28" fmla="*/ 145 w 363"/>
                    <a:gd name="T29" fmla="*/ 97 h 374"/>
                    <a:gd name="T30" fmla="*/ 163 w 363"/>
                    <a:gd name="T31" fmla="*/ 125 h 374"/>
                    <a:gd name="T32" fmla="*/ 183 w 363"/>
                    <a:gd name="T33" fmla="*/ 141 h 374"/>
                    <a:gd name="T34" fmla="*/ 199 w 363"/>
                    <a:gd name="T35" fmla="*/ 148 h 374"/>
                    <a:gd name="T36" fmla="*/ 217 w 363"/>
                    <a:gd name="T37" fmla="*/ 154 h 374"/>
                    <a:gd name="T38" fmla="*/ 237 w 363"/>
                    <a:gd name="T39" fmla="*/ 159 h 374"/>
                    <a:gd name="T40" fmla="*/ 256 w 363"/>
                    <a:gd name="T41" fmla="*/ 163 h 374"/>
                    <a:gd name="T42" fmla="*/ 278 w 363"/>
                    <a:gd name="T43" fmla="*/ 169 h 374"/>
                    <a:gd name="T44" fmla="*/ 298 w 363"/>
                    <a:gd name="T45" fmla="*/ 175 h 374"/>
                    <a:gd name="T46" fmla="*/ 318 w 363"/>
                    <a:gd name="T47" fmla="*/ 185 h 374"/>
                    <a:gd name="T48" fmla="*/ 334 w 363"/>
                    <a:gd name="T49" fmla="*/ 195 h 374"/>
                    <a:gd name="T50" fmla="*/ 344 w 363"/>
                    <a:gd name="T51" fmla="*/ 205 h 374"/>
                    <a:gd name="T52" fmla="*/ 352 w 363"/>
                    <a:gd name="T53" fmla="*/ 218 h 374"/>
                    <a:gd name="T54" fmla="*/ 358 w 363"/>
                    <a:gd name="T55" fmla="*/ 233 h 374"/>
                    <a:gd name="T56" fmla="*/ 362 w 363"/>
                    <a:gd name="T57" fmla="*/ 269 h 374"/>
                    <a:gd name="T58" fmla="*/ 362 w 363"/>
                    <a:gd name="T59" fmla="*/ 332 h 374"/>
                    <a:gd name="T60" fmla="*/ 344 w 363"/>
                    <a:gd name="T61" fmla="*/ 359 h 374"/>
                    <a:gd name="T62" fmla="*/ 324 w 363"/>
                    <a:gd name="T63" fmla="*/ 368 h 374"/>
                    <a:gd name="T64" fmla="*/ 302 w 363"/>
                    <a:gd name="T65" fmla="*/ 374 h 374"/>
                    <a:gd name="T66" fmla="*/ 280 w 363"/>
                    <a:gd name="T67" fmla="*/ 374 h 374"/>
                    <a:gd name="T68" fmla="*/ 275 w 363"/>
                    <a:gd name="T69" fmla="*/ 361 h 374"/>
                    <a:gd name="T70" fmla="*/ 278 w 363"/>
                    <a:gd name="T71" fmla="*/ 330 h 374"/>
                    <a:gd name="T72" fmla="*/ 270 w 363"/>
                    <a:gd name="T73" fmla="*/ 300 h 374"/>
                    <a:gd name="T74" fmla="*/ 257 w 363"/>
                    <a:gd name="T75" fmla="*/ 273 h 374"/>
                    <a:gd name="T76" fmla="*/ 238 w 363"/>
                    <a:gd name="T77" fmla="*/ 259 h 374"/>
                    <a:gd name="T78" fmla="*/ 224 w 363"/>
                    <a:gd name="T79" fmla="*/ 250 h 374"/>
                    <a:gd name="T80" fmla="*/ 208 w 363"/>
                    <a:gd name="T81" fmla="*/ 246 h 374"/>
                    <a:gd name="T82" fmla="*/ 193 w 363"/>
                    <a:gd name="T83" fmla="*/ 243 h 374"/>
                    <a:gd name="T84" fmla="*/ 176 w 363"/>
                    <a:gd name="T85" fmla="*/ 243 h 374"/>
                    <a:gd name="T86" fmla="*/ 160 w 363"/>
                    <a:gd name="T87" fmla="*/ 246 h 374"/>
                    <a:gd name="T88" fmla="*/ 144 w 363"/>
                    <a:gd name="T89" fmla="*/ 249 h 374"/>
                    <a:gd name="T90" fmla="*/ 128 w 363"/>
                    <a:gd name="T91" fmla="*/ 255 h 374"/>
                    <a:gd name="T92" fmla="*/ 105 w 363"/>
                    <a:gd name="T93" fmla="*/ 265 h 374"/>
                    <a:gd name="T94" fmla="*/ 80 w 363"/>
                    <a:gd name="T95" fmla="*/ 282 h 374"/>
                    <a:gd name="T96" fmla="*/ 57 w 363"/>
                    <a:gd name="T97" fmla="*/ 304 h 374"/>
                    <a:gd name="T98" fmla="*/ 38 w 363"/>
                    <a:gd name="T99" fmla="*/ 332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3" h="374">
                      <a:moveTo>
                        <a:pt x="29" y="346"/>
                      </a:moveTo>
                      <a:lnTo>
                        <a:pt x="20" y="337"/>
                      </a:lnTo>
                      <a:lnTo>
                        <a:pt x="14" y="329"/>
                      </a:lnTo>
                      <a:lnTo>
                        <a:pt x="9" y="321"/>
                      </a:lnTo>
                      <a:lnTo>
                        <a:pt x="4" y="311"/>
                      </a:lnTo>
                      <a:lnTo>
                        <a:pt x="1" y="301"/>
                      </a:lnTo>
                      <a:lnTo>
                        <a:pt x="0" y="289"/>
                      </a:lnTo>
                      <a:lnTo>
                        <a:pt x="0" y="279"/>
                      </a:lnTo>
                      <a:lnTo>
                        <a:pt x="1" y="266"/>
                      </a:lnTo>
                      <a:lnTo>
                        <a:pt x="4" y="252"/>
                      </a:lnTo>
                      <a:lnTo>
                        <a:pt x="7" y="236"/>
                      </a:lnTo>
                      <a:lnTo>
                        <a:pt x="13" y="221"/>
                      </a:lnTo>
                      <a:lnTo>
                        <a:pt x="20" y="207"/>
                      </a:lnTo>
                      <a:lnTo>
                        <a:pt x="27" y="192"/>
                      </a:lnTo>
                      <a:lnTo>
                        <a:pt x="36" y="176"/>
                      </a:lnTo>
                      <a:lnTo>
                        <a:pt x="45" y="160"/>
                      </a:lnTo>
                      <a:lnTo>
                        <a:pt x="55" y="144"/>
                      </a:lnTo>
                      <a:lnTo>
                        <a:pt x="65" y="129"/>
                      </a:lnTo>
                      <a:lnTo>
                        <a:pt x="75" y="112"/>
                      </a:lnTo>
                      <a:lnTo>
                        <a:pt x="86" y="95"/>
                      </a:lnTo>
                      <a:lnTo>
                        <a:pt x="96" y="77"/>
                      </a:lnTo>
                      <a:lnTo>
                        <a:pt x="106" y="60"/>
                      </a:lnTo>
                      <a:lnTo>
                        <a:pt x="116" y="41"/>
                      </a:lnTo>
                      <a:lnTo>
                        <a:pt x="125" y="20"/>
                      </a:lnTo>
                      <a:lnTo>
                        <a:pt x="134" y="0"/>
                      </a:lnTo>
                      <a:lnTo>
                        <a:pt x="134" y="22"/>
                      </a:lnTo>
                      <a:lnTo>
                        <a:pt x="135" y="44"/>
                      </a:lnTo>
                      <a:lnTo>
                        <a:pt x="137" y="63"/>
                      </a:lnTo>
                      <a:lnTo>
                        <a:pt x="139" y="80"/>
                      </a:lnTo>
                      <a:lnTo>
                        <a:pt x="145" y="97"/>
                      </a:lnTo>
                      <a:lnTo>
                        <a:pt x="151" y="112"/>
                      </a:lnTo>
                      <a:lnTo>
                        <a:pt x="163" y="125"/>
                      </a:lnTo>
                      <a:lnTo>
                        <a:pt x="176" y="137"/>
                      </a:lnTo>
                      <a:lnTo>
                        <a:pt x="183" y="141"/>
                      </a:lnTo>
                      <a:lnTo>
                        <a:pt x="190" y="144"/>
                      </a:lnTo>
                      <a:lnTo>
                        <a:pt x="199" y="148"/>
                      </a:lnTo>
                      <a:lnTo>
                        <a:pt x="208" y="151"/>
                      </a:lnTo>
                      <a:lnTo>
                        <a:pt x="217" y="154"/>
                      </a:lnTo>
                      <a:lnTo>
                        <a:pt x="227" y="156"/>
                      </a:lnTo>
                      <a:lnTo>
                        <a:pt x="237" y="159"/>
                      </a:lnTo>
                      <a:lnTo>
                        <a:pt x="246" y="161"/>
                      </a:lnTo>
                      <a:lnTo>
                        <a:pt x="256" y="163"/>
                      </a:lnTo>
                      <a:lnTo>
                        <a:pt x="266" y="166"/>
                      </a:lnTo>
                      <a:lnTo>
                        <a:pt x="278" y="169"/>
                      </a:lnTo>
                      <a:lnTo>
                        <a:pt x="288" y="172"/>
                      </a:lnTo>
                      <a:lnTo>
                        <a:pt x="298" y="175"/>
                      </a:lnTo>
                      <a:lnTo>
                        <a:pt x="308" y="180"/>
                      </a:lnTo>
                      <a:lnTo>
                        <a:pt x="318" y="185"/>
                      </a:lnTo>
                      <a:lnTo>
                        <a:pt x="327" y="189"/>
                      </a:lnTo>
                      <a:lnTo>
                        <a:pt x="334" y="195"/>
                      </a:lnTo>
                      <a:lnTo>
                        <a:pt x="339" y="199"/>
                      </a:lnTo>
                      <a:lnTo>
                        <a:pt x="344" y="205"/>
                      </a:lnTo>
                      <a:lnTo>
                        <a:pt x="349" y="211"/>
                      </a:lnTo>
                      <a:lnTo>
                        <a:pt x="352" y="218"/>
                      </a:lnTo>
                      <a:lnTo>
                        <a:pt x="355" y="225"/>
                      </a:lnTo>
                      <a:lnTo>
                        <a:pt x="358" y="233"/>
                      </a:lnTo>
                      <a:lnTo>
                        <a:pt x="359" y="241"/>
                      </a:lnTo>
                      <a:lnTo>
                        <a:pt x="362" y="269"/>
                      </a:lnTo>
                      <a:lnTo>
                        <a:pt x="363" y="301"/>
                      </a:lnTo>
                      <a:lnTo>
                        <a:pt x="362" y="332"/>
                      </a:lnTo>
                      <a:lnTo>
                        <a:pt x="356" y="355"/>
                      </a:lnTo>
                      <a:lnTo>
                        <a:pt x="344" y="359"/>
                      </a:lnTo>
                      <a:lnTo>
                        <a:pt x="334" y="365"/>
                      </a:lnTo>
                      <a:lnTo>
                        <a:pt x="324" y="368"/>
                      </a:lnTo>
                      <a:lnTo>
                        <a:pt x="312" y="372"/>
                      </a:lnTo>
                      <a:lnTo>
                        <a:pt x="302" y="374"/>
                      </a:lnTo>
                      <a:lnTo>
                        <a:pt x="291" y="374"/>
                      </a:lnTo>
                      <a:lnTo>
                        <a:pt x="280" y="374"/>
                      </a:lnTo>
                      <a:lnTo>
                        <a:pt x="272" y="374"/>
                      </a:lnTo>
                      <a:lnTo>
                        <a:pt x="275" y="361"/>
                      </a:lnTo>
                      <a:lnTo>
                        <a:pt x="278" y="346"/>
                      </a:lnTo>
                      <a:lnTo>
                        <a:pt x="278" y="330"/>
                      </a:lnTo>
                      <a:lnTo>
                        <a:pt x="275" y="316"/>
                      </a:lnTo>
                      <a:lnTo>
                        <a:pt x="270" y="300"/>
                      </a:lnTo>
                      <a:lnTo>
                        <a:pt x="265" y="287"/>
                      </a:lnTo>
                      <a:lnTo>
                        <a:pt x="257" y="273"/>
                      </a:lnTo>
                      <a:lnTo>
                        <a:pt x="246" y="263"/>
                      </a:lnTo>
                      <a:lnTo>
                        <a:pt x="238" y="259"/>
                      </a:lnTo>
                      <a:lnTo>
                        <a:pt x="231" y="255"/>
                      </a:lnTo>
                      <a:lnTo>
                        <a:pt x="224" y="250"/>
                      </a:lnTo>
                      <a:lnTo>
                        <a:pt x="217" y="247"/>
                      </a:lnTo>
                      <a:lnTo>
                        <a:pt x="208" y="246"/>
                      </a:lnTo>
                      <a:lnTo>
                        <a:pt x="201" y="244"/>
                      </a:lnTo>
                      <a:lnTo>
                        <a:pt x="193" y="243"/>
                      </a:lnTo>
                      <a:lnTo>
                        <a:pt x="185" y="243"/>
                      </a:lnTo>
                      <a:lnTo>
                        <a:pt x="176" y="243"/>
                      </a:lnTo>
                      <a:lnTo>
                        <a:pt x="169" y="244"/>
                      </a:lnTo>
                      <a:lnTo>
                        <a:pt x="160" y="246"/>
                      </a:lnTo>
                      <a:lnTo>
                        <a:pt x="151" y="247"/>
                      </a:lnTo>
                      <a:lnTo>
                        <a:pt x="144" y="249"/>
                      </a:lnTo>
                      <a:lnTo>
                        <a:pt x="135" y="252"/>
                      </a:lnTo>
                      <a:lnTo>
                        <a:pt x="128" y="255"/>
                      </a:lnTo>
                      <a:lnTo>
                        <a:pt x="119" y="257"/>
                      </a:lnTo>
                      <a:lnTo>
                        <a:pt x="105" y="265"/>
                      </a:lnTo>
                      <a:lnTo>
                        <a:pt x="91" y="273"/>
                      </a:lnTo>
                      <a:lnTo>
                        <a:pt x="80" y="282"/>
                      </a:lnTo>
                      <a:lnTo>
                        <a:pt x="68" y="294"/>
                      </a:lnTo>
                      <a:lnTo>
                        <a:pt x="57" y="304"/>
                      </a:lnTo>
                      <a:lnTo>
                        <a:pt x="46" y="317"/>
                      </a:lnTo>
                      <a:lnTo>
                        <a:pt x="38" y="332"/>
                      </a:lnTo>
                      <a:lnTo>
                        <a:pt x="29" y="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8" name="Freeform 176"/>
                <p:cNvSpPr>
                  <a:spLocks/>
                </p:cNvSpPr>
                <p:nvPr/>
              </p:nvSpPr>
              <p:spPr bwMode="auto">
                <a:xfrm>
                  <a:off x="5087" y="2654"/>
                  <a:ext cx="17" cy="30"/>
                </a:xfrm>
                <a:custGeom>
                  <a:avLst/>
                  <a:gdLst>
                    <a:gd name="T0" fmla="*/ 1 w 51"/>
                    <a:gd name="T1" fmla="*/ 0 h 90"/>
                    <a:gd name="T2" fmla="*/ 0 w 51"/>
                    <a:gd name="T3" fmla="*/ 14 h 90"/>
                    <a:gd name="T4" fmla="*/ 1 w 51"/>
                    <a:gd name="T5" fmla="*/ 26 h 90"/>
                    <a:gd name="T6" fmla="*/ 4 w 51"/>
                    <a:gd name="T7" fmla="*/ 39 h 90"/>
                    <a:gd name="T8" fmla="*/ 7 w 51"/>
                    <a:gd name="T9" fmla="*/ 51 h 90"/>
                    <a:gd name="T10" fmla="*/ 11 w 51"/>
                    <a:gd name="T11" fmla="*/ 61 h 90"/>
                    <a:gd name="T12" fmla="*/ 17 w 51"/>
                    <a:gd name="T13" fmla="*/ 71 h 90"/>
                    <a:gd name="T14" fmla="*/ 25 w 51"/>
                    <a:gd name="T15" fmla="*/ 81 h 90"/>
                    <a:gd name="T16" fmla="*/ 33 w 51"/>
                    <a:gd name="T17" fmla="*/ 90 h 90"/>
                    <a:gd name="T18" fmla="*/ 51 w 51"/>
                    <a:gd name="T19" fmla="*/ 71 h 90"/>
                    <a:gd name="T20" fmla="*/ 43 w 51"/>
                    <a:gd name="T21" fmla="*/ 65 h 90"/>
                    <a:gd name="T22" fmla="*/ 38 w 51"/>
                    <a:gd name="T23" fmla="*/ 58 h 90"/>
                    <a:gd name="T24" fmla="*/ 32 w 51"/>
                    <a:gd name="T25" fmla="*/ 51 h 90"/>
                    <a:gd name="T26" fmla="*/ 29 w 51"/>
                    <a:gd name="T27" fmla="*/ 42 h 90"/>
                    <a:gd name="T28" fmla="*/ 26 w 51"/>
                    <a:gd name="T29" fmla="*/ 33 h 90"/>
                    <a:gd name="T30" fmla="*/ 25 w 51"/>
                    <a:gd name="T31" fmla="*/ 24 h 90"/>
                    <a:gd name="T32" fmla="*/ 25 w 51"/>
                    <a:gd name="T33" fmla="*/ 14 h 90"/>
                    <a:gd name="T34" fmla="*/ 25 w 51"/>
                    <a:gd name="T35" fmla="*/ 4 h 90"/>
                    <a:gd name="T36" fmla="*/ 1 w 51"/>
                    <a:gd name="T37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" h="90">
                      <a:moveTo>
                        <a:pt x="1" y="0"/>
                      </a:moveTo>
                      <a:lnTo>
                        <a:pt x="0" y="14"/>
                      </a:lnTo>
                      <a:lnTo>
                        <a:pt x="1" y="26"/>
                      </a:lnTo>
                      <a:lnTo>
                        <a:pt x="4" y="39"/>
                      </a:lnTo>
                      <a:lnTo>
                        <a:pt x="7" y="51"/>
                      </a:lnTo>
                      <a:lnTo>
                        <a:pt x="11" y="61"/>
                      </a:lnTo>
                      <a:lnTo>
                        <a:pt x="17" y="71"/>
                      </a:lnTo>
                      <a:lnTo>
                        <a:pt x="25" y="81"/>
                      </a:lnTo>
                      <a:lnTo>
                        <a:pt x="33" y="90"/>
                      </a:lnTo>
                      <a:lnTo>
                        <a:pt x="51" y="71"/>
                      </a:lnTo>
                      <a:lnTo>
                        <a:pt x="43" y="65"/>
                      </a:lnTo>
                      <a:lnTo>
                        <a:pt x="38" y="58"/>
                      </a:lnTo>
                      <a:lnTo>
                        <a:pt x="32" y="51"/>
                      </a:lnTo>
                      <a:lnTo>
                        <a:pt x="29" y="42"/>
                      </a:lnTo>
                      <a:lnTo>
                        <a:pt x="26" y="33"/>
                      </a:lnTo>
                      <a:lnTo>
                        <a:pt x="25" y="24"/>
                      </a:lnTo>
                      <a:lnTo>
                        <a:pt x="25" y="14"/>
                      </a:lnTo>
                      <a:lnTo>
                        <a:pt x="25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9" name="Freeform 177"/>
                <p:cNvSpPr>
                  <a:spLocks/>
                </p:cNvSpPr>
                <p:nvPr/>
              </p:nvSpPr>
              <p:spPr bwMode="auto">
                <a:xfrm>
                  <a:off x="5087" y="2564"/>
                  <a:ext cx="52" cy="91"/>
                </a:xfrm>
                <a:custGeom>
                  <a:avLst/>
                  <a:gdLst>
                    <a:gd name="T0" fmla="*/ 157 w 157"/>
                    <a:gd name="T1" fmla="*/ 4 h 273"/>
                    <a:gd name="T2" fmla="*/ 134 w 157"/>
                    <a:gd name="T3" fmla="*/ 0 h 273"/>
                    <a:gd name="T4" fmla="*/ 127 w 157"/>
                    <a:gd name="T5" fmla="*/ 20 h 273"/>
                    <a:gd name="T6" fmla="*/ 117 w 157"/>
                    <a:gd name="T7" fmla="*/ 39 h 273"/>
                    <a:gd name="T8" fmla="*/ 108 w 157"/>
                    <a:gd name="T9" fmla="*/ 58 h 273"/>
                    <a:gd name="T10" fmla="*/ 98 w 157"/>
                    <a:gd name="T11" fmla="*/ 75 h 273"/>
                    <a:gd name="T12" fmla="*/ 87 w 157"/>
                    <a:gd name="T13" fmla="*/ 93 h 273"/>
                    <a:gd name="T14" fmla="*/ 77 w 157"/>
                    <a:gd name="T15" fmla="*/ 110 h 273"/>
                    <a:gd name="T16" fmla="*/ 67 w 157"/>
                    <a:gd name="T17" fmla="*/ 128 h 273"/>
                    <a:gd name="T18" fmla="*/ 58 w 157"/>
                    <a:gd name="T19" fmla="*/ 142 h 273"/>
                    <a:gd name="T20" fmla="*/ 47 w 157"/>
                    <a:gd name="T21" fmla="*/ 158 h 273"/>
                    <a:gd name="T22" fmla="*/ 38 w 157"/>
                    <a:gd name="T23" fmla="*/ 174 h 273"/>
                    <a:gd name="T24" fmla="*/ 29 w 157"/>
                    <a:gd name="T25" fmla="*/ 190 h 273"/>
                    <a:gd name="T26" fmla="*/ 22 w 157"/>
                    <a:gd name="T27" fmla="*/ 205 h 273"/>
                    <a:gd name="T28" fmla="*/ 15 w 157"/>
                    <a:gd name="T29" fmla="*/ 221 h 273"/>
                    <a:gd name="T30" fmla="*/ 8 w 157"/>
                    <a:gd name="T31" fmla="*/ 237 h 273"/>
                    <a:gd name="T32" fmla="*/ 5 w 157"/>
                    <a:gd name="T33" fmla="*/ 253 h 273"/>
                    <a:gd name="T34" fmla="*/ 0 w 157"/>
                    <a:gd name="T35" fmla="*/ 269 h 273"/>
                    <a:gd name="T36" fmla="*/ 24 w 157"/>
                    <a:gd name="T37" fmla="*/ 273 h 273"/>
                    <a:gd name="T38" fmla="*/ 28 w 157"/>
                    <a:gd name="T39" fmla="*/ 259 h 273"/>
                    <a:gd name="T40" fmla="*/ 31 w 157"/>
                    <a:gd name="T41" fmla="*/ 244 h 273"/>
                    <a:gd name="T42" fmla="*/ 37 w 157"/>
                    <a:gd name="T43" fmla="*/ 229 h 273"/>
                    <a:gd name="T44" fmla="*/ 42 w 157"/>
                    <a:gd name="T45" fmla="*/ 215 h 273"/>
                    <a:gd name="T46" fmla="*/ 50 w 157"/>
                    <a:gd name="T47" fmla="*/ 200 h 273"/>
                    <a:gd name="T48" fmla="*/ 58 w 157"/>
                    <a:gd name="T49" fmla="*/ 186 h 273"/>
                    <a:gd name="T50" fmla="*/ 67 w 157"/>
                    <a:gd name="T51" fmla="*/ 170 h 273"/>
                    <a:gd name="T52" fmla="*/ 77 w 157"/>
                    <a:gd name="T53" fmla="*/ 155 h 273"/>
                    <a:gd name="T54" fmla="*/ 87 w 157"/>
                    <a:gd name="T55" fmla="*/ 139 h 273"/>
                    <a:gd name="T56" fmla="*/ 98 w 157"/>
                    <a:gd name="T57" fmla="*/ 122 h 273"/>
                    <a:gd name="T58" fmla="*/ 108 w 157"/>
                    <a:gd name="T59" fmla="*/ 106 h 273"/>
                    <a:gd name="T60" fmla="*/ 118 w 157"/>
                    <a:gd name="T61" fmla="*/ 88 h 273"/>
                    <a:gd name="T62" fmla="*/ 128 w 157"/>
                    <a:gd name="T63" fmla="*/ 69 h 273"/>
                    <a:gd name="T64" fmla="*/ 138 w 157"/>
                    <a:gd name="T65" fmla="*/ 49 h 273"/>
                    <a:gd name="T66" fmla="*/ 147 w 157"/>
                    <a:gd name="T67" fmla="*/ 29 h 273"/>
                    <a:gd name="T68" fmla="*/ 156 w 157"/>
                    <a:gd name="T69" fmla="*/ 8 h 273"/>
                    <a:gd name="T70" fmla="*/ 134 w 157"/>
                    <a:gd name="T71" fmla="*/ 4 h 273"/>
                    <a:gd name="T72" fmla="*/ 157 w 157"/>
                    <a:gd name="T73" fmla="*/ 4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7" h="273">
                      <a:moveTo>
                        <a:pt x="157" y="4"/>
                      </a:moveTo>
                      <a:lnTo>
                        <a:pt x="134" y="0"/>
                      </a:lnTo>
                      <a:lnTo>
                        <a:pt x="127" y="20"/>
                      </a:lnTo>
                      <a:lnTo>
                        <a:pt x="117" y="39"/>
                      </a:lnTo>
                      <a:lnTo>
                        <a:pt x="108" y="58"/>
                      </a:lnTo>
                      <a:lnTo>
                        <a:pt x="98" y="75"/>
                      </a:lnTo>
                      <a:lnTo>
                        <a:pt x="87" y="93"/>
                      </a:lnTo>
                      <a:lnTo>
                        <a:pt x="77" y="110"/>
                      </a:lnTo>
                      <a:lnTo>
                        <a:pt x="67" y="128"/>
                      </a:lnTo>
                      <a:lnTo>
                        <a:pt x="58" y="142"/>
                      </a:lnTo>
                      <a:lnTo>
                        <a:pt x="47" y="158"/>
                      </a:lnTo>
                      <a:lnTo>
                        <a:pt x="38" y="174"/>
                      </a:lnTo>
                      <a:lnTo>
                        <a:pt x="29" y="190"/>
                      </a:lnTo>
                      <a:lnTo>
                        <a:pt x="22" y="205"/>
                      </a:lnTo>
                      <a:lnTo>
                        <a:pt x="15" y="221"/>
                      </a:lnTo>
                      <a:lnTo>
                        <a:pt x="8" y="237"/>
                      </a:lnTo>
                      <a:lnTo>
                        <a:pt x="5" y="253"/>
                      </a:lnTo>
                      <a:lnTo>
                        <a:pt x="0" y="269"/>
                      </a:lnTo>
                      <a:lnTo>
                        <a:pt x="24" y="273"/>
                      </a:lnTo>
                      <a:lnTo>
                        <a:pt x="28" y="259"/>
                      </a:lnTo>
                      <a:lnTo>
                        <a:pt x="31" y="244"/>
                      </a:lnTo>
                      <a:lnTo>
                        <a:pt x="37" y="229"/>
                      </a:lnTo>
                      <a:lnTo>
                        <a:pt x="42" y="215"/>
                      </a:lnTo>
                      <a:lnTo>
                        <a:pt x="50" y="200"/>
                      </a:lnTo>
                      <a:lnTo>
                        <a:pt x="58" y="186"/>
                      </a:lnTo>
                      <a:lnTo>
                        <a:pt x="67" y="170"/>
                      </a:lnTo>
                      <a:lnTo>
                        <a:pt x="77" y="155"/>
                      </a:lnTo>
                      <a:lnTo>
                        <a:pt x="87" y="139"/>
                      </a:lnTo>
                      <a:lnTo>
                        <a:pt x="98" y="122"/>
                      </a:lnTo>
                      <a:lnTo>
                        <a:pt x="108" y="106"/>
                      </a:lnTo>
                      <a:lnTo>
                        <a:pt x="118" y="88"/>
                      </a:lnTo>
                      <a:lnTo>
                        <a:pt x="128" y="69"/>
                      </a:lnTo>
                      <a:lnTo>
                        <a:pt x="138" y="49"/>
                      </a:lnTo>
                      <a:lnTo>
                        <a:pt x="147" y="29"/>
                      </a:lnTo>
                      <a:lnTo>
                        <a:pt x="156" y="8"/>
                      </a:lnTo>
                      <a:lnTo>
                        <a:pt x="134" y="4"/>
                      </a:lnTo>
                      <a:lnTo>
                        <a:pt x="15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0" name="Freeform 178"/>
                <p:cNvSpPr>
                  <a:spLocks/>
                </p:cNvSpPr>
                <p:nvPr/>
              </p:nvSpPr>
              <p:spPr bwMode="auto">
                <a:xfrm>
                  <a:off x="5132" y="2566"/>
                  <a:ext cx="20" cy="49"/>
                </a:xfrm>
                <a:custGeom>
                  <a:avLst/>
                  <a:gdLst>
                    <a:gd name="T0" fmla="*/ 60 w 60"/>
                    <a:gd name="T1" fmla="*/ 127 h 147"/>
                    <a:gd name="T2" fmla="*/ 54 w 60"/>
                    <a:gd name="T3" fmla="*/ 122 h 147"/>
                    <a:gd name="T4" fmla="*/ 49 w 60"/>
                    <a:gd name="T5" fmla="*/ 118 h 147"/>
                    <a:gd name="T6" fmla="*/ 44 w 60"/>
                    <a:gd name="T7" fmla="*/ 112 h 147"/>
                    <a:gd name="T8" fmla="*/ 39 w 60"/>
                    <a:gd name="T9" fmla="*/ 105 h 147"/>
                    <a:gd name="T10" fmla="*/ 36 w 60"/>
                    <a:gd name="T11" fmla="*/ 100 h 147"/>
                    <a:gd name="T12" fmla="*/ 33 w 60"/>
                    <a:gd name="T13" fmla="*/ 93 h 147"/>
                    <a:gd name="T14" fmla="*/ 32 w 60"/>
                    <a:gd name="T15" fmla="*/ 86 h 147"/>
                    <a:gd name="T16" fmla="*/ 29 w 60"/>
                    <a:gd name="T17" fmla="*/ 77 h 147"/>
                    <a:gd name="T18" fmla="*/ 28 w 60"/>
                    <a:gd name="T19" fmla="*/ 70 h 147"/>
                    <a:gd name="T20" fmla="*/ 26 w 60"/>
                    <a:gd name="T21" fmla="*/ 61 h 147"/>
                    <a:gd name="T22" fmla="*/ 25 w 60"/>
                    <a:gd name="T23" fmla="*/ 52 h 147"/>
                    <a:gd name="T24" fmla="*/ 25 w 60"/>
                    <a:gd name="T25" fmla="*/ 42 h 147"/>
                    <a:gd name="T26" fmla="*/ 25 w 60"/>
                    <a:gd name="T27" fmla="*/ 32 h 147"/>
                    <a:gd name="T28" fmla="*/ 23 w 60"/>
                    <a:gd name="T29" fmla="*/ 22 h 147"/>
                    <a:gd name="T30" fmla="*/ 23 w 60"/>
                    <a:gd name="T31" fmla="*/ 12 h 147"/>
                    <a:gd name="T32" fmla="*/ 23 w 60"/>
                    <a:gd name="T33" fmla="*/ 0 h 147"/>
                    <a:gd name="T34" fmla="*/ 0 w 60"/>
                    <a:gd name="T35" fmla="*/ 0 h 147"/>
                    <a:gd name="T36" fmla="*/ 0 w 60"/>
                    <a:gd name="T37" fmla="*/ 12 h 147"/>
                    <a:gd name="T38" fmla="*/ 0 w 60"/>
                    <a:gd name="T39" fmla="*/ 23 h 147"/>
                    <a:gd name="T40" fmla="*/ 1 w 60"/>
                    <a:gd name="T41" fmla="*/ 33 h 147"/>
                    <a:gd name="T42" fmla="*/ 1 w 60"/>
                    <a:gd name="T43" fmla="*/ 44 h 147"/>
                    <a:gd name="T44" fmla="*/ 3 w 60"/>
                    <a:gd name="T45" fmla="*/ 55 h 147"/>
                    <a:gd name="T46" fmla="*/ 3 w 60"/>
                    <a:gd name="T47" fmla="*/ 64 h 147"/>
                    <a:gd name="T48" fmla="*/ 4 w 60"/>
                    <a:gd name="T49" fmla="*/ 74 h 147"/>
                    <a:gd name="T50" fmla="*/ 6 w 60"/>
                    <a:gd name="T51" fmla="*/ 84 h 147"/>
                    <a:gd name="T52" fmla="*/ 9 w 60"/>
                    <a:gd name="T53" fmla="*/ 92 h 147"/>
                    <a:gd name="T54" fmla="*/ 12 w 60"/>
                    <a:gd name="T55" fmla="*/ 100 h 147"/>
                    <a:gd name="T56" fmla="*/ 16 w 60"/>
                    <a:gd name="T57" fmla="*/ 111 h 147"/>
                    <a:gd name="T58" fmla="*/ 20 w 60"/>
                    <a:gd name="T59" fmla="*/ 118 h 147"/>
                    <a:gd name="T60" fmla="*/ 26 w 60"/>
                    <a:gd name="T61" fmla="*/ 127 h 147"/>
                    <a:gd name="T62" fmla="*/ 32 w 60"/>
                    <a:gd name="T63" fmla="*/ 132 h 147"/>
                    <a:gd name="T64" fmla="*/ 39 w 60"/>
                    <a:gd name="T65" fmla="*/ 140 h 147"/>
                    <a:gd name="T66" fmla="*/ 47 w 60"/>
                    <a:gd name="T67" fmla="*/ 147 h 147"/>
                    <a:gd name="T68" fmla="*/ 60 w 60"/>
                    <a:gd name="T69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147">
                      <a:moveTo>
                        <a:pt x="60" y="127"/>
                      </a:moveTo>
                      <a:lnTo>
                        <a:pt x="54" y="122"/>
                      </a:lnTo>
                      <a:lnTo>
                        <a:pt x="49" y="118"/>
                      </a:lnTo>
                      <a:lnTo>
                        <a:pt x="44" y="112"/>
                      </a:lnTo>
                      <a:lnTo>
                        <a:pt x="39" y="105"/>
                      </a:lnTo>
                      <a:lnTo>
                        <a:pt x="36" y="100"/>
                      </a:lnTo>
                      <a:lnTo>
                        <a:pt x="33" y="93"/>
                      </a:lnTo>
                      <a:lnTo>
                        <a:pt x="32" y="86"/>
                      </a:lnTo>
                      <a:lnTo>
                        <a:pt x="29" y="77"/>
                      </a:lnTo>
                      <a:lnTo>
                        <a:pt x="28" y="70"/>
                      </a:lnTo>
                      <a:lnTo>
                        <a:pt x="26" y="61"/>
                      </a:lnTo>
                      <a:lnTo>
                        <a:pt x="25" y="52"/>
                      </a:lnTo>
                      <a:lnTo>
                        <a:pt x="25" y="42"/>
                      </a:lnTo>
                      <a:lnTo>
                        <a:pt x="25" y="32"/>
                      </a:lnTo>
                      <a:lnTo>
                        <a:pt x="23" y="22"/>
                      </a:lnTo>
                      <a:lnTo>
                        <a:pt x="23" y="12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0" y="23"/>
                      </a:lnTo>
                      <a:lnTo>
                        <a:pt x="1" y="33"/>
                      </a:lnTo>
                      <a:lnTo>
                        <a:pt x="1" y="44"/>
                      </a:lnTo>
                      <a:lnTo>
                        <a:pt x="3" y="55"/>
                      </a:lnTo>
                      <a:lnTo>
                        <a:pt x="3" y="64"/>
                      </a:lnTo>
                      <a:lnTo>
                        <a:pt x="4" y="74"/>
                      </a:lnTo>
                      <a:lnTo>
                        <a:pt x="6" y="84"/>
                      </a:lnTo>
                      <a:lnTo>
                        <a:pt x="9" y="92"/>
                      </a:lnTo>
                      <a:lnTo>
                        <a:pt x="12" y="100"/>
                      </a:lnTo>
                      <a:lnTo>
                        <a:pt x="16" y="111"/>
                      </a:lnTo>
                      <a:lnTo>
                        <a:pt x="20" y="118"/>
                      </a:lnTo>
                      <a:lnTo>
                        <a:pt x="26" y="127"/>
                      </a:lnTo>
                      <a:lnTo>
                        <a:pt x="32" y="132"/>
                      </a:lnTo>
                      <a:lnTo>
                        <a:pt x="39" y="140"/>
                      </a:lnTo>
                      <a:lnTo>
                        <a:pt x="47" y="147"/>
                      </a:lnTo>
                      <a:lnTo>
                        <a:pt x="60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1" name="Freeform 179"/>
                <p:cNvSpPr>
                  <a:spLocks/>
                </p:cNvSpPr>
                <p:nvPr/>
              </p:nvSpPr>
              <p:spPr bwMode="auto">
                <a:xfrm>
                  <a:off x="5147" y="2608"/>
                  <a:ext cx="55" cy="25"/>
                </a:xfrm>
                <a:custGeom>
                  <a:avLst/>
                  <a:gdLst>
                    <a:gd name="T0" fmla="*/ 165 w 165"/>
                    <a:gd name="T1" fmla="*/ 53 h 74"/>
                    <a:gd name="T2" fmla="*/ 165 w 165"/>
                    <a:gd name="T3" fmla="*/ 53 h 74"/>
                    <a:gd name="T4" fmla="*/ 155 w 165"/>
                    <a:gd name="T5" fmla="*/ 48 h 74"/>
                    <a:gd name="T6" fmla="*/ 143 w 165"/>
                    <a:gd name="T7" fmla="*/ 42 h 74"/>
                    <a:gd name="T8" fmla="*/ 133 w 165"/>
                    <a:gd name="T9" fmla="*/ 37 h 74"/>
                    <a:gd name="T10" fmla="*/ 122 w 165"/>
                    <a:gd name="T11" fmla="*/ 33 h 74"/>
                    <a:gd name="T12" fmla="*/ 111 w 165"/>
                    <a:gd name="T13" fmla="*/ 30 h 74"/>
                    <a:gd name="T14" fmla="*/ 101 w 165"/>
                    <a:gd name="T15" fmla="*/ 27 h 74"/>
                    <a:gd name="T16" fmla="*/ 90 w 165"/>
                    <a:gd name="T17" fmla="*/ 24 h 74"/>
                    <a:gd name="T18" fmla="*/ 80 w 165"/>
                    <a:gd name="T19" fmla="*/ 23 h 74"/>
                    <a:gd name="T20" fmla="*/ 71 w 165"/>
                    <a:gd name="T21" fmla="*/ 20 h 74"/>
                    <a:gd name="T22" fmla="*/ 61 w 165"/>
                    <a:gd name="T23" fmla="*/ 17 h 74"/>
                    <a:gd name="T24" fmla="*/ 50 w 165"/>
                    <a:gd name="T25" fmla="*/ 16 h 74"/>
                    <a:gd name="T26" fmla="*/ 42 w 165"/>
                    <a:gd name="T27" fmla="*/ 13 h 74"/>
                    <a:gd name="T28" fmla="*/ 34 w 165"/>
                    <a:gd name="T29" fmla="*/ 10 h 74"/>
                    <a:gd name="T30" fmla="*/ 26 w 165"/>
                    <a:gd name="T31" fmla="*/ 7 h 74"/>
                    <a:gd name="T32" fmla="*/ 20 w 165"/>
                    <a:gd name="T33" fmla="*/ 4 h 74"/>
                    <a:gd name="T34" fmla="*/ 13 w 165"/>
                    <a:gd name="T35" fmla="*/ 0 h 74"/>
                    <a:gd name="T36" fmla="*/ 0 w 165"/>
                    <a:gd name="T37" fmla="*/ 20 h 74"/>
                    <a:gd name="T38" fmla="*/ 8 w 165"/>
                    <a:gd name="T39" fmla="*/ 24 h 74"/>
                    <a:gd name="T40" fmla="*/ 17 w 165"/>
                    <a:gd name="T41" fmla="*/ 29 h 74"/>
                    <a:gd name="T42" fmla="*/ 26 w 165"/>
                    <a:gd name="T43" fmla="*/ 32 h 74"/>
                    <a:gd name="T44" fmla="*/ 34 w 165"/>
                    <a:gd name="T45" fmla="*/ 34 h 74"/>
                    <a:gd name="T46" fmla="*/ 45 w 165"/>
                    <a:gd name="T47" fmla="*/ 39 h 74"/>
                    <a:gd name="T48" fmla="*/ 55 w 165"/>
                    <a:gd name="T49" fmla="*/ 40 h 74"/>
                    <a:gd name="T50" fmla="*/ 65 w 165"/>
                    <a:gd name="T51" fmla="*/ 43 h 74"/>
                    <a:gd name="T52" fmla="*/ 74 w 165"/>
                    <a:gd name="T53" fmla="*/ 45 h 74"/>
                    <a:gd name="T54" fmla="*/ 85 w 165"/>
                    <a:gd name="T55" fmla="*/ 48 h 74"/>
                    <a:gd name="T56" fmla="*/ 94 w 165"/>
                    <a:gd name="T57" fmla="*/ 50 h 74"/>
                    <a:gd name="T58" fmla="*/ 106 w 165"/>
                    <a:gd name="T59" fmla="*/ 53 h 74"/>
                    <a:gd name="T60" fmla="*/ 116 w 165"/>
                    <a:gd name="T61" fmla="*/ 56 h 74"/>
                    <a:gd name="T62" fmla="*/ 125 w 165"/>
                    <a:gd name="T63" fmla="*/ 59 h 74"/>
                    <a:gd name="T64" fmla="*/ 135 w 165"/>
                    <a:gd name="T65" fmla="*/ 64 h 74"/>
                    <a:gd name="T66" fmla="*/ 143 w 165"/>
                    <a:gd name="T67" fmla="*/ 68 h 74"/>
                    <a:gd name="T68" fmla="*/ 152 w 165"/>
                    <a:gd name="T69" fmla="*/ 74 h 74"/>
                    <a:gd name="T70" fmla="*/ 152 w 165"/>
                    <a:gd name="T71" fmla="*/ 72 h 74"/>
                    <a:gd name="T72" fmla="*/ 165 w 165"/>
                    <a:gd name="T73" fmla="*/ 5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74">
                      <a:moveTo>
                        <a:pt x="165" y="53"/>
                      </a:moveTo>
                      <a:lnTo>
                        <a:pt x="165" y="53"/>
                      </a:lnTo>
                      <a:lnTo>
                        <a:pt x="155" y="48"/>
                      </a:lnTo>
                      <a:lnTo>
                        <a:pt x="143" y="42"/>
                      </a:lnTo>
                      <a:lnTo>
                        <a:pt x="133" y="37"/>
                      </a:lnTo>
                      <a:lnTo>
                        <a:pt x="122" y="33"/>
                      </a:lnTo>
                      <a:lnTo>
                        <a:pt x="111" y="30"/>
                      </a:lnTo>
                      <a:lnTo>
                        <a:pt x="101" y="27"/>
                      </a:lnTo>
                      <a:lnTo>
                        <a:pt x="90" y="24"/>
                      </a:lnTo>
                      <a:lnTo>
                        <a:pt x="80" y="23"/>
                      </a:lnTo>
                      <a:lnTo>
                        <a:pt x="71" y="20"/>
                      </a:lnTo>
                      <a:lnTo>
                        <a:pt x="61" y="17"/>
                      </a:lnTo>
                      <a:lnTo>
                        <a:pt x="50" y="16"/>
                      </a:lnTo>
                      <a:lnTo>
                        <a:pt x="42" y="13"/>
                      </a:lnTo>
                      <a:lnTo>
                        <a:pt x="34" y="10"/>
                      </a:lnTo>
                      <a:lnTo>
                        <a:pt x="26" y="7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7" y="29"/>
                      </a:lnTo>
                      <a:lnTo>
                        <a:pt x="26" y="32"/>
                      </a:lnTo>
                      <a:lnTo>
                        <a:pt x="34" y="34"/>
                      </a:lnTo>
                      <a:lnTo>
                        <a:pt x="45" y="39"/>
                      </a:lnTo>
                      <a:lnTo>
                        <a:pt x="55" y="40"/>
                      </a:lnTo>
                      <a:lnTo>
                        <a:pt x="65" y="43"/>
                      </a:lnTo>
                      <a:lnTo>
                        <a:pt x="74" y="45"/>
                      </a:lnTo>
                      <a:lnTo>
                        <a:pt x="85" y="48"/>
                      </a:lnTo>
                      <a:lnTo>
                        <a:pt x="94" y="50"/>
                      </a:lnTo>
                      <a:lnTo>
                        <a:pt x="106" y="53"/>
                      </a:lnTo>
                      <a:lnTo>
                        <a:pt x="116" y="56"/>
                      </a:lnTo>
                      <a:lnTo>
                        <a:pt x="125" y="59"/>
                      </a:lnTo>
                      <a:lnTo>
                        <a:pt x="135" y="64"/>
                      </a:lnTo>
                      <a:lnTo>
                        <a:pt x="143" y="68"/>
                      </a:lnTo>
                      <a:lnTo>
                        <a:pt x="152" y="74"/>
                      </a:lnTo>
                      <a:lnTo>
                        <a:pt x="152" y="72"/>
                      </a:lnTo>
                      <a:lnTo>
                        <a:pt x="165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2" name="Freeform 180"/>
                <p:cNvSpPr>
                  <a:spLocks/>
                </p:cNvSpPr>
                <p:nvPr/>
              </p:nvSpPr>
              <p:spPr bwMode="auto">
                <a:xfrm>
                  <a:off x="5198" y="2626"/>
                  <a:ext cx="17" cy="20"/>
                </a:xfrm>
                <a:custGeom>
                  <a:avLst/>
                  <a:gdLst>
                    <a:gd name="T0" fmla="*/ 50 w 50"/>
                    <a:gd name="T1" fmla="*/ 60 h 61"/>
                    <a:gd name="T2" fmla="*/ 48 w 50"/>
                    <a:gd name="T3" fmla="*/ 51 h 61"/>
                    <a:gd name="T4" fmla="*/ 45 w 50"/>
                    <a:gd name="T5" fmla="*/ 41 h 61"/>
                    <a:gd name="T6" fmla="*/ 42 w 50"/>
                    <a:gd name="T7" fmla="*/ 34 h 61"/>
                    <a:gd name="T8" fmla="*/ 38 w 50"/>
                    <a:gd name="T9" fmla="*/ 25 h 61"/>
                    <a:gd name="T10" fmla="*/ 32 w 50"/>
                    <a:gd name="T11" fmla="*/ 18 h 61"/>
                    <a:gd name="T12" fmla="*/ 26 w 50"/>
                    <a:gd name="T13" fmla="*/ 12 h 61"/>
                    <a:gd name="T14" fmla="*/ 21 w 50"/>
                    <a:gd name="T15" fmla="*/ 5 h 61"/>
                    <a:gd name="T16" fmla="*/ 13 w 50"/>
                    <a:gd name="T17" fmla="*/ 0 h 61"/>
                    <a:gd name="T18" fmla="*/ 0 w 50"/>
                    <a:gd name="T19" fmla="*/ 19 h 61"/>
                    <a:gd name="T20" fmla="*/ 5 w 50"/>
                    <a:gd name="T21" fmla="*/ 24 h 61"/>
                    <a:gd name="T22" fmla="*/ 10 w 50"/>
                    <a:gd name="T23" fmla="*/ 28 h 61"/>
                    <a:gd name="T24" fmla="*/ 15 w 50"/>
                    <a:gd name="T25" fmla="*/ 32 h 61"/>
                    <a:gd name="T26" fmla="*/ 18 w 50"/>
                    <a:gd name="T27" fmla="*/ 38 h 61"/>
                    <a:gd name="T28" fmla="*/ 21 w 50"/>
                    <a:gd name="T29" fmla="*/ 44 h 61"/>
                    <a:gd name="T30" fmla="*/ 23 w 50"/>
                    <a:gd name="T31" fmla="*/ 51 h 61"/>
                    <a:gd name="T32" fmla="*/ 25 w 50"/>
                    <a:gd name="T33" fmla="*/ 56 h 61"/>
                    <a:gd name="T34" fmla="*/ 26 w 50"/>
                    <a:gd name="T35" fmla="*/ 61 h 61"/>
                    <a:gd name="T36" fmla="*/ 50 w 50"/>
                    <a:gd name="T37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61">
                      <a:moveTo>
                        <a:pt x="50" y="60"/>
                      </a:moveTo>
                      <a:lnTo>
                        <a:pt x="48" y="51"/>
                      </a:lnTo>
                      <a:lnTo>
                        <a:pt x="45" y="41"/>
                      </a:lnTo>
                      <a:lnTo>
                        <a:pt x="42" y="34"/>
                      </a:lnTo>
                      <a:lnTo>
                        <a:pt x="38" y="25"/>
                      </a:lnTo>
                      <a:lnTo>
                        <a:pt x="32" y="18"/>
                      </a:lnTo>
                      <a:lnTo>
                        <a:pt x="26" y="12"/>
                      </a:lnTo>
                      <a:lnTo>
                        <a:pt x="21" y="5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5" y="24"/>
                      </a:lnTo>
                      <a:lnTo>
                        <a:pt x="10" y="28"/>
                      </a:lnTo>
                      <a:lnTo>
                        <a:pt x="15" y="32"/>
                      </a:lnTo>
                      <a:lnTo>
                        <a:pt x="18" y="38"/>
                      </a:lnTo>
                      <a:lnTo>
                        <a:pt x="21" y="44"/>
                      </a:lnTo>
                      <a:lnTo>
                        <a:pt x="23" y="51"/>
                      </a:lnTo>
                      <a:lnTo>
                        <a:pt x="25" y="56"/>
                      </a:lnTo>
                      <a:lnTo>
                        <a:pt x="26" y="61"/>
                      </a:lnTo>
                      <a:lnTo>
                        <a:pt x="5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3" name="Freeform 181"/>
                <p:cNvSpPr>
                  <a:spLocks/>
                </p:cNvSpPr>
                <p:nvPr/>
              </p:nvSpPr>
              <p:spPr bwMode="auto">
                <a:xfrm>
                  <a:off x="5206" y="2646"/>
                  <a:ext cx="10" cy="41"/>
                </a:xfrm>
                <a:custGeom>
                  <a:avLst/>
                  <a:gdLst>
                    <a:gd name="T0" fmla="*/ 16 w 29"/>
                    <a:gd name="T1" fmla="*/ 125 h 125"/>
                    <a:gd name="T2" fmla="*/ 20 w 29"/>
                    <a:gd name="T3" fmla="*/ 119 h 125"/>
                    <a:gd name="T4" fmla="*/ 22 w 29"/>
                    <a:gd name="T5" fmla="*/ 112 h 125"/>
                    <a:gd name="T6" fmla="*/ 25 w 29"/>
                    <a:gd name="T7" fmla="*/ 108 h 125"/>
                    <a:gd name="T8" fmla="*/ 26 w 29"/>
                    <a:gd name="T9" fmla="*/ 100 h 125"/>
                    <a:gd name="T10" fmla="*/ 28 w 29"/>
                    <a:gd name="T11" fmla="*/ 93 h 125"/>
                    <a:gd name="T12" fmla="*/ 28 w 29"/>
                    <a:gd name="T13" fmla="*/ 84 h 125"/>
                    <a:gd name="T14" fmla="*/ 28 w 29"/>
                    <a:gd name="T15" fmla="*/ 77 h 125"/>
                    <a:gd name="T16" fmla="*/ 29 w 29"/>
                    <a:gd name="T17" fmla="*/ 70 h 125"/>
                    <a:gd name="T18" fmla="*/ 29 w 29"/>
                    <a:gd name="T19" fmla="*/ 61 h 125"/>
                    <a:gd name="T20" fmla="*/ 28 w 29"/>
                    <a:gd name="T21" fmla="*/ 52 h 125"/>
                    <a:gd name="T22" fmla="*/ 28 w 29"/>
                    <a:gd name="T23" fmla="*/ 45 h 125"/>
                    <a:gd name="T24" fmla="*/ 28 w 29"/>
                    <a:gd name="T25" fmla="*/ 35 h 125"/>
                    <a:gd name="T26" fmla="*/ 26 w 29"/>
                    <a:gd name="T27" fmla="*/ 28 h 125"/>
                    <a:gd name="T28" fmla="*/ 26 w 29"/>
                    <a:gd name="T29" fmla="*/ 19 h 125"/>
                    <a:gd name="T30" fmla="*/ 26 w 29"/>
                    <a:gd name="T31" fmla="*/ 12 h 125"/>
                    <a:gd name="T32" fmla="*/ 25 w 29"/>
                    <a:gd name="T33" fmla="*/ 6 h 125"/>
                    <a:gd name="T34" fmla="*/ 25 w 29"/>
                    <a:gd name="T35" fmla="*/ 0 h 125"/>
                    <a:gd name="T36" fmla="*/ 1 w 29"/>
                    <a:gd name="T37" fmla="*/ 1 h 125"/>
                    <a:gd name="T38" fmla="*/ 3 w 29"/>
                    <a:gd name="T39" fmla="*/ 7 h 125"/>
                    <a:gd name="T40" fmla="*/ 3 w 29"/>
                    <a:gd name="T41" fmla="*/ 15 h 125"/>
                    <a:gd name="T42" fmla="*/ 3 w 29"/>
                    <a:gd name="T43" fmla="*/ 22 h 125"/>
                    <a:gd name="T44" fmla="*/ 4 w 29"/>
                    <a:gd name="T45" fmla="*/ 29 h 125"/>
                    <a:gd name="T46" fmla="*/ 4 w 29"/>
                    <a:gd name="T47" fmla="*/ 36 h 125"/>
                    <a:gd name="T48" fmla="*/ 4 w 29"/>
                    <a:gd name="T49" fmla="*/ 45 h 125"/>
                    <a:gd name="T50" fmla="*/ 4 w 29"/>
                    <a:gd name="T51" fmla="*/ 54 h 125"/>
                    <a:gd name="T52" fmla="*/ 6 w 29"/>
                    <a:gd name="T53" fmla="*/ 61 h 125"/>
                    <a:gd name="T54" fmla="*/ 6 w 29"/>
                    <a:gd name="T55" fmla="*/ 68 h 125"/>
                    <a:gd name="T56" fmla="*/ 4 w 29"/>
                    <a:gd name="T57" fmla="*/ 76 h 125"/>
                    <a:gd name="T58" fmla="*/ 4 w 29"/>
                    <a:gd name="T59" fmla="*/ 83 h 125"/>
                    <a:gd name="T60" fmla="*/ 4 w 29"/>
                    <a:gd name="T61" fmla="*/ 89 h 125"/>
                    <a:gd name="T62" fmla="*/ 3 w 29"/>
                    <a:gd name="T63" fmla="*/ 96 h 125"/>
                    <a:gd name="T64" fmla="*/ 3 w 29"/>
                    <a:gd name="T65" fmla="*/ 100 h 125"/>
                    <a:gd name="T66" fmla="*/ 1 w 29"/>
                    <a:gd name="T67" fmla="*/ 106 h 125"/>
                    <a:gd name="T68" fmla="*/ 0 w 29"/>
                    <a:gd name="T69" fmla="*/ 109 h 125"/>
                    <a:gd name="T70" fmla="*/ 4 w 29"/>
                    <a:gd name="T71" fmla="*/ 103 h 125"/>
                    <a:gd name="T72" fmla="*/ 16 w 29"/>
                    <a:gd name="T73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" h="125">
                      <a:moveTo>
                        <a:pt x="16" y="125"/>
                      </a:moveTo>
                      <a:lnTo>
                        <a:pt x="20" y="119"/>
                      </a:lnTo>
                      <a:lnTo>
                        <a:pt x="22" y="112"/>
                      </a:lnTo>
                      <a:lnTo>
                        <a:pt x="25" y="108"/>
                      </a:lnTo>
                      <a:lnTo>
                        <a:pt x="26" y="100"/>
                      </a:lnTo>
                      <a:lnTo>
                        <a:pt x="28" y="93"/>
                      </a:lnTo>
                      <a:lnTo>
                        <a:pt x="28" y="84"/>
                      </a:lnTo>
                      <a:lnTo>
                        <a:pt x="28" y="77"/>
                      </a:lnTo>
                      <a:lnTo>
                        <a:pt x="29" y="70"/>
                      </a:lnTo>
                      <a:lnTo>
                        <a:pt x="29" y="61"/>
                      </a:lnTo>
                      <a:lnTo>
                        <a:pt x="28" y="52"/>
                      </a:lnTo>
                      <a:lnTo>
                        <a:pt x="28" y="45"/>
                      </a:lnTo>
                      <a:lnTo>
                        <a:pt x="28" y="35"/>
                      </a:lnTo>
                      <a:lnTo>
                        <a:pt x="26" y="28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25" y="6"/>
                      </a:lnTo>
                      <a:lnTo>
                        <a:pt x="25" y="0"/>
                      </a:lnTo>
                      <a:lnTo>
                        <a:pt x="1" y="1"/>
                      </a:lnTo>
                      <a:lnTo>
                        <a:pt x="3" y="7"/>
                      </a:lnTo>
                      <a:lnTo>
                        <a:pt x="3" y="15"/>
                      </a:lnTo>
                      <a:lnTo>
                        <a:pt x="3" y="22"/>
                      </a:lnTo>
                      <a:lnTo>
                        <a:pt x="4" y="29"/>
                      </a:lnTo>
                      <a:lnTo>
                        <a:pt x="4" y="36"/>
                      </a:lnTo>
                      <a:lnTo>
                        <a:pt x="4" y="45"/>
                      </a:lnTo>
                      <a:lnTo>
                        <a:pt x="4" y="54"/>
                      </a:lnTo>
                      <a:lnTo>
                        <a:pt x="6" y="61"/>
                      </a:lnTo>
                      <a:lnTo>
                        <a:pt x="6" y="68"/>
                      </a:lnTo>
                      <a:lnTo>
                        <a:pt x="4" y="76"/>
                      </a:lnTo>
                      <a:lnTo>
                        <a:pt x="4" y="83"/>
                      </a:lnTo>
                      <a:lnTo>
                        <a:pt x="4" y="89"/>
                      </a:lnTo>
                      <a:lnTo>
                        <a:pt x="3" y="96"/>
                      </a:lnTo>
                      <a:lnTo>
                        <a:pt x="3" y="100"/>
                      </a:lnTo>
                      <a:lnTo>
                        <a:pt x="1" y="106"/>
                      </a:lnTo>
                      <a:lnTo>
                        <a:pt x="0" y="109"/>
                      </a:lnTo>
                      <a:lnTo>
                        <a:pt x="4" y="103"/>
                      </a:lnTo>
                      <a:lnTo>
                        <a:pt x="16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4" name="Freeform 182"/>
                <p:cNvSpPr>
                  <a:spLocks/>
                </p:cNvSpPr>
                <p:nvPr/>
              </p:nvSpPr>
              <p:spPr bwMode="auto">
                <a:xfrm>
                  <a:off x="5178" y="2680"/>
                  <a:ext cx="34" cy="15"/>
                </a:xfrm>
                <a:custGeom>
                  <a:avLst/>
                  <a:gdLst>
                    <a:gd name="T0" fmla="*/ 0 w 102"/>
                    <a:gd name="T1" fmla="*/ 28 h 44"/>
                    <a:gd name="T2" fmla="*/ 10 w 102"/>
                    <a:gd name="T3" fmla="*/ 42 h 44"/>
                    <a:gd name="T4" fmla="*/ 20 w 102"/>
                    <a:gd name="T5" fmla="*/ 44 h 44"/>
                    <a:gd name="T6" fmla="*/ 32 w 102"/>
                    <a:gd name="T7" fmla="*/ 42 h 44"/>
                    <a:gd name="T8" fmla="*/ 44 w 102"/>
                    <a:gd name="T9" fmla="*/ 42 h 44"/>
                    <a:gd name="T10" fmla="*/ 55 w 102"/>
                    <a:gd name="T11" fmla="*/ 40 h 44"/>
                    <a:gd name="T12" fmla="*/ 67 w 102"/>
                    <a:gd name="T13" fmla="*/ 37 h 44"/>
                    <a:gd name="T14" fmla="*/ 79 w 102"/>
                    <a:gd name="T15" fmla="*/ 32 h 44"/>
                    <a:gd name="T16" fmla="*/ 90 w 102"/>
                    <a:gd name="T17" fmla="*/ 28 h 44"/>
                    <a:gd name="T18" fmla="*/ 102 w 102"/>
                    <a:gd name="T19" fmla="*/ 22 h 44"/>
                    <a:gd name="T20" fmla="*/ 90 w 102"/>
                    <a:gd name="T21" fmla="*/ 0 h 44"/>
                    <a:gd name="T22" fmla="*/ 80 w 102"/>
                    <a:gd name="T23" fmla="*/ 8 h 44"/>
                    <a:gd name="T24" fmla="*/ 70 w 102"/>
                    <a:gd name="T25" fmla="*/ 12 h 44"/>
                    <a:gd name="T26" fmla="*/ 60 w 102"/>
                    <a:gd name="T27" fmla="*/ 15 h 44"/>
                    <a:gd name="T28" fmla="*/ 50 w 102"/>
                    <a:gd name="T29" fmla="*/ 16 h 44"/>
                    <a:gd name="T30" fmla="*/ 39 w 102"/>
                    <a:gd name="T31" fmla="*/ 19 h 44"/>
                    <a:gd name="T32" fmla="*/ 31 w 102"/>
                    <a:gd name="T33" fmla="*/ 21 h 44"/>
                    <a:gd name="T34" fmla="*/ 22 w 102"/>
                    <a:gd name="T35" fmla="*/ 19 h 44"/>
                    <a:gd name="T36" fmla="*/ 13 w 102"/>
                    <a:gd name="T37" fmla="*/ 19 h 44"/>
                    <a:gd name="T38" fmla="*/ 22 w 102"/>
                    <a:gd name="T39" fmla="*/ 35 h 44"/>
                    <a:gd name="T40" fmla="*/ 0 w 102"/>
                    <a:gd name="T41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2" h="44">
                      <a:moveTo>
                        <a:pt x="0" y="28"/>
                      </a:moveTo>
                      <a:lnTo>
                        <a:pt x="10" y="42"/>
                      </a:lnTo>
                      <a:lnTo>
                        <a:pt x="20" y="44"/>
                      </a:lnTo>
                      <a:lnTo>
                        <a:pt x="32" y="42"/>
                      </a:lnTo>
                      <a:lnTo>
                        <a:pt x="44" y="42"/>
                      </a:lnTo>
                      <a:lnTo>
                        <a:pt x="55" y="40"/>
                      </a:lnTo>
                      <a:lnTo>
                        <a:pt x="67" y="37"/>
                      </a:lnTo>
                      <a:lnTo>
                        <a:pt x="79" y="32"/>
                      </a:lnTo>
                      <a:lnTo>
                        <a:pt x="90" y="28"/>
                      </a:lnTo>
                      <a:lnTo>
                        <a:pt x="102" y="22"/>
                      </a:lnTo>
                      <a:lnTo>
                        <a:pt x="90" y="0"/>
                      </a:lnTo>
                      <a:lnTo>
                        <a:pt x="80" y="8"/>
                      </a:lnTo>
                      <a:lnTo>
                        <a:pt x="70" y="12"/>
                      </a:lnTo>
                      <a:lnTo>
                        <a:pt x="60" y="15"/>
                      </a:lnTo>
                      <a:lnTo>
                        <a:pt x="50" y="16"/>
                      </a:lnTo>
                      <a:lnTo>
                        <a:pt x="39" y="19"/>
                      </a:lnTo>
                      <a:lnTo>
                        <a:pt x="31" y="21"/>
                      </a:lnTo>
                      <a:lnTo>
                        <a:pt x="22" y="19"/>
                      </a:lnTo>
                      <a:lnTo>
                        <a:pt x="13" y="19"/>
                      </a:lnTo>
                      <a:lnTo>
                        <a:pt x="22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5" name="Freeform 183"/>
                <p:cNvSpPr>
                  <a:spLocks/>
                </p:cNvSpPr>
                <p:nvPr/>
              </p:nvSpPr>
              <p:spPr bwMode="auto">
                <a:xfrm>
                  <a:off x="5170" y="2651"/>
                  <a:ext cx="17" cy="41"/>
                </a:xfrm>
                <a:custGeom>
                  <a:avLst/>
                  <a:gdLst>
                    <a:gd name="T0" fmla="*/ 0 w 51"/>
                    <a:gd name="T1" fmla="*/ 18 h 123"/>
                    <a:gd name="T2" fmla="*/ 6 w 51"/>
                    <a:gd name="T3" fmla="*/ 23 h 123"/>
                    <a:gd name="T4" fmla="*/ 11 w 51"/>
                    <a:gd name="T5" fmla="*/ 26 h 123"/>
                    <a:gd name="T6" fmla="*/ 13 w 51"/>
                    <a:gd name="T7" fmla="*/ 30 h 123"/>
                    <a:gd name="T8" fmla="*/ 16 w 51"/>
                    <a:gd name="T9" fmla="*/ 36 h 123"/>
                    <a:gd name="T10" fmla="*/ 19 w 51"/>
                    <a:gd name="T11" fmla="*/ 42 h 123"/>
                    <a:gd name="T12" fmla="*/ 22 w 51"/>
                    <a:gd name="T13" fmla="*/ 49 h 123"/>
                    <a:gd name="T14" fmla="*/ 24 w 51"/>
                    <a:gd name="T15" fmla="*/ 55 h 123"/>
                    <a:gd name="T16" fmla="*/ 25 w 51"/>
                    <a:gd name="T17" fmla="*/ 62 h 123"/>
                    <a:gd name="T18" fmla="*/ 27 w 51"/>
                    <a:gd name="T19" fmla="*/ 69 h 123"/>
                    <a:gd name="T20" fmla="*/ 27 w 51"/>
                    <a:gd name="T21" fmla="*/ 97 h 123"/>
                    <a:gd name="T22" fmla="*/ 25 w 51"/>
                    <a:gd name="T23" fmla="*/ 103 h 123"/>
                    <a:gd name="T24" fmla="*/ 24 w 51"/>
                    <a:gd name="T25" fmla="*/ 110 h 123"/>
                    <a:gd name="T26" fmla="*/ 22 w 51"/>
                    <a:gd name="T27" fmla="*/ 116 h 123"/>
                    <a:gd name="T28" fmla="*/ 44 w 51"/>
                    <a:gd name="T29" fmla="*/ 123 h 123"/>
                    <a:gd name="T30" fmla="*/ 47 w 51"/>
                    <a:gd name="T31" fmla="*/ 116 h 123"/>
                    <a:gd name="T32" fmla="*/ 48 w 51"/>
                    <a:gd name="T33" fmla="*/ 109 h 123"/>
                    <a:gd name="T34" fmla="*/ 50 w 51"/>
                    <a:gd name="T35" fmla="*/ 100 h 123"/>
                    <a:gd name="T36" fmla="*/ 51 w 51"/>
                    <a:gd name="T37" fmla="*/ 91 h 123"/>
                    <a:gd name="T38" fmla="*/ 51 w 51"/>
                    <a:gd name="T39" fmla="*/ 75 h 123"/>
                    <a:gd name="T40" fmla="*/ 50 w 51"/>
                    <a:gd name="T41" fmla="*/ 66 h 123"/>
                    <a:gd name="T42" fmla="*/ 48 w 51"/>
                    <a:gd name="T43" fmla="*/ 58 h 123"/>
                    <a:gd name="T44" fmla="*/ 47 w 51"/>
                    <a:gd name="T45" fmla="*/ 49 h 123"/>
                    <a:gd name="T46" fmla="*/ 44 w 51"/>
                    <a:gd name="T47" fmla="*/ 40 h 123"/>
                    <a:gd name="T48" fmla="*/ 41 w 51"/>
                    <a:gd name="T49" fmla="*/ 33 h 123"/>
                    <a:gd name="T50" fmla="*/ 37 w 51"/>
                    <a:gd name="T51" fmla="*/ 26 h 123"/>
                    <a:gd name="T52" fmla="*/ 34 w 51"/>
                    <a:gd name="T53" fmla="*/ 18 h 123"/>
                    <a:gd name="T54" fmla="*/ 28 w 51"/>
                    <a:gd name="T55" fmla="*/ 10 h 123"/>
                    <a:gd name="T56" fmla="*/ 21 w 51"/>
                    <a:gd name="T57" fmla="*/ 4 h 123"/>
                    <a:gd name="T58" fmla="*/ 15 w 51"/>
                    <a:gd name="T59" fmla="*/ 0 h 123"/>
                    <a:gd name="T60" fmla="*/ 0 w 51"/>
                    <a:gd name="T61" fmla="*/ 18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1" h="123">
                      <a:moveTo>
                        <a:pt x="0" y="18"/>
                      </a:moveTo>
                      <a:lnTo>
                        <a:pt x="6" y="23"/>
                      </a:lnTo>
                      <a:lnTo>
                        <a:pt x="11" y="26"/>
                      </a:lnTo>
                      <a:lnTo>
                        <a:pt x="13" y="30"/>
                      </a:lnTo>
                      <a:lnTo>
                        <a:pt x="16" y="36"/>
                      </a:lnTo>
                      <a:lnTo>
                        <a:pt x="19" y="42"/>
                      </a:lnTo>
                      <a:lnTo>
                        <a:pt x="22" y="49"/>
                      </a:lnTo>
                      <a:lnTo>
                        <a:pt x="24" y="55"/>
                      </a:lnTo>
                      <a:lnTo>
                        <a:pt x="25" y="62"/>
                      </a:lnTo>
                      <a:lnTo>
                        <a:pt x="27" y="69"/>
                      </a:lnTo>
                      <a:lnTo>
                        <a:pt x="27" y="97"/>
                      </a:lnTo>
                      <a:lnTo>
                        <a:pt x="25" y="103"/>
                      </a:lnTo>
                      <a:lnTo>
                        <a:pt x="24" y="110"/>
                      </a:lnTo>
                      <a:lnTo>
                        <a:pt x="22" y="116"/>
                      </a:lnTo>
                      <a:lnTo>
                        <a:pt x="44" y="123"/>
                      </a:lnTo>
                      <a:lnTo>
                        <a:pt x="47" y="116"/>
                      </a:lnTo>
                      <a:lnTo>
                        <a:pt x="48" y="109"/>
                      </a:lnTo>
                      <a:lnTo>
                        <a:pt x="50" y="100"/>
                      </a:lnTo>
                      <a:lnTo>
                        <a:pt x="51" y="91"/>
                      </a:lnTo>
                      <a:lnTo>
                        <a:pt x="51" y="75"/>
                      </a:lnTo>
                      <a:lnTo>
                        <a:pt x="50" y="66"/>
                      </a:lnTo>
                      <a:lnTo>
                        <a:pt x="48" y="58"/>
                      </a:lnTo>
                      <a:lnTo>
                        <a:pt x="47" y="49"/>
                      </a:lnTo>
                      <a:lnTo>
                        <a:pt x="44" y="40"/>
                      </a:lnTo>
                      <a:lnTo>
                        <a:pt x="41" y="33"/>
                      </a:lnTo>
                      <a:lnTo>
                        <a:pt x="37" y="26"/>
                      </a:lnTo>
                      <a:lnTo>
                        <a:pt x="34" y="18"/>
                      </a:lnTo>
                      <a:lnTo>
                        <a:pt x="28" y="10"/>
                      </a:lnTo>
                      <a:lnTo>
                        <a:pt x="21" y="4"/>
                      </a:lnTo>
                      <a:lnTo>
                        <a:pt x="15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6" name="Freeform 184"/>
                <p:cNvSpPr>
                  <a:spLocks/>
                </p:cNvSpPr>
                <p:nvPr/>
              </p:nvSpPr>
              <p:spPr bwMode="auto">
                <a:xfrm>
                  <a:off x="5129" y="2643"/>
                  <a:ext cx="46" cy="14"/>
                </a:xfrm>
                <a:custGeom>
                  <a:avLst/>
                  <a:gdLst>
                    <a:gd name="T0" fmla="*/ 8 w 138"/>
                    <a:gd name="T1" fmla="*/ 38 h 42"/>
                    <a:gd name="T2" fmla="*/ 17 w 138"/>
                    <a:gd name="T3" fmla="*/ 34 h 42"/>
                    <a:gd name="T4" fmla="*/ 24 w 138"/>
                    <a:gd name="T5" fmla="*/ 32 h 42"/>
                    <a:gd name="T6" fmla="*/ 32 w 138"/>
                    <a:gd name="T7" fmla="*/ 29 h 42"/>
                    <a:gd name="T8" fmla="*/ 39 w 138"/>
                    <a:gd name="T9" fmla="*/ 28 h 42"/>
                    <a:gd name="T10" fmla="*/ 46 w 138"/>
                    <a:gd name="T11" fmla="*/ 26 h 42"/>
                    <a:gd name="T12" fmla="*/ 55 w 138"/>
                    <a:gd name="T13" fmla="*/ 25 h 42"/>
                    <a:gd name="T14" fmla="*/ 62 w 138"/>
                    <a:gd name="T15" fmla="*/ 25 h 42"/>
                    <a:gd name="T16" fmla="*/ 77 w 138"/>
                    <a:gd name="T17" fmla="*/ 25 h 42"/>
                    <a:gd name="T18" fmla="*/ 83 w 138"/>
                    <a:gd name="T19" fmla="*/ 25 h 42"/>
                    <a:gd name="T20" fmla="*/ 90 w 138"/>
                    <a:gd name="T21" fmla="*/ 26 h 42"/>
                    <a:gd name="T22" fmla="*/ 97 w 138"/>
                    <a:gd name="T23" fmla="*/ 28 h 42"/>
                    <a:gd name="T24" fmla="*/ 104 w 138"/>
                    <a:gd name="T25" fmla="*/ 31 h 42"/>
                    <a:gd name="T26" fmla="*/ 112 w 138"/>
                    <a:gd name="T27" fmla="*/ 34 h 42"/>
                    <a:gd name="T28" fmla="*/ 118 w 138"/>
                    <a:gd name="T29" fmla="*/ 38 h 42"/>
                    <a:gd name="T30" fmla="*/ 123 w 138"/>
                    <a:gd name="T31" fmla="*/ 42 h 42"/>
                    <a:gd name="T32" fmla="*/ 138 w 138"/>
                    <a:gd name="T33" fmla="*/ 24 h 42"/>
                    <a:gd name="T34" fmla="*/ 129 w 138"/>
                    <a:gd name="T35" fmla="*/ 18 h 42"/>
                    <a:gd name="T36" fmla="*/ 122 w 138"/>
                    <a:gd name="T37" fmla="*/ 13 h 42"/>
                    <a:gd name="T38" fmla="*/ 113 w 138"/>
                    <a:gd name="T39" fmla="*/ 9 h 42"/>
                    <a:gd name="T40" fmla="*/ 104 w 138"/>
                    <a:gd name="T41" fmla="*/ 5 h 42"/>
                    <a:gd name="T42" fmla="*/ 96 w 138"/>
                    <a:gd name="T43" fmla="*/ 3 h 42"/>
                    <a:gd name="T44" fmla="*/ 87 w 138"/>
                    <a:gd name="T45" fmla="*/ 2 h 42"/>
                    <a:gd name="T46" fmla="*/ 78 w 138"/>
                    <a:gd name="T47" fmla="*/ 2 h 42"/>
                    <a:gd name="T48" fmla="*/ 70 w 138"/>
                    <a:gd name="T49" fmla="*/ 0 h 42"/>
                    <a:gd name="T50" fmla="*/ 61 w 138"/>
                    <a:gd name="T51" fmla="*/ 2 h 42"/>
                    <a:gd name="T52" fmla="*/ 52 w 138"/>
                    <a:gd name="T53" fmla="*/ 2 h 42"/>
                    <a:gd name="T54" fmla="*/ 43 w 138"/>
                    <a:gd name="T55" fmla="*/ 3 h 42"/>
                    <a:gd name="T56" fmla="*/ 33 w 138"/>
                    <a:gd name="T57" fmla="*/ 5 h 42"/>
                    <a:gd name="T58" fmla="*/ 26 w 138"/>
                    <a:gd name="T59" fmla="*/ 8 h 42"/>
                    <a:gd name="T60" fmla="*/ 17 w 138"/>
                    <a:gd name="T61" fmla="*/ 10 h 42"/>
                    <a:gd name="T62" fmla="*/ 8 w 138"/>
                    <a:gd name="T63" fmla="*/ 12 h 42"/>
                    <a:gd name="T64" fmla="*/ 0 w 138"/>
                    <a:gd name="T65" fmla="*/ 16 h 42"/>
                    <a:gd name="T66" fmla="*/ 8 w 138"/>
                    <a:gd name="T6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8" h="42">
                      <a:moveTo>
                        <a:pt x="8" y="38"/>
                      </a:move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9"/>
                      </a:lnTo>
                      <a:lnTo>
                        <a:pt x="39" y="28"/>
                      </a:lnTo>
                      <a:lnTo>
                        <a:pt x="46" y="26"/>
                      </a:lnTo>
                      <a:lnTo>
                        <a:pt x="55" y="25"/>
                      </a:lnTo>
                      <a:lnTo>
                        <a:pt x="62" y="25"/>
                      </a:lnTo>
                      <a:lnTo>
                        <a:pt x="77" y="25"/>
                      </a:lnTo>
                      <a:lnTo>
                        <a:pt x="83" y="25"/>
                      </a:lnTo>
                      <a:lnTo>
                        <a:pt x="90" y="26"/>
                      </a:lnTo>
                      <a:lnTo>
                        <a:pt x="97" y="28"/>
                      </a:lnTo>
                      <a:lnTo>
                        <a:pt x="104" y="31"/>
                      </a:lnTo>
                      <a:lnTo>
                        <a:pt x="112" y="34"/>
                      </a:lnTo>
                      <a:lnTo>
                        <a:pt x="118" y="38"/>
                      </a:lnTo>
                      <a:lnTo>
                        <a:pt x="123" y="42"/>
                      </a:lnTo>
                      <a:lnTo>
                        <a:pt x="138" y="24"/>
                      </a:lnTo>
                      <a:lnTo>
                        <a:pt x="129" y="18"/>
                      </a:lnTo>
                      <a:lnTo>
                        <a:pt x="122" y="13"/>
                      </a:lnTo>
                      <a:lnTo>
                        <a:pt x="113" y="9"/>
                      </a:lnTo>
                      <a:lnTo>
                        <a:pt x="104" y="5"/>
                      </a:lnTo>
                      <a:lnTo>
                        <a:pt x="96" y="3"/>
                      </a:lnTo>
                      <a:lnTo>
                        <a:pt x="87" y="2"/>
                      </a:lnTo>
                      <a:lnTo>
                        <a:pt x="78" y="2"/>
                      </a:lnTo>
                      <a:lnTo>
                        <a:pt x="70" y="0"/>
                      </a:lnTo>
                      <a:lnTo>
                        <a:pt x="61" y="2"/>
                      </a:lnTo>
                      <a:lnTo>
                        <a:pt x="52" y="2"/>
                      </a:lnTo>
                      <a:lnTo>
                        <a:pt x="43" y="3"/>
                      </a:lnTo>
                      <a:lnTo>
                        <a:pt x="33" y="5"/>
                      </a:lnTo>
                      <a:lnTo>
                        <a:pt x="26" y="8"/>
                      </a:lnTo>
                      <a:lnTo>
                        <a:pt x="17" y="10"/>
                      </a:lnTo>
                      <a:lnTo>
                        <a:pt x="8" y="12"/>
                      </a:lnTo>
                      <a:lnTo>
                        <a:pt x="0" y="16"/>
                      </a:lnTo>
                      <a:lnTo>
                        <a:pt x="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7" name="Freeform 185"/>
                <p:cNvSpPr>
                  <a:spLocks/>
                </p:cNvSpPr>
                <p:nvPr/>
              </p:nvSpPr>
              <p:spPr bwMode="auto">
                <a:xfrm>
                  <a:off x="5097" y="2648"/>
                  <a:ext cx="35" cy="36"/>
                </a:xfrm>
                <a:custGeom>
                  <a:avLst/>
                  <a:gdLst>
                    <a:gd name="T0" fmla="*/ 1 w 104"/>
                    <a:gd name="T1" fmla="*/ 108 h 108"/>
                    <a:gd name="T2" fmla="*/ 20 w 104"/>
                    <a:gd name="T3" fmla="*/ 105 h 108"/>
                    <a:gd name="T4" fmla="*/ 29 w 104"/>
                    <a:gd name="T5" fmla="*/ 90 h 108"/>
                    <a:gd name="T6" fmla="*/ 38 w 104"/>
                    <a:gd name="T7" fmla="*/ 77 h 108"/>
                    <a:gd name="T8" fmla="*/ 48 w 104"/>
                    <a:gd name="T9" fmla="*/ 66 h 108"/>
                    <a:gd name="T10" fmla="*/ 58 w 104"/>
                    <a:gd name="T11" fmla="*/ 54 h 108"/>
                    <a:gd name="T12" fmla="*/ 68 w 104"/>
                    <a:gd name="T13" fmla="*/ 44 h 108"/>
                    <a:gd name="T14" fmla="*/ 78 w 104"/>
                    <a:gd name="T15" fmla="*/ 35 h 108"/>
                    <a:gd name="T16" fmla="*/ 91 w 104"/>
                    <a:gd name="T17" fmla="*/ 28 h 108"/>
                    <a:gd name="T18" fmla="*/ 104 w 104"/>
                    <a:gd name="T19" fmla="*/ 22 h 108"/>
                    <a:gd name="T20" fmla="*/ 96 w 104"/>
                    <a:gd name="T21" fmla="*/ 0 h 108"/>
                    <a:gd name="T22" fmla="*/ 81 w 104"/>
                    <a:gd name="T23" fmla="*/ 8 h 108"/>
                    <a:gd name="T24" fmla="*/ 67 w 104"/>
                    <a:gd name="T25" fmla="*/ 16 h 108"/>
                    <a:gd name="T26" fmla="*/ 52 w 104"/>
                    <a:gd name="T27" fmla="*/ 26 h 108"/>
                    <a:gd name="T28" fmla="*/ 40 w 104"/>
                    <a:gd name="T29" fmla="*/ 38 h 108"/>
                    <a:gd name="T30" fmla="*/ 29 w 104"/>
                    <a:gd name="T31" fmla="*/ 50 h 108"/>
                    <a:gd name="T32" fmla="*/ 19 w 104"/>
                    <a:gd name="T33" fmla="*/ 64 h 108"/>
                    <a:gd name="T34" fmla="*/ 8 w 104"/>
                    <a:gd name="T35" fmla="*/ 79 h 108"/>
                    <a:gd name="T36" fmla="*/ 0 w 104"/>
                    <a:gd name="T37" fmla="*/ 93 h 108"/>
                    <a:gd name="T38" fmla="*/ 19 w 104"/>
                    <a:gd name="T39" fmla="*/ 89 h 108"/>
                    <a:gd name="T40" fmla="*/ 1 w 104"/>
                    <a:gd name="T4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108">
                      <a:moveTo>
                        <a:pt x="1" y="108"/>
                      </a:moveTo>
                      <a:lnTo>
                        <a:pt x="20" y="105"/>
                      </a:lnTo>
                      <a:lnTo>
                        <a:pt x="29" y="90"/>
                      </a:lnTo>
                      <a:lnTo>
                        <a:pt x="38" y="77"/>
                      </a:lnTo>
                      <a:lnTo>
                        <a:pt x="48" y="66"/>
                      </a:lnTo>
                      <a:lnTo>
                        <a:pt x="58" y="54"/>
                      </a:lnTo>
                      <a:lnTo>
                        <a:pt x="68" y="44"/>
                      </a:lnTo>
                      <a:lnTo>
                        <a:pt x="78" y="35"/>
                      </a:lnTo>
                      <a:lnTo>
                        <a:pt x="91" y="28"/>
                      </a:lnTo>
                      <a:lnTo>
                        <a:pt x="104" y="22"/>
                      </a:lnTo>
                      <a:lnTo>
                        <a:pt x="96" y="0"/>
                      </a:lnTo>
                      <a:lnTo>
                        <a:pt x="81" y="8"/>
                      </a:lnTo>
                      <a:lnTo>
                        <a:pt x="67" y="16"/>
                      </a:lnTo>
                      <a:lnTo>
                        <a:pt x="52" y="26"/>
                      </a:lnTo>
                      <a:lnTo>
                        <a:pt x="40" y="38"/>
                      </a:lnTo>
                      <a:lnTo>
                        <a:pt x="29" y="50"/>
                      </a:lnTo>
                      <a:lnTo>
                        <a:pt x="19" y="64"/>
                      </a:lnTo>
                      <a:lnTo>
                        <a:pt x="8" y="79"/>
                      </a:lnTo>
                      <a:lnTo>
                        <a:pt x="0" y="93"/>
                      </a:lnTo>
                      <a:lnTo>
                        <a:pt x="19" y="89"/>
                      </a:lnTo>
                      <a:lnTo>
                        <a:pt x="1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8" name="Freeform 186"/>
                <p:cNvSpPr>
                  <a:spLocks/>
                </p:cNvSpPr>
                <p:nvPr/>
              </p:nvSpPr>
              <p:spPr bwMode="auto">
                <a:xfrm>
                  <a:off x="5117" y="2703"/>
                  <a:ext cx="5" cy="8"/>
                </a:xfrm>
                <a:custGeom>
                  <a:avLst/>
                  <a:gdLst>
                    <a:gd name="T0" fmla="*/ 17 w 17"/>
                    <a:gd name="T1" fmla="*/ 2 h 22"/>
                    <a:gd name="T2" fmla="*/ 12 w 17"/>
                    <a:gd name="T3" fmla="*/ 0 h 22"/>
                    <a:gd name="T4" fmla="*/ 9 w 17"/>
                    <a:gd name="T5" fmla="*/ 0 h 22"/>
                    <a:gd name="T6" fmla="*/ 4 w 17"/>
                    <a:gd name="T7" fmla="*/ 3 h 22"/>
                    <a:gd name="T8" fmla="*/ 1 w 17"/>
                    <a:gd name="T9" fmla="*/ 6 h 22"/>
                    <a:gd name="T10" fmla="*/ 0 w 17"/>
                    <a:gd name="T11" fmla="*/ 10 h 22"/>
                    <a:gd name="T12" fmla="*/ 0 w 17"/>
                    <a:gd name="T13" fmla="*/ 15 h 22"/>
                    <a:gd name="T14" fmla="*/ 1 w 17"/>
                    <a:gd name="T15" fmla="*/ 19 h 22"/>
                    <a:gd name="T16" fmla="*/ 4 w 17"/>
                    <a:gd name="T17" fmla="*/ 22 h 22"/>
                    <a:gd name="T18" fmla="*/ 17 w 17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2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2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9" name="Freeform 187"/>
                <p:cNvSpPr>
                  <a:spLocks/>
                </p:cNvSpPr>
                <p:nvPr/>
              </p:nvSpPr>
              <p:spPr bwMode="auto">
                <a:xfrm>
                  <a:off x="5118" y="2704"/>
                  <a:ext cx="41" cy="13"/>
                </a:xfrm>
                <a:custGeom>
                  <a:avLst/>
                  <a:gdLst>
                    <a:gd name="T0" fmla="*/ 117 w 122"/>
                    <a:gd name="T1" fmla="*/ 10 h 39"/>
                    <a:gd name="T2" fmla="*/ 109 w 122"/>
                    <a:gd name="T3" fmla="*/ 11 h 39"/>
                    <a:gd name="T4" fmla="*/ 102 w 122"/>
                    <a:gd name="T5" fmla="*/ 14 h 39"/>
                    <a:gd name="T6" fmla="*/ 95 w 122"/>
                    <a:gd name="T7" fmla="*/ 14 h 39"/>
                    <a:gd name="T8" fmla="*/ 88 w 122"/>
                    <a:gd name="T9" fmla="*/ 16 h 39"/>
                    <a:gd name="T10" fmla="*/ 82 w 122"/>
                    <a:gd name="T11" fmla="*/ 17 h 39"/>
                    <a:gd name="T12" fmla="*/ 67 w 122"/>
                    <a:gd name="T13" fmla="*/ 17 h 39"/>
                    <a:gd name="T14" fmla="*/ 61 w 122"/>
                    <a:gd name="T15" fmla="*/ 16 h 39"/>
                    <a:gd name="T16" fmla="*/ 56 w 122"/>
                    <a:gd name="T17" fmla="*/ 16 h 39"/>
                    <a:gd name="T18" fmla="*/ 48 w 122"/>
                    <a:gd name="T19" fmla="*/ 14 h 39"/>
                    <a:gd name="T20" fmla="*/ 42 w 122"/>
                    <a:gd name="T21" fmla="*/ 13 h 39"/>
                    <a:gd name="T22" fmla="*/ 37 w 122"/>
                    <a:gd name="T23" fmla="*/ 11 h 39"/>
                    <a:gd name="T24" fmla="*/ 31 w 122"/>
                    <a:gd name="T25" fmla="*/ 8 h 39"/>
                    <a:gd name="T26" fmla="*/ 24 w 122"/>
                    <a:gd name="T27" fmla="*/ 5 h 39"/>
                    <a:gd name="T28" fmla="*/ 19 w 122"/>
                    <a:gd name="T29" fmla="*/ 4 h 39"/>
                    <a:gd name="T30" fmla="*/ 13 w 122"/>
                    <a:gd name="T31" fmla="*/ 0 h 39"/>
                    <a:gd name="T32" fmla="*/ 0 w 122"/>
                    <a:gd name="T33" fmla="*/ 20 h 39"/>
                    <a:gd name="T34" fmla="*/ 8 w 122"/>
                    <a:gd name="T35" fmla="*/ 24 h 39"/>
                    <a:gd name="T36" fmla="*/ 15 w 122"/>
                    <a:gd name="T37" fmla="*/ 27 h 39"/>
                    <a:gd name="T38" fmla="*/ 22 w 122"/>
                    <a:gd name="T39" fmla="*/ 30 h 39"/>
                    <a:gd name="T40" fmla="*/ 29 w 122"/>
                    <a:gd name="T41" fmla="*/ 33 h 39"/>
                    <a:gd name="T42" fmla="*/ 37 w 122"/>
                    <a:gd name="T43" fmla="*/ 34 h 39"/>
                    <a:gd name="T44" fmla="*/ 44 w 122"/>
                    <a:gd name="T45" fmla="*/ 36 h 39"/>
                    <a:gd name="T46" fmla="*/ 51 w 122"/>
                    <a:gd name="T47" fmla="*/ 37 h 39"/>
                    <a:gd name="T48" fmla="*/ 58 w 122"/>
                    <a:gd name="T49" fmla="*/ 39 h 39"/>
                    <a:gd name="T50" fmla="*/ 67 w 122"/>
                    <a:gd name="T51" fmla="*/ 39 h 39"/>
                    <a:gd name="T52" fmla="*/ 82 w 122"/>
                    <a:gd name="T53" fmla="*/ 39 h 39"/>
                    <a:gd name="T54" fmla="*/ 90 w 122"/>
                    <a:gd name="T55" fmla="*/ 39 h 39"/>
                    <a:gd name="T56" fmla="*/ 99 w 122"/>
                    <a:gd name="T57" fmla="*/ 37 h 39"/>
                    <a:gd name="T58" fmla="*/ 106 w 122"/>
                    <a:gd name="T59" fmla="*/ 36 h 39"/>
                    <a:gd name="T60" fmla="*/ 114 w 122"/>
                    <a:gd name="T61" fmla="*/ 34 h 39"/>
                    <a:gd name="T62" fmla="*/ 122 w 122"/>
                    <a:gd name="T63" fmla="*/ 33 h 39"/>
                    <a:gd name="T64" fmla="*/ 117 w 122"/>
                    <a:gd name="T65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2" h="39">
                      <a:moveTo>
                        <a:pt x="117" y="10"/>
                      </a:moveTo>
                      <a:lnTo>
                        <a:pt x="109" y="11"/>
                      </a:lnTo>
                      <a:lnTo>
                        <a:pt x="102" y="14"/>
                      </a:lnTo>
                      <a:lnTo>
                        <a:pt x="95" y="14"/>
                      </a:lnTo>
                      <a:lnTo>
                        <a:pt x="88" y="16"/>
                      </a:lnTo>
                      <a:lnTo>
                        <a:pt x="82" y="17"/>
                      </a:lnTo>
                      <a:lnTo>
                        <a:pt x="67" y="17"/>
                      </a:lnTo>
                      <a:lnTo>
                        <a:pt x="61" y="16"/>
                      </a:lnTo>
                      <a:lnTo>
                        <a:pt x="56" y="16"/>
                      </a:lnTo>
                      <a:lnTo>
                        <a:pt x="48" y="14"/>
                      </a:lnTo>
                      <a:lnTo>
                        <a:pt x="42" y="13"/>
                      </a:lnTo>
                      <a:lnTo>
                        <a:pt x="37" y="11"/>
                      </a:lnTo>
                      <a:lnTo>
                        <a:pt x="31" y="8"/>
                      </a:lnTo>
                      <a:lnTo>
                        <a:pt x="24" y="5"/>
                      </a:lnTo>
                      <a:lnTo>
                        <a:pt x="19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5" y="27"/>
                      </a:lnTo>
                      <a:lnTo>
                        <a:pt x="22" y="30"/>
                      </a:lnTo>
                      <a:lnTo>
                        <a:pt x="29" y="33"/>
                      </a:lnTo>
                      <a:lnTo>
                        <a:pt x="37" y="34"/>
                      </a:lnTo>
                      <a:lnTo>
                        <a:pt x="44" y="36"/>
                      </a:lnTo>
                      <a:lnTo>
                        <a:pt x="51" y="37"/>
                      </a:lnTo>
                      <a:lnTo>
                        <a:pt x="58" y="39"/>
                      </a:lnTo>
                      <a:lnTo>
                        <a:pt x="67" y="39"/>
                      </a:lnTo>
                      <a:lnTo>
                        <a:pt x="82" y="39"/>
                      </a:lnTo>
                      <a:lnTo>
                        <a:pt x="90" y="39"/>
                      </a:lnTo>
                      <a:lnTo>
                        <a:pt x="99" y="37"/>
                      </a:lnTo>
                      <a:lnTo>
                        <a:pt x="106" y="36"/>
                      </a:lnTo>
                      <a:lnTo>
                        <a:pt x="114" y="34"/>
                      </a:lnTo>
                      <a:lnTo>
                        <a:pt x="122" y="33"/>
                      </a:lnTo>
                      <a:lnTo>
                        <a:pt x="117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0" name="Freeform 188"/>
                <p:cNvSpPr>
                  <a:spLocks/>
                </p:cNvSpPr>
                <p:nvPr/>
              </p:nvSpPr>
              <p:spPr bwMode="auto">
                <a:xfrm>
                  <a:off x="5120" y="2703"/>
                  <a:ext cx="4" cy="8"/>
                </a:xfrm>
                <a:custGeom>
                  <a:avLst/>
                  <a:gdLst>
                    <a:gd name="T0" fmla="*/ 5 w 14"/>
                    <a:gd name="T1" fmla="*/ 23 h 23"/>
                    <a:gd name="T2" fmla="*/ 10 w 14"/>
                    <a:gd name="T3" fmla="*/ 22 h 23"/>
                    <a:gd name="T4" fmla="*/ 13 w 14"/>
                    <a:gd name="T5" fmla="*/ 19 h 23"/>
                    <a:gd name="T6" fmla="*/ 14 w 14"/>
                    <a:gd name="T7" fmla="*/ 15 h 23"/>
                    <a:gd name="T8" fmla="*/ 14 w 14"/>
                    <a:gd name="T9" fmla="*/ 9 h 23"/>
                    <a:gd name="T10" fmla="*/ 11 w 14"/>
                    <a:gd name="T11" fmla="*/ 6 h 23"/>
                    <a:gd name="T12" fmla="*/ 8 w 14"/>
                    <a:gd name="T13" fmla="*/ 3 h 23"/>
                    <a:gd name="T14" fmla="*/ 4 w 14"/>
                    <a:gd name="T15" fmla="*/ 0 h 23"/>
                    <a:gd name="T16" fmla="*/ 0 w 14"/>
                    <a:gd name="T17" fmla="*/ 0 h 23"/>
                    <a:gd name="T18" fmla="*/ 5 w 14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5" y="23"/>
                      </a:moveTo>
                      <a:lnTo>
                        <a:pt x="10" y="22"/>
                      </a:lnTo>
                      <a:lnTo>
                        <a:pt x="13" y="19"/>
                      </a:lnTo>
                      <a:lnTo>
                        <a:pt x="14" y="15"/>
                      </a:lnTo>
                      <a:lnTo>
                        <a:pt x="14" y="9"/>
                      </a:lnTo>
                      <a:lnTo>
                        <a:pt x="11" y="6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1" name="Freeform 189"/>
                <p:cNvSpPr>
                  <a:spLocks/>
                </p:cNvSpPr>
                <p:nvPr/>
              </p:nvSpPr>
              <p:spPr bwMode="auto">
                <a:xfrm>
                  <a:off x="5104" y="2617"/>
                  <a:ext cx="5" cy="8"/>
                </a:xfrm>
                <a:custGeom>
                  <a:avLst/>
                  <a:gdLst>
                    <a:gd name="T0" fmla="*/ 0 w 17"/>
                    <a:gd name="T1" fmla="*/ 21 h 23"/>
                    <a:gd name="T2" fmla="*/ 4 w 17"/>
                    <a:gd name="T3" fmla="*/ 23 h 23"/>
                    <a:gd name="T4" fmla="*/ 8 w 17"/>
                    <a:gd name="T5" fmla="*/ 22 h 23"/>
                    <a:gd name="T6" fmla="*/ 11 w 17"/>
                    <a:gd name="T7" fmla="*/ 19 h 23"/>
                    <a:gd name="T8" fmla="*/ 16 w 17"/>
                    <a:gd name="T9" fmla="*/ 16 h 23"/>
                    <a:gd name="T10" fmla="*/ 17 w 17"/>
                    <a:gd name="T11" fmla="*/ 12 h 23"/>
                    <a:gd name="T12" fmla="*/ 17 w 17"/>
                    <a:gd name="T13" fmla="*/ 9 h 23"/>
                    <a:gd name="T14" fmla="*/ 14 w 17"/>
                    <a:gd name="T15" fmla="*/ 3 h 23"/>
                    <a:gd name="T16" fmla="*/ 11 w 17"/>
                    <a:gd name="T17" fmla="*/ 0 h 23"/>
                    <a:gd name="T18" fmla="*/ 0 w 17"/>
                    <a:gd name="T19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3">
                      <a:moveTo>
                        <a:pt x="0" y="21"/>
                      </a:moveTo>
                      <a:lnTo>
                        <a:pt x="4" y="23"/>
                      </a:lnTo>
                      <a:lnTo>
                        <a:pt x="8" y="22"/>
                      </a:lnTo>
                      <a:lnTo>
                        <a:pt x="11" y="19"/>
                      </a:lnTo>
                      <a:lnTo>
                        <a:pt x="16" y="16"/>
                      </a:lnTo>
                      <a:lnTo>
                        <a:pt x="17" y="12"/>
                      </a:lnTo>
                      <a:lnTo>
                        <a:pt x="17" y="9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2" name="Freeform 190"/>
                <p:cNvSpPr>
                  <a:spLocks/>
                </p:cNvSpPr>
                <p:nvPr/>
              </p:nvSpPr>
              <p:spPr bwMode="auto">
                <a:xfrm>
                  <a:off x="5038" y="2580"/>
                  <a:ext cx="69" cy="44"/>
                </a:xfrm>
                <a:custGeom>
                  <a:avLst/>
                  <a:gdLst>
                    <a:gd name="T0" fmla="*/ 6 w 209"/>
                    <a:gd name="T1" fmla="*/ 10 h 131"/>
                    <a:gd name="T2" fmla="*/ 0 w 209"/>
                    <a:gd name="T3" fmla="*/ 20 h 131"/>
                    <a:gd name="T4" fmla="*/ 198 w 209"/>
                    <a:gd name="T5" fmla="*/ 131 h 131"/>
                    <a:gd name="T6" fmla="*/ 209 w 209"/>
                    <a:gd name="T7" fmla="*/ 110 h 131"/>
                    <a:gd name="T8" fmla="*/ 12 w 209"/>
                    <a:gd name="T9" fmla="*/ 0 h 131"/>
                    <a:gd name="T10" fmla="*/ 6 w 209"/>
                    <a:gd name="T11" fmla="*/ 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9" h="131">
                      <a:moveTo>
                        <a:pt x="6" y="10"/>
                      </a:moveTo>
                      <a:lnTo>
                        <a:pt x="0" y="20"/>
                      </a:lnTo>
                      <a:lnTo>
                        <a:pt x="198" y="131"/>
                      </a:lnTo>
                      <a:lnTo>
                        <a:pt x="209" y="110"/>
                      </a:lnTo>
                      <a:lnTo>
                        <a:pt x="12" y="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3" name="Freeform 191"/>
                <p:cNvSpPr>
                  <a:spLocks/>
                </p:cNvSpPr>
                <p:nvPr/>
              </p:nvSpPr>
              <p:spPr bwMode="auto">
                <a:xfrm>
                  <a:off x="5036" y="2580"/>
                  <a:ext cx="6" cy="7"/>
                </a:xfrm>
                <a:custGeom>
                  <a:avLst/>
                  <a:gdLst>
                    <a:gd name="T0" fmla="*/ 18 w 18"/>
                    <a:gd name="T1" fmla="*/ 2 h 22"/>
                    <a:gd name="T2" fmla="*/ 13 w 18"/>
                    <a:gd name="T3" fmla="*/ 0 h 22"/>
                    <a:gd name="T4" fmla="*/ 9 w 18"/>
                    <a:gd name="T5" fmla="*/ 0 h 22"/>
                    <a:gd name="T6" fmla="*/ 4 w 18"/>
                    <a:gd name="T7" fmla="*/ 3 h 22"/>
                    <a:gd name="T8" fmla="*/ 2 w 18"/>
                    <a:gd name="T9" fmla="*/ 6 h 22"/>
                    <a:gd name="T10" fmla="*/ 0 w 18"/>
                    <a:gd name="T11" fmla="*/ 9 h 22"/>
                    <a:gd name="T12" fmla="*/ 0 w 18"/>
                    <a:gd name="T13" fmla="*/ 15 h 22"/>
                    <a:gd name="T14" fmla="*/ 2 w 18"/>
                    <a:gd name="T15" fmla="*/ 19 h 22"/>
                    <a:gd name="T16" fmla="*/ 6 w 18"/>
                    <a:gd name="T17" fmla="*/ 22 h 22"/>
                    <a:gd name="T18" fmla="*/ 18 w 18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2">
                      <a:moveTo>
                        <a:pt x="18" y="2"/>
                      </a:move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2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4" name="Freeform 192"/>
                <p:cNvSpPr>
                  <a:spLocks/>
                </p:cNvSpPr>
                <p:nvPr/>
              </p:nvSpPr>
              <p:spPr bwMode="auto">
                <a:xfrm>
                  <a:off x="4984" y="2529"/>
                  <a:ext cx="76" cy="98"/>
                </a:xfrm>
                <a:custGeom>
                  <a:avLst/>
                  <a:gdLst>
                    <a:gd name="T0" fmla="*/ 228 w 228"/>
                    <a:gd name="T1" fmla="*/ 48 h 296"/>
                    <a:gd name="T2" fmla="*/ 219 w 228"/>
                    <a:gd name="T3" fmla="*/ 64 h 296"/>
                    <a:gd name="T4" fmla="*/ 210 w 228"/>
                    <a:gd name="T5" fmla="*/ 79 h 296"/>
                    <a:gd name="T6" fmla="*/ 203 w 228"/>
                    <a:gd name="T7" fmla="*/ 94 h 296"/>
                    <a:gd name="T8" fmla="*/ 194 w 228"/>
                    <a:gd name="T9" fmla="*/ 110 h 296"/>
                    <a:gd name="T10" fmla="*/ 186 w 228"/>
                    <a:gd name="T11" fmla="*/ 126 h 296"/>
                    <a:gd name="T12" fmla="*/ 178 w 228"/>
                    <a:gd name="T13" fmla="*/ 140 h 296"/>
                    <a:gd name="T14" fmla="*/ 171 w 228"/>
                    <a:gd name="T15" fmla="*/ 156 h 296"/>
                    <a:gd name="T16" fmla="*/ 162 w 228"/>
                    <a:gd name="T17" fmla="*/ 172 h 296"/>
                    <a:gd name="T18" fmla="*/ 155 w 228"/>
                    <a:gd name="T19" fmla="*/ 188 h 296"/>
                    <a:gd name="T20" fmla="*/ 146 w 228"/>
                    <a:gd name="T21" fmla="*/ 203 h 296"/>
                    <a:gd name="T22" fmla="*/ 139 w 228"/>
                    <a:gd name="T23" fmla="*/ 219 h 296"/>
                    <a:gd name="T24" fmla="*/ 132 w 228"/>
                    <a:gd name="T25" fmla="*/ 235 h 296"/>
                    <a:gd name="T26" fmla="*/ 123 w 228"/>
                    <a:gd name="T27" fmla="*/ 249 h 296"/>
                    <a:gd name="T28" fmla="*/ 114 w 228"/>
                    <a:gd name="T29" fmla="*/ 265 h 296"/>
                    <a:gd name="T30" fmla="*/ 106 w 228"/>
                    <a:gd name="T31" fmla="*/ 280 h 296"/>
                    <a:gd name="T32" fmla="*/ 97 w 228"/>
                    <a:gd name="T33" fmla="*/ 296 h 296"/>
                    <a:gd name="T34" fmla="*/ 84 w 228"/>
                    <a:gd name="T35" fmla="*/ 284 h 296"/>
                    <a:gd name="T36" fmla="*/ 72 w 228"/>
                    <a:gd name="T37" fmla="*/ 272 h 296"/>
                    <a:gd name="T38" fmla="*/ 61 w 228"/>
                    <a:gd name="T39" fmla="*/ 262 h 296"/>
                    <a:gd name="T40" fmla="*/ 48 w 228"/>
                    <a:gd name="T41" fmla="*/ 251 h 296"/>
                    <a:gd name="T42" fmla="*/ 36 w 228"/>
                    <a:gd name="T43" fmla="*/ 240 h 296"/>
                    <a:gd name="T44" fmla="*/ 24 w 228"/>
                    <a:gd name="T45" fmla="*/ 229 h 296"/>
                    <a:gd name="T46" fmla="*/ 13 w 228"/>
                    <a:gd name="T47" fmla="*/ 219 h 296"/>
                    <a:gd name="T48" fmla="*/ 0 w 228"/>
                    <a:gd name="T49" fmla="*/ 207 h 296"/>
                    <a:gd name="T50" fmla="*/ 7 w 228"/>
                    <a:gd name="T51" fmla="*/ 194 h 296"/>
                    <a:gd name="T52" fmla="*/ 14 w 228"/>
                    <a:gd name="T53" fmla="*/ 181 h 296"/>
                    <a:gd name="T54" fmla="*/ 20 w 228"/>
                    <a:gd name="T55" fmla="*/ 168 h 296"/>
                    <a:gd name="T56" fmla="*/ 27 w 228"/>
                    <a:gd name="T57" fmla="*/ 153 h 296"/>
                    <a:gd name="T58" fmla="*/ 34 w 228"/>
                    <a:gd name="T59" fmla="*/ 140 h 296"/>
                    <a:gd name="T60" fmla="*/ 42 w 228"/>
                    <a:gd name="T61" fmla="*/ 127 h 296"/>
                    <a:gd name="T62" fmla="*/ 49 w 228"/>
                    <a:gd name="T63" fmla="*/ 114 h 296"/>
                    <a:gd name="T64" fmla="*/ 56 w 228"/>
                    <a:gd name="T65" fmla="*/ 101 h 296"/>
                    <a:gd name="T66" fmla="*/ 64 w 228"/>
                    <a:gd name="T67" fmla="*/ 88 h 296"/>
                    <a:gd name="T68" fmla="*/ 71 w 228"/>
                    <a:gd name="T69" fmla="*/ 75 h 296"/>
                    <a:gd name="T70" fmla="*/ 79 w 228"/>
                    <a:gd name="T71" fmla="*/ 62 h 296"/>
                    <a:gd name="T72" fmla="*/ 87 w 228"/>
                    <a:gd name="T73" fmla="*/ 48 h 296"/>
                    <a:gd name="T74" fmla="*/ 95 w 228"/>
                    <a:gd name="T75" fmla="*/ 37 h 296"/>
                    <a:gd name="T76" fmla="*/ 104 w 228"/>
                    <a:gd name="T77" fmla="*/ 24 h 296"/>
                    <a:gd name="T78" fmla="*/ 113 w 228"/>
                    <a:gd name="T79" fmla="*/ 12 h 296"/>
                    <a:gd name="T80" fmla="*/ 122 w 228"/>
                    <a:gd name="T81" fmla="*/ 0 h 296"/>
                    <a:gd name="T82" fmla="*/ 129 w 228"/>
                    <a:gd name="T83" fmla="*/ 2 h 296"/>
                    <a:gd name="T84" fmla="*/ 135 w 228"/>
                    <a:gd name="T85" fmla="*/ 3 h 296"/>
                    <a:gd name="T86" fmla="*/ 142 w 228"/>
                    <a:gd name="T87" fmla="*/ 5 h 296"/>
                    <a:gd name="T88" fmla="*/ 149 w 228"/>
                    <a:gd name="T89" fmla="*/ 6 h 296"/>
                    <a:gd name="T90" fmla="*/ 158 w 228"/>
                    <a:gd name="T91" fmla="*/ 9 h 296"/>
                    <a:gd name="T92" fmla="*/ 165 w 228"/>
                    <a:gd name="T93" fmla="*/ 12 h 296"/>
                    <a:gd name="T94" fmla="*/ 171 w 228"/>
                    <a:gd name="T95" fmla="*/ 16 h 296"/>
                    <a:gd name="T96" fmla="*/ 178 w 228"/>
                    <a:gd name="T97" fmla="*/ 19 h 296"/>
                    <a:gd name="T98" fmla="*/ 186 w 228"/>
                    <a:gd name="T99" fmla="*/ 22 h 296"/>
                    <a:gd name="T100" fmla="*/ 193 w 228"/>
                    <a:gd name="T101" fmla="*/ 27 h 296"/>
                    <a:gd name="T102" fmla="*/ 200 w 228"/>
                    <a:gd name="T103" fmla="*/ 31 h 296"/>
                    <a:gd name="T104" fmla="*/ 206 w 228"/>
                    <a:gd name="T105" fmla="*/ 34 h 296"/>
                    <a:gd name="T106" fmla="*/ 212 w 228"/>
                    <a:gd name="T107" fmla="*/ 38 h 296"/>
                    <a:gd name="T108" fmla="*/ 218 w 228"/>
                    <a:gd name="T109" fmla="*/ 43 h 296"/>
                    <a:gd name="T110" fmla="*/ 223 w 228"/>
                    <a:gd name="T111" fmla="*/ 46 h 296"/>
                    <a:gd name="T112" fmla="*/ 228 w 228"/>
                    <a:gd name="T113" fmla="*/ 48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8" h="296">
                      <a:moveTo>
                        <a:pt x="228" y="48"/>
                      </a:moveTo>
                      <a:lnTo>
                        <a:pt x="219" y="64"/>
                      </a:lnTo>
                      <a:lnTo>
                        <a:pt x="210" y="79"/>
                      </a:lnTo>
                      <a:lnTo>
                        <a:pt x="203" y="94"/>
                      </a:lnTo>
                      <a:lnTo>
                        <a:pt x="194" y="110"/>
                      </a:lnTo>
                      <a:lnTo>
                        <a:pt x="186" y="126"/>
                      </a:lnTo>
                      <a:lnTo>
                        <a:pt x="178" y="140"/>
                      </a:lnTo>
                      <a:lnTo>
                        <a:pt x="171" y="156"/>
                      </a:lnTo>
                      <a:lnTo>
                        <a:pt x="162" y="172"/>
                      </a:lnTo>
                      <a:lnTo>
                        <a:pt x="155" y="188"/>
                      </a:lnTo>
                      <a:lnTo>
                        <a:pt x="146" y="203"/>
                      </a:lnTo>
                      <a:lnTo>
                        <a:pt x="139" y="219"/>
                      </a:lnTo>
                      <a:lnTo>
                        <a:pt x="132" y="235"/>
                      </a:lnTo>
                      <a:lnTo>
                        <a:pt x="123" y="249"/>
                      </a:lnTo>
                      <a:lnTo>
                        <a:pt x="114" y="265"/>
                      </a:lnTo>
                      <a:lnTo>
                        <a:pt x="106" y="280"/>
                      </a:lnTo>
                      <a:lnTo>
                        <a:pt x="97" y="296"/>
                      </a:lnTo>
                      <a:lnTo>
                        <a:pt x="84" y="284"/>
                      </a:lnTo>
                      <a:lnTo>
                        <a:pt x="72" y="272"/>
                      </a:lnTo>
                      <a:lnTo>
                        <a:pt x="61" y="262"/>
                      </a:lnTo>
                      <a:lnTo>
                        <a:pt x="48" y="251"/>
                      </a:lnTo>
                      <a:lnTo>
                        <a:pt x="36" y="240"/>
                      </a:lnTo>
                      <a:lnTo>
                        <a:pt x="24" y="229"/>
                      </a:lnTo>
                      <a:lnTo>
                        <a:pt x="13" y="219"/>
                      </a:lnTo>
                      <a:lnTo>
                        <a:pt x="0" y="207"/>
                      </a:lnTo>
                      <a:lnTo>
                        <a:pt x="7" y="194"/>
                      </a:lnTo>
                      <a:lnTo>
                        <a:pt x="14" y="181"/>
                      </a:lnTo>
                      <a:lnTo>
                        <a:pt x="20" y="168"/>
                      </a:lnTo>
                      <a:lnTo>
                        <a:pt x="27" y="153"/>
                      </a:lnTo>
                      <a:lnTo>
                        <a:pt x="34" y="140"/>
                      </a:lnTo>
                      <a:lnTo>
                        <a:pt x="42" y="127"/>
                      </a:lnTo>
                      <a:lnTo>
                        <a:pt x="49" y="114"/>
                      </a:lnTo>
                      <a:lnTo>
                        <a:pt x="56" y="101"/>
                      </a:lnTo>
                      <a:lnTo>
                        <a:pt x="64" y="88"/>
                      </a:lnTo>
                      <a:lnTo>
                        <a:pt x="71" y="75"/>
                      </a:lnTo>
                      <a:lnTo>
                        <a:pt x="79" y="62"/>
                      </a:lnTo>
                      <a:lnTo>
                        <a:pt x="87" y="48"/>
                      </a:lnTo>
                      <a:lnTo>
                        <a:pt x="95" y="37"/>
                      </a:lnTo>
                      <a:lnTo>
                        <a:pt x="104" y="24"/>
                      </a:lnTo>
                      <a:lnTo>
                        <a:pt x="113" y="12"/>
                      </a:lnTo>
                      <a:lnTo>
                        <a:pt x="122" y="0"/>
                      </a:lnTo>
                      <a:lnTo>
                        <a:pt x="129" y="2"/>
                      </a:lnTo>
                      <a:lnTo>
                        <a:pt x="135" y="3"/>
                      </a:lnTo>
                      <a:lnTo>
                        <a:pt x="142" y="5"/>
                      </a:lnTo>
                      <a:lnTo>
                        <a:pt x="149" y="6"/>
                      </a:lnTo>
                      <a:lnTo>
                        <a:pt x="158" y="9"/>
                      </a:lnTo>
                      <a:lnTo>
                        <a:pt x="165" y="12"/>
                      </a:lnTo>
                      <a:lnTo>
                        <a:pt x="171" y="16"/>
                      </a:lnTo>
                      <a:lnTo>
                        <a:pt x="178" y="19"/>
                      </a:lnTo>
                      <a:lnTo>
                        <a:pt x="186" y="22"/>
                      </a:lnTo>
                      <a:lnTo>
                        <a:pt x="193" y="27"/>
                      </a:lnTo>
                      <a:lnTo>
                        <a:pt x="200" y="31"/>
                      </a:lnTo>
                      <a:lnTo>
                        <a:pt x="206" y="34"/>
                      </a:lnTo>
                      <a:lnTo>
                        <a:pt x="212" y="38"/>
                      </a:lnTo>
                      <a:lnTo>
                        <a:pt x="218" y="43"/>
                      </a:lnTo>
                      <a:lnTo>
                        <a:pt x="223" y="46"/>
                      </a:lnTo>
                      <a:lnTo>
                        <a:pt x="22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5" name="Freeform 193"/>
                <p:cNvSpPr>
                  <a:spLocks/>
                </p:cNvSpPr>
                <p:nvPr/>
              </p:nvSpPr>
              <p:spPr bwMode="auto">
                <a:xfrm>
                  <a:off x="5012" y="2543"/>
                  <a:ext cx="51" cy="87"/>
                </a:xfrm>
                <a:custGeom>
                  <a:avLst/>
                  <a:gdLst>
                    <a:gd name="T0" fmla="*/ 3 w 153"/>
                    <a:gd name="T1" fmla="*/ 260 h 260"/>
                    <a:gd name="T2" fmla="*/ 21 w 153"/>
                    <a:gd name="T3" fmla="*/ 259 h 260"/>
                    <a:gd name="T4" fmla="*/ 31 w 153"/>
                    <a:gd name="T5" fmla="*/ 243 h 260"/>
                    <a:gd name="T6" fmla="*/ 40 w 153"/>
                    <a:gd name="T7" fmla="*/ 228 h 260"/>
                    <a:gd name="T8" fmla="*/ 48 w 153"/>
                    <a:gd name="T9" fmla="*/ 212 h 260"/>
                    <a:gd name="T10" fmla="*/ 57 w 153"/>
                    <a:gd name="T11" fmla="*/ 196 h 260"/>
                    <a:gd name="T12" fmla="*/ 64 w 153"/>
                    <a:gd name="T13" fmla="*/ 181 h 260"/>
                    <a:gd name="T14" fmla="*/ 73 w 153"/>
                    <a:gd name="T15" fmla="*/ 165 h 260"/>
                    <a:gd name="T16" fmla="*/ 80 w 153"/>
                    <a:gd name="T17" fmla="*/ 149 h 260"/>
                    <a:gd name="T18" fmla="*/ 88 w 153"/>
                    <a:gd name="T19" fmla="*/ 133 h 260"/>
                    <a:gd name="T20" fmla="*/ 96 w 153"/>
                    <a:gd name="T21" fmla="*/ 119 h 260"/>
                    <a:gd name="T22" fmla="*/ 104 w 153"/>
                    <a:gd name="T23" fmla="*/ 103 h 260"/>
                    <a:gd name="T24" fmla="*/ 112 w 153"/>
                    <a:gd name="T25" fmla="*/ 87 h 260"/>
                    <a:gd name="T26" fmla="*/ 120 w 153"/>
                    <a:gd name="T27" fmla="*/ 72 h 260"/>
                    <a:gd name="T28" fmla="*/ 128 w 153"/>
                    <a:gd name="T29" fmla="*/ 56 h 260"/>
                    <a:gd name="T30" fmla="*/ 136 w 153"/>
                    <a:gd name="T31" fmla="*/ 42 h 260"/>
                    <a:gd name="T32" fmla="*/ 144 w 153"/>
                    <a:gd name="T33" fmla="*/ 27 h 260"/>
                    <a:gd name="T34" fmla="*/ 153 w 153"/>
                    <a:gd name="T35" fmla="*/ 11 h 260"/>
                    <a:gd name="T36" fmla="*/ 133 w 153"/>
                    <a:gd name="T37" fmla="*/ 0 h 260"/>
                    <a:gd name="T38" fmla="*/ 124 w 153"/>
                    <a:gd name="T39" fmla="*/ 14 h 260"/>
                    <a:gd name="T40" fmla="*/ 115 w 153"/>
                    <a:gd name="T41" fmla="*/ 30 h 260"/>
                    <a:gd name="T42" fmla="*/ 108 w 153"/>
                    <a:gd name="T43" fmla="*/ 46 h 260"/>
                    <a:gd name="T44" fmla="*/ 99 w 153"/>
                    <a:gd name="T45" fmla="*/ 61 h 260"/>
                    <a:gd name="T46" fmla="*/ 90 w 153"/>
                    <a:gd name="T47" fmla="*/ 77 h 260"/>
                    <a:gd name="T48" fmla="*/ 83 w 153"/>
                    <a:gd name="T49" fmla="*/ 93 h 260"/>
                    <a:gd name="T50" fmla="*/ 76 w 153"/>
                    <a:gd name="T51" fmla="*/ 107 h 260"/>
                    <a:gd name="T52" fmla="*/ 67 w 153"/>
                    <a:gd name="T53" fmla="*/ 123 h 260"/>
                    <a:gd name="T54" fmla="*/ 60 w 153"/>
                    <a:gd name="T55" fmla="*/ 139 h 260"/>
                    <a:gd name="T56" fmla="*/ 53 w 153"/>
                    <a:gd name="T57" fmla="*/ 155 h 260"/>
                    <a:gd name="T58" fmla="*/ 44 w 153"/>
                    <a:gd name="T59" fmla="*/ 170 h 260"/>
                    <a:gd name="T60" fmla="*/ 37 w 153"/>
                    <a:gd name="T61" fmla="*/ 186 h 260"/>
                    <a:gd name="T62" fmla="*/ 28 w 153"/>
                    <a:gd name="T63" fmla="*/ 200 h 260"/>
                    <a:gd name="T64" fmla="*/ 19 w 153"/>
                    <a:gd name="T65" fmla="*/ 216 h 260"/>
                    <a:gd name="T66" fmla="*/ 9 w 153"/>
                    <a:gd name="T67" fmla="*/ 231 h 260"/>
                    <a:gd name="T68" fmla="*/ 0 w 153"/>
                    <a:gd name="T69" fmla="*/ 245 h 260"/>
                    <a:gd name="T70" fmla="*/ 19 w 153"/>
                    <a:gd name="T71" fmla="*/ 243 h 260"/>
                    <a:gd name="T72" fmla="*/ 3 w 153"/>
                    <a:gd name="T73" fmla="*/ 26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3" h="260">
                      <a:moveTo>
                        <a:pt x="3" y="260"/>
                      </a:moveTo>
                      <a:lnTo>
                        <a:pt x="21" y="259"/>
                      </a:lnTo>
                      <a:lnTo>
                        <a:pt x="31" y="243"/>
                      </a:lnTo>
                      <a:lnTo>
                        <a:pt x="40" y="228"/>
                      </a:lnTo>
                      <a:lnTo>
                        <a:pt x="48" y="212"/>
                      </a:lnTo>
                      <a:lnTo>
                        <a:pt x="57" y="196"/>
                      </a:lnTo>
                      <a:lnTo>
                        <a:pt x="64" y="181"/>
                      </a:lnTo>
                      <a:lnTo>
                        <a:pt x="73" y="165"/>
                      </a:lnTo>
                      <a:lnTo>
                        <a:pt x="80" y="149"/>
                      </a:lnTo>
                      <a:lnTo>
                        <a:pt x="88" y="133"/>
                      </a:lnTo>
                      <a:lnTo>
                        <a:pt x="96" y="119"/>
                      </a:lnTo>
                      <a:lnTo>
                        <a:pt x="104" y="103"/>
                      </a:lnTo>
                      <a:lnTo>
                        <a:pt x="112" y="87"/>
                      </a:lnTo>
                      <a:lnTo>
                        <a:pt x="120" y="72"/>
                      </a:lnTo>
                      <a:lnTo>
                        <a:pt x="128" y="56"/>
                      </a:lnTo>
                      <a:lnTo>
                        <a:pt x="136" y="42"/>
                      </a:lnTo>
                      <a:lnTo>
                        <a:pt x="144" y="27"/>
                      </a:lnTo>
                      <a:lnTo>
                        <a:pt x="153" y="11"/>
                      </a:lnTo>
                      <a:lnTo>
                        <a:pt x="133" y="0"/>
                      </a:lnTo>
                      <a:lnTo>
                        <a:pt x="124" y="14"/>
                      </a:lnTo>
                      <a:lnTo>
                        <a:pt x="115" y="30"/>
                      </a:lnTo>
                      <a:lnTo>
                        <a:pt x="108" y="46"/>
                      </a:lnTo>
                      <a:lnTo>
                        <a:pt x="99" y="61"/>
                      </a:lnTo>
                      <a:lnTo>
                        <a:pt x="90" y="77"/>
                      </a:lnTo>
                      <a:lnTo>
                        <a:pt x="83" y="93"/>
                      </a:lnTo>
                      <a:lnTo>
                        <a:pt x="76" y="107"/>
                      </a:lnTo>
                      <a:lnTo>
                        <a:pt x="67" y="123"/>
                      </a:lnTo>
                      <a:lnTo>
                        <a:pt x="60" y="139"/>
                      </a:lnTo>
                      <a:lnTo>
                        <a:pt x="53" y="155"/>
                      </a:lnTo>
                      <a:lnTo>
                        <a:pt x="44" y="170"/>
                      </a:lnTo>
                      <a:lnTo>
                        <a:pt x="37" y="186"/>
                      </a:lnTo>
                      <a:lnTo>
                        <a:pt x="28" y="200"/>
                      </a:lnTo>
                      <a:lnTo>
                        <a:pt x="19" y="216"/>
                      </a:lnTo>
                      <a:lnTo>
                        <a:pt x="9" y="231"/>
                      </a:lnTo>
                      <a:lnTo>
                        <a:pt x="0" y="245"/>
                      </a:lnTo>
                      <a:lnTo>
                        <a:pt x="19" y="243"/>
                      </a:lnTo>
                      <a:lnTo>
                        <a:pt x="3" y="2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6" name="Freeform 194"/>
                <p:cNvSpPr>
                  <a:spLocks/>
                </p:cNvSpPr>
                <p:nvPr/>
              </p:nvSpPr>
              <p:spPr bwMode="auto">
                <a:xfrm>
                  <a:off x="4980" y="2595"/>
                  <a:ext cx="39" cy="35"/>
                </a:xfrm>
                <a:custGeom>
                  <a:avLst/>
                  <a:gdLst>
                    <a:gd name="T0" fmla="*/ 0 w 115"/>
                    <a:gd name="T1" fmla="*/ 5 h 105"/>
                    <a:gd name="T2" fmla="*/ 3 w 115"/>
                    <a:gd name="T3" fmla="*/ 18 h 105"/>
                    <a:gd name="T4" fmla="*/ 15 w 115"/>
                    <a:gd name="T5" fmla="*/ 29 h 105"/>
                    <a:gd name="T6" fmla="*/ 27 w 115"/>
                    <a:gd name="T7" fmla="*/ 40 h 105"/>
                    <a:gd name="T8" fmla="*/ 40 w 115"/>
                    <a:gd name="T9" fmla="*/ 51 h 105"/>
                    <a:gd name="T10" fmla="*/ 51 w 115"/>
                    <a:gd name="T11" fmla="*/ 61 h 105"/>
                    <a:gd name="T12" fmla="*/ 63 w 115"/>
                    <a:gd name="T13" fmla="*/ 72 h 105"/>
                    <a:gd name="T14" fmla="*/ 75 w 115"/>
                    <a:gd name="T15" fmla="*/ 83 h 105"/>
                    <a:gd name="T16" fmla="*/ 88 w 115"/>
                    <a:gd name="T17" fmla="*/ 95 h 105"/>
                    <a:gd name="T18" fmla="*/ 99 w 115"/>
                    <a:gd name="T19" fmla="*/ 105 h 105"/>
                    <a:gd name="T20" fmla="*/ 115 w 115"/>
                    <a:gd name="T21" fmla="*/ 88 h 105"/>
                    <a:gd name="T22" fmla="*/ 102 w 115"/>
                    <a:gd name="T23" fmla="*/ 77 h 105"/>
                    <a:gd name="T24" fmla="*/ 90 w 115"/>
                    <a:gd name="T25" fmla="*/ 66 h 105"/>
                    <a:gd name="T26" fmla="*/ 79 w 115"/>
                    <a:gd name="T27" fmla="*/ 56 h 105"/>
                    <a:gd name="T28" fmla="*/ 67 w 115"/>
                    <a:gd name="T29" fmla="*/ 45 h 105"/>
                    <a:gd name="T30" fmla="*/ 56 w 115"/>
                    <a:gd name="T31" fmla="*/ 34 h 105"/>
                    <a:gd name="T32" fmla="*/ 43 w 115"/>
                    <a:gd name="T33" fmla="*/ 22 h 105"/>
                    <a:gd name="T34" fmla="*/ 31 w 115"/>
                    <a:gd name="T35" fmla="*/ 12 h 105"/>
                    <a:gd name="T36" fmla="*/ 19 w 115"/>
                    <a:gd name="T37" fmla="*/ 0 h 105"/>
                    <a:gd name="T38" fmla="*/ 22 w 115"/>
                    <a:gd name="T39" fmla="*/ 15 h 105"/>
                    <a:gd name="T40" fmla="*/ 0 w 115"/>
                    <a:gd name="T41" fmla="*/ 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5" h="105">
                      <a:moveTo>
                        <a:pt x="0" y="5"/>
                      </a:moveTo>
                      <a:lnTo>
                        <a:pt x="3" y="18"/>
                      </a:lnTo>
                      <a:lnTo>
                        <a:pt x="15" y="29"/>
                      </a:lnTo>
                      <a:lnTo>
                        <a:pt x="27" y="40"/>
                      </a:lnTo>
                      <a:lnTo>
                        <a:pt x="40" y="51"/>
                      </a:lnTo>
                      <a:lnTo>
                        <a:pt x="51" y="61"/>
                      </a:lnTo>
                      <a:lnTo>
                        <a:pt x="63" y="72"/>
                      </a:lnTo>
                      <a:lnTo>
                        <a:pt x="75" y="83"/>
                      </a:lnTo>
                      <a:lnTo>
                        <a:pt x="88" y="95"/>
                      </a:lnTo>
                      <a:lnTo>
                        <a:pt x="99" y="105"/>
                      </a:lnTo>
                      <a:lnTo>
                        <a:pt x="115" y="88"/>
                      </a:lnTo>
                      <a:lnTo>
                        <a:pt x="102" y="77"/>
                      </a:lnTo>
                      <a:lnTo>
                        <a:pt x="90" y="66"/>
                      </a:lnTo>
                      <a:lnTo>
                        <a:pt x="79" y="56"/>
                      </a:lnTo>
                      <a:lnTo>
                        <a:pt x="67" y="45"/>
                      </a:lnTo>
                      <a:lnTo>
                        <a:pt x="56" y="34"/>
                      </a:lnTo>
                      <a:lnTo>
                        <a:pt x="43" y="22"/>
                      </a:lnTo>
                      <a:lnTo>
                        <a:pt x="31" y="12"/>
                      </a:lnTo>
                      <a:lnTo>
                        <a:pt x="19" y="0"/>
                      </a:lnTo>
                      <a:lnTo>
                        <a:pt x="22" y="1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7" name="Freeform 195"/>
                <p:cNvSpPr>
                  <a:spLocks/>
                </p:cNvSpPr>
                <p:nvPr/>
              </p:nvSpPr>
              <p:spPr bwMode="auto">
                <a:xfrm>
                  <a:off x="4980" y="2525"/>
                  <a:ext cx="47" cy="75"/>
                </a:xfrm>
                <a:custGeom>
                  <a:avLst/>
                  <a:gdLst>
                    <a:gd name="T0" fmla="*/ 134 w 141"/>
                    <a:gd name="T1" fmla="*/ 0 h 224"/>
                    <a:gd name="T2" fmla="*/ 124 w 141"/>
                    <a:gd name="T3" fmla="*/ 4 h 224"/>
                    <a:gd name="T4" fmla="*/ 114 w 141"/>
                    <a:gd name="T5" fmla="*/ 16 h 224"/>
                    <a:gd name="T6" fmla="*/ 105 w 141"/>
                    <a:gd name="T7" fmla="*/ 29 h 224"/>
                    <a:gd name="T8" fmla="*/ 96 w 141"/>
                    <a:gd name="T9" fmla="*/ 41 h 224"/>
                    <a:gd name="T10" fmla="*/ 88 w 141"/>
                    <a:gd name="T11" fmla="*/ 54 h 224"/>
                    <a:gd name="T12" fmla="*/ 80 w 141"/>
                    <a:gd name="T13" fmla="*/ 67 h 224"/>
                    <a:gd name="T14" fmla="*/ 72 w 141"/>
                    <a:gd name="T15" fmla="*/ 80 h 224"/>
                    <a:gd name="T16" fmla="*/ 64 w 141"/>
                    <a:gd name="T17" fmla="*/ 93 h 224"/>
                    <a:gd name="T18" fmla="*/ 57 w 141"/>
                    <a:gd name="T19" fmla="*/ 106 h 224"/>
                    <a:gd name="T20" fmla="*/ 50 w 141"/>
                    <a:gd name="T21" fmla="*/ 119 h 224"/>
                    <a:gd name="T22" fmla="*/ 43 w 141"/>
                    <a:gd name="T23" fmla="*/ 132 h 224"/>
                    <a:gd name="T24" fmla="*/ 35 w 141"/>
                    <a:gd name="T25" fmla="*/ 147 h 224"/>
                    <a:gd name="T26" fmla="*/ 28 w 141"/>
                    <a:gd name="T27" fmla="*/ 160 h 224"/>
                    <a:gd name="T28" fmla="*/ 21 w 141"/>
                    <a:gd name="T29" fmla="*/ 173 h 224"/>
                    <a:gd name="T30" fmla="*/ 15 w 141"/>
                    <a:gd name="T31" fmla="*/ 186 h 224"/>
                    <a:gd name="T32" fmla="*/ 8 w 141"/>
                    <a:gd name="T33" fmla="*/ 199 h 224"/>
                    <a:gd name="T34" fmla="*/ 0 w 141"/>
                    <a:gd name="T35" fmla="*/ 214 h 224"/>
                    <a:gd name="T36" fmla="*/ 22 w 141"/>
                    <a:gd name="T37" fmla="*/ 224 h 224"/>
                    <a:gd name="T38" fmla="*/ 28 w 141"/>
                    <a:gd name="T39" fmla="*/ 211 h 224"/>
                    <a:gd name="T40" fmla="*/ 35 w 141"/>
                    <a:gd name="T41" fmla="*/ 198 h 224"/>
                    <a:gd name="T42" fmla="*/ 43 w 141"/>
                    <a:gd name="T43" fmla="*/ 183 h 224"/>
                    <a:gd name="T44" fmla="*/ 48 w 141"/>
                    <a:gd name="T45" fmla="*/ 170 h 224"/>
                    <a:gd name="T46" fmla="*/ 56 w 141"/>
                    <a:gd name="T47" fmla="*/ 157 h 224"/>
                    <a:gd name="T48" fmla="*/ 63 w 141"/>
                    <a:gd name="T49" fmla="*/ 144 h 224"/>
                    <a:gd name="T50" fmla="*/ 70 w 141"/>
                    <a:gd name="T51" fmla="*/ 131 h 224"/>
                    <a:gd name="T52" fmla="*/ 77 w 141"/>
                    <a:gd name="T53" fmla="*/ 118 h 224"/>
                    <a:gd name="T54" fmla="*/ 85 w 141"/>
                    <a:gd name="T55" fmla="*/ 105 h 224"/>
                    <a:gd name="T56" fmla="*/ 92 w 141"/>
                    <a:gd name="T57" fmla="*/ 91 h 224"/>
                    <a:gd name="T58" fmla="*/ 101 w 141"/>
                    <a:gd name="T59" fmla="*/ 78 h 224"/>
                    <a:gd name="T60" fmla="*/ 108 w 141"/>
                    <a:gd name="T61" fmla="*/ 67 h 224"/>
                    <a:gd name="T62" fmla="*/ 117 w 141"/>
                    <a:gd name="T63" fmla="*/ 54 h 224"/>
                    <a:gd name="T64" fmla="*/ 124 w 141"/>
                    <a:gd name="T65" fmla="*/ 42 h 224"/>
                    <a:gd name="T66" fmla="*/ 133 w 141"/>
                    <a:gd name="T67" fmla="*/ 30 h 224"/>
                    <a:gd name="T68" fmla="*/ 141 w 141"/>
                    <a:gd name="T69" fmla="*/ 19 h 224"/>
                    <a:gd name="T70" fmla="*/ 131 w 141"/>
                    <a:gd name="T71" fmla="*/ 23 h 224"/>
                    <a:gd name="T72" fmla="*/ 134 w 141"/>
                    <a:gd name="T73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1" h="224">
                      <a:moveTo>
                        <a:pt x="134" y="0"/>
                      </a:moveTo>
                      <a:lnTo>
                        <a:pt x="124" y="4"/>
                      </a:lnTo>
                      <a:lnTo>
                        <a:pt x="114" y="16"/>
                      </a:lnTo>
                      <a:lnTo>
                        <a:pt x="105" y="29"/>
                      </a:lnTo>
                      <a:lnTo>
                        <a:pt x="96" y="41"/>
                      </a:lnTo>
                      <a:lnTo>
                        <a:pt x="88" y="54"/>
                      </a:lnTo>
                      <a:lnTo>
                        <a:pt x="80" y="67"/>
                      </a:lnTo>
                      <a:lnTo>
                        <a:pt x="72" y="80"/>
                      </a:lnTo>
                      <a:lnTo>
                        <a:pt x="64" y="93"/>
                      </a:lnTo>
                      <a:lnTo>
                        <a:pt x="57" y="106"/>
                      </a:lnTo>
                      <a:lnTo>
                        <a:pt x="50" y="119"/>
                      </a:lnTo>
                      <a:lnTo>
                        <a:pt x="43" y="132"/>
                      </a:lnTo>
                      <a:lnTo>
                        <a:pt x="35" y="147"/>
                      </a:lnTo>
                      <a:lnTo>
                        <a:pt x="28" y="160"/>
                      </a:lnTo>
                      <a:lnTo>
                        <a:pt x="21" y="173"/>
                      </a:lnTo>
                      <a:lnTo>
                        <a:pt x="15" y="186"/>
                      </a:lnTo>
                      <a:lnTo>
                        <a:pt x="8" y="199"/>
                      </a:lnTo>
                      <a:lnTo>
                        <a:pt x="0" y="214"/>
                      </a:lnTo>
                      <a:lnTo>
                        <a:pt x="22" y="224"/>
                      </a:lnTo>
                      <a:lnTo>
                        <a:pt x="28" y="211"/>
                      </a:lnTo>
                      <a:lnTo>
                        <a:pt x="35" y="198"/>
                      </a:lnTo>
                      <a:lnTo>
                        <a:pt x="43" y="183"/>
                      </a:lnTo>
                      <a:lnTo>
                        <a:pt x="48" y="170"/>
                      </a:lnTo>
                      <a:lnTo>
                        <a:pt x="56" y="157"/>
                      </a:lnTo>
                      <a:lnTo>
                        <a:pt x="63" y="144"/>
                      </a:lnTo>
                      <a:lnTo>
                        <a:pt x="70" y="131"/>
                      </a:lnTo>
                      <a:lnTo>
                        <a:pt x="77" y="118"/>
                      </a:lnTo>
                      <a:lnTo>
                        <a:pt x="85" y="105"/>
                      </a:lnTo>
                      <a:lnTo>
                        <a:pt x="92" y="91"/>
                      </a:lnTo>
                      <a:lnTo>
                        <a:pt x="101" y="78"/>
                      </a:lnTo>
                      <a:lnTo>
                        <a:pt x="108" y="67"/>
                      </a:lnTo>
                      <a:lnTo>
                        <a:pt x="117" y="54"/>
                      </a:lnTo>
                      <a:lnTo>
                        <a:pt x="124" y="42"/>
                      </a:lnTo>
                      <a:lnTo>
                        <a:pt x="133" y="30"/>
                      </a:lnTo>
                      <a:lnTo>
                        <a:pt x="141" y="19"/>
                      </a:lnTo>
                      <a:lnTo>
                        <a:pt x="131" y="2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8" name="Freeform 196"/>
                <p:cNvSpPr>
                  <a:spLocks/>
                </p:cNvSpPr>
                <p:nvPr/>
              </p:nvSpPr>
              <p:spPr bwMode="auto">
                <a:xfrm>
                  <a:off x="5024" y="2525"/>
                  <a:ext cx="39" cy="23"/>
                </a:xfrm>
                <a:custGeom>
                  <a:avLst/>
                  <a:gdLst>
                    <a:gd name="T0" fmla="*/ 118 w 118"/>
                    <a:gd name="T1" fmla="*/ 65 h 70"/>
                    <a:gd name="T2" fmla="*/ 115 w 118"/>
                    <a:gd name="T3" fmla="*/ 49 h 70"/>
                    <a:gd name="T4" fmla="*/ 109 w 118"/>
                    <a:gd name="T5" fmla="*/ 46 h 70"/>
                    <a:gd name="T6" fmla="*/ 103 w 118"/>
                    <a:gd name="T7" fmla="*/ 43 h 70"/>
                    <a:gd name="T8" fmla="*/ 98 w 118"/>
                    <a:gd name="T9" fmla="*/ 39 h 70"/>
                    <a:gd name="T10" fmla="*/ 93 w 118"/>
                    <a:gd name="T11" fmla="*/ 36 h 70"/>
                    <a:gd name="T12" fmla="*/ 86 w 118"/>
                    <a:gd name="T13" fmla="*/ 32 h 70"/>
                    <a:gd name="T14" fmla="*/ 79 w 118"/>
                    <a:gd name="T15" fmla="*/ 27 h 70"/>
                    <a:gd name="T16" fmla="*/ 71 w 118"/>
                    <a:gd name="T17" fmla="*/ 23 h 70"/>
                    <a:gd name="T18" fmla="*/ 64 w 118"/>
                    <a:gd name="T19" fmla="*/ 19 h 70"/>
                    <a:gd name="T20" fmla="*/ 57 w 118"/>
                    <a:gd name="T21" fmla="*/ 16 h 70"/>
                    <a:gd name="T22" fmla="*/ 50 w 118"/>
                    <a:gd name="T23" fmla="*/ 13 h 70"/>
                    <a:gd name="T24" fmla="*/ 41 w 118"/>
                    <a:gd name="T25" fmla="*/ 10 h 70"/>
                    <a:gd name="T26" fmla="*/ 34 w 118"/>
                    <a:gd name="T27" fmla="*/ 7 h 70"/>
                    <a:gd name="T28" fmla="*/ 25 w 118"/>
                    <a:gd name="T29" fmla="*/ 4 h 70"/>
                    <a:gd name="T30" fmla="*/ 18 w 118"/>
                    <a:gd name="T31" fmla="*/ 3 h 70"/>
                    <a:gd name="T32" fmla="*/ 10 w 118"/>
                    <a:gd name="T33" fmla="*/ 1 h 70"/>
                    <a:gd name="T34" fmla="*/ 3 w 118"/>
                    <a:gd name="T35" fmla="*/ 0 h 70"/>
                    <a:gd name="T36" fmla="*/ 0 w 118"/>
                    <a:gd name="T37" fmla="*/ 23 h 70"/>
                    <a:gd name="T38" fmla="*/ 7 w 118"/>
                    <a:gd name="T39" fmla="*/ 23 h 70"/>
                    <a:gd name="T40" fmla="*/ 12 w 118"/>
                    <a:gd name="T41" fmla="*/ 25 h 70"/>
                    <a:gd name="T42" fmla="*/ 19 w 118"/>
                    <a:gd name="T43" fmla="*/ 27 h 70"/>
                    <a:gd name="T44" fmla="*/ 26 w 118"/>
                    <a:gd name="T45" fmla="*/ 29 h 70"/>
                    <a:gd name="T46" fmla="*/ 34 w 118"/>
                    <a:gd name="T47" fmla="*/ 32 h 70"/>
                    <a:gd name="T48" fmla="*/ 39 w 118"/>
                    <a:gd name="T49" fmla="*/ 35 h 70"/>
                    <a:gd name="T50" fmla="*/ 47 w 118"/>
                    <a:gd name="T51" fmla="*/ 38 h 70"/>
                    <a:gd name="T52" fmla="*/ 54 w 118"/>
                    <a:gd name="T53" fmla="*/ 41 h 70"/>
                    <a:gd name="T54" fmla="*/ 60 w 118"/>
                    <a:gd name="T55" fmla="*/ 45 h 70"/>
                    <a:gd name="T56" fmla="*/ 67 w 118"/>
                    <a:gd name="T57" fmla="*/ 48 h 70"/>
                    <a:gd name="T58" fmla="*/ 73 w 118"/>
                    <a:gd name="T59" fmla="*/ 52 h 70"/>
                    <a:gd name="T60" fmla="*/ 79 w 118"/>
                    <a:gd name="T61" fmla="*/ 55 h 70"/>
                    <a:gd name="T62" fmla="*/ 85 w 118"/>
                    <a:gd name="T63" fmla="*/ 59 h 70"/>
                    <a:gd name="T64" fmla="*/ 92 w 118"/>
                    <a:gd name="T65" fmla="*/ 62 h 70"/>
                    <a:gd name="T66" fmla="*/ 96 w 118"/>
                    <a:gd name="T67" fmla="*/ 67 h 70"/>
                    <a:gd name="T68" fmla="*/ 102 w 118"/>
                    <a:gd name="T69" fmla="*/ 70 h 70"/>
                    <a:gd name="T70" fmla="*/ 98 w 118"/>
                    <a:gd name="T71" fmla="*/ 54 h 70"/>
                    <a:gd name="T72" fmla="*/ 118 w 118"/>
                    <a:gd name="T73" fmla="*/ 6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8" h="70">
                      <a:moveTo>
                        <a:pt x="118" y="65"/>
                      </a:moveTo>
                      <a:lnTo>
                        <a:pt x="115" y="49"/>
                      </a:lnTo>
                      <a:lnTo>
                        <a:pt x="109" y="46"/>
                      </a:lnTo>
                      <a:lnTo>
                        <a:pt x="103" y="43"/>
                      </a:lnTo>
                      <a:lnTo>
                        <a:pt x="98" y="39"/>
                      </a:lnTo>
                      <a:lnTo>
                        <a:pt x="93" y="36"/>
                      </a:lnTo>
                      <a:lnTo>
                        <a:pt x="86" y="32"/>
                      </a:lnTo>
                      <a:lnTo>
                        <a:pt x="79" y="27"/>
                      </a:lnTo>
                      <a:lnTo>
                        <a:pt x="71" y="23"/>
                      </a:lnTo>
                      <a:lnTo>
                        <a:pt x="64" y="19"/>
                      </a:lnTo>
                      <a:lnTo>
                        <a:pt x="57" y="16"/>
                      </a:lnTo>
                      <a:lnTo>
                        <a:pt x="50" y="13"/>
                      </a:lnTo>
                      <a:lnTo>
                        <a:pt x="41" y="10"/>
                      </a:lnTo>
                      <a:lnTo>
                        <a:pt x="34" y="7"/>
                      </a:lnTo>
                      <a:lnTo>
                        <a:pt x="25" y="4"/>
                      </a:lnTo>
                      <a:lnTo>
                        <a:pt x="18" y="3"/>
                      </a:lnTo>
                      <a:lnTo>
                        <a:pt x="10" y="1"/>
                      </a:lnTo>
                      <a:lnTo>
                        <a:pt x="3" y="0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12" y="25"/>
                      </a:lnTo>
                      <a:lnTo>
                        <a:pt x="19" y="27"/>
                      </a:lnTo>
                      <a:lnTo>
                        <a:pt x="26" y="29"/>
                      </a:lnTo>
                      <a:lnTo>
                        <a:pt x="34" y="32"/>
                      </a:lnTo>
                      <a:lnTo>
                        <a:pt x="39" y="35"/>
                      </a:lnTo>
                      <a:lnTo>
                        <a:pt x="47" y="38"/>
                      </a:lnTo>
                      <a:lnTo>
                        <a:pt x="54" y="41"/>
                      </a:lnTo>
                      <a:lnTo>
                        <a:pt x="60" y="45"/>
                      </a:lnTo>
                      <a:lnTo>
                        <a:pt x="67" y="48"/>
                      </a:lnTo>
                      <a:lnTo>
                        <a:pt x="73" y="52"/>
                      </a:lnTo>
                      <a:lnTo>
                        <a:pt x="79" y="55"/>
                      </a:lnTo>
                      <a:lnTo>
                        <a:pt x="85" y="59"/>
                      </a:lnTo>
                      <a:lnTo>
                        <a:pt x="92" y="62"/>
                      </a:lnTo>
                      <a:lnTo>
                        <a:pt x="96" y="67"/>
                      </a:lnTo>
                      <a:lnTo>
                        <a:pt x="102" y="70"/>
                      </a:lnTo>
                      <a:lnTo>
                        <a:pt x="98" y="54"/>
                      </a:lnTo>
                      <a:lnTo>
                        <a:pt x="118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9" name="Freeform 197"/>
                <p:cNvSpPr>
                  <a:spLocks/>
                </p:cNvSpPr>
                <p:nvPr/>
              </p:nvSpPr>
              <p:spPr bwMode="auto">
                <a:xfrm>
                  <a:off x="5020" y="2561"/>
                  <a:ext cx="7" cy="6"/>
                </a:xfrm>
                <a:custGeom>
                  <a:avLst/>
                  <a:gdLst>
                    <a:gd name="T0" fmla="*/ 20 w 21"/>
                    <a:gd name="T1" fmla="*/ 18 h 18"/>
                    <a:gd name="T2" fmla="*/ 21 w 21"/>
                    <a:gd name="T3" fmla="*/ 14 h 18"/>
                    <a:gd name="T4" fmla="*/ 21 w 21"/>
                    <a:gd name="T5" fmla="*/ 8 h 18"/>
                    <a:gd name="T6" fmla="*/ 18 w 21"/>
                    <a:gd name="T7" fmla="*/ 5 h 18"/>
                    <a:gd name="T8" fmla="*/ 16 w 21"/>
                    <a:gd name="T9" fmla="*/ 2 h 18"/>
                    <a:gd name="T10" fmla="*/ 11 w 21"/>
                    <a:gd name="T11" fmla="*/ 0 h 18"/>
                    <a:gd name="T12" fmla="*/ 7 w 21"/>
                    <a:gd name="T13" fmla="*/ 0 h 18"/>
                    <a:gd name="T14" fmla="*/ 2 w 21"/>
                    <a:gd name="T15" fmla="*/ 2 h 18"/>
                    <a:gd name="T16" fmla="*/ 0 w 21"/>
                    <a:gd name="T17" fmla="*/ 6 h 18"/>
                    <a:gd name="T18" fmla="*/ 20 w 21"/>
                    <a:gd name="T1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20" y="18"/>
                      </a:moveTo>
                      <a:lnTo>
                        <a:pt x="21" y="14"/>
                      </a:lnTo>
                      <a:lnTo>
                        <a:pt x="21" y="8"/>
                      </a:lnTo>
                      <a:lnTo>
                        <a:pt x="18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0" name="Freeform 198"/>
                <p:cNvSpPr>
                  <a:spLocks/>
                </p:cNvSpPr>
                <p:nvPr/>
              </p:nvSpPr>
              <p:spPr bwMode="auto">
                <a:xfrm>
                  <a:off x="5007" y="2563"/>
                  <a:ext cx="20" cy="28"/>
                </a:xfrm>
                <a:custGeom>
                  <a:avLst/>
                  <a:gdLst>
                    <a:gd name="T0" fmla="*/ 22 w 61"/>
                    <a:gd name="T1" fmla="*/ 85 h 85"/>
                    <a:gd name="T2" fmla="*/ 26 w 61"/>
                    <a:gd name="T3" fmla="*/ 74 h 85"/>
                    <a:gd name="T4" fmla="*/ 30 w 61"/>
                    <a:gd name="T5" fmla="*/ 66 h 85"/>
                    <a:gd name="T6" fmla="*/ 35 w 61"/>
                    <a:gd name="T7" fmla="*/ 57 h 85"/>
                    <a:gd name="T8" fmla="*/ 39 w 61"/>
                    <a:gd name="T9" fmla="*/ 48 h 85"/>
                    <a:gd name="T10" fmla="*/ 45 w 61"/>
                    <a:gd name="T11" fmla="*/ 40 h 85"/>
                    <a:gd name="T12" fmla="*/ 49 w 61"/>
                    <a:gd name="T13" fmla="*/ 29 h 85"/>
                    <a:gd name="T14" fmla="*/ 55 w 61"/>
                    <a:gd name="T15" fmla="*/ 21 h 85"/>
                    <a:gd name="T16" fmla="*/ 61 w 61"/>
                    <a:gd name="T17" fmla="*/ 12 h 85"/>
                    <a:gd name="T18" fmla="*/ 41 w 61"/>
                    <a:gd name="T19" fmla="*/ 0 h 85"/>
                    <a:gd name="T20" fmla="*/ 35 w 61"/>
                    <a:gd name="T21" fmla="*/ 9 h 85"/>
                    <a:gd name="T22" fmla="*/ 29 w 61"/>
                    <a:gd name="T23" fmla="*/ 18 h 85"/>
                    <a:gd name="T24" fmla="*/ 23 w 61"/>
                    <a:gd name="T25" fmla="*/ 28 h 85"/>
                    <a:gd name="T26" fmla="*/ 19 w 61"/>
                    <a:gd name="T27" fmla="*/ 37 h 85"/>
                    <a:gd name="T28" fmla="*/ 14 w 61"/>
                    <a:gd name="T29" fmla="*/ 47 h 85"/>
                    <a:gd name="T30" fmla="*/ 9 w 61"/>
                    <a:gd name="T31" fmla="*/ 56 h 85"/>
                    <a:gd name="T32" fmla="*/ 4 w 61"/>
                    <a:gd name="T33" fmla="*/ 66 h 85"/>
                    <a:gd name="T34" fmla="*/ 0 w 61"/>
                    <a:gd name="T35" fmla="*/ 76 h 85"/>
                    <a:gd name="T36" fmla="*/ 22 w 61"/>
                    <a:gd name="T37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1" h="85">
                      <a:moveTo>
                        <a:pt x="22" y="85"/>
                      </a:moveTo>
                      <a:lnTo>
                        <a:pt x="26" y="74"/>
                      </a:lnTo>
                      <a:lnTo>
                        <a:pt x="30" y="66"/>
                      </a:lnTo>
                      <a:lnTo>
                        <a:pt x="35" y="57"/>
                      </a:lnTo>
                      <a:lnTo>
                        <a:pt x="39" y="48"/>
                      </a:lnTo>
                      <a:lnTo>
                        <a:pt x="45" y="40"/>
                      </a:lnTo>
                      <a:lnTo>
                        <a:pt x="49" y="29"/>
                      </a:lnTo>
                      <a:lnTo>
                        <a:pt x="55" y="21"/>
                      </a:lnTo>
                      <a:lnTo>
                        <a:pt x="61" y="12"/>
                      </a:lnTo>
                      <a:lnTo>
                        <a:pt x="41" y="0"/>
                      </a:lnTo>
                      <a:lnTo>
                        <a:pt x="35" y="9"/>
                      </a:lnTo>
                      <a:lnTo>
                        <a:pt x="29" y="18"/>
                      </a:lnTo>
                      <a:lnTo>
                        <a:pt x="23" y="28"/>
                      </a:lnTo>
                      <a:lnTo>
                        <a:pt x="19" y="37"/>
                      </a:lnTo>
                      <a:lnTo>
                        <a:pt x="14" y="47"/>
                      </a:lnTo>
                      <a:lnTo>
                        <a:pt x="9" y="56"/>
                      </a:lnTo>
                      <a:lnTo>
                        <a:pt x="4" y="66"/>
                      </a:lnTo>
                      <a:lnTo>
                        <a:pt x="0" y="76"/>
                      </a:lnTo>
                      <a:lnTo>
                        <a:pt x="22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1" name="Freeform 199"/>
                <p:cNvSpPr>
                  <a:spLocks/>
                </p:cNvSpPr>
                <p:nvPr/>
              </p:nvSpPr>
              <p:spPr bwMode="auto">
                <a:xfrm>
                  <a:off x="5020" y="2563"/>
                  <a:ext cx="7" cy="6"/>
                </a:xfrm>
                <a:custGeom>
                  <a:avLst/>
                  <a:gdLst>
                    <a:gd name="T0" fmla="*/ 0 w 22"/>
                    <a:gd name="T1" fmla="*/ 0 h 16"/>
                    <a:gd name="T2" fmla="*/ 0 w 22"/>
                    <a:gd name="T3" fmla="*/ 4 h 16"/>
                    <a:gd name="T4" fmla="*/ 2 w 22"/>
                    <a:gd name="T5" fmla="*/ 10 h 16"/>
                    <a:gd name="T6" fmla="*/ 3 w 22"/>
                    <a:gd name="T7" fmla="*/ 13 h 16"/>
                    <a:gd name="T8" fmla="*/ 7 w 22"/>
                    <a:gd name="T9" fmla="*/ 14 h 16"/>
                    <a:gd name="T10" fmla="*/ 12 w 22"/>
                    <a:gd name="T11" fmla="*/ 16 h 16"/>
                    <a:gd name="T12" fmla="*/ 16 w 22"/>
                    <a:gd name="T13" fmla="*/ 14 h 16"/>
                    <a:gd name="T14" fmla="*/ 20 w 22"/>
                    <a:gd name="T15" fmla="*/ 13 h 16"/>
                    <a:gd name="T16" fmla="*/ 22 w 22"/>
                    <a:gd name="T17" fmla="*/ 8 h 16"/>
                    <a:gd name="T18" fmla="*/ 0 w 22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10"/>
                      </a:lnTo>
                      <a:lnTo>
                        <a:pt x="3" y="13"/>
                      </a:lnTo>
                      <a:lnTo>
                        <a:pt x="7" y="14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20" y="13"/>
                      </a:lnTo>
                      <a:lnTo>
                        <a:pt x="2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2" name="Freeform 200"/>
                <p:cNvSpPr>
                  <a:spLocks/>
                </p:cNvSpPr>
                <p:nvPr/>
              </p:nvSpPr>
              <p:spPr bwMode="auto">
                <a:xfrm>
                  <a:off x="5143" y="2492"/>
                  <a:ext cx="7" cy="6"/>
                </a:xfrm>
                <a:custGeom>
                  <a:avLst/>
                  <a:gdLst>
                    <a:gd name="T0" fmla="*/ 22 w 22"/>
                    <a:gd name="T1" fmla="*/ 6 h 17"/>
                    <a:gd name="T2" fmla="*/ 19 w 22"/>
                    <a:gd name="T3" fmla="*/ 1 h 17"/>
                    <a:gd name="T4" fmla="*/ 15 w 22"/>
                    <a:gd name="T5" fmla="*/ 0 h 17"/>
                    <a:gd name="T6" fmla="*/ 11 w 22"/>
                    <a:gd name="T7" fmla="*/ 0 h 17"/>
                    <a:gd name="T8" fmla="*/ 6 w 22"/>
                    <a:gd name="T9" fmla="*/ 1 h 17"/>
                    <a:gd name="T10" fmla="*/ 3 w 22"/>
                    <a:gd name="T11" fmla="*/ 4 h 17"/>
                    <a:gd name="T12" fmla="*/ 0 w 22"/>
                    <a:gd name="T13" fmla="*/ 7 h 17"/>
                    <a:gd name="T14" fmla="*/ 0 w 22"/>
                    <a:gd name="T15" fmla="*/ 13 h 17"/>
                    <a:gd name="T16" fmla="*/ 2 w 22"/>
                    <a:gd name="T17" fmla="*/ 17 h 17"/>
                    <a:gd name="T18" fmla="*/ 22 w 22"/>
                    <a:gd name="T1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22" y="6"/>
                      </a:move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2" y="17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3" name="Freeform 201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16" cy="70"/>
                </a:xfrm>
                <a:custGeom>
                  <a:avLst/>
                  <a:gdLst>
                    <a:gd name="T0" fmla="*/ 26 w 48"/>
                    <a:gd name="T1" fmla="*/ 211 h 211"/>
                    <a:gd name="T2" fmla="*/ 30 w 48"/>
                    <a:gd name="T3" fmla="*/ 198 h 211"/>
                    <a:gd name="T4" fmla="*/ 36 w 48"/>
                    <a:gd name="T5" fmla="*/ 184 h 211"/>
                    <a:gd name="T6" fmla="*/ 39 w 48"/>
                    <a:gd name="T7" fmla="*/ 171 h 211"/>
                    <a:gd name="T8" fmla="*/ 42 w 48"/>
                    <a:gd name="T9" fmla="*/ 157 h 211"/>
                    <a:gd name="T10" fmla="*/ 45 w 48"/>
                    <a:gd name="T11" fmla="*/ 142 h 211"/>
                    <a:gd name="T12" fmla="*/ 46 w 48"/>
                    <a:gd name="T13" fmla="*/ 131 h 211"/>
                    <a:gd name="T14" fmla="*/ 48 w 48"/>
                    <a:gd name="T15" fmla="*/ 116 h 211"/>
                    <a:gd name="T16" fmla="*/ 48 w 48"/>
                    <a:gd name="T17" fmla="*/ 103 h 211"/>
                    <a:gd name="T18" fmla="*/ 46 w 48"/>
                    <a:gd name="T19" fmla="*/ 88 h 211"/>
                    <a:gd name="T20" fmla="*/ 45 w 48"/>
                    <a:gd name="T21" fmla="*/ 75 h 211"/>
                    <a:gd name="T22" fmla="*/ 44 w 48"/>
                    <a:gd name="T23" fmla="*/ 62 h 211"/>
                    <a:gd name="T24" fmla="*/ 41 w 48"/>
                    <a:gd name="T25" fmla="*/ 49 h 211"/>
                    <a:gd name="T26" fmla="*/ 36 w 48"/>
                    <a:gd name="T27" fmla="*/ 36 h 211"/>
                    <a:gd name="T28" fmla="*/ 32 w 48"/>
                    <a:gd name="T29" fmla="*/ 23 h 211"/>
                    <a:gd name="T30" fmla="*/ 28 w 48"/>
                    <a:gd name="T31" fmla="*/ 11 h 211"/>
                    <a:gd name="T32" fmla="*/ 20 w 48"/>
                    <a:gd name="T33" fmla="*/ 0 h 211"/>
                    <a:gd name="T34" fmla="*/ 0 w 48"/>
                    <a:gd name="T35" fmla="*/ 11 h 211"/>
                    <a:gd name="T36" fmla="*/ 6 w 48"/>
                    <a:gd name="T37" fmla="*/ 22 h 211"/>
                    <a:gd name="T38" fmla="*/ 10 w 48"/>
                    <a:gd name="T39" fmla="*/ 33 h 211"/>
                    <a:gd name="T40" fmla="*/ 14 w 48"/>
                    <a:gd name="T41" fmla="*/ 45 h 211"/>
                    <a:gd name="T42" fmla="*/ 17 w 48"/>
                    <a:gd name="T43" fmla="*/ 55 h 211"/>
                    <a:gd name="T44" fmla="*/ 20 w 48"/>
                    <a:gd name="T45" fmla="*/ 68 h 211"/>
                    <a:gd name="T46" fmla="*/ 23 w 48"/>
                    <a:gd name="T47" fmla="*/ 80 h 211"/>
                    <a:gd name="T48" fmla="*/ 23 w 48"/>
                    <a:gd name="T49" fmla="*/ 91 h 211"/>
                    <a:gd name="T50" fmla="*/ 25 w 48"/>
                    <a:gd name="T51" fmla="*/ 103 h 211"/>
                    <a:gd name="T52" fmla="*/ 25 w 48"/>
                    <a:gd name="T53" fmla="*/ 116 h 211"/>
                    <a:gd name="T54" fmla="*/ 23 w 48"/>
                    <a:gd name="T55" fmla="*/ 128 h 211"/>
                    <a:gd name="T56" fmla="*/ 22 w 48"/>
                    <a:gd name="T57" fmla="*/ 139 h 211"/>
                    <a:gd name="T58" fmla="*/ 20 w 48"/>
                    <a:gd name="T59" fmla="*/ 152 h 211"/>
                    <a:gd name="T60" fmla="*/ 17 w 48"/>
                    <a:gd name="T61" fmla="*/ 164 h 211"/>
                    <a:gd name="T62" fmla="*/ 13 w 48"/>
                    <a:gd name="T63" fmla="*/ 177 h 211"/>
                    <a:gd name="T64" fmla="*/ 9 w 48"/>
                    <a:gd name="T65" fmla="*/ 190 h 211"/>
                    <a:gd name="T66" fmla="*/ 4 w 48"/>
                    <a:gd name="T67" fmla="*/ 202 h 211"/>
                    <a:gd name="T68" fmla="*/ 26 w 48"/>
                    <a:gd name="T69" fmla="*/ 21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211">
                      <a:moveTo>
                        <a:pt x="26" y="211"/>
                      </a:moveTo>
                      <a:lnTo>
                        <a:pt x="30" y="198"/>
                      </a:lnTo>
                      <a:lnTo>
                        <a:pt x="36" y="184"/>
                      </a:lnTo>
                      <a:lnTo>
                        <a:pt x="39" y="171"/>
                      </a:lnTo>
                      <a:lnTo>
                        <a:pt x="42" y="157"/>
                      </a:lnTo>
                      <a:lnTo>
                        <a:pt x="45" y="142"/>
                      </a:lnTo>
                      <a:lnTo>
                        <a:pt x="46" y="131"/>
                      </a:lnTo>
                      <a:lnTo>
                        <a:pt x="48" y="116"/>
                      </a:lnTo>
                      <a:lnTo>
                        <a:pt x="48" y="103"/>
                      </a:lnTo>
                      <a:lnTo>
                        <a:pt x="46" y="88"/>
                      </a:lnTo>
                      <a:lnTo>
                        <a:pt x="45" y="75"/>
                      </a:lnTo>
                      <a:lnTo>
                        <a:pt x="44" y="62"/>
                      </a:lnTo>
                      <a:lnTo>
                        <a:pt x="41" y="49"/>
                      </a:lnTo>
                      <a:lnTo>
                        <a:pt x="36" y="36"/>
                      </a:lnTo>
                      <a:lnTo>
                        <a:pt x="32" y="23"/>
                      </a:lnTo>
                      <a:lnTo>
                        <a:pt x="28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lnTo>
                        <a:pt x="6" y="22"/>
                      </a:lnTo>
                      <a:lnTo>
                        <a:pt x="10" y="33"/>
                      </a:lnTo>
                      <a:lnTo>
                        <a:pt x="14" y="45"/>
                      </a:lnTo>
                      <a:lnTo>
                        <a:pt x="17" y="55"/>
                      </a:lnTo>
                      <a:lnTo>
                        <a:pt x="20" y="68"/>
                      </a:lnTo>
                      <a:lnTo>
                        <a:pt x="23" y="80"/>
                      </a:lnTo>
                      <a:lnTo>
                        <a:pt x="23" y="91"/>
                      </a:lnTo>
                      <a:lnTo>
                        <a:pt x="25" y="103"/>
                      </a:lnTo>
                      <a:lnTo>
                        <a:pt x="25" y="116"/>
                      </a:lnTo>
                      <a:lnTo>
                        <a:pt x="23" y="128"/>
                      </a:lnTo>
                      <a:lnTo>
                        <a:pt x="22" y="139"/>
                      </a:lnTo>
                      <a:lnTo>
                        <a:pt x="20" y="152"/>
                      </a:lnTo>
                      <a:lnTo>
                        <a:pt x="17" y="164"/>
                      </a:lnTo>
                      <a:lnTo>
                        <a:pt x="13" y="177"/>
                      </a:lnTo>
                      <a:lnTo>
                        <a:pt x="9" y="190"/>
                      </a:lnTo>
                      <a:lnTo>
                        <a:pt x="4" y="202"/>
                      </a:lnTo>
                      <a:lnTo>
                        <a:pt x="26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4" name="Freeform 202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8" cy="6"/>
                </a:xfrm>
                <a:custGeom>
                  <a:avLst/>
                  <a:gdLst>
                    <a:gd name="T0" fmla="*/ 2 w 24"/>
                    <a:gd name="T1" fmla="*/ 0 h 16"/>
                    <a:gd name="T2" fmla="*/ 0 w 24"/>
                    <a:gd name="T3" fmla="*/ 5 h 16"/>
                    <a:gd name="T4" fmla="*/ 2 w 24"/>
                    <a:gd name="T5" fmla="*/ 10 h 16"/>
                    <a:gd name="T6" fmla="*/ 5 w 24"/>
                    <a:gd name="T7" fmla="*/ 13 h 16"/>
                    <a:gd name="T8" fmla="*/ 8 w 24"/>
                    <a:gd name="T9" fmla="*/ 15 h 16"/>
                    <a:gd name="T10" fmla="*/ 12 w 24"/>
                    <a:gd name="T11" fmla="*/ 16 h 16"/>
                    <a:gd name="T12" fmla="*/ 16 w 24"/>
                    <a:gd name="T13" fmla="*/ 15 h 16"/>
                    <a:gd name="T14" fmla="*/ 21 w 24"/>
                    <a:gd name="T15" fmla="*/ 13 h 16"/>
                    <a:gd name="T16" fmla="*/ 24 w 24"/>
                    <a:gd name="T17" fmla="*/ 9 h 16"/>
                    <a:gd name="T18" fmla="*/ 2 w 24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6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8" y="15"/>
                      </a:lnTo>
                      <a:lnTo>
                        <a:pt x="12" y="16"/>
                      </a:lnTo>
                      <a:lnTo>
                        <a:pt x="16" y="15"/>
                      </a:lnTo>
                      <a:lnTo>
                        <a:pt x="21" y="13"/>
                      </a:lnTo>
                      <a:lnTo>
                        <a:pt x="24" y="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5" name="Freeform 203"/>
                <p:cNvSpPr>
                  <a:spLocks/>
                </p:cNvSpPr>
                <p:nvPr/>
              </p:nvSpPr>
              <p:spPr bwMode="auto">
                <a:xfrm>
                  <a:off x="5162" y="2458"/>
                  <a:ext cx="4" cy="7"/>
                </a:xfrm>
                <a:custGeom>
                  <a:avLst/>
                  <a:gdLst>
                    <a:gd name="T0" fmla="*/ 0 w 12"/>
                    <a:gd name="T1" fmla="*/ 22 h 22"/>
                    <a:gd name="T2" fmla="*/ 5 w 12"/>
                    <a:gd name="T3" fmla="*/ 22 h 22"/>
                    <a:gd name="T4" fmla="*/ 7 w 12"/>
                    <a:gd name="T5" fmla="*/ 19 h 22"/>
                    <a:gd name="T6" fmla="*/ 10 w 12"/>
                    <a:gd name="T7" fmla="*/ 16 h 22"/>
                    <a:gd name="T8" fmla="*/ 12 w 12"/>
                    <a:gd name="T9" fmla="*/ 12 h 22"/>
                    <a:gd name="T10" fmla="*/ 12 w 12"/>
                    <a:gd name="T11" fmla="*/ 7 h 22"/>
                    <a:gd name="T12" fmla="*/ 9 w 12"/>
                    <a:gd name="T13" fmla="*/ 3 h 22"/>
                    <a:gd name="T14" fmla="*/ 6 w 12"/>
                    <a:gd name="T15" fmla="*/ 0 h 22"/>
                    <a:gd name="T16" fmla="*/ 0 w 12"/>
                    <a:gd name="T17" fmla="*/ 0 h 22"/>
                    <a:gd name="T18" fmla="*/ 0 w 12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7" y="19"/>
                      </a:lnTo>
                      <a:lnTo>
                        <a:pt x="10" y="16"/>
                      </a:lnTo>
                      <a:lnTo>
                        <a:pt x="12" y="12"/>
                      </a:lnTo>
                      <a:lnTo>
                        <a:pt x="12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6" name="Freeform 204"/>
                <p:cNvSpPr>
                  <a:spLocks/>
                </p:cNvSpPr>
                <p:nvPr/>
              </p:nvSpPr>
              <p:spPr bwMode="auto">
                <a:xfrm>
                  <a:off x="5114" y="2458"/>
                  <a:ext cx="48" cy="46"/>
                </a:xfrm>
                <a:custGeom>
                  <a:avLst/>
                  <a:gdLst>
                    <a:gd name="T0" fmla="*/ 23 w 144"/>
                    <a:gd name="T1" fmla="*/ 137 h 137"/>
                    <a:gd name="T2" fmla="*/ 25 w 144"/>
                    <a:gd name="T3" fmla="*/ 124 h 137"/>
                    <a:gd name="T4" fmla="*/ 28 w 144"/>
                    <a:gd name="T5" fmla="*/ 109 h 137"/>
                    <a:gd name="T6" fmla="*/ 29 w 144"/>
                    <a:gd name="T7" fmla="*/ 99 h 137"/>
                    <a:gd name="T8" fmla="*/ 35 w 144"/>
                    <a:gd name="T9" fmla="*/ 87 h 137"/>
                    <a:gd name="T10" fmla="*/ 39 w 144"/>
                    <a:gd name="T11" fmla="*/ 77 h 137"/>
                    <a:gd name="T12" fmla="*/ 45 w 144"/>
                    <a:gd name="T13" fmla="*/ 68 h 137"/>
                    <a:gd name="T14" fmla="*/ 51 w 144"/>
                    <a:gd name="T15" fmla="*/ 58 h 137"/>
                    <a:gd name="T16" fmla="*/ 58 w 144"/>
                    <a:gd name="T17" fmla="*/ 51 h 137"/>
                    <a:gd name="T18" fmla="*/ 66 w 144"/>
                    <a:gd name="T19" fmla="*/ 44 h 137"/>
                    <a:gd name="T20" fmla="*/ 74 w 144"/>
                    <a:gd name="T21" fmla="*/ 39 h 137"/>
                    <a:gd name="T22" fmla="*/ 85 w 144"/>
                    <a:gd name="T23" fmla="*/ 34 h 137"/>
                    <a:gd name="T24" fmla="*/ 95 w 144"/>
                    <a:gd name="T25" fmla="*/ 29 h 137"/>
                    <a:gd name="T26" fmla="*/ 106 w 144"/>
                    <a:gd name="T27" fmla="*/ 26 h 137"/>
                    <a:gd name="T28" fmla="*/ 118 w 144"/>
                    <a:gd name="T29" fmla="*/ 23 h 137"/>
                    <a:gd name="T30" fmla="*/ 130 w 144"/>
                    <a:gd name="T31" fmla="*/ 22 h 137"/>
                    <a:gd name="T32" fmla="*/ 144 w 144"/>
                    <a:gd name="T33" fmla="*/ 22 h 137"/>
                    <a:gd name="T34" fmla="*/ 144 w 144"/>
                    <a:gd name="T35" fmla="*/ 0 h 137"/>
                    <a:gd name="T36" fmla="*/ 130 w 144"/>
                    <a:gd name="T37" fmla="*/ 0 h 137"/>
                    <a:gd name="T38" fmla="*/ 114 w 144"/>
                    <a:gd name="T39" fmla="*/ 0 h 137"/>
                    <a:gd name="T40" fmla="*/ 101 w 144"/>
                    <a:gd name="T41" fmla="*/ 3 h 137"/>
                    <a:gd name="T42" fmla="*/ 87 w 144"/>
                    <a:gd name="T43" fmla="*/ 7 h 137"/>
                    <a:gd name="T44" fmla="*/ 74 w 144"/>
                    <a:gd name="T45" fmla="*/ 12 h 137"/>
                    <a:gd name="T46" fmla="*/ 63 w 144"/>
                    <a:gd name="T47" fmla="*/ 18 h 137"/>
                    <a:gd name="T48" fmla="*/ 51 w 144"/>
                    <a:gd name="T49" fmla="*/ 26 h 137"/>
                    <a:gd name="T50" fmla="*/ 42 w 144"/>
                    <a:gd name="T51" fmla="*/ 35 h 137"/>
                    <a:gd name="T52" fmla="*/ 34 w 144"/>
                    <a:gd name="T53" fmla="*/ 44 h 137"/>
                    <a:gd name="T54" fmla="*/ 25 w 144"/>
                    <a:gd name="T55" fmla="*/ 54 h 137"/>
                    <a:gd name="T56" fmla="*/ 19 w 144"/>
                    <a:gd name="T57" fmla="*/ 66 h 137"/>
                    <a:gd name="T58" fmla="*/ 13 w 144"/>
                    <a:gd name="T59" fmla="*/ 77 h 137"/>
                    <a:gd name="T60" fmla="*/ 7 w 144"/>
                    <a:gd name="T61" fmla="*/ 92 h 137"/>
                    <a:gd name="T62" fmla="*/ 5 w 144"/>
                    <a:gd name="T63" fmla="*/ 105 h 137"/>
                    <a:gd name="T64" fmla="*/ 2 w 144"/>
                    <a:gd name="T65" fmla="*/ 119 h 137"/>
                    <a:gd name="T66" fmla="*/ 0 w 144"/>
                    <a:gd name="T67" fmla="*/ 135 h 137"/>
                    <a:gd name="T68" fmla="*/ 23 w 144"/>
                    <a:gd name="T6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4" h="137">
                      <a:moveTo>
                        <a:pt x="23" y="137"/>
                      </a:moveTo>
                      <a:lnTo>
                        <a:pt x="25" y="124"/>
                      </a:lnTo>
                      <a:lnTo>
                        <a:pt x="28" y="109"/>
                      </a:lnTo>
                      <a:lnTo>
                        <a:pt x="29" y="99"/>
                      </a:lnTo>
                      <a:lnTo>
                        <a:pt x="35" y="87"/>
                      </a:lnTo>
                      <a:lnTo>
                        <a:pt x="39" y="77"/>
                      </a:lnTo>
                      <a:lnTo>
                        <a:pt x="45" y="68"/>
                      </a:lnTo>
                      <a:lnTo>
                        <a:pt x="51" y="58"/>
                      </a:lnTo>
                      <a:lnTo>
                        <a:pt x="58" y="51"/>
                      </a:lnTo>
                      <a:lnTo>
                        <a:pt x="66" y="44"/>
                      </a:lnTo>
                      <a:lnTo>
                        <a:pt x="74" y="39"/>
                      </a:lnTo>
                      <a:lnTo>
                        <a:pt x="85" y="34"/>
                      </a:lnTo>
                      <a:lnTo>
                        <a:pt x="95" y="29"/>
                      </a:lnTo>
                      <a:lnTo>
                        <a:pt x="106" y="26"/>
                      </a:lnTo>
                      <a:lnTo>
                        <a:pt x="118" y="23"/>
                      </a:lnTo>
                      <a:lnTo>
                        <a:pt x="130" y="22"/>
                      </a:lnTo>
                      <a:lnTo>
                        <a:pt x="144" y="22"/>
                      </a:lnTo>
                      <a:lnTo>
                        <a:pt x="144" y="0"/>
                      </a:lnTo>
                      <a:lnTo>
                        <a:pt x="130" y="0"/>
                      </a:lnTo>
                      <a:lnTo>
                        <a:pt x="114" y="0"/>
                      </a:lnTo>
                      <a:lnTo>
                        <a:pt x="101" y="3"/>
                      </a:lnTo>
                      <a:lnTo>
                        <a:pt x="87" y="7"/>
                      </a:lnTo>
                      <a:lnTo>
                        <a:pt x="74" y="12"/>
                      </a:lnTo>
                      <a:lnTo>
                        <a:pt x="63" y="18"/>
                      </a:lnTo>
                      <a:lnTo>
                        <a:pt x="51" y="26"/>
                      </a:lnTo>
                      <a:lnTo>
                        <a:pt x="42" y="35"/>
                      </a:lnTo>
                      <a:lnTo>
                        <a:pt x="34" y="44"/>
                      </a:lnTo>
                      <a:lnTo>
                        <a:pt x="25" y="54"/>
                      </a:lnTo>
                      <a:lnTo>
                        <a:pt x="19" y="66"/>
                      </a:lnTo>
                      <a:lnTo>
                        <a:pt x="13" y="77"/>
                      </a:lnTo>
                      <a:lnTo>
                        <a:pt x="7" y="92"/>
                      </a:lnTo>
                      <a:lnTo>
                        <a:pt x="5" y="105"/>
                      </a:lnTo>
                      <a:lnTo>
                        <a:pt x="2" y="119"/>
                      </a:lnTo>
                      <a:lnTo>
                        <a:pt x="0" y="135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</p:grpSp>
          <p:sp>
            <p:nvSpPr>
              <p:cNvPr id="232" name="Freeform 206"/>
              <p:cNvSpPr>
                <a:spLocks/>
              </p:cNvSpPr>
              <p:nvPr/>
            </p:nvSpPr>
            <p:spPr bwMode="auto">
              <a:xfrm>
                <a:off x="5158" y="2461"/>
                <a:ext cx="8" cy="4"/>
              </a:xfrm>
              <a:custGeom>
                <a:avLst/>
                <a:gdLst>
                  <a:gd name="T0" fmla="*/ 0 w 23"/>
                  <a:gd name="T1" fmla="*/ 0 h 12"/>
                  <a:gd name="T2" fmla="*/ 1 w 23"/>
                  <a:gd name="T3" fmla="*/ 5 h 12"/>
                  <a:gd name="T4" fmla="*/ 2 w 23"/>
                  <a:gd name="T5" fmla="*/ 9 h 12"/>
                  <a:gd name="T6" fmla="*/ 7 w 23"/>
                  <a:gd name="T7" fmla="*/ 12 h 12"/>
                  <a:gd name="T8" fmla="*/ 11 w 23"/>
                  <a:gd name="T9" fmla="*/ 12 h 12"/>
                  <a:gd name="T10" fmla="*/ 16 w 23"/>
                  <a:gd name="T11" fmla="*/ 12 h 12"/>
                  <a:gd name="T12" fmla="*/ 18 w 23"/>
                  <a:gd name="T13" fmla="*/ 10 h 12"/>
                  <a:gd name="T14" fmla="*/ 21 w 23"/>
                  <a:gd name="T15" fmla="*/ 6 h 12"/>
                  <a:gd name="T16" fmla="*/ 23 w 23"/>
                  <a:gd name="T17" fmla="*/ 2 h 12"/>
                  <a:gd name="T18" fmla="*/ 0 w 2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21" y="6"/>
                    </a:lnTo>
                    <a:lnTo>
                      <a:pt x="2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3" name="Freeform 207"/>
              <p:cNvSpPr>
                <a:spLocks/>
              </p:cNvSpPr>
              <p:nvPr/>
            </p:nvSpPr>
            <p:spPr bwMode="auto">
              <a:xfrm>
                <a:off x="5100" y="2451"/>
                <a:ext cx="7" cy="5"/>
              </a:xfrm>
              <a:custGeom>
                <a:avLst/>
                <a:gdLst>
                  <a:gd name="T0" fmla="*/ 23 w 23"/>
                  <a:gd name="T1" fmla="*/ 13 h 13"/>
                  <a:gd name="T2" fmla="*/ 22 w 23"/>
                  <a:gd name="T3" fmla="*/ 8 h 13"/>
                  <a:gd name="T4" fmla="*/ 20 w 23"/>
                  <a:gd name="T5" fmla="*/ 4 h 13"/>
                  <a:gd name="T6" fmla="*/ 16 w 23"/>
                  <a:gd name="T7" fmla="*/ 1 h 13"/>
                  <a:gd name="T8" fmla="*/ 13 w 23"/>
                  <a:gd name="T9" fmla="*/ 0 h 13"/>
                  <a:gd name="T10" fmla="*/ 7 w 23"/>
                  <a:gd name="T11" fmla="*/ 0 h 13"/>
                  <a:gd name="T12" fmla="*/ 4 w 23"/>
                  <a:gd name="T13" fmla="*/ 3 h 13"/>
                  <a:gd name="T14" fmla="*/ 1 w 23"/>
                  <a:gd name="T15" fmla="*/ 6 h 13"/>
                  <a:gd name="T16" fmla="*/ 0 w 23"/>
                  <a:gd name="T17" fmla="*/ 10 h 13"/>
                  <a:gd name="T18" fmla="*/ 23 w 23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22" y="8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4" name="Freeform 208"/>
              <p:cNvSpPr>
                <a:spLocks/>
              </p:cNvSpPr>
              <p:nvPr/>
            </p:nvSpPr>
            <p:spPr bwMode="auto">
              <a:xfrm>
                <a:off x="5083" y="2455"/>
                <a:ext cx="24" cy="50"/>
              </a:xfrm>
              <a:custGeom>
                <a:avLst/>
                <a:gdLst>
                  <a:gd name="T0" fmla="*/ 3 w 72"/>
                  <a:gd name="T1" fmla="*/ 151 h 151"/>
                  <a:gd name="T2" fmla="*/ 24 w 72"/>
                  <a:gd name="T3" fmla="*/ 145 h 151"/>
                  <a:gd name="T4" fmla="*/ 23 w 72"/>
                  <a:gd name="T5" fmla="*/ 132 h 151"/>
                  <a:gd name="T6" fmla="*/ 24 w 72"/>
                  <a:gd name="T7" fmla="*/ 122 h 151"/>
                  <a:gd name="T8" fmla="*/ 26 w 72"/>
                  <a:gd name="T9" fmla="*/ 112 h 151"/>
                  <a:gd name="T10" fmla="*/ 27 w 72"/>
                  <a:gd name="T11" fmla="*/ 103 h 151"/>
                  <a:gd name="T12" fmla="*/ 30 w 72"/>
                  <a:gd name="T13" fmla="*/ 96 h 151"/>
                  <a:gd name="T14" fmla="*/ 35 w 72"/>
                  <a:gd name="T15" fmla="*/ 87 h 151"/>
                  <a:gd name="T16" fmla="*/ 39 w 72"/>
                  <a:gd name="T17" fmla="*/ 80 h 151"/>
                  <a:gd name="T18" fmla="*/ 42 w 72"/>
                  <a:gd name="T19" fmla="*/ 74 h 151"/>
                  <a:gd name="T20" fmla="*/ 46 w 72"/>
                  <a:gd name="T21" fmla="*/ 65 h 151"/>
                  <a:gd name="T22" fmla="*/ 50 w 72"/>
                  <a:gd name="T23" fmla="*/ 60 h 151"/>
                  <a:gd name="T24" fmla="*/ 56 w 72"/>
                  <a:gd name="T25" fmla="*/ 51 h 151"/>
                  <a:gd name="T26" fmla="*/ 61 w 72"/>
                  <a:gd name="T27" fmla="*/ 44 h 151"/>
                  <a:gd name="T28" fmla="*/ 64 w 72"/>
                  <a:gd name="T29" fmla="*/ 33 h 151"/>
                  <a:gd name="T30" fmla="*/ 68 w 72"/>
                  <a:gd name="T31" fmla="*/ 25 h 151"/>
                  <a:gd name="T32" fmla="*/ 69 w 72"/>
                  <a:gd name="T33" fmla="*/ 14 h 151"/>
                  <a:gd name="T34" fmla="*/ 72 w 72"/>
                  <a:gd name="T35" fmla="*/ 3 h 151"/>
                  <a:gd name="T36" fmla="*/ 49 w 72"/>
                  <a:gd name="T37" fmla="*/ 0 h 151"/>
                  <a:gd name="T38" fmla="*/ 48 w 72"/>
                  <a:gd name="T39" fmla="*/ 10 h 151"/>
                  <a:gd name="T40" fmla="*/ 45 w 72"/>
                  <a:gd name="T41" fmla="*/ 17 h 151"/>
                  <a:gd name="T42" fmla="*/ 42 w 72"/>
                  <a:gd name="T43" fmla="*/ 26 h 151"/>
                  <a:gd name="T44" fmla="*/ 39 w 72"/>
                  <a:gd name="T45" fmla="*/ 32 h 151"/>
                  <a:gd name="T46" fmla="*/ 35 w 72"/>
                  <a:gd name="T47" fmla="*/ 39 h 151"/>
                  <a:gd name="T48" fmla="*/ 30 w 72"/>
                  <a:gd name="T49" fmla="*/ 46 h 151"/>
                  <a:gd name="T50" fmla="*/ 26 w 72"/>
                  <a:gd name="T51" fmla="*/ 54 h 151"/>
                  <a:gd name="T52" fmla="*/ 21 w 72"/>
                  <a:gd name="T53" fmla="*/ 61 h 151"/>
                  <a:gd name="T54" fmla="*/ 17 w 72"/>
                  <a:gd name="T55" fmla="*/ 70 h 151"/>
                  <a:gd name="T56" fmla="*/ 13 w 72"/>
                  <a:gd name="T57" fmla="*/ 78 h 151"/>
                  <a:gd name="T58" fmla="*/ 10 w 72"/>
                  <a:gd name="T59" fmla="*/ 86 h 151"/>
                  <a:gd name="T60" fmla="*/ 4 w 72"/>
                  <a:gd name="T61" fmla="*/ 96 h 151"/>
                  <a:gd name="T62" fmla="*/ 3 w 72"/>
                  <a:gd name="T63" fmla="*/ 108 h 151"/>
                  <a:gd name="T64" fmla="*/ 1 w 72"/>
                  <a:gd name="T65" fmla="*/ 119 h 151"/>
                  <a:gd name="T66" fmla="*/ 0 w 72"/>
                  <a:gd name="T67" fmla="*/ 132 h 151"/>
                  <a:gd name="T68" fmla="*/ 1 w 72"/>
                  <a:gd name="T69" fmla="*/ 147 h 151"/>
                  <a:gd name="T70" fmla="*/ 21 w 72"/>
                  <a:gd name="T71" fmla="*/ 140 h 151"/>
                  <a:gd name="T72" fmla="*/ 3 w 7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151">
                    <a:moveTo>
                      <a:pt x="3" y="151"/>
                    </a:moveTo>
                    <a:lnTo>
                      <a:pt x="24" y="145"/>
                    </a:lnTo>
                    <a:lnTo>
                      <a:pt x="23" y="132"/>
                    </a:lnTo>
                    <a:lnTo>
                      <a:pt x="24" y="122"/>
                    </a:lnTo>
                    <a:lnTo>
                      <a:pt x="26" y="112"/>
                    </a:lnTo>
                    <a:lnTo>
                      <a:pt x="27" y="103"/>
                    </a:lnTo>
                    <a:lnTo>
                      <a:pt x="30" y="96"/>
                    </a:lnTo>
                    <a:lnTo>
                      <a:pt x="35" y="87"/>
                    </a:lnTo>
                    <a:lnTo>
                      <a:pt x="39" y="80"/>
                    </a:lnTo>
                    <a:lnTo>
                      <a:pt x="42" y="74"/>
                    </a:lnTo>
                    <a:lnTo>
                      <a:pt x="46" y="65"/>
                    </a:lnTo>
                    <a:lnTo>
                      <a:pt x="50" y="60"/>
                    </a:lnTo>
                    <a:lnTo>
                      <a:pt x="56" y="51"/>
                    </a:lnTo>
                    <a:lnTo>
                      <a:pt x="61" y="44"/>
                    </a:lnTo>
                    <a:lnTo>
                      <a:pt x="64" y="33"/>
                    </a:lnTo>
                    <a:lnTo>
                      <a:pt x="68" y="25"/>
                    </a:lnTo>
                    <a:lnTo>
                      <a:pt x="69" y="14"/>
                    </a:lnTo>
                    <a:lnTo>
                      <a:pt x="72" y="3"/>
                    </a:lnTo>
                    <a:lnTo>
                      <a:pt x="49" y="0"/>
                    </a:lnTo>
                    <a:lnTo>
                      <a:pt x="48" y="10"/>
                    </a:lnTo>
                    <a:lnTo>
                      <a:pt x="45" y="17"/>
                    </a:lnTo>
                    <a:lnTo>
                      <a:pt x="42" y="26"/>
                    </a:lnTo>
                    <a:lnTo>
                      <a:pt x="39" y="32"/>
                    </a:lnTo>
                    <a:lnTo>
                      <a:pt x="35" y="39"/>
                    </a:lnTo>
                    <a:lnTo>
                      <a:pt x="30" y="46"/>
                    </a:lnTo>
                    <a:lnTo>
                      <a:pt x="26" y="54"/>
                    </a:lnTo>
                    <a:lnTo>
                      <a:pt x="21" y="61"/>
                    </a:lnTo>
                    <a:lnTo>
                      <a:pt x="17" y="70"/>
                    </a:lnTo>
                    <a:lnTo>
                      <a:pt x="13" y="78"/>
                    </a:lnTo>
                    <a:lnTo>
                      <a:pt x="10" y="86"/>
                    </a:lnTo>
                    <a:lnTo>
                      <a:pt x="4" y="96"/>
                    </a:lnTo>
                    <a:lnTo>
                      <a:pt x="3" y="108"/>
                    </a:lnTo>
                    <a:lnTo>
                      <a:pt x="1" y="119"/>
                    </a:lnTo>
                    <a:lnTo>
                      <a:pt x="0" y="132"/>
                    </a:lnTo>
                    <a:lnTo>
                      <a:pt x="1" y="147"/>
                    </a:lnTo>
                    <a:lnTo>
                      <a:pt x="21" y="140"/>
                    </a:lnTo>
                    <a:lnTo>
                      <a:pt x="3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5" name="Freeform 209"/>
              <p:cNvSpPr>
                <a:spLocks/>
              </p:cNvSpPr>
              <p:nvPr/>
            </p:nvSpPr>
            <p:spPr bwMode="auto">
              <a:xfrm>
                <a:off x="5064" y="2482"/>
                <a:ext cx="26" cy="23"/>
              </a:xfrm>
              <a:custGeom>
                <a:avLst/>
                <a:gdLst>
                  <a:gd name="T0" fmla="*/ 0 w 80"/>
                  <a:gd name="T1" fmla="*/ 22 h 70"/>
                  <a:gd name="T2" fmla="*/ 9 w 80"/>
                  <a:gd name="T3" fmla="*/ 25 h 70"/>
                  <a:gd name="T4" fmla="*/ 16 w 80"/>
                  <a:gd name="T5" fmla="*/ 28 h 70"/>
                  <a:gd name="T6" fmla="*/ 24 w 80"/>
                  <a:gd name="T7" fmla="*/ 34 h 70"/>
                  <a:gd name="T8" fmla="*/ 32 w 80"/>
                  <a:gd name="T9" fmla="*/ 38 h 70"/>
                  <a:gd name="T10" fmla="*/ 40 w 80"/>
                  <a:gd name="T11" fmla="*/ 45 h 70"/>
                  <a:gd name="T12" fmla="*/ 47 w 80"/>
                  <a:gd name="T13" fmla="*/ 53 h 70"/>
                  <a:gd name="T14" fmla="*/ 54 w 80"/>
                  <a:gd name="T15" fmla="*/ 61 h 70"/>
                  <a:gd name="T16" fmla="*/ 62 w 80"/>
                  <a:gd name="T17" fmla="*/ 70 h 70"/>
                  <a:gd name="T18" fmla="*/ 80 w 80"/>
                  <a:gd name="T19" fmla="*/ 59 h 70"/>
                  <a:gd name="T20" fmla="*/ 73 w 80"/>
                  <a:gd name="T21" fmla="*/ 47 h 70"/>
                  <a:gd name="T22" fmla="*/ 63 w 80"/>
                  <a:gd name="T23" fmla="*/ 37 h 70"/>
                  <a:gd name="T24" fmla="*/ 56 w 80"/>
                  <a:gd name="T25" fmla="*/ 28 h 70"/>
                  <a:gd name="T26" fmla="*/ 47 w 80"/>
                  <a:gd name="T27" fmla="*/ 19 h 70"/>
                  <a:gd name="T28" fmla="*/ 37 w 80"/>
                  <a:gd name="T29" fmla="*/ 13 h 70"/>
                  <a:gd name="T30" fmla="*/ 28 w 80"/>
                  <a:gd name="T31" fmla="*/ 8 h 70"/>
                  <a:gd name="T32" fmla="*/ 16 w 80"/>
                  <a:gd name="T33" fmla="*/ 3 h 70"/>
                  <a:gd name="T34" fmla="*/ 8 w 80"/>
                  <a:gd name="T35" fmla="*/ 0 h 70"/>
                  <a:gd name="T36" fmla="*/ 0 w 80"/>
                  <a:gd name="T37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70">
                    <a:moveTo>
                      <a:pt x="0" y="22"/>
                    </a:moveTo>
                    <a:lnTo>
                      <a:pt x="9" y="25"/>
                    </a:lnTo>
                    <a:lnTo>
                      <a:pt x="16" y="28"/>
                    </a:lnTo>
                    <a:lnTo>
                      <a:pt x="24" y="34"/>
                    </a:lnTo>
                    <a:lnTo>
                      <a:pt x="32" y="38"/>
                    </a:lnTo>
                    <a:lnTo>
                      <a:pt x="40" y="45"/>
                    </a:lnTo>
                    <a:lnTo>
                      <a:pt x="47" y="53"/>
                    </a:lnTo>
                    <a:lnTo>
                      <a:pt x="54" y="61"/>
                    </a:lnTo>
                    <a:lnTo>
                      <a:pt x="62" y="70"/>
                    </a:lnTo>
                    <a:lnTo>
                      <a:pt x="80" y="59"/>
                    </a:lnTo>
                    <a:lnTo>
                      <a:pt x="73" y="47"/>
                    </a:lnTo>
                    <a:lnTo>
                      <a:pt x="63" y="37"/>
                    </a:lnTo>
                    <a:lnTo>
                      <a:pt x="56" y="28"/>
                    </a:lnTo>
                    <a:lnTo>
                      <a:pt x="47" y="19"/>
                    </a:lnTo>
                    <a:lnTo>
                      <a:pt x="37" y="13"/>
                    </a:lnTo>
                    <a:lnTo>
                      <a:pt x="28" y="8"/>
                    </a:lnTo>
                    <a:lnTo>
                      <a:pt x="16" y="3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6" name="Freeform 210"/>
              <p:cNvSpPr>
                <a:spLocks/>
              </p:cNvSpPr>
              <p:nvPr/>
            </p:nvSpPr>
            <p:spPr bwMode="auto">
              <a:xfrm>
                <a:off x="5084" y="2499"/>
                <a:ext cx="5" cy="8"/>
              </a:xfrm>
              <a:custGeom>
                <a:avLst/>
                <a:gdLst>
                  <a:gd name="T0" fmla="*/ 15 w 15"/>
                  <a:gd name="T1" fmla="*/ 1 h 23"/>
                  <a:gd name="T2" fmla="*/ 10 w 15"/>
                  <a:gd name="T3" fmla="*/ 0 h 23"/>
                  <a:gd name="T4" fmla="*/ 6 w 15"/>
                  <a:gd name="T5" fmla="*/ 1 h 23"/>
                  <a:gd name="T6" fmla="*/ 2 w 15"/>
                  <a:gd name="T7" fmla="*/ 6 h 23"/>
                  <a:gd name="T8" fmla="*/ 0 w 15"/>
                  <a:gd name="T9" fmla="*/ 8 h 23"/>
                  <a:gd name="T10" fmla="*/ 0 w 15"/>
                  <a:gd name="T11" fmla="*/ 13 h 23"/>
                  <a:gd name="T12" fmla="*/ 0 w 15"/>
                  <a:gd name="T13" fmla="*/ 17 h 23"/>
                  <a:gd name="T14" fmla="*/ 3 w 15"/>
                  <a:gd name="T15" fmla="*/ 20 h 23"/>
                  <a:gd name="T16" fmla="*/ 7 w 15"/>
                  <a:gd name="T17" fmla="*/ 23 h 23"/>
                  <a:gd name="T18" fmla="*/ 15 w 15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3">
                    <a:moveTo>
                      <a:pt x="15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437" name="圓角矩形圖說文字 436"/>
            <p:cNvSpPr/>
            <p:nvPr/>
          </p:nvSpPr>
          <p:spPr>
            <a:xfrm>
              <a:off x="611560" y="4498794"/>
              <a:ext cx="6547310" cy="2170566"/>
            </a:xfrm>
            <a:prstGeom prst="wedgeRoundRectCallout">
              <a:avLst>
                <a:gd name="adj1" fmla="val 63615"/>
                <a:gd name="adj2" fmla="val 1145"/>
                <a:gd name="adj3" fmla="val 16667"/>
              </a:avLst>
            </a:prstGeom>
            <a:solidFill>
              <a:schemeClr val="bg2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r>
                <a:rPr lang="en-US" altLang="zh-TW" sz="3200" dirty="0">
                  <a:solidFill>
                    <a:srgbClr val="FF0000"/>
                  </a:solidFill>
                  <a:latin typeface="Berlin Sans FB" pitchFamily="34" charset="0"/>
                </a:rPr>
                <a:t>1</a:t>
              </a:r>
              <a:r>
                <a:rPr lang="zh-TW" altLang="en-US" sz="3200" dirty="0">
                  <a:solidFill>
                    <a:srgbClr val="FF0000"/>
                  </a:solidFill>
                  <a:latin typeface="Berlin Sans FB" pitchFamily="34" charset="0"/>
                </a:rPr>
                <a:t>角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是香港現時幣值最小的硬幣。</a:t>
              </a:r>
              <a:r>
                <a:rPr lang="en-US" altLang="zh-TW" sz="3200" dirty="0">
                  <a:solidFill>
                    <a:schemeClr val="accent1">
                      <a:lumMod val="75000"/>
                    </a:schemeClr>
                  </a:solidFill>
                  <a:latin typeface="Berlin Sans FB" pitchFamily="34" charset="0"/>
                </a:rPr>
                <a:t> </a:t>
              </a:r>
              <a:r>
                <a:rPr lang="en-US" altLang="zh-TW" sz="3200" dirty="0" smtClean="0">
                  <a:solidFill>
                    <a:srgbClr val="FF0000"/>
                  </a:solidFill>
                  <a:latin typeface="Berlin Sans FB" pitchFamily="34" charset="0"/>
                </a:rPr>
                <a:t>10</a:t>
              </a:r>
              <a:r>
                <a:rPr lang="zh-TW" altLang="en-US" sz="3200" dirty="0" smtClean="0">
                  <a:solidFill>
                    <a:srgbClr val="FF0000"/>
                  </a:solidFill>
                  <a:latin typeface="Berlin Sans FB" pitchFamily="34" charset="0"/>
                </a:rPr>
                <a:t>個</a:t>
              </a:r>
              <a:r>
                <a:rPr lang="en-US" altLang="zh-TW" sz="3200" dirty="0">
                  <a:solidFill>
                    <a:srgbClr val="FF0000"/>
                  </a:solidFill>
                  <a:latin typeface="Berlin Sans FB" pitchFamily="34" charset="0"/>
                </a:rPr>
                <a:t>1</a:t>
              </a:r>
              <a:r>
                <a:rPr lang="zh-TW" altLang="en-US" sz="3200" dirty="0" smtClean="0">
                  <a:solidFill>
                    <a:srgbClr val="FF0000"/>
                  </a:solidFill>
                  <a:latin typeface="Berlin Sans FB" pitchFamily="34" charset="0"/>
                </a:rPr>
                <a:t>角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  <a:latin typeface="Berlin Sans FB" pitchFamily="34" charset="0"/>
                </a:rPr>
                <a:t>的總值相等於</a:t>
              </a:r>
              <a:r>
                <a:rPr lang="en-US" altLang="zh-TW" sz="3200" dirty="0" smtClean="0">
                  <a:solidFill>
                    <a:srgbClr val="FF0000"/>
                  </a:solidFill>
                  <a:latin typeface="Berlin Sans FB" pitchFamily="34" charset="0"/>
                </a:rPr>
                <a:t>1</a:t>
              </a:r>
              <a:r>
                <a:rPr lang="zh-TW" altLang="en-US" sz="3200" dirty="0" smtClean="0">
                  <a:solidFill>
                    <a:srgbClr val="FF0000"/>
                  </a:solidFill>
                  <a:latin typeface="Berlin Sans FB" pitchFamily="34" charset="0"/>
                </a:rPr>
                <a:t>元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  <a:latin typeface="Berlin Sans FB" pitchFamily="34" charset="0"/>
                </a:rPr>
                <a:t>。</a:t>
              </a:r>
              <a:endParaRPr lang="en-US" altLang="zh-TW" sz="3200" dirty="0" smtClean="0">
                <a:solidFill>
                  <a:schemeClr val="accent1">
                    <a:lumMod val="75000"/>
                  </a:schemeClr>
                </a:solidFill>
                <a:latin typeface="Berlin Sans FB" pitchFamily="34" charset="0"/>
              </a:endParaRPr>
            </a:p>
            <a:p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要記着這是</a:t>
              </a:r>
              <a:r>
                <a:rPr lang="en-US" altLang="zh-TW" sz="3200" dirty="0" smtClean="0">
                  <a:solidFill>
                    <a:srgbClr val="FF0000"/>
                  </a:solidFill>
                  <a:latin typeface="Berlin Sans FB" pitchFamily="34" charset="0"/>
                </a:rPr>
                <a:t>1</a:t>
              </a:r>
              <a:r>
                <a:rPr lang="zh-TW" altLang="en-US" sz="3200" dirty="0">
                  <a:solidFill>
                    <a:srgbClr val="FF0000"/>
                  </a:solidFill>
                  <a:latin typeface="Berlin Sans FB" pitchFamily="34" charset="0"/>
                </a:rPr>
                <a:t>角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硬幣，不要誤寫為</a:t>
              </a:r>
              <a:r>
                <a:rPr lang="en-US" altLang="zh-TW" sz="3200" dirty="0" smtClean="0">
                  <a:solidFill>
                    <a:schemeClr val="accent1">
                      <a:lumMod val="75000"/>
                    </a:schemeClr>
                  </a:solidFill>
                  <a:latin typeface="Berlin Sans FB" pitchFamily="34" charset="0"/>
                </a:rPr>
                <a:t>10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  <a:latin typeface="Berlin Sans FB" pitchFamily="34" charset="0"/>
                </a:rPr>
                <a:t>角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喔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！</a:t>
              </a:r>
              <a:endParaRPr lang="en-US" altLang="zh-TW" sz="3200" dirty="0" smtClean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8389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硬幣的特徵</a:t>
            </a:r>
            <a:endParaRPr lang="zh-HK" altLang="en-US" dirty="0"/>
          </a:p>
        </p:txBody>
      </p:sp>
      <p:grpSp>
        <p:nvGrpSpPr>
          <p:cNvPr id="4" name="群組 3"/>
          <p:cNvGrpSpPr/>
          <p:nvPr/>
        </p:nvGrpSpPr>
        <p:grpSpPr>
          <a:xfrm>
            <a:off x="3419872" y="2708920"/>
            <a:ext cx="2437019" cy="966220"/>
            <a:chOff x="805685" y="3747068"/>
            <a:chExt cx="2437019" cy="966220"/>
          </a:xfrm>
        </p:grpSpPr>
        <p:pic>
          <p:nvPicPr>
            <p:cNvPr id="5" name="Picture 4" descr="\\server-pc1\STAR Project Team\STAR_Maths\02 Tasks development\WLTS_1617\Artwork\note and coin\20cent_back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2817" y="3784464"/>
              <a:ext cx="899887" cy="88301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2" descr="\\server-pc1\STAR Project Team\STAR_Maths\02 Tasks development\WLTS_1617\Artwork\note and coin\Coin 20 cents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685" y="3747068"/>
              <a:ext cx="924591" cy="9662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" name="文字方塊 6"/>
          <p:cNvSpPr txBox="1"/>
          <p:nvPr/>
        </p:nvSpPr>
        <p:spPr>
          <a:xfrm>
            <a:off x="4299366" y="3675140"/>
            <a:ext cx="9361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 smtClean="0">
                <a:solidFill>
                  <a:schemeClr val="accent6"/>
                </a:solidFill>
                <a:latin typeface="Berlin Sans FB" pitchFamily="34" charset="0"/>
              </a:rPr>
              <a:t>2</a:t>
            </a:r>
            <a:r>
              <a:rPr lang="zh-TW" altLang="en-US" sz="3200" dirty="0" smtClean="0">
                <a:solidFill>
                  <a:schemeClr val="accent6"/>
                </a:solidFill>
                <a:latin typeface="Berlin Sans FB" pitchFamily="34" charset="0"/>
              </a:rPr>
              <a:t>角</a:t>
            </a:r>
            <a:endParaRPr lang="zh-HK" altLang="en-US" sz="3200" dirty="0">
              <a:solidFill>
                <a:schemeClr val="accent6"/>
              </a:solidFill>
            </a:endParaRPr>
          </a:p>
        </p:txBody>
      </p:sp>
      <p:grpSp>
        <p:nvGrpSpPr>
          <p:cNvPr id="217" name="群組 216"/>
          <p:cNvGrpSpPr/>
          <p:nvPr/>
        </p:nvGrpSpPr>
        <p:grpSpPr>
          <a:xfrm>
            <a:off x="611559" y="4233681"/>
            <a:ext cx="8166561" cy="2109787"/>
            <a:chOff x="611559" y="4233681"/>
            <a:chExt cx="8166561" cy="2109787"/>
          </a:xfrm>
        </p:grpSpPr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6442907" y="4233681"/>
              <a:ext cx="2335213" cy="2109787"/>
              <a:chOff x="4014" y="2251"/>
              <a:chExt cx="1471" cy="1329"/>
            </a:xfrm>
          </p:grpSpPr>
          <p:sp>
            <p:nvSpPr>
              <p:cNvPr id="9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014" y="2251"/>
                <a:ext cx="1471" cy="1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grpSp>
            <p:nvGrpSpPr>
              <p:cNvPr id="10" name="Group 205"/>
              <p:cNvGrpSpPr>
                <a:grpSpLocks/>
              </p:cNvGrpSpPr>
              <p:nvPr/>
            </p:nvGrpSpPr>
            <p:grpSpPr bwMode="auto">
              <a:xfrm>
                <a:off x="4014" y="2251"/>
                <a:ext cx="1469" cy="1329"/>
                <a:chOff x="4014" y="2251"/>
                <a:chExt cx="1469" cy="1329"/>
              </a:xfrm>
            </p:grpSpPr>
            <p:sp>
              <p:nvSpPr>
                <p:cNvPr id="16" name="Freeform 5"/>
                <p:cNvSpPr>
                  <a:spLocks/>
                </p:cNvSpPr>
                <p:nvPr/>
              </p:nvSpPr>
              <p:spPr bwMode="auto">
                <a:xfrm>
                  <a:off x="4018" y="2251"/>
                  <a:ext cx="767" cy="833"/>
                </a:xfrm>
                <a:custGeom>
                  <a:avLst/>
                  <a:gdLst>
                    <a:gd name="T0" fmla="*/ 2297 w 2301"/>
                    <a:gd name="T1" fmla="*/ 0 h 2499"/>
                    <a:gd name="T2" fmla="*/ 0 w 2301"/>
                    <a:gd name="T3" fmla="*/ 0 h 2499"/>
                    <a:gd name="T4" fmla="*/ 0 w 2301"/>
                    <a:gd name="T5" fmla="*/ 2499 h 2499"/>
                    <a:gd name="T6" fmla="*/ 69 w 2301"/>
                    <a:gd name="T7" fmla="*/ 2495 h 2499"/>
                    <a:gd name="T8" fmla="*/ 141 w 2301"/>
                    <a:gd name="T9" fmla="*/ 2489 h 2499"/>
                    <a:gd name="T10" fmla="*/ 210 w 2301"/>
                    <a:gd name="T11" fmla="*/ 2483 h 2499"/>
                    <a:gd name="T12" fmla="*/ 282 w 2301"/>
                    <a:gd name="T13" fmla="*/ 2478 h 2499"/>
                    <a:gd name="T14" fmla="*/ 354 w 2301"/>
                    <a:gd name="T15" fmla="*/ 2472 h 2499"/>
                    <a:gd name="T16" fmla="*/ 426 w 2301"/>
                    <a:gd name="T17" fmla="*/ 2466 h 2499"/>
                    <a:gd name="T18" fmla="*/ 498 w 2301"/>
                    <a:gd name="T19" fmla="*/ 2460 h 2499"/>
                    <a:gd name="T20" fmla="*/ 571 w 2301"/>
                    <a:gd name="T21" fmla="*/ 2454 h 2499"/>
                    <a:gd name="T22" fmla="*/ 644 w 2301"/>
                    <a:gd name="T23" fmla="*/ 2449 h 2499"/>
                    <a:gd name="T24" fmla="*/ 715 w 2301"/>
                    <a:gd name="T25" fmla="*/ 2443 h 2499"/>
                    <a:gd name="T26" fmla="*/ 788 w 2301"/>
                    <a:gd name="T27" fmla="*/ 2437 h 2499"/>
                    <a:gd name="T28" fmla="*/ 860 w 2301"/>
                    <a:gd name="T29" fmla="*/ 2431 h 2499"/>
                    <a:gd name="T30" fmla="*/ 935 w 2301"/>
                    <a:gd name="T31" fmla="*/ 2427 h 2499"/>
                    <a:gd name="T32" fmla="*/ 1007 w 2301"/>
                    <a:gd name="T33" fmla="*/ 2421 h 2499"/>
                    <a:gd name="T34" fmla="*/ 1080 w 2301"/>
                    <a:gd name="T35" fmla="*/ 2415 h 2499"/>
                    <a:gd name="T36" fmla="*/ 1153 w 2301"/>
                    <a:gd name="T37" fmla="*/ 2409 h 2499"/>
                    <a:gd name="T38" fmla="*/ 1225 w 2301"/>
                    <a:gd name="T39" fmla="*/ 2403 h 2499"/>
                    <a:gd name="T40" fmla="*/ 1298 w 2301"/>
                    <a:gd name="T41" fmla="*/ 2399 h 2499"/>
                    <a:gd name="T42" fmla="*/ 1372 w 2301"/>
                    <a:gd name="T43" fmla="*/ 2393 h 2499"/>
                    <a:gd name="T44" fmla="*/ 1443 w 2301"/>
                    <a:gd name="T45" fmla="*/ 2389 h 2499"/>
                    <a:gd name="T46" fmla="*/ 1516 w 2301"/>
                    <a:gd name="T47" fmla="*/ 2383 h 2499"/>
                    <a:gd name="T48" fmla="*/ 1589 w 2301"/>
                    <a:gd name="T49" fmla="*/ 2379 h 2499"/>
                    <a:gd name="T50" fmla="*/ 1662 w 2301"/>
                    <a:gd name="T51" fmla="*/ 2374 h 2499"/>
                    <a:gd name="T52" fmla="*/ 1733 w 2301"/>
                    <a:gd name="T53" fmla="*/ 2370 h 2499"/>
                    <a:gd name="T54" fmla="*/ 1806 w 2301"/>
                    <a:gd name="T55" fmla="*/ 2366 h 2499"/>
                    <a:gd name="T56" fmla="*/ 1877 w 2301"/>
                    <a:gd name="T57" fmla="*/ 2361 h 2499"/>
                    <a:gd name="T58" fmla="*/ 1948 w 2301"/>
                    <a:gd name="T59" fmla="*/ 2357 h 2499"/>
                    <a:gd name="T60" fmla="*/ 2018 w 2301"/>
                    <a:gd name="T61" fmla="*/ 2354 h 2499"/>
                    <a:gd name="T62" fmla="*/ 2088 w 2301"/>
                    <a:gd name="T63" fmla="*/ 2350 h 2499"/>
                    <a:gd name="T64" fmla="*/ 2157 w 2301"/>
                    <a:gd name="T65" fmla="*/ 2347 h 2499"/>
                    <a:gd name="T66" fmla="*/ 2227 w 2301"/>
                    <a:gd name="T67" fmla="*/ 2344 h 2499"/>
                    <a:gd name="T68" fmla="*/ 2297 w 2301"/>
                    <a:gd name="T69" fmla="*/ 2341 h 2499"/>
                    <a:gd name="T70" fmla="*/ 2298 w 2301"/>
                    <a:gd name="T71" fmla="*/ 1731 h 2499"/>
                    <a:gd name="T72" fmla="*/ 2301 w 2301"/>
                    <a:gd name="T73" fmla="*/ 1150 h 2499"/>
                    <a:gd name="T74" fmla="*/ 2301 w 2301"/>
                    <a:gd name="T75" fmla="*/ 576 h 2499"/>
                    <a:gd name="T76" fmla="*/ 2297 w 2301"/>
                    <a:gd name="T77" fmla="*/ 0 h 2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01" h="2499">
                      <a:moveTo>
                        <a:pt x="2297" y="0"/>
                      </a:moveTo>
                      <a:lnTo>
                        <a:pt x="0" y="0"/>
                      </a:lnTo>
                      <a:lnTo>
                        <a:pt x="0" y="2499"/>
                      </a:lnTo>
                      <a:lnTo>
                        <a:pt x="69" y="2495"/>
                      </a:lnTo>
                      <a:lnTo>
                        <a:pt x="141" y="2489"/>
                      </a:lnTo>
                      <a:lnTo>
                        <a:pt x="210" y="2483"/>
                      </a:lnTo>
                      <a:lnTo>
                        <a:pt x="282" y="2478"/>
                      </a:lnTo>
                      <a:lnTo>
                        <a:pt x="354" y="2472"/>
                      </a:lnTo>
                      <a:lnTo>
                        <a:pt x="426" y="2466"/>
                      </a:lnTo>
                      <a:lnTo>
                        <a:pt x="498" y="2460"/>
                      </a:lnTo>
                      <a:lnTo>
                        <a:pt x="571" y="2454"/>
                      </a:lnTo>
                      <a:lnTo>
                        <a:pt x="644" y="2449"/>
                      </a:lnTo>
                      <a:lnTo>
                        <a:pt x="715" y="2443"/>
                      </a:lnTo>
                      <a:lnTo>
                        <a:pt x="788" y="2437"/>
                      </a:lnTo>
                      <a:lnTo>
                        <a:pt x="860" y="2431"/>
                      </a:lnTo>
                      <a:lnTo>
                        <a:pt x="935" y="2427"/>
                      </a:lnTo>
                      <a:lnTo>
                        <a:pt x="1007" y="2421"/>
                      </a:lnTo>
                      <a:lnTo>
                        <a:pt x="1080" y="2415"/>
                      </a:lnTo>
                      <a:lnTo>
                        <a:pt x="1153" y="2409"/>
                      </a:lnTo>
                      <a:lnTo>
                        <a:pt x="1225" y="2403"/>
                      </a:lnTo>
                      <a:lnTo>
                        <a:pt x="1298" y="2399"/>
                      </a:lnTo>
                      <a:lnTo>
                        <a:pt x="1372" y="2393"/>
                      </a:lnTo>
                      <a:lnTo>
                        <a:pt x="1443" y="2389"/>
                      </a:lnTo>
                      <a:lnTo>
                        <a:pt x="1516" y="2383"/>
                      </a:lnTo>
                      <a:lnTo>
                        <a:pt x="1589" y="2379"/>
                      </a:lnTo>
                      <a:lnTo>
                        <a:pt x="1662" y="2374"/>
                      </a:lnTo>
                      <a:lnTo>
                        <a:pt x="1733" y="2370"/>
                      </a:lnTo>
                      <a:lnTo>
                        <a:pt x="1806" y="2366"/>
                      </a:lnTo>
                      <a:lnTo>
                        <a:pt x="1877" y="2361"/>
                      </a:lnTo>
                      <a:lnTo>
                        <a:pt x="1948" y="2357"/>
                      </a:lnTo>
                      <a:lnTo>
                        <a:pt x="2018" y="2354"/>
                      </a:lnTo>
                      <a:lnTo>
                        <a:pt x="2088" y="2350"/>
                      </a:lnTo>
                      <a:lnTo>
                        <a:pt x="2157" y="2347"/>
                      </a:lnTo>
                      <a:lnTo>
                        <a:pt x="2227" y="2344"/>
                      </a:lnTo>
                      <a:lnTo>
                        <a:pt x="2297" y="2341"/>
                      </a:lnTo>
                      <a:lnTo>
                        <a:pt x="2298" y="1731"/>
                      </a:lnTo>
                      <a:lnTo>
                        <a:pt x="2301" y="1150"/>
                      </a:lnTo>
                      <a:lnTo>
                        <a:pt x="2301" y="576"/>
                      </a:lnTo>
                      <a:lnTo>
                        <a:pt x="229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" name="Freeform 6"/>
                <p:cNvSpPr>
                  <a:spLocks/>
                </p:cNvSpPr>
                <p:nvPr/>
              </p:nvSpPr>
              <p:spPr bwMode="auto">
                <a:xfrm>
                  <a:off x="4014" y="3081"/>
                  <a:ext cx="4" cy="7"/>
                </a:xfrm>
                <a:custGeom>
                  <a:avLst/>
                  <a:gdLst>
                    <a:gd name="T0" fmla="*/ 10 w 12"/>
                    <a:gd name="T1" fmla="*/ 0 h 23"/>
                    <a:gd name="T2" fmla="*/ 6 w 12"/>
                    <a:gd name="T3" fmla="*/ 1 h 23"/>
                    <a:gd name="T4" fmla="*/ 3 w 12"/>
                    <a:gd name="T5" fmla="*/ 4 h 23"/>
                    <a:gd name="T6" fmla="*/ 0 w 12"/>
                    <a:gd name="T7" fmla="*/ 9 h 23"/>
                    <a:gd name="T8" fmla="*/ 0 w 12"/>
                    <a:gd name="T9" fmla="*/ 13 h 23"/>
                    <a:gd name="T10" fmla="*/ 1 w 12"/>
                    <a:gd name="T11" fmla="*/ 17 h 23"/>
                    <a:gd name="T12" fmla="*/ 4 w 12"/>
                    <a:gd name="T13" fmla="*/ 20 h 23"/>
                    <a:gd name="T14" fmla="*/ 7 w 12"/>
                    <a:gd name="T15" fmla="*/ 23 h 23"/>
                    <a:gd name="T16" fmla="*/ 12 w 12"/>
                    <a:gd name="T17" fmla="*/ 23 h 23"/>
                    <a:gd name="T18" fmla="*/ 10 w 12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7" y="23"/>
                      </a:lnTo>
                      <a:lnTo>
                        <a:pt x="12" y="2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" name="Freeform 7"/>
                <p:cNvSpPr>
                  <a:spLocks/>
                </p:cNvSpPr>
                <p:nvPr/>
              </p:nvSpPr>
              <p:spPr bwMode="auto">
                <a:xfrm>
                  <a:off x="4017" y="3028"/>
                  <a:ext cx="771" cy="60"/>
                </a:xfrm>
                <a:custGeom>
                  <a:avLst/>
                  <a:gdLst>
                    <a:gd name="T0" fmla="*/ 2298 w 2311"/>
                    <a:gd name="T1" fmla="*/ 0 h 182"/>
                    <a:gd name="T2" fmla="*/ 2159 w 2311"/>
                    <a:gd name="T3" fmla="*/ 6 h 182"/>
                    <a:gd name="T4" fmla="*/ 2020 w 2311"/>
                    <a:gd name="T5" fmla="*/ 13 h 182"/>
                    <a:gd name="T6" fmla="*/ 1877 w 2311"/>
                    <a:gd name="T7" fmla="*/ 21 h 182"/>
                    <a:gd name="T8" fmla="*/ 1735 w 2311"/>
                    <a:gd name="T9" fmla="*/ 29 h 182"/>
                    <a:gd name="T10" fmla="*/ 1591 w 2311"/>
                    <a:gd name="T11" fmla="*/ 38 h 182"/>
                    <a:gd name="T12" fmla="*/ 1445 w 2311"/>
                    <a:gd name="T13" fmla="*/ 47 h 182"/>
                    <a:gd name="T14" fmla="*/ 1300 w 2311"/>
                    <a:gd name="T15" fmla="*/ 58 h 182"/>
                    <a:gd name="T16" fmla="*/ 1155 w 2311"/>
                    <a:gd name="T17" fmla="*/ 69 h 182"/>
                    <a:gd name="T18" fmla="*/ 1008 w 2311"/>
                    <a:gd name="T19" fmla="*/ 80 h 182"/>
                    <a:gd name="T20" fmla="*/ 861 w 2311"/>
                    <a:gd name="T21" fmla="*/ 90 h 182"/>
                    <a:gd name="T22" fmla="*/ 716 w 2311"/>
                    <a:gd name="T23" fmla="*/ 102 h 182"/>
                    <a:gd name="T24" fmla="*/ 572 w 2311"/>
                    <a:gd name="T25" fmla="*/ 114 h 182"/>
                    <a:gd name="T26" fmla="*/ 426 w 2311"/>
                    <a:gd name="T27" fmla="*/ 125 h 182"/>
                    <a:gd name="T28" fmla="*/ 282 w 2311"/>
                    <a:gd name="T29" fmla="*/ 137 h 182"/>
                    <a:gd name="T30" fmla="*/ 141 w 2311"/>
                    <a:gd name="T31" fmla="*/ 149 h 182"/>
                    <a:gd name="T32" fmla="*/ 0 w 2311"/>
                    <a:gd name="T33" fmla="*/ 159 h 182"/>
                    <a:gd name="T34" fmla="*/ 71 w 2311"/>
                    <a:gd name="T35" fmla="*/ 176 h 182"/>
                    <a:gd name="T36" fmla="*/ 214 w 2311"/>
                    <a:gd name="T37" fmla="*/ 166 h 182"/>
                    <a:gd name="T38" fmla="*/ 358 w 2311"/>
                    <a:gd name="T39" fmla="*/ 154 h 182"/>
                    <a:gd name="T40" fmla="*/ 502 w 2311"/>
                    <a:gd name="T41" fmla="*/ 143 h 182"/>
                    <a:gd name="T42" fmla="*/ 646 w 2311"/>
                    <a:gd name="T43" fmla="*/ 131 h 182"/>
                    <a:gd name="T44" fmla="*/ 791 w 2311"/>
                    <a:gd name="T45" fmla="*/ 120 h 182"/>
                    <a:gd name="T46" fmla="*/ 937 w 2311"/>
                    <a:gd name="T47" fmla="*/ 108 h 182"/>
                    <a:gd name="T48" fmla="*/ 1082 w 2311"/>
                    <a:gd name="T49" fmla="*/ 98 h 182"/>
                    <a:gd name="T50" fmla="*/ 1229 w 2311"/>
                    <a:gd name="T51" fmla="*/ 86 h 182"/>
                    <a:gd name="T52" fmla="*/ 1374 w 2311"/>
                    <a:gd name="T53" fmla="*/ 76 h 182"/>
                    <a:gd name="T54" fmla="*/ 1520 w 2311"/>
                    <a:gd name="T55" fmla="*/ 66 h 182"/>
                    <a:gd name="T56" fmla="*/ 1664 w 2311"/>
                    <a:gd name="T57" fmla="*/ 56 h 182"/>
                    <a:gd name="T58" fmla="*/ 1808 w 2311"/>
                    <a:gd name="T59" fmla="*/ 47 h 182"/>
                    <a:gd name="T60" fmla="*/ 1950 w 2311"/>
                    <a:gd name="T61" fmla="*/ 40 h 182"/>
                    <a:gd name="T62" fmla="*/ 2091 w 2311"/>
                    <a:gd name="T63" fmla="*/ 32 h 182"/>
                    <a:gd name="T64" fmla="*/ 2231 w 2311"/>
                    <a:gd name="T65" fmla="*/ 26 h 182"/>
                    <a:gd name="T66" fmla="*/ 2311 w 2311"/>
                    <a:gd name="T67" fmla="*/ 1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11" h="182">
                      <a:moveTo>
                        <a:pt x="2286" y="12"/>
                      </a:moveTo>
                      <a:lnTo>
                        <a:pt x="2298" y="0"/>
                      </a:lnTo>
                      <a:lnTo>
                        <a:pt x="2229" y="3"/>
                      </a:lnTo>
                      <a:lnTo>
                        <a:pt x="2159" y="6"/>
                      </a:lnTo>
                      <a:lnTo>
                        <a:pt x="2090" y="9"/>
                      </a:lnTo>
                      <a:lnTo>
                        <a:pt x="2020" y="13"/>
                      </a:lnTo>
                      <a:lnTo>
                        <a:pt x="1949" y="16"/>
                      </a:lnTo>
                      <a:lnTo>
                        <a:pt x="1877" y="21"/>
                      </a:lnTo>
                      <a:lnTo>
                        <a:pt x="1806" y="25"/>
                      </a:lnTo>
                      <a:lnTo>
                        <a:pt x="1735" y="29"/>
                      </a:lnTo>
                      <a:lnTo>
                        <a:pt x="1662" y="32"/>
                      </a:lnTo>
                      <a:lnTo>
                        <a:pt x="1591" y="38"/>
                      </a:lnTo>
                      <a:lnTo>
                        <a:pt x="1518" y="42"/>
                      </a:lnTo>
                      <a:lnTo>
                        <a:pt x="1445" y="47"/>
                      </a:lnTo>
                      <a:lnTo>
                        <a:pt x="1373" y="53"/>
                      </a:lnTo>
                      <a:lnTo>
                        <a:pt x="1300" y="58"/>
                      </a:lnTo>
                      <a:lnTo>
                        <a:pt x="1227" y="63"/>
                      </a:lnTo>
                      <a:lnTo>
                        <a:pt x="1155" y="69"/>
                      </a:lnTo>
                      <a:lnTo>
                        <a:pt x="1082" y="74"/>
                      </a:lnTo>
                      <a:lnTo>
                        <a:pt x="1008" y="80"/>
                      </a:lnTo>
                      <a:lnTo>
                        <a:pt x="935" y="85"/>
                      </a:lnTo>
                      <a:lnTo>
                        <a:pt x="861" y="90"/>
                      </a:lnTo>
                      <a:lnTo>
                        <a:pt x="790" y="96"/>
                      </a:lnTo>
                      <a:lnTo>
                        <a:pt x="716" y="102"/>
                      </a:lnTo>
                      <a:lnTo>
                        <a:pt x="644" y="108"/>
                      </a:lnTo>
                      <a:lnTo>
                        <a:pt x="572" y="114"/>
                      </a:lnTo>
                      <a:lnTo>
                        <a:pt x="499" y="120"/>
                      </a:lnTo>
                      <a:lnTo>
                        <a:pt x="426" y="125"/>
                      </a:lnTo>
                      <a:lnTo>
                        <a:pt x="355" y="131"/>
                      </a:lnTo>
                      <a:lnTo>
                        <a:pt x="282" y="137"/>
                      </a:lnTo>
                      <a:lnTo>
                        <a:pt x="212" y="143"/>
                      </a:lnTo>
                      <a:lnTo>
                        <a:pt x="141" y="149"/>
                      </a:lnTo>
                      <a:lnTo>
                        <a:pt x="71" y="154"/>
                      </a:lnTo>
                      <a:lnTo>
                        <a:pt x="0" y="159"/>
                      </a:lnTo>
                      <a:lnTo>
                        <a:pt x="2" y="182"/>
                      </a:lnTo>
                      <a:lnTo>
                        <a:pt x="71" y="176"/>
                      </a:lnTo>
                      <a:lnTo>
                        <a:pt x="144" y="172"/>
                      </a:lnTo>
                      <a:lnTo>
                        <a:pt x="214" y="166"/>
                      </a:lnTo>
                      <a:lnTo>
                        <a:pt x="285" y="160"/>
                      </a:lnTo>
                      <a:lnTo>
                        <a:pt x="358" y="154"/>
                      </a:lnTo>
                      <a:lnTo>
                        <a:pt x="429" y="149"/>
                      </a:lnTo>
                      <a:lnTo>
                        <a:pt x="502" y="143"/>
                      </a:lnTo>
                      <a:lnTo>
                        <a:pt x="575" y="137"/>
                      </a:lnTo>
                      <a:lnTo>
                        <a:pt x="646" y="131"/>
                      </a:lnTo>
                      <a:lnTo>
                        <a:pt x="718" y="125"/>
                      </a:lnTo>
                      <a:lnTo>
                        <a:pt x="791" y="120"/>
                      </a:lnTo>
                      <a:lnTo>
                        <a:pt x="864" y="114"/>
                      </a:lnTo>
                      <a:lnTo>
                        <a:pt x="937" y="108"/>
                      </a:lnTo>
                      <a:lnTo>
                        <a:pt x="1009" y="102"/>
                      </a:lnTo>
                      <a:lnTo>
                        <a:pt x="1082" y="98"/>
                      </a:lnTo>
                      <a:lnTo>
                        <a:pt x="1155" y="92"/>
                      </a:lnTo>
                      <a:lnTo>
                        <a:pt x="1229" y="86"/>
                      </a:lnTo>
                      <a:lnTo>
                        <a:pt x="1302" y="82"/>
                      </a:lnTo>
                      <a:lnTo>
                        <a:pt x="1374" y="76"/>
                      </a:lnTo>
                      <a:lnTo>
                        <a:pt x="1447" y="70"/>
                      </a:lnTo>
                      <a:lnTo>
                        <a:pt x="1520" y="66"/>
                      </a:lnTo>
                      <a:lnTo>
                        <a:pt x="1592" y="61"/>
                      </a:lnTo>
                      <a:lnTo>
                        <a:pt x="1664" y="56"/>
                      </a:lnTo>
                      <a:lnTo>
                        <a:pt x="1735" y="53"/>
                      </a:lnTo>
                      <a:lnTo>
                        <a:pt x="1808" y="47"/>
                      </a:lnTo>
                      <a:lnTo>
                        <a:pt x="1879" y="44"/>
                      </a:lnTo>
                      <a:lnTo>
                        <a:pt x="1950" y="40"/>
                      </a:lnTo>
                      <a:lnTo>
                        <a:pt x="2020" y="35"/>
                      </a:lnTo>
                      <a:lnTo>
                        <a:pt x="2091" y="32"/>
                      </a:lnTo>
                      <a:lnTo>
                        <a:pt x="2161" y="29"/>
                      </a:lnTo>
                      <a:lnTo>
                        <a:pt x="2231" y="26"/>
                      </a:lnTo>
                      <a:lnTo>
                        <a:pt x="2299" y="24"/>
                      </a:lnTo>
                      <a:lnTo>
                        <a:pt x="2311" y="12"/>
                      </a:lnTo>
                      <a:lnTo>
                        <a:pt x="228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" name="Freeform 8"/>
                <p:cNvSpPr>
                  <a:spLocks/>
                </p:cNvSpPr>
                <p:nvPr/>
              </p:nvSpPr>
              <p:spPr bwMode="auto">
                <a:xfrm>
                  <a:off x="4779" y="2251"/>
                  <a:ext cx="10" cy="781"/>
                </a:xfrm>
                <a:custGeom>
                  <a:avLst/>
                  <a:gdLst>
                    <a:gd name="T0" fmla="*/ 1 w 30"/>
                    <a:gd name="T1" fmla="*/ 0 h 2341"/>
                    <a:gd name="T2" fmla="*/ 3 w 30"/>
                    <a:gd name="T3" fmla="*/ 73 h 2341"/>
                    <a:gd name="T4" fmla="*/ 3 w 30"/>
                    <a:gd name="T5" fmla="*/ 146 h 2341"/>
                    <a:gd name="T6" fmla="*/ 3 w 30"/>
                    <a:gd name="T7" fmla="*/ 219 h 2341"/>
                    <a:gd name="T8" fmla="*/ 4 w 30"/>
                    <a:gd name="T9" fmla="*/ 290 h 2341"/>
                    <a:gd name="T10" fmla="*/ 4 w 30"/>
                    <a:gd name="T11" fmla="*/ 363 h 2341"/>
                    <a:gd name="T12" fmla="*/ 6 w 30"/>
                    <a:gd name="T13" fmla="*/ 434 h 2341"/>
                    <a:gd name="T14" fmla="*/ 6 w 30"/>
                    <a:gd name="T15" fmla="*/ 505 h 2341"/>
                    <a:gd name="T16" fmla="*/ 6 w 30"/>
                    <a:gd name="T17" fmla="*/ 576 h 2341"/>
                    <a:gd name="T18" fmla="*/ 7 w 30"/>
                    <a:gd name="T19" fmla="*/ 649 h 2341"/>
                    <a:gd name="T20" fmla="*/ 7 w 30"/>
                    <a:gd name="T21" fmla="*/ 863 h 2341"/>
                    <a:gd name="T22" fmla="*/ 6 w 30"/>
                    <a:gd name="T23" fmla="*/ 934 h 2341"/>
                    <a:gd name="T24" fmla="*/ 6 w 30"/>
                    <a:gd name="T25" fmla="*/ 1077 h 2341"/>
                    <a:gd name="T26" fmla="*/ 6 w 30"/>
                    <a:gd name="T27" fmla="*/ 1148 h 2341"/>
                    <a:gd name="T28" fmla="*/ 6 w 30"/>
                    <a:gd name="T29" fmla="*/ 1221 h 2341"/>
                    <a:gd name="T30" fmla="*/ 4 w 30"/>
                    <a:gd name="T31" fmla="*/ 1294 h 2341"/>
                    <a:gd name="T32" fmla="*/ 4 w 30"/>
                    <a:gd name="T33" fmla="*/ 1365 h 2341"/>
                    <a:gd name="T34" fmla="*/ 4 w 30"/>
                    <a:gd name="T35" fmla="*/ 1438 h 2341"/>
                    <a:gd name="T36" fmla="*/ 3 w 30"/>
                    <a:gd name="T37" fmla="*/ 1510 h 2341"/>
                    <a:gd name="T38" fmla="*/ 3 w 30"/>
                    <a:gd name="T39" fmla="*/ 1584 h 2341"/>
                    <a:gd name="T40" fmla="*/ 3 w 30"/>
                    <a:gd name="T41" fmla="*/ 1657 h 2341"/>
                    <a:gd name="T42" fmla="*/ 3 w 30"/>
                    <a:gd name="T43" fmla="*/ 1731 h 2341"/>
                    <a:gd name="T44" fmla="*/ 1 w 30"/>
                    <a:gd name="T45" fmla="*/ 1806 h 2341"/>
                    <a:gd name="T46" fmla="*/ 1 w 30"/>
                    <a:gd name="T47" fmla="*/ 1880 h 2341"/>
                    <a:gd name="T48" fmla="*/ 1 w 30"/>
                    <a:gd name="T49" fmla="*/ 1955 h 2341"/>
                    <a:gd name="T50" fmla="*/ 1 w 30"/>
                    <a:gd name="T51" fmla="*/ 2108 h 2341"/>
                    <a:gd name="T52" fmla="*/ 0 w 30"/>
                    <a:gd name="T53" fmla="*/ 2185 h 2341"/>
                    <a:gd name="T54" fmla="*/ 0 w 30"/>
                    <a:gd name="T55" fmla="*/ 2341 h 2341"/>
                    <a:gd name="T56" fmla="*/ 25 w 30"/>
                    <a:gd name="T57" fmla="*/ 2341 h 2341"/>
                    <a:gd name="T58" fmla="*/ 25 w 30"/>
                    <a:gd name="T59" fmla="*/ 2185 h 2341"/>
                    <a:gd name="T60" fmla="*/ 25 w 30"/>
                    <a:gd name="T61" fmla="*/ 2108 h 2341"/>
                    <a:gd name="T62" fmla="*/ 25 w 30"/>
                    <a:gd name="T63" fmla="*/ 1955 h 2341"/>
                    <a:gd name="T64" fmla="*/ 26 w 30"/>
                    <a:gd name="T65" fmla="*/ 1880 h 2341"/>
                    <a:gd name="T66" fmla="*/ 26 w 30"/>
                    <a:gd name="T67" fmla="*/ 1806 h 2341"/>
                    <a:gd name="T68" fmla="*/ 26 w 30"/>
                    <a:gd name="T69" fmla="*/ 1731 h 2341"/>
                    <a:gd name="T70" fmla="*/ 28 w 30"/>
                    <a:gd name="T71" fmla="*/ 1657 h 2341"/>
                    <a:gd name="T72" fmla="*/ 28 w 30"/>
                    <a:gd name="T73" fmla="*/ 1584 h 2341"/>
                    <a:gd name="T74" fmla="*/ 28 w 30"/>
                    <a:gd name="T75" fmla="*/ 1510 h 2341"/>
                    <a:gd name="T76" fmla="*/ 28 w 30"/>
                    <a:gd name="T77" fmla="*/ 1438 h 2341"/>
                    <a:gd name="T78" fmla="*/ 28 w 30"/>
                    <a:gd name="T79" fmla="*/ 1365 h 2341"/>
                    <a:gd name="T80" fmla="*/ 29 w 30"/>
                    <a:gd name="T81" fmla="*/ 1294 h 2341"/>
                    <a:gd name="T82" fmla="*/ 29 w 30"/>
                    <a:gd name="T83" fmla="*/ 1221 h 2341"/>
                    <a:gd name="T84" fmla="*/ 29 w 30"/>
                    <a:gd name="T85" fmla="*/ 1148 h 2341"/>
                    <a:gd name="T86" fmla="*/ 30 w 30"/>
                    <a:gd name="T87" fmla="*/ 1077 h 2341"/>
                    <a:gd name="T88" fmla="*/ 30 w 30"/>
                    <a:gd name="T89" fmla="*/ 934 h 2341"/>
                    <a:gd name="T90" fmla="*/ 30 w 30"/>
                    <a:gd name="T91" fmla="*/ 863 h 2341"/>
                    <a:gd name="T92" fmla="*/ 30 w 30"/>
                    <a:gd name="T93" fmla="*/ 649 h 2341"/>
                    <a:gd name="T94" fmla="*/ 30 w 30"/>
                    <a:gd name="T95" fmla="*/ 576 h 2341"/>
                    <a:gd name="T96" fmla="*/ 30 w 30"/>
                    <a:gd name="T97" fmla="*/ 505 h 2341"/>
                    <a:gd name="T98" fmla="*/ 29 w 30"/>
                    <a:gd name="T99" fmla="*/ 434 h 2341"/>
                    <a:gd name="T100" fmla="*/ 29 w 30"/>
                    <a:gd name="T101" fmla="*/ 363 h 2341"/>
                    <a:gd name="T102" fmla="*/ 28 w 30"/>
                    <a:gd name="T103" fmla="*/ 290 h 2341"/>
                    <a:gd name="T104" fmla="*/ 28 w 30"/>
                    <a:gd name="T105" fmla="*/ 219 h 2341"/>
                    <a:gd name="T106" fmla="*/ 28 w 30"/>
                    <a:gd name="T107" fmla="*/ 146 h 2341"/>
                    <a:gd name="T108" fmla="*/ 25 w 30"/>
                    <a:gd name="T109" fmla="*/ 73 h 2341"/>
                    <a:gd name="T110" fmla="*/ 25 w 30"/>
                    <a:gd name="T111" fmla="*/ 0 h 2341"/>
                    <a:gd name="T112" fmla="*/ 1 w 30"/>
                    <a:gd name="T113" fmla="*/ 0 h 2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0" h="2341">
                      <a:moveTo>
                        <a:pt x="1" y="0"/>
                      </a:moveTo>
                      <a:lnTo>
                        <a:pt x="3" y="73"/>
                      </a:lnTo>
                      <a:lnTo>
                        <a:pt x="3" y="146"/>
                      </a:lnTo>
                      <a:lnTo>
                        <a:pt x="3" y="219"/>
                      </a:lnTo>
                      <a:lnTo>
                        <a:pt x="4" y="290"/>
                      </a:lnTo>
                      <a:lnTo>
                        <a:pt x="4" y="363"/>
                      </a:lnTo>
                      <a:lnTo>
                        <a:pt x="6" y="434"/>
                      </a:lnTo>
                      <a:lnTo>
                        <a:pt x="6" y="505"/>
                      </a:lnTo>
                      <a:lnTo>
                        <a:pt x="6" y="576"/>
                      </a:lnTo>
                      <a:lnTo>
                        <a:pt x="7" y="649"/>
                      </a:lnTo>
                      <a:lnTo>
                        <a:pt x="7" y="863"/>
                      </a:lnTo>
                      <a:lnTo>
                        <a:pt x="6" y="934"/>
                      </a:lnTo>
                      <a:lnTo>
                        <a:pt x="6" y="1077"/>
                      </a:lnTo>
                      <a:lnTo>
                        <a:pt x="6" y="1148"/>
                      </a:lnTo>
                      <a:lnTo>
                        <a:pt x="6" y="1221"/>
                      </a:lnTo>
                      <a:lnTo>
                        <a:pt x="4" y="1294"/>
                      </a:lnTo>
                      <a:lnTo>
                        <a:pt x="4" y="1365"/>
                      </a:lnTo>
                      <a:lnTo>
                        <a:pt x="4" y="1438"/>
                      </a:lnTo>
                      <a:lnTo>
                        <a:pt x="3" y="1510"/>
                      </a:lnTo>
                      <a:lnTo>
                        <a:pt x="3" y="1584"/>
                      </a:lnTo>
                      <a:lnTo>
                        <a:pt x="3" y="1657"/>
                      </a:lnTo>
                      <a:lnTo>
                        <a:pt x="3" y="1731"/>
                      </a:lnTo>
                      <a:lnTo>
                        <a:pt x="1" y="1806"/>
                      </a:lnTo>
                      <a:lnTo>
                        <a:pt x="1" y="1880"/>
                      </a:lnTo>
                      <a:lnTo>
                        <a:pt x="1" y="1955"/>
                      </a:lnTo>
                      <a:lnTo>
                        <a:pt x="1" y="2108"/>
                      </a:lnTo>
                      <a:lnTo>
                        <a:pt x="0" y="2185"/>
                      </a:lnTo>
                      <a:lnTo>
                        <a:pt x="0" y="2341"/>
                      </a:lnTo>
                      <a:lnTo>
                        <a:pt x="25" y="2341"/>
                      </a:lnTo>
                      <a:lnTo>
                        <a:pt x="25" y="2185"/>
                      </a:lnTo>
                      <a:lnTo>
                        <a:pt x="25" y="2108"/>
                      </a:lnTo>
                      <a:lnTo>
                        <a:pt x="25" y="1955"/>
                      </a:lnTo>
                      <a:lnTo>
                        <a:pt x="26" y="1880"/>
                      </a:lnTo>
                      <a:lnTo>
                        <a:pt x="26" y="1806"/>
                      </a:lnTo>
                      <a:lnTo>
                        <a:pt x="26" y="1731"/>
                      </a:lnTo>
                      <a:lnTo>
                        <a:pt x="28" y="1657"/>
                      </a:lnTo>
                      <a:lnTo>
                        <a:pt x="28" y="1584"/>
                      </a:lnTo>
                      <a:lnTo>
                        <a:pt x="28" y="1510"/>
                      </a:lnTo>
                      <a:lnTo>
                        <a:pt x="28" y="1438"/>
                      </a:lnTo>
                      <a:lnTo>
                        <a:pt x="28" y="1365"/>
                      </a:lnTo>
                      <a:lnTo>
                        <a:pt x="29" y="1294"/>
                      </a:lnTo>
                      <a:lnTo>
                        <a:pt x="29" y="1221"/>
                      </a:lnTo>
                      <a:lnTo>
                        <a:pt x="29" y="1148"/>
                      </a:lnTo>
                      <a:lnTo>
                        <a:pt x="30" y="1077"/>
                      </a:lnTo>
                      <a:lnTo>
                        <a:pt x="30" y="934"/>
                      </a:lnTo>
                      <a:lnTo>
                        <a:pt x="30" y="863"/>
                      </a:lnTo>
                      <a:lnTo>
                        <a:pt x="30" y="649"/>
                      </a:lnTo>
                      <a:lnTo>
                        <a:pt x="30" y="576"/>
                      </a:lnTo>
                      <a:lnTo>
                        <a:pt x="30" y="505"/>
                      </a:lnTo>
                      <a:lnTo>
                        <a:pt x="29" y="434"/>
                      </a:lnTo>
                      <a:lnTo>
                        <a:pt x="29" y="363"/>
                      </a:lnTo>
                      <a:lnTo>
                        <a:pt x="28" y="290"/>
                      </a:lnTo>
                      <a:lnTo>
                        <a:pt x="28" y="219"/>
                      </a:lnTo>
                      <a:lnTo>
                        <a:pt x="28" y="146"/>
                      </a:lnTo>
                      <a:lnTo>
                        <a:pt x="25" y="73"/>
                      </a:lnTo>
                      <a:lnTo>
                        <a:pt x="2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" name="Freeform 9"/>
                <p:cNvSpPr>
                  <a:spLocks/>
                </p:cNvSpPr>
                <p:nvPr/>
              </p:nvSpPr>
              <p:spPr bwMode="auto">
                <a:xfrm>
                  <a:off x="4780" y="3028"/>
                  <a:ext cx="8" cy="4"/>
                </a:xfrm>
                <a:custGeom>
                  <a:avLst/>
                  <a:gdLst>
                    <a:gd name="T0" fmla="*/ 24 w 24"/>
                    <a:gd name="T1" fmla="*/ 12 h 12"/>
                    <a:gd name="T2" fmla="*/ 22 w 24"/>
                    <a:gd name="T3" fmla="*/ 6 h 12"/>
                    <a:gd name="T4" fmla="*/ 19 w 24"/>
                    <a:gd name="T5" fmla="*/ 3 h 12"/>
                    <a:gd name="T6" fmla="*/ 16 w 24"/>
                    <a:gd name="T7" fmla="*/ 0 h 12"/>
                    <a:gd name="T8" fmla="*/ 12 w 24"/>
                    <a:gd name="T9" fmla="*/ 0 h 12"/>
                    <a:gd name="T10" fmla="*/ 8 w 24"/>
                    <a:gd name="T11" fmla="*/ 0 h 12"/>
                    <a:gd name="T12" fmla="*/ 3 w 24"/>
                    <a:gd name="T13" fmla="*/ 3 h 12"/>
                    <a:gd name="T14" fmla="*/ 2 w 24"/>
                    <a:gd name="T15" fmla="*/ 6 h 12"/>
                    <a:gd name="T16" fmla="*/ 0 w 24"/>
                    <a:gd name="T17" fmla="*/ 12 h 12"/>
                    <a:gd name="T18" fmla="*/ 24 w 24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2">
                      <a:moveTo>
                        <a:pt x="24" y="12"/>
                      </a:moveTo>
                      <a:lnTo>
                        <a:pt x="22" y="6"/>
                      </a:lnTo>
                      <a:lnTo>
                        <a:pt x="19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2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" name="Freeform 10"/>
                <p:cNvSpPr>
                  <a:spLocks/>
                </p:cNvSpPr>
                <p:nvPr/>
              </p:nvSpPr>
              <p:spPr bwMode="auto">
                <a:xfrm>
                  <a:off x="4159" y="3404"/>
                  <a:ext cx="4" cy="7"/>
                </a:xfrm>
                <a:custGeom>
                  <a:avLst/>
                  <a:gdLst>
                    <a:gd name="T0" fmla="*/ 10 w 11"/>
                    <a:gd name="T1" fmla="*/ 0 h 22"/>
                    <a:gd name="T2" fmla="*/ 6 w 11"/>
                    <a:gd name="T3" fmla="*/ 0 h 22"/>
                    <a:gd name="T4" fmla="*/ 3 w 11"/>
                    <a:gd name="T5" fmla="*/ 3 h 22"/>
                    <a:gd name="T6" fmla="*/ 1 w 11"/>
                    <a:gd name="T7" fmla="*/ 7 h 22"/>
                    <a:gd name="T8" fmla="*/ 0 w 11"/>
                    <a:gd name="T9" fmla="*/ 12 h 22"/>
                    <a:gd name="T10" fmla="*/ 1 w 11"/>
                    <a:gd name="T11" fmla="*/ 16 h 22"/>
                    <a:gd name="T12" fmla="*/ 4 w 11"/>
                    <a:gd name="T13" fmla="*/ 19 h 22"/>
                    <a:gd name="T14" fmla="*/ 7 w 11"/>
                    <a:gd name="T15" fmla="*/ 22 h 22"/>
                    <a:gd name="T16" fmla="*/ 11 w 11"/>
                    <a:gd name="T17" fmla="*/ 22 h 22"/>
                    <a:gd name="T18" fmla="*/ 10 w 11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22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4" y="19"/>
                      </a:lnTo>
                      <a:lnTo>
                        <a:pt x="7" y="22"/>
                      </a:lnTo>
                      <a:lnTo>
                        <a:pt x="11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2" name="Freeform 11"/>
                <p:cNvSpPr>
                  <a:spLocks/>
                </p:cNvSpPr>
                <p:nvPr/>
              </p:nvSpPr>
              <p:spPr bwMode="auto">
                <a:xfrm>
                  <a:off x="4162" y="3388"/>
                  <a:ext cx="1052" cy="23"/>
                </a:xfrm>
                <a:custGeom>
                  <a:avLst/>
                  <a:gdLst>
                    <a:gd name="T0" fmla="*/ 3061 w 3155"/>
                    <a:gd name="T1" fmla="*/ 41 h 69"/>
                    <a:gd name="T2" fmla="*/ 2872 w 3155"/>
                    <a:gd name="T3" fmla="*/ 30 h 69"/>
                    <a:gd name="T4" fmla="*/ 2680 w 3155"/>
                    <a:gd name="T5" fmla="*/ 21 h 69"/>
                    <a:gd name="T6" fmla="*/ 2488 w 3155"/>
                    <a:gd name="T7" fmla="*/ 14 h 69"/>
                    <a:gd name="T8" fmla="*/ 2294 w 3155"/>
                    <a:gd name="T9" fmla="*/ 8 h 69"/>
                    <a:gd name="T10" fmla="*/ 2100 w 3155"/>
                    <a:gd name="T11" fmla="*/ 3 h 69"/>
                    <a:gd name="T12" fmla="*/ 1903 w 3155"/>
                    <a:gd name="T13" fmla="*/ 2 h 69"/>
                    <a:gd name="T14" fmla="*/ 1707 w 3155"/>
                    <a:gd name="T15" fmla="*/ 0 h 69"/>
                    <a:gd name="T16" fmla="*/ 1509 w 3155"/>
                    <a:gd name="T17" fmla="*/ 0 h 69"/>
                    <a:gd name="T18" fmla="*/ 1311 w 3155"/>
                    <a:gd name="T19" fmla="*/ 3 h 69"/>
                    <a:gd name="T20" fmla="*/ 1112 w 3155"/>
                    <a:gd name="T21" fmla="*/ 6 h 69"/>
                    <a:gd name="T22" fmla="*/ 912 w 3155"/>
                    <a:gd name="T23" fmla="*/ 11 h 69"/>
                    <a:gd name="T24" fmla="*/ 710 w 3155"/>
                    <a:gd name="T25" fmla="*/ 16 h 69"/>
                    <a:gd name="T26" fmla="*/ 509 w 3155"/>
                    <a:gd name="T27" fmla="*/ 24 h 69"/>
                    <a:gd name="T28" fmla="*/ 307 w 3155"/>
                    <a:gd name="T29" fmla="*/ 32 h 69"/>
                    <a:gd name="T30" fmla="*/ 103 w 3155"/>
                    <a:gd name="T31" fmla="*/ 41 h 69"/>
                    <a:gd name="T32" fmla="*/ 1 w 3155"/>
                    <a:gd name="T33" fmla="*/ 69 h 69"/>
                    <a:gd name="T34" fmla="*/ 205 w 3155"/>
                    <a:gd name="T35" fmla="*/ 60 h 69"/>
                    <a:gd name="T36" fmla="*/ 409 w 3155"/>
                    <a:gd name="T37" fmla="*/ 51 h 69"/>
                    <a:gd name="T38" fmla="*/ 611 w 3155"/>
                    <a:gd name="T39" fmla="*/ 44 h 69"/>
                    <a:gd name="T40" fmla="*/ 813 w 3155"/>
                    <a:gd name="T41" fmla="*/ 37 h 69"/>
                    <a:gd name="T42" fmla="*/ 1012 w 3155"/>
                    <a:gd name="T43" fmla="*/ 31 h 69"/>
                    <a:gd name="T44" fmla="*/ 1211 w 3155"/>
                    <a:gd name="T45" fmla="*/ 27 h 69"/>
                    <a:gd name="T46" fmla="*/ 1410 w 3155"/>
                    <a:gd name="T47" fmla="*/ 24 h 69"/>
                    <a:gd name="T48" fmla="*/ 1608 w 3155"/>
                    <a:gd name="T49" fmla="*/ 22 h 69"/>
                    <a:gd name="T50" fmla="*/ 1806 w 3155"/>
                    <a:gd name="T51" fmla="*/ 24 h 69"/>
                    <a:gd name="T52" fmla="*/ 2002 w 3155"/>
                    <a:gd name="T53" fmla="*/ 24 h 69"/>
                    <a:gd name="T54" fmla="*/ 2197 w 3155"/>
                    <a:gd name="T55" fmla="*/ 28 h 69"/>
                    <a:gd name="T56" fmla="*/ 2389 w 3155"/>
                    <a:gd name="T57" fmla="*/ 34 h 69"/>
                    <a:gd name="T58" fmla="*/ 2582 w 3155"/>
                    <a:gd name="T59" fmla="*/ 40 h 69"/>
                    <a:gd name="T60" fmla="*/ 2774 w 3155"/>
                    <a:gd name="T61" fmla="*/ 47 h 69"/>
                    <a:gd name="T62" fmla="*/ 2965 w 3155"/>
                    <a:gd name="T63" fmla="*/ 57 h 69"/>
                    <a:gd name="T64" fmla="*/ 3154 w 3155"/>
                    <a:gd name="T65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155" h="69">
                      <a:moveTo>
                        <a:pt x="3155" y="47"/>
                      </a:moveTo>
                      <a:lnTo>
                        <a:pt x="3061" y="41"/>
                      </a:lnTo>
                      <a:lnTo>
                        <a:pt x="2966" y="35"/>
                      </a:lnTo>
                      <a:lnTo>
                        <a:pt x="2872" y="30"/>
                      </a:lnTo>
                      <a:lnTo>
                        <a:pt x="2776" y="24"/>
                      </a:lnTo>
                      <a:lnTo>
                        <a:pt x="2680" y="21"/>
                      </a:lnTo>
                      <a:lnTo>
                        <a:pt x="2584" y="16"/>
                      </a:lnTo>
                      <a:lnTo>
                        <a:pt x="2488" y="14"/>
                      </a:lnTo>
                      <a:lnTo>
                        <a:pt x="2390" y="11"/>
                      </a:lnTo>
                      <a:lnTo>
                        <a:pt x="2294" y="8"/>
                      </a:lnTo>
                      <a:lnTo>
                        <a:pt x="2197" y="6"/>
                      </a:lnTo>
                      <a:lnTo>
                        <a:pt x="2100" y="3"/>
                      </a:lnTo>
                      <a:lnTo>
                        <a:pt x="2002" y="2"/>
                      </a:lnTo>
                      <a:lnTo>
                        <a:pt x="1903" y="2"/>
                      </a:lnTo>
                      <a:lnTo>
                        <a:pt x="1806" y="0"/>
                      </a:lnTo>
                      <a:lnTo>
                        <a:pt x="1707" y="0"/>
                      </a:lnTo>
                      <a:lnTo>
                        <a:pt x="1608" y="0"/>
                      </a:lnTo>
                      <a:lnTo>
                        <a:pt x="1509" y="0"/>
                      </a:lnTo>
                      <a:lnTo>
                        <a:pt x="1410" y="2"/>
                      </a:lnTo>
                      <a:lnTo>
                        <a:pt x="1311" y="3"/>
                      </a:lnTo>
                      <a:lnTo>
                        <a:pt x="1211" y="5"/>
                      </a:lnTo>
                      <a:lnTo>
                        <a:pt x="1112" y="6"/>
                      </a:lnTo>
                      <a:lnTo>
                        <a:pt x="1012" y="8"/>
                      </a:lnTo>
                      <a:lnTo>
                        <a:pt x="912" y="11"/>
                      </a:lnTo>
                      <a:lnTo>
                        <a:pt x="811" y="14"/>
                      </a:lnTo>
                      <a:lnTo>
                        <a:pt x="710" y="16"/>
                      </a:lnTo>
                      <a:lnTo>
                        <a:pt x="609" y="21"/>
                      </a:lnTo>
                      <a:lnTo>
                        <a:pt x="509" y="24"/>
                      </a:lnTo>
                      <a:lnTo>
                        <a:pt x="407" y="28"/>
                      </a:lnTo>
                      <a:lnTo>
                        <a:pt x="307" y="32"/>
                      </a:lnTo>
                      <a:lnTo>
                        <a:pt x="204" y="37"/>
                      </a:lnTo>
                      <a:lnTo>
                        <a:pt x="103" y="41"/>
                      </a:lnTo>
                      <a:lnTo>
                        <a:pt x="0" y="47"/>
                      </a:lnTo>
                      <a:lnTo>
                        <a:pt x="1" y="69"/>
                      </a:lnTo>
                      <a:lnTo>
                        <a:pt x="103" y="64"/>
                      </a:lnTo>
                      <a:lnTo>
                        <a:pt x="205" y="60"/>
                      </a:lnTo>
                      <a:lnTo>
                        <a:pt x="307" y="54"/>
                      </a:lnTo>
                      <a:lnTo>
                        <a:pt x="409" y="51"/>
                      </a:lnTo>
                      <a:lnTo>
                        <a:pt x="509" y="47"/>
                      </a:lnTo>
                      <a:lnTo>
                        <a:pt x="611" y="44"/>
                      </a:lnTo>
                      <a:lnTo>
                        <a:pt x="711" y="40"/>
                      </a:lnTo>
                      <a:lnTo>
                        <a:pt x="813" y="37"/>
                      </a:lnTo>
                      <a:lnTo>
                        <a:pt x="912" y="34"/>
                      </a:lnTo>
                      <a:lnTo>
                        <a:pt x="1012" y="31"/>
                      </a:lnTo>
                      <a:lnTo>
                        <a:pt x="1112" y="30"/>
                      </a:lnTo>
                      <a:lnTo>
                        <a:pt x="1211" y="27"/>
                      </a:lnTo>
                      <a:lnTo>
                        <a:pt x="1311" y="27"/>
                      </a:lnTo>
                      <a:lnTo>
                        <a:pt x="1410" y="24"/>
                      </a:lnTo>
                      <a:lnTo>
                        <a:pt x="1509" y="24"/>
                      </a:lnTo>
                      <a:lnTo>
                        <a:pt x="1608" y="22"/>
                      </a:lnTo>
                      <a:lnTo>
                        <a:pt x="1707" y="22"/>
                      </a:lnTo>
                      <a:lnTo>
                        <a:pt x="1806" y="24"/>
                      </a:lnTo>
                      <a:lnTo>
                        <a:pt x="1903" y="24"/>
                      </a:lnTo>
                      <a:lnTo>
                        <a:pt x="2002" y="24"/>
                      </a:lnTo>
                      <a:lnTo>
                        <a:pt x="2100" y="27"/>
                      </a:lnTo>
                      <a:lnTo>
                        <a:pt x="2197" y="28"/>
                      </a:lnTo>
                      <a:lnTo>
                        <a:pt x="2294" y="30"/>
                      </a:lnTo>
                      <a:lnTo>
                        <a:pt x="2389" y="34"/>
                      </a:lnTo>
                      <a:lnTo>
                        <a:pt x="2486" y="37"/>
                      </a:lnTo>
                      <a:lnTo>
                        <a:pt x="2582" y="40"/>
                      </a:lnTo>
                      <a:lnTo>
                        <a:pt x="2678" y="44"/>
                      </a:lnTo>
                      <a:lnTo>
                        <a:pt x="2774" y="47"/>
                      </a:lnTo>
                      <a:lnTo>
                        <a:pt x="2870" y="53"/>
                      </a:lnTo>
                      <a:lnTo>
                        <a:pt x="2965" y="57"/>
                      </a:lnTo>
                      <a:lnTo>
                        <a:pt x="3059" y="63"/>
                      </a:lnTo>
                      <a:lnTo>
                        <a:pt x="3154" y="69"/>
                      </a:lnTo>
                      <a:lnTo>
                        <a:pt x="3155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" name="Freeform 12"/>
                <p:cNvSpPr>
                  <a:spLocks/>
                </p:cNvSpPr>
                <p:nvPr/>
              </p:nvSpPr>
              <p:spPr bwMode="auto">
                <a:xfrm>
                  <a:off x="4162" y="3404"/>
                  <a:ext cx="5" cy="7"/>
                </a:xfrm>
                <a:custGeom>
                  <a:avLst/>
                  <a:gdLst>
                    <a:gd name="T0" fmla="*/ 0 w 13"/>
                    <a:gd name="T1" fmla="*/ 22 h 22"/>
                    <a:gd name="T2" fmla="*/ 6 w 13"/>
                    <a:gd name="T3" fmla="*/ 22 h 22"/>
                    <a:gd name="T4" fmla="*/ 9 w 13"/>
                    <a:gd name="T5" fmla="*/ 19 h 22"/>
                    <a:gd name="T6" fmla="*/ 12 w 13"/>
                    <a:gd name="T7" fmla="*/ 16 h 22"/>
                    <a:gd name="T8" fmla="*/ 13 w 13"/>
                    <a:gd name="T9" fmla="*/ 12 h 22"/>
                    <a:gd name="T10" fmla="*/ 13 w 13"/>
                    <a:gd name="T11" fmla="*/ 7 h 22"/>
                    <a:gd name="T12" fmla="*/ 10 w 13"/>
                    <a:gd name="T13" fmla="*/ 3 h 22"/>
                    <a:gd name="T14" fmla="*/ 7 w 13"/>
                    <a:gd name="T15" fmla="*/ 0 h 22"/>
                    <a:gd name="T16" fmla="*/ 1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3" y="12"/>
                      </a:lnTo>
                      <a:lnTo>
                        <a:pt x="13" y="7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1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" name="Freeform 13"/>
                <p:cNvSpPr>
                  <a:spLocks/>
                </p:cNvSpPr>
                <p:nvPr/>
              </p:nvSpPr>
              <p:spPr bwMode="auto">
                <a:xfrm>
                  <a:off x="4451" y="2406"/>
                  <a:ext cx="314" cy="429"/>
                </a:xfrm>
                <a:custGeom>
                  <a:avLst/>
                  <a:gdLst>
                    <a:gd name="T0" fmla="*/ 29 w 942"/>
                    <a:gd name="T1" fmla="*/ 64 h 1286"/>
                    <a:gd name="T2" fmla="*/ 89 w 942"/>
                    <a:gd name="T3" fmla="*/ 139 h 1286"/>
                    <a:gd name="T4" fmla="*/ 145 w 942"/>
                    <a:gd name="T5" fmla="*/ 214 h 1286"/>
                    <a:gd name="T6" fmla="*/ 204 w 942"/>
                    <a:gd name="T7" fmla="*/ 290 h 1286"/>
                    <a:gd name="T8" fmla="*/ 260 w 942"/>
                    <a:gd name="T9" fmla="*/ 367 h 1286"/>
                    <a:gd name="T10" fmla="*/ 317 w 942"/>
                    <a:gd name="T11" fmla="*/ 444 h 1286"/>
                    <a:gd name="T12" fmla="*/ 372 w 942"/>
                    <a:gd name="T13" fmla="*/ 523 h 1286"/>
                    <a:gd name="T14" fmla="*/ 428 w 942"/>
                    <a:gd name="T15" fmla="*/ 601 h 1286"/>
                    <a:gd name="T16" fmla="*/ 481 w 942"/>
                    <a:gd name="T17" fmla="*/ 681 h 1286"/>
                    <a:gd name="T18" fmla="*/ 537 w 942"/>
                    <a:gd name="T19" fmla="*/ 760 h 1286"/>
                    <a:gd name="T20" fmla="*/ 590 w 942"/>
                    <a:gd name="T21" fmla="*/ 841 h 1286"/>
                    <a:gd name="T22" fmla="*/ 644 w 942"/>
                    <a:gd name="T23" fmla="*/ 921 h 1286"/>
                    <a:gd name="T24" fmla="*/ 698 w 942"/>
                    <a:gd name="T25" fmla="*/ 1001 h 1286"/>
                    <a:gd name="T26" fmla="*/ 750 w 942"/>
                    <a:gd name="T27" fmla="*/ 1083 h 1286"/>
                    <a:gd name="T28" fmla="*/ 804 w 942"/>
                    <a:gd name="T29" fmla="*/ 1164 h 1286"/>
                    <a:gd name="T30" fmla="*/ 858 w 942"/>
                    <a:gd name="T31" fmla="*/ 1246 h 1286"/>
                    <a:gd name="T32" fmla="*/ 891 w 942"/>
                    <a:gd name="T33" fmla="*/ 1282 h 1286"/>
                    <a:gd name="T34" fmla="*/ 906 w 942"/>
                    <a:gd name="T35" fmla="*/ 1270 h 1286"/>
                    <a:gd name="T36" fmla="*/ 920 w 942"/>
                    <a:gd name="T37" fmla="*/ 1259 h 1286"/>
                    <a:gd name="T38" fmla="*/ 935 w 942"/>
                    <a:gd name="T39" fmla="*/ 1248 h 1286"/>
                    <a:gd name="T40" fmla="*/ 918 w 942"/>
                    <a:gd name="T41" fmla="*/ 1202 h 1286"/>
                    <a:gd name="T42" fmla="*/ 867 w 942"/>
                    <a:gd name="T43" fmla="*/ 1122 h 1286"/>
                    <a:gd name="T44" fmla="*/ 816 w 942"/>
                    <a:gd name="T45" fmla="*/ 1042 h 1286"/>
                    <a:gd name="T46" fmla="*/ 763 w 942"/>
                    <a:gd name="T47" fmla="*/ 962 h 1286"/>
                    <a:gd name="T48" fmla="*/ 710 w 942"/>
                    <a:gd name="T49" fmla="*/ 882 h 1286"/>
                    <a:gd name="T50" fmla="*/ 654 w 942"/>
                    <a:gd name="T51" fmla="*/ 802 h 1286"/>
                    <a:gd name="T52" fmla="*/ 599 w 942"/>
                    <a:gd name="T53" fmla="*/ 722 h 1286"/>
                    <a:gd name="T54" fmla="*/ 542 w 942"/>
                    <a:gd name="T55" fmla="*/ 643 h 1286"/>
                    <a:gd name="T56" fmla="*/ 484 w 942"/>
                    <a:gd name="T57" fmla="*/ 565 h 1286"/>
                    <a:gd name="T58" fmla="*/ 426 w 942"/>
                    <a:gd name="T59" fmla="*/ 488 h 1286"/>
                    <a:gd name="T60" fmla="*/ 368 w 942"/>
                    <a:gd name="T61" fmla="*/ 411 h 1286"/>
                    <a:gd name="T62" fmla="*/ 308 w 942"/>
                    <a:gd name="T63" fmla="*/ 334 h 1286"/>
                    <a:gd name="T64" fmla="*/ 249 w 942"/>
                    <a:gd name="T65" fmla="*/ 258 h 1286"/>
                    <a:gd name="T66" fmla="*/ 188 w 942"/>
                    <a:gd name="T67" fmla="*/ 182 h 1286"/>
                    <a:gd name="T68" fmla="*/ 128 w 942"/>
                    <a:gd name="T69" fmla="*/ 110 h 1286"/>
                    <a:gd name="T70" fmla="*/ 67 w 942"/>
                    <a:gd name="T71" fmla="*/ 35 h 1286"/>
                    <a:gd name="T72" fmla="*/ 32 w 942"/>
                    <a:gd name="T73" fmla="*/ 3 h 1286"/>
                    <a:gd name="T74" fmla="*/ 22 w 942"/>
                    <a:gd name="T75" fmla="*/ 9 h 1286"/>
                    <a:gd name="T76" fmla="*/ 13 w 942"/>
                    <a:gd name="T77" fmla="*/ 16 h 1286"/>
                    <a:gd name="T78" fmla="*/ 4 w 942"/>
                    <a:gd name="T79" fmla="*/ 24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42" h="1286">
                      <a:moveTo>
                        <a:pt x="0" y="27"/>
                      </a:moveTo>
                      <a:lnTo>
                        <a:pt x="29" y="64"/>
                      </a:lnTo>
                      <a:lnTo>
                        <a:pt x="60" y="101"/>
                      </a:lnTo>
                      <a:lnTo>
                        <a:pt x="89" y="139"/>
                      </a:lnTo>
                      <a:lnTo>
                        <a:pt x="116" y="176"/>
                      </a:lnTo>
                      <a:lnTo>
                        <a:pt x="145" y="214"/>
                      </a:lnTo>
                      <a:lnTo>
                        <a:pt x="175" y="252"/>
                      </a:lnTo>
                      <a:lnTo>
                        <a:pt x="204" y="290"/>
                      </a:lnTo>
                      <a:lnTo>
                        <a:pt x="233" y="328"/>
                      </a:lnTo>
                      <a:lnTo>
                        <a:pt x="260" y="367"/>
                      </a:lnTo>
                      <a:lnTo>
                        <a:pt x="289" y="405"/>
                      </a:lnTo>
                      <a:lnTo>
                        <a:pt x="317" y="444"/>
                      </a:lnTo>
                      <a:lnTo>
                        <a:pt x="345" y="483"/>
                      </a:lnTo>
                      <a:lnTo>
                        <a:pt x="372" y="523"/>
                      </a:lnTo>
                      <a:lnTo>
                        <a:pt x="400" y="562"/>
                      </a:lnTo>
                      <a:lnTo>
                        <a:pt x="428" y="601"/>
                      </a:lnTo>
                      <a:lnTo>
                        <a:pt x="455" y="640"/>
                      </a:lnTo>
                      <a:lnTo>
                        <a:pt x="481" y="681"/>
                      </a:lnTo>
                      <a:lnTo>
                        <a:pt x="509" y="720"/>
                      </a:lnTo>
                      <a:lnTo>
                        <a:pt x="537" y="760"/>
                      </a:lnTo>
                      <a:lnTo>
                        <a:pt x="564" y="800"/>
                      </a:lnTo>
                      <a:lnTo>
                        <a:pt x="590" y="841"/>
                      </a:lnTo>
                      <a:lnTo>
                        <a:pt x="618" y="880"/>
                      </a:lnTo>
                      <a:lnTo>
                        <a:pt x="644" y="921"/>
                      </a:lnTo>
                      <a:lnTo>
                        <a:pt x="670" y="960"/>
                      </a:lnTo>
                      <a:lnTo>
                        <a:pt x="698" y="1001"/>
                      </a:lnTo>
                      <a:lnTo>
                        <a:pt x="724" y="1042"/>
                      </a:lnTo>
                      <a:lnTo>
                        <a:pt x="750" y="1083"/>
                      </a:lnTo>
                      <a:lnTo>
                        <a:pt x="778" y="1123"/>
                      </a:lnTo>
                      <a:lnTo>
                        <a:pt x="804" y="1164"/>
                      </a:lnTo>
                      <a:lnTo>
                        <a:pt x="830" y="1205"/>
                      </a:lnTo>
                      <a:lnTo>
                        <a:pt x="858" y="1246"/>
                      </a:lnTo>
                      <a:lnTo>
                        <a:pt x="884" y="1286"/>
                      </a:lnTo>
                      <a:lnTo>
                        <a:pt x="891" y="1282"/>
                      </a:lnTo>
                      <a:lnTo>
                        <a:pt x="899" y="1276"/>
                      </a:lnTo>
                      <a:lnTo>
                        <a:pt x="906" y="1270"/>
                      </a:lnTo>
                      <a:lnTo>
                        <a:pt x="913" y="1264"/>
                      </a:lnTo>
                      <a:lnTo>
                        <a:pt x="920" y="1259"/>
                      </a:lnTo>
                      <a:lnTo>
                        <a:pt x="928" y="1254"/>
                      </a:lnTo>
                      <a:lnTo>
                        <a:pt x="935" y="1248"/>
                      </a:lnTo>
                      <a:lnTo>
                        <a:pt x="942" y="1243"/>
                      </a:lnTo>
                      <a:lnTo>
                        <a:pt x="918" y="1202"/>
                      </a:lnTo>
                      <a:lnTo>
                        <a:pt x="893" y="1163"/>
                      </a:lnTo>
                      <a:lnTo>
                        <a:pt x="867" y="1122"/>
                      </a:lnTo>
                      <a:lnTo>
                        <a:pt x="841" y="1083"/>
                      </a:lnTo>
                      <a:lnTo>
                        <a:pt x="816" y="1042"/>
                      </a:lnTo>
                      <a:lnTo>
                        <a:pt x="790" y="1001"/>
                      </a:lnTo>
                      <a:lnTo>
                        <a:pt x="763" y="962"/>
                      </a:lnTo>
                      <a:lnTo>
                        <a:pt x="736" y="921"/>
                      </a:lnTo>
                      <a:lnTo>
                        <a:pt x="710" y="882"/>
                      </a:lnTo>
                      <a:lnTo>
                        <a:pt x="682" y="841"/>
                      </a:lnTo>
                      <a:lnTo>
                        <a:pt x="654" y="802"/>
                      </a:lnTo>
                      <a:lnTo>
                        <a:pt x="627" y="761"/>
                      </a:lnTo>
                      <a:lnTo>
                        <a:pt x="599" y="722"/>
                      </a:lnTo>
                      <a:lnTo>
                        <a:pt x="570" y="683"/>
                      </a:lnTo>
                      <a:lnTo>
                        <a:pt x="542" y="643"/>
                      </a:lnTo>
                      <a:lnTo>
                        <a:pt x="513" y="604"/>
                      </a:lnTo>
                      <a:lnTo>
                        <a:pt x="484" y="565"/>
                      </a:lnTo>
                      <a:lnTo>
                        <a:pt x="455" y="526"/>
                      </a:lnTo>
                      <a:lnTo>
                        <a:pt x="426" y="488"/>
                      </a:lnTo>
                      <a:lnTo>
                        <a:pt x="397" y="448"/>
                      </a:lnTo>
                      <a:lnTo>
                        <a:pt x="368" y="411"/>
                      </a:lnTo>
                      <a:lnTo>
                        <a:pt x="339" y="371"/>
                      </a:lnTo>
                      <a:lnTo>
                        <a:pt x="308" y="334"/>
                      </a:lnTo>
                      <a:lnTo>
                        <a:pt x="278" y="296"/>
                      </a:lnTo>
                      <a:lnTo>
                        <a:pt x="249" y="258"/>
                      </a:lnTo>
                      <a:lnTo>
                        <a:pt x="218" y="220"/>
                      </a:lnTo>
                      <a:lnTo>
                        <a:pt x="188" y="182"/>
                      </a:lnTo>
                      <a:lnTo>
                        <a:pt x="159" y="146"/>
                      </a:lnTo>
                      <a:lnTo>
                        <a:pt x="128" y="110"/>
                      </a:lnTo>
                      <a:lnTo>
                        <a:pt x="98" y="72"/>
                      </a:lnTo>
                      <a:lnTo>
                        <a:pt x="67" y="35"/>
                      </a:lnTo>
                      <a:lnTo>
                        <a:pt x="36" y="0"/>
                      </a:lnTo>
                      <a:lnTo>
                        <a:pt x="32" y="3"/>
                      </a:lnTo>
                      <a:lnTo>
                        <a:pt x="28" y="6"/>
                      </a:lnTo>
                      <a:lnTo>
                        <a:pt x="22" y="9"/>
                      </a:lnTo>
                      <a:lnTo>
                        <a:pt x="18" y="12"/>
                      </a:lnTo>
                      <a:lnTo>
                        <a:pt x="13" y="16"/>
                      </a:lnTo>
                      <a:lnTo>
                        <a:pt x="9" y="21"/>
                      </a:lnTo>
                      <a:lnTo>
                        <a:pt x="4" y="24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" name="Freeform 14"/>
                <p:cNvSpPr>
                  <a:spLocks/>
                </p:cNvSpPr>
                <p:nvPr/>
              </p:nvSpPr>
              <p:spPr bwMode="auto">
                <a:xfrm>
                  <a:off x="4448" y="2412"/>
                  <a:ext cx="301" cy="426"/>
                </a:xfrm>
                <a:custGeom>
                  <a:avLst/>
                  <a:gdLst>
                    <a:gd name="T0" fmla="*/ 903 w 903"/>
                    <a:gd name="T1" fmla="*/ 1261 h 1277"/>
                    <a:gd name="T2" fmla="*/ 850 w 903"/>
                    <a:gd name="T3" fmla="*/ 1179 h 1277"/>
                    <a:gd name="T4" fmla="*/ 797 w 903"/>
                    <a:gd name="T5" fmla="*/ 1097 h 1277"/>
                    <a:gd name="T6" fmla="*/ 743 w 903"/>
                    <a:gd name="T7" fmla="*/ 1016 h 1277"/>
                    <a:gd name="T8" fmla="*/ 690 w 903"/>
                    <a:gd name="T9" fmla="*/ 936 h 1277"/>
                    <a:gd name="T10" fmla="*/ 636 w 903"/>
                    <a:gd name="T11" fmla="*/ 854 h 1277"/>
                    <a:gd name="T12" fmla="*/ 582 w 903"/>
                    <a:gd name="T13" fmla="*/ 774 h 1277"/>
                    <a:gd name="T14" fmla="*/ 528 w 903"/>
                    <a:gd name="T15" fmla="*/ 694 h 1277"/>
                    <a:gd name="T16" fmla="*/ 474 w 903"/>
                    <a:gd name="T17" fmla="*/ 616 h 1277"/>
                    <a:gd name="T18" fmla="*/ 419 w 903"/>
                    <a:gd name="T19" fmla="*/ 536 h 1277"/>
                    <a:gd name="T20" fmla="*/ 364 w 903"/>
                    <a:gd name="T21" fmla="*/ 457 h 1277"/>
                    <a:gd name="T22" fmla="*/ 309 w 903"/>
                    <a:gd name="T23" fmla="*/ 380 h 1277"/>
                    <a:gd name="T24" fmla="*/ 250 w 903"/>
                    <a:gd name="T25" fmla="*/ 301 h 1277"/>
                    <a:gd name="T26" fmla="*/ 194 w 903"/>
                    <a:gd name="T27" fmla="*/ 226 h 1277"/>
                    <a:gd name="T28" fmla="*/ 136 w 903"/>
                    <a:gd name="T29" fmla="*/ 150 h 1277"/>
                    <a:gd name="T30" fmla="*/ 77 w 903"/>
                    <a:gd name="T31" fmla="*/ 75 h 1277"/>
                    <a:gd name="T32" fmla="*/ 18 w 903"/>
                    <a:gd name="T33" fmla="*/ 0 h 1277"/>
                    <a:gd name="T34" fmla="*/ 29 w 903"/>
                    <a:gd name="T35" fmla="*/ 53 h 1277"/>
                    <a:gd name="T36" fmla="*/ 88 w 903"/>
                    <a:gd name="T37" fmla="*/ 127 h 1277"/>
                    <a:gd name="T38" fmla="*/ 146 w 903"/>
                    <a:gd name="T39" fmla="*/ 203 h 1277"/>
                    <a:gd name="T40" fmla="*/ 204 w 903"/>
                    <a:gd name="T41" fmla="*/ 278 h 1277"/>
                    <a:gd name="T42" fmla="*/ 261 w 903"/>
                    <a:gd name="T43" fmla="*/ 355 h 1277"/>
                    <a:gd name="T44" fmla="*/ 316 w 903"/>
                    <a:gd name="T45" fmla="*/ 432 h 1277"/>
                    <a:gd name="T46" fmla="*/ 371 w 903"/>
                    <a:gd name="T47" fmla="*/ 509 h 1277"/>
                    <a:gd name="T48" fmla="*/ 428 w 903"/>
                    <a:gd name="T49" fmla="*/ 588 h 1277"/>
                    <a:gd name="T50" fmla="*/ 482 w 903"/>
                    <a:gd name="T51" fmla="*/ 668 h 1277"/>
                    <a:gd name="T52" fmla="*/ 535 w 903"/>
                    <a:gd name="T53" fmla="*/ 748 h 1277"/>
                    <a:gd name="T54" fmla="*/ 589 w 903"/>
                    <a:gd name="T55" fmla="*/ 828 h 1277"/>
                    <a:gd name="T56" fmla="*/ 645 w 903"/>
                    <a:gd name="T57" fmla="*/ 908 h 1277"/>
                    <a:gd name="T58" fmla="*/ 697 w 903"/>
                    <a:gd name="T59" fmla="*/ 989 h 1277"/>
                    <a:gd name="T60" fmla="*/ 751 w 903"/>
                    <a:gd name="T61" fmla="*/ 1071 h 1277"/>
                    <a:gd name="T62" fmla="*/ 804 w 903"/>
                    <a:gd name="T63" fmla="*/ 1152 h 1277"/>
                    <a:gd name="T64" fmla="*/ 857 w 903"/>
                    <a:gd name="T65" fmla="*/ 1234 h 1277"/>
                    <a:gd name="T66" fmla="*/ 900 w 903"/>
                    <a:gd name="T67" fmla="*/ 1277 h 1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03" h="1277">
                      <a:moveTo>
                        <a:pt x="886" y="1259"/>
                      </a:moveTo>
                      <a:lnTo>
                        <a:pt x="903" y="1261"/>
                      </a:lnTo>
                      <a:lnTo>
                        <a:pt x="876" y="1221"/>
                      </a:lnTo>
                      <a:lnTo>
                        <a:pt x="850" y="1179"/>
                      </a:lnTo>
                      <a:lnTo>
                        <a:pt x="823" y="1139"/>
                      </a:lnTo>
                      <a:lnTo>
                        <a:pt x="797" y="1097"/>
                      </a:lnTo>
                      <a:lnTo>
                        <a:pt x="770" y="1058"/>
                      </a:lnTo>
                      <a:lnTo>
                        <a:pt x="743" y="1016"/>
                      </a:lnTo>
                      <a:lnTo>
                        <a:pt x="717" y="976"/>
                      </a:lnTo>
                      <a:lnTo>
                        <a:pt x="690" y="936"/>
                      </a:lnTo>
                      <a:lnTo>
                        <a:pt x="663" y="895"/>
                      </a:lnTo>
                      <a:lnTo>
                        <a:pt x="636" y="854"/>
                      </a:lnTo>
                      <a:lnTo>
                        <a:pt x="610" y="815"/>
                      </a:lnTo>
                      <a:lnTo>
                        <a:pt x="582" y="774"/>
                      </a:lnTo>
                      <a:lnTo>
                        <a:pt x="556" y="735"/>
                      </a:lnTo>
                      <a:lnTo>
                        <a:pt x="528" y="694"/>
                      </a:lnTo>
                      <a:lnTo>
                        <a:pt x="501" y="655"/>
                      </a:lnTo>
                      <a:lnTo>
                        <a:pt x="474" y="616"/>
                      </a:lnTo>
                      <a:lnTo>
                        <a:pt x="447" y="575"/>
                      </a:lnTo>
                      <a:lnTo>
                        <a:pt x="419" y="536"/>
                      </a:lnTo>
                      <a:lnTo>
                        <a:pt x="391" y="496"/>
                      </a:lnTo>
                      <a:lnTo>
                        <a:pt x="364" y="457"/>
                      </a:lnTo>
                      <a:lnTo>
                        <a:pt x="335" y="419"/>
                      </a:lnTo>
                      <a:lnTo>
                        <a:pt x="309" y="380"/>
                      </a:lnTo>
                      <a:lnTo>
                        <a:pt x="280" y="341"/>
                      </a:lnTo>
                      <a:lnTo>
                        <a:pt x="250" y="301"/>
                      </a:lnTo>
                      <a:lnTo>
                        <a:pt x="223" y="264"/>
                      </a:lnTo>
                      <a:lnTo>
                        <a:pt x="194" y="226"/>
                      </a:lnTo>
                      <a:lnTo>
                        <a:pt x="165" y="188"/>
                      </a:lnTo>
                      <a:lnTo>
                        <a:pt x="136" y="150"/>
                      </a:lnTo>
                      <a:lnTo>
                        <a:pt x="107" y="112"/>
                      </a:lnTo>
                      <a:lnTo>
                        <a:pt x="77" y="75"/>
                      </a:lnTo>
                      <a:lnTo>
                        <a:pt x="47" y="37"/>
                      </a:lnTo>
                      <a:lnTo>
                        <a:pt x="18" y="0"/>
                      </a:lnTo>
                      <a:lnTo>
                        <a:pt x="0" y="15"/>
                      </a:lnTo>
                      <a:lnTo>
                        <a:pt x="29" y="53"/>
                      </a:lnTo>
                      <a:lnTo>
                        <a:pt x="59" y="89"/>
                      </a:lnTo>
                      <a:lnTo>
                        <a:pt x="88" y="127"/>
                      </a:lnTo>
                      <a:lnTo>
                        <a:pt x="117" y="163"/>
                      </a:lnTo>
                      <a:lnTo>
                        <a:pt x="146" y="203"/>
                      </a:lnTo>
                      <a:lnTo>
                        <a:pt x="175" y="240"/>
                      </a:lnTo>
                      <a:lnTo>
                        <a:pt x="204" y="278"/>
                      </a:lnTo>
                      <a:lnTo>
                        <a:pt x="232" y="316"/>
                      </a:lnTo>
                      <a:lnTo>
                        <a:pt x="261" y="355"/>
                      </a:lnTo>
                      <a:lnTo>
                        <a:pt x="288" y="393"/>
                      </a:lnTo>
                      <a:lnTo>
                        <a:pt x="316" y="432"/>
                      </a:lnTo>
                      <a:lnTo>
                        <a:pt x="344" y="470"/>
                      </a:lnTo>
                      <a:lnTo>
                        <a:pt x="371" y="509"/>
                      </a:lnTo>
                      <a:lnTo>
                        <a:pt x="400" y="549"/>
                      </a:lnTo>
                      <a:lnTo>
                        <a:pt x="428" y="588"/>
                      </a:lnTo>
                      <a:lnTo>
                        <a:pt x="454" y="629"/>
                      </a:lnTo>
                      <a:lnTo>
                        <a:pt x="482" y="668"/>
                      </a:lnTo>
                      <a:lnTo>
                        <a:pt x="509" y="707"/>
                      </a:lnTo>
                      <a:lnTo>
                        <a:pt x="535" y="748"/>
                      </a:lnTo>
                      <a:lnTo>
                        <a:pt x="563" y="787"/>
                      </a:lnTo>
                      <a:lnTo>
                        <a:pt x="589" y="828"/>
                      </a:lnTo>
                      <a:lnTo>
                        <a:pt x="617" y="869"/>
                      </a:lnTo>
                      <a:lnTo>
                        <a:pt x="645" y="908"/>
                      </a:lnTo>
                      <a:lnTo>
                        <a:pt x="671" y="949"/>
                      </a:lnTo>
                      <a:lnTo>
                        <a:pt x="697" y="989"/>
                      </a:lnTo>
                      <a:lnTo>
                        <a:pt x="724" y="1029"/>
                      </a:lnTo>
                      <a:lnTo>
                        <a:pt x="751" y="1071"/>
                      </a:lnTo>
                      <a:lnTo>
                        <a:pt x="777" y="1112"/>
                      </a:lnTo>
                      <a:lnTo>
                        <a:pt x="804" y="1152"/>
                      </a:lnTo>
                      <a:lnTo>
                        <a:pt x="831" y="1193"/>
                      </a:lnTo>
                      <a:lnTo>
                        <a:pt x="857" y="1234"/>
                      </a:lnTo>
                      <a:lnTo>
                        <a:pt x="883" y="1275"/>
                      </a:lnTo>
                      <a:lnTo>
                        <a:pt x="900" y="1277"/>
                      </a:lnTo>
                      <a:lnTo>
                        <a:pt x="886" y="12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" name="Freeform 15"/>
                <p:cNvSpPr>
                  <a:spLocks/>
                </p:cNvSpPr>
                <p:nvPr/>
              </p:nvSpPr>
              <p:spPr bwMode="auto">
                <a:xfrm>
                  <a:off x="4743" y="2817"/>
                  <a:ext cx="25" cy="21"/>
                </a:xfrm>
                <a:custGeom>
                  <a:avLst/>
                  <a:gdLst>
                    <a:gd name="T0" fmla="*/ 55 w 75"/>
                    <a:gd name="T1" fmla="*/ 16 h 64"/>
                    <a:gd name="T2" fmla="*/ 58 w 75"/>
                    <a:gd name="T3" fmla="*/ 0 h 64"/>
                    <a:gd name="T4" fmla="*/ 51 w 75"/>
                    <a:gd name="T5" fmla="*/ 6 h 64"/>
                    <a:gd name="T6" fmla="*/ 43 w 75"/>
                    <a:gd name="T7" fmla="*/ 12 h 64"/>
                    <a:gd name="T8" fmla="*/ 36 w 75"/>
                    <a:gd name="T9" fmla="*/ 18 h 64"/>
                    <a:gd name="T10" fmla="*/ 29 w 75"/>
                    <a:gd name="T11" fmla="*/ 22 h 64"/>
                    <a:gd name="T12" fmla="*/ 22 w 75"/>
                    <a:gd name="T13" fmla="*/ 28 h 64"/>
                    <a:gd name="T14" fmla="*/ 14 w 75"/>
                    <a:gd name="T15" fmla="*/ 34 h 64"/>
                    <a:gd name="T16" fmla="*/ 7 w 75"/>
                    <a:gd name="T17" fmla="*/ 40 h 64"/>
                    <a:gd name="T18" fmla="*/ 0 w 75"/>
                    <a:gd name="T19" fmla="*/ 46 h 64"/>
                    <a:gd name="T20" fmla="*/ 14 w 75"/>
                    <a:gd name="T21" fmla="*/ 64 h 64"/>
                    <a:gd name="T22" fmla="*/ 22 w 75"/>
                    <a:gd name="T23" fmla="*/ 59 h 64"/>
                    <a:gd name="T24" fmla="*/ 29 w 75"/>
                    <a:gd name="T25" fmla="*/ 53 h 64"/>
                    <a:gd name="T26" fmla="*/ 36 w 75"/>
                    <a:gd name="T27" fmla="*/ 47 h 64"/>
                    <a:gd name="T28" fmla="*/ 43 w 75"/>
                    <a:gd name="T29" fmla="*/ 43 h 64"/>
                    <a:gd name="T30" fmla="*/ 51 w 75"/>
                    <a:gd name="T31" fmla="*/ 37 h 64"/>
                    <a:gd name="T32" fmla="*/ 58 w 75"/>
                    <a:gd name="T33" fmla="*/ 31 h 64"/>
                    <a:gd name="T34" fmla="*/ 65 w 75"/>
                    <a:gd name="T35" fmla="*/ 27 h 64"/>
                    <a:gd name="T36" fmla="*/ 73 w 75"/>
                    <a:gd name="T37" fmla="*/ 21 h 64"/>
                    <a:gd name="T38" fmla="*/ 75 w 75"/>
                    <a:gd name="T39" fmla="*/ 5 h 64"/>
                    <a:gd name="T40" fmla="*/ 55 w 75"/>
                    <a:gd name="T41" fmla="*/ 1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64">
                      <a:moveTo>
                        <a:pt x="55" y="16"/>
                      </a:moveTo>
                      <a:lnTo>
                        <a:pt x="58" y="0"/>
                      </a:lnTo>
                      <a:lnTo>
                        <a:pt x="51" y="6"/>
                      </a:lnTo>
                      <a:lnTo>
                        <a:pt x="43" y="12"/>
                      </a:lnTo>
                      <a:lnTo>
                        <a:pt x="36" y="18"/>
                      </a:lnTo>
                      <a:lnTo>
                        <a:pt x="29" y="22"/>
                      </a:lnTo>
                      <a:lnTo>
                        <a:pt x="22" y="28"/>
                      </a:lnTo>
                      <a:lnTo>
                        <a:pt x="14" y="34"/>
                      </a:lnTo>
                      <a:lnTo>
                        <a:pt x="7" y="40"/>
                      </a:lnTo>
                      <a:lnTo>
                        <a:pt x="0" y="46"/>
                      </a:lnTo>
                      <a:lnTo>
                        <a:pt x="14" y="64"/>
                      </a:lnTo>
                      <a:lnTo>
                        <a:pt x="22" y="59"/>
                      </a:lnTo>
                      <a:lnTo>
                        <a:pt x="29" y="53"/>
                      </a:lnTo>
                      <a:lnTo>
                        <a:pt x="36" y="47"/>
                      </a:lnTo>
                      <a:lnTo>
                        <a:pt x="43" y="43"/>
                      </a:lnTo>
                      <a:lnTo>
                        <a:pt x="51" y="37"/>
                      </a:lnTo>
                      <a:lnTo>
                        <a:pt x="58" y="31"/>
                      </a:lnTo>
                      <a:lnTo>
                        <a:pt x="65" y="27"/>
                      </a:lnTo>
                      <a:lnTo>
                        <a:pt x="73" y="21"/>
                      </a:lnTo>
                      <a:lnTo>
                        <a:pt x="75" y="5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" name="Freeform 16"/>
                <p:cNvSpPr>
                  <a:spLocks/>
                </p:cNvSpPr>
                <p:nvPr/>
              </p:nvSpPr>
              <p:spPr bwMode="auto">
                <a:xfrm>
                  <a:off x="4460" y="2403"/>
                  <a:ext cx="308" cy="419"/>
                </a:xfrm>
                <a:custGeom>
                  <a:avLst/>
                  <a:gdLst>
                    <a:gd name="T0" fmla="*/ 0 w 924"/>
                    <a:gd name="T1" fmla="*/ 18 h 1258"/>
                    <a:gd name="T2" fmla="*/ 61 w 924"/>
                    <a:gd name="T3" fmla="*/ 89 h 1258"/>
                    <a:gd name="T4" fmla="*/ 120 w 924"/>
                    <a:gd name="T5" fmla="*/ 163 h 1258"/>
                    <a:gd name="T6" fmla="*/ 181 w 924"/>
                    <a:gd name="T7" fmla="*/ 237 h 1258"/>
                    <a:gd name="T8" fmla="*/ 241 w 924"/>
                    <a:gd name="T9" fmla="*/ 313 h 1258"/>
                    <a:gd name="T10" fmla="*/ 301 w 924"/>
                    <a:gd name="T11" fmla="*/ 390 h 1258"/>
                    <a:gd name="T12" fmla="*/ 359 w 924"/>
                    <a:gd name="T13" fmla="*/ 466 h 1258"/>
                    <a:gd name="T14" fmla="*/ 418 w 924"/>
                    <a:gd name="T15" fmla="*/ 543 h 1258"/>
                    <a:gd name="T16" fmla="*/ 475 w 924"/>
                    <a:gd name="T17" fmla="*/ 621 h 1258"/>
                    <a:gd name="T18" fmla="*/ 533 w 924"/>
                    <a:gd name="T19" fmla="*/ 700 h 1258"/>
                    <a:gd name="T20" fmla="*/ 589 w 924"/>
                    <a:gd name="T21" fmla="*/ 778 h 1258"/>
                    <a:gd name="T22" fmla="*/ 644 w 924"/>
                    <a:gd name="T23" fmla="*/ 858 h 1258"/>
                    <a:gd name="T24" fmla="*/ 699 w 924"/>
                    <a:gd name="T25" fmla="*/ 938 h 1258"/>
                    <a:gd name="T26" fmla="*/ 751 w 924"/>
                    <a:gd name="T27" fmla="*/ 1018 h 1258"/>
                    <a:gd name="T28" fmla="*/ 804 w 924"/>
                    <a:gd name="T29" fmla="*/ 1098 h 1258"/>
                    <a:gd name="T30" fmla="*/ 855 w 924"/>
                    <a:gd name="T31" fmla="*/ 1178 h 1258"/>
                    <a:gd name="T32" fmla="*/ 904 w 924"/>
                    <a:gd name="T33" fmla="*/ 1258 h 1258"/>
                    <a:gd name="T34" fmla="*/ 900 w 924"/>
                    <a:gd name="T35" fmla="*/ 1206 h 1258"/>
                    <a:gd name="T36" fmla="*/ 849 w 924"/>
                    <a:gd name="T37" fmla="*/ 1126 h 1258"/>
                    <a:gd name="T38" fmla="*/ 797 w 924"/>
                    <a:gd name="T39" fmla="*/ 1045 h 1258"/>
                    <a:gd name="T40" fmla="*/ 744 w 924"/>
                    <a:gd name="T41" fmla="*/ 965 h 1258"/>
                    <a:gd name="T42" fmla="*/ 690 w 924"/>
                    <a:gd name="T43" fmla="*/ 885 h 1258"/>
                    <a:gd name="T44" fmla="*/ 637 w 924"/>
                    <a:gd name="T45" fmla="*/ 805 h 1258"/>
                    <a:gd name="T46" fmla="*/ 580 w 924"/>
                    <a:gd name="T47" fmla="*/ 726 h 1258"/>
                    <a:gd name="T48" fmla="*/ 523 w 924"/>
                    <a:gd name="T49" fmla="*/ 646 h 1258"/>
                    <a:gd name="T50" fmla="*/ 466 w 924"/>
                    <a:gd name="T51" fmla="*/ 568 h 1258"/>
                    <a:gd name="T52" fmla="*/ 407 w 924"/>
                    <a:gd name="T53" fmla="*/ 490 h 1258"/>
                    <a:gd name="T54" fmla="*/ 349 w 924"/>
                    <a:gd name="T55" fmla="*/ 413 h 1258"/>
                    <a:gd name="T56" fmla="*/ 289 w 924"/>
                    <a:gd name="T57" fmla="*/ 336 h 1258"/>
                    <a:gd name="T58" fmla="*/ 229 w 924"/>
                    <a:gd name="T59" fmla="*/ 261 h 1258"/>
                    <a:gd name="T60" fmla="*/ 170 w 924"/>
                    <a:gd name="T61" fmla="*/ 186 h 1258"/>
                    <a:gd name="T62" fmla="*/ 109 w 924"/>
                    <a:gd name="T63" fmla="*/ 112 h 1258"/>
                    <a:gd name="T64" fmla="*/ 48 w 924"/>
                    <a:gd name="T65" fmla="*/ 38 h 1258"/>
                    <a:gd name="T66" fmla="*/ 3 w 924"/>
                    <a:gd name="T6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24" h="1258">
                      <a:moveTo>
                        <a:pt x="16" y="19"/>
                      </a:moveTo>
                      <a:lnTo>
                        <a:pt x="0" y="18"/>
                      </a:lnTo>
                      <a:lnTo>
                        <a:pt x="30" y="53"/>
                      </a:lnTo>
                      <a:lnTo>
                        <a:pt x="61" y="89"/>
                      </a:lnTo>
                      <a:lnTo>
                        <a:pt x="91" y="127"/>
                      </a:lnTo>
                      <a:lnTo>
                        <a:pt x="120" y="163"/>
                      </a:lnTo>
                      <a:lnTo>
                        <a:pt x="151" y="201"/>
                      </a:lnTo>
                      <a:lnTo>
                        <a:pt x="181" y="237"/>
                      </a:lnTo>
                      <a:lnTo>
                        <a:pt x="212" y="275"/>
                      </a:lnTo>
                      <a:lnTo>
                        <a:pt x="241" y="313"/>
                      </a:lnTo>
                      <a:lnTo>
                        <a:pt x="272" y="351"/>
                      </a:lnTo>
                      <a:lnTo>
                        <a:pt x="301" y="390"/>
                      </a:lnTo>
                      <a:lnTo>
                        <a:pt x="330" y="428"/>
                      </a:lnTo>
                      <a:lnTo>
                        <a:pt x="359" y="466"/>
                      </a:lnTo>
                      <a:lnTo>
                        <a:pt x="388" y="505"/>
                      </a:lnTo>
                      <a:lnTo>
                        <a:pt x="418" y="543"/>
                      </a:lnTo>
                      <a:lnTo>
                        <a:pt x="446" y="582"/>
                      </a:lnTo>
                      <a:lnTo>
                        <a:pt x="475" y="621"/>
                      </a:lnTo>
                      <a:lnTo>
                        <a:pt x="504" y="661"/>
                      </a:lnTo>
                      <a:lnTo>
                        <a:pt x="533" y="700"/>
                      </a:lnTo>
                      <a:lnTo>
                        <a:pt x="561" y="739"/>
                      </a:lnTo>
                      <a:lnTo>
                        <a:pt x="589" y="778"/>
                      </a:lnTo>
                      <a:lnTo>
                        <a:pt x="616" y="818"/>
                      </a:lnTo>
                      <a:lnTo>
                        <a:pt x="644" y="858"/>
                      </a:lnTo>
                      <a:lnTo>
                        <a:pt x="671" y="898"/>
                      </a:lnTo>
                      <a:lnTo>
                        <a:pt x="699" y="938"/>
                      </a:lnTo>
                      <a:lnTo>
                        <a:pt x="725" y="978"/>
                      </a:lnTo>
                      <a:lnTo>
                        <a:pt x="751" y="1018"/>
                      </a:lnTo>
                      <a:lnTo>
                        <a:pt x="778" y="1058"/>
                      </a:lnTo>
                      <a:lnTo>
                        <a:pt x="804" y="1098"/>
                      </a:lnTo>
                      <a:lnTo>
                        <a:pt x="830" y="1138"/>
                      </a:lnTo>
                      <a:lnTo>
                        <a:pt x="855" y="1178"/>
                      </a:lnTo>
                      <a:lnTo>
                        <a:pt x="878" y="1218"/>
                      </a:lnTo>
                      <a:lnTo>
                        <a:pt x="904" y="1258"/>
                      </a:lnTo>
                      <a:lnTo>
                        <a:pt x="924" y="1247"/>
                      </a:lnTo>
                      <a:lnTo>
                        <a:pt x="900" y="1206"/>
                      </a:lnTo>
                      <a:lnTo>
                        <a:pt x="875" y="1167"/>
                      </a:lnTo>
                      <a:lnTo>
                        <a:pt x="849" y="1126"/>
                      </a:lnTo>
                      <a:lnTo>
                        <a:pt x="823" y="1085"/>
                      </a:lnTo>
                      <a:lnTo>
                        <a:pt x="797" y="1045"/>
                      </a:lnTo>
                      <a:lnTo>
                        <a:pt x="770" y="1005"/>
                      </a:lnTo>
                      <a:lnTo>
                        <a:pt x="744" y="965"/>
                      </a:lnTo>
                      <a:lnTo>
                        <a:pt x="718" y="924"/>
                      </a:lnTo>
                      <a:lnTo>
                        <a:pt x="690" y="885"/>
                      </a:lnTo>
                      <a:lnTo>
                        <a:pt x="664" y="845"/>
                      </a:lnTo>
                      <a:lnTo>
                        <a:pt x="637" y="805"/>
                      </a:lnTo>
                      <a:lnTo>
                        <a:pt x="608" y="765"/>
                      </a:lnTo>
                      <a:lnTo>
                        <a:pt x="580" y="726"/>
                      </a:lnTo>
                      <a:lnTo>
                        <a:pt x="552" y="685"/>
                      </a:lnTo>
                      <a:lnTo>
                        <a:pt x="523" y="646"/>
                      </a:lnTo>
                      <a:lnTo>
                        <a:pt x="496" y="607"/>
                      </a:lnTo>
                      <a:lnTo>
                        <a:pt x="466" y="568"/>
                      </a:lnTo>
                      <a:lnTo>
                        <a:pt x="437" y="528"/>
                      </a:lnTo>
                      <a:lnTo>
                        <a:pt x="407" y="490"/>
                      </a:lnTo>
                      <a:lnTo>
                        <a:pt x="379" y="451"/>
                      </a:lnTo>
                      <a:lnTo>
                        <a:pt x="349" y="413"/>
                      </a:lnTo>
                      <a:lnTo>
                        <a:pt x="320" y="376"/>
                      </a:lnTo>
                      <a:lnTo>
                        <a:pt x="289" y="336"/>
                      </a:lnTo>
                      <a:lnTo>
                        <a:pt x="259" y="298"/>
                      </a:lnTo>
                      <a:lnTo>
                        <a:pt x="229" y="261"/>
                      </a:lnTo>
                      <a:lnTo>
                        <a:pt x="199" y="223"/>
                      </a:lnTo>
                      <a:lnTo>
                        <a:pt x="170" y="186"/>
                      </a:lnTo>
                      <a:lnTo>
                        <a:pt x="139" y="149"/>
                      </a:lnTo>
                      <a:lnTo>
                        <a:pt x="109" y="112"/>
                      </a:lnTo>
                      <a:lnTo>
                        <a:pt x="80" y="74"/>
                      </a:lnTo>
                      <a:lnTo>
                        <a:pt x="48" y="38"/>
                      </a:lnTo>
                      <a:lnTo>
                        <a:pt x="19" y="2"/>
                      </a:lnTo>
                      <a:lnTo>
                        <a:pt x="3" y="0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" name="Freeform 17"/>
                <p:cNvSpPr>
                  <a:spLocks/>
                </p:cNvSpPr>
                <p:nvPr/>
              </p:nvSpPr>
              <p:spPr bwMode="auto">
                <a:xfrm>
                  <a:off x="4448" y="2403"/>
                  <a:ext cx="17" cy="15"/>
                </a:xfrm>
                <a:custGeom>
                  <a:avLst/>
                  <a:gdLst>
                    <a:gd name="T0" fmla="*/ 18 w 53"/>
                    <a:gd name="T1" fmla="*/ 29 h 47"/>
                    <a:gd name="T2" fmla="*/ 16 w 53"/>
                    <a:gd name="T3" fmla="*/ 47 h 47"/>
                    <a:gd name="T4" fmla="*/ 21 w 53"/>
                    <a:gd name="T5" fmla="*/ 42 h 47"/>
                    <a:gd name="T6" fmla="*/ 25 w 53"/>
                    <a:gd name="T7" fmla="*/ 40 h 47"/>
                    <a:gd name="T8" fmla="*/ 29 w 53"/>
                    <a:gd name="T9" fmla="*/ 37 h 47"/>
                    <a:gd name="T10" fmla="*/ 34 w 53"/>
                    <a:gd name="T11" fmla="*/ 32 h 47"/>
                    <a:gd name="T12" fmla="*/ 40 w 53"/>
                    <a:gd name="T13" fmla="*/ 29 h 47"/>
                    <a:gd name="T14" fmla="*/ 43 w 53"/>
                    <a:gd name="T15" fmla="*/ 26 h 47"/>
                    <a:gd name="T16" fmla="*/ 48 w 53"/>
                    <a:gd name="T17" fmla="*/ 22 h 47"/>
                    <a:gd name="T18" fmla="*/ 53 w 53"/>
                    <a:gd name="T19" fmla="*/ 19 h 47"/>
                    <a:gd name="T20" fmla="*/ 40 w 53"/>
                    <a:gd name="T21" fmla="*/ 0 h 47"/>
                    <a:gd name="T22" fmla="*/ 34 w 53"/>
                    <a:gd name="T23" fmla="*/ 3 h 47"/>
                    <a:gd name="T24" fmla="*/ 29 w 53"/>
                    <a:gd name="T25" fmla="*/ 6 h 47"/>
                    <a:gd name="T26" fmla="*/ 24 w 53"/>
                    <a:gd name="T27" fmla="*/ 10 h 47"/>
                    <a:gd name="T28" fmla="*/ 19 w 53"/>
                    <a:gd name="T29" fmla="*/ 13 h 47"/>
                    <a:gd name="T30" fmla="*/ 15 w 53"/>
                    <a:gd name="T31" fmla="*/ 18 h 47"/>
                    <a:gd name="T32" fmla="*/ 11 w 53"/>
                    <a:gd name="T33" fmla="*/ 21 h 47"/>
                    <a:gd name="T34" fmla="*/ 6 w 53"/>
                    <a:gd name="T35" fmla="*/ 24 h 47"/>
                    <a:gd name="T36" fmla="*/ 2 w 53"/>
                    <a:gd name="T37" fmla="*/ 28 h 47"/>
                    <a:gd name="T38" fmla="*/ 0 w 53"/>
                    <a:gd name="T39" fmla="*/ 44 h 47"/>
                    <a:gd name="T40" fmla="*/ 18 w 53"/>
                    <a:gd name="T41" fmla="*/ 29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3" h="47">
                      <a:moveTo>
                        <a:pt x="18" y="29"/>
                      </a:moveTo>
                      <a:lnTo>
                        <a:pt x="16" y="47"/>
                      </a:lnTo>
                      <a:lnTo>
                        <a:pt x="21" y="42"/>
                      </a:lnTo>
                      <a:lnTo>
                        <a:pt x="25" y="40"/>
                      </a:lnTo>
                      <a:lnTo>
                        <a:pt x="29" y="37"/>
                      </a:lnTo>
                      <a:lnTo>
                        <a:pt x="34" y="32"/>
                      </a:lnTo>
                      <a:lnTo>
                        <a:pt x="40" y="29"/>
                      </a:lnTo>
                      <a:lnTo>
                        <a:pt x="43" y="26"/>
                      </a:lnTo>
                      <a:lnTo>
                        <a:pt x="48" y="22"/>
                      </a:lnTo>
                      <a:lnTo>
                        <a:pt x="53" y="19"/>
                      </a:lnTo>
                      <a:lnTo>
                        <a:pt x="40" y="0"/>
                      </a:lnTo>
                      <a:lnTo>
                        <a:pt x="34" y="3"/>
                      </a:lnTo>
                      <a:lnTo>
                        <a:pt x="29" y="6"/>
                      </a:lnTo>
                      <a:lnTo>
                        <a:pt x="24" y="10"/>
                      </a:lnTo>
                      <a:lnTo>
                        <a:pt x="19" y="13"/>
                      </a:lnTo>
                      <a:lnTo>
                        <a:pt x="15" y="18"/>
                      </a:lnTo>
                      <a:lnTo>
                        <a:pt x="11" y="21"/>
                      </a:lnTo>
                      <a:lnTo>
                        <a:pt x="6" y="24"/>
                      </a:lnTo>
                      <a:lnTo>
                        <a:pt x="2" y="28"/>
                      </a:lnTo>
                      <a:lnTo>
                        <a:pt x="0" y="44"/>
                      </a:lnTo>
                      <a:lnTo>
                        <a:pt x="18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" name="Freeform 18"/>
                <p:cNvSpPr>
                  <a:spLocks/>
                </p:cNvSpPr>
                <p:nvPr/>
              </p:nvSpPr>
              <p:spPr bwMode="auto">
                <a:xfrm>
                  <a:off x="4609" y="2661"/>
                  <a:ext cx="43" cy="43"/>
                </a:xfrm>
                <a:custGeom>
                  <a:avLst/>
                  <a:gdLst>
                    <a:gd name="T0" fmla="*/ 111 w 131"/>
                    <a:gd name="T1" fmla="*/ 12 h 130"/>
                    <a:gd name="T2" fmla="*/ 103 w 131"/>
                    <a:gd name="T3" fmla="*/ 9 h 130"/>
                    <a:gd name="T4" fmla="*/ 98 w 131"/>
                    <a:gd name="T5" fmla="*/ 9 h 130"/>
                    <a:gd name="T6" fmla="*/ 90 w 131"/>
                    <a:gd name="T7" fmla="*/ 6 h 130"/>
                    <a:gd name="T8" fmla="*/ 83 w 131"/>
                    <a:gd name="T9" fmla="*/ 4 h 130"/>
                    <a:gd name="T10" fmla="*/ 77 w 131"/>
                    <a:gd name="T11" fmla="*/ 4 h 130"/>
                    <a:gd name="T12" fmla="*/ 70 w 131"/>
                    <a:gd name="T13" fmla="*/ 3 h 130"/>
                    <a:gd name="T14" fmla="*/ 61 w 131"/>
                    <a:gd name="T15" fmla="*/ 3 h 130"/>
                    <a:gd name="T16" fmla="*/ 54 w 131"/>
                    <a:gd name="T17" fmla="*/ 0 h 130"/>
                    <a:gd name="T18" fmla="*/ 48 w 131"/>
                    <a:gd name="T19" fmla="*/ 0 h 130"/>
                    <a:gd name="T20" fmla="*/ 42 w 131"/>
                    <a:gd name="T21" fmla="*/ 0 h 130"/>
                    <a:gd name="T22" fmla="*/ 38 w 131"/>
                    <a:gd name="T23" fmla="*/ 3 h 130"/>
                    <a:gd name="T24" fmla="*/ 32 w 131"/>
                    <a:gd name="T25" fmla="*/ 4 h 130"/>
                    <a:gd name="T26" fmla="*/ 26 w 131"/>
                    <a:gd name="T27" fmla="*/ 7 h 130"/>
                    <a:gd name="T28" fmla="*/ 22 w 131"/>
                    <a:gd name="T29" fmla="*/ 10 h 130"/>
                    <a:gd name="T30" fmla="*/ 19 w 131"/>
                    <a:gd name="T31" fmla="*/ 16 h 130"/>
                    <a:gd name="T32" fmla="*/ 15 w 131"/>
                    <a:gd name="T33" fmla="*/ 20 h 130"/>
                    <a:gd name="T34" fmla="*/ 9 w 131"/>
                    <a:gd name="T35" fmla="*/ 36 h 130"/>
                    <a:gd name="T36" fmla="*/ 4 w 131"/>
                    <a:gd name="T37" fmla="*/ 51 h 130"/>
                    <a:gd name="T38" fmla="*/ 3 w 131"/>
                    <a:gd name="T39" fmla="*/ 67 h 130"/>
                    <a:gd name="T40" fmla="*/ 0 w 131"/>
                    <a:gd name="T41" fmla="*/ 84 h 130"/>
                    <a:gd name="T42" fmla="*/ 0 w 131"/>
                    <a:gd name="T43" fmla="*/ 89 h 130"/>
                    <a:gd name="T44" fmla="*/ 2 w 131"/>
                    <a:gd name="T45" fmla="*/ 93 h 130"/>
                    <a:gd name="T46" fmla="*/ 3 w 131"/>
                    <a:gd name="T47" fmla="*/ 96 h 130"/>
                    <a:gd name="T48" fmla="*/ 6 w 131"/>
                    <a:gd name="T49" fmla="*/ 100 h 130"/>
                    <a:gd name="T50" fmla="*/ 7 w 131"/>
                    <a:gd name="T51" fmla="*/ 105 h 130"/>
                    <a:gd name="T52" fmla="*/ 12 w 131"/>
                    <a:gd name="T53" fmla="*/ 108 h 130"/>
                    <a:gd name="T54" fmla="*/ 15 w 131"/>
                    <a:gd name="T55" fmla="*/ 111 h 130"/>
                    <a:gd name="T56" fmla="*/ 18 w 131"/>
                    <a:gd name="T57" fmla="*/ 112 h 130"/>
                    <a:gd name="T58" fmla="*/ 25 w 131"/>
                    <a:gd name="T59" fmla="*/ 114 h 130"/>
                    <a:gd name="T60" fmla="*/ 32 w 131"/>
                    <a:gd name="T61" fmla="*/ 116 h 130"/>
                    <a:gd name="T62" fmla="*/ 39 w 131"/>
                    <a:gd name="T63" fmla="*/ 119 h 130"/>
                    <a:gd name="T64" fmla="*/ 48 w 131"/>
                    <a:gd name="T65" fmla="*/ 121 h 130"/>
                    <a:gd name="T66" fmla="*/ 55 w 131"/>
                    <a:gd name="T67" fmla="*/ 124 h 130"/>
                    <a:gd name="T68" fmla="*/ 64 w 131"/>
                    <a:gd name="T69" fmla="*/ 127 h 130"/>
                    <a:gd name="T70" fmla="*/ 71 w 131"/>
                    <a:gd name="T71" fmla="*/ 128 h 130"/>
                    <a:gd name="T72" fmla="*/ 80 w 131"/>
                    <a:gd name="T73" fmla="*/ 130 h 130"/>
                    <a:gd name="T74" fmla="*/ 86 w 131"/>
                    <a:gd name="T75" fmla="*/ 130 h 130"/>
                    <a:gd name="T76" fmla="*/ 90 w 131"/>
                    <a:gd name="T77" fmla="*/ 128 h 130"/>
                    <a:gd name="T78" fmla="*/ 96 w 131"/>
                    <a:gd name="T79" fmla="*/ 127 h 130"/>
                    <a:gd name="T80" fmla="*/ 100 w 131"/>
                    <a:gd name="T81" fmla="*/ 125 h 130"/>
                    <a:gd name="T82" fmla="*/ 106 w 131"/>
                    <a:gd name="T83" fmla="*/ 121 h 130"/>
                    <a:gd name="T84" fmla="*/ 111 w 131"/>
                    <a:gd name="T85" fmla="*/ 118 h 130"/>
                    <a:gd name="T86" fmla="*/ 114 w 131"/>
                    <a:gd name="T87" fmla="*/ 114 h 130"/>
                    <a:gd name="T88" fmla="*/ 115 w 131"/>
                    <a:gd name="T89" fmla="*/ 109 h 130"/>
                    <a:gd name="T90" fmla="*/ 121 w 131"/>
                    <a:gd name="T91" fmla="*/ 96 h 130"/>
                    <a:gd name="T92" fmla="*/ 124 w 131"/>
                    <a:gd name="T93" fmla="*/ 83 h 130"/>
                    <a:gd name="T94" fmla="*/ 128 w 131"/>
                    <a:gd name="T95" fmla="*/ 67 h 130"/>
                    <a:gd name="T96" fmla="*/ 131 w 131"/>
                    <a:gd name="T97" fmla="*/ 51 h 130"/>
                    <a:gd name="T98" fmla="*/ 131 w 131"/>
                    <a:gd name="T99" fmla="*/ 47 h 130"/>
                    <a:gd name="T100" fmla="*/ 131 w 131"/>
                    <a:gd name="T101" fmla="*/ 41 h 130"/>
                    <a:gd name="T102" fmla="*/ 130 w 131"/>
                    <a:gd name="T103" fmla="*/ 34 h 130"/>
                    <a:gd name="T104" fmla="*/ 127 w 131"/>
                    <a:gd name="T105" fmla="*/ 28 h 130"/>
                    <a:gd name="T106" fmla="*/ 124 w 131"/>
                    <a:gd name="T107" fmla="*/ 23 h 130"/>
                    <a:gd name="T108" fmla="*/ 121 w 131"/>
                    <a:gd name="T109" fmla="*/ 18 h 130"/>
                    <a:gd name="T110" fmla="*/ 115 w 131"/>
                    <a:gd name="T111" fmla="*/ 13 h 130"/>
                    <a:gd name="T112" fmla="*/ 111 w 131"/>
                    <a:gd name="T113" fmla="*/ 12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1" h="130">
                      <a:moveTo>
                        <a:pt x="111" y="12"/>
                      </a:moveTo>
                      <a:lnTo>
                        <a:pt x="103" y="9"/>
                      </a:lnTo>
                      <a:lnTo>
                        <a:pt x="98" y="9"/>
                      </a:lnTo>
                      <a:lnTo>
                        <a:pt x="90" y="6"/>
                      </a:lnTo>
                      <a:lnTo>
                        <a:pt x="83" y="4"/>
                      </a:lnTo>
                      <a:lnTo>
                        <a:pt x="77" y="4"/>
                      </a:lnTo>
                      <a:lnTo>
                        <a:pt x="70" y="3"/>
                      </a:lnTo>
                      <a:lnTo>
                        <a:pt x="61" y="3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2" y="0"/>
                      </a:lnTo>
                      <a:lnTo>
                        <a:pt x="38" y="3"/>
                      </a:lnTo>
                      <a:lnTo>
                        <a:pt x="32" y="4"/>
                      </a:lnTo>
                      <a:lnTo>
                        <a:pt x="26" y="7"/>
                      </a:lnTo>
                      <a:lnTo>
                        <a:pt x="22" y="10"/>
                      </a:lnTo>
                      <a:lnTo>
                        <a:pt x="19" y="16"/>
                      </a:lnTo>
                      <a:lnTo>
                        <a:pt x="15" y="20"/>
                      </a:lnTo>
                      <a:lnTo>
                        <a:pt x="9" y="36"/>
                      </a:lnTo>
                      <a:lnTo>
                        <a:pt x="4" y="51"/>
                      </a:lnTo>
                      <a:lnTo>
                        <a:pt x="3" y="67"/>
                      </a:lnTo>
                      <a:lnTo>
                        <a:pt x="0" y="84"/>
                      </a:lnTo>
                      <a:lnTo>
                        <a:pt x="0" y="89"/>
                      </a:lnTo>
                      <a:lnTo>
                        <a:pt x="2" y="93"/>
                      </a:lnTo>
                      <a:lnTo>
                        <a:pt x="3" y="96"/>
                      </a:lnTo>
                      <a:lnTo>
                        <a:pt x="6" y="100"/>
                      </a:lnTo>
                      <a:lnTo>
                        <a:pt x="7" y="105"/>
                      </a:lnTo>
                      <a:lnTo>
                        <a:pt x="12" y="108"/>
                      </a:lnTo>
                      <a:lnTo>
                        <a:pt x="15" y="111"/>
                      </a:lnTo>
                      <a:lnTo>
                        <a:pt x="18" y="112"/>
                      </a:lnTo>
                      <a:lnTo>
                        <a:pt x="25" y="114"/>
                      </a:lnTo>
                      <a:lnTo>
                        <a:pt x="32" y="116"/>
                      </a:lnTo>
                      <a:lnTo>
                        <a:pt x="39" y="119"/>
                      </a:lnTo>
                      <a:lnTo>
                        <a:pt x="48" y="121"/>
                      </a:lnTo>
                      <a:lnTo>
                        <a:pt x="55" y="124"/>
                      </a:lnTo>
                      <a:lnTo>
                        <a:pt x="64" y="127"/>
                      </a:lnTo>
                      <a:lnTo>
                        <a:pt x="71" y="128"/>
                      </a:lnTo>
                      <a:lnTo>
                        <a:pt x="80" y="130"/>
                      </a:lnTo>
                      <a:lnTo>
                        <a:pt x="86" y="130"/>
                      </a:lnTo>
                      <a:lnTo>
                        <a:pt x="90" y="128"/>
                      </a:lnTo>
                      <a:lnTo>
                        <a:pt x="96" y="127"/>
                      </a:lnTo>
                      <a:lnTo>
                        <a:pt x="100" y="125"/>
                      </a:lnTo>
                      <a:lnTo>
                        <a:pt x="106" y="121"/>
                      </a:lnTo>
                      <a:lnTo>
                        <a:pt x="111" y="118"/>
                      </a:lnTo>
                      <a:lnTo>
                        <a:pt x="114" y="114"/>
                      </a:lnTo>
                      <a:lnTo>
                        <a:pt x="115" y="109"/>
                      </a:lnTo>
                      <a:lnTo>
                        <a:pt x="121" y="96"/>
                      </a:lnTo>
                      <a:lnTo>
                        <a:pt x="124" y="83"/>
                      </a:lnTo>
                      <a:lnTo>
                        <a:pt x="128" y="67"/>
                      </a:lnTo>
                      <a:lnTo>
                        <a:pt x="131" y="51"/>
                      </a:lnTo>
                      <a:lnTo>
                        <a:pt x="131" y="47"/>
                      </a:lnTo>
                      <a:lnTo>
                        <a:pt x="131" y="41"/>
                      </a:lnTo>
                      <a:lnTo>
                        <a:pt x="130" y="34"/>
                      </a:lnTo>
                      <a:lnTo>
                        <a:pt x="127" y="28"/>
                      </a:lnTo>
                      <a:lnTo>
                        <a:pt x="124" y="23"/>
                      </a:lnTo>
                      <a:lnTo>
                        <a:pt x="121" y="18"/>
                      </a:lnTo>
                      <a:lnTo>
                        <a:pt x="115" y="13"/>
                      </a:lnTo>
                      <a:lnTo>
                        <a:pt x="111" y="12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" name="Freeform 19"/>
                <p:cNvSpPr>
                  <a:spLocks/>
                </p:cNvSpPr>
                <p:nvPr/>
              </p:nvSpPr>
              <p:spPr bwMode="auto">
                <a:xfrm>
                  <a:off x="4626" y="2657"/>
                  <a:ext cx="21" cy="11"/>
                </a:xfrm>
                <a:custGeom>
                  <a:avLst/>
                  <a:gdLst>
                    <a:gd name="T0" fmla="*/ 0 w 64"/>
                    <a:gd name="T1" fmla="*/ 24 h 35"/>
                    <a:gd name="T2" fmla="*/ 9 w 64"/>
                    <a:gd name="T3" fmla="*/ 25 h 35"/>
                    <a:gd name="T4" fmla="*/ 17 w 64"/>
                    <a:gd name="T5" fmla="*/ 27 h 35"/>
                    <a:gd name="T6" fmla="*/ 25 w 64"/>
                    <a:gd name="T7" fmla="*/ 28 h 35"/>
                    <a:gd name="T8" fmla="*/ 31 w 64"/>
                    <a:gd name="T9" fmla="*/ 28 h 35"/>
                    <a:gd name="T10" fmla="*/ 36 w 64"/>
                    <a:gd name="T11" fmla="*/ 30 h 35"/>
                    <a:gd name="T12" fmla="*/ 44 w 64"/>
                    <a:gd name="T13" fmla="*/ 31 h 35"/>
                    <a:gd name="T14" fmla="*/ 49 w 64"/>
                    <a:gd name="T15" fmla="*/ 32 h 35"/>
                    <a:gd name="T16" fmla="*/ 55 w 64"/>
                    <a:gd name="T17" fmla="*/ 35 h 35"/>
                    <a:gd name="T18" fmla="*/ 64 w 64"/>
                    <a:gd name="T19" fmla="*/ 14 h 35"/>
                    <a:gd name="T20" fmla="*/ 55 w 64"/>
                    <a:gd name="T21" fmla="*/ 9 h 35"/>
                    <a:gd name="T22" fmla="*/ 48 w 64"/>
                    <a:gd name="T23" fmla="*/ 9 h 35"/>
                    <a:gd name="T24" fmla="*/ 41 w 64"/>
                    <a:gd name="T25" fmla="*/ 6 h 35"/>
                    <a:gd name="T26" fmla="*/ 35 w 64"/>
                    <a:gd name="T27" fmla="*/ 6 h 35"/>
                    <a:gd name="T28" fmla="*/ 28 w 64"/>
                    <a:gd name="T29" fmla="*/ 5 h 35"/>
                    <a:gd name="T30" fmla="*/ 20 w 64"/>
                    <a:gd name="T31" fmla="*/ 3 h 35"/>
                    <a:gd name="T32" fmla="*/ 13 w 64"/>
                    <a:gd name="T33" fmla="*/ 2 h 35"/>
                    <a:gd name="T34" fmla="*/ 6 w 64"/>
                    <a:gd name="T35" fmla="*/ 0 h 35"/>
                    <a:gd name="T36" fmla="*/ 0 w 64"/>
                    <a:gd name="T37" fmla="*/ 2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4" h="35">
                      <a:moveTo>
                        <a:pt x="0" y="24"/>
                      </a:moveTo>
                      <a:lnTo>
                        <a:pt x="9" y="25"/>
                      </a:lnTo>
                      <a:lnTo>
                        <a:pt x="17" y="27"/>
                      </a:lnTo>
                      <a:lnTo>
                        <a:pt x="25" y="28"/>
                      </a:lnTo>
                      <a:lnTo>
                        <a:pt x="31" y="28"/>
                      </a:lnTo>
                      <a:lnTo>
                        <a:pt x="36" y="30"/>
                      </a:lnTo>
                      <a:lnTo>
                        <a:pt x="44" y="31"/>
                      </a:lnTo>
                      <a:lnTo>
                        <a:pt x="49" y="32"/>
                      </a:lnTo>
                      <a:lnTo>
                        <a:pt x="55" y="35"/>
                      </a:lnTo>
                      <a:lnTo>
                        <a:pt x="64" y="14"/>
                      </a:lnTo>
                      <a:lnTo>
                        <a:pt x="55" y="9"/>
                      </a:lnTo>
                      <a:lnTo>
                        <a:pt x="48" y="9"/>
                      </a:lnTo>
                      <a:lnTo>
                        <a:pt x="41" y="6"/>
                      </a:lnTo>
                      <a:lnTo>
                        <a:pt x="35" y="6"/>
                      </a:lnTo>
                      <a:lnTo>
                        <a:pt x="28" y="5"/>
                      </a:lnTo>
                      <a:lnTo>
                        <a:pt x="20" y="3"/>
                      </a:ln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" name="Freeform 20"/>
                <p:cNvSpPr>
                  <a:spLocks/>
                </p:cNvSpPr>
                <p:nvPr/>
              </p:nvSpPr>
              <p:spPr bwMode="auto">
                <a:xfrm>
                  <a:off x="4610" y="2657"/>
                  <a:ext cx="18" cy="12"/>
                </a:xfrm>
                <a:custGeom>
                  <a:avLst/>
                  <a:gdLst>
                    <a:gd name="T0" fmla="*/ 22 w 53"/>
                    <a:gd name="T1" fmla="*/ 38 h 38"/>
                    <a:gd name="T2" fmla="*/ 22 w 53"/>
                    <a:gd name="T3" fmla="*/ 37 h 38"/>
                    <a:gd name="T4" fmla="*/ 24 w 53"/>
                    <a:gd name="T5" fmla="*/ 35 h 38"/>
                    <a:gd name="T6" fmla="*/ 27 w 53"/>
                    <a:gd name="T7" fmla="*/ 31 h 38"/>
                    <a:gd name="T8" fmla="*/ 30 w 53"/>
                    <a:gd name="T9" fmla="*/ 30 h 38"/>
                    <a:gd name="T10" fmla="*/ 34 w 53"/>
                    <a:gd name="T11" fmla="*/ 27 h 38"/>
                    <a:gd name="T12" fmla="*/ 38 w 53"/>
                    <a:gd name="T13" fmla="*/ 25 h 38"/>
                    <a:gd name="T14" fmla="*/ 41 w 53"/>
                    <a:gd name="T15" fmla="*/ 24 h 38"/>
                    <a:gd name="T16" fmla="*/ 47 w 53"/>
                    <a:gd name="T17" fmla="*/ 24 h 38"/>
                    <a:gd name="T18" fmla="*/ 53 w 53"/>
                    <a:gd name="T19" fmla="*/ 0 h 38"/>
                    <a:gd name="T20" fmla="*/ 44 w 53"/>
                    <a:gd name="T21" fmla="*/ 0 h 38"/>
                    <a:gd name="T22" fmla="*/ 37 w 53"/>
                    <a:gd name="T23" fmla="*/ 0 h 38"/>
                    <a:gd name="T24" fmla="*/ 30 w 53"/>
                    <a:gd name="T25" fmla="*/ 3 h 38"/>
                    <a:gd name="T26" fmla="*/ 22 w 53"/>
                    <a:gd name="T27" fmla="*/ 6 h 38"/>
                    <a:gd name="T28" fmla="*/ 16 w 53"/>
                    <a:gd name="T29" fmla="*/ 9 h 38"/>
                    <a:gd name="T30" fmla="*/ 9 w 53"/>
                    <a:gd name="T31" fmla="*/ 15 h 38"/>
                    <a:gd name="T32" fmla="*/ 5 w 53"/>
                    <a:gd name="T33" fmla="*/ 21 h 38"/>
                    <a:gd name="T34" fmla="*/ 0 w 53"/>
                    <a:gd name="T35" fmla="*/ 28 h 38"/>
                    <a:gd name="T36" fmla="*/ 0 w 53"/>
                    <a:gd name="T37" fmla="*/ 27 h 38"/>
                    <a:gd name="T38" fmla="*/ 22 w 53"/>
                    <a:gd name="T3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3" h="38">
                      <a:moveTo>
                        <a:pt x="22" y="38"/>
                      </a:moveTo>
                      <a:lnTo>
                        <a:pt x="22" y="37"/>
                      </a:lnTo>
                      <a:lnTo>
                        <a:pt x="24" y="35"/>
                      </a:lnTo>
                      <a:lnTo>
                        <a:pt x="27" y="31"/>
                      </a:lnTo>
                      <a:lnTo>
                        <a:pt x="30" y="30"/>
                      </a:lnTo>
                      <a:lnTo>
                        <a:pt x="34" y="27"/>
                      </a:lnTo>
                      <a:lnTo>
                        <a:pt x="38" y="25"/>
                      </a:lnTo>
                      <a:lnTo>
                        <a:pt x="41" y="24"/>
                      </a:lnTo>
                      <a:lnTo>
                        <a:pt x="47" y="2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7" y="0"/>
                      </a:lnTo>
                      <a:lnTo>
                        <a:pt x="30" y="3"/>
                      </a:lnTo>
                      <a:lnTo>
                        <a:pt x="22" y="6"/>
                      </a:lnTo>
                      <a:lnTo>
                        <a:pt x="16" y="9"/>
                      </a:lnTo>
                      <a:lnTo>
                        <a:pt x="9" y="15"/>
                      </a:lnTo>
                      <a:lnTo>
                        <a:pt x="5" y="21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22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" name="Freeform 21"/>
                <p:cNvSpPr>
                  <a:spLocks/>
                </p:cNvSpPr>
                <p:nvPr/>
              </p:nvSpPr>
              <p:spPr bwMode="auto">
                <a:xfrm>
                  <a:off x="4605" y="2666"/>
                  <a:ext cx="12" cy="23"/>
                </a:xfrm>
                <a:custGeom>
                  <a:avLst/>
                  <a:gdLst>
                    <a:gd name="T0" fmla="*/ 24 w 38"/>
                    <a:gd name="T1" fmla="*/ 71 h 71"/>
                    <a:gd name="T2" fmla="*/ 24 w 38"/>
                    <a:gd name="T3" fmla="*/ 62 h 71"/>
                    <a:gd name="T4" fmla="*/ 25 w 38"/>
                    <a:gd name="T5" fmla="*/ 55 h 71"/>
                    <a:gd name="T6" fmla="*/ 27 w 38"/>
                    <a:gd name="T7" fmla="*/ 46 h 71"/>
                    <a:gd name="T8" fmla="*/ 28 w 38"/>
                    <a:gd name="T9" fmla="*/ 39 h 71"/>
                    <a:gd name="T10" fmla="*/ 30 w 38"/>
                    <a:gd name="T11" fmla="*/ 33 h 71"/>
                    <a:gd name="T12" fmla="*/ 32 w 38"/>
                    <a:gd name="T13" fmla="*/ 26 h 71"/>
                    <a:gd name="T14" fmla="*/ 35 w 38"/>
                    <a:gd name="T15" fmla="*/ 19 h 71"/>
                    <a:gd name="T16" fmla="*/ 38 w 38"/>
                    <a:gd name="T17" fmla="*/ 11 h 71"/>
                    <a:gd name="T18" fmla="*/ 16 w 38"/>
                    <a:gd name="T19" fmla="*/ 0 h 71"/>
                    <a:gd name="T20" fmla="*/ 12 w 38"/>
                    <a:gd name="T21" fmla="*/ 10 h 71"/>
                    <a:gd name="T22" fmla="*/ 9 w 38"/>
                    <a:gd name="T23" fmla="*/ 19 h 71"/>
                    <a:gd name="T24" fmla="*/ 6 w 38"/>
                    <a:gd name="T25" fmla="*/ 26 h 71"/>
                    <a:gd name="T26" fmla="*/ 5 w 38"/>
                    <a:gd name="T27" fmla="*/ 35 h 71"/>
                    <a:gd name="T28" fmla="*/ 3 w 38"/>
                    <a:gd name="T29" fmla="*/ 42 h 71"/>
                    <a:gd name="T30" fmla="*/ 3 w 38"/>
                    <a:gd name="T31" fmla="*/ 52 h 71"/>
                    <a:gd name="T32" fmla="*/ 2 w 38"/>
                    <a:gd name="T33" fmla="*/ 59 h 71"/>
                    <a:gd name="T34" fmla="*/ 0 w 38"/>
                    <a:gd name="T35" fmla="*/ 69 h 71"/>
                    <a:gd name="T36" fmla="*/ 24 w 38"/>
                    <a:gd name="T37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1">
                      <a:moveTo>
                        <a:pt x="24" y="71"/>
                      </a:moveTo>
                      <a:lnTo>
                        <a:pt x="24" y="62"/>
                      </a:lnTo>
                      <a:lnTo>
                        <a:pt x="25" y="55"/>
                      </a:lnTo>
                      <a:lnTo>
                        <a:pt x="27" y="46"/>
                      </a:lnTo>
                      <a:lnTo>
                        <a:pt x="28" y="39"/>
                      </a:lnTo>
                      <a:lnTo>
                        <a:pt x="30" y="33"/>
                      </a:lnTo>
                      <a:lnTo>
                        <a:pt x="32" y="26"/>
                      </a:lnTo>
                      <a:lnTo>
                        <a:pt x="35" y="19"/>
                      </a:ln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12" y="10"/>
                      </a:lnTo>
                      <a:lnTo>
                        <a:pt x="9" y="19"/>
                      </a:lnTo>
                      <a:lnTo>
                        <a:pt x="6" y="26"/>
                      </a:lnTo>
                      <a:lnTo>
                        <a:pt x="5" y="35"/>
                      </a:lnTo>
                      <a:lnTo>
                        <a:pt x="3" y="42"/>
                      </a:lnTo>
                      <a:lnTo>
                        <a:pt x="3" y="52"/>
                      </a:lnTo>
                      <a:lnTo>
                        <a:pt x="2" y="59"/>
                      </a:lnTo>
                      <a:lnTo>
                        <a:pt x="0" y="69"/>
                      </a:lnTo>
                      <a:lnTo>
                        <a:pt x="24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" name="Freeform 22"/>
                <p:cNvSpPr>
                  <a:spLocks/>
                </p:cNvSpPr>
                <p:nvPr/>
              </p:nvSpPr>
              <p:spPr bwMode="auto">
                <a:xfrm>
                  <a:off x="4605" y="2689"/>
                  <a:ext cx="11" cy="13"/>
                </a:xfrm>
                <a:custGeom>
                  <a:avLst/>
                  <a:gdLst>
                    <a:gd name="T0" fmla="*/ 34 w 34"/>
                    <a:gd name="T1" fmla="*/ 16 h 40"/>
                    <a:gd name="T2" fmla="*/ 32 w 34"/>
                    <a:gd name="T3" fmla="*/ 16 h 40"/>
                    <a:gd name="T4" fmla="*/ 31 w 34"/>
                    <a:gd name="T5" fmla="*/ 15 h 40"/>
                    <a:gd name="T6" fmla="*/ 30 w 34"/>
                    <a:gd name="T7" fmla="*/ 12 h 40"/>
                    <a:gd name="T8" fmla="*/ 27 w 34"/>
                    <a:gd name="T9" fmla="*/ 11 h 40"/>
                    <a:gd name="T10" fmla="*/ 27 w 34"/>
                    <a:gd name="T11" fmla="*/ 8 h 40"/>
                    <a:gd name="T12" fmla="*/ 24 w 34"/>
                    <a:gd name="T13" fmla="*/ 5 h 40"/>
                    <a:gd name="T14" fmla="*/ 24 w 34"/>
                    <a:gd name="T15" fmla="*/ 3 h 40"/>
                    <a:gd name="T16" fmla="*/ 24 w 34"/>
                    <a:gd name="T17" fmla="*/ 2 h 40"/>
                    <a:gd name="T18" fmla="*/ 0 w 34"/>
                    <a:gd name="T19" fmla="*/ 0 h 40"/>
                    <a:gd name="T20" fmla="*/ 0 w 34"/>
                    <a:gd name="T21" fmla="*/ 6 h 40"/>
                    <a:gd name="T22" fmla="*/ 3 w 34"/>
                    <a:gd name="T23" fmla="*/ 12 h 40"/>
                    <a:gd name="T24" fmla="*/ 5 w 34"/>
                    <a:gd name="T25" fmla="*/ 18 h 40"/>
                    <a:gd name="T26" fmla="*/ 6 w 34"/>
                    <a:gd name="T27" fmla="*/ 24 h 40"/>
                    <a:gd name="T28" fmla="*/ 12 w 34"/>
                    <a:gd name="T29" fmla="*/ 28 h 40"/>
                    <a:gd name="T30" fmla="*/ 15 w 34"/>
                    <a:gd name="T31" fmla="*/ 32 h 40"/>
                    <a:gd name="T32" fmla="*/ 19 w 34"/>
                    <a:gd name="T33" fmla="*/ 35 h 40"/>
                    <a:gd name="T34" fmla="*/ 25 w 34"/>
                    <a:gd name="T35" fmla="*/ 40 h 40"/>
                    <a:gd name="T36" fmla="*/ 34 w 34"/>
                    <a:gd name="T37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40">
                      <a:moveTo>
                        <a:pt x="34" y="16"/>
                      </a:moveTo>
                      <a:lnTo>
                        <a:pt x="32" y="16"/>
                      </a:lnTo>
                      <a:lnTo>
                        <a:pt x="31" y="15"/>
                      </a:lnTo>
                      <a:lnTo>
                        <a:pt x="30" y="12"/>
                      </a:lnTo>
                      <a:lnTo>
                        <a:pt x="27" y="11"/>
                      </a:lnTo>
                      <a:lnTo>
                        <a:pt x="27" y="8"/>
                      </a:lnTo>
                      <a:lnTo>
                        <a:pt x="24" y="5"/>
                      </a:lnTo>
                      <a:lnTo>
                        <a:pt x="24" y="3"/>
                      </a:lnTo>
                      <a:lnTo>
                        <a:pt x="24" y="2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3" y="12"/>
                      </a:lnTo>
                      <a:lnTo>
                        <a:pt x="5" y="18"/>
                      </a:lnTo>
                      <a:lnTo>
                        <a:pt x="6" y="24"/>
                      </a:lnTo>
                      <a:lnTo>
                        <a:pt x="12" y="28"/>
                      </a:lnTo>
                      <a:lnTo>
                        <a:pt x="15" y="32"/>
                      </a:lnTo>
                      <a:lnTo>
                        <a:pt x="19" y="35"/>
                      </a:lnTo>
                      <a:lnTo>
                        <a:pt x="25" y="40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" name="Freeform 23"/>
                <p:cNvSpPr>
                  <a:spLocks/>
                </p:cNvSpPr>
                <p:nvPr/>
              </p:nvSpPr>
              <p:spPr bwMode="auto">
                <a:xfrm>
                  <a:off x="4613" y="2694"/>
                  <a:ext cx="23" cy="14"/>
                </a:xfrm>
                <a:custGeom>
                  <a:avLst/>
                  <a:gdLst>
                    <a:gd name="T0" fmla="*/ 69 w 70"/>
                    <a:gd name="T1" fmla="*/ 18 h 41"/>
                    <a:gd name="T2" fmla="*/ 70 w 70"/>
                    <a:gd name="T3" fmla="*/ 18 h 41"/>
                    <a:gd name="T4" fmla="*/ 61 w 70"/>
                    <a:gd name="T5" fmla="*/ 16 h 41"/>
                    <a:gd name="T6" fmla="*/ 53 w 70"/>
                    <a:gd name="T7" fmla="*/ 14 h 41"/>
                    <a:gd name="T8" fmla="*/ 45 w 70"/>
                    <a:gd name="T9" fmla="*/ 12 h 41"/>
                    <a:gd name="T10" fmla="*/ 38 w 70"/>
                    <a:gd name="T11" fmla="*/ 11 h 41"/>
                    <a:gd name="T12" fmla="*/ 31 w 70"/>
                    <a:gd name="T13" fmla="*/ 8 h 41"/>
                    <a:gd name="T14" fmla="*/ 22 w 70"/>
                    <a:gd name="T15" fmla="*/ 5 h 41"/>
                    <a:gd name="T16" fmla="*/ 15 w 70"/>
                    <a:gd name="T17" fmla="*/ 3 h 41"/>
                    <a:gd name="T18" fmla="*/ 9 w 70"/>
                    <a:gd name="T19" fmla="*/ 0 h 41"/>
                    <a:gd name="T20" fmla="*/ 0 w 70"/>
                    <a:gd name="T21" fmla="*/ 24 h 41"/>
                    <a:gd name="T22" fmla="*/ 7 w 70"/>
                    <a:gd name="T23" fmla="*/ 25 h 41"/>
                    <a:gd name="T24" fmla="*/ 15 w 70"/>
                    <a:gd name="T25" fmla="*/ 28 h 41"/>
                    <a:gd name="T26" fmla="*/ 23 w 70"/>
                    <a:gd name="T27" fmla="*/ 31 h 41"/>
                    <a:gd name="T28" fmla="*/ 31 w 70"/>
                    <a:gd name="T29" fmla="*/ 32 h 41"/>
                    <a:gd name="T30" fmla="*/ 39 w 70"/>
                    <a:gd name="T31" fmla="*/ 35 h 41"/>
                    <a:gd name="T32" fmla="*/ 48 w 70"/>
                    <a:gd name="T33" fmla="*/ 37 h 41"/>
                    <a:gd name="T34" fmla="*/ 55 w 70"/>
                    <a:gd name="T35" fmla="*/ 40 h 41"/>
                    <a:gd name="T36" fmla="*/ 64 w 70"/>
                    <a:gd name="T37" fmla="*/ 41 h 41"/>
                    <a:gd name="T38" fmla="*/ 64 w 70"/>
                    <a:gd name="T39" fmla="*/ 41 h 41"/>
                    <a:gd name="T40" fmla="*/ 69 w 70"/>
                    <a:gd name="T4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0" h="41">
                      <a:moveTo>
                        <a:pt x="69" y="18"/>
                      </a:moveTo>
                      <a:lnTo>
                        <a:pt x="70" y="18"/>
                      </a:lnTo>
                      <a:lnTo>
                        <a:pt x="61" y="16"/>
                      </a:lnTo>
                      <a:lnTo>
                        <a:pt x="53" y="14"/>
                      </a:lnTo>
                      <a:lnTo>
                        <a:pt x="45" y="12"/>
                      </a:lnTo>
                      <a:lnTo>
                        <a:pt x="38" y="11"/>
                      </a:lnTo>
                      <a:lnTo>
                        <a:pt x="31" y="8"/>
                      </a:lnTo>
                      <a:lnTo>
                        <a:pt x="22" y="5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0" y="24"/>
                      </a:lnTo>
                      <a:lnTo>
                        <a:pt x="7" y="25"/>
                      </a:lnTo>
                      <a:lnTo>
                        <a:pt x="15" y="28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5"/>
                      </a:lnTo>
                      <a:lnTo>
                        <a:pt x="48" y="37"/>
                      </a:lnTo>
                      <a:lnTo>
                        <a:pt x="55" y="40"/>
                      </a:lnTo>
                      <a:lnTo>
                        <a:pt x="64" y="41"/>
                      </a:lnTo>
                      <a:lnTo>
                        <a:pt x="64" y="41"/>
                      </a:lnTo>
                      <a:lnTo>
                        <a:pt x="69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" name="Freeform 24"/>
                <p:cNvSpPr>
                  <a:spLocks/>
                </p:cNvSpPr>
                <p:nvPr/>
              </p:nvSpPr>
              <p:spPr bwMode="auto">
                <a:xfrm>
                  <a:off x="4634" y="2696"/>
                  <a:ext cx="17" cy="12"/>
                </a:xfrm>
                <a:custGeom>
                  <a:avLst/>
                  <a:gdLst>
                    <a:gd name="T0" fmla="*/ 28 w 50"/>
                    <a:gd name="T1" fmla="*/ 0 h 36"/>
                    <a:gd name="T2" fmla="*/ 26 w 50"/>
                    <a:gd name="T3" fmla="*/ 3 h 36"/>
                    <a:gd name="T4" fmla="*/ 25 w 50"/>
                    <a:gd name="T5" fmla="*/ 6 h 36"/>
                    <a:gd name="T6" fmla="*/ 22 w 50"/>
                    <a:gd name="T7" fmla="*/ 7 h 36"/>
                    <a:gd name="T8" fmla="*/ 19 w 50"/>
                    <a:gd name="T9" fmla="*/ 9 h 36"/>
                    <a:gd name="T10" fmla="*/ 15 w 50"/>
                    <a:gd name="T11" fmla="*/ 11 h 36"/>
                    <a:gd name="T12" fmla="*/ 10 w 50"/>
                    <a:gd name="T13" fmla="*/ 13 h 36"/>
                    <a:gd name="T14" fmla="*/ 7 w 50"/>
                    <a:gd name="T15" fmla="*/ 13 h 36"/>
                    <a:gd name="T16" fmla="*/ 5 w 50"/>
                    <a:gd name="T17" fmla="*/ 13 h 36"/>
                    <a:gd name="T18" fmla="*/ 0 w 50"/>
                    <a:gd name="T19" fmla="*/ 36 h 36"/>
                    <a:gd name="T20" fmla="*/ 9 w 50"/>
                    <a:gd name="T21" fmla="*/ 36 h 36"/>
                    <a:gd name="T22" fmla="*/ 16 w 50"/>
                    <a:gd name="T23" fmla="*/ 36 h 36"/>
                    <a:gd name="T24" fmla="*/ 22 w 50"/>
                    <a:gd name="T25" fmla="*/ 33 h 36"/>
                    <a:gd name="T26" fmla="*/ 29 w 50"/>
                    <a:gd name="T27" fmla="*/ 30 h 36"/>
                    <a:gd name="T28" fmla="*/ 37 w 50"/>
                    <a:gd name="T29" fmla="*/ 26 h 36"/>
                    <a:gd name="T30" fmla="*/ 42 w 50"/>
                    <a:gd name="T31" fmla="*/ 22 h 36"/>
                    <a:gd name="T32" fmla="*/ 45 w 50"/>
                    <a:gd name="T33" fmla="*/ 16 h 36"/>
                    <a:gd name="T34" fmla="*/ 50 w 50"/>
                    <a:gd name="T35" fmla="*/ 9 h 36"/>
                    <a:gd name="T36" fmla="*/ 28 w 50"/>
                    <a:gd name="T3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36">
                      <a:moveTo>
                        <a:pt x="28" y="0"/>
                      </a:moveTo>
                      <a:lnTo>
                        <a:pt x="26" y="3"/>
                      </a:lnTo>
                      <a:lnTo>
                        <a:pt x="25" y="6"/>
                      </a:lnTo>
                      <a:lnTo>
                        <a:pt x="22" y="7"/>
                      </a:lnTo>
                      <a:lnTo>
                        <a:pt x="19" y="9"/>
                      </a:lnTo>
                      <a:lnTo>
                        <a:pt x="15" y="11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0" y="36"/>
                      </a:lnTo>
                      <a:lnTo>
                        <a:pt x="9" y="36"/>
                      </a:lnTo>
                      <a:lnTo>
                        <a:pt x="16" y="36"/>
                      </a:lnTo>
                      <a:lnTo>
                        <a:pt x="22" y="33"/>
                      </a:lnTo>
                      <a:lnTo>
                        <a:pt x="29" y="30"/>
                      </a:lnTo>
                      <a:lnTo>
                        <a:pt x="37" y="26"/>
                      </a:lnTo>
                      <a:lnTo>
                        <a:pt x="42" y="22"/>
                      </a:lnTo>
                      <a:lnTo>
                        <a:pt x="45" y="16"/>
                      </a:lnTo>
                      <a:lnTo>
                        <a:pt x="50" y="9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" name="Freeform 25"/>
                <p:cNvSpPr>
                  <a:spLocks/>
                </p:cNvSpPr>
                <p:nvPr/>
              </p:nvSpPr>
              <p:spPr bwMode="auto">
                <a:xfrm>
                  <a:off x="4644" y="2677"/>
                  <a:ext cx="12" cy="22"/>
                </a:xfrm>
                <a:custGeom>
                  <a:avLst/>
                  <a:gdLst>
                    <a:gd name="T0" fmla="*/ 14 w 38"/>
                    <a:gd name="T1" fmla="*/ 0 h 64"/>
                    <a:gd name="T2" fmla="*/ 13 w 38"/>
                    <a:gd name="T3" fmla="*/ 7 h 64"/>
                    <a:gd name="T4" fmla="*/ 11 w 38"/>
                    <a:gd name="T5" fmla="*/ 16 h 64"/>
                    <a:gd name="T6" fmla="*/ 10 w 38"/>
                    <a:gd name="T7" fmla="*/ 23 h 64"/>
                    <a:gd name="T8" fmla="*/ 7 w 38"/>
                    <a:gd name="T9" fmla="*/ 30 h 64"/>
                    <a:gd name="T10" fmla="*/ 6 w 38"/>
                    <a:gd name="T11" fmla="*/ 37 h 64"/>
                    <a:gd name="T12" fmla="*/ 4 w 38"/>
                    <a:gd name="T13" fmla="*/ 43 h 64"/>
                    <a:gd name="T14" fmla="*/ 1 w 38"/>
                    <a:gd name="T15" fmla="*/ 49 h 64"/>
                    <a:gd name="T16" fmla="*/ 0 w 38"/>
                    <a:gd name="T17" fmla="*/ 55 h 64"/>
                    <a:gd name="T18" fmla="*/ 22 w 38"/>
                    <a:gd name="T19" fmla="*/ 64 h 64"/>
                    <a:gd name="T20" fmla="*/ 25 w 38"/>
                    <a:gd name="T21" fmla="*/ 58 h 64"/>
                    <a:gd name="T22" fmla="*/ 26 w 38"/>
                    <a:gd name="T23" fmla="*/ 50 h 64"/>
                    <a:gd name="T24" fmla="*/ 29 w 38"/>
                    <a:gd name="T25" fmla="*/ 43 h 64"/>
                    <a:gd name="T26" fmla="*/ 30 w 38"/>
                    <a:gd name="T27" fmla="*/ 36 h 64"/>
                    <a:gd name="T28" fmla="*/ 32 w 38"/>
                    <a:gd name="T29" fmla="*/ 29 h 64"/>
                    <a:gd name="T30" fmla="*/ 33 w 38"/>
                    <a:gd name="T31" fmla="*/ 20 h 64"/>
                    <a:gd name="T32" fmla="*/ 36 w 38"/>
                    <a:gd name="T33" fmla="*/ 13 h 64"/>
                    <a:gd name="T34" fmla="*/ 38 w 38"/>
                    <a:gd name="T35" fmla="*/ 4 h 64"/>
                    <a:gd name="T36" fmla="*/ 14 w 38"/>
                    <a:gd name="T3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64">
                      <a:moveTo>
                        <a:pt x="14" y="0"/>
                      </a:moveTo>
                      <a:lnTo>
                        <a:pt x="13" y="7"/>
                      </a:lnTo>
                      <a:lnTo>
                        <a:pt x="11" y="16"/>
                      </a:lnTo>
                      <a:lnTo>
                        <a:pt x="10" y="23"/>
                      </a:lnTo>
                      <a:lnTo>
                        <a:pt x="7" y="30"/>
                      </a:lnTo>
                      <a:lnTo>
                        <a:pt x="6" y="37"/>
                      </a:lnTo>
                      <a:lnTo>
                        <a:pt x="4" y="43"/>
                      </a:lnTo>
                      <a:lnTo>
                        <a:pt x="1" y="49"/>
                      </a:lnTo>
                      <a:lnTo>
                        <a:pt x="0" y="55"/>
                      </a:lnTo>
                      <a:lnTo>
                        <a:pt x="22" y="64"/>
                      </a:lnTo>
                      <a:lnTo>
                        <a:pt x="25" y="58"/>
                      </a:lnTo>
                      <a:lnTo>
                        <a:pt x="26" y="50"/>
                      </a:lnTo>
                      <a:lnTo>
                        <a:pt x="29" y="43"/>
                      </a:lnTo>
                      <a:lnTo>
                        <a:pt x="30" y="36"/>
                      </a:lnTo>
                      <a:lnTo>
                        <a:pt x="32" y="29"/>
                      </a:lnTo>
                      <a:lnTo>
                        <a:pt x="33" y="20"/>
                      </a:lnTo>
                      <a:lnTo>
                        <a:pt x="36" y="13"/>
                      </a:lnTo>
                      <a:lnTo>
                        <a:pt x="38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" name="Freeform 26"/>
                <p:cNvSpPr>
                  <a:spLocks/>
                </p:cNvSpPr>
                <p:nvPr/>
              </p:nvSpPr>
              <p:spPr bwMode="auto">
                <a:xfrm>
                  <a:off x="4644" y="2661"/>
                  <a:ext cx="13" cy="18"/>
                </a:xfrm>
                <a:custGeom>
                  <a:avLst/>
                  <a:gdLst>
                    <a:gd name="T0" fmla="*/ 0 w 38"/>
                    <a:gd name="T1" fmla="*/ 21 h 52"/>
                    <a:gd name="T2" fmla="*/ 3 w 38"/>
                    <a:gd name="T3" fmla="*/ 23 h 52"/>
                    <a:gd name="T4" fmla="*/ 6 w 38"/>
                    <a:gd name="T5" fmla="*/ 24 h 52"/>
                    <a:gd name="T6" fmla="*/ 9 w 38"/>
                    <a:gd name="T7" fmla="*/ 27 h 52"/>
                    <a:gd name="T8" fmla="*/ 10 w 38"/>
                    <a:gd name="T9" fmla="*/ 32 h 52"/>
                    <a:gd name="T10" fmla="*/ 12 w 38"/>
                    <a:gd name="T11" fmla="*/ 36 h 52"/>
                    <a:gd name="T12" fmla="*/ 13 w 38"/>
                    <a:gd name="T13" fmla="*/ 40 h 52"/>
                    <a:gd name="T14" fmla="*/ 13 w 38"/>
                    <a:gd name="T15" fmla="*/ 48 h 52"/>
                    <a:gd name="T16" fmla="*/ 37 w 38"/>
                    <a:gd name="T17" fmla="*/ 52 h 52"/>
                    <a:gd name="T18" fmla="*/ 38 w 38"/>
                    <a:gd name="T19" fmla="*/ 45 h 52"/>
                    <a:gd name="T20" fmla="*/ 37 w 38"/>
                    <a:gd name="T21" fmla="*/ 36 h 52"/>
                    <a:gd name="T22" fmla="*/ 35 w 38"/>
                    <a:gd name="T23" fmla="*/ 29 h 52"/>
                    <a:gd name="T24" fmla="*/ 32 w 38"/>
                    <a:gd name="T25" fmla="*/ 21 h 52"/>
                    <a:gd name="T26" fmla="*/ 28 w 38"/>
                    <a:gd name="T27" fmla="*/ 14 h 52"/>
                    <a:gd name="T28" fmla="*/ 24 w 38"/>
                    <a:gd name="T29" fmla="*/ 7 h 52"/>
                    <a:gd name="T30" fmla="*/ 15 w 38"/>
                    <a:gd name="T31" fmla="*/ 2 h 52"/>
                    <a:gd name="T32" fmla="*/ 9 w 38"/>
                    <a:gd name="T33" fmla="*/ 0 h 52"/>
                    <a:gd name="T34" fmla="*/ 0 w 38"/>
                    <a:gd name="T35" fmla="*/ 2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52">
                      <a:moveTo>
                        <a:pt x="0" y="21"/>
                      </a:moveTo>
                      <a:lnTo>
                        <a:pt x="3" y="23"/>
                      </a:lnTo>
                      <a:lnTo>
                        <a:pt x="6" y="24"/>
                      </a:lnTo>
                      <a:lnTo>
                        <a:pt x="9" y="27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3" y="40"/>
                      </a:lnTo>
                      <a:lnTo>
                        <a:pt x="13" y="48"/>
                      </a:lnTo>
                      <a:lnTo>
                        <a:pt x="37" y="52"/>
                      </a:lnTo>
                      <a:lnTo>
                        <a:pt x="38" y="45"/>
                      </a:lnTo>
                      <a:lnTo>
                        <a:pt x="37" y="36"/>
                      </a:lnTo>
                      <a:lnTo>
                        <a:pt x="35" y="29"/>
                      </a:lnTo>
                      <a:lnTo>
                        <a:pt x="32" y="21"/>
                      </a:lnTo>
                      <a:lnTo>
                        <a:pt x="28" y="14"/>
                      </a:lnTo>
                      <a:lnTo>
                        <a:pt x="24" y="7"/>
                      </a:ln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" name="Freeform 27"/>
                <p:cNvSpPr>
                  <a:spLocks/>
                </p:cNvSpPr>
                <p:nvPr/>
              </p:nvSpPr>
              <p:spPr bwMode="auto">
                <a:xfrm>
                  <a:off x="4632" y="2683"/>
                  <a:ext cx="149" cy="117"/>
                </a:xfrm>
                <a:custGeom>
                  <a:avLst/>
                  <a:gdLst>
                    <a:gd name="T0" fmla="*/ 245 w 445"/>
                    <a:gd name="T1" fmla="*/ 188 h 351"/>
                    <a:gd name="T2" fmla="*/ 243 w 445"/>
                    <a:gd name="T3" fmla="*/ 211 h 351"/>
                    <a:gd name="T4" fmla="*/ 237 w 445"/>
                    <a:gd name="T5" fmla="*/ 233 h 351"/>
                    <a:gd name="T6" fmla="*/ 232 w 445"/>
                    <a:gd name="T7" fmla="*/ 253 h 351"/>
                    <a:gd name="T8" fmla="*/ 221 w 445"/>
                    <a:gd name="T9" fmla="*/ 269 h 351"/>
                    <a:gd name="T10" fmla="*/ 211 w 445"/>
                    <a:gd name="T11" fmla="*/ 281 h 351"/>
                    <a:gd name="T12" fmla="*/ 197 w 445"/>
                    <a:gd name="T13" fmla="*/ 288 h 351"/>
                    <a:gd name="T14" fmla="*/ 182 w 445"/>
                    <a:gd name="T15" fmla="*/ 292 h 351"/>
                    <a:gd name="T16" fmla="*/ 169 w 445"/>
                    <a:gd name="T17" fmla="*/ 294 h 351"/>
                    <a:gd name="T18" fmla="*/ 154 w 445"/>
                    <a:gd name="T19" fmla="*/ 297 h 351"/>
                    <a:gd name="T20" fmla="*/ 141 w 445"/>
                    <a:gd name="T21" fmla="*/ 295 h 351"/>
                    <a:gd name="T22" fmla="*/ 127 w 445"/>
                    <a:gd name="T23" fmla="*/ 294 h 351"/>
                    <a:gd name="T24" fmla="*/ 112 w 445"/>
                    <a:gd name="T25" fmla="*/ 292 h 351"/>
                    <a:gd name="T26" fmla="*/ 98 w 445"/>
                    <a:gd name="T27" fmla="*/ 289 h 351"/>
                    <a:gd name="T28" fmla="*/ 83 w 445"/>
                    <a:gd name="T29" fmla="*/ 287 h 351"/>
                    <a:gd name="T30" fmla="*/ 70 w 445"/>
                    <a:gd name="T31" fmla="*/ 282 h 351"/>
                    <a:gd name="T32" fmla="*/ 51 w 445"/>
                    <a:gd name="T33" fmla="*/ 275 h 351"/>
                    <a:gd name="T34" fmla="*/ 28 w 445"/>
                    <a:gd name="T35" fmla="*/ 259 h 351"/>
                    <a:gd name="T36" fmla="*/ 11 w 445"/>
                    <a:gd name="T37" fmla="*/ 239 h 351"/>
                    <a:gd name="T38" fmla="*/ 2 w 445"/>
                    <a:gd name="T39" fmla="*/ 215 h 351"/>
                    <a:gd name="T40" fmla="*/ 0 w 445"/>
                    <a:gd name="T41" fmla="*/ 170 h 351"/>
                    <a:gd name="T42" fmla="*/ 6 w 445"/>
                    <a:gd name="T43" fmla="*/ 116 h 351"/>
                    <a:gd name="T44" fmla="*/ 9 w 445"/>
                    <a:gd name="T45" fmla="*/ 89 h 351"/>
                    <a:gd name="T46" fmla="*/ 9 w 445"/>
                    <a:gd name="T47" fmla="*/ 60 h 351"/>
                    <a:gd name="T48" fmla="*/ 16 w 445"/>
                    <a:gd name="T49" fmla="*/ 41 h 351"/>
                    <a:gd name="T50" fmla="*/ 25 w 445"/>
                    <a:gd name="T51" fmla="*/ 31 h 351"/>
                    <a:gd name="T52" fmla="*/ 35 w 445"/>
                    <a:gd name="T53" fmla="*/ 22 h 351"/>
                    <a:gd name="T54" fmla="*/ 47 w 445"/>
                    <a:gd name="T55" fmla="*/ 16 h 351"/>
                    <a:gd name="T56" fmla="*/ 64 w 445"/>
                    <a:gd name="T57" fmla="*/ 10 h 351"/>
                    <a:gd name="T58" fmla="*/ 83 w 445"/>
                    <a:gd name="T59" fmla="*/ 4 h 351"/>
                    <a:gd name="T60" fmla="*/ 102 w 445"/>
                    <a:gd name="T61" fmla="*/ 0 h 351"/>
                    <a:gd name="T62" fmla="*/ 122 w 445"/>
                    <a:gd name="T63" fmla="*/ 0 h 351"/>
                    <a:gd name="T64" fmla="*/ 150 w 445"/>
                    <a:gd name="T65" fmla="*/ 7 h 351"/>
                    <a:gd name="T66" fmla="*/ 188 w 445"/>
                    <a:gd name="T67" fmla="*/ 20 h 351"/>
                    <a:gd name="T68" fmla="*/ 227 w 445"/>
                    <a:gd name="T69" fmla="*/ 38 h 351"/>
                    <a:gd name="T70" fmla="*/ 266 w 445"/>
                    <a:gd name="T71" fmla="*/ 58 h 351"/>
                    <a:gd name="T72" fmla="*/ 309 w 445"/>
                    <a:gd name="T73" fmla="*/ 80 h 351"/>
                    <a:gd name="T74" fmla="*/ 348 w 445"/>
                    <a:gd name="T75" fmla="*/ 102 h 351"/>
                    <a:gd name="T76" fmla="*/ 384 w 445"/>
                    <a:gd name="T77" fmla="*/ 122 h 351"/>
                    <a:gd name="T78" fmla="*/ 418 w 445"/>
                    <a:gd name="T79" fmla="*/ 140 h 351"/>
                    <a:gd name="T80" fmla="*/ 439 w 445"/>
                    <a:gd name="T81" fmla="*/ 173 h 351"/>
                    <a:gd name="T82" fmla="*/ 445 w 445"/>
                    <a:gd name="T83" fmla="*/ 225 h 351"/>
                    <a:gd name="T84" fmla="*/ 441 w 445"/>
                    <a:gd name="T85" fmla="*/ 278 h 351"/>
                    <a:gd name="T86" fmla="*/ 426 w 445"/>
                    <a:gd name="T87" fmla="*/ 327 h 351"/>
                    <a:gd name="T88" fmla="*/ 410 w 445"/>
                    <a:gd name="T89" fmla="*/ 351 h 351"/>
                    <a:gd name="T90" fmla="*/ 394 w 445"/>
                    <a:gd name="T91" fmla="*/ 348 h 351"/>
                    <a:gd name="T92" fmla="*/ 375 w 445"/>
                    <a:gd name="T93" fmla="*/ 345 h 351"/>
                    <a:gd name="T94" fmla="*/ 361 w 445"/>
                    <a:gd name="T95" fmla="*/ 342 h 351"/>
                    <a:gd name="T96" fmla="*/ 348 w 445"/>
                    <a:gd name="T97" fmla="*/ 330 h 351"/>
                    <a:gd name="T98" fmla="*/ 335 w 445"/>
                    <a:gd name="T99" fmla="*/ 310 h 351"/>
                    <a:gd name="T100" fmla="*/ 320 w 445"/>
                    <a:gd name="T101" fmla="*/ 289 h 351"/>
                    <a:gd name="T102" fmla="*/ 306 w 445"/>
                    <a:gd name="T103" fmla="*/ 268 h 351"/>
                    <a:gd name="T104" fmla="*/ 293 w 445"/>
                    <a:gd name="T105" fmla="*/ 247 h 351"/>
                    <a:gd name="T106" fmla="*/ 280 w 445"/>
                    <a:gd name="T107" fmla="*/ 225 h 351"/>
                    <a:gd name="T108" fmla="*/ 265 w 445"/>
                    <a:gd name="T109" fmla="*/ 205 h 351"/>
                    <a:gd name="T110" fmla="*/ 250 w 445"/>
                    <a:gd name="T111" fmla="*/ 185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5" h="351">
                      <a:moveTo>
                        <a:pt x="245" y="175"/>
                      </a:moveTo>
                      <a:lnTo>
                        <a:pt x="245" y="188"/>
                      </a:lnTo>
                      <a:lnTo>
                        <a:pt x="243" y="199"/>
                      </a:lnTo>
                      <a:lnTo>
                        <a:pt x="243" y="211"/>
                      </a:lnTo>
                      <a:lnTo>
                        <a:pt x="240" y="223"/>
                      </a:lnTo>
                      <a:lnTo>
                        <a:pt x="237" y="233"/>
                      </a:lnTo>
                      <a:lnTo>
                        <a:pt x="234" y="243"/>
                      </a:lnTo>
                      <a:lnTo>
                        <a:pt x="232" y="253"/>
                      </a:lnTo>
                      <a:lnTo>
                        <a:pt x="226" y="263"/>
                      </a:lnTo>
                      <a:lnTo>
                        <a:pt x="221" y="269"/>
                      </a:lnTo>
                      <a:lnTo>
                        <a:pt x="217" y="275"/>
                      </a:lnTo>
                      <a:lnTo>
                        <a:pt x="211" y="281"/>
                      </a:lnTo>
                      <a:lnTo>
                        <a:pt x="204" y="284"/>
                      </a:lnTo>
                      <a:lnTo>
                        <a:pt x="197" y="288"/>
                      </a:lnTo>
                      <a:lnTo>
                        <a:pt x="189" y="291"/>
                      </a:lnTo>
                      <a:lnTo>
                        <a:pt x="182" y="292"/>
                      </a:lnTo>
                      <a:lnTo>
                        <a:pt x="175" y="294"/>
                      </a:lnTo>
                      <a:lnTo>
                        <a:pt x="169" y="294"/>
                      </a:lnTo>
                      <a:lnTo>
                        <a:pt x="162" y="295"/>
                      </a:lnTo>
                      <a:lnTo>
                        <a:pt x="154" y="297"/>
                      </a:lnTo>
                      <a:lnTo>
                        <a:pt x="149" y="297"/>
                      </a:lnTo>
                      <a:lnTo>
                        <a:pt x="141" y="295"/>
                      </a:lnTo>
                      <a:lnTo>
                        <a:pt x="134" y="295"/>
                      </a:lnTo>
                      <a:lnTo>
                        <a:pt x="127" y="294"/>
                      </a:lnTo>
                      <a:lnTo>
                        <a:pt x="120" y="294"/>
                      </a:lnTo>
                      <a:lnTo>
                        <a:pt x="112" y="292"/>
                      </a:lnTo>
                      <a:lnTo>
                        <a:pt x="105" y="291"/>
                      </a:lnTo>
                      <a:lnTo>
                        <a:pt x="98" y="289"/>
                      </a:lnTo>
                      <a:lnTo>
                        <a:pt x="91" y="289"/>
                      </a:lnTo>
                      <a:lnTo>
                        <a:pt x="83" y="287"/>
                      </a:lnTo>
                      <a:lnTo>
                        <a:pt x="77" y="285"/>
                      </a:lnTo>
                      <a:lnTo>
                        <a:pt x="70" y="282"/>
                      </a:lnTo>
                      <a:lnTo>
                        <a:pt x="64" y="281"/>
                      </a:lnTo>
                      <a:lnTo>
                        <a:pt x="51" y="275"/>
                      </a:lnTo>
                      <a:lnTo>
                        <a:pt x="38" y="268"/>
                      </a:lnTo>
                      <a:lnTo>
                        <a:pt x="28" y="259"/>
                      </a:lnTo>
                      <a:lnTo>
                        <a:pt x="18" y="249"/>
                      </a:lnTo>
                      <a:lnTo>
                        <a:pt x="11" y="239"/>
                      </a:lnTo>
                      <a:lnTo>
                        <a:pt x="5" y="227"/>
                      </a:lnTo>
                      <a:lnTo>
                        <a:pt x="2" y="215"/>
                      </a:lnTo>
                      <a:lnTo>
                        <a:pt x="0" y="204"/>
                      </a:lnTo>
                      <a:lnTo>
                        <a:pt x="0" y="170"/>
                      </a:lnTo>
                      <a:lnTo>
                        <a:pt x="2" y="140"/>
                      </a:lnTo>
                      <a:lnTo>
                        <a:pt x="6" y="116"/>
                      </a:lnTo>
                      <a:lnTo>
                        <a:pt x="13" y="103"/>
                      </a:lnTo>
                      <a:lnTo>
                        <a:pt x="9" y="89"/>
                      </a:lnTo>
                      <a:lnTo>
                        <a:pt x="6" y="74"/>
                      </a:lnTo>
                      <a:lnTo>
                        <a:pt x="9" y="60"/>
                      </a:lnTo>
                      <a:lnTo>
                        <a:pt x="13" y="47"/>
                      </a:lnTo>
                      <a:lnTo>
                        <a:pt x="16" y="41"/>
                      </a:lnTo>
                      <a:lnTo>
                        <a:pt x="21" y="35"/>
                      </a:lnTo>
                      <a:lnTo>
                        <a:pt x="25" y="31"/>
                      </a:lnTo>
                      <a:lnTo>
                        <a:pt x="29" y="26"/>
                      </a:lnTo>
                      <a:lnTo>
                        <a:pt x="35" y="22"/>
                      </a:lnTo>
                      <a:lnTo>
                        <a:pt x="41" y="19"/>
                      </a:lnTo>
                      <a:lnTo>
                        <a:pt x="47" y="16"/>
                      </a:lnTo>
                      <a:lnTo>
                        <a:pt x="53" y="13"/>
                      </a:lnTo>
                      <a:lnTo>
                        <a:pt x="64" y="10"/>
                      </a:lnTo>
                      <a:lnTo>
                        <a:pt x="73" y="7"/>
                      </a:lnTo>
                      <a:lnTo>
                        <a:pt x="83" y="4"/>
                      </a:lnTo>
                      <a:lnTo>
                        <a:pt x="93" y="3"/>
                      </a:lnTo>
                      <a:lnTo>
                        <a:pt x="102" y="0"/>
                      </a:lnTo>
                      <a:lnTo>
                        <a:pt x="112" y="0"/>
                      </a:lnTo>
                      <a:lnTo>
                        <a:pt x="122" y="0"/>
                      </a:lnTo>
                      <a:lnTo>
                        <a:pt x="134" y="3"/>
                      </a:lnTo>
                      <a:lnTo>
                        <a:pt x="150" y="7"/>
                      </a:lnTo>
                      <a:lnTo>
                        <a:pt x="169" y="13"/>
                      </a:lnTo>
                      <a:lnTo>
                        <a:pt x="188" y="20"/>
                      </a:lnTo>
                      <a:lnTo>
                        <a:pt x="207" y="29"/>
                      </a:lnTo>
                      <a:lnTo>
                        <a:pt x="227" y="38"/>
                      </a:lnTo>
                      <a:lnTo>
                        <a:pt x="248" y="48"/>
                      </a:lnTo>
                      <a:lnTo>
                        <a:pt x="266" y="58"/>
                      </a:lnTo>
                      <a:lnTo>
                        <a:pt x="288" y="68"/>
                      </a:lnTo>
                      <a:lnTo>
                        <a:pt x="309" y="80"/>
                      </a:lnTo>
                      <a:lnTo>
                        <a:pt x="328" y="90"/>
                      </a:lnTo>
                      <a:lnTo>
                        <a:pt x="348" y="102"/>
                      </a:lnTo>
                      <a:lnTo>
                        <a:pt x="367" y="112"/>
                      </a:lnTo>
                      <a:lnTo>
                        <a:pt x="384" y="122"/>
                      </a:lnTo>
                      <a:lnTo>
                        <a:pt x="402" y="131"/>
                      </a:lnTo>
                      <a:lnTo>
                        <a:pt x="418" y="140"/>
                      </a:lnTo>
                      <a:lnTo>
                        <a:pt x="432" y="147"/>
                      </a:lnTo>
                      <a:lnTo>
                        <a:pt x="439" y="173"/>
                      </a:lnTo>
                      <a:lnTo>
                        <a:pt x="444" y="201"/>
                      </a:lnTo>
                      <a:lnTo>
                        <a:pt x="445" y="225"/>
                      </a:lnTo>
                      <a:lnTo>
                        <a:pt x="444" y="252"/>
                      </a:lnTo>
                      <a:lnTo>
                        <a:pt x="441" y="278"/>
                      </a:lnTo>
                      <a:lnTo>
                        <a:pt x="435" y="301"/>
                      </a:lnTo>
                      <a:lnTo>
                        <a:pt x="426" y="327"/>
                      </a:lnTo>
                      <a:lnTo>
                        <a:pt x="416" y="351"/>
                      </a:lnTo>
                      <a:lnTo>
                        <a:pt x="410" y="351"/>
                      </a:lnTo>
                      <a:lnTo>
                        <a:pt x="403" y="349"/>
                      </a:lnTo>
                      <a:lnTo>
                        <a:pt x="394" y="348"/>
                      </a:lnTo>
                      <a:lnTo>
                        <a:pt x="386" y="345"/>
                      </a:lnTo>
                      <a:lnTo>
                        <a:pt x="375" y="345"/>
                      </a:lnTo>
                      <a:lnTo>
                        <a:pt x="368" y="343"/>
                      </a:lnTo>
                      <a:lnTo>
                        <a:pt x="361" y="342"/>
                      </a:lnTo>
                      <a:lnTo>
                        <a:pt x="355" y="342"/>
                      </a:lnTo>
                      <a:lnTo>
                        <a:pt x="348" y="330"/>
                      </a:lnTo>
                      <a:lnTo>
                        <a:pt x="342" y="320"/>
                      </a:lnTo>
                      <a:lnTo>
                        <a:pt x="335" y="310"/>
                      </a:lnTo>
                      <a:lnTo>
                        <a:pt x="328" y="300"/>
                      </a:lnTo>
                      <a:lnTo>
                        <a:pt x="320" y="289"/>
                      </a:lnTo>
                      <a:lnTo>
                        <a:pt x="313" y="278"/>
                      </a:lnTo>
                      <a:lnTo>
                        <a:pt x="306" y="268"/>
                      </a:lnTo>
                      <a:lnTo>
                        <a:pt x="300" y="257"/>
                      </a:lnTo>
                      <a:lnTo>
                        <a:pt x="293" y="247"/>
                      </a:lnTo>
                      <a:lnTo>
                        <a:pt x="285" y="237"/>
                      </a:lnTo>
                      <a:lnTo>
                        <a:pt x="280" y="225"/>
                      </a:lnTo>
                      <a:lnTo>
                        <a:pt x="272" y="215"/>
                      </a:lnTo>
                      <a:lnTo>
                        <a:pt x="265" y="205"/>
                      </a:lnTo>
                      <a:lnTo>
                        <a:pt x="258" y="195"/>
                      </a:lnTo>
                      <a:lnTo>
                        <a:pt x="250" y="185"/>
                      </a:lnTo>
                      <a:lnTo>
                        <a:pt x="245" y="175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" name="Freeform 28"/>
                <p:cNvSpPr>
                  <a:spLocks/>
                </p:cNvSpPr>
                <p:nvPr/>
              </p:nvSpPr>
              <p:spPr bwMode="auto">
                <a:xfrm>
                  <a:off x="4704" y="2741"/>
                  <a:ext cx="14" cy="32"/>
                </a:xfrm>
                <a:custGeom>
                  <a:avLst/>
                  <a:gdLst>
                    <a:gd name="T0" fmla="*/ 20 w 40"/>
                    <a:gd name="T1" fmla="*/ 94 h 94"/>
                    <a:gd name="T2" fmla="*/ 26 w 40"/>
                    <a:gd name="T3" fmla="*/ 82 h 94"/>
                    <a:gd name="T4" fmla="*/ 30 w 40"/>
                    <a:gd name="T5" fmla="*/ 72 h 94"/>
                    <a:gd name="T6" fmla="*/ 34 w 40"/>
                    <a:gd name="T7" fmla="*/ 61 h 94"/>
                    <a:gd name="T8" fmla="*/ 36 w 40"/>
                    <a:gd name="T9" fmla="*/ 49 h 94"/>
                    <a:gd name="T10" fmla="*/ 37 w 40"/>
                    <a:gd name="T11" fmla="*/ 37 h 94"/>
                    <a:gd name="T12" fmla="*/ 39 w 40"/>
                    <a:gd name="T13" fmla="*/ 26 h 94"/>
                    <a:gd name="T14" fmla="*/ 40 w 40"/>
                    <a:gd name="T15" fmla="*/ 13 h 94"/>
                    <a:gd name="T16" fmla="*/ 40 w 40"/>
                    <a:gd name="T17" fmla="*/ 0 h 94"/>
                    <a:gd name="T18" fmla="*/ 17 w 40"/>
                    <a:gd name="T19" fmla="*/ 0 h 94"/>
                    <a:gd name="T20" fmla="*/ 17 w 40"/>
                    <a:gd name="T21" fmla="*/ 13 h 94"/>
                    <a:gd name="T22" fmla="*/ 17 w 40"/>
                    <a:gd name="T23" fmla="*/ 24 h 94"/>
                    <a:gd name="T24" fmla="*/ 16 w 40"/>
                    <a:gd name="T25" fmla="*/ 34 h 94"/>
                    <a:gd name="T26" fmla="*/ 13 w 40"/>
                    <a:gd name="T27" fmla="*/ 45 h 94"/>
                    <a:gd name="T28" fmla="*/ 11 w 40"/>
                    <a:gd name="T29" fmla="*/ 55 h 94"/>
                    <a:gd name="T30" fmla="*/ 8 w 40"/>
                    <a:gd name="T31" fmla="*/ 65 h 94"/>
                    <a:gd name="T32" fmla="*/ 4 w 40"/>
                    <a:gd name="T33" fmla="*/ 74 h 94"/>
                    <a:gd name="T34" fmla="*/ 0 w 40"/>
                    <a:gd name="T35" fmla="*/ 82 h 94"/>
                    <a:gd name="T36" fmla="*/ 20 w 40"/>
                    <a:gd name="T37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" h="94">
                      <a:moveTo>
                        <a:pt x="20" y="94"/>
                      </a:moveTo>
                      <a:lnTo>
                        <a:pt x="26" y="82"/>
                      </a:lnTo>
                      <a:lnTo>
                        <a:pt x="30" y="72"/>
                      </a:lnTo>
                      <a:lnTo>
                        <a:pt x="34" y="61"/>
                      </a:lnTo>
                      <a:lnTo>
                        <a:pt x="36" y="49"/>
                      </a:lnTo>
                      <a:lnTo>
                        <a:pt x="37" y="37"/>
                      </a:lnTo>
                      <a:lnTo>
                        <a:pt x="39" y="26"/>
                      </a:lnTo>
                      <a:lnTo>
                        <a:pt x="40" y="13"/>
                      </a:lnTo>
                      <a:lnTo>
                        <a:pt x="40" y="0"/>
                      </a:lnTo>
                      <a:lnTo>
                        <a:pt x="17" y="0"/>
                      </a:lnTo>
                      <a:lnTo>
                        <a:pt x="17" y="13"/>
                      </a:lnTo>
                      <a:lnTo>
                        <a:pt x="17" y="24"/>
                      </a:lnTo>
                      <a:lnTo>
                        <a:pt x="16" y="34"/>
                      </a:lnTo>
                      <a:lnTo>
                        <a:pt x="13" y="45"/>
                      </a:lnTo>
                      <a:lnTo>
                        <a:pt x="11" y="55"/>
                      </a:lnTo>
                      <a:lnTo>
                        <a:pt x="8" y="65"/>
                      </a:lnTo>
                      <a:lnTo>
                        <a:pt x="4" y="74"/>
                      </a:lnTo>
                      <a:lnTo>
                        <a:pt x="0" y="82"/>
                      </a:lnTo>
                      <a:lnTo>
                        <a:pt x="2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" name="Freeform 29"/>
                <p:cNvSpPr>
                  <a:spLocks/>
                </p:cNvSpPr>
                <p:nvPr/>
              </p:nvSpPr>
              <p:spPr bwMode="auto">
                <a:xfrm>
                  <a:off x="4690" y="2769"/>
                  <a:ext cx="21" cy="16"/>
                </a:xfrm>
                <a:custGeom>
                  <a:avLst/>
                  <a:gdLst>
                    <a:gd name="T0" fmla="*/ 5 w 63"/>
                    <a:gd name="T1" fmla="*/ 48 h 48"/>
                    <a:gd name="T2" fmla="*/ 3 w 63"/>
                    <a:gd name="T3" fmla="*/ 48 h 48"/>
                    <a:gd name="T4" fmla="*/ 13 w 63"/>
                    <a:gd name="T5" fmla="*/ 47 h 48"/>
                    <a:gd name="T6" fmla="*/ 21 w 63"/>
                    <a:gd name="T7" fmla="*/ 44 h 48"/>
                    <a:gd name="T8" fmla="*/ 29 w 63"/>
                    <a:gd name="T9" fmla="*/ 41 h 48"/>
                    <a:gd name="T10" fmla="*/ 38 w 63"/>
                    <a:gd name="T11" fmla="*/ 37 h 48"/>
                    <a:gd name="T12" fmla="*/ 45 w 63"/>
                    <a:gd name="T13" fmla="*/ 32 h 48"/>
                    <a:gd name="T14" fmla="*/ 53 w 63"/>
                    <a:gd name="T15" fmla="*/ 27 h 48"/>
                    <a:gd name="T16" fmla="*/ 59 w 63"/>
                    <a:gd name="T17" fmla="*/ 19 h 48"/>
                    <a:gd name="T18" fmla="*/ 63 w 63"/>
                    <a:gd name="T19" fmla="*/ 12 h 48"/>
                    <a:gd name="T20" fmla="*/ 43 w 63"/>
                    <a:gd name="T21" fmla="*/ 0 h 48"/>
                    <a:gd name="T22" fmla="*/ 40 w 63"/>
                    <a:gd name="T23" fmla="*/ 5 h 48"/>
                    <a:gd name="T24" fmla="*/ 37 w 63"/>
                    <a:gd name="T25" fmla="*/ 9 h 48"/>
                    <a:gd name="T26" fmla="*/ 31 w 63"/>
                    <a:gd name="T27" fmla="*/ 14 h 48"/>
                    <a:gd name="T28" fmla="*/ 25 w 63"/>
                    <a:gd name="T29" fmla="*/ 16 h 48"/>
                    <a:gd name="T30" fmla="*/ 19 w 63"/>
                    <a:gd name="T31" fmla="*/ 19 h 48"/>
                    <a:gd name="T32" fmla="*/ 13 w 63"/>
                    <a:gd name="T33" fmla="*/ 24 h 48"/>
                    <a:gd name="T34" fmla="*/ 6 w 63"/>
                    <a:gd name="T35" fmla="*/ 25 h 48"/>
                    <a:gd name="T36" fmla="*/ 2 w 63"/>
                    <a:gd name="T37" fmla="*/ 25 h 48"/>
                    <a:gd name="T38" fmla="*/ 0 w 63"/>
                    <a:gd name="T39" fmla="*/ 25 h 48"/>
                    <a:gd name="T40" fmla="*/ 5 w 63"/>
                    <a:gd name="T41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3" h="48">
                      <a:moveTo>
                        <a:pt x="5" y="48"/>
                      </a:moveTo>
                      <a:lnTo>
                        <a:pt x="3" y="48"/>
                      </a:lnTo>
                      <a:lnTo>
                        <a:pt x="13" y="47"/>
                      </a:lnTo>
                      <a:lnTo>
                        <a:pt x="21" y="44"/>
                      </a:lnTo>
                      <a:lnTo>
                        <a:pt x="29" y="41"/>
                      </a:lnTo>
                      <a:lnTo>
                        <a:pt x="38" y="37"/>
                      </a:lnTo>
                      <a:lnTo>
                        <a:pt x="45" y="32"/>
                      </a:lnTo>
                      <a:lnTo>
                        <a:pt x="53" y="27"/>
                      </a:lnTo>
                      <a:lnTo>
                        <a:pt x="59" y="19"/>
                      </a:lnTo>
                      <a:lnTo>
                        <a:pt x="63" y="12"/>
                      </a:lnTo>
                      <a:lnTo>
                        <a:pt x="43" y="0"/>
                      </a:lnTo>
                      <a:lnTo>
                        <a:pt x="40" y="5"/>
                      </a:lnTo>
                      <a:lnTo>
                        <a:pt x="37" y="9"/>
                      </a:lnTo>
                      <a:lnTo>
                        <a:pt x="31" y="14"/>
                      </a:lnTo>
                      <a:lnTo>
                        <a:pt x="25" y="16"/>
                      </a:lnTo>
                      <a:lnTo>
                        <a:pt x="19" y="19"/>
                      </a:lnTo>
                      <a:lnTo>
                        <a:pt x="13" y="24"/>
                      </a:lnTo>
                      <a:lnTo>
                        <a:pt x="6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5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" name="Freeform 30"/>
                <p:cNvSpPr>
                  <a:spLocks/>
                </p:cNvSpPr>
                <p:nvPr/>
              </p:nvSpPr>
              <p:spPr bwMode="auto">
                <a:xfrm>
                  <a:off x="4652" y="2773"/>
                  <a:ext cx="40" cy="13"/>
                </a:xfrm>
                <a:custGeom>
                  <a:avLst/>
                  <a:gdLst>
                    <a:gd name="T0" fmla="*/ 0 w 118"/>
                    <a:gd name="T1" fmla="*/ 21 h 37"/>
                    <a:gd name="T2" fmla="*/ 7 w 118"/>
                    <a:gd name="T3" fmla="*/ 23 h 37"/>
                    <a:gd name="T4" fmla="*/ 13 w 118"/>
                    <a:gd name="T5" fmla="*/ 26 h 37"/>
                    <a:gd name="T6" fmla="*/ 20 w 118"/>
                    <a:gd name="T7" fmla="*/ 27 h 37"/>
                    <a:gd name="T8" fmla="*/ 29 w 118"/>
                    <a:gd name="T9" fmla="*/ 29 h 37"/>
                    <a:gd name="T10" fmla="*/ 36 w 118"/>
                    <a:gd name="T11" fmla="*/ 30 h 37"/>
                    <a:gd name="T12" fmla="*/ 44 w 118"/>
                    <a:gd name="T13" fmla="*/ 32 h 37"/>
                    <a:gd name="T14" fmla="*/ 51 w 118"/>
                    <a:gd name="T15" fmla="*/ 33 h 37"/>
                    <a:gd name="T16" fmla="*/ 58 w 118"/>
                    <a:gd name="T17" fmla="*/ 34 h 37"/>
                    <a:gd name="T18" fmla="*/ 65 w 118"/>
                    <a:gd name="T19" fmla="*/ 36 h 37"/>
                    <a:gd name="T20" fmla="*/ 74 w 118"/>
                    <a:gd name="T21" fmla="*/ 36 h 37"/>
                    <a:gd name="T22" fmla="*/ 81 w 118"/>
                    <a:gd name="T23" fmla="*/ 36 h 37"/>
                    <a:gd name="T24" fmla="*/ 87 w 118"/>
                    <a:gd name="T25" fmla="*/ 37 h 37"/>
                    <a:gd name="T26" fmla="*/ 96 w 118"/>
                    <a:gd name="T27" fmla="*/ 37 h 37"/>
                    <a:gd name="T28" fmla="*/ 103 w 118"/>
                    <a:gd name="T29" fmla="*/ 36 h 37"/>
                    <a:gd name="T30" fmla="*/ 110 w 118"/>
                    <a:gd name="T31" fmla="*/ 36 h 37"/>
                    <a:gd name="T32" fmla="*/ 118 w 118"/>
                    <a:gd name="T33" fmla="*/ 34 h 37"/>
                    <a:gd name="T34" fmla="*/ 113 w 118"/>
                    <a:gd name="T35" fmla="*/ 11 h 37"/>
                    <a:gd name="T36" fmla="*/ 108 w 118"/>
                    <a:gd name="T37" fmla="*/ 13 h 37"/>
                    <a:gd name="T38" fmla="*/ 100 w 118"/>
                    <a:gd name="T39" fmla="*/ 13 h 37"/>
                    <a:gd name="T40" fmla="*/ 89 w 118"/>
                    <a:gd name="T41" fmla="*/ 13 h 37"/>
                    <a:gd name="T42" fmla="*/ 81 w 118"/>
                    <a:gd name="T43" fmla="*/ 13 h 37"/>
                    <a:gd name="T44" fmla="*/ 68 w 118"/>
                    <a:gd name="T45" fmla="*/ 13 h 37"/>
                    <a:gd name="T46" fmla="*/ 61 w 118"/>
                    <a:gd name="T47" fmla="*/ 11 h 37"/>
                    <a:gd name="T48" fmla="*/ 54 w 118"/>
                    <a:gd name="T49" fmla="*/ 10 h 37"/>
                    <a:gd name="T50" fmla="*/ 46 w 118"/>
                    <a:gd name="T51" fmla="*/ 10 h 37"/>
                    <a:gd name="T52" fmla="*/ 39 w 118"/>
                    <a:gd name="T53" fmla="*/ 7 h 37"/>
                    <a:gd name="T54" fmla="*/ 33 w 118"/>
                    <a:gd name="T55" fmla="*/ 7 h 37"/>
                    <a:gd name="T56" fmla="*/ 28 w 118"/>
                    <a:gd name="T57" fmla="*/ 4 h 37"/>
                    <a:gd name="T58" fmla="*/ 20 w 118"/>
                    <a:gd name="T59" fmla="*/ 2 h 37"/>
                    <a:gd name="T60" fmla="*/ 15 w 118"/>
                    <a:gd name="T61" fmla="*/ 1 h 37"/>
                    <a:gd name="T62" fmla="*/ 7 w 118"/>
                    <a:gd name="T63" fmla="*/ 0 h 37"/>
                    <a:gd name="T64" fmla="*/ 0 w 118"/>
                    <a:gd name="T65" fmla="*/ 2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8" h="37">
                      <a:moveTo>
                        <a:pt x="0" y="21"/>
                      </a:moveTo>
                      <a:lnTo>
                        <a:pt x="7" y="23"/>
                      </a:lnTo>
                      <a:lnTo>
                        <a:pt x="13" y="26"/>
                      </a:lnTo>
                      <a:lnTo>
                        <a:pt x="20" y="27"/>
                      </a:lnTo>
                      <a:lnTo>
                        <a:pt x="29" y="29"/>
                      </a:lnTo>
                      <a:lnTo>
                        <a:pt x="36" y="30"/>
                      </a:lnTo>
                      <a:lnTo>
                        <a:pt x="44" y="32"/>
                      </a:lnTo>
                      <a:lnTo>
                        <a:pt x="51" y="33"/>
                      </a:lnTo>
                      <a:lnTo>
                        <a:pt x="58" y="34"/>
                      </a:lnTo>
                      <a:lnTo>
                        <a:pt x="65" y="36"/>
                      </a:lnTo>
                      <a:lnTo>
                        <a:pt x="74" y="36"/>
                      </a:lnTo>
                      <a:lnTo>
                        <a:pt x="81" y="36"/>
                      </a:lnTo>
                      <a:lnTo>
                        <a:pt x="87" y="37"/>
                      </a:lnTo>
                      <a:lnTo>
                        <a:pt x="96" y="37"/>
                      </a:lnTo>
                      <a:lnTo>
                        <a:pt x="103" y="36"/>
                      </a:lnTo>
                      <a:lnTo>
                        <a:pt x="110" y="36"/>
                      </a:lnTo>
                      <a:lnTo>
                        <a:pt x="118" y="34"/>
                      </a:lnTo>
                      <a:lnTo>
                        <a:pt x="113" y="11"/>
                      </a:lnTo>
                      <a:lnTo>
                        <a:pt x="108" y="13"/>
                      </a:lnTo>
                      <a:lnTo>
                        <a:pt x="100" y="13"/>
                      </a:lnTo>
                      <a:lnTo>
                        <a:pt x="89" y="13"/>
                      </a:lnTo>
                      <a:lnTo>
                        <a:pt x="81" y="13"/>
                      </a:lnTo>
                      <a:lnTo>
                        <a:pt x="68" y="13"/>
                      </a:lnTo>
                      <a:lnTo>
                        <a:pt x="61" y="11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39" y="7"/>
                      </a:lnTo>
                      <a:lnTo>
                        <a:pt x="33" y="7"/>
                      </a:lnTo>
                      <a:lnTo>
                        <a:pt x="28" y="4"/>
                      </a:lnTo>
                      <a:lnTo>
                        <a:pt x="20" y="2"/>
                      </a:lnTo>
                      <a:lnTo>
                        <a:pt x="15" y="1"/>
                      </a:lnTo>
                      <a:lnTo>
                        <a:pt x="7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" name="Freeform 31"/>
                <p:cNvSpPr>
                  <a:spLocks/>
                </p:cNvSpPr>
                <p:nvPr/>
              </p:nvSpPr>
              <p:spPr bwMode="auto">
                <a:xfrm>
                  <a:off x="4628" y="2751"/>
                  <a:ext cx="27" cy="29"/>
                </a:xfrm>
                <a:custGeom>
                  <a:avLst/>
                  <a:gdLst>
                    <a:gd name="T0" fmla="*/ 0 w 80"/>
                    <a:gd name="T1" fmla="*/ 0 h 88"/>
                    <a:gd name="T2" fmla="*/ 3 w 80"/>
                    <a:gd name="T3" fmla="*/ 13 h 88"/>
                    <a:gd name="T4" fmla="*/ 8 w 80"/>
                    <a:gd name="T5" fmla="*/ 27 h 88"/>
                    <a:gd name="T6" fmla="*/ 13 w 80"/>
                    <a:gd name="T7" fmla="*/ 40 h 88"/>
                    <a:gd name="T8" fmla="*/ 22 w 80"/>
                    <a:gd name="T9" fmla="*/ 52 h 88"/>
                    <a:gd name="T10" fmla="*/ 32 w 80"/>
                    <a:gd name="T11" fmla="*/ 64 h 88"/>
                    <a:gd name="T12" fmla="*/ 45 w 80"/>
                    <a:gd name="T13" fmla="*/ 74 h 88"/>
                    <a:gd name="T14" fmla="*/ 58 w 80"/>
                    <a:gd name="T15" fmla="*/ 81 h 88"/>
                    <a:gd name="T16" fmla="*/ 73 w 80"/>
                    <a:gd name="T17" fmla="*/ 88 h 88"/>
                    <a:gd name="T18" fmla="*/ 80 w 80"/>
                    <a:gd name="T19" fmla="*/ 67 h 88"/>
                    <a:gd name="T20" fmla="*/ 70 w 80"/>
                    <a:gd name="T21" fmla="*/ 61 h 88"/>
                    <a:gd name="T22" fmla="*/ 58 w 80"/>
                    <a:gd name="T23" fmla="*/ 53 h 88"/>
                    <a:gd name="T24" fmla="*/ 48 w 80"/>
                    <a:gd name="T25" fmla="*/ 48 h 88"/>
                    <a:gd name="T26" fmla="*/ 40 w 80"/>
                    <a:gd name="T27" fmla="*/ 37 h 88"/>
                    <a:gd name="T28" fmla="*/ 34 w 80"/>
                    <a:gd name="T29" fmla="*/ 29 h 88"/>
                    <a:gd name="T30" fmla="*/ 29 w 80"/>
                    <a:gd name="T31" fmla="*/ 19 h 88"/>
                    <a:gd name="T32" fmla="*/ 25 w 80"/>
                    <a:gd name="T33" fmla="*/ 8 h 88"/>
                    <a:gd name="T34" fmla="*/ 25 w 80"/>
                    <a:gd name="T35" fmla="*/ 0 h 88"/>
                    <a:gd name="T36" fmla="*/ 0 w 80"/>
                    <a:gd name="T3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" h="88">
                      <a:moveTo>
                        <a:pt x="0" y="0"/>
                      </a:moveTo>
                      <a:lnTo>
                        <a:pt x="3" y="13"/>
                      </a:lnTo>
                      <a:lnTo>
                        <a:pt x="8" y="27"/>
                      </a:lnTo>
                      <a:lnTo>
                        <a:pt x="13" y="40"/>
                      </a:lnTo>
                      <a:lnTo>
                        <a:pt x="22" y="52"/>
                      </a:lnTo>
                      <a:lnTo>
                        <a:pt x="32" y="64"/>
                      </a:lnTo>
                      <a:lnTo>
                        <a:pt x="45" y="74"/>
                      </a:lnTo>
                      <a:lnTo>
                        <a:pt x="58" y="81"/>
                      </a:lnTo>
                      <a:lnTo>
                        <a:pt x="73" y="88"/>
                      </a:lnTo>
                      <a:lnTo>
                        <a:pt x="80" y="67"/>
                      </a:lnTo>
                      <a:lnTo>
                        <a:pt x="70" y="61"/>
                      </a:lnTo>
                      <a:lnTo>
                        <a:pt x="58" y="53"/>
                      </a:lnTo>
                      <a:lnTo>
                        <a:pt x="48" y="48"/>
                      </a:lnTo>
                      <a:lnTo>
                        <a:pt x="40" y="37"/>
                      </a:lnTo>
                      <a:lnTo>
                        <a:pt x="34" y="29"/>
                      </a:lnTo>
                      <a:lnTo>
                        <a:pt x="29" y="19"/>
                      </a:lnTo>
                      <a:lnTo>
                        <a:pt x="25" y="8"/>
                      </a:lnTo>
                      <a:lnTo>
                        <a:pt x="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" name="Freeform 32"/>
                <p:cNvSpPr>
                  <a:spLocks/>
                </p:cNvSpPr>
                <p:nvPr/>
              </p:nvSpPr>
              <p:spPr bwMode="auto">
                <a:xfrm>
                  <a:off x="4628" y="2715"/>
                  <a:ext cx="12" cy="36"/>
                </a:xfrm>
                <a:custGeom>
                  <a:avLst/>
                  <a:gdLst>
                    <a:gd name="T0" fmla="*/ 15 w 37"/>
                    <a:gd name="T1" fmla="*/ 13 h 109"/>
                    <a:gd name="T2" fmla="*/ 18 w 37"/>
                    <a:gd name="T3" fmla="*/ 0 h 109"/>
                    <a:gd name="T4" fmla="*/ 15 w 37"/>
                    <a:gd name="T5" fmla="*/ 4 h 109"/>
                    <a:gd name="T6" fmla="*/ 12 w 37"/>
                    <a:gd name="T7" fmla="*/ 8 h 109"/>
                    <a:gd name="T8" fmla="*/ 10 w 37"/>
                    <a:gd name="T9" fmla="*/ 13 h 109"/>
                    <a:gd name="T10" fmla="*/ 8 w 37"/>
                    <a:gd name="T11" fmla="*/ 18 h 109"/>
                    <a:gd name="T12" fmla="*/ 8 w 37"/>
                    <a:gd name="T13" fmla="*/ 24 h 109"/>
                    <a:gd name="T14" fmla="*/ 6 w 37"/>
                    <a:gd name="T15" fmla="*/ 32 h 109"/>
                    <a:gd name="T16" fmla="*/ 6 w 37"/>
                    <a:gd name="T17" fmla="*/ 36 h 109"/>
                    <a:gd name="T18" fmla="*/ 3 w 37"/>
                    <a:gd name="T19" fmla="*/ 43 h 109"/>
                    <a:gd name="T20" fmla="*/ 3 w 37"/>
                    <a:gd name="T21" fmla="*/ 52 h 109"/>
                    <a:gd name="T22" fmla="*/ 3 w 37"/>
                    <a:gd name="T23" fmla="*/ 59 h 109"/>
                    <a:gd name="T24" fmla="*/ 2 w 37"/>
                    <a:gd name="T25" fmla="*/ 66 h 109"/>
                    <a:gd name="T26" fmla="*/ 2 w 37"/>
                    <a:gd name="T27" fmla="*/ 74 h 109"/>
                    <a:gd name="T28" fmla="*/ 0 w 37"/>
                    <a:gd name="T29" fmla="*/ 82 h 109"/>
                    <a:gd name="T30" fmla="*/ 0 w 37"/>
                    <a:gd name="T31" fmla="*/ 109 h 109"/>
                    <a:gd name="T32" fmla="*/ 25 w 37"/>
                    <a:gd name="T33" fmla="*/ 109 h 109"/>
                    <a:gd name="T34" fmla="*/ 25 w 37"/>
                    <a:gd name="T35" fmla="*/ 84 h 109"/>
                    <a:gd name="T36" fmla="*/ 25 w 37"/>
                    <a:gd name="T37" fmla="*/ 75 h 109"/>
                    <a:gd name="T38" fmla="*/ 25 w 37"/>
                    <a:gd name="T39" fmla="*/ 61 h 109"/>
                    <a:gd name="T40" fmla="*/ 26 w 37"/>
                    <a:gd name="T41" fmla="*/ 53 h 109"/>
                    <a:gd name="T42" fmla="*/ 26 w 37"/>
                    <a:gd name="T43" fmla="*/ 48 h 109"/>
                    <a:gd name="T44" fmla="*/ 28 w 37"/>
                    <a:gd name="T45" fmla="*/ 40 h 109"/>
                    <a:gd name="T46" fmla="*/ 29 w 37"/>
                    <a:gd name="T47" fmla="*/ 34 h 109"/>
                    <a:gd name="T48" fmla="*/ 29 w 37"/>
                    <a:gd name="T49" fmla="*/ 30 h 109"/>
                    <a:gd name="T50" fmla="*/ 31 w 37"/>
                    <a:gd name="T51" fmla="*/ 24 h 109"/>
                    <a:gd name="T52" fmla="*/ 32 w 37"/>
                    <a:gd name="T53" fmla="*/ 21 h 109"/>
                    <a:gd name="T54" fmla="*/ 32 w 37"/>
                    <a:gd name="T55" fmla="*/ 18 h 109"/>
                    <a:gd name="T56" fmla="*/ 34 w 37"/>
                    <a:gd name="T57" fmla="*/ 17 h 109"/>
                    <a:gd name="T58" fmla="*/ 34 w 37"/>
                    <a:gd name="T59" fmla="*/ 17 h 109"/>
                    <a:gd name="T60" fmla="*/ 37 w 37"/>
                    <a:gd name="T61" fmla="*/ 2 h 109"/>
                    <a:gd name="T62" fmla="*/ 15 w 37"/>
                    <a:gd name="T63" fmla="*/ 13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" h="109">
                      <a:moveTo>
                        <a:pt x="15" y="13"/>
                      </a:moveTo>
                      <a:lnTo>
                        <a:pt x="18" y="0"/>
                      </a:lnTo>
                      <a:lnTo>
                        <a:pt x="15" y="4"/>
                      </a:lnTo>
                      <a:lnTo>
                        <a:pt x="12" y="8"/>
                      </a:lnTo>
                      <a:lnTo>
                        <a:pt x="10" y="13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6" y="36"/>
                      </a:lnTo>
                      <a:lnTo>
                        <a:pt x="3" y="43"/>
                      </a:lnTo>
                      <a:lnTo>
                        <a:pt x="3" y="52"/>
                      </a:lnTo>
                      <a:lnTo>
                        <a:pt x="3" y="59"/>
                      </a:lnTo>
                      <a:lnTo>
                        <a:pt x="2" y="66"/>
                      </a:lnTo>
                      <a:lnTo>
                        <a:pt x="2" y="74"/>
                      </a:lnTo>
                      <a:lnTo>
                        <a:pt x="0" y="82"/>
                      </a:lnTo>
                      <a:lnTo>
                        <a:pt x="0" y="109"/>
                      </a:lnTo>
                      <a:lnTo>
                        <a:pt x="25" y="109"/>
                      </a:lnTo>
                      <a:lnTo>
                        <a:pt x="25" y="84"/>
                      </a:lnTo>
                      <a:lnTo>
                        <a:pt x="25" y="75"/>
                      </a:lnTo>
                      <a:lnTo>
                        <a:pt x="25" y="61"/>
                      </a:lnTo>
                      <a:lnTo>
                        <a:pt x="26" y="53"/>
                      </a:lnTo>
                      <a:lnTo>
                        <a:pt x="26" y="48"/>
                      </a:lnTo>
                      <a:lnTo>
                        <a:pt x="28" y="40"/>
                      </a:lnTo>
                      <a:lnTo>
                        <a:pt x="29" y="34"/>
                      </a:lnTo>
                      <a:lnTo>
                        <a:pt x="29" y="30"/>
                      </a:lnTo>
                      <a:lnTo>
                        <a:pt x="31" y="24"/>
                      </a:lnTo>
                      <a:lnTo>
                        <a:pt x="32" y="21"/>
                      </a:lnTo>
                      <a:lnTo>
                        <a:pt x="32" y="18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2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4" name="Freeform 33"/>
                <p:cNvSpPr>
                  <a:spLocks/>
                </p:cNvSpPr>
                <p:nvPr/>
              </p:nvSpPr>
              <p:spPr bwMode="auto">
                <a:xfrm>
                  <a:off x="4631" y="2697"/>
                  <a:ext cx="9" cy="22"/>
                </a:xfrm>
                <a:custGeom>
                  <a:avLst/>
                  <a:gdLst>
                    <a:gd name="T0" fmla="*/ 8 w 29"/>
                    <a:gd name="T1" fmla="*/ 0 h 66"/>
                    <a:gd name="T2" fmla="*/ 4 w 29"/>
                    <a:gd name="T3" fmla="*/ 7 h 66"/>
                    <a:gd name="T4" fmla="*/ 2 w 29"/>
                    <a:gd name="T5" fmla="*/ 16 h 66"/>
                    <a:gd name="T6" fmla="*/ 1 w 29"/>
                    <a:gd name="T7" fmla="*/ 23 h 66"/>
                    <a:gd name="T8" fmla="*/ 0 w 29"/>
                    <a:gd name="T9" fmla="*/ 32 h 66"/>
                    <a:gd name="T10" fmla="*/ 1 w 29"/>
                    <a:gd name="T11" fmla="*/ 41 h 66"/>
                    <a:gd name="T12" fmla="*/ 2 w 29"/>
                    <a:gd name="T13" fmla="*/ 50 h 66"/>
                    <a:gd name="T14" fmla="*/ 4 w 29"/>
                    <a:gd name="T15" fmla="*/ 57 h 66"/>
                    <a:gd name="T16" fmla="*/ 7 w 29"/>
                    <a:gd name="T17" fmla="*/ 66 h 66"/>
                    <a:gd name="T18" fmla="*/ 29 w 29"/>
                    <a:gd name="T19" fmla="*/ 55 h 66"/>
                    <a:gd name="T20" fmla="*/ 26 w 29"/>
                    <a:gd name="T21" fmla="*/ 50 h 66"/>
                    <a:gd name="T22" fmla="*/ 24 w 29"/>
                    <a:gd name="T23" fmla="*/ 45 h 66"/>
                    <a:gd name="T24" fmla="*/ 24 w 29"/>
                    <a:gd name="T25" fmla="*/ 38 h 66"/>
                    <a:gd name="T26" fmla="*/ 24 w 29"/>
                    <a:gd name="T27" fmla="*/ 32 h 66"/>
                    <a:gd name="T28" fmla="*/ 24 w 29"/>
                    <a:gd name="T29" fmla="*/ 26 h 66"/>
                    <a:gd name="T30" fmla="*/ 24 w 29"/>
                    <a:gd name="T31" fmla="*/ 21 h 66"/>
                    <a:gd name="T32" fmla="*/ 26 w 29"/>
                    <a:gd name="T33" fmla="*/ 16 h 66"/>
                    <a:gd name="T34" fmla="*/ 29 w 29"/>
                    <a:gd name="T35" fmla="*/ 10 h 66"/>
                    <a:gd name="T36" fmla="*/ 8 w 29"/>
                    <a:gd name="T3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66">
                      <a:moveTo>
                        <a:pt x="8" y="0"/>
                      </a:moveTo>
                      <a:lnTo>
                        <a:pt x="4" y="7"/>
                      </a:lnTo>
                      <a:lnTo>
                        <a:pt x="2" y="16"/>
                      </a:lnTo>
                      <a:lnTo>
                        <a:pt x="1" y="23"/>
                      </a:lnTo>
                      <a:lnTo>
                        <a:pt x="0" y="32"/>
                      </a:lnTo>
                      <a:lnTo>
                        <a:pt x="1" y="41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7" y="66"/>
                      </a:lnTo>
                      <a:lnTo>
                        <a:pt x="29" y="55"/>
                      </a:lnTo>
                      <a:lnTo>
                        <a:pt x="26" y="50"/>
                      </a:lnTo>
                      <a:lnTo>
                        <a:pt x="24" y="45"/>
                      </a:lnTo>
                      <a:lnTo>
                        <a:pt x="24" y="38"/>
                      </a:lnTo>
                      <a:lnTo>
                        <a:pt x="24" y="32"/>
                      </a:lnTo>
                      <a:lnTo>
                        <a:pt x="24" y="26"/>
                      </a:lnTo>
                      <a:lnTo>
                        <a:pt x="24" y="21"/>
                      </a:lnTo>
                      <a:lnTo>
                        <a:pt x="26" y="16"/>
                      </a:lnTo>
                      <a:lnTo>
                        <a:pt x="29" y="1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5" name="Freeform 34"/>
                <p:cNvSpPr>
                  <a:spLocks/>
                </p:cNvSpPr>
                <p:nvPr/>
              </p:nvSpPr>
              <p:spPr bwMode="auto">
                <a:xfrm>
                  <a:off x="4633" y="2684"/>
                  <a:ext cx="18" cy="16"/>
                </a:xfrm>
                <a:custGeom>
                  <a:avLst/>
                  <a:gdLst>
                    <a:gd name="T0" fmla="*/ 47 w 54"/>
                    <a:gd name="T1" fmla="*/ 0 h 49"/>
                    <a:gd name="T2" fmla="*/ 38 w 54"/>
                    <a:gd name="T3" fmla="*/ 3 h 49"/>
                    <a:gd name="T4" fmla="*/ 32 w 54"/>
                    <a:gd name="T5" fmla="*/ 6 h 49"/>
                    <a:gd name="T6" fmla="*/ 25 w 54"/>
                    <a:gd name="T7" fmla="*/ 10 h 49"/>
                    <a:gd name="T8" fmla="*/ 19 w 54"/>
                    <a:gd name="T9" fmla="*/ 14 h 49"/>
                    <a:gd name="T10" fmla="*/ 13 w 54"/>
                    <a:gd name="T11" fmla="*/ 19 h 49"/>
                    <a:gd name="T12" fmla="*/ 9 w 54"/>
                    <a:gd name="T13" fmla="*/ 25 h 49"/>
                    <a:gd name="T14" fmla="*/ 3 w 54"/>
                    <a:gd name="T15" fmla="*/ 32 h 49"/>
                    <a:gd name="T16" fmla="*/ 0 w 54"/>
                    <a:gd name="T17" fmla="*/ 39 h 49"/>
                    <a:gd name="T18" fmla="*/ 21 w 54"/>
                    <a:gd name="T19" fmla="*/ 49 h 49"/>
                    <a:gd name="T20" fmla="*/ 24 w 54"/>
                    <a:gd name="T21" fmla="*/ 44 h 49"/>
                    <a:gd name="T22" fmla="*/ 26 w 54"/>
                    <a:gd name="T23" fmla="*/ 39 h 49"/>
                    <a:gd name="T24" fmla="*/ 31 w 54"/>
                    <a:gd name="T25" fmla="*/ 36 h 49"/>
                    <a:gd name="T26" fmla="*/ 34 w 54"/>
                    <a:gd name="T27" fmla="*/ 32 h 49"/>
                    <a:gd name="T28" fmla="*/ 38 w 54"/>
                    <a:gd name="T29" fmla="*/ 29 h 49"/>
                    <a:gd name="T30" fmla="*/ 42 w 54"/>
                    <a:gd name="T31" fmla="*/ 26 h 49"/>
                    <a:gd name="T32" fmla="*/ 48 w 54"/>
                    <a:gd name="T33" fmla="*/ 25 h 49"/>
                    <a:gd name="T34" fmla="*/ 54 w 54"/>
                    <a:gd name="T35" fmla="*/ 22 h 49"/>
                    <a:gd name="T36" fmla="*/ 47 w 54"/>
                    <a:gd name="T3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4" h="49">
                      <a:moveTo>
                        <a:pt x="47" y="0"/>
                      </a:moveTo>
                      <a:lnTo>
                        <a:pt x="38" y="3"/>
                      </a:lnTo>
                      <a:lnTo>
                        <a:pt x="32" y="6"/>
                      </a:lnTo>
                      <a:lnTo>
                        <a:pt x="25" y="10"/>
                      </a:lnTo>
                      <a:lnTo>
                        <a:pt x="19" y="14"/>
                      </a:lnTo>
                      <a:lnTo>
                        <a:pt x="13" y="19"/>
                      </a:lnTo>
                      <a:lnTo>
                        <a:pt x="9" y="25"/>
                      </a:lnTo>
                      <a:lnTo>
                        <a:pt x="3" y="32"/>
                      </a:lnTo>
                      <a:lnTo>
                        <a:pt x="0" y="39"/>
                      </a:lnTo>
                      <a:lnTo>
                        <a:pt x="21" y="49"/>
                      </a:lnTo>
                      <a:lnTo>
                        <a:pt x="24" y="44"/>
                      </a:lnTo>
                      <a:lnTo>
                        <a:pt x="26" y="39"/>
                      </a:lnTo>
                      <a:lnTo>
                        <a:pt x="31" y="36"/>
                      </a:lnTo>
                      <a:lnTo>
                        <a:pt x="34" y="32"/>
                      </a:lnTo>
                      <a:lnTo>
                        <a:pt x="38" y="29"/>
                      </a:lnTo>
                      <a:lnTo>
                        <a:pt x="42" y="26"/>
                      </a:lnTo>
                      <a:lnTo>
                        <a:pt x="48" y="25"/>
                      </a:lnTo>
                      <a:lnTo>
                        <a:pt x="54" y="22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6" name="Freeform 35"/>
                <p:cNvSpPr>
                  <a:spLocks/>
                </p:cNvSpPr>
                <p:nvPr/>
              </p:nvSpPr>
              <p:spPr bwMode="auto">
                <a:xfrm>
                  <a:off x="4649" y="2679"/>
                  <a:ext cx="29" cy="12"/>
                </a:xfrm>
                <a:custGeom>
                  <a:avLst/>
                  <a:gdLst>
                    <a:gd name="T0" fmla="*/ 86 w 86"/>
                    <a:gd name="T1" fmla="*/ 3 h 37"/>
                    <a:gd name="T2" fmla="*/ 74 w 86"/>
                    <a:gd name="T3" fmla="*/ 2 h 37"/>
                    <a:gd name="T4" fmla="*/ 62 w 86"/>
                    <a:gd name="T5" fmla="*/ 0 h 37"/>
                    <a:gd name="T6" fmla="*/ 52 w 86"/>
                    <a:gd name="T7" fmla="*/ 2 h 37"/>
                    <a:gd name="T8" fmla="*/ 41 w 86"/>
                    <a:gd name="T9" fmla="*/ 2 h 37"/>
                    <a:gd name="T10" fmla="*/ 30 w 86"/>
                    <a:gd name="T11" fmla="*/ 5 h 37"/>
                    <a:gd name="T12" fmla="*/ 20 w 86"/>
                    <a:gd name="T13" fmla="*/ 8 h 37"/>
                    <a:gd name="T14" fmla="*/ 10 w 86"/>
                    <a:gd name="T15" fmla="*/ 11 h 37"/>
                    <a:gd name="T16" fmla="*/ 0 w 86"/>
                    <a:gd name="T17" fmla="*/ 15 h 37"/>
                    <a:gd name="T18" fmla="*/ 7 w 86"/>
                    <a:gd name="T19" fmla="*/ 37 h 37"/>
                    <a:gd name="T20" fmla="*/ 17 w 86"/>
                    <a:gd name="T21" fmla="*/ 34 h 37"/>
                    <a:gd name="T22" fmla="*/ 26 w 86"/>
                    <a:gd name="T23" fmla="*/ 31 h 37"/>
                    <a:gd name="T24" fmla="*/ 38 w 86"/>
                    <a:gd name="T25" fmla="*/ 28 h 37"/>
                    <a:gd name="T26" fmla="*/ 46 w 86"/>
                    <a:gd name="T27" fmla="*/ 25 h 37"/>
                    <a:gd name="T28" fmla="*/ 54 w 86"/>
                    <a:gd name="T29" fmla="*/ 25 h 37"/>
                    <a:gd name="T30" fmla="*/ 62 w 86"/>
                    <a:gd name="T31" fmla="*/ 24 h 37"/>
                    <a:gd name="T32" fmla="*/ 71 w 86"/>
                    <a:gd name="T33" fmla="*/ 25 h 37"/>
                    <a:gd name="T34" fmla="*/ 81 w 86"/>
                    <a:gd name="T35" fmla="*/ 27 h 37"/>
                    <a:gd name="T36" fmla="*/ 86 w 86"/>
                    <a:gd name="T37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6" h="37">
                      <a:moveTo>
                        <a:pt x="86" y="3"/>
                      </a:moveTo>
                      <a:lnTo>
                        <a:pt x="74" y="2"/>
                      </a:lnTo>
                      <a:lnTo>
                        <a:pt x="62" y="0"/>
                      </a:lnTo>
                      <a:lnTo>
                        <a:pt x="52" y="2"/>
                      </a:lnTo>
                      <a:lnTo>
                        <a:pt x="41" y="2"/>
                      </a:lnTo>
                      <a:lnTo>
                        <a:pt x="30" y="5"/>
                      </a:lnTo>
                      <a:lnTo>
                        <a:pt x="20" y="8"/>
                      </a:lnTo>
                      <a:lnTo>
                        <a:pt x="10" y="11"/>
                      </a:lnTo>
                      <a:lnTo>
                        <a:pt x="0" y="15"/>
                      </a:lnTo>
                      <a:lnTo>
                        <a:pt x="7" y="37"/>
                      </a:ln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8" y="28"/>
                      </a:lnTo>
                      <a:lnTo>
                        <a:pt x="46" y="25"/>
                      </a:lnTo>
                      <a:lnTo>
                        <a:pt x="54" y="25"/>
                      </a:lnTo>
                      <a:lnTo>
                        <a:pt x="62" y="24"/>
                      </a:lnTo>
                      <a:lnTo>
                        <a:pt x="71" y="25"/>
                      </a:lnTo>
                      <a:lnTo>
                        <a:pt x="81" y="27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7" name="Freeform 36"/>
                <p:cNvSpPr>
                  <a:spLocks/>
                </p:cNvSpPr>
                <p:nvPr/>
              </p:nvSpPr>
              <p:spPr bwMode="auto">
                <a:xfrm>
                  <a:off x="4676" y="2680"/>
                  <a:ext cx="104" cy="56"/>
                </a:xfrm>
                <a:custGeom>
                  <a:avLst/>
                  <a:gdLst>
                    <a:gd name="T0" fmla="*/ 311 w 311"/>
                    <a:gd name="T1" fmla="*/ 153 h 168"/>
                    <a:gd name="T2" fmla="*/ 306 w 311"/>
                    <a:gd name="T3" fmla="*/ 146 h 168"/>
                    <a:gd name="T4" fmla="*/ 291 w 311"/>
                    <a:gd name="T5" fmla="*/ 138 h 168"/>
                    <a:gd name="T6" fmla="*/ 275 w 311"/>
                    <a:gd name="T7" fmla="*/ 130 h 168"/>
                    <a:gd name="T8" fmla="*/ 259 w 311"/>
                    <a:gd name="T9" fmla="*/ 121 h 168"/>
                    <a:gd name="T10" fmla="*/ 240 w 311"/>
                    <a:gd name="T11" fmla="*/ 111 h 168"/>
                    <a:gd name="T12" fmla="*/ 223 w 311"/>
                    <a:gd name="T13" fmla="*/ 101 h 168"/>
                    <a:gd name="T14" fmla="*/ 202 w 311"/>
                    <a:gd name="T15" fmla="*/ 89 h 168"/>
                    <a:gd name="T16" fmla="*/ 182 w 311"/>
                    <a:gd name="T17" fmla="*/ 79 h 168"/>
                    <a:gd name="T18" fmla="*/ 163 w 311"/>
                    <a:gd name="T19" fmla="*/ 69 h 168"/>
                    <a:gd name="T20" fmla="*/ 141 w 311"/>
                    <a:gd name="T21" fmla="*/ 57 h 168"/>
                    <a:gd name="T22" fmla="*/ 121 w 311"/>
                    <a:gd name="T23" fmla="*/ 47 h 168"/>
                    <a:gd name="T24" fmla="*/ 101 w 311"/>
                    <a:gd name="T25" fmla="*/ 37 h 168"/>
                    <a:gd name="T26" fmla="*/ 80 w 311"/>
                    <a:gd name="T27" fmla="*/ 26 h 168"/>
                    <a:gd name="T28" fmla="*/ 60 w 311"/>
                    <a:gd name="T29" fmla="*/ 19 h 168"/>
                    <a:gd name="T30" fmla="*/ 42 w 311"/>
                    <a:gd name="T31" fmla="*/ 12 h 168"/>
                    <a:gd name="T32" fmla="*/ 23 w 311"/>
                    <a:gd name="T33" fmla="*/ 5 h 168"/>
                    <a:gd name="T34" fmla="*/ 5 w 311"/>
                    <a:gd name="T35" fmla="*/ 0 h 168"/>
                    <a:gd name="T36" fmla="*/ 0 w 311"/>
                    <a:gd name="T37" fmla="*/ 24 h 168"/>
                    <a:gd name="T38" fmla="*/ 16 w 311"/>
                    <a:gd name="T39" fmla="*/ 28 h 168"/>
                    <a:gd name="T40" fmla="*/ 34 w 311"/>
                    <a:gd name="T41" fmla="*/ 34 h 168"/>
                    <a:gd name="T42" fmla="*/ 53 w 311"/>
                    <a:gd name="T43" fmla="*/ 41 h 168"/>
                    <a:gd name="T44" fmla="*/ 71 w 311"/>
                    <a:gd name="T45" fmla="*/ 48 h 168"/>
                    <a:gd name="T46" fmla="*/ 90 w 311"/>
                    <a:gd name="T47" fmla="*/ 58 h 168"/>
                    <a:gd name="T48" fmla="*/ 111 w 311"/>
                    <a:gd name="T49" fmla="*/ 67 h 168"/>
                    <a:gd name="T50" fmla="*/ 131 w 311"/>
                    <a:gd name="T51" fmla="*/ 77 h 168"/>
                    <a:gd name="T52" fmla="*/ 151 w 311"/>
                    <a:gd name="T53" fmla="*/ 89 h 168"/>
                    <a:gd name="T54" fmla="*/ 172 w 311"/>
                    <a:gd name="T55" fmla="*/ 99 h 168"/>
                    <a:gd name="T56" fmla="*/ 191 w 311"/>
                    <a:gd name="T57" fmla="*/ 109 h 168"/>
                    <a:gd name="T58" fmla="*/ 211 w 311"/>
                    <a:gd name="T59" fmla="*/ 121 h 168"/>
                    <a:gd name="T60" fmla="*/ 230 w 311"/>
                    <a:gd name="T61" fmla="*/ 131 h 168"/>
                    <a:gd name="T62" fmla="*/ 247 w 311"/>
                    <a:gd name="T63" fmla="*/ 141 h 168"/>
                    <a:gd name="T64" fmla="*/ 265 w 311"/>
                    <a:gd name="T65" fmla="*/ 150 h 168"/>
                    <a:gd name="T66" fmla="*/ 281 w 311"/>
                    <a:gd name="T67" fmla="*/ 159 h 168"/>
                    <a:gd name="T68" fmla="*/ 295 w 311"/>
                    <a:gd name="T69" fmla="*/ 168 h 168"/>
                    <a:gd name="T70" fmla="*/ 290 w 311"/>
                    <a:gd name="T71" fmla="*/ 160 h 168"/>
                    <a:gd name="T72" fmla="*/ 311 w 311"/>
                    <a:gd name="T73" fmla="*/ 15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1" h="168">
                      <a:moveTo>
                        <a:pt x="311" y="153"/>
                      </a:moveTo>
                      <a:lnTo>
                        <a:pt x="306" y="146"/>
                      </a:lnTo>
                      <a:lnTo>
                        <a:pt x="291" y="138"/>
                      </a:lnTo>
                      <a:lnTo>
                        <a:pt x="275" y="130"/>
                      </a:lnTo>
                      <a:lnTo>
                        <a:pt x="259" y="121"/>
                      </a:lnTo>
                      <a:lnTo>
                        <a:pt x="240" y="111"/>
                      </a:lnTo>
                      <a:lnTo>
                        <a:pt x="223" y="101"/>
                      </a:lnTo>
                      <a:lnTo>
                        <a:pt x="202" y="89"/>
                      </a:lnTo>
                      <a:lnTo>
                        <a:pt x="182" y="79"/>
                      </a:lnTo>
                      <a:lnTo>
                        <a:pt x="163" y="69"/>
                      </a:lnTo>
                      <a:lnTo>
                        <a:pt x="141" y="57"/>
                      </a:lnTo>
                      <a:lnTo>
                        <a:pt x="121" y="47"/>
                      </a:lnTo>
                      <a:lnTo>
                        <a:pt x="101" y="37"/>
                      </a:lnTo>
                      <a:lnTo>
                        <a:pt x="80" y="26"/>
                      </a:lnTo>
                      <a:lnTo>
                        <a:pt x="60" y="19"/>
                      </a:lnTo>
                      <a:lnTo>
                        <a:pt x="42" y="12"/>
                      </a:lnTo>
                      <a:lnTo>
                        <a:pt x="23" y="5"/>
                      </a:lnTo>
                      <a:lnTo>
                        <a:pt x="5" y="0"/>
                      </a:lnTo>
                      <a:lnTo>
                        <a:pt x="0" y="24"/>
                      </a:lnTo>
                      <a:lnTo>
                        <a:pt x="16" y="28"/>
                      </a:lnTo>
                      <a:lnTo>
                        <a:pt x="34" y="34"/>
                      </a:lnTo>
                      <a:lnTo>
                        <a:pt x="53" y="41"/>
                      </a:lnTo>
                      <a:lnTo>
                        <a:pt x="71" y="48"/>
                      </a:lnTo>
                      <a:lnTo>
                        <a:pt x="90" y="58"/>
                      </a:lnTo>
                      <a:lnTo>
                        <a:pt x="111" y="67"/>
                      </a:lnTo>
                      <a:lnTo>
                        <a:pt x="131" y="77"/>
                      </a:lnTo>
                      <a:lnTo>
                        <a:pt x="151" y="89"/>
                      </a:lnTo>
                      <a:lnTo>
                        <a:pt x="172" y="99"/>
                      </a:lnTo>
                      <a:lnTo>
                        <a:pt x="191" y="109"/>
                      </a:lnTo>
                      <a:lnTo>
                        <a:pt x="211" y="121"/>
                      </a:lnTo>
                      <a:lnTo>
                        <a:pt x="230" y="131"/>
                      </a:lnTo>
                      <a:lnTo>
                        <a:pt x="247" y="141"/>
                      </a:lnTo>
                      <a:lnTo>
                        <a:pt x="265" y="150"/>
                      </a:lnTo>
                      <a:lnTo>
                        <a:pt x="281" y="159"/>
                      </a:lnTo>
                      <a:lnTo>
                        <a:pt x="295" y="168"/>
                      </a:lnTo>
                      <a:lnTo>
                        <a:pt x="290" y="160"/>
                      </a:lnTo>
                      <a:lnTo>
                        <a:pt x="311" y="1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8" name="Freeform 37"/>
                <p:cNvSpPr>
                  <a:spLocks/>
                </p:cNvSpPr>
                <p:nvPr/>
              </p:nvSpPr>
              <p:spPr bwMode="auto">
                <a:xfrm>
                  <a:off x="4768" y="2731"/>
                  <a:ext cx="17" cy="73"/>
                </a:xfrm>
                <a:custGeom>
                  <a:avLst/>
                  <a:gdLst>
                    <a:gd name="T0" fmla="*/ 10 w 51"/>
                    <a:gd name="T1" fmla="*/ 218 h 218"/>
                    <a:gd name="T2" fmla="*/ 20 w 51"/>
                    <a:gd name="T3" fmla="*/ 211 h 218"/>
                    <a:gd name="T4" fmla="*/ 26 w 51"/>
                    <a:gd name="T5" fmla="*/ 199 h 218"/>
                    <a:gd name="T6" fmla="*/ 32 w 51"/>
                    <a:gd name="T7" fmla="*/ 186 h 218"/>
                    <a:gd name="T8" fmla="*/ 36 w 51"/>
                    <a:gd name="T9" fmla="*/ 175 h 218"/>
                    <a:gd name="T10" fmla="*/ 41 w 51"/>
                    <a:gd name="T11" fmla="*/ 161 h 218"/>
                    <a:gd name="T12" fmla="*/ 44 w 51"/>
                    <a:gd name="T13" fmla="*/ 148 h 218"/>
                    <a:gd name="T14" fmla="*/ 47 w 51"/>
                    <a:gd name="T15" fmla="*/ 137 h 218"/>
                    <a:gd name="T16" fmla="*/ 48 w 51"/>
                    <a:gd name="T17" fmla="*/ 122 h 218"/>
                    <a:gd name="T18" fmla="*/ 49 w 51"/>
                    <a:gd name="T19" fmla="*/ 109 h 218"/>
                    <a:gd name="T20" fmla="*/ 51 w 51"/>
                    <a:gd name="T21" fmla="*/ 95 h 218"/>
                    <a:gd name="T22" fmla="*/ 51 w 51"/>
                    <a:gd name="T23" fmla="*/ 81 h 218"/>
                    <a:gd name="T24" fmla="*/ 51 w 51"/>
                    <a:gd name="T25" fmla="*/ 68 h 218"/>
                    <a:gd name="T26" fmla="*/ 49 w 51"/>
                    <a:gd name="T27" fmla="*/ 55 h 218"/>
                    <a:gd name="T28" fmla="*/ 48 w 51"/>
                    <a:gd name="T29" fmla="*/ 41 h 218"/>
                    <a:gd name="T30" fmla="*/ 45 w 51"/>
                    <a:gd name="T31" fmla="*/ 26 h 218"/>
                    <a:gd name="T32" fmla="*/ 42 w 51"/>
                    <a:gd name="T33" fmla="*/ 13 h 218"/>
                    <a:gd name="T34" fmla="*/ 36 w 51"/>
                    <a:gd name="T35" fmla="*/ 0 h 218"/>
                    <a:gd name="T36" fmla="*/ 15 w 51"/>
                    <a:gd name="T37" fmla="*/ 7 h 218"/>
                    <a:gd name="T38" fmla="*/ 19 w 51"/>
                    <a:gd name="T39" fmla="*/ 19 h 218"/>
                    <a:gd name="T40" fmla="*/ 22 w 51"/>
                    <a:gd name="T41" fmla="*/ 32 h 218"/>
                    <a:gd name="T42" fmla="*/ 25 w 51"/>
                    <a:gd name="T43" fmla="*/ 45 h 218"/>
                    <a:gd name="T44" fmla="*/ 26 w 51"/>
                    <a:gd name="T45" fmla="*/ 57 h 218"/>
                    <a:gd name="T46" fmla="*/ 28 w 51"/>
                    <a:gd name="T47" fmla="*/ 70 h 218"/>
                    <a:gd name="T48" fmla="*/ 29 w 51"/>
                    <a:gd name="T49" fmla="*/ 81 h 218"/>
                    <a:gd name="T50" fmla="*/ 28 w 51"/>
                    <a:gd name="T51" fmla="*/ 95 h 218"/>
                    <a:gd name="T52" fmla="*/ 28 w 51"/>
                    <a:gd name="T53" fmla="*/ 108 h 218"/>
                    <a:gd name="T54" fmla="*/ 26 w 51"/>
                    <a:gd name="T55" fmla="*/ 119 h 218"/>
                    <a:gd name="T56" fmla="*/ 23 w 51"/>
                    <a:gd name="T57" fmla="*/ 131 h 218"/>
                    <a:gd name="T58" fmla="*/ 20 w 51"/>
                    <a:gd name="T59" fmla="*/ 143 h 218"/>
                    <a:gd name="T60" fmla="*/ 17 w 51"/>
                    <a:gd name="T61" fmla="*/ 156 h 218"/>
                    <a:gd name="T62" fmla="*/ 15 w 51"/>
                    <a:gd name="T63" fmla="*/ 167 h 218"/>
                    <a:gd name="T64" fmla="*/ 10 w 51"/>
                    <a:gd name="T65" fmla="*/ 179 h 218"/>
                    <a:gd name="T66" fmla="*/ 4 w 51"/>
                    <a:gd name="T67" fmla="*/ 191 h 218"/>
                    <a:gd name="T68" fmla="*/ 0 w 51"/>
                    <a:gd name="T69" fmla="*/ 201 h 218"/>
                    <a:gd name="T70" fmla="*/ 10 w 51"/>
                    <a:gd name="T71" fmla="*/ 195 h 218"/>
                    <a:gd name="T72" fmla="*/ 10 w 51"/>
                    <a:gd name="T73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1" h="218">
                      <a:moveTo>
                        <a:pt x="10" y="218"/>
                      </a:moveTo>
                      <a:lnTo>
                        <a:pt x="20" y="211"/>
                      </a:lnTo>
                      <a:lnTo>
                        <a:pt x="26" y="199"/>
                      </a:lnTo>
                      <a:lnTo>
                        <a:pt x="32" y="186"/>
                      </a:lnTo>
                      <a:lnTo>
                        <a:pt x="36" y="175"/>
                      </a:lnTo>
                      <a:lnTo>
                        <a:pt x="41" y="161"/>
                      </a:lnTo>
                      <a:lnTo>
                        <a:pt x="44" y="148"/>
                      </a:lnTo>
                      <a:lnTo>
                        <a:pt x="47" y="137"/>
                      </a:lnTo>
                      <a:lnTo>
                        <a:pt x="48" y="122"/>
                      </a:lnTo>
                      <a:lnTo>
                        <a:pt x="49" y="109"/>
                      </a:lnTo>
                      <a:lnTo>
                        <a:pt x="51" y="95"/>
                      </a:lnTo>
                      <a:lnTo>
                        <a:pt x="51" y="81"/>
                      </a:lnTo>
                      <a:lnTo>
                        <a:pt x="51" y="68"/>
                      </a:lnTo>
                      <a:lnTo>
                        <a:pt x="49" y="55"/>
                      </a:lnTo>
                      <a:lnTo>
                        <a:pt x="48" y="41"/>
                      </a:lnTo>
                      <a:lnTo>
                        <a:pt x="45" y="26"/>
                      </a:lnTo>
                      <a:lnTo>
                        <a:pt x="42" y="13"/>
                      </a:lnTo>
                      <a:lnTo>
                        <a:pt x="36" y="0"/>
                      </a:lnTo>
                      <a:lnTo>
                        <a:pt x="15" y="7"/>
                      </a:lnTo>
                      <a:lnTo>
                        <a:pt x="19" y="19"/>
                      </a:lnTo>
                      <a:lnTo>
                        <a:pt x="22" y="32"/>
                      </a:lnTo>
                      <a:lnTo>
                        <a:pt x="25" y="45"/>
                      </a:lnTo>
                      <a:lnTo>
                        <a:pt x="26" y="57"/>
                      </a:lnTo>
                      <a:lnTo>
                        <a:pt x="28" y="70"/>
                      </a:lnTo>
                      <a:lnTo>
                        <a:pt x="29" y="81"/>
                      </a:lnTo>
                      <a:lnTo>
                        <a:pt x="28" y="95"/>
                      </a:lnTo>
                      <a:lnTo>
                        <a:pt x="28" y="108"/>
                      </a:lnTo>
                      <a:lnTo>
                        <a:pt x="26" y="119"/>
                      </a:lnTo>
                      <a:lnTo>
                        <a:pt x="23" y="131"/>
                      </a:lnTo>
                      <a:lnTo>
                        <a:pt x="20" y="143"/>
                      </a:lnTo>
                      <a:lnTo>
                        <a:pt x="17" y="156"/>
                      </a:lnTo>
                      <a:lnTo>
                        <a:pt x="15" y="167"/>
                      </a:lnTo>
                      <a:lnTo>
                        <a:pt x="10" y="179"/>
                      </a:lnTo>
                      <a:lnTo>
                        <a:pt x="4" y="191"/>
                      </a:lnTo>
                      <a:lnTo>
                        <a:pt x="0" y="201"/>
                      </a:lnTo>
                      <a:lnTo>
                        <a:pt x="10" y="195"/>
                      </a:lnTo>
                      <a:lnTo>
                        <a:pt x="10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9" name="Freeform 38"/>
                <p:cNvSpPr>
                  <a:spLocks/>
                </p:cNvSpPr>
                <p:nvPr/>
              </p:nvSpPr>
              <p:spPr bwMode="auto">
                <a:xfrm>
                  <a:off x="4747" y="2793"/>
                  <a:ext cx="24" cy="11"/>
                </a:xfrm>
                <a:custGeom>
                  <a:avLst/>
                  <a:gdLst>
                    <a:gd name="T0" fmla="*/ 0 w 71"/>
                    <a:gd name="T1" fmla="*/ 19 h 33"/>
                    <a:gd name="T2" fmla="*/ 10 w 71"/>
                    <a:gd name="T3" fmla="*/ 24 h 33"/>
                    <a:gd name="T4" fmla="*/ 14 w 71"/>
                    <a:gd name="T5" fmla="*/ 24 h 33"/>
                    <a:gd name="T6" fmla="*/ 22 w 71"/>
                    <a:gd name="T7" fmla="*/ 24 h 33"/>
                    <a:gd name="T8" fmla="*/ 29 w 71"/>
                    <a:gd name="T9" fmla="*/ 26 h 33"/>
                    <a:gd name="T10" fmla="*/ 39 w 71"/>
                    <a:gd name="T11" fmla="*/ 29 h 33"/>
                    <a:gd name="T12" fmla="*/ 46 w 71"/>
                    <a:gd name="T13" fmla="*/ 30 h 33"/>
                    <a:gd name="T14" fmla="*/ 57 w 71"/>
                    <a:gd name="T15" fmla="*/ 32 h 33"/>
                    <a:gd name="T16" fmla="*/ 65 w 71"/>
                    <a:gd name="T17" fmla="*/ 32 h 33"/>
                    <a:gd name="T18" fmla="*/ 71 w 71"/>
                    <a:gd name="T19" fmla="*/ 33 h 33"/>
                    <a:gd name="T20" fmla="*/ 71 w 71"/>
                    <a:gd name="T21" fmla="*/ 10 h 33"/>
                    <a:gd name="T22" fmla="*/ 67 w 71"/>
                    <a:gd name="T23" fmla="*/ 10 h 33"/>
                    <a:gd name="T24" fmla="*/ 61 w 71"/>
                    <a:gd name="T25" fmla="*/ 8 h 33"/>
                    <a:gd name="T26" fmla="*/ 52 w 71"/>
                    <a:gd name="T27" fmla="*/ 7 h 33"/>
                    <a:gd name="T28" fmla="*/ 42 w 71"/>
                    <a:gd name="T29" fmla="*/ 6 h 33"/>
                    <a:gd name="T30" fmla="*/ 33 w 71"/>
                    <a:gd name="T31" fmla="*/ 4 h 33"/>
                    <a:gd name="T32" fmla="*/ 25 w 71"/>
                    <a:gd name="T33" fmla="*/ 1 h 33"/>
                    <a:gd name="T34" fmla="*/ 16 w 71"/>
                    <a:gd name="T35" fmla="*/ 1 h 33"/>
                    <a:gd name="T36" fmla="*/ 10 w 71"/>
                    <a:gd name="T37" fmla="*/ 0 h 33"/>
                    <a:gd name="T38" fmla="*/ 20 w 71"/>
                    <a:gd name="T39" fmla="*/ 6 h 33"/>
                    <a:gd name="T40" fmla="*/ 0 w 71"/>
                    <a:gd name="T41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33">
                      <a:moveTo>
                        <a:pt x="0" y="19"/>
                      </a:move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22" y="24"/>
                      </a:lnTo>
                      <a:lnTo>
                        <a:pt x="29" y="26"/>
                      </a:lnTo>
                      <a:lnTo>
                        <a:pt x="39" y="29"/>
                      </a:lnTo>
                      <a:lnTo>
                        <a:pt x="46" y="30"/>
                      </a:lnTo>
                      <a:lnTo>
                        <a:pt x="57" y="32"/>
                      </a:lnTo>
                      <a:lnTo>
                        <a:pt x="65" y="32"/>
                      </a:lnTo>
                      <a:lnTo>
                        <a:pt x="71" y="33"/>
                      </a:lnTo>
                      <a:lnTo>
                        <a:pt x="71" y="10"/>
                      </a:lnTo>
                      <a:lnTo>
                        <a:pt x="67" y="10"/>
                      </a:lnTo>
                      <a:lnTo>
                        <a:pt x="61" y="8"/>
                      </a:lnTo>
                      <a:lnTo>
                        <a:pt x="52" y="7"/>
                      </a:lnTo>
                      <a:lnTo>
                        <a:pt x="42" y="6"/>
                      </a:lnTo>
                      <a:lnTo>
                        <a:pt x="33" y="4"/>
                      </a:lnTo>
                      <a:lnTo>
                        <a:pt x="25" y="1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20" y="6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0" name="Freeform 39"/>
                <p:cNvSpPr>
                  <a:spLocks/>
                </p:cNvSpPr>
                <p:nvPr/>
              </p:nvSpPr>
              <p:spPr bwMode="auto">
                <a:xfrm>
                  <a:off x="4710" y="2739"/>
                  <a:ext cx="44" cy="60"/>
                </a:xfrm>
                <a:custGeom>
                  <a:avLst/>
                  <a:gdLst>
                    <a:gd name="T0" fmla="*/ 23 w 132"/>
                    <a:gd name="T1" fmla="*/ 8 h 181"/>
                    <a:gd name="T2" fmla="*/ 1 w 132"/>
                    <a:gd name="T3" fmla="*/ 13 h 181"/>
                    <a:gd name="T4" fmla="*/ 9 w 132"/>
                    <a:gd name="T5" fmla="*/ 24 h 181"/>
                    <a:gd name="T6" fmla="*/ 16 w 132"/>
                    <a:gd name="T7" fmla="*/ 35 h 181"/>
                    <a:gd name="T8" fmla="*/ 22 w 132"/>
                    <a:gd name="T9" fmla="*/ 45 h 181"/>
                    <a:gd name="T10" fmla="*/ 29 w 132"/>
                    <a:gd name="T11" fmla="*/ 56 h 181"/>
                    <a:gd name="T12" fmla="*/ 36 w 132"/>
                    <a:gd name="T13" fmla="*/ 66 h 181"/>
                    <a:gd name="T14" fmla="*/ 44 w 132"/>
                    <a:gd name="T15" fmla="*/ 76 h 181"/>
                    <a:gd name="T16" fmla="*/ 49 w 132"/>
                    <a:gd name="T17" fmla="*/ 86 h 181"/>
                    <a:gd name="T18" fmla="*/ 57 w 132"/>
                    <a:gd name="T19" fmla="*/ 98 h 181"/>
                    <a:gd name="T20" fmla="*/ 64 w 132"/>
                    <a:gd name="T21" fmla="*/ 108 h 181"/>
                    <a:gd name="T22" fmla="*/ 71 w 132"/>
                    <a:gd name="T23" fmla="*/ 118 h 181"/>
                    <a:gd name="T24" fmla="*/ 77 w 132"/>
                    <a:gd name="T25" fmla="*/ 128 h 181"/>
                    <a:gd name="T26" fmla="*/ 84 w 132"/>
                    <a:gd name="T27" fmla="*/ 138 h 181"/>
                    <a:gd name="T28" fmla="*/ 92 w 132"/>
                    <a:gd name="T29" fmla="*/ 149 h 181"/>
                    <a:gd name="T30" fmla="*/ 99 w 132"/>
                    <a:gd name="T31" fmla="*/ 160 h 181"/>
                    <a:gd name="T32" fmla="*/ 105 w 132"/>
                    <a:gd name="T33" fmla="*/ 170 h 181"/>
                    <a:gd name="T34" fmla="*/ 112 w 132"/>
                    <a:gd name="T35" fmla="*/ 181 h 181"/>
                    <a:gd name="T36" fmla="*/ 132 w 132"/>
                    <a:gd name="T37" fmla="*/ 168 h 181"/>
                    <a:gd name="T38" fmla="*/ 125 w 132"/>
                    <a:gd name="T39" fmla="*/ 157 h 181"/>
                    <a:gd name="T40" fmla="*/ 118 w 132"/>
                    <a:gd name="T41" fmla="*/ 147 h 181"/>
                    <a:gd name="T42" fmla="*/ 111 w 132"/>
                    <a:gd name="T43" fmla="*/ 137 h 181"/>
                    <a:gd name="T44" fmla="*/ 105 w 132"/>
                    <a:gd name="T45" fmla="*/ 125 h 181"/>
                    <a:gd name="T46" fmla="*/ 97 w 132"/>
                    <a:gd name="T47" fmla="*/ 115 h 181"/>
                    <a:gd name="T48" fmla="*/ 90 w 132"/>
                    <a:gd name="T49" fmla="*/ 105 h 181"/>
                    <a:gd name="T50" fmla="*/ 83 w 132"/>
                    <a:gd name="T51" fmla="*/ 93 h 181"/>
                    <a:gd name="T52" fmla="*/ 77 w 132"/>
                    <a:gd name="T53" fmla="*/ 85 h 181"/>
                    <a:gd name="T54" fmla="*/ 70 w 132"/>
                    <a:gd name="T55" fmla="*/ 73 h 181"/>
                    <a:gd name="T56" fmla="*/ 63 w 132"/>
                    <a:gd name="T57" fmla="*/ 63 h 181"/>
                    <a:gd name="T58" fmla="*/ 55 w 132"/>
                    <a:gd name="T59" fmla="*/ 53 h 181"/>
                    <a:gd name="T60" fmla="*/ 48 w 132"/>
                    <a:gd name="T61" fmla="*/ 42 h 181"/>
                    <a:gd name="T62" fmla="*/ 42 w 132"/>
                    <a:gd name="T63" fmla="*/ 32 h 181"/>
                    <a:gd name="T64" fmla="*/ 35 w 132"/>
                    <a:gd name="T65" fmla="*/ 22 h 181"/>
                    <a:gd name="T66" fmla="*/ 28 w 132"/>
                    <a:gd name="T67" fmla="*/ 10 h 181"/>
                    <a:gd name="T68" fmla="*/ 20 w 132"/>
                    <a:gd name="T69" fmla="*/ 0 h 181"/>
                    <a:gd name="T70" fmla="*/ 0 w 132"/>
                    <a:gd name="T71" fmla="*/ 8 h 181"/>
                    <a:gd name="T72" fmla="*/ 23 w 132"/>
                    <a:gd name="T73" fmla="*/ 8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2" h="181">
                      <a:moveTo>
                        <a:pt x="23" y="8"/>
                      </a:moveTo>
                      <a:lnTo>
                        <a:pt x="1" y="13"/>
                      </a:lnTo>
                      <a:lnTo>
                        <a:pt x="9" y="24"/>
                      </a:lnTo>
                      <a:lnTo>
                        <a:pt x="16" y="35"/>
                      </a:lnTo>
                      <a:lnTo>
                        <a:pt x="22" y="45"/>
                      </a:lnTo>
                      <a:lnTo>
                        <a:pt x="29" y="56"/>
                      </a:lnTo>
                      <a:lnTo>
                        <a:pt x="36" y="66"/>
                      </a:lnTo>
                      <a:lnTo>
                        <a:pt x="44" y="76"/>
                      </a:lnTo>
                      <a:lnTo>
                        <a:pt x="49" y="86"/>
                      </a:lnTo>
                      <a:lnTo>
                        <a:pt x="57" y="98"/>
                      </a:lnTo>
                      <a:lnTo>
                        <a:pt x="64" y="108"/>
                      </a:lnTo>
                      <a:lnTo>
                        <a:pt x="71" y="118"/>
                      </a:lnTo>
                      <a:lnTo>
                        <a:pt x="77" y="128"/>
                      </a:lnTo>
                      <a:lnTo>
                        <a:pt x="84" y="138"/>
                      </a:lnTo>
                      <a:lnTo>
                        <a:pt x="92" y="149"/>
                      </a:lnTo>
                      <a:lnTo>
                        <a:pt x="99" y="160"/>
                      </a:lnTo>
                      <a:lnTo>
                        <a:pt x="105" y="170"/>
                      </a:lnTo>
                      <a:lnTo>
                        <a:pt x="112" y="181"/>
                      </a:lnTo>
                      <a:lnTo>
                        <a:pt x="132" y="168"/>
                      </a:lnTo>
                      <a:lnTo>
                        <a:pt x="125" y="157"/>
                      </a:lnTo>
                      <a:lnTo>
                        <a:pt x="118" y="147"/>
                      </a:lnTo>
                      <a:lnTo>
                        <a:pt x="111" y="137"/>
                      </a:lnTo>
                      <a:lnTo>
                        <a:pt x="105" y="125"/>
                      </a:lnTo>
                      <a:lnTo>
                        <a:pt x="97" y="115"/>
                      </a:lnTo>
                      <a:lnTo>
                        <a:pt x="90" y="105"/>
                      </a:lnTo>
                      <a:lnTo>
                        <a:pt x="83" y="93"/>
                      </a:lnTo>
                      <a:lnTo>
                        <a:pt x="77" y="85"/>
                      </a:lnTo>
                      <a:lnTo>
                        <a:pt x="70" y="73"/>
                      </a:lnTo>
                      <a:lnTo>
                        <a:pt x="63" y="63"/>
                      </a:lnTo>
                      <a:lnTo>
                        <a:pt x="55" y="53"/>
                      </a:lnTo>
                      <a:lnTo>
                        <a:pt x="48" y="42"/>
                      </a:lnTo>
                      <a:lnTo>
                        <a:pt x="42" y="32"/>
                      </a:lnTo>
                      <a:lnTo>
                        <a:pt x="35" y="22"/>
                      </a:lnTo>
                      <a:lnTo>
                        <a:pt x="28" y="10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1" name="Freeform 40"/>
                <p:cNvSpPr>
                  <a:spLocks/>
                </p:cNvSpPr>
                <p:nvPr/>
              </p:nvSpPr>
              <p:spPr bwMode="auto">
                <a:xfrm>
                  <a:off x="4633" y="2714"/>
                  <a:ext cx="7" cy="5"/>
                </a:xfrm>
                <a:custGeom>
                  <a:avLst/>
                  <a:gdLst>
                    <a:gd name="T0" fmla="*/ 22 w 22"/>
                    <a:gd name="T1" fmla="*/ 5 h 16"/>
                    <a:gd name="T2" fmla="*/ 19 w 22"/>
                    <a:gd name="T3" fmla="*/ 1 h 16"/>
                    <a:gd name="T4" fmla="*/ 14 w 22"/>
                    <a:gd name="T5" fmla="*/ 0 h 16"/>
                    <a:gd name="T6" fmla="*/ 10 w 22"/>
                    <a:gd name="T7" fmla="*/ 0 h 16"/>
                    <a:gd name="T8" fmla="*/ 6 w 22"/>
                    <a:gd name="T9" fmla="*/ 1 h 16"/>
                    <a:gd name="T10" fmla="*/ 3 w 22"/>
                    <a:gd name="T11" fmla="*/ 4 h 16"/>
                    <a:gd name="T12" fmla="*/ 0 w 22"/>
                    <a:gd name="T13" fmla="*/ 7 h 16"/>
                    <a:gd name="T14" fmla="*/ 0 w 22"/>
                    <a:gd name="T15" fmla="*/ 11 h 16"/>
                    <a:gd name="T16" fmla="*/ 1 w 22"/>
                    <a:gd name="T17" fmla="*/ 16 h 16"/>
                    <a:gd name="T18" fmla="*/ 22 w 22"/>
                    <a:gd name="T1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22" y="5"/>
                      </a:move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2" name="Freeform 41"/>
                <p:cNvSpPr>
                  <a:spLocks/>
                </p:cNvSpPr>
                <p:nvPr/>
              </p:nvSpPr>
              <p:spPr bwMode="auto">
                <a:xfrm>
                  <a:off x="4633" y="2715"/>
                  <a:ext cx="41" cy="14"/>
                </a:xfrm>
                <a:custGeom>
                  <a:avLst/>
                  <a:gdLst>
                    <a:gd name="T0" fmla="*/ 121 w 121"/>
                    <a:gd name="T1" fmla="*/ 8 h 40"/>
                    <a:gd name="T2" fmla="*/ 103 w 121"/>
                    <a:gd name="T3" fmla="*/ 3 h 40"/>
                    <a:gd name="T4" fmla="*/ 98 w 121"/>
                    <a:gd name="T5" fmla="*/ 8 h 40"/>
                    <a:gd name="T6" fmla="*/ 93 w 121"/>
                    <a:gd name="T7" fmla="*/ 9 h 40"/>
                    <a:gd name="T8" fmla="*/ 88 w 121"/>
                    <a:gd name="T9" fmla="*/ 12 h 40"/>
                    <a:gd name="T10" fmla="*/ 82 w 121"/>
                    <a:gd name="T11" fmla="*/ 14 h 40"/>
                    <a:gd name="T12" fmla="*/ 76 w 121"/>
                    <a:gd name="T13" fmla="*/ 15 h 40"/>
                    <a:gd name="T14" fmla="*/ 69 w 121"/>
                    <a:gd name="T15" fmla="*/ 16 h 40"/>
                    <a:gd name="T16" fmla="*/ 63 w 121"/>
                    <a:gd name="T17" fmla="*/ 16 h 40"/>
                    <a:gd name="T18" fmla="*/ 56 w 121"/>
                    <a:gd name="T19" fmla="*/ 15 h 40"/>
                    <a:gd name="T20" fmla="*/ 48 w 121"/>
                    <a:gd name="T21" fmla="*/ 15 h 40"/>
                    <a:gd name="T22" fmla="*/ 44 w 121"/>
                    <a:gd name="T23" fmla="*/ 14 h 40"/>
                    <a:gd name="T24" fmla="*/ 38 w 121"/>
                    <a:gd name="T25" fmla="*/ 12 h 40"/>
                    <a:gd name="T26" fmla="*/ 32 w 121"/>
                    <a:gd name="T27" fmla="*/ 9 h 40"/>
                    <a:gd name="T28" fmla="*/ 28 w 121"/>
                    <a:gd name="T29" fmla="*/ 8 h 40"/>
                    <a:gd name="T30" fmla="*/ 25 w 121"/>
                    <a:gd name="T31" fmla="*/ 5 h 40"/>
                    <a:gd name="T32" fmla="*/ 22 w 121"/>
                    <a:gd name="T33" fmla="*/ 2 h 40"/>
                    <a:gd name="T34" fmla="*/ 21 w 121"/>
                    <a:gd name="T35" fmla="*/ 0 h 40"/>
                    <a:gd name="T36" fmla="*/ 0 w 121"/>
                    <a:gd name="T37" fmla="*/ 11 h 40"/>
                    <a:gd name="T38" fmla="*/ 3 w 121"/>
                    <a:gd name="T39" fmla="*/ 18 h 40"/>
                    <a:gd name="T40" fmla="*/ 9 w 121"/>
                    <a:gd name="T41" fmla="*/ 24 h 40"/>
                    <a:gd name="T42" fmla="*/ 16 w 121"/>
                    <a:gd name="T43" fmla="*/ 28 h 40"/>
                    <a:gd name="T44" fmla="*/ 22 w 121"/>
                    <a:gd name="T45" fmla="*/ 31 h 40"/>
                    <a:gd name="T46" fmla="*/ 29 w 121"/>
                    <a:gd name="T47" fmla="*/ 34 h 40"/>
                    <a:gd name="T48" fmla="*/ 38 w 121"/>
                    <a:gd name="T49" fmla="*/ 37 h 40"/>
                    <a:gd name="T50" fmla="*/ 45 w 121"/>
                    <a:gd name="T51" fmla="*/ 38 h 40"/>
                    <a:gd name="T52" fmla="*/ 53 w 121"/>
                    <a:gd name="T53" fmla="*/ 38 h 40"/>
                    <a:gd name="T54" fmla="*/ 61 w 121"/>
                    <a:gd name="T55" fmla="*/ 40 h 40"/>
                    <a:gd name="T56" fmla="*/ 70 w 121"/>
                    <a:gd name="T57" fmla="*/ 40 h 40"/>
                    <a:gd name="T58" fmla="*/ 79 w 121"/>
                    <a:gd name="T59" fmla="*/ 38 h 40"/>
                    <a:gd name="T60" fmla="*/ 88 w 121"/>
                    <a:gd name="T61" fmla="*/ 37 h 40"/>
                    <a:gd name="T62" fmla="*/ 95 w 121"/>
                    <a:gd name="T63" fmla="*/ 34 h 40"/>
                    <a:gd name="T64" fmla="*/ 103 w 121"/>
                    <a:gd name="T65" fmla="*/ 31 h 40"/>
                    <a:gd name="T66" fmla="*/ 111 w 121"/>
                    <a:gd name="T67" fmla="*/ 27 h 40"/>
                    <a:gd name="T68" fmla="*/ 118 w 121"/>
                    <a:gd name="T69" fmla="*/ 22 h 40"/>
                    <a:gd name="T70" fmla="*/ 99 w 121"/>
                    <a:gd name="T71" fmla="*/ 16 h 40"/>
                    <a:gd name="T72" fmla="*/ 121 w 121"/>
                    <a:gd name="T7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1" h="40">
                      <a:moveTo>
                        <a:pt x="121" y="8"/>
                      </a:moveTo>
                      <a:lnTo>
                        <a:pt x="103" y="3"/>
                      </a:lnTo>
                      <a:lnTo>
                        <a:pt x="98" y="8"/>
                      </a:lnTo>
                      <a:lnTo>
                        <a:pt x="93" y="9"/>
                      </a:lnTo>
                      <a:lnTo>
                        <a:pt x="88" y="12"/>
                      </a:lnTo>
                      <a:lnTo>
                        <a:pt x="82" y="14"/>
                      </a:lnTo>
                      <a:lnTo>
                        <a:pt x="76" y="15"/>
                      </a:lnTo>
                      <a:lnTo>
                        <a:pt x="69" y="16"/>
                      </a:lnTo>
                      <a:lnTo>
                        <a:pt x="63" y="16"/>
                      </a:lnTo>
                      <a:lnTo>
                        <a:pt x="56" y="15"/>
                      </a:lnTo>
                      <a:lnTo>
                        <a:pt x="48" y="15"/>
                      </a:lnTo>
                      <a:lnTo>
                        <a:pt x="44" y="14"/>
                      </a:lnTo>
                      <a:lnTo>
                        <a:pt x="38" y="12"/>
                      </a:lnTo>
                      <a:lnTo>
                        <a:pt x="32" y="9"/>
                      </a:lnTo>
                      <a:lnTo>
                        <a:pt x="28" y="8"/>
                      </a:lnTo>
                      <a:lnTo>
                        <a:pt x="25" y="5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11"/>
                      </a:lnTo>
                      <a:lnTo>
                        <a:pt x="3" y="18"/>
                      </a:lnTo>
                      <a:lnTo>
                        <a:pt x="9" y="24"/>
                      </a:lnTo>
                      <a:lnTo>
                        <a:pt x="16" y="28"/>
                      </a:lnTo>
                      <a:lnTo>
                        <a:pt x="22" y="31"/>
                      </a:lnTo>
                      <a:lnTo>
                        <a:pt x="29" y="34"/>
                      </a:lnTo>
                      <a:lnTo>
                        <a:pt x="38" y="37"/>
                      </a:lnTo>
                      <a:lnTo>
                        <a:pt x="45" y="38"/>
                      </a:lnTo>
                      <a:lnTo>
                        <a:pt x="53" y="38"/>
                      </a:lnTo>
                      <a:lnTo>
                        <a:pt x="61" y="40"/>
                      </a:lnTo>
                      <a:lnTo>
                        <a:pt x="70" y="40"/>
                      </a:lnTo>
                      <a:lnTo>
                        <a:pt x="79" y="38"/>
                      </a:lnTo>
                      <a:lnTo>
                        <a:pt x="88" y="37"/>
                      </a:lnTo>
                      <a:lnTo>
                        <a:pt x="95" y="34"/>
                      </a:lnTo>
                      <a:lnTo>
                        <a:pt x="103" y="31"/>
                      </a:lnTo>
                      <a:lnTo>
                        <a:pt x="111" y="27"/>
                      </a:lnTo>
                      <a:lnTo>
                        <a:pt x="118" y="22"/>
                      </a:lnTo>
                      <a:lnTo>
                        <a:pt x="99" y="16"/>
                      </a:lnTo>
                      <a:lnTo>
                        <a:pt x="12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3" name="Freeform 42"/>
                <p:cNvSpPr>
                  <a:spLocks/>
                </p:cNvSpPr>
                <p:nvPr/>
              </p:nvSpPr>
              <p:spPr bwMode="auto">
                <a:xfrm>
                  <a:off x="4666" y="2718"/>
                  <a:ext cx="48" cy="28"/>
                </a:xfrm>
                <a:custGeom>
                  <a:avLst/>
                  <a:gdLst>
                    <a:gd name="T0" fmla="*/ 141 w 144"/>
                    <a:gd name="T1" fmla="*/ 58 h 83"/>
                    <a:gd name="T2" fmla="*/ 131 w 144"/>
                    <a:gd name="T3" fmla="*/ 59 h 83"/>
                    <a:gd name="T4" fmla="*/ 121 w 144"/>
                    <a:gd name="T5" fmla="*/ 61 h 83"/>
                    <a:gd name="T6" fmla="*/ 102 w 144"/>
                    <a:gd name="T7" fmla="*/ 61 h 83"/>
                    <a:gd name="T8" fmla="*/ 93 w 144"/>
                    <a:gd name="T9" fmla="*/ 59 h 83"/>
                    <a:gd name="T10" fmla="*/ 84 w 144"/>
                    <a:gd name="T11" fmla="*/ 56 h 83"/>
                    <a:gd name="T12" fmla="*/ 77 w 144"/>
                    <a:gd name="T13" fmla="*/ 55 h 83"/>
                    <a:gd name="T14" fmla="*/ 70 w 144"/>
                    <a:gd name="T15" fmla="*/ 52 h 83"/>
                    <a:gd name="T16" fmla="*/ 61 w 144"/>
                    <a:gd name="T17" fmla="*/ 48 h 83"/>
                    <a:gd name="T18" fmla="*/ 55 w 144"/>
                    <a:gd name="T19" fmla="*/ 43 h 83"/>
                    <a:gd name="T20" fmla="*/ 48 w 144"/>
                    <a:gd name="T21" fmla="*/ 39 h 83"/>
                    <a:gd name="T22" fmla="*/ 42 w 144"/>
                    <a:gd name="T23" fmla="*/ 33 h 83"/>
                    <a:gd name="T24" fmla="*/ 38 w 144"/>
                    <a:gd name="T25" fmla="*/ 26 h 83"/>
                    <a:gd name="T26" fmla="*/ 32 w 144"/>
                    <a:gd name="T27" fmla="*/ 19 h 83"/>
                    <a:gd name="T28" fmla="*/ 26 w 144"/>
                    <a:gd name="T29" fmla="*/ 10 h 83"/>
                    <a:gd name="T30" fmla="*/ 22 w 144"/>
                    <a:gd name="T31" fmla="*/ 0 h 83"/>
                    <a:gd name="T32" fmla="*/ 0 w 144"/>
                    <a:gd name="T33" fmla="*/ 8 h 83"/>
                    <a:gd name="T34" fmla="*/ 6 w 144"/>
                    <a:gd name="T35" fmla="*/ 22 h 83"/>
                    <a:gd name="T36" fmla="*/ 12 w 144"/>
                    <a:gd name="T37" fmla="*/ 32 h 83"/>
                    <a:gd name="T38" fmla="*/ 18 w 144"/>
                    <a:gd name="T39" fmla="*/ 40 h 83"/>
                    <a:gd name="T40" fmla="*/ 25 w 144"/>
                    <a:gd name="T41" fmla="*/ 49 h 83"/>
                    <a:gd name="T42" fmla="*/ 34 w 144"/>
                    <a:gd name="T43" fmla="*/ 56 h 83"/>
                    <a:gd name="T44" fmla="*/ 41 w 144"/>
                    <a:gd name="T45" fmla="*/ 64 h 83"/>
                    <a:gd name="T46" fmla="*/ 51 w 144"/>
                    <a:gd name="T47" fmla="*/ 68 h 83"/>
                    <a:gd name="T48" fmla="*/ 60 w 144"/>
                    <a:gd name="T49" fmla="*/ 72 h 83"/>
                    <a:gd name="T50" fmla="*/ 70 w 144"/>
                    <a:gd name="T51" fmla="*/ 77 h 83"/>
                    <a:gd name="T52" fmla="*/ 80 w 144"/>
                    <a:gd name="T53" fmla="*/ 80 h 83"/>
                    <a:gd name="T54" fmla="*/ 89 w 144"/>
                    <a:gd name="T55" fmla="*/ 83 h 83"/>
                    <a:gd name="T56" fmla="*/ 100 w 144"/>
                    <a:gd name="T57" fmla="*/ 83 h 83"/>
                    <a:gd name="T58" fmla="*/ 122 w 144"/>
                    <a:gd name="T59" fmla="*/ 83 h 83"/>
                    <a:gd name="T60" fmla="*/ 132 w 144"/>
                    <a:gd name="T61" fmla="*/ 83 h 83"/>
                    <a:gd name="T62" fmla="*/ 144 w 144"/>
                    <a:gd name="T63" fmla="*/ 80 h 83"/>
                    <a:gd name="T64" fmla="*/ 141 w 144"/>
                    <a:gd name="T65" fmla="*/ 5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4" h="83">
                      <a:moveTo>
                        <a:pt x="141" y="58"/>
                      </a:moveTo>
                      <a:lnTo>
                        <a:pt x="131" y="59"/>
                      </a:lnTo>
                      <a:lnTo>
                        <a:pt x="121" y="61"/>
                      </a:lnTo>
                      <a:lnTo>
                        <a:pt x="102" y="61"/>
                      </a:lnTo>
                      <a:lnTo>
                        <a:pt x="93" y="59"/>
                      </a:lnTo>
                      <a:lnTo>
                        <a:pt x="84" y="56"/>
                      </a:lnTo>
                      <a:lnTo>
                        <a:pt x="77" y="55"/>
                      </a:lnTo>
                      <a:lnTo>
                        <a:pt x="70" y="52"/>
                      </a:lnTo>
                      <a:lnTo>
                        <a:pt x="61" y="48"/>
                      </a:lnTo>
                      <a:lnTo>
                        <a:pt x="55" y="43"/>
                      </a:lnTo>
                      <a:lnTo>
                        <a:pt x="48" y="39"/>
                      </a:lnTo>
                      <a:lnTo>
                        <a:pt x="42" y="33"/>
                      </a:lnTo>
                      <a:lnTo>
                        <a:pt x="38" y="26"/>
                      </a:lnTo>
                      <a:lnTo>
                        <a:pt x="32" y="19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" y="22"/>
                      </a:lnTo>
                      <a:lnTo>
                        <a:pt x="12" y="32"/>
                      </a:lnTo>
                      <a:lnTo>
                        <a:pt x="18" y="40"/>
                      </a:lnTo>
                      <a:lnTo>
                        <a:pt x="25" y="49"/>
                      </a:lnTo>
                      <a:lnTo>
                        <a:pt x="34" y="56"/>
                      </a:lnTo>
                      <a:lnTo>
                        <a:pt x="41" y="64"/>
                      </a:lnTo>
                      <a:lnTo>
                        <a:pt x="51" y="68"/>
                      </a:lnTo>
                      <a:lnTo>
                        <a:pt x="60" y="72"/>
                      </a:lnTo>
                      <a:lnTo>
                        <a:pt x="70" y="77"/>
                      </a:lnTo>
                      <a:lnTo>
                        <a:pt x="80" y="80"/>
                      </a:lnTo>
                      <a:lnTo>
                        <a:pt x="89" y="83"/>
                      </a:lnTo>
                      <a:lnTo>
                        <a:pt x="100" y="83"/>
                      </a:lnTo>
                      <a:lnTo>
                        <a:pt x="122" y="83"/>
                      </a:lnTo>
                      <a:lnTo>
                        <a:pt x="132" y="83"/>
                      </a:lnTo>
                      <a:lnTo>
                        <a:pt x="144" y="80"/>
                      </a:lnTo>
                      <a:lnTo>
                        <a:pt x="14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4" name="Freeform 43"/>
                <p:cNvSpPr>
                  <a:spLocks/>
                </p:cNvSpPr>
                <p:nvPr/>
              </p:nvSpPr>
              <p:spPr bwMode="auto">
                <a:xfrm>
                  <a:off x="4669" y="2715"/>
                  <a:ext cx="5" cy="8"/>
                </a:xfrm>
                <a:custGeom>
                  <a:avLst/>
                  <a:gdLst>
                    <a:gd name="T0" fmla="*/ 4 w 14"/>
                    <a:gd name="T1" fmla="*/ 24 h 24"/>
                    <a:gd name="T2" fmla="*/ 9 w 14"/>
                    <a:gd name="T3" fmla="*/ 22 h 24"/>
                    <a:gd name="T4" fmla="*/ 11 w 14"/>
                    <a:gd name="T5" fmla="*/ 19 h 24"/>
                    <a:gd name="T6" fmla="*/ 14 w 14"/>
                    <a:gd name="T7" fmla="*/ 15 h 24"/>
                    <a:gd name="T8" fmla="*/ 14 w 14"/>
                    <a:gd name="T9" fmla="*/ 11 h 24"/>
                    <a:gd name="T10" fmla="*/ 11 w 14"/>
                    <a:gd name="T11" fmla="*/ 6 h 24"/>
                    <a:gd name="T12" fmla="*/ 10 w 14"/>
                    <a:gd name="T13" fmla="*/ 3 h 24"/>
                    <a:gd name="T14" fmla="*/ 6 w 14"/>
                    <a:gd name="T15" fmla="*/ 0 h 24"/>
                    <a:gd name="T16" fmla="*/ 0 w 14"/>
                    <a:gd name="T17" fmla="*/ 0 h 24"/>
                    <a:gd name="T18" fmla="*/ 4 w 14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4">
                      <a:moveTo>
                        <a:pt x="4" y="24"/>
                      </a:moveTo>
                      <a:lnTo>
                        <a:pt x="9" y="22"/>
                      </a:lnTo>
                      <a:lnTo>
                        <a:pt x="11" y="19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5" name="Freeform 44"/>
                <p:cNvSpPr>
                  <a:spLocks/>
                </p:cNvSpPr>
                <p:nvPr/>
              </p:nvSpPr>
              <p:spPr bwMode="auto">
                <a:xfrm>
                  <a:off x="4953" y="3482"/>
                  <a:ext cx="467" cy="94"/>
                </a:xfrm>
                <a:custGeom>
                  <a:avLst/>
                  <a:gdLst>
                    <a:gd name="T0" fmla="*/ 693 w 1399"/>
                    <a:gd name="T1" fmla="*/ 206 h 282"/>
                    <a:gd name="T2" fmla="*/ 660 w 1399"/>
                    <a:gd name="T3" fmla="*/ 227 h 282"/>
                    <a:gd name="T4" fmla="*/ 621 w 1399"/>
                    <a:gd name="T5" fmla="*/ 243 h 282"/>
                    <a:gd name="T6" fmla="*/ 579 w 1399"/>
                    <a:gd name="T7" fmla="*/ 256 h 282"/>
                    <a:gd name="T8" fmla="*/ 535 w 1399"/>
                    <a:gd name="T9" fmla="*/ 264 h 282"/>
                    <a:gd name="T10" fmla="*/ 488 w 1399"/>
                    <a:gd name="T11" fmla="*/ 272 h 282"/>
                    <a:gd name="T12" fmla="*/ 436 w 1399"/>
                    <a:gd name="T13" fmla="*/ 278 h 282"/>
                    <a:gd name="T14" fmla="*/ 387 w 1399"/>
                    <a:gd name="T15" fmla="*/ 280 h 282"/>
                    <a:gd name="T16" fmla="*/ 318 w 1399"/>
                    <a:gd name="T17" fmla="*/ 280 h 282"/>
                    <a:gd name="T18" fmla="*/ 259 w 1399"/>
                    <a:gd name="T19" fmla="*/ 279 h 282"/>
                    <a:gd name="T20" fmla="*/ 198 w 1399"/>
                    <a:gd name="T21" fmla="*/ 275 h 282"/>
                    <a:gd name="T22" fmla="*/ 153 w 1399"/>
                    <a:gd name="T23" fmla="*/ 269 h 282"/>
                    <a:gd name="T24" fmla="*/ 110 w 1399"/>
                    <a:gd name="T25" fmla="*/ 260 h 282"/>
                    <a:gd name="T26" fmla="*/ 71 w 1399"/>
                    <a:gd name="T27" fmla="*/ 250 h 282"/>
                    <a:gd name="T28" fmla="*/ 35 w 1399"/>
                    <a:gd name="T29" fmla="*/ 235 h 282"/>
                    <a:gd name="T30" fmla="*/ 0 w 1399"/>
                    <a:gd name="T31" fmla="*/ 216 h 282"/>
                    <a:gd name="T32" fmla="*/ 35 w 1399"/>
                    <a:gd name="T33" fmla="*/ 182 h 282"/>
                    <a:gd name="T34" fmla="*/ 74 w 1399"/>
                    <a:gd name="T35" fmla="*/ 150 h 282"/>
                    <a:gd name="T36" fmla="*/ 121 w 1399"/>
                    <a:gd name="T37" fmla="*/ 120 h 282"/>
                    <a:gd name="T38" fmla="*/ 170 w 1399"/>
                    <a:gd name="T39" fmla="*/ 93 h 282"/>
                    <a:gd name="T40" fmla="*/ 224 w 1399"/>
                    <a:gd name="T41" fmla="*/ 67 h 282"/>
                    <a:gd name="T42" fmla="*/ 266 w 1399"/>
                    <a:gd name="T43" fmla="*/ 48 h 282"/>
                    <a:gd name="T44" fmla="*/ 305 w 1399"/>
                    <a:gd name="T45" fmla="*/ 35 h 282"/>
                    <a:gd name="T46" fmla="*/ 343 w 1399"/>
                    <a:gd name="T47" fmla="*/ 24 h 282"/>
                    <a:gd name="T48" fmla="*/ 382 w 1399"/>
                    <a:gd name="T49" fmla="*/ 14 h 282"/>
                    <a:gd name="T50" fmla="*/ 422 w 1399"/>
                    <a:gd name="T51" fmla="*/ 6 h 282"/>
                    <a:gd name="T52" fmla="*/ 462 w 1399"/>
                    <a:gd name="T53" fmla="*/ 0 h 282"/>
                    <a:gd name="T54" fmla="*/ 513 w 1399"/>
                    <a:gd name="T55" fmla="*/ 1 h 282"/>
                    <a:gd name="T56" fmla="*/ 563 w 1399"/>
                    <a:gd name="T57" fmla="*/ 1 h 282"/>
                    <a:gd name="T58" fmla="*/ 612 w 1399"/>
                    <a:gd name="T59" fmla="*/ 3 h 282"/>
                    <a:gd name="T60" fmla="*/ 662 w 1399"/>
                    <a:gd name="T61" fmla="*/ 3 h 282"/>
                    <a:gd name="T62" fmla="*/ 727 w 1399"/>
                    <a:gd name="T63" fmla="*/ 4 h 282"/>
                    <a:gd name="T64" fmla="*/ 778 w 1399"/>
                    <a:gd name="T65" fmla="*/ 6 h 282"/>
                    <a:gd name="T66" fmla="*/ 826 w 1399"/>
                    <a:gd name="T67" fmla="*/ 6 h 282"/>
                    <a:gd name="T68" fmla="*/ 877 w 1399"/>
                    <a:gd name="T69" fmla="*/ 7 h 282"/>
                    <a:gd name="T70" fmla="*/ 926 w 1399"/>
                    <a:gd name="T71" fmla="*/ 8 h 282"/>
                    <a:gd name="T72" fmla="*/ 976 w 1399"/>
                    <a:gd name="T73" fmla="*/ 8 h 282"/>
                    <a:gd name="T74" fmla="*/ 1031 w 1399"/>
                    <a:gd name="T75" fmla="*/ 17 h 282"/>
                    <a:gd name="T76" fmla="*/ 1082 w 1399"/>
                    <a:gd name="T77" fmla="*/ 24 h 282"/>
                    <a:gd name="T78" fmla="*/ 1131 w 1399"/>
                    <a:gd name="T79" fmla="*/ 36 h 282"/>
                    <a:gd name="T80" fmla="*/ 1179 w 1399"/>
                    <a:gd name="T81" fmla="*/ 52 h 282"/>
                    <a:gd name="T82" fmla="*/ 1224 w 1399"/>
                    <a:gd name="T83" fmla="*/ 72 h 282"/>
                    <a:gd name="T84" fmla="*/ 1263 w 1399"/>
                    <a:gd name="T85" fmla="*/ 97 h 282"/>
                    <a:gd name="T86" fmla="*/ 1300 w 1399"/>
                    <a:gd name="T87" fmla="*/ 125 h 282"/>
                    <a:gd name="T88" fmla="*/ 1330 w 1399"/>
                    <a:gd name="T89" fmla="*/ 154 h 282"/>
                    <a:gd name="T90" fmla="*/ 1358 w 1399"/>
                    <a:gd name="T91" fmla="*/ 190 h 282"/>
                    <a:gd name="T92" fmla="*/ 1383 w 1399"/>
                    <a:gd name="T93" fmla="*/ 238 h 282"/>
                    <a:gd name="T94" fmla="*/ 1375 w 1399"/>
                    <a:gd name="T95" fmla="*/ 278 h 282"/>
                    <a:gd name="T96" fmla="*/ 1306 w 1399"/>
                    <a:gd name="T97" fmla="*/ 280 h 282"/>
                    <a:gd name="T98" fmla="*/ 1233 w 1399"/>
                    <a:gd name="T99" fmla="*/ 282 h 282"/>
                    <a:gd name="T100" fmla="*/ 1157 w 1399"/>
                    <a:gd name="T101" fmla="*/ 280 h 282"/>
                    <a:gd name="T102" fmla="*/ 1083 w 1399"/>
                    <a:gd name="T103" fmla="*/ 276 h 282"/>
                    <a:gd name="T104" fmla="*/ 1010 w 1399"/>
                    <a:gd name="T105" fmla="*/ 269 h 282"/>
                    <a:gd name="T106" fmla="*/ 948 w 1399"/>
                    <a:gd name="T107" fmla="*/ 262 h 282"/>
                    <a:gd name="T108" fmla="*/ 884 w 1399"/>
                    <a:gd name="T109" fmla="*/ 254 h 282"/>
                    <a:gd name="T110" fmla="*/ 820 w 1399"/>
                    <a:gd name="T111" fmla="*/ 243 h 282"/>
                    <a:gd name="T112" fmla="*/ 763 w 1399"/>
                    <a:gd name="T113" fmla="*/ 225 h 282"/>
                    <a:gd name="T114" fmla="*/ 723 w 1399"/>
                    <a:gd name="T115" fmla="*/ 20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99" h="282">
                      <a:moveTo>
                        <a:pt x="712" y="190"/>
                      </a:moveTo>
                      <a:lnTo>
                        <a:pt x="704" y="198"/>
                      </a:lnTo>
                      <a:lnTo>
                        <a:pt x="693" y="206"/>
                      </a:lnTo>
                      <a:lnTo>
                        <a:pt x="683" y="214"/>
                      </a:lnTo>
                      <a:lnTo>
                        <a:pt x="672" y="219"/>
                      </a:lnTo>
                      <a:lnTo>
                        <a:pt x="660" y="227"/>
                      </a:lnTo>
                      <a:lnTo>
                        <a:pt x="647" y="232"/>
                      </a:lnTo>
                      <a:lnTo>
                        <a:pt x="634" y="237"/>
                      </a:lnTo>
                      <a:lnTo>
                        <a:pt x="621" y="243"/>
                      </a:lnTo>
                      <a:lnTo>
                        <a:pt x="608" y="247"/>
                      </a:lnTo>
                      <a:lnTo>
                        <a:pt x="593" y="251"/>
                      </a:lnTo>
                      <a:lnTo>
                        <a:pt x="579" y="256"/>
                      </a:lnTo>
                      <a:lnTo>
                        <a:pt x="564" y="259"/>
                      </a:lnTo>
                      <a:lnTo>
                        <a:pt x="550" y="262"/>
                      </a:lnTo>
                      <a:lnTo>
                        <a:pt x="535" y="264"/>
                      </a:lnTo>
                      <a:lnTo>
                        <a:pt x="522" y="267"/>
                      </a:lnTo>
                      <a:lnTo>
                        <a:pt x="507" y="269"/>
                      </a:lnTo>
                      <a:lnTo>
                        <a:pt x="488" y="272"/>
                      </a:lnTo>
                      <a:lnTo>
                        <a:pt x="471" y="275"/>
                      </a:lnTo>
                      <a:lnTo>
                        <a:pt x="454" y="276"/>
                      </a:lnTo>
                      <a:lnTo>
                        <a:pt x="436" y="278"/>
                      </a:lnTo>
                      <a:lnTo>
                        <a:pt x="420" y="279"/>
                      </a:lnTo>
                      <a:lnTo>
                        <a:pt x="404" y="280"/>
                      </a:lnTo>
                      <a:lnTo>
                        <a:pt x="387" y="280"/>
                      </a:lnTo>
                      <a:lnTo>
                        <a:pt x="371" y="282"/>
                      </a:lnTo>
                      <a:lnTo>
                        <a:pt x="336" y="282"/>
                      </a:lnTo>
                      <a:lnTo>
                        <a:pt x="318" y="280"/>
                      </a:lnTo>
                      <a:lnTo>
                        <a:pt x="299" y="280"/>
                      </a:lnTo>
                      <a:lnTo>
                        <a:pt x="279" y="280"/>
                      </a:lnTo>
                      <a:lnTo>
                        <a:pt x="259" y="279"/>
                      </a:lnTo>
                      <a:lnTo>
                        <a:pt x="237" y="278"/>
                      </a:lnTo>
                      <a:lnTo>
                        <a:pt x="212" y="275"/>
                      </a:lnTo>
                      <a:lnTo>
                        <a:pt x="198" y="275"/>
                      </a:lnTo>
                      <a:lnTo>
                        <a:pt x="183" y="273"/>
                      </a:lnTo>
                      <a:lnTo>
                        <a:pt x="167" y="272"/>
                      </a:lnTo>
                      <a:lnTo>
                        <a:pt x="153" y="269"/>
                      </a:lnTo>
                      <a:lnTo>
                        <a:pt x="138" y="266"/>
                      </a:lnTo>
                      <a:lnTo>
                        <a:pt x="125" y="264"/>
                      </a:lnTo>
                      <a:lnTo>
                        <a:pt x="110" y="260"/>
                      </a:lnTo>
                      <a:lnTo>
                        <a:pt x="97" y="257"/>
                      </a:lnTo>
                      <a:lnTo>
                        <a:pt x="84" y="253"/>
                      </a:lnTo>
                      <a:lnTo>
                        <a:pt x="71" y="250"/>
                      </a:lnTo>
                      <a:lnTo>
                        <a:pt x="58" y="244"/>
                      </a:lnTo>
                      <a:lnTo>
                        <a:pt x="46" y="240"/>
                      </a:lnTo>
                      <a:lnTo>
                        <a:pt x="35" y="235"/>
                      </a:lnTo>
                      <a:lnTo>
                        <a:pt x="22" y="228"/>
                      </a:lnTo>
                      <a:lnTo>
                        <a:pt x="12" y="224"/>
                      </a:lnTo>
                      <a:lnTo>
                        <a:pt x="0" y="216"/>
                      </a:lnTo>
                      <a:lnTo>
                        <a:pt x="12" y="205"/>
                      </a:lnTo>
                      <a:lnTo>
                        <a:pt x="22" y="193"/>
                      </a:lnTo>
                      <a:lnTo>
                        <a:pt x="35" y="182"/>
                      </a:lnTo>
                      <a:lnTo>
                        <a:pt x="48" y="171"/>
                      </a:lnTo>
                      <a:lnTo>
                        <a:pt x="61" y="160"/>
                      </a:lnTo>
                      <a:lnTo>
                        <a:pt x="74" y="150"/>
                      </a:lnTo>
                      <a:lnTo>
                        <a:pt x="90" y="139"/>
                      </a:lnTo>
                      <a:lnTo>
                        <a:pt x="105" y="129"/>
                      </a:lnTo>
                      <a:lnTo>
                        <a:pt x="121" y="120"/>
                      </a:lnTo>
                      <a:lnTo>
                        <a:pt x="137" y="110"/>
                      </a:lnTo>
                      <a:lnTo>
                        <a:pt x="154" y="102"/>
                      </a:lnTo>
                      <a:lnTo>
                        <a:pt x="170" y="93"/>
                      </a:lnTo>
                      <a:lnTo>
                        <a:pt x="189" y="83"/>
                      </a:lnTo>
                      <a:lnTo>
                        <a:pt x="205" y="75"/>
                      </a:lnTo>
                      <a:lnTo>
                        <a:pt x="224" y="67"/>
                      </a:lnTo>
                      <a:lnTo>
                        <a:pt x="243" y="58"/>
                      </a:lnTo>
                      <a:lnTo>
                        <a:pt x="254" y="52"/>
                      </a:lnTo>
                      <a:lnTo>
                        <a:pt x="266" y="48"/>
                      </a:lnTo>
                      <a:lnTo>
                        <a:pt x="279" y="43"/>
                      </a:lnTo>
                      <a:lnTo>
                        <a:pt x="292" y="39"/>
                      </a:lnTo>
                      <a:lnTo>
                        <a:pt x="305" y="35"/>
                      </a:lnTo>
                      <a:lnTo>
                        <a:pt x="317" y="32"/>
                      </a:lnTo>
                      <a:lnTo>
                        <a:pt x="330" y="27"/>
                      </a:lnTo>
                      <a:lnTo>
                        <a:pt x="343" y="24"/>
                      </a:lnTo>
                      <a:lnTo>
                        <a:pt x="356" y="20"/>
                      </a:lnTo>
                      <a:lnTo>
                        <a:pt x="369" y="17"/>
                      </a:lnTo>
                      <a:lnTo>
                        <a:pt x="382" y="14"/>
                      </a:lnTo>
                      <a:lnTo>
                        <a:pt x="395" y="11"/>
                      </a:lnTo>
                      <a:lnTo>
                        <a:pt x="409" y="8"/>
                      </a:lnTo>
                      <a:lnTo>
                        <a:pt x="422" y="6"/>
                      </a:lnTo>
                      <a:lnTo>
                        <a:pt x="433" y="3"/>
                      </a:lnTo>
                      <a:lnTo>
                        <a:pt x="446" y="0"/>
                      </a:lnTo>
                      <a:lnTo>
                        <a:pt x="462" y="0"/>
                      </a:lnTo>
                      <a:lnTo>
                        <a:pt x="480" y="1"/>
                      </a:lnTo>
                      <a:lnTo>
                        <a:pt x="497" y="1"/>
                      </a:lnTo>
                      <a:lnTo>
                        <a:pt x="513" y="1"/>
                      </a:lnTo>
                      <a:lnTo>
                        <a:pt x="529" y="1"/>
                      </a:lnTo>
                      <a:lnTo>
                        <a:pt x="545" y="1"/>
                      </a:lnTo>
                      <a:lnTo>
                        <a:pt x="563" y="1"/>
                      </a:lnTo>
                      <a:lnTo>
                        <a:pt x="579" y="3"/>
                      </a:lnTo>
                      <a:lnTo>
                        <a:pt x="595" y="3"/>
                      </a:lnTo>
                      <a:lnTo>
                        <a:pt x="612" y="3"/>
                      </a:lnTo>
                      <a:lnTo>
                        <a:pt x="628" y="3"/>
                      </a:lnTo>
                      <a:lnTo>
                        <a:pt x="646" y="3"/>
                      </a:lnTo>
                      <a:lnTo>
                        <a:pt x="662" y="3"/>
                      </a:lnTo>
                      <a:lnTo>
                        <a:pt x="678" y="4"/>
                      </a:lnTo>
                      <a:lnTo>
                        <a:pt x="711" y="4"/>
                      </a:lnTo>
                      <a:lnTo>
                        <a:pt x="727" y="4"/>
                      </a:lnTo>
                      <a:lnTo>
                        <a:pt x="744" y="4"/>
                      </a:lnTo>
                      <a:lnTo>
                        <a:pt x="760" y="6"/>
                      </a:lnTo>
                      <a:lnTo>
                        <a:pt x="778" y="6"/>
                      </a:lnTo>
                      <a:lnTo>
                        <a:pt x="794" y="6"/>
                      </a:lnTo>
                      <a:lnTo>
                        <a:pt x="810" y="6"/>
                      </a:lnTo>
                      <a:lnTo>
                        <a:pt x="826" y="6"/>
                      </a:lnTo>
                      <a:lnTo>
                        <a:pt x="843" y="6"/>
                      </a:lnTo>
                      <a:lnTo>
                        <a:pt x="859" y="7"/>
                      </a:lnTo>
                      <a:lnTo>
                        <a:pt x="877" y="7"/>
                      </a:lnTo>
                      <a:lnTo>
                        <a:pt x="893" y="7"/>
                      </a:lnTo>
                      <a:lnTo>
                        <a:pt x="909" y="7"/>
                      </a:lnTo>
                      <a:lnTo>
                        <a:pt x="926" y="8"/>
                      </a:lnTo>
                      <a:lnTo>
                        <a:pt x="942" y="8"/>
                      </a:lnTo>
                      <a:lnTo>
                        <a:pt x="958" y="8"/>
                      </a:lnTo>
                      <a:lnTo>
                        <a:pt x="976" y="8"/>
                      </a:lnTo>
                      <a:lnTo>
                        <a:pt x="994" y="11"/>
                      </a:lnTo>
                      <a:lnTo>
                        <a:pt x="1012" y="14"/>
                      </a:lnTo>
                      <a:lnTo>
                        <a:pt x="1031" y="17"/>
                      </a:lnTo>
                      <a:lnTo>
                        <a:pt x="1048" y="20"/>
                      </a:lnTo>
                      <a:lnTo>
                        <a:pt x="1066" y="22"/>
                      </a:lnTo>
                      <a:lnTo>
                        <a:pt x="1082" y="24"/>
                      </a:lnTo>
                      <a:lnTo>
                        <a:pt x="1099" y="29"/>
                      </a:lnTo>
                      <a:lnTo>
                        <a:pt x="1117" y="32"/>
                      </a:lnTo>
                      <a:lnTo>
                        <a:pt x="1131" y="36"/>
                      </a:lnTo>
                      <a:lnTo>
                        <a:pt x="1147" y="40"/>
                      </a:lnTo>
                      <a:lnTo>
                        <a:pt x="1163" y="46"/>
                      </a:lnTo>
                      <a:lnTo>
                        <a:pt x="1179" y="52"/>
                      </a:lnTo>
                      <a:lnTo>
                        <a:pt x="1194" y="58"/>
                      </a:lnTo>
                      <a:lnTo>
                        <a:pt x="1208" y="65"/>
                      </a:lnTo>
                      <a:lnTo>
                        <a:pt x="1224" y="72"/>
                      </a:lnTo>
                      <a:lnTo>
                        <a:pt x="1239" y="81"/>
                      </a:lnTo>
                      <a:lnTo>
                        <a:pt x="1252" y="90"/>
                      </a:lnTo>
                      <a:lnTo>
                        <a:pt x="1263" y="97"/>
                      </a:lnTo>
                      <a:lnTo>
                        <a:pt x="1277" y="106"/>
                      </a:lnTo>
                      <a:lnTo>
                        <a:pt x="1288" y="115"/>
                      </a:lnTo>
                      <a:lnTo>
                        <a:pt x="1300" y="125"/>
                      </a:lnTo>
                      <a:lnTo>
                        <a:pt x="1310" y="134"/>
                      </a:lnTo>
                      <a:lnTo>
                        <a:pt x="1320" y="144"/>
                      </a:lnTo>
                      <a:lnTo>
                        <a:pt x="1330" y="154"/>
                      </a:lnTo>
                      <a:lnTo>
                        <a:pt x="1341" y="166"/>
                      </a:lnTo>
                      <a:lnTo>
                        <a:pt x="1349" y="179"/>
                      </a:lnTo>
                      <a:lnTo>
                        <a:pt x="1358" y="190"/>
                      </a:lnTo>
                      <a:lnTo>
                        <a:pt x="1367" y="205"/>
                      </a:lnTo>
                      <a:lnTo>
                        <a:pt x="1375" y="221"/>
                      </a:lnTo>
                      <a:lnTo>
                        <a:pt x="1383" y="238"/>
                      </a:lnTo>
                      <a:lnTo>
                        <a:pt x="1391" y="256"/>
                      </a:lnTo>
                      <a:lnTo>
                        <a:pt x="1399" y="275"/>
                      </a:lnTo>
                      <a:lnTo>
                        <a:pt x="1375" y="278"/>
                      </a:lnTo>
                      <a:lnTo>
                        <a:pt x="1352" y="279"/>
                      </a:lnTo>
                      <a:lnTo>
                        <a:pt x="1329" y="280"/>
                      </a:lnTo>
                      <a:lnTo>
                        <a:pt x="1306" y="280"/>
                      </a:lnTo>
                      <a:lnTo>
                        <a:pt x="1281" y="282"/>
                      </a:lnTo>
                      <a:lnTo>
                        <a:pt x="1256" y="282"/>
                      </a:lnTo>
                      <a:lnTo>
                        <a:pt x="1233" y="282"/>
                      </a:lnTo>
                      <a:lnTo>
                        <a:pt x="1208" y="282"/>
                      </a:lnTo>
                      <a:lnTo>
                        <a:pt x="1182" y="282"/>
                      </a:lnTo>
                      <a:lnTo>
                        <a:pt x="1157" y="280"/>
                      </a:lnTo>
                      <a:lnTo>
                        <a:pt x="1133" y="280"/>
                      </a:lnTo>
                      <a:lnTo>
                        <a:pt x="1108" y="279"/>
                      </a:lnTo>
                      <a:lnTo>
                        <a:pt x="1083" y="276"/>
                      </a:lnTo>
                      <a:lnTo>
                        <a:pt x="1058" y="275"/>
                      </a:lnTo>
                      <a:lnTo>
                        <a:pt x="1034" y="272"/>
                      </a:lnTo>
                      <a:lnTo>
                        <a:pt x="1010" y="269"/>
                      </a:lnTo>
                      <a:lnTo>
                        <a:pt x="990" y="267"/>
                      </a:lnTo>
                      <a:lnTo>
                        <a:pt x="970" y="264"/>
                      </a:lnTo>
                      <a:lnTo>
                        <a:pt x="948" y="262"/>
                      </a:lnTo>
                      <a:lnTo>
                        <a:pt x="926" y="260"/>
                      </a:lnTo>
                      <a:lnTo>
                        <a:pt x="906" y="257"/>
                      </a:lnTo>
                      <a:lnTo>
                        <a:pt x="884" y="254"/>
                      </a:lnTo>
                      <a:lnTo>
                        <a:pt x="862" y="251"/>
                      </a:lnTo>
                      <a:lnTo>
                        <a:pt x="840" y="247"/>
                      </a:lnTo>
                      <a:lnTo>
                        <a:pt x="820" y="243"/>
                      </a:lnTo>
                      <a:lnTo>
                        <a:pt x="800" y="238"/>
                      </a:lnTo>
                      <a:lnTo>
                        <a:pt x="781" y="232"/>
                      </a:lnTo>
                      <a:lnTo>
                        <a:pt x="763" y="225"/>
                      </a:lnTo>
                      <a:lnTo>
                        <a:pt x="749" y="218"/>
                      </a:lnTo>
                      <a:lnTo>
                        <a:pt x="734" y="211"/>
                      </a:lnTo>
                      <a:lnTo>
                        <a:pt x="723" y="200"/>
                      </a:lnTo>
                      <a:lnTo>
                        <a:pt x="712" y="190"/>
                      </a:lnTo>
                      <a:close/>
                    </a:path>
                  </a:pathLst>
                </a:custGeom>
                <a:solidFill>
                  <a:srgbClr val="AB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6" name="Freeform 45"/>
                <p:cNvSpPr>
                  <a:spLocks/>
                </p:cNvSpPr>
                <p:nvPr/>
              </p:nvSpPr>
              <p:spPr bwMode="auto">
                <a:xfrm>
                  <a:off x="5122" y="3542"/>
                  <a:ext cx="72" cy="33"/>
                </a:xfrm>
                <a:custGeom>
                  <a:avLst/>
                  <a:gdLst>
                    <a:gd name="T0" fmla="*/ 3 w 215"/>
                    <a:gd name="T1" fmla="*/ 98 h 98"/>
                    <a:gd name="T2" fmla="*/ 17 w 215"/>
                    <a:gd name="T3" fmla="*/ 97 h 98"/>
                    <a:gd name="T4" fmla="*/ 32 w 215"/>
                    <a:gd name="T5" fmla="*/ 94 h 98"/>
                    <a:gd name="T6" fmla="*/ 46 w 215"/>
                    <a:gd name="T7" fmla="*/ 91 h 98"/>
                    <a:gd name="T8" fmla="*/ 61 w 215"/>
                    <a:gd name="T9" fmla="*/ 88 h 98"/>
                    <a:gd name="T10" fmla="*/ 76 w 215"/>
                    <a:gd name="T11" fmla="*/ 85 h 98"/>
                    <a:gd name="T12" fmla="*/ 90 w 215"/>
                    <a:gd name="T13" fmla="*/ 81 h 98"/>
                    <a:gd name="T14" fmla="*/ 105 w 215"/>
                    <a:gd name="T15" fmla="*/ 77 h 98"/>
                    <a:gd name="T16" fmla="*/ 119 w 215"/>
                    <a:gd name="T17" fmla="*/ 71 h 98"/>
                    <a:gd name="T18" fmla="*/ 132 w 215"/>
                    <a:gd name="T19" fmla="*/ 66 h 98"/>
                    <a:gd name="T20" fmla="*/ 147 w 215"/>
                    <a:gd name="T21" fmla="*/ 61 h 98"/>
                    <a:gd name="T22" fmla="*/ 160 w 215"/>
                    <a:gd name="T23" fmla="*/ 55 h 98"/>
                    <a:gd name="T24" fmla="*/ 172 w 215"/>
                    <a:gd name="T25" fmla="*/ 48 h 98"/>
                    <a:gd name="T26" fmla="*/ 183 w 215"/>
                    <a:gd name="T27" fmla="*/ 40 h 98"/>
                    <a:gd name="T28" fmla="*/ 195 w 215"/>
                    <a:gd name="T29" fmla="*/ 33 h 98"/>
                    <a:gd name="T30" fmla="*/ 205 w 215"/>
                    <a:gd name="T31" fmla="*/ 26 h 98"/>
                    <a:gd name="T32" fmla="*/ 215 w 215"/>
                    <a:gd name="T33" fmla="*/ 17 h 98"/>
                    <a:gd name="T34" fmla="*/ 198 w 215"/>
                    <a:gd name="T35" fmla="*/ 0 h 98"/>
                    <a:gd name="T36" fmla="*/ 190 w 215"/>
                    <a:gd name="T37" fmla="*/ 7 h 98"/>
                    <a:gd name="T38" fmla="*/ 180 w 215"/>
                    <a:gd name="T39" fmla="*/ 14 h 98"/>
                    <a:gd name="T40" fmla="*/ 172 w 215"/>
                    <a:gd name="T41" fmla="*/ 21 h 98"/>
                    <a:gd name="T42" fmla="*/ 161 w 215"/>
                    <a:gd name="T43" fmla="*/ 27 h 98"/>
                    <a:gd name="T44" fmla="*/ 148 w 215"/>
                    <a:gd name="T45" fmla="*/ 33 h 98"/>
                    <a:gd name="T46" fmla="*/ 137 w 215"/>
                    <a:gd name="T47" fmla="*/ 39 h 98"/>
                    <a:gd name="T48" fmla="*/ 124 w 215"/>
                    <a:gd name="T49" fmla="*/ 45 h 98"/>
                    <a:gd name="T50" fmla="*/ 112 w 215"/>
                    <a:gd name="T51" fmla="*/ 49 h 98"/>
                    <a:gd name="T52" fmla="*/ 97 w 215"/>
                    <a:gd name="T53" fmla="*/ 53 h 98"/>
                    <a:gd name="T54" fmla="*/ 83 w 215"/>
                    <a:gd name="T55" fmla="*/ 58 h 98"/>
                    <a:gd name="T56" fmla="*/ 70 w 215"/>
                    <a:gd name="T57" fmla="*/ 62 h 98"/>
                    <a:gd name="T58" fmla="*/ 55 w 215"/>
                    <a:gd name="T59" fmla="*/ 66 h 98"/>
                    <a:gd name="T60" fmla="*/ 41 w 215"/>
                    <a:gd name="T61" fmla="*/ 69 h 98"/>
                    <a:gd name="T62" fmla="*/ 26 w 215"/>
                    <a:gd name="T63" fmla="*/ 71 h 98"/>
                    <a:gd name="T64" fmla="*/ 14 w 215"/>
                    <a:gd name="T65" fmla="*/ 74 h 98"/>
                    <a:gd name="T66" fmla="*/ 0 w 215"/>
                    <a:gd name="T67" fmla="*/ 75 h 98"/>
                    <a:gd name="T68" fmla="*/ 3 w 215"/>
                    <a:gd name="T69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5" h="98">
                      <a:moveTo>
                        <a:pt x="3" y="98"/>
                      </a:moveTo>
                      <a:lnTo>
                        <a:pt x="17" y="97"/>
                      </a:lnTo>
                      <a:lnTo>
                        <a:pt x="32" y="94"/>
                      </a:lnTo>
                      <a:lnTo>
                        <a:pt x="46" y="91"/>
                      </a:lnTo>
                      <a:lnTo>
                        <a:pt x="61" y="88"/>
                      </a:lnTo>
                      <a:lnTo>
                        <a:pt x="76" y="85"/>
                      </a:lnTo>
                      <a:lnTo>
                        <a:pt x="90" y="81"/>
                      </a:lnTo>
                      <a:lnTo>
                        <a:pt x="105" y="77"/>
                      </a:lnTo>
                      <a:lnTo>
                        <a:pt x="119" y="71"/>
                      </a:lnTo>
                      <a:lnTo>
                        <a:pt x="132" y="66"/>
                      </a:lnTo>
                      <a:lnTo>
                        <a:pt x="147" y="61"/>
                      </a:lnTo>
                      <a:lnTo>
                        <a:pt x="160" y="55"/>
                      </a:lnTo>
                      <a:lnTo>
                        <a:pt x="172" y="48"/>
                      </a:lnTo>
                      <a:lnTo>
                        <a:pt x="183" y="40"/>
                      </a:lnTo>
                      <a:lnTo>
                        <a:pt x="195" y="33"/>
                      </a:lnTo>
                      <a:lnTo>
                        <a:pt x="205" y="26"/>
                      </a:lnTo>
                      <a:lnTo>
                        <a:pt x="215" y="17"/>
                      </a:lnTo>
                      <a:lnTo>
                        <a:pt x="198" y="0"/>
                      </a:lnTo>
                      <a:lnTo>
                        <a:pt x="190" y="7"/>
                      </a:lnTo>
                      <a:lnTo>
                        <a:pt x="180" y="14"/>
                      </a:lnTo>
                      <a:lnTo>
                        <a:pt x="172" y="21"/>
                      </a:lnTo>
                      <a:lnTo>
                        <a:pt x="161" y="27"/>
                      </a:lnTo>
                      <a:lnTo>
                        <a:pt x="148" y="33"/>
                      </a:lnTo>
                      <a:lnTo>
                        <a:pt x="137" y="39"/>
                      </a:lnTo>
                      <a:lnTo>
                        <a:pt x="124" y="45"/>
                      </a:lnTo>
                      <a:lnTo>
                        <a:pt x="112" y="49"/>
                      </a:lnTo>
                      <a:lnTo>
                        <a:pt x="97" y="53"/>
                      </a:lnTo>
                      <a:lnTo>
                        <a:pt x="83" y="58"/>
                      </a:lnTo>
                      <a:lnTo>
                        <a:pt x="70" y="62"/>
                      </a:lnTo>
                      <a:lnTo>
                        <a:pt x="55" y="66"/>
                      </a:lnTo>
                      <a:lnTo>
                        <a:pt x="41" y="69"/>
                      </a:lnTo>
                      <a:lnTo>
                        <a:pt x="26" y="71"/>
                      </a:lnTo>
                      <a:lnTo>
                        <a:pt x="14" y="74"/>
                      </a:lnTo>
                      <a:lnTo>
                        <a:pt x="0" y="75"/>
                      </a:lnTo>
                      <a:lnTo>
                        <a:pt x="3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7" name="Freeform 46"/>
                <p:cNvSpPr>
                  <a:spLocks/>
                </p:cNvSpPr>
                <p:nvPr/>
              </p:nvSpPr>
              <p:spPr bwMode="auto">
                <a:xfrm>
                  <a:off x="5024" y="3567"/>
                  <a:ext cx="99" cy="13"/>
                </a:xfrm>
                <a:custGeom>
                  <a:avLst/>
                  <a:gdLst>
                    <a:gd name="T0" fmla="*/ 0 w 297"/>
                    <a:gd name="T1" fmla="*/ 29 h 37"/>
                    <a:gd name="T2" fmla="*/ 25 w 297"/>
                    <a:gd name="T3" fmla="*/ 32 h 37"/>
                    <a:gd name="T4" fmla="*/ 47 w 297"/>
                    <a:gd name="T5" fmla="*/ 32 h 37"/>
                    <a:gd name="T6" fmla="*/ 67 w 297"/>
                    <a:gd name="T7" fmla="*/ 34 h 37"/>
                    <a:gd name="T8" fmla="*/ 87 w 297"/>
                    <a:gd name="T9" fmla="*/ 35 h 37"/>
                    <a:gd name="T10" fmla="*/ 105 w 297"/>
                    <a:gd name="T11" fmla="*/ 35 h 37"/>
                    <a:gd name="T12" fmla="*/ 124 w 297"/>
                    <a:gd name="T13" fmla="*/ 37 h 37"/>
                    <a:gd name="T14" fmla="*/ 159 w 297"/>
                    <a:gd name="T15" fmla="*/ 37 h 37"/>
                    <a:gd name="T16" fmla="*/ 175 w 297"/>
                    <a:gd name="T17" fmla="*/ 35 h 37"/>
                    <a:gd name="T18" fmla="*/ 192 w 297"/>
                    <a:gd name="T19" fmla="*/ 35 h 37"/>
                    <a:gd name="T20" fmla="*/ 208 w 297"/>
                    <a:gd name="T21" fmla="*/ 34 h 37"/>
                    <a:gd name="T22" fmla="*/ 226 w 297"/>
                    <a:gd name="T23" fmla="*/ 32 h 37"/>
                    <a:gd name="T24" fmla="*/ 243 w 297"/>
                    <a:gd name="T25" fmla="*/ 31 h 37"/>
                    <a:gd name="T26" fmla="*/ 259 w 297"/>
                    <a:gd name="T27" fmla="*/ 28 h 37"/>
                    <a:gd name="T28" fmla="*/ 279 w 297"/>
                    <a:gd name="T29" fmla="*/ 26 h 37"/>
                    <a:gd name="T30" fmla="*/ 297 w 297"/>
                    <a:gd name="T31" fmla="*/ 23 h 37"/>
                    <a:gd name="T32" fmla="*/ 294 w 297"/>
                    <a:gd name="T33" fmla="*/ 0 h 37"/>
                    <a:gd name="T34" fmla="*/ 275 w 297"/>
                    <a:gd name="T35" fmla="*/ 3 h 37"/>
                    <a:gd name="T36" fmla="*/ 258 w 297"/>
                    <a:gd name="T37" fmla="*/ 6 h 37"/>
                    <a:gd name="T38" fmla="*/ 240 w 297"/>
                    <a:gd name="T39" fmla="*/ 7 h 37"/>
                    <a:gd name="T40" fmla="*/ 224 w 297"/>
                    <a:gd name="T41" fmla="*/ 9 h 37"/>
                    <a:gd name="T42" fmla="*/ 207 w 297"/>
                    <a:gd name="T43" fmla="*/ 10 h 37"/>
                    <a:gd name="T44" fmla="*/ 191 w 297"/>
                    <a:gd name="T45" fmla="*/ 12 h 37"/>
                    <a:gd name="T46" fmla="*/ 175 w 297"/>
                    <a:gd name="T47" fmla="*/ 12 h 37"/>
                    <a:gd name="T48" fmla="*/ 106 w 297"/>
                    <a:gd name="T49" fmla="*/ 12 h 37"/>
                    <a:gd name="T50" fmla="*/ 87 w 297"/>
                    <a:gd name="T51" fmla="*/ 12 h 37"/>
                    <a:gd name="T52" fmla="*/ 69 w 297"/>
                    <a:gd name="T53" fmla="*/ 10 h 37"/>
                    <a:gd name="T54" fmla="*/ 48 w 297"/>
                    <a:gd name="T55" fmla="*/ 10 h 37"/>
                    <a:gd name="T56" fmla="*/ 25 w 297"/>
                    <a:gd name="T57" fmla="*/ 9 h 37"/>
                    <a:gd name="T58" fmla="*/ 2 w 297"/>
                    <a:gd name="T59" fmla="*/ 7 h 37"/>
                    <a:gd name="T60" fmla="*/ 0 w 297"/>
                    <a:gd name="T61" fmla="*/ 2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97" h="37">
                      <a:moveTo>
                        <a:pt x="0" y="29"/>
                      </a:moveTo>
                      <a:lnTo>
                        <a:pt x="25" y="32"/>
                      </a:lnTo>
                      <a:lnTo>
                        <a:pt x="47" y="32"/>
                      </a:lnTo>
                      <a:lnTo>
                        <a:pt x="67" y="34"/>
                      </a:lnTo>
                      <a:lnTo>
                        <a:pt x="87" y="35"/>
                      </a:lnTo>
                      <a:lnTo>
                        <a:pt x="105" y="35"/>
                      </a:lnTo>
                      <a:lnTo>
                        <a:pt x="124" y="37"/>
                      </a:lnTo>
                      <a:lnTo>
                        <a:pt x="159" y="37"/>
                      </a:lnTo>
                      <a:lnTo>
                        <a:pt x="175" y="35"/>
                      </a:lnTo>
                      <a:lnTo>
                        <a:pt x="192" y="35"/>
                      </a:lnTo>
                      <a:lnTo>
                        <a:pt x="208" y="34"/>
                      </a:lnTo>
                      <a:lnTo>
                        <a:pt x="226" y="32"/>
                      </a:lnTo>
                      <a:lnTo>
                        <a:pt x="243" y="31"/>
                      </a:lnTo>
                      <a:lnTo>
                        <a:pt x="259" y="28"/>
                      </a:lnTo>
                      <a:lnTo>
                        <a:pt x="279" y="26"/>
                      </a:lnTo>
                      <a:lnTo>
                        <a:pt x="297" y="23"/>
                      </a:lnTo>
                      <a:lnTo>
                        <a:pt x="294" y="0"/>
                      </a:lnTo>
                      <a:lnTo>
                        <a:pt x="275" y="3"/>
                      </a:lnTo>
                      <a:lnTo>
                        <a:pt x="258" y="6"/>
                      </a:lnTo>
                      <a:lnTo>
                        <a:pt x="240" y="7"/>
                      </a:lnTo>
                      <a:lnTo>
                        <a:pt x="224" y="9"/>
                      </a:lnTo>
                      <a:lnTo>
                        <a:pt x="207" y="10"/>
                      </a:lnTo>
                      <a:lnTo>
                        <a:pt x="191" y="12"/>
                      </a:lnTo>
                      <a:lnTo>
                        <a:pt x="175" y="12"/>
                      </a:lnTo>
                      <a:lnTo>
                        <a:pt x="106" y="12"/>
                      </a:lnTo>
                      <a:lnTo>
                        <a:pt x="87" y="12"/>
                      </a:lnTo>
                      <a:lnTo>
                        <a:pt x="69" y="10"/>
                      </a:lnTo>
                      <a:lnTo>
                        <a:pt x="48" y="10"/>
                      </a:lnTo>
                      <a:lnTo>
                        <a:pt x="25" y="9"/>
                      </a:lnTo>
                      <a:lnTo>
                        <a:pt x="2" y="7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8" name="Freeform 47"/>
                <p:cNvSpPr>
                  <a:spLocks/>
                </p:cNvSpPr>
                <p:nvPr/>
              </p:nvSpPr>
              <p:spPr bwMode="auto">
                <a:xfrm>
                  <a:off x="4950" y="3550"/>
                  <a:ext cx="75" cy="27"/>
                </a:xfrm>
                <a:custGeom>
                  <a:avLst/>
                  <a:gdLst>
                    <a:gd name="T0" fmla="*/ 0 w 223"/>
                    <a:gd name="T1" fmla="*/ 3 h 80"/>
                    <a:gd name="T2" fmla="*/ 3 w 223"/>
                    <a:gd name="T3" fmla="*/ 21 h 80"/>
                    <a:gd name="T4" fmla="*/ 15 w 223"/>
                    <a:gd name="T5" fmla="*/ 28 h 80"/>
                    <a:gd name="T6" fmla="*/ 25 w 223"/>
                    <a:gd name="T7" fmla="*/ 34 h 80"/>
                    <a:gd name="T8" fmla="*/ 38 w 223"/>
                    <a:gd name="T9" fmla="*/ 40 h 80"/>
                    <a:gd name="T10" fmla="*/ 51 w 223"/>
                    <a:gd name="T11" fmla="*/ 45 h 80"/>
                    <a:gd name="T12" fmla="*/ 63 w 223"/>
                    <a:gd name="T13" fmla="*/ 50 h 80"/>
                    <a:gd name="T14" fmla="*/ 76 w 223"/>
                    <a:gd name="T15" fmla="*/ 54 h 80"/>
                    <a:gd name="T16" fmla="*/ 90 w 223"/>
                    <a:gd name="T17" fmla="*/ 60 h 80"/>
                    <a:gd name="T18" fmla="*/ 103 w 223"/>
                    <a:gd name="T19" fmla="*/ 63 h 80"/>
                    <a:gd name="T20" fmla="*/ 117 w 223"/>
                    <a:gd name="T21" fmla="*/ 66 h 80"/>
                    <a:gd name="T22" fmla="*/ 131 w 223"/>
                    <a:gd name="T23" fmla="*/ 69 h 80"/>
                    <a:gd name="T24" fmla="*/ 146 w 223"/>
                    <a:gd name="T25" fmla="*/ 72 h 80"/>
                    <a:gd name="T26" fmla="*/ 160 w 223"/>
                    <a:gd name="T27" fmla="*/ 74 h 80"/>
                    <a:gd name="T28" fmla="*/ 175 w 223"/>
                    <a:gd name="T29" fmla="*/ 76 h 80"/>
                    <a:gd name="T30" fmla="*/ 191 w 223"/>
                    <a:gd name="T31" fmla="*/ 79 h 80"/>
                    <a:gd name="T32" fmla="*/ 205 w 223"/>
                    <a:gd name="T33" fmla="*/ 79 h 80"/>
                    <a:gd name="T34" fmla="*/ 221 w 223"/>
                    <a:gd name="T35" fmla="*/ 80 h 80"/>
                    <a:gd name="T36" fmla="*/ 223 w 223"/>
                    <a:gd name="T37" fmla="*/ 58 h 80"/>
                    <a:gd name="T38" fmla="*/ 208 w 223"/>
                    <a:gd name="T39" fmla="*/ 57 h 80"/>
                    <a:gd name="T40" fmla="*/ 192 w 223"/>
                    <a:gd name="T41" fmla="*/ 56 h 80"/>
                    <a:gd name="T42" fmla="*/ 178 w 223"/>
                    <a:gd name="T43" fmla="*/ 54 h 80"/>
                    <a:gd name="T44" fmla="*/ 163 w 223"/>
                    <a:gd name="T45" fmla="*/ 51 h 80"/>
                    <a:gd name="T46" fmla="*/ 149 w 223"/>
                    <a:gd name="T47" fmla="*/ 48 h 80"/>
                    <a:gd name="T48" fmla="*/ 135 w 223"/>
                    <a:gd name="T49" fmla="*/ 47 h 80"/>
                    <a:gd name="T50" fmla="*/ 122 w 223"/>
                    <a:gd name="T51" fmla="*/ 44 h 80"/>
                    <a:gd name="T52" fmla="*/ 109 w 223"/>
                    <a:gd name="T53" fmla="*/ 40 h 80"/>
                    <a:gd name="T54" fmla="*/ 96 w 223"/>
                    <a:gd name="T55" fmla="*/ 37 h 80"/>
                    <a:gd name="T56" fmla="*/ 83 w 223"/>
                    <a:gd name="T57" fmla="*/ 32 h 80"/>
                    <a:gd name="T58" fmla="*/ 71 w 223"/>
                    <a:gd name="T59" fmla="*/ 28 h 80"/>
                    <a:gd name="T60" fmla="*/ 60 w 223"/>
                    <a:gd name="T61" fmla="*/ 22 h 80"/>
                    <a:gd name="T62" fmla="*/ 48 w 223"/>
                    <a:gd name="T63" fmla="*/ 18 h 80"/>
                    <a:gd name="T64" fmla="*/ 37 w 223"/>
                    <a:gd name="T65" fmla="*/ 12 h 80"/>
                    <a:gd name="T66" fmla="*/ 25 w 223"/>
                    <a:gd name="T67" fmla="*/ 8 h 80"/>
                    <a:gd name="T68" fmla="*/ 15 w 223"/>
                    <a:gd name="T69" fmla="*/ 0 h 80"/>
                    <a:gd name="T70" fmla="*/ 18 w 223"/>
                    <a:gd name="T71" fmla="*/ 19 h 80"/>
                    <a:gd name="T72" fmla="*/ 0 w 223"/>
                    <a:gd name="T73" fmla="*/ 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3" h="80">
                      <a:moveTo>
                        <a:pt x="0" y="3"/>
                      </a:moveTo>
                      <a:lnTo>
                        <a:pt x="3" y="21"/>
                      </a:lnTo>
                      <a:lnTo>
                        <a:pt x="15" y="28"/>
                      </a:lnTo>
                      <a:lnTo>
                        <a:pt x="25" y="34"/>
                      </a:lnTo>
                      <a:lnTo>
                        <a:pt x="38" y="40"/>
                      </a:lnTo>
                      <a:lnTo>
                        <a:pt x="51" y="45"/>
                      </a:lnTo>
                      <a:lnTo>
                        <a:pt x="63" y="50"/>
                      </a:lnTo>
                      <a:lnTo>
                        <a:pt x="76" y="54"/>
                      </a:lnTo>
                      <a:lnTo>
                        <a:pt x="90" y="60"/>
                      </a:lnTo>
                      <a:lnTo>
                        <a:pt x="103" y="63"/>
                      </a:lnTo>
                      <a:lnTo>
                        <a:pt x="117" y="66"/>
                      </a:lnTo>
                      <a:lnTo>
                        <a:pt x="131" y="69"/>
                      </a:lnTo>
                      <a:lnTo>
                        <a:pt x="146" y="72"/>
                      </a:lnTo>
                      <a:lnTo>
                        <a:pt x="160" y="74"/>
                      </a:lnTo>
                      <a:lnTo>
                        <a:pt x="175" y="76"/>
                      </a:lnTo>
                      <a:lnTo>
                        <a:pt x="191" y="79"/>
                      </a:lnTo>
                      <a:lnTo>
                        <a:pt x="205" y="79"/>
                      </a:lnTo>
                      <a:lnTo>
                        <a:pt x="221" y="80"/>
                      </a:lnTo>
                      <a:lnTo>
                        <a:pt x="223" y="58"/>
                      </a:lnTo>
                      <a:lnTo>
                        <a:pt x="208" y="57"/>
                      </a:lnTo>
                      <a:lnTo>
                        <a:pt x="192" y="56"/>
                      </a:lnTo>
                      <a:lnTo>
                        <a:pt x="178" y="54"/>
                      </a:lnTo>
                      <a:lnTo>
                        <a:pt x="163" y="51"/>
                      </a:lnTo>
                      <a:lnTo>
                        <a:pt x="149" y="48"/>
                      </a:lnTo>
                      <a:lnTo>
                        <a:pt x="135" y="47"/>
                      </a:lnTo>
                      <a:lnTo>
                        <a:pt x="122" y="44"/>
                      </a:lnTo>
                      <a:lnTo>
                        <a:pt x="109" y="40"/>
                      </a:lnTo>
                      <a:lnTo>
                        <a:pt x="96" y="37"/>
                      </a:lnTo>
                      <a:lnTo>
                        <a:pt x="83" y="32"/>
                      </a:lnTo>
                      <a:lnTo>
                        <a:pt x="71" y="28"/>
                      </a:lnTo>
                      <a:lnTo>
                        <a:pt x="60" y="22"/>
                      </a:lnTo>
                      <a:lnTo>
                        <a:pt x="48" y="18"/>
                      </a:lnTo>
                      <a:lnTo>
                        <a:pt x="37" y="12"/>
                      </a:lnTo>
                      <a:lnTo>
                        <a:pt x="25" y="8"/>
                      </a:lnTo>
                      <a:lnTo>
                        <a:pt x="15" y="0"/>
                      </a:lnTo>
                      <a:lnTo>
                        <a:pt x="18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9" name="Freeform 48"/>
                <p:cNvSpPr>
                  <a:spLocks/>
                </p:cNvSpPr>
                <p:nvPr/>
              </p:nvSpPr>
              <p:spPr bwMode="auto">
                <a:xfrm>
                  <a:off x="4950" y="3498"/>
                  <a:ext cx="86" cy="59"/>
                </a:xfrm>
                <a:custGeom>
                  <a:avLst/>
                  <a:gdLst>
                    <a:gd name="T0" fmla="*/ 246 w 256"/>
                    <a:gd name="T1" fmla="*/ 0 h 177"/>
                    <a:gd name="T2" fmla="*/ 228 w 256"/>
                    <a:gd name="T3" fmla="*/ 8 h 177"/>
                    <a:gd name="T4" fmla="*/ 210 w 256"/>
                    <a:gd name="T5" fmla="*/ 16 h 177"/>
                    <a:gd name="T6" fmla="*/ 192 w 256"/>
                    <a:gd name="T7" fmla="*/ 24 h 177"/>
                    <a:gd name="T8" fmla="*/ 175 w 256"/>
                    <a:gd name="T9" fmla="*/ 35 h 177"/>
                    <a:gd name="T10" fmla="*/ 157 w 256"/>
                    <a:gd name="T11" fmla="*/ 43 h 177"/>
                    <a:gd name="T12" fmla="*/ 140 w 256"/>
                    <a:gd name="T13" fmla="*/ 52 h 177"/>
                    <a:gd name="T14" fmla="*/ 124 w 256"/>
                    <a:gd name="T15" fmla="*/ 62 h 177"/>
                    <a:gd name="T16" fmla="*/ 108 w 256"/>
                    <a:gd name="T17" fmla="*/ 72 h 177"/>
                    <a:gd name="T18" fmla="*/ 92 w 256"/>
                    <a:gd name="T19" fmla="*/ 81 h 177"/>
                    <a:gd name="T20" fmla="*/ 77 w 256"/>
                    <a:gd name="T21" fmla="*/ 93 h 177"/>
                    <a:gd name="T22" fmla="*/ 63 w 256"/>
                    <a:gd name="T23" fmla="*/ 103 h 177"/>
                    <a:gd name="T24" fmla="*/ 48 w 256"/>
                    <a:gd name="T25" fmla="*/ 113 h 177"/>
                    <a:gd name="T26" fmla="*/ 35 w 256"/>
                    <a:gd name="T27" fmla="*/ 125 h 177"/>
                    <a:gd name="T28" fmla="*/ 22 w 256"/>
                    <a:gd name="T29" fmla="*/ 136 h 177"/>
                    <a:gd name="T30" fmla="*/ 12 w 256"/>
                    <a:gd name="T31" fmla="*/ 148 h 177"/>
                    <a:gd name="T32" fmla="*/ 0 w 256"/>
                    <a:gd name="T33" fmla="*/ 161 h 177"/>
                    <a:gd name="T34" fmla="*/ 18 w 256"/>
                    <a:gd name="T35" fmla="*/ 177 h 177"/>
                    <a:gd name="T36" fmla="*/ 28 w 256"/>
                    <a:gd name="T37" fmla="*/ 164 h 177"/>
                    <a:gd name="T38" fmla="*/ 39 w 256"/>
                    <a:gd name="T39" fmla="*/ 154 h 177"/>
                    <a:gd name="T40" fmla="*/ 51 w 256"/>
                    <a:gd name="T41" fmla="*/ 142 h 177"/>
                    <a:gd name="T42" fmla="*/ 63 w 256"/>
                    <a:gd name="T43" fmla="*/ 132 h 177"/>
                    <a:gd name="T44" fmla="*/ 77 w 256"/>
                    <a:gd name="T45" fmla="*/ 120 h 177"/>
                    <a:gd name="T46" fmla="*/ 90 w 256"/>
                    <a:gd name="T47" fmla="*/ 112 h 177"/>
                    <a:gd name="T48" fmla="*/ 105 w 256"/>
                    <a:gd name="T49" fmla="*/ 102 h 177"/>
                    <a:gd name="T50" fmla="*/ 119 w 256"/>
                    <a:gd name="T51" fmla="*/ 91 h 177"/>
                    <a:gd name="T52" fmla="*/ 135 w 256"/>
                    <a:gd name="T53" fmla="*/ 83 h 177"/>
                    <a:gd name="T54" fmla="*/ 151 w 256"/>
                    <a:gd name="T55" fmla="*/ 72 h 177"/>
                    <a:gd name="T56" fmla="*/ 167 w 256"/>
                    <a:gd name="T57" fmla="*/ 64 h 177"/>
                    <a:gd name="T58" fmla="*/ 185 w 256"/>
                    <a:gd name="T59" fmla="*/ 55 h 177"/>
                    <a:gd name="T60" fmla="*/ 202 w 256"/>
                    <a:gd name="T61" fmla="*/ 46 h 177"/>
                    <a:gd name="T62" fmla="*/ 220 w 256"/>
                    <a:gd name="T63" fmla="*/ 38 h 177"/>
                    <a:gd name="T64" fmla="*/ 237 w 256"/>
                    <a:gd name="T65" fmla="*/ 30 h 177"/>
                    <a:gd name="T66" fmla="*/ 256 w 256"/>
                    <a:gd name="T67" fmla="*/ 20 h 177"/>
                    <a:gd name="T68" fmla="*/ 246 w 256"/>
                    <a:gd name="T6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" h="177">
                      <a:moveTo>
                        <a:pt x="246" y="0"/>
                      </a:moveTo>
                      <a:lnTo>
                        <a:pt x="228" y="8"/>
                      </a:lnTo>
                      <a:lnTo>
                        <a:pt x="210" y="16"/>
                      </a:lnTo>
                      <a:lnTo>
                        <a:pt x="192" y="24"/>
                      </a:lnTo>
                      <a:lnTo>
                        <a:pt x="175" y="35"/>
                      </a:lnTo>
                      <a:lnTo>
                        <a:pt x="157" y="43"/>
                      </a:lnTo>
                      <a:lnTo>
                        <a:pt x="140" y="52"/>
                      </a:lnTo>
                      <a:lnTo>
                        <a:pt x="124" y="62"/>
                      </a:lnTo>
                      <a:lnTo>
                        <a:pt x="108" y="72"/>
                      </a:lnTo>
                      <a:lnTo>
                        <a:pt x="92" y="81"/>
                      </a:lnTo>
                      <a:lnTo>
                        <a:pt x="77" y="93"/>
                      </a:lnTo>
                      <a:lnTo>
                        <a:pt x="63" y="103"/>
                      </a:lnTo>
                      <a:lnTo>
                        <a:pt x="48" y="113"/>
                      </a:lnTo>
                      <a:lnTo>
                        <a:pt x="35" y="125"/>
                      </a:lnTo>
                      <a:lnTo>
                        <a:pt x="22" y="136"/>
                      </a:lnTo>
                      <a:lnTo>
                        <a:pt x="12" y="148"/>
                      </a:lnTo>
                      <a:lnTo>
                        <a:pt x="0" y="161"/>
                      </a:lnTo>
                      <a:lnTo>
                        <a:pt x="18" y="177"/>
                      </a:lnTo>
                      <a:lnTo>
                        <a:pt x="28" y="164"/>
                      </a:lnTo>
                      <a:lnTo>
                        <a:pt x="39" y="154"/>
                      </a:lnTo>
                      <a:lnTo>
                        <a:pt x="51" y="142"/>
                      </a:lnTo>
                      <a:lnTo>
                        <a:pt x="63" y="132"/>
                      </a:lnTo>
                      <a:lnTo>
                        <a:pt x="77" y="120"/>
                      </a:lnTo>
                      <a:lnTo>
                        <a:pt x="90" y="112"/>
                      </a:lnTo>
                      <a:lnTo>
                        <a:pt x="105" y="102"/>
                      </a:lnTo>
                      <a:lnTo>
                        <a:pt x="119" y="91"/>
                      </a:lnTo>
                      <a:lnTo>
                        <a:pt x="135" y="83"/>
                      </a:lnTo>
                      <a:lnTo>
                        <a:pt x="151" y="72"/>
                      </a:lnTo>
                      <a:lnTo>
                        <a:pt x="167" y="64"/>
                      </a:lnTo>
                      <a:lnTo>
                        <a:pt x="185" y="55"/>
                      </a:lnTo>
                      <a:lnTo>
                        <a:pt x="202" y="46"/>
                      </a:lnTo>
                      <a:lnTo>
                        <a:pt x="220" y="38"/>
                      </a:lnTo>
                      <a:lnTo>
                        <a:pt x="237" y="30"/>
                      </a:lnTo>
                      <a:lnTo>
                        <a:pt x="256" y="20"/>
                      </a:lnTo>
                      <a:lnTo>
                        <a:pt x="2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0" name="Freeform 49"/>
                <p:cNvSpPr>
                  <a:spLocks/>
                </p:cNvSpPr>
                <p:nvPr/>
              </p:nvSpPr>
              <p:spPr bwMode="auto">
                <a:xfrm>
                  <a:off x="5032" y="3478"/>
                  <a:ext cx="71" cy="26"/>
                </a:xfrm>
                <a:custGeom>
                  <a:avLst/>
                  <a:gdLst>
                    <a:gd name="T0" fmla="*/ 209 w 212"/>
                    <a:gd name="T1" fmla="*/ 0 h 80"/>
                    <a:gd name="T2" fmla="*/ 208 w 212"/>
                    <a:gd name="T3" fmla="*/ 0 h 80"/>
                    <a:gd name="T4" fmla="*/ 195 w 212"/>
                    <a:gd name="T5" fmla="*/ 3 h 80"/>
                    <a:gd name="T6" fmla="*/ 182 w 212"/>
                    <a:gd name="T7" fmla="*/ 6 h 80"/>
                    <a:gd name="T8" fmla="*/ 169 w 212"/>
                    <a:gd name="T9" fmla="*/ 9 h 80"/>
                    <a:gd name="T10" fmla="*/ 156 w 212"/>
                    <a:gd name="T11" fmla="*/ 12 h 80"/>
                    <a:gd name="T12" fmla="*/ 142 w 212"/>
                    <a:gd name="T13" fmla="*/ 15 h 80"/>
                    <a:gd name="T14" fmla="*/ 129 w 212"/>
                    <a:gd name="T15" fmla="*/ 18 h 80"/>
                    <a:gd name="T16" fmla="*/ 116 w 212"/>
                    <a:gd name="T17" fmla="*/ 22 h 80"/>
                    <a:gd name="T18" fmla="*/ 103 w 212"/>
                    <a:gd name="T19" fmla="*/ 25 h 80"/>
                    <a:gd name="T20" fmla="*/ 90 w 212"/>
                    <a:gd name="T21" fmla="*/ 28 h 80"/>
                    <a:gd name="T22" fmla="*/ 77 w 212"/>
                    <a:gd name="T23" fmla="*/ 32 h 80"/>
                    <a:gd name="T24" fmla="*/ 64 w 212"/>
                    <a:gd name="T25" fmla="*/ 36 h 80"/>
                    <a:gd name="T26" fmla="*/ 51 w 212"/>
                    <a:gd name="T27" fmla="*/ 41 h 80"/>
                    <a:gd name="T28" fmla="*/ 39 w 212"/>
                    <a:gd name="T29" fmla="*/ 45 h 80"/>
                    <a:gd name="T30" fmla="*/ 25 w 212"/>
                    <a:gd name="T31" fmla="*/ 50 h 80"/>
                    <a:gd name="T32" fmla="*/ 13 w 212"/>
                    <a:gd name="T33" fmla="*/ 54 h 80"/>
                    <a:gd name="T34" fmla="*/ 0 w 212"/>
                    <a:gd name="T35" fmla="*/ 60 h 80"/>
                    <a:gd name="T36" fmla="*/ 10 w 212"/>
                    <a:gd name="T37" fmla="*/ 80 h 80"/>
                    <a:gd name="T38" fmla="*/ 22 w 212"/>
                    <a:gd name="T39" fmla="*/ 76 h 80"/>
                    <a:gd name="T40" fmla="*/ 33 w 212"/>
                    <a:gd name="T41" fmla="*/ 70 h 80"/>
                    <a:gd name="T42" fmla="*/ 45 w 212"/>
                    <a:gd name="T43" fmla="*/ 67 h 80"/>
                    <a:gd name="T44" fmla="*/ 58 w 212"/>
                    <a:gd name="T45" fmla="*/ 63 h 80"/>
                    <a:gd name="T46" fmla="*/ 71 w 212"/>
                    <a:gd name="T47" fmla="*/ 58 h 80"/>
                    <a:gd name="T48" fmla="*/ 84 w 212"/>
                    <a:gd name="T49" fmla="*/ 54 h 80"/>
                    <a:gd name="T50" fmla="*/ 96 w 212"/>
                    <a:gd name="T51" fmla="*/ 51 h 80"/>
                    <a:gd name="T52" fmla="*/ 109 w 212"/>
                    <a:gd name="T53" fmla="*/ 47 h 80"/>
                    <a:gd name="T54" fmla="*/ 122 w 212"/>
                    <a:gd name="T55" fmla="*/ 44 h 80"/>
                    <a:gd name="T56" fmla="*/ 135 w 212"/>
                    <a:gd name="T57" fmla="*/ 41 h 80"/>
                    <a:gd name="T58" fmla="*/ 148 w 212"/>
                    <a:gd name="T59" fmla="*/ 38 h 80"/>
                    <a:gd name="T60" fmla="*/ 161 w 212"/>
                    <a:gd name="T61" fmla="*/ 34 h 80"/>
                    <a:gd name="T62" fmla="*/ 173 w 212"/>
                    <a:gd name="T63" fmla="*/ 32 h 80"/>
                    <a:gd name="T64" fmla="*/ 186 w 212"/>
                    <a:gd name="T65" fmla="*/ 29 h 80"/>
                    <a:gd name="T66" fmla="*/ 199 w 212"/>
                    <a:gd name="T67" fmla="*/ 26 h 80"/>
                    <a:gd name="T68" fmla="*/ 212 w 212"/>
                    <a:gd name="T69" fmla="*/ 23 h 80"/>
                    <a:gd name="T70" fmla="*/ 209 w 212"/>
                    <a:gd name="T71" fmla="*/ 23 h 80"/>
                    <a:gd name="T72" fmla="*/ 209 w 212"/>
                    <a:gd name="T73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2" h="80">
                      <a:moveTo>
                        <a:pt x="209" y="0"/>
                      </a:moveTo>
                      <a:lnTo>
                        <a:pt x="208" y="0"/>
                      </a:lnTo>
                      <a:lnTo>
                        <a:pt x="195" y="3"/>
                      </a:lnTo>
                      <a:lnTo>
                        <a:pt x="182" y="6"/>
                      </a:lnTo>
                      <a:lnTo>
                        <a:pt x="169" y="9"/>
                      </a:lnTo>
                      <a:lnTo>
                        <a:pt x="156" y="12"/>
                      </a:lnTo>
                      <a:lnTo>
                        <a:pt x="142" y="15"/>
                      </a:lnTo>
                      <a:lnTo>
                        <a:pt x="129" y="18"/>
                      </a:lnTo>
                      <a:lnTo>
                        <a:pt x="116" y="22"/>
                      </a:lnTo>
                      <a:lnTo>
                        <a:pt x="103" y="25"/>
                      </a:lnTo>
                      <a:lnTo>
                        <a:pt x="90" y="28"/>
                      </a:lnTo>
                      <a:lnTo>
                        <a:pt x="77" y="32"/>
                      </a:lnTo>
                      <a:lnTo>
                        <a:pt x="64" y="36"/>
                      </a:lnTo>
                      <a:lnTo>
                        <a:pt x="51" y="41"/>
                      </a:lnTo>
                      <a:lnTo>
                        <a:pt x="39" y="45"/>
                      </a:lnTo>
                      <a:lnTo>
                        <a:pt x="25" y="50"/>
                      </a:lnTo>
                      <a:lnTo>
                        <a:pt x="13" y="54"/>
                      </a:lnTo>
                      <a:lnTo>
                        <a:pt x="0" y="60"/>
                      </a:lnTo>
                      <a:lnTo>
                        <a:pt x="10" y="80"/>
                      </a:lnTo>
                      <a:lnTo>
                        <a:pt x="22" y="76"/>
                      </a:lnTo>
                      <a:lnTo>
                        <a:pt x="33" y="70"/>
                      </a:lnTo>
                      <a:lnTo>
                        <a:pt x="45" y="67"/>
                      </a:lnTo>
                      <a:lnTo>
                        <a:pt x="58" y="63"/>
                      </a:lnTo>
                      <a:lnTo>
                        <a:pt x="71" y="58"/>
                      </a:lnTo>
                      <a:lnTo>
                        <a:pt x="84" y="54"/>
                      </a:lnTo>
                      <a:lnTo>
                        <a:pt x="96" y="51"/>
                      </a:lnTo>
                      <a:lnTo>
                        <a:pt x="109" y="47"/>
                      </a:lnTo>
                      <a:lnTo>
                        <a:pt x="122" y="44"/>
                      </a:lnTo>
                      <a:lnTo>
                        <a:pt x="135" y="41"/>
                      </a:lnTo>
                      <a:lnTo>
                        <a:pt x="148" y="38"/>
                      </a:lnTo>
                      <a:lnTo>
                        <a:pt x="161" y="34"/>
                      </a:lnTo>
                      <a:lnTo>
                        <a:pt x="173" y="32"/>
                      </a:lnTo>
                      <a:lnTo>
                        <a:pt x="186" y="29"/>
                      </a:lnTo>
                      <a:lnTo>
                        <a:pt x="199" y="26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1" name="Freeform 50"/>
                <p:cNvSpPr>
                  <a:spLocks/>
                </p:cNvSpPr>
                <p:nvPr/>
              </p:nvSpPr>
              <p:spPr bwMode="auto">
                <a:xfrm>
                  <a:off x="5102" y="3478"/>
                  <a:ext cx="177" cy="10"/>
                </a:xfrm>
                <a:custGeom>
                  <a:avLst/>
                  <a:gdLst>
                    <a:gd name="T0" fmla="*/ 512 w 531"/>
                    <a:gd name="T1" fmla="*/ 9 h 32"/>
                    <a:gd name="T2" fmla="*/ 480 w 531"/>
                    <a:gd name="T3" fmla="*/ 9 h 32"/>
                    <a:gd name="T4" fmla="*/ 447 w 531"/>
                    <a:gd name="T5" fmla="*/ 7 h 32"/>
                    <a:gd name="T6" fmla="*/ 413 w 531"/>
                    <a:gd name="T7" fmla="*/ 7 h 32"/>
                    <a:gd name="T8" fmla="*/ 380 w 531"/>
                    <a:gd name="T9" fmla="*/ 7 h 32"/>
                    <a:gd name="T10" fmla="*/ 348 w 531"/>
                    <a:gd name="T11" fmla="*/ 6 h 32"/>
                    <a:gd name="T12" fmla="*/ 314 w 531"/>
                    <a:gd name="T13" fmla="*/ 6 h 32"/>
                    <a:gd name="T14" fmla="*/ 281 w 531"/>
                    <a:gd name="T15" fmla="*/ 4 h 32"/>
                    <a:gd name="T16" fmla="*/ 232 w 531"/>
                    <a:gd name="T17" fmla="*/ 4 h 32"/>
                    <a:gd name="T18" fmla="*/ 200 w 531"/>
                    <a:gd name="T19" fmla="*/ 3 h 32"/>
                    <a:gd name="T20" fmla="*/ 166 w 531"/>
                    <a:gd name="T21" fmla="*/ 3 h 32"/>
                    <a:gd name="T22" fmla="*/ 133 w 531"/>
                    <a:gd name="T23" fmla="*/ 2 h 32"/>
                    <a:gd name="T24" fmla="*/ 99 w 531"/>
                    <a:gd name="T25" fmla="*/ 2 h 32"/>
                    <a:gd name="T26" fmla="*/ 67 w 531"/>
                    <a:gd name="T27" fmla="*/ 2 h 32"/>
                    <a:gd name="T28" fmla="*/ 34 w 531"/>
                    <a:gd name="T29" fmla="*/ 0 h 32"/>
                    <a:gd name="T30" fmla="*/ 0 w 531"/>
                    <a:gd name="T31" fmla="*/ 0 h 32"/>
                    <a:gd name="T32" fmla="*/ 16 w 531"/>
                    <a:gd name="T33" fmla="*/ 23 h 32"/>
                    <a:gd name="T34" fmla="*/ 51 w 531"/>
                    <a:gd name="T35" fmla="*/ 23 h 32"/>
                    <a:gd name="T36" fmla="*/ 83 w 531"/>
                    <a:gd name="T37" fmla="*/ 25 h 32"/>
                    <a:gd name="T38" fmla="*/ 117 w 531"/>
                    <a:gd name="T39" fmla="*/ 25 h 32"/>
                    <a:gd name="T40" fmla="*/ 149 w 531"/>
                    <a:gd name="T41" fmla="*/ 25 h 32"/>
                    <a:gd name="T42" fmla="*/ 182 w 531"/>
                    <a:gd name="T43" fmla="*/ 26 h 32"/>
                    <a:gd name="T44" fmla="*/ 216 w 531"/>
                    <a:gd name="T45" fmla="*/ 26 h 32"/>
                    <a:gd name="T46" fmla="*/ 265 w 531"/>
                    <a:gd name="T47" fmla="*/ 28 h 32"/>
                    <a:gd name="T48" fmla="*/ 298 w 531"/>
                    <a:gd name="T49" fmla="*/ 28 h 32"/>
                    <a:gd name="T50" fmla="*/ 332 w 531"/>
                    <a:gd name="T51" fmla="*/ 29 h 32"/>
                    <a:gd name="T52" fmla="*/ 364 w 531"/>
                    <a:gd name="T53" fmla="*/ 29 h 32"/>
                    <a:gd name="T54" fmla="*/ 397 w 531"/>
                    <a:gd name="T55" fmla="*/ 31 h 32"/>
                    <a:gd name="T56" fmla="*/ 431 w 531"/>
                    <a:gd name="T57" fmla="*/ 31 h 32"/>
                    <a:gd name="T58" fmla="*/ 463 w 531"/>
                    <a:gd name="T59" fmla="*/ 31 h 32"/>
                    <a:gd name="T60" fmla="*/ 496 w 531"/>
                    <a:gd name="T61" fmla="*/ 32 h 32"/>
                    <a:gd name="T62" fmla="*/ 530 w 531"/>
                    <a:gd name="T63" fmla="*/ 32 h 32"/>
                    <a:gd name="T64" fmla="*/ 531 w 531"/>
                    <a:gd name="T6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1" h="32">
                      <a:moveTo>
                        <a:pt x="531" y="9"/>
                      </a:moveTo>
                      <a:lnTo>
                        <a:pt x="512" y="9"/>
                      </a:lnTo>
                      <a:lnTo>
                        <a:pt x="496" y="9"/>
                      </a:lnTo>
                      <a:lnTo>
                        <a:pt x="480" y="9"/>
                      </a:lnTo>
                      <a:lnTo>
                        <a:pt x="463" y="7"/>
                      </a:lnTo>
                      <a:lnTo>
                        <a:pt x="447" y="7"/>
                      </a:lnTo>
                      <a:lnTo>
                        <a:pt x="431" y="7"/>
                      </a:lnTo>
                      <a:lnTo>
                        <a:pt x="413" y="7"/>
                      </a:lnTo>
                      <a:lnTo>
                        <a:pt x="397" y="7"/>
                      </a:lnTo>
                      <a:lnTo>
                        <a:pt x="380" y="7"/>
                      </a:lnTo>
                      <a:lnTo>
                        <a:pt x="364" y="6"/>
                      </a:lnTo>
                      <a:lnTo>
                        <a:pt x="348" y="6"/>
                      </a:lnTo>
                      <a:lnTo>
                        <a:pt x="332" y="6"/>
                      </a:lnTo>
                      <a:lnTo>
                        <a:pt x="314" y="6"/>
                      </a:lnTo>
                      <a:lnTo>
                        <a:pt x="298" y="4"/>
                      </a:lnTo>
                      <a:lnTo>
                        <a:pt x="281" y="4"/>
                      </a:lnTo>
                      <a:lnTo>
                        <a:pt x="265" y="4"/>
                      </a:lnTo>
                      <a:lnTo>
                        <a:pt x="232" y="4"/>
                      </a:lnTo>
                      <a:lnTo>
                        <a:pt x="216" y="3"/>
                      </a:lnTo>
                      <a:lnTo>
                        <a:pt x="200" y="3"/>
                      </a:lnTo>
                      <a:lnTo>
                        <a:pt x="182" y="3"/>
                      </a:lnTo>
                      <a:lnTo>
                        <a:pt x="166" y="3"/>
                      </a:lnTo>
                      <a:lnTo>
                        <a:pt x="149" y="2"/>
                      </a:lnTo>
                      <a:lnTo>
                        <a:pt x="133" y="2"/>
                      </a:lnTo>
                      <a:lnTo>
                        <a:pt x="117" y="2"/>
                      </a:lnTo>
                      <a:lnTo>
                        <a:pt x="99" y="2"/>
                      </a:lnTo>
                      <a:lnTo>
                        <a:pt x="83" y="2"/>
                      </a:lnTo>
                      <a:lnTo>
                        <a:pt x="67" y="2"/>
                      </a:lnTo>
                      <a:lnTo>
                        <a:pt x="51" y="0"/>
                      </a:lnTo>
                      <a:lnTo>
                        <a:pt x="34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16" y="23"/>
                      </a:lnTo>
                      <a:lnTo>
                        <a:pt x="34" y="23"/>
                      </a:lnTo>
                      <a:lnTo>
                        <a:pt x="51" y="23"/>
                      </a:lnTo>
                      <a:lnTo>
                        <a:pt x="67" y="25"/>
                      </a:lnTo>
                      <a:lnTo>
                        <a:pt x="83" y="25"/>
                      </a:lnTo>
                      <a:lnTo>
                        <a:pt x="99" y="25"/>
                      </a:lnTo>
                      <a:lnTo>
                        <a:pt x="117" y="25"/>
                      </a:lnTo>
                      <a:lnTo>
                        <a:pt x="133" y="25"/>
                      </a:lnTo>
                      <a:lnTo>
                        <a:pt x="149" y="25"/>
                      </a:lnTo>
                      <a:lnTo>
                        <a:pt x="166" y="26"/>
                      </a:lnTo>
                      <a:lnTo>
                        <a:pt x="182" y="26"/>
                      </a:lnTo>
                      <a:lnTo>
                        <a:pt x="200" y="26"/>
                      </a:lnTo>
                      <a:lnTo>
                        <a:pt x="216" y="26"/>
                      </a:lnTo>
                      <a:lnTo>
                        <a:pt x="232" y="28"/>
                      </a:lnTo>
                      <a:lnTo>
                        <a:pt x="265" y="28"/>
                      </a:lnTo>
                      <a:lnTo>
                        <a:pt x="281" y="28"/>
                      </a:lnTo>
                      <a:lnTo>
                        <a:pt x="298" y="28"/>
                      </a:lnTo>
                      <a:lnTo>
                        <a:pt x="314" y="29"/>
                      </a:lnTo>
                      <a:lnTo>
                        <a:pt x="332" y="29"/>
                      </a:lnTo>
                      <a:lnTo>
                        <a:pt x="348" y="29"/>
                      </a:lnTo>
                      <a:lnTo>
                        <a:pt x="364" y="29"/>
                      </a:lnTo>
                      <a:lnTo>
                        <a:pt x="380" y="31"/>
                      </a:lnTo>
                      <a:lnTo>
                        <a:pt x="397" y="31"/>
                      </a:lnTo>
                      <a:lnTo>
                        <a:pt x="413" y="31"/>
                      </a:lnTo>
                      <a:lnTo>
                        <a:pt x="431" y="31"/>
                      </a:lnTo>
                      <a:lnTo>
                        <a:pt x="447" y="31"/>
                      </a:lnTo>
                      <a:lnTo>
                        <a:pt x="463" y="31"/>
                      </a:lnTo>
                      <a:lnTo>
                        <a:pt x="480" y="32"/>
                      </a:lnTo>
                      <a:lnTo>
                        <a:pt x="496" y="32"/>
                      </a:lnTo>
                      <a:lnTo>
                        <a:pt x="512" y="32"/>
                      </a:lnTo>
                      <a:lnTo>
                        <a:pt x="530" y="32"/>
                      </a:lnTo>
                      <a:lnTo>
                        <a:pt x="527" y="32"/>
                      </a:lnTo>
                      <a:lnTo>
                        <a:pt x="53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2" name="Freeform 51"/>
                <p:cNvSpPr>
                  <a:spLocks/>
                </p:cNvSpPr>
                <p:nvPr/>
              </p:nvSpPr>
              <p:spPr bwMode="auto">
                <a:xfrm>
                  <a:off x="5278" y="3481"/>
                  <a:ext cx="90" cy="31"/>
                </a:xfrm>
                <a:custGeom>
                  <a:avLst/>
                  <a:gdLst>
                    <a:gd name="T0" fmla="*/ 272 w 272"/>
                    <a:gd name="T1" fmla="*/ 74 h 94"/>
                    <a:gd name="T2" fmla="*/ 256 w 272"/>
                    <a:gd name="T3" fmla="*/ 67 h 94"/>
                    <a:gd name="T4" fmla="*/ 241 w 272"/>
                    <a:gd name="T5" fmla="*/ 58 h 94"/>
                    <a:gd name="T6" fmla="*/ 225 w 272"/>
                    <a:gd name="T7" fmla="*/ 51 h 94"/>
                    <a:gd name="T8" fmla="*/ 209 w 272"/>
                    <a:gd name="T9" fmla="*/ 43 h 94"/>
                    <a:gd name="T10" fmla="*/ 193 w 272"/>
                    <a:gd name="T11" fmla="*/ 38 h 94"/>
                    <a:gd name="T12" fmla="*/ 177 w 272"/>
                    <a:gd name="T13" fmla="*/ 32 h 94"/>
                    <a:gd name="T14" fmla="*/ 161 w 272"/>
                    <a:gd name="T15" fmla="*/ 27 h 94"/>
                    <a:gd name="T16" fmla="*/ 145 w 272"/>
                    <a:gd name="T17" fmla="*/ 23 h 94"/>
                    <a:gd name="T18" fmla="*/ 129 w 272"/>
                    <a:gd name="T19" fmla="*/ 20 h 94"/>
                    <a:gd name="T20" fmla="*/ 112 w 272"/>
                    <a:gd name="T21" fmla="*/ 16 h 94"/>
                    <a:gd name="T22" fmla="*/ 94 w 272"/>
                    <a:gd name="T23" fmla="*/ 13 h 94"/>
                    <a:gd name="T24" fmla="*/ 77 w 272"/>
                    <a:gd name="T25" fmla="*/ 11 h 94"/>
                    <a:gd name="T26" fmla="*/ 59 w 272"/>
                    <a:gd name="T27" fmla="*/ 9 h 94"/>
                    <a:gd name="T28" fmla="*/ 42 w 272"/>
                    <a:gd name="T29" fmla="*/ 6 h 94"/>
                    <a:gd name="T30" fmla="*/ 23 w 272"/>
                    <a:gd name="T31" fmla="*/ 3 h 94"/>
                    <a:gd name="T32" fmla="*/ 4 w 272"/>
                    <a:gd name="T33" fmla="*/ 0 h 94"/>
                    <a:gd name="T34" fmla="*/ 0 w 272"/>
                    <a:gd name="T35" fmla="*/ 23 h 94"/>
                    <a:gd name="T36" fmla="*/ 19 w 272"/>
                    <a:gd name="T37" fmla="*/ 25 h 94"/>
                    <a:gd name="T38" fmla="*/ 37 w 272"/>
                    <a:gd name="T39" fmla="*/ 29 h 94"/>
                    <a:gd name="T40" fmla="*/ 56 w 272"/>
                    <a:gd name="T41" fmla="*/ 30 h 94"/>
                    <a:gd name="T42" fmla="*/ 74 w 272"/>
                    <a:gd name="T43" fmla="*/ 35 h 94"/>
                    <a:gd name="T44" fmla="*/ 91 w 272"/>
                    <a:gd name="T45" fmla="*/ 36 h 94"/>
                    <a:gd name="T46" fmla="*/ 107 w 272"/>
                    <a:gd name="T47" fmla="*/ 39 h 94"/>
                    <a:gd name="T48" fmla="*/ 123 w 272"/>
                    <a:gd name="T49" fmla="*/ 43 h 94"/>
                    <a:gd name="T50" fmla="*/ 139 w 272"/>
                    <a:gd name="T51" fmla="*/ 46 h 94"/>
                    <a:gd name="T52" fmla="*/ 155 w 272"/>
                    <a:gd name="T53" fmla="*/ 51 h 94"/>
                    <a:gd name="T54" fmla="*/ 170 w 272"/>
                    <a:gd name="T55" fmla="*/ 55 h 94"/>
                    <a:gd name="T56" fmla="*/ 186 w 272"/>
                    <a:gd name="T57" fmla="*/ 59 h 94"/>
                    <a:gd name="T58" fmla="*/ 200 w 272"/>
                    <a:gd name="T59" fmla="*/ 65 h 94"/>
                    <a:gd name="T60" fmla="*/ 215 w 272"/>
                    <a:gd name="T61" fmla="*/ 71 h 94"/>
                    <a:gd name="T62" fmla="*/ 229 w 272"/>
                    <a:gd name="T63" fmla="*/ 78 h 94"/>
                    <a:gd name="T64" fmla="*/ 245 w 272"/>
                    <a:gd name="T65" fmla="*/ 86 h 94"/>
                    <a:gd name="T66" fmla="*/ 260 w 272"/>
                    <a:gd name="T67" fmla="*/ 94 h 94"/>
                    <a:gd name="T68" fmla="*/ 272 w 272"/>
                    <a:gd name="T69" fmla="*/ 7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2" h="94">
                      <a:moveTo>
                        <a:pt x="272" y="74"/>
                      </a:moveTo>
                      <a:lnTo>
                        <a:pt x="256" y="67"/>
                      </a:lnTo>
                      <a:lnTo>
                        <a:pt x="241" y="58"/>
                      </a:lnTo>
                      <a:lnTo>
                        <a:pt x="225" y="51"/>
                      </a:lnTo>
                      <a:lnTo>
                        <a:pt x="209" y="43"/>
                      </a:lnTo>
                      <a:lnTo>
                        <a:pt x="193" y="38"/>
                      </a:lnTo>
                      <a:lnTo>
                        <a:pt x="177" y="32"/>
                      </a:lnTo>
                      <a:lnTo>
                        <a:pt x="161" y="27"/>
                      </a:lnTo>
                      <a:lnTo>
                        <a:pt x="145" y="23"/>
                      </a:lnTo>
                      <a:lnTo>
                        <a:pt x="129" y="20"/>
                      </a:lnTo>
                      <a:lnTo>
                        <a:pt x="112" y="16"/>
                      </a:lnTo>
                      <a:lnTo>
                        <a:pt x="94" y="13"/>
                      </a:lnTo>
                      <a:lnTo>
                        <a:pt x="77" y="11"/>
                      </a:lnTo>
                      <a:lnTo>
                        <a:pt x="59" y="9"/>
                      </a:lnTo>
                      <a:lnTo>
                        <a:pt x="42" y="6"/>
                      </a:lnTo>
                      <a:lnTo>
                        <a:pt x="23" y="3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19" y="25"/>
                      </a:lnTo>
                      <a:lnTo>
                        <a:pt x="37" y="29"/>
                      </a:lnTo>
                      <a:lnTo>
                        <a:pt x="56" y="30"/>
                      </a:lnTo>
                      <a:lnTo>
                        <a:pt x="74" y="35"/>
                      </a:lnTo>
                      <a:lnTo>
                        <a:pt x="91" y="36"/>
                      </a:lnTo>
                      <a:lnTo>
                        <a:pt x="107" y="39"/>
                      </a:lnTo>
                      <a:lnTo>
                        <a:pt x="123" y="43"/>
                      </a:lnTo>
                      <a:lnTo>
                        <a:pt x="139" y="46"/>
                      </a:lnTo>
                      <a:lnTo>
                        <a:pt x="155" y="51"/>
                      </a:lnTo>
                      <a:lnTo>
                        <a:pt x="170" y="55"/>
                      </a:lnTo>
                      <a:lnTo>
                        <a:pt x="186" y="59"/>
                      </a:lnTo>
                      <a:lnTo>
                        <a:pt x="200" y="65"/>
                      </a:lnTo>
                      <a:lnTo>
                        <a:pt x="215" y="71"/>
                      </a:lnTo>
                      <a:lnTo>
                        <a:pt x="229" y="78"/>
                      </a:lnTo>
                      <a:lnTo>
                        <a:pt x="245" y="86"/>
                      </a:lnTo>
                      <a:lnTo>
                        <a:pt x="260" y="94"/>
                      </a:lnTo>
                      <a:lnTo>
                        <a:pt x="272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3" name="Freeform 52"/>
                <p:cNvSpPr>
                  <a:spLocks/>
                </p:cNvSpPr>
                <p:nvPr/>
              </p:nvSpPr>
              <p:spPr bwMode="auto">
                <a:xfrm>
                  <a:off x="5364" y="3505"/>
                  <a:ext cx="59" cy="72"/>
                </a:xfrm>
                <a:custGeom>
                  <a:avLst/>
                  <a:gdLst>
                    <a:gd name="T0" fmla="*/ 166 w 177"/>
                    <a:gd name="T1" fmla="*/ 215 h 215"/>
                    <a:gd name="T2" fmla="*/ 177 w 177"/>
                    <a:gd name="T3" fmla="*/ 201 h 215"/>
                    <a:gd name="T4" fmla="*/ 169 w 177"/>
                    <a:gd name="T5" fmla="*/ 180 h 215"/>
                    <a:gd name="T6" fmla="*/ 161 w 177"/>
                    <a:gd name="T7" fmla="*/ 163 h 215"/>
                    <a:gd name="T8" fmla="*/ 153 w 177"/>
                    <a:gd name="T9" fmla="*/ 144 h 215"/>
                    <a:gd name="T10" fmla="*/ 145 w 177"/>
                    <a:gd name="T11" fmla="*/ 128 h 215"/>
                    <a:gd name="T12" fmla="*/ 135 w 177"/>
                    <a:gd name="T13" fmla="*/ 113 h 215"/>
                    <a:gd name="T14" fmla="*/ 126 w 177"/>
                    <a:gd name="T15" fmla="*/ 100 h 215"/>
                    <a:gd name="T16" fmla="*/ 116 w 177"/>
                    <a:gd name="T17" fmla="*/ 87 h 215"/>
                    <a:gd name="T18" fmla="*/ 106 w 177"/>
                    <a:gd name="T19" fmla="*/ 74 h 215"/>
                    <a:gd name="T20" fmla="*/ 96 w 177"/>
                    <a:gd name="T21" fmla="*/ 64 h 215"/>
                    <a:gd name="T22" fmla="*/ 84 w 177"/>
                    <a:gd name="T23" fmla="*/ 54 h 215"/>
                    <a:gd name="T24" fmla="*/ 73 w 177"/>
                    <a:gd name="T25" fmla="*/ 44 h 215"/>
                    <a:gd name="T26" fmla="*/ 62 w 177"/>
                    <a:gd name="T27" fmla="*/ 35 h 215"/>
                    <a:gd name="T28" fmla="*/ 49 w 177"/>
                    <a:gd name="T29" fmla="*/ 26 h 215"/>
                    <a:gd name="T30" fmla="*/ 38 w 177"/>
                    <a:gd name="T31" fmla="*/ 17 h 215"/>
                    <a:gd name="T32" fmla="*/ 25 w 177"/>
                    <a:gd name="T33" fmla="*/ 10 h 215"/>
                    <a:gd name="T34" fmla="*/ 12 w 177"/>
                    <a:gd name="T35" fmla="*/ 0 h 215"/>
                    <a:gd name="T36" fmla="*/ 0 w 177"/>
                    <a:gd name="T37" fmla="*/ 20 h 215"/>
                    <a:gd name="T38" fmla="*/ 12 w 177"/>
                    <a:gd name="T39" fmla="*/ 29 h 215"/>
                    <a:gd name="T40" fmla="*/ 23 w 177"/>
                    <a:gd name="T41" fmla="*/ 36 h 215"/>
                    <a:gd name="T42" fmla="*/ 36 w 177"/>
                    <a:gd name="T43" fmla="*/ 45 h 215"/>
                    <a:gd name="T44" fmla="*/ 48 w 177"/>
                    <a:gd name="T45" fmla="*/ 54 h 215"/>
                    <a:gd name="T46" fmla="*/ 60 w 177"/>
                    <a:gd name="T47" fmla="*/ 63 h 215"/>
                    <a:gd name="T48" fmla="*/ 70 w 177"/>
                    <a:gd name="T49" fmla="*/ 71 h 215"/>
                    <a:gd name="T50" fmla="*/ 78 w 177"/>
                    <a:gd name="T51" fmla="*/ 81 h 215"/>
                    <a:gd name="T52" fmla="*/ 89 w 177"/>
                    <a:gd name="T53" fmla="*/ 90 h 215"/>
                    <a:gd name="T54" fmla="*/ 99 w 177"/>
                    <a:gd name="T55" fmla="*/ 102 h 215"/>
                    <a:gd name="T56" fmla="*/ 108 w 177"/>
                    <a:gd name="T57" fmla="*/ 115 h 215"/>
                    <a:gd name="T58" fmla="*/ 116 w 177"/>
                    <a:gd name="T59" fmla="*/ 127 h 215"/>
                    <a:gd name="T60" fmla="*/ 124 w 177"/>
                    <a:gd name="T61" fmla="*/ 141 h 215"/>
                    <a:gd name="T62" fmla="*/ 132 w 177"/>
                    <a:gd name="T63" fmla="*/ 156 h 215"/>
                    <a:gd name="T64" fmla="*/ 140 w 177"/>
                    <a:gd name="T65" fmla="*/ 172 h 215"/>
                    <a:gd name="T66" fmla="*/ 148 w 177"/>
                    <a:gd name="T67" fmla="*/ 189 h 215"/>
                    <a:gd name="T68" fmla="*/ 156 w 177"/>
                    <a:gd name="T69" fmla="*/ 208 h 215"/>
                    <a:gd name="T70" fmla="*/ 164 w 177"/>
                    <a:gd name="T71" fmla="*/ 193 h 215"/>
                    <a:gd name="T72" fmla="*/ 166 w 177"/>
                    <a:gd name="T73" fmla="*/ 215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7" h="215">
                      <a:moveTo>
                        <a:pt x="166" y="215"/>
                      </a:moveTo>
                      <a:lnTo>
                        <a:pt x="177" y="201"/>
                      </a:lnTo>
                      <a:lnTo>
                        <a:pt x="169" y="180"/>
                      </a:lnTo>
                      <a:lnTo>
                        <a:pt x="161" y="163"/>
                      </a:lnTo>
                      <a:lnTo>
                        <a:pt x="153" y="144"/>
                      </a:lnTo>
                      <a:lnTo>
                        <a:pt x="145" y="128"/>
                      </a:lnTo>
                      <a:lnTo>
                        <a:pt x="135" y="113"/>
                      </a:lnTo>
                      <a:lnTo>
                        <a:pt x="126" y="100"/>
                      </a:lnTo>
                      <a:lnTo>
                        <a:pt x="116" y="87"/>
                      </a:lnTo>
                      <a:lnTo>
                        <a:pt x="106" y="74"/>
                      </a:lnTo>
                      <a:lnTo>
                        <a:pt x="96" y="64"/>
                      </a:lnTo>
                      <a:lnTo>
                        <a:pt x="84" y="54"/>
                      </a:lnTo>
                      <a:lnTo>
                        <a:pt x="73" y="44"/>
                      </a:lnTo>
                      <a:lnTo>
                        <a:pt x="62" y="35"/>
                      </a:lnTo>
                      <a:lnTo>
                        <a:pt x="49" y="26"/>
                      </a:lnTo>
                      <a:lnTo>
                        <a:pt x="38" y="17"/>
                      </a:lnTo>
                      <a:lnTo>
                        <a:pt x="25" y="10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12" y="29"/>
                      </a:lnTo>
                      <a:lnTo>
                        <a:pt x="23" y="36"/>
                      </a:lnTo>
                      <a:lnTo>
                        <a:pt x="36" y="45"/>
                      </a:lnTo>
                      <a:lnTo>
                        <a:pt x="48" y="54"/>
                      </a:lnTo>
                      <a:lnTo>
                        <a:pt x="60" y="63"/>
                      </a:lnTo>
                      <a:lnTo>
                        <a:pt x="70" y="71"/>
                      </a:lnTo>
                      <a:lnTo>
                        <a:pt x="78" y="81"/>
                      </a:lnTo>
                      <a:lnTo>
                        <a:pt x="89" y="90"/>
                      </a:lnTo>
                      <a:lnTo>
                        <a:pt x="99" y="102"/>
                      </a:lnTo>
                      <a:lnTo>
                        <a:pt x="108" y="115"/>
                      </a:lnTo>
                      <a:lnTo>
                        <a:pt x="116" y="127"/>
                      </a:lnTo>
                      <a:lnTo>
                        <a:pt x="124" y="141"/>
                      </a:lnTo>
                      <a:lnTo>
                        <a:pt x="132" y="156"/>
                      </a:lnTo>
                      <a:lnTo>
                        <a:pt x="140" y="172"/>
                      </a:lnTo>
                      <a:lnTo>
                        <a:pt x="148" y="189"/>
                      </a:lnTo>
                      <a:lnTo>
                        <a:pt x="156" y="208"/>
                      </a:lnTo>
                      <a:lnTo>
                        <a:pt x="164" y="193"/>
                      </a:lnTo>
                      <a:lnTo>
                        <a:pt x="166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4" name="Freeform 53"/>
                <p:cNvSpPr>
                  <a:spLocks/>
                </p:cNvSpPr>
                <p:nvPr/>
              </p:nvSpPr>
              <p:spPr bwMode="auto">
                <a:xfrm>
                  <a:off x="5290" y="3567"/>
                  <a:ext cx="130" cy="13"/>
                </a:xfrm>
                <a:custGeom>
                  <a:avLst/>
                  <a:gdLst>
                    <a:gd name="T0" fmla="*/ 0 w 390"/>
                    <a:gd name="T1" fmla="*/ 23 h 38"/>
                    <a:gd name="T2" fmla="*/ 23 w 390"/>
                    <a:gd name="T3" fmla="*/ 26 h 38"/>
                    <a:gd name="T4" fmla="*/ 48 w 390"/>
                    <a:gd name="T5" fmla="*/ 29 h 38"/>
                    <a:gd name="T6" fmla="*/ 73 w 390"/>
                    <a:gd name="T7" fmla="*/ 31 h 38"/>
                    <a:gd name="T8" fmla="*/ 99 w 390"/>
                    <a:gd name="T9" fmla="*/ 32 h 38"/>
                    <a:gd name="T10" fmla="*/ 124 w 390"/>
                    <a:gd name="T11" fmla="*/ 34 h 38"/>
                    <a:gd name="T12" fmla="*/ 148 w 390"/>
                    <a:gd name="T13" fmla="*/ 35 h 38"/>
                    <a:gd name="T14" fmla="*/ 173 w 390"/>
                    <a:gd name="T15" fmla="*/ 37 h 38"/>
                    <a:gd name="T16" fmla="*/ 199 w 390"/>
                    <a:gd name="T17" fmla="*/ 37 h 38"/>
                    <a:gd name="T18" fmla="*/ 224 w 390"/>
                    <a:gd name="T19" fmla="*/ 38 h 38"/>
                    <a:gd name="T20" fmla="*/ 247 w 390"/>
                    <a:gd name="T21" fmla="*/ 37 h 38"/>
                    <a:gd name="T22" fmla="*/ 272 w 390"/>
                    <a:gd name="T23" fmla="*/ 37 h 38"/>
                    <a:gd name="T24" fmla="*/ 297 w 390"/>
                    <a:gd name="T25" fmla="*/ 35 h 38"/>
                    <a:gd name="T26" fmla="*/ 321 w 390"/>
                    <a:gd name="T27" fmla="*/ 34 h 38"/>
                    <a:gd name="T28" fmla="*/ 345 w 390"/>
                    <a:gd name="T29" fmla="*/ 32 h 38"/>
                    <a:gd name="T30" fmla="*/ 368 w 390"/>
                    <a:gd name="T31" fmla="*/ 32 h 38"/>
                    <a:gd name="T32" fmla="*/ 390 w 390"/>
                    <a:gd name="T33" fmla="*/ 29 h 38"/>
                    <a:gd name="T34" fmla="*/ 388 w 390"/>
                    <a:gd name="T35" fmla="*/ 7 h 38"/>
                    <a:gd name="T36" fmla="*/ 366 w 390"/>
                    <a:gd name="T37" fmla="*/ 9 h 38"/>
                    <a:gd name="T38" fmla="*/ 343 w 390"/>
                    <a:gd name="T39" fmla="*/ 10 h 38"/>
                    <a:gd name="T40" fmla="*/ 320 w 390"/>
                    <a:gd name="T41" fmla="*/ 10 h 38"/>
                    <a:gd name="T42" fmla="*/ 297 w 390"/>
                    <a:gd name="T43" fmla="*/ 12 h 38"/>
                    <a:gd name="T44" fmla="*/ 272 w 390"/>
                    <a:gd name="T45" fmla="*/ 12 h 38"/>
                    <a:gd name="T46" fmla="*/ 247 w 390"/>
                    <a:gd name="T47" fmla="*/ 12 h 38"/>
                    <a:gd name="T48" fmla="*/ 224 w 390"/>
                    <a:gd name="T49" fmla="*/ 13 h 38"/>
                    <a:gd name="T50" fmla="*/ 199 w 390"/>
                    <a:gd name="T51" fmla="*/ 12 h 38"/>
                    <a:gd name="T52" fmla="*/ 150 w 390"/>
                    <a:gd name="T53" fmla="*/ 12 h 38"/>
                    <a:gd name="T54" fmla="*/ 124 w 390"/>
                    <a:gd name="T55" fmla="*/ 10 h 38"/>
                    <a:gd name="T56" fmla="*/ 99 w 390"/>
                    <a:gd name="T57" fmla="*/ 10 h 38"/>
                    <a:gd name="T58" fmla="*/ 76 w 390"/>
                    <a:gd name="T59" fmla="*/ 9 h 38"/>
                    <a:gd name="T60" fmla="*/ 51 w 390"/>
                    <a:gd name="T61" fmla="*/ 6 h 38"/>
                    <a:gd name="T62" fmla="*/ 26 w 390"/>
                    <a:gd name="T63" fmla="*/ 3 h 38"/>
                    <a:gd name="T64" fmla="*/ 1 w 390"/>
                    <a:gd name="T65" fmla="*/ 0 h 38"/>
                    <a:gd name="T66" fmla="*/ 0 w 390"/>
                    <a:gd name="T67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90" h="38">
                      <a:moveTo>
                        <a:pt x="0" y="23"/>
                      </a:moveTo>
                      <a:lnTo>
                        <a:pt x="23" y="26"/>
                      </a:lnTo>
                      <a:lnTo>
                        <a:pt x="48" y="29"/>
                      </a:lnTo>
                      <a:lnTo>
                        <a:pt x="73" y="31"/>
                      </a:lnTo>
                      <a:lnTo>
                        <a:pt x="99" y="32"/>
                      </a:lnTo>
                      <a:lnTo>
                        <a:pt x="124" y="34"/>
                      </a:lnTo>
                      <a:lnTo>
                        <a:pt x="148" y="35"/>
                      </a:lnTo>
                      <a:lnTo>
                        <a:pt x="173" y="37"/>
                      </a:lnTo>
                      <a:lnTo>
                        <a:pt x="199" y="37"/>
                      </a:lnTo>
                      <a:lnTo>
                        <a:pt x="224" y="38"/>
                      </a:lnTo>
                      <a:lnTo>
                        <a:pt x="247" y="37"/>
                      </a:lnTo>
                      <a:lnTo>
                        <a:pt x="272" y="37"/>
                      </a:lnTo>
                      <a:lnTo>
                        <a:pt x="297" y="35"/>
                      </a:lnTo>
                      <a:lnTo>
                        <a:pt x="321" y="34"/>
                      </a:lnTo>
                      <a:lnTo>
                        <a:pt x="345" y="32"/>
                      </a:lnTo>
                      <a:lnTo>
                        <a:pt x="368" y="32"/>
                      </a:lnTo>
                      <a:lnTo>
                        <a:pt x="390" y="29"/>
                      </a:lnTo>
                      <a:lnTo>
                        <a:pt x="388" y="7"/>
                      </a:lnTo>
                      <a:lnTo>
                        <a:pt x="366" y="9"/>
                      </a:lnTo>
                      <a:lnTo>
                        <a:pt x="343" y="10"/>
                      </a:lnTo>
                      <a:lnTo>
                        <a:pt x="320" y="10"/>
                      </a:lnTo>
                      <a:lnTo>
                        <a:pt x="297" y="12"/>
                      </a:lnTo>
                      <a:lnTo>
                        <a:pt x="272" y="12"/>
                      </a:lnTo>
                      <a:lnTo>
                        <a:pt x="247" y="12"/>
                      </a:lnTo>
                      <a:lnTo>
                        <a:pt x="224" y="13"/>
                      </a:lnTo>
                      <a:lnTo>
                        <a:pt x="199" y="12"/>
                      </a:lnTo>
                      <a:lnTo>
                        <a:pt x="150" y="12"/>
                      </a:lnTo>
                      <a:lnTo>
                        <a:pt x="124" y="10"/>
                      </a:lnTo>
                      <a:lnTo>
                        <a:pt x="99" y="10"/>
                      </a:lnTo>
                      <a:lnTo>
                        <a:pt x="76" y="9"/>
                      </a:lnTo>
                      <a:lnTo>
                        <a:pt x="51" y="6"/>
                      </a:lnTo>
                      <a:lnTo>
                        <a:pt x="26" y="3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5" name="Freeform 54"/>
                <p:cNvSpPr>
                  <a:spLocks/>
                </p:cNvSpPr>
                <p:nvPr/>
              </p:nvSpPr>
              <p:spPr bwMode="auto">
                <a:xfrm>
                  <a:off x="5187" y="3542"/>
                  <a:ext cx="103" cy="33"/>
                </a:xfrm>
                <a:custGeom>
                  <a:avLst/>
                  <a:gdLst>
                    <a:gd name="T0" fmla="*/ 19 w 308"/>
                    <a:gd name="T1" fmla="*/ 17 h 98"/>
                    <a:gd name="T2" fmla="*/ 0 w 308"/>
                    <a:gd name="T3" fmla="*/ 16 h 98"/>
                    <a:gd name="T4" fmla="*/ 13 w 308"/>
                    <a:gd name="T5" fmla="*/ 27 h 98"/>
                    <a:gd name="T6" fmla="*/ 26 w 308"/>
                    <a:gd name="T7" fmla="*/ 37 h 98"/>
                    <a:gd name="T8" fmla="*/ 41 w 308"/>
                    <a:gd name="T9" fmla="*/ 46 h 98"/>
                    <a:gd name="T10" fmla="*/ 58 w 308"/>
                    <a:gd name="T11" fmla="*/ 53 h 98"/>
                    <a:gd name="T12" fmla="*/ 76 w 308"/>
                    <a:gd name="T13" fmla="*/ 61 h 98"/>
                    <a:gd name="T14" fmla="*/ 96 w 308"/>
                    <a:gd name="T15" fmla="*/ 68 h 98"/>
                    <a:gd name="T16" fmla="*/ 115 w 308"/>
                    <a:gd name="T17" fmla="*/ 72 h 98"/>
                    <a:gd name="T18" fmla="*/ 137 w 308"/>
                    <a:gd name="T19" fmla="*/ 77 h 98"/>
                    <a:gd name="T20" fmla="*/ 159 w 308"/>
                    <a:gd name="T21" fmla="*/ 80 h 98"/>
                    <a:gd name="T22" fmla="*/ 179 w 308"/>
                    <a:gd name="T23" fmla="*/ 84 h 98"/>
                    <a:gd name="T24" fmla="*/ 202 w 308"/>
                    <a:gd name="T25" fmla="*/ 87 h 98"/>
                    <a:gd name="T26" fmla="*/ 224 w 308"/>
                    <a:gd name="T27" fmla="*/ 90 h 98"/>
                    <a:gd name="T28" fmla="*/ 246 w 308"/>
                    <a:gd name="T29" fmla="*/ 91 h 98"/>
                    <a:gd name="T30" fmla="*/ 266 w 308"/>
                    <a:gd name="T31" fmla="*/ 94 h 98"/>
                    <a:gd name="T32" fmla="*/ 287 w 308"/>
                    <a:gd name="T33" fmla="*/ 97 h 98"/>
                    <a:gd name="T34" fmla="*/ 307 w 308"/>
                    <a:gd name="T35" fmla="*/ 98 h 98"/>
                    <a:gd name="T36" fmla="*/ 308 w 308"/>
                    <a:gd name="T37" fmla="*/ 75 h 98"/>
                    <a:gd name="T38" fmla="*/ 290 w 308"/>
                    <a:gd name="T39" fmla="*/ 74 h 98"/>
                    <a:gd name="T40" fmla="*/ 269 w 308"/>
                    <a:gd name="T41" fmla="*/ 71 h 98"/>
                    <a:gd name="T42" fmla="*/ 247 w 308"/>
                    <a:gd name="T43" fmla="*/ 69 h 98"/>
                    <a:gd name="T44" fmla="*/ 226 w 308"/>
                    <a:gd name="T45" fmla="*/ 66 h 98"/>
                    <a:gd name="T46" fmla="*/ 204 w 308"/>
                    <a:gd name="T47" fmla="*/ 64 h 98"/>
                    <a:gd name="T48" fmla="*/ 183 w 308"/>
                    <a:gd name="T49" fmla="*/ 61 h 98"/>
                    <a:gd name="T50" fmla="*/ 162 w 308"/>
                    <a:gd name="T51" fmla="*/ 56 h 98"/>
                    <a:gd name="T52" fmla="*/ 141 w 308"/>
                    <a:gd name="T53" fmla="*/ 53 h 98"/>
                    <a:gd name="T54" fmla="*/ 121 w 308"/>
                    <a:gd name="T55" fmla="*/ 49 h 98"/>
                    <a:gd name="T56" fmla="*/ 101 w 308"/>
                    <a:gd name="T57" fmla="*/ 45 h 98"/>
                    <a:gd name="T58" fmla="*/ 83 w 308"/>
                    <a:gd name="T59" fmla="*/ 39 h 98"/>
                    <a:gd name="T60" fmla="*/ 66 w 308"/>
                    <a:gd name="T61" fmla="*/ 32 h 98"/>
                    <a:gd name="T62" fmla="*/ 51 w 308"/>
                    <a:gd name="T63" fmla="*/ 26 h 98"/>
                    <a:gd name="T64" fmla="*/ 39 w 308"/>
                    <a:gd name="T65" fmla="*/ 18 h 98"/>
                    <a:gd name="T66" fmla="*/ 28 w 308"/>
                    <a:gd name="T67" fmla="*/ 10 h 98"/>
                    <a:gd name="T68" fmla="*/ 19 w 308"/>
                    <a:gd name="T69" fmla="*/ 1 h 98"/>
                    <a:gd name="T70" fmla="*/ 2 w 308"/>
                    <a:gd name="T71" fmla="*/ 0 h 98"/>
                    <a:gd name="T72" fmla="*/ 19 w 308"/>
                    <a:gd name="T73" fmla="*/ 1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8" h="98">
                      <a:moveTo>
                        <a:pt x="19" y="17"/>
                      </a:moveTo>
                      <a:lnTo>
                        <a:pt x="0" y="16"/>
                      </a:lnTo>
                      <a:lnTo>
                        <a:pt x="13" y="27"/>
                      </a:lnTo>
                      <a:lnTo>
                        <a:pt x="26" y="37"/>
                      </a:lnTo>
                      <a:lnTo>
                        <a:pt x="41" y="46"/>
                      </a:lnTo>
                      <a:lnTo>
                        <a:pt x="58" y="53"/>
                      </a:lnTo>
                      <a:lnTo>
                        <a:pt x="76" y="61"/>
                      </a:lnTo>
                      <a:lnTo>
                        <a:pt x="96" y="68"/>
                      </a:lnTo>
                      <a:lnTo>
                        <a:pt x="115" y="72"/>
                      </a:lnTo>
                      <a:lnTo>
                        <a:pt x="137" y="77"/>
                      </a:lnTo>
                      <a:lnTo>
                        <a:pt x="159" y="80"/>
                      </a:lnTo>
                      <a:lnTo>
                        <a:pt x="179" y="84"/>
                      </a:lnTo>
                      <a:lnTo>
                        <a:pt x="202" y="87"/>
                      </a:lnTo>
                      <a:lnTo>
                        <a:pt x="224" y="90"/>
                      </a:lnTo>
                      <a:lnTo>
                        <a:pt x="246" y="91"/>
                      </a:lnTo>
                      <a:lnTo>
                        <a:pt x="266" y="94"/>
                      </a:lnTo>
                      <a:lnTo>
                        <a:pt x="287" y="97"/>
                      </a:lnTo>
                      <a:lnTo>
                        <a:pt x="307" y="98"/>
                      </a:lnTo>
                      <a:lnTo>
                        <a:pt x="308" y="75"/>
                      </a:lnTo>
                      <a:lnTo>
                        <a:pt x="290" y="74"/>
                      </a:lnTo>
                      <a:lnTo>
                        <a:pt x="269" y="71"/>
                      </a:lnTo>
                      <a:lnTo>
                        <a:pt x="247" y="69"/>
                      </a:lnTo>
                      <a:lnTo>
                        <a:pt x="226" y="66"/>
                      </a:lnTo>
                      <a:lnTo>
                        <a:pt x="204" y="64"/>
                      </a:lnTo>
                      <a:lnTo>
                        <a:pt x="183" y="61"/>
                      </a:lnTo>
                      <a:lnTo>
                        <a:pt x="162" y="56"/>
                      </a:lnTo>
                      <a:lnTo>
                        <a:pt x="141" y="53"/>
                      </a:lnTo>
                      <a:lnTo>
                        <a:pt x="121" y="49"/>
                      </a:lnTo>
                      <a:lnTo>
                        <a:pt x="101" y="45"/>
                      </a:lnTo>
                      <a:lnTo>
                        <a:pt x="83" y="39"/>
                      </a:lnTo>
                      <a:lnTo>
                        <a:pt x="66" y="32"/>
                      </a:lnTo>
                      <a:lnTo>
                        <a:pt x="51" y="26"/>
                      </a:lnTo>
                      <a:lnTo>
                        <a:pt x="39" y="18"/>
                      </a:lnTo>
                      <a:lnTo>
                        <a:pt x="28" y="10"/>
                      </a:lnTo>
                      <a:lnTo>
                        <a:pt x="19" y="1"/>
                      </a:lnTo>
                      <a:lnTo>
                        <a:pt x="2" y="0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6" name="Freeform 55"/>
                <p:cNvSpPr>
                  <a:spLocks/>
                </p:cNvSpPr>
                <p:nvPr/>
              </p:nvSpPr>
              <p:spPr bwMode="auto">
                <a:xfrm>
                  <a:off x="5184" y="3480"/>
                  <a:ext cx="8" cy="4"/>
                </a:xfrm>
                <a:custGeom>
                  <a:avLst/>
                  <a:gdLst>
                    <a:gd name="T0" fmla="*/ 23 w 23"/>
                    <a:gd name="T1" fmla="*/ 12 h 12"/>
                    <a:gd name="T2" fmla="*/ 22 w 23"/>
                    <a:gd name="T3" fmla="*/ 7 h 12"/>
                    <a:gd name="T4" fmla="*/ 19 w 23"/>
                    <a:gd name="T5" fmla="*/ 3 h 12"/>
                    <a:gd name="T6" fmla="*/ 16 w 23"/>
                    <a:gd name="T7" fmla="*/ 1 h 12"/>
                    <a:gd name="T8" fmla="*/ 10 w 23"/>
                    <a:gd name="T9" fmla="*/ 0 h 12"/>
                    <a:gd name="T10" fmla="*/ 7 w 23"/>
                    <a:gd name="T11" fmla="*/ 1 h 12"/>
                    <a:gd name="T12" fmla="*/ 3 w 23"/>
                    <a:gd name="T13" fmla="*/ 4 h 12"/>
                    <a:gd name="T14" fmla="*/ 1 w 23"/>
                    <a:gd name="T15" fmla="*/ 7 h 12"/>
                    <a:gd name="T16" fmla="*/ 0 w 23"/>
                    <a:gd name="T17" fmla="*/ 12 h 12"/>
                    <a:gd name="T18" fmla="*/ 23 w 23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2">
                      <a:moveTo>
                        <a:pt x="23" y="12"/>
                      </a:moveTo>
                      <a:lnTo>
                        <a:pt x="22" y="7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7" name="Freeform 56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11" cy="61"/>
                </a:xfrm>
                <a:custGeom>
                  <a:avLst/>
                  <a:gdLst>
                    <a:gd name="T0" fmla="*/ 32 w 32"/>
                    <a:gd name="T1" fmla="*/ 184 h 184"/>
                    <a:gd name="T2" fmla="*/ 31 w 32"/>
                    <a:gd name="T3" fmla="*/ 173 h 184"/>
                    <a:gd name="T4" fmla="*/ 31 w 32"/>
                    <a:gd name="T5" fmla="*/ 161 h 184"/>
                    <a:gd name="T6" fmla="*/ 31 w 32"/>
                    <a:gd name="T7" fmla="*/ 149 h 184"/>
                    <a:gd name="T8" fmla="*/ 29 w 32"/>
                    <a:gd name="T9" fmla="*/ 138 h 184"/>
                    <a:gd name="T10" fmla="*/ 29 w 32"/>
                    <a:gd name="T11" fmla="*/ 126 h 184"/>
                    <a:gd name="T12" fmla="*/ 28 w 32"/>
                    <a:gd name="T13" fmla="*/ 114 h 184"/>
                    <a:gd name="T14" fmla="*/ 28 w 32"/>
                    <a:gd name="T15" fmla="*/ 104 h 184"/>
                    <a:gd name="T16" fmla="*/ 28 w 32"/>
                    <a:gd name="T17" fmla="*/ 91 h 184"/>
                    <a:gd name="T18" fmla="*/ 26 w 32"/>
                    <a:gd name="T19" fmla="*/ 80 h 184"/>
                    <a:gd name="T20" fmla="*/ 26 w 32"/>
                    <a:gd name="T21" fmla="*/ 68 h 184"/>
                    <a:gd name="T22" fmla="*/ 25 w 32"/>
                    <a:gd name="T23" fmla="*/ 58 h 184"/>
                    <a:gd name="T24" fmla="*/ 25 w 32"/>
                    <a:gd name="T25" fmla="*/ 45 h 184"/>
                    <a:gd name="T26" fmla="*/ 25 w 32"/>
                    <a:gd name="T27" fmla="*/ 34 h 184"/>
                    <a:gd name="T28" fmla="*/ 25 w 32"/>
                    <a:gd name="T29" fmla="*/ 23 h 184"/>
                    <a:gd name="T30" fmla="*/ 23 w 32"/>
                    <a:gd name="T31" fmla="*/ 11 h 184"/>
                    <a:gd name="T32" fmla="*/ 23 w 32"/>
                    <a:gd name="T33" fmla="*/ 0 h 184"/>
                    <a:gd name="T34" fmla="*/ 0 w 32"/>
                    <a:gd name="T35" fmla="*/ 0 h 184"/>
                    <a:gd name="T36" fmla="*/ 1 w 32"/>
                    <a:gd name="T37" fmla="*/ 13 h 184"/>
                    <a:gd name="T38" fmla="*/ 1 w 32"/>
                    <a:gd name="T39" fmla="*/ 23 h 184"/>
                    <a:gd name="T40" fmla="*/ 1 w 32"/>
                    <a:gd name="T41" fmla="*/ 34 h 184"/>
                    <a:gd name="T42" fmla="*/ 1 w 32"/>
                    <a:gd name="T43" fmla="*/ 46 h 184"/>
                    <a:gd name="T44" fmla="*/ 3 w 32"/>
                    <a:gd name="T45" fmla="*/ 58 h 184"/>
                    <a:gd name="T46" fmla="*/ 3 w 32"/>
                    <a:gd name="T47" fmla="*/ 69 h 184"/>
                    <a:gd name="T48" fmla="*/ 4 w 32"/>
                    <a:gd name="T49" fmla="*/ 81 h 184"/>
                    <a:gd name="T50" fmla="*/ 4 w 32"/>
                    <a:gd name="T51" fmla="*/ 93 h 184"/>
                    <a:gd name="T52" fmla="*/ 6 w 32"/>
                    <a:gd name="T53" fmla="*/ 104 h 184"/>
                    <a:gd name="T54" fmla="*/ 6 w 32"/>
                    <a:gd name="T55" fmla="*/ 114 h 184"/>
                    <a:gd name="T56" fmla="*/ 6 w 32"/>
                    <a:gd name="T57" fmla="*/ 128 h 184"/>
                    <a:gd name="T58" fmla="*/ 6 w 32"/>
                    <a:gd name="T59" fmla="*/ 138 h 184"/>
                    <a:gd name="T60" fmla="*/ 7 w 32"/>
                    <a:gd name="T61" fmla="*/ 151 h 184"/>
                    <a:gd name="T62" fmla="*/ 7 w 32"/>
                    <a:gd name="T63" fmla="*/ 161 h 184"/>
                    <a:gd name="T64" fmla="*/ 9 w 32"/>
                    <a:gd name="T65" fmla="*/ 174 h 184"/>
                    <a:gd name="T66" fmla="*/ 9 w 32"/>
                    <a:gd name="T67" fmla="*/ 184 h 184"/>
                    <a:gd name="T68" fmla="*/ 32 w 32"/>
                    <a:gd name="T69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184">
                      <a:moveTo>
                        <a:pt x="32" y="184"/>
                      </a:moveTo>
                      <a:lnTo>
                        <a:pt x="31" y="173"/>
                      </a:lnTo>
                      <a:lnTo>
                        <a:pt x="31" y="161"/>
                      </a:lnTo>
                      <a:lnTo>
                        <a:pt x="31" y="149"/>
                      </a:lnTo>
                      <a:lnTo>
                        <a:pt x="29" y="138"/>
                      </a:lnTo>
                      <a:lnTo>
                        <a:pt x="29" y="126"/>
                      </a:lnTo>
                      <a:lnTo>
                        <a:pt x="28" y="114"/>
                      </a:lnTo>
                      <a:lnTo>
                        <a:pt x="28" y="104"/>
                      </a:lnTo>
                      <a:lnTo>
                        <a:pt x="28" y="91"/>
                      </a:lnTo>
                      <a:lnTo>
                        <a:pt x="26" y="80"/>
                      </a:lnTo>
                      <a:lnTo>
                        <a:pt x="26" y="68"/>
                      </a:lnTo>
                      <a:lnTo>
                        <a:pt x="25" y="58"/>
                      </a:lnTo>
                      <a:lnTo>
                        <a:pt x="25" y="45"/>
                      </a:lnTo>
                      <a:lnTo>
                        <a:pt x="25" y="34"/>
                      </a:lnTo>
                      <a:lnTo>
                        <a:pt x="25" y="23"/>
                      </a:lnTo>
                      <a:lnTo>
                        <a:pt x="23" y="11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1" y="23"/>
                      </a:lnTo>
                      <a:lnTo>
                        <a:pt x="1" y="34"/>
                      </a:lnTo>
                      <a:lnTo>
                        <a:pt x="1" y="46"/>
                      </a:lnTo>
                      <a:lnTo>
                        <a:pt x="3" y="58"/>
                      </a:lnTo>
                      <a:lnTo>
                        <a:pt x="3" y="69"/>
                      </a:lnTo>
                      <a:lnTo>
                        <a:pt x="4" y="81"/>
                      </a:lnTo>
                      <a:lnTo>
                        <a:pt x="4" y="93"/>
                      </a:lnTo>
                      <a:lnTo>
                        <a:pt x="6" y="104"/>
                      </a:lnTo>
                      <a:lnTo>
                        <a:pt x="6" y="114"/>
                      </a:lnTo>
                      <a:lnTo>
                        <a:pt x="6" y="128"/>
                      </a:lnTo>
                      <a:lnTo>
                        <a:pt x="6" y="138"/>
                      </a:lnTo>
                      <a:lnTo>
                        <a:pt x="7" y="151"/>
                      </a:lnTo>
                      <a:lnTo>
                        <a:pt x="7" y="161"/>
                      </a:lnTo>
                      <a:lnTo>
                        <a:pt x="9" y="174"/>
                      </a:lnTo>
                      <a:lnTo>
                        <a:pt x="9" y="184"/>
                      </a:lnTo>
                      <a:lnTo>
                        <a:pt x="32" y="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8" name="Freeform 57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8" cy="3"/>
                </a:xfrm>
                <a:custGeom>
                  <a:avLst/>
                  <a:gdLst>
                    <a:gd name="T0" fmla="*/ 0 w 23"/>
                    <a:gd name="T1" fmla="*/ 0 h 11"/>
                    <a:gd name="T2" fmla="*/ 1 w 23"/>
                    <a:gd name="T3" fmla="*/ 5 h 11"/>
                    <a:gd name="T4" fmla="*/ 4 w 23"/>
                    <a:gd name="T5" fmla="*/ 8 h 11"/>
                    <a:gd name="T6" fmla="*/ 9 w 23"/>
                    <a:gd name="T7" fmla="*/ 11 h 11"/>
                    <a:gd name="T8" fmla="*/ 12 w 23"/>
                    <a:gd name="T9" fmla="*/ 11 h 11"/>
                    <a:gd name="T10" fmla="*/ 16 w 23"/>
                    <a:gd name="T11" fmla="*/ 10 h 11"/>
                    <a:gd name="T12" fmla="*/ 20 w 23"/>
                    <a:gd name="T13" fmla="*/ 7 h 11"/>
                    <a:gd name="T14" fmla="*/ 23 w 23"/>
                    <a:gd name="T15" fmla="*/ 4 h 11"/>
                    <a:gd name="T16" fmla="*/ 23 w 23"/>
                    <a:gd name="T17" fmla="*/ 0 h 11"/>
                    <a:gd name="T18" fmla="*/ 0 w 23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1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4" y="8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20" y="7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9" name="Freeform 58"/>
                <p:cNvSpPr>
                  <a:spLocks/>
                </p:cNvSpPr>
                <p:nvPr/>
              </p:nvSpPr>
              <p:spPr bwMode="auto">
                <a:xfrm>
                  <a:off x="5041" y="3089"/>
                  <a:ext cx="256" cy="411"/>
                </a:xfrm>
                <a:custGeom>
                  <a:avLst/>
                  <a:gdLst>
                    <a:gd name="T0" fmla="*/ 7 w 768"/>
                    <a:gd name="T1" fmla="*/ 71 h 1231"/>
                    <a:gd name="T2" fmla="*/ 22 w 768"/>
                    <a:gd name="T3" fmla="*/ 218 h 1231"/>
                    <a:gd name="T4" fmla="*/ 36 w 768"/>
                    <a:gd name="T5" fmla="*/ 369 h 1231"/>
                    <a:gd name="T6" fmla="*/ 52 w 768"/>
                    <a:gd name="T7" fmla="*/ 521 h 1231"/>
                    <a:gd name="T8" fmla="*/ 68 w 768"/>
                    <a:gd name="T9" fmla="*/ 672 h 1231"/>
                    <a:gd name="T10" fmla="*/ 84 w 768"/>
                    <a:gd name="T11" fmla="*/ 825 h 1231"/>
                    <a:gd name="T12" fmla="*/ 100 w 768"/>
                    <a:gd name="T13" fmla="*/ 975 h 1231"/>
                    <a:gd name="T14" fmla="*/ 115 w 768"/>
                    <a:gd name="T15" fmla="*/ 1121 h 1231"/>
                    <a:gd name="T16" fmla="*/ 138 w 768"/>
                    <a:gd name="T17" fmla="*/ 1200 h 1231"/>
                    <a:gd name="T18" fmla="*/ 175 w 768"/>
                    <a:gd name="T19" fmla="*/ 1212 h 1231"/>
                    <a:gd name="T20" fmla="*/ 214 w 768"/>
                    <a:gd name="T21" fmla="*/ 1220 h 1231"/>
                    <a:gd name="T22" fmla="*/ 257 w 768"/>
                    <a:gd name="T23" fmla="*/ 1225 h 1231"/>
                    <a:gd name="T24" fmla="*/ 301 w 768"/>
                    <a:gd name="T25" fmla="*/ 1228 h 1231"/>
                    <a:gd name="T26" fmla="*/ 345 w 768"/>
                    <a:gd name="T27" fmla="*/ 1228 h 1231"/>
                    <a:gd name="T28" fmla="*/ 387 w 768"/>
                    <a:gd name="T29" fmla="*/ 1225 h 1231"/>
                    <a:gd name="T30" fmla="*/ 425 w 768"/>
                    <a:gd name="T31" fmla="*/ 1220 h 1231"/>
                    <a:gd name="T32" fmla="*/ 465 w 768"/>
                    <a:gd name="T33" fmla="*/ 1220 h 1231"/>
                    <a:gd name="T34" fmla="*/ 508 w 768"/>
                    <a:gd name="T35" fmla="*/ 1226 h 1231"/>
                    <a:gd name="T36" fmla="*/ 553 w 768"/>
                    <a:gd name="T37" fmla="*/ 1229 h 1231"/>
                    <a:gd name="T38" fmla="*/ 620 w 768"/>
                    <a:gd name="T39" fmla="*/ 1231 h 1231"/>
                    <a:gd name="T40" fmla="*/ 662 w 768"/>
                    <a:gd name="T41" fmla="*/ 1228 h 1231"/>
                    <a:gd name="T42" fmla="*/ 701 w 768"/>
                    <a:gd name="T43" fmla="*/ 1220 h 1231"/>
                    <a:gd name="T44" fmla="*/ 737 w 768"/>
                    <a:gd name="T45" fmla="*/ 1212 h 1231"/>
                    <a:gd name="T46" fmla="*/ 768 w 768"/>
                    <a:gd name="T47" fmla="*/ 1197 h 1231"/>
                    <a:gd name="T48" fmla="*/ 750 w 768"/>
                    <a:gd name="T49" fmla="*/ 918 h 1231"/>
                    <a:gd name="T50" fmla="*/ 733 w 768"/>
                    <a:gd name="T51" fmla="*/ 637 h 1231"/>
                    <a:gd name="T52" fmla="*/ 715 w 768"/>
                    <a:gd name="T53" fmla="*/ 356 h 1231"/>
                    <a:gd name="T54" fmla="*/ 698 w 768"/>
                    <a:gd name="T55" fmla="*/ 77 h 1231"/>
                    <a:gd name="T56" fmla="*/ 654 w 768"/>
                    <a:gd name="T57" fmla="*/ 74 h 1231"/>
                    <a:gd name="T58" fmla="*/ 609 w 768"/>
                    <a:gd name="T59" fmla="*/ 71 h 1231"/>
                    <a:gd name="T60" fmla="*/ 566 w 768"/>
                    <a:gd name="T61" fmla="*/ 70 h 1231"/>
                    <a:gd name="T62" fmla="*/ 519 w 768"/>
                    <a:gd name="T63" fmla="*/ 67 h 1231"/>
                    <a:gd name="T64" fmla="*/ 474 w 768"/>
                    <a:gd name="T65" fmla="*/ 63 h 1231"/>
                    <a:gd name="T66" fmla="*/ 428 w 768"/>
                    <a:gd name="T67" fmla="*/ 58 h 1231"/>
                    <a:gd name="T68" fmla="*/ 381 w 768"/>
                    <a:gd name="T69" fmla="*/ 54 h 1231"/>
                    <a:gd name="T70" fmla="*/ 336 w 768"/>
                    <a:gd name="T71" fmla="*/ 49 h 1231"/>
                    <a:gd name="T72" fmla="*/ 291 w 768"/>
                    <a:gd name="T73" fmla="*/ 45 h 1231"/>
                    <a:gd name="T74" fmla="*/ 246 w 768"/>
                    <a:gd name="T75" fmla="*/ 39 h 1231"/>
                    <a:gd name="T76" fmla="*/ 202 w 768"/>
                    <a:gd name="T77" fmla="*/ 32 h 1231"/>
                    <a:gd name="T78" fmla="*/ 159 w 768"/>
                    <a:gd name="T79" fmla="*/ 28 h 1231"/>
                    <a:gd name="T80" fmla="*/ 116 w 768"/>
                    <a:gd name="T81" fmla="*/ 20 h 1231"/>
                    <a:gd name="T82" fmla="*/ 76 w 768"/>
                    <a:gd name="T83" fmla="*/ 15 h 1231"/>
                    <a:gd name="T84" fmla="*/ 36 w 768"/>
                    <a:gd name="T85" fmla="*/ 7 h 1231"/>
                    <a:gd name="T86" fmla="*/ 0 w 768"/>
                    <a:gd name="T87" fmla="*/ 0 h 1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68" h="1231">
                      <a:moveTo>
                        <a:pt x="0" y="0"/>
                      </a:moveTo>
                      <a:lnTo>
                        <a:pt x="7" y="71"/>
                      </a:lnTo>
                      <a:lnTo>
                        <a:pt x="15" y="145"/>
                      </a:lnTo>
                      <a:lnTo>
                        <a:pt x="22" y="218"/>
                      </a:lnTo>
                      <a:lnTo>
                        <a:pt x="29" y="294"/>
                      </a:lnTo>
                      <a:lnTo>
                        <a:pt x="36" y="369"/>
                      </a:lnTo>
                      <a:lnTo>
                        <a:pt x="45" y="445"/>
                      </a:lnTo>
                      <a:lnTo>
                        <a:pt x="52" y="521"/>
                      </a:lnTo>
                      <a:lnTo>
                        <a:pt x="61" y="596"/>
                      </a:lnTo>
                      <a:lnTo>
                        <a:pt x="68" y="672"/>
                      </a:lnTo>
                      <a:lnTo>
                        <a:pt x="76" y="749"/>
                      </a:lnTo>
                      <a:lnTo>
                        <a:pt x="84" y="825"/>
                      </a:lnTo>
                      <a:lnTo>
                        <a:pt x="92" y="900"/>
                      </a:lnTo>
                      <a:lnTo>
                        <a:pt x="100" y="975"/>
                      </a:lnTo>
                      <a:lnTo>
                        <a:pt x="108" y="1049"/>
                      </a:lnTo>
                      <a:lnTo>
                        <a:pt x="115" y="1121"/>
                      </a:lnTo>
                      <a:lnTo>
                        <a:pt x="122" y="1194"/>
                      </a:lnTo>
                      <a:lnTo>
                        <a:pt x="138" y="1200"/>
                      </a:lnTo>
                      <a:lnTo>
                        <a:pt x="156" y="1206"/>
                      </a:lnTo>
                      <a:lnTo>
                        <a:pt x="175" y="1212"/>
                      </a:lnTo>
                      <a:lnTo>
                        <a:pt x="193" y="1216"/>
                      </a:lnTo>
                      <a:lnTo>
                        <a:pt x="214" y="1220"/>
                      </a:lnTo>
                      <a:lnTo>
                        <a:pt x="236" y="1223"/>
                      </a:lnTo>
                      <a:lnTo>
                        <a:pt x="257" y="1225"/>
                      </a:lnTo>
                      <a:lnTo>
                        <a:pt x="278" y="1226"/>
                      </a:lnTo>
                      <a:lnTo>
                        <a:pt x="301" y="1228"/>
                      </a:lnTo>
                      <a:lnTo>
                        <a:pt x="323" y="1228"/>
                      </a:lnTo>
                      <a:lnTo>
                        <a:pt x="345" y="1228"/>
                      </a:lnTo>
                      <a:lnTo>
                        <a:pt x="365" y="1226"/>
                      </a:lnTo>
                      <a:lnTo>
                        <a:pt x="387" y="1225"/>
                      </a:lnTo>
                      <a:lnTo>
                        <a:pt x="406" y="1222"/>
                      </a:lnTo>
                      <a:lnTo>
                        <a:pt x="425" y="1220"/>
                      </a:lnTo>
                      <a:lnTo>
                        <a:pt x="445" y="1216"/>
                      </a:lnTo>
                      <a:lnTo>
                        <a:pt x="465" y="1220"/>
                      </a:lnTo>
                      <a:lnTo>
                        <a:pt x="486" y="1223"/>
                      </a:lnTo>
                      <a:lnTo>
                        <a:pt x="508" y="1226"/>
                      </a:lnTo>
                      <a:lnTo>
                        <a:pt x="529" y="1228"/>
                      </a:lnTo>
                      <a:lnTo>
                        <a:pt x="553" y="1229"/>
                      </a:lnTo>
                      <a:lnTo>
                        <a:pt x="574" y="1231"/>
                      </a:lnTo>
                      <a:lnTo>
                        <a:pt x="620" y="1231"/>
                      </a:lnTo>
                      <a:lnTo>
                        <a:pt x="641" y="1229"/>
                      </a:lnTo>
                      <a:lnTo>
                        <a:pt x="662" y="1228"/>
                      </a:lnTo>
                      <a:lnTo>
                        <a:pt x="682" y="1225"/>
                      </a:lnTo>
                      <a:lnTo>
                        <a:pt x="701" y="1220"/>
                      </a:lnTo>
                      <a:lnTo>
                        <a:pt x="720" y="1216"/>
                      </a:lnTo>
                      <a:lnTo>
                        <a:pt x="737" y="1212"/>
                      </a:lnTo>
                      <a:lnTo>
                        <a:pt x="753" y="1204"/>
                      </a:lnTo>
                      <a:lnTo>
                        <a:pt x="768" y="1197"/>
                      </a:lnTo>
                      <a:lnTo>
                        <a:pt x="759" y="1057"/>
                      </a:lnTo>
                      <a:lnTo>
                        <a:pt x="750" y="918"/>
                      </a:lnTo>
                      <a:lnTo>
                        <a:pt x="742" y="777"/>
                      </a:lnTo>
                      <a:lnTo>
                        <a:pt x="733" y="637"/>
                      </a:lnTo>
                      <a:lnTo>
                        <a:pt x="724" y="496"/>
                      </a:lnTo>
                      <a:lnTo>
                        <a:pt x="715" y="356"/>
                      </a:lnTo>
                      <a:lnTo>
                        <a:pt x="707" y="217"/>
                      </a:lnTo>
                      <a:lnTo>
                        <a:pt x="698" y="77"/>
                      </a:lnTo>
                      <a:lnTo>
                        <a:pt x="676" y="76"/>
                      </a:lnTo>
                      <a:lnTo>
                        <a:pt x="654" y="74"/>
                      </a:lnTo>
                      <a:lnTo>
                        <a:pt x="633" y="74"/>
                      </a:lnTo>
                      <a:lnTo>
                        <a:pt x="609" y="71"/>
                      </a:lnTo>
                      <a:lnTo>
                        <a:pt x="588" y="71"/>
                      </a:lnTo>
                      <a:lnTo>
                        <a:pt x="566" y="70"/>
                      </a:lnTo>
                      <a:lnTo>
                        <a:pt x="542" y="68"/>
                      </a:lnTo>
                      <a:lnTo>
                        <a:pt x="519" y="67"/>
                      </a:lnTo>
                      <a:lnTo>
                        <a:pt x="497" y="64"/>
                      </a:lnTo>
                      <a:lnTo>
                        <a:pt x="474" y="63"/>
                      </a:lnTo>
                      <a:lnTo>
                        <a:pt x="451" y="61"/>
                      </a:lnTo>
                      <a:lnTo>
                        <a:pt x="428" y="58"/>
                      </a:lnTo>
                      <a:lnTo>
                        <a:pt x="404" y="57"/>
                      </a:lnTo>
                      <a:lnTo>
                        <a:pt x="381" y="54"/>
                      </a:lnTo>
                      <a:lnTo>
                        <a:pt x="359" y="52"/>
                      </a:lnTo>
                      <a:lnTo>
                        <a:pt x="336" y="49"/>
                      </a:lnTo>
                      <a:lnTo>
                        <a:pt x="313" y="47"/>
                      </a:lnTo>
                      <a:lnTo>
                        <a:pt x="291" y="45"/>
                      </a:lnTo>
                      <a:lnTo>
                        <a:pt x="268" y="41"/>
                      </a:lnTo>
                      <a:lnTo>
                        <a:pt x="246" y="39"/>
                      </a:lnTo>
                      <a:lnTo>
                        <a:pt x="224" y="36"/>
                      </a:lnTo>
                      <a:lnTo>
                        <a:pt x="202" y="32"/>
                      </a:lnTo>
                      <a:lnTo>
                        <a:pt x="180" y="31"/>
                      </a:lnTo>
                      <a:lnTo>
                        <a:pt x="159" y="28"/>
                      </a:lnTo>
                      <a:lnTo>
                        <a:pt x="137" y="23"/>
                      </a:lnTo>
                      <a:lnTo>
                        <a:pt x="116" y="20"/>
                      </a:lnTo>
                      <a:lnTo>
                        <a:pt x="96" y="17"/>
                      </a:lnTo>
                      <a:lnTo>
                        <a:pt x="76" y="15"/>
                      </a:lnTo>
                      <a:lnTo>
                        <a:pt x="57" y="12"/>
                      </a:lnTo>
                      <a:lnTo>
                        <a:pt x="36" y="7"/>
                      </a:lnTo>
                      <a:lnTo>
                        <a:pt x="1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92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0" name="Freeform 59"/>
                <p:cNvSpPr>
                  <a:spLocks/>
                </p:cNvSpPr>
                <p:nvPr/>
              </p:nvSpPr>
              <p:spPr bwMode="auto">
                <a:xfrm>
                  <a:off x="5037" y="3089"/>
                  <a:ext cx="49" cy="402"/>
                </a:xfrm>
                <a:custGeom>
                  <a:avLst/>
                  <a:gdLst>
                    <a:gd name="T0" fmla="*/ 146 w 146"/>
                    <a:gd name="T1" fmla="*/ 1194 h 1205"/>
                    <a:gd name="T2" fmla="*/ 139 w 146"/>
                    <a:gd name="T3" fmla="*/ 1121 h 1205"/>
                    <a:gd name="T4" fmla="*/ 131 w 146"/>
                    <a:gd name="T5" fmla="*/ 1048 h 1205"/>
                    <a:gd name="T6" fmla="*/ 124 w 146"/>
                    <a:gd name="T7" fmla="*/ 974 h 1205"/>
                    <a:gd name="T8" fmla="*/ 115 w 146"/>
                    <a:gd name="T9" fmla="*/ 900 h 1205"/>
                    <a:gd name="T10" fmla="*/ 108 w 146"/>
                    <a:gd name="T11" fmla="*/ 824 h 1205"/>
                    <a:gd name="T12" fmla="*/ 99 w 146"/>
                    <a:gd name="T13" fmla="*/ 749 h 1205"/>
                    <a:gd name="T14" fmla="*/ 92 w 146"/>
                    <a:gd name="T15" fmla="*/ 673 h 1205"/>
                    <a:gd name="T16" fmla="*/ 85 w 146"/>
                    <a:gd name="T17" fmla="*/ 596 h 1205"/>
                    <a:gd name="T18" fmla="*/ 76 w 146"/>
                    <a:gd name="T19" fmla="*/ 520 h 1205"/>
                    <a:gd name="T20" fmla="*/ 67 w 146"/>
                    <a:gd name="T21" fmla="*/ 445 h 1205"/>
                    <a:gd name="T22" fmla="*/ 60 w 146"/>
                    <a:gd name="T23" fmla="*/ 369 h 1205"/>
                    <a:gd name="T24" fmla="*/ 53 w 146"/>
                    <a:gd name="T25" fmla="*/ 293 h 1205"/>
                    <a:gd name="T26" fmla="*/ 46 w 146"/>
                    <a:gd name="T27" fmla="*/ 219 h 1205"/>
                    <a:gd name="T28" fmla="*/ 38 w 146"/>
                    <a:gd name="T29" fmla="*/ 145 h 1205"/>
                    <a:gd name="T30" fmla="*/ 31 w 146"/>
                    <a:gd name="T31" fmla="*/ 71 h 1205"/>
                    <a:gd name="T32" fmla="*/ 24 w 146"/>
                    <a:gd name="T33" fmla="*/ 0 h 1205"/>
                    <a:gd name="T34" fmla="*/ 3 w 146"/>
                    <a:gd name="T35" fmla="*/ 37 h 1205"/>
                    <a:gd name="T36" fmla="*/ 11 w 146"/>
                    <a:gd name="T37" fmla="*/ 110 h 1205"/>
                    <a:gd name="T38" fmla="*/ 18 w 146"/>
                    <a:gd name="T39" fmla="*/ 184 h 1205"/>
                    <a:gd name="T40" fmla="*/ 25 w 146"/>
                    <a:gd name="T41" fmla="*/ 258 h 1205"/>
                    <a:gd name="T42" fmla="*/ 34 w 146"/>
                    <a:gd name="T43" fmla="*/ 333 h 1205"/>
                    <a:gd name="T44" fmla="*/ 41 w 146"/>
                    <a:gd name="T45" fmla="*/ 408 h 1205"/>
                    <a:gd name="T46" fmla="*/ 48 w 146"/>
                    <a:gd name="T47" fmla="*/ 485 h 1205"/>
                    <a:gd name="T48" fmla="*/ 57 w 146"/>
                    <a:gd name="T49" fmla="*/ 561 h 1205"/>
                    <a:gd name="T50" fmla="*/ 64 w 146"/>
                    <a:gd name="T51" fmla="*/ 637 h 1205"/>
                    <a:gd name="T52" fmla="*/ 73 w 146"/>
                    <a:gd name="T53" fmla="*/ 712 h 1205"/>
                    <a:gd name="T54" fmla="*/ 80 w 146"/>
                    <a:gd name="T55" fmla="*/ 789 h 1205"/>
                    <a:gd name="T56" fmla="*/ 88 w 146"/>
                    <a:gd name="T57" fmla="*/ 865 h 1205"/>
                    <a:gd name="T58" fmla="*/ 96 w 146"/>
                    <a:gd name="T59" fmla="*/ 939 h 1205"/>
                    <a:gd name="T60" fmla="*/ 104 w 146"/>
                    <a:gd name="T61" fmla="*/ 1013 h 1205"/>
                    <a:gd name="T62" fmla="*/ 111 w 146"/>
                    <a:gd name="T63" fmla="*/ 1088 h 1205"/>
                    <a:gd name="T64" fmla="*/ 118 w 146"/>
                    <a:gd name="T65" fmla="*/ 1160 h 1205"/>
                    <a:gd name="T66" fmla="*/ 128 w 146"/>
                    <a:gd name="T67" fmla="*/ 1205 h 1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6" h="1205">
                      <a:moveTo>
                        <a:pt x="139" y="1184"/>
                      </a:moveTo>
                      <a:lnTo>
                        <a:pt x="146" y="1194"/>
                      </a:lnTo>
                      <a:lnTo>
                        <a:pt x="142" y="1157"/>
                      </a:lnTo>
                      <a:lnTo>
                        <a:pt x="139" y="1121"/>
                      </a:lnTo>
                      <a:lnTo>
                        <a:pt x="134" y="1085"/>
                      </a:lnTo>
                      <a:lnTo>
                        <a:pt x="131" y="1048"/>
                      </a:lnTo>
                      <a:lnTo>
                        <a:pt x="127" y="1010"/>
                      </a:lnTo>
                      <a:lnTo>
                        <a:pt x="124" y="974"/>
                      </a:lnTo>
                      <a:lnTo>
                        <a:pt x="120" y="936"/>
                      </a:lnTo>
                      <a:lnTo>
                        <a:pt x="115" y="900"/>
                      </a:lnTo>
                      <a:lnTo>
                        <a:pt x="111" y="862"/>
                      </a:lnTo>
                      <a:lnTo>
                        <a:pt x="108" y="824"/>
                      </a:lnTo>
                      <a:lnTo>
                        <a:pt x="104" y="786"/>
                      </a:lnTo>
                      <a:lnTo>
                        <a:pt x="99" y="749"/>
                      </a:lnTo>
                      <a:lnTo>
                        <a:pt x="95" y="711"/>
                      </a:lnTo>
                      <a:lnTo>
                        <a:pt x="92" y="673"/>
                      </a:lnTo>
                      <a:lnTo>
                        <a:pt x="88" y="635"/>
                      </a:lnTo>
                      <a:lnTo>
                        <a:pt x="85" y="596"/>
                      </a:lnTo>
                      <a:lnTo>
                        <a:pt x="80" y="558"/>
                      </a:lnTo>
                      <a:lnTo>
                        <a:pt x="76" y="520"/>
                      </a:lnTo>
                      <a:lnTo>
                        <a:pt x="72" y="482"/>
                      </a:lnTo>
                      <a:lnTo>
                        <a:pt x="67" y="445"/>
                      </a:lnTo>
                      <a:lnTo>
                        <a:pt x="64" y="407"/>
                      </a:lnTo>
                      <a:lnTo>
                        <a:pt x="60" y="369"/>
                      </a:lnTo>
                      <a:lnTo>
                        <a:pt x="57" y="331"/>
                      </a:lnTo>
                      <a:lnTo>
                        <a:pt x="53" y="293"/>
                      </a:lnTo>
                      <a:lnTo>
                        <a:pt x="48" y="256"/>
                      </a:lnTo>
                      <a:lnTo>
                        <a:pt x="46" y="219"/>
                      </a:lnTo>
                      <a:lnTo>
                        <a:pt x="41" y="183"/>
                      </a:lnTo>
                      <a:lnTo>
                        <a:pt x="38" y="145"/>
                      </a:lnTo>
                      <a:lnTo>
                        <a:pt x="34" y="109"/>
                      </a:lnTo>
                      <a:lnTo>
                        <a:pt x="31" y="71"/>
                      </a:lnTo>
                      <a:lnTo>
                        <a:pt x="27" y="36"/>
                      </a:lnTo>
                      <a:lnTo>
                        <a:pt x="24" y="0"/>
                      </a:lnTo>
                      <a:lnTo>
                        <a:pt x="0" y="1"/>
                      </a:lnTo>
                      <a:lnTo>
                        <a:pt x="3" y="37"/>
                      </a:lnTo>
                      <a:lnTo>
                        <a:pt x="8" y="74"/>
                      </a:lnTo>
                      <a:lnTo>
                        <a:pt x="11" y="110"/>
                      </a:lnTo>
                      <a:lnTo>
                        <a:pt x="15" y="148"/>
                      </a:lnTo>
                      <a:lnTo>
                        <a:pt x="18" y="184"/>
                      </a:lnTo>
                      <a:lnTo>
                        <a:pt x="22" y="221"/>
                      </a:lnTo>
                      <a:lnTo>
                        <a:pt x="25" y="258"/>
                      </a:lnTo>
                      <a:lnTo>
                        <a:pt x="30" y="296"/>
                      </a:lnTo>
                      <a:lnTo>
                        <a:pt x="34" y="333"/>
                      </a:lnTo>
                      <a:lnTo>
                        <a:pt x="37" y="372"/>
                      </a:lnTo>
                      <a:lnTo>
                        <a:pt x="41" y="408"/>
                      </a:lnTo>
                      <a:lnTo>
                        <a:pt x="46" y="448"/>
                      </a:lnTo>
                      <a:lnTo>
                        <a:pt x="48" y="485"/>
                      </a:lnTo>
                      <a:lnTo>
                        <a:pt x="53" y="523"/>
                      </a:lnTo>
                      <a:lnTo>
                        <a:pt x="57" y="561"/>
                      </a:lnTo>
                      <a:lnTo>
                        <a:pt x="62" y="599"/>
                      </a:lnTo>
                      <a:lnTo>
                        <a:pt x="64" y="637"/>
                      </a:lnTo>
                      <a:lnTo>
                        <a:pt x="69" y="674"/>
                      </a:lnTo>
                      <a:lnTo>
                        <a:pt x="73" y="712"/>
                      </a:lnTo>
                      <a:lnTo>
                        <a:pt x="78" y="750"/>
                      </a:lnTo>
                      <a:lnTo>
                        <a:pt x="80" y="789"/>
                      </a:lnTo>
                      <a:lnTo>
                        <a:pt x="85" y="826"/>
                      </a:lnTo>
                      <a:lnTo>
                        <a:pt x="88" y="865"/>
                      </a:lnTo>
                      <a:lnTo>
                        <a:pt x="92" y="901"/>
                      </a:lnTo>
                      <a:lnTo>
                        <a:pt x="96" y="939"/>
                      </a:lnTo>
                      <a:lnTo>
                        <a:pt x="101" y="977"/>
                      </a:lnTo>
                      <a:lnTo>
                        <a:pt x="104" y="1013"/>
                      </a:lnTo>
                      <a:lnTo>
                        <a:pt x="108" y="1050"/>
                      </a:lnTo>
                      <a:lnTo>
                        <a:pt x="111" y="1088"/>
                      </a:lnTo>
                      <a:lnTo>
                        <a:pt x="115" y="1124"/>
                      </a:lnTo>
                      <a:lnTo>
                        <a:pt x="118" y="1160"/>
                      </a:lnTo>
                      <a:lnTo>
                        <a:pt x="123" y="1197"/>
                      </a:lnTo>
                      <a:lnTo>
                        <a:pt x="128" y="1205"/>
                      </a:lnTo>
                      <a:lnTo>
                        <a:pt x="139" y="1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1" name="Freeform 60"/>
                <p:cNvSpPr>
                  <a:spLocks/>
                </p:cNvSpPr>
                <p:nvPr/>
              </p:nvSpPr>
              <p:spPr bwMode="auto">
                <a:xfrm>
                  <a:off x="5080" y="3484"/>
                  <a:ext cx="110" cy="18"/>
                </a:xfrm>
                <a:custGeom>
                  <a:avLst/>
                  <a:gdLst>
                    <a:gd name="T0" fmla="*/ 330 w 330"/>
                    <a:gd name="T1" fmla="*/ 21 h 56"/>
                    <a:gd name="T2" fmla="*/ 326 w 330"/>
                    <a:gd name="T3" fmla="*/ 21 h 56"/>
                    <a:gd name="T4" fmla="*/ 307 w 330"/>
                    <a:gd name="T5" fmla="*/ 26 h 56"/>
                    <a:gd name="T6" fmla="*/ 290 w 330"/>
                    <a:gd name="T7" fmla="*/ 29 h 56"/>
                    <a:gd name="T8" fmla="*/ 269 w 330"/>
                    <a:gd name="T9" fmla="*/ 30 h 56"/>
                    <a:gd name="T10" fmla="*/ 249 w 330"/>
                    <a:gd name="T11" fmla="*/ 32 h 56"/>
                    <a:gd name="T12" fmla="*/ 227 w 330"/>
                    <a:gd name="T13" fmla="*/ 33 h 56"/>
                    <a:gd name="T14" fmla="*/ 207 w 330"/>
                    <a:gd name="T15" fmla="*/ 33 h 56"/>
                    <a:gd name="T16" fmla="*/ 185 w 330"/>
                    <a:gd name="T17" fmla="*/ 33 h 56"/>
                    <a:gd name="T18" fmla="*/ 163 w 330"/>
                    <a:gd name="T19" fmla="*/ 32 h 56"/>
                    <a:gd name="T20" fmla="*/ 141 w 330"/>
                    <a:gd name="T21" fmla="*/ 30 h 56"/>
                    <a:gd name="T22" fmla="*/ 121 w 330"/>
                    <a:gd name="T23" fmla="*/ 29 h 56"/>
                    <a:gd name="T24" fmla="*/ 101 w 330"/>
                    <a:gd name="T25" fmla="*/ 26 h 56"/>
                    <a:gd name="T26" fmla="*/ 80 w 330"/>
                    <a:gd name="T27" fmla="*/ 21 h 56"/>
                    <a:gd name="T28" fmla="*/ 61 w 330"/>
                    <a:gd name="T29" fmla="*/ 17 h 56"/>
                    <a:gd name="T30" fmla="*/ 44 w 330"/>
                    <a:gd name="T31" fmla="*/ 13 h 56"/>
                    <a:gd name="T32" fmla="*/ 27 w 330"/>
                    <a:gd name="T33" fmla="*/ 7 h 56"/>
                    <a:gd name="T34" fmla="*/ 11 w 330"/>
                    <a:gd name="T35" fmla="*/ 0 h 56"/>
                    <a:gd name="T36" fmla="*/ 0 w 330"/>
                    <a:gd name="T37" fmla="*/ 21 h 56"/>
                    <a:gd name="T38" fmla="*/ 18 w 330"/>
                    <a:gd name="T39" fmla="*/ 29 h 56"/>
                    <a:gd name="T40" fmla="*/ 37 w 330"/>
                    <a:gd name="T41" fmla="*/ 34 h 56"/>
                    <a:gd name="T42" fmla="*/ 56 w 330"/>
                    <a:gd name="T43" fmla="*/ 40 h 56"/>
                    <a:gd name="T44" fmla="*/ 76 w 330"/>
                    <a:gd name="T45" fmla="*/ 45 h 56"/>
                    <a:gd name="T46" fmla="*/ 96 w 330"/>
                    <a:gd name="T47" fmla="*/ 49 h 56"/>
                    <a:gd name="T48" fmla="*/ 118 w 330"/>
                    <a:gd name="T49" fmla="*/ 52 h 56"/>
                    <a:gd name="T50" fmla="*/ 139 w 330"/>
                    <a:gd name="T51" fmla="*/ 53 h 56"/>
                    <a:gd name="T52" fmla="*/ 162 w 330"/>
                    <a:gd name="T53" fmla="*/ 55 h 56"/>
                    <a:gd name="T54" fmla="*/ 184 w 330"/>
                    <a:gd name="T55" fmla="*/ 56 h 56"/>
                    <a:gd name="T56" fmla="*/ 207 w 330"/>
                    <a:gd name="T57" fmla="*/ 56 h 56"/>
                    <a:gd name="T58" fmla="*/ 229 w 330"/>
                    <a:gd name="T59" fmla="*/ 55 h 56"/>
                    <a:gd name="T60" fmla="*/ 251 w 330"/>
                    <a:gd name="T61" fmla="*/ 55 h 56"/>
                    <a:gd name="T62" fmla="*/ 272 w 330"/>
                    <a:gd name="T63" fmla="*/ 53 h 56"/>
                    <a:gd name="T64" fmla="*/ 291 w 330"/>
                    <a:gd name="T65" fmla="*/ 50 h 56"/>
                    <a:gd name="T66" fmla="*/ 312 w 330"/>
                    <a:gd name="T67" fmla="*/ 49 h 56"/>
                    <a:gd name="T68" fmla="*/ 330 w 330"/>
                    <a:gd name="T69" fmla="*/ 45 h 56"/>
                    <a:gd name="T70" fmla="*/ 326 w 330"/>
                    <a:gd name="T71" fmla="*/ 45 h 56"/>
                    <a:gd name="T72" fmla="*/ 330 w 330"/>
                    <a:gd name="T73" fmla="*/ 2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0" h="56">
                      <a:moveTo>
                        <a:pt x="330" y="21"/>
                      </a:moveTo>
                      <a:lnTo>
                        <a:pt x="326" y="21"/>
                      </a:lnTo>
                      <a:lnTo>
                        <a:pt x="307" y="26"/>
                      </a:lnTo>
                      <a:lnTo>
                        <a:pt x="290" y="29"/>
                      </a:lnTo>
                      <a:lnTo>
                        <a:pt x="269" y="30"/>
                      </a:lnTo>
                      <a:lnTo>
                        <a:pt x="249" y="32"/>
                      </a:lnTo>
                      <a:lnTo>
                        <a:pt x="227" y="33"/>
                      </a:lnTo>
                      <a:lnTo>
                        <a:pt x="207" y="33"/>
                      </a:lnTo>
                      <a:lnTo>
                        <a:pt x="185" y="33"/>
                      </a:lnTo>
                      <a:lnTo>
                        <a:pt x="163" y="32"/>
                      </a:lnTo>
                      <a:lnTo>
                        <a:pt x="141" y="30"/>
                      </a:lnTo>
                      <a:lnTo>
                        <a:pt x="121" y="29"/>
                      </a:lnTo>
                      <a:lnTo>
                        <a:pt x="101" y="26"/>
                      </a:lnTo>
                      <a:lnTo>
                        <a:pt x="80" y="21"/>
                      </a:lnTo>
                      <a:lnTo>
                        <a:pt x="61" y="17"/>
                      </a:lnTo>
                      <a:lnTo>
                        <a:pt x="44" y="13"/>
                      </a:lnTo>
                      <a:lnTo>
                        <a:pt x="27" y="7"/>
                      </a:lnTo>
                      <a:lnTo>
                        <a:pt x="11" y="0"/>
                      </a:lnTo>
                      <a:lnTo>
                        <a:pt x="0" y="21"/>
                      </a:lnTo>
                      <a:lnTo>
                        <a:pt x="18" y="29"/>
                      </a:lnTo>
                      <a:lnTo>
                        <a:pt x="37" y="34"/>
                      </a:lnTo>
                      <a:lnTo>
                        <a:pt x="56" y="40"/>
                      </a:lnTo>
                      <a:lnTo>
                        <a:pt x="76" y="45"/>
                      </a:lnTo>
                      <a:lnTo>
                        <a:pt x="96" y="49"/>
                      </a:lnTo>
                      <a:lnTo>
                        <a:pt x="118" y="52"/>
                      </a:lnTo>
                      <a:lnTo>
                        <a:pt x="139" y="53"/>
                      </a:lnTo>
                      <a:lnTo>
                        <a:pt x="162" y="55"/>
                      </a:lnTo>
                      <a:lnTo>
                        <a:pt x="184" y="56"/>
                      </a:lnTo>
                      <a:lnTo>
                        <a:pt x="207" y="56"/>
                      </a:lnTo>
                      <a:lnTo>
                        <a:pt x="229" y="55"/>
                      </a:lnTo>
                      <a:lnTo>
                        <a:pt x="251" y="55"/>
                      </a:lnTo>
                      <a:lnTo>
                        <a:pt x="272" y="53"/>
                      </a:lnTo>
                      <a:lnTo>
                        <a:pt x="291" y="50"/>
                      </a:lnTo>
                      <a:lnTo>
                        <a:pt x="312" y="49"/>
                      </a:lnTo>
                      <a:lnTo>
                        <a:pt x="330" y="45"/>
                      </a:lnTo>
                      <a:lnTo>
                        <a:pt x="326" y="45"/>
                      </a:lnTo>
                      <a:lnTo>
                        <a:pt x="33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2" name="Freeform 61"/>
                <p:cNvSpPr>
                  <a:spLocks/>
                </p:cNvSpPr>
                <p:nvPr/>
              </p:nvSpPr>
              <p:spPr bwMode="auto">
                <a:xfrm>
                  <a:off x="5188" y="3485"/>
                  <a:ext cx="113" cy="18"/>
                </a:xfrm>
                <a:custGeom>
                  <a:avLst/>
                  <a:gdLst>
                    <a:gd name="T0" fmla="*/ 314 w 337"/>
                    <a:gd name="T1" fmla="*/ 10 h 55"/>
                    <a:gd name="T2" fmla="*/ 320 w 337"/>
                    <a:gd name="T3" fmla="*/ 0 h 55"/>
                    <a:gd name="T4" fmla="*/ 305 w 337"/>
                    <a:gd name="T5" fmla="*/ 7 h 55"/>
                    <a:gd name="T6" fmla="*/ 291 w 337"/>
                    <a:gd name="T7" fmla="*/ 13 h 55"/>
                    <a:gd name="T8" fmla="*/ 275 w 337"/>
                    <a:gd name="T9" fmla="*/ 17 h 55"/>
                    <a:gd name="T10" fmla="*/ 257 w 337"/>
                    <a:gd name="T11" fmla="*/ 22 h 55"/>
                    <a:gd name="T12" fmla="*/ 239 w 337"/>
                    <a:gd name="T13" fmla="*/ 26 h 55"/>
                    <a:gd name="T14" fmla="*/ 218 w 337"/>
                    <a:gd name="T15" fmla="*/ 29 h 55"/>
                    <a:gd name="T16" fmla="*/ 198 w 337"/>
                    <a:gd name="T17" fmla="*/ 30 h 55"/>
                    <a:gd name="T18" fmla="*/ 176 w 337"/>
                    <a:gd name="T19" fmla="*/ 32 h 55"/>
                    <a:gd name="T20" fmla="*/ 132 w 337"/>
                    <a:gd name="T21" fmla="*/ 32 h 55"/>
                    <a:gd name="T22" fmla="*/ 111 w 337"/>
                    <a:gd name="T23" fmla="*/ 30 h 55"/>
                    <a:gd name="T24" fmla="*/ 89 w 337"/>
                    <a:gd name="T25" fmla="*/ 29 h 55"/>
                    <a:gd name="T26" fmla="*/ 67 w 337"/>
                    <a:gd name="T27" fmla="*/ 28 h 55"/>
                    <a:gd name="T28" fmla="*/ 45 w 337"/>
                    <a:gd name="T29" fmla="*/ 25 h 55"/>
                    <a:gd name="T30" fmla="*/ 25 w 337"/>
                    <a:gd name="T31" fmla="*/ 22 h 55"/>
                    <a:gd name="T32" fmla="*/ 4 w 337"/>
                    <a:gd name="T33" fmla="*/ 17 h 55"/>
                    <a:gd name="T34" fmla="*/ 0 w 337"/>
                    <a:gd name="T35" fmla="*/ 41 h 55"/>
                    <a:gd name="T36" fmla="*/ 20 w 337"/>
                    <a:gd name="T37" fmla="*/ 45 h 55"/>
                    <a:gd name="T38" fmla="*/ 42 w 337"/>
                    <a:gd name="T39" fmla="*/ 48 h 55"/>
                    <a:gd name="T40" fmla="*/ 66 w 337"/>
                    <a:gd name="T41" fmla="*/ 49 h 55"/>
                    <a:gd name="T42" fmla="*/ 87 w 337"/>
                    <a:gd name="T43" fmla="*/ 51 h 55"/>
                    <a:gd name="T44" fmla="*/ 109 w 337"/>
                    <a:gd name="T45" fmla="*/ 54 h 55"/>
                    <a:gd name="T46" fmla="*/ 132 w 337"/>
                    <a:gd name="T47" fmla="*/ 55 h 55"/>
                    <a:gd name="T48" fmla="*/ 178 w 337"/>
                    <a:gd name="T49" fmla="*/ 55 h 55"/>
                    <a:gd name="T50" fmla="*/ 199 w 337"/>
                    <a:gd name="T51" fmla="*/ 54 h 55"/>
                    <a:gd name="T52" fmla="*/ 221 w 337"/>
                    <a:gd name="T53" fmla="*/ 51 h 55"/>
                    <a:gd name="T54" fmla="*/ 241 w 337"/>
                    <a:gd name="T55" fmla="*/ 48 h 55"/>
                    <a:gd name="T56" fmla="*/ 262 w 337"/>
                    <a:gd name="T57" fmla="*/ 45 h 55"/>
                    <a:gd name="T58" fmla="*/ 281 w 337"/>
                    <a:gd name="T59" fmla="*/ 41 h 55"/>
                    <a:gd name="T60" fmla="*/ 300 w 337"/>
                    <a:gd name="T61" fmla="*/ 35 h 55"/>
                    <a:gd name="T62" fmla="*/ 317 w 337"/>
                    <a:gd name="T63" fmla="*/ 28 h 55"/>
                    <a:gd name="T64" fmla="*/ 332 w 337"/>
                    <a:gd name="T65" fmla="*/ 20 h 55"/>
                    <a:gd name="T66" fmla="*/ 337 w 337"/>
                    <a:gd name="T67" fmla="*/ 10 h 55"/>
                    <a:gd name="T68" fmla="*/ 314 w 337"/>
                    <a:gd name="T69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37" h="55">
                      <a:moveTo>
                        <a:pt x="314" y="10"/>
                      </a:moveTo>
                      <a:lnTo>
                        <a:pt x="320" y="0"/>
                      </a:lnTo>
                      <a:lnTo>
                        <a:pt x="305" y="7"/>
                      </a:lnTo>
                      <a:lnTo>
                        <a:pt x="291" y="13"/>
                      </a:lnTo>
                      <a:lnTo>
                        <a:pt x="275" y="17"/>
                      </a:lnTo>
                      <a:lnTo>
                        <a:pt x="257" y="22"/>
                      </a:lnTo>
                      <a:lnTo>
                        <a:pt x="239" y="26"/>
                      </a:lnTo>
                      <a:lnTo>
                        <a:pt x="218" y="29"/>
                      </a:lnTo>
                      <a:lnTo>
                        <a:pt x="198" y="30"/>
                      </a:lnTo>
                      <a:lnTo>
                        <a:pt x="176" y="32"/>
                      </a:lnTo>
                      <a:lnTo>
                        <a:pt x="132" y="32"/>
                      </a:lnTo>
                      <a:lnTo>
                        <a:pt x="111" y="30"/>
                      </a:lnTo>
                      <a:lnTo>
                        <a:pt x="89" y="29"/>
                      </a:lnTo>
                      <a:lnTo>
                        <a:pt x="67" y="28"/>
                      </a:lnTo>
                      <a:lnTo>
                        <a:pt x="45" y="25"/>
                      </a:lnTo>
                      <a:lnTo>
                        <a:pt x="25" y="22"/>
                      </a:lnTo>
                      <a:lnTo>
                        <a:pt x="4" y="17"/>
                      </a:lnTo>
                      <a:lnTo>
                        <a:pt x="0" y="41"/>
                      </a:lnTo>
                      <a:lnTo>
                        <a:pt x="20" y="45"/>
                      </a:lnTo>
                      <a:lnTo>
                        <a:pt x="42" y="48"/>
                      </a:lnTo>
                      <a:lnTo>
                        <a:pt x="66" y="49"/>
                      </a:lnTo>
                      <a:lnTo>
                        <a:pt x="87" y="51"/>
                      </a:lnTo>
                      <a:lnTo>
                        <a:pt x="109" y="54"/>
                      </a:lnTo>
                      <a:lnTo>
                        <a:pt x="132" y="55"/>
                      </a:lnTo>
                      <a:lnTo>
                        <a:pt x="178" y="55"/>
                      </a:lnTo>
                      <a:lnTo>
                        <a:pt x="199" y="54"/>
                      </a:lnTo>
                      <a:lnTo>
                        <a:pt x="221" y="51"/>
                      </a:lnTo>
                      <a:lnTo>
                        <a:pt x="241" y="48"/>
                      </a:lnTo>
                      <a:lnTo>
                        <a:pt x="262" y="45"/>
                      </a:lnTo>
                      <a:lnTo>
                        <a:pt x="281" y="41"/>
                      </a:lnTo>
                      <a:lnTo>
                        <a:pt x="300" y="35"/>
                      </a:lnTo>
                      <a:lnTo>
                        <a:pt x="317" y="28"/>
                      </a:lnTo>
                      <a:lnTo>
                        <a:pt x="332" y="20"/>
                      </a:lnTo>
                      <a:lnTo>
                        <a:pt x="337" y="10"/>
                      </a:lnTo>
                      <a:lnTo>
                        <a:pt x="31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3" name="Freeform 62"/>
                <p:cNvSpPr>
                  <a:spLocks/>
                </p:cNvSpPr>
                <p:nvPr/>
              </p:nvSpPr>
              <p:spPr bwMode="auto">
                <a:xfrm>
                  <a:off x="5270" y="3111"/>
                  <a:ext cx="31" cy="377"/>
                </a:xfrm>
                <a:custGeom>
                  <a:avLst/>
                  <a:gdLst>
                    <a:gd name="T0" fmla="*/ 0 w 93"/>
                    <a:gd name="T1" fmla="*/ 12 h 1132"/>
                    <a:gd name="T2" fmla="*/ 5 w 93"/>
                    <a:gd name="T3" fmla="*/ 82 h 1132"/>
                    <a:gd name="T4" fmla="*/ 9 w 93"/>
                    <a:gd name="T5" fmla="*/ 152 h 1132"/>
                    <a:gd name="T6" fmla="*/ 13 w 93"/>
                    <a:gd name="T7" fmla="*/ 222 h 1132"/>
                    <a:gd name="T8" fmla="*/ 18 w 93"/>
                    <a:gd name="T9" fmla="*/ 291 h 1132"/>
                    <a:gd name="T10" fmla="*/ 22 w 93"/>
                    <a:gd name="T11" fmla="*/ 361 h 1132"/>
                    <a:gd name="T12" fmla="*/ 27 w 93"/>
                    <a:gd name="T13" fmla="*/ 432 h 1132"/>
                    <a:gd name="T14" fmla="*/ 31 w 93"/>
                    <a:gd name="T15" fmla="*/ 502 h 1132"/>
                    <a:gd name="T16" fmla="*/ 35 w 93"/>
                    <a:gd name="T17" fmla="*/ 572 h 1132"/>
                    <a:gd name="T18" fmla="*/ 40 w 93"/>
                    <a:gd name="T19" fmla="*/ 643 h 1132"/>
                    <a:gd name="T20" fmla="*/ 44 w 93"/>
                    <a:gd name="T21" fmla="*/ 713 h 1132"/>
                    <a:gd name="T22" fmla="*/ 48 w 93"/>
                    <a:gd name="T23" fmla="*/ 783 h 1132"/>
                    <a:gd name="T24" fmla="*/ 53 w 93"/>
                    <a:gd name="T25" fmla="*/ 853 h 1132"/>
                    <a:gd name="T26" fmla="*/ 57 w 93"/>
                    <a:gd name="T27" fmla="*/ 923 h 1132"/>
                    <a:gd name="T28" fmla="*/ 61 w 93"/>
                    <a:gd name="T29" fmla="*/ 992 h 1132"/>
                    <a:gd name="T30" fmla="*/ 66 w 93"/>
                    <a:gd name="T31" fmla="*/ 1062 h 1132"/>
                    <a:gd name="T32" fmla="*/ 70 w 93"/>
                    <a:gd name="T33" fmla="*/ 1132 h 1132"/>
                    <a:gd name="T34" fmla="*/ 91 w 93"/>
                    <a:gd name="T35" fmla="*/ 1096 h 1132"/>
                    <a:gd name="T36" fmla="*/ 86 w 93"/>
                    <a:gd name="T37" fmla="*/ 1026 h 1132"/>
                    <a:gd name="T38" fmla="*/ 82 w 93"/>
                    <a:gd name="T39" fmla="*/ 956 h 1132"/>
                    <a:gd name="T40" fmla="*/ 77 w 93"/>
                    <a:gd name="T41" fmla="*/ 886 h 1132"/>
                    <a:gd name="T42" fmla="*/ 73 w 93"/>
                    <a:gd name="T43" fmla="*/ 816 h 1132"/>
                    <a:gd name="T44" fmla="*/ 69 w 93"/>
                    <a:gd name="T45" fmla="*/ 747 h 1132"/>
                    <a:gd name="T46" fmla="*/ 64 w 93"/>
                    <a:gd name="T47" fmla="*/ 677 h 1132"/>
                    <a:gd name="T48" fmla="*/ 60 w 93"/>
                    <a:gd name="T49" fmla="*/ 607 h 1132"/>
                    <a:gd name="T50" fmla="*/ 56 w 93"/>
                    <a:gd name="T51" fmla="*/ 536 h 1132"/>
                    <a:gd name="T52" fmla="*/ 51 w 93"/>
                    <a:gd name="T53" fmla="*/ 466 h 1132"/>
                    <a:gd name="T54" fmla="*/ 47 w 93"/>
                    <a:gd name="T55" fmla="*/ 396 h 1132"/>
                    <a:gd name="T56" fmla="*/ 43 w 93"/>
                    <a:gd name="T57" fmla="*/ 326 h 1132"/>
                    <a:gd name="T58" fmla="*/ 38 w 93"/>
                    <a:gd name="T59" fmla="*/ 256 h 1132"/>
                    <a:gd name="T60" fmla="*/ 35 w 93"/>
                    <a:gd name="T61" fmla="*/ 187 h 1132"/>
                    <a:gd name="T62" fmla="*/ 31 w 93"/>
                    <a:gd name="T63" fmla="*/ 117 h 1132"/>
                    <a:gd name="T64" fmla="*/ 27 w 93"/>
                    <a:gd name="T65" fmla="*/ 46 h 1132"/>
                    <a:gd name="T66" fmla="*/ 13 w 93"/>
                    <a:gd name="T67" fmla="*/ 0 h 1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" h="1132">
                      <a:moveTo>
                        <a:pt x="12" y="24"/>
                      </a:moveTo>
                      <a:lnTo>
                        <a:pt x="0" y="12"/>
                      </a:lnTo>
                      <a:lnTo>
                        <a:pt x="3" y="47"/>
                      </a:lnTo>
                      <a:lnTo>
                        <a:pt x="5" y="82"/>
                      </a:lnTo>
                      <a:lnTo>
                        <a:pt x="8" y="117"/>
                      </a:lnTo>
                      <a:lnTo>
                        <a:pt x="9" y="152"/>
                      </a:lnTo>
                      <a:lnTo>
                        <a:pt x="12" y="187"/>
                      </a:lnTo>
                      <a:lnTo>
                        <a:pt x="13" y="222"/>
                      </a:lnTo>
                      <a:lnTo>
                        <a:pt x="16" y="258"/>
                      </a:lnTo>
                      <a:lnTo>
                        <a:pt x="18" y="291"/>
                      </a:lnTo>
                      <a:lnTo>
                        <a:pt x="21" y="328"/>
                      </a:lnTo>
                      <a:lnTo>
                        <a:pt x="22" y="361"/>
                      </a:lnTo>
                      <a:lnTo>
                        <a:pt x="24" y="398"/>
                      </a:lnTo>
                      <a:lnTo>
                        <a:pt x="27" y="432"/>
                      </a:lnTo>
                      <a:lnTo>
                        <a:pt x="28" y="467"/>
                      </a:lnTo>
                      <a:lnTo>
                        <a:pt x="31" y="502"/>
                      </a:lnTo>
                      <a:lnTo>
                        <a:pt x="34" y="537"/>
                      </a:lnTo>
                      <a:lnTo>
                        <a:pt x="35" y="572"/>
                      </a:lnTo>
                      <a:lnTo>
                        <a:pt x="38" y="607"/>
                      </a:lnTo>
                      <a:lnTo>
                        <a:pt x="40" y="643"/>
                      </a:lnTo>
                      <a:lnTo>
                        <a:pt x="43" y="678"/>
                      </a:lnTo>
                      <a:lnTo>
                        <a:pt x="44" y="713"/>
                      </a:lnTo>
                      <a:lnTo>
                        <a:pt x="45" y="748"/>
                      </a:lnTo>
                      <a:lnTo>
                        <a:pt x="48" y="783"/>
                      </a:lnTo>
                      <a:lnTo>
                        <a:pt x="50" y="818"/>
                      </a:lnTo>
                      <a:lnTo>
                        <a:pt x="53" y="853"/>
                      </a:lnTo>
                      <a:lnTo>
                        <a:pt x="56" y="888"/>
                      </a:lnTo>
                      <a:lnTo>
                        <a:pt x="57" y="923"/>
                      </a:lnTo>
                      <a:lnTo>
                        <a:pt x="60" y="958"/>
                      </a:lnTo>
                      <a:lnTo>
                        <a:pt x="61" y="992"/>
                      </a:lnTo>
                      <a:lnTo>
                        <a:pt x="63" y="1027"/>
                      </a:lnTo>
                      <a:lnTo>
                        <a:pt x="66" y="1062"/>
                      </a:lnTo>
                      <a:lnTo>
                        <a:pt x="67" y="1099"/>
                      </a:lnTo>
                      <a:lnTo>
                        <a:pt x="70" y="1132"/>
                      </a:lnTo>
                      <a:lnTo>
                        <a:pt x="93" y="1132"/>
                      </a:lnTo>
                      <a:lnTo>
                        <a:pt x="91" y="1096"/>
                      </a:lnTo>
                      <a:lnTo>
                        <a:pt x="89" y="1061"/>
                      </a:lnTo>
                      <a:lnTo>
                        <a:pt x="86" y="1026"/>
                      </a:lnTo>
                      <a:lnTo>
                        <a:pt x="83" y="991"/>
                      </a:lnTo>
                      <a:lnTo>
                        <a:pt x="82" y="956"/>
                      </a:lnTo>
                      <a:lnTo>
                        <a:pt x="80" y="921"/>
                      </a:lnTo>
                      <a:lnTo>
                        <a:pt x="77" y="886"/>
                      </a:lnTo>
                      <a:lnTo>
                        <a:pt x="76" y="851"/>
                      </a:lnTo>
                      <a:lnTo>
                        <a:pt x="73" y="816"/>
                      </a:lnTo>
                      <a:lnTo>
                        <a:pt x="72" y="782"/>
                      </a:lnTo>
                      <a:lnTo>
                        <a:pt x="69" y="747"/>
                      </a:lnTo>
                      <a:lnTo>
                        <a:pt x="67" y="712"/>
                      </a:lnTo>
                      <a:lnTo>
                        <a:pt x="64" y="677"/>
                      </a:lnTo>
                      <a:lnTo>
                        <a:pt x="61" y="642"/>
                      </a:lnTo>
                      <a:lnTo>
                        <a:pt x="60" y="607"/>
                      </a:lnTo>
                      <a:lnTo>
                        <a:pt x="59" y="571"/>
                      </a:lnTo>
                      <a:lnTo>
                        <a:pt x="56" y="536"/>
                      </a:lnTo>
                      <a:lnTo>
                        <a:pt x="54" y="501"/>
                      </a:lnTo>
                      <a:lnTo>
                        <a:pt x="51" y="466"/>
                      </a:lnTo>
                      <a:lnTo>
                        <a:pt x="50" y="431"/>
                      </a:lnTo>
                      <a:lnTo>
                        <a:pt x="47" y="396"/>
                      </a:lnTo>
                      <a:lnTo>
                        <a:pt x="45" y="361"/>
                      </a:lnTo>
                      <a:lnTo>
                        <a:pt x="43" y="326"/>
                      </a:lnTo>
                      <a:lnTo>
                        <a:pt x="41" y="291"/>
                      </a:lnTo>
                      <a:lnTo>
                        <a:pt x="38" y="256"/>
                      </a:lnTo>
                      <a:lnTo>
                        <a:pt x="37" y="220"/>
                      </a:lnTo>
                      <a:lnTo>
                        <a:pt x="35" y="187"/>
                      </a:lnTo>
                      <a:lnTo>
                        <a:pt x="32" y="150"/>
                      </a:lnTo>
                      <a:lnTo>
                        <a:pt x="31" y="117"/>
                      </a:lnTo>
                      <a:lnTo>
                        <a:pt x="28" y="80"/>
                      </a:lnTo>
                      <a:lnTo>
                        <a:pt x="27" y="46"/>
                      </a:lnTo>
                      <a:lnTo>
                        <a:pt x="24" y="11"/>
                      </a:lnTo>
                      <a:lnTo>
                        <a:pt x="13" y="0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4" name="Freeform 63"/>
                <p:cNvSpPr>
                  <a:spLocks/>
                </p:cNvSpPr>
                <p:nvPr/>
              </p:nvSpPr>
              <p:spPr bwMode="auto">
                <a:xfrm>
                  <a:off x="5037" y="3085"/>
                  <a:ext cx="237" cy="34"/>
                </a:xfrm>
                <a:custGeom>
                  <a:avLst/>
                  <a:gdLst>
                    <a:gd name="T0" fmla="*/ 9 w 711"/>
                    <a:gd name="T1" fmla="*/ 24 h 101"/>
                    <a:gd name="T2" fmla="*/ 47 w 711"/>
                    <a:gd name="T3" fmla="*/ 31 h 101"/>
                    <a:gd name="T4" fmla="*/ 86 w 711"/>
                    <a:gd name="T5" fmla="*/ 38 h 101"/>
                    <a:gd name="T6" fmla="*/ 127 w 711"/>
                    <a:gd name="T7" fmla="*/ 44 h 101"/>
                    <a:gd name="T8" fmla="*/ 169 w 711"/>
                    <a:gd name="T9" fmla="*/ 50 h 101"/>
                    <a:gd name="T10" fmla="*/ 211 w 711"/>
                    <a:gd name="T11" fmla="*/ 57 h 101"/>
                    <a:gd name="T12" fmla="*/ 256 w 711"/>
                    <a:gd name="T13" fmla="*/ 63 h 101"/>
                    <a:gd name="T14" fmla="*/ 301 w 711"/>
                    <a:gd name="T15" fmla="*/ 67 h 101"/>
                    <a:gd name="T16" fmla="*/ 347 w 711"/>
                    <a:gd name="T17" fmla="*/ 73 h 101"/>
                    <a:gd name="T18" fmla="*/ 393 w 711"/>
                    <a:gd name="T19" fmla="*/ 77 h 101"/>
                    <a:gd name="T20" fmla="*/ 438 w 711"/>
                    <a:gd name="T21" fmla="*/ 82 h 101"/>
                    <a:gd name="T22" fmla="*/ 485 w 711"/>
                    <a:gd name="T23" fmla="*/ 86 h 101"/>
                    <a:gd name="T24" fmla="*/ 530 w 711"/>
                    <a:gd name="T25" fmla="*/ 89 h 101"/>
                    <a:gd name="T26" fmla="*/ 576 w 711"/>
                    <a:gd name="T27" fmla="*/ 93 h 101"/>
                    <a:gd name="T28" fmla="*/ 621 w 711"/>
                    <a:gd name="T29" fmla="*/ 96 h 101"/>
                    <a:gd name="T30" fmla="*/ 666 w 711"/>
                    <a:gd name="T31" fmla="*/ 98 h 101"/>
                    <a:gd name="T32" fmla="*/ 710 w 711"/>
                    <a:gd name="T33" fmla="*/ 101 h 101"/>
                    <a:gd name="T34" fmla="*/ 690 w 711"/>
                    <a:gd name="T35" fmla="*/ 76 h 101"/>
                    <a:gd name="T36" fmla="*/ 645 w 711"/>
                    <a:gd name="T37" fmla="*/ 75 h 101"/>
                    <a:gd name="T38" fmla="*/ 601 w 711"/>
                    <a:gd name="T39" fmla="*/ 72 h 101"/>
                    <a:gd name="T40" fmla="*/ 556 w 711"/>
                    <a:gd name="T41" fmla="*/ 69 h 101"/>
                    <a:gd name="T42" fmla="*/ 509 w 711"/>
                    <a:gd name="T43" fmla="*/ 64 h 101"/>
                    <a:gd name="T44" fmla="*/ 464 w 711"/>
                    <a:gd name="T45" fmla="*/ 61 h 101"/>
                    <a:gd name="T46" fmla="*/ 418 w 711"/>
                    <a:gd name="T47" fmla="*/ 57 h 101"/>
                    <a:gd name="T48" fmla="*/ 373 w 711"/>
                    <a:gd name="T49" fmla="*/ 53 h 101"/>
                    <a:gd name="T50" fmla="*/ 326 w 711"/>
                    <a:gd name="T51" fmla="*/ 47 h 101"/>
                    <a:gd name="T52" fmla="*/ 281 w 711"/>
                    <a:gd name="T53" fmla="*/ 43 h 101"/>
                    <a:gd name="T54" fmla="*/ 237 w 711"/>
                    <a:gd name="T55" fmla="*/ 37 h 101"/>
                    <a:gd name="T56" fmla="*/ 194 w 711"/>
                    <a:gd name="T57" fmla="*/ 31 h 101"/>
                    <a:gd name="T58" fmla="*/ 150 w 711"/>
                    <a:gd name="T59" fmla="*/ 25 h 101"/>
                    <a:gd name="T60" fmla="*/ 110 w 711"/>
                    <a:gd name="T61" fmla="*/ 18 h 101"/>
                    <a:gd name="T62" fmla="*/ 70 w 711"/>
                    <a:gd name="T63" fmla="*/ 11 h 101"/>
                    <a:gd name="T64" fmla="*/ 32 w 711"/>
                    <a:gd name="T65" fmla="*/ 3 h 101"/>
                    <a:gd name="T66" fmla="*/ 0 w 711"/>
                    <a:gd name="T67" fmla="*/ 1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1" h="101">
                      <a:moveTo>
                        <a:pt x="24" y="11"/>
                      </a:moveTo>
                      <a:lnTo>
                        <a:pt x="9" y="24"/>
                      </a:lnTo>
                      <a:lnTo>
                        <a:pt x="28" y="27"/>
                      </a:lnTo>
                      <a:lnTo>
                        <a:pt x="47" y="31"/>
                      </a:lnTo>
                      <a:lnTo>
                        <a:pt x="66" y="34"/>
                      </a:lnTo>
                      <a:lnTo>
                        <a:pt x="86" y="38"/>
                      </a:lnTo>
                      <a:lnTo>
                        <a:pt x="107" y="41"/>
                      </a:lnTo>
                      <a:lnTo>
                        <a:pt x="127" y="44"/>
                      </a:lnTo>
                      <a:lnTo>
                        <a:pt x="147" y="47"/>
                      </a:lnTo>
                      <a:lnTo>
                        <a:pt x="169" y="50"/>
                      </a:lnTo>
                      <a:lnTo>
                        <a:pt x="189" y="53"/>
                      </a:lnTo>
                      <a:lnTo>
                        <a:pt x="211" y="57"/>
                      </a:lnTo>
                      <a:lnTo>
                        <a:pt x="233" y="59"/>
                      </a:lnTo>
                      <a:lnTo>
                        <a:pt x="256" y="63"/>
                      </a:lnTo>
                      <a:lnTo>
                        <a:pt x="278" y="64"/>
                      </a:lnTo>
                      <a:lnTo>
                        <a:pt x="301" y="67"/>
                      </a:lnTo>
                      <a:lnTo>
                        <a:pt x="323" y="70"/>
                      </a:lnTo>
                      <a:lnTo>
                        <a:pt x="347" y="73"/>
                      </a:lnTo>
                      <a:lnTo>
                        <a:pt x="370" y="75"/>
                      </a:lnTo>
                      <a:lnTo>
                        <a:pt x="393" y="77"/>
                      </a:lnTo>
                      <a:lnTo>
                        <a:pt x="415" y="80"/>
                      </a:lnTo>
                      <a:lnTo>
                        <a:pt x="438" y="82"/>
                      </a:lnTo>
                      <a:lnTo>
                        <a:pt x="461" y="83"/>
                      </a:lnTo>
                      <a:lnTo>
                        <a:pt x="485" y="86"/>
                      </a:lnTo>
                      <a:lnTo>
                        <a:pt x="508" y="88"/>
                      </a:lnTo>
                      <a:lnTo>
                        <a:pt x="530" y="89"/>
                      </a:lnTo>
                      <a:lnTo>
                        <a:pt x="554" y="91"/>
                      </a:lnTo>
                      <a:lnTo>
                        <a:pt x="576" y="93"/>
                      </a:lnTo>
                      <a:lnTo>
                        <a:pt x="600" y="95"/>
                      </a:lnTo>
                      <a:lnTo>
                        <a:pt x="621" y="96"/>
                      </a:lnTo>
                      <a:lnTo>
                        <a:pt x="643" y="96"/>
                      </a:lnTo>
                      <a:lnTo>
                        <a:pt x="666" y="98"/>
                      </a:lnTo>
                      <a:lnTo>
                        <a:pt x="688" y="99"/>
                      </a:lnTo>
                      <a:lnTo>
                        <a:pt x="710" y="101"/>
                      </a:lnTo>
                      <a:lnTo>
                        <a:pt x="711" y="77"/>
                      </a:lnTo>
                      <a:lnTo>
                        <a:pt x="690" y="76"/>
                      </a:lnTo>
                      <a:lnTo>
                        <a:pt x="668" y="75"/>
                      </a:lnTo>
                      <a:lnTo>
                        <a:pt x="645" y="75"/>
                      </a:lnTo>
                      <a:lnTo>
                        <a:pt x="623" y="73"/>
                      </a:lnTo>
                      <a:lnTo>
                        <a:pt x="601" y="72"/>
                      </a:lnTo>
                      <a:lnTo>
                        <a:pt x="578" y="70"/>
                      </a:lnTo>
                      <a:lnTo>
                        <a:pt x="556" y="69"/>
                      </a:lnTo>
                      <a:lnTo>
                        <a:pt x="533" y="67"/>
                      </a:lnTo>
                      <a:lnTo>
                        <a:pt x="509" y="64"/>
                      </a:lnTo>
                      <a:lnTo>
                        <a:pt x="486" y="63"/>
                      </a:lnTo>
                      <a:lnTo>
                        <a:pt x="464" y="61"/>
                      </a:lnTo>
                      <a:lnTo>
                        <a:pt x="441" y="59"/>
                      </a:lnTo>
                      <a:lnTo>
                        <a:pt x="418" y="57"/>
                      </a:lnTo>
                      <a:lnTo>
                        <a:pt x="395" y="56"/>
                      </a:lnTo>
                      <a:lnTo>
                        <a:pt x="373" y="53"/>
                      </a:lnTo>
                      <a:lnTo>
                        <a:pt x="349" y="50"/>
                      </a:lnTo>
                      <a:lnTo>
                        <a:pt x="326" y="47"/>
                      </a:lnTo>
                      <a:lnTo>
                        <a:pt x="304" y="44"/>
                      </a:lnTo>
                      <a:lnTo>
                        <a:pt x="281" y="43"/>
                      </a:lnTo>
                      <a:lnTo>
                        <a:pt x="258" y="40"/>
                      </a:lnTo>
                      <a:lnTo>
                        <a:pt x="237" y="37"/>
                      </a:lnTo>
                      <a:lnTo>
                        <a:pt x="216" y="34"/>
                      </a:lnTo>
                      <a:lnTo>
                        <a:pt x="194" y="31"/>
                      </a:lnTo>
                      <a:lnTo>
                        <a:pt x="172" y="28"/>
                      </a:lnTo>
                      <a:lnTo>
                        <a:pt x="150" y="25"/>
                      </a:lnTo>
                      <a:lnTo>
                        <a:pt x="131" y="21"/>
                      </a:lnTo>
                      <a:lnTo>
                        <a:pt x="110" y="18"/>
                      </a:lnTo>
                      <a:lnTo>
                        <a:pt x="91" y="15"/>
                      </a:lnTo>
                      <a:lnTo>
                        <a:pt x="70" y="11"/>
                      </a:lnTo>
                      <a:lnTo>
                        <a:pt x="51" y="8"/>
                      </a:lnTo>
                      <a:lnTo>
                        <a:pt x="32" y="3"/>
                      </a:lnTo>
                      <a:lnTo>
                        <a:pt x="14" y="0"/>
                      </a:lnTo>
                      <a:lnTo>
                        <a:pt x="0" y="12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5" name="Freeform 64"/>
                <p:cNvSpPr>
                  <a:spLocks/>
                </p:cNvSpPr>
                <p:nvPr/>
              </p:nvSpPr>
              <p:spPr bwMode="auto">
                <a:xfrm>
                  <a:off x="5161" y="3132"/>
                  <a:ext cx="8" cy="4"/>
                </a:xfrm>
                <a:custGeom>
                  <a:avLst/>
                  <a:gdLst>
                    <a:gd name="T0" fmla="*/ 22 w 22"/>
                    <a:gd name="T1" fmla="*/ 10 h 12"/>
                    <a:gd name="T2" fmla="*/ 20 w 22"/>
                    <a:gd name="T3" fmla="*/ 4 h 12"/>
                    <a:gd name="T4" fmla="*/ 19 w 22"/>
                    <a:gd name="T5" fmla="*/ 1 h 12"/>
                    <a:gd name="T6" fmla="*/ 14 w 22"/>
                    <a:gd name="T7" fmla="*/ 0 h 12"/>
                    <a:gd name="T8" fmla="*/ 10 w 22"/>
                    <a:gd name="T9" fmla="*/ 0 h 12"/>
                    <a:gd name="T10" fmla="*/ 6 w 22"/>
                    <a:gd name="T11" fmla="*/ 0 h 12"/>
                    <a:gd name="T12" fmla="*/ 1 w 22"/>
                    <a:gd name="T13" fmla="*/ 3 h 12"/>
                    <a:gd name="T14" fmla="*/ 0 w 22"/>
                    <a:gd name="T15" fmla="*/ 7 h 12"/>
                    <a:gd name="T16" fmla="*/ 0 w 22"/>
                    <a:gd name="T17" fmla="*/ 12 h 12"/>
                    <a:gd name="T18" fmla="*/ 22 w 22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2">
                      <a:moveTo>
                        <a:pt x="22" y="10"/>
                      </a:moveTo>
                      <a:lnTo>
                        <a:pt x="20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6" name="Freeform 65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32" cy="360"/>
                </a:xfrm>
                <a:custGeom>
                  <a:avLst/>
                  <a:gdLst>
                    <a:gd name="T0" fmla="*/ 91 w 94"/>
                    <a:gd name="T1" fmla="*/ 1042 h 1079"/>
                    <a:gd name="T2" fmla="*/ 84 w 94"/>
                    <a:gd name="T3" fmla="*/ 972 h 1079"/>
                    <a:gd name="T4" fmla="*/ 78 w 94"/>
                    <a:gd name="T5" fmla="*/ 902 h 1079"/>
                    <a:gd name="T6" fmla="*/ 72 w 94"/>
                    <a:gd name="T7" fmla="*/ 834 h 1079"/>
                    <a:gd name="T8" fmla="*/ 67 w 94"/>
                    <a:gd name="T9" fmla="*/ 764 h 1079"/>
                    <a:gd name="T10" fmla="*/ 62 w 94"/>
                    <a:gd name="T11" fmla="*/ 695 h 1079"/>
                    <a:gd name="T12" fmla="*/ 58 w 94"/>
                    <a:gd name="T13" fmla="*/ 627 h 1079"/>
                    <a:gd name="T14" fmla="*/ 54 w 94"/>
                    <a:gd name="T15" fmla="*/ 559 h 1079"/>
                    <a:gd name="T16" fmla="*/ 49 w 94"/>
                    <a:gd name="T17" fmla="*/ 492 h 1079"/>
                    <a:gd name="T18" fmla="*/ 45 w 94"/>
                    <a:gd name="T19" fmla="*/ 425 h 1079"/>
                    <a:gd name="T20" fmla="*/ 40 w 94"/>
                    <a:gd name="T21" fmla="*/ 358 h 1079"/>
                    <a:gd name="T22" fmla="*/ 38 w 94"/>
                    <a:gd name="T23" fmla="*/ 293 h 1079"/>
                    <a:gd name="T24" fmla="*/ 33 w 94"/>
                    <a:gd name="T25" fmla="*/ 226 h 1079"/>
                    <a:gd name="T26" fmla="*/ 30 w 94"/>
                    <a:gd name="T27" fmla="*/ 162 h 1079"/>
                    <a:gd name="T28" fmla="*/ 27 w 94"/>
                    <a:gd name="T29" fmla="*/ 96 h 1079"/>
                    <a:gd name="T30" fmla="*/ 23 w 94"/>
                    <a:gd name="T31" fmla="*/ 32 h 1079"/>
                    <a:gd name="T32" fmla="*/ 0 w 94"/>
                    <a:gd name="T33" fmla="*/ 2 h 1079"/>
                    <a:gd name="T34" fmla="*/ 3 w 94"/>
                    <a:gd name="T35" fmla="*/ 64 h 1079"/>
                    <a:gd name="T36" fmla="*/ 6 w 94"/>
                    <a:gd name="T37" fmla="*/ 130 h 1079"/>
                    <a:gd name="T38" fmla="*/ 10 w 94"/>
                    <a:gd name="T39" fmla="*/ 195 h 1079"/>
                    <a:gd name="T40" fmla="*/ 13 w 94"/>
                    <a:gd name="T41" fmla="*/ 261 h 1079"/>
                    <a:gd name="T42" fmla="*/ 16 w 94"/>
                    <a:gd name="T43" fmla="*/ 326 h 1079"/>
                    <a:gd name="T44" fmla="*/ 20 w 94"/>
                    <a:gd name="T45" fmla="*/ 393 h 1079"/>
                    <a:gd name="T46" fmla="*/ 24 w 94"/>
                    <a:gd name="T47" fmla="*/ 460 h 1079"/>
                    <a:gd name="T48" fmla="*/ 29 w 94"/>
                    <a:gd name="T49" fmla="*/ 527 h 1079"/>
                    <a:gd name="T50" fmla="*/ 33 w 94"/>
                    <a:gd name="T51" fmla="*/ 595 h 1079"/>
                    <a:gd name="T52" fmla="*/ 38 w 94"/>
                    <a:gd name="T53" fmla="*/ 662 h 1079"/>
                    <a:gd name="T54" fmla="*/ 42 w 94"/>
                    <a:gd name="T55" fmla="*/ 732 h 1079"/>
                    <a:gd name="T56" fmla="*/ 48 w 94"/>
                    <a:gd name="T57" fmla="*/ 800 h 1079"/>
                    <a:gd name="T58" fmla="*/ 52 w 94"/>
                    <a:gd name="T59" fmla="*/ 870 h 1079"/>
                    <a:gd name="T60" fmla="*/ 59 w 94"/>
                    <a:gd name="T61" fmla="*/ 940 h 1079"/>
                    <a:gd name="T62" fmla="*/ 64 w 94"/>
                    <a:gd name="T63" fmla="*/ 1010 h 1079"/>
                    <a:gd name="T64" fmla="*/ 72 w 94"/>
                    <a:gd name="T65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" h="1079">
                      <a:moveTo>
                        <a:pt x="94" y="1077"/>
                      </a:moveTo>
                      <a:lnTo>
                        <a:pt x="91" y="1042"/>
                      </a:lnTo>
                      <a:lnTo>
                        <a:pt x="87" y="1007"/>
                      </a:lnTo>
                      <a:lnTo>
                        <a:pt x="84" y="972"/>
                      </a:lnTo>
                      <a:lnTo>
                        <a:pt x="81" y="937"/>
                      </a:lnTo>
                      <a:lnTo>
                        <a:pt x="78" y="902"/>
                      </a:lnTo>
                      <a:lnTo>
                        <a:pt x="75" y="867"/>
                      </a:lnTo>
                      <a:lnTo>
                        <a:pt x="72" y="834"/>
                      </a:lnTo>
                      <a:lnTo>
                        <a:pt x="69" y="799"/>
                      </a:lnTo>
                      <a:lnTo>
                        <a:pt x="67" y="764"/>
                      </a:lnTo>
                      <a:lnTo>
                        <a:pt x="64" y="730"/>
                      </a:lnTo>
                      <a:lnTo>
                        <a:pt x="62" y="695"/>
                      </a:lnTo>
                      <a:lnTo>
                        <a:pt x="59" y="662"/>
                      </a:lnTo>
                      <a:lnTo>
                        <a:pt x="58" y="627"/>
                      </a:lnTo>
                      <a:lnTo>
                        <a:pt x="55" y="594"/>
                      </a:lnTo>
                      <a:lnTo>
                        <a:pt x="54" y="559"/>
                      </a:lnTo>
                      <a:lnTo>
                        <a:pt x="52" y="525"/>
                      </a:lnTo>
                      <a:lnTo>
                        <a:pt x="49" y="492"/>
                      </a:lnTo>
                      <a:lnTo>
                        <a:pt x="48" y="458"/>
                      </a:lnTo>
                      <a:lnTo>
                        <a:pt x="45" y="425"/>
                      </a:lnTo>
                      <a:lnTo>
                        <a:pt x="43" y="391"/>
                      </a:lnTo>
                      <a:lnTo>
                        <a:pt x="40" y="358"/>
                      </a:lnTo>
                      <a:lnTo>
                        <a:pt x="39" y="326"/>
                      </a:lnTo>
                      <a:lnTo>
                        <a:pt x="38" y="293"/>
                      </a:lnTo>
                      <a:lnTo>
                        <a:pt x="36" y="259"/>
                      </a:lnTo>
                      <a:lnTo>
                        <a:pt x="33" y="226"/>
                      </a:lnTo>
                      <a:lnTo>
                        <a:pt x="33" y="194"/>
                      </a:lnTo>
                      <a:lnTo>
                        <a:pt x="30" y="162"/>
                      </a:lnTo>
                      <a:lnTo>
                        <a:pt x="29" y="128"/>
                      </a:lnTo>
                      <a:lnTo>
                        <a:pt x="27" y="96"/>
                      </a:lnTo>
                      <a:lnTo>
                        <a:pt x="26" y="64"/>
                      </a:lnTo>
                      <a:lnTo>
                        <a:pt x="23" y="32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1" y="34"/>
                      </a:lnTo>
                      <a:lnTo>
                        <a:pt x="3" y="64"/>
                      </a:lnTo>
                      <a:lnTo>
                        <a:pt x="4" y="98"/>
                      </a:lnTo>
                      <a:lnTo>
                        <a:pt x="6" y="130"/>
                      </a:lnTo>
                      <a:lnTo>
                        <a:pt x="8" y="162"/>
                      </a:lnTo>
                      <a:lnTo>
                        <a:pt x="10" y="195"/>
                      </a:lnTo>
                      <a:lnTo>
                        <a:pt x="11" y="227"/>
                      </a:lnTo>
                      <a:lnTo>
                        <a:pt x="13" y="261"/>
                      </a:lnTo>
                      <a:lnTo>
                        <a:pt x="14" y="294"/>
                      </a:lnTo>
                      <a:lnTo>
                        <a:pt x="16" y="326"/>
                      </a:lnTo>
                      <a:lnTo>
                        <a:pt x="19" y="359"/>
                      </a:lnTo>
                      <a:lnTo>
                        <a:pt x="20" y="393"/>
                      </a:lnTo>
                      <a:lnTo>
                        <a:pt x="23" y="426"/>
                      </a:lnTo>
                      <a:lnTo>
                        <a:pt x="24" y="460"/>
                      </a:lnTo>
                      <a:lnTo>
                        <a:pt x="26" y="493"/>
                      </a:lnTo>
                      <a:lnTo>
                        <a:pt x="29" y="527"/>
                      </a:lnTo>
                      <a:lnTo>
                        <a:pt x="30" y="560"/>
                      </a:lnTo>
                      <a:lnTo>
                        <a:pt x="33" y="595"/>
                      </a:lnTo>
                      <a:lnTo>
                        <a:pt x="35" y="629"/>
                      </a:lnTo>
                      <a:lnTo>
                        <a:pt x="38" y="662"/>
                      </a:lnTo>
                      <a:lnTo>
                        <a:pt x="39" y="697"/>
                      </a:lnTo>
                      <a:lnTo>
                        <a:pt x="42" y="732"/>
                      </a:lnTo>
                      <a:lnTo>
                        <a:pt x="45" y="767"/>
                      </a:lnTo>
                      <a:lnTo>
                        <a:pt x="48" y="800"/>
                      </a:lnTo>
                      <a:lnTo>
                        <a:pt x="49" y="835"/>
                      </a:lnTo>
                      <a:lnTo>
                        <a:pt x="52" y="870"/>
                      </a:lnTo>
                      <a:lnTo>
                        <a:pt x="55" y="905"/>
                      </a:lnTo>
                      <a:lnTo>
                        <a:pt x="59" y="940"/>
                      </a:lnTo>
                      <a:lnTo>
                        <a:pt x="62" y="975"/>
                      </a:lnTo>
                      <a:lnTo>
                        <a:pt x="64" y="1010"/>
                      </a:lnTo>
                      <a:lnTo>
                        <a:pt x="68" y="1045"/>
                      </a:lnTo>
                      <a:lnTo>
                        <a:pt x="72" y="1079"/>
                      </a:lnTo>
                      <a:lnTo>
                        <a:pt x="94" y="10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7" name="Freeform 66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8" cy="4"/>
                </a:xfrm>
                <a:custGeom>
                  <a:avLst/>
                  <a:gdLst>
                    <a:gd name="T0" fmla="*/ 0 w 22"/>
                    <a:gd name="T1" fmla="*/ 3 h 13"/>
                    <a:gd name="T2" fmla="*/ 0 w 22"/>
                    <a:gd name="T3" fmla="*/ 7 h 13"/>
                    <a:gd name="T4" fmla="*/ 3 w 22"/>
                    <a:gd name="T5" fmla="*/ 10 h 13"/>
                    <a:gd name="T6" fmla="*/ 7 w 22"/>
                    <a:gd name="T7" fmla="*/ 13 h 13"/>
                    <a:gd name="T8" fmla="*/ 11 w 22"/>
                    <a:gd name="T9" fmla="*/ 13 h 13"/>
                    <a:gd name="T10" fmla="*/ 16 w 22"/>
                    <a:gd name="T11" fmla="*/ 11 h 13"/>
                    <a:gd name="T12" fmla="*/ 19 w 22"/>
                    <a:gd name="T13" fmla="*/ 10 h 13"/>
                    <a:gd name="T14" fmla="*/ 22 w 22"/>
                    <a:gd name="T15" fmla="*/ 6 h 13"/>
                    <a:gd name="T16" fmla="*/ 22 w 22"/>
                    <a:gd name="T17" fmla="*/ 0 h 13"/>
                    <a:gd name="T18" fmla="*/ 0 w 22"/>
                    <a:gd name="T1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3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6" y="11"/>
                      </a:lnTo>
                      <a:lnTo>
                        <a:pt x="19" y="10"/>
                      </a:lnTo>
                      <a:lnTo>
                        <a:pt x="22" y="6"/>
                      </a:lnTo>
                      <a:lnTo>
                        <a:pt x="2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8" name="Freeform 67"/>
                <p:cNvSpPr>
                  <a:spLocks/>
                </p:cNvSpPr>
                <p:nvPr/>
              </p:nvSpPr>
              <p:spPr bwMode="auto">
                <a:xfrm>
                  <a:off x="5040" y="2732"/>
                  <a:ext cx="128" cy="392"/>
                </a:xfrm>
                <a:custGeom>
                  <a:avLst/>
                  <a:gdLst>
                    <a:gd name="T0" fmla="*/ 385 w 385"/>
                    <a:gd name="T1" fmla="*/ 0 h 1177"/>
                    <a:gd name="T2" fmla="*/ 378 w 385"/>
                    <a:gd name="T3" fmla="*/ 138 h 1177"/>
                    <a:gd name="T4" fmla="*/ 372 w 385"/>
                    <a:gd name="T5" fmla="*/ 279 h 1177"/>
                    <a:gd name="T6" fmla="*/ 369 w 385"/>
                    <a:gd name="T7" fmla="*/ 422 h 1177"/>
                    <a:gd name="T8" fmla="*/ 368 w 385"/>
                    <a:gd name="T9" fmla="*/ 564 h 1177"/>
                    <a:gd name="T10" fmla="*/ 369 w 385"/>
                    <a:gd name="T11" fmla="*/ 710 h 1177"/>
                    <a:gd name="T12" fmla="*/ 372 w 385"/>
                    <a:gd name="T13" fmla="*/ 857 h 1177"/>
                    <a:gd name="T14" fmla="*/ 378 w 385"/>
                    <a:gd name="T15" fmla="*/ 1007 h 1177"/>
                    <a:gd name="T16" fmla="*/ 385 w 385"/>
                    <a:gd name="T17" fmla="*/ 1158 h 1177"/>
                    <a:gd name="T18" fmla="*/ 359 w 385"/>
                    <a:gd name="T19" fmla="*/ 1164 h 1177"/>
                    <a:gd name="T20" fmla="*/ 334 w 385"/>
                    <a:gd name="T21" fmla="*/ 1168 h 1177"/>
                    <a:gd name="T22" fmla="*/ 308 w 385"/>
                    <a:gd name="T23" fmla="*/ 1172 h 1177"/>
                    <a:gd name="T24" fmla="*/ 280 w 385"/>
                    <a:gd name="T25" fmla="*/ 1174 h 1177"/>
                    <a:gd name="T26" fmla="*/ 254 w 385"/>
                    <a:gd name="T27" fmla="*/ 1177 h 1177"/>
                    <a:gd name="T28" fmla="*/ 227 w 385"/>
                    <a:gd name="T29" fmla="*/ 1177 h 1177"/>
                    <a:gd name="T30" fmla="*/ 200 w 385"/>
                    <a:gd name="T31" fmla="*/ 1177 h 1177"/>
                    <a:gd name="T32" fmla="*/ 174 w 385"/>
                    <a:gd name="T33" fmla="*/ 1174 h 1177"/>
                    <a:gd name="T34" fmla="*/ 148 w 385"/>
                    <a:gd name="T35" fmla="*/ 1171 h 1177"/>
                    <a:gd name="T36" fmla="*/ 123 w 385"/>
                    <a:gd name="T37" fmla="*/ 1167 h 1177"/>
                    <a:gd name="T38" fmla="*/ 100 w 385"/>
                    <a:gd name="T39" fmla="*/ 1161 h 1177"/>
                    <a:gd name="T40" fmla="*/ 77 w 385"/>
                    <a:gd name="T41" fmla="*/ 1152 h 1177"/>
                    <a:gd name="T42" fmla="*/ 56 w 385"/>
                    <a:gd name="T43" fmla="*/ 1142 h 1177"/>
                    <a:gd name="T44" fmla="*/ 38 w 385"/>
                    <a:gd name="T45" fmla="*/ 1132 h 1177"/>
                    <a:gd name="T46" fmla="*/ 19 w 385"/>
                    <a:gd name="T47" fmla="*/ 1119 h 1177"/>
                    <a:gd name="T48" fmla="*/ 4 w 385"/>
                    <a:gd name="T49" fmla="*/ 1103 h 1177"/>
                    <a:gd name="T50" fmla="*/ 0 w 385"/>
                    <a:gd name="T51" fmla="*/ 976 h 1177"/>
                    <a:gd name="T52" fmla="*/ 0 w 385"/>
                    <a:gd name="T53" fmla="*/ 845 h 1177"/>
                    <a:gd name="T54" fmla="*/ 1 w 385"/>
                    <a:gd name="T55" fmla="*/ 710 h 1177"/>
                    <a:gd name="T56" fmla="*/ 7 w 385"/>
                    <a:gd name="T57" fmla="*/ 577 h 1177"/>
                    <a:gd name="T58" fmla="*/ 14 w 385"/>
                    <a:gd name="T59" fmla="*/ 452 h 1177"/>
                    <a:gd name="T60" fmla="*/ 24 w 385"/>
                    <a:gd name="T61" fmla="*/ 334 h 1177"/>
                    <a:gd name="T62" fmla="*/ 36 w 385"/>
                    <a:gd name="T63" fmla="*/ 230 h 1177"/>
                    <a:gd name="T64" fmla="*/ 51 w 385"/>
                    <a:gd name="T65" fmla="*/ 141 h 1177"/>
                    <a:gd name="T66" fmla="*/ 71 w 385"/>
                    <a:gd name="T67" fmla="*/ 132 h 1177"/>
                    <a:gd name="T68" fmla="*/ 91 w 385"/>
                    <a:gd name="T69" fmla="*/ 124 h 1177"/>
                    <a:gd name="T70" fmla="*/ 113 w 385"/>
                    <a:gd name="T71" fmla="*/ 115 h 1177"/>
                    <a:gd name="T72" fmla="*/ 134 w 385"/>
                    <a:gd name="T73" fmla="*/ 106 h 1177"/>
                    <a:gd name="T74" fmla="*/ 155 w 385"/>
                    <a:gd name="T75" fmla="*/ 97 h 1177"/>
                    <a:gd name="T76" fmla="*/ 176 w 385"/>
                    <a:gd name="T77" fmla="*/ 89 h 1177"/>
                    <a:gd name="T78" fmla="*/ 196 w 385"/>
                    <a:gd name="T79" fmla="*/ 80 h 1177"/>
                    <a:gd name="T80" fmla="*/ 218 w 385"/>
                    <a:gd name="T81" fmla="*/ 70 h 1177"/>
                    <a:gd name="T82" fmla="*/ 238 w 385"/>
                    <a:gd name="T83" fmla="*/ 61 h 1177"/>
                    <a:gd name="T84" fmla="*/ 259 w 385"/>
                    <a:gd name="T85" fmla="*/ 54 h 1177"/>
                    <a:gd name="T86" fmla="*/ 280 w 385"/>
                    <a:gd name="T87" fmla="*/ 44 h 1177"/>
                    <a:gd name="T88" fmla="*/ 301 w 385"/>
                    <a:gd name="T89" fmla="*/ 35 h 1177"/>
                    <a:gd name="T90" fmla="*/ 323 w 385"/>
                    <a:gd name="T91" fmla="*/ 26 h 1177"/>
                    <a:gd name="T92" fmla="*/ 343 w 385"/>
                    <a:gd name="T93" fmla="*/ 17 h 1177"/>
                    <a:gd name="T94" fmla="*/ 365 w 385"/>
                    <a:gd name="T95" fmla="*/ 9 h 1177"/>
                    <a:gd name="T96" fmla="*/ 385 w 385"/>
                    <a:gd name="T97" fmla="*/ 0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5" h="1177">
                      <a:moveTo>
                        <a:pt x="385" y="0"/>
                      </a:moveTo>
                      <a:lnTo>
                        <a:pt x="378" y="138"/>
                      </a:lnTo>
                      <a:lnTo>
                        <a:pt x="372" y="279"/>
                      </a:lnTo>
                      <a:lnTo>
                        <a:pt x="369" y="422"/>
                      </a:lnTo>
                      <a:lnTo>
                        <a:pt x="368" y="564"/>
                      </a:lnTo>
                      <a:lnTo>
                        <a:pt x="369" y="710"/>
                      </a:lnTo>
                      <a:lnTo>
                        <a:pt x="372" y="857"/>
                      </a:lnTo>
                      <a:lnTo>
                        <a:pt x="378" y="1007"/>
                      </a:lnTo>
                      <a:lnTo>
                        <a:pt x="385" y="1158"/>
                      </a:lnTo>
                      <a:lnTo>
                        <a:pt x="359" y="1164"/>
                      </a:lnTo>
                      <a:lnTo>
                        <a:pt x="334" y="1168"/>
                      </a:lnTo>
                      <a:lnTo>
                        <a:pt x="308" y="1172"/>
                      </a:lnTo>
                      <a:lnTo>
                        <a:pt x="280" y="1174"/>
                      </a:lnTo>
                      <a:lnTo>
                        <a:pt x="254" y="1177"/>
                      </a:lnTo>
                      <a:lnTo>
                        <a:pt x="227" y="1177"/>
                      </a:lnTo>
                      <a:lnTo>
                        <a:pt x="200" y="1177"/>
                      </a:lnTo>
                      <a:lnTo>
                        <a:pt x="174" y="1174"/>
                      </a:lnTo>
                      <a:lnTo>
                        <a:pt x="148" y="1171"/>
                      </a:lnTo>
                      <a:lnTo>
                        <a:pt x="123" y="1167"/>
                      </a:lnTo>
                      <a:lnTo>
                        <a:pt x="100" y="1161"/>
                      </a:lnTo>
                      <a:lnTo>
                        <a:pt x="77" y="1152"/>
                      </a:lnTo>
                      <a:lnTo>
                        <a:pt x="56" y="1142"/>
                      </a:lnTo>
                      <a:lnTo>
                        <a:pt x="38" y="1132"/>
                      </a:lnTo>
                      <a:lnTo>
                        <a:pt x="19" y="1119"/>
                      </a:lnTo>
                      <a:lnTo>
                        <a:pt x="4" y="1103"/>
                      </a:lnTo>
                      <a:lnTo>
                        <a:pt x="0" y="976"/>
                      </a:lnTo>
                      <a:lnTo>
                        <a:pt x="0" y="845"/>
                      </a:lnTo>
                      <a:lnTo>
                        <a:pt x="1" y="710"/>
                      </a:lnTo>
                      <a:lnTo>
                        <a:pt x="7" y="577"/>
                      </a:lnTo>
                      <a:lnTo>
                        <a:pt x="14" y="452"/>
                      </a:lnTo>
                      <a:lnTo>
                        <a:pt x="24" y="334"/>
                      </a:lnTo>
                      <a:lnTo>
                        <a:pt x="36" y="230"/>
                      </a:lnTo>
                      <a:lnTo>
                        <a:pt x="51" y="141"/>
                      </a:lnTo>
                      <a:lnTo>
                        <a:pt x="71" y="132"/>
                      </a:lnTo>
                      <a:lnTo>
                        <a:pt x="91" y="124"/>
                      </a:lnTo>
                      <a:lnTo>
                        <a:pt x="113" y="115"/>
                      </a:lnTo>
                      <a:lnTo>
                        <a:pt x="134" y="106"/>
                      </a:lnTo>
                      <a:lnTo>
                        <a:pt x="155" y="97"/>
                      </a:lnTo>
                      <a:lnTo>
                        <a:pt x="176" y="89"/>
                      </a:lnTo>
                      <a:lnTo>
                        <a:pt x="196" y="80"/>
                      </a:lnTo>
                      <a:lnTo>
                        <a:pt x="218" y="70"/>
                      </a:lnTo>
                      <a:lnTo>
                        <a:pt x="238" y="61"/>
                      </a:lnTo>
                      <a:lnTo>
                        <a:pt x="259" y="54"/>
                      </a:lnTo>
                      <a:lnTo>
                        <a:pt x="280" y="44"/>
                      </a:lnTo>
                      <a:lnTo>
                        <a:pt x="301" y="35"/>
                      </a:lnTo>
                      <a:lnTo>
                        <a:pt x="323" y="26"/>
                      </a:lnTo>
                      <a:lnTo>
                        <a:pt x="343" y="17"/>
                      </a:lnTo>
                      <a:lnTo>
                        <a:pt x="365" y="9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9" name="Freeform 68"/>
                <p:cNvSpPr>
                  <a:spLocks/>
                </p:cNvSpPr>
                <p:nvPr/>
              </p:nvSpPr>
              <p:spPr bwMode="auto">
                <a:xfrm>
                  <a:off x="5158" y="2732"/>
                  <a:ext cx="14" cy="390"/>
                </a:xfrm>
                <a:custGeom>
                  <a:avLst/>
                  <a:gdLst>
                    <a:gd name="T0" fmla="*/ 32 w 41"/>
                    <a:gd name="T1" fmla="*/ 1169 h 1169"/>
                    <a:gd name="T2" fmla="*/ 41 w 41"/>
                    <a:gd name="T3" fmla="*/ 1158 h 1169"/>
                    <a:gd name="T4" fmla="*/ 38 w 41"/>
                    <a:gd name="T5" fmla="*/ 1119 h 1169"/>
                    <a:gd name="T6" fmla="*/ 36 w 41"/>
                    <a:gd name="T7" fmla="*/ 1081 h 1169"/>
                    <a:gd name="T8" fmla="*/ 35 w 41"/>
                    <a:gd name="T9" fmla="*/ 1043 h 1169"/>
                    <a:gd name="T10" fmla="*/ 32 w 41"/>
                    <a:gd name="T11" fmla="*/ 1007 h 1169"/>
                    <a:gd name="T12" fmla="*/ 32 w 41"/>
                    <a:gd name="T13" fmla="*/ 969 h 1169"/>
                    <a:gd name="T14" fmla="*/ 29 w 41"/>
                    <a:gd name="T15" fmla="*/ 931 h 1169"/>
                    <a:gd name="T16" fmla="*/ 29 w 41"/>
                    <a:gd name="T17" fmla="*/ 893 h 1169"/>
                    <a:gd name="T18" fmla="*/ 28 w 41"/>
                    <a:gd name="T19" fmla="*/ 857 h 1169"/>
                    <a:gd name="T20" fmla="*/ 26 w 41"/>
                    <a:gd name="T21" fmla="*/ 820 h 1169"/>
                    <a:gd name="T22" fmla="*/ 25 w 41"/>
                    <a:gd name="T23" fmla="*/ 784 h 1169"/>
                    <a:gd name="T24" fmla="*/ 25 w 41"/>
                    <a:gd name="T25" fmla="*/ 746 h 1169"/>
                    <a:gd name="T26" fmla="*/ 25 w 41"/>
                    <a:gd name="T27" fmla="*/ 710 h 1169"/>
                    <a:gd name="T28" fmla="*/ 23 w 41"/>
                    <a:gd name="T29" fmla="*/ 673 h 1169"/>
                    <a:gd name="T30" fmla="*/ 23 w 41"/>
                    <a:gd name="T31" fmla="*/ 637 h 1169"/>
                    <a:gd name="T32" fmla="*/ 23 w 41"/>
                    <a:gd name="T33" fmla="*/ 493 h 1169"/>
                    <a:gd name="T34" fmla="*/ 23 w 41"/>
                    <a:gd name="T35" fmla="*/ 457 h 1169"/>
                    <a:gd name="T36" fmla="*/ 25 w 41"/>
                    <a:gd name="T37" fmla="*/ 422 h 1169"/>
                    <a:gd name="T38" fmla="*/ 25 w 41"/>
                    <a:gd name="T39" fmla="*/ 385 h 1169"/>
                    <a:gd name="T40" fmla="*/ 25 w 41"/>
                    <a:gd name="T41" fmla="*/ 350 h 1169"/>
                    <a:gd name="T42" fmla="*/ 26 w 41"/>
                    <a:gd name="T43" fmla="*/ 314 h 1169"/>
                    <a:gd name="T44" fmla="*/ 28 w 41"/>
                    <a:gd name="T45" fmla="*/ 279 h 1169"/>
                    <a:gd name="T46" fmla="*/ 29 w 41"/>
                    <a:gd name="T47" fmla="*/ 244 h 1169"/>
                    <a:gd name="T48" fmla="*/ 29 w 41"/>
                    <a:gd name="T49" fmla="*/ 209 h 1169"/>
                    <a:gd name="T50" fmla="*/ 32 w 41"/>
                    <a:gd name="T51" fmla="*/ 174 h 1169"/>
                    <a:gd name="T52" fmla="*/ 32 w 41"/>
                    <a:gd name="T53" fmla="*/ 140 h 1169"/>
                    <a:gd name="T54" fmla="*/ 35 w 41"/>
                    <a:gd name="T55" fmla="*/ 105 h 1169"/>
                    <a:gd name="T56" fmla="*/ 36 w 41"/>
                    <a:gd name="T57" fmla="*/ 70 h 1169"/>
                    <a:gd name="T58" fmla="*/ 38 w 41"/>
                    <a:gd name="T59" fmla="*/ 35 h 1169"/>
                    <a:gd name="T60" fmla="*/ 41 w 41"/>
                    <a:gd name="T61" fmla="*/ 0 h 1169"/>
                    <a:gd name="T62" fmla="*/ 17 w 41"/>
                    <a:gd name="T63" fmla="*/ 0 h 1169"/>
                    <a:gd name="T64" fmla="*/ 15 w 41"/>
                    <a:gd name="T65" fmla="*/ 33 h 1169"/>
                    <a:gd name="T66" fmla="*/ 13 w 41"/>
                    <a:gd name="T67" fmla="*/ 68 h 1169"/>
                    <a:gd name="T68" fmla="*/ 12 w 41"/>
                    <a:gd name="T69" fmla="*/ 103 h 1169"/>
                    <a:gd name="T70" fmla="*/ 10 w 41"/>
                    <a:gd name="T71" fmla="*/ 138 h 1169"/>
                    <a:gd name="T72" fmla="*/ 9 w 41"/>
                    <a:gd name="T73" fmla="*/ 173 h 1169"/>
                    <a:gd name="T74" fmla="*/ 7 w 41"/>
                    <a:gd name="T75" fmla="*/ 208 h 1169"/>
                    <a:gd name="T76" fmla="*/ 6 w 41"/>
                    <a:gd name="T77" fmla="*/ 243 h 1169"/>
                    <a:gd name="T78" fmla="*/ 4 w 41"/>
                    <a:gd name="T79" fmla="*/ 278 h 1169"/>
                    <a:gd name="T80" fmla="*/ 3 w 41"/>
                    <a:gd name="T81" fmla="*/ 314 h 1169"/>
                    <a:gd name="T82" fmla="*/ 3 w 41"/>
                    <a:gd name="T83" fmla="*/ 350 h 1169"/>
                    <a:gd name="T84" fmla="*/ 1 w 41"/>
                    <a:gd name="T85" fmla="*/ 385 h 1169"/>
                    <a:gd name="T86" fmla="*/ 1 w 41"/>
                    <a:gd name="T87" fmla="*/ 422 h 1169"/>
                    <a:gd name="T88" fmla="*/ 0 w 41"/>
                    <a:gd name="T89" fmla="*/ 457 h 1169"/>
                    <a:gd name="T90" fmla="*/ 0 w 41"/>
                    <a:gd name="T91" fmla="*/ 493 h 1169"/>
                    <a:gd name="T92" fmla="*/ 0 w 41"/>
                    <a:gd name="T93" fmla="*/ 637 h 1169"/>
                    <a:gd name="T94" fmla="*/ 0 w 41"/>
                    <a:gd name="T95" fmla="*/ 673 h 1169"/>
                    <a:gd name="T96" fmla="*/ 1 w 41"/>
                    <a:gd name="T97" fmla="*/ 710 h 1169"/>
                    <a:gd name="T98" fmla="*/ 1 w 41"/>
                    <a:gd name="T99" fmla="*/ 746 h 1169"/>
                    <a:gd name="T100" fmla="*/ 3 w 41"/>
                    <a:gd name="T101" fmla="*/ 784 h 1169"/>
                    <a:gd name="T102" fmla="*/ 3 w 41"/>
                    <a:gd name="T103" fmla="*/ 820 h 1169"/>
                    <a:gd name="T104" fmla="*/ 4 w 41"/>
                    <a:gd name="T105" fmla="*/ 858 h 1169"/>
                    <a:gd name="T106" fmla="*/ 6 w 41"/>
                    <a:gd name="T107" fmla="*/ 895 h 1169"/>
                    <a:gd name="T108" fmla="*/ 7 w 41"/>
                    <a:gd name="T109" fmla="*/ 932 h 1169"/>
                    <a:gd name="T110" fmla="*/ 9 w 41"/>
                    <a:gd name="T111" fmla="*/ 970 h 1169"/>
                    <a:gd name="T112" fmla="*/ 10 w 41"/>
                    <a:gd name="T113" fmla="*/ 1008 h 1169"/>
                    <a:gd name="T114" fmla="*/ 12 w 41"/>
                    <a:gd name="T115" fmla="*/ 1044 h 1169"/>
                    <a:gd name="T116" fmla="*/ 13 w 41"/>
                    <a:gd name="T117" fmla="*/ 1084 h 1169"/>
                    <a:gd name="T118" fmla="*/ 15 w 41"/>
                    <a:gd name="T119" fmla="*/ 1120 h 1169"/>
                    <a:gd name="T120" fmla="*/ 17 w 41"/>
                    <a:gd name="T121" fmla="*/ 1158 h 1169"/>
                    <a:gd name="T122" fmla="*/ 26 w 41"/>
                    <a:gd name="T123" fmla="*/ 1146 h 1169"/>
                    <a:gd name="T124" fmla="*/ 32 w 41"/>
                    <a:gd name="T125" fmla="*/ 1169 h 1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" h="1169">
                      <a:moveTo>
                        <a:pt x="32" y="1169"/>
                      </a:moveTo>
                      <a:lnTo>
                        <a:pt x="41" y="1158"/>
                      </a:lnTo>
                      <a:lnTo>
                        <a:pt x="38" y="1119"/>
                      </a:lnTo>
                      <a:lnTo>
                        <a:pt x="36" y="1081"/>
                      </a:lnTo>
                      <a:lnTo>
                        <a:pt x="35" y="1043"/>
                      </a:lnTo>
                      <a:lnTo>
                        <a:pt x="32" y="1007"/>
                      </a:lnTo>
                      <a:lnTo>
                        <a:pt x="32" y="969"/>
                      </a:lnTo>
                      <a:lnTo>
                        <a:pt x="29" y="931"/>
                      </a:lnTo>
                      <a:lnTo>
                        <a:pt x="29" y="893"/>
                      </a:lnTo>
                      <a:lnTo>
                        <a:pt x="28" y="857"/>
                      </a:lnTo>
                      <a:lnTo>
                        <a:pt x="26" y="820"/>
                      </a:lnTo>
                      <a:lnTo>
                        <a:pt x="25" y="784"/>
                      </a:lnTo>
                      <a:lnTo>
                        <a:pt x="25" y="746"/>
                      </a:lnTo>
                      <a:lnTo>
                        <a:pt x="25" y="710"/>
                      </a:lnTo>
                      <a:lnTo>
                        <a:pt x="23" y="673"/>
                      </a:lnTo>
                      <a:lnTo>
                        <a:pt x="23" y="637"/>
                      </a:lnTo>
                      <a:lnTo>
                        <a:pt x="23" y="493"/>
                      </a:lnTo>
                      <a:lnTo>
                        <a:pt x="23" y="457"/>
                      </a:lnTo>
                      <a:lnTo>
                        <a:pt x="25" y="422"/>
                      </a:lnTo>
                      <a:lnTo>
                        <a:pt x="25" y="385"/>
                      </a:lnTo>
                      <a:lnTo>
                        <a:pt x="25" y="350"/>
                      </a:lnTo>
                      <a:lnTo>
                        <a:pt x="26" y="314"/>
                      </a:lnTo>
                      <a:lnTo>
                        <a:pt x="28" y="279"/>
                      </a:lnTo>
                      <a:lnTo>
                        <a:pt x="29" y="244"/>
                      </a:lnTo>
                      <a:lnTo>
                        <a:pt x="29" y="209"/>
                      </a:lnTo>
                      <a:lnTo>
                        <a:pt x="32" y="174"/>
                      </a:lnTo>
                      <a:lnTo>
                        <a:pt x="32" y="140"/>
                      </a:lnTo>
                      <a:lnTo>
                        <a:pt x="35" y="105"/>
                      </a:lnTo>
                      <a:lnTo>
                        <a:pt x="36" y="70"/>
                      </a:lnTo>
                      <a:lnTo>
                        <a:pt x="38" y="35"/>
                      </a:lnTo>
                      <a:lnTo>
                        <a:pt x="41" y="0"/>
                      </a:lnTo>
                      <a:lnTo>
                        <a:pt x="17" y="0"/>
                      </a:lnTo>
                      <a:lnTo>
                        <a:pt x="15" y="33"/>
                      </a:lnTo>
                      <a:lnTo>
                        <a:pt x="13" y="68"/>
                      </a:lnTo>
                      <a:lnTo>
                        <a:pt x="12" y="103"/>
                      </a:lnTo>
                      <a:lnTo>
                        <a:pt x="10" y="138"/>
                      </a:lnTo>
                      <a:lnTo>
                        <a:pt x="9" y="173"/>
                      </a:lnTo>
                      <a:lnTo>
                        <a:pt x="7" y="208"/>
                      </a:lnTo>
                      <a:lnTo>
                        <a:pt x="6" y="243"/>
                      </a:lnTo>
                      <a:lnTo>
                        <a:pt x="4" y="278"/>
                      </a:lnTo>
                      <a:lnTo>
                        <a:pt x="3" y="314"/>
                      </a:lnTo>
                      <a:lnTo>
                        <a:pt x="3" y="350"/>
                      </a:lnTo>
                      <a:lnTo>
                        <a:pt x="1" y="385"/>
                      </a:lnTo>
                      <a:lnTo>
                        <a:pt x="1" y="422"/>
                      </a:lnTo>
                      <a:lnTo>
                        <a:pt x="0" y="457"/>
                      </a:lnTo>
                      <a:lnTo>
                        <a:pt x="0" y="493"/>
                      </a:lnTo>
                      <a:lnTo>
                        <a:pt x="0" y="637"/>
                      </a:lnTo>
                      <a:lnTo>
                        <a:pt x="0" y="673"/>
                      </a:lnTo>
                      <a:lnTo>
                        <a:pt x="1" y="710"/>
                      </a:lnTo>
                      <a:lnTo>
                        <a:pt x="1" y="746"/>
                      </a:lnTo>
                      <a:lnTo>
                        <a:pt x="3" y="784"/>
                      </a:lnTo>
                      <a:lnTo>
                        <a:pt x="3" y="820"/>
                      </a:lnTo>
                      <a:lnTo>
                        <a:pt x="4" y="858"/>
                      </a:lnTo>
                      <a:lnTo>
                        <a:pt x="6" y="895"/>
                      </a:lnTo>
                      <a:lnTo>
                        <a:pt x="7" y="932"/>
                      </a:lnTo>
                      <a:lnTo>
                        <a:pt x="9" y="970"/>
                      </a:lnTo>
                      <a:lnTo>
                        <a:pt x="10" y="1008"/>
                      </a:lnTo>
                      <a:lnTo>
                        <a:pt x="12" y="1044"/>
                      </a:lnTo>
                      <a:lnTo>
                        <a:pt x="13" y="1084"/>
                      </a:lnTo>
                      <a:lnTo>
                        <a:pt x="15" y="1120"/>
                      </a:lnTo>
                      <a:lnTo>
                        <a:pt x="17" y="1158"/>
                      </a:lnTo>
                      <a:lnTo>
                        <a:pt x="26" y="1146"/>
                      </a:lnTo>
                      <a:lnTo>
                        <a:pt x="32" y="11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0" name="Freeform 69"/>
                <p:cNvSpPr>
                  <a:spLocks/>
                </p:cNvSpPr>
                <p:nvPr/>
              </p:nvSpPr>
              <p:spPr bwMode="auto">
                <a:xfrm>
                  <a:off x="5037" y="3097"/>
                  <a:ext cx="132" cy="31"/>
                </a:xfrm>
                <a:custGeom>
                  <a:avLst/>
                  <a:gdLst>
                    <a:gd name="T0" fmla="*/ 0 w 396"/>
                    <a:gd name="T1" fmla="*/ 9 h 93"/>
                    <a:gd name="T2" fmla="*/ 3 w 396"/>
                    <a:gd name="T3" fmla="*/ 16 h 93"/>
                    <a:gd name="T4" fmla="*/ 19 w 396"/>
                    <a:gd name="T5" fmla="*/ 32 h 93"/>
                    <a:gd name="T6" fmla="*/ 38 w 396"/>
                    <a:gd name="T7" fmla="*/ 47 h 93"/>
                    <a:gd name="T8" fmla="*/ 59 w 396"/>
                    <a:gd name="T9" fmla="*/ 58 h 93"/>
                    <a:gd name="T10" fmla="*/ 80 w 396"/>
                    <a:gd name="T11" fmla="*/ 69 h 93"/>
                    <a:gd name="T12" fmla="*/ 104 w 396"/>
                    <a:gd name="T13" fmla="*/ 76 h 93"/>
                    <a:gd name="T14" fmla="*/ 130 w 396"/>
                    <a:gd name="T15" fmla="*/ 83 h 93"/>
                    <a:gd name="T16" fmla="*/ 155 w 396"/>
                    <a:gd name="T17" fmla="*/ 88 h 93"/>
                    <a:gd name="T18" fmla="*/ 181 w 396"/>
                    <a:gd name="T19" fmla="*/ 90 h 93"/>
                    <a:gd name="T20" fmla="*/ 207 w 396"/>
                    <a:gd name="T21" fmla="*/ 92 h 93"/>
                    <a:gd name="T22" fmla="*/ 235 w 396"/>
                    <a:gd name="T23" fmla="*/ 93 h 93"/>
                    <a:gd name="T24" fmla="*/ 262 w 396"/>
                    <a:gd name="T25" fmla="*/ 92 h 93"/>
                    <a:gd name="T26" fmla="*/ 290 w 396"/>
                    <a:gd name="T27" fmla="*/ 90 h 93"/>
                    <a:gd name="T28" fmla="*/ 316 w 396"/>
                    <a:gd name="T29" fmla="*/ 89 h 93"/>
                    <a:gd name="T30" fmla="*/ 344 w 396"/>
                    <a:gd name="T31" fmla="*/ 85 h 93"/>
                    <a:gd name="T32" fmla="*/ 370 w 396"/>
                    <a:gd name="T33" fmla="*/ 80 h 93"/>
                    <a:gd name="T34" fmla="*/ 396 w 396"/>
                    <a:gd name="T35" fmla="*/ 74 h 93"/>
                    <a:gd name="T36" fmla="*/ 390 w 396"/>
                    <a:gd name="T37" fmla="*/ 51 h 93"/>
                    <a:gd name="T38" fmla="*/ 365 w 396"/>
                    <a:gd name="T39" fmla="*/ 57 h 93"/>
                    <a:gd name="T40" fmla="*/ 341 w 396"/>
                    <a:gd name="T41" fmla="*/ 61 h 93"/>
                    <a:gd name="T42" fmla="*/ 313 w 396"/>
                    <a:gd name="T43" fmla="*/ 66 h 93"/>
                    <a:gd name="T44" fmla="*/ 287 w 396"/>
                    <a:gd name="T45" fmla="*/ 69 h 93"/>
                    <a:gd name="T46" fmla="*/ 261 w 396"/>
                    <a:gd name="T47" fmla="*/ 70 h 93"/>
                    <a:gd name="T48" fmla="*/ 208 w 396"/>
                    <a:gd name="T49" fmla="*/ 70 h 93"/>
                    <a:gd name="T50" fmla="*/ 182 w 396"/>
                    <a:gd name="T51" fmla="*/ 69 h 93"/>
                    <a:gd name="T52" fmla="*/ 158 w 396"/>
                    <a:gd name="T53" fmla="*/ 64 h 93"/>
                    <a:gd name="T54" fmla="*/ 134 w 396"/>
                    <a:gd name="T55" fmla="*/ 60 h 93"/>
                    <a:gd name="T56" fmla="*/ 111 w 396"/>
                    <a:gd name="T57" fmla="*/ 54 h 93"/>
                    <a:gd name="T58" fmla="*/ 89 w 396"/>
                    <a:gd name="T59" fmla="*/ 47 h 93"/>
                    <a:gd name="T60" fmla="*/ 70 w 396"/>
                    <a:gd name="T61" fmla="*/ 37 h 93"/>
                    <a:gd name="T62" fmla="*/ 51 w 396"/>
                    <a:gd name="T63" fmla="*/ 26 h 93"/>
                    <a:gd name="T64" fmla="*/ 35 w 396"/>
                    <a:gd name="T65" fmla="*/ 15 h 93"/>
                    <a:gd name="T66" fmla="*/ 19 w 396"/>
                    <a:gd name="T67" fmla="*/ 0 h 93"/>
                    <a:gd name="T68" fmla="*/ 24 w 396"/>
                    <a:gd name="T69" fmla="*/ 8 h 93"/>
                    <a:gd name="T70" fmla="*/ 0 w 396"/>
                    <a:gd name="T71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96" h="93">
                      <a:moveTo>
                        <a:pt x="0" y="9"/>
                      </a:moveTo>
                      <a:lnTo>
                        <a:pt x="3" y="16"/>
                      </a:lnTo>
                      <a:lnTo>
                        <a:pt x="19" y="32"/>
                      </a:lnTo>
                      <a:lnTo>
                        <a:pt x="38" y="47"/>
                      </a:lnTo>
                      <a:lnTo>
                        <a:pt x="59" y="58"/>
                      </a:lnTo>
                      <a:lnTo>
                        <a:pt x="80" y="69"/>
                      </a:lnTo>
                      <a:lnTo>
                        <a:pt x="104" y="76"/>
                      </a:lnTo>
                      <a:lnTo>
                        <a:pt x="130" y="83"/>
                      </a:lnTo>
                      <a:lnTo>
                        <a:pt x="155" y="88"/>
                      </a:lnTo>
                      <a:lnTo>
                        <a:pt x="181" y="90"/>
                      </a:lnTo>
                      <a:lnTo>
                        <a:pt x="207" y="92"/>
                      </a:lnTo>
                      <a:lnTo>
                        <a:pt x="235" y="93"/>
                      </a:lnTo>
                      <a:lnTo>
                        <a:pt x="262" y="92"/>
                      </a:lnTo>
                      <a:lnTo>
                        <a:pt x="290" y="90"/>
                      </a:lnTo>
                      <a:lnTo>
                        <a:pt x="316" y="89"/>
                      </a:lnTo>
                      <a:lnTo>
                        <a:pt x="344" y="85"/>
                      </a:lnTo>
                      <a:lnTo>
                        <a:pt x="370" y="80"/>
                      </a:lnTo>
                      <a:lnTo>
                        <a:pt x="396" y="74"/>
                      </a:lnTo>
                      <a:lnTo>
                        <a:pt x="390" y="51"/>
                      </a:lnTo>
                      <a:lnTo>
                        <a:pt x="365" y="57"/>
                      </a:lnTo>
                      <a:lnTo>
                        <a:pt x="341" y="61"/>
                      </a:lnTo>
                      <a:lnTo>
                        <a:pt x="313" y="66"/>
                      </a:lnTo>
                      <a:lnTo>
                        <a:pt x="287" y="69"/>
                      </a:lnTo>
                      <a:lnTo>
                        <a:pt x="261" y="70"/>
                      </a:lnTo>
                      <a:lnTo>
                        <a:pt x="208" y="70"/>
                      </a:lnTo>
                      <a:lnTo>
                        <a:pt x="182" y="69"/>
                      </a:lnTo>
                      <a:lnTo>
                        <a:pt x="158" y="64"/>
                      </a:lnTo>
                      <a:lnTo>
                        <a:pt x="134" y="60"/>
                      </a:lnTo>
                      <a:lnTo>
                        <a:pt x="111" y="54"/>
                      </a:lnTo>
                      <a:lnTo>
                        <a:pt x="89" y="47"/>
                      </a:lnTo>
                      <a:lnTo>
                        <a:pt x="70" y="37"/>
                      </a:lnTo>
                      <a:lnTo>
                        <a:pt x="51" y="26"/>
                      </a:lnTo>
                      <a:lnTo>
                        <a:pt x="35" y="15"/>
                      </a:lnTo>
                      <a:lnTo>
                        <a:pt x="19" y="0"/>
                      </a:lnTo>
                      <a:lnTo>
                        <a:pt x="24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1" name="Freeform 70"/>
                <p:cNvSpPr>
                  <a:spLocks/>
                </p:cNvSpPr>
                <p:nvPr/>
              </p:nvSpPr>
              <p:spPr bwMode="auto">
                <a:xfrm>
                  <a:off x="5035" y="2776"/>
                  <a:ext cx="25" cy="324"/>
                </a:xfrm>
                <a:custGeom>
                  <a:avLst/>
                  <a:gdLst>
                    <a:gd name="T0" fmla="*/ 52 w 75"/>
                    <a:gd name="T1" fmla="*/ 7 h 973"/>
                    <a:gd name="T2" fmla="*/ 45 w 75"/>
                    <a:gd name="T3" fmla="*/ 51 h 973"/>
                    <a:gd name="T4" fmla="*/ 37 w 75"/>
                    <a:gd name="T5" fmla="*/ 97 h 973"/>
                    <a:gd name="T6" fmla="*/ 32 w 75"/>
                    <a:gd name="T7" fmla="*/ 148 h 973"/>
                    <a:gd name="T8" fmla="*/ 26 w 75"/>
                    <a:gd name="T9" fmla="*/ 202 h 973"/>
                    <a:gd name="T10" fmla="*/ 21 w 75"/>
                    <a:gd name="T11" fmla="*/ 259 h 973"/>
                    <a:gd name="T12" fmla="*/ 16 w 75"/>
                    <a:gd name="T13" fmla="*/ 320 h 973"/>
                    <a:gd name="T14" fmla="*/ 13 w 75"/>
                    <a:gd name="T15" fmla="*/ 382 h 973"/>
                    <a:gd name="T16" fmla="*/ 8 w 75"/>
                    <a:gd name="T17" fmla="*/ 446 h 973"/>
                    <a:gd name="T18" fmla="*/ 5 w 75"/>
                    <a:gd name="T19" fmla="*/ 512 h 973"/>
                    <a:gd name="T20" fmla="*/ 3 w 75"/>
                    <a:gd name="T21" fmla="*/ 579 h 973"/>
                    <a:gd name="T22" fmla="*/ 0 w 75"/>
                    <a:gd name="T23" fmla="*/ 646 h 973"/>
                    <a:gd name="T24" fmla="*/ 0 w 75"/>
                    <a:gd name="T25" fmla="*/ 714 h 973"/>
                    <a:gd name="T26" fmla="*/ 0 w 75"/>
                    <a:gd name="T27" fmla="*/ 845 h 973"/>
                    <a:gd name="T28" fmla="*/ 3 w 75"/>
                    <a:gd name="T29" fmla="*/ 910 h 973"/>
                    <a:gd name="T30" fmla="*/ 5 w 75"/>
                    <a:gd name="T31" fmla="*/ 973 h 973"/>
                    <a:gd name="T32" fmla="*/ 27 w 75"/>
                    <a:gd name="T33" fmla="*/ 941 h 973"/>
                    <a:gd name="T34" fmla="*/ 24 w 75"/>
                    <a:gd name="T35" fmla="*/ 877 h 973"/>
                    <a:gd name="T36" fmla="*/ 24 w 75"/>
                    <a:gd name="T37" fmla="*/ 813 h 973"/>
                    <a:gd name="T38" fmla="*/ 24 w 75"/>
                    <a:gd name="T39" fmla="*/ 679 h 973"/>
                    <a:gd name="T40" fmla="*/ 24 w 75"/>
                    <a:gd name="T41" fmla="*/ 612 h 973"/>
                    <a:gd name="T42" fmla="*/ 27 w 75"/>
                    <a:gd name="T43" fmla="*/ 547 h 973"/>
                    <a:gd name="T44" fmla="*/ 30 w 75"/>
                    <a:gd name="T45" fmla="*/ 480 h 973"/>
                    <a:gd name="T46" fmla="*/ 33 w 75"/>
                    <a:gd name="T47" fmla="*/ 416 h 973"/>
                    <a:gd name="T48" fmla="*/ 36 w 75"/>
                    <a:gd name="T49" fmla="*/ 352 h 973"/>
                    <a:gd name="T50" fmla="*/ 40 w 75"/>
                    <a:gd name="T51" fmla="*/ 291 h 973"/>
                    <a:gd name="T52" fmla="*/ 46 w 75"/>
                    <a:gd name="T53" fmla="*/ 233 h 973"/>
                    <a:gd name="T54" fmla="*/ 52 w 75"/>
                    <a:gd name="T55" fmla="*/ 177 h 973"/>
                    <a:gd name="T56" fmla="*/ 58 w 75"/>
                    <a:gd name="T57" fmla="*/ 125 h 973"/>
                    <a:gd name="T58" fmla="*/ 64 w 75"/>
                    <a:gd name="T59" fmla="*/ 77 h 973"/>
                    <a:gd name="T60" fmla="*/ 71 w 75"/>
                    <a:gd name="T61" fmla="*/ 33 h 973"/>
                    <a:gd name="T62" fmla="*/ 68 w 75"/>
                    <a:gd name="T63" fmla="*/ 22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5" h="973">
                      <a:moveTo>
                        <a:pt x="59" y="0"/>
                      </a:moveTo>
                      <a:lnTo>
                        <a:pt x="52" y="7"/>
                      </a:lnTo>
                      <a:lnTo>
                        <a:pt x="48" y="29"/>
                      </a:lnTo>
                      <a:lnTo>
                        <a:pt x="45" y="51"/>
                      </a:lnTo>
                      <a:lnTo>
                        <a:pt x="42" y="73"/>
                      </a:lnTo>
                      <a:lnTo>
                        <a:pt x="37" y="97"/>
                      </a:lnTo>
                      <a:lnTo>
                        <a:pt x="35" y="122"/>
                      </a:lnTo>
                      <a:lnTo>
                        <a:pt x="32" y="148"/>
                      </a:lnTo>
                      <a:lnTo>
                        <a:pt x="29" y="174"/>
                      </a:lnTo>
                      <a:lnTo>
                        <a:pt x="26" y="202"/>
                      </a:lnTo>
                      <a:lnTo>
                        <a:pt x="23" y="230"/>
                      </a:lnTo>
                      <a:lnTo>
                        <a:pt x="21" y="259"/>
                      </a:lnTo>
                      <a:lnTo>
                        <a:pt x="17" y="289"/>
                      </a:lnTo>
                      <a:lnTo>
                        <a:pt x="16" y="320"/>
                      </a:lnTo>
                      <a:lnTo>
                        <a:pt x="14" y="352"/>
                      </a:lnTo>
                      <a:lnTo>
                        <a:pt x="13" y="382"/>
                      </a:lnTo>
                      <a:lnTo>
                        <a:pt x="10" y="414"/>
                      </a:lnTo>
                      <a:lnTo>
                        <a:pt x="8" y="446"/>
                      </a:lnTo>
                      <a:lnTo>
                        <a:pt x="7" y="478"/>
                      </a:lnTo>
                      <a:lnTo>
                        <a:pt x="5" y="512"/>
                      </a:lnTo>
                      <a:lnTo>
                        <a:pt x="4" y="545"/>
                      </a:lnTo>
                      <a:lnTo>
                        <a:pt x="3" y="579"/>
                      </a:lnTo>
                      <a:lnTo>
                        <a:pt x="3" y="612"/>
                      </a:lnTo>
                      <a:lnTo>
                        <a:pt x="0" y="646"/>
                      </a:lnTo>
                      <a:lnTo>
                        <a:pt x="0" y="679"/>
                      </a:lnTo>
                      <a:lnTo>
                        <a:pt x="0" y="714"/>
                      </a:lnTo>
                      <a:lnTo>
                        <a:pt x="0" y="813"/>
                      </a:lnTo>
                      <a:lnTo>
                        <a:pt x="0" y="845"/>
                      </a:lnTo>
                      <a:lnTo>
                        <a:pt x="1" y="878"/>
                      </a:lnTo>
                      <a:lnTo>
                        <a:pt x="3" y="910"/>
                      </a:lnTo>
                      <a:lnTo>
                        <a:pt x="4" y="941"/>
                      </a:lnTo>
                      <a:lnTo>
                        <a:pt x="5" y="973"/>
                      </a:lnTo>
                      <a:lnTo>
                        <a:pt x="29" y="972"/>
                      </a:lnTo>
                      <a:lnTo>
                        <a:pt x="27" y="941"/>
                      </a:lnTo>
                      <a:lnTo>
                        <a:pt x="26" y="909"/>
                      </a:lnTo>
                      <a:lnTo>
                        <a:pt x="24" y="877"/>
                      </a:lnTo>
                      <a:lnTo>
                        <a:pt x="24" y="845"/>
                      </a:lnTo>
                      <a:lnTo>
                        <a:pt x="24" y="813"/>
                      </a:lnTo>
                      <a:lnTo>
                        <a:pt x="24" y="714"/>
                      </a:lnTo>
                      <a:lnTo>
                        <a:pt x="24" y="679"/>
                      </a:lnTo>
                      <a:lnTo>
                        <a:pt x="24" y="646"/>
                      </a:lnTo>
                      <a:lnTo>
                        <a:pt x="24" y="612"/>
                      </a:lnTo>
                      <a:lnTo>
                        <a:pt x="26" y="579"/>
                      </a:lnTo>
                      <a:lnTo>
                        <a:pt x="27" y="547"/>
                      </a:lnTo>
                      <a:lnTo>
                        <a:pt x="29" y="513"/>
                      </a:lnTo>
                      <a:lnTo>
                        <a:pt x="30" y="480"/>
                      </a:lnTo>
                      <a:lnTo>
                        <a:pt x="32" y="448"/>
                      </a:lnTo>
                      <a:lnTo>
                        <a:pt x="33" y="416"/>
                      </a:lnTo>
                      <a:lnTo>
                        <a:pt x="35" y="384"/>
                      </a:lnTo>
                      <a:lnTo>
                        <a:pt x="36" y="352"/>
                      </a:lnTo>
                      <a:lnTo>
                        <a:pt x="39" y="321"/>
                      </a:lnTo>
                      <a:lnTo>
                        <a:pt x="40" y="291"/>
                      </a:lnTo>
                      <a:lnTo>
                        <a:pt x="45" y="262"/>
                      </a:lnTo>
                      <a:lnTo>
                        <a:pt x="46" y="233"/>
                      </a:lnTo>
                      <a:lnTo>
                        <a:pt x="49" y="205"/>
                      </a:lnTo>
                      <a:lnTo>
                        <a:pt x="52" y="177"/>
                      </a:lnTo>
                      <a:lnTo>
                        <a:pt x="55" y="150"/>
                      </a:lnTo>
                      <a:lnTo>
                        <a:pt x="58" y="125"/>
                      </a:lnTo>
                      <a:lnTo>
                        <a:pt x="61" y="100"/>
                      </a:lnTo>
                      <a:lnTo>
                        <a:pt x="64" y="77"/>
                      </a:lnTo>
                      <a:lnTo>
                        <a:pt x="68" y="54"/>
                      </a:lnTo>
                      <a:lnTo>
                        <a:pt x="71" y="33"/>
                      </a:lnTo>
                      <a:lnTo>
                        <a:pt x="75" y="13"/>
                      </a:lnTo>
                      <a:lnTo>
                        <a:pt x="68" y="2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2" name="Freeform 71"/>
                <p:cNvSpPr>
                  <a:spLocks/>
                </p:cNvSpPr>
                <p:nvPr/>
              </p:nvSpPr>
              <p:spPr bwMode="auto">
                <a:xfrm>
                  <a:off x="5055" y="2729"/>
                  <a:ext cx="117" cy="54"/>
                </a:xfrm>
                <a:custGeom>
                  <a:avLst/>
                  <a:gdLst>
                    <a:gd name="T0" fmla="*/ 351 w 351"/>
                    <a:gd name="T1" fmla="*/ 10 h 163"/>
                    <a:gd name="T2" fmla="*/ 335 w 351"/>
                    <a:gd name="T3" fmla="*/ 0 h 163"/>
                    <a:gd name="T4" fmla="*/ 313 w 351"/>
                    <a:gd name="T5" fmla="*/ 8 h 163"/>
                    <a:gd name="T6" fmla="*/ 293 w 351"/>
                    <a:gd name="T7" fmla="*/ 17 h 163"/>
                    <a:gd name="T8" fmla="*/ 272 w 351"/>
                    <a:gd name="T9" fmla="*/ 26 h 163"/>
                    <a:gd name="T10" fmla="*/ 250 w 351"/>
                    <a:gd name="T11" fmla="*/ 33 h 163"/>
                    <a:gd name="T12" fmla="*/ 230 w 351"/>
                    <a:gd name="T13" fmla="*/ 43 h 163"/>
                    <a:gd name="T14" fmla="*/ 210 w 351"/>
                    <a:gd name="T15" fmla="*/ 52 h 163"/>
                    <a:gd name="T16" fmla="*/ 188 w 351"/>
                    <a:gd name="T17" fmla="*/ 61 h 163"/>
                    <a:gd name="T18" fmla="*/ 166 w 351"/>
                    <a:gd name="T19" fmla="*/ 70 h 163"/>
                    <a:gd name="T20" fmla="*/ 147 w 351"/>
                    <a:gd name="T21" fmla="*/ 78 h 163"/>
                    <a:gd name="T22" fmla="*/ 125 w 351"/>
                    <a:gd name="T23" fmla="*/ 87 h 163"/>
                    <a:gd name="T24" fmla="*/ 104 w 351"/>
                    <a:gd name="T25" fmla="*/ 97 h 163"/>
                    <a:gd name="T26" fmla="*/ 83 w 351"/>
                    <a:gd name="T27" fmla="*/ 104 h 163"/>
                    <a:gd name="T28" fmla="*/ 63 w 351"/>
                    <a:gd name="T29" fmla="*/ 115 h 163"/>
                    <a:gd name="T30" fmla="*/ 41 w 351"/>
                    <a:gd name="T31" fmla="*/ 123 h 163"/>
                    <a:gd name="T32" fmla="*/ 21 w 351"/>
                    <a:gd name="T33" fmla="*/ 131 h 163"/>
                    <a:gd name="T34" fmla="*/ 0 w 351"/>
                    <a:gd name="T35" fmla="*/ 141 h 163"/>
                    <a:gd name="T36" fmla="*/ 9 w 351"/>
                    <a:gd name="T37" fmla="*/ 163 h 163"/>
                    <a:gd name="T38" fmla="*/ 31 w 351"/>
                    <a:gd name="T39" fmla="*/ 152 h 163"/>
                    <a:gd name="T40" fmla="*/ 51 w 351"/>
                    <a:gd name="T41" fmla="*/ 145 h 163"/>
                    <a:gd name="T42" fmla="*/ 72 w 351"/>
                    <a:gd name="T43" fmla="*/ 135 h 163"/>
                    <a:gd name="T44" fmla="*/ 93 w 351"/>
                    <a:gd name="T45" fmla="*/ 126 h 163"/>
                    <a:gd name="T46" fmla="*/ 114 w 351"/>
                    <a:gd name="T47" fmla="*/ 118 h 163"/>
                    <a:gd name="T48" fmla="*/ 134 w 351"/>
                    <a:gd name="T49" fmla="*/ 109 h 163"/>
                    <a:gd name="T50" fmla="*/ 154 w 351"/>
                    <a:gd name="T51" fmla="*/ 100 h 163"/>
                    <a:gd name="T52" fmla="*/ 178 w 351"/>
                    <a:gd name="T53" fmla="*/ 91 h 163"/>
                    <a:gd name="T54" fmla="*/ 197 w 351"/>
                    <a:gd name="T55" fmla="*/ 83 h 163"/>
                    <a:gd name="T56" fmla="*/ 218 w 351"/>
                    <a:gd name="T57" fmla="*/ 74 h 163"/>
                    <a:gd name="T58" fmla="*/ 240 w 351"/>
                    <a:gd name="T59" fmla="*/ 65 h 163"/>
                    <a:gd name="T60" fmla="*/ 259 w 351"/>
                    <a:gd name="T61" fmla="*/ 55 h 163"/>
                    <a:gd name="T62" fmla="*/ 281 w 351"/>
                    <a:gd name="T63" fmla="*/ 48 h 163"/>
                    <a:gd name="T64" fmla="*/ 303 w 351"/>
                    <a:gd name="T65" fmla="*/ 38 h 163"/>
                    <a:gd name="T66" fmla="*/ 323 w 351"/>
                    <a:gd name="T67" fmla="*/ 30 h 163"/>
                    <a:gd name="T68" fmla="*/ 343 w 351"/>
                    <a:gd name="T69" fmla="*/ 22 h 163"/>
                    <a:gd name="T70" fmla="*/ 327 w 351"/>
                    <a:gd name="T71" fmla="*/ 10 h 163"/>
                    <a:gd name="T72" fmla="*/ 351 w 351"/>
                    <a:gd name="T73" fmla="*/ 1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1" h="163">
                      <a:moveTo>
                        <a:pt x="351" y="10"/>
                      </a:moveTo>
                      <a:lnTo>
                        <a:pt x="335" y="0"/>
                      </a:lnTo>
                      <a:lnTo>
                        <a:pt x="313" y="8"/>
                      </a:lnTo>
                      <a:lnTo>
                        <a:pt x="293" y="17"/>
                      </a:lnTo>
                      <a:lnTo>
                        <a:pt x="272" y="26"/>
                      </a:lnTo>
                      <a:lnTo>
                        <a:pt x="250" y="33"/>
                      </a:lnTo>
                      <a:lnTo>
                        <a:pt x="230" y="43"/>
                      </a:lnTo>
                      <a:lnTo>
                        <a:pt x="210" y="52"/>
                      </a:lnTo>
                      <a:lnTo>
                        <a:pt x="188" y="61"/>
                      </a:lnTo>
                      <a:lnTo>
                        <a:pt x="166" y="70"/>
                      </a:lnTo>
                      <a:lnTo>
                        <a:pt x="147" y="78"/>
                      </a:lnTo>
                      <a:lnTo>
                        <a:pt x="125" y="87"/>
                      </a:lnTo>
                      <a:lnTo>
                        <a:pt x="104" y="97"/>
                      </a:lnTo>
                      <a:lnTo>
                        <a:pt x="83" y="104"/>
                      </a:lnTo>
                      <a:lnTo>
                        <a:pt x="63" y="115"/>
                      </a:lnTo>
                      <a:lnTo>
                        <a:pt x="41" y="123"/>
                      </a:lnTo>
                      <a:lnTo>
                        <a:pt x="21" y="131"/>
                      </a:lnTo>
                      <a:lnTo>
                        <a:pt x="0" y="141"/>
                      </a:lnTo>
                      <a:lnTo>
                        <a:pt x="9" y="163"/>
                      </a:lnTo>
                      <a:lnTo>
                        <a:pt x="31" y="152"/>
                      </a:lnTo>
                      <a:lnTo>
                        <a:pt x="51" y="145"/>
                      </a:lnTo>
                      <a:lnTo>
                        <a:pt x="72" y="135"/>
                      </a:lnTo>
                      <a:lnTo>
                        <a:pt x="93" y="126"/>
                      </a:lnTo>
                      <a:lnTo>
                        <a:pt x="114" y="118"/>
                      </a:lnTo>
                      <a:lnTo>
                        <a:pt x="134" y="109"/>
                      </a:lnTo>
                      <a:lnTo>
                        <a:pt x="154" y="100"/>
                      </a:lnTo>
                      <a:lnTo>
                        <a:pt x="178" y="91"/>
                      </a:lnTo>
                      <a:lnTo>
                        <a:pt x="197" y="83"/>
                      </a:lnTo>
                      <a:lnTo>
                        <a:pt x="218" y="74"/>
                      </a:lnTo>
                      <a:lnTo>
                        <a:pt x="240" y="65"/>
                      </a:lnTo>
                      <a:lnTo>
                        <a:pt x="259" y="55"/>
                      </a:lnTo>
                      <a:lnTo>
                        <a:pt x="281" y="48"/>
                      </a:lnTo>
                      <a:lnTo>
                        <a:pt x="303" y="38"/>
                      </a:lnTo>
                      <a:lnTo>
                        <a:pt x="323" y="30"/>
                      </a:lnTo>
                      <a:lnTo>
                        <a:pt x="343" y="22"/>
                      </a:lnTo>
                      <a:lnTo>
                        <a:pt x="327" y="10"/>
                      </a:lnTo>
                      <a:lnTo>
                        <a:pt x="3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3" name="Freeform 72"/>
                <p:cNvSpPr>
                  <a:spLocks/>
                </p:cNvSpPr>
                <p:nvPr/>
              </p:nvSpPr>
              <p:spPr bwMode="auto">
                <a:xfrm>
                  <a:off x="5054" y="2753"/>
                  <a:ext cx="78" cy="284"/>
                </a:xfrm>
                <a:custGeom>
                  <a:avLst/>
                  <a:gdLst>
                    <a:gd name="T0" fmla="*/ 179 w 234"/>
                    <a:gd name="T1" fmla="*/ 126 h 853"/>
                    <a:gd name="T2" fmla="*/ 157 w 234"/>
                    <a:gd name="T3" fmla="*/ 158 h 853"/>
                    <a:gd name="T4" fmla="*/ 135 w 234"/>
                    <a:gd name="T5" fmla="*/ 192 h 853"/>
                    <a:gd name="T6" fmla="*/ 116 w 234"/>
                    <a:gd name="T7" fmla="*/ 224 h 853"/>
                    <a:gd name="T8" fmla="*/ 115 w 234"/>
                    <a:gd name="T9" fmla="*/ 264 h 853"/>
                    <a:gd name="T10" fmla="*/ 128 w 234"/>
                    <a:gd name="T11" fmla="*/ 312 h 853"/>
                    <a:gd name="T12" fmla="*/ 139 w 234"/>
                    <a:gd name="T13" fmla="*/ 358 h 853"/>
                    <a:gd name="T14" fmla="*/ 155 w 234"/>
                    <a:gd name="T15" fmla="*/ 405 h 853"/>
                    <a:gd name="T16" fmla="*/ 171 w 234"/>
                    <a:gd name="T17" fmla="*/ 450 h 853"/>
                    <a:gd name="T18" fmla="*/ 189 w 234"/>
                    <a:gd name="T19" fmla="*/ 494 h 853"/>
                    <a:gd name="T20" fmla="*/ 206 w 234"/>
                    <a:gd name="T21" fmla="*/ 540 h 853"/>
                    <a:gd name="T22" fmla="*/ 224 w 234"/>
                    <a:gd name="T23" fmla="*/ 587 h 853"/>
                    <a:gd name="T24" fmla="*/ 225 w 234"/>
                    <a:gd name="T25" fmla="*/ 625 h 853"/>
                    <a:gd name="T26" fmla="*/ 208 w 234"/>
                    <a:gd name="T27" fmla="*/ 652 h 853"/>
                    <a:gd name="T28" fmla="*/ 190 w 234"/>
                    <a:gd name="T29" fmla="*/ 678 h 853"/>
                    <a:gd name="T30" fmla="*/ 176 w 234"/>
                    <a:gd name="T31" fmla="*/ 706 h 853"/>
                    <a:gd name="T32" fmla="*/ 161 w 234"/>
                    <a:gd name="T33" fmla="*/ 734 h 853"/>
                    <a:gd name="T34" fmla="*/ 147 w 234"/>
                    <a:gd name="T35" fmla="*/ 764 h 853"/>
                    <a:gd name="T36" fmla="*/ 132 w 234"/>
                    <a:gd name="T37" fmla="*/ 798 h 853"/>
                    <a:gd name="T38" fmla="*/ 118 w 234"/>
                    <a:gd name="T39" fmla="*/ 834 h 853"/>
                    <a:gd name="T40" fmla="*/ 103 w 234"/>
                    <a:gd name="T41" fmla="*/ 844 h 853"/>
                    <a:gd name="T42" fmla="*/ 90 w 234"/>
                    <a:gd name="T43" fmla="*/ 825 h 853"/>
                    <a:gd name="T44" fmla="*/ 76 w 234"/>
                    <a:gd name="T45" fmla="*/ 808 h 853"/>
                    <a:gd name="T46" fmla="*/ 62 w 234"/>
                    <a:gd name="T47" fmla="*/ 792 h 853"/>
                    <a:gd name="T48" fmla="*/ 48 w 234"/>
                    <a:gd name="T49" fmla="*/ 774 h 853"/>
                    <a:gd name="T50" fmla="*/ 35 w 234"/>
                    <a:gd name="T51" fmla="*/ 758 h 853"/>
                    <a:gd name="T52" fmla="*/ 20 w 234"/>
                    <a:gd name="T53" fmla="*/ 744 h 853"/>
                    <a:gd name="T54" fmla="*/ 7 w 234"/>
                    <a:gd name="T55" fmla="*/ 728 h 853"/>
                    <a:gd name="T56" fmla="*/ 9 w 234"/>
                    <a:gd name="T57" fmla="*/ 658 h 853"/>
                    <a:gd name="T58" fmla="*/ 29 w 234"/>
                    <a:gd name="T59" fmla="*/ 536 h 853"/>
                    <a:gd name="T60" fmla="*/ 54 w 234"/>
                    <a:gd name="T61" fmla="*/ 415 h 853"/>
                    <a:gd name="T62" fmla="*/ 80 w 234"/>
                    <a:gd name="T63" fmla="*/ 296 h 853"/>
                    <a:gd name="T64" fmla="*/ 84 w 234"/>
                    <a:gd name="T65" fmla="*/ 223 h 853"/>
                    <a:gd name="T66" fmla="*/ 67 w 234"/>
                    <a:gd name="T67" fmla="*/ 195 h 853"/>
                    <a:gd name="T68" fmla="*/ 48 w 234"/>
                    <a:gd name="T69" fmla="*/ 162 h 853"/>
                    <a:gd name="T70" fmla="*/ 30 w 234"/>
                    <a:gd name="T71" fmla="*/ 128 h 853"/>
                    <a:gd name="T72" fmla="*/ 33 w 234"/>
                    <a:gd name="T73" fmla="*/ 96 h 853"/>
                    <a:gd name="T74" fmla="*/ 51 w 234"/>
                    <a:gd name="T75" fmla="*/ 69 h 853"/>
                    <a:gd name="T76" fmla="*/ 68 w 234"/>
                    <a:gd name="T77" fmla="*/ 43 h 853"/>
                    <a:gd name="T78" fmla="*/ 86 w 234"/>
                    <a:gd name="T79" fmla="*/ 14 h 853"/>
                    <a:gd name="T80" fmla="*/ 105 w 234"/>
                    <a:gd name="T81" fmla="*/ 14 h 853"/>
                    <a:gd name="T82" fmla="*/ 129 w 234"/>
                    <a:gd name="T83" fmla="*/ 43 h 853"/>
                    <a:gd name="T84" fmla="*/ 153 w 234"/>
                    <a:gd name="T85" fmla="*/ 69 h 853"/>
                    <a:gd name="T86" fmla="*/ 176 w 234"/>
                    <a:gd name="T87" fmla="*/ 96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4" h="853">
                      <a:moveTo>
                        <a:pt x="187" y="111"/>
                      </a:moveTo>
                      <a:lnTo>
                        <a:pt x="179" y="126"/>
                      </a:lnTo>
                      <a:lnTo>
                        <a:pt x="167" y="142"/>
                      </a:lnTo>
                      <a:lnTo>
                        <a:pt x="157" y="158"/>
                      </a:lnTo>
                      <a:lnTo>
                        <a:pt x="145" y="175"/>
                      </a:lnTo>
                      <a:lnTo>
                        <a:pt x="135" y="192"/>
                      </a:lnTo>
                      <a:lnTo>
                        <a:pt x="125" y="208"/>
                      </a:lnTo>
                      <a:lnTo>
                        <a:pt x="116" y="224"/>
                      </a:lnTo>
                      <a:lnTo>
                        <a:pt x="108" y="239"/>
                      </a:lnTo>
                      <a:lnTo>
                        <a:pt x="115" y="264"/>
                      </a:lnTo>
                      <a:lnTo>
                        <a:pt x="121" y="288"/>
                      </a:lnTo>
                      <a:lnTo>
                        <a:pt x="128" y="312"/>
                      </a:lnTo>
                      <a:lnTo>
                        <a:pt x="134" y="336"/>
                      </a:lnTo>
                      <a:lnTo>
                        <a:pt x="139" y="358"/>
                      </a:lnTo>
                      <a:lnTo>
                        <a:pt x="148" y="382"/>
                      </a:lnTo>
                      <a:lnTo>
                        <a:pt x="155" y="405"/>
                      </a:lnTo>
                      <a:lnTo>
                        <a:pt x="163" y="427"/>
                      </a:lnTo>
                      <a:lnTo>
                        <a:pt x="171" y="450"/>
                      </a:lnTo>
                      <a:lnTo>
                        <a:pt x="180" y="472"/>
                      </a:lnTo>
                      <a:lnTo>
                        <a:pt x="189" y="494"/>
                      </a:lnTo>
                      <a:lnTo>
                        <a:pt x="198" y="517"/>
                      </a:lnTo>
                      <a:lnTo>
                        <a:pt x="206" y="540"/>
                      </a:lnTo>
                      <a:lnTo>
                        <a:pt x="215" y="563"/>
                      </a:lnTo>
                      <a:lnTo>
                        <a:pt x="224" y="587"/>
                      </a:lnTo>
                      <a:lnTo>
                        <a:pt x="234" y="610"/>
                      </a:lnTo>
                      <a:lnTo>
                        <a:pt x="225" y="625"/>
                      </a:lnTo>
                      <a:lnTo>
                        <a:pt x="215" y="638"/>
                      </a:lnTo>
                      <a:lnTo>
                        <a:pt x="208" y="652"/>
                      </a:lnTo>
                      <a:lnTo>
                        <a:pt x="199" y="665"/>
                      </a:lnTo>
                      <a:lnTo>
                        <a:pt x="190" y="678"/>
                      </a:lnTo>
                      <a:lnTo>
                        <a:pt x="183" y="693"/>
                      </a:lnTo>
                      <a:lnTo>
                        <a:pt x="176" y="706"/>
                      </a:lnTo>
                      <a:lnTo>
                        <a:pt x="169" y="721"/>
                      </a:lnTo>
                      <a:lnTo>
                        <a:pt x="161" y="734"/>
                      </a:lnTo>
                      <a:lnTo>
                        <a:pt x="154" y="748"/>
                      </a:lnTo>
                      <a:lnTo>
                        <a:pt x="147" y="764"/>
                      </a:lnTo>
                      <a:lnTo>
                        <a:pt x="139" y="780"/>
                      </a:lnTo>
                      <a:lnTo>
                        <a:pt x="132" y="798"/>
                      </a:lnTo>
                      <a:lnTo>
                        <a:pt x="125" y="815"/>
                      </a:lnTo>
                      <a:lnTo>
                        <a:pt x="118" y="834"/>
                      </a:lnTo>
                      <a:lnTo>
                        <a:pt x="109" y="853"/>
                      </a:lnTo>
                      <a:lnTo>
                        <a:pt x="103" y="844"/>
                      </a:lnTo>
                      <a:lnTo>
                        <a:pt x="96" y="834"/>
                      </a:lnTo>
                      <a:lnTo>
                        <a:pt x="90" y="825"/>
                      </a:lnTo>
                      <a:lnTo>
                        <a:pt x="83" y="817"/>
                      </a:lnTo>
                      <a:lnTo>
                        <a:pt x="76" y="808"/>
                      </a:lnTo>
                      <a:lnTo>
                        <a:pt x="70" y="799"/>
                      </a:lnTo>
                      <a:lnTo>
                        <a:pt x="62" y="792"/>
                      </a:lnTo>
                      <a:lnTo>
                        <a:pt x="55" y="783"/>
                      </a:lnTo>
                      <a:lnTo>
                        <a:pt x="48" y="774"/>
                      </a:lnTo>
                      <a:lnTo>
                        <a:pt x="42" y="767"/>
                      </a:lnTo>
                      <a:lnTo>
                        <a:pt x="35" y="758"/>
                      </a:lnTo>
                      <a:lnTo>
                        <a:pt x="28" y="751"/>
                      </a:lnTo>
                      <a:lnTo>
                        <a:pt x="20" y="744"/>
                      </a:lnTo>
                      <a:lnTo>
                        <a:pt x="13" y="737"/>
                      </a:lnTo>
                      <a:lnTo>
                        <a:pt x="7" y="728"/>
                      </a:lnTo>
                      <a:lnTo>
                        <a:pt x="0" y="721"/>
                      </a:lnTo>
                      <a:lnTo>
                        <a:pt x="9" y="658"/>
                      </a:lnTo>
                      <a:lnTo>
                        <a:pt x="19" y="595"/>
                      </a:lnTo>
                      <a:lnTo>
                        <a:pt x="29" y="536"/>
                      </a:lnTo>
                      <a:lnTo>
                        <a:pt x="42" y="475"/>
                      </a:lnTo>
                      <a:lnTo>
                        <a:pt x="54" y="415"/>
                      </a:lnTo>
                      <a:lnTo>
                        <a:pt x="67" y="355"/>
                      </a:lnTo>
                      <a:lnTo>
                        <a:pt x="80" y="296"/>
                      </a:lnTo>
                      <a:lnTo>
                        <a:pt x="92" y="236"/>
                      </a:lnTo>
                      <a:lnTo>
                        <a:pt x="84" y="223"/>
                      </a:lnTo>
                      <a:lnTo>
                        <a:pt x="76" y="208"/>
                      </a:lnTo>
                      <a:lnTo>
                        <a:pt x="67" y="195"/>
                      </a:lnTo>
                      <a:lnTo>
                        <a:pt x="57" y="179"/>
                      </a:lnTo>
                      <a:lnTo>
                        <a:pt x="48" y="162"/>
                      </a:lnTo>
                      <a:lnTo>
                        <a:pt x="39" y="146"/>
                      </a:lnTo>
                      <a:lnTo>
                        <a:pt x="30" y="128"/>
                      </a:lnTo>
                      <a:lnTo>
                        <a:pt x="23" y="111"/>
                      </a:lnTo>
                      <a:lnTo>
                        <a:pt x="33" y="96"/>
                      </a:lnTo>
                      <a:lnTo>
                        <a:pt x="42" y="83"/>
                      </a:lnTo>
                      <a:lnTo>
                        <a:pt x="51" y="69"/>
                      </a:lnTo>
                      <a:lnTo>
                        <a:pt x="60" y="56"/>
                      </a:lnTo>
                      <a:lnTo>
                        <a:pt x="68" y="43"/>
                      </a:lnTo>
                      <a:lnTo>
                        <a:pt x="77" y="28"/>
                      </a:lnTo>
                      <a:lnTo>
                        <a:pt x="86" y="14"/>
                      </a:lnTo>
                      <a:lnTo>
                        <a:pt x="93" y="0"/>
                      </a:lnTo>
                      <a:lnTo>
                        <a:pt x="105" y="14"/>
                      </a:lnTo>
                      <a:lnTo>
                        <a:pt x="118" y="28"/>
                      </a:lnTo>
                      <a:lnTo>
                        <a:pt x="129" y="43"/>
                      </a:lnTo>
                      <a:lnTo>
                        <a:pt x="141" y="56"/>
                      </a:lnTo>
                      <a:lnTo>
                        <a:pt x="153" y="69"/>
                      </a:lnTo>
                      <a:lnTo>
                        <a:pt x="164" y="83"/>
                      </a:lnTo>
                      <a:lnTo>
                        <a:pt x="176" y="96"/>
                      </a:lnTo>
                      <a:lnTo>
                        <a:pt x="187" y="111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4" name="Freeform 73"/>
                <p:cNvSpPr>
                  <a:spLocks/>
                </p:cNvSpPr>
                <p:nvPr/>
              </p:nvSpPr>
              <p:spPr bwMode="auto">
                <a:xfrm>
                  <a:off x="5086" y="2788"/>
                  <a:ext cx="34" cy="46"/>
                </a:xfrm>
                <a:custGeom>
                  <a:avLst/>
                  <a:gdLst>
                    <a:gd name="T0" fmla="*/ 22 w 101"/>
                    <a:gd name="T1" fmla="*/ 131 h 138"/>
                    <a:gd name="T2" fmla="*/ 22 w 101"/>
                    <a:gd name="T3" fmla="*/ 138 h 138"/>
                    <a:gd name="T4" fmla="*/ 25 w 101"/>
                    <a:gd name="T5" fmla="*/ 133 h 138"/>
                    <a:gd name="T6" fmla="*/ 29 w 101"/>
                    <a:gd name="T7" fmla="*/ 125 h 138"/>
                    <a:gd name="T8" fmla="*/ 34 w 101"/>
                    <a:gd name="T9" fmla="*/ 118 h 138"/>
                    <a:gd name="T10" fmla="*/ 38 w 101"/>
                    <a:gd name="T11" fmla="*/ 109 h 138"/>
                    <a:gd name="T12" fmla="*/ 42 w 101"/>
                    <a:gd name="T13" fmla="*/ 102 h 138"/>
                    <a:gd name="T14" fmla="*/ 48 w 101"/>
                    <a:gd name="T15" fmla="*/ 93 h 138"/>
                    <a:gd name="T16" fmla="*/ 53 w 101"/>
                    <a:gd name="T17" fmla="*/ 85 h 138"/>
                    <a:gd name="T18" fmla="*/ 57 w 101"/>
                    <a:gd name="T19" fmla="*/ 76 h 138"/>
                    <a:gd name="T20" fmla="*/ 64 w 101"/>
                    <a:gd name="T21" fmla="*/ 67 h 138"/>
                    <a:gd name="T22" fmla="*/ 70 w 101"/>
                    <a:gd name="T23" fmla="*/ 60 h 138"/>
                    <a:gd name="T24" fmla="*/ 74 w 101"/>
                    <a:gd name="T25" fmla="*/ 51 h 138"/>
                    <a:gd name="T26" fmla="*/ 80 w 101"/>
                    <a:gd name="T27" fmla="*/ 42 h 138"/>
                    <a:gd name="T28" fmla="*/ 86 w 101"/>
                    <a:gd name="T29" fmla="*/ 34 h 138"/>
                    <a:gd name="T30" fmla="*/ 90 w 101"/>
                    <a:gd name="T31" fmla="*/ 26 h 138"/>
                    <a:gd name="T32" fmla="*/ 96 w 101"/>
                    <a:gd name="T33" fmla="*/ 19 h 138"/>
                    <a:gd name="T34" fmla="*/ 101 w 101"/>
                    <a:gd name="T35" fmla="*/ 12 h 138"/>
                    <a:gd name="T36" fmla="*/ 80 w 101"/>
                    <a:gd name="T37" fmla="*/ 0 h 138"/>
                    <a:gd name="T38" fmla="*/ 76 w 101"/>
                    <a:gd name="T39" fmla="*/ 7 h 138"/>
                    <a:gd name="T40" fmla="*/ 72 w 101"/>
                    <a:gd name="T41" fmla="*/ 13 h 138"/>
                    <a:gd name="T42" fmla="*/ 66 w 101"/>
                    <a:gd name="T43" fmla="*/ 22 h 138"/>
                    <a:gd name="T44" fmla="*/ 61 w 101"/>
                    <a:gd name="T45" fmla="*/ 29 h 138"/>
                    <a:gd name="T46" fmla="*/ 56 w 101"/>
                    <a:gd name="T47" fmla="*/ 38 h 138"/>
                    <a:gd name="T48" fmla="*/ 50 w 101"/>
                    <a:gd name="T49" fmla="*/ 45 h 138"/>
                    <a:gd name="T50" fmla="*/ 45 w 101"/>
                    <a:gd name="T51" fmla="*/ 54 h 138"/>
                    <a:gd name="T52" fmla="*/ 38 w 101"/>
                    <a:gd name="T53" fmla="*/ 63 h 138"/>
                    <a:gd name="T54" fmla="*/ 32 w 101"/>
                    <a:gd name="T55" fmla="*/ 73 h 138"/>
                    <a:gd name="T56" fmla="*/ 27 w 101"/>
                    <a:gd name="T57" fmla="*/ 80 h 138"/>
                    <a:gd name="T58" fmla="*/ 22 w 101"/>
                    <a:gd name="T59" fmla="*/ 90 h 138"/>
                    <a:gd name="T60" fmla="*/ 18 w 101"/>
                    <a:gd name="T61" fmla="*/ 98 h 138"/>
                    <a:gd name="T62" fmla="*/ 12 w 101"/>
                    <a:gd name="T63" fmla="*/ 106 h 138"/>
                    <a:gd name="T64" fmla="*/ 8 w 101"/>
                    <a:gd name="T65" fmla="*/ 114 h 138"/>
                    <a:gd name="T66" fmla="*/ 5 w 101"/>
                    <a:gd name="T67" fmla="*/ 121 h 138"/>
                    <a:gd name="T68" fmla="*/ 0 w 101"/>
                    <a:gd name="T69" fmla="*/ 130 h 138"/>
                    <a:gd name="T70" fmla="*/ 0 w 101"/>
                    <a:gd name="T71" fmla="*/ 137 h 138"/>
                    <a:gd name="T72" fmla="*/ 22 w 101"/>
                    <a:gd name="T73" fmla="*/ 131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1" h="138">
                      <a:moveTo>
                        <a:pt x="22" y="131"/>
                      </a:moveTo>
                      <a:lnTo>
                        <a:pt x="22" y="138"/>
                      </a:lnTo>
                      <a:lnTo>
                        <a:pt x="25" y="133"/>
                      </a:lnTo>
                      <a:lnTo>
                        <a:pt x="29" y="125"/>
                      </a:lnTo>
                      <a:lnTo>
                        <a:pt x="34" y="118"/>
                      </a:lnTo>
                      <a:lnTo>
                        <a:pt x="38" y="109"/>
                      </a:lnTo>
                      <a:lnTo>
                        <a:pt x="42" y="102"/>
                      </a:lnTo>
                      <a:lnTo>
                        <a:pt x="48" y="93"/>
                      </a:lnTo>
                      <a:lnTo>
                        <a:pt x="53" y="85"/>
                      </a:lnTo>
                      <a:lnTo>
                        <a:pt x="57" y="76"/>
                      </a:lnTo>
                      <a:lnTo>
                        <a:pt x="64" y="67"/>
                      </a:lnTo>
                      <a:lnTo>
                        <a:pt x="70" y="60"/>
                      </a:lnTo>
                      <a:lnTo>
                        <a:pt x="74" y="51"/>
                      </a:lnTo>
                      <a:lnTo>
                        <a:pt x="80" y="42"/>
                      </a:lnTo>
                      <a:lnTo>
                        <a:pt x="86" y="34"/>
                      </a:lnTo>
                      <a:lnTo>
                        <a:pt x="90" y="26"/>
                      </a:lnTo>
                      <a:lnTo>
                        <a:pt x="96" y="19"/>
                      </a:lnTo>
                      <a:lnTo>
                        <a:pt x="101" y="12"/>
                      </a:lnTo>
                      <a:lnTo>
                        <a:pt x="80" y="0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66" y="22"/>
                      </a:lnTo>
                      <a:lnTo>
                        <a:pt x="61" y="29"/>
                      </a:lnTo>
                      <a:lnTo>
                        <a:pt x="56" y="38"/>
                      </a:lnTo>
                      <a:lnTo>
                        <a:pt x="50" y="45"/>
                      </a:lnTo>
                      <a:lnTo>
                        <a:pt x="45" y="54"/>
                      </a:lnTo>
                      <a:lnTo>
                        <a:pt x="38" y="63"/>
                      </a:lnTo>
                      <a:lnTo>
                        <a:pt x="32" y="73"/>
                      </a:lnTo>
                      <a:lnTo>
                        <a:pt x="27" y="80"/>
                      </a:lnTo>
                      <a:lnTo>
                        <a:pt x="22" y="90"/>
                      </a:lnTo>
                      <a:lnTo>
                        <a:pt x="18" y="98"/>
                      </a:lnTo>
                      <a:lnTo>
                        <a:pt x="12" y="106"/>
                      </a:lnTo>
                      <a:lnTo>
                        <a:pt x="8" y="114"/>
                      </a:lnTo>
                      <a:lnTo>
                        <a:pt x="5" y="121"/>
                      </a:lnTo>
                      <a:lnTo>
                        <a:pt x="0" y="130"/>
                      </a:lnTo>
                      <a:lnTo>
                        <a:pt x="0" y="137"/>
                      </a:lnTo>
                      <a:lnTo>
                        <a:pt x="22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5" name="Freeform 74"/>
                <p:cNvSpPr>
                  <a:spLocks/>
                </p:cNvSpPr>
                <p:nvPr/>
              </p:nvSpPr>
              <p:spPr bwMode="auto">
                <a:xfrm>
                  <a:off x="5086" y="2831"/>
                  <a:ext cx="49" cy="127"/>
                </a:xfrm>
                <a:custGeom>
                  <a:avLst/>
                  <a:gdLst>
                    <a:gd name="T0" fmla="*/ 147 w 147"/>
                    <a:gd name="T1" fmla="*/ 381 h 381"/>
                    <a:gd name="T2" fmla="*/ 147 w 147"/>
                    <a:gd name="T3" fmla="*/ 371 h 381"/>
                    <a:gd name="T4" fmla="*/ 138 w 147"/>
                    <a:gd name="T5" fmla="*/ 346 h 381"/>
                    <a:gd name="T6" fmla="*/ 130 w 147"/>
                    <a:gd name="T7" fmla="*/ 323 h 381"/>
                    <a:gd name="T8" fmla="*/ 120 w 147"/>
                    <a:gd name="T9" fmla="*/ 300 h 381"/>
                    <a:gd name="T10" fmla="*/ 111 w 147"/>
                    <a:gd name="T11" fmla="*/ 277 h 381"/>
                    <a:gd name="T12" fmla="*/ 102 w 147"/>
                    <a:gd name="T13" fmla="*/ 255 h 381"/>
                    <a:gd name="T14" fmla="*/ 93 w 147"/>
                    <a:gd name="T15" fmla="*/ 231 h 381"/>
                    <a:gd name="T16" fmla="*/ 86 w 147"/>
                    <a:gd name="T17" fmla="*/ 210 h 381"/>
                    <a:gd name="T18" fmla="*/ 77 w 147"/>
                    <a:gd name="T19" fmla="*/ 186 h 381"/>
                    <a:gd name="T20" fmla="*/ 70 w 147"/>
                    <a:gd name="T21" fmla="*/ 164 h 381"/>
                    <a:gd name="T22" fmla="*/ 63 w 147"/>
                    <a:gd name="T23" fmla="*/ 141 h 381"/>
                    <a:gd name="T24" fmla="*/ 54 w 147"/>
                    <a:gd name="T25" fmla="*/ 119 h 381"/>
                    <a:gd name="T26" fmla="*/ 48 w 147"/>
                    <a:gd name="T27" fmla="*/ 96 h 381"/>
                    <a:gd name="T28" fmla="*/ 41 w 147"/>
                    <a:gd name="T29" fmla="*/ 73 h 381"/>
                    <a:gd name="T30" fmla="*/ 35 w 147"/>
                    <a:gd name="T31" fmla="*/ 48 h 381"/>
                    <a:gd name="T32" fmla="*/ 29 w 147"/>
                    <a:gd name="T33" fmla="*/ 25 h 381"/>
                    <a:gd name="T34" fmla="*/ 22 w 147"/>
                    <a:gd name="T35" fmla="*/ 0 h 381"/>
                    <a:gd name="T36" fmla="*/ 0 w 147"/>
                    <a:gd name="T37" fmla="*/ 6 h 381"/>
                    <a:gd name="T38" fmla="*/ 6 w 147"/>
                    <a:gd name="T39" fmla="*/ 31 h 381"/>
                    <a:gd name="T40" fmla="*/ 12 w 147"/>
                    <a:gd name="T41" fmla="*/ 55 h 381"/>
                    <a:gd name="T42" fmla="*/ 19 w 147"/>
                    <a:gd name="T43" fmla="*/ 79 h 381"/>
                    <a:gd name="T44" fmla="*/ 25 w 147"/>
                    <a:gd name="T45" fmla="*/ 102 h 381"/>
                    <a:gd name="T46" fmla="*/ 32 w 147"/>
                    <a:gd name="T47" fmla="*/ 127 h 381"/>
                    <a:gd name="T48" fmla="*/ 40 w 147"/>
                    <a:gd name="T49" fmla="*/ 148 h 381"/>
                    <a:gd name="T50" fmla="*/ 48 w 147"/>
                    <a:gd name="T51" fmla="*/ 172 h 381"/>
                    <a:gd name="T52" fmla="*/ 56 w 147"/>
                    <a:gd name="T53" fmla="*/ 195 h 381"/>
                    <a:gd name="T54" fmla="*/ 64 w 147"/>
                    <a:gd name="T55" fmla="*/ 217 h 381"/>
                    <a:gd name="T56" fmla="*/ 72 w 147"/>
                    <a:gd name="T57" fmla="*/ 240 h 381"/>
                    <a:gd name="T58" fmla="*/ 80 w 147"/>
                    <a:gd name="T59" fmla="*/ 262 h 381"/>
                    <a:gd name="T60" fmla="*/ 89 w 147"/>
                    <a:gd name="T61" fmla="*/ 285 h 381"/>
                    <a:gd name="T62" fmla="*/ 99 w 147"/>
                    <a:gd name="T63" fmla="*/ 309 h 381"/>
                    <a:gd name="T64" fmla="*/ 108 w 147"/>
                    <a:gd name="T65" fmla="*/ 332 h 381"/>
                    <a:gd name="T66" fmla="*/ 117 w 147"/>
                    <a:gd name="T67" fmla="*/ 355 h 381"/>
                    <a:gd name="T68" fmla="*/ 125 w 147"/>
                    <a:gd name="T69" fmla="*/ 380 h 381"/>
                    <a:gd name="T70" fmla="*/ 127 w 147"/>
                    <a:gd name="T71" fmla="*/ 368 h 381"/>
                    <a:gd name="T72" fmla="*/ 147 w 147"/>
                    <a:gd name="T73" fmla="*/ 381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7" h="381">
                      <a:moveTo>
                        <a:pt x="147" y="381"/>
                      </a:moveTo>
                      <a:lnTo>
                        <a:pt x="147" y="371"/>
                      </a:lnTo>
                      <a:lnTo>
                        <a:pt x="138" y="346"/>
                      </a:lnTo>
                      <a:lnTo>
                        <a:pt x="130" y="323"/>
                      </a:lnTo>
                      <a:lnTo>
                        <a:pt x="120" y="300"/>
                      </a:lnTo>
                      <a:lnTo>
                        <a:pt x="111" y="277"/>
                      </a:lnTo>
                      <a:lnTo>
                        <a:pt x="102" y="255"/>
                      </a:lnTo>
                      <a:lnTo>
                        <a:pt x="93" y="231"/>
                      </a:lnTo>
                      <a:lnTo>
                        <a:pt x="86" y="210"/>
                      </a:lnTo>
                      <a:lnTo>
                        <a:pt x="77" y="186"/>
                      </a:lnTo>
                      <a:lnTo>
                        <a:pt x="70" y="164"/>
                      </a:lnTo>
                      <a:lnTo>
                        <a:pt x="63" y="141"/>
                      </a:lnTo>
                      <a:lnTo>
                        <a:pt x="54" y="119"/>
                      </a:lnTo>
                      <a:lnTo>
                        <a:pt x="48" y="96"/>
                      </a:lnTo>
                      <a:lnTo>
                        <a:pt x="41" y="73"/>
                      </a:lnTo>
                      <a:lnTo>
                        <a:pt x="35" y="48"/>
                      </a:lnTo>
                      <a:lnTo>
                        <a:pt x="29" y="25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" y="31"/>
                      </a:lnTo>
                      <a:lnTo>
                        <a:pt x="12" y="55"/>
                      </a:lnTo>
                      <a:lnTo>
                        <a:pt x="19" y="79"/>
                      </a:lnTo>
                      <a:lnTo>
                        <a:pt x="25" y="102"/>
                      </a:lnTo>
                      <a:lnTo>
                        <a:pt x="32" y="127"/>
                      </a:lnTo>
                      <a:lnTo>
                        <a:pt x="40" y="148"/>
                      </a:lnTo>
                      <a:lnTo>
                        <a:pt x="48" y="172"/>
                      </a:lnTo>
                      <a:lnTo>
                        <a:pt x="56" y="195"/>
                      </a:lnTo>
                      <a:lnTo>
                        <a:pt x="64" y="217"/>
                      </a:lnTo>
                      <a:lnTo>
                        <a:pt x="72" y="240"/>
                      </a:lnTo>
                      <a:lnTo>
                        <a:pt x="80" y="262"/>
                      </a:lnTo>
                      <a:lnTo>
                        <a:pt x="89" y="285"/>
                      </a:lnTo>
                      <a:lnTo>
                        <a:pt x="99" y="309"/>
                      </a:lnTo>
                      <a:lnTo>
                        <a:pt x="108" y="332"/>
                      </a:lnTo>
                      <a:lnTo>
                        <a:pt x="117" y="355"/>
                      </a:lnTo>
                      <a:lnTo>
                        <a:pt x="125" y="380"/>
                      </a:lnTo>
                      <a:lnTo>
                        <a:pt x="127" y="368"/>
                      </a:lnTo>
                      <a:lnTo>
                        <a:pt x="147" y="3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6" name="Freeform 75"/>
                <p:cNvSpPr>
                  <a:spLocks/>
                </p:cNvSpPr>
                <p:nvPr/>
              </p:nvSpPr>
              <p:spPr bwMode="auto">
                <a:xfrm>
                  <a:off x="5087" y="2954"/>
                  <a:ext cx="48" cy="85"/>
                </a:xfrm>
                <a:custGeom>
                  <a:avLst/>
                  <a:gdLst>
                    <a:gd name="T0" fmla="*/ 1 w 145"/>
                    <a:gd name="T1" fmla="*/ 256 h 256"/>
                    <a:gd name="T2" fmla="*/ 22 w 145"/>
                    <a:gd name="T3" fmla="*/ 253 h 256"/>
                    <a:gd name="T4" fmla="*/ 29 w 145"/>
                    <a:gd name="T5" fmla="*/ 234 h 256"/>
                    <a:gd name="T6" fmla="*/ 38 w 145"/>
                    <a:gd name="T7" fmla="*/ 215 h 256"/>
                    <a:gd name="T8" fmla="*/ 45 w 145"/>
                    <a:gd name="T9" fmla="*/ 198 h 256"/>
                    <a:gd name="T10" fmla="*/ 52 w 145"/>
                    <a:gd name="T11" fmla="*/ 182 h 256"/>
                    <a:gd name="T12" fmla="*/ 59 w 145"/>
                    <a:gd name="T13" fmla="*/ 166 h 256"/>
                    <a:gd name="T14" fmla="*/ 67 w 145"/>
                    <a:gd name="T15" fmla="*/ 150 h 256"/>
                    <a:gd name="T16" fmla="*/ 72 w 145"/>
                    <a:gd name="T17" fmla="*/ 135 h 256"/>
                    <a:gd name="T18" fmla="*/ 80 w 145"/>
                    <a:gd name="T19" fmla="*/ 121 h 256"/>
                    <a:gd name="T20" fmla="*/ 87 w 145"/>
                    <a:gd name="T21" fmla="*/ 106 h 256"/>
                    <a:gd name="T22" fmla="*/ 94 w 145"/>
                    <a:gd name="T23" fmla="*/ 93 h 256"/>
                    <a:gd name="T24" fmla="*/ 102 w 145"/>
                    <a:gd name="T25" fmla="*/ 80 h 256"/>
                    <a:gd name="T26" fmla="*/ 110 w 145"/>
                    <a:gd name="T27" fmla="*/ 67 h 256"/>
                    <a:gd name="T28" fmla="*/ 118 w 145"/>
                    <a:gd name="T29" fmla="*/ 54 h 256"/>
                    <a:gd name="T30" fmla="*/ 126 w 145"/>
                    <a:gd name="T31" fmla="*/ 41 h 256"/>
                    <a:gd name="T32" fmla="*/ 135 w 145"/>
                    <a:gd name="T33" fmla="*/ 28 h 256"/>
                    <a:gd name="T34" fmla="*/ 145 w 145"/>
                    <a:gd name="T35" fmla="*/ 13 h 256"/>
                    <a:gd name="T36" fmla="*/ 125 w 145"/>
                    <a:gd name="T37" fmla="*/ 0 h 256"/>
                    <a:gd name="T38" fmla="*/ 116 w 145"/>
                    <a:gd name="T39" fmla="*/ 15 h 256"/>
                    <a:gd name="T40" fmla="*/ 107 w 145"/>
                    <a:gd name="T41" fmla="*/ 28 h 256"/>
                    <a:gd name="T42" fmla="*/ 99 w 145"/>
                    <a:gd name="T43" fmla="*/ 42 h 256"/>
                    <a:gd name="T44" fmla="*/ 90 w 145"/>
                    <a:gd name="T45" fmla="*/ 55 h 256"/>
                    <a:gd name="T46" fmla="*/ 83 w 145"/>
                    <a:gd name="T47" fmla="*/ 70 h 256"/>
                    <a:gd name="T48" fmla="*/ 74 w 145"/>
                    <a:gd name="T49" fmla="*/ 83 h 256"/>
                    <a:gd name="T50" fmla="*/ 67 w 145"/>
                    <a:gd name="T51" fmla="*/ 96 h 256"/>
                    <a:gd name="T52" fmla="*/ 59 w 145"/>
                    <a:gd name="T53" fmla="*/ 111 h 256"/>
                    <a:gd name="T54" fmla="*/ 52 w 145"/>
                    <a:gd name="T55" fmla="*/ 125 h 256"/>
                    <a:gd name="T56" fmla="*/ 45 w 145"/>
                    <a:gd name="T57" fmla="*/ 140 h 256"/>
                    <a:gd name="T58" fmla="*/ 38 w 145"/>
                    <a:gd name="T59" fmla="*/ 156 h 256"/>
                    <a:gd name="T60" fmla="*/ 30 w 145"/>
                    <a:gd name="T61" fmla="*/ 172 h 256"/>
                    <a:gd name="T62" fmla="*/ 23 w 145"/>
                    <a:gd name="T63" fmla="*/ 189 h 256"/>
                    <a:gd name="T64" fmla="*/ 16 w 145"/>
                    <a:gd name="T65" fmla="*/ 207 h 256"/>
                    <a:gd name="T66" fmla="*/ 7 w 145"/>
                    <a:gd name="T67" fmla="*/ 226 h 256"/>
                    <a:gd name="T68" fmla="*/ 0 w 145"/>
                    <a:gd name="T69" fmla="*/ 245 h 256"/>
                    <a:gd name="T70" fmla="*/ 20 w 145"/>
                    <a:gd name="T71" fmla="*/ 243 h 256"/>
                    <a:gd name="T72" fmla="*/ 1 w 145"/>
                    <a:gd name="T73" fmla="*/ 256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5" h="256">
                      <a:moveTo>
                        <a:pt x="1" y="256"/>
                      </a:moveTo>
                      <a:lnTo>
                        <a:pt x="22" y="253"/>
                      </a:lnTo>
                      <a:lnTo>
                        <a:pt x="29" y="234"/>
                      </a:lnTo>
                      <a:lnTo>
                        <a:pt x="38" y="215"/>
                      </a:lnTo>
                      <a:lnTo>
                        <a:pt x="45" y="198"/>
                      </a:lnTo>
                      <a:lnTo>
                        <a:pt x="52" y="182"/>
                      </a:lnTo>
                      <a:lnTo>
                        <a:pt x="59" y="166"/>
                      </a:lnTo>
                      <a:lnTo>
                        <a:pt x="67" y="150"/>
                      </a:lnTo>
                      <a:lnTo>
                        <a:pt x="72" y="135"/>
                      </a:lnTo>
                      <a:lnTo>
                        <a:pt x="80" y="121"/>
                      </a:lnTo>
                      <a:lnTo>
                        <a:pt x="87" y="106"/>
                      </a:lnTo>
                      <a:lnTo>
                        <a:pt x="94" y="93"/>
                      </a:lnTo>
                      <a:lnTo>
                        <a:pt x="102" y="80"/>
                      </a:lnTo>
                      <a:lnTo>
                        <a:pt x="110" y="67"/>
                      </a:lnTo>
                      <a:lnTo>
                        <a:pt x="118" y="54"/>
                      </a:lnTo>
                      <a:lnTo>
                        <a:pt x="126" y="41"/>
                      </a:lnTo>
                      <a:lnTo>
                        <a:pt x="135" y="28"/>
                      </a:lnTo>
                      <a:lnTo>
                        <a:pt x="145" y="13"/>
                      </a:lnTo>
                      <a:lnTo>
                        <a:pt x="125" y="0"/>
                      </a:lnTo>
                      <a:lnTo>
                        <a:pt x="116" y="15"/>
                      </a:lnTo>
                      <a:lnTo>
                        <a:pt x="107" y="28"/>
                      </a:lnTo>
                      <a:lnTo>
                        <a:pt x="99" y="42"/>
                      </a:lnTo>
                      <a:lnTo>
                        <a:pt x="90" y="55"/>
                      </a:lnTo>
                      <a:lnTo>
                        <a:pt x="83" y="70"/>
                      </a:lnTo>
                      <a:lnTo>
                        <a:pt x="74" y="83"/>
                      </a:lnTo>
                      <a:lnTo>
                        <a:pt x="67" y="96"/>
                      </a:lnTo>
                      <a:lnTo>
                        <a:pt x="59" y="111"/>
                      </a:lnTo>
                      <a:lnTo>
                        <a:pt x="52" y="125"/>
                      </a:lnTo>
                      <a:lnTo>
                        <a:pt x="45" y="140"/>
                      </a:lnTo>
                      <a:lnTo>
                        <a:pt x="38" y="156"/>
                      </a:lnTo>
                      <a:lnTo>
                        <a:pt x="30" y="172"/>
                      </a:lnTo>
                      <a:lnTo>
                        <a:pt x="23" y="189"/>
                      </a:lnTo>
                      <a:lnTo>
                        <a:pt x="16" y="207"/>
                      </a:lnTo>
                      <a:lnTo>
                        <a:pt x="7" y="226"/>
                      </a:lnTo>
                      <a:lnTo>
                        <a:pt x="0" y="245"/>
                      </a:lnTo>
                      <a:lnTo>
                        <a:pt x="20" y="243"/>
                      </a:lnTo>
                      <a:lnTo>
                        <a:pt x="1" y="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7" name="Freeform 76"/>
                <p:cNvSpPr>
                  <a:spLocks/>
                </p:cNvSpPr>
                <p:nvPr/>
              </p:nvSpPr>
              <p:spPr bwMode="auto">
                <a:xfrm>
                  <a:off x="5050" y="2990"/>
                  <a:ext cx="43" cy="49"/>
                </a:xfrm>
                <a:custGeom>
                  <a:avLst/>
                  <a:gdLst>
                    <a:gd name="T0" fmla="*/ 0 w 129"/>
                    <a:gd name="T1" fmla="*/ 6 h 147"/>
                    <a:gd name="T2" fmla="*/ 3 w 129"/>
                    <a:gd name="T3" fmla="*/ 16 h 147"/>
                    <a:gd name="T4" fmla="*/ 8 w 129"/>
                    <a:gd name="T5" fmla="*/ 24 h 147"/>
                    <a:gd name="T6" fmla="*/ 14 w 129"/>
                    <a:gd name="T7" fmla="*/ 31 h 147"/>
                    <a:gd name="T8" fmla="*/ 23 w 129"/>
                    <a:gd name="T9" fmla="*/ 38 h 147"/>
                    <a:gd name="T10" fmla="*/ 29 w 129"/>
                    <a:gd name="T11" fmla="*/ 45 h 147"/>
                    <a:gd name="T12" fmla="*/ 36 w 129"/>
                    <a:gd name="T13" fmla="*/ 54 h 147"/>
                    <a:gd name="T14" fmla="*/ 42 w 129"/>
                    <a:gd name="T15" fmla="*/ 61 h 147"/>
                    <a:gd name="T16" fmla="*/ 49 w 129"/>
                    <a:gd name="T17" fmla="*/ 70 h 147"/>
                    <a:gd name="T18" fmla="*/ 56 w 129"/>
                    <a:gd name="T19" fmla="*/ 77 h 147"/>
                    <a:gd name="T20" fmla="*/ 62 w 129"/>
                    <a:gd name="T21" fmla="*/ 86 h 147"/>
                    <a:gd name="T22" fmla="*/ 70 w 129"/>
                    <a:gd name="T23" fmla="*/ 93 h 147"/>
                    <a:gd name="T24" fmla="*/ 77 w 129"/>
                    <a:gd name="T25" fmla="*/ 102 h 147"/>
                    <a:gd name="T26" fmla="*/ 84 w 129"/>
                    <a:gd name="T27" fmla="*/ 111 h 147"/>
                    <a:gd name="T28" fmla="*/ 90 w 129"/>
                    <a:gd name="T29" fmla="*/ 120 h 147"/>
                    <a:gd name="T30" fmla="*/ 96 w 129"/>
                    <a:gd name="T31" fmla="*/ 128 h 147"/>
                    <a:gd name="T32" fmla="*/ 103 w 129"/>
                    <a:gd name="T33" fmla="*/ 137 h 147"/>
                    <a:gd name="T34" fmla="*/ 110 w 129"/>
                    <a:gd name="T35" fmla="*/ 147 h 147"/>
                    <a:gd name="T36" fmla="*/ 129 w 129"/>
                    <a:gd name="T37" fmla="*/ 134 h 147"/>
                    <a:gd name="T38" fmla="*/ 123 w 129"/>
                    <a:gd name="T39" fmla="*/ 124 h 147"/>
                    <a:gd name="T40" fmla="*/ 116 w 129"/>
                    <a:gd name="T41" fmla="*/ 115 h 147"/>
                    <a:gd name="T42" fmla="*/ 109 w 129"/>
                    <a:gd name="T43" fmla="*/ 105 h 147"/>
                    <a:gd name="T44" fmla="*/ 102 w 129"/>
                    <a:gd name="T45" fmla="*/ 96 h 147"/>
                    <a:gd name="T46" fmla="*/ 94 w 129"/>
                    <a:gd name="T47" fmla="*/ 88 h 147"/>
                    <a:gd name="T48" fmla="*/ 88 w 129"/>
                    <a:gd name="T49" fmla="*/ 79 h 147"/>
                    <a:gd name="T50" fmla="*/ 81 w 129"/>
                    <a:gd name="T51" fmla="*/ 70 h 147"/>
                    <a:gd name="T52" fmla="*/ 74 w 129"/>
                    <a:gd name="T53" fmla="*/ 63 h 147"/>
                    <a:gd name="T54" fmla="*/ 67 w 129"/>
                    <a:gd name="T55" fmla="*/ 54 h 147"/>
                    <a:gd name="T56" fmla="*/ 61 w 129"/>
                    <a:gd name="T57" fmla="*/ 45 h 147"/>
                    <a:gd name="T58" fmla="*/ 54 w 129"/>
                    <a:gd name="T59" fmla="*/ 38 h 147"/>
                    <a:gd name="T60" fmla="*/ 46 w 129"/>
                    <a:gd name="T61" fmla="*/ 31 h 147"/>
                    <a:gd name="T62" fmla="*/ 39 w 129"/>
                    <a:gd name="T63" fmla="*/ 24 h 147"/>
                    <a:gd name="T64" fmla="*/ 33 w 129"/>
                    <a:gd name="T65" fmla="*/ 15 h 147"/>
                    <a:gd name="T66" fmla="*/ 26 w 129"/>
                    <a:gd name="T67" fmla="*/ 8 h 147"/>
                    <a:gd name="T68" fmla="*/ 19 w 129"/>
                    <a:gd name="T69" fmla="*/ 0 h 147"/>
                    <a:gd name="T70" fmla="*/ 22 w 129"/>
                    <a:gd name="T71" fmla="*/ 9 h 147"/>
                    <a:gd name="T72" fmla="*/ 0 w 129"/>
                    <a:gd name="T73" fmla="*/ 6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47">
                      <a:moveTo>
                        <a:pt x="0" y="6"/>
                      </a:moveTo>
                      <a:lnTo>
                        <a:pt x="3" y="16"/>
                      </a:lnTo>
                      <a:lnTo>
                        <a:pt x="8" y="24"/>
                      </a:lnTo>
                      <a:lnTo>
                        <a:pt x="14" y="31"/>
                      </a:lnTo>
                      <a:lnTo>
                        <a:pt x="23" y="38"/>
                      </a:lnTo>
                      <a:lnTo>
                        <a:pt x="29" y="45"/>
                      </a:lnTo>
                      <a:lnTo>
                        <a:pt x="36" y="54"/>
                      </a:lnTo>
                      <a:lnTo>
                        <a:pt x="42" y="61"/>
                      </a:lnTo>
                      <a:lnTo>
                        <a:pt x="49" y="70"/>
                      </a:lnTo>
                      <a:lnTo>
                        <a:pt x="56" y="77"/>
                      </a:lnTo>
                      <a:lnTo>
                        <a:pt x="62" y="86"/>
                      </a:lnTo>
                      <a:lnTo>
                        <a:pt x="70" y="93"/>
                      </a:lnTo>
                      <a:lnTo>
                        <a:pt x="77" y="102"/>
                      </a:lnTo>
                      <a:lnTo>
                        <a:pt x="84" y="111"/>
                      </a:lnTo>
                      <a:lnTo>
                        <a:pt x="90" y="120"/>
                      </a:lnTo>
                      <a:lnTo>
                        <a:pt x="96" y="128"/>
                      </a:lnTo>
                      <a:lnTo>
                        <a:pt x="103" y="137"/>
                      </a:lnTo>
                      <a:lnTo>
                        <a:pt x="110" y="147"/>
                      </a:lnTo>
                      <a:lnTo>
                        <a:pt x="129" y="134"/>
                      </a:lnTo>
                      <a:lnTo>
                        <a:pt x="123" y="124"/>
                      </a:lnTo>
                      <a:lnTo>
                        <a:pt x="116" y="115"/>
                      </a:lnTo>
                      <a:lnTo>
                        <a:pt x="109" y="105"/>
                      </a:lnTo>
                      <a:lnTo>
                        <a:pt x="102" y="96"/>
                      </a:lnTo>
                      <a:lnTo>
                        <a:pt x="94" y="88"/>
                      </a:lnTo>
                      <a:lnTo>
                        <a:pt x="88" y="79"/>
                      </a:lnTo>
                      <a:lnTo>
                        <a:pt x="81" y="70"/>
                      </a:lnTo>
                      <a:lnTo>
                        <a:pt x="74" y="63"/>
                      </a:lnTo>
                      <a:lnTo>
                        <a:pt x="67" y="54"/>
                      </a:lnTo>
                      <a:lnTo>
                        <a:pt x="61" y="45"/>
                      </a:lnTo>
                      <a:lnTo>
                        <a:pt x="54" y="38"/>
                      </a:lnTo>
                      <a:lnTo>
                        <a:pt x="46" y="31"/>
                      </a:lnTo>
                      <a:lnTo>
                        <a:pt x="39" y="24"/>
                      </a:lnTo>
                      <a:lnTo>
                        <a:pt x="33" y="15"/>
                      </a:lnTo>
                      <a:lnTo>
                        <a:pt x="26" y="8"/>
                      </a:lnTo>
                      <a:lnTo>
                        <a:pt x="19" y="0"/>
                      </a:lnTo>
                      <a:lnTo>
                        <a:pt x="22" y="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8" name="Freeform 77"/>
                <p:cNvSpPr>
                  <a:spLocks/>
                </p:cNvSpPr>
                <p:nvPr/>
              </p:nvSpPr>
              <p:spPr bwMode="auto">
                <a:xfrm>
                  <a:off x="5050" y="2829"/>
                  <a:ext cx="38" cy="164"/>
                </a:xfrm>
                <a:custGeom>
                  <a:avLst/>
                  <a:gdLst>
                    <a:gd name="T0" fmla="*/ 90 w 113"/>
                    <a:gd name="T1" fmla="*/ 3 h 492"/>
                    <a:gd name="T2" fmla="*/ 84 w 113"/>
                    <a:gd name="T3" fmla="*/ 34 h 492"/>
                    <a:gd name="T4" fmla="*/ 78 w 113"/>
                    <a:gd name="T5" fmla="*/ 63 h 492"/>
                    <a:gd name="T6" fmla="*/ 72 w 113"/>
                    <a:gd name="T7" fmla="*/ 93 h 492"/>
                    <a:gd name="T8" fmla="*/ 65 w 113"/>
                    <a:gd name="T9" fmla="*/ 122 h 492"/>
                    <a:gd name="T10" fmla="*/ 59 w 113"/>
                    <a:gd name="T11" fmla="*/ 153 h 492"/>
                    <a:gd name="T12" fmla="*/ 52 w 113"/>
                    <a:gd name="T13" fmla="*/ 182 h 492"/>
                    <a:gd name="T14" fmla="*/ 46 w 113"/>
                    <a:gd name="T15" fmla="*/ 213 h 492"/>
                    <a:gd name="T16" fmla="*/ 40 w 113"/>
                    <a:gd name="T17" fmla="*/ 242 h 492"/>
                    <a:gd name="T18" fmla="*/ 33 w 113"/>
                    <a:gd name="T19" fmla="*/ 272 h 492"/>
                    <a:gd name="T20" fmla="*/ 27 w 113"/>
                    <a:gd name="T21" fmla="*/ 303 h 492"/>
                    <a:gd name="T22" fmla="*/ 22 w 113"/>
                    <a:gd name="T23" fmla="*/ 333 h 492"/>
                    <a:gd name="T24" fmla="*/ 17 w 113"/>
                    <a:gd name="T25" fmla="*/ 364 h 492"/>
                    <a:gd name="T26" fmla="*/ 11 w 113"/>
                    <a:gd name="T27" fmla="*/ 395 h 492"/>
                    <a:gd name="T28" fmla="*/ 7 w 113"/>
                    <a:gd name="T29" fmla="*/ 427 h 492"/>
                    <a:gd name="T30" fmla="*/ 3 w 113"/>
                    <a:gd name="T31" fmla="*/ 457 h 492"/>
                    <a:gd name="T32" fmla="*/ 0 w 113"/>
                    <a:gd name="T33" fmla="*/ 489 h 492"/>
                    <a:gd name="T34" fmla="*/ 23 w 113"/>
                    <a:gd name="T35" fmla="*/ 476 h 492"/>
                    <a:gd name="T36" fmla="*/ 27 w 113"/>
                    <a:gd name="T37" fmla="*/ 445 h 492"/>
                    <a:gd name="T38" fmla="*/ 32 w 113"/>
                    <a:gd name="T39" fmla="*/ 415 h 492"/>
                    <a:gd name="T40" fmla="*/ 38 w 113"/>
                    <a:gd name="T41" fmla="*/ 383 h 492"/>
                    <a:gd name="T42" fmla="*/ 42 w 113"/>
                    <a:gd name="T43" fmla="*/ 352 h 492"/>
                    <a:gd name="T44" fmla="*/ 48 w 113"/>
                    <a:gd name="T45" fmla="*/ 322 h 492"/>
                    <a:gd name="T46" fmla="*/ 54 w 113"/>
                    <a:gd name="T47" fmla="*/ 293 h 492"/>
                    <a:gd name="T48" fmla="*/ 59 w 113"/>
                    <a:gd name="T49" fmla="*/ 262 h 492"/>
                    <a:gd name="T50" fmla="*/ 65 w 113"/>
                    <a:gd name="T51" fmla="*/ 233 h 492"/>
                    <a:gd name="T52" fmla="*/ 72 w 113"/>
                    <a:gd name="T53" fmla="*/ 202 h 492"/>
                    <a:gd name="T54" fmla="*/ 78 w 113"/>
                    <a:gd name="T55" fmla="*/ 173 h 492"/>
                    <a:gd name="T56" fmla="*/ 86 w 113"/>
                    <a:gd name="T57" fmla="*/ 143 h 492"/>
                    <a:gd name="T58" fmla="*/ 91 w 113"/>
                    <a:gd name="T59" fmla="*/ 112 h 492"/>
                    <a:gd name="T60" fmla="*/ 99 w 113"/>
                    <a:gd name="T61" fmla="*/ 83 h 492"/>
                    <a:gd name="T62" fmla="*/ 103 w 113"/>
                    <a:gd name="T63" fmla="*/ 53 h 492"/>
                    <a:gd name="T64" fmla="*/ 110 w 113"/>
                    <a:gd name="T65" fmla="*/ 24 h 492"/>
                    <a:gd name="T66" fmla="*/ 112 w 113"/>
                    <a:gd name="T67" fmla="*/ 0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3" h="492">
                      <a:moveTo>
                        <a:pt x="91" y="12"/>
                      </a:moveTo>
                      <a:lnTo>
                        <a:pt x="90" y="3"/>
                      </a:lnTo>
                      <a:lnTo>
                        <a:pt x="87" y="19"/>
                      </a:lnTo>
                      <a:lnTo>
                        <a:pt x="84" y="34"/>
                      </a:lnTo>
                      <a:lnTo>
                        <a:pt x="81" y="48"/>
                      </a:lnTo>
                      <a:lnTo>
                        <a:pt x="78" y="63"/>
                      </a:lnTo>
                      <a:lnTo>
                        <a:pt x="75" y="79"/>
                      </a:lnTo>
                      <a:lnTo>
                        <a:pt x="72" y="93"/>
                      </a:lnTo>
                      <a:lnTo>
                        <a:pt x="70" y="108"/>
                      </a:lnTo>
                      <a:lnTo>
                        <a:pt x="65" y="122"/>
                      </a:lnTo>
                      <a:lnTo>
                        <a:pt x="62" y="137"/>
                      </a:lnTo>
                      <a:lnTo>
                        <a:pt x="59" y="153"/>
                      </a:lnTo>
                      <a:lnTo>
                        <a:pt x="55" y="168"/>
                      </a:lnTo>
                      <a:lnTo>
                        <a:pt x="52" y="182"/>
                      </a:lnTo>
                      <a:lnTo>
                        <a:pt x="49" y="198"/>
                      </a:lnTo>
                      <a:lnTo>
                        <a:pt x="46" y="213"/>
                      </a:lnTo>
                      <a:lnTo>
                        <a:pt x="43" y="227"/>
                      </a:lnTo>
                      <a:lnTo>
                        <a:pt x="40" y="242"/>
                      </a:lnTo>
                      <a:lnTo>
                        <a:pt x="38" y="256"/>
                      </a:lnTo>
                      <a:lnTo>
                        <a:pt x="33" y="272"/>
                      </a:lnTo>
                      <a:lnTo>
                        <a:pt x="30" y="287"/>
                      </a:lnTo>
                      <a:lnTo>
                        <a:pt x="27" y="303"/>
                      </a:lnTo>
                      <a:lnTo>
                        <a:pt x="24" y="317"/>
                      </a:lnTo>
                      <a:lnTo>
                        <a:pt x="22" y="333"/>
                      </a:lnTo>
                      <a:lnTo>
                        <a:pt x="19" y="348"/>
                      </a:lnTo>
                      <a:lnTo>
                        <a:pt x="17" y="364"/>
                      </a:lnTo>
                      <a:lnTo>
                        <a:pt x="14" y="380"/>
                      </a:lnTo>
                      <a:lnTo>
                        <a:pt x="11" y="395"/>
                      </a:lnTo>
                      <a:lnTo>
                        <a:pt x="8" y="411"/>
                      </a:lnTo>
                      <a:lnTo>
                        <a:pt x="7" y="427"/>
                      </a:lnTo>
                      <a:lnTo>
                        <a:pt x="6" y="441"/>
                      </a:lnTo>
                      <a:lnTo>
                        <a:pt x="3" y="457"/>
                      </a:lnTo>
                      <a:lnTo>
                        <a:pt x="1" y="473"/>
                      </a:lnTo>
                      <a:lnTo>
                        <a:pt x="0" y="489"/>
                      </a:lnTo>
                      <a:lnTo>
                        <a:pt x="22" y="492"/>
                      </a:lnTo>
                      <a:lnTo>
                        <a:pt x="23" y="476"/>
                      </a:lnTo>
                      <a:lnTo>
                        <a:pt x="24" y="461"/>
                      </a:lnTo>
                      <a:lnTo>
                        <a:pt x="27" y="445"/>
                      </a:lnTo>
                      <a:lnTo>
                        <a:pt x="30" y="429"/>
                      </a:lnTo>
                      <a:lnTo>
                        <a:pt x="32" y="415"/>
                      </a:lnTo>
                      <a:lnTo>
                        <a:pt x="35" y="399"/>
                      </a:lnTo>
                      <a:lnTo>
                        <a:pt x="38" y="383"/>
                      </a:lnTo>
                      <a:lnTo>
                        <a:pt x="40" y="368"/>
                      </a:lnTo>
                      <a:lnTo>
                        <a:pt x="42" y="352"/>
                      </a:lnTo>
                      <a:lnTo>
                        <a:pt x="45" y="338"/>
                      </a:lnTo>
                      <a:lnTo>
                        <a:pt x="48" y="322"/>
                      </a:lnTo>
                      <a:lnTo>
                        <a:pt x="51" y="307"/>
                      </a:lnTo>
                      <a:lnTo>
                        <a:pt x="54" y="293"/>
                      </a:lnTo>
                      <a:lnTo>
                        <a:pt x="56" y="277"/>
                      </a:lnTo>
                      <a:lnTo>
                        <a:pt x="59" y="262"/>
                      </a:lnTo>
                      <a:lnTo>
                        <a:pt x="62" y="248"/>
                      </a:lnTo>
                      <a:lnTo>
                        <a:pt x="65" y="233"/>
                      </a:lnTo>
                      <a:lnTo>
                        <a:pt x="70" y="217"/>
                      </a:lnTo>
                      <a:lnTo>
                        <a:pt x="72" y="202"/>
                      </a:lnTo>
                      <a:lnTo>
                        <a:pt x="75" y="186"/>
                      </a:lnTo>
                      <a:lnTo>
                        <a:pt x="78" y="173"/>
                      </a:lnTo>
                      <a:lnTo>
                        <a:pt x="83" y="157"/>
                      </a:lnTo>
                      <a:lnTo>
                        <a:pt x="86" y="143"/>
                      </a:lnTo>
                      <a:lnTo>
                        <a:pt x="88" y="128"/>
                      </a:lnTo>
                      <a:lnTo>
                        <a:pt x="91" y="112"/>
                      </a:lnTo>
                      <a:lnTo>
                        <a:pt x="94" y="98"/>
                      </a:lnTo>
                      <a:lnTo>
                        <a:pt x="99" y="83"/>
                      </a:lnTo>
                      <a:lnTo>
                        <a:pt x="100" y="69"/>
                      </a:lnTo>
                      <a:lnTo>
                        <a:pt x="103" y="53"/>
                      </a:lnTo>
                      <a:lnTo>
                        <a:pt x="107" y="38"/>
                      </a:lnTo>
                      <a:lnTo>
                        <a:pt x="110" y="24"/>
                      </a:lnTo>
                      <a:lnTo>
                        <a:pt x="113" y="9"/>
                      </a:lnTo>
                      <a:lnTo>
                        <a:pt x="112" y="0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9" name="Freeform 78"/>
                <p:cNvSpPr>
                  <a:spLocks/>
                </p:cNvSpPr>
                <p:nvPr/>
              </p:nvSpPr>
              <p:spPr bwMode="auto">
                <a:xfrm>
                  <a:off x="5058" y="2787"/>
                  <a:ext cx="30" cy="46"/>
                </a:xfrm>
                <a:custGeom>
                  <a:avLst/>
                  <a:gdLst>
                    <a:gd name="T0" fmla="*/ 1 w 89"/>
                    <a:gd name="T1" fmla="*/ 0 h 138"/>
                    <a:gd name="T2" fmla="*/ 0 w 89"/>
                    <a:gd name="T3" fmla="*/ 11 h 138"/>
                    <a:gd name="T4" fmla="*/ 3 w 89"/>
                    <a:gd name="T5" fmla="*/ 20 h 138"/>
                    <a:gd name="T6" fmla="*/ 7 w 89"/>
                    <a:gd name="T7" fmla="*/ 29 h 138"/>
                    <a:gd name="T8" fmla="*/ 10 w 89"/>
                    <a:gd name="T9" fmla="*/ 38 h 138"/>
                    <a:gd name="T10" fmla="*/ 16 w 89"/>
                    <a:gd name="T11" fmla="*/ 46 h 138"/>
                    <a:gd name="T12" fmla="*/ 20 w 89"/>
                    <a:gd name="T13" fmla="*/ 55 h 138"/>
                    <a:gd name="T14" fmla="*/ 25 w 89"/>
                    <a:gd name="T15" fmla="*/ 64 h 138"/>
                    <a:gd name="T16" fmla="*/ 29 w 89"/>
                    <a:gd name="T17" fmla="*/ 72 h 138"/>
                    <a:gd name="T18" fmla="*/ 33 w 89"/>
                    <a:gd name="T19" fmla="*/ 81 h 138"/>
                    <a:gd name="T20" fmla="*/ 39 w 89"/>
                    <a:gd name="T21" fmla="*/ 88 h 138"/>
                    <a:gd name="T22" fmla="*/ 42 w 89"/>
                    <a:gd name="T23" fmla="*/ 96 h 138"/>
                    <a:gd name="T24" fmla="*/ 48 w 89"/>
                    <a:gd name="T25" fmla="*/ 103 h 138"/>
                    <a:gd name="T26" fmla="*/ 52 w 89"/>
                    <a:gd name="T27" fmla="*/ 110 h 138"/>
                    <a:gd name="T28" fmla="*/ 57 w 89"/>
                    <a:gd name="T29" fmla="*/ 118 h 138"/>
                    <a:gd name="T30" fmla="*/ 61 w 89"/>
                    <a:gd name="T31" fmla="*/ 125 h 138"/>
                    <a:gd name="T32" fmla="*/ 64 w 89"/>
                    <a:gd name="T33" fmla="*/ 132 h 138"/>
                    <a:gd name="T34" fmla="*/ 68 w 89"/>
                    <a:gd name="T35" fmla="*/ 138 h 138"/>
                    <a:gd name="T36" fmla="*/ 89 w 89"/>
                    <a:gd name="T37" fmla="*/ 126 h 138"/>
                    <a:gd name="T38" fmla="*/ 86 w 89"/>
                    <a:gd name="T39" fmla="*/ 119 h 138"/>
                    <a:gd name="T40" fmla="*/ 80 w 89"/>
                    <a:gd name="T41" fmla="*/ 113 h 138"/>
                    <a:gd name="T42" fmla="*/ 77 w 89"/>
                    <a:gd name="T43" fmla="*/ 106 h 138"/>
                    <a:gd name="T44" fmla="*/ 73 w 89"/>
                    <a:gd name="T45" fmla="*/ 99 h 138"/>
                    <a:gd name="T46" fmla="*/ 68 w 89"/>
                    <a:gd name="T47" fmla="*/ 91 h 138"/>
                    <a:gd name="T48" fmla="*/ 64 w 89"/>
                    <a:gd name="T49" fmla="*/ 84 h 138"/>
                    <a:gd name="T50" fmla="*/ 60 w 89"/>
                    <a:gd name="T51" fmla="*/ 77 h 138"/>
                    <a:gd name="T52" fmla="*/ 54 w 89"/>
                    <a:gd name="T53" fmla="*/ 68 h 138"/>
                    <a:gd name="T54" fmla="*/ 49 w 89"/>
                    <a:gd name="T55" fmla="*/ 62 h 138"/>
                    <a:gd name="T56" fmla="*/ 45 w 89"/>
                    <a:gd name="T57" fmla="*/ 54 h 138"/>
                    <a:gd name="T58" fmla="*/ 41 w 89"/>
                    <a:gd name="T59" fmla="*/ 45 h 138"/>
                    <a:gd name="T60" fmla="*/ 36 w 89"/>
                    <a:gd name="T61" fmla="*/ 36 h 138"/>
                    <a:gd name="T62" fmla="*/ 32 w 89"/>
                    <a:gd name="T63" fmla="*/ 29 h 138"/>
                    <a:gd name="T64" fmla="*/ 29 w 89"/>
                    <a:gd name="T65" fmla="*/ 20 h 138"/>
                    <a:gd name="T66" fmla="*/ 25 w 89"/>
                    <a:gd name="T67" fmla="*/ 11 h 138"/>
                    <a:gd name="T68" fmla="*/ 22 w 89"/>
                    <a:gd name="T69" fmla="*/ 3 h 138"/>
                    <a:gd name="T70" fmla="*/ 20 w 89"/>
                    <a:gd name="T71" fmla="*/ 13 h 138"/>
                    <a:gd name="T72" fmla="*/ 1 w 89"/>
                    <a:gd name="T7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138">
                      <a:moveTo>
                        <a:pt x="1" y="0"/>
                      </a:moveTo>
                      <a:lnTo>
                        <a:pt x="0" y="11"/>
                      </a:lnTo>
                      <a:lnTo>
                        <a:pt x="3" y="20"/>
                      </a:lnTo>
                      <a:lnTo>
                        <a:pt x="7" y="29"/>
                      </a:lnTo>
                      <a:lnTo>
                        <a:pt x="10" y="38"/>
                      </a:lnTo>
                      <a:lnTo>
                        <a:pt x="16" y="46"/>
                      </a:lnTo>
                      <a:lnTo>
                        <a:pt x="20" y="55"/>
                      </a:lnTo>
                      <a:lnTo>
                        <a:pt x="25" y="64"/>
                      </a:lnTo>
                      <a:lnTo>
                        <a:pt x="29" y="72"/>
                      </a:lnTo>
                      <a:lnTo>
                        <a:pt x="33" y="81"/>
                      </a:lnTo>
                      <a:lnTo>
                        <a:pt x="39" y="88"/>
                      </a:lnTo>
                      <a:lnTo>
                        <a:pt x="42" y="96"/>
                      </a:lnTo>
                      <a:lnTo>
                        <a:pt x="48" y="103"/>
                      </a:lnTo>
                      <a:lnTo>
                        <a:pt x="52" y="110"/>
                      </a:lnTo>
                      <a:lnTo>
                        <a:pt x="57" y="118"/>
                      </a:lnTo>
                      <a:lnTo>
                        <a:pt x="61" y="125"/>
                      </a:lnTo>
                      <a:lnTo>
                        <a:pt x="64" y="132"/>
                      </a:lnTo>
                      <a:lnTo>
                        <a:pt x="68" y="138"/>
                      </a:lnTo>
                      <a:lnTo>
                        <a:pt x="89" y="126"/>
                      </a:lnTo>
                      <a:lnTo>
                        <a:pt x="86" y="119"/>
                      </a:lnTo>
                      <a:lnTo>
                        <a:pt x="80" y="113"/>
                      </a:lnTo>
                      <a:lnTo>
                        <a:pt x="77" y="106"/>
                      </a:lnTo>
                      <a:lnTo>
                        <a:pt x="73" y="99"/>
                      </a:lnTo>
                      <a:lnTo>
                        <a:pt x="68" y="91"/>
                      </a:lnTo>
                      <a:lnTo>
                        <a:pt x="64" y="84"/>
                      </a:lnTo>
                      <a:lnTo>
                        <a:pt x="60" y="77"/>
                      </a:lnTo>
                      <a:lnTo>
                        <a:pt x="54" y="68"/>
                      </a:lnTo>
                      <a:lnTo>
                        <a:pt x="49" y="62"/>
                      </a:lnTo>
                      <a:lnTo>
                        <a:pt x="45" y="54"/>
                      </a:lnTo>
                      <a:lnTo>
                        <a:pt x="41" y="45"/>
                      </a:lnTo>
                      <a:lnTo>
                        <a:pt x="36" y="36"/>
                      </a:lnTo>
                      <a:lnTo>
                        <a:pt x="32" y="29"/>
                      </a:lnTo>
                      <a:lnTo>
                        <a:pt x="29" y="20"/>
                      </a:lnTo>
                      <a:lnTo>
                        <a:pt x="25" y="11"/>
                      </a:lnTo>
                      <a:lnTo>
                        <a:pt x="22" y="3"/>
                      </a:lnTo>
                      <a:lnTo>
                        <a:pt x="20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0" name="Freeform 79"/>
                <p:cNvSpPr>
                  <a:spLocks/>
                </p:cNvSpPr>
                <p:nvPr/>
              </p:nvSpPr>
              <p:spPr bwMode="auto">
                <a:xfrm>
                  <a:off x="5058" y="2750"/>
                  <a:ext cx="31" cy="42"/>
                </a:xfrm>
                <a:custGeom>
                  <a:avLst/>
                  <a:gdLst>
                    <a:gd name="T0" fmla="*/ 89 w 91"/>
                    <a:gd name="T1" fmla="*/ 0 h 124"/>
                    <a:gd name="T2" fmla="*/ 70 w 91"/>
                    <a:gd name="T3" fmla="*/ 2 h 124"/>
                    <a:gd name="T4" fmla="*/ 66 w 91"/>
                    <a:gd name="T5" fmla="*/ 9 h 124"/>
                    <a:gd name="T6" fmla="*/ 62 w 91"/>
                    <a:gd name="T7" fmla="*/ 15 h 124"/>
                    <a:gd name="T8" fmla="*/ 57 w 91"/>
                    <a:gd name="T9" fmla="*/ 21 h 124"/>
                    <a:gd name="T10" fmla="*/ 53 w 91"/>
                    <a:gd name="T11" fmla="*/ 29 h 124"/>
                    <a:gd name="T12" fmla="*/ 48 w 91"/>
                    <a:gd name="T13" fmla="*/ 37 h 124"/>
                    <a:gd name="T14" fmla="*/ 44 w 91"/>
                    <a:gd name="T15" fmla="*/ 44 h 124"/>
                    <a:gd name="T16" fmla="*/ 40 w 91"/>
                    <a:gd name="T17" fmla="*/ 50 h 124"/>
                    <a:gd name="T18" fmla="*/ 35 w 91"/>
                    <a:gd name="T19" fmla="*/ 55 h 124"/>
                    <a:gd name="T20" fmla="*/ 31 w 91"/>
                    <a:gd name="T21" fmla="*/ 64 h 124"/>
                    <a:gd name="T22" fmla="*/ 27 w 91"/>
                    <a:gd name="T23" fmla="*/ 70 h 124"/>
                    <a:gd name="T24" fmla="*/ 22 w 91"/>
                    <a:gd name="T25" fmla="*/ 76 h 124"/>
                    <a:gd name="T26" fmla="*/ 18 w 91"/>
                    <a:gd name="T27" fmla="*/ 83 h 124"/>
                    <a:gd name="T28" fmla="*/ 14 w 91"/>
                    <a:gd name="T29" fmla="*/ 90 h 124"/>
                    <a:gd name="T30" fmla="*/ 9 w 91"/>
                    <a:gd name="T31" fmla="*/ 98 h 124"/>
                    <a:gd name="T32" fmla="*/ 5 w 91"/>
                    <a:gd name="T33" fmla="*/ 105 h 124"/>
                    <a:gd name="T34" fmla="*/ 0 w 91"/>
                    <a:gd name="T35" fmla="*/ 111 h 124"/>
                    <a:gd name="T36" fmla="*/ 19 w 91"/>
                    <a:gd name="T37" fmla="*/ 124 h 124"/>
                    <a:gd name="T38" fmla="*/ 24 w 91"/>
                    <a:gd name="T39" fmla="*/ 118 h 124"/>
                    <a:gd name="T40" fmla="*/ 28 w 91"/>
                    <a:gd name="T41" fmla="*/ 111 h 124"/>
                    <a:gd name="T42" fmla="*/ 32 w 91"/>
                    <a:gd name="T43" fmla="*/ 103 h 124"/>
                    <a:gd name="T44" fmla="*/ 37 w 91"/>
                    <a:gd name="T45" fmla="*/ 98 h 124"/>
                    <a:gd name="T46" fmla="*/ 41 w 91"/>
                    <a:gd name="T47" fmla="*/ 90 h 124"/>
                    <a:gd name="T48" fmla="*/ 46 w 91"/>
                    <a:gd name="T49" fmla="*/ 83 h 124"/>
                    <a:gd name="T50" fmla="*/ 51 w 91"/>
                    <a:gd name="T51" fmla="*/ 76 h 124"/>
                    <a:gd name="T52" fmla="*/ 54 w 91"/>
                    <a:gd name="T53" fmla="*/ 69 h 124"/>
                    <a:gd name="T54" fmla="*/ 60 w 91"/>
                    <a:gd name="T55" fmla="*/ 63 h 124"/>
                    <a:gd name="T56" fmla="*/ 64 w 91"/>
                    <a:gd name="T57" fmla="*/ 55 h 124"/>
                    <a:gd name="T58" fmla="*/ 69 w 91"/>
                    <a:gd name="T59" fmla="*/ 48 h 124"/>
                    <a:gd name="T60" fmla="*/ 72 w 91"/>
                    <a:gd name="T61" fmla="*/ 42 h 124"/>
                    <a:gd name="T62" fmla="*/ 76 w 91"/>
                    <a:gd name="T63" fmla="*/ 35 h 124"/>
                    <a:gd name="T64" fmla="*/ 82 w 91"/>
                    <a:gd name="T65" fmla="*/ 28 h 124"/>
                    <a:gd name="T66" fmla="*/ 86 w 91"/>
                    <a:gd name="T67" fmla="*/ 21 h 124"/>
                    <a:gd name="T68" fmla="*/ 91 w 91"/>
                    <a:gd name="T69" fmla="*/ 13 h 124"/>
                    <a:gd name="T70" fmla="*/ 70 w 91"/>
                    <a:gd name="T71" fmla="*/ 15 h 124"/>
                    <a:gd name="T72" fmla="*/ 89 w 91"/>
                    <a:gd name="T73" fmla="*/ 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124">
                      <a:moveTo>
                        <a:pt x="89" y="0"/>
                      </a:moveTo>
                      <a:lnTo>
                        <a:pt x="70" y="2"/>
                      </a:lnTo>
                      <a:lnTo>
                        <a:pt x="66" y="9"/>
                      </a:lnTo>
                      <a:lnTo>
                        <a:pt x="62" y="15"/>
                      </a:lnTo>
                      <a:lnTo>
                        <a:pt x="57" y="21"/>
                      </a:lnTo>
                      <a:lnTo>
                        <a:pt x="53" y="29"/>
                      </a:lnTo>
                      <a:lnTo>
                        <a:pt x="48" y="37"/>
                      </a:lnTo>
                      <a:lnTo>
                        <a:pt x="44" y="44"/>
                      </a:lnTo>
                      <a:lnTo>
                        <a:pt x="40" y="50"/>
                      </a:lnTo>
                      <a:lnTo>
                        <a:pt x="35" y="55"/>
                      </a:lnTo>
                      <a:lnTo>
                        <a:pt x="31" y="64"/>
                      </a:lnTo>
                      <a:lnTo>
                        <a:pt x="27" y="70"/>
                      </a:lnTo>
                      <a:lnTo>
                        <a:pt x="22" y="76"/>
                      </a:lnTo>
                      <a:lnTo>
                        <a:pt x="18" y="83"/>
                      </a:lnTo>
                      <a:lnTo>
                        <a:pt x="14" y="90"/>
                      </a:lnTo>
                      <a:lnTo>
                        <a:pt x="9" y="98"/>
                      </a:lnTo>
                      <a:lnTo>
                        <a:pt x="5" y="105"/>
                      </a:lnTo>
                      <a:lnTo>
                        <a:pt x="0" y="111"/>
                      </a:lnTo>
                      <a:lnTo>
                        <a:pt x="19" y="124"/>
                      </a:lnTo>
                      <a:lnTo>
                        <a:pt x="24" y="118"/>
                      </a:lnTo>
                      <a:lnTo>
                        <a:pt x="28" y="111"/>
                      </a:lnTo>
                      <a:lnTo>
                        <a:pt x="32" y="103"/>
                      </a:lnTo>
                      <a:lnTo>
                        <a:pt x="37" y="98"/>
                      </a:lnTo>
                      <a:lnTo>
                        <a:pt x="41" y="90"/>
                      </a:lnTo>
                      <a:lnTo>
                        <a:pt x="46" y="83"/>
                      </a:lnTo>
                      <a:lnTo>
                        <a:pt x="51" y="76"/>
                      </a:lnTo>
                      <a:lnTo>
                        <a:pt x="54" y="69"/>
                      </a:lnTo>
                      <a:lnTo>
                        <a:pt x="60" y="63"/>
                      </a:lnTo>
                      <a:lnTo>
                        <a:pt x="64" y="55"/>
                      </a:lnTo>
                      <a:lnTo>
                        <a:pt x="69" y="48"/>
                      </a:lnTo>
                      <a:lnTo>
                        <a:pt x="72" y="42"/>
                      </a:lnTo>
                      <a:lnTo>
                        <a:pt x="76" y="35"/>
                      </a:lnTo>
                      <a:lnTo>
                        <a:pt x="82" y="28"/>
                      </a:lnTo>
                      <a:lnTo>
                        <a:pt x="86" y="21"/>
                      </a:lnTo>
                      <a:lnTo>
                        <a:pt x="91" y="13"/>
                      </a:lnTo>
                      <a:lnTo>
                        <a:pt x="70" y="15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1" name="Freeform 80"/>
                <p:cNvSpPr>
                  <a:spLocks/>
                </p:cNvSpPr>
                <p:nvPr/>
              </p:nvSpPr>
              <p:spPr bwMode="auto">
                <a:xfrm>
                  <a:off x="5082" y="2750"/>
                  <a:ext cx="38" cy="42"/>
                </a:xfrm>
                <a:custGeom>
                  <a:avLst/>
                  <a:gdLst>
                    <a:gd name="T0" fmla="*/ 114 w 114"/>
                    <a:gd name="T1" fmla="*/ 124 h 125"/>
                    <a:gd name="T2" fmla="*/ 112 w 114"/>
                    <a:gd name="T3" fmla="*/ 109 h 125"/>
                    <a:gd name="T4" fmla="*/ 106 w 114"/>
                    <a:gd name="T5" fmla="*/ 103 h 125"/>
                    <a:gd name="T6" fmla="*/ 101 w 114"/>
                    <a:gd name="T7" fmla="*/ 96 h 125"/>
                    <a:gd name="T8" fmla="*/ 95 w 114"/>
                    <a:gd name="T9" fmla="*/ 89 h 125"/>
                    <a:gd name="T10" fmla="*/ 89 w 114"/>
                    <a:gd name="T11" fmla="*/ 83 h 125"/>
                    <a:gd name="T12" fmla="*/ 83 w 114"/>
                    <a:gd name="T13" fmla="*/ 76 h 125"/>
                    <a:gd name="T14" fmla="*/ 77 w 114"/>
                    <a:gd name="T15" fmla="*/ 69 h 125"/>
                    <a:gd name="T16" fmla="*/ 71 w 114"/>
                    <a:gd name="T17" fmla="*/ 63 h 125"/>
                    <a:gd name="T18" fmla="*/ 66 w 114"/>
                    <a:gd name="T19" fmla="*/ 55 h 125"/>
                    <a:gd name="T20" fmla="*/ 60 w 114"/>
                    <a:gd name="T21" fmla="*/ 48 h 125"/>
                    <a:gd name="T22" fmla="*/ 54 w 114"/>
                    <a:gd name="T23" fmla="*/ 42 h 125"/>
                    <a:gd name="T24" fmla="*/ 48 w 114"/>
                    <a:gd name="T25" fmla="*/ 35 h 125"/>
                    <a:gd name="T26" fmla="*/ 42 w 114"/>
                    <a:gd name="T27" fmla="*/ 28 h 125"/>
                    <a:gd name="T28" fmla="*/ 37 w 114"/>
                    <a:gd name="T29" fmla="*/ 21 h 125"/>
                    <a:gd name="T30" fmla="*/ 31 w 114"/>
                    <a:gd name="T31" fmla="*/ 15 h 125"/>
                    <a:gd name="T32" fmla="*/ 25 w 114"/>
                    <a:gd name="T33" fmla="*/ 7 h 125"/>
                    <a:gd name="T34" fmla="*/ 19 w 114"/>
                    <a:gd name="T35" fmla="*/ 0 h 125"/>
                    <a:gd name="T36" fmla="*/ 0 w 114"/>
                    <a:gd name="T37" fmla="*/ 15 h 125"/>
                    <a:gd name="T38" fmla="*/ 6 w 114"/>
                    <a:gd name="T39" fmla="*/ 21 h 125"/>
                    <a:gd name="T40" fmla="*/ 12 w 114"/>
                    <a:gd name="T41" fmla="*/ 29 h 125"/>
                    <a:gd name="T42" fmla="*/ 19 w 114"/>
                    <a:gd name="T43" fmla="*/ 37 h 125"/>
                    <a:gd name="T44" fmla="*/ 24 w 114"/>
                    <a:gd name="T45" fmla="*/ 44 h 125"/>
                    <a:gd name="T46" fmla="*/ 31 w 114"/>
                    <a:gd name="T47" fmla="*/ 50 h 125"/>
                    <a:gd name="T48" fmla="*/ 35 w 114"/>
                    <a:gd name="T49" fmla="*/ 57 h 125"/>
                    <a:gd name="T50" fmla="*/ 42 w 114"/>
                    <a:gd name="T51" fmla="*/ 64 h 125"/>
                    <a:gd name="T52" fmla="*/ 48 w 114"/>
                    <a:gd name="T53" fmla="*/ 70 h 125"/>
                    <a:gd name="T54" fmla="*/ 54 w 114"/>
                    <a:gd name="T55" fmla="*/ 77 h 125"/>
                    <a:gd name="T56" fmla="*/ 60 w 114"/>
                    <a:gd name="T57" fmla="*/ 85 h 125"/>
                    <a:gd name="T58" fmla="*/ 66 w 114"/>
                    <a:gd name="T59" fmla="*/ 90 h 125"/>
                    <a:gd name="T60" fmla="*/ 71 w 114"/>
                    <a:gd name="T61" fmla="*/ 98 h 125"/>
                    <a:gd name="T62" fmla="*/ 77 w 114"/>
                    <a:gd name="T63" fmla="*/ 105 h 125"/>
                    <a:gd name="T64" fmla="*/ 83 w 114"/>
                    <a:gd name="T65" fmla="*/ 111 h 125"/>
                    <a:gd name="T66" fmla="*/ 89 w 114"/>
                    <a:gd name="T67" fmla="*/ 118 h 125"/>
                    <a:gd name="T68" fmla="*/ 95 w 114"/>
                    <a:gd name="T69" fmla="*/ 125 h 125"/>
                    <a:gd name="T70" fmla="*/ 93 w 114"/>
                    <a:gd name="T71" fmla="*/ 112 h 125"/>
                    <a:gd name="T72" fmla="*/ 114 w 114"/>
                    <a:gd name="T73" fmla="*/ 12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25">
                      <a:moveTo>
                        <a:pt x="114" y="124"/>
                      </a:moveTo>
                      <a:lnTo>
                        <a:pt x="112" y="109"/>
                      </a:lnTo>
                      <a:lnTo>
                        <a:pt x="106" y="103"/>
                      </a:lnTo>
                      <a:lnTo>
                        <a:pt x="101" y="96"/>
                      </a:lnTo>
                      <a:lnTo>
                        <a:pt x="95" y="89"/>
                      </a:lnTo>
                      <a:lnTo>
                        <a:pt x="89" y="83"/>
                      </a:lnTo>
                      <a:lnTo>
                        <a:pt x="83" y="76"/>
                      </a:lnTo>
                      <a:lnTo>
                        <a:pt x="77" y="69"/>
                      </a:lnTo>
                      <a:lnTo>
                        <a:pt x="71" y="63"/>
                      </a:lnTo>
                      <a:lnTo>
                        <a:pt x="66" y="55"/>
                      </a:lnTo>
                      <a:lnTo>
                        <a:pt x="60" y="48"/>
                      </a:lnTo>
                      <a:lnTo>
                        <a:pt x="54" y="42"/>
                      </a:lnTo>
                      <a:lnTo>
                        <a:pt x="48" y="35"/>
                      </a:lnTo>
                      <a:lnTo>
                        <a:pt x="42" y="28"/>
                      </a:lnTo>
                      <a:lnTo>
                        <a:pt x="37" y="21"/>
                      </a:lnTo>
                      <a:lnTo>
                        <a:pt x="31" y="15"/>
                      </a:lnTo>
                      <a:lnTo>
                        <a:pt x="25" y="7"/>
                      </a:lnTo>
                      <a:lnTo>
                        <a:pt x="19" y="0"/>
                      </a:lnTo>
                      <a:lnTo>
                        <a:pt x="0" y="15"/>
                      </a:lnTo>
                      <a:lnTo>
                        <a:pt x="6" y="21"/>
                      </a:lnTo>
                      <a:lnTo>
                        <a:pt x="12" y="29"/>
                      </a:lnTo>
                      <a:lnTo>
                        <a:pt x="19" y="37"/>
                      </a:lnTo>
                      <a:lnTo>
                        <a:pt x="24" y="44"/>
                      </a:lnTo>
                      <a:lnTo>
                        <a:pt x="31" y="50"/>
                      </a:lnTo>
                      <a:lnTo>
                        <a:pt x="35" y="57"/>
                      </a:lnTo>
                      <a:lnTo>
                        <a:pt x="42" y="64"/>
                      </a:lnTo>
                      <a:lnTo>
                        <a:pt x="48" y="70"/>
                      </a:lnTo>
                      <a:lnTo>
                        <a:pt x="54" y="77"/>
                      </a:lnTo>
                      <a:lnTo>
                        <a:pt x="60" y="85"/>
                      </a:lnTo>
                      <a:lnTo>
                        <a:pt x="66" y="90"/>
                      </a:lnTo>
                      <a:lnTo>
                        <a:pt x="71" y="98"/>
                      </a:lnTo>
                      <a:lnTo>
                        <a:pt x="77" y="105"/>
                      </a:lnTo>
                      <a:lnTo>
                        <a:pt x="83" y="111"/>
                      </a:lnTo>
                      <a:lnTo>
                        <a:pt x="89" y="118"/>
                      </a:lnTo>
                      <a:lnTo>
                        <a:pt x="95" y="125"/>
                      </a:lnTo>
                      <a:lnTo>
                        <a:pt x="93" y="112"/>
                      </a:lnTo>
                      <a:lnTo>
                        <a:pt x="114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2" name="Freeform 81"/>
                <p:cNvSpPr>
                  <a:spLocks/>
                </p:cNvSpPr>
                <p:nvPr/>
              </p:nvSpPr>
              <p:spPr bwMode="auto">
                <a:xfrm>
                  <a:off x="5052" y="2702"/>
                  <a:ext cx="114" cy="154"/>
                </a:xfrm>
                <a:custGeom>
                  <a:avLst/>
                  <a:gdLst>
                    <a:gd name="T0" fmla="*/ 329 w 342"/>
                    <a:gd name="T1" fmla="*/ 19 h 460"/>
                    <a:gd name="T2" fmla="*/ 337 w 342"/>
                    <a:gd name="T3" fmla="*/ 58 h 460"/>
                    <a:gd name="T4" fmla="*/ 337 w 342"/>
                    <a:gd name="T5" fmla="*/ 125 h 460"/>
                    <a:gd name="T6" fmla="*/ 330 w 342"/>
                    <a:gd name="T7" fmla="*/ 221 h 460"/>
                    <a:gd name="T8" fmla="*/ 323 w 342"/>
                    <a:gd name="T9" fmla="*/ 317 h 460"/>
                    <a:gd name="T10" fmla="*/ 314 w 342"/>
                    <a:gd name="T11" fmla="*/ 412 h 460"/>
                    <a:gd name="T12" fmla="*/ 295 w 342"/>
                    <a:gd name="T13" fmla="*/ 444 h 460"/>
                    <a:gd name="T14" fmla="*/ 265 w 342"/>
                    <a:gd name="T15" fmla="*/ 410 h 460"/>
                    <a:gd name="T16" fmla="*/ 236 w 342"/>
                    <a:gd name="T17" fmla="*/ 378 h 460"/>
                    <a:gd name="T18" fmla="*/ 208 w 342"/>
                    <a:gd name="T19" fmla="*/ 346 h 460"/>
                    <a:gd name="T20" fmla="*/ 183 w 342"/>
                    <a:gd name="T21" fmla="*/ 311 h 460"/>
                    <a:gd name="T22" fmla="*/ 160 w 342"/>
                    <a:gd name="T23" fmla="*/ 279 h 460"/>
                    <a:gd name="T24" fmla="*/ 140 w 342"/>
                    <a:gd name="T25" fmla="*/ 246 h 460"/>
                    <a:gd name="T26" fmla="*/ 121 w 342"/>
                    <a:gd name="T27" fmla="*/ 214 h 460"/>
                    <a:gd name="T28" fmla="*/ 105 w 342"/>
                    <a:gd name="T29" fmla="*/ 211 h 460"/>
                    <a:gd name="T30" fmla="*/ 93 w 342"/>
                    <a:gd name="T31" fmla="*/ 236 h 460"/>
                    <a:gd name="T32" fmla="*/ 80 w 342"/>
                    <a:gd name="T33" fmla="*/ 262 h 460"/>
                    <a:gd name="T34" fmla="*/ 67 w 342"/>
                    <a:gd name="T35" fmla="*/ 287 h 460"/>
                    <a:gd name="T36" fmla="*/ 52 w 342"/>
                    <a:gd name="T37" fmla="*/ 313 h 460"/>
                    <a:gd name="T38" fmla="*/ 38 w 342"/>
                    <a:gd name="T39" fmla="*/ 338 h 460"/>
                    <a:gd name="T40" fmla="*/ 23 w 342"/>
                    <a:gd name="T41" fmla="*/ 364 h 460"/>
                    <a:gd name="T42" fmla="*/ 9 w 342"/>
                    <a:gd name="T43" fmla="*/ 390 h 460"/>
                    <a:gd name="T44" fmla="*/ 4 w 342"/>
                    <a:gd name="T45" fmla="*/ 371 h 460"/>
                    <a:gd name="T46" fmla="*/ 15 w 342"/>
                    <a:gd name="T47" fmla="*/ 306 h 460"/>
                    <a:gd name="T48" fmla="*/ 23 w 342"/>
                    <a:gd name="T49" fmla="*/ 240 h 460"/>
                    <a:gd name="T50" fmla="*/ 32 w 342"/>
                    <a:gd name="T51" fmla="*/ 175 h 460"/>
                    <a:gd name="T52" fmla="*/ 55 w 342"/>
                    <a:gd name="T53" fmla="*/ 133 h 460"/>
                    <a:gd name="T54" fmla="*/ 90 w 342"/>
                    <a:gd name="T55" fmla="*/ 115 h 460"/>
                    <a:gd name="T56" fmla="*/ 127 w 342"/>
                    <a:gd name="T57" fmla="*/ 98 h 460"/>
                    <a:gd name="T58" fmla="*/ 163 w 342"/>
                    <a:gd name="T59" fmla="*/ 80 h 460"/>
                    <a:gd name="T60" fmla="*/ 199 w 342"/>
                    <a:gd name="T61" fmla="*/ 61 h 460"/>
                    <a:gd name="T62" fmla="*/ 236 w 342"/>
                    <a:gd name="T63" fmla="*/ 44 h 460"/>
                    <a:gd name="T64" fmla="*/ 272 w 342"/>
                    <a:gd name="T65" fmla="*/ 26 h 460"/>
                    <a:gd name="T66" fmla="*/ 307 w 342"/>
                    <a:gd name="T67" fmla="*/ 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42" h="460">
                      <a:moveTo>
                        <a:pt x="326" y="0"/>
                      </a:moveTo>
                      <a:lnTo>
                        <a:pt x="329" y="19"/>
                      </a:lnTo>
                      <a:lnTo>
                        <a:pt x="333" y="39"/>
                      </a:lnTo>
                      <a:lnTo>
                        <a:pt x="337" y="58"/>
                      </a:lnTo>
                      <a:lnTo>
                        <a:pt x="342" y="79"/>
                      </a:lnTo>
                      <a:lnTo>
                        <a:pt x="337" y="125"/>
                      </a:lnTo>
                      <a:lnTo>
                        <a:pt x="335" y="173"/>
                      </a:lnTo>
                      <a:lnTo>
                        <a:pt x="330" y="221"/>
                      </a:lnTo>
                      <a:lnTo>
                        <a:pt x="327" y="269"/>
                      </a:lnTo>
                      <a:lnTo>
                        <a:pt x="323" y="317"/>
                      </a:lnTo>
                      <a:lnTo>
                        <a:pt x="319" y="365"/>
                      </a:lnTo>
                      <a:lnTo>
                        <a:pt x="314" y="412"/>
                      </a:lnTo>
                      <a:lnTo>
                        <a:pt x="311" y="460"/>
                      </a:lnTo>
                      <a:lnTo>
                        <a:pt x="295" y="444"/>
                      </a:lnTo>
                      <a:lnTo>
                        <a:pt x="279" y="428"/>
                      </a:lnTo>
                      <a:lnTo>
                        <a:pt x="265" y="410"/>
                      </a:lnTo>
                      <a:lnTo>
                        <a:pt x="249" y="394"/>
                      </a:lnTo>
                      <a:lnTo>
                        <a:pt x="236" y="378"/>
                      </a:lnTo>
                      <a:lnTo>
                        <a:pt x="221" y="362"/>
                      </a:lnTo>
                      <a:lnTo>
                        <a:pt x="208" y="346"/>
                      </a:lnTo>
                      <a:lnTo>
                        <a:pt x="196" y="329"/>
                      </a:lnTo>
                      <a:lnTo>
                        <a:pt x="183" y="311"/>
                      </a:lnTo>
                      <a:lnTo>
                        <a:pt x="172" y="295"/>
                      </a:lnTo>
                      <a:lnTo>
                        <a:pt x="160" y="279"/>
                      </a:lnTo>
                      <a:lnTo>
                        <a:pt x="150" y="263"/>
                      </a:lnTo>
                      <a:lnTo>
                        <a:pt x="140" y="246"/>
                      </a:lnTo>
                      <a:lnTo>
                        <a:pt x="130" y="230"/>
                      </a:lnTo>
                      <a:lnTo>
                        <a:pt x="121" y="214"/>
                      </a:lnTo>
                      <a:lnTo>
                        <a:pt x="111" y="197"/>
                      </a:lnTo>
                      <a:lnTo>
                        <a:pt x="105" y="211"/>
                      </a:lnTo>
                      <a:lnTo>
                        <a:pt x="99" y="224"/>
                      </a:lnTo>
                      <a:lnTo>
                        <a:pt x="93" y="236"/>
                      </a:lnTo>
                      <a:lnTo>
                        <a:pt x="87" y="249"/>
                      </a:lnTo>
                      <a:lnTo>
                        <a:pt x="80" y="262"/>
                      </a:lnTo>
                      <a:lnTo>
                        <a:pt x="74" y="275"/>
                      </a:lnTo>
                      <a:lnTo>
                        <a:pt x="67" y="287"/>
                      </a:lnTo>
                      <a:lnTo>
                        <a:pt x="60" y="300"/>
                      </a:lnTo>
                      <a:lnTo>
                        <a:pt x="52" y="313"/>
                      </a:lnTo>
                      <a:lnTo>
                        <a:pt x="45" y="326"/>
                      </a:lnTo>
                      <a:lnTo>
                        <a:pt x="38" y="338"/>
                      </a:lnTo>
                      <a:lnTo>
                        <a:pt x="32" y="351"/>
                      </a:lnTo>
                      <a:lnTo>
                        <a:pt x="23" y="364"/>
                      </a:lnTo>
                      <a:lnTo>
                        <a:pt x="16" y="377"/>
                      </a:lnTo>
                      <a:lnTo>
                        <a:pt x="9" y="390"/>
                      </a:lnTo>
                      <a:lnTo>
                        <a:pt x="0" y="405"/>
                      </a:lnTo>
                      <a:lnTo>
                        <a:pt x="4" y="371"/>
                      </a:lnTo>
                      <a:lnTo>
                        <a:pt x="10" y="338"/>
                      </a:lnTo>
                      <a:lnTo>
                        <a:pt x="15" y="306"/>
                      </a:lnTo>
                      <a:lnTo>
                        <a:pt x="19" y="272"/>
                      </a:lnTo>
                      <a:lnTo>
                        <a:pt x="23" y="240"/>
                      </a:lnTo>
                      <a:lnTo>
                        <a:pt x="28" y="208"/>
                      </a:lnTo>
                      <a:lnTo>
                        <a:pt x="32" y="175"/>
                      </a:lnTo>
                      <a:lnTo>
                        <a:pt x="36" y="143"/>
                      </a:lnTo>
                      <a:lnTo>
                        <a:pt x="55" y="133"/>
                      </a:lnTo>
                      <a:lnTo>
                        <a:pt x="73" y="124"/>
                      </a:lnTo>
                      <a:lnTo>
                        <a:pt x="90" y="115"/>
                      </a:lnTo>
                      <a:lnTo>
                        <a:pt x="109" y="106"/>
                      </a:lnTo>
                      <a:lnTo>
                        <a:pt x="127" y="98"/>
                      </a:lnTo>
                      <a:lnTo>
                        <a:pt x="145" y="89"/>
                      </a:lnTo>
                      <a:lnTo>
                        <a:pt x="163" y="80"/>
                      </a:lnTo>
                      <a:lnTo>
                        <a:pt x="180" y="71"/>
                      </a:lnTo>
                      <a:lnTo>
                        <a:pt x="199" y="61"/>
                      </a:lnTo>
                      <a:lnTo>
                        <a:pt x="217" y="54"/>
                      </a:lnTo>
                      <a:lnTo>
                        <a:pt x="236" y="44"/>
                      </a:lnTo>
                      <a:lnTo>
                        <a:pt x="253" y="35"/>
                      </a:lnTo>
                      <a:lnTo>
                        <a:pt x="272" y="26"/>
                      </a:lnTo>
                      <a:lnTo>
                        <a:pt x="289" y="18"/>
                      </a:lnTo>
                      <a:lnTo>
                        <a:pt x="307" y="9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3" name="Freeform 82"/>
                <p:cNvSpPr>
                  <a:spLocks/>
                </p:cNvSpPr>
                <p:nvPr/>
              </p:nvSpPr>
              <p:spPr bwMode="auto">
                <a:xfrm>
                  <a:off x="5156" y="2702"/>
                  <a:ext cx="13" cy="27"/>
                </a:xfrm>
                <a:custGeom>
                  <a:avLst/>
                  <a:gdLst>
                    <a:gd name="T0" fmla="*/ 40 w 40"/>
                    <a:gd name="T1" fmla="*/ 80 h 81"/>
                    <a:gd name="T2" fmla="*/ 40 w 40"/>
                    <a:gd name="T3" fmla="*/ 77 h 81"/>
                    <a:gd name="T4" fmla="*/ 38 w 40"/>
                    <a:gd name="T5" fmla="*/ 67 h 81"/>
                    <a:gd name="T6" fmla="*/ 36 w 40"/>
                    <a:gd name="T7" fmla="*/ 58 h 81"/>
                    <a:gd name="T8" fmla="*/ 33 w 40"/>
                    <a:gd name="T9" fmla="*/ 48 h 81"/>
                    <a:gd name="T10" fmla="*/ 32 w 40"/>
                    <a:gd name="T11" fmla="*/ 38 h 81"/>
                    <a:gd name="T12" fmla="*/ 30 w 40"/>
                    <a:gd name="T13" fmla="*/ 27 h 81"/>
                    <a:gd name="T14" fmla="*/ 27 w 40"/>
                    <a:gd name="T15" fmla="*/ 19 h 81"/>
                    <a:gd name="T16" fmla="*/ 24 w 40"/>
                    <a:gd name="T17" fmla="*/ 8 h 81"/>
                    <a:gd name="T18" fmla="*/ 23 w 40"/>
                    <a:gd name="T19" fmla="*/ 0 h 81"/>
                    <a:gd name="T20" fmla="*/ 0 w 40"/>
                    <a:gd name="T21" fmla="*/ 4 h 81"/>
                    <a:gd name="T22" fmla="*/ 3 w 40"/>
                    <a:gd name="T23" fmla="*/ 13 h 81"/>
                    <a:gd name="T24" fmla="*/ 4 w 40"/>
                    <a:gd name="T25" fmla="*/ 23 h 81"/>
                    <a:gd name="T26" fmla="*/ 7 w 40"/>
                    <a:gd name="T27" fmla="*/ 33 h 81"/>
                    <a:gd name="T28" fmla="*/ 8 w 40"/>
                    <a:gd name="T29" fmla="*/ 42 h 81"/>
                    <a:gd name="T30" fmla="*/ 10 w 40"/>
                    <a:gd name="T31" fmla="*/ 54 h 81"/>
                    <a:gd name="T32" fmla="*/ 13 w 40"/>
                    <a:gd name="T33" fmla="*/ 62 h 81"/>
                    <a:gd name="T34" fmla="*/ 16 w 40"/>
                    <a:gd name="T35" fmla="*/ 72 h 81"/>
                    <a:gd name="T36" fmla="*/ 17 w 40"/>
                    <a:gd name="T37" fmla="*/ 81 h 81"/>
                    <a:gd name="T38" fmla="*/ 17 w 40"/>
                    <a:gd name="T39" fmla="*/ 78 h 81"/>
                    <a:gd name="T40" fmla="*/ 40 w 40"/>
                    <a:gd name="T41" fmla="*/ 8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81">
                      <a:moveTo>
                        <a:pt x="40" y="80"/>
                      </a:moveTo>
                      <a:lnTo>
                        <a:pt x="40" y="77"/>
                      </a:lnTo>
                      <a:lnTo>
                        <a:pt x="38" y="67"/>
                      </a:lnTo>
                      <a:lnTo>
                        <a:pt x="36" y="58"/>
                      </a:lnTo>
                      <a:lnTo>
                        <a:pt x="33" y="48"/>
                      </a:lnTo>
                      <a:lnTo>
                        <a:pt x="32" y="38"/>
                      </a:lnTo>
                      <a:lnTo>
                        <a:pt x="30" y="27"/>
                      </a:lnTo>
                      <a:lnTo>
                        <a:pt x="27" y="19"/>
                      </a:lnTo>
                      <a:lnTo>
                        <a:pt x="24" y="8"/>
                      </a:lnTo>
                      <a:lnTo>
                        <a:pt x="23" y="0"/>
                      </a:lnTo>
                      <a:lnTo>
                        <a:pt x="0" y="4"/>
                      </a:lnTo>
                      <a:lnTo>
                        <a:pt x="3" y="13"/>
                      </a:lnTo>
                      <a:lnTo>
                        <a:pt x="4" y="23"/>
                      </a:lnTo>
                      <a:lnTo>
                        <a:pt x="7" y="33"/>
                      </a:lnTo>
                      <a:lnTo>
                        <a:pt x="8" y="42"/>
                      </a:lnTo>
                      <a:lnTo>
                        <a:pt x="10" y="54"/>
                      </a:lnTo>
                      <a:lnTo>
                        <a:pt x="13" y="62"/>
                      </a:lnTo>
                      <a:lnTo>
                        <a:pt x="16" y="72"/>
                      </a:lnTo>
                      <a:lnTo>
                        <a:pt x="17" y="81"/>
                      </a:lnTo>
                      <a:lnTo>
                        <a:pt x="17" y="78"/>
                      </a:lnTo>
                      <a:lnTo>
                        <a:pt x="4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4" name="Freeform 83"/>
                <p:cNvSpPr>
                  <a:spLocks/>
                </p:cNvSpPr>
                <p:nvPr/>
              </p:nvSpPr>
              <p:spPr bwMode="auto">
                <a:xfrm>
                  <a:off x="5152" y="2728"/>
                  <a:ext cx="17" cy="131"/>
                </a:xfrm>
                <a:custGeom>
                  <a:avLst/>
                  <a:gdLst>
                    <a:gd name="T0" fmla="*/ 3 w 53"/>
                    <a:gd name="T1" fmla="*/ 392 h 392"/>
                    <a:gd name="T2" fmla="*/ 23 w 53"/>
                    <a:gd name="T3" fmla="*/ 384 h 392"/>
                    <a:gd name="T4" fmla="*/ 24 w 53"/>
                    <a:gd name="T5" fmla="*/ 360 h 392"/>
                    <a:gd name="T6" fmla="*/ 26 w 53"/>
                    <a:gd name="T7" fmla="*/ 336 h 392"/>
                    <a:gd name="T8" fmla="*/ 29 w 53"/>
                    <a:gd name="T9" fmla="*/ 313 h 392"/>
                    <a:gd name="T10" fmla="*/ 30 w 53"/>
                    <a:gd name="T11" fmla="*/ 288 h 392"/>
                    <a:gd name="T12" fmla="*/ 32 w 53"/>
                    <a:gd name="T13" fmla="*/ 264 h 392"/>
                    <a:gd name="T14" fmla="*/ 35 w 53"/>
                    <a:gd name="T15" fmla="*/ 240 h 392"/>
                    <a:gd name="T16" fmla="*/ 36 w 53"/>
                    <a:gd name="T17" fmla="*/ 217 h 392"/>
                    <a:gd name="T18" fmla="*/ 37 w 53"/>
                    <a:gd name="T19" fmla="*/ 194 h 392"/>
                    <a:gd name="T20" fmla="*/ 40 w 53"/>
                    <a:gd name="T21" fmla="*/ 169 h 392"/>
                    <a:gd name="T22" fmla="*/ 42 w 53"/>
                    <a:gd name="T23" fmla="*/ 146 h 392"/>
                    <a:gd name="T24" fmla="*/ 43 w 53"/>
                    <a:gd name="T25" fmla="*/ 121 h 392"/>
                    <a:gd name="T26" fmla="*/ 45 w 53"/>
                    <a:gd name="T27" fmla="*/ 96 h 392"/>
                    <a:gd name="T28" fmla="*/ 48 w 53"/>
                    <a:gd name="T29" fmla="*/ 74 h 392"/>
                    <a:gd name="T30" fmla="*/ 49 w 53"/>
                    <a:gd name="T31" fmla="*/ 50 h 392"/>
                    <a:gd name="T32" fmla="*/ 52 w 53"/>
                    <a:gd name="T33" fmla="*/ 25 h 392"/>
                    <a:gd name="T34" fmla="*/ 53 w 53"/>
                    <a:gd name="T35" fmla="*/ 2 h 392"/>
                    <a:gd name="T36" fmla="*/ 30 w 53"/>
                    <a:gd name="T37" fmla="*/ 0 h 392"/>
                    <a:gd name="T38" fmla="*/ 29 w 53"/>
                    <a:gd name="T39" fmla="*/ 25 h 392"/>
                    <a:gd name="T40" fmla="*/ 27 w 53"/>
                    <a:gd name="T41" fmla="*/ 48 h 392"/>
                    <a:gd name="T42" fmla="*/ 24 w 53"/>
                    <a:gd name="T43" fmla="*/ 72 h 392"/>
                    <a:gd name="T44" fmla="*/ 23 w 53"/>
                    <a:gd name="T45" fmla="*/ 96 h 392"/>
                    <a:gd name="T46" fmla="*/ 20 w 53"/>
                    <a:gd name="T47" fmla="*/ 120 h 392"/>
                    <a:gd name="T48" fmla="*/ 19 w 53"/>
                    <a:gd name="T49" fmla="*/ 143 h 392"/>
                    <a:gd name="T50" fmla="*/ 17 w 53"/>
                    <a:gd name="T51" fmla="*/ 168 h 392"/>
                    <a:gd name="T52" fmla="*/ 16 w 53"/>
                    <a:gd name="T53" fmla="*/ 191 h 392"/>
                    <a:gd name="T54" fmla="*/ 13 w 53"/>
                    <a:gd name="T55" fmla="*/ 216 h 392"/>
                    <a:gd name="T56" fmla="*/ 11 w 53"/>
                    <a:gd name="T57" fmla="*/ 240 h 392"/>
                    <a:gd name="T58" fmla="*/ 10 w 53"/>
                    <a:gd name="T59" fmla="*/ 264 h 392"/>
                    <a:gd name="T60" fmla="*/ 7 w 53"/>
                    <a:gd name="T61" fmla="*/ 287 h 392"/>
                    <a:gd name="T62" fmla="*/ 5 w 53"/>
                    <a:gd name="T63" fmla="*/ 310 h 392"/>
                    <a:gd name="T64" fmla="*/ 3 w 53"/>
                    <a:gd name="T65" fmla="*/ 333 h 392"/>
                    <a:gd name="T66" fmla="*/ 1 w 53"/>
                    <a:gd name="T67" fmla="*/ 358 h 392"/>
                    <a:gd name="T68" fmla="*/ 0 w 53"/>
                    <a:gd name="T69" fmla="*/ 381 h 392"/>
                    <a:gd name="T70" fmla="*/ 20 w 53"/>
                    <a:gd name="T71" fmla="*/ 374 h 392"/>
                    <a:gd name="T72" fmla="*/ 3 w 53"/>
                    <a:gd name="T73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3" h="392">
                      <a:moveTo>
                        <a:pt x="3" y="392"/>
                      </a:moveTo>
                      <a:lnTo>
                        <a:pt x="23" y="384"/>
                      </a:lnTo>
                      <a:lnTo>
                        <a:pt x="24" y="360"/>
                      </a:lnTo>
                      <a:lnTo>
                        <a:pt x="26" y="336"/>
                      </a:lnTo>
                      <a:lnTo>
                        <a:pt x="29" y="313"/>
                      </a:lnTo>
                      <a:lnTo>
                        <a:pt x="30" y="288"/>
                      </a:lnTo>
                      <a:lnTo>
                        <a:pt x="32" y="264"/>
                      </a:lnTo>
                      <a:lnTo>
                        <a:pt x="35" y="240"/>
                      </a:lnTo>
                      <a:lnTo>
                        <a:pt x="36" y="217"/>
                      </a:lnTo>
                      <a:lnTo>
                        <a:pt x="37" y="194"/>
                      </a:lnTo>
                      <a:lnTo>
                        <a:pt x="40" y="169"/>
                      </a:lnTo>
                      <a:lnTo>
                        <a:pt x="42" y="146"/>
                      </a:lnTo>
                      <a:lnTo>
                        <a:pt x="43" y="121"/>
                      </a:lnTo>
                      <a:lnTo>
                        <a:pt x="45" y="96"/>
                      </a:lnTo>
                      <a:lnTo>
                        <a:pt x="48" y="74"/>
                      </a:lnTo>
                      <a:lnTo>
                        <a:pt x="49" y="50"/>
                      </a:lnTo>
                      <a:lnTo>
                        <a:pt x="52" y="25"/>
                      </a:lnTo>
                      <a:lnTo>
                        <a:pt x="53" y="2"/>
                      </a:lnTo>
                      <a:lnTo>
                        <a:pt x="30" y="0"/>
                      </a:lnTo>
                      <a:lnTo>
                        <a:pt x="29" y="25"/>
                      </a:lnTo>
                      <a:lnTo>
                        <a:pt x="27" y="48"/>
                      </a:lnTo>
                      <a:lnTo>
                        <a:pt x="24" y="72"/>
                      </a:lnTo>
                      <a:lnTo>
                        <a:pt x="23" y="96"/>
                      </a:lnTo>
                      <a:lnTo>
                        <a:pt x="20" y="120"/>
                      </a:lnTo>
                      <a:lnTo>
                        <a:pt x="19" y="143"/>
                      </a:lnTo>
                      <a:lnTo>
                        <a:pt x="17" y="168"/>
                      </a:lnTo>
                      <a:lnTo>
                        <a:pt x="16" y="191"/>
                      </a:lnTo>
                      <a:lnTo>
                        <a:pt x="13" y="216"/>
                      </a:lnTo>
                      <a:lnTo>
                        <a:pt x="11" y="240"/>
                      </a:lnTo>
                      <a:lnTo>
                        <a:pt x="10" y="264"/>
                      </a:lnTo>
                      <a:lnTo>
                        <a:pt x="7" y="287"/>
                      </a:lnTo>
                      <a:lnTo>
                        <a:pt x="5" y="310"/>
                      </a:lnTo>
                      <a:lnTo>
                        <a:pt x="3" y="333"/>
                      </a:lnTo>
                      <a:lnTo>
                        <a:pt x="1" y="358"/>
                      </a:lnTo>
                      <a:lnTo>
                        <a:pt x="0" y="381"/>
                      </a:lnTo>
                      <a:lnTo>
                        <a:pt x="20" y="374"/>
                      </a:lnTo>
                      <a:lnTo>
                        <a:pt x="3" y="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5" name="Freeform 84"/>
                <p:cNvSpPr>
                  <a:spLocks/>
                </p:cNvSpPr>
                <p:nvPr/>
              </p:nvSpPr>
              <p:spPr bwMode="auto">
                <a:xfrm>
                  <a:off x="5085" y="2766"/>
                  <a:ext cx="73" cy="93"/>
                </a:xfrm>
                <a:custGeom>
                  <a:avLst/>
                  <a:gdLst>
                    <a:gd name="T0" fmla="*/ 22 w 220"/>
                    <a:gd name="T1" fmla="*/ 10 h 277"/>
                    <a:gd name="T2" fmla="*/ 2 w 220"/>
                    <a:gd name="T3" fmla="*/ 10 h 277"/>
                    <a:gd name="T4" fmla="*/ 11 w 220"/>
                    <a:gd name="T5" fmla="*/ 28 h 277"/>
                    <a:gd name="T6" fmla="*/ 19 w 220"/>
                    <a:gd name="T7" fmla="*/ 44 h 277"/>
                    <a:gd name="T8" fmla="*/ 30 w 220"/>
                    <a:gd name="T9" fmla="*/ 61 h 277"/>
                    <a:gd name="T10" fmla="*/ 41 w 220"/>
                    <a:gd name="T11" fmla="*/ 77 h 277"/>
                    <a:gd name="T12" fmla="*/ 51 w 220"/>
                    <a:gd name="T13" fmla="*/ 95 h 277"/>
                    <a:gd name="T14" fmla="*/ 61 w 220"/>
                    <a:gd name="T15" fmla="*/ 111 h 277"/>
                    <a:gd name="T16" fmla="*/ 75 w 220"/>
                    <a:gd name="T17" fmla="*/ 127 h 277"/>
                    <a:gd name="T18" fmla="*/ 86 w 220"/>
                    <a:gd name="T19" fmla="*/ 144 h 277"/>
                    <a:gd name="T20" fmla="*/ 99 w 220"/>
                    <a:gd name="T21" fmla="*/ 160 h 277"/>
                    <a:gd name="T22" fmla="*/ 112 w 220"/>
                    <a:gd name="T23" fmla="*/ 178 h 277"/>
                    <a:gd name="T24" fmla="*/ 125 w 220"/>
                    <a:gd name="T25" fmla="*/ 194 h 277"/>
                    <a:gd name="T26" fmla="*/ 140 w 220"/>
                    <a:gd name="T27" fmla="*/ 211 h 277"/>
                    <a:gd name="T28" fmla="*/ 156 w 220"/>
                    <a:gd name="T29" fmla="*/ 227 h 277"/>
                    <a:gd name="T30" fmla="*/ 171 w 220"/>
                    <a:gd name="T31" fmla="*/ 243 h 277"/>
                    <a:gd name="T32" fmla="*/ 187 w 220"/>
                    <a:gd name="T33" fmla="*/ 261 h 277"/>
                    <a:gd name="T34" fmla="*/ 203 w 220"/>
                    <a:gd name="T35" fmla="*/ 277 h 277"/>
                    <a:gd name="T36" fmla="*/ 220 w 220"/>
                    <a:gd name="T37" fmla="*/ 259 h 277"/>
                    <a:gd name="T38" fmla="*/ 203 w 220"/>
                    <a:gd name="T39" fmla="*/ 243 h 277"/>
                    <a:gd name="T40" fmla="*/ 188 w 220"/>
                    <a:gd name="T41" fmla="*/ 227 h 277"/>
                    <a:gd name="T42" fmla="*/ 172 w 220"/>
                    <a:gd name="T43" fmla="*/ 211 h 277"/>
                    <a:gd name="T44" fmla="*/ 157 w 220"/>
                    <a:gd name="T45" fmla="*/ 195 h 277"/>
                    <a:gd name="T46" fmla="*/ 144 w 220"/>
                    <a:gd name="T47" fmla="*/ 179 h 277"/>
                    <a:gd name="T48" fmla="*/ 130 w 220"/>
                    <a:gd name="T49" fmla="*/ 163 h 277"/>
                    <a:gd name="T50" fmla="*/ 118 w 220"/>
                    <a:gd name="T51" fmla="*/ 146 h 277"/>
                    <a:gd name="T52" fmla="*/ 105 w 220"/>
                    <a:gd name="T53" fmla="*/ 128 h 277"/>
                    <a:gd name="T54" fmla="*/ 93 w 220"/>
                    <a:gd name="T55" fmla="*/ 112 h 277"/>
                    <a:gd name="T56" fmla="*/ 82 w 220"/>
                    <a:gd name="T57" fmla="*/ 98 h 277"/>
                    <a:gd name="T58" fmla="*/ 70 w 220"/>
                    <a:gd name="T59" fmla="*/ 80 h 277"/>
                    <a:gd name="T60" fmla="*/ 60 w 220"/>
                    <a:gd name="T61" fmla="*/ 64 h 277"/>
                    <a:gd name="T62" fmla="*/ 50 w 220"/>
                    <a:gd name="T63" fmla="*/ 48 h 277"/>
                    <a:gd name="T64" fmla="*/ 41 w 220"/>
                    <a:gd name="T65" fmla="*/ 32 h 277"/>
                    <a:gd name="T66" fmla="*/ 31 w 220"/>
                    <a:gd name="T67" fmla="*/ 16 h 277"/>
                    <a:gd name="T68" fmla="*/ 22 w 220"/>
                    <a:gd name="T69" fmla="*/ 0 h 277"/>
                    <a:gd name="T70" fmla="*/ 0 w 220"/>
                    <a:gd name="T71" fmla="*/ 2 h 277"/>
                    <a:gd name="T72" fmla="*/ 22 w 220"/>
                    <a:gd name="T73" fmla="*/ 1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0" h="277">
                      <a:moveTo>
                        <a:pt x="22" y="10"/>
                      </a:moveTo>
                      <a:lnTo>
                        <a:pt x="2" y="10"/>
                      </a:lnTo>
                      <a:lnTo>
                        <a:pt x="11" y="28"/>
                      </a:lnTo>
                      <a:lnTo>
                        <a:pt x="19" y="44"/>
                      </a:lnTo>
                      <a:lnTo>
                        <a:pt x="30" y="61"/>
                      </a:lnTo>
                      <a:lnTo>
                        <a:pt x="41" y="77"/>
                      </a:lnTo>
                      <a:lnTo>
                        <a:pt x="51" y="95"/>
                      </a:lnTo>
                      <a:lnTo>
                        <a:pt x="61" y="111"/>
                      </a:lnTo>
                      <a:lnTo>
                        <a:pt x="75" y="127"/>
                      </a:lnTo>
                      <a:lnTo>
                        <a:pt x="86" y="144"/>
                      </a:lnTo>
                      <a:lnTo>
                        <a:pt x="99" y="160"/>
                      </a:lnTo>
                      <a:lnTo>
                        <a:pt x="112" y="178"/>
                      </a:lnTo>
                      <a:lnTo>
                        <a:pt x="125" y="194"/>
                      </a:lnTo>
                      <a:lnTo>
                        <a:pt x="140" y="211"/>
                      </a:lnTo>
                      <a:lnTo>
                        <a:pt x="156" y="227"/>
                      </a:lnTo>
                      <a:lnTo>
                        <a:pt x="171" y="243"/>
                      </a:lnTo>
                      <a:lnTo>
                        <a:pt x="187" y="261"/>
                      </a:lnTo>
                      <a:lnTo>
                        <a:pt x="203" y="277"/>
                      </a:lnTo>
                      <a:lnTo>
                        <a:pt x="220" y="259"/>
                      </a:lnTo>
                      <a:lnTo>
                        <a:pt x="203" y="243"/>
                      </a:lnTo>
                      <a:lnTo>
                        <a:pt x="188" y="227"/>
                      </a:lnTo>
                      <a:lnTo>
                        <a:pt x="172" y="211"/>
                      </a:lnTo>
                      <a:lnTo>
                        <a:pt x="157" y="195"/>
                      </a:lnTo>
                      <a:lnTo>
                        <a:pt x="144" y="179"/>
                      </a:lnTo>
                      <a:lnTo>
                        <a:pt x="130" y="163"/>
                      </a:lnTo>
                      <a:lnTo>
                        <a:pt x="118" y="146"/>
                      </a:lnTo>
                      <a:lnTo>
                        <a:pt x="105" y="128"/>
                      </a:lnTo>
                      <a:lnTo>
                        <a:pt x="93" y="112"/>
                      </a:lnTo>
                      <a:lnTo>
                        <a:pt x="82" y="98"/>
                      </a:lnTo>
                      <a:lnTo>
                        <a:pt x="70" y="80"/>
                      </a:lnTo>
                      <a:lnTo>
                        <a:pt x="60" y="64"/>
                      </a:lnTo>
                      <a:lnTo>
                        <a:pt x="50" y="48"/>
                      </a:lnTo>
                      <a:lnTo>
                        <a:pt x="41" y="32"/>
                      </a:lnTo>
                      <a:lnTo>
                        <a:pt x="31" y="1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6" name="Freeform 85"/>
                <p:cNvSpPr>
                  <a:spLocks/>
                </p:cNvSpPr>
                <p:nvPr/>
              </p:nvSpPr>
              <p:spPr bwMode="auto">
                <a:xfrm>
                  <a:off x="5048" y="2767"/>
                  <a:ext cx="44" cy="72"/>
                </a:xfrm>
                <a:custGeom>
                  <a:avLst/>
                  <a:gdLst>
                    <a:gd name="T0" fmla="*/ 0 w 134"/>
                    <a:gd name="T1" fmla="*/ 208 h 216"/>
                    <a:gd name="T2" fmla="*/ 22 w 134"/>
                    <a:gd name="T3" fmla="*/ 216 h 216"/>
                    <a:gd name="T4" fmla="*/ 31 w 134"/>
                    <a:gd name="T5" fmla="*/ 203 h 216"/>
                    <a:gd name="T6" fmla="*/ 38 w 134"/>
                    <a:gd name="T7" fmla="*/ 189 h 216"/>
                    <a:gd name="T8" fmla="*/ 46 w 134"/>
                    <a:gd name="T9" fmla="*/ 176 h 216"/>
                    <a:gd name="T10" fmla="*/ 53 w 134"/>
                    <a:gd name="T11" fmla="*/ 163 h 216"/>
                    <a:gd name="T12" fmla="*/ 60 w 134"/>
                    <a:gd name="T13" fmla="*/ 149 h 216"/>
                    <a:gd name="T14" fmla="*/ 67 w 134"/>
                    <a:gd name="T15" fmla="*/ 138 h 216"/>
                    <a:gd name="T16" fmla="*/ 75 w 134"/>
                    <a:gd name="T17" fmla="*/ 125 h 216"/>
                    <a:gd name="T18" fmla="*/ 82 w 134"/>
                    <a:gd name="T19" fmla="*/ 110 h 216"/>
                    <a:gd name="T20" fmla="*/ 89 w 134"/>
                    <a:gd name="T21" fmla="*/ 100 h 216"/>
                    <a:gd name="T22" fmla="*/ 96 w 134"/>
                    <a:gd name="T23" fmla="*/ 87 h 216"/>
                    <a:gd name="T24" fmla="*/ 102 w 134"/>
                    <a:gd name="T25" fmla="*/ 74 h 216"/>
                    <a:gd name="T26" fmla="*/ 108 w 134"/>
                    <a:gd name="T27" fmla="*/ 61 h 216"/>
                    <a:gd name="T28" fmla="*/ 115 w 134"/>
                    <a:gd name="T29" fmla="*/ 48 h 216"/>
                    <a:gd name="T30" fmla="*/ 123 w 134"/>
                    <a:gd name="T31" fmla="*/ 35 h 216"/>
                    <a:gd name="T32" fmla="*/ 128 w 134"/>
                    <a:gd name="T33" fmla="*/ 21 h 216"/>
                    <a:gd name="T34" fmla="*/ 134 w 134"/>
                    <a:gd name="T35" fmla="*/ 8 h 216"/>
                    <a:gd name="T36" fmla="*/ 112 w 134"/>
                    <a:gd name="T37" fmla="*/ 0 h 216"/>
                    <a:gd name="T38" fmla="*/ 107 w 134"/>
                    <a:gd name="T39" fmla="*/ 13 h 216"/>
                    <a:gd name="T40" fmla="*/ 101 w 134"/>
                    <a:gd name="T41" fmla="*/ 24 h 216"/>
                    <a:gd name="T42" fmla="*/ 95 w 134"/>
                    <a:gd name="T43" fmla="*/ 37 h 216"/>
                    <a:gd name="T44" fmla="*/ 88 w 134"/>
                    <a:gd name="T45" fmla="*/ 49 h 216"/>
                    <a:gd name="T46" fmla="*/ 82 w 134"/>
                    <a:gd name="T47" fmla="*/ 62 h 216"/>
                    <a:gd name="T48" fmla="*/ 76 w 134"/>
                    <a:gd name="T49" fmla="*/ 75 h 216"/>
                    <a:gd name="T50" fmla="*/ 69 w 134"/>
                    <a:gd name="T51" fmla="*/ 87 h 216"/>
                    <a:gd name="T52" fmla="*/ 62 w 134"/>
                    <a:gd name="T53" fmla="*/ 100 h 216"/>
                    <a:gd name="T54" fmla="*/ 54 w 134"/>
                    <a:gd name="T55" fmla="*/ 113 h 216"/>
                    <a:gd name="T56" fmla="*/ 47 w 134"/>
                    <a:gd name="T57" fmla="*/ 125 h 216"/>
                    <a:gd name="T58" fmla="*/ 40 w 134"/>
                    <a:gd name="T59" fmla="*/ 138 h 216"/>
                    <a:gd name="T60" fmla="*/ 32 w 134"/>
                    <a:gd name="T61" fmla="*/ 151 h 216"/>
                    <a:gd name="T62" fmla="*/ 25 w 134"/>
                    <a:gd name="T63" fmla="*/ 164 h 216"/>
                    <a:gd name="T64" fmla="*/ 18 w 134"/>
                    <a:gd name="T65" fmla="*/ 177 h 216"/>
                    <a:gd name="T66" fmla="*/ 11 w 134"/>
                    <a:gd name="T67" fmla="*/ 190 h 216"/>
                    <a:gd name="T68" fmla="*/ 2 w 134"/>
                    <a:gd name="T69" fmla="*/ 203 h 216"/>
                    <a:gd name="T70" fmla="*/ 24 w 134"/>
                    <a:gd name="T71" fmla="*/ 212 h 216"/>
                    <a:gd name="T72" fmla="*/ 0 w 134"/>
                    <a:gd name="T73" fmla="*/ 208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4" h="216">
                      <a:moveTo>
                        <a:pt x="0" y="208"/>
                      </a:moveTo>
                      <a:lnTo>
                        <a:pt x="22" y="216"/>
                      </a:lnTo>
                      <a:lnTo>
                        <a:pt x="31" y="203"/>
                      </a:lnTo>
                      <a:lnTo>
                        <a:pt x="38" y="189"/>
                      </a:lnTo>
                      <a:lnTo>
                        <a:pt x="46" y="176"/>
                      </a:lnTo>
                      <a:lnTo>
                        <a:pt x="53" y="163"/>
                      </a:lnTo>
                      <a:lnTo>
                        <a:pt x="60" y="149"/>
                      </a:lnTo>
                      <a:lnTo>
                        <a:pt x="67" y="138"/>
                      </a:lnTo>
                      <a:lnTo>
                        <a:pt x="75" y="125"/>
                      </a:lnTo>
                      <a:lnTo>
                        <a:pt x="82" y="110"/>
                      </a:lnTo>
                      <a:lnTo>
                        <a:pt x="89" y="100"/>
                      </a:lnTo>
                      <a:lnTo>
                        <a:pt x="96" y="87"/>
                      </a:lnTo>
                      <a:lnTo>
                        <a:pt x="102" y="74"/>
                      </a:lnTo>
                      <a:lnTo>
                        <a:pt x="108" y="61"/>
                      </a:lnTo>
                      <a:lnTo>
                        <a:pt x="115" y="48"/>
                      </a:lnTo>
                      <a:lnTo>
                        <a:pt x="123" y="35"/>
                      </a:lnTo>
                      <a:lnTo>
                        <a:pt x="128" y="21"/>
                      </a:lnTo>
                      <a:lnTo>
                        <a:pt x="134" y="8"/>
                      </a:lnTo>
                      <a:lnTo>
                        <a:pt x="112" y="0"/>
                      </a:lnTo>
                      <a:lnTo>
                        <a:pt x="107" y="13"/>
                      </a:lnTo>
                      <a:lnTo>
                        <a:pt x="101" y="24"/>
                      </a:lnTo>
                      <a:lnTo>
                        <a:pt x="95" y="37"/>
                      </a:lnTo>
                      <a:lnTo>
                        <a:pt x="88" y="49"/>
                      </a:lnTo>
                      <a:lnTo>
                        <a:pt x="82" y="62"/>
                      </a:lnTo>
                      <a:lnTo>
                        <a:pt x="76" y="75"/>
                      </a:lnTo>
                      <a:lnTo>
                        <a:pt x="69" y="87"/>
                      </a:lnTo>
                      <a:lnTo>
                        <a:pt x="62" y="100"/>
                      </a:lnTo>
                      <a:lnTo>
                        <a:pt x="54" y="113"/>
                      </a:lnTo>
                      <a:lnTo>
                        <a:pt x="47" y="125"/>
                      </a:lnTo>
                      <a:lnTo>
                        <a:pt x="40" y="138"/>
                      </a:lnTo>
                      <a:lnTo>
                        <a:pt x="32" y="151"/>
                      </a:lnTo>
                      <a:lnTo>
                        <a:pt x="25" y="164"/>
                      </a:lnTo>
                      <a:lnTo>
                        <a:pt x="18" y="177"/>
                      </a:lnTo>
                      <a:lnTo>
                        <a:pt x="11" y="190"/>
                      </a:lnTo>
                      <a:lnTo>
                        <a:pt x="2" y="203"/>
                      </a:lnTo>
                      <a:lnTo>
                        <a:pt x="24" y="212"/>
                      </a:lnTo>
                      <a:lnTo>
                        <a:pt x="0" y="2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7" name="Freeform 86"/>
                <p:cNvSpPr>
                  <a:spLocks/>
                </p:cNvSpPr>
                <p:nvPr/>
              </p:nvSpPr>
              <p:spPr bwMode="auto">
                <a:xfrm>
                  <a:off x="5048" y="2746"/>
                  <a:ext cx="20" cy="92"/>
                </a:xfrm>
                <a:custGeom>
                  <a:avLst/>
                  <a:gdLst>
                    <a:gd name="T0" fmla="*/ 44 w 60"/>
                    <a:gd name="T1" fmla="*/ 0 h 275"/>
                    <a:gd name="T2" fmla="*/ 37 w 60"/>
                    <a:gd name="T3" fmla="*/ 9 h 275"/>
                    <a:gd name="T4" fmla="*/ 34 w 60"/>
                    <a:gd name="T5" fmla="*/ 26 h 275"/>
                    <a:gd name="T6" fmla="*/ 32 w 60"/>
                    <a:gd name="T7" fmla="*/ 42 h 275"/>
                    <a:gd name="T8" fmla="*/ 31 w 60"/>
                    <a:gd name="T9" fmla="*/ 58 h 275"/>
                    <a:gd name="T10" fmla="*/ 28 w 60"/>
                    <a:gd name="T11" fmla="*/ 74 h 275"/>
                    <a:gd name="T12" fmla="*/ 25 w 60"/>
                    <a:gd name="T13" fmla="*/ 92 h 275"/>
                    <a:gd name="T14" fmla="*/ 24 w 60"/>
                    <a:gd name="T15" fmla="*/ 108 h 275"/>
                    <a:gd name="T16" fmla="*/ 22 w 60"/>
                    <a:gd name="T17" fmla="*/ 124 h 275"/>
                    <a:gd name="T18" fmla="*/ 19 w 60"/>
                    <a:gd name="T19" fmla="*/ 140 h 275"/>
                    <a:gd name="T20" fmla="*/ 16 w 60"/>
                    <a:gd name="T21" fmla="*/ 157 h 275"/>
                    <a:gd name="T22" fmla="*/ 15 w 60"/>
                    <a:gd name="T23" fmla="*/ 173 h 275"/>
                    <a:gd name="T24" fmla="*/ 12 w 60"/>
                    <a:gd name="T25" fmla="*/ 189 h 275"/>
                    <a:gd name="T26" fmla="*/ 11 w 60"/>
                    <a:gd name="T27" fmla="*/ 205 h 275"/>
                    <a:gd name="T28" fmla="*/ 8 w 60"/>
                    <a:gd name="T29" fmla="*/ 223 h 275"/>
                    <a:gd name="T30" fmla="*/ 6 w 60"/>
                    <a:gd name="T31" fmla="*/ 239 h 275"/>
                    <a:gd name="T32" fmla="*/ 3 w 60"/>
                    <a:gd name="T33" fmla="*/ 255 h 275"/>
                    <a:gd name="T34" fmla="*/ 0 w 60"/>
                    <a:gd name="T35" fmla="*/ 271 h 275"/>
                    <a:gd name="T36" fmla="*/ 24 w 60"/>
                    <a:gd name="T37" fmla="*/ 275 h 275"/>
                    <a:gd name="T38" fmla="*/ 27 w 60"/>
                    <a:gd name="T39" fmla="*/ 259 h 275"/>
                    <a:gd name="T40" fmla="*/ 30 w 60"/>
                    <a:gd name="T41" fmla="*/ 242 h 275"/>
                    <a:gd name="T42" fmla="*/ 31 w 60"/>
                    <a:gd name="T43" fmla="*/ 224 h 275"/>
                    <a:gd name="T44" fmla="*/ 32 w 60"/>
                    <a:gd name="T45" fmla="*/ 210 h 275"/>
                    <a:gd name="T46" fmla="*/ 35 w 60"/>
                    <a:gd name="T47" fmla="*/ 192 h 275"/>
                    <a:gd name="T48" fmla="*/ 38 w 60"/>
                    <a:gd name="T49" fmla="*/ 176 h 275"/>
                    <a:gd name="T50" fmla="*/ 40 w 60"/>
                    <a:gd name="T51" fmla="*/ 159 h 275"/>
                    <a:gd name="T52" fmla="*/ 41 w 60"/>
                    <a:gd name="T53" fmla="*/ 144 h 275"/>
                    <a:gd name="T54" fmla="*/ 44 w 60"/>
                    <a:gd name="T55" fmla="*/ 127 h 275"/>
                    <a:gd name="T56" fmla="*/ 47 w 60"/>
                    <a:gd name="T57" fmla="*/ 111 h 275"/>
                    <a:gd name="T58" fmla="*/ 48 w 60"/>
                    <a:gd name="T59" fmla="*/ 93 h 275"/>
                    <a:gd name="T60" fmla="*/ 51 w 60"/>
                    <a:gd name="T61" fmla="*/ 79 h 275"/>
                    <a:gd name="T62" fmla="*/ 53 w 60"/>
                    <a:gd name="T63" fmla="*/ 63 h 275"/>
                    <a:gd name="T64" fmla="*/ 56 w 60"/>
                    <a:gd name="T65" fmla="*/ 45 h 275"/>
                    <a:gd name="T66" fmla="*/ 57 w 60"/>
                    <a:gd name="T67" fmla="*/ 28 h 275"/>
                    <a:gd name="T68" fmla="*/ 60 w 60"/>
                    <a:gd name="T69" fmla="*/ 13 h 275"/>
                    <a:gd name="T70" fmla="*/ 54 w 60"/>
                    <a:gd name="T71" fmla="*/ 22 h 275"/>
                    <a:gd name="T72" fmla="*/ 44 w 60"/>
                    <a:gd name="T73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0" h="275">
                      <a:moveTo>
                        <a:pt x="44" y="0"/>
                      </a:moveTo>
                      <a:lnTo>
                        <a:pt x="37" y="9"/>
                      </a:lnTo>
                      <a:lnTo>
                        <a:pt x="34" y="26"/>
                      </a:lnTo>
                      <a:lnTo>
                        <a:pt x="32" y="42"/>
                      </a:lnTo>
                      <a:lnTo>
                        <a:pt x="31" y="58"/>
                      </a:lnTo>
                      <a:lnTo>
                        <a:pt x="28" y="74"/>
                      </a:lnTo>
                      <a:lnTo>
                        <a:pt x="25" y="92"/>
                      </a:lnTo>
                      <a:lnTo>
                        <a:pt x="24" y="108"/>
                      </a:lnTo>
                      <a:lnTo>
                        <a:pt x="22" y="124"/>
                      </a:lnTo>
                      <a:lnTo>
                        <a:pt x="19" y="140"/>
                      </a:lnTo>
                      <a:lnTo>
                        <a:pt x="16" y="157"/>
                      </a:lnTo>
                      <a:lnTo>
                        <a:pt x="15" y="173"/>
                      </a:lnTo>
                      <a:lnTo>
                        <a:pt x="12" y="189"/>
                      </a:lnTo>
                      <a:lnTo>
                        <a:pt x="11" y="205"/>
                      </a:lnTo>
                      <a:lnTo>
                        <a:pt x="8" y="223"/>
                      </a:lnTo>
                      <a:lnTo>
                        <a:pt x="6" y="239"/>
                      </a:lnTo>
                      <a:lnTo>
                        <a:pt x="3" y="255"/>
                      </a:lnTo>
                      <a:lnTo>
                        <a:pt x="0" y="271"/>
                      </a:lnTo>
                      <a:lnTo>
                        <a:pt x="24" y="275"/>
                      </a:lnTo>
                      <a:lnTo>
                        <a:pt x="27" y="259"/>
                      </a:lnTo>
                      <a:lnTo>
                        <a:pt x="30" y="242"/>
                      </a:lnTo>
                      <a:lnTo>
                        <a:pt x="31" y="224"/>
                      </a:lnTo>
                      <a:lnTo>
                        <a:pt x="32" y="210"/>
                      </a:lnTo>
                      <a:lnTo>
                        <a:pt x="35" y="192"/>
                      </a:lnTo>
                      <a:lnTo>
                        <a:pt x="38" y="176"/>
                      </a:lnTo>
                      <a:lnTo>
                        <a:pt x="40" y="159"/>
                      </a:lnTo>
                      <a:lnTo>
                        <a:pt x="41" y="144"/>
                      </a:lnTo>
                      <a:lnTo>
                        <a:pt x="44" y="127"/>
                      </a:lnTo>
                      <a:lnTo>
                        <a:pt x="47" y="111"/>
                      </a:lnTo>
                      <a:lnTo>
                        <a:pt x="48" y="93"/>
                      </a:lnTo>
                      <a:lnTo>
                        <a:pt x="51" y="79"/>
                      </a:lnTo>
                      <a:lnTo>
                        <a:pt x="53" y="63"/>
                      </a:lnTo>
                      <a:lnTo>
                        <a:pt x="56" y="45"/>
                      </a:lnTo>
                      <a:lnTo>
                        <a:pt x="57" y="28"/>
                      </a:lnTo>
                      <a:lnTo>
                        <a:pt x="60" y="13"/>
                      </a:lnTo>
                      <a:lnTo>
                        <a:pt x="54" y="2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8" name="Freeform 87"/>
                <p:cNvSpPr>
                  <a:spLocks/>
                </p:cNvSpPr>
                <p:nvPr/>
              </p:nvSpPr>
              <p:spPr bwMode="auto">
                <a:xfrm>
                  <a:off x="5062" y="2699"/>
                  <a:ext cx="102" cy="54"/>
                </a:xfrm>
                <a:custGeom>
                  <a:avLst/>
                  <a:gdLst>
                    <a:gd name="T0" fmla="*/ 304 w 304"/>
                    <a:gd name="T1" fmla="*/ 9 h 163"/>
                    <a:gd name="T2" fmla="*/ 288 w 304"/>
                    <a:gd name="T3" fmla="*/ 0 h 163"/>
                    <a:gd name="T4" fmla="*/ 271 w 304"/>
                    <a:gd name="T5" fmla="*/ 9 h 163"/>
                    <a:gd name="T6" fmla="*/ 252 w 304"/>
                    <a:gd name="T7" fmla="*/ 17 h 163"/>
                    <a:gd name="T8" fmla="*/ 234 w 304"/>
                    <a:gd name="T9" fmla="*/ 26 h 163"/>
                    <a:gd name="T10" fmla="*/ 217 w 304"/>
                    <a:gd name="T11" fmla="*/ 35 h 163"/>
                    <a:gd name="T12" fmla="*/ 198 w 304"/>
                    <a:gd name="T13" fmla="*/ 44 h 163"/>
                    <a:gd name="T14" fmla="*/ 180 w 304"/>
                    <a:gd name="T15" fmla="*/ 52 h 163"/>
                    <a:gd name="T16" fmla="*/ 161 w 304"/>
                    <a:gd name="T17" fmla="*/ 61 h 163"/>
                    <a:gd name="T18" fmla="*/ 143 w 304"/>
                    <a:gd name="T19" fmla="*/ 71 h 163"/>
                    <a:gd name="T20" fmla="*/ 125 w 304"/>
                    <a:gd name="T21" fmla="*/ 80 h 163"/>
                    <a:gd name="T22" fmla="*/ 109 w 304"/>
                    <a:gd name="T23" fmla="*/ 87 h 163"/>
                    <a:gd name="T24" fmla="*/ 90 w 304"/>
                    <a:gd name="T25" fmla="*/ 97 h 163"/>
                    <a:gd name="T26" fmla="*/ 71 w 304"/>
                    <a:gd name="T27" fmla="*/ 106 h 163"/>
                    <a:gd name="T28" fmla="*/ 54 w 304"/>
                    <a:gd name="T29" fmla="*/ 115 h 163"/>
                    <a:gd name="T30" fmla="*/ 36 w 304"/>
                    <a:gd name="T31" fmla="*/ 122 h 163"/>
                    <a:gd name="T32" fmla="*/ 18 w 304"/>
                    <a:gd name="T33" fmla="*/ 132 h 163"/>
                    <a:gd name="T34" fmla="*/ 0 w 304"/>
                    <a:gd name="T35" fmla="*/ 141 h 163"/>
                    <a:gd name="T36" fmla="*/ 10 w 304"/>
                    <a:gd name="T37" fmla="*/ 163 h 163"/>
                    <a:gd name="T38" fmla="*/ 28 w 304"/>
                    <a:gd name="T39" fmla="*/ 153 h 163"/>
                    <a:gd name="T40" fmla="*/ 45 w 304"/>
                    <a:gd name="T41" fmla="*/ 144 h 163"/>
                    <a:gd name="T42" fmla="*/ 64 w 304"/>
                    <a:gd name="T43" fmla="*/ 137 h 163"/>
                    <a:gd name="T44" fmla="*/ 82 w 304"/>
                    <a:gd name="T45" fmla="*/ 127 h 163"/>
                    <a:gd name="T46" fmla="*/ 100 w 304"/>
                    <a:gd name="T47" fmla="*/ 118 h 163"/>
                    <a:gd name="T48" fmla="*/ 118 w 304"/>
                    <a:gd name="T49" fmla="*/ 109 h 163"/>
                    <a:gd name="T50" fmla="*/ 137 w 304"/>
                    <a:gd name="T51" fmla="*/ 100 h 163"/>
                    <a:gd name="T52" fmla="*/ 154 w 304"/>
                    <a:gd name="T53" fmla="*/ 92 h 163"/>
                    <a:gd name="T54" fmla="*/ 172 w 304"/>
                    <a:gd name="T55" fmla="*/ 83 h 163"/>
                    <a:gd name="T56" fmla="*/ 189 w 304"/>
                    <a:gd name="T57" fmla="*/ 74 h 163"/>
                    <a:gd name="T58" fmla="*/ 208 w 304"/>
                    <a:gd name="T59" fmla="*/ 65 h 163"/>
                    <a:gd name="T60" fmla="*/ 225 w 304"/>
                    <a:gd name="T61" fmla="*/ 57 h 163"/>
                    <a:gd name="T62" fmla="*/ 244 w 304"/>
                    <a:gd name="T63" fmla="*/ 48 h 163"/>
                    <a:gd name="T64" fmla="*/ 262 w 304"/>
                    <a:gd name="T65" fmla="*/ 38 h 163"/>
                    <a:gd name="T66" fmla="*/ 279 w 304"/>
                    <a:gd name="T67" fmla="*/ 31 h 163"/>
                    <a:gd name="T68" fmla="*/ 298 w 304"/>
                    <a:gd name="T69" fmla="*/ 20 h 163"/>
                    <a:gd name="T70" fmla="*/ 281 w 304"/>
                    <a:gd name="T71" fmla="*/ 13 h 163"/>
                    <a:gd name="T72" fmla="*/ 304 w 304"/>
                    <a:gd name="T73" fmla="*/ 9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4" h="163">
                      <a:moveTo>
                        <a:pt x="304" y="9"/>
                      </a:moveTo>
                      <a:lnTo>
                        <a:pt x="288" y="0"/>
                      </a:lnTo>
                      <a:lnTo>
                        <a:pt x="271" y="9"/>
                      </a:lnTo>
                      <a:lnTo>
                        <a:pt x="252" y="17"/>
                      </a:lnTo>
                      <a:lnTo>
                        <a:pt x="234" y="26"/>
                      </a:lnTo>
                      <a:lnTo>
                        <a:pt x="217" y="35"/>
                      </a:lnTo>
                      <a:lnTo>
                        <a:pt x="198" y="44"/>
                      </a:lnTo>
                      <a:lnTo>
                        <a:pt x="180" y="52"/>
                      </a:lnTo>
                      <a:lnTo>
                        <a:pt x="161" y="61"/>
                      </a:lnTo>
                      <a:lnTo>
                        <a:pt x="143" y="71"/>
                      </a:lnTo>
                      <a:lnTo>
                        <a:pt x="125" y="80"/>
                      </a:lnTo>
                      <a:lnTo>
                        <a:pt x="109" y="87"/>
                      </a:lnTo>
                      <a:lnTo>
                        <a:pt x="90" y="97"/>
                      </a:lnTo>
                      <a:lnTo>
                        <a:pt x="71" y="106"/>
                      </a:lnTo>
                      <a:lnTo>
                        <a:pt x="54" y="115"/>
                      </a:lnTo>
                      <a:lnTo>
                        <a:pt x="36" y="122"/>
                      </a:lnTo>
                      <a:lnTo>
                        <a:pt x="18" y="132"/>
                      </a:lnTo>
                      <a:lnTo>
                        <a:pt x="0" y="141"/>
                      </a:lnTo>
                      <a:lnTo>
                        <a:pt x="10" y="163"/>
                      </a:lnTo>
                      <a:lnTo>
                        <a:pt x="28" y="153"/>
                      </a:lnTo>
                      <a:lnTo>
                        <a:pt x="45" y="144"/>
                      </a:lnTo>
                      <a:lnTo>
                        <a:pt x="64" y="137"/>
                      </a:lnTo>
                      <a:lnTo>
                        <a:pt x="82" y="127"/>
                      </a:lnTo>
                      <a:lnTo>
                        <a:pt x="100" y="118"/>
                      </a:lnTo>
                      <a:lnTo>
                        <a:pt x="118" y="109"/>
                      </a:lnTo>
                      <a:lnTo>
                        <a:pt x="137" y="100"/>
                      </a:lnTo>
                      <a:lnTo>
                        <a:pt x="154" y="92"/>
                      </a:lnTo>
                      <a:lnTo>
                        <a:pt x="172" y="83"/>
                      </a:lnTo>
                      <a:lnTo>
                        <a:pt x="189" y="74"/>
                      </a:lnTo>
                      <a:lnTo>
                        <a:pt x="208" y="65"/>
                      </a:lnTo>
                      <a:lnTo>
                        <a:pt x="225" y="57"/>
                      </a:lnTo>
                      <a:lnTo>
                        <a:pt x="244" y="48"/>
                      </a:lnTo>
                      <a:lnTo>
                        <a:pt x="262" y="38"/>
                      </a:lnTo>
                      <a:lnTo>
                        <a:pt x="279" y="31"/>
                      </a:lnTo>
                      <a:lnTo>
                        <a:pt x="298" y="20"/>
                      </a:lnTo>
                      <a:lnTo>
                        <a:pt x="281" y="13"/>
                      </a:lnTo>
                      <a:lnTo>
                        <a:pt x="3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9" name="Freeform 88"/>
                <p:cNvSpPr>
                  <a:spLocks/>
                </p:cNvSpPr>
                <p:nvPr/>
              </p:nvSpPr>
              <p:spPr bwMode="auto">
                <a:xfrm>
                  <a:off x="5143" y="2716"/>
                  <a:ext cx="287" cy="656"/>
                </a:xfrm>
                <a:custGeom>
                  <a:avLst/>
                  <a:gdLst>
                    <a:gd name="T0" fmla="*/ 61 w 861"/>
                    <a:gd name="T1" fmla="*/ 10 h 1969"/>
                    <a:gd name="T2" fmla="*/ 84 w 861"/>
                    <a:gd name="T3" fmla="*/ 28 h 1969"/>
                    <a:gd name="T4" fmla="*/ 106 w 861"/>
                    <a:gd name="T5" fmla="*/ 48 h 1969"/>
                    <a:gd name="T6" fmla="*/ 126 w 861"/>
                    <a:gd name="T7" fmla="*/ 68 h 1969"/>
                    <a:gd name="T8" fmla="*/ 144 w 861"/>
                    <a:gd name="T9" fmla="*/ 90 h 1969"/>
                    <a:gd name="T10" fmla="*/ 160 w 861"/>
                    <a:gd name="T11" fmla="*/ 106 h 1969"/>
                    <a:gd name="T12" fmla="*/ 183 w 861"/>
                    <a:gd name="T13" fmla="*/ 110 h 1969"/>
                    <a:gd name="T14" fmla="*/ 208 w 861"/>
                    <a:gd name="T15" fmla="*/ 116 h 1969"/>
                    <a:gd name="T16" fmla="*/ 233 w 861"/>
                    <a:gd name="T17" fmla="*/ 121 h 1969"/>
                    <a:gd name="T18" fmla="*/ 257 w 861"/>
                    <a:gd name="T19" fmla="*/ 124 h 1969"/>
                    <a:gd name="T20" fmla="*/ 282 w 861"/>
                    <a:gd name="T21" fmla="*/ 129 h 1969"/>
                    <a:gd name="T22" fmla="*/ 317 w 861"/>
                    <a:gd name="T23" fmla="*/ 157 h 1969"/>
                    <a:gd name="T24" fmla="*/ 355 w 861"/>
                    <a:gd name="T25" fmla="*/ 199 h 1969"/>
                    <a:gd name="T26" fmla="*/ 395 w 861"/>
                    <a:gd name="T27" fmla="*/ 253 h 1969"/>
                    <a:gd name="T28" fmla="*/ 438 w 861"/>
                    <a:gd name="T29" fmla="*/ 317 h 1969"/>
                    <a:gd name="T30" fmla="*/ 481 w 861"/>
                    <a:gd name="T31" fmla="*/ 391 h 1969"/>
                    <a:gd name="T32" fmla="*/ 526 w 861"/>
                    <a:gd name="T33" fmla="*/ 473 h 1969"/>
                    <a:gd name="T34" fmla="*/ 570 w 861"/>
                    <a:gd name="T35" fmla="*/ 561 h 1969"/>
                    <a:gd name="T36" fmla="*/ 615 w 861"/>
                    <a:gd name="T37" fmla="*/ 657 h 1969"/>
                    <a:gd name="T38" fmla="*/ 657 w 861"/>
                    <a:gd name="T39" fmla="*/ 756 h 1969"/>
                    <a:gd name="T40" fmla="*/ 699 w 861"/>
                    <a:gd name="T41" fmla="*/ 858 h 1969"/>
                    <a:gd name="T42" fmla="*/ 733 w 861"/>
                    <a:gd name="T43" fmla="*/ 950 h 1969"/>
                    <a:gd name="T44" fmla="*/ 759 w 861"/>
                    <a:gd name="T45" fmla="*/ 1024 h 1969"/>
                    <a:gd name="T46" fmla="*/ 787 w 861"/>
                    <a:gd name="T47" fmla="*/ 1107 h 1969"/>
                    <a:gd name="T48" fmla="*/ 816 w 861"/>
                    <a:gd name="T49" fmla="*/ 1196 h 1969"/>
                    <a:gd name="T50" fmla="*/ 840 w 861"/>
                    <a:gd name="T51" fmla="*/ 1286 h 1969"/>
                    <a:gd name="T52" fmla="*/ 861 w 861"/>
                    <a:gd name="T53" fmla="*/ 1375 h 1969"/>
                    <a:gd name="T54" fmla="*/ 839 w 861"/>
                    <a:gd name="T55" fmla="*/ 1383 h 1969"/>
                    <a:gd name="T56" fmla="*/ 813 w 861"/>
                    <a:gd name="T57" fmla="*/ 1393 h 1969"/>
                    <a:gd name="T58" fmla="*/ 784 w 861"/>
                    <a:gd name="T59" fmla="*/ 1401 h 1969"/>
                    <a:gd name="T60" fmla="*/ 755 w 861"/>
                    <a:gd name="T61" fmla="*/ 1405 h 1969"/>
                    <a:gd name="T62" fmla="*/ 723 w 861"/>
                    <a:gd name="T63" fmla="*/ 1411 h 1969"/>
                    <a:gd name="T64" fmla="*/ 717 w 861"/>
                    <a:gd name="T65" fmla="*/ 1657 h 1969"/>
                    <a:gd name="T66" fmla="*/ 707 w 861"/>
                    <a:gd name="T67" fmla="*/ 1908 h 1969"/>
                    <a:gd name="T68" fmla="*/ 657 w 861"/>
                    <a:gd name="T69" fmla="*/ 1927 h 1969"/>
                    <a:gd name="T70" fmla="*/ 595 w 861"/>
                    <a:gd name="T71" fmla="*/ 1943 h 1969"/>
                    <a:gd name="T72" fmla="*/ 520 w 861"/>
                    <a:gd name="T73" fmla="*/ 1955 h 1969"/>
                    <a:gd name="T74" fmla="*/ 442 w 861"/>
                    <a:gd name="T75" fmla="*/ 1964 h 1969"/>
                    <a:gd name="T76" fmla="*/ 362 w 861"/>
                    <a:gd name="T77" fmla="*/ 1968 h 1969"/>
                    <a:gd name="T78" fmla="*/ 259 w 861"/>
                    <a:gd name="T79" fmla="*/ 1969 h 1969"/>
                    <a:gd name="T80" fmla="*/ 192 w 861"/>
                    <a:gd name="T81" fmla="*/ 1964 h 1969"/>
                    <a:gd name="T82" fmla="*/ 135 w 861"/>
                    <a:gd name="T83" fmla="*/ 1955 h 1969"/>
                    <a:gd name="T84" fmla="*/ 96 w 861"/>
                    <a:gd name="T85" fmla="*/ 1939 h 1969"/>
                    <a:gd name="T86" fmla="*/ 77 w 861"/>
                    <a:gd name="T87" fmla="*/ 1920 h 1969"/>
                    <a:gd name="T88" fmla="*/ 44 w 861"/>
                    <a:gd name="T89" fmla="*/ 1548 h 1969"/>
                    <a:gd name="T90" fmla="*/ 16 w 861"/>
                    <a:gd name="T91" fmla="*/ 1172 h 1969"/>
                    <a:gd name="T92" fmla="*/ 1 w 861"/>
                    <a:gd name="T93" fmla="*/ 800 h 1969"/>
                    <a:gd name="T94" fmla="*/ 4 w 861"/>
                    <a:gd name="T95" fmla="*/ 441 h 1969"/>
                    <a:gd name="T96" fmla="*/ 30 w 861"/>
                    <a:gd name="T97" fmla="*/ 105 h 19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61" h="1969">
                      <a:moveTo>
                        <a:pt x="46" y="0"/>
                      </a:moveTo>
                      <a:lnTo>
                        <a:pt x="54" y="4"/>
                      </a:lnTo>
                      <a:lnTo>
                        <a:pt x="61" y="10"/>
                      </a:lnTo>
                      <a:lnTo>
                        <a:pt x="68" y="16"/>
                      </a:lnTo>
                      <a:lnTo>
                        <a:pt x="77" y="22"/>
                      </a:lnTo>
                      <a:lnTo>
                        <a:pt x="84" y="28"/>
                      </a:lnTo>
                      <a:lnTo>
                        <a:pt x="92" y="35"/>
                      </a:lnTo>
                      <a:lnTo>
                        <a:pt x="99" y="41"/>
                      </a:lnTo>
                      <a:lnTo>
                        <a:pt x="106" y="48"/>
                      </a:lnTo>
                      <a:lnTo>
                        <a:pt x="113" y="55"/>
                      </a:lnTo>
                      <a:lnTo>
                        <a:pt x="121" y="61"/>
                      </a:lnTo>
                      <a:lnTo>
                        <a:pt x="126" y="68"/>
                      </a:lnTo>
                      <a:lnTo>
                        <a:pt x="132" y="76"/>
                      </a:lnTo>
                      <a:lnTo>
                        <a:pt x="138" y="83"/>
                      </a:lnTo>
                      <a:lnTo>
                        <a:pt x="144" y="90"/>
                      </a:lnTo>
                      <a:lnTo>
                        <a:pt x="148" y="97"/>
                      </a:lnTo>
                      <a:lnTo>
                        <a:pt x="153" y="105"/>
                      </a:lnTo>
                      <a:lnTo>
                        <a:pt x="160" y="106"/>
                      </a:lnTo>
                      <a:lnTo>
                        <a:pt x="169" y="108"/>
                      </a:lnTo>
                      <a:lnTo>
                        <a:pt x="176" y="109"/>
                      </a:lnTo>
                      <a:lnTo>
                        <a:pt x="183" y="110"/>
                      </a:lnTo>
                      <a:lnTo>
                        <a:pt x="192" y="112"/>
                      </a:lnTo>
                      <a:lnTo>
                        <a:pt x="201" y="113"/>
                      </a:lnTo>
                      <a:lnTo>
                        <a:pt x="208" y="116"/>
                      </a:lnTo>
                      <a:lnTo>
                        <a:pt x="217" y="116"/>
                      </a:lnTo>
                      <a:lnTo>
                        <a:pt x="225" y="118"/>
                      </a:lnTo>
                      <a:lnTo>
                        <a:pt x="233" y="121"/>
                      </a:lnTo>
                      <a:lnTo>
                        <a:pt x="241" y="122"/>
                      </a:lnTo>
                      <a:lnTo>
                        <a:pt x="249" y="124"/>
                      </a:lnTo>
                      <a:lnTo>
                        <a:pt x="257" y="124"/>
                      </a:lnTo>
                      <a:lnTo>
                        <a:pt x="265" y="126"/>
                      </a:lnTo>
                      <a:lnTo>
                        <a:pt x="273" y="128"/>
                      </a:lnTo>
                      <a:lnTo>
                        <a:pt x="282" y="129"/>
                      </a:lnTo>
                      <a:lnTo>
                        <a:pt x="294" y="137"/>
                      </a:lnTo>
                      <a:lnTo>
                        <a:pt x="305" y="147"/>
                      </a:lnTo>
                      <a:lnTo>
                        <a:pt x="317" y="157"/>
                      </a:lnTo>
                      <a:lnTo>
                        <a:pt x="329" y="170"/>
                      </a:lnTo>
                      <a:lnTo>
                        <a:pt x="342" y="183"/>
                      </a:lnTo>
                      <a:lnTo>
                        <a:pt x="355" y="199"/>
                      </a:lnTo>
                      <a:lnTo>
                        <a:pt x="368" y="215"/>
                      </a:lnTo>
                      <a:lnTo>
                        <a:pt x="381" y="233"/>
                      </a:lnTo>
                      <a:lnTo>
                        <a:pt x="395" y="253"/>
                      </a:lnTo>
                      <a:lnTo>
                        <a:pt x="408" y="273"/>
                      </a:lnTo>
                      <a:lnTo>
                        <a:pt x="423" y="294"/>
                      </a:lnTo>
                      <a:lnTo>
                        <a:pt x="438" y="317"/>
                      </a:lnTo>
                      <a:lnTo>
                        <a:pt x="452" y="340"/>
                      </a:lnTo>
                      <a:lnTo>
                        <a:pt x="467" y="365"/>
                      </a:lnTo>
                      <a:lnTo>
                        <a:pt x="481" y="391"/>
                      </a:lnTo>
                      <a:lnTo>
                        <a:pt x="496" y="417"/>
                      </a:lnTo>
                      <a:lnTo>
                        <a:pt x="512" y="445"/>
                      </a:lnTo>
                      <a:lnTo>
                        <a:pt x="526" y="473"/>
                      </a:lnTo>
                      <a:lnTo>
                        <a:pt x="541" y="502"/>
                      </a:lnTo>
                      <a:lnTo>
                        <a:pt x="555" y="532"/>
                      </a:lnTo>
                      <a:lnTo>
                        <a:pt x="570" y="561"/>
                      </a:lnTo>
                      <a:lnTo>
                        <a:pt x="586" y="593"/>
                      </a:lnTo>
                      <a:lnTo>
                        <a:pt x="600" y="625"/>
                      </a:lnTo>
                      <a:lnTo>
                        <a:pt x="615" y="657"/>
                      </a:lnTo>
                      <a:lnTo>
                        <a:pt x="630" y="689"/>
                      </a:lnTo>
                      <a:lnTo>
                        <a:pt x="643" y="723"/>
                      </a:lnTo>
                      <a:lnTo>
                        <a:pt x="657" y="756"/>
                      </a:lnTo>
                      <a:lnTo>
                        <a:pt x="672" y="790"/>
                      </a:lnTo>
                      <a:lnTo>
                        <a:pt x="685" y="825"/>
                      </a:lnTo>
                      <a:lnTo>
                        <a:pt x="699" y="858"/>
                      </a:lnTo>
                      <a:lnTo>
                        <a:pt x="712" y="893"/>
                      </a:lnTo>
                      <a:lnTo>
                        <a:pt x="725" y="928"/>
                      </a:lnTo>
                      <a:lnTo>
                        <a:pt x="733" y="950"/>
                      </a:lnTo>
                      <a:lnTo>
                        <a:pt x="741" y="973"/>
                      </a:lnTo>
                      <a:lnTo>
                        <a:pt x="750" y="998"/>
                      </a:lnTo>
                      <a:lnTo>
                        <a:pt x="759" y="1024"/>
                      </a:lnTo>
                      <a:lnTo>
                        <a:pt x="769" y="1052"/>
                      </a:lnTo>
                      <a:lnTo>
                        <a:pt x="778" y="1079"/>
                      </a:lnTo>
                      <a:lnTo>
                        <a:pt x="787" y="1107"/>
                      </a:lnTo>
                      <a:lnTo>
                        <a:pt x="797" y="1136"/>
                      </a:lnTo>
                      <a:lnTo>
                        <a:pt x="805" y="1165"/>
                      </a:lnTo>
                      <a:lnTo>
                        <a:pt x="816" y="1196"/>
                      </a:lnTo>
                      <a:lnTo>
                        <a:pt x="824" y="1226"/>
                      </a:lnTo>
                      <a:lnTo>
                        <a:pt x="832" y="1255"/>
                      </a:lnTo>
                      <a:lnTo>
                        <a:pt x="840" y="1286"/>
                      </a:lnTo>
                      <a:lnTo>
                        <a:pt x="848" y="1315"/>
                      </a:lnTo>
                      <a:lnTo>
                        <a:pt x="855" y="1345"/>
                      </a:lnTo>
                      <a:lnTo>
                        <a:pt x="861" y="1375"/>
                      </a:lnTo>
                      <a:lnTo>
                        <a:pt x="853" y="1379"/>
                      </a:lnTo>
                      <a:lnTo>
                        <a:pt x="846" y="1380"/>
                      </a:lnTo>
                      <a:lnTo>
                        <a:pt x="839" y="1383"/>
                      </a:lnTo>
                      <a:lnTo>
                        <a:pt x="830" y="1388"/>
                      </a:lnTo>
                      <a:lnTo>
                        <a:pt x="821" y="1391"/>
                      </a:lnTo>
                      <a:lnTo>
                        <a:pt x="813" y="1393"/>
                      </a:lnTo>
                      <a:lnTo>
                        <a:pt x="803" y="1396"/>
                      </a:lnTo>
                      <a:lnTo>
                        <a:pt x="794" y="1398"/>
                      </a:lnTo>
                      <a:lnTo>
                        <a:pt x="784" y="1401"/>
                      </a:lnTo>
                      <a:lnTo>
                        <a:pt x="773" y="1402"/>
                      </a:lnTo>
                      <a:lnTo>
                        <a:pt x="765" y="1404"/>
                      </a:lnTo>
                      <a:lnTo>
                        <a:pt x="755" y="1405"/>
                      </a:lnTo>
                      <a:lnTo>
                        <a:pt x="744" y="1408"/>
                      </a:lnTo>
                      <a:lnTo>
                        <a:pt x="733" y="1409"/>
                      </a:lnTo>
                      <a:lnTo>
                        <a:pt x="723" y="1411"/>
                      </a:lnTo>
                      <a:lnTo>
                        <a:pt x="712" y="1412"/>
                      </a:lnTo>
                      <a:lnTo>
                        <a:pt x="714" y="1535"/>
                      </a:lnTo>
                      <a:lnTo>
                        <a:pt x="717" y="1657"/>
                      </a:lnTo>
                      <a:lnTo>
                        <a:pt x="717" y="1779"/>
                      </a:lnTo>
                      <a:lnTo>
                        <a:pt x="718" y="1901"/>
                      </a:lnTo>
                      <a:lnTo>
                        <a:pt x="707" y="1908"/>
                      </a:lnTo>
                      <a:lnTo>
                        <a:pt x="692" y="1914"/>
                      </a:lnTo>
                      <a:lnTo>
                        <a:pt x="676" y="1920"/>
                      </a:lnTo>
                      <a:lnTo>
                        <a:pt x="657" y="1927"/>
                      </a:lnTo>
                      <a:lnTo>
                        <a:pt x="638" y="1932"/>
                      </a:lnTo>
                      <a:lnTo>
                        <a:pt x="616" y="1937"/>
                      </a:lnTo>
                      <a:lnTo>
                        <a:pt x="595" y="1943"/>
                      </a:lnTo>
                      <a:lnTo>
                        <a:pt x="570" y="1946"/>
                      </a:lnTo>
                      <a:lnTo>
                        <a:pt x="547" y="1951"/>
                      </a:lnTo>
                      <a:lnTo>
                        <a:pt x="520" y="1955"/>
                      </a:lnTo>
                      <a:lnTo>
                        <a:pt x="494" y="1958"/>
                      </a:lnTo>
                      <a:lnTo>
                        <a:pt x="468" y="1961"/>
                      </a:lnTo>
                      <a:lnTo>
                        <a:pt x="442" y="1964"/>
                      </a:lnTo>
                      <a:lnTo>
                        <a:pt x="414" y="1967"/>
                      </a:lnTo>
                      <a:lnTo>
                        <a:pt x="388" y="1967"/>
                      </a:lnTo>
                      <a:lnTo>
                        <a:pt x="362" y="1968"/>
                      </a:lnTo>
                      <a:lnTo>
                        <a:pt x="336" y="1969"/>
                      </a:lnTo>
                      <a:lnTo>
                        <a:pt x="283" y="1969"/>
                      </a:lnTo>
                      <a:lnTo>
                        <a:pt x="259" y="1969"/>
                      </a:lnTo>
                      <a:lnTo>
                        <a:pt x="235" y="1968"/>
                      </a:lnTo>
                      <a:lnTo>
                        <a:pt x="212" y="1967"/>
                      </a:lnTo>
                      <a:lnTo>
                        <a:pt x="192" y="1964"/>
                      </a:lnTo>
                      <a:lnTo>
                        <a:pt x="171" y="1961"/>
                      </a:lnTo>
                      <a:lnTo>
                        <a:pt x="153" y="1958"/>
                      </a:lnTo>
                      <a:lnTo>
                        <a:pt x="135" y="1955"/>
                      </a:lnTo>
                      <a:lnTo>
                        <a:pt x="121" y="1949"/>
                      </a:lnTo>
                      <a:lnTo>
                        <a:pt x="108" y="1945"/>
                      </a:lnTo>
                      <a:lnTo>
                        <a:pt x="96" y="1939"/>
                      </a:lnTo>
                      <a:lnTo>
                        <a:pt x="87" y="1933"/>
                      </a:lnTo>
                      <a:lnTo>
                        <a:pt x="81" y="1927"/>
                      </a:lnTo>
                      <a:lnTo>
                        <a:pt x="77" y="1920"/>
                      </a:lnTo>
                      <a:lnTo>
                        <a:pt x="67" y="1796"/>
                      </a:lnTo>
                      <a:lnTo>
                        <a:pt x="55" y="1673"/>
                      </a:lnTo>
                      <a:lnTo>
                        <a:pt x="44" y="1548"/>
                      </a:lnTo>
                      <a:lnTo>
                        <a:pt x="33" y="1423"/>
                      </a:lnTo>
                      <a:lnTo>
                        <a:pt x="25" y="1296"/>
                      </a:lnTo>
                      <a:lnTo>
                        <a:pt x="16" y="1172"/>
                      </a:lnTo>
                      <a:lnTo>
                        <a:pt x="9" y="1046"/>
                      </a:lnTo>
                      <a:lnTo>
                        <a:pt x="4" y="922"/>
                      </a:lnTo>
                      <a:lnTo>
                        <a:pt x="1" y="800"/>
                      </a:lnTo>
                      <a:lnTo>
                        <a:pt x="0" y="678"/>
                      </a:lnTo>
                      <a:lnTo>
                        <a:pt x="0" y="557"/>
                      </a:lnTo>
                      <a:lnTo>
                        <a:pt x="4" y="441"/>
                      </a:lnTo>
                      <a:lnTo>
                        <a:pt x="10" y="326"/>
                      </a:lnTo>
                      <a:lnTo>
                        <a:pt x="19" y="214"/>
                      </a:lnTo>
                      <a:lnTo>
                        <a:pt x="30" y="105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0" name="Freeform 89"/>
                <p:cNvSpPr>
                  <a:spLocks/>
                </p:cNvSpPr>
                <p:nvPr/>
              </p:nvSpPr>
              <p:spPr bwMode="auto">
                <a:xfrm>
                  <a:off x="5157" y="2713"/>
                  <a:ext cx="40" cy="42"/>
                </a:xfrm>
                <a:custGeom>
                  <a:avLst/>
                  <a:gdLst>
                    <a:gd name="T0" fmla="*/ 113 w 120"/>
                    <a:gd name="T1" fmla="*/ 103 h 126"/>
                    <a:gd name="T2" fmla="*/ 120 w 120"/>
                    <a:gd name="T3" fmla="*/ 109 h 126"/>
                    <a:gd name="T4" fmla="*/ 117 w 120"/>
                    <a:gd name="T5" fmla="*/ 102 h 126"/>
                    <a:gd name="T6" fmla="*/ 112 w 120"/>
                    <a:gd name="T7" fmla="*/ 94 h 126"/>
                    <a:gd name="T8" fmla="*/ 107 w 120"/>
                    <a:gd name="T9" fmla="*/ 86 h 126"/>
                    <a:gd name="T10" fmla="*/ 100 w 120"/>
                    <a:gd name="T11" fmla="*/ 78 h 126"/>
                    <a:gd name="T12" fmla="*/ 94 w 120"/>
                    <a:gd name="T13" fmla="*/ 71 h 126"/>
                    <a:gd name="T14" fmla="*/ 88 w 120"/>
                    <a:gd name="T15" fmla="*/ 64 h 126"/>
                    <a:gd name="T16" fmla="*/ 81 w 120"/>
                    <a:gd name="T17" fmla="*/ 56 h 126"/>
                    <a:gd name="T18" fmla="*/ 74 w 120"/>
                    <a:gd name="T19" fmla="*/ 49 h 126"/>
                    <a:gd name="T20" fmla="*/ 67 w 120"/>
                    <a:gd name="T21" fmla="*/ 42 h 126"/>
                    <a:gd name="T22" fmla="*/ 58 w 120"/>
                    <a:gd name="T23" fmla="*/ 35 h 126"/>
                    <a:gd name="T24" fmla="*/ 51 w 120"/>
                    <a:gd name="T25" fmla="*/ 29 h 126"/>
                    <a:gd name="T26" fmla="*/ 43 w 120"/>
                    <a:gd name="T27" fmla="*/ 23 h 126"/>
                    <a:gd name="T28" fmla="*/ 35 w 120"/>
                    <a:gd name="T29" fmla="*/ 16 h 126"/>
                    <a:gd name="T30" fmla="*/ 27 w 120"/>
                    <a:gd name="T31" fmla="*/ 10 h 126"/>
                    <a:gd name="T32" fmla="*/ 20 w 120"/>
                    <a:gd name="T33" fmla="*/ 4 h 126"/>
                    <a:gd name="T34" fmla="*/ 13 w 120"/>
                    <a:gd name="T35" fmla="*/ 0 h 126"/>
                    <a:gd name="T36" fmla="*/ 0 w 120"/>
                    <a:gd name="T37" fmla="*/ 19 h 126"/>
                    <a:gd name="T38" fmla="*/ 7 w 120"/>
                    <a:gd name="T39" fmla="*/ 24 h 126"/>
                    <a:gd name="T40" fmla="*/ 13 w 120"/>
                    <a:gd name="T41" fmla="*/ 30 h 126"/>
                    <a:gd name="T42" fmla="*/ 20 w 120"/>
                    <a:gd name="T43" fmla="*/ 35 h 126"/>
                    <a:gd name="T44" fmla="*/ 29 w 120"/>
                    <a:gd name="T45" fmla="*/ 40 h 126"/>
                    <a:gd name="T46" fmla="*/ 36 w 120"/>
                    <a:gd name="T47" fmla="*/ 46 h 126"/>
                    <a:gd name="T48" fmla="*/ 43 w 120"/>
                    <a:gd name="T49" fmla="*/ 54 h 126"/>
                    <a:gd name="T50" fmla="*/ 51 w 120"/>
                    <a:gd name="T51" fmla="*/ 59 h 126"/>
                    <a:gd name="T52" fmla="*/ 58 w 120"/>
                    <a:gd name="T53" fmla="*/ 65 h 126"/>
                    <a:gd name="T54" fmla="*/ 64 w 120"/>
                    <a:gd name="T55" fmla="*/ 72 h 126"/>
                    <a:gd name="T56" fmla="*/ 71 w 120"/>
                    <a:gd name="T57" fmla="*/ 80 h 126"/>
                    <a:gd name="T58" fmla="*/ 77 w 120"/>
                    <a:gd name="T59" fmla="*/ 86 h 126"/>
                    <a:gd name="T60" fmla="*/ 82 w 120"/>
                    <a:gd name="T61" fmla="*/ 93 h 126"/>
                    <a:gd name="T62" fmla="*/ 88 w 120"/>
                    <a:gd name="T63" fmla="*/ 100 h 126"/>
                    <a:gd name="T64" fmla="*/ 93 w 120"/>
                    <a:gd name="T65" fmla="*/ 107 h 126"/>
                    <a:gd name="T66" fmla="*/ 97 w 120"/>
                    <a:gd name="T67" fmla="*/ 113 h 126"/>
                    <a:gd name="T68" fmla="*/ 100 w 120"/>
                    <a:gd name="T69" fmla="*/ 120 h 126"/>
                    <a:gd name="T70" fmla="*/ 109 w 120"/>
                    <a:gd name="T71" fmla="*/ 126 h 126"/>
                    <a:gd name="T72" fmla="*/ 113 w 120"/>
                    <a:gd name="T73" fmla="*/ 10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0" h="126">
                      <a:moveTo>
                        <a:pt x="113" y="103"/>
                      </a:moveTo>
                      <a:lnTo>
                        <a:pt x="120" y="109"/>
                      </a:lnTo>
                      <a:lnTo>
                        <a:pt x="117" y="102"/>
                      </a:lnTo>
                      <a:lnTo>
                        <a:pt x="112" y="94"/>
                      </a:lnTo>
                      <a:lnTo>
                        <a:pt x="107" y="86"/>
                      </a:lnTo>
                      <a:lnTo>
                        <a:pt x="100" y="78"/>
                      </a:lnTo>
                      <a:lnTo>
                        <a:pt x="94" y="71"/>
                      </a:lnTo>
                      <a:lnTo>
                        <a:pt x="88" y="64"/>
                      </a:lnTo>
                      <a:lnTo>
                        <a:pt x="81" y="56"/>
                      </a:lnTo>
                      <a:lnTo>
                        <a:pt x="74" y="49"/>
                      </a:lnTo>
                      <a:lnTo>
                        <a:pt x="67" y="42"/>
                      </a:lnTo>
                      <a:lnTo>
                        <a:pt x="58" y="35"/>
                      </a:lnTo>
                      <a:lnTo>
                        <a:pt x="51" y="29"/>
                      </a:lnTo>
                      <a:lnTo>
                        <a:pt x="43" y="23"/>
                      </a:lnTo>
                      <a:lnTo>
                        <a:pt x="35" y="16"/>
                      </a:lnTo>
                      <a:lnTo>
                        <a:pt x="27" y="10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7" y="24"/>
                      </a:lnTo>
                      <a:lnTo>
                        <a:pt x="13" y="30"/>
                      </a:lnTo>
                      <a:lnTo>
                        <a:pt x="20" y="35"/>
                      </a:lnTo>
                      <a:lnTo>
                        <a:pt x="29" y="40"/>
                      </a:lnTo>
                      <a:lnTo>
                        <a:pt x="36" y="46"/>
                      </a:lnTo>
                      <a:lnTo>
                        <a:pt x="43" y="54"/>
                      </a:lnTo>
                      <a:lnTo>
                        <a:pt x="51" y="59"/>
                      </a:lnTo>
                      <a:lnTo>
                        <a:pt x="58" y="65"/>
                      </a:lnTo>
                      <a:lnTo>
                        <a:pt x="64" y="72"/>
                      </a:lnTo>
                      <a:lnTo>
                        <a:pt x="71" y="80"/>
                      </a:lnTo>
                      <a:lnTo>
                        <a:pt x="77" y="86"/>
                      </a:lnTo>
                      <a:lnTo>
                        <a:pt x="82" y="93"/>
                      </a:lnTo>
                      <a:lnTo>
                        <a:pt x="88" y="100"/>
                      </a:lnTo>
                      <a:lnTo>
                        <a:pt x="93" y="107"/>
                      </a:lnTo>
                      <a:lnTo>
                        <a:pt x="97" y="113"/>
                      </a:lnTo>
                      <a:lnTo>
                        <a:pt x="100" y="120"/>
                      </a:lnTo>
                      <a:lnTo>
                        <a:pt x="109" y="126"/>
                      </a:lnTo>
                      <a:lnTo>
                        <a:pt x="113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1" name="Freeform 90"/>
                <p:cNvSpPr>
                  <a:spLocks/>
                </p:cNvSpPr>
                <p:nvPr/>
              </p:nvSpPr>
              <p:spPr bwMode="auto">
                <a:xfrm>
                  <a:off x="5193" y="2747"/>
                  <a:ext cx="46" cy="16"/>
                </a:xfrm>
                <a:custGeom>
                  <a:avLst/>
                  <a:gdLst>
                    <a:gd name="T0" fmla="*/ 138 w 138"/>
                    <a:gd name="T1" fmla="*/ 28 h 48"/>
                    <a:gd name="T2" fmla="*/ 133 w 138"/>
                    <a:gd name="T3" fmla="*/ 25 h 48"/>
                    <a:gd name="T4" fmla="*/ 126 w 138"/>
                    <a:gd name="T5" fmla="*/ 23 h 48"/>
                    <a:gd name="T6" fmla="*/ 117 w 138"/>
                    <a:gd name="T7" fmla="*/ 22 h 48"/>
                    <a:gd name="T8" fmla="*/ 110 w 138"/>
                    <a:gd name="T9" fmla="*/ 20 h 48"/>
                    <a:gd name="T10" fmla="*/ 101 w 138"/>
                    <a:gd name="T11" fmla="*/ 19 h 48"/>
                    <a:gd name="T12" fmla="*/ 94 w 138"/>
                    <a:gd name="T13" fmla="*/ 17 h 48"/>
                    <a:gd name="T14" fmla="*/ 85 w 138"/>
                    <a:gd name="T15" fmla="*/ 15 h 48"/>
                    <a:gd name="T16" fmla="*/ 78 w 138"/>
                    <a:gd name="T17" fmla="*/ 15 h 48"/>
                    <a:gd name="T18" fmla="*/ 68 w 138"/>
                    <a:gd name="T19" fmla="*/ 12 h 48"/>
                    <a:gd name="T20" fmla="*/ 61 w 138"/>
                    <a:gd name="T21" fmla="*/ 12 h 48"/>
                    <a:gd name="T22" fmla="*/ 52 w 138"/>
                    <a:gd name="T23" fmla="*/ 9 h 48"/>
                    <a:gd name="T24" fmla="*/ 45 w 138"/>
                    <a:gd name="T25" fmla="*/ 7 h 48"/>
                    <a:gd name="T26" fmla="*/ 36 w 138"/>
                    <a:gd name="T27" fmla="*/ 6 h 48"/>
                    <a:gd name="T28" fmla="*/ 29 w 138"/>
                    <a:gd name="T29" fmla="*/ 4 h 48"/>
                    <a:gd name="T30" fmla="*/ 20 w 138"/>
                    <a:gd name="T31" fmla="*/ 3 h 48"/>
                    <a:gd name="T32" fmla="*/ 11 w 138"/>
                    <a:gd name="T33" fmla="*/ 1 h 48"/>
                    <a:gd name="T34" fmla="*/ 4 w 138"/>
                    <a:gd name="T35" fmla="*/ 0 h 48"/>
                    <a:gd name="T36" fmla="*/ 0 w 138"/>
                    <a:gd name="T37" fmla="*/ 23 h 48"/>
                    <a:gd name="T38" fmla="*/ 7 w 138"/>
                    <a:gd name="T39" fmla="*/ 25 h 48"/>
                    <a:gd name="T40" fmla="*/ 16 w 138"/>
                    <a:gd name="T41" fmla="*/ 26 h 48"/>
                    <a:gd name="T42" fmla="*/ 24 w 138"/>
                    <a:gd name="T43" fmla="*/ 28 h 48"/>
                    <a:gd name="T44" fmla="*/ 32 w 138"/>
                    <a:gd name="T45" fmla="*/ 29 h 48"/>
                    <a:gd name="T46" fmla="*/ 40 w 138"/>
                    <a:gd name="T47" fmla="*/ 31 h 48"/>
                    <a:gd name="T48" fmla="*/ 48 w 138"/>
                    <a:gd name="T49" fmla="*/ 32 h 48"/>
                    <a:gd name="T50" fmla="*/ 56 w 138"/>
                    <a:gd name="T51" fmla="*/ 33 h 48"/>
                    <a:gd name="T52" fmla="*/ 64 w 138"/>
                    <a:gd name="T53" fmla="*/ 35 h 48"/>
                    <a:gd name="T54" fmla="*/ 72 w 138"/>
                    <a:gd name="T55" fmla="*/ 36 h 48"/>
                    <a:gd name="T56" fmla="*/ 80 w 138"/>
                    <a:gd name="T57" fmla="*/ 38 h 48"/>
                    <a:gd name="T58" fmla="*/ 88 w 138"/>
                    <a:gd name="T59" fmla="*/ 39 h 48"/>
                    <a:gd name="T60" fmla="*/ 97 w 138"/>
                    <a:gd name="T61" fmla="*/ 42 h 48"/>
                    <a:gd name="T62" fmla="*/ 104 w 138"/>
                    <a:gd name="T63" fmla="*/ 44 h 48"/>
                    <a:gd name="T64" fmla="*/ 113 w 138"/>
                    <a:gd name="T65" fmla="*/ 45 h 48"/>
                    <a:gd name="T66" fmla="*/ 120 w 138"/>
                    <a:gd name="T67" fmla="*/ 47 h 48"/>
                    <a:gd name="T68" fmla="*/ 129 w 138"/>
                    <a:gd name="T69" fmla="*/ 48 h 48"/>
                    <a:gd name="T70" fmla="*/ 126 w 138"/>
                    <a:gd name="T71" fmla="*/ 47 h 48"/>
                    <a:gd name="T72" fmla="*/ 138 w 138"/>
                    <a:gd name="T73" fmla="*/ 2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8" h="48">
                      <a:moveTo>
                        <a:pt x="138" y="28"/>
                      </a:moveTo>
                      <a:lnTo>
                        <a:pt x="133" y="25"/>
                      </a:lnTo>
                      <a:lnTo>
                        <a:pt x="126" y="23"/>
                      </a:lnTo>
                      <a:lnTo>
                        <a:pt x="117" y="22"/>
                      </a:lnTo>
                      <a:lnTo>
                        <a:pt x="110" y="20"/>
                      </a:lnTo>
                      <a:lnTo>
                        <a:pt x="101" y="19"/>
                      </a:lnTo>
                      <a:lnTo>
                        <a:pt x="94" y="17"/>
                      </a:lnTo>
                      <a:lnTo>
                        <a:pt x="85" y="15"/>
                      </a:lnTo>
                      <a:lnTo>
                        <a:pt x="78" y="15"/>
                      </a:lnTo>
                      <a:lnTo>
                        <a:pt x="68" y="12"/>
                      </a:lnTo>
                      <a:lnTo>
                        <a:pt x="61" y="12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6" y="6"/>
                      </a:lnTo>
                      <a:lnTo>
                        <a:pt x="29" y="4"/>
                      </a:lnTo>
                      <a:lnTo>
                        <a:pt x="20" y="3"/>
                      </a:lnTo>
                      <a:lnTo>
                        <a:pt x="11" y="1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7" y="25"/>
                      </a:lnTo>
                      <a:lnTo>
                        <a:pt x="16" y="26"/>
                      </a:lnTo>
                      <a:lnTo>
                        <a:pt x="24" y="28"/>
                      </a:lnTo>
                      <a:lnTo>
                        <a:pt x="32" y="29"/>
                      </a:lnTo>
                      <a:lnTo>
                        <a:pt x="40" y="31"/>
                      </a:lnTo>
                      <a:lnTo>
                        <a:pt x="48" y="32"/>
                      </a:lnTo>
                      <a:lnTo>
                        <a:pt x="56" y="33"/>
                      </a:lnTo>
                      <a:lnTo>
                        <a:pt x="64" y="35"/>
                      </a:lnTo>
                      <a:lnTo>
                        <a:pt x="72" y="36"/>
                      </a:lnTo>
                      <a:lnTo>
                        <a:pt x="80" y="38"/>
                      </a:lnTo>
                      <a:lnTo>
                        <a:pt x="88" y="39"/>
                      </a:lnTo>
                      <a:lnTo>
                        <a:pt x="97" y="42"/>
                      </a:lnTo>
                      <a:lnTo>
                        <a:pt x="104" y="44"/>
                      </a:lnTo>
                      <a:lnTo>
                        <a:pt x="113" y="45"/>
                      </a:lnTo>
                      <a:lnTo>
                        <a:pt x="120" y="47"/>
                      </a:lnTo>
                      <a:lnTo>
                        <a:pt x="129" y="48"/>
                      </a:lnTo>
                      <a:lnTo>
                        <a:pt x="126" y="47"/>
                      </a:lnTo>
                      <a:lnTo>
                        <a:pt x="13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2" name="Freeform 91"/>
                <p:cNvSpPr>
                  <a:spLocks/>
                </p:cNvSpPr>
                <p:nvPr/>
              </p:nvSpPr>
              <p:spPr bwMode="auto">
                <a:xfrm>
                  <a:off x="5235" y="2756"/>
                  <a:ext cx="154" cy="271"/>
                </a:xfrm>
                <a:custGeom>
                  <a:avLst/>
                  <a:gdLst>
                    <a:gd name="T0" fmla="*/ 447 w 460"/>
                    <a:gd name="T1" fmla="*/ 768 h 811"/>
                    <a:gd name="T2" fmla="*/ 420 w 460"/>
                    <a:gd name="T3" fmla="*/ 699 h 811"/>
                    <a:gd name="T4" fmla="*/ 393 w 460"/>
                    <a:gd name="T5" fmla="*/ 631 h 811"/>
                    <a:gd name="T6" fmla="*/ 365 w 460"/>
                    <a:gd name="T7" fmla="*/ 564 h 811"/>
                    <a:gd name="T8" fmla="*/ 335 w 460"/>
                    <a:gd name="T9" fmla="*/ 499 h 811"/>
                    <a:gd name="T10" fmla="*/ 306 w 460"/>
                    <a:gd name="T11" fmla="*/ 436 h 811"/>
                    <a:gd name="T12" fmla="*/ 275 w 460"/>
                    <a:gd name="T13" fmla="*/ 375 h 811"/>
                    <a:gd name="T14" fmla="*/ 246 w 460"/>
                    <a:gd name="T15" fmla="*/ 318 h 811"/>
                    <a:gd name="T16" fmla="*/ 215 w 460"/>
                    <a:gd name="T17" fmla="*/ 264 h 811"/>
                    <a:gd name="T18" fmla="*/ 186 w 460"/>
                    <a:gd name="T19" fmla="*/ 213 h 811"/>
                    <a:gd name="T20" fmla="*/ 157 w 460"/>
                    <a:gd name="T21" fmla="*/ 167 h 811"/>
                    <a:gd name="T22" fmla="*/ 128 w 460"/>
                    <a:gd name="T23" fmla="*/ 125 h 811"/>
                    <a:gd name="T24" fmla="*/ 100 w 460"/>
                    <a:gd name="T25" fmla="*/ 87 h 811"/>
                    <a:gd name="T26" fmla="*/ 73 w 460"/>
                    <a:gd name="T27" fmla="*/ 55 h 811"/>
                    <a:gd name="T28" fmla="*/ 48 w 460"/>
                    <a:gd name="T29" fmla="*/ 27 h 811"/>
                    <a:gd name="T30" fmla="*/ 25 w 460"/>
                    <a:gd name="T31" fmla="*/ 7 h 811"/>
                    <a:gd name="T32" fmla="*/ 0 w 460"/>
                    <a:gd name="T33" fmla="*/ 19 h 811"/>
                    <a:gd name="T34" fmla="*/ 21 w 460"/>
                    <a:gd name="T35" fmla="*/ 35 h 811"/>
                    <a:gd name="T36" fmla="*/ 44 w 460"/>
                    <a:gd name="T37" fmla="*/ 56 h 811"/>
                    <a:gd name="T38" fmla="*/ 70 w 460"/>
                    <a:gd name="T39" fmla="*/ 85 h 811"/>
                    <a:gd name="T40" fmla="*/ 95 w 460"/>
                    <a:gd name="T41" fmla="*/ 119 h 811"/>
                    <a:gd name="T42" fmla="*/ 124 w 460"/>
                    <a:gd name="T43" fmla="*/ 158 h 811"/>
                    <a:gd name="T44" fmla="*/ 150 w 460"/>
                    <a:gd name="T45" fmla="*/ 202 h 811"/>
                    <a:gd name="T46" fmla="*/ 180 w 460"/>
                    <a:gd name="T47" fmla="*/ 250 h 811"/>
                    <a:gd name="T48" fmla="*/ 210 w 460"/>
                    <a:gd name="T49" fmla="*/ 302 h 811"/>
                    <a:gd name="T50" fmla="*/ 240 w 460"/>
                    <a:gd name="T51" fmla="*/ 357 h 811"/>
                    <a:gd name="T52" fmla="*/ 271 w 460"/>
                    <a:gd name="T53" fmla="*/ 417 h 811"/>
                    <a:gd name="T54" fmla="*/ 300 w 460"/>
                    <a:gd name="T55" fmla="*/ 478 h 811"/>
                    <a:gd name="T56" fmla="*/ 327 w 460"/>
                    <a:gd name="T57" fmla="*/ 541 h 811"/>
                    <a:gd name="T58" fmla="*/ 356 w 460"/>
                    <a:gd name="T59" fmla="*/ 608 h 811"/>
                    <a:gd name="T60" fmla="*/ 385 w 460"/>
                    <a:gd name="T61" fmla="*/ 673 h 811"/>
                    <a:gd name="T62" fmla="*/ 412 w 460"/>
                    <a:gd name="T63" fmla="*/ 743 h 811"/>
                    <a:gd name="T64" fmla="*/ 438 w 460"/>
                    <a:gd name="T65" fmla="*/ 811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0" h="811">
                      <a:moveTo>
                        <a:pt x="460" y="804"/>
                      </a:moveTo>
                      <a:lnTo>
                        <a:pt x="447" y="768"/>
                      </a:lnTo>
                      <a:lnTo>
                        <a:pt x="433" y="734"/>
                      </a:lnTo>
                      <a:lnTo>
                        <a:pt x="420" y="699"/>
                      </a:lnTo>
                      <a:lnTo>
                        <a:pt x="407" y="664"/>
                      </a:lnTo>
                      <a:lnTo>
                        <a:pt x="393" y="631"/>
                      </a:lnTo>
                      <a:lnTo>
                        <a:pt x="378" y="598"/>
                      </a:lnTo>
                      <a:lnTo>
                        <a:pt x="365" y="564"/>
                      </a:lnTo>
                      <a:lnTo>
                        <a:pt x="351" y="532"/>
                      </a:lnTo>
                      <a:lnTo>
                        <a:pt x="335" y="499"/>
                      </a:lnTo>
                      <a:lnTo>
                        <a:pt x="320" y="468"/>
                      </a:lnTo>
                      <a:lnTo>
                        <a:pt x="306" y="436"/>
                      </a:lnTo>
                      <a:lnTo>
                        <a:pt x="290" y="405"/>
                      </a:lnTo>
                      <a:lnTo>
                        <a:pt x="275" y="375"/>
                      </a:lnTo>
                      <a:lnTo>
                        <a:pt x="260" y="346"/>
                      </a:lnTo>
                      <a:lnTo>
                        <a:pt x="246" y="318"/>
                      </a:lnTo>
                      <a:lnTo>
                        <a:pt x="231" y="291"/>
                      </a:lnTo>
                      <a:lnTo>
                        <a:pt x="215" y="264"/>
                      </a:lnTo>
                      <a:lnTo>
                        <a:pt x="201" y="238"/>
                      </a:lnTo>
                      <a:lnTo>
                        <a:pt x="186" y="213"/>
                      </a:lnTo>
                      <a:lnTo>
                        <a:pt x="172" y="190"/>
                      </a:lnTo>
                      <a:lnTo>
                        <a:pt x="157" y="167"/>
                      </a:lnTo>
                      <a:lnTo>
                        <a:pt x="143" y="145"/>
                      </a:lnTo>
                      <a:lnTo>
                        <a:pt x="128" y="125"/>
                      </a:lnTo>
                      <a:lnTo>
                        <a:pt x="115" y="104"/>
                      </a:lnTo>
                      <a:lnTo>
                        <a:pt x="100" y="87"/>
                      </a:lnTo>
                      <a:lnTo>
                        <a:pt x="87" y="71"/>
                      </a:lnTo>
                      <a:lnTo>
                        <a:pt x="73" y="55"/>
                      </a:lnTo>
                      <a:lnTo>
                        <a:pt x="61" y="40"/>
                      </a:lnTo>
                      <a:lnTo>
                        <a:pt x="48" y="27"/>
                      </a:lnTo>
                      <a:lnTo>
                        <a:pt x="37" y="16"/>
                      </a:lnTo>
                      <a:lnTo>
                        <a:pt x="25" y="7"/>
                      </a:lnTo>
                      <a:lnTo>
                        <a:pt x="12" y="0"/>
                      </a:lnTo>
                      <a:lnTo>
                        <a:pt x="0" y="19"/>
                      </a:lnTo>
                      <a:lnTo>
                        <a:pt x="9" y="26"/>
                      </a:lnTo>
                      <a:lnTo>
                        <a:pt x="21" y="35"/>
                      </a:lnTo>
                      <a:lnTo>
                        <a:pt x="32" y="45"/>
                      </a:lnTo>
                      <a:lnTo>
                        <a:pt x="44" y="56"/>
                      </a:lnTo>
                      <a:lnTo>
                        <a:pt x="57" y="71"/>
                      </a:lnTo>
                      <a:lnTo>
                        <a:pt x="70" y="85"/>
                      </a:lnTo>
                      <a:lnTo>
                        <a:pt x="83" y="101"/>
                      </a:lnTo>
                      <a:lnTo>
                        <a:pt x="95" y="119"/>
                      </a:lnTo>
                      <a:lnTo>
                        <a:pt x="109" y="138"/>
                      </a:lnTo>
                      <a:lnTo>
                        <a:pt x="124" y="158"/>
                      </a:lnTo>
                      <a:lnTo>
                        <a:pt x="138" y="180"/>
                      </a:lnTo>
                      <a:lnTo>
                        <a:pt x="150" y="202"/>
                      </a:lnTo>
                      <a:lnTo>
                        <a:pt x="166" y="225"/>
                      </a:lnTo>
                      <a:lnTo>
                        <a:pt x="180" y="250"/>
                      </a:lnTo>
                      <a:lnTo>
                        <a:pt x="195" y="276"/>
                      </a:lnTo>
                      <a:lnTo>
                        <a:pt x="210" y="302"/>
                      </a:lnTo>
                      <a:lnTo>
                        <a:pt x="226" y="330"/>
                      </a:lnTo>
                      <a:lnTo>
                        <a:pt x="240" y="357"/>
                      </a:lnTo>
                      <a:lnTo>
                        <a:pt x="255" y="387"/>
                      </a:lnTo>
                      <a:lnTo>
                        <a:pt x="271" y="417"/>
                      </a:lnTo>
                      <a:lnTo>
                        <a:pt x="284" y="446"/>
                      </a:lnTo>
                      <a:lnTo>
                        <a:pt x="300" y="478"/>
                      </a:lnTo>
                      <a:lnTo>
                        <a:pt x="313" y="509"/>
                      </a:lnTo>
                      <a:lnTo>
                        <a:pt x="327" y="541"/>
                      </a:lnTo>
                      <a:lnTo>
                        <a:pt x="342" y="574"/>
                      </a:lnTo>
                      <a:lnTo>
                        <a:pt x="356" y="608"/>
                      </a:lnTo>
                      <a:lnTo>
                        <a:pt x="371" y="641"/>
                      </a:lnTo>
                      <a:lnTo>
                        <a:pt x="385" y="673"/>
                      </a:lnTo>
                      <a:lnTo>
                        <a:pt x="399" y="708"/>
                      </a:lnTo>
                      <a:lnTo>
                        <a:pt x="412" y="743"/>
                      </a:lnTo>
                      <a:lnTo>
                        <a:pt x="426" y="776"/>
                      </a:lnTo>
                      <a:lnTo>
                        <a:pt x="438" y="811"/>
                      </a:lnTo>
                      <a:lnTo>
                        <a:pt x="460" y="8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3" name="Freeform 92"/>
                <p:cNvSpPr>
                  <a:spLocks/>
                </p:cNvSpPr>
                <p:nvPr/>
              </p:nvSpPr>
              <p:spPr bwMode="auto">
                <a:xfrm>
                  <a:off x="5381" y="3024"/>
                  <a:ext cx="53" cy="154"/>
                </a:xfrm>
                <a:custGeom>
                  <a:avLst/>
                  <a:gdLst>
                    <a:gd name="T0" fmla="*/ 158 w 158"/>
                    <a:gd name="T1" fmla="*/ 447 h 460"/>
                    <a:gd name="T2" fmla="*/ 153 w 158"/>
                    <a:gd name="T3" fmla="*/ 418 h 460"/>
                    <a:gd name="T4" fmla="*/ 145 w 158"/>
                    <a:gd name="T5" fmla="*/ 387 h 460"/>
                    <a:gd name="T6" fmla="*/ 138 w 158"/>
                    <a:gd name="T7" fmla="*/ 358 h 460"/>
                    <a:gd name="T8" fmla="*/ 129 w 158"/>
                    <a:gd name="T9" fmla="*/ 327 h 460"/>
                    <a:gd name="T10" fmla="*/ 121 w 158"/>
                    <a:gd name="T11" fmla="*/ 297 h 460"/>
                    <a:gd name="T12" fmla="*/ 112 w 158"/>
                    <a:gd name="T13" fmla="*/ 266 h 460"/>
                    <a:gd name="T14" fmla="*/ 103 w 158"/>
                    <a:gd name="T15" fmla="*/ 237 h 460"/>
                    <a:gd name="T16" fmla="*/ 94 w 158"/>
                    <a:gd name="T17" fmla="*/ 208 h 460"/>
                    <a:gd name="T18" fmla="*/ 84 w 158"/>
                    <a:gd name="T19" fmla="*/ 179 h 460"/>
                    <a:gd name="T20" fmla="*/ 75 w 158"/>
                    <a:gd name="T21" fmla="*/ 150 h 460"/>
                    <a:gd name="T22" fmla="*/ 65 w 158"/>
                    <a:gd name="T23" fmla="*/ 122 h 460"/>
                    <a:gd name="T24" fmla="*/ 57 w 158"/>
                    <a:gd name="T25" fmla="*/ 95 h 460"/>
                    <a:gd name="T26" fmla="*/ 48 w 158"/>
                    <a:gd name="T27" fmla="*/ 70 h 460"/>
                    <a:gd name="T28" fmla="*/ 38 w 158"/>
                    <a:gd name="T29" fmla="*/ 45 h 460"/>
                    <a:gd name="T30" fmla="*/ 29 w 158"/>
                    <a:gd name="T31" fmla="*/ 20 h 460"/>
                    <a:gd name="T32" fmla="*/ 22 w 158"/>
                    <a:gd name="T33" fmla="*/ 0 h 460"/>
                    <a:gd name="T34" fmla="*/ 4 w 158"/>
                    <a:gd name="T35" fmla="*/ 19 h 460"/>
                    <a:gd name="T36" fmla="*/ 11 w 158"/>
                    <a:gd name="T37" fmla="*/ 41 h 460"/>
                    <a:gd name="T38" fmla="*/ 20 w 158"/>
                    <a:gd name="T39" fmla="*/ 66 h 460"/>
                    <a:gd name="T40" fmla="*/ 29 w 158"/>
                    <a:gd name="T41" fmla="*/ 90 h 460"/>
                    <a:gd name="T42" fmla="*/ 39 w 158"/>
                    <a:gd name="T43" fmla="*/ 116 h 460"/>
                    <a:gd name="T44" fmla="*/ 48 w 158"/>
                    <a:gd name="T45" fmla="*/ 143 h 460"/>
                    <a:gd name="T46" fmla="*/ 57 w 158"/>
                    <a:gd name="T47" fmla="*/ 172 h 460"/>
                    <a:gd name="T48" fmla="*/ 67 w 158"/>
                    <a:gd name="T49" fmla="*/ 199 h 460"/>
                    <a:gd name="T50" fmla="*/ 75 w 158"/>
                    <a:gd name="T51" fmla="*/ 230 h 460"/>
                    <a:gd name="T52" fmla="*/ 86 w 158"/>
                    <a:gd name="T53" fmla="*/ 259 h 460"/>
                    <a:gd name="T54" fmla="*/ 94 w 158"/>
                    <a:gd name="T55" fmla="*/ 288 h 460"/>
                    <a:gd name="T56" fmla="*/ 103 w 158"/>
                    <a:gd name="T57" fmla="*/ 319 h 460"/>
                    <a:gd name="T58" fmla="*/ 112 w 158"/>
                    <a:gd name="T59" fmla="*/ 349 h 460"/>
                    <a:gd name="T60" fmla="*/ 118 w 158"/>
                    <a:gd name="T61" fmla="*/ 378 h 460"/>
                    <a:gd name="T62" fmla="*/ 126 w 158"/>
                    <a:gd name="T63" fmla="*/ 407 h 460"/>
                    <a:gd name="T64" fmla="*/ 132 w 158"/>
                    <a:gd name="T65" fmla="*/ 438 h 460"/>
                    <a:gd name="T66" fmla="*/ 141 w 158"/>
                    <a:gd name="T67" fmla="*/ 43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8" h="460">
                      <a:moveTo>
                        <a:pt x="153" y="460"/>
                      </a:moveTo>
                      <a:lnTo>
                        <a:pt x="158" y="447"/>
                      </a:lnTo>
                      <a:lnTo>
                        <a:pt x="155" y="432"/>
                      </a:lnTo>
                      <a:lnTo>
                        <a:pt x="153" y="418"/>
                      </a:lnTo>
                      <a:lnTo>
                        <a:pt x="148" y="403"/>
                      </a:lnTo>
                      <a:lnTo>
                        <a:pt x="145" y="387"/>
                      </a:lnTo>
                      <a:lnTo>
                        <a:pt x="141" y="372"/>
                      </a:lnTo>
                      <a:lnTo>
                        <a:pt x="138" y="358"/>
                      </a:lnTo>
                      <a:lnTo>
                        <a:pt x="134" y="342"/>
                      </a:lnTo>
                      <a:lnTo>
                        <a:pt x="129" y="327"/>
                      </a:lnTo>
                      <a:lnTo>
                        <a:pt x="126" y="313"/>
                      </a:lnTo>
                      <a:lnTo>
                        <a:pt x="121" y="297"/>
                      </a:lnTo>
                      <a:lnTo>
                        <a:pt x="118" y="281"/>
                      </a:lnTo>
                      <a:lnTo>
                        <a:pt x="112" y="266"/>
                      </a:lnTo>
                      <a:lnTo>
                        <a:pt x="109" y="252"/>
                      </a:lnTo>
                      <a:lnTo>
                        <a:pt x="103" y="237"/>
                      </a:lnTo>
                      <a:lnTo>
                        <a:pt x="99" y="223"/>
                      </a:lnTo>
                      <a:lnTo>
                        <a:pt x="94" y="208"/>
                      </a:lnTo>
                      <a:lnTo>
                        <a:pt x="89" y="192"/>
                      </a:lnTo>
                      <a:lnTo>
                        <a:pt x="84" y="179"/>
                      </a:lnTo>
                      <a:lnTo>
                        <a:pt x="80" y="164"/>
                      </a:lnTo>
                      <a:lnTo>
                        <a:pt x="75" y="150"/>
                      </a:lnTo>
                      <a:lnTo>
                        <a:pt x="70" y="135"/>
                      </a:lnTo>
                      <a:lnTo>
                        <a:pt x="65" y="122"/>
                      </a:lnTo>
                      <a:lnTo>
                        <a:pt x="59" y="109"/>
                      </a:lnTo>
                      <a:lnTo>
                        <a:pt x="57" y="95"/>
                      </a:lnTo>
                      <a:lnTo>
                        <a:pt x="51" y="82"/>
                      </a:lnTo>
                      <a:lnTo>
                        <a:pt x="48" y="70"/>
                      </a:lnTo>
                      <a:lnTo>
                        <a:pt x="42" y="57"/>
                      </a:lnTo>
                      <a:lnTo>
                        <a:pt x="38" y="45"/>
                      </a:lnTo>
                      <a:lnTo>
                        <a:pt x="33" y="32"/>
                      </a:lnTo>
                      <a:lnTo>
                        <a:pt x="29" y="20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7"/>
                      </a:lnTo>
                      <a:lnTo>
                        <a:pt x="4" y="19"/>
                      </a:lnTo>
                      <a:lnTo>
                        <a:pt x="9" y="29"/>
                      </a:lnTo>
                      <a:lnTo>
                        <a:pt x="11" y="41"/>
                      </a:lnTo>
                      <a:lnTo>
                        <a:pt x="17" y="52"/>
                      </a:lnTo>
                      <a:lnTo>
                        <a:pt x="20" y="66"/>
                      </a:lnTo>
                      <a:lnTo>
                        <a:pt x="26" y="77"/>
                      </a:lnTo>
                      <a:lnTo>
                        <a:pt x="29" y="90"/>
                      </a:lnTo>
                      <a:lnTo>
                        <a:pt x="35" y="102"/>
                      </a:lnTo>
                      <a:lnTo>
                        <a:pt x="39" y="116"/>
                      </a:lnTo>
                      <a:lnTo>
                        <a:pt x="43" y="130"/>
                      </a:lnTo>
                      <a:lnTo>
                        <a:pt x="48" y="143"/>
                      </a:lnTo>
                      <a:lnTo>
                        <a:pt x="52" y="157"/>
                      </a:lnTo>
                      <a:lnTo>
                        <a:pt x="57" y="172"/>
                      </a:lnTo>
                      <a:lnTo>
                        <a:pt x="62" y="186"/>
                      </a:lnTo>
                      <a:lnTo>
                        <a:pt x="67" y="199"/>
                      </a:lnTo>
                      <a:lnTo>
                        <a:pt x="71" y="215"/>
                      </a:lnTo>
                      <a:lnTo>
                        <a:pt x="75" y="230"/>
                      </a:lnTo>
                      <a:lnTo>
                        <a:pt x="80" y="244"/>
                      </a:lnTo>
                      <a:lnTo>
                        <a:pt x="86" y="259"/>
                      </a:lnTo>
                      <a:lnTo>
                        <a:pt x="89" y="274"/>
                      </a:lnTo>
                      <a:lnTo>
                        <a:pt x="94" y="288"/>
                      </a:lnTo>
                      <a:lnTo>
                        <a:pt x="99" y="303"/>
                      </a:lnTo>
                      <a:lnTo>
                        <a:pt x="103" y="319"/>
                      </a:lnTo>
                      <a:lnTo>
                        <a:pt x="106" y="333"/>
                      </a:lnTo>
                      <a:lnTo>
                        <a:pt x="112" y="349"/>
                      </a:lnTo>
                      <a:lnTo>
                        <a:pt x="115" y="364"/>
                      </a:lnTo>
                      <a:lnTo>
                        <a:pt x="118" y="378"/>
                      </a:lnTo>
                      <a:lnTo>
                        <a:pt x="122" y="394"/>
                      </a:lnTo>
                      <a:lnTo>
                        <a:pt x="126" y="407"/>
                      </a:lnTo>
                      <a:lnTo>
                        <a:pt x="129" y="423"/>
                      </a:lnTo>
                      <a:lnTo>
                        <a:pt x="132" y="438"/>
                      </a:lnTo>
                      <a:lnTo>
                        <a:pt x="135" y="451"/>
                      </a:lnTo>
                      <a:lnTo>
                        <a:pt x="141" y="439"/>
                      </a:lnTo>
                      <a:lnTo>
                        <a:pt x="153" y="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4" name="Freeform 93"/>
                <p:cNvSpPr>
                  <a:spLocks/>
                </p:cNvSpPr>
                <p:nvPr/>
              </p:nvSpPr>
              <p:spPr bwMode="auto">
                <a:xfrm>
                  <a:off x="5377" y="3171"/>
                  <a:ext cx="55" cy="19"/>
                </a:xfrm>
                <a:custGeom>
                  <a:avLst/>
                  <a:gdLst>
                    <a:gd name="T0" fmla="*/ 22 w 165"/>
                    <a:gd name="T1" fmla="*/ 48 h 59"/>
                    <a:gd name="T2" fmla="*/ 12 w 165"/>
                    <a:gd name="T3" fmla="*/ 59 h 59"/>
                    <a:gd name="T4" fmla="*/ 22 w 165"/>
                    <a:gd name="T5" fmla="*/ 59 h 59"/>
                    <a:gd name="T6" fmla="*/ 34 w 165"/>
                    <a:gd name="T7" fmla="*/ 57 h 59"/>
                    <a:gd name="T8" fmla="*/ 44 w 165"/>
                    <a:gd name="T9" fmla="*/ 56 h 59"/>
                    <a:gd name="T10" fmla="*/ 54 w 165"/>
                    <a:gd name="T11" fmla="*/ 53 h 59"/>
                    <a:gd name="T12" fmla="*/ 64 w 165"/>
                    <a:gd name="T13" fmla="*/ 51 h 59"/>
                    <a:gd name="T14" fmla="*/ 74 w 165"/>
                    <a:gd name="T15" fmla="*/ 50 h 59"/>
                    <a:gd name="T16" fmla="*/ 85 w 165"/>
                    <a:gd name="T17" fmla="*/ 48 h 59"/>
                    <a:gd name="T18" fmla="*/ 95 w 165"/>
                    <a:gd name="T19" fmla="*/ 45 h 59"/>
                    <a:gd name="T20" fmla="*/ 105 w 165"/>
                    <a:gd name="T21" fmla="*/ 43 h 59"/>
                    <a:gd name="T22" fmla="*/ 114 w 165"/>
                    <a:gd name="T23" fmla="*/ 41 h 59"/>
                    <a:gd name="T24" fmla="*/ 124 w 165"/>
                    <a:gd name="T25" fmla="*/ 37 h 59"/>
                    <a:gd name="T26" fmla="*/ 133 w 165"/>
                    <a:gd name="T27" fmla="*/ 34 h 59"/>
                    <a:gd name="T28" fmla="*/ 140 w 165"/>
                    <a:gd name="T29" fmla="*/ 31 h 59"/>
                    <a:gd name="T30" fmla="*/ 149 w 165"/>
                    <a:gd name="T31" fmla="*/ 28 h 59"/>
                    <a:gd name="T32" fmla="*/ 156 w 165"/>
                    <a:gd name="T33" fmla="*/ 25 h 59"/>
                    <a:gd name="T34" fmla="*/ 165 w 165"/>
                    <a:gd name="T35" fmla="*/ 21 h 59"/>
                    <a:gd name="T36" fmla="*/ 153 w 165"/>
                    <a:gd name="T37" fmla="*/ 0 h 59"/>
                    <a:gd name="T38" fmla="*/ 147 w 165"/>
                    <a:gd name="T39" fmla="*/ 3 h 59"/>
                    <a:gd name="T40" fmla="*/ 140 w 165"/>
                    <a:gd name="T41" fmla="*/ 6 h 59"/>
                    <a:gd name="T42" fmla="*/ 133 w 165"/>
                    <a:gd name="T43" fmla="*/ 9 h 59"/>
                    <a:gd name="T44" fmla="*/ 124 w 165"/>
                    <a:gd name="T45" fmla="*/ 12 h 59"/>
                    <a:gd name="T46" fmla="*/ 117 w 165"/>
                    <a:gd name="T47" fmla="*/ 15 h 59"/>
                    <a:gd name="T48" fmla="*/ 106 w 165"/>
                    <a:gd name="T49" fmla="*/ 18 h 59"/>
                    <a:gd name="T50" fmla="*/ 99 w 165"/>
                    <a:gd name="T51" fmla="*/ 19 h 59"/>
                    <a:gd name="T52" fmla="*/ 89 w 165"/>
                    <a:gd name="T53" fmla="*/ 22 h 59"/>
                    <a:gd name="T54" fmla="*/ 80 w 165"/>
                    <a:gd name="T55" fmla="*/ 25 h 59"/>
                    <a:gd name="T56" fmla="*/ 70 w 165"/>
                    <a:gd name="T57" fmla="*/ 27 h 59"/>
                    <a:gd name="T58" fmla="*/ 60 w 165"/>
                    <a:gd name="T59" fmla="*/ 28 h 59"/>
                    <a:gd name="T60" fmla="*/ 51 w 165"/>
                    <a:gd name="T61" fmla="*/ 31 h 59"/>
                    <a:gd name="T62" fmla="*/ 39 w 165"/>
                    <a:gd name="T63" fmla="*/ 32 h 59"/>
                    <a:gd name="T64" fmla="*/ 29 w 165"/>
                    <a:gd name="T65" fmla="*/ 34 h 59"/>
                    <a:gd name="T66" fmla="*/ 21 w 165"/>
                    <a:gd name="T67" fmla="*/ 35 h 59"/>
                    <a:gd name="T68" fmla="*/ 9 w 165"/>
                    <a:gd name="T69" fmla="*/ 37 h 59"/>
                    <a:gd name="T70" fmla="*/ 0 w 165"/>
                    <a:gd name="T71" fmla="*/ 48 h 59"/>
                    <a:gd name="T72" fmla="*/ 22 w 165"/>
                    <a:gd name="T73" fmla="*/ 4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59">
                      <a:moveTo>
                        <a:pt x="22" y="48"/>
                      </a:moveTo>
                      <a:lnTo>
                        <a:pt x="12" y="59"/>
                      </a:lnTo>
                      <a:lnTo>
                        <a:pt x="22" y="59"/>
                      </a:lnTo>
                      <a:lnTo>
                        <a:pt x="34" y="57"/>
                      </a:lnTo>
                      <a:lnTo>
                        <a:pt x="44" y="56"/>
                      </a:lnTo>
                      <a:lnTo>
                        <a:pt x="54" y="53"/>
                      </a:lnTo>
                      <a:lnTo>
                        <a:pt x="64" y="51"/>
                      </a:lnTo>
                      <a:lnTo>
                        <a:pt x="74" y="50"/>
                      </a:lnTo>
                      <a:lnTo>
                        <a:pt x="85" y="48"/>
                      </a:lnTo>
                      <a:lnTo>
                        <a:pt x="95" y="45"/>
                      </a:lnTo>
                      <a:lnTo>
                        <a:pt x="105" y="43"/>
                      </a:lnTo>
                      <a:lnTo>
                        <a:pt x="114" y="41"/>
                      </a:lnTo>
                      <a:lnTo>
                        <a:pt x="124" y="37"/>
                      </a:lnTo>
                      <a:lnTo>
                        <a:pt x="133" y="34"/>
                      </a:lnTo>
                      <a:lnTo>
                        <a:pt x="140" y="31"/>
                      </a:lnTo>
                      <a:lnTo>
                        <a:pt x="149" y="28"/>
                      </a:lnTo>
                      <a:lnTo>
                        <a:pt x="156" y="25"/>
                      </a:lnTo>
                      <a:lnTo>
                        <a:pt x="165" y="21"/>
                      </a:lnTo>
                      <a:lnTo>
                        <a:pt x="153" y="0"/>
                      </a:lnTo>
                      <a:lnTo>
                        <a:pt x="147" y="3"/>
                      </a:lnTo>
                      <a:lnTo>
                        <a:pt x="140" y="6"/>
                      </a:lnTo>
                      <a:lnTo>
                        <a:pt x="133" y="9"/>
                      </a:lnTo>
                      <a:lnTo>
                        <a:pt x="124" y="12"/>
                      </a:lnTo>
                      <a:lnTo>
                        <a:pt x="117" y="15"/>
                      </a:lnTo>
                      <a:lnTo>
                        <a:pt x="106" y="18"/>
                      </a:lnTo>
                      <a:lnTo>
                        <a:pt x="99" y="19"/>
                      </a:lnTo>
                      <a:lnTo>
                        <a:pt x="89" y="22"/>
                      </a:lnTo>
                      <a:lnTo>
                        <a:pt x="80" y="25"/>
                      </a:lnTo>
                      <a:lnTo>
                        <a:pt x="70" y="27"/>
                      </a:lnTo>
                      <a:lnTo>
                        <a:pt x="60" y="28"/>
                      </a:lnTo>
                      <a:lnTo>
                        <a:pt x="51" y="31"/>
                      </a:lnTo>
                      <a:lnTo>
                        <a:pt x="39" y="32"/>
                      </a:lnTo>
                      <a:lnTo>
                        <a:pt x="29" y="34"/>
                      </a:lnTo>
                      <a:lnTo>
                        <a:pt x="21" y="35"/>
                      </a:lnTo>
                      <a:lnTo>
                        <a:pt x="9" y="37"/>
                      </a:lnTo>
                      <a:lnTo>
                        <a:pt x="0" y="48"/>
                      </a:lnTo>
                      <a:lnTo>
                        <a:pt x="22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5" name="Freeform 94"/>
                <p:cNvSpPr>
                  <a:spLocks/>
                </p:cNvSpPr>
                <p:nvPr/>
              </p:nvSpPr>
              <p:spPr bwMode="auto">
                <a:xfrm>
                  <a:off x="5377" y="3187"/>
                  <a:ext cx="10" cy="166"/>
                </a:xfrm>
                <a:custGeom>
                  <a:avLst/>
                  <a:gdLst>
                    <a:gd name="T0" fmla="*/ 23 w 29"/>
                    <a:gd name="T1" fmla="*/ 499 h 499"/>
                    <a:gd name="T2" fmla="*/ 29 w 29"/>
                    <a:gd name="T3" fmla="*/ 489 h 499"/>
                    <a:gd name="T4" fmla="*/ 29 w 29"/>
                    <a:gd name="T5" fmla="*/ 475 h 499"/>
                    <a:gd name="T6" fmla="*/ 28 w 29"/>
                    <a:gd name="T7" fmla="*/ 459 h 499"/>
                    <a:gd name="T8" fmla="*/ 28 w 29"/>
                    <a:gd name="T9" fmla="*/ 428 h 499"/>
                    <a:gd name="T10" fmla="*/ 28 w 29"/>
                    <a:gd name="T11" fmla="*/ 412 h 499"/>
                    <a:gd name="T12" fmla="*/ 28 w 29"/>
                    <a:gd name="T13" fmla="*/ 381 h 499"/>
                    <a:gd name="T14" fmla="*/ 26 w 29"/>
                    <a:gd name="T15" fmla="*/ 367 h 499"/>
                    <a:gd name="T16" fmla="*/ 26 w 29"/>
                    <a:gd name="T17" fmla="*/ 336 h 499"/>
                    <a:gd name="T18" fmla="*/ 26 w 29"/>
                    <a:gd name="T19" fmla="*/ 320 h 499"/>
                    <a:gd name="T20" fmla="*/ 26 w 29"/>
                    <a:gd name="T21" fmla="*/ 290 h 499"/>
                    <a:gd name="T22" fmla="*/ 25 w 29"/>
                    <a:gd name="T23" fmla="*/ 275 h 499"/>
                    <a:gd name="T24" fmla="*/ 25 w 29"/>
                    <a:gd name="T25" fmla="*/ 245 h 499"/>
                    <a:gd name="T26" fmla="*/ 25 w 29"/>
                    <a:gd name="T27" fmla="*/ 229 h 499"/>
                    <a:gd name="T28" fmla="*/ 25 w 29"/>
                    <a:gd name="T29" fmla="*/ 198 h 499"/>
                    <a:gd name="T30" fmla="*/ 23 w 29"/>
                    <a:gd name="T31" fmla="*/ 184 h 499"/>
                    <a:gd name="T32" fmla="*/ 23 w 29"/>
                    <a:gd name="T33" fmla="*/ 137 h 499"/>
                    <a:gd name="T34" fmla="*/ 23 w 29"/>
                    <a:gd name="T35" fmla="*/ 123 h 499"/>
                    <a:gd name="T36" fmla="*/ 23 w 29"/>
                    <a:gd name="T37" fmla="*/ 92 h 499"/>
                    <a:gd name="T38" fmla="*/ 23 w 29"/>
                    <a:gd name="T39" fmla="*/ 76 h 499"/>
                    <a:gd name="T40" fmla="*/ 23 w 29"/>
                    <a:gd name="T41" fmla="*/ 31 h 499"/>
                    <a:gd name="T42" fmla="*/ 22 w 29"/>
                    <a:gd name="T43" fmla="*/ 15 h 499"/>
                    <a:gd name="T44" fmla="*/ 22 w 29"/>
                    <a:gd name="T45" fmla="*/ 0 h 499"/>
                    <a:gd name="T46" fmla="*/ 0 w 29"/>
                    <a:gd name="T47" fmla="*/ 0 h 499"/>
                    <a:gd name="T48" fmla="*/ 0 w 29"/>
                    <a:gd name="T49" fmla="*/ 15 h 499"/>
                    <a:gd name="T50" fmla="*/ 0 w 29"/>
                    <a:gd name="T51" fmla="*/ 31 h 499"/>
                    <a:gd name="T52" fmla="*/ 0 w 29"/>
                    <a:gd name="T53" fmla="*/ 76 h 499"/>
                    <a:gd name="T54" fmla="*/ 0 w 29"/>
                    <a:gd name="T55" fmla="*/ 92 h 499"/>
                    <a:gd name="T56" fmla="*/ 0 w 29"/>
                    <a:gd name="T57" fmla="*/ 123 h 499"/>
                    <a:gd name="T58" fmla="*/ 2 w 29"/>
                    <a:gd name="T59" fmla="*/ 137 h 499"/>
                    <a:gd name="T60" fmla="*/ 2 w 29"/>
                    <a:gd name="T61" fmla="*/ 184 h 499"/>
                    <a:gd name="T62" fmla="*/ 2 w 29"/>
                    <a:gd name="T63" fmla="*/ 198 h 499"/>
                    <a:gd name="T64" fmla="*/ 2 w 29"/>
                    <a:gd name="T65" fmla="*/ 229 h 499"/>
                    <a:gd name="T66" fmla="*/ 2 w 29"/>
                    <a:gd name="T67" fmla="*/ 245 h 499"/>
                    <a:gd name="T68" fmla="*/ 2 w 29"/>
                    <a:gd name="T69" fmla="*/ 275 h 499"/>
                    <a:gd name="T70" fmla="*/ 3 w 29"/>
                    <a:gd name="T71" fmla="*/ 290 h 499"/>
                    <a:gd name="T72" fmla="*/ 3 w 29"/>
                    <a:gd name="T73" fmla="*/ 320 h 499"/>
                    <a:gd name="T74" fmla="*/ 3 w 29"/>
                    <a:gd name="T75" fmla="*/ 336 h 499"/>
                    <a:gd name="T76" fmla="*/ 3 w 29"/>
                    <a:gd name="T77" fmla="*/ 367 h 499"/>
                    <a:gd name="T78" fmla="*/ 5 w 29"/>
                    <a:gd name="T79" fmla="*/ 381 h 499"/>
                    <a:gd name="T80" fmla="*/ 5 w 29"/>
                    <a:gd name="T81" fmla="*/ 412 h 499"/>
                    <a:gd name="T82" fmla="*/ 5 w 29"/>
                    <a:gd name="T83" fmla="*/ 428 h 499"/>
                    <a:gd name="T84" fmla="*/ 5 w 29"/>
                    <a:gd name="T85" fmla="*/ 459 h 499"/>
                    <a:gd name="T86" fmla="*/ 6 w 29"/>
                    <a:gd name="T87" fmla="*/ 475 h 499"/>
                    <a:gd name="T88" fmla="*/ 6 w 29"/>
                    <a:gd name="T89" fmla="*/ 489 h 499"/>
                    <a:gd name="T90" fmla="*/ 10 w 29"/>
                    <a:gd name="T91" fmla="*/ 479 h 499"/>
                    <a:gd name="T92" fmla="*/ 23 w 29"/>
                    <a:gd name="T93" fmla="*/ 499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" h="499">
                      <a:moveTo>
                        <a:pt x="23" y="499"/>
                      </a:moveTo>
                      <a:lnTo>
                        <a:pt x="29" y="489"/>
                      </a:lnTo>
                      <a:lnTo>
                        <a:pt x="29" y="475"/>
                      </a:lnTo>
                      <a:lnTo>
                        <a:pt x="28" y="459"/>
                      </a:lnTo>
                      <a:lnTo>
                        <a:pt x="28" y="428"/>
                      </a:lnTo>
                      <a:lnTo>
                        <a:pt x="28" y="412"/>
                      </a:lnTo>
                      <a:lnTo>
                        <a:pt x="28" y="381"/>
                      </a:lnTo>
                      <a:lnTo>
                        <a:pt x="26" y="367"/>
                      </a:lnTo>
                      <a:lnTo>
                        <a:pt x="26" y="336"/>
                      </a:lnTo>
                      <a:lnTo>
                        <a:pt x="26" y="320"/>
                      </a:lnTo>
                      <a:lnTo>
                        <a:pt x="26" y="290"/>
                      </a:lnTo>
                      <a:lnTo>
                        <a:pt x="25" y="275"/>
                      </a:lnTo>
                      <a:lnTo>
                        <a:pt x="25" y="245"/>
                      </a:lnTo>
                      <a:lnTo>
                        <a:pt x="25" y="229"/>
                      </a:lnTo>
                      <a:lnTo>
                        <a:pt x="25" y="198"/>
                      </a:lnTo>
                      <a:lnTo>
                        <a:pt x="23" y="184"/>
                      </a:lnTo>
                      <a:lnTo>
                        <a:pt x="23" y="137"/>
                      </a:lnTo>
                      <a:lnTo>
                        <a:pt x="23" y="123"/>
                      </a:lnTo>
                      <a:lnTo>
                        <a:pt x="23" y="92"/>
                      </a:lnTo>
                      <a:lnTo>
                        <a:pt x="23" y="76"/>
                      </a:lnTo>
                      <a:lnTo>
                        <a:pt x="23" y="31"/>
                      </a:lnTo>
                      <a:lnTo>
                        <a:pt x="22" y="15"/>
                      </a:lnTo>
                      <a:lnTo>
                        <a:pt x="22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0" y="31"/>
                      </a:lnTo>
                      <a:lnTo>
                        <a:pt x="0" y="76"/>
                      </a:lnTo>
                      <a:lnTo>
                        <a:pt x="0" y="92"/>
                      </a:lnTo>
                      <a:lnTo>
                        <a:pt x="0" y="123"/>
                      </a:lnTo>
                      <a:lnTo>
                        <a:pt x="2" y="137"/>
                      </a:lnTo>
                      <a:lnTo>
                        <a:pt x="2" y="184"/>
                      </a:lnTo>
                      <a:lnTo>
                        <a:pt x="2" y="198"/>
                      </a:lnTo>
                      <a:lnTo>
                        <a:pt x="2" y="229"/>
                      </a:lnTo>
                      <a:lnTo>
                        <a:pt x="2" y="245"/>
                      </a:lnTo>
                      <a:lnTo>
                        <a:pt x="2" y="275"/>
                      </a:lnTo>
                      <a:lnTo>
                        <a:pt x="3" y="290"/>
                      </a:lnTo>
                      <a:lnTo>
                        <a:pt x="3" y="320"/>
                      </a:lnTo>
                      <a:lnTo>
                        <a:pt x="3" y="336"/>
                      </a:lnTo>
                      <a:lnTo>
                        <a:pt x="3" y="367"/>
                      </a:lnTo>
                      <a:lnTo>
                        <a:pt x="5" y="381"/>
                      </a:lnTo>
                      <a:lnTo>
                        <a:pt x="5" y="412"/>
                      </a:lnTo>
                      <a:lnTo>
                        <a:pt x="5" y="428"/>
                      </a:lnTo>
                      <a:lnTo>
                        <a:pt x="5" y="459"/>
                      </a:lnTo>
                      <a:lnTo>
                        <a:pt x="6" y="475"/>
                      </a:lnTo>
                      <a:lnTo>
                        <a:pt x="6" y="489"/>
                      </a:lnTo>
                      <a:lnTo>
                        <a:pt x="10" y="479"/>
                      </a:lnTo>
                      <a:lnTo>
                        <a:pt x="23" y="4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6" name="Freeform 95"/>
                <p:cNvSpPr>
                  <a:spLocks/>
                </p:cNvSpPr>
                <p:nvPr/>
              </p:nvSpPr>
              <p:spPr bwMode="auto">
                <a:xfrm>
                  <a:off x="5166" y="3346"/>
                  <a:ext cx="219" cy="30"/>
                </a:xfrm>
                <a:custGeom>
                  <a:avLst/>
                  <a:gdLst>
                    <a:gd name="T0" fmla="*/ 0 w 658"/>
                    <a:gd name="T1" fmla="*/ 32 h 90"/>
                    <a:gd name="T2" fmla="*/ 13 w 658"/>
                    <a:gd name="T3" fmla="*/ 52 h 90"/>
                    <a:gd name="T4" fmla="*/ 35 w 658"/>
                    <a:gd name="T5" fmla="*/ 64 h 90"/>
                    <a:gd name="T6" fmla="*/ 65 w 658"/>
                    <a:gd name="T7" fmla="*/ 76 h 90"/>
                    <a:gd name="T8" fmla="*/ 103 w 658"/>
                    <a:gd name="T9" fmla="*/ 81 h 90"/>
                    <a:gd name="T10" fmla="*/ 144 w 658"/>
                    <a:gd name="T11" fmla="*/ 86 h 90"/>
                    <a:gd name="T12" fmla="*/ 192 w 658"/>
                    <a:gd name="T13" fmla="*/ 90 h 90"/>
                    <a:gd name="T14" fmla="*/ 269 w 658"/>
                    <a:gd name="T15" fmla="*/ 90 h 90"/>
                    <a:gd name="T16" fmla="*/ 321 w 658"/>
                    <a:gd name="T17" fmla="*/ 87 h 90"/>
                    <a:gd name="T18" fmla="*/ 376 w 658"/>
                    <a:gd name="T19" fmla="*/ 84 h 90"/>
                    <a:gd name="T20" fmla="*/ 429 w 658"/>
                    <a:gd name="T21" fmla="*/ 78 h 90"/>
                    <a:gd name="T22" fmla="*/ 481 w 658"/>
                    <a:gd name="T23" fmla="*/ 71 h 90"/>
                    <a:gd name="T24" fmla="*/ 529 w 658"/>
                    <a:gd name="T25" fmla="*/ 62 h 90"/>
                    <a:gd name="T26" fmla="*/ 574 w 658"/>
                    <a:gd name="T27" fmla="*/ 52 h 90"/>
                    <a:gd name="T28" fmla="*/ 612 w 658"/>
                    <a:gd name="T29" fmla="*/ 41 h 90"/>
                    <a:gd name="T30" fmla="*/ 644 w 658"/>
                    <a:gd name="T31" fmla="*/ 28 h 90"/>
                    <a:gd name="T32" fmla="*/ 645 w 658"/>
                    <a:gd name="T33" fmla="*/ 0 h 90"/>
                    <a:gd name="T34" fmla="*/ 621 w 658"/>
                    <a:gd name="T35" fmla="*/ 13 h 90"/>
                    <a:gd name="T36" fmla="*/ 586 w 658"/>
                    <a:gd name="T37" fmla="*/ 25 h 90"/>
                    <a:gd name="T38" fmla="*/ 547 w 658"/>
                    <a:gd name="T39" fmla="*/ 35 h 90"/>
                    <a:gd name="T40" fmla="*/ 501 w 658"/>
                    <a:gd name="T41" fmla="*/ 44 h 90"/>
                    <a:gd name="T42" fmla="*/ 452 w 658"/>
                    <a:gd name="T43" fmla="*/ 52 h 90"/>
                    <a:gd name="T44" fmla="*/ 401 w 658"/>
                    <a:gd name="T45" fmla="*/ 58 h 90"/>
                    <a:gd name="T46" fmla="*/ 347 w 658"/>
                    <a:gd name="T47" fmla="*/ 64 h 90"/>
                    <a:gd name="T48" fmla="*/ 294 w 658"/>
                    <a:gd name="T49" fmla="*/ 65 h 90"/>
                    <a:gd name="T50" fmla="*/ 193 w 658"/>
                    <a:gd name="T51" fmla="*/ 67 h 90"/>
                    <a:gd name="T52" fmla="*/ 147 w 658"/>
                    <a:gd name="T53" fmla="*/ 64 h 90"/>
                    <a:gd name="T54" fmla="*/ 106 w 658"/>
                    <a:gd name="T55" fmla="*/ 58 h 90"/>
                    <a:gd name="T56" fmla="*/ 71 w 658"/>
                    <a:gd name="T57" fmla="*/ 52 h 90"/>
                    <a:gd name="T58" fmla="*/ 45 w 658"/>
                    <a:gd name="T59" fmla="*/ 42 h 90"/>
                    <a:gd name="T60" fmla="*/ 27 w 658"/>
                    <a:gd name="T61" fmla="*/ 33 h 90"/>
                    <a:gd name="T62" fmla="*/ 22 w 658"/>
                    <a:gd name="T63" fmla="*/ 25 h 90"/>
                    <a:gd name="T64" fmla="*/ 0 w 658"/>
                    <a:gd name="T65" fmla="*/ 2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8" h="90">
                      <a:moveTo>
                        <a:pt x="0" y="29"/>
                      </a:moveTo>
                      <a:lnTo>
                        <a:pt x="0" y="32"/>
                      </a:lnTo>
                      <a:lnTo>
                        <a:pt x="4" y="42"/>
                      </a:lnTo>
                      <a:lnTo>
                        <a:pt x="13" y="52"/>
                      </a:lnTo>
                      <a:lnTo>
                        <a:pt x="23" y="58"/>
                      </a:lnTo>
                      <a:lnTo>
                        <a:pt x="35" y="64"/>
                      </a:lnTo>
                      <a:lnTo>
                        <a:pt x="49" y="70"/>
                      </a:lnTo>
                      <a:lnTo>
                        <a:pt x="65" y="76"/>
                      </a:lnTo>
                      <a:lnTo>
                        <a:pt x="83" y="78"/>
                      </a:lnTo>
                      <a:lnTo>
                        <a:pt x="103" y="81"/>
                      </a:lnTo>
                      <a:lnTo>
                        <a:pt x="123" y="84"/>
                      </a:lnTo>
                      <a:lnTo>
                        <a:pt x="144" y="86"/>
                      </a:lnTo>
                      <a:lnTo>
                        <a:pt x="167" y="87"/>
                      </a:lnTo>
                      <a:lnTo>
                        <a:pt x="192" y="90"/>
                      </a:lnTo>
                      <a:lnTo>
                        <a:pt x="216" y="90"/>
                      </a:lnTo>
                      <a:lnTo>
                        <a:pt x="269" y="90"/>
                      </a:lnTo>
                      <a:lnTo>
                        <a:pt x="295" y="89"/>
                      </a:lnTo>
                      <a:lnTo>
                        <a:pt x="321" y="87"/>
                      </a:lnTo>
                      <a:lnTo>
                        <a:pt x="349" y="86"/>
                      </a:lnTo>
                      <a:lnTo>
                        <a:pt x="376" y="84"/>
                      </a:lnTo>
                      <a:lnTo>
                        <a:pt x="403" y="81"/>
                      </a:lnTo>
                      <a:lnTo>
                        <a:pt x="429" y="78"/>
                      </a:lnTo>
                      <a:lnTo>
                        <a:pt x="455" y="76"/>
                      </a:lnTo>
                      <a:lnTo>
                        <a:pt x="481" y="71"/>
                      </a:lnTo>
                      <a:lnTo>
                        <a:pt x="506" y="67"/>
                      </a:lnTo>
                      <a:lnTo>
                        <a:pt x="529" y="62"/>
                      </a:lnTo>
                      <a:lnTo>
                        <a:pt x="551" y="58"/>
                      </a:lnTo>
                      <a:lnTo>
                        <a:pt x="574" y="52"/>
                      </a:lnTo>
                      <a:lnTo>
                        <a:pt x="593" y="46"/>
                      </a:lnTo>
                      <a:lnTo>
                        <a:pt x="612" y="41"/>
                      </a:lnTo>
                      <a:lnTo>
                        <a:pt x="629" y="35"/>
                      </a:lnTo>
                      <a:lnTo>
                        <a:pt x="644" y="28"/>
                      </a:lnTo>
                      <a:lnTo>
                        <a:pt x="658" y="20"/>
                      </a:lnTo>
                      <a:lnTo>
                        <a:pt x="645" y="0"/>
                      </a:lnTo>
                      <a:lnTo>
                        <a:pt x="634" y="6"/>
                      </a:lnTo>
                      <a:lnTo>
                        <a:pt x="621" y="13"/>
                      </a:lnTo>
                      <a:lnTo>
                        <a:pt x="605" y="19"/>
                      </a:lnTo>
                      <a:lnTo>
                        <a:pt x="586" y="25"/>
                      </a:lnTo>
                      <a:lnTo>
                        <a:pt x="567" y="29"/>
                      </a:lnTo>
                      <a:lnTo>
                        <a:pt x="547" y="35"/>
                      </a:lnTo>
                      <a:lnTo>
                        <a:pt x="525" y="39"/>
                      </a:lnTo>
                      <a:lnTo>
                        <a:pt x="501" y="44"/>
                      </a:lnTo>
                      <a:lnTo>
                        <a:pt x="477" y="48"/>
                      </a:lnTo>
                      <a:lnTo>
                        <a:pt x="452" y="52"/>
                      </a:lnTo>
                      <a:lnTo>
                        <a:pt x="426" y="55"/>
                      </a:lnTo>
                      <a:lnTo>
                        <a:pt x="401" y="58"/>
                      </a:lnTo>
                      <a:lnTo>
                        <a:pt x="373" y="61"/>
                      </a:lnTo>
                      <a:lnTo>
                        <a:pt x="347" y="64"/>
                      </a:lnTo>
                      <a:lnTo>
                        <a:pt x="321" y="64"/>
                      </a:lnTo>
                      <a:lnTo>
                        <a:pt x="294" y="65"/>
                      </a:lnTo>
                      <a:lnTo>
                        <a:pt x="269" y="67"/>
                      </a:lnTo>
                      <a:lnTo>
                        <a:pt x="193" y="67"/>
                      </a:lnTo>
                      <a:lnTo>
                        <a:pt x="168" y="65"/>
                      </a:lnTo>
                      <a:lnTo>
                        <a:pt x="147" y="64"/>
                      </a:lnTo>
                      <a:lnTo>
                        <a:pt x="125" y="61"/>
                      </a:lnTo>
                      <a:lnTo>
                        <a:pt x="106" y="58"/>
                      </a:lnTo>
                      <a:lnTo>
                        <a:pt x="88" y="55"/>
                      </a:lnTo>
                      <a:lnTo>
                        <a:pt x="71" y="52"/>
                      </a:lnTo>
                      <a:lnTo>
                        <a:pt x="56" y="48"/>
                      </a:lnTo>
                      <a:lnTo>
                        <a:pt x="45" y="42"/>
                      </a:lnTo>
                      <a:lnTo>
                        <a:pt x="35" y="38"/>
                      </a:lnTo>
                      <a:lnTo>
                        <a:pt x="27" y="33"/>
                      </a:lnTo>
                      <a:lnTo>
                        <a:pt x="25" y="29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7" name="Freeform 96"/>
                <p:cNvSpPr>
                  <a:spLocks/>
                </p:cNvSpPr>
                <p:nvPr/>
              </p:nvSpPr>
              <p:spPr bwMode="auto">
                <a:xfrm>
                  <a:off x="5139" y="2713"/>
                  <a:ext cx="34" cy="643"/>
                </a:xfrm>
                <a:custGeom>
                  <a:avLst/>
                  <a:gdLst>
                    <a:gd name="T0" fmla="*/ 48 w 101"/>
                    <a:gd name="T1" fmla="*/ 8 h 1930"/>
                    <a:gd name="T2" fmla="*/ 32 w 101"/>
                    <a:gd name="T3" fmla="*/ 113 h 1930"/>
                    <a:gd name="T4" fmla="*/ 19 w 101"/>
                    <a:gd name="T5" fmla="*/ 222 h 1930"/>
                    <a:gd name="T6" fmla="*/ 10 w 101"/>
                    <a:gd name="T7" fmla="*/ 334 h 1930"/>
                    <a:gd name="T8" fmla="*/ 5 w 101"/>
                    <a:gd name="T9" fmla="*/ 451 h 1930"/>
                    <a:gd name="T10" fmla="*/ 2 w 101"/>
                    <a:gd name="T11" fmla="*/ 567 h 1930"/>
                    <a:gd name="T12" fmla="*/ 0 w 101"/>
                    <a:gd name="T13" fmla="*/ 749 h 1930"/>
                    <a:gd name="T14" fmla="*/ 3 w 101"/>
                    <a:gd name="T15" fmla="*/ 871 h 1930"/>
                    <a:gd name="T16" fmla="*/ 6 w 101"/>
                    <a:gd name="T17" fmla="*/ 995 h 1930"/>
                    <a:gd name="T18" fmla="*/ 13 w 101"/>
                    <a:gd name="T19" fmla="*/ 1120 h 1930"/>
                    <a:gd name="T20" fmla="*/ 21 w 101"/>
                    <a:gd name="T21" fmla="*/ 1245 h 1930"/>
                    <a:gd name="T22" fmla="*/ 29 w 101"/>
                    <a:gd name="T23" fmla="*/ 1370 h 1930"/>
                    <a:gd name="T24" fmla="*/ 40 w 101"/>
                    <a:gd name="T25" fmla="*/ 1497 h 1930"/>
                    <a:gd name="T26" fmla="*/ 50 w 101"/>
                    <a:gd name="T27" fmla="*/ 1622 h 1930"/>
                    <a:gd name="T28" fmla="*/ 60 w 101"/>
                    <a:gd name="T29" fmla="*/ 1747 h 1930"/>
                    <a:gd name="T30" fmla="*/ 72 w 101"/>
                    <a:gd name="T31" fmla="*/ 1870 h 1930"/>
                    <a:gd name="T32" fmla="*/ 101 w 101"/>
                    <a:gd name="T33" fmla="*/ 1927 h 1930"/>
                    <a:gd name="T34" fmla="*/ 89 w 101"/>
                    <a:gd name="T35" fmla="*/ 1806 h 1930"/>
                    <a:gd name="T36" fmla="*/ 79 w 101"/>
                    <a:gd name="T37" fmla="*/ 1681 h 1930"/>
                    <a:gd name="T38" fmla="*/ 67 w 101"/>
                    <a:gd name="T39" fmla="*/ 1556 h 1930"/>
                    <a:gd name="T40" fmla="*/ 57 w 101"/>
                    <a:gd name="T41" fmla="*/ 1433 h 1930"/>
                    <a:gd name="T42" fmla="*/ 48 w 101"/>
                    <a:gd name="T43" fmla="*/ 1306 h 1930"/>
                    <a:gd name="T44" fmla="*/ 40 w 101"/>
                    <a:gd name="T45" fmla="*/ 1181 h 1930"/>
                    <a:gd name="T46" fmla="*/ 34 w 101"/>
                    <a:gd name="T47" fmla="*/ 1056 h 1930"/>
                    <a:gd name="T48" fmla="*/ 28 w 101"/>
                    <a:gd name="T49" fmla="*/ 932 h 1930"/>
                    <a:gd name="T50" fmla="*/ 25 w 101"/>
                    <a:gd name="T51" fmla="*/ 810 h 1930"/>
                    <a:gd name="T52" fmla="*/ 24 w 101"/>
                    <a:gd name="T53" fmla="*/ 567 h 1930"/>
                    <a:gd name="T54" fmla="*/ 28 w 101"/>
                    <a:gd name="T55" fmla="*/ 451 h 1930"/>
                    <a:gd name="T56" fmla="*/ 34 w 101"/>
                    <a:gd name="T57" fmla="*/ 336 h 1930"/>
                    <a:gd name="T58" fmla="*/ 42 w 101"/>
                    <a:gd name="T59" fmla="*/ 225 h 1930"/>
                    <a:gd name="T60" fmla="*/ 54 w 101"/>
                    <a:gd name="T61" fmla="*/ 116 h 1930"/>
                    <a:gd name="T62" fmla="*/ 70 w 101"/>
                    <a:gd name="T63" fmla="*/ 11 h 1930"/>
                    <a:gd name="T64" fmla="*/ 66 w 101"/>
                    <a:gd name="T65" fmla="*/ 0 h 1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" h="1930">
                      <a:moveTo>
                        <a:pt x="66" y="0"/>
                      </a:moveTo>
                      <a:lnTo>
                        <a:pt x="48" y="8"/>
                      </a:lnTo>
                      <a:lnTo>
                        <a:pt x="40" y="59"/>
                      </a:lnTo>
                      <a:lnTo>
                        <a:pt x="32" y="113"/>
                      </a:lnTo>
                      <a:lnTo>
                        <a:pt x="25" y="168"/>
                      </a:lnTo>
                      <a:lnTo>
                        <a:pt x="19" y="222"/>
                      </a:lnTo>
                      <a:lnTo>
                        <a:pt x="15" y="278"/>
                      </a:lnTo>
                      <a:lnTo>
                        <a:pt x="10" y="334"/>
                      </a:lnTo>
                      <a:lnTo>
                        <a:pt x="6" y="392"/>
                      </a:lnTo>
                      <a:lnTo>
                        <a:pt x="5" y="451"/>
                      </a:lnTo>
                      <a:lnTo>
                        <a:pt x="3" y="509"/>
                      </a:lnTo>
                      <a:lnTo>
                        <a:pt x="2" y="567"/>
                      </a:lnTo>
                      <a:lnTo>
                        <a:pt x="0" y="628"/>
                      </a:lnTo>
                      <a:lnTo>
                        <a:pt x="0" y="749"/>
                      </a:lnTo>
                      <a:lnTo>
                        <a:pt x="2" y="810"/>
                      </a:lnTo>
                      <a:lnTo>
                        <a:pt x="3" y="871"/>
                      </a:lnTo>
                      <a:lnTo>
                        <a:pt x="5" y="934"/>
                      </a:lnTo>
                      <a:lnTo>
                        <a:pt x="6" y="995"/>
                      </a:lnTo>
                      <a:lnTo>
                        <a:pt x="10" y="1057"/>
                      </a:lnTo>
                      <a:lnTo>
                        <a:pt x="13" y="1120"/>
                      </a:lnTo>
                      <a:lnTo>
                        <a:pt x="16" y="1182"/>
                      </a:lnTo>
                      <a:lnTo>
                        <a:pt x="21" y="1245"/>
                      </a:lnTo>
                      <a:lnTo>
                        <a:pt x="25" y="1307"/>
                      </a:lnTo>
                      <a:lnTo>
                        <a:pt x="29" y="1370"/>
                      </a:lnTo>
                      <a:lnTo>
                        <a:pt x="34" y="1433"/>
                      </a:lnTo>
                      <a:lnTo>
                        <a:pt x="40" y="1497"/>
                      </a:lnTo>
                      <a:lnTo>
                        <a:pt x="44" y="1559"/>
                      </a:lnTo>
                      <a:lnTo>
                        <a:pt x="50" y="1622"/>
                      </a:lnTo>
                      <a:lnTo>
                        <a:pt x="56" y="1684"/>
                      </a:lnTo>
                      <a:lnTo>
                        <a:pt x="60" y="1747"/>
                      </a:lnTo>
                      <a:lnTo>
                        <a:pt x="67" y="1808"/>
                      </a:lnTo>
                      <a:lnTo>
                        <a:pt x="72" y="1870"/>
                      </a:lnTo>
                      <a:lnTo>
                        <a:pt x="79" y="1930"/>
                      </a:lnTo>
                      <a:lnTo>
                        <a:pt x="101" y="1927"/>
                      </a:lnTo>
                      <a:lnTo>
                        <a:pt x="95" y="1867"/>
                      </a:lnTo>
                      <a:lnTo>
                        <a:pt x="89" y="1806"/>
                      </a:lnTo>
                      <a:lnTo>
                        <a:pt x="83" y="1744"/>
                      </a:lnTo>
                      <a:lnTo>
                        <a:pt x="79" y="1681"/>
                      </a:lnTo>
                      <a:lnTo>
                        <a:pt x="73" y="1619"/>
                      </a:lnTo>
                      <a:lnTo>
                        <a:pt x="67" y="1556"/>
                      </a:lnTo>
                      <a:lnTo>
                        <a:pt x="63" y="1494"/>
                      </a:lnTo>
                      <a:lnTo>
                        <a:pt x="57" y="1433"/>
                      </a:lnTo>
                      <a:lnTo>
                        <a:pt x="53" y="1369"/>
                      </a:lnTo>
                      <a:lnTo>
                        <a:pt x="48" y="1306"/>
                      </a:lnTo>
                      <a:lnTo>
                        <a:pt x="44" y="1243"/>
                      </a:lnTo>
                      <a:lnTo>
                        <a:pt x="40" y="1181"/>
                      </a:lnTo>
                      <a:lnTo>
                        <a:pt x="35" y="1118"/>
                      </a:lnTo>
                      <a:lnTo>
                        <a:pt x="34" y="1056"/>
                      </a:lnTo>
                      <a:lnTo>
                        <a:pt x="29" y="993"/>
                      </a:lnTo>
                      <a:lnTo>
                        <a:pt x="28" y="932"/>
                      </a:lnTo>
                      <a:lnTo>
                        <a:pt x="26" y="870"/>
                      </a:lnTo>
                      <a:lnTo>
                        <a:pt x="25" y="810"/>
                      </a:lnTo>
                      <a:lnTo>
                        <a:pt x="24" y="749"/>
                      </a:lnTo>
                      <a:lnTo>
                        <a:pt x="24" y="567"/>
                      </a:lnTo>
                      <a:lnTo>
                        <a:pt x="26" y="509"/>
                      </a:lnTo>
                      <a:lnTo>
                        <a:pt x="28" y="451"/>
                      </a:lnTo>
                      <a:lnTo>
                        <a:pt x="29" y="394"/>
                      </a:lnTo>
                      <a:lnTo>
                        <a:pt x="34" y="336"/>
                      </a:lnTo>
                      <a:lnTo>
                        <a:pt x="38" y="280"/>
                      </a:lnTo>
                      <a:lnTo>
                        <a:pt x="42" y="225"/>
                      </a:lnTo>
                      <a:lnTo>
                        <a:pt x="48" y="170"/>
                      </a:lnTo>
                      <a:lnTo>
                        <a:pt x="54" y="116"/>
                      </a:lnTo>
                      <a:lnTo>
                        <a:pt x="63" y="64"/>
                      </a:lnTo>
                      <a:lnTo>
                        <a:pt x="70" y="11"/>
                      </a:lnTo>
                      <a:lnTo>
                        <a:pt x="53" y="19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8" name="Freeform 97"/>
                <p:cNvSpPr>
                  <a:spLocks/>
                </p:cNvSpPr>
                <p:nvPr/>
              </p:nvSpPr>
              <p:spPr bwMode="auto">
                <a:xfrm>
                  <a:off x="5190" y="2747"/>
                  <a:ext cx="8" cy="5"/>
                </a:xfrm>
                <a:custGeom>
                  <a:avLst/>
                  <a:gdLst>
                    <a:gd name="T0" fmla="*/ 24 w 24"/>
                    <a:gd name="T1" fmla="*/ 9 h 15"/>
                    <a:gd name="T2" fmla="*/ 22 w 24"/>
                    <a:gd name="T3" fmla="*/ 3 h 15"/>
                    <a:gd name="T4" fmla="*/ 18 w 24"/>
                    <a:gd name="T5" fmla="*/ 0 h 15"/>
                    <a:gd name="T6" fmla="*/ 14 w 24"/>
                    <a:gd name="T7" fmla="*/ 0 h 15"/>
                    <a:gd name="T8" fmla="*/ 9 w 24"/>
                    <a:gd name="T9" fmla="*/ 0 h 15"/>
                    <a:gd name="T10" fmla="*/ 5 w 24"/>
                    <a:gd name="T11" fmla="*/ 3 h 15"/>
                    <a:gd name="T12" fmla="*/ 2 w 24"/>
                    <a:gd name="T13" fmla="*/ 6 h 15"/>
                    <a:gd name="T14" fmla="*/ 0 w 24"/>
                    <a:gd name="T15" fmla="*/ 10 h 15"/>
                    <a:gd name="T16" fmla="*/ 2 w 24"/>
                    <a:gd name="T17" fmla="*/ 15 h 15"/>
                    <a:gd name="T18" fmla="*/ 24 w 24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5">
                      <a:moveTo>
                        <a:pt x="24" y="9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9" name="Freeform 98"/>
                <p:cNvSpPr>
                  <a:spLocks/>
                </p:cNvSpPr>
                <p:nvPr/>
              </p:nvSpPr>
              <p:spPr bwMode="auto">
                <a:xfrm>
                  <a:off x="5190" y="2750"/>
                  <a:ext cx="22" cy="77"/>
                </a:xfrm>
                <a:custGeom>
                  <a:avLst/>
                  <a:gdLst>
                    <a:gd name="T0" fmla="*/ 60 w 65"/>
                    <a:gd name="T1" fmla="*/ 230 h 230"/>
                    <a:gd name="T2" fmla="*/ 65 w 65"/>
                    <a:gd name="T3" fmla="*/ 216 h 230"/>
                    <a:gd name="T4" fmla="*/ 62 w 65"/>
                    <a:gd name="T5" fmla="*/ 205 h 230"/>
                    <a:gd name="T6" fmla="*/ 60 w 65"/>
                    <a:gd name="T7" fmla="*/ 190 h 230"/>
                    <a:gd name="T8" fmla="*/ 58 w 65"/>
                    <a:gd name="T9" fmla="*/ 177 h 230"/>
                    <a:gd name="T10" fmla="*/ 57 w 65"/>
                    <a:gd name="T11" fmla="*/ 164 h 230"/>
                    <a:gd name="T12" fmla="*/ 54 w 65"/>
                    <a:gd name="T13" fmla="*/ 152 h 230"/>
                    <a:gd name="T14" fmla="*/ 52 w 65"/>
                    <a:gd name="T15" fmla="*/ 138 h 230"/>
                    <a:gd name="T16" fmla="*/ 51 w 65"/>
                    <a:gd name="T17" fmla="*/ 126 h 230"/>
                    <a:gd name="T18" fmla="*/ 48 w 65"/>
                    <a:gd name="T19" fmla="*/ 113 h 230"/>
                    <a:gd name="T20" fmla="*/ 45 w 65"/>
                    <a:gd name="T21" fmla="*/ 99 h 230"/>
                    <a:gd name="T22" fmla="*/ 42 w 65"/>
                    <a:gd name="T23" fmla="*/ 86 h 230"/>
                    <a:gd name="T24" fmla="*/ 41 w 65"/>
                    <a:gd name="T25" fmla="*/ 71 h 230"/>
                    <a:gd name="T26" fmla="*/ 38 w 65"/>
                    <a:gd name="T27" fmla="*/ 58 h 230"/>
                    <a:gd name="T28" fmla="*/ 35 w 65"/>
                    <a:gd name="T29" fmla="*/ 43 h 230"/>
                    <a:gd name="T30" fmla="*/ 30 w 65"/>
                    <a:gd name="T31" fmla="*/ 29 h 230"/>
                    <a:gd name="T32" fmla="*/ 26 w 65"/>
                    <a:gd name="T33" fmla="*/ 14 h 230"/>
                    <a:gd name="T34" fmla="*/ 22 w 65"/>
                    <a:gd name="T35" fmla="*/ 0 h 230"/>
                    <a:gd name="T36" fmla="*/ 0 w 65"/>
                    <a:gd name="T37" fmla="*/ 6 h 230"/>
                    <a:gd name="T38" fmla="*/ 4 w 65"/>
                    <a:gd name="T39" fmla="*/ 20 h 230"/>
                    <a:gd name="T40" fmla="*/ 7 w 65"/>
                    <a:gd name="T41" fmla="*/ 35 h 230"/>
                    <a:gd name="T42" fmla="*/ 12 w 65"/>
                    <a:gd name="T43" fmla="*/ 49 h 230"/>
                    <a:gd name="T44" fmla="*/ 14 w 65"/>
                    <a:gd name="T45" fmla="*/ 62 h 230"/>
                    <a:gd name="T46" fmla="*/ 17 w 65"/>
                    <a:gd name="T47" fmla="*/ 77 h 230"/>
                    <a:gd name="T48" fmla="*/ 20 w 65"/>
                    <a:gd name="T49" fmla="*/ 90 h 230"/>
                    <a:gd name="T50" fmla="*/ 22 w 65"/>
                    <a:gd name="T51" fmla="*/ 103 h 230"/>
                    <a:gd name="T52" fmla="*/ 25 w 65"/>
                    <a:gd name="T53" fmla="*/ 116 h 230"/>
                    <a:gd name="T54" fmla="*/ 28 w 65"/>
                    <a:gd name="T55" fmla="*/ 129 h 230"/>
                    <a:gd name="T56" fmla="*/ 29 w 65"/>
                    <a:gd name="T57" fmla="*/ 142 h 230"/>
                    <a:gd name="T58" fmla="*/ 30 w 65"/>
                    <a:gd name="T59" fmla="*/ 155 h 230"/>
                    <a:gd name="T60" fmla="*/ 33 w 65"/>
                    <a:gd name="T61" fmla="*/ 168 h 230"/>
                    <a:gd name="T62" fmla="*/ 35 w 65"/>
                    <a:gd name="T63" fmla="*/ 182 h 230"/>
                    <a:gd name="T64" fmla="*/ 38 w 65"/>
                    <a:gd name="T65" fmla="*/ 195 h 230"/>
                    <a:gd name="T66" fmla="*/ 39 w 65"/>
                    <a:gd name="T67" fmla="*/ 208 h 230"/>
                    <a:gd name="T68" fmla="*/ 42 w 65"/>
                    <a:gd name="T69" fmla="*/ 222 h 230"/>
                    <a:gd name="T70" fmla="*/ 48 w 65"/>
                    <a:gd name="T71" fmla="*/ 209 h 230"/>
                    <a:gd name="T72" fmla="*/ 60 w 65"/>
                    <a:gd name="T73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5" h="230">
                      <a:moveTo>
                        <a:pt x="60" y="230"/>
                      </a:moveTo>
                      <a:lnTo>
                        <a:pt x="65" y="216"/>
                      </a:lnTo>
                      <a:lnTo>
                        <a:pt x="62" y="205"/>
                      </a:lnTo>
                      <a:lnTo>
                        <a:pt x="60" y="190"/>
                      </a:lnTo>
                      <a:lnTo>
                        <a:pt x="58" y="177"/>
                      </a:lnTo>
                      <a:lnTo>
                        <a:pt x="57" y="164"/>
                      </a:lnTo>
                      <a:lnTo>
                        <a:pt x="54" y="152"/>
                      </a:lnTo>
                      <a:lnTo>
                        <a:pt x="52" y="138"/>
                      </a:lnTo>
                      <a:lnTo>
                        <a:pt x="51" y="126"/>
                      </a:lnTo>
                      <a:lnTo>
                        <a:pt x="48" y="113"/>
                      </a:lnTo>
                      <a:lnTo>
                        <a:pt x="45" y="99"/>
                      </a:lnTo>
                      <a:lnTo>
                        <a:pt x="42" y="86"/>
                      </a:lnTo>
                      <a:lnTo>
                        <a:pt x="41" y="71"/>
                      </a:lnTo>
                      <a:lnTo>
                        <a:pt x="38" y="58"/>
                      </a:lnTo>
                      <a:lnTo>
                        <a:pt x="35" y="43"/>
                      </a:lnTo>
                      <a:lnTo>
                        <a:pt x="30" y="29"/>
                      </a:lnTo>
                      <a:lnTo>
                        <a:pt x="26" y="14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4" y="20"/>
                      </a:lnTo>
                      <a:lnTo>
                        <a:pt x="7" y="35"/>
                      </a:lnTo>
                      <a:lnTo>
                        <a:pt x="12" y="49"/>
                      </a:lnTo>
                      <a:lnTo>
                        <a:pt x="14" y="62"/>
                      </a:lnTo>
                      <a:lnTo>
                        <a:pt x="17" y="77"/>
                      </a:lnTo>
                      <a:lnTo>
                        <a:pt x="20" y="90"/>
                      </a:lnTo>
                      <a:lnTo>
                        <a:pt x="22" y="103"/>
                      </a:lnTo>
                      <a:lnTo>
                        <a:pt x="25" y="116"/>
                      </a:lnTo>
                      <a:lnTo>
                        <a:pt x="28" y="129"/>
                      </a:lnTo>
                      <a:lnTo>
                        <a:pt x="29" y="142"/>
                      </a:lnTo>
                      <a:lnTo>
                        <a:pt x="30" y="155"/>
                      </a:lnTo>
                      <a:lnTo>
                        <a:pt x="33" y="168"/>
                      </a:lnTo>
                      <a:lnTo>
                        <a:pt x="35" y="182"/>
                      </a:lnTo>
                      <a:lnTo>
                        <a:pt x="38" y="195"/>
                      </a:lnTo>
                      <a:lnTo>
                        <a:pt x="39" y="208"/>
                      </a:lnTo>
                      <a:lnTo>
                        <a:pt x="42" y="222"/>
                      </a:lnTo>
                      <a:lnTo>
                        <a:pt x="48" y="209"/>
                      </a:lnTo>
                      <a:lnTo>
                        <a:pt x="6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0" name="Freeform 99"/>
                <p:cNvSpPr>
                  <a:spLocks/>
                </p:cNvSpPr>
                <p:nvPr/>
              </p:nvSpPr>
              <p:spPr bwMode="auto">
                <a:xfrm>
                  <a:off x="5180" y="2820"/>
                  <a:ext cx="30" cy="23"/>
                </a:xfrm>
                <a:custGeom>
                  <a:avLst/>
                  <a:gdLst>
                    <a:gd name="T0" fmla="*/ 12 w 92"/>
                    <a:gd name="T1" fmla="*/ 50 h 70"/>
                    <a:gd name="T2" fmla="*/ 12 w 92"/>
                    <a:gd name="T3" fmla="*/ 70 h 70"/>
                    <a:gd name="T4" fmla="*/ 22 w 92"/>
                    <a:gd name="T5" fmla="*/ 64 h 70"/>
                    <a:gd name="T6" fmla="*/ 32 w 92"/>
                    <a:gd name="T7" fmla="*/ 57 h 70"/>
                    <a:gd name="T8" fmla="*/ 42 w 92"/>
                    <a:gd name="T9" fmla="*/ 51 h 70"/>
                    <a:gd name="T10" fmla="*/ 52 w 92"/>
                    <a:gd name="T11" fmla="*/ 45 h 70"/>
                    <a:gd name="T12" fmla="*/ 62 w 92"/>
                    <a:gd name="T13" fmla="*/ 39 h 70"/>
                    <a:gd name="T14" fmla="*/ 71 w 92"/>
                    <a:gd name="T15" fmla="*/ 32 h 70"/>
                    <a:gd name="T16" fmla="*/ 83 w 92"/>
                    <a:gd name="T17" fmla="*/ 26 h 70"/>
                    <a:gd name="T18" fmla="*/ 92 w 92"/>
                    <a:gd name="T19" fmla="*/ 21 h 70"/>
                    <a:gd name="T20" fmla="*/ 80 w 92"/>
                    <a:gd name="T21" fmla="*/ 0 h 70"/>
                    <a:gd name="T22" fmla="*/ 70 w 92"/>
                    <a:gd name="T23" fmla="*/ 6 h 70"/>
                    <a:gd name="T24" fmla="*/ 60 w 92"/>
                    <a:gd name="T25" fmla="*/ 13 h 70"/>
                    <a:gd name="T26" fmla="*/ 51 w 92"/>
                    <a:gd name="T27" fmla="*/ 19 h 70"/>
                    <a:gd name="T28" fmla="*/ 39 w 92"/>
                    <a:gd name="T29" fmla="*/ 25 h 70"/>
                    <a:gd name="T30" fmla="*/ 30 w 92"/>
                    <a:gd name="T31" fmla="*/ 31 h 70"/>
                    <a:gd name="T32" fmla="*/ 20 w 92"/>
                    <a:gd name="T33" fmla="*/ 38 h 70"/>
                    <a:gd name="T34" fmla="*/ 10 w 92"/>
                    <a:gd name="T35" fmla="*/ 44 h 70"/>
                    <a:gd name="T36" fmla="*/ 0 w 92"/>
                    <a:gd name="T37" fmla="*/ 50 h 70"/>
                    <a:gd name="T38" fmla="*/ 0 w 92"/>
                    <a:gd name="T39" fmla="*/ 70 h 70"/>
                    <a:gd name="T40" fmla="*/ 12 w 92"/>
                    <a:gd name="T41" fmla="*/ 5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70">
                      <a:moveTo>
                        <a:pt x="12" y="50"/>
                      </a:moveTo>
                      <a:lnTo>
                        <a:pt x="12" y="70"/>
                      </a:lnTo>
                      <a:lnTo>
                        <a:pt x="22" y="64"/>
                      </a:lnTo>
                      <a:lnTo>
                        <a:pt x="32" y="57"/>
                      </a:lnTo>
                      <a:lnTo>
                        <a:pt x="42" y="51"/>
                      </a:lnTo>
                      <a:lnTo>
                        <a:pt x="52" y="45"/>
                      </a:lnTo>
                      <a:lnTo>
                        <a:pt x="62" y="39"/>
                      </a:lnTo>
                      <a:lnTo>
                        <a:pt x="71" y="32"/>
                      </a:lnTo>
                      <a:lnTo>
                        <a:pt x="83" y="26"/>
                      </a:lnTo>
                      <a:lnTo>
                        <a:pt x="92" y="21"/>
                      </a:lnTo>
                      <a:lnTo>
                        <a:pt x="80" y="0"/>
                      </a:lnTo>
                      <a:lnTo>
                        <a:pt x="70" y="6"/>
                      </a:lnTo>
                      <a:lnTo>
                        <a:pt x="60" y="13"/>
                      </a:lnTo>
                      <a:lnTo>
                        <a:pt x="51" y="19"/>
                      </a:lnTo>
                      <a:lnTo>
                        <a:pt x="39" y="25"/>
                      </a:lnTo>
                      <a:lnTo>
                        <a:pt x="30" y="31"/>
                      </a:lnTo>
                      <a:lnTo>
                        <a:pt x="20" y="38"/>
                      </a:lnTo>
                      <a:lnTo>
                        <a:pt x="10" y="44"/>
                      </a:lnTo>
                      <a:lnTo>
                        <a:pt x="0" y="50"/>
                      </a:lnTo>
                      <a:lnTo>
                        <a:pt x="0" y="70"/>
                      </a:lnTo>
                      <a:lnTo>
                        <a:pt x="1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1" name="Freeform 100"/>
                <p:cNvSpPr>
                  <a:spLocks/>
                </p:cNvSpPr>
                <p:nvPr/>
              </p:nvSpPr>
              <p:spPr bwMode="auto">
                <a:xfrm>
                  <a:off x="5180" y="2836"/>
                  <a:ext cx="30" cy="22"/>
                </a:xfrm>
                <a:custGeom>
                  <a:avLst/>
                  <a:gdLst>
                    <a:gd name="T0" fmla="*/ 92 w 92"/>
                    <a:gd name="T1" fmla="*/ 56 h 64"/>
                    <a:gd name="T2" fmla="*/ 86 w 92"/>
                    <a:gd name="T3" fmla="*/ 43 h 64"/>
                    <a:gd name="T4" fmla="*/ 77 w 92"/>
                    <a:gd name="T5" fmla="*/ 37 h 64"/>
                    <a:gd name="T6" fmla="*/ 68 w 92"/>
                    <a:gd name="T7" fmla="*/ 32 h 64"/>
                    <a:gd name="T8" fmla="*/ 58 w 92"/>
                    <a:gd name="T9" fmla="*/ 26 h 64"/>
                    <a:gd name="T10" fmla="*/ 49 w 92"/>
                    <a:gd name="T11" fmla="*/ 21 h 64"/>
                    <a:gd name="T12" fmla="*/ 39 w 92"/>
                    <a:gd name="T13" fmla="*/ 16 h 64"/>
                    <a:gd name="T14" fmla="*/ 30 w 92"/>
                    <a:gd name="T15" fmla="*/ 10 h 64"/>
                    <a:gd name="T16" fmla="*/ 22 w 92"/>
                    <a:gd name="T17" fmla="*/ 5 h 64"/>
                    <a:gd name="T18" fmla="*/ 12 w 92"/>
                    <a:gd name="T19" fmla="*/ 0 h 64"/>
                    <a:gd name="T20" fmla="*/ 0 w 92"/>
                    <a:gd name="T21" fmla="*/ 20 h 64"/>
                    <a:gd name="T22" fmla="*/ 9 w 92"/>
                    <a:gd name="T23" fmla="*/ 26 h 64"/>
                    <a:gd name="T24" fmla="*/ 19 w 92"/>
                    <a:gd name="T25" fmla="*/ 30 h 64"/>
                    <a:gd name="T26" fmla="*/ 28 w 92"/>
                    <a:gd name="T27" fmla="*/ 36 h 64"/>
                    <a:gd name="T28" fmla="*/ 36 w 92"/>
                    <a:gd name="T29" fmla="*/ 42 h 64"/>
                    <a:gd name="T30" fmla="*/ 46 w 92"/>
                    <a:gd name="T31" fmla="*/ 48 h 64"/>
                    <a:gd name="T32" fmla="*/ 55 w 92"/>
                    <a:gd name="T33" fmla="*/ 53 h 64"/>
                    <a:gd name="T34" fmla="*/ 65 w 92"/>
                    <a:gd name="T35" fmla="*/ 58 h 64"/>
                    <a:gd name="T36" fmla="*/ 74 w 92"/>
                    <a:gd name="T37" fmla="*/ 64 h 64"/>
                    <a:gd name="T38" fmla="*/ 68 w 92"/>
                    <a:gd name="T39" fmla="*/ 51 h 64"/>
                    <a:gd name="T40" fmla="*/ 92 w 92"/>
                    <a:gd name="T41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64">
                      <a:moveTo>
                        <a:pt x="92" y="56"/>
                      </a:moveTo>
                      <a:lnTo>
                        <a:pt x="86" y="43"/>
                      </a:lnTo>
                      <a:lnTo>
                        <a:pt x="77" y="37"/>
                      </a:lnTo>
                      <a:lnTo>
                        <a:pt x="68" y="32"/>
                      </a:lnTo>
                      <a:lnTo>
                        <a:pt x="58" y="26"/>
                      </a:lnTo>
                      <a:lnTo>
                        <a:pt x="49" y="21"/>
                      </a:lnTo>
                      <a:lnTo>
                        <a:pt x="39" y="16"/>
                      </a:lnTo>
                      <a:lnTo>
                        <a:pt x="30" y="10"/>
                      </a:lnTo>
                      <a:lnTo>
                        <a:pt x="22" y="5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9" y="26"/>
                      </a:lnTo>
                      <a:lnTo>
                        <a:pt x="19" y="30"/>
                      </a:lnTo>
                      <a:lnTo>
                        <a:pt x="28" y="36"/>
                      </a:lnTo>
                      <a:lnTo>
                        <a:pt x="36" y="42"/>
                      </a:lnTo>
                      <a:lnTo>
                        <a:pt x="46" y="48"/>
                      </a:lnTo>
                      <a:lnTo>
                        <a:pt x="55" y="53"/>
                      </a:lnTo>
                      <a:lnTo>
                        <a:pt x="65" y="58"/>
                      </a:lnTo>
                      <a:lnTo>
                        <a:pt x="74" y="64"/>
                      </a:lnTo>
                      <a:lnTo>
                        <a:pt x="68" y="51"/>
                      </a:lnTo>
                      <a:lnTo>
                        <a:pt x="92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2" name="Freeform 101"/>
                <p:cNvSpPr>
                  <a:spLocks/>
                </p:cNvSpPr>
                <p:nvPr/>
              </p:nvSpPr>
              <p:spPr bwMode="auto">
                <a:xfrm>
                  <a:off x="5168" y="2853"/>
                  <a:ext cx="42" cy="185"/>
                </a:xfrm>
                <a:custGeom>
                  <a:avLst/>
                  <a:gdLst>
                    <a:gd name="T0" fmla="*/ 26 w 128"/>
                    <a:gd name="T1" fmla="*/ 539 h 555"/>
                    <a:gd name="T2" fmla="*/ 33 w 128"/>
                    <a:gd name="T3" fmla="*/ 504 h 555"/>
                    <a:gd name="T4" fmla="*/ 39 w 128"/>
                    <a:gd name="T5" fmla="*/ 469 h 555"/>
                    <a:gd name="T6" fmla="*/ 45 w 128"/>
                    <a:gd name="T7" fmla="*/ 435 h 555"/>
                    <a:gd name="T8" fmla="*/ 52 w 128"/>
                    <a:gd name="T9" fmla="*/ 401 h 555"/>
                    <a:gd name="T10" fmla="*/ 59 w 128"/>
                    <a:gd name="T11" fmla="*/ 366 h 555"/>
                    <a:gd name="T12" fmla="*/ 65 w 128"/>
                    <a:gd name="T13" fmla="*/ 331 h 555"/>
                    <a:gd name="T14" fmla="*/ 72 w 128"/>
                    <a:gd name="T15" fmla="*/ 298 h 555"/>
                    <a:gd name="T16" fmla="*/ 78 w 128"/>
                    <a:gd name="T17" fmla="*/ 263 h 555"/>
                    <a:gd name="T18" fmla="*/ 85 w 128"/>
                    <a:gd name="T19" fmla="*/ 228 h 555"/>
                    <a:gd name="T20" fmla="*/ 91 w 128"/>
                    <a:gd name="T21" fmla="*/ 195 h 555"/>
                    <a:gd name="T22" fmla="*/ 98 w 128"/>
                    <a:gd name="T23" fmla="*/ 160 h 555"/>
                    <a:gd name="T24" fmla="*/ 104 w 128"/>
                    <a:gd name="T25" fmla="*/ 126 h 555"/>
                    <a:gd name="T26" fmla="*/ 110 w 128"/>
                    <a:gd name="T27" fmla="*/ 91 h 555"/>
                    <a:gd name="T28" fmla="*/ 117 w 128"/>
                    <a:gd name="T29" fmla="*/ 56 h 555"/>
                    <a:gd name="T30" fmla="*/ 125 w 128"/>
                    <a:gd name="T31" fmla="*/ 21 h 555"/>
                    <a:gd name="T32" fmla="*/ 104 w 128"/>
                    <a:gd name="T33" fmla="*/ 0 h 555"/>
                    <a:gd name="T34" fmla="*/ 97 w 128"/>
                    <a:gd name="T35" fmla="*/ 34 h 555"/>
                    <a:gd name="T36" fmla="*/ 91 w 128"/>
                    <a:gd name="T37" fmla="*/ 68 h 555"/>
                    <a:gd name="T38" fmla="*/ 85 w 128"/>
                    <a:gd name="T39" fmla="*/ 103 h 555"/>
                    <a:gd name="T40" fmla="*/ 78 w 128"/>
                    <a:gd name="T41" fmla="*/ 138 h 555"/>
                    <a:gd name="T42" fmla="*/ 72 w 128"/>
                    <a:gd name="T43" fmla="*/ 173 h 555"/>
                    <a:gd name="T44" fmla="*/ 65 w 128"/>
                    <a:gd name="T45" fmla="*/ 206 h 555"/>
                    <a:gd name="T46" fmla="*/ 59 w 128"/>
                    <a:gd name="T47" fmla="*/ 241 h 555"/>
                    <a:gd name="T48" fmla="*/ 52 w 128"/>
                    <a:gd name="T49" fmla="*/ 276 h 555"/>
                    <a:gd name="T50" fmla="*/ 45 w 128"/>
                    <a:gd name="T51" fmla="*/ 311 h 555"/>
                    <a:gd name="T52" fmla="*/ 39 w 128"/>
                    <a:gd name="T53" fmla="*/ 344 h 555"/>
                    <a:gd name="T54" fmla="*/ 33 w 128"/>
                    <a:gd name="T55" fmla="*/ 379 h 555"/>
                    <a:gd name="T56" fmla="*/ 26 w 128"/>
                    <a:gd name="T57" fmla="*/ 413 h 555"/>
                    <a:gd name="T58" fmla="*/ 20 w 128"/>
                    <a:gd name="T59" fmla="*/ 448 h 555"/>
                    <a:gd name="T60" fmla="*/ 13 w 128"/>
                    <a:gd name="T61" fmla="*/ 483 h 555"/>
                    <a:gd name="T62" fmla="*/ 7 w 128"/>
                    <a:gd name="T63" fmla="*/ 517 h 555"/>
                    <a:gd name="T64" fmla="*/ 0 w 128"/>
                    <a:gd name="T65" fmla="*/ 551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8" h="555">
                      <a:moveTo>
                        <a:pt x="23" y="555"/>
                      </a:moveTo>
                      <a:lnTo>
                        <a:pt x="26" y="539"/>
                      </a:lnTo>
                      <a:lnTo>
                        <a:pt x="29" y="522"/>
                      </a:lnTo>
                      <a:lnTo>
                        <a:pt x="33" y="504"/>
                      </a:lnTo>
                      <a:lnTo>
                        <a:pt x="36" y="488"/>
                      </a:lnTo>
                      <a:lnTo>
                        <a:pt x="39" y="469"/>
                      </a:lnTo>
                      <a:lnTo>
                        <a:pt x="43" y="452"/>
                      </a:lnTo>
                      <a:lnTo>
                        <a:pt x="45" y="435"/>
                      </a:lnTo>
                      <a:lnTo>
                        <a:pt x="49" y="419"/>
                      </a:lnTo>
                      <a:lnTo>
                        <a:pt x="52" y="401"/>
                      </a:lnTo>
                      <a:lnTo>
                        <a:pt x="55" y="384"/>
                      </a:lnTo>
                      <a:lnTo>
                        <a:pt x="59" y="366"/>
                      </a:lnTo>
                      <a:lnTo>
                        <a:pt x="62" y="350"/>
                      </a:lnTo>
                      <a:lnTo>
                        <a:pt x="65" y="331"/>
                      </a:lnTo>
                      <a:lnTo>
                        <a:pt x="68" y="314"/>
                      </a:lnTo>
                      <a:lnTo>
                        <a:pt x="72" y="298"/>
                      </a:lnTo>
                      <a:lnTo>
                        <a:pt x="75" y="280"/>
                      </a:lnTo>
                      <a:lnTo>
                        <a:pt x="78" y="263"/>
                      </a:lnTo>
                      <a:lnTo>
                        <a:pt x="82" y="245"/>
                      </a:lnTo>
                      <a:lnTo>
                        <a:pt x="85" y="228"/>
                      </a:lnTo>
                      <a:lnTo>
                        <a:pt x="88" y="211"/>
                      </a:lnTo>
                      <a:lnTo>
                        <a:pt x="91" y="195"/>
                      </a:lnTo>
                      <a:lnTo>
                        <a:pt x="94" y="177"/>
                      </a:lnTo>
                      <a:lnTo>
                        <a:pt x="98" y="160"/>
                      </a:lnTo>
                      <a:lnTo>
                        <a:pt x="101" y="142"/>
                      </a:lnTo>
                      <a:lnTo>
                        <a:pt x="104" y="126"/>
                      </a:lnTo>
                      <a:lnTo>
                        <a:pt x="107" y="107"/>
                      </a:lnTo>
                      <a:lnTo>
                        <a:pt x="110" y="91"/>
                      </a:lnTo>
                      <a:lnTo>
                        <a:pt x="114" y="74"/>
                      </a:lnTo>
                      <a:lnTo>
                        <a:pt x="117" y="56"/>
                      </a:lnTo>
                      <a:lnTo>
                        <a:pt x="120" y="39"/>
                      </a:lnTo>
                      <a:lnTo>
                        <a:pt x="125" y="21"/>
                      </a:lnTo>
                      <a:lnTo>
                        <a:pt x="128" y="5"/>
                      </a:lnTo>
                      <a:lnTo>
                        <a:pt x="104" y="0"/>
                      </a:lnTo>
                      <a:lnTo>
                        <a:pt x="101" y="17"/>
                      </a:lnTo>
                      <a:lnTo>
                        <a:pt x="97" y="34"/>
                      </a:lnTo>
                      <a:lnTo>
                        <a:pt x="94" y="52"/>
                      </a:lnTo>
                      <a:lnTo>
                        <a:pt x="91" y="68"/>
                      </a:lnTo>
                      <a:lnTo>
                        <a:pt x="88" y="87"/>
                      </a:lnTo>
                      <a:lnTo>
                        <a:pt x="85" y="103"/>
                      </a:lnTo>
                      <a:lnTo>
                        <a:pt x="81" y="120"/>
                      </a:lnTo>
                      <a:lnTo>
                        <a:pt x="78" y="138"/>
                      </a:lnTo>
                      <a:lnTo>
                        <a:pt x="75" y="155"/>
                      </a:lnTo>
                      <a:lnTo>
                        <a:pt x="72" y="173"/>
                      </a:lnTo>
                      <a:lnTo>
                        <a:pt x="68" y="190"/>
                      </a:lnTo>
                      <a:lnTo>
                        <a:pt x="65" y="206"/>
                      </a:lnTo>
                      <a:lnTo>
                        <a:pt x="62" y="224"/>
                      </a:lnTo>
                      <a:lnTo>
                        <a:pt x="59" y="241"/>
                      </a:lnTo>
                      <a:lnTo>
                        <a:pt x="55" y="259"/>
                      </a:lnTo>
                      <a:lnTo>
                        <a:pt x="52" y="276"/>
                      </a:lnTo>
                      <a:lnTo>
                        <a:pt x="49" y="292"/>
                      </a:lnTo>
                      <a:lnTo>
                        <a:pt x="45" y="311"/>
                      </a:lnTo>
                      <a:lnTo>
                        <a:pt x="43" y="327"/>
                      </a:lnTo>
                      <a:lnTo>
                        <a:pt x="39" y="344"/>
                      </a:lnTo>
                      <a:lnTo>
                        <a:pt x="36" y="362"/>
                      </a:lnTo>
                      <a:lnTo>
                        <a:pt x="33" y="379"/>
                      </a:lnTo>
                      <a:lnTo>
                        <a:pt x="29" y="397"/>
                      </a:lnTo>
                      <a:lnTo>
                        <a:pt x="26" y="413"/>
                      </a:lnTo>
                      <a:lnTo>
                        <a:pt x="23" y="432"/>
                      </a:lnTo>
                      <a:lnTo>
                        <a:pt x="20" y="448"/>
                      </a:lnTo>
                      <a:lnTo>
                        <a:pt x="16" y="465"/>
                      </a:lnTo>
                      <a:lnTo>
                        <a:pt x="13" y="483"/>
                      </a:lnTo>
                      <a:lnTo>
                        <a:pt x="10" y="500"/>
                      </a:lnTo>
                      <a:lnTo>
                        <a:pt x="7" y="517"/>
                      </a:lnTo>
                      <a:lnTo>
                        <a:pt x="3" y="533"/>
                      </a:lnTo>
                      <a:lnTo>
                        <a:pt x="0" y="551"/>
                      </a:lnTo>
                      <a:lnTo>
                        <a:pt x="23" y="5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3" name="Freeform 102"/>
                <p:cNvSpPr>
                  <a:spLocks/>
                </p:cNvSpPr>
                <p:nvPr/>
              </p:nvSpPr>
              <p:spPr bwMode="auto">
                <a:xfrm>
                  <a:off x="5202" y="2853"/>
                  <a:ext cx="8" cy="5"/>
                </a:xfrm>
                <a:custGeom>
                  <a:avLst/>
                  <a:gdLst>
                    <a:gd name="T0" fmla="*/ 0 w 24"/>
                    <a:gd name="T1" fmla="*/ 0 h 14"/>
                    <a:gd name="T2" fmla="*/ 0 w 24"/>
                    <a:gd name="T3" fmla="*/ 5 h 14"/>
                    <a:gd name="T4" fmla="*/ 2 w 24"/>
                    <a:gd name="T5" fmla="*/ 8 h 14"/>
                    <a:gd name="T6" fmla="*/ 6 w 24"/>
                    <a:gd name="T7" fmla="*/ 11 h 14"/>
                    <a:gd name="T8" fmla="*/ 9 w 24"/>
                    <a:gd name="T9" fmla="*/ 14 h 14"/>
                    <a:gd name="T10" fmla="*/ 13 w 24"/>
                    <a:gd name="T11" fmla="*/ 14 h 14"/>
                    <a:gd name="T12" fmla="*/ 18 w 24"/>
                    <a:gd name="T13" fmla="*/ 13 h 14"/>
                    <a:gd name="T14" fmla="*/ 21 w 24"/>
                    <a:gd name="T15" fmla="*/ 10 h 14"/>
                    <a:gd name="T16" fmla="*/ 24 w 24"/>
                    <a:gd name="T17" fmla="*/ 5 h 14"/>
                    <a:gd name="T18" fmla="*/ 0 w 24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4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9" y="14"/>
                      </a:lnTo>
                      <a:lnTo>
                        <a:pt x="13" y="14"/>
                      </a:lnTo>
                      <a:lnTo>
                        <a:pt x="18" y="13"/>
                      </a:lnTo>
                      <a:lnTo>
                        <a:pt x="21" y="10"/>
                      </a:lnTo>
                      <a:lnTo>
                        <a:pt x="2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4" name="Freeform 103"/>
                <p:cNvSpPr>
                  <a:spLocks/>
                </p:cNvSpPr>
                <p:nvPr/>
              </p:nvSpPr>
              <p:spPr bwMode="auto">
                <a:xfrm>
                  <a:off x="5308" y="3215"/>
                  <a:ext cx="171" cy="205"/>
                </a:xfrm>
                <a:custGeom>
                  <a:avLst/>
                  <a:gdLst>
                    <a:gd name="T0" fmla="*/ 21 w 514"/>
                    <a:gd name="T1" fmla="*/ 21 h 614"/>
                    <a:gd name="T2" fmla="*/ 60 w 514"/>
                    <a:gd name="T3" fmla="*/ 18 h 614"/>
                    <a:gd name="T4" fmla="*/ 99 w 514"/>
                    <a:gd name="T5" fmla="*/ 15 h 614"/>
                    <a:gd name="T6" fmla="*/ 138 w 514"/>
                    <a:gd name="T7" fmla="*/ 12 h 614"/>
                    <a:gd name="T8" fmla="*/ 178 w 514"/>
                    <a:gd name="T9" fmla="*/ 9 h 614"/>
                    <a:gd name="T10" fmla="*/ 217 w 514"/>
                    <a:gd name="T11" fmla="*/ 7 h 614"/>
                    <a:gd name="T12" fmla="*/ 256 w 514"/>
                    <a:gd name="T13" fmla="*/ 5 h 614"/>
                    <a:gd name="T14" fmla="*/ 294 w 514"/>
                    <a:gd name="T15" fmla="*/ 2 h 614"/>
                    <a:gd name="T16" fmla="*/ 333 w 514"/>
                    <a:gd name="T17" fmla="*/ 10 h 614"/>
                    <a:gd name="T18" fmla="*/ 365 w 514"/>
                    <a:gd name="T19" fmla="*/ 39 h 614"/>
                    <a:gd name="T20" fmla="*/ 391 w 514"/>
                    <a:gd name="T21" fmla="*/ 76 h 614"/>
                    <a:gd name="T22" fmla="*/ 415 w 514"/>
                    <a:gd name="T23" fmla="*/ 118 h 614"/>
                    <a:gd name="T24" fmla="*/ 435 w 514"/>
                    <a:gd name="T25" fmla="*/ 165 h 614"/>
                    <a:gd name="T26" fmla="*/ 455 w 514"/>
                    <a:gd name="T27" fmla="*/ 213 h 614"/>
                    <a:gd name="T28" fmla="*/ 476 w 514"/>
                    <a:gd name="T29" fmla="*/ 262 h 614"/>
                    <a:gd name="T30" fmla="*/ 500 w 514"/>
                    <a:gd name="T31" fmla="*/ 309 h 614"/>
                    <a:gd name="T32" fmla="*/ 508 w 514"/>
                    <a:gd name="T33" fmla="*/ 339 h 614"/>
                    <a:gd name="T34" fmla="*/ 496 w 514"/>
                    <a:gd name="T35" fmla="*/ 357 h 614"/>
                    <a:gd name="T36" fmla="*/ 484 w 514"/>
                    <a:gd name="T37" fmla="*/ 371 h 614"/>
                    <a:gd name="T38" fmla="*/ 470 w 514"/>
                    <a:gd name="T39" fmla="*/ 386 h 614"/>
                    <a:gd name="T40" fmla="*/ 455 w 514"/>
                    <a:gd name="T41" fmla="*/ 399 h 614"/>
                    <a:gd name="T42" fmla="*/ 439 w 514"/>
                    <a:gd name="T43" fmla="*/ 409 h 614"/>
                    <a:gd name="T44" fmla="*/ 423 w 514"/>
                    <a:gd name="T45" fmla="*/ 419 h 614"/>
                    <a:gd name="T46" fmla="*/ 406 w 514"/>
                    <a:gd name="T47" fmla="*/ 429 h 614"/>
                    <a:gd name="T48" fmla="*/ 386 w 514"/>
                    <a:gd name="T49" fmla="*/ 439 h 614"/>
                    <a:gd name="T50" fmla="*/ 364 w 514"/>
                    <a:gd name="T51" fmla="*/ 453 h 614"/>
                    <a:gd name="T52" fmla="*/ 346 w 514"/>
                    <a:gd name="T53" fmla="*/ 470 h 614"/>
                    <a:gd name="T54" fmla="*/ 330 w 514"/>
                    <a:gd name="T55" fmla="*/ 489 h 614"/>
                    <a:gd name="T56" fmla="*/ 319 w 514"/>
                    <a:gd name="T57" fmla="*/ 512 h 614"/>
                    <a:gd name="T58" fmla="*/ 310 w 514"/>
                    <a:gd name="T59" fmla="*/ 538 h 614"/>
                    <a:gd name="T60" fmla="*/ 304 w 514"/>
                    <a:gd name="T61" fmla="*/ 566 h 614"/>
                    <a:gd name="T62" fmla="*/ 303 w 514"/>
                    <a:gd name="T63" fmla="*/ 598 h 614"/>
                    <a:gd name="T64" fmla="*/ 278 w 514"/>
                    <a:gd name="T65" fmla="*/ 589 h 614"/>
                    <a:gd name="T66" fmla="*/ 237 w 514"/>
                    <a:gd name="T67" fmla="*/ 546 h 614"/>
                    <a:gd name="T68" fmla="*/ 204 w 514"/>
                    <a:gd name="T69" fmla="*/ 508 h 614"/>
                    <a:gd name="T70" fmla="*/ 179 w 514"/>
                    <a:gd name="T71" fmla="*/ 473 h 614"/>
                    <a:gd name="T72" fmla="*/ 162 w 514"/>
                    <a:gd name="T73" fmla="*/ 441 h 614"/>
                    <a:gd name="T74" fmla="*/ 151 w 514"/>
                    <a:gd name="T75" fmla="*/ 409 h 614"/>
                    <a:gd name="T76" fmla="*/ 146 w 514"/>
                    <a:gd name="T77" fmla="*/ 375 h 614"/>
                    <a:gd name="T78" fmla="*/ 146 w 514"/>
                    <a:gd name="T79" fmla="*/ 339 h 614"/>
                    <a:gd name="T80" fmla="*/ 149 w 514"/>
                    <a:gd name="T81" fmla="*/ 300 h 614"/>
                    <a:gd name="T82" fmla="*/ 149 w 514"/>
                    <a:gd name="T83" fmla="*/ 262 h 614"/>
                    <a:gd name="T84" fmla="*/ 144 w 514"/>
                    <a:gd name="T85" fmla="*/ 224 h 614"/>
                    <a:gd name="T86" fmla="*/ 133 w 514"/>
                    <a:gd name="T87" fmla="*/ 185 h 614"/>
                    <a:gd name="T88" fmla="*/ 115 w 514"/>
                    <a:gd name="T89" fmla="*/ 149 h 614"/>
                    <a:gd name="T90" fmla="*/ 92 w 514"/>
                    <a:gd name="T91" fmla="*/ 112 h 614"/>
                    <a:gd name="T92" fmla="*/ 61 w 514"/>
                    <a:gd name="T93" fmla="*/ 76 h 614"/>
                    <a:gd name="T94" fmla="*/ 24 w 514"/>
                    <a:gd name="T95" fmla="*/ 39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14" h="614">
                      <a:moveTo>
                        <a:pt x="0" y="22"/>
                      </a:moveTo>
                      <a:lnTo>
                        <a:pt x="21" y="21"/>
                      </a:lnTo>
                      <a:lnTo>
                        <a:pt x="40" y="19"/>
                      </a:lnTo>
                      <a:lnTo>
                        <a:pt x="60" y="18"/>
                      </a:lnTo>
                      <a:lnTo>
                        <a:pt x="79" y="16"/>
                      </a:lnTo>
                      <a:lnTo>
                        <a:pt x="99" y="15"/>
                      </a:lnTo>
                      <a:lnTo>
                        <a:pt x="118" y="13"/>
                      </a:lnTo>
                      <a:lnTo>
                        <a:pt x="138" y="12"/>
                      </a:lnTo>
                      <a:lnTo>
                        <a:pt x="159" y="10"/>
                      </a:lnTo>
                      <a:lnTo>
                        <a:pt x="178" y="9"/>
                      </a:lnTo>
                      <a:lnTo>
                        <a:pt x="197" y="7"/>
                      </a:lnTo>
                      <a:lnTo>
                        <a:pt x="217" y="7"/>
                      </a:lnTo>
                      <a:lnTo>
                        <a:pt x="236" y="6"/>
                      </a:lnTo>
                      <a:lnTo>
                        <a:pt x="256" y="5"/>
                      </a:lnTo>
                      <a:lnTo>
                        <a:pt x="275" y="2"/>
                      </a:lnTo>
                      <a:lnTo>
                        <a:pt x="294" y="2"/>
                      </a:lnTo>
                      <a:lnTo>
                        <a:pt x="314" y="0"/>
                      </a:lnTo>
                      <a:lnTo>
                        <a:pt x="333" y="10"/>
                      </a:lnTo>
                      <a:lnTo>
                        <a:pt x="349" y="23"/>
                      </a:lnTo>
                      <a:lnTo>
                        <a:pt x="365" y="39"/>
                      </a:lnTo>
                      <a:lnTo>
                        <a:pt x="380" y="57"/>
                      </a:lnTo>
                      <a:lnTo>
                        <a:pt x="391" y="76"/>
                      </a:lnTo>
                      <a:lnTo>
                        <a:pt x="403" y="98"/>
                      </a:lnTo>
                      <a:lnTo>
                        <a:pt x="415" y="118"/>
                      </a:lnTo>
                      <a:lnTo>
                        <a:pt x="425" y="141"/>
                      </a:lnTo>
                      <a:lnTo>
                        <a:pt x="435" y="165"/>
                      </a:lnTo>
                      <a:lnTo>
                        <a:pt x="445" y="189"/>
                      </a:lnTo>
                      <a:lnTo>
                        <a:pt x="455" y="213"/>
                      </a:lnTo>
                      <a:lnTo>
                        <a:pt x="464" y="239"/>
                      </a:lnTo>
                      <a:lnTo>
                        <a:pt x="476" y="262"/>
                      </a:lnTo>
                      <a:lnTo>
                        <a:pt x="487" y="285"/>
                      </a:lnTo>
                      <a:lnTo>
                        <a:pt x="500" y="309"/>
                      </a:lnTo>
                      <a:lnTo>
                        <a:pt x="514" y="332"/>
                      </a:lnTo>
                      <a:lnTo>
                        <a:pt x="508" y="339"/>
                      </a:lnTo>
                      <a:lnTo>
                        <a:pt x="502" y="348"/>
                      </a:lnTo>
                      <a:lnTo>
                        <a:pt x="496" y="357"/>
                      </a:lnTo>
                      <a:lnTo>
                        <a:pt x="490" y="364"/>
                      </a:lnTo>
                      <a:lnTo>
                        <a:pt x="484" y="371"/>
                      </a:lnTo>
                      <a:lnTo>
                        <a:pt x="477" y="378"/>
                      </a:lnTo>
                      <a:lnTo>
                        <a:pt x="470" y="386"/>
                      </a:lnTo>
                      <a:lnTo>
                        <a:pt x="463" y="391"/>
                      </a:lnTo>
                      <a:lnTo>
                        <a:pt x="455" y="399"/>
                      </a:lnTo>
                      <a:lnTo>
                        <a:pt x="448" y="403"/>
                      </a:lnTo>
                      <a:lnTo>
                        <a:pt x="439" y="409"/>
                      </a:lnTo>
                      <a:lnTo>
                        <a:pt x="432" y="415"/>
                      </a:lnTo>
                      <a:lnTo>
                        <a:pt x="423" y="419"/>
                      </a:lnTo>
                      <a:lnTo>
                        <a:pt x="416" y="425"/>
                      </a:lnTo>
                      <a:lnTo>
                        <a:pt x="406" y="429"/>
                      </a:lnTo>
                      <a:lnTo>
                        <a:pt x="399" y="432"/>
                      </a:lnTo>
                      <a:lnTo>
                        <a:pt x="386" y="439"/>
                      </a:lnTo>
                      <a:lnTo>
                        <a:pt x="375" y="445"/>
                      </a:lnTo>
                      <a:lnTo>
                        <a:pt x="364" y="453"/>
                      </a:lnTo>
                      <a:lnTo>
                        <a:pt x="355" y="461"/>
                      </a:lnTo>
                      <a:lnTo>
                        <a:pt x="346" y="470"/>
                      </a:lnTo>
                      <a:lnTo>
                        <a:pt x="338" y="479"/>
                      </a:lnTo>
                      <a:lnTo>
                        <a:pt x="330" y="489"/>
                      </a:lnTo>
                      <a:lnTo>
                        <a:pt x="325" y="501"/>
                      </a:lnTo>
                      <a:lnTo>
                        <a:pt x="319" y="512"/>
                      </a:lnTo>
                      <a:lnTo>
                        <a:pt x="314" y="525"/>
                      </a:lnTo>
                      <a:lnTo>
                        <a:pt x="310" y="538"/>
                      </a:lnTo>
                      <a:lnTo>
                        <a:pt x="307" y="551"/>
                      </a:lnTo>
                      <a:lnTo>
                        <a:pt x="304" y="566"/>
                      </a:lnTo>
                      <a:lnTo>
                        <a:pt x="303" y="582"/>
                      </a:lnTo>
                      <a:lnTo>
                        <a:pt x="303" y="598"/>
                      </a:lnTo>
                      <a:lnTo>
                        <a:pt x="303" y="614"/>
                      </a:lnTo>
                      <a:lnTo>
                        <a:pt x="278" y="589"/>
                      </a:lnTo>
                      <a:lnTo>
                        <a:pt x="256" y="566"/>
                      </a:lnTo>
                      <a:lnTo>
                        <a:pt x="237" y="546"/>
                      </a:lnTo>
                      <a:lnTo>
                        <a:pt x="220" y="527"/>
                      </a:lnTo>
                      <a:lnTo>
                        <a:pt x="204" y="508"/>
                      </a:lnTo>
                      <a:lnTo>
                        <a:pt x="191" y="490"/>
                      </a:lnTo>
                      <a:lnTo>
                        <a:pt x="179" y="473"/>
                      </a:lnTo>
                      <a:lnTo>
                        <a:pt x="170" y="457"/>
                      </a:lnTo>
                      <a:lnTo>
                        <a:pt x="162" y="441"/>
                      </a:lnTo>
                      <a:lnTo>
                        <a:pt x="156" y="425"/>
                      </a:lnTo>
                      <a:lnTo>
                        <a:pt x="151" y="409"/>
                      </a:lnTo>
                      <a:lnTo>
                        <a:pt x="147" y="393"/>
                      </a:lnTo>
                      <a:lnTo>
                        <a:pt x="146" y="375"/>
                      </a:lnTo>
                      <a:lnTo>
                        <a:pt x="146" y="358"/>
                      </a:lnTo>
                      <a:lnTo>
                        <a:pt x="146" y="339"/>
                      </a:lnTo>
                      <a:lnTo>
                        <a:pt x="147" y="319"/>
                      </a:lnTo>
                      <a:lnTo>
                        <a:pt x="149" y="300"/>
                      </a:lnTo>
                      <a:lnTo>
                        <a:pt x="149" y="281"/>
                      </a:lnTo>
                      <a:lnTo>
                        <a:pt x="149" y="262"/>
                      </a:lnTo>
                      <a:lnTo>
                        <a:pt x="147" y="242"/>
                      </a:lnTo>
                      <a:lnTo>
                        <a:pt x="144" y="224"/>
                      </a:lnTo>
                      <a:lnTo>
                        <a:pt x="138" y="205"/>
                      </a:lnTo>
                      <a:lnTo>
                        <a:pt x="133" y="185"/>
                      </a:lnTo>
                      <a:lnTo>
                        <a:pt x="124" y="167"/>
                      </a:lnTo>
                      <a:lnTo>
                        <a:pt x="115" y="149"/>
                      </a:lnTo>
                      <a:lnTo>
                        <a:pt x="105" y="130"/>
                      </a:lnTo>
                      <a:lnTo>
                        <a:pt x="92" y="112"/>
                      </a:lnTo>
                      <a:lnTo>
                        <a:pt x="77" y="93"/>
                      </a:lnTo>
                      <a:lnTo>
                        <a:pt x="61" y="76"/>
                      </a:lnTo>
                      <a:lnTo>
                        <a:pt x="44" y="58"/>
                      </a:lnTo>
                      <a:lnTo>
                        <a:pt x="24" y="39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5" name="Freeform 104"/>
                <p:cNvSpPr>
                  <a:spLocks/>
                </p:cNvSpPr>
                <p:nvPr/>
              </p:nvSpPr>
              <p:spPr bwMode="auto">
                <a:xfrm>
                  <a:off x="5308" y="3212"/>
                  <a:ext cx="106" cy="15"/>
                </a:xfrm>
                <a:custGeom>
                  <a:avLst/>
                  <a:gdLst>
                    <a:gd name="T0" fmla="*/ 319 w 319"/>
                    <a:gd name="T1" fmla="*/ 1 h 45"/>
                    <a:gd name="T2" fmla="*/ 314 w 319"/>
                    <a:gd name="T3" fmla="*/ 0 h 45"/>
                    <a:gd name="T4" fmla="*/ 294 w 319"/>
                    <a:gd name="T5" fmla="*/ 1 h 45"/>
                    <a:gd name="T6" fmla="*/ 275 w 319"/>
                    <a:gd name="T7" fmla="*/ 2 h 45"/>
                    <a:gd name="T8" fmla="*/ 255 w 319"/>
                    <a:gd name="T9" fmla="*/ 4 h 45"/>
                    <a:gd name="T10" fmla="*/ 236 w 319"/>
                    <a:gd name="T11" fmla="*/ 5 h 45"/>
                    <a:gd name="T12" fmla="*/ 215 w 319"/>
                    <a:gd name="T13" fmla="*/ 7 h 45"/>
                    <a:gd name="T14" fmla="*/ 195 w 319"/>
                    <a:gd name="T15" fmla="*/ 8 h 45"/>
                    <a:gd name="T16" fmla="*/ 176 w 319"/>
                    <a:gd name="T17" fmla="*/ 10 h 45"/>
                    <a:gd name="T18" fmla="*/ 157 w 319"/>
                    <a:gd name="T19" fmla="*/ 10 h 45"/>
                    <a:gd name="T20" fmla="*/ 137 w 319"/>
                    <a:gd name="T21" fmla="*/ 11 h 45"/>
                    <a:gd name="T22" fmla="*/ 118 w 319"/>
                    <a:gd name="T23" fmla="*/ 13 h 45"/>
                    <a:gd name="T24" fmla="*/ 99 w 319"/>
                    <a:gd name="T25" fmla="*/ 16 h 45"/>
                    <a:gd name="T26" fmla="*/ 79 w 319"/>
                    <a:gd name="T27" fmla="*/ 16 h 45"/>
                    <a:gd name="T28" fmla="*/ 58 w 319"/>
                    <a:gd name="T29" fmla="*/ 17 h 45"/>
                    <a:gd name="T30" fmla="*/ 40 w 319"/>
                    <a:gd name="T31" fmla="*/ 18 h 45"/>
                    <a:gd name="T32" fmla="*/ 21 w 319"/>
                    <a:gd name="T33" fmla="*/ 20 h 45"/>
                    <a:gd name="T34" fmla="*/ 0 w 319"/>
                    <a:gd name="T35" fmla="*/ 21 h 45"/>
                    <a:gd name="T36" fmla="*/ 2 w 319"/>
                    <a:gd name="T37" fmla="*/ 45 h 45"/>
                    <a:gd name="T38" fmla="*/ 21 w 319"/>
                    <a:gd name="T39" fmla="*/ 43 h 45"/>
                    <a:gd name="T40" fmla="*/ 41 w 319"/>
                    <a:gd name="T41" fmla="*/ 42 h 45"/>
                    <a:gd name="T42" fmla="*/ 60 w 319"/>
                    <a:gd name="T43" fmla="*/ 40 h 45"/>
                    <a:gd name="T44" fmla="*/ 80 w 319"/>
                    <a:gd name="T45" fmla="*/ 39 h 45"/>
                    <a:gd name="T46" fmla="*/ 99 w 319"/>
                    <a:gd name="T47" fmla="*/ 37 h 45"/>
                    <a:gd name="T48" fmla="*/ 120 w 319"/>
                    <a:gd name="T49" fmla="*/ 36 h 45"/>
                    <a:gd name="T50" fmla="*/ 138 w 319"/>
                    <a:gd name="T51" fmla="*/ 34 h 45"/>
                    <a:gd name="T52" fmla="*/ 159 w 319"/>
                    <a:gd name="T53" fmla="*/ 33 h 45"/>
                    <a:gd name="T54" fmla="*/ 178 w 319"/>
                    <a:gd name="T55" fmla="*/ 33 h 45"/>
                    <a:gd name="T56" fmla="*/ 198 w 319"/>
                    <a:gd name="T57" fmla="*/ 30 h 45"/>
                    <a:gd name="T58" fmla="*/ 217 w 319"/>
                    <a:gd name="T59" fmla="*/ 29 h 45"/>
                    <a:gd name="T60" fmla="*/ 237 w 319"/>
                    <a:gd name="T61" fmla="*/ 27 h 45"/>
                    <a:gd name="T62" fmla="*/ 256 w 319"/>
                    <a:gd name="T63" fmla="*/ 27 h 45"/>
                    <a:gd name="T64" fmla="*/ 275 w 319"/>
                    <a:gd name="T65" fmla="*/ 26 h 45"/>
                    <a:gd name="T66" fmla="*/ 295 w 319"/>
                    <a:gd name="T67" fmla="*/ 24 h 45"/>
                    <a:gd name="T68" fmla="*/ 314 w 319"/>
                    <a:gd name="T69" fmla="*/ 23 h 45"/>
                    <a:gd name="T70" fmla="*/ 309 w 319"/>
                    <a:gd name="T71" fmla="*/ 21 h 45"/>
                    <a:gd name="T72" fmla="*/ 319 w 319"/>
                    <a:gd name="T7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9" h="45">
                      <a:moveTo>
                        <a:pt x="319" y="1"/>
                      </a:moveTo>
                      <a:lnTo>
                        <a:pt x="314" y="0"/>
                      </a:lnTo>
                      <a:lnTo>
                        <a:pt x="294" y="1"/>
                      </a:lnTo>
                      <a:lnTo>
                        <a:pt x="275" y="2"/>
                      </a:lnTo>
                      <a:lnTo>
                        <a:pt x="255" y="4"/>
                      </a:lnTo>
                      <a:lnTo>
                        <a:pt x="236" y="5"/>
                      </a:lnTo>
                      <a:lnTo>
                        <a:pt x="215" y="7"/>
                      </a:lnTo>
                      <a:lnTo>
                        <a:pt x="195" y="8"/>
                      </a:lnTo>
                      <a:lnTo>
                        <a:pt x="176" y="10"/>
                      </a:lnTo>
                      <a:lnTo>
                        <a:pt x="157" y="10"/>
                      </a:lnTo>
                      <a:lnTo>
                        <a:pt x="137" y="11"/>
                      </a:lnTo>
                      <a:lnTo>
                        <a:pt x="118" y="13"/>
                      </a:lnTo>
                      <a:lnTo>
                        <a:pt x="99" y="16"/>
                      </a:lnTo>
                      <a:lnTo>
                        <a:pt x="79" y="16"/>
                      </a:lnTo>
                      <a:lnTo>
                        <a:pt x="58" y="17"/>
                      </a:lnTo>
                      <a:lnTo>
                        <a:pt x="40" y="18"/>
                      </a:lnTo>
                      <a:lnTo>
                        <a:pt x="21" y="20"/>
                      </a:lnTo>
                      <a:lnTo>
                        <a:pt x="0" y="21"/>
                      </a:lnTo>
                      <a:lnTo>
                        <a:pt x="2" y="45"/>
                      </a:lnTo>
                      <a:lnTo>
                        <a:pt x="21" y="43"/>
                      </a:lnTo>
                      <a:lnTo>
                        <a:pt x="41" y="42"/>
                      </a:lnTo>
                      <a:lnTo>
                        <a:pt x="60" y="40"/>
                      </a:lnTo>
                      <a:lnTo>
                        <a:pt x="80" y="39"/>
                      </a:lnTo>
                      <a:lnTo>
                        <a:pt x="99" y="37"/>
                      </a:lnTo>
                      <a:lnTo>
                        <a:pt x="120" y="36"/>
                      </a:lnTo>
                      <a:lnTo>
                        <a:pt x="138" y="34"/>
                      </a:lnTo>
                      <a:lnTo>
                        <a:pt x="159" y="33"/>
                      </a:lnTo>
                      <a:lnTo>
                        <a:pt x="178" y="33"/>
                      </a:lnTo>
                      <a:lnTo>
                        <a:pt x="198" y="30"/>
                      </a:lnTo>
                      <a:lnTo>
                        <a:pt x="217" y="29"/>
                      </a:lnTo>
                      <a:lnTo>
                        <a:pt x="237" y="27"/>
                      </a:lnTo>
                      <a:lnTo>
                        <a:pt x="256" y="27"/>
                      </a:lnTo>
                      <a:lnTo>
                        <a:pt x="275" y="26"/>
                      </a:lnTo>
                      <a:lnTo>
                        <a:pt x="295" y="24"/>
                      </a:lnTo>
                      <a:lnTo>
                        <a:pt x="314" y="23"/>
                      </a:lnTo>
                      <a:lnTo>
                        <a:pt x="309" y="21"/>
                      </a:lnTo>
                      <a:lnTo>
                        <a:pt x="31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6" name="Freeform 105"/>
                <p:cNvSpPr>
                  <a:spLocks/>
                </p:cNvSpPr>
                <p:nvPr/>
              </p:nvSpPr>
              <p:spPr bwMode="auto">
                <a:xfrm>
                  <a:off x="5411" y="3212"/>
                  <a:ext cx="72" cy="116"/>
                </a:xfrm>
                <a:custGeom>
                  <a:avLst/>
                  <a:gdLst>
                    <a:gd name="T0" fmla="*/ 215 w 215"/>
                    <a:gd name="T1" fmla="*/ 348 h 348"/>
                    <a:gd name="T2" fmla="*/ 215 w 215"/>
                    <a:gd name="T3" fmla="*/ 335 h 348"/>
                    <a:gd name="T4" fmla="*/ 202 w 215"/>
                    <a:gd name="T5" fmla="*/ 313 h 348"/>
                    <a:gd name="T6" fmla="*/ 189 w 215"/>
                    <a:gd name="T7" fmla="*/ 289 h 348"/>
                    <a:gd name="T8" fmla="*/ 178 w 215"/>
                    <a:gd name="T9" fmla="*/ 268 h 348"/>
                    <a:gd name="T10" fmla="*/ 167 w 215"/>
                    <a:gd name="T11" fmla="*/ 243 h 348"/>
                    <a:gd name="T12" fmla="*/ 157 w 215"/>
                    <a:gd name="T13" fmla="*/ 218 h 348"/>
                    <a:gd name="T14" fmla="*/ 146 w 215"/>
                    <a:gd name="T15" fmla="*/ 195 h 348"/>
                    <a:gd name="T16" fmla="*/ 136 w 215"/>
                    <a:gd name="T17" fmla="*/ 170 h 348"/>
                    <a:gd name="T18" fmla="*/ 126 w 215"/>
                    <a:gd name="T19" fmla="*/ 147 h 348"/>
                    <a:gd name="T20" fmla="*/ 116 w 215"/>
                    <a:gd name="T21" fmla="*/ 124 h 348"/>
                    <a:gd name="T22" fmla="*/ 104 w 215"/>
                    <a:gd name="T23" fmla="*/ 102 h 348"/>
                    <a:gd name="T24" fmla="*/ 93 w 215"/>
                    <a:gd name="T25" fmla="*/ 80 h 348"/>
                    <a:gd name="T26" fmla="*/ 80 w 215"/>
                    <a:gd name="T27" fmla="*/ 61 h 348"/>
                    <a:gd name="T28" fmla="*/ 65 w 215"/>
                    <a:gd name="T29" fmla="*/ 41 h 348"/>
                    <a:gd name="T30" fmla="*/ 49 w 215"/>
                    <a:gd name="T31" fmla="*/ 25 h 348"/>
                    <a:gd name="T32" fmla="*/ 30 w 215"/>
                    <a:gd name="T33" fmla="*/ 12 h 348"/>
                    <a:gd name="T34" fmla="*/ 10 w 215"/>
                    <a:gd name="T35" fmla="*/ 0 h 348"/>
                    <a:gd name="T36" fmla="*/ 0 w 215"/>
                    <a:gd name="T37" fmla="*/ 20 h 348"/>
                    <a:gd name="T38" fmla="*/ 17 w 215"/>
                    <a:gd name="T39" fmla="*/ 31 h 348"/>
                    <a:gd name="T40" fmla="*/ 33 w 215"/>
                    <a:gd name="T41" fmla="*/ 44 h 348"/>
                    <a:gd name="T42" fmla="*/ 48 w 215"/>
                    <a:gd name="T43" fmla="*/ 57 h 348"/>
                    <a:gd name="T44" fmla="*/ 61 w 215"/>
                    <a:gd name="T45" fmla="*/ 73 h 348"/>
                    <a:gd name="T46" fmla="*/ 72 w 215"/>
                    <a:gd name="T47" fmla="*/ 93 h 348"/>
                    <a:gd name="T48" fmla="*/ 84 w 215"/>
                    <a:gd name="T49" fmla="*/ 112 h 348"/>
                    <a:gd name="T50" fmla="*/ 94 w 215"/>
                    <a:gd name="T51" fmla="*/ 134 h 348"/>
                    <a:gd name="T52" fmla="*/ 104 w 215"/>
                    <a:gd name="T53" fmla="*/ 156 h 348"/>
                    <a:gd name="T54" fmla="*/ 114 w 215"/>
                    <a:gd name="T55" fmla="*/ 179 h 348"/>
                    <a:gd name="T56" fmla="*/ 125 w 215"/>
                    <a:gd name="T57" fmla="*/ 204 h 348"/>
                    <a:gd name="T58" fmla="*/ 135 w 215"/>
                    <a:gd name="T59" fmla="*/ 228 h 348"/>
                    <a:gd name="T60" fmla="*/ 145 w 215"/>
                    <a:gd name="T61" fmla="*/ 253 h 348"/>
                    <a:gd name="T62" fmla="*/ 155 w 215"/>
                    <a:gd name="T63" fmla="*/ 278 h 348"/>
                    <a:gd name="T64" fmla="*/ 168 w 215"/>
                    <a:gd name="T65" fmla="*/ 301 h 348"/>
                    <a:gd name="T66" fmla="*/ 180 w 215"/>
                    <a:gd name="T67" fmla="*/ 326 h 348"/>
                    <a:gd name="T68" fmla="*/ 194 w 215"/>
                    <a:gd name="T69" fmla="*/ 348 h 348"/>
                    <a:gd name="T70" fmla="*/ 194 w 215"/>
                    <a:gd name="T71" fmla="*/ 335 h 348"/>
                    <a:gd name="T72" fmla="*/ 215 w 215"/>
                    <a:gd name="T73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5" h="348">
                      <a:moveTo>
                        <a:pt x="215" y="348"/>
                      </a:moveTo>
                      <a:lnTo>
                        <a:pt x="215" y="335"/>
                      </a:lnTo>
                      <a:lnTo>
                        <a:pt x="202" y="313"/>
                      </a:lnTo>
                      <a:lnTo>
                        <a:pt x="189" y="289"/>
                      </a:lnTo>
                      <a:lnTo>
                        <a:pt x="178" y="268"/>
                      </a:lnTo>
                      <a:lnTo>
                        <a:pt x="167" y="243"/>
                      </a:lnTo>
                      <a:lnTo>
                        <a:pt x="157" y="218"/>
                      </a:lnTo>
                      <a:lnTo>
                        <a:pt x="146" y="195"/>
                      </a:lnTo>
                      <a:lnTo>
                        <a:pt x="136" y="170"/>
                      </a:lnTo>
                      <a:lnTo>
                        <a:pt x="126" y="147"/>
                      </a:lnTo>
                      <a:lnTo>
                        <a:pt x="116" y="124"/>
                      </a:lnTo>
                      <a:lnTo>
                        <a:pt x="104" y="102"/>
                      </a:lnTo>
                      <a:lnTo>
                        <a:pt x="93" y="80"/>
                      </a:lnTo>
                      <a:lnTo>
                        <a:pt x="80" y="61"/>
                      </a:lnTo>
                      <a:lnTo>
                        <a:pt x="65" y="41"/>
                      </a:lnTo>
                      <a:lnTo>
                        <a:pt x="49" y="25"/>
                      </a:lnTo>
                      <a:lnTo>
                        <a:pt x="30" y="12"/>
                      </a:lnTo>
                      <a:lnTo>
                        <a:pt x="10" y="0"/>
                      </a:lnTo>
                      <a:lnTo>
                        <a:pt x="0" y="20"/>
                      </a:lnTo>
                      <a:lnTo>
                        <a:pt x="17" y="31"/>
                      </a:lnTo>
                      <a:lnTo>
                        <a:pt x="33" y="44"/>
                      </a:lnTo>
                      <a:lnTo>
                        <a:pt x="48" y="57"/>
                      </a:lnTo>
                      <a:lnTo>
                        <a:pt x="61" y="73"/>
                      </a:lnTo>
                      <a:lnTo>
                        <a:pt x="72" y="93"/>
                      </a:lnTo>
                      <a:lnTo>
                        <a:pt x="84" y="112"/>
                      </a:lnTo>
                      <a:lnTo>
                        <a:pt x="94" y="134"/>
                      </a:lnTo>
                      <a:lnTo>
                        <a:pt x="104" y="156"/>
                      </a:lnTo>
                      <a:lnTo>
                        <a:pt x="114" y="179"/>
                      </a:lnTo>
                      <a:lnTo>
                        <a:pt x="125" y="204"/>
                      </a:lnTo>
                      <a:lnTo>
                        <a:pt x="135" y="228"/>
                      </a:lnTo>
                      <a:lnTo>
                        <a:pt x="145" y="253"/>
                      </a:lnTo>
                      <a:lnTo>
                        <a:pt x="155" y="278"/>
                      </a:lnTo>
                      <a:lnTo>
                        <a:pt x="168" y="301"/>
                      </a:lnTo>
                      <a:lnTo>
                        <a:pt x="180" y="326"/>
                      </a:lnTo>
                      <a:lnTo>
                        <a:pt x="194" y="348"/>
                      </a:lnTo>
                      <a:lnTo>
                        <a:pt x="194" y="335"/>
                      </a:lnTo>
                      <a:lnTo>
                        <a:pt x="215" y="3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7" name="Freeform 106"/>
                <p:cNvSpPr>
                  <a:spLocks/>
                </p:cNvSpPr>
                <p:nvPr/>
              </p:nvSpPr>
              <p:spPr bwMode="auto">
                <a:xfrm>
                  <a:off x="5439" y="3324"/>
                  <a:ext cx="44" cy="39"/>
                </a:xfrm>
                <a:custGeom>
                  <a:avLst/>
                  <a:gdLst>
                    <a:gd name="T0" fmla="*/ 10 w 131"/>
                    <a:gd name="T1" fmla="*/ 119 h 119"/>
                    <a:gd name="T2" fmla="*/ 19 w 131"/>
                    <a:gd name="T3" fmla="*/ 114 h 119"/>
                    <a:gd name="T4" fmla="*/ 27 w 131"/>
                    <a:gd name="T5" fmla="*/ 110 h 119"/>
                    <a:gd name="T6" fmla="*/ 38 w 131"/>
                    <a:gd name="T7" fmla="*/ 106 h 119"/>
                    <a:gd name="T8" fmla="*/ 45 w 131"/>
                    <a:gd name="T9" fmla="*/ 100 h 119"/>
                    <a:gd name="T10" fmla="*/ 54 w 131"/>
                    <a:gd name="T11" fmla="*/ 94 h 119"/>
                    <a:gd name="T12" fmla="*/ 62 w 131"/>
                    <a:gd name="T13" fmla="*/ 88 h 119"/>
                    <a:gd name="T14" fmla="*/ 70 w 131"/>
                    <a:gd name="T15" fmla="*/ 82 h 119"/>
                    <a:gd name="T16" fmla="*/ 77 w 131"/>
                    <a:gd name="T17" fmla="*/ 75 h 119"/>
                    <a:gd name="T18" fmla="*/ 84 w 131"/>
                    <a:gd name="T19" fmla="*/ 69 h 119"/>
                    <a:gd name="T20" fmla="*/ 93 w 131"/>
                    <a:gd name="T21" fmla="*/ 62 h 119"/>
                    <a:gd name="T22" fmla="*/ 99 w 131"/>
                    <a:gd name="T23" fmla="*/ 55 h 119"/>
                    <a:gd name="T24" fmla="*/ 106 w 131"/>
                    <a:gd name="T25" fmla="*/ 46 h 119"/>
                    <a:gd name="T26" fmla="*/ 113 w 131"/>
                    <a:gd name="T27" fmla="*/ 39 h 119"/>
                    <a:gd name="T28" fmla="*/ 119 w 131"/>
                    <a:gd name="T29" fmla="*/ 30 h 119"/>
                    <a:gd name="T30" fmla="*/ 125 w 131"/>
                    <a:gd name="T31" fmla="*/ 21 h 119"/>
                    <a:gd name="T32" fmla="*/ 131 w 131"/>
                    <a:gd name="T33" fmla="*/ 13 h 119"/>
                    <a:gd name="T34" fmla="*/ 110 w 131"/>
                    <a:gd name="T35" fmla="*/ 0 h 119"/>
                    <a:gd name="T36" fmla="*/ 106 w 131"/>
                    <a:gd name="T37" fmla="*/ 8 h 119"/>
                    <a:gd name="T38" fmla="*/ 100 w 131"/>
                    <a:gd name="T39" fmla="*/ 16 h 119"/>
                    <a:gd name="T40" fmla="*/ 94 w 131"/>
                    <a:gd name="T41" fmla="*/ 24 h 119"/>
                    <a:gd name="T42" fmla="*/ 89 w 131"/>
                    <a:gd name="T43" fmla="*/ 32 h 119"/>
                    <a:gd name="T44" fmla="*/ 83 w 131"/>
                    <a:gd name="T45" fmla="*/ 39 h 119"/>
                    <a:gd name="T46" fmla="*/ 75 w 131"/>
                    <a:gd name="T47" fmla="*/ 45 h 119"/>
                    <a:gd name="T48" fmla="*/ 70 w 131"/>
                    <a:gd name="T49" fmla="*/ 52 h 119"/>
                    <a:gd name="T50" fmla="*/ 62 w 131"/>
                    <a:gd name="T51" fmla="*/ 58 h 119"/>
                    <a:gd name="T52" fmla="*/ 55 w 131"/>
                    <a:gd name="T53" fmla="*/ 64 h 119"/>
                    <a:gd name="T54" fmla="*/ 48 w 131"/>
                    <a:gd name="T55" fmla="*/ 69 h 119"/>
                    <a:gd name="T56" fmla="*/ 39 w 131"/>
                    <a:gd name="T57" fmla="*/ 75 h 119"/>
                    <a:gd name="T58" fmla="*/ 32 w 131"/>
                    <a:gd name="T59" fmla="*/ 81 h 119"/>
                    <a:gd name="T60" fmla="*/ 25 w 131"/>
                    <a:gd name="T61" fmla="*/ 84 h 119"/>
                    <a:gd name="T62" fmla="*/ 17 w 131"/>
                    <a:gd name="T63" fmla="*/ 90 h 119"/>
                    <a:gd name="T64" fmla="*/ 9 w 131"/>
                    <a:gd name="T65" fmla="*/ 93 h 119"/>
                    <a:gd name="T66" fmla="*/ 0 w 131"/>
                    <a:gd name="T67" fmla="*/ 97 h 119"/>
                    <a:gd name="T68" fmla="*/ 10 w 131"/>
                    <a:gd name="T69" fmla="*/ 11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1" h="119">
                      <a:moveTo>
                        <a:pt x="10" y="119"/>
                      </a:moveTo>
                      <a:lnTo>
                        <a:pt x="19" y="114"/>
                      </a:lnTo>
                      <a:lnTo>
                        <a:pt x="27" y="110"/>
                      </a:lnTo>
                      <a:lnTo>
                        <a:pt x="38" y="106"/>
                      </a:lnTo>
                      <a:lnTo>
                        <a:pt x="45" y="100"/>
                      </a:lnTo>
                      <a:lnTo>
                        <a:pt x="54" y="94"/>
                      </a:lnTo>
                      <a:lnTo>
                        <a:pt x="62" y="88"/>
                      </a:lnTo>
                      <a:lnTo>
                        <a:pt x="70" y="82"/>
                      </a:lnTo>
                      <a:lnTo>
                        <a:pt x="77" y="75"/>
                      </a:lnTo>
                      <a:lnTo>
                        <a:pt x="84" y="69"/>
                      </a:lnTo>
                      <a:lnTo>
                        <a:pt x="93" y="62"/>
                      </a:lnTo>
                      <a:lnTo>
                        <a:pt x="99" y="55"/>
                      </a:lnTo>
                      <a:lnTo>
                        <a:pt x="106" y="46"/>
                      </a:lnTo>
                      <a:lnTo>
                        <a:pt x="113" y="39"/>
                      </a:lnTo>
                      <a:lnTo>
                        <a:pt x="119" y="30"/>
                      </a:lnTo>
                      <a:lnTo>
                        <a:pt x="125" y="21"/>
                      </a:lnTo>
                      <a:lnTo>
                        <a:pt x="131" y="13"/>
                      </a:lnTo>
                      <a:lnTo>
                        <a:pt x="110" y="0"/>
                      </a:lnTo>
                      <a:lnTo>
                        <a:pt x="106" y="8"/>
                      </a:lnTo>
                      <a:lnTo>
                        <a:pt x="100" y="16"/>
                      </a:lnTo>
                      <a:lnTo>
                        <a:pt x="94" y="24"/>
                      </a:lnTo>
                      <a:lnTo>
                        <a:pt x="89" y="32"/>
                      </a:lnTo>
                      <a:lnTo>
                        <a:pt x="83" y="39"/>
                      </a:lnTo>
                      <a:lnTo>
                        <a:pt x="75" y="45"/>
                      </a:lnTo>
                      <a:lnTo>
                        <a:pt x="70" y="52"/>
                      </a:lnTo>
                      <a:lnTo>
                        <a:pt x="62" y="58"/>
                      </a:lnTo>
                      <a:lnTo>
                        <a:pt x="55" y="64"/>
                      </a:lnTo>
                      <a:lnTo>
                        <a:pt x="48" y="69"/>
                      </a:lnTo>
                      <a:lnTo>
                        <a:pt x="39" y="75"/>
                      </a:lnTo>
                      <a:lnTo>
                        <a:pt x="32" y="81"/>
                      </a:lnTo>
                      <a:lnTo>
                        <a:pt x="25" y="84"/>
                      </a:lnTo>
                      <a:lnTo>
                        <a:pt x="17" y="90"/>
                      </a:lnTo>
                      <a:lnTo>
                        <a:pt x="9" y="93"/>
                      </a:lnTo>
                      <a:lnTo>
                        <a:pt x="0" y="97"/>
                      </a:lnTo>
                      <a:lnTo>
                        <a:pt x="10" y="1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8" name="Freeform 107"/>
                <p:cNvSpPr>
                  <a:spLocks/>
                </p:cNvSpPr>
                <p:nvPr/>
              </p:nvSpPr>
              <p:spPr bwMode="auto">
                <a:xfrm>
                  <a:off x="5405" y="3356"/>
                  <a:ext cx="37" cy="67"/>
                </a:xfrm>
                <a:custGeom>
                  <a:avLst/>
                  <a:gdLst>
                    <a:gd name="T0" fmla="*/ 3 w 112"/>
                    <a:gd name="T1" fmla="*/ 201 h 201"/>
                    <a:gd name="T2" fmla="*/ 23 w 112"/>
                    <a:gd name="T3" fmla="*/ 192 h 201"/>
                    <a:gd name="T4" fmla="*/ 23 w 112"/>
                    <a:gd name="T5" fmla="*/ 176 h 201"/>
                    <a:gd name="T6" fmla="*/ 23 w 112"/>
                    <a:gd name="T7" fmla="*/ 160 h 201"/>
                    <a:gd name="T8" fmla="*/ 25 w 112"/>
                    <a:gd name="T9" fmla="*/ 147 h 201"/>
                    <a:gd name="T10" fmla="*/ 28 w 112"/>
                    <a:gd name="T11" fmla="*/ 132 h 201"/>
                    <a:gd name="T12" fmla="*/ 31 w 112"/>
                    <a:gd name="T13" fmla="*/ 119 h 201"/>
                    <a:gd name="T14" fmla="*/ 34 w 112"/>
                    <a:gd name="T15" fmla="*/ 108 h 201"/>
                    <a:gd name="T16" fmla="*/ 38 w 112"/>
                    <a:gd name="T17" fmla="*/ 95 h 201"/>
                    <a:gd name="T18" fmla="*/ 42 w 112"/>
                    <a:gd name="T19" fmla="*/ 84 h 201"/>
                    <a:gd name="T20" fmla="*/ 50 w 112"/>
                    <a:gd name="T21" fmla="*/ 74 h 201"/>
                    <a:gd name="T22" fmla="*/ 57 w 112"/>
                    <a:gd name="T23" fmla="*/ 64 h 201"/>
                    <a:gd name="T24" fmla="*/ 63 w 112"/>
                    <a:gd name="T25" fmla="*/ 55 h 201"/>
                    <a:gd name="T26" fmla="*/ 71 w 112"/>
                    <a:gd name="T27" fmla="*/ 47 h 201"/>
                    <a:gd name="T28" fmla="*/ 80 w 112"/>
                    <a:gd name="T29" fmla="*/ 41 h 201"/>
                    <a:gd name="T30" fmla="*/ 89 w 112"/>
                    <a:gd name="T31" fmla="*/ 33 h 201"/>
                    <a:gd name="T32" fmla="*/ 100 w 112"/>
                    <a:gd name="T33" fmla="*/ 28 h 201"/>
                    <a:gd name="T34" fmla="*/ 112 w 112"/>
                    <a:gd name="T35" fmla="*/ 22 h 201"/>
                    <a:gd name="T36" fmla="*/ 102 w 112"/>
                    <a:gd name="T37" fmla="*/ 0 h 201"/>
                    <a:gd name="T38" fmla="*/ 89 w 112"/>
                    <a:gd name="T39" fmla="*/ 7 h 201"/>
                    <a:gd name="T40" fmla="*/ 77 w 112"/>
                    <a:gd name="T41" fmla="*/ 13 h 201"/>
                    <a:gd name="T42" fmla="*/ 66 w 112"/>
                    <a:gd name="T43" fmla="*/ 20 h 201"/>
                    <a:gd name="T44" fmla="*/ 55 w 112"/>
                    <a:gd name="T45" fmla="*/ 31 h 201"/>
                    <a:gd name="T46" fmla="*/ 47 w 112"/>
                    <a:gd name="T47" fmla="*/ 39 h 201"/>
                    <a:gd name="T48" fmla="*/ 38 w 112"/>
                    <a:gd name="T49" fmla="*/ 49 h 201"/>
                    <a:gd name="T50" fmla="*/ 31 w 112"/>
                    <a:gd name="T51" fmla="*/ 61 h 201"/>
                    <a:gd name="T52" fmla="*/ 23 w 112"/>
                    <a:gd name="T53" fmla="*/ 73 h 201"/>
                    <a:gd name="T54" fmla="*/ 16 w 112"/>
                    <a:gd name="T55" fmla="*/ 86 h 201"/>
                    <a:gd name="T56" fmla="*/ 12 w 112"/>
                    <a:gd name="T57" fmla="*/ 100 h 201"/>
                    <a:gd name="T58" fmla="*/ 7 w 112"/>
                    <a:gd name="T59" fmla="*/ 113 h 201"/>
                    <a:gd name="T60" fmla="*/ 4 w 112"/>
                    <a:gd name="T61" fmla="*/ 127 h 201"/>
                    <a:gd name="T62" fmla="*/ 2 w 112"/>
                    <a:gd name="T63" fmla="*/ 143 h 201"/>
                    <a:gd name="T64" fmla="*/ 0 w 112"/>
                    <a:gd name="T65" fmla="*/ 159 h 201"/>
                    <a:gd name="T66" fmla="*/ 0 w 112"/>
                    <a:gd name="T67" fmla="*/ 176 h 201"/>
                    <a:gd name="T68" fmla="*/ 0 w 112"/>
                    <a:gd name="T69" fmla="*/ 192 h 201"/>
                    <a:gd name="T70" fmla="*/ 19 w 112"/>
                    <a:gd name="T71" fmla="*/ 183 h 201"/>
                    <a:gd name="T72" fmla="*/ 3 w 112"/>
                    <a:gd name="T73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201">
                      <a:moveTo>
                        <a:pt x="3" y="201"/>
                      </a:moveTo>
                      <a:lnTo>
                        <a:pt x="23" y="192"/>
                      </a:lnTo>
                      <a:lnTo>
                        <a:pt x="23" y="176"/>
                      </a:lnTo>
                      <a:lnTo>
                        <a:pt x="23" y="160"/>
                      </a:lnTo>
                      <a:lnTo>
                        <a:pt x="25" y="147"/>
                      </a:lnTo>
                      <a:lnTo>
                        <a:pt x="28" y="132"/>
                      </a:lnTo>
                      <a:lnTo>
                        <a:pt x="31" y="119"/>
                      </a:lnTo>
                      <a:lnTo>
                        <a:pt x="34" y="108"/>
                      </a:lnTo>
                      <a:lnTo>
                        <a:pt x="38" y="95"/>
                      </a:lnTo>
                      <a:lnTo>
                        <a:pt x="42" y="84"/>
                      </a:lnTo>
                      <a:lnTo>
                        <a:pt x="50" y="74"/>
                      </a:lnTo>
                      <a:lnTo>
                        <a:pt x="57" y="64"/>
                      </a:lnTo>
                      <a:lnTo>
                        <a:pt x="63" y="55"/>
                      </a:lnTo>
                      <a:lnTo>
                        <a:pt x="71" y="47"/>
                      </a:lnTo>
                      <a:lnTo>
                        <a:pt x="80" y="41"/>
                      </a:lnTo>
                      <a:lnTo>
                        <a:pt x="89" y="33"/>
                      </a:lnTo>
                      <a:lnTo>
                        <a:pt x="100" y="28"/>
                      </a:lnTo>
                      <a:lnTo>
                        <a:pt x="112" y="22"/>
                      </a:lnTo>
                      <a:lnTo>
                        <a:pt x="102" y="0"/>
                      </a:lnTo>
                      <a:lnTo>
                        <a:pt x="89" y="7"/>
                      </a:lnTo>
                      <a:lnTo>
                        <a:pt x="77" y="13"/>
                      </a:lnTo>
                      <a:lnTo>
                        <a:pt x="66" y="20"/>
                      </a:lnTo>
                      <a:lnTo>
                        <a:pt x="55" y="31"/>
                      </a:lnTo>
                      <a:lnTo>
                        <a:pt x="47" y="39"/>
                      </a:lnTo>
                      <a:lnTo>
                        <a:pt x="38" y="49"/>
                      </a:lnTo>
                      <a:lnTo>
                        <a:pt x="31" y="61"/>
                      </a:lnTo>
                      <a:lnTo>
                        <a:pt x="23" y="73"/>
                      </a:lnTo>
                      <a:lnTo>
                        <a:pt x="16" y="86"/>
                      </a:lnTo>
                      <a:lnTo>
                        <a:pt x="12" y="100"/>
                      </a:lnTo>
                      <a:lnTo>
                        <a:pt x="7" y="113"/>
                      </a:lnTo>
                      <a:lnTo>
                        <a:pt x="4" y="127"/>
                      </a:lnTo>
                      <a:lnTo>
                        <a:pt x="2" y="143"/>
                      </a:lnTo>
                      <a:lnTo>
                        <a:pt x="0" y="159"/>
                      </a:lnTo>
                      <a:lnTo>
                        <a:pt x="0" y="176"/>
                      </a:lnTo>
                      <a:lnTo>
                        <a:pt x="0" y="192"/>
                      </a:lnTo>
                      <a:lnTo>
                        <a:pt x="19" y="183"/>
                      </a:lnTo>
                      <a:lnTo>
                        <a:pt x="3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9" name="Freeform 108"/>
                <p:cNvSpPr>
                  <a:spLocks/>
                </p:cNvSpPr>
                <p:nvPr/>
              </p:nvSpPr>
              <p:spPr bwMode="auto">
                <a:xfrm>
                  <a:off x="5352" y="3322"/>
                  <a:ext cx="59" cy="101"/>
                </a:xfrm>
                <a:custGeom>
                  <a:avLst/>
                  <a:gdLst>
                    <a:gd name="T0" fmla="*/ 4 w 177"/>
                    <a:gd name="T1" fmla="*/ 0 h 304"/>
                    <a:gd name="T2" fmla="*/ 1 w 177"/>
                    <a:gd name="T3" fmla="*/ 20 h 304"/>
                    <a:gd name="T4" fmla="*/ 0 w 177"/>
                    <a:gd name="T5" fmla="*/ 39 h 304"/>
                    <a:gd name="T6" fmla="*/ 1 w 177"/>
                    <a:gd name="T7" fmla="*/ 58 h 304"/>
                    <a:gd name="T8" fmla="*/ 4 w 177"/>
                    <a:gd name="T9" fmla="*/ 75 h 304"/>
                    <a:gd name="T10" fmla="*/ 5 w 177"/>
                    <a:gd name="T11" fmla="*/ 91 h 304"/>
                    <a:gd name="T12" fmla="*/ 11 w 177"/>
                    <a:gd name="T13" fmla="*/ 110 h 304"/>
                    <a:gd name="T14" fmla="*/ 18 w 177"/>
                    <a:gd name="T15" fmla="*/ 126 h 304"/>
                    <a:gd name="T16" fmla="*/ 27 w 177"/>
                    <a:gd name="T17" fmla="*/ 144 h 304"/>
                    <a:gd name="T18" fmla="*/ 36 w 177"/>
                    <a:gd name="T19" fmla="*/ 160 h 304"/>
                    <a:gd name="T20" fmla="*/ 48 w 177"/>
                    <a:gd name="T21" fmla="*/ 177 h 304"/>
                    <a:gd name="T22" fmla="*/ 62 w 177"/>
                    <a:gd name="T23" fmla="*/ 196 h 304"/>
                    <a:gd name="T24" fmla="*/ 77 w 177"/>
                    <a:gd name="T25" fmla="*/ 215 h 304"/>
                    <a:gd name="T26" fmla="*/ 96 w 177"/>
                    <a:gd name="T27" fmla="*/ 235 h 304"/>
                    <a:gd name="T28" fmla="*/ 114 w 177"/>
                    <a:gd name="T29" fmla="*/ 256 h 304"/>
                    <a:gd name="T30" fmla="*/ 136 w 177"/>
                    <a:gd name="T31" fmla="*/ 279 h 304"/>
                    <a:gd name="T32" fmla="*/ 161 w 177"/>
                    <a:gd name="T33" fmla="*/ 304 h 304"/>
                    <a:gd name="T34" fmla="*/ 177 w 177"/>
                    <a:gd name="T35" fmla="*/ 286 h 304"/>
                    <a:gd name="T36" fmla="*/ 154 w 177"/>
                    <a:gd name="T37" fmla="*/ 262 h 304"/>
                    <a:gd name="T38" fmla="*/ 132 w 177"/>
                    <a:gd name="T39" fmla="*/ 240 h 304"/>
                    <a:gd name="T40" fmla="*/ 112 w 177"/>
                    <a:gd name="T41" fmla="*/ 219 h 304"/>
                    <a:gd name="T42" fmla="*/ 96 w 177"/>
                    <a:gd name="T43" fmla="*/ 199 h 304"/>
                    <a:gd name="T44" fmla="*/ 80 w 177"/>
                    <a:gd name="T45" fmla="*/ 182 h 304"/>
                    <a:gd name="T46" fmla="*/ 66 w 177"/>
                    <a:gd name="T47" fmla="*/ 164 h 304"/>
                    <a:gd name="T48" fmla="*/ 56 w 177"/>
                    <a:gd name="T49" fmla="*/ 148 h 304"/>
                    <a:gd name="T50" fmla="*/ 48 w 177"/>
                    <a:gd name="T51" fmla="*/ 132 h 304"/>
                    <a:gd name="T52" fmla="*/ 39 w 177"/>
                    <a:gd name="T53" fmla="*/ 116 h 304"/>
                    <a:gd name="T54" fmla="*/ 33 w 177"/>
                    <a:gd name="T55" fmla="*/ 103 h 304"/>
                    <a:gd name="T56" fmla="*/ 29 w 177"/>
                    <a:gd name="T57" fmla="*/ 87 h 304"/>
                    <a:gd name="T58" fmla="*/ 26 w 177"/>
                    <a:gd name="T59" fmla="*/ 72 h 304"/>
                    <a:gd name="T60" fmla="*/ 24 w 177"/>
                    <a:gd name="T61" fmla="*/ 56 h 304"/>
                    <a:gd name="T62" fmla="*/ 24 w 177"/>
                    <a:gd name="T63" fmla="*/ 20 h 304"/>
                    <a:gd name="T64" fmla="*/ 26 w 177"/>
                    <a:gd name="T65" fmla="*/ 1 h 304"/>
                    <a:gd name="T66" fmla="*/ 4 w 177"/>
                    <a:gd name="T67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7" h="304">
                      <a:moveTo>
                        <a:pt x="4" y="0"/>
                      </a:moveTo>
                      <a:lnTo>
                        <a:pt x="1" y="20"/>
                      </a:lnTo>
                      <a:lnTo>
                        <a:pt x="0" y="39"/>
                      </a:lnTo>
                      <a:lnTo>
                        <a:pt x="1" y="58"/>
                      </a:lnTo>
                      <a:lnTo>
                        <a:pt x="4" y="75"/>
                      </a:lnTo>
                      <a:lnTo>
                        <a:pt x="5" y="91"/>
                      </a:lnTo>
                      <a:lnTo>
                        <a:pt x="11" y="110"/>
                      </a:lnTo>
                      <a:lnTo>
                        <a:pt x="18" y="126"/>
                      </a:lnTo>
                      <a:lnTo>
                        <a:pt x="27" y="144"/>
                      </a:lnTo>
                      <a:lnTo>
                        <a:pt x="36" y="160"/>
                      </a:lnTo>
                      <a:lnTo>
                        <a:pt x="48" y="177"/>
                      </a:lnTo>
                      <a:lnTo>
                        <a:pt x="62" y="196"/>
                      </a:lnTo>
                      <a:lnTo>
                        <a:pt x="77" y="215"/>
                      </a:lnTo>
                      <a:lnTo>
                        <a:pt x="96" y="235"/>
                      </a:lnTo>
                      <a:lnTo>
                        <a:pt x="114" y="256"/>
                      </a:lnTo>
                      <a:lnTo>
                        <a:pt x="136" y="279"/>
                      </a:lnTo>
                      <a:lnTo>
                        <a:pt x="161" y="304"/>
                      </a:lnTo>
                      <a:lnTo>
                        <a:pt x="177" y="286"/>
                      </a:lnTo>
                      <a:lnTo>
                        <a:pt x="154" y="262"/>
                      </a:lnTo>
                      <a:lnTo>
                        <a:pt x="132" y="240"/>
                      </a:lnTo>
                      <a:lnTo>
                        <a:pt x="112" y="219"/>
                      </a:lnTo>
                      <a:lnTo>
                        <a:pt x="96" y="199"/>
                      </a:lnTo>
                      <a:lnTo>
                        <a:pt x="80" y="182"/>
                      </a:lnTo>
                      <a:lnTo>
                        <a:pt x="66" y="164"/>
                      </a:lnTo>
                      <a:lnTo>
                        <a:pt x="56" y="148"/>
                      </a:lnTo>
                      <a:lnTo>
                        <a:pt x="48" y="132"/>
                      </a:lnTo>
                      <a:lnTo>
                        <a:pt x="39" y="116"/>
                      </a:lnTo>
                      <a:lnTo>
                        <a:pt x="33" y="103"/>
                      </a:lnTo>
                      <a:lnTo>
                        <a:pt x="29" y="87"/>
                      </a:lnTo>
                      <a:lnTo>
                        <a:pt x="26" y="72"/>
                      </a:lnTo>
                      <a:lnTo>
                        <a:pt x="24" y="56"/>
                      </a:lnTo>
                      <a:lnTo>
                        <a:pt x="24" y="20"/>
                      </a:lnTo>
                      <a:lnTo>
                        <a:pt x="2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0" name="Freeform 109"/>
                <p:cNvSpPr>
                  <a:spLocks/>
                </p:cNvSpPr>
                <p:nvPr/>
              </p:nvSpPr>
              <p:spPr bwMode="auto">
                <a:xfrm>
                  <a:off x="5306" y="3219"/>
                  <a:ext cx="56" cy="103"/>
                </a:xfrm>
                <a:custGeom>
                  <a:avLst/>
                  <a:gdLst>
                    <a:gd name="T0" fmla="*/ 6 w 168"/>
                    <a:gd name="T1" fmla="*/ 0 h 310"/>
                    <a:gd name="T2" fmla="*/ 0 w 168"/>
                    <a:gd name="T3" fmla="*/ 21 h 310"/>
                    <a:gd name="T4" fmla="*/ 22 w 168"/>
                    <a:gd name="T5" fmla="*/ 38 h 310"/>
                    <a:gd name="T6" fmla="*/ 41 w 168"/>
                    <a:gd name="T7" fmla="*/ 56 h 310"/>
                    <a:gd name="T8" fmla="*/ 59 w 168"/>
                    <a:gd name="T9" fmla="*/ 73 h 310"/>
                    <a:gd name="T10" fmla="*/ 75 w 168"/>
                    <a:gd name="T11" fmla="*/ 92 h 310"/>
                    <a:gd name="T12" fmla="*/ 89 w 168"/>
                    <a:gd name="T13" fmla="*/ 109 h 310"/>
                    <a:gd name="T14" fmla="*/ 101 w 168"/>
                    <a:gd name="T15" fmla="*/ 125 h 310"/>
                    <a:gd name="T16" fmla="*/ 111 w 168"/>
                    <a:gd name="T17" fmla="*/ 144 h 310"/>
                    <a:gd name="T18" fmla="*/ 120 w 168"/>
                    <a:gd name="T19" fmla="*/ 162 h 310"/>
                    <a:gd name="T20" fmla="*/ 127 w 168"/>
                    <a:gd name="T21" fmla="*/ 179 h 310"/>
                    <a:gd name="T22" fmla="*/ 133 w 168"/>
                    <a:gd name="T23" fmla="*/ 198 h 310"/>
                    <a:gd name="T24" fmla="*/ 139 w 168"/>
                    <a:gd name="T25" fmla="*/ 216 h 310"/>
                    <a:gd name="T26" fmla="*/ 142 w 168"/>
                    <a:gd name="T27" fmla="*/ 235 h 310"/>
                    <a:gd name="T28" fmla="*/ 143 w 168"/>
                    <a:gd name="T29" fmla="*/ 252 h 310"/>
                    <a:gd name="T30" fmla="*/ 143 w 168"/>
                    <a:gd name="T31" fmla="*/ 271 h 310"/>
                    <a:gd name="T32" fmla="*/ 144 w 168"/>
                    <a:gd name="T33" fmla="*/ 290 h 310"/>
                    <a:gd name="T34" fmla="*/ 143 w 168"/>
                    <a:gd name="T35" fmla="*/ 309 h 310"/>
                    <a:gd name="T36" fmla="*/ 165 w 168"/>
                    <a:gd name="T37" fmla="*/ 310 h 310"/>
                    <a:gd name="T38" fmla="*/ 168 w 168"/>
                    <a:gd name="T39" fmla="*/ 291 h 310"/>
                    <a:gd name="T40" fmla="*/ 168 w 168"/>
                    <a:gd name="T41" fmla="*/ 271 h 310"/>
                    <a:gd name="T42" fmla="*/ 166 w 168"/>
                    <a:gd name="T43" fmla="*/ 251 h 310"/>
                    <a:gd name="T44" fmla="*/ 165 w 168"/>
                    <a:gd name="T45" fmla="*/ 230 h 310"/>
                    <a:gd name="T46" fmla="*/ 160 w 168"/>
                    <a:gd name="T47" fmla="*/ 211 h 310"/>
                    <a:gd name="T48" fmla="*/ 156 w 168"/>
                    <a:gd name="T49" fmla="*/ 191 h 310"/>
                    <a:gd name="T50" fmla="*/ 150 w 168"/>
                    <a:gd name="T51" fmla="*/ 172 h 310"/>
                    <a:gd name="T52" fmla="*/ 142 w 168"/>
                    <a:gd name="T53" fmla="*/ 152 h 310"/>
                    <a:gd name="T54" fmla="*/ 131 w 168"/>
                    <a:gd name="T55" fmla="*/ 133 h 310"/>
                    <a:gd name="T56" fmla="*/ 121 w 168"/>
                    <a:gd name="T57" fmla="*/ 114 h 310"/>
                    <a:gd name="T58" fmla="*/ 108 w 168"/>
                    <a:gd name="T59" fmla="*/ 95 h 310"/>
                    <a:gd name="T60" fmla="*/ 92 w 168"/>
                    <a:gd name="T61" fmla="*/ 76 h 310"/>
                    <a:gd name="T62" fmla="*/ 76 w 168"/>
                    <a:gd name="T63" fmla="*/ 59 h 310"/>
                    <a:gd name="T64" fmla="*/ 57 w 168"/>
                    <a:gd name="T65" fmla="*/ 38 h 310"/>
                    <a:gd name="T66" fmla="*/ 37 w 168"/>
                    <a:gd name="T67" fmla="*/ 21 h 310"/>
                    <a:gd name="T68" fmla="*/ 15 w 168"/>
                    <a:gd name="T69" fmla="*/ 3 h 310"/>
                    <a:gd name="T70" fmla="*/ 8 w 168"/>
                    <a:gd name="T71" fmla="*/ 24 h 310"/>
                    <a:gd name="T72" fmla="*/ 6 w 168"/>
                    <a:gd name="T7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8" h="310">
                      <a:moveTo>
                        <a:pt x="6" y="0"/>
                      </a:moveTo>
                      <a:lnTo>
                        <a:pt x="0" y="21"/>
                      </a:lnTo>
                      <a:lnTo>
                        <a:pt x="22" y="38"/>
                      </a:lnTo>
                      <a:lnTo>
                        <a:pt x="41" y="56"/>
                      </a:lnTo>
                      <a:lnTo>
                        <a:pt x="59" y="73"/>
                      </a:lnTo>
                      <a:lnTo>
                        <a:pt x="75" y="92"/>
                      </a:lnTo>
                      <a:lnTo>
                        <a:pt x="89" y="109"/>
                      </a:lnTo>
                      <a:lnTo>
                        <a:pt x="101" y="125"/>
                      </a:lnTo>
                      <a:lnTo>
                        <a:pt x="111" y="144"/>
                      </a:lnTo>
                      <a:lnTo>
                        <a:pt x="120" y="162"/>
                      </a:lnTo>
                      <a:lnTo>
                        <a:pt x="127" y="179"/>
                      </a:lnTo>
                      <a:lnTo>
                        <a:pt x="133" y="198"/>
                      </a:lnTo>
                      <a:lnTo>
                        <a:pt x="139" y="216"/>
                      </a:lnTo>
                      <a:lnTo>
                        <a:pt x="142" y="235"/>
                      </a:lnTo>
                      <a:lnTo>
                        <a:pt x="143" y="252"/>
                      </a:lnTo>
                      <a:lnTo>
                        <a:pt x="143" y="271"/>
                      </a:lnTo>
                      <a:lnTo>
                        <a:pt x="144" y="290"/>
                      </a:lnTo>
                      <a:lnTo>
                        <a:pt x="143" y="309"/>
                      </a:lnTo>
                      <a:lnTo>
                        <a:pt x="165" y="310"/>
                      </a:lnTo>
                      <a:lnTo>
                        <a:pt x="168" y="291"/>
                      </a:lnTo>
                      <a:lnTo>
                        <a:pt x="168" y="271"/>
                      </a:lnTo>
                      <a:lnTo>
                        <a:pt x="166" y="251"/>
                      </a:lnTo>
                      <a:lnTo>
                        <a:pt x="165" y="230"/>
                      </a:lnTo>
                      <a:lnTo>
                        <a:pt x="160" y="211"/>
                      </a:lnTo>
                      <a:lnTo>
                        <a:pt x="156" y="191"/>
                      </a:lnTo>
                      <a:lnTo>
                        <a:pt x="150" y="172"/>
                      </a:lnTo>
                      <a:lnTo>
                        <a:pt x="142" y="152"/>
                      </a:lnTo>
                      <a:lnTo>
                        <a:pt x="131" y="133"/>
                      </a:lnTo>
                      <a:lnTo>
                        <a:pt x="121" y="114"/>
                      </a:lnTo>
                      <a:lnTo>
                        <a:pt x="108" y="95"/>
                      </a:lnTo>
                      <a:lnTo>
                        <a:pt x="92" y="76"/>
                      </a:lnTo>
                      <a:lnTo>
                        <a:pt x="76" y="59"/>
                      </a:lnTo>
                      <a:lnTo>
                        <a:pt x="57" y="38"/>
                      </a:lnTo>
                      <a:lnTo>
                        <a:pt x="37" y="21"/>
                      </a:lnTo>
                      <a:lnTo>
                        <a:pt x="15" y="3"/>
                      </a:lnTo>
                      <a:lnTo>
                        <a:pt x="8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1" name="Freeform 110"/>
                <p:cNvSpPr>
                  <a:spLocks/>
                </p:cNvSpPr>
                <p:nvPr/>
              </p:nvSpPr>
              <p:spPr bwMode="auto">
                <a:xfrm>
                  <a:off x="5357" y="3181"/>
                  <a:ext cx="93" cy="147"/>
                </a:xfrm>
                <a:custGeom>
                  <a:avLst/>
                  <a:gdLst>
                    <a:gd name="T0" fmla="*/ 189 w 280"/>
                    <a:gd name="T1" fmla="*/ 9 h 442"/>
                    <a:gd name="T2" fmla="*/ 213 w 280"/>
                    <a:gd name="T3" fmla="*/ 29 h 442"/>
                    <a:gd name="T4" fmla="*/ 235 w 280"/>
                    <a:gd name="T5" fmla="*/ 52 h 442"/>
                    <a:gd name="T6" fmla="*/ 254 w 280"/>
                    <a:gd name="T7" fmla="*/ 78 h 442"/>
                    <a:gd name="T8" fmla="*/ 267 w 280"/>
                    <a:gd name="T9" fmla="*/ 109 h 442"/>
                    <a:gd name="T10" fmla="*/ 277 w 280"/>
                    <a:gd name="T11" fmla="*/ 142 h 442"/>
                    <a:gd name="T12" fmla="*/ 280 w 280"/>
                    <a:gd name="T13" fmla="*/ 177 h 442"/>
                    <a:gd name="T14" fmla="*/ 280 w 280"/>
                    <a:gd name="T15" fmla="*/ 212 h 442"/>
                    <a:gd name="T16" fmla="*/ 269 w 280"/>
                    <a:gd name="T17" fmla="*/ 256 h 442"/>
                    <a:gd name="T18" fmla="*/ 253 w 280"/>
                    <a:gd name="T19" fmla="*/ 310 h 442"/>
                    <a:gd name="T20" fmla="*/ 235 w 280"/>
                    <a:gd name="T21" fmla="*/ 362 h 442"/>
                    <a:gd name="T22" fmla="*/ 215 w 280"/>
                    <a:gd name="T23" fmla="*/ 414 h 442"/>
                    <a:gd name="T24" fmla="*/ 199 w 280"/>
                    <a:gd name="T25" fmla="*/ 441 h 442"/>
                    <a:gd name="T26" fmla="*/ 186 w 280"/>
                    <a:gd name="T27" fmla="*/ 441 h 442"/>
                    <a:gd name="T28" fmla="*/ 171 w 280"/>
                    <a:gd name="T29" fmla="*/ 438 h 442"/>
                    <a:gd name="T30" fmla="*/ 158 w 280"/>
                    <a:gd name="T31" fmla="*/ 435 h 442"/>
                    <a:gd name="T32" fmla="*/ 144 w 280"/>
                    <a:gd name="T33" fmla="*/ 432 h 442"/>
                    <a:gd name="T34" fmla="*/ 131 w 280"/>
                    <a:gd name="T35" fmla="*/ 429 h 442"/>
                    <a:gd name="T36" fmla="*/ 117 w 280"/>
                    <a:gd name="T37" fmla="*/ 426 h 442"/>
                    <a:gd name="T38" fmla="*/ 106 w 280"/>
                    <a:gd name="T39" fmla="*/ 422 h 442"/>
                    <a:gd name="T40" fmla="*/ 99 w 280"/>
                    <a:gd name="T41" fmla="*/ 375 h 442"/>
                    <a:gd name="T42" fmla="*/ 93 w 280"/>
                    <a:gd name="T43" fmla="*/ 295 h 442"/>
                    <a:gd name="T44" fmla="*/ 87 w 280"/>
                    <a:gd name="T45" fmla="*/ 220 h 442"/>
                    <a:gd name="T46" fmla="*/ 78 w 280"/>
                    <a:gd name="T47" fmla="*/ 147 h 442"/>
                    <a:gd name="T48" fmla="*/ 65 w 280"/>
                    <a:gd name="T49" fmla="*/ 110 h 442"/>
                    <a:gd name="T50" fmla="*/ 46 w 280"/>
                    <a:gd name="T51" fmla="*/ 110 h 442"/>
                    <a:gd name="T52" fmla="*/ 27 w 280"/>
                    <a:gd name="T53" fmla="*/ 112 h 442"/>
                    <a:gd name="T54" fmla="*/ 8 w 280"/>
                    <a:gd name="T55" fmla="*/ 112 h 442"/>
                    <a:gd name="T56" fmla="*/ 3 w 280"/>
                    <a:gd name="T57" fmla="*/ 100 h 442"/>
                    <a:gd name="T58" fmla="*/ 10 w 280"/>
                    <a:gd name="T59" fmla="*/ 77 h 442"/>
                    <a:gd name="T60" fmla="*/ 19 w 280"/>
                    <a:gd name="T61" fmla="*/ 54 h 442"/>
                    <a:gd name="T62" fmla="*/ 29 w 280"/>
                    <a:gd name="T63" fmla="*/ 33 h 442"/>
                    <a:gd name="T64" fmla="*/ 42 w 280"/>
                    <a:gd name="T65" fmla="*/ 22 h 442"/>
                    <a:gd name="T66" fmla="*/ 59 w 280"/>
                    <a:gd name="T67" fmla="*/ 19 h 442"/>
                    <a:gd name="T68" fmla="*/ 78 w 280"/>
                    <a:gd name="T69" fmla="*/ 16 h 442"/>
                    <a:gd name="T70" fmla="*/ 96 w 280"/>
                    <a:gd name="T71" fmla="*/ 13 h 442"/>
                    <a:gd name="T72" fmla="*/ 113 w 280"/>
                    <a:gd name="T73" fmla="*/ 10 h 442"/>
                    <a:gd name="T74" fmla="*/ 131 w 280"/>
                    <a:gd name="T75" fmla="*/ 7 h 442"/>
                    <a:gd name="T76" fmla="*/ 148 w 280"/>
                    <a:gd name="T77" fmla="*/ 3 h 442"/>
                    <a:gd name="T78" fmla="*/ 167 w 280"/>
                    <a:gd name="T79" fmla="*/ 1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0" h="442">
                      <a:moveTo>
                        <a:pt x="176" y="0"/>
                      </a:moveTo>
                      <a:lnTo>
                        <a:pt x="189" y="9"/>
                      </a:lnTo>
                      <a:lnTo>
                        <a:pt x="202" y="19"/>
                      </a:lnTo>
                      <a:lnTo>
                        <a:pt x="213" y="29"/>
                      </a:lnTo>
                      <a:lnTo>
                        <a:pt x="225" y="41"/>
                      </a:lnTo>
                      <a:lnTo>
                        <a:pt x="235" y="52"/>
                      </a:lnTo>
                      <a:lnTo>
                        <a:pt x="245" y="65"/>
                      </a:lnTo>
                      <a:lnTo>
                        <a:pt x="254" y="78"/>
                      </a:lnTo>
                      <a:lnTo>
                        <a:pt x="261" y="93"/>
                      </a:lnTo>
                      <a:lnTo>
                        <a:pt x="267" y="109"/>
                      </a:lnTo>
                      <a:lnTo>
                        <a:pt x="273" y="125"/>
                      </a:lnTo>
                      <a:lnTo>
                        <a:pt x="277" y="142"/>
                      </a:lnTo>
                      <a:lnTo>
                        <a:pt x="280" y="160"/>
                      </a:lnTo>
                      <a:lnTo>
                        <a:pt x="280" y="177"/>
                      </a:lnTo>
                      <a:lnTo>
                        <a:pt x="280" y="195"/>
                      </a:lnTo>
                      <a:lnTo>
                        <a:pt x="280" y="212"/>
                      </a:lnTo>
                      <a:lnTo>
                        <a:pt x="276" y="228"/>
                      </a:lnTo>
                      <a:lnTo>
                        <a:pt x="269" y="256"/>
                      </a:lnTo>
                      <a:lnTo>
                        <a:pt x="261" y="282"/>
                      </a:lnTo>
                      <a:lnTo>
                        <a:pt x="253" y="310"/>
                      </a:lnTo>
                      <a:lnTo>
                        <a:pt x="245" y="334"/>
                      </a:lnTo>
                      <a:lnTo>
                        <a:pt x="235" y="362"/>
                      </a:lnTo>
                      <a:lnTo>
                        <a:pt x="227" y="388"/>
                      </a:lnTo>
                      <a:lnTo>
                        <a:pt x="215" y="414"/>
                      </a:lnTo>
                      <a:lnTo>
                        <a:pt x="205" y="442"/>
                      </a:lnTo>
                      <a:lnTo>
                        <a:pt x="199" y="441"/>
                      </a:lnTo>
                      <a:lnTo>
                        <a:pt x="192" y="441"/>
                      </a:lnTo>
                      <a:lnTo>
                        <a:pt x="186" y="441"/>
                      </a:lnTo>
                      <a:lnTo>
                        <a:pt x="179" y="439"/>
                      </a:lnTo>
                      <a:lnTo>
                        <a:pt x="171" y="438"/>
                      </a:lnTo>
                      <a:lnTo>
                        <a:pt x="164" y="436"/>
                      </a:lnTo>
                      <a:lnTo>
                        <a:pt x="158" y="435"/>
                      </a:lnTo>
                      <a:lnTo>
                        <a:pt x="151" y="433"/>
                      </a:lnTo>
                      <a:lnTo>
                        <a:pt x="144" y="432"/>
                      </a:lnTo>
                      <a:lnTo>
                        <a:pt x="136" y="430"/>
                      </a:lnTo>
                      <a:lnTo>
                        <a:pt x="131" y="429"/>
                      </a:lnTo>
                      <a:lnTo>
                        <a:pt x="123" y="428"/>
                      </a:lnTo>
                      <a:lnTo>
                        <a:pt x="117" y="426"/>
                      </a:lnTo>
                      <a:lnTo>
                        <a:pt x="112" y="423"/>
                      </a:lnTo>
                      <a:lnTo>
                        <a:pt x="106" y="422"/>
                      </a:lnTo>
                      <a:lnTo>
                        <a:pt x="100" y="420"/>
                      </a:lnTo>
                      <a:lnTo>
                        <a:pt x="99" y="375"/>
                      </a:lnTo>
                      <a:lnTo>
                        <a:pt x="96" y="334"/>
                      </a:lnTo>
                      <a:lnTo>
                        <a:pt x="93" y="295"/>
                      </a:lnTo>
                      <a:lnTo>
                        <a:pt x="91" y="257"/>
                      </a:lnTo>
                      <a:lnTo>
                        <a:pt x="87" y="220"/>
                      </a:lnTo>
                      <a:lnTo>
                        <a:pt x="83" y="183"/>
                      </a:lnTo>
                      <a:lnTo>
                        <a:pt x="78" y="147"/>
                      </a:lnTo>
                      <a:lnTo>
                        <a:pt x="74" y="110"/>
                      </a:lnTo>
                      <a:lnTo>
                        <a:pt x="65" y="110"/>
                      </a:lnTo>
                      <a:lnTo>
                        <a:pt x="55" y="110"/>
                      </a:lnTo>
                      <a:lnTo>
                        <a:pt x="46" y="110"/>
                      </a:lnTo>
                      <a:lnTo>
                        <a:pt x="37" y="112"/>
                      </a:lnTo>
                      <a:lnTo>
                        <a:pt x="27" y="112"/>
                      </a:lnTo>
                      <a:lnTo>
                        <a:pt x="17" y="112"/>
                      </a:lnTo>
                      <a:lnTo>
                        <a:pt x="8" y="112"/>
                      </a:lnTo>
                      <a:lnTo>
                        <a:pt x="0" y="112"/>
                      </a:lnTo>
                      <a:lnTo>
                        <a:pt x="3" y="100"/>
                      </a:lnTo>
                      <a:lnTo>
                        <a:pt x="5" y="89"/>
                      </a:lnTo>
                      <a:lnTo>
                        <a:pt x="10" y="77"/>
                      </a:lnTo>
                      <a:lnTo>
                        <a:pt x="14" y="65"/>
                      </a:lnTo>
                      <a:lnTo>
                        <a:pt x="19" y="54"/>
                      </a:lnTo>
                      <a:lnTo>
                        <a:pt x="24" y="44"/>
                      </a:lnTo>
                      <a:lnTo>
                        <a:pt x="29" y="33"/>
                      </a:lnTo>
                      <a:lnTo>
                        <a:pt x="33" y="23"/>
                      </a:lnTo>
                      <a:lnTo>
                        <a:pt x="42" y="22"/>
                      </a:lnTo>
                      <a:lnTo>
                        <a:pt x="52" y="20"/>
                      </a:lnTo>
                      <a:lnTo>
                        <a:pt x="59" y="19"/>
                      </a:lnTo>
                      <a:lnTo>
                        <a:pt x="68" y="17"/>
                      </a:lnTo>
                      <a:lnTo>
                        <a:pt x="78" y="16"/>
                      </a:lnTo>
                      <a:lnTo>
                        <a:pt x="87" y="14"/>
                      </a:lnTo>
                      <a:lnTo>
                        <a:pt x="96" y="13"/>
                      </a:lnTo>
                      <a:lnTo>
                        <a:pt x="104" y="12"/>
                      </a:lnTo>
                      <a:lnTo>
                        <a:pt x="113" y="10"/>
                      </a:lnTo>
                      <a:lnTo>
                        <a:pt x="122" y="9"/>
                      </a:lnTo>
                      <a:lnTo>
                        <a:pt x="131" y="7"/>
                      </a:lnTo>
                      <a:lnTo>
                        <a:pt x="139" y="6"/>
                      </a:lnTo>
                      <a:lnTo>
                        <a:pt x="148" y="3"/>
                      </a:lnTo>
                      <a:lnTo>
                        <a:pt x="158" y="3"/>
                      </a:lnTo>
                      <a:lnTo>
                        <a:pt x="167" y="1"/>
                      </a:lnTo>
                      <a:lnTo>
                        <a:pt x="176" y="0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2" name="Freeform 111"/>
                <p:cNvSpPr>
                  <a:spLocks/>
                </p:cNvSpPr>
                <p:nvPr/>
              </p:nvSpPr>
              <p:spPr bwMode="auto">
                <a:xfrm>
                  <a:off x="5413" y="3178"/>
                  <a:ext cx="34" cy="36"/>
                </a:xfrm>
                <a:custGeom>
                  <a:avLst/>
                  <a:gdLst>
                    <a:gd name="T0" fmla="*/ 104 w 104"/>
                    <a:gd name="T1" fmla="*/ 99 h 109"/>
                    <a:gd name="T2" fmla="*/ 96 w 104"/>
                    <a:gd name="T3" fmla="*/ 83 h 109"/>
                    <a:gd name="T4" fmla="*/ 86 w 104"/>
                    <a:gd name="T5" fmla="*/ 68 h 109"/>
                    <a:gd name="T6" fmla="*/ 77 w 104"/>
                    <a:gd name="T7" fmla="*/ 55 h 109"/>
                    <a:gd name="T8" fmla="*/ 66 w 104"/>
                    <a:gd name="T9" fmla="*/ 43 h 109"/>
                    <a:gd name="T10" fmla="*/ 53 w 104"/>
                    <a:gd name="T11" fmla="*/ 30 h 109"/>
                    <a:gd name="T12" fmla="*/ 41 w 104"/>
                    <a:gd name="T13" fmla="*/ 20 h 109"/>
                    <a:gd name="T14" fmla="*/ 28 w 104"/>
                    <a:gd name="T15" fmla="*/ 8 h 109"/>
                    <a:gd name="T16" fmla="*/ 15 w 104"/>
                    <a:gd name="T17" fmla="*/ 0 h 109"/>
                    <a:gd name="T18" fmla="*/ 0 w 104"/>
                    <a:gd name="T19" fmla="*/ 19 h 109"/>
                    <a:gd name="T20" fmla="*/ 13 w 104"/>
                    <a:gd name="T21" fmla="*/ 27 h 109"/>
                    <a:gd name="T22" fmla="*/ 27 w 104"/>
                    <a:gd name="T23" fmla="*/ 38 h 109"/>
                    <a:gd name="T24" fmla="*/ 38 w 104"/>
                    <a:gd name="T25" fmla="*/ 48 h 109"/>
                    <a:gd name="T26" fmla="*/ 48 w 104"/>
                    <a:gd name="T27" fmla="*/ 58 h 109"/>
                    <a:gd name="T28" fmla="*/ 59 w 104"/>
                    <a:gd name="T29" fmla="*/ 70 h 109"/>
                    <a:gd name="T30" fmla="*/ 67 w 104"/>
                    <a:gd name="T31" fmla="*/ 81 h 109"/>
                    <a:gd name="T32" fmla="*/ 76 w 104"/>
                    <a:gd name="T33" fmla="*/ 96 h 109"/>
                    <a:gd name="T34" fmla="*/ 83 w 104"/>
                    <a:gd name="T35" fmla="*/ 109 h 109"/>
                    <a:gd name="T36" fmla="*/ 104 w 104"/>
                    <a:gd name="T37" fmla="*/ 9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" h="109">
                      <a:moveTo>
                        <a:pt x="104" y="99"/>
                      </a:moveTo>
                      <a:lnTo>
                        <a:pt x="96" y="83"/>
                      </a:lnTo>
                      <a:lnTo>
                        <a:pt x="86" y="68"/>
                      </a:lnTo>
                      <a:lnTo>
                        <a:pt x="77" y="55"/>
                      </a:lnTo>
                      <a:lnTo>
                        <a:pt x="66" y="43"/>
                      </a:lnTo>
                      <a:lnTo>
                        <a:pt x="53" y="30"/>
                      </a:lnTo>
                      <a:lnTo>
                        <a:pt x="41" y="20"/>
                      </a:lnTo>
                      <a:lnTo>
                        <a:pt x="28" y="8"/>
                      </a:lnTo>
                      <a:lnTo>
                        <a:pt x="15" y="0"/>
                      </a:lnTo>
                      <a:lnTo>
                        <a:pt x="0" y="19"/>
                      </a:lnTo>
                      <a:lnTo>
                        <a:pt x="13" y="27"/>
                      </a:lnTo>
                      <a:lnTo>
                        <a:pt x="27" y="38"/>
                      </a:lnTo>
                      <a:lnTo>
                        <a:pt x="38" y="48"/>
                      </a:lnTo>
                      <a:lnTo>
                        <a:pt x="48" y="58"/>
                      </a:lnTo>
                      <a:lnTo>
                        <a:pt x="59" y="70"/>
                      </a:lnTo>
                      <a:lnTo>
                        <a:pt x="67" y="81"/>
                      </a:lnTo>
                      <a:lnTo>
                        <a:pt x="76" y="96"/>
                      </a:lnTo>
                      <a:lnTo>
                        <a:pt x="83" y="109"/>
                      </a:lnTo>
                      <a:lnTo>
                        <a:pt x="104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3" name="Freeform 112"/>
                <p:cNvSpPr>
                  <a:spLocks/>
                </p:cNvSpPr>
                <p:nvPr/>
              </p:nvSpPr>
              <p:spPr bwMode="auto">
                <a:xfrm>
                  <a:off x="5440" y="3211"/>
                  <a:ext cx="14" cy="48"/>
                </a:xfrm>
                <a:custGeom>
                  <a:avLst/>
                  <a:gdLst>
                    <a:gd name="T0" fmla="*/ 37 w 42"/>
                    <a:gd name="T1" fmla="*/ 144 h 144"/>
                    <a:gd name="T2" fmla="*/ 38 w 42"/>
                    <a:gd name="T3" fmla="*/ 133 h 144"/>
                    <a:gd name="T4" fmla="*/ 41 w 42"/>
                    <a:gd name="T5" fmla="*/ 125 h 144"/>
                    <a:gd name="T6" fmla="*/ 41 w 42"/>
                    <a:gd name="T7" fmla="*/ 115 h 144"/>
                    <a:gd name="T8" fmla="*/ 41 w 42"/>
                    <a:gd name="T9" fmla="*/ 106 h 144"/>
                    <a:gd name="T10" fmla="*/ 42 w 42"/>
                    <a:gd name="T11" fmla="*/ 97 h 144"/>
                    <a:gd name="T12" fmla="*/ 41 w 42"/>
                    <a:gd name="T13" fmla="*/ 88 h 144"/>
                    <a:gd name="T14" fmla="*/ 41 w 42"/>
                    <a:gd name="T15" fmla="*/ 78 h 144"/>
                    <a:gd name="T16" fmla="*/ 41 w 42"/>
                    <a:gd name="T17" fmla="*/ 69 h 144"/>
                    <a:gd name="T18" fmla="*/ 39 w 42"/>
                    <a:gd name="T19" fmla="*/ 59 h 144"/>
                    <a:gd name="T20" fmla="*/ 37 w 42"/>
                    <a:gd name="T21" fmla="*/ 51 h 144"/>
                    <a:gd name="T22" fmla="*/ 35 w 42"/>
                    <a:gd name="T23" fmla="*/ 43 h 144"/>
                    <a:gd name="T24" fmla="*/ 34 w 42"/>
                    <a:gd name="T25" fmla="*/ 33 h 144"/>
                    <a:gd name="T26" fmla="*/ 32 w 42"/>
                    <a:gd name="T27" fmla="*/ 24 h 144"/>
                    <a:gd name="T28" fmla="*/ 28 w 42"/>
                    <a:gd name="T29" fmla="*/ 16 h 144"/>
                    <a:gd name="T30" fmla="*/ 25 w 42"/>
                    <a:gd name="T31" fmla="*/ 8 h 144"/>
                    <a:gd name="T32" fmla="*/ 21 w 42"/>
                    <a:gd name="T33" fmla="*/ 0 h 144"/>
                    <a:gd name="T34" fmla="*/ 0 w 42"/>
                    <a:gd name="T35" fmla="*/ 10 h 144"/>
                    <a:gd name="T36" fmla="*/ 3 w 42"/>
                    <a:gd name="T37" fmla="*/ 16 h 144"/>
                    <a:gd name="T38" fmla="*/ 6 w 42"/>
                    <a:gd name="T39" fmla="*/ 24 h 144"/>
                    <a:gd name="T40" fmla="*/ 9 w 42"/>
                    <a:gd name="T41" fmla="*/ 32 h 144"/>
                    <a:gd name="T42" fmla="*/ 10 w 42"/>
                    <a:gd name="T43" fmla="*/ 39 h 144"/>
                    <a:gd name="T44" fmla="*/ 12 w 42"/>
                    <a:gd name="T45" fmla="*/ 48 h 144"/>
                    <a:gd name="T46" fmla="*/ 15 w 42"/>
                    <a:gd name="T47" fmla="*/ 55 h 144"/>
                    <a:gd name="T48" fmla="*/ 16 w 42"/>
                    <a:gd name="T49" fmla="*/ 64 h 144"/>
                    <a:gd name="T50" fmla="*/ 18 w 42"/>
                    <a:gd name="T51" fmla="*/ 72 h 144"/>
                    <a:gd name="T52" fmla="*/ 18 w 42"/>
                    <a:gd name="T53" fmla="*/ 80 h 144"/>
                    <a:gd name="T54" fmla="*/ 19 w 42"/>
                    <a:gd name="T55" fmla="*/ 88 h 144"/>
                    <a:gd name="T56" fmla="*/ 19 w 42"/>
                    <a:gd name="T57" fmla="*/ 97 h 144"/>
                    <a:gd name="T58" fmla="*/ 19 w 42"/>
                    <a:gd name="T59" fmla="*/ 106 h 144"/>
                    <a:gd name="T60" fmla="*/ 18 w 42"/>
                    <a:gd name="T61" fmla="*/ 115 h 144"/>
                    <a:gd name="T62" fmla="*/ 18 w 42"/>
                    <a:gd name="T63" fmla="*/ 120 h 144"/>
                    <a:gd name="T64" fmla="*/ 15 w 42"/>
                    <a:gd name="T65" fmla="*/ 129 h 144"/>
                    <a:gd name="T66" fmla="*/ 13 w 42"/>
                    <a:gd name="T67" fmla="*/ 136 h 144"/>
                    <a:gd name="T68" fmla="*/ 37 w 42"/>
                    <a:gd name="T69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" h="144">
                      <a:moveTo>
                        <a:pt x="37" y="144"/>
                      </a:moveTo>
                      <a:lnTo>
                        <a:pt x="38" y="133"/>
                      </a:lnTo>
                      <a:lnTo>
                        <a:pt x="41" y="125"/>
                      </a:lnTo>
                      <a:lnTo>
                        <a:pt x="41" y="115"/>
                      </a:lnTo>
                      <a:lnTo>
                        <a:pt x="41" y="106"/>
                      </a:lnTo>
                      <a:lnTo>
                        <a:pt x="42" y="97"/>
                      </a:lnTo>
                      <a:lnTo>
                        <a:pt x="41" y="88"/>
                      </a:lnTo>
                      <a:lnTo>
                        <a:pt x="41" y="78"/>
                      </a:lnTo>
                      <a:lnTo>
                        <a:pt x="41" y="69"/>
                      </a:lnTo>
                      <a:lnTo>
                        <a:pt x="39" y="59"/>
                      </a:lnTo>
                      <a:lnTo>
                        <a:pt x="37" y="51"/>
                      </a:lnTo>
                      <a:lnTo>
                        <a:pt x="35" y="43"/>
                      </a:lnTo>
                      <a:lnTo>
                        <a:pt x="34" y="33"/>
                      </a:lnTo>
                      <a:lnTo>
                        <a:pt x="32" y="24"/>
                      </a:lnTo>
                      <a:lnTo>
                        <a:pt x="28" y="16"/>
                      </a:lnTo>
                      <a:lnTo>
                        <a:pt x="25" y="8"/>
                      </a:lnTo>
                      <a:lnTo>
                        <a:pt x="21" y="0"/>
                      </a:lnTo>
                      <a:lnTo>
                        <a:pt x="0" y="10"/>
                      </a:lnTo>
                      <a:lnTo>
                        <a:pt x="3" y="16"/>
                      </a:lnTo>
                      <a:lnTo>
                        <a:pt x="6" y="24"/>
                      </a:lnTo>
                      <a:lnTo>
                        <a:pt x="9" y="32"/>
                      </a:lnTo>
                      <a:lnTo>
                        <a:pt x="10" y="39"/>
                      </a:lnTo>
                      <a:lnTo>
                        <a:pt x="12" y="48"/>
                      </a:lnTo>
                      <a:lnTo>
                        <a:pt x="15" y="55"/>
                      </a:lnTo>
                      <a:lnTo>
                        <a:pt x="16" y="64"/>
                      </a:lnTo>
                      <a:lnTo>
                        <a:pt x="18" y="72"/>
                      </a:lnTo>
                      <a:lnTo>
                        <a:pt x="18" y="80"/>
                      </a:lnTo>
                      <a:lnTo>
                        <a:pt x="19" y="88"/>
                      </a:lnTo>
                      <a:lnTo>
                        <a:pt x="19" y="97"/>
                      </a:lnTo>
                      <a:lnTo>
                        <a:pt x="19" y="106"/>
                      </a:lnTo>
                      <a:lnTo>
                        <a:pt x="18" y="115"/>
                      </a:lnTo>
                      <a:lnTo>
                        <a:pt x="18" y="120"/>
                      </a:lnTo>
                      <a:lnTo>
                        <a:pt x="15" y="129"/>
                      </a:lnTo>
                      <a:lnTo>
                        <a:pt x="13" y="136"/>
                      </a:lnTo>
                      <a:lnTo>
                        <a:pt x="37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4" name="Freeform 113"/>
                <p:cNvSpPr>
                  <a:spLocks/>
                </p:cNvSpPr>
                <p:nvPr/>
              </p:nvSpPr>
              <p:spPr bwMode="auto">
                <a:xfrm>
                  <a:off x="5421" y="3256"/>
                  <a:ext cx="32" cy="76"/>
                </a:xfrm>
                <a:custGeom>
                  <a:avLst/>
                  <a:gdLst>
                    <a:gd name="T0" fmla="*/ 10 w 95"/>
                    <a:gd name="T1" fmla="*/ 227 h 227"/>
                    <a:gd name="T2" fmla="*/ 22 w 95"/>
                    <a:gd name="T3" fmla="*/ 221 h 227"/>
                    <a:gd name="T4" fmla="*/ 28 w 95"/>
                    <a:gd name="T5" fmla="*/ 207 h 227"/>
                    <a:gd name="T6" fmla="*/ 34 w 95"/>
                    <a:gd name="T7" fmla="*/ 194 h 227"/>
                    <a:gd name="T8" fmla="*/ 39 w 95"/>
                    <a:gd name="T9" fmla="*/ 181 h 227"/>
                    <a:gd name="T10" fmla="*/ 44 w 95"/>
                    <a:gd name="T11" fmla="*/ 168 h 227"/>
                    <a:gd name="T12" fmla="*/ 48 w 95"/>
                    <a:gd name="T13" fmla="*/ 155 h 227"/>
                    <a:gd name="T14" fmla="*/ 54 w 95"/>
                    <a:gd name="T15" fmla="*/ 140 h 227"/>
                    <a:gd name="T16" fmla="*/ 58 w 95"/>
                    <a:gd name="T17" fmla="*/ 127 h 227"/>
                    <a:gd name="T18" fmla="*/ 63 w 95"/>
                    <a:gd name="T19" fmla="*/ 114 h 227"/>
                    <a:gd name="T20" fmla="*/ 67 w 95"/>
                    <a:gd name="T21" fmla="*/ 101 h 227"/>
                    <a:gd name="T22" fmla="*/ 71 w 95"/>
                    <a:gd name="T23" fmla="*/ 88 h 227"/>
                    <a:gd name="T24" fmla="*/ 76 w 95"/>
                    <a:gd name="T25" fmla="*/ 73 h 227"/>
                    <a:gd name="T26" fmla="*/ 79 w 95"/>
                    <a:gd name="T27" fmla="*/ 61 h 227"/>
                    <a:gd name="T28" fmla="*/ 84 w 95"/>
                    <a:gd name="T29" fmla="*/ 47 h 227"/>
                    <a:gd name="T30" fmla="*/ 87 w 95"/>
                    <a:gd name="T31" fmla="*/ 34 h 227"/>
                    <a:gd name="T32" fmla="*/ 92 w 95"/>
                    <a:gd name="T33" fmla="*/ 19 h 227"/>
                    <a:gd name="T34" fmla="*/ 95 w 95"/>
                    <a:gd name="T35" fmla="*/ 8 h 227"/>
                    <a:gd name="T36" fmla="*/ 71 w 95"/>
                    <a:gd name="T37" fmla="*/ 0 h 227"/>
                    <a:gd name="T38" fmla="*/ 68 w 95"/>
                    <a:gd name="T39" fmla="*/ 13 h 227"/>
                    <a:gd name="T40" fmla="*/ 64 w 95"/>
                    <a:gd name="T41" fmla="*/ 28 h 227"/>
                    <a:gd name="T42" fmla="*/ 61 w 95"/>
                    <a:gd name="T43" fmla="*/ 41 h 227"/>
                    <a:gd name="T44" fmla="*/ 57 w 95"/>
                    <a:gd name="T45" fmla="*/ 54 h 227"/>
                    <a:gd name="T46" fmla="*/ 52 w 95"/>
                    <a:gd name="T47" fmla="*/ 67 h 227"/>
                    <a:gd name="T48" fmla="*/ 48 w 95"/>
                    <a:gd name="T49" fmla="*/ 80 h 227"/>
                    <a:gd name="T50" fmla="*/ 45 w 95"/>
                    <a:gd name="T51" fmla="*/ 93 h 227"/>
                    <a:gd name="T52" fmla="*/ 41 w 95"/>
                    <a:gd name="T53" fmla="*/ 107 h 227"/>
                    <a:gd name="T54" fmla="*/ 36 w 95"/>
                    <a:gd name="T55" fmla="*/ 120 h 227"/>
                    <a:gd name="T56" fmla="*/ 32 w 95"/>
                    <a:gd name="T57" fmla="*/ 133 h 227"/>
                    <a:gd name="T58" fmla="*/ 26 w 95"/>
                    <a:gd name="T59" fmla="*/ 146 h 227"/>
                    <a:gd name="T60" fmla="*/ 22 w 95"/>
                    <a:gd name="T61" fmla="*/ 159 h 227"/>
                    <a:gd name="T62" fmla="*/ 16 w 95"/>
                    <a:gd name="T63" fmla="*/ 172 h 227"/>
                    <a:gd name="T64" fmla="*/ 12 w 95"/>
                    <a:gd name="T65" fmla="*/ 185 h 227"/>
                    <a:gd name="T66" fmla="*/ 6 w 95"/>
                    <a:gd name="T67" fmla="*/ 198 h 227"/>
                    <a:gd name="T68" fmla="*/ 0 w 95"/>
                    <a:gd name="T69" fmla="*/ 211 h 227"/>
                    <a:gd name="T70" fmla="*/ 12 w 95"/>
                    <a:gd name="T71" fmla="*/ 205 h 227"/>
                    <a:gd name="T72" fmla="*/ 10 w 95"/>
                    <a:gd name="T73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227">
                      <a:moveTo>
                        <a:pt x="10" y="227"/>
                      </a:moveTo>
                      <a:lnTo>
                        <a:pt x="22" y="221"/>
                      </a:lnTo>
                      <a:lnTo>
                        <a:pt x="28" y="207"/>
                      </a:lnTo>
                      <a:lnTo>
                        <a:pt x="34" y="194"/>
                      </a:lnTo>
                      <a:lnTo>
                        <a:pt x="39" y="181"/>
                      </a:lnTo>
                      <a:lnTo>
                        <a:pt x="44" y="168"/>
                      </a:lnTo>
                      <a:lnTo>
                        <a:pt x="48" y="155"/>
                      </a:lnTo>
                      <a:lnTo>
                        <a:pt x="54" y="140"/>
                      </a:lnTo>
                      <a:lnTo>
                        <a:pt x="58" y="127"/>
                      </a:lnTo>
                      <a:lnTo>
                        <a:pt x="63" y="114"/>
                      </a:lnTo>
                      <a:lnTo>
                        <a:pt x="67" y="101"/>
                      </a:lnTo>
                      <a:lnTo>
                        <a:pt x="71" y="88"/>
                      </a:lnTo>
                      <a:lnTo>
                        <a:pt x="76" y="73"/>
                      </a:lnTo>
                      <a:lnTo>
                        <a:pt x="79" y="61"/>
                      </a:lnTo>
                      <a:lnTo>
                        <a:pt x="84" y="47"/>
                      </a:lnTo>
                      <a:lnTo>
                        <a:pt x="87" y="34"/>
                      </a:lnTo>
                      <a:lnTo>
                        <a:pt x="92" y="19"/>
                      </a:lnTo>
                      <a:lnTo>
                        <a:pt x="95" y="8"/>
                      </a:lnTo>
                      <a:lnTo>
                        <a:pt x="71" y="0"/>
                      </a:lnTo>
                      <a:lnTo>
                        <a:pt x="68" y="13"/>
                      </a:lnTo>
                      <a:lnTo>
                        <a:pt x="64" y="28"/>
                      </a:lnTo>
                      <a:lnTo>
                        <a:pt x="61" y="41"/>
                      </a:lnTo>
                      <a:lnTo>
                        <a:pt x="57" y="54"/>
                      </a:lnTo>
                      <a:lnTo>
                        <a:pt x="52" y="67"/>
                      </a:lnTo>
                      <a:lnTo>
                        <a:pt x="48" y="80"/>
                      </a:lnTo>
                      <a:lnTo>
                        <a:pt x="45" y="93"/>
                      </a:lnTo>
                      <a:lnTo>
                        <a:pt x="41" y="107"/>
                      </a:lnTo>
                      <a:lnTo>
                        <a:pt x="36" y="120"/>
                      </a:lnTo>
                      <a:lnTo>
                        <a:pt x="32" y="133"/>
                      </a:lnTo>
                      <a:lnTo>
                        <a:pt x="26" y="146"/>
                      </a:lnTo>
                      <a:lnTo>
                        <a:pt x="22" y="159"/>
                      </a:lnTo>
                      <a:lnTo>
                        <a:pt x="16" y="172"/>
                      </a:lnTo>
                      <a:lnTo>
                        <a:pt x="12" y="185"/>
                      </a:lnTo>
                      <a:lnTo>
                        <a:pt x="6" y="198"/>
                      </a:lnTo>
                      <a:lnTo>
                        <a:pt x="0" y="211"/>
                      </a:lnTo>
                      <a:lnTo>
                        <a:pt x="12" y="205"/>
                      </a:lnTo>
                      <a:lnTo>
                        <a:pt x="10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5" name="Freeform 114"/>
                <p:cNvSpPr>
                  <a:spLocks/>
                </p:cNvSpPr>
                <p:nvPr/>
              </p:nvSpPr>
              <p:spPr bwMode="auto">
                <a:xfrm>
                  <a:off x="5387" y="3317"/>
                  <a:ext cx="38" cy="15"/>
                </a:xfrm>
                <a:custGeom>
                  <a:avLst/>
                  <a:gdLst>
                    <a:gd name="T0" fmla="*/ 0 w 115"/>
                    <a:gd name="T1" fmla="*/ 11 h 43"/>
                    <a:gd name="T2" fmla="*/ 6 w 115"/>
                    <a:gd name="T3" fmla="*/ 21 h 43"/>
                    <a:gd name="T4" fmla="*/ 11 w 115"/>
                    <a:gd name="T5" fmla="*/ 24 h 43"/>
                    <a:gd name="T6" fmla="*/ 17 w 115"/>
                    <a:gd name="T7" fmla="*/ 26 h 43"/>
                    <a:gd name="T8" fmla="*/ 25 w 115"/>
                    <a:gd name="T9" fmla="*/ 27 h 43"/>
                    <a:gd name="T10" fmla="*/ 30 w 115"/>
                    <a:gd name="T11" fmla="*/ 30 h 43"/>
                    <a:gd name="T12" fmla="*/ 38 w 115"/>
                    <a:gd name="T13" fmla="*/ 32 h 43"/>
                    <a:gd name="T14" fmla="*/ 43 w 115"/>
                    <a:gd name="T15" fmla="*/ 33 h 43"/>
                    <a:gd name="T16" fmla="*/ 51 w 115"/>
                    <a:gd name="T17" fmla="*/ 35 h 43"/>
                    <a:gd name="T18" fmla="*/ 58 w 115"/>
                    <a:gd name="T19" fmla="*/ 36 h 43"/>
                    <a:gd name="T20" fmla="*/ 65 w 115"/>
                    <a:gd name="T21" fmla="*/ 37 h 43"/>
                    <a:gd name="T22" fmla="*/ 73 w 115"/>
                    <a:gd name="T23" fmla="*/ 39 h 43"/>
                    <a:gd name="T24" fmla="*/ 80 w 115"/>
                    <a:gd name="T25" fmla="*/ 40 h 43"/>
                    <a:gd name="T26" fmla="*/ 87 w 115"/>
                    <a:gd name="T27" fmla="*/ 42 h 43"/>
                    <a:gd name="T28" fmla="*/ 94 w 115"/>
                    <a:gd name="T29" fmla="*/ 42 h 43"/>
                    <a:gd name="T30" fmla="*/ 100 w 115"/>
                    <a:gd name="T31" fmla="*/ 43 h 43"/>
                    <a:gd name="T32" fmla="*/ 107 w 115"/>
                    <a:gd name="T33" fmla="*/ 43 h 43"/>
                    <a:gd name="T34" fmla="*/ 113 w 115"/>
                    <a:gd name="T35" fmla="*/ 43 h 43"/>
                    <a:gd name="T36" fmla="*/ 115 w 115"/>
                    <a:gd name="T37" fmla="*/ 21 h 43"/>
                    <a:gd name="T38" fmla="*/ 110 w 115"/>
                    <a:gd name="T39" fmla="*/ 20 h 43"/>
                    <a:gd name="T40" fmla="*/ 103 w 115"/>
                    <a:gd name="T41" fmla="*/ 20 h 43"/>
                    <a:gd name="T42" fmla="*/ 97 w 115"/>
                    <a:gd name="T43" fmla="*/ 19 h 43"/>
                    <a:gd name="T44" fmla="*/ 90 w 115"/>
                    <a:gd name="T45" fmla="*/ 19 h 43"/>
                    <a:gd name="T46" fmla="*/ 83 w 115"/>
                    <a:gd name="T47" fmla="*/ 17 h 43"/>
                    <a:gd name="T48" fmla="*/ 77 w 115"/>
                    <a:gd name="T49" fmla="*/ 16 h 43"/>
                    <a:gd name="T50" fmla="*/ 71 w 115"/>
                    <a:gd name="T51" fmla="*/ 14 h 43"/>
                    <a:gd name="T52" fmla="*/ 64 w 115"/>
                    <a:gd name="T53" fmla="*/ 13 h 43"/>
                    <a:gd name="T54" fmla="*/ 57 w 115"/>
                    <a:gd name="T55" fmla="*/ 11 h 43"/>
                    <a:gd name="T56" fmla="*/ 49 w 115"/>
                    <a:gd name="T57" fmla="*/ 10 h 43"/>
                    <a:gd name="T58" fmla="*/ 42 w 115"/>
                    <a:gd name="T59" fmla="*/ 8 h 43"/>
                    <a:gd name="T60" fmla="*/ 36 w 115"/>
                    <a:gd name="T61" fmla="*/ 7 h 43"/>
                    <a:gd name="T62" fmla="*/ 32 w 115"/>
                    <a:gd name="T63" fmla="*/ 5 h 43"/>
                    <a:gd name="T64" fmla="*/ 25 w 115"/>
                    <a:gd name="T65" fmla="*/ 3 h 43"/>
                    <a:gd name="T66" fmla="*/ 20 w 115"/>
                    <a:gd name="T67" fmla="*/ 3 h 43"/>
                    <a:gd name="T68" fmla="*/ 14 w 115"/>
                    <a:gd name="T69" fmla="*/ 0 h 43"/>
                    <a:gd name="T70" fmla="*/ 22 w 115"/>
                    <a:gd name="T71" fmla="*/ 10 h 43"/>
                    <a:gd name="T72" fmla="*/ 0 w 115"/>
                    <a:gd name="T73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5" h="43">
                      <a:moveTo>
                        <a:pt x="0" y="11"/>
                      </a:moveTo>
                      <a:lnTo>
                        <a:pt x="6" y="21"/>
                      </a:lnTo>
                      <a:lnTo>
                        <a:pt x="11" y="24"/>
                      </a:lnTo>
                      <a:lnTo>
                        <a:pt x="17" y="26"/>
                      </a:lnTo>
                      <a:lnTo>
                        <a:pt x="25" y="27"/>
                      </a:lnTo>
                      <a:lnTo>
                        <a:pt x="30" y="30"/>
                      </a:lnTo>
                      <a:lnTo>
                        <a:pt x="38" y="32"/>
                      </a:lnTo>
                      <a:lnTo>
                        <a:pt x="43" y="33"/>
                      </a:lnTo>
                      <a:lnTo>
                        <a:pt x="51" y="35"/>
                      </a:lnTo>
                      <a:lnTo>
                        <a:pt x="58" y="36"/>
                      </a:lnTo>
                      <a:lnTo>
                        <a:pt x="65" y="37"/>
                      </a:lnTo>
                      <a:lnTo>
                        <a:pt x="73" y="39"/>
                      </a:lnTo>
                      <a:lnTo>
                        <a:pt x="80" y="40"/>
                      </a:lnTo>
                      <a:lnTo>
                        <a:pt x="87" y="42"/>
                      </a:lnTo>
                      <a:lnTo>
                        <a:pt x="94" y="42"/>
                      </a:lnTo>
                      <a:lnTo>
                        <a:pt x="100" y="43"/>
                      </a:lnTo>
                      <a:lnTo>
                        <a:pt x="107" y="43"/>
                      </a:lnTo>
                      <a:lnTo>
                        <a:pt x="113" y="43"/>
                      </a:lnTo>
                      <a:lnTo>
                        <a:pt x="115" y="21"/>
                      </a:lnTo>
                      <a:lnTo>
                        <a:pt x="110" y="20"/>
                      </a:lnTo>
                      <a:lnTo>
                        <a:pt x="103" y="20"/>
                      </a:lnTo>
                      <a:lnTo>
                        <a:pt x="97" y="19"/>
                      </a:lnTo>
                      <a:lnTo>
                        <a:pt x="90" y="19"/>
                      </a:lnTo>
                      <a:lnTo>
                        <a:pt x="83" y="17"/>
                      </a:lnTo>
                      <a:lnTo>
                        <a:pt x="77" y="16"/>
                      </a:lnTo>
                      <a:lnTo>
                        <a:pt x="71" y="14"/>
                      </a:lnTo>
                      <a:lnTo>
                        <a:pt x="64" y="13"/>
                      </a:lnTo>
                      <a:lnTo>
                        <a:pt x="57" y="11"/>
                      </a:lnTo>
                      <a:lnTo>
                        <a:pt x="49" y="10"/>
                      </a:lnTo>
                      <a:lnTo>
                        <a:pt x="42" y="8"/>
                      </a:lnTo>
                      <a:lnTo>
                        <a:pt x="36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20" y="3"/>
                      </a:lnTo>
                      <a:lnTo>
                        <a:pt x="14" y="0"/>
                      </a:lnTo>
                      <a:lnTo>
                        <a:pt x="22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6" name="Freeform 115"/>
                <p:cNvSpPr>
                  <a:spLocks/>
                </p:cNvSpPr>
                <p:nvPr/>
              </p:nvSpPr>
              <p:spPr bwMode="auto">
                <a:xfrm>
                  <a:off x="5377" y="3214"/>
                  <a:ext cx="17" cy="107"/>
                </a:xfrm>
                <a:custGeom>
                  <a:avLst/>
                  <a:gdLst>
                    <a:gd name="T0" fmla="*/ 12 w 50"/>
                    <a:gd name="T1" fmla="*/ 23 h 321"/>
                    <a:gd name="T2" fmla="*/ 0 w 50"/>
                    <a:gd name="T3" fmla="*/ 13 h 321"/>
                    <a:gd name="T4" fmla="*/ 3 w 50"/>
                    <a:gd name="T5" fmla="*/ 32 h 321"/>
                    <a:gd name="T6" fmla="*/ 5 w 50"/>
                    <a:gd name="T7" fmla="*/ 49 h 321"/>
                    <a:gd name="T8" fmla="*/ 7 w 50"/>
                    <a:gd name="T9" fmla="*/ 67 h 321"/>
                    <a:gd name="T10" fmla="*/ 9 w 50"/>
                    <a:gd name="T11" fmla="*/ 86 h 321"/>
                    <a:gd name="T12" fmla="*/ 10 w 50"/>
                    <a:gd name="T13" fmla="*/ 105 h 321"/>
                    <a:gd name="T14" fmla="*/ 13 w 50"/>
                    <a:gd name="T15" fmla="*/ 122 h 321"/>
                    <a:gd name="T16" fmla="*/ 15 w 50"/>
                    <a:gd name="T17" fmla="*/ 141 h 321"/>
                    <a:gd name="T18" fmla="*/ 16 w 50"/>
                    <a:gd name="T19" fmla="*/ 160 h 321"/>
                    <a:gd name="T20" fmla="*/ 18 w 50"/>
                    <a:gd name="T21" fmla="*/ 179 h 321"/>
                    <a:gd name="T22" fmla="*/ 21 w 50"/>
                    <a:gd name="T23" fmla="*/ 196 h 321"/>
                    <a:gd name="T24" fmla="*/ 21 w 50"/>
                    <a:gd name="T25" fmla="*/ 217 h 321"/>
                    <a:gd name="T26" fmla="*/ 23 w 50"/>
                    <a:gd name="T27" fmla="*/ 235 h 321"/>
                    <a:gd name="T28" fmla="*/ 23 w 50"/>
                    <a:gd name="T29" fmla="*/ 257 h 321"/>
                    <a:gd name="T30" fmla="*/ 25 w 50"/>
                    <a:gd name="T31" fmla="*/ 278 h 321"/>
                    <a:gd name="T32" fmla="*/ 26 w 50"/>
                    <a:gd name="T33" fmla="*/ 299 h 321"/>
                    <a:gd name="T34" fmla="*/ 28 w 50"/>
                    <a:gd name="T35" fmla="*/ 321 h 321"/>
                    <a:gd name="T36" fmla="*/ 50 w 50"/>
                    <a:gd name="T37" fmla="*/ 320 h 321"/>
                    <a:gd name="T38" fmla="*/ 48 w 50"/>
                    <a:gd name="T39" fmla="*/ 298 h 321"/>
                    <a:gd name="T40" fmla="*/ 48 w 50"/>
                    <a:gd name="T41" fmla="*/ 276 h 321"/>
                    <a:gd name="T42" fmla="*/ 47 w 50"/>
                    <a:gd name="T43" fmla="*/ 256 h 321"/>
                    <a:gd name="T44" fmla="*/ 45 w 50"/>
                    <a:gd name="T45" fmla="*/ 234 h 321"/>
                    <a:gd name="T46" fmla="*/ 44 w 50"/>
                    <a:gd name="T47" fmla="*/ 215 h 321"/>
                    <a:gd name="T48" fmla="*/ 42 w 50"/>
                    <a:gd name="T49" fmla="*/ 196 h 321"/>
                    <a:gd name="T50" fmla="*/ 41 w 50"/>
                    <a:gd name="T51" fmla="*/ 176 h 321"/>
                    <a:gd name="T52" fmla="*/ 39 w 50"/>
                    <a:gd name="T53" fmla="*/ 157 h 321"/>
                    <a:gd name="T54" fmla="*/ 38 w 50"/>
                    <a:gd name="T55" fmla="*/ 138 h 321"/>
                    <a:gd name="T56" fmla="*/ 37 w 50"/>
                    <a:gd name="T57" fmla="*/ 119 h 321"/>
                    <a:gd name="T58" fmla="*/ 34 w 50"/>
                    <a:gd name="T59" fmla="*/ 102 h 321"/>
                    <a:gd name="T60" fmla="*/ 32 w 50"/>
                    <a:gd name="T61" fmla="*/ 83 h 321"/>
                    <a:gd name="T62" fmla="*/ 31 w 50"/>
                    <a:gd name="T63" fmla="*/ 65 h 321"/>
                    <a:gd name="T64" fmla="*/ 28 w 50"/>
                    <a:gd name="T65" fmla="*/ 48 h 321"/>
                    <a:gd name="T66" fmla="*/ 26 w 50"/>
                    <a:gd name="T67" fmla="*/ 29 h 321"/>
                    <a:gd name="T68" fmla="*/ 23 w 50"/>
                    <a:gd name="T69" fmla="*/ 10 h 321"/>
                    <a:gd name="T70" fmla="*/ 12 w 50"/>
                    <a:gd name="T71" fmla="*/ 0 h 321"/>
                    <a:gd name="T72" fmla="*/ 12 w 50"/>
                    <a:gd name="T73" fmla="*/ 23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" h="321">
                      <a:moveTo>
                        <a:pt x="12" y="23"/>
                      </a:moveTo>
                      <a:lnTo>
                        <a:pt x="0" y="13"/>
                      </a:lnTo>
                      <a:lnTo>
                        <a:pt x="3" y="32"/>
                      </a:lnTo>
                      <a:lnTo>
                        <a:pt x="5" y="49"/>
                      </a:lnTo>
                      <a:lnTo>
                        <a:pt x="7" y="67"/>
                      </a:lnTo>
                      <a:lnTo>
                        <a:pt x="9" y="86"/>
                      </a:lnTo>
                      <a:lnTo>
                        <a:pt x="10" y="105"/>
                      </a:lnTo>
                      <a:lnTo>
                        <a:pt x="13" y="122"/>
                      </a:lnTo>
                      <a:lnTo>
                        <a:pt x="15" y="141"/>
                      </a:lnTo>
                      <a:lnTo>
                        <a:pt x="16" y="160"/>
                      </a:lnTo>
                      <a:lnTo>
                        <a:pt x="18" y="179"/>
                      </a:lnTo>
                      <a:lnTo>
                        <a:pt x="21" y="196"/>
                      </a:lnTo>
                      <a:lnTo>
                        <a:pt x="21" y="217"/>
                      </a:lnTo>
                      <a:lnTo>
                        <a:pt x="23" y="235"/>
                      </a:lnTo>
                      <a:lnTo>
                        <a:pt x="23" y="257"/>
                      </a:lnTo>
                      <a:lnTo>
                        <a:pt x="25" y="278"/>
                      </a:lnTo>
                      <a:lnTo>
                        <a:pt x="26" y="299"/>
                      </a:lnTo>
                      <a:lnTo>
                        <a:pt x="28" y="321"/>
                      </a:lnTo>
                      <a:lnTo>
                        <a:pt x="50" y="320"/>
                      </a:lnTo>
                      <a:lnTo>
                        <a:pt x="48" y="298"/>
                      </a:lnTo>
                      <a:lnTo>
                        <a:pt x="48" y="276"/>
                      </a:lnTo>
                      <a:lnTo>
                        <a:pt x="47" y="256"/>
                      </a:lnTo>
                      <a:lnTo>
                        <a:pt x="45" y="234"/>
                      </a:lnTo>
                      <a:lnTo>
                        <a:pt x="44" y="215"/>
                      </a:lnTo>
                      <a:lnTo>
                        <a:pt x="42" y="196"/>
                      </a:lnTo>
                      <a:lnTo>
                        <a:pt x="41" y="176"/>
                      </a:lnTo>
                      <a:lnTo>
                        <a:pt x="39" y="157"/>
                      </a:lnTo>
                      <a:lnTo>
                        <a:pt x="38" y="138"/>
                      </a:lnTo>
                      <a:lnTo>
                        <a:pt x="37" y="119"/>
                      </a:lnTo>
                      <a:lnTo>
                        <a:pt x="34" y="102"/>
                      </a:lnTo>
                      <a:lnTo>
                        <a:pt x="32" y="83"/>
                      </a:lnTo>
                      <a:lnTo>
                        <a:pt x="31" y="65"/>
                      </a:lnTo>
                      <a:lnTo>
                        <a:pt x="28" y="48"/>
                      </a:lnTo>
                      <a:lnTo>
                        <a:pt x="26" y="29"/>
                      </a:lnTo>
                      <a:lnTo>
                        <a:pt x="23" y="10"/>
                      </a:lnTo>
                      <a:lnTo>
                        <a:pt x="12" y="0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7" name="Freeform 116"/>
                <p:cNvSpPr>
                  <a:spLocks/>
                </p:cNvSpPr>
                <p:nvPr/>
              </p:nvSpPr>
              <p:spPr bwMode="auto">
                <a:xfrm>
                  <a:off x="5353" y="3214"/>
                  <a:ext cx="28" cy="9"/>
                </a:xfrm>
                <a:custGeom>
                  <a:avLst/>
                  <a:gdLst>
                    <a:gd name="T0" fmla="*/ 0 w 86"/>
                    <a:gd name="T1" fmla="*/ 11 h 26"/>
                    <a:gd name="T2" fmla="*/ 12 w 86"/>
                    <a:gd name="T3" fmla="*/ 26 h 26"/>
                    <a:gd name="T4" fmla="*/ 31 w 86"/>
                    <a:gd name="T5" fmla="*/ 26 h 26"/>
                    <a:gd name="T6" fmla="*/ 41 w 86"/>
                    <a:gd name="T7" fmla="*/ 25 h 26"/>
                    <a:gd name="T8" fmla="*/ 49 w 86"/>
                    <a:gd name="T9" fmla="*/ 25 h 26"/>
                    <a:gd name="T10" fmla="*/ 58 w 86"/>
                    <a:gd name="T11" fmla="*/ 25 h 26"/>
                    <a:gd name="T12" fmla="*/ 68 w 86"/>
                    <a:gd name="T13" fmla="*/ 25 h 26"/>
                    <a:gd name="T14" fmla="*/ 77 w 86"/>
                    <a:gd name="T15" fmla="*/ 23 h 26"/>
                    <a:gd name="T16" fmla="*/ 86 w 86"/>
                    <a:gd name="T17" fmla="*/ 23 h 26"/>
                    <a:gd name="T18" fmla="*/ 86 w 86"/>
                    <a:gd name="T19" fmla="*/ 0 h 26"/>
                    <a:gd name="T20" fmla="*/ 76 w 86"/>
                    <a:gd name="T21" fmla="*/ 0 h 26"/>
                    <a:gd name="T22" fmla="*/ 67 w 86"/>
                    <a:gd name="T23" fmla="*/ 0 h 26"/>
                    <a:gd name="T24" fmla="*/ 58 w 86"/>
                    <a:gd name="T25" fmla="*/ 0 h 26"/>
                    <a:gd name="T26" fmla="*/ 48 w 86"/>
                    <a:gd name="T27" fmla="*/ 1 h 26"/>
                    <a:gd name="T28" fmla="*/ 39 w 86"/>
                    <a:gd name="T29" fmla="*/ 1 h 26"/>
                    <a:gd name="T30" fmla="*/ 29 w 86"/>
                    <a:gd name="T31" fmla="*/ 1 h 26"/>
                    <a:gd name="T32" fmla="*/ 20 w 86"/>
                    <a:gd name="T33" fmla="*/ 1 h 26"/>
                    <a:gd name="T34" fmla="*/ 10 w 86"/>
                    <a:gd name="T35" fmla="*/ 3 h 26"/>
                    <a:gd name="T36" fmla="*/ 22 w 86"/>
                    <a:gd name="T37" fmla="*/ 16 h 26"/>
                    <a:gd name="T38" fmla="*/ 0 w 86"/>
                    <a:gd name="T39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6" h="26">
                      <a:moveTo>
                        <a:pt x="0" y="11"/>
                      </a:moveTo>
                      <a:lnTo>
                        <a:pt x="12" y="26"/>
                      </a:lnTo>
                      <a:lnTo>
                        <a:pt x="31" y="26"/>
                      </a:lnTo>
                      <a:lnTo>
                        <a:pt x="41" y="25"/>
                      </a:lnTo>
                      <a:lnTo>
                        <a:pt x="49" y="25"/>
                      </a:lnTo>
                      <a:lnTo>
                        <a:pt x="58" y="25"/>
                      </a:lnTo>
                      <a:lnTo>
                        <a:pt x="68" y="25"/>
                      </a:lnTo>
                      <a:lnTo>
                        <a:pt x="77" y="23"/>
                      </a:lnTo>
                      <a:lnTo>
                        <a:pt x="86" y="23"/>
                      </a:lnTo>
                      <a:lnTo>
                        <a:pt x="86" y="0"/>
                      </a:lnTo>
                      <a:lnTo>
                        <a:pt x="76" y="0"/>
                      </a:lnTo>
                      <a:lnTo>
                        <a:pt x="67" y="0"/>
                      </a:lnTo>
                      <a:lnTo>
                        <a:pt x="58" y="0"/>
                      </a:lnTo>
                      <a:lnTo>
                        <a:pt x="48" y="1"/>
                      </a:lnTo>
                      <a:lnTo>
                        <a:pt x="39" y="1"/>
                      </a:lnTo>
                      <a:lnTo>
                        <a:pt x="29" y="1"/>
                      </a:lnTo>
                      <a:lnTo>
                        <a:pt x="20" y="1"/>
                      </a:lnTo>
                      <a:lnTo>
                        <a:pt x="10" y="3"/>
                      </a:lnTo>
                      <a:lnTo>
                        <a:pt x="22" y="16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8" name="Freeform 117"/>
                <p:cNvSpPr>
                  <a:spLocks/>
                </p:cNvSpPr>
                <p:nvPr/>
              </p:nvSpPr>
              <p:spPr bwMode="auto">
                <a:xfrm>
                  <a:off x="5353" y="3185"/>
                  <a:ext cx="19" cy="34"/>
                </a:xfrm>
                <a:custGeom>
                  <a:avLst/>
                  <a:gdLst>
                    <a:gd name="T0" fmla="*/ 44 w 57"/>
                    <a:gd name="T1" fmla="*/ 0 h 103"/>
                    <a:gd name="T2" fmla="*/ 35 w 57"/>
                    <a:gd name="T3" fmla="*/ 7 h 103"/>
                    <a:gd name="T4" fmla="*/ 29 w 57"/>
                    <a:gd name="T5" fmla="*/ 17 h 103"/>
                    <a:gd name="T6" fmla="*/ 25 w 57"/>
                    <a:gd name="T7" fmla="*/ 27 h 103"/>
                    <a:gd name="T8" fmla="*/ 20 w 57"/>
                    <a:gd name="T9" fmla="*/ 37 h 103"/>
                    <a:gd name="T10" fmla="*/ 15 w 57"/>
                    <a:gd name="T11" fmla="*/ 49 h 103"/>
                    <a:gd name="T12" fmla="*/ 12 w 57"/>
                    <a:gd name="T13" fmla="*/ 61 h 103"/>
                    <a:gd name="T14" fmla="*/ 7 w 57"/>
                    <a:gd name="T15" fmla="*/ 72 h 103"/>
                    <a:gd name="T16" fmla="*/ 3 w 57"/>
                    <a:gd name="T17" fmla="*/ 85 h 103"/>
                    <a:gd name="T18" fmla="*/ 0 w 57"/>
                    <a:gd name="T19" fmla="*/ 98 h 103"/>
                    <a:gd name="T20" fmla="*/ 22 w 57"/>
                    <a:gd name="T21" fmla="*/ 103 h 103"/>
                    <a:gd name="T22" fmla="*/ 26 w 57"/>
                    <a:gd name="T23" fmla="*/ 91 h 103"/>
                    <a:gd name="T24" fmla="*/ 29 w 57"/>
                    <a:gd name="T25" fmla="*/ 80 h 103"/>
                    <a:gd name="T26" fmla="*/ 33 w 57"/>
                    <a:gd name="T27" fmla="*/ 69 h 103"/>
                    <a:gd name="T28" fmla="*/ 36 w 57"/>
                    <a:gd name="T29" fmla="*/ 58 h 103"/>
                    <a:gd name="T30" fmla="*/ 42 w 57"/>
                    <a:gd name="T31" fmla="*/ 48 h 103"/>
                    <a:gd name="T32" fmla="*/ 47 w 57"/>
                    <a:gd name="T33" fmla="*/ 37 h 103"/>
                    <a:gd name="T34" fmla="*/ 51 w 57"/>
                    <a:gd name="T35" fmla="*/ 27 h 103"/>
                    <a:gd name="T36" fmla="*/ 57 w 57"/>
                    <a:gd name="T37" fmla="*/ 16 h 103"/>
                    <a:gd name="T38" fmla="*/ 47 w 57"/>
                    <a:gd name="T39" fmla="*/ 23 h 103"/>
                    <a:gd name="T40" fmla="*/ 44 w 57"/>
                    <a:gd name="T4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7" h="103">
                      <a:moveTo>
                        <a:pt x="44" y="0"/>
                      </a:moveTo>
                      <a:lnTo>
                        <a:pt x="35" y="7"/>
                      </a:lnTo>
                      <a:lnTo>
                        <a:pt x="29" y="17"/>
                      </a:lnTo>
                      <a:lnTo>
                        <a:pt x="25" y="27"/>
                      </a:lnTo>
                      <a:lnTo>
                        <a:pt x="20" y="37"/>
                      </a:lnTo>
                      <a:lnTo>
                        <a:pt x="15" y="49"/>
                      </a:lnTo>
                      <a:lnTo>
                        <a:pt x="12" y="61"/>
                      </a:lnTo>
                      <a:lnTo>
                        <a:pt x="7" y="72"/>
                      </a:lnTo>
                      <a:lnTo>
                        <a:pt x="3" y="85"/>
                      </a:lnTo>
                      <a:lnTo>
                        <a:pt x="0" y="98"/>
                      </a:lnTo>
                      <a:lnTo>
                        <a:pt x="22" y="103"/>
                      </a:lnTo>
                      <a:lnTo>
                        <a:pt x="26" y="91"/>
                      </a:lnTo>
                      <a:lnTo>
                        <a:pt x="29" y="80"/>
                      </a:lnTo>
                      <a:lnTo>
                        <a:pt x="33" y="69"/>
                      </a:lnTo>
                      <a:lnTo>
                        <a:pt x="36" y="58"/>
                      </a:lnTo>
                      <a:lnTo>
                        <a:pt x="42" y="48"/>
                      </a:lnTo>
                      <a:lnTo>
                        <a:pt x="47" y="37"/>
                      </a:lnTo>
                      <a:lnTo>
                        <a:pt x="51" y="27"/>
                      </a:lnTo>
                      <a:lnTo>
                        <a:pt x="57" y="16"/>
                      </a:lnTo>
                      <a:lnTo>
                        <a:pt x="47" y="2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9" name="Freeform 118"/>
                <p:cNvSpPr>
                  <a:spLocks/>
                </p:cNvSpPr>
                <p:nvPr/>
              </p:nvSpPr>
              <p:spPr bwMode="auto">
                <a:xfrm>
                  <a:off x="5367" y="3177"/>
                  <a:ext cx="51" cy="16"/>
                </a:xfrm>
                <a:custGeom>
                  <a:avLst/>
                  <a:gdLst>
                    <a:gd name="T0" fmla="*/ 151 w 151"/>
                    <a:gd name="T1" fmla="*/ 2 h 47"/>
                    <a:gd name="T2" fmla="*/ 141 w 151"/>
                    <a:gd name="T3" fmla="*/ 0 h 47"/>
                    <a:gd name="T4" fmla="*/ 132 w 151"/>
                    <a:gd name="T5" fmla="*/ 0 h 47"/>
                    <a:gd name="T6" fmla="*/ 125 w 151"/>
                    <a:gd name="T7" fmla="*/ 3 h 47"/>
                    <a:gd name="T8" fmla="*/ 115 w 151"/>
                    <a:gd name="T9" fmla="*/ 5 h 47"/>
                    <a:gd name="T10" fmla="*/ 106 w 151"/>
                    <a:gd name="T11" fmla="*/ 6 h 47"/>
                    <a:gd name="T12" fmla="*/ 97 w 151"/>
                    <a:gd name="T13" fmla="*/ 8 h 47"/>
                    <a:gd name="T14" fmla="*/ 88 w 151"/>
                    <a:gd name="T15" fmla="*/ 9 h 47"/>
                    <a:gd name="T16" fmla="*/ 80 w 151"/>
                    <a:gd name="T17" fmla="*/ 10 h 47"/>
                    <a:gd name="T18" fmla="*/ 69 w 151"/>
                    <a:gd name="T19" fmla="*/ 12 h 47"/>
                    <a:gd name="T20" fmla="*/ 62 w 151"/>
                    <a:gd name="T21" fmla="*/ 13 h 47"/>
                    <a:gd name="T22" fmla="*/ 53 w 151"/>
                    <a:gd name="T23" fmla="*/ 15 h 47"/>
                    <a:gd name="T24" fmla="*/ 45 w 151"/>
                    <a:gd name="T25" fmla="*/ 16 h 47"/>
                    <a:gd name="T26" fmla="*/ 35 w 151"/>
                    <a:gd name="T27" fmla="*/ 18 h 47"/>
                    <a:gd name="T28" fmla="*/ 26 w 151"/>
                    <a:gd name="T29" fmla="*/ 19 h 47"/>
                    <a:gd name="T30" fmla="*/ 17 w 151"/>
                    <a:gd name="T31" fmla="*/ 21 h 47"/>
                    <a:gd name="T32" fmla="*/ 8 w 151"/>
                    <a:gd name="T33" fmla="*/ 22 h 47"/>
                    <a:gd name="T34" fmla="*/ 0 w 151"/>
                    <a:gd name="T35" fmla="*/ 24 h 47"/>
                    <a:gd name="T36" fmla="*/ 3 w 151"/>
                    <a:gd name="T37" fmla="*/ 47 h 47"/>
                    <a:gd name="T38" fmla="*/ 13 w 151"/>
                    <a:gd name="T39" fmla="*/ 45 h 47"/>
                    <a:gd name="T40" fmla="*/ 21 w 151"/>
                    <a:gd name="T41" fmla="*/ 44 h 47"/>
                    <a:gd name="T42" fmla="*/ 30 w 151"/>
                    <a:gd name="T43" fmla="*/ 42 h 47"/>
                    <a:gd name="T44" fmla="*/ 39 w 151"/>
                    <a:gd name="T45" fmla="*/ 41 h 47"/>
                    <a:gd name="T46" fmla="*/ 48 w 151"/>
                    <a:gd name="T47" fmla="*/ 40 h 47"/>
                    <a:gd name="T48" fmla="*/ 56 w 151"/>
                    <a:gd name="T49" fmla="*/ 38 h 47"/>
                    <a:gd name="T50" fmla="*/ 65 w 151"/>
                    <a:gd name="T51" fmla="*/ 37 h 47"/>
                    <a:gd name="T52" fmla="*/ 74 w 151"/>
                    <a:gd name="T53" fmla="*/ 35 h 47"/>
                    <a:gd name="T54" fmla="*/ 83 w 151"/>
                    <a:gd name="T55" fmla="*/ 32 h 47"/>
                    <a:gd name="T56" fmla="*/ 93 w 151"/>
                    <a:gd name="T57" fmla="*/ 32 h 47"/>
                    <a:gd name="T58" fmla="*/ 101 w 151"/>
                    <a:gd name="T59" fmla="*/ 29 h 47"/>
                    <a:gd name="T60" fmla="*/ 110 w 151"/>
                    <a:gd name="T61" fmla="*/ 29 h 47"/>
                    <a:gd name="T62" fmla="*/ 119 w 151"/>
                    <a:gd name="T63" fmla="*/ 28 h 47"/>
                    <a:gd name="T64" fmla="*/ 128 w 151"/>
                    <a:gd name="T65" fmla="*/ 26 h 47"/>
                    <a:gd name="T66" fmla="*/ 136 w 151"/>
                    <a:gd name="T67" fmla="*/ 24 h 47"/>
                    <a:gd name="T68" fmla="*/ 145 w 151"/>
                    <a:gd name="T69" fmla="*/ 22 h 47"/>
                    <a:gd name="T70" fmla="*/ 136 w 151"/>
                    <a:gd name="T71" fmla="*/ 21 h 47"/>
                    <a:gd name="T72" fmla="*/ 151 w 151"/>
                    <a:gd name="T73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1" h="47">
                      <a:moveTo>
                        <a:pt x="151" y="2"/>
                      </a:moveTo>
                      <a:lnTo>
                        <a:pt x="141" y="0"/>
                      </a:lnTo>
                      <a:lnTo>
                        <a:pt x="132" y="0"/>
                      </a:lnTo>
                      <a:lnTo>
                        <a:pt x="125" y="3"/>
                      </a:lnTo>
                      <a:lnTo>
                        <a:pt x="115" y="5"/>
                      </a:lnTo>
                      <a:lnTo>
                        <a:pt x="106" y="6"/>
                      </a:lnTo>
                      <a:lnTo>
                        <a:pt x="97" y="8"/>
                      </a:lnTo>
                      <a:lnTo>
                        <a:pt x="88" y="9"/>
                      </a:lnTo>
                      <a:lnTo>
                        <a:pt x="80" y="10"/>
                      </a:lnTo>
                      <a:lnTo>
                        <a:pt x="69" y="12"/>
                      </a:lnTo>
                      <a:lnTo>
                        <a:pt x="62" y="13"/>
                      </a:lnTo>
                      <a:lnTo>
                        <a:pt x="53" y="15"/>
                      </a:lnTo>
                      <a:lnTo>
                        <a:pt x="45" y="16"/>
                      </a:lnTo>
                      <a:lnTo>
                        <a:pt x="35" y="18"/>
                      </a:lnTo>
                      <a:lnTo>
                        <a:pt x="26" y="19"/>
                      </a:lnTo>
                      <a:lnTo>
                        <a:pt x="17" y="21"/>
                      </a:lnTo>
                      <a:lnTo>
                        <a:pt x="8" y="22"/>
                      </a:lnTo>
                      <a:lnTo>
                        <a:pt x="0" y="24"/>
                      </a:lnTo>
                      <a:lnTo>
                        <a:pt x="3" y="47"/>
                      </a:lnTo>
                      <a:lnTo>
                        <a:pt x="13" y="45"/>
                      </a:lnTo>
                      <a:lnTo>
                        <a:pt x="21" y="44"/>
                      </a:lnTo>
                      <a:lnTo>
                        <a:pt x="30" y="42"/>
                      </a:lnTo>
                      <a:lnTo>
                        <a:pt x="39" y="41"/>
                      </a:lnTo>
                      <a:lnTo>
                        <a:pt x="48" y="40"/>
                      </a:lnTo>
                      <a:lnTo>
                        <a:pt x="56" y="38"/>
                      </a:lnTo>
                      <a:lnTo>
                        <a:pt x="65" y="37"/>
                      </a:lnTo>
                      <a:lnTo>
                        <a:pt x="74" y="35"/>
                      </a:lnTo>
                      <a:lnTo>
                        <a:pt x="83" y="32"/>
                      </a:lnTo>
                      <a:lnTo>
                        <a:pt x="93" y="32"/>
                      </a:lnTo>
                      <a:lnTo>
                        <a:pt x="101" y="29"/>
                      </a:lnTo>
                      <a:lnTo>
                        <a:pt x="110" y="29"/>
                      </a:lnTo>
                      <a:lnTo>
                        <a:pt x="119" y="28"/>
                      </a:lnTo>
                      <a:lnTo>
                        <a:pt x="128" y="26"/>
                      </a:lnTo>
                      <a:lnTo>
                        <a:pt x="136" y="24"/>
                      </a:lnTo>
                      <a:lnTo>
                        <a:pt x="145" y="22"/>
                      </a:lnTo>
                      <a:lnTo>
                        <a:pt x="136" y="21"/>
                      </a:lnTo>
                      <a:lnTo>
                        <a:pt x="15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0" name="Freeform 119"/>
                <p:cNvSpPr>
                  <a:spLocks/>
                </p:cNvSpPr>
                <p:nvPr/>
              </p:nvSpPr>
              <p:spPr bwMode="auto">
                <a:xfrm>
                  <a:off x="5367" y="3185"/>
                  <a:ext cx="5" cy="8"/>
                </a:xfrm>
                <a:custGeom>
                  <a:avLst/>
                  <a:gdLst>
                    <a:gd name="T0" fmla="*/ 0 w 13"/>
                    <a:gd name="T1" fmla="*/ 23 h 23"/>
                    <a:gd name="T2" fmla="*/ 5 w 13"/>
                    <a:gd name="T3" fmla="*/ 23 h 23"/>
                    <a:gd name="T4" fmla="*/ 8 w 13"/>
                    <a:gd name="T5" fmla="*/ 20 h 23"/>
                    <a:gd name="T6" fmla="*/ 11 w 13"/>
                    <a:gd name="T7" fmla="*/ 16 h 23"/>
                    <a:gd name="T8" fmla="*/ 13 w 13"/>
                    <a:gd name="T9" fmla="*/ 13 h 23"/>
                    <a:gd name="T10" fmla="*/ 13 w 13"/>
                    <a:gd name="T11" fmla="*/ 8 h 23"/>
                    <a:gd name="T12" fmla="*/ 10 w 13"/>
                    <a:gd name="T13" fmla="*/ 4 h 23"/>
                    <a:gd name="T14" fmla="*/ 7 w 13"/>
                    <a:gd name="T15" fmla="*/ 1 h 23"/>
                    <a:gd name="T16" fmla="*/ 1 w 13"/>
                    <a:gd name="T17" fmla="*/ 0 h 23"/>
                    <a:gd name="T18" fmla="*/ 0 w 13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3">
                      <a:moveTo>
                        <a:pt x="0" y="23"/>
                      </a:moveTo>
                      <a:lnTo>
                        <a:pt x="5" y="23"/>
                      </a:lnTo>
                      <a:lnTo>
                        <a:pt x="8" y="20"/>
                      </a:lnTo>
                      <a:lnTo>
                        <a:pt x="11" y="16"/>
                      </a:lnTo>
                      <a:lnTo>
                        <a:pt x="13" y="13"/>
                      </a:lnTo>
                      <a:lnTo>
                        <a:pt x="13" y="8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1" name="Freeform 120"/>
                <p:cNvSpPr>
                  <a:spLocks/>
                </p:cNvSpPr>
                <p:nvPr/>
              </p:nvSpPr>
              <p:spPr bwMode="auto">
                <a:xfrm>
                  <a:off x="5326" y="3183"/>
                  <a:ext cx="42" cy="10"/>
                </a:xfrm>
                <a:custGeom>
                  <a:avLst/>
                  <a:gdLst>
                    <a:gd name="T0" fmla="*/ 0 w 126"/>
                    <a:gd name="T1" fmla="*/ 16 h 28"/>
                    <a:gd name="T2" fmla="*/ 8 w 126"/>
                    <a:gd name="T3" fmla="*/ 23 h 28"/>
                    <a:gd name="T4" fmla="*/ 16 w 126"/>
                    <a:gd name="T5" fmla="*/ 25 h 28"/>
                    <a:gd name="T6" fmla="*/ 23 w 126"/>
                    <a:gd name="T7" fmla="*/ 25 h 28"/>
                    <a:gd name="T8" fmla="*/ 30 w 126"/>
                    <a:gd name="T9" fmla="*/ 25 h 28"/>
                    <a:gd name="T10" fmla="*/ 37 w 126"/>
                    <a:gd name="T11" fmla="*/ 25 h 28"/>
                    <a:gd name="T12" fmla="*/ 45 w 126"/>
                    <a:gd name="T13" fmla="*/ 26 h 28"/>
                    <a:gd name="T14" fmla="*/ 52 w 126"/>
                    <a:gd name="T15" fmla="*/ 26 h 28"/>
                    <a:gd name="T16" fmla="*/ 59 w 126"/>
                    <a:gd name="T17" fmla="*/ 26 h 28"/>
                    <a:gd name="T18" fmla="*/ 72 w 126"/>
                    <a:gd name="T19" fmla="*/ 26 h 28"/>
                    <a:gd name="T20" fmla="*/ 80 w 126"/>
                    <a:gd name="T21" fmla="*/ 26 h 28"/>
                    <a:gd name="T22" fmla="*/ 87 w 126"/>
                    <a:gd name="T23" fmla="*/ 26 h 28"/>
                    <a:gd name="T24" fmla="*/ 94 w 126"/>
                    <a:gd name="T25" fmla="*/ 28 h 28"/>
                    <a:gd name="T26" fmla="*/ 101 w 126"/>
                    <a:gd name="T27" fmla="*/ 28 h 28"/>
                    <a:gd name="T28" fmla="*/ 109 w 126"/>
                    <a:gd name="T29" fmla="*/ 28 h 28"/>
                    <a:gd name="T30" fmla="*/ 125 w 126"/>
                    <a:gd name="T31" fmla="*/ 28 h 28"/>
                    <a:gd name="T32" fmla="*/ 126 w 126"/>
                    <a:gd name="T33" fmla="*/ 5 h 28"/>
                    <a:gd name="T34" fmla="*/ 119 w 126"/>
                    <a:gd name="T35" fmla="*/ 3 h 28"/>
                    <a:gd name="T36" fmla="*/ 110 w 126"/>
                    <a:gd name="T37" fmla="*/ 3 h 28"/>
                    <a:gd name="T38" fmla="*/ 103 w 126"/>
                    <a:gd name="T39" fmla="*/ 3 h 28"/>
                    <a:gd name="T40" fmla="*/ 96 w 126"/>
                    <a:gd name="T41" fmla="*/ 3 h 28"/>
                    <a:gd name="T42" fmla="*/ 88 w 126"/>
                    <a:gd name="T43" fmla="*/ 3 h 28"/>
                    <a:gd name="T44" fmla="*/ 81 w 126"/>
                    <a:gd name="T45" fmla="*/ 3 h 28"/>
                    <a:gd name="T46" fmla="*/ 74 w 126"/>
                    <a:gd name="T47" fmla="*/ 2 h 28"/>
                    <a:gd name="T48" fmla="*/ 59 w 126"/>
                    <a:gd name="T49" fmla="*/ 2 h 28"/>
                    <a:gd name="T50" fmla="*/ 52 w 126"/>
                    <a:gd name="T51" fmla="*/ 2 h 28"/>
                    <a:gd name="T52" fmla="*/ 46 w 126"/>
                    <a:gd name="T53" fmla="*/ 2 h 28"/>
                    <a:gd name="T54" fmla="*/ 39 w 126"/>
                    <a:gd name="T55" fmla="*/ 0 h 28"/>
                    <a:gd name="T56" fmla="*/ 32 w 126"/>
                    <a:gd name="T57" fmla="*/ 0 h 28"/>
                    <a:gd name="T58" fmla="*/ 24 w 126"/>
                    <a:gd name="T59" fmla="*/ 0 h 28"/>
                    <a:gd name="T60" fmla="*/ 10 w 126"/>
                    <a:gd name="T61" fmla="*/ 0 h 28"/>
                    <a:gd name="T62" fmla="*/ 20 w 126"/>
                    <a:gd name="T63" fmla="*/ 7 h 28"/>
                    <a:gd name="T64" fmla="*/ 0 w 126"/>
                    <a:gd name="T65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6" h="28">
                      <a:moveTo>
                        <a:pt x="0" y="16"/>
                      </a:moveTo>
                      <a:lnTo>
                        <a:pt x="8" y="23"/>
                      </a:lnTo>
                      <a:lnTo>
                        <a:pt x="16" y="25"/>
                      </a:lnTo>
                      <a:lnTo>
                        <a:pt x="23" y="25"/>
                      </a:lnTo>
                      <a:lnTo>
                        <a:pt x="30" y="25"/>
                      </a:lnTo>
                      <a:lnTo>
                        <a:pt x="37" y="25"/>
                      </a:lnTo>
                      <a:lnTo>
                        <a:pt x="45" y="26"/>
                      </a:lnTo>
                      <a:lnTo>
                        <a:pt x="52" y="26"/>
                      </a:lnTo>
                      <a:lnTo>
                        <a:pt x="59" y="26"/>
                      </a:lnTo>
                      <a:lnTo>
                        <a:pt x="72" y="26"/>
                      </a:lnTo>
                      <a:lnTo>
                        <a:pt x="80" y="26"/>
                      </a:lnTo>
                      <a:lnTo>
                        <a:pt x="87" y="26"/>
                      </a:lnTo>
                      <a:lnTo>
                        <a:pt x="94" y="28"/>
                      </a:lnTo>
                      <a:lnTo>
                        <a:pt x="101" y="28"/>
                      </a:lnTo>
                      <a:lnTo>
                        <a:pt x="109" y="28"/>
                      </a:lnTo>
                      <a:lnTo>
                        <a:pt x="125" y="28"/>
                      </a:lnTo>
                      <a:lnTo>
                        <a:pt x="126" y="5"/>
                      </a:lnTo>
                      <a:lnTo>
                        <a:pt x="119" y="3"/>
                      </a:lnTo>
                      <a:lnTo>
                        <a:pt x="110" y="3"/>
                      </a:lnTo>
                      <a:lnTo>
                        <a:pt x="103" y="3"/>
                      </a:lnTo>
                      <a:lnTo>
                        <a:pt x="96" y="3"/>
                      </a:lnTo>
                      <a:lnTo>
                        <a:pt x="88" y="3"/>
                      </a:lnTo>
                      <a:lnTo>
                        <a:pt x="81" y="3"/>
                      </a:lnTo>
                      <a:lnTo>
                        <a:pt x="74" y="2"/>
                      </a:lnTo>
                      <a:lnTo>
                        <a:pt x="59" y="2"/>
                      </a:lnTo>
                      <a:lnTo>
                        <a:pt x="52" y="2"/>
                      </a:lnTo>
                      <a:lnTo>
                        <a:pt x="46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20" y="7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2" name="Freeform 121"/>
                <p:cNvSpPr>
                  <a:spLocks/>
                </p:cNvSpPr>
                <p:nvPr/>
              </p:nvSpPr>
              <p:spPr bwMode="auto">
                <a:xfrm>
                  <a:off x="5256" y="2907"/>
                  <a:ext cx="76" cy="282"/>
                </a:xfrm>
                <a:custGeom>
                  <a:avLst/>
                  <a:gdLst>
                    <a:gd name="T0" fmla="*/ 7 w 228"/>
                    <a:gd name="T1" fmla="*/ 34 h 844"/>
                    <a:gd name="T2" fmla="*/ 22 w 228"/>
                    <a:gd name="T3" fmla="*/ 88 h 844"/>
                    <a:gd name="T4" fmla="*/ 35 w 228"/>
                    <a:gd name="T5" fmla="*/ 143 h 844"/>
                    <a:gd name="T6" fmla="*/ 48 w 228"/>
                    <a:gd name="T7" fmla="*/ 200 h 844"/>
                    <a:gd name="T8" fmla="*/ 61 w 228"/>
                    <a:gd name="T9" fmla="*/ 255 h 844"/>
                    <a:gd name="T10" fmla="*/ 74 w 228"/>
                    <a:gd name="T11" fmla="*/ 312 h 844"/>
                    <a:gd name="T12" fmla="*/ 85 w 228"/>
                    <a:gd name="T13" fmla="*/ 369 h 844"/>
                    <a:gd name="T14" fmla="*/ 99 w 228"/>
                    <a:gd name="T15" fmla="*/ 425 h 844"/>
                    <a:gd name="T16" fmla="*/ 110 w 228"/>
                    <a:gd name="T17" fmla="*/ 481 h 844"/>
                    <a:gd name="T18" fmla="*/ 122 w 228"/>
                    <a:gd name="T19" fmla="*/ 534 h 844"/>
                    <a:gd name="T20" fmla="*/ 133 w 228"/>
                    <a:gd name="T21" fmla="*/ 587 h 844"/>
                    <a:gd name="T22" fmla="*/ 147 w 228"/>
                    <a:gd name="T23" fmla="*/ 639 h 844"/>
                    <a:gd name="T24" fmla="*/ 160 w 228"/>
                    <a:gd name="T25" fmla="*/ 689 h 844"/>
                    <a:gd name="T26" fmla="*/ 173 w 228"/>
                    <a:gd name="T27" fmla="*/ 737 h 844"/>
                    <a:gd name="T28" fmla="*/ 186 w 228"/>
                    <a:gd name="T29" fmla="*/ 782 h 844"/>
                    <a:gd name="T30" fmla="*/ 199 w 228"/>
                    <a:gd name="T31" fmla="*/ 824 h 844"/>
                    <a:gd name="T32" fmla="*/ 228 w 228"/>
                    <a:gd name="T33" fmla="*/ 835 h 844"/>
                    <a:gd name="T34" fmla="*/ 215 w 228"/>
                    <a:gd name="T35" fmla="*/ 795 h 844"/>
                    <a:gd name="T36" fmla="*/ 202 w 228"/>
                    <a:gd name="T37" fmla="*/ 753 h 844"/>
                    <a:gd name="T38" fmla="*/ 189 w 228"/>
                    <a:gd name="T39" fmla="*/ 706 h 844"/>
                    <a:gd name="T40" fmla="*/ 176 w 228"/>
                    <a:gd name="T41" fmla="*/ 658 h 844"/>
                    <a:gd name="T42" fmla="*/ 164 w 228"/>
                    <a:gd name="T43" fmla="*/ 609 h 844"/>
                    <a:gd name="T44" fmla="*/ 151 w 228"/>
                    <a:gd name="T45" fmla="*/ 556 h 844"/>
                    <a:gd name="T46" fmla="*/ 139 w 228"/>
                    <a:gd name="T47" fmla="*/ 504 h 844"/>
                    <a:gd name="T48" fmla="*/ 126 w 228"/>
                    <a:gd name="T49" fmla="*/ 449 h 844"/>
                    <a:gd name="T50" fmla="*/ 115 w 228"/>
                    <a:gd name="T51" fmla="*/ 392 h 844"/>
                    <a:gd name="T52" fmla="*/ 101 w 228"/>
                    <a:gd name="T53" fmla="*/ 337 h 844"/>
                    <a:gd name="T54" fmla="*/ 90 w 228"/>
                    <a:gd name="T55" fmla="*/ 280 h 844"/>
                    <a:gd name="T56" fmla="*/ 77 w 228"/>
                    <a:gd name="T57" fmla="*/ 223 h 844"/>
                    <a:gd name="T58" fmla="*/ 64 w 228"/>
                    <a:gd name="T59" fmla="*/ 166 h 844"/>
                    <a:gd name="T60" fmla="*/ 51 w 228"/>
                    <a:gd name="T61" fmla="*/ 111 h 844"/>
                    <a:gd name="T62" fmla="*/ 37 w 228"/>
                    <a:gd name="T63" fmla="*/ 54 h 844"/>
                    <a:gd name="T64" fmla="*/ 23 w 228"/>
                    <a:gd name="T65" fmla="*/ 0 h 8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28" h="844">
                      <a:moveTo>
                        <a:pt x="0" y="6"/>
                      </a:moveTo>
                      <a:lnTo>
                        <a:pt x="7" y="34"/>
                      </a:lnTo>
                      <a:lnTo>
                        <a:pt x="14" y="60"/>
                      </a:lnTo>
                      <a:lnTo>
                        <a:pt x="22" y="88"/>
                      </a:lnTo>
                      <a:lnTo>
                        <a:pt x="27" y="115"/>
                      </a:lnTo>
                      <a:lnTo>
                        <a:pt x="35" y="143"/>
                      </a:lnTo>
                      <a:lnTo>
                        <a:pt x="42" y="172"/>
                      </a:lnTo>
                      <a:lnTo>
                        <a:pt x="48" y="200"/>
                      </a:lnTo>
                      <a:lnTo>
                        <a:pt x="53" y="227"/>
                      </a:lnTo>
                      <a:lnTo>
                        <a:pt x="61" y="255"/>
                      </a:lnTo>
                      <a:lnTo>
                        <a:pt x="67" y="284"/>
                      </a:lnTo>
                      <a:lnTo>
                        <a:pt x="74" y="312"/>
                      </a:lnTo>
                      <a:lnTo>
                        <a:pt x="80" y="341"/>
                      </a:lnTo>
                      <a:lnTo>
                        <a:pt x="85" y="369"/>
                      </a:lnTo>
                      <a:lnTo>
                        <a:pt x="93" y="396"/>
                      </a:lnTo>
                      <a:lnTo>
                        <a:pt x="99" y="425"/>
                      </a:lnTo>
                      <a:lnTo>
                        <a:pt x="104" y="453"/>
                      </a:lnTo>
                      <a:lnTo>
                        <a:pt x="110" y="481"/>
                      </a:lnTo>
                      <a:lnTo>
                        <a:pt x="116" y="508"/>
                      </a:lnTo>
                      <a:lnTo>
                        <a:pt x="122" y="534"/>
                      </a:lnTo>
                      <a:lnTo>
                        <a:pt x="129" y="561"/>
                      </a:lnTo>
                      <a:lnTo>
                        <a:pt x="133" y="587"/>
                      </a:lnTo>
                      <a:lnTo>
                        <a:pt x="141" y="614"/>
                      </a:lnTo>
                      <a:lnTo>
                        <a:pt x="147" y="639"/>
                      </a:lnTo>
                      <a:lnTo>
                        <a:pt x="152" y="664"/>
                      </a:lnTo>
                      <a:lnTo>
                        <a:pt x="160" y="689"/>
                      </a:lnTo>
                      <a:lnTo>
                        <a:pt x="165" y="713"/>
                      </a:lnTo>
                      <a:lnTo>
                        <a:pt x="173" y="737"/>
                      </a:lnTo>
                      <a:lnTo>
                        <a:pt x="179" y="758"/>
                      </a:lnTo>
                      <a:lnTo>
                        <a:pt x="186" y="782"/>
                      </a:lnTo>
                      <a:lnTo>
                        <a:pt x="192" y="802"/>
                      </a:lnTo>
                      <a:lnTo>
                        <a:pt x="199" y="824"/>
                      </a:lnTo>
                      <a:lnTo>
                        <a:pt x="208" y="844"/>
                      </a:lnTo>
                      <a:lnTo>
                        <a:pt x="228" y="835"/>
                      </a:lnTo>
                      <a:lnTo>
                        <a:pt x="222" y="817"/>
                      </a:lnTo>
                      <a:lnTo>
                        <a:pt x="215" y="795"/>
                      </a:lnTo>
                      <a:lnTo>
                        <a:pt x="209" y="774"/>
                      </a:lnTo>
                      <a:lnTo>
                        <a:pt x="202" y="753"/>
                      </a:lnTo>
                      <a:lnTo>
                        <a:pt x="195" y="729"/>
                      </a:lnTo>
                      <a:lnTo>
                        <a:pt x="189" y="706"/>
                      </a:lnTo>
                      <a:lnTo>
                        <a:pt x="183" y="683"/>
                      </a:lnTo>
                      <a:lnTo>
                        <a:pt x="176" y="658"/>
                      </a:lnTo>
                      <a:lnTo>
                        <a:pt x="170" y="633"/>
                      </a:lnTo>
                      <a:lnTo>
                        <a:pt x="164" y="609"/>
                      </a:lnTo>
                      <a:lnTo>
                        <a:pt x="157" y="582"/>
                      </a:lnTo>
                      <a:lnTo>
                        <a:pt x="151" y="556"/>
                      </a:lnTo>
                      <a:lnTo>
                        <a:pt x="145" y="530"/>
                      </a:lnTo>
                      <a:lnTo>
                        <a:pt x="139" y="504"/>
                      </a:lnTo>
                      <a:lnTo>
                        <a:pt x="133" y="475"/>
                      </a:lnTo>
                      <a:lnTo>
                        <a:pt x="126" y="449"/>
                      </a:lnTo>
                      <a:lnTo>
                        <a:pt x="120" y="421"/>
                      </a:lnTo>
                      <a:lnTo>
                        <a:pt x="115" y="392"/>
                      </a:lnTo>
                      <a:lnTo>
                        <a:pt x="109" y="364"/>
                      </a:lnTo>
                      <a:lnTo>
                        <a:pt x="101" y="337"/>
                      </a:lnTo>
                      <a:lnTo>
                        <a:pt x="96" y="307"/>
                      </a:lnTo>
                      <a:lnTo>
                        <a:pt x="90" y="280"/>
                      </a:lnTo>
                      <a:lnTo>
                        <a:pt x="84" y="251"/>
                      </a:lnTo>
                      <a:lnTo>
                        <a:pt x="77" y="223"/>
                      </a:lnTo>
                      <a:lnTo>
                        <a:pt x="71" y="195"/>
                      </a:lnTo>
                      <a:lnTo>
                        <a:pt x="64" y="166"/>
                      </a:lnTo>
                      <a:lnTo>
                        <a:pt x="56" y="137"/>
                      </a:lnTo>
                      <a:lnTo>
                        <a:pt x="51" y="111"/>
                      </a:lnTo>
                      <a:lnTo>
                        <a:pt x="43" y="82"/>
                      </a:lnTo>
                      <a:lnTo>
                        <a:pt x="37" y="54"/>
                      </a:lnTo>
                      <a:lnTo>
                        <a:pt x="29" y="28"/>
                      </a:lnTo>
                      <a:lnTo>
                        <a:pt x="23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3" name="Freeform 122"/>
                <p:cNvSpPr>
                  <a:spLocks/>
                </p:cNvSpPr>
                <p:nvPr/>
              </p:nvSpPr>
              <p:spPr bwMode="auto">
                <a:xfrm>
                  <a:off x="5325" y="3183"/>
                  <a:ext cx="8" cy="5"/>
                </a:xfrm>
                <a:custGeom>
                  <a:avLst/>
                  <a:gdLst>
                    <a:gd name="T0" fmla="*/ 23 w 23"/>
                    <a:gd name="T1" fmla="*/ 9 h 15"/>
                    <a:gd name="T2" fmla="*/ 21 w 23"/>
                    <a:gd name="T3" fmla="*/ 3 h 15"/>
                    <a:gd name="T4" fmla="*/ 18 w 23"/>
                    <a:gd name="T5" fmla="*/ 0 h 15"/>
                    <a:gd name="T6" fmla="*/ 13 w 23"/>
                    <a:gd name="T7" fmla="*/ 0 h 15"/>
                    <a:gd name="T8" fmla="*/ 9 w 23"/>
                    <a:gd name="T9" fmla="*/ 0 h 15"/>
                    <a:gd name="T10" fmla="*/ 5 w 23"/>
                    <a:gd name="T11" fmla="*/ 2 h 15"/>
                    <a:gd name="T12" fmla="*/ 2 w 23"/>
                    <a:gd name="T13" fmla="*/ 5 h 15"/>
                    <a:gd name="T14" fmla="*/ 0 w 23"/>
                    <a:gd name="T15" fmla="*/ 9 h 15"/>
                    <a:gd name="T16" fmla="*/ 0 w 23"/>
                    <a:gd name="T17" fmla="*/ 15 h 15"/>
                    <a:gd name="T18" fmla="*/ 23 w 23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5">
                      <a:moveTo>
                        <a:pt x="23" y="9"/>
                      </a:moveTo>
                      <a:lnTo>
                        <a:pt x="21" y="3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4" name="Freeform 123"/>
                <p:cNvSpPr>
                  <a:spLocks/>
                </p:cNvSpPr>
                <p:nvPr/>
              </p:nvSpPr>
              <p:spPr bwMode="auto">
                <a:xfrm>
                  <a:off x="5220" y="3153"/>
                  <a:ext cx="4" cy="7"/>
                </a:xfrm>
                <a:custGeom>
                  <a:avLst/>
                  <a:gdLst>
                    <a:gd name="T0" fmla="*/ 10 w 13"/>
                    <a:gd name="T1" fmla="*/ 0 h 21"/>
                    <a:gd name="T2" fmla="*/ 5 w 13"/>
                    <a:gd name="T3" fmla="*/ 0 h 21"/>
                    <a:gd name="T4" fmla="*/ 3 w 13"/>
                    <a:gd name="T5" fmla="*/ 2 h 21"/>
                    <a:gd name="T6" fmla="*/ 0 w 13"/>
                    <a:gd name="T7" fmla="*/ 7 h 21"/>
                    <a:gd name="T8" fmla="*/ 0 w 13"/>
                    <a:gd name="T9" fmla="*/ 11 h 21"/>
                    <a:gd name="T10" fmla="*/ 1 w 13"/>
                    <a:gd name="T11" fmla="*/ 16 h 21"/>
                    <a:gd name="T12" fmla="*/ 3 w 13"/>
                    <a:gd name="T13" fmla="*/ 18 h 21"/>
                    <a:gd name="T14" fmla="*/ 7 w 13"/>
                    <a:gd name="T15" fmla="*/ 21 h 21"/>
                    <a:gd name="T16" fmla="*/ 13 w 13"/>
                    <a:gd name="T17" fmla="*/ 21 h 21"/>
                    <a:gd name="T18" fmla="*/ 10 w 1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1">
                      <a:moveTo>
                        <a:pt x="10" y="0"/>
                      </a:move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7" y="21"/>
                      </a:lnTo>
                      <a:lnTo>
                        <a:pt x="13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5" name="Freeform 124"/>
                <p:cNvSpPr>
                  <a:spLocks/>
                </p:cNvSpPr>
                <p:nvPr/>
              </p:nvSpPr>
              <p:spPr bwMode="auto">
                <a:xfrm>
                  <a:off x="5223" y="3127"/>
                  <a:ext cx="90" cy="33"/>
                </a:xfrm>
                <a:custGeom>
                  <a:avLst/>
                  <a:gdLst>
                    <a:gd name="T0" fmla="*/ 257 w 270"/>
                    <a:gd name="T1" fmla="*/ 0 h 100"/>
                    <a:gd name="T2" fmla="*/ 244 w 270"/>
                    <a:gd name="T3" fmla="*/ 9 h 100"/>
                    <a:gd name="T4" fmla="*/ 230 w 270"/>
                    <a:gd name="T5" fmla="*/ 17 h 100"/>
                    <a:gd name="T6" fmla="*/ 215 w 270"/>
                    <a:gd name="T7" fmla="*/ 23 h 100"/>
                    <a:gd name="T8" fmla="*/ 199 w 270"/>
                    <a:gd name="T9" fmla="*/ 31 h 100"/>
                    <a:gd name="T10" fmla="*/ 184 w 270"/>
                    <a:gd name="T11" fmla="*/ 38 h 100"/>
                    <a:gd name="T12" fmla="*/ 168 w 270"/>
                    <a:gd name="T13" fmla="*/ 42 h 100"/>
                    <a:gd name="T14" fmla="*/ 152 w 270"/>
                    <a:gd name="T15" fmla="*/ 48 h 100"/>
                    <a:gd name="T16" fmla="*/ 136 w 270"/>
                    <a:gd name="T17" fmla="*/ 52 h 100"/>
                    <a:gd name="T18" fmla="*/ 119 w 270"/>
                    <a:gd name="T19" fmla="*/ 57 h 100"/>
                    <a:gd name="T20" fmla="*/ 102 w 270"/>
                    <a:gd name="T21" fmla="*/ 61 h 100"/>
                    <a:gd name="T22" fmla="*/ 86 w 270"/>
                    <a:gd name="T23" fmla="*/ 64 h 100"/>
                    <a:gd name="T24" fmla="*/ 68 w 270"/>
                    <a:gd name="T25" fmla="*/ 68 h 100"/>
                    <a:gd name="T26" fmla="*/ 51 w 270"/>
                    <a:gd name="T27" fmla="*/ 71 h 100"/>
                    <a:gd name="T28" fmla="*/ 35 w 270"/>
                    <a:gd name="T29" fmla="*/ 74 h 100"/>
                    <a:gd name="T30" fmla="*/ 17 w 270"/>
                    <a:gd name="T31" fmla="*/ 76 h 100"/>
                    <a:gd name="T32" fmla="*/ 0 w 270"/>
                    <a:gd name="T33" fmla="*/ 79 h 100"/>
                    <a:gd name="T34" fmla="*/ 3 w 270"/>
                    <a:gd name="T35" fmla="*/ 100 h 100"/>
                    <a:gd name="T36" fmla="*/ 20 w 270"/>
                    <a:gd name="T37" fmla="*/ 99 h 100"/>
                    <a:gd name="T38" fmla="*/ 38 w 270"/>
                    <a:gd name="T39" fmla="*/ 96 h 100"/>
                    <a:gd name="T40" fmla="*/ 55 w 270"/>
                    <a:gd name="T41" fmla="*/ 95 h 100"/>
                    <a:gd name="T42" fmla="*/ 73 w 270"/>
                    <a:gd name="T43" fmla="*/ 90 h 100"/>
                    <a:gd name="T44" fmla="*/ 90 w 270"/>
                    <a:gd name="T45" fmla="*/ 87 h 100"/>
                    <a:gd name="T46" fmla="*/ 107 w 270"/>
                    <a:gd name="T47" fmla="*/ 84 h 100"/>
                    <a:gd name="T48" fmla="*/ 125 w 270"/>
                    <a:gd name="T49" fmla="*/ 80 h 100"/>
                    <a:gd name="T50" fmla="*/ 142 w 270"/>
                    <a:gd name="T51" fmla="*/ 76 h 100"/>
                    <a:gd name="T52" fmla="*/ 160 w 270"/>
                    <a:gd name="T53" fmla="*/ 71 h 100"/>
                    <a:gd name="T54" fmla="*/ 176 w 270"/>
                    <a:gd name="T55" fmla="*/ 64 h 100"/>
                    <a:gd name="T56" fmla="*/ 192 w 270"/>
                    <a:gd name="T57" fmla="*/ 60 h 100"/>
                    <a:gd name="T58" fmla="*/ 209 w 270"/>
                    <a:gd name="T59" fmla="*/ 52 h 100"/>
                    <a:gd name="T60" fmla="*/ 224 w 270"/>
                    <a:gd name="T61" fmla="*/ 45 h 100"/>
                    <a:gd name="T62" fmla="*/ 240 w 270"/>
                    <a:gd name="T63" fmla="*/ 38 h 100"/>
                    <a:gd name="T64" fmla="*/ 256 w 270"/>
                    <a:gd name="T65" fmla="*/ 29 h 100"/>
                    <a:gd name="T66" fmla="*/ 270 w 270"/>
                    <a:gd name="T67" fmla="*/ 19 h 100"/>
                    <a:gd name="T68" fmla="*/ 257 w 270"/>
                    <a:gd name="T69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0" h="100">
                      <a:moveTo>
                        <a:pt x="257" y="0"/>
                      </a:moveTo>
                      <a:lnTo>
                        <a:pt x="244" y="9"/>
                      </a:lnTo>
                      <a:lnTo>
                        <a:pt x="230" y="17"/>
                      </a:lnTo>
                      <a:lnTo>
                        <a:pt x="215" y="23"/>
                      </a:lnTo>
                      <a:lnTo>
                        <a:pt x="199" y="31"/>
                      </a:lnTo>
                      <a:lnTo>
                        <a:pt x="184" y="38"/>
                      </a:lnTo>
                      <a:lnTo>
                        <a:pt x="168" y="42"/>
                      </a:lnTo>
                      <a:lnTo>
                        <a:pt x="152" y="48"/>
                      </a:lnTo>
                      <a:lnTo>
                        <a:pt x="136" y="52"/>
                      </a:lnTo>
                      <a:lnTo>
                        <a:pt x="119" y="57"/>
                      </a:lnTo>
                      <a:lnTo>
                        <a:pt x="102" y="61"/>
                      </a:lnTo>
                      <a:lnTo>
                        <a:pt x="86" y="64"/>
                      </a:lnTo>
                      <a:lnTo>
                        <a:pt x="68" y="68"/>
                      </a:lnTo>
                      <a:lnTo>
                        <a:pt x="51" y="71"/>
                      </a:lnTo>
                      <a:lnTo>
                        <a:pt x="35" y="74"/>
                      </a:lnTo>
                      <a:lnTo>
                        <a:pt x="17" y="76"/>
                      </a:lnTo>
                      <a:lnTo>
                        <a:pt x="0" y="79"/>
                      </a:lnTo>
                      <a:lnTo>
                        <a:pt x="3" y="100"/>
                      </a:lnTo>
                      <a:lnTo>
                        <a:pt x="20" y="99"/>
                      </a:lnTo>
                      <a:lnTo>
                        <a:pt x="38" y="96"/>
                      </a:lnTo>
                      <a:lnTo>
                        <a:pt x="55" y="95"/>
                      </a:lnTo>
                      <a:lnTo>
                        <a:pt x="73" y="90"/>
                      </a:lnTo>
                      <a:lnTo>
                        <a:pt x="90" y="87"/>
                      </a:lnTo>
                      <a:lnTo>
                        <a:pt x="107" y="84"/>
                      </a:lnTo>
                      <a:lnTo>
                        <a:pt x="125" y="80"/>
                      </a:lnTo>
                      <a:lnTo>
                        <a:pt x="142" y="76"/>
                      </a:lnTo>
                      <a:lnTo>
                        <a:pt x="160" y="71"/>
                      </a:lnTo>
                      <a:lnTo>
                        <a:pt x="176" y="64"/>
                      </a:lnTo>
                      <a:lnTo>
                        <a:pt x="192" y="60"/>
                      </a:lnTo>
                      <a:lnTo>
                        <a:pt x="209" y="52"/>
                      </a:lnTo>
                      <a:lnTo>
                        <a:pt x="224" y="45"/>
                      </a:lnTo>
                      <a:lnTo>
                        <a:pt x="240" y="38"/>
                      </a:lnTo>
                      <a:lnTo>
                        <a:pt x="256" y="29"/>
                      </a:lnTo>
                      <a:lnTo>
                        <a:pt x="270" y="19"/>
                      </a:ln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6" name="Freeform 125"/>
                <p:cNvSpPr>
                  <a:spLocks/>
                </p:cNvSpPr>
                <p:nvPr/>
              </p:nvSpPr>
              <p:spPr bwMode="auto">
                <a:xfrm>
                  <a:off x="5221" y="3153"/>
                  <a:ext cx="7" cy="7"/>
                </a:xfrm>
                <a:custGeom>
                  <a:avLst/>
                  <a:gdLst>
                    <a:gd name="T0" fmla="*/ 13 w 19"/>
                    <a:gd name="T1" fmla="*/ 20 h 20"/>
                    <a:gd name="T2" fmla="*/ 17 w 19"/>
                    <a:gd name="T3" fmla="*/ 17 h 20"/>
                    <a:gd name="T4" fmla="*/ 19 w 19"/>
                    <a:gd name="T5" fmla="*/ 11 h 20"/>
                    <a:gd name="T6" fmla="*/ 19 w 19"/>
                    <a:gd name="T7" fmla="*/ 8 h 20"/>
                    <a:gd name="T8" fmla="*/ 17 w 19"/>
                    <a:gd name="T9" fmla="*/ 4 h 20"/>
                    <a:gd name="T10" fmla="*/ 13 w 19"/>
                    <a:gd name="T11" fmla="*/ 1 h 20"/>
                    <a:gd name="T12" fmla="*/ 10 w 19"/>
                    <a:gd name="T13" fmla="*/ 0 h 20"/>
                    <a:gd name="T14" fmla="*/ 6 w 19"/>
                    <a:gd name="T15" fmla="*/ 0 h 20"/>
                    <a:gd name="T16" fmla="*/ 0 w 19"/>
                    <a:gd name="T17" fmla="*/ 1 h 20"/>
                    <a:gd name="T18" fmla="*/ 13 w 19"/>
                    <a:gd name="T1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0">
                      <a:moveTo>
                        <a:pt x="13" y="20"/>
                      </a:moveTo>
                      <a:lnTo>
                        <a:pt x="17" y="17"/>
                      </a:lnTo>
                      <a:lnTo>
                        <a:pt x="19" y="11"/>
                      </a:lnTo>
                      <a:lnTo>
                        <a:pt x="19" y="8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7" name="Freeform 126"/>
                <p:cNvSpPr>
                  <a:spLocks/>
                </p:cNvSpPr>
                <p:nvPr/>
              </p:nvSpPr>
              <p:spPr bwMode="auto">
                <a:xfrm>
                  <a:off x="4753" y="2690"/>
                  <a:ext cx="329" cy="669"/>
                </a:xfrm>
                <a:custGeom>
                  <a:avLst/>
                  <a:gdLst>
                    <a:gd name="T0" fmla="*/ 36 w 989"/>
                    <a:gd name="T1" fmla="*/ 46 h 2006"/>
                    <a:gd name="T2" fmla="*/ 35 w 989"/>
                    <a:gd name="T3" fmla="*/ 158 h 2006"/>
                    <a:gd name="T4" fmla="*/ 25 w 989"/>
                    <a:gd name="T5" fmla="*/ 279 h 2006"/>
                    <a:gd name="T6" fmla="*/ 10 w 989"/>
                    <a:gd name="T7" fmla="*/ 384 h 2006"/>
                    <a:gd name="T8" fmla="*/ 26 w 989"/>
                    <a:gd name="T9" fmla="*/ 429 h 2006"/>
                    <a:gd name="T10" fmla="*/ 73 w 989"/>
                    <a:gd name="T11" fmla="*/ 441 h 2006"/>
                    <a:gd name="T12" fmla="*/ 118 w 989"/>
                    <a:gd name="T13" fmla="*/ 452 h 2006"/>
                    <a:gd name="T14" fmla="*/ 164 w 989"/>
                    <a:gd name="T15" fmla="*/ 464 h 2006"/>
                    <a:gd name="T16" fmla="*/ 208 w 989"/>
                    <a:gd name="T17" fmla="*/ 473 h 2006"/>
                    <a:gd name="T18" fmla="*/ 251 w 989"/>
                    <a:gd name="T19" fmla="*/ 483 h 2006"/>
                    <a:gd name="T20" fmla="*/ 295 w 989"/>
                    <a:gd name="T21" fmla="*/ 493 h 2006"/>
                    <a:gd name="T22" fmla="*/ 339 w 989"/>
                    <a:gd name="T23" fmla="*/ 503 h 2006"/>
                    <a:gd name="T24" fmla="*/ 381 w 989"/>
                    <a:gd name="T25" fmla="*/ 512 h 2006"/>
                    <a:gd name="T26" fmla="*/ 423 w 989"/>
                    <a:gd name="T27" fmla="*/ 523 h 2006"/>
                    <a:gd name="T28" fmla="*/ 467 w 989"/>
                    <a:gd name="T29" fmla="*/ 534 h 2006"/>
                    <a:gd name="T30" fmla="*/ 509 w 989"/>
                    <a:gd name="T31" fmla="*/ 545 h 2006"/>
                    <a:gd name="T32" fmla="*/ 551 w 989"/>
                    <a:gd name="T33" fmla="*/ 557 h 2006"/>
                    <a:gd name="T34" fmla="*/ 593 w 989"/>
                    <a:gd name="T35" fmla="*/ 571 h 2006"/>
                    <a:gd name="T36" fmla="*/ 637 w 989"/>
                    <a:gd name="T37" fmla="*/ 586 h 2006"/>
                    <a:gd name="T38" fmla="*/ 679 w 989"/>
                    <a:gd name="T39" fmla="*/ 602 h 2006"/>
                    <a:gd name="T40" fmla="*/ 692 w 989"/>
                    <a:gd name="T41" fmla="*/ 672 h 2006"/>
                    <a:gd name="T42" fmla="*/ 675 w 989"/>
                    <a:gd name="T43" fmla="*/ 810 h 2006"/>
                    <a:gd name="T44" fmla="*/ 659 w 989"/>
                    <a:gd name="T45" fmla="*/ 961 h 2006"/>
                    <a:gd name="T46" fmla="*/ 644 w 989"/>
                    <a:gd name="T47" fmla="*/ 1124 h 2006"/>
                    <a:gd name="T48" fmla="*/ 634 w 989"/>
                    <a:gd name="T49" fmla="*/ 1293 h 2006"/>
                    <a:gd name="T50" fmla="*/ 630 w 989"/>
                    <a:gd name="T51" fmla="*/ 1466 h 2006"/>
                    <a:gd name="T52" fmla="*/ 631 w 989"/>
                    <a:gd name="T53" fmla="*/ 1639 h 2006"/>
                    <a:gd name="T54" fmla="*/ 638 w 989"/>
                    <a:gd name="T55" fmla="*/ 1809 h 2006"/>
                    <a:gd name="T56" fmla="*/ 656 w 989"/>
                    <a:gd name="T57" fmla="*/ 1910 h 2006"/>
                    <a:gd name="T58" fmla="*/ 686 w 989"/>
                    <a:gd name="T59" fmla="*/ 1940 h 2006"/>
                    <a:gd name="T60" fmla="*/ 730 w 989"/>
                    <a:gd name="T61" fmla="*/ 1966 h 2006"/>
                    <a:gd name="T62" fmla="*/ 779 w 989"/>
                    <a:gd name="T63" fmla="*/ 1985 h 2006"/>
                    <a:gd name="T64" fmla="*/ 833 w 989"/>
                    <a:gd name="T65" fmla="*/ 1998 h 2006"/>
                    <a:gd name="T66" fmla="*/ 887 w 989"/>
                    <a:gd name="T67" fmla="*/ 2006 h 2006"/>
                    <a:gd name="T68" fmla="*/ 935 w 989"/>
                    <a:gd name="T69" fmla="*/ 2004 h 2006"/>
                    <a:gd name="T70" fmla="*/ 974 w 989"/>
                    <a:gd name="T71" fmla="*/ 1994 h 2006"/>
                    <a:gd name="T72" fmla="*/ 965 w 989"/>
                    <a:gd name="T73" fmla="*/ 1869 h 2006"/>
                    <a:gd name="T74" fmla="*/ 929 w 989"/>
                    <a:gd name="T75" fmla="*/ 1623 h 2006"/>
                    <a:gd name="T76" fmla="*/ 904 w 989"/>
                    <a:gd name="T77" fmla="*/ 1369 h 2006"/>
                    <a:gd name="T78" fmla="*/ 891 w 989"/>
                    <a:gd name="T79" fmla="*/ 1116 h 2006"/>
                    <a:gd name="T80" fmla="*/ 887 w 989"/>
                    <a:gd name="T81" fmla="*/ 870 h 2006"/>
                    <a:gd name="T82" fmla="*/ 896 w 989"/>
                    <a:gd name="T83" fmla="*/ 638 h 2006"/>
                    <a:gd name="T84" fmla="*/ 910 w 989"/>
                    <a:gd name="T85" fmla="*/ 429 h 2006"/>
                    <a:gd name="T86" fmla="*/ 935 w 989"/>
                    <a:gd name="T87" fmla="*/ 249 h 2006"/>
                    <a:gd name="T88" fmla="*/ 923 w 989"/>
                    <a:gd name="T89" fmla="*/ 169 h 2006"/>
                    <a:gd name="T90" fmla="*/ 867 w 989"/>
                    <a:gd name="T91" fmla="*/ 160 h 2006"/>
                    <a:gd name="T92" fmla="*/ 811 w 989"/>
                    <a:gd name="T93" fmla="*/ 151 h 2006"/>
                    <a:gd name="T94" fmla="*/ 755 w 989"/>
                    <a:gd name="T95" fmla="*/ 141 h 2006"/>
                    <a:gd name="T96" fmla="*/ 699 w 989"/>
                    <a:gd name="T97" fmla="*/ 129 h 2006"/>
                    <a:gd name="T98" fmla="*/ 641 w 989"/>
                    <a:gd name="T99" fmla="*/ 118 h 2006"/>
                    <a:gd name="T100" fmla="*/ 586 w 989"/>
                    <a:gd name="T101" fmla="*/ 107 h 2006"/>
                    <a:gd name="T102" fmla="*/ 528 w 989"/>
                    <a:gd name="T103" fmla="*/ 94 h 2006"/>
                    <a:gd name="T104" fmla="*/ 471 w 989"/>
                    <a:gd name="T105" fmla="*/ 83 h 2006"/>
                    <a:gd name="T106" fmla="*/ 413 w 989"/>
                    <a:gd name="T107" fmla="*/ 71 h 2006"/>
                    <a:gd name="T108" fmla="*/ 356 w 989"/>
                    <a:gd name="T109" fmla="*/ 58 h 2006"/>
                    <a:gd name="T110" fmla="*/ 298 w 989"/>
                    <a:gd name="T111" fmla="*/ 46 h 2006"/>
                    <a:gd name="T112" fmla="*/ 238 w 989"/>
                    <a:gd name="T113" fmla="*/ 36 h 2006"/>
                    <a:gd name="T114" fmla="*/ 180 w 989"/>
                    <a:gd name="T115" fmla="*/ 25 h 2006"/>
                    <a:gd name="T116" fmla="*/ 122 w 989"/>
                    <a:gd name="T117" fmla="*/ 14 h 2006"/>
                    <a:gd name="T118" fmla="*/ 61 w 989"/>
                    <a:gd name="T119" fmla="*/ 4 h 2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89" h="2006">
                      <a:moveTo>
                        <a:pt x="32" y="0"/>
                      </a:moveTo>
                      <a:lnTo>
                        <a:pt x="36" y="46"/>
                      </a:lnTo>
                      <a:lnTo>
                        <a:pt x="36" y="100"/>
                      </a:lnTo>
                      <a:lnTo>
                        <a:pt x="35" y="158"/>
                      </a:lnTo>
                      <a:lnTo>
                        <a:pt x="30" y="219"/>
                      </a:lnTo>
                      <a:lnTo>
                        <a:pt x="25" y="279"/>
                      </a:lnTo>
                      <a:lnTo>
                        <a:pt x="17" y="336"/>
                      </a:lnTo>
                      <a:lnTo>
                        <a:pt x="10" y="384"/>
                      </a:lnTo>
                      <a:lnTo>
                        <a:pt x="0" y="423"/>
                      </a:lnTo>
                      <a:lnTo>
                        <a:pt x="26" y="429"/>
                      </a:lnTo>
                      <a:lnTo>
                        <a:pt x="49" y="435"/>
                      </a:lnTo>
                      <a:lnTo>
                        <a:pt x="73" y="441"/>
                      </a:lnTo>
                      <a:lnTo>
                        <a:pt x="94" y="446"/>
                      </a:lnTo>
                      <a:lnTo>
                        <a:pt x="118" y="452"/>
                      </a:lnTo>
                      <a:lnTo>
                        <a:pt x="141" y="458"/>
                      </a:lnTo>
                      <a:lnTo>
                        <a:pt x="164" y="464"/>
                      </a:lnTo>
                      <a:lnTo>
                        <a:pt x="186" y="468"/>
                      </a:lnTo>
                      <a:lnTo>
                        <a:pt x="208" y="473"/>
                      </a:lnTo>
                      <a:lnTo>
                        <a:pt x="230" y="478"/>
                      </a:lnTo>
                      <a:lnTo>
                        <a:pt x="251" y="483"/>
                      </a:lnTo>
                      <a:lnTo>
                        <a:pt x="275" y="489"/>
                      </a:lnTo>
                      <a:lnTo>
                        <a:pt x="295" y="493"/>
                      </a:lnTo>
                      <a:lnTo>
                        <a:pt x="317" y="497"/>
                      </a:lnTo>
                      <a:lnTo>
                        <a:pt x="339" y="503"/>
                      </a:lnTo>
                      <a:lnTo>
                        <a:pt x="359" y="507"/>
                      </a:lnTo>
                      <a:lnTo>
                        <a:pt x="381" y="512"/>
                      </a:lnTo>
                      <a:lnTo>
                        <a:pt x="403" y="518"/>
                      </a:lnTo>
                      <a:lnTo>
                        <a:pt x="423" y="523"/>
                      </a:lnTo>
                      <a:lnTo>
                        <a:pt x="445" y="528"/>
                      </a:lnTo>
                      <a:lnTo>
                        <a:pt x="467" y="534"/>
                      </a:lnTo>
                      <a:lnTo>
                        <a:pt x="487" y="539"/>
                      </a:lnTo>
                      <a:lnTo>
                        <a:pt x="509" y="545"/>
                      </a:lnTo>
                      <a:lnTo>
                        <a:pt x="529" y="551"/>
                      </a:lnTo>
                      <a:lnTo>
                        <a:pt x="551" y="557"/>
                      </a:lnTo>
                      <a:lnTo>
                        <a:pt x="571" y="564"/>
                      </a:lnTo>
                      <a:lnTo>
                        <a:pt x="593" y="571"/>
                      </a:lnTo>
                      <a:lnTo>
                        <a:pt x="615" y="579"/>
                      </a:lnTo>
                      <a:lnTo>
                        <a:pt x="637" y="586"/>
                      </a:lnTo>
                      <a:lnTo>
                        <a:pt x="659" y="593"/>
                      </a:lnTo>
                      <a:lnTo>
                        <a:pt x="679" y="602"/>
                      </a:lnTo>
                      <a:lnTo>
                        <a:pt x="701" y="609"/>
                      </a:lnTo>
                      <a:lnTo>
                        <a:pt x="692" y="672"/>
                      </a:lnTo>
                      <a:lnTo>
                        <a:pt x="683" y="739"/>
                      </a:lnTo>
                      <a:lnTo>
                        <a:pt x="675" y="810"/>
                      </a:lnTo>
                      <a:lnTo>
                        <a:pt x="666" y="884"/>
                      </a:lnTo>
                      <a:lnTo>
                        <a:pt x="659" y="961"/>
                      </a:lnTo>
                      <a:lnTo>
                        <a:pt x="651" y="1041"/>
                      </a:lnTo>
                      <a:lnTo>
                        <a:pt x="644" y="1124"/>
                      </a:lnTo>
                      <a:lnTo>
                        <a:pt x="638" y="1209"/>
                      </a:lnTo>
                      <a:lnTo>
                        <a:pt x="634" y="1293"/>
                      </a:lnTo>
                      <a:lnTo>
                        <a:pt x="631" y="1379"/>
                      </a:lnTo>
                      <a:lnTo>
                        <a:pt x="630" y="1466"/>
                      </a:lnTo>
                      <a:lnTo>
                        <a:pt x="630" y="1553"/>
                      </a:lnTo>
                      <a:lnTo>
                        <a:pt x="631" y="1639"/>
                      </a:lnTo>
                      <a:lnTo>
                        <a:pt x="634" y="1725"/>
                      </a:lnTo>
                      <a:lnTo>
                        <a:pt x="638" y="1809"/>
                      </a:lnTo>
                      <a:lnTo>
                        <a:pt x="647" y="1894"/>
                      </a:lnTo>
                      <a:lnTo>
                        <a:pt x="656" y="1910"/>
                      </a:lnTo>
                      <a:lnTo>
                        <a:pt x="670" y="1926"/>
                      </a:lnTo>
                      <a:lnTo>
                        <a:pt x="686" y="1940"/>
                      </a:lnTo>
                      <a:lnTo>
                        <a:pt x="707" y="1955"/>
                      </a:lnTo>
                      <a:lnTo>
                        <a:pt x="730" y="1966"/>
                      </a:lnTo>
                      <a:lnTo>
                        <a:pt x="755" y="1977"/>
                      </a:lnTo>
                      <a:lnTo>
                        <a:pt x="779" y="1985"/>
                      </a:lnTo>
                      <a:lnTo>
                        <a:pt x="807" y="1993"/>
                      </a:lnTo>
                      <a:lnTo>
                        <a:pt x="833" y="1998"/>
                      </a:lnTo>
                      <a:lnTo>
                        <a:pt x="861" y="2003"/>
                      </a:lnTo>
                      <a:lnTo>
                        <a:pt x="887" y="2006"/>
                      </a:lnTo>
                      <a:lnTo>
                        <a:pt x="912" y="2006"/>
                      </a:lnTo>
                      <a:lnTo>
                        <a:pt x="935" y="2004"/>
                      </a:lnTo>
                      <a:lnTo>
                        <a:pt x="955" y="2000"/>
                      </a:lnTo>
                      <a:lnTo>
                        <a:pt x="974" y="1994"/>
                      </a:lnTo>
                      <a:lnTo>
                        <a:pt x="989" y="1987"/>
                      </a:lnTo>
                      <a:lnTo>
                        <a:pt x="965" y="1869"/>
                      </a:lnTo>
                      <a:lnTo>
                        <a:pt x="947" y="1747"/>
                      </a:lnTo>
                      <a:lnTo>
                        <a:pt x="929" y="1623"/>
                      </a:lnTo>
                      <a:lnTo>
                        <a:pt x="916" y="1497"/>
                      </a:lnTo>
                      <a:lnTo>
                        <a:pt x="904" y="1369"/>
                      </a:lnTo>
                      <a:lnTo>
                        <a:pt x="896" y="1242"/>
                      </a:lnTo>
                      <a:lnTo>
                        <a:pt x="891" y="1116"/>
                      </a:lnTo>
                      <a:lnTo>
                        <a:pt x="888" y="992"/>
                      </a:lnTo>
                      <a:lnTo>
                        <a:pt x="887" y="870"/>
                      </a:lnTo>
                      <a:lnTo>
                        <a:pt x="890" y="750"/>
                      </a:lnTo>
                      <a:lnTo>
                        <a:pt x="896" y="638"/>
                      </a:lnTo>
                      <a:lnTo>
                        <a:pt x="901" y="531"/>
                      </a:lnTo>
                      <a:lnTo>
                        <a:pt x="910" y="429"/>
                      </a:lnTo>
                      <a:lnTo>
                        <a:pt x="922" y="336"/>
                      </a:lnTo>
                      <a:lnTo>
                        <a:pt x="935" y="249"/>
                      </a:lnTo>
                      <a:lnTo>
                        <a:pt x="949" y="171"/>
                      </a:lnTo>
                      <a:lnTo>
                        <a:pt x="923" y="169"/>
                      </a:lnTo>
                      <a:lnTo>
                        <a:pt x="896" y="164"/>
                      </a:lnTo>
                      <a:lnTo>
                        <a:pt x="867" y="160"/>
                      </a:lnTo>
                      <a:lnTo>
                        <a:pt x="839" y="155"/>
                      </a:lnTo>
                      <a:lnTo>
                        <a:pt x="811" y="151"/>
                      </a:lnTo>
                      <a:lnTo>
                        <a:pt x="782" y="145"/>
                      </a:lnTo>
                      <a:lnTo>
                        <a:pt x="755" y="141"/>
                      </a:lnTo>
                      <a:lnTo>
                        <a:pt x="727" y="135"/>
                      </a:lnTo>
                      <a:lnTo>
                        <a:pt x="699" y="129"/>
                      </a:lnTo>
                      <a:lnTo>
                        <a:pt x="670" y="125"/>
                      </a:lnTo>
                      <a:lnTo>
                        <a:pt x="641" y="118"/>
                      </a:lnTo>
                      <a:lnTo>
                        <a:pt x="614" y="113"/>
                      </a:lnTo>
                      <a:lnTo>
                        <a:pt x="586" y="107"/>
                      </a:lnTo>
                      <a:lnTo>
                        <a:pt x="557" y="100"/>
                      </a:lnTo>
                      <a:lnTo>
                        <a:pt x="528" y="94"/>
                      </a:lnTo>
                      <a:lnTo>
                        <a:pt x="500" y="89"/>
                      </a:lnTo>
                      <a:lnTo>
                        <a:pt x="471" y="83"/>
                      </a:lnTo>
                      <a:lnTo>
                        <a:pt x="443" y="77"/>
                      </a:lnTo>
                      <a:lnTo>
                        <a:pt x="413" y="71"/>
                      </a:lnTo>
                      <a:lnTo>
                        <a:pt x="384" y="65"/>
                      </a:lnTo>
                      <a:lnTo>
                        <a:pt x="356" y="58"/>
                      </a:lnTo>
                      <a:lnTo>
                        <a:pt x="327" y="54"/>
                      </a:lnTo>
                      <a:lnTo>
                        <a:pt x="298" y="46"/>
                      </a:lnTo>
                      <a:lnTo>
                        <a:pt x="269" y="41"/>
                      </a:lnTo>
                      <a:lnTo>
                        <a:pt x="238" y="36"/>
                      </a:lnTo>
                      <a:lnTo>
                        <a:pt x="209" y="30"/>
                      </a:lnTo>
                      <a:lnTo>
                        <a:pt x="180" y="25"/>
                      </a:lnTo>
                      <a:lnTo>
                        <a:pt x="151" y="20"/>
                      </a:lnTo>
                      <a:lnTo>
                        <a:pt x="122" y="14"/>
                      </a:lnTo>
                      <a:lnTo>
                        <a:pt x="92" y="9"/>
                      </a:lnTo>
                      <a:lnTo>
                        <a:pt x="61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8" name="Freeform 127"/>
                <p:cNvSpPr>
                  <a:spLocks/>
                </p:cNvSpPr>
                <p:nvPr/>
              </p:nvSpPr>
              <p:spPr bwMode="auto">
                <a:xfrm>
                  <a:off x="4749" y="2690"/>
                  <a:ext cx="20" cy="145"/>
                </a:xfrm>
                <a:custGeom>
                  <a:avLst/>
                  <a:gdLst>
                    <a:gd name="T0" fmla="*/ 23 w 59"/>
                    <a:gd name="T1" fmla="*/ 428 h 435"/>
                    <a:gd name="T2" fmla="*/ 26 w 59"/>
                    <a:gd name="T3" fmla="*/ 409 h 435"/>
                    <a:gd name="T4" fmla="*/ 30 w 59"/>
                    <a:gd name="T5" fmla="*/ 389 h 435"/>
                    <a:gd name="T6" fmla="*/ 35 w 59"/>
                    <a:gd name="T7" fmla="*/ 364 h 435"/>
                    <a:gd name="T8" fmla="*/ 39 w 59"/>
                    <a:gd name="T9" fmla="*/ 339 h 435"/>
                    <a:gd name="T10" fmla="*/ 42 w 59"/>
                    <a:gd name="T11" fmla="*/ 312 h 435"/>
                    <a:gd name="T12" fmla="*/ 46 w 59"/>
                    <a:gd name="T13" fmla="*/ 283 h 435"/>
                    <a:gd name="T14" fmla="*/ 49 w 59"/>
                    <a:gd name="T15" fmla="*/ 253 h 435"/>
                    <a:gd name="T16" fmla="*/ 52 w 59"/>
                    <a:gd name="T17" fmla="*/ 223 h 435"/>
                    <a:gd name="T18" fmla="*/ 55 w 59"/>
                    <a:gd name="T19" fmla="*/ 192 h 435"/>
                    <a:gd name="T20" fmla="*/ 56 w 59"/>
                    <a:gd name="T21" fmla="*/ 162 h 435"/>
                    <a:gd name="T22" fmla="*/ 56 w 59"/>
                    <a:gd name="T23" fmla="*/ 131 h 435"/>
                    <a:gd name="T24" fmla="*/ 58 w 59"/>
                    <a:gd name="T25" fmla="*/ 102 h 435"/>
                    <a:gd name="T26" fmla="*/ 59 w 59"/>
                    <a:gd name="T27" fmla="*/ 75 h 435"/>
                    <a:gd name="T28" fmla="*/ 56 w 59"/>
                    <a:gd name="T29" fmla="*/ 47 h 435"/>
                    <a:gd name="T30" fmla="*/ 56 w 59"/>
                    <a:gd name="T31" fmla="*/ 22 h 435"/>
                    <a:gd name="T32" fmla="*/ 54 w 59"/>
                    <a:gd name="T33" fmla="*/ 0 h 435"/>
                    <a:gd name="T34" fmla="*/ 32 w 59"/>
                    <a:gd name="T35" fmla="*/ 13 h 435"/>
                    <a:gd name="T36" fmla="*/ 33 w 59"/>
                    <a:gd name="T37" fmla="*/ 37 h 435"/>
                    <a:gd name="T38" fmla="*/ 36 w 59"/>
                    <a:gd name="T39" fmla="*/ 61 h 435"/>
                    <a:gd name="T40" fmla="*/ 36 w 59"/>
                    <a:gd name="T41" fmla="*/ 88 h 435"/>
                    <a:gd name="T42" fmla="*/ 36 w 59"/>
                    <a:gd name="T43" fmla="*/ 117 h 435"/>
                    <a:gd name="T44" fmla="*/ 33 w 59"/>
                    <a:gd name="T45" fmla="*/ 146 h 435"/>
                    <a:gd name="T46" fmla="*/ 33 w 59"/>
                    <a:gd name="T47" fmla="*/ 175 h 435"/>
                    <a:gd name="T48" fmla="*/ 30 w 59"/>
                    <a:gd name="T49" fmla="*/ 205 h 435"/>
                    <a:gd name="T50" fmla="*/ 27 w 59"/>
                    <a:gd name="T51" fmla="*/ 235 h 435"/>
                    <a:gd name="T52" fmla="*/ 24 w 59"/>
                    <a:gd name="T53" fmla="*/ 265 h 435"/>
                    <a:gd name="T54" fmla="*/ 22 w 59"/>
                    <a:gd name="T55" fmla="*/ 294 h 435"/>
                    <a:gd name="T56" fmla="*/ 17 w 59"/>
                    <a:gd name="T57" fmla="*/ 322 h 435"/>
                    <a:gd name="T58" fmla="*/ 14 w 59"/>
                    <a:gd name="T59" fmla="*/ 348 h 435"/>
                    <a:gd name="T60" fmla="*/ 10 w 59"/>
                    <a:gd name="T61" fmla="*/ 373 h 435"/>
                    <a:gd name="T62" fmla="*/ 6 w 59"/>
                    <a:gd name="T63" fmla="*/ 395 h 435"/>
                    <a:gd name="T64" fmla="*/ 1 w 59"/>
                    <a:gd name="T65" fmla="*/ 413 h 435"/>
                    <a:gd name="T66" fmla="*/ 7 w 59"/>
                    <a:gd name="T67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9" h="435">
                      <a:moveTo>
                        <a:pt x="14" y="413"/>
                      </a:moveTo>
                      <a:lnTo>
                        <a:pt x="23" y="428"/>
                      </a:lnTo>
                      <a:lnTo>
                        <a:pt x="24" y="418"/>
                      </a:lnTo>
                      <a:lnTo>
                        <a:pt x="26" y="409"/>
                      </a:lnTo>
                      <a:lnTo>
                        <a:pt x="29" y="399"/>
                      </a:lnTo>
                      <a:lnTo>
                        <a:pt x="30" y="389"/>
                      </a:lnTo>
                      <a:lnTo>
                        <a:pt x="33" y="376"/>
                      </a:lnTo>
                      <a:lnTo>
                        <a:pt x="35" y="364"/>
                      </a:lnTo>
                      <a:lnTo>
                        <a:pt x="38" y="351"/>
                      </a:lnTo>
                      <a:lnTo>
                        <a:pt x="39" y="339"/>
                      </a:lnTo>
                      <a:lnTo>
                        <a:pt x="40" y="325"/>
                      </a:lnTo>
                      <a:lnTo>
                        <a:pt x="42" y="312"/>
                      </a:lnTo>
                      <a:lnTo>
                        <a:pt x="45" y="297"/>
                      </a:lnTo>
                      <a:lnTo>
                        <a:pt x="46" y="283"/>
                      </a:lnTo>
                      <a:lnTo>
                        <a:pt x="48" y="268"/>
                      </a:lnTo>
                      <a:lnTo>
                        <a:pt x="49" y="253"/>
                      </a:lnTo>
                      <a:lnTo>
                        <a:pt x="51" y="237"/>
                      </a:lnTo>
                      <a:lnTo>
                        <a:pt x="52" y="223"/>
                      </a:lnTo>
                      <a:lnTo>
                        <a:pt x="54" y="208"/>
                      </a:lnTo>
                      <a:lnTo>
                        <a:pt x="55" y="192"/>
                      </a:lnTo>
                      <a:lnTo>
                        <a:pt x="55" y="176"/>
                      </a:lnTo>
                      <a:lnTo>
                        <a:pt x="56" y="162"/>
                      </a:lnTo>
                      <a:lnTo>
                        <a:pt x="56" y="146"/>
                      </a:lnTo>
                      <a:lnTo>
                        <a:pt x="56" y="131"/>
                      </a:lnTo>
                      <a:lnTo>
                        <a:pt x="58" y="117"/>
                      </a:lnTo>
                      <a:lnTo>
                        <a:pt x="58" y="102"/>
                      </a:lnTo>
                      <a:lnTo>
                        <a:pt x="59" y="88"/>
                      </a:lnTo>
                      <a:lnTo>
                        <a:pt x="59" y="75"/>
                      </a:lnTo>
                      <a:lnTo>
                        <a:pt x="58" y="60"/>
                      </a:lnTo>
                      <a:lnTo>
                        <a:pt x="56" y="47"/>
                      </a:lnTo>
                      <a:lnTo>
                        <a:pt x="56" y="35"/>
                      </a:lnTo>
                      <a:lnTo>
                        <a:pt x="56" y="22"/>
                      </a:lnTo>
                      <a:lnTo>
                        <a:pt x="55" y="12"/>
                      </a:lnTo>
                      <a:lnTo>
                        <a:pt x="54" y="0"/>
                      </a:lnTo>
                      <a:lnTo>
                        <a:pt x="30" y="3"/>
                      </a:lnTo>
                      <a:lnTo>
                        <a:pt x="32" y="13"/>
                      </a:lnTo>
                      <a:lnTo>
                        <a:pt x="33" y="25"/>
                      </a:lnTo>
                      <a:lnTo>
                        <a:pt x="33" y="37"/>
                      </a:lnTo>
                      <a:lnTo>
                        <a:pt x="35" y="48"/>
                      </a:lnTo>
                      <a:lnTo>
                        <a:pt x="36" y="61"/>
                      </a:lnTo>
                      <a:lnTo>
                        <a:pt x="36" y="75"/>
                      </a:lnTo>
                      <a:lnTo>
                        <a:pt x="36" y="88"/>
                      </a:lnTo>
                      <a:lnTo>
                        <a:pt x="36" y="102"/>
                      </a:lnTo>
                      <a:lnTo>
                        <a:pt x="36" y="117"/>
                      </a:lnTo>
                      <a:lnTo>
                        <a:pt x="35" y="131"/>
                      </a:lnTo>
                      <a:lnTo>
                        <a:pt x="33" y="146"/>
                      </a:lnTo>
                      <a:lnTo>
                        <a:pt x="33" y="160"/>
                      </a:lnTo>
                      <a:lnTo>
                        <a:pt x="33" y="175"/>
                      </a:lnTo>
                      <a:lnTo>
                        <a:pt x="32" y="189"/>
                      </a:lnTo>
                      <a:lnTo>
                        <a:pt x="30" y="205"/>
                      </a:lnTo>
                      <a:lnTo>
                        <a:pt x="29" y="220"/>
                      </a:lnTo>
                      <a:lnTo>
                        <a:pt x="27" y="235"/>
                      </a:lnTo>
                      <a:lnTo>
                        <a:pt x="26" y="251"/>
                      </a:lnTo>
                      <a:lnTo>
                        <a:pt x="24" y="265"/>
                      </a:lnTo>
                      <a:lnTo>
                        <a:pt x="23" y="280"/>
                      </a:lnTo>
                      <a:lnTo>
                        <a:pt x="22" y="294"/>
                      </a:lnTo>
                      <a:lnTo>
                        <a:pt x="20" y="309"/>
                      </a:lnTo>
                      <a:lnTo>
                        <a:pt x="17" y="322"/>
                      </a:lnTo>
                      <a:lnTo>
                        <a:pt x="16" y="335"/>
                      </a:lnTo>
                      <a:lnTo>
                        <a:pt x="14" y="348"/>
                      </a:lnTo>
                      <a:lnTo>
                        <a:pt x="11" y="361"/>
                      </a:lnTo>
                      <a:lnTo>
                        <a:pt x="10" y="373"/>
                      </a:lnTo>
                      <a:lnTo>
                        <a:pt x="7" y="384"/>
                      </a:lnTo>
                      <a:lnTo>
                        <a:pt x="6" y="395"/>
                      </a:lnTo>
                      <a:lnTo>
                        <a:pt x="4" y="403"/>
                      </a:lnTo>
                      <a:lnTo>
                        <a:pt x="1" y="413"/>
                      </a:lnTo>
                      <a:lnTo>
                        <a:pt x="0" y="421"/>
                      </a:lnTo>
                      <a:lnTo>
                        <a:pt x="7" y="435"/>
                      </a:lnTo>
                      <a:lnTo>
                        <a:pt x="14" y="4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9" name="Freeform 128"/>
                <p:cNvSpPr>
                  <a:spLocks/>
                </p:cNvSpPr>
                <p:nvPr/>
              </p:nvSpPr>
              <p:spPr bwMode="auto">
                <a:xfrm>
                  <a:off x="4752" y="2827"/>
                  <a:ext cx="238" cy="70"/>
                </a:xfrm>
                <a:custGeom>
                  <a:avLst/>
                  <a:gdLst>
                    <a:gd name="T0" fmla="*/ 708 w 715"/>
                    <a:gd name="T1" fmla="*/ 188 h 210"/>
                    <a:gd name="T2" fmla="*/ 665 w 715"/>
                    <a:gd name="T3" fmla="*/ 172 h 210"/>
                    <a:gd name="T4" fmla="*/ 621 w 715"/>
                    <a:gd name="T5" fmla="*/ 156 h 210"/>
                    <a:gd name="T6" fmla="*/ 579 w 715"/>
                    <a:gd name="T7" fmla="*/ 142 h 210"/>
                    <a:gd name="T8" fmla="*/ 535 w 715"/>
                    <a:gd name="T9" fmla="*/ 128 h 210"/>
                    <a:gd name="T10" fmla="*/ 493 w 715"/>
                    <a:gd name="T11" fmla="*/ 117 h 210"/>
                    <a:gd name="T12" fmla="*/ 451 w 715"/>
                    <a:gd name="T13" fmla="*/ 105 h 210"/>
                    <a:gd name="T14" fmla="*/ 409 w 715"/>
                    <a:gd name="T15" fmla="*/ 95 h 210"/>
                    <a:gd name="T16" fmla="*/ 365 w 715"/>
                    <a:gd name="T17" fmla="*/ 85 h 210"/>
                    <a:gd name="T18" fmla="*/ 323 w 715"/>
                    <a:gd name="T19" fmla="*/ 75 h 210"/>
                    <a:gd name="T20" fmla="*/ 279 w 715"/>
                    <a:gd name="T21" fmla="*/ 66 h 210"/>
                    <a:gd name="T22" fmla="*/ 236 w 715"/>
                    <a:gd name="T23" fmla="*/ 56 h 210"/>
                    <a:gd name="T24" fmla="*/ 192 w 715"/>
                    <a:gd name="T25" fmla="*/ 46 h 210"/>
                    <a:gd name="T26" fmla="*/ 147 w 715"/>
                    <a:gd name="T27" fmla="*/ 35 h 210"/>
                    <a:gd name="T28" fmla="*/ 100 w 715"/>
                    <a:gd name="T29" fmla="*/ 25 h 210"/>
                    <a:gd name="T30" fmla="*/ 55 w 715"/>
                    <a:gd name="T31" fmla="*/ 12 h 210"/>
                    <a:gd name="T32" fmla="*/ 7 w 715"/>
                    <a:gd name="T33" fmla="*/ 0 h 210"/>
                    <a:gd name="T34" fmla="*/ 25 w 715"/>
                    <a:gd name="T35" fmla="*/ 30 h 210"/>
                    <a:gd name="T36" fmla="*/ 71 w 715"/>
                    <a:gd name="T37" fmla="*/ 41 h 210"/>
                    <a:gd name="T38" fmla="*/ 118 w 715"/>
                    <a:gd name="T39" fmla="*/ 53 h 210"/>
                    <a:gd name="T40" fmla="*/ 164 w 715"/>
                    <a:gd name="T41" fmla="*/ 64 h 210"/>
                    <a:gd name="T42" fmla="*/ 209 w 715"/>
                    <a:gd name="T43" fmla="*/ 73 h 210"/>
                    <a:gd name="T44" fmla="*/ 253 w 715"/>
                    <a:gd name="T45" fmla="*/ 83 h 210"/>
                    <a:gd name="T46" fmla="*/ 295 w 715"/>
                    <a:gd name="T47" fmla="*/ 94 h 210"/>
                    <a:gd name="T48" fmla="*/ 339 w 715"/>
                    <a:gd name="T49" fmla="*/ 104 h 210"/>
                    <a:gd name="T50" fmla="*/ 381 w 715"/>
                    <a:gd name="T51" fmla="*/ 112 h 210"/>
                    <a:gd name="T52" fmla="*/ 423 w 715"/>
                    <a:gd name="T53" fmla="*/ 123 h 210"/>
                    <a:gd name="T54" fmla="*/ 465 w 715"/>
                    <a:gd name="T55" fmla="*/ 134 h 210"/>
                    <a:gd name="T56" fmla="*/ 509 w 715"/>
                    <a:gd name="T57" fmla="*/ 146 h 210"/>
                    <a:gd name="T58" fmla="*/ 550 w 715"/>
                    <a:gd name="T59" fmla="*/ 158 h 210"/>
                    <a:gd name="T60" fmla="*/ 593 w 715"/>
                    <a:gd name="T61" fmla="*/ 171 h 210"/>
                    <a:gd name="T62" fmla="*/ 635 w 715"/>
                    <a:gd name="T63" fmla="*/ 185 h 210"/>
                    <a:gd name="T64" fmla="*/ 679 w 715"/>
                    <a:gd name="T65" fmla="*/ 201 h 210"/>
                    <a:gd name="T66" fmla="*/ 694 w 715"/>
                    <a:gd name="T67" fmla="*/ 19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5" h="210">
                      <a:moveTo>
                        <a:pt x="715" y="201"/>
                      </a:moveTo>
                      <a:lnTo>
                        <a:pt x="708" y="188"/>
                      </a:lnTo>
                      <a:lnTo>
                        <a:pt x="686" y="179"/>
                      </a:lnTo>
                      <a:lnTo>
                        <a:pt x="665" y="172"/>
                      </a:lnTo>
                      <a:lnTo>
                        <a:pt x="643" y="163"/>
                      </a:lnTo>
                      <a:lnTo>
                        <a:pt x="621" y="156"/>
                      </a:lnTo>
                      <a:lnTo>
                        <a:pt x="601" y="149"/>
                      </a:lnTo>
                      <a:lnTo>
                        <a:pt x="579" y="142"/>
                      </a:lnTo>
                      <a:lnTo>
                        <a:pt x="557" y="136"/>
                      </a:lnTo>
                      <a:lnTo>
                        <a:pt x="535" y="128"/>
                      </a:lnTo>
                      <a:lnTo>
                        <a:pt x="515" y="123"/>
                      </a:lnTo>
                      <a:lnTo>
                        <a:pt x="493" y="117"/>
                      </a:lnTo>
                      <a:lnTo>
                        <a:pt x="473" y="111"/>
                      </a:lnTo>
                      <a:lnTo>
                        <a:pt x="451" y="105"/>
                      </a:lnTo>
                      <a:lnTo>
                        <a:pt x="430" y="99"/>
                      </a:lnTo>
                      <a:lnTo>
                        <a:pt x="409" y="95"/>
                      </a:lnTo>
                      <a:lnTo>
                        <a:pt x="387" y="89"/>
                      </a:lnTo>
                      <a:lnTo>
                        <a:pt x="365" y="85"/>
                      </a:lnTo>
                      <a:lnTo>
                        <a:pt x="343" y="80"/>
                      </a:lnTo>
                      <a:lnTo>
                        <a:pt x="323" y="75"/>
                      </a:lnTo>
                      <a:lnTo>
                        <a:pt x="301" y="70"/>
                      </a:lnTo>
                      <a:lnTo>
                        <a:pt x="279" y="66"/>
                      </a:lnTo>
                      <a:lnTo>
                        <a:pt x="257" y="60"/>
                      </a:lnTo>
                      <a:lnTo>
                        <a:pt x="236" y="56"/>
                      </a:lnTo>
                      <a:lnTo>
                        <a:pt x="214" y="51"/>
                      </a:lnTo>
                      <a:lnTo>
                        <a:pt x="192" y="46"/>
                      </a:lnTo>
                      <a:lnTo>
                        <a:pt x="169" y="41"/>
                      </a:lnTo>
                      <a:lnTo>
                        <a:pt x="147" y="35"/>
                      </a:lnTo>
                      <a:lnTo>
                        <a:pt x="124" y="30"/>
                      </a:lnTo>
                      <a:lnTo>
                        <a:pt x="100" y="25"/>
                      </a:lnTo>
                      <a:lnTo>
                        <a:pt x="79" y="19"/>
                      </a:lnTo>
                      <a:lnTo>
                        <a:pt x="55" y="12"/>
                      </a:lnTo>
                      <a:lnTo>
                        <a:pt x="31" y="6"/>
                      </a:lnTo>
                      <a:lnTo>
                        <a:pt x="7" y="0"/>
                      </a:lnTo>
                      <a:lnTo>
                        <a:pt x="0" y="22"/>
                      </a:lnTo>
                      <a:lnTo>
                        <a:pt x="25" y="30"/>
                      </a:lnTo>
                      <a:lnTo>
                        <a:pt x="48" y="35"/>
                      </a:lnTo>
                      <a:lnTo>
                        <a:pt x="71" y="41"/>
                      </a:lnTo>
                      <a:lnTo>
                        <a:pt x="95" y="48"/>
                      </a:lnTo>
                      <a:lnTo>
                        <a:pt x="118" y="53"/>
                      </a:lnTo>
                      <a:lnTo>
                        <a:pt x="141" y="59"/>
                      </a:lnTo>
                      <a:lnTo>
                        <a:pt x="164" y="64"/>
                      </a:lnTo>
                      <a:lnTo>
                        <a:pt x="186" y="69"/>
                      </a:lnTo>
                      <a:lnTo>
                        <a:pt x="209" y="73"/>
                      </a:lnTo>
                      <a:lnTo>
                        <a:pt x="231" y="79"/>
                      </a:lnTo>
                      <a:lnTo>
                        <a:pt x="253" y="83"/>
                      </a:lnTo>
                      <a:lnTo>
                        <a:pt x="275" y="89"/>
                      </a:lnTo>
                      <a:lnTo>
                        <a:pt x="295" y="94"/>
                      </a:lnTo>
                      <a:lnTo>
                        <a:pt x="317" y="98"/>
                      </a:lnTo>
                      <a:lnTo>
                        <a:pt x="339" y="104"/>
                      </a:lnTo>
                      <a:lnTo>
                        <a:pt x="361" y="108"/>
                      </a:lnTo>
                      <a:lnTo>
                        <a:pt x="381" y="112"/>
                      </a:lnTo>
                      <a:lnTo>
                        <a:pt x="403" y="118"/>
                      </a:lnTo>
                      <a:lnTo>
                        <a:pt x="423" y="123"/>
                      </a:lnTo>
                      <a:lnTo>
                        <a:pt x="445" y="128"/>
                      </a:lnTo>
                      <a:lnTo>
                        <a:pt x="465" y="134"/>
                      </a:lnTo>
                      <a:lnTo>
                        <a:pt x="487" y="139"/>
                      </a:lnTo>
                      <a:lnTo>
                        <a:pt x="509" y="146"/>
                      </a:lnTo>
                      <a:lnTo>
                        <a:pt x="528" y="152"/>
                      </a:lnTo>
                      <a:lnTo>
                        <a:pt x="550" y="158"/>
                      </a:lnTo>
                      <a:lnTo>
                        <a:pt x="571" y="165"/>
                      </a:lnTo>
                      <a:lnTo>
                        <a:pt x="593" y="171"/>
                      </a:lnTo>
                      <a:lnTo>
                        <a:pt x="614" y="178"/>
                      </a:lnTo>
                      <a:lnTo>
                        <a:pt x="635" y="185"/>
                      </a:lnTo>
                      <a:lnTo>
                        <a:pt x="657" y="192"/>
                      </a:lnTo>
                      <a:lnTo>
                        <a:pt x="679" y="201"/>
                      </a:lnTo>
                      <a:lnTo>
                        <a:pt x="701" y="210"/>
                      </a:lnTo>
                      <a:lnTo>
                        <a:pt x="694" y="197"/>
                      </a:lnTo>
                      <a:lnTo>
                        <a:pt x="715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0" name="Freeform 129"/>
                <p:cNvSpPr>
                  <a:spLocks/>
                </p:cNvSpPr>
                <p:nvPr/>
              </p:nvSpPr>
              <p:spPr bwMode="auto">
                <a:xfrm>
                  <a:off x="4959" y="2893"/>
                  <a:ext cx="31" cy="430"/>
                </a:xfrm>
                <a:custGeom>
                  <a:avLst/>
                  <a:gdLst>
                    <a:gd name="T0" fmla="*/ 41 w 94"/>
                    <a:gd name="T1" fmla="*/ 1284 h 1290"/>
                    <a:gd name="T2" fmla="*/ 33 w 94"/>
                    <a:gd name="T3" fmla="*/ 1200 h 1290"/>
                    <a:gd name="T4" fmla="*/ 28 w 94"/>
                    <a:gd name="T5" fmla="*/ 1117 h 1290"/>
                    <a:gd name="T6" fmla="*/ 23 w 94"/>
                    <a:gd name="T7" fmla="*/ 1031 h 1290"/>
                    <a:gd name="T8" fmla="*/ 22 w 94"/>
                    <a:gd name="T9" fmla="*/ 945 h 1290"/>
                    <a:gd name="T10" fmla="*/ 23 w 94"/>
                    <a:gd name="T11" fmla="*/ 858 h 1290"/>
                    <a:gd name="T12" fmla="*/ 25 w 94"/>
                    <a:gd name="T13" fmla="*/ 772 h 1290"/>
                    <a:gd name="T14" fmla="*/ 28 w 94"/>
                    <a:gd name="T15" fmla="*/ 685 h 1290"/>
                    <a:gd name="T16" fmla="*/ 33 w 94"/>
                    <a:gd name="T17" fmla="*/ 601 h 1290"/>
                    <a:gd name="T18" fmla="*/ 38 w 94"/>
                    <a:gd name="T19" fmla="*/ 516 h 1290"/>
                    <a:gd name="T20" fmla="*/ 45 w 94"/>
                    <a:gd name="T21" fmla="*/ 435 h 1290"/>
                    <a:gd name="T22" fmla="*/ 52 w 94"/>
                    <a:gd name="T23" fmla="*/ 355 h 1290"/>
                    <a:gd name="T24" fmla="*/ 60 w 94"/>
                    <a:gd name="T25" fmla="*/ 278 h 1290"/>
                    <a:gd name="T26" fmla="*/ 68 w 94"/>
                    <a:gd name="T27" fmla="*/ 204 h 1290"/>
                    <a:gd name="T28" fmla="*/ 77 w 94"/>
                    <a:gd name="T29" fmla="*/ 134 h 1290"/>
                    <a:gd name="T30" fmla="*/ 86 w 94"/>
                    <a:gd name="T31" fmla="*/ 65 h 1290"/>
                    <a:gd name="T32" fmla="*/ 94 w 94"/>
                    <a:gd name="T33" fmla="*/ 4 h 1290"/>
                    <a:gd name="T34" fmla="*/ 67 w 94"/>
                    <a:gd name="T35" fmla="*/ 30 h 1290"/>
                    <a:gd name="T36" fmla="*/ 58 w 94"/>
                    <a:gd name="T37" fmla="*/ 96 h 1290"/>
                    <a:gd name="T38" fmla="*/ 49 w 94"/>
                    <a:gd name="T39" fmla="*/ 166 h 1290"/>
                    <a:gd name="T40" fmla="*/ 41 w 94"/>
                    <a:gd name="T41" fmla="*/ 238 h 1290"/>
                    <a:gd name="T42" fmla="*/ 33 w 94"/>
                    <a:gd name="T43" fmla="*/ 313 h 1290"/>
                    <a:gd name="T44" fmla="*/ 26 w 94"/>
                    <a:gd name="T45" fmla="*/ 393 h 1290"/>
                    <a:gd name="T46" fmla="*/ 19 w 94"/>
                    <a:gd name="T47" fmla="*/ 473 h 1290"/>
                    <a:gd name="T48" fmla="*/ 12 w 94"/>
                    <a:gd name="T49" fmla="*/ 557 h 1290"/>
                    <a:gd name="T50" fmla="*/ 7 w 94"/>
                    <a:gd name="T51" fmla="*/ 641 h 1290"/>
                    <a:gd name="T52" fmla="*/ 3 w 94"/>
                    <a:gd name="T53" fmla="*/ 727 h 1290"/>
                    <a:gd name="T54" fmla="*/ 0 w 94"/>
                    <a:gd name="T55" fmla="*/ 814 h 1290"/>
                    <a:gd name="T56" fmla="*/ 0 w 94"/>
                    <a:gd name="T57" fmla="*/ 902 h 1290"/>
                    <a:gd name="T58" fmla="*/ 0 w 94"/>
                    <a:gd name="T59" fmla="*/ 989 h 1290"/>
                    <a:gd name="T60" fmla="*/ 3 w 94"/>
                    <a:gd name="T61" fmla="*/ 1075 h 1290"/>
                    <a:gd name="T62" fmla="*/ 7 w 94"/>
                    <a:gd name="T63" fmla="*/ 1161 h 1290"/>
                    <a:gd name="T64" fmla="*/ 13 w 94"/>
                    <a:gd name="T65" fmla="*/ 1245 h 1290"/>
                    <a:gd name="T66" fmla="*/ 19 w 94"/>
                    <a:gd name="T67" fmla="*/ 1290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4" h="1290">
                      <a:moveTo>
                        <a:pt x="41" y="1281"/>
                      </a:moveTo>
                      <a:lnTo>
                        <a:pt x="41" y="1284"/>
                      </a:lnTo>
                      <a:lnTo>
                        <a:pt x="36" y="1244"/>
                      </a:lnTo>
                      <a:lnTo>
                        <a:pt x="33" y="1200"/>
                      </a:lnTo>
                      <a:lnTo>
                        <a:pt x="29" y="1159"/>
                      </a:lnTo>
                      <a:lnTo>
                        <a:pt x="28" y="1117"/>
                      </a:lnTo>
                      <a:lnTo>
                        <a:pt x="26" y="1073"/>
                      </a:lnTo>
                      <a:lnTo>
                        <a:pt x="23" y="1031"/>
                      </a:lnTo>
                      <a:lnTo>
                        <a:pt x="23" y="989"/>
                      </a:lnTo>
                      <a:lnTo>
                        <a:pt x="22" y="945"/>
                      </a:lnTo>
                      <a:lnTo>
                        <a:pt x="22" y="902"/>
                      </a:lnTo>
                      <a:lnTo>
                        <a:pt x="23" y="858"/>
                      </a:lnTo>
                      <a:lnTo>
                        <a:pt x="23" y="814"/>
                      </a:lnTo>
                      <a:lnTo>
                        <a:pt x="25" y="772"/>
                      </a:lnTo>
                      <a:lnTo>
                        <a:pt x="26" y="729"/>
                      </a:lnTo>
                      <a:lnTo>
                        <a:pt x="28" y="685"/>
                      </a:lnTo>
                      <a:lnTo>
                        <a:pt x="30" y="643"/>
                      </a:lnTo>
                      <a:lnTo>
                        <a:pt x="33" y="601"/>
                      </a:lnTo>
                      <a:lnTo>
                        <a:pt x="35" y="558"/>
                      </a:lnTo>
                      <a:lnTo>
                        <a:pt x="38" y="516"/>
                      </a:lnTo>
                      <a:lnTo>
                        <a:pt x="41" y="476"/>
                      </a:lnTo>
                      <a:lnTo>
                        <a:pt x="45" y="435"/>
                      </a:lnTo>
                      <a:lnTo>
                        <a:pt x="48" y="394"/>
                      </a:lnTo>
                      <a:lnTo>
                        <a:pt x="52" y="355"/>
                      </a:lnTo>
                      <a:lnTo>
                        <a:pt x="55" y="316"/>
                      </a:lnTo>
                      <a:lnTo>
                        <a:pt x="60" y="278"/>
                      </a:lnTo>
                      <a:lnTo>
                        <a:pt x="64" y="240"/>
                      </a:lnTo>
                      <a:lnTo>
                        <a:pt x="68" y="204"/>
                      </a:lnTo>
                      <a:lnTo>
                        <a:pt x="73" y="167"/>
                      </a:lnTo>
                      <a:lnTo>
                        <a:pt x="77" y="134"/>
                      </a:lnTo>
                      <a:lnTo>
                        <a:pt x="81" y="99"/>
                      </a:lnTo>
                      <a:lnTo>
                        <a:pt x="86" y="65"/>
                      </a:lnTo>
                      <a:lnTo>
                        <a:pt x="90" y="35"/>
                      </a:lnTo>
                      <a:lnTo>
                        <a:pt x="94" y="4"/>
                      </a:lnTo>
                      <a:lnTo>
                        <a:pt x="73" y="0"/>
                      </a:lnTo>
                      <a:lnTo>
                        <a:pt x="67" y="30"/>
                      </a:lnTo>
                      <a:lnTo>
                        <a:pt x="62" y="62"/>
                      </a:lnTo>
                      <a:lnTo>
                        <a:pt x="58" y="96"/>
                      </a:lnTo>
                      <a:lnTo>
                        <a:pt x="54" y="129"/>
                      </a:lnTo>
                      <a:lnTo>
                        <a:pt x="49" y="166"/>
                      </a:lnTo>
                      <a:lnTo>
                        <a:pt x="45" y="201"/>
                      </a:lnTo>
                      <a:lnTo>
                        <a:pt x="41" y="238"/>
                      </a:lnTo>
                      <a:lnTo>
                        <a:pt x="36" y="275"/>
                      </a:lnTo>
                      <a:lnTo>
                        <a:pt x="33" y="313"/>
                      </a:lnTo>
                      <a:lnTo>
                        <a:pt x="29" y="352"/>
                      </a:lnTo>
                      <a:lnTo>
                        <a:pt x="26" y="393"/>
                      </a:lnTo>
                      <a:lnTo>
                        <a:pt x="22" y="432"/>
                      </a:lnTo>
                      <a:lnTo>
                        <a:pt x="19" y="473"/>
                      </a:lnTo>
                      <a:lnTo>
                        <a:pt x="14" y="515"/>
                      </a:lnTo>
                      <a:lnTo>
                        <a:pt x="12" y="557"/>
                      </a:lnTo>
                      <a:lnTo>
                        <a:pt x="10" y="599"/>
                      </a:lnTo>
                      <a:lnTo>
                        <a:pt x="7" y="641"/>
                      </a:lnTo>
                      <a:lnTo>
                        <a:pt x="4" y="684"/>
                      </a:lnTo>
                      <a:lnTo>
                        <a:pt x="3" y="727"/>
                      </a:lnTo>
                      <a:lnTo>
                        <a:pt x="1" y="771"/>
                      </a:lnTo>
                      <a:lnTo>
                        <a:pt x="0" y="814"/>
                      </a:lnTo>
                      <a:lnTo>
                        <a:pt x="0" y="858"/>
                      </a:lnTo>
                      <a:lnTo>
                        <a:pt x="0" y="902"/>
                      </a:lnTo>
                      <a:lnTo>
                        <a:pt x="0" y="945"/>
                      </a:lnTo>
                      <a:lnTo>
                        <a:pt x="0" y="989"/>
                      </a:lnTo>
                      <a:lnTo>
                        <a:pt x="1" y="1033"/>
                      </a:lnTo>
                      <a:lnTo>
                        <a:pt x="3" y="1075"/>
                      </a:lnTo>
                      <a:lnTo>
                        <a:pt x="4" y="1118"/>
                      </a:lnTo>
                      <a:lnTo>
                        <a:pt x="7" y="1161"/>
                      </a:lnTo>
                      <a:lnTo>
                        <a:pt x="10" y="1203"/>
                      </a:lnTo>
                      <a:lnTo>
                        <a:pt x="13" y="1245"/>
                      </a:lnTo>
                      <a:lnTo>
                        <a:pt x="17" y="1286"/>
                      </a:lnTo>
                      <a:lnTo>
                        <a:pt x="19" y="1290"/>
                      </a:lnTo>
                      <a:lnTo>
                        <a:pt x="41" y="1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1" name="Freeform 130"/>
                <p:cNvSpPr>
                  <a:spLocks/>
                </p:cNvSpPr>
                <p:nvPr/>
              </p:nvSpPr>
              <p:spPr bwMode="auto">
                <a:xfrm>
                  <a:off x="4965" y="3320"/>
                  <a:ext cx="121" cy="42"/>
                </a:xfrm>
                <a:custGeom>
                  <a:avLst/>
                  <a:gdLst>
                    <a:gd name="T0" fmla="*/ 340 w 363"/>
                    <a:gd name="T1" fmla="*/ 101 h 127"/>
                    <a:gd name="T2" fmla="*/ 346 w 363"/>
                    <a:gd name="T3" fmla="*/ 88 h 127"/>
                    <a:gd name="T4" fmla="*/ 333 w 363"/>
                    <a:gd name="T5" fmla="*/ 95 h 127"/>
                    <a:gd name="T6" fmla="*/ 317 w 363"/>
                    <a:gd name="T7" fmla="*/ 99 h 127"/>
                    <a:gd name="T8" fmla="*/ 296 w 363"/>
                    <a:gd name="T9" fmla="*/ 104 h 127"/>
                    <a:gd name="T10" fmla="*/ 275 w 363"/>
                    <a:gd name="T11" fmla="*/ 104 h 127"/>
                    <a:gd name="T12" fmla="*/ 250 w 363"/>
                    <a:gd name="T13" fmla="*/ 104 h 127"/>
                    <a:gd name="T14" fmla="*/ 224 w 363"/>
                    <a:gd name="T15" fmla="*/ 102 h 127"/>
                    <a:gd name="T16" fmla="*/ 198 w 363"/>
                    <a:gd name="T17" fmla="*/ 98 h 127"/>
                    <a:gd name="T18" fmla="*/ 171 w 363"/>
                    <a:gd name="T19" fmla="*/ 92 h 127"/>
                    <a:gd name="T20" fmla="*/ 147 w 363"/>
                    <a:gd name="T21" fmla="*/ 85 h 127"/>
                    <a:gd name="T22" fmla="*/ 121 w 363"/>
                    <a:gd name="T23" fmla="*/ 77 h 127"/>
                    <a:gd name="T24" fmla="*/ 97 w 363"/>
                    <a:gd name="T25" fmla="*/ 66 h 127"/>
                    <a:gd name="T26" fmla="*/ 75 w 363"/>
                    <a:gd name="T27" fmla="*/ 54 h 127"/>
                    <a:gd name="T28" fmla="*/ 57 w 363"/>
                    <a:gd name="T29" fmla="*/ 43 h 127"/>
                    <a:gd name="T30" fmla="*/ 41 w 363"/>
                    <a:gd name="T31" fmla="*/ 28 h 127"/>
                    <a:gd name="T32" fmla="*/ 29 w 363"/>
                    <a:gd name="T33" fmla="*/ 15 h 127"/>
                    <a:gd name="T34" fmla="*/ 22 w 363"/>
                    <a:gd name="T35" fmla="*/ 0 h 127"/>
                    <a:gd name="T36" fmla="*/ 0 w 363"/>
                    <a:gd name="T37" fmla="*/ 9 h 127"/>
                    <a:gd name="T38" fmla="*/ 10 w 363"/>
                    <a:gd name="T39" fmla="*/ 28 h 127"/>
                    <a:gd name="T40" fmla="*/ 25 w 363"/>
                    <a:gd name="T41" fmla="*/ 45 h 127"/>
                    <a:gd name="T42" fmla="*/ 42 w 363"/>
                    <a:gd name="T43" fmla="*/ 61 h 127"/>
                    <a:gd name="T44" fmla="*/ 64 w 363"/>
                    <a:gd name="T45" fmla="*/ 75 h 127"/>
                    <a:gd name="T46" fmla="*/ 87 w 363"/>
                    <a:gd name="T47" fmla="*/ 88 h 127"/>
                    <a:gd name="T48" fmla="*/ 112 w 363"/>
                    <a:gd name="T49" fmla="*/ 98 h 127"/>
                    <a:gd name="T50" fmla="*/ 139 w 363"/>
                    <a:gd name="T51" fmla="*/ 108 h 127"/>
                    <a:gd name="T52" fmla="*/ 167 w 363"/>
                    <a:gd name="T53" fmla="*/ 115 h 127"/>
                    <a:gd name="T54" fmla="*/ 195 w 363"/>
                    <a:gd name="T55" fmla="*/ 121 h 127"/>
                    <a:gd name="T56" fmla="*/ 222 w 363"/>
                    <a:gd name="T57" fmla="*/ 125 h 127"/>
                    <a:gd name="T58" fmla="*/ 248 w 363"/>
                    <a:gd name="T59" fmla="*/ 127 h 127"/>
                    <a:gd name="T60" fmla="*/ 275 w 363"/>
                    <a:gd name="T61" fmla="*/ 127 h 127"/>
                    <a:gd name="T62" fmla="*/ 299 w 363"/>
                    <a:gd name="T63" fmla="*/ 125 h 127"/>
                    <a:gd name="T64" fmla="*/ 321 w 363"/>
                    <a:gd name="T65" fmla="*/ 123 h 127"/>
                    <a:gd name="T66" fmla="*/ 342 w 363"/>
                    <a:gd name="T67" fmla="*/ 117 h 127"/>
                    <a:gd name="T68" fmla="*/ 359 w 363"/>
                    <a:gd name="T69" fmla="*/ 108 h 127"/>
                    <a:gd name="T70" fmla="*/ 363 w 363"/>
                    <a:gd name="T71" fmla="*/ 95 h 127"/>
                    <a:gd name="T72" fmla="*/ 340 w 363"/>
                    <a:gd name="T73" fmla="*/ 10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7">
                      <a:moveTo>
                        <a:pt x="340" y="101"/>
                      </a:moveTo>
                      <a:lnTo>
                        <a:pt x="346" y="88"/>
                      </a:lnTo>
                      <a:lnTo>
                        <a:pt x="333" y="95"/>
                      </a:lnTo>
                      <a:lnTo>
                        <a:pt x="317" y="99"/>
                      </a:lnTo>
                      <a:lnTo>
                        <a:pt x="296" y="104"/>
                      </a:lnTo>
                      <a:lnTo>
                        <a:pt x="275" y="104"/>
                      </a:lnTo>
                      <a:lnTo>
                        <a:pt x="250" y="104"/>
                      </a:lnTo>
                      <a:lnTo>
                        <a:pt x="224" y="102"/>
                      </a:lnTo>
                      <a:lnTo>
                        <a:pt x="198" y="98"/>
                      </a:lnTo>
                      <a:lnTo>
                        <a:pt x="171" y="92"/>
                      </a:lnTo>
                      <a:lnTo>
                        <a:pt x="147" y="85"/>
                      </a:lnTo>
                      <a:lnTo>
                        <a:pt x="121" y="77"/>
                      </a:lnTo>
                      <a:lnTo>
                        <a:pt x="97" y="66"/>
                      </a:lnTo>
                      <a:lnTo>
                        <a:pt x="75" y="54"/>
                      </a:lnTo>
                      <a:lnTo>
                        <a:pt x="57" y="43"/>
                      </a:lnTo>
                      <a:lnTo>
                        <a:pt x="41" y="28"/>
                      </a:lnTo>
                      <a:lnTo>
                        <a:pt x="29" y="15"/>
                      </a:lnTo>
                      <a:lnTo>
                        <a:pt x="22" y="0"/>
                      </a:lnTo>
                      <a:lnTo>
                        <a:pt x="0" y="9"/>
                      </a:lnTo>
                      <a:lnTo>
                        <a:pt x="10" y="28"/>
                      </a:lnTo>
                      <a:lnTo>
                        <a:pt x="25" y="45"/>
                      </a:lnTo>
                      <a:lnTo>
                        <a:pt x="42" y="61"/>
                      </a:lnTo>
                      <a:lnTo>
                        <a:pt x="64" y="75"/>
                      </a:lnTo>
                      <a:lnTo>
                        <a:pt x="87" y="88"/>
                      </a:lnTo>
                      <a:lnTo>
                        <a:pt x="112" y="98"/>
                      </a:lnTo>
                      <a:lnTo>
                        <a:pt x="139" y="108"/>
                      </a:lnTo>
                      <a:lnTo>
                        <a:pt x="167" y="115"/>
                      </a:lnTo>
                      <a:lnTo>
                        <a:pt x="195" y="121"/>
                      </a:lnTo>
                      <a:lnTo>
                        <a:pt x="222" y="125"/>
                      </a:lnTo>
                      <a:lnTo>
                        <a:pt x="248" y="127"/>
                      </a:lnTo>
                      <a:lnTo>
                        <a:pt x="275" y="127"/>
                      </a:lnTo>
                      <a:lnTo>
                        <a:pt x="299" y="125"/>
                      </a:lnTo>
                      <a:lnTo>
                        <a:pt x="321" y="123"/>
                      </a:lnTo>
                      <a:lnTo>
                        <a:pt x="342" y="117"/>
                      </a:lnTo>
                      <a:lnTo>
                        <a:pt x="359" y="108"/>
                      </a:lnTo>
                      <a:lnTo>
                        <a:pt x="363" y="95"/>
                      </a:lnTo>
                      <a:lnTo>
                        <a:pt x="340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2" name="Freeform 131"/>
                <p:cNvSpPr>
                  <a:spLocks/>
                </p:cNvSpPr>
                <p:nvPr/>
              </p:nvSpPr>
              <p:spPr bwMode="auto">
                <a:xfrm>
                  <a:off x="5044" y="2744"/>
                  <a:ext cx="42" cy="610"/>
                </a:xfrm>
                <a:custGeom>
                  <a:avLst/>
                  <a:gdLst>
                    <a:gd name="T0" fmla="*/ 64 w 125"/>
                    <a:gd name="T1" fmla="*/ 9 h 1829"/>
                    <a:gd name="T2" fmla="*/ 48 w 125"/>
                    <a:gd name="T3" fmla="*/ 86 h 1829"/>
                    <a:gd name="T4" fmla="*/ 35 w 125"/>
                    <a:gd name="T5" fmla="*/ 172 h 1829"/>
                    <a:gd name="T6" fmla="*/ 24 w 125"/>
                    <a:gd name="T7" fmla="*/ 266 h 1829"/>
                    <a:gd name="T8" fmla="*/ 15 w 125"/>
                    <a:gd name="T9" fmla="*/ 368 h 1829"/>
                    <a:gd name="T10" fmla="*/ 9 w 125"/>
                    <a:gd name="T11" fmla="*/ 477 h 1829"/>
                    <a:gd name="T12" fmla="*/ 3 w 125"/>
                    <a:gd name="T13" fmla="*/ 589 h 1829"/>
                    <a:gd name="T14" fmla="*/ 0 w 125"/>
                    <a:gd name="T15" fmla="*/ 709 h 1829"/>
                    <a:gd name="T16" fmla="*/ 2 w 125"/>
                    <a:gd name="T17" fmla="*/ 831 h 1829"/>
                    <a:gd name="T18" fmla="*/ 5 w 125"/>
                    <a:gd name="T19" fmla="*/ 956 h 1829"/>
                    <a:gd name="T20" fmla="*/ 9 w 125"/>
                    <a:gd name="T21" fmla="*/ 1081 h 1829"/>
                    <a:gd name="T22" fmla="*/ 18 w 125"/>
                    <a:gd name="T23" fmla="*/ 1209 h 1829"/>
                    <a:gd name="T24" fmla="*/ 29 w 125"/>
                    <a:gd name="T25" fmla="*/ 1336 h 1829"/>
                    <a:gd name="T26" fmla="*/ 42 w 125"/>
                    <a:gd name="T27" fmla="*/ 1462 h 1829"/>
                    <a:gd name="T28" fmla="*/ 60 w 125"/>
                    <a:gd name="T29" fmla="*/ 1589 h 1829"/>
                    <a:gd name="T30" fmla="*/ 80 w 125"/>
                    <a:gd name="T31" fmla="*/ 1709 h 1829"/>
                    <a:gd name="T32" fmla="*/ 102 w 125"/>
                    <a:gd name="T33" fmla="*/ 1829 h 1829"/>
                    <a:gd name="T34" fmla="*/ 114 w 125"/>
                    <a:gd name="T35" fmla="*/ 1765 h 1829"/>
                    <a:gd name="T36" fmla="*/ 92 w 125"/>
                    <a:gd name="T37" fmla="*/ 1645 h 1829"/>
                    <a:gd name="T38" fmla="*/ 73 w 125"/>
                    <a:gd name="T39" fmla="*/ 1522 h 1829"/>
                    <a:gd name="T40" fmla="*/ 58 w 125"/>
                    <a:gd name="T41" fmla="*/ 1397 h 1829"/>
                    <a:gd name="T42" fmla="*/ 45 w 125"/>
                    <a:gd name="T43" fmla="*/ 1270 h 1829"/>
                    <a:gd name="T44" fmla="*/ 37 w 125"/>
                    <a:gd name="T45" fmla="*/ 1144 h 1829"/>
                    <a:gd name="T46" fmla="*/ 29 w 125"/>
                    <a:gd name="T47" fmla="*/ 1017 h 1829"/>
                    <a:gd name="T48" fmla="*/ 25 w 125"/>
                    <a:gd name="T49" fmla="*/ 892 h 1829"/>
                    <a:gd name="T50" fmla="*/ 25 w 125"/>
                    <a:gd name="T51" fmla="*/ 770 h 1829"/>
                    <a:gd name="T52" fmla="*/ 25 w 125"/>
                    <a:gd name="T53" fmla="*/ 649 h 1829"/>
                    <a:gd name="T54" fmla="*/ 28 w 125"/>
                    <a:gd name="T55" fmla="*/ 534 h 1829"/>
                    <a:gd name="T56" fmla="*/ 35 w 125"/>
                    <a:gd name="T57" fmla="*/ 424 h 1829"/>
                    <a:gd name="T58" fmla="*/ 42 w 125"/>
                    <a:gd name="T59" fmla="*/ 319 h 1829"/>
                    <a:gd name="T60" fmla="*/ 53 w 125"/>
                    <a:gd name="T61" fmla="*/ 221 h 1829"/>
                    <a:gd name="T62" fmla="*/ 66 w 125"/>
                    <a:gd name="T63" fmla="*/ 131 h 1829"/>
                    <a:gd name="T64" fmla="*/ 79 w 125"/>
                    <a:gd name="T65" fmla="*/ 51 h 1829"/>
                    <a:gd name="T66" fmla="*/ 77 w 125"/>
                    <a:gd name="T67" fmla="*/ 0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5" h="1829">
                      <a:moveTo>
                        <a:pt x="73" y="22"/>
                      </a:moveTo>
                      <a:lnTo>
                        <a:pt x="64" y="9"/>
                      </a:lnTo>
                      <a:lnTo>
                        <a:pt x="56" y="45"/>
                      </a:lnTo>
                      <a:lnTo>
                        <a:pt x="48" y="86"/>
                      </a:lnTo>
                      <a:lnTo>
                        <a:pt x="42" y="128"/>
                      </a:lnTo>
                      <a:lnTo>
                        <a:pt x="35" y="172"/>
                      </a:lnTo>
                      <a:lnTo>
                        <a:pt x="29" y="218"/>
                      </a:lnTo>
                      <a:lnTo>
                        <a:pt x="24" y="266"/>
                      </a:lnTo>
                      <a:lnTo>
                        <a:pt x="19" y="316"/>
                      </a:lnTo>
                      <a:lnTo>
                        <a:pt x="15" y="368"/>
                      </a:lnTo>
                      <a:lnTo>
                        <a:pt x="12" y="422"/>
                      </a:lnTo>
                      <a:lnTo>
                        <a:pt x="9" y="477"/>
                      </a:lnTo>
                      <a:lnTo>
                        <a:pt x="5" y="533"/>
                      </a:lnTo>
                      <a:lnTo>
                        <a:pt x="3" y="589"/>
                      </a:lnTo>
                      <a:lnTo>
                        <a:pt x="3" y="649"/>
                      </a:lnTo>
                      <a:lnTo>
                        <a:pt x="0" y="709"/>
                      </a:lnTo>
                      <a:lnTo>
                        <a:pt x="0" y="770"/>
                      </a:lnTo>
                      <a:lnTo>
                        <a:pt x="2" y="831"/>
                      </a:lnTo>
                      <a:lnTo>
                        <a:pt x="3" y="892"/>
                      </a:lnTo>
                      <a:lnTo>
                        <a:pt x="5" y="956"/>
                      </a:lnTo>
                      <a:lnTo>
                        <a:pt x="6" y="1019"/>
                      </a:lnTo>
                      <a:lnTo>
                        <a:pt x="9" y="1081"/>
                      </a:lnTo>
                      <a:lnTo>
                        <a:pt x="13" y="1145"/>
                      </a:lnTo>
                      <a:lnTo>
                        <a:pt x="18" y="1209"/>
                      </a:lnTo>
                      <a:lnTo>
                        <a:pt x="24" y="1273"/>
                      </a:lnTo>
                      <a:lnTo>
                        <a:pt x="29" y="1336"/>
                      </a:lnTo>
                      <a:lnTo>
                        <a:pt x="35" y="1400"/>
                      </a:lnTo>
                      <a:lnTo>
                        <a:pt x="42" y="1462"/>
                      </a:lnTo>
                      <a:lnTo>
                        <a:pt x="51" y="1526"/>
                      </a:lnTo>
                      <a:lnTo>
                        <a:pt x="60" y="1589"/>
                      </a:lnTo>
                      <a:lnTo>
                        <a:pt x="69" y="1648"/>
                      </a:lnTo>
                      <a:lnTo>
                        <a:pt x="80" y="1709"/>
                      </a:lnTo>
                      <a:lnTo>
                        <a:pt x="90" y="1769"/>
                      </a:lnTo>
                      <a:lnTo>
                        <a:pt x="102" y="1829"/>
                      </a:lnTo>
                      <a:lnTo>
                        <a:pt x="125" y="1823"/>
                      </a:lnTo>
                      <a:lnTo>
                        <a:pt x="114" y="1765"/>
                      </a:lnTo>
                      <a:lnTo>
                        <a:pt x="102" y="1705"/>
                      </a:lnTo>
                      <a:lnTo>
                        <a:pt x="92" y="1645"/>
                      </a:lnTo>
                      <a:lnTo>
                        <a:pt x="83" y="1584"/>
                      </a:lnTo>
                      <a:lnTo>
                        <a:pt x="73" y="1522"/>
                      </a:lnTo>
                      <a:lnTo>
                        <a:pt x="66" y="1461"/>
                      </a:lnTo>
                      <a:lnTo>
                        <a:pt x="58" y="1397"/>
                      </a:lnTo>
                      <a:lnTo>
                        <a:pt x="51" y="1334"/>
                      </a:lnTo>
                      <a:lnTo>
                        <a:pt x="45" y="1270"/>
                      </a:lnTo>
                      <a:lnTo>
                        <a:pt x="41" y="1208"/>
                      </a:lnTo>
                      <a:lnTo>
                        <a:pt x="37" y="1144"/>
                      </a:lnTo>
                      <a:lnTo>
                        <a:pt x="32" y="1081"/>
                      </a:lnTo>
                      <a:lnTo>
                        <a:pt x="29" y="1017"/>
                      </a:lnTo>
                      <a:lnTo>
                        <a:pt x="26" y="955"/>
                      </a:lnTo>
                      <a:lnTo>
                        <a:pt x="25" y="892"/>
                      </a:lnTo>
                      <a:lnTo>
                        <a:pt x="25" y="831"/>
                      </a:lnTo>
                      <a:lnTo>
                        <a:pt x="25" y="770"/>
                      </a:lnTo>
                      <a:lnTo>
                        <a:pt x="25" y="709"/>
                      </a:lnTo>
                      <a:lnTo>
                        <a:pt x="25" y="649"/>
                      </a:lnTo>
                      <a:lnTo>
                        <a:pt x="26" y="589"/>
                      </a:lnTo>
                      <a:lnTo>
                        <a:pt x="28" y="534"/>
                      </a:lnTo>
                      <a:lnTo>
                        <a:pt x="32" y="477"/>
                      </a:lnTo>
                      <a:lnTo>
                        <a:pt x="35" y="424"/>
                      </a:lnTo>
                      <a:lnTo>
                        <a:pt x="38" y="370"/>
                      </a:lnTo>
                      <a:lnTo>
                        <a:pt x="42" y="319"/>
                      </a:lnTo>
                      <a:lnTo>
                        <a:pt x="47" y="269"/>
                      </a:lnTo>
                      <a:lnTo>
                        <a:pt x="53" y="221"/>
                      </a:lnTo>
                      <a:lnTo>
                        <a:pt x="58" y="176"/>
                      </a:lnTo>
                      <a:lnTo>
                        <a:pt x="66" y="131"/>
                      </a:lnTo>
                      <a:lnTo>
                        <a:pt x="72" y="89"/>
                      </a:lnTo>
                      <a:lnTo>
                        <a:pt x="79" y="51"/>
                      </a:lnTo>
                      <a:lnTo>
                        <a:pt x="88" y="13"/>
                      </a:lnTo>
                      <a:lnTo>
                        <a:pt x="77" y="0"/>
                      </a:lnTo>
                      <a:lnTo>
                        <a:pt x="7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3" name="Freeform 132"/>
                <p:cNvSpPr>
                  <a:spLocks/>
                </p:cNvSpPr>
                <p:nvPr/>
              </p:nvSpPr>
              <p:spPr bwMode="auto">
                <a:xfrm>
                  <a:off x="4759" y="2686"/>
                  <a:ext cx="311" cy="65"/>
                </a:xfrm>
                <a:custGeom>
                  <a:avLst/>
                  <a:gdLst>
                    <a:gd name="T0" fmla="*/ 10 w 932"/>
                    <a:gd name="T1" fmla="*/ 23 h 195"/>
                    <a:gd name="T2" fmla="*/ 70 w 932"/>
                    <a:gd name="T3" fmla="*/ 32 h 195"/>
                    <a:gd name="T4" fmla="*/ 130 w 932"/>
                    <a:gd name="T5" fmla="*/ 42 h 195"/>
                    <a:gd name="T6" fmla="*/ 186 w 932"/>
                    <a:gd name="T7" fmla="*/ 54 h 195"/>
                    <a:gd name="T8" fmla="*/ 246 w 932"/>
                    <a:gd name="T9" fmla="*/ 64 h 195"/>
                    <a:gd name="T10" fmla="*/ 304 w 932"/>
                    <a:gd name="T11" fmla="*/ 77 h 195"/>
                    <a:gd name="T12" fmla="*/ 362 w 932"/>
                    <a:gd name="T13" fmla="*/ 87 h 195"/>
                    <a:gd name="T14" fmla="*/ 421 w 932"/>
                    <a:gd name="T15" fmla="*/ 101 h 195"/>
                    <a:gd name="T16" fmla="*/ 477 w 932"/>
                    <a:gd name="T17" fmla="*/ 112 h 195"/>
                    <a:gd name="T18" fmla="*/ 534 w 932"/>
                    <a:gd name="T19" fmla="*/ 124 h 195"/>
                    <a:gd name="T20" fmla="*/ 591 w 932"/>
                    <a:gd name="T21" fmla="*/ 137 h 195"/>
                    <a:gd name="T22" fmla="*/ 649 w 932"/>
                    <a:gd name="T23" fmla="*/ 149 h 195"/>
                    <a:gd name="T24" fmla="*/ 704 w 932"/>
                    <a:gd name="T25" fmla="*/ 159 h 195"/>
                    <a:gd name="T26" fmla="*/ 761 w 932"/>
                    <a:gd name="T27" fmla="*/ 169 h 195"/>
                    <a:gd name="T28" fmla="*/ 817 w 932"/>
                    <a:gd name="T29" fmla="*/ 179 h 195"/>
                    <a:gd name="T30" fmla="*/ 873 w 932"/>
                    <a:gd name="T31" fmla="*/ 188 h 195"/>
                    <a:gd name="T32" fmla="*/ 928 w 932"/>
                    <a:gd name="T33" fmla="*/ 195 h 195"/>
                    <a:gd name="T34" fmla="*/ 905 w 932"/>
                    <a:gd name="T35" fmla="*/ 169 h 195"/>
                    <a:gd name="T36" fmla="*/ 849 w 932"/>
                    <a:gd name="T37" fmla="*/ 160 h 195"/>
                    <a:gd name="T38" fmla="*/ 793 w 932"/>
                    <a:gd name="T39" fmla="*/ 150 h 195"/>
                    <a:gd name="T40" fmla="*/ 738 w 932"/>
                    <a:gd name="T41" fmla="*/ 141 h 195"/>
                    <a:gd name="T42" fmla="*/ 681 w 932"/>
                    <a:gd name="T43" fmla="*/ 130 h 195"/>
                    <a:gd name="T44" fmla="*/ 624 w 932"/>
                    <a:gd name="T45" fmla="*/ 119 h 195"/>
                    <a:gd name="T46" fmla="*/ 567 w 932"/>
                    <a:gd name="T47" fmla="*/ 108 h 195"/>
                    <a:gd name="T48" fmla="*/ 511 w 932"/>
                    <a:gd name="T49" fmla="*/ 95 h 195"/>
                    <a:gd name="T50" fmla="*/ 454 w 932"/>
                    <a:gd name="T51" fmla="*/ 83 h 195"/>
                    <a:gd name="T52" fmla="*/ 396 w 932"/>
                    <a:gd name="T53" fmla="*/ 71 h 195"/>
                    <a:gd name="T54" fmla="*/ 338 w 932"/>
                    <a:gd name="T55" fmla="*/ 58 h 195"/>
                    <a:gd name="T56" fmla="*/ 279 w 932"/>
                    <a:gd name="T57" fmla="*/ 48 h 195"/>
                    <a:gd name="T58" fmla="*/ 221 w 932"/>
                    <a:gd name="T59" fmla="*/ 37 h 195"/>
                    <a:gd name="T60" fmla="*/ 163 w 932"/>
                    <a:gd name="T61" fmla="*/ 25 h 195"/>
                    <a:gd name="T62" fmla="*/ 104 w 932"/>
                    <a:gd name="T63" fmla="*/ 15 h 195"/>
                    <a:gd name="T64" fmla="*/ 44 w 932"/>
                    <a:gd name="T65" fmla="*/ 5 h 195"/>
                    <a:gd name="T66" fmla="*/ 0 w 932"/>
                    <a:gd name="T67" fmla="*/ 13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2" h="195">
                      <a:moveTo>
                        <a:pt x="24" y="10"/>
                      </a:moveTo>
                      <a:lnTo>
                        <a:pt x="10" y="23"/>
                      </a:lnTo>
                      <a:lnTo>
                        <a:pt x="40" y="28"/>
                      </a:lnTo>
                      <a:lnTo>
                        <a:pt x="70" y="32"/>
                      </a:lnTo>
                      <a:lnTo>
                        <a:pt x="99" y="38"/>
                      </a:lnTo>
                      <a:lnTo>
                        <a:pt x="130" y="42"/>
                      </a:lnTo>
                      <a:lnTo>
                        <a:pt x="159" y="48"/>
                      </a:lnTo>
                      <a:lnTo>
                        <a:pt x="186" y="54"/>
                      </a:lnTo>
                      <a:lnTo>
                        <a:pt x="217" y="58"/>
                      </a:lnTo>
                      <a:lnTo>
                        <a:pt x="246" y="64"/>
                      </a:lnTo>
                      <a:lnTo>
                        <a:pt x="275" y="70"/>
                      </a:lnTo>
                      <a:lnTo>
                        <a:pt x="304" y="77"/>
                      </a:lnTo>
                      <a:lnTo>
                        <a:pt x="333" y="82"/>
                      </a:lnTo>
                      <a:lnTo>
                        <a:pt x="362" y="87"/>
                      </a:lnTo>
                      <a:lnTo>
                        <a:pt x="391" y="95"/>
                      </a:lnTo>
                      <a:lnTo>
                        <a:pt x="421" y="101"/>
                      </a:lnTo>
                      <a:lnTo>
                        <a:pt x="448" y="106"/>
                      </a:lnTo>
                      <a:lnTo>
                        <a:pt x="477" y="112"/>
                      </a:lnTo>
                      <a:lnTo>
                        <a:pt x="505" y="118"/>
                      </a:lnTo>
                      <a:lnTo>
                        <a:pt x="534" y="124"/>
                      </a:lnTo>
                      <a:lnTo>
                        <a:pt x="563" y="130"/>
                      </a:lnTo>
                      <a:lnTo>
                        <a:pt x="591" y="137"/>
                      </a:lnTo>
                      <a:lnTo>
                        <a:pt x="620" y="141"/>
                      </a:lnTo>
                      <a:lnTo>
                        <a:pt x="649" y="149"/>
                      </a:lnTo>
                      <a:lnTo>
                        <a:pt x="676" y="153"/>
                      </a:lnTo>
                      <a:lnTo>
                        <a:pt x="704" y="159"/>
                      </a:lnTo>
                      <a:lnTo>
                        <a:pt x="733" y="165"/>
                      </a:lnTo>
                      <a:lnTo>
                        <a:pt x="761" y="169"/>
                      </a:lnTo>
                      <a:lnTo>
                        <a:pt x="790" y="173"/>
                      </a:lnTo>
                      <a:lnTo>
                        <a:pt x="817" y="179"/>
                      </a:lnTo>
                      <a:lnTo>
                        <a:pt x="845" y="183"/>
                      </a:lnTo>
                      <a:lnTo>
                        <a:pt x="873" y="188"/>
                      </a:lnTo>
                      <a:lnTo>
                        <a:pt x="900" y="192"/>
                      </a:lnTo>
                      <a:lnTo>
                        <a:pt x="928" y="195"/>
                      </a:lnTo>
                      <a:lnTo>
                        <a:pt x="932" y="173"/>
                      </a:lnTo>
                      <a:lnTo>
                        <a:pt x="905" y="169"/>
                      </a:lnTo>
                      <a:lnTo>
                        <a:pt x="877" y="165"/>
                      </a:lnTo>
                      <a:lnTo>
                        <a:pt x="849" y="160"/>
                      </a:lnTo>
                      <a:lnTo>
                        <a:pt x="820" y="156"/>
                      </a:lnTo>
                      <a:lnTo>
                        <a:pt x="793" y="150"/>
                      </a:lnTo>
                      <a:lnTo>
                        <a:pt x="765" y="146"/>
                      </a:lnTo>
                      <a:lnTo>
                        <a:pt x="738" y="141"/>
                      </a:lnTo>
                      <a:lnTo>
                        <a:pt x="708" y="135"/>
                      </a:lnTo>
                      <a:lnTo>
                        <a:pt x="681" y="130"/>
                      </a:lnTo>
                      <a:lnTo>
                        <a:pt x="653" y="125"/>
                      </a:lnTo>
                      <a:lnTo>
                        <a:pt x="624" y="119"/>
                      </a:lnTo>
                      <a:lnTo>
                        <a:pt x="596" y="114"/>
                      </a:lnTo>
                      <a:lnTo>
                        <a:pt x="567" y="108"/>
                      </a:lnTo>
                      <a:lnTo>
                        <a:pt x="540" y="102"/>
                      </a:lnTo>
                      <a:lnTo>
                        <a:pt x="511" y="95"/>
                      </a:lnTo>
                      <a:lnTo>
                        <a:pt x="482" y="89"/>
                      </a:lnTo>
                      <a:lnTo>
                        <a:pt x="454" y="83"/>
                      </a:lnTo>
                      <a:lnTo>
                        <a:pt x="425" y="77"/>
                      </a:lnTo>
                      <a:lnTo>
                        <a:pt x="396" y="71"/>
                      </a:lnTo>
                      <a:lnTo>
                        <a:pt x="367" y="66"/>
                      </a:lnTo>
                      <a:lnTo>
                        <a:pt x="338" y="58"/>
                      </a:lnTo>
                      <a:lnTo>
                        <a:pt x="309" y="54"/>
                      </a:lnTo>
                      <a:lnTo>
                        <a:pt x="279" y="48"/>
                      </a:lnTo>
                      <a:lnTo>
                        <a:pt x="250" y="41"/>
                      </a:lnTo>
                      <a:lnTo>
                        <a:pt x="221" y="37"/>
                      </a:lnTo>
                      <a:lnTo>
                        <a:pt x="192" y="31"/>
                      </a:lnTo>
                      <a:lnTo>
                        <a:pt x="163" y="25"/>
                      </a:lnTo>
                      <a:lnTo>
                        <a:pt x="133" y="19"/>
                      </a:lnTo>
                      <a:lnTo>
                        <a:pt x="104" y="15"/>
                      </a:lnTo>
                      <a:lnTo>
                        <a:pt x="73" y="10"/>
                      </a:lnTo>
                      <a:lnTo>
                        <a:pt x="44" y="5"/>
                      </a:lnTo>
                      <a:lnTo>
                        <a:pt x="15" y="0"/>
                      </a:lnTo>
                      <a:lnTo>
                        <a:pt x="0" y="13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4" name="Freeform 133"/>
                <p:cNvSpPr>
                  <a:spLocks/>
                </p:cNvSpPr>
                <p:nvPr/>
              </p:nvSpPr>
              <p:spPr bwMode="auto">
                <a:xfrm>
                  <a:off x="5029" y="2921"/>
                  <a:ext cx="7" cy="5"/>
                </a:xfrm>
                <a:custGeom>
                  <a:avLst/>
                  <a:gdLst>
                    <a:gd name="T0" fmla="*/ 0 w 22"/>
                    <a:gd name="T1" fmla="*/ 11 h 17"/>
                    <a:gd name="T2" fmla="*/ 3 w 22"/>
                    <a:gd name="T3" fmla="*/ 14 h 17"/>
                    <a:gd name="T4" fmla="*/ 7 w 22"/>
                    <a:gd name="T5" fmla="*/ 17 h 17"/>
                    <a:gd name="T6" fmla="*/ 11 w 22"/>
                    <a:gd name="T7" fmla="*/ 17 h 17"/>
                    <a:gd name="T8" fmla="*/ 16 w 22"/>
                    <a:gd name="T9" fmla="*/ 16 h 17"/>
                    <a:gd name="T10" fmla="*/ 19 w 22"/>
                    <a:gd name="T11" fmla="*/ 13 h 17"/>
                    <a:gd name="T12" fmla="*/ 20 w 22"/>
                    <a:gd name="T13" fmla="*/ 9 h 17"/>
                    <a:gd name="T14" fmla="*/ 22 w 22"/>
                    <a:gd name="T15" fmla="*/ 4 h 17"/>
                    <a:gd name="T16" fmla="*/ 20 w 22"/>
                    <a:gd name="T17" fmla="*/ 0 h 17"/>
                    <a:gd name="T18" fmla="*/ 0 w 22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0" y="11"/>
                      </a:moveTo>
                      <a:lnTo>
                        <a:pt x="3" y="14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6" y="16"/>
                      </a:lnTo>
                      <a:lnTo>
                        <a:pt x="19" y="13"/>
                      </a:lnTo>
                      <a:lnTo>
                        <a:pt x="20" y="9"/>
                      </a:lnTo>
                      <a:lnTo>
                        <a:pt x="22" y="4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5" name="Freeform 134"/>
                <p:cNvSpPr>
                  <a:spLocks/>
                </p:cNvSpPr>
                <p:nvPr/>
              </p:nvSpPr>
              <p:spPr bwMode="auto">
                <a:xfrm>
                  <a:off x="5003" y="2851"/>
                  <a:ext cx="33" cy="73"/>
                </a:xfrm>
                <a:custGeom>
                  <a:avLst/>
                  <a:gdLst>
                    <a:gd name="T0" fmla="*/ 4 w 97"/>
                    <a:gd name="T1" fmla="*/ 0 h 219"/>
                    <a:gd name="T2" fmla="*/ 0 w 97"/>
                    <a:gd name="T3" fmla="*/ 10 h 219"/>
                    <a:gd name="T4" fmla="*/ 1 w 97"/>
                    <a:gd name="T5" fmla="*/ 23 h 219"/>
                    <a:gd name="T6" fmla="*/ 3 w 97"/>
                    <a:gd name="T7" fmla="*/ 38 h 219"/>
                    <a:gd name="T8" fmla="*/ 6 w 97"/>
                    <a:gd name="T9" fmla="*/ 49 h 219"/>
                    <a:gd name="T10" fmla="*/ 8 w 97"/>
                    <a:gd name="T11" fmla="*/ 64 h 219"/>
                    <a:gd name="T12" fmla="*/ 11 w 97"/>
                    <a:gd name="T13" fmla="*/ 77 h 219"/>
                    <a:gd name="T14" fmla="*/ 17 w 97"/>
                    <a:gd name="T15" fmla="*/ 90 h 219"/>
                    <a:gd name="T16" fmla="*/ 21 w 97"/>
                    <a:gd name="T17" fmla="*/ 103 h 219"/>
                    <a:gd name="T18" fmla="*/ 26 w 97"/>
                    <a:gd name="T19" fmla="*/ 116 h 219"/>
                    <a:gd name="T20" fmla="*/ 32 w 97"/>
                    <a:gd name="T21" fmla="*/ 129 h 219"/>
                    <a:gd name="T22" fmla="*/ 37 w 97"/>
                    <a:gd name="T23" fmla="*/ 142 h 219"/>
                    <a:gd name="T24" fmla="*/ 43 w 97"/>
                    <a:gd name="T25" fmla="*/ 157 h 219"/>
                    <a:gd name="T26" fmla="*/ 51 w 97"/>
                    <a:gd name="T27" fmla="*/ 170 h 219"/>
                    <a:gd name="T28" fmla="*/ 56 w 97"/>
                    <a:gd name="T29" fmla="*/ 182 h 219"/>
                    <a:gd name="T30" fmla="*/ 64 w 97"/>
                    <a:gd name="T31" fmla="*/ 195 h 219"/>
                    <a:gd name="T32" fmla="*/ 69 w 97"/>
                    <a:gd name="T33" fmla="*/ 206 h 219"/>
                    <a:gd name="T34" fmla="*/ 77 w 97"/>
                    <a:gd name="T35" fmla="*/ 219 h 219"/>
                    <a:gd name="T36" fmla="*/ 97 w 97"/>
                    <a:gd name="T37" fmla="*/ 208 h 219"/>
                    <a:gd name="T38" fmla="*/ 90 w 97"/>
                    <a:gd name="T39" fmla="*/ 196 h 219"/>
                    <a:gd name="T40" fmla="*/ 84 w 97"/>
                    <a:gd name="T41" fmla="*/ 184 h 219"/>
                    <a:gd name="T42" fmla="*/ 77 w 97"/>
                    <a:gd name="T43" fmla="*/ 171 h 219"/>
                    <a:gd name="T44" fmla="*/ 71 w 97"/>
                    <a:gd name="T45" fmla="*/ 158 h 219"/>
                    <a:gd name="T46" fmla="*/ 65 w 97"/>
                    <a:gd name="T47" fmla="*/ 147 h 219"/>
                    <a:gd name="T48" fmla="*/ 59 w 97"/>
                    <a:gd name="T49" fmla="*/ 134 h 219"/>
                    <a:gd name="T50" fmla="*/ 53 w 97"/>
                    <a:gd name="T51" fmla="*/ 120 h 219"/>
                    <a:gd name="T52" fmla="*/ 48 w 97"/>
                    <a:gd name="T53" fmla="*/ 107 h 219"/>
                    <a:gd name="T54" fmla="*/ 43 w 97"/>
                    <a:gd name="T55" fmla="*/ 96 h 219"/>
                    <a:gd name="T56" fmla="*/ 39 w 97"/>
                    <a:gd name="T57" fmla="*/ 83 h 219"/>
                    <a:gd name="T58" fmla="*/ 35 w 97"/>
                    <a:gd name="T59" fmla="*/ 70 h 219"/>
                    <a:gd name="T60" fmla="*/ 32 w 97"/>
                    <a:gd name="T61" fmla="*/ 56 h 219"/>
                    <a:gd name="T62" fmla="*/ 27 w 97"/>
                    <a:gd name="T63" fmla="*/ 45 h 219"/>
                    <a:gd name="T64" fmla="*/ 26 w 97"/>
                    <a:gd name="T65" fmla="*/ 32 h 219"/>
                    <a:gd name="T66" fmla="*/ 23 w 97"/>
                    <a:gd name="T67" fmla="*/ 20 h 219"/>
                    <a:gd name="T68" fmla="*/ 23 w 97"/>
                    <a:gd name="T69" fmla="*/ 8 h 219"/>
                    <a:gd name="T70" fmla="*/ 19 w 97"/>
                    <a:gd name="T71" fmla="*/ 19 h 219"/>
                    <a:gd name="T72" fmla="*/ 4 w 97"/>
                    <a:gd name="T73" fmla="*/ 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7" h="219">
                      <a:moveTo>
                        <a:pt x="4" y="0"/>
                      </a:moveTo>
                      <a:lnTo>
                        <a:pt x="0" y="10"/>
                      </a:lnTo>
                      <a:lnTo>
                        <a:pt x="1" y="23"/>
                      </a:lnTo>
                      <a:lnTo>
                        <a:pt x="3" y="38"/>
                      </a:lnTo>
                      <a:lnTo>
                        <a:pt x="6" y="49"/>
                      </a:lnTo>
                      <a:lnTo>
                        <a:pt x="8" y="64"/>
                      </a:lnTo>
                      <a:lnTo>
                        <a:pt x="11" y="77"/>
                      </a:lnTo>
                      <a:lnTo>
                        <a:pt x="17" y="90"/>
                      </a:lnTo>
                      <a:lnTo>
                        <a:pt x="21" y="103"/>
                      </a:lnTo>
                      <a:lnTo>
                        <a:pt x="26" y="116"/>
                      </a:lnTo>
                      <a:lnTo>
                        <a:pt x="32" y="129"/>
                      </a:lnTo>
                      <a:lnTo>
                        <a:pt x="37" y="142"/>
                      </a:lnTo>
                      <a:lnTo>
                        <a:pt x="43" y="157"/>
                      </a:lnTo>
                      <a:lnTo>
                        <a:pt x="51" y="170"/>
                      </a:lnTo>
                      <a:lnTo>
                        <a:pt x="56" y="182"/>
                      </a:lnTo>
                      <a:lnTo>
                        <a:pt x="64" y="195"/>
                      </a:lnTo>
                      <a:lnTo>
                        <a:pt x="69" y="206"/>
                      </a:lnTo>
                      <a:lnTo>
                        <a:pt x="77" y="219"/>
                      </a:lnTo>
                      <a:lnTo>
                        <a:pt x="97" y="208"/>
                      </a:lnTo>
                      <a:lnTo>
                        <a:pt x="90" y="196"/>
                      </a:lnTo>
                      <a:lnTo>
                        <a:pt x="84" y="184"/>
                      </a:lnTo>
                      <a:lnTo>
                        <a:pt x="77" y="171"/>
                      </a:lnTo>
                      <a:lnTo>
                        <a:pt x="71" y="158"/>
                      </a:lnTo>
                      <a:lnTo>
                        <a:pt x="65" y="147"/>
                      </a:lnTo>
                      <a:lnTo>
                        <a:pt x="59" y="134"/>
                      </a:lnTo>
                      <a:lnTo>
                        <a:pt x="53" y="120"/>
                      </a:lnTo>
                      <a:lnTo>
                        <a:pt x="48" y="107"/>
                      </a:lnTo>
                      <a:lnTo>
                        <a:pt x="43" y="96"/>
                      </a:lnTo>
                      <a:lnTo>
                        <a:pt x="39" y="83"/>
                      </a:lnTo>
                      <a:lnTo>
                        <a:pt x="35" y="70"/>
                      </a:lnTo>
                      <a:lnTo>
                        <a:pt x="32" y="56"/>
                      </a:lnTo>
                      <a:lnTo>
                        <a:pt x="27" y="45"/>
                      </a:lnTo>
                      <a:lnTo>
                        <a:pt x="26" y="32"/>
                      </a:lnTo>
                      <a:lnTo>
                        <a:pt x="23" y="20"/>
                      </a:lnTo>
                      <a:lnTo>
                        <a:pt x="23" y="8"/>
                      </a:lnTo>
                      <a:lnTo>
                        <a:pt x="19" y="1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6" name="Freeform 135"/>
                <p:cNvSpPr>
                  <a:spLocks/>
                </p:cNvSpPr>
                <p:nvPr/>
              </p:nvSpPr>
              <p:spPr bwMode="auto">
                <a:xfrm>
                  <a:off x="5005" y="2829"/>
                  <a:ext cx="31" cy="29"/>
                </a:xfrm>
                <a:custGeom>
                  <a:avLst/>
                  <a:gdLst>
                    <a:gd name="T0" fmla="*/ 79 w 93"/>
                    <a:gd name="T1" fmla="*/ 22 h 86"/>
                    <a:gd name="T2" fmla="*/ 77 w 93"/>
                    <a:gd name="T3" fmla="*/ 1 h 86"/>
                    <a:gd name="T4" fmla="*/ 68 w 93"/>
                    <a:gd name="T5" fmla="*/ 10 h 86"/>
                    <a:gd name="T6" fmla="*/ 58 w 93"/>
                    <a:gd name="T7" fmla="*/ 19 h 86"/>
                    <a:gd name="T8" fmla="*/ 49 w 93"/>
                    <a:gd name="T9" fmla="*/ 26 h 86"/>
                    <a:gd name="T10" fmla="*/ 38 w 93"/>
                    <a:gd name="T11" fmla="*/ 35 h 86"/>
                    <a:gd name="T12" fmla="*/ 29 w 93"/>
                    <a:gd name="T13" fmla="*/ 43 h 86"/>
                    <a:gd name="T14" fmla="*/ 19 w 93"/>
                    <a:gd name="T15" fmla="*/ 51 h 86"/>
                    <a:gd name="T16" fmla="*/ 9 w 93"/>
                    <a:gd name="T17" fmla="*/ 59 h 86"/>
                    <a:gd name="T18" fmla="*/ 0 w 93"/>
                    <a:gd name="T19" fmla="*/ 67 h 86"/>
                    <a:gd name="T20" fmla="*/ 15 w 93"/>
                    <a:gd name="T21" fmla="*/ 86 h 86"/>
                    <a:gd name="T22" fmla="*/ 23 w 93"/>
                    <a:gd name="T23" fmla="*/ 77 h 86"/>
                    <a:gd name="T24" fmla="*/ 35 w 93"/>
                    <a:gd name="T25" fmla="*/ 70 h 86"/>
                    <a:gd name="T26" fmla="*/ 44 w 93"/>
                    <a:gd name="T27" fmla="*/ 61 h 86"/>
                    <a:gd name="T28" fmla="*/ 54 w 93"/>
                    <a:gd name="T29" fmla="*/ 52 h 86"/>
                    <a:gd name="T30" fmla="*/ 63 w 93"/>
                    <a:gd name="T31" fmla="*/ 45 h 86"/>
                    <a:gd name="T32" fmla="*/ 74 w 93"/>
                    <a:gd name="T33" fmla="*/ 36 h 86"/>
                    <a:gd name="T34" fmla="*/ 83 w 93"/>
                    <a:gd name="T35" fmla="*/ 29 h 86"/>
                    <a:gd name="T36" fmla="*/ 93 w 93"/>
                    <a:gd name="T37" fmla="*/ 20 h 86"/>
                    <a:gd name="T38" fmla="*/ 92 w 93"/>
                    <a:gd name="T39" fmla="*/ 0 h 86"/>
                    <a:gd name="T40" fmla="*/ 79 w 93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6">
                      <a:moveTo>
                        <a:pt x="79" y="22"/>
                      </a:moveTo>
                      <a:lnTo>
                        <a:pt x="77" y="1"/>
                      </a:lnTo>
                      <a:lnTo>
                        <a:pt x="68" y="10"/>
                      </a:lnTo>
                      <a:lnTo>
                        <a:pt x="58" y="19"/>
                      </a:lnTo>
                      <a:lnTo>
                        <a:pt x="49" y="26"/>
                      </a:lnTo>
                      <a:lnTo>
                        <a:pt x="38" y="35"/>
                      </a:lnTo>
                      <a:lnTo>
                        <a:pt x="29" y="43"/>
                      </a:lnTo>
                      <a:lnTo>
                        <a:pt x="19" y="51"/>
                      </a:lnTo>
                      <a:lnTo>
                        <a:pt x="9" y="59"/>
                      </a:lnTo>
                      <a:lnTo>
                        <a:pt x="0" y="67"/>
                      </a:lnTo>
                      <a:lnTo>
                        <a:pt x="15" y="86"/>
                      </a:lnTo>
                      <a:lnTo>
                        <a:pt x="23" y="77"/>
                      </a:lnTo>
                      <a:lnTo>
                        <a:pt x="35" y="70"/>
                      </a:lnTo>
                      <a:lnTo>
                        <a:pt x="44" y="61"/>
                      </a:lnTo>
                      <a:lnTo>
                        <a:pt x="54" y="52"/>
                      </a:lnTo>
                      <a:lnTo>
                        <a:pt x="63" y="45"/>
                      </a:lnTo>
                      <a:lnTo>
                        <a:pt x="74" y="36"/>
                      </a:lnTo>
                      <a:lnTo>
                        <a:pt x="83" y="29"/>
                      </a:lnTo>
                      <a:lnTo>
                        <a:pt x="93" y="20"/>
                      </a:lnTo>
                      <a:lnTo>
                        <a:pt x="92" y="0"/>
                      </a:lnTo>
                      <a:lnTo>
                        <a:pt x="7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7" name="Freeform 136"/>
                <p:cNvSpPr>
                  <a:spLocks/>
                </p:cNvSpPr>
                <p:nvPr/>
              </p:nvSpPr>
              <p:spPr bwMode="auto">
                <a:xfrm>
                  <a:off x="5002" y="2813"/>
                  <a:ext cx="33" cy="23"/>
                </a:xfrm>
                <a:custGeom>
                  <a:avLst/>
                  <a:gdLst>
                    <a:gd name="T0" fmla="*/ 0 w 99"/>
                    <a:gd name="T1" fmla="*/ 3 h 70"/>
                    <a:gd name="T2" fmla="*/ 3 w 99"/>
                    <a:gd name="T3" fmla="*/ 20 h 70"/>
                    <a:gd name="T4" fmla="*/ 13 w 99"/>
                    <a:gd name="T5" fmla="*/ 26 h 70"/>
                    <a:gd name="T6" fmla="*/ 24 w 99"/>
                    <a:gd name="T7" fmla="*/ 33 h 70"/>
                    <a:gd name="T8" fmla="*/ 35 w 99"/>
                    <a:gd name="T9" fmla="*/ 39 h 70"/>
                    <a:gd name="T10" fmla="*/ 45 w 99"/>
                    <a:gd name="T11" fmla="*/ 45 h 70"/>
                    <a:gd name="T12" fmla="*/ 55 w 99"/>
                    <a:gd name="T13" fmla="*/ 51 h 70"/>
                    <a:gd name="T14" fmla="*/ 65 w 99"/>
                    <a:gd name="T15" fmla="*/ 57 h 70"/>
                    <a:gd name="T16" fmla="*/ 75 w 99"/>
                    <a:gd name="T17" fmla="*/ 62 h 70"/>
                    <a:gd name="T18" fmla="*/ 86 w 99"/>
                    <a:gd name="T19" fmla="*/ 70 h 70"/>
                    <a:gd name="T20" fmla="*/ 99 w 99"/>
                    <a:gd name="T21" fmla="*/ 48 h 70"/>
                    <a:gd name="T22" fmla="*/ 88 w 99"/>
                    <a:gd name="T23" fmla="*/ 42 h 70"/>
                    <a:gd name="T24" fmla="*/ 77 w 99"/>
                    <a:gd name="T25" fmla="*/ 36 h 70"/>
                    <a:gd name="T26" fmla="*/ 67 w 99"/>
                    <a:gd name="T27" fmla="*/ 30 h 70"/>
                    <a:gd name="T28" fmla="*/ 56 w 99"/>
                    <a:gd name="T29" fmla="*/ 25 h 70"/>
                    <a:gd name="T30" fmla="*/ 46 w 99"/>
                    <a:gd name="T31" fmla="*/ 19 h 70"/>
                    <a:gd name="T32" fmla="*/ 36 w 99"/>
                    <a:gd name="T33" fmla="*/ 11 h 70"/>
                    <a:gd name="T34" fmla="*/ 26 w 99"/>
                    <a:gd name="T35" fmla="*/ 6 h 70"/>
                    <a:gd name="T36" fmla="*/ 14 w 99"/>
                    <a:gd name="T37" fmla="*/ 0 h 70"/>
                    <a:gd name="T38" fmla="*/ 17 w 99"/>
                    <a:gd name="T39" fmla="*/ 19 h 70"/>
                    <a:gd name="T40" fmla="*/ 0 w 99"/>
                    <a:gd name="T41" fmla="*/ 3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9" h="70">
                      <a:moveTo>
                        <a:pt x="0" y="3"/>
                      </a:moveTo>
                      <a:lnTo>
                        <a:pt x="3" y="20"/>
                      </a:lnTo>
                      <a:lnTo>
                        <a:pt x="13" y="26"/>
                      </a:lnTo>
                      <a:lnTo>
                        <a:pt x="24" y="33"/>
                      </a:lnTo>
                      <a:lnTo>
                        <a:pt x="35" y="39"/>
                      </a:lnTo>
                      <a:lnTo>
                        <a:pt x="45" y="45"/>
                      </a:lnTo>
                      <a:lnTo>
                        <a:pt x="55" y="51"/>
                      </a:lnTo>
                      <a:lnTo>
                        <a:pt x="65" y="57"/>
                      </a:lnTo>
                      <a:lnTo>
                        <a:pt x="75" y="62"/>
                      </a:lnTo>
                      <a:lnTo>
                        <a:pt x="86" y="70"/>
                      </a:lnTo>
                      <a:lnTo>
                        <a:pt x="99" y="48"/>
                      </a:lnTo>
                      <a:lnTo>
                        <a:pt x="88" y="42"/>
                      </a:lnTo>
                      <a:lnTo>
                        <a:pt x="77" y="36"/>
                      </a:lnTo>
                      <a:lnTo>
                        <a:pt x="67" y="30"/>
                      </a:lnTo>
                      <a:lnTo>
                        <a:pt x="56" y="25"/>
                      </a:lnTo>
                      <a:lnTo>
                        <a:pt x="46" y="19"/>
                      </a:lnTo>
                      <a:lnTo>
                        <a:pt x="36" y="11"/>
                      </a:lnTo>
                      <a:lnTo>
                        <a:pt x="26" y="6"/>
                      </a:lnTo>
                      <a:lnTo>
                        <a:pt x="14" y="0"/>
                      </a:lnTo>
                      <a:lnTo>
                        <a:pt x="17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8" name="Freeform 137"/>
                <p:cNvSpPr>
                  <a:spLocks/>
                </p:cNvSpPr>
                <p:nvPr/>
              </p:nvSpPr>
              <p:spPr bwMode="auto">
                <a:xfrm>
                  <a:off x="5002" y="2744"/>
                  <a:ext cx="69" cy="75"/>
                </a:xfrm>
                <a:custGeom>
                  <a:avLst/>
                  <a:gdLst>
                    <a:gd name="T0" fmla="*/ 196 w 206"/>
                    <a:gd name="T1" fmla="*/ 0 h 226"/>
                    <a:gd name="T2" fmla="*/ 183 w 206"/>
                    <a:gd name="T3" fmla="*/ 8 h 226"/>
                    <a:gd name="T4" fmla="*/ 168 w 206"/>
                    <a:gd name="T5" fmla="*/ 16 h 226"/>
                    <a:gd name="T6" fmla="*/ 157 w 206"/>
                    <a:gd name="T7" fmla="*/ 26 h 226"/>
                    <a:gd name="T8" fmla="*/ 144 w 206"/>
                    <a:gd name="T9" fmla="*/ 38 h 226"/>
                    <a:gd name="T10" fmla="*/ 132 w 206"/>
                    <a:gd name="T11" fmla="*/ 51 h 226"/>
                    <a:gd name="T12" fmla="*/ 120 w 206"/>
                    <a:gd name="T13" fmla="*/ 63 h 226"/>
                    <a:gd name="T14" fmla="*/ 109 w 206"/>
                    <a:gd name="T15" fmla="*/ 77 h 226"/>
                    <a:gd name="T16" fmla="*/ 97 w 206"/>
                    <a:gd name="T17" fmla="*/ 92 h 226"/>
                    <a:gd name="T18" fmla="*/ 86 w 206"/>
                    <a:gd name="T19" fmla="*/ 106 h 226"/>
                    <a:gd name="T20" fmla="*/ 74 w 206"/>
                    <a:gd name="T21" fmla="*/ 121 h 226"/>
                    <a:gd name="T22" fmla="*/ 62 w 206"/>
                    <a:gd name="T23" fmla="*/ 136 h 226"/>
                    <a:gd name="T24" fmla="*/ 51 w 206"/>
                    <a:gd name="T25" fmla="*/ 152 h 226"/>
                    <a:gd name="T26" fmla="*/ 38 w 206"/>
                    <a:gd name="T27" fmla="*/ 166 h 226"/>
                    <a:gd name="T28" fmla="*/ 26 w 206"/>
                    <a:gd name="T29" fmla="*/ 181 h 226"/>
                    <a:gd name="T30" fmla="*/ 14 w 206"/>
                    <a:gd name="T31" fmla="*/ 195 h 226"/>
                    <a:gd name="T32" fmla="*/ 0 w 206"/>
                    <a:gd name="T33" fmla="*/ 210 h 226"/>
                    <a:gd name="T34" fmla="*/ 17 w 206"/>
                    <a:gd name="T35" fmla="*/ 226 h 226"/>
                    <a:gd name="T36" fmla="*/ 30 w 206"/>
                    <a:gd name="T37" fmla="*/ 211 h 226"/>
                    <a:gd name="T38" fmla="*/ 43 w 206"/>
                    <a:gd name="T39" fmla="*/ 195 h 226"/>
                    <a:gd name="T40" fmla="*/ 56 w 206"/>
                    <a:gd name="T41" fmla="*/ 181 h 226"/>
                    <a:gd name="T42" fmla="*/ 68 w 206"/>
                    <a:gd name="T43" fmla="*/ 165 h 226"/>
                    <a:gd name="T44" fmla="*/ 80 w 206"/>
                    <a:gd name="T45" fmla="*/ 150 h 226"/>
                    <a:gd name="T46" fmla="*/ 91 w 206"/>
                    <a:gd name="T47" fmla="*/ 136 h 226"/>
                    <a:gd name="T48" fmla="*/ 104 w 206"/>
                    <a:gd name="T49" fmla="*/ 121 h 226"/>
                    <a:gd name="T50" fmla="*/ 115 w 206"/>
                    <a:gd name="T51" fmla="*/ 106 h 226"/>
                    <a:gd name="T52" fmla="*/ 126 w 206"/>
                    <a:gd name="T53" fmla="*/ 92 h 226"/>
                    <a:gd name="T54" fmla="*/ 138 w 206"/>
                    <a:gd name="T55" fmla="*/ 79 h 226"/>
                    <a:gd name="T56" fmla="*/ 150 w 206"/>
                    <a:gd name="T57" fmla="*/ 67 h 226"/>
                    <a:gd name="T58" fmla="*/ 161 w 206"/>
                    <a:gd name="T59" fmla="*/ 56 h 226"/>
                    <a:gd name="T60" fmla="*/ 171 w 206"/>
                    <a:gd name="T61" fmla="*/ 45 h 226"/>
                    <a:gd name="T62" fmla="*/ 183 w 206"/>
                    <a:gd name="T63" fmla="*/ 37 h 226"/>
                    <a:gd name="T64" fmla="*/ 195 w 206"/>
                    <a:gd name="T65" fmla="*/ 29 h 226"/>
                    <a:gd name="T66" fmla="*/ 206 w 206"/>
                    <a:gd name="T67" fmla="*/ 22 h 226"/>
                    <a:gd name="T68" fmla="*/ 196 w 206"/>
                    <a:gd name="T69" fmla="*/ 0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6" h="226">
                      <a:moveTo>
                        <a:pt x="196" y="0"/>
                      </a:moveTo>
                      <a:lnTo>
                        <a:pt x="183" y="8"/>
                      </a:lnTo>
                      <a:lnTo>
                        <a:pt x="168" y="16"/>
                      </a:lnTo>
                      <a:lnTo>
                        <a:pt x="157" y="26"/>
                      </a:lnTo>
                      <a:lnTo>
                        <a:pt x="144" y="38"/>
                      </a:lnTo>
                      <a:lnTo>
                        <a:pt x="132" y="51"/>
                      </a:lnTo>
                      <a:lnTo>
                        <a:pt x="120" y="63"/>
                      </a:lnTo>
                      <a:lnTo>
                        <a:pt x="109" y="77"/>
                      </a:lnTo>
                      <a:lnTo>
                        <a:pt x="97" y="92"/>
                      </a:lnTo>
                      <a:lnTo>
                        <a:pt x="86" y="106"/>
                      </a:lnTo>
                      <a:lnTo>
                        <a:pt x="74" y="121"/>
                      </a:lnTo>
                      <a:lnTo>
                        <a:pt x="62" y="136"/>
                      </a:lnTo>
                      <a:lnTo>
                        <a:pt x="51" y="152"/>
                      </a:lnTo>
                      <a:lnTo>
                        <a:pt x="38" y="166"/>
                      </a:lnTo>
                      <a:lnTo>
                        <a:pt x="26" y="181"/>
                      </a:lnTo>
                      <a:lnTo>
                        <a:pt x="14" y="195"/>
                      </a:lnTo>
                      <a:lnTo>
                        <a:pt x="0" y="210"/>
                      </a:lnTo>
                      <a:lnTo>
                        <a:pt x="17" y="226"/>
                      </a:lnTo>
                      <a:lnTo>
                        <a:pt x="30" y="211"/>
                      </a:lnTo>
                      <a:lnTo>
                        <a:pt x="43" y="195"/>
                      </a:lnTo>
                      <a:lnTo>
                        <a:pt x="56" y="181"/>
                      </a:lnTo>
                      <a:lnTo>
                        <a:pt x="68" y="165"/>
                      </a:lnTo>
                      <a:lnTo>
                        <a:pt x="80" y="150"/>
                      </a:lnTo>
                      <a:lnTo>
                        <a:pt x="91" y="136"/>
                      </a:lnTo>
                      <a:lnTo>
                        <a:pt x="104" y="121"/>
                      </a:lnTo>
                      <a:lnTo>
                        <a:pt x="115" y="106"/>
                      </a:lnTo>
                      <a:lnTo>
                        <a:pt x="126" y="92"/>
                      </a:lnTo>
                      <a:lnTo>
                        <a:pt x="138" y="79"/>
                      </a:lnTo>
                      <a:lnTo>
                        <a:pt x="150" y="67"/>
                      </a:lnTo>
                      <a:lnTo>
                        <a:pt x="161" y="56"/>
                      </a:lnTo>
                      <a:lnTo>
                        <a:pt x="171" y="45"/>
                      </a:lnTo>
                      <a:lnTo>
                        <a:pt x="183" y="37"/>
                      </a:lnTo>
                      <a:lnTo>
                        <a:pt x="195" y="29"/>
                      </a:lnTo>
                      <a:lnTo>
                        <a:pt x="206" y="22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9" name="Freeform 138"/>
                <p:cNvSpPr>
                  <a:spLocks/>
                </p:cNvSpPr>
                <p:nvPr/>
              </p:nvSpPr>
              <p:spPr bwMode="auto">
                <a:xfrm>
                  <a:off x="5004" y="2812"/>
                  <a:ext cx="6" cy="8"/>
                </a:xfrm>
                <a:custGeom>
                  <a:avLst/>
                  <a:gdLst>
                    <a:gd name="T0" fmla="*/ 10 w 18"/>
                    <a:gd name="T1" fmla="*/ 24 h 24"/>
                    <a:gd name="T2" fmla="*/ 15 w 18"/>
                    <a:gd name="T3" fmla="*/ 21 h 24"/>
                    <a:gd name="T4" fmla="*/ 16 w 18"/>
                    <a:gd name="T5" fmla="*/ 16 h 24"/>
                    <a:gd name="T6" fmla="*/ 18 w 18"/>
                    <a:gd name="T7" fmla="*/ 12 h 24"/>
                    <a:gd name="T8" fmla="*/ 16 w 18"/>
                    <a:gd name="T9" fmla="*/ 8 h 24"/>
                    <a:gd name="T10" fmla="*/ 13 w 18"/>
                    <a:gd name="T11" fmla="*/ 3 h 24"/>
                    <a:gd name="T12" fmla="*/ 10 w 18"/>
                    <a:gd name="T13" fmla="*/ 2 h 24"/>
                    <a:gd name="T14" fmla="*/ 6 w 18"/>
                    <a:gd name="T15" fmla="*/ 0 h 24"/>
                    <a:gd name="T16" fmla="*/ 0 w 18"/>
                    <a:gd name="T17" fmla="*/ 2 h 24"/>
                    <a:gd name="T18" fmla="*/ 10 w 18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10" y="24"/>
                      </a:moveTo>
                      <a:lnTo>
                        <a:pt x="15" y="21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16" y="8"/>
                      </a:lnTo>
                      <a:lnTo>
                        <a:pt x="13" y="3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1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0" name="Freeform 139"/>
                <p:cNvSpPr>
                  <a:spLocks/>
                </p:cNvSpPr>
                <p:nvPr/>
              </p:nvSpPr>
              <p:spPr bwMode="auto">
                <a:xfrm>
                  <a:off x="5190" y="2955"/>
                  <a:ext cx="5" cy="7"/>
                </a:xfrm>
                <a:custGeom>
                  <a:avLst/>
                  <a:gdLst>
                    <a:gd name="T0" fmla="*/ 7 w 14"/>
                    <a:gd name="T1" fmla="*/ 0 h 23"/>
                    <a:gd name="T2" fmla="*/ 3 w 14"/>
                    <a:gd name="T3" fmla="*/ 1 h 23"/>
                    <a:gd name="T4" fmla="*/ 0 w 14"/>
                    <a:gd name="T5" fmla="*/ 4 h 23"/>
                    <a:gd name="T6" fmla="*/ 0 w 14"/>
                    <a:gd name="T7" fmla="*/ 10 h 23"/>
                    <a:gd name="T8" fmla="*/ 0 w 14"/>
                    <a:gd name="T9" fmla="*/ 14 h 23"/>
                    <a:gd name="T10" fmla="*/ 1 w 14"/>
                    <a:gd name="T11" fmla="*/ 17 h 23"/>
                    <a:gd name="T12" fmla="*/ 4 w 14"/>
                    <a:gd name="T13" fmla="*/ 20 h 23"/>
                    <a:gd name="T14" fmla="*/ 9 w 14"/>
                    <a:gd name="T15" fmla="*/ 23 h 23"/>
                    <a:gd name="T16" fmla="*/ 14 w 14"/>
                    <a:gd name="T17" fmla="*/ 23 h 23"/>
                    <a:gd name="T18" fmla="*/ 7 w 14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7" y="0"/>
                      </a:move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9" y="23"/>
                      </a:lnTo>
                      <a:lnTo>
                        <a:pt x="14" y="2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1" name="Freeform 140"/>
                <p:cNvSpPr>
                  <a:spLocks/>
                </p:cNvSpPr>
                <p:nvPr/>
              </p:nvSpPr>
              <p:spPr bwMode="auto">
                <a:xfrm>
                  <a:off x="5193" y="2946"/>
                  <a:ext cx="60" cy="16"/>
                </a:xfrm>
                <a:custGeom>
                  <a:avLst/>
                  <a:gdLst>
                    <a:gd name="T0" fmla="*/ 181 w 181"/>
                    <a:gd name="T1" fmla="*/ 2 h 50"/>
                    <a:gd name="T2" fmla="*/ 169 w 181"/>
                    <a:gd name="T3" fmla="*/ 2 h 50"/>
                    <a:gd name="T4" fmla="*/ 159 w 181"/>
                    <a:gd name="T5" fmla="*/ 0 h 50"/>
                    <a:gd name="T6" fmla="*/ 147 w 181"/>
                    <a:gd name="T7" fmla="*/ 0 h 50"/>
                    <a:gd name="T8" fmla="*/ 135 w 181"/>
                    <a:gd name="T9" fmla="*/ 2 h 50"/>
                    <a:gd name="T10" fmla="*/ 124 w 181"/>
                    <a:gd name="T11" fmla="*/ 2 h 50"/>
                    <a:gd name="T12" fmla="*/ 114 w 181"/>
                    <a:gd name="T13" fmla="*/ 3 h 50"/>
                    <a:gd name="T14" fmla="*/ 101 w 181"/>
                    <a:gd name="T15" fmla="*/ 5 h 50"/>
                    <a:gd name="T16" fmla="*/ 90 w 181"/>
                    <a:gd name="T17" fmla="*/ 6 h 50"/>
                    <a:gd name="T18" fmla="*/ 79 w 181"/>
                    <a:gd name="T19" fmla="*/ 8 h 50"/>
                    <a:gd name="T20" fmla="*/ 67 w 181"/>
                    <a:gd name="T21" fmla="*/ 11 h 50"/>
                    <a:gd name="T22" fmla="*/ 55 w 181"/>
                    <a:gd name="T23" fmla="*/ 12 h 50"/>
                    <a:gd name="T24" fmla="*/ 44 w 181"/>
                    <a:gd name="T25" fmla="*/ 15 h 50"/>
                    <a:gd name="T26" fmla="*/ 32 w 181"/>
                    <a:gd name="T27" fmla="*/ 18 h 50"/>
                    <a:gd name="T28" fmla="*/ 22 w 181"/>
                    <a:gd name="T29" fmla="*/ 21 h 50"/>
                    <a:gd name="T30" fmla="*/ 12 w 181"/>
                    <a:gd name="T31" fmla="*/ 24 h 50"/>
                    <a:gd name="T32" fmla="*/ 0 w 181"/>
                    <a:gd name="T33" fmla="*/ 27 h 50"/>
                    <a:gd name="T34" fmla="*/ 7 w 181"/>
                    <a:gd name="T35" fmla="*/ 50 h 50"/>
                    <a:gd name="T36" fmla="*/ 16 w 181"/>
                    <a:gd name="T37" fmla="*/ 46 h 50"/>
                    <a:gd name="T38" fmla="*/ 28 w 181"/>
                    <a:gd name="T39" fmla="*/ 43 h 50"/>
                    <a:gd name="T40" fmla="*/ 38 w 181"/>
                    <a:gd name="T41" fmla="*/ 41 h 50"/>
                    <a:gd name="T42" fmla="*/ 50 w 181"/>
                    <a:gd name="T43" fmla="*/ 38 h 50"/>
                    <a:gd name="T44" fmla="*/ 60 w 181"/>
                    <a:gd name="T45" fmla="*/ 35 h 50"/>
                    <a:gd name="T46" fmla="*/ 71 w 181"/>
                    <a:gd name="T47" fmla="*/ 34 h 50"/>
                    <a:gd name="T48" fmla="*/ 82 w 181"/>
                    <a:gd name="T49" fmla="*/ 31 h 50"/>
                    <a:gd name="T50" fmla="*/ 93 w 181"/>
                    <a:gd name="T51" fmla="*/ 30 h 50"/>
                    <a:gd name="T52" fmla="*/ 105 w 181"/>
                    <a:gd name="T53" fmla="*/ 28 h 50"/>
                    <a:gd name="T54" fmla="*/ 115 w 181"/>
                    <a:gd name="T55" fmla="*/ 27 h 50"/>
                    <a:gd name="T56" fmla="*/ 127 w 181"/>
                    <a:gd name="T57" fmla="*/ 25 h 50"/>
                    <a:gd name="T58" fmla="*/ 137 w 181"/>
                    <a:gd name="T59" fmla="*/ 25 h 50"/>
                    <a:gd name="T60" fmla="*/ 149 w 181"/>
                    <a:gd name="T61" fmla="*/ 24 h 50"/>
                    <a:gd name="T62" fmla="*/ 157 w 181"/>
                    <a:gd name="T63" fmla="*/ 24 h 50"/>
                    <a:gd name="T64" fmla="*/ 169 w 181"/>
                    <a:gd name="T65" fmla="*/ 25 h 50"/>
                    <a:gd name="T66" fmla="*/ 178 w 181"/>
                    <a:gd name="T67" fmla="*/ 25 h 50"/>
                    <a:gd name="T68" fmla="*/ 181 w 181"/>
                    <a:gd name="T6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1" h="50">
                      <a:moveTo>
                        <a:pt x="181" y="2"/>
                      </a:moveTo>
                      <a:lnTo>
                        <a:pt x="169" y="2"/>
                      </a:lnTo>
                      <a:lnTo>
                        <a:pt x="159" y="0"/>
                      </a:lnTo>
                      <a:lnTo>
                        <a:pt x="147" y="0"/>
                      </a:lnTo>
                      <a:lnTo>
                        <a:pt x="135" y="2"/>
                      </a:lnTo>
                      <a:lnTo>
                        <a:pt x="124" y="2"/>
                      </a:lnTo>
                      <a:lnTo>
                        <a:pt x="114" y="3"/>
                      </a:lnTo>
                      <a:lnTo>
                        <a:pt x="101" y="5"/>
                      </a:lnTo>
                      <a:lnTo>
                        <a:pt x="90" y="6"/>
                      </a:lnTo>
                      <a:lnTo>
                        <a:pt x="79" y="8"/>
                      </a:lnTo>
                      <a:lnTo>
                        <a:pt x="67" y="11"/>
                      </a:lnTo>
                      <a:lnTo>
                        <a:pt x="55" y="12"/>
                      </a:lnTo>
                      <a:lnTo>
                        <a:pt x="44" y="15"/>
                      </a:lnTo>
                      <a:lnTo>
                        <a:pt x="32" y="18"/>
                      </a:lnTo>
                      <a:lnTo>
                        <a:pt x="22" y="21"/>
                      </a:lnTo>
                      <a:lnTo>
                        <a:pt x="12" y="24"/>
                      </a:lnTo>
                      <a:lnTo>
                        <a:pt x="0" y="27"/>
                      </a:lnTo>
                      <a:lnTo>
                        <a:pt x="7" y="50"/>
                      </a:lnTo>
                      <a:lnTo>
                        <a:pt x="16" y="46"/>
                      </a:lnTo>
                      <a:lnTo>
                        <a:pt x="28" y="43"/>
                      </a:lnTo>
                      <a:lnTo>
                        <a:pt x="38" y="41"/>
                      </a:lnTo>
                      <a:lnTo>
                        <a:pt x="50" y="38"/>
                      </a:lnTo>
                      <a:lnTo>
                        <a:pt x="60" y="35"/>
                      </a:lnTo>
                      <a:lnTo>
                        <a:pt x="71" y="34"/>
                      </a:lnTo>
                      <a:lnTo>
                        <a:pt x="82" y="31"/>
                      </a:lnTo>
                      <a:lnTo>
                        <a:pt x="93" y="30"/>
                      </a:lnTo>
                      <a:lnTo>
                        <a:pt x="105" y="28"/>
                      </a:lnTo>
                      <a:lnTo>
                        <a:pt x="115" y="27"/>
                      </a:lnTo>
                      <a:lnTo>
                        <a:pt x="127" y="25"/>
                      </a:lnTo>
                      <a:lnTo>
                        <a:pt x="137" y="25"/>
                      </a:lnTo>
                      <a:lnTo>
                        <a:pt x="149" y="24"/>
                      </a:lnTo>
                      <a:lnTo>
                        <a:pt x="157" y="24"/>
                      </a:lnTo>
                      <a:lnTo>
                        <a:pt x="169" y="25"/>
                      </a:lnTo>
                      <a:lnTo>
                        <a:pt x="178" y="25"/>
                      </a:lnTo>
                      <a:lnTo>
                        <a:pt x="18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2" name="Freeform 141"/>
                <p:cNvSpPr>
                  <a:spLocks/>
                </p:cNvSpPr>
                <p:nvPr/>
              </p:nvSpPr>
              <p:spPr bwMode="auto">
                <a:xfrm>
                  <a:off x="5194" y="2955"/>
                  <a:ext cx="4" cy="7"/>
                </a:xfrm>
                <a:custGeom>
                  <a:avLst/>
                  <a:gdLst>
                    <a:gd name="T0" fmla="*/ 0 w 12"/>
                    <a:gd name="T1" fmla="*/ 23 h 23"/>
                    <a:gd name="T2" fmla="*/ 4 w 12"/>
                    <a:gd name="T3" fmla="*/ 21 h 23"/>
                    <a:gd name="T4" fmla="*/ 9 w 12"/>
                    <a:gd name="T5" fmla="*/ 19 h 23"/>
                    <a:gd name="T6" fmla="*/ 10 w 12"/>
                    <a:gd name="T7" fmla="*/ 16 h 23"/>
                    <a:gd name="T8" fmla="*/ 12 w 12"/>
                    <a:gd name="T9" fmla="*/ 11 h 23"/>
                    <a:gd name="T10" fmla="*/ 12 w 12"/>
                    <a:gd name="T11" fmla="*/ 7 h 23"/>
                    <a:gd name="T12" fmla="*/ 10 w 12"/>
                    <a:gd name="T13" fmla="*/ 4 h 23"/>
                    <a:gd name="T14" fmla="*/ 7 w 12"/>
                    <a:gd name="T15" fmla="*/ 1 h 23"/>
                    <a:gd name="T16" fmla="*/ 2 w 12"/>
                    <a:gd name="T17" fmla="*/ 0 h 23"/>
                    <a:gd name="T18" fmla="*/ 0 w 12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0" y="23"/>
                      </a:moveTo>
                      <a:lnTo>
                        <a:pt x="4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2" y="11"/>
                      </a:lnTo>
                      <a:lnTo>
                        <a:pt x="12" y="7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3" name="Freeform 142"/>
                <p:cNvSpPr>
                  <a:spLocks/>
                </p:cNvSpPr>
                <p:nvPr/>
              </p:nvSpPr>
              <p:spPr bwMode="auto">
                <a:xfrm>
                  <a:off x="5247" y="2991"/>
                  <a:ext cx="8" cy="5"/>
                </a:xfrm>
                <a:custGeom>
                  <a:avLst/>
                  <a:gdLst>
                    <a:gd name="T0" fmla="*/ 0 w 23"/>
                    <a:gd name="T1" fmla="*/ 2 h 13"/>
                    <a:gd name="T2" fmla="*/ 2 w 23"/>
                    <a:gd name="T3" fmla="*/ 6 h 13"/>
                    <a:gd name="T4" fmla="*/ 4 w 23"/>
                    <a:gd name="T5" fmla="*/ 10 h 13"/>
                    <a:gd name="T6" fmla="*/ 7 w 23"/>
                    <a:gd name="T7" fmla="*/ 12 h 13"/>
                    <a:gd name="T8" fmla="*/ 12 w 23"/>
                    <a:gd name="T9" fmla="*/ 13 h 13"/>
                    <a:gd name="T10" fmla="*/ 16 w 23"/>
                    <a:gd name="T11" fmla="*/ 12 h 13"/>
                    <a:gd name="T12" fmla="*/ 20 w 23"/>
                    <a:gd name="T13" fmla="*/ 9 h 13"/>
                    <a:gd name="T14" fmla="*/ 22 w 23"/>
                    <a:gd name="T15" fmla="*/ 6 h 13"/>
                    <a:gd name="T16" fmla="*/ 23 w 23"/>
                    <a:gd name="T17" fmla="*/ 0 h 13"/>
                    <a:gd name="T18" fmla="*/ 0 w 23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3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7" y="12"/>
                      </a:lnTo>
                      <a:lnTo>
                        <a:pt x="12" y="13"/>
                      </a:lnTo>
                      <a:lnTo>
                        <a:pt x="16" y="12"/>
                      </a:lnTo>
                      <a:lnTo>
                        <a:pt x="20" y="9"/>
                      </a:lnTo>
                      <a:lnTo>
                        <a:pt x="22" y="6"/>
                      </a:lnTo>
                      <a:lnTo>
                        <a:pt x="2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4" name="Freeform 143"/>
                <p:cNvSpPr>
                  <a:spLocks/>
                </p:cNvSpPr>
                <p:nvPr/>
              </p:nvSpPr>
              <p:spPr bwMode="auto">
                <a:xfrm>
                  <a:off x="5244" y="2908"/>
                  <a:ext cx="11" cy="84"/>
                </a:xfrm>
                <a:custGeom>
                  <a:avLst/>
                  <a:gdLst>
                    <a:gd name="T0" fmla="*/ 13 w 33"/>
                    <a:gd name="T1" fmla="*/ 23 h 252"/>
                    <a:gd name="T2" fmla="*/ 0 w 33"/>
                    <a:gd name="T3" fmla="*/ 12 h 252"/>
                    <a:gd name="T4" fmla="*/ 1 w 33"/>
                    <a:gd name="T5" fmla="*/ 28 h 252"/>
                    <a:gd name="T6" fmla="*/ 1 w 33"/>
                    <a:gd name="T7" fmla="*/ 42 h 252"/>
                    <a:gd name="T8" fmla="*/ 1 w 33"/>
                    <a:gd name="T9" fmla="*/ 57 h 252"/>
                    <a:gd name="T10" fmla="*/ 3 w 33"/>
                    <a:gd name="T11" fmla="*/ 71 h 252"/>
                    <a:gd name="T12" fmla="*/ 4 w 33"/>
                    <a:gd name="T13" fmla="*/ 87 h 252"/>
                    <a:gd name="T14" fmla="*/ 4 w 33"/>
                    <a:gd name="T15" fmla="*/ 102 h 252"/>
                    <a:gd name="T16" fmla="*/ 4 w 33"/>
                    <a:gd name="T17" fmla="*/ 116 h 252"/>
                    <a:gd name="T18" fmla="*/ 6 w 33"/>
                    <a:gd name="T19" fmla="*/ 132 h 252"/>
                    <a:gd name="T20" fmla="*/ 6 w 33"/>
                    <a:gd name="T21" fmla="*/ 147 h 252"/>
                    <a:gd name="T22" fmla="*/ 7 w 33"/>
                    <a:gd name="T23" fmla="*/ 161 h 252"/>
                    <a:gd name="T24" fmla="*/ 7 w 33"/>
                    <a:gd name="T25" fmla="*/ 177 h 252"/>
                    <a:gd name="T26" fmla="*/ 7 w 33"/>
                    <a:gd name="T27" fmla="*/ 191 h 252"/>
                    <a:gd name="T28" fmla="*/ 9 w 33"/>
                    <a:gd name="T29" fmla="*/ 207 h 252"/>
                    <a:gd name="T30" fmla="*/ 9 w 33"/>
                    <a:gd name="T31" fmla="*/ 221 h 252"/>
                    <a:gd name="T32" fmla="*/ 10 w 33"/>
                    <a:gd name="T33" fmla="*/ 236 h 252"/>
                    <a:gd name="T34" fmla="*/ 10 w 33"/>
                    <a:gd name="T35" fmla="*/ 252 h 252"/>
                    <a:gd name="T36" fmla="*/ 33 w 33"/>
                    <a:gd name="T37" fmla="*/ 250 h 252"/>
                    <a:gd name="T38" fmla="*/ 32 w 33"/>
                    <a:gd name="T39" fmla="*/ 236 h 252"/>
                    <a:gd name="T40" fmla="*/ 32 w 33"/>
                    <a:gd name="T41" fmla="*/ 220 h 252"/>
                    <a:gd name="T42" fmla="*/ 32 w 33"/>
                    <a:gd name="T43" fmla="*/ 205 h 252"/>
                    <a:gd name="T44" fmla="*/ 30 w 33"/>
                    <a:gd name="T45" fmla="*/ 191 h 252"/>
                    <a:gd name="T46" fmla="*/ 30 w 33"/>
                    <a:gd name="T47" fmla="*/ 176 h 252"/>
                    <a:gd name="T48" fmla="*/ 29 w 33"/>
                    <a:gd name="T49" fmla="*/ 160 h 252"/>
                    <a:gd name="T50" fmla="*/ 29 w 33"/>
                    <a:gd name="T51" fmla="*/ 145 h 252"/>
                    <a:gd name="T52" fmla="*/ 29 w 33"/>
                    <a:gd name="T53" fmla="*/ 131 h 252"/>
                    <a:gd name="T54" fmla="*/ 28 w 33"/>
                    <a:gd name="T55" fmla="*/ 115 h 252"/>
                    <a:gd name="T56" fmla="*/ 28 w 33"/>
                    <a:gd name="T57" fmla="*/ 100 h 252"/>
                    <a:gd name="T58" fmla="*/ 26 w 33"/>
                    <a:gd name="T59" fmla="*/ 86 h 252"/>
                    <a:gd name="T60" fmla="*/ 26 w 33"/>
                    <a:gd name="T61" fmla="*/ 71 h 252"/>
                    <a:gd name="T62" fmla="*/ 25 w 33"/>
                    <a:gd name="T63" fmla="*/ 55 h 252"/>
                    <a:gd name="T64" fmla="*/ 25 w 33"/>
                    <a:gd name="T65" fmla="*/ 41 h 252"/>
                    <a:gd name="T66" fmla="*/ 23 w 33"/>
                    <a:gd name="T67" fmla="*/ 26 h 252"/>
                    <a:gd name="T68" fmla="*/ 23 w 33"/>
                    <a:gd name="T69" fmla="*/ 12 h 252"/>
                    <a:gd name="T70" fmla="*/ 10 w 33"/>
                    <a:gd name="T71" fmla="*/ 0 h 252"/>
                    <a:gd name="T72" fmla="*/ 13 w 33"/>
                    <a:gd name="T73" fmla="*/ 23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252">
                      <a:moveTo>
                        <a:pt x="13" y="23"/>
                      </a:moveTo>
                      <a:lnTo>
                        <a:pt x="0" y="12"/>
                      </a:lnTo>
                      <a:lnTo>
                        <a:pt x="1" y="28"/>
                      </a:lnTo>
                      <a:lnTo>
                        <a:pt x="1" y="42"/>
                      </a:lnTo>
                      <a:lnTo>
                        <a:pt x="1" y="57"/>
                      </a:lnTo>
                      <a:lnTo>
                        <a:pt x="3" y="71"/>
                      </a:lnTo>
                      <a:lnTo>
                        <a:pt x="4" y="87"/>
                      </a:lnTo>
                      <a:lnTo>
                        <a:pt x="4" y="102"/>
                      </a:lnTo>
                      <a:lnTo>
                        <a:pt x="4" y="116"/>
                      </a:lnTo>
                      <a:lnTo>
                        <a:pt x="6" y="132"/>
                      </a:lnTo>
                      <a:lnTo>
                        <a:pt x="6" y="147"/>
                      </a:lnTo>
                      <a:lnTo>
                        <a:pt x="7" y="161"/>
                      </a:lnTo>
                      <a:lnTo>
                        <a:pt x="7" y="177"/>
                      </a:lnTo>
                      <a:lnTo>
                        <a:pt x="7" y="191"/>
                      </a:lnTo>
                      <a:lnTo>
                        <a:pt x="9" y="207"/>
                      </a:lnTo>
                      <a:lnTo>
                        <a:pt x="9" y="221"/>
                      </a:lnTo>
                      <a:lnTo>
                        <a:pt x="10" y="236"/>
                      </a:lnTo>
                      <a:lnTo>
                        <a:pt x="10" y="252"/>
                      </a:lnTo>
                      <a:lnTo>
                        <a:pt x="33" y="250"/>
                      </a:lnTo>
                      <a:lnTo>
                        <a:pt x="32" y="236"/>
                      </a:lnTo>
                      <a:lnTo>
                        <a:pt x="32" y="220"/>
                      </a:lnTo>
                      <a:lnTo>
                        <a:pt x="32" y="205"/>
                      </a:lnTo>
                      <a:lnTo>
                        <a:pt x="30" y="191"/>
                      </a:lnTo>
                      <a:lnTo>
                        <a:pt x="30" y="176"/>
                      </a:lnTo>
                      <a:lnTo>
                        <a:pt x="29" y="160"/>
                      </a:lnTo>
                      <a:lnTo>
                        <a:pt x="29" y="145"/>
                      </a:lnTo>
                      <a:lnTo>
                        <a:pt x="29" y="131"/>
                      </a:lnTo>
                      <a:lnTo>
                        <a:pt x="28" y="115"/>
                      </a:lnTo>
                      <a:lnTo>
                        <a:pt x="28" y="100"/>
                      </a:lnTo>
                      <a:lnTo>
                        <a:pt x="26" y="86"/>
                      </a:lnTo>
                      <a:lnTo>
                        <a:pt x="26" y="71"/>
                      </a:lnTo>
                      <a:lnTo>
                        <a:pt x="25" y="55"/>
                      </a:lnTo>
                      <a:lnTo>
                        <a:pt x="25" y="41"/>
                      </a:lnTo>
                      <a:lnTo>
                        <a:pt x="23" y="26"/>
                      </a:lnTo>
                      <a:lnTo>
                        <a:pt x="23" y="12"/>
                      </a:lnTo>
                      <a:lnTo>
                        <a:pt x="10" y="0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5" name="Freeform 144"/>
                <p:cNvSpPr>
                  <a:spLocks/>
                </p:cNvSpPr>
                <p:nvPr/>
              </p:nvSpPr>
              <p:spPr bwMode="auto">
                <a:xfrm>
                  <a:off x="5232" y="2908"/>
                  <a:ext cx="16" cy="9"/>
                </a:xfrm>
                <a:custGeom>
                  <a:avLst/>
                  <a:gdLst>
                    <a:gd name="T0" fmla="*/ 22 w 48"/>
                    <a:gd name="T1" fmla="*/ 14 h 26"/>
                    <a:gd name="T2" fmla="*/ 13 w 48"/>
                    <a:gd name="T3" fmla="*/ 26 h 26"/>
                    <a:gd name="T4" fmla="*/ 17 w 48"/>
                    <a:gd name="T5" fmla="*/ 26 h 26"/>
                    <a:gd name="T6" fmla="*/ 20 w 48"/>
                    <a:gd name="T7" fmla="*/ 26 h 26"/>
                    <a:gd name="T8" fmla="*/ 25 w 48"/>
                    <a:gd name="T9" fmla="*/ 26 h 26"/>
                    <a:gd name="T10" fmla="*/ 32 w 48"/>
                    <a:gd name="T11" fmla="*/ 25 h 26"/>
                    <a:gd name="T12" fmla="*/ 35 w 48"/>
                    <a:gd name="T13" fmla="*/ 25 h 26"/>
                    <a:gd name="T14" fmla="*/ 39 w 48"/>
                    <a:gd name="T15" fmla="*/ 23 h 26"/>
                    <a:gd name="T16" fmla="*/ 44 w 48"/>
                    <a:gd name="T17" fmla="*/ 23 h 26"/>
                    <a:gd name="T18" fmla="*/ 48 w 48"/>
                    <a:gd name="T19" fmla="*/ 23 h 26"/>
                    <a:gd name="T20" fmla="*/ 45 w 48"/>
                    <a:gd name="T21" fmla="*/ 0 h 26"/>
                    <a:gd name="T22" fmla="*/ 42 w 48"/>
                    <a:gd name="T23" fmla="*/ 0 h 26"/>
                    <a:gd name="T24" fmla="*/ 38 w 48"/>
                    <a:gd name="T25" fmla="*/ 0 h 26"/>
                    <a:gd name="T26" fmla="*/ 32 w 48"/>
                    <a:gd name="T27" fmla="*/ 1 h 26"/>
                    <a:gd name="T28" fmla="*/ 28 w 48"/>
                    <a:gd name="T29" fmla="*/ 1 h 26"/>
                    <a:gd name="T30" fmla="*/ 25 w 48"/>
                    <a:gd name="T31" fmla="*/ 3 h 26"/>
                    <a:gd name="T32" fmla="*/ 19 w 48"/>
                    <a:gd name="T33" fmla="*/ 3 h 26"/>
                    <a:gd name="T34" fmla="*/ 13 w 48"/>
                    <a:gd name="T35" fmla="*/ 3 h 26"/>
                    <a:gd name="T36" fmla="*/ 10 w 48"/>
                    <a:gd name="T37" fmla="*/ 3 h 26"/>
                    <a:gd name="T38" fmla="*/ 0 w 48"/>
                    <a:gd name="T39" fmla="*/ 16 h 26"/>
                    <a:gd name="T40" fmla="*/ 22 w 48"/>
                    <a:gd name="T41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6">
                      <a:moveTo>
                        <a:pt x="22" y="14"/>
                      </a:moveTo>
                      <a:lnTo>
                        <a:pt x="13" y="26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5" y="26"/>
                      </a:lnTo>
                      <a:lnTo>
                        <a:pt x="32" y="25"/>
                      </a:lnTo>
                      <a:lnTo>
                        <a:pt x="35" y="25"/>
                      </a:lnTo>
                      <a:lnTo>
                        <a:pt x="39" y="23"/>
                      </a:lnTo>
                      <a:lnTo>
                        <a:pt x="44" y="23"/>
                      </a:lnTo>
                      <a:lnTo>
                        <a:pt x="48" y="23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5" y="3"/>
                      </a:lnTo>
                      <a:lnTo>
                        <a:pt x="19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0" y="16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6" name="Freeform 145"/>
                <p:cNvSpPr>
                  <a:spLocks/>
                </p:cNvSpPr>
                <p:nvPr/>
              </p:nvSpPr>
              <p:spPr bwMode="auto">
                <a:xfrm>
                  <a:off x="5232" y="2913"/>
                  <a:ext cx="9" cy="41"/>
                </a:xfrm>
                <a:custGeom>
                  <a:avLst/>
                  <a:gdLst>
                    <a:gd name="T0" fmla="*/ 15 w 28"/>
                    <a:gd name="T1" fmla="*/ 99 h 123"/>
                    <a:gd name="T2" fmla="*/ 28 w 28"/>
                    <a:gd name="T3" fmla="*/ 110 h 123"/>
                    <a:gd name="T4" fmla="*/ 28 w 28"/>
                    <a:gd name="T5" fmla="*/ 104 h 123"/>
                    <a:gd name="T6" fmla="*/ 28 w 28"/>
                    <a:gd name="T7" fmla="*/ 97 h 123"/>
                    <a:gd name="T8" fmla="*/ 28 w 28"/>
                    <a:gd name="T9" fmla="*/ 89 h 123"/>
                    <a:gd name="T10" fmla="*/ 26 w 28"/>
                    <a:gd name="T11" fmla="*/ 82 h 123"/>
                    <a:gd name="T12" fmla="*/ 26 w 28"/>
                    <a:gd name="T13" fmla="*/ 76 h 123"/>
                    <a:gd name="T14" fmla="*/ 26 w 28"/>
                    <a:gd name="T15" fmla="*/ 69 h 123"/>
                    <a:gd name="T16" fmla="*/ 26 w 28"/>
                    <a:gd name="T17" fmla="*/ 62 h 123"/>
                    <a:gd name="T18" fmla="*/ 25 w 28"/>
                    <a:gd name="T19" fmla="*/ 56 h 123"/>
                    <a:gd name="T20" fmla="*/ 25 w 28"/>
                    <a:gd name="T21" fmla="*/ 49 h 123"/>
                    <a:gd name="T22" fmla="*/ 25 w 28"/>
                    <a:gd name="T23" fmla="*/ 41 h 123"/>
                    <a:gd name="T24" fmla="*/ 25 w 28"/>
                    <a:gd name="T25" fmla="*/ 35 h 123"/>
                    <a:gd name="T26" fmla="*/ 25 w 28"/>
                    <a:gd name="T27" fmla="*/ 28 h 123"/>
                    <a:gd name="T28" fmla="*/ 25 w 28"/>
                    <a:gd name="T29" fmla="*/ 21 h 123"/>
                    <a:gd name="T30" fmla="*/ 23 w 28"/>
                    <a:gd name="T31" fmla="*/ 14 h 123"/>
                    <a:gd name="T32" fmla="*/ 23 w 28"/>
                    <a:gd name="T33" fmla="*/ 6 h 123"/>
                    <a:gd name="T34" fmla="*/ 22 w 28"/>
                    <a:gd name="T35" fmla="*/ 0 h 123"/>
                    <a:gd name="T36" fmla="*/ 0 w 28"/>
                    <a:gd name="T37" fmla="*/ 2 h 123"/>
                    <a:gd name="T38" fmla="*/ 0 w 28"/>
                    <a:gd name="T39" fmla="*/ 9 h 123"/>
                    <a:gd name="T40" fmla="*/ 0 w 28"/>
                    <a:gd name="T41" fmla="*/ 17 h 123"/>
                    <a:gd name="T42" fmla="*/ 1 w 28"/>
                    <a:gd name="T43" fmla="*/ 22 h 123"/>
                    <a:gd name="T44" fmla="*/ 1 w 28"/>
                    <a:gd name="T45" fmla="*/ 28 h 123"/>
                    <a:gd name="T46" fmla="*/ 1 w 28"/>
                    <a:gd name="T47" fmla="*/ 35 h 123"/>
                    <a:gd name="T48" fmla="*/ 1 w 28"/>
                    <a:gd name="T49" fmla="*/ 43 h 123"/>
                    <a:gd name="T50" fmla="*/ 3 w 28"/>
                    <a:gd name="T51" fmla="*/ 50 h 123"/>
                    <a:gd name="T52" fmla="*/ 3 w 28"/>
                    <a:gd name="T53" fmla="*/ 57 h 123"/>
                    <a:gd name="T54" fmla="*/ 3 w 28"/>
                    <a:gd name="T55" fmla="*/ 63 h 123"/>
                    <a:gd name="T56" fmla="*/ 3 w 28"/>
                    <a:gd name="T57" fmla="*/ 70 h 123"/>
                    <a:gd name="T58" fmla="*/ 3 w 28"/>
                    <a:gd name="T59" fmla="*/ 78 h 123"/>
                    <a:gd name="T60" fmla="*/ 3 w 28"/>
                    <a:gd name="T61" fmla="*/ 83 h 123"/>
                    <a:gd name="T62" fmla="*/ 4 w 28"/>
                    <a:gd name="T63" fmla="*/ 91 h 123"/>
                    <a:gd name="T64" fmla="*/ 4 w 28"/>
                    <a:gd name="T65" fmla="*/ 98 h 123"/>
                    <a:gd name="T66" fmla="*/ 4 w 28"/>
                    <a:gd name="T67" fmla="*/ 105 h 123"/>
                    <a:gd name="T68" fmla="*/ 4 w 28"/>
                    <a:gd name="T69" fmla="*/ 111 h 123"/>
                    <a:gd name="T70" fmla="*/ 17 w 28"/>
                    <a:gd name="T71" fmla="*/ 123 h 123"/>
                    <a:gd name="T72" fmla="*/ 15 w 28"/>
                    <a:gd name="T73" fmla="*/ 99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" h="123">
                      <a:moveTo>
                        <a:pt x="15" y="99"/>
                      </a:moveTo>
                      <a:lnTo>
                        <a:pt x="28" y="110"/>
                      </a:lnTo>
                      <a:lnTo>
                        <a:pt x="28" y="104"/>
                      </a:lnTo>
                      <a:lnTo>
                        <a:pt x="28" y="97"/>
                      </a:lnTo>
                      <a:lnTo>
                        <a:pt x="28" y="89"/>
                      </a:lnTo>
                      <a:lnTo>
                        <a:pt x="26" y="82"/>
                      </a:lnTo>
                      <a:lnTo>
                        <a:pt x="26" y="76"/>
                      </a:lnTo>
                      <a:lnTo>
                        <a:pt x="26" y="69"/>
                      </a:lnTo>
                      <a:lnTo>
                        <a:pt x="26" y="62"/>
                      </a:lnTo>
                      <a:lnTo>
                        <a:pt x="25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5" y="35"/>
                      </a:lnTo>
                      <a:lnTo>
                        <a:pt x="25" y="28"/>
                      </a:lnTo>
                      <a:lnTo>
                        <a:pt x="25" y="21"/>
                      </a:lnTo>
                      <a:lnTo>
                        <a:pt x="23" y="14"/>
                      </a:lnTo>
                      <a:lnTo>
                        <a:pt x="23" y="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1" y="22"/>
                      </a:lnTo>
                      <a:lnTo>
                        <a:pt x="1" y="28"/>
                      </a:lnTo>
                      <a:lnTo>
                        <a:pt x="1" y="35"/>
                      </a:lnTo>
                      <a:lnTo>
                        <a:pt x="1" y="43"/>
                      </a:lnTo>
                      <a:lnTo>
                        <a:pt x="3" y="50"/>
                      </a:lnTo>
                      <a:lnTo>
                        <a:pt x="3" y="57"/>
                      </a:lnTo>
                      <a:lnTo>
                        <a:pt x="3" y="63"/>
                      </a:lnTo>
                      <a:lnTo>
                        <a:pt x="3" y="70"/>
                      </a:lnTo>
                      <a:lnTo>
                        <a:pt x="3" y="78"/>
                      </a:lnTo>
                      <a:lnTo>
                        <a:pt x="3" y="83"/>
                      </a:lnTo>
                      <a:lnTo>
                        <a:pt x="4" y="91"/>
                      </a:lnTo>
                      <a:lnTo>
                        <a:pt x="4" y="98"/>
                      </a:lnTo>
                      <a:lnTo>
                        <a:pt x="4" y="105"/>
                      </a:lnTo>
                      <a:lnTo>
                        <a:pt x="4" y="111"/>
                      </a:lnTo>
                      <a:lnTo>
                        <a:pt x="17" y="123"/>
                      </a:lnTo>
                      <a:lnTo>
                        <a:pt x="15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7" name="Freeform 146"/>
                <p:cNvSpPr>
                  <a:spLocks/>
                </p:cNvSpPr>
                <p:nvPr/>
              </p:nvSpPr>
              <p:spPr bwMode="auto">
                <a:xfrm>
                  <a:off x="5237" y="2945"/>
                  <a:ext cx="11" cy="9"/>
                </a:xfrm>
                <a:custGeom>
                  <a:avLst/>
                  <a:gdLst>
                    <a:gd name="T0" fmla="*/ 32 w 32"/>
                    <a:gd name="T1" fmla="*/ 0 h 25"/>
                    <a:gd name="T2" fmla="*/ 18 w 32"/>
                    <a:gd name="T3" fmla="*/ 0 h 25"/>
                    <a:gd name="T4" fmla="*/ 14 w 32"/>
                    <a:gd name="T5" fmla="*/ 0 h 25"/>
                    <a:gd name="T6" fmla="*/ 10 w 32"/>
                    <a:gd name="T7" fmla="*/ 0 h 25"/>
                    <a:gd name="T8" fmla="*/ 4 w 32"/>
                    <a:gd name="T9" fmla="*/ 0 h 25"/>
                    <a:gd name="T10" fmla="*/ 0 w 32"/>
                    <a:gd name="T11" fmla="*/ 1 h 25"/>
                    <a:gd name="T12" fmla="*/ 2 w 32"/>
                    <a:gd name="T13" fmla="*/ 25 h 25"/>
                    <a:gd name="T14" fmla="*/ 7 w 32"/>
                    <a:gd name="T15" fmla="*/ 23 h 25"/>
                    <a:gd name="T16" fmla="*/ 11 w 32"/>
                    <a:gd name="T17" fmla="*/ 23 h 25"/>
                    <a:gd name="T18" fmla="*/ 16 w 32"/>
                    <a:gd name="T19" fmla="*/ 23 h 25"/>
                    <a:gd name="T20" fmla="*/ 20 w 32"/>
                    <a:gd name="T21" fmla="*/ 23 h 25"/>
                    <a:gd name="T22" fmla="*/ 32 w 32"/>
                    <a:gd name="T23" fmla="*/ 23 h 25"/>
                    <a:gd name="T24" fmla="*/ 32 w 32"/>
                    <a:gd name="T2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5">
                      <a:moveTo>
                        <a:pt x="32" y="0"/>
                      </a:move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25"/>
                      </a:lnTo>
                      <a:lnTo>
                        <a:pt x="7" y="23"/>
                      </a:lnTo>
                      <a:lnTo>
                        <a:pt x="11" y="23"/>
                      </a:lnTo>
                      <a:lnTo>
                        <a:pt x="16" y="23"/>
                      </a:lnTo>
                      <a:lnTo>
                        <a:pt x="20" y="23"/>
                      </a:lnTo>
                      <a:lnTo>
                        <a:pt x="32" y="23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8" name="Freeform 147"/>
                <p:cNvSpPr>
                  <a:spLocks/>
                </p:cNvSpPr>
                <p:nvPr/>
              </p:nvSpPr>
              <p:spPr bwMode="auto">
                <a:xfrm>
                  <a:off x="5237" y="2946"/>
                  <a:ext cx="4" cy="8"/>
                </a:xfrm>
                <a:custGeom>
                  <a:avLst/>
                  <a:gdLst>
                    <a:gd name="T0" fmla="*/ 0 w 12"/>
                    <a:gd name="T1" fmla="*/ 24 h 24"/>
                    <a:gd name="T2" fmla="*/ 6 w 12"/>
                    <a:gd name="T3" fmla="*/ 22 h 24"/>
                    <a:gd name="T4" fmla="*/ 9 w 12"/>
                    <a:gd name="T5" fmla="*/ 19 h 24"/>
                    <a:gd name="T6" fmla="*/ 12 w 12"/>
                    <a:gd name="T7" fmla="*/ 16 h 24"/>
                    <a:gd name="T8" fmla="*/ 12 w 12"/>
                    <a:gd name="T9" fmla="*/ 12 h 24"/>
                    <a:gd name="T10" fmla="*/ 12 w 12"/>
                    <a:gd name="T11" fmla="*/ 8 h 24"/>
                    <a:gd name="T12" fmla="*/ 9 w 12"/>
                    <a:gd name="T13" fmla="*/ 5 h 24"/>
                    <a:gd name="T14" fmla="*/ 6 w 12"/>
                    <a:gd name="T15" fmla="*/ 2 h 24"/>
                    <a:gd name="T16" fmla="*/ 0 w 12"/>
                    <a:gd name="T17" fmla="*/ 0 h 24"/>
                    <a:gd name="T18" fmla="*/ 0 w 12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4">
                      <a:moveTo>
                        <a:pt x="0" y="24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9" name="Freeform 148"/>
                <p:cNvSpPr>
                  <a:spLocks/>
                </p:cNvSpPr>
                <p:nvPr/>
              </p:nvSpPr>
              <p:spPr bwMode="auto">
                <a:xfrm>
                  <a:off x="5213" y="2922"/>
                  <a:ext cx="15" cy="31"/>
                </a:xfrm>
                <a:custGeom>
                  <a:avLst/>
                  <a:gdLst>
                    <a:gd name="T0" fmla="*/ 40 w 44"/>
                    <a:gd name="T1" fmla="*/ 0 h 94"/>
                    <a:gd name="T2" fmla="*/ 41 w 44"/>
                    <a:gd name="T3" fmla="*/ 23 h 94"/>
                    <a:gd name="T4" fmla="*/ 42 w 44"/>
                    <a:gd name="T5" fmla="*/ 45 h 94"/>
                    <a:gd name="T6" fmla="*/ 42 w 44"/>
                    <a:gd name="T7" fmla="*/ 67 h 94"/>
                    <a:gd name="T8" fmla="*/ 44 w 44"/>
                    <a:gd name="T9" fmla="*/ 88 h 94"/>
                    <a:gd name="T10" fmla="*/ 40 w 44"/>
                    <a:gd name="T11" fmla="*/ 88 h 94"/>
                    <a:gd name="T12" fmla="*/ 35 w 44"/>
                    <a:gd name="T13" fmla="*/ 88 h 94"/>
                    <a:gd name="T14" fmla="*/ 29 w 44"/>
                    <a:gd name="T15" fmla="*/ 88 h 94"/>
                    <a:gd name="T16" fmla="*/ 24 w 44"/>
                    <a:gd name="T17" fmla="*/ 90 h 94"/>
                    <a:gd name="T18" fmla="*/ 19 w 44"/>
                    <a:gd name="T19" fmla="*/ 90 h 94"/>
                    <a:gd name="T20" fmla="*/ 13 w 44"/>
                    <a:gd name="T21" fmla="*/ 91 h 94"/>
                    <a:gd name="T22" fmla="*/ 6 w 44"/>
                    <a:gd name="T23" fmla="*/ 93 h 94"/>
                    <a:gd name="T24" fmla="*/ 0 w 44"/>
                    <a:gd name="T25" fmla="*/ 94 h 94"/>
                    <a:gd name="T26" fmla="*/ 2 w 44"/>
                    <a:gd name="T27" fmla="*/ 71 h 94"/>
                    <a:gd name="T28" fmla="*/ 2 w 44"/>
                    <a:gd name="T29" fmla="*/ 51 h 94"/>
                    <a:gd name="T30" fmla="*/ 2 w 44"/>
                    <a:gd name="T31" fmla="*/ 29 h 94"/>
                    <a:gd name="T32" fmla="*/ 2 w 44"/>
                    <a:gd name="T33" fmla="*/ 8 h 94"/>
                    <a:gd name="T34" fmla="*/ 8 w 44"/>
                    <a:gd name="T35" fmla="*/ 7 h 94"/>
                    <a:gd name="T36" fmla="*/ 12 w 44"/>
                    <a:gd name="T37" fmla="*/ 6 h 94"/>
                    <a:gd name="T38" fmla="*/ 16 w 44"/>
                    <a:gd name="T39" fmla="*/ 6 h 94"/>
                    <a:gd name="T40" fmla="*/ 21 w 44"/>
                    <a:gd name="T41" fmla="*/ 4 h 94"/>
                    <a:gd name="T42" fmla="*/ 25 w 44"/>
                    <a:gd name="T43" fmla="*/ 3 h 94"/>
                    <a:gd name="T44" fmla="*/ 31 w 44"/>
                    <a:gd name="T45" fmla="*/ 1 h 94"/>
                    <a:gd name="T46" fmla="*/ 35 w 44"/>
                    <a:gd name="T47" fmla="*/ 1 h 94"/>
                    <a:gd name="T48" fmla="*/ 40 w 44"/>
                    <a:gd name="T4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94">
                      <a:moveTo>
                        <a:pt x="40" y="0"/>
                      </a:moveTo>
                      <a:lnTo>
                        <a:pt x="41" y="23"/>
                      </a:lnTo>
                      <a:lnTo>
                        <a:pt x="42" y="45"/>
                      </a:lnTo>
                      <a:lnTo>
                        <a:pt x="42" y="67"/>
                      </a:lnTo>
                      <a:lnTo>
                        <a:pt x="44" y="88"/>
                      </a:lnTo>
                      <a:lnTo>
                        <a:pt x="40" y="88"/>
                      </a:lnTo>
                      <a:lnTo>
                        <a:pt x="35" y="88"/>
                      </a:lnTo>
                      <a:lnTo>
                        <a:pt x="29" y="88"/>
                      </a:lnTo>
                      <a:lnTo>
                        <a:pt x="24" y="90"/>
                      </a:lnTo>
                      <a:lnTo>
                        <a:pt x="19" y="90"/>
                      </a:lnTo>
                      <a:lnTo>
                        <a:pt x="13" y="91"/>
                      </a:lnTo>
                      <a:lnTo>
                        <a:pt x="6" y="93"/>
                      </a:lnTo>
                      <a:lnTo>
                        <a:pt x="0" y="94"/>
                      </a:lnTo>
                      <a:lnTo>
                        <a:pt x="2" y="71"/>
                      </a:lnTo>
                      <a:lnTo>
                        <a:pt x="2" y="51"/>
                      </a:lnTo>
                      <a:lnTo>
                        <a:pt x="2" y="29"/>
                      </a:lnTo>
                      <a:lnTo>
                        <a:pt x="2" y="8"/>
                      </a:lnTo>
                      <a:lnTo>
                        <a:pt x="8" y="7"/>
                      </a:lnTo>
                      <a:lnTo>
                        <a:pt x="12" y="6"/>
                      </a:lnTo>
                      <a:lnTo>
                        <a:pt x="16" y="6"/>
                      </a:lnTo>
                      <a:lnTo>
                        <a:pt x="21" y="4"/>
                      </a:lnTo>
                      <a:lnTo>
                        <a:pt x="25" y="3"/>
                      </a:lnTo>
                      <a:lnTo>
                        <a:pt x="31" y="1"/>
                      </a:lnTo>
                      <a:lnTo>
                        <a:pt x="35" y="1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0" name="Freeform 149"/>
                <p:cNvSpPr>
                  <a:spLocks/>
                </p:cNvSpPr>
                <p:nvPr/>
              </p:nvSpPr>
              <p:spPr bwMode="auto">
                <a:xfrm>
                  <a:off x="5222" y="2922"/>
                  <a:ext cx="10" cy="33"/>
                </a:xfrm>
                <a:custGeom>
                  <a:avLst/>
                  <a:gdLst>
                    <a:gd name="T0" fmla="*/ 14 w 28"/>
                    <a:gd name="T1" fmla="*/ 100 h 100"/>
                    <a:gd name="T2" fmla="*/ 28 w 28"/>
                    <a:gd name="T3" fmla="*/ 88 h 100"/>
                    <a:gd name="T4" fmla="*/ 28 w 28"/>
                    <a:gd name="T5" fmla="*/ 77 h 100"/>
                    <a:gd name="T6" fmla="*/ 26 w 28"/>
                    <a:gd name="T7" fmla="*/ 67 h 100"/>
                    <a:gd name="T8" fmla="*/ 26 w 28"/>
                    <a:gd name="T9" fmla="*/ 55 h 100"/>
                    <a:gd name="T10" fmla="*/ 25 w 28"/>
                    <a:gd name="T11" fmla="*/ 43 h 100"/>
                    <a:gd name="T12" fmla="*/ 25 w 28"/>
                    <a:gd name="T13" fmla="*/ 33 h 100"/>
                    <a:gd name="T14" fmla="*/ 25 w 28"/>
                    <a:gd name="T15" fmla="*/ 22 h 100"/>
                    <a:gd name="T16" fmla="*/ 23 w 28"/>
                    <a:gd name="T17" fmla="*/ 10 h 100"/>
                    <a:gd name="T18" fmla="*/ 23 w 28"/>
                    <a:gd name="T19" fmla="*/ 0 h 100"/>
                    <a:gd name="T20" fmla="*/ 0 w 28"/>
                    <a:gd name="T21" fmla="*/ 1 h 100"/>
                    <a:gd name="T22" fmla="*/ 0 w 28"/>
                    <a:gd name="T23" fmla="*/ 11 h 100"/>
                    <a:gd name="T24" fmla="*/ 1 w 28"/>
                    <a:gd name="T25" fmla="*/ 23 h 100"/>
                    <a:gd name="T26" fmla="*/ 1 w 28"/>
                    <a:gd name="T27" fmla="*/ 33 h 100"/>
                    <a:gd name="T28" fmla="*/ 3 w 28"/>
                    <a:gd name="T29" fmla="*/ 45 h 100"/>
                    <a:gd name="T30" fmla="*/ 3 w 28"/>
                    <a:gd name="T31" fmla="*/ 56 h 100"/>
                    <a:gd name="T32" fmla="*/ 3 w 28"/>
                    <a:gd name="T33" fmla="*/ 67 h 100"/>
                    <a:gd name="T34" fmla="*/ 4 w 28"/>
                    <a:gd name="T35" fmla="*/ 78 h 100"/>
                    <a:gd name="T36" fmla="*/ 4 w 28"/>
                    <a:gd name="T37" fmla="*/ 90 h 100"/>
                    <a:gd name="T38" fmla="*/ 17 w 28"/>
                    <a:gd name="T39" fmla="*/ 77 h 100"/>
                    <a:gd name="T40" fmla="*/ 14 w 28"/>
                    <a:gd name="T41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00">
                      <a:moveTo>
                        <a:pt x="14" y="100"/>
                      </a:moveTo>
                      <a:lnTo>
                        <a:pt x="28" y="88"/>
                      </a:lnTo>
                      <a:lnTo>
                        <a:pt x="28" y="77"/>
                      </a:lnTo>
                      <a:lnTo>
                        <a:pt x="26" y="67"/>
                      </a:lnTo>
                      <a:lnTo>
                        <a:pt x="26" y="55"/>
                      </a:lnTo>
                      <a:lnTo>
                        <a:pt x="25" y="43"/>
                      </a:lnTo>
                      <a:lnTo>
                        <a:pt x="25" y="33"/>
                      </a:lnTo>
                      <a:lnTo>
                        <a:pt x="25" y="22"/>
                      </a:lnTo>
                      <a:lnTo>
                        <a:pt x="23" y="10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0" y="11"/>
                      </a:lnTo>
                      <a:lnTo>
                        <a:pt x="1" y="23"/>
                      </a:lnTo>
                      <a:lnTo>
                        <a:pt x="1" y="33"/>
                      </a:lnTo>
                      <a:lnTo>
                        <a:pt x="3" y="45"/>
                      </a:lnTo>
                      <a:lnTo>
                        <a:pt x="3" y="56"/>
                      </a:lnTo>
                      <a:lnTo>
                        <a:pt x="3" y="67"/>
                      </a:lnTo>
                      <a:lnTo>
                        <a:pt x="4" y="78"/>
                      </a:lnTo>
                      <a:lnTo>
                        <a:pt x="4" y="90"/>
                      </a:lnTo>
                      <a:lnTo>
                        <a:pt x="17" y="77"/>
                      </a:lnTo>
                      <a:lnTo>
                        <a:pt x="14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1" name="Freeform 150"/>
                <p:cNvSpPr>
                  <a:spLocks/>
                </p:cNvSpPr>
                <p:nvPr/>
              </p:nvSpPr>
              <p:spPr bwMode="auto">
                <a:xfrm>
                  <a:off x="5209" y="2947"/>
                  <a:ext cx="19" cy="10"/>
                </a:xfrm>
                <a:custGeom>
                  <a:avLst/>
                  <a:gdLst>
                    <a:gd name="T0" fmla="*/ 0 w 56"/>
                    <a:gd name="T1" fmla="*/ 17 h 29"/>
                    <a:gd name="T2" fmla="*/ 14 w 56"/>
                    <a:gd name="T3" fmla="*/ 29 h 29"/>
                    <a:gd name="T4" fmla="*/ 20 w 56"/>
                    <a:gd name="T5" fmla="*/ 26 h 29"/>
                    <a:gd name="T6" fmla="*/ 26 w 56"/>
                    <a:gd name="T7" fmla="*/ 26 h 29"/>
                    <a:gd name="T8" fmla="*/ 32 w 56"/>
                    <a:gd name="T9" fmla="*/ 25 h 29"/>
                    <a:gd name="T10" fmla="*/ 36 w 56"/>
                    <a:gd name="T11" fmla="*/ 23 h 29"/>
                    <a:gd name="T12" fmla="*/ 42 w 56"/>
                    <a:gd name="T13" fmla="*/ 23 h 29"/>
                    <a:gd name="T14" fmla="*/ 46 w 56"/>
                    <a:gd name="T15" fmla="*/ 23 h 29"/>
                    <a:gd name="T16" fmla="*/ 49 w 56"/>
                    <a:gd name="T17" fmla="*/ 23 h 29"/>
                    <a:gd name="T18" fmla="*/ 53 w 56"/>
                    <a:gd name="T19" fmla="*/ 23 h 29"/>
                    <a:gd name="T20" fmla="*/ 56 w 56"/>
                    <a:gd name="T21" fmla="*/ 0 h 29"/>
                    <a:gd name="T22" fmla="*/ 51 w 56"/>
                    <a:gd name="T23" fmla="*/ 0 h 29"/>
                    <a:gd name="T24" fmla="*/ 45 w 56"/>
                    <a:gd name="T25" fmla="*/ 0 h 29"/>
                    <a:gd name="T26" fmla="*/ 39 w 56"/>
                    <a:gd name="T27" fmla="*/ 0 h 29"/>
                    <a:gd name="T28" fmla="*/ 33 w 56"/>
                    <a:gd name="T29" fmla="*/ 1 h 29"/>
                    <a:gd name="T30" fmla="*/ 27 w 56"/>
                    <a:gd name="T31" fmla="*/ 1 h 29"/>
                    <a:gd name="T32" fmla="*/ 21 w 56"/>
                    <a:gd name="T33" fmla="*/ 3 h 29"/>
                    <a:gd name="T34" fmla="*/ 16 w 56"/>
                    <a:gd name="T35" fmla="*/ 4 h 29"/>
                    <a:gd name="T36" fmla="*/ 10 w 56"/>
                    <a:gd name="T37" fmla="*/ 6 h 29"/>
                    <a:gd name="T38" fmla="*/ 23 w 56"/>
                    <a:gd name="T39" fmla="*/ 17 h 29"/>
                    <a:gd name="T40" fmla="*/ 0 w 56"/>
                    <a:gd name="T41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29">
                      <a:moveTo>
                        <a:pt x="0" y="17"/>
                      </a:moveTo>
                      <a:lnTo>
                        <a:pt x="14" y="29"/>
                      </a:lnTo>
                      <a:lnTo>
                        <a:pt x="20" y="26"/>
                      </a:lnTo>
                      <a:lnTo>
                        <a:pt x="26" y="26"/>
                      </a:lnTo>
                      <a:lnTo>
                        <a:pt x="32" y="25"/>
                      </a:lnTo>
                      <a:lnTo>
                        <a:pt x="36" y="23"/>
                      </a:lnTo>
                      <a:lnTo>
                        <a:pt x="42" y="23"/>
                      </a:lnTo>
                      <a:lnTo>
                        <a:pt x="46" y="23"/>
                      </a:lnTo>
                      <a:lnTo>
                        <a:pt x="49" y="23"/>
                      </a:lnTo>
                      <a:lnTo>
                        <a:pt x="53" y="23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7" y="1"/>
                      </a:lnTo>
                      <a:lnTo>
                        <a:pt x="21" y="3"/>
                      </a:lnTo>
                      <a:lnTo>
                        <a:pt x="16" y="4"/>
                      </a:lnTo>
                      <a:lnTo>
                        <a:pt x="10" y="6"/>
                      </a:lnTo>
                      <a:lnTo>
                        <a:pt x="2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2" name="Freeform 151"/>
                <p:cNvSpPr>
                  <a:spLocks/>
                </p:cNvSpPr>
                <p:nvPr/>
              </p:nvSpPr>
              <p:spPr bwMode="auto">
                <a:xfrm>
                  <a:off x="5209" y="2921"/>
                  <a:ext cx="9" cy="32"/>
                </a:xfrm>
                <a:custGeom>
                  <a:avLst/>
                  <a:gdLst>
                    <a:gd name="T0" fmla="*/ 11 w 26"/>
                    <a:gd name="T1" fmla="*/ 0 h 97"/>
                    <a:gd name="T2" fmla="*/ 3 w 26"/>
                    <a:gd name="T3" fmla="*/ 11 h 97"/>
                    <a:gd name="T4" fmla="*/ 1 w 26"/>
                    <a:gd name="T5" fmla="*/ 22 h 97"/>
                    <a:gd name="T6" fmla="*/ 1 w 26"/>
                    <a:gd name="T7" fmla="*/ 32 h 97"/>
                    <a:gd name="T8" fmla="*/ 1 w 26"/>
                    <a:gd name="T9" fmla="*/ 54 h 97"/>
                    <a:gd name="T10" fmla="*/ 0 w 26"/>
                    <a:gd name="T11" fmla="*/ 64 h 97"/>
                    <a:gd name="T12" fmla="*/ 0 w 26"/>
                    <a:gd name="T13" fmla="*/ 74 h 97"/>
                    <a:gd name="T14" fmla="*/ 0 w 26"/>
                    <a:gd name="T15" fmla="*/ 86 h 97"/>
                    <a:gd name="T16" fmla="*/ 0 w 26"/>
                    <a:gd name="T17" fmla="*/ 97 h 97"/>
                    <a:gd name="T18" fmla="*/ 23 w 26"/>
                    <a:gd name="T19" fmla="*/ 97 h 97"/>
                    <a:gd name="T20" fmla="*/ 24 w 26"/>
                    <a:gd name="T21" fmla="*/ 86 h 97"/>
                    <a:gd name="T22" fmla="*/ 24 w 26"/>
                    <a:gd name="T23" fmla="*/ 75 h 97"/>
                    <a:gd name="T24" fmla="*/ 24 w 26"/>
                    <a:gd name="T25" fmla="*/ 65 h 97"/>
                    <a:gd name="T26" fmla="*/ 24 w 26"/>
                    <a:gd name="T27" fmla="*/ 55 h 97"/>
                    <a:gd name="T28" fmla="*/ 24 w 26"/>
                    <a:gd name="T29" fmla="*/ 33 h 97"/>
                    <a:gd name="T30" fmla="*/ 26 w 26"/>
                    <a:gd name="T31" fmla="*/ 23 h 97"/>
                    <a:gd name="T32" fmla="*/ 24 w 26"/>
                    <a:gd name="T33" fmla="*/ 11 h 97"/>
                    <a:gd name="T34" fmla="*/ 16 w 26"/>
                    <a:gd name="T35" fmla="*/ 23 h 97"/>
                    <a:gd name="T36" fmla="*/ 11 w 26"/>
                    <a:gd name="T37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97">
                      <a:moveTo>
                        <a:pt x="11" y="0"/>
                      </a:moveTo>
                      <a:lnTo>
                        <a:pt x="3" y="11"/>
                      </a:lnTo>
                      <a:lnTo>
                        <a:pt x="1" y="22"/>
                      </a:lnTo>
                      <a:lnTo>
                        <a:pt x="1" y="32"/>
                      </a:lnTo>
                      <a:lnTo>
                        <a:pt x="1" y="54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6"/>
                      </a:lnTo>
                      <a:lnTo>
                        <a:pt x="0" y="97"/>
                      </a:lnTo>
                      <a:lnTo>
                        <a:pt x="23" y="97"/>
                      </a:lnTo>
                      <a:lnTo>
                        <a:pt x="24" y="86"/>
                      </a:lnTo>
                      <a:lnTo>
                        <a:pt x="24" y="75"/>
                      </a:lnTo>
                      <a:lnTo>
                        <a:pt x="24" y="65"/>
                      </a:lnTo>
                      <a:lnTo>
                        <a:pt x="24" y="55"/>
                      </a:lnTo>
                      <a:lnTo>
                        <a:pt x="24" y="33"/>
                      </a:lnTo>
                      <a:lnTo>
                        <a:pt x="26" y="23"/>
                      </a:lnTo>
                      <a:lnTo>
                        <a:pt x="24" y="11"/>
                      </a:lnTo>
                      <a:lnTo>
                        <a:pt x="16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3" name="Freeform 152"/>
                <p:cNvSpPr>
                  <a:spLocks/>
                </p:cNvSpPr>
                <p:nvPr/>
              </p:nvSpPr>
              <p:spPr bwMode="auto">
                <a:xfrm>
                  <a:off x="5213" y="2918"/>
                  <a:ext cx="17" cy="10"/>
                </a:xfrm>
                <a:custGeom>
                  <a:avLst/>
                  <a:gdLst>
                    <a:gd name="T0" fmla="*/ 51 w 51"/>
                    <a:gd name="T1" fmla="*/ 10 h 30"/>
                    <a:gd name="T2" fmla="*/ 37 w 51"/>
                    <a:gd name="T3" fmla="*/ 0 h 30"/>
                    <a:gd name="T4" fmla="*/ 32 w 51"/>
                    <a:gd name="T5" fmla="*/ 0 h 30"/>
                    <a:gd name="T6" fmla="*/ 28 w 51"/>
                    <a:gd name="T7" fmla="*/ 1 h 30"/>
                    <a:gd name="T8" fmla="*/ 24 w 51"/>
                    <a:gd name="T9" fmla="*/ 1 h 30"/>
                    <a:gd name="T10" fmla="*/ 19 w 51"/>
                    <a:gd name="T11" fmla="*/ 2 h 30"/>
                    <a:gd name="T12" fmla="*/ 13 w 51"/>
                    <a:gd name="T13" fmla="*/ 4 h 30"/>
                    <a:gd name="T14" fmla="*/ 9 w 51"/>
                    <a:gd name="T15" fmla="*/ 4 h 30"/>
                    <a:gd name="T16" fmla="*/ 5 w 51"/>
                    <a:gd name="T17" fmla="*/ 5 h 30"/>
                    <a:gd name="T18" fmla="*/ 0 w 51"/>
                    <a:gd name="T19" fmla="*/ 7 h 30"/>
                    <a:gd name="T20" fmla="*/ 5 w 51"/>
                    <a:gd name="T21" fmla="*/ 30 h 30"/>
                    <a:gd name="T22" fmla="*/ 10 w 51"/>
                    <a:gd name="T23" fmla="*/ 29 h 30"/>
                    <a:gd name="T24" fmla="*/ 15 w 51"/>
                    <a:gd name="T25" fmla="*/ 27 h 30"/>
                    <a:gd name="T26" fmla="*/ 19 w 51"/>
                    <a:gd name="T27" fmla="*/ 26 h 30"/>
                    <a:gd name="T28" fmla="*/ 24 w 51"/>
                    <a:gd name="T29" fmla="*/ 26 h 30"/>
                    <a:gd name="T30" fmla="*/ 28 w 51"/>
                    <a:gd name="T31" fmla="*/ 24 h 30"/>
                    <a:gd name="T32" fmla="*/ 32 w 51"/>
                    <a:gd name="T33" fmla="*/ 23 h 30"/>
                    <a:gd name="T34" fmla="*/ 37 w 51"/>
                    <a:gd name="T35" fmla="*/ 23 h 30"/>
                    <a:gd name="T36" fmla="*/ 42 w 51"/>
                    <a:gd name="T37" fmla="*/ 21 h 30"/>
                    <a:gd name="T38" fmla="*/ 28 w 51"/>
                    <a:gd name="T39" fmla="*/ 11 h 30"/>
                    <a:gd name="T40" fmla="*/ 51 w 51"/>
                    <a:gd name="T41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1" h="30">
                      <a:moveTo>
                        <a:pt x="51" y="1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8" y="1"/>
                      </a:lnTo>
                      <a:lnTo>
                        <a:pt x="24" y="1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4"/>
                      </a:ln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5" y="30"/>
                      </a:lnTo>
                      <a:lnTo>
                        <a:pt x="10" y="29"/>
                      </a:lnTo>
                      <a:lnTo>
                        <a:pt x="15" y="27"/>
                      </a:lnTo>
                      <a:lnTo>
                        <a:pt x="19" y="26"/>
                      </a:lnTo>
                      <a:lnTo>
                        <a:pt x="24" y="26"/>
                      </a:lnTo>
                      <a:lnTo>
                        <a:pt x="28" y="24"/>
                      </a:lnTo>
                      <a:lnTo>
                        <a:pt x="32" y="23"/>
                      </a:lnTo>
                      <a:lnTo>
                        <a:pt x="37" y="23"/>
                      </a:lnTo>
                      <a:lnTo>
                        <a:pt x="42" y="21"/>
                      </a:lnTo>
                      <a:lnTo>
                        <a:pt x="28" y="11"/>
                      </a:lnTo>
                      <a:lnTo>
                        <a:pt x="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4" name="Freeform 153"/>
                <p:cNvSpPr>
                  <a:spLocks/>
                </p:cNvSpPr>
                <p:nvPr/>
              </p:nvSpPr>
              <p:spPr bwMode="auto">
                <a:xfrm>
                  <a:off x="4927" y="2503"/>
                  <a:ext cx="272" cy="262"/>
                </a:xfrm>
                <a:custGeom>
                  <a:avLst/>
                  <a:gdLst>
                    <a:gd name="T0" fmla="*/ 22 w 816"/>
                    <a:gd name="T1" fmla="*/ 121 h 787"/>
                    <a:gd name="T2" fmla="*/ 49 w 816"/>
                    <a:gd name="T3" fmla="*/ 166 h 787"/>
                    <a:gd name="T4" fmla="*/ 81 w 816"/>
                    <a:gd name="T5" fmla="*/ 211 h 787"/>
                    <a:gd name="T6" fmla="*/ 116 w 816"/>
                    <a:gd name="T7" fmla="*/ 257 h 787"/>
                    <a:gd name="T8" fmla="*/ 106 w 816"/>
                    <a:gd name="T9" fmla="*/ 289 h 787"/>
                    <a:gd name="T10" fmla="*/ 74 w 816"/>
                    <a:gd name="T11" fmla="*/ 314 h 787"/>
                    <a:gd name="T12" fmla="*/ 39 w 816"/>
                    <a:gd name="T13" fmla="*/ 334 h 787"/>
                    <a:gd name="T14" fmla="*/ 7 w 816"/>
                    <a:gd name="T15" fmla="*/ 350 h 787"/>
                    <a:gd name="T16" fmla="*/ 9 w 816"/>
                    <a:gd name="T17" fmla="*/ 384 h 787"/>
                    <a:gd name="T18" fmla="*/ 28 w 816"/>
                    <a:gd name="T19" fmla="*/ 417 h 787"/>
                    <a:gd name="T20" fmla="*/ 57 w 816"/>
                    <a:gd name="T21" fmla="*/ 445 h 787"/>
                    <a:gd name="T22" fmla="*/ 93 w 816"/>
                    <a:gd name="T23" fmla="*/ 468 h 787"/>
                    <a:gd name="T24" fmla="*/ 125 w 816"/>
                    <a:gd name="T25" fmla="*/ 480 h 787"/>
                    <a:gd name="T26" fmla="*/ 151 w 816"/>
                    <a:gd name="T27" fmla="*/ 484 h 787"/>
                    <a:gd name="T28" fmla="*/ 177 w 816"/>
                    <a:gd name="T29" fmla="*/ 486 h 787"/>
                    <a:gd name="T30" fmla="*/ 208 w 816"/>
                    <a:gd name="T31" fmla="*/ 484 h 787"/>
                    <a:gd name="T32" fmla="*/ 234 w 816"/>
                    <a:gd name="T33" fmla="*/ 478 h 787"/>
                    <a:gd name="T34" fmla="*/ 259 w 816"/>
                    <a:gd name="T35" fmla="*/ 470 h 787"/>
                    <a:gd name="T36" fmla="*/ 285 w 816"/>
                    <a:gd name="T37" fmla="*/ 462 h 787"/>
                    <a:gd name="T38" fmla="*/ 310 w 816"/>
                    <a:gd name="T39" fmla="*/ 458 h 787"/>
                    <a:gd name="T40" fmla="*/ 350 w 816"/>
                    <a:gd name="T41" fmla="*/ 471 h 787"/>
                    <a:gd name="T42" fmla="*/ 384 w 816"/>
                    <a:gd name="T43" fmla="*/ 506 h 787"/>
                    <a:gd name="T44" fmla="*/ 356 w 816"/>
                    <a:gd name="T45" fmla="*/ 510 h 787"/>
                    <a:gd name="T46" fmla="*/ 321 w 816"/>
                    <a:gd name="T47" fmla="*/ 521 h 787"/>
                    <a:gd name="T48" fmla="*/ 289 w 816"/>
                    <a:gd name="T49" fmla="*/ 534 h 787"/>
                    <a:gd name="T50" fmla="*/ 256 w 816"/>
                    <a:gd name="T51" fmla="*/ 544 h 787"/>
                    <a:gd name="T52" fmla="*/ 218 w 816"/>
                    <a:gd name="T53" fmla="*/ 545 h 787"/>
                    <a:gd name="T54" fmla="*/ 177 w 816"/>
                    <a:gd name="T55" fmla="*/ 544 h 787"/>
                    <a:gd name="T56" fmla="*/ 215 w 816"/>
                    <a:gd name="T57" fmla="*/ 609 h 787"/>
                    <a:gd name="T58" fmla="*/ 269 w 816"/>
                    <a:gd name="T59" fmla="*/ 660 h 787"/>
                    <a:gd name="T60" fmla="*/ 318 w 816"/>
                    <a:gd name="T61" fmla="*/ 692 h 787"/>
                    <a:gd name="T62" fmla="*/ 374 w 816"/>
                    <a:gd name="T63" fmla="*/ 718 h 787"/>
                    <a:gd name="T64" fmla="*/ 427 w 816"/>
                    <a:gd name="T65" fmla="*/ 746 h 787"/>
                    <a:gd name="T66" fmla="*/ 480 w 816"/>
                    <a:gd name="T67" fmla="*/ 787 h 787"/>
                    <a:gd name="T68" fmla="*/ 531 w 816"/>
                    <a:gd name="T69" fmla="*/ 745 h 787"/>
                    <a:gd name="T70" fmla="*/ 584 w 816"/>
                    <a:gd name="T71" fmla="*/ 704 h 787"/>
                    <a:gd name="T72" fmla="*/ 640 w 816"/>
                    <a:gd name="T73" fmla="*/ 665 h 787"/>
                    <a:gd name="T74" fmla="*/ 694 w 816"/>
                    <a:gd name="T75" fmla="*/ 625 h 787"/>
                    <a:gd name="T76" fmla="*/ 730 w 816"/>
                    <a:gd name="T77" fmla="*/ 598 h 787"/>
                    <a:gd name="T78" fmla="*/ 765 w 816"/>
                    <a:gd name="T79" fmla="*/ 563 h 787"/>
                    <a:gd name="T80" fmla="*/ 804 w 816"/>
                    <a:gd name="T81" fmla="*/ 465 h 787"/>
                    <a:gd name="T82" fmla="*/ 814 w 816"/>
                    <a:gd name="T83" fmla="*/ 364 h 787"/>
                    <a:gd name="T84" fmla="*/ 807 w 816"/>
                    <a:gd name="T85" fmla="*/ 254 h 787"/>
                    <a:gd name="T86" fmla="*/ 781 w 816"/>
                    <a:gd name="T87" fmla="*/ 163 h 787"/>
                    <a:gd name="T88" fmla="*/ 750 w 816"/>
                    <a:gd name="T89" fmla="*/ 116 h 787"/>
                    <a:gd name="T90" fmla="*/ 711 w 816"/>
                    <a:gd name="T91" fmla="*/ 76 h 787"/>
                    <a:gd name="T92" fmla="*/ 666 w 816"/>
                    <a:gd name="T93" fmla="*/ 44 h 787"/>
                    <a:gd name="T94" fmla="*/ 615 w 816"/>
                    <a:gd name="T95" fmla="*/ 19 h 787"/>
                    <a:gd name="T96" fmla="*/ 563 w 816"/>
                    <a:gd name="T97" fmla="*/ 4 h 787"/>
                    <a:gd name="T98" fmla="*/ 490 w 816"/>
                    <a:gd name="T99" fmla="*/ 0 h 787"/>
                    <a:gd name="T100" fmla="*/ 435 w 816"/>
                    <a:gd name="T101" fmla="*/ 7 h 787"/>
                    <a:gd name="T102" fmla="*/ 384 w 816"/>
                    <a:gd name="T103" fmla="*/ 22 h 787"/>
                    <a:gd name="T104" fmla="*/ 336 w 816"/>
                    <a:gd name="T105" fmla="*/ 45 h 787"/>
                    <a:gd name="T106" fmla="*/ 297 w 816"/>
                    <a:gd name="T107" fmla="*/ 76 h 787"/>
                    <a:gd name="T108" fmla="*/ 263 w 816"/>
                    <a:gd name="T109" fmla="*/ 113 h 787"/>
                    <a:gd name="T110" fmla="*/ 224 w 816"/>
                    <a:gd name="T111" fmla="*/ 140 h 787"/>
                    <a:gd name="T112" fmla="*/ 164 w 816"/>
                    <a:gd name="T113" fmla="*/ 128 h 787"/>
                    <a:gd name="T114" fmla="*/ 106 w 816"/>
                    <a:gd name="T115" fmla="*/ 113 h 787"/>
                    <a:gd name="T116" fmla="*/ 49 w 816"/>
                    <a:gd name="T117" fmla="*/ 99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16" h="787">
                      <a:moveTo>
                        <a:pt x="6" y="87"/>
                      </a:moveTo>
                      <a:lnTo>
                        <a:pt x="10" y="99"/>
                      </a:lnTo>
                      <a:lnTo>
                        <a:pt x="16" y="109"/>
                      </a:lnTo>
                      <a:lnTo>
                        <a:pt x="22" y="121"/>
                      </a:lnTo>
                      <a:lnTo>
                        <a:pt x="29" y="131"/>
                      </a:lnTo>
                      <a:lnTo>
                        <a:pt x="36" y="142"/>
                      </a:lnTo>
                      <a:lnTo>
                        <a:pt x="42" y="154"/>
                      </a:lnTo>
                      <a:lnTo>
                        <a:pt x="49" y="166"/>
                      </a:lnTo>
                      <a:lnTo>
                        <a:pt x="57" y="177"/>
                      </a:lnTo>
                      <a:lnTo>
                        <a:pt x="65" y="188"/>
                      </a:lnTo>
                      <a:lnTo>
                        <a:pt x="74" y="199"/>
                      </a:lnTo>
                      <a:lnTo>
                        <a:pt x="81" y="211"/>
                      </a:lnTo>
                      <a:lnTo>
                        <a:pt x="92" y="222"/>
                      </a:lnTo>
                      <a:lnTo>
                        <a:pt x="99" y="234"/>
                      </a:lnTo>
                      <a:lnTo>
                        <a:pt x="108" y="246"/>
                      </a:lnTo>
                      <a:lnTo>
                        <a:pt x="116" y="257"/>
                      </a:lnTo>
                      <a:lnTo>
                        <a:pt x="126" y="269"/>
                      </a:lnTo>
                      <a:lnTo>
                        <a:pt x="119" y="276"/>
                      </a:lnTo>
                      <a:lnTo>
                        <a:pt x="113" y="284"/>
                      </a:lnTo>
                      <a:lnTo>
                        <a:pt x="106" y="289"/>
                      </a:lnTo>
                      <a:lnTo>
                        <a:pt x="99" y="295"/>
                      </a:lnTo>
                      <a:lnTo>
                        <a:pt x="92" y="302"/>
                      </a:lnTo>
                      <a:lnTo>
                        <a:pt x="83" y="308"/>
                      </a:lnTo>
                      <a:lnTo>
                        <a:pt x="74" y="314"/>
                      </a:lnTo>
                      <a:lnTo>
                        <a:pt x="65" y="320"/>
                      </a:lnTo>
                      <a:lnTo>
                        <a:pt x="57" y="324"/>
                      </a:lnTo>
                      <a:lnTo>
                        <a:pt x="48" y="330"/>
                      </a:lnTo>
                      <a:lnTo>
                        <a:pt x="39" y="334"/>
                      </a:lnTo>
                      <a:lnTo>
                        <a:pt x="32" y="339"/>
                      </a:lnTo>
                      <a:lnTo>
                        <a:pt x="23" y="343"/>
                      </a:lnTo>
                      <a:lnTo>
                        <a:pt x="16" y="346"/>
                      </a:lnTo>
                      <a:lnTo>
                        <a:pt x="7" y="350"/>
                      </a:lnTo>
                      <a:lnTo>
                        <a:pt x="0" y="353"/>
                      </a:lnTo>
                      <a:lnTo>
                        <a:pt x="1" y="364"/>
                      </a:lnTo>
                      <a:lnTo>
                        <a:pt x="6" y="375"/>
                      </a:lnTo>
                      <a:lnTo>
                        <a:pt x="9" y="384"/>
                      </a:lnTo>
                      <a:lnTo>
                        <a:pt x="13" y="393"/>
                      </a:lnTo>
                      <a:lnTo>
                        <a:pt x="17" y="401"/>
                      </a:lnTo>
                      <a:lnTo>
                        <a:pt x="22" y="410"/>
                      </a:lnTo>
                      <a:lnTo>
                        <a:pt x="28" y="417"/>
                      </a:lnTo>
                      <a:lnTo>
                        <a:pt x="35" y="425"/>
                      </a:lnTo>
                      <a:lnTo>
                        <a:pt x="41" y="432"/>
                      </a:lnTo>
                      <a:lnTo>
                        <a:pt x="48" y="439"/>
                      </a:lnTo>
                      <a:lnTo>
                        <a:pt x="57" y="445"/>
                      </a:lnTo>
                      <a:lnTo>
                        <a:pt x="64" y="451"/>
                      </a:lnTo>
                      <a:lnTo>
                        <a:pt x="74" y="457"/>
                      </a:lnTo>
                      <a:lnTo>
                        <a:pt x="83" y="462"/>
                      </a:lnTo>
                      <a:lnTo>
                        <a:pt x="93" y="468"/>
                      </a:lnTo>
                      <a:lnTo>
                        <a:pt x="103" y="473"/>
                      </a:lnTo>
                      <a:lnTo>
                        <a:pt x="110" y="476"/>
                      </a:lnTo>
                      <a:lnTo>
                        <a:pt x="118" y="478"/>
                      </a:lnTo>
                      <a:lnTo>
                        <a:pt x="125" y="480"/>
                      </a:lnTo>
                      <a:lnTo>
                        <a:pt x="131" y="481"/>
                      </a:lnTo>
                      <a:lnTo>
                        <a:pt x="138" y="483"/>
                      </a:lnTo>
                      <a:lnTo>
                        <a:pt x="144" y="484"/>
                      </a:lnTo>
                      <a:lnTo>
                        <a:pt x="151" y="484"/>
                      </a:lnTo>
                      <a:lnTo>
                        <a:pt x="157" y="486"/>
                      </a:lnTo>
                      <a:lnTo>
                        <a:pt x="163" y="486"/>
                      </a:lnTo>
                      <a:lnTo>
                        <a:pt x="170" y="486"/>
                      </a:lnTo>
                      <a:lnTo>
                        <a:pt x="177" y="486"/>
                      </a:lnTo>
                      <a:lnTo>
                        <a:pt x="189" y="486"/>
                      </a:lnTo>
                      <a:lnTo>
                        <a:pt x="195" y="484"/>
                      </a:lnTo>
                      <a:lnTo>
                        <a:pt x="202" y="484"/>
                      </a:lnTo>
                      <a:lnTo>
                        <a:pt x="208" y="484"/>
                      </a:lnTo>
                      <a:lnTo>
                        <a:pt x="215" y="483"/>
                      </a:lnTo>
                      <a:lnTo>
                        <a:pt x="221" y="481"/>
                      </a:lnTo>
                      <a:lnTo>
                        <a:pt x="227" y="480"/>
                      </a:lnTo>
                      <a:lnTo>
                        <a:pt x="234" y="478"/>
                      </a:lnTo>
                      <a:lnTo>
                        <a:pt x="240" y="477"/>
                      </a:lnTo>
                      <a:lnTo>
                        <a:pt x="247" y="474"/>
                      </a:lnTo>
                      <a:lnTo>
                        <a:pt x="253" y="471"/>
                      </a:lnTo>
                      <a:lnTo>
                        <a:pt x="259" y="470"/>
                      </a:lnTo>
                      <a:lnTo>
                        <a:pt x="265" y="468"/>
                      </a:lnTo>
                      <a:lnTo>
                        <a:pt x="272" y="465"/>
                      </a:lnTo>
                      <a:lnTo>
                        <a:pt x="278" y="464"/>
                      </a:lnTo>
                      <a:lnTo>
                        <a:pt x="285" y="462"/>
                      </a:lnTo>
                      <a:lnTo>
                        <a:pt x="291" y="460"/>
                      </a:lnTo>
                      <a:lnTo>
                        <a:pt x="297" y="460"/>
                      </a:lnTo>
                      <a:lnTo>
                        <a:pt x="304" y="458"/>
                      </a:lnTo>
                      <a:lnTo>
                        <a:pt x="310" y="458"/>
                      </a:lnTo>
                      <a:lnTo>
                        <a:pt x="321" y="460"/>
                      </a:lnTo>
                      <a:lnTo>
                        <a:pt x="331" y="462"/>
                      </a:lnTo>
                      <a:lnTo>
                        <a:pt x="342" y="465"/>
                      </a:lnTo>
                      <a:lnTo>
                        <a:pt x="350" y="471"/>
                      </a:lnTo>
                      <a:lnTo>
                        <a:pt x="361" y="478"/>
                      </a:lnTo>
                      <a:lnTo>
                        <a:pt x="369" y="487"/>
                      </a:lnTo>
                      <a:lnTo>
                        <a:pt x="377" y="496"/>
                      </a:lnTo>
                      <a:lnTo>
                        <a:pt x="384" y="506"/>
                      </a:lnTo>
                      <a:lnTo>
                        <a:pt x="377" y="508"/>
                      </a:lnTo>
                      <a:lnTo>
                        <a:pt x="371" y="508"/>
                      </a:lnTo>
                      <a:lnTo>
                        <a:pt x="362" y="509"/>
                      </a:lnTo>
                      <a:lnTo>
                        <a:pt x="356" y="510"/>
                      </a:lnTo>
                      <a:lnTo>
                        <a:pt x="347" y="512"/>
                      </a:lnTo>
                      <a:lnTo>
                        <a:pt x="340" y="515"/>
                      </a:lnTo>
                      <a:lnTo>
                        <a:pt x="331" y="516"/>
                      </a:lnTo>
                      <a:lnTo>
                        <a:pt x="321" y="521"/>
                      </a:lnTo>
                      <a:lnTo>
                        <a:pt x="314" y="525"/>
                      </a:lnTo>
                      <a:lnTo>
                        <a:pt x="307" y="528"/>
                      </a:lnTo>
                      <a:lnTo>
                        <a:pt x="297" y="531"/>
                      </a:lnTo>
                      <a:lnTo>
                        <a:pt x="289" y="534"/>
                      </a:lnTo>
                      <a:lnTo>
                        <a:pt x="282" y="537"/>
                      </a:lnTo>
                      <a:lnTo>
                        <a:pt x="273" y="540"/>
                      </a:lnTo>
                      <a:lnTo>
                        <a:pt x="265" y="541"/>
                      </a:lnTo>
                      <a:lnTo>
                        <a:pt x="256" y="544"/>
                      </a:lnTo>
                      <a:lnTo>
                        <a:pt x="247" y="544"/>
                      </a:lnTo>
                      <a:lnTo>
                        <a:pt x="237" y="545"/>
                      </a:lnTo>
                      <a:lnTo>
                        <a:pt x="227" y="545"/>
                      </a:lnTo>
                      <a:lnTo>
                        <a:pt x="218" y="545"/>
                      </a:lnTo>
                      <a:lnTo>
                        <a:pt x="206" y="544"/>
                      </a:lnTo>
                      <a:lnTo>
                        <a:pt x="198" y="544"/>
                      </a:lnTo>
                      <a:lnTo>
                        <a:pt x="188" y="544"/>
                      </a:lnTo>
                      <a:lnTo>
                        <a:pt x="177" y="544"/>
                      </a:lnTo>
                      <a:lnTo>
                        <a:pt x="185" y="563"/>
                      </a:lnTo>
                      <a:lnTo>
                        <a:pt x="193" y="580"/>
                      </a:lnTo>
                      <a:lnTo>
                        <a:pt x="204" y="595"/>
                      </a:lnTo>
                      <a:lnTo>
                        <a:pt x="215" y="609"/>
                      </a:lnTo>
                      <a:lnTo>
                        <a:pt x="227" y="624"/>
                      </a:lnTo>
                      <a:lnTo>
                        <a:pt x="240" y="637"/>
                      </a:lnTo>
                      <a:lnTo>
                        <a:pt x="254" y="649"/>
                      </a:lnTo>
                      <a:lnTo>
                        <a:pt x="269" y="660"/>
                      </a:lnTo>
                      <a:lnTo>
                        <a:pt x="281" y="669"/>
                      </a:lnTo>
                      <a:lnTo>
                        <a:pt x="292" y="678"/>
                      </a:lnTo>
                      <a:lnTo>
                        <a:pt x="305" y="685"/>
                      </a:lnTo>
                      <a:lnTo>
                        <a:pt x="318" y="692"/>
                      </a:lnTo>
                      <a:lnTo>
                        <a:pt x="331" y="700"/>
                      </a:lnTo>
                      <a:lnTo>
                        <a:pt x="346" y="705"/>
                      </a:lnTo>
                      <a:lnTo>
                        <a:pt x="359" y="711"/>
                      </a:lnTo>
                      <a:lnTo>
                        <a:pt x="374" y="718"/>
                      </a:lnTo>
                      <a:lnTo>
                        <a:pt x="387" y="724"/>
                      </a:lnTo>
                      <a:lnTo>
                        <a:pt x="401" y="732"/>
                      </a:lnTo>
                      <a:lnTo>
                        <a:pt x="414" y="739"/>
                      </a:lnTo>
                      <a:lnTo>
                        <a:pt x="427" y="746"/>
                      </a:lnTo>
                      <a:lnTo>
                        <a:pt x="441" y="756"/>
                      </a:lnTo>
                      <a:lnTo>
                        <a:pt x="455" y="764"/>
                      </a:lnTo>
                      <a:lnTo>
                        <a:pt x="467" y="775"/>
                      </a:lnTo>
                      <a:lnTo>
                        <a:pt x="480" y="787"/>
                      </a:lnTo>
                      <a:lnTo>
                        <a:pt x="491" y="777"/>
                      </a:lnTo>
                      <a:lnTo>
                        <a:pt x="503" y="765"/>
                      </a:lnTo>
                      <a:lnTo>
                        <a:pt x="518" y="755"/>
                      </a:lnTo>
                      <a:lnTo>
                        <a:pt x="531" y="745"/>
                      </a:lnTo>
                      <a:lnTo>
                        <a:pt x="542" y="733"/>
                      </a:lnTo>
                      <a:lnTo>
                        <a:pt x="557" y="724"/>
                      </a:lnTo>
                      <a:lnTo>
                        <a:pt x="570" y="714"/>
                      </a:lnTo>
                      <a:lnTo>
                        <a:pt x="584" y="704"/>
                      </a:lnTo>
                      <a:lnTo>
                        <a:pt x="598" y="694"/>
                      </a:lnTo>
                      <a:lnTo>
                        <a:pt x="612" y="685"/>
                      </a:lnTo>
                      <a:lnTo>
                        <a:pt x="625" y="675"/>
                      </a:lnTo>
                      <a:lnTo>
                        <a:pt x="640" y="665"/>
                      </a:lnTo>
                      <a:lnTo>
                        <a:pt x="653" y="654"/>
                      </a:lnTo>
                      <a:lnTo>
                        <a:pt x="667" y="646"/>
                      </a:lnTo>
                      <a:lnTo>
                        <a:pt x="680" y="636"/>
                      </a:lnTo>
                      <a:lnTo>
                        <a:pt x="694" y="625"/>
                      </a:lnTo>
                      <a:lnTo>
                        <a:pt x="704" y="618"/>
                      </a:lnTo>
                      <a:lnTo>
                        <a:pt x="712" y="611"/>
                      </a:lnTo>
                      <a:lnTo>
                        <a:pt x="723" y="605"/>
                      </a:lnTo>
                      <a:lnTo>
                        <a:pt x="730" y="598"/>
                      </a:lnTo>
                      <a:lnTo>
                        <a:pt x="739" y="590"/>
                      </a:lnTo>
                      <a:lnTo>
                        <a:pt x="747" y="582"/>
                      </a:lnTo>
                      <a:lnTo>
                        <a:pt x="756" y="573"/>
                      </a:lnTo>
                      <a:lnTo>
                        <a:pt x="765" y="563"/>
                      </a:lnTo>
                      <a:lnTo>
                        <a:pt x="776" y="540"/>
                      </a:lnTo>
                      <a:lnTo>
                        <a:pt x="788" y="516"/>
                      </a:lnTo>
                      <a:lnTo>
                        <a:pt x="797" y="492"/>
                      </a:lnTo>
                      <a:lnTo>
                        <a:pt x="804" y="465"/>
                      </a:lnTo>
                      <a:lnTo>
                        <a:pt x="810" y="439"/>
                      </a:lnTo>
                      <a:lnTo>
                        <a:pt x="814" y="414"/>
                      </a:lnTo>
                      <a:lnTo>
                        <a:pt x="816" y="390"/>
                      </a:lnTo>
                      <a:lnTo>
                        <a:pt x="814" y="364"/>
                      </a:lnTo>
                      <a:lnTo>
                        <a:pt x="813" y="336"/>
                      </a:lnTo>
                      <a:lnTo>
                        <a:pt x="811" y="307"/>
                      </a:lnTo>
                      <a:lnTo>
                        <a:pt x="810" y="281"/>
                      </a:lnTo>
                      <a:lnTo>
                        <a:pt x="807" y="254"/>
                      </a:lnTo>
                      <a:lnTo>
                        <a:pt x="803" y="230"/>
                      </a:lnTo>
                      <a:lnTo>
                        <a:pt x="798" y="206"/>
                      </a:lnTo>
                      <a:lnTo>
                        <a:pt x="791" y="185"/>
                      </a:lnTo>
                      <a:lnTo>
                        <a:pt x="781" y="163"/>
                      </a:lnTo>
                      <a:lnTo>
                        <a:pt x="773" y="151"/>
                      </a:lnTo>
                      <a:lnTo>
                        <a:pt x="766" y="138"/>
                      </a:lnTo>
                      <a:lnTo>
                        <a:pt x="759" y="126"/>
                      </a:lnTo>
                      <a:lnTo>
                        <a:pt x="750" y="116"/>
                      </a:lnTo>
                      <a:lnTo>
                        <a:pt x="742" y="105"/>
                      </a:lnTo>
                      <a:lnTo>
                        <a:pt x="731" y="94"/>
                      </a:lnTo>
                      <a:lnTo>
                        <a:pt x="721" y="84"/>
                      </a:lnTo>
                      <a:lnTo>
                        <a:pt x="711" y="76"/>
                      </a:lnTo>
                      <a:lnTo>
                        <a:pt x="701" y="68"/>
                      </a:lnTo>
                      <a:lnTo>
                        <a:pt x="689" y="60"/>
                      </a:lnTo>
                      <a:lnTo>
                        <a:pt x="678" y="51"/>
                      </a:lnTo>
                      <a:lnTo>
                        <a:pt x="666" y="44"/>
                      </a:lnTo>
                      <a:lnTo>
                        <a:pt x="654" y="36"/>
                      </a:lnTo>
                      <a:lnTo>
                        <a:pt x="641" y="30"/>
                      </a:lnTo>
                      <a:lnTo>
                        <a:pt x="628" y="25"/>
                      </a:lnTo>
                      <a:lnTo>
                        <a:pt x="615" y="19"/>
                      </a:lnTo>
                      <a:lnTo>
                        <a:pt x="602" y="14"/>
                      </a:lnTo>
                      <a:lnTo>
                        <a:pt x="589" y="10"/>
                      </a:lnTo>
                      <a:lnTo>
                        <a:pt x="576" y="7"/>
                      </a:lnTo>
                      <a:lnTo>
                        <a:pt x="563" y="4"/>
                      </a:lnTo>
                      <a:lnTo>
                        <a:pt x="548" y="1"/>
                      </a:lnTo>
                      <a:lnTo>
                        <a:pt x="534" y="0"/>
                      </a:lnTo>
                      <a:lnTo>
                        <a:pt x="519" y="0"/>
                      </a:lnTo>
                      <a:lnTo>
                        <a:pt x="490" y="0"/>
                      </a:lnTo>
                      <a:lnTo>
                        <a:pt x="477" y="1"/>
                      </a:lnTo>
                      <a:lnTo>
                        <a:pt x="462" y="3"/>
                      </a:lnTo>
                      <a:lnTo>
                        <a:pt x="448" y="4"/>
                      </a:lnTo>
                      <a:lnTo>
                        <a:pt x="435" y="7"/>
                      </a:lnTo>
                      <a:lnTo>
                        <a:pt x="423" y="10"/>
                      </a:lnTo>
                      <a:lnTo>
                        <a:pt x="410" y="13"/>
                      </a:lnTo>
                      <a:lnTo>
                        <a:pt x="397" y="16"/>
                      </a:lnTo>
                      <a:lnTo>
                        <a:pt x="384" y="22"/>
                      </a:lnTo>
                      <a:lnTo>
                        <a:pt x="371" y="26"/>
                      </a:lnTo>
                      <a:lnTo>
                        <a:pt x="358" y="32"/>
                      </a:lnTo>
                      <a:lnTo>
                        <a:pt x="347" y="39"/>
                      </a:lnTo>
                      <a:lnTo>
                        <a:pt x="336" y="45"/>
                      </a:lnTo>
                      <a:lnTo>
                        <a:pt x="326" y="52"/>
                      </a:lnTo>
                      <a:lnTo>
                        <a:pt x="315" y="60"/>
                      </a:lnTo>
                      <a:lnTo>
                        <a:pt x="307" y="68"/>
                      </a:lnTo>
                      <a:lnTo>
                        <a:pt x="297" y="76"/>
                      </a:lnTo>
                      <a:lnTo>
                        <a:pt x="288" y="84"/>
                      </a:lnTo>
                      <a:lnTo>
                        <a:pt x="281" y="93"/>
                      </a:lnTo>
                      <a:lnTo>
                        <a:pt x="272" y="103"/>
                      </a:lnTo>
                      <a:lnTo>
                        <a:pt x="263" y="113"/>
                      </a:lnTo>
                      <a:lnTo>
                        <a:pt x="256" y="124"/>
                      </a:lnTo>
                      <a:lnTo>
                        <a:pt x="247" y="134"/>
                      </a:lnTo>
                      <a:lnTo>
                        <a:pt x="240" y="144"/>
                      </a:lnTo>
                      <a:lnTo>
                        <a:pt x="224" y="140"/>
                      </a:lnTo>
                      <a:lnTo>
                        <a:pt x="209" y="138"/>
                      </a:lnTo>
                      <a:lnTo>
                        <a:pt x="195" y="135"/>
                      </a:lnTo>
                      <a:lnTo>
                        <a:pt x="179" y="131"/>
                      </a:lnTo>
                      <a:lnTo>
                        <a:pt x="164" y="128"/>
                      </a:lnTo>
                      <a:lnTo>
                        <a:pt x="150" y="125"/>
                      </a:lnTo>
                      <a:lnTo>
                        <a:pt x="135" y="121"/>
                      </a:lnTo>
                      <a:lnTo>
                        <a:pt x="121" y="118"/>
                      </a:lnTo>
                      <a:lnTo>
                        <a:pt x="106" y="113"/>
                      </a:lnTo>
                      <a:lnTo>
                        <a:pt x="92" y="110"/>
                      </a:lnTo>
                      <a:lnTo>
                        <a:pt x="77" y="106"/>
                      </a:lnTo>
                      <a:lnTo>
                        <a:pt x="64" y="103"/>
                      </a:lnTo>
                      <a:lnTo>
                        <a:pt x="49" y="99"/>
                      </a:lnTo>
                      <a:lnTo>
                        <a:pt x="35" y="94"/>
                      </a:lnTo>
                      <a:lnTo>
                        <a:pt x="20" y="90"/>
                      </a:lnTo>
                      <a:lnTo>
                        <a:pt x="6" y="87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5" name="Freeform 154"/>
                <p:cNvSpPr>
                  <a:spLocks/>
                </p:cNvSpPr>
                <p:nvPr/>
              </p:nvSpPr>
              <p:spPr bwMode="auto">
                <a:xfrm>
                  <a:off x="5006" y="2547"/>
                  <a:ext cx="4" cy="7"/>
                </a:xfrm>
                <a:custGeom>
                  <a:avLst/>
                  <a:gdLst>
                    <a:gd name="T0" fmla="*/ 0 w 13"/>
                    <a:gd name="T1" fmla="*/ 22 h 22"/>
                    <a:gd name="T2" fmla="*/ 5 w 13"/>
                    <a:gd name="T3" fmla="*/ 22 h 22"/>
                    <a:gd name="T4" fmla="*/ 9 w 13"/>
                    <a:gd name="T5" fmla="*/ 21 h 22"/>
                    <a:gd name="T6" fmla="*/ 11 w 13"/>
                    <a:gd name="T7" fmla="*/ 18 h 22"/>
                    <a:gd name="T8" fmla="*/ 13 w 13"/>
                    <a:gd name="T9" fmla="*/ 13 h 22"/>
                    <a:gd name="T10" fmla="*/ 13 w 13"/>
                    <a:gd name="T11" fmla="*/ 9 h 22"/>
                    <a:gd name="T12" fmla="*/ 11 w 13"/>
                    <a:gd name="T13" fmla="*/ 5 h 22"/>
                    <a:gd name="T14" fmla="*/ 9 w 13"/>
                    <a:gd name="T15" fmla="*/ 2 h 22"/>
                    <a:gd name="T16" fmla="*/ 3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9" y="21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9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6" name="Freeform 155"/>
                <p:cNvSpPr>
                  <a:spLocks/>
                </p:cNvSpPr>
                <p:nvPr/>
              </p:nvSpPr>
              <p:spPr bwMode="auto">
                <a:xfrm>
                  <a:off x="4925" y="2528"/>
                  <a:ext cx="82" cy="26"/>
                </a:xfrm>
                <a:custGeom>
                  <a:avLst/>
                  <a:gdLst>
                    <a:gd name="T0" fmla="*/ 22 w 247"/>
                    <a:gd name="T1" fmla="*/ 5 h 78"/>
                    <a:gd name="T2" fmla="*/ 9 w 247"/>
                    <a:gd name="T3" fmla="*/ 23 h 78"/>
                    <a:gd name="T4" fmla="*/ 23 w 247"/>
                    <a:gd name="T5" fmla="*/ 26 h 78"/>
                    <a:gd name="T6" fmla="*/ 38 w 247"/>
                    <a:gd name="T7" fmla="*/ 30 h 78"/>
                    <a:gd name="T8" fmla="*/ 52 w 247"/>
                    <a:gd name="T9" fmla="*/ 34 h 78"/>
                    <a:gd name="T10" fmla="*/ 67 w 247"/>
                    <a:gd name="T11" fmla="*/ 37 h 78"/>
                    <a:gd name="T12" fmla="*/ 80 w 247"/>
                    <a:gd name="T13" fmla="*/ 42 h 78"/>
                    <a:gd name="T14" fmla="*/ 95 w 247"/>
                    <a:gd name="T15" fmla="*/ 45 h 78"/>
                    <a:gd name="T16" fmla="*/ 109 w 247"/>
                    <a:gd name="T17" fmla="*/ 49 h 78"/>
                    <a:gd name="T18" fmla="*/ 124 w 247"/>
                    <a:gd name="T19" fmla="*/ 53 h 78"/>
                    <a:gd name="T20" fmla="*/ 138 w 247"/>
                    <a:gd name="T21" fmla="*/ 56 h 78"/>
                    <a:gd name="T22" fmla="*/ 153 w 247"/>
                    <a:gd name="T23" fmla="*/ 61 h 78"/>
                    <a:gd name="T24" fmla="*/ 169 w 247"/>
                    <a:gd name="T25" fmla="*/ 64 h 78"/>
                    <a:gd name="T26" fmla="*/ 183 w 247"/>
                    <a:gd name="T27" fmla="*/ 66 h 78"/>
                    <a:gd name="T28" fmla="*/ 198 w 247"/>
                    <a:gd name="T29" fmla="*/ 69 h 78"/>
                    <a:gd name="T30" fmla="*/ 212 w 247"/>
                    <a:gd name="T31" fmla="*/ 74 h 78"/>
                    <a:gd name="T32" fmla="*/ 228 w 247"/>
                    <a:gd name="T33" fmla="*/ 77 h 78"/>
                    <a:gd name="T34" fmla="*/ 244 w 247"/>
                    <a:gd name="T35" fmla="*/ 78 h 78"/>
                    <a:gd name="T36" fmla="*/ 247 w 247"/>
                    <a:gd name="T37" fmla="*/ 56 h 78"/>
                    <a:gd name="T38" fmla="*/ 233 w 247"/>
                    <a:gd name="T39" fmla="*/ 53 h 78"/>
                    <a:gd name="T40" fmla="*/ 218 w 247"/>
                    <a:gd name="T41" fmla="*/ 50 h 78"/>
                    <a:gd name="T42" fmla="*/ 202 w 247"/>
                    <a:gd name="T43" fmla="*/ 48 h 78"/>
                    <a:gd name="T44" fmla="*/ 188 w 247"/>
                    <a:gd name="T45" fmla="*/ 45 h 78"/>
                    <a:gd name="T46" fmla="*/ 173 w 247"/>
                    <a:gd name="T47" fmla="*/ 40 h 78"/>
                    <a:gd name="T48" fmla="*/ 159 w 247"/>
                    <a:gd name="T49" fmla="*/ 37 h 78"/>
                    <a:gd name="T50" fmla="*/ 144 w 247"/>
                    <a:gd name="T51" fmla="*/ 34 h 78"/>
                    <a:gd name="T52" fmla="*/ 130 w 247"/>
                    <a:gd name="T53" fmla="*/ 30 h 78"/>
                    <a:gd name="T54" fmla="*/ 115 w 247"/>
                    <a:gd name="T55" fmla="*/ 27 h 78"/>
                    <a:gd name="T56" fmla="*/ 100 w 247"/>
                    <a:gd name="T57" fmla="*/ 23 h 78"/>
                    <a:gd name="T58" fmla="*/ 86 w 247"/>
                    <a:gd name="T59" fmla="*/ 18 h 78"/>
                    <a:gd name="T60" fmla="*/ 73 w 247"/>
                    <a:gd name="T61" fmla="*/ 16 h 78"/>
                    <a:gd name="T62" fmla="*/ 58 w 247"/>
                    <a:gd name="T63" fmla="*/ 11 h 78"/>
                    <a:gd name="T64" fmla="*/ 44 w 247"/>
                    <a:gd name="T65" fmla="*/ 7 h 78"/>
                    <a:gd name="T66" fmla="*/ 29 w 247"/>
                    <a:gd name="T67" fmla="*/ 4 h 78"/>
                    <a:gd name="T68" fmla="*/ 15 w 247"/>
                    <a:gd name="T69" fmla="*/ 0 h 78"/>
                    <a:gd name="T70" fmla="*/ 0 w 247"/>
                    <a:gd name="T71" fmla="*/ 16 h 78"/>
                    <a:gd name="T72" fmla="*/ 22 w 247"/>
                    <a:gd name="T73" fmla="*/ 5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7" h="78">
                      <a:moveTo>
                        <a:pt x="22" y="5"/>
                      </a:moveTo>
                      <a:lnTo>
                        <a:pt x="9" y="23"/>
                      </a:lnTo>
                      <a:lnTo>
                        <a:pt x="23" y="26"/>
                      </a:lnTo>
                      <a:lnTo>
                        <a:pt x="38" y="30"/>
                      </a:lnTo>
                      <a:lnTo>
                        <a:pt x="52" y="34"/>
                      </a:lnTo>
                      <a:lnTo>
                        <a:pt x="67" y="37"/>
                      </a:lnTo>
                      <a:lnTo>
                        <a:pt x="80" y="42"/>
                      </a:lnTo>
                      <a:lnTo>
                        <a:pt x="95" y="45"/>
                      </a:lnTo>
                      <a:lnTo>
                        <a:pt x="109" y="49"/>
                      </a:lnTo>
                      <a:lnTo>
                        <a:pt x="124" y="53"/>
                      </a:lnTo>
                      <a:lnTo>
                        <a:pt x="138" y="56"/>
                      </a:lnTo>
                      <a:lnTo>
                        <a:pt x="153" y="61"/>
                      </a:lnTo>
                      <a:lnTo>
                        <a:pt x="169" y="64"/>
                      </a:lnTo>
                      <a:lnTo>
                        <a:pt x="183" y="66"/>
                      </a:lnTo>
                      <a:lnTo>
                        <a:pt x="198" y="69"/>
                      </a:lnTo>
                      <a:lnTo>
                        <a:pt x="212" y="74"/>
                      </a:lnTo>
                      <a:lnTo>
                        <a:pt x="228" y="77"/>
                      </a:lnTo>
                      <a:lnTo>
                        <a:pt x="244" y="78"/>
                      </a:lnTo>
                      <a:lnTo>
                        <a:pt x="247" y="56"/>
                      </a:lnTo>
                      <a:lnTo>
                        <a:pt x="233" y="53"/>
                      </a:lnTo>
                      <a:lnTo>
                        <a:pt x="218" y="50"/>
                      </a:lnTo>
                      <a:lnTo>
                        <a:pt x="202" y="48"/>
                      </a:lnTo>
                      <a:lnTo>
                        <a:pt x="188" y="45"/>
                      </a:lnTo>
                      <a:lnTo>
                        <a:pt x="173" y="40"/>
                      </a:lnTo>
                      <a:lnTo>
                        <a:pt x="159" y="37"/>
                      </a:lnTo>
                      <a:lnTo>
                        <a:pt x="144" y="34"/>
                      </a:lnTo>
                      <a:lnTo>
                        <a:pt x="130" y="30"/>
                      </a:lnTo>
                      <a:lnTo>
                        <a:pt x="115" y="27"/>
                      </a:lnTo>
                      <a:lnTo>
                        <a:pt x="100" y="23"/>
                      </a:lnTo>
                      <a:lnTo>
                        <a:pt x="86" y="18"/>
                      </a:lnTo>
                      <a:lnTo>
                        <a:pt x="73" y="16"/>
                      </a:lnTo>
                      <a:lnTo>
                        <a:pt x="58" y="11"/>
                      </a:lnTo>
                      <a:lnTo>
                        <a:pt x="44" y="7"/>
                      </a:lnTo>
                      <a:lnTo>
                        <a:pt x="29" y="4"/>
                      </a:lnTo>
                      <a:lnTo>
                        <a:pt x="15" y="0"/>
                      </a:lnTo>
                      <a:lnTo>
                        <a:pt x="0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7" name="Freeform 156"/>
                <p:cNvSpPr>
                  <a:spLocks/>
                </p:cNvSpPr>
                <p:nvPr/>
              </p:nvSpPr>
              <p:spPr bwMode="auto">
                <a:xfrm>
                  <a:off x="4925" y="2530"/>
                  <a:ext cx="47" cy="65"/>
                </a:xfrm>
                <a:custGeom>
                  <a:avLst/>
                  <a:gdLst>
                    <a:gd name="T0" fmla="*/ 143 w 143"/>
                    <a:gd name="T1" fmla="*/ 195 h 195"/>
                    <a:gd name="T2" fmla="*/ 143 w 143"/>
                    <a:gd name="T3" fmla="*/ 181 h 195"/>
                    <a:gd name="T4" fmla="*/ 132 w 143"/>
                    <a:gd name="T5" fmla="*/ 169 h 195"/>
                    <a:gd name="T6" fmla="*/ 122 w 143"/>
                    <a:gd name="T7" fmla="*/ 156 h 195"/>
                    <a:gd name="T8" fmla="*/ 114 w 143"/>
                    <a:gd name="T9" fmla="*/ 146 h 195"/>
                    <a:gd name="T10" fmla="*/ 106 w 143"/>
                    <a:gd name="T11" fmla="*/ 134 h 195"/>
                    <a:gd name="T12" fmla="*/ 98 w 143"/>
                    <a:gd name="T13" fmla="*/ 123 h 195"/>
                    <a:gd name="T14" fmla="*/ 89 w 143"/>
                    <a:gd name="T15" fmla="*/ 111 h 195"/>
                    <a:gd name="T16" fmla="*/ 82 w 143"/>
                    <a:gd name="T17" fmla="*/ 101 h 195"/>
                    <a:gd name="T18" fmla="*/ 73 w 143"/>
                    <a:gd name="T19" fmla="*/ 89 h 195"/>
                    <a:gd name="T20" fmla="*/ 66 w 143"/>
                    <a:gd name="T21" fmla="*/ 79 h 195"/>
                    <a:gd name="T22" fmla="*/ 58 w 143"/>
                    <a:gd name="T23" fmla="*/ 66 h 195"/>
                    <a:gd name="T24" fmla="*/ 52 w 143"/>
                    <a:gd name="T25" fmla="*/ 56 h 195"/>
                    <a:gd name="T26" fmla="*/ 45 w 143"/>
                    <a:gd name="T27" fmla="*/ 44 h 195"/>
                    <a:gd name="T28" fmla="*/ 38 w 143"/>
                    <a:gd name="T29" fmla="*/ 34 h 195"/>
                    <a:gd name="T30" fmla="*/ 32 w 143"/>
                    <a:gd name="T31" fmla="*/ 24 h 195"/>
                    <a:gd name="T32" fmla="*/ 28 w 143"/>
                    <a:gd name="T33" fmla="*/ 12 h 195"/>
                    <a:gd name="T34" fmla="*/ 22 w 143"/>
                    <a:gd name="T35" fmla="*/ 0 h 195"/>
                    <a:gd name="T36" fmla="*/ 0 w 143"/>
                    <a:gd name="T37" fmla="*/ 11 h 195"/>
                    <a:gd name="T38" fmla="*/ 6 w 143"/>
                    <a:gd name="T39" fmla="*/ 24 h 195"/>
                    <a:gd name="T40" fmla="*/ 12 w 143"/>
                    <a:gd name="T41" fmla="*/ 34 h 195"/>
                    <a:gd name="T42" fmla="*/ 18 w 143"/>
                    <a:gd name="T43" fmla="*/ 45 h 195"/>
                    <a:gd name="T44" fmla="*/ 25 w 143"/>
                    <a:gd name="T45" fmla="*/ 57 h 195"/>
                    <a:gd name="T46" fmla="*/ 31 w 143"/>
                    <a:gd name="T47" fmla="*/ 69 h 195"/>
                    <a:gd name="T48" fmla="*/ 39 w 143"/>
                    <a:gd name="T49" fmla="*/ 79 h 195"/>
                    <a:gd name="T50" fmla="*/ 47 w 143"/>
                    <a:gd name="T51" fmla="*/ 91 h 195"/>
                    <a:gd name="T52" fmla="*/ 54 w 143"/>
                    <a:gd name="T53" fmla="*/ 102 h 195"/>
                    <a:gd name="T54" fmla="*/ 61 w 143"/>
                    <a:gd name="T55" fmla="*/ 114 h 195"/>
                    <a:gd name="T56" fmla="*/ 70 w 143"/>
                    <a:gd name="T57" fmla="*/ 125 h 195"/>
                    <a:gd name="T58" fmla="*/ 77 w 143"/>
                    <a:gd name="T59" fmla="*/ 137 h 195"/>
                    <a:gd name="T60" fmla="*/ 87 w 143"/>
                    <a:gd name="T61" fmla="*/ 149 h 195"/>
                    <a:gd name="T62" fmla="*/ 96 w 143"/>
                    <a:gd name="T63" fmla="*/ 159 h 195"/>
                    <a:gd name="T64" fmla="*/ 105 w 143"/>
                    <a:gd name="T65" fmla="*/ 171 h 195"/>
                    <a:gd name="T66" fmla="*/ 114 w 143"/>
                    <a:gd name="T67" fmla="*/ 184 h 195"/>
                    <a:gd name="T68" fmla="*/ 124 w 143"/>
                    <a:gd name="T69" fmla="*/ 195 h 195"/>
                    <a:gd name="T70" fmla="*/ 124 w 143"/>
                    <a:gd name="T71" fmla="*/ 179 h 195"/>
                    <a:gd name="T72" fmla="*/ 143 w 143"/>
                    <a:gd name="T73" fmla="*/ 19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3" h="195">
                      <a:moveTo>
                        <a:pt x="143" y="195"/>
                      </a:moveTo>
                      <a:lnTo>
                        <a:pt x="143" y="181"/>
                      </a:lnTo>
                      <a:lnTo>
                        <a:pt x="132" y="169"/>
                      </a:lnTo>
                      <a:lnTo>
                        <a:pt x="122" y="156"/>
                      </a:lnTo>
                      <a:lnTo>
                        <a:pt x="114" y="146"/>
                      </a:lnTo>
                      <a:lnTo>
                        <a:pt x="106" y="134"/>
                      </a:lnTo>
                      <a:lnTo>
                        <a:pt x="98" y="123"/>
                      </a:lnTo>
                      <a:lnTo>
                        <a:pt x="89" y="111"/>
                      </a:lnTo>
                      <a:lnTo>
                        <a:pt x="82" y="101"/>
                      </a:lnTo>
                      <a:lnTo>
                        <a:pt x="73" y="89"/>
                      </a:lnTo>
                      <a:lnTo>
                        <a:pt x="66" y="79"/>
                      </a:lnTo>
                      <a:lnTo>
                        <a:pt x="58" y="66"/>
                      </a:lnTo>
                      <a:lnTo>
                        <a:pt x="52" y="56"/>
                      </a:lnTo>
                      <a:lnTo>
                        <a:pt x="45" y="44"/>
                      </a:lnTo>
                      <a:lnTo>
                        <a:pt x="38" y="34"/>
                      </a:lnTo>
                      <a:lnTo>
                        <a:pt x="32" y="24"/>
                      </a:lnTo>
                      <a:lnTo>
                        <a:pt x="28" y="12"/>
                      </a:lnTo>
                      <a:lnTo>
                        <a:pt x="22" y="0"/>
                      </a:lnTo>
                      <a:lnTo>
                        <a:pt x="0" y="11"/>
                      </a:lnTo>
                      <a:lnTo>
                        <a:pt x="6" y="24"/>
                      </a:lnTo>
                      <a:lnTo>
                        <a:pt x="12" y="34"/>
                      </a:lnTo>
                      <a:lnTo>
                        <a:pt x="18" y="45"/>
                      </a:lnTo>
                      <a:lnTo>
                        <a:pt x="25" y="57"/>
                      </a:lnTo>
                      <a:lnTo>
                        <a:pt x="31" y="69"/>
                      </a:lnTo>
                      <a:lnTo>
                        <a:pt x="39" y="79"/>
                      </a:lnTo>
                      <a:lnTo>
                        <a:pt x="47" y="91"/>
                      </a:lnTo>
                      <a:lnTo>
                        <a:pt x="54" y="102"/>
                      </a:lnTo>
                      <a:lnTo>
                        <a:pt x="61" y="114"/>
                      </a:lnTo>
                      <a:lnTo>
                        <a:pt x="70" y="125"/>
                      </a:lnTo>
                      <a:lnTo>
                        <a:pt x="77" y="137"/>
                      </a:lnTo>
                      <a:lnTo>
                        <a:pt x="87" y="149"/>
                      </a:lnTo>
                      <a:lnTo>
                        <a:pt x="96" y="159"/>
                      </a:lnTo>
                      <a:lnTo>
                        <a:pt x="105" y="171"/>
                      </a:lnTo>
                      <a:lnTo>
                        <a:pt x="114" y="184"/>
                      </a:lnTo>
                      <a:lnTo>
                        <a:pt x="124" y="195"/>
                      </a:lnTo>
                      <a:lnTo>
                        <a:pt x="124" y="179"/>
                      </a:lnTo>
                      <a:lnTo>
                        <a:pt x="143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8" name="Freeform 157"/>
                <p:cNvSpPr>
                  <a:spLocks/>
                </p:cNvSpPr>
                <p:nvPr/>
              </p:nvSpPr>
              <p:spPr bwMode="auto">
                <a:xfrm>
                  <a:off x="4923" y="2589"/>
                  <a:ext cx="49" cy="35"/>
                </a:xfrm>
                <a:custGeom>
                  <a:avLst/>
                  <a:gdLst>
                    <a:gd name="T0" fmla="*/ 22 w 149"/>
                    <a:gd name="T1" fmla="*/ 92 h 104"/>
                    <a:gd name="T2" fmla="*/ 16 w 149"/>
                    <a:gd name="T3" fmla="*/ 104 h 104"/>
                    <a:gd name="T4" fmla="*/ 24 w 149"/>
                    <a:gd name="T5" fmla="*/ 101 h 104"/>
                    <a:gd name="T6" fmla="*/ 32 w 149"/>
                    <a:gd name="T7" fmla="*/ 98 h 104"/>
                    <a:gd name="T8" fmla="*/ 40 w 149"/>
                    <a:gd name="T9" fmla="*/ 93 h 104"/>
                    <a:gd name="T10" fmla="*/ 48 w 149"/>
                    <a:gd name="T11" fmla="*/ 89 h 104"/>
                    <a:gd name="T12" fmla="*/ 57 w 149"/>
                    <a:gd name="T13" fmla="*/ 85 h 104"/>
                    <a:gd name="T14" fmla="*/ 66 w 149"/>
                    <a:gd name="T15" fmla="*/ 80 h 104"/>
                    <a:gd name="T16" fmla="*/ 74 w 149"/>
                    <a:gd name="T17" fmla="*/ 76 h 104"/>
                    <a:gd name="T18" fmla="*/ 83 w 149"/>
                    <a:gd name="T19" fmla="*/ 69 h 104"/>
                    <a:gd name="T20" fmla="*/ 92 w 149"/>
                    <a:gd name="T21" fmla="*/ 63 h 104"/>
                    <a:gd name="T22" fmla="*/ 101 w 149"/>
                    <a:gd name="T23" fmla="*/ 58 h 104"/>
                    <a:gd name="T24" fmla="*/ 109 w 149"/>
                    <a:gd name="T25" fmla="*/ 51 h 104"/>
                    <a:gd name="T26" fmla="*/ 118 w 149"/>
                    <a:gd name="T27" fmla="*/ 45 h 104"/>
                    <a:gd name="T28" fmla="*/ 125 w 149"/>
                    <a:gd name="T29" fmla="*/ 38 h 104"/>
                    <a:gd name="T30" fmla="*/ 134 w 149"/>
                    <a:gd name="T31" fmla="*/ 31 h 104"/>
                    <a:gd name="T32" fmla="*/ 141 w 149"/>
                    <a:gd name="T33" fmla="*/ 24 h 104"/>
                    <a:gd name="T34" fmla="*/ 149 w 149"/>
                    <a:gd name="T35" fmla="*/ 16 h 104"/>
                    <a:gd name="T36" fmla="*/ 130 w 149"/>
                    <a:gd name="T37" fmla="*/ 0 h 104"/>
                    <a:gd name="T38" fmla="*/ 124 w 149"/>
                    <a:gd name="T39" fmla="*/ 8 h 104"/>
                    <a:gd name="T40" fmla="*/ 118 w 149"/>
                    <a:gd name="T41" fmla="*/ 15 h 104"/>
                    <a:gd name="T42" fmla="*/ 111 w 149"/>
                    <a:gd name="T43" fmla="*/ 21 h 104"/>
                    <a:gd name="T44" fmla="*/ 104 w 149"/>
                    <a:gd name="T45" fmla="*/ 26 h 104"/>
                    <a:gd name="T46" fmla="*/ 95 w 149"/>
                    <a:gd name="T47" fmla="*/ 34 h 104"/>
                    <a:gd name="T48" fmla="*/ 88 w 149"/>
                    <a:gd name="T49" fmla="*/ 38 h 104"/>
                    <a:gd name="T50" fmla="*/ 79 w 149"/>
                    <a:gd name="T51" fmla="*/ 44 h 104"/>
                    <a:gd name="T52" fmla="*/ 72 w 149"/>
                    <a:gd name="T53" fmla="*/ 50 h 104"/>
                    <a:gd name="T54" fmla="*/ 63 w 149"/>
                    <a:gd name="T55" fmla="*/ 54 h 104"/>
                    <a:gd name="T56" fmla="*/ 54 w 149"/>
                    <a:gd name="T57" fmla="*/ 60 h 104"/>
                    <a:gd name="T58" fmla="*/ 47 w 149"/>
                    <a:gd name="T59" fmla="*/ 64 h 104"/>
                    <a:gd name="T60" fmla="*/ 38 w 149"/>
                    <a:gd name="T61" fmla="*/ 69 h 104"/>
                    <a:gd name="T62" fmla="*/ 29 w 149"/>
                    <a:gd name="T63" fmla="*/ 72 h 104"/>
                    <a:gd name="T64" fmla="*/ 22 w 149"/>
                    <a:gd name="T65" fmla="*/ 76 h 104"/>
                    <a:gd name="T66" fmla="*/ 15 w 149"/>
                    <a:gd name="T67" fmla="*/ 79 h 104"/>
                    <a:gd name="T68" fmla="*/ 6 w 149"/>
                    <a:gd name="T69" fmla="*/ 83 h 104"/>
                    <a:gd name="T70" fmla="*/ 0 w 149"/>
                    <a:gd name="T71" fmla="*/ 96 h 104"/>
                    <a:gd name="T72" fmla="*/ 22 w 149"/>
                    <a:gd name="T73" fmla="*/ 9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9" h="104">
                      <a:moveTo>
                        <a:pt x="22" y="92"/>
                      </a:moveTo>
                      <a:lnTo>
                        <a:pt x="16" y="104"/>
                      </a:lnTo>
                      <a:lnTo>
                        <a:pt x="24" y="101"/>
                      </a:lnTo>
                      <a:lnTo>
                        <a:pt x="32" y="98"/>
                      </a:lnTo>
                      <a:lnTo>
                        <a:pt x="40" y="93"/>
                      </a:lnTo>
                      <a:lnTo>
                        <a:pt x="48" y="89"/>
                      </a:lnTo>
                      <a:lnTo>
                        <a:pt x="57" y="85"/>
                      </a:lnTo>
                      <a:lnTo>
                        <a:pt x="66" y="80"/>
                      </a:lnTo>
                      <a:lnTo>
                        <a:pt x="74" y="76"/>
                      </a:lnTo>
                      <a:lnTo>
                        <a:pt x="83" y="69"/>
                      </a:lnTo>
                      <a:lnTo>
                        <a:pt x="92" y="63"/>
                      </a:lnTo>
                      <a:lnTo>
                        <a:pt x="101" y="58"/>
                      </a:lnTo>
                      <a:lnTo>
                        <a:pt x="109" y="51"/>
                      </a:lnTo>
                      <a:lnTo>
                        <a:pt x="118" y="45"/>
                      </a:lnTo>
                      <a:lnTo>
                        <a:pt x="125" y="38"/>
                      </a:lnTo>
                      <a:lnTo>
                        <a:pt x="134" y="31"/>
                      </a:lnTo>
                      <a:lnTo>
                        <a:pt x="141" y="24"/>
                      </a:lnTo>
                      <a:lnTo>
                        <a:pt x="149" y="16"/>
                      </a:lnTo>
                      <a:lnTo>
                        <a:pt x="130" y="0"/>
                      </a:lnTo>
                      <a:lnTo>
                        <a:pt x="124" y="8"/>
                      </a:lnTo>
                      <a:lnTo>
                        <a:pt x="118" y="15"/>
                      </a:lnTo>
                      <a:lnTo>
                        <a:pt x="111" y="21"/>
                      </a:lnTo>
                      <a:lnTo>
                        <a:pt x="104" y="26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79" y="44"/>
                      </a:lnTo>
                      <a:lnTo>
                        <a:pt x="72" y="50"/>
                      </a:lnTo>
                      <a:lnTo>
                        <a:pt x="63" y="54"/>
                      </a:lnTo>
                      <a:lnTo>
                        <a:pt x="54" y="60"/>
                      </a:lnTo>
                      <a:lnTo>
                        <a:pt x="47" y="64"/>
                      </a:lnTo>
                      <a:lnTo>
                        <a:pt x="38" y="69"/>
                      </a:lnTo>
                      <a:lnTo>
                        <a:pt x="29" y="72"/>
                      </a:lnTo>
                      <a:lnTo>
                        <a:pt x="22" y="76"/>
                      </a:lnTo>
                      <a:lnTo>
                        <a:pt x="15" y="79"/>
                      </a:lnTo>
                      <a:lnTo>
                        <a:pt x="6" y="83"/>
                      </a:lnTo>
                      <a:lnTo>
                        <a:pt x="0" y="96"/>
                      </a:lnTo>
                      <a:lnTo>
                        <a:pt x="22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9" name="Freeform 158"/>
                <p:cNvSpPr>
                  <a:spLocks/>
                </p:cNvSpPr>
                <p:nvPr/>
              </p:nvSpPr>
              <p:spPr bwMode="auto">
                <a:xfrm>
                  <a:off x="4923" y="2620"/>
                  <a:ext cx="40" cy="44"/>
                </a:xfrm>
                <a:custGeom>
                  <a:avLst/>
                  <a:gdLst>
                    <a:gd name="T0" fmla="*/ 121 w 121"/>
                    <a:gd name="T1" fmla="*/ 110 h 131"/>
                    <a:gd name="T2" fmla="*/ 111 w 121"/>
                    <a:gd name="T3" fmla="*/ 106 h 131"/>
                    <a:gd name="T4" fmla="*/ 101 w 121"/>
                    <a:gd name="T5" fmla="*/ 100 h 131"/>
                    <a:gd name="T6" fmla="*/ 92 w 121"/>
                    <a:gd name="T7" fmla="*/ 94 h 131"/>
                    <a:gd name="T8" fmla="*/ 83 w 121"/>
                    <a:gd name="T9" fmla="*/ 89 h 131"/>
                    <a:gd name="T10" fmla="*/ 76 w 121"/>
                    <a:gd name="T11" fmla="*/ 84 h 131"/>
                    <a:gd name="T12" fmla="*/ 69 w 121"/>
                    <a:gd name="T13" fmla="*/ 78 h 131"/>
                    <a:gd name="T14" fmla="*/ 61 w 121"/>
                    <a:gd name="T15" fmla="*/ 71 h 131"/>
                    <a:gd name="T16" fmla="*/ 54 w 121"/>
                    <a:gd name="T17" fmla="*/ 65 h 131"/>
                    <a:gd name="T18" fmla="*/ 48 w 121"/>
                    <a:gd name="T19" fmla="*/ 58 h 131"/>
                    <a:gd name="T20" fmla="*/ 44 w 121"/>
                    <a:gd name="T21" fmla="*/ 52 h 131"/>
                    <a:gd name="T22" fmla="*/ 40 w 121"/>
                    <a:gd name="T23" fmla="*/ 44 h 131"/>
                    <a:gd name="T24" fmla="*/ 35 w 121"/>
                    <a:gd name="T25" fmla="*/ 36 h 131"/>
                    <a:gd name="T26" fmla="*/ 31 w 121"/>
                    <a:gd name="T27" fmla="*/ 29 h 131"/>
                    <a:gd name="T28" fmla="*/ 28 w 121"/>
                    <a:gd name="T29" fmla="*/ 19 h 131"/>
                    <a:gd name="T30" fmla="*/ 25 w 121"/>
                    <a:gd name="T31" fmla="*/ 9 h 131"/>
                    <a:gd name="T32" fmla="*/ 22 w 121"/>
                    <a:gd name="T33" fmla="*/ 0 h 131"/>
                    <a:gd name="T34" fmla="*/ 0 w 121"/>
                    <a:gd name="T35" fmla="*/ 4 h 131"/>
                    <a:gd name="T36" fmla="*/ 3 w 121"/>
                    <a:gd name="T37" fmla="*/ 16 h 131"/>
                    <a:gd name="T38" fmla="*/ 6 w 121"/>
                    <a:gd name="T39" fmla="*/ 26 h 131"/>
                    <a:gd name="T40" fmla="*/ 10 w 121"/>
                    <a:gd name="T41" fmla="*/ 36 h 131"/>
                    <a:gd name="T42" fmla="*/ 13 w 121"/>
                    <a:gd name="T43" fmla="*/ 46 h 131"/>
                    <a:gd name="T44" fmla="*/ 19 w 121"/>
                    <a:gd name="T45" fmla="*/ 55 h 131"/>
                    <a:gd name="T46" fmla="*/ 25 w 121"/>
                    <a:gd name="T47" fmla="*/ 65 h 131"/>
                    <a:gd name="T48" fmla="*/ 31 w 121"/>
                    <a:gd name="T49" fmla="*/ 73 h 131"/>
                    <a:gd name="T50" fmla="*/ 38 w 121"/>
                    <a:gd name="T51" fmla="*/ 81 h 131"/>
                    <a:gd name="T52" fmla="*/ 45 w 121"/>
                    <a:gd name="T53" fmla="*/ 89 h 131"/>
                    <a:gd name="T54" fmla="*/ 53 w 121"/>
                    <a:gd name="T55" fmla="*/ 96 h 131"/>
                    <a:gd name="T56" fmla="*/ 61 w 121"/>
                    <a:gd name="T57" fmla="*/ 103 h 131"/>
                    <a:gd name="T58" fmla="*/ 70 w 121"/>
                    <a:gd name="T59" fmla="*/ 109 h 131"/>
                    <a:gd name="T60" fmla="*/ 80 w 121"/>
                    <a:gd name="T61" fmla="*/ 115 h 131"/>
                    <a:gd name="T62" fmla="*/ 89 w 121"/>
                    <a:gd name="T63" fmla="*/ 121 h 131"/>
                    <a:gd name="T64" fmla="*/ 99 w 121"/>
                    <a:gd name="T65" fmla="*/ 126 h 131"/>
                    <a:gd name="T66" fmla="*/ 111 w 121"/>
                    <a:gd name="T67" fmla="*/ 131 h 131"/>
                    <a:gd name="T68" fmla="*/ 121 w 121"/>
                    <a:gd name="T69" fmla="*/ 1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1" h="131">
                      <a:moveTo>
                        <a:pt x="121" y="110"/>
                      </a:moveTo>
                      <a:lnTo>
                        <a:pt x="111" y="106"/>
                      </a:lnTo>
                      <a:lnTo>
                        <a:pt x="101" y="100"/>
                      </a:lnTo>
                      <a:lnTo>
                        <a:pt x="92" y="94"/>
                      </a:lnTo>
                      <a:lnTo>
                        <a:pt x="83" y="89"/>
                      </a:lnTo>
                      <a:lnTo>
                        <a:pt x="76" y="84"/>
                      </a:lnTo>
                      <a:lnTo>
                        <a:pt x="69" y="78"/>
                      </a:lnTo>
                      <a:lnTo>
                        <a:pt x="61" y="71"/>
                      </a:lnTo>
                      <a:lnTo>
                        <a:pt x="54" y="65"/>
                      </a:lnTo>
                      <a:lnTo>
                        <a:pt x="48" y="58"/>
                      </a:lnTo>
                      <a:lnTo>
                        <a:pt x="44" y="52"/>
                      </a:lnTo>
                      <a:lnTo>
                        <a:pt x="40" y="44"/>
                      </a:lnTo>
                      <a:lnTo>
                        <a:pt x="35" y="36"/>
                      </a:lnTo>
                      <a:lnTo>
                        <a:pt x="31" y="29"/>
                      </a:lnTo>
                      <a:lnTo>
                        <a:pt x="28" y="19"/>
                      </a:lnTo>
                      <a:lnTo>
                        <a:pt x="25" y="9"/>
                      </a:ln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" y="16"/>
                      </a:lnTo>
                      <a:lnTo>
                        <a:pt x="6" y="26"/>
                      </a:lnTo>
                      <a:lnTo>
                        <a:pt x="10" y="36"/>
                      </a:lnTo>
                      <a:lnTo>
                        <a:pt x="13" y="46"/>
                      </a:lnTo>
                      <a:lnTo>
                        <a:pt x="19" y="55"/>
                      </a:lnTo>
                      <a:lnTo>
                        <a:pt x="25" y="65"/>
                      </a:lnTo>
                      <a:lnTo>
                        <a:pt x="31" y="73"/>
                      </a:lnTo>
                      <a:lnTo>
                        <a:pt x="38" y="81"/>
                      </a:lnTo>
                      <a:lnTo>
                        <a:pt x="45" y="89"/>
                      </a:lnTo>
                      <a:lnTo>
                        <a:pt x="53" y="96"/>
                      </a:lnTo>
                      <a:lnTo>
                        <a:pt x="61" y="103"/>
                      </a:lnTo>
                      <a:lnTo>
                        <a:pt x="70" y="109"/>
                      </a:lnTo>
                      <a:lnTo>
                        <a:pt x="80" y="115"/>
                      </a:lnTo>
                      <a:lnTo>
                        <a:pt x="89" y="121"/>
                      </a:lnTo>
                      <a:lnTo>
                        <a:pt x="99" y="126"/>
                      </a:lnTo>
                      <a:lnTo>
                        <a:pt x="111" y="131"/>
                      </a:lnTo>
                      <a:lnTo>
                        <a:pt x="121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0" name="Freeform 159"/>
                <p:cNvSpPr>
                  <a:spLocks/>
                </p:cNvSpPr>
                <p:nvPr/>
              </p:nvSpPr>
              <p:spPr bwMode="auto">
                <a:xfrm>
                  <a:off x="4960" y="2657"/>
                  <a:ext cx="36" cy="11"/>
                </a:xfrm>
                <a:custGeom>
                  <a:avLst/>
                  <a:gdLst>
                    <a:gd name="T0" fmla="*/ 107 w 110"/>
                    <a:gd name="T1" fmla="*/ 11 h 35"/>
                    <a:gd name="T2" fmla="*/ 102 w 110"/>
                    <a:gd name="T3" fmla="*/ 12 h 35"/>
                    <a:gd name="T4" fmla="*/ 96 w 110"/>
                    <a:gd name="T5" fmla="*/ 12 h 35"/>
                    <a:gd name="T6" fmla="*/ 90 w 110"/>
                    <a:gd name="T7" fmla="*/ 12 h 35"/>
                    <a:gd name="T8" fmla="*/ 77 w 110"/>
                    <a:gd name="T9" fmla="*/ 12 h 35"/>
                    <a:gd name="T10" fmla="*/ 71 w 110"/>
                    <a:gd name="T11" fmla="*/ 14 h 35"/>
                    <a:gd name="T12" fmla="*/ 65 w 110"/>
                    <a:gd name="T13" fmla="*/ 12 h 35"/>
                    <a:gd name="T14" fmla="*/ 59 w 110"/>
                    <a:gd name="T15" fmla="*/ 12 h 35"/>
                    <a:gd name="T16" fmla="*/ 54 w 110"/>
                    <a:gd name="T17" fmla="*/ 12 h 35"/>
                    <a:gd name="T18" fmla="*/ 48 w 110"/>
                    <a:gd name="T19" fmla="*/ 12 h 35"/>
                    <a:gd name="T20" fmla="*/ 41 w 110"/>
                    <a:gd name="T21" fmla="*/ 9 h 35"/>
                    <a:gd name="T22" fmla="*/ 35 w 110"/>
                    <a:gd name="T23" fmla="*/ 8 h 35"/>
                    <a:gd name="T24" fmla="*/ 29 w 110"/>
                    <a:gd name="T25" fmla="*/ 6 h 35"/>
                    <a:gd name="T26" fmla="*/ 23 w 110"/>
                    <a:gd name="T27" fmla="*/ 5 h 35"/>
                    <a:gd name="T28" fmla="*/ 16 w 110"/>
                    <a:gd name="T29" fmla="*/ 2 h 35"/>
                    <a:gd name="T30" fmla="*/ 10 w 110"/>
                    <a:gd name="T31" fmla="*/ 0 h 35"/>
                    <a:gd name="T32" fmla="*/ 0 w 110"/>
                    <a:gd name="T33" fmla="*/ 21 h 35"/>
                    <a:gd name="T34" fmla="*/ 7 w 110"/>
                    <a:gd name="T35" fmla="*/ 24 h 35"/>
                    <a:gd name="T36" fmla="*/ 16 w 110"/>
                    <a:gd name="T37" fmla="*/ 27 h 35"/>
                    <a:gd name="T38" fmla="*/ 23 w 110"/>
                    <a:gd name="T39" fmla="*/ 30 h 35"/>
                    <a:gd name="T40" fmla="*/ 30 w 110"/>
                    <a:gd name="T41" fmla="*/ 31 h 35"/>
                    <a:gd name="T42" fmla="*/ 36 w 110"/>
                    <a:gd name="T43" fmla="*/ 32 h 35"/>
                    <a:gd name="T44" fmla="*/ 43 w 110"/>
                    <a:gd name="T45" fmla="*/ 34 h 35"/>
                    <a:gd name="T46" fmla="*/ 51 w 110"/>
                    <a:gd name="T47" fmla="*/ 35 h 35"/>
                    <a:gd name="T48" fmla="*/ 58 w 110"/>
                    <a:gd name="T49" fmla="*/ 35 h 35"/>
                    <a:gd name="T50" fmla="*/ 64 w 110"/>
                    <a:gd name="T51" fmla="*/ 35 h 35"/>
                    <a:gd name="T52" fmla="*/ 71 w 110"/>
                    <a:gd name="T53" fmla="*/ 35 h 35"/>
                    <a:gd name="T54" fmla="*/ 78 w 110"/>
                    <a:gd name="T55" fmla="*/ 35 h 35"/>
                    <a:gd name="T56" fmla="*/ 91 w 110"/>
                    <a:gd name="T57" fmla="*/ 35 h 35"/>
                    <a:gd name="T58" fmla="*/ 97 w 110"/>
                    <a:gd name="T59" fmla="*/ 35 h 35"/>
                    <a:gd name="T60" fmla="*/ 105 w 110"/>
                    <a:gd name="T61" fmla="*/ 34 h 35"/>
                    <a:gd name="T62" fmla="*/ 110 w 110"/>
                    <a:gd name="T63" fmla="*/ 34 h 35"/>
                    <a:gd name="T64" fmla="*/ 107 w 110"/>
                    <a:gd name="T65" fmla="*/ 1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0" h="35">
                      <a:moveTo>
                        <a:pt x="107" y="11"/>
                      </a:moveTo>
                      <a:lnTo>
                        <a:pt x="102" y="12"/>
                      </a:lnTo>
                      <a:lnTo>
                        <a:pt x="96" y="12"/>
                      </a:lnTo>
                      <a:lnTo>
                        <a:pt x="90" y="12"/>
                      </a:lnTo>
                      <a:lnTo>
                        <a:pt x="77" y="12"/>
                      </a:lnTo>
                      <a:lnTo>
                        <a:pt x="71" y="14"/>
                      </a:lnTo>
                      <a:lnTo>
                        <a:pt x="65" y="12"/>
                      </a:lnTo>
                      <a:lnTo>
                        <a:pt x="59" y="12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41" y="9"/>
                      </a:lnTo>
                      <a:lnTo>
                        <a:pt x="35" y="8"/>
                      </a:lnTo>
                      <a:lnTo>
                        <a:pt x="29" y="6"/>
                      </a:lnTo>
                      <a:lnTo>
                        <a:pt x="23" y="5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0" y="21"/>
                      </a:lnTo>
                      <a:lnTo>
                        <a:pt x="7" y="24"/>
                      </a:lnTo>
                      <a:lnTo>
                        <a:pt x="16" y="27"/>
                      </a:lnTo>
                      <a:lnTo>
                        <a:pt x="23" y="30"/>
                      </a:lnTo>
                      <a:lnTo>
                        <a:pt x="30" y="31"/>
                      </a:lnTo>
                      <a:lnTo>
                        <a:pt x="36" y="32"/>
                      </a:lnTo>
                      <a:lnTo>
                        <a:pt x="43" y="34"/>
                      </a:lnTo>
                      <a:lnTo>
                        <a:pt x="51" y="35"/>
                      </a:lnTo>
                      <a:lnTo>
                        <a:pt x="58" y="35"/>
                      </a:lnTo>
                      <a:lnTo>
                        <a:pt x="64" y="35"/>
                      </a:lnTo>
                      <a:lnTo>
                        <a:pt x="71" y="35"/>
                      </a:lnTo>
                      <a:lnTo>
                        <a:pt x="78" y="35"/>
                      </a:lnTo>
                      <a:lnTo>
                        <a:pt x="91" y="35"/>
                      </a:lnTo>
                      <a:lnTo>
                        <a:pt x="97" y="35"/>
                      </a:lnTo>
                      <a:lnTo>
                        <a:pt x="105" y="34"/>
                      </a:lnTo>
                      <a:lnTo>
                        <a:pt x="110" y="34"/>
                      </a:lnTo>
                      <a:lnTo>
                        <a:pt x="10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1" name="Freeform 160"/>
                <p:cNvSpPr>
                  <a:spLocks/>
                </p:cNvSpPr>
                <p:nvPr/>
              </p:nvSpPr>
              <p:spPr bwMode="auto">
                <a:xfrm>
                  <a:off x="4995" y="2651"/>
                  <a:ext cx="35" cy="17"/>
                </a:xfrm>
                <a:custGeom>
                  <a:avLst/>
                  <a:gdLst>
                    <a:gd name="T0" fmla="*/ 104 w 104"/>
                    <a:gd name="T1" fmla="*/ 0 h 50"/>
                    <a:gd name="T2" fmla="*/ 96 w 104"/>
                    <a:gd name="T3" fmla="*/ 0 h 50"/>
                    <a:gd name="T4" fmla="*/ 89 w 104"/>
                    <a:gd name="T5" fmla="*/ 2 h 50"/>
                    <a:gd name="T6" fmla="*/ 82 w 104"/>
                    <a:gd name="T7" fmla="*/ 2 h 50"/>
                    <a:gd name="T8" fmla="*/ 75 w 104"/>
                    <a:gd name="T9" fmla="*/ 5 h 50"/>
                    <a:gd name="T10" fmla="*/ 69 w 104"/>
                    <a:gd name="T11" fmla="*/ 6 h 50"/>
                    <a:gd name="T12" fmla="*/ 63 w 104"/>
                    <a:gd name="T13" fmla="*/ 8 h 50"/>
                    <a:gd name="T14" fmla="*/ 56 w 104"/>
                    <a:gd name="T15" fmla="*/ 11 h 50"/>
                    <a:gd name="T16" fmla="*/ 50 w 104"/>
                    <a:gd name="T17" fmla="*/ 14 h 50"/>
                    <a:gd name="T18" fmla="*/ 43 w 104"/>
                    <a:gd name="T19" fmla="*/ 15 h 50"/>
                    <a:gd name="T20" fmla="*/ 37 w 104"/>
                    <a:gd name="T21" fmla="*/ 18 h 50"/>
                    <a:gd name="T22" fmla="*/ 31 w 104"/>
                    <a:gd name="T23" fmla="*/ 19 h 50"/>
                    <a:gd name="T24" fmla="*/ 25 w 104"/>
                    <a:gd name="T25" fmla="*/ 22 h 50"/>
                    <a:gd name="T26" fmla="*/ 19 w 104"/>
                    <a:gd name="T27" fmla="*/ 22 h 50"/>
                    <a:gd name="T28" fmla="*/ 14 w 104"/>
                    <a:gd name="T29" fmla="*/ 24 h 50"/>
                    <a:gd name="T30" fmla="*/ 8 w 104"/>
                    <a:gd name="T31" fmla="*/ 25 h 50"/>
                    <a:gd name="T32" fmla="*/ 0 w 104"/>
                    <a:gd name="T33" fmla="*/ 27 h 50"/>
                    <a:gd name="T34" fmla="*/ 3 w 104"/>
                    <a:gd name="T35" fmla="*/ 50 h 50"/>
                    <a:gd name="T36" fmla="*/ 11 w 104"/>
                    <a:gd name="T37" fmla="*/ 48 h 50"/>
                    <a:gd name="T38" fmla="*/ 18 w 104"/>
                    <a:gd name="T39" fmla="*/ 47 h 50"/>
                    <a:gd name="T40" fmla="*/ 24 w 104"/>
                    <a:gd name="T41" fmla="*/ 46 h 50"/>
                    <a:gd name="T42" fmla="*/ 32 w 104"/>
                    <a:gd name="T43" fmla="*/ 44 h 50"/>
                    <a:gd name="T44" fmla="*/ 38 w 104"/>
                    <a:gd name="T45" fmla="*/ 41 h 50"/>
                    <a:gd name="T46" fmla="*/ 44 w 104"/>
                    <a:gd name="T47" fmla="*/ 38 h 50"/>
                    <a:gd name="T48" fmla="*/ 51 w 104"/>
                    <a:gd name="T49" fmla="*/ 37 h 50"/>
                    <a:gd name="T50" fmla="*/ 57 w 104"/>
                    <a:gd name="T51" fmla="*/ 34 h 50"/>
                    <a:gd name="T52" fmla="*/ 63 w 104"/>
                    <a:gd name="T53" fmla="*/ 32 h 50"/>
                    <a:gd name="T54" fmla="*/ 69 w 104"/>
                    <a:gd name="T55" fmla="*/ 31 h 50"/>
                    <a:gd name="T56" fmla="*/ 75 w 104"/>
                    <a:gd name="T57" fmla="*/ 30 h 50"/>
                    <a:gd name="T58" fmla="*/ 82 w 104"/>
                    <a:gd name="T59" fmla="*/ 28 h 50"/>
                    <a:gd name="T60" fmla="*/ 86 w 104"/>
                    <a:gd name="T61" fmla="*/ 25 h 50"/>
                    <a:gd name="T62" fmla="*/ 93 w 104"/>
                    <a:gd name="T63" fmla="*/ 25 h 50"/>
                    <a:gd name="T64" fmla="*/ 98 w 104"/>
                    <a:gd name="T65" fmla="*/ 24 h 50"/>
                    <a:gd name="T66" fmla="*/ 104 w 104"/>
                    <a:gd name="T67" fmla="*/ 24 h 50"/>
                    <a:gd name="T68" fmla="*/ 104 w 104"/>
                    <a:gd name="T6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4" h="50">
                      <a:moveTo>
                        <a:pt x="104" y="0"/>
                      </a:moveTo>
                      <a:lnTo>
                        <a:pt x="96" y="0"/>
                      </a:lnTo>
                      <a:lnTo>
                        <a:pt x="89" y="2"/>
                      </a:lnTo>
                      <a:lnTo>
                        <a:pt x="82" y="2"/>
                      </a:lnTo>
                      <a:lnTo>
                        <a:pt x="75" y="5"/>
                      </a:lnTo>
                      <a:lnTo>
                        <a:pt x="69" y="6"/>
                      </a:lnTo>
                      <a:lnTo>
                        <a:pt x="63" y="8"/>
                      </a:lnTo>
                      <a:lnTo>
                        <a:pt x="56" y="11"/>
                      </a:lnTo>
                      <a:lnTo>
                        <a:pt x="50" y="14"/>
                      </a:lnTo>
                      <a:lnTo>
                        <a:pt x="43" y="15"/>
                      </a:lnTo>
                      <a:lnTo>
                        <a:pt x="37" y="18"/>
                      </a:lnTo>
                      <a:lnTo>
                        <a:pt x="31" y="19"/>
                      </a:lnTo>
                      <a:lnTo>
                        <a:pt x="25" y="22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8" y="25"/>
                      </a:lnTo>
                      <a:lnTo>
                        <a:pt x="0" y="27"/>
                      </a:lnTo>
                      <a:lnTo>
                        <a:pt x="3" y="50"/>
                      </a:lnTo>
                      <a:lnTo>
                        <a:pt x="11" y="48"/>
                      </a:lnTo>
                      <a:lnTo>
                        <a:pt x="18" y="47"/>
                      </a:lnTo>
                      <a:lnTo>
                        <a:pt x="24" y="46"/>
                      </a:lnTo>
                      <a:lnTo>
                        <a:pt x="32" y="44"/>
                      </a:lnTo>
                      <a:lnTo>
                        <a:pt x="38" y="41"/>
                      </a:lnTo>
                      <a:lnTo>
                        <a:pt x="44" y="38"/>
                      </a:lnTo>
                      <a:lnTo>
                        <a:pt x="51" y="37"/>
                      </a:lnTo>
                      <a:lnTo>
                        <a:pt x="57" y="34"/>
                      </a:lnTo>
                      <a:lnTo>
                        <a:pt x="63" y="32"/>
                      </a:lnTo>
                      <a:lnTo>
                        <a:pt x="69" y="31"/>
                      </a:lnTo>
                      <a:lnTo>
                        <a:pt x="75" y="30"/>
                      </a:lnTo>
                      <a:lnTo>
                        <a:pt x="82" y="28"/>
                      </a:lnTo>
                      <a:lnTo>
                        <a:pt x="86" y="25"/>
                      </a:lnTo>
                      <a:lnTo>
                        <a:pt x="93" y="25"/>
                      </a:lnTo>
                      <a:lnTo>
                        <a:pt x="98" y="24"/>
                      </a:lnTo>
                      <a:lnTo>
                        <a:pt x="104" y="24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2" name="Freeform 161"/>
                <p:cNvSpPr>
                  <a:spLocks/>
                </p:cNvSpPr>
                <p:nvPr/>
              </p:nvSpPr>
              <p:spPr bwMode="auto">
                <a:xfrm>
                  <a:off x="5030" y="2651"/>
                  <a:ext cx="28" cy="24"/>
                </a:xfrm>
                <a:custGeom>
                  <a:avLst/>
                  <a:gdLst>
                    <a:gd name="T0" fmla="*/ 75 w 84"/>
                    <a:gd name="T1" fmla="*/ 72 h 72"/>
                    <a:gd name="T2" fmla="*/ 84 w 84"/>
                    <a:gd name="T3" fmla="*/ 54 h 72"/>
                    <a:gd name="T4" fmla="*/ 77 w 84"/>
                    <a:gd name="T5" fmla="*/ 43 h 72"/>
                    <a:gd name="T6" fmla="*/ 67 w 84"/>
                    <a:gd name="T7" fmla="*/ 32 h 72"/>
                    <a:gd name="T8" fmla="*/ 58 w 84"/>
                    <a:gd name="T9" fmla="*/ 24 h 72"/>
                    <a:gd name="T10" fmla="*/ 48 w 84"/>
                    <a:gd name="T11" fmla="*/ 16 h 72"/>
                    <a:gd name="T12" fmla="*/ 36 w 84"/>
                    <a:gd name="T13" fmla="*/ 9 h 72"/>
                    <a:gd name="T14" fmla="*/ 24 w 84"/>
                    <a:gd name="T15" fmla="*/ 5 h 72"/>
                    <a:gd name="T16" fmla="*/ 13 w 84"/>
                    <a:gd name="T17" fmla="*/ 2 h 72"/>
                    <a:gd name="T18" fmla="*/ 0 w 84"/>
                    <a:gd name="T19" fmla="*/ 0 h 72"/>
                    <a:gd name="T20" fmla="*/ 0 w 84"/>
                    <a:gd name="T21" fmla="*/ 24 h 72"/>
                    <a:gd name="T22" fmla="*/ 8 w 84"/>
                    <a:gd name="T23" fmla="*/ 25 h 72"/>
                    <a:gd name="T24" fmla="*/ 17 w 84"/>
                    <a:gd name="T25" fmla="*/ 28 h 72"/>
                    <a:gd name="T26" fmla="*/ 27 w 84"/>
                    <a:gd name="T27" fmla="*/ 31 h 72"/>
                    <a:gd name="T28" fmla="*/ 35 w 84"/>
                    <a:gd name="T29" fmla="*/ 35 h 72"/>
                    <a:gd name="T30" fmla="*/ 43 w 84"/>
                    <a:gd name="T31" fmla="*/ 41 h 72"/>
                    <a:gd name="T32" fmla="*/ 51 w 84"/>
                    <a:gd name="T33" fmla="*/ 48 h 72"/>
                    <a:gd name="T34" fmla="*/ 56 w 84"/>
                    <a:gd name="T35" fmla="*/ 57 h 72"/>
                    <a:gd name="T36" fmla="*/ 64 w 84"/>
                    <a:gd name="T37" fmla="*/ 66 h 72"/>
                    <a:gd name="T38" fmla="*/ 71 w 84"/>
                    <a:gd name="T39" fmla="*/ 48 h 72"/>
                    <a:gd name="T40" fmla="*/ 75 w 84"/>
                    <a:gd name="T4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4" h="72">
                      <a:moveTo>
                        <a:pt x="75" y="72"/>
                      </a:moveTo>
                      <a:lnTo>
                        <a:pt x="84" y="54"/>
                      </a:lnTo>
                      <a:lnTo>
                        <a:pt x="77" y="43"/>
                      </a:lnTo>
                      <a:lnTo>
                        <a:pt x="67" y="32"/>
                      </a:lnTo>
                      <a:lnTo>
                        <a:pt x="58" y="24"/>
                      </a:lnTo>
                      <a:lnTo>
                        <a:pt x="48" y="16"/>
                      </a:lnTo>
                      <a:lnTo>
                        <a:pt x="36" y="9"/>
                      </a:lnTo>
                      <a:lnTo>
                        <a:pt x="24" y="5"/>
                      </a:lnTo>
                      <a:lnTo>
                        <a:pt x="13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8" y="25"/>
                      </a:lnTo>
                      <a:lnTo>
                        <a:pt x="17" y="28"/>
                      </a:lnTo>
                      <a:lnTo>
                        <a:pt x="27" y="31"/>
                      </a:lnTo>
                      <a:lnTo>
                        <a:pt x="35" y="35"/>
                      </a:lnTo>
                      <a:lnTo>
                        <a:pt x="43" y="41"/>
                      </a:lnTo>
                      <a:lnTo>
                        <a:pt x="51" y="48"/>
                      </a:lnTo>
                      <a:lnTo>
                        <a:pt x="56" y="57"/>
                      </a:lnTo>
                      <a:lnTo>
                        <a:pt x="64" y="66"/>
                      </a:lnTo>
                      <a:lnTo>
                        <a:pt x="71" y="48"/>
                      </a:lnTo>
                      <a:lnTo>
                        <a:pt x="7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3" name="Freeform 162"/>
                <p:cNvSpPr>
                  <a:spLocks/>
                </p:cNvSpPr>
                <p:nvPr/>
              </p:nvSpPr>
              <p:spPr bwMode="auto">
                <a:xfrm>
                  <a:off x="5032" y="2667"/>
                  <a:ext cx="23" cy="13"/>
                </a:xfrm>
                <a:custGeom>
                  <a:avLst/>
                  <a:gdLst>
                    <a:gd name="T0" fmla="*/ 9 w 68"/>
                    <a:gd name="T1" fmla="*/ 37 h 37"/>
                    <a:gd name="T2" fmla="*/ 17 w 68"/>
                    <a:gd name="T3" fmla="*/ 34 h 37"/>
                    <a:gd name="T4" fmla="*/ 26 w 68"/>
                    <a:gd name="T5" fmla="*/ 31 h 37"/>
                    <a:gd name="T6" fmla="*/ 33 w 68"/>
                    <a:gd name="T7" fmla="*/ 30 h 37"/>
                    <a:gd name="T8" fmla="*/ 41 w 68"/>
                    <a:gd name="T9" fmla="*/ 28 h 37"/>
                    <a:gd name="T10" fmla="*/ 48 w 68"/>
                    <a:gd name="T11" fmla="*/ 27 h 37"/>
                    <a:gd name="T12" fmla="*/ 55 w 68"/>
                    <a:gd name="T13" fmla="*/ 25 h 37"/>
                    <a:gd name="T14" fmla="*/ 61 w 68"/>
                    <a:gd name="T15" fmla="*/ 25 h 37"/>
                    <a:gd name="T16" fmla="*/ 68 w 68"/>
                    <a:gd name="T17" fmla="*/ 24 h 37"/>
                    <a:gd name="T18" fmla="*/ 64 w 68"/>
                    <a:gd name="T19" fmla="*/ 0 h 37"/>
                    <a:gd name="T20" fmla="*/ 58 w 68"/>
                    <a:gd name="T21" fmla="*/ 2 h 37"/>
                    <a:gd name="T22" fmla="*/ 51 w 68"/>
                    <a:gd name="T23" fmla="*/ 3 h 37"/>
                    <a:gd name="T24" fmla="*/ 44 w 68"/>
                    <a:gd name="T25" fmla="*/ 3 h 37"/>
                    <a:gd name="T26" fmla="*/ 36 w 68"/>
                    <a:gd name="T27" fmla="*/ 5 h 37"/>
                    <a:gd name="T28" fmla="*/ 28 w 68"/>
                    <a:gd name="T29" fmla="*/ 6 h 37"/>
                    <a:gd name="T30" fmla="*/ 19 w 68"/>
                    <a:gd name="T31" fmla="*/ 8 h 37"/>
                    <a:gd name="T32" fmla="*/ 9 w 68"/>
                    <a:gd name="T33" fmla="*/ 12 h 37"/>
                    <a:gd name="T34" fmla="*/ 0 w 68"/>
                    <a:gd name="T35" fmla="*/ 16 h 37"/>
                    <a:gd name="T36" fmla="*/ 9 w 68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" h="37">
                      <a:moveTo>
                        <a:pt x="9" y="37"/>
                      </a:move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3" y="30"/>
                      </a:lnTo>
                      <a:lnTo>
                        <a:pt x="41" y="28"/>
                      </a:lnTo>
                      <a:lnTo>
                        <a:pt x="48" y="27"/>
                      </a:lnTo>
                      <a:lnTo>
                        <a:pt x="55" y="25"/>
                      </a:lnTo>
                      <a:lnTo>
                        <a:pt x="61" y="25"/>
                      </a:lnTo>
                      <a:lnTo>
                        <a:pt x="68" y="24"/>
                      </a:lnTo>
                      <a:lnTo>
                        <a:pt x="64" y="0"/>
                      </a:lnTo>
                      <a:lnTo>
                        <a:pt x="58" y="2"/>
                      </a:lnTo>
                      <a:lnTo>
                        <a:pt x="51" y="3"/>
                      </a:lnTo>
                      <a:lnTo>
                        <a:pt x="44" y="3"/>
                      </a:lnTo>
                      <a:lnTo>
                        <a:pt x="36" y="5"/>
                      </a:lnTo>
                      <a:lnTo>
                        <a:pt x="28" y="6"/>
                      </a:lnTo>
                      <a:lnTo>
                        <a:pt x="19" y="8"/>
                      </a:lnTo>
                      <a:lnTo>
                        <a:pt x="9" y="12"/>
                      </a:lnTo>
                      <a:lnTo>
                        <a:pt x="0" y="16"/>
                      </a:lnTo>
                      <a:lnTo>
                        <a:pt x="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4" name="Freeform 163"/>
                <p:cNvSpPr>
                  <a:spLocks/>
                </p:cNvSpPr>
                <p:nvPr/>
              </p:nvSpPr>
              <p:spPr bwMode="auto">
                <a:xfrm>
                  <a:off x="5011" y="2673"/>
                  <a:ext cx="24" cy="14"/>
                </a:xfrm>
                <a:custGeom>
                  <a:avLst/>
                  <a:gdLst>
                    <a:gd name="T0" fmla="*/ 5 w 72"/>
                    <a:gd name="T1" fmla="*/ 44 h 44"/>
                    <a:gd name="T2" fmla="*/ 13 w 72"/>
                    <a:gd name="T3" fmla="*/ 43 h 44"/>
                    <a:gd name="T4" fmla="*/ 22 w 72"/>
                    <a:gd name="T5" fmla="*/ 41 h 44"/>
                    <a:gd name="T6" fmla="*/ 31 w 72"/>
                    <a:gd name="T7" fmla="*/ 38 h 44"/>
                    <a:gd name="T8" fmla="*/ 40 w 72"/>
                    <a:gd name="T9" fmla="*/ 35 h 44"/>
                    <a:gd name="T10" fmla="*/ 48 w 72"/>
                    <a:gd name="T11" fmla="*/ 31 h 44"/>
                    <a:gd name="T12" fmla="*/ 56 w 72"/>
                    <a:gd name="T13" fmla="*/ 30 h 44"/>
                    <a:gd name="T14" fmla="*/ 64 w 72"/>
                    <a:gd name="T15" fmla="*/ 25 h 44"/>
                    <a:gd name="T16" fmla="*/ 72 w 72"/>
                    <a:gd name="T17" fmla="*/ 21 h 44"/>
                    <a:gd name="T18" fmla="*/ 63 w 72"/>
                    <a:gd name="T19" fmla="*/ 0 h 44"/>
                    <a:gd name="T20" fmla="*/ 56 w 72"/>
                    <a:gd name="T21" fmla="*/ 3 h 44"/>
                    <a:gd name="T22" fmla="*/ 48 w 72"/>
                    <a:gd name="T23" fmla="*/ 6 h 44"/>
                    <a:gd name="T24" fmla="*/ 40 w 72"/>
                    <a:gd name="T25" fmla="*/ 11 h 44"/>
                    <a:gd name="T26" fmla="*/ 32 w 72"/>
                    <a:gd name="T27" fmla="*/ 14 h 44"/>
                    <a:gd name="T28" fmla="*/ 24 w 72"/>
                    <a:gd name="T29" fmla="*/ 15 h 44"/>
                    <a:gd name="T30" fmla="*/ 16 w 72"/>
                    <a:gd name="T31" fmla="*/ 18 h 44"/>
                    <a:gd name="T32" fmla="*/ 9 w 72"/>
                    <a:gd name="T33" fmla="*/ 19 h 44"/>
                    <a:gd name="T34" fmla="*/ 0 w 72"/>
                    <a:gd name="T35" fmla="*/ 21 h 44"/>
                    <a:gd name="T36" fmla="*/ 5 w 72"/>
                    <a:gd name="T3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2" h="44">
                      <a:moveTo>
                        <a:pt x="5" y="44"/>
                      </a:moveTo>
                      <a:lnTo>
                        <a:pt x="13" y="43"/>
                      </a:lnTo>
                      <a:lnTo>
                        <a:pt x="22" y="41"/>
                      </a:lnTo>
                      <a:lnTo>
                        <a:pt x="31" y="38"/>
                      </a:lnTo>
                      <a:lnTo>
                        <a:pt x="40" y="35"/>
                      </a:lnTo>
                      <a:lnTo>
                        <a:pt x="48" y="31"/>
                      </a:lnTo>
                      <a:lnTo>
                        <a:pt x="56" y="30"/>
                      </a:lnTo>
                      <a:lnTo>
                        <a:pt x="64" y="25"/>
                      </a:lnTo>
                      <a:lnTo>
                        <a:pt x="72" y="21"/>
                      </a:lnTo>
                      <a:lnTo>
                        <a:pt x="63" y="0"/>
                      </a:lnTo>
                      <a:lnTo>
                        <a:pt x="56" y="3"/>
                      </a:lnTo>
                      <a:lnTo>
                        <a:pt x="48" y="6"/>
                      </a:lnTo>
                      <a:lnTo>
                        <a:pt x="40" y="11"/>
                      </a:lnTo>
                      <a:lnTo>
                        <a:pt x="32" y="14"/>
                      </a:lnTo>
                      <a:lnTo>
                        <a:pt x="24" y="15"/>
                      </a:lnTo>
                      <a:lnTo>
                        <a:pt x="16" y="18"/>
                      </a:lnTo>
                      <a:lnTo>
                        <a:pt x="9" y="19"/>
                      </a:lnTo>
                      <a:lnTo>
                        <a:pt x="0" y="21"/>
                      </a:lnTo>
                      <a:lnTo>
                        <a:pt x="5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5" name="Freeform 164"/>
                <p:cNvSpPr>
                  <a:spLocks/>
                </p:cNvSpPr>
                <p:nvPr/>
              </p:nvSpPr>
              <p:spPr bwMode="auto">
                <a:xfrm>
                  <a:off x="4982" y="2680"/>
                  <a:ext cx="31" cy="8"/>
                </a:xfrm>
                <a:custGeom>
                  <a:avLst/>
                  <a:gdLst>
                    <a:gd name="T0" fmla="*/ 23 w 93"/>
                    <a:gd name="T1" fmla="*/ 9 h 26"/>
                    <a:gd name="T2" fmla="*/ 11 w 93"/>
                    <a:gd name="T3" fmla="*/ 25 h 26"/>
                    <a:gd name="T4" fmla="*/ 30 w 93"/>
                    <a:gd name="T5" fmla="*/ 25 h 26"/>
                    <a:gd name="T6" fmla="*/ 40 w 93"/>
                    <a:gd name="T7" fmla="*/ 25 h 26"/>
                    <a:gd name="T8" fmla="*/ 51 w 93"/>
                    <a:gd name="T9" fmla="*/ 25 h 26"/>
                    <a:gd name="T10" fmla="*/ 61 w 93"/>
                    <a:gd name="T11" fmla="*/ 26 h 26"/>
                    <a:gd name="T12" fmla="*/ 71 w 93"/>
                    <a:gd name="T13" fmla="*/ 25 h 26"/>
                    <a:gd name="T14" fmla="*/ 83 w 93"/>
                    <a:gd name="T15" fmla="*/ 25 h 26"/>
                    <a:gd name="T16" fmla="*/ 93 w 93"/>
                    <a:gd name="T17" fmla="*/ 23 h 26"/>
                    <a:gd name="T18" fmla="*/ 88 w 93"/>
                    <a:gd name="T19" fmla="*/ 0 h 26"/>
                    <a:gd name="T20" fmla="*/ 80 w 93"/>
                    <a:gd name="T21" fmla="*/ 1 h 26"/>
                    <a:gd name="T22" fmla="*/ 70 w 93"/>
                    <a:gd name="T23" fmla="*/ 3 h 26"/>
                    <a:gd name="T24" fmla="*/ 52 w 93"/>
                    <a:gd name="T25" fmla="*/ 3 h 26"/>
                    <a:gd name="T26" fmla="*/ 42 w 93"/>
                    <a:gd name="T27" fmla="*/ 1 h 26"/>
                    <a:gd name="T28" fmla="*/ 32 w 93"/>
                    <a:gd name="T29" fmla="*/ 1 h 26"/>
                    <a:gd name="T30" fmla="*/ 22 w 93"/>
                    <a:gd name="T31" fmla="*/ 0 h 26"/>
                    <a:gd name="T32" fmla="*/ 11 w 93"/>
                    <a:gd name="T33" fmla="*/ 0 h 26"/>
                    <a:gd name="T34" fmla="*/ 0 w 93"/>
                    <a:gd name="T35" fmla="*/ 16 h 26"/>
                    <a:gd name="T36" fmla="*/ 23 w 93"/>
                    <a:gd name="T37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3" h="26">
                      <a:moveTo>
                        <a:pt x="23" y="9"/>
                      </a:moveTo>
                      <a:lnTo>
                        <a:pt x="11" y="25"/>
                      </a:lnTo>
                      <a:lnTo>
                        <a:pt x="30" y="25"/>
                      </a:lnTo>
                      <a:lnTo>
                        <a:pt x="40" y="25"/>
                      </a:lnTo>
                      <a:lnTo>
                        <a:pt x="51" y="25"/>
                      </a:lnTo>
                      <a:lnTo>
                        <a:pt x="61" y="26"/>
                      </a:lnTo>
                      <a:lnTo>
                        <a:pt x="71" y="25"/>
                      </a:lnTo>
                      <a:lnTo>
                        <a:pt x="83" y="25"/>
                      </a:lnTo>
                      <a:lnTo>
                        <a:pt x="93" y="23"/>
                      </a:lnTo>
                      <a:lnTo>
                        <a:pt x="88" y="0"/>
                      </a:lnTo>
                      <a:lnTo>
                        <a:pt x="80" y="1"/>
                      </a:lnTo>
                      <a:lnTo>
                        <a:pt x="70" y="3"/>
                      </a:lnTo>
                      <a:lnTo>
                        <a:pt x="52" y="3"/>
                      </a:lnTo>
                      <a:lnTo>
                        <a:pt x="42" y="1"/>
                      </a:lnTo>
                      <a:lnTo>
                        <a:pt x="32" y="1"/>
                      </a:lnTo>
                      <a:lnTo>
                        <a:pt x="22" y="0"/>
                      </a:lnTo>
                      <a:lnTo>
                        <a:pt x="11" y="0"/>
                      </a:lnTo>
                      <a:lnTo>
                        <a:pt x="0" y="16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6" name="Freeform 165"/>
                <p:cNvSpPr>
                  <a:spLocks/>
                </p:cNvSpPr>
                <p:nvPr/>
              </p:nvSpPr>
              <p:spPr bwMode="auto">
                <a:xfrm>
                  <a:off x="4982" y="2683"/>
                  <a:ext cx="36" cy="43"/>
                </a:xfrm>
                <a:custGeom>
                  <a:avLst/>
                  <a:gdLst>
                    <a:gd name="T0" fmla="*/ 109 w 109"/>
                    <a:gd name="T1" fmla="*/ 112 h 129"/>
                    <a:gd name="T2" fmla="*/ 103 w 109"/>
                    <a:gd name="T3" fmla="*/ 104 h 129"/>
                    <a:gd name="T4" fmla="*/ 96 w 109"/>
                    <a:gd name="T5" fmla="*/ 98 h 129"/>
                    <a:gd name="T6" fmla="*/ 88 w 109"/>
                    <a:gd name="T7" fmla="*/ 93 h 129"/>
                    <a:gd name="T8" fmla="*/ 83 w 109"/>
                    <a:gd name="T9" fmla="*/ 88 h 129"/>
                    <a:gd name="T10" fmla="*/ 75 w 109"/>
                    <a:gd name="T11" fmla="*/ 81 h 129"/>
                    <a:gd name="T12" fmla="*/ 70 w 109"/>
                    <a:gd name="T13" fmla="*/ 75 h 129"/>
                    <a:gd name="T14" fmla="*/ 64 w 109"/>
                    <a:gd name="T15" fmla="*/ 69 h 129"/>
                    <a:gd name="T16" fmla="*/ 58 w 109"/>
                    <a:gd name="T17" fmla="*/ 62 h 129"/>
                    <a:gd name="T18" fmla="*/ 52 w 109"/>
                    <a:gd name="T19" fmla="*/ 55 h 129"/>
                    <a:gd name="T20" fmla="*/ 48 w 109"/>
                    <a:gd name="T21" fmla="*/ 49 h 129"/>
                    <a:gd name="T22" fmla="*/ 42 w 109"/>
                    <a:gd name="T23" fmla="*/ 42 h 129"/>
                    <a:gd name="T24" fmla="*/ 38 w 109"/>
                    <a:gd name="T25" fmla="*/ 34 h 129"/>
                    <a:gd name="T26" fmla="*/ 35 w 109"/>
                    <a:gd name="T27" fmla="*/ 26 h 129"/>
                    <a:gd name="T28" fmla="*/ 29 w 109"/>
                    <a:gd name="T29" fmla="*/ 17 h 129"/>
                    <a:gd name="T30" fmla="*/ 26 w 109"/>
                    <a:gd name="T31" fmla="*/ 8 h 129"/>
                    <a:gd name="T32" fmla="*/ 23 w 109"/>
                    <a:gd name="T33" fmla="*/ 0 h 129"/>
                    <a:gd name="T34" fmla="*/ 0 w 109"/>
                    <a:gd name="T35" fmla="*/ 7 h 129"/>
                    <a:gd name="T36" fmla="*/ 4 w 109"/>
                    <a:gd name="T37" fmla="*/ 17 h 129"/>
                    <a:gd name="T38" fmla="*/ 7 w 109"/>
                    <a:gd name="T39" fmla="*/ 27 h 129"/>
                    <a:gd name="T40" fmla="*/ 11 w 109"/>
                    <a:gd name="T41" fmla="*/ 36 h 129"/>
                    <a:gd name="T42" fmla="*/ 17 w 109"/>
                    <a:gd name="T43" fmla="*/ 46 h 129"/>
                    <a:gd name="T44" fmla="*/ 23 w 109"/>
                    <a:gd name="T45" fmla="*/ 55 h 129"/>
                    <a:gd name="T46" fmla="*/ 27 w 109"/>
                    <a:gd name="T47" fmla="*/ 62 h 129"/>
                    <a:gd name="T48" fmla="*/ 35 w 109"/>
                    <a:gd name="T49" fmla="*/ 69 h 129"/>
                    <a:gd name="T50" fmla="*/ 40 w 109"/>
                    <a:gd name="T51" fmla="*/ 78 h 129"/>
                    <a:gd name="T52" fmla="*/ 46 w 109"/>
                    <a:gd name="T53" fmla="*/ 84 h 129"/>
                    <a:gd name="T54" fmla="*/ 52 w 109"/>
                    <a:gd name="T55" fmla="*/ 91 h 129"/>
                    <a:gd name="T56" fmla="*/ 59 w 109"/>
                    <a:gd name="T57" fmla="*/ 98 h 129"/>
                    <a:gd name="T58" fmla="*/ 67 w 109"/>
                    <a:gd name="T59" fmla="*/ 104 h 129"/>
                    <a:gd name="T60" fmla="*/ 72 w 109"/>
                    <a:gd name="T61" fmla="*/ 112 h 129"/>
                    <a:gd name="T62" fmla="*/ 81 w 109"/>
                    <a:gd name="T63" fmla="*/ 117 h 129"/>
                    <a:gd name="T64" fmla="*/ 87 w 109"/>
                    <a:gd name="T65" fmla="*/ 123 h 129"/>
                    <a:gd name="T66" fmla="*/ 94 w 109"/>
                    <a:gd name="T67" fmla="*/ 129 h 129"/>
                    <a:gd name="T68" fmla="*/ 109 w 109"/>
                    <a:gd name="T69" fmla="*/ 11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9" h="129">
                      <a:moveTo>
                        <a:pt x="109" y="112"/>
                      </a:moveTo>
                      <a:lnTo>
                        <a:pt x="103" y="104"/>
                      </a:lnTo>
                      <a:lnTo>
                        <a:pt x="96" y="98"/>
                      </a:lnTo>
                      <a:lnTo>
                        <a:pt x="88" y="93"/>
                      </a:lnTo>
                      <a:lnTo>
                        <a:pt x="83" y="88"/>
                      </a:lnTo>
                      <a:lnTo>
                        <a:pt x="75" y="81"/>
                      </a:lnTo>
                      <a:lnTo>
                        <a:pt x="70" y="75"/>
                      </a:lnTo>
                      <a:lnTo>
                        <a:pt x="64" y="69"/>
                      </a:lnTo>
                      <a:lnTo>
                        <a:pt x="58" y="62"/>
                      </a:lnTo>
                      <a:lnTo>
                        <a:pt x="52" y="55"/>
                      </a:lnTo>
                      <a:lnTo>
                        <a:pt x="48" y="49"/>
                      </a:lnTo>
                      <a:lnTo>
                        <a:pt x="42" y="42"/>
                      </a:lnTo>
                      <a:lnTo>
                        <a:pt x="38" y="34"/>
                      </a:lnTo>
                      <a:lnTo>
                        <a:pt x="35" y="26"/>
                      </a:lnTo>
                      <a:lnTo>
                        <a:pt x="29" y="17"/>
                      </a:lnTo>
                      <a:lnTo>
                        <a:pt x="26" y="8"/>
                      </a:lnTo>
                      <a:lnTo>
                        <a:pt x="23" y="0"/>
                      </a:lnTo>
                      <a:lnTo>
                        <a:pt x="0" y="7"/>
                      </a:lnTo>
                      <a:lnTo>
                        <a:pt x="4" y="17"/>
                      </a:lnTo>
                      <a:lnTo>
                        <a:pt x="7" y="27"/>
                      </a:lnTo>
                      <a:lnTo>
                        <a:pt x="11" y="36"/>
                      </a:lnTo>
                      <a:lnTo>
                        <a:pt x="17" y="46"/>
                      </a:lnTo>
                      <a:lnTo>
                        <a:pt x="23" y="55"/>
                      </a:lnTo>
                      <a:lnTo>
                        <a:pt x="27" y="62"/>
                      </a:lnTo>
                      <a:lnTo>
                        <a:pt x="35" y="69"/>
                      </a:lnTo>
                      <a:lnTo>
                        <a:pt x="40" y="78"/>
                      </a:lnTo>
                      <a:lnTo>
                        <a:pt x="46" y="84"/>
                      </a:lnTo>
                      <a:lnTo>
                        <a:pt x="52" y="91"/>
                      </a:lnTo>
                      <a:lnTo>
                        <a:pt x="59" y="98"/>
                      </a:lnTo>
                      <a:lnTo>
                        <a:pt x="67" y="104"/>
                      </a:lnTo>
                      <a:lnTo>
                        <a:pt x="72" y="112"/>
                      </a:lnTo>
                      <a:lnTo>
                        <a:pt x="81" y="117"/>
                      </a:lnTo>
                      <a:lnTo>
                        <a:pt x="87" y="123"/>
                      </a:lnTo>
                      <a:lnTo>
                        <a:pt x="94" y="129"/>
                      </a:lnTo>
                      <a:lnTo>
                        <a:pt x="109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7" name="Freeform 166"/>
                <p:cNvSpPr>
                  <a:spLocks/>
                </p:cNvSpPr>
                <p:nvPr/>
              </p:nvSpPr>
              <p:spPr bwMode="auto">
                <a:xfrm>
                  <a:off x="5013" y="2720"/>
                  <a:ext cx="76" cy="48"/>
                </a:xfrm>
                <a:custGeom>
                  <a:avLst/>
                  <a:gdLst>
                    <a:gd name="T0" fmla="*/ 211 w 227"/>
                    <a:gd name="T1" fmla="*/ 126 h 144"/>
                    <a:gd name="T2" fmla="*/ 227 w 227"/>
                    <a:gd name="T3" fmla="*/ 126 h 144"/>
                    <a:gd name="T4" fmla="*/ 214 w 227"/>
                    <a:gd name="T5" fmla="*/ 114 h 144"/>
                    <a:gd name="T6" fmla="*/ 202 w 227"/>
                    <a:gd name="T7" fmla="*/ 104 h 144"/>
                    <a:gd name="T8" fmla="*/ 188 w 227"/>
                    <a:gd name="T9" fmla="*/ 94 h 144"/>
                    <a:gd name="T10" fmla="*/ 173 w 227"/>
                    <a:gd name="T11" fmla="*/ 85 h 144"/>
                    <a:gd name="T12" fmla="*/ 160 w 227"/>
                    <a:gd name="T13" fmla="*/ 77 h 144"/>
                    <a:gd name="T14" fmla="*/ 147 w 227"/>
                    <a:gd name="T15" fmla="*/ 69 h 144"/>
                    <a:gd name="T16" fmla="*/ 133 w 227"/>
                    <a:gd name="T17" fmla="*/ 62 h 144"/>
                    <a:gd name="T18" fmla="*/ 118 w 227"/>
                    <a:gd name="T19" fmla="*/ 55 h 144"/>
                    <a:gd name="T20" fmla="*/ 103 w 227"/>
                    <a:gd name="T21" fmla="*/ 49 h 144"/>
                    <a:gd name="T22" fmla="*/ 90 w 227"/>
                    <a:gd name="T23" fmla="*/ 43 h 144"/>
                    <a:gd name="T24" fmla="*/ 77 w 227"/>
                    <a:gd name="T25" fmla="*/ 36 h 144"/>
                    <a:gd name="T26" fmla="*/ 64 w 227"/>
                    <a:gd name="T27" fmla="*/ 30 h 144"/>
                    <a:gd name="T28" fmla="*/ 51 w 227"/>
                    <a:gd name="T29" fmla="*/ 23 h 144"/>
                    <a:gd name="T30" fmla="*/ 39 w 227"/>
                    <a:gd name="T31" fmla="*/ 16 h 144"/>
                    <a:gd name="T32" fmla="*/ 26 w 227"/>
                    <a:gd name="T33" fmla="*/ 7 h 144"/>
                    <a:gd name="T34" fmla="*/ 15 w 227"/>
                    <a:gd name="T35" fmla="*/ 0 h 144"/>
                    <a:gd name="T36" fmla="*/ 0 w 227"/>
                    <a:gd name="T37" fmla="*/ 17 h 144"/>
                    <a:gd name="T38" fmla="*/ 13 w 227"/>
                    <a:gd name="T39" fmla="*/ 26 h 144"/>
                    <a:gd name="T40" fmla="*/ 26 w 227"/>
                    <a:gd name="T41" fmla="*/ 34 h 144"/>
                    <a:gd name="T42" fmla="*/ 39 w 227"/>
                    <a:gd name="T43" fmla="*/ 43 h 144"/>
                    <a:gd name="T44" fmla="*/ 53 w 227"/>
                    <a:gd name="T45" fmla="*/ 50 h 144"/>
                    <a:gd name="T46" fmla="*/ 66 w 227"/>
                    <a:gd name="T47" fmla="*/ 58 h 144"/>
                    <a:gd name="T48" fmla="*/ 82 w 227"/>
                    <a:gd name="T49" fmla="*/ 64 h 144"/>
                    <a:gd name="T50" fmla="*/ 95 w 227"/>
                    <a:gd name="T51" fmla="*/ 71 h 144"/>
                    <a:gd name="T52" fmla="*/ 108 w 227"/>
                    <a:gd name="T53" fmla="*/ 77 h 144"/>
                    <a:gd name="T54" fmla="*/ 122 w 227"/>
                    <a:gd name="T55" fmla="*/ 84 h 144"/>
                    <a:gd name="T56" fmla="*/ 135 w 227"/>
                    <a:gd name="T57" fmla="*/ 90 h 144"/>
                    <a:gd name="T58" fmla="*/ 149 w 227"/>
                    <a:gd name="T59" fmla="*/ 97 h 144"/>
                    <a:gd name="T60" fmla="*/ 162 w 227"/>
                    <a:gd name="T61" fmla="*/ 104 h 144"/>
                    <a:gd name="T62" fmla="*/ 175 w 227"/>
                    <a:gd name="T63" fmla="*/ 113 h 144"/>
                    <a:gd name="T64" fmla="*/ 188 w 227"/>
                    <a:gd name="T65" fmla="*/ 122 h 144"/>
                    <a:gd name="T66" fmla="*/ 199 w 227"/>
                    <a:gd name="T67" fmla="*/ 132 h 144"/>
                    <a:gd name="T68" fmla="*/ 211 w 227"/>
                    <a:gd name="T69" fmla="*/ 144 h 144"/>
                    <a:gd name="T70" fmla="*/ 227 w 227"/>
                    <a:gd name="T71" fmla="*/ 144 h 144"/>
                    <a:gd name="T72" fmla="*/ 211 w 227"/>
                    <a:gd name="T73" fmla="*/ 126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7" h="144">
                      <a:moveTo>
                        <a:pt x="211" y="126"/>
                      </a:moveTo>
                      <a:lnTo>
                        <a:pt x="227" y="126"/>
                      </a:lnTo>
                      <a:lnTo>
                        <a:pt x="214" y="114"/>
                      </a:lnTo>
                      <a:lnTo>
                        <a:pt x="202" y="104"/>
                      </a:lnTo>
                      <a:lnTo>
                        <a:pt x="188" y="94"/>
                      </a:lnTo>
                      <a:lnTo>
                        <a:pt x="173" y="85"/>
                      </a:lnTo>
                      <a:lnTo>
                        <a:pt x="160" y="77"/>
                      </a:lnTo>
                      <a:lnTo>
                        <a:pt x="147" y="69"/>
                      </a:lnTo>
                      <a:lnTo>
                        <a:pt x="133" y="62"/>
                      </a:lnTo>
                      <a:lnTo>
                        <a:pt x="118" y="55"/>
                      </a:lnTo>
                      <a:lnTo>
                        <a:pt x="103" y="49"/>
                      </a:lnTo>
                      <a:lnTo>
                        <a:pt x="90" y="43"/>
                      </a:lnTo>
                      <a:lnTo>
                        <a:pt x="77" y="36"/>
                      </a:lnTo>
                      <a:lnTo>
                        <a:pt x="64" y="30"/>
                      </a:lnTo>
                      <a:lnTo>
                        <a:pt x="51" y="23"/>
                      </a:lnTo>
                      <a:lnTo>
                        <a:pt x="39" y="16"/>
                      </a:lnTo>
                      <a:lnTo>
                        <a:pt x="26" y="7"/>
                      </a:lnTo>
                      <a:lnTo>
                        <a:pt x="15" y="0"/>
                      </a:lnTo>
                      <a:lnTo>
                        <a:pt x="0" y="17"/>
                      </a:lnTo>
                      <a:lnTo>
                        <a:pt x="13" y="26"/>
                      </a:lnTo>
                      <a:lnTo>
                        <a:pt x="26" y="34"/>
                      </a:lnTo>
                      <a:lnTo>
                        <a:pt x="39" y="43"/>
                      </a:lnTo>
                      <a:lnTo>
                        <a:pt x="53" y="50"/>
                      </a:lnTo>
                      <a:lnTo>
                        <a:pt x="66" y="58"/>
                      </a:lnTo>
                      <a:lnTo>
                        <a:pt x="82" y="64"/>
                      </a:lnTo>
                      <a:lnTo>
                        <a:pt x="95" y="71"/>
                      </a:lnTo>
                      <a:lnTo>
                        <a:pt x="108" y="77"/>
                      </a:lnTo>
                      <a:lnTo>
                        <a:pt x="122" y="84"/>
                      </a:lnTo>
                      <a:lnTo>
                        <a:pt x="135" y="90"/>
                      </a:lnTo>
                      <a:lnTo>
                        <a:pt x="149" y="97"/>
                      </a:lnTo>
                      <a:lnTo>
                        <a:pt x="162" y="104"/>
                      </a:lnTo>
                      <a:lnTo>
                        <a:pt x="175" y="113"/>
                      </a:lnTo>
                      <a:lnTo>
                        <a:pt x="188" y="122"/>
                      </a:lnTo>
                      <a:lnTo>
                        <a:pt x="199" y="132"/>
                      </a:lnTo>
                      <a:lnTo>
                        <a:pt x="211" y="144"/>
                      </a:lnTo>
                      <a:lnTo>
                        <a:pt x="227" y="144"/>
                      </a:lnTo>
                      <a:lnTo>
                        <a:pt x="211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8" name="Freeform 167"/>
                <p:cNvSpPr>
                  <a:spLocks/>
                </p:cNvSpPr>
                <p:nvPr/>
              </p:nvSpPr>
              <p:spPr bwMode="auto">
                <a:xfrm>
                  <a:off x="5084" y="2708"/>
                  <a:ext cx="76" cy="60"/>
                </a:xfrm>
                <a:custGeom>
                  <a:avLst/>
                  <a:gdLst>
                    <a:gd name="T0" fmla="*/ 217 w 230"/>
                    <a:gd name="T1" fmla="*/ 0 h 181"/>
                    <a:gd name="T2" fmla="*/ 215 w 230"/>
                    <a:gd name="T3" fmla="*/ 0 h 181"/>
                    <a:gd name="T4" fmla="*/ 202 w 230"/>
                    <a:gd name="T5" fmla="*/ 10 h 181"/>
                    <a:gd name="T6" fmla="*/ 189 w 230"/>
                    <a:gd name="T7" fmla="*/ 21 h 181"/>
                    <a:gd name="T8" fmla="*/ 176 w 230"/>
                    <a:gd name="T9" fmla="*/ 31 h 181"/>
                    <a:gd name="T10" fmla="*/ 161 w 230"/>
                    <a:gd name="T11" fmla="*/ 39 h 181"/>
                    <a:gd name="T12" fmla="*/ 147 w 230"/>
                    <a:gd name="T13" fmla="*/ 50 h 181"/>
                    <a:gd name="T14" fmla="*/ 134 w 230"/>
                    <a:gd name="T15" fmla="*/ 60 h 181"/>
                    <a:gd name="T16" fmla="*/ 119 w 230"/>
                    <a:gd name="T17" fmla="*/ 70 h 181"/>
                    <a:gd name="T18" fmla="*/ 106 w 230"/>
                    <a:gd name="T19" fmla="*/ 79 h 181"/>
                    <a:gd name="T20" fmla="*/ 92 w 230"/>
                    <a:gd name="T21" fmla="*/ 89 h 181"/>
                    <a:gd name="T22" fmla="*/ 79 w 230"/>
                    <a:gd name="T23" fmla="*/ 99 h 181"/>
                    <a:gd name="T24" fmla="*/ 64 w 230"/>
                    <a:gd name="T25" fmla="*/ 109 h 181"/>
                    <a:gd name="T26" fmla="*/ 52 w 230"/>
                    <a:gd name="T27" fmla="*/ 119 h 181"/>
                    <a:gd name="T28" fmla="*/ 39 w 230"/>
                    <a:gd name="T29" fmla="*/ 130 h 181"/>
                    <a:gd name="T30" fmla="*/ 26 w 230"/>
                    <a:gd name="T31" fmla="*/ 141 h 181"/>
                    <a:gd name="T32" fmla="*/ 13 w 230"/>
                    <a:gd name="T33" fmla="*/ 151 h 181"/>
                    <a:gd name="T34" fmla="*/ 0 w 230"/>
                    <a:gd name="T35" fmla="*/ 163 h 181"/>
                    <a:gd name="T36" fmla="*/ 16 w 230"/>
                    <a:gd name="T37" fmla="*/ 181 h 181"/>
                    <a:gd name="T38" fmla="*/ 28 w 230"/>
                    <a:gd name="T39" fmla="*/ 170 h 181"/>
                    <a:gd name="T40" fmla="*/ 41 w 230"/>
                    <a:gd name="T41" fmla="*/ 160 h 181"/>
                    <a:gd name="T42" fmla="*/ 54 w 230"/>
                    <a:gd name="T43" fmla="*/ 149 h 181"/>
                    <a:gd name="T44" fmla="*/ 65 w 230"/>
                    <a:gd name="T45" fmla="*/ 138 h 181"/>
                    <a:gd name="T46" fmla="*/ 79 w 230"/>
                    <a:gd name="T47" fmla="*/ 128 h 181"/>
                    <a:gd name="T48" fmla="*/ 93 w 230"/>
                    <a:gd name="T49" fmla="*/ 118 h 181"/>
                    <a:gd name="T50" fmla="*/ 106 w 230"/>
                    <a:gd name="T51" fmla="*/ 109 h 181"/>
                    <a:gd name="T52" fmla="*/ 119 w 230"/>
                    <a:gd name="T53" fmla="*/ 99 h 181"/>
                    <a:gd name="T54" fmla="*/ 134 w 230"/>
                    <a:gd name="T55" fmla="*/ 89 h 181"/>
                    <a:gd name="T56" fmla="*/ 147 w 230"/>
                    <a:gd name="T57" fmla="*/ 79 h 181"/>
                    <a:gd name="T58" fmla="*/ 161 w 230"/>
                    <a:gd name="T59" fmla="*/ 70 h 181"/>
                    <a:gd name="T60" fmla="*/ 175 w 230"/>
                    <a:gd name="T61" fmla="*/ 60 h 181"/>
                    <a:gd name="T62" fmla="*/ 188 w 230"/>
                    <a:gd name="T63" fmla="*/ 50 h 181"/>
                    <a:gd name="T64" fmla="*/ 202 w 230"/>
                    <a:gd name="T65" fmla="*/ 39 h 181"/>
                    <a:gd name="T66" fmla="*/ 217 w 230"/>
                    <a:gd name="T67" fmla="*/ 31 h 181"/>
                    <a:gd name="T68" fmla="*/ 230 w 230"/>
                    <a:gd name="T69" fmla="*/ 19 h 181"/>
                    <a:gd name="T70" fmla="*/ 230 w 230"/>
                    <a:gd name="T71" fmla="*/ 19 h 181"/>
                    <a:gd name="T72" fmla="*/ 217 w 230"/>
                    <a:gd name="T73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0" h="181">
                      <a:moveTo>
                        <a:pt x="217" y="0"/>
                      </a:moveTo>
                      <a:lnTo>
                        <a:pt x="215" y="0"/>
                      </a:lnTo>
                      <a:lnTo>
                        <a:pt x="202" y="10"/>
                      </a:lnTo>
                      <a:lnTo>
                        <a:pt x="189" y="21"/>
                      </a:lnTo>
                      <a:lnTo>
                        <a:pt x="176" y="31"/>
                      </a:lnTo>
                      <a:lnTo>
                        <a:pt x="161" y="39"/>
                      </a:lnTo>
                      <a:lnTo>
                        <a:pt x="147" y="50"/>
                      </a:lnTo>
                      <a:lnTo>
                        <a:pt x="134" y="60"/>
                      </a:lnTo>
                      <a:lnTo>
                        <a:pt x="119" y="70"/>
                      </a:lnTo>
                      <a:lnTo>
                        <a:pt x="106" y="79"/>
                      </a:lnTo>
                      <a:lnTo>
                        <a:pt x="92" y="89"/>
                      </a:lnTo>
                      <a:lnTo>
                        <a:pt x="79" y="99"/>
                      </a:lnTo>
                      <a:lnTo>
                        <a:pt x="64" y="109"/>
                      </a:lnTo>
                      <a:lnTo>
                        <a:pt x="52" y="119"/>
                      </a:lnTo>
                      <a:lnTo>
                        <a:pt x="39" y="130"/>
                      </a:lnTo>
                      <a:lnTo>
                        <a:pt x="26" y="141"/>
                      </a:lnTo>
                      <a:lnTo>
                        <a:pt x="13" y="151"/>
                      </a:lnTo>
                      <a:lnTo>
                        <a:pt x="0" y="163"/>
                      </a:lnTo>
                      <a:lnTo>
                        <a:pt x="16" y="181"/>
                      </a:lnTo>
                      <a:lnTo>
                        <a:pt x="28" y="170"/>
                      </a:lnTo>
                      <a:lnTo>
                        <a:pt x="41" y="160"/>
                      </a:lnTo>
                      <a:lnTo>
                        <a:pt x="54" y="149"/>
                      </a:lnTo>
                      <a:lnTo>
                        <a:pt x="65" y="138"/>
                      </a:lnTo>
                      <a:lnTo>
                        <a:pt x="79" y="128"/>
                      </a:lnTo>
                      <a:lnTo>
                        <a:pt x="93" y="118"/>
                      </a:lnTo>
                      <a:lnTo>
                        <a:pt x="106" y="109"/>
                      </a:lnTo>
                      <a:lnTo>
                        <a:pt x="119" y="99"/>
                      </a:lnTo>
                      <a:lnTo>
                        <a:pt x="134" y="89"/>
                      </a:lnTo>
                      <a:lnTo>
                        <a:pt x="147" y="79"/>
                      </a:lnTo>
                      <a:lnTo>
                        <a:pt x="161" y="70"/>
                      </a:lnTo>
                      <a:lnTo>
                        <a:pt x="175" y="60"/>
                      </a:lnTo>
                      <a:lnTo>
                        <a:pt x="188" y="50"/>
                      </a:lnTo>
                      <a:lnTo>
                        <a:pt x="202" y="39"/>
                      </a:lnTo>
                      <a:lnTo>
                        <a:pt x="217" y="31"/>
                      </a:lnTo>
                      <a:lnTo>
                        <a:pt x="230" y="19"/>
                      </a:lnTo>
                      <a:lnTo>
                        <a:pt x="230" y="19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9" name="Freeform 168"/>
                <p:cNvSpPr>
                  <a:spLocks/>
                </p:cNvSpPr>
                <p:nvPr/>
              </p:nvSpPr>
              <p:spPr bwMode="auto">
                <a:xfrm>
                  <a:off x="5156" y="2688"/>
                  <a:ext cx="29" cy="26"/>
                </a:xfrm>
                <a:custGeom>
                  <a:avLst/>
                  <a:gdLst>
                    <a:gd name="T0" fmla="*/ 67 w 87"/>
                    <a:gd name="T1" fmla="*/ 1 h 78"/>
                    <a:gd name="T2" fmla="*/ 68 w 87"/>
                    <a:gd name="T3" fmla="*/ 0 h 78"/>
                    <a:gd name="T4" fmla="*/ 59 w 87"/>
                    <a:gd name="T5" fmla="*/ 10 h 78"/>
                    <a:gd name="T6" fmla="*/ 51 w 87"/>
                    <a:gd name="T7" fmla="*/ 17 h 78"/>
                    <a:gd name="T8" fmla="*/ 43 w 87"/>
                    <a:gd name="T9" fmla="*/ 26 h 78"/>
                    <a:gd name="T10" fmla="*/ 35 w 87"/>
                    <a:gd name="T11" fmla="*/ 32 h 78"/>
                    <a:gd name="T12" fmla="*/ 27 w 87"/>
                    <a:gd name="T13" fmla="*/ 39 h 78"/>
                    <a:gd name="T14" fmla="*/ 17 w 87"/>
                    <a:gd name="T15" fmla="*/ 46 h 78"/>
                    <a:gd name="T16" fmla="*/ 10 w 87"/>
                    <a:gd name="T17" fmla="*/ 52 h 78"/>
                    <a:gd name="T18" fmla="*/ 0 w 87"/>
                    <a:gd name="T19" fmla="*/ 59 h 78"/>
                    <a:gd name="T20" fmla="*/ 13 w 87"/>
                    <a:gd name="T21" fmla="*/ 78 h 78"/>
                    <a:gd name="T22" fmla="*/ 23 w 87"/>
                    <a:gd name="T23" fmla="*/ 72 h 78"/>
                    <a:gd name="T24" fmla="*/ 32 w 87"/>
                    <a:gd name="T25" fmla="*/ 65 h 78"/>
                    <a:gd name="T26" fmla="*/ 42 w 87"/>
                    <a:gd name="T27" fmla="*/ 58 h 78"/>
                    <a:gd name="T28" fmla="*/ 49 w 87"/>
                    <a:gd name="T29" fmla="*/ 50 h 78"/>
                    <a:gd name="T30" fmla="*/ 58 w 87"/>
                    <a:gd name="T31" fmla="*/ 43 h 78"/>
                    <a:gd name="T32" fmla="*/ 68 w 87"/>
                    <a:gd name="T33" fmla="*/ 34 h 78"/>
                    <a:gd name="T34" fmla="*/ 75 w 87"/>
                    <a:gd name="T35" fmla="*/ 26 h 78"/>
                    <a:gd name="T36" fmla="*/ 85 w 87"/>
                    <a:gd name="T37" fmla="*/ 14 h 78"/>
                    <a:gd name="T38" fmla="*/ 87 w 87"/>
                    <a:gd name="T39" fmla="*/ 13 h 78"/>
                    <a:gd name="T40" fmla="*/ 67 w 87"/>
                    <a:gd name="T41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78">
                      <a:moveTo>
                        <a:pt x="67" y="1"/>
                      </a:moveTo>
                      <a:lnTo>
                        <a:pt x="68" y="0"/>
                      </a:lnTo>
                      <a:lnTo>
                        <a:pt x="59" y="10"/>
                      </a:lnTo>
                      <a:lnTo>
                        <a:pt x="51" y="17"/>
                      </a:lnTo>
                      <a:lnTo>
                        <a:pt x="43" y="26"/>
                      </a:lnTo>
                      <a:lnTo>
                        <a:pt x="35" y="32"/>
                      </a:lnTo>
                      <a:lnTo>
                        <a:pt x="27" y="39"/>
                      </a:lnTo>
                      <a:lnTo>
                        <a:pt x="17" y="46"/>
                      </a:lnTo>
                      <a:lnTo>
                        <a:pt x="10" y="52"/>
                      </a:lnTo>
                      <a:lnTo>
                        <a:pt x="0" y="59"/>
                      </a:lnTo>
                      <a:lnTo>
                        <a:pt x="13" y="78"/>
                      </a:lnTo>
                      <a:lnTo>
                        <a:pt x="23" y="72"/>
                      </a:lnTo>
                      <a:lnTo>
                        <a:pt x="32" y="65"/>
                      </a:lnTo>
                      <a:lnTo>
                        <a:pt x="42" y="58"/>
                      </a:lnTo>
                      <a:lnTo>
                        <a:pt x="49" y="50"/>
                      </a:lnTo>
                      <a:lnTo>
                        <a:pt x="58" y="43"/>
                      </a:lnTo>
                      <a:lnTo>
                        <a:pt x="68" y="34"/>
                      </a:lnTo>
                      <a:lnTo>
                        <a:pt x="75" y="26"/>
                      </a:lnTo>
                      <a:lnTo>
                        <a:pt x="85" y="14"/>
                      </a:lnTo>
                      <a:lnTo>
                        <a:pt x="87" y="13"/>
                      </a:lnTo>
                      <a:lnTo>
                        <a:pt x="6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0" name="Freeform 169"/>
                <p:cNvSpPr>
                  <a:spLocks/>
                </p:cNvSpPr>
                <p:nvPr/>
              </p:nvSpPr>
              <p:spPr bwMode="auto">
                <a:xfrm>
                  <a:off x="5178" y="2624"/>
                  <a:ext cx="24" cy="68"/>
                </a:xfrm>
                <a:custGeom>
                  <a:avLst/>
                  <a:gdLst>
                    <a:gd name="T0" fmla="*/ 49 w 72"/>
                    <a:gd name="T1" fmla="*/ 1 h 205"/>
                    <a:gd name="T2" fmla="*/ 49 w 72"/>
                    <a:gd name="T3" fmla="*/ 37 h 205"/>
                    <a:gd name="T4" fmla="*/ 48 w 72"/>
                    <a:gd name="T5" fmla="*/ 49 h 205"/>
                    <a:gd name="T6" fmla="*/ 46 w 72"/>
                    <a:gd name="T7" fmla="*/ 61 h 205"/>
                    <a:gd name="T8" fmla="*/ 43 w 72"/>
                    <a:gd name="T9" fmla="*/ 74 h 205"/>
                    <a:gd name="T10" fmla="*/ 40 w 72"/>
                    <a:gd name="T11" fmla="*/ 87 h 205"/>
                    <a:gd name="T12" fmla="*/ 37 w 72"/>
                    <a:gd name="T13" fmla="*/ 98 h 205"/>
                    <a:gd name="T14" fmla="*/ 34 w 72"/>
                    <a:gd name="T15" fmla="*/ 112 h 205"/>
                    <a:gd name="T16" fmla="*/ 30 w 72"/>
                    <a:gd name="T17" fmla="*/ 123 h 205"/>
                    <a:gd name="T18" fmla="*/ 26 w 72"/>
                    <a:gd name="T19" fmla="*/ 136 h 205"/>
                    <a:gd name="T20" fmla="*/ 21 w 72"/>
                    <a:gd name="T21" fmla="*/ 146 h 205"/>
                    <a:gd name="T22" fmla="*/ 16 w 72"/>
                    <a:gd name="T23" fmla="*/ 160 h 205"/>
                    <a:gd name="T24" fmla="*/ 11 w 72"/>
                    <a:gd name="T25" fmla="*/ 171 h 205"/>
                    <a:gd name="T26" fmla="*/ 5 w 72"/>
                    <a:gd name="T27" fmla="*/ 183 h 205"/>
                    <a:gd name="T28" fmla="*/ 0 w 72"/>
                    <a:gd name="T29" fmla="*/ 193 h 205"/>
                    <a:gd name="T30" fmla="*/ 20 w 72"/>
                    <a:gd name="T31" fmla="*/ 205 h 205"/>
                    <a:gd name="T32" fmla="*/ 26 w 72"/>
                    <a:gd name="T33" fmla="*/ 193 h 205"/>
                    <a:gd name="T34" fmla="*/ 33 w 72"/>
                    <a:gd name="T35" fmla="*/ 181 h 205"/>
                    <a:gd name="T36" fmla="*/ 37 w 72"/>
                    <a:gd name="T37" fmla="*/ 168 h 205"/>
                    <a:gd name="T38" fmla="*/ 43 w 72"/>
                    <a:gd name="T39" fmla="*/ 157 h 205"/>
                    <a:gd name="T40" fmla="*/ 48 w 72"/>
                    <a:gd name="T41" fmla="*/ 144 h 205"/>
                    <a:gd name="T42" fmla="*/ 52 w 72"/>
                    <a:gd name="T43" fmla="*/ 130 h 205"/>
                    <a:gd name="T44" fmla="*/ 56 w 72"/>
                    <a:gd name="T45" fmla="*/ 119 h 205"/>
                    <a:gd name="T46" fmla="*/ 61 w 72"/>
                    <a:gd name="T47" fmla="*/ 104 h 205"/>
                    <a:gd name="T48" fmla="*/ 64 w 72"/>
                    <a:gd name="T49" fmla="*/ 91 h 205"/>
                    <a:gd name="T50" fmla="*/ 66 w 72"/>
                    <a:gd name="T51" fmla="*/ 78 h 205"/>
                    <a:gd name="T52" fmla="*/ 69 w 72"/>
                    <a:gd name="T53" fmla="*/ 65 h 205"/>
                    <a:gd name="T54" fmla="*/ 71 w 72"/>
                    <a:gd name="T55" fmla="*/ 52 h 205"/>
                    <a:gd name="T56" fmla="*/ 72 w 72"/>
                    <a:gd name="T57" fmla="*/ 39 h 205"/>
                    <a:gd name="T58" fmla="*/ 72 w 72"/>
                    <a:gd name="T59" fmla="*/ 26 h 205"/>
                    <a:gd name="T60" fmla="*/ 72 w 72"/>
                    <a:gd name="T61" fmla="*/ 13 h 205"/>
                    <a:gd name="T62" fmla="*/ 72 w 72"/>
                    <a:gd name="T63" fmla="*/ 0 h 205"/>
                    <a:gd name="T64" fmla="*/ 49 w 72"/>
                    <a:gd name="T65" fmla="*/ 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2" h="205">
                      <a:moveTo>
                        <a:pt x="49" y="1"/>
                      </a:moveTo>
                      <a:lnTo>
                        <a:pt x="49" y="37"/>
                      </a:lnTo>
                      <a:lnTo>
                        <a:pt x="48" y="49"/>
                      </a:lnTo>
                      <a:lnTo>
                        <a:pt x="46" y="61"/>
                      </a:lnTo>
                      <a:lnTo>
                        <a:pt x="43" y="74"/>
                      </a:lnTo>
                      <a:lnTo>
                        <a:pt x="40" y="87"/>
                      </a:lnTo>
                      <a:lnTo>
                        <a:pt x="37" y="98"/>
                      </a:lnTo>
                      <a:lnTo>
                        <a:pt x="34" y="112"/>
                      </a:lnTo>
                      <a:lnTo>
                        <a:pt x="30" y="123"/>
                      </a:lnTo>
                      <a:lnTo>
                        <a:pt x="26" y="136"/>
                      </a:lnTo>
                      <a:lnTo>
                        <a:pt x="21" y="146"/>
                      </a:lnTo>
                      <a:lnTo>
                        <a:pt x="16" y="160"/>
                      </a:lnTo>
                      <a:lnTo>
                        <a:pt x="11" y="171"/>
                      </a:lnTo>
                      <a:lnTo>
                        <a:pt x="5" y="183"/>
                      </a:lnTo>
                      <a:lnTo>
                        <a:pt x="0" y="193"/>
                      </a:lnTo>
                      <a:lnTo>
                        <a:pt x="20" y="205"/>
                      </a:lnTo>
                      <a:lnTo>
                        <a:pt x="26" y="193"/>
                      </a:lnTo>
                      <a:lnTo>
                        <a:pt x="33" y="181"/>
                      </a:lnTo>
                      <a:lnTo>
                        <a:pt x="37" y="168"/>
                      </a:lnTo>
                      <a:lnTo>
                        <a:pt x="43" y="157"/>
                      </a:lnTo>
                      <a:lnTo>
                        <a:pt x="48" y="144"/>
                      </a:lnTo>
                      <a:lnTo>
                        <a:pt x="52" y="130"/>
                      </a:lnTo>
                      <a:lnTo>
                        <a:pt x="56" y="119"/>
                      </a:lnTo>
                      <a:lnTo>
                        <a:pt x="61" y="104"/>
                      </a:lnTo>
                      <a:lnTo>
                        <a:pt x="64" y="91"/>
                      </a:lnTo>
                      <a:lnTo>
                        <a:pt x="66" y="78"/>
                      </a:lnTo>
                      <a:lnTo>
                        <a:pt x="69" y="65"/>
                      </a:lnTo>
                      <a:lnTo>
                        <a:pt x="71" y="52"/>
                      </a:lnTo>
                      <a:lnTo>
                        <a:pt x="72" y="39"/>
                      </a:lnTo>
                      <a:lnTo>
                        <a:pt x="72" y="26"/>
                      </a:lnTo>
                      <a:lnTo>
                        <a:pt x="72" y="13"/>
                      </a:lnTo>
                      <a:lnTo>
                        <a:pt x="72" y="0"/>
                      </a:lnTo>
                      <a:lnTo>
                        <a:pt x="4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1" name="Freeform 170"/>
                <p:cNvSpPr>
                  <a:spLocks/>
                </p:cNvSpPr>
                <p:nvPr/>
              </p:nvSpPr>
              <p:spPr bwMode="auto">
                <a:xfrm>
                  <a:off x="5184" y="2555"/>
                  <a:ext cx="18" cy="69"/>
                </a:xfrm>
                <a:custGeom>
                  <a:avLst/>
                  <a:gdLst>
                    <a:gd name="T0" fmla="*/ 0 w 56"/>
                    <a:gd name="T1" fmla="*/ 11 h 207"/>
                    <a:gd name="T2" fmla="*/ 4 w 56"/>
                    <a:gd name="T3" fmla="*/ 21 h 207"/>
                    <a:gd name="T4" fmla="*/ 10 w 56"/>
                    <a:gd name="T5" fmla="*/ 31 h 207"/>
                    <a:gd name="T6" fmla="*/ 11 w 56"/>
                    <a:gd name="T7" fmla="*/ 41 h 207"/>
                    <a:gd name="T8" fmla="*/ 16 w 56"/>
                    <a:gd name="T9" fmla="*/ 51 h 207"/>
                    <a:gd name="T10" fmla="*/ 18 w 56"/>
                    <a:gd name="T11" fmla="*/ 63 h 207"/>
                    <a:gd name="T12" fmla="*/ 20 w 56"/>
                    <a:gd name="T13" fmla="*/ 75 h 207"/>
                    <a:gd name="T14" fmla="*/ 23 w 56"/>
                    <a:gd name="T15" fmla="*/ 86 h 207"/>
                    <a:gd name="T16" fmla="*/ 24 w 56"/>
                    <a:gd name="T17" fmla="*/ 98 h 207"/>
                    <a:gd name="T18" fmla="*/ 26 w 56"/>
                    <a:gd name="T19" fmla="*/ 111 h 207"/>
                    <a:gd name="T20" fmla="*/ 27 w 56"/>
                    <a:gd name="T21" fmla="*/ 124 h 207"/>
                    <a:gd name="T22" fmla="*/ 29 w 56"/>
                    <a:gd name="T23" fmla="*/ 136 h 207"/>
                    <a:gd name="T24" fmla="*/ 29 w 56"/>
                    <a:gd name="T25" fmla="*/ 150 h 207"/>
                    <a:gd name="T26" fmla="*/ 30 w 56"/>
                    <a:gd name="T27" fmla="*/ 163 h 207"/>
                    <a:gd name="T28" fmla="*/ 32 w 56"/>
                    <a:gd name="T29" fmla="*/ 178 h 207"/>
                    <a:gd name="T30" fmla="*/ 32 w 56"/>
                    <a:gd name="T31" fmla="*/ 192 h 207"/>
                    <a:gd name="T32" fmla="*/ 33 w 56"/>
                    <a:gd name="T33" fmla="*/ 207 h 207"/>
                    <a:gd name="T34" fmla="*/ 56 w 56"/>
                    <a:gd name="T35" fmla="*/ 206 h 207"/>
                    <a:gd name="T36" fmla="*/ 55 w 56"/>
                    <a:gd name="T37" fmla="*/ 191 h 207"/>
                    <a:gd name="T38" fmla="*/ 53 w 56"/>
                    <a:gd name="T39" fmla="*/ 178 h 207"/>
                    <a:gd name="T40" fmla="*/ 53 w 56"/>
                    <a:gd name="T41" fmla="*/ 163 h 207"/>
                    <a:gd name="T42" fmla="*/ 52 w 56"/>
                    <a:gd name="T43" fmla="*/ 149 h 207"/>
                    <a:gd name="T44" fmla="*/ 50 w 56"/>
                    <a:gd name="T45" fmla="*/ 136 h 207"/>
                    <a:gd name="T46" fmla="*/ 50 w 56"/>
                    <a:gd name="T47" fmla="*/ 121 h 207"/>
                    <a:gd name="T48" fmla="*/ 49 w 56"/>
                    <a:gd name="T49" fmla="*/ 108 h 207"/>
                    <a:gd name="T50" fmla="*/ 48 w 56"/>
                    <a:gd name="T51" fmla="*/ 95 h 207"/>
                    <a:gd name="T52" fmla="*/ 46 w 56"/>
                    <a:gd name="T53" fmla="*/ 82 h 207"/>
                    <a:gd name="T54" fmla="*/ 43 w 56"/>
                    <a:gd name="T55" fmla="*/ 70 h 207"/>
                    <a:gd name="T56" fmla="*/ 40 w 56"/>
                    <a:gd name="T57" fmla="*/ 59 h 207"/>
                    <a:gd name="T58" fmla="*/ 39 w 56"/>
                    <a:gd name="T59" fmla="*/ 46 h 207"/>
                    <a:gd name="T60" fmla="*/ 34 w 56"/>
                    <a:gd name="T61" fmla="*/ 34 h 207"/>
                    <a:gd name="T62" fmla="*/ 32 w 56"/>
                    <a:gd name="T63" fmla="*/ 22 h 207"/>
                    <a:gd name="T64" fmla="*/ 26 w 56"/>
                    <a:gd name="T65" fmla="*/ 11 h 207"/>
                    <a:gd name="T66" fmla="*/ 20 w 56"/>
                    <a:gd name="T67" fmla="*/ 0 h 207"/>
                    <a:gd name="T68" fmla="*/ 0 w 56"/>
                    <a:gd name="T69" fmla="*/ 1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207">
                      <a:moveTo>
                        <a:pt x="0" y="11"/>
                      </a:moveTo>
                      <a:lnTo>
                        <a:pt x="4" y="21"/>
                      </a:lnTo>
                      <a:lnTo>
                        <a:pt x="10" y="31"/>
                      </a:lnTo>
                      <a:lnTo>
                        <a:pt x="11" y="41"/>
                      </a:lnTo>
                      <a:lnTo>
                        <a:pt x="16" y="51"/>
                      </a:lnTo>
                      <a:lnTo>
                        <a:pt x="18" y="63"/>
                      </a:lnTo>
                      <a:lnTo>
                        <a:pt x="20" y="75"/>
                      </a:lnTo>
                      <a:lnTo>
                        <a:pt x="23" y="86"/>
                      </a:lnTo>
                      <a:lnTo>
                        <a:pt x="24" y="98"/>
                      </a:lnTo>
                      <a:lnTo>
                        <a:pt x="26" y="111"/>
                      </a:lnTo>
                      <a:lnTo>
                        <a:pt x="27" y="124"/>
                      </a:lnTo>
                      <a:lnTo>
                        <a:pt x="29" y="136"/>
                      </a:lnTo>
                      <a:lnTo>
                        <a:pt x="29" y="150"/>
                      </a:lnTo>
                      <a:lnTo>
                        <a:pt x="30" y="163"/>
                      </a:lnTo>
                      <a:lnTo>
                        <a:pt x="32" y="178"/>
                      </a:lnTo>
                      <a:lnTo>
                        <a:pt x="32" y="192"/>
                      </a:lnTo>
                      <a:lnTo>
                        <a:pt x="33" y="207"/>
                      </a:lnTo>
                      <a:lnTo>
                        <a:pt x="56" y="206"/>
                      </a:lnTo>
                      <a:lnTo>
                        <a:pt x="55" y="191"/>
                      </a:lnTo>
                      <a:lnTo>
                        <a:pt x="53" y="178"/>
                      </a:lnTo>
                      <a:lnTo>
                        <a:pt x="53" y="163"/>
                      </a:lnTo>
                      <a:lnTo>
                        <a:pt x="52" y="149"/>
                      </a:lnTo>
                      <a:lnTo>
                        <a:pt x="50" y="136"/>
                      </a:lnTo>
                      <a:lnTo>
                        <a:pt x="50" y="121"/>
                      </a:lnTo>
                      <a:lnTo>
                        <a:pt x="49" y="108"/>
                      </a:lnTo>
                      <a:lnTo>
                        <a:pt x="48" y="95"/>
                      </a:lnTo>
                      <a:lnTo>
                        <a:pt x="46" y="82"/>
                      </a:lnTo>
                      <a:lnTo>
                        <a:pt x="43" y="70"/>
                      </a:lnTo>
                      <a:lnTo>
                        <a:pt x="40" y="59"/>
                      </a:lnTo>
                      <a:lnTo>
                        <a:pt x="39" y="46"/>
                      </a:lnTo>
                      <a:lnTo>
                        <a:pt x="34" y="34"/>
                      </a:lnTo>
                      <a:lnTo>
                        <a:pt x="32" y="22"/>
                      </a:lnTo>
                      <a:lnTo>
                        <a:pt x="26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2" name="Freeform 171"/>
                <p:cNvSpPr>
                  <a:spLocks/>
                </p:cNvSpPr>
                <p:nvPr/>
              </p:nvSpPr>
              <p:spPr bwMode="auto">
                <a:xfrm>
                  <a:off x="5130" y="2505"/>
                  <a:ext cx="60" cy="54"/>
                </a:xfrm>
                <a:custGeom>
                  <a:avLst/>
                  <a:gdLst>
                    <a:gd name="T0" fmla="*/ 0 w 180"/>
                    <a:gd name="T1" fmla="*/ 22 h 162"/>
                    <a:gd name="T2" fmla="*/ 13 w 180"/>
                    <a:gd name="T3" fmla="*/ 29 h 162"/>
                    <a:gd name="T4" fmla="*/ 26 w 180"/>
                    <a:gd name="T5" fmla="*/ 35 h 162"/>
                    <a:gd name="T6" fmla="*/ 37 w 180"/>
                    <a:gd name="T7" fmla="*/ 39 h 162"/>
                    <a:gd name="T8" fmla="*/ 49 w 180"/>
                    <a:gd name="T9" fmla="*/ 47 h 162"/>
                    <a:gd name="T10" fmla="*/ 61 w 180"/>
                    <a:gd name="T11" fmla="*/ 54 h 162"/>
                    <a:gd name="T12" fmla="*/ 72 w 180"/>
                    <a:gd name="T13" fmla="*/ 61 h 162"/>
                    <a:gd name="T14" fmla="*/ 83 w 180"/>
                    <a:gd name="T15" fmla="*/ 70 h 162"/>
                    <a:gd name="T16" fmla="*/ 93 w 180"/>
                    <a:gd name="T17" fmla="*/ 77 h 162"/>
                    <a:gd name="T18" fmla="*/ 103 w 180"/>
                    <a:gd name="T19" fmla="*/ 86 h 162"/>
                    <a:gd name="T20" fmla="*/ 112 w 180"/>
                    <a:gd name="T21" fmla="*/ 96 h 162"/>
                    <a:gd name="T22" fmla="*/ 120 w 180"/>
                    <a:gd name="T23" fmla="*/ 106 h 162"/>
                    <a:gd name="T24" fmla="*/ 131 w 180"/>
                    <a:gd name="T25" fmla="*/ 117 h 162"/>
                    <a:gd name="T26" fmla="*/ 138 w 180"/>
                    <a:gd name="T27" fmla="*/ 127 h 162"/>
                    <a:gd name="T28" fmla="*/ 145 w 180"/>
                    <a:gd name="T29" fmla="*/ 138 h 162"/>
                    <a:gd name="T30" fmla="*/ 152 w 180"/>
                    <a:gd name="T31" fmla="*/ 150 h 162"/>
                    <a:gd name="T32" fmla="*/ 160 w 180"/>
                    <a:gd name="T33" fmla="*/ 162 h 162"/>
                    <a:gd name="T34" fmla="*/ 180 w 180"/>
                    <a:gd name="T35" fmla="*/ 151 h 162"/>
                    <a:gd name="T36" fmla="*/ 173 w 180"/>
                    <a:gd name="T37" fmla="*/ 138 h 162"/>
                    <a:gd name="T38" fmla="*/ 165 w 180"/>
                    <a:gd name="T39" fmla="*/ 125 h 162"/>
                    <a:gd name="T40" fmla="*/ 157 w 180"/>
                    <a:gd name="T41" fmla="*/ 114 h 162"/>
                    <a:gd name="T42" fmla="*/ 148 w 180"/>
                    <a:gd name="T43" fmla="*/ 102 h 162"/>
                    <a:gd name="T44" fmla="*/ 139 w 180"/>
                    <a:gd name="T45" fmla="*/ 90 h 162"/>
                    <a:gd name="T46" fmla="*/ 129 w 180"/>
                    <a:gd name="T47" fmla="*/ 79 h 162"/>
                    <a:gd name="T48" fmla="*/ 119 w 180"/>
                    <a:gd name="T49" fmla="*/ 70 h 162"/>
                    <a:gd name="T50" fmla="*/ 107 w 180"/>
                    <a:gd name="T51" fmla="*/ 60 h 162"/>
                    <a:gd name="T52" fmla="*/ 97 w 180"/>
                    <a:gd name="T53" fmla="*/ 51 h 162"/>
                    <a:gd name="T54" fmla="*/ 85 w 180"/>
                    <a:gd name="T55" fmla="*/ 42 h 162"/>
                    <a:gd name="T56" fmla="*/ 74 w 180"/>
                    <a:gd name="T57" fmla="*/ 35 h 162"/>
                    <a:gd name="T58" fmla="*/ 61 w 180"/>
                    <a:gd name="T59" fmla="*/ 26 h 162"/>
                    <a:gd name="T60" fmla="*/ 48 w 180"/>
                    <a:gd name="T61" fmla="*/ 19 h 162"/>
                    <a:gd name="T62" fmla="*/ 36 w 180"/>
                    <a:gd name="T63" fmla="*/ 13 h 162"/>
                    <a:gd name="T64" fmla="*/ 21 w 180"/>
                    <a:gd name="T65" fmla="*/ 7 h 162"/>
                    <a:gd name="T66" fmla="*/ 8 w 180"/>
                    <a:gd name="T67" fmla="*/ 0 h 162"/>
                    <a:gd name="T68" fmla="*/ 0 w 180"/>
                    <a:gd name="T69" fmla="*/ 2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0" h="162">
                      <a:moveTo>
                        <a:pt x="0" y="22"/>
                      </a:moveTo>
                      <a:lnTo>
                        <a:pt x="13" y="29"/>
                      </a:lnTo>
                      <a:lnTo>
                        <a:pt x="26" y="35"/>
                      </a:lnTo>
                      <a:lnTo>
                        <a:pt x="37" y="39"/>
                      </a:lnTo>
                      <a:lnTo>
                        <a:pt x="49" y="47"/>
                      </a:lnTo>
                      <a:lnTo>
                        <a:pt x="61" y="54"/>
                      </a:lnTo>
                      <a:lnTo>
                        <a:pt x="72" y="61"/>
                      </a:lnTo>
                      <a:lnTo>
                        <a:pt x="83" y="70"/>
                      </a:lnTo>
                      <a:lnTo>
                        <a:pt x="93" y="77"/>
                      </a:lnTo>
                      <a:lnTo>
                        <a:pt x="103" y="86"/>
                      </a:lnTo>
                      <a:lnTo>
                        <a:pt x="112" y="96"/>
                      </a:lnTo>
                      <a:lnTo>
                        <a:pt x="120" y="106"/>
                      </a:lnTo>
                      <a:lnTo>
                        <a:pt x="131" y="117"/>
                      </a:lnTo>
                      <a:lnTo>
                        <a:pt x="138" y="127"/>
                      </a:lnTo>
                      <a:lnTo>
                        <a:pt x="145" y="138"/>
                      </a:lnTo>
                      <a:lnTo>
                        <a:pt x="152" y="150"/>
                      </a:lnTo>
                      <a:lnTo>
                        <a:pt x="160" y="162"/>
                      </a:lnTo>
                      <a:lnTo>
                        <a:pt x="180" y="151"/>
                      </a:lnTo>
                      <a:lnTo>
                        <a:pt x="173" y="138"/>
                      </a:lnTo>
                      <a:lnTo>
                        <a:pt x="165" y="125"/>
                      </a:lnTo>
                      <a:lnTo>
                        <a:pt x="157" y="114"/>
                      </a:lnTo>
                      <a:lnTo>
                        <a:pt x="148" y="102"/>
                      </a:lnTo>
                      <a:lnTo>
                        <a:pt x="139" y="90"/>
                      </a:lnTo>
                      <a:lnTo>
                        <a:pt x="129" y="79"/>
                      </a:lnTo>
                      <a:lnTo>
                        <a:pt x="119" y="70"/>
                      </a:lnTo>
                      <a:lnTo>
                        <a:pt x="107" y="60"/>
                      </a:lnTo>
                      <a:lnTo>
                        <a:pt x="97" y="51"/>
                      </a:lnTo>
                      <a:lnTo>
                        <a:pt x="85" y="42"/>
                      </a:lnTo>
                      <a:lnTo>
                        <a:pt x="74" y="35"/>
                      </a:lnTo>
                      <a:lnTo>
                        <a:pt x="61" y="26"/>
                      </a:lnTo>
                      <a:lnTo>
                        <a:pt x="48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8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3" name="Freeform 172"/>
                <p:cNvSpPr>
                  <a:spLocks/>
                </p:cNvSpPr>
                <p:nvPr/>
              </p:nvSpPr>
              <p:spPr bwMode="auto">
                <a:xfrm>
                  <a:off x="5058" y="2499"/>
                  <a:ext cx="75" cy="13"/>
                </a:xfrm>
                <a:custGeom>
                  <a:avLst/>
                  <a:gdLst>
                    <a:gd name="T0" fmla="*/ 7 w 225"/>
                    <a:gd name="T1" fmla="*/ 40 h 41"/>
                    <a:gd name="T2" fmla="*/ 19 w 225"/>
                    <a:gd name="T3" fmla="*/ 37 h 41"/>
                    <a:gd name="T4" fmla="*/ 31 w 225"/>
                    <a:gd name="T5" fmla="*/ 34 h 41"/>
                    <a:gd name="T6" fmla="*/ 44 w 225"/>
                    <a:gd name="T7" fmla="*/ 31 h 41"/>
                    <a:gd name="T8" fmla="*/ 57 w 225"/>
                    <a:gd name="T9" fmla="*/ 28 h 41"/>
                    <a:gd name="T10" fmla="*/ 70 w 225"/>
                    <a:gd name="T11" fmla="*/ 26 h 41"/>
                    <a:gd name="T12" fmla="*/ 83 w 225"/>
                    <a:gd name="T13" fmla="*/ 25 h 41"/>
                    <a:gd name="T14" fmla="*/ 97 w 225"/>
                    <a:gd name="T15" fmla="*/ 24 h 41"/>
                    <a:gd name="T16" fmla="*/ 111 w 225"/>
                    <a:gd name="T17" fmla="*/ 24 h 41"/>
                    <a:gd name="T18" fmla="*/ 124 w 225"/>
                    <a:gd name="T19" fmla="*/ 24 h 41"/>
                    <a:gd name="T20" fmla="*/ 138 w 225"/>
                    <a:gd name="T21" fmla="*/ 25 h 41"/>
                    <a:gd name="T22" fmla="*/ 153 w 225"/>
                    <a:gd name="T23" fmla="*/ 26 h 41"/>
                    <a:gd name="T24" fmla="*/ 166 w 225"/>
                    <a:gd name="T25" fmla="*/ 28 h 41"/>
                    <a:gd name="T26" fmla="*/ 179 w 225"/>
                    <a:gd name="T27" fmla="*/ 31 h 41"/>
                    <a:gd name="T28" fmla="*/ 192 w 225"/>
                    <a:gd name="T29" fmla="*/ 34 h 41"/>
                    <a:gd name="T30" fmla="*/ 204 w 225"/>
                    <a:gd name="T31" fmla="*/ 38 h 41"/>
                    <a:gd name="T32" fmla="*/ 217 w 225"/>
                    <a:gd name="T33" fmla="*/ 41 h 41"/>
                    <a:gd name="T34" fmla="*/ 225 w 225"/>
                    <a:gd name="T35" fmla="*/ 19 h 41"/>
                    <a:gd name="T36" fmla="*/ 212 w 225"/>
                    <a:gd name="T37" fmla="*/ 15 h 41"/>
                    <a:gd name="T38" fmla="*/ 198 w 225"/>
                    <a:gd name="T39" fmla="*/ 10 h 41"/>
                    <a:gd name="T40" fmla="*/ 185 w 225"/>
                    <a:gd name="T41" fmla="*/ 8 h 41"/>
                    <a:gd name="T42" fmla="*/ 170 w 225"/>
                    <a:gd name="T43" fmla="*/ 5 h 41"/>
                    <a:gd name="T44" fmla="*/ 156 w 225"/>
                    <a:gd name="T45" fmla="*/ 3 h 41"/>
                    <a:gd name="T46" fmla="*/ 141 w 225"/>
                    <a:gd name="T47" fmla="*/ 2 h 41"/>
                    <a:gd name="T48" fmla="*/ 125 w 225"/>
                    <a:gd name="T49" fmla="*/ 0 h 41"/>
                    <a:gd name="T50" fmla="*/ 111 w 225"/>
                    <a:gd name="T51" fmla="*/ 0 h 41"/>
                    <a:gd name="T52" fmla="*/ 96 w 225"/>
                    <a:gd name="T53" fmla="*/ 2 h 41"/>
                    <a:gd name="T54" fmla="*/ 80 w 225"/>
                    <a:gd name="T55" fmla="*/ 2 h 41"/>
                    <a:gd name="T56" fmla="*/ 67 w 225"/>
                    <a:gd name="T57" fmla="*/ 3 h 41"/>
                    <a:gd name="T58" fmla="*/ 52 w 225"/>
                    <a:gd name="T59" fmla="*/ 5 h 41"/>
                    <a:gd name="T60" fmla="*/ 39 w 225"/>
                    <a:gd name="T61" fmla="*/ 8 h 41"/>
                    <a:gd name="T62" fmla="*/ 26 w 225"/>
                    <a:gd name="T63" fmla="*/ 10 h 41"/>
                    <a:gd name="T64" fmla="*/ 13 w 225"/>
                    <a:gd name="T65" fmla="*/ 13 h 41"/>
                    <a:gd name="T66" fmla="*/ 0 w 225"/>
                    <a:gd name="T67" fmla="*/ 16 h 41"/>
                    <a:gd name="T68" fmla="*/ 7 w 225"/>
                    <a:gd name="T69" fmla="*/ 4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5" h="41">
                      <a:moveTo>
                        <a:pt x="7" y="40"/>
                      </a:moveTo>
                      <a:lnTo>
                        <a:pt x="19" y="37"/>
                      </a:lnTo>
                      <a:lnTo>
                        <a:pt x="31" y="34"/>
                      </a:lnTo>
                      <a:lnTo>
                        <a:pt x="44" y="31"/>
                      </a:lnTo>
                      <a:lnTo>
                        <a:pt x="57" y="28"/>
                      </a:lnTo>
                      <a:lnTo>
                        <a:pt x="70" y="26"/>
                      </a:lnTo>
                      <a:lnTo>
                        <a:pt x="83" y="25"/>
                      </a:lnTo>
                      <a:lnTo>
                        <a:pt x="97" y="24"/>
                      </a:lnTo>
                      <a:lnTo>
                        <a:pt x="111" y="24"/>
                      </a:lnTo>
                      <a:lnTo>
                        <a:pt x="124" y="24"/>
                      </a:lnTo>
                      <a:lnTo>
                        <a:pt x="138" y="25"/>
                      </a:lnTo>
                      <a:lnTo>
                        <a:pt x="153" y="26"/>
                      </a:lnTo>
                      <a:lnTo>
                        <a:pt x="166" y="28"/>
                      </a:lnTo>
                      <a:lnTo>
                        <a:pt x="179" y="31"/>
                      </a:lnTo>
                      <a:lnTo>
                        <a:pt x="192" y="34"/>
                      </a:lnTo>
                      <a:lnTo>
                        <a:pt x="204" y="38"/>
                      </a:lnTo>
                      <a:lnTo>
                        <a:pt x="217" y="41"/>
                      </a:lnTo>
                      <a:lnTo>
                        <a:pt x="225" y="19"/>
                      </a:lnTo>
                      <a:lnTo>
                        <a:pt x="212" y="15"/>
                      </a:lnTo>
                      <a:lnTo>
                        <a:pt x="198" y="10"/>
                      </a:lnTo>
                      <a:lnTo>
                        <a:pt x="185" y="8"/>
                      </a:lnTo>
                      <a:lnTo>
                        <a:pt x="170" y="5"/>
                      </a:lnTo>
                      <a:lnTo>
                        <a:pt x="156" y="3"/>
                      </a:lnTo>
                      <a:lnTo>
                        <a:pt x="141" y="2"/>
                      </a:lnTo>
                      <a:lnTo>
                        <a:pt x="125" y="0"/>
                      </a:lnTo>
                      <a:lnTo>
                        <a:pt x="111" y="0"/>
                      </a:lnTo>
                      <a:lnTo>
                        <a:pt x="96" y="2"/>
                      </a:lnTo>
                      <a:lnTo>
                        <a:pt x="80" y="2"/>
                      </a:lnTo>
                      <a:lnTo>
                        <a:pt x="67" y="3"/>
                      </a:lnTo>
                      <a:lnTo>
                        <a:pt x="52" y="5"/>
                      </a:lnTo>
                      <a:lnTo>
                        <a:pt x="39" y="8"/>
                      </a:lnTo>
                      <a:lnTo>
                        <a:pt x="26" y="10"/>
                      </a:lnTo>
                      <a:lnTo>
                        <a:pt x="13" y="13"/>
                      </a:lnTo>
                      <a:lnTo>
                        <a:pt x="0" y="16"/>
                      </a:lnTo>
                      <a:lnTo>
                        <a:pt x="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4" name="Freeform 173"/>
                <p:cNvSpPr>
                  <a:spLocks/>
                </p:cNvSpPr>
                <p:nvPr/>
              </p:nvSpPr>
              <p:spPr bwMode="auto">
                <a:xfrm>
                  <a:off x="5044" y="2504"/>
                  <a:ext cx="16" cy="13"/>
                </a:xfrm>
                <a:custGeom>
                  <a:avLst/>
                  <a:gdLst>
                    <a:gd name="T0" fmla="*/ 10 w 48"/>
                    <a:gd name="T1" fmla="*/ 40 h 40"/>
                    <a:gd name="T2" fmla="*/ 15 w 48"/>
                    <a:gd name="T3" fmla="*/ 38 h 40"/>
                    <a:gd name="T4" fmla="*/ 21 w 48"/>
                    <a:gd name="T5" fmla="*/ 35 h 40"/>
                    <a:gd name="T6" fmla="*/ 25 w 48"/>
                    <a:gd name="T7" fmla="*/ 32 h 40"/>
                    <a:gd name="T8" fmla="*/ 29 w 48"/>
                    <a:gd name="T9" fmla="*/ 31 h 40"/>
                    <a:gd name="T10" fmla="*/ 34 w 48"/>
                    <a:gd name="T11" fmla="*/ 29 h 40"/>
                    <a:gd name="T12" fmla="*/ 40 w 48"/>
                    <a:gd name="T13" fmla="*/ 26 h 40"/>
                    <a:gd name="T14" fmla="*/ 44 w 48"/>
                    <a:gd name="T15" fmla="*/ 25 h 40"/>
                    <a:gd name="T16" fmla="*/ 48 w 48"/>
                    <a:gd name="T17" fmla="*/ 24 h 40"/>
                    <a:gd name="T18" fmla="*/ 41 w 48"/>
                    <a:gd name="T19" fmla="*/ 0 h 40"/>
                    <a:gd name="T20" fmla="*/ 35 w 48"/>
                    <a:gd name="T21" fmla="*/ 3 h 40"/>
                    <a:gd name="T22" fmla="*/ 32 w 48"/>
                    <a:gd name="T23" fmla="*/ 5 h 40"/>
                    <a:gd name="T24" fmla="*/ 26 w 48"/>
                    <a:gd name="T25" fmla="*/ 8 h 40"/>
                    <a:gd name="T26" fmla="*/ 21 w 48"/>
                    <a:gd name="T27" fmla="*/ 9 h 40"/>
                    <a:gd name="T28" fmla="*/ 15 w 48"/>
                    <a:gd name="T29" fmla="*/ 12 h 40"/>
                    <a:gd name="T30" fmla="*/ 10 w 48"/>
                    <a:gd name="T31" fmla="*/ 13 h 40"/>
                    <a:gd name="T32" fmla="*/ 5 w 48"/>
                    <a:gd name="T33" fmla="*/ 15 h 40"/>
                    <a:gd name="T34" fmla="*/ 0 w 48"/>
                    <a:gd name="T35" fmla="*/ 18 h 40"/>
                    <a:gd name="T36" fmla="*/ 10 w 48"/>
                    <a:gd name="T3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8" h="40">
                      <a:moveTo>
                        <a:pt x="10" y="40"/>
                      </a:moveTo>
                      <a:lnTo>
                        <a:pt x="15" y="38"/>
                      </a:lnTo>
                      <a:lnTo>
                        <a:pt x="21" y="35"/>
                      </a:lnTo>
                      <a:lnTo>
                        <a:pt x="25" y="32"/>
                      </a:lnTo>
                      <a:lnTo>
                        <a:pt x="29" y="31"/>
                      </a:lnTo>
                      <a:lnTo>
                        <a:pt x="34" y="29"/>
                      </a:lnTo>
                      <a:lnTo>
                        <a:pt x="40" y="26"/>
                      </a:lnTo>
                      <a:lnTo>
                        <a:pt x="44" y="25"/>
                      </a:lnTo>
                      <a:lnTo>
                        <a:pt x="48" y="24"/>
                      </a:lnTo>
                      <a:lnTo>
                        <a:pt x="41" y="0"/>
                      </a:lnTo>
                      <a:lnTo>
                        <a:pt x="35" y="3"/>
                      </a:lnTo>
                      <a:lnTo>
                        <a:pt x="32" y="5"/>
                      </a:lnTo>
                      <a:lnTo>
                        <a:pt x="26" y="8"/>
                      </a:lnTo>
                      <a:lnTo>
                        <a:pt x="21" y="9"/>
                      </a:lnTo>
                      <a:lnTo>
                        <a:pt x="15" y="12"/>
                      </a:lnTo>
                      <a:lnTo>
                        <a:pt x="10" y="13"/>
                      </a:lnTo>
                      <a:lnTo>
                        <a:pt x="5" y="15"/>
                      </a:lnTo>
                      <a:lnTo>
                        <a:pt x="0" y="18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5" name="Freeform 174"/>
                <p:cNvSpPr>
                  <a:spLocks/>
                </p:cNvSpPr>
                <p:nvPr/>
              </p:nvSpPr>
              <p:spPr bwMode="auto">
                <a:xfrm>
                  <a:off x="5055" y="2505"/>
                  <a:ext cx="6" cy="7"/>
                </a:xfrm>
                <a:custGeom>
                  <a:avLst/>
                  <a:gdLst>
                    <a:gd name="T0" fmla="*/ 8 w 18"/>
                    <a:gd name="T1" fmla="*/ 0 h 23"/>
                    <a:gd name="T2" fmla="*/ 3 w 18"/>
                    <a:gd name="T3" fmla="*/ 3 h 23"/>
                    <a:gd name="T4" fmla="*/ 2 w 18"/>
                    <a:gd name="T5" fmla="*/ 6 h 23"/>
                    <a:gd name="T6" fmla="*/ 0 w 18"/>
                    <a:gd name="T7" fmla="*/ 10 h 23"/>
                    <a:gd name="T8" fmla="*/ 2 w 18"/>
                    <a:gd name="T9" fmla="*/ 14 h 23"/>
                    <a:gd name="T10" fmla="*/ 5 w 18"/>
                    <a:gd name="T11" fmla="*/ 19 h 23"/>
                    <a:gd name="T12" fmla="*/ 8 w 18"/>
                    <a:gd name="T13" fmla="*/ 22 h 23"/>
                    <a:gd name="T14" fmla="*/ 12 w 18"/>
                    <a:gd name="T15" fmla="*/ 23 h 23"/>
                    <a:gd name="T16" fmla="*/ 18 w 18"/>
                    <a:gd name="T17" fmla="*/ 22 h 23"/>
                    <a:gd name="T18" fmla="*/ 8 w 1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3">
                      <a:moveTo>
                        <a:pt x="8" y="0"/>
                      </a:move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5" y="19"/>
                      </a:lnTo>
                      <a:lnTo>
                        <a:pt x="8" y="22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6" name="Freeform 175"/>
                <p:cNvSpPr>
                  <a:spLocks/>
                </p:cNvSpPr>
                <p:nvPr/>
              </p:nvSpPr>
              <p:spPr bwMode="auto">
                <a:xfrm>
                  <a:off x="5091" y="2566"/>
                  <a:ext cx="121" cy="124"/>
                </a:xfrm>
                <a:custGeom>
                  <a:avLst/>
                  <a:gdLst>
                    <a:gd name="T0" fmla="*/ 20 w 363"/>
                    <a:gd name="T1" fmla="*/ 337 h 374"/>
                    <a:gd name="T2" fmla="*/ 9 w 363"/>
                    <a:gd name="T3" fmla="*/ 321 h 374"/>
                    <a:gd name="T4" fmla="*/ 1 w 363"/>
                    <a:gd name="T5" fmla="*/ 301 h 374"/>
                    <a:gd name="T6" fmla="*/ 0 w 363"/>
                    <a:gd name="T7" fmla="*/ 279 h 374"/>
                    <a:gd name="T8" fmla="*/ 4 w 363"/>
                    <a:gd name="T9" fmla="*/ 252 h 374"/>
                    <a:gd name="T10" fmla="*/ 13 w 363"/>
                    <a:gd name="T11" fmla="*/ 221 h 374"/>
                    <a:gd name="T12" fmla="*/ 27 w 363"/>
                    <a:gd name="T13" fmla="*/ 192 h 374"/>
                    <a:gd name="T14" fmla="*/ 45 w 363"/>
                    <a:gd name="T15" fmla="*/ 160 h 374"/>
                    <a:gd name="T16" fmla="*/ 65 w 363"/>
                    <a:gd name="T17" fmla="*/ 129 h 374"/>
                    <a:gd name="T18" fmla="*/ 86 w 363"/>
                    <a:gd name="T19" fmla="*/ 95 h 374"/>
                    <a:gd name="T20" fmla="*/ 106 w 363"/>
                    <a:gd name="T21" fmla="*/ 60 h 374"/>
                    <a:gd name="T22" fmla="*/ 125 w 363"/>
                    <a:gd name="T23" fmla="*/ 20 h 374"/>
                    <a:gd name="T24" fmla="*/ 134 w 363"/>
                    <a:gd name="T25" fmla="*/ 22 h 374"/>
                    <a:gd name="T26" fmla="*/ 137 w 363"/>
                    <a:gd name="T27" fmla="*/ 63 h 374"/>
                    <a:gd name="T28" fmla="*/ 145 w 363"/>
                    <a:gd name="T29" fmla="*/ 97 h 374"/>
                    <a:gd name="T30" fmla="*/ 163 w 363"/>
                    <a:gd name="T31" fmla="*/ 125 h 374"/>
                    <a:gd name="T32" fmla="*/ 183 w 363"/>
                    <a:gd name="T33" fmla="*/ 141 h 374"/>
                    <a:gd name="T34" fmla="*/ 199 w 363"/>
                    <a:gd name="T35" fmla="*/ 148 h 374"/>
                    <a:gd name="T36" fmla="*/ 217 w 363"/>
                    <a:gd name="T37" fmla="*/ 154 h 374"/>
                    <a:gd name="T38" fmla="*/ 237 w 363"/>
                    <a:gd name="T39" fmla="*/ 159 h 374"/>
                    <a:gd name="T40" fmla="*/ 256 w 363"/>
                    <a:gd name="T41" fmla="*/ 163 h 374"/>
                    <a:gd name="T42" fmla="*/ 278 w 363"/>
                    <a:gd name="T43" fmla="*/ 169 h 374"/>
                    <a:gd name="T44" fmla="*/ 298 w 363"/>
                    <a:gd name="T45" fmla="*/ 175 h 374"/>
                    <a:gd name="T46" fmla="*/ 318 w 363"/>
                    <a:gd name="T47" fmla="*/ 185 h 374"/>
                    <a:gd name="T48" fmla="*/ 334 w 363"/>
                    <a:gd name="T49" fmla="*/ 195 h 374"/>
                    <a:gd name="T50" fmla="*/ 344 w 363"/>
                    <a:gd name="T51" fmla="*/ 205 h 374"/>
                    <a:gd name="T52" fmla="*/ 352 w 363"/>
                    <a:gd name="T53" fmla="*/ 218 h 374"/>
                    <a:gd name="T54" fmla="*/ 358 w 363"/>
                    <a:gd name="T55" fmla="*/ 233 h 374"/>
                    <a:gd name="T56" fmla="*/ 362 w 363"/>
                    <a:gd name="T57" fmla="*/ 269 h 374"/>
                    <a:gd name="T58" fmla="*/ 362 w 363"/>
                    <a:gd name="T59" fmla="*/ 332 h 374"/>
                    <a:gd name="T60" fmla="*/ 344 w 363"/>
                    <a:gd name="T61" fmla="*/ 359 h 374"/>
                    <a:gd name="T62" fmla="*/ 324 w 363"/>
                    <a:gd name="T63" fmla="*/ 368 h 374"/>
                    <a:gd name="T64" fmla="*/ 302 w 363"/>
                    <a:gd name="T65" fmla="*/ 374 h 374"/>
                    <a:gd name="T66" fmla="*/ 280 w 363"/>
                    <a:gd name="T67" fmla="*/ 374 h 374"/>
                    <a:gd name="T68" fmla="*/ 275 w 363"/>
                    <a:gd name="T69" fmla="*/ 361 h 374"/>
                    <a:gd name="T70" fmla="*/ 278 w 363"/>
                    <a:gd name="T71" fmla="*/ 330 h 374"/>
                    <a:gd name="T72" fmla="*/ 270 w 363"/>
                    <a:gd name="T73" fmla="*/ 300 h 374"/>
                    <a:gd name="T74" fmla="*/ 257 w 363"/>
                    <a:gd name="T75" fmla="*/ 273 h 374"/>
                    <a:gd name="T76" fmla="*/ 238 w 363"/>
                    <a:gd name="T77" fmla="*/ 259 h 374"/>
                    <a:gd name="T78" fmla="*/ 224 w 363"/>
                    <a:gd name="T79" fmla="*/ 250 h 374"/>
                    <a:gd name="T80" fmla="*/ 208 w 363"/>
                    <a:gd name="T81" fmla="*/ 246 h 374"/>
                    <a:gd name="T82" fmla="*/ 193 w 363"/>
                    <a:gd name="T83" fmla="*/ 243 h 374"/>
                    <a:gd name="T84" fmla="*/ 176 w 363"/>
                    <a:gd name="T85" fmla="*/ 243 h 374"/>
                    <a:gd name="T86" fmla="*/ 160 w 363"/>
                    <a:gd name="T87" fmla="*/ 246 h 374"/>
                    <a:gd name="T88" fmla="*/ 144 w 363"/>
                    <a:gd name="T89" fmla="*/ 249 h 374"/>
                    <a:gd name="T90" fmla="*/ 128 w 363"/>
                    <a:gd name="T91" fmla="*/ 255 h 374"/>
                    <a:gd name="T92" fmla="*/ 105 w 363"/>
                    <a:gd name="T93" fmla="*/ 265 h 374"/>
                    <a:gd name="T94" fmla="*/ 80 w 363"/>
                    <a:gd name="T95" fmla="*/ 282 h 374"/>
                    <a:gd name="T96" fmla="*/ 57 w 363"/>
                    <a:gd name="T97" fmla="*/ 304 h 374"/>
                    <a:gd name="T98" fmla="*/ 38 w 363"/>
                    <a:gd name="T99" fmla="*/ 332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3" h="374">
                      <a:moveTo>
                        <a:pt x="29" y="346"/>
                      </a:moveTo>
                      <a:lnTo>
                        <a:pt x="20" y="337"/>
                      </a:lnTo>
                      <a:lnTo>
                        <a:pt x="14" y="329"/>
                      </a:lnTo>
                      <a:lnTo>
                        <a:pt x="9" y="321"/>
                      </a:lnTo>
                      <a:lnTo>
                        <a:pt x="4" y="311"/>
                      </a:lnTo>
                      <a:lnTo>
                        <a:pt x="1" y="301"/>
                      </a:lnTo>
                      <a:lnTo>
                        <a:pt x="0" y="289"/>
                      </a:lnTo>
                      <a:lnTo>
                        <a:pt x="0" y="279"/>
                      </a:lnTo>
                      <a:lnTo>
                        <a:pt x="1" y="266"/>
                      </a:lnTo>
                      <a:lnTo>
                        <a:pt x="4" y="252"/>
                      </a:lnTo>
                      <a:lnTo>
                        <a:pt x="7" y="236"/>
                      </a:lnTo>
                      <a:lnTo>
                        <a:pt x="13" y="221"/>
                      </a:lnTo>
                      <a:lnTo>
                        <a:pt x="20" y="207"/>
                      </a:lnTo>
                      <a:lnTo>
                        <a:pt x="27" y="192"/>
                      </a:lnTo>
                      <a:lnTo>
                        <a:pt x="36" y="176"/>
                      </a:lnTo>
                      <a:lnTo>
                        <a:pt x="45" y="160"/>
                      </a:lnTo>
                      <a:lnTo>
                        <a:pt x="55" y="144"/>
                      </a:lnTo>
                      <a:lnTo>
                        <a:pt x="65" y="129"/>
                      </a:lnTo>
                      <a:lnTo>
                        <a:pt x="75" y="112"/>
                      </a:lnTo>
                      <a:lnTo>
                        <a:pt x="86" y="95"/>
                      </a:lnTo>
                      <a:lnTo>
                        <a:pt x="96" y="77"/>
                      </a:lnTo>
                      <a:lnTo>
                        <a:pt x="106" y="60"/>
                      </a:lnTo>
                      <a:lnTo>
                        <a:pt x="116" y="41"/>
                      </a:lnTo>
                      <a:lnTo>
                        <a:pt x="125" y="20"/>
                      </a:lnTo>
                      <a:lnTo>
                        <a:pt x="134" y="0"/>
                      </a:lnTo>
                      <a:lnTo>
                        <a:pt x="134" y="22"/>
                      </a:lnTo>
                      <a:lnTo>
                        <a:pt x="135" y="44"/>
                      </a:lnTo>
                      <a:lnTo>
                        <a:pt x="137" y="63"/>
                      </a:lnTo>
                      <a:lnTo>
                        <a:pt x="139" y="80"/>
                      </a:lnTo>
                      <a:lnTo>
                        <a:pt x="145" y="97"/>
                      </a:lnTo>
                      <a:lnTo>
                        <a:pt x="151" y="112"/>
                      </a:lnTo>
                      <a:lnTo>
                        <a:pt x="163" y="125"/>
                      </a:lnTo>
                      <a:lnTo>
                        <a:pt x="176" y="137"/>
                      </a:lnTo>
                      <a:lnTo>
                        <a:pt x="183" y="141"/>
                      </a:lnTo>
                      <a:lnTo>
                        <a:pt x="190" y="144"/>
                      </a:lnTo>
                      <a:lnTo>
                        <a:pt x="199" y="148"/>
                      </a:lnTo>
                      <a:lnTo>
                        <a:pt x="208" y="151"/>
                      </a:lnTo>
                      <a:lnTo>
                        <a:pt x="217" y="154"/>
                      </a:lnTo>
                      <a:lnTo>
                        <a:pt x="227" y="156"/>
                      </a:lnTo>
                      <a:lnTo>
                        <a:pt x="237" y="159"/>
                      </a:lnTo>
                      <a:lnTo>
                        <a:pt x="246" y="161"/>
                      </a:lnTo>
                      <a:lnTo>
                        <a:pt x="256" y="163"/>
                      </a:lnTo>
                      <a:lnTo>
                        <a:pt x="266" y="166"/>
                      </a:lnTo>
                      <a:lnTo>
                        <a:pt x="278" y="169"/>
                      </a:lnTo>
                      <a:lnTo>
                        <a:pt x="288" y="172"/>
                      </a:lnTo>
                      <a:lnTo>
                        <a:pt x="298" y="175"/>
                      </a:lnTo>
                      <a:lnTo>
                        <a:pt x="308" y="180"/>
                      </a:lnTo>
                      <a:lnTo>
                        <a:pt x="318" y="185"/>
                      </a:lnTo>
                      <a:lnTo>
                        <a:pt x="327" y="189"/>
                      </a:lnTo>
                      <a:lnTo>
                        <a:pt x="334" y="195"/>
                      </a:lnTo>
                      <a:lnTo>
                        <a:pt x="339" y="199"/>
                      </a:lnTo>
                      <a:lnTo>
                        <a:pt x="344" y="205"/>
                      </a:lnTo>
                      <a:lnTo>
                        <a:pt x="349" y="211"/>
                      </a:lnTo>
                      <a:lnTo>
                        <a:pt x="352" y="218"/>
                      </a:lnTo>
                      <a:lnTo>
                        <a:pt x="355" y="225"/>
                      </a:lnTo>
                      <a:lnTo>
                        <a:pt x="358" y="233"/>
                      </a:lnTo>
                      <a:lnTo>
                        <a:pt x="359" y="241"/>
                      </a:lnTo>
                      <a:lnTo>
                        <a:pt x="362" y="269"/>
                      </a:lnTo>
                      <a:lnTo>
                        <a:pt x="363" y="301"/>
                      </a:lnTo>
                      <a:lnTo>
                        <a:pt x="362" y="332"/>
                      </a:lnTo>
                      <a:lnTo>
                        <a:pt x="356" y="355"/>
                      </a:lnTo>
                      <a:lnTo>
                        <a:pt x="344" y="359"/>
                      </a:lnTo>
                      <a:lnTo>
                        <a:pt x="334" y="365"/>
                      </a:lnTo>
                      <a:lnTo>
                        <a:pt x="324" y="368"/>
                      </a:lnTo>
                      <a:lnTo>
                        <a:pt x="312" y="372"/>
                      </a:lnTo>
                      <a:lnTo>
                        <a:pt x="302" y="374"/>
                      </a:lnTo>
                      <a:lnTo>
                        <a:pt x="291" y="374"/>
                      </a:lnTo>
                      <a:lnTo>
                        <a:pt x="280" y="374"/>
                      </a:lnTo>
                      <a:lnTo>
                        <a:pt x="272" y="374"/>
                      </a:lnTo>
                      <a:lnTo>
                        <a:pt x="275" y="361"/>
                      </a:lnTo>
                      <a:lnTo>
                        <a:pt x="278" y="346"/>
                      </a:lnTo>
                      <a:lnTo>
                        <a:pt x="278" y="330"/>
                      </a:lnTo>
                      <a:lnTo>
                        <a:pt x="275" y="316"/>
                      </a:lnTo>
                      <a:lnTo>
                        <a:pt x="270" y="300"/>
                      </a:lnTo>
                      <a:lnTo>
                        <a:pt x="265" y="287"/>
                      </a:lnTo>
                      <a:lnTo>
                        <a:pt x="257" y="273"/>
                      </a:lnTo>
                      <a:lnTo>
                        <a:pt x="246" y="263"/>
                      </a:lnTo>
                      <a:lnTo>
                        <a:pt x="238" y="259"/>
                      </a:lnTo>
                      <a:lnTo>
                        <a:pt x="231" y="255"/>
                      </a:lnTo>
                      <a:lnTo>
                        <a:pt x="224" y="250"/>
                      </a:lnTo>
                      <a:lnTo>
                        <a:pt x="217" y="247"/>
                      </a:lnTo>
                      <a:lnTo>
                        <a:pt x="208" y="246"/>
                      </a:lnTo>
                      <a:lnTo>
                        <a:pt x="201" y="244"/>
                      </a:lnTo>
                      <a:lnTo>
                        <a:pt x="193" y="243"/>
                      </a:lnTo>
                      <a:lnTo>
                        <a:pt x="185" y="243"/>
                      </a:lnTo>
                      <a:lnTo>
                        <a:pt x="176" y="243"/>
                      </a:lnTo>
                      <a:lnTo>
                        <a:pt x="169" y="244"/>
                      </a:lnTo>
                      <a:lnTo>
                        <a:pt x="160" y="246"/>
                      </a:lnTo>
                      <a:lnTo>
                        <a:pt x="151" y="247"/>
                      </a:lnTo>
                      <a:lnTo>
                        <a:pt x="144" y="249"/>
                      </a:lnTo>
                      <a:lnTo>
                        <a:pt x="135" y="252"/>
                      </a:lnTo>
                      <a:lnTo>
                        <a:pt x="128" y="255"/>
                      </a:lnTo>
                      <a:lnTo>
                        <a:pt x="119" y="257"/>
                      </a:lnTo>
                      <a:lnTo>
                        <a:pt x="105" y="265"/>
                      </a:lnTo>
                      <a:lnTo>
                        <a:pt x="91" y="273"/>
                      </a:lnTo>
                      <a:lnTo>
                        <a:pt x="80" y="282"/>
                      </a:lnTo>
                      <a:lnTo>
                        <a:pt x="68" y="294"/>
                      </a:lnTo>
                      <a:lnTo>
                        <a:pt x="57" y="304"/>
                      </a:lnTo>
                      <a:lnTo>
                        <a:pt x="46" y="317"/>
                      </a:lnTo>
                      <a:lnTo>
                        <a:pt x="38" y="332"/>
                      </a:lnTo>
                      <a:lnTo>
                        <a:pt x="29" y="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7" name="Freeform 176"/>
                <p:cNvSpPr>
                  <a:spLocks/>
                </p:cNvSpPr>
                <p:nvPr/>
              </p:nvSpPr>
              <p:spPr bwMode="auto">
                <a:xfrm>
                  <a:off x="5087" y="2654"/>
                  <a:ext cx="17" cy="30"/>
                </a:xfrm>
                <a:custGeom>
                  <a:avLst/>
                  <a:gdLst>
                    <a:gd name="T0" fmla="*/ 1 w 51"/>
                    <a:gd name="T1" fmla="*/ 0 h 90"/>
                    <a:gd name="T2" fmla="*/ 0 w 51"/>
                    <a:gd name="T3" fmla="*/ 14 h 90"/>
                    <a:gd name="T4" fmla="*/ 1 w 51"/>
                    <a:gd name="T5" fmla="*/ 26 h 90"/>
                    <a:gd name="T6" fmla="*/ 4 w 51"/>
                    <a:gd name="T7" fmla="*/ 39 h 90"/>
                    <a:gd name="T8" fmla="*/ 7 w 51"/>
                    <a:gd name="T9" fmla="*/ 51 h 90"/>
                    <a:gd name="T10" fmla="*/ 11 w 51"/>
                    <a:gd name="T11" fmla="*/ 61 h 90"/>
                    <a:gd name="T12" fmla="*/ 17 w 51"/>
                    <a:gd name="T13" fmla="*/ 71 h 90"/>
                    <a:gd name="T14" fmla="*/ 25 w 51"/>
                    <a:gd name="T15" fmla="*/ 81 h 90"/>
                    <a:gd name="T16" fmla="*/ 33 w 51"/>
                    <a:gd name="T17" fmla="*/ 90 h 90"/>
                    <a:gd name="T18" fmla="*/ 51 w 51"/>
                    <a:gd name="T19" fmla="*/ 71 h 90"/>
                    <a:gd name="T20" fmla="*/ 43 w 51"/>
                    <a:gd name="T21" fmla="*/ 65 h 90"/>
                    <a:gd name="T22" fmla="*/ 38 w 51"/>
                    <a:gd name="T23" fmla="*/ 58 h 90"/>
                    <a:gd name="T24" fmla="*/ 32 w 51"/>
                    <a:gd name="T25" fmla="*/ 51 h 90"/>
                    <a:gd name="T26" fmla="*/ 29 w 51"/>
                    <a:gd name="T27" fmla="*/ 42 h 90"/>
                    <a:gd name="T28" fmla="*/ 26 w 51"/>
                    <a:gd name="T29" fmla="*/ 33 h 90"/>
                    <a:gd name="T30" fmla="*/ 25 w 51"/>
                    <a:gd name="T31" fmla="*/ 24 h 90"/>
                    <a:gd name="T32" fmla="*/ 25 w 51"/>
                    <a:gd name="T33" fmla="*/ 14 h 90"/>
                    <a:gd name="T34" fmla="*/ 25 w 51"/>
                    <a:gd name="T35" fmla="*/ 4 h 90"/>
                    <a:gd name="T36" fmla="*/ 1 w 51"/>
                    <a:gd name="T37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" h="90">
                      <a:moveTo>
                        <a:pt x="1" y="0"/>
                      </a:moveTo>
                      <a:lnTo>
                        <a:pt x="0" y="14"/>
                      </a:lnTo>
                      <a:lnTo>
                        <a:pt x="1" y="26"/>
                      </a:lnTo>
                      <a:lnTo>
                        <a:pt x="4" y="39"/>
                      </a:lnTo>
                      <a:lnTo>
                        <a:pt x="7" y="51"/>
                      </a:lnTo>
                      <a:lnTo>
                        <a:pt x="11" y="61"/>
                      </a:lnTo>
                      <a:lnTo>
                        <a:pt x="17" y="71"/>
                      </a:lnTo>
                      <a:lnTo>
                        <a:pt x="25" y="81"/>
                      </a:lnTo>
                      <a:lnTo>
                        <a:pt x="33" y="90"/>
                      </a:lnTo>
                      <a:lnTo>
                        <a:pt x="51" y="71"/>
                      </a:lnTo>
                      <a:lnTo>
                        <a:pt x="43" y="65"/>
                      </a:lnTo>
                      <a:lnTo>
                        <a:pt x="38" y="58"/>
                      </a:lnTo>
                      <a:lnTo>
                        <a:pt x="32" y="51"/>
                      </a:lnTo>
                      <a:lnTo>
                        <a:pt x="29" y="42"/>
                      </a:lnTo>
                      <a:lnTo>
                        <a:pt x="26" y="33"/>
                      </a:lnTo>
                      <a:lnTo>
                        <a:pt x="25" y="24"/>
                      </a:lnTo>
                      <a:lnTo>
                        <a:pt x="25" y="14"/>
                      </a:lnTo>
                      <a:lnTo>
                        <a:pt x="25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8" name="Freeform 177"/>
                <p:cNvSpPr>
                  <a:spLocks/>
                </p:cNvSpPr>
                <p:nvPr/>
              </p:nvSpPr>
              <p:spPr bwMode="auto">
                <a:xfrm>
                  <a:off x="5087" y="2564"/>
                  <a:ext cx="52" cy="91"/>
                </a:xfrm>
                <a:custGeom>
                  <a:avLst/>
                  <a:gdLst>
                    <a:gd name="T0" fmla="*/ 157 w 157"/>
                    <a:gd name="T1" fmla="*/ 4 h 273"/>
                    <a:gd name="T2" fmla="*/ 134 w 157"/>
                    <a:gd name="T3" fmla="*/ 0 h 273"/>
                    <a:gd name="T4" fmla="*/ 127 w 157"/>
                    <a:gd name="T5" fmla="*/ 20 h 273"/>
                    <a:gd name="T6" fmla="*/ 117 w 157"/>
                    <a:gd name="T7" fmla="*/ 39 h 273"/>
                    <a:gd name="T8" fmla="*/ 108 w 157"/>
                    <a:gd name="T9" fmla="*/ 58 h 273"/>
                    <a:gd name="T10" fmla="*/ 98 w 157"/>
                    <a:gd name="T11" fmla="*/ 75 h 273"/>
                    <a:gd name="T12" fmla="*/ 87 w 157"/>
                    <a:gd name="T13" fmla="*/ 93 h 273"/>
                    <a:gd name="T14" fmla="*/ 77 w 157"/>
                    <a:gd name="T15" fmla="*/ 110 h 273"/>
                    <a:gd name="T16" fmla="*/ 67 w 157"/>
                    <a:gd name="T17" fmla="*/ 128 h 273"/>
                    <a:gd name="T18" fmla="*/ 58 w 157"/>
                    <a:gd name="T19" fmla="*/ 142 h 273"/>
                    <a:gd name="T20" fmla="*/ 47 w 157"/>
                    <a:gd name="T21" fmla="*/ 158 h 273"/>
                    <a:gd name="T22" fmla="*/ 38 w 157"/>
                    <a:gd name="T23" fmla="*/ 174 h 273"/>
                    <a:gd name="T24" fmla="*/ 29 w 157"/>
                    <a:gd name="T25" fmla="*/ 190 h 273"/>
                    <a:gd name="T26" fmla="*/ 22 w 157"/>
                    <a:gd name="T27" fmla="*/ 205 h 273"/>
                    <a:gd name="T28" fmla="*/ 15 w 157"/>
                    <a:gd name="T29" fmla="*/ 221 h 273"/>
                    <a:gd name="T30" fmla="*/ 8 w 157"/>
                    <a:gd name="T31" fmla="*/ 237 h 273"/>
                    <a:gd name="T32" fmla="*/ 5 w 157"/>
                    <a:gd name="T33" fmla="*/ 253 h 273"/>
                    <a:gd name="T34" fmla="*/ 0 w 157"/>
                    <a:gd name="T35" fmla="*/ 269 h 273"/>
                    <a:gd name="T36" fmla="*/ 24 w 157"/>
                    <a:gd name="T37" fmla="*/ 273 h 273"/>
                    <a:gd name="T38" fmla="*/ 28 w 157"/>
                    <a:gd name="T39" fmla="*/ 259 h 273"/>
                    <a:gd name="T40" fmla="*/ 31 w 157"/>
                    <a:gd name="T41" fmla="*/ 244 h 273"/>
                    <a:gd name="T42" fmla="*/ 37 w 157"/>
                    <a:gd name="T43" fmla="*/ 229 h 273"/>
                    <a:gd name="T44" fmla="*/ 42 w 157"/>
                    <a:gd name="T45" fmla="*/ 215 h 273"/>
                    <a:gd name="T46" fmla="*/ 50 w 157"/>
                    <a:gd name="T47" fmla="*/ 200 h 273"/>
                    <a:gd name="T48" fmla="*/ 58 w 157"/>
                    <a:gd name="T49" fmla="*/ 186 h 273"/>
                    <a:gd name="T50" fmla="*/ 67 w 157"/>
                    <a:gd name="T51" fmla="*/ 170 h 273"/>
                    <a:gd name="T52" fmla="*/ 77 w 157"/>
                    <a:gd name="T53" fmla="*/ 155 h 273"/>
                    <a:gd name="T54" fmla="*/ 87 w 157"/>
                    <a:gd name="T55" fmla="*/ 139 h 273"/>
                    <a:gd name="T56" fmla="*/ 98 w 157"/>
                    <a:gd name="T57" fmla="*/ 122 h 273"/>
                    <a:gd name="T58" fmla="*/ 108 w 157"/>
                    <a:gd name="T59" fmla="*/ 106 h 273"/>
                    <a:gd name="T60" fmla="*/ 118 w 157"/>
                    <a:gd name="T61" fmla="*/ 88 h 273"/>
                    <a:gd name="T62" fmla="*/ 128 w 157"/>
                    <a:gd name="T63" fmla="*/ 69 h 273"/>
                    <a:gd name="T64" fmla="*/ 138 w 157"/>
                    <a:gd name="T65" fmla="*/ 49 h 273"/>
                    <a:gd name="T66" fmla="*/ 147 w 157"/>
                    <a:gd name="T67" fmla="*/ 29 h 273"/>
                    <a:gd name="T68" fmla="*/ 156 w 157"/>
                    <a:gd name="T69" fmla="*/ 8 h 273"/>
                    <a:gd name="T70" fmla="*/ 134 w 157"/>
                    <a:gd name="T71" fmla="*/ 4 h 273"/>
                    <a:gd name="T72" fmla="*/ 157 w 157"/>
                    <a:gd name="T73" fmla="*/ 4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7" h="273">
                      <a:moveTo>
                        <a:pt x="157" y="4"/>
                      </a:moveTo>
                      <a:lnTo>
                        <a:pt x="134" y="0"/>
                      </a:lnTo>
                      <a:lnTo>
                        <a:pt x="127" y="20"/>
                      </a:lnTo>
                      <a:lnTo>
                        <a:pt x="117" y="39"/>
                      </a:lnTo>
                      <a:lnTo>
                        <a:pt x="108" y="58"/>
                      </a:lnTo>
                      <a:lnTo>
                        <a:pt x="98" y="75"/>
                      </a:lnTo>
                      <a:lnTo>
                        <a:pt x="87" y="93"/>
                      </a:lnTo>
                      <a:lnTo>
                        <a:pt x="77" y="110"/>
                      </a:lnTo>
                      <a:lnTo>
                        <a:pt x="67" y="128"/>
                      </a:lnTo>
                      <a:lnTo>
                        <a:pt x="58" y="142"/>
                      </a:lnTo>
                      <a:lnTo>
                        <a:pt x="47" y="158"/>
                      </a:lnTo>
                      <a:lnTo>
                        <a:pt x="38" y="174"/>
                      </a:lnTo>
                      <a:lnTo>
                        <a:pt x="29" y="190"/>
                      </a:lnTo>
                      <a:lnTo>
                        <a:pt x="22" y="205"/>
                      </a:lnTo>
                      <a:lnTo>
                        <a:pt x="15" y="221"/>
                      </a:lnTo>
                      <a:lnTo>
                        <a:pt x="8" y="237"/>
                      </a:lnTo>
                      <a:lnTo>
                        <a:pt x="5" y="253"/>
                      </a:lnTo>
                      <a:lnTo>
                        <a:pt x="0" y="269"/>
                      </a:lnTo>
                      <a:lnTo>
                        <a:pt x="24" y="273"/>
                      </a:lnTo>
                      <a:lnTo>
                        <a:pt x="28" y="259"/>
                      </a:lnTo>
                      <a:lnTo>
                        <a:pt x="31" y="244"/>
                      </a:lnTo>
                      <a:lnTo>
                        <a:pt x="37" y="229"/>
                      </a:lnTo>
                      <a:lnTo>
                        <a:pt x="42" y="215"/>
                      </a:lnTo>
                      <a:lnTo>
                        <a:pt x="50" y="200"/>
                      </a:lnTo>
                      <a:lnTo>
                        <a:pt x="58" y="186"/>
                      </a:lnTo>
                      <a:lnTo>
                        <a:pt x="67" y="170"/>
                      </a:lnTo>
                      <a:lnTo>
                        <a:pt x="77" y="155"/>
                      </a:lnTo>
                      <a:lnTo>
                        <a:pt x="87" y="139"/>
                      </a:lnTo>
                      <a:lnTo>
                        <a:pt x="98" y="122"/>
                      </a:lnTo>
                      <a:lnTo>
                        <a:pt x="108" y="106"/>
                      </a:lnTo>
                      <a:lnTo>
                        <a:pt x="118" y="88"/>
                      </a:lnTo>
                      <a:lnTo>
                        <a:pt x="128" y="69"/>
                      </a:lnTo>
                      <a:lnTo>
                        <a:pt x="138" y="49"/>
                      </a:lnTo>
                      <a:lnTo>
                        <a:pt x="147" y="29"/>
                      </a:lnTo>
                      <a:lnTo>
                        <a:pt x="156" y="8"/>
                      </a:lnTo>
                      <a:lnTo>
                        <a:pt x="134" y="4"/>
                      </a:lnTo>
                      <a:lnTo>
                        <a:pt x="15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9" name="Freeform 178"/>
                <p:cNvSpPr>
                  <a:spLocks/>
                </p:cNvSpPr>
                <p:nvPr/>
              </p:nvSpPr>
              <p:spPr bwMode="auto">
                <a:xfrm>
                  <a:off x="5132" y="2566"/>
                  <a:ext cx="20" cy="49"/>
                </a:xfrm>
                <a:custGeom>
                  <a:avLst/>
                  <a:gdLst>
                    <a:gd name="T0" fmla="*/ 60 w 60"/>
                    <a:gd name="T1" fmla="*/ 127 h 147"/>
                    <a:gd name="T2" fmla="*/ 54 w 60"/>
                    <a:gd name="T3" fmla="*/ 122 h 147"/>
                    <a:gd name="T4" fmla="*/ 49 w 60"/>
                    <a:gd name="T5" fmla="*/ 118 h 147"/>
                    <a:gd name="T6" fmla="*/ 44 w 60"/>
                    <a:gd name="T7" fmla="*/ 112 h 147"/>
                    <a:gd name="T8" fmla="*/ 39 w 60"/>
                    <a:gd name="T9" fmla="*/ 105 h 147"/>
                    <a:gd name="T10" fmla="*/ 36 w 60"/>
                    <a:gd name="T11" fmla="*/ 100 h 147"/>
                    <a:gd name="T12" fmla="*/ 33 w 60"/>
                    <a:gd name="T13" fmla="*/ 93 h 147"/>
                    <a:gd name="T14" fmla="*/ 32 w 60"/>
                    <a:gd name="T15" fmla="*/ 86 h 147"/>
                    <a:gd name="T16" fmla="*/ 29 w 60"/>
                    <a:gd name="T17" fmla="*/ 77 h 147"/>
                    <a:gd name="T18" fmla="*/ 28 w 60"/>
                    <a:gd name="T19" fmla="*/ 70 h 147"/>
                    <a:gd name="T20" fmla="*/ 26 w 60"/>
                    <a:gd name="T21" fmla="*/ 61 h 147"/>
                    <a:gd name="T22" fmla="*/ 25 w 60"/>
                    <a:gd name="T23" fmla="*/ 52 h 147"/>
                    <a:gd name="T24" fmla="*/ 25 w 60"/>
                    <a:gd name="T25" fmla="*/ 42 h 147"/>
                    <a:gd name="T26" fmla="*/ 25 w 60"/>
                    <a:gd name="T27" fmla="*/ 32 h 147"/>
                    <a:gd name="T28" fmla="*/ 23 w 60"/>
                    <a:gd name="T29" fmla="*/ 22 h 147"/>
                    <a:gd name="T30" fmla="*/ 23 w 60"/>
                    <a:gd name="T31" fmla="*/ 12 h 147"/>
                    <a:gd name="T32" fmla="*/ 23 w 60"/>
                    <a:gd name="T33" fmla="*/ 0 h 147"/>
                    <a:gd name="T34" fmla="*/ 0 w 60"/>
                    <a:gd name="T35" fmla="*/ 0 h 147"/>
                    <a:gd name="T36" fmla="*/ 0 w 60"/>
                    <a:gd name="T37" fmla="*/ 12 h 147"/>
                    <a:gd name="T38" fmla="*/ 0 w 60"/>
                    <a:gd name="T39" fmla="*/ 23 h 147"/>
                    <a:gd name="T40" fmla="*/ 1 w 60"/>
                    <a:gd name="T41" fmla="*/ 33 h 147"/>
                    <a:gd name="T42" fmla="*/ 1 w 60"/>
                    <a:gd name="T43" fmla="*/ 44 h 147"/>
                    <a:gd name="T44" fmla="*/ 3 w 60"/>
                    <a:gd name="T45" fmla="*/ 55 h 147"/>
                    <a:gd name="T46" fmla="*/ 3 w 60"/>
                    <a:gd name="T47" fmla="*/ 64 h 147"/>
                    <a:gd name="T48" fmla="*/ 4 w 60"/>
                    <a:gd name="T49" fmla="*/ 74 h 147"/>
                    <a:gd name="T50" fmla="*/ 6 w 60"/>
                    <a:gd name="T51" fmla="*/ 84 h 147"/>
                    <a:gd name="T52" fmla="*/ 9 w 60"/>
                    <a:gd name="T53" fmla="*/ 92 h 147"/>
                    <a:gd name="T54" fmla="*/ 12 w 60"/>
                    <a:gd name="T55" fmla="*/ 100 h 147"/>
                    <a:gd name="T56" fmla="*/ 16 w 60"/>
                    <a:gd name="T57" fmla="*/ 111 h 147"/>
                    <a:gd name="T58" fmla="*/ 20 w 60"/>
                    <a:gd name="T59" fmla="*/ 118 h 147"/>
                    <a:gd name="T60" fmla="*/ 26 w 60"/>
                    <a:gd name="T61" fmla="*/ 127 h 147"/>
                    <a:gd name="T62" fmla="*/ 32 w 60"/>
                    <a:gd name="T63" fmla="*/ 132 h 147"/>
                    <a:gd name="T64" fmla="*/ 39 w 60"/>
                    <a:gd name="T65" fmla="*/ 140 h 147"/>
                    <a:gd name="T66" fmla="*/ 47 w 60"/>
                    <a:gd name="T67" fmla="*/ 147 h 147"/>
                    <a:gd name="T68" fmla="*/ 60 w 60"/>
                    <a:gd name="T69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147">
                      <a:moveTo>
                        <a:pt x="60" y="127"/>
                      </a:moveTo>
                      <a:lnTo>
                        <a:pt x="54" y="122"/>
                      </a:lnTo>
                      <a:lnTo>
                        <a:pt x="49" y="118"/>
                      </a:lnTo>
                      <a:lnTo>
                        <a:pt x="44" y="112"/>
                      </a:lnTo>
                      <a:lnTo>
                        <a:pt x="39" y="105"/>
                      </a:lnTo>
                      <a:lnTo>
                        <a:pt x="36" y="100"/>
                      </a:lnTo>
                      <a:lnTo>
                        <a:pt x="33" y="93"/>
                      </a:lnTo>
                      <a:lnTo>
                        <a:pt x="32" y="86"/>
                      </a:lnTo>
                      <a:lnTo>
                        <a:pt x="29" y="77"/>
                      </a:lnTo>
                      <a:lnTo>
                        <a:pt x="28" y="70"/>
                      </a:lnTo>
                      <a:lnTo>
                        <a:pt x="26" y="61"/>
                      </a:lnTo>
                      <a:lnTo>
                        <a:pt x="25" y="52"/>
                      </a:lnTo>
                      <a:lnTo>
                        <a:pt x="25" y="42"/>
                      </a:lnTo>
                      <a:lnTo>
                        <a:pt x="25" y="32"/>
                      </a:lnTo>
                      <a:lnTo>
                        <a:pt x="23" y="22"/>
                      </a:lnTo>
                      <a:lnTo>
                        <a:pt x="23" y="12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0" y="23"/>
                      </a:lnTo>
                      <a:lnTo>
                        <a:pt x="1" y="33"/>
                      </a:lnTo>
                      <a:lnTo>
                        <a:pt x="1" y="44"/>
                      </a:lnTo>
                      <a:lnTo>
                        <a:pt x="3" y="55"/>
                      </a:lnTo>
                      <a:lnTo>
                        <a:pt x="3" y="64"/>
                      </a:lnTo>
                      <a:lnTo>
                        <a:pt x="4" y="74"/>
                      </a:lnTo>
                      <a:lnTo>
                        <a:pt x="6" y="84"/>
                      </a:lnTo>
                      <a:lnTo>
                        <a:pt x="9" y="92"/>
                      </a:lnTo>
                      <a:lnTo>
                        <a:pt x="12" y="100"/>
                      </a:lnTo>
                      <a:lnTo>
                        <a:pt x="16" y="111"/>
                      </a:lnTo>
                      <a:lnTo>
                        <a:pt x="20" y="118"/>
                      </a:lnTo>
                      <a:lnTo>
                        <a:pt x="26" y="127"/>
                      </a:lnTo>
                      <a:lnTo>
                        <a:pt x="32" y="132"/>
                      </a:lnTo>
                      <a:lnTo>
                        <a:pt x="39" y="140"/>
                      </a:lnTo>
                      <a:lnTo>
                        <a:pt x="47" y="147"/>
                      </a:lnTo>
                      <a:lnTo>
                        <a:pt x="60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0" name="Freeform 179"/>
                <p:cNvSpPr>
                  <a:spLocks/>
                </p:cNvSpPr>
                <p:nvPr/>
              </p:nvSpPr>
              <p:spPr bwMode="auto">
                <a:xfrm>
                  <a:off x="5147" y="2608"/>
                  <a:ext cx="55" cy="25"/>
                </a:xfrm>
                <a:custGeom>
                  <a:avLst/>
                  <a:gdLst>
                    <a:gd name="T0" fmla="*/ 165 w 165"/>
                    <a:gd name="T1" fmla="*/ 53 h 74"/>
                    <a:gd name="T2" fmla="*/ 165 w 165"/>
                    <a:gd name="T3" fmla="*/ 53 h 74"/>
                    <a:gd name="T4" fmla="*/ 155 w 165"/>
                    <a:gd name="T5" fmla="*/ 48 h 74"/>
                    <a:gd name="T6" fmla="*/ 143 w 165"/>
                    <a:gd name="T7" fmla="*/ 42 h 74"/>
                    <a:gd name="T8" fmla="*/ 133 w 165"/>
                    <a:gd name="T9" fmla="*/ 37 h 74"/>
                    <a:gd name="T10" fmla="*/ 122 w 165"/>
                    <a:gd name="T11" fmla="*/ 33 h 74"/>
                    <a:gd name="T12" fmla="*/ 111 w 165"/>
                    <a:gd name="T13" fmla="*/ 30 h 74"/>
                    <a:gd name="T14" fmla="*/ 101 w 165"/>
                    <a:gd name="T15" fmla="*/ 27 h 74"/>
                    <a:gd name="T16" fmla="*/ 90 w 165"/>
                    <a:gd name="T17" fmla="*/ 24 h 74"/>
                    <a:gd name="T18" fmla="*/ 80 w 165"/>
                    <a:gd name="T19" fmla="*/ 23 h 74"/>
                    <a:gd name="T20" fmla="*/ 71 w 165"/>
                    <a:gd name="T21" fmla="*/ 20 h 74"/>
                    <a:gd name="T22" fmla="*/ 61 w 165"/>
                    <a:gd name="T23" fmla="*/ 17 h 74"/>
                    <a:gd name="T24" fmla="*/ 50 w 165"/>
                    <a:gd name="T25" fmla="*/ 16 h 74"/>
                    <a:gd name="T26" fmla="*/ 42 w 165"/>
                    <a:gd name="T27" fmla="*/ 13 h 74"/>
                    <a:gd name="T28" fmla="*/ 34 w 165"/>
                    <a:gd name="T29" fmla="*/ 10 h 74"/>
                    <a:gd name="T30" fmla="*/ 26 w 165"/>
                    <a:gd name="T31" fmla="*/ 7 h 74"/>
                    <a:gd name="T32" fmla="*/ 20 w 165"/>
                    <a:gd name="T33" fmla="*/ 4 h 74"/>
                    <a:gd name="T34" fmla="*/ 13 w 165"/>
                    <a:gd name="T35" fmla="*/ 0 h 74"/>
                    <a:gd name="T36" fmla="*/ 0 w 165"/>
                    <a:gd name="T37" fmla="*/ 20 h 74"/>
                    <a:gd name="T38" fmla="*/ 8 w 165"/>
                    <a:gd name="T39" fmla="*/ 24 h 74"/>
                    <a:gd name="T40" fmla="*/ 17 w 165"/>
                    <a:gd name="T41" fmla="*/ 29 h 74"/>
                    <a:gd name="T42" fmla="*/ 26 w 165"/>
                    <a:gd name="T43" fmla="*/ 32 h 74"/>
                    <a:gd name="T44" fmla="*/ 34 w 165"/>
                    <a:gd name="T45" fmla="*/ 34 h 74"/>
                    <a:gd name="T46" fmla="*/ 45 w 165"/>
                    <a:gd name="T47" fmla="*/ 39 h 74"/>
                    <a:gd name="T48" fmla="*/ 55 w 165"/>
                    <a:gd name="T49" fmla="*/ 40 h 74"/>
                    <a:gd name="T50" fmla="*/ 65 w 165"/>
                    <a:gd name="T51" fmla="*/ 43 h 74"/>
                    <a:gd name="T52" fmla="*/ 74 w 165"/>
                    <a:gd name="T53" fmla="*/ 45 h 74"/>
                    <a:gd name="T54" fmla="*/ 85 w 165"/>
                    <a:gd name="T55" fmla="*/ 48 h 74"/>
                    <a:gd name="T56" fmla="*/ 94 w 165"/>
                    <a:gd name="T57" fmla="*/ 50 h 74"/>
                    <a:gd name="T58" fmla="*/ 106 w 165"/>
                    <a:gd name="T59" fmla="*/ 53 h 74"/>
                    <a:gd name="T60" fmla="*/ 116 w 165"/>
                    <a:gd name="T61" fmla="*/ 56 h 74"/>
                    <a:gd name="T62" fmla="*/ 125 w 165"/>
                    <a:gd name="T63" fmla="*/ 59 h 74"/>
                    <a:gd name="T64" fmla="*/ 135 w 165"/>
                    <a:gd name="T65" fmla="*/ 64 h 74"/>
                    <a:gd name="T66" fmla="*/ 143 w 165"/>
                    <a:gd name="T67" fmla="*/ 68 h 74"/>
                    <a:gd name="T68" fmla="*/ 152 w 165"/>
                    <a:gd name="T69" fmla="*/ 74 h 74"/>
                    <a:gd name="T70" fmla="*/ 152 w 165"/>
                    <a:gd name="T71" fmla="*/ 72 h 74"/>
                    <a:gd name="T72" fmla="*/ 165 w 165"/>
                    <a:gd name="T73" fmla="*/ 5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74">
                      <a:moveTo>
                        <a:pt x="165" y="53"/>
                      </a:moveTo>
                      <a:lnTo>
                        <a:pt x="165" y="53"/>
                      </a:lnTo>
                      <a:lnTo>
                        <a:pt x="155" y="48"/>
                      </a:lnTo>
                      <a:lnTo>
                        <a:pt x="143" y="42"/>
                      </a:lnTo>
                      <a:lnTo>
                        <a:pt x="133" y="37"/>
                      </a:lnTo>
                      <a:lnTo>
                        <a:pt x="122" y="33"/>
                      </a:lnTo>
                      <a:lnTo>
                        <a:pt x="111" y="30"/>
                      </a:lnTo>
                      <a:lnTo>
                        <a:pt x="101" y="27"/>
                      </a:lnTo>
                      <a:lnTo>
                        <a:pt x="90" y="24"/>
                      </a:lnTo>
                      <a:lnTo>
                        <a:pt x="80" y="23"/>
                      </a:lnTo>
                      <a:lnTo>
                        <a:pt x="71" y="20"/>
                      </a:lnTo>
                      <a:lnTo>
                        <a:pt x="61" y="17"/>
                      </a:lnTo>
                      <a:lnTo>
                        <a:pt x="50" y="16"/>
                      </a:lnTo>
                      <a:lnTo>
                        <a:pt x="42" y="13"/>
                      </a:lnTo>
                      <a:lnTo>
                        <a:pt x="34" y="10"/>
                      </a:lnTo>
                      <a:lnTo>
                        <a:pt x="26" y="7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7" y="29"/>
                      </a:lnTo>
                      <a:lnTo>
                        <a:pt x="26" y="32"/>
                      </a:lnTo>
                      <a:lnTo>
                        <a:pt x="34" y="34"/>
                      </a:lnTo>
                      <a:lnTo>
                        <a:pt x="45" y="39"/>
                      </a:lnTo>
                      <a:lnTo>
                        <a:pt x="55" y="40"/>
                      </a:lnTo>
                      <a:lnTo>
                        <a:pt x="65" y="43"/>
                      </a:lnTo>
                      <a:lnTo>
                        <a:pt x="74" y="45"/>
                      </a:lnTo>
                      <a:lnTo>
                        <a:pt x="85" y="48"/>
                      </a:lnTo>
                      <a:lnTo>
                        <a:pt x="94" y="50"/>
                      </a:lnTo>
                      <a:lnTo>
                        <a:pt x="106" y="53"/>
                      </a:lnTo>
                      <a:lnTo>
                        <a:pt x="116" y="56"/>
                      </a:lnTo>
                      <a:lnTo>
                        <a:pt x="125" y="59"/>
                      </a:lnTo>
                      <a:lnTo>
                        <a:pt x="135" y="64"/>
                      </a:lnTo>
                      <a:lnTo>
                        <a:pt x="143" y="68"/>
                      </a:lnTo>
                      <a:lnTo>
                        <a:pt x="152" y="74"/>
                      </a:lnTo>
                      <a:lnTo>
                        <a:pt x="152" y="72"/>
                      </a:lnTo>
                      <a:lnTo>
                        <a:pt x="165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1" name="Freeform 180"/>
                <p:cNvSpPr>
                  <a:spLocks/>
                </p:cNvSpPr>
                <p:nvPr/>
              </p:nvSpPr>
              <p:spPr bwMode="auto">
                <a:xfrm>
                  <a:off x="5198" y="2626"/>
                  <a:ext cx="17" cy="20"/>
                </a:xfrm>
                <a:custGeom>
                  <a:avLst/>
                  <a:gdLst>
                    <a:gd name="T0" fmla="*/ 50 w 50"/>
                    <a:gd name="T1" fmla="*/ 60 h 61"/>
                    <a:gd name="T2" fmla="*/ 48 w 50"/>
                    <a:gd name="T3" fmla="*/ 51 h 61"/>
                    <a:gd name="T4" fmla="*/ 45 w 50"/>
                    <a:gd name="T5" fmla="*/ 41 h 61"/>
                    <a:gd name="T6" fmla="*/ 42 w 50"/>
                    <a:gd name="T7" fmla="*/ 34 h 61"/>
                    <a:gd name="T8" fmla="*/ 38 w 50"/>
                    <a:gd name="T9" fmla="*/ 25 h 61"/>
                    <a:gd name="T10" fmla="*/ 32 w 50"/>
                    <a:gd name="T11" fmla="*/ 18 h 61"/>
                    <a:gd name="T12" fmla="*/ 26 w 50"/>
                    <a:gd name="T13" fmla="*/ 12 h 61"/>
                    <a:gd name="T14" fmla="*/ 21 w 50"/>
                    <a:gd name="T15" fmla="*/ 5 h 61"/>
                    <a:gd name="T16" fmla="*/ 13 w 50"/>
                    <a:gd name="T17" fmla="*/ 0 h 61"/>
                    <a:gd name="T18" fmla="*/ 0 w 50"/>
                    <a:gd name="T19" fmla="*/ 19 h 61"/>
                    <a:gd name="T20" fmla="*/ 5 w 50"/>
                    <a:gd name="T21" fmla="*/ 24 h 61"/>
                    <a:gd name="T22" fmla="*/ 10 w 50"/>
                    <a:gd name="T23" fmla="*/ 28 h 61"/>
                    <a:gd name="T24" fmla="*/ 15 w 50"/>
                    <a:gd name="T25" fmla="*/ 32 h 61"/>
                    <a:gd name="T26" fmla="*/ 18 w 50"/>
                    <a:gd name="T27" fmla="*/ 38 h 61"/>
                    <a:gd name="T28" fmla="*/ 21 w 50"/>
                    <a:gd name="T29" fmla="*/ 44 h 61"/>
                    <a:gd name="T30" fmla="*/ 23 w 50"/>
                    <a:gd name="T31" fmla="*/ 51 h 61"/>
                    <a:gd name="T32" fmla="*/ 25 w 50"/>
                    <a:gd name="T33" fmla="*/ 56 h 61"/>
                    <a:gd name="T34" fmla="*/ 26 w 50"/>
                    <a:gd name="T35" fmla="*/ 61 h 61"/>
                    <a:gd name="T36" fmla="*/ 50 w 50"/>
                    <a:gd name="T37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61">
                      <a:moveTo>
                        <a:pt x="50" y="60"/>
                      </a:moveTo>
                      <a:lnTo>
                        <a:pt x="48" y="51"/>
                      </a:lnTo>
                      <a:lnTo>
                        <a:pt x="45" y="41"/>
                      </a:lnTo>
                      <a:lnTo>
                        <a:pt x="42" y="34"/>
                      </a:lnTo>
                      <a:lnTo>
                        <a:pt x="38" y="25"/>
                      </a:lnTo>
                      <a:lnTo>
                        <a:pt x="32" y="18"/>
                      </a:lnTo>
                      <a:lnTo>
                        <a:pt x="26" y="12"/>
                      </a:lnTo>
                      <a:lnTo>
                        <a:pt x="21" y="5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5" y="24"/>
                      </a:lnTo>
                      <a:lnTo>
                        <a:pt x="10" y="28"/>
                      </a:lnTo>
                      <a:lnTo>
                        <a:pt x="15" y="32"/>
                      </a:lnTo>
                      <a:lnTo>
                        <a:pt x="18" y="38"/>
                      </a:lnTo>
                      <a:lnTo>
                        <a:pt x="21" y="44"/>
                      </a:lnTo>
                      <a:lnTo>
                        <a:pt x="23" y="51"/>
                      </a:lnTo>
                      <a:lnTo>
                        <a:pt x="25" y="56"/>
                      </a:lnTo>
                      <a:lnTo>
                        <a:pt x="26" y="61"/>
                      </a:lnTo>
                      <a:lnTo>
                        <a:pt x="5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2" name="Freeform 181"/>
                <p:cNvSpPr>
                  <a:spLocks/>
                </p:cNvSpPr>
                <p:nvPr/>
              </p:nvSpPr>
              <p:spPr bwMode="auto">
                <a:xfrm>
                  <a:off x="5206" y="2646"/>
                  <a:ext cx="10" cy="41"/>
                </a:xfrm>
                <a:custGeom>
                  <a:avLst/>
                  <a:gdLst>
                    <a:gd name="T0" fmla="*/ 16 w 29"/>
                    <a:gd name="T1" fmla="*/ 125 h 125"/>
                    <a:gd name="T2" fmla="*/ 20 w 29"/>
                    <a:gd name="T3" fmla="*/ 119 h 125"/>
                    <a:gd name="T4" fmla="*/ 22 w 29"/>
                    <a:gd name="T5" fmla="*/ 112 h 125"/>
                    <a:gd name="T6" fmla="*/ 25 w 29"/>
                    <a:gd name="T7" fmla="*/ 108 h 125"/>
                    <a:gd name="T8" fmla="*/ 26 w 29"/>
                    <a:gd name="T9" fmla="*/ 100 h 125"/>
                    <a:gd name="T10" fmla="*/ 28 w 29"/>
                    <a:gd name="T11" fmla="*/ 93 h 125"/>
                    <a:gd name="T12" fmla="*/ 28 w 29"/>
                    <a:gd name="T13" fmla="*/ 84 h 125"/>
                    <a:gd name="T14" fmla="*/ 28 w 29"/>
                    <a:gd name="T15" fmla="*/ 77 h 125"/>
                    <a:gd name="T16" fmla="*/ 29 w 29"/>
                    <a:gd name="T17" fmla="*/ 70 h 125"/>
                    <a:gd name="T18" fmla="*/ 29 w 29"/>
                    <a:gd name="T19" fmla="*/ 61 h 125"/>
                    <a:gd name="T20" fmla="*/ 28 w 29"/>
                    <a:gd name="T21" fmla="*/ 52 h 125"/>
                    <a:gd name="T22" fmla="*/ 28 w 29"/>
                    <a:gd name="T23" fmla="*/ 45 h 125"/>
                    <a:gd name="T24" fmla="*/ 28 w 29"/>
                    <a:gd name="T25" fmla="*/ 35 h 125"/>
                    <a:gd name="T26" fmla="*/ 26 w 29"/>
                    <a:gd name="T27" fmla="*/ 28 h 125"/>
                    <a:gd name="T28" fmla="*/ 26 w 29"/>
                    <a:gd name="T29" fmla="*/ 19 h 125"/>
                    <a:gd name="T30" fmla="*/ 26 w 29"/>
                    <a:gd name="T31" fmla="*/ 12 h 125"/>
                    <a:gd name="T32" fmla="*/ 25 w 29"/>
                    <a:gd name="T33" fmla="*/ 6 h 125"/>
                    <a:gd name="T34" fmla="*/ 25 w 29"/>
                    <a:gd name="T35" fmla="*/ 0 h 125"/>
                    <a:gd name="T36" fmla="*/ 1 w 29"/>
                    <a:gd name="T37" fmla="*/ 1 h 125"/>
                    <a:gd name="T38" fmla="*/ 3 w 29"/>
                    <a:gd name="T39" fmla="*/ 7 h 125"/>
                    <a:gd name="T40" fmla="*/ 3 w 29"/>
                    <a:gd name="T41" fmla="*/ 15 h 125"/>
                    <a:gd name="T42" fmla="*/ 3 w 29"/>
                    <a:gd name="T43" fmla="*/ 22 h 125"/>
                    <a:gd name="T44" fmla="*/ 4 w 29"/>
                    <a:gd name="T45" fmla="*/ 29 h 125"/>
                    <a:gd name="T46" fmla="*/ 4 w 29"/>
                    <a:gd name="T47" fmla="*/ 36 h 125"/>
                    <a:gd name="T48" fmla="*/ 4 w 29"/>
                    <a:gd name="T49" fmla="*/ 45 h 125"/>
                    <a:gd name="T50" fmla="*/ 4 w 29"/>
                    <a:gd name="T51" fmla="*/ 54 h 125"/>
                    <a:gd name="T52" fmla="*/ 6 w 29"/>
                    <a:gd name="T53" fmla="*/ 61 h 125"/>
                    <a:gd name="T54" fmla="*/ 6 w 29"/>
                    <a:gd name="T55" fmla="*/ 68 h 125"/>
                    <a:gd name="T56" fmla="*/ 4 w 29"/>
                    <a:gd name="T57" fmla="*/ 76 h 125"/>
                    <a:gd name="T58" fmla="*/ 4 w 29"/>
                    <a:gd name="T59" fmla="*/ 83 h 125"/>
                    <a:gd name="T60" fmla="*/ 4 w 29"/>
                    <a:gd name="T61" fmla="*/ 89 h 125"/>
                    <a:gd name="T62" fmla="*/ 3 w 29"/>
                    <a:gd name="T63" fmla="*/ 96 h 125"/>
                    <a:gd name="T64" fmla="*/ 3 w 29"/>
                    <a:gd name="T65" fmla="*/ 100 h 125"/>
                    <a:gd name="T66" fmla="*/ 1 w 29"/>
                    <a:gd name="T67" fmla="*/ 106 h 125"/>
                    <a:gd name="T68" fmla="*/ 0 w 29"/>
                    <a:gd name="T69" fmla="*/ 109 h 125"/>
                    <a:gd name="T70" fmla="*/ 4 w 29"/>
                    <a:gd name="T71" fmla="*/ 103 h 125"/>
                    <a:gd name="T72" fmla="*/ 16 w 29"/>
                    <a:gd name="T73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" h="125">
                      <a:moveTo>
                        <a:pt x="16" y="125"/>
                      </a:moveTo>
                      <a:lnTo>
                        <a:pt x="20" y="119"/>
                      </a:lnTo>
                      <a:lnTo>
                        <a:pt x="22" y="112"/>
                      </a:lnTo>
                      <a:lnTo>
                        <a:pt x="25" y="108"/>
                      </a:lnTo>
                      <a:lnTo>
                        <a:pt x="26" y="100"/>
                      </a:lnTo>
                      <a:lnTo>
                        <a:pt x="28" y="93"/>
                      </a:lnTo>
                      <a:lnTo>
                        <a:pt x="28" y="84"/>
                      </a:lnTo>
                      <a:lnTo>
                        <a:pt x="28" y="77"/>
                      </a:lnTo>
                      <a:lnTo>
                        <a:pt x="29" y="70"/>
                      </a:lnTo>
                      <a:lnTo>
                        <a:pt x="29" y="61"/>
                      </a:lnTo>
                      <a:lnTo>
                        <a:pt x="28" y="52"/>
                      </a:lnTo>
                      <a:lnTo>
                        <a:pt x="28" y="45"/>
                      </a:lnTo>
                      <a:lnTo>
                        <a:pt x="28" y="35"/>
                      </a:lnTo>
                      <a:lnTo>
                        <a:pt x="26" y="28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25" y="6"/>
                      </a:lnTo>
                      <a:lnTo>
                        <a:pt x="25" y="0"/>
                      </a:lnTo>
                      <a:lnTo>
                        <a:pt x="1" y="1"/>
                      </a:lnTo>
                      <a:lnTo>
                        <a:pt x="3" y="7"/>
                      </a:lnTo>
                      <a:lnTo>
                        <a:pt x="3" y="15"/>
                      </a:lnTo>
                      <a:lnTo>
                        <a:pt x="3" y="22"/>
                      </a:lnTo>
                      <a:lnTo>
                        <a:pt x="4" y="29"/>
                      </a:lnTo>
                      <a:lnTo>
                        <a:pt x="4" y="36"/>
                      </a:lnTo>
                      <a:lnTo>
                        <a:pt x="4" y="45"/>
                      </a:lnTo>
                      <a:lnTo>
                        <a:pt x="4" y="54"/>
                      </a:lnTo>
                      <a:lnTo>
                        <a:pt x="6" y="61"/>
                      </a:lnTo>
                      <a:lnTo>
                        <a:pt x="6" y="68"/>
                      </a:lnTo>
                      <a:lnTo>
                        <a:pt x="4" y="76"/>
                      </a:lnTo>
                      <a:lnTo>
                        <a:pt x="4" y="83"/>
                      </a:lnTo>
                      <a:lnTo>
                        <a:pt x="4" y="89"/>
                      </a:lnTo>
                      <a:lnTo>
                        <a:pt x="3" y="96"/>
                      </a:lnTo>
                      <a:lnTo>
                        <a:pt x="3" y="100"/>
                      </a:lnTo>
                      <a:lnTo>
                        <a:pt x="1" y="106"/>
                      </a:lnTo>
                      <a:lnTo>
                        <a:pt x="0" y="109"/>
                      </a:lnTo>
                      <a:lnTo>
                        <a:pt x="4" y="103"/>
                      </a:lnTo>
                      <a:lnTo>
                        <a:pt x="16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3" name="Freeform 182"/>
                <p:cNvSpPr>
                  <a:spLocks/>
                </p:cNvSpPr>
                <p:nvPr/>
              </p:nvSpPr>
              <p:spPr bwMode="auto">
                <a:xfrm>
                  <a:off x="5178" y="2680"/>
                  <a:ext cx="34" cy="15"/>
                </a:xfrm>
                <a:custGeom>
                  <a:avLst/>
                  <a:gdLst>
                    <a:gd name="T0" fmla="*/ 0 w 102"/>
                    <a:gd name="T1" fmla="*/ 28 h 44"/>
                    <a:gd name="T2" fmla="*/ 10 w 102"/>
                    <a:gd name="T3" fmla="*/ 42 h 44"/>
                    <a:gd name="T4" fmla="*/ 20 w 102"/>
                    <a:gd name="T5" fmla="*/ 44 h 44"/>
                    <a:gd name="T6" fmla="*/ 32 w 102"/>
                    <a:gd name="T7" fmla="*/ 42 h 44"/>
                    <a:gd name="T8" fmla="*/ 44 w 102"/>
                    <a:gd name="T9" fmla="*/ 42 h 44"/>
                    <a:gd name="T10" fmla="*/ 55 w 102"/>
                    <a:gd name="T11" fmla="*/ 40 h 44"/>
                    <a:gd name="T12" fmla="*/ 67 w 102"/>
                    <a:gd name="T13" fmla="*/ 37 h 44"/>
                    <a:gd name="T14" fmla="*/ 79 w 102"/>
                    <a:gd name="T15" fmla="*/ 32 h 44"/>
                    <a:gd name="T16" fmla="*/ 90 w 102"/>
                    <a:gd name="T17" fmla="*/ 28 h 44"/>
                    <a:gd name="T18" fmla="*/ 102 w 102"/>
                    <a:gd name="T19" fmla="*/ 22 h 44"/>
                    <a:gd name="T20" fmla="*/ 90 w 102"/>
                    <a:gd name="T21" fmla="*/ 0 h 44"/>
                    <a:gd name="T22" fmla="*/ 80 w 102"/>
                    <a:gd name="T23" fmla="*/ 8 h 44"/>
                    <a:gd name="T24" fmla="*/ 70 w 102"/>
                    <a:gd name="T25" fmla="*/ 12 h 44"/>
                    <a:gd name="T26" fmla="*/ 60 w 102"/>
                    <a:gd name="T27" fmla="*/ 15 h 44"/>
                    <a:gd name="T28" fmla="*/ 50 w 102"/>
                    <a:gd name="T29" fmla="*/ 16 h 44"/>
                    <a:gd name="T30" fmla="*/ 39 w 102"/>
                    <a:gd name="T31" fmla="*/ 19 h 44"/>
                    <a:gd name="T32" fmla="*/ 31 w 102"/>
                    <a:gd name="T33" fmla="*/ 21 h 44"/>
                    <a:gd name="T34" fmla="*/ 22 w 102"/>
                    <a:gd name="T35" fmla="*/ 19 h 44"/>
                    <a:gd name="T36" fmla="*/ 13 w 102"/>
                    <a:gd name="T37" fmla="*/ 19 h 44"/>
                    <a:gd name="T38" fmla="*/ 22 w 102"/>
                    <a:gd name="T39" fmla="*/ 35 h 44"/>
                    <a:gd name="T40" fmla="*/ 0 w 102"/>
                    <a:gd name="T41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2" h="44">
                      <a:moveTo>
                        <a:pt x="0" y="28"/>
                      </a:moveTo>
                      <a:lnTo>
                        <a:pt x="10" y="42"/>
                      </a:lnTo>
                      <a:lnTo>
                        <a:pt x="20" y="44"/>
                      </a:lnTo>
                      <a:lnTo>
                        <a:pt x="32" y="42"/>
                      </a:lnTo>
                      <a:lnTo>
                        <a:pt x="44" y="42"/>
                      </a:lnTo>
                      <a:lnTo>
                        <a:pt x="55" y="40"/>
                      </a:lnTo>
                      <a:lnTo>
                        <a:pt x="67" y="37"/>
                      </a:lnTo>
                      <a:lnTo>
                        <a:pt x="79" y="32"/>
                      </a:lnTo>
                      <a:lnTo>
                        <a:pt x="90" y="28"/>
                      </a:lnTo>
                      <a:lnTo>
                        <a:pt x="102" y="22"/>
                      </a:lnTo>
                      <a:lnTo>
                        <a:pt x="90" y="0"/>
                      </a:lnTo>
                      <a:lnTo>
                        <a:pt x="80" y="8"/>
                      </a:lnTo>
                      <a:lnTo>
                        <a:pt x="70" y="12"/>
                      </a:lnTo>
                      <a:lnTo>
                        <a:pt x="60" y="15"/>
                      </a:lnTo>
                      <a:lnTo>
                        <a:pt x="50" y="16"/>
                      </a:lnTo>
                      <a:lnTo>
                        <a:pt x="39" y="19"/>
                      </a:lnTo>
                      <a:lnTo>
                        <a:pt x="31" y="21"/>
                      </a:lnTo>
                      <a:lnTo>
                        <a:pt x="22" y="19"/>
                      </a:lnTo>
                      <a:lnTo>
                        <a:pt x="13" y="19"/>
                      </a:lnTo>
                      <a:lnTo>
                        <a:pt x="22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4" name="Freeform 183"/>
                <p:cNvSpPr>
                  <a:spLocks/>
                </p:cNvSpPr>
                <p:nvPr/>
              </p:nvSpPr>
              <p:spPr bwMode="auto">
                <a:xfrm>
                  <a:off x="5170" y="2651"/>
                  <a:ext cx="17" cy="41"/>
                </a:xfrm>
                <a:custGeom>
                  <a:avLst/>
                  <a:gdLst>
                    <a:gd name="T0" fmla="*/ 0 w 51"/>
                    <a:gd name="T1" fmla="*/ 18 h 123"/>
                    <a:gd name="T2" fmla="*/ 6 w 51"/>
                    <a:gd name="T3" fmla="*/ 23 h 123"/>
                    <a:gd name="T4" fmla="*/ 11 w 51"/>
                    <a:gd name="T5" fmla="*/ 26 h 123"/>
                    <a:gd name="T6" fmla="*/ 13 w 51"/>
                    <a:gd name="T7" fmla="*/ 30 h 123"/>
                    <a:gd name="T8" fmla="*/ 16 w 51"/>
                    <a:gd name="T9" fmla="*/ 36 h 123"/>
                    <a:gd name="T10" fmla="*/ 19 w 51"/>
                    <a:gd name="T11" fmla="*/ 42 h 123"/>
                    <a:gd name="T12" fmla="*/ 22 w 51"/>
                    <a:gd name="T13" fmla="*/ 49 h 123"/>
                    <a:gd name="T14" fmla="*/ 24 w 51"/>
                    <a:gd name="T15" fmla="*/ 55 h 123"/>
                    <a:gd name="T16" fmla="*/ 25 w 51"/>
                    <a:gd name="T17" fmla="*/ 62 h 123"/>
                    <a:gd name="T18" fmla="*/ 27 w 51"/>
                    <a:gd name="T19" fmla="*/ 69 h 123"/>
                    <a:gd name="T20" fmla="*/ 27 w 51"/>
                    <a:gd name="T21" fmla="*/ 97 h 123"/>
                    <a:gd name="T22" fmla="*/ 25 w 51"/>
                    <a:gd name="T23" fmla="*/ 103 h 123"/>
                    <a:gd name="T24" fmla="*/ 24 w 51"/>
                    <a:gd name="T25" fmla="*/ 110 h 123"/>
                    <a:gd name="T26" fmla="*/ 22 w 51"/>
                    <a:gd name="T27" fmla="*/ 116 h 123"/>
                    <a:gd name="T28" fmla="*/ 44 w 51"/>
                    <a:gd name="T29" fmla="*/ 123 h 123"/>
                    <a:gd name="T30" fmla="*/ 47 w 51"/>
                    <a:gd name="T31" fmla="*/ 116 h 123"/>
                    <a:gd name="T32" fmla="*/ 48 w 51"/>
                    <a:gd name="T33" fmla="*/ 109 h 123"/>
                    <a:gd name="T34" fmla="*/ 50 w 51"/>
                    <a:gd name="T35" fmla="*/ 100 h 123"/>
                    <a:gd name="T36" fmla="*/ 51 w 51"/>
                    <a:gd name="T37" fmla="*/ 91 h 123"/>
                    <a:gd name="T38" fmla="*/ 51 w 51"/>
                    <a:gd name="T39" fmla="*/ 75 h 123"/>
                    <a:gd name="T40" fmla="*/ 50 w 51"/>
                    <a:gd name="T41" fmla="*/ 66 h 123"/>
                    <a:gd name="T42" fmla="*/ 48 w 51"/>
                    <a:gd name="T43" fmla="*/ 58 h 123"/>
                    <a:gd name="T44" fmla="*/ 47 w 51"/>
                    <a:gd name="T45" fmla="*/ 49 h 123"/>
                    <a:gd name="T46" fmla="*/ 44 w 51"/>
                    <a:gd name="T47" fmla="*/ 40 h 123"/>
                    <a:gd name="T48" fmla="*/ 41 w 51"/>
                    <a:gd name="T49" fmla="*/ 33 h 123"/>
                    <a:gd name="T50" fmla="*/ 37 w 51"/>
                    <a:gd name="T51" fmla="*/ 26 h 123"/>
                    <a:gd name="T52" fmla="*/ 34 w 51"/>
                    <a:gd name="T53" fmla="*/ 18 h 123"/>
                    <a:gd name="T54" fmla="*/ 28 w 51"/>
                    <a:gd name="T55" fmla="*/ 10 h 123"/>
                    <a:gd name="T56" fmla="*/ 21 w 51"/>
                    <a:gd name="T57" fmla="*/ 4 h 123"/>
                    <a:gd name="T58" fmla="*/ 15 w 51"/>
                    <a:gd name="T59" fmla="*/ 0 h 123"/>
                    <a:gd name="T60" fmla="*/ 0 w 51"/>
                    <a:gd name="T61" fmla="*/ 18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1" h="123">
                      <a:moveTo>
                        <a:pt x="0" y="18"/>
                      </a:moveTo>
                      <a:lnTo>
                        <a:pt x="6" y="23"/>
                      </a:lnTo>
                      <a:lnTo>
                        <a:pt x="11" y="26"/>
                      </a:lnTo>
                      <a:lnTo>
                        <a:pt x="13" y="30"/>
                      </a:lnTo>
                      <a:lnTo>
                        <a:pt x="16" y="36"/>
                      </a:lnTo>
                      <a:lnTo>
                        <a:pt x="19" y="42"/>
                      </a:lnTo>
                      <a:lnTo>
                        <a:pt x="22" y="49"/>
                      </a:lnTo>
                      <a:lnTo>
                        <a:pt x="24" y="55"/>
                      </a:lnTo>
                      <a:lnTo>
                        <a:pt x="25" y="62"/>
                      </a:lnTo>
                      <a:lnTo>
                        <a:pt x="27" y="69"/>
                      </a:lnTo>
                      <a:lnTo>
                        <a:pt x="27" y="97"/>
                      </a:lnTo>
                      <a:lnTo>
                        <a:pt x="25" y="103"/>
                      </a:lnTo>
                      <a:lnTo>
                        <a:pt x="24" y="110"/>
                      </a:lnTo>
                      <a:lnTo>
                        <a:pt x="22" y="116"/>
                      </a:lnTo>
                      <a:lnTo>
                        <a:pt x="44" y="123"/>
                      </a:lnTo>
                      <a:lnTo>
                        <a:pt x="47" y="116"/>
                      </a:lnTo>
                      <a:lnTo>
                        <a:pt x="48" y="109"/>
                      </a:lnTo>
                      <a:lnTo>
                        <a:pt x="50" y="100"/>
                      </a:lnTo>
                      <a:lnTo>
                        <a:pt x="51" y="91"/>
                      </a:lnTo>
                      <a:lnTo>
                        <a:pt x="51" y="75"/>
                      </a:lnTo>
                      <a:lnTo>
                        <a:pt x="50" y="66"/>
                      </a:lnTo>
                      <a:lnTo>
                        <a:pt x="48" y="58"/>
                      </a:lnTo>
                      <a:lnTo>
                        <a:pt x="47" y="49"/>
                      </a:lnTo>
                      <a:lnTo>
                        <a:pt x="44" y="40"/>
                      </a:lnTo>
                      <a:lnTo>
                        <a:pt x="41" y="33"/>
                      </a:lnTo>
                      <a:lnTo>
                        <a:pt x="37" y="26"/>
                      </a:lnTo>
                      <a:lnTo>
                        <a:pt x="34" y="18"/>
                      </a:lnTo>
                      <a:lnTo>
                        <a:pt x="28" y="10"/>
                      </a:lnTo>
                      <a:lnTo>
                        <a:pt x="21" y="4"/>
                      </a:lnTo>
                      <a:lnTo>
                        <a:pt x="15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5" name="Freeform 184"/>
                <p:cNvSpPr>
                  <a:spLocks/>
                </p:cNvSpPr>
                <p:nvPr/>
              </p:nvSpPr>
              <p:spPr bwMode="auto">
                <a:xfrm>
                  <a:off x="5129" y="2643"/>
                  <a:ext cx="46" cy="14"/>
                </a:xfrm>
                <a:custGeom>
                  <a:avLst/>
                  <a:gdLst>
                    <a:gd name="T0" fmla="*/ 8 w 138"/>
                    <a:gd name="T1" fmla="*/ 38 h 42"/>
                    <a:gd name="T2" fmla="*/ 17 w 138"/>
                    <a:gd name="T3" fmla="*/ 34 h 42"/>
                    <a:gd name="T4" fmla="*/ 24 w 138"/>
                    <a:gd name="T5" fmla="*/ 32 h 42"/>
                    <a:gd name="T6" fmla="*/ 32 w 138"/>
                    <a:gd name="T7" fmla="*/ 29 h 42"/>
                    <a:gd name="T8" fmla="*/ 39 w 138"/>
                    <a:gd name="T9" fmla="*/ 28 h 42"/>
                    <a:gd name="T10" fmla="*/ 46 w 138"/>
                    <a:gd name="T11" fmla="*/ 26 h 42"/>
                    <a:gd name="T12" fmla="*/ 55 w 138"/>
                    <a:gd name="T13" fmla="*/ 25 h 42"/>
                    <a:gd name="T14" fmla="*/ 62 w 138"/>
                    <a:gd name="T15" fmla="*/ 25 h 42"/>
                    <a:gd name="T16" fmla="*/ 77 w 138"/>
                    <a:gd name="T17" fmla="*/ 25 h 42"/>
                    <a:gd name="T18" fmla="*/ 83 w 138"/>
                    <a:gd name="T19" fmla="*/ 25 h 42"/>
                    <a:gd name="T20" fmla="*/ 90 w 138"/>
                    <a:gd name="T21" fmla="*/ 26 h 42"/>
                    <a:gd name="T22" fmla="*/ 97 w 138"/>
                    <a:gd name="T23" fmla="*/ 28 h 42"/>
                    <a:gd name="T24" fmla="*/ 104 w 138"/>
                    <a:gd name="T25" fmla="*/ 31 h 42"/>
                    <a:gd name="T26" fmla="*/ 112 w 138"/>
                    <a:gd name="T27" fmla="*/ 34 h 42"/>
                    <a:gd name="T28" fmla="*/ 118 w 138"/>
                    <a:gd name="T29" fmla="*/ 38 h 42"/>
                    <a:gd name="T30" fmla="*/ 123 w 138"/>
                    <a:gd name="T31" fmla="*/ 42 h 42"/>
                    <a:gd name="T32" fmla="*/ 138 w 138"/>
                    <a:gd name="T33" fmla="*/ 24 h 42"/>
                    <a:gd name="T34" fmla="*/ 129 w 138"/>
                    <a:gd name="T35" fmla="*/ 18 h 42"/>
                    <a:gd name="T36" fmla="*/ 122 w 138"/>
                    <a:gd name="T37" fmla="*/ 13 h 42"/>
                    <a:gd name="T38" fmla="*/ 113 w 138"/>
                    <a:gd name="T39" fmla="*/ 9 h 42"/>
                    <a:gd name="T40" fmla="*/ 104 w 138"/>
                    <a:gd name="T41" fmla="*/ 5 h 42"/>
                    <a:gd name="T42" fmla="*/ 96 w 138"/>
                    <a:gd name="T43" fmla="*/ 3 h 42"/>
                    <a:gd name="T44" fmla="*/ 87 w 138"/>
                    <a:gd name="T45" fmla="*/ 2 h 42"/>
                    <a:gd name="T46" fmla="*/ 78 w 138"/>
                    <a:gd name="T47" fmla="*/ 2 h 42"/>
                    <a:gd name="T48" fmla="*/ 70 w 138"/>
                    <a:gd name="T49" fmla="*/ 0 h 42"/>
                    <a:gd name="T50" fmla="*/ 61 w 138"/>
                    <a:gd name="T51" fmla="*/ 2 h 42"/>
                    <a:gd name="T52" fmla="*/ 52 w 138"/>
                    <a:gd name="T53" fmla="*/ 2 h 42"/>
                    <a:gd name="T54" fmla="*/ 43 w 138"/>
                    <a:gd name="T55" fmla="*/ 3 h 42"/>
                    <a:gd name="T56" fmla="*/ 33 w 138"/>
                    <a:gd name="T57" fmla="*/ 5 h 42"/>
                    <a:gd name="T58" fmla="*/ 26 w 138"/>
                    <a:gd name="T59" fmla="*/ 8 h 42"/>
                    <a:gd name="T60" fmla="*/ 17 w 138"/>
                    <a:gd name="T61" fmla="*/ 10 h 42"/>
                    <a:gd name="T62" fmla="*/ 8 w 138"/>
                    <a:gd name="T63" fmla="*/ 12 h 42"/>
                    <a:gd name="T64" fmla="*/ 0 w 138"/>
                    <a:gd name="T65" fmla="*/ 16 h 42"/>
                    <a:gd name="T66" fmla="*/ 8 w 138"/>
                    <a:gd name="T6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8" h="42">
                      <a:moveTo>
                        <a:pt x="8" y="38"/>
                      </a:move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9"/>
                      </a:lnTo>
                      <a:lnTo>
                        <a:pt x="39" y="28"/>
                      </a:lnTo>
                      <a:lnTo>
                        <a:pt x="46" y="26"/>
                      </a:lnTo>
                      <a:lnTo>
                        <a:pt x="55" y="25"/>
                      </a:lnTo>
                      <a:lnTo>
                        <a:pt x="62" y="25"/>
                      </a:lnTo>
                      <a:lnTo>
                        <a:pt x="77" y="25"/>
                      </a:lnTo>
                      <a:lnTo>
                        <a:pt x="83" y="25"/>
                      </a:lnTo>
                      <a:lnTo>
                        <a:pt x="90" y="26"/>
                      </a:lnTo>
                      <a:lnTo>
                        <a:pt x="97" y="28"/>
                      </a:lnTo>
                      <a:lnTo>
                        <a:pt x="104" y="31"/>
                      </a:lnTo>
                      <a:lnTo>
                        <a:pt x="112" y="34"/>
                      </a:lnTo>
                      <a:lnTo>
                        <a:pt x="118" y="38"/>
                      </a:lnTo>
                      <a:lnTo>
                        <a:pt x="123" y="42"/>
                      </a:lnTo>
                      <a:lnTo>
                        <a:pt x="138" y="24"/>
                      </a:lnTo>
                      <a:lnTo>
                        <a:pt x="129" y="18"/>
                      </a:lnTo>
                      <a:lnTo>
                        <a:pt x="122" y="13"/>
                      </a:lnTo>
                      <a:lnTo>
                        <a:pt x="113" y="9"/>
                      </a:lnTo>
                      <a:lnTo>
                        <a:pt x="104" y="5"/>
                      </a:lnTo>
                      <a:lnTo>
                        <a:pt x="96" y="3"/>
                      </a:lnTo>
                      <a:lnTo>
                        <a:pt x="87" y="2"/>
                      </a:lnTo>
                      <a:lnTo>
                        <a:pt x="78" y="2"/>
                      </a:lnTo>
                      <a:lnTo>
                        <a:pt x="70" y="0"/>
                      </a:lnTo>
                      <a:lnTo>
                        <a:pt x="61" y="2"/>
                      </a:lnTo>
                      <a:lnTo>
                        <a:pt x="52" y="2"/>
                      </a:lnTo>
                      <a:lnTo>
                        <a:pt x="43" y="3"/>
                      </a:lnTo>
                      <a:lnTo>
                        <a:pt x="33" y="5"/>
                      </a:lnTo>
                      <a:lnTo>
                        <a:pt x="26" y="8"/>
                      </a:lnTo>
                      <a:lnTo>
                        <a:pt x="17" y="10"/>
                      </a:lnTo>
                      <a:lnTo>
                        <a:pt x="8" y="12"/>
                      </a:lnTo>
                      <a:lnTo>
                        <a:pt x="0" y="16"/>
                      </a:lnTo>
                      <a:lnTo>
                        <a:pt x="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6" name="Freeform 185"/>
                <p:cNvSpPr>
                  <a:spLocks/>
                </p:cNvSpPr>
                <p:nvPr/>
              </p:nvSpPr>
              <p:spPr bwMode="auto">
                <a:xfrm>
                  <a:off x="5097" y="2648"/>
                  <a:ext cx="35" cy="36"/>
                </a:xfrm>
                <a:custGeom>
                  <a:avLst/>
                  <a:gdLst>
                    <a:gd name="T0" fmla="*/ 1 w 104"/>
                    <a:gd name="T1" fmla="*/ 108 h 108"/>
                    <a:gd name="T2" fmla="*/ 20 w 104"/>
                    <a:gd name="T3" fmla="*/ 105 h 108"/>
                    <a:gd name="T4" fmla="*/ 29 w 104"/>
                    <a:gd name="T5" fmla="*/ 90 h 108"/>
                    <a:gd name="T6" fmla="*/ 38 w 104"/>
                    <a:gd name="T7" fmla="*/ 77 h 108"/>
                    <a:gd name="T8" fmla="*/ 48 w 104"/>
                    <a:gd name="T9" fmla="*/ 66 h 108"/>
                    <a:gd name="T10" fmla="*/ 58 w 104"/>
                    <a:gd name="T11" fmla="*/ 54 h 108"/>
                    <a:gd name="T12" fmla="*/ 68 w 104"/>
                    <a:gd name="T13" fmla="*/ 44 h 108"/>
                    <a:gd name="T14" fmla="*/ 78 w 104"/>
                    <a:gd name="T15" fmla="*/ 35 h 108"/>
                    <a:gd name="T16" fmla="*/ 91 w 104"/>
                    <a:gd name="T17" fmla="*/ 28 h 108"/>
                    <a:gd name="T18" fmla="*/ 104 w 104"/>
                    <a:gd name="T19" fmla="*/ 22 h 108"/>
                    <a:gd name="T20" fmla="*/ 96 w 104"/>
                    <a:gd name="T21" fmla="*/ 0 h 108"/>
                    <a:gd name="T22" fmla="*/ 81 w 104"/>
                    <a:gd name="T23" fmla="*/ 8 h 108"/>
                    <a:gd name="T24" fmla="*/ 67 w 104"/>
                    <a:gd name="T25" fmla="*/ 16 h 108"/>
                    <a:gd name="T26" fmla="*/ 52 w 104"/>
                    <a:gd name="T27" fmla="*/ 26 h 108"/>
                    <a:gd name="T28" fmla="*/ 40 w 104"/>
                    <a:gd name="T29" fmla="*/ 38 h 108"/>
                    <a:gd name="T30" fmla="*/ 29 w 104"/>
                    <a:gd name="T31" fmla="*/ 50 h 108"/>
                    <a:gd name="T32" fmla="*/ 19 w 104"/>
                    <a:gd name="T33" fmla="*/ 64 h 108"/>
                    <a:gd name="T34" fmla="*/ 8 w 104"/>
                    <a:gd name="T35" fmla="*/ 79 h 108"/>
                    <a:gd name="T36" fmla="*/ 0 w 104"/>
                    <a:gd name="T37" fmla="*/ 93 h 108"/>
                    <a:gd name="T38" fmla="*/ 19 w 104"/>
                    <a:gd name="T39" fmla="*/ 89 h 108"/>
                    <a:gd name="T40" fmla="*/ 1 w 104"/>
                    <a:gd name="T4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108">
                      <a:moveTo>
                        <a:pt x="1" y="108"/>
                      </a:moveTo>
                      <a:lnTo>
                        <a:pt x="20" y="105"/>
                      </a:lnTo>
                      <a:lnTo>
                        <a:pt x="29" y="90"/>
                      </a:lnTo>
                      <a:lnTo>
                        <a:pt x="38" y="77"/>
                      </a:lnTo>
                      <a:lnTo>
                        <a:pt x="48" y="66"/>
                      </a:lnTo>
                      <a:lnTo>
                        <a:pt x="58" y="54"/>
                      </a:lnTo>
                      <a:lnTo>
                        <a:pt x="68" y="44"/>
                      </a:lnTo>
                      <a:lnTo>
                        <a:pt x="78" y="35"/>
                      </a:lnTo>
                      <a:lnTo>
                        <a:pt x="91" y="28"/>
                      </a:lnTo>
                      <a:lnTo>
                        <a:pt x="104" y="22"/>
                      </a:lnTo>
                      <a:lnTo>
                        <a:pt x="96" y="0"/>
                      </a:lnTo>
                      <a:lnTo>
                        <a:pt x="81" y="8"/>
                      </a:lnTo>
                      <a:lnTo>
                        <a:pt x="67" y="16"/>
                      </a:lnTo>
                      <a:lnTo>
                        <a:pt x="52" y="26"/>
                      </a:lnTo>
                      <a:lnTo>
                        <a:pt x="40" y="38"/>
                      </a:lnTo>
                      <a:lnTo>
                        <a:pt x="29" y="50"/>
                      </a:lnTo>
                      <a:lnTo>
                        <a:pt x="19" y="64"/>
                      </a:lnTo>
                      <a:lnTo>
                        <a:pt x="8" y="79"/>
                      </a:lnTo>
                      <a:lnTo>
                        <a:pt x="0" y="93"/>
                      </a:lnTo>
                      <a:lnTo>
                        <a:pt x="19" y="89"/>
                      </a:lnTo>
                      <a:lnTo>
                        <a:pt x="1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7" name="Freeform 186"/>
                <p:cNvSpPr>
                  <a:spLocks/>
                </p:cNvSpPr>
                <p:nvPr/>
              </p:nvSpPr>
              <p:spPr bwMode="auto">
                <a:xfrm>
                  <a:off x="5117" y="2703"/>
                  <a:ext cx="5" cy="8"/>
                </a:xfrm>
                <a:custGeom>
                  <a:avLst/>
                  <a:gdLst>
                    <a:gd name="T0" fmla="*/ 17 w 17"/>
                    <a:gd name="T1" fmla="*/ 2 h 22"/>
                    <a:gd name="T2" fmla="*/ 12 w 17"/>
                    <a:gd name="T3" fmla="*/ 0 h 22"/>
                    <a:gd name="T4" fmla="*/ 9 w 17"/>
                    <a:gd name="T5" fmla="*/ 0 h 22"/>
                    <a:gd name="T6" fmla="*/ 4 w 17"/>
                    <a:gd name="T7" fmla="*/ 3 h 22"/>
                    <a:gd name="T8" fmla="*/ 1 w 17"/>
                    <a:gd name="T9" fmla="*/ 6 h 22"/>
                    <a:gd name="T10" fmla="*/ 0 w 17"/>
                    <a:gd name="T11" fmla="*/ 10 h 22"/>
                    <a:gd name="T12" fmla="*/ 0 w 17"/>
                    <a:gd name="T13" fmla="*/ 15 h 22"/>
                    <a:gd name="T14" fmla="*/ 1 w 17"/>
                    <a:gd name="T15" fmla="*/ 19 h 22"/>
                    <a:gd name="T16" fmla="*/ 4 w 17"/>
                    <a:gd name="T17" fmla="*/ 22 h 22"/>
                    <a:gd name="T18" fmla="*/ 17 w 17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2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2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8" name="Freeform 187"/>
                <p:cNvSpPr>
                  <a:spLocks/>
                </p:cNvSpPr>
                <p:nvPr/>
              </p:nvSpPr>
              <p:spPr bwMode="auto">
                <a:xfrm>
                  <a:off x="5118" y="2704"/>
                  <a:ext cx="41" cy="13"/>
                </a:xfrm>
                <a:custGeom>
                  <a:avLst/>
                  <a:gdLst>
                    <a:gd name="T0" fmla="*/ 117 w 122"/>
                    <a:gd name="T1" fmla="*/ 10 h 39"/>
                    <a:gd name="T2" fmla="*/ 109 w 122"/>
                    <a:gd name="T3" fmla="*/ 11 h 39"/>
                    <a:gd name="T4" fmla="*/ 102 w 122"/>
                    <a:gd name="T5" fmla="*/ 14 h 39"/>
                    <a:gd name="T6" fmla="*/ 95 w 122"/>
                    <a:gd name="T7" fmla="*/ 14 h 39"/>
                    <a:gd name="T8" fmla="*/ 88 w 122"/>
                    <a:gd name="T9" fmla="*/ 16 h 39"/>
                    <a:gd name="T10" fmla="*/ 82 w 122"/>
                    <a:gd name="T11" fmla="*/ 17 h 39"/>
                    <a:gd name="T12" fmla="*/ 67 w 122"/>
                    <a:gd name="T13" fmla="*/ 17 h 39"/>
                    <a:gd name="T14" fmla="*/ 61 w 122"/>
                    <a:gd name="T15" fmla="*/ 16 h 39"/>
                    <a:gd name="T16" fmla="*/ 56 w 122"/>
                    <a:gd name="T17" fmla="*/ 16 h 39"/>
                    <a:gd name="T18" fmla="*/ 48 w 122"/>
                    <a:gd name="T19" fmla="*/ 14 h 39"/>
                    <a:gd name="T20" fmla="*/ 42 w 122"/>
                    <a:gd name="T21" fmla="*/ 13 h 39"/>
                    <a:gd name="T22" fmla="*/ 37 w 122"/>
                    <a:gd name="T23" fmla="*/ 11 h 39"/>
                    <a:gd name="T24" fmla="*/ 31 w 122"/>
                    <a:gd name="T25" fmla="*/ 8 h 39"/>
                    <a:gd name="T26" fmla="*/ 24 w 122"/>
                    <a:gd name="T27" fmla="*/ 5 h 39"/>
                    <a:gd name="T28" fmla="*/ 19 w 122"/>
                    <a:gd name="T29" fmla="*/ 4 h 39"/>
                    <a:gd name="T30" fmla="*/ 13 w 122"/>
                    <a:gd name="T31" fmla="*/ 0 h 39"/>
                    <a:gd name="T32" fmla="*/ 0 w 122"/>
                    <a:gd name="T33" fmla="*/ 20 h 39"/>
                    <a:gd name="T34" fmla="*/ 8 w 122"/>
                    <a:gd name="T35" fmla="*/ 24 h 39"/>
                    <a:gd name="T36" fmla="*/ 15 w 122"/>
                    <a:gd name="T37" fmla="*/ 27 h 39"/>
                    <a:gd name="T38" fmla="*/ 22 w 122"/>
                    <a:gd name="T39" fmla="*/ 30 h 39"/>
                    <a:gd name="T40" fmla="*/ 29 w 122"/>
                    <a:gd name="T41" fmla="*/ 33 h 39"/>
                    <a:gd name="T42" fmla="*/ 37 w 122"/>
                    <a:gd name="T43" fmla="*/ 34 h 39"/>
                    <a:gd name="T44" fmla="*/ 44 w 122"/>
                    <a:gd name="T45" fmla="*/ 36 h 39"/>
                    <a:gd name="T46" fmla="*/ 51 w 122"/>
                    <a:gd name="T47" fmla="*/ 37 h 39"/>
                    <a:gd name="T48" fmla="*/ 58 w 122"/>
                    <a:gd name="T49" fmla="*/ 39 h 39"/>
                    <a:gd name="T50" fmla="*/ 67 w 122"/>
                    <a:gd name="T51" fmla="*/ 39 h 39"/>
                    <a:gd name="T52" fmla="*/ 82 w 122"/>
                    <a:gd name="T53" fmla="*/ 39 h 39"/>
                    <a:gd name="T54" fmla="*/ 90 w 122"/>
                    <a:gd name="T55" fmla="*/ 39 h 39"/>
                    <a:gd name="T56" fmla="*/ 99 w 122"/>
                    <a:gd name="T57" fmla="*/ 37 h 39"/>
                    <a:gd name="T58" fmla="*/ 106 w 122"/>
                    <a:gd name="T59" fmla="*/ 36 h 39"/>
                    <a:gd name="T60" fmla="*/ 114 w 122"/>
                    <a:gd name="T61" fmla="*/ 34 h 39"/>
                    <a:gd name="T62" fmla="*/ 122 w 122"/>
                    <a:gd name="T63" fmla="*/ 33 h 39"/>
                    <a:gd name="T64" fmla="*/ 117 w 122"/>
                    <a:gd name="T65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2" h="39">
                      <a:moveTo>
                        <a:pt x="117" y="10"/>
                      </a:moveTo>
                      <a:lnTo>
                        <a:pt x="109" y="11"/>
                      </a:lnTo>
                      <a:lnTo>
                        <a:pt x="102" y="14"/>
                      </a:lnTo>
                      <a:lnTo>
                        <a:pt x="95" y="14"/>
                      </a:lnTo>
                      <a:lnTo>
                        <a:pt x="88" y="16"/>
                      </a:lnTo>
                      <a:lnTo>
                        <a:pt x="82" y="17"/>
                      </a:lnTo>
                      <a:lnTo>
                        <a:pt x="67" y="17"/>
                      </a:lnTo>
                      <a:lnTo>
                        <a:pt x="61" y="16"/>
                      </a:lnTo>
                      <a:lnTo>
                        <a:pt x="56" y="16"/>
                      </a:lnTo>
                      <a:lnTo>
                        <a:pt x="48" y="14"/>
                      </a:lnTo>
                      <a:lnTo>
                        <a:pt x="42" y="13"/>
                      </a:lnTo>
                      <a:lnTo>
                        <a:pt x="37" y="11"/>
                      </a:lnTo>
                      <a:lnTo>
                        <a:pt x="31" y="8"/>
                      </a:lnTo>
                      <a:lnTo>
                        <a:pt x="24" y="5"/>
                      </a:lnTo>
                      <a:lnTo>
                        <a:pt x="19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5" y="27"/>
                      </a:lnTo>
                      <a:lnTo>
                        <a:pt x="22" y="30"/>
                      </a:lnTo>
                      <a:lnTo>
                        <a:pt x="29" y="33"/>
                      </a:lnTo>
                      <a:lnTo>
                        <a:pt x="37" y="34"/>
                      </a:lnTo>
                      <a:lnTo>
                        <a:pt x="44" y="36"/>
                      </a:lnTo>
                      <a:lnTo>
                        <a:pt x="51" y="37"/>
                      </a:lnTo>
                      <a:lnTo>
                        <a:pt x="58" y="39"/>
                      </a:lnTo>
                      <a:lnTo>
                        <a:pt x="67" y="39"/>
                      </a:lnTo>
                      <a:lnTo>
                        <a:pt x="82" y="39"/>
                      </a:lnTo>
                      <a:lnTo>
                        <a:pt x="90" y="39"/>
                      </a:lnTo>
                      <a:lnTo>
                        <a:pt x="99" y="37"/>
                      </a:lnTo>
                      <a:lnTo>
                        <a:pt x="106" y="36"/>
                      </a:lnTo>
                      <a:lnTo>
                        <a:pt x="114" y="34"/>
                      </a:lnTo>
                      <a:lnTo>
                        <a:pt x="122" y="33"/>
                      </a:lnTo>
                      <a:lnTo>
                        <a:pt x="117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9" name="Freeform 188"/>
                <p:cNvSpPr>
                  <a:spLocks/>
                </p:cNvSpPr>
                <p:nvPr/>
              </p:nvSpPr>
              <p:spPr bwMode="auto">
                <a:xfrm>
                  <a:off x="5120" y="2703"/>
                  <a:ext cx="4" cy="8"/>
                </a:xfrm>
                <a:custGeom>
                  <a:avLst/>
                  <a:gdLst>
                    <a:gd name="T0" fmla="*/ 5 w 14"/>
                    <a:gd name="T1" fmla="*/ 23 h 23"/>
                    <a:gd name="T2" fmla="*/ 10 w 14"/>
                    <a:gd name="T3" fmla="*/ 22 h 23"/>
                    <a:gd name="T4" fmla="*/ 13 w 14"/>
                    <a:gd name="T5" fmla="*/ 19 h 23"/>
                    <a:gd name="T6" fmla="*/ 14 w 14"/>
                    <a:gd name="T7" fmla="*/ 15 h 23"/>
                    <a:gd name="T8" fmla="*/ 14 w 14"/>
                    <a:gd name="T9" fmla="*/ 9 h 23"/>
                    <a:gd name="T10" fmla="*/ 11 w 14"/>
                    <a:gd name="T11" fmla="*/ 6 h 23"/>
                    <a:gd name="T12" fmla="*/ 8 w 14"/>
                    <a:gd name="T13" fmla="*/ 3 h 23"/>
                    <a:gd name="T14" fmla="*/ 4 w 14"/>
                    <a:gd name="T15" fmla="*/ 0 h 23"/>
                    <a:gd name="T16" fmla="*/ 0 w 14"/>
                    <a:gd name="T17" fmla="*/ 0 h 23"/>
                    <a:gd name="T18" fmla="*/ 5 w 14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5" y="23"/>
                      </a:moveTo>
                      <a:lnTo>
                        <a:pt x="10" y="22"/>
                      </a:lnTo>
                      <a:lnTo>
                        <a:pt x="13" y="19"/>
                      </a:lnTo>
                      <a:lnTo>
                        <a:pt x="14" y="15"/>
                      </a:lnTo>
                      <a:lnTo>
                        <a:pt x="14" y="9"/>
                      </a:lnTo>
                      <a:lnTo>
                        <a:pt x="11" y="6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0" name="Freeform 189"/>
                <p:cNvSpPr>
                  <a:spLocks/>
                </p:cNvSpPr>
                <p:nvPr/>
              </p:nvSpPr>
              <p:spPr bwMode="auto">
                <a:xfrm>
                  <a:off x="5104" y="2617"/>
                  <a:ext cx="5" cy="8"/>
                </a:xfrm>
                <a:custGeom>
                  <a:avLst/>
                  <a:gdLst>
                    <a:gd name="T0" fmla="*/ 0 w 17"/>
                    <a:gd name="T1" fmla="*/ 21 h 23"/>
                    <a:gd name="T2" fmla="*/ 4 w 17"/>
                    <a:gd name="T3" fmla="*/ 23 h 23"/>
                    <a:gd name="T4" fmla="*/ 8 w 17"/>
                    <a:gd name="T5" fmla="*/ 22 h 23"/>
                    <a:gd name="T6" fmla="*/ 11 w 17"/>
                    <a:gd name="T7" fmla="*/ 19 h 23"/>
                    <a:gd name="T8" fmla="*/ 16 w 17"/>
                    <a:gd name="T9" fmla="*/ 16 h 23"/>
                    <a:gd name="T10" fmla="*/ 17 w 17"/>
                    <a:gd name="T11" fmla="*/ 12 h 23"/>
                    <a:gd name="T12" fmla="*/ 17 w 17"/>
                    <a:gd name="T13" fmla="*/ 9 h 23"/>
                    <a:gd name="T14" fmla="*/ 14 w 17"/>
                    <a:gd name="T15" fmla="*/ 3 h 23"/>
                    <a:gd name="T16" fmla="*/ 11 w 17"/>
                    <a:gd name="T17" fmla="*/ 0 h 23"/>
                    <a:gd name="T18" fmla="*/ 0 w 17"/>
                    <a:gd name="T19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3">
                      <a:moveTo>
                        <a:pt x="0" y="21"/>
                      </a:moveTo>
                      <a:lnTo>
                        <a:pt x="4" y="23"/>
                      </a:lnTo>
                      <a:lnTo>
                        <a:pt x="8" y="22"/>
                      </a:lnTo>
                      <a:lnTo>
                        <a:pt x="11" y="19"/>
                      </a:lnTo>
                      <a:lnTo>
                        <a:pt x="16" y="16"/>
                      </a:lnTo>
                      <a:lnTo>
                        <a:pt x="17" y="12"/>
                      </a:lnTo>
                      <a:lnTo>
                        <a:pt x="17" y="9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1" name="Freeform 190"/>
                <p:cNvSpPr>
                  <a:spLocks/>
                </p:cNvSpPr>
                <p:nvPr/>
              </p:nvSpPr>
              <p:spPr bwMode="auto">
                <a:xfrm>
                  <a:off x="5038" y="2580"/>
                  <a:ext cx="69" cy="44"/>
                </a:xfrm>
                <a:custGeom>
                  <a:avLst/>
                  <a:gdLst>
                    <a:gd name="T0" fmla="*/ 6 w 209"/>
                    <a:gd name="T1" fmla="*/ 10 h 131"/>
                    <a:gd name="T2" fmla="*/ 0 w 209"/>
                    <a:gd name="T3" fmla="*/ 20 h 131"/>
                    <a:gd name="T4" fmla="*/ 198 w 209"/>
                    <a:gd name="T5" fmla="*/ 131 h 131"/>
                    <a:gd name="T6" fmla="*/ 209 w 209"/>
                    <a:gd name="T7" fmla="*/ 110 h 131"/>
                    <a:gd name="T8" fmla="*/ 12 w 209"/>
                    <a:gd name="T9" fmla="*/ 0 h 131"/>
                    <a:gd name="T10" fmla="*/ 6 w 209"/>
                    <a:gd name="T11" fmla="*/ 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9" h="131">
                      <a:moveTo>
                        <a:pt x="6" y="10"/>
                      </a:moveTo>
                      <a:lnTo>
                        <a:pt x="0" y="20"/>
                      </a:lnTo>
                      <a:lnTo>
                        <a:pt x="198" y="131"/>
                      </a:lnTo>
                      <a:lnTo>
                        <a:pt x="209" y="110"/>
                      </a:lnTo>
                      <a:lnTo>
                        <a:pt x="12" y="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2" name="Freeform 191"/>
                <p:cNvSpPr>
                  <a:spLocks/>
                </p:cNvSpPr>
                <p:nvPr/>
              </p:nvSpPr>
              <p:spPr bwMode="auto">
                <a:xfrm>
                  <a:off x="5036" y="2580"/>
                  <a:ext cx="6" cy="7"/>
                </a:xfrm>
                <a:custGeom>
                  <a:avLst/>
                  <a:gdLst>
                    <a:gd name="T0" fmla="*/ 18 w 18"/>
                    <a:gd name="T1" fmla="*/ 2 h 22"/>
                    <a:gd name="T2" fmla="*/ 13 w 18"/>
                    <a:gd name="T3" fmla="*/ 0 h 22"/>
                    <a:gd name="T4" fmla="*/ 9 w 18"/>
                    <a:gd name="T5" fmla="*/ 0 h 22"/>
                    <a:gd name="T6" fmla="*/ 4 w 18"/>
                    <a:gd name="T7" fmla="*/ 3 h 22"/>
                    <a:gd name="T8" fmla="*/ 2 w 18"/>
                    <a:gd name="T9" fmla="*/ 6 h 22"/>
                    <a:gd name="T10" fmla="*/ 0 w 18"/>
                    <a:gd name="T11" fmla="*/ 9 h 22"/>
                    <a:gd name="T12" fmla="*/ 0 w 18"/>
                    <a:gd name="T13" fmla="*/ 15 h 22"/>
                    <a:gd name="T14" fmla="*/ 2 w 18"/>
                    <a:gd name="T15" fmla="*/ 19 h 22"/>
                    <a:gd name="T16" fmla="*/ 6 w 18"/>
                    <a:gd name="T17" fmla="*/ 22 h 22"/>
                    <a:gd name="T18" fmla="*/ 18 w 18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2">
                      <a:moveTo>
                        <a:pt x="18" y="2"/>
                      </a:move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2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3" name="Freeform 192"/>
                <p:cNvSpPr>
                  <a:spLocks/>
                </p:cNvSpPr>
                <p:nvPr/>
              </p:nvSpPr>
              <p:spPr bwMode="auto">
                <a:xfrm>
                  <a:off x="4984" y="2529"/>
                  <a:ext cx="76" cy="98"/>
                </a:xfrm>
                <a:custGeom>
                  <a:avLst/>
                  <a:gdLst>
                    <a:gd name="T0" fmla="*/ 228 w 228"/>
                    <a:gd name="T1" fmla="*/ 48 h 296"/>
                    <a:gd name="T2" fmla="*/ 219 w 228"/>
                    <a:gd name="T3" fmla="*/ 64 h 296"/>
                    <a:gd name="T4" fmla="*/ 210 w 228"/>
                    <a:gd name="T5" fmla="*/ 79 h 296"/>
                    <a:gd name="T6" fmla="*/ 203 w 228"/>
                    <a:gd name="T7" fmla="*/ 94 h 296"/>
                    <a:gd name="T8" fmla="*/ 194 w 228"/>
                    <a:gd name="T9" fmla="*/ 110 h 296"/>
                    <a:gd name="T10" fmla="*/ 186 w 228"/>
                    <a:gd name="T11" fmla="*/ 126 h 296"/>
                    <a:gd name="T12" fmla="*/ 178 w 228"/>
                    <a:gd name="T13" fmla="*/ 140 h 296"/>
                    <a:gd name="T14" fmla="*/ 171 w 228"/>
                    <a:gd name="T15" fmla="*/ 156 h 296"/>
                    <a:gd name="T16" fmla="*/ 162 w 228"/>
                    <a:gd name="T17" fmla="*/ 172 h 296"/>
                    <a:gd name="T18" fmla="*/ 155 w 228"/>
                    <a:gd name="T19" fmla="*/ 188 h 296"/>
                    <a:gd name="T20" fmla="*/ 146 w 228"/>
                    <a:gd name="T21" fmla="*/ 203 h 296"/>
                    <a:gd name="T22" fmla="*/ 139 w 228"/>
                    <a:gd name="T23" fmla="*/ 219 h 296"/>
                    <a:gd name="T24" fmla="*/ 132 w 228"/>
                    <a:gd name="T25" fmla="*/ 235 h 296"/>
                    <a:gd name="T26" fmla="*/ 123 w 228"/>
                    <a:gd name="T27" fmla="*/ 249 h 296"/>
                    <a:gd name="T28" fmla="*/ 114 w 228"/>
                    <a:gd name="T29" fmla="*/ 265 h 296"/>
                    <a:gd name="T30" fmla="*/ 106 w 228"/>
                    <a:gd name="T31" fmla="*/ 280 h 296"/>
                    <a:gd name="T32" fmla="*/ 97 w 228"/>
                    <a:gd name="T33" fmla="*/ 296 h 296"/>
                    <a:gd name="T34" fmla="*/ 84 w 228"/>
                    <a:gd name="T35" fmla="*/ 284 h 296"/>
                    <a:gd name="T36" fmla="*/ 72 w 228"/>
                    <a:gd name="T37" fmla="*/ 272 h 296"/>
                    <a:gd name="T38" fmla="*/ 61 w 228"/>
                    <a:gd name="T39" fmla="*/ 262 h 296"/>
                    <a:gd name="T40" fmla="*/ 48 w 228"/>
                    <a:gd name="T41" fmla="*/ 251 h 296"/>
                    <a:gd name="T42" fmla="*/ 36 w 228"/>
                    <a:gd name="T43" fmla="*/ 240 h 296"/>
                    <a:gd name="T44" fmla="*/ 24 w 228"/>
                    <a:gd name="T45" fmla="*/ 229 h 296"/>
                    <a:gd name="T46" fmla="*/ 13 w 228"/>
                    <a:gd name="T47" fmla="*/ 219 h 296"/>
                    <a:gd name="T48" fmla="*/ 0 w 228"/>
                    <a:gd name="T49" fmla="*/ 207 h 296"/>
                    <a:gd name="T50" fmla="*/ 7 w 228"/>
                    <a:gd name="T51" fmla="*/ 194 h 296"/>
                    <a:gd name="T52" fmla="*/ 14 w 228"/>
                    <a:gd name="T53" fmla="*/ 181 h 296"/>
                    <a:gd name="T54" fmla="*/ 20 w 228"/>
                    <a:gd name="T55" fmla="*/ 168 h 296"/>
                    <a:gd name="T56" fmla="*/ 27 w 228"/>
                    <a:gd name="T57" fmla="*/ 153 h 296"/>
                    <a:gd name="T58" fmla="*/ 34 w 228"/>
                    <a:gd name="T59" fmla="*/ 140 h 296"/>
                    <a:gd name="T60" fmla="*/ 42 w 228"/>
                    <a:gd name="T61" fmla="*/ 127 h 296"/>
                    <a:gd name="T62" fmla="*/ 49 w 228"/>
                    <a:gd name="T63" fmla="*/ 114 h 296"/>
                    <a:gd name="T64" fmla="*/ 56 w 228"/>
                    <a:gd name="T65" fmla="*/ 101 h 296"/>
                    <a:gd name="T66" fmla="*/ 64 w 228"/>
                    <a:gd name="T67" fmla="*/ 88 h 296"/>
                    <a:gd name="T68" fmla="*/ 71 w 228"/>
                    <a:gd name="T69" fmla="*/ 75 h 296"/>
                    <a:gd name="T70" fmla="*/ 79 w 228"/>
                    <a:gd name="T71" fmla="*/ 62 h 296"/>
                    <a:gd name="T72" fmla="*/ 87 w 228"/>
                    <a:gd name="T73" fmla="*/ 48 h 296"/>
                    <a:gd name="T74" fmla="*/ 95 w 228"/>
                    <a:gd name="T75" fmla="*/ 37 h 296"/>
                    <a:gd name="T76" fmla="*/ 104 w 228"/>
                    <a:gd name="T77" fmla="*/ 24 h 296"/>
                    <a:gd name="T78" fmla="*/ 113 w 228"/>
                    <a:gd name="T79" fmla="*/ 12 h 296"/>
                    <a:gd name="T80" fmla="*/ 122 w 228"/>
                    <a:gd name="T81" fmla="*/ 0 h 296"/>
                    <a:gd name="T82" fmla="*/ 129 w 228"/>
                    <a:gd name="T83" fmla="*/ 2 h 296"/>
                    <a:gd name="T84" fmla="*/ 135 w 228"/>
                    <a:gd name="T85" fmla="*/ 3 h 296"/>
                    <a:gd name="T86" fmla="*/ 142 w 228"/>
                    <a:gd name="T87" fmla="*/ 5 h 296"/>
                    <a:gd name="T88" fmla="*/ 149 w 228"/>
                    <a:gd name="T89" fmla="*/ 6 h 296"/>
                    <a:gd name="T90" fmla="*/ 158 w 228"/>
                    <a:gd name="T91" fmla="*/ 9 h 296"/>
                    <a:gd name="T92" fmla="*/ 165 w 228"/>
                    <a:gd name="T93" fmla="*/ 12 h 296"/>
                    <a:gd name="T94" fmla="*/ 171 w 228"/>
                    <a:gd name="T95" fmla="*/ 16 h 296"/>
                    <a:gd name="T96" fmla="*/ 178 w 228"/>
                    <a:gd name="T97" fmla="*/ 19 h 296"/>
                    <a:gd name="T98" fmla="*/ 186 w 228"/>
                    <a:gd name="T99" fmla="*/ 22 h 296"/>
                    <a:gd name="T100" fmla="*/ 193 w 228"/>
                    <a:gd name="T101" fmla="*/ 27 h 296"/>
                    <a:gd name="T102" fmla="*/ 200 w 228"/>
                    <a:gd name="T103" fmla="*/ 31 h 296"/>
                    <a:gd name="T104" fmla="*/ 206 w 228"/>
                    <a:gd name="T105" fmla="*/ 34 h 296"/>
                    <a:gd name="T106" fmla="*/ 212 w 228"/>
                    <a:gd name="T107" fmla="*/ 38 h 296"/>
                    <a:gd name="T108" fmla="*/ 218 w 228"/>
                    <a:gd name="T109" fmla="*/ 43 h 296"/>
                    <a:gd name="T110" fmla="*/ 223 w 228"/>
                    <a:gd name="T111" fmla="*/ 46 h 296"/>
                    <a:gd name="T112" fmla="*/ 228 w 228"/>
                    <a:gd name="T113" fmla="*/ 48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8" h="296">
                      <a:moveTo>
                        <a:pt x="228" y="48"/>
                      </a:moveTo>
                      <a:lnTo>
                        <a:pt x="219" y="64"/>
                      </a:lnTo>
                      <a:lnTo>
                        <a:pt x="210" y="79"/>
                      </a:lnTo>
                      <a:lnTo>
                        <a:pt x="203" y="94"/>
                      </a:lnTo>
                      <a:lnTo>
                        <a:pt x="194" y="110"/>
                      </a:lnTo>
                      <a:lnTo>
                        <a:pt x="186" y="126"/>
                      </a:lnTo>
                      <a:lnTo>
                        <a:pt x="178" y="140"/>
                      </a:lnTo>
                      <a:lnTo>
                        <a:pt x="171" y="156"/>
                      </a:lnTo>
                      <a:lnTo>
                        <a:pt x="162" y="172"/>
                      </a:lnTo>
                      <a:lnTo>
                        <a:pt x="155" y="188"/>
                      </a:lnTo>
                      <a:lnTo>
                        <a:pt x="146" y="203"/>
                      </a:lnTo>
                      <a:lnTo>
                        <a:pt x="139" y="219"/>
                      </a:lnTo>
                      <a:lnTo>
                        <a:pt x="132" y="235"/>
                      </a:lnTo>
                      <a:lnTo>
                        <a:pt x="123" y="249"/>
                      </a:lnTo>
                      <a:lnTo>
                        <a:pt x="114" y="265"/>
                      </a:lnTo>
                      <a:lnTo>
                        <a:pt x="106" y="280"/>
                      </a:lnTo>
                      <a:lnTo>
                        <a:pt x="97" y="296"/>
                      </a:lnTo>
                      <a:lnTo>
                        <a:pt x="84" y="284"/>
                      </a:lnTo>
                      <a:lnTo>
                        <a:pt x="72" y="272"/>
                      </a:lnTo>
                      <a:lnTo>
                        <a:pt x="61" y="262"/>
                      </a:lnTo>
                      <a:lnTo>
                        <a:pt x="48" y="251"/>
                      </a:lnTo>
                      <a:lnTo>
                        <a:pt x="36" y="240"/>
                      </a:lnTo>
                      <a:lnTo>
                        <a:pt x="24" y="229"/>
                      </a:lnTo>
                      <a:lnTo>
                        <a:pt x="13" y="219"/>
                      </a:lnTo>
                      <a:lnTo>
                        <a:pt x="0" y="207"/>
                      </a:lnTo>
                      <a:lnTo>
                        <a:pt x="7" y="194"/>
                      </a:lnTo>
                      <a:lnTo>
                        <a:pt x="14" y="181"/>
                      </a:lnTo>
                      <a:lnTo>
                        <a:pt x="20" y="168"/>
                      </a:lnTo>
                      <a:lnTo>
                        <a:pt x="27" y="153"/>
                      </a:lnTo>
                      <a:lnTo>
                        <a:pt x="34" y="140"/>
                      </a:lnTo>
                      <a:lnTo>
                        <a:pt x="42" y="127"/>
                      </a:lnTo>
                      <a:lnTo>
                        <a:pt x="49" y="114"/>
                      </a:lnTo>
                      <a:lnTo>
                        <a:pt x="56" y="101"/>
                      </a:lnTo>
                      <a:lnTo>
                        <a:pt x="64" y="88"/>
                      </a:lnTo>
                      <a:lnTo>
                        <a:pt x="71" y="75"/>
                      </a:lnTo>
                      <a:lnTo>
                        <a:pt x="79" y="62"/>
                      </a:lnTo>
                      <a:lnTo>
                        <a:pt x="87" y="48"/>
                      </a:lnTo>
                      <a:lnTo>
                        <a:pt x="95" y="37"/>
                      </a:lnTo>
                      <a:lnTo>
                        <a:pt x="104" y="24"/>
                      </a:lnTo>
                      <a:lnTo>
                        <a:pt x="113" y="12"/>
                      </a:lnTo>
                      <a:lnTo>
                        <a:pt x="122" y="0"/>
                      </a:lnTo>
                      <a:lnTo>
                        <a:pt x="129" y="2"/>
                      </a:lnTo>
                      <a:lnTo>
                        <a:pt x="135" y="3"/>
                      </a:lnTo>
                      <a:lnTo>
                        <a:pt x="142" y="5"/>
                      </a:lnTo>
                      <a:lnTo>
                        <a:pt x="149" y="6"/>
                      </a:lnTo>
                      <a:lnTo>
                        <a:pt x="158" y="9"/>
                      </a:lnTo>
                      <a:lnTo>
                        <a:pt x="165" y="12"/>
                      </a:lnTo>
                      <a:lnTo>
                        <a:pt x="171" y="16"/>
                      </a:lnTo>
                      <a:lnTo>
                        <a:pt x="178" y="19"/>
                      </a:lnTo>
                      <a:lnTo>
                        <a:pt x="186" y="22"/>
                      </a:lnTo>
                      <a:lnTo>
                        <a:pt x="193" y="27"/>
                      </a:lnTo>
                      <a:lnTo>
                        <a:pt x="200" y="31"/>
                      </a:lnTo>
                      <a:lnTo>
                        <a:pt x="206" y="34"/>
                      </a:lnTo>
                      <a:lnTo>
                        <a:pt x="212" y="38"/>
                      </a:lnTo>
                      <a:lnTo>
                        <a:pt x="218" y="43"/>
                      </a:lnTo>
                      <a:lnTo>
                        <a:pt x="223" y="46"/>
                      </a:lnTo>
                      <a:lnTo>
                        <a:pt x="22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4" name="Freeform 193"/>
                <p:cNvSpPr>
                  <a:spLocks/>
                </p:cNvSpPr>
                <p:nvPr/>
              </p:nvSpPr>
              <p:spPr bwMode="auto">
                <a:xfrm>
                  <a:off x="5012" y="2543"/>
                  <a:ext cx="51" cy="87"/>
                </a:xfrm>
                <a:custGeom>
                  <a:avLst/>
                  <a:gdLst>
                    <a:gd name="T0" fmla="*/ 3 w 153"/>
                    <a:gd name="T1" fmla="*/ 260 h 260"/>
                    <a:gd name="T2" fmla="*/ 21 w 153"/>
                    <a:gd name="T3" fmla="*/ 259 h 260"/>
                    <a:gd name="T4" fmla="*/ 31 w 153"/>
                    <a:gd name="T5" fmla="*/ 243 h 260"/>
                    <a:gd name="T6" fmla="*/ 40 w 153"/>
                    <a:gd name="T7" fmla="*/ 228 h 260"/>
                    <a:gd name="T8" fmla="*/ 48 w 153"/>
                    <a:gd name="T9" fmla="*/ 212 h 260"/>
                    <a:gd name="T10" fmla="*/ 57 w 153"/>
                    <a:gd name="T11" fmla="*/ 196 h 260"/>
                    <a:gd name="T12" fmla="*/ 64 w 153"/>
                    <a:gd name="T13" fmla="*/ 181 h 260"/>
                    <a:gd name="T14" fmla="*/ 73 w 153"/>
                    <a:gd name="T15" fmla="*/ 165 h 260"/>
                    <a:gd name="T16" fmla="*/ 80 w 153"/>
                    <a:gd name="T17" fmla="*/ 149 h 260"/>
                    <a:gd name="T18" fmla="*/ 88 w 153"/>
                    <a:gd name="T19" fmla="*/ 133 h 260"/>
                    <a:gd name="T20" fmla="*/ 96 w 153"/>
                    <a:gd name="T21" fmla="*/ 119 h 260"/>
                    <a:gd name="T22" fmla="*/ 104 w 153"/>
                    <a:gd name="T23" fmla="*/ 103 h 260"/>
                    <a:gd name="T24" fmla="*/ 112 w 153"/>
                    <a:gd name="T25" fmla="*/ 87 h 260"/>
                    <a:gd name="T26" fmla="*/ 120 w 153"/>
                    <a:gd name="T27" fmla="*/ 72 h 260"/>
                    <a:gd name="T28" fmla="*/ 128 w 153"/>
                    <a:gd name="T29" fmla="*/ 56 h 260"/>
                    <a:gd name="T30" fmla="*/ 136 w 153"/>
                    <a:gd name="T31" fmla="*/ 42 h 260"/>
                    <a:gd name="T32" fmla="*/ 144 w 153"/>
                    <a:gd name="T33" fmla="*/ 27 h 260"/>
                    <a:gd name="T34" fmla="*/ 153 w 153"/>
                    <a:gd name="T35" fmla="*/ 11 h 260"/>
                    <a:gd name="T36" fmla="*/ 133 w 153"/>
                    <a:gd name="T37" fmla="*/ 0 h 260"/>
                    <a:gd name="T38" fmla="*/ 124 w 153"/>
                    <a:gd name="T39" fmla="*/ 14 h 260"/>
                    <a:gd name="T40" fmla="*/ 115 w 153"/>
                    <a:gd name="T41" fmla="*/ 30 h 260"/>
                    <a:gd name="T42" fmla="*/ 108 w 153"/>
                    <a:gd name="T43" fmla="*/ 46 h 260"/>
                    <a:gd name="T44" fmla="*/ 99 w 153"/>
                    <a:gd name="T45" fmla="*/ 61 h 260"/>
                    <a:gd name="T46" fmla="*/ 90 w 153"/>
                    <a:gd name="T47" fmla="*/ 77 h 260"/>
                    <a:gd name="T48" fmla="*/ 83 w 153"/>
                    <a:gd name="T49" fmla="*/ 93 h 260"/>
                    <a:gd name="T50" fmla="*/ 76 w 153"/>
                    <a:gd name="T51" fmla="*/ 107 h 260"/>
                    <a:gd name="T52" fmla="*/ 67 w 153"/>
                    <a:gd name="T53" fmla="*/ 123 h 260"/>
                    <a:gd name="T54" fmla="*/ 60 w 153"/>
                    <a:gd name="T55" fmla="*/ 139 h 260"/>
                    <a:gd name="T56" fmla="*/ 53 w 153"/>
                    <a:gd name="T57" fmla="*/ 155 h 260"/>
                    <a:gd name="T58" fmla="*/ 44 w 153"/>
                    <a:gd name="T59" fmla="*/ 170 h 260"/>
                    <a:gd name="T60" fmla="*/ 37 w 153"/>
                    <a:gd name="T61" fmla="*/ 186 h 260"/>
                    <a:gd name="T62" fmla="*/ 28 w 153"/>
                    <a:gd name="T63" fmla="*/ 200 h 260"/>
                    <a:gd name="T64" fmla="*/ 19 w 153"/>
                    <a:gd name="T65" fmla="*/ 216 h 260"/>
                    <a:gd name="T66" fmla="*/ 9 w 153"/>
                    <a:gd name="T67" fmla="*/ 231 h 260"/>
                    <a:gd name="T68" fmla="*/ 0 w 153"/>
                    <a:gd name="T69" fmla="*/ 245 h 260"/>
                    <a:gd name="T70" fmla="*/ 19 w 153"/>
                    <a:gd name="T71" fmla="*/ 243 h 260"/>
                    <a:gd name="T72" fmla="*/ 3 w 153"/>
                    <a:gd name="T73" fmla="*/ 26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3" h="260">
                      <a:moveTo>
                        <a:pt x="3" y="260"/>
                      </a:moveTo>
                      <a:lnTo>
                        <a:pt x="21" y="259"/>
                      </a:lnTo>
                      <a:lnTo>
                        <a:pt x="31" y="243"/>
                      </a:lnTo>
                      <a:lnTo>
                        <a:pt x="40" y="228"/>
                      </a:lnTo>
                      <a:lnTo>
                        <a:pt x="48" y="212"/>
                      </a:lnTo>
                      <a:lnTo>
                        <a:pt x="57" y="196"/>
                      </a:lnTo>
                      <a:lnTo>
                        <a:pt x="64" y="181"/>
                      </a:lnTo>
                      <a:lnTo>
                        <a:pt x="73" y="165"/>
                      </a:lnTo>
                      <a:lnTo>
                        <a:pt x="80" y="149"/>
                      </a:lnTo>
                      <a:lnTo>
                        <a:pt x="88" y="133"/>
                      </a:lnTo>
                      <a:lnTo>
                        <a:pt x="96" y="119"/>
                      </a:lnTo>
                      <a:lnTo>
                        <a:pt x="104" y="103"/>
                      </a:lnTo>
                      <a:lnTo>
                        <a:pt x="112" y="87"/>
                      </a:lnTo>
                      <a:lnTo>
                        <a:pt x="120" y="72"/>
                      </a:lnTo>
                      <a:lnTo>
                        <a:pt x="128" y="56"/>
                      </a:lnTo>
                      <a:lnTo>
                        <a:pt x="136" y="42"/>
                      </a:lnTo>
                      <a:lnTo>
                        <a:pt x="144" y="27"/>
                      </a:lnTo>
                      <a:lnTo>
                        <a:pt x="153" y="11"/>
                      </a:lnTo>
                      <a:lnTo>
                        <a:pt x="133" y="0"/>
                      </a:lnTo>
                      <a:lnTo>
                        <a:pt x="124" y="14"/>
                      </a:lnTo>
                      <a:lnTo>
                        <a:pt x="115" y="30"/>
                      </a:lnTo>
                      <a:lnTo>
                        <a:pt x="108" y="46"/>
                      </a:lnTo>
                      <a:lnTo>
                        <a:pt x="99" y="61"/>
                      </a:lnTo>
                      <a:lnTo>
                        <a:pt x="90" y="77"/>
                      </a:lnTo>
                      <a:lnTo>
                        <a:pt x="83" y="93"/>
                      </a:lnTo>
                      <a:lnTo>
                        <a:pt x="76" y="107"/>
                      </a:lnTo>
                      <a:lnTo>
                        <a:pt x="67" y="123"/>
                      </a:lnTo>
                      <a:lnTo>
                        <a:pt x="60" y="139"/>
                      </a:lnTo>
                      <a:lnTo>
                        <a:pt x="53" y="155"/>
                      </a:lnTo>
                      <a:lnTo>
                        <a:pt x="44" y="170"/>
                      </a:lnTo>
                      <a:lnTo>
                        <a:pt x="37" y="186"/>
                      </a:lnTo>
                      <a:lnTo>
                        <a:pt x="28" y="200"/>
                      </a:lnTo>
                      <a:lnTo>
                        <a:pt x="19" y="216"/>
                      </a:lnTo>
                      <a:lnTo>
                        <a:pt x="9" y="231"/>
                      </a:lnTo>
                      <a:lnTo>
                        <a:pt x="0" y="245"/>
                      </a:lnTo>
                      <a:lnTo>
                        <a:pt x="19" y="243"/>
                      </a:lnTo>
                      <a:lnTo>
                        <a:pt x="3" y="2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5" name="Freeform 194"/>
                <p:cNvSpPr>
                  <a:spLocks/>
                </p:cNvSpPr>
                <p:nvPr/>
              </p:nvSpPr>
              <p:spPr bwMode="auto">
                <a:xfrm>
                  <a:off x="4980" y="2595"/>
                  <a:ext cx="39" cy="35"/>
                </a:xfrm>
                <a:custGeom>
                  <a:avLst/>
                  <a:gdLst>
                    <a:gd name="T0" fmla="*/ 0 w 115"/>
                    <a:gd name="T1" fmla="*/ 5 h 105"/>
                    <a:gd name="T2" fmla="*/ 3 w 115"/>
                    <a:gd name="T3" fmla="*/ 18 h 105"/>
                    <a:gd name="T4" fmla="*/ 15 w 115"/>
                    <a:gd name="T5" fmla="*/ 29 h 105"/>
                    <a:gd name="T6" fmla="*/ 27 w 115"/>
                    <a:gd name="T7" fmla="*/ 40 h 105"/>
                    <a:gd name="T8" fmla="*/ 40 w 115"/>
                    <a:gd name="T9" fmla="*/ 51 h 105"/>
                    <a:gd name="T10" fmla="*/ 51 w 115"/>
                    <a:gd name="T11" fmla="*/ 61 h 105"/>
                    <a:gd name="T12" fmla="*/ 63 w 115"/>
                    <a:gd name="T13" fmla="*/ 72 h 105"/>
                    <a:gd name="T14" fmla="*/ 75 w 115"/>
                    <a:gd name="T15" fmla="*/ 83 h 105"/>
                    <a:gd name="T16" fmla="*/ 88 w 115"/>
                    <a:gd name="T17" fmla="*/ 95 h 105"/>
                    <a:gd name="T18" fmla="*/ 99 w 115"/>
                    <a:gd name="T19" fmla="*/ 105 h 105"/>
                    <a:gd name="T20" fmla="*/ 115 w 115"/>
                    <a:gd name="T21" fmla="*/ 88 h 105"/>
                    <a:gd name="T22" fmla="*/ 102 w 115"/>
                    <a:gd name="T23" fmla="*/ 77 h 105"/>
                    <a:gd name="T24" fmla="*/ 90 w 115"/>
                    <a:gd name="T25" fmla="*/ 66 h 105"/>
                    <a:gd name="T26" fmla="*/ 79 w 115"/>
                    <a:gd name="T27" fmla="*/ 56 h 105"/>
                    <a:gd name="T28" fmla="*/ 67 w 115"/>
                    <a:gd name="T29" fmla="*/ 45 h 105"/>
                    <a:gd name="T30" fmla="*/ 56 w 115"/>
                    <a:gd name="T31" fmla="*/ 34 h 105"/>
                    <a:gd name="T32" fmla="*/ 43 w 115"/>
                    <a:gd name="T33" fmla="*/ 22 h 105"/>
                    <a:gd name="T34" fmla="*/ 31 w 115"/>
                    <a:gd name="T35" fmla="*/ 12 h 105"/>
                    <a:gd name="T36" fmla="*/ 19 w 115"/>
                    <a:gd name="T37" fmla="*/ 0 h 105"/>
                    <a:gd name="T38" fmla="*/ 22 w 115"/>
                    <a:gd name="T39" fmla="*/ 15 h 105"/>
                    <a:gd name="T40" fmla="*/ 0 w 115"/>
                    <a:gd name="T41" fmla="*/ 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5" h="105">
                      <a:moveTo>
                        <a:pt x="0" y="5"/>
                      </a:moveTo>
                      <a:lnTo>
                        <a:pt x="3" y="18"/>
                      </a:lnTo>
                      <a:lnTo>
                        <a:pt x="15" y="29"/>
                      </a:lnTo>
                      <a:lnTo>
                        <a:pt x="27" y="40"/>
                      </a:lnTo>
                      <a:lnTo>
                        <a:pt x="40" y="51"/>
                      </a:lnTo>
                      <a:lnTo>
                        <a:pt x="51" y="61"/>
                      </a:lnTo>
                      <a:lnTo>
                        <a:pt x="63" y="72"/>
                      </a:lnTo>
                      <a:lnTo>
                        <a:pt x="75" y="83"/>
                      </a:lnTo>
                      <a:lnTo>
                        <a:pt x="88" y="95"/>
                      </a:lnTo>
                      <a:lnTo>
                        <a:pt x="99" y="105"/>
                      </a:lnTo>
                      <a:lnTo>
                        <a:pt x="115" y="88"/>
                      </a:lnTo>
                      <a:lnTo>
                        <a:pt x="102" y="77"/>
                      </a:lnTo>
                      <a:lnTo>
                        <a:pt x="90" y="66"/>
                      </a:lnTo>
                      <a:lnTo>
                        <a:pt x="79" y="56"/>
                      </a:lnTo>
                      <a:lnTo>
                        <a:pt x="67" y="45"/>
                      </a:lnTo>
                      <a:lnTo>
                        <a:pt x="56" y="34"/>
                      </a:lnTo>
                      <a:lnTo>
                        <a:pt x="43" y="22"/>
                      </a:lnTo>
                      <a:lnTo>
                        <a:pt x="31" y="12"/>
                      </a:lnTo>
                      <a:lnTo>
                        <a:pt x="19" y="0"/>
                      </a:lnTo>
                      <a:lnTo>
                        <a:pt x="22" y="1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6" name="Freeform 195"/>
                <p:cNvSpPr>
                  <a:spLocks/>
                </p:cNvSpPr>
                <p:nvPr/>
              </p:nvSpPr>
              <p:spPr bwMode="auto">
                <a:xfrm>
                  <a:off x="4980" y="2525"/>
                  <a:ext cx="47" cy="75"/>
                </a:xfrm>
                <a:custGeom>
                  <a:avLst/>
                  <a:gdLst>
                    <a:gd name="T0" fmla="*/ 134 w 141"/>
                    <a:gd name="T1" fmla="*/ 0 h 224"/>
                    <a:gd name="T2" fmla="*/ 124 w 141"/>
                    <a:gd name="T3" fmla="*/ 4 h 224"/>
                    <a:gd name="T4" fmla="*/ 114 w 141"/>
                    <a:gd name="T5" fmla="*/ 16 h 224"/>
                    <a:gd name="T6" fmla="*/ 105 w 141"/>
                    <a:gd name="T7" fmla="*/ 29 h 224"/>
                    <a:gd name="T8" fmla="*/ 96 w 141"/>
                    <a:gd name="T9" fmla="*/ 41 h 224"/>
                    <a:gd name="T10" fmla="*/ 88 w 141"/>
                    <a:gd name="T11" fmla="*/ 54 h 224"/>
                    <a:gd name="T12" fmla="*/ 80 w 141"/>
                    <a:gd name="T13" fmla="*/ 67 h 224"/>
                    <a:gd name="T14" fmla="*/ 72 w 141"/>
                    <a:gd name="T15" fmla="*/ 80 h 224"/>
                    <a:gd name="T16" fmla="*/ 64 w 141"/>
                    <a:gd name="T17" fmla="*/ 93 h 224"/>
                    <a:gd name="T18" fmla="*/ 57 w 141"/>
                    <a:gd name="T19" fmla="*/ 106 h 224"/>
                    <a:gd name="T20" fmla="*/ 50 w 141"/>
                    <a:gd name="T21" fmla="*/ 119 h 224"/>
                    <a:gd name="T22" fmla="*/ 43 w 141"/>
                    <a:gd name="T23" fmla="*/ 132 h 224"/>
                    <a:gd name="T24" fmla="*/ 35 w 141"/>
                    <a:gd name="T25" fmla="*/ 147 h 224"/>
                    <a:gd name="T26" fmla="*/ 28 w 141"/>
                    <a:gd name="T27" fmla="*/ 160 h 224"/>
                    <a:gd name="T28" fmla="*/ 21 w 141"/>
                    <a:gd name="T29" fmla="*/ 173 h 224"/>
                    <a:gd name="T30" fmla="*/ 15 w 141"/>
                    <a:gd name="T31" fmla="*/ 186 h 224"/>
                    <a:gd name="T32" fmla="*/ 8 w 141"/>
                    <a:gd name="T33" fmla="*/ 199 h 224"/>
                    <a:gd name="T34" fmla="*/ 0 w 141"/>
                    <a:gd name="T35" fmla="*/ 214 h 224"/>
                    <a:gd name="T36" fmla="*/ 22 w 141"/>
                    <a:gd name="T37" fmla="*/ 224 h 224"/>
                    <a:gd name="T38" fmla="*/ 28 w 141"/>
                    <a:gd name="T39" fmla="*/ 211 h 224"/>
                    <a:gd name="T40" fmla="*/ 35 w 141"/>
                    <a:gd name="T41" fmla="*/ 198 h 224"/>
                    <a:gd name="T42" fmla="*/ 43 w 141"/>
                    <a:gd name="T43" fmla="*/ 183 h 224"/>
                    <a:gd name="T44" fmla="*/ 48 w 141"/>
                    <a:gd name="T45" fmla="*/ 170 h 224"/>
                    <a:gd name="T46" fmla="*/ 56 w 141"/>
                    <a:gd name="T47" fmla="*/ 157 h 224"/>
                    <a:gd name="T48" fmla="*/ 63 w 141"/>
                    <a:gd name="T49" fmla="*/ 144 h 224"/>
                    <a:gd name="T50" fmla="*/ 70 w 141"/>
                    <a:gd name="T51" fmla="*/ 131 h 224"/>
                    <a:gd name="T52" fmla="*/ 77 w 141"/>
                    <a:gd name="T53" fmla="*/ 118 h 224"/>
                    <a:gd name="T54" fmla="*/ 85 w 141"/>
                    <a:gd name="T55" fmla="*/ 105 h 224"/>
                    <a:gd name="T56" fmla="*/ 92 w 141"/>
                    <a:gd name="T57" fmla="*/ 91 h 224"/>
                    <a:gd name="T58" fmla="*/ 101 w 141"/>
                    <a:gd name="T59" fmla="*/ 78 h 224"/>
                    <a:gd name="T60" fmla="*/ 108 w 141"/>
                    <a:gd name="T61" fmla="*/ 67 h 224"/>
                    <a:gd name="T62" fmla="*/ 117 w 141"/>
                    <a:gd name="T63" fmla="*/ 54 h 224"/>
                    <a:gd name="T64" fmla="*/ 124 w 141"/>
                    <a:gd name="T65" fmla="*/ 42 h 224"/>
                    <a:gd name="T66" fmla="*/ 133 w 141"/>
                    <a:gd name="T67" fmla="*/ 30 h 224"/>
                    <a:gd name="T68" fmla="*/ 141 w 141"/>
                    <a:gd name="T69" fmla="*/ 19 h 224"/>
                    <a:gd name="T70" fmla="*/ 131 w 141"/>
                    <a:gd name="T71" fmla="*/ 23 h 224"/>
                    <a:gd name="T72" fmla="*/ 134 w 141"/>
                    <a:gd name="T73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1" h="224">
                      <a:moveTo>
                        <a:pt x="134" y="0"/>
                      </a:moveTo>
                      <a:lnTo>
                        <a:pt x="124" y="4"/>
                      </a:lnTo>
                      <a:lnTo>
                        <a:pt x="114" y="16"/>
                      </a:lnTo>
                      <a:lnTo>
                        <a:pt x="105" y="29"/>
                      </a:lnTo>
                      <a:lnTo>
                        <a:pt x="96" y="41"/>
                      </a:lnTo>
                      <a:lnTo>
                        <a:pt x="88" y="54"/>
                      </a:lnTo>
                      <a:lnTo>
                        <a:pt x="80" y="67"/>
                      </a:lnTo>
                      <a:lnTo>
                        <a:pt x="72" y="80"/>
                      </a:lnTo>
                      <a:lnTo>
                        <a:pt x="64" y="93"/>
                      </a:lnTo>
                      <a:lnTo>
                        <a:pt x="57" y="106"/>
                      </a:lnTo>
                      <a:lnTo>
                        <a:pt x="50" y="119"/>
                      </a:lnTo>
                      <a:lnTo>
                        <a:pt x="43" y="132"/>
                      </a:lnTo>
                      <a:lnTo>
                        <a:pt x="35" y="147"/>
                      </a:lnTo>
                      <a:lnTo>
                        <a:pt x="28" y="160"/>
                      </a:lnTo>
                      <a:lnTo>
                        <a:pt x="21" y="173"/>
                      </a:lnTo>
                      <a:lnTo>
                        <a:pt x="15" y="186"/>
                      </a:lnTo>
                      <a:lnTo>
                        <a:pt x="8" y="199"/>
                      </a:lnTo>
                      <a:lnTo>
                        <a:pt x="0" y="214"/>
                      </a:lnTo>
                      <a:lnTo>
                        <a:pt x="22" y="224"/>
                      </a:lnTo>
                      <a:lnTo>
                        <a:pt x="28" y="211"/>
                      </a:lnTo>
                      <a:lnTo>
                        <a:pt x="35" y="198"/>
                      </a:lnTo>
                      <a:lnTo>
                        <a:pt x="43" y="183"/>
                      </a:lnTo>
                      <a:lnTo>
                        <a:pt x="48" y="170"/>
                      </a:lnTo>
                      <a:lnTo>
                        <a:pt x="56" y="157"/>
                      </a:lnTo>
                      <a:lnTo>
                        <a:pt x="63" y="144"/>
                      </a:lnTo>
                      <a:lnTo>
                        <a:pt x="70" y="131"/>
                      </a:lnTo>
                      <a:lnTo>
                        <a:pt x="77" y="118"/>
                      </a:lnTo>
                      <a:lnTo>
                        <a:pt x="85" y="105"/>
                      </a:lnTo>
                      <a:lnTo>
                        <a:pt x="92" y="91"/>
                      </a:lnTo>
                      <a:lnTo>
                        <a:pt x="101" y="78"/>
                      </a:lnTo>
                      <a:lnTo>
                        <a:pt x="108" y="67"/>
                      </a:lnTo>
                      <a:lnTo>
                        <a:pt x="117" y="54"/>
                      </a:lnTo>
                      <a:lnTo>
                        <a:pt x="124" y="42"/>
                      </a:lnTo>
                      <a:lnTo>
                        <a:pt x="133" y="30"/>
                      </a:lnTo>
                      <a:lnTo>
                        <a:pt x="141" y="19"/>
                      </a:lnTo>
                      <a:lnTo>
                        <a:pt x="131" y="2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7" name="Freeform 196"/>
                <p:cNvSpPr>
                  <a:spLocks/>
                </p:cNvSpPr>
                <p:nvPr/>
              </p:nvSpPr>
              <p:spPr bwMode="auto">
                <a:xfrm>
                  <a:off x="5024" y="2525"/>
                  <a:ext cx="39" cy="23"/>
                </a:xfrm>
                <a:custGeom>
                  <a:avLst/>
                  <a:gdLst>
                    <a:gd name="T0" fmla="*/ 118 w 118"/>
                    <a:gd name="T1" fmla="*/ 65 h 70"/>
                    <a:gd name="T2" fmla="*/ 115 w 118"/>
                    <a:gd name="T3" fmla="*/ 49 h 70"/>
                    <a:gd name="T4" fmla="*/ 109 w 118"/>
                    <a:gd name="T5" fmla="*/ 46 h 70"/>
                    <a:gd name="T6" fmla="*/ 103 w 118"/>
                    <a:gd name="T7" fmla="*/ 43 h 70"/>
                    <a:gd name="T8" fmla="*/ 98 w 118"/>
                    <a:gd name="T9" fmla="*/ 39 h 70"/>
                    <a:gd name="T10" fmla="*/ 93 w 118"/>
                    <a:gd name="T11" fmla="*/ 36 h 70"/>
                    <a:gd name="T12" fmla="*/ 86 w 118"/>
                    <a:gd name="T13" fmla="*/ 32 h 70"/>
                    <a:gd name="T14" fmla="*/ 79 w 118"/>
                    <a:gd name="T15" fmla="*/ 27 h 70"/>
                    <a:gd name="T16" fmla="*/ 71 w 118"/>
                    <a:gd name="T17" fmla="*/ 23 h 70"/>
                    <a:gd name="T18" fmla="*/ 64 w 118"/>
                    <a:gd name="T19" fmla="*/ 19 h 70"/>
                    <a:gd name="T20" fmla="*/ 57 w 118"/>
                    <a:gd name="T21" fmla="*/ 16 h 70"/>
                    <a:gd name="T22" fmla="*/ 50 w 118"/>
                    <a:gd name="T23" fmla="*/ 13 h 70"/>
                    <a:gd name="T24" fmla="*/ 41 w 118"/>
                    <a:gd name="T25" fmla="*/ 10 h 70"/>
                    <a:gd name="T26" fmla="*/ 34 w 118"/>
                    <a:gd name="T27" fmla="*/ 7 h 70"/>
                    <a:gd name="T28" fmla="*/ 25 w 118"/>
                    <a:gd name="T29" fmla="*/ 4 h 70"/>
                    <a:gd name="T30" fmla="*/ 18 w 118"/>
                    <a:gd name="T31" fmla="*/ 3 h 70"/>
                    <a:gd name="T32" fmla="*/ 10 w 118"/>
                    <a:gd name="T33" fmla="*/ 1 h 70"/>
                    <a:gd name="T34" fmla="*/ 3 w 118"/>
                    <a:gd name="T35" fmla="*/ 0 h 70"/>
                    <a:gd name="T36" fmla="*/ 0 w 118"/>
                    <a:gd name="T37" fmla="*/ 23 h 70"/>
                    <a:gd name="T38" fmla="*/ 7 w 118"/>
                    <a:gd name="T39" fmla="*/ 23 h 70"/>
                    <a:gd name="T40" fmla="*/ 12 w 118"/>
                    <a:gd name="T41" fmla="*/ 25 h 70"/>
                    <a:gd name="T42" fmla="*/ 19 w 118"/>
                    <a:gd name="T43" fmla="*/ 27 h 70"/>
                    <a:gd name="T44" fmla="*/ 26 w 118"/>
                    <a:gd name="T45" fmla="*/ 29 h 70"/>
                    <a:gd name="T46" fmla="*/ 34 w 118"/>
                    <a:gd name="T47" fmla="*/ 32 h 70"/>
                    <a:gd name="T48" fmla="*/ 39 w 118"/>
                    <a:gd name="T49" fmla="*/ 35 h 70"/>
                    <a:gd name="T50" fmla="*/ 47 w 118"/>
                    <a:gd name="T51" fmla="*/ 38 h 70"/>
                    <a:gd name="T52" fmla="*/ 54 w 118"/>
                    <a:gd name="T53" fmla="*/ 41 h 70"/>
                    <a:gd name="T54" fmla="*/ 60 w 118"/>
                    <a:gd name="T55" fmla="*/ 45 h 70"/>
                    <a:gd name="T56" fmla="*/ 67 w 118"/>
                    <a:gd name="T57" fmla="*/ 48 h 70"/>
                    <a:gd name="T58" fmla="*/ 73 w 118"/>
                    <a:gd name="T59" fmla="*/ 52 h 70"/>
                    <a:gd name="T60" fmla="*/ 79 w 118"/>
                    <a:gd name="T61" fmla="*/ 55 h 70"/>
                    <a:gd name="T62" fmla="*/ 85 w 118"/>
                    <a:gd name="T63" fmla="*/ 59 h 70"/>
                    <a:gd name="T64" fmla="*/ 92 w 118"/>
                    <a:gd name="T65" fmla="*/ 62 h 70"/>
                    <a:gd name="T66" fmla="*/ 96 w 118"/>
                    <a:gd name="T67" fmla="*/ 67 h 70"/>
                    <a:gd name="T68" fmla="*/ 102 w 118"/>
                    <a:gd name="T69" fmla="*/ 70 h 70"/>
                    <a:gd name="T70" fmla="*/ 98 w 118"/>
                    <a:gd name="T71" fmla="*/ 54 h 70"/>
                    <a:gd name="T72" fmla="*/ 118 w 118"/>
                    <a:gd name="T73" fmla="*/ 6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8" h="70">
                      <a:moveTo>
                        <a:pt x="118" y="65"/>
                      </a:moveTo>
                      <a:lnTo>
                        <a:pt x="115" y="49"/>
                      </a:lnTo>
                      <a:lnTo>
                        <a:pt x="109" y="46"/>
                      </a:lnTo>
                      <a:lnTo>
                        <a:pt x="103" y="43"/>
                      </a:lnTo>
                      <a:lnTo>
                        <a:pt x="98" y="39"/>
                      </a:lnTo>
                      <a:lnTo>
                        <a:pt x="93" y="36"/>
                      </a:lnTo>
                      <a:lnTo>
                        <a:pt x="86" y="32"/>
                      </a:lnTo>
                      <a:lnTo>
                        <a:pt x="79" y="27"/>
                      </a:lnTo>
                      <a:lnTo>
                        <a:pt x="71" y="23"/>
                      </a:lnTo>
                      <a:lnTo>
                        <a:pt x="64" y="19"/>
                      </a:lnTo>
                      <a:lnTo>
                        <a:pt x="57" y="16"/>
                      </a:lnTo>
                      <a:lnTo>
                        <a:pt x="50" y="13"/>
                      </a:lnTo>
                      <a:lnTo>
                        <a:pt x="41" y="10"/>
                      </a:lnTo>
                      <a:lnTo>
                        <a:pt x="34" y="7"/>
                      </a:lnTo>
                      <a:lnTo>
                        <a:pt x="25" y="4"/>
                      </a:lnTo>
                      <a:lnTo>
                        <a:pt x="18" y="3"/>
                      </a:lnTo>
                      <a:lnTo>
                        <a:pt x="10" y="1"/>
                      </a:lnTo>
                      <a:lnTo>
                        <a:pt x="3" y="0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12" y="25"/>
                      </a:lnTo>
                      <a:lnTo>
                        <a:pt x="19" y="27"/>
                      </a:lnTo>
                      <a:lnTo>
                        <a:pt x="26" y="29"/>
                      </a:lnTo>
                      <a:lnTo>
                        <a:pt x="34" y="32"/>
                      </a:lnTo>
                      <a:lnTo>
                        <a:pt x="39" y="35"/>
                      </a:lnTo>
                      <a:lnTo>
                        <a:pt x="47" y="38"/>
                      </a:lnTo>
                      <a:lnTo>
                        <a:pt x="54" y="41"/>
                      </a:lnTo>
                      <a:lnTo>
                        <a:pt x="60" y="45"/>
                      </a:lnTo>
                      <a:lnTo>
                        <a:pt x="67" y="48"/>
                      </a:lnTo>
                      <a:lnTo>
                        <a:pt x="73" y="52"/>
                      </a:lnTo>
                      <a:lnTo>
                        <a:pt x="79" y="55"/>
                      </a:lnTo>
                      <a:lnTo>
                        <a:pt x="85" y="59"/>
                      </a:lnTo>
                      <a:lnTo>
                        <a:pt x="92" y="62"/>
                      </a:lnTo>
                      <a:lnTo>
                        <a:pt x="96" y="67"/>
                      </a:lnTo>
                      <a:lnTo>
                        <a:pt x="102" y="70"/>
                      </a:lnTo>
                      <a:lnTo>
                        <a:pt x="98" y="54"/>
                      </a:lnTo>
                      <a:lnTo>
                        <a:pt x="118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8" name="Freeform 197"/>
                <p:cNvSpPr>
                  <a:spLocks/>
                </p:cNvSpPr>
                <p:nvPr/>
              </p:nvSpPr>
              <p:spPr bwMode="auto">
                <a:xfrm>
                  <a:off x="5020" y="2561"/>
                  <a:ext cx="7" cy="6"/>
                </a:xfrm>
                <a:custGeom>
                  <a:avLst/>
                  <a:gdLst>
                    <a:gd name="T0" fmla="*/ 20 w 21"/>
                    <a:gd name="T1" fmla="*/ 18 h 18"/>
                    <a:gd name="T2" fmla="*/ 21 w 21"/>
                    <a:gd name="T3" fmla="*/ 14 h 18"/>
                    <a:gd name="T4" fmla="*/ 21 w 21"/>
                    <a:gd name="T5" fmla="*/ 8 h 18"/>
                    <a:gd name="T6" fmla="*/ 18 w 21"/>
                    <a:gd name="T7" fmla="*/ 5 h 18"/>
                    <a:gd name="T8" fmla="*/ 16 w 21"/>
                    <a:gd name="T9" fmla="*/ 2 h 18"/>
                    <a:gd name="T10" fmla="*/ 11 w 21"/>
                    <a:gd name="T11" fmla="*/ 0 h 18"/>
                    <a:gd name="T12" fmla="*/ 7 w 21"/>
                    <a:gd name="T13" fmla="*/ 0 h 18"/>
                    <a:gd name="T14" fmla="*/ 2 w 21"/>
                    <a:gd name="T15" fmla="*/ 2 h 18"/>
                    <a:gd name="T16" fmla="*/ 0 w 21"/>
                    <a:gd name="T17" fmla="*/ 6 h 18"/>
                    <a:gd name="T18" fmla="*/ 20 w 21"/>
                    <a:gd name="T1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20" y="18"/>
                      </a:moveTo>
                      <a:lnTo>
                        <a:pt x="21" y="14"/>
                      </a:lnTo>
                      <a:lnTo>
                        <a:pt x="21" y="8"/>
                      </a:lnTo>
                      <a:lnTo>
                        <a:pt x="18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9" name="Freeform 198"/>
                <p:cNvSpPr>
                  <a:spLocks/>
                </p:cNvSpPr>
                <p:nvPr/>
              </p:nvSpPr>
              <p:spPr bwMode="auto">
                <a:xfrm>
                  <a:off x="5007" y="2563"/>
                  <a:ext cx="20" cy="28"/>
                </a:xfrm>
                <a:custGeom>
                  <a:avLst/>
                  <a:gdLst>
                    <a:gd name="T0" fmla="*/ 22 w 61"/>
                    <a:gd name="T1" fmla="*/ 85 h 85"/>
                    <a:gd name="T2" fmla="*/ 26 w 61"/>
                    <a:gd name="T3" fmla="*/ 74 h 85"/>
                    <a:gd name="T4" fmla="*/ 30 w 61"/>
                    <a:gd name="T5" fmla="*/ 66 h 85"/>
                    <a:gd name="T6" fmla="*/ 35 w 61"/>
                    <a:gd name="T7" fmla="*/ 57 h 85"/>
                    <a:gd name="T8" fmla="*/ 39 w 61"/>
                    <a:gd name="T9" fmla="*/ 48 h 85"/>
                    <a:gd name="T10" fmla="*/ 45 w 61"/>
                    <a:gd name="T11" fmla="*/ 40 h 85"/>
                    <a:gd name="T12" fmla="*/ 49 w 61"/>
                    <a:gd name="T13" fmla="*/ 29 h 85"/>
                    <a:gd name="T14" fmla="*/ 55 w 61"/>
                    <a:gd name="T15" fmla="*/ 21 h 85"/>
                    <a:gd name="T16" fmla="*/ 61 w 61"/>
                    <a:gd name="T17" fmla="*/ 12 h 85"/>
                    <a:gd name="T18" fmla="*/ 41 w 61"/>
                    <a:gd name="T19" fmla="*/ 0 h 85"/>
                    <a:gd name="T20" fmla="*/ 35 w 61"/>
                    <a:gd name="T21" fmla="*/ 9 h 85"/>
                    <a:gd name="T22" fmla="*/ 29 w 61"/>
                    <a:gd name="T23" fmla="*/ 18 h 85"/>
                    <a:gd name="T24" fmla="*/ 23 w 61"/>
                    <a:gd name="T25" fmla="*/ 28 h 85"/>
                    <a:gd name="T26" fmla="*/ 19 w 61"/>
                    <a:gd name="T27" fmla="*/ 37 h 85"/>
                    <a:gd name="T28" fmla="*/ 14 w 61"/>
                    <a:gd name="T29" fmla="*/ 47 h 85"/>
                    <a:gd name="T30" fmla="*/ 9 w 61"/>
                    <a:gd name="T31" fmla="*/ 56 h 85"/>
                    <a:gd name="T32" fmla="*/ 4 w 61"/>
                    <a:gd name="T33" fmla="*/ 66 h 85"/>
                    <a:gd name="T34" fmla="*/ 0 w 61"/>
                    <a:gd name="T35" fmla="*/ 76 h 85"/>
                    <a:gd name="T36" fmla="*/ 22 w 61"/>
                    <a:gd name="T37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1" h="85">
                      <a:moveTo>
                        <a:pt x="22" y="85"/>
                      </a:moveTo>
                      <a:lnTo>
                        <a:pt x="26" y="74"/>
                      </a:lnTo>
                      <a:lnTo>
                        <a:pt x="30" y="66"/>
                      </a:lnTo>
                      <a:lnTo>
                        <a:pt x="35" y="57"/>
                      </a:lnTo>
                      <a:lnTo>
                        <a:pt x="39" y="48"/>
                      </a:lnTo>
                      <a:lnTo>
                        <a:pt x="45" y="40"/>
                      </a:lnTo>
                      <a:lnTo>
                        <a:pt x="49" y="29"/>
                      </a:lnTo>
                      <a:lnTo>
                        <a:pt x="55" y="21"/>
                      </a:lnTo>
                      <a:lnTo>
                        <a:pt x="61" y="12"/>
                      </a:lnTo>
                      <a:lnTo>
                        <a:pt x="41" y="0"/>
                      </a:lnTo>
                      <a:lnTo>
                        <a:pt x="35" y="9"/>
                      </a:lnTo>
                      <a:lnTo>
                        <a:pt x="29" y="18"/>
                      </a:lnTo>
                      <a:lnTo>
                        <a:pt x="23" y="28"/>
                      </a:lnTo>
                      <a:lnTo>
                        <a:pt x="19" y="37"/>
                      </a:lnTo>
                      <a:lnTo>
                        <a:pt x="14" y="47"/>
                      </a:lnTo>
                      <a:lnTo>
                        <a:pt x="9" y="56"/>
                      </a:lnTo>
                      <a:lnTo>
                        <a:pt x="4" y="66"/>
                      </a:lnTo>
                      <a:lnTo>
                        <a:pt x="0" y="76"/>
                      </a:lnTo>
                      <a:lnTo>
                        <a:pt x="22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0" name="Freeform 199"/>
                <p:cNvSpPr>
                  <a:spLocks/>
                </p:cNvSpPr>
                <p:nvPr/>
              </p:nvSpPr>
              <p:spPr bwMode="auto">
                <a:xfrm>
                  <a:off x="5020" y="2563"/>
                  <a:ext cx="7" cy="6"/>
                </a:xfrm>
                <a:custGeom>
                  <a:avLst/>
                  <a:gdLst>
                    <a:gd name="T0" fmla="*/ 0 w 22"/>
                    <a:gd name="T1" fmla="*/ 0 h 16"/>
                    <a:gd name="T2" fmla="*/ 0 w 22"/>
                    <a:gd name="T3" fmla="*/ 4 h 16"/>
                    <a:gd name="T4" fmla="*/ 2 w 22"/>
                    <a:gd name="T5" fmla="*/ 10 h 16"/>
                    <a:gd name="T6" fmla="*/ 3 w 22"/>
                    <a:gd name="T7" fmla="*/ 13 h 16"/>
                    <a:gd name="T8" fmla="*/ 7 w 22"/>
                    <a:gd name="T9" fmla="*/ 14 h 16"/>
                    <a:gd name="T10" fmla="*/ 12 w 22"/>
                    <a:gd name="T11" fmla="*/ 16 h 16"/>
                    <a:gd name="T12" fmla="*/ 16 w 22"/>
                    <a:gd name="T13" fmla="*/ 14 h 16"/>
                    <a:gd name="T14" fmla="*/ 20 w 22"/>
                    <a:gd name="T15" fmla="*/ 13 h 16"/>
                    <a:gd name="T16" fmla="*/ 22 w 22"/>
                    <a:gd name="T17" fmla="*/ 8 h 16"/>
                    <a:gd name="T18" fmla="*/ 0 w 22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10"/>
                      </a:lnTo>
                      <a:lnTo>
                        <a:pt x="3" y="13"/>
                      </a:lnTo>
                      <a:lnTo>
                        <a:pt x="7" y="14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20" y="13"/>
                      </a:lnTo>
                      <a:lnTo>
                        <a:pt x="2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1" name="Freeform 200"/>
                <p:cNvSpPr>
                  <a:spLocks/>
                </p:cNvSpPr>
                <p:nvPr/>
              </p:nvSpPr>
              <p:spPr bwMode="auto">
                <a:xfrm>
                  <a:off x="5143" y="2492"/>
                  <a:ext cx="7" cy="6"/>
                </a:xfrm>
                <a:custGeom>
                  <a:avLst/>
                  <a:gdLst>
                    <a:gd name="T0" fmla="*/ 22 w 22"/>
                    <a:gd name="T1" fmla="*/ 6 h 17"/>
                    <a:gd name="T2" fmla="*/ 19 w 22"/>
                    <a:gd name="T3" fmla="*/ 1 h 17"/>
                    <a:gd name="T4" fmla="*/ 15 w 22"/>
                    <a:gd name="T5" fmla="*/ 0 h 17"/>
                    <a:gd name="T6" fmla="*/ 11 w 22"/>
                    <a:gd name="T7" fmla="*/ 0 h 17"/>
                    <a:gd name="T8" fmla="*/ 6 w 22"/>
                    <a:gd name="T9" fmla="*/ 1 h 17"/>
                    <a:gd name="T10" fmla="*/ 3 w 22"/>
                    <a:gd name="T11" fmla="*/ 4 h 17"/>
                    <a:gd name="T12" fmla="*/ 0 w 22"/>
                    <a:gd name="T13" fmla="*/ 7 h 17"/>
                    <a:gd name="T14" fmla="*/ 0 w 22"/>
                    <a:gd name="T15" fmla="*/ 13 h 17"/>
                    <a:gd name="T16" fmla="*/ 2 w 22"/>
                    <a:gd name="T17" fmla="*/ 17 h 17"/>
                    <a:gd name="T18" fmla="*/ 22 w 22"/>
                    <a:gd name="T1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22" y="6"/>
                      </a:move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2" y="17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2" name="Freeform 201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16" cy="70"/>
                </a:xfrm>
                <a:custGeom>
                  <a:avLst/>
                  <a:gdLst>
                    <a:gd name="T0" fmla="*/ 26 w 48"/>
                    <a:gd name="T1" fmla="*/ 211 h 211"/>
                    <a:gd name="T2" fmla="*/ 30 w 48"/>
                    <a:gd name="T3" fmla="*/ 198 h 211"/>
                    <a:gd name="T4" fmla="*/ 36 w 48"/>
                    <a:gd name="T5" fmla="*/ 184 h 211"/>
                    <a:gd name="T6" fmla="*/ 39 w 48"/>
                    <a:gd name="T7" fmla="*/ 171 h 211"/>
                    <a:gd name="T8" fmla="*/ 42 w 48"/>
                    <a:gd name="T9" fmla="*/ 157 h 211"/>
                    <a:gd name="T10" fmla="*/ 45 w 48"/>
                    <a:gd name="T11" fmla="*/ 142 h 211"/>
                    <a:gd name="T12" fmla="*/ 46 w 48"/>
                    <a:gd name="T13" fmla="*/ 131 h 211"/>
                    <a:gd name="T14" fmla="*/ 48 w 48"/>
                    <a:gd name="T15" fmla="*/ 116 h 211"/>
                    <a:gd name="T16" fmla="*/ 48 w 48"/>
                    <a:gd name="T17" fmla="*/ 103 h 211"/>
                    <a:gd name="T18" fmla="*/ 46 w 48"/>
                    <a:gd name="T19" fmla="*/ 88 h 211"/>
                    <a:gd name="T20" fmla="*/ 45 w 48"/>
                    <a:gd name="T21" fmla="*/ 75 h 211"/>
                    <a:gd name="T22" fmla="*/ 44 w 48"/>
                    <a:gd name="T23" fmla="*/ 62 h 211"/>
                    <a:gd name="T24" fmla="*/ 41 w 48"/>
                    <a:gd name="T25" fmla="*/ 49 h 211"/>
                    <a:gd name="T26" fmla="*/ 36 w 48"/>
                    <a:gd name="T27" fmla="*/ 36 h 211"/>
                    <a:gd name="T28" fmla="*/ 32 w 48"/>
                    <a:gd name="T29" fmla="*/ 23 h 211"/>
                    <a:gd name="T30" fmla="*/ 28 w 48"/>
                    <a:gd name="T31" fmla="*/ 11 h 211"/>
                    <a:gd name="T32" fmla="*/ 20 w 48"/>
                    <a:gd name="T33" fmla="*/ 0 h 211"/>
                    <a:gd name="T34" fmla="*/ 0 w 48"/>
                    <a:gd name="T35" fmla="*/ 11 h 211"/>
                    <a:gd name="T36" fmla="*/ 6 w 48"/>
                    <a:gd name="T37" fmla="*/ 22 h 211"/>
                    <a:gd name="T38" fmla="*/ 10 w 48"/>
                    <a:gd name="T39" fmla="*/ 33 h 211"/>
                    <a:gd name="T40" fmla="*/ 14 w 48"/>
                    <a:gd name="T41" fmla="*/ 45 h 211"/>
                    <a:gd name="T42" fmla="*/ 17 w 48"/>
                    <a:gd name="T43" fmla="*/ 55 h 211"/>
                    <a:gd name="T44" fmla="*/ 20 w 48"/>
                    <a:gd name="T45" fmla="*/ 68 h 211"/>
                    <a:gd name="T46" fmla="*/ 23 w 48"/>
                    <a:gd name="T47" fmla="*/ 80 h 211"/>
                    <a:gd name="T48" fmla="*/ 23 w 48"/>
                    <a:gd name="T49" fmla="*/ 91 h 211"/>
                    <a:gd name="T50" fmla="*/ 25 w 48"/>
                    <a:gd name="T51" fmla="*/ 103 h 211"/>
                    <a:gd name="T52" fmla="*/ 25 w 48"/>
                    <a:gd name="T53" fmla="*/ 116 h 211"/>
                    <a:gd name="T54" fmla="*/ 23 w 48"/>
                    <a:gd name="T55" fmla="*/ 128 h 211"/>
                    <a:gd name="T56" fmla="*/ 22 w 48"/>
                    <a:gd name="T57" fmla="*/ 139 h 211"/>
                    <a:gd name="T58" fmla="*/ 20 w 48"/>
                    <a:gd name="T59" fmla="*/ 152 h 211"/>
                    <a:gd name="T60" fmla="*/ 17 w 48"/>
                    <a:gd name="T61" fmla="*/ 164 h 211"/>
                    <a:gd name="T62" fmla="*/ 13 w 48"/>
                    <a:gd name="T63" fmla="*/ 177 h 211"/>
                    <a:gd name="T64" fmla="*/ 9 w 48"/>
                    <a:gd name="T65" fmla="*/ 190 h 211"/>
                    <a:gd name="T66" fmla="*/ 4 w 48"/>
                    <a:gd name="T67" fmla="*/ 202 h 211"/>
                    <a:gd name="T68" fmla="*/ 26 w 48"/>
                    <a:gd name="T69" fmla="*/ 21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211">
                      <a:moveTo>
                        <a:pt x="26" y="211"/>
                      </a:moveTo>
                      <a:lnTo>
                        <a:pt x="30" y="198"/>
                      </a:lnTo>
                      <a:lnTo>
                        <a:pt x="36" y="184"/>
                      </a:lnTo>
                      <a:lnTo>
                        <a:pt x="39" y="171"/>
                      </a:lnTo>
                      <a:lnTo>
                        <a:pt x="42" y="157"/>
                      </a:lnTo>
                      <a:lnTo>
                        <a:pt x="45" y="142"/>
                      </a:lnTo>
                      <a:lnTo>
                        <a:pt x="46" y="131"/>
                      </a:lnTo>
                      <a:lnTo>
                        <a:pt x="48" y="116"/>
                      </a:lnTo>
                      <a:lnTo>
                        <a:pt x="48" y="103"/>
                      </a:lnTo>
                      <a:lnTo>
                        <a:pt x="46" y="88"/>
                      </a:lnTo>
                      <a:lnTo>
                        <a:pt x="45" y="75"/>
                      </a:lnTo>
                      <a:lnTo>
                        <a:pt x="44" y="62"/>
                      </a:lnTo>
                      <a:lnTo>
                        <a:pt x="41" y="49"/>
                      </a:lnTo>
                      <a:lnTo>
                        <a:pt x="36" y="36"/>
                      </a:lnTo>
                      <a:lnTo>
                        <a:pt x="32" y="23"/>
                      </a:lnTo>
                      <a:lnTo>
                        <a:pt x="28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lnTo>
                        <a:pt x="6" y="22"/>
                      </a:lnTo>
                      <a:lnTo>
                        <a:pt x="10" y="33"/>
                      </a:lnTo>
                      <a:lnTo>
                        <a:pt x="14" y="45"/>
                      </a:lnTo>
                      <a:lnTo>
                        <a:pt x="17" y="55"/>
                      </a:lnTo>
                      <a:lnTo>
                        <a:pt x="20" y="68"/>
                      </a:lnTo>
                      <a:lnTo>
                        <a:pt x="23" y="80"/>
                      </a:lnTo>
                      <a:lnTo>
                        <a:pt x="23" y="91"/>
                      </a:lnTo>
                      <a:lnTo>
                        <a:pt x="25" y="103"/>
                      </a:lnTo>
                      <a:lnTo>
                        <a:pt x="25" y="116"/>
                      </a:lnTo>
                      <a:lnTo>
                        <a:pt x="23" y="128"/>
                      </a:lnTo>
                      <a:lnTo>
                        <a:pt x="22" y="139"/>
                      </a:lnTo>
                      <a:lnTo>
                        <a:pt x="20" y="152"/>
                      </a:lnTo>
                      <a:lnTo>
                        <a:pt x="17" y="164"/>
                      </a:lnTo>
                      <a:lnTo>
                        <a:pt x="13" y="177"/>
                      </a:lnTo>
                      <a:lnTo>
                        <a:pt x="9" y="190"/>
                      </a:lnTo>
                      <a:lnTo>
                        <a:pt x="4" y="202"/>
                      </a:lnTo>
                      <a:lnTo>
                        <a:pt x="26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3" name="Freeform 202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8" cy="6"/>
                </a:xfrm>
                <a:custGeom>
                  <a:avLst/>
                  <a:gdLst>
                    <a:gd name="T0" fmla="*/ 2 w 24"/>
                    <a:gd name="T1" fmla="*/ 0 h 16"/>
                    <a:gd name="T2" fmla="*/ 0 w 24"/>
                    <a:gd name="T3" fmla="*/ 5 h 16"/>
                    <a:gd name="T4" fmla="*/ 2 w 24"/>
                    <a:gd name="T5" fmla="*/ 10 h 16"/>
                    <a:gd name="T6" fmla="*/ 5 w 24"/>
                    <a:gd name="T7" fmla="*/ 13 h 16"/>
                    <a:gd name="T8" fmla="*/ 8 w 24"/>
                    <a:gd name="T9" fmla="*/ 15 h 16"/>
                    <a:gd name="T10" fmla="*/ 12 w 24"/>
                    <a:gd name="T11" fmla="*/ 16 h 16"/>
                    <a:gd name="T12" fmla="*/ 16 w 24"/>
                    <a:gd name="T13" fmla="*/ 15 h 16"/>
                    <a:gd name="T14" fmla="*/ 21 w 24"/>
                    <a:gd name="T15" fmla="*/ 13 h 16"/>
                    <a:gd name="T16" fmla="*/ 24 w 24"/>
                    <a:gd name="T17" fmla="*/ 9 h 16"/>
                    <a:gd name="T18" fmla="*/ 2 w 24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6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8" y="15"/>
                      </a:lnTo>
                      <a:lnTo>
                        <a:pt x="12" y="16"/>
                      </a:lnTo>
                      <a:lnTo>
                        <a:pt x="16" y="15"/>
                      </a:lnTo>
                      <a:lnTo>
                        <a:pt x="21" y="13"/>
                      </a:lnTo>
                      <a:lnTo>
                        <a:pt x="24" y="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4" name="Freeform 203"/>
                <p:cNvSpPr>
                  <a:spLocks/>
                </p:cNvSpPr>
                <p:nvPr/>
              </p:nvSpPr>
              <p:spPr bwMode="auto">
                <a:xfrm>
                  <a:off x="5162" y="2458"/>
                  <a:ext cx="4" cy="7"/>
                </a:xfrm>
                <a:custGeom>
                  <a:avLst/>
                  <a:gdLst>
                    <a:gd name="T0" fmla="*/ 0 w 12"/>
                    <a:gd name="T1" fmla="*/ 22 h 22"/>
                    <a:gd name="T2" fmla="*/ 5 w 12"/>
                    <a:gd name="T3" fmla="*/ 22 h 22"/>
                    <a:gd name="T4" fmla="*/ 7 w 12"/>
                    <a:gd name="T5" fmla="*/ 19 h 22"/>
                    <a:gd name="T6" fmla="*/ 10 w 12"/>
                    <a:gd name="T7" fmla="*/ 16 h 22"/>
                    <a:gd name="T8" fmla="*/ 12 w 12"/>
                    <a:gd name="T9" fmla="*/ 12 h 22"/>
                    <a:gd name="T10" fmla="*/ 12 w 12"/>
                    <a:gd name="T11" fmla="*/ 7 h 22"/>
                    <a:gd name="T12" fmla="*/ 9 w 12"/>
                    <a:gd name="T13" fmla="*/ 3 h 22"/>
                    <a:gd name="T14" fmla="*/ 6 w 12"/>
                    <a:gd name="T15" fmla="*/ 0 h 22"/>
                    <a:gd name="T16" fmla="*/ 0 w 12"/>
                    <a:gd name="T17" fmla="*/ 0 h 22"/>
                    <a:gd name="T18" fmla="*/ 0 w 12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7" y="19"/>
                      </a:lnTo>
                      <a:lnTo>
                        <a:pt x="10" y="16"/>
                      </a:lnTo>
                      <a:lnTo>
                        <a:pt x="12" y="12"/>
                      </a:lnTo>
                      <a:lnTo>
                        <a:pt x="12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5" name="Freeform 204"/>
                <p:cNvSpPr>
                  <a:spLocks/>
                </p:cNvSpPr>
                <p:nvPr/>
              </p:nvSpPr>
              <p:spPr bwMode="auto">
                <a:xfrm>
                  <a:off x="5114" y="2458"/>
                  <a:ext cx="48" cy="46"/>
                </a:xfrm>
                <a:custGeom>
                  <a:avLst/>
                  <a:gdLst>
                    <a:gd name="T0" fmla="*/ 23 w 144"/>
                    <a:gd name="T1" fmla="*/ 137 h 137"/>
                    <a:gd name="T2" fmla="*/ 25 w 144"/>
                    <a:gd name="T3" fmla="*/ 124 h 137"/>
                    <a:gd name="T4" fmla="*/ 28 w 144"/>
                    <a:gd name="T5" fmla="*/ 109 h 137"/>
                    <a:gd name="T6" fmla="*/ 29 w 144"/>
                    <a:gd name="T7" fmla="*/ 99 h 137"/>
                    <a:gd name="T8" fmla="*/ 35 w 144"/>
                    <a:gd name="T9" fmla="*/ 87 h 137"/>
                    <a:gd name="T10" fmla="*/ 39 w 144"/>
                    <a:gd name="T11" fmla="*/ 77 h 137"/>
                    <a:gd name="T12" fmla="*/ 45 w 144"/>
                    <a:gd name="T13" fmla="*/ 68 h 137"/>
                    <a:gd name="T14" fmla="*/ 51 w 144"/>
                    <a:gd name="T15" fmla="*/ 58 h 137"/>
                    <a:gd name="T16" fmla="*/ 58 w 144"/>
                    <a:gd name="T17" fmla="*/ 51 h 137"/>
                    <a:gd name="T18" fmla="*/ 66 w 144"/>
                    <a:gd name="T19" fmla="*/ 44 h 137"/>
                    <a:gd name="T20" fmla="*/ 74 w 144"/>
                    <a:gd name="T21" fmla="*/ 39 h 137"/>
                    <a:gd name="T22" fmla="*/ 85 w 144"/>
                    <a:gd name="T23" fmla="*/ 34 h 137"/>
                    <a:gd name="T24" fmla="*/ 95 w 144"/>
                    <a:gd name="T25" fmla="*/ 29 h 137"/>
                    <a:gd name="T26" fmla="*/ 106 w 144"/>
                    <a:gd name="T27" fmla="*/ 26 h 137"/>
                    <a:gd name="T28" fmla="*/ 118 w 144"/>
                    <a:gd name="T29" fmla="*/ 23 h 137"/>
                    <a:gd name="T30" fmla="*/ 130 w 144"/>
                    <a:gd name="T31" fmla="*/ 22 h 137"/>
                    <a:gd name="T32" fmla="*/ 144 w 144"/>
                    <a:gd name="T33" fmla="*/ 22 h 137"/>
                    <a:gd name="T34" fmla="*/ 144 w 144"/>
                    <a:gd name="T35" fmla="*/ 0 h 137"/>
                    <a:gd name="T36" fmla="*/ 130 w 144"/>
                    <a:gd name="T37" fmla="*/ 0 h 137"/>
                    <a:gd name="T38" fmla="*/ 114 w 144"/>
                    <a:gd name="T39" fmla="*/ 0 h 137"/>
                    <a:gd name="T40" fmla="*/ 101 w 144"/>
                    <a:gd name="T41" fmla="*/ 3 h 137"/>
                    <a:gd name="T42" fmla="*/ 87 w 144"/>
                    <a:gd name="T43" fmla="*/ 7 h 137"/>
                    <a:gd name="T44" fmla="*/ 74 w 144"/>
                    <a:gd name="T45" fmla="*/ 12 h 137"/>
                    <a:gd name="T46" fmla="*/ 63 w 144"/>
                    <a:gd name="T47" fmla="*/ 18 h 137"/>
                    <a:gd name="T48" fmla="*/ 51 w 144"/>
                    <a:gd name="T49" fmla="*/ 26 h 137"/>
                    <a:gd name="T50" fmla="*/ 42 w 144"/>
                    <a:gd name="T51" fmla="*/ 35 h 137"/>
                    <a:gd name="T52" fmla="*/ 34 w 144"/>
                    <a:gd name="T53" fmla="*/ 44 h 137"/>
                    <a:gd name="T54" fmla="*/ 25 w 144"/>
                    <a:gd name="T55" fmla="*/ 54 h 137"/>
                    <a:gd name="T56" fmla="*/ 19 w 144"/>
                    <a:gd name="T57" fmla="*/ 66 h 137"/>
                    <a:gd name="T58" fmla="*/ 13 w 144"/>
                    <a:gd name="T59" fmla="*/ 77 h 137"/>
                    <a:gd name="T60" fmla="*/ 7 w 144"/>
                    <a:gd name="T61" fmla="*/ 92 h 137"/>
                    <a:gd name="T62" fmla="*/ 5 w 144"/>
                    <a:gd name="T63" fmla="*/ 105 h 137"/>
                    <a:gd name="T64" fmla="*/ 2 w 144"/>
                    <a:gd name="T65" fmla="*/ 119 h 137"/>
                    <a:gd name="T66" fmla="*/ 0 w 144"/>
                    <a:gd name="T67" fmla="*/ 135 h 137"/>
                    <a:gd name="T68" fmla="*/ 23 w 144"/>
                    <a:gd name="T6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4" h="137">
                      <a:moveTo>
                        <a:pt x="23" y="137"/>
                      </a:moveTo>
                      <a:lnTo>
                        <a:pt x="25" y="124"/>
                      </a:lnTo>
                      <a:lnTo>
                        <a:pt x="28" y="109"/>
                      </a:lnTo>
                      <a:lnTo>
                        <a:pt x="29" y="99"/>
                      </a:lnTo>
                      <a:lnTo>
                        <a:pt x="35" y="87"/>
                      </a:lnTo>
                      <a:lnTo>
                        <a:pt x="39" y="77"/>
                      </a:lnTo>
                      <a:lnTo>
                        <a:pt x="45" y="68"/>
                      </a:lnTo>
                      <a:lnTo>
                        <a:pt x="51" y="58"/>
                      </a:lnTo>
                      <a:lnTo>
                        <a:pt x="58" y="51"/>
                      </a:lnTo>
                      <a:lnTo>
                        <a:pt x="66" y="44"/>
                      </a:lnTo>
                      <a:lnTo>
                        <a:pt x="74" y="39"/>
                      </a:lnTo>
                      <a:lnTo>
                        <a:pt x="85" y="34"/>
                      </a:lnTo>
                      <a:lnTo>
                        <a:pt x="95" y="29"/>
                      </a:lnTo>
                      <a:lnTo>
                        <a:pt x="106" y="26"/>
                      </a:lnTo>
                      <a:lnTo>
                        <a:pt x="118" y="23"/>
                      </a:lnTo>
                      <a:lnTo>
                        <a:pt x="130" y="22"/>
                      </a:lnTo>
                      <a:lnTo>
                        <a:pt x="144" y="22"/>
                      </a:lnTo>
                      <a:lnTo>
                        <a:pt x="144" y="0"/>
                      </a:lnTo>
                      <a:lnTo>
                        <a:pt x="130" y="0"/>
                      </a:lnTo>
                      <a:lnTo>
                        <a:pt x="114" y="0"/>
                      </a:lnTo>
                      <a:lnTo>
                        <a:pt x="101" y="3"/>
                      </a:lnTo>
                      <a:lnTo>
                        <a:pt x="87" y="7"/>
                      </a:lnTo>
                      <a:lnTo>
                        <a:pt x="74" y="12"/>
                      </a:lnTo>
                      <a:lnTo>
                        <a:pt x="63" y="18"/>
                      </a:lnTo>
                      <a:lnTo>
                        <a:pt x="51" y="26"/>
                      </a:lnTo>
                      <a:lnTo>
                        <a:pt x="42" y="35"/>
                      </a:lnTo>
                      <a:lnTo>
                        <a:pt x="34" y="44"/>
                      </a:lnTo>
                      <a:lnTo>
                        <a:pt x="25" y="54"/>
                      </a:lnTo>
                      <a:lnTo>
                        <a:pt x="19" y="66"/>
                      </a:lnTo>
                      <a:lnTo>
                        <a:pt x="13" y="77"/>
                      </a:lnTo>
                      <a:lnTo>
                        <a:pt x="7" y="92"/>
                      </a:lnTo>
                      <a:lnTo>
                        <a:pt x="5" y="105"/>
                      </a:lnTo>
                      <a:lnTo>
                        <a:pt x="2" y="119"/>
                      </a:lnTo>
                      <a:lnTo>
                        <a:pt x="0" y="135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</p:grpSp>
          <p:sp>
            <p:nvSpPr>
              <p:cNvPr id="11" name="Freeform 206"/>
              <p:cNvSpPr>
                <a:spLocks/>
              </p:cNvSpPr>
              <p:nvPr/>
            </p:nvSpPr>
            <p:spPr bwMode="auto">
              <a:xfrm>
                <a:off x="5158" y="2461"/>
                <a:ext cx="8" cy="4"/>
              </a:xfrm>
              <a:custGeom>
                <a:avLst/>
                <a:gdLst>
                  <a:gd name="T0" fmla="*/ 0 w 23"/>
                  <a:gd name="T1" fmla="*/ 0 h 12"/>
                  <a:gd name="T2" fmla="*/ 1 w 23"/>
                  <a:gd name="T3" fmla="*/ 5 h 12"/>
                  <a:gd name="T4" fmla="*/ 2 w 23"/>
                  <a:gd name="T5" fmla="*/ 9 h 12"/>
                  <a:gd name="T6" fmla="*/ 7 w 23"/>
                  <a:gd name="T7" fmla="*/ 12 h 12"/>
                  <a:gd name="T8" fmla="*/ 11 w 23"/>
                  <a:gd name="T9" fmla="*/ 12 h 12"/>
                  <a:gd name="T10" fmla="*/ 16 w 23"/>
                  <a:gd name="T11" fmla="*/ 12 h 12"/>
                  <a:gd name="T12" fmla="*/ 18 w 23"/>
                  <a:gd name="T13" fmla="*/ 10 h 12"/>
                  <a:gd name="T14" fmla="*/ 21 w 23"/>
                  <a:gd name="T15" fmla="*/ 6 h 12"/>
                  <a:gd name="T16" fmla="*/ 23 w 23"/>
                  <a:gd name="T17" fmla="*/ 2 h 12"/>
                  <a:gd name="T18" fmla="*/ 0 w 2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21" y="6"/>
                    </a:lnTo>
                    <a:lnTo>
                      <a:pt x="2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" name="Freeform 207"/>
              <p:cNvSpPr>
                <a:spLocks/>
              </p:cNvSpPr>
              <p:nvPr/>
            </p:nvSpPr>
            <p:spPr bwMode="auto">
              <a:xfrm>
                <a:off x="5100" y="2451"/>
                <a:ext cx="7" cy="5"/>
              </a:xfrm>
              <a:custGeom>
                <a:avLst/>
                <a:gdLst>
                  <a:gd name="T0" fmla="*/ 23 w 23"/>
                  <a:gd name="T1" fmla="*/ 13 h 13"/>
                  <a:gd name="T2" fmla="*/ 22 w 23"/>
                  <a:gd name="T3" fmla="*/ 8 h 13"/>
                  <a:gd name="T4" fmla="*/ 20 w 23"/>
                  <a:gd name="T5" fmla="*/ 4 h 13"/>
                  <a:gd name="T6" fmla="*/ 16 w 23"/>
                  <a:gd name="T7" fmla="*/ 1 h 13"/>
                  <a:gd name="T8" fmla="*/ 13 w 23"/>
                  <a:gd name="T9" fmla="*/ 0 h 13"/>
                  <a:gd name="T10" fmla="*/ 7 w 23"/>
                  <a:gd name="T11" fmla="*/ 0 h 13"/>
                  <a:gd name="T12" fmla="*/ 4 w 23"/>
                  <a:gd name="T13" fmla="*/ 3 h 13"/>
                  <a:gd name="T14" fmla="*/ 1 w 23"/>
                  <a:gd name="T15" fmla="*/ 6 h 13"/>
                  <a:gd name="T16" fmla="*/ 0 w 23"/>
                  <a:gd name="T17" fmla="*/ 10 h 13"/>
                  <a:gd name="T18" fmla="*/ 23 w 23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22" y="8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" name="Freeform 208"/>
              <p:cNvSpPr>
                <a:spLocks/>
              </p:cNvSpPr>
              <p:nvPr/>
            </p:nvSpPr>
            <p:spPr bwMode="auto">
              <a:xfrm>
                <a:off x="5083" y="2455"/>
                <a:ext cx="24" cy="50"/>
              </a:xfrm>
              <a:custGeom>
                <a:avLst/>
                <a:gdLst>
                  <a:gd name="T0" fmla="*/ 3 w 72"/>
                  <a:gd name="T1" fmla="*/ 151 h 151"/>
                  <a:gd name="T2" fmla="*/ 24 w 72"/>
                  <a:gd name="T3" fmla="*/ 145 h 151"/>
                  <a:gd name="T4" fmla="*/ 23 w 72"/>
                  <a:gd name="T5" fmla="*/ 132 h 151"/>
                  <a:gd name="T6" fmla="*/ 24 w 72"/>
                  <a:gd name="T7" fmla="*/ 122 h 151"/>
                  <a:gd name="T8" fmla="*/ 26 w 72"/>
                  <a:gd name="T9" fmla="*/ 112 h 151"/>
                  <a:gd name="T10" fmla="*/ 27 w 72"/>
                  <a:gd name="T11" fmla="*/ 103 h 151"/>
                  <a:gd name="T12" fmla="*/ 30 w 72"/>
                  <a:gd name="T13" fmla="*/ 96 h 151"/>
                  <a:gd name="T14" fmla="*/ 35 w 72"/>
                  <a:gd name="T15" fmla="*/ 87 h 151"/>
                  <a:gd name="T16" fmla="*/ 39 w 72"/>
                  <a:gd name="T17" fmla="*/ 80 h 151"/>
                  <a:gd name="T18" fmla="*/ 42 w 72"/>
                  <a:gd name="T19" fmla="*/ 74 h 151"/>
                  <a:gd name="T20" fmla="*/ 46 w 72"/>
                  <a:gd name="T21" fmla="*/ 65 h 151"/>
                  <a:gd name="T22" fmla="*/ 50 w 72"/>
                  <a:gd name="T23" fmla="*/ 60 h 151"/>
                  <a:gd name="T24" fmla="*/ 56 w 72"/>
                  <a:gd name="T25" fmla="*/ 51 h 151"/>
                  <a:gd name="T26" fmla="*/ 61 w 72"/>
                  <a:gd name="T27" fmla="*/ 44 h 151"/>
                  <a:gd name="T28" fmla="*/ 64 w 72"/>
                  <a:gd name="T29" fmla="*/ 33 h 151"/>
                  <a:gd name="T30" fmla="*/ 68 w 72"/>
                  <a:gd name="T31" fmla="*/ 25 h 151"/>
                  <a:gd name="T32" fmla="*/ 69 w 72"/>
                  <a:gd name="T33" fmla="*/ 14 h 151"/>
                  <a:gd name="T34" fmla="*/ 72 w 72"/>
                  <a:gd name="T35" fmla="*/ 3 h 151"/>
                  <a:gd name="T36" fmla="*/ 49 w 72"/>
                  <a:gd name="T37" fmla="*/ 0 h 151"/>
                  <a:gd name="T38" fmla="*/ 48 w 72"/>
                  <a:gd name="T39" fmla="*/ 10 h 151"/>
                  <a:gd name="T40" fmla="*/ 45 w 72"/>
                  <a:gd name="T41" fmla="*/ 17 h 151"/>
                  <a:gd name="T42" fmla="*/ 42 w 72"/>
                  <a:gd name="T43" fmla="*/ 26 h 151"/>
                  <a:gd name="T44" fmla="*/ 39 w 72"/>
                  <a:gd name="T45" fmla="*/ 32 h 151"/>
                  <a:gd name="T46" fmla="*/ 35 w 72"/>
                  <a:gd name="T47" fmla="*/ 39 h 151"/>
                  <a:gd name="T48" fmla="*/ 30 w 72"/>
                  <a:gd name="T49" fmla="*/ 46 h 151"/>
                  <a:gd name="T50" fmla="*/ 26 w 72"/>
                  <a:gd name="T51" fmla="*/ 54 h 151"/>
                  <a:gd name="T52" fmla="*/ 21 w 72"/>
                  <a:gd name="T53" fmla="*/ 61 h 151"/>
                  <a:gd name="T54" fmla="*/ 17 w 72"/>
                  <a:gd name="T55" fmla="*/ 70 h 151"/>
                  <a:gd name="T56" fmla="*/ 13 w 72"/>
                  <a:gd name="T57" fmla="*/ 78 h 151"/>
                  <a:gd name="T58" fmla="*/ 10 w 72"/>
                  <a:gd name="T59" fmla="*/ 86 h 151"/>
                  <a:gd name="T60" fmla="*/ 4 w 72"/>
                  <a:gd name="T61" fmla="*/ 96 h 151"/>
                  <a:gd name="T62" fmla="*/ 3 w 72"/>
                  <a:gd name="T63" fmla="*/ 108 h 151"/>
                  <a:gd name="T64" fmla="*/ 1 w 72"/>
                  <a:gd name="T65" fmla="*/ 119 h 151"/>
                  <a:gd name="T66" fmla="*/ 0 w 72"/>
                  <a:gd name="T67" fmla="*/ 132 h 151"/>
                  <a:gd name="T68" fmla="*/ 1 w 72"/>
                  <a:gd name="T69" fmla="*/ 147 h 151"/>
                  <a:gd name="T70" fmla="*/ 21 w 72"/>
                  <a:gd name="T71" fmla="*/ 140 h 151"/>
                  <a:gd name="T72" fmla="*/ 3 w 7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151">
                    <a:moveTo>
                      <a:pt x="3" y="151"/>
                    </a:moveTo>
                    <a:lnTo>
                      <a:pt x="24" y="145"/>
                    </a:lnTo>
                    <a:lnTo>
                      <a:pt x="23" y="132"/>
                    </a:lnTo>
                    <a:lnTo>
                      <a:pt x="24" y="122"/>
                    </a:lnTo>
                    <a:lnTo>
                      <a:pt x="26" y="112"/>
                    </a:lnTo>
                    <a:lnTo>
                      <a:pt x="27" y="103"/>
                    </a:lnTo>
                    <a:lnTo>
                      <a:pt x="30" y="96"/>
                    </a:lnTo>
                    <a:lnTo>
                      <a:pt x="35" y="87"/>
                    </a:lnTo>
                    <a:lnTo>
                      <a:pt x="39" y="80"/>
                    </a:lnTo>
                    <a:lnTo>
                      <a:pt x="42" y="74"/>
                    </a:lnTo>
                    <a:lnTo>
                      <a:pt x="46" y="65"/>
                    </a:lnTo>
                    <a:lnTo>
                      <a:pt x="50" y="60"/>
                    </a:lnTo>
                    <a:lnTo>
                      <a:pt x="56" y="51"/>
                    </a:lnTo>
                    <a:lnTo>
                      <a:pt x="61" y="44"/>
                    </a:lnTo>
                    <a:lnTo>
                      <a:pt x="64" y="33"/>
                    </a:lnTo>
                    <a:lnTo>
                      <a:pt x="68" y="25"/>
                    </a:lnTo>
                    <a:lnTo>
                      <a:pt x="69" y="14"/>
                    </a:lnTo>
                    <a:lnTo>
                      <a:pt x="72" y="3"/>
                    </a:lnTo>
                    <a:lnTo>
                      <a:pt x="49" y="0"/>
                    </a:lnTo>
                    <a:lnTo>
                      <a:pt x="48" y="10"/>
                    </a:lnTo>
                    <a:lnTo>
                      <a:pt x="45" y="17"/>
                    </a:lnTo>
                    <a:lnTo>
                      <a:pt x="42" y="26"/>
                    </a:lnTo>
                    <a:lnTo>
                      <a:pt x="39" y="32"/>
                    </a:lnTo>
                    <a:lnTo>
                      <a:pt x="35" y="39"/>
                    </a:lnTo>
                    <a:lnTo>
                      <a:pt x="30" y="46"/>
                    </a:lnTo>
                    <a:lnTo>
                      <a:pt x="26" y="54"/>
                    </a:lnTo>
                    <a:lnTo>
                      <a:pt x="21" y="61"/>
                    </a:lnTo>
                    <a:lnTo>
                      <a:pt x="17" y="70"/>
                    </a:lnTo>
                    <a:lnTo>
                      <a:pt x="13" y="78"/>
                    </a:lnTo>
                    <a:lnTo>
                      <a:pt x="10" y="86"/>
                    </a:lnTo>
                    <a:lnTo>
                      <a:pt x="4" y="96"/>
                    </a:lnTo>
                    <a:lnTo>
                      <a:pt x="3" y="108"/>
                    </a:lnTo>
                    <a:lnTo>
                      <a:pt x="1" y="119"/>
                    </a:lnTo>
                    <a:lnTo>
                      <a:pt x="0" y="132"/>
                    </a:lnTo>
                    <a:lnTo>
                      <a:pt x="1" y="147"/>
                    </a:lnTo>
                    <a:lnTo>
                      <a:pt x="21" y="140"/>
                    </a:lnTo>
                    <a:lnTo>
                      <a:pt x="3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" name="Freeform 209"/>
              <p:cNvSpPr>
                <a:spLocks/>
              </p:cNvSpPr>
              <p:nvPr/>
            </p:nvSpPr>
            <p:spPr bwMode="auto">
              <a:xfrm>
                <a:off x="5064" y="2482"/>
                <a:ext cx="26" cy="23"/>
              </a:xfrm>
              <a:custGeom>
                <a:avLst/>
                <a:gdLst>
                  <a:gd name="T0" fmla="*/ 0 w 80"/>
                  <a:gd name="T1" fmla="*/ 22 h 70"/>
                  <a:gd name="T2" fmla="*/ 9 w 80"/>
                  <a:gd name="T3" fmla="*/ 25 h 70"/>
                  <a:gd name="T4" fmla="*/ 16 w 80"/>
                  <a:gd name="T5" fmla="*/ 28 h 70"/>
                  <a:gd name="T6" fmla="*/ 24 w 80"/>
                  <a:gd name="T7" fmla="*/ 34 h 70"/>
                  <a:gd name="T8" fmla="*/ 32 w 80"/>
                  <a:gd name="T9" fmla="*/ 38 h 70"/>
                  <a:gd name="T10" fmla="*/ 40 w 80"/>
                  <a:gd name="T11" fmla="*/ 45 h 70"/>
                  <a:gd name="T12" fmla="*/ 47 w 80"/>
                  <a:gd name="T13" fmla="*/ 53 h 70"/>
                  <a:gd name="T14" fmla="*/ 54 w 80"/>
                  <a:gd name="T15" fmla="*/ 61 h 70"/>
                  <a:gd name="T16" fmla="*/ 62 w 80"/>
                  <a:gd name="T17" fmla="*/ 70 h 70"/>
                  <a:gd name="T18" fmla="*/ 80 w 80"/>
                  <a:gd name="T19" fmla="*/ 59 h 70"/>
                  <a:gd name="T20" fmla="*/ 73 w 80"/>
                  <a:gd name="T21" fmla="*/ 47 h 70"/>
                  <a:gd name="T22" fmla="*/ 63 w 80"/>
                  <a:gd name="T23" fmla="*/ 37 h 70"/>
                  <a:gd name="T24" fmla="*/ 56 w 80"/>
                  <a:gd name="T25" fmla="*/ 28 h 70"/>
                  <a:gd name="T26" fmla="*/ 47 w 80"/>
                  <a:gd name="T27" fmla="*/ 19 h 70"/>
                  <a:gd name="T28" fmla="*/ 37 w 80"/>
                  <a:gd name="T29" fmla="*/ 13 h 70"/>
                  <a:gd name="T30" fmla="*/ 28 w 80"/>
                  <a:gd name="T31" fmla="*/ 8 h 70"/>
                  <a:gd name="T32" fmla="*/ 16 w 80"/>
                  <a:gd name="T33" fmla="*/ 3 h 70"/>
                  <a:gd name="T34" fmla="*/ 8 w 80"/>
                  <a:gd name="T35" fmla="*/ 0 h 70"/>
                  <a:gd name="T36" fmla="*/ 0 w 80"/>
                  <a:gd name="T37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70">
                    <a:moveTo>
                      <a:pt x="0" y="22"/>
                    </a:moveTo>
                    <a:lnTo>
                      <a:pt x="9" y="25"/>
                    </a:lnTo>
                    <a:lnTo>
                      <a:pt x="16" y="28"/>
                    </a:lnTo>
                    <a:lnTo>
                      <a:pt x="24" y="34"/>
                    </a:lnTo>
                    <a:lnTo>
                      <a:pt x="32" y="38"/>
                    </a:lnTo>
                    <a:lnTo>
                      <a:pt x="40" y="45"/>
                    </a:lnTo>
                    <a:lnTo>
                      <a:pt x="47" y="53"/>
                    </a:lnTo>
                    <a:lnTo>
                      <a:pt x="54" y="61"/>
                    </a:lnTo>
                    <a:lnTo>
                      <a:pt x="62" y="70"/>
                    </a:lnTo>
                    <a:lnTo>
                      <a:pt x="80" y="59"/>
                    </a:lnTo>
                    <a:lnTo>
                      <a:pt x="73" y="47"/>
                    </a:lnTo>
                    <a:lnTo>
                      <a:pt x="63" y="37"/>
                    </a:lnTo>
                    <a:lnTo>
                      <a:pt x="56" y="28"/>
                    </a:lnTo>
                    <a:lnTo>
                      <a:pt x="47" y="19"/>
                    </a:lnTo>
                    <a:lnTo>
                      <a:pt x="37" y="13"/>
                    </a:lnTo>
                    <a:lnTo>
                      <a:pt x="28" y="8"/>
                    </a:lnTo>
                    <a:lnTo>
                      <a:pt x="16" y="3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" name="Freeform 210"/>
              <p:cNvSpPr>
                <a:spLocks/>
              </p:cNvSpPr>
              <p:nvPr/>
            </p:nvSpPr>
            <p:spPr bwMode="auto">
              <a:xfrm>
                <a:off x="5084" y="2499"/>
                <a:ext cx="5" cy="8"/>
              </a:xfrm>
              <a:custGeom>
                <a:avLst/>
                <a:gdLst>
                  <a:gd name="T0" fmla="*/ 15 w 15"/>
                  <a:gd name="T1" fmla="*/ 1 h 23"/>
                  <a:gd name="T2" fmla="*/ 10 w 15"/>
                  <a:gd name="T3" fmla="*/ 0 h 23"/>
                  <a:gd name="T4" fmla="*/ 6 w 15"/>
                  <a:gd name="T5" fmla="*/ 1 h 23"/>
                  <a:gd name="T6" fmla="*/ 2 w 15"/>
                  <a:gd name="T7" fmla="*/ 6 h 23"/>
                  <a:gd name="T8" fmla="*/ 0 w 15"/>
                  <a:gd name="T9" fmla="*/ 8 h 23"/>
                  <a:gd name="T10" fmla="*/ 0 w 15"/>
                  <a:gd name="T11" fmla="*/ 13 h 23"/>
                  <a:gd name="T12" fmla="*/ 0 w 15"/>
                  <a:gd name="T13" fmla="*/ 17 h 23"/>
                  <a:gd name="T14" fmla="*/ 3 w 15"/>
                  <a:gd name="T15" fmla="*/ 20 h 23"/>
                  <a:gd name="T16" fmla="*/ 7 w 15"/>
                  <a:gd name="T17" fmla="*/ 23 h 23"/>
                  <a:gd name="T18" fmla="*/ 15 w 15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3">
                    <a:moveTo>
                      <a:pt x="15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216" name="圓角矩形圖說文字 215"/>
            <p:cNvSpPr/>
            <p:nvPr/>
          </p:nvSpPr>
          <p:spPr>
            <a:xfrm>
              <a:off x="611559" y="4573406"/>
              <a:ext cx="6547311" cy="1689099"/>
            </a:xfrm>
            <a:prstGeom prst="wedgeRoundRectCallout">
              <a:avLst>
                <a:gd name="adj1" fmla="val 61091"/>
                <a:gd name="adj2" fmla="val -31515"/>
                <a:gd name="adj3" fmla="val 16667"/>
              </a:avLst>
            </a:prstGeom>
            <a:solidFill>
              <a:schemeClr val="bg2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altLang="zh-TW" sz="3200" dirty="0" smtClean="0">
                <a:solidFill>
                  <a:schemeClr val="accent1">
                    <a:lumMod val="75000"/>
                  </a:schemeClr>
                </a:solidFill>
              </a:endParaRPr>
            </a:p>
            <a:p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這個是</a:t>
              </a:r>
              <a:r>
                <a:rPr lang="en-US" altLang="zh-TW" sz="3200" dirty="0" smtClean="0">
                  <a:solidFill>
                    <a:srgbClr val="FF0000"/>
                  </a:solidFill>
                  <a:latin typeface="Berlin Sans FB" pitchFamily="34" charset="0"/>
                </a:rPr>
                <a:t>2</a:t>
              </a:r>
              <a:r>
                <a:rPr lang="zh-TW" altLang="en-US" sz="3200" dirty="0" smtClean="0">
                  <a:solidFill>
                    <a:srgbClr val="FF0000"/>
                  </a:solidFill>
                  <a:latin typeface="Berlin Sans FB" pitchFamily="34" charset="0"/>
                </a:rPr>
                <a:t>角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硬幣。同樣，它上面顯示</a:t>
              </a:r>
              <a:r>
                <a:rPr lang="en-US" altLang="zh-TW" sz="3200" dirty="0" smtClean="0">
                  <a:solidFill>
                    <a:srgbClr val="FF0000"/>
                  </a:solidFill>
                  <a:latin typeface="Berlin Sans FB" pitchFamily="34" charset="0"/>
                </a:rPr>
                <a:t>20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這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  <a:latin typeface="Berlin Sans FB" pitchFamily="34" charset="0"/>
                </a:rPr>
                <a:t>個數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，代表</a:t>
              </a:r>
              <a:r>
                <a:rPr lang="en-US" altLang="zh-TW" sz="3200" dirty="0" smtClean="0">
                  <a:solidFill>
                    <a:srgbClr val="FF0000"/>
                  </a:solidFill>
                  <a:latin typeface="Berlin Sans FB" pitchFamily="34" charset="0"/>
                </a:rPr>
                <a:t>20</a:t>
              </a:r>
              <a:r>
                <a:rPr lang="zh-TW" altLang="en-US" sz="3200" dirty="0" smtClean="0">
                  <a:solidFill>
                    <a:srgbClr val="FF0000"/>
                  </a:solidFill>
                  <a:latin typeface="Berlin Sans FB" pitchFamily="34" charset="0"/>
                </a:rPr>
                <a:t>仙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，即是</a:t>
              </a:r>
              <a:r>
                <a:rPr lang="en-US" altLang="zh-TW" sz="3200" dirty="0">
                  <a:solidFill>
                    <a:srgbClr val="FF0000"/>
                  </a:solidFill>
                  <a:latin typeface="Berlin Sans FB" pitchFamily="34" charset="0"/>
                </a:rPr>
                <a:t>2</a:t>
              </a:r>
              <a:r>
                <a:rPr lang="zh-TW" altLang="en-US" sz="3200" dirty="0">
                  <a:solidFill>
                    <a:srgbClr val="FF0000"/>
                  </a:solidFill>
                  <a:latin typeface="Berlin Sans FB" pitchFamily="34" charset="0"/>
                </a:rPr>
                <a:t>角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。它是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金色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的，形狀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呈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波浪形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。</a:t>
              </a:r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  <a:p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6748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硬幣的特徵</a:t>
            </a:r>
            <a:endParaRPr lang="zh-HK" altLang="en-US" dirty="0"/>
          </a:p>
        </p:txBody>
      </p:sp>
      <p:grpSp>
        <p:nvGrpSpPr>
          <p:cNvPr id="7" name="群組 6"/>
          <p:cNvGrpSpPr/>
          <p:nvPr/>
        </p:nvGrpSpPr>
        <p:grpSpPr>
          <a:xfrm>
            <a:off x="3275856" y="2852936"/>
            <a:ext cx="2725605" cy="1224136"/>
            <a:chOff x="661251" y="5267602"/>
            <a:chExt cx="2725605" cy="1224136"/>
          </a:xfrm>
        </p:grpSpPr>
        <p:pic>
          <p:nvPicPr>
            <p:cNvPr id="8" name="Picture 6" descr="\\server-pc1\STAR Project Team\STAR_Maths\02 Tasks development\WLTS_1617\Artwork\note and coin\coin 50 cents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251" y="5267602"/>
              <a:ext cx="1224136" cy="12241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3" descr="\\server-pc1\STAR Project Team\STAR_Maths\02 Tasks development\WLTS_1617\Artwork\note and coin\50cent_back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8663" y="5301208"/>
              <a:ext cx="1188193" cy="11569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29" name="群組 428"/>
          <p:cNvGrpSpPr/>
          <p:nvPr/>
        </p:nvGrpSpPr>
        <p:grpSpPr>
          <a:xfrm>
            <a:off x="3491880" y="4233681"/>
            <a:ext cx="5286240" cy="2109787"/>
            <a:chOff x="3491880" y="4233681"/>
            <a:chExt cx="5286240" cy="2109787"/>
          </a:xfrm>
        </p:grpSpPr>
        <p:grpSp>
          <p:nvGrpSpPr>
            <p:cNvPr id="220" name="Group 4"/>
            <p:cNvGrpSpPr>
              <a:grpSpLocks noChangeAspect="1"/>
            </p:cNvGrpSpPr>
            <p:nvPr/>
          </p:nvGrpSpPr>
          <p:grpSpPr bwMode="auto">
            <a:xfrm>
              <a:off x="6442907" y="4233681"/>
              <a:ext cx="2335213" cy="2109787"/>
              <a:chOff x="4014" y="2251"/>
              <a:chExt cx="1471" cy="1329"/>
            </a:xfrm>
          </p:grpSpPr>
          <p:sp>
            <p:nvSpPr>
              <p:cNvPr id="221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014" y="2251"/>
                <a:ext cx="1471" cy="1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grpSp>
            <p:nvGrpSpPr>
              <p:cNvPr id="222" name="Group 205"/>
              <p:cNvGrpSpPr>
                <a:grpSpLocks/>
              </p:cNvGrpSpPr>
              <p:nvPr/>
            </p:nvGrpSpPr>
            <p:grpSpPr bwMode="auto">
              <a:xfrm>
                <a:off x="4014" y="2251"/>
                <a:ext cx="1469" cy="1329"/>
                <a:chOff x="4014" y="2251"/>
                <a:chExt cx="1469" cy="1329"/>
              </a:xfrm>
            </p:grpSpPr>
            <p:sp>
              <p:nvSpPr>
                <p:cNvPr id="228" name="Freeform 5"/>
                <p:cNvSpPr>
                  <a:spLocks/>
                </p:cNvSpPr>
                <p:nvPr/>
              </p:nvSpPr>
              <p:spPr bwMode="auto">
                <a:xfrm>
                  <a:off x="4018" y="2251"/>
                  <a:ext cx="767" cy="833"/>
                </a:xfrm>
                <a:custGeom>
                  <a:avLst/>
                  <a:gdLst>
                    <a:gd name="T0" fmla="*/ 2297 w 2301"/>
                    <a:gd name="T1" fmla="*/ 0 h 2499"/>
                    <a:gd name="T2" fmla="*/ 0 w 2301"/>
                    <a:gd name="T3" fmla="*/ 0 h 2499"/>
                    <a:gd name="T4" fmla="*/ 0 w 2301"/>
                    <a:gd name="T5" fmla="*/ 2499 h 2499"/>
                    <a:gd name="T6" fmla="*/ 69 w 2301"/>
                    <a:gd name="T7" fmla="*/ 2495 h 2499"/>
                    <a:gd name="T8" fmla="*/ 141 w 2301"/>
                    <a:gd name="T9" fmla="*/ 2489 h 2499"/>
                    <a:gd name="T10" fmla="*/ 210 w 2301"/>
                    <a:gd name="T11" fmla="*/ 2483 h 2499"/>
                    <a:gd name="T12" fmla="*/ 282 w 2301"/>
                    <a:gd name="T13" fmla="*/ 2478 h 2499"/>
                    <a:gd name="T14" fmla="*/ 354 w 2301"/>
                    <a:gd name="T15" fmla="*/ 2472 h 2499"/>
                    <a:gd name="T16" fmla="*/ 426 w 2301"/>
                    <a:gd name="T17" fmla="*/ 2466 h 2499"/>
                    <a:gd name="T18" fmla="*/ 498 w 2301"/>
                    <a:gd name="T19" fmla="*/ 2460 h 2499"/>
                    <a:gd name="T20" fmla="*/ 571 w 2301"/>
                    <a:gd name="T21" fmla="*/ 2454 h 2499"/>
                    <a:gd name="T22" fmla="*/ 644 w 2301"/>
                    <a:gd name="T23" fmla="*/ 2449 h 2499"/>
                    <a:gd name="T24" fmla="*/ 715 w 2301"/>
                    <a:gd name="T25" fmla="*/ 2443 h 2499"/>
                    <a:gd name="T26" fmla="*/ 788 w 2301"/>
                    <a:gd name="T27" fmla="*/ 2437 h 2499"/>
                    <a:gd name="T28" fmla="*/ 860 w 2301"/>
                    <a:gd name="T29" fmla="*/ 2431 h 2499"/>
                    <a:gd name="T30" fmla="*/ 935 w 2301"/>
                    <a:gd name="T31" fmla="*/ 2427 h 2499"/>
                    <a:gd name="T32" fmla="*/ 1007 w 2301"/>
                    <a:gd name="T33" fmla="*/ 2421 h 2499"/>
                    <a:gd name="T34" fmla="*/ 1080 w 2301"/>
                    <a:gd name="T35" fmla="*/ 2415 h 2499"/>
                    <a:gd name="T36" fmla="*/ 1153 w 2301"/>
                    <a:gd name="T37" fmla="*/ 2409 h 2499"/>
                    <a:gd name="T38" fmla="*/ 1225 w 2301"/>
                    <a:gd name="T39" fmla="*/ 2403 h 2499"/>
                    <a:gd name="T40" fmla="*/ 1298 w 2301"/>
                    <a:gd name="T41" fmla="*/ 2399 h 2499"/>
                    <a:gd name="T42" fmla="*/ 1372 w 2301"/>
                    <a:gd name="T43" fmla="*/ 2393 h 2499"/>
                    <a:gd name="T44" fmla="*/ 1443 w 2301"/>
                    <a:gd name="T45" fmla="*/ 2389 h 2499"/>
                    <a:gd name="T46" fmla="*/ 1516 w 2301"/>
                    <a:gd name="T47" fmla="*/ 2383 h 2499"/>
                    <a:gd name="T48" fmla="*/ 1589 w 2301"/>
                    <a:gd name="T49" fmla="*/ 2379 h 2499"/>
                    <a:gd name="T50" fmla="*/ 1662 w 2301"/>
                    <a:gd name="T51" fmla="*/ 2374 h 2499"/>
                    <a:gd name="T52" fmla="*/ 1733 w 2301"/>
                    <a:gd name="T53" fmla="*/ 2370 h 2499"/>
                    <a:gd name="T54" fmla="*/ 1806 w 2301"/>
                    <a:gd name="T55" fmla="*/ 2366 h 2499"/>
                    <a:gd name="T56" fmla="*/ 1877 w 2301"/>
                    <a:gd name="T57" fmla="*/ 2361 h 2499"/>
                    <a:gd name="T58" fmla="*/ 1948 w 2301"/>
                    <a:gd name="T59" fmla="*/ 2357 h 2499"/>
                    <a:gd name="T60" fmla="*/ 2018 w 2301"/>
                    <a:gd name="T61" fmla="*/ 2354 h 2499"/>
                    <a:gd name="T62" fmla="*/ 2088 w 2301"/>
                    <a:gd name="T63" fmla="*/ 2350 h 2499"/>
                    <a:gd name="T64" fmla="*/ 2157 w 2301"/>
                    <a:gd name="T65" fmla="*/ 2347 h 2499"/>
                    <a:gd name="T66" fmla="*/ 2227 w 2301"/>
                    <a:gd name="T67" fmla="*/ 2344 h 2499"/>
                    <a:gd name="T68" fmla="*/ 2297 w 2301"/>
                    <a:gd name="T69" fmla="*/ 2341 h 2499"/>
                    <a:gd name="T70" fmla="*/ 2298 w 2301"/>
                    <a:gd name="T71" fmla="*/ 1731 h 2499"/>
                    <a:gd name="T72" fmla="*/ 2301 w 2301"/>
                    <a:gd name="T73" fmla="*/ 1150 h 2499"/>
                    <a:gd name="T74" fmla="*/ 2301 w 2301"/>
                    <a:gd name="T75" fmla="*/ 576 h 2499"/>
                    <a:gd name="T76" fmla="*/ 2297 w 2301"/>
                    <a:gd name="T77" fmla="*/ 0 h 2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01" h="2499">
                      <a:moveTo>
                        <a:pt x="2297" y="0"/>
                      </a:moveTo>
                      <a:lnTo>
                        <a:pt x="0" y="0"/>
                      </a:lnTo>
                      <a:lnTo>
                        <a:pt x="0" y="2499"/>
                      </a:lnTo>
                      <a:lnTo>
                        <a:pt x="69" y="2495"/>
                      </a:lnTo>
                      <a:lnTo>
                        <a:pt x="141" y="2489"/>
                      </a:lnTo>
                      <a:lnTo>
                        <a:pt x="210" y="2483"/>
                      </a:lnTo>
                      <a:lnTo>
                        <a:pt x="282" y="2478"/>
                      </a:lnTo>
                      <a:lnTo>
                        <a:pt x="354" y="2472"/>
                      </a:lnTo>
                      <a:lnTo>
                        <a:pt x="426" y="2466"/>
                      </a:lnTo>
                      <a:lnTo>
                        <a:pt x="498" y="2460"/>
                      </a:lnTo>
                      <a:lnTo>
                        <a:pt x="571" y="2454"/>
                      </a:lnTo>
                      <a:lnTo>
                        <a:pt x="644" y="2449"/>
                      </a:lnTo>
                      <a:lnTo>
                        <a:pt x="715" y="2443"/>
                      </a:lnTo>
                      <a:lnTo>
                        <a:pt x="788" y="2437"/>
                      </a:lnTo>
                      <a:lnTo>
                        <a:pt x="860" y="2431"/>
                      </a:lnTo>
                      <a:lnTo>
                        <a:pt x="935" y="2427"/>
                      </a:lnTo>
                      <a:lnTo>
                        <a:pt x="1007" y="2421"/>
                      </a:lnTo>
                      <a:lnTo>
                        <a:pt x="1080" y="2415"/>
                      </a:lnTo>
                      <a:lnTo>
                        <a:pt x="1153" y="2409"/>
                      </a:lnTo>
                      <a:lnTo>
                        <a:pt x="1225" y="2403"/>
                      </a:lnTo>
                      <a:lnTo>
                        <a:pt x="1298" y="2399"/>
                      </a:lnTo>
                      <a:lnTo>
                        <a:pt x="1372" y="2393"/>
                      </a:lnTo>
                      <a:lnTo>
                        <a:pt x="1443" y="2389"/>
                      </a:lnTo>
                      <a:lnTo>
                        <a:pt x="1516" y="2383"/>
                      </a:lnTo>
                      <a:lnTo>
                        <a:pt x="1589" y="2379"/>
                      </a:lnTo>
                      <a:lnTo>
                        <a:pt x="1662" y="2374"/>
                      </a:lnTo>
                      <a:lnTo>
                        <a:pt x="1733" y="2370"/>
                      </a:lnTo>
                      <a:lnTo>
                        <a:pt x="1806" y="2366"/>
                      </a:lnTo>
                      <a:lnTo>
                        <a:pt x="1877" y="2361"/>
                      </a:lnTo>
                      <a:lnTo>
                        <a:pt x="1948" y="2357"/>
                      </a:lnTo>
                      <a:lnTo>
                        <a:pt x="2018" y="2354"/>
                      </a:lnTo>
                      <a:lnTo>
                        <a:pt x="2088" y="2350"/>
                      </a:lnTo>
                      <a:lnTo>
                        <a:pt x="2157" y="2347"/>
                      </a:lnTo>
                      <a:lnTo>
                        <a:pt x="2227" y="2344"/>
                      </a:lnTo>
                      <a:lnTo>
                        <a:pt x="2297" y="2341"/>
                      </a:lnTo>
                      <a:lnTo>
                        <a:pt x="2298" y="1731"/>
                      </a:lnTo>
                      <a:lnTo>
                        <a:pt x="2301" y="1150"/>
                      </a:lnTo>
                      <a:lnTo>
                        <a:pt x="2301" y="576"/>
                      </a:lnTo>
                      <a:lnTo>
                        <a:pt x="229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29" name="Freeform 6"/>
                <p:cNvSpPr>
                  <a:spLocks/>
                </p:cNvSpPr>
                <p:nvPr/>
              </p:nvSpPr>
              <p:spPr bwMode="auto">
                <a:xfrm>
                  <a:off x="4014" y="3081"/>
                  <a:ext cx="4" cy="7"/>
                </a:xfrm>
                <a:custGeom>
                  <a:avLst/>
                  <a:gdLst>
                    <a:gd name="T0" fmla="*/ 10 w 12"/>
                    <a:gd name="T1" fmla="*/ 0 h 23"/>
                    <a:gd name="T2" fmla="*/ 6 w 12"/>
                    <a:gd name="T3" fmla="*/ 1 h 23"/>
                    <a:gd name="T4" fmla="*/ 3 w 12"/>
                    <a:gd name="T5" fmla="*/ 4 h 23"/>
                    <a:gd name="T6" fmla="*/ 0 w 12"/>
                    <a:gd name="T7" fmla="*/ 9 h 23"/>
                    <a:gd name="T8" fmla="*/ 0 w 12"/>
                    <a:gd name="T9" fmla="*/ 13 h 23"/>
                    <a:gd name="T10" fmla="*/ 1 w 12"/>
                    <a:gd name="T11" fmla="*/ 17 h 23"/>
                    <a:gd name="T12" fmla="*/ 4 w 12"/>
                    <a:gd name="T13" fmla="*/ 20 h 23"/>
                    <a:gd name="T14" fmla="*/ 7 w 12"/>
                    <a:gd name="T15" fmla="*/ 23 h 23"/>
                    <a:gd name="T16" fmla="*/ 12 w 12"/>
                    <a:gd name="T17" fmla="*/ 23 h 23"/>
                    <a:gd name="T18" fmla="*/ 10 w 12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7" y="23"/>
                      </a:lnTo>
                      <a:lnTo>
                        <a:pt x="12" y="2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0" name="Freeform 7"/>
                <p:cNvSpPr>
                  <a:spLocks/>
                </p:cNvSpPr>
                <p:nvPr/>
              </p:nvSpPr>
              <p:spPr bwMode="auto">
                <a:xfrm>
                  <a:off x="4017" y="3028"/>
                  <a:ext cx="771" cy="60"/>
                </a:xfrm>
                <a:custGeom>
                  <a:avLst/>
                  <a:gdLst>
                    <a:gd name="T0" fmla="*/ 2298 w 2311"/>
                    <a:gd name="T1" fmla="*/ 0 h 182"/>
                    <a:gd name="T2" fmla="*/ 2159 w 2311"/>
                    <a:gd name="T3" fmla="*/ 6 h 182"/>
                    <a:gd name="T4" fmla="*/ 2020 w 2311"/>
                    <a:gd name="T5" fmla="*/ 13 h 182"/>
                    <a:gd name="T6" fmla="*/ 1877 w 2311"/>
                    <a:gd name="T7" fmla="*/ 21 h 182"/>
                    <a:gd name="T8" fmla="*/ 1735 w 2311"/>
                    <a:gd name="T9" fmla="*/ 29 h 182"/>
                    <a:gd name="T10" fmla="*/ 1591 w 2311"/>
                    <a:gd name="T11" fmla="*/ 38 h 182"/>
                    <a:gd name="T12" fmla="*/ 1445 w 2311"/>
                    <a:gd name="T13" fmla="*/ 47 h 182"/>
                    <a:gd name="T14" fmla="*/ 1300 w 2311"/>
                    <a:gd name="T15" fmla="*/ 58 h 182"/>
                    <a:gd name="T16" fmla="*/ 1155 w 2311"/>
                    <a:gd name="T17" fmla="*/ 69 h 182"/>
                    <a:gd name="T18" fmla="*/ 1008 w 2311"/>
                    <a:gd name="T19" fmla="*/ 80 h 182"/>
                    <a:gd name="T20" fmla="*/ 861 w 2311"/>
                    <a:gd name="T21" fmla="*/ 90 h 182"/>
                    <a:gd name="T22" fmla="*/ 716 w 2311"/>
                    <a:gd name="T23" fmla="*/ 102 h 182"/>
                    <a:gd name="T24" fmla="*/ 572 w 2311"/>
                    <a:gd name="T25" fmla="*/ 114 h 182"/>
                    <a:gd name="T26" fmla="*/ 426 w 2311"/>
                    <a:gd name="T27" fmla="*/ 125 h 182"/>
                    <a:gd name="T28" fmla="*/ 282 w 2311"/>
                    <a:gd name="T29" fmla="*/ 137 h 182"/>
                    <a:gd name="T30" fmla="*/ 141 w 2311"/>
                    <a:gd name="T31" fmla="*/ 149 h 182"/>
                    <a:gd name="T32" fmla="*/ 0 w 2311"/>
                    <a:gd name="T33" fmla="*/ 159 h 182"/>
                    <a:gd name="T34" fmla="*/ 71 w 2311"/>
                    <a:gd name="T35" fmla="*/ 176 h 182"/>
                    <a:gd name="T36" fmla="*/ 214 w 2311"/>
                    <a:gd name="T37" fmla="*/ 166 h 182"/>
                    <a:gd name="T38" fmla="*/ 358 w 2311"/>
                    <a:gd name="T39" fmla="*/ 154 h 182"/>
                    <a:gd name="T40" fmla="*/ 502 w 2311"/>
                    <a:gd name="T41" fmla="*/ 143 h 182"/>
                    <a:gd name="T42" fmla="*/ 646 w 2311"/>
                    <a:gd name="T43" fmla="*/ 131 h 182"/>
                    <a:gd name="T44" fmla="*/ 791 w 2311"/>
                    <a:gd name="T45" fmla="*/ 120 h 182"/>
                    <a:gd name="T46" fmla="*/ 937 w 2311"/>
                    <a:gd name="T47" fmla="*/ 108 h 182"/>
                    <a:gd name="T48" fmla="*/ 1082 w 2311"/>
                    <a:gd name="T49" fmla="*/ 98 h 182"/>
                    <a:gd name="T50" fmla="*/ 1229 w 2311"/>
                    <a:gd name="T51" fmla="*/ 86 h 182"/>
                    <a:gd name="T52" fmla="*/ 1374 w 2311"/>
                    <a:gd name="T53" fmla="*/ 76 h 182"/>
                    <a:gd name="T54" fmla="*/ 1520 w 2311"/>
                    <a:gd name="T55" fmla="*/ 66 h 182"/>
                    <a:gd name="T56" fmla="*/ 1664 w 2311"/>
                    <a:gd name="T57" fmla="*/ 56 h 182"/>
                    <a:gd name="T58" fmla="*/ 1808 w 2311"/>
                    <a:gd name="T59" fmla="*/ 47 h 182"/>
                    <a:gd name="T60" fmla="*/ 1950 w 2311"/>
                    <a:gd name="T61" fmla="*/ 40 h 182"/>
                    <a:gd name="T62" fmla="*/ 2091 w 2311"/>
                    <a:gd name="T63" fmla="*/ 32 h 182"/>
                    <a:gd name="T64" fmla="*/ 2231 w 2311"/>
                    <a:gd name="T65" fmla="*/ 26 h 182"/>
                    <a:gd name="T66" fmla="*/ 2311 w 2311"/>
                    <a:gd name="T67" fmla="*/ 1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11" h="182">
                      <a:moveTo>
                        <a:pt x="2286" y="12"/>
                      </a:moveTo>
                      <a:lnTo>
                        <a:pt x="2298" y="0"/>
                      </a:lnTo>
                      <a:lnTo>
                        <a:pt x="2229" y="3"/>
                      </a:lnTo>
                      <a:lnTo>
                        <a:pt x="2159" y="6"/>
                      </a:lnTo>
                      <a:lnTo>
                        <a:pt x="2090" y="9"/>
                      </a:lnTo>
                      <a:lnTo>
                        <a:pt x="2020" y="13"/>
                      </a:lnTo>
                      <a:lnTo>
                        <a:pt x="1949" y="16"/>
                      </a:lnTo>
                      <a:lnTo>
                        <a:pt x="1877" y="21"/>
                      </a:lnTo>
                      <a:lnTo>
                        <a:pt x="1806" y="25"/>
                      </a:lnTo>
                      <a:lnTo>
                        <a:pt x="1735" y="29"/>
                      </a:lnTo>
                      <a:lnTo>
                        <a:pt x="1662" y="32"/>
                      </a:lnTo>
                      <a:lnTo>
                        <a:pt x="1591" y="38"/>
                      </a:lnTo>
                      <a:lnTo>
                        <a:pt x="1518" y="42"/>
                      </a:lnTo>
                      <a:lnTo>
                        <a:pt x="1445" y="47"/>
                      </a:lnTo>
                      <a:lnTo>
                        <a:pt x="1373" y="53"/>
                      </a:lnTo>
                      <a:lnTo>
                        <a:pt x="1300" y="58"/>
                      </a:lnTo>
                      <a:lnTo>
                        <a:pt x="1227" y="63"/>
                      </a:lnTo>
                      <a:lnTo>
                        <a:pt x="1155" y="69"/>
                      </a:lnTo>
                      <a:lnTo>
                        <a:pt x="1082" y="74"/>
                      </a:lnTo>
                      <a:lnTo>
                        <a:pt x="1008" y="80"/>
                      </a:lnTo>
                      <a:lnTo>
                        <a:pt x="935" y="85"/>
                      </a:lnTo>
                      <a:lnTo>
                        <a:pt x="861" y="90"/>
                      </a:lnTo>
                      <a:lnTo>
                        <a:pt x="790" y="96"/>
                      </a:lnTo>
                      <a:lnTo>
                        <a:pt x="716" y="102"/>
                      </a:lnTo>
                      <a:lnTo>
                        <a:pt x="644" y="108"/>
                      </a:lnTo>
                      <a:lnTo>
                        <a:pt x="572" y="114"/>
                      </a:lnTo>
                      <a:lnTo>
                        <a:pt x="499" y="120"/>
                      </a:lnTo>
                      <a:lnTo>
                        <a:pt x="426" y="125"/>
                      </a:lnTo>
                      <a:lnTo>
                        <a:pt x="355" y="131"/>
                      </a:lnTo>
                      <a:lnTo>
                        <a:pt x="282" y="137"/>
                      </a:lnTo>
                      <a:lnTo>
                        <a:pt x="212" y="143"/>
                      </a:lnTo>
                      <a:lnTo>
                        <a:pt x="141" y="149"/>
                      </a:lnTo>
                      <a:lnTo>
                        <a:pt x="71" y="154"/>
                      </a:lnTo>
                      <a:lnTo>
                        <a:pt x="0" y="159"/>
                      </a:lnTo>
                      <a:lnTo>
                        <a:pt x="2" y="182"/>
                      </a:lnTo>
                      <a:lnTo>
                        <a:pt x="71" y="176"/>
                      </a:lnTo>
                      <a:lnTo>
                        <a:pt x="144" y="172"/>
                      </a:lnTo>
                      <a:lnTo>
                        <a:pt x="214" y="166"/>
                      </a:lnTo>
                      <a:lnTo>
                        <a:pt x="285" y="160"/>
                      </a:lnTo>
                      <a:lnTo>
                        <a:pt x="358" y="154"/>
                      </a:lnTo>
                      <a:lnTo>
                        <a:pt x="429" y="149"/>
                      </a:lnTo>
                      <a:lnTo>
                        <a:pt x="502" y="143"/>
                      </a:lnTo>
                      <a:lnTo>
                        <a:pt x="575" y="137"/>
                      </a:lnTo>
                      <a:lnTo>
                        <a:pt x="646" y="131"/>
                      </a:lnTo>
                      <a:lnTo>
                        <a:pt x="718" y="125"/>
                      </a:lnTo>
                      <a:lnTo>
                        <a:pt x="791" y="120"/>
                      </a:lnTo>
                      <a:lnTo>
                        <a:pt x="864" y="114"/>
                      </a:lnTo>
                      <a:lnTo>
                        <a:pt x="937" y="108"/>
                      </a:lnTo>
                      <a:lnTo>
                        <a:pt x="1009" y="102"/>
                      </a:lnTo>
                      <a:lnTo>
                        <a:pt x="1082" y="98"/>
                      </a:lnTo>
                      <a:lnTo>
                        <a:pt x="1155" y="92"/>
                      </a:lnTo>
                      <a:lnTo>
                        <a:pt x="1229" y="86"/>
                      </a:lnTo>
                      <a:lnTo>
                        <a:pt x="1302" y="82"/>
                      </a:lnTo>
                      <a:lnTo>
                        <a:pt x="1374" y="76"/>
                      </a:lnTo>
                      <a:lnTo>
                        <a:pt x="1447" y="70"/>
                      </a:lnTo>
                      <a:lnTo>
                        <a:pt x="1520" y="66"/>
                      </a:lnTo>
                      <a:lnTo>
                        <a:pt x="1592" y="61"/>
                      </a:lnTo>
                      <a:lnTo>
                        <a:pt x="1664" y="56"/>
                      </a:lnTo>
                      <a:lnTo>
                        <a:pt x="1735" y="53"/>
                      </a:lnTo>
                      <a:lnTo>
                        <a:pt x="1808" y="47"/>
                      </a:lnTo>
                      <a:lnTo>
                        <a:pt x="1879" y="44"/>
                      </a:lnTo>
                      <a:lnTo>
                        <a:pt x="1950" y="40"/>
                      </a:lnTo>
                      <a:lnTo>
                        <a:pt x="2020" y="35"/>
                      </a:lnTo>
                      <a:lnTo>
                        <a:pt x="2091" y="32"/>
                      </a:lnTo>
                      <a:lnTo>
                        <a:pt x="2161" y="29"/>
                      </a:lnTo>
                      <a:lnTo>
                        <a:pt x="2231" y="26"/>
                      </a:lnTo>
                      <a:lnTo>
                        <a:pt x="2299" y="24"/>
                      </a:lnTo>
                      <a:lnTo>
                        <a:pt x="2311" y="12"/>
                      </a:lnTo>
                      <a:lnTo>
                        <a:pt x="228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1" name="Freeform 8"/>
                <p:cNvSpPr>
                  <a:spLocks/>
                </p:cNvSpPr>
                <p:nvPr/>
              </p:nvSpPr>
              <p:spPr bwMode="auto">
                <a:xfrm>
                  <a:off x="4779" y="2251"/>
                  <a:ext cx="10" cy="781"/>
                </a:xfrm>
                <a:custGeom>
                  <a:avLst/>
                  <a:gdLst>
                    <a:gd name="T0" fmla="*/ 1 w 30"/>
                    <a:gd name="T1" fmla="*/ 0 h 2341"/>
                    <a:gd name="T2" fmla="*/ 3 w 30"/>
                    <a:gd name="T3" fmla="*/ 73 h 2341"/>
                    <a:gd name="T4" fmla="*/ 3 w 30"/>
                    <a:gd name="T5" fmla="*/ 146 h 2341"/>
                    <a:gd name="T6" fmla="*/ 3 w 30"/>
                    <a:gd name="T7" fmla="*/ 219 h 2341"/>
                    <a:gd name="T8" fmla="*/ 4 w 30"/>
                    <a:gd name="T9" fmla="*/ 290 h 2341"/>
                    <a:gd name="T10" fmla="*/ 4 w 30"/>
                    <a:gd name="T11" fmla="*/ 363 h 2341"/>
                    <a:gd name="T12" fmla="*/ 6 w 30"/>
                    <a:gd name="T13" fmla="*/ 434 h 2341"/>
                    <a:gd name="T14" fmla="*/ 6 w 30"/>
                    <a:gd name="T15" fmla="*/ 505 h 2341"/>
                    <a:gd name="T16" fmla="*/ 6 w 30"/>
                    <a:gd name="T17" fmla="*/ 576 h 2341"/>
                    <a:gd name="T18" fmla="*/ 7 w 30"/>
                    <a:gd name="T19" fmla="*/ 649 h 2341"/>
                    <a:gd name="T20" fmla="*/ 7 w 30"/>
                    <a:gd name="T21" fmla="*/ 863 h 2341"/>
                    <a:gd name="T22" fmla="*/ 6 w 30"/>
                    <a:gd name="T23" fmla="*/ 934 h 2341"/>
                    <a:gd name="T24" fmla="*/ 6 w 30"/>
                    <a:gd name="T25" fmla="*/ 1077 h 2341"/>
                    <a:gd name="T26" fmla="*/ 6 w 30"/>
                    <a:gd name="T27" fmla="*/ 1148 h 2341"/>
                    <a:gd name="T28" fmla="*/ 6 w 30"/>
                    <a:gd name="T29" fmla="*/ 1221 h 2341"/>
                    <a:gd name="T30" fmla="*/ 4 w 30"/>
                    <a:gd name="T31" fmla="*/ 1294 h 2341"/>
                    <a:gd name="T32" fmla="*/ 4 w 30"/>
                    <a:gd name="T33" fmla="*/ 1365 h 2341"/>
                    <a:gd name="T34" fmla="*/ 4 w 30"/>
                    <a:gd name="T35" fmla="*/ 1438 h 2341"/>
                    <a:gd name="T36" fmla="*/ 3 w 30"/>
                    <a:gd name="T37" fmla="*/ 1510 h 2341"/>
                    <a:gd name="T38" fmla="*/ 3 w 30"/>
                    <a:gd name="T39" fmla="*/ 1584 h 2341"/>
                    <a:gd name="T40" fmla="*/ 3 w 30"/>
                    <a:gd name="T41" fmla="*/ 1657 h 2341"/>
                    <a:gd name="T42" fmla="*/ 3 w 30"/>
                    <a:gd name="T43" fmla="*/ 1731 h 2341"/>
                    <a:gd name="T44" fmla="*/ 1 w 30"/>
                    <a:gd name="T45" fmla="*/ 1806 h 2341"/>
                    <a:gd name="T46" fmla="*/ 1 w 30"/>
                    <a:gd name="T47" fmla="*/ 1880 h 2341"/>
                    <a:gd name="T48" fmla="*/ 1 w 30"/>
                    <a:gd name="T49" fmla="*/ 1955 h 2341"/>
                    <a:gd name="T50" fmla="*/ 1 w 30"/>
                    <a:gd name="T51" fmla="*/ 2108 h 2341"/>
                    <a:gd name="T52" fmla="*/ 0 w 30"/>
                    <a:gd name="T53" fmla="*/ 2185 h 2341"/>
                    <a:gd name="T54" fmla="*/ 0 w 30"/>
                    <a:gd name="T55" fmla="*/ 2341 h 2341"/>
                    <a:gd name="T56" fmla="*/ 25 w 30"/>
                    <a:gd name="T57" fmla="*/ 2341 h 2341"/>
                    <a:gd name="T58" fmla="*/ 25 w 30"/>
                    <a:gd name="T59" fmla="*/ 2185 h 2341"/>
                    <a:gd name="T60" fmla="*/ 25 w 30"/>
                    <a:gd name="T61" fmla="*/ 2108 h 2341"/>
                    <a:gd name="T62" fmla="*/ 25 w 30"/>
                    <a:gd name="T63" fmla="*/ 1955 h 2341"/>
                    <a:gd name="T64" fmla="*/ 26 w 30"/>
                    <a:gd name="T65" fmla="*/ 1880 h 2341"/>
                    <a:gd name="T66" fmla="*/ 26 w 30"/>
                    <a:gd name="T67" fmla="*/ 1806 h 2341"/>
                    <a:gd name="T68" fmla="*/ 26 w 30"/>
                    <a:gd name="T69" fmla="*/ 1731 h 2341"/>
                    <a:gd name="T70" fmla="*/ 28 w 30"/>
                    <a:gd name="T71" fmla="*/ 1657 h 2341"/>
                    <a:gd name="T72" fmla="*/ 28 w 30"/>
                    <a:gd name="T73" fmla="*/ 1584 h 2341"/>
                    <a:gd name="T74" fmla="*/ 28 w 30"/>
                    <a:gd name="T75" fmla="*/ 1510 h 2341"/>
                    <a:gd name="T76" fmla="*/ 28 w 30"/>
                    <a:gd name="T77" fmla="*/ 1438 h 2341"/>
                    <a:gd name="T78" fmla="*/ 28 w 30"/>
                    <a:gd name="T79" fmla="*/ 1365 h 2341"/>
                    <a:gd name="T80" fmla="*/ 29 w 30"/>
                    <a:gd name="T81" fmla="*/ 1294 h 2341"/>
                    <a:gd name="T82" fmla="*/ 29 w 30"/>
                    <a:gd name="T83" fmla="*/ 1221 h 2341"/>
                    <a:gd name="T84" fmla="*/ 29 w 30"/>
                    <a:gd name="T85" fmla="*/ 1148 h 2341"/>
                    <a:gd name="T86" fmla="*/ 30 w 30"/>
                    <a:gd name="T87" fmla="*/ 1077 h 2341"/>
                    <a:gd name="T88" fmla="*/ 30 w 30"/>
                    <a:gd name="T89" fmla="*/ 934 h 2341"/>
                    <a:gd name="T90" fmla="*/ 30 w 30"/>
                    <a:gd name="T91" fmla="*/ 863 h 2341"/>
                    <a:gd name="T92" fmla="*/ 30 w 30"/>
                    <a:gd name="T93" fmla="*/ 649 h 2341"/>
                    <a:gd name="T94" fmla="*/ 30 w 30"/>
                    <a:gd name="T95" fmla="*/ 576 h 2341"/>
                    <a:gd name="T96" fmla="*/ 30 w 30"/>
                    <a:gd name="T97" fmla="*/ 505 h 2341"/>
                    <a:gd name="T98" fmla="*/ 29 w 30"/>
                    <a:gd name="T99" fmla="*/ 434 h 2341"/>
                    <a:gd name="T100" fmla="*/ 29 w 30"/>
                    <a:gd name="T101" fmla="*/ 363 h 2341"/>
                    <a:gd name="T102" fmla="*/ 28 w 30"/>
                    <a:gd name="T103" fmla="*/ 290 h 2341"/>
                    <a:gd name="T104" fmla="*/ 28 w 30"/>
                    <a:gd name="T105" fmla="*/ 219 h 2341"/>
                    <a:gd name="T106" fmla="*/ 28 w 30"/>
                    <a:gd name="T107" fmla="*/ 146 h 2341"/>
                    <a:gd name="T108" fmla="*/ 25 w 30"/>
                    <a:gd name="T109" fmla="*/ 73 h 2341"/>
                    <a:gd name="T110" fmla="*/ 25 w 30"/>
                    <a:gd name="T111" fmla="*/ 0 h 2341"/>
                    <a:gd name="T112" fmla="*/ 1 w 30"/>
                    <a:gd name="T113" fmla="*/ 0 h 2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0" h="2341">
                      <a:moveTo>
                        <a:pt x="1" y="0"/>
                      </a:moveTo>
                      <a:lnTo>
                        <a:pt x="3" y="73"/>
                      </a:lnTo>
                      <a:lnTo>
                        <a:pt x="3" y="146"/>
                      </a:lnTo>
                      <a:lnTo>
                        <a:pt x="3" y="219"/>
                      </a:lnTo>
                      <a:lnTo>
                        <a:pt x="4" y="290"/>
                      </a:lnTo>
                      <a:lnTo>
                        <a:pt x="4" y="363"/>
                      </a:lnTo>
                      <a:lnTo>
                        <a:pt x="6" y="434"/>
                      </a:lnTo>
                      <a:lnTo>
                        <a:pt x="6" y="505"/>
                      </a:lnTo>
                      <a:lnTo>
                        <a:pt x="6" y="576"/>
                      </a:lnTo>
                      <a:lnTo>
                        <a:pt x="7" y="649"/>
                      </a:lnTo>
                      <a:lnTo>
                        <a:pt x="7" y="863"/>
                      </a:lnTo>
                      <a:lnTo>
                        <a:pt x="6" y="934"/>
                      </a:lnTo>
                      <a:lnTo>
                        <a:pt x="6" y="1077"/>
                      </a:lnTo>
                      <a:lnTo>
                        <a:pt x="6" y="1148"/>
                      </a:lnTo>
                      <a:lnTo>
                        <a:pt x="6" y="1221"/>
                      </a:lnTo>
                      <a:lnTo>
                        <a:pt x="4" y="1294"/>
                      </a:lnTo>
                      <a:lnTo>
                        <a:pt x="4" y="1365"/>
                      </a:lnTo>
                      <a:lnTo>
                        <a:pt x="4" y="1438"/>
                      </a:lnTo>
                      <a:lnTo>
                        <a:pt x="3" y="1510"/>
                      </a:lnTo>
                      <a:lnTo>
                        <a:pt x="3" y="1584"/>
                      </a:lnTo>
                      <a:lnTo>
                        <a:pt x="3" y="1657"/>
                      </a:lnTo>
                      <a:lnTo>
                        <a:pt x="3" y="1731"/>
                      </a:lnTo>
                      <a:lnTo>
                        <a:pt x="1" y="1806"/>
                      </a:lnTo>
                      <a:lnTo>
                        <a:pt x="1" y="1880"/>
                      </a:lnTo>
                      <a:lnTo>
                        <a:pt x="1" y="1955"/>
                      </a:lnTo>
                      <a:lnTo>
                        <a:pt x="1" y="2108"/>
                      </a:lnTo>
                      <a:lnTo>
                        <a:pt x="0" y="2185"/>
                      </a:lnTo>
                      <a:lnTo>
                        <a:pt x="0" y="2341"/>
                      </a:lnTo>
                      <a:lnTo>
                        <a:pt x="25" y="2341"/>
                      </a:lnTo>
                      <a:lnTo>
                        <a:pt x="25" y="2185"/>
                      </a:lnTo>
                      <a:lnTo>
                        <a:pt x="25" y="2108"/>
                      </a:lnTo>
                      <a:lnTo>
                        <a:pt x="25" y="1955"/>
                      </a:lnTo>
                      <a:lnTo>
                        <a:pt x="26" y="1880"/>
                      </a:lnTo>
                      <a:lnTo>
                        <a:pt x="26" y="1806"/>
                      </a:lnTo>
                      <a:lnTo>
                        <a:pt x="26" y="1731"/>
                      </a:lnTo>
                      <a:lnTo>
                        <a:pt x="28" y="1657"/>
                      </a:lnTo>
                      <a:lnTo>
                        <a:pt x="28" y="1584"/>
                      </a:lnTo>
                      <a:lnTo>
                        <a:pt x="28" y="1510"/>
                      </a:lnTo>
                      <a:lnTo>
                        <a:pt x="28" y="1438"/>
                      </a:lnTo>
                      <a:lnTo>
                        <a:pt x="28" y="1365"/>
                      </a:lnTo>
                      <a:lnTo>
                        <a:pt x="29" y="1294"/>
                      </a:lnTo>
                      <a:lnTo>
                        <a:pt x="29" y="1221"/>
                      </a:lnTo>
                      <a:lnTo>
                        <a:pt x="29" y="1148"/>
                      </a:lnTo>
                      <a:lnTo>
                        <a:pt x="30" y="1077"/>
                      </a:lnTo>
                      <a:lnTo>
                        <a:pt x="30" y="934"/>
                      </a:lnTo>
                      <a:lnTo>
                        <a:pt x="30" y="863"/>
                      </a:lnTo>
                      <a:lnTo>
                        <a:pt x="30" y="649"/>
                      </a:lnTo>
                      <a:lnTo>
                        <a:pt x="30" y="576"/>
                      </a:lnTo>
                      <a:lnTo>
                        <a:pt x="30" y="505"/>
                      </a:lnTo>
                      <a:lnTo>
                        <a:pt x="29" y="434"/>
                      </a:lnTo>
                      <a:lnTo>
                        <a:pt x="29" y="363"/>
                      </a:lnTo>
                      <a:lnTo>
                        <a:pt x="28" y="290"/>
                      </a:lnTo>
                      <a:lnTo>
                        <a:pt x="28" y="219"/>
                      </a:lnTo>
                      <a:lnTo>
                        <a:pt x="28" y="146"/>
                      </a:lnTo>
                      <a:lnTo>
                        <a:pt x="25" y="73"/>
                      </a:lnTo>
                      <a:lnTo>
                        <a:pt x="2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2" name="Freeform 9"/>
                <p:cNvSpPr>
                  <a:spLocks/>
                </p:cNvSpPr>
                <p:nvPr/>
              </p:nvSpPr>
              <p:spPr bwMode="auto">
                <a:xfrm>
                  <a:off x="4780" y="3028"/>
                  <a:ext cx="8" cy="4"/>
                </a:xfrm>
                <a:custGeom>
                  <a:avLst/>
                  <a:gdLst>
                    <a:gd name="T0" fmla="*/ 24 w 24"/>
                    <a:gd name="T1" fmla="*/ 12 h 12"/>
                    <a:gd name="T2" fmla="*/ 22 w 24"/>
                    <a:gd name="T3" fmla="*/ 6 h 12"/>
                    <a:gd name="T4" fmla="*/ 19 w 24"/>
                    <a:gd name="T5" fmla="*/ 3 h 12"/>
                    <a:gd name="T6" fmla="*/ 16 w 24"/>
                    <a:gd name="T7" fmla="*/ 0 h 12"/>
                    <a:gd name="T8" fmla="*/ 12 w 24"/>
                    <a:gd name="T9" fmla="*/ 0 h 12"/>
                    <a:gd name="T10" fmla="*/ 8 w 24"/>
                    <a:gd name="T11" fmla="*/ 0 h 12"/>
                    <a:gd name="T12" fmla="*/ 3 w 24"/>
                    <a:gd name="T13" fmla="*/ 3 h 12"/>
                    <a:gd name="T14" fmla="*/ 2 w 24"/>
                    <a:gd name="T15" fmla="*/ 6 h 12"/>
                    <a:gd name="T16" fmla="*/ 0 w 24"/>
                    <a:gd name="T17" fmla="*/ 12 h 12"/>
                    <a:gd name="T18" fmla="*/ 24 w 24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2">
                      <a:moveTo>
                        <a:pt x="24" y="12"/>
                      </a:moveTo>
                      <a:lnTo>
                        <a:pt x="22" y="6"/>
                      </a:lnTo>
                      <a:lnTo>
                        <a:pt x="19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2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3" name="Freeform 10"/>
                <p:cNvSpPr>
                  <a:spLocks/>
                </p:cNvSpPr>
                <p:nvPr/>
              </p:nvSpPr>
              <p:spPr bwMode="auto">
                <a:xfrm>
                  <a:off x="4159" y="3404"/>
                  <a:ext cx="4" cy="7"/>
                </a:xfrm>
                <a:custGeom>
                  <a:avLst/>
                  <a:gdLst>
                    <a:gd name="T0" fmla="*/ 10 w 11"/>
                    <a:gd name="T1" fmla="*/ 0 h 22"/>
                    <a:gd name="T2" fmla="*/ 6 w 11"/>
                    <a:gd name="T3" fmla="*/ 0 h 22"/>
                    <a:gd name="T4" fmla="*/ 3 w 11"/>
                    <a:gd name="T5" fmla="*/ 3 h 22"/>
                    <a:gd name="T6" fmla="*/ 1 w 11"/>
                    <a:gd name="T7" fmla="*/ 7 h 22"/>
                    <a:gd name="T8" fmla="*/ 0 w 11"/>
                    <a:gd name="T9" fmla="*/ 12 h 22"/>
                    <a:gd name="T10" fmla="*/ 1 w 11"/>
                    <a:gd name="T11" fmla="*/ 16 h 22"/>
                    <a:gd name="T12" fmla="*/ 4 w 11"/>
                    <a:gd name="T13" fmla="*/ 19 h 22"/>
                    <a:gd name="T14" fmla="*/ 7 w 11"/>
                    <a:gd name="T15" fmla="*/ 22 h 22"/>
                    <a:gd name="T16" fmla="*/ 11 w 11"/>
                    <a:gd name="T17" fmla="*/ 22 h 22"/>
                    <a:gd name="T18" fmla="*/ 10 w 11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22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4" y="19"/>
                      </a:lnTo>
                      <a:lnTo>
                        <a:pt x="7" y="22"/>
                      </a:lnTo>
                      <a:lnTo>
                        <a:pt x="11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4" name="Freeform 11"/>
                <p:cNvSpPr>
                  <a:spLocks/>
                </p:cNvSpPr>
                <p:nvPr/>
              </p:nvSpPr>
              <p:spPr bwMode="auto">
                <a:xfrm>
                  <a:off x="4162" y="3388"/>
                  <a:ext cx="1052" cy="23"/>
                </a:xfrm>
                <a:custGeom>
                  <a:avLst/>
                  <a:gdLst>
                    <a:gd name="T0" fmla="*/ 3061 w 3155"/>
                    <a:gd name="T1" fmla="*/ 41 h 69"/>
                    <a:gd name="T2" fmla="*/ 2872 w 3155"/>
                    <a:gd name="T3" fmla="*/ 30 h 69"/>
                    <a:gd name="T4" fmla="*/ 2680 w 3155"/>
                    <a:gd name="T5" fmla="*/ 21 h 69"/>
                    <a:gd name="T6" fmla="*/ 2488 w 3155"/>
                    <a:gd name="T7" fmla="*/ 14 h 69"/>
                    <a:gd name="T8" fmla="*/ 2294 w 3155"/>
                    <a:gd name="T9" fmla="*/ 8 h 69"/>
                    <a:gd name="T10" fmla="*/ 2100 w 3155"/>
                    <a:gd name="T11" fmla="*/ 3 h 69"/>
                    <a:gd name="T12" fmla="*/ 1903 w 3155"/>
                    <a:gd name="T13" fmla="*/ 2 h 69"/>
                    <a:gd name="T14" fmla="*/ 1707 w 3155"/>
                    <a:gd name="T15" fmla="*/ 0 h 69"/>
                    <a:gd name="T16" fmla="*/ 1509 w 3155"/>
                    <a:gd name="T17" fmla="*/ 0 h 69"/>
                    <a:gd name="T18" fmla="*/ 1311 w 3155"/>
                    <a:gd name="T19" fmla="*/ 3 h 69"/>
                    <a:gd name="T20" fmla="*/ 1112 w 3155"/>
                    <a:gd name="T21" fmla="*/ 6 h 69"/>
                    <a:gd name="T22" fmla="*/ 912 w 3155"/>
                    <a:gd name="T23" fmla="*/ 11 h 69"/>
                    <a:gd name="T24" fmla="*/ 710 w 3155"/>
                    <a:gd name="T25" fmla="*/ 16 h 69"/>
                    <a:gd name="T26" fmla="*/ 509 w 3155"/>
                    <a:gd name="T27" fmla="*/ 24 h 69"/>
                    <a:gd name="T28" fmla="*/ 307 w 3155"/>
                    <a:gd name="T29" fmla="*/ 32 h 69"/>
                    <a:gd name="T30" fmla="*/ 103 w 3155"/>
                    <a:gd name="T31" fmla="*/ 41 h 69"/>
                    <a:gd name="T32" fmla="*/ 1 w 3155"/>
                    <a:gd name="T33" fmla="*/ 69 h 69"/>
                    <a:gd name="T34" fmla="*/ 205 w 3155"/>
                    <a:gd name="T35" fmla="*/ 60 h 69"/>
                    <a:gd name="T36" fmla="*/ 409 w 3155"/>
                    <a:gd name="T37" fmla="*/ 51 h 69"/>
                    <a:gd name="T38" fmla="*/ 611 w 3155"/>
                    <a:gd name="T39" fmla="*/ 44 h 69"/>
                    <a:gd name="T40" fmla="*/ 813 w 3155"/>
                    <a:gd name="T41" fmla="*/ 37 h 69"/>
                    <a:gd name="T42" fmla="*/ 1012 w 3155"/>
                    <a:gd name="T43" fmla="*/ 31 h 69"/>
                    <a:gd name="T44" fmla="*/ 1211 w 3155"/>
                    <a:gd name="T45" fmla="*/ 27 h 69"/>
                    <a:gd name="T46" fmla="*/ 1410 w 3155"/>
                    <a:gd name="T47" fmla="*/ 24 h 69"/>
                    <a:gd name="T48" fmla="*/ 1608 w 3155"/>
                    <a:gd name="T49" fmla="*/ 22 h 69"/>
                    <a:gd name="T50" fmla="*/ 1806 w 3155"/>
                    <a:gd name="T51" fmla="*/ 24 h 69"/>
                    <a:gd name="T52" fmla="*/ 2002 w 3155"/>
                    <a:gd name="T53" fmla="*/ 24 h 69"/>
                    <a:gd name="T54" fmla="*/ 2197 w 3155"/>
                    <a:gd name="T55" fmla="*/ 28 h 69"/>
                    <a:gd name="T56" fmla="*/ 2389 w 3155"/>
                    <a:gd name="T57" fmla="*/ 34 h 69"/>
                    <a:gd name="T58" fmla="*/ 2582 w 3155"/>
                    <a:gd name="T59" fmla="*/ 40 h 69"/>
                    <a:gd name="T60" fmla="*/ 2774 w 3155"/>
                    <a:gd name="T61" fmla="*/ 47 h 69"/>
                    <a:gd name="T62" fmla="*/ 2965 w 3155"/>
                    <a:gd name="T63" fmla="*/ 57 h 69"/>
                    <a:gd name="T64" fmla="*/ 3154 w 3155"/>
                    <a:gd name="T65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155" h="69">
                      <a:moveTo>
                        <a:pt x="3155" y="47"/>
                      </a:moveTo>
                      <a:lnTo>
                        <a:pt x="3061" y="41"/>
                      </a:lnTo>
                      <a:lnTo>
                        <a:pt x="2966" y="35"/>
                      </a:lnTo>
                      <a:lnTo>
                        <a:pt x="2872" y="30"/>
                      </a:lnTo>
                      <a:lnTo>
                        <a:pt x="2776" y="24"/>
                      </a:lnTo>
                      <a:lnTo>
                        <a:pt x="2680" y="21"/>
                      </a:lnTo>
                      <a:lnTo>
                        <a:pt x="2584" y="16"/>
                      </a:lnTo>
                      <a:lnTo>
                        <a:pt x="2488" y="14"/>
                      </a:lnTo>
                      <a:lnTo>
                        <a:pt x="2390" y="11"/>
                      </a:lnTo>
                      <a:lnTo>
                        <a:pt x="2294" y="8"/>
                      </a:lnTo>
                      <a:lnTo>
                        <a:pt x="2197" y="6"/>
                      </a:lnTo>
                      <a:lnTo>
                        <a:pt x="2100" y="3"/>
                      </a:lnTo>
                      <a:lnTo>
                        <a:pt x="2002" y="2"/>
                      </a:lnTo>
                      <a:lnTo>
                        <a:pt x="1903" y="2"/>
                      </a:lnTo>
                      <a:lnTo>
                        <a:pt x="1806" y="0"/>
                      </a:lnTo>
                      <a:lnTo>
                        <a:pt x="1707" y="0"/>
                      </a:lnTo>
                      <a:lnTo>
                        <a:pt x="1608" y="0"/>
                      </a:lnTo>
                      <a:lnTo>
                        <a:pt x="1509" y="0"/>
                      </a:lnTo>
                      <a:lnTo>
                        <a:pt x="1410" y="2"/>
                      </a:lnTo>
                      <a:lnTo>
                        <a:pt x="1311" y="3"/>
                      </a:lnTo>
                      <a:lnTo>
                        <a:pt x="1211" y="5"/>
                      </a:lnTo>
                      <a:lnTo>
                        <a:pt x="1112" y="6"/>
                      </a:lnTo>
                      <a:lnTo>
                        <a:pt x="1012" y="8"/>
                      </a:lnTo>
                      <a:lnTo>
                        <a:pt x="912" y="11"/>
                      </a:lnTo>
                      <a:lnTo>
                        <a:pt x="811" y="14"/>
                      </a:lnTo>
                      <a:lnTo>
                        <a:pt x="710" y="16"/>
                      </a:lnTo>
                      <a:lnTo>
                        <a:pt x="609" y="21"/>
                      </a:lnTo>
                      <a:lnTo>
                        <a:pt x="509" y="24"/>
                      </a:lnTo>
                      <a:lnTo>
                        <a:pt x="407" y="28"/>
                      </a:lnTo>
                      <a:lnTo>
                        <a:pt x="307" y="32"/>
                      </a:lnTo>
                      <a:lnTo>
                        <a:pt x="204" y="37"/>
                      </a:lnTo>
                      <a:lnTo>
                        <a:pt x="103" y="41"/>
                      </a:lnTo>
                      <a:lnTo>
                        <a:pt x="0" y="47"/>
                      </a:lnTo>
                      <a:lnTo>
                        <a:pt x="1" y="69"/>
                      </a:lnTo>
                      <a:lnTo>
                        <a:pt x="103" y="64"/>
                      </a:lnTo>
                      <a:lnTo>
                        <a:pt x="205" y="60"/>
                      </a:lnTo>
                      <a:lnTo>
                        <a:pt x="307" y="54"/>
                      </a:lnTo>
                      <a:lnTo>
                        <a:pt x="409" y="51"/>
                      </a:lnTo>
                      <a:lnTo>
                        <a:pt x="509" y="47"/>
                      </a:lnTo>
                      <a:lnTo>
                        <a:pt x="611" y="44"/>
                      </a:lnTo>
                      <a:lnTo>
                        <a:pt x="711" y="40"/>
                      </a:lnTo>
                      <a:lnTo>
                        <a:pt x="813" y="37"/>
                      </a:lnTo>
                      <a:lnTo>
                        <a:pt x="912" y="34"/>
                      </a:lnTo>
                      <a:lnTo>
                        <a:pt x="1012" y="31"/>
                      </a:lnTo>
                      <a:lnTo>
                        <a:pt x="1112" y="30"/>
                      </a:lnTo>
                      <a:lnTo>
                        <a:pt x="1211" y="27"/>
                      </a:lnTo>
                      <a:lnTo>
                        <a:pt x="1311" y="27"/>
                      </a:lnTo>
                      <a:lnTo>
                        <a:pt x="1410" y="24"/>
                      </a:lnTo>
                      <a:lnTo>
                        <a:pt x="1509" y="24"/>
                      </a:lnTo>
                      <a:lnTo>
                        <a:pt x="1608" y="22"/>
                      </a:lnTo>
                      <a:lnTo>
                        <a:pt x="1707" y="22"/>
                      </a:lnTo>
                      <a:lnTo>
                        <a:pt x="1806" y="24"/>
                      </a:lnTo>
                      <a:lnTo>
                        <a:pt x="1903" y="24"/>
                      </a:lnTo>
                      <a:lnTo>
                        <a:pt x="2002" y="24"/>
                      </a:lnTo>
                      <a:lnTo>
                        <a:pt x="2100" y="27"/>
                      </a:lnTo>
                      <a:lnTo>
                        <a:pt x="2197" y="28"/>
                      </a:lnTo>
                      <a:lnTo>
                        <a:pt x="2294" y="30"/>
                      </a:lnTo>
                      <a:lnTo>
                        <a:pt x="2389" y="34"/>
                      </a:lnTo>
                      <a:lnTo>
                        <a:pt x="2486" y="37"/>
                      </a:lnTo>
                      <a:lnTo>
                        <a:pt x="2582" y="40"/>
                      </a:lnTo>
                      <a:lnTo>
                        <a:pt x="2678" y="44"/>
                      </a:lnTo>
                      <a:lnTo>
                        <a:pt x="2774" y="47"/>
                      </a:lnTo>
                      <a:lnTo>
                        <a:pt x="2870" y="53"/>
                      </a:lnTo>
                      <a:lnTo>
                        <a:pt x="2965" y="57"/>
                      </a:lnTo>
                      <a:lnTo>
                        <a:pt x="3059" y="63"/>
                      </a:lnTo>
                      <a:lnTo>
                        <a:pt x="3154" y="69"/>
                      </a:lnTo>
                      <a:lnTo>
                        <a:pt x="3155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5" name="Freeform 12"/>
                <p:cNvSpPr>
                  <a:spLocks/>
                </p:cNvSpPr>
                <p:nvPr/>
              </p:nvSpPr>
              <p:spPr bwMode="auto">
                <a:xfrm>
                  <a:off x="4162" y="3404"/>
                  <a:ext cx="5" cy="7"/>
                </a:xfrm>
                <a:custGeom>
                  <a:avLst/>
                  <a:gdLst>
                    <a:gd name="T0" fmla="*/ 0 w 13"/>
                    <a:gd name="T1" fmla="*/ 22 h 22"/>
                    <a:gd name="T2" fmla="*/ 6 w 13"/>
                    <a:gd name="T3" fmla="*/ 22 h 22"/>
                    <a:gd name="T4" fmla="*/ 9 w 13"/>
                    <a:gd name="T5" fmla="*/ 19 h 22"/>
                    <a:gd name="T6" fmla="*/ 12 w 13"/>
                    <a:gd name="T7" fmla="*/ 16 h 22"/>
                    <a:gd name="T8" fmla="*/ 13 w 13"/>
                    <a:gd name="T9" fmla="*/ 12 h 22"/>
                    <a:gd name="T10" fmla="*/ 13 w 13"/>
                    <a:gd name="T11" fmla="*/ 7 h 22"/>
                    <a:gd name="T12" fmla="*/ 10 w 13"/>
                    <a:gd name="T13" fmla="*/ 3 h 22"/>
                    <a:gd name="T14" fmla="*/ 7 w 13"/>
                    <a:gd name="T15" fmla="*/ 0 h 22"/>
                    <a:gd name="T16" fmla="*/ 1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3" y="12"/>
                      </a:lnTo>
                      <a:lnTo>
                        <a:pt x="13" y="7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1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6" name="Freeform 13"/>
                <p:cNvSpPr>
                  <a:spLocks/>
                </p:cNvSpPr>
                <p:nvPr/>
              </p:nvSpPr>
              <p:spPr bwMode="auto">
                <a:xfrm>
                  <a:off x="4451" y="2406"/>
                  <a:ext cx="314" cy="429"/>
                </a:xfrm>
                <a:custGeom>
                  <a:avLst/>
                  <a:gdLst>
                    <a:gd name="T0" fmla="*/ 29 w 942"/>
                    <a:gd name="T1" fmla="*/ 64 h 1286"/>
                    <a:gd name="T2" fmla="*/ 89 w 942"/>
                    <a:gd name="T3" fmla="*/ 139 h 1286"/>
                    <a:gd name="T4" fmla="*/ 145 w 942"/>
                    <a:gd name="T5" fmla="*/ 214 h 1286"/>
                    <a:gd name="T6" fmla="*/ 204 w 942"/>
                    <a:gd name="T7" fmla="*/ 290 h 1286"/>
                    <a:gd name="T8" fmla="*/ 260 w 942"/>
                    <a:gd name="T9" fmla="*/ 367 h 1286"/>
                    <a:gd name="T10" fmla="*/ 317 w 942"/>
                    <a:gd name="T11" fmla="*/ 444 h 1286"/>
                    <a:gd name="T12" fmla="*/ 372 w 942"/>
                    <a:gd name="T13" fmla="*/ 523 h 1286"/>
                    <a:gd name="T14" fmla="*/ 428 w 942"/>
                    <a:gd name="T15" fmla="*/ 601 h 1286"/>
                    <a:gd name="T16" fmla="*/ 481 w 942"/>
                    <a:gd name="T17" fmla="*/ 681 h 1286"/>
                    <a:gd name="T18" fmla="*/ 537 w 942"/>
                    <a:gd name="T19" fmla="*/ 760 h 1286"/>
                    <a:gd name="T20" fmla="*/ 590 w 942"/>
                    <a:gd name="T21" fmla="*/ 841 h 1286"/>
                    <a:gd name="T22" fmla="*/ 644 w 942"/>
                    <a:gd name="T23" fmla="*/ 921 h 1286"/>
                    <a:gd name="T24" fmla="*/ 698 w 942"/>
                    <a:gd name="T25" fmla="*/ 1001 h 1286"/>
                    <a:gd name="T26" fmla="*/ 750 w 942"/>
                    <a:gd name="T27" fmla="*/ 1083 h 1286"/>
                    <a:gd name="T28" fmla="*/ 804 w 942"/>
                    <a:gd name="T29" fmla="*/ 1164 h 1286"/>
                    <a:gd name="T30" fmla="*/ 858 w 942"/>
                    <a:gd name="T31" fmla="*/ 1246 h 1286"/>
                    <a:gd name="T32" fmla="*/ 891 w 942"/>
                    <a:gd name="T33" fmla="*/ 1282 h 1286"/>
                    <a:gd name="T34" fmla="*/ 906 w 942"/>
                    <a:gd name="T35" fmla="*/ 1270 h 1286"/>
                    <a:gd name="T36" fmla="*/ 920 w 942"/>
                    <a:gd name="T37" fmla="*/ 1259 h 1286"/>
                    <a:gd name="T38" fmla="*/ 935 w 942"/>
                    <a:gd name="T39" fmla="*/ 1248 h 1286"/>
                    <a:gd name="T40" fmla="*/ 918 w 942"/>
                    <a:gd name="T41" fmla="*/ 1202 h 1286"/>
                    <a:gd name="T42" fmla="*/ 867 w 942"/>
                    <a:gd name="T43" fmla="*/ 1122 h 1286"/>
                    <a:gd name="T44" fmla="*/ 816 w 942"/>
                    <a:gd name="T45" fmla="*/ 1042 h 1286"/>
                    <a:gd name="T46" fmla="*/ 763 w 942"/>
                    <a:gd name="T47" fmla="*/ 962 h 1286"/>
                    <a:gd name="T48" fmla="*/ 710 w 942"/>
                    <a:gd name="T49" fmla="*/ 882 h 1286"/>
                    <a:gd name="T50" fmla="*/ 654 w 942"/>
                    <a:gd name="T51" fmla="*/ 802 h 1286"/>
                    <a:gd name="T52" fmla="*/ 599 w 942"/>
                    <a:gd name="T53" fmla="*/ 722 h 1286"/>
                    <a:gd name="T54" fmla="*/ 542 w 942"/>
                    <a:gd name="T55" fmla="*/ 643 h 1286"/>
                    <a:gd name="T56" fmla="*/ 484 w 942"/>
                    <a:gd name="T57" fmla="*/ 565 h 1286"/>
                    <a:gd name="T58" fmla="*/ 426 w 942"/>
                    <a:gd name="T59" fmla="*/ 488 h 1286"/>
                    <a:gd name="T60" fmla="*/ 368 w 942"/>
                    <a:gd name="T61" fmla="*/ 411 h 1286"/>
                    <a:gd name="T62" fmla="*/ 308 w 942"/>
                    <a:gd name="T63" fmla="*/ 334 h 1286"/>
                    <a:gd name="T64" fmla="*/ 249 w 942"/>
                    <a:gd name="T65" fmla="*/ 258 h 1286"/>
                    <a:gd name="T66" fmla="*/ 188 w 942"/>
                    <a:gd name="T67" fmla="*/ 182 h 1286"/>
                    <a:gd name="T68" fmla="*/ 128 w 942"/>
                    <a:gd name="T69" fmla="*/ 110 h 1286"/>
                    <a:gd name="T70" fmla="*/ 67 w 942"/>
                    <a:gd name="T71" fmla="*/ 35 h 1286"/>
                    <a:gd name="T72" fmla="*/ 32 w 942"/>
                    <a:gd name="T73" fmla="*/ 3 h 1286"/>
                    <a:gd name="T74" fmla="*/ 22 w 942"/>
                    <a:gd name="T75" fmla="*/ 9 h 1286"/>
                    <a:gd name="T76" fmla="*/ 13 w 942"/>
                    <a:gd name="T77" fmla="*/ 16 h 1286"/>
                    <a:gd name="T78" fmla="*/ 4 w 942"/>
                    <a:gd name="T79" fmla="*/ 24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42" h="1286">
                      <a:moveTo>
                        <a:pt x="0" y="27"/>
                      </a:moveTo>
                      <a:lnTo>
                        <a:pt x="29" y="64"/>
                      </a:lnTo>
                      <a:lnTo>
                        <a:pt x="60" y="101"/>
                      </a:lnTo>
                      <a:lnTo>
                        <a:pt x="89" y="139"/>
                      </a:lnTo>
                      <a:lnTo>
                        <a:pt x="116" y="176"/>
                      </a:lnTo>
                      <a:lnTo>
                        <a:pt x="145" y="214"/>
                      </a:lnTo>
                      <a:lnTo>
                        <a:pt x="175" y="252"/>
                      </a:lnTo>
                      <a:lnTo>
                        <a:pt x="204" y="290"/>
                      </a:lnTo>
                      <a:lnTo>
                        <a:pt x="233" y="328"/>
                      </a:lnTo>
                      <a:lnTo>
                        <a:pt x="260" y="367"/>
                      </a:lnTo>
                      <a:lnTo>
                        <a:pt x="289" y="405"/>
                      </a:lnTo>
                      <a:lnTo>
                        <a:pt x="317" y="444"/>
                      </a:lnTo>
                      <a:lnTo>
                        <a:pt x="345" y="483"/>
                      </a:lnTo>
                      <a:lnTo>
                        <a:pt x="372" y="523"/>
                      </a:lnTo>
                      <a:lnTo>
                        <a:pt x="400" y="562"/>
                      </a:lnTo>
                      <a:lnTo>
                        <a:pt x="428" y="601"/>
                      </a:lnTo>
                      <a:lnTo>
                        <a:pt x="455" y="640"/>
                      </a:lnTo>
                      <a:lnTo>
                        <a:pt x="481" y="681"/>
                      </a:lnTo>
                      <a:lnTo>
                        <a:pt x="509" y="720"/>
                      </a:lnTo>
                      <a:lnTo>
                        <a:pt x="537" y="760"/>
                      </a:lnTo>
                      <a:lnTo>
                        <a:pt x="564" y="800"/>
                      </a:lnTo>
                      <a:lnTo>
                        <a:pt x="590" y="841"/>
                      </a:lnTo>
                      <a:lnTo>
                        <a:pt x="618" y="880"/>
                      </a:lnTo>
                      <a:lnTo>
                        <a:pt x="644" y="921"/>
                      </a:lnTo>
                      <a:lnTo>
                        <a:pt x="670" y="960"/>
                      </a:lnTo>
                      <a:lnTo>
                        <a:pt x="698" y="1001"/>
                      </a:lnTo>
                      <a:lnTo>
                        <a:pt x="724" y="1042"/>
                      </a:lnTo>
                      <a:lnTo>
                        <a:pt x="750" y="1083"/>
                      </a:lnTo>
                      <a:lnTo>
                        <a:pt x="778" y="1123"/>
                      </a:lnTo>
                      <a:lnTo>
                        <a:pt x="804" y="1164"/>
                      </a:lnTo>
                      <a:lnTo>
                        <a:pt x="830" y="1205"/>
                      </a:lnTo>
                      <a:lnTo>
                        <a:pt x="858" y="1246"/>
                      </a:lnTo>
                      <a:lnTo>
                        <a:pt x="884" y="1286"/>
                      </a:lnTo>
                      <a:lnTo>
                        <a:pt x="891" y="1282"/>
                      </a:lnTo>
                      <a:lnTo>
                        <a:pt x="899" y="1276"/>
                      </a:lnTo>
                      <a:lnTo>
                        <a:pt x="906" y="1270"/>
                      </a:lnTo>
                      <a:lnTo>
                        <a:pt x="913" y="1264"/>
                      </a:lnTo>
                      <a:lnTo>
                        <a:pt x="920" y="1259"/>
                      </a:lnTo>
                      <a:lnTo>
                        <a:pt x="928" y="1254"/>
                      </a:lnTo>
                      <a:lnTo>
                        <a:pt x="935" y="1248"/>
                      </a:lnTo>
                      <a:lnTo>
                        <a:pt x="942" y="1243"/>
                      </a:lnTo>
                      <a:lnTo>
                        <a:pt x="918" y="1202"/>
                      </a:lnTo>
                      <a:lnTo>
                        <a:pt x="893" y="1163"/>
                      </a:lnTo>
                      <a:lnTo>
                        <a:pt x="867" y="1122"/>
                      </a:lnTo>
                      <a:lnTo>
                        <a:pt x="841" y="1083"/>
                      </a:lnTo>
                      <a:lnTo>
                        <a:pt x="816" y="1042"/>
                      </a:lnTo>
                      <a:lnTo>
                        <a:pt x="790" y="1001"/>
                      </a:lnTo>
                      <a:lnTo>
                        <a:pt x="763" y="962"/>
                      </a:lnTo>
                      <a:lnTo>
                        <a:pt x="736" y="921"/>
                      </a:lnTo>
                      <a:lnTo>
                        <a:pt x="710" y="882"/>
                      </a:lnTo>
                      <a:lnTo>
                        <a:pt x="682" y="841"/>
                      </a:lnTo>
                      <a:lnTo>
                        <a:pt x="654" y="802"/>
                      </a:lnTo>
                      <a:lnTo>
                        <a:pt x="627" y="761"/>
                      </a:lnTo>
                      <a:lnTo>
                        <a:pt x="599" y="722"/>
                      </a:lnTo>
                      <a:lnTo>
                        <a:pt x="570" y="683"/>
                      </a:lnTo>
                      <a:lnTo>
                        <a:pt x="542" y="643"/>
                      </a:lnTo>
                      <a:lnTo>
                        <a:pt x="513" y="604"/>
                      </a:lnTo>
                      <a:lnTo>
                        <a:pt x="484" y="565"/>
                      </a:lnTo>
                      <a:lnTo>
                        <a:pt x="455" y="526"/>
                      </a:lnTo>
                      <a:lnTo>
                        <a:pt x="426" y="488"/>
                      </a:lnTo>
                      <a:lnTo>
                        <a:pt x="397" y="448"/>
                      </a:lnTo>
                      <a:lnTo>
                        <a:pt x="368" y="411"/>
                      </a:lnTo>
                      <a:lnTo>
                        <a:pt x="339" y="371"/>
                      </a:lnTo>
                      <a:lnTo>
                        <a:pt x="308" y="334"/>
                      </a:lnTo>
                      <a:lnTo>
                        <a:pt x="278" y="296"/>
                      </a:lnTo>
                      <a:lnTo>
                        <a:pt x="249" y="258"/>
                      </a:lnTo>
                      <a:lnTo>
                        <a:pt x="218" y="220"/>
                      </a:lnTo>
                      <a:lnTo>
                        <a:pt x="188" y="182"/>
                      </a:lnTo>
                      <a:lnTo>
                        <a:pt x="159" y="146"/>
                      </a:lnTo>
                      <a:lnTo>
                        <a:pt x="128" y="110"/>
                      </a:lnTo>
                      <a:lnTo>
                        <a:pt x="98" y="72"/>
                      </a:lnTo>
                      <a:lnTo>
                        <a:pt x="67" y="35"/>
                      </a:lnTo>
                      <a:lnTo>
                        <a:pt x="36" y="0"/>
                      </a:lnTo>
                      <a:lnTo>
                        <a:pt x="32" y="3"/>
                      </a:lnTo>
                      <a:lnTo>
                        <a:pt x="28" y="6"/>
                      </a:lnTo>
                      <a:lnTo>
                        <a:pt x="22" y="9"/>
                      </a:lnTo>
                      <a:lnTo>
                        <a:pt x="18" y="12"/>
                      </a:lnTo>
                      <a:lnTo>
                        <a:pt x="13" y="16"/>
                      </a:lnTo>
                      <a:lnTo>
                        <a:pt x="9" y="21"/>
                      </a:lnTo>
                      <a:lnTo>
                        <a:pt x="4" y="24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7" name="Freeform 14"/>
                <p:cNvSpPr>
                  <a:spLocks/>
                </p:cNvSpPr>
                <p:nvPr/>
              </p:nvSpPr>
              <p:spPr bwMode="auto">
                <a:xfrm>
                  <a:off x="4448" y="2412"/>
                  <a:ext cx="301" cy="426"/>
                </a:xfrm>
                <a:custGeom>
                  <a:avLst/>
                  <a:gdLst>
                    <a:gd name="T0" fmla="*/ 903 w 903"/>
                    <a:gd name="T1" fmla="*/ 1261 h 1277"/>
                    <a:gd name="T2" fmla="*/ 850 w 903"/>
                    <a:gd name="T3" fmla="*/ 1179 h 1277"/>
                    <a:gd name="T4" fmla="*/ 797 w 903"/>
                    <a:gd name="T5" fmla="*/ 1097 h 1277"/>
                    <a:gd name="T6" fmla="*/ 743 w 903"/>
                    <a:gd name="T7" fmla="*/ 1016 h 1277"/>
                    <a:gd name="T8" fmla="*/ 690 w 903"/>
                    <a:gd name="T9" fmla="*/ 936 h 1277"/>
                    <a:gd name="T10" fmla="*/ 636 w 903"/>
                    <a:gd name="T11" fmla="*/ 854 h 1277"/>
                    <a:gd name="T12" fmla="*/ 582 w 903"/>
                    <a:gd name="T13" fmla="*/ 774 h 1277"/>
                    <a:gd name="T14" fmla="*/ 528 w 903"/>
                    <a:gd name="T15" fmla="*/ 694 h 1277"/>
                    <a:gd name="T16" fmla="*/ 474 w 903"/>
                    <a:gd name="T17" fmla="*/ 616 h 1277"/>
                    <a:gd name="T18" fmla="*/ 419 w 903"/>
                    <a:gd name="T19" fmla="*/ 536 h 1277"/>
                    <a:gd name="T20" fmla="*/ 364 w 903"/>
                    <a:gd name="T21" fmla="*/ 457 h 1277"/>
                    <a:gd name="T22" fmla="*/ 309 w 903"/>
                    <a:gd name="T23" fmla="*/ 380 h 1277"/>
                    <a:gd name="T24" fmla="*/ 250 w 903"/>
                    <a:gd name="T25" fmla="*/ 301 h 1277"/>
                    <a:gd name="T26" fmla="*/ 194 w 903"/>
                    <a:gd name="T27" fmla="*/ 226 h 1277"/>
                    <a:gd name="T28" fmla="*/ 136 w 903"/>
                    <a:gd name="T29" fmla="*/ 150 h 1277"/>
                    <a:gd name="T30" fmla="*/ 77 w 903"/>
                    <a:gd name="T31" fmla="*/ 75 h 1277"/>
                    <a:gd name="T32" fmla="*/ 18 w 903"/>
                    <a:gd name="T33" fmla="*/ 0 h 1277"/>
                    <a:gd name="T34" fmla="*/ 29 w 903"/>
                    <a:gd name="T35" fmla="*/ 53 h 1277"/>
                    <a:gd name="T36" fmla="*/ 88 w 903"/>
                    <a:gd name="T37" fmla="*/ 127 h 1277"/>
                    <a:gd name="T38" fmla="*/ 146 w 903"/>
                    <a:gd name="T39" fmla="*/ 203 h 1277"/>
                    <a:gd name="T40" fmla="*/ 204 w 903"/>
                    <a:gd name="T41" fmla="*/ 278 h 1277"/>
                    <a:gd name="T42" fmla="*/ 261 w 903"/>
                    <a:gd name="T43" fmla="*/ 355 h 1277"/>
                    <a:gd name="T44" fmla="*/ 316 w 903"/>
                    <a:gd name="T45" fmla="*/ 432 h 1277"/>
                    <a:gd name="T46" fmla="*/ 371 w 903"/>
                    <a:gd name="T47" fmla="*/ 509 h 1277"/>
                    <a:gd name="T48" fmla="*/ 428 w 903"/>
                    <a:gd name="T49" fmla="*/ 588 h 1277"/>
                    <a:gd name="T50" fmla="*/ 482 w 903"/>
                    <a:gd name="T51" fmla="*/ 668 h 1277"/>
                    <a:gd name="T52" fmla="*/ 535 w 903"/>
                    <a:gd name="T53" fmla="*/ 748 h 1277"/>
                    <a:gd name="T54" fmla="*/ 589 w 903"/>
                    <a:gd name="T55" fmla="*/ 828 h 1277"/>
                    <a:gd name="T56" fmla="*/ 645 w 903"/>
                    <a:gd name="T57" fmla="*/ 908 h 1277"/>
                    <a:gd name="T58" fmla="*/ 697 w 903"/>
                    <a:gd name="T59" fmla="*/ 989 h 1277"/>
                    <a:gd name="T60" fmla="*/ 751 w 903"/>
                    <a:gd name="T61" fmla="*/ 1071 h 1277"/>
                    <a:gd name="T62" fmla="*/ 804 w 903"/>
                    <a:gd name="T63" fmla="*/ 1152 h 1277"/>
                    <a:gd name="T64" fmla="*/ 857 w 903"/>
                    <a:gd name="T65" fmla="*/ 1234 h 1277"/>
                    <a:gd name="T66" fmla="*/ 900 w 903"/>
                    <a:gd name="T67" fmla="*/ 1277 h 1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03" h="1277">
                      <a:moveTo>
                        <a:pt x="886" y="1259"/>
                      </a:moveTo>
                      <a:lnTo>
                        <a:pt x="903" y="1261"/>
                      </a:lnTo>
                      <a:lnTo>
                        <a:pt x="876" y="1221"/>
                      </a:lnTo>
                      <a:lnTo>
                        <a:pt x="850" y="1179"/>
                      </a:lnTo>
                      <a:lnTo>
                        <a:pt x="823" y="1139"/>
                      </a:lnTo>
                      <a:lnTo>
                        <a:pt x="797" y="1097"/>
                      </a:lnTo>
                      <a:lnTo>
                        <a:pt x="770" y="1058"/>
                      </a:lnTo>
                      <a:lnTo>
                        <a:pt x="743" y="1016"/>
                      </a:lnTo>
                      <a:lnTo>
                        <a:pt x="717" y="976"/>
                      </a:lnTo>
                      <a:lnTo>
                        <a:pt x="690" y="936"/>
                      </a:lnTo>
                      <a:lnTo>
                        <a:pt x="663" y="895"/>
                      </a:lnTo>
                      <a:lnTo>
                        <a:pt x="636" y="854"/>
                      </a:lnTo>
                      <a:lnTo>
                        <a:pt x="610" y="815"/>
                      </a:lnTo>
                      <a:lnTo>
                        <a:pt x="582" y="774"/>
                      </a:lnTo>
                      <a:lnTo>
                        <a:pt x="556" y="735"/>
                      </a:lnTo>
                      <a:lnTo>
                        <a:pt x="528" y="694"/>
                      </a:lnTo>
                      <a:lnTo>
                        <a:pt x="501" y="655"/>
                      </a:lnTo>
                      <a:lnTo>
                        <a:pt x="474" y="616"/>
                      </a:lnTo>
                      <a:lnTo>
                        <a:pt x="447" y="575"/>
                      </a:lnTo>
                      <a:lnTo>
                        <a:pt x="419" y="536"/>
                      </a:lnTo>
                      <a:lnTo>
                        <a:pt x="391" y="496"/>
                      </a:lnTo>
                      <a:lnTo>
                        <a:pt x="364" y="457"/>
                      </a:lnTo>
                      <a:lnTo>
                        <a:pt x="335" y="419"/>
                      </a:lnTo>
                      <a:lnTo>
                        <a:pt x="309" y="380"/>
                      </a:lnTo>
                      <a:lnTo>
                        <a:pt x="280" y="341"/>
                      </a:lnTo>
                      <a:lnTo>
                        <a:pt x="250" y="301"/>
                      </a:lnTo>
                      <a:lnTo>
                        <a:pt x="223" y="264"/>
                      </a:lnTo>
                      <a:lnTo>
                        <a:pt x="194" y="226"/>
                      </a:lnTo>
                      <a:lnTo>
                        <a:pt x="165" y="188"/>
                      </a:lnTo>
                      <a:lnTo>
                        <a:pt x="136" y="150"/>
                      </a:lnTo>
                      <a:lnTo>
                        <a:pt x="107" y="112"/>
                      </a:lnTo>
                      <a:lnTo>
                        <a:pt x="77" y="75"/>
                      </a:lnTo>
                      <a:lnTo>
                        <a:pt x="47" y="37"/>
                      </a:lnTo>
                      <a:lnTo>
                        <a:pt x="18" y="0"/>
                      </a:lnTo>
                      <a:lnTo>
                        <a:pt x="0" y="15"/>
                      </a:lnTo>
                      <a:lnTo>
                        <a:pt x="29" y="53"/>
                      </a:lnTo>
                      <a:lnTo>
                        <a:pt x="59" y="89"/>
                      </a:lnTo>
                      <a:lnTo>
                        <a:pt x="88" y="127"/>
                      </a:lnTo>
                      <a:lnTo>
                        <a:pt x="117" y="163"/>
                      </a:lnTo>
                      <a:lnTo>
                        <a:pt x="146" y="203"/>
                      </a:lnTo>
                      <a:lnTo>
                        <a:pt x="175" y="240"/>
                      </a:lnTo>
                      <a:lnTo>
                        <a:pt x="204" y="278"/>
                      </a:lnTo>
                      <a:lnTo>
                        <a:pt x="232" y="316"/>
                      </a:lnTo>
                      <a:lnTo>
                        <a:pt x="261" y="355"/>
                      </a:lnTo>
                      <a:lnTo>
                        <a:pt x="288" y="393"/>
                      </a:lnTo>
                      <a:lnTo>
                        <a:pt x="316" y="432"/>
                      </a:lnTo>
                      <a:lnTo>
                        <a:pt x="344" y="470"/>
                      </a:lnTo>
                      <a:lnTo>
                        <a:pt x="371" y="509"/>
                      </a:lnTo>
                      <a:lnTo>
                        <a:pt x="400" y="549"/>
                      </a:lnTo>
                      <a:lnTo>
                        <a:pt x="428" y="588"/>
                      </a:lnTo>
                      <a:lnTo>
                        <a:pt x="454" y="629"/>
                      </a:lnTo>
                      <a:lnTo>
                        <a:pt x="482" y="668"/>
                      </a:lnTo>
                      <a:lnTo>
                        <a:pt x="509" y="707"/>
                      </a:lnTo>
                      <a:lnTo>
                        <a:pt x="535" y="748"/>
                      </a:lnTo>
                      <a:lnTo>
                        <a:pt x="563" y="787"/>
                      </a:lnTo>
                      <a:lnTo>
                        <a:pt x="589" y="828"/>
                      </a:lnTo>
                      <a:lnTo>
                        <a:pt x="617" y="869"/>
                      </a:lnTo>
                      <a:lnTo>
                        <a:pt x="645" y="908"/>
                      </a:lnTo>
                      <a:lnTo>
                        <a:pt x="671" y="949"/>
                      </a:lnTo>
                      <a:lnTo>
                        <a:pt x="697" y="989"/>
                      </a:lnTo>
                      <a:lnTo>
                        <a:pt x="724" y="1029"/>
                      </a:lnTo>
                      <a:lnTo>
                        <a:pt x="751" y="1071"/>
                      </a:lnTo>
                      <a:lnTo>
                        <a:pt x="777" y="1112"/>
                      </a:lnTo>
                      <a:lnTo>
                        <a:pt x="804" y="1152"/>
                      </a:lnTo>
                      <a:lnTo>
                        <a:pt x="831" y="1193"/>
                      </a:lnTo>
                      <a:lnTo>
                        <a:pt x="857" y="1234"/>
                      </a:lnTo>
                      <a:lnTo>
                        <a:pt x="883" y="1275"/>
                      </a:lnTo>
                      <a:lnTo>
                        <a:pt x="900" y="1277"/>
                      </a:lnTo>
                      <a:lnTo>
                        <a:pt x="886" y="12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8" name="Freeform 15"/>
                <p:cNvSpPr>
                  <a:spLocks/>
                </p:cNvSpPr>
                <p:nvPr/>
              </p:nvSpPr>
              <p:spPr bwMode="auto">
                <a:xfrm>
                  <a:off x="4743" y="2817"/>
                  <a:ext cx="25" cy="21"/>
                </a:xfrm>
                <a:custGeom>
                  <a:avLst/>
                  <a:gdLst>
                    <a:gd name="T0" fmla="*/ 55 w 75"/>
                    <a:gd name="T1" fmla="*/ 16 h 64"/>
                    <a:gd name="T2" fmla="*/ 58 w 75"/>
                    <a:gd name="T3" fmla="*/ 0 h 64"/>
                    <a:gd name="T4" fmla="*/ 51 w 75"/>
                    <a:gd name="T5" fmla="*/ 6 h 64"/>
                    <a:gd name="T6" fmla="*/ 43 w 75"/>
                    <a:gd name="T7" fmla="*/ 12 h 64"/>
                    <a:gd name="T8" fmla="*/ 36 w 75"/>
                    <a:gd name="T9" fmla="*/ 18 h 64"/>
                    <a:gd name="T10" fmla="*/ 29 w 75"/>
                    <a:gd name="T11" fmla="*/ 22 h 64"/>
                    <a:gd name="T12" fmla="*/ 22 w 75"/>
                    <a:gd name="T13" fmla="*/ 28 h 64"/>
                    <a:gd name="T14" fmla="*/ 14 w 75"/>
                    <a:gd name="T15" fmla="*/ 34 h 64"/>
                    <a:gd name="T16" fmla="*/ 7 w 75"/>
                    <a:gd name="T17" fmla="*/ 40 h 64"/>
                    <a:gd name="T18" fmla="*/ 0 w 75"/>
                    <a:gd name="T19" fmla="*/ 46 h 64"/>
                    <a:gd name="T20" fmla="*/ 14 w 75"/>
                    <a:gd name="T21" fmla="*/ 64 h 64"/>
                    <a:gd name="T22" fmla="*/ 22 w 75"/>
                    <a:gd name="T23" fmla="*/ 59 h 64"/>
                    <a:gd name="T24" fmla="*/ 29 w 75"/>
                    <a:gd name="T25" fmla="*/ 53 h 64"/>
                    <a:gd name="T26" fmla="*/ 36 w 75"/>
                    <a:gd name="T27" fmla="*/ 47 h 64"/>
                    <a:gd name="T28" fmla="*/ 43 w 75"/>
                    <a:gd name="T29" fmla="*/ 43 h 64"/>
                    <a:gd name="T30" fmla="*/ 51 w 75"/>
                    <a:gd name="T31" fmla="*/ 37 h 64"/>
                    <a:gd name="T32" fmla="*/ 58 w 75"/>
                    <a:gd name="T33" fmla="*/ 31 h 64"/>
                    <a:gd name="T34" fmla="*/ 65 w 75"/>
                    <a:gd name="T35" fmla="*/ 27 h 64"/>
                    <a:gd name="T36" fmla="*/ 73 w 75"/>
                    <a:gd name="T37" fmla="*/ 21 h 64"/>
                    <a:gd name="T38" fmla="*/ 75 w 75"/>
                    <a:gd name="T39" fmla="*/ 5 h 64"/>
                    <a:gd name="T40" fmla="*/ 55 w 75"/>
                    <a:gd name="T41" fmla="*/ 1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64">
                      <a:moveTo>
                        <a:pt x="55" y="16"/>
                      </a:moveTo>
                      <a:lnTo>
                        <a:pt x="58" y="0"/>
                      </a:lnTo>
                      <a:lnTo>
                        <a:pt x="51" y="6"/>
                      </a:lnTo>
                      <a:lnTo>
                        <a:pt x="43" y="12"/>
                      </a:lnTo>
                      <a:lnTo>
                        <a:pt x="36" y="18"/>
                      </a:lnTo>
                      <a:lnTo>
                        <a:pt x="29" y="22"/>
                      </a:lnTo>
                      <a:lnTo>
                        <a:pt x="22" y="28"/>
                      </a:lnTo>
                      <a:lnTo>
                        <a:pt x="14" y="34"/>
                      </a:lnTo>
                      <a:lnTo>
                        <a:pt x="7" y="40"/>
                      </a:lnTo>
                      <a:lnTo>
                        <a:pt x="0" y="46"/>
                      </a:lnTo>
                      <a:lnTo>
                        <a:pt x="14" y="64"/>
                      </a:lnTo>
                      <a:lnTo>
                        <a:pt x="22" y="59"/>
                      </a:lnTo>
                      <a:lnTo>
                        <a:pt x="29" y="53"/>
                      </a:lnTo>
                      <a:lnTo>
                        <a:pt x="36" y="47"/>
                      </a:lnTo>
                      <a:lnTo>
                        <a:pt x="43" y="43"/>
                      </a:lnTo>
                      <a:lnTo>
                        <a:pt x="51" y="37"/>
                      </a:lnTo>
                      <a:lnTo>
                        <a:pt x="58" y="31"/>
                      </a:lnTo>
                      <a:lnTo>
                        <a:pt x="65" y="27"/>
                      </a:lnTo>
                      <a:lnTo>
                        <a:pt x="73" y="21"/>
                      </a:lnTo>
                      <a:lnTo>
                        <a:pt x="75" y="5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9" name="Freeform 16"/>
                <p:cNvSpPr>
                  <a:spLocks/>
                </p:cNvSpPr>
                <p:nvPr/>
              </p:nvSpPr>
              <p:spPr bwMode="auto">
                <a:xfrm>
                  <a:off x="4460" y="2403"/>
                  <a:ext cx="308" cy="419"/>
                </a:xfrm>
                <a:custGeom>
                  <a:avLst/>
                  <a:gdLst>
                    <a:gd name="T0" fmla="*/ 0 w 924"/>
                    <a:gd name="T1" fmla="*/ 18 h 1258"/>
                    <a:gd name="T2" fmla="*/ 61 w 924"/>
                    <a:gd name="T3" fmla="*/ 89 h 1258"/>
                    <a:gd name="T4" fmla="*/ 120 w 924"/>
                    <a:gd name="T5" fmla="*/ 163 h 1258"/>
                    <a:gd name="T6" fmla="*/ 181 w 924"/>
                    <a:gd name="T7" fmla="*/ 237 h 1258"/>
                    <a:gd name="T8" fmla="*/ 241 w 924"/>
                    <a:gd name="T9" fmla="*/ 313 h 1258"/>
                    <a:gd name="T10" fmla="*/ 301 w 924"/>
                    <a:gd name="T11" fmla="*/ 390 h 1258"/>
                    <a:gd name="T12" fmla="*/ 359 w 924"/>
                    <a:gd name="T13" fmla="*/ 466 h 1258"/>
                    <a:gd name="T14" fmla="*/ 418 w 924"/>
                    <a:gd name="T15" fmla="*/ 543 h 1258"/>
                    <a:gd name="T16" fmla="*/ 475 w 924"/>
                    <a:gd name="T17" fmla="*/ 621 h 1258"/>
                    <a:gd name="T18" fmla="*/ 533 w 924"/>
                    <a:gd name="T19" fmla="*/ 700 h 1258"/>
                    <a:gd name="T20" fmla="*/ 589 w 924"/>
                    <a:gd name="T21" fmla="*/ 778 h 1258"/>
                    <a:gd name="T22" fmla="*/ 644 w 924"/>
                    <a:gd name="T23" fmla="*/ 858 h 1258"/>
                    <a:gd name="T24" fmla="*/ 699 w 924"/>
                    <a:gd name="T25" fmla="*/ 938 h 1258"/>
                    <a:gd name="T26" fmla="*/ 751 w 924"/>
                    <a:gd name="T27" fmla="*/ 1018 h 1258"/>
                    <a:gd name="T28" fmla="*/ 804 w 924"/>
                    <a:gd name="T29" fmla="*/ 1098 h 1258"/>
                    <a:gd name="T30" fmla="*/ 855 w 924"/>
                    <a:gd name="T31" fmla="*/ 1178 h 1258"/>
                    <a:gd name="T32" fmla="*/ 904 w 924"/>
                    <a:gd name="T33" fmla="*/ 1258 h 1258"/>
                    <a:gd name="T34" fmla="*/ 900 w 924"/>
                    <a:gd name="T35" fmla="*/ 1206 h 1258"/>
                    <a:gd name="T36" fmla="*/ 849 w 924"/>
                    <a:gd name="T37" fmla="*/ 1126 h 1258"/>
                    <a:gd name="T38" fmla="*/ 797 w 924"/>
                    <a:gd name="T39" fmla="*/ 1045 h 1258"/>
                    <a:gd name="T40" fmla="*/ 744 w 924"/>
                    <a:gd name="T41" fmla="*/ 965 h 1258"/>
                    <a:gd name="T42" fmla="*/ 690 w 924"/>
                    <a:gd name="T43" fmla="*/ 885 h 1258"/>
                    <a:gd name="T44" fmla="*/ 637 w 924"/>
                    <a:gd name="T45" fmla="*/ 805 h 1258"/>
                    <a:gd name="T46" fmla="*/ 580 w 924"/>
                    <a:gd name="T47" fmla="*/ 726 h 1258"/>
                    <a:gd name="T48" fmla="*/ 523 w 924"/>
                    <a:gd name="T49" fmla="*/ 646 h 1258"/>
                    <a:gd name="T50" fmla="*/ 466 w 924"/>
                    <a:gd name="T51" fmla="*/ 568 h 1258"/>
                    <a:gd name="T52" fmla="*/ 407 w 924"/>
                    <a:gd name="T53" fmla="*/ 490 h 1258"/>
                    <a:gd name="T54" fmla="*/ 349 w 924"/>
                    <a:gd name="T55" fmla="*/ 413 h 1258"/>
                    <a:gd name="T56" fmla="*/ 289 w 924"/>
                    <a:gd name="T57" fmla="*/ 336 h 1258"/>
                    <a:gd name="T58" fmla="*/ 229 w 924"/>
                    <a:gd name="T59" fmla="*/ 261 h 1258"/>
                    <a:gd name="T60" fmla="*/ 170 w 924"/>
                    <a:gd name="T61" fmla="*/ 186 h 1258"/>
                    <a:gd name="T62" fmla="*/ 109 w 924"/>
                    <a:gd name="T63" fmla="*/ 112 h 1258"/>
                    <a:gd name="T64" fmla="*/ 48 w 924"/>
                    <a:gd name="T65" fmla="*/ 38 h 1258"/>
                    <a:gd name="T66" fmla="*/ 3 w 924"/>
                    <a:gd name="T6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24" h="1258">
                      <a:moveTo>
                        <a:pt x="16" y="19"/>
                      </a:moveTo>
                      <a:lnTo>
                        <a:pt x="0" y="18"/>
                      </a:lnTo>
                      <a:lnTo>
                        <a:pt x="30" y="53"/>
                      </a:lnTo>
                      <a:lnTo>
                        <a:pt x="61" y="89"/>
                      </a:lnTo>
                      <a:lnTo>
                        <a:pt x="91" y="127"/>
                      </a:lnTo>
                      <a:lnTo>
                        <a:pt x="120" y="163"/>
                      </a:lnTo>
                      <a:lnTo>
                        <a:pt x="151" y="201"/>
                      </a:lnTo>
                      <a:lnTo>
                        <a:pt x="181" y="237"/>
                      </a:lnTo>
                      <a:lnTo>
                        <a:pt x="212" y="275"/>
                      </a:lnTo>
                      <a:lnTo>
                        <a:pt x="241" y="313"/>
                      </a:lnTo>
                      <a:lnTo>
                        <a:pt x="272" y="351"/>
                      </a:lnTo>
                      <a:lnTo>
                        <a:pt x="301" y="390"/>
                      </a:lnTo>
                      <a:lnTo>
                        <a:pt x="330" y="428"/>
                      </a:lnTo>
                      <a:lnTo>
                        <a:pt x="359" y="466"/>
                      </a:lnTo>
                      <a:lnTo>
                        <a:pt x="388" y="505"/>
                      </a:lnTo>
                      <a:lnTo>
                        <a:pt x="418" y="543"/>
                      </a:lnTo>
                      <a:lnTo>
                        <a:pt x="446" y="582"/>
                      </a:lnTo>
                      <a:lnTo>
                        <a:pt x="475" y="621"/>
                      </a:lnTo>
                      <a:lnTo>
                        <a:pt x="504" y="661"/>
                      </a:lnTo>
                      <a:lnTo>
                        <a:pt x="533" y="700"/>
                      </a:lnTo>
                      <a:lnTo>
                        <a:pt x="561" y="739"/>
                      </a:lnTo>
                      <a:lnTo>
                        <a:pt x="589" y="778"/>
                      </a:lnTo>
                      <a:lnTo>
                        <a:pt x="616" y="818"/>
                      </a:lnTo>
                      <a:lnTo>
                        <a:pt x="644" y="858"/>
                      </a:lnTo>
                      <a:lnTo>
                        <a:pt x="671" y="898"/>
                      </a:lnTo>
                      <a:lnTo>
                        <a:pt x="699" y="938"/>
                      </a:lnTo>
                      <a:lnTo>
                        <a:pt x="725" y="978"/>
                      </a:lnTo>
                      <a:lnTo>
                        <a:pt x="751" y="1018"/>
                      </a:lnTo>
                      <a:lnTo>
                        <a:pt x="778" y="1058"/>
                      </a:lnTo>
                      <a:lnTo>
                        <a:pt x="804" y="1098"/>
                      </a:lnTo>
                      <a:lnTo>
                        <a:pt x="830" y="1138"/>
                      </a:lnTo>
                      <a:lnTo>
                        <a:pt x="855" y="1178"/>
                      </a:lnTo>
                      <a:lnTo>
                        <a:pt x="878" y="1218"/>
                      </a:lnTo>
                      <a:lnTo>
                        <a:pt x="904" y="1258"/>
                      </a:lnTo>
                      <a:lnTo>
                        <a:pt x="924" y="1247"/>
                      </a:lnTo>
                      <a:lnTo>
                        <a:pt x="900" y="1206"/>
                      </a:lnTo>
                      <a:lnTo>
                        <a:pt x="875" y="1167"/>
                      </a:lnTo>
                      <a:lnTo>
                        <a:pt x="849" y="1126"/>
                      </a:lnTo>
                      <a:lnTo>
                        <a:pt x="823" y="1085"/>
                      </a:lnTo>
                      <a:lnTo>
                        <a:pt x="797" y="1045"/>
                      </a:lnTo>
                      <a:lnTo>
                        <a:pt x="770" y="1005"/>
                      </a:lnTo>
                      <a:lnTo>
                        <a:pt x="744" y="965"/>
                      </a:lnTo>
                      <a:lnTo>
                        <a:pt x="718" y="924"/>
                      </a:lnTo>
                      <a:lnTo>
                        <a:pt x="690" y="885"/>
                      </a:lnTo>
                      <a:lnTo>
                        <a:pt x="664" y="845"/>
                      </a:lnTo>
                      <a:lnTo>
                        <a:pt x="637" y="805"/>
                      </a:lnTo>
                      <a:lnTo>
                        <a:pt x="608" y="765"/>
                      </a:lnTo>
                      <a:lnTo>
                        <a:pt x="580" y="726"/>
                      </a:lnTo>
                      <a:lnTo>
                        <a:pt x="552" y="685"/>
                      </a:lnTo>
                      <a:lnTo>
                        <a:pt x="523" y="646"/>
                      </a:lnTo>
                      <a:lnTo>
                        <a:pt x="496" y="607"/>
                      </a:lnTo>
                      <a:lnTo>
                        <a:pt x="466" y="568"/>
                      </a:lnTo>
                      <a:lnTo>
                        <a:pt x="437" y="528"/>
                      </a:lnTo>
                      <a:lnTo>
                        <a:pt x="407" y="490"/>
                      </a:lnTo>
                      <a:lnTo>
                        <a:pt x="379" y="451"/>
                      </a:lnTo>
                      <a:lnTo>
                        <a:pt x="349" y="413"/>
                      </a:lnTo>
                      <a:lnTo>
                        <a:pt x="320" y="376"/>
                      </a:lnTo>
                      <a:lnTo>
                        <a:pt x="289" y="336"/>
                      </a:lnTo>
                      <a:lnTo>
                        <a:pt x="259" y="298"/>
                      </a:lnTo>
                      <a:lnTo>
                        <a:pt x="229" y="261"/>
                      </a:lnTo>
                      <a:lnTo>
                        <a:pt x="199" y="223"/>
                      </a:lnTo>
                      <a:lnTo>
                        <a:pt x="170" y="186"/>
                      </a:lnTo>
                      <a:lnTo>
                        <a:pt x="139" y="149"/>
                      </a:lnTo>
                      <a:lnTo>
                        <a:pt x="109" y="112"/>
                      </a:lnTo>
                      <a:lnTo>
                        <a:pt x="80" y="74"/>
                      </a:lnTo>
                      <a:lnTo>
                        <a:pt x="48" y="38"/>
                      </a:lnTo>
                      <a:lnTo>
                        <a:pt x="19" y="2"/>
                      </a:lnTo>
                      <a:lnTo>
                        <a:pt x="3" y="0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0" name="Freeform 17"/>
                <p:cNvSpPr>
                  <a:spLocks/>
                </p:cNvSpPr>
                <p:nvPr/>
              </p:nvSpPr>
              <p:spPr bwMode="auto">
                <a:xfrm>
                  <a:off x="4448" y="2403"/>
                  <a:ext cx="17" cy="15"/>
                </a:xfrm>
                <a:custGeom>
                  <a:avLst/>
                  <a:gdLst>
                    <a:gd name="T0" fmla="*/ 18 w 53"/>
                    <a:gd name="T1" fmla="*/ 29 h 47"/>
                    <a:gd name="T2" fmla="*/ 16 w 53"/>
                    <a:gd name="T3" fmla="*/ 47 h 47"/>
                    <a:gd name="T4" fmla="*/ 21 w 53"/>
                    <a:gd name="T5" fmla="*/ 42 h 47"/>
                    <a:gd name="T6" fmla="*/ 25 w 53"/>
                    <a:gd name="T7" fmla="*/ 40 h 47"/>
                    <a:gd name="T8" fmla="*/ 29 w 53"/>
                    <a:gd name="T9" fmla="*/ 37 h 47"/>
                    <a:gd name="T10" fmla="*/ 34 w 53"/>
                    <a:gd name="T11" fmla="*/ 32 h 47"/>
                    <a:gd name="T12" fmla="*/ 40 w 53"/>
                    <a:gd name="T13" fmla="*/ 29 h 47"/>
                    <a:gd name="T14" fmla="*/ 43 w 53"/>
                    <a:gd name="T15" fmla="*/ 26 h 47"/>
                    <a:gd name="T16" fmla="*/ 48 w 53"/>
                    <a:gd name="T17" fmla="*/ 22 h 47"/>
                    <a:gd name="T18" fmla="*/ 53 w 53"/>
                    <a:gd name="T19" fmla="*/ 19 h 47"/>
                    <a:gd name="T20" fmla="*/ 40 w 53"/>
                    <a:gd name="T21" fmla="*/ 0 h 47"/>
                    <a:gd name="T22" fmla="*/ 34 w 53"/>
                    <a:gd name="T23" fmla="*/ 3 h 47"/>
                    <a:gd name="T24" fmla="*/ 29 w 53"/>
                    <a:gd name="T25" fmla="*/ 6 h 47"/>
                    <a:gd name="T26" fmla="*/ 24 w 53"/>
                    <a:gd name="T27" fmla="*/ 10 h 47"/>
                    <a:gd name="T28" fmla="*/ 19 w 53"/>
                    <a:gd name="T29" fmla="*/ 13 h 47"/>
                    <a:gd name="T30" fmla="*/ 15 w 53"/>
                    <a:gd name="T31" fmla="*/ 18 h 47"/>
                    <a:gd name="T32" fmla="*/ 11 w 53"/>
                    <a:gd name="T33" fmla="*/ 21 h 47"/>
                    <a:gd name="T34" fmla="*/ 6 w 53"/>
                    <a:gd name="T35" fmla="*/ 24 h 47"/>
                    <a:gd name="T36" fmla="*/ 2 w 53"/>
                    <a:gd name="T37" fmla="*/ 28 h 47"/>
                    <a:gd name="T38" fmla="*/ 0 w 53"/>
                    <a:gd name="T39" fmla="*/ 44 h 47"/>
                    <a:gd name="T40" fmla="*/ 18 w 53"/>
                    <a:gd name="T41" fmla="*/ 29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3" h="47">
                      <a:moveTo>
                        <a:pt x="18" y="29"/>
                      </a:moveTo>
                      <a:lnTo>
                        <a:pt x="16" y="47"/>
                      </a:lnTo>
                      <a:lnTo>
                        <a:pt x="21" y="42"/>
                      </a:lnTo>
                      <a:lnTo>
                        <a:pt x="25" y="40"/>
                      </a:lnTo>
                      <a:lnTo>
                        <a:pt x="29" y="37"/>
                      </a:lnTo>
                      <a:lnTo>
                        <a:pt x="34" y="32"/>
                      </a:lnTo>
                      <a:lnTo>
                        <a:pt x="40" y="29"/>
                      </a:lnTo>
                      <a:lnTo>
                        <a:pt x="43" y="26"/>
                      </a:lnTo>
                      <a:lnTo>
                        <a:pt x="48" y="22"/>
                      </a:lnTo>
                      <a:lnTo>
                        <a:pt x="53" y="19"/>
                      </a:lnTo>
                      <a:lnTo>
                        <a:pt x="40" y="0"/>
                      </a:lnTo>
                      <a:lnTo>
                        <a:pt x="34" y="3"/>
                      </a:lnTo>
                      <a:lnTo>
                        <a:pt x="29" y="6"/>
                      </a:lnTo>
                      <a:lnTo>
                        <a:pt x="24" y="10"/>
                      </a:lnTo>
                      <a:lnTo>
                        <a:pt x="19" y="13"/>
                      </a:lnTo>
                      <a:lnTo>
                        <a:pt x="15" y="18"/>
                      </a:lnTo>
                      <a:lnTo>
                        <a:pt x="11" y="21"/>
                      </a:lnTo>
                      <a:lnTo>
                        <a:pt x="6" y="24"/>
                      </a:lnTo>
                      <a:lnTo>
                        <a:pt x="2" y="28"/>
                      </a:lnTo>
                      <a:lnTo>
                        <a:pt x="0" y="44"/>
                      </a:lnTo>
                      <a:lnTo>
                        <a:pt x="18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1" name="Freeform 18"/>
                <p:cNvSpPr>
                  <a:spLocks/>
                </p:cNvSpPr>
                <p:nvPr/>
              </p:nvSpPr>
              <p:spPr bwMode="auto">
                <a:xfrm>
                  <a:off x="4609" y="2661"/>
                  <a:ext cx="43" cy="43"/>
                </a:xfrm>
                <a:custGeom>
                  <a:avLst/>
                  <a:gdLst>
                    <a:gd name="T0" fmla="*/ 111 w 131"/>
                    <a:gd name="T1" fmla="*/ 12 h 130"/>
                    <a:gd name="T2" fmla="*/ 103 w 131"/>
                    <a:gd name="T3" fmla="*/ 9 h 130"/>
                    <a:gd name="T4" fmla="*/ 98 w 131"/>
                    <a:gd name="T5" fmla="*/ 9 h 130"/>
                    <a:gd name="T6" fmla="*/ 90 w 131"/>
                    <a:gd name="T7" fmla="*/ 6 h 130"/>
                    <a:gd name="T8" fmla="*/ 83 w 131"/>
                    <a:gd name="T9" fmla="*/ 4 h 130"/>
                    <a:gd name="T10" fmla="*/ 77 w 131"/>
                    <a:gd name="T11" fmla="*/ 4 h 130"/>
                    <a:gd name="T12" fmla="*/ 70 w 131"/>
                    <a:gd name="T13" fmla="*/ 3 h 130"/>
                    <a:gd name="T14" fmla="*/ 61 w 131"/>
                    <a:gd name="T15" fmla="*/ 3 h 130"/>
                    <a:gd name="T16" fmla="*/ 54 w 131"/>
                    <a:gd name="T17" fmla="*/ 0 h 130"/>
                    <a:gd name="T18" fmla="*/ 48 w 131"/>
                    <a:gd name="T19" fmla="*/ 0 h 130"/>
                    <a:gd name="T20" fmla="*/ 42 w 131"/>
                    <a:gd name="T21" fmla="*/ 0 h 130"/>
                    <a:gd name="T22" fmla="*/ 38 w 131"/>
                    <a:gd name="T23" fmla="*/ 3 h 130"/>
                    <a:gd name="T24" fmla="*/ 32 w 131"/>
                    <a:gd name="T25" fmla="*/ 4 h 130"/>
                    <a:gd name="T26" fmla="*/ 26 w 131"/>
                    <a:gd name="T27" fmla="*/ 7 h 130"/>
                    <a:gd name="T28" fmla="*/ 22 w 131"/>
                    <a:gd name="T29" fmla="*/ 10 h 130"/>
                    <a:gd name="T30" fmla="*/ 19 w 131"/>
                    <a:gd name="T31" fmla="*/ 16 h 130"/>
                    <a:gd name="T32" fmla="*/ 15 w 131"/>
                    <a:gd name="T33" fmla="*/ 20 h 130"/>
                    <a:gd name="T34" fmla="*/ 9 w 131"/>
                    <a:gd name="T35" fmla="*/ 36 h 130"/>
                    <a:gd name="T36" fmla="*/ 4 w 131"/>
                    <a:gd name="T37" fmla="*/ 51 h 130"/>
                    <a:gd name="T38" fmla="*/ 3 w 131"/>
                    <a:gd name="T39" fmla="*/ 67 h 130"/>
                    <a:gd name="T40" fmla="*/ 0 w 131"/>
                    <a:gd name="T41" fmla="*/ 84 h 130"/>
                    <a:gd name="T42" fmla="*/ 0 w 131"/>
                    <a:gd name="T43" fmla="*/ 89 h 130"/>
                    <a:gd name="T44" fmla="*/ 2 w 131"/>
                    <a:gd name="T45" fmla="*/ 93 h 130"/>
                    <a:gd name="T46" fmla="*/ 3 w 131"/>
                    <a:gd name="T47" fmla="*/ 96 h 130"/>
                    <a:gd name="T48" fmla="*/ 6 w 131"/>
                    <a:gd name="T49" fmla="*/ 100 h 130"/>
                    <a:gd name="T50" fmla="*/ 7 w 131"/>
                    <a:gd name="T51" fmla="*/ 105 h 130"/>
                    <a:gd name="T52" fmla="*/ 12 w 131"/>
                    <a:gd name="T53" fmla="*/ 108 h 130"/>
                    <a:gd name="T54" fmla="*/ 15 w 131"/>
                    <a:gd name="T55" fmla="*/ 111 h 130"/>
                    <a:gd name="T56" fmla="*/ 18 w 131"/>
                    <a:gd name="T57" fmla="*/ 112 h 130"/>
                    <a:gd name="T58" fmla="*/ 25 w 131"/>
                    <a:gd name="T59" fmla="*/ 114 h 130"/>
                    <a:gd name="T60" fmla="*/ 32 w 131"/>
                    <a:gd name="T61" fmla="*/ 116 h 130"/>
                    <a:gd name="T62" fmla="*/ 39 w 131"/>
                    <a:gd name="T63" fmla="*/ 119 h 130"/>
                    <a:gd name="T64" fmla="*/ 48 w 131"/>
                    <a:gd name="T65" fmla="*/ 121 h 130"/>
                    <a:gd name="T66" fmla="*/ 55 w 131"/>
                    <a:gd name="T67" fmla="*/ 124 h 130"/>
                    <a:gd name="T68" fmla="*/ 64 w 131"/>
                    <a:gd name="T69" fmla="*/ 127 h 130"/>
                    <a:gd name="T70" fmla="*/ 71 w 131"/>
                    <a:gd name="T71" fmla="*/ 128 h 130"/>
                    <a:gd name="T72" fmla="*/ 80 w 131"/>
                    <a:gd name="T73" fmla="*/ 130 h 130"/>
                    <a:gd name="T74" fmla="*/ 86 w 131"/>
                    <a:gd name="T75" fmla="*/ 130 h 130"/>
                    <a:gd name="T76" fmla="*/ 90 w 131"/>
                    <a:gd name="T77" fmla="*/ 128 h 130"/>
                    <a:gd name="T78" fmla="*/ 96 w 131"/>
                    <a:gd name="T79" fmla="*/ 127 h 130"/>
                    <a:gd name="T80" fmla="*/ 100 w 131"/>
                    <a:gd name="T81" fmla="*/ 125 h 130"/>
                    <a:gd name="T82" fmla="*/ 106 w 131"/>
                    <a:gd name="T83" fmla="*/ 121 h 130"/>
                    <a:gd name="T84" fmla="*/ 111 w 131"/>
                    <a:gd name="T85" fmla="*/ 118 h 130"/>
                    <a:gd name="T86" fmla="*/ 114 w 131"/>
                    <a:gd name="T87" fmla="*/ 114 h 130"/>
                    <a:gd name="T88" fmla="*/ 115 w 131"/>
                    <a:gd name="T89" fmla="*/ 109 h 130"/>
                    <a:gd name="T90" fmla="*/ 121 w 131"/>
                    <a:gd name="T91" fmla="*/ 96 h 130"/>
                    <a:gd name="T92" fmla="*/ 124 w 131"/>
                    <a:gd name="T93" fmla="*/ 83 h 130"/>
                    <a:gd name="T94" fmla="*/ 128 w 131"/>
                    <a:gd name="T95" fmla="*/ 67 h 130"/>
                    <a:gd name="T96" fmla="*/ 131 w 131"/>
                    <a:gd name="T97" fmla="*/ 51 h 130"/>
                    <a:gd name="T98" fmla="*/ 131 w 131"/>
                    <a:gd name="T99" fmla="*/ 47 h 130"/>
                    <a:gd name="T100" fmla="*/ 131 w 131"/>
                    <a:gd name="T101" fmla="*/ 41 h 130"/>
                    <a:gd name="T102" fmla="*/ 130 w 131"/>
                    <a:gd name="T103" fmla="*/ 34 h 130"/>
                    <a:gd name="T104" fmla="*/ 127 w 131"/>
                    <a:gd name="T105" fmla="*/ 28 h 130"/>
                    <a:gd name="T106" fmla="*/ 124 w 131"/>
                    <a:gd name="T107" fmla="*/ 23 h 130"/>
                    <a:gd name="T108" fmla="*/ 121 w 131"/>
                    <a:gd name="T109" fmla="*/ 18 h 130"/>
                    <a:gd name="T110" fmla="*/ 115 w 131"/>
                    <a:gd name="T111" fmla="*/ 13 h 130"/>
                    <a:gd name="T112" fmla="*/ 111 w 131"/>
                    <a:gd name="T113" fmla="*/ 12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1" h="130">
                      <a:moveTo>
                        <a:pt x="111" y="12"/>
                      </a:moveTo>
                      <a:lnTo>
                        <a:pt x="103" y="9"/>
                      </a:lnTo>
                      <a:lnTo>
                        <a:pt x="98" y="9"/>
                      </a:lnTo>
                      <a:lnTo>
                        <a:pt x="90" y="6"/>
                      </a:lnTo>
                      <a:lnTo>
                        <a:pt x="83" y="4"/>
                      </a:lnTo>
                      <a:lnTo>
                        <a:pt x="77" y="4"/>
                      </a:lnTo>
                      <a:lnTo>
                        <a:pt x="70" y="3"/>
                      </a:lnTo>
                      <a:lnTo>
                        <a:pt x="61" y="3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2" y="0"/>
                      </a:lnTo>
                      <a:lnTo>
                        <a:pt x="38" y="3"/>
                      </a:lnTo>
                      <a:lnTo>
                        <a:pt x="32" y="4"/>
                      </a:lnTo>
                      <a:lnTo>
                        <a:pt x="26" y="7"/>
                      </a:lnTo>
                      <a:lnTo>
                        <a:pt x="22" y="10"/>
                      </a:lnTo>
                      <a:lnTo>
                        <a:pt x="19" y="16"/>
                      </a:lnTo>
                      <a:lnTo>
                        <a:pt x="15" y="20"/>
                      </a:lnTo>
                      <a:lnTo>
                        <a:pt x="9" y="36"/>
                      </a:lnTo>
                      <a:lnTo>
                        <a:pt x="4" y="51"/>
                      </a:lnTo>
                      <a:lnTo>
                        <a:pt x="3" y="67"/>
                      </a:lnTo>
                      <a:lnTo>
                        <a:pt x="0" y="84"/>
                      </a:lnTo>
                      <a:lnTo>
                        <a:pt x="0" y="89"/>
                      </a:lnTo>
                      <a:lnTo>
                        <a:pt x="2" y="93"/>
                      </a:lnTo>
                      <a:lnTo>
                        <a:pt x="3" y="96"/>
                      </a:lnTo>
                      <a:lnTo>
                        <a:pt x="6" y="100"/>
                      </a:lnTo>
                      <a:lnTo>
                        <a:pt x="7" y="105"/>
                      </a:lnTo>
                      <a:lnTo>
                        <a:pt x="12" y="108"/>
                      </a:lnTo>
                      <a:lnTo>
                        <a:pt x="15" y="111"/>
                      </a:lnTo>
                      <a:lnTo>
                        <a:pt x="18" y="112"/>
                      </a:lnTo>
                      <a:lnTo>
                        <a:pt x="25" y="114"/>
                      </a:lnTo>
                      <a:lnTo>
                        <a:pt x="32" y="116"/>
                      </a:lnTo>
                      <a:lnTo>
                        <a:pt x="39" y="119"/>
                      </a:lnTo>
                      <a:lnTo>
                        <a:pt x="48" y="121"/>
                      </a:lnTo>
                      <a:lnTo>
                        <a:pt x="55" y="124"/>
                      </a:lnTo>
                      <a:lnTo>
                        <a:pt x="64" y="127"/>
                      </a:lnTo>
                      <a:lnTo>
                        <a:pt x="71" y="128"/>
                      </a:lnTo>
                      <a:lnTo>
                        <a:pt x="80" y="130"/>
                      </a:lnTo>
                      <a:lnTo>
                        <a:pt x="86" y="130"/>
                      </a:lnTo>
                      <a:lnTo>
                        <a:pt x="90" y="128"/>
                      </a:lnTo>
                      <a:lnTo>
                        <a:pt x="96" y="127"/>
                      </a:lnTo>
                      <a:lnTo>
                        <a:pt x="100" y="125"/>
                      </a:lnTo>
                      <a:lnTo>
                        <a:pt x="106" y="121"/>
                      </a:lnTo>
                      <a:lnTo>
                        <a:pt x="111" y="118"/>
                      </a:lnTo>
                      <a:lnTo>
                        <a:pt x="114" y="114"/>
                      </a:lnTo>
                      <a:lnTo>
                        <a:pt x="115" y="109"/>
                      </a:lnTo>
                      <a:lnTo>
                        <a:pt x="121" y="96"/>
                      </a:lnTo>
                      <a:lnTo>
                        <a:pt x="124" y="83"/>
                      </a:lnTo>
                      <a:lnTo>
                        <a:pt x="128" y="67"/>
                      </a:lnTo>
                      <a:lnTo>
                        <a:pt x="131" y="51"/>
                      </a:lnTo>
                      <a:lnTo>
                        <a:pt x="131" y="47"/>
                      </a:lnTo>
                      <a:lnTo>
                        <a:pt x="131" y="41"/>
                      </a:lnTo>
                      <a:lnTo>
                        <a:pt x="130" y="34"/>
                      </a:lnTo>
                      <a:lnTo>
                        <a:pt x="127" y="28"/>
                      </a:lnTo>
                      <a:lnTo>
                        <a:pt x="124" y="23"/>
                      </a:lnTo>
                      <a:lnTo>
                        <a:pt x="121" y="18"/>
                      </a:lnTo>
                      <a:lnTo>
                        <a:pt x="115" y="13"/>
                      </a:lnTo>
                      <a:lnTo>
                        <a:pt x="111" y="12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2" name="Freeform 19"/>
                <p:cNvSpPr>
                  <a:spLocks/>
                </p:cNvSpPr>
                <p:nvPr/>
              </p:nvSpPr>
              <p:spPr bwMode="auto">
                <a:xfrm>
                  <a:off x="4626" y="2657"/>
                  <a:ext cx="21" cy="11"/>
                </a:xfrm>
                <a:custGeom>
                  <a:avLst/>
                  <a:gdLst>
                    <a:gd name="T0" fmla="*/ 0 w 64"/>
                    <a:gd name="T1" fmla="*/ 24 h 35"/>
                    <a:gd name="T2" fmla="*/ 9 w 64"/>
                    <a:gd name="T3" fmla="*/ 25 h 35"/>
                    <a:gd name="T4" fmla="*/ 17 w 64"/>
                    <a:gd name="T5" fmla="*/ 27 h 35"/>
                    <a:gd name="T6" fmla="*/ 25 w 64"/>
                    <a:gd name="T7" fmla="*/ 28 h 35"/>
                    <a:gd name="T8" fmla="*/ 31 w 64"/>
                    <a:gd name="T9" fmla="*/ 28 h 35"/>
                    <a:gd name="T10" fmla="*/ 36 w 64"/>
                    <a:gd name="T11" fmla="*/ 30 h 35"/>
                    <a:gd name="T12" fmla="*/ 44 w 64"/>
                    <a:gd name="T13" fmla="*/ 31 h 35"/>
                    <a:gd name="T14" fmla="*/ 49 w 64"/>
                    <a:gd name="T15" fmla="*/ 32 h 35"/>
                    <a:gd name="T16" fmla="*/ 55 w 64"/>
                    <a:gd name="T17" fmla="*/ 35 h 35"/>
                    <a:gd name="T18" fmla="*/ 64 w 64"/>
                    <a:gd name="T19" fmla="*/ 14 h 35"/>
                    <a:gd name="T20" fmla="*/ 55 w 64"/>
                    <a:gd name="T21" fmla="*/ 9 h 35"/>
                    <a:gd name="T22" fmla="*/ 48 w 64"/>
                    <a:gd name="T23" fmla="*/ 9 h 35"/>
                    <a:gd name="T24" fmla="*/ 41 w 64"/>
                    <a:gd name="T25" fmla="*/ 6 h 35"/>
                    <a:gd name="T26" fmla="*/ 35 w 64"/>
                    <a:gd name="T27" fmla="*/ 6 h 35"/>
                    <a:gd name="T28" fmla="*/ 28 w 64"/>
                    <a:gd name="T29" fmla="*/ 5 h 35"/>
                    <a:gd name="T30" fmla="*/ 20 w 64"/>
                    <a:gd name="T31" fmla="*/ 3 h 35"/>
                    <a:gd name="T32" fmla="*/ 13 w 64"/>
                    <a:gd name="T33" fmla="*/ 2 h 35"/>
                    <a:gd name="T34" fmla="*/ 6 w 64"/>
                    <a:gd name="T35" fmla="*/ 0 h 35"/>
                    <a:gd name="T36" fmla="*/ 0 w 64"/>
                    <a:gd name="T37" fmla="*/ 2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4" h="35">
                      <a:moveTo>
                        <a:pt x="0" y="24"/>
                      </a:moveTo>
                      <a:lnTo>
                        <a:pt x="9" y="25"/>
                      </a:lnTo>
                      <a:lnTo>
                        <a:pt x="17" y="27"/>
                      </a:lnTo>
                      <a:lnTo>
                        <a:pt x="25" y="28"/>
                      </a:lnTo>
                      <a:lnTo>
                        <a:pt x="31" y="28"/>
                      </a:lnTo>
                      <a:lnTo>
                        <a:pt x="36" y="30"/>
                      </a:lnTo>
                      <a:lnTo>
                        <a:pt x="44" y="31"/>
                      </a:lnTo>
                      <a:lnTo>
                        <a:pt x="49" y="32"/>
                      </a:lnTo>
                      <a:lnTo>
                        <a:pt x="55" y="35"/>
                      </a:lnTo>
                      <a:lnTo>
                        <a:pt x="64" y="14"/>
                      </a:lnTo>
                      <a:lnTo>
                        <a:pt x="55" y="9"/>
                      </a:lnTo>
                      <a:lnTo>
                        <a:pt x="48" y="9"/>
                      </a:lnTo>
                      <a:lnTo>
                        <a:pt x="41" y="6"/>
                      </a:lnTo>
                      <a:lnTo>
                        <a:pt x="35" y="6"/>
                      </a:lnTo>
                      <a:lnTo>
                        <a:pt x="28" y="5"/>
                      </a:lnTo>
                      <a:lnTo>
                        <a:pt x="20" y="3"/>
                      </a:ln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3" name="Freeform 20"/>
                <p:cNvSpPr>
                  <a:spLocks/>
                </p:cNvSpPr>
                <p:nvPr/>
              </p:nvSpPr>
              <p:spPr bwMode="auto">
                <a:xfrm>
                  <a:off x="4610" y="2657"/>
                  <a:ext cx="18" cy="12"/>
                </a:xfrm>
                <a:custGeom>
                  <a:avLst/>
                  <a:gdLst>
                    <a:gd name="T0" fmla="*/ 22 w 53"/>
                    <a:gd name="T1" fmla="*/ 38 h 38"/>
                    <a:gd name="T2" fmla="*/ 22 w 53"/>
                    <a:gd name="T3" fmla="*/ 37 h 38"/>
                    <a:gd name="T4" fmla="*/ 24 w 53"/>
                    <a:gd name="T5" fmla="*/ 35 h 38"/>
                    <a:gd name="T6" fmla="*/ 27 w 53"/>
                    <a:gd name="T7" fmla="*/ 31 h 38"/>
                    <a:gd name="T8" fmla="*/ 30 w 53"/>
                    <a:gd name="T9" fmla="*/ 30 h 38"/>
                    <a:gd name="T10" fmla="*/ 34 w 53"/>
                    <a:gd name="T11" fmla="*/ 27 h 38"/>
                    <a:gd name="T12" fmla="*/ 38 w 53"/>
                    <a:gd name="T13" fmla="*/ 25 h 38"/>
                    <a:gd name="T14" fmla="*/ 41 w 53"/>
                    <a:gd name="T15" fmla="*/ 24 h 38"/>
                    <a:gd name="T16" fmla="*/ 47 w 53"/>
                    <a:gd name="T17" fmla="*/ 24 h 38"/>
                    <a:gd name="T18" fmla="*/ 53 w 53"/>
                    <a:gd name="T19" fmla="*/ 0 h 38"/>
                    <a:gd name="T20" fmla="*/ 44 w 53"/>
                    <a:gd name="T21" fmla="*/ 0 h 38"/>
                    <a:gd name="T22" fmla="*/ 37 w 53"/>
                    <a:gd name="T23" fmla="*/ 0 h 38"/>
                    <a:gd name="T24" fmla="*/ 30 w 53"/>
                    <a:gd name="T25" fmla="*/ 3 h 38"/>
                    <a:gd name="T26" fmla="*/ 22 w 53"/>
                    <a:gd name="T27" fmla="*/ 6 h 38"/>
                    <a:gd name="T28" fmla="*/ 16 w 53"/>
                    <a:gd name="T29" fmla="*/ 9 h 38"/>
                    <a:gd name="T30" fmla="*/ 9 w 53"/>
                    <a:gd name="T31" fmla="*/ 15 h 38"/>
                    <a:gd name="T32" fmla="*/ 5 w 53"/>
                    <a:gd name="T33" fmla="*/ 21 h 38"/>
                    <a:gd name="T34" fmla="*/ 0 w 53"/>
                    <a:gd name="T35" fmla="*/ 28 h 38"/>
                    <a:gd name="T36" fmla="*/ 0 w 53"/>
                    <a:gd name="T37" fmla="*/ 27 h 38"/>
                    <a:gd name="T38" fmla="*/ 22 w 53"/>
                    <a:gd name="T3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3" h="38">
                      <a:moveTo>
                        <a:pt x="22" y="38"/>
                      </a:moveTo>
                      <a:lnTo>
                        <a:pt x="22" y="37"/>
                      </a:lnTo>
                      <a:lnTo>
                        <a:pt x="24" y="35"/>
                      </a:lnTo>
                      <a:lnTo>
                        <a:pt x="27" y="31"/>
                      </a:lnTo>
                      <a:lnTo>
                        <a:pt x="30" y="30"/>
                      </a:lnTo>
                      <a:lnTo>
                        <a:pt x="34" y="27"/>
                      </a:lnTo>
                      <a:lnTo>
                        <a:pt x="38" y="25"/>
                      </a:lnTo>
                      <a:lnTo>
                        <a:pt x="41" y="24"/>
                      </a:lnTo>
                      <a:lnTo>
                        <a:pt x="47" y="2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7" y="0"/>
                      </a:lnTo>
                      <a:lnTo>
                        <a:pt x="30" y="3"/>
                      </a:lnTo>
                      <a:lnTo>
                        <a:pt x="22" y="6"/>
                      </a:lnTo>
                      <a:lnTo>
                        <a:pt x="16" y="9"/>
                      </a:lnTo>
                      <a:lnTo>
                        <a:pt x="9" y="15"/>
                      </a:lnTo>
                      <a:lnTo>
                        <a:pt x="5" y="21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22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4" name="Freeform 21"/>
                <p:cNvSpPr>
                  <a:spLocks/>
                </p:cNvSpPr>
                <p:nvPr/>
              </p:nvSpPr>
              <p:spPr bwMode="auto">
                <a:xfrm>
                  <a:off x="4605" y="2666"/>
                  <a:ext cx="12" cy="23"/>
                </a:xfrm>
                <a:custGeom>
                  <a:avLst/>
                  <a:gdLst>
                    <a:gd name="T0" fmla="*/ 24 w 38"/>
                    <a:gd name="T1" fmla="*/ 71 h 71"/>
                    <a:gd name="T2" fmla="*/ 24 w 38"/>
                    <a:gd name="T3" fmla="*/ 62 h 71"/>
                    <a:gd name="T4" fmla="*/ 25 w 38"/>
                    <a:gd name="T5" fmla="*/ 55 h 71"/>
                    <a:gd name="T6" fmla="*/ 27 w 38"/>
                    <a:gd name="T7" fmla="*/ 46 h 71"/>
                    <a:gd name="T8" fmla="*/ 28 w 38"/>
                    <a:gd name="T9" fmla="*/ 39 h 71"/>
                    <a:gd name="T10" fmla="*/ 30 w 38"/>
                    <a:gd name="T11" fmla="*/ 33 h 71"/>
                    <a:gd name="T12" fmla="*/ 32 w 38"/>
                    <a:gd name="T13" fmla="*/ 26 h 71"/>
                    <a:gd name="T14" fmla="*/ 35 w 38"/>
                    <a:gd name="T15" fmla="*/ 19 h 71"/>
                    <a:gd name="T16" fmla="*/ 38 w 38"/>
                    <a:gd name="T17" fmla="*/ 11 h 71"/>
                    <a:gd name="T18" fmla="*/ 16 w 38"/>
                    <a:gd name="T19" fmla="*/ 0 h 71"/>
                    <a:gd name="T20" fmla="*/ 12 w 38"/>
                    <a:gd name="T21" fmla="*/ 10 h 71"/>
                    <a:gd name="T22" fmla="*/ 9 w 38"/>
                    <a:gd name="T23" fmla="*/ 19 h 71"/>
                    <a:gd name="T24" fmla="*/ 6 w 38"/>
                    <a:gd name="T25" fmla="*/ 26 h 71"/>
                    <a:gd name="T26" fmla="*/ 5 w 38"/>
                    <a:gd name="T27" fmla="*/ 35 h 71"/>
                    <a:gd name="T28" fmla="*/ 3 w 38"/>
                    <a:gd name="T29" fmla="*/ 42 h 71"/>
                    <a:gd name="T30" fmla="*/ 3 w 38"/>
                    <a:gd name="T31" fmla="*/ 52 h 71"/>
                    <a:gd name="T32" fmla="*/ 2 w 38"/>
                    <a:gd name="T33" fmla="*/ 59 h 71"/>
                    <a:gd name="T34" fmla="*/ 0 w 38"/>
                    <a:gd name="T35" fmla="*/ 69 h 71"/>
                    <a:gd name="T36" fmla="*/ 24 w 38"/>
                    <a:gd name="T37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1">
                      <a:moveTo>
                        <a:pt x="24" y="71"/>
                      </a:moveTo>
                      <a:lnTo>
                        <a:pt x="24" y="62"/>
                      </a:lnTo>
                      <a:lnTo>
                        <a:pt x="25" y="55"/>
                      </a:lnTo>
                      <a:lnTo>
                        <a:pt x="27" y="46"/>
                      </a:lnTo>
                      <a:lnTo>
                        <a:pt x="28" y="39"/>
                      </a:lnTo>
                      <a:lnTo>
                        <a:pt x="30" y="33"/>
                      </a:lnTo>
                      <a:lnTo>
                        <a:pt x="32" y="26"/>
                      </a:lnTo>
                      <a:lnTo>
                        <a:pt x="35" y="19"/>
                      </a:ln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12" y="10"/>
                      </a:lnTo>
                      <a:lnTo>
                        <a:pt x="9" y="19"/>
                      </a:lnTo>
                      <a:lnTo>
                        <a:pt x="6" y="26"/>
                      </a:lnTo>
                      <a:lnTo>
                        <a:pt x="5" y="35"/>
                      </a:lnTo>
                      <a:lnTo>
                        <a:pt x="3" y="42"/>
                      </a:lnTo>
                      <a:lnTo>
                        <a:pt x="3" y="52"/>
                      </a:lnTo>
                      <a:lnTo>
                        <a:pt x="2" y="59"/>
                      </a:lnTo>
                      <a:lnTo>
                        <a:pt x="0" y="69"/>
                      </a:lnTo>
                      <a:lnTo>
                        <a:pt x="24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5" name="Freeform 22"/>
                <p:cNvSpPr>
                  <a:spLocks/>
                </p:cNvSpPr>
                <p:nvPr/>
              </p:nvSpPr>
              <p:spPr bwMode="auto">
                <a:xfrm>
                  <a:off x="4605" y="2689"/>
                  <a:ext cx="11" cy="13"/>
                </a:xfrm>
                <a:custGeom>
                  <a:avLst/>
                  <a:gdLst>
                    <a:gd name="T0" fmla="*/ 34 w 34"/>
                    <a:gd name="T1" fmla="*/ 16 h 40"/>
                    <a:gd name="T2" fmla="*/ 32 w 34"/>
                    <a:gd name="T3" fmla="*/ 16 h 40"/>
                    <a:gd name="T4" fmla="*/ 31 w 34"/>
                    <a:gd name="T5" fmla="*/ 15 h 40"/>
                    <a:gd name="T6" fmla="*/ 30 w 34"/>
                    <a:gd name="T7" fmla="*/ 12 h 40"/>
                    <a:gd name="T8" fmla="*/ 27 w 34"/>
                    <a:gd name="T9" fmla="*/ 11 h 40"/>
                    <a:gd name="T10" fmla="*/ 27 w 34"/>
                    <a:gd name="T11" fmla="*/ 8 h 40"/>
                    <a:gd name="T12" fmla="*/ 24 w 34"/>
                    <a:gd name="T13" fmla="*/ 5 h 40"/>
                    <a:gd name="T14" fmla="*/ 24 w 34"/>
                    <a:gd name="T15" fmla="*/ 3 h 40"/>
                    <a:gd name="T16" fmla="*/ 24 w 34"/>
                    <a:gd name="T17" fmla="*/ 2 h 40"/>
                    <a:gd name="T18" fmla="*/ 0 w 34"/>
                    <a:gd name="T19" fmla="*/ 0 h 40"/>
                    <a:gd name="T20" fmla="*/ 0 w 34"/>
                    <a:gd name="T21" fmla="*/ 6 h 40"/>
                    <a:gd name="T22" fmla="*/ 3 w 34"/>
                    <a:gd name="T23" fmla="*/ 12 h 40"/>
                    <a:gd name="T24" fmla="*/ 5 w 34"/>
                    <a:gd name="T25" fmla="*/ 18 h 40"/>
                    <a:gd name="T26" fmla="*/ 6 w 34"/>
                    <a:gd name="T27" fmla="*/ 24 h 40"/>
                    <a:gd name="T28" fmla="*/ 12 w 34"/>
                    <a:gd name="T29" fmla="*/ 28 h 40"/>
                    <a:gd name="T30" fmla="*/ 15 w 34"/>
                    <a:gd name="T31" fmla="*/ 32 h 40"/>
                    <a:gd name="T32" fmla="*/ 19 w 34"/>
                    <a:gd name="T33" fmla="*/ 35 h 40"/>
                    <a:gd name="T34" fmla="*/ 25 w 34"/>
                    <a:gd name="T35" fmla="*/ 40 h 40"/>
                    <a:gd name="T36" fmla="*/ 34 w 34"/>
                    <a:gd name="T37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40">
                      <a:moveTo>
                        <a:pt x="34" y="16"/>
                      </a:moveTo>
                      <a:lnTo>
                        <a:pt x="32" y="16"/>
                      </a:lnTo>
                      <a:lnTo>
                        <a:pt x="31" y="15"/>
                      </a:lnTo>
                      <a:lnTo>
                        <a:pt x="30" y="12"/>
                      </a:lnTo>
                      <a:lnTo>
                        <a:pt x="27" y="11"/>
                      </a:lnTo>
                      <a:lnTo>
                        <a:pt x="27" y="8"/>
                      </a:lnTo>
                      <a:lnTo>
                        <a:pt x="24" y="5"/>
                      </a:lnTo>
                      <a:lnTo>
                        <a:pt x="24" y="3"/>
                      </a:lnTo>
                      <a:lnTo>
                        <a:pt x="24" y="2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3" y="12"/>
                      </a:lnTo>
                      <a:lnTo>
                        <a:pt x="5" y="18"/>
                      </a:lnTo>
                      <a:lnTo>
                        <a:pt x="6" y="24"/>
                      </a:lnTo>
                      <a:lnTo>
                        <a:pt x="12" y="28"/>
                      </a:lnTo>
                      <a:lnTo>
                        <a:pt x="15" y="32"/>
                      </a:lnTo>
                      <a:lnTo>
                        <a:pt x="19" y="35"/>
                      </a:lnTo>
                      <a:lnTo>
                        <a:pt x="25" y="40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6" name="Freeform 23"/>
                <p:cNvSpPr>
                  <a:spLocks/>
                </p:cNvSpPr>
                <p:nvPr/>
              </p:nvSpPr>
              <p:spPr bwMode="auto">
                <a:xfrm>
                  <a:off x="4613" y="2694"/>
                  <a:ext cx="23" cy="14"/>
                </a:xfrm>
                <a:custGeom>
                  <a:avLst/>
                  <a:gdLst>
                    <a:gd name="T0" fmla="*/ 69 w 70"/>
                    <a:gd name="T1" fmla="*/ 18 h 41"/>
                    <a:gd name="T2" fmla="*/ 70 w 70"/>
                    <a:gd name="T3" fmla="*/ 18 h 41"/>
                    <a:gd name="T4" fmla="*/ 61 w 70"/>
                    <a:gd name="T5" fmla="*/ 16 h 41"/>
                    <a:gd name="T6" fmla="*/ 53 w 70"/>
                    <a:gd name="T7" fmla="*/ 14 h 41"/>
                    <a:gd name="T8" fmla="*/ 45 w 70"/>
                    <a:gd name="T9" fmla="*/ 12 h 41"/>
                    <a:gd name="T10" fmla="*/ 38 w 70"/>
                    <a:gd name="T11" fmla="*/ 11 h 41"/>
                    <a:gd name="T12" fmla="*/ 31 w 70"/>
                    <a:gd name="T13" fmla="*/ 8 h 41"/>
                    <a:gd name="T14" fmla="*/ 22 w 70"/>
                    <a:gd name="T15" fmla="*/ 5 h 41"/>
                    <a:gd name="T16" fmla="*/ 15 w 70"/>
                    <a:gd name="T17" fmla="*/ 3 h 41"/>
                    <a:gd name="T18" fmla="*/ 9 w 70"/>
                    <a:gd name="T19" fmla="*/ 0 h 41"/>
                    <a:gd name="T20" fmla="*/ 0 w 70"/>
                    <a:gd name="T21" fmla="*/ 24 h 41"/>
                    <a:gd name="T22" fmla="*/ 7 w 70"/>
                    <a:gd name="T23" fmla="*/ 25 h 41"/>
                    <a:gd name="T24" fmla="*/ 15 w 70"/>
                    <a:gd name="T25" fmla="*/ 28 h 41"/>
                    <a:gd name="T26" fmla="*/ 23 w 70"/>
                    <a:gd name="T27" fmla="*/ 31 h 41"/>
                    <a:gd name="T28" fmla="*/ 31 w 70"/>
                    <a:gd name="T29" fmla="*/ 32 h 41"/>
                    <a:gd name="T30" fmla="*/ 39 w 70"/>
                    <a:gd name="T31" fmla="*/ 35 h 41"/>
                    <a:gd name="T32" fmla="*/ 48 w 70"/>
                    <a:gd name="T33" fmla="*/ 37 h 41"/>
                    <a:gd name="T34" fmla="*/ 55 w 70"/>
                    <a:gd name="T35" fmla="*/ 40 h 41"/>
                    <a:gd name="T36" fmla="*/ 64 w 70"/>
                    <a:gd name="T37" fmla="*/ 41 h 41"/>
                    <a:gd name="T38" fmla="*/ 64 w 70"/>
                    <a:gd name="T39" fmla="*/ 41 h 41"/>
                    <a:gd name="T40" fmla="*/ 69 w 70"/>
                    <a:gd name="T4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0" h="41">
                      <a:moveTo>
                        <a:pt x="69" y="18"/>
                      </a:moveTo>
                      <a:lnTo>
                        <a:pt x="70" y="18"/>
                      </a:lnTo>
                      <a:lnTo>
                        <a:pt x="61" y="16"/>
                      </a:lnTo>
                      <a:lnTo>
                        <a:pt x="53" y="14"/>
                      </a:lnTo>
                      <a:lnTo>
                        <a:pt x="45" y="12"/>
                      </a:lnTo>
                      <a:lnTo>
                        <a:pt x="38" y="11"/>
                      </a:lnTo>
                      <a:lnTo>
                        <a:pt x="31" y="8"/>
                      </a:lnTo>
                      <a:lnTo>
                        <a:pt x="22" y="5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0" y="24"/>
                      </a:lnTo>
                      <a:lnTo>
                        <a:pt x="7" y="25"/>
                      </a:lnTo>
                      <a:lnTo>
                        <a:pt x="15" y="28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5"/>
                      </a:lnTo>
                      <a:lnTo>
                        <a:pt x="48" y="37"/>
                      </a:lnTo>
                      <a:lnTo>
                        <a:pt x="55" y="40"/>
                      </a:lnTo>
                      <a:lnTo>
                        <a:pt x="64" y="41"/>
                      </a:lnTo>
                      <a:lnTo>
                        <a:pt x="64" y="41"/>
                      </a:lnTo>
                      <a:lnTo>
                        <a:pt x="69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7" name="Freeform 24"/>
                <p:cNvSpPr>
                  <a:spLocks/>
                </p:cNvSpPr>
                <p:nvPr/>
              </p:nvSpPr>
              <p:spPr bwMode="auto">
                <a:xfrm>
                  <a:off x="4634" y="2696"/>
                  <a:ext cx="17" cy="12"/>
                </a:xfrm>
                <a:custGeom>
                  <a:avLst/>
                  <a:gdLst>
                    <a:gd name="T0" fmla="*/ 28 w 50"/>
                    <a:gd name="T1" fmla="*/ 0 h 36"/>
                    <a:gd name="T2" fmla="*/ 26 w 50"/>
                    <a:gd name="T3" fmla="*/ 3 h 36"/>
                    <a:gd name="T4" fmla="*/ 25 w 50"/>
                    <a:gd name="T5" fmla="*/ 6 h 36"/>
                    <a:gd name="T6" fmla="*/ 22 w 50"/>
                    <a:gd name="T7" fmla="*/ 7 h 36"/>
                    <a:gd name="T8" fmla="*/ 19 w 50"/>
                    <a:gd name="T9" fmla="*/ 9 h 36"/>
                    <a:gd name="T10" fmla="*/ 15 w 50"/>
                    <a:gd name="T11" fmla="*/ 11 h 36"/>
                    <a:gd name="T12" fmla="*/ 10 w 50"/>
                    <a:gd name="T13" fmla="*/ 13 h 36"/>
                    <a:gd name="T14" fmla="*/ 7 w 50"/>
                    <a:gd name="T15" fmla="*/ 13 h 36"/>
                    <a:gd name="T16" fmla="*/ 5 w 50"/>
                    <a:gd name="T17" fmla="*/ 13 h 36"/>
                    <a:gd name="T18" fmla="*/ 0 w 50"/>
                    <a:gd name="T19" fmla="*/ 36 h 36"/>
                    <a:gd name="T20" fmla="*/ 9 w 50"/>
                    <a:gd name="T21" fmla="*/ 36 h 36"/>
                    <a:gd name="T22" fmla="*/ 16 w 50"/>
                    <a:gd name="T23" fmla="*/ 36 h 36"/>
                    <a:gd name="T24" fmla="*/ 22 w 50"/>
                    <a:gd name="T25" fmla="*/ 33 h 36"/>
                    <a:gd name="T26" fmla="*/ 29 w 50"/>
                    <a:gd name="T27" fmla="*/ 30 h 36"/>
                    <a:gd name="T28" fmla="*/ 37 w 50"/>
                    <a:gd name="T29" fmla="*/ 26 h 36"/>
                    <a:gd name="T30" fmla="*/ 42 w 50"/>
                    <a:gd name="T31" fmla="*/ 22 h 36"/>
                    <a:gd name="T32" fmla="*/ 45 w 50"/>
                    <a:gd name="T33" fmla="*/ 16 h 36"/>
                    <a:gd name="T34" fmla="*/ 50 w 50"/>
                    <a:gd name="T35" fmla="*/ 9 h 36"/>
                    <a:gd name="T36" fmla="*/ 28 w 50"/>
                    <a:gd name="T3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36">
                      <a:moveTo>
                        <a:pt x="28" y="0"/>
                      </a:moveTo>
                      <a:lnTo>
                        <a:pt x="26" y="3"/>
                      </a:lnTo>
                      <a:lnTo>
                        <a:pt x="25" y="6"/>
                      </a:lnTo>
                      <a:lnTo>
                        <a:pt x="22" y="7"/>
                      </a:lnTo>
                      <a:lnTo>
                        <a:pt x="19" y="9"/>
                      </a:lnTo>
                      <a:lnTo>
                        <a:pt x="15" y="11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0" y="36"/>
                      </a:lnTo>
                      <a:lnTo>
                        <a:pt x="9" y="36"/>
                      </a:lnTo>
                      <a:lnTo>
                        <a:pt x="16" y="36"/>
                      </a:lnTo>
                      <a:lnTo>
                        <a:pt x="22" y="33"/>
                      </a:lnTo>
                      <a:lnTo>
                        <a:pt x="29" y="30"/>
                      </a:lnTo>
                      <a:lnTo>
                        <a:pt x="37" y="26"/>
                      </a:lnTo>
                      <a:lnTo>
                        <a:pt x="42" y="22"/>
                      </a:lnTo>
                      <a:lnTo>
                        <a:pt x="45" y="16"/>
                      </a:lnTo>
                      <a:lnTo>
                        <a:pt x="50" y="9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8" name="Freeform 25"/>
                <p:cNvSpPr>
                  <a:spLocks/>
                </p:cNvSpPr>
                <p:nvPr/>
              </p:nvSpPr>
              <p:spPr bwMode="auto">
                <a:xfrm>
                  <a:off x="4644" y="2677"/>
                  <a:ext cx="12" cy="22"/>
                </a:xfrm>
                <a:custGeom>
                  <a:avLst/>
                  <a:gdLst>
                    <a:gd name="T0" fmla="*/ 14 w 38"/>
                    <a:gd name="T1" fmla="*/ 0 h 64"/>
                    <a:gd name="T2" fmla="*/ 13 w 38"/>
                    <a:gd name="T3" fmla="*/ 7 h 64"/>
                    <a:gd name="T4" fmla="*/ 11 w 38"/>
                    <a:gd name="T5" fmla="*/ 16 h 64"/>
                    <a:gd name="T6" fmla="*/ 10 w 38"/>
                    <a:gd name="T7" fmla="*/ 23 h 64"/>
                    <a:gd name="T8" fmla="*/ 7 w 38"/>
                    <a:gd name="T9" fmla="*/ 30 h 64"/>
                    <a:gd name="T10" fmla="*/ 6 w 38"/>
                    <a:gd name="T11" fmla="*/ 37 h 64"/>
                    <a:gd name="T12" fmla="*/ 4 w 38"/>
                    <a:gd name="T13" fmla="*/ 43 h 64"/>
                    <a:gd name="T14" fmla="*/ 1 w 38"/>
                    <a:gd name="T15" fmla="*/ 49 h 64"/>
                    <a:gd name="T16" fmla="*/ 0 w 38"/>
                    <a:gd name="T17" fmla="*/ 55 h 64"/>
                    <a:gd name="T18" fmla="*/ 22 w 38"/>
                    <a:gd name="T19" fmla="*/ 64 h 64"/>
                    <a:gd name="T20" fmla="*/ 25 w 38"/>
                    <a:gd name="T21" fmla="*/ 58 h 64"/>
                    <a:gd name="T22" fmla="*/ 26 w 38"/>
                    <a:gd name="T23" fmla="*/ 50 h 64"/>
                    <a:gd name="T24" fmla="*/ 29 w 38"/>
                    <a:gd name="T25" fmla="*/ 43 h 64"/>
                    <a:gd name="T26" fmla="*/ 30 w 38"/>
                    <a:gd name="T27" fmla="*/ 36 h 64"/>
                    <a:gd name="T28" fmla="*/ 32 w 38"/>
                    <a:gd name="T29" fmla="*/ 29 h 64"/>
                    <a:gd name="T30" fmla="*/ 33 w 38"/>
                    <a:gd name="T31" fmla="*/ 20 h 64"/>
                    <a:gd name="T32" fmla="*/ 36 w 38"/>
                    <a:gd name="T33" fmla="*/ 13 h 64"/>
                    <a:gd name="T34" fmla="*/ 38 w 38"/>
                    <a:gd name="T35" fmla="*/ 4 h 64"/>
                    <a:gd name="T36" fmla="*/ 14 w 38"/>
                    <a:gd name="T3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64">
                      <a:moveTo>
                        <a:pt x="14" y="0"/>
                      </a:moveTo>
                      <a:lnTo>
                        <a:pt x="13" y="7"/>
                      </a:lnTo>
                      <a:lnTo>
                        <a:pt x="11" y="16"/>
                      </a:lnTo>
                      <a:lnTo>
                        <a:pt x="10" y="23"/>
                      </a:lnTo>
                      <a:lnTo>
                        <a:pt x="7" y="30"/>
                      </a:lnTo>
                      <a:lnTo>
                        <a:pt x="6" y="37"/>
                      </a:lnTo>
                      <a:lnTo>
                        <a:pt x="4" y="43"/>
                      </a:lnTo>
                      <a:lnTo>
                        <a:pt x="1" y="49"/>
                      </a:lnTo>
                      <a:lnTo>
                        <a:pt x="0" y="55"/>
                      </a:lnTo>
                      <a:lnTo>
                        <a:pt x="22" y="64"/>
                      </a:lnTo>
                      <a:lnTo>
                        <a:pt x="25" y="58"/>
                      </a:lnTo>
                      <a:lnTo>
                        <a:pt x="26" y="50"/>
                      </a:lnTo>
                      <a:lnTo>
                        <a:pt x="29" y="43"/>
                      </a:lnTo>
                      <a:lnTo>
                        <a:pt x="30" y="36"/>
                      </a:lnTo>
                      <a:lnTo>
                        <a:pt x="32" y="29"/>
                      </a:lnTo>
                      <a:lnTo>
                        <a:pt x="33" y="20"/>
                      </a:lnTo>
                      <a:lnTo>
                        <a:pt x="36" y="13"/>
                      </a:lnTo>
                      <a:lnTo>
                        <a:pt x="38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9" name="Freeform 26"/>
                <p:cNvSpPr>
                  <a:spLocks/>
                </p:cNvSpPr>
                <p:nvPr/>
              </p:nvSpPr>
              <p:spPr bwMode="auto">
                <a:xfrm>
                  <a:off x="4644" y="2661"/>
                  <a:ext cx="13" cy="18"/>
                </a:xfrm>
                <a:custGeom>
                  <a:avLst/>
                  <a:gdLst>
                    <a:gd name="T0" fmla="*/ 0 w 38"/>
                    <a:gd name="T1" fmla="*/ 21 h 52"/>
                    <a:gd name="T2" fmla="*/ 3 w 38"/>
                    <a:gd name="T3" fmla="*/ 23 h 52"/>
                    <a:gd name="T4" fmla="*/ 6 w 38"/>
                    <a:gd name="T5" fmla="*/ 24 h 52"/>
                    <a:gd name="T6" fmla="*/ 9 w 38"/>
                    <a:gd name="T7" fmla="*/ 27 h 52"/>
                    <a:gd name="T8" fmla="*/ 10 w 38"/>
                    <a:gd name="T9" fmla="*/ 32 h 52"/>
                    <a:gd name="T10" fmla="*/ 12 w 38"/>
                    <a:gd name="T11" fmla="*/ 36 h 52"/>
                    <a:gd name="T12" fmla="*/ 13 w 38"/>
                    <a:gd name="T13" fmla="*/ 40 h 52"/>
                    <a:gd name="T14" fmla="*/ 13 w 38"/>
                    <a:gd name="T15" fmla="*/ 48 h 52"/>
                    <a:gd name="T16" fmla="*/ 37 w 38"/>
                    <a:gd name="T17" fmla="*/ 52 h 52"/>
                    <a:gd name="T18" fmla="*/ 38 w 38"/>
                    <a:gd name="T19" fmla="*/ 45 h 52"/>
                    <a:gd name="T20" fmla="*/ 37 w 38"/>
                    <a:gd name="T21" fmla="*/ 36 h 52"/>
                    <a:gd name="T22" fmla="*/ 35 w 38"/>
                    <a:gd name="T23" fmla="*/ 29 h 52"/>
                    <a:gd name="T24" fmla="*/ 32 w 38"/>
                    <a:gd name="T25" fmla="*/ 21 h 52"/>
                    <a:gd name="T26" fmla="*/ 28 w 38"/>
                    <a:gd name="T27" fmla="*/ 14 h 52"/>
                    <a:gd name="T28" fmla="*/ 24 w 38"/>
                    <a:gd name="T29" fmla="*/ 7 h 52"/>
                    <a:gd name="T30" fmla="*/ 15 w 38"/>
                    <a:gd name="T31" fmla="*/ 2 h 52"/>
                    <a:gd name="T32" fmla="*/ 9 w 38"/>
                    <a:gd name="T33" fmla="*/ 0 h 52"/>
                    <a:gd name="T34" fmla="*/ 0 w 38"/>
                    <a:gd name="T35" fmla="*/ 2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52">
                      <a:moveTo>
                        <a:pt x="0" y="21"/>
                      </a:moveTo>
                      <a:lnTo>
                        <a:pt x="3" y="23"/>
                      </a:lnTo>
                      <a:lnTo>
                        <a:pt x="6" y="24"/>
                      </a:lnTo>
                      <a:lnTo>
                        <a:pt x="9" y="27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3" y="40"/>
                      </a:lnTo>
                      <a:lnTo>
                        <a:pt x="13" y="48"/>
                      </a:lnTo>
                      <a:lnTo>
                        <a:pt x="37" y="52"/>
                      </a:lnTo>
                      <a:lnTo>
                        <a:pt x="38" y="45"/>
                      </a:lnTo>
                      <a:lnTo>
                        <a:pt x="37" y="36"/>
                      </a:lnTo>
                      <a:lnTo>
                        <a:pt x="35" y="29"/>
                      </a:lnTo>
                      <a:lnTo>
                        <a:pt x="32" y="21"/>
                      </a:lnTo>
                      <a:lnTo>
                        <a:pt x="28" y="14"/>
                      </a:lnTo>
                      <a:lnTo>
                        <a:pt x="24" y="7"/>
                      </a:ln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0" name="Freeform 27"/>
                <p:cNvSpPr>
                  <a:spLocks/>
                </p:cNvSpPr>
                <p:nvPr/>
              </p:nvSpPr>
              <p:spPr bwMode="auto">
                <a:xfrm>
                  <a:off x="4632" y="2683"/>
                  <a:ext cx="149" cy="117"/>
                </a:xfrm>
                <a:custGeom>
                  <a:avLst/>
                  <a:gdLst>
                    <a:gd name="T0" fmla="*/ 245 w 445"/>
                    <a:gd name="T1" fmla="*/ 188 h 351"/>
                    <a:gd name="T2" fmla="*/ 243 w 445"/>
                    <a:gd name="T3" fmla="*/ 211 h 351"/>
                    <a:gd name="T4" fmla="*/ 237 w 445"/>
                    <a:gd name="T5" fmla="*/ 233 h 351"/>
                    <a:gd name="T6" fmla="*/ 232 w 445"/>
                    <a:gd name="T7" fmla="*/ 253 h 351"/>
                    <a:gd name="T8" fmla="*/ 221 w 445"/>
                    <a:gd name="T9" fmla="*/ 269 h 351"/>
                    <a:gd name="T10" fmla="*/ 211 w 445"/>
                    <a:gd name="T11" fmla="*/ 281 h 351"/>
                    <a:gd name="T12" fmla="*/ 197 w 445"/>
                    <a:gd name="T13" fmla="*/ 288 h 351"/>
                    <a:gd name="T14" fmla="*/ 182 w 445"/>
                    <a:gd name="T15" fmla="*/ 292 h 351"/>
                    <a:gd name="T16" fmla="*/ 169 w 445"/>
                    <a:gd name="T17" fmla="*/ 294 h 351"/>
                    <a:gd name="T18" fmla="*/ 154 w 445"/>
                    <a:gd name="T19" fmla="*/ 297 h 351"/>
                    <a:gd name="T20" fmla="*/ 141 w 445"/>
                    <a:gd name="T21" fmla="*/ 295 h 351"/>
                    <a:gd name="T22" fmla="*/ 127 w 445"/>
                    <a:gd name="T23" fmla="*/ 294 h 351"/>
                    <a:gd name="T24" fmla="*/ 112 w 445"/>
                    <a:gd name="T25" fmla="*/ 292 h 351"/>
                    <a:gd name="T26" fmla="*/ 98 w 445"/>
                    <a:gd name="T27" fmla="*/ 289 h 351"/>
                    <a:gd name="T28" fmla="*/ 83 w 445"/>
                    <a:gd name="T29" fmla="*/ 287 h 351"/>
                    <a:gd name="T30" fmla="*/ 70 w 445"/>
                    <a:gd name="T31" fmla="*/ 282 h 351"/>
                    <a:gd name="T32" fmla="*/ 51 w 445"/>
                    <a:gd name="T33" fmla="*/ 275 h 351"/>
                    <a:gd name="T34" fmla="*/ 28 w 445"/>
                    <a:gd name="T35" fmla="*/ 259 h 351"/>
                    <a:gd name="T36" fmla="*/ 11 w 445"/>
                    <a:gd name="T37" fmla="*/ 239 h 351"/>
                    <a:gd name="T38" fmla="*/ 2 w 445"/>
                    <a:gd name="T39" fmla="*/ 215 h 351"/>
                    <a:gd name="T40" fmla="*/ 0 w 445"/>
                    <a:gd name="T41" fmla="*/ 170 h 351"/>
                    <a:gd name="T42" fmla="*/ 6 w 445"/>
                    <a:gd name="T43" fmla="*/ 116 h 351"/>
                    <a:gd name="T44" fmla="*/ 9 w 445"/>
                    <a:gd name="T45" fmla="*/ 89 h 351"/>
                    <a:gd name="T46" fmla="*/ 9 w 445"/>
                    <a:gd name="T47" fmla="*/ 60 h 351"/>
                    <a:gd name="T48" fmla="*/ 16 w 445"/>
                    <a:gd name="T49" fmla="*/ 41 h 351"/>
                    <a:gd name="T50" fmla="*/ 25 w 445"/>
                    <a:gd name="T51" fmla="*/ 31 h 351"/>
                    <a:gd name="T52" fmla="*/ 35 w 445"/>
                    <a:gd name="T53" fmla="*/ 22 h 351"/>
                    <a:gd name="T54" fmla="*/ 47 w 445"/>
                    <a:gd name="T55" fmla="*/ 16 h 351"/>
                    <a:gd name="T56" fmla="*/ 64 w 445"/>
                    <a:gd name="T57" fmla="*/ 10 h 351"/>
                    <a:gd name="T58" fmla="*/ 83 w 445"/>
                    <a:gd name="T59" fmla="*/ 4 h 351"/>
                    <a:gd name="T60" fmla="*/ 102 w 445"/>
                    <a:gd name="T61" fmla="*/ 0 h 351"/>
                    <a:gd name="T62" fmla="*/ 122 w 445"/>
                    <a:gd name="T63" fmla="*/ 0 h 351"/>
                    <a:gd name="T64" fmla="*/ 150 w 445"/>
                    <a:gd name="T65" fmla="*/ 7 h 351"/>
                    <a:gd name="T66" fmla="*/ 188 w 445"/>
                    <a:gd name="T67" fmla="*/ 20 h 351"/>
                    <a:gd name="T68" fmla="*/ 227 w 445"/>
                    <a:gd name="T69" fmla="*/ 38 h 351"/>
                    <a:gd name="T70" fmla="*/ 266 w 445"/>
                    <a:gd name="T71" fmla="*/ 58 h 351"/>
                    <a:gd name="T72" fmla="*/ 309 w 445"/>
                    <a:gd name="T73" fmla="*/ 80 h 351"/>
                    <a:gd name="T74" fmla="*/ 348 w 445"/>
                    <a:gd name="T75" fmla="*/ 102 h 351"/>
                    <a:gd name="T76" fmla="*/ 384 w 445"/>
                    <a:gd name="T77" fmla="*/ 122 h 351"/>
                    <a:gd name="T78" fmla="*/ 418 w 445"/>
                    <a:gd name="T79" fmla="*/ 140 h 351"/>
                    <a:gd name="T80" fmla="*/ 439 w 445"/>
                    <a:gd name="T81" fmla="*/ 173 h 351"/>
                    <a:gd name="T82" fmla="*/ 445 w 445"/>
                    <a:gd name="T83" fmla="*/ 225 h 351"/>
                    <a:gd name="T84" fmla="*/ 441 w 445"/>
                    <a:gd name="T85" fmla="*/ 278 h 351"/>
                    <a:gd name="T86" fmla="*/ 426 w 445"/>
                    <a:gd name="T87" fmla="*/ 327 h 351"/>
                    <a:gd name="T88" fmla="*/ 410 w 445"/>
                    <a:gd name="T89" fmla="*/ 351 h 351"/>
                    <a:gd name="T90" fmla="*/ 394 w 445"/>
                    <a:gd name="T91" fmla="*/ 348 h 351"/>
                    <a:gd name="T92" fmla="*/ 375 w 445"/>
                    <a:gd name="T93" fmla="*/ 345 h 351"/>
                    <a:gd name="T94" fmla="*/ 361 w 445"/>
                    <a:gd name="T95" fmla="*/ 342 h 351"/>
                    <a:gd name="T96" fmla="*/ 348 w 445"/>
                    <a:gd name="T97" fmla="*/ 330 h 351"/>
                    <a:gd name="T98" fmla="*/ 335 w 445"/>
                    <a:gd name="T99" fmla="*/ 310 h 351"/>
                    <a:gd name="T100" fmla="*/ 320 w 445"/>
                    <a:gd name="T101" fmla="*/ 289 h 351"/>
                    <a:gd name="T102" fmla="*/ 306 w 445"/>
                    <a:gd name="T103" fmla="*/ 268 h 351"/>
                    <a:gd name="T104" fmla="*/ 293 w 445"/>
                    <a:gd name="T105" fmla="*/ 247 h 351"/>
                    <a:gd name="T106" fmla="*/ 280 w 445"/>
                    <a:gd name="T107" fmla="*/ 225 h 351"/>
                    <a:gd name="T108" fmla="*/ 265 w 445"/>
                    <a:gd name="T109" fmla="*/ 205 h 351"/>
                    <a:gd name="T110" fmla="*/ 250 w 445"/>
                    <a:gd name="T111" fmla="*/ 185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5" h="351">
                      <a:moveTo>
                        <a:pt x="245" y="175"/>
                      </a:moveTo>
                      <a:lnTo>
                        <a:pt x="245" y="188"/>
                      </a:lnTo>
                      <a:lnTo>
                        <a:pt x="243" y="199"/>
                      </a:lnTo>
                      <a:lnTo>
                        <a:pt x="243" y="211"/>
                      </a:lnTo>
                      <a:lnTo>
                        <a:pt x="240" y="223"/>
                      </a:lnTo>
                      <a:lnTo>
                        <a:pt x="237" y="233"/>
                      </a:lnTo>
                      <a:lnTo>
                        <a:pt x="234" y="243"/>
                      </a:lnTo>
                      <a:lnTo>
                        <a:pt x="232" y="253"/>
                      </a:lnTo>
                      <a:lnTo>
                        <a:pt x="226" y="263"/>
                      </a:lnTo>
                      <a:lnTo>
                        <a:pt x="221" y="269"/>
                      </a:lnTo>
                      <a:lnTo>
                        <a:pt x="217" y="275"/>
                      </a:lnTo>
                      <a:lnTo>
                        <a:pt x="211" y="281"/>
                      </a:lnTo>
                      <a:lnTo>
                        <a:pt x="204" y="284"/>
                      </a:lnTo>
                      <a:lnTo>
                        <a:pt x="197" y="288"/>
                      </a:lnTo>
                      <a:lnTo>
                        <a:pt x="189" y="291"/>
                      </a:lnTo>
                      <a:lnTo>
                        <a:pt x="182" y="292"/>
                      </a:lnTo>
                      <a:lnTo>
                        <a:pt x="175" y="294"/>
                      </a:lnTo>
                      <a:lnTo>
                        <a:pt x="169" y="294"/>
                      </a:lnTo>
                      <a:lnTo>
                        <a:pt x="162" y="295"/>
                      </a:lnTo>
                      <a:lnTo>
                        <a:pt x="154" y="297"/>
                      </a:lnTo>
                      <a:lnTo>
                        <a:pt x="149" y="297"/>
                      </a:lnTo>
                      <a:lnTo>
                        <a:pt x="141" y="295"/>
                      </a:lnTo>
                      <a:lnTo>
                        <a:pt x="134" y="295"/>
                      </a:lnTo>
                      <a:lnTo>
                        <a:pt x="127" y="294"/>
                      </a:lnTo>
                      <a:lnTo>
                        <a:pt x="120" y="294"/>
                      </a:lnTo>
                      <a:lnTo>
                        <a:pt x="112" y="292"/>
                      </a:lnTo>
                      <a:lnTo>
                        <a:pt x="105" y="291"/>
                      </a:lnTo>
                      <a:lnTo>
                        <a:pt x="98" y="289"/>
                      </a:lnTo>
                      <a:lnTo>
                        <a:pt x="91" y="289"/>
                      </a:lnTo>
                      <a:lnTo>
                        <a:pt x="83" y="287"/>
                      </a:lnTo>
                      <a:lnTo>
                        <a:pt x="77" y="285"/>
                      </a:lnTo>
                      <a:lnTo>
                        <a:pt x="70" y="282"/>
                      </a:lnTo>
                      <a:lnTo>
                        <a:pt x="64" y="281"/>
                      </a:lnTo>
                      <a:lnTo>
                        <a:pt x="51" y="275"/>
                      </a:lnTo>
                      <a:lnTo>
                        <a:pt x="38" y="268"/>
                      </a:lnTo>
                      <a:lnTo>
                        <a:pt x="28" y="259"/>
                      </a:lnTo>
                      <a:lnTo>
                        <a:pt x="18" y="249"/>
                      </a:lnTo>
                      <a:lnTo>
                        <a:pt x="11" y="239"/>
                      </a:lnTo>
                      <a:lnTo>
                        <a:pt x="5" y="227"/>
                      </a:lnTo>
                      <a:lnTo>
                        <a:pt x="2" y="215"/>
                      </a:lnTo>
                      <a:lnTo>
                        <a:pt x="0" y="204"/>
                      </a:lnTo>
                      <a:lnTo>
                        <a:pt x="0" y="170"/>
                      </a:lnTo>
                      <a:lnTo>
                        <a:pt x="2" y="140"/>
                      </a:lnTo>
                      <a:lnTo>
                        <a:pt x="6" y="116"/>
                      </a:lnTo>
                      <a:lnTo>
                        <a:pt x="13" y="103"/>
                      </a:lnTo>
                      <a:lnTo>
                        <a:pt x="9" y="89"/>
                      </a:lnTo>
                      <a:lnTo>
                        <a:pt x="6" y="74"/>
                      </a:lnTo>
                      <a:lnTo>
                        <a:pt x="9" y="60"/>
                      </a:lnTo>
                      <a:lnTo>
                        <a:pt x="13" y="47"/>
                      </a:lnTo>
                      <a:lnTo>
                        <a:pt x="16" y="41"/>
                      </a:lnTo>
                      <a:lnTo>
                        <a:pt x="21" y="35"/>
                      </a:lnTo>
                      <a:lnTo>
                        <a:pt x="25" y="31"/>
                      </a:lnTo>
                      <a:lnTo>
                        <a:pt x="29" y="26"/>
                      </a:lnTo>
                      <a:lnTo>
                        <a:pt x="35" y="22"/>
                      </a:lnTo>
                      <a:lnTo>
                        <a:pt x="41" y="19"/>
                      </a:lnTo>
                      <a:lnTo>
                        <a:pt x="47" y="16"/>
                      </a:lnTo>
                      <a:lnTo>
                        <a:pt x="53" y="13"/>
                      </a:lnTo>
                      <a:lnTo>
                        <a:pt x="64" y="10"/>
                      </a:lnTo>
                      <a:lnTo>
                        <a:pt x="73" y="7"/>
                      </a:lnTo>
                      <a:lnTo>
                        <a:pt x="83" y="4"/>
                      </a:lnTo>
                      <a:lnTo>
                        <a:pt x="93" y="3"/>
                      </a:lnTo>
                      <a:lnTo>
                        <a:pt x="102" y="0"/>
                      </a:lnTo>
                      <a:lnTo>
                        <a:pt x="112" y="0"/>
                      </a:lnTo>
                      <a:lnTo>
                        <a:pt x="122" y="0"/>
                      </a:lnTo>
                      <a:lnTo>
                        <a:pt x="134" y="3"/>
                      </a:lnTo>
                      <a:lnTo>
                        <a:pt x="150" y="7"/>
                      </a:lnTo>
                      <a:lnTo>
                        <a:pt x="169" y="13"/>
                      </a:lnTo>
                      <a:lnTo>
                        <a:pt x="188" y="20"/>
                      </a:lnTo>
                      <a:lnTo>
                        <a:pt x="207" y="29"/>
                      </a:lnTo>
                      <a:lnTo>
                        <a:pt x="227" y="38"/>
                      </a:lnTo>
                      <a:lnTo>
                        <a:pt x="248" y="48"/>
                      </a:lnTo>
                      <a:lnTo>
                        <a:pt x="266" y="58"/>
                      </a:lnTo>
                      <a:lnTo>
                        <a:pt x="288" y="68"/>
                      </a:lnTo>
                      <a:lnTo>
                        <a:pt x="309" y="80"/>
                      </a:lnTo>
                      <a:lnTo>
                        <a:pt x="328" y="90"/>
                      </a:lnTo>
                      <a:lnTo>
                        <a:pt x="348" y="102"/>
                      </a:lnTo>
                      <a:lnTo>
                        <a:pt x="367" y="112"/>
                      </a:lnTo>
                      <a:lnTo>
                        <a:pt x="384" y="122"/>
                      </a:lnTo>
                      <a:lnTo>
                        <a:pt x="402" y="131"/>
                      </a:lnTo>
                      <a:lnTo>
                        <a:pt x="418" y="140"/>
                      </a:lnTo>
                      <a:lnTo>
                        <a:pt x="432" y="147"/>
                      </a:lnTo>
                      <a:lnTo>
                        <a:pt x="439" y="173"/>
                      </a:lnTo>
                      <a:lnTo>
                        <a:pt x="444" y="201"/>
                      </a:lnTo>
                      <a:lnTo>
                        <a:pt x="445" y="225"/>
                      </a:lnTo>
                      <a:lnTo>
                        <a:pt x="444" y="252"/>
                      </a:lnTo>
                      <a:lnTo>
                        <a:pt x="441" y="278"/>
                      </a:lnTo>
                      <a:lnTo>
                        <a:pt x="435" y="301"/>
                      </a:lnTo>
                      <a:lnTo>
                        <a:pt x="426" y="327"/>
                      </a:lnTo>
                      <a:lnTo>
                        <a:pt x="416" y="351"/>
                      </a:lnTo>
                      <a:lnTo>
                        <a:pt x="410" y="351"/>
                      </a:lnTo>
                      <a:lnTo>
                        <a:pt x="403" y="349"/>
                      </a:lnTo>
                      <a:lnTo>
                        <a:pt x="394" y="348"/>
                      </a:lnTo>
                      <a:lnTo>
                        <a:pt x="386" y="345"/>
                      </a:lnTo>
                      <a:lnTo>
                        <a:pt x="375" y="345"/>
                      </a:lnTo>
                      <a:lnTo>
                        <a:pt x="368" y="343"/>
                      </a:lnTo>
                      <a:lnTo>
                        <a:pt x="361" y="342"/>
                      </a:lnTo>
                      <a:lnTo>
                        <a:pt x="355" y="342"/>
                      </a:lnTo>
                      <a:lnTo>
                        <a:pt x="348" y="330"/>
                      </a:lnTo>
                      <a:lnTo>
                        <a:pt x="342" y="320"/>
                      </a:lnTo>
                      <a:lnTo>
                        <a:pt x="335" y="310"/>
                      </a:lnTo>
                      <a:lnTo>
                        <a:pt x="328" y="300"/>
                      </a:lnTo>
                      <a:lnTo>
                        <a:pt x="320" y="289"/>
                      </a:lnTo>
                      <a:lnTo>
                        <a:pt x="313" y="278"/>
                      </a:lnTo>
                      <a:lnTo>
                        <a:pt x="306" y="268"/>
                      </a:lnTo>
                      <a:lnTo>
                        <a:pt x="300" y="257"/>
                      </a:lnTo>
                      <a:lnTo>
                        <a:pt x="293" y="247"/>
                      </a:lnTo>
                      <a:lnTo>
                        <a:pt x="285" y="237"/>
                      </a:lnTo>
                      <a:lnTo>
                        <a:pt x="280" y="225"/>
                      </a:lnTo>
                      <a:lnTo>
                        <a:pt x="272" y="215"/>
                      </a:lnTo>
                      <a:lnTo>
                        <a:pt x="265" y="205"/>
                      </a:lnTo>
                      <a:lnTo>
                        <a:pt x="258" y="195"/>
                      </a:lnTo>
                      <a:lnTo>
                        <a:pt x="250" y="185"/>
                      </a:lnTo>
                      <a:lnTo>
                        <a:pt x="245" y="175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1" name="Freeform 28"/>
                <p:cNvSpPr>
                  <a:spLocks/>
                </p:cNvSpPr>
                <p:nvPr/>
              </p:nvSpPr>
              <p:spPr bwMode="auto">
                <a:xfrm>
                  <a:off x="4704" y="2741"/>
                  <a:ext cx="14" cy="32"/>
                </a:xfrm>
                <a:custGeom>
                  <a:avLst/>
                  <a:gdLst>
                    <a:gd name="T0" fmla="*/ 20 w 40"/>
                    <a:gd name="T1" fmla="*/ 94 h 94"/>
                    <a:gd name="T2" fmla="*/ 26 w 40"/>
                    <a:gd name="T3" fmla="*/ 82 h 94"/>
                    <a:gd name="T4" fmla="*/ 30 w 40"/>
                    <a:gd name="T5" fmla="*/ 72 h 94"/>
                    <a:gd name="T6" fmla="*/ 34 w 40"/>
                    <a:gd name="T7" fmla="*/ 61 h 94"/>
                    <a:gd name="T8" fmla="*/ 36 w 40"/>
                    <a:gd name="T9" fmla="*/ 49 h 94"/>
                    <a:gd name="T10" fmla="*/ 37 w 40"/>
                    <a:gd name="T11" fmla="*/ 37 h 94"/>
                    <a:gd name="T12" fmla="*/ 39 w 40"/>
                    <a:gd name="T13" fmla="*/ 26 h 94"/>
                    <a:gd name="T14" fmla="*/ 40 w 40"/>
                    <a:gd name="T15" fmla="*/ 13 h 94"/>
                    <a:gd name="T16" fmla="*/ 40 w 40"/>
                    <a:gd name="T17" fmla="*/ 0 h 94"/>
                    <a:gd name="T18" fmla="*/ 17 w 40"/>
                    <a:gd name="T19" fmla="*/ 0 h 94"/>
                    <a:gd name="T20" fmla="*/ 17 w 40"/>
                    <a:gd name="T21" fmla="*/ 13 h 94"/>
                    <a:gd name="T22" fmla="*/ 17 w 40"/>
                    <a:gd name="T23" fmla="*/ 24 h 94"/>
                    <a:gd name="T24" fmla="*/ 16 w 40"/>
                    <a:gd name="T25" fmla="*/ 34 h 94"/>
                    <a:gd name="T26" fmla="*/ 13 w 40"/>
                    <a:gd name="T27" fmla="*/ 45 h 94"/>
                    <a:gd name="T28" fmla="*/ 11 w 40"/>
                    <a:gd name="T29" fmla="*/ 55 h 94"/>
                    <a:gd name="T30" fmla="*/ 8 w 40"/>
                    <a:gd name="T31" fmla="*/ 65 h 94"/>
                    <a:gd name="T32" fmla="*/ 4 w 40"/>
                    <a:gd name="T33" fmla="*/ 74 h 94"/>
                    <a:gd name="T34" fmla="*/ 0 w 40"/>
                    <a:gd name="T35" fmla="*/ 82 h 94"/>
                    <a:gd name="T36" fmla="*/ 20 w 40"/>
                    <a:gd name="T37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" h="94">
                      <a:moveTo>
                        <a:pt x="20" y="94"/>
                      </a:moveTo>
                      <a:lnTo>
                        <a:pt x="26" y="82"/>
                      </a:lnTo>
                      <a:lnTo>
                        <a:pt x="30" y="72"/>
                      </a:lnTo>
                      <a:lnTo>
                        <a:pt x="34" y="61"/>
                      </a:lnTo>
                      <a:lnTo>
                        <a:pt x="36" y="49"/>
                      </a:lnTo>
                      <a:lnTo>
                        <a:pt x="37" y="37"/>
                      </a:lnTo>
                      <a:lnTo>
                        <a:pt x="39" y="26"/>
                      </a:lnTo>
                      <a:lnTo>
                        <a:pt x="40" y="13"/>
                      </a:lnTo>
                      <a:lnTo>
                        <a:pt x="40" y="0"/>
                      </a:lnTo>
                      <a:lnTo>
                        <a:pt x="17" y="0"/>
                      </a:lnTo>
                      <a:lnTo>
                        <a:pt x="17" y="13"/>
                      </a:lnTo>
                      <a:lnTo>
                        <a:pt x="17" y="24"/>
                      </a:lnTo>
                      <a:lnTo>
                        <a:pt x="16" y="34"/>
                      </a:lnTo>
                      <a:lnTo>
                        <a:pt x="13" y="45"/>
                      </a:lnTo>
                      <a:lnTo>
                        <a:pt x="11" y="55"/>
                      </a:lnTo>
                      <a:lnTo>
                        <a:pt x="8" y="65"/>
                      </a:lnTo>
                      <a:lnTo>
                        <a:pt x="4" y="74"/>
                      </a:lnTo>
                      <a:lnTo>
                        <a:pt x="0" y="82"/>
                      </a:lnTo>
                      <a:lnTo>
                        <a:pt x="2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2" name="Freeform 29"/>
                <p:cNvSpPr>
                  <a:spLocks/>
                </p:cNvSpPr>
                <p:nvPr/>
              </p:nvSpPr>
              <p:spPr bwMode="auto">
                <a:xfrm>
                  <a:off x="4690" y="2769"/>
                  <a:ext cx="21" cy="16"/>
                </a:xfrm>
                <a:custGeom>
                  <a:avLst/>
                  <a:gdLst>
                    <a:gd name="T0" fmla="*/ 5 w 63"/>
                    <a:gd name="T1" fmla="*/ 48 h 48"/>
                    <a:gd name="T2" fmla="*/ 3 w 63"/>
                    <a:gd name="T3" fmla="*/ 48 h 48"/>
                    <a:gd name="T4" fmla="*/ 13 w 63"/>
                    <a:gd name="T5" fmla="*/ 47 h 48"/>
                    <a:gd name="T6" fmla="*/ 21 w 63"/>
                    <a:gd name="T7" fmla="*/ 44 h 48"/>
                    <a:gd name="T8" fmla="*/ 29 w 63"/>
                    <a:gd name="T9" fmla="*/ 41 h 48"/>
                    <a:gd name="T10" fmla="*/ 38 w 63"/>
                    <a:gd name="T11" fmla="*/ 37 h 48"/>
                    <a:gd name="T12" fmla="*/ 45 w 63"/>
                    <a:gd name="T13" fmla="*/ 32 h 48"/>
                    <a:gd name="T14" fmla="*/ 53 w 63"/>
                    <a:gd name="T15" fmla="*/ 27 h 48"/>
                    <a:gd name="T16" fmla="*/ 59 w 63"/>
                    <a:gd name="T17" fmla="*/ 19 h 48"/>
                    <a:gd name="T18" fmla="*/ 63 w 63"/>
                    <a:gd name="T19" fmla="*/ 12 h 48"/>
                    <a:gd name="T20" fmla="*/ 43 w 63"/>
                    <a:gd name="T21" fmla="*/ 0 h 48"/>
                    <a:gd name="T22" fmla="*/ 40 w 63"/>
                    <a:gd name="T23" fmla="*/ 5 h 48"/>
                    <a:gd name="T24" fmla="*/ 37 w 63"/>
                    <a:gd name="T25" fmla="*/ 9 h 48"/>
                    <a:gd name="T26" fmla="*/ 31 w 63"/>
                    <a:gd name="T27" fmla="*/ 14 h 48"/>
                    <a:gd name="T28" fmla="*/ 25 w 63"/>
                    <a:gd name="T29" fmla="*/ 16 h 48"/>
                    <a:gd name="T30" fmla="*/ 19 w 63"/>
                    <a:gd name="T31" fmla="*/ 19 h 48"/>
                    <a:gd name="T32" fmla="*/ 13 w 63"/>
                    <a:gd name="T33" fmla="*/ 24 h 48"/>
                    <a:gd name="T34" fmla="*/ 6 w 63"/>
                    <a:gd name="T35" fmla="*/ 25 h 48"/>
                    <a:gd name="T36" fmla="*/ 2 w 63"/>
                    <a:gd name="T37" fmla="*/ 25 h 48"/>
                    <a:gd name="T38" fmla="*/ 0 w 63"/>
                    <a:gd name="T39" fmla="*/ 25 h 48"/>
                    <a:gd name="T40" fmla="*/ 5 w 63"/>
                    <a:gd name="T41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3" h="48">
                      <a:moveTo>
                        <a:pt x="5" y="48"/>
                      </a:moveTo>
                      <a:lnTo>
                        <a:pt x="3" y="48"/>
                      </a:lnTo>
                      <a:lnTo>
                        <a:pt x="13" y="47"/>
                      </a:lnTo>
                      <a:lnTo>
                        <a:pt x="21" y="44"/>
                      </a:lnTo>
                      <a:lnTo>
                        <a:pt x="29" y="41"/>
                      </a:lnTo>
                      <a:lnTo>
                        <a:pt x="38" y="37"/>
                      </a:lnTo>
                      <a:lnTo>
                        <a:pt x="45" y="32"/>
                      </a:lnTo>
                      <a:lnTo>
                        <a:pt x="53" y="27"/>
                      </a:lnTo>
                      <a:lnTo>
                        <a:pt x="59" y="19"/>
                      </a:lnTo>
                      <a:lnTo>
                        <a:pt x="63" y="12"/>
                      </a:lnTo>
                      <a:lnTo>
                        <a:pt x="43" y="0"/>
                      </a:lnTo>
                      <a:lnTo>
                        <a:pt x="40" y="5"/>
                      </a:lnTo>
                      <a:lnTo>
                        <a:pt x="37" y="9"/>
                      </a:lnTo>
                      <a:lnTo>
                        <a:pt x="31" y="14"/>
                      </a:lnTo>
                      <a:lnTo>
                        <a:pt x="25" y="16"/>
                      </a:lnTo>
                      <a:lnTo>
                        <a:pt x="19" y="19"/>
                      </a:lnTo>
                      <a:lnTo>
                        <a:pt x="13" y="24"/>
                      </a:lnTo>
                      <a:lnTo>
                        <a:pt x="6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5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3" name="Freeform 30"/>
                <p:cNvSpPr>
                  <a:spLocks/>
                </p:cNvSpPr>
                <p:nvPr/>
              </p:nvSpPr>
              <p:spPr bwMode="auto">
                <a:xfrm>
                  <a:off x="4652" y="2773"/>
                  <a:ext cx="40" cy="13"/>
                </a:xfrm>
                <a:custGeom>
                  <a:avLst/>
                  <a:gdLst>
                    <a:gd name="T0" fmla="*/ 0 w 118"/>
                    <a:gd name="T1" fmla="*/ 21 h 37"/>
                    <a:gd name="T2" fmla="*/ 7 w 118"/>
                    <a:gd name="T3" fmla="*/ 23 h 37"/>
                    <a:gd name="T4" fmla="*/ 13 w 118"/>
                    <a:gd name="T5" fmla="*/ 26 h 37"/>
                    <a:gd name="T6" fmla="*/ 20 w 118"/>
                    <a:gd name="T7" fmla="*/ 27 h 37"/>
                    <a:gd name="T8" fmla="*/ 29 w 118"/>
                    <a:gd name="T9" fmla="*/ 29 h 37"/>
                    <a:gd name="T10" fmla="*/ 36 w 118"/>
                    <a:gd name="T11" fmla="*/ 30 h 37"/>
                    <a:gd name="T12" fmla="*/ 44 w 118"/>
                    <a:gd name="T13" fmla="*/ 32 h 37"/>
                    <a:gd name="T14" fmla="*/ 51 w 118"/>
                    <a:gd name="T15" fmla="*/ 33 h 37"/>
                    <a:gd name="T16" fmla="*/ 58 w 118"/>
                    <a:gd name="T17" fmla="*/ 34 h 37"/>
                    <a:gd name="T18" fmla="*/ 65 w 118"/>
                    <a:gd name="T19" fmla="*/ 36 h 37"/>
                    <a:gd name="T20" fmla="*/ 74 w 118"/>
                    <a:gd name="T21" fmla="*/ 36 h 37"/>
                    <a:gd name="T22" fmla="*/ 81 w 118"/>
                    <a:gd name="T23" fmla="*/ 36 h 37"/>
                    <a:gd name="T24" fmla="*/ 87 w 118"/>
                    <a:gd name="T25" fmla="*/ 37 h 37"/>
                    <a:gd name="T26" fmla="*/ 96 w 118"/>
                    <a:gd name="T27" fmla="*/ 37 h 37"/>
                    <a:gd name="T28" fmla="*/ 103 w 118"/>
                    <a:gd name="T29" fmla="*/ 36 h 37"/>
                    <a:gd name="T30" fmla="*/ 110 w 118"/>
                    <a:gd name="T31" fmla="*/ 36 h 37"/>
                    <a:gd name="T32" fmla="*/ 118 w 118"/>
                    <a:gd name="T33" fmla="*/ 34 h 37"/>
                    <a:gd name="T34" fmla="*/ 113 w 118"/>
                    <a:gd name="T35" fmla="*/ 11 h 37"/>
                    <a:gd name="T36" fmla="*/ 108 w 118"/>
                    <a:gd name="T37" fmla="*/ 13 h 37"/>
                    <a:gd name="T38" fmla="*/ 100 w 118"/>
                    <a:gd name="T39" fmla="*/ 13 h 37"/>
                    <a:gd name="T40" fmla="*/ 89 w 118"/>
                    <a:gd name="T41" fmla="*/ 13 h 37"/>
                    <a:gd name="T42" fmla="*/ 81 w 118"/>
                    <a:gd name="T43" fmla="*/ 13 h 37"/>
                    <a:gd name="T44" fmla="*/ 68 w 118"/>
                    <a:gd name="T45" fmla="*/ 13 h 37"/>
                    <a:gd name="T46" fmla="*/ 61 w 118"/>
                    <a:gd name="T47" fmla="*/ 11 h 37"/>
                    <a:gd name="T48" fmla="*/ 54 w 118"/>
                    <a:gd name="T49" fmla="*/ 10 h 37"/>
                    <a:gd name="T50" fmla="*/ 46 w 118"/>
                    <a:gd name="T51" fmla="*/ 10 h 37"/>
                    <a:gd name="T52" fmla="*/ 39 w 118"/>
                    <a:gd name="T53" fmla="*/ 7 h 37"/>
                    <a:gd name="T54" fmla="*/ 33 w 118"/>
                    <a:gd name="T55" fmla="*/ 7 h 37"/>
                    <a:gd name="T56" fmla="*/ 28 w 118"/>
                    <a:gd name="T57" fmla="*/ 4 h 37"/>
                    <a:gd name="T58" fmla="*/ 20 w 118"/>
                    <a:gd name="T59" fmla="*/ 2 h 37"/>
                    <a:gd name="T60" fmla="*/ 15 w 118"/>
                    <a:gd name="T61" fmla="*/ 1 h 37"/>
                    <a:gd name="T62" fmla="*/ 7 w 118"/>
                    <a:gd name="T63" fmla="*/ 0 h 37"/>
                    <a:gd name="T64" fmla="*/ 0 w 118"/>
                    <a:gd name="T65" fmla="*/ 2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8" h="37">
                      <a:moveTo>
                        <a:pt x="0" y="21"/>
                      </a:moveTo>
                      <a:lnTo>
                        <a:pt x="7" y="23"/>
                      </a:lnTo>
                      <a:lnTo>
                        <a:pt x="13" y="26"/>
                      </a:lnTo>
                      <a:lnTo>
                        <a:pt x="20" y="27"/>
                      </a:lnTo>
                      <a:lnTo>
                        <a:pt x="29" y="29"/>
                      </a:lnTo>
                      <a:lnTo>
                        <a:pt x="36" y="30"/>
                      </a:lnTo>
                      <a:lnTo>
                        <a:pt x="44" y="32"/>
                      </a:lnTo>
                      <a:lnTo>
                        <a:pt x="51" y="33"/>
                      </a:lnTo>
                      <a:lnTo>
                        <a:pt x="58" y="34"/>
                      </a:lnTo>
                      <a:lnTo>
                        <a:pt x="65" y="36"/>
                      </a:lnTo>
                      <a:lnTo>
                        <a:pt x="74" y="36"/>
                      </a:lnTo>
                      <a:lnTo>
                        <a:pt x="81" y="36"/>
                      </a:lnTo>
                      <a:lnTo>
                        <a:pt x="87" y="37"/>
                      </a:lnTo>
                      <a:lnTo>
                        <a:pt x="96" y="37"/>
                      </a:lnTo>
                      <a:lnTo>
                        <a:pt x="103" y="36"/>
                      </a:lnTo>
                      <a:lnTo>
                        <a:pt x="110" y="36"/>
                      </a:lnTo>
                      <a:lnTo>
                        <a:pt x="118" y="34"/>
                      </a:lnTo>
                      <a:lnTo>
                        <a:pt x="113" y="11"/>
                      </a:lnTo>
                      <a:lnTo>
                        <a:pt x="108" y="13"/>
                      </a:lnTo>
                      <a:lnTo>
                        <a:pt x="100" y="13"/>
                      </a:lnTo>
                      <a:lnTo>
                        <a:pt x="89" y="13"/>
                      </a:lnTo>
                      <a:lnTo>
                        <a:pt x="81" y="13"/>
                      </a:lnTo>
                      <a:lnTo>
                        <a:pt x="68" y="13"/>
                      </a:lnTo>
                      <a:lnTo>
                        <a:pt x="61" y="11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39" y="7"/>
                      </a:lnTo>
                      <a:lnTo>
                        <a:pt x="33" y="7"/>
                      </a:lnTo>
                      <a:lnTo>
                        <a:pt x="28" y="4"/>
                      </a:lnTo>
                      <a:lnTo>
                        <a:pt x="20" y="2"/>
                      </a:lnTo>
                      <a:lnTo>
                        <a:pt x="15" y="1"/>
                      </a:lnTo>
                      <a:lnTo>
                        <a:pt x="7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4" name="Freeform 31"/>
                <p:cNvSpPr>
                  <a:spLocks/>
                </p:cNvSpPr>
                <p:nvPr/>
              </p:nvSpPr>
              <p:spPr bwMode="auto">
                <a:xfrm>
                  <a:off x="4628" y="2751"/>
                  <a:ext cx="27" cy="29"/>
                </a:xfrm>
                <a:custGeom>
                  <a:avLst/>
                  <a:gdLst>
                    <a:gd name="T0" fmla="*/ 0 w 80"/>
                    <a:gd name="T1" fmla="*/ 0 h 88"/>
                    <a:gd name="T2" fmla="*/ 3 w 80"/>
                    <a:gd name="T3" fmla="*/ 13 h 88"/>
                    <a:gd name="T4" fmla="*/ 8 w 80"/>
                    <a:gd name="T5" fmla="*/ 27 h 88"/>
                    <a:gd name="T6" fmla="*/ 13 w 80"/>
                    <a:gd name="T7" fmla="*/ 40 h 88"/>
                    <a:gd name="T8" fmla="*/ 22 w 80"/>
                    <a:gd name="T9" fmla="*/ 52 h 88"/>
                    <a:gd name="T10" fmla="*/ 32 w 80"/>
                    <a:gd name="T11" fmla="*/ 64 h 88"/>
                    <a:gd name="T12" fmla="*/ 45 w 80"/>
                    <a:gd name="T13" fmla="*/ 74 h 88"/>
                    <a:gd name="T14" fmla="*/ 58 w 80"/>
                    <a:gd name="T15" fmla="*/ 81 h 88"/>
                    <a:gd name="T16" fmla="*/ 73 w 80"/>
                    <a:gd name="T17" fmla="*/ 88 h 88"/>
                    <a:gd name="T18" fmla="*/ 80 w 80"/>
                    <a:gd name="T19" fmla="*/ 67 h 88"/>
                    <a:gd name="T20" fmla="*/ 70 w 80"/>
                    <a:gd name="T21" fmla="*/ 61 h 88"/>
                    <a:gd name="T22" fmla="*/ 58 w 80"/>
                    <a:gd name="T23" fmla="*/ 53 h 88"/>
                    <a:gd name="T24" fmla="*/ 48 w 80"/>
                    <a:gd name="T25" fmla="*/ 48 h 88"/>
                    <a:gd name="T26" fmla="*/ 40 w 80"/>
                    <a:gd name="T27" fmla="*/ 37 h 88"/>
                    <a:gd name="T28" fmla="*/ 34 w 80"/>
                    <a:gd name="T29" fmla="*/ 29 h 88"/>
                    <a:gd name="T30" fmla="*/ 29 w 80"/>
                    <a:gd name="T31" fmla="*/ 19 h 88"/>
                    <a:gd name="T32" fmla="*/ 25 w 80"/>
                    <a:gd name="T33" fmla="*/ 8 h 88"/>
                    <a:gd name="T34" fmla="*/ 25 w 80"/>
                    <a:gd name="T35" fmla="*/ 0 h 88"/>
                    <a:gd name="T36" fmla="*/ 0 w 80"/>
                    <a:gd name="T3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" h="88">
                      <a:moveTo>
                        <a:pt x="0" y="0"/>
                      </a:moveTo>
                      <a:lnTo>
                        <a:pt x="3" y="13"/>
                      </a:lnTo>
                      <a:lnTo>
                        <a:pt x="8" y="27"/>
                      </a:lnTo>
                      <a:lnTo>
                        <a:pt x="13" y="40"/>
                      </a:lnTo>
                      <a:lnTo>
                        <a:pt x="22" y="52"/>
                      </a:lnTo>
                      <a:lnTo>
                        <a:pt x="32" y="64"/>
                      </a:lnTo>
                      <a:lnTo>
                        <a:pt x="45" y="74"/>
                      </a:lnTo>
                      <a:lnTo>
                        <a:pt x="58" y="81"/>
                      </a:lnTo>
                      <a:lnTo>
                        <a:pt x="73" y="88"/>
                      </a:lnTo>
                      <a:lnTo>
                        <a:pt x="80" y="67"/>
                      </a:lnTo>
                      <a:lnTo>
                        <a:pt x="70" y="61"/>
                      </a:lnTo>
                      <a:lnTo>
                        <a:pt x="58" y="53"/>
                      </a:lnTo>
                      <a:lnTo>
                        <a:pt x="48" y="48"/>
                      </a:lnTo>
                      <a:lnTo>
                        <a:pt x="40" y="37"/>
                      </a:lnTo>
                      <a:lnTo>
                        <a:pt x="34" y="29"/>
                      </a:lnTo>
                      <a:lnTo>
                        <a:pt x="29" y="19"/>
                      </a:lnTo>
                      <a:lnTo>
                        <a:pt x="25" y="8"/>
                      </a:lnTo>
                      <a:lnTo>
                        <a:pt x="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5" name="Freeform 32"/>
                <p:cNvSpPr>
                  <a:spLocks/>
                </p:cNvSpPr>
                <p:nvPr/>
              </p:nvSpPr>
              <p:spPr bwMode="auto">
                <a:xfrm>
                  <a:off x="4628" y="2715"/>
                  <a:ext cx="12" cy="36"/>
                </a:xfrm>
                <a:custGeom>
                  <a:avLst/>
                  <a:gdLst>
                    <a:gd name="T0" fmla="*/ 15 w 37"/>
                    <a:gd name="T1" fmla="*/ 13 h 109"/>
                    <a:gd name="T2" fmla="*/ 18 w 37"/>
                    <a:gd name="T3" fmla="*/ 0 h 109"/>
                    <a:gd name="T4" fmla="*/ 15 w 37"/>
                    <a:gd name="T5" fmla="*/ 4 h 109"/>
                    <a:gd name="T6" fmla="*/ 12 w 37"/>
                    <a:gd name="T7" fmla="*/ 8 h 109"/>
                    <a:gd name="T8" fmla="*/ 10 w 37"/>
                    <a:gd name="T9" fmla="*/ 13 h 109"/>
                    <a:gd name="T10" fmla="*/ 8 w 37"/>
                    <a:gd name="T11" fmla="*/ 18 h 109"/>
                    <a:gd name="T12" fmla="*/ 8 w 37"/>
                    <a:gd name="T13" fmla="*/ 24 h 109"/>
                    <a:gd name="T14" fmla="*/ 6 w 37"/>
                    <a:gd name="T15" fmla="*/ 32 h 109"/>
                    <a:gd name="T16" fmla="*/ 6 w 37"/>
                    <a:gd name="T17" fmla="*/ 36 h 109"/>
                    <a:gd name="T18" fmla="*/ 3 w 37"/>
                    <a:gd name="T19" fmla="*/ 43 h 109"/>
                    <a:gd name="T20" fmla="*/ 3 w 37"/>
                    <a:gd name="T21" fmla="*/ 52 h 109"/>
                    <a:gd name="T22" fmla="*/ 3 w 37"/>
                    <a:gd name="T23" fmla="*/ 59 h 109"/>
                    <a:gd name="T24" fmla="*/ 2 w 37"/>
                    <a:gd name="T25" fmla="*/ 66 h 109"/>
                    <a:gd name="T26" fmla="*/ 2 w 37"/>
                    <a:gd name="T27" fmla="*/ 74 h 109"/>
                    <a:gd name="T28" fmla="*/ 0 w 37"/>
                    <a:gd name="T29" fmla="*/ 82 h 109"/>
                    <a:gd name="T30" fmla="*/ 0 w 37"/>
                    <a:gd name="T31" fmla="*/ 109 h 109"/>
                    <a:gd name="T32" fmla="*/ 25 w 37"/>
                    <a:gd name="T33" fmla="*/ 109 h 109"/>
                    <a:gd name="T34" fmla="*/ 25 w 37"/>
                    <a:gd name="T35" fmla="*/ 84 h 109"/>
                    <a:gd name="T36" fmla="*/ 25 w 37"/>
                    <a:gd name="T37" fmla="*/ 75 h 109"/>
                    <a:gd name="T38" fmla="*/ 25 w 37"/>
                    <a:gd name="T39" fmla="*/ 61 h 109"/>
                    <a:gd name="T40" fmla="*/ 26 w 37"/>
                    <a:gd name="T41" fmla="*/ 53 h 109"/>
                    <a:gd name="T42" fmla="*/ 26 w 37"/>
                    <a:gd name="T43" fmla="*/ 48 h 109"/>
                    <a:gd name="T44" fmla="*/ 28 w 37"/>
                    <a:gd name="T45" fmla="*/ 40 h 109"/>
                    <a:gd name="T46" fmla="*/ 29 w 37"/>
                    <a:gd name="T47" fmla="*/ 34 h 109"/>
                    <a:gd name="T48" fmla="*/ 29 w 37"/>
                    <a:gd name="T49" fmla="*/ 30 h 109"/>
                    <a:gd name="T50" fmla="*/ 31 w 37"/>
                    <a:gd name="T51" fmla="*/ 24 h 109"/>
                    <a:gd name="T52" fmla="*/ 32 w 37"/>
                    <a:gd name="T53" fmla="*/ 21 h 109"/>
                    <a:gd name="T54" fmla="*/ 32 w 37"/>
                    <a:gd name="T55" fmla="*/ 18 h 109"/>
                    <a:gd name="T56" fmla="*/ 34 w 37"/>
                    <a:gd name="T57" fmla="*/ 17 h 109"/>
                    <a:gd name="T58" fmla="*/ 34 w 37"/>
                    <a:gd name="T59" fmla="*/ 17 h 109"/>
                    <a:gd name="T60" fmla="*/ 37 w 37"/>
                    <a:gd name="T61" fmla="*/ 2 h 109"/>
                    <a:gd name="T62" fmla="*/ 15 w 37"/>
                    <a:gd name="T63" fmla="*/ 13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" h="109">
                      <a:moveTo>
                        <a:pt x="15" y="13"/>
                      </a:moveTo>
                      <a:lnTo>
                        <a:pt x="18" y="0"/>
                      </a:lnTo>
                      <a:lnTo>
                        <a:pt x="15" y="4"/>
                      </a:lnTo>
                      <a:lnTo>
                        <a:pt x="12" y="8"/>
                      </a:lnTo>
                      <a:lnTo>
                        <a:pt x="10" y="13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6" y="36"/>
                      </a:lnTo>
                      <a:lnTo>
                        <a:pt x="3" y="43"/>
                      </a:lnTo>
                      <a:lnTo>
                        <a:pt x="3" y="52"/>
                      </a:lnTo>
                      <a:lnTo>
                        <a:pt x="3" y="59"/>
                      </a:lnTo>
                      <a:lnTo>
                        <a:pt x="2" y="66"/>
                      </a:lnTo>
                      <a:lnTo>
                        <a:pt x="2" y="74"/>
                      </a:lnTo>
                      <a:lnTo>
                        <a:pt x="0" y="82"/>
                      </a:lnTo>
                      <a:lnTo>
                        <a:pt x="0" y="109"/>
                      </a:lnTo>
                      <a:lnTo>
                        <a:pt x="25" y="109"/>
                      </a:lnTo>
                      <a:lnTo>
                        <a:pt x="25" y="84"/>
                      </a:lnTo>
                      <a:lnTo>
                        <a:pt x="25" y="75"/>
                      </a:lnTo>
                      <a:lnTo>
                        <a:pt x="25" y="61"/>
                      </a:lnTo>
                      <a:lnTo>
                        <a:pt x="26" y="53"/>
                      </a:lnTo>
                      <a:lnTo>
                        <a:pt x="26" y="48"/>
                      </a:lnTo>
                      <a:lnTo>
                        <a:pt x="28" y="40"/>
                      </a:lnTo>
                      <a:lnTo>
                        <a:pt x="29" y="34"/>
                      </a:lnTo>
                      <a:lnTo>
                        <a:pt x="29" y="30"/>
                      </a:lnTo>
                      <a:lnTo>
                        <a:pt x="31" y="24"/>
                      </a:lnTo>
                      <a:lnTo>
                        <a:pt x="32" y="21"/>
                      </a:lnTo>
                      <a:lnTo>
                        <a:pt x="32" y="18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2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6" name="Freeform 33"/>
                <p:cNvSpPr>
                  <a:spLocks/>
                </p:cNvSpPr>
                <p:nvPr/>
              </p:nvSpPr>
              <p:spPr bwMode="auto">
                <a:xfrm>
                  <a:off x="4631" y="2697"/>
                  <a:ext cx="9" cy="22"/>
                </a:xfrm>
                <a:custGeom>
                  <a:avLst/>
                  <a:gdLst>
                    <a:gd name="T0" fmla="*/ 8 w 29"/>
                    <a:gd name="T1" fmla="*/ 0 h 66"/>
                    <a:gd name="T2" fmla="*/ 4 w 29"/>
                    <a:gd name="T3" fmla="*/ 7 h 66"/>
                    <a:gd name="T4" fmla="*/ 2 w 29"/>
                    <a:gd name="T5" fmla="*/ 16 h 66"/>
                    <a:gd name="T6" fmla="*/ 1 w 29"/>
                    <a:gd name="T7" fmla="*/ 23 h 66"/>
                    <a:gd name="T8" fmla="*/ 0 w 29"/>
                    <a:gd name="T9" fmla="*/ 32 h 66"/>
                    <a:gd name="T10" fmla="*/ 1 w 29"/>
                    <a:gd name="T11" fmla="*/ 41 h 66"/>
                    <a:gd name="T12" fmla="*/ 2 w 29"/>
                    <a:gd name="T13" fmla="*/ 50 h 66"/>
                    <a:gd name="T14" fmla="*/ 4 w 29"/>
                    <a:gd name="T15" fmla="*/ 57 h 66"/>
                    <a:gd name="T16" fmla="*/ 7 w 29"/>
                    <a:gd name="T17" fmla="*/ 66 h 66"/>
                    <a:gd name="T18" fmla="*/ 29 w 29"/>
                    <a:gd name="T19" fmla="*/ 55 h 66"/>
                    <a:gd name="T20" fmla="*/ 26 w 29"/>
                    <a:gd name="T21" fmla="*/ 50 h 66"/>
                    <a:gd name="T22" fmla="*/ 24 w 29"/>
                    <a:gd name="T23" fmla="*/ 45 h 66"/>
                    <a:gd name="T24" fmla="*/ 24 w 29"/>
                    <a:gd name="T25" fmla="*/ 38 h 66"/>
                    <a:gd name="T26" fmla="*/ 24 w 29"/>
                    <a:gd name="T27" fmla="*/ 32 h 66"/>
                    <a:gd name="T28" fmla="*/ 24 w 29"/>
                    <a:gd name="T29" fmla="*/ 26 h 66"/>
                    <a:gd name="T30" fmla="*/ 24 w 29"/>
                    <a:gd name="T31" fmla="*/ 21 h 66"/>
                    <a:gd name="T32" fmla="*/ 26 w 29"/>
                    <a:gd name="T33" fmla="*/ 16 h 66"/>
                    <a:gd name="T34" fmla="*/ 29 w 29"/>
                    <a:gd name="T35" fmla="*/ 10 h 66"/>
                    <a:gd name="T36" fmla="*/ 8 w 29"/>
                    <a:gd name="T3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66">
                      <a:moveTo>
                        <a:pt x="8" y="0"/>
                      </a:moveTo>
                      <a:lnTo>
                        <a:pt x="4" y="7"/>
                      </a:lnTo>
                      <a:lnTo>
                        <a:pt x="2" y="16"/>
                      </a:lnTo>
                      <a:lnTo>
                        <a:pt x="1" y="23"/>
                      </a:lnTo>
                      <a:lnTo>
                        <a:pt x="0" y="32"/>
                      </a:lnTo>
                      <a:lnTo>
                        <a:pt x="1" y="41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7" y="66"/>
                      </a:lnTo>
                      <a:lnTo>
                        <a:pt x="29" y="55"/>
                      </a:lnTo>
                      <a:lnTo>
                        <a:pt x="26" y="50"/>
                      </a:lnTo>
                      <a:lnTo>
                        <a:pt x="24" y="45"/>
                      </a:lnTo>
                      <a:lnTo>
                        <a:pt x="24" y="38"/>
                      </a:lnTo>
                      <a:lnTo>
                        <a:pt x="24" y="32"/>
                      </a:lnTo>
                      <a:lnTo>
                        <a:pt x="24" y="26"/>
                      </a:lnTo>
                      <a:lnTo>
                        <a:pt x="24" y="21"/>
                      </a:lnTo>
                      <a:lnTo>
                        <a:pt x="26" y="16"/>
                      </a:lnTo>
                      <a:lnTo>
                        <a:pt x="29" y="1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7" name="Freeform 34"/>
                <p:cNvSpPr>
                  <a:spLocks/>
                </p:cNvSpPr>
                <p:nvPr/>
              </p:nvSpPr>
              <p:spPr bwMode="auto">
                <a:xfrm>
                  <a:off x="4633" y="2684"/>
                  <a:ext cx="18" cy="16"/>
                </a:xfrm>
                <a:custGeom>
                  <a:avLst/>
                  <a:gdLst>
                    <a:gd name="T0" fmla="*/ 47 w 54"/>
                    <a:gd name="T1" fmla="*/ 0 h 49"/>
                    <a:gd name="T2" fmla="*/ 38 w 54"/>
                    <a:gd name="T3" fmla="*/ 3 h 49"/>
                    <a:gd name="T4" fmla="*/ 32 w 54"/>
                    <a:gd name="T5" fmla="*/ 6 h 49"/>
                    <a:gd name="T6" fmla="*/ 25 w 54"/>
                    <a:gd name="T7" fmla="*/ 10 h 49"/>
                    <a:gd name="T8" fmla="*/ 19 w 54"/>
                    <a:gd name="T9" fmla="*/ 14 h 49"/>
                    <a:gd name="T10" fmla="*/ 13 w 54"/>
                    <a:gd name="T11" fmla="*/ 19 h 49"/>
                    <a:gd name="T12" fmla="*/ 9 w 54"/>
                    <a:gd name="T13" fmla="*/ 25 h 49"/>
                    <a:gd name="T14" fmla="*/ 3 w 54"/>
                    <a:gd name="T15" fmla="*/ 32 h 49"/>
                    <a:gd name="T16" fmla="*/ 0 w 54"/>
                    <a:gd name="T17" fmla="*/ 39 h 49"/>
                    <a:gd name="T18" fmla="*/ 21 w 54"/>
                    <a:gd name="T19" fmla="*/ 49 h 49"/>
                    <a:gd name="T20" fmla="*/ 24 w 54"/>
                    <a:gd name="T21" fmla="*/ 44 h 49"/>
                    <a:gd name="T22" fmla="*/ 26 w 54"/>
                    <a:gd name="T23" fmla="*/ 39 h 49"/>
                    <a:gd name="T24" fmla="*/ 31 w 54"/>
                    <a:gd name="T25" fmla="*/ 36 h 49"/>
                    <a:gd name="T26" fmla="*/ 34 w 54"/>
                    <a:gd name="T27" fmla="*/ 32 h 49"/>
                    <a:gd name="T28" fmla="*/ 38 w 54"/>
                    <a:gd name="T29" fmla="*/ 29 h 49"/>
                    <a:gd name="T30" fmla="*/ 42 w 54"/>
                    <a:gd name="T31" fmla="*/ 26 h 49"/>
                    <a:gd name="T32" fmla="*/ 48 w 54"/>
                    <a:gd name="T33" fmla="*/ 25 h 49"/>
                    <a:gd name="T34" fmla="*/ 54 w 54"/>
                    <a:gd name="T35" fmla="*/ 22 h 49"/>
                    <a:gd name="T36" fmla="*/ 47 w 54"/>
                    <a:gd name="T3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4" h="49">
                      <a:moveTo>
                        <a:pt x="47" y="0"/>
                      </a:moveTo>
                      <a:lnTo>
                        <a:pt x="38" y="3"/>
                      </a:lnTo>
                      <a:lnTo>
                        <a:pt x="32" y="6"/>
                      </a:lnTo>
                      <a:lnTo>
                        <a:pt x="25" y="10"/>
                      </a:lnTo>
                      <a:lnTo>
                        <a:pt x="19" y="14"/>
                      </a:lnTo>
                      <a:lnTo>
                        <a:pt x="13" y="19"/>
                      </a:lnTo>
                      <a:lnTo>
                        <a:pt x="9" y="25"/>
                      </a:lnTo>
                      <a:lnTo>
                        <a:pt x="3" y="32"/>
                      </a:lnTo>
                      <a:lnTo>
                        <a:pt x="0" y="39"/>
                      </a:lnTo>
                      <a:lnTo>
                        <a:pt x="21" y="49"/>
                      </a:lnTo>
                      <a:lnTo>
                        <a:pt x="24" y="44"/>
                      </a:lnTo>
                      <a:lnTo>
                        <a:pt x="26" y="39"/>
                      </a:lnTo>
                      <a:lnTo>
                        <a:pt x="31" y="36"/>
                      </a:lnTo>
                      <a:lnTo>
                        <a:pt x="34" y="32"/>
                      </a:lnTo>
                      <a:lnTo>
                        <a:pt x="38" y="29"/>
                      </a:lnTo>
                      <a:lnTo>
                        <a:pt x="42" y="26"/>
                      </a:lnTo>
                      <a:lnTo>
                        <a:pt x="48" y="25"/>
                      </a:lnTo>
                      <a:lnTo>
                        <a:pt x="54" y="22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8" name="Freeform 35"/>
                <p:cNvSpPr>
                  <a:spLocks/>
                </p:cNvSpPr>
                <p:nvPr/>
              </p:nvSpPr>
              <p:spPr bwMode="auto">
                <a:xfrm>
                  <a:off x="4649" y="2679"/>
                  <a:ext cx="29" cy="12"/>
                </a:xfrm>
                <a:custGeom>
                  <a:avLst/>
                  <a:gdLst>
                    <a:gd name="T0" fmla="*/ 86 w 86"/>
                    <a:gd name="T1" fmla="*/ 3 h 37"/>
                    <a:gd name="T2" fmla="*/ 74 w 86"/>
                    <a:gd name="T3" fmla="*/ 2 h 37"/>
                    <a:gd name="T4" fmla="*/ 62 w 86"/>
                    <a:gd name="T5" fmla="*/ 0 h 37"/>
                    <a:gd name="T6" fmla="*/ 52 w 86"/>
                    <a:gd name="T7" fmla="*/ 2 h 37"/>
                    <a:gd name="T8" fmla="*/ 41 w 86"/>
                    <a:gd name="T9" fmla="*/ 2 h 37"/>
                    <a:gd name="T10" fmla="*/ 30 w 86"/>
                    <a:gd name="T11" fmla="*/ 5 h 37"/>
                    <a:gd name="T12" fmla="*/ 20 w 86"/>
                    <a:gd name="T13" fmla="*/ 8 h 37"/>
                    <a:gd name="T14" fmla="*/ 10 w 86"/>
                    <a:gd name="T15" fmla="*/ 11 h 37"/>
                    <a:gd name="T16" fmla="*/ 0 w 86"/>
                    <a:gd name="T17" fmla="*/ 15 h 37"/>
                    <a:gd name="T18" fmla="*/ 7 w 86"/>
                    <a:gd name="T19" fmla="*/ 37 h 37"/>
                    <a:gd name="T20" fmla="*/ 17 w 86"/>
                    <a:gd name="T21" fmla="*/ 34 h 37"/>
                    <a:gd name="T22" fmla="*/ 26 w 86"/>
                    <a:gd name="T23" fmla="*/ 31 h 37"/>
                    <a:gd name="T24" fmla="*/ 38 w 86"/>
                    <a:gd name="T25" fmla="*/ 28 h 37"/>
                    <a:gd name="T26" fmla="*/ 46 w 86"/>
                    <a:gd name="T27" fmla="*/ 25 h 37"/>
                    <a:gd name="T28" fmla="*/ 54 w 86"/>
                    <a:gd name="T29" fmla="*/ 25 h 37"/>
                    <a:gd name="T30" fmla="*/ 62 w 86"/>
                    <a:gd name="T31" fmla="*/ 24 h 37"/>
                    <a:gd name="T32" fmla="*/ 71 w 86"/>
                    <a:gd name="T33" fmla="*/ 25 h 37"/>
                    <a:gd name="T34" fmla="*/ 81 w 86"/>
                    <a:gd name="T35" fmla="*/ 27 h 37"/>
                    <a:gd name="T36" fmla="*/ 86 w 86"/>
                    <a:gd name="T37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6" h="37">
                      <a:moveTo>
                        <a:pt x="86" y="3"/>
                      </a:moveTo>
                      <a:lnTo>
                        <a:pt x="74" y="2"/>
                      </a:lnTo>
                      <a:lnTo>
                        <a:pt x="62" y="0"/>
                      </a:lnTo>
                      <a:lnTo>
                        <a:pt x="52" y="2"/>
                      </a:lnTo>
                      <a:lnTo>
                        <a:pt x="41" y="2"/>
                      </a:lnTo>
                      <a:lnTo>
                        <a:pt x="30" y="5"/>
                      </a:lnTo>
                      <a:lnTo>
                        <a:pt x="20" y="8"/>
                      </a:lnTo>
                      <a:lnTo>
                        <a:pt x="10" y="11"/>
                      </a:lnTo>
                      <a:lnTo>
                        <a:pt x="0" y="15"/>
                      </a:lnTo>
                      <a:lnTo>
                        <a:pt x="7" y="37"/>
                      </a:ln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8" y="28"/>
                      </a:lnTo>
                      <a:lnTo>
                        <a:pt x="46" y="25"/>
                      </a:lnTo>
                      <a:lnTo>
                        <a:pt x="54" y="25"/>
                      </a:lnTo>
                      <a:lnTo>
                        <a:pt x="62" y="24"/>
                      </a:lnTo>
                      <a:lnTo>
                        <a:pt x="71" y="25"/>
                      </a:lnTo>
                      <a:lnTo>
                        <a:pt x="81" y="27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9" name="Freeform 36"/>
                <p:cNvSpPr>
                  <a:spLocks/>
                </p:cNvSpPr>
                <p:nvPr/>
              </p:nvSpPr>
              <p:spPr bwMode="auto">
                <a:xfrm>
                  <a:off x="4676" y="2680"/>
                  <a:ext cx="104" cy="56"/>
                </a:xfrm>
                <a:custGeom>
                  <a:avLst/>
                  <a:gdLst>
                    <a:gd name="T0" fmla="*/ 311 w 311"/>
                    <a:gd name="T1" fmla="*/ 153 h 168"/>
                    <a:gd name="T2" fmla="*/ 306 w 311"/>
                    <a:gd name="T3" fmla="*/ 146 h 168"/>
                    <a:gd name="T4" fmla="*/ 291 w 311"/>
                    <a:gd name="T5" fmla="*/ 138 h 168"/>
                    <a:gd name="T6" fmla="*/ 275 w 311"/>
                    <a:gd name="T7" fmla="*/ 130 h 168"/>
                    <a:gd name="T8" fmla="*/ 259 w 311"/>
                    <a:gd name="T9" fmla="*/ 121 h 168"/>
                    <a:gd name="T10" fmla="*/ 240 w 311"/>
                    <a:gd name="T11" fmla="*/ 111 h 168"/>
                    <a:gd name="T12" fmla="*/ 223 w 311"/>
                    <a:gd name="T13" fmla="*/ 101 h 168"/>
                    <a:gd name="T14" fmla="*/ 202 w 311"/>
                    <a:gd name="T15" fmla="*/ 89 h 168"/>
                    <a:gd name="T16" fmla="*/ 182 w 311"/>
                    <a:gd name="T17" fmla="*/ 79 h 168"/>
                    <a:gd name="T18" fmla="*/ 163 w 311"/>
                    <a:gd name="T19" fmla="*/ 69 h 168"/>
                    <a:gd name="T20" fmla="*/ 141 w 311"/>
                    <a:gd name="T21" fmla="*/ 57 h 168"/>
                    <a:gd name="T22" fmla="*/ 121 w 311"/>
                    <a:gd name="T23" fmla="*/ 47 h 168"/>
                    <a:gd name="T24" fmla="*/ 101 w 311"/>
                    <a:gd name="T25" fmla="*/ 37 h 168"/>
                    <a:gd name="T26" fmla="*/ 80 w 311"/>
                    <a:gd name="T27" fmla="*/ 26 h 168"/>
                    <a:gd name="T28" fmla="*/ 60 w 311"/>
                    <a:gd name="T29" fmla="*/ 19 h 168"/>
                    <a:gd name="T30" fmla="*/ 42 w 311"/>
                    <a:gd name="T31" fmla="*/ 12 h 168"/>
                    <a:gd name="T32" fmla="*/ 23 w 311"/>
                    <a:gd name="T33" fmla="*/ 5 h 168"/>
                    <a:gd name="T34" fmla="*/ 5 w 311"/>
                    <a:gd name="T35" fmla="*/ 0 h 168"/>
                    <a:gd name="T36" fmla="*/ 0 w 311"/>
                    <a:gd name="T37" fmla="*/ 24 h 168"/>
                    <a:gd name="T38" fmla="*/ 16 w 311"/>
                    <a:gd name="T39" fmla="*/ 28 h 168"/>
                    <a:gd name="T40" fmla="*/ 34 w 311"/>
                    <a:gd name="T41" fmla="*/ 34 h 168"/>
                    <a:gd name="T42" fmla="*/ 53 w 311"/>
                    <a:gd name="T43" fmla="*/ 41 h 168"/>
                    <a:gd name="T44" fmla="*/ 71 w 311"/>
                    <a:gd name="T45" fmla="*/ 48 h 168"/>
                    <a:gd name="T46" fmla="*/ 90 w 311"/>
                    <a:gd name="T47" fmla="*/ 58 h 168"/>
                    <a:gd name="T48" fmla="*/ 111 w 311"/>
                    <a:gd name="T49" fmla="*/ 67 h 168"/>
                    <a:gd name="T50" fmla="*/ 131 w 311"/>
                    <a:gd name="T51" fmla="*/ 77 h 168"/>
                    <a:gd name="T52" fmla="*/ 151 w 311"/>
                    <a:gd name="T53" fmla="*/ 89 h 168"/>
                    <a:gd name="T54" fmla="*/ 172 w 311"/>
                    <a:gd name="T55" fmla="*/ 99 h 168"/>
                    <a:gd name="T56" fmla="*/ 191 w 311"/>
                    <a:gd name="T57" fmla="*/ 109 h 168"/>
                    <a:gd name="T58" fmla="*/ 211 w 311"/>
                    <a:gd name="T59" fmla="*/ 121 h 168"/>
                    <a:gd name="T60" fmla="*/ 230 w 311"/>
                    <a:gd name="T61" fmla="*/ 131 h 168"/>
                    <a:gd name="T62" fmla="*/ 247 w 311"/>
                    <a:gd name="T63" fmla="*/ 141 h 168"/>
                    <a:gd name="T64" fmla="*/ 265 w 311"/>
                    <a:gd name="T65" fmla="*/ 150 h 168"/>
                    <a:gd name="T66" fmla="*/ 281 w 311"/>
                    <a:gd name="T67" fmla="*/ 159 h 168"/>
                    <a:gd name="T68" fmla="*/ 295 w 311"/>
                    <a:gd name="T69" fmla="*/ 168 h 168"/>
                    <a:gd name="T70" fmla="*/ 290 w 311"/>
                    <a:gd name="T71" fmla="*/ 160 h 168"/>
                    <a:gd name="T72" fmla="*/ 311 w 311"/>
                    <a:gd name="T73" fmla="*/ 15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1" h="168">
                      <a:moveTo>
                        <a:pt x="311" y="153"/>
                      </a:moveTo>
                      <a:lnTo>
                        <a:pt x="306" y="146"/>
                      </a:lnTo>
                      <a:lnTo>
                        <a:pt x="291" y="138"/>
                      </a:lnTo>
                      <a:lnTo>
                        <a:pt x="275" y="130"/>
                      </a:lnTo>
                      <a:lnTo>
                        <a:pt x="259" y="121"/>
                      </a:lnTo>
                      <a:lnTo>
                        <a:pt x="240" y="111"/>
                      </a:lnTo>
                      <a:lnTo>
                        <a:pt x="223" y="101"/>
                      </a:lnTo>
                      <a:lnTo>
                        <a:pt x="202" y="89"/>
                      </a:lnTo>
                      <a:lnTo>
                        <a:pt x="182" y="79"/>
                      </a:lnTo>
                      <a:lnTo>
                        <a:pt x="163" y="69"/>
                      </a:lnTo>
                      <a:lnTo>
                        <a:pt x="141" y="57"/>
                      </a:lnTo>
                      <a:lnTo>
                        <a:pt x="121" y="47"/>
                      </a:lnTo>
                      <a:lnTo>
                        <a:pt x="101" y="37"/>
                      </a:lnTo>
                      <a:lnTo>
                        <a:pt x="80" y="26"/>
                      </a:lnTo>
                      <a:lnTo>
                        <a:pt x="60" y="19"/>
                      </a:lnTo>
                      <a:lnTo>
                        <a:pt x="42" y="12"/>
                      </a:lnTo>
                      <a:lnTo>
                        <a:pt x="23" y="5"/>
                      </a:lnTo>
                      <a:lnTo>
                        <a:pt x="5" y="0"/>
                      </a:lnTo>
                      <a:lnTo>
                        <a:pt x="0" y="24"/>
                      </a:lnTo>
                      <a:lnTo>
                        <a:pt x="16" y="28"/>
                      </a:lnTo>
                      <a:lnTo>
                        <a:pt x="34" y="34"/>
                      </a:lnTo>
                      <a:lnTo>
                        <a:pt x="53" y="41"/>
                      </a:lnTo>
                      <a:lnTo>
                        <a:pt x="71" y="48"/>
                      </a:lnTo>
                      <a:lnTo>
                        <a:pt x="90" y="58"/>
                      </a:lnTo>
                      <a:lnTo>
                        <a:pt x="111" y="67"/>
                      </a:lnTo>
                      <a:lnTo>
                        <a:pt x="131" y="77"/>
                      </a:lnTo>
                      <a:lnTo>
                        <a:pt x="151" y="89"/>
                      </a:lnTo>
                      <a:lnTo>
                        <a:pt x="172" y="99"/>
                      </a:lnTo>
                      <a:lnTo>
                        <a:pt x="191" y="109"/>
                      </a:lnTo>
                      <a:lnTo>
                        <a:pt x="211" y="121"/>
                      </a:lnTo>
                      <a:lnTo>
                        <a:pt x="230" y="131"/>
                      </a:lnTo>
                      <a:lnTo>
                        <a:pt x="247" y="141"/>
                      </a:lnTo>
                      <a:lnTo>
                        <a:pt x="265" y="150"/>
                      </a:lnTo>
                      <a:lnTo>
                        <a:pt x="281" y="159"/>
                      </a:lnTo>
                      <a:lnTo>
                        <a:pt x="295" y="168"/>
                      </a:lnTo>
                      <a:lnTo>
                        <a:pt x="290" y="160"/>
                      </a:lnTo>
                      <a:lnTo>
                        <a:pt x="311" y="1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0" name="Freeform 37"/>
                <p:cNvSpPr>
                  <a:spLocks/>
                </p:cNvSpPr>
                <p:nvPr/>
              </p:nvSpPr>
              <p:spPr bwMode="auto">
                <a:xfrm>
                  <a:off x="4768" y="2731"/>
                  <a:ext cx="17" cy="73"/>
                </a:xfrm>
                <a:custGeom>
                  <a:avLst/>
                  <a:gdLst>
                    <a:gd name="T0" fmla="*/ 10 w 51"/>
                    <a:gd name="T1" fmla="*/ 218 h 218"/>
                    <a:gd name="T2" fmla="*/ 20 w 51"/>
                    <a:gd name="T3" fmla="*/ 211 h 218"/>
                    <a:gd name="T4" fmla="*/ 26 w 51"/>
                    <a:gd name="T5" fmla="*/ 199 h 218"/>
                    <a:gd name="T6" fmla="*/ 32 w 51"/>
                    <a:gd name="T7" fmla="*/ 186 h 218"/>
                    <a:gd name="T8" fmla="*/ 36 w 51"/>
                    <a:gd name="T9" fmla="*/ 175 h 218"/>
                    <a:gd name="T10" fmla="*/ 41 w 51"/>
                    <a:gd name="T11" fmla="*/ 161 h 218"/>
                    <a:gd name="T12" fmla="*/ 44 w 51"/>
                    <a:gd name="T13" fmla="*/ 148 h 218"/>
                    <a:gd name="T14" fmla="*/ 47 w 51"/>
                    <a:gd name="T15" fmla="*/ 137 h 218"/>
                    <a:gd name="T16" fmla="*/ 48 w 51"/>
                    <a:gd name="T17" fmla="*/ 122 h 218"/>
                    <a:gd name="T18" fmla="*/ 49 w 51"/>
                    <a:gd name="T19" fmla="*/ 109 h 218"/>
                    <a:gd name="T20" fmla="*/ 51 w 51"/>
                    <a:gd name="T21" fmla="*/ 95 h 218"/>
                    <a:gd name="T22" fmla="*/ 51 w 51"/>
                    <a:gd name="T23" fmla="*/ 81 h 218"/>
                    <a:gd name="T24" fmla="*/ 51 w 51"/>
                    <a:gd name="T25" fmla="*/ 68 h 218"/>
                    <a:gd name="T26" fmla="*/ 49 w 51"/>
                    <a:gd name="T27" fmla="*/ 55 h 218"/>
                    <a:gd name="T28" fmla="*/ 48 w 51"/>
                    <a:gd name="T29" fmla="*/ 41 h 218"/>
                    <a:gd name="T30" fmla="*/ 45 w 51"/>
                    <a:gd name="T31" fmla="*/ 26 h 218"/>
                    <a:gd name="T32" fmla="*/ 42 w 51"/>
                    <a:gd name="T33" fmla="*/ 13 h 218"/>
                    <a:gd name="T34" fmla="*/ 36 w 51"/>
                    <a:gd name="T35" fmla="*/ 0 h 218"/>
                    <a:gd name="T36" fmla="*/ 15 w 51"/>
                    <a:gd name="T37" fmla="*/ 7 h 218"/>
                    <a:gd name="T38" fmla="*/ 19 w 51"/>
                    <a:gd name="T39" fmla="*/ 19 h 218"/>
                    <a:gd name="T40" fmla="*/ 22 w 51"/>
                    <a:gd name="T41" fmla="*/ 32 h 218"/>
                    <a:gd name="T42" fmla="*/ 25 w 51"/>
                    <a:gd name="T43" fmla="*/ 45 h 218"/>
                    <a:gd name="T44" fmla="*/ 26 w 51"/>
                    <a:gd name="T45" fmla="*/ 57 h 218"/>
                    <a:gd name="T46" fmla="*/ 28 w 51"/>
                    <a:gd name="T47" fmla="*/ 70 h 218"/>
                    <a:gd name="T48" fmla="*/ 29 w 51"/>
                    <a:gd name="T49" fmla="*/ 81 h 218"/>
                    <a:gd name="T50" fmla="*/ 28 w 51"/>
                    <a:gd name="T51" fmla="*/ 95 h 218"/>
                    <a:gd name="T52" fmla="*/ 28 w 51"/>
                    <a:gd name="T53" fmla="*/ 108 h 218"/>
                    <a:gd name="T54" fmla="*/ 26 w 51"/>
                    <a:gd name="T55" fmla="*/ 119 h 218"/>
                    <a:gd name="T56" fmla="*/ 23 w 51"/>
                    <a:gd name="T57" fmla="*/ 131 h 218"/>
                    <a:gd name="T58" fmla="*/ 20 w 51"/>
                    <a:gd name="T59" fmla="*/ 143 h 218"/>
                    <a:gd name="T60" fmla="*/ 17 w 51"/>
                    <a:gd name="T61" fmla="*/ 156 h 218"/>
                    <a:gd name="T62" fmla="*/ 15 w 51"/>
                    <a:gd name="T63" fmla="*/ 167 h 218"/>
                    <a:gd name="T64" fmla="*/ 10 w 51"/>
                    <a:gd name="T65" fmla="*/ 179 h 218"/>
                    <a:gd name="T66" fmla="*/ 4 w 51"/>
                    <a:gd name="T67" fmla="*/ 191 h 218"/>
                    <a:gd name="T68" fmla="*/ 0 w 51"/>
                    <a:gd name="T69" fmla="*/ 201 h 218"/>
                    <a:gd name="T70" fmla="*/ 10 w 51"/>
                    <a:gd name="T71" fmla="*/ 195 h 218"/>
                    <a:gd name="T72" fmla="*/ 10 w 51"/>
                    <a:gd name="T73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1" h="218">
                      <a:moveTo>
                        <a:pt x="10" y="218"/>
                      </a:moveTo>
                      <a:lnTo>
                        <a:pt x="20" y="211"/>
                      </a:lnTo>
                      <a:lnTo>
                        <a:pt x="26" y="199"/>
                      </a:lnTo>
                      <a:lnTo>
                        <a:pt x="32" y="186"/>
                      </a:lnTo>
                      <a:lnTo>
                        <a:pt x="36" y="175"/>
                      </a:lnTo>
                      <a:lnTo>
                        <a:pt x="41" y="161"/>
                      </a:lnTo>
                      <a:lnTo>
                        <a:pt x="44" y="148"/>
                      </a:lnTo>
                      <a:lnTo>
                        <a:pt x="47" y="137"/>
                      </a:lnTo>
                      <a:lnTo>
                        <a:pt x="48" y="122"/>
                      </a:lnTo>
                      <a:lnTo>
                        <a:pt x="49" y="109"/>
                      </a:lnTo>
                      <a:lnTo>
                        <a:pt x="51" y="95"/>
                      </a:lnTo>
                      <a:lnTo>
                        <a:pt x="51" y="81"/>
                      </a:lnTo>
                      <a:lnTo>
                        <a:pt x="51" y="68"/>
                      </a:lnTo>
                      <a:lnTo>
                        <a:pt x="49" y="55"/>
                      </a:lnTo>
                      <a:lnTo>
                        <a:pt x="48" y="41"/>
                      </a:lnTo>
                      <a:lnTo>
                        <a:pt x="45" y="26"/>
                      </a:lnTo>
                      <a:lnTo>
                        <a:pt x="42" y="13"/>
                      </a:lnTo>
                      <a:lnTo>
                        <a:pt x="36" y="0"/>
                      </a:lnTo>
                      <a:lnTo>
                        <a:pt x="15" y="7"/>
                      </a:lnTo>
                      <a:lnTo>
                        <a:pt x="19" y="19"/>
                      </a:lnTo>
                      <a:lnTo>
                        <a:pt x="22" y="32"/>
                      </a:lnTo>
                      <a:lnTo>
                        <a:pt x="25" y="45"/>
                      </a:lnTo>
                      <a:lnTo>
                        <a:pt x="26" y="57"/>
                      </a:lnTo>
                      <a:lnTo>
                        <a:pt x="28" y="70"/>
                      </a:lnTo>
                      <a:lnTo>
                        <a:pt x="29" y="81"/>
                      </a:lnTo>
                      <a:lnTo>
                        <a:pt x="28" y="95"/>
                      </a:lnTo>
                      <a:lnTo>
                        <a:pt x="28" y="108"/>
                      </a:lnTo>
                      <a:lnTo>
                        <a:pt x="26" y="119"/>
                      </a:lnTo>
                      <a:lnTo>
                        <a:pt x="23" y="131"/>
                      </a:lnTo>
                      <a:lnTo>
                        <a:pt x="20" y="143"/>
                      </a:lnTo>
                      <a:lnTo>
                        <a:pt x="17" y="156"/>
                      </a:lnTo>
                      <a:lnTo>
                        <a:pt x="15" y="167"/>
                      </a:lnTo>
                      <a:lnTo>
                        <a:pt x="10" y="179"/>
                      </a:lnTo>
                      <a:lnTo>
                        <a:pt x="4" y="191"/>
                      </a:lnTo>
                      <a:lnTo>
                        <a:pt x="0" y="201"/>
                      </a:lnTo>
                      <a:lnTo>
                        <a:pt x="10" y="195"/>
                      </a:lnTo>
                      <a:lnTo>
                        <a:pt x="10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1" name="Freeform 38"/>
                <p:cNvSpPr>
                  <a:spLocks/>
                </p:cNvSpPr>
                <p:nvPr/>
              </p:nvSpPr>
              <p:spPr bwMode="auto">
                <a:xfrm>
                  <a:off x="4747" y="2793"/>
                  <a:ext cx="24" cy="11"/>
                </a:xfrm>
                <a:custGeom>
                  <a:avLst/>
                  <a:gdLst>
                    <a:gd name="T0" fmla="*/ 0 w 71"/>
                    <a:gd name="T1" fmla="*/ 19 h 33"/>
                    <a:gd name="T2" fmla="*/ 10 w 71"/>
                    <a:gd name="T3" fmla="*/ 24 h 33"/>
                    <a:gd name="T4" fmla="*/ 14 w 71"/>
                    <a:gd name="T5" fmla="*/ 24 h 33"/>
                    <a:gd name="T6" fmla="*/ 22 w 71"/>
                    <a:gd name="T7" fmla="*/ 24 h 33"/>
                    <a:gd name="T8" fmla="*/ 29 w 71"/>
                    <a:gd name="T9" fmla="*/ 26 h 33"/>
                    <a:gd name="T10" fmla="*/ 39 w 71"/>
                    <a:gd name="T11" fmla="*/ 29 h 33"/>
                    <a:gd name="T12" fmla="*/ 46 w 71"/>
                    <a:gd name="T13" fmla="*/ 30 h 33"/>
                    <a:gd name="T14" fmla="*/ 57 w 71"/>
                    <a:gd name="T15" fmla="*/ 32 h 33"/>
                    <a:gd name="T16" fmla="*/ 65 w 71"/>
                    <a:gd name="T17" fmla="*/ 32 h 33"/>
                    <a:gd name="T18" fmla="*/ 71 w 71"/>
                    <a:gd name="T19" fmla="*/ 33 h 33"/>
                    <a:gd name="T20" fmla="*/ 71 w 71"/>
                    <a:gd name="T21" fmla="*/ 10 h 33"/>
                    <a:gd name="T22" fmla="*/ 67 w 71"/>
                    <a:gd name="T23" fmla="*/ 10 h 33"/>
                    <a:gd name="T24" fmla="*/ 61 w 71"/>
                    <a:gd name="T25" fmla="*/ 8 h 33"/>
                    <a:gd name="T26" fmla="*/ 52 w 71"/>
                    <a:gd name="T27" fmla="*/ 7 h 33"/>
                    <a:gd name="T28" fmla="*/ 42 w 71"/>
                    <a:gd name="T29" fmla="*/ 6 h 33"/>
                    <a:gd name="T30" fmla="*/ 33 w 71"/>
                    <a:gd name="T31" fmla="*/ 4 h 33"/>
                    <a:gd name="T32" fmla="*/ 25 w 71"/>
                    <a:gd name="T33" fmla="*/ 1 h 33"/>
                    <a:gd name="T34" fmla="*/ 16 w 71"/>
                    <a:gd name="T35" fmla="*/ 1 h 33"/>
                    <a:gd name="T36" fmla="*/ 10 w 71"/>
                    <a:gd name="T37" fmla="*/ 0 h 33"/>
                    <a:gd name="T38" fmla="*/ 20 w 71"/>
                    <a:gd name="T39" fmla="*/ 6 h 33"/>
                    <a:gd name="T40" fmla="*/ 0 w 71"/>
                    <a:gd name="T41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33">
                      <a:moveTo>
                        <a:pt x="0" y="19"/>
                      </a:move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22" y="24"/>
                      </a:lnTo>
                      <a:lnTo>
                        <a:pt x="29" y="26"/>
                      </a:lnTo>
                      <a:lnTo>
                        <a:pt x="39" y="29"/>
                      </a:lnTo>
                      <a:lnTo>
                        <a:pt x="46" y="30"/>
                      </a:lnTo>
                      <a:lnTo>
                        <a:pt x="57" y="32"/>
                      </a:lnTo>
                      <a:lnTo>
                        <a:pt x="65" y="32"/>
                      </a:lnTo>
                      <a:lnTo>
                        <a:pt x="71" y="33"/>
                      </a:lnTo>
                      <a:lnTo>
                        <a:pt x="71" y="10"/>
                      </a:lnTo>
                      <a:lnTo>
                        <a:pt x="67" y="10"/>
                      </a:lnTo>
                      <a:lnTo>
                        <a:pt x="61" y="8"/>
                      </a:lnTo>
                      <a:lnTo>
                        <a:pt x="52" y="7"/>
                      </a:lnTo>
                      <a:lnTo>
                        <a:pt x="42" y="6"/>
                      </a:lnTo>
                      <a:lnTo>
                        <a:pt x="33" y="4"/>
                      </a:lnTo>
                      <a:lnTo>
                        <a:pt x="25" y="1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20" y="6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2" name="Freeform 39"/>
                <p:cNvSpPr>
                  <a:spLocks/>
                </p:cNvSpPr>
                <p:nvPr/>
              </p:nvSpPr>
              <p:spPr bwMode="auto">
                <a:xfrm>
                  <a:off x="4710" y="2739"/>
                  <a:ext cx="44" cy="60"/>
                </a:xfrm>
                <a:custGeom>
                  <a:avLst/>
                  <a:gdLst>
                    <a:gd name="T0" fmla="*/ 23 w 132"/>
                    <a:gd name="T1" fmla="*/ 8 h 181"/>
                    <a:gd name="T2" fmla="*/ 1 w 132"/>
                    <a:gd name="T3" fmla="*/ 13 h 181"/>
                    <a:gd name="T4" fmla="*/ 9 w 132"/>
                    <a:gd name="T5" fmla="*/ 24 h 181"/>
                    <a:gd name="T6" fmla="*/ 16 w 132"/>
                    <a:gd name="T7" fmla="*/ 35 h 181"/>
                    <a:gd name="T8" fmla="*/ 22 w 132"/>
                    <a:gd name="T9" fmla="*/ 45 h 181"/>
                    <a:gd name="T10" fmla="*/ 29 w 132"/>
                    <a:gd name="T11" fmla="*/ 56 h 181"/>
                    <a:gd name="T12" fmla="*/ 36 w 132"/>
                    <a:gd name="T13" fmla="*/ 66 h 181"/>
                    <a:gd name="T14" fmla="*/ 44 w 132"/>
                    <a:gd name="T15" fmla="*/ 76 h 181"/>
                    <a:gd name="T16" fmla="*/ 49 w 132"/>
                    <a:gd name="T17" fmla="*/ 86 h 181"/>
                    <a:gd name="T18" fmla="*/ 57 w 132"/>
                    <a:gd name="T19" fmla="*/ 98 h 181"/>
                    <a:gd name="T20" fmla="*/ 64 w 132"/>
                    <a:gd name="T21" fmla="*/ 108 h 181"/>
                    <a:gd name="T22" fmla="*/ 71 w 132"/>
                    <a:gd name="T23" fmla="*/ 118 h 181"/>
                    <a:gd name="T24" fmla="*/ 77 w 132"/>
                    <a:gd name="T25" fmla="*/ 128 h 181"/>
                    <a:gd name="T26" fmla="*/ 84 w 132"/>
                    <a:gd name="T27" fmla="*/ 138 h 181"/>
                    <a:gd name="T28" fmla="*/ 92 w 132"/>
                    <a:gd name="T29" fmla="*/ 149 h 181"/>
                    <a:gd name="T30" fmla="*/ 99 w 132"/>
                    <a:gd name="T31" fmla="*/ 160 h 181"/>
                    <a:gd name="T32" fmla="*/ 105 w 132"/>
                    <a:gd name="T33" fmla="*/ 170 h 181"/>
                    <a:gd name="T34" fmla="*/ 112 w 132"/>
                    <a:gd name="T35" fmla="*/ 181 h 181"/>
                    <a:gd name="T36" fmla="*/ 132 w 132"/>
                    <a:gd name="T37" fmla="*/ 168 h 181"/>
                    <a:gd name="T38" fmla="*/ 125 w 132"/>
                    <a:gd name="T39" fmla="*/ 157 h 181"/>
                    <a:gd name="T40" fmla="*/ 118 w 132"/>
                    <a:gd name="T41" fmla="*/ 147 h 181"/>
                    <a:gd name="T42" fmla="*/ 111 w 132"/>
                    <a:gd name="T43" fmla="*/ 137 h 181"/>
                    <a:gd name="T44" fmla="*/ 105 w 132"/>
                    <a:gd name="T45" fmla="*/ 125 h 181"/>
                    <a:gd name="T46" fmla="*/ 97 w 132"/>
                    <a:gd name="T47" fmla="*/ 115 h 181"/>
                    <a:gd name="T48" fmla="*/ 90 w 132"/>
                    <a:gd name="T49" fmla="*/ 105 h 181"/>
                    <a:gd name="T50" fmla="*/ 83 w 132"/>
                    <a:gd name="T51" fmla="*/ 93 h 181"/>
                    <a:gd name="T52" fmla="*/ 77 w 132"/>
                    <a:gd name="T53" fmla="*/ 85 h 181"/>
                    <a:gd name="T54" fmla="*/ 70 w 132"/>
                    <a:gd name="T55" fmla="*/ 73 h 181"/>
                    <a:gd name="T56" fmla="*/ 63 w 132"/>
                    <a:gd name="T57" fmla="*/ 63 h 181"/>
                    <a:gd name="T58" fmla="*/ 55 w 132"/>
                    <a:gd name="T59" fmla="*/ 53 h 181"/>
                    <a:gd name="T60" fmla="*/ 48 w 132"/>
                    <a:gd name="T61" fmla="*/ 42 h 181"/>
                    <a:gd name="T62" fmla="*/ 42 w 132"/>
                    <a:gd name="T63" fmla="*/ 32 h 181"/>
                    <a:gd name="T64" fmla="*/ 35 w 132"/>
                    <a:gd name="T65" fmla="*/ 22 h 181"/>
                    <a:gd name="T66" fmla="*/ 28 w 132"/>
                    <a:gd name="T67" fmla="*/ 10 h 181"/>
                    <a:gd name="T68" fmla="*/ 20 w 132"/>
                    <a:gd name="T69" fmla="*/ 0 h 181"/>
                    <a:gd name="T70" fmla="*/ 0 w 132"/>
                    <a:gd name="T71" fmla="*/ 8 h 181"/>
                    <a:gd name="T72" fmla="*/ 23 w 132"/>
                    <a:gd name="T73" fmla="*/ 8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2" h="181">
                      <a:moveTo>
                        <a:pt x="23" y="8"/>
                      </a:moveTo>
                      <a:lnTo>
                        <a:pt x="1" y="13"/>
                      </a:lnTo>
                      <a:lnTo>
                        <a:pt x="9" y="24"/>
                      </a:lnTo>
                      <a:lnTo>
                        <a:pt x="16" y="35"/>
                      </a:lnTo>
                      <a:lnTo>
                        <a:pt x="22" y="45"/>
                      </a:lnTo>
                      <a:lnTo>
                        <a:pt x="29" y="56"/>
                      </a:lnTo>
                      <a:lnTo>
                        <a:pt x="36" y="66"/>
                      </a:lnTo>
                      <a:lnTo>
                        <a:pt x="44" y="76"/>
                      </a:lnTo>
                      <a:lnTo>
                        <a:pt x="49" y="86"/>
                      </a:lnTo>
                      <a:lnTo>
                        <a:pt x="57" y="98"/>
                      </a:lnTo>
                      <a:lnTo>
                        <a:pt x="64" y="108"/>
                      </a:lnTo>
                      <a:lnTo>
                        <a:pt x="71" y="118"/>
                      </a:lnTo>
                      <a:lnTo>
                        <a:pt x="77" y="128"/>
                      </a:lnTo>
                      <a:lnTo>
                        <a:pt x="84" y="138"/>
                      </a:lnTo>
                      <a:lnTo>
                        <a:pt x="92" y="149"/>
                      </a:lnTo>
                      <a:lnTo>
                        <a:pt x="99" y="160"/>
                      </a:lnTo>
                      <a:lnTo>
                        <a:pt x="105" y="170"/>
                      </a:lnTo>
                      <a:lnTo>
                        <a:pt x="112" y="181"/>
                      </a:lnTo>
                      <a:lnTo>
                        <a:pt x="132" y="168"/>
                      </a:lnTo>
                      <a:lnTo>
                        <a:pt x="125" y="157"/>
                      </a:lnTo>
                      <a:lnTo>
                        <a:pt x="118" y="147"/>
                      </a:lnTo>
                      <a:lnTo>
                        <a:pt x="111" y="137"/>
                      </a:lnTo>
                      <a:lnTo>
                        <a:pt x="105" y="125"/>
                      </a:lnTo>
                      <a:lnTo>
                        <a:pt x="97" y="115"/>
                      </a:lnTo>
                      <a:lnTo>
                        <a:pt x="90" y="105"/>
                      </a:lnTo>
                      <a:lnTo>
                        <a:pt x="83" y="93"/>
                      </a:lnTo>
                      <a:lnTo>
                        <a:pt x="77" y="85"/>
                      </a:lnTo>
                      <a:lnTo>
                        <a:pt x="70" y="73"/>
                      </a:lnTo>
                      <a:lnTo>
                        <a:pt x="63" y="63"/>
                      </a:lnTo>
                      <a:lnTo>
                        <a:pt x="55" y="53"/>
                      </a:lnTo>
                      <a:lnTo>
                        <a:pt x="48" y="42"/>
                      </a:lnTo>
                      <a:lnTo>
                        <a:pt x="42" y="32"/>
                      </a:lnTo>
                      <a:lnTo>
                        <a:pt x="35" y="22"/>
                      </a:lnTo>
                      <a:lnTo>
                        <a:pt x="28" y="10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3" name="Freeform 40"/>
                <p:cNvSpPr>
                  <a:spLocks/>
                </p:cNvSpPr>
                <p:nvPr/>
              </p:nvSpPr>
              <p:spPr bwMode="auto">
                <a:xfrm>
                  <a:off x="4633" y="2714"/>
                  <a:ext cx="7" cy="5"/>
                </a:xfrm>
                <a:custGeom>
                  <a:avLst/>
                  <a:gdLst>
                    <a:gd name="T0" fmla="*/ 22 w 22"/>
                    <a:gd name="T1" fmla="*/ 5 h 16"/>
                    <a:gd name="T2" fmla="*/ 19 w 22"/>
                    <a:gd name="T3" fmla="*/ 1 h 16"/>
                    <a:gd name="T4" fmla="*/ 14 w 22"/>
                    <a:gd name="T5" fmla="*/ 0 h 16"/>
                    <a:gd name="T6" fmla="*/ 10 w 22"/>
                    <a:gd name="T7" fmla="*/ 0 h 16"/>
                    <a:gd name="T8" fmla="*/ 6 w 22"/>
                    <a:gd name="T9" fmla="*/ 1 h 16"/>
                    <a:gd name="T10" fmla="*/ 3 w 22"/>
                    <a:gd name="T11" fmla="*/ 4 h 16"/>
                    <a:gd name="T12" fmla="*/ 0 w 22"/>
                    <a:gd name="T13" fmla="*/ 7 h 16"/>
                    <a:gd name="T14" fmla="*/ 0 w 22"/>
                    <a:gd name="T15" fmla="*/ 11 h 16"/>
                    <a:gd name="T16" fmla="*/ 1 w 22"/>
                    <a:gd name="T17" fmla="*/ 16 h 16"/>
                    <a:gd name="T18" fmla="*/ 22 w 22"/>
                    <a:gd name="T1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22" y="5"/>
                      </a:move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4" name="Freeform 41"/>
                <p:cNvSpPr>
                  <a:spLocks/>
                </p:cNvSpPr>
                <p:nvPr/>
              </p:nvSpPr>
              <p:spPr bwMode="auto">
                <a:xfrm>
                  <a:off x="4633" y="2715"/>
                  <a:ext cx="41" cy="14"/>
                </a:xfrm>
                <a:custGeom>
                  <a:avLst/>
                  <a:gdLst>
                    <a:gd name="T0" fmla="*/ 121 w 121"/>
                    <a:gd name="T1" fmla="*/ 8 h 40"/>
                    <a:gd name="T2" fmla="*/ 103 w 121"/>
                    <a:gd name="T3" fmla="*/ 3 h 40"/>
                    <a:gd name="T4" fmla="*/ 98 w 121"/>
                    <a:gd name="T5" fmla="*/ 8 h 40"/>
                    <a:gd name="T6" fmla="*/ 93 w 121"/>
                    <a:gd name="T7" fmla="*/ 9 h 40"/>
                    <a:gd name="T8" fmla="*/ 88 w 121"/>
                    <a:gd name="T9" fmla="*/ 12 h 40"/>
                    <a:gd name="T10" fmla="*/ 82 w 121"/>
                    <a:gd name="T11" fmla="*/ 14 h 40"/>
                    <a:gd name="T12" fmla="*/ 76 w 121"/>
                    <a:gd name="T13" fmla="*/ 15 h 40"/>
                    <a:gd name="T14" fmla="*/ 69 w 121"/>
                    <a:gd name="T15" fmla="*/ 16 h 40"/>
                    <a:gd name="T16" fmla="*/ 63 w 121"/>
                    <a:gd name="T17" fmla="*/ 16 h 40"/>
                    <a:gd name="T18" fmla="*/ 56 w 121"/>
                    <a:gd name="T19" fmla="*/ 15 h 40"/>
                    <a:gd name="T20" fmla="*/ 48 w 121"/>
                    <a:gd name="T21" fmla="*/ 15 h 40"/>
                    <a:gd name="T22" fmla="*/ 44 w 121"/>
                    <a:gd name="T23" fmla="*/ 14 h 40"/>
                    <a:gd name="T24" fmla="*/ 38 w 121"/>
                    <a:gd name="T25" fmla="*/ 12 h 40"/>
                    <a:gd name="T26" fmla="*/ 32 w 121"/>
                    <a:gd name="T27" fmla="*/ 9 h 40"/>
                    <a:gd name="T28" fmla="*/ 28 w 121"/>
                    <a:gd name="T29" fmla="*/ 8 h 40"/>
                    <a:gd name="T30" fmla="*/ 25 w 121"/>
                    <a:gd name="T31" fmla="*/ 5 h 40"/>
                    <a:gd name="T32" fmla="*/ 22 w 121"/>
                    <a:gd name="T33" fmla="*/ 2 h 40"/>
                    <a:gd name="T34" fmla="*/ 21 w 121"/>
                    <a:gd name="T35" fmla="*/ 0 h 40"/>
                    <a:gd name="T36" fmla="*/ 0 w 121"/>
                    <a:gd name="T37" fmla="*/ 11 h 40"/>
                    <a:gd name="T38" fmla="*/ 3 w 121"/>
                    <a:gd name="T39" fmla="*/ 18 h 40"/>
                    <a:gd name="T40" fmla="*/ 9 w 121"/>
                    <a:gd name="T41" fmla="*/ 24 h 40"/>
                    <a:gd name="T42" fmla="*/ 16 w 121"/>
                    <a:gd name="T43" fmla="*/ 28 h 40"/>
                    <a:gd name="T44" fmla="*/ 22 w 121"/>
                    <a:gd name="T45" fmla="*/ 31 h 40"/>
                    <a:gd name="T46" fmla="*/ 29 w 121"/>
                    <a:gd name="T47" fmla="*/ 34 h 40"/>
                    <a:gd name="T48" fmla="*/ 38 w 121"/>
                    <a:gd name="T49" fmla="*/ 37 h 40"/>
                    <a:gd name="T50" fmla="*/ 45 w 121"/>
                    <a:gd name="T51" fmla="*/ 38 h 40"/>
                    <a:gd name="T52" fmla="*/ 53 w 121"/>
                    <a:gd name="T53" fmla="*/ 38 h 40"/>
                    <a:gd name="T54" fmla="*/ 61 w 121"/>
                    <a:gd name="T55" fmla="*/ 40 h 40"/>
                    <a:gd name="T56" fmla="*/ 70 w 121"/>
                    <a:gd name="T57" fmla="*/ 40 h 40"/>
                    <a:gd name="T58" fmla="*/ 79 w 121"/>
                    <a:gd name="T59" fmla="*/ 38 h 40"/>
                    <a:gd name="T60" fmla="*/ 88 w 121"/>
                    <a:gd name="T61" fmla="*/ 37 h 40"/>
                    <a:gd name="T62" fmla="*/ 95 w 121"/>
                    <a:gd name="T63" fmla="*/ 34 h 40"/>
                    <a:gd name="T64" fmla="*/ 103 w 121"/>
                    <a:gd name="T65" fmla="*/ 31 h 40"/>
                    <a:gd name="T66" fmla="*/ 111 w 121"/>
                    <a:gd name="T67" fmla="*/ 27 h 40"/>
                    <a:gd name="T68" fmla="*/ 118 w 121"/>
                    <a:gd name="T69" fmla="*/ 22 h 40"/>
                    <a:gd name="T70" fmla="*/ 99 w 121"/>
                    <a:gd name="T71" fmla="*/ 16 h 40"/>
                    <a:gd name="T72" fmla="*/ 121 w 121"/>
                    <a:gd name="T7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1" h="40">
                      <a:moveTo>
                        <a:pt x="121" y="8"/>
                      </a:moveTo>
                      <a:lnTo>
                        <a:pt x="103" y="3"/>
                      </a:lnTo>
                      <a:lnTo>
                        <a:pt x="98" y="8"/>
                      </a:lnTo>
                      <a:lnTo>
                        <a:pt x="93" y="9"/>
                      </a:lnTo>
                      <a:lnTo>
                        <a:pt x="88" y="12"/>
                      </a:lnTo>
                      <a:lnTo>
                        <a:pt x="82" y="14"/>
                      </a:lnTo>
                      <a:lnTo>
                        <a:pt x="76" y="15"/>
                      </a:lnTo>
                      <a:lnTo>
                        <a:pt x="69" y="16"/>
                      </a:lnTo>
                      <a:lnTo>
                        <a:pt x="63" y="16"/>
                      </a:lnTo>
                      <a:lnTo>
                        <a:pt x="56" y="15"/>
                      </a:lnTo>
                      <a:lnTo>
                        <a:pt x="48" y="15"/>
                      </a:lnTo>
                      <a:lnTo>
                        <a:pt x="44" y="14"/>
                      </a:lnTo>
                      <a:lnTo>
                        <a:pt x="38" y="12"/>
                      </a:lnTo>
                      <a:lnTo>
                        <a:pt x="32" y="9"/>
                      </a:lnTo>
                      <a:lnTo>
                        <a:pt x="28" y="8"/>
                      </a:lnTo>
                      <a:lnTo>
                        <a:pt x="25" y="5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11"/>
                      </a:lnTo>
                      <a:lnTo>
                        <a:pt x="3" y="18"/>
                      </a:lnTo>
                      <a:lnTo>
                        <a:pt x="9" y="24"/>
                      </a:lnTo>
                      <a:lnTo>
                        <a:pt x="16" y="28"/>
                      </a:lnTo>
                      <a:lnTo>
                        <a:pt x="22" y="31"/>
                      </a:lnTo>
                      <a:lnTo>
                        <a:pt x="29" y="34"/>
                      </a:lnTo>
                      <a:lnTo>
                        <a:pt x="38" y="37"/>
                      </a:lnTo>
                      <a:lnTo>
                        <a:pt x="45" y="38"/>
                      </a:lnTo>
                      <a:lnTo>
                        <a:pt x="53" y="38"/>
                      </a:lnTo>
                      <a:lnTo>
                        <a:pt x="61" y="40"/>
                      </a:lnTo>
                      <a:lnTo>
                        <a:pt x="70" y="40"/>
                      </a:lnTo>
                      <a:lnTo>
                        <a:pt x="79" y="38"/>
                      </a:lnTo>
                      <a:lnTo>
                        <a:pt x="88" y="37"/>
                      </a:lnTo>
                      <a:lnTo>
                        <a:pt x="95" y="34"/>
                      </a:lnTo>
                      <a:lnTo>
                        <a:pt x="103" y="31"/>
                      </a:lnTo>
                      <a:lnTo>
                        <a:pt x="111" y="27"/>
                      </a:lnTo>
                      <a:lnTo>
                        <a:pt x="118" y="22"/>
                      </a:lnTo>
                      <a:lnTo>
                        <a:pt x="99" y="16"/>
                      </a:lnTo>
                      <a:lnTo>
                        <a:pt x="12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5" name="Freeform 42"/>
                <p:cNvSpPr>
                  <a:spLocks/>
                </p:cNvSpPr>
                <p:nvPr/>
              </p:nvSpPr>
              <p:spPr bwMode="auto">
                <a:xfrm>
                  <a:off x="4666" y="2718"/>
                  <a:ext cx="48" cy="28"/>
                </a:xfrm>
                <a:custGeom>
                  <a:avLst/>
                  <a:gdLst>
                    <a:gd name="T0" fmla="*/ 141 w 144"/>
                    <a:gd name="T1" fmla="*/ 58 h 83"/>
                    <a:gd name="T2" fmla="*/ 131 w 144"/>
                    <a:gd name="T3" fmla="*/ 59 h 83"/>
                    <a:gd name="T4" fmla="*/ 121 w 144"/>
                    <a:gd name="T5" fmla="*/ 61 h 83"/>
                    <a:gd name="T6" fmla="*/ 102 w 144"/>
                    <a:gd name="T7" fmla="*/ 61 h 83"/>
                    <a:gd name="T8" fmla="*/ 93 w 144"/>
                    <a:gd name="T9" fmla="*/ 59 h 83"/>
                    <a:gd name="T10" fmla="*/ 84 w 144"/>
                    <a:gd name="T11" fmla="*/ 56 h 83"/>
                    <a:gd name="T12" fmla="*/ 77 w 144"/>
                    <a:gd name="T13" fmla="*/ 55 h 83"/>
                    <a:gd name="T14" fmla="*/ 70 w 144"/>
                    <a:gd name="T15" fmla="*/ 52 h 83"/>
                    <a:gd name="T16" fmla="*/ 61 w 144"/>
                    <a:gd name="T17" fmla="*/ 48 h 83"/>
                    <a:gd name="T18" fmla="*/ 55 w 144"/>
                    <a:gd name="T19" fmla="*/ 43 h 83"/>
                    <a:gd name="T20" fmla="*/ 48 w 144"/>
                    <a:gd name="T21" fmla="*/ 39 h 83"/>
                    <a:gd name="T22" fmla="*/ 42 w 144"/>
                    <a:gd name="T23" fmla="*/ 33 h 83"/>
                    <a:gd name="T24" fmla="*/ 38 w 144"/>
                    <a:gd name="T25" fmla="*/ 26 h 83"/>
                    <a:gd name="T26" fmla="*/ 32 w 144"/>
                    <a:gd name="T27" fmla="*/ 19 h 83"/>
                    <a:gd name="T28" fmla="*/ 26 w 144"/>
                    <a:gd name="T29" fmla="*/ 10 h 83"/>
                    <a:gd name="T30" fmla="*/ 22 w 144"/>
                    <a:gd name="T31" fmla="*/ 0 h 83"/>
                    <a:gd name="T32" fmla="*/ 0 w 144"/>
                    <a:gd name="T33" fmla="*/ 8 h 83"/>
                    <a:gd name="T34" fmla="*/ 6 w 144"/>
                    <a:gd name="T35" fmla="*/ 22 h 83"/>
                    <a:gd name="T36" fmla="*/ 12 w 144"/>
                    <a:gd name="T37" fmla="*/ 32 h 83"/>
                    <a:gd name="T38" fmla="*/ 18 w 144"/>
                    <a:gd name="T39" fmla="*/ 40 h 83"/>
                    <a:gd name="T40" fmla="*/ 25 w 144"/>
                    <a:gd name="T41" fmla="*/ 49 h 83"/>
                    <a:gd name="T42" fmla="*/ 34 w 144"/>
                    <a:gd name="T43" fmla="*/ 56 h 83"/>
                    <a:gd name="T44" fmla="*/ 41 w 144"/>
                    <a:gd name="T45" fmla="*/ 64 h 83"/>
                    <a:gd name="T46" fmla="*/ 51 w 144"/>
                    <a:gd name="T47" fmla="*/ 68 h 83"/>
                    <a:gd name="T48" fmla="*/ 60 w 144"/>
                    <a:gd name="T49" fmla="*/ 72 h 83"/>
                    <a:gd name="T50" fmla="*/ 70 w 144"/>
                    <a:gd name="T51" fmla="*/ 77 h 83"/>
                    <a:gd name="T52" fmla="*/ 80 w 144"/>
                    <a:gd name="T53" fmla="*/ 80 h 83"/>
                    <a:gd name="T54" fmla="*/ 89 w 144"/>
                    <a:gd name="T55" fmla="*/ 83 h 83"/>
                    <a:gd name="T56" fmla="*/ 100 w 144"/>
                    <a:gd name="T57" fmla="*/ 83 h 83"/>
                    <a:gd name="T58" fmla="*/ 122 w 144"/>
                    <a:gd name="T59" fmla="*/ 83 h 83"/>
                    <a:gd name="T60" fmla="*/ 132 w 144"/>
                    <a:gd name="T61" fmla="*/ 83 h 83"/>
                    <a:gd name="T62" fmla="*/ 144 w 144"/>
                    <a:gd name="T63" fmla="*/ 80 h 83"/>
                    <a:gd name="T64" fmla="*/ 141 w 144"/>
                    <a:gd name="T65" fmla="*/ 5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4" h="83">
                      <a:moveTo>
                        <a:pt x="141" y="58"/>
                      </a:moveTo>
                      <a:lnTo>
                        <a:pt x="131" y="59"/>
                      </a:lnTo>
                      <a:lnTo>
                        <a:pt x="121" y="61"/>
                      </a:lnTo>
                      <a:lnTo>
                        <a:pt x="102" y="61"/>
                      </a:lnTo>
                      <a:lnTo>
                        <a:pt x="93" y="59"/>
                      </a:lnTo>
                      <a:lnTo>
                        <a:pt x="84" y="56"/>
                      </a:lnTo>
                      <a:lnTo>
                        <a:pt x="77" y="55"/>
                      </a:lnTo>
                      <a:lnTo>
                        <a:pt x="70" y="52"/>
                      </a:lnTo>
                      <a:lnTo>
                        <a:pt x="61" y="48"/>
                      </a:lnTo>
                      <a:lnTo>
                        <a:pt x="55" y="43"/>
                      </a:lnTo>
                      <a:lnTo>
                        <a:pt x="48" y="39"/>
                      </a:lnTo>
                      <a:lnTo>
                        <a:pt x="42" y="33"/>
                      </a:lnTo>
                      <a:lnTo>
                        <a:pt x="38" y="26"/>
                      </a:lnTo>
                      <a:lnTo>
                        <a:pt x="32" y="19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" y="22"/>
                      </a:lnTo>
                      <a:lnTo>
                        <a:pt x="12" y="32"/>
                      </a:lnTo>
                      <a:lnTo>
                        <a:pt x="18" y="40"/>
                      </a:lnTo>
                      <a:lnTo>
                        <a:pt x="25" y="49"/>
                      </a:lnTo>
                      <a:lnTo>
                        <a:pt x="34" y="56"/>
                      </a:lnTo>
                      <a:lnTo>
                        <a:pt x="41" y="64"/>
                      </a:lnTo>
                      <a:lnTo>
                        <a:pt x="51" y="68"/>
                      </a:lnTo>
                      <a:lnTo>
                        <a:pt x="60" y="72"/>
                      </a:lnTo>
                      <a:lnTo>
                        <a:pt x="70" y="77"/>
                      </a:lnTo>
                      <a:lnTo>
                        <a:pt x="80" y="80"/>
                      </a:lnTo>
                      <a:lnTo>
                        <a:pt x="89" y="83"/>
                      </a:lnTo>
                      <a:lnTo>
                        <a:pt x="100" y="83"/>
                      </a:lnTo>
                      <a:lnTo>
                        <a:pt x="122" y="83"/>
                      </a:lnTo>
                      <a:lnTo>
                        <a:pt x="132" y="83"/>
                      </a:lnTo>
                      <a:lnTo>
                        <a:pt x="144" y="80"/>
                      </a:lnTo>
                      <a:lnTo>
                        <a:pt x="14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6" name="Freeform 43"/>
                <p:cNvSpPr>
                  <a:spLocks/>
                </p:cNvSpPr>
                <p:nvPr/>
              </p:nvSpPr>
              <p:spPr bwMode="auto">
                <a:xfrm>
                  <a:off x="4669" y="2715"/>
                  <a:ext cx="5" cy="8"/>
                </a:xfrm>
                <a:custGeom>
                  <a:avLst/>
                  <a:gdLst>
                    <a:gd name="T0" fmla="*/ 4 w 14"/>
                    <a:gd name="T1" fmla="*/ 24 h 24"/>
                    <a:gd name="T2" fmla="*/ 9 w 14"/>
                    <a:gd name="T3" fmla="*/ 22 h 24"/>
                    <a:gd name="T4" fmla="*/ 11 w 14"/>
                    <a:gd name="T5" fmla="*/ 19 h 24"/>
                    <a:gd name="T6" fmla="*/ 14 w 14"/>
                    <a:gd name="T7" fmla="*/ 15 h 24"/>
                    <a:gd name="T8" fmla="*/ 14 w 14"/>
                    <a:gd name="T9" fmla="*/ 11 h 24"/>
                    <a:gd name="T10" fmla="*/ 11 w 14"/>
                    <a:gd name="T11" fmla="*/ 6 h 24"/>
                    <a:gd name="T12" fmla="*/ 10 w 14"/>
                    <a:gd name="T13" fmla="*/ 3 h 24"/>
                    <a:gd name="T14" fmla="*/ 6 w 14"/>
                    <a:gd name="T15" fmla="*/ 0 h 24"/>
                    <a:gd name="T16" fmla="*/ 0 w 14"/>
                    <a:gd name="T17" fmla="*/ 0 h 24"/>
                    <a:gd name="T18" fmla="*/ 4 w 14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4">
                      <a:moveTo>
                        <a:pt x="4" y="24"/>
                      </a:moveTo>
                      <a:lnTo>
                        <a:pt x="9" y="22"/>
                      </a:lnTo>
                      <a:lnTo>
                        <a:pt x="11" y="19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7" name="Freeform 44"/>
                <p:cNvSpPr>
                  <a:spLocks/>
                </p:cNvSpPr>
                <p:nvPr/>
              </p:nvSpPr>
              <p:spPr bwMode="auto">
                <a:xfrm>
                  <a:off x="4953" y="3482"/>
                  <a:ext cx="467" cy="94"/>
                </a:xfrm>
                <a:custGeom>
                  <a:avLst/>
                  <a:gdLst>
                    <a:gd name="T0" fmla="*/ 693 w 1399"/>
                    <a:gd name="T1" fmla="*/ 206 h 282"/>
                    <a:gd name="T2" fmla="*/ 660 w 1399"/>
                    <a:gd name="T3" fmla="*/ 227 h 282"/>
                    <a:gd name="T4" fmla="*/ 621 w 1399"/>
                    <a:gd name="T5" fmla="*/ 243 h 282"/>
                    <a:gd name="T6" fmla="*/ 579 w 1399"/>
                    <a:gd name="T7" fmla="*/ 256 h 282"/>
                    <a:gd name="T8" fmla="*/ 535 w 1399"/>
                    <a:gd name="T9" fmla="*/ 264 h 282"/>
                    <a:gd name="T10" fmla="*/ 488 w 1399"/>
                    <a:gd name="T11" fmla="*/ 272 h 282"/>
                    <a:gd name="T12" fmla="*/ 436 w 1399"/>
                    <a:gd name="T13" fmla="*/ 278 h 282"/>
                    <a:gd name="T14" fmla="*/ 387 w 1399"/>
                    <a:gd name="T15" fmla="*/ 280 h 282"/>
                    <a:gd name="T16" fmla="*/ 318 w 1399"/>
                    <a:gd name="T17" fmla="*/ 280 h 282"/>
                    <a:gd name="T18" fmla="*/ 259 w 1399"/>
                    <a:gd name="T19" fmla="*/ 279 h 282"/>
                    <a:gd name="T20" fmla="*/ 198 w 1399"/>
                    <a:gd name="T21" fmla="*/ 275 h 282"/>
                    <a:gd name="T22" fmla="*/ 153 w 1399"/>
                    <a:gd name="T23" fmla="*/ 269 h 282"/>
                    <a:gd name="T24" fmla="*/ 110 w 1399"/>
                    <a:gd name="T25" fmla="*/ 260 h 282"/>
                    <a:gd name="T26" fmla="*/ 71 w 1399"/>
                    <a:gd name="T27" fmla="*/ 250 h 282"/>
                    <a:gd name="T28" fmla="*/ 35 w 1399"/>
                    <a:gd name="T29" fmla="*/ 235 h 282"/>
                    <a:gd name="T30" fmla="*/ 0 w 1399"/>
                    <a:gd name="T31" fmla="*/ 216 h 282"/>
                    <a:gd name="T32" fmla="*/ 35 w 1399"/>
                    <a:gd name="T33" fmla="*/ 182 h 282"/>
                    <a:gd name="T34" fmla="*/ 74 w 1399"/>
                    <a:gd name="T35" fmla="*/ 150 h 282"/>
                    <a:gd name="T36" fmla="*/ 121 w 1399"/>
                    <a:gd name="T37" fmla="*/ 120 h 282"/>
                    <a:gd name="T38" fmla="*/ 170 w 1399"/>
                    <a:gd name="T39" fmla="*/ 93 h 282"/>
                    <a:gd name="T40" fmla="*/ 224 w 1399"/>
                    <a:gd name="T41" fmla="*/ 67 h 282"/>
                    <a:gd name="T42" fmla="*/ 266 w 1399"/>
                    <a:gd name="T43" fmla="*/ 48 h 282"/>
                    <a:gd name="T44" fmla="*/ 305 w 1399"/>
                    <a:gd name="T45" fmla="*/ 35 h 282"/>
                    <a:gd name="T46" fmla="*/ 343 w 1399"/>
                    <a:gd name="T47" fmla="*/ 24 h 282"/>
                    <a:gd name="T48" fmla="*/ 382 w 1399"/>
                    <a:gd name="T49" fmla="*/ 14 h 282"/>
                    <a:gd name="T50" fmla="*/ 422 w 1399"/>
                    <a:gd name="T51" fmla="*/ 6 h 282"/>
                    <a:gd name="T52" fmla="*/ 462 w 1399"/>
                    <a:gd name="T53" fmla="*/ 0 h 282"/>
                    <a:gd name="T54" fmla="*/ 513 w 1399"/>
                    <a:gd name="T55" fmla="*/ 1 h 282"/>
                    <a:gd name="T56" fmla="*/ 563 w 1399"/>
                    <a:gd name="T57" fmla="*/ 1 h 282"/>
                    <a:gd name="T58" fmla="*/ 612 w 1399"/>
                    <a:gd name="T59" fmla="*/ 3 h 282"/>
                    <a:gd name="T60" fmla="*/ 662 w 1399"/>
                    <a:gd name="T61" fmla="*/ 3 h 282"/>
                    <a:gd name="T62" fmla="*/ 727 w 1399"/>
                    <a:gd name="T63" fmla="*/ 4 h 282"/>
                    <a:gd name="T64" fmla="*/ 778 w 1399"/>
                    <a:gd name="T65" fmla="*/ 6 h 282"/>
                    <a:gd name="T66" fmla="*/ 826 w 1399"/>
                    <a:gd name="T67" fmla="*/ 6 h 282"/>
                    <a:gd name="T68" fmla="*/ 877 w 1399"/>
                    <a:gd name="T69" fmla="*/ 7 h 282"/>
                    <a:gd name="T70" fmla="*/ 926 w 1399"/>
                    <a:gd name="T71" fmla="*/ 8 h 282"/>
                    <a:gd name="T72" fmla="*/ 976 w 1399"/>
                    <a:gd name="T73" fmla="*/ 8 h 282"/>
                    <a:gd name="T74" fmla="*/ 1031 w 1399"/>
                    <a:gd name="T75" fmla="*/ 17 h 282"/>
                    <a:gd name="T76" fmla="*/ 1082 w 1399"/>
                    <a:gd name="T77" fmla="*/ 24 h 282"/>
                    <a:gd name="T78" fmla="*/ 1131 w 1399"/>
                    <a:gd name="T79" fmla="*/ 36 h 282"/>
                    <a:gd name="T80" fmla="*/ 1179 w 1399"/>
                    <a:gd name="T81" fmla="*/ 52 h 282"/>
                    <a:gd name="T82" fmla="*/ 1224 w 1399"/>
                    <a:gd name="T83" fmla="*/ 72 h 282"/>
                    <a:gd name="T84" fmla="*/ 1263 w 1399"/>
                    <a:gd name="T85" fmla="*/ 97 h 282"/>
                    <a:gd name="T86" fmla="*/ 1300 w 1399"/>
                    <a:gd name="T87" fmla="*/ 125 h 282"/>
                    <a:gd name="T88" fmla="*/ 1330 w 1399"/>
                    <a:gd name="T89" fmla="*/ 154 h 282"/>
                    <a:gd name="T90" fmla="*/ 1358 w 1399"/>
                    <a:gd name="T91" fmla="*/ 190 h 282"/>
                    <a:gd name="T92" fmla="*/ 1383 w 1399"/>
                    <a:gd name="T93" fmla="*/ 238 h 282"/>
                    <a:gd name="T94" fmla="*/ 1375 w 1399"/>
                    <a:gd name="T95" fmla="*/ 278 h 282"/>
                    <a:gd name="T96" fmla="*/ 1306 w 1399"/>
                    <a:gd name="T97" fmla="*/ 280 h 282"/>
                    <a:gd name="T98" fmla="*/ 1233 w 1399"/>
                    <a:gd name="T99" fmla="*/ 282 h 282"/>
                    <a:gd name="T100" fmla="*/ 1157 w 1399"/>
                    <a:gd name="T101" fmla="*/ 280 h 282"/>
                    <a:gd name="T102" fmla="*/ 1083 w 1399"/>
                    <a:gd name="T103" fmla="*/ 276 h 282"/>
                    <a:gd name="T104" fmla="*/ 1010 w 1399"/>
                    <a:gd name="T105" fmla="*/ 269 h 282"/>
                    <a:gd name="T106" fmla="*/ 948 w 1399"/>
                    <a:gd name="T107" fmla="*/ 262 h 282"/>
                    <a:gd name="T108" fmla="*/ 884 w 1399"/>
                    <a:gd name="T109" fmla="*/ 254 h 282"/>
                    <a:gd name="T110" fmla="*/ 820 w 1399"/>
                    <a:gd name="T111" fmla="*/ 243 h 282"/>
                    <a:gd name="T112" fmla="*/ 763 w 1399"/>
                    <a:gd name="T113" fmla="*/ 225 h 282"/>
                    <a:gd name="T114" fmla="*/ 723 w 1399"/>
                    <a:gd name="T115" fmla="*/ 20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99" h="282">
                      <a:moveTo>
                        <a:pt x="712" y="190"/>
                      </a:moveTo>
                      <a:lnTo>
                        <a:pt x="704" y="198"/>
                      </a:lnTo>
                      <a:lnTo>
                        <a:pt x="693" y="206"/>
                      </a:lnTo>
                      <a:lnTo>
                        <a:pt x="683" y="214"/>
                      </a:lnTo>
                      <a:lnTo>
                        <a:pt x="672" y="219"/>
                      </a:lnTo>
                      <a:lnTo>
                        <a:pt x="660" y="227"/>
                      </a:lnTo>
                      <a:lnTo>
                        <a:pt x="647" y="232"/>
                      </a:lnTo>
                      <a:lnTo>
                        <a:pt x="634" y="237"/>
                      </a:lnTo>
                      <a:lnTo>
                        <a:pt x="621" y="243"/>
                      </a:lnTo>
                      <a:lnTo>
                        <a:pt x="608" y="247"/>
                      </a:lnTo>
                      <a:lnTo>
                        <a:pt x="593" y="251"/>
                      </a:lnTo>
                      <a:lnTo>
                        <a:pt x="579" y="256"/>
                      </a:lnTo>
                      <a:lnTo>
                        <a:pt x="564" y="259"/>
                      </a:lnTo>
                      <a:lnTo>
                        <a:pt x="550" y="262"/>
                      </a:lnTo>
                      <a:lnTo>
                        <a:pt x="535" y="264"/>
                      </a:lnTo>
                      <a:lnTo>
                        <a:pt x="522" y="267"/>
                      </a:lnTo>
                      <a:lnTo>
                        <a:pt x="507" y="269"/>
                      </a:lnTo>
                      <a:lnTo>
                        <a:pt x="488" y="272"/>
                      </a:lnTo>
                      <a:lnTo>
                        <a:pt x="471" y="275"/>
                      </a:lnTo>
                      <a:lnTo>
                        <a:pt x="454" y="276"/>
                      </a:lnTo>
                      <a:lnTo>
                        <a:pt x="436" y="278"/>
                      </a:lnTo>
                      <a:lnTo>
                        <a:pt x="420" y="279"/>
                      </a:lnTo>
                      <a:lnTo>
                        <a:pt x="404" y="280"/>
                      </a:lnTo>
                      <a:lnTo>
                        <a:pt x="387" y="280"/>
                      </a:lnTo>
                      <a:lnTo>
                        <a:pt x="371" y="282"/>
                      </a:lnTo>
                      <a:lnTo>
                        <a:pt x="336" y="282"/>
                      </a:lnTo>
                      <a:lnTo>
                        <a:pt x="318" y="280"/>
                      </a:lnTo>
                      <a:lnTo>
                        <a:pt x="299" y="280"/>
                      </a:lnTo>
                      <a:lnTo>
                        <a:pt x="279" y="280"/>
                      </a:lnTo>
                      <a:lnTo>
                        <a:pt x="259" y="279"/>
                      </a:lnTo>
                      <a:lnTo>
                        <a:pt x="237" y="278"/>
                      </a:lnTo>
                      <a:lnTo>
                        <a:pt x="212" y="275"/>
                      </a:lnTo>
                      <a:lnTo>
                        <a:pt x="198" y="275"/>
                      </a:lnTo>
                      <a:lnTo>
                        <a:pt x="183" y="273"/>
                      </a:lnTo>
                      <a:lnTo>
                        <a:pt x="167" y="272"/>
                      </a:lnTo>
                      <a:lnTo>
                        <a:pt x="153" y="269"/>
                      </a:lnTo>
                      <a:lnTo>
                        <a:pt x="138" y="266"/>
                      </a:lnTo>
                      <a:lnTo>
                        <a:pt x="125" y="264"/>
                      </a:lnTo>
                      <a:lnTo>
                        <a:pt x="110" y="260"/>
                      </a:lnTo>
                      <a:lnTo>
                        <a:pt x="97" y="257"/>
                      </a:lnTo>
                      <a:lnTo>
                        <a:pt x="84" y="253"/>
                      </a:lnTo>
                      <a:lnTo>
                        <a:pt x="71" y="250"/>
                      </a:lnTo>
                      <a:lnTo>
                        <a:pt x="58" y="244"/>
                      </a:lnTo>
                      <a:lnTo>
                        <a:pt x="46" y="240"/>
                      </a:lnTo>
                      <a:lnTo>
                        <a:pt x="35" y="235"/>
                      </a:lnTo>
                      <a:lnTo>
                        <a:pt x="22" y="228"/>
                      </a:lnTo>
                      <a:lnTo>
                        <a:pt x="12" y="224"/>
                      </a:lnTo>
                      <a:lnTo>
                        <a:pt x="0" y="216"/>
                      </a:lnTo>
                      <a:lnTo>
                        <a:pt x="12" y="205"/>
                      </a:lnTo>
                      <a:lnTo>
                        <a:pt x="22" y="193"/>
                      </a:lnTo>
                      <a:lnTo>
                        <a:pt x="35" y="182"/>
                      </a:lnTo>
                      <a:lnTo>
                        <a:pt x="48" y="171"/>
                      </a:lnTo>
                      <a:lnTo>
                        <a:pt x="61" y="160"/>
                      </a:lnTo>
                      <a:lnTo>
                        <a:pt x="74" y="150"/>
                      </a:lnTo>
                      <a:lnTo>
                        <a:pt x="90" y="139"/>
                      </a:lnTo>
                      <a:lnTo>
                        <a:pt x="105" y="129"/>
                      </a:lnTo>
                      <a:lnTo>
                        <a:pt x="121" y="120"/>
                      </a:lnTo>
                      <a:lnTo>
                        <a:pt x="137" y="110"/>
                      </a:lnTo>
                      <a:lnTo>
                        <a:pt x="154" y="102"/>
                      </a:lnTo>
                      <a:lnTo>
                        <a:pt x="170" y="93"/>
                      </a:lnTo>
                      <a:lnTo>
                        <a:pt x="189" y="83"/>
                      </a:lnTo>
                      <a:lnTo>
                        <a:pt x="205" y="75"/>
                      </a:lnTo>
                      <a:lnTo>
                        <a:pt x="224" y="67"/>
                      </a:lnTo>
                      <a:lnTo>
                        <a:pt x="243" y="58"/>
                      </a:lnTo>
                      <a:lnTo>
                        <a:pt x="254" y="52"/>
                      </a:lnTo>
                      <a:lnTo>
                        <a:pt x="266" y="48"/>
                      </a:lnTo>
                      <a:lnTo>
                        <a:pt x="279" y="43"/>
                      </a:lnTo>
                      <a:lnTo>
                        <a:pt x="292" y="39"/>
                      </a:lnTo>
                      <a:lnTo>
                        <a:pt x="305" y="35"/>
                      </a:lnTo>
                      <a:lnTo>
                        <a:pt x="317" y="32"/>
                      </a:lnTo>
                      <a:lnTo>
                        <a:pt x="330" y="27"/>
                      </a:lnTo>
                      <a:lnTo>
                        <a:pt x="343" y="24"/>
                      </a:lnTo>
                      <a:lnTo>
                        <a:pt x="356" y="20"/>
                      </a:lnTo>
                      <a:lnTo>
                        <a:pt x="369" y="17"/>
                      </a:lnTo>
                      <a:lnTo>
                        <a:pt x="382" y="14"/>
                      </a:lnTo>
                      <a:lnTo>
                        <a:pt x="395" y="11"/>
                      </a:lnTo>
                      <a:lnTo>
                        <a:pt x="409" y="8"/>
                      </a:lnTo>
                      <a:lnTo>
                        <a:pt x="422" y="6"/>
                      </a:lnTo>
                      <a:lnTo>
                        <a:pt x="433" y="3"/>
                      </a:lnTo>
                      <a:lnTo>
                        <a:pt x="446" y="0"/>
                      </a:lnTo>
                      <a:lnTo>
                        <a:pt x="462" y="0"/>
                      </a:lnTo>
                      <a:lnTo>
                        <a:pt x="480" y="1"/>
                      </a:lnTo>
                      <a:lnTo>
                        <a:pt x="497" y="1"/>
                      </a:lnTo>
                      <a:lnTo>
                        <a:pt x="513" y="1"/>
                      </a:lnTo>
                      <a:lnTo>
                        <a:pt x="529" y="1"/>
                      </a:lnTo>
                      <a:lnTo>
                        <a:pt x="545" y="1"/>
                      </a:lnTo>
                      <a:lnTo>
                        <a:pt x="563" y="1"/>
                      </a:lnTo>
                      <a:lnTo>
                        <a:pt x="579" y="3"/>
                      </a:lnTo>
                      <a:lnTo>
                        <a:pt x="595" y="3"/>
                      </a:lnTo>
                      <a:lnTo>
                        <a:pt x="612" y="3"/>
                      </a:lnTo>
                      <a:lnTo>
                        <a:pt x="628" y="3"/>
                      </a:lnTo>
                      <a:lnTo>
                        <a:pt x="646" y="3"/>
                      </a:lnTo>
                      <a:lnTo>
                        <a:pt x="662" y="3"/>
                      </a:lnTo>
                      <a:lnTo>
                        <a:pt x="678" y="4"/>
                      </a:lnTo>
                      <a:lnTo>
                        <a:pt x="711" y="4"/>
                      </a:lnTo>
                      <a:lnTo>
                        <a:pt x="727" y="4"/>
                      </a:lnTo>
                      <a:lnTo>
                        <a:pt x="744" y="4"/>
                      </a:lnTo>
                      <a:lnTo>
                        <a:pt x="760" y="6"/>
                      </a:lnTo>
                      <a:lnTo>
                        <a:pt x="778" y="6"/>
                      </a:lnTo>
                      <a:lnTo>
                        <a:pt x="794" y="6"/>
                      </a:lnTo>
                      <a:lnTo>
                        <a:pt x="810" y="6"/>
                      </a:lnTo>
                      <a:lnTo>
                        <a:pt x="826" y="6"/>
                      </a:lnTo>
                      <a:lnTo>
                        <a:pt x="843" y="6"/>
                      </a:lnTo>
                      <a:lnTo>
                        <a:pt x="859" y="7"/>
                      </a:lnTo>
                      <a:lnTo>
                        <a:pt x="877" y="7"/>
                      </a:lnTo>
                      <a:lnTo>
                        <a:pt x="893" y="7"/>
                      </a:lnTo>
                      <a:lnTo>
                        <a:pt x="909" y="7"/>
                      </a:lnTo>
                      <a:lnTo>
                        <a:pt x="926" y="8"/>
                      </a:lnTo>
                      <a:lnTo>
                        <a:pt x="942" y="8"/>
                      </a:lnTo>
                      <a:lnTo>
                        <a:pt x="958" y="8"/>
                      </a:lnTo>
                      <a:lnTo>
                        <a:pt x="976" y="8"/>
                      </a:lnTo>
                      <a:lnTo>
                        <a:pt x="994" y="11"/>
                      </a:lnTo>
                      <a:lnTo>
                        <a:pt x="1012" y="14"/>
                      </a:lnTo>
                      <a:lnTo>
                        <a:pt x="1031" y="17"/>
                      </a:lnTo>
                      <a:lnTo>
                        <a:pt x="1048" y="20"/>
                      </a:lnTo>
                      <a:lnTo>
                        <a:pt x="1066" y="22"/>
                      </a:lnTo>
                      <a:lnTo>
                        <a:pt x="1082" y="24"/>
                      </a:lnTo>
                      <a:lnTo>
                        <a:pt x="1099" y="29"/>
                      </a:lnTo>
                      <a:lnTo>
                        <a:pt x="1117" y="32"/>
                      </a:lnTo>
                      <a:lnTo>
                        <a:pt x="1131" y="36"/>
                      </a:lnTo>
                      <a:lnTo>
                        <a:pt x="1147" y="40"/>
                      </a:lnTo>
                      <a:lnTo>
                        <a:pt x="1163" y="46"/>
                      </a:lnTo>
                      <a:lnTo>
                        <a:pt x="1179" y="52"/>
                      </a:lnTo>
                      <a:lnTo>
                        <a:pt x="1194" y="58"/>
                      </a:lnTo>
                      <a:lnTo>
                        <a:pt x="1208" y="65"/>
                      </a:lnTo>
                      <a:lnTo>
                        <a:pt x="1224" y="72"/>
                      </a:lnTo>
                      <a:lnTo>
                        <a:pt x="1239" y="81"/>
                      </a:lnTo>
                      <a:lnTo>
                        <a:pt x="1252" y="90"/>
                      </a:lnTo>
                      <a:lnTo>
                        <a:pt x="1263" y="97"/>
                      </a:lnTo>
                      <a:lnTo>
                        <a:pt x="1277" y="106"/>
                      </a:lnTo>
                      <a:lnTo>
                        <a:pt x="1288" y="115"/>
                      </a:lnTo>
                      <a:lnTo>
                        <a:pt x="1300" y="125"/>
                      </a:lnTo>
                      <a:lnTo>
                        <a:pt x="1310" y="134"/>
                      </a:lnTo>
                      <a:lnTo>
                        <a:pt x="1320" y="144"/>
                      </a:lnTo>
                      <a:lnTo>
                        <a:pt x="1330" y="154"/>
                      </a:lnTo>
                      <a:lnTo>
                        <a:pt x="1341" y="166"/>
                      </a:lnTo>
                      <a:lnTo>
                        <a:pt x="1349" y="179"/>
                      </a:lnTo>
                      <a:lnTo>
                        <a:pt x="1358" y="190"/>
                      </a:lnTo>
                      <a:lnTo>
                        <a:pt x="1367" y="205"/>
                      </a:lnTo>
                      <a:lnTo>
                        <a:pt x="1375" y="221"/>
                      </a:lnTo>
                      <a:lnTo>
                        <a:pt x="1383" y="238"/>
                      </a:lnTo>
                      <a:lnTo>
                        <a:pt x="1391" y="256"/>
                      </a:lnTo>
                      <a:lnTo>
                        <a:pt x="1399" y="275"/>
                      </a:lnTo>
                      <a:lnTo>
                        <a:pt x="1375" y="278"/>
                      </a:lnTo>
                      <a:lnTo>
                        <a:pt x="1352" y="279"/>
                      </a:lnTo>
                      <a:lnTo>
                        <a:pt x="1329" y="280"/>
                      </a:lnTo>
                      <a:lnTo>
                        <a:pt x="1306" y="280"/>
                      </a:lnTo>
                      <a:lnTo>
                        <a:pt x="1281" y="282"/>
                      </a:lnTo>
                      <a:lnTo>
                        <a:pt x="1256" y="282"/>
                      </a:lnTo>
                      <a:lnTo>
                        <a:pt x="1233" y="282"/>
                      </a:lnTo>
                      <a:lnTo>
                        <a:pt x="1208" y="282"/>
                      </a:lnTo>
                      <a:lnTo>
                        <a:pt x="1182" y="282"/>
                      </a:lnTo>
                      <a:lnTo>
                        <a:pt x="1157" y="280"/>
                      </a:lnTo>
                      <a:lnTo>
                        <a:pt x="1133" y="280"/>
                      </a:lnTo>
                      <a:lnTo>
                        <a:pt x="1108" y="279"/>
                      </a:lnTo>
                      <a:lnTo>
                        <a:pt x="1083" y="276"/>
                      </a:lnTo>
                      <a:lnTo>
                        <a:pt x="1058" y="275"/>
                      </a:lnTo>
                      <a:lnTo>
                        <a:pt x="1034" y="272"/>
                      </a:lnTo>
                      <a:lnTo>
                        <a:pt x="1010" y="269"/>
                      </a:lnTo>
                      <a:lnTo>
                        <a:pt x="990" y="267"/>
                      </a:lnTo>
                      <a:lnTo>
                        <a:pt x="970" y="264"/>
                      </a:lnTo>
                      <a:lnTo>
                        <a:pt x="948" y="262"/>
                      </a:lnTo>
                      <a:lnTo>
                        <a:pt x="926" y="260"/>
                      </a:lnTo>
                      <a:lnTo>
                        <a:pt x="906" y="257"/>
                      </a:lnTo>
                      <a:lnTo>
                        <a:pt x="884" y="254"/>
                      </a:lnTo>
                      <a:lnTo>
                        <a:pt x="862" y="251"/>
                      </a:lnTo>
                      <a:lnTo>
                        <a:pt x="840" y="247"/>
                      </a:lnTo>
                      <a:lnTo>
                        <a:pt x="820" y="243"/>
                      </a:lnTo>
                      <a:lnTo>
                        <a:pt x="800" y="238"/>
                      </a:lnTo>
                      <a:lnTo>
                        <a:pt x="781" y="232"/>
                      </a:lnTo>
                      <a:lnTo>
                        <a:pt x="763" y="225"/>
                      </a:lnTo>
                      <a:lnTo>
                        <a:pt x="749" y="218"/>
                      </a:lnTo>
                      <a:lnTo>
                        <a:pt x="734" y="211"/>
                      </a:lnTo>
                      <a:lnTo>
                        <a:pt x="723" y="200"/>
                      </a:lnTo>
                      <a:lnTo>
                        <a:pt x="712" y="190"/>
                      </a:lnTo>
                      <a:close/>
                    </a:path>
                  </a:pathLst>
                </a:custGeom>
                <a:solidFill>
                  <a:srgbClr val="AB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8" name="Freeform 45"/>
                <p:cNvSpPr>
                  <a:spLocks/>
                </p:cNvSpPr>
                <p:nvPr/>
              </p:nvSpPr>
              <p:spPr bwMode="auto">
                <a:xfrm>
                  <a:off x="5122" y="3542"/>
                  <a:ext cx="72" cy="33"/>
                </a:xfrm>
                <a:custGeom>
                  <a:avLst/>
                  <a:gdLst>
                    <a:gd name="T0" fmla="*/ 3 w 215"/>
                    <a:gd name="T1" fmla="*/ 98 h 98"/>
                    <a:gd name="T2" fmla="*/ 17 w 215"/>
                    <a:gd name="T3" fmla="*/ 97 h 98"/>
                    <a:gd name="T4" fmla="*/ 32 w 215"/>
                    <a:gd name="T5" fmla="*/ 94 h 98"/>
                    <a:gd name="T6" fmla="*/ 46 w 215"/>
                    <a:gd name="T7" fmla="*/ 91 h 98"/>
                    <a:gd name="T8" fmla="*/ 61 w 215"/>
                    <a:gd name="T9" fmla="*/ 88 h 98"/>
                    <a:gd name="T10" fmla="*/ 76 w 215"/>
                    <a:gd name="T11" fmla="*/ 85 h 98"/>
                    <a:gd name="T12" fmla="*/ 90 w 215"/>
                    <a:gd name="T13" fmla="*/ 81 h 98"/>
                    <a:gd name="T14" fmla="*/ 105 w 215"/>
                    <a:gd name="T15" fmla="*/ 77 h 98"/>
                    <a:gd name="T16" fmla="*/ 119 w 215"/>
                    <a:gd name="T17" fmla="*/ 71 h 98"/>
                    <a:gd name="T18" fmla="*/ 132 w 215"/>
                    <a:gd name="T19" fmla="*/ 66 h 98"/>
                    <a:gd name="T20" fmla="*/ 147 w 215"/>
                    <a:gd name="T21" fmla="*/ 61 h 98"/>
                    <a:gd name="T22" fmla="*/ 160 w 215"/>
                    <a:gd name="T23" fmla="*/ 55 h 98"/>
                    <a:gd name="T24" fmla="*/ 172 w 215"/>
                    <a:gd name="T25" fmla="*/ 48 h 98"/>
                    <a:gd name="T26" fmla="*/ 183 w 215"/>
                    <a:gd name="T27" fmla="*/ 40 h 98"/>
                    <a:gd name="T28" fmla="*/ 195 w 215"/>
                    <a:gd name="T29" fmla="*/ 33 h 98"/>
                    <a:gd name="T30" fmla="*/ 205 w 215"/>
                    <a:gd name="T31" fmla="*/ 26 h 98"/>
                    <a:gd name="T32" fmla="*/ 215 w 215"/>
                    <a:gd name="T33" fmla="*/ 17 h 98"/>
                    <a:gd name="T34" fmla="*/ 198 w 215"/>
                    <a:gd name="T35" fmla="*/ 0 h 98"/>
                    <a:gd name="T36" fmla="*/ 190 w 215"/>
                    <a:gd name="T37" fmla="*/ 7 h 98"/>
                    <a:gd name="T38" fmla="*/ 180 w 215"/>
                    <a:gd name="T39" fmla="*/ 14 h 98"/>
                    <a:gd name="T40" fmla="*/ 172 w 215"/>
                    <a:gd name="T41" fmla="*/ 21 h 98"/>
                    <a:gd name="T42" fmla="*/ 161 w 215"/>
                    <a:gd name="T43" fmla="*/ 27 h 98"/>
                    <a:gd name="T44" fmla="*/ 148 w 215"/>
                    <a:gd name="T45" fmla="*/ 33 h 98"/>
                    <a:gd name="T46" fmla="*/ 137 w 215"/>
                    <a:gd name="T47" fmla="*/ 39 h 98"/>
                    <a:gd name="T48" fmla="*/ 124 w 215"/>
                    <a:gd name="T49" fmla="*/ 45 h 98"/>
                    <a:gd name="T50" fmla="*/ 112 w 215"/>
                    <a:gd name="T51" fmla="*/ 49 h 98"/>
                    <a:gd name="T52" fmla="*/ 97 w 215"/>
                    <a:gd name="T53" fmla="*/ 53 h 98"/>
                    <a:gd name="T54" fmla="*/ 83 w 215"/>
                    <a:gd name="T55" fmla="*/ 58 h 98"/>
                    <a:gd name="T56" fmla="*/ 70 w 215"/>
                    <a:gd name="T57" fmla="*/ 62 h 98"/>
                    <a:gd name="T58" fmla="*/ 55 w 215"/>
                    <a:gd name="T59" fmla="*/ 66 h 98"/>
                    <a:gd name="T60" fmla="*/ 41 w 215"/>
                    <a:gd name="T61" fmla="*/ 69 h 98"/>
                    <a:gd name="T62" fmla="*/ 26 w 215"/>
                    <a:gd name="T63" fmla="*/ 71 h 98"/>
                    <a:gd name="T64" fmla="*/ 14 w 215"/>
                    <a:gd name="T65" fmla="*/ 74 h 98"/>
                    <a:gd name="T66" fmla="*/ 0 w 215"/>
                    <a:gd name="T67" fmla="*/ 75 h 98"/>
                    <a:gd name="T68" fmla="*/ 3 w 215"/>
                    <a:gd name="T69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5" h="98">
                      <a:moveTo>
                        <a:pt x="3" y="98"/>
                      </a:moveTo>
                      <a:lnTo>
                        <a:pt x="17" y="97"/>
                      </a:lnTo>
                      <a:lnTo>
                        <a:pt x="32" y="94"/>
                      </a:lnTo>
                      <a:lnTo>
                        <a:pt x="46" y="91"/>
                      </a:lnTo>
                      <a:lnTo>
                        <a:pt x="61" y="88"/>
                      </a:lnTo>
                      <a:lnTo>
                        <a:pt x="76" y="85"/>
                      </a:lnTo>
                      <a:lnTo>
                        <a:pt x="90" y="81"/>
                      </a:lnTo>
                      <a:lnTo>
                        <a:pt x="105" y="77"/>
                      </a:lnTo>
                      <a:lnTo>
                        <a:pt x="119" y="71"/>
                      </a:lnTo>
                      <a:lnTo>
                        <a:pt x="132" y="66"/>
                      </a:lnTo>
                      <a:lnTo>
                        <a:pt x="147" y="61"/>
                      </a:lnTo>
                      <a:lnTo>
                        <a:pt x="160" y="55"/>
                      </a:lnTo>
                      <a:lnTo>
                        <a:pt x="172" y="48"/>
                      </a:lnTo>
                      <a:lnTo>
                        <a:pt x="183" y="40"/>
                      </a:lnTo>
                      <a:lnTo>
                        <a:pt x="195" y="33"/>
                      </a:lnTo>
                      <a:lnTo>
                        <a:pt x="205" y="26"/>
                      </a:lnTo>
                      <a:lnTo>
                        <a:pt x="215" y="17"/>
                      </a:lnTo>
                      <a:lnTo>
                        <a:pt x="198" y="0"/>
                      </a:lnTo>
                      <a:lnTo>
                        <a:pt x="190" y="7"/>
                      </a:lnTo>
                      <a:lnTo>
                        <a:pt x="180" y="14"/>
                      </a:lnTo>
                      <a:lnTo>
                        <a:pt x="172" y="21"/>
                      </a:lnTo>
                      <a:lnTo>
                        <a:pt x="161" y="27"/>
                      </a:lnTo>
                      <a:lnTo>
                        <a:pt x="148" y="33"/>
                      </a:lnTo>
                      <a:lnTo>
                        <a:pt x="137" y="39"/>
                      </a:lnTo>
                      <a:lnTo>
                        <a:pt x="124" y="45"/>
                      </a:lnTo>
                      <a:lnTo>
                        <a:pt x="112" y="49"/>
                      </a:lnTo>
                      <a:lnTo>
                        <a:pt x="97" y="53"/>
                      </a:lnTo>
                      <a:lnTo>
                        <a:pt x="83" y="58"/>
                      </a:lnTo>
                      <a:lnTo>
                        <a:pt x="70" y="62"/>
                      </a:lnTo>
                      <a:lnTo>
                        <a:pt x="55" y="66"/>
                      </a:lnTo>
                      <a:lnTo>
                        <a:pt x="41" y="69"/>
                      </a:lnTo>
                      <a:lnTo>
                        <a:pt x="26" y="71"/>
                      </a:lnTo>
                      <a:lnTo>
                        <a:pt x="14" y="74"/>
                      </a:lnTo>
                      <a:lnTo>
                        <a:pt x="0" y="75"/>
                      </a:lnTo>
                      <a:lnTo>
                        <a:pt x="3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9" name="Freeform 46"/>
                <p:cNvSpPr>
                  <a:spLocks/>
                </p:cNvSpPr>
                <p:nvPr/>
              </p:nvSpPr>
              <p:spPr bwMode="auto">
                <a:xfrm>
                  <a:off x="5024" y="3567"/>
                  <a:ext cx="99" cy="13"/>
                </a:xfrm>
                <a:custGeom>
                  <a:avLst/>
                  <a:gdLst>
                    <a:gd name="T0" fmla="*/ 0 w 297"/>
                    <a:gd name="T1" fmla="*/ 29 h 37"/>
                    <a:gd name="T2" fmla="*/ 25 w 297"/>
                    <a:gd name="T3" fmla="*/ 32 h 37"/>
                    <a:gd name="T4" fmla="*/ 47 w 297"/>
                    <a:gd name="T5" fmla="*/ 32 h 37"/>
                    <a:gd name="T6" fmla="*/ 67 w 297"/>
                    <a:gd name="T7" fmla="*/ 34 h 37"/>
                    <a:gd name="T8" fmla="*/ 87 w 297"/>
                    <a:gd name="T9" fmla="*/ 35 h 37"/>
                    <a:gd name="T10" fmla="*/ 105 w 297"/>
                    <a:gd name="T11" fmla="*/ 35 h 37"/>
                    <a:gd name="T12" fmla="*/ 124 w 297"/>
                    <a:gd name="T13" fmla="*/ 37 h 37"/>
                    <a:gd name="T14" fmla="*/ 159 w 297"/>
                    <a:gd name="T15" fmla="*/ 37 h 37"/>
                    <a:gd name="T16" fmla="*/ 175 w 297"/>
                    <a:gd name="T17" fmla="*/ 35 h 37"/>
                    <a:gd name="T18" fmla="*/ 192 w 297"/>
                    <a:gd name="T19" fmla="*/ 35 h 37"/>
                    <a:gd name="T20" fmla="*/ 208 w 297"/>
                    <a:gd name="T21" fmla="*/ 34 h 37"/>
                    <a:gd name="T22" fmla="*/ 226 w 297"/>
                    <a:gd name="T23" fmla="*/ 32 h 37"/>
                    <a:gd name="T24" fmla="*/ 243 w 297"/>
                    <a:gd name="T25" fmla="*/ 31 h 37"/>
                    <a:gd name="T26" fmla="*/ 259 w 297"/>
                    <a:gd name="T27" fmla="*/ 28 h 37"/>
                    <a:gd name="T28" fmla="*/ 279 w 297"/>
                    <a:gd name="T29" fmla="*/ 26 h 37"/>
                    <a:gd name="T30" fmla="*/ 297 w 297"/>
                    <a:gd name="T31" fmla="*/ 23 h 37"/>
                    <a:gd name="T32" fmla="*/ 294 w 297"/>
                    <a:gd name="T33" fmla="*/ 0 h 37"/>
                    <a:gd name="T34" fmla="*/ 275 w 297"/>
                    <a:gd name="T35" fmla="*/ 3 h 37"/>
                    <a:gd name="T36" fmla="*/ 258 w 297"/>
                    <a:gd name="T37" fmla="*/ 6 h 37"/>
                    <a:gd name="T38" fmla="*/ 240 w 297"/>
                    <a:gd name="T39" fmla="*/ 7 h 37"/>
                    <a:gd name="T40" fmla="*/ 224 w 297"/>
                    <a:gd name="T41" fmla="*/ 9 h 37"/>
                    <a:gd name="T42" fmla="*/ 207 w 297"/>
                    <a:gd name="T43" fmla="*/ 10 h 37"/>
                    <a:gd name="T44" fmla="*/ 191 w 297"/>
                    <a:gd name="T45" fmla="*/ 12 h 37"/>
                    <a:gd name="T46" fmla="*/ 175 w 297"/>
                    <a:gd name="T47" fmla="*/ 12 h 37"/>
                    <a:gd name="T48" fmla="*/ 106 w 297"/>
                    <a:gd name="T49" fmla="*/ 12 h 37"/>
                    <a:gd name="T50" fmla="*/ 87 w 297"/>
                    <a:gd name="T51" fmla="*/ 12 h 37"/>
                    <a:gd name="T52" fmla="*/ 69 w 297"/>
                    <a:gd name="T53" fmla="*/ 10 h 37"/>
                    <a:gd name="T54" fmla="*/ 48 w 297"/>
                    <a:gd name="T55" fmla="*/ 10 h 37"/>
                    <a:gd name="T56" fmla="*/ 25 w 297"/>
                    <a:gd name="T57" fmla="*/ 9 h 37"/>
                    <a:gd name="T58" fmla="*/ 2 w 297"/>
                    <a:gd name="T59" fmla="*/ 7 h 37"/>
                    <a:gd name="T60" fmla="*/ 0 w 297"/>
                    <a:gd name="T61" fmla="*/ 2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97" h="37">
                      <a:moveTo>
                        <a:pt x="0" y="29"/>
                      </a:moveTo>
                      <a:lnTo>
                        <a:pt x="25" y="32"/>
                      </a:lnTo>
                      <a:lnTo>
                        <a:pt x="47" y="32"/>
                      </a:lnTo>
                      <a:lnTo>
                        <a:pt x="67" y="34"/>
                      </a:lnTo>
                      <a:lnTo>
                        <a:pt x="87" y="35"/>
                      </a:lnTo>
                      <a:lnTo>
                        <a:pt x="105" y="35"/>
                      </a:lnTo>
                      <a:lnTo>
                        <a:pt x="124" y="37"/>
                      </a:lnTo>
                      <a:lnTo>
                        <a:pt x="159" y="37"/>
                      </a:lnTo>
                      <a:lnTo>
                        <a:pt x="175" y="35"/>
                      </a:lnTo>
                      <a:lnTo>
                        <a:pt x="192" y="35"/>
                      </a:lnTo>
                      <a:lnTo>
                        <a:pt x="208" y="34"/>
                      </a:lnTo>
                      <a:lnTo>
                        <a:pt x="226" y="32"/>
                      </a:lnTo>
                      <a:lnTo>
                        <a:pt x="243" y="31"/>
                      </a:lnTo>
                      <a:lnTo>
                        <a:pt x="259" y="28"/>
                      </a:lnTo>
                      <a:lnTo>
                        <a:pt x="279" y="26"/>
                      </a:lnTo>
                      <a:lnTo>
                        <a:pt x="297" y="23"/>
                      </a:lnTo>
                      <a:lnTo>
                        <a:pt x="294" y="0"/>
                      </a:lnTo>
                      <a:lnTo>
                        <a:pt x="275" y="3"/>
                      </a:lnTo>
                      <a:lnTo>
                        <a:pt x="258" y="6"/>
                      </a:lnTo>
                      <a:lnTo>
                        <a:pt x="240" y="7"/>
                      </a:lnTo>
                      <a:lnTo>
                        <a:pt x="224" y="9"/>
                      </a:lnTo>
                      <a:lnTo>
                        <a:pt x="207" y="10"/>
                      </a:lnTo>
                      <a:lnTo>
                        <a:pt x="191" y="12"/>
                      </a:lnTo>
                      <a:lnTo>
                        <a:pt x="175" y="12"/>
                      </a:lnTo>
                      <a:lnTo>
                        <a:pt x="106" y="12"/>
                      </a:lnTo>
                      <a:lnTo>
                        <a:pt x="87" y="12"/>
                      </a:lnTo>
                      <a:lnTo>
                        <a:pt x="69" y="10"/>
                      </a:lnTo>
                      <a:lnTo>
                        <a:pt x="48" y="10"/>
                      </a:lnTo>
                      <a:lnTo>
                        <a:pt x="25" y="9"/>
                      </a:lnTo>
                      <a:lnTo>
                        <a:pt x="2" y="7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0" name="Freeform 47"/>
                <p:cNvSpPr>
                  <a:spLocks/>
                </p:cNvSpPr>
                <p:nvPr/>
              </p:nvSpPr>
              <p:spPr bwMode="auto">
                <a:xfrm>
                  <a:off x="4950" y="3550"/>
                  <a:ext cx="75" cy="27"/>
                </a:xfrm>
                <a:custGeom>
                  <a:avLst/>
                  <a:gdLst>
                    <a:gd name="T0" fmla="*/ 0 w 223"/>
                    <a:gd name="T1" fmla="*/ 3 h 80"/>
                    <a:gd name="T2" fmla="*/ 3 w 223"/>
                    <a:gd name="T3" fmla="*/ 21 h 80"/>
                    <a:gd name="T4" fmla="*/ 15 w 223"/>
                    <a:gd name="T5" fmla="*/ 28 h 80"/>
                    <a:gd name="T6" fmla="*/ 25 w 223"/>
                    <a:gd name="T7" fmla="*/ 34 h 80"/>
                    <a:gd name="T8" fmla="*/ 38 w 223"/>
                    <a:gd name="T9" fmla="*/ 40 h 80"/>
                    <a:gd name="T10" fmla="*/ 51 w 223"/>
                    <a:gd name="T11" fmla="*/ 45 h 80"/>
                    <a:gd name="T12" fmla="*/ 63 w 223"/>
                    <a:gd name="T13" fmla="*/ 50 h 80"/>
                    <a:gd name="T14" fmla="*/ 76 w 223"/>
                    <a:gd name="T15" fmla="*/ 54 h 80"/>
                    <a:gd name="T16" fmla="*/ 90 w 223"/>
                    <a:gd name="T17" fmla="*/ 60 h 80"/>
                    <a:gd name="T18" fmla="*/ 103 w 223"/>
                    <a:gd name="T19" fmla="*/ 63 h 80"/>
                    <a:gd name="T20" fmla="*/ 117 w 223"/>
                    <a:gd name="T21" fmla="*/ 66 h 80"/>
                    <a:gd name="T22" fmla="*/ 131 w 223"/>
                    <a:gd name="T23" fmla="*/ 69 h 80"/>
                    <a:gd name="T24" fmla="*/ 146 w 223"/>
                    <a:gd name="T25" fmla="*/ 72 h 80"/>
                    <a:gd name="T26" fmla="*/ 160 w 223"/>
                    <a:gd name="T27" fmla="*/ 74 h 80"/>
                    <a:gd name="T28" fmla="*/ 175 w 223"/>
                    <a:gd name="T29" fmla="*/ 76 h 80"/>
                    <a:gd name="T30" fmla="*/ 191 w 223"/>
                    <a:gd name="T31" fmla="*/ 79 h 80"/>
                    <a:gd name="T32" fmla="*/ 205 w 223"/>
                    <a:gd name="T33" fmla="*/ 79 h 80"/>
                    <a:gd name="T34" fmla="*/ 221 w 223"/>
                    <a:gd name="T35" fmla="*/ 80 h 80"/>
                    <a:gd name="T36" fmla="*/ 223 w 223"/>
                    <a:gd name="T37" fmla="*/ 58 h 80"/>
                    <a:gd name="T38" fmla="*/ 208 w 223"/>
                    <a:gd name="T39" fmla="*/ 57 h 80"/>
                    <a:gd name="T40" fmla="*/ 192 w 223"/>
                    <a:gd name="T41" fmla="*/ 56 h 80"/>
                    <a:gd name="T42" fmla="*/ 178 w 223"/>
                    <a:gd name="T43" fmla="*/ 54 h 80"/>
                    <a:gd name="T44" fmla="*/ 163 w 223"/>
                    <a:gd name="T45" fmla="*/ 51 h 80"/>
                    <a:gd name="T46" fmla="*/ 149 w 223"/>
                    <a:gd name="T47" fmla="*/ 48 h 80"/>
                    <a:gd name="T48" fmla="*/ 135 w 223"/>
                    <a:gd name="T49" fmla="*/ 47 h 80"/>
                    <a:gd name="T50" fmla="*/ 122 w 223"/>
                    <a:gd name="T51" fmla="*/ 44 h 80"/>
                    <a:gd name="T52" fmla="*/ 109 w 223"/>
                    <a:gd name="T53" fmla="*/ 40 h 80"/>
                    <a:gd name="T54" fmla="*/ 96 w 223"/>
                    <a:gd name="T55" fmla="*/ 37 h 80"/>
                    <a:gd name="T56" fmla="*/ 83 w 223"/>
                    <a:gd name="T57" fmla="*/ 32 h 80"/>
                    <a:gd name="T58" fmla="*/ 71 w 223"/>
                    <a:gd name="T59" fmla="*/ 28 h 80"/>
                    <a:gd name="T60" fmla="*/ 60 w 223"/>
                    <a:gd name="T61" fmla="*/ 22 h 80"/>
                    <a:gd name="T62" fmla="*/ 48 w 223"/>
                    <a:gd name="T63" fmla="*/ 18 h 80"/>
                    <a:gd name="T64" fmla="*/ 37 w 223"/>
                    <a:gd name="T65" fmla="*/ 12 h 80"/>
                    <a:gd name="T66" fmla="*/ 25 w 223"/>
                    <a:gd name="T67" fmla="*/ 8 h 80"/>
                    <a:gd name="T68" fmla="*/ 15 w 223"/>
                    <a:gd name="T69" fmla="*/ 0 h 80"/>
                    <a:gd name="T70" fmla="*/ 18 w 223"/>
                    <a:gd name="T71" fmla="*/ 19 h 80"/>
                    <a:gd name="T72" fmla="*/ 0 w 223"/>
                    <a:gd name="T73" fmla="*/ 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3" h="80">
                      <a:moveTo>
                        <a:pt x="0" y="3"/>
                      </a:moveTo>
                      <a:lnTo>
                        <a:pt x="3" y="21"/>
                      </a:lnTo>
                      <a:lnTo>
                        <a:pt x="15" y="28"/>
                      </a:lnTo>
                      <a:lnTo>
                        <a:pt x="25" y="34"/>
                      </a:lnTo>
                      <a:lnTo>
                        <a:pt x="38" y="40"/>
                      </a:lnTo>
                      <a:lnTo>
                        <a:pt x="51" y="45"/>
                      </a:lnTo>
                      <a:lnTo>
                        <a:pt x="63" y="50"/>
                      </a:lnTo>
                      <a:lnTo>
                        <a:pt x="76" y="54"/>
                      </a:lnTo>
                      <a:lnTo>
                        <a:pt x="90" y="60"/>
                      </a:lnTo>
                      <a:lnTo>
                        <a:pt x="103" y="63"/>
                      </a:lnTo>
                      <a:lnTo>
                        <a:pt x="117" y="66"/>
                      </a:lnTo>
                      <a:lnTo>
                        <a:pt x="131" y="69"/>
                      </a:lnTo>
                      <a:lnTo>
                        <a:pt x="146" y="72"/>
                      </a:lnTo>
                      <a:lnTo>
                        <a:pt x="160" y="74"/>
                      </a:lnTo>
                      <a:lnTo>
                        <a:pt x="175" y="76"/>
                      </a:lnTo>
                      <a:lnTo>
                        <a:pt x="191" y="79"/>
                      </a:lnTo>
                      <a:lnTo>
                        <a:pt x="205" y="79"/>
                      </a:lnTo>
                      <a:lnTo>
                        <a:pt x="221" y="80"/>
                      </a:lnTo>
                      <a:lnTo>
                        <a:pt x="223" y="58"/>
                      </a:lnTo>
                      <a:lnTo>
                        <a:pt x="208" y="57"/>
                      </a:lnTo>
                      <a:lnTo>
                        <a:pt x="192" y="56"/>
                      </a:lnTo>
                      <a:lnTo>
                        <a:pt x="178" y="54"/>
                      </a:lnTo>
                      <a:lnTo>
                        <a:pt x="163" y="51"/>
                      </a:lnTo>
                      <a:lnTo>
                        <a:pt x="149" y="48"/>
                      </a:lnTo>
                      <a:lnTo>
                        <a:pt x="135" y="47"/>
                      </a:lnTo>
                      <a:lnTo>
                        <a:pt x="122" y="44"/>
                      </a:lnTo>
                      <a:lnTo>
                        <a:pt x="109" y="40"/>
                      </a:lnTo>
                      <a:lnTo>
                        <a:pt x="96" y="37"/>
                      </a:lnTo>
                      <a:lnTo>
                        <a:pt x="83" y="32"/>
                      </a:lnTo>
                      <a:lnTo>
                        <a:pt x="71" y="28"/>
                      </a:lnTo>
                      <a:lnTo>
                        <a:pt x="60" y="22"/>
                      </a:lnTo>
                      <a:lnTo>
                        <a:pt x="48" y="18"/>
                      </a:lnTo>
                      <a:lnTo>
                        <a:pt x="37" y="12"/>
                      </a:lnTo>
                      <a:lnTo>
                        <a:pt x="25" y="8"/>
                      </a:lnTo>
                      <a:lnTo>
                        <a:pt x="15" y="0"/>
                      </a:lnTo>
                      <a:lnTo>
                        <a:pt x="18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1" name="Freeform 48"/>
                <p:cNvSpPr>
                  <a:spLocks/>
                </p:cNvSpPr>
                <p:nvPr/>
              </p:nvSpPr>
              <p:spPr bwMode="auto">
                <a:xfrm>
                  <a:off x="4950" y="3498"/>
                  <a:ext cx="86" cy="59"/>
                </a:xfrm>
                <a:custGeom>
                  <a:avLst/>
                  <a:gdLst>
                    <a:gd name="T0" fmla="*/ 246 w 256"/>
                    <a:gd name="T1" fmla="*/ 0 h 177"/>
                    <a:gd name="T2" fmla="*/ 228 w 256"/>
                    <a:gd name="T3" fmla="*/ 8 h 177"/>
                    <a:gd name="T4" fmla="*/ 210 w 256"/>
                    <a:gd name="T5" fmla="*/ 16 h 177"/>
                    <a:gd name="T6" fmla="*/ 192 w 256"/>
                    <a:gd name="T7" fmla="*/ 24 h 177"/>
                    <a:gd name="T8" fmla="*/ 175 w 256"/>
                    <a:gd name="T9" fmla="*/ 35 h 177"/>
                    <a:gd name="T10" fmla="*/ 157 w 256"/>
                    <a:gd name="T11" fmla="*/ 43 h 177"/>
                    <a:gd name="T12" fmla="*/ 140 w 256"/>
                    <a:gd name="T13" fmla="*/ 52 h 177"/>
                    <a:gd name="T14" fmla="*/ 124 w 256"/>
                    <a:gd name="T15" fmla="*/ 62 h 177"/>
                    <a:gd name="T16" fmla="*/ 108 w 256"/>
                    <a:gd name="T17" fmla="*/ 72 h 177"/>
                    <a:gd name="T18" fmla="*/ 92 w 256"/>
                    <a:gd name="T19" fmla="*/ 81 h 177"/>
                    <a:gd name="T20" fmla="*/ 77 w 256"/>
                    <a:gd name="T21" fmla="*/ 93 h 177"/>
                    <a:gd name="T22" fmla="*/ 63 w 256"/>
                    <a:gd name="T23" fmla="*/ 103 h 177"/>
                    <a:gd name="T24" fmla="*/ 48 w 256"/>
                    <a:gd name="T25" fmla="*/ 113 h 177"/>
                    <a:gd name="T26" fmla="*/ 35 w 256"/>
                    <a:gd name="T27" fmla="*/ 125 h 177"/>
                    <a:gd name="T28" fmla="*/ 22 w 256"/>
                    <a:gd name="T29" fmla="*/ 136 h 177"/>
                    <a:gd name="T30" fmla="*/ 12 w 256"/>
                    <a:gd name="T31" fmla="*/ 148 h 177"/>
                    <a:gd name="T32" fmla="*/ 0 w 256"/>
                    <a:gd name="T33" fmla="*/ 161 h 177"/>
                    <a:gd name="T34" fmla="*/ 18 w 256"/>
                    <a:gd name="T35" fmla="*/ 177 h 177"/>
                    <a:gd name="T36" fmla="*/ 28 w 256"/>
                    <a:gd name="T37" fmla="*/ 164 h 177"/>
                    <a:gd name="T38" fmla="*/ 39 w 256"/>
                    <a:gd name="T39" fmla="*/ 154 h 177"/>
                    <a:gd name="T40" fmla="*/ 51 w 256"/>
                    <a:gd name="T41" fmla="*/ 142 h 177"/>
                    <a:gd name="T42" fmla="*/ 63 w 256"/>
                    <a:gd name="T43" fmla="*/ 132 h 177"/>
                    <a:gd name="T44" fmla="*/ 77 w 256"/>
                    <a:gd name="T45" fmla="*/ 120 h 177"/>
                    <a:gd name="T46" fmla="*/ 90 w 256"/>
                    <a:gd name="T47" fmla="*/ 112 h 177"/>
                    <a:gd name="T48" fmla="*/ 105 w 256"/>
                    <a:gd name="T49" fmla="*/ 102 h 177"/>
                    <a:gd name="T50" fmla="*/ 119 w 256"/>
                    <a:gd name="T51" fmla="*/ 91 h 177"/>
                    <a:gd name="T52" fmla="*/ 135 w 256"/>
                    <a:gd name="T53" fmla="*/ 83 h 177"/>
                    <a:gd name="T54" fmla="*/ 151 w 256"/>
                    <a:gd name="T55" fmla="*/ 72 h 177"/>
                    <a:gd name="T56" fmla="*/ 167 w 256"/>
                    <a:gd name="T57" fmla="*/ 64 h 177"/>
                    <a:gd name="T58" fmla="*/ 185 w 256"/>
                    <a:gd name="T59" fmla="*/ 55 h 177"/>
                    <a:gd name="T60" fmla="*/ 202 w 256"/>
                    <a:gd name="T61" fmla="*/ 46 h 177"/>
                    <a:gd name="T62" fmla="*/ 220 w 256"/>
                    <a:gd name="T63" fmla="*/ 38 h 177"/>
                    <a:gd name="T64" fmla="*/ 237 w 256"/>
                    <a:gd name="T65" fmla="*/ 30 h 177"/>
                    <a:gd name="T66" fmla="*/ 256 w 256"/>
                    <a:gd name="T67" fmla="*/ 20 h 177"/>
                    <a:gd name="T68" fmla="*/ 246 w 256"/>
                    <a:gd name="T6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" h="177">
                      <a:moveTo>
                        <a:pt x="246" y="0"/>
                      </a:moveTo>
                      <a:lnTo>
                        <a:pt x="228" y="8"/>
                      </a:lnTo>
                      <a:lnTo>
                        <a:pt x="210" y="16"/>
                      </a:lnTo>
                      <a:lnTo>
                        <a:pt x="192" y="24"/>
                      </a:lnTo>
                      <a:lnTo>
                        <a:pt x="175" y="35"/>
                      </a:lnTo>
                      <a:lnTo>
                        <a:pt x="157" y="43"/>
                      </a:lnTo>
                      <a:lnTo>
                        <a:pt x="140" y="52"/>
                      </a:lnTo>
                      <a:lnTo>
                        <a:pt x="124" y="62"/>
                      </a:lnTo>
                      <a:lnTo>
                        <a:pt x="108" y="72"/>
                      </a:lnTo>
                      <a:lnTo>
                        <a:pt x="92" y="81"/>
                      </a:lnTo>
                      <a:lnTo>
                        <a:pt x="77" y="93"/>
                      </a:lnTo>
                      <a:lnTo>
                        <a:pt x="63" y="103"/>
                      </a:lnTo>
                      <a:lnTo>
                        <a:pt x="48" y="113"/>
                      </a:lnTo>
                      <a:lnTo>
                        <a:pt x="35" y="125"/>
                      </a:lnTo>
                      <a:lnTo>
                        <a:pt x="22" y="136"/>
                      </a:lnTo>
                      <a:lnTo>
                        <a:pt x="12" y="148"/>
                      </a:lnTo>
                      <a:lnTo>
                        <a:pt x="0" y="161"/>
                      </a:lnTo>
                      <a:lnTo>
                        <a:pt x="18" y="177"/>
                      </a:lnTo>
                      <a:lnTo>
                        <a:pt x="28" y="164"/>
                      </a:lnTo>
                      <a:lnTo>
                        <a:pt x="39" y="154"/>
                      </a:lnTo>
                      <a:lnTo>
                        <a:pt x="51" y="142"/>
                      </a:lnTo>
                      <a:lnTo>
                        <a:pt x="63" y="132"/>
                      </a:lnTo>
                      <a:lnTo>
                        <a:pt x="77" y="120"/>
                      </a:lnTo>
                      <a:lnTo>
                        <a:pt x="90" y="112"/>
                      </a:lnTo>
                      <a:lnTo>
                        <a:pt x="105" y="102"/>
                      </a:lnTo>
                      <a:lnTo>
                        <a:pt x="119" y="91"/>
                      </a:lnTo>
                      <a:lnTo>
                        <a:pt x="135" y="83"/>
                      </a:lnTo>
                      <a:lnTo>
                        <a:pt x="151" y="72"/>
                      </a:lnTo>
                      <a:lnTo>
                        <a:pt x="167" y="64"/>
                      </a:lnTo>
                      <a:lnTo>
                        <a:pt x="185" y="55"/>
                      </a:lnTo>
                      <a:lnTo>
                        <a:pt x="202" y="46"/>
                      </a:lnTo>
                      <a:lnTo>
                        <a:pt x="220" y="38"/>
                      </a:lnTo>
                      <a:lnTo>
                        <a:pt x="237" y="30"/>
                      </a:lnTo>
                      <a:lnTo>
                        <a:pt x="256" y="20"/>
                      </a:lnTo>
                      <a:lnTo>
                        <a:pt x="2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2" name="Freeform 49"/>
                <p:cNvSpPr>
                  <a:spLocks/>
                </p:cNvSpPr>
                <p:nvPr/>
              </p:nvSpPr>
              <p:spPr bwMode="auto">
                <a:xfrm>
                  <a:off x="5032" y="3478"/>
                  <a:ext cx="71" cy="26"/>
                </a:xfrm>
                <a:custGeom>
                  <a:avLst/>
                  <a:gdLst>
                    <a:gd name="T0" fmla="*/ 209 w 212"/>
                    <a:gd name="T1" fmla="*/ 0 h 80"/>
                    <a:gd name="T2" fmla="*/ 208 w 212"/>
                    <a:gd name="T3" fmla="*/ 0 h 80"/>
                    <a:gd name="T4" fmla="*/ 195 w 212"/>
                    <a:gd name="T5" fmla="*/ 3 h 80"/>
                    <a:gd name="T6" fmla="*/ 182 w 212"/>
                    <a:gd name="T7" fmla="*/ 6 h 80"/>
                    <a:gd name="T8" fmla="*/ 169 w 212"/>
                    <a:gd name="T9" fmla="*/ 9 h 80"/>
                    <a:gd name="T10" fmla="*/ 156 w 212"/>
                    <a:gd name="T11" fmla="*/ 12 h 80"/>
                    <a:gd name="T12" fmla="*/ 142 w 212"/>
                    <a:gd name="T13" fmla="*/ 15 h 80"/>
                    <a:gd name="T14" fmla="*/ 129 w 212"/>
                    <a:gd name="T15" fmla="*/ 18 h 80"/>
                    <a:gd name="T16" fmla="*/ 116 w 212"/>
                    <a:gd name="T17" fmla="*/ 22 h 80"/>
                    <a:gd name="T18" fmla="*/ 103 w 212"/>
                    <a:gd name="T19" fmla="*/ 25 h 80"/>
                    <a:gd name="T20" fmla="*/ 90 w 212"/>
                    <a:gd name="T21" fmla="*/ 28 h 80"/>
                    <a:gd name="T22" fmla="*/ 77 w 212"/>
                    <a:gd name="T23" fmla="*/ 32 h 80"/>
                    <a:gd name="T24" fmla="*/ 64 w 212"/>
                    <a:gd name="T25" fmla="*/ 36 h 80"/>
                    <a:gd name="T26" fmla="*/ 51 w 212"/>
                    <a:gd name="T27" fmla="*/ 41 h 80"/>
                    <a:gd name="T28" fmla="*/ 39 w 212"/>
                    <a:gd name="T29" fmla="*/ 45 h 80"/>
                    <a:gd name="T30" fmla="*/ 25 w 212"/>
                    <a:gd name="T31" fmla="*/ 50 h 80"/>
                    <a:gd name="T32" fmla="*/ 13 w 212"/>
                    <a:gd name="T33" fmla="*/ 54 h 80"/>
                    <a:gd name="T34" fmla="*/ 0 w 212"/>
                    <a:gd name="T35" fmla="*/ 60 h 80"/>
                    <a:gd name="T36" fmla="*/ 10 w 212"/>
                    <a:gd name="T37" fmla="*/ 80 h 80"/>
                    <a:gd name="T38" fmla="*/ 22 w 212"/>
                    <a:gd name="T39" fmla="*/ 76 h 80"/>
                    <a:gd name="T40" fmla="*/ 33 w 212"/>
                    <a:gd name="T41" fmla="*/ 70 h 80"/>
                    <a:gd name="T42" fmla="*/ 45 w 212"/>
                    <a:gd name="T43" fmla="*/ 67 h 80"/>
                    <a:gd name="T44" fmla="*/ 58 w 212"/>
                    <a:gd name="T45" fmla="*/ 63 h 80"/>
                    <a:gd name="T46" fmla="*/ 71 w 212"/>
                    <a:gd name="T47" fmla="*/ 58 h 80"/>
                    <a:gd name="T48" fmla="*/ 84 w 212"/>
                    <a:gd name="T49" fmla="*/ 54 h 80"/>
                    <a:gd name="T50" fmla="*/ 96 w 212"/>
                    <a:gd name="T51" fmla="*/ 51 h 80"/>
                    <a:gd name="T52" fmla="*/ 109 w 212"/>
                    <a:gd name="T53" fmla="*/ 47 h 80"/>
                    <a:gd name="T54" fmla="*/ 122 w 212"/>
                    <a:gd name="T55" fmla="*/ 44 h 80"/>
                    <a:gd name="T56" fmla="*/ 135 w 212"/>
                    <a:gd name="T57" fmla="*/ 41 h 80"/>
                    <a:gd name="T58" fmla="*/ 148 w 212"/>
                    <a:gd name="T59" fmla="*/ 38 h 80"/>
                    <a:gd name="T60" fmla="*/ 161 w 212"/>
                    <a:gd name="T61" fmla="*/ 34 h 80"/>
                    <a:gd name="T62" fmla="*/ 173 w 212"/>
                    <a:gd name="T63" fmla="*/ 32 h 80"/>
                    <a:gd name="T64" fmla="*/ 186 w 212"/>
                    <a:gd name="T65" fmla="*/ 29 h 80"/>
                    <a:gd name="T66" fmla="*/ 199 w 212"/>
                    <a:gd name="T67" fmla="*/ 26 h 80"/>
                    <a:gd name="T68" fmla="*/ 212 w 212"/>
                    <a:gd name="T69" fmla="*/ 23 h 80"/>
                    <a:gd name="T70" fmla="*/ 209 w 212"/>
                    <a:gd name="T71" fmla="*/ 23 h 80"/>
                    <a:gd name="T72" fmla="*/ 209 w 212"/>
                    <a:gd name="T73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2" h="80">
                      <a:moveTo>
                        <a:pt x="209" y="0"/>
                      </a:moveTo>
                      <a:lnTo>
                        <a:pt x="208" y="0"/>
                      </a:lnTo>
                      <a:lnTo>
                        <a:pt x="195" y="3"/>
                      </a:lnTo>
                      <a:lnTo>
                        <a:pt x="182" y="6"/>
                      </a:lnTo>
                      <a:lnTo>
                        <a:pt x="169" y="9"/>
                      </a:lnTo>
                      <a:lnTo>
                        <a:pt x="156" y="12"/>
                      </a:lnTo>
                      <a:lnTo>
                        <a:pt x="142" y="15"/>
                      </a:lnTo>
                      <a:lnTo>
                        <a:pt x="129" y="18"/>
                      </a:lnTo>
                      <a:lnTo>
                        <a:pt x="116" y="22"/>
                      </a:lnTo>
                      <a:lnTo>
                        <a:pt x="103" y="25"/>
                      </a:lnTo>
                      <a:lnTo>
                        <a:pt x="90" y="28"/>
                      </a:lnTo>
                      <a:lnTo>
                        <a:pt x="77" y="32"/>
                      </a:lnTo>
                      <a:lnTo>
                        <a:pt x="64" y="36"/>
                      </a:lnTo>
                      <a:lnTo>
                        <a:pt x="51" y="41"/>
                      </a:lnTo>
                      <a:lnTo>
                        <a:pt x="39" y="45"/>
                      </a:lnTo>
                      <a:lnTo>
                        <a:pt x="25" y="50"/>
                      </a:lnTo>
                      <a:lnTo>
                        <a:pt x="13" y="54"/>
                      </a:lnTo>
                      <a:lnTo>
                        <a:pt x="0" y="60"/>
                      </a:lnTo>
                      <a:lnTo>
                        <a:pt x="10" y="80"/>
                      </a:lnTo>
                      <a:lnTo>
                        <a:pt x="22" y="76"/>
                      </a:lnTo>
                      <a:lnTo>
                        <a:pt x="33" y="70"/>
                      </a:lnTo>
                      <a:lnTo>
                        <a:pt x="45" y="67"/>
                      </a:lnTo>
                      <a:lnTo>
                        <a:pt x="58" y="63"/>
                      </a:lnTo>
                      <a:lnTo>
                        <a:pt x="71" y="58"/>
                      </a:lnTo>
                      <a:lnTo>
                        <a:pt x="84" y="54"/>
                      </a:lnTo>
                      <a:lnTo>
                        <a:pt x="96" y="51"/>
                      </a:lnTo>
                      <a:lnTo>
                        <a:pt x="109" y="47"/>
                      </a:lnTo>
                      <a:lnTo>
                        <a:pt x="122" y="44"/>
                      </a:lnTo>
                      <a:lnTo>
                        <a:pt x="135" y="41"/>
                      </a:lnTo>
                      <a:lnTo>
                        <a:pt x="148" y="38"/>
                      </a:lnTo>
                      <a:lnTo>
                        <a:pt x="161" y="34"/>
                      </a:lnTo>
                      <a:lnTo>
                        <a:pt x="173" y="32"/>
                      </a:lnTo>
                      <a:lnTo>
                        <a:pt x="186" y="29"/>
                      </a:lnTo>
                      <a:lnTo>
                        <a:pt x="199" y="26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3" name="Freeform 50"/>
                <p:cNvSpPr>
                  <a:spLocks/>
                </p:cNvSpPr>
                <p:nvPr/>
              </p:nvSpPr>
              <p:spPr bwMode="auto">
                <a:xfrm>
                  <a:off x="5102" y="3478"/>
                  <a:ext cx="177" cy="10"/>
                </a:xfrm>
                <a:custGeom>
                  <a:avLst/>
                  <a:gdLst>
                    <a:gd name="T0" fmla="*/ 512 w 531"/>
                    <a:gd name="T1" fmla="*/ 9 h 32"/>
                    <a:gd name="T2" fmla="*/ 480 w 531"/>
                    <a:gd name="T3" fmla="*/ 9 h 32"/>
                    <a:gd name="T4" fmla="*/ 447 w 531"/>
                    <a:gd name="T5" fmla="*/ 7 h 32"/>
                    <a:gd name="T6" fmla="*/ 413 w 531"/>
                    <a:gd name="T7" fmla="*/ 7 h 32"/>
                    <a:gd name="T8" fmla="*/ 380 w 531"/>
                    <a:gd name="T9" fmla="*/ 7 h 32"/>
                    <a:gd name="T10" fmla="*/ 348 w 531"/>
                    <a:gd name="T11" fmla="*/ 6 h 32"/>
                    <a:gd name="T12" fmla="*/ 314 w 531"/>
                    <a:gd name="T13" fmla="*/ 6 h 32"/>
                    <a:gd name="T14" fmla="*/ 281 w 531"/>
                    <a:gd name="T15" fmla="*/ 4 h 32"/>
                    <a:gd name="T16" fmla="*/ 232 w 531"/>
                    <a:gd name="T17" fmla="*/ 4 h 32"/>
                    <a:gd name="T18" fmla="*/ 200 w 531"/>
                    <a:gd name="T19" fmla="*/ 3 h 32"/>
                    <a:gd name="T20" fmla="*/ 166 w 531"/>
                    <a:gd name="T21" fmla="*/ 3 h 32"/>
                    <a:gd name="T22" fmla="*/ 133 w 531"/>
                    <a:gd name="T23" fmla="*/ 2 h 32"/>
                    <a:gd name="T24" fmla="*/ 99 w 531"/>
                    <a:gd name="T25" fmla="*/ 2 h 32"/>
                    <a:gd name="T26" fmla="*/ 67 w 531"/>
                    <a:gd name="T27" fmla="*/ 2 h 32"/>
                    <a:gd name="T28" fmla="*/ 34 w 531"/>
                    <a:gd name="T29" fmla="*/ 0 h 32"/>
                    <a:gd name="T30" fmla="*/ 0 w 531"/>
                    <a:gd name="T31" fmla="*/ 0 h 32"/>
                    <a:gd name="T32" fmla="*/ 16 w 531"/>
                    <a:gd name="T33" fmla="*/ 23 h 32"/>
                    <a:gd name="T34" fmla="*/ 51 w 531"/>
                    <a:gd name="T35" fmla="*/ 23 h 32"/>
                    <a:gd name="T36" fmla="*/ 83 w 531"/>
                    <a:gd name="T37" fmla="*/ 25 h 32"/>
                    <a:gd name="T38" fmla="*/ 117 w 531"/>
                    <a:gd name="T39" fmla="*/ 25 h 32"/>
                    <a:gd name="T40" fmla="*/ 149 w 531"/>
                    <a:gd name="T41" fmla="*/ 25 h 32"/>
                    <a:gd name="T42" fmla="*/ 182 w 531"/>
                    <a:gd name="T43" fmla="*/ 26 h 32"/>
                    <a:gd name="T44" fmla="*/ 216 w 531"/>
                    <a:gd name="T45" fmla="*/ 26 h 32"/>
                    <a:gd name="T46" fmla="*/ 265 w 531"/>
                    <a:gd name="T47" fmla="*/ 28 h 32"/>
                    <a:gd name="T48" fmla="*/ 298 w 531"/>
                    <a:gd name="T49" fmla="*/ 28 h 32"/>
                    <a:gd name="T50" fmla="*/ 332 w 531"/>
                    <a:gd name="T51" fmla="*/ 29 h 32"/>
                    <a:gd name="T52" fmla="*/ 364 w 531"/>
                    <a:gd name="T53" fmla="*/ 29 h 32"/>
                    <a:gd name="T54" fmla="*/ 397 w 531"/>
                    <a:gd name="T55" fmla="*/ 31 h 32"/>
                    <a:gd name="T56" fmla="*/ 431 w 531"/>
                    <a:gd name="T57" fmla="*/ 31 h 32"/>
                    <a:gd name="T58" fmla="*/ 463 w 531"/>
                    <a:gd name="T59" fmla="*/ 31 h 32"/>
                    <a:gd name="T60" fmla="*/ 496 w 531"/>
                    <a:gd name="T61" fmla="*/ 32 h 32"/>
                    <a:gd name="T62" fmla="*/ 530 w 531"/>
                    <a:gd name="T63" fmla="*/ 32 h 32"/>
                    <a:gd name="T64" fmla="*/ 531 w 531"/>
                    <a:gd name="T6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1" h="32">
                      <a:moveTo>
                        <a:pt x="531" y="9"/>
                      </a:moveTo>
                      <a:lnTo>
                        <a:pt x="512" y="9"/>
                      </a:lnTo>
                      <a:lnTo>
                        <a:pt x="496" y="9"/>
                      </a:lnTo>
                      <a:lnTo>
                        <a:pt x="480" y="9"/>
                      </a:lnTo>
                      <a:lnTo>
                        <a:pt x="463" y="7"/>
                      </a:lnTo>
                      <a:lnTo>
                        <a:pt x="447" y="7"/>
                      </a:lnTo>
                      <a:lnTo>
                        <a:pt x="431" y="7"/>
                      </a:lnTo>
                      <a:lnTo>
                        <a:pt x="413" y="7"/>
                      </a:lnTo>
                      <a:lnTo>
                        <a:pt x="397" y="7"/>
                      </a:lnTo>
                      <a:lnTo>
                        <a:pt x="380" y="7"/>
                      </a:lnTo>
                      <a:lnTo>
                        <a:pt x="364" y="6"/>
                      </a:lnTo>
                      <a:lnTo>
                        <a:pt x="348" y="6"/>
                      </a:lnTo>
                      <a:lnTo>
                        <a:pt x="332" y="6"/>
                      </a:lnTo>
                      <a:lnTo>
                        <a:pt x="314" y="6"/>
                      </a:lnTo>
                      <a:lnTo>
                        <a:pt x="298" y="4"/>
                      </a:lnTo>
                      <a:lnTo>
                        <a:pt x="281" y="4"/>
                      </a:lnTo>
                      <a:lnTo>
                        <a:pt x="265" y="4"/>
                      </a:lnTo>
                      <a:lnTo>
                        <a:pt x="232" y="4"/>
                      </a:lnTo>
                      <a:lnTo>
                        <a:pt x="216" y="3"/>
                      </a:lnTo>
                      <a:lnTo>
                        <a:pt x="200" y="3"/>
                      </a:lnTo>
                      <a:lnTo>
                        <a:pt x="182" y="3"/>
                      </a:lnTo>
                      <a:lnTo>
                        <a:pt x="166" y="3"/>
                      </a:lnTo>
                      <a:lnTo>
                        <a:pt x="149" y="2"/>
                      </a:lnTo>
                      <a:lnTo>
                        <a:pt x="133" y="2"/>
                      </a:lnTo>
                      <a:lnTo>
                        <a:pt x="117" y="2"/>
                      </a:lnTo>
                      <a:lnTo>
                        <a:pt x="99" y="2"/>
                      </a:lnTo>
                      <a:lnTo>
                        <a:pt x="83" y="2"/>
                      </a:lnTo>
                      <a:lnTo>
                        <a:pt x="67" y="2"/>
                      </a:lnTo>
                      <a:lnTo>
                        <a:pt x="51" y="0"/>
                      </a:lnTo>
                      <a:lnTo>
                        <a:pt x="34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16" y="23"/>
                      </a:lnTo>
                      <a:lnTo>
                        <a:pt x="34" y="23"/>
                      </a:lnTo>
                      <a:lnTo>
                        <a:pt x="51" y="23"/>
                      </a:lnTo>
                      <a:lnTo>
                        <a:pt x="67" y="25"/>
                      </a:lnTo>
                      <a:lnTo>
                        <a:pt x="83" y="25"/>
                      </a:lnTo>
                      <a:lnTo>
                        <a:pt x="99" y="25"/>
                      </a:lnTo>
                      <a:lnTo>
                        <a:pt x="117" y="25"/>
                      </a:lnTo>
                      <a:lnTo>
                        <a:pt x="133" y="25"/>
                      </a:lnTo>
                      <a:lnTo>
                        <a:pt x="149" y="25"/>
                      </a:lnTo>
                      <a:lnTo>
                        <a:pt x="166" y="26"/>
                      </a:lnTo>
                      <a:lnTo>
                        <a:pt x="182" y="26"/>
                      </a:lnTo>
                      <a:lnTo>
                        <a:pt x="200" y="26"/>
                      </a:lnTo>
                      <a:lnTo>
                        <a:pt x="216" y="26"/>
                      </a:lnTo>
                      <a:lnTo>
                        <a:pt x="232" y="28"/>
                      </a:lnTo>
                      <a:lnTo>
                        <a:pt x="265" y="28"/>
                      </a:lnTo>
                      <a:lnTo>
                        <a:pt x="281" y="28"/>
                      </a:lnTo>
                      <a:lnTo>
                        <a:pt x="298" y="28"/>
                      </a:lnTo>
                      <a:lnTo>
                        <a:pt x="314" y="29"/>
                      </a:lnTo>
                      <a:lnTo>
                        <a:pt x="332" y="29"/>
                      </a:lnTo>
                      <a:lnTo>
                        <a:pt x="348" y="29"/>
                      </a:lnTo>
                      <a:lnTo>
                        <a:pt x="364" y="29"/>
                      </a:lnTo>
                      <a:lnTo>
                        <a:pt x="380" y="31"/>
                      </a:lnTo>
                      <a:lnTo>
                        <a:pt x="397" y="31"/>
                      </a:lnTo>
                      <a:lnTo>
                        <a:pt x="413" y="31"/>
                      </a:lnTo>
                      <a:lnTo>
                        <a:pt x="431" y="31"/>
                      </a:lnTo>
                      <a:lnTo>
                        <a:pt x="447" y="31"/>
                      </a:lnTo>
                      <a:lnTo>
                        <a:pt x="463" y="31"/>
                      </a:lnTo>
                      <a:lnTo>
                        <a:pt x="480" y="32"/>
                      </a:lnTo>
                      <a:lnTo>
                        <a:pt x="496" y="32"/>
                      </a:lnTo>
                      <a:lnTo>
                        <a:pt x="512" y="32"/>
                      </a:lnTo>
                      <a:lnTo>
                        <a:pt x="530" y="32"/>
                      </a:lnTo>
                      <a:lnTo>
                        <a:pt x="527" y="32"/>
                      </a:lnTo>
                      <a:lnTo>
                        <a:pt x="53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4" name="Freeform 51"/>
                <p:cNvSpPr>
                  <a:spLocks/>
                </p:cNvSpPr>
                <p:nvPr/>
              </p:nvSpPr>
              <p:spPr bwMode="auto">
                <a:xfrm>
                  <a:off x="5278" y="3481"/>
                  <a:ext cx="90" cy="31"/>
                </a:xfrm>
                <a:custGeom>
                  <a:avLst/>
                  <a:gdLst>
                    <a:gd name="T0" fmla="*/ 272 w 272"/>
                    <a:gd name="T1" fmla="*/ 74 h 94"/>
                    <a:gd name="T2" fmla="*/ 256 w 272"/>
                    <a:gd name="T3" fmla="*/ 67 h 94"/>
                    <a:gd name="T4" fmla="*/ 241 w 272"/>
                    <a:gd name="T5" fmla="*/ 58 h 94"/>
                    <a:gd name="T6" fmla="*/ 225 w 272"/>
                    <a:gd name="T7" fmla="*/ 51 h 94"/>
                    <a:gd name="T8" fmla="*/ 209 w 272"/>
                    <a:gd name="T9" fmla="*/ 43 h 94"/>
                    <a:gd name="T10" fmla="*/ 193 w 272"/>
                    <a:gd name="T11" fmla="*/ 38 h 94"/>
                    <a:gd name="T12" fmla="*/ 177 w 272"/>
                    <a:gd name="T13" fmla="*/ 32 h 94"/>
                    <a:gd name="T14" fmla="*/ 161 w 272"/>
                    <a:gd name="T15" fmla="*/ 27 h 94"/>
                    <a:gd name="T16" fmla="*/ 145 w 272"/>
                    <a:gd name="T17" fmla="*/ 23 h 94"/>
                    <a:gd name="T18" fmla="*/ 129 w 272"/>
                    <a:gd name="T19" fmla="*/ 20 h 94"/>
                    <a:gd name="T20" fmla="*/ 112 w 272"/>
                    <a:gd name="T21" fmla="*/ 16 h 94"/>
                    <a:gd name="T22" fmla="*/ 94 w 272"/>
                    <a:gd name="T23" fmla="*/ 13 h 94"/>
                    <a:gd name="T24" fmla="*/ 77 w 272"/>
                    <a:gd name="T25" fmla="*/ 11 h 94"/>
                    <a:gd name="T26" fmla="*/ 59 w 272"/>
                    <a:gd name="T27" fmla="*/ 9 h 94"/>
                    <a:gd name="T28" fmla="*/ 42 w 272"/>
                    <a:gd name="T29" fmla="*/ 6 h 94"/>
                    <a:gd name="T30" fmla="*/ 23 w 272"/>
                    <a:gd name="T31" fmla="*/ 3 h 94"/>
                    <a:gd name="T32" fmla="*/ 4 w 272"/>
                    <a:gd name="T33" fmla="*/ 0 h 94"/>
                    <a:gd name="T34" fmla="*/ 0 w 272"/>
                    <a:gd name="T35" fmla="*/ 23 h 94"/>
                    <a:gd name="T36" fmla="*/ 19 w 272"/>
                    <a:gd name="T37" fmla="*/ 25 h 94"/>
                    <a:gd name="T38" fmla="*/ 37 w 272"/>
                    <a:gd name="T39" fmla="*/ 29 h 94"/>
                    <a:gd name="T40" fmla="*/ 56 w 272"/>
                    <a:gd name="T41" fmla="*/ 30 h 94"/>
                    <a:gd name="T42" fmla="*/ 74 w 272"/>
                    <a:gd name="T43" fmla="*/ 35 h 94"/>
                    <a:gd name="T44" fmla="*/ 91 w 272"/>
                    <a:gd name="T45" fmla="*/ 36 h 94"/>
                    <a:gd name="T46" fmla="*/ 107 w 272"/>
                    <a:gd name="T47" fmla="*/ 39 h 94"/>
                    <a:gd name="T48" fmla="*/ 123 w 272"/>
                    <a:gd name="T49" fmla="*/ 43 h 94"/>
                    <a:gd name="T50" fmla="*/ 139 w 272"/>
                    <a:gd name="T51" fmla="*/ 46 h 94"/>
                    <a:gd name="T52" fmla="*/ 155 w 272"/>
                    <a:gd name="T53" fmla="*/ 51 h 94"/>
                    <a:gd name="T54" fmla="*/ 170 w 272"/>
                    <a:gd name="T55" fmla="*/ 55 h 94"/>
                    <a:gd name="T56" fmla="*/ 186 w 272"/>
                    <a:gd name="T57" fmla="*/ 59 h 94"/>
                    <a:gd name="T58" fmla="*/ 200 w 272"/>
                    <a:gd name="T59" fmla="*/ 65 h 94"/>
                    <a:gd name="T60" fmla="*/ 215 w 272"/>
                    <a:gd name="T61" fmla="*/ 71 h 94"/>
                    <a:gd name="T62" fmla="*/ 229 w 272"/>
                    <a:gd name="T63" fmla="*/ 78 h 94"/>
                    <a:gd name="T64" fmla="*/ 245 w 272"/>
                    <a:gd name="T65" fmla="*/ 86 h 94"/>
                    <a:gd name="T66" fmla="*/ 260 w 272"/>
                    <a:gd name="T67" fmla="*/ 94 h 94"/>
                    <a:gd name="T68" fmla="*/ 272 w 272"/>
                    <a:gd name="T69" fmla="*/ 7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2" h="94">
                      <a:moveTo>
                        <a:pt x="272" y="74"/>
                      </a:moveTo>
                      <a:lnTo>
                        <a:pt x="256" y="67"/>
                      </a:lnTo>
                      <a:lnTo>
                        <a:pt x="241" y="58"/>
                      </a:lnTo>
                      <a:lnTo>
                        <a:pt x="225" y="51"/>
                      </a:lnTo>
                      <a:lnTo>
                        <a:pt x="209" y="43"/>
                      </a:lnTo>
                      <a:lnTo>
                        <a:pt x="193" y="38"/>
                      </a:lnTo>
                      <a:lnTo>
                        <a:pt x="177" y="32"/>
                      </a:lnTo>
                      <a:lnTo>
                        <a:pt x="161" y="27"/>
                      </a:lnTo>
                      <a:lnTo>
                        <a:pt x="145" y="23"/>
                      </a:lnTo>
                      <a:lnTo>
                        <a:pt x="129" y="20"/>
                      </a:lnTo>
                      <a:lnTo>
                        <a:pt x="112" y="16"/>
                      </a:lnTo>
                      <a:lnTo>
                        <a:pt x="94" y="13"/>
                      </a:lnTo>
                      <a:lnTo>
                        <a:pt x="77" y="11"/>
                      </a:lnTo>
                      <a:lnTo>
                        <a:pt x="59" y="9"/>
                      </a:lnTo>
                      <a:lnTo>
                        <a:pt x="42" y="6"/>
                      </a:lnTo>
                      <a:lnTo>
                        <a:pt x="23" y="3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19" y="25"/>
                      </a:lnTo>
                      <a:lnTo>
                        <a:pt x="37" y="29"/>
                      </a:lnTo>
                      <a:lnTo>
                        <a:pt x="56" y="30"/>
                      </a:lnTo>
                      <a:lnTo>
                        <a:pt x="74" y="35"/>
                      </a:lnTo>
                      <a:lnTo>
                        <a:pt x="91" y="36"/>
                      </a:lnTo>
                      <a:lnTo>
                        <a:pt x="107" y="39"/>
                      </a:lnTo>
                      <a:lnTo>
                        <a:pt x="123" y="43"/>
                      </a:lnTo>
                      <a:lnTo>
                        <a:pt x="139" y="46"/>
                      </a:lnTo>
                      <a:lnTo>
                        <a:pt x="155" y="51"/>
                      </a:lnTo>
                      <a:lnTo>
                        <a:pt x="170" y="55"/>
                      </a:lnTo>
                      <a:lnTo>
                        <a:pt x="186" y="59"/>
                      </a:lnTo>
                      <a:lnTo>
                        <a:pt x="200" y="65"/>
                      </a:lnTo>
                      <a:lnTo>
                        <a:pt x="215" y="71"/>
                      </a:lnTo>
                      <a:lnTo>
                        <a:pt x="229" y="78"/>
                      </a:lnTo>
                      <a:lnTo>
                        <a:pt x="245" y="86"/>
                      </a:lnTo>
                      <a:lnTo>
                        <a:pt x="260" y="94"/>
                      </a:lnTo>
                      <a:lnTo>
                        <a:pt x="272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5" name="Freeform 52"/>
                <p:cNvSpPr>
                  <a:spLocks/>
                </p:cNvSpPr>
                <p:nvPr/>
              </p:nvSpPr>
              <p:spPr bwMode="auto">
                <a:xfrm>
                  <a:off x="5364" y="3505"/>
                  <a:ext cx="59" cy="72"/>
                </a:xfrm>
                <a:custGeom>
                  <a:avLst/>
                  <a:gdLst>
                    <a:gd name="T0" fmla="*/ 166 w 177"/>
                    <a:gd name="T1" fmla="*/ 215 h 215"/>
                    <a:gd name="T2" fmla="*/ 177 w 177"/>
                    <a:gd name="T3" fmla="*/ 201 h 215"/>
                    <a:gd name="T4" fmla="*/ 169 w 177"/>
                    <a:gd name="T5" fmla="*/ 180 h 215"/>
                    <a:gd name="T6" fmla="*/ 161 w 177"/>
                    <a:gd name="T7" fmla="*/ 163 h 215"/>
                    <a:gd name="T8" fmla="*/ 153 w 177"/>
                    <a:gd name="T9" fmla="*/ 144 h 215"/>
                    <a:gd name="T10" fmla="*/ 145 w 177"/>
                    <a:gd name="T11" fmla="*/ 128 h 215"/>
                    <a:gd name="T12" fmla="*/ 135 w 177"/>
                    <a:gd name="T13" fmla="*/ 113 h 215"/>
                    <a:gd name="T14" fmla="*/ 126 w 177"/>
                    <a:gd name="T15" fmla="*/ 100 h 215"/>
                    <a:gd name="T16" fmla="*/ 116 w 177"/>
                    <a:gd name="T17" fmla="*/ 87 h 215"/>
                    <a:gd name="T18" fmla="*/ 106 w 177"/>
                    <a:gd name="T19" fmla="*/ 74 h 215"/>
                    <a:gd name="T20" fmla="*/ 96 w 177"/>
                    <a:gd name="T21" fmla="*/ 64 h 215"/>
                    <a:gd name="T22" fmla="*/ 84 w 177"/>
                    <a:gd name="T23" fmla="*/ 54 h 215"/>
                    <a:gd name="T24" fmla="*/ 73 w 177"/>
                    <a:gd name="T25" fmla="*/ 44 h 215"/>
                    <a:gd name="T26" fmla="*/ 62 w 177"/>
                    <a:gd name="T27" fmla="*/ 35 h 215"/>
                    <a:gd name="T28" fmla="*/ 49 w 177"/>
                    <a:gd name="T29" fmla="*/ 26 h 215"/>
                    <a:gd name="T30" fmla="*/ 38 w 177"/>
                    <a:gd name="T31" fmla="*/ 17 h 215"/>
                    <a:gd name="T32" fmla="*/ 25 w 177"/>
                    <a:gd name="T33" fmla="*/ 10 h 215"/>
                    <a:gd name="T34" fmla="*/ 12 w 177"/>
                    <a:gd name="T35" fmla="*/ 0 h 215"/>
                    <a:gd name="T36" fmla="*/ 0 w 177"/>
                    <a:gd name="T37" fmla="*/ 20 h 215"/>
                    <a:gd name="T38" fmla="*/ 12 w 177"/>
                    <a:gd name="T39" fmla="*/ 29 h 215"/>
                    <a:gd name="T40" fmla="*/ 23 w 177"/>
                    <a:gd name="T41" fmla="*/ 36 h 215"/>
                    <a:gd name="T42" fmla="*/ 36 w 177"/>
                    <a:gd name="T43" fmla="*/ 45 h 215"/>
                    <a:gd name="T44" fmla="*/ 48 w 177"/>
                    <a:gd name="T45" fmla="*/ 54 h 215"/>
                    <a:gd name="T46" fmla="*/ 60 w 177"/>
                    <a:gd name="T47" fmla="*/ 63 h 215"/>
                    <a:gd name="T48" fmla="*/ 70 w 177"/>
                    <a:gd name="T49" fmla="*/ 71 h 215"/>
                    <a:gd name="T50" fmla="*/ 78 w 177"/>
                    <a:gd name="T51" fmla="*/ 81 h 215"/>
                    <a:gd name="T52" fmla="*/ 89 w 177"/>
                    <a:gd name="T53" fmla="*/ 90 h 215"/>
                    <a:gd name="T54" fmla="*/ 99 w 177"/>
                    <a:gd name="T55" fmla="*/ 102 h 215"/>
                    <a:gd name="T56" fmla="*/ 108 w 177"/>
                    <a:gd name="T57" fmla="*/ 115 h 215"/>
                    <a:gd name="T58" fmla="*/ 116 w 177"/>
                    <a:gd name="T59" fmla="*/ 127 h 215"/>
                    <a:gd name="T60" fmla="*/ 124 w 177"/>
                    <a:gd name="T61" fmla="*/ 141 h 215"/>
                    <a:gd name="T62" fmla="*/ 132 w 177"/>
                    <a:gd name="T63" fmla="*/ 156 h 215"/>
                    <a:gd name="T64" fmla="*/ 140 w 177"/>
                    <a:gd name="T65" fmla="*/ 172 h 215"/>
                    <a:gd name="T66" fmla="*/ 148 w 177"/>
                    <a:gd name="T67" fmla="*/ 189 h 215"/>
                    <a:gd name="T68" fmla="*/ 156 w 177"/>
                    <a:gd name="T69" fmla="*/ 208 h 215"/>
                    <a:gd name="T70" fmla="*/ 164 w 177"/>
                    <a:gd name="T71" fmla="*/ 193 h 215"/>
                    <a:gd name="T72" fmla="*/ 166 w 177"/>
                    <a:gd name="T73" fmla="*/ 215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7" h="215">
                      <a:moveTo>
                        <a:pt x="166" y="215"/>
                      </a:moveTo>
                      <a:lnTo>
                        <a:pt x="177" y="201"/>
                      </a:lnTo>
                      <a:lnTo>
                        <a:pt x="169" y="180"/>
                      </a:lnTo>
                      <a:lnTo>
                        <a:pt x="161" y="163"/>
                      </a:lnTo>
                      <a:lnTo>
                        <a:pt x="153" y="144"/>
                      </a:lnTo>
                      <a:lnTo>
                        <a:pt x="145" y="128"/>
                      </a:lnTo>
                      <a:lnTo>
                        <a:pt x="135" y="113"/>
                      </a:lnTo>
                      <a:lnTo>
                        <a:pt x="126" y="100"/>
                      </a:lnTo>
                      <a:lnTo>
                        <a:pt x="116" y="87"/>
                      </a:lnTo>
                      <a:lnTo>
                        <a:pt x="106" y="74"/>
                      </a:lnTo>
                      <a:lnTo>
                        <a:pt x="96" y="64"/>
                      </a:lnTo>
                      <a:lnTo>
                        <a:pt x="84" y="54"/>
                      </a:lnTo>
                      <a:lnTo>
                        <a:pt x="73" y="44"/>
                      </a:lnTo>
                      <a:lnTo>
                        <a:pt x="62" y="35"/>
                      </a:lnTo>
                      <a:lnTo>
                        <a:pt x="49" y="26"/>
                      </a:lnTo>
                      <a:lnTo>
                        <a:pt x="38" y="17"/>
                      </a:lnTo>
                      <a:lnTo>
                        <a:pt x="25" y="10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12" y="29"/>
                      </a:lnTo>
                      <a:lnTo>
                        <a:pt x="23" y="36"/>
                      </a:lnTo>
                      <a:lnTo>
                        <a:pt x="36" y="45"/>
                      </a:lnTo>
                      <a:lnTo>
                        <a:pt x="48" y="54"/>
                      </a:lnTo>
                      <a:lnTo>
                        <a:pt x="60" y="63"/>
                      </a:lnTo>
                      <a:lnTo>
                        <a:pt x="70" y="71"/>
                      </a:lnTo>
                      <a:lnTo>
                        <a:pt x="78" y="81"/>
                      </a:lnTo>
                      <a:lnTo>
                        <a:pt x="89" y="90"/>
                      </a:lnTo>
                      <a:lnTo>
                        <a:pt x="99" y="102"/>
                      </a:lnTo>
                      <a:lnTo>
                        <a:pt x="108" y="115"/>
                      </a:lnTo>
                      <a:lnTo>
                        <a:pt x="116" y="127"/>
                      </a:lnTo>
                      <a:lnTo>
                        <a:pt x="124" y="141"/>
                      </a:lnTo>
                      <a:lnTo>
                        <a:pt x="132" y="156"/>
                      </a:lnTo>
                      <a:lnTo>
                        <a:pt x="140" y="172"/>
                      </a:lnTo>
                      <a:lnTo>
                        <a:pt x="148" y="189"/>
                      </a:lnTo>
                      <a:lnTo>
                        <a:pt x="156" y="208"/>
                      </a:lnTo>
                      <a:lnTo>
                        <a:pt x="164" y="193"/>
                      </a:lnTo>
                      <a:lnTo>
                        <a:pt x="166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6" name="Freeform 53"/>
                <p:cNvSpPr>
                  <a:spLocks/>
                </p:cNvSpPr>
                <p:nvPr/>
              </p:nvSpPr>
              <p:spPr bwMode="auto">
                <a:xfrm>
                  <a:off x="5290" y="3567"/>
                  <a:ext cx="130" cy="13"/>
                </a:xfrm>
                <a:custGeom>
                  <a:avLst/>
                  <a:gdLst>
                    <a:gd name="T0" fmla="*/ 0 w 390"/>
                    <a:gd name="T1" fmla="*/ 23 h 38"/>
                    <a:gd name="T2" fmla="*/ 23 w 390"/>
                    <a:gd name="T3" fmla="*/ 26 h 38"/>
                    <a:gd name="T4" fmla="*/ 48 w 390"/>
                    <a:gd name="T5" fmla="*/ 29 h 38"/>
                    <a:gd name="T6" fmla="*/ 73 w 390"/>
                    <a:gd name="T7" fmla="*/ 31 h 38"/>
                    <a:gd name="T8" fmla="*/ 99 w 390"/>
                    <a:gd name="T9" fmla="*/ 32 h 38"/>
                    <a:gd name="T10" fmla="*/ 124 w 390"/>
                    <a:gd name="T11" fmla="*/ 34 h 38"/>
                    <a:gd name="T12" fmla="*/ 148 w 390"/>
                    <a:gd name="T13" fmla="*/ 35 h 38"/>
                    <a:gd name="T14" fmla="*/ 173 w 390"/>
                    <a:gd name="T15" fmla="*/ 37 h 38"/>
                    <a:gd name="T16" fmla="*/ 199 w 390"/>
                    <a:gd name="T17" fmla="*/ 37 h 38"/>
                    <a:gd name="T18" fmla="*/ 224 w 390"/>
                    <a:gd name="T19" fmla="*/ 38 h 38"/>
                    <a:gd name="T20" fmla="*/ 247 w 390"/>
                    <a:gd name="T21" fmla="*/ 37 h 38"/>
                    <a:gd name="T22" fmla="*/ 272 w 390"/>
                    <a:gd name="T23" fmla="*/ 37 h 38"/>
                    <a:gd name="T24" fmla="*/ 297 w 390"/>
                    <a:gd name="T25" fmla="*/ 35 h 38"/>
                    <a:gd name="T26" fmla="*/ 321 w 390"/>
                    <a:gd name="T27" fmla="*/ 34 h 38"/>
                    <a:gd name="T28" fmla="*/ 345 w 390"/>
                    <a:gd name="T29" fmla="*/ 32 h 38"/>
                    <a:gd name="T30" fmla="*/ 368 w 390"/>
                    <a:gd name="T31" fmla="*/ 32 h 38"/>
                    <a:gd name="T32" fmla="*/ 390 w 390"/>
                    <a:gd name="T33" fmla="*/ 29 h 38"/>
                    <a:gd name="T34" fmla="*/ 388 w 390"/>
                    <a:gd name="T35" fmla="*/ 7 h 38"/>
                    <a:gd name="T36" fmla="*/ 366 w 390"/>
                    <a:gd name="T37" fmla="*/ 9 h 38"/>
                    <a:gd name="T38" fmla="*/ 343 w 390"/>
                    <a:gd name="T39" fmla="*/ 10 h 38"/>
                    <a:gd name="T40" fmla="*/ 320 w 390"/>
                    <a:gd name="T41" fmla="*/ 10 h 38"/>
                    <a:gd name="T42" fmla="*/ 297 w 390"/>
                    <a:gd name="T43" fmla="*/ 12 h 38"/>
                    <a:gd name="T44" fmla="*/ 272 w 390"/>
                    <a:gd name="T45" fmla="*/ 12 h 38"/>
                    <a:gd name="T46" fmla="*/ 247 w 390"/>
                    <a:gd name="T47" fmla="*/ 12 h 38"/>
                    <a:gd name="T48" fmla="*/ 224 w 390"/>
                    <a:gd name="T49" fmla="*/ 13 h 38"/>
                    <a:gd name="T50" fmla="*/ 199 w 390"/>
                    <a:gd name="T51" fmla="*/ 12 h 38"/>
                    <a:gd name="T52" fmla="*/ 150 w 390"/>
                    <a:gd name="T53" fmla="*/ 12 h 38"/>
                    <a:gd name="T54" fmla="*/ 124 w 390"/>
                    <a:gd name="T55" fmla="*/ 10 h 38"/>
                    <a:gd name="T56" fmla="*/ 99 w 390"/>
                    <a:gd name="T57" fmla="*/ 10 h 38"/>
                    <a:gd name="T58" fmla="*/ 76 w 390"/>
                    <a:gd name="T59" fmla="*/ 9 h 38"/>
                    <a:gd name="T60" fmla="*/ 51 w 390"/>
                    <a:gd name="T61" fmla="*/ 6 h 38"/>
                    <a:gd name="T62" fmla="*/ 26 w 390"/>
                    <a:gd name="T63" fmla="*/ 3 h 38"/>
                    <a:gd name="T64" fmla="*/ 1 w 390"/>
                    <a:gd name="T65" fmla="*/ 0 h 38"/>
                    <a:gd name="T66" fmla="*/ 0 w 390"/>
                    <a:gd name="T67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90" h="38">
                      <a:moveTo>
                        <a:pt x="0" y="23"/>
                      </a:moveTo>
                      <a:lnTo>
                        <a:pt x="23" y="26"/>
                      </a:lnTo>
                      <a:lnTo>
                        <a:pt x="48" y="29"/>
                      </a:lnTo>
                      <a:lnTo>
                        <a:pt x="73" y="31"/>
                      </a:lnTo>
                      <a:lnTo>
                        <a:pt x="99" y="32"/>
                      </a:lnTo>
                      <a:lnTo>
                        <a:pt x="124" y="34"/>
                      </a:lnTo>
                      <a:lnTo>
                        <a:pt x="148" y="35"/>
                      </a:lnTo>
                      <a:lnTo>
                        <a:pt x="173" y="37"/>
                      </a:lnTo>
                      <a:lnTo>
                        <a:pt x="199" y="37"/>
                      </a:lnTo>
                      <a:lnTo>
                        <a:pt x="224" y="38"/>
                      </a:lnTo>
                      <a:lnTo>
                        <a:pt x="247" y="37"/>
                      </a:lnTo>
                      <a:lnTo>
                        <a:pt x="272" y="37"/>
                      </a:lnTo>
                      <a:lnTo>
                        <a:pt x="297" y="35"/>
                      </a:lnTo>
                      <a:lnTo>
                        <a:pt x="321" y="34"/>
                      </a:lnTo>
                      <a:lnTo>
                        <a:pt x="345" y="32"/>
                      </a:lnTo>
                      <a:lnTo>
                        <a:pt x="368" y="32"/>
                      </a:lnTo>
                      <a:lnTo>
                        <a:pt x="390" y="29"/>
                      </a:lnTo>
                      <a:lnTo>
                        <a:pt x="388" y="7"/>
                      </a:lnTo>
                      <a:lnTo>
                        <a:pt x="366" y="9"/>
                      </a:lnTo>
                      <a:lnTo>
                        <a:pt x="343" y="10"/>
                      </a:lnTo>
                      <a:lnTo>
                        <a:pt x="320" y="10"/>
                      </a:lnTo>
                      <a:lnTo>
                        <a:pt x="297" y="12"/>
                      </a:lnTo>
                      <a:lnTo>
                        <a:pt x="272" y="12"/>
                      </a:lnTo>
                      <a:lnTo>
                        <a:pt x="247" y="12"/>
                      </a:lnTo>
                      <a:lnTo>
                        <a:pt x="224" y="13"/>
                      </a:lnTo>
                      <a:lnTo>
                        <a:pt x="199" y="12"/>
                      </a:lnTo>
                      <a:lnTo>
                        <a:pt x="150" y="12"/>
                      </a:lnTo>
                      <a:lnTo>
                        <a:pt x="124" y="10"/>
                      </a:lnTo>
                      <a:lnTo>
                        <a:pt x="99" y="10"/>
                      </a:lnTo>
                      <a:lnTo>
                        <a:pt x="76" y="9"/>
                      </a:lnTo>
                      <a:lnTo>
                        <a:pt x="51" y="6"/>
                      </a:lnTo>
                      <a:lnTo>
                        <a:pt x="26" y="3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7" name="Freeform 54"/>
                <p:cNvSpPr>
                  <a:spLocks/>
                </p:cNvSpPr>
                <p:nvPr/>
              </p:nvSpPr>
              <p:spPr bwMode="auto">
                <a:xfrm>
                  <a:off x="5187" y="3542"/>
                  <a:ext cx="103" cy="33"/>
                </a:xfrm>
                <a:custGeom>
                  <a:avLst/>
                  <a:gdLst>
                    <a:gd name="T0" fmla="*/ 19 w 308"/>
                    <a:gd name="T1" fmla="*/ 17 h 98"/>
                    <a:gd name="T2" fmla="*/ 0 w 308"/>
                    <a:gd name="T3" fmla="*/ 16 h 98"/>
                    <a:gd name="T4" fmla="*/ 13 w 308"/>
                    <a:gd name="T5" fmla="*/ 27 h 98"/>
                    <a:gd name="T6" fmla="*/ 26 w 308"/>
                    <a:gd name="T7" fmla="*/ 37 h 98"/>
                    <a:gd name="T8" fmla="*/ 41 w 308"/>
                    <a:gd name="T9" fmla="*/ 46 h 98"/>
                    <a:gd name="T10" fmla="*/ 58 w 308"/>
                    <a:gd name="T11" fmla="*/ 53 h 98"/>
                    <a:gd name="T12" fmla="*/ 76 w 308"/>
                    <a:gd name="T13" fmla="*/ 61 h 98"/>
                    <a:gd name="T14" fmla="*/ 96 w 308"/>
                    <a:gd name="T15" fmla="*/ 68 h 98"/>
                    <a:gd name="T16" fmla="*/ 115 w 308"/>
                    <a:gd name="T17" fmla="*/ 72 h 98"/>
                    <a:gd name="T18" fmla="*/ 137 w 308"/>
                    <a:gd name="T19" fmla="*/ 77 h 98"/>
                    <a:gd name="T20" fmla="*/ 159 w 308"/>
                    <a:gd name="T21" fmla="*/ 80 h 98"/>
                    <a:gd name="T22" fmla="*/ 179 w 308"/>
                    <a:gd name="T23" fmla="*/ 84 h 98"/>
                    <a:gd name="T24" fmla="*/ 202 w 308"/>
                    <a:gd name="T25" fmla="*/ 87 h 98"/>
                    <a:gd name="T26" fmla="*/ 224 w 308"/>
                    <a:gd name="T27" fmla="*/ 90 h 98"/>
                    <a:gd name="T28" fmla="*/ 246 w 308"/>
                    <a:gd name="T29" fmla="*/ 91 h 98"/>
                    <a:gd name="T30" fmla="*/ 266 w 308"/>
                    <a:gd name="T31" fmla="*/ 94 h 98"/>
                    <a:gd name="T32" fmla="*/ 287 w 308"/>
                    <a:gd name="T33" fmla="*/ 97 h 98"/>
                    <a:gd name="T34" fmla="*/ 307 w 308"/>
                    <a:gd name="T35" fmla="*/ 98 h 98"/>
                    <a:gd name="T36" fmla="*/ 308 w 308"/>
                    <a:gd name="T37" fmla="*/ 75 h 98"/>
                    <a:gd name="T38" fmla="*/ 290 w 308"/>
                    <a:gd name="T39" fmla="*/ 74 h 98"/>
                    <a:gd name="T40" fmla="*/ 269 w 308"/>
                    <a:gd name="T41" fmla="*/ 71 h 98"/>
                    <a:gd name="T42" fmla="*/ 247 w 308"/>
                    <a:gd name="T43" fmla="*/ 69 h 98"/>
                    <a:gd name="T44" fmla="*/ 226 w 308"/>
                    <a:gd name="T45" fmla="*/ 66 h 98"/>
                    <a:gd name="T46" fmla="*/ 204 w 308"/>
                    <a:gd name="T47" fmla="*/ 64 h 98"/>
                    <a:gd name="T48" fmla="*/ 183 w 308"/>
                    <a:gd name="T49" fmla="*/ 61 h 98"/>
                    <a:gd name="T50" fmla="*/ 162 w 308"/>
                    <a:gd name="T51" fmla="*/ 56 h 98"/>
                    <a:gd name="T52" fmla="*/ 141 w 308"/>
                    <a:gd name="T53" fmla="*/ 53 h 98"/>
                    <a:gd name="T54" fmla="*/ 121 w 308"/>
                    <a:gd name="T55" fmla="*/ 49 h 98"/>
                    <a:gd name="T56" fmla="*/ 101 w 308"/>
                    <a:gd name="T57" fmla="*/ 45 h 98"/>
                    <a:gd name="T58" fmla="*/ 83 w 308"/>
                    <a:gd name="T59" fmla="*/ 39 h 98"/>
                    <a:gd name="T60" fmla="*/ 66 w 308"/>
                    <a:gd name="T61" fmla="*/ 32 h 98"/>
                    <a:gd name="T62" fmla="*/ 51 w 308"/>
                    <a:gd name="T63" fmla="*/ 26 h 98"/>
                    <a:gd name="T64" fmla="*/ 39 w 308"/>
                    <a:gd name="T65" fmla="*/ 18 h 98"/>
                    <a:gd name="T66" fmla="*/ 28 w 308"/>
                    <a:gd name="T67" fmla="*/ 10 h 98"/>
                    <a:gd name="T68" fmla="*/ 19 w 308"/>
                    <a:gd name="T69" fmla="*/ 1 h 98"/>
                    <a:gd name="T70" fmla="*/ 2 w 308"/>
                    <a:gd name="T71" fmla="*/ 0 h 98"/>
                    <a:gd name="T72" fmla="*/ 19 w 308"/>
                    <a:gd name="T73" fmla="*/ 1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8" h="98">
                      <a:moveTo>
                        <a:pt x="19" y="17"/>
                      </a:moveTo>
                      <a:lnTo>
                        <a:pt x="0" y="16"/>
                      </a:lnTo>
                      <a:lnTo>
                        <a:pt x="13" y="27"/>
                      </a:lnTo>
                      <a:lnTo>
                        <a:pt x="26" y="37"/>
                      </a:lnTo>
                      <a:lnTo>
                        <a:pt x="41" y="46"/>
                      </a:lnTo>
                      <a:lnTo>
                        <a:pt x="58" y="53"/>
                      </a:lnTo>
                      <a:lnTo>
                        <a:pt x="76" y="61"/>
                      </a:lnTo>
                      <a:lnTo>
                        <a:pt x="96" y="68"/>
                      </a:lnTo>
                      <a:lnTo>
                        <a:pt x="115" y="72"/>
                      </a:lnTo>
                      <a:lnTo>
                        <a:pt x="137" y="77"/>
                      </a:lnTo>
                      <a:lnTo>
                        <a:pt x="159" y="80"/>
                      </a:lnTo>
                      <a:lnTo>
                        <a:pt x="179" y="84"/>
                      </a:lnTo>
                      <a:lnTo>
                        <a:pt x="202" y="87"/>
                      </a:lnTo>
                      <a:lnTo>
                        <a:pt x="224" y="90"/>
                      </a:lnTo>
                      <a:lnTo>
                        <a:pt x="246" y="91"/>
                      </a:lnTo>
                      <a:lnTo>
                        <a:pt x="266" y="94"/>
                      </a:lnTo>
                      <a:lnTo>
                        <a:pt x="287" y="97"/>
                      </a:lnTo>
                      <a:lnTo>
                        <a:pt x="307" y="98"/>
                      </a:lnTo>
                      <a:lnTo>
                        <a:pt x="308" y="75"/>
                      </a:lnTo>
                      <a:lnTo>
                        <a:pt x="290" y="74"/>
                      </a:lnTo>
                      <a:lnTo>
                        <a:pt x="269" y="71"/>
                      </a:lnTo>
                      <a:lnTo>
                        <a:pt x="247" y="69"/>
                      </a:lnTo>
                      <a:lnTo>
                        <a:pt x="226" y="66"/>
                      </a:lnTo>
                      <a:lnTo>
                        <a:pt x="204" y="64"/>
                      </a:lnTo>
                      <a:lnTo>
                        <a:pt x="183" y="61"/>
                      </a:lnTo>
                      <a:lnTo>
                        <a:pt x="162" y="56"/>
                      </a:lnTo>
                      <a:lnTo>
                        <a:pt x="141" y="53"/>
                      </a:lnTo>
                      <a:lnTo>
                        <a:pt x="121" y="49"/>
                      </a:lnTo>
                      <a:lnTo>
                        <a:pt x="101" y="45"/>
                      </a:lnTo>
                      <a:lnTo>
                        <a:pt x="83" y="39"/>
                      </a:lnTo>
                      <a:lnTo>
                        <a:pt x="66" y="32"/>
                      </a:lnTo>
                      <a:lnTo>
                        <a:pt x="51" y="26"/>
                      </a:lnTo>
                      <a:lnTo>
                        <a:pt x="39" y="18"/>
                      </a:lnTo>
                      <a:lnTo>
                        <a:pt x="28" y="10"/>
                      </a:lnTo>
                      <a:lnTo>
                        <a:pt x="19" y="1"/>
                      </a:lnTo>
                      <a:lnTo>
                        <a:pt x="2" y="0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8" name="Freeform 55"/>
                <p:cNvSpPr>
                  <a:spLocks/>
                </p:cNvSpPr>
                <p:nvPr/>
              </p:nvSpPr>
              <p:spPr bwMode="auto">
                <a:xfrm>
                  <a:off x="5184" y="3480"/>
                  <a:ext cx="8" cy="4"/>
                </a:xfrm>
                <a:custGeom>
                  <a:avLst/>
                  <a:gdLst>
                    <a:gd name="T0" fmla="*/ 23 w 23"/>
                    <a:gd name="T1" fmla="*/ 12 h 12"/>
                    <a:gd name="T2" fmla="*/ 22 w 23"/>
                    <a:gd name="T3" fmla="*/ 7 h 12"/>
                    <a:gd name="T4" fmla="*/ 19 w 23"/>
                    <a:gd name="T5" fmla="*/ 3 h 12"/>
                    <a:gd name="T6" fmla="*/ 16 w 23"/>
                    <a:gd name="T7" fmla="*/ 1 h 12"/>
                    <a:gd name="T8" fmla="*/ 10 w 23"/>
                    <a:gd name="T9" fmla="*/ 0 h 12"/>
                    <a:gd name="T10" fmla="*/ 7 w 23"/>
                    <a:gd name="T11" fmla="*/ 1 h 12"/>
                    <a:gd name="T12" fmla="*/ 3 w 23"/>
                    <a:gd name="T13" fmla="*/ 4 h 12"/>
                    <a:gd name="T14" fmla="*/ 1 w 23"/>
                    <a:gd name="T15" fmla="*/ 7 h 12"/>
                    <a:gd name="T16" fmla="*/ 0 w 23"/>
                    <a:gd name="T17" fmla="*/ 12 h 12"/>
                    <a:gd name="T18" fmla="*/ 23 w 23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2">
                      <a:moveTo>
                        <a:pt x="23" y="12"/>
                      </a:moveTo>
                      <a:lnTo>
                        <a:pt x="22" y="7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9" name="Freeform 56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11" cy="61"/>
                </a:xfrm>
                <a:custGeom>
                  <a:avLst/>
                  <a:gdLst>
                    <a:gd name="T0" fmla="*/ 32 w 32"/>
                    <a:gd name="T1" fmla="*/ 184 h 184"/>
                    <a:gd name="T2" fmla="*/ 31 w 32"/>
                    <a:gd name="T3" fmla="*/ 173 h 184"/>
                    <a:gd name="T4" fmla="*/ 31 w 32"/>
                    <a:gd name="T5" fmla="*/ 161 h 184"/>
                    <a:gd name="T6" fmla="*/ 31 w 32"/>
                    <a:gd name="T7" fmla="*/ 149 h 184"/>
                    <a:gd name="T8" fmla="*/ 29 w 32"/>
                    <a:gd name="T9" fmla="*/ 138 h 184"/>
                    <a:gd name="T10" fmla="*/ 29 w 32"/>
                    <a:gd name="T11" fmla="*/ 126 h 184"/>
                    <a:gd name="T12" fmla="*/ 28 w 32"/>
                    <a:gd name="T13" fmla="*/ 114 h 184"/>
                    <a:gd name="T14" fmla="*/ 28 w 32"/>
                    <a:gd name="T15" fmla="*/ 104 h 184"/>
                    <a:gd name="T16" fmla="*/ 28 w 32"/>
                    <a:gd name="T17" fmla="*/ 91 h 184"/>
                    <a:gd name="T18" fmla="*/ 26 w 32"/>
                    <a:gd name="T19" fmla="*/ 80 h 184"/>
                    <a:gd name="T20" fmla="*/ 26 w 32"/>
                    <a:gd name="T21" fmla="*/ 68 h 184"/>
                    <a:gd name="T22" fmla="*/ 25 w 32"/>
                    <a:gd name="T23" fmla="*/ 58 h 184"/>
                    <a:gd name="T24" fmla="*/ 25 w 32"/>
                    <a:gd name="T25" fmla="*/ 45 h 184"/>
                    <a:gd name="T26" fmla="*/ 25 w 32"/>
                    <a:gd name="T27" fmla="*/ 34 h 184"/>
                    <a:gd name="T28" fmla="*/ 25 w 32"/>
                    <a:gd name="T29" fmla="*/ 23 h 184"/>
                    <a:gd name="T30" fmla="*/ 23 w 32"/>
                    <a:gd name="T31" fmla="*/ 11 h 184"/>
                    <a:gd name="T32" fmla="*/ 23 w 32"/>
                    <a:gd name="T33" fmla="*/ 0 h 184"/>
                    <a:gd name="T34" fmla="*/ 0 w 32"/>
                    <a:gd name="T35" fmla="*/ 0 h 184"/>
                    <a:gd name="T36" fmla="*/ 1 w 32"/>
                    <a:gd name="T37" fmla="*/ 13 h 184"/>
                    <a:gd name="T38" fmla="*/ 1 w 32"/>
                    <a:gd name="T39" fmla="*/ 23 h 184"/>
                    <a:gd name="T40" fmla="*/ 1 w 32"/>
                    <a:gd name="T41" fmla="*/ 34 h 184"/>
                    <a:gd name="T42" fmla="*/ 1 w 32"/>
                    <a:gd name="T43" fmla="*/ 46 h 184"/>
                    <a:gd name="T44" fmla="*/ 3 w 32"/>
                    <a:gd name="T45" fmla="*/ 58 h 184"/>
                    <a:gd name="T46" fmla="*/ 3 w 32"/>
                    <a:gd name="T47" fmla="*/ 69 h 184"/>
                    <a:gd name="T48" fmla="*/ 4 w 32"/>
                    <a:gd name="T49" fmla="*/ 81 h 184"/>
                    <a:gd name="T50" fmla="*/ 4 w 32"/>
                    <a:gd name="T51" fmla="*/ 93 h 184"/>
                    <a:gd name="T52" fmla="*/ 6 w 32"/>
                    <a:gd name="T53" fmla="*/ 104 h 184"/>
                    <a:gd name="T54" fmla="*/ 6 w 32"/>
                    <a:gd name="T55" fmla="*/ 114 h 184"/>
                    <a:gd name="T56" fmla="*/ 6 w 32"/>
                    <a:gd name="T57" fmla="*/ 128 h 184"/>
                    <a:gd name="T58" fmla="*/ 6 w 32"/>
                    <a:gd name="T59" fmla="*/ 138 h 184"/>
                    <a:gd name="T60" fmla="*/ 7 w 32"/>
                    <a:gd name="T61" fmla="*/ 151 h 184"/>
                    <a:gd name="T62" fmla="*/ 7 w 32"/>
                    <a:gd name="T63" fmla="*/ 161 h 184"/>
                    <a:gd name="T64" fmla="*/ 9 w 32"/>
                    <a:gd name="T65" fmla="*/ 174 h 184"/>
                    <a:gd name="T66" fmla="*/ 9 w 32"/>
                    <a:gd name="T67" fmla="*/ 184 h 184"/>
                    <a:gd name="T68" fmla="*/ 32 w 32"/>
                    <a:gd name="T69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184">
                      <a:moveTo>
                        <a:pt x="32" y="184"/>
                      </a:moveTo>
                      <a:lnTo>
                        <a:pt x="31" y="173"/>
                      </a:lnTo>
                      <a:lnTo>
                        <a:pt x="31" y="161"/>
                      </a:lnTo>
                      <a:lnTo>
                        <a:pt x="31" y="149"/>
                      </a:lnTo>
                      <a:lnTo>
                        <a:pt x="29" y="138"/>
                      </a:lnTo>
                      <a:lnTo>
                        <a:pt x="29" y="126"/>
                      </a:lnTo>
                      <a:lnTo>
                        <a:pt x="28" y="114"/>
                      </a:lnTo>
                      <a:lnTo>
                        <a:pt x="28" y="104"/>
                      </a:lnTo>
                      <a:lnTo>
                        <a:pt x="28" y="91"/>
                      </a:lnTo>
                      <a:lnTo>
                        <a:pt x="26" y="80"/>
                      </a:lnTo>
                      <a:lnTo>
                        <a:pt x="26" y="68"/>
                      </a:lnTo>
                      <a:lnTo>
                        <a:pt x="25" y="58"/>
                      </a:lnTo>
                      <a:lnTo>
                        <a:pt x="25" y="45"/>
                      </a:lnTo>
                      <a:lnTo>
                        <a:pt x="25" y="34"/>
                      </a:lnTo>
                      <a:lnTo>
                        <a:pt x="25" y="23"/>
                      </a:lnTo>
                      <a:lnTo>
                        <a:pt x="23" y="11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1" y="23"/>
                      </a:lnTo>
                      <a:lnTo>
                        <a:pt x="1" y="34"/>
                      </a:lnTo>
                      <a:lnTo>
                        <a:pt x="1" y="46"/>
                      </a:lnTo>
                      <a:lnTo>
                        <a:pt x="3" y="58"/>
                      </a:lnTo>
                      <a:lnTo>
                        <a:pt x="3" y="69"/>
                      </a:lnTo>
                      <a:lnTo>
                        <a:pt x="4" y="81"/>
                      </a:lnTo>
                      <a:lnTo>
                        <a:pt x="4" y="93"/>
                      </a:lnTo>
                      <a:lnTo>
                        <a:pt x="6" y="104"/>
                      </a:lnTo>
                      <a:lnTo>
                        <a:pt x="6" y="114"/>
                      </a:lnTo>
                      <a:lnTo>
                        <a:pt x="6" y="128"/>
                      </a:lnTo>
                      <a:lnTo>
                        <a:pt x="6" y="138"/>
                      </a:lnTo>
                      <a:lnTo>
                        <a:pt x="7" y="151"/>
                      </a:lnTo>
                      <a:lnTo>
                        <a:pt x="7" y="161"/>
                      </a:lnTo>
                      <a:lnTo>
                        <a:pt x="9" y="174"/>
                      </a:lnTo>
                      <a:lnTo>
                        <a:pt x="9" y="184"/>
                      </a:lnTo>
                      <a:lnTo>
                        <a:pt x="32" y="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0" name="Freeform 57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8" cy="3"/>
                </a:xfrm>
                <a:custGeom>
                  <a:avLst/>
                  <a:gdLst>
                    <a:gd name="T0" fmla="*/ 0 w 23"/>
                    <a:gd name="T1" fmla="*/ 0 h 11"/>
                    <a:gd name="T2" fmla="*/ 1 w 23"/>
                    <a:gd name="T3" fmla="*/ 5 h 11"/>
                    <a:gd name="T4" fmla="*/ 4 w 23"/>
                    <a:gd name="T5" fmla="*/ 8 h 11"/>
                    <a:gd name="T6" fmla="*/ 9 w 23"/>
                    <a:gd name="T7" fmla="*/ 11 h 11"/>
                    <a:gd name="T8" fmla="*/ 12 w 23"/>
                    <a:gd name="T9" fmla="*/ 11 h 11"/>
                    <a:gd name="T10" fmla="*/ 16 w 23"/>
                    <a:gd name="T11" fmla="*/ 10 h 11"/>
                    <a:gd name="T12" fmla="*/ 20 w 23"/>
                    <a:gd name="T13" fmla="*/ 7 h 11"/>
                    <a:gd name="T14" fmla="*/ 23 w 23"/>
                    <a:gd name="T15" fmla="*/ 4 h 11"/>
                    <a:gd name="T16" fmla="*/ 23 w 23"/>
                    <a:gd name="T17" fmla="*/ 0 h 11"/>
                    <a:gd name="T18" fmla="*/ 0 w 23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1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4" y="8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20" y="7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1" name="Freeform 58"/>
                <p:cNvSpPr>
                  <a:spLocks/>
                </p:cNvSpPr>
                <p:nvPr/>
              </p:nvSpPr>
              <p:spPr bwMode="auto">
                <a:xfrm>
                  <a:off x="5041" y="3089"/>
                  <a:ext cx="256" cy="411"/>
                </a:xfrm>
                <a:custGeom>
                  <a:avLst/>
                  <a:gdLst>
                    <a:gd name="T0" fmla="*/ 7 w 768"/>
                    <a:gd name="T1" fmla="*/ 71 h 1231"/>
                    <a:gd name="T2" fmla="*/ 22 w 768"/>
                    <a:gd name="T3" fmla="*/ 218 h 1231"/>
                    <a:gd name="T4" fmla="*/ 36 w 768"/>
                    <a:gd name="T5" fmla="*/ 369 h 1231"/>
                    <a:gd name="T6" fmla="*/ 52 w 768"/>
                    <a:gd name="T7" fmla="*/ 521 h 1231"/>
                    <a:gd name="T8" fmla="*/ 68 w 768"/>
                    <a:gd name="T9" fmla="*/ 672 h 1231"/>
                    <a:gd name="T10" fmla="*/ 84 w 768"/>
                    <a:gd name="T11" fmla="*/ 825 h 1231"/>
                    <a:gd name="T12" fmla="*/ 100 w 768"/>
                    <a:gd name="T13" fmla="*/ 975 h 1231"/>
                    <a:gd name="T14" fmla="*/ 115 w 768"/>
                    <a:gd name="T15" fmla="*/ 1121 h 1231"/>
                    <a:gd name="T16" fmla="*/ 138 w 768"/>
                    <a:gd name="T17" fmla="*/ 1200 h 1231"/>
                    <a:gd name="T18" fmla="*/ 175 w 768"/>
                    <a:gd name="T19" fmla="*/ 1212 h 1231"/>
                    <a:gd name="T20" fmla="*/ 214 w 768"/>
                    <a:gd name="T21" fmla="*/ 1220 h 1231"/>
                    <a:gd name="T22" fmla="*/ 257 w 768"/>
                    <a:gd name="T23" fmla="*/ 1225 h 1231"/>
                    <a:gd name="T24" fmla="*/ 301 w 768"/>
                    <a:gd name="T25" fmla="*/ 1228 h 1231"/>
                    <a:gd name="T26" fmla="*/ 345 w 768"/>
                    <a:gd name="T27" fmla="*/ 1228 h 1231"/>
                    <a:gd name="T28" fmla="*/ 387 w 768"/>
                    <a:gd name="T29" fmla="*/ 1225 h 1231"/>
                    <a:gd name="T30" fmla="*/ 425 w 768"/>
                    <a:gd name="T31" fmla="*/ 1220 h 1231"/>
                    <a:gd name="T32" fmla="*/ 465 w 768"/>
                    <a:gd name="T33" fmla="*/ 1220 h 1231"/>
                    <a:gd name="T34" fmla="*/ 508 w 768"/>
                    <a:gd name="T35" fmla="*/ 1226 h 1231"/>
                    <a:gd name="T36" fmla="*/ 553 w 768"/>
                    <a:gd name="T37" fmla="*/ 1229 h 1231"/>
                    <a:gd name="T38" fmla="*/ 620 w 768"/>
                    <a:gd name="T39" fmla="*/ 1231 h 1231"/>
                    <a:gd name="T40" fmla="*/ 662 w 768"/>
                    <a:gd name="T41" fmla="*/ 1228 h 1231"/>
                    <a:gd name="T42" fmla="*/ 701 w 768"/>
                    <a:gd name="T43" fmla="*/ 1220 h 1231"/>
                    <a:gd name="T44" fmla="*/ 737 w 768"/>
                    <a:gd name="T45" fmla="*/ 1212 h 1231"/>
                    <a:gd name="T46" fmla="*/ 768 w 768"/>
                    <a:gd name="T47" fmla="*/ 1197 h 1231"/>
                    <a:gd name="T48" fmla="*/ 750 w 768"/>
                    <a:gd name="T49" fmla="*/ 918 h 1231"/>
                    <a:gd name="T50" fmla="*/ 733 w 768"/>
                    <a:gd name="T51" fmla="*/ 637 h 1231"/>
                    <a:gd name="T52" fmla="*/ 715 w 768"/>
                    <a:gd name="T53" fmla="*/ 356 h 1231"/>
                    <a:gd name="T54" fmla="*/ 698 w 768"/>
                    <a:gd name="T55" fmla="*/ 77 h 1231"/>
                    <a:gd name="T56" fmla="*/ 654 w 768"/>
                    <a:gd name="T57" fmla="*/ 74 h 1231"/>
                    <a:gd name="T58" fmla="*/ 609 w 768"/>
                    <a:gd name="T59" fmla="*/ 71 h 1231"/>
                    <a:gd name="T60" fmla="*/ 566 w 768"/>
                    <a:gd name="T61" fmla="*/ 70 h 1231"/>
                    <a:gd name="T62" fmla="*/ 519 w 768"/>
                    <a:gd name="T63" fmla="*/ 67 h 1231"/>
                    <a:gd name="T64" fmla="*/ 474 w 768"/>
                    <a:gd name="T65" fmla="*/ 63 h 1231"/>
                    <a:gd name="T66" fmla="*/ 428 w 768"/>
                    <a:gd name="T67" fmla="*/ 58 h 1231"/>
                    <a:gd name="T68" fmla="*/ 381 w 768"/>
                    <a:gd name="T69" fmla="*/ 54 h 1231"/>
                    <a:gd name="T70" fmla="*/ 336 w 768"/>
                    <a:gd name="T71" fmla="*/ 49 h 1231"/>
                    <a:gd name="T72" fmla="*/ 291 w 768"/>
                    <a:gd name="T73" fmla="*/ 45 h 1231"/>
                    <a:gd name="T74" fmla="*/ 246 w 768"/>
                    <a:gd name="T75" fmla="*/ 39 h 1231"/>
                    <a:gd name="T76" fmla="*/ 202 w 768"/>
                    <a:gd name="T77" fmla="*/ 32 h 1231"/>
                    <a:gd name="T78" fmla="*/ 159 w 768"/>
                    <a:gd name="T79" fmla="*/ 28 h 1231"/>
                    <a:gd name="T80" fmla="*/ 116 w 768"/>
                    <a:gd name="T81" fmla="*/ 20 h 1231"/>
                    <a:gd name="T82" fmla="*/ 76 w 768"/>
                    <a:gd name="T83" fmla="*/ 15 h 1231"/>
                    <a:gd name="T84" fmla="*/ 36 w 768"/>
                    <a:gd name="T85" fmla="*/ 7 h 1231"/>
                    <a:gd name="T86" fmla="*/ 0 w 768"/>
                    <a:gd name="T87" fmla="*/ 0 h 1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68" h="1231">
                      <a:moveTo>
                        <a:pt x="0" y="0"/>
                      </a:moveTo>
                      <a:lnTo>
                        <a:pt x="7" y="71"/>
                      </a:lnTo>
                      <a:lnTo>
                        <a:pt x="15" y="145"/>
                      </a:lnTo>
                      <a:lnTo>
                        <a:pt x="22" y="218"/>
                      </a:lnTo>
                      <a:lnTo>
                        <a:pt x="29" y="294"/>
                      </a:lnTo>
                      <a:lnTo>
                        <a:pt x="36" y="369"/>
                      </a:lnTo>
                      <a:lnTo>
                        <a:pt x="45" y="445"/>
                      </a:lnTo>
                      <a:lnTo>
                        <a:pt x="52" y="521"/>
                      </a:lnTo>
                      <a:lnTo>
                        <a:pt x="61" y="596"/>
                      </a:lnTo>
                      <a:lnTo>
                        <a:pt x="68" y="672"/>
                      </a:lnTo>
                      <a:lnTo>
                        <a:pt x="76" y="749"/>
                      </a:lnTo>
                      <a:lnTo>
                        <a:pt x="84" y="825"/>
                      </a:lnTo>
                      <a:lnTo>
                        <a:pt x="92" y="900"/>
                      </a:lnTo>
                      <a:lnTo>
                        <a:pt x="100" y="975"/>
                      </a:lnTo>
                      <a:lnTo>
                        <a:pt x="108" y="1049"/>
                      </a:lnTo>
                      <a:lnTo>
                        <a:pt x="115" y="1121"/>
                      </a:lnTo>
                      <a:lnTo>
                        <a:pt x="122" y="1194"/>
                      </a:lnTo>
                      <a:lnTo>
                        <a:pt x="138" y="1200"/>
                      </a:lnTo>
                      <a:lnTo>
                        <a:pt x="156" y="1206"/>
                      </a:lnTo>
                      <a:lnTo>
                        <a:pt x="175" y="1212"/>
                      </a:lnTo>
                      <a:lnTo>
                        <a:pt x="193" y="1216"/>
                      </a:lnTo>
                      <a:lnTo>
                        <a:pt x="214" y="1220"/>
                      </a:lnTo>
                      <a:lnTo>
                        <a:pt x="236" y="1223"/>
                      </a:lnTo>
                      <a:lnTo>
                        <a:pt x="257" y="1225"/>
                      </a:lnTo>
                      <a:lnTo>
                        <a:pt x="278" y="1226"/>
                      </a:lnTo>
                      <a:lnTo>
                        <a:pt x="301" y="1228"/>
                      </a:lnTo>
                      <a:lnTo>
                        <a:pt x="323" y="1228"/>
                      </a:lnTo>
                      <a:lnTo>
                        <a:pt x="345" y="1228"/>
                      </a:lnTo>
                      <a:lnTo>
                        <a:pt x="365" y="1226"/>
                      </a:lnTo>
                      <a:lnTo>
                        <a:pt x="387" y="1225"/>
                      </a:lnTo>
                      <a:lnTo>
                        <a:pt x="406" y="1222"/>
                      </a:lnTo>
                      <a:lnTo>
                        <a:pt x="425" y="1220"/>
                      </a:lnTo>
                      <a:lnTo>
                        <a:pt x="445" y="1216"/>
                      </a:lnTo>
                      <a:lnTo>
                        <a:pt x="465" y="1220"/>
                      </a:lnTo>
                      <a:lnTo>
                        <a:pt x="486" y="1223"/>
                      </a:lnTo>
                      <a:lnTo>
                        <a:pt x="508" y="1226"/>
                      </a:lnTo>
                      <a:lnTo>
                        <a:pt x="529" y="1228"/>
                      </a:lnTo>
                      <a:lnTo>
                        <a:pt x="553" y="1229"/>
                      </a:lnTo>
                      <a:lnTo>
                        <a:pt x="574" y="1231"/>
                      </a:lnTo>
                      <a:lnTo>
                        <a:pt x="620" y="1231"/>
                      </a:lnTo>
                      <a:lnTo>
                        <a:pt x="641" y="1229"/>
                      </a:lnTo>
                      <a:lnTo>
                        <a:pt x="662" y="1228"/>
                      </a:lnTo>
                      <a:lnTo>
                        <a:pt x="682" y="1225"/>
                      </a:lnTo>
                      <a:lnTo>
                        <a:pt x="701" y="1220"/>
                      </a:lnTo>
                      <a:lnTo>
                        <a:pt x="720" y="1216"/>
                      </a:lnTo>
                      <a:lnTo>
                        <a:pt x="737" y="1212"/>
                      </a:lnTo>
                      <a:lnTo>
                        <a:pt x="753" y="1204"/>
                      </a:lnTo>
                      <a:lnTo>
                        <a:pt x="768" y="1197"/>
                      </a:lnTo>
                      <a:lnTo>
                        <a:pt x="759" y="1057"/>
                      </a:lnTo>
                      <a:lnTo>
                        <a:pt x="750" y="918"/>
                      </a:lnTo>
                      <a:lnTo>
                        <a:pt x="742" y="777"/>
                      </a:lnTo>
                      <a:lnTo>
                        <a:pt x="733" y="637"/>
                      </a:lnTo>
                      <a:lnTo>
                        <a:pt x="724" y="496"/>
                      </a:lnTo>
                      <a:lnTo>
                        <a:pt x="715" y="356"/>
                      </a:lnTo>
                      <a:lnTo>
                        <a:pt x="707" y="217"/>
                      </a:lnTo>
                      <a:lnTo>
                        <a:pt x="698" y="77"/>
                      </a:lnTo>
                      <a:lnTo>
                        <a:pt x="676" y="76"/>
                      </a:lnTo>
                      <a:lnTo>
                        <a:pt x="654" y="74"/>
                      </a:lnTo>
                      <a:lnTo>
                        <a:pt x="633" y="74"/>
                      </a:lnTo>
                      <a:lnTo>
                        <a:pt x="609" y="71"/>
                      </a:lnTo>
                      <a:lnTo>
                        <a:pt x="588" y="71"/>
                      </a:lnTo>
                      <a:lnTo>
                        <a:pt x="566" y="70"/>
                      </a:lnTo>
                      <a:lnTo>
                        <a:pt x="542" y="68"/>
                      </a:lnTo>
                      <a:lnTo>
                        <a:pt x="519" y="67"/>
                      </a:lnTo>
                      <a:lnTo>
                        <a:pt x="497" y="64"/>
                      </a:lnTo>
                      <a:lnTo>
                        <a:pt x="474" y="63"/>
                      </a:lnTo>
                      <a:lnTo>
                        <a:pt x="451" y="61"/>
                      </a:lnTo>
                      <a:lnTo>
                        <a:pt x="428" y="58"/>
                      </a:lnTo>
                      <a:lnTo>
                        <a:pt x="404" y="57"/>
                      </a:lnTo>
                      <a:lnTo>
                        <a:pt x="381" y="54"/>
                      </a:lnTo>
                      <a:lnTo>
                        <a:pt x="359" y="52"/>
                      </a:lnTo>
                      <a:lnTo>
                        <a:pt x="336" y="49"/>
                      </a:lnTo>
                      <a:lnTo>
                        <a:pt x="313" y="47"/>
                      </a:lnTo>
                      <a:lnTo>
                        <a:pt x="291" y="45"/>
                      </a:lnTo>
                      <a:lnTo>
                        <a:pt x="268" y="41"/>
                      </a:lnTo>
                      <a:lnTo>
                        <a:pt x="246" y="39"/>
                      </a:lnTo>
                      <a:lnTo>
                        <a:pt x="224" y="36"/>
                      </a:lnTo>
                      <a:lnTo>
                        <a:pt x="202" y="32"/>
                      </a:lnTo>
                      <a:lnTo>
                        <a:pt x="180" y="31"/>
                      </a:lnTo>
                      <a:lnTo>
                        <a:pt x="159" y="28"/>
                      </a:lnTo>
                      <a:lnTo>
                        <a:pt x="137" y="23"/>
                      </a:lnTo>
                      <a:lnTo>
                        <a:pt x="116" y="20"/>
                      </a:lnTo>
                      <a:lnTo>
                        <a:pt x="96" y="17"/>
                      </a:lnTo>
                      <a:lnTo>
                        <a:pt x="76" y="15"/>
                      </a:lnTo>
                      <a:lnTo>
                        <a:pt x="57" y="12"/>
                      </a:lnTo>
                      <a:lnTo>
                        <a:pt x="36" y="7"/>
                      </a:lnTo>
                      <a:lnTo>
                        <a:pt x="1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92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2" name="Freeform 59"/>
                <p:cNvSpPr>
                  <a:spLocks/>
                </p:cNvSpPr>
                <p:nvPr/>
              </p:nvSpPr>
              <p:spPr bwMode="auto">
                <a:xfrm>
                  <a:off x="5037" y="3089"/>
                  <a:ext cx="49" cy="402"/>
                </a:xfrm>
                <a:custGeom>
                  <a:avLst/>
                  <a:gdLst>
                    <a:gd name="T0" fmla="*/ 146 w 146"/>
                    <a:gd name="T1" fmla="*/ 1194 h 1205"/>
                    <a:gd name="T2" fmla="*/ 139 w 146"/>
                    <a:gd name="T3" fmla="*/ 1121 h 1205"/>
                    <a:gd name="T4" fmla="*/ 131 w 146"/>
                    <a:gd name="T5" fmla="*/ 1048 h 1205"/>
                    <a:gd name="T6" fmla="*/ 124 w 146"/>
                    <a:gd name="T7" fmla="*/ 974 h 1205"/>
                    <a:gd name="T8" fmla="*/ 115 w 146"/>
                    <a:gd name="T9" fmla="*/ 900 h 1205"/>
                    <a:gd name="T10" fmla="*/ 108 w 146"/>
                    <a:gd name="T11" fmla="*/ 824 h 1205"/>
                    <a:gd name="T12" fmla="*/ 99 w 146"/>
                    <a:gd name="T13" fmla="*/ 749 h 1205"/>
                    <a:gd name="T14" fmla="*/ 92 w 146"/>
                    <a:gd name="T15" fmla="*/ 673 h 1205"/>
                    <a:gd name="T16" fmla="*/ 85 w 146"/>
                    <a:gd name="T17" fmla="*/ 596 h 1205"/>
                    <a:gd name="T18" fmla="*/ 76 w 146"/>
                    <a:gd name="T19" fmla="*/ 520 h 1205"/>
                    <a:gd name="T20" fmla="*/ 67 w 146"/>
                    <a:gd name="T21" fmla="*/ 445 h 1205"/>
                    <a:gd name="T22" fmla="*/ 60 w 146"/>
                    <a:gd name="T23" fmla="*/ 369 h 1205"/>
                    <a:gd name="T24" fmla="*/ 53 w 146"/>
                    <a:gd name="T25" fmla="*/ 293 h 1205"/>
                    <a:gd name="T26" fmla="*/ 46 w 146"/>
                    <a:gd name="T27" fmla="*/ 219 h 1205"/>
                    <a:gd name="T28" fmla="*/ 38 w 146"/>
                    <a:gd name="T29" fmla="*/ 145 h 1205"/>
                    <a:gd name="T30" fmla="*/ 31 w 146"/>
                    <a:gd name="T31" fmla="*/ 71 h 1205"/>
                    <a:gd name="T32" fmla="*/ 24 w 146"/>
                    <a:gd name="T33" fmla="*/ 0 h 1205"/>
                    <a:gd name="T34" fmla="*/ 3 w 146"/>
                    <a:gd name="T35" fmla="*/ 37 h 1205"/>
                    <a:gd name="T36" fmla="*/ 11 w 146"/>
                    <a:gd name="T37" fmla="*/ 110 h 1205"/>
                    <a:gd name="T38" fmla="*/ 18 w 146"/>
                    <a:gd name="T39" fmla="*/ 184 h 1205"/>
                    <a:gd name="T40" fmla="*/ 25 w 146"/>
                    <a:gd name="T41" fmla="*/ 258 h 1205"/>
                    <a:gd name="T42" fmla="*/ 34 w 146"/>
                    <a:gd name="T43" fmla="*/ 333 h 1205"/>
                    <a:gd name="T44" fmla="*/ 41 w 146"/>
                    <a:gd name="T45" fmla="*/ 408 h 1205"/>
                    <a:gd name="T46" fmla="*/ 48 w 146"/>
                    <a:gd name="T47" fmla="*/ 485 h 1205"/>
                    <a:gd name="T48" fmla="*/ 57 w 146"/>
                    <a:gd name="T49" fmla="*/ 561 h 1205"/>
                    <a:gd name="T50" fmla="*/ 64 w 146"/>
                    <a:gd name="T51" fmla="*/ 637 h 1205"/>
                    <a:gd name="T52" fmla="*/ 73 w 146"/>
                    <a:gd name="T53" fmla="*/ 712 h 1205"/>
                    <a:gd name="T54" fmla="*/ 80 w 146"/>
                    <a:gd name="T55" fmla="*/ 789 h 1205"/>
                    <a:gd name="T56" fmla="*/ 88 w 146"/>
                    <a:gd name="T57" fmla="*/ 865 h 1205"/>
                    <a:gd name="T58" fmla="*/ 96 w 146"/>
                    <a:gd name="T59" fmla="*/ 939 h 1205"/>
                    <a:gd name="T60" fmla="*/ 104 w 146"/>
                    <a:gd name="T61" fmla="*/ 1013 h 1205"/>
                    <a:gd name="T62" fmla="*/ 111 w 146"/>
                    <a:gd name="T63" fmla="*/ 1088 h 1205"/>
                    <a:gd name="T64" fmla="*/ 118 w 146"/>
                    <a:gd name="T65" fmla="*/ 1160 h 1205"/>
                    <a:gd name="T66" fmla="*/ 128 w 146"/>
                    <a:gd name="T67" fmla="*/ 1205 h 1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6" h="1205">
                      <a:moveTo>
                        <a:pt x="139" y="1184"/>
                      </a:moveTo>
                      <a:lnTo>
                        <a:pt x="146" y="1194"/>
                      </a:lnTo>
                      <a:lnTo>
                        <a:pt x="142" y="1157"/>
                      </a:lnTo>
                      <a:lnTo>
                        <a:pt x="139" y="1121"/>
                      </a:lnTo>
                      <a:lnTo>
                        <a:pt x="134" y="1085"/>
                      </a:lnTo>
                      <a:lnTo>
                        <a:pt x="131" y="1048"/>
                      </a:lnTo>
                      <a:lnTo>
                        <a:pt x="127" y="1010"/>
                      </a:lnTo>
                      <a:lnTo>
                        <a:pt x="124" y="974"/>
                      </a:lnTo>
                      <a:lnTo>
                        <a:pt x="120" y="936"/>
                      </a:lnTo>
                      <a:lnTo>
                        <a:pt x="115" y="900"/>
                      </a:lnTo>
                      <a:lnTo>
                        <a:pt x="111" y="862"/>
                      </a:lnTo>
                      <a:lnTo>
                        <a:pt x="108" y="824"/>
                      </a:lnTo>
                      <a:lnTo>
                        <a:pt x="104" y="786"/>
                      </a:lnTo>
                      <a:lnTo>
                        <a:pt x="99" y="749"/>
                      </a:lnTo>
                      <a:lnTo>
                        <a:pt x="95" y="711"/>
                      </a:lnTo>
                      <a:lnTo>
                        <a:pt x="92" y="673"/>
                      </a:lnTo>
                      <a:lnTo>
                        <a:pt x="88" y="635"/>
                      </a:lnTo>
                      <a:lnTo>
                        <a:pt x="85" y="596"/>
                      </a:lnTo>
                      <a:lnTo>
                        <a:pt x="80" y="558"/>
                      </a:lnTo>
                      <a:lnTo>
                        <a:pt x="76" y="520"/>
                      </a:lnTo>
                      <a:lnTo>
                        <a:pt x="72" y="482"/>
                      </a:lnTo>
                      <a:lnTo>
                        <a:pt x="67" y="445"/>
                      </a:lnTo>
                      <a:lnTo>
                        <a:pt x="64" y="407"/>
                      </a:lnTo>
                      <a:lnTo>
                        <a:pt x="60" y="369"/>
                      </a:lnTo>
                      <a:lnTo>
                        <a:pt x="57" y="331"/>
                      </a:lnTo>
                      <a:lnTo>
                        <a:pt x="53" y="293"/>
                      </a:lnTo>
                      <a:lnTo>
                        <a:pt x="48" y="256"/>
                      </a:lnTo>
                      <a:lnTo>
                        <a:pt x="46" y="219"/>
                      </a:lnTo>
                      <a:lnTo>
                        <a:pt x="41" y="183"/>
                      </a:lnTo>
                      <a:lnTo>
                        <a:pt x="38" y="145"/>
                      </a:lnTo>
                      <a:lnTo>
                        <a:pt x="34" y="109"/>
                      </a:lnTo>
                      <a:lnTo>
                        <a:pt x="31" y="71"/>
                      </a:lnTo>
                      <a:lnTo>
                        <a:pt x="27" y="36"/>
                      </a:lnTo>
                      <a:lnTo>
                        <a:pt x="24" y="0"/>
                      </a:lnTo>
                      <a:lnTo>
                        <a:pt x="0" y="1"/>
                      </a:lnTo>
                      <a:lnTo>
                        <a:pt x="3" y="37"/>
                      </a:lnTo>
                      <a:lnTo>
                        <a:pt x="8" y="74"/>
                      </a:lnTo>
                      <a:lnTo>
                        <a:pt x="11" y="110"/>
                      </a:lnTo>
                      <a:lnTo>
                        <a:pt x="15" y="148"/>
                      </a:lnTo>
                      <a:lnTo>
                        <a:pt x="18" y="184"/>
                      </a:lnTo>
                      <a:lnTo>
                        <a:pt x="22" y="221"/>
                      </a:lnTo>
                      <a:lnTo>
                        <a:pt x="25" y="258"/>
                      </a:lnTo>
                      <a:lnTo>
                        <a:pt x="30" y="296"/>
                      </a:lnTo>
                      <a:lnTo>
                        <a:pt x="34" y="333"/>
                      </a:lnTo>
                      <a:lnTo>
                        <a:pt x="37" y="372"/>
                      </a:lnTo>
                      <a:lnTo>
                        <a:pt x="41" y="408"/>
                      </a:lnTo>
                      <a:lnTo>
                        <a:pt x="46" y="448"/>
                      </a:lnTo>
                      <a:lnTo>
                        <a:pt x="48" y="485"/>
                      </a:lnTo>
                      <a:lnTo>
                        <a:pt x="53" y="523"/>
                      </a:lnTo>
                      <a:lnTo>
                        <a:pt x="57" y="561"/>
                      </a:lnTo>
                      <a:lnTo>
                        <a:pt x="62" y="599"/>
                      </a:lnTo>
                      <a:lnTo>
                        <a:pt x="64" y="637"/>
                      </a:lnTo>
                      <a:lnTo>
                        <a:pt x="69" y="674"/>
                      </a:lnTo>
                      <a:lnTo>
                        <a:pt x="73" y="712"/>
                      </a:lnTo>
                      <a:lnTo>
                        <a:pt x="78" y="750"/>
                      </a:lnTo>
                      <a:lnTo>
                        <a:pt x="80" y="789"/>
                      </a:lnTo>
                      <a:lnTo>
                        <a:pt x="85" y="826"/>
                      </a:lnTo>
                      <a:lnTo>
                        <a:pt x="88" y="865"/>
                      </a:lnTo>
                      <a:lnTo>
                        <a:pt x="92" y="901"/>
                      </a:lnTo>
                      <a:lnTo>
                        <a:pt x="96" y="939"/>
                      </a:lnTo>
                      <a:lnTo>
                        <a:pt x="101" y="977"/>
                      </a:lnTo>
                      <a:lnTo>
                        <a:pt x="104" y="1013"/>
                      </a:lnTo>
                      <a:lnTo>
                        <a:pt x="108" y="1050"/>
                      </a:lnTo>
                      <a:lnTo>
                        <a:pt x="111" y="1088"/>
                      </a:lnTo>
                      <a:lnTo>
                        <a:pt x="115" y="1124"/>
                      </a:lnTo>
                      <a:lnTo>
                        <a:pt x="118" y="1160"/>
                      </a:lnTo>
                      <a:lnTo>
                        <a:pt x="123" y="1197"/>
                      </a:lnTo>
                      <a:lnTo>
                        <a:pt x="128" y="1205"/>
                      </a:lnTo>
                      <a:lnTo>
                        <a:pt x="139" y="1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3" name="Freeform 60"/>
                <p:cNvSpPr>
                  <a:spLocks/>
                </p:cNvSpPr>
                <p:nvPr/>
              </p:nvSpPr>
              <p:spPr bwMode="auto">
                <a:xfrm>
                  <a:off x="5080" y="3484"/>
                  <a:ext cx="110" cy="18"/>
                </a:xfrm>
                <a:custGeom>
                  <a:avLst/>
                  <a:gdLst>
                    <a:gd name="T0" fmla="*/ 330 w 330"/>
                    <a:gd name="T1" fmla="*/ 21 h 56"/>
                    <a:gd name="T2" fmla="*/ 326 w 330"/>
                    <a:gd name="T3" fmla="*/ 21 h 56"/>
                    <a:gd name="T4" fmla="*/ 307 w 330"/>
                    <a:gd name="T5" fmla="*/ 26 h 56"/>
                    <a:gd name="T6" fmla="*/ 290 w 330"/>
                    <a:gd name="T7" fmla="*/ 29 h 56"/>
                    <a:gd name="T8" fmla="*/ 269 w 330"/>
                    <a:gd name="T9" fmla="*/ 30 h 56"/>
                    <a:gd name="T10" fmla="*/ 249 w 330"/>
                    <a:gd name="T11" fmla="*/ 32 h 56"/>
                    <a:gd name="T12" fmla="*/ 227 w 330"/>
                    <a:gd name="T13" fmla="*/ 33 h 56"/>
                    <a:gd name="T14" fmla="*/ 207 w 330"/>
                    <a:gd name="T15" fmla="*/ 33 h 56"/>
                    <a:gd name="T16" fmla="*/ 185 w 330"/>
                    <a:gd name="T17" fmla="*/ 33 h 56"/>
                    <a:gd name="T18" fmla="*/ 163 w 330"/>
                    <a:gd name="T19" fmla="*/ 32 h 56"/>
                    <a:gd name="T20" fmla="*/ 141 w 330"/>
                    <a:gd name="T21" fmla="*/ 30 h 56"/>
                    <a:gd name="T22" fmla="*/ 121 w 330"/>
                    <a:gd name="T23" fmla="*/ 29 h 56"/>
                    <a:gd name="T24" fmla="*/ 101 w 330"/>
                    <a:gd name="T25" fmla="*/ 26 h 56"/>
                    <a:gd name="T26" fmla="*/ 80 w 330"/>
                    <a:gd name="T27" fmla="*/ 21 h 56"/>
                    <a:gd name="T28" fmla="*/ 61 w 330"/>
                    <a:gd name="T29" fmla="*/ 17 h 56"/>
                    <a:gd name="T30" fmla="*/ 44 w 330"/>
                    <a:gd name="T31" fmla="*/ 13 h 56"/>
                    <a:gd name="T32" fmla="*/ 27 w 330"/>
                    <a:gd name="T33" fmla="*/ 7 h 56"/>
                    <a:gd name="T34" fmla="*/ 11 w 330"/>
                    <a:gd name="T35" fmla="*/ 0 h 56"/>
                    <a:gd name="T36" fmla="*/ 0 w 330"/>
                    <a:gd name="T37" fmla="*/ 21 h 56"/>
                    <a:gd name="T38" fmla="*/ 18 w 330"/>
                    <a:gd name="T39" fmla="*/ 29 h 56"/>
                    <a:gd name="T40" fmla="*/ 37 w 330"/>
                    <a:gd name="T41" fmla="*/ 34 h 56"/>
                    <a:gd name="T42" fmla="*/ 56 w 330"/>
                    <a:gd name="T43" fmla="*/ 40 h 56"/>
                    <a:gd name="T44" fmla="*/ 76 w 330"/>
                    <a:gd name="T45" fmla="*/ 45 h 56"/>
                    <a:gd name="T46" fmla="*/ 96 w 330"/>
                    <a:gd name="T47" fmla="*/ 49 h 56"/>
                    <a:gd name="T48" fmla="*/ 118 w 330"/>
                    <a:gd name="T49" fmla="*/ 52 h 56"/>
                    <a:gd name="T50" fmla="*/ 139 w 330"/>
                    <a:gd name="T51" fmla="*/ 53 h 56"/>
                    <a:gd name="T52" fmla="*/ 162 w 330"/>
                    <a:gd name="T53" fmla="*/ 55 h 56"/>
                    <a:gd name="T54" fmla="*/ 184 w 330"/>
                    <a:gd name="T55" fmla="*/ 56 h 56"/>
                    <a:gd name="T56" fmla="*/ 207 w 330"/>
                    <a:gd name="T57" fmla="*/ 56 h 56"/>
                    <a:gd name="T58" fmla="*/ 229 w 330"/>
                    <a:gd name="T59" fmla="*/ 55 h 56"/>
                    <a:gd name="T60" fmla="*/ 251 w 330"/>
                    <a:gd name="T61" fmla="*/ 55 h 56"/>
                    <a:gd name="T62" fmla="*/ 272 w 330"/>
                    <a:gd name="T63" fmla="*/ 53 h 56"/>
                    <a:gd name="T64" fmla="*/ 291 w 330"/>
                    <a:gd name="T65" fmla="*/ 50 h 56"/>
                    <a:gd name="T66" fmla="*/ 312 w 330"/>
                    <a:gd name="T67" fmla="*/ 49 h 56"/>
                    <a:gd name="T68" fmla="*/ 330 w 330"/>
                    <a:gd name="T69" fmla="*/ 45 h 56"/>
                    <a:gd name="T70" fmla="*/ 326 w 330"/>
                    <a:gd name="T71" fmla="*/ 45 h 56"/>
                    <a:gd name="T72" fmla="*/ 330 w 330"/>
                    <a:gd name="T73" fmla="*/ 2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0" h="56">
                      <a:moveTo>
                        <a:pt x="330" y="21"/>
                      </a:moveTo>
                      <a:lnTo>
                        <a:pt x="326" y="21"/>
                      </a:lnTo>
                      <a:lnTo>
                        <a:pt x="307" y="26"/>
                      </a:lnTo>
                      <a:lnTo>
                        <a:pt x="290" y="29"/>
                      </a:lnTo>
                      <a:lnTo>
                        <a:pt x="269" y="30"/>
                      </a:lnTo>
                      <a:lnTo>
                        <a:pt x="249" y="32"/>
                      </a:lnTo>
                      <a:lnTo>
                        <a:pt x="227" y="33"/>
                      </a:lnTo>
                      <a:lnTo>
                        <a:pt x="207" y="33"/>
                      </a:lnTo>
                      <a:lnTo>
                        <a:pt x="185" y="33"/>
                      </a:lnTo>
                      <a:lnTo>
                        <a:pt x="163" y="32"/>
                      </a:lnTo>
                      <a:lnTo>
                        <a:pt x="141" y="30"/>
                      </a:lnTo>
                      <a:lnTo>
                        <a:pt x="121" y="29"/>
                      </a:lnTo>
                      <a:lnTo>
                        <a:pt x="101" y="26"/>
                      </a:lnTo>
                      <a:lnTo>
                        <a:pt x="80" y="21"/>
                      </a:lnTo>
                      <a:lnTo>
                        <a:pt x="61" y="17"/>
                      </a:lnTo>
                      <a:lnTo>
                        <a:pt x="44" y="13"/>
                      </a:lnTo>
                      <a:lnTo>
                        <a:pt x="27" y="7"/>
                      </a:lnTo>
                      <a:lnTo>
                        <a:pt x="11" y="0"/>
                      </a:lnTo>
                      <a:lnTo>
                        <a:pt x="0" y="21"/>
                      </a:lnTo>
                      <a:lnTo>
                        <a:pt x="18" y="29"/>
                      </a:lnTo>
                      <a:lnTo>
                        <a:pt x="37" y="34"/>
                      </a:lnTo>
                      <a:lnTo>
                        <a:pt x="56" y="40"/>
                      </a:lnTo>
                      <a:lnTo>
                        <a:pt x="76" y="45"/>
                      </a:lnTo>
                      <a:lnTo>
                        <a:pt x="96" y="49"/>
                      </a:lnTo>
                      <a:lnTo>
                        <a:pt x="118" y="52"/>
                      </a:lnTo>
                      <a:lnTo>
                        <a:pt x="139" y="53"/>
                      </a:lnTo>
                      <a:lnTo>
                        <a:pt x="162" y="55"/>
                      </a:lnTo>
                      <a:lnTo>
                        <a:pt x="184" y="56"/>
                      </a:lnTo>
                      <a:lnTo>
                        <a:pt x="207" y="56"/>
                      </a:lnTo>
                      <a:lnTo>
                        <a:pt x="229" y="55"/>
                      </a:lnTo>
                      <a:lnTo>
                        <a:pt x="251" y="55"/>
                      </a:lnTo>
                      <a:lnTo>
                        <a:pt x="272" y="53"/>
                      </a:lnTo>
                      <a:lnTo>
                        <a:pt x="291" y="50"/>
                      </a:lnTo>
                      <a:lnTo>
                        <a:pt x="312" y="49"/>
                      </a:lnTo>
                      <a:lnTo>
                        <a:pt x="330" y="45"/>
                      </a:lnTo>
                      <a:lnTo>
                        <a:pt x="326" y="45"/>
                      </a:lnTo>
                      <a:lnTo>
                        <a:pt x="33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4" name="Freeform 61"/>
                <p:cNvSpPr>
                  <a:spLocks/>
                </p:cNvSpPr>
                <p:nvPr/>
              </p:nvSpPr>
              <p:spPr bwMode="auto">
                <a:xfrm>
                  <a:off x="5188" y="3485"/>
                  <a:ext cx="113" cy="18"/>
                </a:xfrm>
                <a:custGeom>
                  <a:avLst/>
                  <a:gdLst>
                    <a:gd name="T0" fmla="*/ 314 w 337"/>
                    <a:gd name="T1" fmla="*/ 10 h 55"/>
                    <a:gd name="T2" fmla="*/ 320 w 337"/>
                    <a:gd name="T3" fmla="*/ 0 h 55"/>
                    <a:gd name="T4" fmla="*/ 305 w 337"/>
                    <a:gd name="T5" fmla="*/ 7 h 55"/>
                    <a:gd name="T6" fmla="*/ 291 w 337"/>
                    <a:gd name="T7" fmla="*/ 13 h 55"/>
                    <a:gd name="T8" fmla="*/ 275 w 337"/>
                    <a:gd name="T9" fmla="*/ 17 h 55"/>
                    <a:gd name="T10" fmla="*/ 257 w 337"/>
                    <a:gd name="T11" fmla="*/ 22 h 55"/>
                    <a:gd name="T12" fmla="*/ 239 w 337"/>
                    <a:gd name="T13" fmla="*/ 26 h 55"/>
                    <a:gd name="T14" fmla="*/ 218 w 337"/>
                    <a:gd name="T15" fmla="*/ 29 h 55"/>
                    <a:gd name="T16" fmla="*/ 198 w 337"/>
                    <a:gd name="T17" fmla="*/ 30 h 55"/>
                    <a:gd name="T18" fmla="*/ 176 w 337"/>
                    <a:gd name="T19" fmla="*/ 32 h 55"/>
                    <a:gd name="T20" fmla="*/ 132 w 337"/>
                    <a:gd name="T21" fmla="*/ 32 h 55"/>
                    <a:gd name="T22" fmla="*/ 111 w 337"/>
                    <a:gd name="T23" fmla="*/ 30 h 55"/>
                    <a:gd name="T24" fmla="*/ 89 w 337"/>
                    <a:gd name="T25" fmla="*/ 29 h 55"/>
                    <a:gd name="T26" fmla="*/ 67 w 337"/>
                    <a:gd name="T27" fmla="*/ 28 h 55"/>
                    <a:gd name="T28" fmla="*/ 45 w 337"/>
                    <a:gd name="T29" fmla="*/ 25 h 55"/>
                    <a:gd name="T30" fmla="*/ 25 w 337"/>
                    <a:gd name="T31" fmla="*/ 22 h 55"/>
                    <a:gd name="T32" fmla="*/ 4 w 337"/>
                    <a:gd name="T33" fmla="*/ 17 h 55"/>
                    <a:gd name="T34" fmla="*/ 0 w 337"/>
                    <a:gd name="T35" fmla="*/ 41 h 55"/>
                    <a:gd name="T36" fmla="*/ 20 w 337"/>
                    <a:gd name="T37" fmla="*/ 45 h 55"/>
                    <a:gd name="T38" fmla="*/ 42 w 337"/>
                    <a:gd name="T39" fmla="*/ 48 h 55"/>
                    <a:gd name="T40" fmla="*/ 66 w 337"/>
                    <a:gd name="T41" fmla="*/ 49 h 55"/>
                    <a:gd name="T42" fmla="*/ 87 w 337"/>
                    <a:gd name="T43" fmla="*/ 51 h 55"/>
                    <a:gd name="T44" fmla="*/ 109 w 337"/>
                    <a:gd name="T45" fmla="*/ 54 h 55"/>
                    <a:gd name="T46" fmla="*/ 132 w 337"/>
                    <a:gd name="T47" fmla="*/ 55 h 55"/>
                    <a:gd name="T48" fmla="*/ 178 w 337"/>
                    <a:gd name="T49" fmla="*/ 55 h 55"/>
                    <a:gd name="T50" fmla="*/ 199 w 337"/>
                    <a:gd name="T51" fmla="*/ 54 h 55"/>
                    <a:gd name="T52" fmla="*/ 221 w 337"/>
                    <a:gd name="T53" fmla="*/ 51 h 55"/>
                    <a:gd name="T54" fmla="*/ 241 w 337"/>
                    <a:gd name="T55" fmla="*/ 48 h 55"/>
                    <a:gd name="T56" fmla="*/ 262 w 337"/>
                    <a:gd name="T57" fmla="*/ 45 h 55"/>
                    <a:gd name="T58" fmla="*/ 281 w 337"/>
                    <a:gd name="T59" fmla="*/ 41 h 55"/>
                    <a:gd name="T60" fmla="*/ 300 w 337"/>
                    <a:gd name="T61" fmla="*/ 35 h 55"/>
                    <a:gd name="T62" fmla="*/ 317 w 337"/>
                    <a:gd name="T63" fmla="*/ 28 h 55"/>
                    <a:gd name="T64" fmla="*/ 332 w 337"/>
                    <a:gd name="T65" fmla="*/ 20 h 55"/>
                    <a:gd name="T66" fmla="*/ 337 w 337"/>
                    <a:gd name="T67" fmla="*/ 10 h 55"/>
                    <a:gd name="T68" fmla="*/ 314 w 337"/>
                    <a:gd name="T69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37" h="55">
                      <a:moveTo>
                        <a:pt x="314" y="10"/>
                      </a:moveTo>
                      <a:lnTo>
                        <a:pt x="320" y="0"/>
                      </a:lnTo>
                      <a:lnTo>
                        <a:pt x="305" y="7"/>
                      </a:lnTo>
                      <a:lnTo>
                        <a:pt x="291" y="13"/>
                      </a:lnTo>
                      <a:lnTo>
                        <a:pt x="275" y="17"/>
                      </a:lnTo>
                      <a:lnTo>
                        <a:pt x="257" y="22"/>
                      </a:lnTo>
                      <a:lnTo>
                        <a:pt x="239" y="26"/>
                      </a:lnTo>
                      <a:lnTo>
                        <a:pt x="218" y="29"/>
                      </a:lnTo>
                      <a:lnTo>
                        <a:pt x="198" y="30"/>
                      </a:lnTo>
                      <a:lnTo>
                        <a:pt x="176" y="32"/>
                      </a:lnTo>
                      <a:lnTo>
                        <a:pt x="132" y="32"/>
                      </a:lnTo>
                      <a:lnTo>
                        <a:pt x="111" y="30"/>
                      </a:lnTo>
                      <a:lnTo>
                        <a:pt x="89" y="29"/>
                      </a:lnTo>
                      <a:lnTo>
                        <a:pt x="67" y="28"/>
                      </a:lnTo>
                      <a:lnTo>
                        <a:pt x="45" y="25"/>
                      </a:lnTo>
                      <a:lnTo>
                        <a:pt x="25" y="22"/>
                      </a:lnTo>
                      <a:lnTo>
                        <a:pt x="4" y="17"/>
                      </a:lnTo>
                      <a:lnTo>
                        <a:pt x="0" y="41"/>
                      </a:lnTo>
                      <a:lnTo>
                        <a:pt x="20" y="45"/>
                      </a:lnTo>
                      <a:lnTo>
                        <a:pt x="42" y="48"/>
                      </a:lnTo>
                      <a:lnTo>
                        <a:pt x="66" y="49"/>
                      </a:lnTo>
                      <a:lnTo>
                        <a:pt x="87" y="51"/>
                      </a:lnTo>
                      <a:lnTo>
                        <a:pt x="109" y="54"/>
                      </a:lnTo>
                      <a:lnTo>
                        <a:pt x="132" y="55"/>
                      </a:lnTo>
                      <a:lnTo>
                        <a:pt x="178" y="55"/>
                      </a:lnTo>
                      <a:lnTo>
                        <a:pt x="199" y="54"/>
                      </a:lnTo>
                      <a:lnTo>
                        <a:pt x="221" y="51"/>
                      </a:lnTo>
                      <a:lnTo>
                        <a:pt x="241" y="48"/>
                      </a:lnTo>
                      <a:lnTo>
                        <a:pt x="262" y="45"/>
                      </a:lnTo>
                      <a:lnTo>
                        <a:pt x="281" y="41"/>
                      </a:lnTo>
                      <a:lnTo>
                        <a:pt x="300" y="35"/>
                      </a:lnTo>
                      <a:lnTo>
                        <a:pt x="317" y="28"/>
                      </a:lnTo>
                      <a:lnTo>
                        <a:pt x="332" y="20"/>
                      </a:lnTo>
                      <a:lnTo>
                        <a:pt x="337" y="10"/>
                      </a:lnTo>
                      <a:lnTo>
                        <a:pt x="31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5" name="Freeform 62"/>
                <p:cNvSpPr>
                  <a:spLocks/>
                </p:cNvSpPr>
                <p:nvPr/>
              </p:nvSpPr>
              <p:spPr bwMode="auto">
                <a:xfrm>
                  <a:off x="5270" y="3111"/>
                  <a:ext cx="31" cy="377"/>
                </a:xfrm>
                <a:custGeom>
                  <a:avLst/>
                  <a:gdLst>
                    <a:gd name="T0" fmla="*/ 0 w 93"/>
                    <a:gd name="T1" fmla="*/ 12 h 1132"/>
                    <a:gd name="T2" fmla="*/ 5 w 93"/>
                    <a:gd name="T3" fmla="*/ 82 h 1132"/>
                    <a:gd name="T4" fmla="*/ 9 w 93"/>
                    <a:gd name="T5" fmla="*/ 152 h 1132"/>
                    <a:gd name="T6" fmla="*/ 13 w 93"/>
                    <a:gd name="T7" fmla="*/ 222 h 1132"/>
                    <a:gd name="T8" fmla="*/ 18 w 93"/>
                    <a:gd name="T9" fmla="*/ 291 h 1132"/>
                    <a:gd name="T10" fmla="*/ 22 w 93"/>
                    <a:gd name="T11" fmla="*/ 361 h 1132"/>
                    <a:gd name="T12" fmla="*/ 27 w 93"/>
                    <a:gd name="T13" fmla="*/ 432 h 1132"/>
                    <a:gd name="T14" fmla="*/ 31 w 93"/>
                    <a:gd name="T15" fmla="*/ 502 h 1132"/>
                    <a:gd name="T16" fmla="*/ 35 w 93"/>
                    <a:gd name="T17" fmla="*/ 572 h 1132"/>
                    <a:gd name="T18" fmla="*/ 40 w 93"/>
                    <a:gd name="T19" fmla="*/ 643 h 1132"/>
                    <a:gd name="T20" fmla="*/ 44 w 93"/>
                    <a:gd name="T21" fmla="*/ 713 h 1132"/>
                    <a:gd name="T22" fmla="*/ 48 w 93"/>
                    <a:gd name="T23" fmla="*/ 783 h 1132"/>
                    <a:gd name="T24" fmla="*/ 53 w 93"/>
                    <a:gd name="T25" fmla="*/ 853 h 1132"/>
                    <a:gd name="T26" fmla="*/ 57 w 93"/>
                    <a:gd name="T27" fmla="*/ 923 h 1132"/>
                    <a:gd name="T28" fmla="*/ 61 w 93"/>
                    <a:gd name="T29" fmla="*/ 992 h 1132"/>
                    <a:gd name="T30" fmla="*/ 66 w 93"/>
                    <a:gd name="T31" fmla="*/ 1062 h 1132"/>
                    <a:gd name="T32" fmla="*/ 70 w 93"/>
                    <a:gd name="T33" fmla="*/ 1132 h 1132"/>
                    <a:gd name="T34" fmla="*/ 91 w 93"/>
                    <a:gd name="T35" fmla="*/ 1096 h 1132"/>
                    <a:gd name="T36" fmla="*/ 86 w 93"/>
                    <a:gd name="T37" fmla="*/ 1026 h 1132"/>
                    <a:gd name="T38" fmla="*/ 82 w 93"/>
                    <a:gd name="T39" fmla="*/ 956 h 1132"/>
                    <a:gd name="T40" fmla="*/ 77 w 93"/>
                    <a:gd name="T41" fmla="*/ 886 h 1132"/>
                    <a:gd name="T42" fmla="*/ 73 w 93"/>
                    <a:gd name="T43" fmla="*/ 816 h 1132"/>
                    <a:gd name="T44" fmla="*/ 69 w 93"/>
                    <a:gd name="T45" fmla="*/ 747 h 1132"/>
                    <a:gd name="T46" fmla="*/ 64 w 93"/>
                    <a:gd name="T47" fmla="*/ 677 h 1132"/>
                    <a:gd name="T48" fmla="*/ 60 w 93"/>
                    <a:gd name="T49" fmla="*/ 607 h 1132"/>
                    <a:gd name="T50" fmla="*/ 56 w 93"/>
                    <a:gd name="T51" fmla="*/ 536 h 1132"/>
                    <a:gd name="T52" fmla="*/ 51 w 93"/>
                    <a:gd name="T53" fmla="*/ 466 h 1132"/>
                    <a:gd name="T54" fmla="*/ 47 w 93"/>
                    <a:gd name="T55" fmla="*/ 396 h 1132"/>
                    <a:gd name="T56" fmla="*/ 43 w 93"/>
                    <a:gd name="T57" fmla="*/ 326 h 1132"/>
                    <a:gd name="T58" fmla="*/ 38 w 93"/>
                    <a:gd name="T59" fmla="*/ 256 h 1132"/>
                    <a:gd name="T60" fmla="*/ 35 w 93"/>
                    <a:gd name="T61" fmla="*/ 187 h 1132"/>
                    <a:gd name="T62" fmla="*/ 31 w 93"/>
                    <a:gd name="T63" fmla="*/ 117 h 1132"/>
                    <a:gd name="T64" fmla="*/ 27 w 93"/>
                    <a:gd name="T65" fmla="*/ 46 h 1132"/>
                    <a:gd name="T66" fmla="*/ 13 w 93"/>
                    <a:gd name="T67" fmla="*/ 0 h 1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" h="1132">
                      <a:moveTo>
                        <a:pt x="12" y="24"/>
                      </a:moveTo>
                      <a:lnTo>
                        <a:pt x="0" y="12"/>
                      </a:lnTo>
                      <a:lnTo>
                        <a:pt x="3" y="47"/>
                      </a:lnTo>
                      <a:lnTo>
                        <a:pt x="5" y="82"/>
                      </a:lnTo>
                      <a:lnTo>
                        <a:pt x="8" y="117"/>
                      </a:lnTo>
                      <a:lnTo>
                        <a:pt x="9" y="152"/>
                      </a:lnTo>
                      <a:lnTo>
                        <a:pt x="12" y="187"/>
                      </a:lnTo>
                      <a:lnTo>
                        <a:pt x="13" y="222"/>
                      </a:lnTo>
                      <a:lnTo>
                        <a:pt x="16" y="258"/>
                      </a:lnTo>
                      <a:lnTo>
                        <a:pt x="18" y="291"/>
                      </a:lnTo>
                      <a:lnTo>
                        <a:pt x="21" y="328"/>
                      </a:lnTo>
                      <a:lnTo>
                        <a:pt x="22" y="361"/>
                      </a:lnTo>
                      <a:lnTo>
                        <a:pt x="24" y="398"/>
                      </a:lnTo>
                      <a:lnTo>
                        <a:pt x="27" y="432"/>
                      </a:lnTo>
                      <a:lnTo>
                        <a:pt x="28" y="467"/>
                      </a:lnTo>
                      <a:lnTo>
                        <a:pt x="31" y="502"/>
                      </a:lnTo>
                      <a:lnTo>
                        <a:pt x="34" y="537"/>
                      </a:lnTo>
                      <a:lnTo>
                        <a:pt x="35" y="572"/>
                      </a:lnTo>
                      <a:lnTo>
                        <a:pt x="38" y="607"/>
                      </a:lnTo>
                      <a:lnTo>
                        <a:pt x="40" y="643"/>
                      </a:lnTo>
                      <a:lnTo>
                        <a:pt x="43" y="678"/>
                      </a:lnTo>
                      <a:lnTo>
                        <a:pt x="44" y="713"/>
                      </a:lnTo>
                      <a:lnTo>
                        <a:pt x="45" y="748"/>
                      </a:lnTo>
                      <a:lnTo>
                        <a:pt x="48" y="783"/>
                      </a:lnTo>
                      <a:lnTo>
                        <a:pt x="50" y="818"/>
                      </a:lnTo>
                      <a:lnTo>
                        <a:pt x="53" y="853"/>
                      </a:lnTo>
                      <a:lnTo>
                        <a:pt x="56" y="888"/>
                      </a:lnTo>
                      <a:lnTo>
                        <a:pt x="57" y="923"/>
                      </a:lnTo>
                      <a:lnTo>
                        <a:pt x="60" y="958"/>
                      </a:lnTo>
                      <a:lnTo>
                        <a:pt x="61" y="992"/>
                      </a:lnTo>
                      <a:lnTo>
                        <a:pt x="63" y="1027"/>
                      </a:lnTo>
                      <a:lnTo>
                        <a:pt x="66" y="1062"/>
                      </a:lnTo>
                      <a:lnTo>
                        <a:pt x="67" y="1099"/>
                      </a:lnTo>
                      <a:lnTo>
                        <a:pt x="70" y="1132"/>
                      </a:lnTo>
                      <a:lnTo>
                        <a:pt x="93" y="1132"/>
                      </a:lnTo>
                      <a:lnTo>
                        <a:pt x="91" y="1096"/>
                      </a:lnTo>
                      <a:lnTo>
                        <a:pt x="89" y="1061"/>
                      </a:lnTo>
                      <a:lnTo>
                        <a:pt x="86" y="1026"/>
                      </a:lnTo>
                      <a:lnTo>
                        <a:pt x="83" y="991"/>
                      </a:lnTo>
                      <a:lnTo>
                        <a:pt x="82" y="956"/>
                      </a:lnTo>
                      <a:lnTo>
                        <a:pt x="80" y="921"/>
                      </a:lnTo>
                      <a:lnTo>
                        <a:pt x="77" y="886"/>
                      </a:lnTo>
                      <a:lnTo>
                        <a:pt x="76" y="851"/>
                      </a:lnTo>
                      <a:lnTo>
                        <a:pt x="73" y="816"/>
                      </a:lnTo>
                      <a:lnTo>
                        <a:pt x="72" y="782"/>
                      </a:lnTo>
                      <a:lnTo>
                        <a:pt x="69" y="747"/>
                      </a:lnTo>
                      <a:lnTo>
                        <a:pt x="67" y="712"/>
                      </a:lnTo>
                      <a:lnTo>
                        <a:pt x="64" y="677"/>
                      </a:lnTo>
                      <a:lnTo>
                        <a:pt x="61" y="642"/>
                      </a:lnTo>
                      <a:lnTo>
                        <a:pt x="60" y="607"/>
                      </a:lnTo>
                      <a:lnTo>
                        <a:pt x="59" y="571"/>
                      </a:lnTo>
                      <a:lnTo>
                        <a:pt x="56" y="536"/>
                      </a:lnTo>
                      <a:lnTo>
                        <a:pt x="54" y="501"/>
                      </a:lnTo>
                      <a:lnTo>
                        <a:pt x="51" y="466"/>
                      </a:lnTo>
                      <a:lnTo>
                        <a:pt x="50" y="431"/>
                      </a:lnTo>
                      <a:lnTo>
                        <a:pt x="47" y="396"/>
                      </a:lnTo>
                      <a:lnTo>
                        <a:pt x="45" y="361"/>
                      </a:lnTo>
                      <a:lnTo>
                        <a:pt x="43" y="326"/>
                      </a:lnTo>
                      <a:lnTo>
                        <a:pt x="41" y="291"/>
                      </a:lnTo>
                      <a:lnTo>
                        <a:pt x="38" y="256"/>
                      </a:lnTo>
                      <a:lnTo>
                        <a:pt x="37" y="220"/>
                      </a:lnTo>
                      <a:lnTo>
                        <a:pt x="35" y="187"/>
                      </a:lnTo>
                      <a:lnTo>
                        <a:pt x="32" y="150"/>
                      </a:lnTo>
                      <a:lnTo>
                        <a:pt x="31" y="117"/>
                      </a:lnTo>
                      <a:lnTo>
                        <a:pt x="28" y="80"/>
                      </a:lnTo>
                      <a:lnTo>
                        <a:pt x="27" y="46"/>
                      </a:lnTo>
                      <a:lnTo>
                        <a:pt x="24" y="11"/>
                      </a:lnTo>
                      <a:lnTo>
                        <a:pt x="13" y="0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6" name="Freeform 63"/>
                <p:cNvSpPr>
                  <a:spLocks/>
                </p:cNvSpPr>
                <p:nvPr/>
              </p:nvSpPr>
              <p:spPr bwMode="auto">
                <a:xfrm>
                  <a:off x="5037" y="3085"/>
                  <a:ext cx="237" cy="34"/>
                </a:xfrm>
                <a:custGeom>
                  <a:avLst/>
                  <a:gdLst>
                    <a:gd name="T0" fmla="*/ 9 w 711"/>
                    <a:gd name="T1" fmla="*/ 24 h 101"/>
                    <a:gd name="T2" fmla="*/ 47 w 711"/>
                    <a:gd name="T3" fmla="*/ 31 h 101"/>
                    <a:gd name="T4" fmla="*/ 86 w 711"/>
                    <a:gd name="T5" fmla="*/ 38 h 101"/>
                    <a:gd name="T6" fmla="*/ 127 w 711"/>
                    <a:gd name="T7" fmla="*/ 44 h 101"/>
                    <a:gd name="T8" fmla="*/ 169 w 711"/>
                    <a:gd name="T9" fmla="*/ 50 h 101"/>
                    <a:gd name="T10" fmla="*/ 211 w 711"/>
                    <a:gd name="T11" fmla="*/ 57 h 101"/>
                    <a:gd name="T12" fmla="*/ 256 w 711"/>
                    <a:gd name="T13" fmla="*/ 63 h 101"/>
                    <a:gd name="T14" fmla="*/ 301 w 711"/>
                    <a:gd name="T15" fmla="*/ 67 h 101"/>
                    <a:gd name="T16" fmla="*/ 347 w 711"/>
                    <a:gd name="T17" fmla="*/ 73 h 101"/>
                    <a:gd name="T18" fmla="*/ 393 w 711"/>
                    <a:gd name="T19" fmla="*/ 77 h 101"/>
                    <a:gd name="T20" fmla="*/ 438 w 711"/>
                    <a:gd name="T21" fmla="*/ 82 h 101"/>
                    <a:gd name="T22" fmla="*/ 485 w 711"/>
                    <a:gd name="T23" fmla="*/ 86 h 101"/>
                    <a:gd name="T24" fmla="*/ 530 w 711"/>
                    <a:gd name="T25" fmla="*/ 89 h 101"/>
                    <a:gd name="T26" fmla="*/ 576 w 711"/>
                    <a:gd name="T27" fmla="*/ 93 h 101"/>
                    <a:gd name="T28" fmla="*/ 621 w 711"/>
                    <a:gd name="T29" fmla="*/ 96 h 101"/>
                    <a:gd name="T30" fmla="*/ 666 w 711"/>
                    <a:gd name="T31" fmla="*/ 98 h 101"/>
                    <a:gd name="T32" fmla="*/ 710 w 711"/>
                    <a:gd name="T33" fmla="*/ 101 h 101"/>
                    <a:gd name="T34" fmla="*/ 690 w 711"/>
                    <a:gd name="T35" fmla="*/ 76 h 101"/>
                    <a:gd name="T36" fmla="*/ 645 w 711"/>
                    <a:gd name="T37" fmla="*/ 75 h 101"/>
                    <a:gd name="T38" fmla="*/ 601 w 711"/>
                    <a:gd name="T39" fmla="*/ 72 h 101"/>
                    <a:gd name="T40" fmla="*/ 556 w 711"/>
                    <a:gd name="T41" fmla="*/ 69 h 101"/>
                    <a:gd name="T42" fmla="*/ 509 w 711"/>
                    <a:gd name="T43" fmla="*/ 64 h 101"/>
                    <a:gd name="T44" fmla="*/ 464 w 711"/>
                    <a:gd name="T45" fmla="*/ 61 h 101"/>
                    <a:gd name="T46" fmla="*/ 418 w 711"/>
                    <a:gd name="T47" fmla="*/ 57 h 101"/>
                    <a:gd name="T48" fmla="*/ 373 w 711"/>
                    <a:gd name="T49" fmla="*/ 53 h 101"/>
                    <a:gd name="T50" fmla="*/ 326 w 711"/>
                    <a:gd name="T51" fmla="*/ 47 h 101"/>
                    <a:gd name="T52" fmla="*/ 281 w 711"/>
                    <a:gd name="T53" fmla="*/ 43 h 101"/>
                    <a:gd name="T54" fmla="*/ 237 w 711"/>
                    <a:gd name="T55" fmla="*/ 37 h 101"/>
                    <a:gd name="T56" fmla="*/ 194 w 711"/>
                    <a:gd name="T57" fmla="*/ 31 h 101"/>
                    <a:gd name="T58" fmla="*/ 150 w 711"/>
                    <a:gd name="T59" fmla="*/ 25 h 101"/>
                    <a:gd name="T60" fmla="*/ 110 w 711"/>
                    <a:gd name="T61" fmla="*/ 18 h 101"/>
                    <a:gd name="T62" fmla="*/ 70 w 711"/>
                    <a:gd name="T63" fmla="*/ 11 h 101"/>
                    <a:gd name="T64" fmla="*/ 32 w 711"/>
                    <a:gd name="T65" fmla="*/ 3 h 101"/>
                    <a:gd name="T66" fmla="*/ 0 w 711"/>
                    <a:gd name="T67" fmla="*/ 1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1" h="101">
                      <a:moveTo>
                        <a:pt x="24" y="11"/>
                      </a:moveTo>
                      <a:lnTo>
                        <a:pt x="9" y="24"/>
                      </a:lnTo>
                      <a:lnTo>
                        <a:pt x="28" y="27"/>
                      </a:lnTo>
                      <a:lnTo>
                        <a:pt x="47" y="31"/>
                      </a:lnTo>
                      <a:lnTo>
                        <a:pt x="66" y="34"/>
                      </a:lnTo>
                      <a:lnTo>
                        <a:pt x="86" y="38"/>
                      </a:lnTo>
                      <a:lnTo>
                        <a:pt x="107" y="41"/>
                      </a:lnTo>
                      <a:lnTo>
                        <a:pt x="127" y="44"/>
                      </a:lnTo>
                      <a:lnTo>
                        <a:pt x="147" y="47"/>
                      </a:lnTo>
                      <a:lnTo>
                        <a:pt x="169" y="50"/>
                      </a:lnTo>
                      <a:lnTo>
                        <a:pt x="189" y="53"/>
                      </a:lnTo>
                      <a:lnTo>
                        <a:pt x="211" y="57"/>
                      </a:lnTo>
                      <a:lnTo>
                        <a:pt x="233" y="59"/>
                      </a:lnTo>
                      <a:lnTo>
                        <a:pt x="256" y="63"/>
                      </a:lnTo>
                      <a:lnTo>
                        <a:pt x="278" y="64"/>
                      </a:lnTo>
                      <a:lnTo>
                        <a:pt x="301" y="67"/>
                      </a:lnTo>
                      <a:lnTo>
                        <a:pt x="323" y="70"/>
                      </a:lnTo>
                      <a:lnTo>
                        <a:pt x="347" y="73"/>
                      </a:lnTo>
                      <a:lnTo>
                        <a:pt x="370" y="75"/>
                      </a:lnTo>
                      <a:lnTo>
                        <a:pt x="393" y="77"/>
                      </a:lnTo>
                      <a:lnTo>
                        <a:pt x="415" y="80"/>
                      </a:lnTo>
                      <a:lnTo>
                        <a:pt x="438" y="82"/>
                      </a:lnTo>
                      <a:lnTo>
                        <a:pt x="461" y="83"/>
                      </a:lnTo>
                      <a:lnTo>
                        <a:pt x="485" y="86"/>
                      </a:lnTo>
                      <a:lnTo>
                        <a:pt x="508" y="88"/>
                      </a:lnTo>
                      <a:lnTo>
                        <a:pt x="530" y="89"/>
                      </a:lnTo>
                      <a:lnTo>
                        <a:pt x="554" y="91"/>
                      </a:lnTo>
                      <a:lnTo>
                        <a:pt x="576" y="93"/>
                      </a:lnTo>
                      <a:lnTo>
                        <a:pt x="600" y="95"/>
                      </a:lnTo>
                      <a:lnTo>
                        <a:pt x="621" y="96"/>
                      </a:lnTo>
                      <a:lnTo>
                        <a:pt x="643" y="96"/>
                      </a:lnTo>
                      <a:lnTo>
                        <a:pt x="666" y="98"/>
                      </a:lnTo>
                      <a:lnTo>
                        <a:pt x="688" y="99"/>
                      </a:lnTo>
                      <a:lnTo>
                        <a:pt x="710" y="101"/>
                      </a:lnTo>
                      <a:lnTo>
                        <a:pt x="711" y="77"/>
                      </a:lnTo>
                      <a:lnTo>
                        <a:pt x="690" y="76"/>
                      </a:lnTo>
                      <a:lnTo>
                        <a:pt x="668" y="75"/>
                      </a:lnTo>
                      <a:lnTo>
                        <a:pt x="645" y="75"/>
                      </a:lnTo>
                      <a:lnTo>
                        <a:pt x="623" y="73"/>
                      </a:lnTo>
                      <a:lnTo>
                        <a:pt x="601" y="72"/>
                      </a:lnTo>
                      <a:lnTo>
                        <a:pt x="578" y="70"/>
                      </a:lnTo>
                      <a:lnTo>
                        <a:pt x="556" y="69"/>
                      </a:lnTo>
                      <a:lnTo>
                        <a:pt x="533" y="67"/>
                      </a:lnTo>
                      <a:lnTo>
                        <a:pt x="509" y="64"/>
                      </a:lnTo>
                      <a:lnTo>
                        <a:pt x="486" y="63"/>
                      </a:lnTo>
                      <a:lnTo>
                        <a:pt x="464" y="61"/>
                      </a:lnTo>
                      <a:lnTo>
                        <a:pt x="441" y="59"/>
                      </a:lnTo>
                      <a:lnTo>
                        <a:pt x="418" y="57"/>
                      </a:lnTo>
                      <a:lnTo>
                        <a:pt x="395" y="56"/>
                      </a:lnTo>
                      <a:lnTo>
                        <a:pt x="373" y="53"/>
                      </a:lnTo>
                      <a:lnTo>
                        <a:pt x="349" y="50"/>
                      </a:lnTo>
                      <a:lnTo>
                        <a:pt x="326" y="47"/>
                      </a:lnTo>
                      <a:lnTo>
                        <a:pt x="304" y="44"/>
                      </a:lnTo>
                      <a:lnTo>
                        <a:pt x="281" y="43"/>
                      </a:lnTo>
                      <a:lnTo>
                        <a:pt x="258" y="40"/>
                      </a:lnTo>
                      <a:lnTo>
                        <a:pt x="237" y="37"/>
                      </a:lnTo>
                      <a:lnTo>
                        <a:pt x="216" y="34"/>
                      </a:lnTo>
                      <a:lnTo>
                        <a:pt x="194" y="31"/>
                      </a:lnTo>
                      <a:lnTo>
                        <a:pt x="172" y="28"/>
                      </a:lnTo>
                      <a:lnTo>
                        <a:pt x="150" y="25"/>
                      </a:lnTo>
                      <a:lnTo>
                        <a:pt x="131" y="21"/>
                      </a:lnTo>
                      <a:lnTo>
                        <a:pt x="110" y="18"/>
                      </a:lnTo>
                      <a:lnTo>
                        <a:pt x="91" y="15"/>
                      </a:lnTo>
                      <a:lnTo>
                        <a:pt x="70" y="11"/>
                      </a:lnTo>
                      <a:lnTo>
                        <a:pt x="51" y="8"/>
                      </a:lnTo>
                      <a:lnTo>
                        <a:pt x="32" y="3"/>
                      </a:lnTo>
                      <a:lnTo>
                        <a:pt x="14" y="0"/>
                      </a:lnTo>
                      <a:lnTo>
                        <a:pt x="0" y="12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7" name="Freeform 64"/>
                <p:cNvSpPr>
                  <a:spLocks/>
                </p:cNvSpPr>
                <p:nvPr/>
              </p:nvSpPr>
              <p:spPr bwMode="auto">
                <a:xfrm>
                  <a:off x="5161" y="3132"/>
                  <a:ext cx="8" cy="4"/>
                </a:xfrm>
                <a:custGeom>
                  <a:avLst/>
                  <a:gdLst>
                    <a:gd name="T0" fmla="*/ 22 w 22"/>
                    <a:gd name="T1" fmla="*/ 10 h 12"/>
                    <a:gd name="T2" fmla="*/ 20 w 22"/>
                    <a:gd name="T3" fmla="*/ 4 h 12"/>
                    <a:gd name="T4" fmla="*/ 19 w 22"/>
                    <a:gd name="T5" fmla="*/ 1 h 12"/>
                    <a:gd name="T6" fmla="*/ 14 w 22"/>
                    <a:gd name="T7" fmla="*/ 0 h 12"/>
                    <a:gd name="T8" fmla="*/ 10 w 22"/>
                    <a:gd name="T9" fmla="*/ 0 h 12"/>
                    <a:gd name="T10" fmla="*/ 6 w 22"/>
                    <a:gd name="T11" fmla="*/ 0 h 12"/>
                    <a:gd name="T12" fmla="*/ 1 w 22"/>
                    <a:gd name="T13" fmla="*/ 3 h 12"/>
                    <a:gd name="T14" fmla="*/ 0 w 22"/>
                    <a:gd name="T15" fmla="*/ 7 h 12"/>
                    <a:gd name="T16" fmla="*/ 0 w 22"/>
                    <a:gd name="T17" fmla="*/ 12 h 12"/>
                    <a:gd name="T18" fmla="*/ 22 w 22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2">
                      <a:moveTo>
                        <a:pt x="22" y="10"/>
                      </a:moveTo>
                      <a:lnTo>
                        <a:pt x="20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8" name="Freeform 65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32" cy="360"/>
                </a:xfrm>
                <a:custGeom>
                  <a:avLst/>
                  <a:gdLst>
                    <a:gd name="T0" fmla="*/ 91 w 94"/>
                    <a:gd name="T1" fmla="*/ 1042 h 1079"/>
                    <a:gd name="T2" fmla="*/ 84 w 94"/>
                    <a:gd name="T3" fmla="*/ 972 h 1079"/>
                    <a:gd name="T4" fmla="*/ 78 w 94"/>
                    <a:gd name="T5" fmla="*/ 902 h 1079"/>
                    <a:gd name="T6" fmla="*/ 72 w 94"/>
                    <a:gd name="T7" fmla="*/ 834 h 1079"/>
                    <a:gd name="T8" fmla="*/ 67 w 94"/>
                    <a:gd name="T9" fmla="*/ 764 h 1079"/>
                    <a:gd name="T10" fmla="*/ 62 w 94"/>
                    <a:gd name="T11" fmla="*/ 695 h 1079"/>
                    <a:gd name="T12" fmla="*/ 58 w 94"/>
                    <a:gd name="T13" fmla="*/ 627 h 1079"/>
                    <a:gd name="T14" fmla="*/ 54 w 94"/>
                    <a:gd name="T15" fmla="*/ 559 h 1079"/>
                    <a:gd name="T16" fmla="*/ 49 w 94"/>
                    <a:gd name="T17" fmla="*/ 492 h 1079"/>
                    <a:gd name="T18" fmla="*/ 45 w 94"/>
                    <a:gd name="T19" fmla="*/ 425 h 1079"/>
                    <a:gd name="T20" fmla="*/ 40 w 94"/>
                    <a:gd name="T21" fmla="*/ 358 h 1079"/>
                    <a:gd name="T22" fmla="*/ 38 w 94"/>
                    <a:gd name="T23" fmla="*/ 293 h 1079"/>
                    <a:gd name="T24" fmla="*/ 33 w 94"/>
                    <a:gd name="T25" fmla="*/ 226 h 1079"/>
                    <a:gd name="T26" fmla="*/ 30 w 94"/>
                    <a:gd name="T27" fmla="*/ 162 h 1079"/>
                    <a:gd name="T28" fmla="*/ 27 w 94"/>
                    <a:gd name="T29" fmla="*/ 96 h 1079"/>
                    <a:gd name="T30" fmla="*/ 23 w 94"/>
                    <a:gd name="T31" fmla="*/ 32 h 1079"/>
                    <a:gd name="T32" fmla="*/ 0 w 94"/>
                    <a:gd name="T33" fmla="*/ 2 h 1079"/>
                    <a:gd name="T34" fmla="*/ 3 w 94"/>
                    <a:gd name="T35" fmla="*/ 64 h 1079"/>
                    <a:gd name="T36" fmla="*/ 6 w 94"/>
                    <a:gd name="T37" fmla="*/ 130 h 1079"/>
                    <a:gd name="T38" fmla="*/ 10 w 94"/>
                    <a:gd name="T39" fmla="*/ 195 h 1079"/>
                    <a:gd name="T40" fmla="*/ 13 w 94"/>
                    <a:gd name="T41" fmla="*/ 261 h 1079"/>
                    <a:gd name="T42" fmla="*/ 16 w 94"/>
                    <a:gd name="T43" fmla="*/ 326 h 1079"/>
                    <a:gd name="T44" fmla="*/ 20 w 94"/>
                    <a:gd name="T45" fmla="*/ 393 h 1079"/>
                    <a:gd name="T46" fmla="*/ 24 w 94"/>
                    <a:gd name="T47" fmla="*/ 460 h 1079"/>
                    <a:gd name="T48" fmla="*/ 29 w 94"/>
                    <a:gd name="T49" fmla="*/ 527 h 1079"/>
                    <a:gd name="T50" fmla="*/ 33 w 94"/>
                    <a:gd name="T51" fmla="*/ 595 h 1079"/>
                    <a:gd name="T52" fmla="*/ 38 w 94"/>
                    <a:gd name="T53" fmla="*/ 662 h 1079"/>
                    <a:gd name="T54" fmla="*/ 42 w 94"/>
                    <a:gd name="T55" fmla="*/ 732 h 1079"/>
                    <a:gd name="T56" fmla="*/ 48 w 94"/>
                    <a:gd name="T57" fmla="*/ 800 h 1079"/>
                    <a:gd name="T58" fmla="*/ 52 w 94"/>
                    <a:gd name="T59" fmla="*/ 870 h 1079"/>
                    <a:gd name="T60" fmla="*/ 59 w 94"/>
                    <a:gd name="T61" fmla="*/ 940 h 1079"/>
                    <a:gd name="T62" fmla="*/ 64 w 94"/>
                    <a:gd name="T63" fmla="*/ 1010 h 1079"/>
                    <a:gd name="T64" fmla="*/ 72 w 94"/>
                    <a:gd name="T65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" h="1079">
                      <a:moveTo>
                        <a:pt x="94" y="1077"/>
                      </a:moveTo>
                      <a:lnTo>
                        <a:pt x="91" y="1042"/>
                      </a:lnTo>
                      <a:lnTo>
                        <a:pt x="87" y="1007"/>
                      </a:lnTo>
                      <a:lnTo>
                        <a:pt x="84" y="972"/>
                      </a:lnTo>
                      <a:lnTo>
                        <a:pt x="81" y="937"/>
                      </a:lnTo>
                      <a:lnTo>
                        <a:pt x="78" y="902"/>
                      </a:lnTo>
                      <a:lnTo>
                        <a:pt x="75" y="867"/>
                      </a:lnTo>
                      <a:lnTo>
                        <a:pt x="72" y="834"/>
                      </a:lnTo>
                      <a:lnTo>
                        <a:pt x="69" y="799"/>
                      </a:lnTo>
                      <a:lnTo>
                        <a:pt x="67" y="764"/>
                      </a:lnTo>
                      <a:lnTo>
                        <a:pt x="64" y="730"/>
                      </a:lnTo>
                      <a:lnTo>
                        <a:pt x="62" y="695"/>
                      </a:lnTo>
                      <a:lnTo>
                        <a:pt x="59" y="662"/>
                      </a:lnTo>
                      <a:lnTo>
                        <a:pt x="58" y="627"/>
                      </a:lnTo>
                      <a:lnTo>
                        <a:pt x="55" y="594"/>
                      </a:lnTo>
                      <a:lnTo>
                        <a:pt x="54" y="559"/>
                      </a:lnTo>
                      <a:lnTo>
                        <a:pt x="52" y="525"/>
                      </a:lnTo>
                      <a:lnTo>
                        <a:pt x="49" y="492"/>
                      </a:lnTo>
                      <a:lnTo>
                        <a:pt x="48" y="458"/>
                      </a:lnTo>
                      <a:lnTo>
                        <a:pt x="45" y="425"/>
                      </a:lnTo>
                      <a:lnTo>
                        <a:pt x="43" y="391"/>
                      </a:lnTo>
                      <a:lnTo>
                        <a:pt x="40" y="358"/>
                      </a:lnTo>
                      <a:lnTo>
                        <a:pt x="39" y="326"/>
                      </a:lnTo>
                      <a:lnTo>
                        <a:pt x="38" y="293"/>
                      </a:lnTo>
                      <a:lnTo>
                        <a:pt x="36" y="259"/>
                      </a:lnTo>
                      <a:lnTo>
                        <a:pt x="33" y="226"/>
                      </a:lnTo>
                      <a:lnTo>
                        <a:pt x="33" y="194"/>
                      </a:lnTo>
                      <a:lnTo>
                        <a:pt x="30" y="162"/>
                      </a:lnTo>
                      <a:lnTo>
                        <a:pt x="29" y="128"/>
                      </a:lnTo>
                      <a:lnTo>
                        <a:pt x="27" y="96"/>
                      </a:lnTo>
                      <a:lnTo>
                        <a:pt x="26" y="64"/>
                      </a:lnTo>
                      <a:lnTo>
                        <a:pt x="23" y="32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1" y="34"/>
                      </a:lnTo>
                      <a:lnTo>
                        <a:pt x="3" y="64"/>
                      </a:lnTo>
                      <a:lnTo>
                        <a:pt x="4" y="98"/>
                      </a:lnTo>
                      <a:lnTo>
                        <a:pt x="6" y="130"/>
                      </a:lnTo>
                      <a:lnTo>
                        <a:pt x="8" y="162"/>
                      </a:lnTo>
                      <a:lnTo>
                        <a:pt x="10" y="195"/>
                      </a:lnTo>
                      <a:lnTo>
                        <a:pt x="11" y="227"/>
                      </a:lnTo>
                      <a:lnTo>
                        <a:pt x="13" y="261"/>
                      </a:lnTo>
                      <a:lnTo>
                        <a:pt x="14" y="294"/>
                      </a:lnTo>
                      <a:lnTo>
                        <a:pt x="16" y="326"/>
                      </a:lnTo>
                      <a:lnTo>
                        <a:pt x="19" y="359"/>
                      </a:lnTo>
                      <a:lnTo>
                        <a:pt x="20" y="393"/>
                      </a:lnTo>
                      <a:lnTo>
                        <a:pt x="23" y="426"/>
                      </a:lnTo>
                      <a:lnTo>
                        <a:pt x="24" y="460"/>
                      </a:lnTo>
                      <a:lnTo>
                        <a:pt x="26" y="493"/>
                      </a:lnTo>
                      <a:lnTo>
                        <a:pt x="29" y="527"/>
                      </a:lnTo>
                      <a:lnTo>
                        <a:pt x="30" y="560"/>
                      </a:lnTo>
                      <a:lnTo>
                        <a:pt x="33" y="595"/>
                      </a:lnTo>
                      <a:lnTo>
                        <a:pt x="35" y="629"/>
                      </a:lnTo>
                      <a:lnTo>
                        <a:pt x="38" y="662"/>
                      </a:lnTo>
                      <a:lnTo>
                        <a:pt x="39" y="697"/>
                      </a:lnTo>
                      <a:lnTo>
                        <a:pt x="42" y="732"/>
                      </a:lnTo>
                      <a:lnTo>
                        <a:pt x="45" y="767"/>
                      </a:lnTo>
                      <a:lnTo>
                        <a:pt x="48" y="800"/>
                      </a:lnTo>
                      <a:lnTo>
                        <a:pt x="49" y="835"/>
                      </a:lnTo>
                      <a:lnTo>
                        <a:pt x="52" y="870"/>
                      </a:lnTo>
                      <a:lnTo>
                        <a:pt x="55" y="905"/>
                      </a:lnTo>
                      <a:lnTo>
                        <a:pt x="59" y="940"/>
                      </a:lnTo>
                      <a:lnTo>
                        <a:pt x="62" y="975"/>
                      </a:lnTo>
                      <a:lnTo>
                        <a:pt x="64" y="1010"/>
                      </a:lnTo>
                      <a:lnTo>
                        <a:pt x="68" y="1045"/>
                      </a:lnTo>
                      <a:lnTo>
                        <a:pt x="72" y="1079"/>
                      </a:lnTo>
                      <a:lnTo>
                        <a:pt x="94" y="10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9" name="Freeform 66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8" cy="4"/>
                </a:xfrm>
                <a:custGeom>
                  <a:avLst/>
                  <a:gdLst>
                    <a:gd name="T0" fmla="*/ 0 w 22"/>
                    <a:gd name="T1" fmla="*/ 3 h 13"/>
                    <a:gd name="T2" fmla="*/ 0 w 22"/>
                    <a:gd name="T3" fmla="*/ 7 h 13"/>
                    <a:gd name="T4" fmla="*/ 3 w 22"/>
                    <a:gd name="T5" fmla="*/ 10 h 13"/>
                    <a:gd name="T6" fmla="*/ 7 w 22"/>
                    <a:gd name="T7" fmla="*/ 13 h 13"/>
                    <a:gd name="T8" fmla="*/ 11 w 22"/>
                    <a:gd name="T9" fmla="*/ 13 h 13"/>
                    <a:gd name="T10" fmla="*/ 16 w 22"/>
                    <a:gd name="T11" fmla="*/ 11 h 13"/>
                    <a:gd name="T12" fmla="*/ 19 w 22"/>
                    <a:gd name="T13" fmla="*/ 10 h 13"/>
                    <a:gd name="T14" fmla="*/ 22 w 22"/>
                    <a:gd name="T15" fmla="*/ 6 h 13"/>
                    <a:gd name="T16" fmla="*/ 22 w 22"/>
                    <a:gd name="T17" fmla="*/ 0 h 13"/>
                    <a:gd name="T18" fmla="*/ 0 w 22"/>
                    <a:gd name="T1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3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6" y="11"/>
                      </a:lnTo>
                      <a:lnTo>
                        <a:pt x="19" y="10"/>
                      </a:lnTo>
                      <a:lnTo>
                        <a:pt x="22" y="6"/>
                      </a:lnTo>
                      <a:lnTo>
                        <a:pt x="2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0" name="Freeform 67"/>
                <p:cNvSpPr>
                  <a:spLocks/>
                </p:cNvSpPr>
                <p:nvPr/>
              </p:nvSpPr>
              <p:spPr bwMode="auto">
                <a:xfrm>
                  <a:off x="5040" y="2732"/>
                  <a:ext cx="128" cy="392"/>
                </a:xfrm>
                <a:custGeom>
                  <a:avLst/>
                  <a:gdLst>
                    <a:gd name="T0" fmla="*/ 385 w 385"/>
                    <a:gd name="T1" fmla="*/ 0 h 1177"/>
                    <a:gd name="T2" fmla="*/ 378 w 385"/>
                    <a:gd name="T3" fmla="*/ 138 h 1177"/>
                    <a:gd name="T4" fmla="*/ 372 w 385"/>
                    <a:gd name="T5" fmla="*/ 279 h 1177"/>
                    <a:gd name="T6" fmla="*/ 369 w 385"/>
                    <a:gd name="T7" fmla="*/ 422 h 1177"/>
                    <a:gd name="T8" fmla="*/ 368 w 385"/>
                    <a:gd name="T9" fmla="*/ 564 h 1177"/>
                    <a:gd name="T10" fmla="*/ 369 w 385"/>
                    <a:gd name="T11" fmla="*/ 710 h 1177"/>
                    <a:gd name="T12" fmla="*/ 372 w 385"/>
                    <a:gd name="T13" fmla="*/ 857 h 1177"/>
                    <a:gd name="T14" fmla="*/ 378 w 385"/>
                    <a:gd name="T15" fmla="*/ 1007 h 1177"/>
                    <a:gd name="T16" fmla="*/ 385 w 385"/>
                    <a:gd name="T17" fmla="*/ 1158 h 1177"/>
                    <a:gd name="T18" fmla="*/ 359 w 385"/>
                    <a:gd name="T19" fmla="*/ 1164 h 1177"/>
                    <a:gd name="T20" fmla="*/ 334 w 385"/>
                    <a:gd name="T21" fmla="*/ 1168 h 1177"/>
                    <a:gd name="T22" fmla="*/ 308 w 385"/>
                    <a:gd name="T23" fmla="*/ 1172 h 1177"/>
                    <a:gd name="T24" fmla="*/ 280 w 385"/>
                    <a:gd name="T25" fmla="*/ 1174 h 1177"/>
                    <a:gd name="T26" fmla="*/ 254 w 385"/>
                    <a:gd name="T27" fmla="*/ 1177 h 1177"/>
                    <a:gd name="T28" fmla="*/ 227 w 385"/>
                    <a:gd name="T29" fmla="*/ 1177 h 1177"/>
                    <a:gd name="T30" fmla="*/ 200 w 385"/>
                    <a:gd name="T31" fmla="*/ 1177 h 1177"/>
                    <a:gd name="T32" fmla="*/ 174 w 385"/>
                    <a:gd name="T33" fmla="*/ 1174 h 1177"/>
                    <a:gd name="T34" fmla="*/ 148 w 385"/>
                    <a:gd name="T35" fmla="*/ 1171 h 1177"/>
                    <a:gd name="T36" fmla="*/ 123 w 385"/>
                    <a:gd name="T37" fmla="*/ 1167 h 1177"/>
                    <a:gd name="T38" fmla="*/ 100 w 385"/>
                    <a:gd name="T39" fmla="*/ 1161 h 1177"/>
                    <a:gd name="T40" fmla="*/ 77 w 385"/>
                    <a:gd name="T41" fmla="*/ 1152 h 1177"/>
                    <a:gd name="T42" fmla="*/ 56 w 385"/>
                    <a:gd name="T43" fmla="*/ 1142 h 1177"/>
                    <a:gd name="T44" fmla="*/ 38 w 385"/>
                    <a:gd name="T45" fmla="*/ 1132 h 1177"/>
                    <a:gd name="T46" fmla="*/ 19 w 385"/>
                    <a:gd name="T47" fmla="*/ 1119 h 1177"/>
                    <a:gd name="T48" fmla="*/ 4 w 385"/>
                    <a:gd name="T49" fmla="*/ 1103 h 1177"/>
                    <a:gd name="T50" fmla="*/ 0 w 385"/>
                    <a:gd name="T51" fmla="*/ 976 h 1177"/>
                    <a:gd name="T52" fmla="*/ 0 w 385"/>
                    <a:gd name="T53" fmla="*/ 845 h 1177"/>
                    <a:gd name="T54" fmla="*/ 1 w 385"/>
                    <a:gd name="T55" fmla="*/ 710 h 1177"/>
                    <a:gd name="T56" fmla="*/ 7 w 385"/>
                    <a:gd name="T57" fmla="*/ 577 h 1177"/>
                    <a:gd name="T58" fmla="*/ 14 w 385"/>
                    <a:gd name="T59" fmla="*/ 452 h 1177"/>
                    <a:gd name="T60" fmla="*/ 24 w 385"/>
                    <a:gd name="T61" fmla="*/ 334 h 1177"/>
                    <a:gd name="T62" fmla="*/ 36 w 385"/>
                    <a:gd name="T63" fmla="*/ 230 h 1177"/>
                    <a:gd name="T64" fmla="*/ 51 w 385"/>
                    <a:gd name="T65" fmla="*/ 141 h 1177"/>
                    <a:gd name="T66" fmla="*/ 71 w 385"/>
                    <a:gd name="T67" fmla="*/ 132 h 1177"/>
                    <a:gd name="T68" fmla="*/ 91 w 385"/>
                    <a:gd name="T69" fmla="*/ 124 h 1177"/>
                    <a:gd name="T70" fmla="*/ 113 w 385"/>
                    <a:gd name="T71" fmla="*/ 115 h 1177"/>
                    <a:gd name="T72" fmla="*/ 134 w 385"/>
                    <a:gd name="T73" fmla="*/ 106 h 1177"/>
                    <a:gd name="T74" fmla="*/ 155 w 385"/>
                    <a:gd name="T75" fmla="*/ 97 h 1177"/>
                    <a:gd name="T76" fmla="*/ 176 w 385"/>
                    <a:gd name="T77" fmla="*/ 89 h 1177"/>
                    <a:gd name="T78" fmla="*/ 196 w 385"/>
                    <a:gd name="T79" fmla="*/ 80 h 1177"/>
                    <a:gd name="T80" fmla="*/ 218 w 385"/>
                    <a:gd name="T81" fmla="*/ 70 h 1177"/>
                    <a:gd name="T82" fmla="*/ 238 w 385"/>
                    <a:gd name="T83" fmla="*/ 61 h 1177"/>
                    <a:gd name="T84" fmla="*/ 259 w 385"/>
                    <a:gd name="T85" fmla="*/ 54 h 1177"/>
                    <a:gd name="T86" fmla="*/ 280 w 385"/>
                    <a:gd name="T87" fmla="*/ 44 h 1177"/>
                    <a:gd name="T88" fmla="*/ 301 w 385"/>
                    <a:gd name="T89" fmla="*/ 35 h 1177"/>
                    <a:gd name="T90" fmla="*/ 323 w 385"/>
                    <a:gd name="T91" fmla="*/ 26 h 1177"/>
                    <a:gd name="T92" fmla="*/ 343 w 385"/>
                    <a:gd name="T93" fmla="*/ 17 h 1177"/>
                    <a:gd name="T94" fmla="*/ 365 w 385"/>
                    <a:gd name="T95" fmla="*/ 9 h 1177"/>
                    <a:gd name="T96" fmla="*/ 385 w 385"/>
                    <a:gd name="T97" fmla="*/ 0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5" h="1177">
                      <a:moveTo>
                        <a:pt x="385" y="0"/>
                      </a:moveTo>
                      <a:lnTo>
                        <a:pt x="378" y="138"/>
                      </a:lnTo>
                      <a:lnTo>
                        <a:pt x="372" y="279"/>
                      </a:lnTo>
                      <a:lnTo>
                        <a:pt x="369" y="422"/>
                      </a:lnTo>
                      <a:lnTo>
                        <a:pt x="368" y="564"/>
                      </a:lnTo>
                      <a:lnTo>
                        <a:pt x="369" y="710"/>
                      </a:lnTo>
                      <a:lnTo>
                        <a:pt x="372" y="857"/>
                      </a:lnTo>
                      <a:lnTo>
                        <a:pt x="378" y="1007"/>
                      </a:lnTo>
                      <a:lnTo>
                        <a:pt x="385" y="1158"/>
                      </a:lnTo>
                      <a:lnTo>
                        <a:pt x="359" y="1164"/>
                      </a:lnTo>
                      <a:lnTo>
                        <a:pt x="334" y="1168"/>
                      </a:lnTo>
                      <a:lnTo>
                        <a:pt x="308" y="1172"/>
                      </a:lnTo>
                      <a:lnTo>
                        <a:pt x="280" y="1174"/>
                      </a:lnTo>
                      <a:lnTo>
                        <a:pt x="254" y="1177"/>
                      </a:lnTo>
                      <a:lnTo>
                        <a:pt x="227" y="1177"/>
                      </a:lnTo>
                      <a:lnTo>
                        <a:pt x="200" y="1177"/>
                      </a:lnTo>
                      <a:lnTo>
                        <a:pt x="174" y="1174"/>
                      </a:lnTo>
                      <a:lnTo>
                        <a:pt x="148" y="1171"/>
                      </a:lnTo>
                      <a:lnTo>
                        <a:pt x="123" y="1167"/>
                      </a:lnTo>
                      <a:lnTo>
                        <a:pt x="100" y="1161"/>
                      </a:lnTo>
                      <a:lnTo>
                        <a:pt x="77" y="1152"/>
                      </a:lnTo>
                      <a:lnTo>
                        <a:pt x="56" y="1142"/>
                      </a:lnTo>
                      <a:lnTo>
                        <a:pt x="38" y="1132"/>
                      </a:lnTo>
                      <a:lnTo>
                        <a:pt x="19" y="1119"/>
                      </a:lnTo>
                      <a:lnTo>
                        <a:pt x="4" y="1103"/>
                      </a:lnTo>
                      <a:lnTo>
                        <a:pt x="0" y="976"/>
                      </a:lnTo>
                      <a:lnTo>
                        <a:pt x="0" y="845"/>
                      </a:lnTo>
                      <a:lnTo>
                        <a:pt x="1" y="710"/>
                      </a:lnTo>
                      <a:lnTo>
                        <a:pt x="7" y="577"/>
                      </a:lnTo>
                      <a:lnTo>
                        <a:pt x="14" y="452"/>
                      </a:lnTo>
                      <a:lnTo>
                        <a:pt x="24" y="334"/>
                      </a:lnTo>
                      <a:lnTo>
                        <a:pt x="36" y="230"/>
                      </a:lnTo>
                      <a:lnTo>
                        <a:pt x="51" y="141"/>
                      </a:lnTo>
                      <a:lnTo>
                        <a:pt x="71" y="132"/>
                      </a:lnTo>
                      <a:lnTo>
                        <a:pt x="91" y="124"/>
                      </a:lnTo>
                      <a:lnTo>
                        <a:pt x="113" y="115"/>
                      </a:lnTo>
                      <a:lnTo>
                        <a:pt x="134" y="106"/>
                      </a:lnTo>
                      <a:lnTo>
                        <a:pt x="155" y="97"/>
                      </a:lnTo>
                      <a:lnTo>
                        <a:pt x="176" y="89"/>
                      </a:lnTo>
                      <a:lnTo>
                        <a:pt x="196" y="80"/>
                      </a:lnTo>
                      <a:lnTo>
                        <a:pt x="218" y="70"/>
                      </a:lnTo>
                      <a:lnTo>
                        <a:pt x="238" y="61"/>
                      </a:lnTo>
                      <a:lnTo>
                        <a:pt x="259" y="54"/>
                      </a:lnTo>
                      <a:lnTo>
                        <a:pt x="280" y="44"/>
                      </a:lnTo>
                      <a:lnTo>
                        <a:pt x="301" y="35"/>
                      </a:lnTo>
                      <a:lnTo>
                        <a:pt x="323" y="26"/>
                      </a:lnTo>
                      <a:lnTo>
                        <a:pt x="343" y="17"/>
                      </a:lnTo>
                      <a:lnTo>
                        <a:pt x="365" y="9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1" name="Freeform 68"/>
                <p:cNvSpPr>
                  <a:spLocks/>
                </p:cNvSpPr>
                <p:nvPr/>
              </p:nvSpPr>
              <p:spPr bwMode="auto">
                <a:xfrm>
                  <a:off x="5158" y="2732"/>
                  <a:ext cx="14" cy="390"/>
                </a:xfrm>
                <a:custGeom>
                  <a:avLst/>
                  <a:gdLst>
                    <a:gd name="T0" fmla="*/ 32 w 41"/>
                    <a:gd name="T1" fmla="*/ 1169 h 1169"/>
                    <a:gd name="T2" fmla="*/ 41 w 41"/>
                    <a:gd name="T3" fmla="*/ 1158 h 1169"/>
                    <a:gd name="T4" fmla="*/ 38 w 41"/>
                    <a:gd name="T5" fmla="*/ 1119 h 1169"/>
                    <a:gd name="T6" fmla="*/ 36 w 41"/>
                    <a:gd name="T7" fmla="*/ 1081 h 1169"/>
                    <a:gd name="T8" fmla="*/ 35 w 41"/>
                    <a:gd name="T9" fmla="*/ 1043 h 1169"/>
                    <a:gd name="T10" fmla="*/ 32 w 41"/>
                    <a:gd name="T11" fmla="*/ 1007 h 1169"/>
                    <a:gd name="T12" fmla="*/ 32 w 41"/>
                    <a:gd name="T13" fmla="*/ 969 h 1169"/>
                    <a:gd name="T14" fmla="*/ 29 w 41"/>
                    <a:gd name="T15" fmla="*/ 931 h 1169"/>
                    <a:gd name="T16" fmla="*/ 29 w 41"/>
                    <a:gd name="T17" fmla="*/ 893 h 1169"/>
                    <a:gd name="T18" fmla="*/ 28 w 41"/>
                    <a:gd name="T19" fmla="*/ 857 h 1169"/>
                    <a:gd name="T20" fmla="*/ 26 w 41"/>
                    <a:gd name="T21" fmla="*/ 820 h 1169"/>
                    <a:gd name="T22" fmla="*/ 25 w 41"/>
                    <a:gd name="T23" fmla="*/ 784 h 1169"/>
                    <a:gd name="T24" fmla="*/ 25 w 41"/>
                    <a:gd name="T25" fmla="*/ 746 h 1169"/>
                    <a:gd name="T26" fmla="*/ 25 w 41"/>
                    <a:gd name="T27" fmla="*/ 710 h 1169"/>
                    <a:gd name="T28" fmla="*/ 23 w 41"/>
                    <a:gd name="T29" fmla="*/ 673 h 1169"/>
                    <a:gd name="T30" fmla="*/ 23 w 41"/>
                    <a:gd name="T31" fmla="*/ 637 h 1169"/>
                    <a:gd name="T32" fmla="*/ 23 w 41"/>
                    <a:gd name="T33" fmla="*/ 493 h 1169"/>
                    <a:gd name="T34" fmla="*/ 23 w 41"/>
                    <a:gd name="T35" fmla="*/ 457 h 1169"/>
                    <a:gd name="T36" fmla="*/ 25 w 41"/>
                    <a:gd name="T37" fmla="*/ 422 h 1169"/>
                    <a:gd name="T38" fmla="*/ 25 w 41"/>
                    <a:gd name="T39" fmla="*/ 385 h 1169"/>
                    <a:gd name="T40" fmla="*/ 25 w 41"/>
                    <a:gd name="T41" fmla="*/ 350 h 1169"/>
                    <a:gd name="T42" fmla="*/ 26 w 41"/>
                    <a:gd name="T43" fmla="*/ 314 h 1169"/>
                    <a:gd name="T44" fmla="*/ 28 w 41"/>
                    <a:gd name="T45" fmla="*/ 279 h 1169"/>
                    <a:gd name="T46" fmla="*/ 29 w 41"/>
                    <a:gd name="T47" fmla="*/ 244 h 1169"/>
                    <a:gd name="T48" fmla="*/ 29 w 41"/>
                    <a:gd name="T49" fmla="*/ 209 h 1169"/>
                    <a:gd name="T50" fmla="*/ 32 w 41"/>
                    <a:gd name="T51" fmla="*/ 174 h 1169"/>
                    <a:gd name="T52" fmla="*/ 32 w 41"/>
                    <a:gd name="T53" fmla="*/ 140 h 1169"/>
                    <a:gd name="T54" fmla="*/ 35 w 41"/>
                    <a:gd name="T55" fmla="*/ 105 h 1169"/>
                    <a:gd name="T56" fmla="*/ 36 w 41"/>
                    <a:gd name="T57" fmla="*/ 70 h 1169"/>
                    <a:gd name="T58" fmla="*/ 38 w 41"/>
                    <a:gd name="T59" fmla="*/ 35 h 1169"/>
                    <a:gd name="T60" fmla="*/ 41 w 41"/>
                    <a:gd name="T61" fmla="*/ 0 h 1169"/>
                    <a:gd name="T62" fmla="*/ 17 w 41"/>
                    <a:gd name="T63" fmla="*/ 0 h 1169"/>
                    <a:gd name="T64" fmla="*/ 15 w 41"/>
                    <a:gd name="T65" fmla="*/ 33 h 1169"/>
                    <a:gd name="T66" fmla="*/ 13 w 41"/>
                    <a:gd name="T67" fmla="*/ 68 h 1169"/>
                    <a:gd name="T68" fmla="*/ 12 w 41"/>
                    <a:gd name="T69" fmla="*/ 103 h 1169"/>
                    <a:gd name="T70" fmla="*/ 10 w 41"/>
                    <a:gd name="T71" fmla="*/ 138 h 1169"/>
                    <a:gd name="T72" fmla="*/ 9 w 41"/>
                    <a:gd name="T73" fmla="*/ 173 h 1169"/>
                    <a:gd name="T74" fmla="*/ 7 w 41"/>
                    <a:gd name="T75" fmla="*/ 208 h 1169"/>
                    <a:gd name="T76" fmla="*/ 6 w 41"/>
                    <a:gd name="T77" fmla="*/ 243 h 1169"/>
                    <a:gd name="T78" fmla="*/ 4 w 41"/>
                    <a:gd name="T79" fmla="*/ 278 h 1169"/>
                    <a:gd name="T80" fmla="*/ 3 w 41"/>
                    <a:gd name="T81" fmla="*/ 314 h 1169"/>
                    <a:gd name="T82" fmla="*/ 3 w 41"/>
                    <a:gd name="T83" fmla="*/ 350 h 1169"/>
                    <a:gd name="T84" fmla="*/ 1 w 41"/>
                    <a:gd name="T85" fmla="*/ 385 h 1169"/>
                    <a:gd name="T86" fmla="*/ 1 w 41"/>
                    <a:gd name="T87" fmla="*/ 422 h 1169"/>
                    <a:gd name="T88" fmla="*/ 0 w 41"/>
                    <a:gd name="T89" fmla="*/ 457 h 1169"/>
                    <a:gd name="T90" fmla="*/ 0 w 41"/>
                    <a:gd name="T91" fmla="*/ 493 h 1169"/>
                    <a:gd name="T92" fmla="*/ 0 w 41"/>
                    <a:gd name="T93" fmla="*/ 637 h 1169"/>
                    <a:gd name="T94" fmla="*/ 0 w 41"/>
                    <a:gd name="T95" fmla="*/ 673 h 1169"/>
                    <a:gd name="T96" fmla="*/ 1 w 41"/>
                    <a:gd name="T97" fmla="*/ 710 h 1169"/>
                    <a:gd name="T98" fmla="*/ 1 w 41"/>
                    <a:gd name="T99" fmla="*/ 746 h 1169"/>
                    <a:gd name="T100" fmla="*/ 3 w 41"/>
                    <a:gd name="T101" fmla="*/ 784 h 1169"/>
                    <a:gd name="T102" fmla="*/ 3 w 41"/>
                    <a:gd name="T103" fmla="*/ 820 h 1169"/>
                    <a:gd name="T104" fmla="*/ 4 w 41"/>
                    <a:gd name="T105" fmla="*/ 858 h 1169"/>
                    <a:gd name="T106" fmla="*/ 6 w 41"/>
                    <a:gd name="T107" fmla="*/ 895 h 1169"/>
                    <a:gd name="T108" fmla="*/ 7 w 41"/>
                    <a:gd name="T109" fmla="*/ 932 h 1169"/>
                    <a:gd name="T110" fmla="*/ 9 w 41"/>
                    <a:gd name="T111" fmla="*/ 970 h 1169"/>
                    <a:gd name="T112" fmla="*/ 10 w 41"/>
                    <a:gd name="T113" fmla="*/ 1008 h 1169"/>
                    <a:gd name="T114" fmla="*/ 12 w 41"/>
                    <a:gd name="T115" fmla="*/ 1044 h 1169"/>
                    <a:gd name="T116" fmla="*/ 13 w 41"/>
                    <a:gd name="T117" fmla="*/ 1084 h 1169"/>
                    <a:gd name="T118" fmla="*/ 15 w 41"/>
                    <a:gd name="T119" fmla="*/ 1120 h 1169"/>
                    <a:gd name="T120" fmla="*/ 17 w 41"/>
                    <a:gd name="T121" fmla="*/ 1158 h 1169"/>
                    <a:gd name="T122" fmla="*/ 26 w 41"/>
                    <a:gd name="T123" fmla="*/ 1146 h 1169"/>
                    <a:gd name="T124" fmla="*/ 32 w 41"/>
                    <a:gd name="T125" fmla="*/ 1169 h 1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" h="1169">
                      <a:moveTo>
                        <a:pt x="32" y="1169"/>
                      </a:moveTo>
                      <a:lnTo>
                        <a:pt x="41" y="1158"/>
                      </a:lnTo>
                      <a:lnTo>
                        <a:pt x="38" y="1119"/>
                      </a:lnTo>
                      <a:lnTo>
                        <a:pt x="36" y="1081"/>
                      </a:lnTo>
                      <a:lnTo>
                        <a:pt x="35" y="1043"/>
                      </a:lnTo>
                      <a:lnTo>
                        <a:pt x="32" y="1007"/>
                      </a:lnTo>
                      <a:lnTo>
                        <a:pt x="32" y="969"/>
                      </a:lnTo>
                      <a:lnTo>
                        <a:pt x="29" y="931"/>
                      </a:lnTo>
                      <a:lnTo>
                        <a:pt x="29" y="893"/>
                      </a:lnTo>
                      <a:lnTo>
                        <a:pt x="28" y="857"/>
                      </a:lnTo>
                      <a:lnTo>
                        <a:pt x="26" y="820"/>
                      </a:lnTo>
                      <a:lnTo>
                        <a:pt x="25" y="784"/>
                      </a:lnTo>
                      <a:lnTo>
                        <a:pt x="25" y="746"/>
                      </a:lnTo>
                      <a:lnTo>
                        <a:pt x="25" y="710"/>
                      </a:lnTo>
                      <a:lnTo>
                        <a:pt x="23" y="673"/>
                      </a:lnTo>
                      <a:lnTo>
                        <a:pt x="23" y="637"/>
                      </a:lnTo>
                      <a:lnTo>
                        <a:pt x="23" y="493"/>
                      </a:lnTo>
                      <a:lnTo>
                        <a:pt x="23" y="457"/>
                      </a:lnTo>
                      <a:lnTo>
                        <a:pt x="25" y="422"/>
                      </a:lnTo>
                      <a:lnTo>
                        <a:pt x="25" y="385"/>
                      </a:lnTo>
                      <a:lnTo>
                        <a:pt x="25" y="350"/>
                      </a:lnTo>
                      <a:lnTo>
                        <a:pt x="26" y="314"/>
                      </a:lnTo>
                      <a:lnTo>
                        <a:pt x="28" y="279"/>
                      </a:lnTo>
                      <a:lnTo>
                        <a:pt x="29" y="244"/>
                      </a:lnTo>
                      <a:lnTo>
                        <a:pt x="29" y="209"/>
                      </a:lnTo>
                      <a:lnTo>
                        <a:pt x="32" y="174"/>
                      </a:lnTo>
                      <a:lnTo>
                        <a:pt x="32" y="140"/>
                      </a:lnTo>
                      <a:lnTo>
                        <a:pt x="35" y="105"/>
                      </a:lnTo>
                      <a:lnTo>
                        <a:pt x="36" y="70"/>
                      </a:lnTo>
                      <a:lnTo>
                        <a:pt x="38" y="35"/>
                      </a:lnTo>
                      <a:lnTo>
                        <a:pt x="41" y="0"/>
                      </a:lnTo>
                      <a:lnTo>
                        <a:pt x="17" y="0"/>
                      </a:lnTo>
                      <a:lnTo>
                        <a:pt x="15" y="33"/>
                      </a:lnTo>
                      <a:lnTo>
                        <a:pt x="13" y="68"/>
                      </a:lnTo>
                      <a:lnTo>
                        <a:pt x="12" y="103"/>
                      </a:lnTo>
                      <a:lnTo>
                        <a:pt x="10" y="138"/>
                      </a:lnTo>
                      <a:lnTo>
                        <a:pt x="9" y="173"/>
                      </a:lnTo>
                      <a:lnTo>
                        <a:pt x="7" y="208"/>
                      </a:lnTo>
                      <a:lnTo>
                        <a:pt x="6" y="243"/>
                      </a:lnTo>
                      <a:lnTo>
                        <a:pt x="4" y="278"/>
                      </a:lnTo>
                      <a:lnTo>
                        <a:pt x="3" y="314"/>
                      </a:lnTo>
                      <a:lnTo>
                        <a:pt x="3" y="350"/>
                      </a:lnTo>
                      <a:lnTo>
                        <a:pt x="1" y="385"/>
                      </a:lnTo>
                      <a:lnTo>
                        <a:pt x="1" y="422"/>
                      </a:lnTo>
                      <a:lnTo>
                        <a:pt x="0" y="457"/>
                      </a:lnTo>
                      <a:lnTo>
                        <a:pt x="0" y="493"/>
                      </a:lnTo>
                      <a:lnTo>
                        <a:pt x="0" y="637"/>
                      </a:lnTo>
                      <a:lnTo>
                        <a:pt x="0" y="673"/>
                      </a:lnTo>
                      <a:lnTo>
                        <a:pt x="1" y="710"/>
                      </a:lnTo>
                      <a:lnTo>
                        <a:pt x="1" y="746"/>
                      </a:lnTo>
                      <a:lnTo>
                        <a:pt x="3" y="784"/>
                      </a:lnTo>
                      <a:lnTo>
                        <a:pt x="3" y="820"/>
                      </a:lnTo>
                      <a:lnTo>
                        <a:pt x="4" y="858"/>
                      </a:lnTo>
                      <a:lnTo>
                        <a:pt x="6" y="895"/>
                      </a:lnTo>
                      <a:lnTo>
                        <a:pt x="7" y="932"/>
                      </a:lnTo>
                      <a:lnTo>
                        <a:pt x="9" y="970"/>
                      </a:lnTo>
                      <a:lnTo>
                        <a:pt x="10" y="1008"/>
                      </a:lnTo>
                      <a:lnTo>
                        <a:pt x="12" y="1044"/>
                      </a:lnTo>
                      <a:lnTo>
                        <a:pt x="13" y="1084"/>
                      </a:lnTo>
                      <a:lnTo>
                        <a:pt x="15" y="1120"/>
                      </a:lnTo>
                      <a:lnTo>
                        <a:pt x="17" y="1158"/>
                      </a:lnTo>
                      <a:lnTo>
                        <a:pt x="26" y="1146"/>
                      </a:lnTo>
                      <a:lnTo>
                        <a:pt x="32" y="11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2" name="Freeform 69"/>
                <p:cNvSpPr>
                  <a:spLocks/>
                </p:cNvSpPr>
                <p:nvPr/>
              </p:nvSpPr>
              <p:spPr bwMode="auto">
                <a:xfrm>
                  <a:off x="5037" y="3097"/>
                  <a:ext cx="132" cy="31"/>
                </a:xfrm>
                <a:custGeom>
                  <a:avLst/>
                  <a:gdLst>
                    <a:gd name="T0" fmla="*/ 0 w 396"/>
                    <a:gd name="T1" fmla="*/ 9 h 93"/>
                    <a:gd name="T2" fmla="*/ 3 w 396"/>
                    <a:gd name="T3" fmla="*/ 16 h 93"/>
                    <a:gd name="T4" fmla="*/ 19 w 396"/>
                    <a:gd name="T5" fmla="*/ 32 h 93"/>
                    <a:gd name="T6" fmla="*/ 38 w 396"/>
                    <a:gd name="T7" fmla="*/ 47 h 93"/>
                    <a:gd name="T8" fmla="*/ 59 w 396"/>
                    <a:gd name="T9" fmla="*/ 58 h 93"/>
                    <a:gd name="T10" fmla="*/ 80 w 396"/>
                    <a:gd name="T11" fmla="*/ 69 h 93"/>
                    <a:gd name="T12" fmla="*/ 104 w 396"/>
                    <a:gd name="T13" fmla="*/ 76 h 93"/>
                    <a:gd name="T14" fmla="*/ 130 w 396"/>
                    <a:gd name="T15" fmla="*/ 83 h 93"/>
                    <a:gd name="T16" fmla="*/ 155 w 396"/>
                    <a:gd name="T17" fmla="*/ 88 h 93"/>
                    <a:gd name="T18" fmla="*/ 181 w 396"/>
                    <a:gd name="T19" fmla="*/ 90 h 93"/>
                    <a:gd name="T20" fmla="*/ 207 w 396"/>
                    <a:gd name="T21" fmla="*/ 92 h 93"/>
                    <a:gd name="T22" fmla="*/ 235 w 396"/>
                    <a:gd name="T23" fmla="*/ 93 h 93"/>
                    <a:gd name="T24" fmla="*/ 262 w 396"/>
                    <a:gd name="T25" fmla="*/ 92 h 93"/>
                    <a:gd name="T26" fmla="*/ 290 w 396"/>
                    <a:gd name="T27" fmla="*/ 90 h 93"/>
                    <a:gd name="T28" fmla="*/ 316 w 396"/>
                    <a:gd name="T29" fmla="*/ 89 h 93"/>
                    <a:gd name="T30" fmla="*/ 344 w 396"/>
                    <a:gd name="T31" fmla="*/ 85 h 93"/>
                    <a:gd name="T32" fmla="*/ 370 w 396"/>
                    <a:gd name="T33" fmla="*/ 80 h 93"/>
                    <a:gd name="T34" fmla="*/ 396 w 396"/>
                    <a:gd name="T35" fmla="*/ 74 h 93"/>
                    <a:gd name="T36" fmla="*/ 390 w 396"/>
                    <a:gd name="T37" fmla="*/ 51 h 93"/>
                    <a:gd name="T38" fmla="*/ 365 w 396"/>
                    <a:gd name="T39" fmla="*/ 57 h 93"/>
                    <a:gd name="T40" fmla="*/ 341 w 396"/>
                    <a:gd name="T41" fmla="*/ 61 h 93"/>
                    <a:gd name="T42" fmla="*/ 313 w 396"/>
                    <a:gd name="T43" fmla="*/ 66 h 93"/>
                    <a:gd name="T44" fmla="*/ 287 w 396"/>
                    <a:gd name="T45" fmla="*/ 69 h 93"/>
                    <a:gd name="T46" fmla="*/ 261 w 396"/>
                    <a:gd name="T47" fmla="*/ 70 h 93"/>
                    <a:gd name="T48" fmla="*/ 208 w 396"/>
                    <a:gd name="T49" fmla="*/ 70 h 93"/>
                    <a:gd name="T50" fmla="*/ 182 w 396"/>
                    <a:gd name="T51" fmla="*/ 69 h 93"/>
                    <a:gd name="T52" fmla="*/ 158 w 396"/>
                    <a:gd name="T53" fmla="*/ 64 h 93"/>
                    <a:gd name="T54" fmla="*/ 134 w 396"/>
                    <a:gd name="T55" fmla="*/ 60 h 93"/>
                    <a:gd name="T56" fmla="*/ 111 w 396"/>
                    <a:gd name="T57" fmla="*/ 54 h 93"/>
                    <a:gd name="T58" fmla="*/ 89 w 396"/>
                    <a:gd name="T59" fmla="*/ 47 h 93"/>
                    <a:gd name="T60" fmla="*/ 70 w 396"/>
                    <a:gd name="T61" fmla="*/ 37 h 93"/>
                    <a:gd name="T62" fmla="*/ 51 w 396"/>
                    <a:gd name="T63" fmla="*/ 26 h 93"/>
                    <a:gd name="T64" fmla="*/ 35 w 396"/>
                    <a:gd name="T65" fmla="*/ 15 h 93"/>
                    <a:gd name="T66" fmla="*/ 19 w 396"/>
                    <a:gd name="T67" fmla="*/ 0 h 93"/>
                    <a:gd name="T68" fmla="*/ 24 w 396"/>
                    <a:gd name="T69" fmla="*/ 8 h 93"/>
                    <a:gd name="T70" fmla="*/ 0 w 396"/>
                    <a:gd name="T71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96" h="93">
                      <a:moveTo>
                        <a:pt x="0" y="9"/>
                      </a:moveTo>
                      <a:lnTo>
                        <a:pt x="3" y="16"/>
                      </a:lnTo>
                      <a:lnTo>
                        <a:pt x="19" y="32"/>
                      </a:lnTo>
                      <a:lnTo>
                        <a:pt x="38" y="47"/>
                      </a:lnTo>
                      <a:lnTo>
                        <a:pt x="59" y="58"/>
                      </a:lnTo>
                      <a:lnTo>
                        <a:pt x="80" y="69"/>
                      </a:lnTo>
                      <a:lnTo>
                        <a:pt x="104" y="76"/>
                      </a:lnTo>
                      <a:lnTo>
                        <a:pt x="130" y="83"/>
                      </a:lnTo>
                      <a:lnTo>
                        <a:pt x="155" y="88"/>
                      </a:lnTo>
                      <a:lnTo>
                        <a:pt x="181" y="90"/>
                      </a:lnTo>
                      <a:lnTo>
                        <a:pt x="207" y="92"/>
                      </a:lnTo>
                      <a:lnTo>
                        <a:pt x="235" y="93"/>
                      </a:lnTo>
                      <a:lnTo>
                        <a:pt x="262" y="92"/>
                      </a:lnTo>
                      <a:lnTo>
                        <a:pt x="290" y="90"/>
                      </a:lnTo>
                      <a:lnTo>
                        <a:pt x="316" y="89"/>
                      </a:lnTo>
                      <a:lnTo>
                        <a:pt x="344" y="85"/>
                      </a:lnTo>
                      <a:lnTo>
                        <a:pt x="370" y="80"/>
                      </a:lnTo>
                      <a:lnTo>
                        <a:pt x="396" y="74"/>
                      </a:lnTo>
                      <a:lnTo>
                        <a:pt x="390" y="51"/>
                      </a:lnTo>
                      <a:lnTo>
                        <a:pt x="365" y="57"/>
                      </a:lnTo>
                      <a:lnTo>
                        <a:pt x="341" y="61"/>
                      </a:lnTo>
                      <a:lnTo>
                        <a:pt x="313" y="66"/>
                      </a:lnTo>
                      <a:lnTo>
                        <a:pt x="287" y="69"/>
                      </a:lnTo>
                      <a:lnTo>
                        <a:pt x="261" y="70"/>
                      </a:lnTo>
                      <a:lnTo>
                        <a:pt x="208" y="70"/>
                      </a:lnTo>
                      <a:lnTo>
                        <a:pt x="182" y="69"/>
                      </a:lnTo>
                      <a:lnTo>
                        <a:pt x="158" y="64"/>
                      </a:lnTo>
                      <a:lnTo>
                        <a:pt x="134" y="60"/>
                      </a:lnTo>
                      <a:lnTo>
                        <a:pt x="111" y="54"/>
                      </a:lnTo>
                      <a:lnTo>
                        <a:pt x="89" y="47"/>
                      </a:lnTo>
                      <a:lnTo>
                        <a:pt x="70" y="37"/>
                      </a:lnTo>
                      <a:lnTo>
                        <a:pt x="51" y="26"/>
                      </a:lnTo>
                      <a:lnTo>
                        <a:pt x="35" y="15"/>
                      </a:lnTo>
                      <a:lnTo>
                        <a:pt x="19" y="0"/>
                      </a:lnTo>
                      <a:lnTo>
                        <a:pt x="24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3" name="Freeform 70"/>
                <p:cNvSpPr>
                  <a:spLocks/>
                </p:cNvSpPr>
                <p:nvPr/>
              </p:nvSpPr>
              <p:spPr bwMode="auto">
                <a:xfrm>
                  <a:off x="5035" y="2776"/>
                  <a:ext cx="25" cy="324"/>
                </a:xfrm>
                <a:custGeom>
                  <a:avLst/>
                  <a:gdLst>
                    <a:gd name="T0" fmla="*/ 52 w 75"/>
                    <a:gd name="T1" fmla="*/ 7 h 973"/>
                    <a:gd name="T2" fmla="*/ 45 w 75"/>
                    <a:gd name="T3" fmla="*/ 51 h 973"/>
                    <a:gd name="T4" fmla="*/ 37 w 75"/>
                    <a:gd name="T5" fmla="*/ 97 h 973"/>
                    <a:gd name="T6" fmla="*/ 32 w 75"/>
                    <a:gd name="T7" fmla="*/ 148 h 973"/>
                    <a:gd name="T8" fmla="*/ 26 w 75"/>
                    <a:gd name="T9" fmla="*/ 202 h 973"/>
                    <a:gd name="T10" fmla="*/ 21 w 75"/>
                    <a:gd name="T11" fmla="*/ 259 h 973"/>
                    <a:gd name="T12" fmla="*/ 16 w 75"/>
                    <a:gd name="T13" fmla="*/ 320 h 973"/>
                    <a:gd name="T14" fmla="*/ 13 w 75"/>
                    <a:gd name="T15" fmla="*/ 382 h 973"/>
                    <a:gd name="T16" fmla="*/ 8 w 75"/>
                    <a:gd name="T17" fmla="*/ 446 h 973"/>
                    <a:gd name="T18" fmla="*/ 5 w 75"/>
                    <a:gd name="T19" fmla="*/ 512 h 973"/>
                    <a:gd name="T20" fmla="*/ 3 w 75"/>
                    <a:gd name="T21" fmla="*/ 579 h 973"/>
                    <a:gd name="T22" fmla="*/ 0 w 75"/>
                    <a:gd name="T23" fmla="*/ 646 h 973"/>
                    <a:gd name="T24" fmla="*/ 0 w 75"/>
                    <a:gd name="T25" fmla="*/ 714 h 973"/>
                    <a:gd name="T26" fmla="*/ 0 w 75"/>
                    <a:gd name="T27" fmla="*/ 845 h 973"/>
                    <a:gd name="T28" fmla="*/ 3 w 75"/>
                    <a:gd name="T29" fmla="*/ 910 h 973"/>
                    <a:gd name="T30" fmla="*/ 5 w 75"/>
                    <a:gd name="T31" fmla="*/ 973 h 973"/>
                    <a:gd name="T32" fmla="*/ 27 w 75"/>
                    <a:gd name="T33" fmla="*/ 941 h 973"/>
                    <a:gd name="T34" fmla="*/ 24 w 75"/>
                    <a:gd name="T35" fmla="*/ 877 h 973"/>
                    <a:gd name="T36" fmla="*/ 24 w 75"/>
                    <a:gd name="T37" fmla="*/ 813 h 973"/>
                    <a:gd name="T38" fmla="*/ 24 w 75"/>
                    <a:gd name="T39" fmla="*/ 679 h 973"/>
                    <a:gd name="T40" fmla="*/ 24 w 75"/>
                    <a:gd name="T41" fmla="*/ 612 h 973"/>
                    <a:gd name="T42" fmla="*/ 27 w 75"/>
                    <a:gd name="T43" fmla="*/ 547 h 973"/>
                    <a:gd name="T44" fmla="*/ 30 w 75"/>
                    <a:gd name="T45" fmla="*/ 480 h 973"/>
                    <a:gd name="T46" fmla="*/ 33 w 75"/>
                    <a:gd name="T47" fmla="*/ 416 h 973"/>
                    <a:gd name="T48" fmla="*/ 36 w 75"/>
                    <a:gd name="T49" fmla="*/ 352 h 973"/>
                    <a:gd name="T50" fmla="*/ 40 w 75"/>
                    <a:gd name="T51" fmla="*/ 291 h 973"/>
                    <a:gd name="T52" fmla="*/ 46 w 75"/>
                    <a:gd name="T53" fmla="*/ 233 h 973"/>
                    <a:gd name="T54" fmla="*/ 52 w 75"/>
                    <a:gd name="T55" fmla="*/ 177 h 973"/>
                    <a:gd name="T56" fmla="*/ 58 w 75"/>
                    <a:gd name="T57" fmla="*/ 125 h 973"/>
                    <a:gd name="T58" fmla="*/ 64 w 75"/>
                    <a:gd name="T59" fmla="*/ 77 h 973"/>
                    <a:gd name="T60" fmla="*/ 71 w 75"/>
                    <a:gd name="T61" fmla="*/ 33 h 973"/>
                    <a:gd name="T62" fmla="*/ 68 w 75"/>
                    <a:gd name="T63" fmla="*/ 22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5" h="973">
                      <a:moveTo>
                        <a:pt x="59" y="0"/>
                      </a:moveTo>
                      <a:lnTo>
                        <a:pt x="52" y="7"/>
                      </a:lnTo>
                      <a:lnTo>
                        <a:pt x="48" y="29"/>
                      </a:lnTo>
                      <a:lnTo>
                        <a:pt x="45" y="51"/>
                      </a:lnTo>
                      <a:lnTo>
                        <a:pt x="42" y="73"/>
                      </a:lnTo>
                      <a:lnTo>
                        <a:pt x="37" y="97"/>
                      </a:lnTo>
                      <a:lnTo>
                        <a:pt x="35" y="122"/>
                      </a:lnTo>
                      <a:lnTo>
                        <a:pt x="32" y="148"/>
                      </a:lnTo>
                      <a:lnTo>
                        <a:pt x="29" y="174"/>
                      </a:lnTo>
                      <a:lnTo>
                        <a:pt x="26" y="202"/>
                      </a:lnTo>
                      <a:lnTo>
                        <a:pt x="23" y="230"/>
                      </a:lnTo>
                      <a:lnTo>
                        <a:pt x="21" y="259"/>
                      </a:lnTo>
                      <a:lnTo>
                        <a:pt x="17" y="289"/>
                      </a:lnTo>
                      <a:lnTo>
                        <a:pt x="16" y="320"/>
                      </a:lnTo>
                      <a:lnTo>
                        <a:pt x="14" y="352"/>
                      </a:lnTo>
                      <a:lnTo>
                        <a:pt x="13" y="382"/>
                      </a:lnTo>
                      <a:lnTo>
                        <a:pt x="10" y="414"/>
                      </a:lnTo>
                      <a:lnTo>
                        <a:pt x="8" y="446"/>
                      </a:lnTo>
                      <a:lnTo>
                        <a:pt x="7" y="478"/>
                      </a:lnTo>
                      <a:lnTo>
                        <a:pt x="5" y="512"/>
                      </a:lnTo>
                      <a:lnTo>
                        <a:pt x="4" y="545"/>
                      </a:lnTo>
                      <a:lnTo>
                        <a:pt x="3" y="579"/>
                      </a:lnTo>
                      <a:lnTo>
                        <a:pt x="3" y="612"/>
                      </a:lnTo>
                      <a:lnTo>
                        <a:pt x="0" y="646"/>
                      </a:lnTo>
                      <a:lnTo>
                        <a:pt x="0" y="679"/>
                      </a:lnTo>
                      <a:lnTo>
                        <a:pt x="0" y="714"/>
                      </a:lnTo>
                      <a:lnTo>
                        <a:pt x="0" y="813"/>
                      </a:lnTo>
                      <a:lnTo>
                        <a:pt x="0" y="845"/>
                      </a:lnTo>
                      <a:lnTo>
                        <a:pt x="1" y="878"/>
                      </a:lnTo>
                      <a:lnTo>
                        <a:pt x="3" y="910"/>
                      </a:lnTo>
                      <a:lnTo>
                        <a:pt x="4" y="941"/>
                      </a:lnTo>
                      <a:lnTo>
                        <a:pt x="5" y="973"/>
                      </a:lnTo>
                      <a:lnTo>
                        <a:pt x="29" y="972"/>
                      </a:lnTo>
                      <a:lnTo>
                        <a:pt x="27" y="941"/>
                      </a:lnTo>
                      <a:lnTo>
                        <a:pt x="26" y="909"/>
                      </a:lnTo>
                      <a:lnTo>
                        <a:pt x="24" y="877"/>
                      </a:lnTo>
                      <a:lnTo>
                        <a:pt x="24" y="845"/>
                      </a:lnTo>
                      <a:lnTo>
                        <a:pt x="24" y="813"/>
                      </a:lnTo>
                      <a:lnTo>
                        <a:pt x="24" y="714"/>
                      </a:lnTo>
                      <a:lnTo>
                        <a:pt x="24" y="679"/>
                      </a:lnTo>
                      <a:lnTo>
                        <a:pt x="24" y="646"/>
                      </a:lnTo>
                      <a:lnTo>
                        <a:pt x="24" y="612"/>
                      </a:lnTo>
                      <a:lnTo>
                        <a:pt x="26" y="579"/>
                      </a:lnTo>
                      <a:lnTo>
                        <a:pt x="27" y="547"/>
                      </a:lnTo>
                      <a:lnTo>
                        <a:pt x="29" y="513"/>
                      </a:lnTo>
                      <a:lnTo>
                        <a:pt x="30" y="480"/>
                      </a:lnTo>
                      <a:lnTo>
                        <a:pt x="32" y="448"/>
                      </a:lnTo>
                      <a:lnTo>
                        <a:pt x="33" y="416"/>
                      </a:lnTo>
                      <a:lnTo>
                        <a:pt x="35" y="384"/>
                      </a:lnTo>
                      <a:lnTo>
                        <a:pt x="36" y="352"/>
                      </a:lnTo>
                      <a:lnTo>
                        <a:pt x="39" y="321"/>
                      </a:lnTo>
                      <a:lnTo>
                        <a:pt x="40" y="291"/>
                      </a:lnTo>
                      <a:lnTo>
                        <a:pt x="45" y="262"/>
                      </a:lnTo>
                      <a:lnTo>
                        <a:pt x="46" y="233"/>
                      </a:lnTo>
                      <a:lnTo>
                        <a:pt x="49" y="205"/>
                      </a:lnTo>
                      <a:lnTo>
                        <a:pt x="52" y="177"/>
                      </a:lnTo>
                      <a:lnTo>
                        <a:pt x="55" y="150"/>
                      </a:lnTo>
                      <a:lnTo>
                        <a:pt x="58" y="125"/>
                      </a:lnTo>
                      <a:lnTo>
                        <a:pt x="61" y="100"/>
                      </a:lnTo>
                      <a:lnTo>
                        <a:pt x="64" y="77"/>
                      </a:lnTo>
                      <a:lnTo>
                        <a:pt x="68" y="54"/>
                      </a:lnTo>
                      <a:lnTo>
                        <a:pt x="71" y="33"/>
                      </a:lnTo>
                      <a:lnTo>
                        <a:pt x="75" y="13"/>
                      </a:lnTo>
                      <a:lnTo>
                        <a:pt x="68" y="2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4" name="Freeform 71"/>
                <p:cNvSpPr>
                  <a:spLocks/>
                </p:cNvSpPr>
                <p:nvPr/>
              </p:nvSpPr>
              <p:spPr bwMode="auto">
                <a:xfrm>
                  <a:off x="5055" y="2729"/>
                  <a:ext cx="117" cy="54"/>
                </a:xfrm>
                <a:custGeom>
                  <a:avLst/>
                  <a:gdLst>
                    <a:gd name="T0" fmla="*/ 351 w 351"/>
                    <a:gd name="T1" fmla="*/ 10 h 163"/>
                    <a:gd name="T2" fmla="*/ 335 w 351"/>
                    <a:gd name="T3" fmla="*/ 0 h 163"/>
                    <a:gd name="T4" fmla="*/ 313 w 351"/>
                    <a:gd name="T5" fmla="*/ 8 h 163"/>
                    <a:gd name="T6" fmla="*/ 293 w 351"/>
                    <a:gd name="T7" fmla="*/ 17 h 163"/>
                    <a:gd name="T8" fmla="*/ 272 w 351"/>
                    <a:gd name="T9" fmla="*/ 26 h 163"/>
                    <a:gd name="T10" fmla="*/ 250 w 351"/>
                    <a:gd name="T11" fmla="*/ 33 h 163"/>
                    <a:gd name="T12" fmla="*/ 230 w 351"/>
                    <a:gd name="T13" fmla="*/ 43 h 163"/>
                    <a:gd name="T14" fmla="*/ 210 w 351"/>
                    <a:gd name="T15" fmla="*/ 52 h 163"/>
                    <a:gd name="T16" fmla="*/ 188 w 351"/>
                    <a:gd name="T17" fmla="*/ 61 h 163"/>
                    <a:gd name="T18" fmla="*/ 166 w 351"/>
                    <a:gd name="T19" fmla="*/ 70 h 163"/>
                    <a:gd name="T20" fmla="*/ 147 w 351"/>
                    <a:gd name="T21" fmla="*/ 78 h 163"/>
                    <a:gd name="T22" fmla="*/ 125 w 351"/>
                    <a:gd name="T23" fmla="*/ 87 h 163"/>
                    <a:gd name="T24" fmla="*/ 104 w 351"/>
                    <a:gd name="T25" fmla="*/ 97 h 163"/>
                    <a:gd name="T26" fmla="*/ 83 w 351"/>
                    <a:gd name="T27" fmla="*/ 104 h 163"/>
                    <a:gd name="T28" fmla="*/ 63 w 351"/>
                    <a:gd name="T29" fmla="*/ 115 h 163"/>
                    <a:gd name="T30" fmla="*/ 41 w 351"/>
                    <a:gd name="T31" fmla="*/ 123 h 163"/>
                    <a:gd name="T32" fmla="*/ 21 w 351"/>
                    <a:gd name="T33" fmla="*/ 131 h 163"/>
                    <a:gd name="T34" fmla="*/ 0 w 351"/>
                    <a:gd name="T35" fmla="*/ 141 h 163"/>
                    <a:gd name="T36" fmla="*/ 9 w 351"/>
                    <a:gd name="T37" fmla="*/ 163 h 163"/>
                    <a:gd name="T38" fmla="*/ 31 w 351"/>
                    <a:gd name="T39" fmla="*/ 152 h 163"/>
                    <a:gd name="T40" fmla="*/ 51 w 351"/>
                    <a:gd name="T41" fmla="*/ 145 h 163"/>
                    <a:gd name="T42" fmla="*/ 72 w 351"/>
                    <a:gd name="T43" fmla="*/ 135 h 163"/>
                    <a:gd name="T44" fmla="*/ 93 w 351"/>
                    <a:gd name="T45" fmla="*/ 126 h 163"/>
                    <a:gd name="T46" fmla="*/ 114 w 351"/>
                    <a:gd name="T47" fmla="*/ 118 h 163"/>
                    <a:gd name="T48" fmla="*/ 134 w 351"/>
                    <a:gd name="T49" fmla="*/ 109 h 163"/>
                    <a:gd name="T50" fmla="*/ 154 w 351"/>
                    <a:gd name="T51" fmla="*/ 100 h 163"/>
                    <a:gd name="T52" fmla="*/ 178 w 351"/>
                    <a:gd name="T53" fmla="*/ 91 h 163"/>
                    <a:gd name="T54" fmla="*/ 197 w 351"/>
                    <a:gd name="T55" fmla="*/ 83 h 163"/>
                    <a:gd name="T56" fmla="*/ 218 w 351"/>
                    <a:gd name="T57" fmla="*/ 74 h 163"/>
                    <a:gd name="T58" fmla="*/ 240 w 351"/>
                    <a:gd name="T59" fmla="*/ 65 h 163"/>
                    <a:gd name="T60" fmla="*/ 259 w 351"/>
                    <a:gd name="T61" fmla="*/ 55 h 163"/>
                    <a:gd name="T62" fmla="*/ 281 w 351"/>
                    <a:gd name="T63" fmla="*/ 48 h 163"/>
                    <a:gd name="T64" fmla="*/ 303 w 351"/>
                    <a:gd name="T65" fmla="*/ 38 h 163"/>
                    <a:gd name="T66" fmla="*/ 323 w 351"/>
                    <a:gd name="T67" fmla="*/ 30 h 163"/>
                    <a:gd name="T68" fmla="*/ 343 w 351"/>
                    <a:gd name="T69" fmla="*/ 22 h 163"/>
                    <a:gd name="T70" fmla="*/ 327 w 351"/>
                    <a:gd name="T71" fmla="*/ 10 h 163"/>
                    <a:gd name="T72" fmla="*/ 351 w 351"/>
                    <a:gd name="T73" fmla="*/ 1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1" h="163">
                      <a:moveTo>
                        <a:pt x="351" y="10"/>
                      </a:moveTo>
                      <a:lnTo>
                        <a:pt x="335" y="0"/>
                      </a:lnTo>
                      <a:lnTo>
                        <a:pt x="313" y="8"/>
                      </a:lnTo>
                      <a:lnTo>
                        <a:pt x="293" y="17"/>
                      </a:lnTo>
                      <a:lnTo>
                        <a:pt x="272" y="26"/>
                      </a:lnTo>
                      <a:lnTo>
                        <a:pt x="250" y="33"/>
                      </a:lnTo>
                      <a:lnTo>
                        <a:pt x="230" y="43"/>
                      </a:lnTo>
                      <a:lnTo>
                        <a:pt x="210" y="52"/>
                      </a:lnTo>
                      <a:lnTo>
                        <a:pt x="188" y="61"/>
                      </a:lnTo>
                      <a:lnTo>
                        <a:pt x="166" y="70"/>
                      </a:lnTo>
                      <a:lnTo>
                        <a:pt x="147" y="78"/>
                      </a:lnTo>
                      <a:lnTo>
                        <a:pt x="125" y="87"/>
                      </a:lnTo>
                      <a:lnTo>
                        <a:pt x="104" y="97"/>
                      </a:lnTo>
                      <a:lnTo>
                        <a:pt x="83" y="104"/>
                      </a:lnTo>
                      <a:lnTo>
                        <a:pt x="63" y="115"/>
                      </a:lnTo>
                      <a:lnTo>
                        <a:pt x="41" y="123"/>
                      </a:lnTo>
                      <a:lnTo>
                        <a:pt x="21" y="131"/>
                      </a:lnTo>
                      <a:lnTo>
                        <a:pt x="0" y="141"/>
                      </a:lnTo>
                      <a:lnTo>
                        <a:pt x="9" y="163"/>
                      </a:lnTo>
                      <a:lnTo>
                        <a:pt x="31" y="152"/>
                      </a:lnTo>
                      <a:lnTo>
                        <a:pt x="51" y="145"/>
                      </a:lnTo>
                      <a:lnTo>
                        <a:pt x="72" y="135"/>
                      </a:lnTo>
                      <a:lnTo>
                        <a:pt x="93" y="126"/>
                      </a:lnTo>
                      <a:lnTo>
                        <a:pt x="114" y="118"/>
                      </a:lnTo>
                      <a:lnTo>
                        <a:pt x="134" y="109"/>
                      </a:lnTo>
                      <a:lnTo>
                        <a:pt x="154" y="100"/>
                      </a:lnTo>
                      <a:lnTo>
                        <a:pt x="178" y="91"/>
                      </a:lnTo>
                      <a:lnTo>
                        <a:pt x="197" y="83"/>
                      </a:lnTo>
                      <a:lnTo>
                        <a:pt x="218" y="74"/>
                      </a:lnTo>
                      <a:lnTo>
                        <a:pt x="240" y="65"/>
                      </a:lnTo>
                      <a:lnTo>
                        <a:pt x="259" y="55"/>
                      </a:lnTo>
                      <a:lnTo>
                        <a:pt x="281" y="48"/>
                      </a:lnTo>
                      <a:lnTo>
                        <a:pt x="303" y="38"/>
                      </a:lnTo>
                      <a:lnTo>
                        <a:pt x="323" y="30"/>
                      </a:lnTo>
                      <a:lnTo>
                        <a:pt x="343" y="22"/>
                      </a:lnTo>
                      <a:lnTo>
                        <a:pt x="327" y="10"/>
                      </a:lnTo>
                      <a:lnTo>
                        <a:pt x="3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5" name="Freeform 72"/>
                <p:cNvSpPr>
                  <a:spLocks/>
                </p:cNvSpPr>
                <p:nvPr/>
              </p:nvSpPr>
              <p:spPr bwMode="auto">
                <a:xfrm>
                  <a:off x="5054" y="2753"/>
                  <a:ext cx="78" cy="284"/>
                </a:xfrm>
                <a:custGeom>
                  <a:avLst/>
                  <a:gdLst>
                    <a:gd name="T0" fmla="*/ 179 w 234"/>
                    <a:gd name="T1" fmla="*/ 126 h 853"/>
                    <a:gd name="T2" fmla="*/ 157 w 234"/>
                    <a:gd name="T3" fmla="*/ 158 h 853"/>
                    <a:gd name="T4" fmla="*/ 135 w 234"/>
                    <a:gd name="T5" fmla="*/ 192 h 853"/>
                    <a:gd name="T6" fmla="*/ 116 w 234"/>
                    <a:gd name="T7" fmla="*/ 224 h 853"/>
                    <a:gd name="T8" fmla="*/ 115 w 234"/>
                    <a:gd name="T9" fmla="*/ 264 h 853"/>
                    <a:gd name="T10" fmla="*/ 128 w 234"/>
                    <a:gd name="T11" fmla="*/ 312 h 853"/>
                    <a:gd name="T12" fmla="*/ 139 w 234"/>
                    <a:gd name="T13" fmla="*/ 358 h 853"/>
                    <a:gd name="T14" fmla="*/ 155 w 234"/>
                    <a:gd name="T15" fmla="*/ 405 h 853"/>
                    <a:gd name="T16" fmla="*/ 171 w 234"/>
                    <a:gd name="T17" fmla="*/ 450 h 853"/>
                    <a:gd name="T18" fmla="*/ 189 w 234"/>
                    <a:gd name="T19" fmla="*/ 494 h 853"/>
                    <a:gd name="T20" fmla="*/ 206 w 234"/>
                    <a:gd name="T21" fmla="*/ 540 h 853"/>
                    <a:gd name="T22" fmla="*/ 224 w 234"/>
                    <a:gd name="T23" fmla="*/ 587 h 853"/>
                    <a:gd name="T24" fmla="*/ 225 w 234"/>
                    <a:gd name="T25" fmla="*/ 625 h 853"/>
                    <a:gd name="T26" fmla="*/ 208 w 234"/>
                    <a:gd name="T27" fmla="*/ 652 h 853"/>
                    <a:gd name="T28" fmla="*/ 190 w 234"/>
                    <a:gd name="T29" fmla="*/ 678 h 853"/>
                    <a:gd name="T30" fmla="*/ 176 w 234"/>
                    <a:gd name="T31" fmla="*/ 706 h 853"/>
                    <a:gd name="T32" fmla="*/ 161 w 234"/>
                    <a:gd name="T33" fmla="*/ 734 h 853"/>
                    <a:gd name="T34" fmla="*/ 147 w 234"/>
                    <a:gd name="T35" fmla="*/ 764 h 853"/>
                    <a:gd name="T36" fmla="*/ 132 w 234"/>
                    <a:gd name="T37" fmla="*/ 798 h 853"/>
                    <a:gd name="T38" fmla="*/ 118 w 234"/>
                    <a:gd name="T39" fmla="*/ 834 h 853"/>
                    <a:gd name="T40" fmla="*/ 103 w 234"/>
                    <a:gd name="T41" fmla="*/ 844 h 853"/>
                    <a:gd name="T42" fmla="*/ 90 w 234"/>
                    <a:gd name="T43" fmla="*/ 825 h 853"/>
                    <a:gd name="T44" fmla="*/ 76 w 234"/>
                    <a:gd name="T45" fmla="*/ 808 h 853"/>
                    <a:gd name="T46" fmla="*/ 62 w 234"/>
                    <a:gd name="T47" fmla="*/ 792 h 853"/>
                    <a:gd name="T48" fmla="*/ 48 w 234"/>
                    <a:gd name="T49" fmla="*/ 774 h 853"/>
                    <a:gd name="T50" fmla="*/ 35 w 234"/>
                    <a:gd name="T51" fmla="*/ 758 h 853"/>
                    <a:gd name="T52" fmla="*/ 20 w 234"/>
                    <a:gd name="T53" fmla="*/ 744 h 853"/>
                    <a:gd name="T54" fmla="*/ 7 w 234"/>
                    <a:gd name="T55" fmla="*/ 728 h 853"/>
                    <a:gd name="T56" fmla="*/ 9 w 234"/>
                    <a:gd name="T57" fmla="*/ 658 h 853"/>
                    <a:gd name="T58" fmla="*/ 29 w 234"/>
                    <a:gd name="T59" fmla="*/ 536 h 853"/>
                    <a:gd name="T60" fmla="*/ 54 w 234"/>
                    <a:gd name="T61" fmla="*/ 415 h 853"/>
                    <a:gd name="T62" fmla="*/ 80 w 234"/>
                    <a:gd name="T63" fmla="*/ 296 h 853"/>
                    <a:gd name="T64" fmla="*/ 84 w 234"/>
                    <a:gd name="T65" fmla="*/ 223 h 853"/>
                    <a:gd name="T66" fmla="*/ 67 w 234"/>
                    <a:gd name="T67" fmla="*/ 195 h 853"/>
                    <a:gd name="T68" fmla="*/ 48 w 234"/>
                    <a:gd name="T69" fmla="*/ 162 h 853"/>
                    <a:gd name="T70" fmla="*/ 30 w 234"/>
                    <a:gd name="T71" fmla="*/ 128 h 853"/>
                    <a:gd name="T72" fmla="*/ 33 w 234"/>
                    <a:gd name="T73" fmla="*/ 96 h 853"/>
                    <a:gd name="T74" fmla="*/ 51 w 234"/>
                    <a:gd name="T75" fmla="*/ 69 h 853"/>
                    <a:gd name="T76" fmla="*/ 68 w 234"/>
                    <a:gd name="T77" fmla="*/ 43 h 853"/>
                    <a:gd name="T78" fmla="*/ 86 w 234"/>
                    <a:gd name="T79" fmla="*/ 14 h 853"/>
                    <a:gd name="T80" fmla="*/ 105 w 234"/>
                    <a:gd name="T81" fmla="*/ 14 h 853"/>
                    <a:gd name="T82" fmla="*/ 129 w 234"/>
                    <a:gd name="T83" fmla="*/ 43 h 853"/>
                    <a:gd name="T84" fmla="*/ 153 w 234"/>
                    <a:gd name="T85" fmla="*/ 69 h 853"/>
                    <a:gd name="T86" fmla="*/ 176 w 234"/>
                    <a:gd name="T87" fmla="*/ 96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4" h="853">
                      <a:moveTo>
                        <a:pt x="187" y="111"/>
                      </a:moveTo>
                      <a:lnTo>
                        <a:pt x="179" y="126"/>
                      </a:lnTo>
                      <a:lnTo>
                        <a:pt x="167" y="142"/>
                      </a:lnTo>
                      <a:lnTo>
                        <a:pt x="157" y="158"/>
                      </a:lnTo>
                      <a:lnTo>
                        <a:pt x="145" y="175"/>
                      </a:lnTo>
                      <a:lnTo>
                        <a:pt x="135" y="192"/>
                      </a:lnTo>
                      <a:lnTo>
                        <a:pt x="125" y="208"/>
                      </a:lnTo>
                      <a:lnTo>
                        <a:pt x="116" y="224"/>
                      </a:lnTo>
                      <a:lnTo>
                        <a:pt x="108" y="239"/>
                      </a:lnTo>
                      <a:lnTo>
                        <a:pt x="115" y="264"/>
                      </a:lnTo>
                      <a:lnTo>
                        <a:pt x="121" y="288"/>
                      </a:lnTo>
                      <a:lnTo>
                        <a:pt x="128" y="312"/>
                      </a:lnTo>
                      <a:lnTo>
                        <a:pt x="134" y="336"/>
                      </a:lnTo>
                      <a:lnTo>
                        <a:pt x="139" y="358"/>
                      </a:lnTo>
                      <a:lnTo>
                        <a:pt x="148" y="382"/>
                      </a:lnTo>
                      <a:lnTo>
                        <a:pt x="155" y="405"/>
                      </a:lnTo>
                      <a:lnTo>
                        <a:pt x="163" y="427"/>
                      </a:lnTo>
                      <a:lnTo>
                        <a:pt x="171" y="450"/>
                      </a:lnTo>
                      <a:lnTo>
                        <a:pt x="180" y="472"/>
                      </a:lnTo>
                      <a:lnTo>
                        <a:pt x="189" y="494"/>
                      </a:lnTo>
                      <a:lnTo>
                        <a:pt x="198" y="517"/>
                      </a:lnTo>
                      <a:lnTo>
                        <a:pt x="206" y="540"/>
                      </a:lnTo>
                      <a:lnTo>
                        <a:pt x="215" y="563"/>
                      </a:lnTo>
                      <a:lnTo>
                        <a:pt x="224" y="587"/>
                      </a:lnTo>
                      <a:lnTo>
                        <a:pt x="234" y="610"/>
                      </a:lnTo>
                      <a:lnTo>
                        <a:pt x="225" y="625"/>
                      </a:lnTo>
                      <a:lnTo>
                        <a:pt x="215" y="638"/>
                      </a:lnTo>
                      <a:lnTo>
                        <a:pt x="208" y="652"/>
                      </a:lnTo>
                      <a:lnTo>
                        <a:pt x="199" y="665"/>
                      </a:lnTo>
                      <a:lnTo>
                        <a:pt x="190" y="678"/>
                      </a:lnTo>
                      <a:lnTo>
                        <a:pt x="183" y="693"/>
                      </a:lnTo>
                      <a:lnTo>
                        <a:pt x="176" y="706"/>
                      </a:lnTo>
                      <a:lnTo>
                        <a:pt x="169" y="721"/>
                      </a:lnTo>
                      <a:lnTo>
                        <a:pt x="161" y="734"/>
                      </a:lnTo>
                      <a:lnTo>
                        <a:pt x="154" y="748"/>
                      </a:lnTo>
                      <a:lnTo>
                        <a:pt x="147" y="764"/>
                      </a:lnTo>
                      <a:lnTo>
                        <a:pt x="139" y="780"/>
                      </a:lnTo>
                      <a:lnTo>
                        <a:pt x="132" y="798"/>
                      </a:lnTo>
                      <a:lnTo>
                        <a:pt x="125" y="815"/>
                      </a:lnTo>
                      <a:lnTo>
                        <a:pt x="118" y="834"/>
                      </a:lnTo>
                      <a:lnTo>
                        <a:pt x="109" y="853"/>
                      </a:lnTo>
                      <a:lnTo>
                        <a:pt x="103" y="844"/>
                      </a:lnTo>
                      <a:lnTo>
                        <a:pt x="96" y="834"/>
                      </a:lnTo>
                      <a:lnTo>
                        <a:pt x="90" y="825"/>
                      </a:lnTo>
                      <a:lnTo>
                        <a:pt x="83" y="817"/>
                      </a:lnTo>
                      <a:lnTo>
                        <a:pt x="76" y="808"/>
                      </a:lnTo>
                      <a:lnTo>
                        <a:pt x="70" y="799"/>
                      </a:lnTo>
                      <a:lnTo>
                        <a:pt x="62" y="792"/>
                      </a:lnTo>
                      <a:lnTo>
                        <a:pt x="55" y="783"/>
                      </a:lnTo>
                      <a:lnTo>
                        <a:pt x="48" y="774"/>
                      </a:lnTo>
                      <a:lnTo>
                        <a:pt x="42" y="767"/>
                      </a:lnTo>
                      <a:lnTo>
                        <a:pt x="35" y="758"/>
                      </a:lnTo>
                      <a:lnTo>
                        <a:pt x="28" y="751"/>
                      </a:lnTo>
                      <a:lnTo>
                        <a:pt x="20" y="744"/>
                      </a:lnTo>
                      <a:lnTo>
                        <a:pt x="13" y="737"/>
                      </a:lnTo>
                      <a:lnTo>
                        <a:pt x="7" y="728"/>
                      </a:lnTo>
                      <a:lnTo>
                        <a:pt x="0" y="721"/>
                      </a:lnTo>
                      <a:lnTo>
                        <a:pt x="9" y="658"/>
                      </a:lnTo>
                      <a:lnTo>
                        <a:pt x="19" y="595"/>
                      </a:lnTo>
                      <a:lnTo>
                        <a:pt x="29" y="536"/>
                      </a:lnTo>
                      <a:lnTo>
                        <a:pt x="42" y="475"/>
                      </a:lnTo>
                      <a:lnTo>
                        <a:pt x="54" y="415"/>
                      </a:lnTo>
                      <a:lnTo>
                        <a:pt x="67" y="355"/>
                      </a:lnTo>
                      <a:lnTo>
                        <a:pt x="80" y="296"/>
                      </a:lnTo>
                      <a:lnTo>
                        <a:pt x="92" y="236"/>
                      </a:lnTo>
                      <a:lnTo>
                        <a:pt x="84" y="223"/>
                      </a:lnTo>
                      <a:lnTo>
                        <a:pt x="76" y="208"/>
                      </a:lnTo>
                      <a:lnTo>
                        <a:pt x="67" y="195"/>
                      </a:lnTo>
                      <a:lnTo>
                        <a:pt x="57" y="179"/>
                      </a:lnTo>
                      <a:lnTo>
                        <a:pt x="48" y="162"/>
                      </a:lnTo>
                      <a:lnTo>
                        <a:pt x="39" y="146"/>
                      </a:lnTo>
                      <a:lnTo>
                        <a:pt x="30" y="128"/>
                      </a:lnTo>
                      <a:lnTo>
                        <a:pt x="23" y="111"/>
                      </a:lnTo>
                      <a:lnTo>
                        <a:pt x="33" y="96"/>
                      </a:lnTo>
                      <a:lnTo>
                        <a:pt x="42" y="83"/>
                      </a:lnTo>
                      <a:lnTo>
                        <a:pt x="51" y="69"/>
                      </a:lnTo>
                      <a:lnTo>
                        <a:pt x="60" y="56"/>
                      </a:lnTo>
                      <a:lnTo>
                        <a:pt x="68" y="43"/>
                      </a:lnTo>
                      <a:lnTo>
                        <a:pt x="77" y="28"/>
                      </a:lnTo>
                      <a:lnTo>
                        <a:pt x="86" y="14"/>
                      </a:lnTo>
                      <a:lnTo>
                        <a:pt x="93" y="0"/>
                      </a:lnTo>
                      <a:lnTo>
                        <a:pt x="105" y="14"/>
                      </a:lnTo>
                      <a:lnTo>
                        <a:pt x="118" y="28"/>
                      </a:lnTo>
                      <a:lnTo>
                        <a:pt x="129" y="43"/>
                      </a:lnTo>
                      <a:lnTo>
                        <a:pt x="141" y="56"/>
                      </a:lnTo>
                      <a:lnTo>
                        <a:pt x="153" y="69"/>
                      </a:lnTo>
                      <a:lnTo>
                        <a:pt x="164" y="83"/>
                      </a:lnTo>
                      <a:lnTo>
                        <a:pt x="176" y="96"/>
                      </a:lnTo>
                      <a:lnTo>
                        <a:pt x="187" y="111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6" name="Freeform 73"/>
                <p:cNvSpPr>
                  <a:spLocks/>
                </p:cNvSpPr>
                <p:nvPr/>
              </p:nvSpPr>
              <p:spPr bwMode="auto">
                <a:xfrm>
                  <a:off x="5086" y="2788"/>
                  <a:ext cx="34" cy="46"/>
                </a:xfrm>
                <a:custGeom>
                  <a:avLst/>
                  <a:gdLst>
                    <a:gd name="T0" fmla="*/ 22 w 101"/>
                    <a:gd name="T1" fmla="*/ 131 h 138"/>
                    <a:gd name="T2" fmla="*/ 22 w 101"/>
                    <a:gd name="T3" fmla="*/ 138 h 138"/>
                    <a:gd name="T4" fmla="*/ 25 w 101"/>
                    <a:gd name="T5" fmla="*/ 133 h 138"/>
                    <a:gd name="T6" fmla="*/ 29 w 101"/>
                    <a:gd name="T7" fmla="*/ 125 h 138"/>
                    <a:gd name="T8" fmla="*/ 34 w 101"/>
                    <a:gd name="T9" fmla="*/ 118 h 138"/>
                    <a:gd name="T10" fmla="*/ 38 w 101"/>
                    <a:gd name="T11" fmla="*/ 109 h 138"/>
                    <a:gd name="T12" fmla="*/ 42 w 101"/>
                    <a:gd name="T13" fmla="*/ 102 h 138"/>
                    <a:gd name="T14" fmla="*/ 48 w 101"/>
                    <a:gd name="T15" fmla="*/ 93 h 138"/>
                    <a:gd name="T16" fmla="*/ 53 w 101"/>
                    <a:gd name="T17" fmla="*/ 85 h 138"/>
                    <a:gd name="T18" fmla="*/ 57 w 101"/>
                    <a:gd name="T19" fmla="*/ 76 h 138"/>
                    <a:gd name="T20" fmla="*/ 64 w 101"/>
                    <a:gd name="T21" fmla="*/ 67 h 138"/>
                    <a:gd name="T22" fmla="*/ 70 w 101"/>
                    <a:gd name="T23" fmla="*/ 60 h 138"/>
                    <a:gd name="T24" fmla="*/ 74 w 101"/>
                    <a:gd name="T25" fmla="*/ 51 h 138"/>
                    <a:gd name="T26" fmla="*/ 80 w 101"/>
                    <a:gd name="T27" fmla="*/ 42 h 138"/>
                    <a:gd name="T28" fmla="*/ 86 w 101"/>
                    <a:gd name="T29" fmla="*/ 34 h 138"/>
                    <a:gd name="T30" fmla="*/ 90 w 101"/>
                    <a:gd name="T31" fmla="*/ 26 h 138"/>
                    <a:gd name="T32" fmla="*/ 96 w 101"/>
                    <a:gd name="T33" fmla="*/ 19 h 138"/>
                    <a:gd name="T34" fmla="*/ 101 w 101"/>
                    <a:gd name="T35" fmla="*/ 12 h 138"/>
                    <a:gd name="T36" fmla="*/ 80 w 101"/>
                    <a:gd name="T37" fmla="*/ 0 h 138"/>
                    <a:gd name="T38" fmla="*/ 76 w 101"/>
                    <a:gd name="T39" fmla="*/ 7 h 138"/>
                    <a:gd name="T40" fmla="*/ 72 w 101"/>
                    <a:gd name="T41" fmla="*/ 13 h 138"/>
                    <a:gd name="T42" fmla="*/ 66 w 101"/>
                    <a:gd name="T43" fmla="*/ 22 h 138"/>
                    <a:gd name="T44" fmla="*/ 61 w 101"/>
                    <a:gd name="T45" fmla="*/ 29 h 138"/>
                    <a:gd name="T46" fmla="*/ 56 w 101"/>
                    <a:gd name="T47" fmla="*/ 38 h 138"/>
                    <a:gd name="T48" fmla="*/ 50 w 101"/>
                    <a:gd name="T49" fmla="*/ 45 h 138"/>
                    <a:gd name="T50" fmla="*/ 45 w 101"/>
                    <a:gd name="T51" fmla="*/ 54 h 138"/>
                    <a:gd name="T52" fmla="*/ 38 w 101"/>
                    <a:gd name="T53" fmla="*/ 63 h 138"/>
                    <a:gd name="T54" fmla="*/ 32 w 101"/>
                    <a:gd name="T55" fmla="*/ 73 h 138"/>
                    <a:gd name="T56" fmla="*/ 27 w 101"/>
                    <a:gd name="T57" fmla="*/ 80 h 138"/>
                    <a:gd name="T58" fmla="*/ 22 w 101"/>
                    <a:gd name="T59" fmla="*/ 90 h 138"/>
                    <a:gd name="T60" fmla="*/ 18 w 101"/>
                    <a:gd name="T61" fmla="*/ 98 h 138"/>
                    <a:gd name="T62" fmla="*/ 12 w 101"/>
                    <a:gd name="T63" fmla="*/ 106 h 138"/>
                    <a:gd name="T64" fmla="*/ 8 w 101"/>
                    <a:gd name="T65" fmla="*/ 114 h 138"/>
                    <a:gd name="T66" fmla="*/ 5 w 101"/>
                    <a:gd name="T67" fmla="*/ 121 h 138"/>
                    <a:gd name="T68" fmla="*/ 0 w 101"/>
                    <a:gd name="T69" fmla="*/ 130 h 138"/>
                    <a:gd name="T70" fmla="*/ 0 w 101"/>
                    <a:gd name="T71" fmla="*/ 137 h 138"/>
                    <a:gd name="T72" fmla="*/ 22 w 101"/>
                    <a:gd name="T73" fmla="*/ 131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1" h="138">
                      <a:moveTo>
                        <a:pt x="22" y="131"/>
                      </a:moveTo>
                      <a:lnTo>
                        <a:pt x="22" y="138"/>
                      </a:lnTo>
                      <a:lnTo>
                        <a:pt x="25" y="133"/>
                      </a:lnTo>
                      <a:lnTo>
                        <a:pt x="29" y="125"/>
                      </a:lnTo>
                      <a:lnTo>
                        <a:pt x="34" y="118"/>
                      </a:lnTo>
                      <a:lnTo>
                        <a:pt x="38" y="109"/>
                      </a:lnTo>
                      <a:lnTo>
                        <a:pt x="42" y="102"/>
                      </a:lnTo>
                      <a:lnTo>
                        <a:pt x="48" y="93"/>
                      </a:lnTo>
                      <a:lnTo>
                        <a:pt x="53" y="85"/>
                      </a:lnTo>
                      <a:lnTo>
                        <a:pt x="57" y="76"/>
                      </a:lnTo>
                      <a:lnTo>
                        <a:pt x="64" y="67"/>
                      </a:lnTo>
                      <a:lnTo>
                        <a:pt x="70" y="60"/>
                      </a:lnTo>
                      <a:lnTo>
                        <a:pt x="74" y="51"/>
                      </a:lnTo>
                      <a:lnTo>
                        <a:pt x="80" y="42"/>
                      </a:lnTo>
                      <a:lnTo>
                        <a:pt x="86" y="34"/>
                      </a:lnTo>
                      <a:lnTo>
                        <a:pt x="90" y="26"/>
                      </a:lnTo>
                      <a:lnTo>
                        <a:pt x="96" y="19"/>
                      </a:lnTo>
                      <a:lnTo>
                        <a:pt x="101" y="12"/>
                      </a:lnTo>
                      <a:lnTo>
                        <a:pt x="80" y="0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66" y="22"/>
                      </a:lnTo>
                      <a:lnTo>
                        <a:pt x="61" y="29"/>
                      </a:lnTo>
                      <a:lnTo>
                        <a:pt x="56" y="38"/>
                      </a:lnTo>
                      <a:lnTo>
                        <a:pt x="50" y="45"/>
                      </a:lnTo>
                      <a:lnTo>
                        <a:pt x="45" y="54"/>
                      </a:lnTo>
                      <a:lnTo>
                        <a:pt x="38" y="63"/>
                      </a:lnTo>
                      <a:lnTo>
                        <a:pt x="32" y="73"/>
                      </a:lnTo>
                      <a:lnTo>
                        <a:pt x="27" y="80"/>
                      </a:lnTo>
                      <a:lnTo>
                        <a:pt x="22" y="90"/>
                      </a:lnTo>
                      <a:lnTo>
                        <a:pt x="18" y="98"/>
                      </a:lnTo>
                      <a:lnTo>
                        <a:pt x="12" y="106"/>
                      </a:lnTo>
                      <a:lnTo>
                        <a:pt x="8" y="114"/>
                      </a:lnTo>
                      <a:lnTo>
                        <a:pt x="5" y="121"/>
                      </a:lnTo>
                      <a:lnTo>
                        <a:pt x="0" y="130"/>
                      </a:lnTo>
                      <a:lnTo>
                        <a:pt x="0" y="137"/>
                      </a:lnTo>
                      <a:lnTo>
                        <a:pt x="22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7" name="Freeform 74"/>
                <p:cNvSpPr>
                  <a:spLocks/>
                </p:cNvSpPr>
                <p:nvPr/>
              </p:nvSpPr>
              <p:spPr bwMode="auto">
                <a:xfrm>
                  <a:off x="5086" y="2831"/>
                  <a:ext cx="49" cy="127"/>
                </a:xfrm>
                <a:custGeom>
                  <a:avLst/>
                  <a:gdLst>
                    <a:gd name="T0" fmla="*/ 147 w 147"/>
                    <a:gd name="T1" fmla="*/ 381 h 381"/>
                    <a:gd name="T2" fmla="*/ 147 w 147"/>
                    <a:gd name="T3" fmla="*/ 371 h 381"/>
                    <a:gd name="T4" fmla="*/ 138 w 147"/>
                    <a:gd name="T5" fmla="*/ 346 h 381"/>
                    <a:gd name="T6" fmla="*/ 130 w 147"/>
                    <a:gd name="T7" fmla="*/ 323 h 381"/>
                    <a:gd name="T8" fmla="*/ 120 w 147"/>
                    <a:gd name="T9" fmla="*/ 300 h 381"/>
                    <a:gd name="T10" fmla="*/ 111 w 147"/>
                    <a:gd name="T11" fmla="*/ 277 h 381"/>
                    <a:gd name="T12" fmla="*/ 102 w 147"/>
                    <a:gd name="T13" fmla="*/ 255 h 381"/>
                    <a:gd name="T14" fmla="*/ 93 w 147"/>
                    <a:gd name="T15" fmla="*/ 231 h 381"/>
                    <a:gd name="T16" fmla="*/ 86 w 147"/>
                    <a:gd name="T17" fmla="*/ 210 h 381"/>
                    <a:gd name="T18" fmla="*/ 77 w 147"/>
                    <a:gd name="T19" fmla="*/ 186 h 381"/>
                    <a:gd name="T20" fmla="*/ 70 w 147"/>
                    <a:gd name="T21" fmla="*/ 164 h 381"/>
                    <a:gd name="T22" fmla="*/ 63 w 147"/>
                    <a:gd name="T23" fmla="*/ 141 h 381"/>
                    <a:gd name="T24" fmla="*/ 54 w 147"/>
                    <a:gd name="T25" fmla="*/ 119 h 381"/>
                    <a:gd name="T26" fmla="*/ 48 w 147"/>
                    <a:gd name="T27" fmla="*/ 96 h 381"/>
                    <a:gd name="T28" fmla="*/ 41 w 147"/>
                    <a:gd name="T29" fmla="*/ 73 h 381"/>
                    <a:gd name="T30" fmla="*/ 35 w 147"/>
                    <a:gd name="T31" fmla="*/ 48 h 381"/>
                    <a:gd name="T32" fmla="*/ 29 w 147"/>
                    <a:gd name="T33" fmla="*/ 25 h 381"/>
                    <a:gd name="T34" fmla="*/ 22 w 147"/>
                    <a:gd name="T35" fmla="*/ 0 h 381"/>
                    <a:gd name="T36" fmla="*/ 0 w 147"/>
                    <a:gd name="T37" fmla="*/ 6 h 381"/>
                    <a:gd name="T38" fmla="*/ 6 w 147"/>
                    <a:gd name="T39" fmla="*/ 31 h 381"/>
                    <a:gd name="T40" fmla="*/ 12 w 147"/>
                    <a:gd name="T41" fmla="*/ 55 h 381"/>
                    <a:gd name="T42" fmla="*/ 19 w 147"/>
                    <a:gd name="T43" fmla="*/ 79 h 381"/>
                    <a:gd name="T44" fmla="*/ 25 w 147"/>
                    <a:gd name="T45" fmla="*/ 102 h 381"/>
                    <a:gd name="T46" fmla="*/ 32 w 147"/>
                    <a:gd name="T47" fmla="*/ 127 h 381"/>
                    <a:gd name="T48" fmla="*/ 40 w 147"/>
                    <a:gd name="T49" fmla="*/ 148 h 381"/>
                    <a:gd name="T50" fmla="*/ 48 w 147"/>
                    <a:gd name="T51" fmla="*/ 172 h 381"/>
                    <a:gd name="T52" fmla="*/ 56 w 147"/>
                    <a:gd name="T53" fmla="*/ 195 h 381"/>
                    <a:gd name="T54" fmla="*/ 64 w 147"/>
                    <a:gd name="T55" fmla="*/ 217 h 381"/>
                    <a:gd name="T56" fmla="*/ 72 w 147"/>
                    <a:gd name="T57" fmla="*/ 240 h 381"/>
                    <a:gd name="T58" fmla="*/ 80 w 147"/>
                    <a:gd name="T59" fmla="*/ 262 h 381"/>
                    <a:gd name="T60" fmla="*/ 89 w 147"/>
                    <a:gd name="T61" fmla="*/ 285 h 381"/>
                    <a:gd name="T62" fmla="*/ 99 w 147"/>
                    <a:gd name="T63" fmla="*/ 309 h 381"/>
                    <a:gd name="T64" fmla="*/ 108 w 147"/>
                    <a:gd name="T65" fmla="*/ 332 h 381"/>
                    <a:gd name="T66" fmla="*/ 117 w 147"/>
                    <a:gd name="T67" fmla="*/ 355 h 381"/>
                    <a:gd name="T68" fmla="*/ 125 w 147"/>
                    <a:gd name="T69" fmla="*/ 380 h 381"/>
                    <a:gd name="T70" fmla="*/ 127 w 147"/>
                    <a:gd name="T71" fmla="*/ 368 h 381"/>
                    <a:gd name="T72" fmla="*/ 147 w 147"/>
                    <a:gd name="T73" fmla="*/ 381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7" h="381">
                      <a:moveTo>
                        <a:pt x="147" y="381"/>
                      </a:moveTo>
                      <a:lnTo>
                        <a:pt x="147" y="371"/>
                      </a:lnTo>
                      <a:lnTo>
                        <a:pt x="138" y="346"/>
                      </a:lnTo>
                      <a:lnTo>
                        <a:pt x="130" y="323"/>
                      </a:lnTo>
                      <a:lnTo>
                        <a:pt x="120" y="300"/>
                      </a:lnTo>
                      <a:lnTo>
                        <a:pt x="111" y="277"/>
                      </a:lnTo>
                      <a:lnTo>
                        <a:pt x="102" y="255"/>
                      </a:lnTo>
                      <a:lnTo>
                        <a:pt x="93" y="231"/>
                      </a:lnTo>
                      <a:lnTo>
                        <a:pt x="86" y="210"/>
                      </a:lnTo>
                      <a:lnTo>
                        <a:pt x="77" y="186"/>
                      </a:lnTo>
                      <a:lnTo>
                        <a:pt x="70" y="164"/>
                      </a:lnTo>
                      <a:lnTo>
                        <a:pt x="63" y="141"/>
                      </a:lnTo>
                      <a:lnTo>
                        <a:pt x="54" y="119"/>
                      </a:lnTo>
                      <a:lnTo>
                        <a:pt x="48" y="96"/>
                      </a:lnTo>
                      <a:lnTo>
                        <a:pt x="41" y="73"/>
                      </a:lnTo>
                      <a:lnTo>
                        <a:pt x="35" y="48"/>
                      </a:lnTo>
                      <a:lnTo>
                        <a:pt x="29" y="25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" y="31"/>
                      </a:lnTo>
                      <a:lnTo>
                        <a:pt x="12" y="55"/>
                      </a:lnTo>
                      <a:lnTo>
                        <a:pt x="19" y="79"/>
                      </a:lnTo>
                      <a:lnTo>
                        <a:pt x="25" y="102"/>
                      </a:lnTo>
                      <a:lnTo>
                        <a:pt x="32" y="127"/>
                      </a:lnTo>
                      <a:lnTo>
                        <a:pt x="40" y="148"/>
                      </a:lnTo>
                      <a:lnTo>
                        <a:pt x="48" y="172"/>
                      </a:lnTo>
                      <a:lnTo>
                        <a:pt x="56" y="195"/>
                      </a:lnTo>
                      <a:lnTo>
                        <a:pt x="64" y="217"/>
                      </a:lnTo>
                      <a:lnTo>
                        <a:pt x="72" y="240"/>
                      </a:lnTo>
                      <a:lnTo>
                        <a:pt x="80" y="262"/>
                      </a:lnTo>
                      <a:lnTo>
                        <a:pt x="89" y="285"/>
                      </a:lnTo>
                      <a:lnTo>
                        <a:pt x="99" y="309"/>
                      </a:lnTo>
                      <a:lnTo>
                        <a:pt x="108" y="332"/>
                      </a:lnTo>
                      <a:lnTo>
                        <a:pt x="117" y="355"/>
                      </a:lnTo>
                      <a:lnTo>
                        <a:pt x="125" y="380"/>
                      </a:lnTo>
                      <a:lnTo>
                        <a:pt x="127" y="368"/>
                      </a:lnTo>
                      <a:lnTo>
                        <a:pt x="147" y="3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8" name="Freeform 75"/>
                <p:cNvSpPr>
                  <a:spLocks/>
                </p:cNvSpPr>
                <p:nvPr/>
              </p:nvSpPr>
              <p:spPr bwMode="auto">
                <a:xfrm>
                  <a:off x="5087" y="2954"/>
                  <a:ext cx="48" cy="85"/>
                </a:xfrm>
                <a:custGeom>
                  <a:avLst/>
                  <a:gdLst>
                    <a:gd name="T0" fmla="*/ 1 w 145"/>
                    <a:gd name="T1" fmla="*/ 256 h 256"/>
                    <a:gd name="T2" fmla="*/ 22 w 145"/>
                    <a:gd name="T3" fmla="*/ 253 h 256"/>
                    <a:gd name="T4" fmla="*/ 29 w 145"/>
                    <a:gd name="T5" fmla="*/ 234 h 256"/>
                    <a:gd name="T6" fmla="*/ 38 w 145"/>
                    <a:gd name="T7" fmla="*/ 215 h 256"/>
                    <a:gd name="T8" fmla="*/ 45 w 145"/>
                    <a:gd name="T9" fmla="*/ 198 h 256"/>
                    <a:gd name="T10" fmla="*/ 52 w 145"/>
                    <a:gd name="T11" fmla="*/ 182 h 256"/>
                    <a:gd name="T12" fmla="*/ 59 w 145"/>
                    <a:gd name="T13" fmla="*/ 166 h 256"/>
                    <a:gd name="T14" fmla="*/ 67 w 145"/>
                    <a:gd name="T15" fmla="*/ 150 h 256"/>
                    <a:gd name="T16" fmla="*/ 72 w 145"/>
                    <a:gd name="T17" fmla="*/ 135 h 256"/>
                    <a:gd name="T18" fmla="*/ 80 w 145"/>
                    <a:gd name="T19" fmla="*/ 121 h 256"/>
                    <a:gd name="T20" fmla="*/ 87 w 145"/>
                    <a:gd name="T21" fmla="*/ 106 h 256"/>
                    <a:gd name="T22" fmla="*/ 94 w 145"/>
                    <a:gd name="T23" fmla="*/ 93 h 256"/>
                    <a:gd name="T24" fmla="*/ 102 w 145"/>
                    <a:gd name="T25" fmla="*/ 80 h 256"/>
                    <a:gd name="T26" fmla="*/ 110 w 145"/>
                    <a:gd name="T27" fmla="*/ 67 h 256"/>
                    <a:gd name="T28" fmla="*/ 118 w 145"/>
                    <a:gd name="T29" fmla="*/ 54 h 256"/>
                    <a:gd name="T30" fmla="*/ 126 w 145"/>
                    <a:gd name="T31" fmla="*/ 41 h 256"/>
                    <a:gd name="T32" fmla="*/ 135 w 145"/>
                    <a:gd name="T33" fmla="*/ 28 h 256"/>
                    <a:gd name="T34" fmla="*/ 145 w 145"/>
                    <a:gd name="T35" fmla="*/ 13 h 256"/>
                    <a:gd name="T36" fmla="*/ 125 w 145"/>
                    <a:gd name="T37" fmla="*/ 0 h 256"/>
                    <a:gd name="T38" fmla="*/ 116 w 145"/>
                    <a:gd name="T39" fmla="*/ 15 h 256"/>
                    <a:gd name="T40" fmla="*/ 107 w 145"/>
                    <a:gd name="T41" fmla="*/ 28 h 256"/>
                    <a:gd name="T42" fmla="*/ 99 w 145"/>
                    <a:gd name="T43" fmla="*/ 42 h 256"/>
                    <a:gd name="T44" fmla="*/ 90 w 145"/>
                    <a:gd name="T45" fmla="*/ 55 h 256"/>
                    <a:gd name="T46" fmla="*/ 83 w 145"/>
                    <a:gd name="T47" fmla="*/ 70 h 256"/>
                    <a:gd name="T48" fmla="*/ 74 w 145"/>
                    <a:gd name="T49" fmla="*/ 83 h 256"/>
                    <a:gd name="T50" fmla="*/ 67 w 145"/>
                    <a:gd name="T51" fmla="*/ 96 h 256"/>
                    <a:gd name="T52" fmla="*/ 59 w 145"/>
                    <a:gd name="T53" fmla="*/ 111 h 256"/>
                    <a:gd name="T54" fmla="*/ 52 w 145"/>
                    <a:gd name="T55" fmla="*/ 125 h 256"/>
                    <a:gd name="T56" fmla="*/ 45 w 145"/>
                    <a:gd name="T57" fmla="*/ 140 h 256"/>
                    <a:gd name="T58" fmla="*/ 38 w 145"/>
                    <a:gd name="T59" fmla="*/ 156 h 256"/>
                    <a:gd name="T60" fmla="*/ 30 w 145"/>
                    <a:gd name="T61" fmla="*/ 172 h 256"/>
                    <a:gd name="T62" fmla="*/ 23 w 145"/>
                    <a:gd name="T63" fmla="*/ 189 h 256"/>
                    <a:gd name="T64" fmla="*/ 16 w 145"/>
                    <a:gd name="T65" fmla="*/ 207 h 256"/>
                    <a:gd name="T66" fmla="*/ 7 w 145"/>
                    <a:gd name="T67" fmla="*/ 226 h 256"/>
                    <a:gd name="T68" fmla="*/ 0 w 145"/>
                    <a:gd name="T69" fmla="*/ 245 h 256"/>
                    <a:gd name="T70" fmla="*/ 20 w 145"/>
                    <a:gd name="T71" fmla="*/ 243 h 256"/>
                    <a:gd name="T72" fmla="*/ 1 w 145"/>
                    <a:gd name="T73" fmla="*/ 256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5" h="256">
                      <a:moveTo>
                        <a:pt x="1" y="256"/>
                      </a:moveTo>
                      <a:lnTo>
                        <a:pt x="22" y="253"/>
                      </a:lnTo>
                      <a:lnTo>
                        <a:pt x="29" y="234"/>
                      </a:lnTo>
                      <a:lnTo>
                        <a:pt x="38" y="215"/>
                      </a:lnTo>
                      <a:lnTo>
                        <a:pt x="45" y="198"/>
                      </a:lnTo>
                      <a:lnTo>
                        <a:pt x="52" y="182"/>
                      </a:lnTo>
                      <a:lnTo>
                        <a:pt x="59" y="166"/>
                      </a:lnTo>
                      <a:lnTo>
                        <a:pt x="67" y="150"/>
                      </a:lnTo>
                      <a:lnTo>
                        <a:pt x="72" y="135"/>
                      </a:lnTo>
                      <a:lnTo>
                        <a:pt x="80" y="121"/>
                      </a:lnTo>
                      <a:lnTo>
                        <a:pt x="87" y="106"/>
                      </a:lnTo>
                      <a:lnTo>
                        <a:pt x="94" y="93"/>
                      </a:lnTo>
                      <a:lnTo>
                        <a:pt x="102" y="80"/>
                      </a:lnTo>
                      <a:lnTo>
                        <a:pt x="110" y="67"/>
                      </a:lnTo>
                      <a:lnTo>
                        <a:pt x="118" y="54"/>
                      </a:lnTo>
                      <a:lnTo>
                        <a:pt x="126" y="41"/>
                      </a:lnTo>
                      <a:lnTo>
                        <a:pt x="135" y="28"/>
                      </a:lnTo>
                      <a:lnTo>
                        <a:pt x="145" y="13"/>
                      </a:lnTo>
                      <a:lnTo>
                        <a:pt x="125" y="0"/>
                      </a:lnTo>
                      <a:lnTo>
                        <a:pt x="116" y="15"/>
                      </a:lnTo>
                      <a:lnTo>
                        <a:pt x="107" y="28"/>
                      </a:lnTo>
                      <a:lnTo>
                        <a:pt x="99" y="42"/>
                      </a:lnTo>
                      <a:lnTo>
                        <a:pt x="90" y="55"/>
                      </a:lnTo>
                      <a:lnTo>
                        <a:pt x="83" y="70"/>
                      </a:lnTo>
                      <a:lnTo>
                        <a:pt x="74" y="83"/>
                      </a:lnTo>
                      <a:lnTo>
                        <a:pt x="67" y="96"/>
                      </a:lnTo>
                      <a:lnTo>
                        <a:pt x="59" y="111"/>
                      </a:lnTo>
                      <a:lnTo>
                        <a:pt x="52" y="125"/>
                      </a:lnTo>
                      <a:lnTo>
                        <a:pt x="45" y="140"/>
                      </a:lnTo>
                      <a:lnTo>
                        <a:pt x="38" y="156"/>
                      </a:lnTo>
                      <a:lnTo>
                        <a:pt x="30" y="172"/>
                      </a:lnTo>
                      <a:lnTo>
                        <a:pt x="23" y="189"/>
                      </a:lnTo>
                      <a:lnTo>
                        <a:pt x="16" y="207"/>
                      </a:lnTo>
                      <a:lnTo>
                        <a:pt x="7" y="226"/>
                      </a:lnTo>
                      <a:lnTo>
                        <a:pt x="0" y="245"/>
                      </a:lnTo>
                      <a:lnTo>
                        <a:pt x="20" y="243"/>
                      </a:lnTo>
                      <a:lnTo>
                        <a:pt x="1" y="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9" name="Freeform 76"/>
                <p:cNvSpPr>
                  <a:spLocks/>
                </p:cNvSpPr>
                <p:nvPr/>
              </p:nvSpPr>
              <p:spPr bwMode="auto">
                <a:xfrm>
                  <a:off x="5050" y="2990"/>
                  <a:ext cx="43" cy="49"/>
                </a:xfrm>
                <a:custGeom>
                  <a:avLst/>
                  <a:gdLst>
                    <a:gd name="T0" fmla="*/ 0 w 129"/>
                    <a:gd name="T1" fmla="*/ 6 h 147"/>
                    <a:gd name="T2" fmla="*/ 3 w 129"/>
                    <a:gd name="T3" fmla="*/ 16 h 147"/>
                    <a:gd name="T4" fmla="*/ 8 w 129"/>
                    <a:gd name="T5" fmla="*/ 24 h 147"/>
                    <a:gd name="T6" fmla="*/ 14 w 129"/>
                    <a:gd name="T7" fmla="*/ 31 h 147"/>
                    <a:gd name="T8" fmla="*/ 23 w 129"/>
                    <a:gd name="T9" fmla="*/ 38 h 147"/>
                    <a:gd name="T10" fmla="*/ 29 w 129"/>
                    <a:gd name="T11" fmla="*/ 45 h 147"/>
                    <a:gd name="T12" fmla="*/ 36 w 129"/>
                    <a:gd name="T13" fmla="*/ 54 h 147"/>
                    <a:gd name="T14" fmla="*/ 42 w 129"/>
                    <a:gd name="T15" fmla="*/ 61 h 147"/>
                    <a:gd name="T16" fmla="*/ 49 w 129"/>
                    <a:gd name="T17" fmla="*/ 70 h 147"/>
                    <a:gd name="T18" fmla="*/ 56 w 129"/>
                    <a:gd name="T19" fmla="*/ 77 h 147"/>
                    <a:gd name="T20" fmla="*/ 62 w 129"/>
                    <a:gd name="T21" fmla="*/ 86 h 147"/>
                    <a:gd name="T22" fmla="*/ 70 w 129"/>
                    <a:gd name="T23" fmla="*/ 93 h 147"/>
                    <a:gd name="T24" fmla="*/ 77 w 129"/>
                    <a:gd name="T25" fmla="*/ 102 h 147"/>
                    <a:gd name="T26" fmla="*/ 84 w 129"/>
                    <a:gd name="T27" fmla="*/ 111 h 147"/>
                    <a:gd name="T28" fmla="*/ 90 w 129"/>
                    <a:gd name="T29" fmla="*/ 120 h 147"/>
                    <a:gd name="T30" fmla="*/ 96 w 129"/>
                    <a:gd name="T31" fmla="*/ 128 h 147"/>
                    <a:gd name="T32" fmla="*/ 103 w 129"/>
                    <a:gd name="T33" fmla="*/ 137 h 147"/>
                    <a:gd name="T34" fmla="*/ 110 w 129"/>
                    <a:gd name="T35" fmla="*/ 147 h 147"/>
                    <a:gd name="T36" fmla="*/ 129 w 129"/>
                    <a:gd name="T37" fmla="*/ 134 h 147"/>
                    <a:gd name="T38" fmla="*/ 123 w 129"/>
                    <a:gd name="T39" fmla="*/ 124 h 147"/>
                    <a:gd name="T40" fmla="*/ 116 w 129"/>
                    <a:gd name="T41" fmla="*/ 115 h 147"/>
                    <a:gd name="T42" fmla="*/ 109 w 129"/>
                    <a:gd name="T43" fmla="*/ 105 h 147"/>
                    <a:gd name="T44" fmla="*/ 102 w 129"/>
                    <a:gd name="T45" fmla="*/ 96 h 147"/>
                    <a:gd name="T46" fmla="*/ 94 w 129"/>
                    <a:gd name="T47" fmla="*/ 88 h 147"/>
                    <a:gd name="T48" fmla="*/ 88 w 129"/>
                    <a:gd name="T49" fmla="*/ 79 h 147"/>
                    <a:gd name="T50" fmla="*/ 81 w 129"/>
                    <a:gd name="T51" fmla="*/ 70 h 147"/>
                    <a:gd name="T52" fmla="*/ 74 w 129"/>
                    <a:gd name="T53" fmla="*/ 63 h 147"/>
                    <a:gd name="T54" fmla="*/ 67 w 129"/>
                    <a:gd name="T55" fmla="*/ 54 h 147"/>
                    <a:gd name="T56" fmla="*/ 61 w 129"/>
                    <a:gd name="T57" fmla="*/ 45 h 147"/>
                    <a:gd name="T58" fmla="*/ 54 w 129"/>
                    <a:gd name="T59" fmla="*/ 38 h 147"/>
                    <a:gd name="T60" fmla="*/ 46 w 129"/>
                    <a:gd name="T61" fmla="*/ 31 h 147"/>
                    <a:gd name="T62" fmla="*/ 39 w 129"/>
                    <a:gd name="T63" fmla="*/ 24 h 147"/>
                    <a:gd name="T64" fmla="*/ 33 w 129"/>
                    <a:gd name="T65" fmla="*/ 15 h 147"/>
                    <a:gd name="T66" fmla="*/ 26 w 129"/>
                    <a:gd name="T67" fmla="*/ 8 h 147"/>
                    <a:gd name="T68" fmla="*/ 19 w 129"/>
                    <a:gd name="T69" fmla="*/ 0 h 147"/>
                    <a:gd name="T70" fmla="*/ 22 w 129"/>
                    <a:gd name="T71" fmla="*/ 9 h 147"/>
                    <a:gd name="T72" fmla="*/ 0 w 129"/>
                    <a:gd name="T73" fmla="*/ 6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47">
                      <a:moveTo>
                        <a:pt x="0" y="6"/>
                      </a:moveTo>
                      <a:lnTo>
                        <a:pt x="3" y="16"/>
                      </a:lnTo>
                      <a:lnTo>
                        <a:pt x="8" y="24"/>
                      </a:lnTo>
                      <a:lnTo>
                        <a:pt x="14" y="31"/>
                      </a:lnTo>
                      <a:lnTo>
                        <a:pt x="23" y="38"/>
                      </a:lnTo>
                      <a:lnTo>
                        <a:pt x="29" y="45"/>
                      </a:lnTo>
                      <a:lnTo>
                        <a:pt x="36" y="54"/>
                      </a:lnTo>
                      <a:lnTo>
                        <a:pt x="42" y="61"/>
                      </a:lnTo>
                      <a:lnTo>
                        <a:pt x="49" y="70"/>
                      </a:lnTo>
                      <a:lnTo>
                        <a:pt x="56" y="77"/>
                      </a:lnTo>
                      <a:lnTo>
                        <a:pt x="62" y="86"/>
                      </a:lnTo>
                      <a:lnTo>
                        <a:pt x="70" y="93"/>
                      </a:lnTo>
                      <a:lnTo>
                        <a:pt x="77" y="102"/>
                      </a:lnTo>
                      <a:lnTo>
                        <a:pt x="84" y="111"/>
                      </a:lnTo>
                      <a:lnTo>
                        <a:pt x="90" y="120"/>
                      </a:lnTo>
                      <a:lnTo>
                        <a:pt x="96" y="128"/>
                      </a:lnTo>
                      <a:lnTo>
                        <a:pt x="103" y="137"/>
                      </a:lnTo>
                      <a:lnTo>
                        <a:pt x="110" y="147"/>
                      </a:lnTo>
                      <a:lnTo>
                        <a:pt x="129" y="134"/>
                      </a:lnTo>
                      <a:lnTo>
                        <a:pt x="123" y="124"/>
                      </a:lnTo>
                      <a:lnTo>
                        <a:pt x="116" y="115"/>
                      </a:lnTo>
                      <a:lnTo>
                        <a:pt x="109" y="105"/>
                      </a:lnTo>
                      <a:lnTo>
                        <a:pt x="102" y="96"/>
                      </a:lnTo>
                      <a:lnTo>
                        <a:pt x="94" y="88"/>
                      </a:lnTo>
                      <a:lnTo>
                        <a:pt x="88" y="79"/>
                      </a:lnTo>
                      <a:lnTo>
                        <a:pt x="81" y="70"/>
                      </a:lnTo>
                      <a:lnTo>
                        <a:pt x="74" y="63"/>
                      </a:lnTo>
                      <a:lnTo>
                        <a:pt x="67" y="54"/>
                      </a:lnTo>
                      <a:lnTo>
                        <a:pt x="61" y="45"/>
                      </a:lnTo>
                      <a:lnTo>
                        <a:pt x="54" y="38"/>
                      </a:lnTo>
                      <a:lnTo>
                        <a:pt x="46" y="31"/>
                      </a:lnTo>
                      <a:lnTo>
                        <a:pt x="39" y="24"/>
                      </a:lnTo>
                      <a:lnTo>
                        <a:pt x="33" y="15"/>
                      </a:lnTo>
                      <a:lnTo>
                        <a:pt x="26" y="8"/>
                      </a:lnTo>
                      <a:lnTo>
                        <a:pt x="19" y="0"/>
                      </a:lnTo>
                      <a:lnTo>
                        <a:pt x="22" y="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0" name="Freeform 77"/>
                <p:cNvSpPr>
                  <a:spLocks/>
                </p:cNvSpPr>
                <p:nvPr/>
              </p:nvSpPr>
              <p:spPr bwMode="auto">
                <a:xfrm>
                  <a:off x="5050" y="2829"/>
                  <a:ext cx="38" cy="164"/>
                </a:xfrm>
                <a:custGeom>
                  <a:avLst/>
                  <a:gdLst>
                    <a:gd name="T0" fmla="*/ 90 w 113"/>
                    <a:gd name="T1" fmla="*/ 3 h 492"/>
                    <a:gd name="T2" fmla="*/ 84 w 113"/>
                    <a:gd name="T3" fmla="*/ 34 h 492"/>
                    <a:gd name="T4" fmla="*/ 78 w 113"/>
                    <a:gd name="T5" fmla="*/ 63 h 492"/>
                    <a:gd name="T6" fmla="*/ 72 w 113"/>
                    <a:gd name="T7" fmla="*/ 93 h 492"/>
                    <a:gd name="T8" fmla="*/ 65 w 113"/>
                    <a:gd name="T9" fmla="*/ 122 h 492"/>
                    <a:gd name="T10" fmla="*/ 59 w 113"/>
                    <a:gd name="T11" fmla="*/ 153 h 492"/>
                    <a:gd name="T12" fmla="*/ 52 w 113"/>
                    <a:gd name="T13" fmla="*/ 182 h 492"/>
                    <a:gd name="T14" fmla="*/ 46 w 113"/>
                    <a:gd name="T15" fmla="*/ 213 h 492"/>
                    <a:gd name="T16" fmla="*/ 40 w 113"/>
                    <a:gd name="T17" fmla="*/ 242 h 492"/>
                    <a:gd name="T18" fmla="*/ 33 w 113"/>
                    <a:gd name="T19" fmla="*/ 272 h 492"/>
                    <a:gd name="T20" fmla="*/ 27 w 113"/>
                    <a:gd name="T21" fmla="*/ 303 h 492"/>
                    <a:gd name="T22" fmla="*/ 22 w 113"/>
                    <a:gd name="T23" fmla="*/ 333 h 492"/>
                    <a:gd name="T24" fmla="*/ 17 w 113"/>
                    <a:gd name="T25" fmla="*/ 364 h 492"/>
                    <a:gd name="T26" fmla="*/ 11 w 113"/>
                    <a:gd name="T27" fmla="*/ 395 h 492"/>
                    <a:gd name="T28" fmla="*/ 7 w 113"/>
                    <a:gd name="T29" fmla="*/ 427 h 492"/>
                    <a:gd name="T30" fmla="*/ 3 w 113"/>
                    <a:gd name="T31" fmla="*/ 457 h 492"/>
                    <a:gd name="T32" fmla="*/ 0 w 113"/>
                    <a:gd name="T33" fmla="*/ 489 h 492"/>
                    <a:gd name="T34" fmla="*/ 23 w 113"/>
                    <a:gd name="T35" fmla="*/ 476 h 492"/>
                    <a:gd name="T36" fmla="*/ 27 w 113"/>
                    <a:gd name="T37" fmla="*/ 445 h 492"/>
                    <a:gd name="T38" fmla="*/ 32 w 113"/>
                    <a:gd name="T39" fmla="*/ 415 h 492"/>
                    <a:gd name="T40" fmla="*/ 38 w 113"/>
                    <a:gd name="T41" fmla="*/ 383 h 492"/>
                    <a:gd name="T42" fmla="*/ 42 w 113"/>
                    <a:gd name="T43" fmla="*/ 352 h 492"/>
                    <a:gd name="T44" fmla="*/ 48 w 113"/>
                    <a:gd name="T45" fmla="*/ 322 h 492"/>
                    <a:gd name="T46" fmla="*/ 54 w 113"/>
                    <a:gd name="T47" fmla="*/ 293 h 492"/>
                    <a:gd name="T48" fmla="*/ 59 w 113"/>
                    <a:gd name="T49" fmla="*/ 262 h 492"/>
                    <a:gd name="T50" fmla="*/ 65 w 113"/>
                    <a:gd name="T51" fmla="*/ 233 h 492"/>
                    <a:gd name="T52" fmla="*/ 72 w 113"/>
                    <a:gd name="T53" fmla="*/ 202 h 492"/>
                    <a:gd name="T54" fmla="*/ 78 w 113"/>
                    <a:gd name="T55" fmla="*/ 173 h 492"/>
                    <a:gd name="T56" fmla="*/ 86 w 113"/>
                    <a:gd name="T57" fmla="*/ 143 h 492"/>
                    <a:gd name="T58" fmla="*/ 91 w 113"/>
                    <a:gd name="T59" fmla="*/ 112 h 492"/>
                    <a:gd name="T60" fmla="*/ 99 w 113"/>
                    <a:gd name="T61" fmla="*/ 83 h 492"/>
                    <a:gd name="T62" fmla="*/ 103 w 113"/>
                    <a:gd name="T63" fmla="*/ 53 h 492"/>
                    <a:gd name="T64" fmla="*/ 110 w 113"/>
                    <a:gd name="T65" fmla="*/ 24 h 492"/>
                    <a:gd name="T66" fmla="*/ 112 w 113"/>
                    <a:gd name="T67" fmla="*/ 0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3" h="492">
                      <a:moveTo>
                        <a:pt x="91" y="12"/>
                      </a:moveTo>
                      <a:lnTo>
                        <a:pt x="90" y="3"/>
                      </a:lnTo>
                      <a:lnTo>
                        <a:pt x="87" y="19"/>
                      </a:lnTo>
                      <a:lnTo>
                        <a:pt x="84" y="34"/>
                      </a:lnTo>
                      <a:lnTo>
                        <a:pt x="81" y="48"/>
                      </a:lnTo>
                      <a:lnTo>
                        <a:pt x="78" y="63"/>
                      </a:lnTo>
                      <a:lnTo>
                        <a:pt x="75" y="79"/>
                      </a:lnTo>
                      <a:lnTo>
                        <a:pt x="72" y="93"/>
                      </a:lnTo>
                      <a:lnTo>
                        <a:pt x="70" y="108"/>
                      </a:lnTo>
                      <a:lnTo>
                        <a:pt x="65" y="122"/>
                      </a:lnTo>
                      <a:lnTo>
                        <a:pt x="62" y="137"/>
                      </a:lnTo>
                      <a:lnTo>
                        <a:pt x="59" y="153"/>
                      </a:lnTo>
                      <a:lnTo>
                        <a:pt x="55" y="168"/>
                      </a:lnTo>
                      <a:lnTo>
                        <a:pt x="52" y="182"/>
                      </a:lnTo>
                      <a:lnTo>
                        <a:pt x="49" y="198"/>
                      </a:lnTo>
                      <a:lnTo>
                        <a:pt x="46" y="213"/>
                      </a:lnTo>
                      <a:lnTo>
                        <a:pt x="43" y="227"/>
                      </a:lnTo>
                      <a:lnTo>
                        <a:pt x="40" y="242"/>
                      </a:lnTo>
                      <a:lnTo>
                        <a:pt x="38" y="256"/>
                      </a:lnTo>
                      <a:lnTo>
                        <a:pt x="33" y="272"/>
                      </a:lnTo>
                      <a:lnTo>
                        <a:pt x="30" y="287"/>
                      </a:lnTo>
                      <a:lnTo>
                        <a:pt x="27" y="303"/>
                      </a:lnTo>
                      <a:lnTo>
                        <a:pt x="24" y="317"/>
                      </a:lnTo>
                      <a:lnTo>
                        <a:pt x="22" y="333"/>
                      </a:lnTo>
                      <a:lnTo>
                        <a:pt x="19" y="348"/>
                      </a:lnTo>
                      <a:lnTo>
                        <a:pt x="17" y="364"/>
                      </a:lnTo>
                      <a:lnTo>
                        <a:pt x="14" y="380"/>
                      </a:lnTo>
                      <a:lnTo>
                        <a:pt x="11" y="395"/>
                      </a:lnTo>
                      <a:lnTo>
                        <a:pt x="8" y="411"/>
                      </a:lnTo>
                      <a:lnTo>
                        <a:pt x="7" y="427"/>
                      </a:lnTo>
                      <a:lnTo>
                        <a:pt x="6" y="441"/>
                      </a:lnTo>
                      <a:lnTo>
                        <a:pt x="3" y="457"/>
                      </a:lnTo>
                      <a:lnTo>
                        <a:pt x="1" y="473"/>
                      </a:lnTo>
                      <a:lnTo>
                        <a:pt x="0" y="489"/>
                      </a:lnTo>
                      <a:lnTo>
                        <a:pt x="22" y="492"/>
                      </a:lnTo>
                      <a:lnTo>
                        <a:pt x="23" y="476"/>
                      </a:lnTo>
                      <a:lnTo>
                        <a:pt x="24" y="461"/>
                      </a:lnTo>
                      <a:lnTo>
                        <a:pt x="27" y="445"/>
                      </a:lnTo>
                      <a:lnTo>
                        <a:pt x="30" y="429"/>
                      </a:lnTo>
                      <a:lnTo>
                        <a:pt x="32" y="415"/>
                      </a:lnTo>
                      <a:lnTo>
                        <a:pt x="35" y="399"/>
                      </a:lnTo>
                      <a:lnTo>
                        <a:pt x="38" y="383"/>
                      </a:lnTo>
                      <a:lnTo>
                        <a:pt x="40" y="368"/>
                      </a:lnTo>
                      <a:lnTo>
                        <a:pt x="42" y="352"/>
                      </a:lnTo>
                      <a:lnTo>
                        <a:pt x="45" y="338"/>
                      </a:lnTo>
                      <a:lnTo>
                        <a:pt x="48" y="322"/>
                      </a:lnTo>
                      <a:lnTo>
                        <a:pt x="51" y="307"/>
                      </a:lnTo>
                      <a:lnTo>
                        <a:pt x="54" y="293"/>
                      </a:lnTo>
                      <a:lnTo>
                        <a:pt x="56" y="277"/>
                      </a:lnTo>
                      <a:lnTo>
                        <a:pt x="59" y="262"/>
                      </a:lnTo>
                      <a:lnTo>
                        <a:pt x="62" y="248"/>
                      </a:lnTo>
                      <a:lnTo>
                        <a:pt x="65" y="233"/>
                      </a:lnTo>
                      <a:lnTo>
                        <a:pt x="70" y="217"/>
                      </a:lnTo>
                      <a:lnTo>
                        <a:pt x="72" y="202"/>
                      </a:lnTo>
                      <a:lnTo>
                        <a:pt x="75" y="186"/>
                      </a:lnTo>
                      <a:lnTo>
                        <a:pt x="78" y="173"/>
                      </a:lnTo>
                      <a:lnTo>
                        <a:pt x="83" y="157"/>
                      </a:lnTo>
                      <a:lnTo>
                        <a:pt x="86" y="143"/>
                      </a:lnTo>
                      <a:lnTo>
                        <a:pt x="88" y="128"/>
                      </a:lnTo>
                      <a:lnTo>
                        <a:pt x="91" y="112"/>
                      </a:lnTo>
                      <a:lnTo>
                        <a:pt x="94" y="98"/>
                      </a:lnTo>
                      <a:lnTo>
                        <a:pt x="99" y="83"/>
                      </a:lnTo>
                      <a:lnTo>
                        <a:pt x="100" y="69"/>
                      </a:lnTo>
                      <a:lnTo>
                        <a:pt x="103" y="53"/>
                      </a:lnTo>
                      <a:lnTo>
                        <a:pt x="107" y="38"/>
                      </a:lnTo>
                      <a:lnTo>
                        <a:pt x="110" y="24"/>
                      </a:lnTo>
                      <a:lnTo>
                        <a:pt x="113" y="9"/>
                      </a:lnTo>
                      <a:lnTo>
                        <a:pt x="112" y="0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1" name="Freeform 78"/>
                <p:cNvSpPr>
                  <a:spLocks/>
                </p:cNvSpPr>
                <p:nvPr/>
              </p:nvSpPr>
              <p:spPr bwMode="auto">
                <a:xfrm>
                  <a:off x="5058" y="2787"/>
                  <a:ext cx="30" cy="46"/>
                </a:xfrm>
                <a:custGeom>
                  <a:avLst/>
                  <a:gdLst>
                    <a:gd name="T0" fmla="*/ 1 w 89"/>
                    <a:gd name="T1" fmla="*/ 0 h 138"/>
                    <a:gd name="T2" fmla="*/ 0 w 89"/>
                    <a:gd name="T3" fmla="*/ 11 h 138"/>
                    <a:gd name="T4" fmla="*/ 3 w 89"/>
                    <a:gd name="T5" fmla="*/ 20 h 138"/>
                    <a:gd name="T6" fmla="*/ 7 w 89"/>
                    <a:gd name="T7" fmla="*/ 29 h 138"/>
                    <a:gd name="T8" fmla="*/ 10 w 89"/>
                    <a:gd name="T9" fmla="*/ 38 h 138"/>
                    <a:gd name="T10" fmla="*/ 16 w 89"/>
                    <a:gd name="T11" fmla="*/ 46 h 138"/>
                    <a:gd name="T12" fmla="*/ 20 w 89"/>
                    <a:gd name="T13" fmla="*/ 55 h 138"/>
                    <a:gd name="T14" fmla="*/ 25 w 89"/>
                    <a:gd name="T15" fmla="*/ 64 h 138"/>
                    <a:gd name="T16" fmla="*/ 29 w 89"/>
                    <a:gd name="T17" fmla="*/ 72 h 138"/>
                    <a:gd name="T18" fmla="*/ 33 w 89"/>
                    <a:gd name="T19" fmla="*/ 81 h 138"/>
                    <a:gd name="T20" fmla="*/ 39 w 89"/>
                    <a:gd name="T21" fmla="*/ 88 h 138"/>
                    <a:gd name="T22" fmla="*/ 42 w 89"/>
                    <a:gd name="T23" fmla="*/ 96 h 138"/>
                    <a:gd name="T24" fmla="*/ 48 w 89"/>
                    <a:gd name="T25" fmla="*/ 103 h 138"/>
                    <a:gd name="T26" fmla="*/ 52 w 89"/>
                    <a:gd name="T27" fmla="*/ 110 h 138"/>
                    <a:gd name="T28" fmla="*/ 57 w 89"/>
                    <a:gd name="T29" fmla="*/ 118 h 138"/>
                    <a:gd name="T30" fmla="*/ 61 w 89"/>
                    <a:gd name="T31" fmla="*/ 125 h 138"/>
                    <a:gd name="T32" fmla="*/ 64 w 89"/>
                    <a:gd name="T33" fmla="*/ 132 h 138"/>
                    <a:gd name="T34" fmla="*/ 68 w 89"/>
                    <a:gd name="T35" fmla="*/ 138 h 138"/>
                    <a:gd name="T36" fmla="*/ 89 w 89"/>
                    <a:gd name="T37" fmla="*/ 126 h 138"/>
                    <a:gd name="T38" fmla="*/ 86 w 89"/>
                    <a:gd name="T39" fmla="*/ 119 h 138"/>
                    <a:gd name="T40" fmla="*/ 80 w 89"/>
                    <a:gd name="T41" fmla="*/ 113 h 138"/>
                    <a:gd name="T42" fmla="*/ 77 w 89"/>
                    <a:gd name="T43" fmla="*/ 106 h 138"/>
                    <a:gd name="T44" fmla="*/ 73 w 89"/>
                    <a:gd name="T45" fmla="*/ 99 h 138"/>
                    <a:gd name="T46" fmla="*/ 68 w 89"/>
                    <a:gd name="T47" fmla="*/ 91 h 138"/>
                    <a:gd name="T48" fmla="*/ 64 w 89"/>
                    <a:gd name="T49" fmla="*/ 84 h 138"/>
                    <a:gd name="T50" fmla="*/ 60 w 89"/>
                    <a:gd name="T51" fmla="*/ 77 h 138"/>
                    <a:gd name="T52" fmla="*/ 54 w 89"/>
                    <a:gd name="T53" fmla="*/ 68 h 138"/>
                    <a:gd name="T54" fmla="*/ 49 w 89"/>
                    <a:gd name="T55" fmla="*/ 62 h 138"/>
                    <a:gd name="T56" fmla="*/ 45 w 89"/>
                    <a:gd name="T57" fmla="*/ 54 h 138"/>
                    <a:gd name="T58" fmla="*/ 41 w 89"/>
                    <a:gd name="T59" fmla="*/ 45 h 138"/>
                    <a:gd name="T60" fmla="*/ 36 w 89"/>
                    <a:gd name="T61" fmla="*/ 36 h 138"/>
                    <a:gd name="T62" fmla="*/ 32 w 89"/>
                    <a:gd name="T63" fmla="*/ 29 h 138"/>
                    <a:gd name="T64" fmla="*/ 29 w 89"/>
                    <a:gd name="T65" fmla="*/ 20 h 138"/>
                    <a:gd name="T66" fmla="*/ 25 w 89"/>
                    <a:gd name="T67" fmla="*/ 11 h 138"/>
                    <a:gd name="T68" fmla="*/ 22 w 89"/>
                    <a:gd name="T69" fmla="*/ 3 h 138"/>
                    <a:gd name="T70" fmla="*/ 20 w 89"/>
                    <a:gd name="T71" fmla="*/ 13 h 138"/>
                    <a:gd name="T72" fmla="*/ 1 w 89"/>
                    <a:gd name="T7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138">
                      <a:moveTo>
                        <a:pt x="1" y="0"/>
                      </a:moveTo>
                      <a:lnTo>
                        <a:pt x="0" y="11"/>
                      </a:lnTo>
                      <a:lnTo>
                        <a:pt x="3" y="20"/>
                      </a:lnTo>
                      <a:lnTo>
                        <a:pt x="7" y="29"/>
                      </a:lnTo>
                      <a:lnTo>
                        <a:pt x="10" y="38"/>
                      </a:lnTo>
                      <a:lnTo>
                        <a:pt x="16" y="46"/>
                      </a:lnTo>
                      <a:lnTo>
                        <a:pt x="20" y="55"/>
                      </a:lnTo>
                      <a:lnTo>
                        <a:pt x="25" y="64"/>
                      </a:lnTo>
                      <a:lnTo>
                        <a:pt x="29" y="72"/>
                      </a:lnTo>
                      <a:lnTo>
                        <a:pt x="33" y="81"/>
                      </a:lnTo>
                      <a:lnTo>
                        <a:pt x="39" y="88"/>
                      </a:lnTo>
                      <a:lnTo>
                        <a:pt x="42" y="96"/>
                      </a:lnTo>
                      <a:lnTo>
                        <a:pt x="48" y="103"/>
                      </a:lnTo>
                      <a:lnTo>
                        <a:pt x="52" y="110"/>
                      </a:lnTo>
                      <a:lnTo>
                        <a:pt x="57" y="118"/>
                      </a:lnTo>
                      <a:lnTo>
                        <a:pt x="61" y="125"/>
                      </a:lnTo>
                      <a:lnTo>
                        <a:pt x="64" y="132"/>
                      </a:lnTo>
                      <a:lnTo>
                        <a:pt x="68" y="138"/>
                      </a:lnTo>
                      <a:lnTo>
                        <a:pt x="89" y="126"/>
                      </a:lnTo>
                      <a:lnTo>
                        <a:pt x="86" y="119"/>
                      </a:lnTo>
                      <a:lnTo>
                        <a:pt x="80" y="113"/>
                      </a:lnTo>
                      <a:lnTo>
                        <a:pt x="77" y="106"/>
                      </a:lnTo>
                      <a:lnTo>
                        <a:pt x="73" y="99"/>
                      </a:lnTo>
                      <a:lnTo>
                        <a:pt x="68" y="91"/>
                      </a:lnTo>
                      <a:lnTo>
                        <a:pt x="64" y="84"/>
                      </a:lnTo>
                      <a:lnTo>
                        <a:pt x="60" y="77"/>
                      </a:lnTo>
                      <a:lnTo>
                        <a:pt x="54" y="68"/>
                      </a:lnTo>
                      <a:lnTo>
                        <a:pt x="49" y="62"/>
                      </a:lnTo>
                      <a:lnTo>
                        <a:pt x="45" y="54"/>
                      </a:lnTo>
                      <a:lnTo>
                        <a:pt x="41" y="45"/>
                      </a:lnTo>
                      <a:lnTo>
                        <a:pt x="36" y="36"/>
                      </a:lnTo>
                      <a:lnTo>
                        <a:pt x="32" y="29"/>
                      </a:lnTo>
                      <a:lnTo>
                        <a:pt x="29" y="20"/>
                      </a:lnTo>
                      <a:lnTo>
                        <a:pt x="25" y="11"/>
                      </a:lnTo>
                      <a:lnTo>
                        <a:pt x="22" y="3"/>
                      </a:lnTo>
                      <a:lnTo>
                        <a:pt x="20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2" name="Freeform 79"/>
                <p:cNvSpPr>
                  <a:spLocks/>
                </p:cNvSpPr>
                <p:nvPr/>
              </p:nvSpPr>
              <p:spPr bwMode="auto">
                <a:xfrm>
                  <a:off x="5058" y="2750"/>
                  <a:ext cx="31" cy="42"/>
                </a:xfrm>
                <a:custGeom>
                  <a:avLst/>
                  <a:gdLst>
                    <a:gd name="T0" fmla="*/ 89 w 91"/>
                    <a:gd name="T1" fmla="*/ 0 h 124"/>
                    <a:gd name="T2" fmla="*/ 70 w 91"/>
                    <a:gd name="T3" fmla="*/ 2 h 124"/>
                    <a:gd name="T4" fmla="*/ 66 w 91"/>
                    <a:gd name="T5" fmla="*/ 9 h 124"/>
                    <a:gd name="T6" fmla="*/ 62 w 91"/>
                    <a:gd name="T7" fmla="*/ 15 h 124"/>
                    <a:gd name="T8" fmla="*/ 57 w 91"/>
                    <a:gd name="T9" fmla="*/ 21 h 124"/>
                    <a:gd name="T10" fmla="*/ 53 w 91"/>
                    <a:gd name="T11" fmla="*/ 29 h 124"/>
                    <a:gd name="T12" fmla="*/ 48 w 91"/>
                    <a:gd name="T13" fmla="*/ 37 h 124"/>
                    <a:gd name="T14" fmla="*/ 44 w 91"/>
                    <a:gd name="T15" fmla="*/ 44 h 124"/>
                    <a:gd name="T16" fmla="*/ 40 w 91"/>
                    <a:gd name="T17" fmla="*/ 50 h 124"/>
                    <a:gd name="T18" fmla="*/ 35 w 91"/>
                    <a:gd name="T19" fmla="*/ 55 h 124"/>
                    <a:gd name="T20" fmla="*/ 31 w 91"/>
                    <a:gd name="T21" fmla="*/ 64 h 124"/>
                    <a:gd name="T22" fmla="*/ 27 w 91"/>
                    <a:gd name="T23" fmla="*/ 70 h 124"/>
                    <a:gd name="T24" fmla="*/ 22 w 91"/>
                    <a:gd name="T25" fmla="*/ 76 h 124"/>
                    <a:gd name="T26" fmla="*/ 18 w 91"/>
                    <a:gd name="T27" fmla="*/ 83 h 124"/>
                    <a:gd name="T28" fmla="*/ 14 w 91"/>
                    <a:gd name="T29" fmla="*/ 90 h 124"/>
                    <a:gd name="T30" fmla="*/ 9 w 91"/>
                    <a:gd name="T31" fmla="*/ 98 h 124"/>
                    <a:gd name="T32" fmla="*/ 5 w 91"/>
                    <a:gd name="T33" fmla="*/ 105 h 124"/>
                    <a:gd name="T34" fmla="*/ 0 w 91"/>
                    <a:gd name="T35" fmla="*/ 111 h 124"/>
                    <a:gd name="T36" fmla="*/ 19 w 91"/>
                    <a:gd name="T37" fmla="*/ 124 h 124"/>
                    <a:gd name="T38" fmla="*/ 24 w 91"/>
                    <a:gd name="T39" fmla="*/ 118 h 124"/>
                    <a:gd name="T40" fmla="*/ 28 w 91"/>
                    <a:gd name="T41" fmla="*/ 111 h 124"/>
                    <a:gd name="T42" fmla="*/ 32 w 91"/>
                    <a:gd name="T43" fmla="*/ 103 h 124"/>
                    <a:gd name="T44" fmla="*/ 37 w 91"/>
                    <a:gd name="T45" fmla="*/ 98 h 124"/>
                    <a:gd name="T46" fmla="*/ 41 w 91"/>
                    <a:gd name="T47" fmla="*/ 90 h 124"/>
                    <a:gd name="T48" fmla="*/ 46 w 91"/>
                    <a:gd name="T49" fmla="*/ 83 h 124"/>
                    <a:gd name="T50" fmla="*/ 51 w 91"/>
                    <a:gd name="T51" fmla="*/ 76 h 124"/>
                    <a:gd name="T52" fmla="*/ 54 w 91"/>
                    <a:gd name="T53" fmla="*/ 69 h 124"/>
                    <a:gd name="T54" fmla="*/ 60 w 91"/>
                    <a:gd name="T55" fmla="*/ 63 h 124"/>
                    <a:gd name="T56" fmla="*/ 64 w 91"/>
                    <a:gd name="T57" fmla="*/ 55 h 124"/>
                    <a:gd name="T58" fmla="*/ 69 w 91"/>
                    <a:gd name="T59" fmla="*/ 48 h 124"/>
                    <a:gd name="T60" fmla="*/ 72 w 91"/>
                    <a:gd name="T61" fmla="*/ 42 h 124"/>
                    <a:gd name="T62" fmla="*/ 76 w 91"/>
                    <a:gd name="T63" fmla="*/ 35 h 124"/>
                    <a:gd name="T64" fmla="*/ 82 w 91"/>
                    <a:gd name="T65" fmla="*/ 28 h 124"/>
                    <a:gd name="T66" fmla="*/ 86 w 91"/>
                    <a:gd name="T67" fmla="*/ 21 h 124"/>
                    <a:gd name="T68" fmla="*/ 91 w 91"/>
                    <a:gd name="T69" fmla="*/ 13 h 124"/>
                    <a:gd name="T70" fmla="*/ 70 w 91"/>
                    <a:gd name="T71" fmla="*/ 15 h 124"/>
                    <a:gd name="T72" fmla="*/ 89 w 91"/>
                    <a:gd name="T73" fmla="*/ 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124">
                      <a:moveTo>
                        <a:pt x="89" y="0"/>
                      </a:moveTo>
                      <a:lnTo>
                        <a:pt x="70" y="2"/>
                      </a:lnTo>
                      <a:lnTo>
                        <a:pt x="66" y="9"/>
                      </a:lnTo>
                      <a:lnTo>
                        <a:pt x="62" y="15"/>
                      </a:lnTo>
                      <a:lnTo>
                        <a:pt x="57" y="21"/>
                      </a:lnTo>
                      <a:lnTo>
                        <a:pt x="53" y="29"/>
                      </a:lnTo>
                      <a:lnTo>
                        <a:pt x="48" y="37"/>
                      </a:lnTo>
                      <a:lnTo>
                        <a:pt x="44" y="44"/>
                      </a:lnTo>
                      <a:lnTo>
                        <a:pt x="40" y="50"/>
                      </a:lnTo>
                      <a:lnTo>
                        <a:pt x="35" y="55"/>
                      </a:lnTo>
                      <a:lnTo>
                        <a:pt x="31" y="64"/>
                      </a:lnTo>
                      <a:lnTo>
                        <a:pt x="27" y="70"/>
                      </a:lnTo>
                      <a:lnTo>
                        <a:pt x="22" y="76"/>
                      </a:lnTo>
                      <a:lnTo>
                        <a:pt x="18" y="83"/>
                      </a:lnTo>
                      <a:lnTo>
                        <a:pt x="14" y="90"/>
                      </a:lnTo>
                      <a:lnTo>
                        <a:pt x="9" y="98"/>
                      </a:lnTo>
                      <a:lnTo>
                        <a:pt x="5" y="105"/>
                      </a:lnTo>
                      <a:lnTo>
                        <a:pt x="0" y="111"/>
                      </a:lnTo>
                      <a:lnTo>
                        <a:pt x="19" y="124"/>
                      </a:lnTo>
                      <a:lnTo>
                        <a:pt x="24" y="118"/>
                      </a:lnTo>
                      <a:lnTo>
                        <a:pt x="28" y="111"/>
                      </a:lnTo>
                      <a:lnTo>
                        <a:pt x="32" y="103"/>
                      </a:lnTo>
                      <a:lnTo>
                        <a:pt x="37" y="98"/>
                      </a:lnTo>
                      <a:lnTo>
                        <a:pt x="41" y="90"/>
                      </a:lnTo>
                      <a:lnTo>
                        <a:pt x="46" y="83"/>
                      </a:lnTo>
                      <a:lnTo>
                        <a:pt x="51" y="76"/>
                      </a:lnTo>
                      <a:lnTo>
                        <a:pt x="54" y="69"/>
                      </a:lnTo>
                      <a:lnTo>
                        <a:pt x="60" y="63"/>
                      </a:lnTo>
                      <a:lnTo>
                        <a:pt x="64" y="55"/>
                      </a:lnTo>
                      <a:lnTo>
                        <a:pt x="69" y="48"/>
                      </a:lnTo>
                      <a:lnTo>
                        <a:pt x="72" y="42"/>
                      </a:lnTo>
                      <a:lnTo>
                        <a:pt x="76" y="35"/>
                      </a:lnTo>
                      <a:lnTo>
                        <a:pt x="82" y="28"/>
                      </a:lnTo>
                      <a:lnTo>
                        <a:pt x="86" y="21"/>
                      </a:lnTo>
                      <a:lnTo>
                        <a:pt x="91" y="13"/>
                      </a:lnTo>
                      <a:lnTo>
                        <a:pt x="70" y="15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3" name="Freeform 80"/>
                <p:cNvSpPr>
                  <a:spLocks/>
                </p:cNvSpPr>
                <p:nvPr/>
              </p:nvSpPr>
              <p:spPr bwMode="auto">
                <a:xfrm>
                  <a:off x="5082" y="2750"/>
                  <a:ext cx="38" cy="42"/>
                </a:xfrm>
                <a:custGeom>
                  <a:avLst/>
                  <a:gdLst>
                    <a:gd name="T0" fmla="*/ 114 w 114"/>
                    <a:gd name="T1" fmla="*/ 124 h 125"/>
                    <a:gd name="T2" fmla="*/ 112 w 114"/>
                    <a:gd name="T3" fmla="*/ 109 h 125"/>
                    <a:gd name="T4" fmla="*/ 106 w 114"/>
                    <a:gd name="T5" fmla="*/ 103 h 125"/>
                    <a:gd name="T6" fmla="*/ 101 w 114"/>
                    <a:gd name="T7" fmla="*/ 96 h 125"/>
                    <a:gd name="T8" fmla="*/ 95 w 114"/>
                    <a:gd name="T9" fmla="*/ 89 h 125"/>
                    <a:gd name="T10" fmla="*/ 89 w 114"/>
                    <a:gd name="T11" fmla="*/ 83 h 125"/>
                    <a:gd name="T12" fmla="*/ 83 w 114"/>
                    <a:gd name="T13" fmla="*/ 76 h 125"/>
                    <a:gd name="T14" fmla="*/ 77 w 114"/>
                    <a:gd name="T15" fmla="*/ 69 h 125"/>
                    <a:gd name="T16" fmla="*/ 71 w 114"/>
                    <a:gd name="T17" fmla="*/ 63 h 125"/>
                    <a:gd name="T18" fmla="*/ 66 w 114"/>
                    <a:gd name="T19" fmla="*/ 55 h 125"/>
                    <a:gd name="T20" fmla="*/ 60 w 114"/>
                    <a:gd name="T21" fmla="*/ 48 h 125"/>
                    <a:gd name="T22" fmla="*/ 54 w 114"/>
                    <a:gd name="T23" fmla="*/ 42 h 125"/>
                    <a:gd name="T24" fmla="*/ 48 w 114"/>
                    <a:gd name="T25" fmla="*/ 35 h 125"/>
                    <a:gd name="T26" fmla="*/ 42 w 114"/>
                    <a:gd name="T27" fmla="*/ 28 h 125"/>
                    <a:gd name="T28" fmla="*/ 37 w 114"/>
                    <a:gd name="T29" fmla="*/ 21 h 125"/>
                    <a:gd name="T30" fmla="*/ 31 w 114"/>
                    <a:gd name="T31" fmla="*/ 15 h 125"/>
                    <a:gd name="T32" fmla="*/ 25 w 114"/>
                    <a:gd name="T33" fmla="*/ 7 h 125"/>
                    <a:gd name="T34" fmla="*/ 19 w 114"/>
                    <a:gd name="T35" fmla="*/ 0 h 125"/>
                    <a:gd name="T36" fmla="*/ 0 w 114"/>
                    <a:gd name="T37" fmla="*/ 15 h 125"/>
                    <a:gd name="T38" fmla="*/ 6 w 114"/>
                    <a:gd name="T39" fmla="*/ 21 h 125"/>
                    <a:gd name="T40" fmla="*/ 12 w 114"/>
                    <a:gd name="T41" fmla="*/ 29 h 125"/>
                    <a:gd name="T42" fmla="*/ 19 w 114"/>
                    <a:gd name="T43" fmla="*/ 37 h 125"/>
                    <a:gd name="T44" fmla="*/ 24 w 114"/>
                    <a:gd name="T45" fmla="*/ 44 h 125"/>
                    <a:gd name="T46" fmla="*/ 31 w 114"/>
                    <a:gd name="T47" fmla="*/ 50 h 125"/>
                    <a:gd name="T48" fmla="*/ 35 w 114"/>
                    <a:gd name="T49" fmla="*/ 57 h 125"/>
                    <a:gd name="T50" fmla="*/ 42 w 114"/>
                    <a:gd name="T51" fmla="*/ 64 h 125"/>
                    <a:gd name="T52" fmla="*/ 48 w 114"/>
                    <a:gd name="T53" fmla="*/ 70 h 125"/>
                    <a:gd name="T54" fmla="*/ 54 w 114"/>
                    <a:gd name="T55" fmla="*/ 77 h 125"/>
                    <a:gd name="T56" fmla="*/ 60 w 114"/>
                    <a:gd name="T57" fmla="*/ 85 h 125"/>
                    <a:gd name="T58" fmla="*/ 66 w 114"/>
                    <a:gd name="T59" fmla="*/ 90 h 125"/>
                    <a:gd name="T60" fmla="*/ 71 w 114"/>
                    <a:gd name="T61" fmla="*/ 98 h 125"/>
                    <a:gd name="T62" fmla="*/ 77 w 114"/>
                    <a:gd name="T63" fmla="*/ 105 h 125"/>
                    <a:gd name="T64" fmla="*/ 83 w 114"/>
                    <a:gd name="T65" fmla="*/ 111 h 125"/>
                    <a:gd name="T66" fmla="*/ 89 w 114"/>
                    <a:gd name="T67" fmla="*/ 118 h 125"/>
                    <a:gd name="T68" fmla="*/ 95 w 114"/>
                    <a:gd name="T69" fmla="*/ 125 h 125"/>
                    <a:gd name="T70" fmla="*/ 93 w 114"/>
                    <a:gd name="T71" fmla="*/ 112 h 125"/>
                    <a:gd name="T72" fmla="*/ 114 w 114"/>
                    <a:gd name="T73" fmla="*/ 12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25">
                      <a:moveTo>
                        <a:pt x="114" y="124"/>
                      </a:moveTo>
                      <a:lnTo>
                        <a:pt x="112" y="109"/>
                      </a:lnTo>
                      <a:lnTo>
                        <a:pt x="106" y="103"/>
                      </a:lnTo>
                      <a:lnTo>
                        <a:pt x="101" y="96"/>
                      </a:lnTo>
                      <a:lnTo>
                        <a:pt x="95" y="89"/>
                      </a:lnTo>
                      <a:lnTo>
                        <a:pt x="89" y="83"/>
                      </a:lnTo>
                      <a:lnTo>
                        <a:pt x="83" y="76"/>
                      </a:lnTo>
                      <a:lnTo>
                        <a:pt x="77" y="69"/>
                      </a:lnTo>
                      <a:lnTo>
                        <a:pt x="71" y="63"/>
                      </a:lnTo>
                      <a:lnTo>
                        <a:pt x="66" y="55"/>
                      </a:lnTo>
                      <a:lnTo>
                        <a:pt x="60" y="48"/>
                      </a:lnTo>
                      <a:lnTo>
                        <a:pt x="54" y="42"/>
                      </a:lnTo>
                      <a:lnTo>
                        <a:pt x="48" y="35"/>
                      </a:lnTo>
                      <a:lnTo>
                        <a:pt x="42" y="28"/>
                      </a:lnTo>
                      <a:lnTo>
                        <a:pt x="37" y="21"/>
                      </a:lnTo>
                      <a:lnTo>
                        <a:pt x="31" y="15"/>
                      </a:lnTo>
                      <a:lnTo>
                        <a:pt x="25" y="7"/>
                      </a:lnTo>
                      <a:lnTo>
                        <a:pt x="19" y="0"/>
                      </a:lnTo>
                      <a:lnTo>
                        <a:pt x="0" y="15"/>
                      </a:lnTo>
                      <a:lnTo>
                        <a:pt x="6" y="21"/>
                      </a:lnTo>
                      <a:lnTo>
                        <a:pt x="12" y="29"/>
                      </a:lnTo>
                      <a:lnTo>
                        <a:pt x="19" y="37"/>
                      </a:lnTo>
                      <a:lnTo>
                        <a:pt x="24" y="44"/>
                      </a:lnTo>
                      <a:lnTo>
                        <a:pt x="31" y="50"/>
                      </a:lnTo>
                      <a:lnTo>
                        <a:pt x="35" y="57"/>
                      </a:lnTo>
                      <a:lnTo>
                        <a:pt x="42" y="64"/>
                      </a:lnTo>
                      <a:lnTo>
                        <a:pt x="48" y="70"/>
                      </a:lnTo>
                      <a:lnTo>
                        <a:pt x="54" y="77"/>
                      </a:lnTo>
                      <a:lnTo>
                        <a:pt x="60" y="85"/>
                      </a:lnTo>
                      <a:lnTo>
                        <a:pt x="66" y="90"/>
                      </a:lnTo>
                      <a:lnTo>
                        <a:pt x="71" y="98"/>
                      </a:lnTo>
                      <a:lnTo>
                        <a:pt x="77" y="105"/>
                      </a:lnTo>
                      <a:lnTo>
                        <a:pt x="83" y="111"/>
                      </a:lnTo>
                      <a:lnTo>
                        <a:pt x="89" y="118"/>
                      </a:lnTo>
                      <a:lnTo>
                        <a:pt x="95" y="125"/>
                      </a:lnTo>
                      <a:lnTo>
                        <a:pt x="93" y="112"/>
                      </a:lnTo>
                      <a:lnTo>
                        <a:pt x="114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4" name="Freeform 81"/>
                <p:cNvSpPr>
                  <a:spLocks/>
                </p:cNvSpPr>
                <p:nvPr/>
              </p:nvSpPr>
              <p:spPr bwMode="auto">
                <a:xfrm>
                  <a:off x="5052" y="2702"/>
                  <a:ext cx="114" cy="154"/>
                </a:xfrm>
                <a:custGeom>
                  <a:avLst/>
                  <a:gdLst>
                    <a:gd name="T0" fmla="*/ 329 w 342"/>
                    <a:gd name="T1" fmla="*/ 19 h 460"/>
                    <a:gd name="T2" fmla="*/ 337 w 342"/>
                    <a:gd name="T3" fmla="*/ 58 h 460"/>
                    <a:gd name="T4" fmla="*/ 337 w 342"/>
                    <a:gd name="T5" fmla="*/ 125 h 460"/>
                    <a:gd name="T6" fmla="*/ 330 w 342"/>
                    <a:gd name="T7" fmla="*/ 221 h 460"/>
                    <a:gd name="T8" fmla="*/ 323 w 342"/>
                    <a:gd name="T9" fmla="*/ 317 h 460"/>
                    <a:gd name="T10" fmla="*/ 314 w 342"/>
                    <a:gd name="T11" fmla="*/ 412 h 460"/>
                    <a:gd name="T12" fmla="*/ 295 w 342"/>
                    <a:gd name="T13" fmla="*/ 444 h 460"/>
                    <a:gd name="T14" fmla="*/ 265 w 342"/>
                    <a:gd name="T15" fmla="*/ 410 h 460"/>
                    <a:gd name="T16" fmla="*/ 236 w 342"/>
                    <a:gd name="T17" fmla="*/ 378 h 460"/>
                    <a:gd name="T18" fmla="*/ 208 w 342"/>
                    <a:gd name="T19" fmla="*/ 346 h 460"/>
                    <a:gd name="T20" fmla="*/ 183 w 342"/>
                    <a:gd name="T21" fmla="*/ 311 h 460"/>
                    <a:gd name="T22" fmla="*/ 160 w 342"/>
                    <a:gd name="T23" fmla="*/ 279 h 460"/>
                    <a:gd name="T24" fmla="*/ 140 w 342"/>
                    <a:gd name="T25" fmla="*/ 246 h 460"/>
                    <a:gd name="T26" fmla="*/ 121 w 342"/>
                    <a:gd name="T27" fmla="*/ 214 h 460"/>
                    <a:gd name="T28" fmla="*/ 105 w 342"/>
                    <a:gd name="T29" fmla="*/ 211 h 460"/>
                    <a:gd name="T30" fmla="*/ 93 w 342"/>
                    <a:gd name="T31" fmla="*/ 236 h 460"/>
                    <a:gd name="T32" fmla="*/ 80 w 342"/>
                    <a:gd name="T33" fmla="*/ 262 h 460"/>
                    <a:gd name="T34" fmla="*/ 67 w 342"/>
                    <a:gd name="T35" fmla="*/ 287 h 460"/>
                    <a:gd name="T36" fmla="*/ 52 w 342"/>
                    <a:gd name="T37" fmla="*/ 313 h 460"/>
                    <a:gd name="T38" fmla="*/ 38 w 342"/>
                    <a:gd name="T39" fmla="*/ 338 h 460"/>
                    <a:gd name="T40" fmla="*/ 23 w 342"/>
                    <a:gd name="T41" fmla="*/ 364 h 460"/>
                    <a:gd name="T42" fmla="*/ 9 w 342"/>
                    <a:gd name="T43" fmla="*/ 390 h 460"/>
                    <a:gd name="T44" fmla="*/ 4 w 342"/>
                    <a:gd name="T45" fmla="*/ 371 h 460"/>
                    <a:gd name="T46" fmla="*/ 15 w 342"/>
                    <a:gd name="T47" fmla="*/ 306 h 460"/>
                    <a:gd name="T48" fmla="*/ 23 w 342"/>
                    <a:gd name="T49" fmla="*/ 240 h 460"/>
                    <a:gd name="T50" fmla="*/ 32 w 342"/>
                    <a:gd name="T51" fmla="*/ 175 h 460"/>
                    <a:gd name="T52" fmla="*/ 55 w 342"/>
                    <a:gd name="T53" fmla="*/ 133 h 460"/>
                    <a:gd name="T54" fmla="*/ 90 w 342"/>
                    <a:gd name="T55" fmla="*/ 115 h 460"/>
                    <a:gd name="T56" fmla="*/ 127 w 342"/>
                    <a:gd name="T57" fmla="*/ 98 h 460"/>
                    <a:gd name="T58" fmla="*/ 163 w 342"/>
                    <a:gd name="T59" fmla="*/ 80 h 460"/>
                    <a:gd name="T60" fmla="*/ 199 w 342"/>
                    <a:gd name="T61" fmla="*/ 61 h 460"/>
                    <a:gd name="T62" fmla="*/ 236 w 342"/>
                    <a:gd name="T63" fmla="*/ 44 h 460"/>
                    <a:gd name="T64" fmla="*/ 272 w 342"/>
                    <a:gd name="T65" fmla="*/ 26 h 460"/>
                    <a:gd name="T66" fmla="*/ 307 w 342"/>
                    <a:gd name="T67" fmla="*/ 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42" h="460">
                      <a:moveTo>
                        <a:pt x="326" y="0"/>
                      </a:moveTo>
                      <a:lnTo>
                        <a:pt x="329" y="19"/>
                      </a:lnTo>
                      <a:lnTo>
                        <a:pt x="333" y="39"/>
                      </a:lnTo>
                      <a:lnTo>
                        <a:pt x="337" y="58"/>
                      </a:lnTo>
                      <a:lnTo>
                        <a:pt x="342" y="79"/>
                      </a:lnTo>
                      <a:lnTo>
                        <a:pt x="337" y="125"/>
                      </a:lnTo>
                      <a:lnTo>
                        <a:pt x="335" y="173"/>
                      </a:lnTo>
                      <a:lnTo>
                        <a:pt x="330" y="221"/>
                      </a:lnTo>
                      <a:lnTo>
                        <a:pt x="327" y="269"/>
                      </a:lnTo>
                      <a:lnTo>
                        <a:pt x="323" y="317"/>
                      </a:lnTo>
                      <a:lnTo>
                        <a:pt x="319" y="365"/>
                      </a:lnTo>
                      <a:lnTo>
                        <a:pt x="314" y="412"/>
                      </a:lnTo>
                      <a:lnTo>
                        <a:pt x="311" y="460"/>
                      </a:lnTo>
                      <a:lnTo>
                        <a:pt x="295" y="444"/>
                      </a:lnTo>
                      <a:lnTo>
                        <a:pt x="279" y="428"/>
                      </a:lnTo>
                      <a:lnTo>
                        <a:pt x="265" y="410"/>
                      </a:lnTo>
                      <a:lnTo>
                        <a:pt x="249" y="394"/>
                      </a:lnTo>
                      <a:lnTo>
                        <a:pt x="236" y="378"/>
                      </a:lnTo>
                      <a:lnTo>
                        <a:pt x="221" y="362"/>
                      </a:lnTo>
                      <a:lnTo>
                        <a:pt x="208" y="346"/>
                      </a:lnTo>
                      <a:lnTo>
                        <a:pt x="196" y="329"/>
                      </a:lnTo>
                      <a:lnTo>
                        <a:pt x="183" y="311"/>
                      </a:lnTo>
                      <a:lnTo>
                        <a:pt x="172" y="295"/>
                      </a:lnTo>
                      <a:lnTo>
                        <a:pt x="160" y="279"/>
                      </a:lnTo>
                      <a:lnTo>
                        <a:pt x="150" y="263"/>
                      </a:lnTo>
                      <a:lnTo>
                        <a:pt x="140" y="246"/>
                      </a:lnTo>
                      <a:lnTo>
                        <a:pt x="130" y="230"/>
                      </a:lnTo>
                      <a:lnTo>
                        <a:pt x="121" y="214"/>
                      </a:lnTo>
                      <a:lnTo>
                        <a:pt x="111" y="197"/>
                      </a:lnTo>
                      <a:lnTo>
                        <a:pt x="105" y="211"/>
                      </a:lnTo>
                      <a:lnTo>
                        <a:pt x="99" y="224"/>
                      </a:lnTo>
                      <a:lnTo>
                        <a:pt x="93" y="236"/>
                      </a:lnTo>
                      <a:lnTo>
                        <a:pt x="87" y="249"/>
                      </a:lnTo>
                      <a:lnTo>
                        <a:pt x="80" y="262"/>
                      </a:lnTo>
                      <a:lnTo>
                        <a:pt x="74" y="275"/>
                      </a:lnTo>
                      <a:lnTo>
                        <a:pt x="67" y="287"/>
                      </a:lnTo>
                      <a:lnTo>
                        <a:pt x="60" y="300"/>
                      </a:lnTo>
                      <a:lnTo>
                        <a:pt x="52" y="313"/>
                      </a:lnTo>
                      <a:lnTo>
                        <a:pt x="45" y="326"/>
                      </a:lnTo>
                      <a:lnTo>
                        <a:pt x="38" y="338"/>
                      </a:lnTo>
                      <a:lnTo>
                        <a:pt x="32" y="351"/>
                      </a:lnTo>
                      <a:lnTo>
                        <a:pt x="23" y="364"/>
                      </a:lnTo>
                      <a:lnTo>
                        <a:pt x="16" y="377"/>
                      </a:lnTo>
                      <a:lnTo>
                        <a:pt x="9" y="390"/>
                      </a:lnTo>
                      <a:lnTo>
                        <a:pt x="0" y="405"/>
                      </a:lnTo>
                      <a:lnTo>
                        <a:pt x="4" y="371"/>
                      </a:lnTo>
                      <a:lnTo>
                        <a:pt x="10" y="338"/>
                      </a:lnTo>
                      <a:lnTo>
                        <a:pt x="15" y="306"/>
                      </a:lnTo>
                      <a:lnTo>
                        <a:pt x="19" y="272"/>
                      </a:lnTo>
                      <a:lnTo>
                        <a:pt x="23" y="240"/>
                      </a:lnTo>
                      <a:lnTo>
                        <a:pt x="28" y="208"/>
                      </a:lnTo>
                      <a:lnTo>
                        <a:pt x="32" y="175"/>
                      </a:lnTo>
                      <a:lnTo>
                        <a:pt x="36" y="143"/>
                      </a:lnTo>
                      <a:lnTo>
                        <a:pt x="55" y="133"/>
                      </a:lnTo>
                      <a:lnTo>
                        <a:pt x="73" y="124"/>
                      </a:lnTo>
                      <a:lnTo>
                        <a:pt x="90" y="115"/>
                      </a:lnTo>
                      <a:lnTo>
                        <a:pt x="109" y="106"/>
                      </a:lnTo>
                      <a:lnTo>
                        <a:pt x="127" y="98"/>
                      </a:lnTo>
                      <a:lnTo>
                        <a:pt x="145" y="89"/>
                      </a:lnTo>
                      <a:lnTo>
                        <a:pt x="163" y="80"/>
                      </a:lnTo>
                      <a:lnTo>
                        <a:pt x="180" y="71"/>
                      </a:lnTo>
                      <a:lnTo>
                        <a:pt x="199" y="61"/>
                      </a:lnTo>
                      <a:lnTo>
                        <a:pt x="217" y="54"/>
                      </a:lnTo>
                      <a:lnTo>
                        <a:pt x="236" y="44"/>
                      </a:lnTo>
                      <a:lnTo>
                        <a:pt x="253" y="35"/>
                      </a:lnTo>
                      <a:lnTo>
                        <a:pt x="272" y="26"/>
                      </a:lnTo>
                      <a:lnTo>
                        <a:pt x="289" y="18"/>
                      </a:lnTo>
                      <a:lnTo>
                        <a:pt x="307" y="9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5" name="Freeform 82"/>
                <p:cNvSpPr>
                  <a:spLocks/>
                </p:cNvSpPr>
                <p:nvPr/>
              </p:nvSpPr>
              <p:spPr bwMode="auto">
                <a:xfrm>
                  <a:off x="5156" y="2702"/>
                  <a:ext cx="13" cy="27"/>
                </a:xfrm>
                <a:custGeom>
                  <a:avLst/>
                  <a:gdLst>
                    <a:gd name="T0" fmla="*/ 40 w 40"/>
                    <a:gd name="T1" fmla="*/ 80 h 81"/>
                    <a:gd name="T2" fmla="*/ 40 w 40"/>
                    <a:gd name="T3" fmla="*/ 77 h 81"/>
                    <a:gd name="T4" fmla="*/ 38 w 40"/>
                    <a:gd name="T5" fmla="*/ 67 h 81"/>
                    <a:gd name="T6" fmla="*/ 36 w 40"/>
                    <a:gd name="T7" fmla="*/ 58 h 81"/>
                    <a:gd name="T8" fmla="*/ 33 w 40"/>
                    <a:gd name="T9" fmla="*/ 48 h 81"/>
                    <a:gd name="T10" fmla="*/ 32 w 40"/>
                    <a:gd name="T11" fmla="*/ 38 h 81"/>
                    <a:gd name="T12" fmla="*/ 30 w 40"/>
                    <a:gd name="T13" fmla="*/ 27 h 81"/>
                    <a:gd name="T14" fmla="*/ 27 w 40"/>
                    <a:gd name="T15" fmla="*/ 19 h 81"/>
                    <a:gd name="T16" fmla="*/ 24 w 40"/>
                    <a:gd name="T17" fmla="*/ 8 h 81"/>
                    <a:gd name="T18" fmla="*/ 23 w 40"/>
                    <a:gd name="T19" fmla="*/ 0 h 81"/>
                    <a:gd name="T20" fmla="*/ 0 w 40"/>
                    <a:gd name="T21" fmla="*/ 4 h 81"/>
                    <a:gd name="T22" fmla="*/ 3 w 40"/>
                    <a:gd name="T23" fmla="*/ 13 h 81"/>
                    <a:gd name="T24" fmla="*/ 4 w 40"/>
                    <a:gd name="T25" fmla="*/ 23 h 81"/>
                    <a:gd name="T26" fmla="*/ 7 w 40"/>
                    <a:gd name="T27" fmla="*/ 33 h 81"/>
                    <a:gd name="T28" fmla="*/ 8 w 40"/>
                    <a:gd name="T29" fmla="*/ 42 h 81"/>
                    <a:gd name="T30" fmla="*/ 10 w 40"/>
                    <a:gd name="T31" fmla="*/ 54 h 81"/>
                    <a:gd name="T32" fmla="*/ 13 w 40"/>
                    <a:gd name="T33" fmla="*/ 62 h 81"/>
                    <a:gd name="T34" fmla="*/ 16 w 40"/>
                    <a:gd name="T35" fmla="*/ 72 h 81"/>
                    <a:gd name="T36" fmla="*/ 17 w 40"/>
                    <a:gd name="T37" fmla="*/ 81 h 81"/>
                    <a:gd name="T38" fmla="*/ 17 w 40"/>
                    <a:gd name="T39" fmla="*/ 78 h 81"/>
                    <a:gd name="T40" fmla="*/ 40 w 40"/>
                    <a:gd name="T41" fmla="*/ 8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81">
                      <a:moveTo>
                        <a:pt x="40" y="80"/>
                      </a:moveTo>
                      <a:lnTo>
                        <a:pt x="40" y="77"/>
                      </a:lnTo>
                      <a:lnTo>
                        <a:pt x="38" y="67"/>
                      </a:lnTo>
                      <a:lnTo>
                        <a:pt x="36" y="58"/>
                      </a:lnTo>
                      <a:lnTo>
                        <a:pt x="33" y="48"/>
                      </a:lnTo>
                      <a:lnTo>
                        <a:pt x="32" y="38"/>
                      </a:lnTo>
                      <a:lnTo>
                        <a:pt x="30" y="27"/>
                      </a:lnTo>
                      <a:lnTo>
                        <a:pt x="27" y="19"/>
                      </a:lnTo>
                      <a:lnTo>
                        <a:pt x="24" y="8"/>
                      </a:lnTo>
                      <a:lnTo>
                        <a:pt x="23" y="0"/>
                      </a:lnTo>
                      <a:lnTo>
                        <a:pt x="0" y="4"/>
                      </a:lnTo>
                      <a:lnTo>
                        <a:pt x="3" y="13"/>
                      </a:lnTo>
                      <a:lnTo>
                        <a:pt x="4" y="23"/>
                      </a:lnTo>
                      <a:lnTo>
                        <a:pt x="7" y="33"/>
                      </a:lnTo>
                      <a:lnTo>
                        <a:pt x="8" y="42"/>
                      </a:lnTo>
                      <a:lnTo>
                        <a:pt x="10" y="54"/>
                      </a:lnTo>
                      <a:lnTo>
                        <a:pt x="13" y="62"/>
                      </a:lnTo>
                      <a:lnTo>
                        <a:pt x="16" y="72"/>
                      </a:lnTo>
                      <a:lnTo>
                        <a:pt x="17" y="81"/>
                      </a:lnTo>
                      <a:lnTo>
                        <a:pt x="17" y="78"/>
                      </a:lnTo>
                      <a:lnTo>
                        <a:pt x="4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6" name="Freeform 83"/>
                <p:cNvSpPr>
                  <a:spLocks/>
                </p:cNvSpPr>
                <p:nvPr/>
              </p:nvSpPr>
              <p:spPr bwMode="auto">
                <a:xfrm>
                  <a:off x="5152" y="2728"/>
                  <a:ext cx="17" cy="131"/>
                </a:xfrm>
                <a:custGeom>
                  <a:avLst/>
                  <a:gdLst>
                    <a:gd name="T0" fmla="*/ 3 w 53"/>
                    <a:gd name="T1" fmla="*/ 392 h 392"/>
                    <a:gd name="T2" fmla="*/ 23 w 53"/>
                    <a:gd name="T3" fmla="*/ 384 h 392"/>
                    <a:gd name="T4" fmla="*/ 24 w 53"/>
                    <a:gd name="T5" fmla="*/ 360 h 392"/>
                    <a:gd name="T6" fmla="*/ 26 w 53"/>
                    <a:gd name="T7" fmla="*/ 336 h 392"/>
                    <a:gd name="T8" fmla="*/ 29 w 53"/>
                    <a:gd name="T9" fmla="*/ 313 h 392"/>
                    <a:gd name="T10" fmla="*/ 30 w 53"/>
                    <a:gd name="T11" fmla="*/ 288 h 392"/>
                    <a:gd name="T12" fmla="*/ 32 w 53"/>
                    <a:gd name="T13" fmla="*/ 264 h 392"/>
                    <a:gd name="T14" fmla="*/ 35 w 53"/>
                    <a:gd name="T15" fmla="*/ 240 h 392"/>
                    <a:gd name="T16" fmla="*/ 36 w 53"/>
                    <a:gd name="T17" fmla="*/ 217 h 392"/>
                    <a:gd name="T18" fmla="*/ 37 w 53"/>
                    <a:gd name="T19" fmla="*/ 194 h 392"/>
                    <a:gd name="T20" fmla="*/ 40 w 53"/>
                    <a:gd name="T21" fmla="*/ 169 h 392"/>
                    <a:gd name="T22" fmla="*/ 42 w 53"/>
                    <a:gd name="T23" fmla="*/ 146 h 392"/>
                    <a:gd name="T24" fmla="*/ 43 w 53"/>
                    <a:gd name="T25" fmla="*/ 121 h 392"/>
                    <a:gd name="T26" fmla="*/ 45 w 53"/>
                    <a:gd name="T27" fmla="*/ 96 h 392"/>
                    <a:gd name="T28" fmla="*/ 48 w 53"/>
                    <a:gd name="T29" fmla="*/ 74 h 392"/>
                    <a:gd name="T30" fmla="*/ 49 w 53"/>
                    <a:gd name="T31" fmla="*/ 50 h 392"/>
                    <a:gd name="T32" fmla="*/ 52 w 53"/>
                    <a:gd name="T33" fmla="*/ 25 h 392"/>
                    <a:gd name="T34" fmla="*/ 53 w 53"/>
                    <a:gd name="T35" fmla="*/ 2 h 392"/>
                    <a:gd name="T36" fmla="*/ 30 w 53"/>
                    <a:gd name="T37" fmla="*/ 0 h 392"/>
                    <a:gd name="T38" fmla="*/ 29 w 53"/>
                    <a:gd name="T39" fmla="*/ 25 h 392"/>
                    <a:gd name="T40" fmla="*/ 27 w 53"/>
                    <a:gd name="T41" fmla="*/ 48 h 392"/>
                    <a:gd name="T42" fmla="*/ 24 w 53"/>
                    <a:gd name="T43" fmla="*/ 72 h 392"/>
                    <a:gd name="T44" fmla="*/ 23 w 53"/>
                    <a:gd name="T45" fmla="*/ 96 h 392"/>
                    <a:gd name="T46" fmla="*/ 20 w 53"/>
                    <a:gd name="T47" fmla="*/ 120 h 392"/>
                    <a:gd name="T48" fmla="*/ 19 w 53"/>
                    <a:gd name="T49" fmla="*/ 143 h 392"/>
                    <a:gd name="T50" fmla="*/ 17 w 53"/>
                    <a:gd name="T51" fmla="*/ 168 h 392"/>
                    <a:gd name="T52" fmla="*/ 16 w 53"/>
                    <a:gd name="T53" fmla="*/ 191 h 392"/>
                    <a:gd name="T54" fmla="*/ 13 w 53"/>
                    <a:gd name="T55" fmla="*/ 216 h 392"/>
                    <a:gd name="T56" fmla="*/ 11 w 53"/>
                    <a:gd name="T57" fmla="*/ 240 h 392"/>
                    <a:gd name="T58" fmla="*/ 10 w 53"/>
                    <a:gd name="T59" fmla="*/ 264 h 392"/>
                    <a:gd name="T60" fmla="*/ 7 w 53"/>
                    <a:gd name="T61" fmla="*/ 287 h 392"/>
                    <a:gd name="T62" fmla="*/ 5 w 53"/>
                    <a:gd name="T63" fmla="*/ 310 h 392"/>
                    <a:gd name="T64" fmla="*/ 3 w 53"/>
                    <a:gd name="T65" fmla="*/ 333 h 392"/>
                    <a:gd name="T66" fmla="*/ 1 w 53"/>
                    <a:gd name="T67" fmla="*/ 358 h 392"/>
                    <a:gd name="T68" fmla="*/ 0 w 53"/>
                    <a:gd name="T69" fmla="*/ 381 h 392"/>
                    <a:gd name="T70" fmla="*/ 20 w 53"/>
                    <a:gd name="T71" fmla="*/ 374 h 392"/>
                    <a:gd name="T72" fmla="*/ 3 w 53"/>
                    <a:gd name="T73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3" h="392">
                      <a:moveTo>
                        <a:pt x="3" y="392"/>
                      </a:moveTo>
                      <a:lnTo>
                        <a:pt x="23" y="384"/>
                      </a:lnTo>
                      <a:lnTo>
                        <a:pt x="24" y="360"/>
                      </a:lnTo>
                      <a:lnTo>
                        <a:pt x="26" y="336"/>
                      </a:lnTo>
                      <a:lnTo>
                        <a:pt x="29" y="313"/>
                      </a:lnTo>
                      <a:lnTo>
                        <a:pt x="30" y="288"/>
                      </a:lnTo>
                      <a:lnTo>
                        <a:pt x="32" y="264"/>
                      </a:lnTo>
                      <a:lnTo>
                        <a:pt x="35" y="240"/>
                      </a:lnTo>
                      <a:lnTo>
                        <a:pt x="36" y="217"/>
                      </a:lnTo>
                      <a:lnTo>
                        <a:pt x="37" y="194"/>
                      </a:lnTo>
                      <a:lnTo>
                        <a:pt x="40" y="169"/>
                      </a:lnTo>
                      <a:lnTo>
                        <a:pt x="42" y="146"/>
                      </a:lnTo>
                      <a:lnTo>
                        <a:pt x="43" y="121"/>
                      </a:lnTo>
                      <a:lnTo>
                        <a:pt x="45" y="96"/>
                      </a:lnTo>
                      <a:lnTo>
                        <a:pt x="48" y="74"/>
                      </a:lnTo>
                      <a:lnTo>
                        <a:pt x="49" y="50"/>
                      </a:lnTo>
                      <a:lnTo>
                        <a:pt x="52" y="25"/>
                      </a:lnTo>
                      <a:lnTo>
                        <a:pt x="53" y="2"/>
                      </a:lnTo>
                      <a:lnTo>
                        <a:pt x="30" y="0"/>
                      </a:lnTo>
                      <a:lnTo>
                        <a:pt x="29" y="25"/>
                      </a:lnTo>
                      <a:lnTo>
                        <a:pt x="27" y="48"/>
                      </a:lnTo>
                      <a:lnTo>
                        <a:pt x="24" y="72"/>
                      </a:lnTo>
                      <a:lnTo>
                        <a:pt x="23" y="96"/>
                      </a:lnTo>
                      <a:lnTo>
                        <a:pt x="20" y="120"/>
                      </a:lnTo>
                      <a:lnTo>
                        <a:pt x="19" y="143"/>
                      </a:lnTo>
                      <a:lnTo>
                        <a:pt x="17" y="168"/>
                      </a:lnTo>
                      <a:lnTo>
                        <a:pt x="16" y="191"/>
                      </a:lnTo>
                      <a:lnTo>
                        <a:pt x="13" y="216"/>
                      </a:lnTo>
                      <a:lnTo>
                        <a:pt x="11" y="240"/>
                      </a:lnTo>
                      <a:lnTo>
                        <a:pt x="10" y="264"/>
                      </a:lnTo>
                      <a:lnTo>
                        <a:pt x="7" y="287"/>
                      </a:lnTo>
                      <a:lnTo>
                        <a:pt x="5" y="310"/>
                      </a:lnTo>
                      <a:lnTo>
                        <a:pt x="3" y="333"/>
                      </a:lnTo>
                      <a:lnTo>
                        <a:pt x="1" y="358"/>
                      </a:lnTo>
                      <a:lnTo>
                        <a:pt x="0" y="381"/>
                      </a:lnTo>
                      <a:lnTo>
                        <a:pt x="20" y="374"/>
                      </a:lnTo>
                      <a:lnTo>
                        <a:pt x="3" y="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7" name="Freeform 84"/>
                <p:cNvSpPr>
                  <a:spLocks/>
                </p:cNvSpPr>
                <p:nvPr/>
              </p:nvSpPr>
              <p:spPr bwMode="auto">
                <a:xfrm>
                  <a:off x="5085" y="2766"/>
                  <a:ext cx="73" cy="93"/>
                </a:xfrm>
                <a:custGeom>
                  <a:avLst/>
                  <a:gdLst>
                    <a:gd name="T0" fmla="*/ 22 w 220"/>
                    <a:gd name="T1" fmla="*/ 10 h 277"/>
                    <a:gd name="T2" fmla="*/ 2 w 220"/>
                    <a:gd name="T3" fmla="*/ 10 h 277"/>
                    <a:gd name="T4" fmla="*/ 11 w 220"/>
                    <a:gd name="T5" fmla="*/ 28 h 277"/>
                    <a:gd name="T6" fmla="*/ 19 w 220"/>
                    <a:gd name="T7" fmla="*/ 44 h 277"/>
                    <a:gd name="T8" fmla="*/ 30 w 220"/>
                    <a:gd name="T9" fmla="*/ 61 h 277"/>
                    <a:gd name="T10" fmla="*/ 41 w 220"/>
                    <a:gd name="T11" fmla="*/ 77 h 277"/>
                    <a:gd name="T12" fmla="*/ 51 w 220"/>
                    <a:gd name="T13" fmla="*/ 95 h 277"/>
                    <a:gd name="T14" fmla="*/ 61 w 220"/>
                    <a:gd name="T15" fmla="*/ 111 h 277"/>
                    <a:gd name="T16" fmla="*/ 75 w 220"/>
                    <a:gd name="T17" fmla="*/ 127 h 277"/>
                    <a:gd name="T18" fmla="*/ 86 w 220"/>
                    <a:gd name="T19" fmla="*/ 144 h 277"/>
                    <a:gd name="T20" fmla="*/ 99 w 220"/>
                    <a:gd name="T21" fmla="*/ 160 h 277"/>
                    <a:gd name="T22" fmla="*/ 112 w 220"/>
                    <a:gd name="T23" fmla="*/ 178 h 277"/>
                    <a:gd name="T24" fmla="*/ 125 w 220"/>
                    <a:gd name="T25" fmla="*/ 194 h 277"/>
                    <a:gd name="T26" fmla="*/ 140 w 220"/>
                    <a:gd name="T27" fmla="*/ 211 h 277"/>
                    <a:gd name="T28" fmla="*/ 156 w 220"/>
                    <a:gd name="T29" fmla="*/ 227 h 277"/>
                    <a:gd name="T30" fmla="*/ 171 w 220"/>
                    <a:gd name="T31" fmla="*/ 243 h 277"/>
                    <a:gd name="T32" fmla="*/ 187 w 220"/>
                    <a:gd name="T33" fmla="*/ 261 h 277"/>
                    <a:gd name="T34" fmla="*/ 203 w 220"/>
                    <a:gd name="T35" fmla="*/ 277 h 277"/>
                    <a:gd name="T36" fmla="*/ 220 w 220"/>
                    <a:gd name="T37" fmla="*/ 259 h 277"/>
                    <a:gd name="T38" fmla="*/ 203 w 220"/>
                    <a:gd name="T39" fmla="*/ 243 h 277"/>
                    <a:gd name="T40" fmla="*/ 188 w 220"/>
                    <a:gd name="T41" fmla="*/ 227 h 277"/>
                    <a:gd name="T42" fmla="*/ 172 w 220"/>
                    <a:gd name="T43" fmla="*/ 211 h 277"/>
                    <a:gd name="T44" fmla="*/ 157 w 220"/>
                    <a:gd name="T45" fmla="*/ 195 h 277"/>
                    <a:gd name="T46" fmla="*/ 144 w 220"/>
                    <a:gd name="T47" fmla="*/ 179 h 277"/>
                    <a:gd name="T48" fmla="*/ 130 w 220"/>
                    <a:gd name="T49" fmla="*/ 163 h 277"/>
                    <a:gd name="T50" fmla="*/ 118 w 220"/>
                    <a:gd name="T51" fmla="*/ 146 h 277"/>
                    <a:gd name="T52" fmla="*/ 105 w 220"/>
                    <a:gd name="T53" fmla="*/ 128 h 277"/>
                    <a:gd name="T54" fmla="*/ 93 w 220"/>
                    <a:gd name="T55" fmla="*/ 112 h 277"/>
                    <a:gd name="T56" fmla="*/ 82 w 220"/>
                    <a:gd name="T57" fmla="*/ 98 h 277"/>
                    <a:gd name="T58" fmla="*/ 70 w 220"/>
                    <a:gd name="T59" fmla="*/ 80 h 277"/>
                    <a:gd name="T60" fmla="*/ 60 w 220"/>
                    <a:gd name="T61" fmla="*/ 64 h 277"/>
                    <a:gd name="T62" fmla="*/ 50 w 220"/>
                    <a:gd name="T63" fmla="*/ 48 h 277"/>
                    <a:gd name="T64" fmla="*/ 41 w 220"/>
                    <a:gd name="T65" fmla="*/ 32 h 277"/>
                    <a:gd name="T66" fmla="*/ 31 w 220"/>
                    <a:gd name="T67" fmla="*/ 16 h 277"/>
                    <a:gd name="T68" fmla="*/ 22 w 220"/>
                    <a:gd name="T69" fmla="*/ 0 h 277"/>
                    <a:gd name="T70" fmla="*/ 0 w 220"/>
                    <a:gd name="T71" fmla="*/ 2 h 277"/>
                    <a:gd name="T72" fmla="*/ 22 w 220"/>
                    <a:gd name="T73" fmla="*/ 1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0" h="277">
                      <a:moveTo>
                        <a:pt x="22" y="10"/>
                      </a:moveTo>
                      <a:lnTo>
                        <a:pt x="2" y="10"/>
                      </a:lnTo>
                      <a:lnTo>
                        <a:pt x="11" y="28"/>
                      </a:lnTo>
                      <a:lnTo>
                        <a:pt x="19" y="44"/>
                      </a:lnTo>
                      <a:lnTo>
                        <a:pt x="30" y="61"/>
                      </a:lnTo>
                      <a:lnTo>
                        <a:pt x="41" y="77"/>
                      </a:lnTo>
                      <a:lnTo>
                        <a:pt x="51" y="95"/>
                      </a:lnTo>
                      <a:lnTo>
                        <a:pt x="61" y="111"/>
                      </a:lnTo>
                      <a:lnTo>
                        <a:pt x="75" y="127"/>
                      </a:lnTo>
                      <a:lnTo>
                        <a:pt x="86" y="144"/>
                      </a:lnTo>
                      <a:lnTo>
                        <a:pt x="99" y="160"/>
                      </a:lnTo>
                      <a:lnTo>
                        <a:pt x="112" y="178"/>
                      </a:lnTo>
                      <a:lnTo>
                        <a:pt x="125" y="194"/>
                      </a:lnTo>
                      <a:lnTo>
                        <a:pt x="140" y="211"/>
                      </a:lnTo>
                      <a:lnTo>
                        <a:pt x="156" y="227"/>
                      </a:lnTo>
                      <a:lnTo>
                        <a:pt x="171" y="243"/>
                      </a:lnTo>
                      <a:lnTo>
                        <a:pt x="187" y="261"/>
                      </a:lnTo>
                      <a:lnTo>
                        <a:pt x="203" y="277"/>
                      </a:lnTo>
                      <a:lnTo>
                        <a:pt x="220" y="259"/>
                      </a:lnTo>
                      <a:lnTo>
                        <a:pt x="203" y="243"/>
                      </a:lnTo>
                      <a:lnTo>
                        <a:pt x="188" y="227"/>
                      </a:lnTo>
                      <a:lnTo>
                        <a:pt x="172" y="211"/>
                      </a:lnTo>
                      <a:lnTo>
                        <a:pt x="157" y="195"/>
                      </a:lnTo>
                      <a:lnTo>
                        <a:pt x="144" y="179"/>
                      </a:lnTo>
                      <a:lnTo>
                        <a:pt x="130" y="163"/>
                      </a:lnTo>
                      <a:lnTo>
                        <a:pt x="118" y="146"/>
                      </a:lnTo>
                      <a:lnTo>
                        <a:pt x="105" y="128"/>
                      </a:lnTo>
                      <a:lnTo>
                        <a:pt x="93" y="112"/>
                      </a:lnTo>
                      <a:lnTo>
                        <a:pt x="82" y="98"/>
                      </a:lnTo>
                      <a:lnTo>
                        <a:pt x="70" y="80"/>
                      </a:lnTo>
                      <a:lnTo>
                        <a:pt x="60" y="64"/>
                      </a:lnTo>
                      <a:lnTo>
                        <a:pt x="50" y="48"/>
                      </a:lnTo>
                      <a:lnTo>
                        <a:pt x="41" y="32"/>
                      </a:lnTo>
                      <a:lnTo>
                        <a:pt x="31" y="1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8" name="Freeform 85"/>
                <p:cNvSpPr>
                  <a:spLocks/>
                </p:cNvSpPr>
                <p:nvPr/>
              </p:nvSpPr>
              <p:spPr bwMode="auto">
                <a:xfrm>
                  <a:off x="5048" y="2767"/>
                  <a:ext cx="44" cy="72"/>
                </a:xfrm>
                <a:custGeom>
                  <a:avLst/>
                  <a:gdLst>
                    <a:gd name="T0" fmla="*/ 0 w 134"/>
                    <a:gd name="T1" fmla="*/ 208 h 216"/>
                    <a:gd name="T2" fmla="*/ 22 w 134"/>
                    <a:gd name="T3" fmla="*/ 216 h 216"/>
                    <a:gd name="T4" fmla="*/ 31 w 134"/>
                    <a:gd name="T5" fmla="*/ 203 h 216"/>
                    <a:gd name="T6" fmla="*/ 38 w 134"/>
                    <a:gd name="T7" fmla="*/ 189 h 216"/>
                    <a:gd name="T8" fmla="*/ 46 w 134"/>
                    <a:gd name="T9" fmla="*/ 176 h 216"/>
                    <a:gd name="T10" fmla="*/ 53 w 134"/>
                    <a:gd name="T11" fmla="*/ 163 h 216"/>
                    <a:gd name="T12" fmla="*/ 60 w 134"/>
                    <a:gd name="T13" fmla="*/ 149 h 216"/>
                    <a:gd name="T14" fmla="*/ 67 w 134"/>
                    <a:gd name="T15" fmla="*/ 138 h 216"/>
                    <a:gd name="T16" fmla="*/ 75 w 134"/>
                    <a:gd name="T17" fmla="*/ 125 h 216"/>
                    <a:gd name="T18" fmla="*/ 82 w 134"/>
                    <a:gd name="T19" fmla="*/ 110 h 216"/>
                    <a:gd name="T20" fmla="*/ 89 w 134"/>
                    <a:gd name="T21" fmla="*/ 100 h 216"/>
                    <a:gd name="T22" fmla="*/ 96 w 134"/>
                    <a:gd name="T23" fmla="*/ 87 h 216"/>
                    <a:gd name="T24" fmla="*/ 102 w 134"/>
                    <a:gd name="T25" fmla="*/ 74 h 216"/>
                    <a:gd name="T26" fmla="*/ 108 w 134"/>
                    <a:gd name="T27" fmla="*/ 61 h 216"/>
                    <a:gd name="T28" fmla="*/ 115 w 134"/>
                    <a:gd name="T29" fmla="*/ 48 h 216"/>
                    <a:gd name="T30" fmla="*/ 123 w 134"/>
                    <a:gd name="T31" fmla="*/ 35 h 216"/>
                    <a:gd name="T32" fmla="*/ 128 w 134"/>
                    <a:gd name="T33" fmla="*/ 21 h 216"/>
                    <a:gd name="T34" fmla="*/ 134 w 134"/>
                    <a:gd name="T35" fmla="*/ 8 h 216"/>
                    <a:gd name="T36" fmla="*/ 112 w 134"/>
                    <a:gd name="T37" fmla="*/ 0 h 216"/>
                    <a:gd name="T38" fmla="*/ 107 w 134"/>
                    <a:gd name="T39" fmla="*/ 13 h 216"/>
                    <a:gd name="T40" fmla="*/ 101 w 134"/>
                    <a:gd name="T41" fmla="*/ 24 h 216"/>
                    <a:gd name="T42" fmla="*/ 95 w 134"/>
                    <a:gd name="T43" fmla="*/ 37 h 216"/>
                    <a:gd name="T44" fmla="*/ 88 w 134"/>
                    <a:gd name="T45" fmla="*/ 49 h 216"/>
                    <a:gd name="T46" fmla="*/ 82 w 134"/>
                    <a:gd name="T47" fmla="*/ 62 h 216"/>
                    <a:gd name="T48" fmla="*/ 76 w 134"/>
                    <a:gd name="T49" fmla="*/ 75 h 216"/>
                    <a:gd name="T50" fmla="*/ 69 w 134"/>
                    <a:gd name="T51" fmla="*/ 87 h 216"/>
                    <a:gd name="T52" fmla="*/ 62 w 134"/>
                    <a:gd name="T53" fmla="*/ 100 h 216"/>
                    <a:gd name="T54" fmla="*/ 54 w 134"/>
                    <a:gd name="T55" fmla="*/ 113 h 216"/>
                    <a:gd name="T56" fmla="*/ 47 w 134"/>
                    <a:gd name="T57" fmla="*/ 125 h 216"/>
                    <a:gd name="T58" fmla="*/ 40 w 134"/>
                    <a:gd name="T59" fmla="*/ 138 h 216"/>
                    <a:gd name="T60" fmla="*/ 32 w 134"/>
                    <a:gd name="T61" fmla="*/ 151 h 216"/>
                    <a:gd name="T62" fmla="*/ 25 w 134"/>
                    <a:gd name="T63" fmla="*/ 164 h 216"/>
                    <a:gd name="T64" fmla="*/ 18 w 134"/>
                    <a:gd name="T65" fmla="*/ 177 h 216"/>
                    <a:gd name="T66" fmla="*/ 11 w 134"/>
                    <a:gd name="T67" fmla="*/ 190 h 216"/>
                    <a:gd name="T68" fmla="*/ 2 w 134"/>
                    <a:gd name="T69" fmla="*/ 203 h 216"/>
                    <a:gd name="T70" fmla="*/ 24 w 134"/>
                    <a:gd name="T71" fmla="*/ 212 h 216"/>
                    <a:gd name="T72" fmla="*/ 0 w 134"/>
                    <a:gd name="T73" fmla="*/ 208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4" h="216">
                      <a:moveTo>
                        <a:pt x="0" y="208"/>
                      </a:moveTo>
                      <a:lnTo>
                        <a:pt x="22" y="216"/>
                      </a:lnTo>
                      <a:lnTo>
                        <a:pt x="31" y="203"/>
                      </a:lnTo>
                      <a:lnTo>
                        <a:pt x="38" y="189"/>
                      </a:lnTo>
                      <a:lnTo>
                        <a:pt x="46" y="176"/>
                      </a:lnTo>
                      <a:lnTo>
                        <a:pt x="53" y="163"/>
                      </a:lnTo>
                      <a:lnTo>
                        <a:pt x="60" y="149"/>
                      </a:lnTo>
                      <a:lnTo>
                        <a:pt x="67" y="138"/>
                      </a:lnTo>
                      <a:lnTo>
                        <a:pt x="75" y="125"/>
                      </a:lnTo>
                      <a:lnTo>
                        <a:pt x="82" y="110"/>
                      </a:lnTo>
                      <a:lnTo>
                        <a:pt x="89" y="100"/>
                      </a:lnTo>
                      <a:lnTo>
                        <a:pt x="96" y="87"/>
                      </a:lnTo>
                      <a:lnTo>
                        <a:pt x="102" y="74"/>
                      </a:lnTo>
                      <a:lnTo>
                        <a:pt x="108" y="61"/>
                      </a:lnTo>
                      <a:lnTo>
                        <a:pt x="115" y="48"/>
                      </a:lnTo>
                      <a:lnTo>
                        <a:pt x="123" y="35"/>
                      </a:lnTo>
                      <a:lnTo>
                        <a:pt x="128" y="21"/>
                      </a:lnTo>
                      <a:lnTo>
                        <a:pt x="134" y="8"/>
                      </a:lnTo>
                      <a:lnTo>
                        <a:pt x="112" y="0"/>
                      </a:lnTo>
                      <a:lnTo>
                        <a:pt x="107" y="13"/>
                      </a:lnTo>
                      <a:lnTo>
                        <a:pt x="101" y="24"/>
                      </a:lnTo>
                      <a:lnTo>
                        <a:pt x="95" y="37"/>
                      </a:lnTo>
                      <a:lnTo>
                        <a:pt x="88" y="49"/>
                      </a:lnTo>
                      <a:lnTo>
                        <a:pt x="82" y="62"/>
                      </a:lnTo>
                      <a:lnTo>
                        <a:pt x="76" y="75"/>
                      </a:lnTo>
                      <a:lnTo>
                        <a:pt x="69" y="87"/>
                      </a:lnTo>
                      <a:lnTo>
                        <a:pt x="62" y="100"/>
                      </a:lnTo>
                      <a:lnTo>
                        <a:pt x="54" y="113"/>
                      </a:lnTo>
                      <a:lnTo>
                        <a:pt x="47" y="125"/>
                      </a:lnTo>
                      <a:lnTo>
                        <a:pt x="40" y="138"/>
                      </a:lnTo>
                      <a:lnTo>
                        <a:pt x="32" y="151"/>
                      </a:lnTo>
                      <a:lnTo>
                        <a:pt x="25" y="164"/>
                      </a:lnTo>
                      <a:lnTo>
                        <a:pt x="18" y="177"/>
                      </a:lnTo>
                      <a:lnTo>
                        <a:pt x="11" y="190"/>
                      </a:lnTo>
                      <a:lnTo>
                        <a:pt x="2" y="203"/>
                      </a:lnTo>
                      <a:lnTo>
                        <a:pt x="24" y="212"/>
                      </a:lnTo>
                      <a:lnTo>
                        <a:pt x="0" y="2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9" name="Freeform 86"/>
                <p:cNvSpPr>
                  <a:spLocks/>
                </p:cNvSpPr>
                <p:nvPr/>
              </p:nvSpPr>
              <p:spPr bwMode="auto">
                <a:xfrm>
                  <a:off x="5048" y="2746"/>
                  <a:ext cx="20" cy="92"/>
                </a:xfrm>
                <a:custGeom>
                  <a:avLst/>
                  <a:gdLst>
                    <a:gd name="T0" fmla="*/ 44 w 60"/>
                    <a:gd name="T1" fmla="*/ 0 h 275"/>
                    <a:gd name="T2" fmla="*/ 37 w 60"/>
                    <a:gd name="T3" fmla="*/ 9 h 275"/>
                    <a:gd name="T4" fmla="*/ 34 w 60"/>
                    <a:gd name="T5" fmla="*/ 26 h 275"/>
                    <a:gd name="T6" fmla="*/ 32 w 60"/>
                    <a:gd name="T7" fmla="*/ 42 h 275"/>
                    <a:gd name="T8" fmla="*/ 31 w 60"/>
                    <a:gd name="T9" fmla="*/ 58 h 275"/>
                    <a:gd name="T10" fmla="*/ 28 w 60"/>
                    <a:gd name="T11" fmla="*/ 74 h 275"/>
                    <a:gd name="T12" fmla="*/ 25 w 60"/>
                    <a:gd name="T13" fmla="*/ 92 h 275"/>
                    <a:gd name="T14" fmla="*/ 24 w 60"/>
                    <a:gd name="T15" fmla="*/ 108 h 275"/>
                    <a:gd name="T16" fmla="*/ 22 w 60"/>
                    <a:gd name="T17" fmla="*/ 124 h 275"/>
                    <a:gd name="T18" fmla="*/ 19 w 60"/>
                    <a:gd name="T19" fmla="*/ 140 h 275"/>
                    <a:gd name="T20" fmla="*/ 16 w 60"/>
                    <a:gd name="T21" fmla="*/ 157 h 275"/>
                    <a:gd name="T22" fmla="*/ 15 w 60"/>
                    <a:gd name="T23" fmla="*/ 173 h 275"/>
                    <a:gd name="T24" fmla="*/ 12 w 60"/>
                    <a:gd name="T25" fmla="*/ 189 h 275"/>
                    <a:gd name="T26" fmla="*/ 11 w 60"/>
                    <a:gd name="T27" fmla="*/ 205 h 275"/>
                    <a:gd name="T28" fmla="*/ 8 w 60"/>
                    <a:gd name="T29" fmla="*/ 223 h 275"/>
                    <a:gd name="T30" fmla="*/ 6 w 60"/>
                    <a:gd name="T31" fmla="*/ 239 h 275"/>
                    <a:gd name="T32" fmla="*/ 3 w 60"/>
                    <a:gd name="T33" fmla="*/ 255 h 275"/>
                    <a:gd name="T34" fmla="*/ 0 w 60"/>
                    <a:gd name="T35" fmla="*/ 271 h 275"/>
                    <a:gd name="T36" fmla="*/ 24 w 60"/>
                    <a:gd name="T37" fmla="*/ 275 h 275"/>
                    <a:gd name="T38" fmla="*/ 27 w 60"/>
                    <a:gd name="T39" fmla="*/ 259 h 275"/>
                    <a:gd name="T40" fmla="*/ 30 w 60"/>
                    <a:gd name="T41" fmla="*/ 242 h 275"/>
                    <a:gd name="T42" fmla="*/ 31 w 60"/>
                    <a:gd name="T43" fmla="*/ 224 h 275"/>
                    <a:gd name="T44" fmla="*/ 32 w 60"/>
                    <a:gd name="T45" fmla="*/ 210 h 275"/>
                    <a:gd name="T46" fmla="*/ 35 w 60"/>
                    <a:gd name="T47" fmla="*/ 192 h 275"/>
                    <a:gd name="T48" fmla="*/ 38 w 60"/>
                    <a:gd name="T49" fmla="*/ 176 h 275"/>
                    <a:gd name="T50" fmla="*/ 40 w 60"/>
                    <a:gd name="T51" fmla="*/ 159 h 275"/>
                    <a:gd name="T52" fmla="*/ 41 w 60"/>
                    <a:gd name="T53" fmla="*/ 144 h 275"/>
                    <a:gd name="T54" fmla="*/ 44 w 60"/>
                    <a:gd name="T55" fmla="*/ 127 h 275"/>
                    <a:gd name="T56" fmla="*/ 47 w 60"/>
                    <a:gd name="T57" fmla="*/ 111 h 275"/>
                    <a:gd name="T58" fmla="*/ 48 w 60"/>
                    <a:gd name="T59" fmla="*/ 93 h 275"/>
                    <a:gd name="T60" fmla="*/ 51 w 60"/>
                    <a:gd name="T61" fmla="*/ 79 h 275"/>
                    <a:gd name="T62" fmla="*/ 53 w 60"/>
                    <a:gd name="T63" fmla="*/ 63 h 275"/>
                    <a:gd name="T64" fmla="*/ 56 w 60"/>
                    <a:gd name="T65" fmla="*/ 45 h 275"/>
                    <a:gd name="T66" fmla="*/ 57 w 60"/>
                    <a:gd name="T67" fmla="*/ 28 h 275"/>
                    <a:gd name="T68" fmla="*/ 60 w 60"/>
                    <a:gd name="T69" fmla="*/ 13 h 275"/>
                    <a:gd name="T70" fmla="*/ 54 w 60"/>
                    <a:gd name="T71" fmla="*/ 22 h 275"/>
                    <a:gd name="T72" fmla="*/ 44 w 60"/>
                    <a:gd name="T73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0" h="275">
                      <a:moveTo>
                        <a:pt x="44" y="0"/>
                      </a:moveTo>
                      <a:lnTo>
                        <a:pt x="37" y="9"/>
                      </a:lnTo>
                      <a:lnTo>
                        <a:pt x="34" y="26"/>
                      </a:lnTo>
                      <a:lnTo>
                        <a:pt x="32" y="42"/>
                      </a:lnTo>
                      <a:lnTo>
                        <a:pt x="31" y="58"/>
                      </a:lnTo>
                      <a:lnTo>
                        <a:pt x="28" y="74"/>
                      </a:lnTo>
                      <a:lnTo>
                        <a:pt x="25" y="92"/>
                      </a:lnTo>
                      <a:lnTo>
                        <a:pt x="24" y="108"/>
                      </a:lnTo>
                      <a:lnTo>
                        <a:pt x="22" y="124"/>
                      </a:lnTo>
                      <a:lnTo>
                        <a:pt x="19" y="140"/>
                      </a:lnTo>
                      <a:lnTo>
                        <a:pt x="16" y="157"/>
                      </a:lnTo>
                      <a:lnTo>
                        <a:pt x="15" y="173"/>
                      </a:lnTo>
                      <a:lnTo>
                        <a:pt x="12" y="189"/>
                      </a:lnTo>
                      <a:lnTo>
                        <a:pt x="11" y="205"/>
                      </a:lnTo>
                      <a:lnTo>
                        <a:pt x="8" y="223"/>
                      </a:lnTo>
                      <a:lnTo>
                        <a:pt x="6" y="239"/>
                      </a:lnTo>
                      <a:lnTo>
                        <a:pt x="3" y="255"/>
                      </a:lnTo>
                      <a:lnTo>
                        <a:pt x="0" y="271"/>
                      </a:lnTo>
                      <a:lnTo>
                        <a:pt x="24" y="275"/>
                      </a:lnTo>
                      <a:lnTo>
                        <a:pt x="27" y="259"/>
                      </a:lnTo>
                      <a:lnTo>
                        <a:pt x="30" y="242"/>
                      </a:lnTo>
                      <a:lnTo>
                        <a:pt x="31" y="224"/>
                      </a:lnTo>
                      <a:lnTo>
                        <a:pt x="32" y="210"/>
                      </a:lnTo>
                      <a:lnTo>
                        <a:pt x="35" y="192"/>
                      </a:lnTo>
                      <a:lnTo>
                        <a:pt x="38" y="176"/>
                      </a:lnTo>
                      <a:lnTo>
                        <a:pt x="40" y="159"/>
                      </a:lnTo>
                      <a:lnTo>
                        <a:pt x="41" y="144"/>
                      </a:lnTo>
                      <a:lnTo>
                        <a:pt x="44" y="127"/>
                      </a:lnTo>
                      <a:lnTo>
                        <a:pt x="47" y="111"/>
                      </a:lnTo>
                      <a:lnTo>
                        <a:pt x="48" y="93"/>
                      </a:lnTo>
                      <a:lnTo>
                        <a:pt x="51" y="79"/>
                      </a:lnTo>
                      <a:lnTo>
                        <a:pt x="53" y="63"/>
                      </a:lnTo>
                      <a:lnTo>
                        <a:pt x="56" y="45"/>
                      </a:lnTo>
                      <a:lnTo>
                        <a:pt x="57" y="28"/>
                      </a:lnTo>
                      <a:lnTo>
                        <a:pt x="60" y="13"/>
                      </a:lnTo>
                      <a:lnTo>
                        <a:pt x="54" y="2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0" name="Freeform 87"/>
                <p:cNvSpPr>
                  <a:spLocks/>
                </p:cNvSpPr>
                <p:nvPr/>
              </p:nvSpPr>
              <p:spPr bwMode="auto">
                <a:xfrm>
                  <a:off x="5062" y="2699"/>
                  <a:ext cx="102" cy="54"/>
                </a:xfrm>
                <a:custGeom>
                  <a:avLst/>
                  <a:gdLst>
                    <a:gd name="T0" fmla="*/ 304 w 304"/>
                    <a:gd name="T1" fmla="*/ 9 h 163"/>
                    <a:gd name="T2" fmla="*/ 288 w 304"/>
                    <a:gd name="T3" fmla="*/ 0 h 163"/>
                    <a:gd name="T4" fmla="*/ 271 w 304"/>
                    <a:gd name="T5" fmla="*/ 9 h 163"/>
                    <a:gd name="T6" fmla="*/ 252 w 304"/>
                    <a:gd name="T7" fmla="*/ 17 h 163"/>
                    <a:gd name="T8" fmla="*/ 234 w 304"/>
                    <a:gd name="T9" fmla="*/ 26 h 163"/>
                    <a:gd name="T10" fmla="*/ 217 w 304"/>
                    <a:gd name="T11" fmla="*/ 35 h 163"/>
                    <a:gd name="T12" fmla="*/ 198 w 304"/>
                    <a:gd name="T13" fmla="*/ 44 h 163"/>
                    <a:gd name="T14" fmla="*/ 180 w 304"/>
                    <a:gd name="T15" fmla="*/ 52 h 163"/>
                    <a:gd name="T16" fmla="*/ 161 w 304"/>
                    <a:gd name="T17" fmla="*/ 61 h 163"/>
                    <a:gd name="T18" fmla="*/ 143 w 304"/>
                    <a:gd name="T19" fmla="*/ 71 h 163"/>
                    <a:gd name="T20" fmla="*/ 125 w 304"/>
                    <a:gd name="T21" fmla="*/ 80 h 163"/>
                    <a:gd name="T22" fmla="*/ 109 w 304"/>
                    <a:gd name="T23" fmla="*/ 87 h 163"/>
                    <a:gd name="T24" fmla="*/ 90 w 304"/>
                    <a:gd name="T25" fmla="*/ 97 h 163"/>
                    <a:gd name="T26" fmla="*/ 71 w 304"/>
                    <a:gd name="T27" fmla="*/ 106 h 163"/>
                    <a:gd name="T28" fmla="*/ 54 w 304"/>
                    <a:gd name="T29" fmla="*/ 115 h 163"/>
                    <a:gd name="T30" fmla="*/ 36 w 304"/>
                    <a:gd name="T31" fmla="*/ 122 h 163"/>
                    <a:gd name="T32" fmla="*/ 18 w 304"/>
                    <a:gd name="T33" fmla="*/ 132 h 163"/>
                    <a:gd name="T34" fmla="*/ 0 w 304"/>
                    <a:gd name="T35" fmla="*/ 141 h 163"/>
                    <a:gd name="T36" fmla="*/ 10 w 304"/>
                    <a:gd name="T37" fmla="*/ 163 h 163"/>
                    <a:gd name="T38" fmla="*/ 28 w 304"/>
                    <a:gd name="T39" fmla="*/ 153 h 163"/>
                    <a:gd name="T40" fmla="*/ 45 w 304"/>
                    <a:gd name="T41" fmla="*/ 144 h 163"/>
                    <a:gd name="T42" fmla="*/ 64 w 304"/>
                    <a:gd name="T43" fmla="*/ 137 h 163"/>
                    <a:gd name="T44" fmla="*/ 82 w 304"/>
                    <a:gd name="T45" fmla="*/ 127 h 163"/>
                    <a:gd name="T46" fmla="*/ 100 w 304"/>
                    <a:gd name="T47" fmla="*/ 118 h 163"/>
                    <a:gd name="T48" fmla="*/ 118 w 304"/>
                    <a:gd name="T49" fmla="*/ 109 h 163"/>
                    <a:gd name="T50" fmla="*/ 137 w 304"/>
                    <a:gd name="T51" fmla="*/ 100 h 163"/>
                    <a:gd name="T52" fmla="*/ 154 w 304"/>
                    <a:gd name="T53" fmla="*/ 92 h 163"/>
                    <a:gd name="T54" fmla="*/ 172 w 304"/>
                    <a:gd name="T55" fmla="*/ 83 h 163"/>
                    <a:gd name="T56" fmla="*/ 189 w 304"/>
                    <a:gd name="T57" fmla="*/ 74 h 163"/>
                    <a:gd name="T58" fmla="*/ 208 w 304"/>
                    <a:gd name="T59" fmla="*/ 65 h 163"/>
                    <a:gd name="T60" fmla="*/ 225 w 304"/>
                    <a:gd name="T61" fmla="*/ 57 h 163"/>
                    <a:gd name="T62" fmla="*/ 244 w 304"/>
                    <a:gd name="T63" fmla="*/ 48 h 163"/>
                    <a:gd name="T64" fmla="*/ 262 w 304"/>
                    <a:gd name="T65" fmla="*/ 38 h 163"/>
                    <a:gd name="T66" fmla="*/ 279 w 304"/>
                    <a:gd name="T67" fmla="*/ 31 h 163"/>
                    <a:gd name="T68" fmla="*/ 298 w 304"/>
                    <a:gd name="T69" fmla="*/ 20 h 163"/>
                    <a:gd name="T70" fmla="*/ 281 w 304"/>
                    <a:gd name="T71" fmla="*/ 13 h 163"/>
                    <a:gd name="T72" fmla="*/ 304 w 304"/>
                    <a:gd name="T73" fmla="*/ 9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4" h="163">
                      <a:moveTo>
                        <a:pt x="304" y="9"/>
                      </a:moveTo>
                      <a:lnTo>
                        <a:pt x="288" y="0"/>
                      </a:lnTo>
                      <a:lnTo>
                        <a:pt x="271" y="9"/>
                      </a:lnTo>
                      <a:lnTo>
                        <a:pt x="252" y="17"/>
                      </a:lnTo>
                      <a:lnTo>
                        <a:pt x="234" y="26"/>
                      </a:lnTo>
                      <a:lnTo>
                        <a:pt x="217" y="35"/>
                      </a:lnTo>
                      <a:lnTo>
                        <a:pt x="198" y="44"/>
                      </a:lnTo>
                      <a:lnTo>
                        <a:pt x="180" y="52"/>
                      </a:lnTo>
                      <a:lnTo>
                        <a:pt x="161" y="61"/>
                      </a:lnTo>
                      <a:lnTo>
                        <a:pt x="143" y="71"/>
                      </a:lnTo>
                      <a:lnTo>
                        <a:pt x="125" y="80"/>
                      </a:lnTo>
                      <a:lnTo>
                        <a:pt x="109" y="87"/>
                      </a:lnTo>
                      <a:lnTo>
                        <a:pt x="90" y="97"/>
                      </a:lnTo>
                      <a:lnTo>
                        <a:pt x="71" y="106"/>
                      </a:lnTo>
                      <a:lnTo>
                        <a:pt x="54" y="115"/>
                      </a:lnTo>
                      <a:lnTo>
                        <a:pt x="36" y="122"/>
                      </a:lnTo>
                      <a:lnTo>
                        <a:pt x="18" y="132"/>
                      </a:lnTo>
                      <a:lnTo>
                        <a:pt x="0" y="141"/>
                      </a:lnTo>
                      <a:lnTo>
                        <a:pt x="10" y="163"/>
                      </a:lnTo>
                      <a:lnTo>
                        <a:pt x="28" y="153"/>
                      </a:lnTo>
                      <a:lnTo>
                        <a:pt x="45" y="144"/>
                      </a:lnTo>
                      <a:lnTo>
                        <a:pt x="64" y="137"/>
                      </a:lnTo>
                      <a:lnTo>
                        <a:pt x="82" y="127"/>
                      </a:lnTo>
                      <a:lnTo>
                        <a:pt x="100" y="118"/>
                      </a:lnTo>
                      <a:lnTo>
                        <a:pt x="118" y="109"/>
                      </a:lnTo>
                      <a:lnTo>
                        <a:pt x="137" y="100"/>
                      </a:lnTo>
                      <a:lnTo>
                        <a:pt x="154" y="92"/>
                      </a:lnTo>
                      <a:lnTo>
                        <a:pt x="172" y="83"/>
                      </a:lnTo>
                      <a:lnTo>
                        <a:pt x="189" y="74"/>
                      </a:lnTo>
                      <a:lnTo>
                        <a:pt x="208" y="65"/>
                      </a:lnTo>
                      <a:lnTo>
                        <a:pt x="225" y="57"/>
                      </a:lnTo>
                      <a:lnTo>
                        <a:pt x="244" y="48"/>
                      </a:lnTo>
                      <a:lnTo>
                        <a:pt x="262" y="38"/>
                      </a:lnTo>
                      <a:lnTo>
                        <a:pt x="279" y="31"/>
                      </a:lnTo>
                      <a:lnTo>
                        <a:pt x="298" y="20"/>
                      </a:lnTo>
                      <a:lnTo>
                        <a:pt x="281" y="13"/>
                      </a:lnTo>
                      <a:lnTo>
                        <a:pt x="3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1" name="Freeform 88"/>
                <p:cNvSpPr>
                  <a:spLocks/>
                </p:cNvSpPr>
                <p:nvPr/>
              </p:nvSpPr>
              <p:spPr bwMode="auto">
                <a:xfrm>
                  <a:off x="5143" y="2716"/>
                  <a:ext cx="287" cy="656"/>
                </a:xfrm>
                <a:custGeom>
                  <a:avLst/>
                  <a:gdLst>
                    <a:gd name="T0" fmla="*/ 61 w 861"/>
                    <a:gd name="T1" fmla="*/ 10 h 1969"/>
                    <a:gd name="T2" fmla="*/ 84 w 861"/>
                    <a:gd name="T3" fmla="*/ 28 h 1969"/>
                    <a:gd name="T4" fmla="*/ 106 w 861"/>
                    <a:gd name="T5" fmla="*/ 48 h 1969"/>
                    <a:gd name="T6" fmla="*/ 126 w 861"/>
                    <a:gd name="T7" fmla="*/ 68 h 1969"/>
                    <a:gd name="T8" fmla="*/ 144 w 861"/>
                    <a:gd name="T9" fmla="*/ 90 h 1969"/>
                    <a:gd name="T10" fmla="*/ 160 w 861"/>
                    <a:gd name="T11" fmla="*/ 106 h 1969"/>
                    <a:gd name="T12" fmla="*/ 183 w 861"/>
                    <a:gd name="T13" fmla="*/ 110 h 1969"/>
                    <a:gd name="T14" fmla="*/ 208 w 861"/>
                    <a:gd name="T15" fmla="*/ 116 h 1969"/>
                    <a:gd name="T16" fmla="*/ 233 w 861"/>
                    <a:gd name="T17" fmla="*/ 121 h 1969"/>
                    <a:gd name="T18" fmla="*/ 257 w 861"/>
                    <a:gd name="T19" fmla="*/ 124 h 1969"/>
                    <a:gd name="T20" fmla="*/ 282 w 861"/>
                    <a:gd name="T21" fmla="*/ 129 h 1969"/>
                    <a:gd name="T22" fmla="*/ 317 w 861"/>
                    <a:gd name="T23" fmla="*/ 157 h 1969"/>
                    <a:gd name="T24" fmla="*/ 355 w 861"/>
                    <a:gd name="T25" fmla="*/ 199 h 1969"/>
                    <a:gd name="T26" fmla="*/ 395 w 861"/>
                    <a:gd name="T27" fmla="*/ 253 h 1969"/>
                    <a:gd name="T28" fmla="*/ 438 w 861"/>
                    <a:gd name="T29" fmla="*/ 317 h 1969"/>
                    <a:gd name="T30" fmla="*/ 481 w 861"/>
                    <a:gd name="T31" fmla="*/ 391 h 1969"/>
                    <a:gd name="T32" fmla="*/ 526 w 861"/>
                    <a:gd name="T33" fmla="*/ 473 h 1969"/>
                    <a:gd name="T34" fmla="*/ 570 w 861"/>
                    <a:gd name="T35" fmla="*/ 561 h 1969"/>
                    <a:gd name="T36" fmla="*/ 615 w 861"/>
                    <a:gd name="T37" fmla="*/ 657 h 1969"/>
                    <a:gd name="T38" fmla="*/ 657 w 861"/>
                    <a:gd name="T39" fmla="*/ 756 h 1969"/>
                    <a:gd name="T40" fmla="*/ 699 w 861"/>
                    <a:gd name="T41" fmla="*/ 858 h 1969"/>
                    <a:gd name="T42" fmla="*/ 733 w 861"/>
                    <a:gd name="T43" fmla="*/ 950 h 1969"/>
                    <a:gd name="T44" fmla="*/ 759 w 861"/>
                    <a:gd name="T45" fmla="*/ 1024 h 1969"/>
                    <a:gd name="T46" fmla="*/ 787 w 861"/>
                    <a:gd name="T47" fmla="*/ 1107 h 1969"/>
                    <a:gd name="T48" fmla="*/ 816 w 861"/>
                    <a:gd name="T49" fmla="*/ 1196 h 1969"/>
                    <a:gd name="T50" fmla="*/ 840 w 861"/>
                    <a:gd name="T51" fmla="*/ 1286 h 1969"/>
                    <a:gd name="T52" fmla="*/ 861 w 861"/>
                    <a:gd name="T53" fmla="*/ 1375 h 1969"/>
                    <a:gd name="T54" fmla="*/ 839 w 861"/>
                    <a:gd name="T55" fmla="*/ 1383 h 1969"/>
                    <a:gd name="T56" fmla="*/ 813 w 861"/>
                    <a:gd name="T57" fmla="*/ 1393 h 1969"/>
                    <a:gd name="T58" fmla="*/ 784 w 861"/>
                    <a:gd name="T59" fmla="*/ 1401 h 1969"/>
                    <a:gd name="T60" fmla="*/ 755 w 861"/>
                    <a:gd name="T61" fmla="*/ 1405 h 1969"/>
                    <a:gd name="T62" fmla="*/ 723 w 861"/>
                    <a:gd name="T63" fmla="*/ 1411 h 1969"/>
                    <a:gd name="T64" fmla="*/ 717 w 861"/>
                    <a:gd name="T65" fmla="*/ 1657 h 1969"/>
                    <a:gd name="T66" fmla="*/ 707 w 861"/>
                    <a:gd name="T67" fmla="*/ 1908 h 1969"/>
                    <a:gd name="T68" fmla="*/ 657 w 861"/>
                    <a:gd name="T69" fmla="*/ 1927 h 1969"/>
                    <a:gd name="T70" fmla="*/ 595 w 861"/>
                    <a:gd name="T71" fmla="*/ 1943 h 1969"/>
                    <a:gd name="T72" fmla="*/ 520 w 861"/>
                    <a:gd name="T73" fmla="*/ 1955 h 1969"/>
                    <a:gd name="T74" fmla="*/ 442 w 861"/>
                    <a:gd name="T75" fmla="*/ 1964 h 1969"/>
                    <a:gd name="T76" fmla="*/ 362 w 861"/>
                    <a:gd name="T77" fmla="*/ 1968 h 1969"/>
                    <a:gd name="T78" fmla="*/ 259 w 861"/>
                    <a:gd name="T79" fmla="*/ 1969 h 1969"/>
                    <a:gd name="T80" fmla="*/ 192 w 861"/>
                    <a:gd name="T81" fmla="*/ 1964 h 1969"/>
                    <a:gd name="T82" fmla="*/ 135 w 861"/>
                    <a:gd name="T83" fmla="*/ 1955 h 1969"/>
                    <a:gd name="T84" fmla="*/ 96 w 861"/>
                    <a:gd name="T85" fmla="*/ 1939 h 1969"/>
                    <a:gd name="T86" fmla="*/ 77 w 861"/>
                    <a:gd name="T87" fmla="*/ 1920 h 1969"/>
                    <a:gd name="T88" fmla="*/ 44 w 861"/>
                    <a:gd name="T89" fmla="*/ 1548 h 1969"/>
                    <a:gd name="T90" fmla="*/ 16 w 861"/>
                    <a:gd name="T91" fmla="*/ 1172 h 1969"/>
                    <a:gd name="T92" fmla="*/ 1 w 861"/>
                    <a:gd name="T93" fmla="*/ 800 h 1969"/>
                    <a:gd name="T94" fmla="*/ 4 w 861"/>
                    <a:gd name="T95" fmla="*/ 441 h 1969"/>
                    <a:gd name="T96" fmla="*/ 30 w 861"/>
                    <a:gd name="T97" fmla="*/ 105 h 19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61" h="1969">
                      <a:moveTo>
                        <a:pt x="46" y="0"/>
                      </a:moveTo>
                      <a:lnTo>
                        <a:pt x="54" y="4"/>
                      </a:lnTo>
                      <a:lnTo>
                        <a:pt x="61" y="10"/>
                      </a:lnTo>
                      <a:lnTo>
                        <a:pt x="68" y="16"/>
                      </a:lnTo>
                      <a:lnTo>
                        <a:pt x="77" y="22"/>
                      </a:lnTo>
                      <a:lnTo>
                        <a:pt x="84" y="28"/>
                      </a:lnTo>
                      <a:lnTo>
                        <a:pt x="92" y="35"/>
                      </a:lnTo>
                      <a:lnTo>
                        <a:pt x="99" y="41"/>
                      </a:lnTo>
                      <a:lnTo>
                        <a:pt x="106" y="48"/>
                      </a:lnTo>
                      <a:lnTo>
                        <a:pt x="113" y="55"/>
                      </a:lnTo>
                      <a:lnTo>
                        <a:pt x="121" y="61"/>
                      </a:lnTo>
                      <a:lnTo>
                        <a:pt x="126" y="68"/>
                      </a:lnTo>
                      <a:lnTo>
                        <a:pt x="132" y="76"/>
                      </a:lnTo>
                      <a:lnTo>
                        <a:pt x="138" y="83"/>
                      </a:lnTo>
                      <a:lnTo>
                        <a:pt x="144" y="90"/>
                      </a:lnTo>
                      <a:lnTo>
                        <a:pt x="148" y="97"/>
                      </a:lnTo>
                      <a:lnTo>
                        <a:pt x="153" y="105"/>
                      </a:lnTo>
                      <a:lnTo>
                        <a:pt x="160" y="106"/>
                      </a:lnTo>
                      <a:lnTo>
                        <a:pt x="169" y="108"/>
                      </a:lnTo>
                      <a:lnTo>
                        <a:pt x="176" y="109"/>
                      </a:lnTo>
                      <a:lnTo>
                        <a:pt x="183" y="110"/>
                      </a:lnTo>
                      <a:lnTo>
                        <a:pt x="192" y="112"/>
                      </a:lnTo>
                      <a:lnTo>
                        <a:pt x="201" y="113"/>
                      </a:lnTo>
                      <a:lnTo>
                        <a:pt x="208" y="116"/>
                      </a:lnTo>
                      <a:lnTo>
                        <a:pt x="217" y="116"/>
                      </a:lnTo>
                      <a:lnTo>
                        <a:pt x="225" y="118"/>
                      </a:lnTo>
                      <a:lnTo>
                        <a:pt x="233" y="121"/>
                      </a:lnTo>
                      <a:lnTo>
                        <a:pt x="241" y="122"/>
                      </a:lnTo>
                      <a:lnTo>
                        <a:pt x="249" y="124"/>
                      </a:lnTo>
                      <a:lnTo>
                        <a:pt x="257" y="124"/>
                      </a:lnTo>
                      <a:lnTo>
                        <a:pt x="265" y="126"/>
                      </a:lnTo>
                      <a:lnTo>
                        <a:pt x="273" y="128"/>
                      </a:lnTo>
                      <a:lnTo>
                        <a:pt x="282" y="129"/>
                      </a:lnTo>
                      <a:lnTo>
                        <a:pt x="294" y="137"/>
                      </a:lnTo>
                      <a:lnTo>
                        <a:pt x="305" y="147"/>
                      </a:lnTo>
                      <a:lnTo>
                        <a:pt x="317" y="157"/>
                      </a:lnTo>
                      <a:lnTo>
                        <a:pt x="329" y="170"/>
                      </a:lnTo>
                      <a:lnTo>
                        <a:pt x="342" y="183"/>
                      </a:lnTo>
                      <a:lnTo>
                        <a:pt x="355" y="199"/>
                      </a:lnTo>
                      <a:lnTo>
                        <a:pt x="368" y="215"/>
                      </a:lnTo>
                      <a:lnTo>
                        <a:pt x="381" y="233"/>
                      </a:lnTo>
                      <a:lnTo>
                        <a:pt x="395" y="253"/>
                      </a:lnTo>
                      <a:lnTo>
                        <a:pt x="408" y="273"/>
                      </a:lnTo>
                      <a:lnTo>
                        <a:pt x="423" y="294"/>
                      </a:lnTo>
                      <a:lnTo>
                        <a:pt x="438" y="317"/>
                      </a:lnTo>
                      <a:lnTo>
                        <a:pt x="452" y="340"/>
                      </a:lnTo>
                      <a:lnTo>
                        <a:pt x="467" y="365"/>
                      </a:lnTo>
                      <a:lnTo>
                        <a:pt x="481" y="391"/>
                      </a:lnTo>
                      <a:lnTo>
                        <a:pt x="496" y="417"/>
                      </a:lnTo>
                      <a:lnTo>
                        <a:pt x="512" y="445"/>
                      </a:lnTo>
                      <a:lnTo>
                        <a:pt x="526" y="473"/>
                      </a:lnTo>
                      <a:lnTo>
                        <a:pt x="541" y="502"/>
                      </a:lnTo>
                      <a:lnTo>
                        <a:pt x="555" y="532"/>
                      </a:lnTo>
                      <a:lnTo>
                        <a:pt x="570" y="561"/>
                      </a:lnTo>
                      <a:lnTo>
                        <a:pt x="586" y="593"/>
                      </a:lnTo>
                      <a:lnTo>
                        <a:pt x="600" y="625"/>
                      </a:lnTo>
                      <a:lnTo>
                        <a:pt x="615" y="657"/>
                      </a:lnTo>
                      <a:lnTo>
                        <a:pt x="630" y="689"/>
                      </a:lnTo>
                      <a:lnTo>
                        <a:pt x="643" y="723"/>
                      </a:lnTo>
                      <a:lnTo>
                        <a:pt x="657" y="756"/>
                      </a:lnTo>
                      <a:lnTo>
                        <a:pt x="672" y="790"/>
                      </a:lnTo>
                      <a:lnTo>
                        <a:pt x="685" y="825"/>
                      </a:lnTo>
                      <a:lnTo>
                        <a:pt x="699" y="858"/>
                      </a:lnTo>
                      <a:lnTo>
                        <a:pt x="712" y="893"/>
                      </a:lnTo>
                      <a:lnTo>
                        <a:pt x="725" y="928"/>
                      </a:lnTo>
                      <a:lnTo>
                        <a:pt x="733" y="950"/>
                      </a:lnTo>
                      <a:lnTo>
                        <a:pt x="741" y="973"/>
                      </a:lnTo>
                      <a:lnTo>
                        <a:pt x="750" y="998"/>
                      </a:lnTo>
                      <a:lnTo>
                        <a:pt x="759" y="1024"/>
                      </a:lnTo>
                      <a:lnTo>
                        <a:pt x="769" y="1052"/>
                      </a:lnTo>
                      <a:lnTo>
                        <a:pt x="778" y="1079"/>
                      </a:lnTo>
                      <a:lnTo>
                        <a:pt x="787" y="1107"/>
                      </a:lnTo>
                      <a:lnTo>
                        <a:pt x="797" y="1136"/>
                      </a:lnTo>
                      <a:lnTo>
                        <a:pt x="805" y="1165"/>
                      </a:lnTo>
                      <a:lnTo>
                        <a:pt x="816" y="1196"/>
                      </a:lnTo>
                      <a:lnTo>
                        <a:pt x="824" y="1226"/>
                      </a:lnTo>
                      <a:lnTo>
                        <a:pt x="832" y="1255"/>
                      </a:lnTo>
                      <a:lnTo>
                        <a:pt x="840" y="1286"/>
                      </a:lnTo>
                      <a:lnTo>
                        <a:pt x="848" y="1315"/>
                      </a:lnTo>
                      <a:lnTo>
                        <a:pt x="855" y="1345"/>
                      </a:lnTo>
                      <a:lnTo>
                        <a:pt x="861" y="1375"/>
                      </a:lnTo>
                      <a:lnTo>
                        <a:pt x="853" y="1379"/>
                      </a:lnTo>
                      <a:lnTo>
                        <a:pt x="846" y="1380"/>
                      </a:lnTo>
                      <a:lnTo>
                        <a:pt x="839" y="1383"/>
                      </a:lnTo>
                      <a:lnTo>
                        <a:pt x="830" y="1388"/>
                      </a:lnTo>
                      <a:lnTo>
                        <a:pt x="821" y="1391"/>
                      </a:lnTo>
                      <a:lnTo>
                        <a:pt x="813" y="1393"/>
                      </a:lnTo>
                      <a:lnTo>
                        <a:pt x="803" y="1396"/>
                      </a:lnTo>
                      <a:lnTo>
                        <a:pt x="794" y="1398"/>
                      </a:lnTo>
                      <a:lnTo>
                        <a:pt x="784" y="1401"/>
                      </a:lnTo>
                      <a:lnTo>
                        <a:pt x="773" y="1402"/>
                      </a:lnTo>
                      <a:lnTo>
                        <a:pt x="765" y="1404"/>
                      </a:lnTo>
                      <a:lnTo>
                        <a:pt x="755" y="1405"/>
                      </a:lnTo>
                      <a:lnTo>
                        <a:pt x="744" y="1408"/>
                      </a:lnTo>
                      <a:lnTo>
                        <a:pt x="733" y="1409"/>
                      </a:lnTo>
                      <a:lnTo>
                        <a:pt x="723" y="1411"/>
                      </a:lnTo>
                      <a:lnTo>
                        <a:pt x="712" y="1412"/>
                      </a:lnTo>
                      <a:lnTo>
                        <a:pt x="714" y="1535"/>
                      </a:lnTo>
                      <a:lnTo>
                        <a:pt x="717" y="1657"/>
                      </a:lnTo>
                      <a:lnTo>
                        <a:pt x="717" y="1779"/>
                      </a:lnTo>
                      <a:lnTo>
                        <a:pt x="718" y="1901"/>
                      </a:lnTo>
                      <a:lnTo>
                        <a:pt x="707" y="1908"/>
                      </a:lnTo>
                      <a:lnTo>
                        <a:pt x="692" y="1914"/>
                      </a:lnTo>
                      <a:lnTo>
                        <a:pt x="676" y="1920"/>
                      </a:lnTo>
                      <a:lnTo>
                        <a:pt x="657" y="1927"/>
                      </a:lnTo>
                      <a:lnTo>
                        <a:pt x="638" y="1932"/>
                      </a:lnTo>
                      <a:lnTo>
                        <a:pt x="616" y="1937"/>
                      </a:lnTo>
                      <a:lnTo>
                        <a:pt x="595" y="1943"/>
                      </a:lnTo>
                      <a:lnTo>
                        <a:pt x="570" y="1946"/>
                      </a:lnTo>
                      <a:lnTo>
                        <a:pt x="547" y="1951"/>
                      </a:lnTo>
                      <a:lnTo>
                        <a:pt x="520" y="1955"/>
                      </a:lnTo>
                      <a:lnTo>
                        <a:pt x="494" y="1958"/>
                      </a:lnTo>
                      <a:lnTo>
                        <a:pt x="468" y="1961"/>
                      </a:lnTo>
                      <a:lnTo>
                        <a:pt x="442" y="1964"/>
                      </a:lnTo>
                      <a:lnTo>
                        <a:pt x="414" y="1967"/>
                      </a:lnTo>
                      <a:lnTo>
                        <a:pt x="388" y="1967"/>
                      </a:lnTo>
                      <a:lnTo>
                        <a:pt x="362" y="1968"/>
                      </a:lnTo>
                      <a:lnTo>
                        <a:pt x="336" y="1969"/>
                      </a:lnTo>
                      <a:lnTo>
                        <a:pt x="283" y="1969"/>
                      </a:lnTo>
                      <a:lnTo>
                        <a:pt x="259" y="1969"/>
                      </a:lnTo>
                      <a:lnTo>
                        <a:pt x="235" y="1968"/>
                      </a:lnTo>
                      <a:lnTo>
                        <a:pt x="212" y="1967"/>
                      </a:lnTo>
                      <a:lnTo>
                        <a:pt x="192" y="1964"/>
                      </a:lnTo>
                      <a:lnTo>
                        <a:pt x="171" y="1961"/>
                      </a:lnTo>
                      <a:lnTo>
                        <a:pt x="153" y="1958"/>
                      </a:lnTo>
                      <a:lnTo>
                        <a:pt x="135" y="1955"/>
                      </a:lnTo>
                      <a:lnTo>
                        <a:pt x="121" y="1949"/>
                      </a:lnTo>
                      <a:lnTo>
                        <a:pt x="108" y="1945"/>
                      </a:lnTo>
                      <a:lnTo>
                        <a:pt x="96" y="1939"/>
                      </a:lnTo>
                      <a:lnTo>
                        <a:pt x="87" y="1933"/>
                      </a:lnTo>
                      <a:lnTo>
                        <a:pt x="81" y="1927"/>
                      </a:lnTo>
                      <a:lnTo>
                        <a:pt x="77" y="1920"/>
                      </a:lnTo>
                      <a:lnTo>
                        <a:pt x="67" y="1796"/>
                      </a:lnTo>
                      <a:lnTo>
                        <a:pt x="55" y="1673"/>
                      </a:lnTo>
                      <a:lnTo>
                        <a:pt x="44" y="1548"/>
                      </a:lnTo>
                      <a:lnTo>
                        <a:pt x="33" y="1423"/>
                      </a:lnTo>
                      <a:lnTo>
                        <a:pt x="25" y="1296"/>
                      </a:lnTo>
                      <a:lnTo>
                        <a:pt x="16" y="1172"/>
                      </a:lnTo>
                      <a:lnTo>
                        <a:pt x="9" y="1046"/>
                      </a:lnTo>
                      <a:lnTo>
                        <a:pt x="4" y="922"/>
                      </a:lnTo>
                      <a:lnTo>
                        <a:pt x="1" y="800"/>
                      </a:lnTo>
                      <a:lnTo>
                        <a:pt x="0" y="678"/>
                      </a:lnTo>
                      <a:lnTo>
                        <a:pt x="0" y="557"/>
                      </a:lnTo>
                      <a:lnTo>
                        <a:pt x="4" y="441"/>
                      </a:lnTo>
                      <a:lnTo>
                        <a:pt x="10" y="326"/>
                      </a:lnTo>
                      <a:lnTo>
                        <a:pt x="19" y="214"/>
                      </a:lnTo>
                      <a:lnTo>
                        <a:pt x="30" y="105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2" name="Freeform 89"/>
                <p:cNvSpPr>
                  <a:spLocks/>
                </p:cNvSpPr>
                <p:nvPr/>
              </p:nvSpPr>
              <p:spPr bwMode="auto">
                <a:xfrm>
                  <a:off x="5157" y="2713"/>
                  <a:ext cx="40" cy="42"/>
                </a:xfrm>
                <a:custGeom>
                  <a:avLst/>
                  <a:gdLst>
                    <a:gd name="T0" fmla="*/ 113 w 120"/>
                    <a:gd name="T1" fmla="*/ 103 h 126"/>
                    <a:gd name="T2" fmla="*/ 120 w 120"/>
                    <a:gd name="T3" fmla="*/ 109 h 126"/>
                    <a:gd name="T4" fmla="*/ 117 w 120"/>
                    <a:gd name="T5" fmla="*/ 102 h 126"/>
                    <a:gd name="T6" fmla="*/ 112 w 120"/>
                    <a:gd name="T7" fmla="*/ 94 h 126"/>
                    <a:gd name="T8" fmla="*/ 107 w 120"/>
                    <a:gd name="T9" fmla="*/ 86 h 126"/>
                    <a:gd name="T10" fmla="*/ 100 w 120"/>
                    <a:gd name="T11" fmla="*/ 78 h 126"/>
                    <a:gd name="T12" fmla="*/ 94 w 120"/>
                    <a:gd name="T13" fmla="*/ 71 h 126"/>
                    <a:gd name="T14" fmla="*/ 88 w 120"/>
                    <a:gd name="T15" fmla="*/ 64 h 126"/>
                    <a:gd name="T16" fmla="*/ 81 w 120"/>
                    <a:gd name="T17" fmla="*/ 56 h 126"/>
                    <a:gd name="T18" fmla="*/ 74 w 120"/>
                    <a:gd name="T19" fmla="*/ 49 h 126"/>
                    <a:gd name="T20" fmla="*/ 67 w 120"/>
                    <a:gd name="T21" fmla="*/ 42 h 126"/>
                    <a:gd name="T22" fmla="*/ 58 w 120"/>
                    <a:gd name="T23" fmla="*/ 35 h 126"/>
                    <a:gd name="T24" fmla="*/ 51 w 120"/>
                    <a:gd name="T25" fmla="*/ 29 h 126"/>
                    <a:gd name="T26" fmla="*/ 43 w 120"/>
                    <a:gd name="T27" fmla="*/ 23 h 126"/>
                    <a:gd name="T28" fmla="*/ 35 w 120"/>
                    <a:gd name="T29" fmla="*/ 16 h 126"/>
                    <a:gd name="T30" fmla="*/ 27 w 120"/>
                    <a:gd name="T31" fmla="*/ 10 h 126"/>
                    <a:gd name="T32" fmla="*/ 20 w 120"/>
                    <a:gd name="T33" fmla="*/ 4 h 126"/>
                    <a:gd name="T34" fmla="*/ 13 w 120"/>
                    <a:gd name="T35" fmla="*/ 0 h 126"/>
                    <a:gd name="T36" fmla="*/ 0 w 120"/>
                    <a:gd name="T37" fmla="*/ 19 h 126"/>
                    <a:gd name="T38" fmla="*/ 7 w 120"/>
                    <a:gd name="T39" fmla="*/ 24 h 126"/>
                    <a:gd name="T40" fmla="*/ 13 w 120"/>
                    <a:gd name="T41" fmla="*/ 30 h 126"/>
                    <a:gd name="T42" fmla="*/ 20 w 120"/>
                    <a:gd name="T43" fmla="*/ 35 h 126"/>
                    <a:gd name="T44" fmla="*/ 29 w 120"/>
                    <a:gd name="T45" fmla="*/ 40 h 126"/>
                    <a:gd name="T46" fmla="*/ 36 w 120"/>
                    <a:gd name="T47" fmla="*/ 46 h 126"/>
                    <a:gd name="T48" fmla="*/ 43 w 120"/>
                    <a:gd name="T49" fmla="*/ 54 h 126"/>
                    <a:gd name="T50" fmla="*/ 51 w 120"/>
                    <a:gd name="T51" fmla="*/ 59 h 126"/>
                    <a:gd name="T52" fmla="*/ 58 w 120"/>
                    <a:gd name="T53" fmla="*/ 65 h 126"/>
                    <a:gd name="T54" fmla="*/ 64 w 120"/>
                    <a:gd name="T55" fmla="*/ 72 h 126"/>
                    <a:gd name="T56" fmla="*/ 71 w 120"/>
                    <a:gd name="T57" fmla="*/ 80 h 126"/>
                    <a:gd name="T58" fmla="*/ 77 w 120"/>
                    <a:gd name="T59" fmla="*/ 86 h 126"/>
                    <a:gd name="T60" fmla="*/ 82 w 120"/>
                    <a:gd name="T61" fmla="*/ 93 h 126"/>
                    <a:gd name="T62" fmla="*/ 88 w 120"/>
                    <a:gd name="T63" fmla="*/ 100 h 126"/>
                    <a:gd name="T64" fmla="*/ 93 w 120"/>
                    <a:gd name="T65" fmla="*/ 107 h 126"/>
                    <a:gd name="T66" fmla="*/ 97 w 120"/>
                    <a:gd name="T67" fmla="*/ 113 h 126"/>
                    <a:gd name="T68" fmla="*/ 100 w 120"/>
                    <a:gd name="T69" fmla="*/ 120 h 126"/>
                    <a:gd name="T70" fmla="*/ 109 w 120"/>
                    <a:gd name="T71" fmla="*/ 126 h 126"/>
                    <a:gd name="T72" fmla="*/ 113 w 120"/>
                    <a:gd name="T73" fmla="*/ 10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0" h="126">
                      <a:moveTo>
                        <a:pt x="113" y="103"/>
                      </a:moveTo>
                      <a:lnTo>
                        <a:pt x="120" y="109"/>
                      </a:lnTo>
                      <a:lnTo>
                        <a:pt x="117" y="102"/>
                      </a:lnTo>
                      <a:lnTo>
                        <a:pt x="112" y="94"/>
                      </a:lnTo>
                      <a:lnTo>
                        <a:pt x="107" y="86"/>
                      </a:lnTo>
                      <a:lnTo>
                        <a:pt x="100" y="78"/>
                      </a:lnTo>
                      <a:lnTo>
                        <a:pt x="94" y="71"/>
                      </a:lnTo>
                      <a:lnTo>
                        <a:pt x="88" y="64"/>
                      </a:lnTo>
                      <a:lnTo>
                        <a:pt x="81" y="56"/>
                      </a:lnTo>
                      <a:lnTo>
                        <a:pt x="74" y="49"/>
                      </a:lnTo>
                      <a:lnTo>
                        <a:pt x="67" y="42"/>
                      </a:lnTo>
                      <a:lnTo>
                        <a:pt x="58" y="35"/>
                      </a:lnTo>
                      <a:lnTo>
                        <a:pt x="51" y="29"/>
                      </a:lnTo>
                      <a:lnTo>
                        <a:pt x="43" y="23"/>
                      </a:lnTo>
                      <a:lnTo>
                        <a:pt x="35" y="16"/>
                      </a:lnTo>
                      <a:lnTo>
                        <a:pt x="27" y="10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7" y="24"/>
                      </a:lnTo>
                      <a:lnTo>
                        <a:pt x="13" y="30"/>
                      </a:lnTo>
                      <a:lnTo>
                        <a:pt x="20" y="35"/>
                      </a:lnTo>
                      <a:lnTo>
                        <a:pt x="29" y="40"/>
                      </a:lnTo>
                      <a:lnTo>
                        <a:pt x="36" y="46"/>
                      </a:lnTo>
                      <a:lnTo>
                        <a:pt x="43" y="54"/>
                      </a:lnTo>
                      <a:lnTo>
                        <a:pt x="51" y="59"/>
                      </a:lnTo>
                      <a:lnTo>
                        <a:pt x="58" y="65"/>
                      </a:lnTo>
                      <a:lnTo>
                        <a:pt x="64" y="72"/>
                      </a:lnTo>
                      <a:lnTo>
                        <a:pt x="71" y="80"/>
                      </a:lnTo>
                      <a:lnTo>
                        <a:pt x="77" y="86"/>
                      </a:lnTo>
                      <a:lnTo>
                        <a:pt x="82" y="93"/>
                      </a:lnTo>
                      <a:lnTo>
                        <a:pt x="88" y="100"/>
                      </a:lnTo>
                      <a:lnTo>
                        <a:pt x="93" y="107"/>
                      </a:lnTo>
                      <a:lnTo>
                        <a:pt x="97" y="113"/>
                      </a:lnTo>
                      <a:lnTo>
                        <a:pt x="100" y="120"/>
                      </a:lnTo>
                      <a:lnTo>
                        <a:pt x="109" y="126"/>
                      </a:lnTo>
                      <a:lnTo>
                        <a:pt x="113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3" name="Freeform 90"/>
                <p:cNvSpPr>
                  <a:spLocks/>
                </p:cNvSpPr>
                <p:nvPr/>
              </p:nvSpPr>
              <p:spPr bwMode="auto">
                <a:xfrm>
                  <a:off x="5193" y="2747"/>
                  <a:ext cx="46" cy="16"/>
                </a:xfrm>
                <a:custGeom>
                  <a:avLst/>
                  <a:gdLst>
                    <a:gd name="T0" fmla="*/ 138 w 138"/>
                    <a:gd name="T1" fmla="*/ 28 h 48"/>
                    <a:gd name="T2" fmla="*/ 133 w 138"/>
                    <a:gd name="T3" fmla="*/ 25 h 48"/>
                    <a:gd name="T4" fmla="*/ 126 w 138"/>
                    <a:gd name="T5" fmla="*/ 23 h 48"/>
                    <a:gd name="T6" fmla="*/ 117 w 138"/>
                    <a:gd name="T7" fmla="*/ 22 h 48"/>
                    <a:gd name="T8" fmla="*/ 110 w 138"/>
                    <a:gd name="T9" fmla="*/ 20 h 48"/>
                    <a:gd name="T10" fmla="*/ 101 w 138"/>
                    <a:gd name="T11" fmla="*/ 19 h 48"/>
                    <a:gd name="T12" fmla="*/ 94 w 138"/>
                    <a:gd name="T13" fmla="*/ 17 h 48"/>
                    <a:gd name="T14" fmla="*/ 85 w 138"/>
                    <a:gd name="T15" fmla="*/ 15 h 48"/>
                    <a:gd name="T16" fmla="*/ 78 w 138"/>
                    <a:gd name="T17" fmla="*/ 15 h 48"/>
                    <a:gd name="T18" fmla="*/ 68 w 138"/>
                    <a:gd name="T19" fmla="*/ 12 h 48"/>
                    <a:gd name="T20" fmla="*/ 61 w 138"/>
                    <a:gd name="T21" fmla="*/ 12 h 48"/>
                    <a:gd name="T22" fmla="*/ 52 w 138"/>
                    <a:gd name="T23" fmla="*/ 9 h 48"/>
                    <a:gd name="T24" fmla="*/ 45 w 138"/>
                    <a:gd name="T25" fmla="*/ 7 h 48"/>
                    <a:gd name="T26" fmla="*/ 36 w 138"/>
                    <a:gd name="T27" fmla="*/ 6 h 48"/>
                    <a:gd name="T28" fmla="*/ 29 w 138"/>
                    <a:gd name="T29" fmla="*/ 4 h 48"/>
                    <a:gd name="T30" fmla="*/ 20 w 138"/>
                    <a:gd name="T31" fmla="*/ 3 h 48"/>
                    <a:gd name="T32" fmla="*/ 11 w 138"/>
                    <a:gd name="T33" fmla="*/ 1 h 48"/>
                    <a:gd name="T34" fmla="*/ 4 w 138"/>
                    <a:gd name="T35" fmla="*/ 0 h 48"/>
                    <a:gd name="T36" fmla="*/ 0 w 138"/>
                    <a:gd name="T37" fmla="*/ 23 h 48"/>
                    <a:gd name="T38" fmla="*/ 7 w 138"/>
                    <a:gd name="T39" fmla="*/ 25 h 48"/>
                    <a:gd name="T40" fmla="*/ 16 w 138"/>
                    <a:gd name="T41" fmla="*/ 26 h 48"/>
                    <a:gd name="T42" fmla="*/ 24 w 138"/>
                    <a:gd name="T43" fmla="*/ 28 h 48"/>
                    <a:gd name="T44" fmla="*/ 32 w 138"/>
                    <a:gd name="T45" fmla="*/ 29 h 48"/>
                    <a:gd name="T46" fmla="*/ 40 w 138"/>
                    <a:gd name="T47" fmla="*/ 31 h 48"/>
                    <a:gd name="T48" fmla="*/ 48 w 138"/>
                    <a:gd name="T49" fmla="*/ 32 h 48"/>
                    <a:gd name="T50" fmla="*/ 56 w 138"/>
                    <a:gd name="T51" fmla="*/ 33 h 48"/>
                    <a:gd name="T52" fmla="*/ 64 w 138"/>
                    <a:gd name="T53" fmla="*/ 35 h 48"/>
                    <a:gd name="T54" fmla="*/ 72 w 138"/>
                    <a:gd name="T55" fmla="*/ 36 h 48"/>
                    <a:gd name="T56" fmla="*/ 80 w 138"/>
                    <a:gd name="T57" fmla="*/ 38 h 48"/>
                    <a:gd name="T58" fmla="*/ 88 w 138"/>
                    <a:gd name="T59" fmla="*/ 39 h 48"/>
                    <a:gd name="T60" fmla="*/ 97 w 138"/>
                    <a:gd name="T61" fmla="*/ 42 h 48"/>
                    <a:gd name="T62" fmla="*/ 104 w 138"/>
                    <a:gd name="T63" fmla="*/ 44 h 48"/>
                    <a:gd name="T64" fmla="*/ 113 w 138"/>
                    <a:gd name="T65" fmla="*/ 45 h 48"/>
                    <a:gd name="T66" fmla="*/ 120 w 138"/>
                    <a:gd name="T67" fmla="*/ 47 h 48"/>
                    <a:gd name="T68" fmla="*/ 129 w 138"/>
                    <a:gd name="T69" fmla="*/ 48 h 48"/>
                    <a:gd name="T70" fmla="*/ 126 w 138"/>
                    <a:gd name="T71" fmla="*/ 47 h 48"/>
                    <a:gd name="T72" fmla="*/ 138 w 138"/>
                    <a:gd name="T73" fmla="*/ 2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8" h="48">
                      <a:moveTo>
                        <a:pt x="138" y="28"/>
                      </a:moveTo>
                      <a:lnTo>
                        <a:pt x="133" y="25"/>
                      </a:lnTo>
                      <a:lnTo>
                        <a:pt x="126" y="23"/>
                      </a:lnTo>
                      <a:lnTo>
                        <a:pt x="117" y="22"/>
                      </a:lnTo>
                      <a:lnTo>
                        <a:pt x="110" y="20"/>
                      </a:lnTo>
                      <a:lnTo>
                        <a:pt x="101" y="19"/>
                      </a:lnTo>
                      <a:lnTo>
                        <a:pt x="94" y="17"/>
                      </a:lnTo>
                      <a:lnTo>
                        <a:pt x="85" y="15"/>
                      </a:lnTo>
                      <a:lnTo>
                        <a:pt x="78" y="15"/>
                      </a:lnTo>
                      <a:lnTo>
                        <a:pt x="68" y="12"/>
                      </a:lnTo>
                      <a:lnTo>
                        <a:pt x="61" y="12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6" y="6"/>
                      </a:lnTo>
                      <a:lnTo>
                        <a:pt x="29" y="4"/>
                      </a:lnTo>
                      <a:lnTo>
                        <a:pt x="20" y="3"/>
                      </a:lnTo>
                      <a:lnTo>
                        <a:pt x="11" y="1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7" y="25"/>
                      </a:lnTo>
                      <a:lnTo>
                        <a:pt x="16" y="26"/>
                      </a:lnTo>
                      <a:lnTo>
                        <a:pt x="24" y="28"/>
                      </a:lnTo>
                      <a:lnTo>
                        <a:pt x="32" y="29"/>
                      </a:lnTo>
                      <a:lnTo>
                        <a:pt x="40" y="31"/>
                      </a:lnTo>
                      <a:lnTo>
                        <a:pt x="48" y="32"/>
                      </a:lnTo>
                      <a:lnTo>
                        <a:pt x="56" y="33"/>
                      </a:lnTo>
                      <a:lnTo>
                        <a:pt x="64" y="35"/>
                      </a:lnTo>
                      <a:lnTo>
                        <a:pt x="72" y="36"/>
                      </a:lnTo>
                      <a:lnTo>
                        <a:pt x="80" y="38"/>
                      </a:lnTo>
                      <a:lnTo>
                        <a:pt x="88" y="39"/>
                      </a:lnTo>
                      <a:lnTo>
                        <a:pt x="97" y="42"/>
                      </a:lnTo>
                      <a:lnTo>
                        <a:pt x="104" y="44"/>
                      </a:lnTo>
                      <a:lnTo>
                        <a:pt x="113" y="45"/>
                      </a:lnTo>
                      <a:lnTo>
                        <a:pt x="120" y="47"/>
                      </a:lnTo>
                      <a:lnTo>
                        <a:pt x="129" y="48"/>
                      </a:lnTo>
                      <a:lnTo>
                        <a:pt x="126" y="47"/>
                      </a:lnTo>
                      <a:lnTo>
                        <a:pt x="13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4" name="Freeform 91"/>
                <p:cNvSpPr>
                  <a:spLocks/>
                </p:cNvSpPr>
                <p:nvPr/>
              </p:nvSpPr>
              <p:spPr bwMode="auto">
                <a:xfrm>
                  <a:off x="5235" y="2756"/>
                  <a:ext cx="154" cy="271"/>
                </a:xfrm>
                <a:custGeom>
                  <a:avLst/>
                  <a:gdLst>
                    <a:gd name="T0" fmla="*/ 447 w 460"/>
                    <a:gd name="T1" fmla="*/ 768 h 811"/>
                    <a:gd name="T2" fmla="*/ 420 w 460"/>
                    <a:gd name="T3" fmla="*/ 699 h 811"/>
                    <a:gd name="T4" fmla="*/ 393 w 460"/>
                    <a:gd name="T5" fmla="*/ 631 h 811"/>
                    <a:gd name="T6" fmla="*/ 365 w 460"/>
                    <a:gd name="T7" fmla="*/ 564 h 811"/>
                    <a:gd name="T8" fmla="*/ 335 w 460"/>
                    <a:gd name="T9" fmla="*/ 499 h 811"/>
                    <a:gd name="T10" fmla="*/ 306 w 460"/>
                    <a:gd name="T11" fmla="*/ 436 h 811"/>
                    <a:gd name="T12" fmla="*/ 275 w 460"/>
                    <a:gd name="T13" fmla="*/ 375 h 811"/>
                    <a:gd name="T14" fmla="*/ 246 w 460"/>
                    <a:gd name="T15" fmla="*/ 318 h 811"/>
                    <a:gd name="T16" fmla="*/ 215 w 460"/>
                    <a:gd name="T17" fmla="*/ 264 h 811"/>
                    <a:gd name="T18" fmla="*/ 186 w 460"/>
                    <a:gd name="T19" fmla="*/ 213 h 811"/>
                    <a:gd name="T20" fmla="*/ 157 w 460"/>
                    <a:gd name="T21" fmla="*/ 167 h 811"/>
                    <a:gd name="T22" fmla="*/ 128 w 460"/>
                    <a:gd name="T23" fmla="*/ 125 h 811"/>
                    <a:gd name="T24" fmla="*/ 100 w 460"/>
                    <a:gd name="T25" fmla="*/ 87 h 811"/>
                    <a:gd name="T26" fmla="*/ 73 w 460"/>
                    <a:gd name="T27" fmla="*/ 55 h 811"/>
                    <a:gd name="T28" fmla="*/ 48 w 460"/>
                    <a:gd name="T29" fmla="*/ 27 h 811"/>
                    <a:gd name="T30" fmla="*/ 25 w 460"/>
                    <a:gd name="T31" fmla="*/ 7 h 811"/>
                    <a:gd name="T32" fmla="*/ 0 w 460"/>
                    <a:gd name="T33" fmla="*/ 19 h 811"/>
                    <a:gd name="T34" fmla="*/ 21 w 460"/>
                    <a:gd name="T35" fmla="*/ 35 h 811"/>
                    <a:gd name="T36" fmla="*/ 44 w 460"/>
                    <a:gd name="T37" fmla="*/ 56 h 811"/>
                    <a:gd name="T38" fmla="*/ 70 w 460"/>
                    <a:gd name="T39" fmla="*/ 85 h 811"/>
                    <a:gd name="T40" fmla="*/ 95 w 460"/>
                    <a:gd name="T41" fmla="*/ 119 h 811"/>
                    <a:gd name="T42" fmla="*/ 124 w 460"/>
                    <a:gd name="T43" fmla="*/ 158 h 811"/>
                    <a:gd name="T44" fmla="*/ 150 w 460"/>
                    <a:gd name="T45" fmla="*/ 202 h 811"/>
                    <a:gd name="T46" fmla="*/ 180 w 460"/>
                    <a:gd name="T47" fmla="*/ 250 h 811"/>
                    <a:gd name="T48" fmla="*/ 210 w 460"/>
                    <a:gd name="T49" fmla="*/ 302 h 811"/>
                    <a:gd name="T50" fmla="*/ 240 w 460"/>
                    <a:gd name="T51" fmla="*/ 357 h 811"/>
                    <a:gd name="T52" fmla="*/ 271 w 460"/>
                    <a:gd name="T53" fmla="*/ 417 h 811"/>
                    <a:gd name="T54" fmla="*/ 300 w 460"/>
                    <a:gd name="T55" fmla="*/ 478 h 811"/>
                    <a:gd name="T56" fmla="*/ 327 w 460"/>
                    <a:gd name="T57" fmla="*/ 541 h 811"/>
                    <a:gd name="T58" fmla="*/ 356 w 460"/>
                    <a:gd name="T59" fmla="*/ 608 h 811"/>
                    <a:gd name="T60" fmla="*/ 385 w 460"/>
                    <a:gd name="T61" fmla="*/ 673 h 811"/>
                    <a:gd name="T62" fmla="*/ 412 w 460"/>
                    <a:gd name="T63" fmla="*/ 743 h 811"/>
                    <a:gd name="T64" fmla="*/ 438 w 460"/>
                    <a:gd name="T65" fmla="*/ 811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0" h="811">
                      <a:moveTo>
                        <a:pt x="460" y="804"/>
                      </a:moveTo>
                      <a:lnTo>
                        <a:pt x="447" y="768"/>
                      </a:lnTo>
                      <a:lnTo>
                        <a:pt x="433" y="734"/>
                      </a:lnTo>
                      <a:lnTo>
                        <a:pt x="420" y="699"/>
                      </a:lnTo>
                      <a:lnTo>
                        <a:pt x="407" y="664"/>
                      </a:lnTo>
                      <a:lnTo>
                        <a:pt x="393" y="631"/>
                      </a:lnTo>
                      <a:lnTo>
                        <a:pt x="378" y="598"/>
                      </a:lnTo>
                      <a:lnTo>
                        <a:pt x="365" y="564"/>
                      </a:lnTo>
                      <a:lnTo>
                        <a:pt x="351" y="532"/>
                      </a:lnTo>
                      <a:lnTo>
                        <a:pt x="335" y="499"/>
                      </a:lnTo>
                      <a:lnTo>
                        <a:pt x="320" y="468"/>
                      </a:lnTo>
                      <a:lnTo>
                        <a:pt x="306" y="436"/>
                      </a:lnTo>
                      <a:lnTo>
                        <a:pt x="290" y="405"/>
                      </a:lnTo>
                      <a:lnTo>
                        <a:pt x="275" y="375"/>
                      </a:lnTo>
                      <a:lnTo>
                        <a:pt x="260" y="346"/>
                      </a:lnTo>
                      <a:lnTo>
                        <a:pt x="246" y="318"/>
                      </a:lnTo>
                      <a:lnTo>
                        <a:pt x="231" y="291"/>
                      </a:lnTo>
                      <a:lnTo>
                        <a:pt x="215" y="264"/>
                      </a:lnTo>
                      <a:lnTo>
                        <a:pt x="201" y="238"/>
                      </a:lnTo>
                      <a:lnTo>
                        <a:pt x="186" y="213"/>
                      </a:lnTo>
                      <a:lnTo>
                        <a:pt x="172" y="190"/>
                      </a:lnTo>
                      <a:lnTo>
                        <a:pt x="157" y="167"/>
                      </a:lnTo>
                      <a:lnTo>
                        <a:pt x="143" y="145"/>
                      </a:lnTo>
                      <a:lnTo>
                        <a:pt x="128" y="125"/>
                      </a:lnTo>
                      <a:lnTo>
                        <a:pt x="115" y="104"/>
                      </a:lnTo>
                      <a:lnTo>
                        <a:pt x="100" y="87"/>
                      </a:lnTo>
                      <a:lnTo>
                        <a:pt x="87" y="71"/>
                      </a:lnTo>
                      <a:lnTo>
                        <a:pt x="73" y="55"/>
                      </a:lnTo>
                      <a:lnTo>
                        <a:pt x="61" y="40"/>
                      </a:lnTo>
                      <a:lnTo>
                        <a:pt x="48" y="27"/>
                      </a:lnTo>
                      <a:lnTo>
                        <a:pt x="37" y="16"/>
                      </a:lnTo>
                      <a:lnTo>
                        <a:pt x="25" y="7"/>
                      </a:lnTo>
                      <a:lnTo>
                        <a:pt x="12" y="0"/>
                      </a:lnTo>
                      <a:lnTo>
                        <a:pt x="0" y="19"/>
                      </a:lnTo>
                      <a:lnTo>
                        <a:pt x="9" y="26"/>
                      </a:lnTo>
                      <a:lnTo>
                        <a:pt x="21" y="35"/>
                      </a:lnTo>
                      <a:lnTo>
                        <a:pt x="32" y="45"/>
                      </a:lnTo>
                      <a:lnTo>
                        <a:pt x="44" y="56"/>
                      </a:lnTo>
                      <a:lnTo>
                        <a:pt x="57" y="71"/>
                      </a:lnTo>
                      <a:lnTo>
                        <a:pt x="70" y="85"/>
                      </a:lnTo>
                      <a:lnTo>
                        <a:pt x="83" y="101"/>
                      </a:lnTo>
                      <a:lnTo>
                        <a:pt x="95" y="119"/>
                      </a:lnTo>
                      <a:lnTo>
                        <a:pt x="109" y="138"/>
                      </a:lnTo>
                      <a:lnTo>
                        <a:pt x="124" y="158"/>
                      </a:lnTo>
                      <a:lnTo>
                        <a:pt x="138" y="180"/>
                      </a:lnTo>
                      <a:lnTo>
                        <a:pt x="150" y="202"/>
                      </a:lnTo>
                      <a:lnTo>
                        <a:pt x="166" y="225"/>
                      </a:lnTo>
                      <a:lnTo>
                        <a:pt x="180" y="250"/>
                      </a:lnTo>
                      <a:lnTo>
                        <a:pt x="195" y="276"/>
                      </a:lnTo>
                      <a:lnTo>
                        <a:pt x="210" y="302"/>
                      </a:lnTo>
                      <a:lnTo>
                        <a:pt x="226" y="330"/>
                      </a:lnTo>
                      <a:lnTo>
                        <a:pt x="240" y="357"/>
                      </a:lnTo>
                      <a:lnTo>
                        <a:pt x="255" y="387"/>
                      </a:lnTo>
                      <a:lnTo>
                        <a:pt x="271" y="417"/>
                      </a:lnTo>
                      <a:lnTo>
                        <a:pt x="284" y="446"/>
                      </a:lnTo>
                      <a:lnTo>
                        <a:pt x="300" y="478"/>
                      </a:lnTo>
                      <a:lnTo>
                        <a:pt x="313" y="509"/>
                      </a:lnTo>
                      <a:lnTo>
                        <a:pt x="327" y="541"/>
                      </a:lnTo>
                      <a:lnTo>
                        <a:pt x="342" y="574"/>
                      </a:lnTo>
                      <a:lnTo>
                        <a:pt x="356" y="608"/>
                      </a:lnTo>
                      <a:lnTo>
                        <a:pt x="371" y="641"/>
                      </a:lnTo>
                      <a:lnTo>
                        <a:pt x="385" y="673"/>
                      </a:lnTo>
                      <a:lnTo>
                        <a:pt x="399" y="708"/>
                      </a:lnTo>
                      <a:lnTo>
                        <a:pt x="412" y="743"/>
                      </a:lnTo>
                      <a:lnTo>
                        <a:pt x="426" y="776"/>
                      </a:lnTo>
                      <a:lnTo>
                        <a:pt x="438" y="811"/>
                      </a:lnTo>
                      <a:lnTo>
                        <a:pt x="460" y="8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5" name="Freeform 92"/>
                <p:cNvSpPr>
                  <a:spLocks/>
                </p:cNvSpPr>
                <p:nvPr/>
              </p:nvSpPr>
              <p:spPr bwMode="auto">
                <a:xfrm>
                  <a:off x="5381" y="3024"/>
                  <a:ext cx="53" cy="154"/>
                </a:xfrm>
                <a:custGeom>
                  <a:avLst/>
                  <a:gdLst>
                    <a:gd name="T0" fmla="*/ 158 w 158"/>
                    <a:gd name="T1" fmla="*/ 447 h 460"/>
                    <a:gd name="T2" fmla="*/ 153 w 158"/>
                    <a:gd name="T3" fmla="*/ 418 h 460"/>
                    <a:gd name="T4" fmla="*/ 145 w 158"/>
                    <a:gd name="T5" fmla="*/ 387 h 460"/>
                    <a:gd name="T6" fmla="*/ 138 w 158"/>
                    <a:gd name="T7" fmla="*/ 358 h 460"/>
                    <a:gd name="T8" fmla="*/ 129 w 158"/>
                    <a:gd name="T9" fmla="*/ 327 h 460"/>
                    <a:gd name="T10" fmla="*/ 121 w 158"/>
                    <a:gd name="T11" fmla="*/ 297 h 460"/>
                    <a:gd name="T12" fmla="*/ 112 w 158"/>
                    <a:gd name="T13" fmla="*/ 266 h 460"/>
                    <a:gd name="T14" fmla="*/ 103 w 158"/>
                    <a:gd name="T15" fmla="*/ 237 h 460"/>
                    <a:gd name="T16" fmla="*/ 94 w 158"/>
                    <a:gd name="T17" fmla="*/ 208 h 460"/>
                    <a:gd name="T18" fmla="*/ 84 w 158"/>
                    <a:gd name="T19" fmla="*/ 179 h 460"/>
                    <a:gd name="T20" fmla="*/ 75 w 158"/>
                    <a:gd name="T21" fmla="*/ 150 h 460"/>
                    <a:gd name="T22" fmla="*/ 65 w 158"/>
                    <a:gd name="T23" fmla="*/ 122 h 460"/>
                    <a:gd name="T24" fmla="*/ 57 w 158"/>
                    <a:gd name="T25" fmla="*/ 95 h 460"/>
                    <a:gd name="T26" fmla="*/ 48 w 158"/>
                    <a:gd name="T27" fmla="*/ 70 h 460"/>
                    <a:gd name="T28" fmla="*/ 38 w 158"/>
                    <a:gd name="T29" fmla="*/ 45 h 460"/>
                    <a:gd name="T30" fmla="*/ 29 w 158"/>
                    <a:gd name="T31" fmla="*/ 20 h 460"/>
                    <a:gd name="T32" fmla="*/ 22 w 158"/>
                    <a:gd name="T33" fmla="*/ 0 h 460"/>
                    <a:gd name="T34" fmla="*/ 4 w 158"/>
                    <a:gd name="T35" fmla="*/ 19 h 460"/>
                    <a:gd name="T36" fmla="*/ 11 w 158"/>
                    <a:gd name="T37" fmla="*/ 41 h 460"/>
                    <a:gd name="T38" fmla="*/ 20 w 158"/>
                    <a:gd name="T39" fmla="*/ 66 h 460"/>
                    <a:gd name="T40" fmla="*/ 29 w 158"/>
                    <a:gd name="T41" fmla="*/ 90 h 460"/>
                    <a:gd name="T42" fmla="*/ 39 w 158"/>
                    <a:gd name="T43" fmla="*/ 116 h 460"/>
                    <a:gd name="T44" fmla="*/ 48 w 158"/>
                    <a:gd name="T45" fmla="*/ 143 h 460"/>
                    <a:gd name="T46" fmla="*/ 57 w 158"/>
                    <a:gd name="T47" fmla="*/ 172 h 460"/>
                    <a:gd name="T48" fmla="*/ 67 w 158"/>
                    <a:gd name="T49" fmla="*/ 199 h 460"/>
                    <a:gd name="T50" fmla="*/ 75 w 158"/>
                    <a:gd name="T51" fmla="*/ 230 h 460"/>
                    <a:gd name="T52" fmla="*/ 86 w 158"/>
                    <a:gd name="T53" fmla="*/ 259 h 460"/>
                    <a:gd name="T54" fmla="*/ 94 w 158"/>
                    <a:gd name="T55" fmla="*/ 288 h 460"/>
                    <a:gd name="T56" fmla="*/ 103 w 158"/>
                    <a:gd name="T57" fmla="*/ 319 h 460"/>
                    <a:gd name="T58" fmla="*/ 112 w 158"/>
                    <a:gd name="T59" fmla="*/ 349 h 460"/>
                    <a:gd name="T60" fmla="*/ 118 w 158"/>
                    <a:gd name="T61" fmla="*/ 378 h 460"/>
                    <a:gd name="T62" fmla="*/ 126 w 158"/>
                    <a:gd name="T63" fmla="*/ 407 h 460"/>
                    <a:gd name="T64" fmla="*/ 132 w 158"/>
                    <a:gd name="T65" fmla="*/ 438 h 460"/>
                    <a:gd name="T66" fmla="*/ 141 w 158"/>
                    <a:gd name="T67" fmla="*/ 43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8" h="460">
                      <a:moveTo>
                        <a:pt x="153" y="460"/>
                      </a:moveTo>
                      <a:lnTo>
                        <a:pt x="158" y="447"/>
                      </a:lnTo>
                      <a:lnTo>
                        <a:pt x="155" y="432"/>
                      </a:lnTo>
                      <a:lnTo>
                        <a:pt x="153" y="418"/>
                      </a:lnTo>
                      <a:lnTo>
                        <a:pt x="148" y="403"/>
                      </a:lnTo>
                      <a:lnTo>
                        <a:pt x="145" y="387"/>
                      </a:lnTo>
                      <a:lnTo>
                        <a:pt x="141" y="372"/>
                      </a:lnTo>
                      <a:lnTo>
                        <a:pt x="138" y="358"/>
                      </a:lnTo>
                      <a:lnTo>
                        <a:pt x="134" y="342"/>
                      </a:lnTo>
                      <a:lnTo>
                        <a:pt x="129" y="327"/>
                      </a:lnTo>
                      <a:lnTo>
                        <a:pt x="126" y="313"/>
                      </a:lnTo>
                      <a:lnTo>
                        <a:pt x="121" y="297"/>
                      </a:lnTo>
                      <a:lnTo>
                        <a:pt x="118" y="281"/>
                      </a:lnTo>
                      <a:lnTo>
                        <a:pt x="112" y="266"/>
                      </a:lnTo>
                      <a:lnTo>
                        <a:pt x="109" y="252"/>
                      </a:lnTo>
                      <a:lnTo>
                        <a:pt x="103" y="237"/>
                      </a:lnTo>
                      <a:lnTo>
                        <a:pt x="99" y="223"/>
                      </a:lnTo>
                      <a:lnTo>
                        <a:pt x="94" y="208"/>
                      </a:lnTo>
                      <a:lnTo>
                        <a:pt x="89" y="192"/>
                      </a:lnTo>
                      <a:lnTo>
                        <a:pt x="84" y="179"/>
                      </a:lnTo>
                      <a:lnTo>
                        <a:pt x="80" y="164"/>
                      </a:lnTo>
                      <a:lnTo>
                        <a:pt x="75" y="150"/>
                      </a:lnTo>
                      <a:lnTo>
                        <a:pt x="70" y="135"/>
                      </a:lnTo>
                      <a:lnTo>
                        <a:pt x="65" y="122"/>
                      </a:lnTo>
                      <a:lnTo>
                        <a:pt x="59" y="109"/>
                      </a:lnTo>
                      <a:lnTo>
                        <a:pt x="57" y="95"/>
                      </a:lnTo>
                      <a:lnTo>
                        <a:pt x="51" y="82"/>
                      </a:lnTo>
                      <a:lnTo>
                        <a:pt x="48" y="70"/>
                      </a:lnTo>
                      <a:lnTo>
                        <a:pt x="42" y="57"/>
                      </a:lnTo>
                      <a:lnTo>
                        <a:pt x="38" y="45"/>
                      </a:lnTo>
                      <a:lnTo>
                        <a:pt x="33" y="32"/>
                      </a:lnTo>
                      <a:lnTo>
                        <a:pt x="29" y="20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7"/>
                      </a:lnTo>
                      <a:lnTo>
                        <a:pt x="4" y="19"/>
                      </a:lnTo>
                      <a:lnTo>
                        <a:pt x="9" y="29"/>
                      </a:lnTo>
                      <a:lnTo>
                        <a:pt x="11" y="41"/>
                      </a:lnTo>
                      <a:lnTo>
                        <a:pt x="17" y="52"/>
                      </a:lnTo>
                      <a:lnTo>
                        <a:pt x="20" y="66"/>
                      </a:lnTo>
                      <a:lnTo>
                        <a:pt x="26" y="77"/>
                      </a:lnTo>
                      <a:lnTo>
                        <a:pt x="29" y="90"/>
                      </a:lnTo>
                      <a:lnTo>
                        <a:pt x="35" y="102"/>
                      </a:lnTo>
                      <a:lnTo>
                        <a:pt x="39" y="116"/>
                      </a:lnTo>
                      <a:lnTo>
                        <a:pt x="43" y="130"/>
                      </a:lnTo>
                      <a:lnTo>
                        <a:pt x="48" y="143"/>
                      </a:lnTo>
                      <a:lnTo>
                        <a:pt x="52" y="157"/>
                      </a:lnTo>
                      <a:lnTo>
                        <a:pt x="57" y="172"/>
                      </a:lnTo>
                      <a:lnTo>
                        <a:pt x="62" y="186"/>
                      </a:lnTo>
                      <a:lnTo>
                        <a:pt x="67" y="199"/>
                      </a:lnTo>
                      <a:lnTo>
                        <a:pt x="71" y="215"/>
                      </a:lnTo>
                      <a:lnTo>
                        <a:pt x="75" y="230"/>
                      </a:lnTo>
                      <a:lnTo>
                        <a:pt x="80" y="244"/>
                      </a:lnTo>
                      <a:lnTo>
                        <a:pt x="86" y="259"/>
                      </a:lnTo>
                      <a:lnTo>
                        <a:pt x="89" y="274"/>
                      </a:lnTo>
                      <a:lnTo>
                        <a:pt x="94" y="288"/>
                      </a:lnTo>
                      <a:lnTo>
                        <a:pt x="99" y="303"/>
                      </a:lnTo>
                      <a:lnTo>
                        <a:pt x="103" y="319"/>
                      </a:lnTo>
                      <a:lnTo>
                        <a:pt x="106" y="333"/>
                      </a:lnTo>
                      <a:lnTo>
                        <a:pt x="112" y="349"/>
                      </a:lnTo>
                      <a:lnTo>
                        <a:pt x="115" y="364"/>
                      </a:lnTo>
                      <a:lnTo>
                        <a:pt x="118" y="378"/>
                      </a:lnTo>
                      <a:lnTo>
                        <a:pt x="122" y="394"/>
                      </a:lnTo>
                      <a:lnTo>
                        <a:pt x="126" y="407"/>
                      </a:lnTo>
                      <a:lnTo>
                        <a:pt x="129" y="423"/>
                      </a:lnTo>
                      <a:lnTo>
                        <a:pt x="132" y="438"/>
                      </a:lnTo>
                      <a:lnTo>
                        <a:pt x="135" y="451"/>
                      </a:lnTo>
                      <a:lnTo>
                        <a:pt x="141" y="439"/>
                      </a:lnTo>
                      <a:lnTo>
                        <a:pt x="153" y="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6" name="Freeform 93"/>
                <p:cNvSpPr>
                  <a:spLocks/>
                </p:cNvSpPr>
                <p:nvPr/>
              </p:nvSpPr>
              <p:spPr bwMode="auto">
                <a:xfrm>
                  <a:off x="5377" y="3171"/>
                  <a:ext cx="55" cy="19"/>
                </a:xfrm>
                <a:custGeom>
                  <a:avLst/>
                  <a:gdLst>
                    <a:gd name="T0" fmla="*/ 22 w 165"/>
                    <a:gd name="T1" fmla="*/ 48 h 59"/>
                    <a:gd name="T2" fmla="*/ 12 w 165"/>
                    <a:gd name="T3" fmla="*/ 59 h 59"/>
                    <a:gd name="T4" fmla="*/ 22 w 165"/>
                    <a:gd name="T5" fmla="*/ 59 h 59"/>
                    <a:gd name="T6" fmla="*/ 34 w 165"/>
                    <a:gd name="T7" fmla="*/ 57 h 59"/>
                    <a:gd name="T8" fmla="*/ 44 w 165"/>
                    <a:gd name="T9" fmla="*/ 56 h 59"/>
                    <a:gd name="T10" fmla="*/ 54 w 165"/>
                    <a:gd name="T11" fmla="*/ 53 h 59"/>
                    <a:gd name="T12" fmla="*/ 64 w 165"/>
                    <a:gd name="T13" fmla="*/ 51 h 59"/>
                    <a:gd name="T14" fmla="*/ 74 w 165"/>
                    <a:gd name="T15" fmla="*/ 50 h 59"/>
                    <a:gd name="T16" fmla="*/ 85 w 165"/>
                    <a:gd name="T17" fmla="*/ 48 h 59"/>
                    <a:gd name="T18" fmla="*/ 95 w 165"/>
                    <a:gd name="T19" fmla="*/ 45 h 59"/>
                    <a:gd name="T20" fmla="*/ 105 w 165"/>
                    <a:gd name="T21" fmla="*/ 43 h 59"/>
                    <a:gd name="T22" fmla="*/ 114 w 165"/>
                    <a:gd name="T23" fmla="*/ 41 h 59"/>
                    <a:gd name="T24" fmla="*/ 124 w 165"/>
                    <a:gd name="T25" fmla="*/ 37 h 59"/>
                    <a:gd name="T26" fmla="*/ 133 w 165"/>
                    <a:gd name="T27" fmla="*/ 34 h 59"/>
                    <a:gd name="T28" fmla="*/ 140 w 165"/>
                    <a:gd name="T29" fmla="*/ 31 h 59"/>
                    <a:gd name="T30" fmla="*/ 149 w 165"/>
                    <a:gd name="T31" fmla="*/ 28 h 59"/>
                    <a:gd name="T32" fmla="*/ 156 w 165"/>
                    <a:gd name="T33" fmla="*/ 25 h 59"/>
                    <a:gd name="T34" fmla="*/ 165 w 165"/>
                    <a:gd name="T35" fmla="*/ 21 h 59"/>
                    <a:gd name="T36" fmla="*/ 153 w 165"/>
                    <a:gd name="T37" fmla="*/ 0 h 59"/>
                    <a:gd name="T38" fmla="*/ 147 w 165"/>
                    <a:gd name="T39" fmla="*/ 3 h 59"/>
                    <a:gd name="T40" fmla="*/ 140 w 165"/>
                    <a:gd name="T41" fmla="*/ 6 h 59"/>
                    <a:gd name="T42" fmla="*/ 133 w 165"/>
                    <a:gd name="T43" fmla="*/ 9 h 59"/>
                    <a:gd name="T44" fmla="*/ 124 w 165"/>
                    <a:gd name="T45" fmla="*/ 12 h 59"/>
                    <a:gd name="T46" fmla="*/ 117 w 165"/>
                    <a:gd name="T47" fmla="*/ 15 h 59"/>
                    <a:gd name="T48" fmla="*/ 106 w 165"/>
                    <a:gd name="T49" fmla="*/ 18 h 59"/>
                    <a:gd name="T50" fmla="*/ 99 w 165"/>
                    <a:gd name="T51" fmla="*/ 19 h 59"/>
                    <a:gd name="T52" fmla="*/ 89 w 165"/>
                    <a:gd name="T53" fmla="*/ 22 h 59"/>
                    <a:gd name="T54" fmla="*/ 80 w 165"/>
                    <a:gd name="T55" fmla="*/ 25 h 59"/>
                    <a:gd name="T56" fmla="*/ 70 w 165"/>
                    <a:gd name="T57" fmla="*/ 27 h 59"/>
                    <a:gd name="T58" fmla="*/ 60 w 165"/>
                    <a:gd name="T59" fmla="*/ 28 h 59"/>
                    <a:gd name="T60" fmla="*/ 51 w 165"/>
                    <a:gd name="T61" fmla="*/ 31 h 59"/>
                    <a:gd name="T62" fmla="*/ 39 w 165"/>
                    <a:gd name="T63" fmla="*/ 32 h 59"/>
                    <a:gd name="T64" fmla="*/ 29 w 165"/>
                    <a:gd name="T65" fmla="*/ 34 h 59"/>
                    <a:gd name="T66" fmla="*/ 21 w 165"/>
                    <a:gd name="T67" fmla="*/ 35 h 59"/>
                    <a:gd name="T68" fmla="*/ 9 w 165"/>
                    <a:gd name="T69" fmla="*/ 37 h 59"/>
                    <a:gd name="T70" fmla="*/ 0 w 165"/>
                    <a:gd name="T71" fmla="*/ 48 h 59"/>
                    <a:gd name="T72" fmla="*/ 22 w 165"/>
                    <a:gd name="T73" fmla="*/ 4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59">
                      <a:moveTo>
                        <a:pt x="22" y="48"/>
                      </a:moveTo>
                      <a:lnTo>
                        <a:pt x="12" y="59"/>
                      </a:lnTo>
                      <a:lnTo>
                        <a:pt x="22" y="59"/>
                      </a:lnTo>
                      <a:lnTo>
                        <a:pt x="34" y="57"/>
                      </a:lnTo>
                      <a:lnTo>
                        <a:pt x="44" y="56"/>
                      </a:lnTo>
                      <a:lnTo>
                        <a:pt x="54" y="53"/>
                      </a:lnTo>
                      <a:lnTo>
                        <a:pt x="64" y="51"/>
                      </a:lnTo>
                      <a:lnTo>
                        <a:pt x="74" y="50"/>
                      </a:lnTo>
                      <a:lnTo>
                        <a:pt x="85" y="48"/>
                      </a:lnTo>
                      <a:lnTo>
                        <a:pt x="95" y="45"/>
                      </a:lnTo>
                      <a:lnTo>
                        <a:pt x="105" y="43"/>
                      </a:lnTo>
                      <a:lnTo>
                        <a:pt x="114" y="41"/>
                      </a:lnTo>
                      <a:lnTo>
                        <a:pt x="124" y="37"/>
                      </a:lnTo>
                      <a:lnTo>
                        <a:pt x="133" y="34"/>
                      </a:lnTo>
                      <a:lnTo>
                        <a:pt x="140" y="31"/>
                      </a:lnTo>
                      <a:lnTo>
                        <a:pt x="149" y="28"/>
                      </a:lnTo>
                      <a:lnTo>
                        <a:pt x="156" y="25"/>
                      </a:lnTo>
                      <a:lnTo>
                        <a:pt x="165" y="21"/>
                      </a:lnTo>
                      <a:lnTo>
                        <a:pt x="153" y="0"/>
                      </a:lnTo>
                      <a:lnTo>
                        <a:pt x="147" y="3"/>
                      </a:lnTo>
                      <a:lnTo>
                        <a:pt x="140" y="6"/>
                      </a:lnTo>
                      <a:lnTo>
                        <a:pt x="133" y="9"/>
                      </a:lnTo>
                      <a:lnTo>
                        <a:pt x="124" y="12"/>
                      </a:lnTo>
                      <a:lnTo>
                        <a:pt x="117" y="15"/>
                      </a:lnTo>
                      <a:lnTo>
                        <a:pt x="106" y="18"/>
                      </a:lnTo>
                      <a:lnTo>
                        <a:pt x="99" y="19"/>
                      </a:lnTo>
                      <a:lnTo>
                        <a:pt x="89" y="22"/>
                      </a:lnTo>
                      <a:lnTo>
                        <a:pt x="80" y="25"/>
                      </a:lnTo>
                      <a:lnTo>
                        <a:pt x="70" y="27"/>
                      </a:lnTo>
                      <a:lnTo>
                        <a:pt x="60" y="28"/>
                      </a:lnTo>
                      <a:lnTo>
                        <a:pt x="51" y="31"/>
                      </a:lnTo>
                      <a:lnTo>
                        <a:pt x="39" y="32"/>
                      </a:lnTo>
                      <a:lnTo>
                        <a:pt x="29" y="34"/>
                      </a:lnTo>
                      <a:lnTo>
                        <a:pt x="21" y="35"/>
                      </a:lnTo>
                      <a:lnTo>
                        <a:pt x="9" y="37"/>
                      </a:lnTo>
                      <a:lnTo>
                        <a:pt x="0" y="48"/>
                      </a:lnTo>
                      <a:lnTo>
                        <a:pt x="22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7" name="Freeform 94"/>
                <p:cNvSpPr>
                  <a:spLocks/>
                </p:cNvSpPr>
                <p:nvPr/>
              </p:nvSpPr>
              <p:spPr bwMode="auto">
                <a:xfrm>
                  <a:off x="5377" y="3187"/>
                  <a:ext cx="10" cy="166"/>
                </a:xfrm>
                <a:custGeom>
                  <a:avLst/>
                  <a:gdLst>
                    <a:gd name="T0" fmla="*/ 23 w 29"/>
                    <a:gd name="T1" fmla="*/ 499 h 499"/>
                    <a:gd name="T2" fmla="*/ 29 w 29"/>
                    <a:gd name="T3" fmla="*/ 489 h 499"/>
                    <a:gd name="T4" fmla="*/ 29 w 29"/>
                    <a:gd name="T5" fmla="*/ 475 h 499"/>
                    <a:gd name="T6" fmla="*/ 28 w 29"/>
                    <a:gd name="T7" fmla="*/ 459 h 499"/>
                    <a:gd name="T8" fmla="*/ 28 w 29"/>
                    <a:gd name="T9" fmla="*/ 428 h 499"/>
                    <a:gd name="T10" fmla="*/ 28 w 29"/>
                    <a:gd name="T11" fmla="*/ 412 h 499"/>
                    <a:gd name="T12" fmla="*/ 28 w 29"/>
                    <a:gd name="T13" fmla="*/ 381 h 499"/>
                    <a:gd name="T14" fmla="*/ 26 w 29"/>
                    <a:gd name="T15" fmla="*/ 367 h 499"/>
                    <a:gd name="T16" fmla="*/ 26 w 29"/>
                    <a:gd name="T17" fmla="*/ 336 h 499"/>
                    <a:gd name="T18" fmla="*/ 26 w 29"/>
                    <a:gd name="T19" fmla="*/ 320 h 499"/>
                    <a:gd name="T20" fmla="*/ 26 w 29"/>
                    <a:gd name="T21" fmla="*/ 290 h 499"/>
                    <a:gd name="T22" fmla="*/ 25 w 29"/>
                    <a:gd name="T23" fmla="*/ 275 h 499"/>
                    <a:gd name="T24" fmla="*/ 25 w 29"/>
                    <a:gd name="T25" fmla="*/ 245 h 499"/>
                    <a:gd name="T26" fmla="*/ 25 w 29"/>
                    <a:gd name="T27" fmla="*/ 229 h 499"/>
                    <a:gd name="T28" fmla="*/ 25 w 29"/>
                    <a:gd name="T29" fmla="*/ 198 h 499"/>
                    <a:gd name="T30" fmla="*/ 23 w 29"/>
                    <a:gd name="T31" fmla="*/ 184 h 499"/>
                    <a:gd name="T32" fmla="*/ 23 w 29"/>
                    <a:gd name="T33" fmla="*/ 137 h 499"/>
                    <a:gd name="T34" fmla="*/ 23 w 29"/>
                    <a:gd name="T35" fmla="*/ 123 h 499"/>
                    <a:gd name="T36" fmla="*/ 23 w 29"/>
                    <a:gd name="T37" fmla="*/ 92 h 499"/>
                    <a:gd name="T38" fmla="*/ 23 w 29"/>
                    <a:gd name="T39" fmla="*/ 76 h 499"/>
                    <a:gd name="T40" fmla="*/ 23 w 29"/>
                    <a:gd name="T41" fmla="*/ 31 h 499"/>
                    <a:gd name="T42" fmla="*/ 22 w 29"/>
                    <a:gd name="T43" fmla="*/ 15 h 499"/>
                    <a:gd name="T44" fmla="*/ 22 w 29"/>
                    <a:gd name="T45" fmla="*/ 0 h 499"/>
                    <a:gd name="T46" fmla="*/ 0 w 29"/>
                    <a:gd name="T47" fmla="*/ 0 h 499"/>
                    <a:gd name="T48" fmla="*/ 0 w 29"/>
                    <a:gd name="T49" fmla="*/ 15 h 499"/>
                    <a:gd name="T50" fmla="*/ 0 w 29"/>
                    <a:gd name="T51" fmla="*/ 31 h 499"/>
                    <a:gd name="T52" fmla="*/ 0 w 29"/>
                    <a:gd name="T53" fmla="*/ 76 h 499"/>
                    <a:gd name="T54" fmla="*/ 0 w 29"/>
                    <a:gd name="T55" fmla="*/ 92 h 499"/>
                    <a:gd name="T56" fmla="*/ 0 w 29"/>
                    <a:gd name="T57" fmla="*/ 123 h 499"/>
                    <a:gd name="T58" fmla="*/ 2 w 29"/>
                    <a:gd name="T59" fmla="*/ 137 h 499"/>
                    <a:gd name="T60" fmla="*/ 2 w 29"/>
                    <a:gd name="T61" fmla="*/ 184 h 499"/>
                    <a:gd name="T62" fmla="*/ 2 w 29"/>
                    <a:gd name="T63" fmla="*/ 198 h 499"/>
                    <a:gd name="T64" fmla="*/ 2 w 29"/>
                    <a:gd name="T65" fmla="*/ 229 h 499"/>
                    <a:gd name="T66" fmla="*/ 2 w 29"/>
                    <a:gd name="T67" fmla="*/ 245 h 499"/>
                    <a:gd name="T68" fmla="*/ 2 w 29"/>
                    <a:gd name="T69" fmla="*/ 275 h 499"/>
                    <a:gd name="T70" fmla="*/ 3 w 29"/>
                    <a:gd name="T71" fmla="*/ 290 h 499"/>
                    <a:gd name="T72" fmla="*/ 3 w 29"/>
                    <a:gd name="T73" fmla="*/ 320 h 499"/>
                    <a:gd name="T74" fmla="*/ 3 w 29"/>
                    <a:gd name="T75" fmla="*/ 336 h 499"/>
                    <a:gd name="T76" fmla="*/ 3 w 29"/>
                    <a:gd name="T77" fmla="*/ 367 h 499"/>
                    <a:gd name="T78" fmla="*/ 5 w 29"/>
                    <a:gd name="T79" fmla="*/ 381 h 499"/>
                    <a:gd name="T80" fmla="*/ 5 w 29"/>
                    <a:gd name="T81" fmla="*/ 412 h 499"/>
                    <a:gd name="T82" fmla="*/ 5 w 29"/>
                    <a:gd name="T83" fmla="*/ 428 h 499"/>
                    <a:gd name="T84" fmla="*/ 5 w 29"/>
                    <a:gd name="T85" fmla="*/ 459 h 499"/>
                    <a:gd name="T86" fmla="*/ 6 w 29"/>
                    <a:gd name="T87" fmla="*/ 475 h 499"/>
                    <a:gd name="T88" fmla="*/ 6 w 29"/>
                    <a:gd name="T89" fmla="*/ 489 h 499"/>
                    <a:gd name="T90" fmla="*/ 10 w 29"/>
                    <a:gd name="T91" fmla="*/ 479 h 499"/>
                    <a:gd name="T92" fmla="*/ 23 w 29"/>
                    <a:gd name="T93" fmla="*/ 499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" h="499">
                      <a:moveTo>
                        <a:pt x="23" y="499"/>
                      </a:moveTo>
                      <a:lnTo>
                        <a:pt x="29" y="489"/>
                      </a:lnTo>
                      <a:lnTo>
                        <a:pt x="29" y="475"/>
                      </a:lnTo>
                      <a:lnTo>
                        <a:pt x="28" y="459"/>
                      </a:lnTo>
                      <a:lnTo>
                        <a:pt x="28" y="428"/>
                      </a:lnTo>
                      <a:lnTo>
                        <a:pt x="28" y="412"/>
                      </a:lnTo>
                      <a:lnTo>
                        <a:pt x="28" y="381"/>
                      </a:lnTo>
                      <a:lnTo>
                        <a:pt x="26" y="367"/>
                      </a:lnTo>
                      <a:lnTo>
                        <a:pt x="26" y="336"/>
                      </a:lnTo>
                      <a:lnTo>
                        <a:pt x="26" y="320"/>
                      </a:lnTo>
                      <a:lnTo>
                        <a:pt x="26" y="290"/>
                      </a:lnTo>
                      <a:lnTo>
                        <a:pt x="25" y="275"/>
                      </a:lnTo>
                      <a:lnTo>
                        <a:pt x="25" y="245"/>
                      </a:lnTo>
                      <a:lnTo>
                        <a:pt x="25" y="229"/>
                      </a:lnTo>
                      <a:lnTo>
                        <a:pt x="25" y="198"/>
                      </a:lnTo>
                      <a:lnTo>
                        <a:pt x="23" y="184"/>
                      </a:lnTo>
                      <a:lnTo>
                        <a:pt x="23" y="137"/>
                      </a:lnTo>
                      <a:lnTo>
                        <a:pt x="23" y="123"/>
                      </a:lnTo>
                      <a:lnTo>
                        <a:pt x="23" y="92"/>
                      </a:lnTo>
                      <a:lnTo>
                        <a:pt x="23" y="76"/>
                      </a:lnTo>
                      <a:lnTo>
                        <a:pt x="23" y="31"/>
                      </a:lnTo>
                      <a:lnTo>
                        <a:pt x="22" y="15"/>
                      </a:lnTo>
                      <a:lnTo>
                        <a:pt x="22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0" y="31"/>
                      </a:lnTo>
                      <a:lnTo>
                        <a:pt x="0" y="76"/>
                      </a:lnTo>
                      <a:lnTo>
                        <a:pt x="0" y="92"/>
                      </a:lnTo>
                      <a:lnTo>
                        <a:pt x="0" y="123"/>
                      </a:lnTo>
                      <a:lnTo>
                        <a:pt x="2" y="137"/>
                      </a:lnTo>
                      <a:lnTo>
                        <a:pt x="2" y="184"/>
                      </a:lnTo>
                      <a:lnTo>
                        <a:pt x="2" y="198"/>
                      </a:lnTo>
                      <a:lnTo>
                        <a:pt x="2" y="229"/>
                      </a:lnTo>
                      <a:lnTo>
                        <a:pt x="2" y="245"/>
                      </a:lnTo>
                      <a:lnTo>
                        <a:pt x="2" y="275"/>
                      </a:lnTo>
                      <a:lnTo>
                        <a:pt x="3" y="290"/>
                      </a:lnTo>
                      <a:lnTo>
                        <a:pt x="3" y="320"/>
                      </a:lnTo>
                      <a:lnTo>
                        <a:pt x="3" y="336"/>
                      </a:lnTo>
                      <a:lnTo>
                        <a:pt x="3" y="367"/>
                      </a:lnTo>
                      <a:lnTo>
                        <a:pt x="5" y="381"/>
                      </a:lnTo>
                      <a:lnTo>
                        <a:pt x="5" y="412"/>
                      </a:lnTo>
                      <a:lnTo>
                        <a:pt x="5" y="428"/>
                      </a:lnTo>
                      <a:lnTo>
                        <a:pt x="5" y="459"/>
                      </a:lnTo>
                      <a:lnTo>
                        <a:pt x="6" y="475"/>
                      </a:lnTo>
                      <a:lnTo>
                        <a:pt x="6" y="489"/>
                      </a:lnTo>
                      <a:lnTo>
                        <a:pt x="10" y="479"/>
                      </a:lnTo>
                      <a:lnTo>
                        <a:pt x="23" y="4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8" name="Freeform 95"/>
                <p:cNvSpPr>
                  <a:spLocks/>
                </p:cNvSpPr>
                <p:nvPr/>
              </p:nvSpPr>
              <p:spPr bwMode="auto">
                <a:xfrm>
                  <a:off x="5166" y="3346"/>
                  <a:ext cx="219" cy="30"/>
                </a:xfrm>
                <a:custGeom>
                  <a:avLst/>
                  <a:gdLst>
                    <a:gd name="T0" fmla="*/ 0 w 658"/>
                    <a:gd name="T1" fmla="*/ 32 h 90"/>
                    <a:gd name="T2" fmla="*/ 13 w 658"/>
                    <a:gd name="T3" fmla="*/ 52 h 90"/>
                    <a:gd name="T4" fmla="*/ 35 w 658"/>
                    <a:gd name="T5" fmla="*/ 64 h 90"/>
                    <a:gd name="T6" fmla="*/ 65 w 658"/>
                    <a:gd name="T7" fmla="*/ 76 h 90"/>
                    <a:gd name="T8" fmla="*/ 103 w 658"/>
                    <a:gd name="T9" fmla="*/ 81 h 90"/>
                    <a:gd name="T10" fmla="*/ 144 w 658"/>
                    <a:gd name="T11" fmla="*/ 86 h 90"/>
                    <a:gd name="T12" fmla="*/ 192 w 658"/>
                    <a:gd name="T13" fmla="*/ 90 h 90"/>
                    <a:gd name="T14" fmla="*/ 269 w 658"/>
                    <a:gd name="T15" fmla="*/ 90 h 90"/>
                    <a:gd name="T16" fmla="*/ 321 w 658"/>
                    <a:gd name="T17" fmla="*/ 87 h 90"/>
                    <a:gd name="T18" fmla="*/ 376 w 658"/>
                    <a:gd name="T19" fmla="*/ 84 h 90"/>
                    <a:gd name="T20" fmla="*/ 429 w 658"/>
                    <a:gd name="T21" fmla="*/ 78 h 90"/>
                    <a:gd name="T22" fmla="*/ 481 w 658"/>
                    <a:gd name="T23" fmla="*/ 71 h 90"/>
                    <a:gd name="T24" fmla="*/ 529 w 658"/>
                    <a:gd name="T25" fmla="*/ 62 h 90"/>
                    <a:gd name="T26" fmla="*/ 574 w 658"/>
                    <a:gd name="T27" fmla="*/ 52 h 90"/>
                    <a:gd name="T28" fmla="*/ 612 w 658"/>
                    <a:gd name="T29" fmla="*/ 41 h 90"/>
                    <a:gd name="T30" fmla="*/ 644 w 658"/>
                    <a:gd name="T31" fmla="*/ 28 h 90"/>
                    <a:gd name="T32" fmla="*/ 645 w 658"/>
                    <a:gd name="T33" fmla="*/ 0 h 90"/>
                    <a:gd name="T34" fmla="*/ 621 w 658"/>
                    <a:gd name="T35" fmla="*/ 13 h 90"/>
                    <a:gd name="T36" fmla="*/ 586 w 658"/>
                    <a:gd name="T37" fmla="*/ 25 h 90"/>
                    <a:gd name="T38" fmla="*/ 547 w 658"/>
                    <a:gd name="T39" fmla="*/ 35 h 90"/>
                    <a:gd name="T40" fmla="*/ 501 w 658"/>
                    <a:gd name="T41" fmla="*/ 44 h 90"/>
                    <a:gd name="T42" fmla="*/ 452 w 658"/>
                    <a:gd name="T43" fmla="*/ 52 h 90"/>
                    <a:gd name="T44" fmla="*/ 401 w 658"/>
                    <a:gd name="T45" fmla="*/ 58 h 90"/>
                    <a:gd name="T46" fmla="*/ 347 w 658"/>
                    <a:gd name="T47" fmla="*/ 64 h 90"/>
                    <a:gd name="T48" fmla="*/ 294 w 658"/>
                    <a:gd name="T49" fmla="*/ 65 h 90"/>
                    <a:gd name="T50" fmla="*/ 193 w 658"/>
                    <a:gd name="T51" fmla="*/ 67 h 90"/>
                    <a:gd name="T52" fmla="*/ 147 w 658"/>
                    <a:gd name="T53" fmla="*/ 64 h 90"/>
                    <a:gd name="T54" fmla="*/ 106 w 658"/>
                    <a:gd name="T55" fmla="*/ 58 h 90"/>
                    <a:gd name="T56" fmla="*/ 71 w 658"/>
                    <a:gd name="T57" fmla="*/ 52 h 90"/>
                    <a:gd name="T58" fmla="*/ 45 w 658"/>
                    <a:gd name="T59" fmla="*/ 42 h 90"/>
                    <a:gd name="T60" fmla="*/ 27 w 658"/>
                    <a:gd name="T61" fmla="*/ 33 h 90"/>
                    <a:gd name="T62" fmla="*/ 22 w 658"/>
                    <a:gd name="T63" fmla="*/ 25 h 90"/>
                    <a:gd name="T64" fmla="*/ 0 w 658"/>
                    <a:gd name="T65" fmla="*/ 2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8" h="90">
                      <a:moveTo>
                        <a:pt x="0" y="29"/>
                      </a:moveTo>
                      <a:lnTo>
                        <a:pt x="0" y="32"/>
                      </a:lnTo>
                      <a:lnTo>
                        <a:pt x="4" y="42"/>
                      </a:lnTo>
                      <a:lnTo>
                        <a:pt x="13" y="52"/>
                      </a:lnTo>
                      <a:lnTo>
                        <a:pt x="23" y="58"/>
                      </a:lnTo>
                      <a:lnTo>
                        <a:pt x="35" y="64"/>
                      </a:lnTo>
                      <a:lnTo>
                        <a:pt x="49" y="70"/>
                      </a:lnTo>
                      <a:lnTo>
                        <a:pt x="65" y="76"/>
                      </a:lnTo>
                      <a:lnTo>
                        <a:pt x="83" y="78"/>
                      </a:lnTo>
                      <a:lnTo>
                        <a:pt x="103" y="81"/>
                      </a:lnTo>
                      <a:lnTo>
                        <a:pt x="123" y="84"/>
                      </a:lnTo>
                      <a:lnTo>
                        <a:pt x="144" y="86"/>
                      </a:lnTo>
                      <a:lnTo>
                        <a:pt x="167" y="87"/>
                      </a:lnTo>
                      <a:lnTo>
                        <a:pt x="192" y="90"/>
                      </a:lnTo>
                      <a:lnTo>
                        <a:pt x="216" y="90"/>
                      </a:lnTo>
                      <a:lnTo>
                        <a:pt x="269" y="90"/>
                      </a:lnTo>
                      <a:lnTo>
                        <a:pt x="295" y="89"/>
                      </a:lnTo>
                      <a:lnTo>
                        <a:pt x="321" y="87"/>
                      </a:lnTo>
                      <a:lnTo>
                        <a:pt x="349" y="86"/>
                      </a:lnTo>
                      <a:lnTo>
                        <a:pt x="376" y="84"/>
                      </a:lnTo>
                      <a:lnTo>
                        <a:pt x="403" y="81"/>
                      </a:lnTo>
                      <a:lnTo>
                        <a:pt x="429" y="78"/>
                      </a:lnTo>
                      <a:lnTo>
                        <a:pt x="455" y="76"/>
                      </a:lnTo>
                      <a:lnTo>
                        <a:pt x="481" y="71"/>
                      </a:lnTo>
                      <a:lnTo>
                        <a:pt x="506" y="67"/>
                      </a:lnTo>
                      <a:lnTo>
                        <a:pt x="529" y="62"/>
                      </a:lnTo>
                      <a:lnTo>
                        <a:pt x="551" y="58"/>
                      </a:lnTo>
                      <a:lnTo>
                        <a:pt x="574" y="52"/>
                      </a:lnTo>
                      <a:lnTo>
                        <a:pt x="593" y="46"/>
                      </a:lnTo>
                      <a:lnTo>
                        <a:pt x="612" y="41"/>
                      </a:lnTo>
                      <a:lnTo>
                        <a:pt x="629" y="35"/>
                      </a:lnTo>
                      <a:lnTo>
                        <a:pt x="644" y="28"/>
                      </a:lnTo>
                      <a:lnTo>
                        <a:pt x="658" y="20"/>
                      </a:lnTo>
                      <a:lnTo>
                        <a:pt x="645" y="0"/>
                      </a:lnTo>
                      <a:lnTo>
                        <a:pt x="634" y="6"/>
                      </a:lnTo>
                      <a:lnTo>
                        <a:pt x="621" y="13"/>
                      </a:lnTo>
                      <a:lnTo>
                        <a:pt x="605" y="19"/>
                      </a:lnTo>
                      <a:lnTo>
                        <a:pt x="586" y="25"/>
                      </a:lnTo>
                      <a:lnTo>
                        <a:pt x="567" y="29"/>
                      </a:lnTo>
                      <a:lnTo>
                        <a:pt x="547" y="35"/>
                      </a:lnTo>
                      <a:lnTo>
                        <a:pt x="525" y="39"/>
                      </a:lnTo>
                      <a:lnTo>
                        <a:pt x="501" y="44"/>
                      </a:lnTo>
                      <a:lnTo>
                        <a:pt x="477" y="48"/>
                      </a:lnTo>
                      <a:lnTo>
                        <a:pt x="452" y="52"/>
                      </a:lnTo>
                      <a:lnTo>
                        <a:pt x="426" y="55"/>
                      </a:lnTo>
                      <a:lnTo>
                        <a:pt x="401" y="58"/>
                      </a:lnTo>
                      <a:lnTo>
                        <a:pt x="373" y="61"/>
                      </a:lnTo>
                      <a:lnTo>
                        <a:pt x="347" y="64"/>
                      </a:lnTo>
                      <a:lnTo>
                        <a:pt x="321" y="64"/>
                      </a:lnTo>
                      <a:lnTo>
                        <a:pt x="294" y="65"/>
                      </a:lnTo>
                      <a:lnTo>
                        <a:pt x="269" y="67"/>
                      </a:lnTo>
                      <a:lnTo>
                        <a:pt x="193" y="67"/>
                      </a:lnTo>
                      <a:lnTo>
                        <a:pt x="168" y="65"/>
                      </a:lnTo>
                      <a:lnTo>
                        <a:pt x="147" y="64"/>
                      </a:lnTo>
                      <a:lnTo>
                        <a:pt x="125" y="61"/>
                      </a:lnTo>
                      <a:lnTo>
                        <a:pt x="106" y="58"/>
                      </a:lnTo>
                      <a:lnTo>
                        <a:pt x="88" y="55"/>
                      </a:lnTo>
                      <a:lnTo>
                        <a:pt x="71" y="52"/>
                      </a:lnTo>
                      <a:lnTo>
                        <a:pt x="56" y="48"/>
                      </a:lnTo>
                      <a:lnTo>
                        <a:pt x="45" y="42"/>
                      </a:lnTo>
                      <a:lnTo>
                        <a:pt x="35" y="38"/>
                      </a:lnTo>
                      <a:lnTo>
                        <a:pt x="27" y="33"/>
                      </a:lnTo>
                      <a:lnTo>
                        <a:pt x="25" y="29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9" name="Freeform 96"/>
                <p:cNvSpPr>
                  <a:spLocks/>
                </p:cNvSpPr>
                <p:nvPr/>
              </p:nvSpPr>
              <p:spPr bwMode="auto">
                <a:xfrm>
                  <a:off x="5139" y="2713"/>
                  <a:ext cx="34" cy="643"/>
                </a:xfrm>
                <a:custGeom>
                  <a:avLst/>
                  <a:gdLst>
                    <a:gd name="T0" fmla="*/ 48 w 101"/>
                    <a:gd name="T1" fmla="*/ 8 h 1930"/>
                    <a:gd name="T2" fmla="*/ 32 w 101"/>
                    <a:gd name="T3" fmla="*/ 113 h 1930"/>
                    <a:gd name="T4" fmla="*/ 19 w 101"/>
                    <a:gd name="T5" fmla="*/ 222 h 1930"/>
                    <a:gd name="T6" fmla="*/ 10 w 101"/>
                    <a:gd name="T7" fmla="*/ 334 h 1930"/>
                    <a:gd name="T8" fmla="*/ 5 w 101"/>
                    <a:gd name="T9" fmla="*/ 451 h 1930"/>
                    <a:gd name="T10" fmla="*/ 2 w 101"/>
                    <a:gd name="T11" fmla="*/ 567 h 1930"/>
                    <a:gd name="T12" fmla="*/ 0 w 101"/>
                    <a:gd name="T13" fmla="*/ 749 h 1930"/>
                    <a:gd name="T14" fmla="*/ 3 w 101"/>
                    <a:gd name="T15" fmla="*/ 871 h 1930"/>
                    <a:gd name="T16" fmla="*/ 6 w 101"/>
                    <a:gd name="T17" fmla="*/ 995 h 1930"/>
                    <a:gd name="T18" fmla="*/ 13 w 101"/>
                    <a:gd name="T19" fmla="*/ 1120 h 1930"/>
                    <a:gd name="T20" fmla="*/ 21 w 101"/>
                    <a:gd name="T21" fmla="*/ 1245 h 1930"/>
                    <a:gd name="T22" fmla="*/ 29 w 101"/>
                    <a:gd name="T23" fmla="*/ 1370 h 1930"/>
                    <a:gd name="T24" fmla="*/ 40 w 101"/>
                    <a:gd name="T25" fmla="*/ 1497 h 1930"/>
                    <a:gd name="T26" fmla="*/ 50 w 101"/>
                    <a:gd name="T27" fmla="*/ 1622 h 1930"/>
                    <a:gd name="T28" fmla="*/ 60 w 101"/>
                    <a:gd name="T29" fmla="*/ 1747 h 1930"/>
                    <a:gd name="T30" fmla="*/ 72 w 101"/>
                    <a:gd name="T31" fmla="*/ 1870 h 1930"/>
                    <a:gd name="T32" fmla="*/ 101 w 101"/>
                    <a:gd name="T33" fmla="*/ 1927 h 1930"/>
                    <a:gd name="T34" fmla="*/ 89 w 101"/>
                    <a:gd name="T35" fmla="*/ 1806 h 1930"/>
                    <a:gd name="T36" fmla="*/ 79 w 101"/>
                    <a:gd name="T37" fmla="*/ 1681 h 1930"/>
                    <a:gd name="T38" fmla="*/ 67 w 101"/>
                    <a:gd name="T39" fmla="*/ 1556 h 1930"/>
                    <a:gd name="T40" fmla="*/ 57 w 101"/>
                    <a:gd name="T41" fmla="*/ 1433 h 1930"/>
                    <a:gd name="T42" fmla="*/ 48 w 101"/>
                    <a:gd name="T43" fmla="*/ 1306 h 1930"/>
                    <a:gd name="T44" fmla="*/ 40 w 101"/>
                    <a:gd name="T45" fmla="*/ 1181 h 1930"/>
                    <a:gd name="T46" fmla="*/ 34 w 101"/>
                    <a:gd name="T47" fmla="*/ 1056 h 1930"/>
                    <a:gd name="T48" fmla="*/ 28 w 101"/>
                    <a:gd name="T49" fmla="*/ 932 h 1930"/>
                    <a:gd name="T50" fmla="*/ 25 w 101"/>
                    <a:gd name="T51" fmla="*/ 810 h 1930"/>
                    <a:gd name="T52" fmla="*/ 24 w 101"/>
                    <a:gd name="T53" fmla="*/ 567 h 1930"/>
                    <a:gd name="T54" fmla="*/ 28 w 101"/>
                    <a:gd name="T55" fmla="*/ 451 h 1930"/>
                    <a:gd name="T56" fmla="*/ 34 w 101"/>
                    <a:gd name="T57" fmla="*/ 336 h 1930"/>
                    <a:gd name="T58" fmla="*/ 42 w 101"/>
                    <a:gd name="T59" fmla="*/ 225 h 1930"/>
                    <a:gd name="T60" fmla="*/ 54 w 101"/>
                    <a:gd name="T61" fmla="*/ 116 h 1930"/>
                    <a:gd name="T62" fmla="*/ 70 w 101"/>
                    <a:gd name="T63" fmla="*/ 11 h 1930"/>
                    <a:gd name="T64" fmla="*/ 66 w 101"/>
                    <a:gd name="T65" fmla="*/ 0 h 1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" h="1930">
                      <a:moveTo>
                        <a:pt x="66" y="0"/>
                      </a:moveTo>
                      <a:lnTo>
                        <a:pt x="48" y="8"/>
                      </a:lnTo>
                      <a:lnTo>
                        <a:pt x="40" y="59"/>
                      </a:lnTo>
                      <a:lnTo>
                        <a:pt x="32" y="113"/>
                      </a:lnTo>
                      <a:lnTo>
                        <a:pt x="25" y="168"/>
                      </a:lnTo>
                      <a:lnTo>
                        <a:pt x="19" y="222"/>
                      </a:lnTo>
                      <a:lnTo>
                        <a:pt x="15" y="278"/>
                      </a:lnTo>
                      <a:lnTo>
                        <a:pt x="10" y="334"/>
                      </a:lnTo>
                      <a:lnTo>
                        <a:pt x="6" y="392"/>
                      </a:lnTo>
                      <a:lnTo>
                        <a:pt x="5" y="451"/>
                      </a:lnTo>
                      <a:lnTo>
                        <a:pt x="3" y="509"/>
                      </a:lnTo>
                      <a:lnTo>
                        <a:pt x="2" y="567"/>
                      </a:lnTo>
                      <a:lnTo>
                        <a:pt x="0" y="628"/>
                      </a:lnTo>
                      <a:lnTo>
                        <a:pt x="0" y="749"/>
                      </a:lnTo>
                      <a:lnTo>
                        <a:pt x="2" y="810"/>
                      </a:lnTo>
                      <a:lnTo>
                        <a:pt x="3" y="871"/>
                      </a:lnTo>
                      <a:lnTo>
                        <a:pt x="5" y="934"/>
                      </a:lnTo>
                      <a:lnTo>
                        <a:pt x="6" y="995"/>
                      </a:lnTo>
                      <a:lnTo>
                        <a:pt x="10" y="1057"/>
                      </a:lnTo>
                      <a:lnTo>
                        <a:pt x="13" y="1120"/>
                      </a:lnTo>
                      <a:lnTo>
                        <a:pt x="16" y="1182"/>
                      </a:lnTo>
                      <a:lnTo>
                        <a:pt x="21" y="1245"/>
                      </a:lnTo>
                      <a:lnTo>
                        <a:pt x="25" y="1307"/>
                      </a:lnTo>
                      <a:lnTo>
                        <a:pt x="29" y="1370"/>
                      </a:lnTo>
                      <a:lnTo>
                        <a:pt x="34" y="1433"/>
                      </a:lnTo>
                      <a:lnTo>
                        <a:pt x="40" y="1497"/>
                      </a:lnTo>
                      <a:lnTo>
                        <a:pt x="44" y="1559"/>
                      </a:lnTo>
                      <a:lnTo>
                        <a:pt x="50" y="1622"/>
                      </a:lnTo>
                      <a:lnTo>
                        <a:pt x="56" y="1684"/>
                      </a:lnTo>
                      <a:lnTo>
                        <a:pt x="60" y="1747"/>
                      </a:lnTo>
                      <a:lnTo>
                        <a:pt x="67" y="1808"/>
                      </a:lnTo>
                      <a:lnTo>
                        <a:pt x="72" y="1870"/>
                      </a:lnTo>
                      <a:lnTo>
                        <a:pt x="79" y="1930"/>
                      </a:lnTo>
                      <a:lnTo>
                        <a:pt x="101" y="1927"/>
                      </a:lnTo>
                      <a:lnTo>
                        <a:pt x="95" y="1867"/>
                      </a:lnTo>
                      <a:lnTo>
                        <a:pt x="89" y="1806"/>
                      </a:lnTo>
                      <a:lnTo>
                        <a:pt x="83" y="1744"/>
                      </a:lnTo>
                      <a:lnTo>
                        <a:pt x="79" y="1681"/>
                      </a:lnTo>
                      <a:lnTo>
                        <a:pt x="73" y="1619"/>
                      </a:lnTo>
                      <a:lnTo>
                        <a:pt x="67" y="1556"/>
                      </a:lnTo>
                      <a:lnTo>
                        <a:pt x="63" y="1494"/>
                      </a:lnTo>
                      <a:lnTo>
                        <a:pt x="57" y="1433"/>
                      </a:lnTo>
                      <a:lnTo>
                        <a:pt x="53" y="1369"/>
                      </a:lnTo>
                      <a:lnTo>
                        <a:pt x="48" y="1306"/>
                      </a:lnTo>
                      <a:lnTo>
                        <a:pt x="44" y="1243"/>
                      </a:lnTo>
                      <a:lnTo>
                        <a:pt x="40" y="1181"/>
                      </a:lnTo>
                      <a:lnTo>
                        <a:pt x="35" y="1118"/>
                      </a:lnTo>
                      <a:lnTo>
                        <a:pt x="34" y="1056"/>
                      </a:lnTo>
                      <a:lnTo>
                        <a:pt x="29" y="993"/>
                      </a:lnTo>
                      <a:lnTo>
                        <a:pt x="28" y="932"/>
                      </a:lnTo>
                      <a:lnTo>
                        <a:pt x="26" y="870"/>
                      </a:lnTo>
                      <a:lnTo>
                        <a:pt x="25" y="810"/>
                      </a:lnTo>
                      <a:lnTo>
                        <a:pt x="24" y="749"/>
                      </a:lnTo>
                      <a:lnTo>
                        <a:pt x="24" y="567"/>
                      </a:lnTo>
                      <a:lnTo>
                        <a:pt x="26" y="509"/>
                      </a:lnTo>
                      <a:lnTo>
                        <a:pt x="28" y="451"/>
                      </a:lnTo>
                      <a:lnTo>
                        <a:pt x="29" y="394"/>
                      </a:lnTo>
                      <a:lnTo>
                        <a:pt x="34" y="336"/>
                      </a:lnTo>
                      <a:lnTo>
                        <a:pt x="38" y="280"/>
                      </a:lnTo>
                      <a:lnTo>
                        <a:pt x="42" y="225"/>
                      </a:lnTo>
                      <a:lnTo>
                        <a:pt x="48" y="170"/>
                      </a:lnTo>
                      <a:lnTo>
                        <a:pt x="54" y="116"/>
                      </a:lnTo>
                      <a:lnTo>
                        <a:pt x="63" y="64"/>
                      </a:lnTo>
                      <a:lnTo>
                        <a:pt x="70" y="11"/>
                      </a:lnTo>
                      <a:lnTo>
                        <a:pt x="53" y="19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0" name="Freeform 97"/>
                <p:cNvSpPr>
                  <a:spLocks/>
                </p:cNvSpPr>
                <p:nvPr/>
              </p:nvSpPr>
              <p:spPr bwMode="auto">
                <a:xfrm>
                  <a:off x="5190" y="2747"/>
                  <a:ext cx="8" cy="5"/>
                </a:xfrm>
                <a:custGeom>
                  <a:avLst/>
                  <a:gdLst>
                    <a:gd name="T0" fmla="*/ 24 w 24"/>
                    <a:gd name="T1" fmla="*/ 9 h 15"/>
                    <a:gd name="T2" fmla="*/ 22 w 24"/>
                    <a:gd name="T3" fmla="*/ 3 h 15"/>
                    <a:gd name="T4" fmla="*/ 18 w 24"/>
                    <a:gd name="T5" fmla="*/ 0 h 15"/>
                    <a:gd name="T6" fmla="*/ 14 w 24"/>
                    <a:gd name="T7" fmla="*/ 0 h 15"/>
                    <a:gd name="T8" fmla="*/ 9 w 24"/>
                    <a:gd name="T9" fmla="*/ 0 h 15"/>
                    <a:gd name="T10" fmla="*/ 5 w 24"/>
                    <a:gd name="T11" fmla="*/ 3 h 15"/>
                    <a:gd name="T12" fmla="*/ 2 w 24"/>
                    <a:gd name="T13" fmla="*/ 6 h 15"/>
                    <a:gd name="T14" fmla="*/ 0 w 24"/>
                    <a:gd name="T15" fmla="*/ 10 h 15"/>
                    <a:gd name="T16" fmla="*/ 2 w 24"/>
                    <a:gd name="T17" fmla="*/ 15 h 15"/>
                    <a:gd name="T18" fmla="*/ 24 w 24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5">
                      <a:moveTo>
                        <a:pt x="24" y="9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1" name="Freeform 98"/>
                <p:cNvSpPr>
                  <a:spLocks/>
                </p:cNvSpPr>
                <p:nvPr/>
              </p:nvSpPr>
              <p:spPr bwMode="auto">
                <a:xfrm>
                  <a:off x="5190" y="2750"/>
                  <a:ext cx="22" cy="77"/>
                </a:xfrm>
                <a:custGeom>
                  <a:avLst/>
                  <a:gdLst>
                    <a:gd name="T0" fmla="*/ 60 w 65"/>
                    <a:gd name="T1" fmla="*/ 230 h 230"/>
                    <a:gd name="T2" fmla="*/ 65 w 65"/>
                    <a:gd name="T3" fmla="*/ 216 h 230"/>
                    <a:gd name="T4" fmla="*/ 62 w 65"/>
                    <a:gd name="T5" fmla="*/ 205 h 230"/>
                    <a:gd name="T6" fmla="*/ 60 w 65"/>
                    <a:gd name="T7" fmla="*/ 190 h 230"/>
                    <a:gd name="T8" fmla="*/ 58 w 65"/>
                    <a:gd name="T9" fmla="*/ 177 h 230"/>
                    <a:gd name="T10" fmla="*/ 57 w 65"/>
                    <a:gd name="T11" fmla="*/ 164 h 230"/>
                    <a:gd name="T12" fmla="*/ 54 w 65"/>
                    <a:gd name="T13" fmla="*/ 152 h 230"/>
                    <a:gd name="T14" fmla="*/ 52 w 65"/>
                    <a:gd name="T15" fmla="*/ 138 h 230"/>
                    <a:gd name="T16" fmla="*/ 51 w 65"/>
                    <a:gd name="T17" fmla="*/ 126 h 230"/>
                    <a:gd name="T18" fmla="*/ 48 w 65"/>
                    <a:gd name="T19" fmla="*/ 113 h 230"/>
                    <a:gd name="T20" fmla="*/ 45 w 65"/>
                    <a:gd name="T21" fmla="*/ 99 h 230"/>
                    <a:gd name="T22" fmla="*/ 42 w 65"/>
                    <a:gd name="T23" fmla="*/ 86 h 230"/>
                    <a:gd name="T24" fmla="*/ 41 w 65"/>
                    <a:gd name="T25" fmla="*/ 71 h 230"/>
                    <a:gd name="T26" fmla="*/ 38 w 65"/>
                    <a:gd name="T27" fmla="*/ 58 h 230"/>
                    <a:gd name="T28" fmla="*/ 35 w 65"/>
                    <a:gd name="T29" fmla="*/ 43 h 230"/>
                    <a:gd name="T30" fmla="*/ 30 w 65"/>
                    <a:gd name="T31" fmla="*/ 29 h 230"/>
                    <a:gd name="T32" fmla="*/ 26 w 65"/>
                    <a:gd name="T33" fmla="*/ 14 h 230"/>
                    <a:gd name="T34" fmla="*/ 22 w 65"/>
                    <a:gd name="T35" fmla="*/ 0 h 230"/>
                    <a:gd name="T36" fmla="*/ 0 w 65"/>
                    <a:gd name="T37" fmla="*/ 6 h 230"/>
                    <a:gd name="T38" fmla="*/ 4 w 65"/>
                    <a:gd name="T39" fmla="*/ 20 h 230"/>
                    <a:gd name="T40" fmla="*/ 7 w 65"/>
                    <a:gd name="T41" fmla="*/ 35 h 230"/>
                    <a:gd name="T42" fmla="*/ 12 w 65"/>
                    <a:gd name="T43" fmla="*/ 49 h 230"/>
                    <a:gd name="T44" fmla="*/ 14 w 65"/>
                    <a:gd name="T45" fmla="*/ 62 h 230"/>
                    <a:gd name="T46" fmla="*/ 17 w 65"/>
                    <a:gd name="T47" fmla="*/ 77 h 230"/>
                    <a:gd name="T48" fmla="*/ 20 w 65"/>
                    <a:gd name="T49" fmla="*/ 90 h 230"/>
                    <a:gd name="T50" fmla="*/ 22 w 65"/>
                    <a:gd name="T51" fmla="*/ 103 h 230"/>
                    <a:gd name="T52" fmla="*/ 25 w 65"/>
                    <a:gd name="T53" fmla="*/ 116 h 230"/>
                    <a:gd name="T54" fmla="*/ 28 w 65"/>
                    <a:gd name="T55" fmla="*/ 129 h 230"/>
                    <a:gd name="T56" fmla="*/ 29 w 65"/>
                    <a:gd name="T57" fmla="*/ 142 h 230"/>
                    <a:gd name="T58" fmla="*/ 30 w 65"/>
                    <a:gd name="T59" fmla="*/ 155 h 230"/>
                    <a:gd name="T60" fmla="*/ 33 w 65"/>
                    <a:gd name="T61" fmla="*/ 168 h 230"/>
                    <a:gd name="T62" fmla="*/ 35 w 65"/>
                    <a:gd name="T63" fmla="*/ 182 h 230"/>
                    <a:gd name="T64" fmla="*/ 38 w 65"/>
                    <a:gd name="T65" fmla="*/ 195 h 230"/>
                    <a:gd name="T66" fmla="*/ 39 w 65"/>
                    <a:gd name="T67" fmla="*/ 208 h 230"/>
                    <a:gd name="T68" fmla="*/ 42 w 65"/>
                    <a:gd name="T69" fmla="*/ 222 h 230"/>
                    <a:gd name="T70" fmla="*/ 48 w 65"/>
                    <a:gd name="T71" fmla="*/ 209 h 230"/>
                    <a:gd name="T72" fmla="*/ 60 w 65"/>
                    <a:gd name="T73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5" h="230">
                      <a:moveTo>
                        <a:pt x="60" y="230"/>
                      </a:moveTo>
                      <a:lnTo>
                        <a:pt x="65" y="216"/>
                      </a:lnTo>
                      <a:lnTo>
                        <a:pt x="62" y="205"/>
                      </a:lnTo>
                      <a:lnTo>
                        <a:pt x="60" y="190"/>
                      </a:lnTo>
                      <a:lnTo>
                        <a:pt x="58" y="177"/>
                      </a:lnTo>
                      <a:lnTo>
                        <a:pt x="57" y="164"/>
                      </a:lnTo>
                      <a:lnTo>
                        <a:pt x="54" y="152"/>
                      </a:lnTo>
                      <a:lnTo>
                        <a:pt x="52" y="138"/>
                      </a:lnTo>
                      <a:lnTo>
                        <a:pt x="51" y="126"/>
                      </a:lnTo>
                      <a:lnTo>
                        <a:pt x="48" y="113"/>
                      </a:lnTo>
                      <a:lnTo>
                        <a:pt x="45" y="99"/>
                      </a:lnTo>
                      <a:lnTo>
                        <a:pt x="42" y="86"/>
                      </a:lnTo>
                      <a:lnTo>
                        <a:pt x="41" y="71"/>
                      </a:lnTo>
                      <a:lnTo>
                        <a:pt x="38" y="58"/>
                      </a:lnTo>
                      <a:lnTo>
                        <a:pt x="35" y="43"/>
                      </a:lnTo>
                      <a:lnTo>
                        <a:pt x="30" y="29"/>
                      </a:lnTo>
                      <a:lnTo>
                        <a:pt x="26" y="14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4" y="20"/>
                      </a:lnTo>
                      <a:lnTo>
                        <a:pt x="7" y="35"/>
                      </a:lnTo>
                      <a:lnTo>
                        <a:pt x="12" y="49"/>
                      </a:lnTo>
                      <a:lnTo>
                        <a:pt x="14" y="62"/>
                      </a:lnTo>
                      <a:lnTo>
                        <a:pt x="17" y="77"/>
                      </a:lnTo>
                      <a:lnTo>
                        <a:pt x="20" y="90"/>
                      </a:lnTo>
                      <a:lnTo>
                        <a:pt x="22" y="103"/>
                      </a:lnTo>
                      <a:lnTo>
                        <a:pt x="25" y="116"/>
                      </a:lnTo>
                      <a:lnTo>
                        <a:pt x="28" y="129"/>
                      </a:lnTo>
                      <a:lnTo>
                        <a:pt x="29" y="142"/>
                      </a:lnTo>
                      <a:lnTo>
                        <a:pt x="30" y="155"/>
                      </a:lnTo>
                      <a:lnTo>
                        <a:pt x="33" y="168"/>
                      </a:lnTo>
                      <a:lnTo>
                        <a:pt x="35" y="182"/>
                      </a:lnTo>
                      <a:lnTo>
                        <a:pt x="38" y="195"/>
                      </a:lnTo>
                      <a:lnTo>
                        <a:pt x="39" y="208"/>
                      </a:lnTo>
                      <a:lnTo>
                        <a:pt x="42" y="222"/>
                      </a:lnTo>
                      <a:lnTo>
                        <a:pt x="48" y="209"/>
                      </a:lnTo>
                      <a:lnTo>
                        <a:pt x="6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2" name="Freeform 99"/>
                <p:cNvSpPr>
                  <a:spLocks/>
                </p:cNvSpPr>
                <p:nvPr/>
              </p:nvSpPr>
              <p:spPr bwMode="auto">
                <a:xfrm>
                  <a:off x="5180" y="2820"/>
                  <a:ext cx="30" cy="23"/>
                </a:xfrm>
                <a:custGeom>
                  <a:avLst/>
                  <a:gdLst>
                    <a:gd name="T0" fmla="*/ 12 w 92"/>
                    <a:gd name="T1" fmla="*/ 50 h 70"/>
                    <a:gd name="T2" fmla="*/ 12 w 92"/>
                    <a:gd name="T3" fmla="*/ 70 h 70"/>
                    <a:gd name="T4" fmla="*/ 22 w 92"/>
                    <a:gd name="T5" fmla="*/ 64 h 70"/>
                    <a:gd name="T6" fmla="*/ 32 w 92"/>
                    <a:gd name="T7" fmla="*/ 57 h 70"/>
                    <a:gd name="T8" fmla="*/ 42 w 92"/>
                    <a:gd name="T9" fmla="*/ 51 h 70"/>
                    <a:gd name="T10" fmla="*/ 52 w 92"/>
                    <a:gd name="T11" fmla="*/ 45 h 70"/>
                    <a:gd name="T12" fmla="*/ 62 w 92"/>
                    <a:gd name="T13" fmla="*/ 39 h 70"/>
                    <a:gd name="T14" fmla="*/ 71 w 92"/>
                    <a:gd name="T15" fmla="*/ 32 h 70"/>
                    <a:gd name="T16" fmla="*/ 83 w 92"/>
                    <a:gd name="T17" fmla="*/ 26 h 70"/>
                    <a:gd name="T18" fmla="*/ 92 w 92"/>
                    <a:gd name="T19" fmla="*/ 21 h 70"/>
                    <a:gd name="T20" fmla="*/ 80 w 92"/>
                    <a:gd name="T21" fmla="*/ 0 h 70"/>
                    <a:gd name="T22" fmla="*/ 70 w 92"/>
                    <a:gd name="T23" fmla="*/ 6 h 70"/>
                    <a:gd name="T24" fmla="*/ 60 w 92"/>
                    <a:gd name="T25" fmla="*/ 13 h 70"/>
                    <a:gd name="T26" fmla="*/ 51 w 92"/>
                    <a:gd name="T27" fmla="*/ 19 h 70"/>
                    <a:gd name="T28" fmla="*/ 39 w 92"/>
                    <a:gd name="T29" fmla="*/ 25 h 70"/>
                    <a:gd name="T30" fmla="*/ 30 w 92"/>
                    <a:gd name="T31" fmla="*/ 31 h 70"/>
                    <a:gd name="T32" fmla="*/ 20 w 92"/>
                    <a:gd name="T33" fmla="*/ 38 h 70"/>
                    <a:gd name="T34" fmla="*/ 10 w 92"/>
                    <a:gd name="T35" fmla="*/ 44 h 70"/>
                    <a:gd name="T36" fmla="*/ 0 w 92"/>
                    <a:gd name="T37" fmla="*/ 50 h 70"/>
                    <a:gd name="T38" fmla="*/ 0 w 92"/>
                    <a:gd name="T39" fmla="*/ 70 h 70"/>
                    <a:gd name="T40" fmla="*/ 12 w 92"/>
                    <a:gd name="T41" fmla="*/ 5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70">
                      <a:moveTo>
                        <a:pt x="12" y="50"/>
                      </a:moveTo>
                      <a:lnTo>
                        <a:pt x="12" y="70"/>
                      </a:lnTo>
                      <a:lnTo>
                        <a:pt x="22" y="64"/>
                      </a:lnTo>
                      <a:lnTo>
                        <a:pt x="32" y="57"/>
                      </a:lnTo>
                      <a:lnTo>
                        <a:pt x="42" y="51"/>
                      </a:lnTo>
                      <a:lnTo>
                        <a:pt x="52" y="45"/>
                      </a:lnTo>
                      <a:lnTo>
                        <a:pt x="62" y="39"/>
                      </a:lnTo>
                      <a:lnTo>
                        <a:pt x="71" y="32"/>
                      </a:lnTo>
                      <a:lnTo>
                        <a:pt x="83" y="26"/>
                      </a:lnTo>
                      <a:lnTo>
                        <a:pt x="92" y="21"/>
                      </a:lnTo>
                      <a:lnTo>
                        <a:pt x="80" y="0"/>
                      </a:lnTo>
                      <a:lnTo>
                        <a:pt x="70" y="6"/>
                      </a:lnTo>
                      <a:lnTo>
                        <a:pt x="60" y="13"/>
                      </a:lnTo>
                      <a:lnTo>
                        <a:pt x="51" y="19"/>
                      </a:lnTo>
                      <a:lnTo>
                        <a:pt x="39" y="25"/>
                      </a:lnTo>
                      <a:lnTo>
                        <a:pt x="30" y="31"/>
                      </a:lnTo>
                      <a:lnTo>
                        <a:pt x="20" y="38"/>
                      </a:lnTo>
                      <a:lnTo>
                        <a:pt x="10" y="44"/>
                      </a:lnTo>
                      <a:lnTo>
                        <a:pt x="0" y="50"/>
                      </a:lnTo>
                      <a:lnTo>
                        <a:pt x="0" y="70"/>
                      </a:lnTo>
                      <a:lnTo>
                        <a:pt x="1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3" name="Freeform 100"/>
                <p:cNvSpPr>
                  <a:spLocks/>
                </p:cNvSpPr>
                <p:nvPr/>
              </p:nvSpPr>
              <p:spPr bwMode="auto">
                <a:xfrm>
                  <a:off x="5180" y="2836"/>
                  <a:ext cx="30" cy="22"/>
                </a:xfrm>
                <a:custGeom>
                  <a:avLst/>
                  <a:gdLst>
                    <a:gd name="T0" fmla="*/ 92 w 92"/>
                    <a:gd name="T1" fmla="*/ 56 h 64"/>
                    <a:gd name="T2" fmla="*/ 86 w 92"/>
                    <a:gd name="T3" fmla="*/ 43 h 64"/>
                    <a:gd name="T4" fmla="*/ 77 w 92"/>
                    <a:gd name="T5" fmla="*/ 37 h 64"/>
                    <a:gd name="T6" fmla="*/ 68 w 92"/>
                    <a:gd name="T7" fmla="*/ 32 h 64"/>
                    <a:gd name="T8" fmla="*/ 58 w 92"/>
                    <a:gd name="T9" fmla="*/ 26 h 64"/>
                    <a:gd name="T10" fmla="*/ 49 w 92"/>
                    <a:gd name="T11" fmla="*/ 21 h 64"/>
                    <a:gd name="T12" fmla="*/ 39 w 92"/>
                    <a:gd name="T13" fmla="*/ 16 h 64"/>
                    <a:gd name="T14" fmla="*/ 30 w 92"/>
                    <a:gd name="T15" fmla="*/ 10 h 64"/>
                    <a:gd name="T16" fmla="*/ 22 w 92"/>
                    <a:gd name="T17" fmla="*/ 5 h 64"/>
                    <a:gd name="T18" fmla="*/ 12 w 92"/>
                    <a:gd name="T19" fmla="*/ 0 h 64"/>
                    <a:gd name="T20" fmla="*/ 0 w 92"/>
                    <a:gd name="T21" fmla="*/ 20 h 64"/>
                    <a:gd name="T22" fmla="*/ 9 w 92"/>
                    <a:gd name="T23" fmla="*/ 26 h 64"/>
                    <a:gd name="T24" fmla="*/ 19 w 92"/>
                    <a:gd name="T25" fmla="*/ 30 h 64"/>
                    <a:gd name="T26" fmla="*/ 28 w 92"/>
                    <a:gd name="T27" fmla="*/ 36 h 64"/>
                    <a:gd name="T28" fmla="*/ 36 w 92"/>
                    <a:gd name="T29" fmla="*/ 42 h 64"/>
                    <a:gd name="T30" fmla="*/ 46 w 92"/>
                    <a:gd name="T31" fmla="*/ 48 h 64"/>
                    <a:gd name="T32" fmla="*/ 55 w 92"/>
                    <a:gd name="T33" fmla="*/ 53 h 64"/>
                    <a:gd name="T34" fmla="*/ 65 w 92"/>
                    <a:gd name="T35" fmla="*/ 58 h 64"/>
                    <a:gd name="T36" fmla="*/ 74 w 92"/>
                    <a:gd name="T37" fmla="*/ 64 h 64"/>
                    <a:gd name="T38" fmla="*/ 68 w 92"/>
                    <a:gd name="T39" fmla="*/ 51 h 64"/>
                    <a:gd name="T40" fmla="*/ 92 w 92"/>
                    <a:gd name="T41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64">
                      <a:moveTo>
                        <a:pt x="92" y="56"/>
                      </a:moveTo>
                      <a:lnTo>
                        <a:pt x="86" y="43"/>
                      </a:lnTo>
                      <a:lnTo>
                        <a:pt x="77" y="37"/>
                      </a:lnTo>
                      <a:lnTo>
                        <a:pt x="68" y="32"/>
                      </a:lnTo>
                      <a:lnTo>
                        <a:pt x="58" y="26"/>
                      </a:lnTo>
                      <a:lnTo>
                        <a:pt x="49" y="21"/>
                      </a:lnTo>
                      <a:lnTo>
                        <a:pt x="39" y="16"/>
                      </a:lnTo>
                      <a:lnTo>
                        <a:pt x="30" y="10"/>
                      </a:lnTo>
                      <a:lnTo>
                        <a:pt x="22" y="5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9" y="26"/>
                      </a:lnTo>
                      <a:lnTo>
                        <a:pt x="19" y="30"/>
                      </a:lnTo>
                      <a:lnTo>
                        <a:pt x="28" y="36"/>
                      </a:lnTo>
                      <a:lnTo>
                        <a:pt x="36" y="42"/>
                      </a:lnTo>
                      <a:lnTo>
                        <a:pt x="46" y="48"/>
                      </a:lnTo>
                      <a:lnTo>
                        <a:pt x="55" y="53"/>
                      </a:lnTo>
                      <a:lnTo>
                        <a:pt x="65" y="58"/>
                      </a:lnTo>
                      <a:lnTo>
                        <a:pt x="74" y="64"/>
                      </a:lnTo>
                      <a:lnTo>
                        <a:pt x="68" y="51"/>
                      </a:lnTo>
                      <a:lnTo>
                        <a:pt x="92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4" name="Freeform 101"/>
                <p:cNvSpPr>
                  <a:spLocks/>
                </p:cNvSpPr>
                <p:nvPr/>
              </p:nvSpPr>
              <p:spPr bwMode="auto">
                <a:xfrm>
                  <a:off x="5168" y="2853"/>
                  <a:ext cx="42" cy="185"/>
                </a:xfrm>
                <a:custGeom>
                  <a:avLst/>
                  <a:gdLst>
                    <a:gd name="T0" fmla="*/ 26 w 128"/>
                    <a:gd name="T1" fmla="*/ 539 h 555"/>
                    <a:gd name="T2" fmla="*/ 33 w 128"/>
                    <a:gd name="T3" fmla="*/ 504 h 555"/>
                    <a:gd name="T4" fmla="*/ 39 w 128"/>
                    <a:gd name="T5" fmla="*/ 469 h 555"/>
                    <a:gd name="T6" fmla="*/ 45 w 128"/>
                    <a:gd name="T7" fmla="*/ 435 h 555"/>
                    <a:gd name="T8" fmla="*/ 52 w 128"/>
                    <a:gd name="T9" fmla="*/ 401 h 555"/>
                    <a:gd name="T10" fmla="*/ 59 w 128"/>
                    <a:gd name="T11" fmla="*/ 366 h 555"/>
                    <a:gd name="T12" fmla="*/ 65 w 128"/>
                    <a:gd name="T13" fmla="*/ 331 h 555"/>
                    <a:gd name="T14" fmla="*/ 72 w 128"/>
                    <a:gd name="T15" fmla="*/ 298 h 555"/>
                    <a:gd name="T16" fmla="*/ 78 w 128"/>
                    <a:gd name="T17" fmla="*/ 263 h 555"/>
                    <a:gd name="T18" fmla="*/ 85 w 128"/>
                    <a:gd name="T19" fmla="*/ 228 h 555"/>
                    <a:gd name="T20" fmla="*/ 91 w 128"/>
                    <a:gd name="T21" fmla="*/ 195 h 555"/>
                    <a:gd name="T22" fmla="*/ 98 w 128"/>
                    <a:gd name="T23" fmla="*/ 160 h 555"/>
                    <a:gd name="T24" fmla="*/ 104 w 128"/>
                    <a:gd name="T25" fmla="*/ 126 h 555"/>
                    <a:gd name="T26" fmla="*/ 110 w 128"/>
                    <a:gd name="T27" fmla="*/ 91 h 555"/>
                    <a:gd name="T28" fmla="*/ 117 w 128"/>
                    <a:gd name="T29" fmla="*/ 56 h 555"/>
                    <a:gd name="T30" fmla="*/ 125 w 128"/>
                    <a:gd name="T31" fmla="*/ 21 h 555"/>
                    <a:gd name="T32" fmla="*/ 104 w 128"/>
                    <a:gd name="T33" fmla="*/ 0 h 555"/>
                    <a:gd name="T34" fmla="*/ 97 w 128"/>
                    <a:gd name="T35" fmla="*/ 34 h 555"/>
                    <a:gd name="T36" fmla="*/ 91 w 128"/>
                    <a:gd name="T37" fmla="*/ 68 h 555"/>
                    <a:gd name="T38" fmla="*/ 85 w 128"/>
                    <a:gd name="T39" fmla="*/ 103 h 555"/>
                    <a:gd name="T40" fmla="*/ 78 w 128"/>
                    <a:gd name="T41" fmla="*/ 138 h 555"/>
                    <a:gd name="T42" fmla="*/ 72 w 128"/>
                    <a:gd name="T43" fmla="*/ 173 h 555"/>
                    <a:gd name="T44" fmla="*/ 65 w 128"/>
                    <a:gd name="T45" fmla="*/ 206 h 555"/>
                    <a:gd name="T46" fmla="*/ 59 w 128"/>
                    <a:gd name="T47" fmla="*/ 241 h 555"/>
                    <a:gd name="T48" fmla="*/ 52 w 128"/>
                    <a:gd name="T49" fmla="*/ 276 h 555"/>
                    <a:gd name="T50" fmla="*/ 45 w 128"/>
                    <a:gd name="T51" fmla="*/ 311 h 555"/>
                    <a:gd name="T52" fmla="*/ 39 w 128"/>
                    <a:gd name="T53" fmla="*/ 344 h 555"/>
                    <a:gd name="T54" fmla="*/ 33 w 128"/>
                    <a:gd name="T55" fmla="*/ 379 h 555"/>
                    <a:gd name="T56" fmla="*/ 26 w 128"/>
                    <a:gd name="T57" fmla="*/ 413 h 555"/>
                    <a:gd name="T58" fmla="*/ 20 w 128"/>
                    <a:gd name="T59" fmla="*/ 448 h 555"/>
                    <a:gd name="T60" fmla="*/ 13 w 128"/>
                    <a:gd name="T61" fmla="*/ 483 h 555"/>
                    <a:gd name="T62" fmla="*/ 7 w 128"/>
                    <a:gd name="T63" fmla="*/ 517 h 555"/>
                    <a:gd name="T64" fmla="*/ 0 w 128"/>
                    <a:gd name="T65" fmla="*/ 551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8" h="555">
                      <a:moveTo>
                        <a:pt x="23" y="555"/>
                      </a:moveTo>
                      <a:lnTo>
                        <a:pt x="26" y="539"/>
                      </a:lnTo>
                      <a:lnTo>
                        <a:pt x="29" y="522"/>
                      </a:lnTo>
                      <a:lnTo>
                        <a:pt x="33" y="504"/>
                      </a:lnTo>
                      <a:lnTo>
                        <a:pt x="36" y="488"/>
                      </a:lnTo>
                      <a:lnTo>
                        <a:pt x="39" y="469"/>
                      </a:lnTo>
                      <a:lnTo>
                        <a:pt x="43" y="452"/>
                      </a:lnTo>
                      <a:lnTo>
                        <a:pt x="45" y="435"/>
                      </a:lnTo>
                      <a:lnTo>
                        <a:pt x="49" y="419"/>
                      </a:lnTo>
                      <a:lnTo>
                        <a:pt x="52" y="401"/>
                      </a:lnTo>
                      <a:lnTo>
                        <a:pt x="55" y="384"/>
                      </a:lnTo>
                      <a:lnTo>
                        <a:pt x="59" y="366"/>
                      </a:lnTo>
                      <a:lnTo>
                        <a:pt x="62" y="350"/>
                      </a:lnTo>
                      <a:lnTo>
                        <a:pt x="65" y="331"/>
                      </a:lnTo>
                      <a:lnTo>
                        <a:pt x="68" y="314"/>
                      </a:lnTo>
                      <a:lnTo>
                        <a:pt x="72" y="298"/>
                      </a:lnTo>
                      <a:lnTo>
                        <a:pt x="75" y="280"/>
                      </a:lnTo>
                      <a:lnTo>
                        <a:pt x="78" y="263"/>
                      </a:lnTo>
                      <a:lnTo>
                        <a:pt x="82" y="245"/>
                      </a:lnTo>
                      <a:lnTo>
                        <a:pt x="85" y="228"/>
                      </a:lnTo>
                      <a:lnTo>
                        <a:pt x="88" y="211"/>
                      </a:lnTo>
                      <a:lnTo>
                        <a:pt x="91" y="195"/>
                      </a:lnTo>
                      <a:lnTo>
                        <a:pt x="94" y="177"/>
                      </a:lnTo>
                      <a:lnTo>
                        <a:pt x="98" y="160"/>
                      </a:lnTo>
                      <a:lnTo>
                        <a:pt x="101" y="142"/>
                      </a:lnTo>
                      <a:lnTo>
                        <a:pt x="104" y="126"/>
                      </a:lnTo>
                      <a:lnTo>
                        <a:pt x="107" y="107"/>
                      </a:lnTo>
                      <a:lnTo>
                        <a:pt x="110" y="91"/>
                      </a:lnTo>
                      <a:lnTo>
                        <a:pt x="114" y="74"/>
                      </a:lnTo>
                      <a:lnTo>
                        <a:pt x="117" y="56"/>
                      </a:lnTo>
                      <a:lnTo>
                        <a:pt x="120" y="39"/>
                      </a:lnTo>
                      <a:lnTo>
                        <a:pt x="125" y="21"/>
                      </a:lnTo>
                      <a:lnTo>
                        <a:pt x="128" y="5"/>
                      </a:lnTo>
                      <a:lnTo>
                        <a:pt x="104" y="0"/>
                      </a:lnTo>
                      <a:lnTo>
                        <a:pt x="101" y="17"/>
                      </a:lnTo>
                      <a:lnTo>
                        <a:pt x="97" y="34"/>
                      </a:lnTo>
                      <a:lnTo>
                        <a:pt x="94" y="52"/>
                      </a:lnTo>
                      <a:lnTo>
                        <a:pt x="91" y="68"/>
                      </a:lnTo>
                      <a:lnTo>
                        <a:pt x="88" y="87"/>
                      </a:lnTo>
                      <a:lnTo>
                        <a:pt x="85" y="103"/>
                      </a:lnTo>
                      <a:lnTo>
                        <a:pt x="81" y="120"/>
                      </a:lnTo>
                      <a:lnTo>
                        <a:pt x="78" y="138"/>
                      </a:lnTo>
                      <a:lnTo>
                        <a:pt x="75" y="155"/>
                      </a:lnTo>
                      <a:lnTo>
                        <a:pt x="72" y="173"/>
                      </a:lnTo>
                      <a:lnTo>
                        <a:pt x="68" y="190"/>
                      </a:lnTo>
                      <a:lnTo>
                        <a:pt x="65" y="206"/>
                      </a:lnTo>
                      <a:lnTo>
                        <a:pt x="62" y="224"/>
                      </a:lnTo>
                      <a:lnTo>
                        <a:pt x="59" y="241"/>
                      </a:lnTo>
                      <a:lnTo>
                        <a:pt x="55" y="259"/>
                      </a:lnTo>
                      <a:lnTo>
                        <a:pt x="52" y="276"/>
                      </a:lnTo>
                      <a:lnTo>
                        <a:pt x="49" y="292"/>
                      </a:lnTo>
                      <a:lnTo>
                        <a:pt x="45" y="311"/>
                      </a:lnTo>
                      <a:lnTo>
                        <a:pt x="43" y="327"/>
                      </a:lnTo>
                      <a:lnTo>
                        <a:pt x="39" y="344"/>
                      </a:lnTo>
                      <a:lnTo>
                        <a:pt x="36" y="362"/>
                      </a:lnTo>
                      <a:lnTo>
                        <a:pt x="33" y="379"/>
                      </a:lnTo>
                      <a:lnTo>
                        <a:pt x="29" y="397"/>
                      </a:lnTo>
                      <a:lnTo>
                        <a:pt x="26" y="413"/>
                      </a:lnTo>
                      <a:lnTo>
                        <a:pt x="23" y="432"/>
                      </a:lnTo>
                      <a:lnTo>
                        <a:pt x="20" y="448"/>
                      </a:lnTo>
                      <a:lnTo>
                        <a:pt x="16" y="465"/>
                      </a:lnTo>
                      <a:lnTo>
                        <a:pt x="13" y="483"/>
                      </a:lnTo>
                      <a:lnTo>
                        <a:pt x="10" y="500"/>
                      </a:lnTo>
                      <a:lnTo>
                        <a:pt x="7" y="517"/>
                      </a:lnTo>
                      <a:lnTo>
                        <a:pt x="3" y="533"/>
                      </a:lnTo>
                      <a:lnTo>
                        <a:pt x="0" y="551"/>
                      </a:lnTo>
                      <a:lnTo>
                        <a:pt x="23" y="5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5" name="Freeform 102"/>
                <p:cNvSpPr>
                  <a:spLocks/>
                </p:cNvSpPr>
                <p:nvPr/>
              </p:nvSpPr>
              <p:spPr bwMode="auto">
                <a:xfrm>
                  <a:off x="5202" y="2853"/>
                  <a:ext cx="8" cy="5"/>
                </a:xfrm>
                <a:custGeom>
                  <a:avLst/>
                  <a:gdLst>
                    <a:gd name="T0" fmla="*/ 0 w 24"/>
                    <a:gd name="T1" fmla="*/ 0 h 14"/>
                    <a:gd name="T2" fmla="*/ 0 w 24"/>
                    <a:gd name="T3" fmla="*/ 5 h 14"/>
                    <a:gd name="T4" fmla="*/ 2 w 24"/>
                    <a:gd name="T5" fmla="*/ 8 h 14"/>
                    <a:gd name="T6" fmla="*/ 6 w 24"/>
                    <a:gd name="T7" fmla="*/ 11 h 14"/>
                    <a:gd name="T8" fmla="*/ 9 w 24"/>
                    <a:gd name="T9" fmla="*/ 14 h 14"/>
                    <a:gd name="T10" fmla="*/ 13 w 24"/>
                    <a:gd name="T11" fmla="*/ 14 h 14"/>
                    <a:gd name="T12" fmla="*/ 18 w 24"/>
                    <a:gd name="T13" fmla="*/ 13 h 14"/>
                    <a:gd name="T14" fmla="*/ 21 w 24"/>
                    <a:gd name="T15" fmla="*/ 10 h 14"/>
                    <a:gd name="T16" fmla="*/ 24 w 24"/>
                    <a:gd name="T17" fmla="*/ 5 h 14"/>
                    <a:gd name="T18" fmla="*/ 0 w 24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4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9" y="14"/>
                      </a:lnTo>
                      <a:lnTo>
                        <a:pt x="13" y="14"/>
                      </a:lnTo>
                      <a:lnTo>
                        <a:pt x="18" y="13"/>
                      </a:lnTo>
                      <a:lnTo>
                        <a:pt x="21" y="10"/>
                      </a:lnTo>
                      <a:lnTo>
                        <a:pt x="2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6" name="Freeform 103"/>
                <p:cNvSpPr>
                  <a:spLocks/>
                </p:cNvSpPr>
                <p:nvPr/>
              </p:nvSpPr>
              <p:spPr bwMode="auto">
                <a:xfrm>
                  <a:off x="5308" y="3215"/>
                  <a:ext cx="171" cy="205"/>
                </a:xfrm>
                <a:custGeom>
                  <a:avLst/>
                  <a:gdLst>
                    <a:gd name="T0" fmla="*/ 21 w 514"/>
                    <a:gd name="T1" fmla="*/ 21 h 614"/>
                    <a:gd name="T2" fmla="*/ 60 w 514"/>
                    <a:gd name="T3" fmla="*/ 18 h 614"/>
                    <a:gd name="T4" fmla="*/ 99 w 514"/>
                    <a:gd name="T5" fmla="*/ 15 h 614"/>
                    <a:gd name="T6" fmla="*/ 138 w 514"/>
                    <a:gd name="T7" fmla="*/ 12 h 614"/>
                    <a:gd name="T8" fmla="*/ 178 w 514"/>
                    <a:gd name="T9" fmla="*/ 9 h 614"/>
                    <a:gd name="T10" fmla="*/ 217 w 514"/>
                    <a:gd name="T11" fmla="*/ 7 h 614"/>
                    <a:gd name="T12" fmla="*/ 256 w 514"/>
                    <a:gd name="T13" fmla="*/ 5 h 614"/>
                    <a:gd name="T14" fmla="*/ 294 w 514"/>
                    <a:gd name="T15" fmla="*/ 2 h 614"/>
                    <a:gd name="T16" fmla="*/ 333 w 514"/>
                    <a:gd name="T17" fmla="*/ 10 h 614"/>
                    <a:gd name="T18" fmla="*/ 365 w 514"/>
                    <a:gd name="T19" fmla="*/ 39 h 614"/>
                    <a:gd name="T20" fmla="*/ 391 w 514"/>
                    <a:gd name="T21" fmla="*/ 76 h 614"/>
                    <a:gd name="T22" fmla="*/ 415 w 514"/>
                    <a:gd name="T23" fmla="*/ 118 h 614"/>
                    <a:gd name="T24" fmla="*/ 435 w 514"/>
                    <a:gd name="T25" fmla="*/ 165 h 614"/>
                    <a:gd name="T26" fmla="*/ 455 w 514"/>
                    <a:gd name="T27" fmla="*/ 213 h 614"/>
                    <a:gd name="T28" fmla="*/ 476 w 514"/>
                    <a:gd name="T29" fmla="*/ 262 h 614"/>
                    <a:gd name="T30" fmla="*/ 500 w 514"/>
                    <a:gd name="T31" fmla="*/ 309 h 614"/>
                    <a:gd name="T32" fmla="*/ 508 w 514"/>
                    <a:gd name="T33" fmla="*/ 339 h 614"/>
                    <a:gd name="T34" fmla="*/ 496 w 514"/>
                    <a:gd name="T35" fmla="*/ 357 h 614"/>
                    <a:gd name="T36" fmla="*/ 484 w 514"/>
                    <a:gd name="T37" fmla="*/ 371 h 614"/>
                    <a:gd name="T38" fmla="*/ 470 w 514"/>
                    <a:gd name="T39" fmla="*/ 386 h 614"/>
                    <a:gd name="T40" fmla="*/ 455 w 514"/>
                    <a:gd name="T41" fmla="*/ 399 h 614"/>
                    <a:gd name="T42" fmla="*/ 439 w 514"/>
                    <a:gd name="T43" fmla="*/ 409 h 614"/>
                    <a:gd name="T44" fmla="*/ 423 w 514"/>
                    <a:gd name="T45" fmla="*/ 419 h 614"/>
                    <a:gd name="T46" fmla="*/ 406 w 514"/>
                    <a:gd name="T47" fmla="*/ 429 h 614"/>
                    <a:gd name="T48" fmla="*/ 386 w 514"/>
                    <a:gd name="T49" fmla="*/ 439 h 614"/>
                    <a:gd name="T50" fmla="*/ 364 w 514"/>
                    <a:gd name="T51" fmla="*/ 453 h 614"/>
                    <a:gd name="T52" fmla="*/ 346 w 514"/>
                    <a:gd name="T53" fmla="*/ 470 h 614"/>
                    <a:gd name="T54" fmla="*/ 330 w 514"/>
                    <a:gd name="T55" fmla="*/ 489 h 614"/>
                    <a:gd name="T56" fmla="*/ 319 w 514"/>
                    <a:gd name="T57" fmla="*/ 512 h 614"/>
                    <a:gd name="T58" fmla="*/ 310 w 514"/>
                    <a:gd name="T59" fmla="*/ 538 h 614"/>
                    <a:gd name="T60" fmla="*/ 304 w 514"/>
                    <a:gd name="T61" fmla="*/ 566 h 614"/>
                    <a:gd name="T62" fmla="*/ 303 w 514"/>
                    <a:gd name="T63" fmla="*/ 598 h 614"/>
                    <a:gd name="T64" fmla="*/ 278 w 514"/>
                    <a:gd name="T65" fmla="*/ 589 h 614"/>
                    <a:gd name="T66" fmla="*/ 237 w 514"/>
                    <a:gd name="T67" fmla="*/ 546 h 614"/>
                    <a:gd name="T68" fmla="*/ 204 w 514"/>
                    <a:gd name="T69" fmla="*/ 508 h 614"/>
                    <a:gd name="T70" fmla="*/ 179 w 514"/>
                    <a:gd name="T71" fmla="*/ 473 h 614"/>
                    <a:gd name="T72" fmla="*/ 162 w 514"/>
                    <a:gd name="T73" fmla="*/ 441 h 614"/>
                    <a:gd name="T74" fmla="*/ 151 w 514"/>
                    <a:gd name="T75" fmla="*/ 409 h 614"/>
                    <a:gd name="T76" fmla="*/ 146 w 514"/>
                    <a:gd name="T77" fmla="*/ 375 h 614"/>
                    <a:gd name="T78" fmla="*/ 146 w 514"/>
                    <a:gd name="T79" fmla="*/ 339 h 614"/>
                    <a:gd name="T80" fmla="*/ 149 w 514"/>
                    <a:gd name="T81" fmla="*/ 300 h 614"/>
                    <a:gd name="T82" fmla="*/ 149 w 514"/>
                    <a:gd name="T83" fmla="*/ 262 h 614"/>
                    <a:gd name="T84" fmla="*/ 144 w 514"/>
                    <a:gd name="T85" fmla="*/ 224 h 614"/>
                    <a:gd name="T86" fmla="*/ 133 w 514"/>
                    <a:gd name="T87" fmla="*/ 185 h 614"/>
                    <a:gd name="T88" fmla="*/ 115 w 514"/>
                    <a:gd name="T89" fmla="*/ 149 h 614"/>
                    <a:gd name="T90" fmla="*/ 92 w 514"/>
                    <a:gd name="T91" fmla="*/ 112 h 614"/>
                    <a:gd name="T92" fmla="*/ 61 w 514"/>
                    <a:gd name="T93" fmla="*/ 76 h 614"/>
                    <a:gd name="T94" fmla="*/ 24 w 514"/>
                    <a:gd name="T95" fmla="*/ 39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14" h="614">
                      <a:moveTo>
                        <a:pt x="0" y="22"/>
                      </a:moveTo>
                      <a:lnTo>
                        <a:pt x="21" y="21"/>
                      </a:lnTo>
                      <a:lnTo>
                        <a:pt x="40" y="19"/>
                      </a:lnTo>
                      <a:lnTo>
                        <a:pt x="60" y="18"/>
                      </a:lnTo>
                      <a:lnTo>
                        <a:pt x="79" y="16"/>
                      </a:lnTo>
                      <a:lnTo>
                        <a:pt x="99" y="15"/>
                      </a:lnTo>
                      <a:lnTo>
                        <a:pt x="118" y="13"/>
                      </a:lnTo>
                      <a:lnTo>
                        <a:pt x="138" y="12"/>
                      </a:lnTo>
                      <a:lnTo>
                        <a:pt x="159" y="10"/>
                      </a:lnTo>
                      <a:lnTo>
                        <a:pt x="178" y="9"/>
                      </a:lnTo>
                      <a:lnTo>
                        <a:pt x="197" y="7"/>
                      </a:lnTo>
                      <a:lnTo>
                        <a:pt x="217" y="7"/>
                      </a:lnTo>
                      <a:lnTo>
                        <a:pt x="236" y="6"/>
                      </a:lnTo>
                      <a:lnTo>
                        <a:pt x="256" y="5"/>
                      </a:lnTo>
                      <a:lnTo>
                        <a:pt x="275" y="2"/>
                      </a:lnTo>
                      <a:lnTo>
                        <a:pt x="294" y="2"/>
                      </a:lnTo>
                      <a:lnTo>
                        <a:pt x="314" y="0"/>
                      </a:lnTo>
                      <a:lnTo>
                        <a:pt x="333" y="10"/>
                      </a:lnTo>
                      <a:lnTo>
                        <a:pt x="349" y="23"/>
                      </a:lnTo>
                      <a:lnTo>
                        <a:pt x="365" y="39"/>
                      </a:lnTo>
                      <a:lnTo>
                        <a:pt x="380" y="57"/>
                      </a:lnTo>
                      <a:lnTo>
                        <a:pt x="391" y="76"/>
                      </a:lnTo>
                      <a:lnTo>
                        <a:pt x="403" y="98"/>
                      </a:lnTo>
                      <a:lnTo>
                        <a:pt x="415" y="118"/>
                      </a:lnTo>
                      <a:lnTo>
                        <a:pt x="425" y="141"/>
                      </a:lnTo>
                      <a:lnTo>
                        <a:pt x="435" y="165"/>
                      </a:lnTo>
                      <a:lnTo>
                        <a:pt x="445" y="189"/>
                      </a:lnTo>
                      <a:lnTo>
                        <a:pt x="455" y="213"/>
                      </a:lnTo>
                      <a:lnTo>
                        <a:pt x="464" y="239"/>
                      </a:lnTo>
                      <a:lnTo>
                        <a:pt x="476" y="262"/>
                      </a:lnTo>
                      <a:lnTo>
                        <a:pt x="487" y="285"/>
                      </a:lnTo>
                      <a:lnTo>
                        <a:pt x="500" y="309"/>
                      </a:lnTo>
                      <a:lnTo>
                        <a:pt x="514" y="332"/>
                      </a:lnTo>
                      <a:lnTo>
                        <a:pt x="508" y="339"/>
                      </a:lnTo>
                      <a:lnTo>
                        <a:pt x="502" y="348"/>
                      </a:lnTo>
                      <a:lnTo>
                        <a:pt x="496" y="357"/>
                      </a:lnTo>
                      <a:lnTo>
                        <a:pt x="490" y="364"/>
                      </a:lnTo>
                      <a:lnTo>
                        <a:pt x="484" y="371"/>
                      </a:lnTo>
                      <a:lnTo>
                        <a:pt x="477" y="378"/>
                      </a:lnTo>
                      <a:lnTo>
                        <a:pt x="470" y="386"/>
                      </a:lnTo>
                      <a:lnTo>
                        <a:pt x="463" y="391"/>
                      </a:lnTo>
                      <a:lnTo>
                        <a:pt x="455" y="399"/>
                      </a:lnTo>
                      <a:lnTo>
                        <a:pt x="448" y="403"/>
                      </a:lnTo>
                      <a:lnTo>
                        <a:pt x="439" y="409"/>
                      </a:lnTo>
                      <a:lnTo>
                        <a:pt x="432" y="415"/>
                      </a:lnTo>
                      <a:lnTo>
                        <a:pt x="423" y="419"/>
                      </a:lnTo>
                      <a:lnTo>
                        <a:pt x="416" y="425"/>
                      </a:lnTo>
                      <a:lnTo>
                        <a:pt x="406" y="429"/>
                      </a:lnTo>
                      <a:lnTo>
                        <a:pt x="399" y="432"/>
                      </a:lnTo>
                      <a:lnTo>
                        <a:pt x="386" y="439"/>
                      </a:lnTo>
                      <a:lnTo>
                        <a:pt x="375" y="445"/>
                      </a:lnTo>
                      <a:lnTo>
                        <a:pt x="364" y="453"/>
                      </a:lnTo>
                      <a:lnTo>
                        <a:pt x="355" y="461"/>
                      </a:lnTo>
                      <a:lnTo>
                        <a:pt x="346" y="470"/>
                      </a:lnTo>
                      <a:lnTo>
                        <a:pt x="338" y="479"/>
                      </a:lnTo>
                      <a:lnTo>
                        <a:pt x="330" y="489"/>
                      </a:lnTo>
                      <a:lnTo>
                        <a:pt x="325" y="501"/>
                      </a:lnTo>
                      <a:lnTo>
                        <a:pt x="319" y="512"/>
                      </a:lnTo>
                      <a:lnTo>
                        <a:pt x="314" y="525"/>
                      </a:lnTo>
                      <a:lnTo>
                        <a:pt x="310" y="538"/>
                      </a:lnTo>
                      <a:lnTo>
                        <a:pt x="307" y="551"/>
                      </a:lnTo>
                      <a:lnTo>
                        <a:pt x="304" y="566"/>
                      </a:lnTo>
                      <a:lnTo>
                        <a:pt x="303" y="582"/>
                      </a:lnTo>
                      <a:lnTo>
                        <a:pt x="303" y="598"/>
                      </a:lnTo>
                      <a:lnTo>
                        <a:pt x="303" y="614"/>
                      </a:lnTo>
                      <a:lnTo>
                        <a:pt x="278" y="589"/>
                      </a:lnTo>
                      <a:lnTo>
                        <a:pt x="256" y="566"/>
                      </a:lnTo>
                      <a:lnTo>
                        <a:pt x="237" y="546"/>
                      </a:lnTo>
                      <a:lnTo>
                        <a:pt x="220" y="527"/>
                      </a:lnTo>
                      <a:lnTo>
                        <a:pt x="204" y="508"/>
                      </a:lnTo>
                      <a:lnTo>
                        <a:pt x="191" y="490"/>
                      </a:lnTo>
                      <a:lnTo>
                        <a:pt x="179" y="473"/>
                      </a:lnTo>
                      <a:lnTo>
                        <a:pt x="170" y="457"/>
                      </a:lnTo>
                      <a:lnTo>
                        <a:pt x="162" y="441"/>
                      </a:lnTo>
                      <a:lnTo>
                        <a:pt x="156" y="425"/>
                      </a:lnTo>
                      <a:lnTo>
                        <a:pt x="151" y="409"/>
                      </a:lnTo>
                      <a:lnTo>
                        <a:pt x="147" y="393"/>
                      </a:lnTo>
                      <a:lnTo>
                        <a:pt x="146" y="375"/>
                      </a:lnTo>
                      <a:lnTo>
                        <a:pt x="146" y="358"/>
                      </a:lnTo>
                      <a:lnTo>
                        <a:pt x="146" y="339"/>
                      </a:lnTo>
                      <a:lnTo>
                        <a:pt x="147" y="319"/>
                      </a:lnTo>
                      <a:lnTo>
                        <a:pt x="149" y="300"/>
                      </a:lnTo>
                      <a:lnTo>
                        <a:pt x="149" y="281"/>
                      </a:lnTo>
                      <a:lnTo>
                        <a:pt x="149" y="262"/>
                      </a:lnTo>
                      <a:lnTo>
                        <a:pt x="147" y="242"/>
                      </a:lnTo>
                      <a:lnTo>
                        <a:pt x="144" y="224"/>
                      </a:lnTo>
                      <a:lnTo>
                        <a:pt x="138" y="205"/>
                      </a:lnTo>
                      <a:lnTo>
                        <a:pt x="133" y="185"/>
                      </a:lnTo>
                      <a:lnTo>
                        <a:pt x="124" y="167"/>
                      </a:lnTo>
                      <a:lnTo>
                        <a:pt x="115" y="149"/>
                      </a:lnTo>
                      <a:lnTo>
                        <a:pt x="105" y="130"/>
                      </a:lnTo>
                      <a:lnTo>
                        <a:pt x="92" y="112"/>
                      </a:lnTo>
                      <a:lnTo>
                        <a:pt x="77" y="93"/>
                      </a:lnTo>
                      <a:lnTo>
                        <a:pt x="61" y="76"/>
                      </a:lnTo>
                      <a:lnTo>
                        <a:pt x="44" y="58"/>
                      </a:lnTo>
                      <a:lnTo>
                        <a:pt x="24" y="39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7" name="Freeform 104"/>
                <p:cNvSpPr>
                  <a:spLocks/>
                </p:cNvSpPr>
                <p:nvPr/>
              </p:nvSpPr>
              <p:spPr bwMode="auto">
                <a:xfrm>
                  <a:off x="5308" y="3212"/>
                  <a:ext cx="106" cy="15"/>
                </a:xfrm>
                <a:custGeom>
                  <a:avLst/>
                  <a:gdLst>
                    <a:gd name="T0" fmla="*/ 319 w 319"/>
                    <a:gd name="T1" fmla="*/ 1 h 45"/>
                    <a:gd name="T2" fmla="*/ 314 w 319"/>
                    <a:gd name="T3" fmla="*/ 0 h 45"/>
                    <a:gd name="T4" fmla="*/ 294 w 319"/>
                    <a:gd name="T5" fmla="*/ 1 h 45"/>
                    <a:gd name="T6" fmla="*/ 275 w 319"/>
                    <a:gd name="T7" fmla="*/ 2 h 45"/>
                    <a:gd name="T8" fmla="*/ 255 w 319"/>
                    <a:gd name="T9" fmla="*/ 4 h 45"/>
                    <a:gd name="T10" fmla="*/ 236 w 319"/>
                    <a:gd name="T11" fmla="*/ 5 h 45"/>
                    <a:gd name="T12" fmla="*/ 215 w 319"/>
                    <a:gd name="T13" fmla="*/ 7 h 45"/>
                    <a:gd name="T14" fmla="*/ 195 w 319"/>
                    <a:gd name="T15" fmla="*/ 8 h 45"/>
                    <a:gd name="T16" fmla="*/ 176 w 319"/>
                    <a:gd name="T17" fmla="*/ 10 h 45"/>
                    <a:gd name="T18" fmla="*/ 157 w 319"/>
                    <a:gd name="T19" fmla="*/ 10 h 45"/>
                    <a:gd name="T20" fmla="*/ 137 w 319"/>
                    <a:gd name="T21" fmla="*/ 11 h 45"/>
                    <a:gd name="T22" fmla="*/ 118 w 319"/>
                    <a:gd name="T23" fmla="*/ 13 h 45"/>
                    <a:gd name="T24" fmla="*/ 99 w 319"/>
                    <a:gd name="T25" fmla="*/ 16 h 45"/>
                    <a:gd name="T26" fmla="*/ 79 w 319"/>
                    <a:gd name="T27" fmla="*/ 16 h 45"/>
                    <a:gd name="T28" fmla="*/ 58 w 319"/>
                    <a:gd name="T29" fmla="*/ 17 h 45"/>
                    <a:gd name="T30" fmla="*/ 40 w 319"/>
                    <a:gd name="T31" fmla="*/ 18 h 45"/>
                    <a:gd name="T32" fmla="*/ 21 w 319"/>
                    <a:gd name="T33" fmla="*/ 20 h 45"/>
                    <a:gd name="T34" fmla="*/ 0 w 319"/>
                    <a:gd name="T35" fmla="*/ 21 h 45"/>
                    <a:gd name="T36" fmla="*/ 2 w 319"/>
                    <a:gd name="T37" fmla="*/ 45 h 45"/>
                    <a:gd name="T38" fmla="*/ 21 w 319"/>
                    <a:gd name="T39" fmla="*/ 43 h 45"/>
                    <a:gd name="T40" fmla="*/ 41 w 319"/>
                    <a:gd name="T41" fmla="*/ 42 h 45"/>
                    <a:gd name="T42" fmla="*/ 60 w 319"/>
                    <a:gd name="T43" fmla="*/ 40 h 45"/>
                    <a:gd name="T44" fmla="*/ 80 w 319"/>
                    <a:gd name="T45" fmla="*/ 39 h 45"/>
                    <a:gd name="T46" fmla="*/ 99 w 319"/>
                    <a:gd name="T47" fmla="*/ 37 h 45"/>
                    <a:gd name="T48" fmla="*/ 120 w 319"/>
                    <a:gd name="T49" fmla="*/ 36 h 45"/>
                    <a:gd name="T50" fmla="*/ 138 w 319"/>
                    <a:gd name="T51" fmla="*/ 34 h 45"/>
                    <a:gd name="T52" fmla="*/ 159 w 319"/>
                    <a:gd name="T53" fmla="*/ 33 h 45"/>
                    <a:gd name="T54" fmla="*/ 178 w 319"/>
                    <a:gd name="T55" fmla="*/ 33 h 45"/>
                    <a:gd name="T56" fmla="*/ 198 w 319"/>
                    <a:gd name="T57" fmla="*/ 30 h 45"/>
                    <a:gd name="T58" fmla="*/ 217 w 319"/>
                    <a:gd name="T59" fmla="*/ 29 h 45"/>
                    <a:gd name="T60" fmla="*/ 237 w 319"/>
                    <a:gd name="T61" fmla="*/ 27 h 45"/>
                    <a:gd name="T62" fmla="*/ 256 w 319"/>
                    <a:gd name="T63" fmla="*/ 27 h 45"/>
                    <a:gd name="T64" fmla="*/ 275 w 319"/>
                    <a:gd name="T65" fmla="*/ 26 h 45"/>
                    <a:gd name="T66" fmla="*/ 295 w 319"/>
                    <a:gd name="T67" fmla="*/ 24 h 45"/>
                    <a:gd name="T68" fmla="*/ 314 w 319"/>
                    <a:gd name="T69" fmla="*/ 23 h 45"/>
                    <a:gd name="T70" fmla="*/ 309 w 319"/>
                    <a:gd name="T71" fmla="*/ 21 h 45"/>
                    <a:gd name="T72" fmla="*/ 319 w 319"/>
                    <a:gd name="T7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9" h="45">
                      <a:moveTo>
                        <a:pt x="319" y="1"/>
                      </a:moveTo>
                      <a:lnTo>
                        <a:pt x="314" y="0"/>
                      </a:lnTo>
                      <a:lnTo>
                        <a:pt x="294" y="1"/>
                      </a:lnTo>
                      <a:lnTo>
                        <a:pt x="275" y="2"/>
                      </a:lnTo>
                      <a:lnTo>
                        <a:pt x="255" y="4"/>
                      </a:lnTo>
                      <a:lnTo>
                        <a:pt x="236" y="5"/>
                      </a:lnTo>
                      <a:lnTo>
                        <a:pt x="215" y="7"/>
                      </a:lnTo>
                      <a:lnTo>
                        <a:pt x="195" y="8"/>
                      </a:lnTo>
                      <a:lnTo>
                        <a:pt x="176" y="10"/>
                      </a:lnTo>
                      <a:lnTo>
                        <a:pt x="157" y="10"/>
                      </a:lnTo>
                      <a:lnTo>
                        <a:pt x="137" y="11"/>
                      </a:lnTo>
                      <a:lnTo>
                        <a:pt x="118" y="13"/>
                      </a:lnTo>
                      <a:lnTo>
                        <a:pt x="99" y="16"/>
                      </a:lnTo>
                      <a:lnTo>
                        <a:pt x="79" y="16"/>
                      </a:lnTo>
                      <a:lnTo>
                        <a:pt x="58" y="17"/>
                      </a:lnTo>
                      <a:lnTo>
                        <a:pt x="40" y="18"/>
                      </a:lnTo>
                      <a:lnTo>
                        <a:pt x="21" y="20"/>
                      </a:lnTo>
                      <a:lnTo>
                        <a:pt x="0" y="21"/>
                      </a:lnTo>
                      <a:lnTo>
                        <a:pt x="2" y="45"/>
                      </a:lnTo>
                      <a:lnTo>
                        <a:pt x="21" y="43"/>
                      </a:lnTo>
                      <a:lnTo>
                        <a:pt x="41" y="42"/>
                      </a:lnTo>
                      <a:lnTo>
                        <a:pt x="60" y="40"/>
                      </a:lnTo>
                      <a:lnTo>
                        <a:pt x="80" y="39"/>
                      </a:lnTo>
                      <a:lnTo>
                        <a:pt x="99" y="37"/>
                      </a:lnTo>
                      <a:lnTo>
                        <a:pt x="120" y="36"/>
                      </a:lnTo>
                      <a:lnTo>
                        <a:pt x="138" y="34"/>
                      </a:lnTo>
                      <a:lnTo>
                        <a:pt x="159" y="33"/>
                      </a:lnTo>
                      <a:lnTo>
                        <a:pt x="178" y="33"/>
                      </a:lnTo>
                      <a:lnTo>
                        <a:pt x="198" y="30"/>
                      </a:lnTo>
                      <a:lnTo>
                        <a:pt x="217" y="29"/>
                      </a:lnTo>
                      <a:lnTo>
                        <a:pt x="237" y="27"/>
                      </a:lnTo>
                      <a:lnTo>
                        <a:pt x="256" y="27"/>
                      </a:lnTo>
                      <a:lnTo>
                        <a:pt x="275" y="26"/>
                      </a:lnTo>
                      <a:lnTo>
                        <a:pt x="295" y="24"/>
                      </a:lnTo>
                      <a:lnTo>
                        <a:pt x="314" y="23"/>
                      </a:lnTo>
                      <a:lnTo>
                        <a:pt x="309" y="21"/>
                      </a:lnTo>
                      <a:lnTo>
                        <a:pt x="31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8" name="Freeform 105"/>
                <p:cNvSpPr>
                  <a:spLocks/>
                </p:cNvSpPr>
                <p:nvPr/>
              </p:nvSpPr>
              <p:spPr bwMode="auto">
                <a:xfrm>
                  <a:off x="5411" y="3212"/>
                  <a:ext cx="72" cy="116"/>
                </a:xfrm>
                <a:custGeom>
                  <a:avLst/>
                  <a:gdLst>
                    <a:gd name="T0" fmla="*/ 215 w 215"/>
                    <a:gd name="T1" fmla="*/ 348 h 348"/>
                    <a:gd name="T2" fmla="*/ 215 w 215"/>
                    <a:gd name="T3" fmla="*/ 335 h 348"/>
                    <a:gd name="T4" fmla="*/ 202 w 215"/>
                    <a:gd name="T5" fmla="*/ 313 h 348"/>
                    <a:gd name="T6" fmla="*/ 189 w 215"/>
                    <a:gd name="T7" fmla="*/ 289 h 348"/>
                    <a:gd name="T8" fmla="*/ 178 w 215"/>
                    <a:gd name="T9" fmla="*/ 268 h 348"/>
                    <a:gd name="T10" fmla="*/ 167 w 215"/>
                    <a:gd name="T11" fmla="*/ 243 h 348"/>
                    <a:gd name="T12" fmla="*/ 157 w 215"/>
                    <a:gd name="T13" fmla="*/ 218 h 348"/>
                    <a:gd name="T14" fmla="*/ 146 w 215"/>
                    <a:gd name="T15" fmla="*/ 195 h 348"/>
                    <a:gd name="T16" fmla="*/ 136 w 215"/>
                    <a:gd name="T17" fmla="*/ 170 h 348"/>
                    <a:gd name="T18" fmla="*/ 126 w 215"/>
                    <a:gd name="T19" fmla="*/ 147 h 348"/>
                    <a:gd name="T20" fmla="*/ 116 w 215"/>
                    <a:gd name="T21" fmla="*/ 124 h 348"/>
                    <a:gd name="T22" fmla="*/ 104 w 215"/>
                    <a:gd name="T23" fmla="*/ 102 h 348"/>
                    <a:gd name="T24" fmla="*/ 93 w 215"/>
                    <a:gd name="T25" fmla="*/ 80 h 348"/>
                    <a:gd name="T26" fmla="*/ 80 w 215"/>
                    <a:gd name="T27" fmla="*/ 61 h 348"/>
                    <a:gd name="T28" fmla="*/ 65 w 215"/>
                    <a:gd name="T29" fmla="*/ 41 h 348"/>
                    <a:gd name="T30" fmla="*/ 49 w 215"/>
                    <a:gd name="T31" fmla="*/ 25 h 348"/>
                    <a:gd name="T32" fmla="*/ 30 w 215"/>
                    <a:gd name="T33" fmla="*/ 12 h 348"/>
                    <a:gd name="T34" fmla="*/ 10 w 215"/>
                    <a:gd name="T35" fmla="*/ 0 h 348"/>
                    <a:gd name="T36" fmla="*/ 0 w 215"/>
                    <a:gd name="T37" fmla="*/ 20 h 348"/>
                    <a:gd name="T38" fmla="*/ 17 w 215"/>
                    <a:gd name="T39" fmla="*/ 31 h 348"/>
                    <a:gd name="T40" fmla="*/ 33 w 215"/>
                    <a:gd name="T41" fmla="*/ 44 h 348"/>
                    <a:gd name="T42" fmla="*/ 48 w 215"/>
                    <a:gd name="T43" fmla="*/ 57 h 348"/>
                    <a:gd name="T44" fmla="*/ 61 w 215"/>
                    <a:gd name="T45" fmla="*/ 73 h 348"/>
                    <a:gd name="T46" fmla="*/ 72 w 215"/>
                    <a:gd name="T47" fmla="*/ 93 h 348"/>
                    <a:gd name="T48" fmla="*/ 84 w 215"/>
                    <a:gd name="T49" fmla="*/ 112 h 348"/>
                    <a:gd name="T50" fmla="*/ 94 w 215"/>
                    <a:gd name="T51" fmla="*/ 134 h 348"/>
                    <a:gd name="T52" fmla="*/ 104 w 215"/>
                    <a:gd name="T53" fmla="*/ 156 h 348"/>
                    <a:gd name="T54" fmla="*/ 114 w 215"/>
                    <a:gd name="T55" fmla="*/ 179 h 348"/>
                    <a:gd name="T56" fmla="*/ 125 w 215"/>
                    <a:gd name="T57" fmla="*/ 204 h 348"/>
                    <a:gd name="T58" fmla="*/ 135 w 215"/>
                    <a:gd name="T59" fmla="*/ 228 h 348"/>
                    <a:gd name="T60" fmla="*/ 145 w 215"/>
                    <a:gd name="T61" fmla="*/ 253 h 348"/>
                    <a:gd name="T62" fmla="*/ 155 w 215"/>
                    <a:gd name="T63" fmla="*/ 278 h 348"/>
                    <a:gd name="T64" fmla="*/ 168 w 215"/>
                    <a:gd name="T65" fmla="*/ 301 h 348"/>
                    <a:gd name="T66" fmla="*/ 180 w 215"/>
                    <a:gd name="T67" fmla="*/ 326 h 348"/>
                    <a:gd name="T68" fmla="*/ 194 w 215"/>
                    <a:gd name="T69" fmla="*/ 348 h 348"/>
                    <a:gd name="T70" fmla="*/ 194 w 215"/>
                    <a:gd name="T71" fmla="*/ 335 h 348"/>
                    <a:gd name="T72" fmla="*/ 215 w 215"/>
                    <a:gd name="T73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5" h="348">
                      <a:moveTo>
                        <a:pt x="215" y="348"/>
                      </a:moveTo>
                      <a:lnTo>
                        <a:pt x="215" y="335"/>
                      </a:lnTo>
                      <a:lnTo>
                        <a:pt x="202" y="313"/>
                      </a:lnTo>
                      <a:lnTo>
                        <a:pt x="189" y="289"/>
                      </a:lnTo>
                      <a:lnTo>
                        <a:pt x="178" y="268"/>
                      </a:lnTo>
                      <a:lnTo>
                        <a:pt x="167" y="243"/>
                      </a:lnTo>
                      <a:lnTo>
                        <a:pt x="157" y="218"/>
                      </a:lnTo>
                      <a:lnTo>
                        <a:pt x="146" y="195"/>
                      </a:lnTo>
                      <a:lnTo>
                        <a:pt x="136" y="170"/>
                      </a:lnTo>
                      <a:lnTo>
                        <a:pt x="126" y="147"/>
                      </a:lnTo>
                      <a:lnTo>
                        <a:pt x="116" y="124"/>
                      </a:lnTo>
                      <a:lnTo>
                        <a:pt x="104" y="102"/>
                      </a:lnTo>
                      <a:lnTo>
                        <a:pt x="93" y="80"/>
                      </a:lnTo>
                      <a:lnTo>
                        <a:pt x="80" y="61"/>
                      </a:lnTo>
                      <a:lnTo>
                        <a:pt x="65" y="41"/>
                      </a:lnTo>
                      <a:lnTo>
                        <a:pt x="49" y="25"/>
                      </a:lnTo>
                      <a:lnTo>
                        <a:pt x="30" y="12"/>
                      </a:lnTo>
                      <a:lnTo>
                        <a:pt x="10" y="0"/>
                      </a:lnTo>
                      <a:lnTo>
                        <a:pt x="0" y="20"/>
                      </a:lnTo>
                      <a:lnTo>
                        <a:pt x="17" y="31"/>
                      </a:lnTo>
                      <a:lnTo>
                        <a:pt x="33" y="44"/>
                      </a:lnTo>
                      <a:lnTo>
                        <a:pt x="48" y="57"/>
                      </a:lnTo>
                      <a:lnTo>
                        <a:pt x="61" y="73"/>
                      </a:lnTo>
                      <a:lnTo>
                        <a:pt x="72" y="93"/>
                      </a:lnTo>
                      <a:lnTo>
                        <a:pt x="84" y="112"/>
                      </a:lnTo>
                      <a:lnTo>
                        <a:pt x="94" y="134"/>
                      </a:lnTo>
                      <a:lnTo>
                        <a:pt x="104" y="156"/>
                      </a:lnTo>
                      <a:lnTo>
                        <a:pt x="114" y="179"/>
                      </a:lnTo>
                      <a:lnTo>
                        <a:pt x="125" y="204"/>
                      </a:lnTo>
                      <a:lnTo>
                        <a:pt x="135" y="228"/>
                      </a:lnTo>
                      <a:lnTo>
                        <a:pt x="145" y="253"/>
                      </a:lnTo>
                      <a:lnTo>
                        <a:pt x="155" y="278"/>
                      </a:lnTo>
                      <a:lnTo>
                        <a:pt x="168" y="301"/>
                      </a:lnTo>
                      <a:lnTo>
                        <a:pt x="180" y="326"/>
                      </a:lnTo>
                      <a:lnTo>
                        <a:pt x="194" y="348"/>
                      </a:lnTo>
                      <a:lnTo>
                        <a:pt x="194" y="335"/>
                      </a:lnTo>
                      <a:lnTo>
                        <a:pt x="215" y="3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9" name="Freeform 106"/>
                <p:cNvSpPr>
                  <a:spLocks/>
                </p:cNvSpPr>
                <p:nvPr/>
              </p:nvSpPr>
              <p:spPr bwMode="auto">
                <a:xfrm>
                  <a:off x="5439" y="3324"/>
                  <a:ext cx="44" cy="39"/>
                </a:xfrm>
                <a:custGeom>
                  <a:avLst/>
                  <a:gdLst>
                    <a:gd name="T0" fmla="*/ 10 w 131"/>
                    <a:gd name="T1" fmla="*/ 119 h 119"/>
                    <a:gd name="T2" fmla="*/ 19 w 131"/>
                    <a:gd name="T3" fmla="*/ 114 h 119"/>
                    <a:gd name="T4" fmla="*/ 27 w 131"/>
                    <a:gd name="T5" fmla="*/ 110 h 119"/>
                    <a:gd name="T6" fmla="*/ 38 w 131"/>
                    <a:gd name="T7" fmla="*/ 106 h 119"/>
                    <a:gd name="T8" fmla="*/ 45 w 131"/>
                    <a:gd name="T9" fmla="*/ 100 h 119"/>
                    <a:gd name="T10" fmla="*/ 54 w 131"/>
                    <a:gd name="T11" fmla="*/ 94 h 119"/>
                    <a:gd name="T12" fmla="*/ 62 w 131"/>
                    <a:gd name="T13" fmla="*/ 88 h 119"/>
                    <a:gd name="T14" fmla="*/ 70 w 131"/>
                    <a:gd name="T15" fmla="*/ 82 h 119"/>
                    <a:gd name="T16" fmla="*/ 77 w 131"/>
                    <a:gd name="T17" fmla="*/ 75 h 119"/>
                    <a:gd name="T18" fmla="*/ 84 w 131"/>
                    <a:gd name="T19" fmla="*/ 69 h 119"/>
                    <a:gd name="T20" fmla="*/ 93 w 131"/>
                    <a:gd name="T21" fmla="*/ 62 h 119"/>
                    <a:gd name="T22" fmla="*/ 99 w 131"/>
                    <a:gd name="T23" fmla="*/ 55 h 119"/>
                    <a:gd name="T24" fmla="*/ 106 w 131"/>
                    <a:gd name="T25" fmla="*/ 46 h 119"/>
                    <a:gd name="T26" fmla="*/ 113 w 131"/>
                    <a:gd name="T27" fmla="*/ 39 h 119"/>
                    <a:gd name="T28" fmla="*/ 119 w 131"/>
                    <a:gd name="T29" fmla="*/ 30 h 119"/>
                    <a:gd name="T30" fmla="*/ 125 w 131"/>
                    <a:gd name="T31" fmla="*/ 21 h 119"/>
                    <a:gd name="T32" fmla="*/ 131 w 131"/>
                    <a:gd name="T33" fmla="*/ 13 h 119"/>
                    <a:gd name="T34" fmla="*/ 110 w 131"/>
                    <a:gd name="T35" fmla="*/ 0 h 119"/>
                    <a:gd name="T36" fmla="*/ 106 w 131"/>
                    <a:gd name="T37" fmla="*/ 8 h 119"/>
                    <a:gd name="T38" fmla="*/ 100 w 131"/>
                    <a:gd name="T39" fmla="*/ 16 h 119"/>
                    <a:gd name="T40" fmla="*/ 94 w 131"/>
                    <a:gd name="T41" fmla="*/ 24 h 119"/>
                    <a:gd name="T42" fmla="*/ 89 w 131"/>
                    <a:gd name="T43" fmla="*/ 32 h 119"/>
                    <a:gd name="T44" fmla="*/ 83 w 131"/>
                    <a:gd name="T45" fmla="*/ 39 h 119"/>
                    <a:gd name="T46" fmla="*/ 75 w 131"/>
                    <a:gd name="T47" fmla="*/ 45 h 119"/>
                    <a:gd name="T48" fmla="*/ 70 w 131"/>
                    <a:gd name="T49" fmla="*/ 52 h 119"/>
                    <a:gd name="T50" fmla="*/ 62 w 131"/>
                    <a:gd name="T51" fmla="*/ 58 h 119"/>
                    <a:gd name="T52" fmla="*/ 55 w 131"/>
                    <a:gd name="T53" fmla="*/ 64 h 119"/>
                    <a:gd name="T54" fmla="*/ 48 w 131"/>
                    <a:gd name="T55" fmla="*/ 69 h 119"/>
                    <a:gd name="T56" fmla="*/ 39 w 131"/>
                    <a:gd name="T57" fmla="*/ 75 h 119"/>
                    <a:gd name="T58" fmla="*/ 32 w 131"/>
                    <a:gd name="T59" fmla="*/ 81 h 119"/>
                    <a:gd name="T60" fmla="*/ 25 w 131"/>
                    <a:gd name="T61" fmla="*/ 84 h 119"/>
                    <a:gd name="T62" fmla="*/ 17 w 131"/>
                    <a:gd name="T63" fmla="*/ 90 h 119"/>
                    <a:gd name="T64" fmla="*/ 9 w 131"/>
                    <a:gd name="T65" fmla="*/ 93 h 119"/>
                    <a:gd name="T66" fmla="*/ 0 w 131"/>
                    <a:gd name="T67" fmla="*/ 97 h 119"/>
                    <a:gd name="T68" fmla="*/ 10 w 131"/>
                    <a:gd name="T69" fmla="*/ 11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1" h="119">
                      <a:moveTo>
                        <a:pt x="10" y="119"/>
                      </a:moveTo>
                      <a:lnTo>
                        <a:pt x="19" y="114"/>
                      </a:lnTo>
                      <a:lnTo>
                        <a:pt x="27" y="110"/>
                      </a:lnTo>
                      <a:lnTo>
                        <a:pt x="38" y="106"/>
                      </a:lnTo>
                      <a:lnTo>
                        <a:pt x="45" y="100"/>
                      </a:lnTo>
                      <a:lnTo>
                        <a:pt x="54" y="94"/>
                      </a:lnTo>
                      <a:lnTo>
                        <a:pt x="62" y="88"/>
                      </a:lnTo>
                      <a:lnTo>
                        <a:pt x="70" y="82"/>
                      </a:lnTo>
                      <a:lnTo>
                        <a:pt x="77" y="75"/>
                      </a:lnTo>
                      <a:lnTo>
                        <a:pt x="84" y="69"/>
                      </a:lnTo>
                      <a:lnTo>
                        <a:pt x="93" y="62"/>
                      </a:lnTo>
                      <a:lnTo>
                        <a:pt x="99" y="55"/>
                      </a:lnTo>
                      <a:lnTo>
                        <a:pt x="106" y="46"/>
                      </a:lnTo>
                      <a:lnTo>
                        <a:pt x="113" y="39"/>
                      </a:lnTo>
                      <a:lnTo>
                        <a:pt x="119" y="30"/>
                      </a:lnTo>
                      <a:lnTo>
                        <a:pt x="125" y="21"/>
                      </a:lnTo>
                      <a:lnTo>
                        <a:pt x="131" y="13"/>
                      </a:lnTo>
                      <a:lnTo>
                        <a:pt x="110" y="0"/>
                      </a:lnTo>
                      <a:lnTo>
                        <a:pt x="106" y="8"/>
                      </a:lnTo>
                      <a:lnTo>
                        <a:pt x="100" y="16"/>
                      </a:lnTo>
                      <a:lnTo>
                        <a:pt x="94" y="24"/>
                      </a:lnTo>
                      <a:lnTo>
                        <a:pt x="89" y="32"/>
                      </a:lnTo>
                      <a:lnTo>
                        <a:pt x="83" y="39"/>
                      </a:lnTo>
                      <a:lnTo>
                        <a:pt x="75" y="45"/>
                      </a:lnTo>
                      <a:lnTo>
                        <a:pt x="70" y="52"/>
                      </a:lnTo>
                      <a:lnTo>
                        <a:pt x="62" y="58"/>
                      </a:lnTo>
                      <a:lnTo>
                        <a:pt x="55" y="64"/>
                      </a:lnTo>
                      <a:lnTo>
                        <a:pt x="48" y="69"/>
                      </a:lnTo>
                      <a:lnTo>
                        <a:pt x="39" y="75"/>
                      </a:lnTo>
                      <a:lnTo>
                        <a:pt x="32" y="81"/>
                      </a:lnTo>
                      <a:lnTo>
                        <a:pt x="25" y="84"/>
                      </a:lnTo>
                      <a:lnTo>
                        <a:pt x="17" y="90"/>
                      </a:lnTo>
                      <a:lnTo>
                        <a:pt x="9" y="93"/>
                      </a:lnTo>
                      <a:lnTo>
                        <a:pt x="0" y="97"/>
                      </a:lnTo>
                      <a:lnTo>
                        <a:pt x="10" y="1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0" name="Freeform 107"/>
                <p:cNvSpPr>
                  <a:spLocks/>
                </p:cNvSpPr>
                <p:nvPr/>
              </p:nvSpPr>
              <p:spPr bwMode="auto">
                <a:xfrm>
                  <a:off x="5405" y="3356"/>
                  <a:ext cx="37" cy="67"/>
                </a:xfrm>
                <a:custGeom>
                  <a:avLst/>
                  <a:gdLst>
                    <a:gd name="T0" fmla="*/ 3 w 112"/>
                    <a:gd name="T1" fmla="*/ 201 h 201"/>
                    <a:gd name="T2" fmla="*/ 23 w 112"/>
                    <a:gd name="T3" fmla="*/ 192 h 201"/>
                    <a:gd name="T4" fmla="*/ 23 w 112"/>
                    <a:gd name="T5" fmla="*/ 176 h 201"/>
                    <a:gd name="T6" fmla="*/ 23 w 112"/>
                    <a:gd name="T7" fmla="*/ 160 h 201"/>
                    <a:gd name="T8" fmla="*/ 25 w 112"/>
                    <a:gd name="T9" fmla="*/ 147 h 201"/>
                    <a:gd name="T10" fmla="*/ 28 w 112"/>
                    <a:gd name="T11" fmla="*/ 132 h 201"/>
                    <a:gd name="T12" fmla="*/ 31 w 112"/>
                    <a:gd name="T13" fmla="*/ 119 h 201"/>
                    <a:gd name="T14" fmla="*/ 34 w 112"/>
                    <a:gd name="T15" fmla="*/ 108 h 201"/>
                    <a:gd name="T16" fmla="*/ 38 w 112"/>
                    <a:gd name="T17" fmla="*/ 95 h 201"/>
                    <a:gd name="T18" fmla="*/ 42 w 112"/>
                    <a:gd name="T19" fmla="*/ 84 h 201"/>
                    <a:gd name="T20" fmla="*/ 50 w 112"/>
                    <a:gd name="T21" fmla="*/ 74 h 201"/>
                    <a:gd name="T22" fmla="*/ 57 w 112"/>
                    <a:gd name="T23" fmla="*/ 64 h 201"/>
                    <a:gd name="T24" fmla="*/ 63 w 112"/>
                    <a:gd name="T25" fmla="*/ 55 h 201"/>
                    <a:gd name="T26" fmla="*/ 71 w 112"/>
                    <a:gd name="T27" fmla="*/ 47 h 201"/>
                    <a:gd name="T28" fmla="*/ 80 w 112"/>
                    <a:gd name="T29" fmla="*/ 41 h 201"/>
                    <a:gd name="T30" fmla="*/ 89 w 112"/>
                    <a:gd name="T31" fmla="*/ 33 h 201"/>
                    <a:gd name="T32" fmla="*/ 100 w 112"/>
                    <a:gd name="T33" fmla="*/ 28 h 201"/>
                    <a:gd name="T34" fmla="*/ 112 w 112"/>
                    <a:gd name="T35" fmla="*/ 22 h 201"/>
                    <a:gd name="T36" fmla="*/ 102 w 112"/>
                    <a:gd name="T37" fmla="*/ 0 h 201"/>
                    <a:gd name="T38" fmla="*/ 89 w 112"/>
                    <a:gd name="T39" fmla="*/ 7 h 201"/>
                    <a:gd name="T40" fmla="*/ 77 w 112"/>
                    <a:gd name="T41" fmla="*/ 13 h 201"/>
                    <a:gd name="T42" fmla="*/ 66 w 112"/>
                    <a:gd name="T43" fmla="*/ 20 h 201"/>
                    <a:gd name="T44" fmla="*/ 55 w 112"/>
                    <a:gd name="T45" fmla="*/ 31 h 201"/>
                    <a:gd name="T46" fmla="*/ 47 w 112"/>
                    <a:gd name="T47" fmla="*/ 39 h 201"/>
                    <a:gd name="T48" fmla="*/ 38 w 112"/>
                    <a:gd name="T49" fmla="*/ 49 h 201"/>
                    <a:gd name="T50" fmla="*/ 31 w 112"/>
                    <a:gd name="T51" fmla="*/ 61 h 201"/>
                    <a:gd name="T52" fmla="*/ 23 w 112"/>
                    <a:gd name="T53" fmla="*/ 73 h 201"/>
                    <a:gd name="T54" fmla="*/ 16 w 112"/>
                    <a:gd name="T55" fmla="*/ 86 h 201"/>
                    <a:gd name="T56" fmla="*/ 12 w 112"/>
                    <a:gd name="T57" fmla="*/ 100 h 201"/>
                    <a:gd name="T58" fmla="*/ 7 w 112"/>
                    <a:gd name="T59" fmla="*/ 113 h 201"/>
                    <a:gd name="T60" fmla="*/ 4 w 112"/>
                    <a:gd name="T61" fmla="*/ 127 h 201"/>
                    <a:gd name="T62" fmla="*/ 2 w 112"/>
                    <a:gd name="T63" fmla="*/ 143 h 201"/>
                    <a:gd name="T64" fmla="*/ 0 w 112"/>
                    <a:gd name="T65" fmla="*/ 159 h 201"/>
                    <a:gd name="T66" fmla="*/ 0 w 112"/>
                    <a:gd name="T67" fmla="*/ 176 h 201"/>
                    <a:gd name="T68" fmla="*/ 0 w 112"/>
                    <a:gd name="T69" fmla="*/ 192 h 201"/>
                    <a:gd name="T70" fmla="*/ 19 w 112"/>
                    <a:gd name="T71" fmla="*/ 183 h 201"/>
                    <a:gd name="T72" fmla="*/ 3 w 112"/>
                    <a:gd name="T73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201">
                      <a:moveTo>
                        <a:pt x="3" y="201"/>
                      </a:moveTo>
                      <a:lnTo>
                        <a:pt x="23" y="192"/>
                      </a:lnTo>
                      <a:lnTo>
                        <a:pt x="23" y="176"/>
                      </a:lnTo>
                      <a:lnTo>
                        <a:pt x="23" y="160"/>
                      </a:lnTo>
                      <a:lnTo>
                        <a:pt x="25" y="147"/>
                      </a:lnTo>
                      <a:lnTo>
                        <a:pt x="28" y="132"/>
                      </a:lnTo>
                      <a:lnTo>
                        <a:pt x="31" y="119"/>
                      </a:lnTo>
                      <a:lnTo>
                        <a:pt x="34" y="108"/>
                      </a:lnTo>
                      <a:lnTo>
                        <a:pt x="38" y="95"/>
                      </a:lnTo>
                      <a:lnTo>
                        <a:pt x="42" y="84"/>
                      </a:lnTo>
                      <a:lnTo>
                        <a:pt x="50" y="74"/>
                      </a:lnTo>
                      <a:lnTo>
                        <a:pt x="57" y="64"/>
                      </a:lnTo>
                      <a:lnTo>
                        <a:pt x="63" y="55"/>
                      </a:lnTo>
                      <a:lnTo>
                        <a:pt x="71" y="47"/>
                      </a:lnTo>
                      <a:lnTo>
                        <a:pt x="80" y="41"/>
                      </a:lnTo>
                      <a:lnTo>
                        <a:pt x="89" y="33"/>
                      </a:lnTo>
                      <a:lnTo>
                        <a:pt x="100" y="28"/>
                      </a:lnTo>
                      <a:lnTo>
                        <a:pt x="112" y="22"/>
                      </a:lnTo>
                      <a:lnTo>
                        <a:pt x="102" y="0"/>
                      </a:lnTo>
                      <a:lnTo>
                        <a:pt x="89" y="7"/>
                      </a:lnTo>
                      <a:lnTo>
                        <a:pt x="77" y="13"/>
                      </a:lnTo>
                      <a:lnTo>
                        <a:pt x="66" y="20"/>
                      </a:lnTo>
                      <a:lnTo>
                        <a:pt x="55" y="31"/>
                      </a:lnTo>
                      <a:lnTo>
                        <a:pt x="47" y="39"/>
                      </a:lnTo>
                      <a:lnTo>
                        <a:pt x="38" y="49"/>
                      </a:lnTo>
                      <a:lnTo>
                        <a:pt x="31" y="61"/>
                      </a:lnTo>
                      <a:lnTo>
                        <a:pt x="23" y="73"/>
                      </a:lnTo>
                      <a:lnTo>
                        <a:pt x="16" y="86"/>
                      </a:lnTo>
                      <a:lnTo>
                        <a:pt x="12" y="100"/>
                      </a:lnTo>
                      <a:lnTo>
                        <a:pt x="7" y="113"/>
                      </a:lnTo>
                      <a:lnTo>
                        <a:pt x="4" y="127"/>
                      </a:lnTo>
                      <a:lnTo>
                        <a:pt x="2" y="143"/>
                      </a:lnTo>
                      <a:lnTo>
                        <a:pt x="0" y="159"/>
                      </a:lnTo>
                      <a:lnTo>
                        <a:pt x="0" y="176"/>
                      </a:lnTo>
                      <a:lnTo>
                        <a:pt x="0" y="192"/>
                      </a:lnTo>
                      <a:lnTo>
                        <a:pt x="19" y="183"/>
                      </a:lnTo>
                      <a:lnTo>
                        <a:pt x="3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1" name="Freeform 108"/>
                <p:cNvSpPr>
                  <a:spLocks/>
                </p:cNvSpPr>
                <p:nvPr/>
              </p:nvSpPr>
              <p:spPr bwMode="auto">
                <a:xfrm>
                  <a:off x="5352" y="3322"/>
                  <a:ext cx="59" cy="101"/>
                </a:xfrm>
                <a:custGeom>
                  <a:avLst/>
                  <a:gdLst>
                    <a:gd name="T0" fmla="*/ 4 w 177"/>
                    <a:gd name="T1" fmla="*/ 0 h 304"/>
                    <a:gd name="T2" fmla="*/ 1 w 177"/>
                    <a:gd name="T3" fmla="*/ 20 h 304"/>
                    <a:gd name="T4" fmla="*/ 0 w 177"/>
                    <a:gd name="T5" fmla="*/ 39 h 304"/>
                    <a:gd name="T6" fmla="*/ 1 w 177"/>
                    <a:gd name="T7" fmla="*/ 58 h 304"/>
                    <a:gd name="T8" fmla="*/ 4 w 177"/>
                    <a:gd name="T9" fmla="*/ 75 h 304"/>
                    <a:gd name="T10" fmla="*/ 5 w 177"/>
                    <a:gd name="T11" fmla="*/ 91 h 304"/>
                    <a:gd name="T12" fmla="*/ 11 w 177"/>
                    <a:gd name="T13" fmla="*/ 110 h 304"/>
                    <a:gd name="T14" fmla="*/ 18 w 177"/>
                    <a:gd name="T15" fmla="*/ 126 h 304"/>
                    <a:gd name="T16" fmla="*/ 27 w 177"/>
                    <a:gd name="T17" fmla="*/ 144 h 304"/>
                    <a:gd name="T18" fmla="*/ 36 w 177"/>
                    <a:gd name="T19" fmla="*/ 160 h 304"/>
                    <a:gd name="T20" fmla="*/ 48 w 177"/>
                    <a:gd name="T21" fmla="*/ 177 h 304"/>
                    <a:gd name="T22" fmla="*/ 62 w 177"/>
                    <a:gd name="T23" fmla="*/ 196 h 304"/>
                    <a:gd name="T24" fmla="*/ 77 w 177"/>
                    <a:gd name="T25" fmla="*/ 215 h 304"/>
                    <a:gd name="T26" fmla="*/ 96 w 177"/>
                    <a:gd name="T27" fmla="*/ 235 h 304"/>
                    <a:gd name="T28" fmla="*/ 114 w 177"/>
                    <a:gd name="T29" fmla="*/ 256 h 304"/>
                    <a:gd name="T30" fmla="*/ 136 w 177"/>
                    <a:gd name="T31" fmla="*/ 279 h 304"/>
                    <a:gd name="T32" fmla="*/ 161 w 177"/>
                    <a:gd name="T33" fmla="*/ 304 h 304"/>
                    <a:gd name="T34" fmla="*/ 177 w 177"/>
                    <a:gd name="T35" fmla="*/ 286 h 304"/>
                    <a:gd name="T36" fmla="*/ 154 w 177"/>
                    <a:gd name="T37" fmla="*/ 262 h 304"/>
                    <a:gd name="T38" fmla="*/ 132 w 177"/>
                    <a:gd name="T39" fmla="*/ 240 h 304"/>
                    <a:gd name="T40" fmla="*/ 112 w 177"/>
                    <a:gd name="T41" fmla="*/ 219 h 304"/>
                    <a:gd name="T42" fmla="*/ 96 w 177"/>
                    <a:gd name="T43" fmla="*/ 199 h 304"/>
                    <a:gd name="T44" fmla="*/ 80 w 177"/>
                    <a:gd name="T45" fmla="*/ 182 h 304"/>
                    <a:gd name="T46" fmla="*/ 66 w 177"/>
                    <a:gd name="T47" fmla="*/ 164 h 304"/>
                    <a:gd name="T48" fmla="*/ 56 w 177"/>
                    <a:gd name="T49" fmla="*/ 148 h 304"/>
                    <a:gd name="T50" fmla="*/ 48 w 177"/>
                    <a:gd name="T51" fmla="*/ 132 h 304"/>
                    <a:gd name="T52" fmla="*/ 39 w 177"/>
                    <a:gd name="T53" fmla="*/ 116 h 304"/>
                    <a:gd name="T54" fmla="*/ 33 w 177"/>
                    <a:gd name="T55" fmla="*/ 103 h 304"/>
                    <a:gd name="T56" fmla="*/ 29 w 177"/>
                    <a:gd name="T57" fmla="*/ 87 h 304"/>
                    <a:gd name="T58" fmla="*/ 26 w 177"/>
                    <a:gd name="T59" fmla="*/ 72 h 304"/>
                    <a:gd name="T60" fmla="*/ 24 w 177"/>
                    <a:gd name="T61" fmla="*/ 56 h 304"/>
                    <a:gd name="T62" fmla="*/ 24 w 177"/>
                    <a:gd name="T63" fmla="*/ 20 h 304"/>
                    <a:gd name="T64" fmla="*/ 26 w 177"/>
                    <a:gd name="T65" fmla="*/ 1 h 304"/>
                    <a:gd name="T66" fmla="*/ 4 w 177"/>
                    <a:gd name="T67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7" h="304">
                      <a:moveTo>
                        <a:pt x="4" y="0"/>
                      </a:moveTo>
                      <a:lnTo>
                        <a:pt x="1" y="20"/>
                      </a:lnTo>
                      <a:lnTo>
                        <a:pt x="0" y="39"/>
                      </a:lnTo>
                      <a:lnTo>
                        <a:pt x="1" y="58"/>
                      </a:lnTo>
                      <a:lnTo>
                        <a:pt x="4" y="75"/>
                      </a:lnTo>
                      <a:lnTo>
                        <a:pt x="5" y="91"/>
                      </a:lnTo>
                      <a:lnTo>
                        <a:pt x="11" y="110"/>
                      </a:lnTo>
                      <a:lnTo>
                        <a:pt x="18" y="126"/>
                      </a:lnTo>
                      <a:lnTo>
                        <a:pt x="27" y="144"/>
                      </a:lnTo>
                      <a:lnTo>
                        <a:pt x="36" y="160"/>
                      </a:lnTo>
                      <a:lnTo>
                        <a:pt x="48" y="177"/>
                      </a:lnTo>
                      <a:lnTo>
                        <a:pt x="62" y="196"/>
                      </a:lnTo>
                      <a:lnTo>
                        <a:pt x="77" y="215"/>
                      </a:lnTo>
                      <a:lnTo>
                        <a:pt x="96" y="235"/>
                      </a:lnTo>
                      <a:lnTo>
                        <a:pt x="114" y="256"/>
                      </a:lnTo>
                      <a:lnTo>
                        <a:pt x="136" y="279"/>
                      </a:lnTo>
                      <a:lnTo>
                        <a:pt x="161" y="304"/>
                      </a:lnTo>
                      <a:lnTo>
                        <a:pt x="177" y="286"/>
                      </a:lnTo>
                      <a:lnTo>
                        <a:pt x="154" y="262"/>
                      </a:lnTo>
                      <a:lnTo>
                        <a:pt x="132" y="240"/>
                      </a:lnTo>
                      <a:lnTo>
                        <a:pt x="112" y="219"/>
                      </a:lnTo>
                      <a:lnTo>
                        <a:pt x="96" y="199"/>
                      </a:lnTo>
                      <a:lnTo>
                        <a:pt x="80" y="182"/>
                      </a:lnTo>
                      <a:lnTo>
                        <a:pt x="66" y="164"/>
                      </a:lnTo>
                      <a:lnTo>
                        <a:pt x="56" y="148"/>
                      </a:lnTo>
                      <a:lnTo>
                        <a:pt x="48" y="132"/>
                      </a:lnTo>
                      <a:lnTo>
                        <a:pt x="39" y="116"/>
                      </a:lnTo>
                      <a:lnTo>
                        <a:pt x="33" y="103"/>
                      </a:lnTo>
                      <a:lnTo>
                        <a:pt x="29" y="87"/>
                      </a:lnTo>
                      <a:lnTo>
                        <a:pt x="26" y="72"/>
                      </a:lnTo>
                      <a:lnTo>
                        <a:pt x="24" y="56"/>
                      </a:lnTo>
                      <a:lnTo>
                        <a:pt x="24" y="20"/>
                      </a:lnTo>
                      <a:lnTo>
                        <a:pt x="2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2" name="Freeform 109"/>
                <p:cNvSpPr>
                  <a:spLocks/>
                </p:cNvSpPr>
                <p:nvPr/>
              </p:nvSpPr>
              <p:spPr bwMode="auto">
                <a:xfrm>
                  <a:off x="5306" y="3219"/>
                  <a:ext cx="56" cy="103"/>
                </a:xfrm>
                <a:custGeom>
                  <a:avLst/>
                  <a:gdLst>
                    <a:gd name="T0" fmla="*/ 6 w 168"/>
                    <a:gd name="T1" fmla="*/ 0 h 310"/>
                    <a:gd name="T2" fmla="*/ 0 w 168"/>
                    <a:gd name="T3" fmla="*/ 21 h 310"/>
                    <a:gd name="T4" fmla="*/ 22 w 168"/>
                    <a:gd name="T5" fmla="*/ 38 h 310"/>
                    <a:gd name="T6" fmla="*/ 41 w 168"/>
                    <a:gd name="T7" fmla="*/ 56 h 310"/>
                    <a:gd name="T8" fmla="*/ 59 w 168"/>
                    <a:gd name="T9" fmla="*/ 73 h 310"/>
                    <a:gd name="T10" fmla="*/ 75 w 168"/>
                    <a:gd name="T11" fmla="*/ 92 h 310"/>
                    <a:gd name="T12" fmla="*/ 89 w 168"/>
                    <a:gd name="T13" fmla="*/ 109 h 310"/>
                    <a:gd name="T14" fmla="*/ 101 w 168"/>
                    <a:gd name="T15" fmla="*/ 125 h 310"/>
                    <a:gd name="T16" fmla="*/ 111 w 168"/>
                    <a:gd name="T17" fmla="*/ 144 h 310"/>
                    <a:gd name="T18" fmla="*/ 120 w 168"/>
                    <a:gd name="T19" fmla="*/ 162 h 310"/>
                    <a:gd name="T20" fmla="*/ 127 w 168"/>
                    <a:gd name="T21" fmla="*/ 179 h 310"/>
                    <a:gd name="T22" fmla="*/ 133 w 168"/>
                    <a:gd name="T23" fmla="*/ 198 h 310"/>
                    <a:gd name="T24" fmla="*/ 139 w 168"/>
                    <a:gd name="T25" fmla="*/ 216 h 310"/>
                    <a:gd name="T26" fmla="*/ 142 w 168"/>
                    <a:gd name="T27" fmla="*/ 235 h 310"/>
                    <a:gd name="T28" fmla="*/ 143 w 168"/>
                    <a:gd name="T29" fmla="*/ 252 h 310"/>
                    <a:gd name="T30" fmla="*/ 143 w 168"/>
                    <a:gd name="T31" fmla="*/ 271 h 310"/>
                    <a:gd name="T32" fmla="*/ 144 w 168"/>
                    <a:gd name="T33" fmla="*/ 290 h 310"/>
                    <a:gd name="T34" fmla="*/ 143 w 168"/>
                    <a:gd name="T35" fmla="*/ 309 h 310"/>
                    <a:gd name="T36" fmla="*/ 165 w 168"/>
                    <a:gd name="T37" fmla="*/ 310 h 310"/>
                    <a:gd name="T38" fmla="*/ 168 w 168"/>
                    <a:gd name="T39" fmla="*/ 291 h 310"/>
                    <a:gd name="T40" fmla="*/ 168 w 168"/>
                    <a:gd name="T41" fmla="*/ 271 h 310"/>
                    <a:gd name="T42" fmla="*/ 166 w 168"/>
                    <a:gd name="T43" fmla="*/ 251 h 310"/>
                    <a:gd name="T44" fmla="*/ 165 w 168"/>
                    <a:gd name="T45" fmla="*/ 230 h 310"/>
                    <a:gd name="T46" fmla="*/ 160 w 168"/>
                    <a:gd name="T47" fmla="*/ 211 h 310"/>
                    <a:gd name="T48" fmla="*/ 156 w 168"/>
                    <a:gd name="T49" fmla="*/ 191 h 310"/>
                    <a:gd name="T50" fmla="*/ 150 w 168"/>
                    <a:gd name="T51" fmla="*/ 172 h 310"/>
                    <a:gd name="T52" fmla="*/ 142 w 168"/>
                    <a:gd name="T53" fmla="*/ 152 h 310"/>
                    <a:gd name="T54" fmla="*/ 131 w 168"/>
                    <a:gd name="T55" fmla="*/ 133 h 310"/>
                    <a:gd name="T56" fmla="*/ 121 w 168"/>
                    <a:gd name="T57" fmla="*/ 114 h 310"/>
                    <a:gd name="T58" fmla="*/ 108 w 168"/>
                    <a:gd name="T59" fmla="*/ 95 h 310"/>
                    <a:gd name="T60" fmla="*/ 92 w 168"/>
                    <a:gd name="T61" fmla="*/ 76 h 310"/>
                    <a:gd name="T62" fmla="*/ 76 w 168"/>
                    <a:gd name="T63" fmla="*/ 59 h 310"/>
                    <a:gd name="T64" fmla="*/ 57 w 168"/>
                    <a:gd name="T65" fmla="*/ 38 h 310"/>
                    <a:gd name="T66" fmla="*/ 37 w 168"/>
                    <a:gd name="T67" fmla="*/ 21 h 310"/>
                    <a:gd name="T68" fmla="*/ 15 w 168"/>
                    <a:gd name="T69" fmla="*/ 3 h 310"/>
                    <a:gd name="T70" fmla="*/ 8 w 168"/>
                    <a:gd name="T71" fmla="*/ 24 h 310"/>
                    <a:gd name="T72" fmla="*/ 6 w 168"/>
                    <a:gd name="T7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8" h="310">
                      <a:moveTo>
                        <a:pt x="6" y="0"/>
                      </a:moveTo>
                      <a:lnTo>
                        <a:pt x="0" y="21"/>
                      </a:lnTo>
                      <a:lnTo>
                        <a:pt x="22" y="38"/>
                      </a:lnTo>
                      <a:lnTo>
                        <a:pt x="41" y="56"/>
                      </a:lnTo>
                      <a:lnTo>
                        <a:pt x="59" y="73"/>
                      </a:lnTo>
                      <a:lnTo>
                        <a:pt x="75" y="92"/>
                      </a:lnTo>
                      <a:lnTo>
                        <a:pt x="89" y="109"/>
                      </a:lnTo>
                      <a:lnTo>
                        <a:pt x="101" y="125"/>
                      </a:lnTo>
                      <a:lnTo>
                        <a:pt x="111" y="144"/>
                      </a:lnTo>
                      <a:lnTo>
                        <a:pt x="120" y="162"/>
                      </a:lnTo>
                      <a:lnTo>
                        <a:pt x="127" y="179"/>
                      </a:lnTo>
                      <a:lnTo>
                        <a:pt x="133" y="198"/>
                      </a:lnTo>
                      <a:lnTo>
                        <a:pt x="139" y="216"/>
                      </a:lnTo>
                      <a:lnTo>
                        <a:pt x="142" y="235"/>
                      </a:lnTo>
                      <a:lnTo>
                        <a:pt x="143" y="252"/>
                      </a:lnTo>
                      <a:lnTo>
                        <a:pt x="143" y="271"/>
                      </a:lnTo>
                      <a:lnTo>
                        <a:pt x="144" y="290"/>
                      </a:lnTo>
                      <a:lnTo>
                        <a:pt x="143" y="309"/>
                      </a:lnTo>
                      <a:lnTo>
                        <a:pt x="165" y="310"/>
                      </a:lnTo>
                      <a:lnTo>
                        <a:pt x="168" y="291"/>
                      </a:lnTo>
                      <a:lnTo>
                        <a:pt x="168" y="271"/>
                      </a:lnTo>
                      <a:lnTo>
                        <a:pt x="166" y="251"/>
                      </a:lnTo>
                      <a:lnTo>
                        <a:pt x="165" y="230"/>
                      </a:lnTo>
                      <a:lnTo>
                        <a:pt x="160" y="211"/>
                      </a:lnTo>
                      <a:lnTo>
                        <a:pt x="156" y="191"/>
                      </a:lnTo>
                      <a:lnTo>
                        <a:pt x="150" y="172"/>
                      </a:lnTo>
                      <a:lnTo>
                        <a:pt x="142" y="152"/>
                      </a:lnTo>
                      <a:lnTo>
                        <a:pt x="131" y="133"/>
                      </a:lnTo>
                      <a:lnTo>
                        <a:pt x="121" y="114"/>
                      </a:lnTo>
                      <a:lnTo>
                        <a:pt x="108" y="95"/>
                      </a:lnTo>
                      <a:lnTo>
                        <a:pt x="92" y="76"/>
                      </a:lnTo>
                      <a:lnTo>
                        <a:pt x="76" y="59"/>
                      </a:lnTo>
                      <a:lnTo>
                        <a:pt x="57" y="38"/>
                      </a:lnTo>
                      <a:lnTo>
                        <a:pt x="37" y="21"/>
                      </a:lnTo>
                      <a:lnTo>
                        <a:pt x="15" y="3"/>
                      </a:lnTo>
                      <a:lnTo>
                        <a:pt x="8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3" name="Freeform 110"/>
                <p:cNvSpPr>
                  <a:spLocks/>
                </p:cNvSpPr>
                <p:nvPr/>
              </p:nvSpPr>
              <p:spPr bwMode="auto">
                <a:xfrm>
                  <a:off x="5357" y="3181"/>
                  <a:ext cx="93" cy="147"/>
                </a:xfrm>
                <a:custGeom>
                  <a:avLst/>
                  <a:gdLst>
                    <a:gd name="T0" fmla="*/ 189 w 280"/>
                    <a:gd name="T1" fmla="*/ 9 h 442"/>
                    <a:gd name="T2" fmla="*/ 213 w 280"/>
                    <a:gd name="T3" fmla="*/ 29 h 442"/>
                    <a:gd name="T4" fmla="*/ 235 w 280"/>
                    <a:gd name="T5" fmla="*/ 52 h 442"/>
                    <a:gd name="T6" fmla="*/ 254 w 280"/>
                    <a:gd name="T7" fmla="*/ 78 h 442"/>
                    <a:gd name="T8" fmla="*/ 267 w 280"/>
                    <a:gd name="T9" fmla="*/ 109 h 442"/>
                    <a:gd name="T10" fmla="*/ 277 w 280"/>
                    <a:gd name="T11" fmla="*/ 142 h 442"/>
                    <a:gd name="T12" fmla="*/ 280 w 280"/>
                    <a:gd name="T13" fmla="*/ 177 h 442"/>
                    <a:gd name="T14" fmla="*/ 280 w 280"/>
                    <a:gd name="T15" fmla="*/ 212 h 442"/>
                    <a:gd name="T16" fmla="*/ 269 w 280"/>
                    <a:gd name="T17" fmla="*/ 256 h 442"/>
                    <a:gd name="T18" fmla="*/ 253 w 280"/>
                    <a:gd name="T19" fmla="*/ 310 h 442"/>
                    <a:gd name="T20" fmla="*/ 235 w 280"/>
                    <a:gd name="T21" fmla="*/ 362 h 442"/>
                    <a:gd name="T22" fmla="*/ 215 w 280"/>
                    <a:gd name="T23" fmla="*/ 414 h 442"/>
                    <a:gd name="T24" fmla="*/ 199 w 280"/>
                    <a:gd name="T25" fmla="*/ 441 h 442"/>
                    <a:gd name="T26" fmla="*/ 186 w 280"/>
                    <a:gd name="T27" fmla="*/ 441 h 442"/>
                    <a:gd name="T28" fmla="*/ 171 w 280"/>
                    <a:gd name="T29" fmla="*/ 438 h 442"/>
                    <a:gd name="T30" fmla="*/ 158 w 280"/>
                    <a:gd name="T31" fmla="*/ 435 h 442"/>
                    <a:gd name="T32" fmla="*/ 144 w 280"/>
                    <a:gd name="T33" fmla="*/ 432 h 442"/>
                    <a:gd name="T34" fmla="*/ 131 w 280"/>
                    <a:gd name="T35" fmla="*/ 429 h 442"/>
                    <a:gd name="T36" fmla="*/ 117 w 280"/>
                    <a:gd name="T37" fmla="*/ 426 h 442"/>
                    <a:gd name="T38" fmla="*/ 106 w 280"/>
                    <a:gd name="T39" fmla="*/ 422 h 442"/>
                    <a:gd name="T40" fmla="*/ 99 w 280"/>
                    <a:gd name="T41" fmla="*/ 375 h 442"/>
                    <a:gd name="T42" fmla="*/ 93 w 280"/>
                    <a:gd name="T43" fmla="*/ 295 h 442"/>
                    <a:gd name="T44" fmla="*/ 87 w 280"/>
                    <a:gd name="T45" fmla="*/ 220 h 442"/>
                    <a:gd name="T46" fmla="*/ 78 w 280"/>
                    <a:gd name="T47" fmla="*/ 147 h 442"/>
                    <a:gd name="T48" fmla="*/ 65 w 280"/>
                    <a:gd name="T49" fmla="*/ 110 h 442"/>
                    <a:gd name="T50" fmla="*/ 46 w 280"/>
                    <a:gd name="T51" fmla="*/ 110 h 442"/>
                    <a:gd name="T52" fmla="*/ 27 w 280"/>
                    <a:gd name="T53" fmla="*/ 112 h 442"/>
                    <a:gd name="T54" fmla="*/ 8 w 280"/>
                    <a:gd name="T55" fmla="*/ 112 h 442"/>
                    <a:gd name="T56" fmla="*/ 3 w 280"/>
                    <a:gd name="T57" fmla="*/ 100 h 442"/>
                    <a:gd name="T58" fmla="*/ 10 w 280"/>
                    <a:gd name="T59" fmla="*/ 77 h 442"/>
                    <a:gd name="T60" fmla="*/ 19 w 280"/>
                    <a:gd name="T61" fmla="*/ 54 h 442"/>
                    <a:gd name="T62" fmla="*/ 29 w 280"/>
                    <a:gd name="T63" fmla="*/ 33 h 442"/>
                    <a:gd name="T64" fmla="*/ 42 w 280"/>
                    <a:gd name="T65" fmla="*/ 22 h 442"/>
                    <a:gd name="T66" fmla="*/ 59 w 280"/>
                    <a:gd name="T67" fmla="*/ 19 h 442"/>
                    <a:gd name="T68" fmla="*/ 78 w 280"/>
                    <a:gd name="T69" fmla="*/ 16 h 442"/>
                    <a:gd name="T70" fmla="*/ 96 w 280"/>
                    <a:gd name="T71" fmla="*/ 13 h 442"/>
                    <a:gd name="T72" fmla="*/ 113 w 280"/>
                    <a:gd name="T73" fmla="*/ 10 h 442"/>
                    <a:gd name="T74" fmla="*/ 131 w 280"/>
                    <a:gd name="T75" fmla="*/ 7 h 442"/>
                    <a:gd name="T76" fmla="*/ 148 w 280"/>
                    <a:gd name="T77" fmla="*/ 3 h 442"/>
                    <a:gd name="T78" fmla="*/ 167 w 280"/>
                    <a:gd name="T79" fmla="*/ 1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0" h="442">
                      <a:moveTo>
                        <a:pt x="176" y="0"/>
                      </a:moveTo>
                      <a:lnTo>
                        <a:pt x="189" y="9"/>
                      </a:lnTo>
                      <a:lnTo>
                        <a:pt x="202" y="19"/>
                      </a:lnTo>
                      <a:lnTo>
                        <a:pt x="213" y="29"/>
                      </a:lnTo>
                      <a:lnTo>
                        <a:pt x="225" y="41"/>
                      </a:lnTo>
                      <a:lnTo>
                        <a:pt x="235" y="52"/>
                      </a:lnTo>
                      <a:lnTo>
                        <a:pt x="245" y="65"/>
                      </a:lnTo>
                      <a:lnTo>
                        <a:pt x="254" y="78"/>
                      </a:lnTo>
                      <a:lnTo>
                        <a:pt x="261" y="93"/>
                      </a:lnTo>
                      <a:lnTo>
                        <a:pt x="267" y="109"/>
                      </a:lnTo>
                      <a:lnTo>
                        <a:pt x="273" y="125"/>
                      </a:lnTo>
                      <a:lnTo>
                        <a:pt x="277" y="142"/>
                      </a:lnTo>
                      <a:lnTo>
                        <a:pt x="280" y="160"/>
                      </a:lnTo>
                      <a:lnTo>
                        <a:pt x="280" y="177"/>
                      </a:lnTo>
                      <a:lnTo>
                        <a:pt x="280" y="195"/>
                      </a:lnTo>
                      <a:lnTo>
                        <a:pt x="280" y="212"/>
                      </a:lnTo>
                      <a:lnTo>
                        <a:pt x="276" y="228"/>
                      </a:lnTo>
                      <a:lnTo>
                        <a:pt x="269" y="256"/>
                      </a:lnTo>
                      <a:lnTo>
                        <a:pt x="261" y="282"/>
                      </a:lnTo>
                      <a:lnTo>
                        <a:pt x="253" y="310"/>
                      </a:lnTo>
                      <a:lnTo>
                        <a:pt x="245" y="334"/>
                      </a:lnTo>
                      <a:lnTo>
                        <a:pt x="235" y="362"/>
                      </a:lnTo>
                      <a:lnTo>
                        <a:pt x="227" y="388"/>
                      </a:lnTo>
                      <a:lnTo>
                        <a:pt x="215" y="414"/>
                      </a:lnTo>
                      <a:lnTo>
                        <a:pt x="205" y="442"/>
                      </a:lnTo>
                      <a:lnTo>
                        <a:pt x="199" y="441"/>
                      </a:lnTo>
                      <a:lnTo>
                        <a:pt x="192" y="441"/>
                      </a:lnTo>
                      <a:lnTo>
                        <a:pt x="186" y="441"/>
                      </a:lnTo>
                      <a:lnTo>
                        <a:pt x="179" y="439"/>
                      </a:lnTo>
                      <a:lnTo>
                        <a:pt x="171" y="438"/>
                      </a:lnTo>
                      <a:lnTo>
                        <a:pt x="164" y="436"/>
                      </a:lnTo>
                      <a:lnTo>
                        <a:pt x="158" y="435"/>
                      </a:lnTo>
                      <a:lnTo>
                        <a:pt x="151" y="433"/>
                      </a:lnTo>
                      <a:lnTo>
                        <a:pt x="144" y="432"/>
                      </a:lnTo>
                      <a:lnTo>
                        <a:pt x="136" y="430"/>
                      </a:lnTo>
                      <a:lnTo>
                        <a:pt x="131" y="429"/>
                      </a:lnTo>
                      <a:lnTo>
                        <a:pt x="123" y="428"/>
                      </a:lnTo>
                      <a:lnTo>
                        <a:pt x="117" y="426"/>
                      </a:lnTo>
                      <a:lnTo>
                        <a:pt x="112" y="423"/>
                      </a:lnTo>
                      <a:lnTo>
                        <a:pt x="106" y="422"/>
                      </a:lnTo>
                      <a:lnTo>
                        <a:pt x="100" y="420"/>
                      </a:lnTo>
                      <a:lnTo>
                        <a:pt x="99" y="375"/>
                      </a:lnTo>
                      <a:lnTo>
                        <a:pt x="96" y="334"/>
                      </a:lnTo>
                      <a:lnTo>
                        <a:pt x="93" y="295"/>
                      </a:lnTo>
                      <a:lnTo>
                        <a:pt x="91" y="257"/>
                      </a:lnTo>
                      <a:lnTo>
                        <a:pt x="87" y="220"/>
                      </a:lnTo>
                      <a:lnTo>
                        <a:pt x="83" y="183"/>
                      </a:lnTo>
                      <a:lnTo>
                        <a:pt x="78" y="147"/>
                      </a:lnTo>
                      <a:lnTo>
                        <a:pt x="74" y="110"/>
                      </a:lnTo>
                      <a:lnTo>
                        <a:pt x="65" y="110"/>
                      </a:lnTo>
                      <a:lnTo>
                        <a:pt x="55" y="110"/>
                      </a:lnTo>
                      <a:lnTo>
                        <a:pt x="46" y="110"/>
                      </a:lnTo>
                      <a:lnTo>
                        <a:pt x="37" y="112"/>
                      </a:lnTo>
                      <a:lnTo>
                        <a:pt x="27" y="112"/>
                      </a:lnTo>
                      <a:lnTo>
                        <a:pt x="17" y="112"/>
                      </a:lnTo>
                      <a:lnTo>
                        <a:pt x="8" y="112"/>
                      </a:lnTo>
                      <a:lnTo>
                        <a:pt x="0" y="112"/>
                      </a:lnTo>
                      <a:lnTo>
                        <a:pt x="3" y="100"/>
                      </a:lnTo>
                      <a:lnTo>
                        <a:pt x="5" y="89"/>
                      </a:lnTo>
                      <a:lnTo>
                        <a:pt x="10" y="77"/>
                      </a:lnTo>
                      <a:lnTo>
                        <a:pt x="14" y="65"/>
                      </a:lnTo>
                      <a:lnTo>
                        <a:pt x="19" y="54"/>
                      </a:lnTo>
                      <a:lnTo>
                        <a:pt x="24" y="44"/>
                      </a:lnTo>
                      <a:lnTo>
                        <a:pt x="29" y="33"/>
                      </a:lnTo>
                      <a:lnTo>
                        <a:pt x="33" y="23"/>
                      </a:lnTo>
                      <a:lnTo>
                        <a:pt x="42" y="22"/>
                      </a:lnTo>
                      <a:lnTo>
                        <a:pt x="52" y="20"/>
                      </a:lnTo>
                      <a:lnTo>
                        <a:pt x="59" y="19"/>
                      </a:lnTo>
                      <a:lnTo>
                        <a:pt x="68" y="17"/>
                      </a:lnTo>
                      <a:lnTo>
                        <a:pt x="78" y="16"/>
                      </a:lnTo>
                      <a:lnTo>
                        <a:pt x="87" y="14"/>
                      </a:lnTo>
                      <a:lnTo>
                        <a:pt x="96" y="13"/>
                      </a:lnTo>
                      <a:lnTo>
                        <a:pt x="104" y="12"/>
                      </a:lnTo>
                      <a:lnTo>
                        <a:pt x="113" y="10"/>
                      </a:lnTo>
                      <a:lnTo>
                        <a:pt x="122" y="9"/>
                      </a:lnTo>
                      <a:lnTo>
                        <a:pt x="131" y="7"/>
                      </a:lnTo>
                      <a:lnTo>
                        <a:pt x="139" y="6"/>
                      </a:lnTo>
                      <a:lnTo>
                        <a:pt x="148" y="3"/>
                      </a:lnTo>
                      <a:lnTo>
                        <a:pt x="158" y="3"/>
                      </a:lnTo>
                      <a:lnTo>
                        <a:pt x="167" y="1"/>
                      </a:lnTo>
                      <a:lnTo>
                        <a:pt x="176" y="0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4" name="Freeform 111"/>
                <p:cNvSpPr>
                  <a:spLocks/>
                </p:cNvSpPr>
                <p:nvPr/>
              </p:nvSpPr>
              <p:spPr bwMode="auto">
                <a:xfrm>
                  <a:off x="5413" y="3178"/>
                  <a:ext cx="34" cy="36"/>
                </a:xfrm>
                <a:custGeom>
                  <a:avLst/>
                  <a:gdLst>
                    <a:gd name="T0" fmla="*/ 104 w 104"/>
                    <a:gd name="T1" fmla="*/ 99 h 109"/>
                    <a:gd name="T2" fmla="*/ 96 w 104"/>
                    <a:gd name="T3" fmla="*/ 83 h 109"/>
                    <a:gd name="T4" fmla="*/ 86 w 104"/>
                    <a:gd name="T5" fmla="*/ 68 h 109"/>
                    <a:gd name="T6" fmla="*/ 77 w 104"/>
                    <a:gd name="T7" fmla="*/ 55 h 109"/>
                    <a:gd name="T8" fmla="*/ 66 w 104"/>
                    <a:gd name="T9" fmla="*/ 43 h 109"/>
                    <a:gd name="T10" fmla="*/ 53 w 104"/>
                    <a:gd name="T11" fmla="*/ 30 h 109"/>
                    <a:gd name="T12" fmla="*/ 41 w 104"/>
                    <a:gd name="T13" fmla="*/ 20 h 109"/>
                    <a:gd name="T14" fmla="*/ 28 w 104"/>
                    <a:gd name="T15" fmla="*/ 8 h 109"/>
                    <a:gd name="T16" fmla="*/ 15 w 104"/>
                    <a:gd name="T17" fmla="*/ 0 h 109"/>
                    <a:gd name="T18" fmla="*/ 0 w 104"/>
                    <a:gd name="T19" fmla="*/ 19 h 109"/>
                    <a:gd name="T20" fmla="*/ 13 w 104"/>
                    <a:gd name="T21" fmla="*/ 27 h 109"/>
                    <a:gd name="T22" fmla="*/ 27 w 104"/>
                    <a:gd name="T23" fmla="*/ 38 h 109"/>
                    <a:gd name="T24" fmla="*/ 38 w 104"/>
                    <a:gd name="T25" fmla="*/ 48 h 109"/>
                    <a:gd name="T26" fmla="*/ 48 w 104"/>
                    <a:gd name="T27" fmla="*/ 58 h 109"/>
                    <a:gd name="T28" fmla="*/ 59 w 104"/>
                    <a:gd name="T29" fmla="*/ 70 h 109"/>
                    <a:gd name="T30" fmla="*/ 67 w 104"/>
                    <a:gd name="T31" fmla="*/ 81 h 109"/>
                    <a:gd name="T32" fmla="*/ 76 w 104"/>
                    <a:gd name="T33" fmla="*/ 96 h 109"/>
                    <a:gd name="T34" fmla="*/ 83 w 104"/>
                    <a:gd name="T35" fmla="*/ 109 h 109"/>
                    <a:gd name="T36" fmla="*/ 104 w 104"/>
                    <a:gd name="T37" fmla="*/ 9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" h="109">
                      <a:moveTo>
                        <a:pt x="104" y="99"/>
                      </a:moveTo>
                      <a:lnTo>
                        <a:pt x="96" y="83"/>
                      </a:lnTo>
                      <a:lnTo>
                        <a:pt x="86" y="68"/>
                      </a:lnTo>
                      <a:lnTo>
                        <a:pt x="77" y="55"/>
                      </a:lnTo>
                      <a:lnTo>
                        <a:pt x="66" y="43"/>
                      </a:lnTo>
                      <a:lnTo>
                        <a:pt x="53" y="30"/>
                      </a:lnTo>
                      <a:lnTo>
                        <a:pt x="41" y="20"/>
                      </a:lnTo>
                      <a:lnTo>
                        <a:pt x="28" y="8"/>
                      </a:lnTo>
                      <a:lnTo>
                        <a:pt x="15" y="0"/>
                      </a:lnTo>
                      <a:lnTo>
                        <a:pt x="0" y="19"/>
                      </a:lnTo>
                      <a:lnTo>
                        <a:pt x="13" y="27"/>
                      </a:lnTo>
                      <a:lnTo>
                        <a:pt x="27" y="38"/>
                      </a:lnTo>
                      <a:lnTo>
                        <a:pt x="38" y="48"/>
                      </a:lnTo>
                      <a:lnTo>
                        <a:pt x="48" y="58"/>
                      </a:lnTo>
                      <a:lnTo>
                        <a:pt x="59" y="70"/>
                      </a:lnTo>
                      <a:lnTo>
                        <a:pt x="67" y="81"/>
                      </a:lnTo>
                      <a:lnTo>
                        <a:pt x="76" y="96"/>
                      </a:lnTo>
                      <a:lnTo>
                        <a:pt x="83" y="109"/>
                      </a:lnTo>
                      <a:lnTo>
                        <a:pt x="104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5" name="Freeform 112"/>
                <p:cNvSpPr>
                  <a:spLocks/>
                </p:cNvSpPr>
                <p:nvPr/>
              </p:nvSpPr>
              <p:spPr bwMode="auto">
                <a:xfrm>
                  <a:off x="5440" y="3211"/>
                  <a:ext cx="14" cy="48"/>
                </a:xfrm>
                <a:custGeom>
                  <a:avLst/>
                  <a:gdLst>
                    <a:gd name="T0" fmla="*/ 37 w 42"/>
                    <a:gd name="T1" fmla="*/ 144 h 144"/>
                    <a:gd name="T2" fmla="*/ 38 w 42"/>
                    <a:gd name="T3" fmla="*/ 133 h 144"/>
                    <a:gd name="T4" fmla="*/ 41 w 42"/>
                    <a:gd name="T5" fmla="*/ 125 h 144"/>
                    <a:gd name="T6" fmla="*/ 41 w 42"/>
                    <a:gd name="T7" fmla="*/ 115 h 144"/>
                    <a:gd name="T8" fmla="*/ 41 w 42"/>
                    <a:gd name="T9" fmla="*/ 106 h 144"/>
                    <a:gd name="T10" fmla="*/ 42 w 42"/>
                    <a:gd name="T11" fmla="*/ 97 h 144"/>
                    <a:gd name="T12" fmla="*/ 41 w 42"/>
                    <a:gd name="T13" fmla="*/ 88 h 144"/>
                    <a:gd name="T14" fmla="*/ 41 w 42"/>
                    <a:gd name="T15" fmla="*/ 78 h 144"/>
                    <a:gd name="T16" fmla="*/ 41 w 42"/>
                    <a:gd name="T17" fmla="*/ 69 h 144"/>
                    <a:gd name="T18" fmla="*/ 39 w 42"/>
                    <a:gd name="T19" fmla="*/ 59 h 144"/>
                    <a:gd name="T20" fmla="*/ 37 w 42"/>
                    <a:gd name="T21" fmla="*/ 51 h 144"/>
                    <a:gd name="T22" fmla="*/ 35 w 42"/>
                    <a:gd name="T23" fmla="*/ 43 h 144"/>
                    <a:gd name="T24" fmla="*/ 34 w 42"/>
                    <a:gd name="T25" fmla="*/ 33 h 144"/>
                    <a:gd name="T26" fmla="*/ 32 w 42"/>
                    <a:gd name="T27" fmla="*/ 24 h 144"/>
                    <a:gd name="T28" fmla="*/ 28 w 42"/>
                    <a:gd name="T29" fmla="*/ 16 h 144"/>
                    <a:gd name="T30" fmla="*/ 25 w 42"/>
                    <a:gd name="T31" fmla="*/ 8 h 144"/>
                    <a:gd name="T32" fmla="*/ 21 w 42"/>
                    <a:gd name="T33" fmla="*/ 0 h 144"/>
                    <a:gd name="T34" fmla="*/ 0 w 42"/>
                    <a:gd name="T35" fmla="*/ 10 h 144"/>
                    <a:gd name="T36" fmla="*/ 3 w 42"/>
                    <a:gd name="T37" fmla="*/ 16 h 144"/>
                    <a:gd name="T38" fmla="*/ 6 w 42"/>
                    <a:gd name="T39" fmla="*/ 24 h 144"/>
                    <a:gd name="T40" fmla="*/ 9 w 42"/>
                    <a:gd name="T41" fmla="*/ 32 h 144"/>
                    <a:gd name="T42" fmla="*/ 10 w 42"/>
                    <a:gd name="T43" fmla="*/ 39 h 144"/>
                    <a:gd name="T44" fmla="*/ 12 w 42"/>
                    <a:gd name="T45" fmla="*/ 48 h 144"/>
                    <a:gd name="T46" fmla="*/ 15 w 42"/>
                    <a:gd name="T47" fmla="*/ 55 h 144"/>
                    <a:gd name="T48" fmla="*/ 16 w 42"/>
                    <a:gd name="T49" fmla="*/ 64 h 144"/>
                    <a:gd name="T50" fmla="*/ 18 w 42"/>
                    <a:gd name="T51" fmla="*/ 72 h 144"/>
                    <a:gd name="T52" fmla="*/ 18 w 42"/>
                    <a:gd name="T53" fmla="*/ 80 h 144"/>
                    <a:gd name="T54" fmla="*/ 19 w 42"/>
                    <a:gd name="T55" fmla="*/ 88 h 144"/>
                    <a:gd name="T56" fmla="*/ 19 w 42"/>
                    <a:gd name="T57" fmla="*/ 97 h 144"/>
                    <a:gd name="T58" fmla="*/ 19 w 42"/>
                    <a:gd name="T59" fmla="*/ 106 h 144"/>
                    <a:gd name="T60" fmla="*/ 18 w 42"/>
                    <a:gd name="T61" fmla="*/ 115 h 144"/>
                    <a:gd name="T62" fmla="*/ 18 w 42"/>
                    <a:gd name="T63" fmla="*/ 120 h 144"/>
                    <a:gd name="T64" fmla="*/ 15 w 42"/>
                    <a:gd name="T65" fmla="*/ 129 h 144"/>
                    <a:gd name="T66" fmla="*/ 13 w 42"/>
                    <a:gd name="T67" fmla="*/ 136 h 144"/>
                    <a:gd name="T68" fmla="*/ 37 w 42"/>
                    <a:gd name="T69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" h="144">
                      <a:moveTo>
                        <a:pt x="37" y="144"/>
                      </a:moveTo>
                      <a:lnTo>
                        <a:pt x="38" y="133"/>
                      </a:lnTo>
                      <a:lnTo>
                        <a:pt x="41" y="125"/>
                      </a:lnTo>
                      <a:lnTo>
                        <a:pt x="41" y="115"/>
                      </a:lnTo>
                      <a:lnTo>
                        <a:pt x="41" y="106"/>
                      </a:lnTo>
                      <a:lnTo>
                        <a:pt x="42" y="97"/>
                      </a:lnTo>
                      <a:lnTo>
                        <a:pt x="41" y="88"/>
                      </a:lnTo>
                      <a:lnTo>
                        <a:pt x="41" y="78"/>
                      </a:lnTo>
                      <a:lnTo>
                        <a:pt x="41" y="69"/>
                      </a:lnTo>
                      <a:lnTo>
                        <a:pt x="39" y="59"/>
                      </a:lnTo>
                      <a:lnTo>
                        <a:pt x="37" y="51"/>
                      </a:lnTo>
                      <a:lnTo>
                        <a:pt x="35" y="43"/>
                      </a:lnTo>
                      <a:lnTo>
                        <a:pt x="34" y="33"/>
                      </a:lnTo>
                      <a:lnTo>
                        <a:pt x="32" y="24"/>
                      </a:lnTo>
                      <a:lnTo>
                        <a:pt x="28" y="16"/>
                      </a:lnTo>
                      <a:lnTo>
                        <a:pt x="25" y="8"/>
                      </a:lnTo>
                      <a:lnTo>
                        <a:pt x="21" y="0"/>
                      </a:lnTo>
                      <a:lnTo>
                        <a:pt x="0" y="10"/>
                      </a:lnTo>
                      <a:lnTo>
                        <a:pt x="3" y="16"/>
                      </a:lnTo>
                      <a:lnTo>
                        <a:pt x="6" y="24"/>
                      </a:lnTo>
                      <a:lnTo>
                        <a:pt x="9" y="32"/>
                      </a:lnTo>
                      <a:lnTo>
                        <a:pt x="10" y="39"/>
                      </a:lnTo>
                      <a:lnTo>
                        <a:pt x="12" y="48"/>
                      </a:lnTo>
                      <a:lnTo>
                        <a:pt x="15" y="55"/>
                      </a:lnTo>
                      <a:lnTo>
                        <a:pt x="16" y="64"/>
                      </a:lnTo>
                      <a:lnTo>
                        <a:pt x="18" y="72"/>
                      </a:lnTo>
                      <a:lnTo>
                        <a:pt x="18" y="80"/>
                      </a:lnTo>
                      <a:lnTo>
                        <a:pt x="19" y="88"/>
                      </a:lnTo>
                      <a:lnTo>
                        <a:pt x="19" y="97"/>
                      </a:lnTo>
                      <a:lnTo>
                        <a:pt x="19" y="106"/>
                      </a:lnTo>
                      <a:lnTo>
                        <a:pt x="18" y="115"/>
                      </a:lnTo>
                      <a:lnTo>
                        <a:pt x="18" y="120"/>
                      </a:lnTo>
                      <a:lnTo>
                        <a:pt x="15" y="129"/>
                      </a:lnTo>
                      <a:lnTo>
                        <a:pt x="13" y="136"/>
                      </a:lnTo>
                      <a:lnTo>
                        <a:pt x="37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6" name="Freeform 113"/>
                <p:cNvSpPr>
                  <a:spLocks/>
                </p:cNvSpPr>
                <p:nvPr/>
              </p:nvSpPr>
              <p:spPr bwMode="auto">
                <a:xfrm>
                  <a:off x="5421" y="3256"/>
                  <a:ext cx="32" cy="76"/>
                </a:xfrm>
                <a:custGeom>
                  <a:avLst/>
                  <a:gdLst>
                    <a:gd name="T0" fmla="*/ 10 w 95"/>
                    <a:gd name="T1" fmla="*/ 227 h 227"/>
                    <a:gd name="T2" fmla="*/ 22 w 95"/>
                    <a:gd name="T3" fmla="*/ 221 h 227"/>
                    <a:gd name="T4" fmla="*/ 28 w 95"/>
                    <a:gd name="T5" fmla="*/ 207 h 227"/>
                    <a:gd name="T6" fmla="*/ 34 w 95"/>
                    <a:gd name="T7" fmla="*/ 194 h 227"/>
                    <a:gd name="T8" fmla="*/ 39 w 95"/>
                    <a:gd name="T9" fmla="*/ 181 h 227"/>
                    <a:gd name="T10" fmla="*/ 44 w 95"/>
                    <a:gd name="T11" fmla="*/ 168 h 227"/>
                    <a:gd name="T12" fmla="*/ 48 w 95"/>
                    <a:gd name="T13" fmla="*/ 155 h 227"/>
                    <a:gd name="T14" fmla="*/ 54 w 95"/>
                    <a:gd name="T15" fmla="*/ 140 h 227"/>
                    <a:gd name="T16" fmla="*/ 58 w 95"/>
                    <a:gd name="T17" fmla="*/ 127 h 227"/>
                    <a:gd name="T18" fmla="*/ 63 w 95"/>
                    <a:gd name="T19" fmla="*/ 114 h 227"/>
                    <a:gd name="T20" fmla="*/ 67 w 95"/>
                    <a:gd name="T21" fmla="*/ 101 h 227"/>
                    <a:gd name="T22" fmla="*/ 71 w 95"/>
                    <a:gd name="T23" fmla="*/ 88 h 227"/>
                    <a:gd name="T24" fmla="*/ 76 w 95"/>
                    <a:gd name="T25" fmla="*/ 73 h 227"/>
                    <a:gd name="T26" fmla="*/ 79 w 95"/>
                    <a:gd name="T27" fmla="*/ 61 h 227"/>
                    <a:gd name="T28" fmla="*/ 84 w 95"/>
                    <a:gd name="T29" fmla="*/ 47 h 227"/>
                    <a:gd name="T30" fmla="*/ 87 w 95"/>
                    <a:gd name="T31" fmla="*/ 34 h 227"/>
                    <a:gd name="T32" fmla="*/ 92 w 95"/>
                    <a:gd name="T33" fmla="*/ 19 h 227"/>
                    <a:gd name="T34" fmla="*/ 95 w 95"/>
                    <a:gd name="T35" fmla="*/ 8 h 227"/>
                    <a:gd name="T36" fmla="*/ 71 w 95"/>
                    <a:gd name="T37" fmla="*/ 0 h 227"/>
                    <a:gd name="T38" fmla="*/ 68 w 95"/>
                    <a:gd name="T39" fmla="*/ 13 h 227"/>
                    <a:gd name="T40" fmla="*/ 64 w 95"/>
                    <a:gd name="T41" fmla="*/ 28 h 227"/>
                    <a:gd name="T42" fmla="*/ 61 w 95"/>
                    <a:gd name="T43" fmla="*/ 41 h 227"/>
                    <a:gd name="T44" fmla="*/ 57 w 95"/>
                    <a:gd name="T45" fmla="*/ 54 h 227"/>
                    <a:gd name="T46" fmla="*/ 52 w 95"/>
                    <a:gd name="T47" fmla="*/ 67 h 227"/>
                    <a:gd name="T48" fmla="*/ 48 w 95"/>
                    <a:gd name="T49" fmla="*/ 80 h 227"/>
                    <a:gd name="T50" fmla="*/ 45 w 95"/>
                    <a:gd name="T51" fmla="*/ 93 h 227"/>
                    <a:gd name="T52" fmla="*/ 41 w 95"/>
                    <a:gd name="T53" fmla="*/ 107 h 227"/>
                    <a:gd name="T54" fmla="*/ 36 w 95"/>
                    <a:gd name="T55" fmla="*/ 120 h 227"/>
                    <a:gd name="T56" fmla="*/ 32 w 95"/>
                    <a:gd name="T57" fmla="*/ 133 h 227"/>
                    <a:gd name="T58" fmla="*/ 26 w 95"/>
                    <a:gd name="T59" fmla="*/ 146 h 227"/>
                    <a:gd name="T60" fmla="*/ 22 w 95"/>
                    <a:gd name="T61" fmla="*/ 159 h 227"/>
                    <a:gd name="T62" fmla="*/ 16 w 95"/>
                    <a:gd name="T63" fmla="*/ 172 h 227"/>
                    <a:gd name="T64" fmla="*/ 12 w 95"/>
                    <a:gd name="T65" fmla="*/ 185 h 227"/>
                    <a:gd name="T66" fmla="*/ 6 w 95"/>
                    <a:gd name="T67" fmla="*/ 198 h 227"/>
                    <a:gd name="T68" fmla="*/ 0 w 95"/>
                    <a:gd name="T69" fmla="*/ 211 h 227"/>
                    <a:gd name="T70" fmla="*/ 12 w 95"/>
                    <a:gd name="T71" fmla="*/ 205 h 227"/>
                    <a:gd name="T72" fmla="*/ 10 w 95"/>
                    <a:gd name="T73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227">
                      <a:moveTo>
                        <a:pt x="10" y="227"/>
                      </a:moveTo>
                      <a:lnTo>
                        <a:pt x="22" y="221"/>
                      </a:lnTo>
                      <a:lnTo>
                        <a:pt x="28" y="207"/>
                      </a:lnTo>
                      <a:lnTo>
                        <a:pt x="34" y="194"/>
                      </a:lnTo>
                      <a:lnTo>
                        <a:pt x="39" y="181"/>
                      </a:lnTo>
                      <a:lnTo>
                        <a:pt x="44" y="168"/>
                      </a:lnTo>
                      <a:lnTo>
                        <a:pt x="48" y="155"/>
                      </a:lnTo>
                      <a:lnTo>
                        <a:pt x="54" y="140"/>
                      </a:lnTo>
                      <a:lnTo>
                        <a:pt x="58" y="127"/>
                      </a:lnTo>
                      <a:lnTo>
                        <a:pt x="63" y="114"/>
                      </a:lnTo>
                      <a:lnTo>
                        <a:pt x="67" y="101"/>
                      </a:lnTo>
                      <a:lnTo>
                        <a:pt x="71" y="88"/>
                      </a:lnTo>
                      <a:lnTo>
                        <a:pt x="76" y="73"/>
                      </a:lnTo>
                      <a:lnTo>
                        <a:pt x="79" y="61"/>
                      </a:lnTo>
                      <a:lnTo>
                        <a:pt x="84" y="47"/>
                      </a:lnTo>
                      <a:lnTo>
                        <a:pt x="87" y="34"/>
                      </a:lnTo>
                      <a:lnTo>
                        <a:pt x="92" y="19"/>
                      </a:lnTo>
                      <a:lnTo>
                        <a:pt x="95" y="8"/>
                      </a:lnTo>
                      <a:lnTo>
                        <a:pt x="71" y="0"/>
                      </a:lnTo>
                      <a:lnTo>
                        <a:pt x="68" y="13"/>
                      </a:lnTo>
                      <a:lnTo>
                        <a:pt x="64" y="28"/>
                      </a:lnTo>
                      <a:lnTo>
                        <a:pt x="61" y="41"/>
                      </a:lnTo>
                      <a:lnTo>
                        <a:pt x="57" y="54"/>
                      </a:lnTo>
                      <a:lnTo>
                        <a:pt x="52" y="67"/>
                      </a:lnTo>
                      <a:lnTo>
                        <a:pt x="48" y="80"/>
                      </a:lnTo>
                      <a:lnTo>
                        <a:pt x="45" y="93"/>
                      </a:lnTo>
                      <a:lnTo>
                        <a:pt x="41" y="107"/>
                      </a:lnTo>
                      <a:lnTo>
                        <a:pt x="36" y="120"/>
                      </a:lnTo>
                      <a:lnTo>
                        <a:pt x="32" y="133"/>
                      </a:lnTo>
                      <a:lnTo>
                        <a:pt x="26" y="146"/>
                      </a:lnTo>
                      <a:lnTo>
                        <a:pt x="22" y="159"/>
                      </a:lnTo>
                      <a:lnTo>
                        <a:pt x="16" y="172"/>
                      </a:lnTo>
                      <a:lnTo>
                        <a:pt x="12" y="185"/>
                      </a:lnTo>
                      <a:lnTo>
                        <a:pt x="6" y="198"/>
                      </a:lnTo>
                      <a:lnTo>
                        <a:pt x="0" y="211"/>
                      </a:lnTo>
                      <a:lnTo>
                        <a:pt x="12" y="205"/>
                      </a:lnTo>
                      <a:lnTo>
                        <a:pt x="10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7" name="Freeform 114"/>
                <p:cNvSpPr>
                  <a:spLocks/>
                </p:cNvSpPr>
                <p:nvPr/>
              </p:nvSpPr>
              <p:spPr bwMode="auto">
                <a:xfrm>
                  <a:off x="5387" y="3317"/>
                  <a:ext cx="38" cy="15"/>
                </a:xfrm>
                <a:custGeom>
                  <a:avLst/>
                  <a:gdLst>
                    <a:gd name="T0" fmla="*/ 0 w 115"/>
                    <a:gd name="T1" fmla="*/ 11 h 43"/>
                    <a:gd name="T2" fmla="*/ 6 w 115"/>
                    <a:gd name="T3" fmla="*/ 21 h 43"/>
                    <a:gd name="T4" fmla="*/ 11 w 115"/>
                    <a:gd name="T5" fmla="*/ 24 h 43"/>
                    <a:gd name="T6" fmla="*/ 17 w 115"/>
                    <a:gd name="T7" fmla="*/ 26 h 43"/>
                    <a:gd name="T8" fmla="*/ 25 w 115"/>
                    <a:gd name="T9" fmla="*/ 27 h 43"/>
                    <a:gd name="T10" fmla="*/ 30 w 115"/>
                    <a:gd name="T11" fmla="*/ 30 h 43"/>
                    <a:gd name="T12" fmla="*/ 38 w 115"/>
                    <a:gd name="T13" fmla="*/ 32 h 43"/>
                    <a:gd name="T14" fmla="*/ 43 w 115"/>
                    <a:gd name="T15" fmla="*/ 33 h 43"/>
                    <a:gd name="T16" fmla="*/ 51 w 115"/>
                    <a:gd name="T17" fmla="*/ 35 h 43"/>
                    <a:gd name="T18" fmla="*/ 58 w 115"/>
                    <a:gd name="T19" fmla="*/ 36 h 43"/>
                    <a:gd name="T20" fmla="*/ 65 w 115"/>
                    <a:gd name="T21" fmla="*/ 37 h 43"/>
                    <a:gd name="T22" fmla="*/ 73 w 115"/>
                    <a:gd name="T23" fmla="*/ 39 h 43"/>
                    <a:gd name="T24" fmla="*/ 80 w 115"/>
                    <a:gd name="T25" fmla="*/ 40 h 43"/>
                    <a:gd name="T26" fmla="*/ 87 w 115"/>
                    <a:gd name="T27" fmla="*/ 42 h 43"/>
                    <a:gd name="T28" fmla="*/ 94 w 115"/>
                    <a:gd name="T29" fmla="*/ 42 h 43"/>
                    <a:gd name="T30" fmla="*/ 100 w 115"/>
                    <a:gd name="T31" fmla="*/ 43 h 43"/>
                    <a:gd name="T32" fmla="*/ 107 w 115"/>
                    <a:gd name="T33" fmla="*/ 43 h 43"/>
                    <a:gd name="T34" fmla="*/ 113 w 115"/>
                    <a:gd name="T35" fmla="*/ 43 h 43"/>
                    <a:gd name="T36" fmla="*/ 115 w 115"/>
                    <a:gd name="T37" fmla="*/ 21 h 43"/>
                    <a:gd name="T38" fmla="*/ 110 w 115"/>
                    <a:gd name="T39" fmla="*/ 20 h 43"/>
                    <a:gd name="T40" fmla="*/ 103 w 115"/>
                    <a:gd name="T41" fmla="*/ 20 h 43"/>
                    <a:gd name="T42" fmla="*/ 97 w 115"/>
                    <a:gd name="T43" fmla="*/ 19 h 43"/>
                    <a:gd name="T44" fmla="*/ 90 w 115"/>
                    <a:gd name="T45" fmla="*/ 19 h 43"/>
                    <a:gd name="T46" fmla="*/ 83 w 115"/>
                    <a:gd name="T47" fmla="*/ 17 h 43"/>
                    <a:gd name="T48" fmla="*/ 77 w 115"/>
                    <a:gd name="T49" fmla="*/ 16 h 43"/>
                    <a:gd name="T50" fmla="*/ 71 w 115"/>
                    <a:gd name="T51" fmla="*/ 14 h 43"/>
                    <a:gd name="T52" fmla="*/ 64 w 115"/>
                    <a:gd name="T53" fmla="*/ 13 h 43"/>
                    <a:gd name="T54" fmla="*/ 57 w 115"/>
                    <a:gd name="T55" fmla="*/ 11 h 43"/>
                    <a:gd name="T56" fmla="*/ 49 w 115"/>
                    <a:gd name="T57" fmla="*/ 10 h 43"/>
                    <a:gd name="T58" fmla="*/ 42 w 115"/>
                    <a:gd name="T59" fmla="*/ 8 h 43"/>
                    <a:gd name="T60" fmla="*/ 36 w 115"/>
                    <a:gd name="T61" fmla="*/ 7 h 43"/>
                    <a:gd name="T62" fmla="*/ 32 w 115"/>
                    <a:gd name="T63" fmla="*/ 5 h 43"/>
                    <a:gd name="T64" fmla="*/ 25 w 115"/>
                    <a:gd name="T65" fmla="*/ 3 h 43"/>
                    <a:gd name="T66" fmla="*/ 20 w 115"/>
                    <a:gd name="T67" fmla="*/ 3 h 43"/>
                    <a:gd name="T68" fmla="*/ 14 w 115"/>
                    <a:gd name="T69" fmla="*/ 0 h 43"/>
                    <a:gd name="T70" fmla="*/ 22 w 115"/>
                    <a:gd name="T71" fmla="*/ 10 h 43"/>
                    <a:gd name="T72" fmla="*/ 0 w 115"/>
                    <a:gd name="T73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5" h="43">
                      <a:moveTo>
                        <a:pt x="0" y="11"/>
                      </a:moveTo>
                      <a:lnTo>
                        <a:pt x="6" y="21"/>
                      </a:lnTo>
                      <a:lnTo>
                        <a:pt x="11" y="24"/>
                      </a:lnTo>
                      <a:lnTo>
                        <a:pt x="17" y="26"/>
                      </a:lnTo>
                      <a:lnTo>
                        <a:pt x="25" y="27"/>
                      </a:lnTo>
                      <a:lnTo>
                        <a:pt x="30" y="30"/>
                      </a:lnTo>
                      <a:lnTo>
                        <a:pt x="38" y="32"/>
                      </a:lnTo>
                      <a:lnTo>
                        <a:pt x="43" y="33"/>
                      </a:lnTo>
                      <a:lnTo>
                        <a:pt x="51" y="35"/>
                      </a:lnTo>
                      <a:lnTo>
                        <a:pt x="58" y="36"/>
                      </a:lnTo>
                      <a:lnTo>
                        <a:pt x="65" y="37"/>
                      </a:lnTo>
                      <a:lnTo>
                        <a:pt x="73" y="39"/>
                      </a:lnTo>
                      <a:lnTo>
                        <a:pt x="80" y="40"/>
                      </a:lnTo>
                      <a:lnTo>
                        <a:pt x="87" y="42"/>
                      </a:lnTo>
                      <a:lnTo>
                        <a:pt x="94" y="42"/>
                      </a:lnTo>
                      <a:lnTo>
                        <a:pt x="100" y="43"/>
                      </a:lnTo>
                      <a:lnTo>
                        <a:pt x="107" y="43"/>
                      </a:lnTo>
                      <a:lnTo>
                        <a:pt x="113" y="43"/>
                      </a:lnTo>
                      <a:lnTo>
                        <a:pt x="115" y="21"/>
                      </a:lnTo>
                      <a:lnTo>
                        <a:pt x="110" y="20"/>
                      </a:lnTo>
                      <a:lnTo>
                        <a:pt x="103" y="20"/>
                      </a:lnTo>
                      <a:lnTo>
                        <a:pt x="97" y="19"/>
                      </a:lnTo>
                      <a:lnTo>
                        <a:pt x="90" y="19"/>
                      </a:lnTo>
                      <a:lnTo>
                        <a:pt x="83" y="17"/>
                      </a:lnTo>
                      <a:lnTo>
                        <a:pt x="77" y="16"/>
                      </a:lnTo>
                      <a:lnTo>
                        <a:pt x="71" y="14"/>
                      </a:lnTo>
                      <a:lnTo>
                        <a:pt x="64" y="13"/>
                      </a:lnTo>
                      <a:lnTo>
                        <a:pt x="57" y="11"/>
                      </a:lnTo>
                      <a:lnTo>
                        <a:pt x="49" y="10"/>
                      </a:lnTo>
                      <a:lnTo>
                        <a:pt x="42" y="8"/>
                      </a:lnTo>
                      <a:lnTo>
                        <a:pt x="36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20" y="3"/>
                      </a:lnTo>
                      <a:lnTo>
                        <a:pt x="14" y="0"/>
                      </a:lnTo>
                      <a:lnTo>
                        <a:pt x="22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8" name="Freeform 115"/>
                <p:cNvSpPr>
                  <a:spLocks/>
                </p:cNvSpPr>
                <p:nvPr/>
              </p:nvSpPr>
              <p:spPr bwMode="auto">
                <a:xfrm>
                  <a:off x="5377" y="3214"/>
                  <a:ext cx="17" cy="107"/>
                </a:xfrm>
                <a:custGeom>
                  <a:avLst/>
                  <a:gdLst>
                    <a:gd name="T0" fmla="*/ 12 w 50"/>
                    <a:gd name="T1" fmla="*/ 23 h 321"/>
                    <a:gd name="T2" fmla="*/ 0 w 50"/>
                    <a:gd name="T3" fmla="*/ 13 h 321"/>
                    <a:gd name="T4" fmla="*/ 3 w 50"/>
                    <a:gd name="T5" fmla="*/ 32 h 321"/>
                    <a:gd name="T6" fmla="*/ 5 w 50"/>
                    <a:gd name="T7" fmla="*/ 49 h 321"/>
                    <a:gd name="T8" fmla="*/ 7 w 50"/>
                    <a:gd name="T9" fmla="*/ 67 h 321"/>
                    <a:gd name="T10" fmla="*/ 9 w 50"/>
                    <a:gd name="T11" fmla="*/ 86 h 321"/>
                    <a:gd name="T12" fmla="*/ 10 w 50"/>
                    <a:gd name="T13" fmla="*/ 105 h 321"/>
                    <a:gd name="T14" fmla="*/ 13 w 50"/>
                    <a:gd name="T15" fmla="*/ 122 h 321"/>
                    <a:gd name="T16" fmla="*/ 15 w 50"/>
                    <a:gd name="T17" fmla="*/ 141 h 321"/>
                    <a:gd name="T18" fmla="*/ 16 w 50"/>
                    <a:gd name="T19" fmla="*/ 160 h 321"/>
                    <a:gd name="T20" fmla="*/ 18 w 50"/>
                    <a:gd name="T21" fmla="*/ 179 h 321"/>
                    <a:gd name="T22" fmla="*/ 21 w 50"/>
                    <a:gd name="T23" fmla="*/ 196 h 321"/>
                    <a:gd name="T24" fmla="*/ 21 w 50"/>
                    <a:gd name="T25" fmla="*/ 217 h 321"/>
                    <a:gd name="T26" fmla="*/ 23 w 50"/>
                    <a:gd name="T27" fmla="*/ 235 h 321"/>
                    <a:gd name="T28" fmla="*/ 23 w 50"/>
                    <a:gd name="T29" fmla="*/ 257 h 321"/>
                    <a:gd name="T30" fmla="*/ 25 w 50"/>
                    <a:gd name="T31" fmla="*/ 278 h 321"/>
                    <a:gd name="T32" fmla="*/ 26 w 50"/>
                    <a:gd name="T33" fmla="*/ 299 h 321"/>
                    <a:gd name="T34" fmla="*/ 28 w 50"/>
                    <a:gd name="T35" fmla="*/ 321 h 321"/>
                    <a:gd name="T36" fmla="*/ 50 w 50"/>
                    <a:gd name="T37" fmla="*/ 320 h 321"/>
                    <a:gd name="T38" fmla="*/ 48 w 50"/>
                    <a:gd name="T39" fmla="*/ 298 h 321"/>
                    <a:gd name="T40" fmla="*/ 48 w 50"/>
                    <a:gd name="T41" fmla="*/ 276 h 321"/>
                    <a:gd name="T42" fmla="*/ 47 w 50"/>
                    <a:gd name="T43" fmla="*/ 256 h 321"/>
                    <a:gd name="T44" fmla="*/ 45 w 50"/>
                    <a:gd name="T45" fmla="*/ 234 h 321"/>
                    <a:gd name="T46" fmla="*/ 44 w 50"/>
                    <a:gd name="T47" fmla="*/ 215 h 321"/>
                    <a:gd name="T48" fmla="*/ 42 w 50"/>
                    <a:gd name="T49" fmla="*/ 196 h 321"/>
                    <a:gd name="T50" fmla="*/ 41 w 50"/>
                    <a:gd name="T51" fmla="*/ 176 h 321"/>
                    <a:gd name="T52" fmla="*/ 39 w 50"/>
                    <a:gd name="T53" fmla="*/ 157 h 321"/>
                    <a:gd name="T54" fmla="*/ 38 w 50"/>
                    <a:gd name="T55" fmla="*/ 138 h 321"/>
                    <a:gd name="T56" fmla="*/ 37 w 50"/>
                    <a:gd name="T57" fmla="*/ 119 h 321"/>
                    <a:gd name="T58" fmla="*/ 34 w 50"/>
                    <a:gd name="T59" fmla="*/ 102 h 321"/>
                    <a:gd name="T60" fmla="*/ 32 w 50"/>
                    <a:gd name="T61" fmla="*/ 83 h 321"/>
                    <a:gd name="T62" fmla="*/ 31 w 50"/>
                    <a:gd name="T63" fmla="*/ 65 h 321"/>
                    <a:gd name="T64" fmla="*/ 28 w 50"/>
                    <a:gd name="T65" fmla="*/ 48 h 321"/>
                    <a:gd name="T66" fmla="*/ 26 w 50"/>
                    <a:gd name="T67" fmla="*/ 29 h 321"/>
                    <a:gd name="T68" fmla="*/ 23 w 50"/>
                    <a:gd name="T69" fmla="*/ 10 h 321"/>
                    <a:gd name="T70" fmla="*/ 12 w 50"/>
                    <a:gd name="T71" fmla="*/ 0 h 321"/>
                    <a:gd name="T72" fmla="*/ 12 w 50"/>
                    <a:gd name="T73" fmla="*/ 23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" h="321">
                      <a:moveTo>
                        <a:pt x="12" y="23"/>
                      </a:moveTo>
                      <a:lnTo>
                        <a:pt x="0" y="13"/>
                      </a:lnTo>
                      <a:lnTo>
                        <a:pt x="3" y="32"/>
                      </a:lnTo>
                      <a:lnTo>
                        <a:pt x="5" y="49"/>
                      </a:lnTo>
                      <a:lnTo>
                        <a:pt x="7" y="67"/>
                      </a:lnTo>
                      <a:lnTo>
                        <a:pt x="9" y="86"/>
                      </a:lnTo>
                      <a:lnTo>
                        <a:pt x="10" y="105"/>
                      </a:lnTo>
                      <a:lnTo>
                        <a:pt x="13" y="122"/>
                      </a:lnTo>
                      <a:lnTo>
                        <a:pt x="15" y="141"/>
                      </a:lnTo>
                      <a:lnTo>
                        <a:pt x="16" y="160"/>
                      </a:lnTo>
                      <a:lnTo>
                        <a:pt x="18" y="179"/>
                      </a:lnTo>
                      <a:lnTo>
                        <a:pt x="21" y="196"/>
                      </a:lnTo>
                      <a:lnTo>
                        <a:pt x="21" y="217"/>
                      </a:lnTo>
                      <a:lnTo>
                        <a:pt x="23" y="235"/>
                      </a:lnTo>
                      <a:lnTo>
                        <a:pt x="23" y="257"/>
                      </a:lnTo>
                      <a:lnTo>
                        <a:pt x="25" y="278"/>
                      </a:lnTo>
                      <a:lnTo>
                        <a:pt x="26" y="299"/>
                      </a:lnTo>
                      <a:lnTo>
                        <a:pt x="28" y="321"/>
                      </a:lnTo>
                      <a:lnTo>
                        <a:pt x="50" y="320"/>
                      </a:lnTo>
                      <a:lnTo>
                        <a:pt x="48" y="298"/>
                      </a:lnTo>
                      <a:lnTo>
                        <a:pt x="48" y="276"/>
                      </a:lnTo>
                      <a:lnTo>
                        <a:pt x="47" y="256"/>
                      </a:lnTo>
                      <a:lnTo>
                        <a:pt x="45" y="234"/>
                      </a:lnTo>
                      <a:lnTo>
                        <a:pt x="44" y="215"/>
                      </a:lnTo>
                      <a:lnTo>
                        <a:pt x="42" y="196"/>
                      </a:lnTo>
                      <a:lnTo>
                        <a:pt x="41" y="176"/>
                      </a:lnTo>
                      <a:lnTo>
                        <a:pt x="39" y="157"/>
                      </a:lnTo>
                      <a:lnTo>
                        <a:pt x="38" y="138"/>
                      </a:lnTo>
                      <a:lnTo>
                        <a:pt x="37" y="119"/>
                      </a:lnTo>
                      <a:lnTo>
                        <a:pt x="34" y="102"/>
                      </a:lnTo>
                      <a:lnTo>
                        <a:pt x="32" y="83"/>
                      </a:lnTo>
                      <a:lnTo>
                        <a:pt x="31" y="65"/>
                      </a:lnTo>
                      <a:lnTo>
                        <a:pt x="28" y="48"/>
                      </a:lnTo>
                      <a:lnTo>
                        <a:pt x="26" y="29"/>
                      </a:lnTo>
                      <a:lnTo>
                        <a:pt x="23" y="10"/>
                      </a:lnTo>
                      <a:lnTo>
                        <a:pt x="12" y="0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9" name="Freeform 116"/>
                <p:cNvSpPr>
                  <a:spLocks/>
                </p:cNvSpPr>
                <p:nvPr/>
              </p:nvSpPr>
              <p:spPr bwMode="auto">
                <a:xfrm>
                  <a:off x="5353" y="3214"/>
                  <a:ext cx="28" cy="9"/>
                </a:xfrm>
                <a:custGeom>
                  <a:avLst/>
                  <a:gdLst>
                    <a:gd name="T0" fmla="*/ 0 w 86"/>
                    <a:gd name="T1" fmla="*/ 11 h 26"/>
                    <a:gd name="T2" fmla="*/ 12 w 86"/>
                    <a:gd name="T3" fmla="*/ 26 h 26"/>
                    <a:gd name="T4" fmla="*/ 31 w 86"/>
                    <a:gd name="T5" fmla="*/ 26 h 26"/>
                    <a:gd name="T6" fmla="*/ 41 w 86"/>
                    <a:gd name="T7" fmla="*/ 25 h 26"/>
                    <a:gd name="T8" fmla="*/ 49 w 86"/>
                    <a:gd name="T9" fmla="*/ 25 h 26"/>
                    <a:gd name="T10" fmla="*/ 58 w 86"/>
                    <a:gd name="T11" fmla="*/ 25 h 26"/>
                    <a:gd name="T12" fmla="*/ 68 w 86"/>
                    <a:gd name="T13" fmla="*/ 25 h 26"/>
                    <a:gd name="T14" fmla="*/ 77 w 86"/>
                    <a:gd name="T15" fmla="*/ 23 h 26"/>
                    <a:gd name="T16" fmla="*/ 86 w 86"/>
                    <a:gd name="T17" fmla="*/ 23 h 26"/>
                    <a:gd name="T18" fmla="*/ 86 w 86"/>
                    <a:gd name="T19" fmla="*/ 0 h 26"/>
                    <a:gd name="T20" fmla="*/ 76 w 86"/>
                    <a:gd name="T21" fmla="*/ 0 h 26"/>
                    <a:gd name="T22" fmla="*/ 67 w 86"/>
                    <a:gd name="T23" fmla="*/ 0 h 26"/>
                    <a:gd name="T24" fmla="*/ 58 w 86"/>
                    <a:gd name="T25" fmla="*/ 0 h 26"/>
                    <a:gd name="T26" fmla="*/ 48 w 86"/>
                    <a:gd name="T27" fmla="*/ 1 h 26"/>
                    <a:gd name="T28" fmla="*/ 39 w 86"/>
                    <a:gd name="T29" fmla="*/ 1 h 26"/>
                    <a:gd name="T30" fmla="*/ 29 w 86"/>
                    <a:gd name="T31" fmla="*/ 1 h 26"/>
                    <a:gd name="T32" fmla="*/ 20 w 86"/>
                    <a:gd name="T33" fmla="*/ 1 h 26"/>
                    <a:gd name="T34" fmla="*/ 10 w 86"/>
                    <a:gd name="T35" fmla="*/ 3 h 26"/>
                    <a:gd name="T36" fmla="*/ 22 w 86"/>
                    <a:gd name="T37" fmla="*/ 16 h 26"/>
                    <a:gd name="T38" fmla="*/ 0 w 86"/>
                    <a:gd name="T39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6" h="26">
                      <a:moveTo>
                        <a:pt x="0" y="11"/>
                      </a:moveTo>
                      <a:lnTo>
                        <a:pt x="12" y="26"/>
                      </a:lnTo>
                      <a:lnTo>
                        <a:pt x="31" y="26"/>
                      </a:lnTo>
                      <a:lnTo>
                        <a:pt x="41" y="25"/>
                      </a:lnTo>
                      <a:lnTo>
                        <a:pt x="49" y="25"/>
                      </a:lnTo>
                      <a:lnTo>
                        <a:pt x="58" y="25"/>
                      </a:lnTo>
                      <a:lnTo>
                        <a:pt x="68" y="25"/>
                      </a:lnTo>
                      <a:lnTo>
                        <a:pt x="77" y="23"/>
                      </a:lnTo>
                      <a:lnTo>
                        <a:pt x="86" y="23"/>
                      </a:lnTo>
                      <a:lnTo>
                        <a:pt x="86" y="0"/>
                      </a:lnTo>
                      <a:lnTo>
                        <a:pt x="76" y="0"/>
                      </a:lnTo>
                      <a:lnTo>
                        <a:pt x="67" y="0"/>
                      </a:lnTo>
                      <a:lnTo>
                        <a:pt x="58" y="0"/>
                      </a:lnTo>
                      <a:lnTo>
                        <a:pt x="48" y="1"/>
                      </a:lnTo>
                      <a:lnTo>
                        <a:pt x="39" y="1"/>
                      </a:lnTo>
                      <a:lnTo>
                        <a:pt x="29" y="1"/>
                      </a:lnTo>
                      <a:lnTo>
                        <a:pt x="20" y="1"/>
                      </a:lnTo>
                      <a:lnTo>
                        <a:pt x="10" y="3"/>
                      </a:lnTo>
                      <a:lnTo>
                        <a:pt x="22" y="16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0" name="Freeform 117"/>
                <p:cNvSpPr>
                  <a:spLocks/>
                </p:cNvSpPr>
                <p:nvPr/>
              </p:nvSpPr>
              <p:spPr bwMode="auto">
                <a:xfrm>
                  <a:off x="5353" y="3185"/>
                  <a:ext cx="19" cy="34"/>
                </a:xfrm>
                <a:custGeom>
                  <a:avLst/>
                  <a:gdLst>
                    <a:gd name="T0" fmla="*/ 44 w 57"/>
                    <a:gd name="T1" fmla="*/ 0 h 103"/>
                    <a:gd name="T2" fmla="*/ 35 w 57"/>
                    <a:gd name="T3" fmla="*/ 7 h 103"/>
                    <a:gd name="T4" fmla="*/ 29 w 57"/>
                    <a:gd name="T5" fmla="*/ 17 h 103"/>
                    <a:gd name="T6" fmla="*/ 25 w 57"/>
                    <a:gd name="T7" fmla="*/ 27 h 103"/>
                    <a:gd name="T8" fmla="*/ 20 w 57"/>
                    <a:gd name="T9" fmla="*/ 37 h 103"/>
                    <a:gd name="T10" fmla="*/ 15 w 57"/>
                    <a:gd name="T11" fmla="*/ 49 h 103"/>
                    <a:gd name="T12" fmla="*/ 12 w 57"/>
                    <a:gd name="T13" fmla="*/ 61 h 103"/>
                    <a:gd name="T14" fmla="*/ 7 w 57"/>
                    <a:gd name="T15" fmla="*/ 72 h 103"/>
                    <a:gd name="T16" fmla="*/ 3 w 57"/>
                    <a:gd name="T17" fmla="*/ 85 h 103"/>
                    <a:gd name="T18" fmla="*/ 0 w 57"/>
                    <a:gd name="T19" fmla="*/ 98 h 103"/>
                    <a:gd name="T20" fmla="*/ 22 w 57"/>
                    <a:gd name="T21" fmla="*/ 103 h 103"/>
                    <a:gd name="T22" fmla="*/ 26 w 57"/>
                    <a:gd name="T23" fmla="*/ 91 h 103"/>
                    <a:gd name="T24" fmla="*/ 29 w 57"/>
                    <a:gd name="T25" fmla="*/ 80 h 103"/>
                    <a:gd name="T26" fmla="*/ 33 w 57"/>
                    <a:gd name="T27" fmla="*/ 69 h 103"/>
                    <a:gd name="T28" fmla="*/ 36 w 57"/>
                    <a:gd name="T29" fmla="*/ 58 h 103"/>
                    <a:gd name="T30" fmla="*/ 42 w 57"/>
                    <a:gd name="T31" fmla="*/ 48 h 103"/>
                    <a:gd name="T32" fmla="*/ 47 w 57"/>
                    <a:gd name="T33" fmla="*/ 37 h 103"/>
                    <a:gd name="T34" fmla="*/ 51 w 57"/>
                    <a:gd name="T35" fmla="*/ 27 h 103"/>
                    <a:gd name="T36" fmla="*/ 57 w 57"/>
                    <a:gd name="T37" fmla="*/ 16 h 103"/>
                    <a:gd name="T38" fmla="*/ 47 w 57"/>
                    <a:gd name="T39" fmla="*/ 23 h 103"/>
                    <a:gd name="T40" fmla="*/ 44 w 57"/>
                    <a:gd name="T4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7" h="103">
                      <a:moveTo>
                        <a:pt x="44" y="0"/>
                      </a:moveTo>
                      <a:lnTo>
                        <a:pt x="35" y="7"/>
                      </a:lnTo>
                      <a:lnTo>
                        <a:pt x="29" y="17"/>
                      </a:lnTo>
                      <a:lnTo>
                        <a:pt x="25" y="27"/>
                      </a:lnTo>
                      <a:lnTo>
                        <a:pt x="20" y="37"/>
                      </a:lnTo>
                      <a:lnTo>
                        <a:pt x="15" y="49"/>
                      </a:lnTo>
                      <a:lnTo>
                        <a:pt x="12" y="61"/>
                      </a:lnTo>
                      <a:lnTo>
                        <a:pt x="7" y="72"/>
                      </a:lnTo>
                      <a:lnTo>
                        <a:pt x="3" y="85"/>
                      </a:lnTo>
                      <a:lnTo>
                        <a:pt x="0" y="98"/>
                      </a:lnTo>
                      <a:lnTo>
                        <a:pt x="22" y="103"/>
                      </a:lnTo>
                      <a:lnTo>
                        <a:pt x="26" y="91"/>
                      </a:lnTo>
                      <a:lnTo>
                        <a:pt x="29" y="80"/>
                      </a:lnTo>
                      <a:lnTo>
                        <a:pt x="33" y="69"/>
                      </a:lnTo>
                      <a:lnTo>
                        <a:pt x="36" y="58"/>
                      </a:lnTo>
                      <a:lnTo>
                        <a:pt x="42" y="48"/>
                      </a:lnTo>
                      <a:lnTo>
                        <a:pt x="47" y="37"/>
                      </a:lnTo>
                      <a:lnTo>
                        <a:pt x="51" y="27"/>
                      </a:lnTo>
                      <a:lnTo>
                        <a:pt x="57" y="16"/>
                      </a:lnTo>
                      <a:lnTo>
                        <a:pt x="47" y="2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1" name="Freeform 118"/>
                <p:cNvSpPr>
                  <a:spLocks/>
                </p:cNvSpPr>
                <p:nvPr/>
              </p:nvSpPr>
              <p:spPr bwMode="auto">
                <a:xfrm>
                  <a:off x="5367" y="3177"/>
                  <a:ext cx="51" cy="16"/>
                </a:xfrm>
                <a:custGeom>
                  <a:avLst/>
                  <a:gdLst>
                    <a:gd name="T0" fmla="*/ 151 w 151"/>
                    <a:gd name="T1" fmla="*/ 2 h 47"/>
                    <a:gd name="T2" fmla="*/ 141 w 151"/>
                    <a:gd name="T3" fmla="*/ 0 h 47"/>
                    <a:gd name="T4" fmla="*/ 132 w 151"/>
                    <a:gd name="T5" fmla="*/ 0 h 47"/>
                    <a:gd name="T6" fmla="*/ 125 w 151"/>
                    <a:gd name="T7" fmla="*/ 3 h 47"/>
                    <a:gd name="T8" fmla="*/ 115 w 151"/>
                    <a:gd name="T9" fmla="*/ 5 h 47"/>
                    <a:gd name="T10" fmla="*/ 106 w 151"/>
                    <a:gd name="T11" fmla="*/ 6 h 47"/>
                    <a:gd name="T12" fmla="*/ 97 w 151"/>
                    <a:gd name="T13" fmla="*/ 8 h 47"/>
                    <a:gd name="T14" fmla="*/ 88 w 151"/>
                    <a:gd name="T15" fmla="*/ 9 h 47"/>
                    <a:gd name="T16" fmla="*/ 80 w 151"/>
                    <a:gd name="T17" fmla="*/ 10 h 47"/>
                    <a:gd name="T18" fmla="*/ 69 w 151"/>
                    <a:gd name="T19" fmla="*/ 12 h 47"/>
                    <a:gd name="T20" fmla="*/ 62 w 151"/>
                    <a:gd name="T21" fmla="*/ 13 h 47"/>
                    <a:gd name="T22" fmla="*/ 53 w 151"/>
                    <a:gd name="T23" fmla="*/ 15 h 47"/>
                    <a:gd name="T24" fmla="*/ 45 w 151"/>
                    <a:gd name="T25" fmla="*/ 16 h 47"/>
                    <a:gd name="T26" fmla="*/ 35 w 151"/>
                    <a:gd name="T27" fmla="*/ 18 h 47"/>
                    <a:gd name="T28" fmla="*/ 26 w 151"/>
                    <a:gd name="T29" fmla="*/ 19 h 47"/>
                    <a:gd name="T30" fmla="*/ 17 w 151"/>
                    <a:gd name="T31" fmla="*/ 21 h 47"/>
                    <a:gd name="T32" fmla="*/ 8 w 151"/>
                    <a:gd name="T33" fmla="*/ 22 h 47"/>
                    <a:gd name="T34" fmla="*/ 0 w 151"/>
                    <a:gd name="T35" fmla="*/ 24 h 47"/>
                    <a:gd name="T36" fmla="*/ 3 w 151"/>
                    <a:gd name="T37" fmla="*/ 47 h 47"/>
                    <a:gd name="T38" fmla="*/ 13 w 151"/>
                    <a:gd name="T39" fmla="*/ 45 h 47"/>
                    <a:gd name="T40" fmla="*/ 21 w 151"/>
                    <a:gd name="T41" fmla="*/ 44 h 47"/>
                    <a:gd name="T42" fmla="*/ 30 w 151"/>
                    <a:gd name="T43" fmla="*/ 42 h 47"/>
                    <a:gd name="T44" fmla="*/ 39 w 151"/>
                    <a:gd name="T45" fmla="*/ 41 h 47"/>
                    <a:gd name="T46" fmla="*/ 48 w 151"/>
                    <a:gd name="T47" fmla="*/ 40 h 47"/>
                    <a:gd name="T48" fmla="*/ 56 w 151"/>
                    <a:gd name="T49" fmla="*/ 38 h 47"/>
                    <a:gd name="T50" fmla="*/ 65 w 151"/>
                    <a:gd name="T51" fmla="*/ 37 h 47"/>
                    <a:gd name="T52" fmla="*/ 74 w 151"/>
                    <a:gd name="T53" fmla="*/ 35 h 47"/>
                    <a:gd name="T54" fmla="*/ 83 w 151"/>
                    <a:gd name="T55" fmla="*/ 32 h 47"/>
                    <a:gd name="T56" fmla="*/ 93 w 151"/>
                    <a:gd name="T57" fmla="*/ 32 h 47"/>
                    <a:gd name="T58" fmla="*/ 101 w 151"/>
                    <a:gd name="T59" fmla="*/ 29 h 47"/>
                    <a:gd name="T60" fmla="*/ 110 w 151"/>
                    <a:gd name="T61" fmla="*/ 29 h 47"/>
                    <a:gd name="T62" fmla="*/ 119 w 151"/>
                    <a:gd name="T63" fmla="*/ 28 h 47"/>
                    <a:gd name="T64" fmla="*/ 128 w 151"/>
                    <a:gd name="T65" fmla="*/ 26 h 47"/>
                    <a:gd name="T66" fmla="*/ 136 w 151"/>
                    <a:gd name="T67" fmla="*/ 24 h 47"/>
                    <a:gd name="T68" fmla="*/ 145 w 151"/>
                    <a:gd name="T69" fmla="*/ 22 h 47"/>
                    <a:gd name="T70" fmla="*/ 136 w 151"/>
                    <a:gd name="T71" fmla="*/ 21 h 47"/>
                    <a:gd name="T72" fmla="*/ 151 w 151"/>
                    <a:gd name="T73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1" h="47">
                      <a:moveTo>
                        <a:pt x="151" y="2"/>
                      </a:moveTo>
                      <a:lnTo>
                        <a:pt x="141" y="0"/>
                      </a:lnTo>
                      <a:lnTo>
                        <a:pt x="132" y="0"/>
                      </a:lnTo>
                      <a:lnTo>
                        <a:pt x="125" y="3"/>
                      </a:lnTo>
                      <a:lnTo>
                        <a:pt x="115" y="5"/>
                      </a:lnTo>
                      <a:lnTo>
                        <a:pt x="106" y="6"/>
                      </a:lnTo>
                      <a:lnTo>
                        <a:pt x="97" y="8"/>
                      </a:lnTo>
                      <a:lnTo>
                        <a:pt x="88" y="9"/>
                      </a:lnTo>
                      <a:lnTo>
                        <a:pt x="80" y="10"/>
                      </a:lnTo>
                      <a:lnTo>
                        <a:pt x="69" y="12"/>
                      </a:lnTo>
                      <a:lnTo>
                        <a:pt x="62" y="13"/>
                      </a:lnTo>
                      <a:lnTo>
                        <a:pt x="53" y="15"/>
                      </a:lnTo>
                      <a:lnTo>
                        <a:pt x="45" y="16"/>
                      </a:lnTo>
                      <a:lnTo>
                        <a:pt x="35" y="18"/>
                      </a:lnTo>
                      <a:lnTo>
                        <a:pt x="26" y="19"/>
                      </a:lnTo>
                      <a:lnTo>
                        <a:pt x="17" y="21"/>
                      </a:lnTo>
                      <a:lnTo>
                        <a:pt x="8" y="22"/>
                      </a:lnTo>
                      <a:lnTo>
                        <a:pt x="0" y="24"/>
                      </a:lnTo>
                      <a:lnTo>
                        <a:pt x="3" y="47"/>
                      </a:lnTo>
                      <a:lnTo>
                        <a:pt x="13" y="45"/>
                      </a:lnTo>
                      <a:lnTo>
                        <a:pt x="21" y="44"/>
                      </a:lnTo>
                      <a:lnTo>
                        <a:pt x="30" y="42"/>
                      </a:lnTo>
                      <a:lnTo>
                        <a:pt x="39" y="41"/>
                      </a:lnTo>
                      <a:lnTo>
                        <a:pt x="48" y="40"/>
                      </a:lnTo>
                      <a:lnTo>
                        <a:pt x="56" y="38"/>
                      </a:lnTo>
                      <a:lnTo>
                        <a:pt x="65" y="37"/>
                      </a:lnTo>
                      <a:lnTo>
                        <a:pt x="74" y="35"/>
                      </a:lnTo>
                      <a:lnTo>
                        <a:pt x="83" y="32"/>
                      </a:lnTo>
                      <a:lnTo>
                        <a:pt x="93" y="32"/>
                      </a:lnTo>
                      <a:lnTo>
                        <a:pt x="101" y="29"/>
                      </a:lnTo>
                      <a:lnTo>
                        <a:pt x="110" y="29"/>
                      </a:lnTo>
                      <a:lnTo>
                        <a:pt x="119" y="28"/>
                      </a:lnTo>
                      <a:lnTo>
                        <a:pt x="128" y="26"/>
                      </a:lnTo>
                      <a:lnTo>
                        <a:pt x="136" y="24"/>
                      </a:lnTo>
                      <a:lnTo>
                        <a:pt x="145" y="22"/>
                      </a:lnTo>
                      <a:lnTo>
                        <a:pt x="136" y="21"/>
                      </a:lnTo>
                      <a:lnTo>
                        <a:pt x="15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2" name="Freeform 119"/>
                <p:cNvSpPr>
                  <a:spLocks/>
                </p:cNvSpPr>
                <p:nvPr/>
              </p:nvSpPr>
              <p:spPr bwMode="auto">
                <a:xfrm>
                  <a:off x="5367" y="3185"/>
                  <a:ext cx="5" cy="8"/>
                </a:xfrm>
                <a:custGeom>
                  <a:avLst/>
                  <a:gdLst>
                    <a:gd name="T0" fmla="*/ 0 w 13"/>
                    <a:gd name="T1" fmla="*/ 23 h 23"/>
                    <a:gd name="T2" fmla="*/ 5 w 13"/>
                    <a:gd name="T3" fmla="*/ 23 h 23"/>
                    <a:gd name="T4" fmla="*/ 8 w 13"/>
                    <a:gd name="T5" fmla="*/ 20 h 23"/>
                    <a:gd name="T6" fmla="*/ 11 w 13"/>
                    <a:gd name="T7" fmla="*/ 16 h 23"/>
                    <a:gd name="T8" fmla="*/ 13 w 13"/>
                    <a:gd name="T9" fmla="*/ 13 h 23"/>
                    <a:gd name="T10" fmla="*/ 13 w 13"/>
                    <a:gd name="T11" fmla="*/ 8 h 23"/>
                    <a:gd name="T12" fmla="*/ 10 w 13"/>
                    <a:gd name="T13" fmla="*/ 4 h 23"/>
                    <a:gd name="T14" fmla="*/ 7 w 13"/>
                    <a:gd name="T15" fmla="*/ 1 h 23"/>
                    <a:gd name="T16" fmla="*/ 1 w 13"/>
                    <a:gd name="T17" fmla="*/ 0 h 23"/>
                    <a:gd name="T18" fmla="*/ 0 w 13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3">
                      <a:moveTo>
                        <a:pt x="0" y="23"/>
                      </a:moveTo>
                      <a:lnTo>
                        <a:pt x="5" y="23"/>
                      </a:lnTo>
                      <a:lnTo>
                        <a:pt x="8" y="20"/>
                      </a:lnTo>
                      <a:lnTo>
                        <a:pt x="11" y="16"/>
                      </a:lnTo>
                      <a:lnTo>
                        <a:pt x="13" y="13"/>
                      </a:lnTo>
                      <a:lnTo>
                        <a:pt x="13" y="8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3" name="Freeform 120"/>
                <p:cNvSpPr>
                  <a:spLocks/>
                </p:cNvSpPr>
                <p:nvPr/>
              </p:nvSpPr>
              <p:spPr bwMode="auto">
                <a:xfrm>
                  <a:off x="5326" y="3183"/>
                  <a:ext cx="42" cy="10"/>
                </a:xfrm>
                <a:custGeom>
                  <a:avLst/>
                  <a:gdLst>
                    <a:gd name="T0" fmla="*/ 0 w 126"/>
                    <a:gd name="T1" fmla="*/ 16 h 28"/>
                    <a:gd name="T2" fmla="*/ 8 w 126"/>
                    <a:gd name="T3" fmla="*/ 23 h 28"/>
                    <a:gd name="T4" fmla="*/ 16 w 126"/>
                    <a:gd name="T5" fmla="*/ 25 h 28"/>
                    <a:gd name="T6" fmla="*/ 23 w 126"/>
                    <a:gd name="T7" fmla="*/ 25 h 28"/>
                    <a:gd name="T8" fmla="*/ 30 w 126"/>
                    <a:gd name="T9" fmla="*/ 25 h 28"/>
                    <a:gd name="T10" fmla="*/ 37 w 126"/>
                    <a:gd name="T11" fmla="*/ 25 h 28"/>
                    <a:gd name="T12" fmla="*/ 45 w 126"/>
                    <a:gd name="T13" fmla="*/ 26 h 28"/>
                    <a:gd name="T14" fmla="*/ 52 w 126"/>
                    <a:gd name="T15" fmla="*/ 26 h 28"/>
                    <a:gd name="T16" fmla="*/ 59 w 126"/>
                    <a:gd name="T17" fmla="*/ 26 h 28"/>
                    <a:gd name="T18" fmla="*/ 72 w 126"/>
                    <a:gd name="T19" fmla="*/ 26 h 28"/>
                    <a:gd name="T20" fmla="*/ 80 w 126"/>
                    <a:gd name="T21" fmla="*/ 26 h 28"/>
                    <a:gd name="T22" fmla="*/ 87 w 126"/>
                    <a:gd name="T23" fmla="*/ 26 h 28"/>
                    <a:gd name="T24" fmla="*/ 94 w 126"/>
                    <a:gd name="T25" fmla="*/ 28 h 28"/>
                    <a:gd name="T26" fmla="*/ 101 w 126"/>
                    <a:gd name="T27" fmla="*/ 28 h 28"/>
                    <a:gd name="T28" fmla="*/ 109 w 126"/>
                    <a:gd name="T29" fmla="*/ 28 h 28"/>
                    <a:gd name="T30" fmla="*/ 125 w 126"/>
                    <a:gd name="T31" fmla="*/ 28 h 28"/>
                    <a:gd name="T32" fmla="*/ 126 w 126"/>
                    <a:gd name="T33" fmla="*/ 5 h 28"/>
                    <a:gd name="T34" fmla="*/ 119 w 126"/>
                    <a:gd name="T35" fmla="*/ 3 h 28"/>
                    <a:gd name="T36" fmla="*/ 110 w 126"/>
                    <a:gd name="T37" fmla="*/ 3 h 28"/>
                    <a:gd name="T38" fmla="*/ 103 w 126"/>
                    <a:gd name="T39" fmla="*/ 3 h 28"/>
                    <a:gd name="T40" fmla="*/ 96 w 126"/>
                    <a:gd name="T41" fmla="*/ 3 h 28"/>
                    <a:gd name="T42" fmla="*/ 88 w 126"/>
                    <a:gd name="T43" fmla="*/ 3 h 28"/>
                    <a:gd name="T44" fmla="*/ 81 w 126"/>
                    <a:gd name="T45" fmla="*/ 3 h 28"/>
                    <a:gd name="T46" fmla="*/ 74 w 126"/>
                    <a:gd name="T47" fmla="*/ 2 h 28"/>
                    <a:gd name="T48" fmla="*/ 59 w 126"/>
                    <a:gd name="T49" fmla="*/ 2 h 28"/>
                    <a:gd name="T50" fmla="*/ 52 w 126"/>
                    <a:gd name="T51" fmla="*/ 2 h 28"/>
                    <a:gd name="T52" fmla="*/ 46 w 126"/>
                    <a:gd name="T53" fmla="*/ 2 h 28"/>
                    <a:gd name="T54" fmla="*/ 39 w 126"/>
                    <a:gd name="T55" fmla="*/ 0 h 28"/>
                    <a:gd name="T56" fmla="*/ 32 w 126"/>
                    <a:gd name="T57" fmla="*/ 0 h 28"/>
                    <a:gd name="T58" fmla="*/ 24 w 126"/>
                    <a:gd name="T59" fmla="*/ 0 h 28"/>
                    <a:gd name="T60" fmla="*/ 10 w 126"/>
                    <a:gd name="T61" fmla="*/ 0 h 28"/>
                    <a:gd name="T62" fmla="*/ 20 w 126"/>
                    <a:gd name="T63" fmla="*/ 7 h 28"/>
                    <a:gd name="T64" fmla="*/ 0 w 126"/>
                    <a:gd name="T65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6" h="28">
                      <a:moveTo>
                        <a:pt x="0" y="16"/>
                      </a:moveTo>
                      <a:lnTo>
                        <a:pt x="8" y="23"/>
                      </a:lnTo>
                      <a:lnTo>
                        <a:pt x="16" y="25"/>
                      </a:lnTo>
                      <a:lnTo>
                        <a:pt x="23" y="25"/>
                      </a:lnTo>
                      <a:lnTo>
                        <a:pt x="30" y="25"/>
                      </a:lnTo>
                      <a:lnTo>
                        <a:pt x="37" y="25"/>
                      </a:lnTo>
                      <a:lnTo>
                        <a:pt x="45" y="26"/>
                      </a:lnTo>
                      <a:lnTo>
                        <a:pt x="52" y="26"/>
                      </a:lnTo>
                      <a:lnTo>
                        <a:pt x="59" y="26"/>
                      </a:lnTo>
                      <a:lnTo>
                        <a:pt x="72" y="26"/>
                      </a:lnTo>
                      <a:lnTo>
                        <a:pt x="80" y="26"/>
                      </a:lnTo>
                      <a:lnTo>
                        <a:pt x="87" y="26"/>
                      </a:lnTo>
                      <a:lnTo>
                        <a:pt x="94" y="28"/>
                      </a:lnTo>
                      <a:lnTo>
                        <a:pt x="101" y="28"/>
                      </a:lnTo>
                      <a:lnTo>
                        <a:pt x="109" y="28"/>
                      </a:lnTo>
                      <a:lnTo>
                        <a:pt x="125" y="28"/>
                      </a:lnTo>
                      <a:lnTo>
                        <a:pt x="126" y="5"/>
                      </a:lnTo>
                      <a:lnTo>
                        <a:pt x="119" y="3"/>
                      </a:lnTo>
                      <a:lnTo>
                        <a:pt x="110" y="3"/>
                      </a:lnTo>
                      <a:lnTo>
                        <a:pt x="103" y="3"/>
                      </a:lnTo>
                      <a:lnTo>
                        <a:pt x="96" y="3"/>
                      </a:lnTo>
                      <a:lnTo>
                        <a:pt x="88" y="3"/>
                      </a:lnTo>
                      <a:lnTo>
                        <a:pt x="81" y="3"/>
                      </a:lnTo>
                      <a:lnTo>
                        <a:pt x="74" y="2"/>
                      </a:lnTo>
                      <a:lnTo>
                        <a:pt x="59" y="2"/>
                      </a:lnTo>
                      <a:lnTo>
                        <a:pt x="52" y="2"/>
                      </a:lnTo>
                      <a:lnTo>
                        <a:pt x="46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20" y="7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4" name="Freeform 121"/>
                <p:cNvSpPr>
                  <a:spLocks/>
                </p:cNvSpPr>
                <p:nvPr/>
              </p:nvSpPr>
              <p:spPr bwMode="auto">
                <a:xfrm>
                  <a:off x="5256" y="2907"/>
                  <a:ext cx="76" cy="282"/>
                </a:xfrm>
                <a:custGeom>
                  <a:avLst/>
                  <a:gdLst>
                    <a:gd name="T0" fmla="*/ 7 w 228"/>
                    <a:gd name="T1" fmla="*/ 34 h 844"/>
                    <a:gd name="T2" fmla="*/ 22 w 228"/>
                    <a:gd name="T3" fmla="*/ 88 h 844"/>
                    <a:gd name="T4" fmla="*/ 35 w 228"/>
                    <a:gd name="T5" fmla="*/ 143 h 844"/>
                    <a:gd name="T6" fmla="*/ 48 w 228"/>
                    <a:gd name="T7" fmla="*/ 200 h 844"/>
                    <a:gd name="T8" fmla="*/ 61 w 228"/>
                    <a:gd name="T9" fmla="*/ 255 h 844"/>
                    <a:gd name="T10" fmla="*/ 74 w 228"/>
                    <a:gd name="T11" fmla="*/ 312 h 844"/>
                    <a:gd name="T12" fmla="*/ 85 w 228"/>
                    <a:gd name="T13" fmla="*/ 369 h 844"/>
                    <a:gd name="T14" fmla="*/ 99 w 228"/>
                    <a:gd name="T15" fmla="*/ 425 h 844"/>
                    <a:gd name="T16" fmla="*/ 110 w 228"/>
                    <a:gd name="T17" fmla="*/ 481 h 844"/>
                    <a:gd name="T18" fmla="*/ 122 w 228"/>
                    <a:gd name="T19" fmla="*/ 534 h 844"/>
                    <a:gd name="T20" fmla="*/ 133 w 228"/>
                    <a:gd name="T21" fmla="*/ 587 h 844"/>
                    <a:gd name="T22" fmla="*/ 147 w 228"/>
                    <a:gd name="T23" fmla="*/ 639 h 844"/>
                    <a:gd name="T24" fmla="*/ 160 w 228"/>
                    <a:gd name="T25" fmla="*/ 689 h 844"/>
                    <a:gd name="T26" fmla="*/ 173 w 228"/>
                    <a:gd name="T27" fmla="*/ 737 h 844"/>
                    <a:gd name="T28" fmla="*/ 186 w 228"/>
                    <a:gd name="T29" fmla="*/ 782 h 844"/>
                    <a:gd name="T30" fmla="*/ 199 w 228"/>
                    <a:gd name="T31" fmla="*/ 824 h 844"/>
                    <a:gd name="T32" fmla="*/ 228 w 228"/>
                    <a:gd name="T33" fmla="*/ 835 h 844"/>
                    <a:gd name="T34" fmla="*/ 215 w 228"/>
                    <a:gd name="T35" fmla="*/ 795 h 844"/>
                    <a:gd name="T36" fmla="*/ 202 w 228"/>
                    <a:gd name="T37" fmla="*/ 753 h 844"/>
                    <a:gd name="T38" fmla="*/ 189 w 228"/>
                    <a:gd name="T39" fmla="*/ 706 h 844"/>
                    <a:gd name="T40" fmla="*/ 176 w 228"/>
                    <a:gd name="T41" fmla="*/ 658 h 844"/>
                    <a:gd name="T42" fmla="*/ 164 w 228"/>
                    <a:gd name="T43" fmla="*/ 609 h 844"/>
                    <a:gd name="T44" fmla="*/ 151 w 228"/>
                    <a:gd name="T45" fmla="*/ 556 h 844"/>
                    <a:gd name="T46" fmla="*/ 139 w 228"/>
                    <a:gd name="T47" fmla="*/ 504 h 844"/>
                    <a:gd name="T48" fmla="*/ 126 w 228"/>
                    <a:gd name="T49" fmla="*/ 449 h 844"/>
                    <a:gd name="T50" fmla="*/ 115 w 228"/>
                    <a:gd name="T51" fmla="*/ 392 h 844"/>
                    <a:gd name="T52" fmla="*/ 101 w 228"/>
                    <a:gd name="T53" fmla="*/ 337 h 844"/>
                    <a:gd name="T54" fmla="*/ 90 w 228"/>
                    <a:gd name="T55" fmla="*/ 280 h 844"/>
                    <a:gd name="T56" fmla="*/ 77 w 228"/>
                    <a:gd name="T57" fmla="*/ 223 h 844"/>
                    <a:gd name="T58" fmla="*/ 64 w 228"/>
                    <a:gd name="T59" fmla="*/ 166 h 844"/>
                    <a:gd name="T60" fmla="*/ 51 w 228"/>
                    <a:gd name="T61" fmla="*/ 111 h 844"/>
                    <a:gd name="T62" fmla="*/ 37 w 228"/>
                    <a:gd name="T63" fmla="*/ 54 h 844"/>
                    <a:gd name="T64" fmla="*/ 23 w 228"/>
                    <a:gd name="T65" fmla="*/ 0 h 8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28" h="844">
                      <a:moveTo>
                        <a:pt x="0" y="6"/>
                      </a:moveTo>
                      <a:lnTo>
                        <a:pt x="7" y="34"/>
                      </a:lnTo>
                      <a:lnTo>
                        <a:pt x="14" y="60"/>
                      </a:lnTo>
                      <a:lnTo>
                        <a:pt x="22" y="88"/>
                      </a:lnTo>
                      <a:lnTo>
                        <a:pt x="27" y="115"/>
                      </a:lnTo>
                      <a:lnTo>
                        <a:pt x="35" y="143"/>
                      </a:lnTo>
                      <a:lnTo>
                        <a:pt x="42" y="172"/>
                      </a:lnTo>
                      <a:lnTo>
                        <a:pt x="48" y="200"/>
                      </a:lnTo>
                      <a:lnTo>
                        <a:pt x="53" y="227"/>
                      </a:lnTo>
                      <a:lnTo>
                        <a:pt x="61" y="255"/>
                      </a:lnTo>
                      <a:lnTo>
                        <a:pt x="67" y="284"/>
                      </a:lnTo>
                      <a:lnTo>
                        <a:pt x="74" y="312"/>
                      </a:lnTo>
                      <a:lnTo>
                        <a:pt x="80" y="341"/>
                      </a:lnTo>
                      <a:lnTo>
                        <a:pt x="85" y="369"/>
                      </a:lnTo>
                      <a:lnTo>
                        <a:pt x="93" y="396"/>
                      </a:lnTo>
                      <a:lnTo>
                        <a:pt x="99" y="425"/>
                      </a:lnTo>
                      <a:lnTo>
                        <a:pt x="104" y="453"/>
                      </a:lnTo>
                      <a:lnTo>
                        <a:pt x="110" y="481"/>
                      </a:lnTo>
                      <a:lnTo>
                        <a:pt x="116" y="508"/>
                      </a:lnTo>
                      <a:lnTo>
                        <a:pt x="122" y="534"/>
                      </a:lnTo>
                      <a:lnTo>
                        <a:pt x="129" y="561"/>
                      </a:lnTo>
                      <a:lnTo>
                        <a:pt x="133" y="587"/>
                      </a:lnTo>
                      <a:lnTo>
                        <a:pt x="141" y="614"/>
                      </a:lnTo>
                      <a:lnTo>
                        <a:pt x="147" y="639"/>
                      </a:lnTo>
                      <a:lnTo>
                        <a:pt x="152" y="664"/>
                      </a:lnTo>
                      <a:lnTo>
                        <a:pt x="160" y="689"/>
                      </a:lnTo>
                      <a:lnTo>
                        <a:pt x="165" y="713"/>
                      </a:lnTo>
                      <a:lnTo>
                        <a:pt x="173" y="737"/>
                      </a:lnTo>
                      <a:lnTo>
                        <a:pt x="179" y="758"/>
                      </a:lnTo>
                      <a:lnTo>
                        <a:pt x="186" y="782"/>
                      </a:lnTo>
                      <a:lnTo>
                        <a:pt x="192" y="802"/>
                      </a:lnTo>
                      <a:lnTo>
                        <a:pt x="199" y="824"/>
                      </a:lnTo>
                      <a:lnTo>
                        <a:pt x="208" y="844"/>
                      </a:lnTo>
                      <a:lnTo>
                        <a:pt x="228" y="835"/>
                      </a:lnTo>
                      <a:lnTo>
                        <a:pt x="222" y="817"/>
                      </a:lnTo>
                      <a:lnTo>
                        <a:pt x="215" y="795"/>
                      </a:lnTo>
                      <a:lnTo>
                        <a:pt x="209" y="774"/>
                      </a:lnTo>
                      <a:lnTo>
                        <a:pt x="202" y="753"/>
                      </a:lnTo>
                      <a:lnTo>
                        <a:pt x="195" y="729"/>
                      </a:lnTo>
                      <a:lnTo>
                        <a:pt x="189" y="706"/>
                      </a:lnTo>
                      <a:lnTo>
                        <a:pt x="183" y="683"/>
                      </a:lnTo>
                      <a:lnTo>
                        <a:pt x="176" y="658"/>
                      </a:lnTo>
                      <a:lnTo>
                        <a:pt x="170" y="633"/>
                      </a:lnTo>
                      <a:lnTo>
                        <a:pt x="164" y="609"/>
                      </a:lnTo>
                      <a:lnTo>
                        <a:pt x="157" y="582"/>
                      </a:lnTo>
                      <a:lnTo>
                        <a:pt x="151" y="556"/>
                      </a:lnTo>
                      <a:lnTo>
                        <a:pt x="145" y="530"/>
                      </a:lnTo>
                      <a:lnTo>
                        <a:pt x="139" y="504"/>
                      </a:lnTo>
                      <a:lnTo>
                        <a:pt x="133" y="475"/>
                      </a:lnTo>
                      <a:lnTo>
                        <a:pt x="126" y="449"/>
                      </a:lnTo>
                      <a:lnTo>
                        <a:pt x="120" y="421"/>
                      </a:lnTo>
                      <a:lnTo>
                        <a:pt x="115" y="392"/>
                      </a:lnTo>
                      <a:lnTo>
                        <a:pt x="109" y="364"/>
                      </a:lnTo>
                      <a:lnTo>
                        <a:pt x="101" y="337"/>
                      </a:lnTo>
                      <a:lnTo>
                        <a:pt x="96" y="307"/>
                      </a:lnTo>
                      <a:lnTo>
                        <a:pt x="90" y="280"/>
                      </a:lnTo>
                      <a:lnTo>
                        <a:pt x="84" y="251"/>
                      </a:lnTo>
                      <a:lnTo>
                        <a:pt x="77" y="223"/>
                      </a:lnTo>
                      <a:lnTo>
                        <a:pt x="71" y="195"/>
                      </a:lnTo>
                      <a:lnTo>
                        <a:pt x="64" y="166"/>
                      </a:lnTo>
                      <a:lnTo>
                        <a:pt x="56" y="137"/>
                      </a:lnTo>
                      <a:lnTo>
                        <a:pt x="51" y="111"/>
                      </a:lnTo>
                      <a:lnTo>
                        <a:pt x="43" y="82"/>
                      </a:lnTo>
                      <a:lnTo>
                        <a:pt x="37" y="54"/>
                      </a:lnTo>
                      <a:lnTo>
                        <a:pt x="29" y="28"/>
                      </a:lnTo>
                      <a:lnTo>
                        <a:pt x="23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5" name="Freeform 122"/>
                <p:cNvSpPr>
                  <a:spLocks/>
                </p:cNvSpPr>
                <p:nvPr/>
              </p:nvSpPr>
              <p:spPr bwMode="auto">
                <a:xfrm>
                  <a:off x="5325" y="3183"/>
                  <a:ext cx="8" cy="5"/>
                </a:xfrm>
                <a:custGeom>
                  <a:avLst/>
                  <a:gdLst>
                    <a:gd name="T0" fmla="*/ 23 w 23"/>
                    <a:gd name="T1" fmla="*/ 9 h 15"/>
                    <a:gd name="T2" fmla="*/ 21 w 23"/>
                    <a:gd name="T3" fmla="*/ 3 h 15"/>
                    <a:gd name="T4" fmla="*/ 18 w 23"/>
                    <a:gd name="T5" fmla="*/ 0 h 15"/>
                    <a:gd name="T6" fmla="*/ 13 w 23"/>
                    <a:gd name="T7" fmla="*/ 0 h 15"/>
                    <a:gd name="T8" fmla="*/ 9 w 23"/>
                    <a:gd name="T9" fmla="*/ 0 h 15"/>
                    <a:gd name="T10" fmla="*/ 5 w 23"/>
                    <a:gd name="T11" fmla="*/ 2 h 15"/>
                    <a:gd name="T12" fmla="*/ 2 w 23"/>
                    <a:gd name="T13" fmla="*/ 5 h 15"/>
                    <a:gd name="T14" fmla="*/ 0 w 23"/>
                    <a:gd name="T15" fmla="*/ 9 h 15"/>
                    <a:gd name="T16" fmla="*/ 0 w 23"/>
                    <a:gd name="T17" fmla="*/ 15 h 15"/>
                    <a:gd name="T18" fmla="*/ 23 w 23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5">
                      <a:moveTo>
                        <a:pt x="23" y="9"/>
                      </a:moveTo>
                      <a:lnTo>
                        <a:pt x="21" y="3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6" name="Freeform 123"/>
                <p:cNvSpPr>
                  <a:spLocks/>
                </p:cNvSpPr>
                <p:nvPr/>
              </p:nvSpPr>
              <p:spPr bwMode="auto">
                <a:xfrm>
                  <a:off x="5220" y="3153"/>
                  <a:ext cx="4" cy="7"/>
                </a:xfrm>
                <a:custGeom>
                  <a:avLst/>
                  <a:gdLst>
                    <a:gd name="T0" fmla="*/ 10 w 13"/>
                    <a:gd name="T1" fmla="*/ 0 h 21"/>
                    <a:gd name="T2" fmla="*/ 5 w 13"/>
                    <a:gd name="T3" fmla="*/ 0 h 21"/>
                    <a:gd name="T4" fmla="*/ 3 w 13"/>
                    <a:gd name="T5" fmla="*/ 2 h 21"/>
                    <a:gd name="T6" fmla="*/ 0 w 13"/>
                    <a:gd name="T7" fmla="*/ 7 h 21"/>
                    <a:gd name="T8" fmla="*/ 0 w 13"/>
                    <a:gd name="T9" fmla="*/ 11 h 21"/>
                    <a:gd name="T10" fmla="*/ 1 w 13"/>
                    <a:gd name="T11" fmla="*/ 16 h 21"/>
                    <a:gd name="T12" fmla="*/ 3 w 13"/>
                    <a:gd name="T13" fmla="*/ 18 h 21"/>
                    <a:gd name="T14" fmla="*/ 7 w 13"/>
                    <a:gd name="T15" fmla="*/ 21 h 21"/>
                    <a:gd name="T16" fmla="*/ 13 w 13"/>
                    <a:gd name="T17" fmla="*/ 21 h 21"/>
                    <a:gd name="T18" fmla="*/ 10 w 1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1">
                      <a:moveTo>
                        <a:pt x="10" y="0"/>
                      </a:move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7" y="21"/>
                      </a:lnTo>
                      <a:lnTo>
                        <a:pt x="13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7" name="Freeform 124"/>
                <p:cNvSpPr>
                  <a:spLocks/>
                </p:cNvSpPr>
                <p:nvPr/>
              </p:nvSpPr>
              <p:spPr bwMode="auto">
                <a:xfrm>
                  <a:off x="5223" y="3127"/>
                  <a:ext cx="90" cy="33"/>
                </a:xfrm>
                <a:custGeom>
                  <a:avLst/>
                  <a:gdLst>
                    <a:gd name="T0" fmla="*/ 257 w 270"/>
                    <a:gd name="T1" fmla="*/ 0 h 100"/>
                    <a:gd name="T2" fmla="*/ 244 w 270"/>
                    <a:gd name="T3" fmla="*/ 9 h 100"/>
                    <a:gd name="T4" fmla="*/ 230 w 270"/>
                    <a:gd name="T5" fmla="*/ 17 h 100"/>
                    <a:gd name="T6" fmla="*/ 215 w 270"/>
                    <a:gd name="T7" fmla="*/ 23 h 100"/>
                    <a:gd name="T8" fmla="*/ 199 w 270"/>
                    <a:gd name="T9" fmla="*/ 31 h 100"/>
                    <a:gd name="T10" fmla="*/ 184 w 270"/>
                    <a:gd name="T11" fmla="*/ 38 h 100"/>
                    <a:gd name="T12" fmla="*/ 168 w 270"/>
                    <a:gd name="T13" fmla="*/ 42 h 100"/>
                    <a:gd name="T14" fmla="*/ 152 w 270"/>
                    <a:gd name="T15" fmla="*/ 48 h 100"/>
                    <a:gd name="T16" fmla="*/ 136 w 270"/>
                    <a:gd name="T17" fmla="*/ 52 h 100"/>
                    <a:gd name="T18" fmla="*/ 119 w 270"/>
                    <a:gd name="T19" fmla="*/ 57 h 100"/>
                    <a:gd name="T20" fmla="*/ 102 w 270"/>
                    <a:gd name="T21" fmla="*/ 61 h 100"/>
                    <a:gd name="T22" fmla="*/ 86 w 270"/>
                    <a:gd name="T23" fmla="*/ 64 h 100"/>
                    <a:gd name="T24" fmla="*/ 68 w 270"/>
                    <a:gd name="T25" fmla="*/ 68 h 100"/>
                    <a:gd name="T26" fmla="*/ 51 w 270"/>
                    <a:gd name="T27" fmla="*/ 71 h 100"/>
                    <a:gd name="T28" fmla="*/ 35 w 270"/>
                    <a:gd name="T29" fmla="*/ 74 h 100"/>
                    <a:gd name="T30" fmla="*/ 17 w 270"/>
                    <a:gd name="T31" fmla="*/ 76 h 100"/>
                    <a:gd name="T32" fmla="*/ 0 w 270"/>
                    <a:gd name="T33" fmla="*/ 79 h 100"/>
                    <a:gd name="T34" fmla="*/ 3 w 270"/>
                    <a:gd name="T35" fmla="*/ 100 h 100"/>
                    <a:gd name="T36" fmla="*/ 20 w 270"/>
                    <a:gd name="T37" fmla="*/ 99 h 100"/>
                    <a:gd name="T38" fmla="*/ 38 w 270"/>
                    <a:gd name="T39" fmla="*/ 96 h 100"/>
                    <a:gd name="T40" fmla="*/ 55 w 270"/>
                    <a:gd name="T41" fmla="*/ 95 h 100"/>
                    <a:gd name="T42" fmla="*/ 73 w 270"/>
                    <a:gd name="T43" fmla="*/ 90 h 100"/>
                    <a:gd name="T44" fmla="*/ 90 w 270"/>
                    <a:gd name="T45" fmla="*/ 87 h 100"/>
                    <a:gd name="T46" fmla="*/ 107 w 270"/>
                    <a:gd name="T47" fmla="*/ 84 h 100"/>
                    <a:gd name="T48" fmla="*/ 125 w 270"/>
                    <a:gd name="T49" fmla="*/ 80 h 100"/>
                    <a:gd name="T50" fmla="*/ 142 w 270"/>
                    <a:gd name="T51" fmla="*/ 76 h 100"/>
                    <a:gd name="T52" fmla="*/ 160 w 270"/>
                    <a:gd name="T53" fmla="*/ 71 h 100"/>
                    <a:gd name="T54" fmla="*/ 176 w 270"/>
                    <a:gd name="T55" fmla="*/ 64 h 100"/>
                    <a:gd name="T56" fmla="*/ 192 w 270"/>
                    <a:gd name="T57" fmla="*/ 60 h 100"/>
                    <a:gd name="T58" fmla="*/ 209 w 270"/>
                    <a:gd name="T59" fmla="*/ 52 h 100"/>
                    <a:gd name="T60" fmla="*/ 224 w 270"/>
                    <a:gd name="T61" fmla="*/ 45 h 100"/>
                    <a:gd name="T62" fmla="*/ 240 w 270"/>
                    <a:gd name="T63" fmla="*/ 38 h 100"/>
                    <a:gd name="T64" fmla="*/ 256 w 270"/>
                    <a:gd name="T65" fmla="*/ 29 h 100"/>
                    <a:gd name="T66" fmla="*/ 270 w 270"/>
                    <a:gd name="T67" fmla="*/ 19 h 100"/>
                    <a:gd name="T68" fmla="*/ 257 w 270"/>
                    <a:gd name="T69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0" h="100">
                      <a:moveTo>
                        <a:pt x="257" y="0"/>
                      </a:moveTo>
                      <a:lnTo>
                        <a:pt x="244" y="9"/>
                      </a:lnTo>
                      <a:lnTo>
                        <a:pt x="230" y="17"/>
                      </a:lnTo>
                      <a:lnTo>
                        <a:pt x="215" y="23"/>
                      </a:lnTo>
                      <a:lnTo>
                        <a:pt x="199" y="31"/>
                      </a:lnTo>
                      <a:lnTo>
                        <a:pt x="184" y="38"/>
                      </a:lnTo>
                      <a:lnTo>
                        <a:pt x="168" y="42"/>
                      </a:lnTo>
                      <a:lnTo>
                        <a:pt x="152" y="48"/>
                      </a:lnTo>
                      <a:lnTo>
                        <a:pt x="136" y="52"/>
                      </a:lnTo>
                      <a:lnTo>
                        <a:pt x="119" y="57"/>
                      </a:lnTo>
                      <a:lnTo>
                        <a:pt x="102" y="61"/>
                      </a:lnTo>
                      <a:lnTo>
                        <a:pt x="86" y="64"/>
                      </a:lnTo>
                      <a:lnTo>
                        <a:pt x="68" y="68"/>
                      </a:lnTo>
                      <a:lnTo>
                        <a:pt x="51" y="71"/>
                      </a:lnTo>
                      <a:lnTo>
                        <a:pt x="35" y="74"/>
                      </a:lnTo>
                      <a:lnTo>
                        <a:pt x="17" y="76"/>
                      </a:lnTo>
                      <a:lnTo>
                        <a:pt x="0" y="79"/>
                      </a:lnTo>
                      <a:lnTo>
                        <a:pt x="3" y="100"/>
                      </a:lnTo>
                      <a:lnTo>
                        <a:pt x="20" y="99"/>
                      </a:lnTo>
                      <a:lnTo>
                        <a:pt x="38" y="96"/>
                      </a:lnTo>
                      <a:lnTo>
                        <a:pt x="55" y="95"/>
                      </a:lnTo>
                      <a:lnTo>
                        <a:pt x="73" y="90"/>
                      </a:lnTo>
                      <a:lnTo>
                        <a:pt x="90" y="87"/>
                      </a:lnTo>
                      <a:lnTo>
                        <a:pt x="107" y="84"/>
                      </a:lnTo>
                      <a:lnTo>
                        <a:pt x="125" y="80"/>
                      </a:lnTo>
                      <a:lnTo>
                        <a:pt x="142" y="76"/>
                      </a:lnTo>
                      <a:lnTo>
                        <a:pt x="160" y="71"/>
                      </a:lnTo>
                      <a:lnTo>
                        <a:pt x="176" y="64"/>
                      </a:lnTo>
                      <a:lnTo>
                        <a:pt x="192" y="60"/>
                      </a:lnTo>
                      <a:lnTo>
                        <a:pt x="209" y="52"/>
                      </a:lnTo>
                      <a:lnTo>
                        <a:pt x="224" y="45"/>
                      </a:lnTo>
                      <a:lnTo>
                        <a:pt x="240" y="38"/>
                      </a:lnTo>
                      <a:lnTo>
                        <a:pt x="256" y="29"/>
                      </a:lnTo>
                      <a:lnTo>
                        <a:pt x="270" y="19"/>
                      </a:ln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8" name="Freeform 125"/>
                <p:cNvSpPr>
                  <a:spLocks/>
                </p:cNvSpPr>
                <p:nvPr/>
              </p:nvSpPr>
              <p:spPr bwMode="auto">
                <a:xfrm>
                  <a:off x="5221" y="3153"/>
                  <a:ext cx="7" cy="7"/>
                </a:xfrm>
                <a:custGeom>
                  <a:avLst/>
                  <a:gdLst>
                    <a:gd name="T0" fmla="*/ 13 w 19"/>
                    <a:gd name="T1" fmla="*/ 20 h 20"/>
                    <a:gd name="T2" fmla="*/ 17 w 19"/>
                    <a:gd name="T3" fmla="*/ 17 h 20"/>
                    <a:gd name="T4" fmla="*/ 19 w 19"/>
                    <a:gd name="T5" fmla="*/ 11 h 20"/>
                    <a:gd name="T6" fmla="*/ 19 w 19"/>
                    <a:gd name="T7" fmla="*/ 8 h 20"/>
                    <a:gd name="T8" fmla="*/ 17 w 19"/>
                    <a:gd name="T9" fmla="*/ 4 h 20"/>
                    <a:gd name="T10" fmla="*/ 13 w 19"/>
                    <a:gd name="T11" fmla="*/ 1 h 20"/>
                    <a:gd name="T12" fmla="*/ 10 w 19"/>
                    <a:gd name="T13" fmla="*/ 0 h 20"/>
                    <a:gd name="T14" fmla="*/ 6 w 19"/>
                    <a:gd name="T15" fmla="*/ 0 h 20"/>
                    <a:gd name="T16" fmla="*/ 0 w 19"/>
                    <a:gd name="T17" fmla="*/ 1 h 20"/>
                    <a:gd name="T18" fmla="*/ 13 w 19"/>
                    <a:gd name="T1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0">
                      <a:moveTo>
                        <a:pt x="13" y="20"/>
                      </a:moveTo>
                      <a:lnTo>
                        <a:pt x="17" y="17"/>
                      </a:lnTo>
                      <a:lnTo>
                        <a:pt x="19" y="11"/>
                      </a:lnTo>
                      <a:lnTo>
                        <a:pt x="19" y="8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9" name="Freeform 126"/>
                <p:cNvSpPr>
                  <a:spLocks/>
                </p:cNvSpPr>
                <p:nvPr/>
              </p:nvSpPr>
              <p:spPr bwMode="auto">
                <a:xfrm>
                  <a:off x="4753" y="2690"/>
                  <a:ext cx="329" cy="669"/>
                </a:xfrm>
                <a:custGeom>
                  <a:avLst/>
                  <a:gdLst>
                    <a:gd name="T0" fmla="*/ 36 w 989"/>
                    <a:gd name="T1" fmla="*/ 46 h 2006"/>
                    <a:gd name="T2" fmla="*/ 35 w 989"/>
                    <a:gd name="T3" fmla="*/ 158 h 2006"/>
                    <a:gd name="T4" fmla="*/ 25 w 989"/>
                    <a:gd name="T5" fmla="*/ 279 h 2006"/>
                    <a:gd name="T6" fmla="*/ 10 w 989"/>
                    <a:gd name="T7" fmla="*/ 384 h 2006"/>
                    <a:gd name="T8" fmla="*/ 26 w 989"/>
                    <a:gd name="T9" fmla="*/ 429 h 2006"/>
                    <a:gd name="T10" fmla="*/ 73 w 989"/>
                    <a:gd name="T11" fmla="*/ 441 h 2006"/>
                    <a:gd name="T12" fmla="*/ 118 w 989"/>
                    <a:gd name="T13" fmla="*/ 452 h 2006"/>
                    <a:gd name="T14" fmla="*/ 164 w 989"/>
                    <a:gd name="T15" fmla="*/ 464 h 2006"/>
                    <a:gd name="T16" fmla="*/ 208 w 989"/>
                    <a:gd name="T17" fmla="*/ 473 h 2006"/>
                    <a:gd name="T18" fmla="*/ 251 w 989"/>
                    <a:gd name="T19" fmla="*/ 483 h 2006"/>
                    <a:gd name="T20" fmla="*/ 295 w 989"/>
                    <a:gd name="T21" fmla="*/ 493 h 2006"/>
                    <a:gd name="T22" fmla="*/ 339 w 989"/>
                    <a:gd name="T23" fmla="*/ 503 h 2006"/>
                    <a:gd name="T24" fmla="*/ 381 w 989"/>
                    <a:gd name="T25" fmla="*/ 512 h 2006"/>
                    <a:gd name="T26" fmla="*/ 423 w 989"/>
                    <a:gd name="T27" fmla="*/ 523 h 2006"/>
                    <a:gd name="T28" fmla="*/ 467 w 989"/>
                    <a:gd name="T29" fmla="*/ 534 h 2006"/>
                    <a:gd name="T30" fmla="*/ 509 w 989"/>
                    <a:gd name="T31" fmla="*/ 545 h 2006"/>
                    <a:gd name="T32" fmla="*/ 551 w 989"/>
                    <a:gd name="T33" fmla="*/ 557 h 2006"/>
                    <a:gd name="T34" fmla="*/ 593 w 989"/>
                    <a:gd name="T35" fmla="*/ 571 h 2006"/>
                    <a:gd name="T36" fmla="*/ 637 w 989"/>
                    <a:gd name="T37" fmla="*/ 586 h 2006"/>
                    <a:gd name="T38" fmla="*/ 679 w 989"/>
                    <a:gd name="T39" fmla="*/ 602 h 2006"/>
                    <a:gd name="T40" fmla="*/ 692 w 989"/>
                    <a:gd name="T41" fmla="*/ 672 h 2006"/>
                    <a:gd name="T42" fmla="*/ 675 w 989"/>
                    <a:gd name="T43" fmla="*/ 810 h 2006"/>
                    <a:gd name="T44" fmla="*/ 659 w 989"/>
                    <a:gd name="T45" fmla="*/ 961 h 2006"/>
                    <a:gd name="T46" fmla="*/ 644 w 989"/>
                    <a:gd name="T47" fmla="*/ 1124 h 2006"/>
                    <a:gd name="T48" fmla="*/ 634 w 989"/>
                    <a:gd name="T49" fmla="*/ 1293 h 2006"/>
                    <a:gd name="T50" fmla="*/ 630 w 989"/>
                    <a:gd name="T51" fmla="*/ 1466 h 2006"/>
                    <a:gd name="T52" fmla="*/ 631 w 989"/>
                    <a:gd name="T53" fmla="*/ 1639 h 2006"/>
                    <a:gd name="T54" fmla="*/ 638 w 989"/>
                    <a:gd name="T55" fmla="*/ 1809 h 2006"/>
                    <a:gd name="T56" fmla="*/ 656 w 989"/>
                    <a:gd name="T57" fmla="*/ 1910 h 2006"/>
                    <a:gd name="T58" fmla="*/ 686 w 989"/>
                    <a:gd name="T59" fmla="*/ 1940 h 2006"/>
                    <a:gd name="T60" fmla="*/ 730 w 989"/>
                    <a:gd name="T61" fmla="*/ 1966 h 2006"/>
                    <a:gd name="T62" fmla="*/ 779 w 989"/>
                    <a:gd name="T63" fmla="*/ 1985 h 2006"/>
                    <a:gd name="T64" fmla="*/ 833 w 989"/>
                    <a:gd name="T65" fmla="*/ 1998 h 2006"/>
                    <a:gd name="T66" fmla="*/ 887 w 989"/>
                    <a:gd name="T67" fmla="*/ 2006 h 2006"/>
                    <a:gd name="T68" fmla="*/ 935 w 989"/>
                    <a:gd name="T69" fmla="*/ 2004 h 2006"/>
                    <a:gd name="T70" fmla="*/ 974 w 989"/>
                    <a:gd name="T71" fmla="*/ 1994 h 2006"/>
                    <a:gd name="T72" fmla="*/ 965 w 989"/>
                    <a:gd name="T73" fmla="*/ 1869 h 2006"/>
                    <a:gd name="T74" fmla="*/ 929 w 989"/>
                    <a:gd name="T75" fmla="*/ 1623 h 2006"/>
                    <a:gd name="T76" fmla="*/ 904 w 989"/>
                    <a:gd name="T77" fmla="*/ 1369 h 2006"/>
                    <a:gd name="T78" fmla="*/ 891 w 989"/>
                    <a:gd name="T79" fmla="*/ 1116 h 2006"/>
                    <a:gd name="T80" fmla="*/ 887 w 989"/>
                    <a:gd name="T81" fmla="*/ 870 h 2006"/>
                    <a:gd name="T82" fmla="*/ 896 w 989"/>
                    <a:gd name="T83" fmla="*/ 638 h 2006"/>
                    <a:gd name="T84" fmla="*/ 910 w 989"/>
                    <a:gd name="T85" fmla="*/ 429 h 2006"/>
                    <a:gd name="T86" fmla="*/ 935 w 989"/>
                    <a:gd name="T87" fmla="*/ 249 h 2006"/>
                    <a:gd name="T88" fmla="*/ 923 w 989"/>
                    <a:gd name="T89" fmla="*/ 169 h 2006"/>
                    <a:gd name="T90" fmla="*/ 867 w 989"/>
                    <a:gd name="T91" fmla="*/ 160 h 2006"/>
                    <a:gd name="T92" fmla="*/ 811 w 989"/>
                    <a:gd name="T93" fmla="*/ 151 h 2006"/>
                    <a:gd name="T94" fmla="*/ 755 w 989"/>
                    <a:gd name="T95" fmla="*/ 141 h 2006"/>
                    <a:gd name="T96" fmla="*/ 699 w 989"/>
                    <a:gd name="T97" fmla="*/ 129 h 2006"/>
                    <a:gd name="T98" fmla="*/ 641 w 989"/>
                    <a:gd name="T99" fmla="*/ 118 h 2006"/>
                    <a:gd name="T100" fmla="*/ 586 w 989"/>
                    <a:gd name="T101" fmla="*/ 107 h 2006"/>
                    <a:gd name="T102" fmla="*/ 528 w 989"/>
                    <a:gd name="T103" fmla="*/ 94 h 2006"/>
                    <a:gd name="T104" fmla="*/ 471 w 989"/>
                    <a:gd name="T105" fmla="*/ 83 h 2006"/>
                    <a:gd name="T106" fmla="*/ 413 w 989"/>
                    <a:gd name="T107" fmla="*/ 71 h 2006"/>
                    <a:gd name="T108" fmla="*/ 356 w 989"/>
                    <a:gd name="T109" fmla="*/ 58 h 2006"/>
                    <a:gd name="T110" fmla="*/ 298 w 989"/>
                    <a:gd name="T111" fmla="*/ 46 h 2006"/>
                    <a:gd name="T112" fmla="*/ 238 w 989"/>
                    <a:gd name="T113" fmla="*/ 36 h 2006"/>
                    <a:gd name="T114" fmla="*/ 180 w 989"/>
                    <a:gd name="T115" fmla="*/ 25 h 2006"/>
                    <a:gd name="T116" fmla="*/ 122 w 989"/>
                    <a:gd name="T117" fmla="*/ 14 h 2006"/>
                    <a:gd name="T118" fmla="*/ 61 w 989"/>
                    <a:gd name="T119" fmla="*/ 4 h 2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89" h="2006">
                      <a:moveTo>
                        <a:pt x="32" y="0"/>
                      </a:moveTo>
                      <a:lnTo>
                        <a:pt x="36" y="46"/>
                      </a:lnTo>
                      <a:lnTo>
                        <a:pt x="36" y="100"/>
                      </a:lnTo>
                      <a:lnTo>
                        <a:pt x="35" y="158"/>
                      </a:lnTo>
                      <a:lnTo>
                        <a:pt x="30" y="219"/>
                      </a:lnTo>
                      <a:lnTo>
                        <a:pt x="25" y="279"/>
                      </a:lnTo>
                      <a:lnTo>
                        <a:pt x="17" y="336"/>
                      </a:lnTo>
                      <a:lnTo>
                        <a:pt x="10" y="384"/>
                      </a:lnTo>
                      <a:lnTo>
                        <a:pt x="0" y="423"/>
                      </a:lnTo>
                      <a:lnTo>
                        <a:pt x="26" y="429"/>
                      </a:lnTo>
                      <a:lnTo>
                        <a:pt x="49" y="435"/>
                      </a:lnTo>
                      <a:lnTo>
                        <a:pt x="73" y="441"/>
                      </a:lnTo>
                      <a:lnTo>
                        <a:pt x="94" y="446"/>
                      </a:lnTo>
                      <a:lnTo>
                        <a:pt x="118" y="452"/>
                      </a:lnTo>
                      <a:lnTo>
                        <a:pt x="141" y="458"/>
                      </a:lnTo>
                      <a:lnTo>
                        <a:pt x="164" y="464"/>
                      </a:lnTo>
                      <a:lnTo>
                        <a:pt x="186" y="468"/>
                      </a:lnTo>
                      <a:lnTo>
                        <a:pt x="208" y="473"/>
                      </a:lnTo>
                      <a:lnTo>
                        <a:pt x="230" y="478"/>
                      </a:lnTo>
                      <a:lnTo>
                        <a:pt x="251" y="483"/>
                      </a:lnTo>
                      <a:lnTo>
                        <a:pt x="275" y="489"/>
                      </a:lnTo>
                      <a:lnTo>
                        <a:pt x="295" y="493"/>
                      </a:lnTo>
                      <a:lnTo>
                        <a:pt x="317" y="497"/>
                      </a:lnTo>
                      <a:lnTo>
                        <a:pt x="339" y="503"/>
                      </a:lnTo>
                      <a:lnTo>
                        <a:pt x="359" y="507"/>
                      </a:lnTo>
                      <a:lnTo>
                        <a:pt x="381" y="512"/>
                      </a:lnTo>
                      <a:lnTo>
                        <a:pt x="403" y="518"/>
                      </a:lnTo>
                      <a:lnTo>
                        <a:pt x="423" y="523"/>
                      </a:lnTo>
                      <a:lnTo>
                        <a:pt x="445" y="528"/>
                      </a:lnTo>
                      <a:lnTo>
                        <a:pt x="467" y="534"/>
                      </a:lnTo>
                      <a:lnTo>
                        <a:pt x="487" y="539"/>
                      </a:lnTo>
                      <a:lnTo>
                        <a:pt x="509" y="545"/>
                      </a:lnTo>
                      <a:lnTo>
                        <a:pt x="529" y="551"/>
                      </a:lnTo>
                      <a:lnTo>
                        <a:pt x="551" y="557"/>
                      </a:lnTo>
                      <a:lnTo>
                        <a:pt x="571" y="564"/>
                      </a:lnTo>
                      <a:lnTo>
                        <a:pt x="593" y="571"/>
                      </a:lnTo>
                      <a:lnTo>
                        <a:pt x="615" y="579"/>
                      </a:lnTo>
                      <a:lnTo>
                        <a:pt x="637" y="586"/>
                      </a:lnTo>
                      <a:lnTo>
                        <a:pt x="659" y="593"/>
                      </a:lnTo>
                      <a:lnTo>
                        <a:pt x="679" y="602"/>
                      </a:lnTo>
                      <a:lnTo>
                        <a:pt x="701" y="609"/>
                      </a:lnTo>
                      <a:lnTo>
                        <a:pt x="692" y="672"/>
                      </a:lnTo>
                      <a:lnTo>
                        <a:pt x="683" y="739"/>
                      </a:lnTo>
                      <a:lnTo>
                        <a:pt x="675" y="810"/>
                      </a:lnTo>
                      <a:lnTo>
                        <a:pt x="666" y="884"/>
                      </a:lnTo>
                      <a:lnTo>
                        <a:pt x="659" y="961"/>
                      </a:lnTo>
                      <a:lnTo>
                        <a:pt x="651" y="1041"/>
                      </a:lnTo>
                      <a:lnTo>
                        <a:pt x="644" y="1124"/>
                      </a:lnTo>
                      <a:lnTo>
                        <a:pt x="638" y="1209"/>
                      </a:lnTo>
                      <a:lnTo>
                        <a:pt x="634" y="1293"/>
                      </a:lnTo>
                      <a:lnTo>
                        <a:pt x="631" y="1379"/>
                      </a:lnTo>
                      <a:lnTo>
                        <a:pt x="630" y="1466"/>
                      </a:lnTo>
                      <a:lnTo>
                        <a:pt x="630" y="1553"/>
                      </a:lnTo>
                      <a:lnTo>
                        <a:pt x="631" y="1639"/>
                      </a:lnTo>
                      <a:lnTo>
                        <a:pt x="634" y="1725"/>
                      </a:lnTo>
                      <a:lnTo>
                        <a:pt x="638" y="1809"/>
                      </a:lnTo>
                      <a:lnTo>
                        <a:pt x="647" y="1894"/>
                      </a:lnTo>
                      <a:lnTo>
                        <a:pt x="656" y="1910"/>
                      </a:lnTo>
                      <a:lnTo>
                        <a:pt x="670" y="1926"/>
                      </a:lnTo>
                      <a:lnTo>
                        <a:pt x="686" y="1940"/>
                      </a:lnTo>
                      <a:lnTo>
                        <a:pt x="707" y="1955"/>
                      </a:lnTo>
                      <a:lnTo>
                        <a:pt x="730" y="1966"/>
                      </a:lnTo>
                      <a:lnTo>
                        <a:pt x="755" y="1977"/>
                      </a:lnTo>
                      <a:lnTo>
                        <a:pt x="779" y="1985"/>
                      </a:lnTo>
                      <a:lnTo>
                        <a:pt x="807" y="1993"/>
                      </a:lnTo>
                      <a:lnTo>
                        <a:pt x="833" y="1998"/>
                      </a:lnTo>
                      <a:lnTo>
                        <a:pt x="861" y="2003"/>
                      </a:lnTo>
                      <a:lnTo>
                        <a:pt x="887" y="2006"/>
                      </a:lnTo>
                      <a:lnTo>
                        <a:pt x="912" y="2006"/>
                      </a:lnTo>
                      <a:lnTo>
                        <a:pt x="935" y="2004"/>
                      </a:lnTo>
                      <a:lnTo>
                        <a:pt x="955" y="2000"/>
                      </a:lnTo>
                      <a:lnTo>
                        <a:pt x="974" y="1994"/>
                      </a:lnTo>
                      <a:lnTo>
                        <a:pt x="989" y="1987"/>
                      </a:lnTo>
                      <a:lnTo>
                        <a:pt x="965" y="1869"/>
                      </a:lnTo>
                      <a:lnTo>
                        <a:pt x="947" y="1747"/>
                      </a:lnTo>
                      <a:lnTo>
                        <a:pt x="929" y="1623"/>
                      </a:lnTo>
                      <a:lnTo>
                        <a:pt x="916" y="1497"/>
                      </a:lnTo>
                      <a:lnTo>
                        <a:pt x="904" y="1369"/>
                      </a:lnTo>
                      <a:lnTo>
                        <a:pt x="896" y="1242"/>
                      </a:lnTo>
                      <a:lnTo>
                        <a:pt x="891" y="1116"/>
                      </a:lnTo>
                      <a:lnTo>
                        <a:pt x="888" y="992"/>
                      </a:lnTo>
                      <a:lnTo>
                        <a:pt x="887" y="870"/>
                      </a:lnTo>
                      <a:lnTo>
                        <a:pt x="890" y="750"/>
                      </a:lnTo>
                      <a:lnTo>
                        <a:pt x="896" y="638"/>
                      </a:lnTo>
                      <a:lnTo>
                        <a:pt x="901" y="531"/>
                      </a:lnTo>
                      <a:lnTo>
                        <a:pt x="910" y="429"/>
                      </a:lnTo>
                      <a:lnTo>
                        <a:pt x="922" y="336"/>
                      </a:lnTo>
                      <a:lnTo>
                        <a:pt x="935" y="249"/>
                      </a:lnTo>
                      <a:lnTo>
                        <a:pt x="949" y="171"/>
                      </a:lnTo>
                      <a:lnTo>
                        <a:pt x="923" y="169"/>
                      </a:lnTo>
                      <a:lnTo>
                        <a:pt x="896" y="164"/>
                      </a:lnTo>
                      <a:lnTo>
                        <a:pt x="867" y="160"/>
                      </a:lnTo>
                      <a:lnTo>
                        <a:pt x="839" y="155"/>
                      </a:lnTo>
                      <a:lnTo>
                        <a:pt x="811" y="151"/>
                      </a:lnTo>
                      <a:lnTo>
                        <a:pt x="782" y="145"/>
                      </a:lnTo>
                      <a:lnTo>
                        <a:pt x="755" y="141"/>
                      </a:lnTo>
                      <a:lnTo>
                        <a:pt x="727" y="135"/>
                      </a:lnTo>
                      <a:lnTo>
                        <a:pt x="699" y="129"/>
                      </a:lnTo>
                      <a:lnTo>
                        <a:pt x="670" y="125"/>
                      </a:lnTo>
                      <a:lnTo>
                        <a:pt x="641" y="118"/>
                      </a:lnTo>
                      <a:lnTo>
                        <a:pt x="614" y="113"/>
                      </a:lnTo>
                      <a:lnTo>
                        <a:pt x="586" y="107"/>
                      </a:lnTo>
                      <a:lnTo>
                        <a:pt x="557" y="100"/>
                      </a:lnTo>
                      <a:lnTo>
                        <a:pt x="528" y="94"/>
                      </a:lnTo>
                      <a:lnTo>
                        <a:pt x="500" y="89"/>
                      </a:lnTo>
                      <a:lnTo>
                        <a:pt x="471" y="83"/>
                      </a:lnTo>
                      <a:lnTo>
                        <a:pt x="443" y="77"/>
                      </a:lnTo>
                      <a:lnTo>
                        <a:pt x="413" y="71"/>
                      </a:lnTo>
                      <a:lnTo>
                        <a:pt x="384" y="65"/>
                      </a:lnTo>
                      <a:lnTo>
                        <a:pt x="356" y="58"/>
                      </a:lnTo>
                      <a:lnTo>
                        <a:pt x="327" y="54"/>
                      </a:lnTo>
                      <a:lnTo>
                        <a:pt x="298" y="46"/>
                      </a:lnTo>
                      <a:lnTo>
                        <a:pt x="269" y="41"/>
                      </a:lnTo>
                      <a:lnTo>
                        <a:pt x="238" y="36"/>
                      </a:lnTo>
                      <a:lnTo>
                        <a:pt x="209" y="30"/>
                      </a:lnTo>
                      <a:lnTo>
                        <a:pt x="180" y="25"/>
                      </a:lnTo>
                      <a:lnTo>
                        <a:pt x="151" y="20"/>
                      </a:lnTo>
                      <a:lnTo>
                        <a:pt x="122" y="14"/>
                      </a:lnTo>
                      <a:lnTo>
                        <a:pt x="92" y="9"/>
                      </a:lnTo>
                      <a:lnTo>
                        <a:pt x="61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0" name="Freeform 127"/>
                <p:cNvSpPr>
                  <a:spLocks/>
                </p:cNvSpPr>
                <p:nvPr/>
              </p:nvSpPr>
              <p:spPr bwMode="auto">
                <a:xfrm>
                  <a:off x="4749" y="2690"/>
                  <a:ext cx="20" cy="145"/>
                </a:xfrm>
                <a:custGeom>
                  <a:avLst/>
                  <a:gdLst>
                    <a:gd name="T0" fmla="*/ 23 w 59"/>
                    <a:gd name="T1" fmla="*/ 428 h 435"/>
                    <a:gd name="T2" fmla="*/ 26 w 59"/>
                    <a:gd name="T3" fmla="*/ 409 h 435"/>
                    <a:gd name="T4" fmla="*/ 30 w 59"/>
                    <a:gd name="T5" fmla="*/ 389 h 435"/>
                    <a:gd name="T6" fmla="*/ 35 w 59"/>
                    <a:gd name="T7" fmla="*/ 364 h 435"/>
                    <a:gd name="T8" fmla="*/ 39 w 59"/>
                    <a:gd name="T9" fmla="*/ 339 h 435"/>
                    <a:gd name="T10" fmla="*/ 42 w 59"/>
                    <a:gd name="T11" fmla="*/ 312 h 435"/>
                    <a:gd name="T12" fmla="*/ 46 w 59"/>
                    <a:gd name="T13" fmla="*/ 283 h 435"/>
                    <a:gd name="T14" fmla="*/ 49 w 59"/>
                    <a:gd name="T15" fmla="*/ 253 h 435"/>
                    <a:gd name="T16" fmla="*/ 52 w 59"/>
                    <a:gd name="T17" fmla="*/ 223 h 435"/>
                    <a:gd name="T18" fmla="*/ 55 w 59"/>
                    <a:gd name="T19" fmla="*/ 192 h 435"/>
                    <a:gd name="T20" fmla="*/ 56 w 59"/>
                    <a:gd name="T21" fmla="*/ 162 h 435"/>
                    <a:gd name="T22" fmla="*/ 56 w 59"/>
                    <a:gd name="T23" fmla="*/ 131 h 435"/>
                    <a:gd name="T24" fmla="*/ 58 w 59"/>
                    <a:gd name="T25" fmla="*/ 102 h 435"/>
                    <a:gd name="T26" fmla="*/ 59 w 59"/>
                    <a:gd name="T27" fmla="*/ 75 h 435"/>
                    <a:gd name="T28" fmla="*/ 56 w 59"/>
                    <a:gd name="T29" fmla="*/ 47 h 435"/>
                    <a:gd name="T30" fmla="*/ 56 w 59"/>
                    <a:gd name="T31" fmla="*/ 22 h 435"/>
                    <a:gd name="T32" fmla="*/ 54 w 59"/>
                    <a:gd name="T33" fmla="*/ 0 h 435"/>
                    <a:gd name="T34" fmla="*/ 32 w 59"/>
                    <a:gd name="T35" fmla="*/ 13 h 435"/>
                    <a:gd name="T36" fmla="*/ 33 w 59"/>
                    <a:gd name="T37" fmla="*/ 37 h 435"/>
                    <a:gd name="T38" fmla="*/ 36 w 59"/>
                    <a:gd name="T39" fmla="*/ 61 h 435"/>
                    <a:gd name="T40" fmla="*/ 36 w 59"/>
                    <a:gd name="T41" fmla="*/ 88 h 435"/>
                    <a:gd name="T42" fmla="*/ 36 w 59"/>
                    <a:gd name="T43" fmla="*/ 117 h 435"/>
                    <a:gd name="T44" fmla="*/ 33 w 59"/>
                    <a:gd name="T45" fmla="*/ 146 h 435"/>
                    <a:gd name="T46" fmla="*/ 33 w 59"/>
                    <a:gd name="T47" fmla="*/ 175 h 435"/>
                    <a:gd name="T48" fmla="*/ 30 w 59"/>
                    <a:gd name="T49" fmla="*/ 205 h 435"/>
                    <a:gd name="T50" fmla="*/ 27 w 59"/>
                    <a:gd name="T51" fmla="*/ 235 h 435"/>
                    <a:gd name="T52" fmla="*/ 24 w 59"/>
                    <a:gd name="T53" fmla="*/ 265 h 435"/>
                    <a:gd name="T54" fmla="*/ 22 w 59"/>
                    <a:gd name="T55" fmla="*/ 294 h 435"/>
                    <a:gd name="T56" fmla="*/ 17 w 59"/>
                    <a:gd name="T57" fmla="*/ 322 h 435"/>
                    <a:gd name="T58" fmla="*/ 14 w 59"/>
                    <a:gd name="T59" fmla="*/ 348 h 435"/>
                    <a:gd name="T60" fmla="*/ 10 w 59"/>
                    <a:gd name="T61" fmla="*/ 373 h 435"/>
                    <a:gd name="T62" fmla="*/ 6 w 59"/>
                    <a:gd name="T63" fmla="*/ 395 h 435"/>
                    <a:gd name="T64" fmla="*/ 1 w 59"/>
                    <a:gd name="T65" fmla="*/ 413 h 435"/>
                    <a:gd name="T66" fmla="*/ 7 w 59"/>
                    <a:gd name="T67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9" h="435">
                      <a:moveTo>
                        <a:pt x="14" y="413"/>
                      </a:moveTo>
                      <a:lnTo>
                        <a:pt x="23" y="428"/>
                      </a:lnTo>
                      <a:lnTo>
                        <a:pt x="24" y="418"/>
                      </a:lnTo>
                      <a:lnTo>
                        <a:pt x="26" y="409"/>
                      </a:lnTo>
                      <a:lnTo>
                        <a:pt x="29" y="399"/>
                      </a:lnTo>
                      <a:lnTo>
                        <a:pt x="30" y="389"/>
                      </a:lnTo>
                      <a:lnTo>
                        <a:pt x="33" y="376"/>
                      </a:lnTo>
                      <a:lnTo>
                        <a:pt x="35" y="364"/>
                      </a:lnTo>
                      <a:lnTo>
                        <a:pt x="38" y="351"/>
                      </a:lnTo>
                      <a:lnTo>
                        <a:pt x="39" y="339"/>
                      </a:lnTo>
                      <a:lnTo>
                        <a:pt x="40" y="325"/>
                      </a:lnTo>
                      <a:lnTo>
                        <a:pt x="42" y="312"/>
                      </a:lnTo>
                      <a:lnTo>
                        <a:pt x="45" y="297"/>
                      </a:lnTo>
                      <a:lnTo>
                        <a:pt x="46" y="283"/>
                      </a:lnTo>
                      <a:lnTo>
                        <a:pt x="48" y="268"/>
                      </a:lnTo>
                      <a:lnTo>
                        <a:pt x="49" y="253"/>
                      </a:lnTo>
                      <a:lnTo>
                        <a:pt x="51" y="237"/>
                      </a:lnTo>
                      <a:lnTo>
                        <a:pt x="52" y="223"/>
                      </a:lnTo>
                      <a:lnTo>
                        <a:pt x="54" y="208"/>
                      </a:lnTo>
                      <a:lnTo>
                        <a:pt x="55" y="192"/>
                      </a:lnTo>
                      <a:lnTo>
                        <a:pt x="55" y="176"/>
                      </a:lnTo>
                      <a:lnTo>
                        <a:pt x="56" y="162"/>
                      </a:lnTo>
                      <a:lnTo>
                        <a:pt x="56" y="146"/>
                      </a:lnTo>
                      <a:lnTo>
                        <a:pt x="56" y="131"/>
                      </a:lnTo>
                      <a:lnTo>
                        <a:pt x="58" y="117"/>
                      </a:lnTo>
                      <a:lnTo>
                        <a:pt x="58" y="102"/>
                      </a:lnTo>
                      <a:lnTo>
                        <a:pt x="59" y="88"/>
                      </a:lnTo>
                      <a:lnTo>
                        <a:pt x="59" y="75"/>
                      </a:lnTo>
                      <a:lnTo>
                        <a:pt x="58" y="60"/>
                      </a:lnTo>
                      <a:lnTo>
                        <a:pt x="56" y="47"/>
                      </a:lnTo>
                      <a:lnTo>
                        <a:pt x="56" y="35"/>
                      </a:lnTo>
                      <a:lnTo>
                        <a:pt x="56" y="22"/>
                      </a:lnTo>
                      <a:lnTo>
                        <a:pt x="55" y="12"/>
                      </a:lnTo>
                      <a:lnTo>
                        <a:pt x="54" y="0"/>
                      </a:lnTo>
                      <a:lnTo>
                        <a:pt x="30" y="3"/>
                      </a:lnTo>
                      <a:lnTo>
                        <a:pt x="32" y="13"/>
                      </a:lnTo>
                      <a:lnTo>
                        <a:pt x="33" y="25"/>
                      </a:lnTo>
                      <a:lnTo>
                        <a:pt x="33" y="37"/>
                      </a:lnTo>
                      <a:lnTo>
                        <a:pt x="35" y="48"/>
                      </a:lnTo>
                      <a:lnTo>
                        <a:pt x="36" y="61"/>
                      </a:lnTo>
                      <a:lnTo>
                        <a:pt x="36" y="75"/>
                      </a:lnTo>
                      <a:lnTo>
                        <a:pt x="36" y="88"/>
                      </a:lnTo>
                      <a:lnTo>
                        <a:pt x="36" y="102"/>
                      </a:lnTo>
                      <a:lnTo>
                        <a:pt x="36" y="117"/>
                      </a:lnTo>
                      <a:lnTo>
                        <a:pt x="35" y="131"/>
                      </a:lnTo>
                      <a:lnTo>
                        <a:pt x="33" y="146"/>
                      </a:lnTo>
                      <a:lnTo>
                        <a:pt x="33" y="160"/>
                      </a:lnTo>
                      <a:lnTo>
                        <a:pt x="33" y="175"/>
                      </a:lnTo>
                      <a:lnTo>
                        <a:pt x="32" y="189"/>
                      </a:lnTo>
                      <a:lnTo>
                        <a:pt x="30" y="205"/>
                      </a:lnTo>
                      <a:lnTo>
                        <a:pt x="29" y="220"/>
                      </a:lnTo>
                      <a:lnTo>
                        <a:pt x="27" y="235"/>
                      </a:lnTo>
                      <a:lnTo>
                        <a:pt x="26" y="251"/>
                      </a:lnTo>
                      <a:lnTo>
                        <a:pt x="24" y="265"/>
                      </a:lnTo>
                      <a:lnTo>
                        <a:pt x="23" y="280"/>
                      </a:lnTo>
                      <a:lnTo>
                        <a:pt x="22" y="294"/>
                      </a:lnTo>
                      <a:lnTo>
                        <a:pt x="20" y="309"/>
                      </a:lnTo>
                      <a:lnTo>
                        <a:pt x="17" y="322"/>
                      </a:lnTo>
                      <a:lnTo>
                        <a:pt x="16" y="335"/>
                      </a:lnTo>
                      <a:lnTo>
                        <a:pt x="14" y="348"/>
                      </a:lnTo>
                      <a:lnTo>
                        <a:pt x="11" y="361"/>
                      </a:lnTo>
                      <a:lnTo>
                        <a:pt x="10" y="373"/>
                      </a:lnTo>
                      <a:lnTo>
                        <a:pt x="7" y="384"/>
                      </a:lnTo>
                      <a:lnTo>
                        <a:pt x="6" y="395"/>
                      </a:lnTo>
                      <a:lnTo>
                        <a:pt x="4" y="403"/>
                      </a:lnTo>
                      <a:lnTo>
                        <a:pt x="1" y="413"/>
                      </a:lnTo>
                      <a:lnTo>
                        <a:pt x="0" y="421"/>
                      </a:lnTo>
                      <a:lnTo>
                        <a:pt x="7" y="435"/>
                      </a:lnTo>
                      <a:lnTo>
                        <a:pt x="14" y="4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1" name="Freeform 128"/>
                <p:cNvSpPr>
                  <a:spLocks/>
                </p:cNvSpPr>
                <p:nvPr/>
              </p:nvSpPr>
              <p:spPr bwMode="auto">
                <a:xfrm>
                  <a:off x="4752" y="2827"/>
                  <a:ext cx="238" cy="70"/>
                </a:xfrm>
                <a:custGeom>
                  <a:avLst/>
                  <a:gdLst>
                    <a:gd name="T0" fmla="*/ 708 w 715"/>
                    <a:gd name="T1" fmla="*/ 188 h 210"/>
                    <a:gd name="T2" fmla="*/ 665 w 715"/>
                    <a:gd name="T3" fmla="*/ 172 h 210"/>
                    <a:gd name="T4" fmla="*/ 621 w 715"/>
                    <a:gd name="T5" fmla="*/ 156 h 210"/>
                    <a:gd name="T6" fmla="*/ 579 w 715"/>
                    <a:gd name="T7" fmla="*/ 142 h 210"/>
                    <a:gd name="T8" fmla="*/ 535 w 715"/>
                    <a:gd name="T9" fmla="*/ 128 h 210"/>
                    <a:gd name="T10" fmla="*/ 493 w 715"/>
                    <a:gd name="T11" fmla="*/ 117 h 210"/>
                    <a:gd name="T12" fmla="*/ 451 w 715"/>
                    <a:gd name="T13" fmla="*/ 105 h 210"/>
                    <a:gd name="T14" fmla="*/ 409 w 715"/>
                    <a:gd name="T15" fmla="*/ 95 h 210"/>
                    <a:gd name="T16" fmla="*/ 365 w 715"/>
                    <a:gd name="T17" fmla="*/ 85 h 210"/>
                    <a:gd name="T18" fmla="*/ 323 w 715"/>
                    <a:gd name="T19" fmla="*/ 75 h 210"/>
                    <a:gd name="T20" fmla="*/ 279 w 715"/>
                    <a:gd name="T21" fmla="*/ 66 h 210"/>
                    <a:gd name="T22" fmla="*/ 236 w 715"/>
                    <a:gd name="T23" fmla="*/ 56 h 210"/>
                    <a:gd name="T24" fmla="*/ 192 w 715"/>
                    <a:gd name="T25" fmla="*/ 46 h 210"/>
                    <a:gd name="T26" fmla="*/ 147 w 715"/>
                    <a:gd name="T27" fmla="*/ 35 h 210"/>
                    <a:gd name="T28" fmla="*/ 100 w 715"/>
                    <a:gd name="T29" fmla="*/ 25 h 210"/>
                    <a:gd name="T30" fmla="*/ 55 w 715"/>
                    <a:gd name="T31" fmla="*/ 12 h 210"/>
                    <a:gd name="T32" fmla="*/ 7 w 715"/>
                    <a:gd name="T33" fmla="*/ 0 h 210"/>
                    <a:gd name="T34" fmla="*/ 25 w 715"/>
                    <a:gd name="T35" fmla="*/ 30 h 210"/>
                    <a:gd name="T36" fmla="*/ 71 w 715"/>
                    <a:gd name="T37" fmla="*/ 41 h 210"/>
                    <a:gd name="T38" fmla="*/ 118 w 715"/>
                    <a:gd name="T39" fmla="*/ 53 h 210"/>
                    <a:gd name="T40" fmla="*/ 164 w 715"/>
                    <a:gd name="T41" fmla="*/ 64 h 210"/>
                    <a:gd name="T42" fmla="*/ 209 w 715"/>
                    <a:gd name="T43" fmla="*/ 73 h 210"/>
                    <a:gd name="T44" fmla="*/ 253 w 715"/>
                    <a:gd name="T45" fmla="*/ 83 h 210"/>
                    <a:gd name="T46" fmla="*/ 295 w 715"/>
                    <a:gd name="T47" fmla="*/ 94 h 210"/>
                    <a:gd name="T48" fmla="*/ 339 w 715"/>
                    <a:gd name="T49" fmla="*/ 104 h 210"/>
                    <a:gd name="T50" fmla="*/ 381 w 715"/>
                    <a:gd name="T51" fmla="*/ 112 h 210"/>
                    <a:gd name="T52" fmla="*/ 423 w 715"/>
                    <a:gd name="T53" fmla="*/ 123 h 210"/>
                    <a:gd name="T54" fmla="*/ 465 w 715"/>
                    <a:gd name="T55" fmla="*/ 134 h 210"/>
                    <a:gd name="T56" fmla="*/ 509 w 715"/>
                    <a:gd name="T57" fmla="*/ 146 h 210"/>
                    <a:gd name="T58" fmla="*/ 550 w 715"/>
                    <a:gd name="T59" fmla="*/ 158 h 210"/>
                    <a:gd name="T60" fmla="*/ 593 w 715"/>
                    <a:gd name="T61" fmla="*/ 171 h 210"/>
                    <a:gd name="T62" fmla="*/ 635 w 715"/>
                    <a:gd name="T63" fmla="*/ 185 h 210"/>
                    <a:gd name="T64" fmla="*/ 679 w 715"/>
                    <a:gd name="T65" fmla="*/ 201 h 210"/>
                    <a:gd name="T66" fmla="*/ 694 w 715"/>
                    <a:gd name="T67" fmla="*/ 19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5" h="210">
                      <a:moveTo>
                        <a:pt x="715" y="201"/>
                      </a:moveTo>
                      <a:lnTo>
                        <a:pt x="708" y="188"/>
                      </a:lnTo>
                      <a:lnTo>
                        <a:pt x="686" y="179"/>
                      </a:lnTo>
                      <a:lnTo>
                        <a:pt x="665" y="172"/>
                      </a:lnTo>
                      <a:lnTo>
                        <a:pt x="643" y="163"/>
                      </a:lnTo>
                      <a:lnTo>
                        <a:pt x="621" y="156"/>
                      </a:lnTo>
                      <a:lnTo>
                        <a:pt x="601" y="149"/>
                      </a:lnTo>
                      <a:lnTo>
                        <a:pt x="579" y="142"/>
                      </a:lnTo>
                      <a:lnTo>
                        <a:pt x="557" y="136"/>
                      </a:lnTo>
                      <a:lnTo>
                        <a:pt x="535" y="128"/>
                      </a:lnTo>
                      <a:lnTo>
                        <a:pt x="515" y="123"/>
                      </a:lnTo>
                      <a:lnTo>
                        <a:pt x="493" y="117"/>
                      </a:lnTo>
                      <a:lnTo>
                        <a:pt x="473" y="111"/>
                      </a:lnTo>
                      <a:lnTo>
                        <a:pt x="451" y="105"/>
                      </a:lnTo>
                      <a:lnTo>
                        <a:pt x="430" y="99"/>
                      </a:lnTo>
                      <a:lnTo>
                        <a:pt x="409" y="95"/>
                      </a:lnTo>
                      <a:lnTo>
                        <a:pt x="387" y="89"/>
                      </a:lnTo>
                      <a:lnTo>
                        <a:pt x="365" y="85"/>
                      </a:lnTo>
                      <a:lnTo>
                        <a:pt x="343" y="80"/>
                      </a:lnTo>
                      <a:lnTo>
                        <a:pt x="323" y="75"/>
                      </a:lnTo>
                      <a:lnTo>
                        <a:pt x="301" y="70"/>
                      </a:lnTo>
                      <a:lnTo>
                        <a:pt x="279" y="66"/>
                      </a:lnTo>
                      <a:lnTo>
                        <a:pt x="257" y="60"/>
                      </a:lnTo>
                      <a:lnTo>
                        <a:pt x="236" y="56"/>
                      </a:lnTo>
                      <a:lnTo>
                        <a:pt x="214" y="51"/>
                      </a:lnTo>
                      <a:lnTo>
                        <a:pt x="192" y="46"/>
                      </a:lnTo>
                      <a:lnTo>
                        <a:pt x="169" y="41"/>
                      </a:lnTo>
                      <a:lnTo>
                        <a:pt x="147" y="35"/>
                      </a:lnTo>
                      <a:lnTo>
                        <a:pt x="124" y="30"/>
                      </a:lnTo>
                      <a:lnTo>
                        <a:pt x="100" y="25"/>
                      </a:lnTo>
                      <a:lnTo>
                        <a:pt x="79" y="19"/>
                      </a:lnTo>
                      <a:lnTo>
                        <a:pt x="55" y="12"/>
                      </a:lnTo>
                      <a:lnTo>
                        <a:pt x="31" y="6"/>
                      </a:lnTo>
                      <a:lnTo>
                        <a:pt x="7" y="0"/>
                      </a:lnTo>
                      <a:lnTo>
                        <a:pt x="0" y="22"/>
                      </a:lnTo>
                      <a:lnTo>
                        <a:pt x="25" y="30"/>
                      </a:lnTo>
                      <a:lnTo>
                        <a:pt x="48" y="35"/>
                      </a:lnTo>
                      <a:lnTo>
                        <a:pt x="71" y="41"/>
                      </a:lnTo>
                      <a:lnTo>
                        <a:pt x="95" y="48"/>
                      </a:lnTo>
                      <a:lnTo>
                        <a:pt x="118" y="53"/>
                      </a:lnTo>
                      <a:lnTo>
                        <a:pt x="141" y="59"/>
                      </a:lnTo>
                      <a:lnTo>
                        <a:pt x="164" y="64"/>
                      </a:lnTo>
                      <a:lnTo>
                        <a:pt x="186" y="69"/>
                      </a:lnTo>
                      <a:lnTo>
                        <a:pt x="209" y="73"/>
                      </a:lnTo>
                      <a:lnTo>
                        <a:pt x="231" y="79"/>
                      </a:lnTo>
                      <a:lnTo>
                        <a:pt x="253" y="83"/>
                      </a:lnTo>
                      <a:lnTo>
                        <a:pt x="275" y="89"/>
                      </a:lnTo>
                      <a:lnTo>
                        <a:pt x="295" y="94"/>
                      </a:lnTo>
                      <a:lnTo>
                        <a:pt x="317" y="98"/>
                      </a:lnTo>
                      <a:lnTo>
                        <a:pt x="339" y="104"/>
                      </a:lnTo>
                      <a:lnTo>
                        <a:pt x="361" y="108"/>
                      </a:lnTo>
                      <a:lnTo>
                        <a:pt x="381" y="112"/>
                      </a:lnTo>
                      <a:lnTo>
                        <a:pt x="403" y="118"/>
                      </a:lnTo>
                      <a:lnTo>
                        <a:pt x="423" y="123"/>
                      </a:lnTo>
                      <a:lnTo>
                        <a:pt x="445" y="128"/>
                      </a:lnTo>
                      <a:lnTo>
                        <a:pt x="465" y="134"/>
                      </a:lnTo>
                      <a:lnTo>
                        <a:pt x="487" y="139"/>
                      </a:lnTo>
                      <a:lnTo>
                        <a:pt x="509" y="146"/>
                      </a:lnTo>
                      <a:lnTo>
                        <a:pt x="528" y="152"/>
                      </a:lnTo>
                      <a:lnTo>
                        <a:pt x="550" y="158"/>
                      </a:lnTo>
                      <a:lnTo>
                        <a:pt x="571" y="165"/>
                      </a:lnTo>
                      <a:lnTo>
                        <a:pt x="593" y="171"/>
                      </a:lnTo>
                      <a:lnTo>
                        <a:pt x="614" y="178"/>
                      </a:lnTo>
                      <a:lnTo>
                        <a:pt x="635" y="185"/>
                      </a:lnTo>
                      <a:lnTo>
                        <a:pt x="657" y="192"/>
                      </a:lnTo>
                      <a:lnTo>
                        <a:pt x="679" y="201"/>
                      </a:lnTo>
                      <a:lnTo>
                        <a:pt x="701" y="210"/>
                      </a:lnTo>
                      <a:lnTo>
                        <a:pt x="694" y="197"/>
                      </a:lnTo>
                      <a:lnTo>
                        <a:pt x="715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2" name="Freeform 129"/>
                <p:cNvSpPr>
                  <a:spLocks/>
                </p:cNvSpPr>
                <p:nvPr/>
              </p:nvSpPr>
              <p:spPr bwMode="auto">
                <a:xfrm>
                  <a:off x="4959" y="2893"/>
                  <a:ext cx="31" cy="430"/>
                </a:xfrm>
                <a:custGeom>
                  <a:avLst/>
                  <a:gdLst>
                    <a:gd name="T0" fmla="*/ 41 w 94"/>
                    <a:gd name="T1" fmla="*/ 1284 h 1290"/>
                    <a:gd name="T2" fmla="*/ 33 w 94"/>
                    <a:gd name="T3" fmla="*/ 1200 h 1290"/>
                    <a:gd name="T4" fmla="*/ 28 w 94"/>
                    <a:gd name="T5" fmla="*/ 1117 h 1290"/>
                    <a:gd name="T6" fmla="*/ 23 w 94"/>
                    <a:gd name="T7" fmla="*/ 1031 h 1290"/>
                    <a:gd name="T8" fmla="*/ 22 w 94"/>
                    <a:gd name="T9" fmla="*/ 945 h 1290"/>
                    <a:gd name="T10" fmla="*/ 23 w 94"/>
                    <a:gd name="T11" fmla="*/ 858 h 1290"/>
                    <a:gd name="T12" fmla="*/ 25 w 94"/>
                    <a:gd name="T13" fmla="*/ 772 h 1290"/>
                    <a:gd name="T14" fmla="*/ 28 w 94"/>
                    <a:gd name="T15" fmla="*/ 685 h 1290"/>
                    <a:gd name="T16" fmla="*/ 33 w 94"/>
                    <a:gd name="T17" fmla="*/ 601 h 1290"/>
                    <a:gd name="T18" fmla="*/ 38 w 94"/>
                    <a:gd name="T19" fmla="*/ 516 h 1290"/>
                    <a:gd name="T20" fmla="*/ 45 w 94"/>
                    <a:gd name="T21" fmla="*/ 435 h 1290"/>
                    <a:gd name="T22" fmla="*/ 52 w 94"/>
                    <a:gd name="T23" fmla="*/ 355 h 1290"/>
                    <a:gd name="T24" fmla="*/ 60 w 94"/>
                    <a:gd name="T25" fmla="*/ 278 h 1290"/>
                    <a:gd name="T26" fmla="*/ 68 w 94"/>
                    <a:gd name="T27" fmla="*/ 204 h 1290"/>
                    <a:gd name="T28" fmla="*/ 77 w 94"/>
                    <a:gd name="T29" fmla="*/ 134 h 1290"/>
                    <a:gd name="T30" fmla="*/ 86 w 94"/>
                    <a:gd name="T31" fmla="*/ 65 h 1290"/>
                    <a:gd name="T32" fmla="*/ 94 w 94"/>
                    <a:gd name="T33" fmla="*/ 4 h 1290"/>
                    <a:gd name="T34" fmla="*/ 67 w 94"/>
                    <a:gd name="T35" fmla="*/ 30 h 1290"/>
                    <a:gd name="T36" fmla="*/ 58 w 94"/>
                    <a:gd name="T37" fmla="*/ 96 h 1290"/>
                    <a:gd name="T38" fmla="*/ 49 w 94"/>
                    <a:gd name="T39" fmla="*/ 166 h 1290"/>
                    <a:gd name="T40" fmla="*/ 41 w 94"/>
                    <a:gd name="T41" fmla="*/ 238 h 1290"/>
                    <a:gd name="T42" fmla="*/ 33 w 94"/>
                    <a:gd name="T43" fmla="*/ 313 h 1290"/>
                    <a:gd name="T44" fmla="*/ 26 w 94"/>
                    <a:gd name="T45" fmla="*/ 393 h 1290"/>
                    <a:gd name="T46" fmla="*/ 19 w 94"/>
                    <a:gd name="T47" fmla="*/ 473 h 1290"/>
                    <a:gd name="T48" fmla="*/ 12 w 94"/>
                    <a:gd name="T49" fmla="*/ 557 h 1290"/>
                    <a:gd name="T50" fmla="*/ 7 w 94"/>
                    <a:gd name="T51" fmla="*/ 641 h 1290"/>
                    <a:gd name="T52" fmla="*/ 3 w 94"/>
                    <a:gd name="T53" fmla="*/ 727 h 1290"/>
                    <a:gd name="T54" fmla="*/ 0 w 94"/>
                    <a:gd name="T55" fmla="*/ 814 h 1290"/>
                    <a:gd name="T56" fmla="*/ 0 w 94"/>
                    <a:gd name="T57" fmla="*/ 902 h 1290"/>
                    <a:gd name="T58" fmla="*/ 0 w 94"/>
                    <a:gd name="T59" fmla="*/ 989 h 1290"/>
                    <a:gd name="T60" fmla="*/ 3 w 94"/>
                    <a:gd name="T61" fmla="*/ 1075 h 1290"/>
                    <a:gd name="T62" fmla="*/ 7 w 94"/>
                    <a:gd name="T63" fmla="*/ 1161 h 1290"/>
                    <a:gd name="T64" fmla="*/ 13 w 94"/>
                    <a:gd name="T65" fmla="*/ 1245 h 1290"/>
                    <a:gd name="T66" fmla="*/ 19 w 94"/>
                    <a:gd name="T67" fmla="*/ 1290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4" h="1290">
                      <a:moveTo>
                        <a:pt x="41" y="1281"/>
                      </a:moveTo>
                      <a:lnTo>
                        <a:pt x="41" y="1284"/>
                      </a:lnTo>
                      <a:lnTo>
                        <a:pt x="36" y="1244"/>
                      </a:lnTo>
                      <a:lnTo>
                        <a:pt x="33" y="1200"/>
                      </a:lnTo>
                      <a:lnTo>
                        <a:pt x="29" y="1159"/>
                      </a:lnTo>
                      <a:lnTo>
                        <a:pt x="28" y="1117"/>
                      </a:lnTo>
                      <a:lnTo>
                        <a:pt x="26" y="1073"/>
                      </a:lnTo>
                      <a:lnTo>
                        <a:pt x="23" y="1031"/>
                      </a:lnTo>
                      <a:lnTo>
                        <a:pt x="23" y="989"/>
                      </a:lnTo>
                      <a:lnTo>
                        <a:pt x="22" y="945"/>
                      </a:lnTo>
                      <a:lnTo>
                        <a:pt x="22" y="902"/>
                      </a:lnTo>
                      <a:lnTo>
                        <a:pt x="23" y="858"/>
                      </a:lnTo>
                      <a:lnTo>
                        <a:pt x="23" y="814"/>
                      </a:lnTo>
                      <a:lnTo>
                        <a:pt x="25" y="772"/>
                      </a:lnTo>
                      <a:lnTo>
                        <a:pt x="26" y="729"/>
                      </a:lnTo>
                      <a:lnTo>
                        <a:pt x="28" y="685"/>
                      </a:lnTo>
                      <a:lnTo>
                        <a:pt x="30" y="643"/>
                      </a:lnTo>
                      <a:lnTo>
                        <a:pt x="33" y="601"/>
                      </a:lnTo>
                      <a:lnTo>
                        <a:pt x="35" y="558"/>
                      </a:lnTo>
                      <a:lnTo>
                        <a:pt x="38" y="516"/>
                      </a:lnTo>
                      <a:lnTo>
                        <a:pt x="41" y="476"/>
                      </a:lnTo>
                      <a:lnTo>
                        <a:pt x="45" y="435"/>
                      </a:lnTo>
                      <a:lnTo>
                        <a:pt x="48" y="394"/>
                      </a:lnTo>
                      <a:lnTo>
                        <a:pt x="52" y="355"/>
                      </a:lnTo>
                      <a:lnTo>
                        <a:pt x="55" y="316"/>
                      </a:lnTo>
                      <a:lnTo>
                        <a:pt x="60" y="278"/>
                      </a:lnTo>
                      <a:lnTo>
                        <a:pt x="64" y="240"/>
                      </a:lnTo>
                      <a:lnTo>
                        <a:pt x="68" y="204"/>
                      </a:lnTo>
                      <a:lnTo>
                        <a:pt x="73" y="167"/>
                      </a:lnTo>
                      <a:lnTo>
                        <a:pt x="77" y="134"/>
                      </a:lnTo>
                      <a:lnTo>
                        <a:pt x="81" y="99"/>
                      </a:lnTo>
                      <a:lnTo>
                        <a:pt x="86" y="65"/>
                      </a:lnTo>
                      <a:lnTo>
                        <a:pt x="90" y="35"/>
                      </a:lnTo>
                      <a:lnTo>
                        <a:pt x="94" y="4"/>
                      </a:lnTo>
                      <a:lnTo>
                        <a:pt x="73" y="0"/>
                      </a:lnTo>
                      <a:lnTo>
                        <a:pt x="67" y="30"/>
                      </a:lnTo>
                      <a:lnTo>
                        <a:pt x="62" y="62"/>
                      </a:lnTo>
                      <a:lnTo>
                        <a:pt x="58" y="96"/>
                      </a:lnTo>
                      <a:lnTo>
                        <a:pt x="54" y="129"/>
                      </a:lnTo>
                      <a:lnTo>
                        <a:pt x="49" y="166"/>
                      </a:lnTo>
                      <a:lnTo>
                        <a:pt x="45" y="201"/>
                      </a:lnTo>
                      <a:lnTo>
                        <a:pt x="41" y="238"/>
                      </a:lnTo>
                      <a:lnTo>
                        <a:pt x="36" y="275"/>
                      </a:lnTo>
                      <a:lnTo>
                        <a:pt x="33" y="313"/>
                      </a:lnTo>
                      <a:lnTo>
                        <a:pt x="29" y="352"/>
                      </a:lnTo>
                      <a:lnTo>
                        <a:pt x="26" y="393"/>
                      </a:lnTo>
                      <a:lnTo>
                        <a:pt x="22" y="432"/>
                      </a:lnTo>
                      <a:lnTo>
                        <a:pt x="19" y="473"/>
                      </a:lnTo>
                      <a:lnTo>
                        <a:pt x="14" y="515"/>
                      </a:lnTo>
                      <a:lnTo>
                        <a:pt x="12" y="557"/>
                      </a:lnTo>
                      <a:lnTo>
                        <a:pt x="10" y="599"/>
                      </a:lnTo>
                      <a:lnTo>
                        <a:pt x="7" y="641"/>
                      </a:lnTo>
                      <a:lnTo>
                        <a:pt x="4" y="684"/>
                      </a:lnTo>
                      <a:lnTo>
                        <a:pt x="3" y="727"/>
                      </a:lnTo>
                      <a:lnTo>
                        <a:pt x="1" y="771"/>
                      </a:lnTo>
                      <a:lnTo>
                        <a:pt x="0" y="814"/>
                      </a:lnTo>
                      <a:lnTo>
                        <a:pt x="0" y="858"/>
                      </a:lnTo>
                      <a:lnTo>
                        <a:pt x="0" y="902"/>
                      </a:lnTo>
                      <a:lnTo>
                        <a:pt x="0" y="945"/>
                      </a:lnTo>
                      <a:lnTo>
                        <a:pt x="0" y="989"/>
                      </a:lnTo>
                      <a:lnTo>
                        <a:pt x="1" y="1033"/>
                      </a:lnTo>
                      <a:lnTo>
                        <a:pt x="3" y="1075"/>
                      </a:lnTo>
                      <a:lnTo>
                        <a:pt x="4" y="1118"/>
                      </a:lnTo>
                      <a:lnTo>
                        <a:pt x="7" y="1161"/>
                      </a:lnTo>
                      <a:lnTo>
                        <a:pt x="10" y="1203"/>
                      </a:lnTo>
                      <a:lnTo>
                        <a:pt x="13" y="1245"/>
                      </a:lnTo>
                      <a:lnTo>
                        <a:pt x="17" y="1286"/>
                      </a:lnTo>
                      <a:lnTo>
                        <a:pt x="19" y="1290"/>
                      </a:lnTo>
                      <a:lnTo>
                        <a:pt x="41" y="1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3" name="Freeform 130"/>
                <p:cNvSpPr>
                  <a:spLocks/>
                </p:cNvSpPr>
                <p:nvPr/>
              </p:nvSpPr>
              <p:spPr bwMode="auto">
                <a:xfrm>
                  <a:off x="4965" y="3320"/>
                  <a:ext cx="121" cy="42"/>
                </a:xfrm>
                <a:custGeom>
                  <a:avLst/>
                  <a:gdLst>
                    <a:gd name="T0" fmla="*/ 340 w 363"/>
                    <a:gd name="T1" fmla="*/ 101 h 127"/>
                    <a:gd name="T2" fmla="*/ 346 w 363"/>
                    <a:gd name="T3" fmla="*/ 88 h 127"/>
                    <a:gd name="T4" fmla="*/ 333 w 363"/>
                    <a:gd name="T5" fmla="*/ 95 h 127"/>
                    <a:gd name="T6" fmla="*/ 317 w 363"/>
                    <a:gd name="T7" fmla="*/ 99 h 127"/>
                    <a:gd name="T8" fmla="*/ 296 w 363"/>
                    <a:gd name="T9" fmla="*/ 104 h 127"/>
                    <a:gd name="T10" fmla="*/ 275 w 363"/>
                    <a:gd name="T11" fmla="*/ 104 h 127"/>
                    <a:gd name="T12" fmla="*/ 250 w 363"/>
                    <a:gd name="T13" fmla="*/ 104 h 127"/>
                    <a:gd name="T14" fmla="*/ 224 w 363"/>
                    <a:gd name="T15" fmla="*/ 102 h 127"/>
                    <a:gd name="T16" fmla="*/ 198 w 363"/>
                    <a:gd name="T17" fmla="*/ 98 h 127"/>
                    <a:gd name="T18" fmla="*/ 171 w 363"/>
                    <a:gd name="T19" fmla="*/ 92 h 127"/>
                    <a:gd name="T20" fmla="*/ 147 w 363"/>
                    <a:gd name="T21" fmla="*/ 85 h 127"/>
                    <a:gd name="T22" fmla="*/ 121 w 363"/>
                    <a:gd name="T23" fmla="*/ 77 h 127"/>
                    <a:gd name="T24" fmla="*/ 97 w 363"/>
                    <a:gd name="T25" fmla="*/ 66 h 127"/>
                    <a:gd name="T26" fmla="*/ 75 w 363"/>
                    <a:gd name="T27" fmla="*/ 54 h 127"/>
                    <a:gd name="T28" fmla="*/ 57 w 363"/>
                    <a:gd name="T29" fmla="*/ 43 h 127"/>
                    <a:gd name="T30" fmla="*/ 41 w 363"/>
                    <a:gd name="T31" fmla="*/ 28 h 127"/>
                    <a:gd name="T32" fmla="*/ 29 w 363"/>
                    <a:gd name="T33" fmla="*/ 15 h 127"/>
                    <a:gd name="T34" fmla="*/ 22 w 363"/>
                    <a:gd name="T35" fmla="*/ 0 h 127"/>
                    <a:gd name="T36" fmla="*/ 0 w 363"/>
                    <a:gd name="T37" fmla="*/ 9 h 127"/>
                    <a:gd name="T38" fmla="*/ 10 w 363"/>
                    <a:gd name="T39" fmla="*/ 28 h 127"/>
                    <a:gd name="T40" fmla="*/ 25 w 363"/>
                    <a:gd name="T41" fmla="*/ 45 h 127"/>
                    <a:gd name="T42" fmla="*/ 42 w 363"/>
                    <a:gd name="T43" fmla="*/ 61 h 127"/>
                    <a:gd name="T44" fmla="*/ 64 w 363"/>
                    <a:gd name="T45" fmla="*/ 75 h 127"/>
                    <a:gd name="T46" fmla="*/ 87 w 363"/>
                    <a:gd name="T47" fmla="*/ 88 h 127"/>
                    <a:gd name="T48" fmla="*/ 112 w 363"/>
                    <a:gd name="T49" fmla="*/ 98 h 127"/>
                    <a:gd name="T50" fmla="*/ 139 w 363"/>
                    <a:gd name="T51" fmla="*/ 108 h 127"/>
                    <a:gd name="T52" fmla="*/ 167 w 363"/>
                    <a:gd name="T53" fmla="*/ 115 h 127"/>
                    <a:gd name="T54" fmla="*/ 195 w 363"/>
                    <a:gd name="T55" fmla="*/ 121 h 127"/>
                    <a:gd name="T56" fmla="*/ 222 w 363"/>
                    <a:gd name="T57" fmla="*/ 125 h 127"/>
                    <a:gd name="T58" fmla="*/ 248 w 363"/>
                    <a:gd name="T59" fmla="*/ 127 h 127"/>
                    <a:gd name="T60" fmla="*/ 275 w 363"/>
                    <a:gd name="T61" fmla="*/ 127 h 127"/>
                    <a:gd name="T62" fmla="*/ 299 w 363"/>
                    <a:gd name="T63" fmla="*/ 125 h 127"/>
                    <a:gd name="T64" fmla="*/ 321 w 363"/>
                    <a:gd name="T65" fmla="*/ 123 h 127"/>
                    <a:gd name="T66" fmla="*/ 342 w 363"/>
                    <a:gd name="T67" fmla="*/ 117 h 127"/>
                    <a:gd name="T68" fmla="*/ 359 w 363"/>
                    <a:gd name="T69" fmla="*/ 108 h 127"/>
                    <a:gd name="T70" fmla="*/ 363 w 363"/>
                    <a:gd name="T71" fmla="*/ 95 h 127"/>
                    <a:gd name="T72" fmla="*/ 340 w 363"/>
                    <a:gd name="T73" fmla="*/ 10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7">
                      <a:moveTo>
                        <a:pt x="340" y="101"/>
                      </a:moveTo>
                      <a:lnTo>
                        <a:pt x="346" y="88"/>
                      </a:lnTo>
                      <a:lnTo>
                        <a:pt x="333" y="95"/>
                      </a:lnTo>
                      <a:lnTo>
                        <a:pt x="317" y="99"/>
                      </a:lnTo>
                      <a:lnTo>
                        <a:pt x="296" y="104"/>
                      </a:lnTo>
                      <a:lnTo>
                        <a:pt x="275" y="104"/>
                      </a:lnTo>
                      <a:lnTo>
                        <a:pt x="250" y="104"/>
                      </a:lnTo>
                      <a:lnTo>
                        <a:pt x="224" y="102"/>
                      </a:lnTo>
                      <a:lnTo>
                        <a:pt x="198" y="98"/>
                      </a:lnTo>
                      <a:lnTo>
                        <a:pt x="171" y="92"/>
                      </a:lnTo>
                      <a:lnTo>
                        <a:pt x="147" y="85"/>
                      </a:lnTo>
                      <a:lnTo>
                        <a:pt x="121" y="77"/>
                      </a:lnTo>
                      <a:lnTo>
                        <a:pt x="97" y="66"/>
                      </a:lnTo>
                      <a:lnTo>
                        <a:pt x="75" y="54"/>
                      </a:lnTo>
                      <a:lnTo>
                        <a:pt x="57" y="43"/>
                      </a:lnTo>
                      <a:lnTo>
                        <a:pt x="41" y="28"/>
                      </a:lnTo>
                      <a:lnTo>
                        <a:pt x="29" y="15"/>
                      </a:lnTo>
                      <a:lnTo>
                        <a:pt x="22" y="0"/>
                      </a:lnTo>
                      <a:lnTo>
                        <a:pt x="0" y="9"/>
                      </a:lnTo>
                      <a:lnTo>
                        <a:pt x="10" y="28"/>
                      </a:lnTo>
                      <a:lnTo>
                        <a:pt x="25" y="45"/>
                      </a:lnTo>
                      <a:lnTo>
                        <a:pt x="42" y="61"/>
                      </a:lnTo>
                      <a:lnTo>
                        <a:pt x="64" y="75"/>
                      </a:lnTo>
                      <a:lnTo>
                        <a:pt x="87" y="88"/>
                      </a:lnTo>
                      <a:lnTo>
                        <a:pt x="112" y="98"/>
                      </a:lnTo>
                      <a:lnTo>
                        <a:pt x="139" y="108"/>
                      </a:lnTo>
                      <a:lnTo>
                        <a:pt x="167" y="115"/>
                      </a:lnTo>
                      <a:lnTo>
                        <a:pt x="195" y="121"/>
                      </a:lnTo>
                      <a:lnTo>
                        <a:pt x="222" y="125"/>
                      </a:lnTo>
                      <a:lnTo>
                        <a:pt x="248" y="127"/>
                      </a:lnTo>
                      <a:lnTo>
                        <a:pt x="275" y="127"/>
                      </a:lnTo>
                      <a:lnTo>
                        <a:pt x="299" y="125"/>
                      </a:lnTo>
                      <a:lnTo>
                        <a:pt x="321" y="123"/>
                      </a:lnTo>
                      <a:lnTo>
                        <a:pt x="342" y="117"/>
                      </a:lnTo>
                      <a:lnTo>
                        <a:pt x="359" y="108"/>
                      </a:lnTo>
                      <a:lnTo>
                        <a:pt x="363" y="95"/>
                      </a:lnTo>
                      <a:lnTo>
                        <a:pt x="340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4" name="Freeform 131"/>
                <p:cNvSpPr>
                  <a:spLocks/>
                </p:cNvSpPr>
                <p:nvPr/>
              </p:nvSpPr>
              <p:spPr bwMode="auto">
                <a:xfrm>
                  <a:off x="5044" y="2744"/>
                  <a:ext cx="42" cy="610"/>
                </a:xfrm>
                <a:custGeom>
                  <a:avLst/>
                  <a:gdLst>
                    <a:gd name="T0" fmla="*/ 64 w 125"/>
                    <a:gd name="T1" fmla="*/ 9 h 1829"/>
                    <a:gd name="T2" fmla="*/ 48 w 125"/>
                    <a:gd name="T3" fmla="*/ 86 h 1829"/>
                    <a:gd name="T4" fmla="*/ 35 w 125"/>
                    <a:gd name="T5" fmla="*/ 172 h 1829"/>
                    <a:gd name="T6" fmla="*/ 24 w 125"/>
                    <a:gd name="T7" fmla="*/ 266 h 1829"/>
                    <a:gd name="T8" fmla="*/ 15 w 125"/>
                    <a:gd name="T9" fmla="*/ 368 h 1829"/>
                    <a:gd name="T10" fmla="*/ 9 w 125"/>
                    <a:gd name="T11" fmla="*/ 477 h 1829"/>
                    <a:gd name="T12" fmla="*/ 3 w 125"/>
                    <a:gd name="T13" fmla="*/ 589 h 1829"/>
                    <a:gd name="T14" fmla="*/ 0 w 125"/>
                    <a:gd name="T15" fmla="*/ 709 h 1829"/>
                    <a:gd name="T16" fmla="*/ 2 w 125"/>
                    <a:gd name="T17" fmla="*/ 831 h 1829"/>
                    <a:gd name="T18" fmla="*/ 5 w 125"/>
                    <a:gd name="T19" fmla="*/ 956 h 1829"/>
                    <a:gd name="T20" fmla="*/ 9 w 125"/>
                    <a:gd name="T21" fmla="*/ 1081 h 1829"/>
                    <a:gd name="T22" fmla="*/ 18 w 125"/>
                    <a:gd name="T23" fmla="*/ 1209 h 1829"/>
                    <a:gd name="T24" fmla="*/ 29 w 125"/>
                    <a:gd name="T25" fmla="*/ 1336 h 1829"/>
                    <a:gd name="T26" fmla="*/ 42 w 125"/>
                    <a:gd name="T27" fmla="*/ 1462 h 1829"/>
                    <a:gd name="T28" fmla="*/ 60 w 125"/>
                    <a:gd name="T29" fmla="*/ 1589 h 1829"/>
                    <a:gd name="T30" fmla="*/ 80 w 125"/>
                    <a:gd name="T31" fmla="*/ 1709 h 1829"/>
                    <a:gd name="T32" fmla="*/ 102 w 125"/>
                    <a:gd name="T33" fmla="*/ 1829 h 1829"/>
                    <a:gd name="T34" fmla="*/ 114 w 125"/>
                    <a:gd name="T35" fmla="*/ 1765 h 1829"/>
                    <a:gd name="T36" fmla="*/ 92 w 125"/>
                    <a:gd name="T37" fmla="*/ 1645 h 1829"/>
                    <a:gd name="T38" fmla="*/ 73 w 125"/>
                    <a:gd name="T39" fmla="*/ 1522 h 1829"/>
                    <a:gd name="T40" fmla="*/ 58 w 125"/>
                    <a:gd name="T41" fmla="*/ 1397 h 1829"/>
                    <a:gd name="T42" fmla="*/ 45 w 125"/>
                    <a:gd name="T43" fmla="*/ 1270 h 1829"/>
                    <a:gd name="T44" fmla="*/ 37 w 125"/>
                    <a:gd name="T45" fmla="*/ 1144 h 1829"/>
                    <a:gd name="T46" fmla="*/ 29 w 125"/>
                    <a:gd name="T47" fmla="*/ 1017 h 1829"/>
                    <a:gd name="T48" fmla="*/ 25 w 125"/>
                    <a:gd name="T49" fmla="*/ 892 h 1829"/>
                    <a:gd name="T50" fmla="*/ 25 w 125"/>
                    <a:gd name="T51" fmla="*/ 770 h 1829"/>
                    <a:gd name="T52" fmla="*/ 25 w 125"/>
                    <a:gd name="T53" fmla="*/ 649 h 1829"/>
                    <a:gd name="T54" fmla="*/ 28 w 125"/>
                    <a:gd name="T55" fmla="*/ 534 h 1829"/>
                    <a:gd name="T56" fmla="*/ 35 w 125"/>
                    <a:gd name="T57" fmla="*/ 424 h 1829"/>
                    <a:gd name="T58" fmla="*/ 42 w 125"/>
                    <a:gd name="T59" fmla="*/ 319 h 1829"/>
                    <a:gd name="T60" fmla="*/ 53 w 125"/>
                    <a:gd name="T61" fmla="*/ 221 h 1829"/>
                    <a:gd name="T62" fmla="*/ 66 w 125"/>
                    <a:gd name="T63" fmla="*/ 131 h 1829"/>
                    <a:gd name="T64" fmla="*/ 79 w 125"/>
                    <a:gd name="T65" fmla="*/ 51 h 1829"/>
                    <a:gd name="T66" fmla="*/ 77 w 125"/>
                    <a:gd name="T67" fmla="*/ 0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5" h="1829">
                      <a:moveTo>
                        <a:pt x="73" y="22"/>
                      </a:moveTo>
                      <a:lnTo>
                        <a:pt x="64" y="9"/>
                      </a:lnTo>
                      <a:lnTo>
                        <a:pt x="56" y="45"/>
                      </a:lnTo>
                      <a:lnTo>
                        <a:pt x="48" y="86"/>
                      </a:lnTo>
                      <a:lnTo>
                        <a:pt x="42" y="128"/>
                      </a:lnTo>
                      <a:lnTo>
                        <a:pt x="35" y="172"/>
                      </a:lnTo>
                      <a:lnTo>
                        <a:pt x="29" y="218"/>
                      </a:lnTo>
                      <a:lnTo>
                        <a:pt x="24" y="266"/>
                      </a:lnTo>
                      <a:lnTo>
                        <a:pt x="19" y="316"/>
                      </a:lnTo>
                      <a:lnTo>
                        <a:pt x="15" y="368"/>
                      </a:lnTo>
                      <a:lnTo>
                        <a:pt x="12" y="422"/>
                      </a:lnTo>
                      <a:lnTo>
                        <a:pt x="9" y="477"/>
                      </a:lnTo>
                      <a:lnTo>
                        <a:pt x="5" y="533"/>
                      </a:lnTo>
                      <a:lnTo>
                        <a:pt x="3" y="589"/>
                      </a:lnTo>
                      <a:lnTo>
                        <a:pt x="3" y="649"/>
                      </a:lnTo>
                      <a:lnTo>
                        <a:pt x="0" y="709"/>
                      </a:lnTo>
                      <a:lnTo>
                        <a:pt x="0" y="770"/>
                      </a:lnTo>
                      <a:lnTo>
                        <a:pt x="2" y="831"/>
                      </a:lnTo>
                      <a:lnTo>
                        <a:pt x="3" y="892"/>
                      </a:lnTo>
                      <a:lnTo>
                        <a:pt x="5" y="956"/>
                      </a:lnTo>
                      <a:lnTo>
                        <a:pt x="6" y="1019"/>
                      </a:lnTo>
                      <a:lnTo>
                        <a:pt x="9" y="1081"/>
                      </a:lnTo>
                      <a:lnTo>
                        <a:pt x="13" y="1145"/>
                      </a:lnTo>
                      <a:lnTo>
                        <a:pt x="18" y="1209"/>
                      </a:lnTo>
                      <a:lnTo>
                        <a:pt x="24" y="1273"/>
                      </a:lnTo>
                      <a:lnTo>
                        <a:pt x="29" y="1336"/>
                      </a:lnTo>
                      <a:lnTo>
                        <a:pt x="35" y="1400"/>
                      </a:lnTo>
                      <a:lnTo>
                        <a:pt x="42" y="1462"/>
                      </a:lnTo>
                      <a:lnTo>
                        <a:pt x="51" y="1526"/>
                      </a:lnTo>
                      <a:lnTo>
                        <a:pt x="60" y="1589"/>
                      </a:lnTo>
                      <a:lnTo>
                        <a:pt x="69" y="1648"/>
                      </a:lnTo>
                      <a:lnTo>
                        <a:pt x="80" y="1709"/>
                      </a:lnTo>
                      <a:lnTo>
                        <a:pt x="90" y="1769"/>
                      </a:lnTo>
                      <a:lnTo>
                        <a:pt x="102" y="1829"/>
                      </a:lnTo>
                      <a:lnTo>
                        <a:pt x="125" y="1823"/>
                      </a:lnTo>
                      <a:lnTo>
                        <a:pt x="114" y="1765"/>
                      </a:lnTo>
                      <a:lnTo>
                        <a:pt x="102" y="1705"/>
                      </a:lnTo>
                      <a:lnTo>
                        <a:pt x="92" y="1645"/>
                      </a:lnTo>
                      <a:lnTo>
                        <a:pt x="83" y="1584"/>
                      </a:lnTo>
                      <a:lnTo>
                        <a:pt x="73" y="1522"/>
                      </a:lnTo>
                      <a:lnTo>
                        <a:pt x="66" y="1461"/>
                      </a:lnTo>
                      <a:lnTo>
                        <a:pt x="58" y="1397"/>
                      </a:lnTo>
                      <a:lnTo>
                        <a:pt x="51" y="1334"/>
                      </a:lnTo>
                      <a:lnTo>
                        <a:pt x="45" y="1270"/>
                      </a:lnTo>
                      <a:lnTo>
                        <a:pt x="41" y="1208"/>
                      </a:lnTo>
                      <a:lnTo>
                        <a:pt x="37" y="1144"/>
                      </a:lnTo>
                      <a:lnTo>
                        <a:pt x="32" y="1081"/>
                      </a:lnTo>
                      <a:lnTo>
                        <a:pt x="29" y="1017"/>
                      </a:lnTo>
                      <a:lnTo>
                        <a:pt x="26" y="955"/>
                      </a:lnTo>
                      <a:lnTo>
                        <a:pt x="25" y="892"/>
                      </a:lnTo>
                      <a:lnTo>
                        <a:pt x="25" y="831"/>
                      </a:lnTo>
                      <a:lnTo>
                        <a:pt x="25" y="770"/>
                      </a:lnTo>
                      <a:lnTo>
                        <a:pt x="25" y="709"/>
                      </a:lnTo>
                      <a:lnTo>
                        <a:pt x="25" y="649"/>
                      </a:lnTo>
                      <a:lnTo>
                        <a:pt x="26" y="589"/>
                      </a:lnTo>
                      <a:lnTo>
                        <a:pt x="28" y="534"/>
                      </a:lnTo>
                      <a:lnTo>
                        <a:pt x="32" y="477"/>
                      </a:lnTo>
                      <a:lnTo>
                        <a:pt x="35" y="424"/>
                      </a:lnTo>
                      <a:lnTo>
                        <a:pt x="38" y="370"/>
                      </a:lnTo>
                      <a:lnTo>
                        <a:pt x="42" y="319"/>
                      </a:lnTo>
                      <a:lnTo>
                        <a:pt x="47" y="269"/>
                      </a:lnTo>
                      <a:lnTo>
                        <a:pt x="53" y="221"/>
                      </a:lnTo>
                      <a:lnTo>
                        <a:pt x="58" y="176"/>
                      </a:lnTo>
                      <a:lnTo>
                        <a:pt x="66" y="131"/>
                      </a:lnTo>
                      <a:lnTo>
                        <a:pt x="72" y="89"/>
                      </a:lnTo>
                      <a:lnTo>
                        <a:pt x="79" y="51"/>
                      </a:lnTo>
                      <a:lnTo>
                        <a:pt x="88" y="13"/>
                      </a:lnTo>
                      <a:lnTo>
                        <a:pt x="77" y="0"/>
                      </a:lnTo>
                      <a:lnTo>
                        <a:pt x="7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5" name="Freeform 132"/>
                <p:cNvSpPr>
                  <a:spLocks/>
                </p:cNvSpPr>
                <p:nvPr/>
              </p:nvSpPr>
              <p:spPr bwMode="auto">
                <a:xfrm>
                  <a:off x="4759" y="2686"/>
                  <a:ext cx="311" cy="65"/>
                </a:xfrm>
                <a:custGeom>
                  <a:avLst/>
                  <a:gdLst>
                    <a:gd name="T0" fmla="*/ 10 w 932"/>
                    <a:gd name="T1" fmla="*/ 23 h 195"/>
                    <a:gd name="T2" fmla="*/ 70 w 932"/>
                    <a:gd name="T3" fmla="*/ 32 h 195"/>
                    <a:gd name="T4" fmla="*/ 130 w 932"/>
                    <a:gd name="T5" fmla="*/ 42 h 195"/>
                    <a:gd name="T6" fmla="*/ 186 w 932"/>
                    <a:gd name="T7" fmla="*/ 54 h 195"/>
                    <a:gd name="T8" fmla="*/ 246 w 932"/>
                    <a:gd name="T9" fmla="*/ 64 h 195"/>
                    <a:gd name="T10" fmla="*/ 304 w 932"/>
                    <a:gd name="T11" fmla="*/ 77 h 195"/>
                    <a:gd name="T12" fmla="*/ 362 w 932"/>
                    <a:gd name="T13" fmla="*/ 87 h 195"/>
                    <a:gd name="T14" fmla="*/ 421 w 932"/>
                    <a:gd name="T15" fmla="*/ 101 h 195"/>
                    <a:gd name="T16" fmla="*/ 477 w 932"/>
                    <a:gd name="T17" fmla="*/ 112 h 195"/>
                    <a:gd name="T18" fmla="*/ 534 w 932"/>
                    <a:gd name="T19" fmla="*/ 124 h 195"/>
                    <a:gd name="T20" fmla="*/ 591 w 932"/>
                    <a:gd name="T21" fmla="*/ 137 h 195"/>
                    <a:gd name="T22" fmla="*/ 649 w 932"/>
                    <a:gd name="T23" fmla="*/ 149 h 195"/>
                    <a:gd name="T24" fmla="*/ 704 w 932"/>
                    <a:gd name="T25" fmla="*/ 159 h 195"/>
                    <a:gd name="T26" fmla="*/ 761 w 932"/>
                    <a:gd name="T27" fmla="*/ 169 h 195"/>
                    <a:gd name="T28" fmla="*/ 817 w 932"/>
                    <a:gd name="T29" fmla="*/ 179 h 195"/>
                    <a:gd name="T30" fmla="*/ 873 w 932"/>
                    <a:gd name="T31" fmla="*/ 188 h 195"/>
                    <a:gd name="T32" fmla="*/ 928 w 932"/>
                    <a:gd name="T33" fmla="*/ 195 h 195"/>
                    <a:gd name="T34" fmla="*/ 905 w 932"/>
                    <a:gd name="T35" fmla="*/ 169 h 195"/>
                    <a:gd name="T36" fmla="*/ 849 w 932"/>
                    <a:gd name="T37" fmla="*/ 160 h 195"/>
                    <a:gd name="T38" fmla="*/ 793 w 932"/>
                    <a:gd name="T39" fmla="*/ 150 h 195"/>
                    <a:gd name="T40" fmla="*/ 738 w 932"/>
                    <a:gd name="T41" fmla="*/ 141 h 195"/>
                    <a:gd name="T42" fmla="*/ 681 w 932"/>
                    <a:gd name="T43" fmla="*/ 130 h 195"/>
                    <a:gd name="T44" fmla="*/ 624 w 932"/>
                    <a:gd name="T45" fmla="*/ 119 h 195"/>
                    <a:gd name="T46" fmla="*/ 567 w 932"/>
                    <a:gd name="T47" fmla="*/ 108 h 195"/>
                    <a:gd name="T48" fmla="*/ 511 w 932"/>
                    <a:gd name="T49" fmla="*/ 95 h 195"/>
                    <a:gd name="T50" fmla="*/ 454 w 932"/>
                    <a:gd name="T51" fmla="*/ 83 h 195"/>
                    <a:gd name="T52" fmla="*/ 396 w 932"/>
                    <a:gd name="T53" fmla="*/ 71 h 195"/>
                    <a:gd name="T54" fmla="*/ 338 w 932"/>
                    <a:gd name="T55" fmla="*/ 58 h 195"/>
                    <a:gd name="T56" fmla="*/ 279 w 932"/>
                    <a:gd name="T57" fmla="*/ 48 h 195"/>
                    <a:gd name="T58" fmla="*/ 221 w 932"/>
                    <a:gd name="T59" fmla="*/ 37 h 195"/>
                    <a:gd name="T60" fmla="*/ 163 w 932"/>
                    <a:gd name="T61" fmla="*/ 25 h 195"/>
                    <a:gd name="T62" fmla="*/ 104 w 932"/>
                    <a:gd name="T63" fmla="*/ 15 h 195"/>
                    <a:gd name="T64" fmla="*/ 44 w 932"/>
                    <a:gd name="T65" fmla="*/ 5 h 195"/>
                    <a:gd name="T66" fmla="*/ 0 w 932"/>
                    <a:gd name="T67" fmla="*/ 13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2" h="195">
                      <a:moveTo>
                        <a:pt x="24" y="10"/>
                      </a:moveTo>
                      <a:lnTo>
                        <a:pt x="10" y="23"/>
                      </a:lnTo>
                      <a:lnTo>
                        <a:pt x="40" y="28"/>
                      </a:lnTo>
                      <a:lnTo>
                        <a:pt x="70" y="32"/>
                      </a:lnTo>
                      <a:lnTo>
                        <a:pt x="99" y="38"/>
                      </a:lnTo>
                      <a:lnTo>
                        <a:pt x="130" y="42"/>
                      </a:lnTo>
                      <a:lnTo>
                        <a:pt x="159" y="48"/>
                      </a:lnTo>
                      <a:lnTo>
                        <a:pt x="186" y="54"/>
                      </a:lnTo>
                      <a:lnTo>
                        <a:pt x="217" y="58"/>
                      </a:lnTo>
                      <a:lnTo>
                        <a:pt x="246" y="64"/>
                      </a:lnTo>
                      <a:lnTo>
                        <a:pt x="275" y="70"/>
                      </a:lnTo>
                      <a:lnTo>
                        <a:pt x="304" y="77"/>
                      </a:lnTo>
                      <a:lnTo>
                        <a:pt x="333" y="82"/>
                      </a:lnTo>
                      <a:lnTo>
                        <a:pt x="362" y="87"/>
                      </a:lnTo>
                      <a:lnTo>
                        <a:pt x="391" y="95"/>
                      </a:lnTo>
                      <a:lnTo>
                        <a:pt x="421" y="101"/>
                      </a:lnTo>
                      <a:lnTo>
                        <a:pt x="448" y="106"/>
                      </a:lnTo>
                      <a:lnTo>
                        <a:pt x="477" y="112"/>
                      </a:lnTo>
                      <a:lnTo>
                        <a:pt x="505" y="118"/>
                      </a:lnTo>
                      <a:lnTo>
                        <a:pt x="534" y="124"/>
                      </a:lnTo>
                      <a:lnTo>
                        <a:pt x="563" y="130"/>
                      </a:lnTo>
                      <a:lnTo>
                        <a:pt x="591" y="137"/>
                      </a:lnTo>
                      <a:lnTo>
                        <a:pt x="620" y="141"/>
                      </a:lnTo>
                      <a:lnTo>
                        <a:pt x="649" y="149"/>
                      </a:lnTo>
                      <a:lnTo>
                        <a:pt x="676" y="153"/>
                      </a:lnTo>
                      <a:lnTo>
                        <a:pt x="704" y="159"/>
                      </a:lnTo>
                      <a:lnTo>
                        <a:pt x="733" y="165"/>
                      </a:lnTo>
                      <a:lnTo>
                        <a:pt x="761" y="169"/>
                      </a:lnTo>
                      <a:lnTo>
                        <a:pt x="790" y="173"/>
                      </a:lnTo>
                      <a:lnTo>
                        <a:pt x="817" y="179"/>
                      </a:lnTo>
                      <a:lnTo>
                        <a:pt x="845" y="183"/>
                      </a:lnTo>
                      <a:lnTo>
                        <a:pt x="873" y="188"/>
                      </a:lnTo>
                      <a:lnTo>
                        <a:pt x="900" y="192"/>
                      </a:lnTo>
                      <a:lnTo>
                        <a:pt x="928" y="195"/>
                      </a:lnTo>
                      <a:lnTo>
                        <a:pt x="932" y="173"/>
                      </a:lnTo>
                      <a:lnTo>
                        <a:pt x="905" y="169"/>
                      </a:lnTo>
                      <a:lnTo>
                        <a:pt x="877" y="165"/>
                      </a:lnTo>
                      <a:lnTo>
                        <a:pt x="849" y="160"/>
                      </a:lnTo>
                      <a:lnTo>
                        <a:pt x="820" y="156"/>
                      </a:lnTo>
                      <a:lnTo>
                        <a:pt x="793" y="150"/>
                      </a:lnTo>
                      <a:lnTo>
                        <a:pt x="765" y="146"/>
                      </a:lnTo>
                      <a:lnTo>
                        <a:pt x="738" y="141"/>
                      </a:lnTo>
                      <a:lnTo>
                        <a:pt x="708" y="135"/>
                      </a:lnTo>
                      <a:lnTo>
                        <a:pt x="681" y="130"/>
                      </a:lnTo>
                      <a:lnTo>
                        <a:pt x="653" y="125"/>
                      </a:lnTo>
                      <a:lnTo>
                        <a:pt x="624" y="119"/>
                      </a:lnTo>
                      <a:lnTo>
                        <a:pt x="596" y="114"/>
                      </a:lnTo>
                      <a:lnTo>
                        <a:pt x="567" y="108"/>
                      </a:lnTo>
                      <a:lnTo>
                        <a:pt x="540" y="102"/>
                      </a:lnTo>
                      <a:lnTo>
                        <a:pt x="511" y="95"/>
                      </a:lnTo>
                      <a:lnTo>
                        <a:pt x="482" y="89"/>
                      </a:lnTo>
                      <a:lnTo>
                        <a:pt x="454" y="83"/>
                      </a:lnTo>
                      <a:lnTo>
                        <a:pt x="425" y="77"/>
                      </a:lnTo>
                      <a:lnTo>
                        <a:pt x="396" y="71"/>
                      </a:lnTo>
                      <a:lnTo>
                        <a:pt x="367" y="66"/>
                      </a:lnTo>
                      <a:lnTo>
                        <a:pt x="338" y="58"/>
                      </a:lnTo>
                      <a:lnTo>
                        <a:pt x="309" y="54"/>
                      </a:lnTo>
                      <a:lnTo>
                        <a:pt x="279" y="48"/>
                      </a:lnTo>
                      <a:lnTo>
                        <a:pt x="250" y="41"/>
                      </a:lnTo>
                      <a:lnTo>
                        <a:pt x="221" y="37"/>
                      </a:lnTo>
                      <a:lnTo>
                        <a:pt x="192" y="31"/>
                      </a:lnTo>
                      <a:lnTo>
                        <a:pt x="163" y="25"/>
                      </a:lnTo>
                      <a:lnTo>
                        <a:pt x="133" y="19"/>
                      </a:lnTo>
                      <a:lnTo>
                        <a:pt x="104" y="15"/>
                      </a:lnTo>
                      <a:lnTo>
                        <a:pt x="73" y="10"/>
                      </a:lnTo>
                      <a:lnTo>
                        <a:pt x="44" y="5"/>
                      </a:lnTo>
                      <a:lnTo>
                        <a:pt x="15" y="0"/>
                      </a:lnTo>
                      <a:lnTo>
                        <a:pt x="0" y="13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6" name="Freeform 133"/>
                <p:cNvSpPr>
                  <a:spLocks/>
                </p:cNvSpPr>
                <p:nvPr/>
              </p:nvSpPr>
              <p:spPr bwMode="auto">
                <a:xfrm>
                  <a:off x="5029" y="2921"/>
                  <a:ext cx="7" cy="5"/>
                </a:xfrm>
                <a:custGeom>
                  <a:avLst/>
                  <a:gdLst>
                    <a:gd name="T0" fmla="*/ 0 w 22"/>
                    <a:gd name="T1" fmla="*/ 11 h 17"/>
                    <a:gd name="T2" fmla="*/ 3 w 22"/>
                    <a:gd name="T3" fmla="*/ 14 h 17"/>
                    <a:gd name="T4" fmla="*/ 7 w 22"/>
                    <a:gd name="T5" fmla="*/ 17 h 17"/>
                    <a:gd name="T6" fmla="*/ 11 w 22"/>
                    <a:gd name="T7" fmla="*/ 17 h 17"/>
                    <a:gd name="T8" fmla="*/ 16 w 22"/>
                    <a:gd name="T9" fmla="*/ 16 h 17"/>
                    <a:gd name="T10" fmla="*/ 19 w 22"/>
                    <a:gd name="T11" fmla="*/ 13 h 17"/>
                    <a:gd name="T12" fmla="*/ 20 w 22"/>
                    <a:gd name="T13" fmla="*/ 9 h 17"/>
                    <a:gd name="T14" fmla="*/ 22 w 22"/>
                    <a:gd name="T15" fmla="*/ 4 h 17"/>
                    <a:gd name="T16" fmla="*/ 20 w 22"/>
                    <a:gd name="T17" fmla="*/ 0 h 17"/>
                    <a:gd name="T18" fmla="*/ 0 w 22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0" y="11"/>
                      </a:moveTo>
                      <a:lnTo>
                        <a:pt x="3" y="14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6" y="16"/>
                      </a:lnTo>
                      <a:lnTo>
                        <a:pt x="19" y="13"/>
                      </a:lnTo>
                      <a:lnTo>
                        <a:pt x="20" y="9"/>
                      </a:lnTo>
                      <a:lnTo>
                        <a:pt x="22" y="4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7" name="Freeform 134"/>
                <p:cNvSpPr>
                  <a:spLocks/>
                </p:cNvSpPr>
                <p:nvPr/>
              </p:nvSpPr>
              <p:spPr bwMode="auto">
                <a:xfrm>
                  <a:off x="5003" y="2851"/>
                  <a:ext cx="33" cy="73"/>
                </a:xfrm>
                <a:custGeom>
                  <a:avLst/>
                  <a:gdLst>
                    <a:gd name="T0" fmla="*/ 4 w 97"/>
                    <a:gd name="T1" fmla="*/ 0 h 219"/>
                    <a:gd name="T2" fmla="*/ 0 w 97"/>
                    <a:gd name="T3" fmla="*/ 10 h 219"/>
                    <a:gd name="T4" fmla="*/ 1 w 97"/>
                    <a:gd name="T5" fmla="*/ 23 h 219"/>
                    <a:gd name="T6" fmla="*/ 3 w 97"/>
                    <a:gd name="T7" fmla="*/ 38 h 219"/>
                    <a:gd name="T8" fmla="*/ 6 w 97"/>
                    <a:gd name="T9" fmla="*/ 49 h 219"/>
                    <a:gd name="T10" fmla="*/ 8 w 97"/>
                    <a:gd name="T11" fmla="*/ 64 h 219"/>
                    <a:gd name="T12" fmla="*/ 11 w 97"/>
                    <a:gd name="T13" fmla="*/ 77 h 219"/>
                    <a:gd name="T14" fmla="*/ 17 w 97"/>
                    <a:gd name="T15" fmla="*/ 90 h 219"/>
                    <a:gd name="T16" fmla="*/ 21 w 97"/>
                    <a:gd name="T17" fmla="*/ 103 h 219"/>
                    <a:gd name="T18" fmla="*/ 26 w 97"/>
                    <a:gd name="T19" fmla="*/ 116 h 219"/>
                    <a:gd name="T20" fmla="*/ 32 w 97"/>
                    <a:gd name="T21" fmla="*/ 129 h 219"/>
                    <a:gd name="T22" fmla="*/ 37 w 97"/>
                    <a:gd name="T23" fmla="*/ 142 h 219"/>
                    <a:gd name="T24" fmla="*/ 43 w 97"/>
                    <a:gd name="T25" fmla="*/ 157 h 219"/>
                    <a:gd name="T26" fmla="*/ 51 w 97"/>
                    <a:gd name="T27" fmla="*/ 170 h 219"/>
                    <a:gd name="T28" fmla="*/ 56 w 97"/>
                    <a:gd name="T29" fmla="*/ 182 h 219"/>
                    <a:gd name="T30" fmla="*/ 64 w 97"/>
                    <a:gd name="T31" fmla="*/ 195 h 219"/>
                    <a:gd name="T32" fmla="*/ 69 w 97"/>
                    <a:gd name="T33" fmla="*/ 206 h 219"/>
                    <a:gd name="T34" fmla="*/ 77 w 97"/>
                    <a:gd name="T35" fmla="*/ 219 h 219"/>
                    <a:gd name="T36" fmla="*/ 97 w 97"/>
                    <a:gd name="T37" fmla="*/ 208 h 219"/>
                    <a:gd name="T38" fmla="*/ 90 w 97"/>
                    <a:gd name="T39" fmla="*/ 196 h 219"/>
                    <a:gd name="T40" fmla="*/ 84 w 97"/>
                    <a:gd name="T41" fmla="*/ 184 h 219"/>
                    <a:gd name="T42" fmla="*/ 77 w 97"/>
                    <a:gd name="T43" fmla="*/ 171 h 219"/>
                    <a:gd name="T44" fmla="*/ 71 w 97"/>
                    <a:gd name="T45" fmla="*/ 158 h 219"/>
                    <a:gd name="T46" fmla="*/ 65 w 97"/>
                    <a:gd name="T47" fmla="*/ 147 h 219"/>
                    <a:gd name="T48" fmla="*/ 59 w 97"/>
                    <a:gd name="T49" fmla="*/ 134 h 219"/>
                    <a:gd name="T50" fmla="*/ 53 w 97"/>
                    <a:gd name="T51" fmla="*/ 120 h 219"/>
                    <a:gd name="T52" fmla="*/ 48 w 97"/>
                    <a:gd name="T53" fmla="*/ 107 h 219"/>
                    <a:gd name="T54" fmla="*/ 43 w 97"/>
                    <a:gd name="T55" fmla="*/ 96 h 219"/>
                    <a:gd name="T56" fmla="*/ 39 w 97"/>
                    <a:gd name="T57" fmla="*/ 83 h 219"/>
                    <a:gd name="T58" fmla="*/ 35 w 97"/>
                    <a:gd name="T59" fmla="*/ 70 h 219"/>
                    <a:gd name="T60" fmla="*/ 32 w 97"/>
                    <a:gd name="T61" fmla="*/ 56 h 219"/>
                    <a:gd name="T62" fmla="*/ 27 w 97"/>
                    <a:gd name="T63" fmla="*/ 45 h 219"/>
                    <a:gd name="T64" fmla="*/ 26 w 97"/>
                    <a:gd name="T65" fmla="*/ 32 h 219"/>
                    <a:gd name="T66" fmla="*/ 23 w 97"/>
                    <a:gd name="T67" fmla="*/ 20 h 219"/>
                    <a:gd name="T68" fmla="*/ 23 w 97"/>
                    <a:gd name="T69" fmla="*/ 8 h 219"/>
                    <a:gd name="T70" fmla="*/ 19 w 97"/>
                    <a:gd name="T71" fmla="*/ 19 h 219"/>
                    <a:gd name="T72" fmla="*/ 4 w 97"/>
                    <a:gd name="T73" fmla="*/ 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7" h="219">
                      <a:moveTo>
                        <a:pt x="4" y="0"/>
                      </a:moveTo>
                      <a:lnTo>
                        <a:pt x="0" y="10"/>
                      </a:lnTo>
                      <a:lnTo>
                        <a:pt x="1" y="23"/>
                      </a:lnTo>
                      <a:lnTo>
                        <a:pt x="3" y="38"/>
                      </a:lnTo>
                      <a:lnTo>
                        <a:pt x="6" y="49"/>
                      </a:lnTo>
                      <a:lnTo>
                        <a:pt x="8" y="64"/>
                      </a:lnTo>
                      <a:lnTo>
                        <a:pt x="11" y="77"/>
                      </a:lnTo>
                      <a:lnTo>
                        <a:pt x="17" y="90"/>
                      </a:lnTo>
                      <a:lnTo>
                        <a:pt x="21" y="103"/>
                      </a:lnTo>
                      <a:lnTo>
                        <a:pt x="26" y="116"/>
                      </a:lnTo>
                      <a:lnTo>
                        <a:pt x="32" y="129"/>
                      </a:lnTo>
                      <a:lnTo>
                        <a:pt x="37" y="142"/>
                      </a:lnTo>
                      <a:lnTo>
                        <a:pt x="43" y="157"/>
                      </a:lnTo>
                      <a:lnTo>
                        <a:pt x="51" y="170"/>
                      </a:lnTo>
                      <a:lnTo>
                        <a:pt x="56" y="182"/>
                      </a:lnTo>
                      <a:lnTo>
                        <a:pt x="64" y="195"/>
                      </a:lnTo>
                      <a:lnTo>
                        <a:pt x="69" y="206"/>
                      </a:lnTo>
                      <a:lnTo>
                        <a:pt x="77" y="219"/>
                      </a:lnTo>
                      <a:lnTo>
                        <a:pt x="97" y="208"/>
                      </a:lnTo>
                      <a:lnTo>
                        <a:pt x="90" y="196"/>
                      </a:lnTo>
                      <a:lnTo>
                        <a:pt x="84" y="184"/>
                      </a:lnTo>
                      <a:lnTo>
                        <a:pt x="77" y="171"/>
                      </a:lnTo>
                      <a:lnTo>
                        <a:pt x="71" y="158"/>
                      </a:lnTo>
                      <a:lnTo>
                        <a:pt x="65" y="147"/>
                      </a:lnTo>
                      <a:lnTo>
                        <a:pt x="59" y="134"/>
                      </a:lnTo>
                      <a:lnTo>
                        <a:pt x="53" y="120"/>
                      </a:lnTo>
                      <a:lnTo>
                        <a:pt x="48" y="107"/>
                      </a:lnTo>
                      <a:lnTo>
                        <a:pt x="43" y="96"/>
                      </a:lnTo>
                      <a:lnTo>
                        <a:pt x="39" y="83"/>
                      </a:lnTo>
                      <a:lnTo>
                        <a:pt x="35" y="70"/>
                      </a:lnTo>
                      <a:lnTo>
                        <a:pt x="32" y="56"/>
                      </a:lnTo>
                      <a:lnTo>
                        <a:pt x="27" y="45"/>
                      </a:lnTo>
                      <a:lnTo>
                        <a:pt x="26" y="32"/>
                      </a:lnTo>
                      <a:lnTo>
                        <a:pt x="23" y="20"/>
                      </a:lnTo>
                      <a:lnTo>
                        <a:pt x="23" y="8"/>
                      </a:lnTo>
                      <a:lnTo>
                        <a:pt x="19" y="1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8" name="Freeform 135"/>
                <p:cNvSpPr>
                  <a:spLocks/>
                </p:cNvSpPr>
                <p:nvPr/>
              </p:nvSpPr>
              <p:spPr bwMode="auto">
                <a:xfrm>
                  <a:off x="5005" y="2829"/>
                  <a:ext cx="31" cy="29"/>
                </a:xfrm>
                <a:custGeom>
                  <a:avLst/>
                  <a:gdLst>
                    <a:gd name="T0" fmla="*/ 79 w 93"/>
                    <a:gd name="T1" fmla="*/ 22 h 86"/>
                    <a:gd name="T2" fmla="*/ 77 w 93"/>
                    <a:gd name="T3" fmla="*/ 1 h 86"/>
                    <a:gd name="T4" fmla="*/ 68 w 93"/>
                    <a:gd name="T5" fmla="*/ 10 h 86"/>
                    <a:gd name="T6" fmla="*/ 58 w 93"/>
                    <a:gd name="T7" fmla="*/ 19 h 86"/>
                    <a:gd name="T8" fmla="*/ 49 w 93"/>
                    <a:gd name="T9" fmla="*/ 26 h 86"/>
                    <a:gd name="T10" fmla="*/ 38 w 93"/>
                    <a:gd name="T11" fmla="*/ 35 h 86"/>
                    <a:gd name="T12" fmla="*/ 29 w 93"/>
                    <a:gd name="T13" fmla="*/ 43 h 86"/>
                    <a:gd name="T14" fmla="*/ 19 w 93"/>
                    <a:gd name="T15" fmla="*/ 51 h 86"/>
                    <a:gd name="T16" fmla="*/ 9 w 93"/>
                    <a:gd name="T17" fmla="*/ 59 h 86"/>
                    <a:gd name="T18" fmla="*/ 0 w 93"/>
                    <a:gd name="T19" fmla="*/ 67 h 86"/>
                    <a:gd name="T20" fmla="*/ 15 w 93"/>
                    <a:gd name="T21" fmla="*/ 86 h 86"/>
                    <a:gd name="T22" fmla="*/ 23 w 93"/>
                    <a:gd name="T23" fmla="*/ 77 h 86"/>
                    <a:gd name="T24" fmla="*/ 35 w 93"/>
                    <a:gd name="T25" fmla="*/ 70 h 86"/>
                    <a:gd name="T26" fmla="*/ 44 w 93"/>
                    <a:gd name="T27" fmla="*/ 61 h 86"/>
                    <a:gd name="T28" fmla="*/ 54 w 93"/>
                    <a:gd name="T29" fmla="*/ 52 h 86"/>
                    <a:gd name="T30" fmla="*/ 63 w 93"/>
                    <a:gd name="T31" fmla="*/ 45 h 86"/>
                    <a:gd name="T32" fmla="*/ 74 w 93"/>
                    <a:gd name="T33" fmla="*/ 36 h 86"/>
                    <a:gd name="T34" fmla="*/ 83 w 93"/>
                    <a:gd name="T35" fmla="*/ 29 h 86"/>
                    <a:gd name="T36" fmla="*/ 93 w 93"/>
                    <a:gd name="T37" fmla="*/ 20 h 86"/>
                    <a:gd name="T38" fmla="*/ 92 w 93"/>
                    <a:gd name="T39" fmla="*/ 0 h 86"/>
                    <a:gd name="T40" fmla="*/ 79 w 93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6">
                      <a:moveTo>
                        <a:pt x="79" y="22"/>
                      </a:moveTo>
                      <a:lnTo>
                        <a:pt x="77" y="1"/>
                      </a:lnTo>
                      <a:lnTo>
                        <a:pt x="68" y="10"/>
                      </a:lnTo>
                      <a:lnTo>
                        <a:pt x="58" y="19"/>
                      </a:lnTo>
                      <a:lnTo>
                        <a:pt x="49" y="26"/>
                      </a:lnTo>
                      <a:lnTo>
                        <a:pt x="38" y="35"/>
                      </a:lnTo>
                      <a:lnTo>
                        <a:pt x="29" y="43"/>
                      </a:lnTo>
                      <a:lnTo>
                        <a:pt x="19" y="51"/>
                      </a:lnTo>
                      <a:lnTo>
                        <a:pt x="9" y="59"/>
                      </a:lnTo>
                      <a:lnTo>
                        <a:pt x="0" y="67"/>
                      </a:lnTo>
                      <a:lnTo>
                        <a:pt x="15" y="86"/>
                      </a:lnTo>
                      <a:lnTo>
                        <a:pt x="23" y="77"/>
                      </a:lnTo>
                      <a:lnTo>
                        <a:pt x="35" y="70"/>
                      </a:lnTo>
                      <a:lnTo>
                        <a:pt x="44" y="61"/>
                      </a:lnTo>
                      <a:lnTo>
                        <a:pt x="54" y="52"/>
                      </a:lnTo>
                      <a:lnTo>
                        <a:pt x="63" y="45"/>
                      </a:lnTo>
                      <a:lnTo>
                        <a:pt x="74" y="36"/>
                      </a:lnTo>
                      <a:lnTo>
                        <a:pt x="83" y="29"/>
                      </a:lnTo>
                      <a:lnTo>
                        <a:pt x="93" y="20"/>
                      </a:lnTo>
                      <a:lnTo>
                        <a:pt x="92" y="0"/>
                      </a:lnTo>
                      <a:lnTo>
                        <a:pt x="7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9" name="Freeform 136"/>
                <p:cNvSpPr>
                  <a:spLocks/>
                </p:cNvSpPr>
                <p:nvPr/>
              </p:nvSpPr>
              <p:spPr bwMode="auto">
                <a:xfrm>
                  <a:off x="5002" y="2813"/>
                  <a:ext cx="33" cy="23"/>
                </a:xfrm>
                <a:custGeom>
                  <a:avLst/>
                  <a:gdLst>
                    <a:gd name="T0" fmla="*/ 0 w 99"/>
                    <a:gd name="T1" fmla="*/ 3 h 70"/>
                    <a:gd name="T2" fmla="*/ 3 w 99"/>
                    <a:gd name="T3" fmla="*/ 20 h 70"/>
                    <a:gd name="T4" fmla="*/ 13 w 99"/>
                    <a:gd name="T5" fmla="*/ 26 h 70"/>
                    <a:gd name="T6" fmla="*/ 24 w 99"/>
                    <a:gd name="T7" fmla="*/ 33 h 70"/>
                    <a:gd name="T8" fmla="*/ 35 w 99"/>
                    <a:gd name="T9" fmla="*/ 39 h 70"/>
                    <a:gd name="T10" fmla="*/ 45 w 99"/>
                    <a:gd name="T11" fmla="*/ 45 h 70"/>
                    <a:gd name="T12" fmla="*/ 55 w 99"/>
                    <a:gd name="T13" fmla="*/ 51 h 70"/>
                    <a:gd name="T14" fmla="*/ 65 w 99"/>
                    <a:gd name="T15" fmla="*/ 57 h 70"/>
                    <a:gd name="T16" fmla="*/ 75 w 99"/>
                    <a:gd name="T17" fmla="*/ 62 h 70"/>
                    <a:gd name="T18" fmla="*/ 86 w 99"/>
                    <a:gd name="T19" fmla="*/ 70 h 70"/>
                    <a:gd name="T20" fmla="*/ 99 w 99"/>
                    <a:gd name="T21" fmla="*/ 48 h 70"/>
                    <a:gd name="T22" fmla="*/ 88 w 99"/>
                    <a:gd name="T23" fmla="*/ 42 h 70"/>
                    <a:gd name="T24" fmla="*/ 77 w 99"/>
                    <a:gd name="T25" fmla="*/ 36 h 70"/>
                    <a:gd name="T26" fmla="*/ 67 w 99"/>
                    <a:gd name="T27" fmla="*/ 30 h 70"/>
                    <a:gd name="T28" fmla="*/ 56 w 99"/>
                    <a:gd name="T29" fmla="*/ 25 h 70"/>
                    <a:gd name="T30" fmla="*/ 46 w 99"/>
                    <a:gd name="T31" fmla="*/ 19 h 70"/>
                    <a:gd name="T32" fmla="*/ 36 w 99"/>
                    <a:gd name="T33" fmla="*/ 11 h 70"/>
                    <a:gd name="T34" fmla="*/ 26 w 99"/>
                    <a:gd name="T35" fmla="*/ 6 h 70"/>
                    <a:gd name="T36" fmla="*/ 14 w 99"/>
                    <a:gd name="T37" fmla="*/ 0 h 70"/>
                    <a:gd name="T38" fmla="*/ 17 w 99"/>
                    <a:gd name="T39" fmla="*/ 19 h 70"/>
                    <a:gd name="T40" fmla="*/ 0 w 99"/>
                    <a:gd name="T41" fmla="*/ 3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9" h="70">
                      <a:moveTo>
                        <a:pt x="0" y="3"/>
                      </a:moveTo>
                      <a:lnTo>
                        <a:pt x="3" y="20"/>
                      </a:lnTo>
                      <a:lnTo>
                        <a:pt x="13" y="26"/>
                      </a:lnTo>
                      <a:lnTo>
                        <a:pt x="24" y="33"/>
                      </a:lnTo>
                      <a:lnTo>
                        <a:pt x="35" y="39"/>
                      </a:lnTo>
                      <a:lnTo>
                        <a:pt x="45" y="45"/>
                      </a:lnTo>
                      <a:lnTo>
                        <a:pt x="55" y="51"/>
                      </a:lnTo>
                      <a:lnTo>
                        <a:pt x="65" y="57"/>
                      </a:lnTo>
                      <a:lnTo>
                        <a:pt x="75" y="62"/>
                      </a:lnTo>
                      <a:lnTo>
                        <a:pt x="86" y="70"/>
                      </a:lnTo>
                      <a:lnTo>
                        <a:pt x="99" y="48"/>
                      </a:lnTo>
                      <a:lnTo>
                        <a:pt x="88" y="42"/>
                      </a:lnTo>
                      <a:lnTo>
                        <a:pt x="77" y="36"/>
                      </a:lnTo>
                      <a:lnTo>
                        <a:pt x="67" y="30"/>
                      </a:lnTo>
                      <a:lnTo>
                        <a:pt x="56" y="25"/>
                      </a:lnTo>
                      <a:lnTo>
                        <a:pt x="46" y="19"/>
                      </a:lnTo>
                      <a:lnTo>
                        <a:pt x="36" y="11"/>
                      </a:lnTo>
                      <a:lnTo>
                        <a:pt x="26" y="6"/>
                      </a:lnTo>
                      <a:lnTo>
                        <a:pt x="14" y="0"/>
                      </a:lnTo>
                      <a:lnTo>
                        <a:pt x="17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0" name="Freeform 137"/>
                <p:cNvSpPr>
                  <a:spLocks/>
                </p:cNvSpPr>
                <p:nvPr/>
              </p:nvSpPr>
              <p:spPr bwMode="auto">
                <a:xfrm>
                  <a:off x="5002" y="2744"/>
                  <a:ext cx="69" cy="75"/>
                </a:xfrm>
                <a:custGeom>
                  <a:avLst/>
                  <a:gdLst>
                    <a:gd name="T0" fmla="*/ 196 w 206"/>
                    <a:gd name="T1" fmla="*/ 0 h 226"/>
                    <a:gd name="T2" fmla="*/ 183 w 206"/>
                    <a:gd name="T3" fmla="*/ 8 h 226"/>
                    <a:gd name="T4" fmla="*/ 168 w 206"/>
                    <a:gd name="T5" fmla="*/ 16 h 226"/>
                    <a:gd name="T6" fmla="*/ 157 w 206"/>
                    <a:gd name="T7" fmla="*/ 26 h 226"/>
                    <a:gd name="T8" fmla="*/ 144 w 206"/>
                    <a:gd name="T9" fmla="*/ 38 h 226"/>
                    <a:gd name="T10" fmla="*/ 132 w 206"/>
                    <a:gd name="T11" fmla="*/ 51 h 226"/>
                    <a:gd name="T12" fmla="*/ 120 w 206"/>
                    <a:gd name="T13" fmla="*/ 63 h 226"/>
                    <a:gd name="T14" fmla="*/ 109 w 206"/>
                    <a:gd name="T15" fmla="*/ 77 h 226"/>
                    <a:gd name="T16" fmla="*/ 97 w 206"/>
                    <a:gd name="T17" fmla="*/ 92 h 226"/>
                    <a:gd name="T18" fmla="*/ 86 w 206"/>
                    <a:gd name="T19" fmla="*/ 106 h 226"/>
                    <a:gd name="T20" fmla="*/ 74 w 206"/>
                    <a:gd name="T21" fmla="*/ 121 h 226"/>
                    <a:gd name="T22" fmla="*/ 62 w 206"/>
                    <a:gd name="T23" fmla="*/ 136 h 226"/>
                    <a:gd name="T24" fmla="*/ 51 w 206"/>
                    <a:gd name="T25" fmla="*/ 152 h 226"/>
                    <a:gd name="T26" fmla="*/ 38 w 206"/>
                    <a:gd name="T27" fmla="*/ 166 h 226"/>
                    <a:gd name="T28" fmla="*/ 26 w 206"/>
                    <a:gd name="T29" fmla="*/ 181 h 226"/>
                    <a:gd name="T30" fmla="*/ 14 w 206"/>
                    <a:gd name="T31" fmla="*/ 195 h 226"/>
                    <a:gd name="T32" fmla="*/ 0 w 206"/>
                    <a:gd name="T33" fmla="*/ 210 h 226"/>
                    <a:gd name="T34" fmla="*/ 17 w 206"/>
                    <a:gd name="T35" fmla="*/ 226 h 226"/>
                    <a:gd name="T36" fmla="*/ 30 w 206"/>
                    <a:gd name="T37" fmla="*/ 211 h 226"/>
                    <a:gd name="T38" fmla="*/ 43 w 206"/>
                    <a:gd name="T39" fmla="*/ 195 h 226"/>
                    <a:gd name="T40" fmla="*/ 56 w 206"/>
                    <a:gd name="T41" fmla="*/ 181 h 226"/>
                    <a:gd name="T42" fmla="*/ 68 w 206"/>
                    <a:gd name="T43" fmla="*/ 165 h 226"/>
                    <a:gd name="T44" fmla="*/ 80 w 206"/>
                    <a:gd name="T45" fmla="*/ 150 h 226"/>
                    <a:gd name="T46" fmla="*/ 91 w 206"/>
                    <a:gd name="T47" fmla="*/ 136 h 226"/>
                    <a:gd name="T48" fmla="*/ 104 w 206"/>
                    <a:gd name="T49" fmla="*/ 121 h 226"/>
                    <a:gd name="T50" fmla="*/ 115 w 206"/>
                    <a:gd name="T51" fmla="*/ 106 h 226"/>
                    <a:gd name="T52" fmla="*/ 126 w 206"/>
                    <a:gd name="T53" fmla="*/ 92 h 226"/>
                    <a:gd name="T54" fmla="*/ 138 w 206"/>
                    <a:gd name="T55" fmla="*/ 79 h 226"/>
                    <a:gd name="T56" fmla="*/ 150 w 206"/>
                    <a:gd name="T57" fmla="*/ 67 h 226"/>
                    <a:gd name="T58" fmla="*/ 161 w 206"/>
                    <a:gd name="T59" fmla="*/ 56 h 226"/>
                    <a:gd name="T60" fmla="*/ 171 w 206"/>
                    <a:gd name="T61" fmla="*/ 45 h 226"/>
                    <a:gd name="T62" fmla="*/ 183 w 206"/>
                    <a:gd name="T63" fmla="*/ 37 h 226"/>
                    <a:gd name="T64" fmla="*/ 195 w 206"/>
                    <a:gd name="T65" fmla="*/ 29 h 226"/>
                    <a:gd name="T66" fmla="*/ 206 w 206"/>
                    <a:gd name="T67" fmla="*/ 22 h 226"/>
                    <a:gd name="T68" fmla="*/ 196 w 206"/>
                    <a:gd name="T69" fmla="*/ 0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6" h="226">
                      <a:moveTo>
                        <a:pt x="196" y="0"/>
                      </a:moveTo>
                      <a:lnTo>
                        <a:pt x="183" y="8"/>
                      </a:lnTo>
                      <a:lnTo>
                        <a:pt x="168" y="16"/>
                      </a:lnTo>
                      <a:lnTo>
                        <a:pt x="157" y="26"/>
                      </a:lnTo>
                      <a:lnTo>
                        <a:pt x="144" y="38"/>
                      </a:lnTo>
                      <a:lnTo>
                        <a:pt x="132" y="51"/>
                      </a:lnTo>
                      <a:lnTo>
                        <a:pt x="120" y="63"/>
                      </a:lnTo>
                      <a:lnTo>
                        <a:pt x="109" y="77"/>
                      </a:lnTo>
                      <a:lnTo>
                        <a:pt x="97" y="92"/>
                      </a:lnTo>
                      <a:lnTo>
                        <a:pt x="86" y="106"/>
                      </a:lnTo>
                      <a:lnTo>
                        <a:pt x="74" y="121"/>
                      </a:lnTo>
                      <a:lnTo>
                        <a:pt x="62" y="136"/>
                      </a:lnTo>
                      <a:lnTo>
                        <a:pt x="51" y="152"/>
                      </a:lnTo>
                      <a:lnTo>
                        <a:pt x="38" y="166"/>
                      </a:lnTo>
                      <a:lnTo>
                        <a:pt x="26" y="181"/>
                      </a:lnTo>
                      <a:lnTo>
                        <a:pt x="14" y="195"/>
                      </a:lnTo>
                      <a:lnTo>
                        <a:pt x="0" y="210"/>
                      </a:lnTo>
                      <a:lnTo>
                        <a:pt x="17" y="226"/>
                      </a:lnTo>
                      <a:lnTo>
                        <a:pt x="30" y="211"/>
                      </a:lnTo>
                      <a:lnTo>
                        <a:pt x="43" y="195"/>
                      </a:lnTo>
                      <a:lnTo>
                        <a:pt x="56" y="181"/>
                      </a:lnTo>
                      <a:lnTo>
                        <a:pt x="68" y="165"/>
                      </a:lnTo>
                      <a:lnTo>
                        <a:pt x="80" y="150"/>
                      </a:lnTo>
                      <a:lnTo>
                        <a:pt x="91" y="136"/>
                      </a:lnTo>
                      <a:lnTo>
                        <a:pt x="104" y="121"/>
                      </a:lnTo>
                      <a:lnTo>
                        <a:pt x="115" y="106"/>
                      </a:lnTo>
                      <a:lnTo>
                        <a:pt x="126" y="92"/>
                      </a:lnTo>
                      <a:lnTo>
                        <a:pt x="138" y="79"/>
                      </a:lnTo>
                      <a:lnTo>
                        <a:pt x="150" y="67"/>
                      </a:lnTo>
                      <a:lnTo>
                        <a:pt x="161" y="56"/>
                      </a:lnTo>
                      <a:lnTo>
                        <a:pt x="171" y="45"/>
                      </a:lnTo>
                      <a:lnTo>
                        <a:pt x="183" y="37"/>
                      </a:lnTo>
                      <a:lnTo>
                        <a:pt x="195" y="29"/>
                      </a:lnTo>
                      <a:lnTo>
                        <a:pt x="206" y="22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1" name="Freeform 138"/>
                <p:cNvSpPr>
                  <a:spLocks/>
                </p:cNvSpPr>
                <p:nvPr/>
              </p:nvSpPr>
              <p:spPr bwMode="auto">
                <a:xfrm>
                  <a:off x="5004" y="2812"/>
                  <a:ext cx="6" cy="8"/>
                </a:xfrm>
                <a:custGeom>
                  <a:avLst/>
                  <a:gdLst>
                    <a:gd name="T0" fmla="*/ 10 w 18"/>
                    <a:gd name="T1" fmla="*/ 24 h 24"/>
                    <a:gd name="T2" fmla="*/ 15 w 18"/>
                    <a:gd name="T3" fmla="*/ 21 h 24"/>
                    <a:gd name="T4" fmla="*/ 16 w 18"/>
                    <a:gd name="T5" fmla="*/ 16 h 24"/>
                    <a:gd name="T6" fmla="*/ 18 w 18"/>
                    <a:gd name="T7" fmla="*/ 12 h 24"/>
                    <a:gd name="T8" fmla="*/ 16 w 18"/>
                    <a:gd name="T9" fmla="*/ 8 h 24"/>
                    <a:gd name="T10" fmla="*/ 13 w 18"/>
                    <a:gd name="T11" fmla="*/ 3 h 24"/>
                    <a:gd name="T12" fmla="*/ 10 w 18"/>
                    <a:gd name="T13" fmla="*/ 2 h 24"/>
                    <a:gd name="T14" fmla="*/ 6 w 18"/>
                    <a:gd name="T15" fmla="*/ 0 h 24"/>
                    <a:gd name="T16" fmla="*/ 0 w 18"/>
                    <a:gd name="T17" fmla="*/ 2 h 24"/>
                    <a:gd name="T18" fmla="*/ 10 w 18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10" y="24"/>
                      </a:moveTo>
                      <a:lnTo>
                        <a:pt x="15" y="21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16" y="8"/>
                      </a:lnTo>
                      <a:lnTo>
                        <a:pt x="13" y="3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1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2" name="Freeform 139"/>
                <p:cNvSpPr>
                  <a:spLocks/>
                </p:cNvSpPr>
                <p:nvPr/>
              </p:nvSpPr>
              <p:spPr bwMode="auto">
                <a:xfrm>
                  <a:off x="5190" y="2955"/>
                  <a:ext cx="5" cy="7"/>
                </a:xfrm>
                <a:custGeom>
                  <a:avLst/>
                  <a:gdLst>
                    <a:gd name="T0" fmla="*/ 7 w 14"/>
                    <a:gd name="T1" fmla="*/ 0 h 23"/>
                    <a:gd name="T2" fmla="*/ 3 w 14"/>
                    <a:gd name="T3" fmla="*/ 1 h 23"/>
                    <a:gd name="T4" fmla="*/ 0 w 14"/>
                    <a:gd name="T5" fmla="*/ 4 h 23"/>
                    <a:gd name="T6" fmla="*/ 0 w 14"/>
                    <a:gd name="T7" fmla="*/ 10 h 23"/>
                    <a:gd name="T8" fmla="*/ 0 w 14"/>
                    <a:gd name="T9" fmla="*/ 14 h 23"/>
                    <a:gd name="T10" fmla="*/ 1 w 14"/>
                    <a:gd name="T11" fmla="*/ 17 h 23"/>
                    <a:gd name="T12" fmla="*/ 4 w 14"/>
                    <a:gd name="T13" fmla="*/ 20 h 23"/>
                    <a:gd name="T14" fmla="*/ 9 w 14"/>
                    <a:gd name="T15" fmla="*/ 23 h 23"/>
                    <a:gd name="T16" fmla="*/ 14 w 14"/>
                    <a:gd name="T17" fmla="*/ 23 h 23"/>
                    <a:gd name="T18" fmla="*/ 7 w 14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7" y="0"/>
                      </a:move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9" y="23"/>
                      </a:lnTo>
                      <a:lnTo>
                        <a:pt x="14" y="2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3" name="Freeform 140"/>
                <p:cNvSpPr>
                  <a:spLocks/>
                </p:cNvSpPr>
                <p:nvPr/>
              </p:nvSpPr>
              <p:spPr bwMode="auto">
                <a:xfrm>
                  <a:off x="5193" y="2946"/>
                  <a:ext cx="60" cy="16"/>
                </a:xfrm>
                <a:custGeom>
                  <a:avLst/>
                  <a:gdLst>
                    <a:gd name="T0" fmla="*/ 181 w 181"/>
                    <a:gd name="T1" fmla="*/ 2 h 50"/>
                    <a:gd name="T2" fmla="*/ 169 w 181"/>
                    <a:gd name="T3" fmla="*/ 2 h 50"/>
                    <a:gd name="T4" fmla="*/ 159 w 181"/>
                    <a:gd name="T5" fmla="*/ 0 h 50"/>
                    <a:gd name="T6" fmla="*/ 147 w 181"/>
                    <a:gd name="T7" fmla="*/ 0 h 50"/>
                    <a:gd name="T8" fmla="*/ 135 w 181"/>
                    <a:gd name="T9" fmla="*/ 2 h 50"/>
                    <a:gd name="T10" fmla="*/ 124 w 181"/>
                    <a:gd name="T11" fmla="*/ 2 h 50"/>
                    <a:gd name="T12" fmla="*/ 114 w 181"/>
                    <a:gd name="T13" fmla="*/ 3 h 50"/>
                    <a:gd name="T14" fmla="*/ 101 w 181"/>
                    <a:gd name="T15" fmla="*/ 5 h 50"/>
                    <a:gd name="T16" fmla="*/ 90 w 181"/>
                    <a:gd name="T17" fmla="*/ 6 h 50"/>
                    <a:gd name="T18" fmla="*/ 79 w 181"/>
                    <a:gd name="T19" fmla="*/ 8 h 50"/>
                    <a:gd name="T20" fmla="*/ 67 w 181"/>
                    <a:gd name="T21" fmla="*/ 11 h 50"/>
                    <a:gd name="T22" fmla="*/ 55 w 181"/>
                    <a:gd name="T23" fmla="*/ 12 h 50"/>
                    <a:gd name="T24" fmla="*/ 44 w 181"/>
                    <a:gd name="T25" fmla="*/ 15 h 50"/>
                    <a:gd name="T26" fmla="*/ 32 w 181"/>
                    <a:gd name="T27" fmla="*/ 18 h 50"/>
                    <a:gd name="T28" fmla="*/ 22 w 181"/>
                    <a:gd name="T29" fmla="*/ 21 h 50"/>
                    <a:gd name="T30" fmla="*/ 12 w 181"/>
                    <a:gd name="T31" fmla="*/ 24 h 50"/>
                    <a:gd name="T32" fmla="*/ 0 w 181"/>
                    <a:gd name="T33" fmla="*/ 27 h 50"/>
                    <a:gd name="T34" fmla="*/ 7 w 181"/>
                    <a:gd name="T35" fmla="*/ 50 h 50"/>
                    <a:gd name="T36" fmla="*/ 16 w 181"/>
                    <a:gd name="T37" fmla="*/ 46 h 50"/>
                    <a:gd name="T38" fmla="*/ 28 w 181"/>
                    <a:gd name="T39" fmla="*/ 43 h 50"/>
                    <a:gd name="T40" fmla="*/ 38 w 181"/>
                    <a:gd name="T41" fmla="*/ 41 h 50"/>
                    <a:gd name="T42" fmla="*/ 50 w 181"/>
                    <a:gd name="T43" fmla="*/ 38 h 50"/>
                    <a:gd name="T44" fmla="*/ 60 w 181"/>
                    <a:gd name="T45" fmla="*/ 35 h 50"/>
                    <a:gd name="T46" fmla="*/ 71 w 181"/>
                    <a:gd name="T47" fmla="*/ 34 h 50"/>
                    <a:gd name="T48" fmla="*/ 82 w 181"/>
                    <a:gd name="T49" fmla="*/ 31 h 50"/>
                    <a:gd name="T50" fmla="*/ 93 w 181"/>
                    <a:gd name="T51" fmla="*/ 30 h 50"/>
                    <a:gd name="T52" fmla="*/ 105 w 181"/>
                    <a:gd name="T53" fmla="*/ 28 h 50"/>
                    <a:gd name="T54" fmla="*/ 115 w 181"/>
                    <a:gd name="T55" fmla="*/ 27 h 50"/>
                    <a:gd name="T56" fmla="*/ 127 w 181"/>
                    <a:gd name="T57" fmla="*/ 25 h 50"/>
                    <a:gd name="T58" fmla="*/ 137 w 181"/>
                    <a:gd name="T59" fmla="*/ 25 h 50"/>
                    <a:gd name="T60" fmla="*/ 149 w 181"/>
                    <a:gd name="T61" fmla="*/ 24 h 50"/>
                    <a:gd name="T62" fmla="*/ 157 w 181"/>
                    <a:gd name="T63" fmla="*/ 24 h 50"/>
                    <a:gd name="T64" fmla="*/ 169 w 181"/>
                    <a:gd name="T65" fmla="*/ 25 h 50"/>
                    <a:gd name="T66" fmla="*/ 178 w 181"/>
                    <a:gd name="T67" fmla="*/ 25 h 50"/>
                    <a:gd name="T68" fmla="*/ 181 w 181"/>
                    <a:gd name="T6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1" h="50">
                      <a:moveTo>
                        <a:pt x="181" y="2"/>
                      </a:moveTo>
                      <a:lnTo>
                        <a:pt x="169" y="2"/>
                      </a:lnTo>
                      <a:lnTo>
                        <a:pt x="159" y="0"/>
                      </a:lnTo>
                      <a:lnTo>
                        <a:pt x="147" y="0"/>
                      </a:lnTo>
                      <a:lnTo>
                        <a:pt x="135" y="2"/>
                      </a:lnTo>
                      <a:lnTo>
                        <a:pt x="124" y="2"/>
                      </a:lnTo>
                      <a:lnTo>
                        <a:pt x="114" y="3"/>
                      </a:lnTo>
                      <a:lnTo>
                        <a:pt x="101" y="5"/>
                      </a:lnTo>
                      <a:lnTo>
                        <a:pt x="90" y="6"/>
                      </a:lnTo>
                      <a:lnTo>
                        <a:pt x="79" y="8"/>
                      </a:lnTo>
                      <a:lnTo>
                        <a:pt x="67" y="11"/>
                      </a:lnTo>
                      <a:lnTo>
                        <a:pt x="55" y="12"/>
                      </a:lnTo>
                      <a:lnTo>
                        <a:pt x="44" y="15"/>
                      </a:lnTo>
                      <a:lnTo>
                        <a:pt x="32" y="18"/>
                      </a:lnTo>
                      <a:lnTo>
                        <a:pt x="22" y="21"/>
                      </a:lnTo>
                      <a:lnTo>
                        <a:pt x="12" y="24"/>
                      </a:lnTo>
                      <a:lnTo>
                        <a:pt x="0" y="27"/>
                      </a:lnTo>
                      <a:lnTo>
                        <a:pt x="7" y="50"/>
                      </a:lnTo>
                      <a:lnTo>
                        <a:pt x="16" y="46"/>
                      </a:lnTo>
                      <a:lnTo>
                        <a:pt x="28" y="43"/>
                      </a:lnTo>
                      <a:lnTo>
                        <a:pt x="38" y="41"/>
                      </a:lnTo>
                      <a:lnTo>
                        <a:pt x="50" y="38"/>
                      </a:lnTo>
                      <a:lnTo>
                        <a:pt x="60" y="35"/>
                      </a:lnTo>
                      <a:lnTo>
                        <a:pt x="71" y="34"/>
                      </a:lnTo>
                      <a:lnTo>
                        <a:pt x="82" y="31"/>
                      </a:lnTo>
                      <a:lnTo>
                        <a:pt x="93" y="30"/>
                      </a:lnTo>
                      <a:lnTo>
                        <a:pt x="105" y="28"/>
                      </a:lnTo>
                      <a:lnTo>
                        <a:pt x="115" y="27"/>
                      </a:lnTo>
                      <a:lnTo>
                        <a:pt x="127" y="25"/>
                      </a:lnTo>
                      <a:lnTo>
                        <a:pt x="137" y="25"/>
                      </a:lnTo>
                      <a:lnTo>
                        <a:pt x="149" y="24"/>
                      </a:lnTo>
                      <a:lnTo>
                        <a:pt x="157" y="24"/>
                      </a:lnTo>
                      <a:lnTo>
                        <a:pt x="169" y="25"/>
                      </a:lnTo>
                      <a:lnTo>
                        <a:pt x="178" y="25"/>
                      </a:lnTo>
                      <a:lnTo>
                        <a:pt x="18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4" name="Freeform 141"/>
                <p:cNvSpPr>
                  <a:spLocks/>
                </p:cNvSpPr>
                <p:nvPr/>
              </p:nvSpPr>
              <p:spPr bwMode="auto">
                <a:xfrm>
                  <a:off x="5194" y="2955"/>
                  <a:ext cx="4" cy="7"/>
                </a:xfrm>
                <a:custGeom>
                  <a:avLst/>
                  <a:gdLst>
                    <a:gd name="T0" fmla="*/ 0 w 12"/>
                    <a:gd name="T1" fmla="*/ 23 h 23"/>
                    <a:gd name="T2" fmla="*/ 4 w 12"/>
                    <a:gd name="T3" fmla="*/ 21 h 23"/>
                    <a:gd name="T4" fmla="*/ 9 w 12"/>
                    <a:gd name="T5" fmla="*/ 19 h 23"/>
                    <a:gd name="T6" fmla="*/ 10 w 12"/>
                    <a:gd name="T7" fmla="*/ 16 h 23"/>
                    <a:gd name="T8" fmla="*/ 12 w 12"/>
                    <a:gd name="T9" fmla="*/ 11 h 23"/>
                    <a:gd name="T10" fmla="*/ 12 w 12"/>
                    <a:gd name="T11" fmla="*/ 7 h 23"/>
                    <a:gd name="T12" fmla="*/ 10 w 12"/>
                    <a:gd name="T13" fmla="*/ 4 h 23"/>
                    <a:gd name="T14" fmla="*/ 7 w 12"/>
                    <a:gd name="T15" fmla="*/ 1 h 23"/>
                    <a:gd name="T16" fmla="*/ 2 w 12"/>
                    <a:gd name="T17" fmla="*/ 0 h 23"/>
                    <a:gd name="T18" fmla="*/ 0 w 12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0" y="23"/>
                      </a:moveTo>
                      <a:lnTo>
                        <a:pt x="4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2" y="11"/>
                      </a:lnTo>
                      <a:lnTo>
                        <a:pt x="12" y="7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5" name="Freeform 142"/>
                <p:cNvSpPr>
                  <a:spLocks/>
                </p:cNvSpPr>
                <p:nvPr/>
              </p:nvSpPr>
              <p:spPr bwMode="auto">
                <a:xfrm>
                  <a:off x="5247" y="2991"/>
                  <a:ext cx="8" cy="5"/>
                </a:xfrm>
                <a:custGeom>
                  <a:avLst/>
                  <a:gdLst>
                    <a:gd name="T0" fmla="*/ 0 w 23"/>
                    <a:gd name="T1" fmla="*/ 2 h 13"/>
                    <a:gd name="T2" fmla="*/ 2 w 23"/>
                    <a:gd name="T3" fmla="*/ 6 h 13"/>
                    <a:gd name="T4" fmla="*/ 4 w 23"/>
                    <a:gd name="T5" fmla="*/ 10 h 13"/>
                    <a:gd name="T6" fmla="*/ 7 w 23"/>
                    <a:gd name="T7" fmla="*/ 12 h 13"/>
                    <a:gd name="T8" fmla="*/ 12 w 23"/>
                    <a:gd name="T9" fmla="*/ 13 h 13"/>
                    <a:gd name="T10" fmla="*/ 16 w 23"/>
                    <a:gd name="T11" fmla="*/ 12 h 13"/>
                    <a:gd name="T12" fmla="*/ 20 w 23"/>
                    <a:gd name="T13" fmla="*/ 9 h 13"/>
                    <a:gd name="T14" fmla="*/ 22 w 23"/>
                    <a:gd name="T15" fmla="*/ 6 h 13"/>
                    <a:gd name="T16" fmla="*/ 23 w 23"/>
                    <a:gd name="T17" fmla="*/ 0 h 13"/>
                    <a:gd name="T18" fmla="*/ 0 w 23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3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7" y="12"/>
                      </a:lnTo>
                      <a:lnTo>
                        <a:pt x="12" y="13"/>
                      </a:lnTo>
                      <a:lnTo>
                        <a:pt x="16" y="12"/>
                      </a:lnTo>
                      <a:lnTo>
                        <a:pt x="20" y="9"/>
                      </a:lnTo>
                      <a:lnTo>
                        <a:pt x="22" y="6"/>
                      </a:lnTo>
                      <a:lnTo>
                        <a:pt x="2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6" name="Freeform 143"/>
                <p:cNvSpPr>
                  <a:spLocks/>
                </p:cNvSpPr>
                <p:nvPr/>
              </p:nvSpPr>
              <p:spPr bwMode="auto">
                <a:xfrm>
                  <a:off x="5244" y="2908"/>
                  <a:ext cx="11" cy="84"/>
                </a:xfrm>
                <a:custGeom>
                  <a:avLst/>
                  <a:gdLst>
                    <a:gd name="T0" fmla="*/ 13 w 33"/>
                    <a:gd name="T1" fmla="*/ 23 h 252"/>
                    <a:gd name="T2" fmla="*/ 0 w 33"/>
                    <a:gd name="T3" fmla="*/ 12 h 252"/>
                    <a:gd name="T4" fmla="*/ 1 w 33"/>
                    <a:gd name="T5" fmla="*/ 28 h 252"/>
                    <a:gd name="T6" fmla="*/ 1 w 33"/>
                    <a:gd name="T7" fmla="*/ 42 h 252"/>
                    <a:gd name="T8" fmla="*/ 1 w 33"/>
                    <a:gd name="T9" fmla="*/ 57 h 252"/>
                    <a:gd name="T10" fmla="*/ 3 w 33"/>
                    <a:gd name="T11" fmla="*/ 71 h 252"/>
                    <a:gd name="T12" fmla="*/ 4 w 33"/>
                    <a:gd name="T13" fmla="*/ 87 h 252"/>
                    <a:gd name="T14" fmla="*/ 4 w 33"/>
                    <a:gd name="T15" fmla="*/ 102 h 252"/>
                    <a:gd name="T16" fmla="*/ 4 w 33"/>
                    <a:gd name="T17" fmla="*/ 116 h 252"/>
                    <a:gd name="T18" fmla="*/ 6 w 33"/>
                    <a:gd name="T19" fmla="*/ 132 h 252"/>
                    <a:gd name="T20" fmla="*/ 6 w 33"/>
                    <a:gd name="T21" fmla="*/ 147 h 252"/>
                    <a:gd name="T22" fmla="*/ 7 w 33"/>
                    <a:gd name="T23" fmla="*/ 161 h 252"/>
                    <a:gd name="T24" fmla="*/ 7 w 33"/>
                    <a:gd name="T25" fmla="*/ 177 h 252"/>
                    <a:gd name="T26" fmla="*/ 7 w 33"/>
                    <a:gd name="T27" fmla="*/ 191 h 252"/>
                    <a:gd name="T28" fmla="*/ 9 w 33"/>
                    <a:gd name="T29" fmla="*/ 207 h 252"/>
                    <a:gd name="T30" fmla="*/ 9 w 33"/>
                    <a:gd name="T31" fmla="*/ 221 h 252"/>
                    <a:gd name="T32" fmla="*/ 10 w 33"/>
                    <a:gd name="T33" fmla="*/ 236 h 252"/>
                    <a:gd name="T34" fmla="*/ 10 w 33"/>
                    <a:gd name="T35" fmla="*/ 252 h 252"/>
                    <a:gd name="T36" fmla="*/ 33 w 33"/>
                    <a:gd name="T37" fmla="*/ 250 h 252"/>
                    <a:gd name="T38" fmla="*/ 32 w 33"/>
                    <a:gd name="T39" fmla="*/ 236 h 252"/>
                    <a:gd name="T40" fmla="*/ 32 w 33"/>
                    <a:gd name="T41" fmla="*/ 220 h 252"/>
                    <a:gd name="T42" fmla="*/ 32 w 33"/>
                    <a:gd name="T43" fmla="*/ 205 h 252"/>
                    <a:gd name="T44" fmla="*/ 30 w 33"/>
                    <a:gd name="T45" fmla="*/ 191 h 252"/>
                    <a:gd name="T46" fmla="*/ 30 w 33"/>
                    <a:gd name="T47" fmla="*/ 176 h 252"/>
                    <a:gd name="T48" fmla="*/ 29 w 33"/>
                    <a:gd name="T49" fmla="*/ 160 h 252"/>
                    <a:gd name="T50" fmla="*/ 29 w 33"/>
                    <a:gd name="T51" fmla="*/ 145 h 252"/>
                    <a:gd name="T52" fmla="*/ 29 w 33"/>
                    <a:gd name="T53" fmla="*/ 131 h 252"/>
                    <a:gd name="T54" fmla="*/ 28 w 33"/>
                    <a:gd name="T55" fmla="*/ 115 h 252"/>
                    <a:gd name="T56" fmla="*/ 28 w 33"/>
                    <a:gd name="T57" fmla="*/ 100 h 252"/>
                    <a:gd name="T58" fmla="*/ 26 w 33"/>
                    <a:gd name="T59" fmla="*/ 86 h 252"/>
                    <a:gd name="T60" fmla="*/ 26 w 33"/>
                    <a:gd name="T61" fmla="*/ 71 h 252"/>
                    <a:gd name="T62" fmla="*/ 25 w 33"/>
                    <a:gd name="T63" fmla="*/ 55 h 252"/>
                    <a:gd name="T64" fmla="*/ 25 w 33"/>
                    <a:gd name="T65" fmla="*/ 41 h 252"/>
                    <a:gd name="T66" fmla="*/ 23 w 33"/>
                    <a:gd name="T67" fmla="*/ 26 h 252"/>
                    <a:gd name="T68" fmla="*/ 23 w 33"/>
                    <a:gd name="T69" fmla="*/ 12 h 252"/>
                    <a:gd name="T70" fmla="*/ 10 w 33"/>
                    <a:gd name="T71" fmla="*/ 0 h 252"/>
                    <a:gd name="T72" fmla="*/ 13 w 33"/>
                    <a:gd name="T73" fmla="*/ 23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252">
                      <a:moveTo>
                        <a:pt x="13" y="23"/>
                      </a:moveTo>
                      <a:lnTo>
                        <a:pt x="0" y="12"/>
                      </a:lnTo>
                      <a:lnTo>
                        <a:pt x="1" y="28"/>
                      </a:lnTo>
                      <a:lnTo>
                        <a:pt x="1" y="42"/>
                      </a:lnTo>
                      <a:lnTo>
                        <a:pt x="1" y="57"/>
                      </a:lnTo>
                      <a:lnTo>
                        <a:pt x="3" y="71"/>
                      </a:lnTo>
                      <a:lnTo>
                        <a:pt x="4" y="87"/>
                      </a:lnTo>
                      <a:lnTo>
                        <a:pt x="4" y="102"/>
                      </a:lnTo>
                      <a:lnTo>
                        <a:pt x="4" y="116"/>
                      </a:lnTo>
                      <a:lnTo>
                        <a:pt x="6" y="132"/>
                      </a:lnTo>
                      <a:lnTo>
                        <a:pt x="6" y="147"/>
                      </a:lnTo>
                      <a:lnTo>
                        <a:pt x="7" y="161"/>
                      </a:lnTo>
                      <a:lnTo>
                        <a:pt x="7" y="177"/>
                      </a:lnTo>
                      <a:lnTo>
                        <a:pt x="7" y="191"/>
                      </a:lnTo>
                      <a:lnTo>
                        <a:pt x="9" y="207"/>
                      </a:lnTo>
                      <a:lnTo>
                        <a:pt x="9" y="221"/>
                      </a:lnTo>
                      <a:lnTo>
                        <a:pt x="10" y="236"/>
                      </a:lnTo>
                      <a:lnTo>
                        <a:pt x="10" y="252"/>
                      </a:lnTo>
                      <a:lnTo>
                        <a:pt x="33" y="250"/>
                      </a:lnTo>
                      <a:lnTo>
                        <a:pt x="32" y="236"/>
                      </a:lnTo>
                      <a:lnTo>
                        <a:pt x="32" y="220"/>
                      </a:lnTo>
                      <a:lnTo>
                        <a:pt x="32" y="205"/>
                      </a:lnTo>
                      <a:lnTo>
                        <a:pt x="30" y="191"/>
                      </a:lnTo>
                      <a:lnTo>
                        <a:pt x="30" y="176"/>
                      </a:lnTo>
                      <a:lnTo>
                        <a:pt x="29" y="160"/>
                      </a:lnTo>
                      <a:lnTo>
                        <a:pt x="29" y="145"/>
                      </a:lnTo>
                      <a:lnTo>
                        <a:pt x="29" y="131"/>
                      </a:lnTo>
                      <a:lnTo>
                        <a:pt x="28" y="115"/>
                      </a:lnTo>
                      <a:lnTo>
                        <a:pt x="28" y="100"/>
                      </a:lnTo>
                      <a:lnTo>
                        <a:pt x="26" y="86"/>
                      </a:lnTo>
                      <a:lnTo>
                        <a:pt x="26" y="71"/>
                      </a:lnTo>
                      <a:lnTo>
                        <a:pt x="25" y="55"/>
                      </a:lnTo>
                      <a:lnTo>
                        <a:pt x="25" y="41"/>
                      </a:lnTo>
                      <a:lnTo>
                        <a:pt x="23" y="26"/>
                      </a:lnTo>
                      <a:lnTo>
                        <a:pt x="23" y="12"/>
                      </a:lnTo>
                      <a:lnTo>
                        <a:pt x="10" y="0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7" name="Freeform 144"/>
                <p:cNvSpPr>
                  <a:spLocks/>
                </p:cNvSpPr>
                <p:nvPr/>
              </p:nvSpPr>
              <p:spPr bwMode="auto">
                <a:xfrm>
                  <a:off x="5232" y="2908"/>
                  <a:ext cx="16" cy="9"/>
                </a:xfrm>
                <a:custGeom>
                  <a:avLst/>
                  <a:gdLst>
                    <a:gd name="T0" fmla="*/ 22 w 48"/>
                    <a:gd name="T1" fmla="*/ 14 h 26"/>
                    <a:gd name="T2" fmla="*/ 13 w 48"/>
                    <a:gd name="T3" fmla="*/ 26 h 26"/>
                    <a:gd name="T4" fmla="*/ 17 w 48"/>
                    <a:gd name="T5" fmla="*/ 26 h 26"/>
                    <a:gd name="T6" fmla="*/ 20 w 48"/>
                    <a:gd name="T7" fmla="*/ 26 h 26"/>
                    <a:gd name="T8" fmla="*/ 25 w 48"/>
                    <a:gd name="T9" fmla="*/ 26 h 26"/>
                    <a:gd name="T10" fmla="*/ 32 w 48"/>
                    <a:gd name="T11" fmla="*/ 25 h 26"/>
                    <a:gd name="T12" fmla="*/ 35 w 48"/>
                    <a:gd name="T13" fmla="*/ 25 h 26"/>
                    <a:gd name="T14" fmla="*/ 39 w 48"/>
                    <a:gd name="T15" fmla="*/ 23 h 26"/>
                    <a:gd name="T16" fmla="*/ 44 w 48"/>
                    <a:gd name="T17" fmla="*/ 23 h 26"/>
                    <a:gd name="T18" fmla="*/ 48 w 48"/>
                    <a:gd name="T19" fmla="*/ 23 h 26"/>
                    <a:gd name="T20" fmla="*/ 45 w 48"/>
                    <a:gd name="T21" fmla="*/ 0 h 26"/>
                    <a:gd name="T22" fmla="*/ 42 w 48"/>
                    <a:gd name="T23" fmla="*/ 0 h 26"/>
                    <a:gd name="T24" fmla="*/ 38 w 48"/>
                    <a:gd name="T25" fmla="*/ 0 h 26"/>
                    <a:gd name="T26" fmla="*/ 32 w 48"/>
                    <a:gd name="T27" fmla="*/ 1 h 26"/>
                    <a:gd name="T28" fmla="*/ 28 w 48"/>
                    <a:gd name="T29" fmla="*/ 1 h 26"/>
                    <a:gd name="T30" fmla="*/ 25 w 48"/>
                    <a:gd name="T31" fmla="*/ 3 h 26"/>
                    <a:gd name="T32" fmla="*/ 19 w 48"/>
                    <a:gd name="T33" fmla="*/ 3 h 26"/>
                    <a:gd name="T34" fmla="*/ 13 w 48"/>
                    <a:gd name="T35" fmla="*/ 3 h 26"/>
                    <a:gd name="T36" fmla="*/ 10 w 48"/>
                    <a:gd name="T37" fmla="*/ 3 h 26"/>
                    <a:gd name="T38" fmla="*/ 0 w 48"/>
                    <a:gd name="T39" fmla="*/ 16 h 26"/>
                    <a:gd name="T40" fmla="*/ 22 w 48"/>
                    <a:gd name="T41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6">
                      <a:moveTo>
                        <a:pt x="22" y="14"/>
                      </a:moveTo>
                      <a:lnTo>
                        <a:pt x="13" y="26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5" y="26"/>
                      </a:lnTo>
                      <a:lnTo>
                        <a:pt x="32" y="25"/>
                      </a:lnTo>
                      <a:lnTo>
                        <a:pt x="35" y="25"/>
                      </a:lnTo>
                      <a:lnTo>
                        <a:pt x="39" y="23"/>
                      </a:lnTo>
                      <a:lnTo>
                        <a:pt x="44" y="23"/>
                      </a:lnTo>
                      <a:lnTo>
                        <a:pt x="48" y="23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5" y="3"/>
                      </a:lnTo>
                      <a:lnTo>
                        <a:pt x="19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0" y="16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8" name="Freeform 145"/>
                <p:cNvSpPr>
                  <a:spLocks/>
                </p:cNvSpPr>
                <p:nvPr/>
              </p:nvSpPr>
              <p:spPr bwMode="auto">
                <a:xfrm>
                  <a:off x="5232" y="2913"/>
                  <a:ext cx="9" cy="41"/>
                </a:xfrm>
                <a:custGeom>
                  <a:avLst/>
                  <a:gdLst>
                    <a:gd name="T0" fmla="*/ 15 w 28"/>
                    <a:gd name="T1" fmla="*/ 99 h 123"/>
                    <a:gd name="T2" fmla="*/ 28 w 28"/>
                    <a:gd name="T3" fmla="*/ 110 h 123"/>
                    <a:gd name="T4" fmla="*/ 28 w 28"/>
                    <a:gd name="T5" fmla="*/ 104 h 123"/>
                    <a:gd name="T6" fmla="*/ 28 w 28"/>
                    <a:gd name="T7" fmla="*/ 97 h 123"/>
                    <a:gd name="T8" fmla="*/ 28 w 28"/>
                    <a:gd name="T9" fmla="*/ 89 h 123"/>
                    <a:gd name="T10" fmla="*/ 26 w 28"/>
                    <a:gd name="T11" fmla="*/ 82 h 123"/>
                    <a:gd name="T12" fmla="*/ 26 w 28"/>
                    <a:gd name="T13" fmla="*/ 76 h 123"/>
                    <a:gd name="T14" fmla="*/ 26 w 28"/>
                    <a:gd name="T15" fmla="*/ 69 h 123"/>
                    <a:gd name="T16" fmla="*/ 26 w 28"/>
                    <a:gd name="T17" fmla="*/ 62 h 123"/>
                    <a:gd name="T18" fmla="*/ 25 w 28"/>
                    <a:gd name="T19" fmla="*/ 56 h 123"/>
                    <a:gd name="T20" fmla="*/ 25 w 28"/>
                    <a:gd name="T21" fmla="*/ 49 h 123"/>
                    <a:gd name="T22" fmla="*/ 25 w 28"/>
                    <a:gd name="T23" fmla="*/ 41 h 123"/>
                    <a:gd name="T24" fmla="*/ 25 w 28"/>
                    <a:gd name="T25" fmla="*/ 35 h 123"/>
                    <a:gd name="T26" fmla="*/ 25 w 28"/>
                    <a:gd name="T27" fmla="*/ 28 h 123"/>
                    <a:gd name="T28" fmla="*/ 25 w 28"/>
                    <a:gd name="T29" fmla="*/ 21 h 123"/>
                    <a:gd name="T30" fmla="*/ 23 w 28"/>
                    <a:gd name="T31" fmla="*/ 14 h 123"/>
                    <a:gd name="T32" fmla="*/ 23 w 28"/>
                    <a:gd name="T33" fmla="*/ 6 h 123"/>
                    <a:gd name="T34" fmla="*/ 22 w 28"/>
                    <a:gd name="T35" fmla="*/ 0 h 123"/>
                    <a:gd name="T36" fmla="*/ 0 w 28"/>
                    <a:gd name="T37" fmla="*/ 2 h 123"/>
                    <a:gd name="T38" fmla="*/ 0 w 28"/>
                    <a:gd name="T39" fmla="*/ 9 h 123"/>
                    <a:gd name="T40" fmla="*/ 0 w 28"/>
                    <a:gd name="T41" fmla="*/ 17 h 123"/>
                    <a:gd name="T42" fmla="*/ 1 w 28"/>
                    <a:gd name="T43" fmla="*/ 22 h 123"/>
                    <a:gd name="T44" fmla="*/ 1 w 28"/>
                    <a:gd name="T45" fmla="*/ 28 h 123"/>
                    <a:gd name="T46" fmla="*/ 1 w 28"/>
                    <a:gd name="T47" fmla="*/ 35 h 123"/>
                    <a:gd name="T48" fmla="*/ 1 w 28"/>
                    <a:gd name="T49" fmla="*/ 43 h 123"/>
                    <a:gd name="T50" fmla="*/ 3 w 28"/>
                    <a:gd name="T51" fmla="*/ 50 h 123"/>
                    <a:gd name="T52" fmla="*/ 3 w 28"/>
                    <a:gd name="T53" fmla="*/ 57 h 123"/>
                    <a:gd name="T54" fmla="*/ 3 w 28"/>
                    <a:gd name="T55" fmla="*/ 63 h 123"/>
                    <a:gd name="T56" fmla="*/ 3 w 28"/>
                    <a:gd name="T57" fmla="*/ 70 h 123"/>
                    <a:gd name="T58" fmla="*/ 3 w 28"/>
                    <a:gd name="T59" fmla="*/ 78 h 123"/>
                    <a:gd name="T60" fmla="*/ 3 w 28"/>
                    <a:gd name="T61" fmla="*/ 83 h 123"/>
                    <a:gd name="T62" fmla="*/ 4 w 28"/>
                    <a:gd name="T63" fmla="*/ 91 h 123"/>
                    <a:gd name="T64" fmla="*/ 4 w 28"/>
                    <a:gd name="T65" fmla="*/ 98 h 123"/>
                    <a:gd name="T66" fmla="*/ 4 w 28"/>
                    <a:gd name="T67" fmla="*/ 105 h 123"/>
                    <a:gd name="T68" fmla="*/ 4 w 28"/>
                    <a:gd name="T69" fmla="*/ 111 h 123"/>
                    <a:gd name="T70" fmla="*/ 17 w 28"/>
                    <a:gd name="T71" fmla="*/ 123 h 123"/>
                    <a:gd name="T72" fmla="*/ 15 w 28"/>
                    <a:gd name="T73" fmla="*/ 99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" h="123">
                      <a:moveTo>
                        <a:pt x="15" y="99"/>
                      </a:moveTo>
                      <a:lnTo>
                        <a:pt x="28" y="110"/>
                      </a:lnTo>
                      <a:lnTo>
                        <a:pt x="28" y="104"/>
                      </a:lnTo>
                      <a:lnTo>
                        <a:pt x="28" y="97"/>
                      </a:lnTo>
                      <a:lnTo>
                        <a:pt x="28" y="89"/>
                      </a:lnTo>
                      <a:lnTo>
                        <a:pt x="26" y="82"/>
                      </a:lnTo>
                      <a:lnTo>
                        <a:pt x="26" y="76"/>
                      </a:lnTo>
                      <a:lnTo>
                        <a:pt x="26" y="69"/>
                      </a:lnTo>
                      <a:lnTo>
                        <a:pt x="26" y="62"/>
                      </a:lnTo>
                      <a:lnTo>
                        <a:pt x="25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5" y="35"/>
                      </a:lnTo>
                      <a:lnTo>
                        <a:pt x="25" y="28"/>
                      </a:lnTo>
                      <a:lnTo>
                        <a:pt x="25" y="21"/>
                      </a:lnTo>
                      <a:lnTo>
                        <a:pt x="23" y="14"/>
                      </a:lnTo>
                      <a:lnTo>
                        <a:pt x="23" y="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1" y="22"/>
                      </a:lnTo>
                      <a:lnTo>
                        <a:pt x="1" y="28"/>
                      </a:lnTo>
                      <a:lnTo>
                        <a:pt x="1" y="35"/>
                      </a:lnTo>
                      <a:lnTo>
                        <a:pt x="1" y="43"/>
                      </a:lnTo>
                      <a:lnTo>
                        <a:pt x="3" y="50"/>
                      </a:lnTo>
                      <a:lnTo>
                        <a:pt x="3" y="57"/>
                      </a:lnTo>
                      <a:lnTo>
                        <a:pt x="3" y="63"/>
                      </a:lnTo>
                      <a:lnTo>
                        <a:pt x="3" y="70"/>
                      </a:lnTo>
                      <a:lnTo>
                        <a:pt x="3" y="78"/>
                      </a:lnTo>
                      <a:lnTo>
                        <a:pt x="3" y="83"/>
                      </a:lnTo>
                      <a:lnTo>
                        <a:pt x="4" y="91"/>
                      </a:lnTo>
                      <a:lnTo>
                        <a:pt x="4" y="98"/>
                      </a:lnTo>
                      <a:lnTo>
                        <a:pt x="4" y="105"/>
                      </a:lnTo>
                      <a:lnTo>
                        <a:pt x="4" y="111"/>
                      </a:lnTo>
                      <a:lnTo>
                        <a:pt x="17" y="123"/>
                      </a:lnTo>
                      <a:lnTo>
                        <a:pt x="15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9" name="Freeform 146"/>
                <p:cNvSpPr>
                  <a:spLocks/>
                </p:cNvSpPr>
                <p:nvPr/>
              </p:nvSpPr>
              <p:spPr bwMode="auto">
                <a:xfrm>
                  <a:off x="5237" y="2945"/>
                  <a:ext cx="11" cy="9"/>
                </a:xfrm>
                <a:custGeom>
                  <a:avLst/>
                  <a:gdLst>
                    <a:gd name="T0" fmla="*/ 32 w 32"/>
                    <a:gd name="T1" fmla="*/ 0 h 25"/>
                    <a:gd name="T2" fmla="*/ 18 w 32"/>
                    <a:gd name="T3" fmla="*/ 0 h 25"/>
                    <a:gd name="T4" fmla="*/ 14 w 32"/>
                    <a:gd name="T5" fmla="*/ 0 h 25"/>
                    <a:gd name="T6" fmla="*/ 10 w 32"/>
                    <a:gd name="T7" fmla="*/ 0 h 25"/>
                    <a:gd name="T8" fmla="*/ 4 w 32"/>
                    <a:gd name="T9" fmla="*/ 0 h 25"/>
                    <a:gd name="T10" fmla="*/ 0 w 32"/>
                    <a:gd name="T11" fmla="*/ 1 h 25"/>
                    <a:gd name="T12" fmla="*/ 2 w 32"/>
                    <a:gd name="T13" fmla="*/ 25 h 25"/>
                    <a:gd name="T14" fmla="*/ 7 w 32"/>
                    <a:gd name="T15" fmla="*/ 23 h 25"/>
                    <a:gd name="T16" fmla="*/ 11 w 32"/>
                    <a:gd name="T17" fmla="*/ 23 h 25"/>
                    <a:gd name="T18" fmla="*/ 16 w 32"/>
                    <a:gd name="T19" fmla="*/ 23 h 25"/>
                    <a:gd name="T20" fmla="*/ 20 w 32"/>
                    <a:gd name="T21" fmla="*/ 23 h 25"/>
                    <a:gd name="T22" fmla="*/ 32 w 32"/>
                    <a:gd name="T23" fmla="*/ 23 h 25"/>
                    <a:gd name="T24" fmla="*/ 32 w 32"/>
                    <a:gd name="T2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5">
                      <a:moveTo>
                        <a:pt x="32" y="0"/>
                      </a:move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25"/>
                      </a:lnTo>
                      <a:lnTo>
                        <a:pt x="7" y="23"/>
                      </a:lnTo>
                      <a:lnTo>
                        <a:pt x="11" y="23"/>
                      </a:lnTo>
                      <a:lnTo>
                        <a:pt x="16" y="23"/>
                      </a:lnTo>
                      <a:lnTo>
                        <a:pt x="20" y="23"/>
                      </a:lnTo>
                      <a:lnTo>
                        <a:pt x="32" y="23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0" name="Freeform 147"/>
                <p:cNvSpPr>
                  <a:spLocks/>
                </p:cNvSpPr>
                <p:nvPr/>
              </p:nvSpPr>
              <p:spPr bwMode="auto">
                <a:xfrm>
                  <a:off x="5237" y="2946"/>
                  <a:ext cx="4" cy="8"/>
                </a:xfrm>
                <a:custGeom>
                  <a:avLst/>
                  <a:gdLst>
                    <a:gd name="T0" fmla="*/ 0 w 12"/>
                    <a:gd name="T1" fmla="*/ 24 h 24"/>
                    <a:gd name="T2" fmla="*/ 6 w 12"/>
                    <a:gd name="T3" fmla="*/ 22 h 24"/>
                    <a:gd name="T4" fmla="*/ 9 w 12"/>
                    <a:gd name="T5" fmla="*/ 19 h 24"/>
                    <a:gd name="T6" fmla="*/ 12 w 12"/>
                    <a:gd name="T7" fmla="*/ 16 h 24"/>
                    <a:gd name="T8" fmla="*/ 12 w 12"/>
                    <a:gd name="T9" fmla="*/ 12 h 24"/>
                    <a:gd name="T10" fmla="*/ 12 w 12"/>
                    <a:gd name="T11" fmla="*/ 8 h 24"/>
                    <a:gd name="T12" fmla="*/ 9 w 12"/>
                    <a:gd name="T13" fmla="*/ 5 h 24"/>
                    <a:gd name="T14" fmla="*/ 6 w 12"/>
                    <a:gd name="T15" fmla="*/ 2 h 24"/>
                    <a:gd name="T16" fmla="*/ 0 w 12"/>
                    <a:gd name="T17" fmla="*/ 0 h 24"/>
                    <a:gd name="T18" fmla="*/ 0 w 12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4">
                      <a:moveTo>
                        <a:pt x="0" y="24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1" name="Freeform 148"/>
                <p:cNvSpPr>
                  <a:spLocks/>
                </p:cNvSpPr>
                <p:nvPr/>
              </p:nvSpPr>
              <p:spPr bwMode="auto">
                <a:xfrm>
                  <a:off x="5213" y="2922"/>
                  <a:ext cx="15" cy="31"/>
                </a:xfrm>
                <a:custGeom>
                  <a:avLst/>
                  <a:gdLst>
                    <a:gd name="T0" fmla="*/ 40 w 44"/>
                    <a:gd name="T1" fmla="*/ 0 h 94"/>
                    <a:gd name="T2" fmla="*/ 41 w 44"/>
                    <a:gd name="T3" fmla="*/ 23 h 94"/>
                    <a:gd name="T4" fmla="*/ 42 w 44"/>
                    <a:gd name="T5" fmla="*/ 45 h 94"/>
                    <a:gd name="T6" fmla="*/ 42 w 44"/>
                    <a:gd name="T7" fmla="*/ 67 h 94"/>
                    <a:gd name="T8" fmla="*/ 44 w 44"/>
                    <a:gd name="T9" fmla="*/ 88 h 94"/>
                    <a:gd name="T10" fmla="*/ 40 w 44"/>
                    <a:gd name="T11" fmla="*/ 88 h 94"/>
                    <a:gd name="T12" fmla="*/ 35 w 44"/>
                    <a:gd name="T13" fmla="*/ 88 h 94"/>
                    <a:gd name="T14" fmla="*/ 29 w 44"/>
                    <a:gd name="T15" fmla="*/ 88 h 94"/>
                    <a:gd name="T16" fmla="*/ 24 w 44"/>
                    <a:gd name="T17" fmla="*/ 90 h 94"/>
                    <a:gd name="T18" fmla="*/ 19 w 44"/>
                    <a:gd name="T19" fmla="*/ 90 h 94"/>
                    <a:gd name="T20" fmla="*/ 13 w 44"/>
                    <a:gd name="T21" fmla="*/ 91 h 94"/>
                    <a:gd name="T22" fmla="*/ 6 w 44"/>
                    <a:gd name="T23" fmla="*/ 93 h 94"/>
                    <a:gd name="T24" fmla="*/ 0 w 44"/>
                    <a:gd name="T25" fmla="*/ 94 h 94"/>
                    <a:gd name="T26" fmla="*/ 2 w 44"/>
                    <a:gd name="T27" fmla="*/ 71 h 94"/>
                    <a:gd name="T28" fmla="*/ 2 w 44"/>
                    <a:gd name="T29" fmla="*/ 51 h 94"/>
                    <a:gd name="T30" fmla="*/ 2 w 44"/>
                    <a:gd name="T31" fmla="*/ 29 h 94"/>
                    <a:gd name="T32" fmla="*/ 2 w 44"/>
                    <a:gd name="T33" fmla="*/ 8 h 94"/>
                    <a:gd name="T34" fmla="*/ 8 w 44"/>
                    <a:gd name="T35" fmla="*/ 7 h 94"/>
                    <a:gd name="T36" fmla="*/ 12 w 44"/>
                    <a:gd name="T37" fmla="*/ 6 h 94"/>
                    <a:gd name="T38" fmla="*/ 16 w 44"/>
                    <a:gd name="T39" fmla="*/ 6 h 94"/>
                    <a:gd name="T40" fmla="*/ 21 w 44"/>
                    <a:gd name="T41" fmla="*/ 4 h 94"/>
                    <a:gd name="T42" fmla="*/ 25 w 44"/>
                    <a:gd name="T43" fmla="*/ 3 h 94"/>
                    <a:gd name="T44" fmla="*/ 31 w 44"/>
                    <a:gd name="T45" fmla="*/ 1 h 94"/>
                    <a:gd name="T46" fmla="*/ 35 w 44"/>
                    <a:gd name="T47" fmla="*/ 1 h 94"/>
                    <a:gd name="T48" fmla="*/ 40 w 44"/>
                    <a:gd name="T4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94">
                      <a:moveTo>
                        <a:pt x="40" y="0"/>
                      </a:moveTo>
                      <a:lnTo>
                        <a:pt x="41" y="23"/>
                      </a:lnTo>
                      <a:lnTo>
                        <a:pt x="42" y="45"/>
                      </a:lnTo>
                      <a:lnTo>
                        <a:pt x="42" y="67"/>
                      </a:lnTo>
                      <a:lnTo>
                        <a:pt x="44" y="88"/>
                      </a:lnTo>
                      <a:lnTo>
                        <a:pt x="40" y="88"/>
                      </a:lnTo>
                      <a:lnTo>
                        <a:pt x="35" y="88"/>
                      </a:lnTo>
                      <a:lnTo>
                        <a:pt x="29" y="88"/>
                      </a:lnTo>
                      <a:lnTo>
                        <a:pt x="24" y="90"/>
                      </a:lnTo>
                      <a:lnTo>
                        <a:pt x="19" y="90"/>
                      </a:lnTo>
                      <a:lnTo>
                        <a:pt x="13" y="91"/>
                      </a:lnTo>
                      <a:lnTo>
                        <a:pt x="6" y="93"/>
                      </a:lnTo>
                      <a:lnTo>
                        <a:pt x="0" y="94"/>
                      </a:lnTo>
                      <a:lnTo>
                        <a:pt x="2" y="71"/>
                      </a:lnTo>
                      <a:lnTo>
                        <a:pt x="2" y="51"/>
                      </a:lnTo>
                      <a:lnTo>
                        <a:pt x="2" y="29"/>
                      </a:lnTo>
                      <a:lnTo>
                        <a:pt x="2" y="8"/>
                      </a:lnTo>
                      <a:lnTo>
                        <a:pt x="8" y="7"/>
                      </a:lnTo>
                      <a:lnTo>
                        <a:pt x="12" y="6"/>
                      </a:lnTo>
                      <a:lnTo>
                        <a:pt x="16" y="6"/>
                      </a:lnTo>
                      <a:lnTo>
                        <a:pt x="21" y="4"/>
                      </a:lnTo>
                      <a:lnTo>
                        <a:pt x="25" y="3"/>
                      </a:lnTo>
                      <a:lnTo>
                        <a:pt x="31" y="1"/>
                      </a:lnTo>
                      <a:lnTo>
                        <a:pt x="35" y="1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2" name="Freeform 149"/>
                <p:cNvSpPr>
                  <a:spLocks/>
                </p:cNvSpPr>
                <p:nvPr/>
              </p:nvSpPr>
              <p:spPr bwMode="auto">
                <a:xfrm>
                  <a:off x="5222" y="2922"/>
                  <a:ext cx="10" cy="33"/>
                </a:xfrm>
                <a:custGeom>
                  <a:avLst/>
                  <a:gdLst>
                    <a:gd name="T0" fmla="*/ 14 w 28"/>
                    <a:gd name="T1" fmla="*/ 100 h 100"/>
                    <a:gd name="T2" fmla="*/ 28 w 28"/>
                    <a:gd name="T3" fmla="*/ 88 h 100"/>
                    <a:gd name="T4" fmla="*/ 28 w 28"/>
                    <a:gd name="T5" fmla="*/ 77 h 100"/>
                    <a:gd name="T6" fmla="*/ 26 w 28"/>
                    <a:gd name="T7" fmla="*/ 67 h 100"/>
                    <a:gd name="T8" fmla="*/ 26 w 28"/>
                    <a:gd name="T9" fmla="*/ 55 h 100"/>
                    <a:gd name="T10" fmla="*/ 25 w 28"/>
                    <a:gd name="T11" fmla="*/ 43 h 100"/>
                    <a:gd name="T12" fmla="*/ 25 w 28"/>
                    <a:gd name="T13" fmla="*/ 33 h 100"/>
                    <a:gd name="T14" fmla="*/ 25 w 28"/>
                    <a:gd name="T15" fmla="*/ 22 h 100"/>
                    <a:gd name="T16" fmla="*/ 23 w 28"/>
                    <a:gd name="T17" fmla="*/ 10 h 100"/>
                    <a:gd name="T18" fmla="*/ 23 w 28"/>
                    <a:gd name="T19" fmla="*/ 0 h 100"/>
                    <a:gd name="T20" fmla="*/ 0 w 28"/>
                    <a:gd name="T21" fmla="*/ 1 h 100"/>
                    <a:gd name="T22" fmla="*/ 0 w 28"/>
                    <a:gd name="T23" fmla="*/ 11 h 100"/>
                    <a:gd name="T24" fmla="*/ 1 w 28"/>
                    <a:gd name="T25" fmla="*/ 23 h 100"/>
                    <a:gd name="T26" fmla="*/ 1 w 28"/>
                    <a:gd name="T27" fmla="*/ 33 h 100"/>
                    <a:gd name="T28" fmla="*/ 3 w 28"/>
                    <a:gd name="T29" fmla="*/ 45 h 100"/>
                    <a:gd name="T30" fmla="*/ 3 w 28"/>
                    <a:gd name="T31" fmla="*/ 56 h 100"/>
                    <a:gd name="T32" fmla="*/ 3 w 28"/>
                    <a:gd name="T33" fmla="*/ 67 h 100"/>
                    <a:gd name="T34" fmla="*/ 4 w 28"/>
                    <a:gd name="T35" fmla="*/ 78 h 100"/>
                    <a:gd name="T36" fmla="*/ 4 w 28"/>
                    <a:gd name="T37" fmla="*/ 90 h 100"/>
                    <a:gd name="T38" fmla="*/ 17 w 28"/>
                    <a:gd name="T39" fmla="*/ 77 h 100"/>
                    <a:gd name="T40" fmla="*/ 14 w 28"/>
                    <a:gd name="T41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00">
                      <a:moveTo>
                        <a:pt x="14" y="100"/>
                      </a:moveTo>
                      <a:lnTo>
                        <a:pt x="28" y="88"/>
                      </a:lnTo>
                      <a:lnTo>
                        <a:pt x="28" y="77"/>
                      </a:lnTo>
                      <a:lnTo>
                        <a:pt x="26" y="67"/>
                      </a:lnTo>
                      <a:lnTo>
                        <a:pt x="26" y="55"/>
                      </a:lnTo>
                      <a:lnTo>
                        <a:pt x="25" y="43"/>
                      </a:lnTo>
                      <a:lnTo>
                        <a:pt x="25" y="33"/>
                      </a:lnTo>
                      <a:lnTo>
                        <a:pt x="25" y="22"/>
                      </a:lnTo>
                      <a:lnTo>
                        <a:pt x="23" y="10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0" y="11"/>
                      </a:lnTo>
                      <a:lnTo>
                        <a:pt x="1" y="23"/>
                      </a:lnTo>
                      <a:lnTo>
                        <a:pt x="1" y="33"/>
                      </a:lnTo>
                      <a:lnTo>
                        <a:pt x="3" y="45"/>
                      </a:lnTo>
                      <a:lnTo>
                        <a:pt x="3" y="56"/>
                      </a:lnTo>
                      <a:lnTo>
                        <a:pt x="3" y="67"/>
                      </a:lnTo>
                      <a:lnTo>
                        <a:pt x="4" y="78"/>
                      </a:lnTo>
                      <a:lnTo>
                        <a:pt x="4" y="90"/>
                      </a:lnTo>
                      <a:lnTo>
                        <a:pt x="17" y="77"/>
                      </a:lnTo>
                      <a:lnTo>
                        <a:pt x="14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3" name="Freeform 150"/>
                <p:cNvSpPr>
                  <a:spLocks/>
                </p:cNvSpPr>
                <p:nvPr/>
              </p:nvSpPr>
              <p:spPr bwMode="auto">
                <a:xfrm>
                  <a:off x="5209" y="2947"/>
                  <a:ext cx="19" cy="10"/>
                </a:xfrm>
                <a:custGeom>
                  <a:avLst/>
                  <a:gdLst>
                    <a:gd name="T0" fmla="*/ 0 w 56"/>
                    <a:gd name="T1" fmla="*/ 17 h 29"/>
                    <a:gd name="T2" fmla="*/ 14 w 56"/>
                    <a:gd name="T3" fmla="*/ 29 h 29"/>
                    <a:gd name="T4" fmla="*/ 20 w 56"/>
                    <a:gd name="T5" fmla="*/ 26 h 29"/>
                    <a:gd name="T6" fmla="*/ 26 w 56"/>
                    <a:gd name="T7" fmla="*/ 26 h 29"/>
                    <a:gd name="T8" fmla="*/ 32 w 56"/>
                    <a:gd name="T9" fmla="*/ 25 h 29"/>
                    <a:gd name="T10" fmla="*/ 36 w 56"/>
                    <a:gd name="T11" fmla="*/ 23 h 29"/>
                    <a:gd name="T12" fmla="*/ 42 w 56"/>
                    <a:gd name="T13" fmla="*/ 23 h 29"/>
                    <a:gd name="T14" fmla="*/ 46 w 56"/>
                    <a:gd name="T15" fmla="*/ 23 h 29"/>
                    <a:gd name="T16" fmla="*/ 49 w 56"/>
                    <a:gd name="T17" fmla="*/ 23 h 29"/>
                    <a:gd name="T18" fmla="*/ 53 w 56"/>
                    <a:gd name="T19" fmla="*/ 23 h 29"/>
                    <a:gd name="T20" fmla="*/ 56 w 56"/>
                    <a:gd name="T21" fmla="*/ 0 h 29"/>
                    <a:gd name="T22" fmla="*/ 51 w 56"/>
                    <a:gd name="T23" fmla="*/ 0 h 29"/>
                    <a:gd name="T24" fmla="*/ 45 w 56"/>
                    <a:gd name="T25" fmla="*/ 0 h 29"/>
                    <a:gd name="T26" fmla="*/ 39 w 56"/>
                    <a:gd name="T27" fmla="*/ 0 h 29"/>
                    <a:gd name="T28" fmla="*/ 33 w 56"/>
                    <a:gd name="T29" fmla="*/ 1 h 29"/>
                    <a:gd name="T30" fmla="*/ 27 w 56"/>
                    <a:gd name="T31" fmla="*/ 1 h 29"/>
                    <a:gd name="T32" fmla="*/ 21 w 56"/>
                    <a:gd name="T33" fmla="*/ 3 h 29"/>
                    <a:gd name="T34" fmla="*/ 16 w 56"/>
                    <a:gd name="T35" fmla="*/ 4 h 29"/>
                    <a:gd name="T36" fmla="*/ 10 w 56"/>
                    <a:gd name="T37" fmla="*/ 6 h 29"/>
                    <a:gd name="T38" fmla="*/ 23 w 56"/>
                    <a:gd name="T39" fmla="*/ 17 h 29"/>
                    <a:gd name="T40" fmla="*/ 0 w 56"/>
                    <a:gd name="T41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29">
                      <a:moveTo>
                        <a:pt x="0" y="17"/>
                      </a:moveTo>
                      <a:lnTo>
                        <a:pt x="14" y="29"/>
                      </a:lnTo>
                      <a:lnTo>
                        <a:pt x="20" y="26"/>
                      </a:lnTo>
                      <a:lnTo>
                        <a:pt x="26" y="26"/>
                      </a:lnTo>
                      <a:lnTo>
                        <a:pt x="32" y="25"/>
                      </a:lnTo>
                      <a:lnTo>
                        <a:pt x="36" y="23"/>
                      </a:lnTo>
                      <a:lnTo>
                        <a:pt x="42" y="23"/>
                      </a:lnTo>
                      <a:lnTo>
                        <a:pt x="46" y="23"/>
                      </a:lnTo>
                      <a:lnTo>
                        <a:pt x="49" y="23"/>
                      </a:lnTo>
                      <a:lnTo>
                        <a:pt x="53" y="23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7" y="1"/>
                      </a:lnTo>
                      <a:lnTo>
                        <a:pt x="21" y="3"/>
                      </a:lnTo>
                      <a:lnTo>
                        <a:pt x="16" y="4"/>
                      </a:lnTo>
                      <a:lnTo>
                        <a:pt x="10" y="6"/>
                      </a:lnTo>
                      <a:lnTo>
                        <a:pt x="2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4" name="Freeform 151"/>
                <p:cNvSpPr>
                  <a:spLocks/>
                </p:cNvSpPr>
                <p:nvPr/>
              </p:nvSpPr>
              <p:spPr bwMode="auto">
                <a:xfrm>
                  <a:off x="5209" y="2921"/>
                  <a:ext cx="9" cy="32"/>
                </a:xfrm>
                <a:custGeom>
                  <a:avLst/>
                  <a:gdLst>
                    <a:gd name="T0" fmla="*/ 11 w 26"/>
                    <a:gd name="T1" fmla="*/ 0 h 97"/>
                    <a:gd name="T2" fmla="*/ 3 w 26"/>
                    <a:gd name="T3" fmla="*/ 11 h 97"/>
                    <a:gd name="T4" fmla="*/ 1 w 26"/>
                    <a:gd name="T5" fmla="*/ 22 h 97"/>
                    <a:gd name="T6" fmla="*/ 1 w 26"/>
                    <a:gd name="T7" fmla="*/ 32 h 97"/>
                    <a:gd name="T8" fmla="*/ 1 w 26"/>
                    <a:gd name="T9" fmla="*/ 54 h 97"/>
                    <a:gd name="T10" fmla="*/ 0 w 26"/>
                    <a:gd name="T11" fmla="*/ 64 h 97"/>
                    <a:gd name="T12" fmla="*/ 0 w 26"/>
                    <a:gd name="T13" fmla="*/ 74 h 97"/>
                    <a:gd name="T14" fmla="*/ 0 w 26"/>
                    <a:gd name="T15" fmla="*/ 86 h 97"/>
                    <a:gd name="T16" fmla="*/ 0 w 26"/>
                    <a:gd name="T17" fmla="*/ 97 h 97"/>
                    <a:gd name="T18" fmla="*/ 23 w 26"/>
                    <a:gd name="T19" fmla="*/ 97 h 97"/>
                    <a:gd name="T20" fmla="*/ 24 w 26"/>
                    <a:gd name="T21" fmla="*/ 86 h 97"/>
                    <a:gd name="T22" fmla="*/ 24 w 26"/>
                    <a:gd name="T23" fmla="*/ 75 h 97"/>
                    <a:gd name="T24" fmla="*/ 24 w 26"/>
                    <a:gd name="T25" fmla="*/ 65 h 97"/>
                    <a:gd name="T26" fmla="*/ 24 w 26"/>
                    <a:gd name="T27" fmla="*/ 55 h 97"/>
                    <a:gd name="T28" fmla="*/ 24 w 26"/>
                    <a:gd name="T29" fmla="*/ 33 h 97"/>
                    <a:gd name="T30" fmla="*/ 26 w 26"/>
                    <a:gd name="T31" fmla="*/ 23 h 97"/>
                    <a:gd name="T32" fmla="*/ 24 w 26"/>
                    <a:gd name="T33" fmla="*/ 11 h 97"/>
                    <a:gd name="T34" fmla="*/ 16 w 26"/>
                    <a:gd name="T35" fmla="*/ 23 h 97"/>
                    <a:gd name="T36" fmla="*/ 11 w 26"/>
                    <a:gd name="T37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97">
                      <a:moveTo>
                        <a:pt x="11" y="0"/>
                      </a:moveTo>
                      <a:lnTo>
                        <a:pt x="3" y="11"/>
                      </a:lnTo>
                      <a:lnTo>
                        <a:pt x="1" y="22"/>
                      </a:lnTo>
                      <a:lnTo>
                        <a:pt x="1" y="32"/>
                      </a:lnTo>
                      <a:lnTo>
                        <a:pt x="1" y="54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6"/>
                      </a:lnTo>
                      <a:lnTo>
                        <a:pt x="0" y="97"/>
                      </a:lnTo>
                      <a:lnTo>
                        <a:pt x="23" y="97"/>
                      </a:lnTo>
                      <a:lnTo>
                        <a:pt x="24" y="86"/>
                      </a:lnTo>
                      <a:lnTo>
                        <a:pt x="24" y="75"/>
                      </a:lnTo>
                      <a:lnTo>
                        <a:pt x="24" y="65"/>
                      </a:lnTo>
                      <a:lnTo>
                        <a:pt x="24" y="55"/>
                      </a:lnTo>
                      <a:lnTo>
                        <a:pt x="24" y="33"/>
                      </a:lnTo>
                      <a:lnTo>
                        <a:pt x="26" y="23"/>
                      </a:lnTo>
                      <a:lnTo>
                        <a:pt x="24" y="11"/>
                      </a:lnTo>
                      <a:lnTo>
                        <a:pt x="16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5" name="Freeform 152"/>
                <p:cNvSpPr>
                  <a:spLocks/>
                </p:cNvSpPr>
                <p:nvPr/>
              </p:nvSpPr>
              <p:spPr bwMode="auto">
                <a:xfrm>
                  <a:off x="5213" y="2918"/>
                  <a:ext cx="17" cy="10"/>
                </a:xfrm>
                <a:custGeom>
                  <a:avLst/>
                  <a:gdLst>
                    <a:gd name="T0" fmla="*/ 51 w 51"/>
                    <a:gd name="T1" fmla="*/ 10 h 30"/>
                    <a:gd name="T2" fmla="*/ 37 w 51"/>
                    <a:gd name="T3" fmla="*/ 0 h 30"/>
                    <a:gd name="T4" fmla="*/ 32 w 51"/>
                    <a:gd name="T5" fmla="*/ 0 h 30"/>
                    <a:gd name="T6" fmla="*/ 28 w 51"/>
                    <a:gd name="T7" fmla="*/ 1 h 30"/>
                    <a:gd name="T8" fmla="*/ 24 w 51"/>
                    <a:gd name="T9" fmla="*/ 1 h 30"/>
                    <a:gd name="T10" fmla="*/ 19 w 51"/>
                    <a:gd name="T11" fmla="*/ 2 h 30"/>
                    <a:gd name="T12" fmla="*/ 13 w 51"/>
                    <a:gd name="T13" fmla="*/ 4 h 30"/>
                    <a:gd name="T14" fmla="*/ 9 w 51"/>
                    <a:gd name="T15" fmla="*/ 4 h 30"/>
                    <a:gd name="T16" fmla="*/ 5 w 51"/>
                    <a:gd name="T17" fmla="*/ 5 h 30"/>
                    <a:gd name="T18" fmla="*/ 0 w 51"/>
                    <a:gd name="T19" fmla="*/ 7 h 30"/>
                    <a:gd name="T20" fmla="*/ 5 w 51"/>
                    <a:gd name="T21" fmla="*/ 30 h 30"/>
                    <a:gd name="T22" fmla="*/ 10 w 51"/>
                    <a:gd name="T23" fmla="*/ 29 h 30"/>
                    <a:gd name="T24" fmla="*/ 15 w 51"/>
                    <a:gd name="T25" fmla="*/ 27 h 30"/>
                    <a:gd name="T26" fmla="*/ 19 w 51"/>
                    <a:gd name="T27" fmla="*/ 26 h 30"/>
                    <a:gd name="T28" fmla="*/ 24 w 51"/>
                    <a:gd name="T29" fmla="*/ 26 h 30"/>
                    <a:gd name="T30" fmla="*/ 28 w 51"/>
                    <a:gd name="T31" fmla="*/ 24 h 30"/>
                    <a:gd name="T32" fmla="*/ 32 w 51"/>
                    <a:gd name="T33" fmla="*/ 23 h 30"/>
                    <a:gd name="T34" fmla="*/ 37 w 51"/>
                    <a:gd name="T35" fmla="*/ 23 h 30"/>
                    <a:gd name="T36" fmla="*/ 42 w 51"/>
                    <a:gd name="T37" fmla="*/ 21 h 30"/>
                    <a:gd name="T38" fmla="*/ 28 w 51"/>
                    <a:gd name="T39" fmla="*/ 11 h 30"/>
                    <a:gd name="T40" fmla="*/ 51 w 51"/>
                    <a:gd name="T41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1" h="30">
                      <a:moveTo>
                        <a:pt x="51" y="1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8" y="1"/>
                      </a:lnTo>
                      <a:lnTo>
                        <a:pt x="24" y="1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4"/>
                      </a:ln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5" y="30"/>
                      </a:lnTo>
                      <a:lnTo>
                        <a:pt x="10" y="29"/>
                      </a:lnTo>
                      <a:lnTo>
                        <a:pt x="15" y="27"/>
                      </a:lnTo>
                      <a:lnTo>
                        <a:pt x="19" y="26"/>
                      </a:lnTo>
                      <a:lnTo>
                        <a:pt x="24" y="26"/>
                      </a:lnTo>
                      <a:lnTo>
                        <a:pt x="28" y="24"/>
                      </a:lnTo>
                      <a:lnTo>
                        <a:pt x="32" y="23"/>
                      </a:lnTo>
                      <a:lnTo>
                        <a:pt x="37" y="23"/>
                      </a:lnTo>
                      <a:lnTo>
                        <a:pt x="42" y="21"/>
                      </a:lnTo>
                      <a:lnTo>
                        <a:pt x="28" y="11"/>
                      </a:lnTo>
                      <a:lnTo>
                        <a:pt x="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6" name="Freeform 153"/>
                <p:cNvSpPr>
                  <a:spLocks/>
                </p:cNvSpPr>
                <p:nvPr/>
              </p:nvSpPr>
              <p:spPr bwMode="auto">
                <a:xfrm>
                  <a:off x="4927" y="2503"/>
                  <a:ext cx="272" cy="262"/>
                </a:xfrm>
                <a:custGeom>
                  <a:avLst/>
                  <a:gdLst>
                    <a:gd name="T0" fmla="*/ 22 w 816"/>
                    <a:gd name="T1" fmla="*/ 121 h 787"/>
                    <a:gd name="T2" fmla="*/ 49 w 816"/>
                    <a:gd name="T3" fmla="*/ 166 h 787"/>
                    <a:gd name="T4" fmla="*/ 81 w 816"/>
                    <a:gd name="T5" fmla="*/ 211 h 787"/>
                    <a:gd name="T6" fmla="*/ 116 w 816"/>
                    <a:gd name="T7" fmla="*/ 257 h 787"/>
                    <a:gd name="T8" fmla="*/ 106 w 816"/>
                    <a:gd name="T9" fmla="*/ 289 h 787"/>
                    <a:gd name="T10" fmla="*/ 74 w 816"/>
                    <a:gd name="T11" fmla="*/ 314 h 787"/>
                    <a:gd name="T12" fmla="*/ 39 w 816"/>
                    <a:gd name="T13" fmla="*/ 334 h 787"/>
                    <a:gd name="T14" fmla="*/ 7 w 816"/>
                    <a:gd name="T15" fmla="*/ 350 h 787"/>
                    <a:gd name="T16" fmla="*/ 9 w 816"/>
                    <a:gd name="T17" fmla="*/ 384 h 787"/>
                    <a:gd name="T18" fmla="*/ 28 w 816"/>
                    <a:gd name="T19" fmla="*/ 417 h 787"/>
                    <a:gd name="T20" fmla="*/ 57 w 816"/>
                    <a:gd name="T21" fmla="*/ 445 h 787"/>
                    <a:gd name="T22" fmla="*/ 93 w 816"/>
                    <a:gd name="T23" fmla="*/ 468 h 787"/>
                    <a:gd name="T24" fmla="*/ 125 w 816"/>
                    <a:gd name="T25" fmla="*/ 480 h 787"/>
                    <a:gd name="T26" fmla="*/ 151 w 816"/>
                    <a:gd name="T27" fmla="*/ 484 h 787"/>
                    <a:gd name="T28" fmla="*/ 177 w 816"/>
                    <a:gd name="T29" fmla="*/ 486 h 787"/>
                    <a:gd name="T30" fmla="*/ 208 w 816"/>
                    <a:gd name="T31" fmla="*/ 484 h 787"/>
                    <a:gd name="T32" fmla="*/ 234 w 816"/>
                    <a:gd name="T33" fmla="*/ 478 h 787"/>
                    <a:gd name="T34" fmla="*/ 259 w 816"/>
                    <a:gd name="T35" fmla="*/ 470 h 787"/>
                    <a:gd name="T36" fmla="*/ 285 w 816"/>
                    <a:gd name="T37" fmla="*/ 462 h 787"/>
                    <a:gd name="T38" fmla="*/ 310 w 816"/>
                    <a:gd name="T39" fmla="*/ 458 h 787"/>
                    <a:gd name="T40" fmla="*/ 350 w 816"/>
                    <a:gd name="T41" fmla="*/ 471 h 787"/>
                    <a:gd name="T42" fmla="*/ 384 w 816"/>
                    <a:gd name="T43" fmla="*/ 506 h 787"/>
                    <a:gd name="T44" fmla="*/ 356 w 816"/>
                    <a:gd name="T45" fmla="*/ 510 h 787"/>
                    <a:gd name="T46" fmla="*/ 321 w 816"/>
                    <a:gd name="T47" fmla="*/ 521 h 787"/>
                    <a:gd name="T48" fmla="*/ 289 w 816"/>
                    <a:gd name="T49" fmla="*/ 534 h 787"/>
                    <a:gd name="T50" fmla="*/ 256 w 816"/>
                    <a:gd name="T51" fmla="*/ 544 h 787"/>
                    <a:gd name="T52" fmla="*/ 218 w 816"/>
                    <a:gd name="T53" fmla="*/ 545 h 787"/>
                    <a:gd name="T54" fmla="*/ 177 w 816"/>
                    <a:gd name="T55" fmla="*/ 544 h 787"/>
                    <a:gd name="T56" fmla="*/ 215 w 816"/>
                    <a:gd name="T57" fmla="*/ 609 h 787"/>
                    <a:gd name="T58" fmla="*/ 269 w 816"/>
                    <a:gd name="T59" fmla="*/ 660 h 787"/>
                    <a:gd name="T60" fmla="*/ 318 w 816"/>
                    <a:gd name="T61" fmla="*/ 692 h 787"/>
                    <a:gd name="T62" fmla="*/ 374 w 816"/>
                    <a:gd name="T63" fmla="*/ 718 h 787"/>
                    <a:gd name="T64" fmla="*/ 427 w 816"/>
                    <a:gd name="T65" fmla="*/ 746 h 787"/>
                    <a:gd name="T66" fmla="*/ 480 w 816"/>
                    <a:gd name="T67" fmla="*/ 787 h 787"/>
                    <a:gd name="T68" fmla="*/ 531 w 816"/>
                    <a:gd name="T69" fmla="*/ 745 h 787"/>
                    <a:gd name="T70" fmla="*/ 584 w 816"/>
                    <a:gd name="T71" fmla="*/ 704 h 787"/>
                    <a:gd name="T72" fmla="*/ 640 w 816"/>
                    <a:gd name="T73" fmla="*/ 665 h 787"/>
                    <a:gd name="T74" fmla="*/ 694 w 816"/>
                    <a:gd name="T75" fmla="*/ 625 h 787"/>
                    <a:gd name="T76" fmla="*/ 730 w 816"/>
                    <a:gd name="T77" fmla="*/ 598 h 787"/>
                    <a:gd name="T78" fmla="*/ 765 w 816"/>
                    <a:gd name="T79" fmla="*/ 563 h 787"/>
                    <a:gd name="T80" fmla="*/ 804 w 816"/>
                    <a:gd name="T81" fmla="*/ 465 h 787"/>
                    <a:gd name="T82" fmla="*/ 814 w 816"/>
                    <a:gd name="T83" fmla="*/ 364 h 787"/>
                    <a:gd name="T84" fmla="*/ 807 w 816"/>
                    <a:gd name="T85" fmla="*/ 254 h 787"/>
                    <a:gd name="T86" fmla="*/ 781 w 816"/>
                    <a:gd name="T87" fmla="*/ 163 h 787"/>
                    <a:gd name="T88" fmla="*/ 750 w 816"/>
                    <a:gd name="T89" fmla="*/ 116 h 787"/>
                    <a:gd name="T90" fmla="*/ 711 w 816"/>
                    <a:gd name="T91" fmla="*/ 76 h 787"/>
                    <a:gd name="T92" fmla="*/ 666 w 816"/>
                    <a:gd name="T93" fmla="*/ 44 h 787"/>
                    <a:gd name="T94" fmla="*/ 615 w 816"/>
                    <a:gd name="T95" fmla="*/ 19 h 787"/>
                    <a:gd name="T96" fmla="*/ 563 w 816"/>
                    <a:gd name="T97" fmla="*/ 4 h 787"/>
                    <a:gd name="T98" fmla="*/ 490 w 816"/>
                    <a:gd name="T99" fmla="*/ 0 h 787"/>
                    <a:gd name="T100" fmla="*/ 435 w 816"/>
                    <a:gd name="T101" fmla="*/ 7 h 787"/>
                    <a:gd name="T102" fmla="*/ 384 w 816"/>
                    <a:gd name="T103" fmla="*/ 22 h 787"/>
                    <a:gd name="T104" fmla="*/ 336 w 816"/>
                    <a:gd name="T105" fmla="*/ 45 h 787"/>
                    <a:gd name="T106" fmla="*/ 297 w 816"/>
                    <a:gd name="T107" fmla="*/ 76 h 787"/>
                    <a:gd name="T108" fmla="*/ 263 w 816"/>
                    <a:gd name="T109" fmla="*/ 113 h 787"/>
                    <a:gd name="T110" fmla="*/ 224 w 816"/>
                    <a:gd name="T111" fmla="*/ 140 h 787"/>
                    <a:gd name="T112" fmla="*/ 164 w 816"/>
                    <a:gd name="T113" fmla="*/ 128 h 787"/>
                    <a:gd name="T114" fmla="*/ 106 w 816"/>
                    <a:gd name="T115" fmla="*/ 113 h 787"/>
                    <a:gd name="T116" fmla="*/ 49 w 816"/>
                    <a:gd name="T117" fmla="*/ 99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16" h="787">
                      <a:moveTo>
                        <a:pt x="6" y="87"/>
                      </a:moveTo>
                      <a:lnTo>
                        <a:pt x="10" y="99"/>
                      </a:lnTo>
                      <a:lnTo>
                        <a:pt x="16" y="109"/>
                      </a:lnTo>
                      <a:lnTo>
                        <a:pt x="22" y="121"/>
                      </a:lnTo>
                      <a:lnTo>
                        <a:pt x="29" y="131"/>
                      </a:lnTo>
                      <a:lnTo>
                        <a:pt x="36" y="142"/>
                      </a:lnTo>
                      <a:lnTo>
                        <a:pt x="42" y="154"/>
                      </a:lnTo>
                      <a:lnTo>
                        <a:pt x="49" y="166"/>
                      </a:lnTo>
                      <a:lnTo>
                        <a:pt x="57" y="177"/>
                      </a:lnTo>
                      <a:lnTo>
                        <a:pt x="65" y="188"/>
                      </a:lnTo>
                      <a:lnTo>
                        <a:pt x="74" y="199"/>
                      </a:lnTo>
                      <a:lnTo>
                        <a:pt x="81" y="211"/>
                      </a:lnTo>
                      <a:lnTo>
                        <a:pt x="92" y="222"/>
                      </a:lnTo>
                      <a:lnTo>
                        <a:pt x="99" y="234"/>
                      </a:lnTo>
                      <a:lnTo>
                        <a:pt x="108" y="246"/>
                      </a:lnTo>
                      <a:lnTo>
                        <a:pt x="116" y="257"/>
                      </a:lnTo>
                      <a:lnTo>
                        <a:pt x="126" y="269"/>
                      </a:lnTo>
                      <a:lnTo>
                        <a:pt x="119" y="276"/>
                      </a:lnTo>
                      <a:lnTo>
                        <a:pt x="113" y="284"/>
                      </a:lnTo>
                      <a:lnTo>
                        <a:pt x="106" y="289"/>
                      </a:lnTo>
                      <a:lnTo>
                        <a:pt x="99" y="295"/>
                      </a:lnTo>
                      <a:lnTo>
                        <a:pt x="92" y="302"/>
                      </a:lnTo>
                      <a:lnTo>
                        <a:pt x="83" y="308"/>
                      </a:lnTo>
                      <a:lnTo>
                        <a:pt x="74" y="314"/>
                      </a:lnTo>
                      <a:lnTo>
                        <a:pt x="65" y="320"/>
                      </a:lnTo>
                      <a:lnTo>
                        <a:pt x="57" y="324"/>
                      </a:lnTo>
                      <a:lnTo>
                        <a:pt x="48" y="330"/>
                      </a:lnTo>
                      <a:lnTo>
                        <a:pt x="39" y="334"/>
                      </a:lnTo>
                      <a:lnTo>
                        <a:pt x="32" y="339"/>
                      </a:lnTo>
                      <a:lnTo>
                        <a:pt x="23" y="343"/>
                      </a:lnTo>
                      <a:lnTo>
                        <a:pt x="16" y="346"/>
                      </a:lnTo>
                      <a:lnTo>
                        <a:pt x="7" y="350"/>
                      </a:lnTo>
                      <a:lnTo>
                        <a:pt x="0" y="353"/>
                      </a:lnTo>
                      <a:lnTo>
                        <a:pt x="1" y="364"/>
                      </a:lnTo>
                      <a:lnTo>
                        <a:pt x="6" y="375"/>
                      </a:lnTo>
                      <a:lnTo>
                        <a:pt x="9" y="384"/>
                      </a:lnTo>
                      <a:lnTo>
                        <a:pt x="13" y="393"/>
                      </a:lnTo>
                      <a:lnTo>
                        <a:pt x="17" y="401"/>
                      </a:lnTo>
                      <a:lnTo>
                        <a:pt x="22" y="410"/>
                      </a:lnTo>
                      <a:lnTo>
                        <a:pt x="28" y="417"/>
                      </a:lnTo>
                      <a:lnTo>
                        <a:pt x="35" y="425"/>
                      </a:lnTo>
                      <a:lnTo>
                        <a:pt x="41" y="432"/>
                      </a:lnTo>
                      <a:lnTo>
                        <a:pt x="48" y="439"/>
                      </a:lnTo>
                      <a:lnTo>
                        <a:pt x="57" y="445"/>
                      </a:lnTo>
                      <a:lnTo>
                        <a:pt x="64" y="451"/>
                      </a:lnTo>
                      <a:lnTo>
                        <a:pt x="74" y="457"/>
                      </a:lnTo>
                      <a:lnTo>
                        <a:pt x="83" y="462"/>
                      </a:lnTo>
                      <a:lnTo>
                        <a:pt x="93" y="468"/>
                      </a:lnTo>
                      <a:lnTo>
                        <a:pt x="103" y="473"/>
                      </a:lnTo>
                      <a:lnTo>
                        <a:pt x="110" y="476"/>
                      </a:lnTo>
                      <a:lnTo>
                        <a:pt x="118" y="478"/>
                      </a:lnTo>
                      <a:lnTo>
                        <a:pt x="125" y="480"/>
                      </a:lnTo>
                      <a:lnTo>
                        <a:pt x="131" y="481"/>
                      </a:lnTo>
                      <a:lnTo>
                        <a:pt x="138" y="483"/>
                      </a:lnTo>
                      <a:lnTo>
                        <a:pt x="144" y="484"/>
                      </a:lnTo>
                      <a:lnTo>
                        <a:pt x="151" y="484"/>
                      </a:lnTo>
                      <a:lnTo>
                        <a:pt x="157" y="486"/>
                      </a:lnTo>
                      <a:lnTo>
                        <a:pt x="163" y="486"/>
                      </a:lnTo>
                      <a:lnTo>
                        <a:pt x="170" y="486"/>
                      </a:lnTo>
                      <a:lnTo>
                        <a:pt x="177" y="486"/>
                      </a:lnTo>
                      <a:lnTo>
                        <a:pt x="189" y="486"/>
                      </a:lnTo>
                      <a:lnTo>
                        <a:pt x="195" y="484"/>
                      </a:lnTo>
                      <a:lnTo>
                        <a:pt x="202" y="484"/>
                      </a:lnTo>
                      <a:lnTo>
                        <a:pt x="208" y="484"/>
                      </a:lnTo>
                      <a:lnTo>
                        <a:pt x="215" y="483"/>
                      </a:lnTo>
                      <a:lnTo>
                        <a:pt x="221" y="481"/>
                      </a:lnTo>
                      <a:lnTo>
                        <a:pt x="227" y="480"/>
                      </a:lnTo>
                      <a:lnTo>
                        <a:pt x="234" y="478"/>
                      </a:lnTo>
                      <a:lnTo>
                        <a:pt x="240" y="477"/>
                      </a:lnTo>
                      <a:lnTo>
                        <a:pt x="247" y="474"/>
                      </a:lnTo>
                      <a:lnTo>
                        <a:pt x="253" y="471"/>
                      </a:lnTo>
                      <a:lnTo>
                        <a:pt x="259" y="470"/>
                      </a:lnTo>
                      <a:lnTo>
                        <a:pt x="265" y="468"/>
                      </a:lnTo>
                      <a:lnTo>
                        <a:pt x="272" y="465"/>
                      </a:lnTo>
                      <a:lnTo>
                        <a:pt x="278" y="464"/>
                      </a:lnTo>
                      <a:lnTo>
                        <a:pt x="285" y="462"/>
                      </a:lnTo>
                      <a:lnTo>
                        <a:pt x="291" y="460"/>
                      </a:lnTo>
                      <a:lnTo>
                        <a:pt x="297" y="460"/>
                      </a:lnTo>
                      <a:lnTo>
                        <a:pt x="304" y="458"/>
                      </a:lnTo>
                      <a:lnTo>
                        <a:pt x="310" y="458"/>
                      </a:lnTo>
                      <a:lnTo>
                        <a:pt x="321" y="460"/>
                      </a:lnTo>
                      <a:lnTo>
                        <a:pt x="331" y="462"/>
                      </a:lnTo>
                      <a:lnTo>
                        <a:pt x="342" y="465"/>
                      </a:lnTo>
                      <a:lnTo>
                        <a:pt x="350" y="471"/>
                      </a:lnTo>
                      <a:lnTo>
                        <a:pt x="361" y="478"/>
                      </a:lnTo>
                      <a:lnTo>
                        <a:pt x="369" y="487"/>
                      </a:lnTo>
                      <a:lnTo>
                        <a:pt x="377" y="496"/>
                      </a:lnTo>
                      <a:lnTo>
                        <a:pt x="384" y="506"/>
                      </a:lnTo>
                      <a:lnTo>
                        <a:pt x="377" y="508"/>
                      </a:lnTo>
                      <a:lnTo>
                        <a:pt x="371" y="508"/>
                      </a:lnTo>
                      <a:lnTo>
                        <a:pt x="362" y="509"/>
                      </a:lnTo>
                      <a:lnTo>
                        <a:pt x="356" y="510"/>
                      </a:lnTo>
                      <a:lnTo>
                        <a:pt x="347" y="512"/>
                      </a:lnTo>
                      <a:lnTo>
                        <a:pt x="340" y="515"/>
                      </a:lnTo>
                      <a:lnTo>
                        <a:pt x="331" y="516"/>
                      </a:lnTo>
                      <a:lnTo>
                        <a:pt x="321" y="521"/>
                      </a:lnTo>
                      <a:lnTo>
                        <a:pt x="314" y="525"/>
                      </a:lnTo>
                      <a:lnTo>
                        <a:pt x="307" y="528"/>
                      </a:lnTo>
                      <a:lnTo>
                        <a:pt x="297" y="531"/>
                      </a:lnTo>
                      <a:lnTo>
                        <a:pt x="289" y="534"/>
                      </a:lnTo>
                      <a:lnTo>
                        <a:pt x="282" y="537"/>
                      </a:lnTo>
                      <a:lnTo>
                        <a:pt x="273" y="540"/>
                      </a:lnTo>
                      <a:lnTo>
                        <a:pt x="265" y="541"/>
                      </a:lnTo>
                      <a:lnTo>
                        <a:pt x="256" y="544"/>
                      </a:lnTo>
                      <a:lnTo>
                        <a:pt x="247" y="544"/>
                      </a:lnTo>
                      <a:lnTo>
                        <a:pt x="237" y="545"/>
                      </a:lnTo>
                      <a:lnTo>
                        <a:pt x="227" y="545"/>
                      </a:lnTo>
                      <a:lnTo>
                        <a:pt x="218" y="545"/>
                      </a:lnTo>
                      <a:lnTo>
                        <a:pt x="206" y="544"/>
                      </a:lnTo>
                      <a:lnTo>
                        <a:pt x="198" y="544"/>
                      </a:lnTo>
                      <a:lnTo>
                        <a:pt x="188" y="544"/>
                      </a:lnTo>
                      <a:lnTo>
                        <a:pt x="177" y="544"/>
                      </a:lnTo>
                      <a:lnTo>
                        <a:pt x="185" y="563"/>
                      </a:lnTo>
                      <a:lnTo>
                        <a:pt x="193" y="580"/>
                      </a:lnTo>
                      <a:lnTo>
                        <a:pt x="204" y="595"/>
                      </a:lnTo>
                      <a:lnTo>
                        <a:pt x="215" y="609"/>
                      </a:lnTo>
                      <a:lnTo>
                        <a:pt x="227" y="624"/>
                      </a:lnTo>
                      <a:lnTo>
                        <a:pt x="240" y="637"/>
                      </a:lnTo>
                      <a:lnTo>
                        <a:pt x="254" y="649"/>
                      </a:lnTo>
                      <a:lnTo>
                        <a:pt x="269" y="660"/>
                      </a:lnTo>
                      <a:lnTo>
                        <a:pt x="281" y="669"/>
                      </a:lnTo>
                      <a:lnTo>
                        <a:pt x="292" y="678"/>
                      </a:lnTo>
                      <a:lnTo>
                        <a:pt x="305" y="685"/>
                      </a:lnTo>
                      <a:lnTo>
                        <a:pt x="318" y="692"/>
                      </a:lnTo>
                      <a:lnTo>
                        <a:pt x="331" y="700"/>
                      </a:lnTo>
                      <a:lnTo>
                        <a:pt x="346" y="705"/>
                      </a:lnTo>
                      <a:lnTo>
                        <a:pt x="359" y="711"/>
                      </a:lnTo>
                      <a:lnTo>
                        <a:pt x="374" y="718"/>
                      </a:lnTo>
                      <a:lnTo>
                        <a:pt x="387" y="724"/>
                      </a:lnTo>
                      <a:lnTo>
                        <a:pt x="401" y="732"/>
                      </a:lnTo>
                      <a:lnTo>
                        <a:pt x="414" y="739"/>
                      </a:lnTo>
                      <a:lnTo>
                        <a:pt x="427" y="746"/>
                      </a:lnTo>
                      <a:lnTo>
                        <a:pt x="441" y="756"/>
                      </a:lnTo>
                      <a:lnTo>
                        <a:pt x="455" y="764"/>
                      </a:lnTo>
                      <a:lnTo>
                        <a:pt x="467" y="775"/>
                      </a:lnTo>
                      <a:lnTo>
                        <a:pt x="480" y="787"/>
                      </a:lnTo>
                      <a:lnTo>
                        <a:pt x="491" y="777"/>
                      </a:lnTo>
                      <a:lnTo>
                        <a:pt x="503" y="765"/>
                      </a:lnTo>
                      <a:lnTo>
                        <a:pt x="518" y="755"/>
                      </a:lnTo>
                      <a:lnTo>
                        <a:pt x="531" y="745"/>
                      </a:lnTo>
                      <a:lnTo>
                        <a:pt x="542" y="733"/>
                      </a:lnTo>
                      <a:lnTo>
                        <a:pt x="557" y="724"/>
                      </a:lnTo>
                      <a:lnTo>
                        <a:pt x="570" y="714"/>
                      </a:lnTo>
                      <a:lnTo>
                        <a:pt x="584" y="704"/>
                      </a:lnTo>
                      <a:lnTo>
                        <a:pt x="598" y="694"/>
                      </a:lnTo>
                      <a:lnTo>
                        <a:pt x="612" y="685"/>
                      </a:lnTo>
                      <a:lnTo>
                        <a:pt x="625" y="675"/>
                      </a:lnTo>
                      <a:lnTo>
                        <a:pt x="640" y="665"/>
                      </a:lnTo>
                      <a:lnTo>
                        <a:pt x="653" y="654"/>
                      </a:lnTo>
                      <a:lnTo>
                        <a:pt x="667" y="646"/>
                      </a:lnTo>
                      <a:lnTo>
                        <a:pt x="680" y="636"/>
                      </a:lnTo>
                      <a:lnTo>
                        <a:pt x="694" y="625"/>
                      </a:lnTo>
                      <a:lnTo>
                        <a:pt x="704" y="618"/>
                      </a:lnTo>
                      <a:lnTo>
                        <a:pt x="712" y="611"/>
                      </a:lnTo>
                      <a:lnTo>
                        <a:pt x="723" y="605"/>
                      </a:lnTo>
                      <a:lnTo>
                        <a:pt x="730" y="598"/>
                      </a:lnTo>
                      <a:lnTo>
                        <a:pt x="739" y="590"/>
                      </a:lnTo>
                      <a:lnTo>
                        <a:pt x="747" y="582"/>
                      </a:lnTo>
                      <a:lnTo>
                        <a:pt x="756" y="573"/>
                      </a:lnTo>
                      <a:lnTo>
                        <a:pt x="765" y="563"/>
                      </a:lnTo>
                      <a:lnTo>
                        <a:pt x="776" y="540"/>
                      </a:lnTo>
                      <a:lnTo>
                        <a:pt x="788" y="516"/>
                      </a:lnTo>
                      <a:lnTo>
                        <a:pt x="797" y="492"/>
                      </a:lnTo>
                      <a:lnTo>
                        <a:pt x="804" y="465"/>
                      </a:lnTo>
                      <a:lnTo>
                        <a:pt x="810" y="439"/>
                      </a:lnTo>
                      <a:lnTo>
                        <a:pt x="814" y="414"/>
                      </a:lnTo>
                      <a:lnTo>
                        <a:pt x="816" y="390"/>
                      </a:lnTo>
                      <a:lnTo>
                        <a:pt x="814" y="364"/>
                      </a:lnTo>
                      <a:lnTo>
                        <a:pt x="813" y="336"/>
                      </a:lnTo>
                      <a:lnTo>
                        <a:pt x="811" y="307"/>
                      </a:lnTo>
                      <a:lnTo>
                        <a:pt x="810" y="281"/>
                      </a:lnTo>
                      <a:lnTo>
                        <a:pt x="807" y="254"/>
                      </a:lnTo>
                      <a:lnTo>
                        <a:pt x="803" y="230"/>
                      </a:lnTo>
                      <a:lnTo>
                        <a:pt x="798" y="206"/>
                      </a:lnTo>
                      <a:lnTo>
                        <a:pt x="791" y="185"/>
                      </a:lnTo>
                      <a:lnTo>
                        <a:pt x="781" y="163"/>
                      </a:lnTo>
                      <a:lnTo>
                        <a:pt x="773" y="151"/>
                      </a:lnTo>
                      <a:lnTo>
                        <a:pt x="766" y="138"/>
                      </a:lnTo>
                      <a:lnTo>
                        <a:pt x="759" y="126"/>
                      </a:lnTo>
                      <a:lnTo>
                        <a:pt x="750" y="116"/>
                      </a:lnTo>
                      <a:lnTo>
                        <a:pt x="742" y="105"/>
                      </a:lnTo>
                      <a:lnTo>
                        <a:pt x="731" y="94"/>
                      </a:lnTo>
                      <a:lnTo>
                        <a:pt x="721" y="84"/>
                      </a:lnTo>
                      <a:lnTo>
                        <a:pt x="711" y="76"/>
                      </a:lnTo>
                      <a:lnTo>
                        <a:pt x="701" y="68"/>
                      </a:lnTo>
                      <a:lnTo>
                        <a:pt x="689" y="60"/>
                      </a:lnTo>
                      <a:lnTo>
                        <a:pt x="678" y="51"/>
                      </a:lnTo>
                      <a:lnTo>
                        <a:pt x="666" y="44"/>
                      </a:lnTo>
                      <a:lnTo>
                        <a:pt x="654" y="36"/>
                      </a:lnTo>
                      <a:lnTo>
                        <a:pt x="641" y="30"/>
                      </a:lnTo>
                      <a:lnTo>
                        <a:pt x="628" y="25"/>
                      </a:lnTo>
                      <a:lnTo>
                        <a:pt x="615" y="19"/>
                      </a:lnTo>
                      <a:lnTo>
                        <a:pt x="602" y="14"/>
                      </a:lnTo>
                      <a:lnTo>
                        <a:pt x="589" y="10"/>
                      </a:lnTo>
                      <a:lnTo>
                        <a:pt x="576" y="7"/>
                      </a:lnTo>
                      <a:lnTo>
                        <a:pt x="563" y="4"/>
                      </a:lnTo>
                      <a:lnTo>
                        <a:pt x="548" y="1"/>
                      </a:lnTo>
                      <a:lnTo>
                        <a:pt x="534" y="0"/>
                      </a:lnTo>
                      <a:lnTo>
                        <a:pt x="519" y="0"/>
                      </a:lnTo>
                      <a:lnTo>
                        <a:pt x="490" y="0"/>
                      </a:lnTo>
                      <a:lnTo>
                        <a:pt x="477" y="1"/>
                      </a:lnTo>
                      <a:lnTo>
                        <a:pt x="462" y="3"/>
                      </a:lnTo>
                      <a:lnTo>
                        <a:pt x="448" y="4"/>
                      </a:lnTo>
                      <a:lnTo>
                        <a:pt x="435" y="7"/>
                      </a:lnTo>
                      <a:lnTo>
                        <a:pt x="423" y="10"/>
                      </a:lnTo>
                      <a:lnTo>
                        <a:pt x="410" y="13"/>
                      </a:lnTo>
                      <a:lnTo>
                        <a:pt x="397" y="16"/>
                      </a:lnTo>
                      <a:lnTo>
                        <a:pt x="384" y="22"/>
                      </a:lnTo>
                      <a:lnTo>
                        <a:pt x="371" y="26"/>
                      </a:lnTo>
                      <a:lnTo>
                        <a:pt x="358" y="32"/>
                      </a:lnTo>
                      <a:lnTo>
                        <a:pt x="347" y="39"/>
                      </a:lnTo>
                      <a:lnTo>
                        <a:pt x="336" y="45"/>
                      </a:lnTo>
                      <a:lnTo>
                        <a:pt x="326" y="52"/>
                      </a:lnTo>
                      <a:lnTo>
                        <a:pt x="315" y="60"/>
                      </a:lnTo>
                      <a:lnTo>
                        <a:pt x="307" y="68"/>
                      </a:lnTo>
                      <a:lnTo>
                        <a:pt x="297" y="76"/>
                      </a:lnTo>
                      <a:lnTo>
                        <a:pt x="288" y="84"/>
                      </a:lnTo>
                      <a:lnTo>
                        <a:pt x="281" y="93"/>
                      </a:lnTo>
                      <a:lnTo>
                        <a:pt x="272" y="103"/>
                      </a:lnTo>
                      <a:lnTo>
                        <a:pt x="263" y="113"/>
                      </a:lnTo>
                      <a:lnTo>
                        <a:pt x="256" y="124"/>
                      </a:lnTo>
                      <a:lnTo>
                        <a:pt x="247" y="134"/>
                      </a:lnTo>
                      <a:lnTo>
                        <a:pt x="240" y="144"/>
                      </a:lnTo>
                      <a:lnTo>
                        <a:pt x="224" y="140"/>
                      </a:lnTo>
                      <a:lnTo>
                        <a:pt x="209" y="138"/>
                      </a:lnTo>
                      <a:lnTo>
                        <a:pt x="195" y="135"/>
                      </a:lnTo>
                      <a:lnTo>
                        <a:pt x="179" y="131"/>
                      </a:lnTo>
                      <a:lnTo>
                        <a:pt x="164" y="128"/>
                      </a:lnTo>
                      <a:lnTo>
                        <a:pt x="150" y="125"/>
                      </a:lnTo>
                      <a:lnTo>
                        <a:pt x="135" y="121"/>
                      </a:lnTo>
                      <a:lnTo>
                        <a:pt x="121" y="118"/>
                      </a:lnTo>
                      <a:lnTo>
                        <a:pt x="106" y="113"/>
                      </a:lnTo>
                      <a:lnTo>
                        <a:pt x="92" y="110"/>
                      </a:lnTo>
                      <a:lnTo>
                        <a:pt x="77" y="106"/>
                      </a:lnTo>
                      <a:lnTo>
                        <a:pt x="64" y="103"/>
                      </a:lnTo>
                      <a:lnTo>
                        <a:pt x="49" y="99"/>
                      </a:lnTo>
                      <a:lnTo>
                        <a:pt x="35" y="94"/>
                      </a:lnTo>
                      <a:lnTo>
                        <a:pt x="20" y="90"/>
                      </a:lnTo>
                      <a:lnTo>
                        <a:pt x="6" y="87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7" name="Freeform 154"/>
                <p:cNvSpPr>
                  <a:spLocks/>
                </p:cNvSpPr>
                <p:nvPr/>
              </p:nvSpPr>
              <p:spPr bwMode="auto">
                <a:xfrm>
                  <a:off x="5006" y="2547"/>
                  <a:ext cx="4" cy="7"/>
                </a:xfrm>
                <a:custGeom>
                  <a:avLst/>
                  <a:gdLst>
                    <a:gd name="T0" fmla="*/ 0 w 13"/>
                    <a:gd name="T1" fmla="*/ 22 h 22"/>
                    <a:gd name="T2" fmla="*/ 5 w 13"/>
                    <a:gd name="T3" fmla="*/ 22 h 22"/>
                    <a:gd name="T4" fmla="*/ 9 w 13"/>
                    <a:gd name="T5" fmla="*/ 21 h 22"/>
                    <a:gd name="T6" fmla="*/ 11 w 13"/>
                    <a:gd name="T7" fmla="*/ 18 h 22"/>
                    <a:gd name="T8" fmla="*/ 13 w 13"/>
                    <a:gd name="T9" fmla="*/ 13 h 22"/>
                    <a:gd name="T10" fmla="*/ 13 w 13"/>
                    <a:gd name="T11" fmla="*/ 9 h 22"/>
                    <a:gd name="T12" fmla="*/ 11 w 13"/>
                    <a:gd name="T13" fmla="*/ 5 h 22"/>
                    <a:gd name="T14" fmla="*/ 9 w 13"/>
                    <a:gd name="T15" fmla="*/ 2 h 22"/>
                    <a:gd name="T16" fmla="*/ 3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9" y="21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9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8" name="Freeform 155"/>
                <p:cNvSpPr>
                  <a:spLocks/>
                </p:cNvSpPr>
                <p:nvPr/>
              </p:nvSpPr>
              <p:spPr bwMode="auto">
                <a:xfrm>
                  <a:off x="4925" y="2528"/>
                  <a:ext cx="82" cy="26"/>
                </a:xfrm>
                <a:custGeom>
                  <a:avLst/>
                  <a:gdLst>
                    <a:gd name="T0" fmla="*/ 22 w 247"/>
                    <a:gd name="T1" fmla="*/ 5 h 78"/>
                    <a:gd name="T2" fmla="*/ 9 w 247"/>
                    <a:gd name="T3" fmla="*/ 23 h 78"/>
                    <a:gd name="T4" fmla="*/ 23 w 247"/>
                    <a:gd name="T5" fmla="*/ 26 h 78"/>
                    <a:gd name="T6" fmla="*/ 38 w 247"/>
                    <a:gd name="T7" fmla="*/ 30 h 78"/>
                    <a:gd name="T8" fmla="*/ 52 w 247"/>
                    <a:gd name="T9" fmla="*/ 34 h 78"/>
                    <a:gd name="T10" fmla="*/ 67 w 247"/>
                    <a:gd name="T11" fmla="*/ 37 h 78"/>
                    <a:gd name="T12" fmla="*/ 80 w 247"/>
                    <a:gd name="T13" fmla="*/ 42 h 78"/>
                    <a:gd name="T14" fmla="*/ 95 w 247"/>
                    <a:gd name="T15" fmla="*/ 45 h 78"/>
                    <a:gd name="T16" fmla="*/ 109 w 247"/>
                    <a:gd name="T17" fmla="*/ 49 h 78"/>
                    <a:gd name="T18" fmla="*/ 124 w 247"/>
                    <a:gd name="T19" fmla="*/ 53 h 78"/>
                    <a:gd name="T20" fmla="*/ 138 w 247"/>
                    <a:gd name="T21" fmla="*/ 56 h 78"/>
                    <a:gd name="T22" fmla="*/ 153 w 247"/>
                    <a:gd name="T23" fmla="*/ 61 h 78"/>
                    <a:gd name="T24" fmla="*/ 169 w 247"/>
                    <a:gd name="T25" fmla="*/ 64 h 78"/>
                    <a:gd name="T26" fmla="*/ 183 w 247"/>
                    <a:gd name="T27" fmla="*/ 66 h 78"/>
                    <a:gd name="T28" fmla="*/ 198 w 247"/>
                    <a:gd name="T29" fmla="*/ 69 h 78"/>
                    <a:gd name="T30" fmla="*/ 212 w 247"/>
                    <a:gd name="T31" fmla="*/ 74 h 78"/>
                    <a:gd name="T32" fmla="*/ 228 w 247"/>
                    <a:gd name="T33" fmla="*/ 77 h 78"/>
                    <a:gd name="T34" fmla="*/ 244 w 247"/>
                    <a:gd name="T35" fmla="*/ 78 h 78"/>
                    <a:gd name="T36" fmla="*/ 247 w 247"/>
                    <a:gd name="T37" fmla="*/ 56 h 78"/>
                    <a:gd name="T38" fmla="*/ 233 w 247"/>
                    <a:gd name="T39" fmla="*/ 53 h 78"/>
                    <a:gd name="T40" fmla="*/ 218 w 247"/>
                    <a:gd name="T41" fmla="*/ 50 h 78"/>
                    <a:gd name="T42" fmla="*/ 202 w 247"/>
                    <a:gd name="T43" fmla="*/ 48 h 78"/>
                    <a:gd name="T44" fmla="*/ 188 w 247"/>
                    <a:gd name="T45" fmla="*/ 45 h 78"/>
                    <a:gd name="T46" fmla="*/ 173 w 247"/>
                    <a:gd name="T47" fmla="*/ 40 h 78"/>
                    <a:gd name="T48" fmla="*/ 159 w 247"/>
                    <a:gd name="T49" fmla="*/ 37 h 78"/>
                    <a:gd name="T50" fmla="*/ 144 w 247"/>
                    <a:gd name="T51" fmla="*/ 34 h 78"/>
                    <a:gd name="T52" fmla="*/ 130 w 247"/>
                    <a:gd name="T53" fmla="*/ 30 h 78"/>
                    <a:gd name="T54" fmla="*/ 115 w 247"/>
                    <a:gd name="T55" fmla="*/ 27 h 78"/>
                    <a:gd name="T56" fmla="*/ 100 w 247"/>
                    <a:gd name="T57" fmla="*/ 23 h 78"/>
                    <a:gd name="T58" fmla="*/ 86 w 247"/>
                    <a:gd name="T59" fmla="*/ 18 h 78"/>
                    <a:gd name="T60" fmla="*/ 73 w 247"/>
                    <a:gd name="T61" fmla="*/ 16 h 78"/>
                    <a:gd name="T62" fmla="*/ 58 w 247"/>
                    <a:gd name="T63" fmla="*/ 11 h 78"/>
                    <a:gd name="T64" fmla="*/ 44 w 247"/>
                    <a:gd name="T65" fmla="*/ 7 h 78"/>
                    <a:gd name="T66" fmla="*/ 29 w 247"/>
                    <a:gd name="T67" fmla="*/ 4 h 78"/>
                    <a:gd name="T68" fmla="*/ 15 w 247"/>
                    <a:gd name="T69" fmla="*/ 0 h 78"/>
                    <a:gd name="T70" fmla="*/ 0 w 247"/>
                    <a:gd name="T71" fmla="*/ 16 h 78"/>
                    <a:gd name="T72" fmla="*/ 22 w 247"/>
                    <a:gd name="T73" fmla="*/ 5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7" h="78">
                      <a:moveTo>
                        <a:pt x="22" y="5"/>
                      </a:moveTo>
                      <a:lnTo>
                        <a:pt x="9" y="23"/>
                      </a:lnTo>
                      <a:lnTo>
                        <a:pt x="23" y="26"/>
                      </a:lnTo>
                      <a:lnTo>
                        <a:pt x="38" y="30"/>
                      </a:lnTo>
                      <a:lnTo>
                        <a:pt x="52" y="34"/>
                      </a:lnTo>
                      <a:lnTo>
                        <a:pt x="67" y="37"/>
                      </a:lnTo>
                      <a:lnTo>
                        <a:pt x="80" y="42"/>
                      </a:lnTo>
                      <a:lnTo>
                        <a:pt x="95" y="45"/>
                      </a:lnTo>
                      <a:lnTo>
                        <a:pt x="109" y="49"/>
                      </a:lnTo>
                      <a:lnTo>
                        <a:pt x="124" y="53"/>
                      </a:lnTo>
                      <a:lnTo>
                        <a:pt x="138" y="56"/>
                      </a:lnTo>
                      <a:lnTo>
                        <a:pt x="153" y="61"/>
                      </a:lnTo>
                      <a:lnTo>
                        <a:pt x="169" y="64"/>
                      </a:lnTo>
                      <a:lnTo>
                        <a:pt x="183" y="66"/>
                      </a:lnTo>
                      <a:lnTo>
                        <a:pt x="198" y="69"/>
                      </a:lnTo>
                      <a:lnTo>
                        <a:pt x="212" y="74"/>
                      </a:lnTo>
                      <a:lnTo>
                        <a:pt x="228" y="77"/>
                      </a:lnTo>
                      <a:lnTo>
                        <a:pt x="244" y="78"/>
                      </a:lnTo>
                      <a:lnTo>
                        <a:pt x="247" y="56"/>
                      </a:lnTo>
                      <a:lnTo>
                        <a:pt x="233" y="53"/>
                      </a:lnTo>
                      <a:lnTo>
                        <a:pt x="218" y="50"/>
                      </a:lnTo>
                      <a:lnTo>
                        <a:pt x="202" y="48"/>
                      </a:lnTo>
                      <a:lnTo>
                        <a:pt x="188" y="45"/>
                      </a:lnTo>
                      <a:lnTo>
                        <a:pt x="173" y="40"/>
                      </a:lnTo>
                      <a:lnTo>
                        <a:pt x="159" y="37"/>
                      </a:lnTo>
                      <a:lnTo>
                        <a:pt x="144" y="34"/>
                      </a:lnTo>
                      <a:lnTo>
                        <a:pt x="130" y="30"/>
                      </a:lnTo>
                      <a:lnTo>
                        <a:pt x="115" y="27"/>
                      </a:lnTo>
                      <a:lnTo>
                        <a:pt x="100" y="23"/>
                      </a:lnTo>
                      <a:lnTo>
                        <a:pt x="86" y="18"/>
                      </a:lnTo>
                      <a:lnTo>
                        <a:pt x="73" y="16"/>
                      </a:lnTo>
                      <a:lnTo>
                        <a:pt x="58" y="11"/>
                      </a:lnTo>
                      <a:lnTo>
                        <a:pt x="44" y="7"/>
                      </a:lnTo>
                      <a:lnTo>
                        <a:pt x="29" y="4"/>
                      </a:lnTo>
                      <a:lnTo>
                        <a:pt x="15" y="0"/>
                      </a:lnTo>
                      <a:lnTo>
                        <a:pt x="0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9" name="Freeform 156"/>
                <p:cNvSpPr>
                  <a:spLocks/>
                </p:cNvSpPr>
                <p:nvPr/>
              </p:nvSpPr>
              <p:spPr bwMode="auto">
                <a:xfrm>
                  <a:off x="4925" y="2530"/>
                  <a:ext cx="47" cy="65"/>
                </a:xfrm>
                <a:custGeom>
                  <a:avLst/>
                  <a:gdLst>
                    <a:gd name="T0" fmla="*/ 143 w 143"/>
                    <a:gd name="T1" fmla="*/ 195 h 195"/>
                    <a:gd name="T2" fmla="*/ 143 w 143"/>
                    <a:gd name="T3" fmla="*/ 181 h 195"/>
                    <a:gd name="T4" fmla="*/ 132 w 143"/>
                    <a:gd name="T5" fmla="*/ 169 h 195"/>
                    <a:gd name="T6" fmla="*/ 122 w 143"/>
                    <a:gd name="T7" fmla="*/ 156 h 195"/>
                    <a:gd name="T8" fmla="*/ 114 w 143"/>
                    <a:gd name="T9" fmla="*/ 146 h 195"/>
                    <a:gd name="T10" fmla="*/ 106 w 143"/>
                    <a:gd name="T11" fmla="*/ 134 h 195"/>
                    <a:gd name="T12" fmla="*/ 98 w 143"/>
                    <a:gd name="T13" fmla="*/ 123 h 195"/>
                    <a:gd name="T14" fmla="*/ 89 w 143"/>
                    <a:gd name="T15" fmla="*/ 111 h 195"/>
                    <a:gd name="T16" fmla="*/ 82 w 143"/>
                    <a:gd name="T17" fmla="*/ 101 h 195"/>
                    <a:gd name="T18" fmla="*/ 73 w 143"/>
                    <a:gd name="T19" fmla="*/ 89 h 195"/>
                    <a:gd name="T20" fmla="*/ 66 w 143"/>
                    <a:gd name="T21" fmla="*/ 79 h 195"/>
                    <a:gd name="T22" fmla="*/ 58 w 143"/>
                    <a:gd name="T23" fmla="*/ 66 h 195"/>
                    <a:gd name="T24" fmla="*/ 52 w 143"/>
                    <a:gd name="T25" fmla="*/ 56 h 195"/>
                    <a:gd name="T26" fmla="*/ 45 w 143"/>
                    <a:gd name="T27" fmla="*/ 44 h 195"/>
                    <a:gd name="T28" fmla="*/ 38 w 143"/>
                    <a:gd name="T29" fmla="*/ 34 h 195"/>
                    <a:gd name="T30" fmla="*/ 32 w 143"/>
                    <a:gd name="T31" fmla="*/ 24 h 195"/>
                    <a:gd name="T32" fmla="*/ 28 w 143"/>
                    <a:gd name="T33" fmla="*/ 12 h 195"/>
                    <a:gd name="T34" fmla="*/ 22 w 143"/>
                    <a:gd name="T35" fmla="*/ 0 h 195"/>
                    <a:gd name="T36" fmla="*/ 0 w 143"/>
                    <a:gd name="T37" fmla="*/ 11 h 195"/>
                    <a:gd name="T38" fmla="*/ 6 w 143"/>
                    <a:gd name="T39" fmla="*/ 24 h 195"/>
                    <a:gd name="T40" fmla="*/ 12 w 143"/>
                    <a:gd name="T41" fmla="*/ 34 h 195"/>
                    <a:gd name="T42" fmla="*/ 18 w 143"/>
                    <a:gd name="T43" fmla="*/ 45 h 195"/>
                    <a:gd name="T44" fmla="*/ 25 w 143"/>
                    <a:gd name="T45" fmla="*/ 57 h 195"/>
                    <a:gd name="T46" fmla="*/ 31 w 143"/>
                    <a:gd name="T47" fmla="*/ 69 h 195"/>
                    <a:gd name="T48" fmla="*/ 39 w 143"/>
                    <a:gd name="T49" fmla="*/ 79 h 195"/>
                    <a:gd name="T50" fmla="*/ 47 w 143"/>
                    <a:gd name="T51" fmla="*/ 91 h 195"/>
                    <a:gd name="T52" fmla="*/ 54 w 143"/>
                    <a:gd name="T53" fmla="*/ 102 h 195"/>
                    <a:gd name="T54" fmla="*/ 61 w 143"/>
                    <a:gd name="T55" fmla="*/ 114 h 195"/>
                    <a:gd name="T56" fmla="*/ 70 w 143"/>
                    <a:gd name="T57" fmla="*/ 125 h 195"/>
                    <a:gd name="T58" fmla="*/ 77 w 143"/>
                    <a:gd name="T59" fmla="*/ 137 h 195"/>
                    <a:gd name="T60" fmla="*/ 87 w 143"/>
                    <a:gd name="T61" fmla="*/ 149 h 195"/>
                    <a:gd name="T62" fmla="*/ 96 w 143"/>
                    <a:gd name="T63" fmla="*/ 159 h 195"/>
                    <a:gd name="T64" fmla="*/ 105 w 143"/>
                    <a:gd name="T65" fmla="*/ 171 h 195"/>
                    <a:gd name="T66" fmla="*/ 114 w 143"/>
                    <a:gd name="T67" fmla="*/ 184 h 195"/>
                    <a:gd name="T68" fmla="*/ 124 w 143"/>
                    <a:gd name="T69" fmla="*/ 195 h 195"/>
                    <a:gd name="T70" fmla="*/ 124 w 143"/>
                    <a:gd name="T71" fmla="*/ 179 h 195"/>
                    <a:gd name="T72" fmla="*/ 143 w 143"/>
                    <a:gd name="T73" fmla="*/ 19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3" h="195">
                      <a:moveTo>
                        <a:pt x="143" y="195"/>
                      </a:moveTo>
                      <a:lnTo>
                        <a:pt x="143" y="181"/>
                      </a:lnTo>
                      <a:lnTo>
                        <a:pt x="132" y="169"/>
                      </a:lnTo>
                      <a:lnTo>
                        <a:pt x="122" y="156"/>
                      </a:lnTo>
                      <a:lnTo>
                        <a:pt x="114" y="146"/>
                      </a:lnTo>
                      <a:lnTo>
                        <a:pt x="106" y="134"/>
                      </a:lnTo>
                      <a:lnTo>
                        <a:pt x="98" y="123"/>
                      </a:lnTo>
                      <a:lnTo>
                        <a:pt x="89" y="111"/>
                      </a:lnTo>
                      <a:lnTo>
                        <a:pt x="82" y="101"/>
                      </a:lnTo>
                      <a:lnTo>
                        <a:pt x="73" y="89"/>
                      </a:lnTo>
                      <a:lnTo>
                        <a:pt x="66" y="79"/>
                      </a:lnTo>
                      <a:lnTo>
                        <a:pt x="58" y="66"/>
                      </a:lnTo>
                      <a:lnTo>
                        <a:pt x="52" y="56"/>
                      </a:lnTo>
                      <a:lnTo>
                        <a:pt x="45" y="44"/>
                      </a:lnTo>
                      <a:lnTo>
                        <a:pt x="38" y="34"/>
                      </a:lnTo>
                      <a:lnTo>
                        <a:pt x="32" y="24"/>
                      </a:lnTo>
                      <a:lnTo>
                        <a:pt x="28" y="12"/>
                      </a:lnTo>
                      <a:lnTo>
                        <a:pt x="22" y="0"/>
                      </a:lnTo>
                      <a:lnTo>
                        <a:pt x="0" y="11"/>
                      </a:lnTo>
                      <a:lnTo>
                        <a:pt x="6" y="24"/>
                      </a:lnTo>
                      <a:lnTo>
                        <a:pt x="12" y="34"/>
                      </a:lnTo>
                      <a:lnTo>
                        <a:pt x="18" y="45"/>
                      </a:lnTo>
                      <a:lnTo>
                        <a:pt x="25" y="57"/>
                      </a:lnTo>
                      <a:lnTo>
                        <a:pt x="31" y="69"/>
                      </a:lnTo>
                      <a:lnTo>
                        <a:pt x="39" y="79"/>
                      </a:lnTo>
                      <a:lnTo>
                        <a:pt x="47" y="91"/>
                      </a:lnTo>
                      <a:lnTo>
                        <a:pt x="54" y="102"/>
                      </a:lnTo>
                      <a:lnTo>
                        <a:pt x="61" y="114"/>
                      </a:lnTo>
                      <a:lnTo>
                        <a:pt x="70" y="125"/>
                      </a:lnTo>
                      <a:lnTo>
                        <a:pt x="77" y="137"/>
                      </a:lnTo>
                      <a:lnTo>
                        <a:pt x="87" y="149"/>
                      </a:lnTo>
                      <a:lnTo>
                        <a:pt x="96" y="159"/>
                      </a:lnTo>
                      <a:lnTo>
                        <a:pt x="105" y="171"/>
                      </a:lnTo>
                      <a:lnTo>
                        <a:pt x="114" y="184"/>
                      </a:lnTo>
                      <a:lnTo>
                        <a:pt x="124" y="195"/>
                      </a:lnTo>
                      <a:lnTo>
                        <a:pt x="124" y="179"/>
                      </a:lnTo>
                      <a:lnTo>
                        <a:pt x="143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0" name="Freeform 157"/>
                <p:cNvSpPr>
                  <a:spLocks/>
                </p:cNvSpPr>
                <p:nvPr/>
              </p:nvSpPr>
              <p:spPr bwMode="auto">
                <a:xfrm>
                  <a:off x="4923" y="2589"/>
                  <a:ext cx="49" cy="35"/>
                </a:xfrm>
                <a:custGeom>
                  <a:avLst/>
                  <a:gdLst>
                    <a:gd name="T0" fmla="*/ 22 w 149"/>
                    <a:gd name="T1" fmla="*/ 92 h 104"/>
                    <a:gd name="T2" fmla="*/ 16 w 149"/>
                    <a:gd name="T3" fmla="*/ 104 h 104"/>
                    <a:gd name="T4" fmla="*/ 24 w 149"/>
                    <a:gd name="T5" fmla="*/ 101 h 104"/>
                    <a:gd name="T6" fmla="*/ 32 w 149"/>
                    <a:gd name="T7" fmla="*/ 98 h 104"/>
                    <a:gd name="T8" fmla="*/ 40 w 149"/>
                    <a:gd name="T9" fmla="*/ 93 h 104"/>
                    <a:gd name="T10" fmla="*/ 48 w 149"/>
                    <a:gd name="T11" fmla="*/ 89 h 104"/>
                    <a:gd name="T12" fmla="*/ 57 w 149"/>
                    <a:gd name="T13" fmla="*/ 85 h 104"/>
                    <a:gd name="T14" fmla="*/ 66 w 149"/>
                    <a:gd name="T15" fmla="*/ 80 h 104"/>
                    <a:gd name="T16" fmla="*/ 74 w 149"/>
                    <a:gd name="T17" fmla="*/ 76 h 104"/>
                    <a:gd name="T18" fmla="*/ 83 w 149"/>
                    <a:gd name="T19" fmla="*/ 69 h 104"/>
                    <a:gd name="T20" fmla="*/ 92 w 149"/>
                    <a:gd name="T21" fmla="*/ 63 h 104"/>
                    <a:gd name="T22" fmla="*/ 101 w 149"/>
                    <a:gd name="T23" fmla="*/ 58 h 104"/>
                    <a:gd name="T24" fmla="*/ 109 w 149"/>
                    <a:gd name="T25" fmla="*/ 51 h 104"/>
                    <a:gd name="T26" fmla="*/ 118 w 149"/>
                    <a:gd name="T27" fmla="*/ 45 h 104"/>
                    <a:gd name="T28" fmla="*/ 125 w 149"/>
                    <a:gd name="T29" fmla="*/ 38 h 104"/>
                    <a:gd name="T30" fmla="*/ 134 w 149"/>
                    <a:gd name="T31" fmla="*/ 31 h 104"/>
                    <a:gd name="T32" fmla="*/ 141 w 149"/>
                    <a:gd name="T33" fmla="*/ 24 h 104"/>
                    <a:gd name="T34" fmla="*/ 149 w 149"/>
                    <a:gd name="T35" fmla="*/ 16 h 104"/>
                    <a:gd name="T36" fmla="*/ 130 w 149"/>
                    <a:gd name="T37" fmla="*/ 0 h 104"/>
                    <a:gd name="T38" fmla="*/ 124 w 149"/>
                    <a:gd name="T39" fmla="*/ 8 h 104"/>
                    <a:gd name="T40" fmla="*/ 118 w 149"/>
                    <a:gd name="T41" fmla="*/ 15 h 104"/>
                    <a:gd name="T42" fmla="*/ 111 w 149"/>
                    <a:gd name="T43" fmla="*/ 21 h 104"/>
                    <a:gd name="T44" fmla="*/ 104 w 149"/>
                    <a:gd name="T45" fmla="*/ 26 h 104"/>
                    <a:gd name="T46" fmla="*/ 95 w 149"/>
                    <a:gd name="T47" fmla="*/ 34 h 104"/>
                    <a:gd name="T48" fmla="*/ 88 w 149"/>
                    <a:gd name="T49" fmla="*/ 38 h 104"/>
                    <a:gd name="T50" fmla="*/ 79 w 149"/>
                    <a:gd name="T51" fmla="*/ 44 h 104"/>
                    <a:gd name="T52" fmla="*/ 72 w 149"/>
                    <a:gd name="T53" fmla="*/ 50 h 104"/>
                    <a:gd name="T54" fmla="*/ 63 w 149"/>
                    <a:gd name="T55" fmla="*/ 54 h 104"/>
                    <a:gd name="T56" fmla="*/ 54 w 149"/>
                    <a:gd name="T57" fmla="*/ 60 h 104"/>
                    <a:gd name="T58" fmla="*/ 47 w 149"/>
                    <a:gd name="T59" fmla="*/ 64 h 104"/>
                    <a:gd name="T60" fmla="*/ 38 w 149"/>
                    <a:gd name="T61" fmla="*/ 69 h 104"/>
                    <a:gd name="T62" fmla="*/ 29 w 149"/>
                    <a:gd name="T63" fmla="*/ 72 h 104"/>
                    <a:gd name="T64" fmla="*/ 22 w 149"/>
                    <a:gd name="T65" fmla="*/ 76 h 104"/>
                    <a:gd name="T66" fmla="*/ 15 w 149"/>
                    <a:gd name="T67" fmla="*/ 79 h 104"/>
                    <a:gd name="T68" fmla="*/ 6 w 149"/>
                    <a:gd name="T69" fmla="*/ 83 h 104"/>
                    <a:gd name="T70" fmla="*/ 0 w 149"/>
                    <a:gd name="T71" fmla="*/ 96 h 104"/>
                    <a:gd name="T72" fmla="*/ 22 w 149"/>
                    <a:gd name="T73" fmla="*/ 9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9" h="104">
                      <a:moveTo>
                        <a:pt x="22" y="92"/>
                      </a:moveTo>
                      <a:lnTo>
                        <a:pt x="16" y="104"/>
                      </a:lnTo>
                      <a:lnTo>
                        <a:pt x="24" y="101"/>
                      </a:lnTo>
                      <a:lnTo>
                        <a:pt x="32" y="98"/>
                      </a:lnTo>
                      <a:lnTo>
                        <a:pt x="40" y="93"/>
                      </a:lnTo>
                      <a:lnTo>
                        <a:pt x="48" y="89"/>
                      </a:lnTo>
                      <a:lnTo>
                        <a:pt x="57" y="85"/>
                      </a:lnTo>
                      <a:lnTo>
                        <a:pt x="66" y="80"/>
                      </a:lnTo>
                      <a:lnTo>
                        <a:pt x="74" y="76"/>
                      </a:lnTo>
                      <a:lnTo>
                        <a:pt x="83" y="69"/>
                      </a:lnTo>
                      <a:lnTo>
                        <a:pt x="92" y="63"/>
                      </a:lnTo>
                      <a:lnTo>
                        <a:pt x="101" y="58"/>
                      </a:lnTo>
                      <a:lnTo>
                        <a:pt x="109" y="51"/>
                      </a:lnTo>
                      <a:lnTo>
                        <a:pt x="118" y="45"/>
                      </a:lnTo>
                      <a:lnTo>
                        <a:pt x="125" y="38"/>
                      </a:lnTo>
                      <a:lnTo>
                        <a:pt x="134" y="31"/>
                      </a:lnTo>
                      <a:lnTo>
                        <a:pt x="141" y="24"/>
                      </a:lnTo>
                      <a:lnTo>
                        <a:pt x="149" y="16"/>
                      </a:lnTo>
                      <a:lnTo>
                        <a:pt x="130" y="0"/>
                      </a:lnTo>
                      <a:lnTo>
                        <a:pt x="124" y="8"/>
                      </a:lnTo>
                      <a:lnTo>
                        <a:pt x="118" y="15"/>
                      </a:lnTo>
                      <a:lnTo>
                        <a:pt x="111" y="21"/>
                      </a:lnTo>
                      <a:lnTo>
                        <a:pt x="104" y="26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79" y="44"/>
                      </a:lnTo>
                      <a:lnTo>
                        <a:pt x="72" y="50"/>
                      </a:lnTo>
                      <a:lnTo>
                        <a:pt x="63" y="54"/>
                      </a:lnTo>
                      <a:lnTo>
                        <a:pt x="54" y="60"/>
                      </a:lnTo>
                      <a:lnTo>
                        <a:pt x="47" y="64"/>
                      </a:lnTo>
                      <a:lnTo>
                        <a:pt x="38" y="69"/>
                      </a:lnTo>
                      <a:lnTo>
                        <a:pt x="29" y="72"/>
                      </a:lnTo>
                      <a:lnTo>
                        <a:pt x="22" y="76"/>
                      </a:lnTo>
                      <a:lnTo>
                        <a:pt x="15" y="79"/>
                      </a:lnTo>
                      <a:lnTo>
                        <a:pt x="6" y="83"/>
                      </a:lnTo>
                      <a:lnTo>
                        <a:pt x="0" y="96"/>
                      </a:lnTo>
                      <a:lnTo>
                        <a:pt x="22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1" name="Freeform 158"/>
                <p:cNvSpPr>
                  <a:spLocks/>
                </p:cNvSpPr>
                <p:nvPr/>
              </p:nvSpPr>
              <p:spPr bwMode="auto">
                <a:xfrm>
                  <a:off x="4923" y="2620"/>
                  <a:ext cx="40" cy="44"/>
                </a:xfrm>
                <a:custGeom>
                  <a:avLst/>
                  <a:gdLst>
                    <a:gd name="T0" fmla="*/ 121 w 121"/>
                    <a:gd name="T1" fmla="*/ 110 h 131"/>
                    <a:gd name="T2" fmla="*/ 111 w 121"/>
                    <a:gd name="T3" fmla="*/ 106 h 131"/>
                    <a:gd name="T4" fmla="*/ 101 w 121"/>
                    <a:gd name="T5" fmla="*/ 100 h 131"/>
                    <a:gd name="T6" fmla="*/ 92 w 121"/>
                    <a:gd name="T7" fmla="*/ 94 h 131"/>
                    <a:gd name="T8" fmla="*/ 83 w 121"/>
                    <a:gd name="T9" fmla="*/ 89 h 131"/>
                    <a:gd name="T10" fmla="*/ 76 w 121"/>
                    <a:gd name="T11" fmla="*/ 84 h 131"/>
                    <a:gd name="T12" fmla="*/ 69 w 121"/>
                    <a:gd name="T13" fmla="*/ 78 h 131"/>
                    <a:gd name="T14" fmla="*/ 61 w 121"/>
                    <a:gd name="T15" fmla="*/ 71 h 131"/>
                    <a:gd name="T16" fmla="*/ 54 w 121"/>
                    <a:gd name="T17" fmla="*/ 65 h 131"/>
                    <a:gd name="T18" fmla="*/ 48 w 121"/>
                    <a:gd name="T19" fmla="*/ 58 h 131"/>
                    <a:gd name="T20" fmla="*/ 44 w 121"/>
                    <a:gd name="T21" fmla="*/ 52 h 131"/>
                    <a:gd name="T22" fmla="*/ 40 w 121"/>
                    <a:gd name="T23" fmla="*/ 44 h 131"/>
                    <a:gd name="T24" fmla="*/ 35 w 121"/>
                    <a:gd name="T25" fmla="*/ 36 h 131"/>
                    <a:gd name="T26" fmla="*/ 31 w 121"/>
                    <a:gd name="T27" fmla="*/ 29 h 131"/>
                    <a:gd name="T28" fmla="*/ 28 w 121"/>
                    <a:gd name="T29" fmla="*/ 19 h 131"/>
                    <a:gd name="T30" fmla="*/ 25 w 121"/>
                    <a:gd name="T31" fmla="*/ 9 h 131"/>
                    <a:gd name="T32" fmla="*/ 22 w 121"/>
                    <a:gd name="T33" fmla="*/ 0 h 131"/>
                    <a:gd name="T34" fmla="*/ 0 w 121"/>
                    <a:gd name="T35" fmla="*/ 4 h 131"/>
                    <a:gd name="T36" fmla="*/ 3 w 121"/>
                    <a:gd name="T37" fmla="*/ 16 h 131"/>
                    <a:gd name="T38" fmla="*/ 6 w 121"/>
                    <a:gd name="T39" fmla="*/ 26 h 131"/>
                    <a:gd name="T40" fmla="*/ 10 w 121"/>
                    <a:gd name="T41" fmla="*/ 36 h 131"/>
                    <a:gd name="T42" fmla="*/ 13 w 121"/>
                    <a:gd name="T43" fmla="*/ 46 h 131"/>
                    <a:gd name="T44" fmla="*/ 19 w 121"/>
                    <a:gd name="T45" fmla="*/ 55 h 131"/>
                    <a:gd name="T46" fmla="*/ 25 w 121"/>
                    <a:gd name="T47" fmla="*/ 65 h 131"/>
                    <a:gd name="T48" fmla="*/ 31 w 121"/>
                    <a:gd name="T49" fmla="*/ 73 h 131"/>
                    <a:gd name="T50" fmla="*/ 38 w 121"/>
                    <a:gd name="T51" fmla="*/ 81 h 131"/>
                    <a:gd name="T52" fmla="*/ 45 w 121"/>
                    <a:gd name="T53" fmla="*/ 89 h 131"/>
                    <a:gd name="T54" fmla="*/ 53 w 121"/>
                    <a:gd name="T55" fmla="*/ 96 h 131"/>
                    <a:gd name="T56" fmla="*/ 61 w 121"/>
                    <a:gd name="T57" fmla="*/ 103 h 131"/>
                    <a:gd name="T58" fmla="*/ 70 w 121"/>
                    <a:gd name="T59" fmla="*/ 109 h 131"/>
                    <a:gd name="T60" fmla="*/ 80 w 121"/>
                    <a:gd name="T61" fmla="*/ 115 h 131"/>
                    <a:gd name="T62" fmla="*/ 89 w 121"/>
                    <a:gd name="T63" fmla="*/ 121 h 131"/>
                    <a:gd name="T64" fmla="*/ 99 w 121"/>
                    <a:gd name="T65" fmla="*/ 126 h 131"/>
                    <a:gd name="T66" fmla="*/ 111 w 121"/>
                    <a:gd name="T67" fmla="*/ 131 h 131"/>
                    <a:gd name="T68" fmla="*/ 121 w 121"/>
                    <a:gd name="T69" fmla="*/ 1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1" h="131">
                      <a:moveTo>
                        <a:pt x="121" y="110"/>
                      </a:moveTo>
                      <a:lnTo>
                        <a:pt x="111" y="106"/>
                      </a:lnTo>
                      <a:lnTo>
                        <a:pt x="101" y="100"/>
                      </a:lnTo>
                      <a:lnTo>
                        <a:pt x="92" y="94"/>
                      </a:lnTo>
                      <a:lnTo>
                        <a:pt x="83" y="89"/>
                      </a:lnTo>
                      <a:lnTo>
                        <a:pt x="76" y="84"/>
                      </a:lnTo>
                      <a:lnTo>
                        <a:pt x="69" y="78"/>
                      </a:lnTo>
                      <a:lnTo>
                        <a:pt x="61" y="71"/>
                      </a:lnTo>
                      <a:lnTo>
                        <a:pt x="54" y="65"/>
                      </a:lnTo>
                      <a:lnTo>
                        <a:pt x="48" y="58"/>
                      </a:lnTo>
                      <a:lnTo>
                        <a:pt x="44" y="52"/>
                      </a:lnTo>
                      <a:lnTo>
                        <a:pt x="40" y="44"/>
                      </a:lnTo>
                      <a:lnTo>
                        <a:pt x="35" y="36"/>
                      </a:lnTo>
                      <a:lnTo>
                        <a:pt x="31" y="29"/>
                      </a:lnTo>
                      <a:lnTo>
                        <a:pt x="28" y="19"/>
                      </a:lnTo>
                      <a:lnTo>
                        <a:pt x="25" y="9"/>
                      </a:ln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" y="16"/>
                      </a:lnTo>
                      <a:lnTo>
                        <a:pt x="6" y="26"/>
                      </a:lnTo>
                      <a:lnTo>
                        <a:pt x="10" y="36"/>
                      </a:lnTo>
                      <a:lnTo>
                        <a:pt x="13" y="46"/>
                      </a:lnTo>
                      <a:lnTo>
                        <a:pt x="19" y="55"/>
                      </a:lnTo>
                      <a:lnTo>
                        <a:pt x="25" y="65"/>
                      </a:lnTo>
                      <a:lnTo>
                        <a:pt x="31" y="73"/>
                      </a:lnTo>
                      <a:lnTo>
                        <a:pt x="38" y="81"/>
                      </a:lnTo>
                      <a:lnTo>
                        <a:pt x="45" y="89"/>
                      </a:lnTo>
                      <a:lnTo>
                        <a:pt x="53" y="96"/>
                      </a:lnTo>
                      <a:lnTo>
                        <a:pt x="61" y="103"/>
                      </a:lnTo>
                      <a:lnTo>
                        <a:pt x="70" y="109"/>
                      </a:lnTo>
                      <a:lnTo>
                        <a:pt x="80" y="115"/>
                      </a:lnTo>
                      <a:lnTo>
                        <a:pt x="89" y="121"/>
                      </a:lnTo>
                      <a:lnTo>
                        <a:pt x="99" y="126"/>
                      </a:lnTo>
                      <a:lnTo>
                        <a:pt x="111" y="131"/>
                      </a:lnTo>
                      <a:lnTo>
                        <a:pt x="121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2" name="Freeform 159"/>
                <p:cNvSpPr>
                  <a:spLocks/>
                </p:cNvSpPr>
                <p:nvPr/>
              </p:nvSpPr>
              <p:spPr bwMode="auto">
                <a:xfrm>
                  <a:off x="4960" y="2657"/>
                  <a:ext cx="36" cy="11"/>
                </a:xfrm>
                <a:custGeom>
                  <a:avLst/>
                  <a:gdLst>
                    <a:gd name="T0" fmla="*/ 107 w 110"/>
                    <a:gd name="T1" fmla="*/ 11 h 35"/>
                    <a:gd name="T2" fmla="*/ 102 w 110"/>
                    <a:gd name="T3" fmla="*/ 12 h 35"/>
                    <a:gd name="T4" fmla="*/ 96 w 110"/>
                    <a:gd name="T5" fmla="*/ 12 h 35"/>
                    <a:gd name="T6" fmla="*/ 90 w 110"/>
                    <a:gd name="T7" fmla="*/ 12 h 35"/>
                    <a:gd name="T8" fmla="*/ 77 w 110"/>
                    <a:gd name="T9" fmla="*/ 12 h 35"/>
                    <a:gd name="T10" fmla="*/ 71 w 110"/>
                    <a:gd name="T11" fmla="*/ 14 h 35"/>
                    <a:gd name="T12" fmla="*/ 65 w 110"/>
                    <a:gd name="T13" fmla="*/ 12 h 35"/>
                    <a:gd name="T14" fmla="*/ 59 w 110"/>
                    <a:gd name="T15" fmla="*/ 12 h 35"/>
                    <a:gd name="T16" fmla="*/ 54 w 110"/>
                    <a:gd name="T17" fmla="*/ 12 h 35"/>
                    <a:gd name="T18" fmla="*/ 48 w 110"/>
                    <a:gd name="T19" fmla="*/ 12 h 35"/>
                    <a:gd name="T20" fmla="*/ 41 w 110"/>
                    <a:gd name="T21" fmla="*/ 9 h 35"/>
                    <a:gd name="T22" fmla="*/ 35 w 110"/>
                    <a:gd name="T23" fmla="*/ 8 h 35"/>
                    <a:gd name="T24" fmla="*/ 29 w 110"/>
                    <a:gd name="T25" fmla="*/ 6 h 35"/>
                    <a:gd name="T26" fmla="*/ 23 w 110"/>
                    <a:gd name="T27" fmla="*/ 5 h 35"/>
                    <a:gd name="T28" fmla="*/ 16 w 110"/>
                    <a:gd name="T29" fmla="*/ 2 h 35"/>
                    <a:gd name="T30" fmla="*/ 10 w 110"/>
                    <a:gd name="T31" fmla="*/ 0 h 35"/>
                    <a:gd name="T32" fmla="*/ 0 w 110"/>
                    <a:gd name="T33" fmla="*/ 21 h 35"/>
                    <a:gd name="T34" fmla="*/ 7 w 110"/>
                    <a:gd name="T35" fmla="*/ 24 h 35"/>
                    <a:gd name="T36" fmla="*/ 16 w 110"/>
                    <a:gd name="T37" fmla="*/ 27 h 35"/>
                    <a:gd name="T38" fmla="*/ 23 w 110"/>
                    <a:gd name="T39" fmla="*/ 30 h 35"/>
                    <a:gd name="T40" fmla="*/ 30 w 110"/>
                    <a:gd name="T41" fmla="*/ 31 h 35"/>
                    <a:gd name="T42" fmla="*/ 36 w 110"/>
                    <a:gd name="T43" fmla="*/ 32 h 35"/>
                    <a:gd name="T44" fmla="*/ 43 w 110"/>
                    <a:gd name="T45" fmla="*/ 34 h 35"/>
                    <a:gd name="T46" fmla="*/ 51 w 110"/>
                    <a:gd name="T47" fmla="*/ 35 h 35"/>
                    <a:gd name="T48" fmla="*/ 58 w 110"/>
                    <a:gd name="T49" fmla="*/ 35 h 35"/>
                    <a:gd name="T50" fmla="*/ 64 w 110"/>
                    <a:gd name="T51" fmla="*/ 35 h 35"/>
                    <a:gd name="T52" fmla="*/ 71 w 110"/>
                    <a:gd name="T53" fmla="*/ 35 h 35"/>
                    <a:gd name="T54" fmla="*/ 78 w 110"/>
                    <a:gd name="T55" fmla="*/ 35 h 35"/>
                    <a:gd name="T56" fmla="*/ 91 w 110"/>
                    <a:gd name="T57" fmla="*/ 35 h 35"/>
                    <a:gd name="T58" fmla="*/ 97 w 110"/>
                    <a:gd name="T59" fmla="*/ 35 h 35"/>
                    <a:gd name="T60" fmla="*/ 105 w 110"/>
                    <a:gd name="T61" fmla="*/ 34 h 35"/>
                    <a:gd name="T62" fmla="*/ 110 w 110"/>
                    <a:gd name="T63" fmla="*/ 34 h 35"/>
                    <a:gd name="T64" fmla="*/ 107 w 110"/>
                    <a:gd name="T65" fmla="*/ 1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0" h="35">
                      <a:moveTo>
                        <a:pt x="107" y="11"/>
                      </a:moveTo>
                      <a:lnTo>
                        <a:pt x="102" y="12"/>
                      </a:lnTo>
                      <a:lnTo>
                        <a:pt x="96" y="12"/>
                      </a:lnTo>
                      <a:lnTo>
                        <a:pt x="90" y="12"/>
                      </a:lnTo>
                      <a:lnTo>
                        <a:pt x="77" y="12"/>
                      </a:lnTo>
                      <a:lnTo>
                        <a:pt x="71" y="14"/>
                      </a:lnTo>
                      <a:lnTo>
                        <a:pt x="65" y="12"/>
                      </a:lnTo>
                      <a:lnTo>
                        <a:pt x="59" y="12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41" y="9"/>
                      </a:lnTo>
                      <a:lnTo>
                        <a:pt x="35" y="8"/>
                      </a:lnTo>
                      <a:lnTo>
                        <a:pt x="29" y="6"/>
                      </a:lnTo>
                      <a:lnTo>
                        <a:pt x="23" y="5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0" y="21"/>
                      </a:lnTo>
                      <a:lnTo>
                        <a:pt x="7" y="24"/>
                      </a:lnTo>
                      <a:lnTo>
                        <a:pt x="16" y="27"/>
                      </a:lnTo>
                      <a:lnTo>
                        <a:pt x="23" y="30"/>
                      </a:lnTo>
                      <a:lnTo>
                        <a:pt x="30" y="31"/>
                      </a:lnTo>
                      <a:lnTo>
                        <a:pt x="36" y="32"/>
                      </a:lnTo>
                      <a:lnTo>
                        <a:pt x="43" y="34"/>
                      </a:lnTo>
                      <a:lnTo>
                        <a:pt x="51" y="35"/>
                      </a:lnTo>
                      <a:lnTo>
                        <a:pt x="58" y="35"/>
                      </a:lnTo>
                      <a:lnTo>
                        <a:pt x="64" y="35"/>
                      </a:lnTo>
                      <a:lnTo>
                        <a:pt x="71" y="35"/>
                      </a:lnTo>
                      <a:lnTo>
                        <a:pt x="78" y="35"/>
                      </a:lnTo>
                      <a:lnTo>
                        <a:pt x="91" y="35"/>
                      </a:lnTo>
                      <a:lnTo>
                        <a:pt x="97" y="35"/>
                      </a:lnTo>
                      <a:lnTo>
                        <a:pt x="105" y="34"/>
                      </a:lnTo>
                      <a:lnTo>
                        <a:pt x="110" y="34"/>
                      </a:lnTo>
                      <a:lnTo>
                        <a:pt x="10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3" name="Freeform 160"/>
                <p:cNvSpPr>
                  <a:spLocks/>
                </p:cNvSpPr>
                <p:nvPr/>
              </p:nvSpPr>
              <p:spPr bwMode="auto">
                <a:xfrm>
                  <a:off x="4995" y="2651"/>
                  <a:ext cx="35" cy="17"/>
                </a:xfrm>
                <a:custGeom>
                  <a:avLst/>
                  <a:gdLst>
                    <a:gd name="T0" fmla="*/ 104 w 104"/>
                    <a:gd name="T1" fmla="*/ 0 h 50"/>
                    <a:gd name="T2" fmla="*/ 96 w 104"/>
                    <a:gd name="T3" fmla="*/ 0 h 50"/>
                    <a:gd name="T4" fmla="*/ 89 w 104"/>
                    <a:gd name="T5" fmla="*/ 2 h 50"/>
                    <a:gd name="T6" fmla="*/ 82 w 104"/>
                    <a:gd name="T7" fmla="*/ 2 h 50"/>
                    <a:gd name="T8" fmla="*/ 75 w 104"/>
                    <a:gd name="T9" fmla="*/ 5 h 50"/>
                    <a:gd name="T10" fmla="*/ 69 w 104"/>
                    <a:gd name="T11" fmla="*/ 6 h 50"/>
                    <a:gd name="T12" fmla="*/ 63 w 104"/>
                    <a:gd name="T13" fmla="*/ 8 h 50"/>
                    <a:gd name="T14" fmla="*/ 56 w 104"/>
                    <a:gd name="T15" fmla="*/ 11 h 50"/>
                    <a:gd name="T16" fmla="*/ 50 w 104"/>
                    <a:gd name="T17" fmla="*/ 14 h 50"/>
                    <a:gd name="T18" fmla="*/ 43 w 104"/>
                    <a:gd name="T19" fmla="*/ 15 h 50"/>
                    <a:gd name="T20" fmla="*/ 37 w 104"/>
                    <a:gd name="T21" fmla="*/ 18 h 50"/>
                    <a:gd name="T22" fmla="*/ 31 w 104"/>
                    <a:gd name="T23" fmla="*/ 19 h 50"/>
                    <a:gd name="T24" fmla="*/ 25 w 104"/>
                    <a:gd name="T25" fmla="*/ 22 h 50"/>
                    <a:gd name="T26" fmla="*/ 19 w 104"/>
                    <a:gd name="T27" fmla="*/ 22 h 50"/>
                    <a:gd name="T28" fmla="*/ 14 w 104"/>
                    <a:gd name="T29" fmla="*/ 24 h 50"/>
                    <a:gd name="T30" fmla="*/ 8 w 104"/>
                    <a:gd name="T31" fmla="*/ 25 h 50"/>
                    <a:gd name="T32" fmla="*/ 0 w 104"/>
                    <a:gd name="T33" fmla="*/ 27 h 50"/>
                    <a:gd name="T34" fmla="*/ 3 w 104"/>
                    <a:gd name="T35" fmla="*/ 50 h 50"/>
                    <a:gd name="T36" fmla="*/ 11 w 104"/>
                    <a:gd name="T37" fmla="*/ 48 h 50"/>
                    <a:gd name="T38" fmla="*/ 18 w 104"/>
                    <a:gd name="T39" fmla="*/ 47 h 50"/>
                    <a:gd name="T40" fmla="*/ 24 w 104"/>
                    <a:gd name="T41" fmla="*/ 46 h 50"/>
                    <a:gd name="T42" fmla="*/ 32 w 104"/>
                    <a:gd name="T43" fmla="*/ 44 h 50"/>
                    <a:gd name="T44" fmla="*/ 38 w 104"/>
                    <a:gd name="T45" fmla="*/ 41 h 50"/>
                    <a:gd name="T46" fmla="*/ 44 w 104"/>
                    <a:gd name="T47" fmla="*/ 38 h 50"/>
                    <a:gd name="T48" fmla="*/ 51 w 104"/>
                    <a:gd name="T49" fmla="*/ 37 h 50"/>
                    <a:gd name="T50" fmla="*/ 57 w 104"/>
                    <a:gd name="T51" fmla="*/ 34 h 50"/>
                    <a:gd name="T52" fmla="*/ 63 w 104"/>
                    <a:gd name="T53" fmla="*/ 32 h 50"/>
                    <a:gd name="T54" fmla="*/ 69 w 104"/>
                    <a:gd name="T55" fmla="*/ 31 h 50"/>
                    <a:gd name="T56" fmla="*/ 75 w 104"/>
                    <a:gd name="T57" fmla="*/ 30 h 50"/>
                    <a:gd name="T58" fmla="*/ 82 w 104"/>
                    <a:gd name="T59" fmla="*/ 28 h 50"/>
                    <a:gd name="T60" fmla="*/ 86 w 104"/>
                    <a:gd name="T61" fmla="*/ 25 h 50"/>
                    <a:gd name="T62" fmla="*/ 93 w 104"/>
                    <a:gd name="T63" fmla="*/ 25 h 50"/>
                    <a:gd name="T64" fmla="*/ 98 w 104"/>
                    <a:gd name="T65" fmla="*/ 24 h 50"/>
                    <a:gd name="T66" fmla="*/ 104 w 104"/>
                    <a:gd name="T67" fmla="*/ 24 h 50"/>
                    <a:gd name="T68" fmla="*/ 104 w 104"/>
                    <a:gd name="T6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4" h="50">
                      <a:moveTo>
                        <a:pt x="104" y="0"/>
                      </a:moveTo>
                      <a:lnTo>
                        <a:pt x="96" y="0"/>
                      </a:lnTo>
                      <a:lnTo>
                        <a:pt x="89" y="2"/>
                      </a:lnTo>
                      <a:lnTo>
                        <a:pt x="82" y="2"/>
                      </a:lnTo>
                      <a:lnTo>
                        <a:pt x="75" y="5"/>
                      </a:lnTo>
                      <a:lnTo>
                        <a:pt x="69" y="6"/>
                      </a:lnTo>
                      <a:lnTo>
                        <a:pt x="63" y="8"/>
                      </a:lnTo>
                      <a:lnTo>
                        <a:pt x="56" y="11"/>
                      </a:lnTo>
                      <a:lnTo>
                        <a:pt x="50" y="14"/>
                      </a:lnTo>
                      <a:lnTo>
                        <a:pt x="43" y="15"/>
                      </a:lnTo>
                      <a:lnTo>
                        <a:pt x="37" y="18"/>
                      </a:lnTo>
                      <a:lnTo>
                        <a:pt x="31" y="19"/>
                      </a:lnTo>
                      <a:lnTo>
                        <a:pt x="25" y="22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8" y="25"/>
                      </a:lnTo>
                      <a:lnTo>
                        <a:pt x="0" y="27"/>
                      </a:lnTo>
                      <a:lnTo>
                        <a:pt x="3" y="50"/>
                      </a:lnTo>
                      <a:lnTo>
                        <a:pt x="11" y="48"/>
                      </a:lnTo>
                      <a:lnTo>
                        <a:pt x="18" y="47"/>
                      </a:lnTo>
                      <a:lnTo>
                        <a:pt x="24" y="46"/>
                      </a:lnTo>
                      <a:lnTo>
                        <a:pt x="32" y="44"/>
                      </a:lnTo>
                      <a:lnTo>
                        <a:pt x="38" y="41"/>
                      </a:lnTo>
                      <a:lnTo>
                        <a:pt x="44" y="38"/>
                      </a:lnTo>
                      <a:lnTo>
                        <a:pt x="51" y="37"/>
                      </a:lnTo>
                      <a:lnTo>
                        <a:pt x="57" y="34"/>
                      </a:lnTo>
                      <a:lnTo>
                        <a:pt x="63" y="32"/>
                      </a:lnTo>
                      <a:lnTo>
                        <a:pt x="69" y="31"/>
                      </a:lnTo>
                      <a:lnTo>
                        <a:pt x="75" y="30"/>
                      </a:lnTo>
                      <a:lnTo>
                        <a:pt x="82" y="28"/>
                      </a:lnTo>
                      <a:lnTo>
                        <a:pt x="86" y="25"/>
                      </a:lnTo>
                      <a:lnTo>
                        <a:pt x="93" y="25"/>
                      </a:lnTo>
                      <a:lnTo>
                        <a:pt x="98" y="24"/>
                      </a:lnTo>
                      <a:lnTo>
                        <a:pt x="104" y="24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4" name="Freeform 161"/>
                <p:cNvSpPr>
                  <a:spLocks/>
                </p:cNvSpPr>
                <p:nvPr/>
              </p:nvSpPr>
              <p:spPr bwMode="auto">
                <a:xfrm>
                  <a:off x="5030" y="2651"/>
                  <a:ext cx="28" cy="24"/>
                </a:xfrm>
                <a:custGeom>
                  <a:avLst/>
                  <a:gdLst>
                    <a:gd name="T0" fmla="*/ 75 w 84"/>
                    <a:gd name="T1" fmla="*/ 72 h 72"/>
                    <a:gd name="T2" fmla="*/ 84 w 84"/>
                    <a:gd name="T3" fmla="*/ 54 h 72"/>
                    <a:gd name="T4" fmla="*/ 77 w 84"/>
                    <a:gd name="T5" fmla="*/ 43 h 72"/>
                    <a:gd name="T6" fmla="*/ 67 w 84"/>
                    <a:gd name="T7" fmla="*/ 32 h 72"/>
                    <a:gd name="T8" fmla="*/ 58 w 84"/>
                    <a:gd name="T9" fmla="*/ 24 h 72"/>
                    <a:gd name="T10" fmla="*/ 48 w 84"/>
                    <a:gd name="T11" fmla="*/ 16 h 72"/>
                    <a:gd name="T12" fmla="*/ 36 w 84"/>
                    <a:gd name="T13" fmla="*/ 9 h 72"/>
                    <a:gd name="T14" fmla="*/ 24 w 84"/>
                    <a:gd name="T15" fmla="*/ 5 h 72"/>
                    <a:gd name="T16" fmla="*/ 13 w 84"/>
                    <a:gd name="T17" fmla="*/ 2 h 72"/>
                    <a:gd name="T18" fmla="*/ 0 w 84"/>
                    <a:gd name="T19" fmla="*/ 0 h 72"/>
                    <a:gd name="T20" fmla="*/ 0 w 84"/>
                    <a:gd name="T21" fmla="*/ 24 h 72"/>
                    <a:gd name="T22" fmla="*/ 8 w 84"/>
                    <a:gd name="T23" fmla="*/ 25 h 72"/>
                    <a:gd name="T24" fmla="*/ 17 w 84"/>
                    <a:gd name="T25" fmla="*/ 28 h 72"/>
                    <a:gd name="T26" fmla="*/ 27 w 84"/>
                    <a:gd name="T27" fmla="*/ 31 h 72"/>
                    <a:gd name="T28" fmla="*/ 35 w 84"/>
                    <a:gd name="T29" fmla="*/ 35 h 72"/>
                    <a:gd name="T30" fmla="*/ 43 w 84"/>
                    <a:gd name="T31" fmla="*/ 41 h 72"/>
                    <a:gd name="T32" fmla="*/ 51 w 84"/>
                    <a:gd name="T33" fmla="*/ 48 h 72"/>
                    <a:gd name="T34" fmla="*/ 56 w 84"/>
                    <a:gd name="T35" fmla="*/ 57 h 72"/>
                    <a:gd name="T36" fmla="*/ 64 w 84"/>
                    <a:gd name="T37" fmla="*/ 66 h 72"/>
                    <a:gd name="T38" fmla="*/ 71 w 84"/>
                    <a:gd name="T39" fmla="*/ 48 h 72"/>
                    <a:gd name="T40" fmla="*/ 75 w 84"/>
                    <a:gd name="T4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4" h="72">
                      <a:moveTo>
                        <a:pt x="75" y="72"/>
                      </a:moveTo>
                      <a:lnTo>
                        <a:pt x="84" y="54"/>
                      </a:lnTo>
                      <a:lnTo>
                        <a:pt x="77" y="43"/>
                      </a:lnTo>
                      <a:lnTo>
                        <a:pt x="67" y="32"/>
                      </a:lnTo>
                      <a:lnTo>
                        <a:pt x="58" y="24"/>
                      </a:lnTo>
                      <a:lnTo>
                        <a:pt x="48" y="16"/>
                      </a:lnTo>
                      <a:lnTo>
                        <a:pt x="36" y="9"/>
                      </a:lnTo>
                      <a:lnTo>
                        <a:pt x="24" y="5"/>
                      </a:lnTo>
                      <a:lnTo>
                        <a:pt x="13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8" y="25"/>
                      </a:lnTo>
                      <a:lnTo>
                        <a:pt x="17" y="28"/>
                      </a:lnTo>
                      <a:lnTo>
                        <a:pt x="27" y="31"/>
                      </a:lnTo>
                      <a:lnTo>
                        <a:pt x="35" y="35"/>
                      </a:lnTo>
                      <a:lnTo>
                        <a:pt x="43" y="41"/>
                      </a:lnTo>
                      <a:lnTo>
                        <a:pt x="51" y="48"/>
                      </a:lnTo>
                      <a:lnTo>
                        <a:pt x="56" y="57"/>
                      </a:lnTo>
                      <a:lnTo>
                        <a:pt x="64" y="66"/>
                      </a:lnTo>
                      <a:lnTo>
                        <a:pt x="71" y="48"/>
                      </a:lnTo>
                      <a:lnTo>
                        <a:pt x="7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5" name="Freeform 162"/>
                <p:cNvSpPr>
                  <a:spLocks/>
                </p:cNvSpPr>
                <p:nvPr/>
              </p:nvSpPr>
              <p:spPr bwMode="auto">
                <a:xfrm>
                  <a:off x="5032" y="2667"/>
                  <a:ext cx="23" cy="13"/>
                </a:xfrm>
                <a:custGeom>
                  <a:avLst/>
                  <a:gdLst>
                    <a:gd name="T0" fmla="*/ 9 w 68"/>
                    <a:gd name="T1" fmla="*/ 37 h 37"/>
                    <a:gd name="T2" fmla="*/ 17 w 68"/>
                    <a:gd name="T3" fmla="*/ 34 h 37"/>
                    <a:gd name="T4" fmla="*/ 26 w 68"/>
                    <a:gd name="T5" fmla="*/ 31 h 37"/>
                    <a:gd name="T6" fmla="*/ 33 w 68"/>
                    <a:gd name="T7" fmla="*/ 30 h 37"/>
                    <a:gd name="T8" fmla="*/ 41 w 68"/>
                    <a:gd name="T9" fmla="*/ 28 h 37"/>
                    <a:gd name="T10" fmla="*/ 48 w 68"/>
                    <a:gd name="T11" fmla="*/ 27 h 37"/>
                    <a:gd name="T12" fmla="*/ 55 w 68"/>
                    <a:gd name="T13" fmla="*/ 25 h 37"/>
                    <a:gd name="T14" fmla="*/ 61 w 68"/>
                    <a:gd name="T15" fmla="*/ 25 h 37"/>
                    <a:gd name="T16" fmla="*/ 68 w 68"/>
                    <a:gd name="T17" fmla="*/ 24 h 37"/>
                    <a:gd name="T18" fmla="*/ 64 w 68"/>
                    <a:gd name="T19" fmla="*/ 0 h 37"/>
                    <a:gd name="T20" fmla="*/ 58 w 68"/>
                    <a:gd name="T21" fmla="*/ 2 h 37"/>
                    <a:gd name="T22" fmla="*/ 51 w 68"/>
                    <a:gd name="T23" fmla="*/ 3 h 37"/>
                    <a:gd name="T24" fmla="*/ 44 w 68"/>
                    <a:gd name="T25" fmla="*/ 3 h 37"/>
                    <a:gd name="T26" fmla="*/ 36 w 68"/>
                    <a:gd name="T27" fmla="*/ 5 h 37"/>
                    <a:gd name="T28" fmla="*/ 28 w 68"/>
                    <a:gd name="T29" fmla="*/ 6 h 37"/>
                    <a:gd name="T30" fmla="*/ 19 w 68"/>
                    <a:gd name="T31" fmla="*/ 8 h 37"/>
                    <a:gd name="T32" fmla="*/ 9 w 68"/>
                    <a:gd name="T33" fmla="*/ 12 h 37"/>
                    <a:gd name="T34" fmla="*/ 0 w 68"/>
                    <a:gd name="T35" fmla="*/ 16 h 37"/>
                    <a:gd name="T36" fmla="*/ 9 w 68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" h="37">
                      <a:moveTo>
                        <a:pt x="9" y="37"/>
                      </a:move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3" y="30"/>
                      </a:lnTo>
                      <a:lnTo>
                        <a:pt x="41" y="28"/>
                      </a:lnTo>
                      <a:lnTo>
                        <a:pt x="48" y="27"/>
                      </a:lnTo>
                      <a:lnTo>
                        <a:pt x="55" y="25"/>
                      </a:lnTo>
                      <a:lnTo>
                        <a:pt x="61" y="25"/>
                      </a:lnTo>
                      <a:lnTo>
                        <a:pt x="68" y="24"/>
                      </a:lnTo>
                      <a:lnTo>
                        <a:pt x="64" y="0"/>
                      </a:lnTo>
                      <a:lnTo>
                        <a:pt x="58" y="2"/>
                      </a:lnTo>
                      <a:lnTo>
                        <a:pt x="51" y="3"/>
                      </a:lnTo>
                      <a:lnTo>
                        <a:pt x="44" y="3"/>
                      </a:lnTo>
                      <a:lnTo>
                        <a:pt x="36" y="5"/>
                      </a:lnTo>
                      <a:lnTo>
                        <a:pt x="28" y="6"/>
                      </a:lnTo>
                      <a:lnTo>
                        <a:pt x="19" y="8"/>
                      </a:lnTo>
                      <a:lnTo>
                        <a:pt x="9" y="12"/>
                      </a:lnTo>
                      <a:lnTo>
                        <a:pt x="0" y="16"/>
                      </a:lnTo>
                      <a:lnTo>
                        <a:pt x="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6" name="Freeform 163"/>
                <p:cNvSpPr>
                  <a:spLocks/>
                </p:cNvSpPr>
                <p:nvPr/>
              </p:nvSpPr>
              <p:spPr bwMode="auto">
                <a:xfrm>
                  <a:off x="5011" y="2673"/>
                  <a:ext cx="24" cy="14"/>
                </a:xfrm>
                <a:custGeom>
                  <a:avLst/>
                  <a:gdLst>
                    <a:gd name="T0" fmla="*/ 5 w 72"/>
                    <a:gd name="T1" fmla="*/ 44 h 44"/>
                    <a:gd name="T2" fmla="*/ 13 w 72"/>
                    <a:gd name="T3" fmla="*/ 43 h 44"/>
                    <a:gd name="T4" fmla="*/ 22 w 72"/>
                    <a:gd name="T5" fmla="*/ 41 h 44"/>
                    <a:gd name="T6" fmla="*/ 31 w 72"/>
                    <a:gd name="T7" fmla="*/ 38 h 44"/>
                    <a:gd name="T8" fmla="*/ 40 w 72"/>
                    <a:gd name="T9" fmla="*/ 35 h 44"/>
                    <a:gd name="T10" fmla="*/ 48 w 72"/>
                    <a:gd name="T11" fmla="*/ 31 h 44"/>
                    <a:gd name="T12" fmla="*/ 56 w 72"/>
                    <a:gd name="T13" fmla="*/ 30 h 44"/>
                    <a:gd name="T14" fmla="*/ 64 w 72"/>
                    <a:gd name="T15" fmla="*/ 25 h 44"/>
                    <a:gd name="T16" fmla="*/ 72 w 72"/>
                    <a:gd name="T17" fmla="*/ 21 h 44"/>
                    <a:gd name="T18" fmla="*/ 63 w 72"/>
                    <a:gd name="T19" fmla="*/ 0 h 44"/>
                    <a:gd name="T20" fmla="*/ 56 w 72"/>
                    <a:gd name="T21" fmla="*/ 3 h 44"/>
                    <a:gd name="T22" fmla="*/ 48 w 72"/>
                    <a:gd name="T23" fmla="*/ 6 h 44"/>
                    <a:gd name="T24" fmla="*/ 40 w 72"/>
                    <a:gd name="T25" fmla="*/ 11 h 44"/>
                    <a:gd name="T26" fmla="*/ 32 w 72"/>
                    <a:gd name="T27" fmla="*/ 14 h 44"/>
                    <a:gd name="T28" fmla="*/ 24 w 72"/>
                    <a:gd name="T29" fmla="*/ 15 h 44"/>
                    <a:gd name="T30" fmla="*/ 16 w 72"/>
                    <a:gd name="T31" fmla="*/ 18 h 44"/>
                    <a:gd name="T32" fmla="*/ 9 w 72"/>
                    <a:gd name="T33" fmla="*/ 19 h 44"/>
                    <a:gd name="T34" fmla="*/ 0 w 72"/>
                    <a:gd name="T35" fmla="*/ 21 h 44"/>
                    <a:gd name="T36" fmla="*/ 5 w 72"/>
                    <a:gd name="T3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2" h="44">
                      <a:moveTo>
                        <a:pt x="5" y="44"/>
                      </a:moveTo>
                      <a:lnTo>
                        <a:pt x="13" y="43"/>
                      </a:lnTo>
                      <a:lnTo>
                        <a:pt x="22" y="41"/>
                      </a:lnTo>
                      <a:lnTo>
                        <a:pt x="31" y="38"/>
                      </a:lnTo>
                      <a:lnTo>
                        <a:pt x="40" y="35"/>
                      </a:lnTo>
                      <a:lnTo>
                        <a:pt x="48" y="31"/>
                      </a:lnTo>
                      <a:lnTo>
                        <a:pt x="56" y="30"/>
                      </a:lnTo>
                      <a:lnTo>
                        <a:pt x="64" y="25"/>
                      </a:lnTo>
                      <a:lnTo>
                        <a:pt x="72" y="21"/>
                      </a:lnTo>
                      <a:lnTo>
                        <a:pt x="63" y="0"/>
                      </a:lnTo>
                      <a:lnTo>
                        <a:pt x="56" y="3"/>
                      </a:lnTo>
                      <a:lnTo>
                        <a:pt x="48" y="6"/>
                      </a:lnTo>
                      <a:lnTo>
                        <a:pt x="40" y="11"/>
                      </a:lnTo>
                      <a:lnTo>
                        <a:pt x="32" y="14"/>
                      </a:lnTo>
                      <a:lnTo>
                        <a:pt x="24" y="15"/>
                      </a:lnTo>
                      <a:lnTo>
                        <a:pt x="16" y="18"/>
                      </a:lnTo>
                      <a:lnTo>
                        <a:pt x="9" y="19"/>
                      </a:lnTo>
                      <a:lnTo>
                        <a:pt x="0" y="21"/>
                      </a:lnTo>
                      <a:lnTo>
                        <a:pt x="5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7" name="Freeform 164"/>
                <p:cNvSpPr>
                  <a:spLocks/>
                </p:cNvSpPr>
                <p:nvPr/>
              </p:nvSpPr>
              <p:spPr bwMode="auto">
                <a:xfrm>
                  <a:off x="4982" y="2680"/>
                  <a:ext cx="31" cy="8"/>
                </a:xfrm>
                <a:custGeom>
                  <a:avLst/>
                  <a:gdLst>
                    <a:gd name="T0" fmla="*/ 23 w 93"/>
                    <a:gd name="T1" fmla="*/ 9 h 26"/>
                    <a:gd name="T2" fmla="*/ 11 w 93"/>
                    <a:gd name="T3" fmla="*/ 25 h 26"/>
                    <a:gd name="T4" fmla="*/ 30 w 93"/>
                    <a:gd name="T5" fmla="*/ 25 h 26"/>
                    <a:gd name="T6" fmla="*/ 40 w 93"/>
                    <a:gd name="T7" fmla="*/ 25 h 26"/>
                    <a:gd name="T8" fmla="*/ 51 w 93"/>
                    <a:gd name="T9" fmla="*/ 25 h 26"/>
                    <a:gd name="T10" fmla="*/ 61 w 93"/>
                    <a:gd name="T11" fmla="*/ 26 h 26"/>
                    <a:gd name="T12" fmla="*/ 71 w 93"/>
                    <a:gd name="T13" fmla="*/ 25 h 26"/>
                    <a:gd name="T14" fmla="*/ 83 w 93"/>
                    <a:gd name="T15" fmla="*/ 25 h 26"/>
                    <a:gd name="T16" fmla="*/ 93 w 93"/>
                    <a:gd name="T17" fmla="*/ 23 h 26"/>
                    <a:gd name="T18" fmla="*/ 88 w 93"/>
                    <a:gd name="T19" fmla="*/ 0 h 26"/>
                    <a:gd name="T20" fmla="*/ 80 w 93"/>
                    <a:gd name="T21" fmla="*/ 1 h 26"/>
                    <a:gd name="T22" fmla="*/ 70 w 93"/>
                    <a:gd name="T23" fmla="*/ 3 h 26"/>
                    <a:gd name="T24" fmla="*/ 52 w 93"/>
                    <a:gd name="T25" fmla="*/ 3 h 26"/>
                    <a:gd name="T26" fmla="*/ 42 w 93"/>
                    <a:gd name="T27" fmla="*/ 1 h 26"/>
                    <a:gd name="T28" fmla="*/ 32 w 93"/>
                    <a:gd name="T29" fmla="*/ 1 h 26"/>
                    <a:gd name="T30" fmla="*/ 22 w 93"/>
                    <a:gd name="T31" fmla="*/ 0 h 26"/>
                    <a:gd name="T32" fmla="*/ 11 w 93"/>
                    <a:gd name="T33" fmla="*/ 0 h 26"/>
                    <a:gd name="T34" fmla="*/ 0 w 93"/>
                    <a:gd name="T35" fmla="*/ 16 h 26"/>
                    <a:gd name="T36" fmla="*/ 23 w 93"/>
                    <a:gd name="T37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3" h="26">
                      <a:moveTo>
                        <a:pt x="23" y="9"/>
                      </a:moveTo>
                      <a:lnTo>
                        <a:pt x="11" y="25"/>
                      </a:lnTo>
                      <a:lnTo>
                        <a:pt x="30" y="25"/>
                      </a:lnTo>
                      <a:lnTo>
                        <a:pt x="40" y="25"/>
                      </a:lnTo>
                      <a:lnTo>
                        <a:pt x="51" y="25"/>
                      </a:lnTo>
                      <a:lnTo>
                        <a:pt x="61" y="26"/>
                      </a:lnTo>
                      <a:lnTo>
                        <a:pt x="71" y="25"/>
                      </a:lnTo>
                      <a:lnTo>
                        <a:pt x="83" y="25"/>
                      </a:lnTo>
                      <a:lnTo>
                        <a:pt x="93" y="23"/>
                      </a:lnTo>
                      <a:lnTo>
                        <a:pt x="88" y="0"/>
                      </a:lnTo>
                      <a:lnTo>
                        <a:pt x="80" y="1"/>
                      </a:lnTo>
                      <a:lnTo>
                        <a:pt x="70" y="3"/>
                      </a:lnTo>
                      <a:lnTo>
                        <a:pt x="52" y="3"/>
                      </a:lnTo>
                      <a:lnTo>
                        <a:pt x="42" y="1"/>
                      </a:lnTo>
                      <a:lnTo>
                        <a:pt x="32" y="1"/>
                      </a:lnTo>
                      <a:lnTo>
                        <a:pt x="22" y="0"/>
                      </a:lnTo>
                      <a:lnTo>
                        <a:pt x="11" y="0"/>
                      </a:lnTo>
                      <a:lnTo>
                        <a:pt x="0" y="16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8" name="Freeform 165"/>
                <p:cNvSpPr>
                  <a:spLocks/>
                </p:cNvSpPr>
                <p:nvPr/>
              </p:nvSpPr>
              <p:spPr bwMode="auto">
                <a:xfrm>
                  <a:off x="4982" y="2683"/>
                  <a:ext cx="36" cy="43"/>
                </a:xfrm>
                <a:custGeom>
                  <a:avLst/>
                  <a:gdLst>
                    <a:gd name="T0" fmla="*/ 109 w 109"/>
                    <a:gd name="T1" fmla="*/ 112 h 129"/>
                    <a:gd name="T2" fmla="*/ 103 w 109"/>
                    <a:gd name="T3" fmla="*/ 104 h 129"/>
                    <a:gd name="T4" fmla="*/ 96 w 109"/>
                    <a:gd name="T5" fmla="*/ 98 h 129"/>
                    <a:gd name="T6" fmla="*/ 88 w 109"/>
                    <a:gd name="T7" fmla="*/ 93 h 129"/>
                    <a:gd name="T8" fmla="*/ 83 w 109"/>
                    <a:gd name="T9" fmla="*/ 88 h 129"/>
                    <a:gd name="T10" fmla="*/ 75 w 109"/>
                    <a:gd name="T11" fmla="*/ 81 h 129"/>
                    <a:gd name="T12" fmla="*/ 70 w 109"/>
                    <a:gd name="T13" fmla="*/ 75 h 129"/>
                    <a:gd name="T14" fmla="*/ 64 w 109"/>
                    <a:gd name="T15" fmla="*/ 69 h 129"/>
                    <a:gd name="T16" fmla="*/ 58 w 109"/>
                    <a:gd name="T17" fmla="*/ 62 h 129"/>
                    <a:gd name="T18" fmla="*/ 52 w 109"/>
                    <a:gd name="T19" fmla="*/ 55 h 129"/>
                    <a:gd name="T20" fmla="*/ 48 w 109"/>
                    <a:gd name="T21" fmla="*/ 49 h 129"/>
                    <a:gd name="T22" fmla="*/ 42 w 109"/>
                    <a:gd name="T23" fmla="*/ 42 h 129"/>
                    <a:gd name="T24" fmla="*/ 38 w 109"/>
                    <a:gd name="T25" fmla="*/ 34 h 129"/>
                    <a:gd name="T26" fmla="*/ 35 w 109"/>
                    <a:gd name="T27" fmla="*/ 26 h 129"/>
                    <a:gd name="T28" fmla="*/ 29 w 109"/>
                    <a:gd name="T29" fmla="*/ 17 h 129"/>
                    <a:gd name="T30" fmla="*/ 26 w 109"/>
                    <a:gd name="T31" fmla="*/ 8 h 129"/>
                    <a:gd name="T32" fmla="*/ 23 w 109"/>
                    <a:gd name="T33" fmla="*/ 0 h 129"/>
                    <a:gd name="T34" fmla="*/ 0 w 109"/>
                    <a:gd name="T35" fmla="*/ 7 h 129"/>
                    <a:gd name="T36" fmla="*/ 4 w 109"/>
                    <a:gd name="T37" fmla="*/ 17 h 129"/>
                    <a:gd name="T38" fmla="*/ 7 w 109"/>
                    <a:gd name="T39" fmla="*/ 27 h 129"/>
                    <a:gd name="T40" fmla="*/ 11 w 109"/>
                    <a:gd name="T41" fmla="*/ 36 h 129"/>
                    <a:gd name="T42" fmla="*/ 17 w 109"/>
                    <a:gd name="T43" fmla="*/ 46 h 129"/>
                    <a:gd name="T44" fmla="*/ 23 w 109"/>
                    <a:gd name="T45" fmla="*/ 55 h 129"/>
                    <a:gd name="T46" fmla="*/ 27 w 109"/>
                    <a:gd name="T47" fmla="*/ 62 h 129"/>
                    <a:gd name="T48" fmla="*/ 35 w 109"/>
                    <a:gd name="T49" fmla="*/ 69 h 129"/>
                    <a:gd name="T50" fmla="*/ 40 w 109"/>
                    <a:gd name="T51" fmla="*/ 78 h 129"/>
                    <a:gd name="T52" fmla="*/ 46 w 109"/>
                    <a:gd name="T53" fmla="*/ 84 h 129"/>
                    <a:gd name="T54" fmla="*/ 52 w 109"/>
                    <a:gd name="T55" fmla="*/ 91 h 129"/>
                    <a:gd name="T56" fmla="*/ 59 w 109"/>
                    <a:gd name="T57" fmla="*/ 98 h 129"/>
                    <a:gd name="T58" fmla="*/ 67 w 109"/>
                    <a:gd name="T59" fmla="*/ 104 h 129"/>
                    <a:gd name="T60" fmla="*/ 72 w 109"/>
                    <a:gd name="T61" fmla="*/ 112 h 129"/>
                    <a:gd name="T62" fmla="*/ 81 w 109"/>
                    <a:gd name="T63" fmla="*/ 117 h 129"/>
                    <a:gd name="T64" fmla="*/ 87 w 109"/>
                    <a:gd name="T65" fmla="*/ 123 h 129"/>
                    <a:gd name="T66" fmla="*/ 94 w 109"/>
                    <a:gd name="T67" fmla="*/ 129 h 129"/>
                    <a:gd name="T68" fmla="*/ 109 w 109"/>
                    <a:gd name="T69" fmla="*/ 11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9" h="129">
                      <a:moveTo>
                        <a:pt x="109" y="112"/>
                      </a:moveTo>
                      <a:lnTo>
                        <a:pt x="103" y="104"/>
                      </a:lnTo>
                      <a:lnTo>
                        <a:pt x="96" y="98"/>
                      </a:lnTo>
                      <a:lnTo>
                        <a:pt x="88" y="93"/>
                      </a:lnTo>
                      <a:lnTo>
                        <a:pt x="83" y="88"/>
                      </a:lnTo>
                      <a:lnTo>
                        <a:pt x="75" y="81"/>
                      </a:lnTo>
                      <a:lnTo>
                        <a:pt x="70" y="75"/>
                      </a:lnTo>
                      <a:lnTo>
                        <a:pt x="64" y="69"/>
                      </a:lnTo>
                      <a:lnTo>
                        <a:pt x="58" y="62"/>
                      </a:lnTo>
                      <a:lnTo>
                        <a:pt x="52" y="55"/>
                      </a:lnTo>
                      <a:lnTo>
                        <a:pt x="48" y="49"/>
                      </a:lnTo>
                      <a:lnTo>
                        <a:pt x="42" y="42"/>
                      </a:lnTo>
                      <a:lnTo>
                        <a:pt x="38" y="34"/>
                      </a:lnTo>
                      <a:lnTo>
                        <a:pt x="35" y="26"/>
                      </a:lnTo>
                      <a:lnTo>
                        <a:pt x="29" y="17"/>
                      </a:lnTo>
                      <a:lnTo>
                        <a:pt x="26" y="8"/>
                      </a:lnTo>
                      <a:lnTo>
                        <a:pt x="23" y="0"/>
                      </a:lnTo>
                      <a:lnTo>
                        <a:pt x="0" y="7"/>
                      </a:lnTo>
                      <a:lnTo>
                        <a:pt x="4" y="17"/>
                      </a:lnTo>
                      <a:lnTo>
                        <a:pt x="7" y="27"/>
                      </a:lnTo>
                      <a:lnTo>
                        <a:pt x="11" y="36"/>
                      </a:lnTo>
                      <a:lnTo>
                        <a:pt x="17" y="46"/>
                      </a:lnTo>
                      <a:lnTo>
                        <a:pt x="23" y="55"/>
                      </a:lnTo>
                      <a:lnTo>
                        <a:pt x="27" y="62"/>
                      </a:lnTo>
                      <a:lnTo>
                        <a:pt x="35" y="69"/>
                      </a:lnTo>
                      <a:lnTo>
                        <a:pt x="40" y="78"/>
                      </a:lnTo>
                      <a:lnTo>
                        <a:pt x="46" y="84"/>
                      </a:lnTo>
                      <a:lnTo>
                        <a:pt x="52" y="91"/>
                      </a:lnTo>
                      <a:lnTo>
                        <a:pt x="59" y="98"/>
                      </a:lnTo>
                      <a:lnTo>
                        <a:pt x="67" y="104"/>
                      </a:lnTo>
                      <a:lnTo>
                        <a:pt x="72" y="112"/>
                      </a:lnTo>
                      <a:lnTo>
                        <a:pt x="81" y="117"/>
                      </a:lnTo>
                      <a:lnTo>
                        <a:pt x="87" y="123"/>
                      </a:lnTo>
                      <a:lnTo>
                        <a:pt x="94" y="129"/>
                      </a:lnTo>
                      <a:lnTo>
                        <a:pt x="109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9" name="Freeform 166"/>
                <p:cNvSpPr>
                  <a:spLocks/>
                </p:cNvSpPr>
                <p:nvPr/>
              </p:nvSpPr>
              <p:spPr bwMode="auto">
                <a:xfrm>
                  <a:off x="5013" y="2720"/>
                  <a:ext cx="76" cy="48"/>
                </a:xfrm>
                <a:custGeom>
                  <a:avLst/>
                  <a:gdLst>
                    <a:gd name="T0" fmla="*/ 211 w 227"/>
                    <a:gd name="T1" fmla="*/ 126 h 144"/>
                    <a:gd name="T2" fmla="*/ 227 w 227"/>
                    <a:gd name="T3" fmla="*/ 126 h 144"/>
                    <a:gd name="T4" fmla="*/ 214 w 227"/>
                    <a:gd name="T5" fmla="*/ 114 h 144"/>
                    <a:gd name="T6" fmla="*/ 202 w 227"/>
                    <a:gd name="T7" fmla="*/ 104 h 144"/>
                    <a:gd name="T8" fmla="*/ 188 w 227"/>
                    <a:gd name="T9" fmla="*/ 94 h 144"/>
                    <a:gd name="T10" fmla="*/ 173 w 227"/>
                    <a:gd name="T11" fmla="*/ 85 h 144"/>
                    <a:gd name="T12" fmla="*/ 160 w 227"/>
                    <a:gd name="T13" fmla="*/ 77 h 144"/>
                    <a:gd name="T14" fmla="*/ 147 w 227"/>
                    <a:gd name="T15" fmla="*/ 69 h 144"/>
                    <a:gd name="T16" fmla="*/ 133 w 227"/>
                    <a:gd name="T17" fmla="*/ 62 h 144"/>
                    <a:gd name="T18" fmla="*/ 118 w 227"/>
                    <a:gd name="T19" fmla="*/ 55 h 144"/>
                    <a:gd name="T20" fmla="*/ 103 w 227"/>
                    <a:gd name="T21" fmla="*/ 49 h 144"/>
                    <a:gd name="T22" fmla="*/ 90 w 227"/>
                    <a:gd name="T23" fmla="*/ 43 h 144"/>
                    <a:gd name="T24" fmla="*/ 77 w 227"/>
                    <a:gd name="T25" fmla="*/ 36 h 144"/>
                    <a:gd name="T26" fmla="*/ 64 w 227"/>
                    <a:gd name="T27" fmla="*/ 30 h 144"/>
                    <a:gd name="T28" fmla="*/ 51 w 227"/>
                    <a:gd name="T29" fmla="*/ 23 h 144"/>
                    <a:gd name="T30" fmla="*/ 39 w 227"/>
                    <a:gd name="T31" fmla="*/ 16 h 144"/>
                    <a:gd name="T32" fmla="*/ 26 w 227"/>
                    <a:gd name="T33" fmla="*/ 7 h 144"/>
                    <a:gd name="T34" fmla="*/ 15 w 227"/>
                    <a:gd name="T35" fmla="*/ 0 h 144"/>
                    <a:gd name="T36" fmla="*/ 0 w 227"/>
                    <a:gd name="T37" fmla="*/ 17 h 144"/>
                    <a:gd name="T38" fmla="*/ 13 w 227"/>
                    <a:gd name="T39" fmla="*/ 26 h 144"/>
                    <a:gd name="T40" fmla="*/ 26 w 227"/>
                    <a:gd name="T41" fmla="*/ 34 h 144"/>
                    <a:gd name="T42" fmla="*/ 39 w 227"/>
                    <a:gd name="T43" fmla="*/ 43 h 144"/>
                    <a:gd name="T44" fmla="*/ 53 w 227"/>
                    <a:gd name="T45" fmla="*/ 50 h 144"/>
                    <a:gd name="T46" fmla="*/ 66 w 227"/>
                    <a:gd name="T47" fmla="*/ 58 h 144"/>
                    <a:gd name="T48" fmla="*/ 82 w 227"/>
                    <a:gd name="T49" fmla="*/ 64 h 144"/>
                    <a:gd name="T50" fmla="*/ 95 w 227"/>
                    <a:gd name="T51" fmla="*/ 71 h 144"/>
                    <a:gd name="T52" fmla="*/ 108 w 227"/>
                    <a:gd name="T53" fmla="*/ 77 h 144"/>
                    <a:gd name="T54" fmla="*/ 122 w 227"/>
                    <a:gd name="T55" fmla="*/ 84 h 144"/>
                    <a:gd name="T56" fmla="*/ 135 w 227"/>
                    <a:gd name="T57" fmla="*/ 90 h 144"/>
                    <a:gd name="T58" fmla="*/ 149 w 227"/>
                    <a:gd name="T59" fmla="*/ 97 h 144"/>
                    <a:gd name="T60" fmla="*/ 162 w 227"/>
                    <a:gd name="T61" fmla="*/ 104 h 144"/>
                    <a:gd name="T62" fmla="*/ 175 w 227"/>
                    <a:gd name="T63" fmla="*/ 113 h 144"/>
                    <a:gd name="T64" fmla="*/ 188 w 227"/>
                    <a:gd name="T65" fmla="*/ 122 h 144"/>
                    <a:gd name="T66" fmla="*/ 199 w 227"/>
                    <a:gd name="T67" fmla="*/ 132 h 144"/>
                    <a:gd name="T68" fmla="*/ 211 w 227"/>
                    <a:gd name="T69" fmla="*/ 144 h 144"/>
                    <a:gd name="T70" fmla="*/ 227 w 227"/>
                    <a:gd name="T71" fmla="*/ 144 h 144"/>
                    <a:gd name="T72" fmla="*/ 211 w 227"/>
                    <a:gd name="T73" fmla="*/ 126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7" h="144">
                      <a:moveTo>
                        <a:pt x="211" y="126"/>
                      </a:moveTo>
                      <a:lnTo>
                        <a:pt x="227" y="126"/>
                      </a:lnTo>
                      <a:lnTo>
                        <a:pt x="214" y="114"/>
                      </a:lnTo>
                      <a:lnTo>
                        <a:pt x="202" y="104"/>
                      </a:lnTo>
                      <a:lnTo>
                        <a:pt x="188" y="94"/>
                      </a:lnTo>
                      <a:lnTo>
                        <a:pt x="173" y="85"/>
                      </a:lnTo>
                      <a:lnTo>
                        <a:pt x="160" y="77"/>
                      </a:lnTo>
                      <a:lnTo>
                        <a:pt x="147" y="69"/>
                      </a:lnTo>
                      <a:lnTo>
                        <a:pt x="133" y="62"/>
                      </a:lnTo>
                      <a:lnTo>
                        <a:pt x="118" y="55"/>
                      </a:lnTo>
                      <a:lnTo>
                        <a:pt x="103" y="49"/>
                      </a:lnTo>
                      <a:lnTo>
                        <a:pt x="90" y="43"/>
                      </a:lnTo>
                      <a:lnTo>
                        <a:pt x="77" y="36"/>
                      </a:lnTo>
                      <a:lnTo>
                        <a:pt x="64" y="30"/>
                      </a:lnTo>
                      <a:lnTo>
                        <a:pt x="51" y="23"/>
                      </a:lnTo>
                      <a:lnTo>
                        <a:pt x="39" y="16"/>
                      </a:lnTo>
                      <a:lnTo>
                        <a:pt x="26" y="7"/>
                      </a:lnTo>
                      <a:lnTo>
                        <a:pt x="15" y="0"/>
                      </a:lnTo>
                      <a:lnTo>
                        <a:pt x="0" y="17"/>
                      </a:lnTo>
                      <a:lnTo>
                        <a:pt x="13" y="26"/>
                      </a:lnTo>
                      <a:lnTo>
                        <a:pt x="26" y="34"/>
                      </a:lnTo>
                      <a:lnTo>
                        <a:pt x="39" y="43"/>
                      </a:lnTo>
                      <a:lnTo>
                        <a:pt x="53" y="50"/>
                      </a:lnTo>
                      <a:lnTo>
                        <a:pt x="66" y="58"/>
                      </a:lnTo>
                      <a:lnTo>
                        <a:pt x="82" y="64"/>
                      </a:lnTo>
                      <a:lnTo>
                        <a:pt x="95" y="71"/>
                      </a:lnTo>
                      <a:lnTo>
                        <a:pt x="108" y="77"/>
                      </a:lnTo>
                      <a:lnTo>
                        <a:pt x="122" y="84"/>
                      </a:lnTo>
                      <a:lnTo>
                        <a:pt x="135" y="90"/>
                      </a:lnTo>
                      <a:lnTo>
                        <a:pt x="149" y="97"/>
                      </a:lnTo>
                      <a:lnTo>
                        <a:pt x="162" y="104"/>
                      </a:lnTo>
                      <a:lnTo>
                        <a:pt x="175" y="113"/>
                      </a:lnTo>
                      <a:lnTo>
                        <a:pt x="188" y="122"/>
                      </a:lnTo>
                      <a:lnTo>
                        <a:pt x="199" y="132"/>
                      </a:lnTo>
                      <a:lnTo>
                        <a:pt x="211" y="144"/>
                      </a:lnTo>
                      <a:lnTo>
                        <a:pt x="227" y="144"/>
                      </a:lnTo>
                      <a:lnTo>
                        <a:pt x="211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0" name="Freeform 167"/>
                <p:cNvSpPr>
                  <a:spLocks/>
                </p:cNvSpPr>
                <p:nvPr/>
              </p:nvSpPr>
              <p:spPr bwMode="auto">
                <a:xfrm>
                  <a:off x="5084" y="2708"/>
                  <a:ext cx="76" cy="60"/>
                </a:xfrm>
                <a:custGeom>
                  <a:avLst/>
                  <a:gdLst>
                    <a:gd name="T0" fmla="*/ 217 w 230"/>
                    <a:gd name="T1" fmla="*/ 0 h 181"/>
                    <a:gd name="T2" fmla="*/ 215 w 230"/>
                    <a:gd name="T3" fmla="*/ 0 h 181"/>
                    <a:gd name="T4" fmla="*/ 202 w 230"/>
                    <a:gd name="T5" fmla="*/ 10 h 181"/>
                    <a:gd name="T6" fmla="*/ 189 w 230"/>
                    <a:gd name="T7" fmla="*/ 21 h 181"/>
                    <a:gd name="T8" fmla="*/ 176 w 230"/>
                    <a:gd name="T9" fmla="*/ 31 h 181"/>
                    <a:gd name="T10" fmla="*/ 161 w 230"/>
                    <a:gd name="T11" fmla="*/ 39 h 181"/>
                    <a:gd name="T12" fmla="*/ 147 w 230"/>
                    <a:gd name="T13" fmla="*/ 50 h 181"/>
                    <a:gd name="T14" fmla="*/ 134 w 230"/>
                    <a:gd name="T15" fmla="*/ 60 h 181"/>
                    <a:gd name="T16" fmla="*/ 119 w 230"/>
                    <a:gd name="T17" fmla="*/ 70 h 181"/>
                    <a:gd name="T18" fmla="*/ 106 w 230"/>
                    <a:gd name="T19" fmla="*/ 79 h 181"/>
                    <a:gd name="T20" fmla="*/ 92 w 230"/>
                    <a:gd name="T21" fmla="*/ 89 h 181"/>
                    <a:gd name="T22" fmla="*/ 79 w 230"/>
                    <a:gd name="T23" fmla="*/ 99 h 181"/>
                    <a:gd name="T24" fmla="*/ 64 w 230"/>
                    <a:gd name="T25" fmla="*/ 109 h 181"/>
                    <a:gd name="T26" fmla="*/ 52 w 230"/>
                    <a:gd name="T27" fmla="*/ 119 h 181"/>
                    <a:gd name="T28" fmla="*/ 39 w 230"/>
                    <a:gd name="T29" fmla="*/ 130 h 181"/>
                    <a:gd name="T30" fmla="*/ 26 w 230"/>
                    <a:gd name="T31" fmla="*/ 141 h 181"/>
                    <a:gd name="T32" fmla="*/ 13 w 230"/>
                    <a:gd name="T33" fmla="*/ 151 h 181"/>
                    <a:gd name="T34" fmla="*/ 0 w 230"/>
                    <a:gd name="T35" fmla="*/ 163 h 181"/>
                    <a:gd name="T36" fmla="*/ 16 w 230"/>
                    <a:gd name="T37" fmla="*/ 181 h 181"/>
                    <a:gd name="T38" fmla="*/ 28 w 230"/>
                    <a:gd name="T39" fmla="*/ 170 h 181"/>
                    <a:gd name="T40" fmla="*/ 41 w 230"/>
                    <a:gd name="T41" fmla="*/ 160 h 181"/>
                    <a:gd name="T42" fmla="*/ 54 w 230"/>
                    <a:gd name="T43" fmla="*/ 149 h 181"/>
                    <a:gd name="T44" fmla="*/ 65 w 230"/>
                    <a:gd name="T45" fmla="*/ 138 h 181"/>
                    <a:gd name="T46" fmla="*/ 79 w 230"/>
                    <a:gd name="T47" fmla="*/ 128 h 181"/>
                    <a:gd name="T48" fmla="*/ 93 w 230"/>
                    <a:gd name="T49" fmla="*/ 118 h 181"/>
                    <a:gd name="T50" fmla="*/ 106 w 230"/>
                    <a:gd name="T51" fmla="*/ 109 h 181"/>
                    <a:gd name="T52" fmla="*/ 119 w 230"/>
                    <a:gd name="T53" fmla="*/ 99 h 181"/>
                    <a:gd name="T54" fmla="*/ 134 w 230"/>
                    <a:gd name="T55" fmla="*/ 89 h 181"/>
                    <a:gd name="T56" fmla="*/ 147 w 230"/>
                    <a:gd name="T57" fmla="*/ 79 h 181"/>
                    <a:gd name="T58" fmla="*/ 161 w 230"/>
                    <a:gd name="T59" fmla="*/ 70 h 181"/>
                    <a:gd name="T60" fmla="*/ 175 w 230"/>
                    <a:gd name="T61" fmla="*/ 60 h 181"/>
                    <a:gd name="T62" fmla="*/ 188 w 230"/>
                    <a:gd name="T63" fmla="*/ 50 h 181"/>
                    <a:gd name="T64" fmla="*/ 202 w 230"/>
                    <a:gd name="T65" fmla="*/ 39 h 181"/>
                    <a:gd name="T66" fmla="*/ 217 w 230"/>
                    <a:gd name="T67" fmla="*/ 31 h 181"/>
                    <a:gd name="T68" fmla="*/ 230 w 230"/>
                    <a:gd name="T69" fmla="*/ 19 h 181"/>
                    <a:gd name="T70" fmla="*/ 230 w 230"/>
                    <a:gd name="T71" fmla="*/ 19 h 181"/>
                    <a:gd name="T72" fmla="*/ 217 w 230"/>
                    <a:gd name="T73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0" h="181">
                      <a:moveTo>
                        <a:pt x="217" y="0"/>
                      </a:moveTo>
                      <a:lnTo>
                        <a:pt x="215" y="0"/>
                      </a:lnTo>
                      <a:lnTo>
                        <a:pt x="202" y="10"/>
                      </a:lnTo>
                      <a:lnTo>
                        <a:pt x="189" y="21"/>
                      </a:lnTo>
                      <a:lnTo>
                        <a:pt x="176" y="31"/>
                      </a:lnTo>
                      <a:lnTo>
                        <a:pt x="161" y="39"/>
                      </a:lnTo>
                      <a:lnTo>
                        <a:pt x="147" y="50"/>
                      </a:lnTo>
                      <a:lnTo>
                        <a:pt x="134" y="60"/>
                      </a:lnTo>
                      <a:lnTo>
                        <a:pt x="119" y="70"/>
                      </a:lnTo>
                      <a:lnTo>
                        <a:pt x="106" y="79"/>
                      </a:lnTo>
                      <a:lnTo>
                        <a:pt x="92" y="89"/>
                      </a:lnTo>
                      <a:lnTo>
                        <a:pt x="79" y="99"/>
                      </a:lnTo>
                      <a:lnTo>
                        <a:pt x="64" y="109"/>
                      </a:lnTo>
                      <a:lnTo>
                        <a:pt x="52" y="119"/>
                      </a:lnTo>
                      <a:lnTo>
                        <a:pt x="39" y="130"/>
                      </a:lnTo>
                      <a:lnTo>
                        <a:pt x="26" y="141"/>
                      </a:lnTo>
                      <a:lnTo>
                        <a:pt x="13" y="151"/>
                      </a:lnTo>
                      <a:lnTo>
                        <a:pt x="0" y="163"/>
                      </a:lnTo>
                      <a:lnTo>
                        <a:pt x="16" y="181"/>
                      </a:lnTo>
                      <a:lnTo>
                        <a:pt x="28" y="170"/>
                      </a:lnTo>
                      <a:lnTo>
                        <a:pt x="41" y="160"/>
                      </a:lnTo>
                      <a:lnTo>
                        <a:pt x="54" y="149"/>
                      </a:lnTo>
                      <a:lnTo>
                        <a:pt x="65" y="138"/>
                      </a:lnTo>
                      <a:lnTo>
                        <a:pt x="79" y="128"/>
                      </a:lnTo>
                      <a:lnTo>
                        <a:pt x="93" y="118"/>
                      </a:lnTo>
                      <a:lnTo>
                        <a:pt x="106" y="109"/>
                      </a:lnTo>
                      <a:lnTo>
                        <a:pt x="119" y="99"/>
                      </a:lnTo>
                      <a:lnTo>
                        <a:pt x="134" y="89"/>
                      </a:lnTo>
                      <a:lnTo>
                        <a:pt x="147" y="79"/>
                      </a:lnTo>
                      <a:lnTo>
                        <a:pt x="161" y="70"/>
                      </a:lnTo>
                      <a:lnTo>
                        <a:pt x="175" y="60"/>
                      </a:lnTo>
                      <a:lnTo>
                        <a:pt x="188" y="50"/>
                      </a:lnTo>
                      <a:lnTo>
                        <a:pt x="202" y="39"/>
                      </a:lnTo>
                      <a:lnTo>
                        <a:pt x="217" y="31"/>
                      </a:lnTo>
                      <a:lnTo>
                        <a:pt x="230" y="19"/>
                      </a:lnTo>
                      <a:lnTo>
                        <a:pt x="230" y="19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1" name="Freeform 168"/>
                <p:cNvSpPr>
                  <a:spLocks/>
                </p:cNvSpPr>
                <p:nvPr/>
              </p:nvSpPr>
              <p:spPr bwMode="auto">
                <a:xfrm>
                  <a:off x="5156" y="2688"/>
                  <a:ext cx="29" cy="26"/>
                </a:xfrm>
                <a:custGeom>
                  <a:avLst/>
                  <a:gdLst>
                    <a:gd name="T0" fmla="*/ 67 w 87"/>
                    <a:gd name="T1" fmla="*/ 1 h 78"/>
                    <a:gd name="T2" fmla="*/ 68 w 87"/>
                    <a:gd name="T3" fmla="*/ 0 h 78"/>
                    <a:gd name="T4" fmla="*/ 59 w 87"/>
                    <a:gd name="T5" fmla="*/ 10 h 78"/>
                    <a:gd name="T6" fmla="*/ 51 w 87"/>
                    <a:gd name="T7" fmla="*/ 17 h 78"/>
                    <a:gd name="T8" fmla="*/ 43 w 87"/>
                    <a:gd name="T9" fmla="*/ 26 h 78"/>
                    <a:gd name="T10" fmla="*/ 35 w 87"/>
                    <a:gd name="T11" fmla="*/ 32 h 78"/>
                    <a:gd name="T12" fmla="*/ 27 w 87"/>
                    <a:gd name="T13" fmla="*/ 39 h 78"/>
                    <a:gd name="T14" fmla="*/ 17 w 87"/>
                    <a:gd name="T15" fmla="*/ 46 h 78"/>
                    <a:gd name="T16" fmla="*/ 10 w 87"/>
                    <a:gd name="T17" fmla="*/ 52 h 78"/>
                    <a:gd name="T18" fmla="*/ 0 w 87"/>
                    <a:gd name="T19" fmla="*/ 59 h 78"/>
                    <a:gd name="T20" fmla="*/ 13 w 87"/>
                    <a:gd name="T21" fmla="*/ 78 h 78"/>
                    <a:gd name="T22" fmla="*/ 23 w 87"/>
                    <a:gd name="T23" fmla="*/ 72 h 78"/>
                    <a:gd name="T24" fmla="*/ 32 w 87"/>
                    <a:gd name="T25" fmla="*/ 65 h 78"/>
                    <a:gd name="T26" fmla="*/ 42 w 87"/>
                    <a:gd name="T27" fmla="*/ 58 h 78"/>
                    <a:gd name="T28" fmla="*/ 49 w 87"/>
                    <a:gd name="T29" fmla="*/ 50 h 78"/>
                    <a:gd name="T30" fmla="*/ 58 w 87"/>
                    <a:gd name="T31" fmla="*/ 43 h 78"/>
                    <a:gd name="T32" fmla="*/ 68 w 87"/>
                    <a:gd name="T33" fmla="*/ 34 h 78"/>
                    <a:gd name="T34" fmla="*/ 75 w 87"/>
                    <a:gd name="T35" fmla="*/ 26 h 78"/>
                    <a:gd name="T36" fmla="*/ 85 w 87"/>
                    <a:gd name="T37" fmla="*/ 14 h 78"/>
                    <a:gd name="T38" fmla="*/ 87 w 87"/>
                    <a:gd name="T39" fmla="*/ 13 h 78"/>
                    <a:gd name="T40" fmla="*/ 67 w 87"/>
                    <a:gd name="T41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78">
                      <a:moveTo>
                        <a:pt x="67" y="1"/>
                      </a:moveTo>
                      <a:lnTo>
                        <a:pt x="68" y="0"/>
                      </a:lnTo>
                      <a:lnTo>
                        <a:pt x="59" y="10"/>
                      </a:lnTo>
                      <a:lnTo>
                        <a:pt x="51" y="17"/>
                      </a:lnTo>
                      <a:lnTo>
                        <a:pt x="43" y="26"/>
                      </a:lnTo>
                      <a:lnTo>
                        <a:pt x="35" y="32"/>
                      </a:lnTo>
                      <a:lnTo>
                        <a:pt x="27" y="39"/>
                      </a:lnTo>
                      <a:lnTo>
                        <a:pt x="17" y="46"/>
                      </a:lnTo>
                      <a:lnTo>
                        <a:pt x="10" y="52"/>
                      </a:lnTo>
                      <a:lnTo>
                        <a:pt x="0" y="59"/>
                      </a:lnTo>
                      <a:lnTo>
                        <a:pt x="13" y="78"/>
                      </a:lnTo>
                      <a:lnTo>
                        <a:pt x="23" y="72"/>
                      </a:lnTo>
                      <a:lnTo>
                        <a:pt x="32" y="65"/>
                      </a:lnTo>
                      <a:lnTo>
                        <a:pt x="42" y="58"/>
                      </a:lnTo>
                      <a:lnTo>
                        <a:pt x="49" y="50"/>
                      </a:lnTo>
                      <a:lnTo>
                        <a:pt x="58" y="43"/>
                      </a:lnTo>
                      <a:lnTo>
                        <a:pt x="68" y="34"/>
                      </a:lnTo>
                      <a:lnTo>
                        <a:pt x="75" y="26"/>
                      </a:lnTo>
                      <a:lnTo>
                        <a:pt x="85" y="14"/>
                      </a:lnTo>
                      <a:lnTo>
                        <a:pt x="87" y="13"/>
                      </a:lnTo>
                      <a:lnTo>
                        <a:pt x="6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2" name="Freeform 169"/>
                <p:cNvSpPr>
                  <a:spLocks/>
                </p:cNvSpPr>
                <p:nvPr/>
              </p:nvSpPr>
              <p:spPr bwMode="auto">
                <a:xfrm>
                  <a:off x="5178" y="2624"/>
                  <a:ext cx="24" cy="68"/>
                </a:xfrm>
                <a:custGeom>
                  <a:avLst/>
                  <a:gdLst>
                    <a:gd name="T0" fmla="*/ 49 w 72"/>
                    <a:gd name="T1" fmla="*/ 1 h 205"/>
                    <a:gd name="T2" fmla="*/ 49 w 72"/>
                    <a:gd name="T3" fmla="*/ 37 h 205"/>
                    <a:gd name="T4" fmla="*/ 48 w 72"/>
                    <a:gd name="T5" fmla="*/ 49 h 205"/>
                    <a:gd name="T6" fmla="*/ 46 w 72"/>
                    <a:gd name="T7" fmla="*/ 61 h 205"/>
                    <a:gd name="T8" fmla="*/ 43 w 72"/>
                    <a:gd name="T9" fmla="*/ 74 h 205"/>
                    <a:gd name="T10" fmla="*/ 40 w 72"/>
                    <a:gd name="T11" fmla="*/ 87 h 205"/>
                    <a:gd name="T12" fmla="*/ 37 w 72"/>
                    <a:gd name="T13" fmla="*/ 98 h 205"/>
                    <a:gd name="T14" fmla="*/ 34 w 72"/>
                    <a:gd name="T15" fmla="*/ 112 h 205"/>
                    <a:gd name="T16" fmla="*/ 30 w 72"/>
                    <a:gd name="T17" fmla="*/ 123 h 205"/>
                    <a:gd name="T18" fmla="*/ 26 w 72"/>
                    <a:gd name="T19" fmla="*/ 136 h 205"/>
                    <a:gd name="T20" fmla="*/ 21 w 72"/>
                    <a:gd name="T21" fmla="*/ 146 h 205"/>
                    <a:gd name="T22" fmla="*/ 16 w 72"/>
                    <a:gd name="T23" fmla="*/ 160 h 205"/>
                    <a:gd name="T24" fmla="*/ 11 w 72"/>
                    <a:gd name="T25" fmla="*/ 171 h 205"/>
                    <a:gd name="T26" fmla="*/ 5 w 72"/>
                    <a:gd name="T27" fmla="*/ 183 h 205"/>
                    <a:gd name="T28" fmla="*/ 0 w 72"/>
                    <a:gd name="T29" fmla="*/ 193 h 205"/>
                    <a:gd name="T30" fmla="*/ 20 w 72"/>
                    <a:gd name="T31" fmla="*/ 205 h 205"/>
                    <a:gd name="T32" fmla="*/ 26 w 72"/>
                    <a:gd name="T33" fmla="*/ 193 h 205"/>
                    <a:gd name="T34" fmla="*/ 33 w 72"/>
                    <a:gd name="T35" fmla="*/ 181 h 205"/>
                    <a:gd name="T36" fmla="*/ 37 w 72"/>
                    <a:gd name="T37" fmla="*/ 168 h 205"/>
                    <a:gd name="T38" fmla="*/ 43 w 72"/>
                    <a:gd name="T39" fmla="*/ 157 h 205"/>
                    <a:gd name="T40" fmla="*/ 48 w 72"/>
                    <a:gd name="T41" fmla="*/ 144 h 205"/>
                    <a:gd name="T42" fmla="*/ 52 w 72"/>
                    <a:gd name="T43" fmla="*/ 130 h 205"/>
                    <a:gd name="T44" fmla="*/ 56 w 72"/>
                    <a:gd name="T45" fmla="*/ 119 h 205"/>
                    <a:gd name="T46" fmla="*/ 61 w 72"/>
                    <a:gd name="T47" fmla="*/ 104 h 205"/>
                    <a:gd name="T48" fmla="*/ 64 w 72"/>
                    <a:gd name="T49" fmla="*/ 91 h 205"/>
                    <a:gd name="T50" fmla="*/ 66 w 72"/>
                    <a:gd name="T51" fmla="*/ 78 h 205"/>
                    <a:gd name="T52" fmla="*/ 69 w 72"/>
                    <a:gd name="T53" fmla="*/ 65 h 205"/>
                    <a:gd name="T54" fmla="*/ 71 w 72"/>
                    <a:gd name="T55" fmla="*/ 52 h 205"/>
                    <a:gd name="T56" fmla="*/ 72 w 72"/>
                    <a:gd name="T57" fmla="*/ 39 h 205"/>
                    <a:gd name="T58" fmla="*/ 72 w 72"/>
                    <a:gd name="T59" fmla="*/ 26 h 205"/>
                    <a:gd name="T60" fmla="*/ 72 w 72"/>
                    <a:gd name="T61" fmla="*/ 13 h 205"/>
                    <a:gd name="T62" fmla="*/ 72 w 72"/>
                    <a:gd name="T63" fmla="*/ 0 h 205"/>
                    <a:gd name="T64" fmla="*/ 49 w 72"/>
                    <a:gd name="T65" fmla="*/ 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2" h="205">
                      <a:moveTo>
                        <a:pt x="49" y="1"/>
                      </a:moveTo>
                      <a:lnTo>
                        <a:pt x="49" y="37"/>
                      </a:lnTo>
                      <a:lnTo>
                        <a:pt x="48" y="49"/>
                      </a:lnTo>
                      <a:lnTo>
                        <a:pt x="46" y="61"/>
                      </a:lnTo>
                      <a:lnTo>
                        <a:pt x="43" y="74"/>
                      </a:lnTo>
                      <a:lnTo>
                        <a:pt x="40" y="87"/>
                      </a:lnTo>
                      <a:lnTo>
                        <a:pt x="37" y="98"/>
                      </a:lnTo>
                      <a:lnTo>
                        <a:pt x="34" y="112"/>
                      </a:lnTo>
                      <a:lnTo>
                        <a:pt x="30" y="123"/>
                      </a:lnTo>
                      <a:lnTo>
                        <a:pt x="26" y="136"/>
                      </a:lnTo>
                      <a:lnTo>
                        <a:pt x="21" y="146"/>
                      </a:lnTo>
                      <a:lnTo>
                        <a:pt x="16" y="160"/>
                      </a:lnTo>
                      <a:lnTo>
                        <a:pt x="11" y="171"/>
                      </a:lnTo>
                      <a:lnTo>
                        <a:pt x="5" y="183"/>
                      </a:lnTo>
                      <a:lnTo>
                        <a:pt x="0" y="193"/>
                      </a:lnTo>
                      <a:lnTo>
                        <a:pt x="20" y="205"/>
                      </a:lnTo>
                      <a:lnTo>
                        <a:pt x="26" y="193"/>
                      </a:lnTo>
                      <a:lnTo>
                        <a:pt x="33" y="181"/>
                      </a:lnTo>
                      <a:lnTo>
                        <a:pt x="37" y="168"/>
                      </a:lnTo>
                      <a:lnTo>
                        <a:pt x="43" y="157"/>
                      </a:lnTo>
                      <a:lnTo>
                        <a:pt x="48" y="144"/>
                      </a:lnTo>
                      <a:lnTo>
                        <a:pt x="52" y="130"/>
                      </a:lnTo>
                      <a:lnTo>
                        <a:pt x="56" y="119"/>
                      </a:lnTo>
                      <a:lnTo>
                        <a:pt x="61" y="104"/>
                      </a:lnTo>
                      <a:lnTo>
                        <a:pt x="64" y="91"/>
                      </a:lnTo>
                      <a:lnTo>
                        <a:pt x="66" y="78"/>
                      </a:lnTo>
                      <a:lnTo>
                        <a:pt x="69" y="65"/>
                      </a:lnTo>
                      <a:lnTo>
                        <a:pt x="71" y="52"/>
                      </a:lnTo>
                      <a:lnTo>
                        <a:pt x="72" y="39"/>
                      </a:lnTo>
                      <a:lnTo>
                        <a:pt x="72" y="26"/>
                      </a:lnTo>
                      <a:lnTo>
                        <a:pt x="72" y="13"/>
                      </a:lnTo>
                      <a:lnTo>
                        <a:pt x="72" y="0"/>
                      </a:lnTo>
                      <a:lnTo>
                        <a:pt x="4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3" name="Freeform 170"/>
                <p:cNvSpPr>
                  <a:spLocks/>
                </p:cNvSpPr>
                <p:nvPr/>
              </p:nvSpPr>
              <p:spPr bwMode="auto">
                <a:xfrm>
                  <a:off x="5184" y="2555"/>
                  <a:ext cx="18" cy="69"/>
                </a:xfrm>
                <a:custGeom>
                  <a:avLst/>
                  <a:gdLst>
                    <a:gd name="T0" fmla="*/ 0 w 56"/>
                    <a:gd name="T1" fmla="*/ 11 h 207"/>
                    <a:gd name="T2" fmla="*/ 4 w 56"/>
                    <a:gd name="T3" fmla="*/ 21 h 207"/>
                    <a:gd name="T4" fmla="*/ 10 w 56"/>
                    <a:gd name="T5" fmla="*/ 31 h 207"/>
                    <a:gd name="T6" fmla="*/ 11 w 56"/>
                    <a:gd name="T7" fmla="*/ 41 h 207"/>
                    <a:gd name="T8" fmla="*/ 16 w 56"/>
                    <a:gd name="T9" fmla="*/ 51 h 207"/>
                    <a:gd name="T10" fmla="*/ 18 w 56"/>
                    <a:gd name="T11" fmla="*/ 63 h 207"/>
                    <a:gd name="T12" fmla="*/ 20 w 56"/>
                    <a:gd name="T13" fmla="*/ 75 h 207"/>
                    <a:gd name="T14" fmla="*/ 23 w 56"/>
                    <a:gd name="T15" fmla="*/ 86 h 207"/>
                    <a:gd name="T16" fmla="*/ 24 w 56"/>
                    <a:gd name="T17" fmla="*/ 98 h 207"/>
                    <a:gd name="T18" fmla="*/ 26 w 56"/>
                    <a:gd name="T19" fmla="*/ 111 h 207"/>
                    <a:gd name="T20" fmla="*/ 27 w 56"/>
                    <a:gd name="T21" fmla="*/ 124 h 207"/>
                    <a:gd name="T22" fmla="*/ 29 w 56"/>
                    <a:gd name="T23" fmla="*/ 136 h 207"/>
                    <a:gd name="T24" fmla="*/ 29 w 56"/>
                    <a:gd name="T25" fmla="*/ 150 h 207"/>
                    <a:gd name="T26" fmla="*/ 30 w 56"/>
                    <a:gd name="T27" fmla="*/ 163 h 207"/>
                    <a:gd name="T28" fmla="*/ 32 w 56"/>
                    <a:gd name="T29" fmla="*/ 178 h 207"/>
                    <a:gd name="T30" fmla="*/ 32 w 56"/>
                    <a:gd name="T31" fmla="*/ 192 h 207"/>
                    <a:gd name="T32" fmla="*/ 33 w 56"/>
                    <a:gd name="T33" fmla="*/ 207 h 207"/>
                    <a:gd name="T34" fmla="*/ 56 w 56"/>
                    <a:gd name="T35" fmla="*/ 206 h 207"/>
                    <a:gd name="T36" fmla="*/ 55 w 56"/>
                    <a:gd name="T37" fmla="*/ 191 h 207"/>
                    <a:gd name="T38" fmla="*/ 53 w 56"/>
                    <a:gd name="T39" fmla="*/ 178 h 207"/>
                    <a:gd name="T40" fmla="*/ 53 w 56"/>
                    <a:gd name="T41" fmla="*/ 163 h 207"/>
                    <a:gd name="T42" fmla="*/ 52 w 56"/>
                    <a:gd name="T43" fmla="*/ 149 h 207"/>
                    <a:gd name="T44" fmla="*/ 50 w 56"/>
                    <a:gd name="T45" fmla="*/ 136 h 207"/>
                    <a:gd name="T46" fmla="*/ 50 w 56"/>
                    <a:gd name="T47" fmla="*/ 121 h 207"/>
                    <a:gd name="T48" fmla="*/ 49 w 56"/>
                    <a:gd name="T49" fmla="*/ 108 h 207"/>
                    <a:gd name="T50" fmla="*/ 48 w 56"/>
                    <a:gd name="T51" fmla="*/ 95 h 207"/>
                    <a:gd name="T52" fmla="*/ 46 w 56"/>
                    <a:gd name="T53" fmla="*/ 82 h 207"/>
                    <a:gd name="T54" fmla="*/ 43 w 56"/>
                    <a:gd name="T55" fmla="*/ 70 h 207"/>
                    <a:gd name="T56" fmla="*/ 40 w 56"/>
                    <a:gd name="T57" fmla="*/ 59 h 207"/>
                    <a:gd name="T58" fmla="*/ 39 w 56"/>
                    <a:gd name="T59" fmla="*/ 46 h 207"/>
                    <a:gd name="T60" fmla="*/ 34 w 56"/>
                    <a:gd name="T61" fmla="*/ 34 h 207"/>
                    <a:gd name="T62" fmla="*/ 32 w 56"/>
                    <a:gd name="T63" fmla="*/ 22 h 207"/>
                    <a:gd name="T64" fmla="*/ 26 w 56"/>
                    <a:gd name="T65" fmla="*/ 11 h 207"/>
                    <a:gd name="T66" fmla="*/ 20 w 56"/>
                    <a:gd name="T67" fmla="*/ 0 h 207"/>
                    <a:gd name="T68" fmla="*/ 0 w 56"/>
                    <a:gd name="T69" fmla="*/ 1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207">
                      <a:moveTo>
                        <a:pt x="0" y="11"/>
                      </a:moveTo>
                      <a:lnTo>
                        <a:pt x="4" y="21"/>
                      </a:lnTo>
                      <a:lnTo>
                        <a:pt x="10" y="31"/>
                      </a:lnTo>
                      <a:lnTo>
                        <a:pt x="11" y="41"/>
                      </a:lnTo>
                      <a:lnTo>
                        <a:pt x="16" y="51"/>
                      </a:lnTo>
                      <a:lnTo>
                        <a:pt x="18" y="63"/>
                      </a:lnTo>
                      <a:lnTo>
                        <a:pt x="20" y="75"/>
                      </a:lnTo>
                      <a:lnTo>
                        <a:pt x="23" y="86"/>
                      </a:lnTo>
                      <a:lnTo>
                        <a:pt x="24" y="98"/>
                      </a:lnTo>
                      <a:lnTo>
                        <a:pt x="26" y="111"/>
                      </a:lnTo>
                      <a:lnTo>
                        <a:pt x="27" y="124"/>
                      </a:lnTo>
                      <a:lnTo>
                        <a:pt x="29" y="136"/>
                      </a:lnTo>
                      <a:lnTo>
                        <a:pt x="29" y="150"/>
                      </a:lnTo>
                      <a:lnTo>
                        <a:pt x="30" y="163"/>
                      </a:lnTo>
                      <a:lnTo>
                        <a:pt x="32" y="178"/>
                      </a:lnTo>
                      <a:lnTo>
                        <a:pt x="32" y="192"/>
                      </a:lnTo>
                      <a:lnTo>
                        <a:pt x="33" y="207"/>
                      </a:lnTo>
                      <a:lnTo>
                        <a:pt x="56" y="206"/>
                      </a:lnTo>
                      <a:lnTo>
                        <a:pt x="55" y="191"/>
                      </a:lnTo>
                      <a:lnTo>
                        <a:pt x="53" y="178"/>
                      </a:lnTo>
                      <a:lnTo>
                        <a:pt x="53" y="163"/>
                      </a:lnTo>
                      <a:lnTo>
                        <a:pt x="52" y="149"/>
                      </a:lnTo>
                      <a:lnTo>
                        <a:pt x="50" y="136"/>
                      </a:lnTo>
                      <a:lnTo>
                        <a:pt x="50" y="121"/>
                      </a:lnTo>
                      <a:lnTo>
                        <a:pt x="49" y="108"/>
                      </a:lnTo>
                      <a:lnTo>
                        <a:pt x="48" y="95"/>
                      </a:lnTo>
                      <a:lnTo>
                        <a:pt x="46" y="82"/>
                      </a:lnTo>
                      <a:lnTo>
                        <a:pt x="43" y="70"/>
                      </a:lnTo>
                      <a:lnTo>
                        <a:pt x="40" y="59"/>
                      </a:lnTo>
                      <a:lnTo>
                        <a:pt x="39" y="46"/>
                      </a:lnTo>
                      <a:lnTo>
                        <a:pt x="34" y="34"/>
                      </a:lnTo>
                      <a:lnTo>
                        <a:pt x="32" y="22"/>
                      </a:lnTo>
                      <a:lnTo>
                        <a:pt x="26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4" name="Freeform 171"/>
                <p:cNvSpPr>
                  <a:spLocks/>
                </p:cNvSpPr>
                <p:nvPr/>
              </p:nvSpPr>
              <p:spPr bwMode="auto">
                <a:xfrm>
                  <a:off x="5130" y="2505"/>
                  <a:ext cx="60" cy="54"/>
                </a:xfrm>
                <a:custGeom>
                  <a:avLst/>
                  <a:gdLst>
                    <a:gd name="T0" fmla="*/ 0 w 180"/>
                    <a:gd name="T1" fmla="*/ 22 h 162"/>
                    <a:gd name="T2" fmla="*/ 13 w 180"/>
                    <a:gd name="T3" fmla="*/ 29 h 162"/>
                    <a:gd name="T4" fmla="*/ 26 w 180"/>
                    <a:gd name="T5" fmla="*/ 35 h 162"/>
                    <a:gd name="T6" fmla="*/ 37 w 180"/>
                    <a:gd name="T7" fmla="*/ 39 h 162"/>
                    <a:gd name="T8" fmla="*/ 49 w 180"/>
                    <a:gd name="T9" fmla="*/ 47 h 162"/>
                    <a:gd name="T10" fmla="*/ 61 w 180"/>
                    <a:gd name="T11" fmla="*/ 54 h 162"/>
                    <a:gd name="T12" fmla="*/ 72 w 180"/>
                    <a:gd name="T13" fmla="*/ 61 h 162"/>
                    <a:gd name="T14" fmla="*/ 83 w 180"/>
                    <a:gd name="T15" fmla="*/ 70 h 162"/>
                    <a:gd name="T16" fmla="*/ 93 w 180"/>
                    <a:gd name="T17" fmla="*/ 77 h 162"/>
                    <a:gd name="T18" fmla="*/ 103 w 180"/>
                    <a:gd name="T19" fmla="*/ 86 h 162"/>
                    <a:gd name="T20" fmla="*/ 112 w 180"/>
                    <a:gd name="T21" fmla="*/ 96 h 162"/>
                    <a:gd name="T22" fmla="*/ 120 w 180"/>
                    <a:gd name="T23" fmla="*/ 106 h 162"/>
                    <a:gd name="T24" fmla="*/ 131 w 180"/>
                    <a:gd name="T25" fmla="*/ 117 h 162"/>
                    <a:gd name="T26" fmla="*/ 138 w 180"/>
                    <a:gd name="T27" fmla="*/ 127 h 162"/>
                    <a:gd name="T28" fmla="*/ 145 w 180"/>
                    <a:gd name="T29" fmla="*/ 138 h 162"/>
                    <a:gd name="T30" fmla="*/ 152 w 180"/>
                    <a:gd name="T31" fmla="*/ 150 h 162"/>
                    <a:gd name="T32" fmla="*/ 160 w 180"/>
                    <a:gd name="T33" fmla="*/ 162 h 162"/>
                    <a:gd name="T34" fmla="*/ 180 w 180"/>
                    <a:gd name="T35" fmla="*/ 151 h 162"/>
                    <a:gd name="T36" fmla="*/ 173 w 180"/>
                    <a:gd name="T37" fmla="*/ 138 h 162"/>
                    <a:gd name="T38" fmla="*/ 165 w 180"/>
                    <a:gd name="T39" fmla="*/ 125 h 162"/>
                    <a:gd name="T40" fmla="*/ 157 w 180"/>
                    <a:gd name="T41" fmla="*/ 114 h 162"/>
                    <a:gd name="T42" fmla="*/ 148 w 180"/>
                    <a:gd name="T43" fmla="*/ 102 h 162"/>
                    <a:gd name="T44" fmla="*/ 139 w 180"/>
                    <a:gd name="T45" fmla="*/ 90 h 162"/>
                    <a:gd name="T46" fmla="*/ 129 w 180"/>
                    <a:gd name="T47" fmla="*/ 79 h 162"/>
                    <a:gd name="T48" fmla="*/ 119 w 180"/>
                    <a:gd name="T49" fmla="*/ 70 h 162"/>
                    <a:gd name="T50" fmla="*/ 107 w 180"/>
                    <a:gd name="T51" fmla="*/ 60 h 162"/>
                    <a:gd name="T52" fmla="*/ 97 w 180"/>
                    <a:gd name="T53" fmla="*/ 51 h 162"/>
                    <a:gd name="T54" fmla="*/ 85 w 180"/>
                    <a:gd name="T55" fmla="*/ 42 h 162"/>
                    <a:gd name="T56" fmla="*/ 74 w 180"/>
                    <a:gd name="T57" fmla="*/ 35 h 162"/>
                    <a:gd name="T58" fmla="*/ 61 w 180"/>
                    <a:gd name="T59" fmla="*/ 26 h 162"/>
                    <a:gd name="T60" fmla="*/ 48 w 180"/>
                    <a:gd name="T61" fmla="*/ 19 h 162"/>
                    <a:gd name="T62" fmla="*/ 36 w 180"/>
                    <a:gd name="T63" fmla="*/ 13 h 162"/>
                    <a:gd name="T64" fmla="*/ 21 w 180"/>
                    <a:gd name="T65" fmla="*/ 7 h 162"/>
                    <a:gd name="T66" fmla="*/ 8 w 180"/>
                    <a:gd name="T67" fmla="*/ 0 h 162"/>
                    <a:gd name="T68" fmla="*/ 0 w 180"/>
                    <a:gd name="T69" fmla="*/ 2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0" h="162">
                      <a:moveTo>
                        <a:pt x="0" y="22"/>
                      </a:moveTo>
                      <a:lnTo>
                        <a:pt x="13" y="29"/>
                      </a:lnTo>
                      <a:lnTo>
                        <a:pt x="26" y="35"/>
                      </a:lnTo>
                      <a:lnTo>
                        <a:pt x="37" y="39"/>
                      </a:lnTo>
                      <a:lnTo>
                        <a:pt x="49" y="47"/>
                      </a:lnTo>
                      <a:lnTo>
                        <a:pt x="61" y="54"/>
                      </a:lnTo>
                      <a:lnTo>
                        <a:pt x="72" y="61"/>
                      </a:lnTo>
                      <a:lnTo>
                        <a:pt x="83" y="70"/>
                      </a:lnTo>
                      <a:lnTo>
                        <a:pt x="93" y="77"/>
                      </a:lnTo>
                      <a:lnTo>
                        <a:pt x="103" y="86"/>
                      </a:lnTo>
                      <a:lnTo>
                        <a:pt x="112" y="96"/>
                      </a:lnTo>
                      <a:lnTo>
                        <a:pt x="120" y="106"/>
                      </a:lnTo>
                      <a:lnTo>
                        <a:pt x="131" y="117"/>
                      </a:lnTo>
                      <a:lnTo>
                        <a:pt x="138" y="127"/>
                      </a:lnTo>
                      <a:lnTo>
                        <a:pt x="145" y="138"/>
                      </a:lnTo>
                      <a:lnTo>
                        <a:pt x="152" y="150"/>
                      </a:lnTo>
                      <a:lnTo>
                        <a:pt x="160" y="162"/>
                      </a:lnTo>
                      <a:lnTo>
                        <a:pt x="180" y="151"/>
                      </a:lnTo>
                      <a:lnTo>
                        <a:pt x="173" y="138"/>
                      </a:lnTo>
                      <a:lnTo>
                        <a:pt x="165" y="125"/>
                      </a:lnTo>
                      <a:lnTo>
                        <a:pt x="157" y="114"/>
                      </a:lnTo>
                      <a:lnTo>
                        <a:pt x="148" y="102"/>
                      </a:lnTo>
                      <a:lnTo>
                        <a:pt x="139" y="90"/>
                      </a:lnTo>
                      <a:lnTo>
                        <a:pt x="129" y="79"/>
                      </a:lnTo>
                      <a:lnTo>
                        <a:pt x="119" y="70"/>
                      </a:lnTo>
                      <a:lnTo>
                        <a:pt x="107" y="60"/>
                      </a:lnTo>
                      <a:lnTo>
                        <a:pt x="97" y="51"/>
                      </a:lnTo>
                      <a:lnTo>
                        <a:pt x="85" y="42"/>
                      </a:lnTo>
                      <a:lnTo>
                        <a:pt x="74" y="35"/>
                      </a:lnTo>
                      <a:lnTo>
                        <a:pt x="61" y="26"/>
                      </a:lnTo>
                      <a:lnTo>
                        <a:pt x="48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8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5" name="Freeform 172"/>
                <p:cNvSpPr>
                  <a:spLocks/>
                </p:cNvSpPr>
                <p:nvPr/>
              </p:nvSpPr>
              <p:spPr bwMode="auto">
                <a:xfrm>
                  <a:off x="5058" y="2499"/>
                  <a:ext cx="75" cy="13"/>
                </a:xfrm>
                <a:custGeom>
                  <a:avLst/>
                  <a:gdLst>
                    <a:gd name="T0" fmla="*/ 7 w 225"/>
                    <a:gd name="T1" fmla="*/ 40 h 41"/>
                    <a:gd name="T2" fmla="*/ 19 w 225"/>
                    <a:gd name="T3" fmla="*/ 37 h 41"/>
                    <a:gd name="T4" fmla="*/ 31 w 225"/>
                    <a:gd name="T5" fmla="*/ 34 h 41"/>
                    <a:gd name="T6" fmla="*/ 44 w 225"/>
                    <a:gd name="T7" fmla="*/ 31 h 41"/>
                    <a:gd name="T8" fmla="*/ 57 w 225"/>
                    <a:gd name="T9" fmla="*/ 28 h 41"/>
                    <a:gd name="T10" fmla="*/ 70 w 225"/>
                    <a:gd name="T11" fmla="*/ 26 h 41"/>
                    <a:gd name="T12" fmla="*/ 83 w 225"/>
                    <a:gd name="T13" fmla="*/ 25 h 41"/>
                    <a:gd name="T14" fmla="*/ 97 w 225"/>
                    <a:gd name="T15" fmla="*/ 24 h 41"/>
                    <a:gd name="T16" fmla="*/ 111 w 225"/>
                    <a:gd name="T17" fmla="*/ 24 h 41"/>
                    <a:gd name="T18" fmla="*/ 124 w 225"/>
                    <a:gd name="T19" fmla="*/ 24 h 41"/>
                    <a:gd name="T20" fmla="*/ 138 w 225"/>
                    <a:gd name="T21" fmla="*/ 25 h 41"/>
                    <a:gd name="T22" fmla="*/ 153 w 225"/>
                    <a:gd name="T23" fmla="*/ 26 h 41"/>
                    <a:gd name="T24" fmla="*/ 166 w 225"/>
                    <a:gd name="T25" fmla="*/ 28 h 41"/>
                    <a:gd name="T26" fmla="*/ 179 w 225"/>
                    <a:gd name="T27" fmla="*/ 31 h 41"/>
                    <a:gd name="T28" fmla="*/ 192 w 225"/>
                    <a:gd name="T29" fmla="*/ 34 h 41"/>
                    <a:gd name="T30" fmla="*/ 204 w 225"/>
                    <a:gd name="T31" fmla="*/ 38 h 41"/>
                    <a:gd name="T32" fmla="*/ 217 w 225"/>
                    <a:gd name="T33" fmla="*/ 41 h 41"/>
                    <a:gd name="T34" fmla="*/ 225 w 225"/>
                    <a:gd name="T35" fmla="*/ 19 h 41"/>
                    <a:gd name="T36" fmla="*/ 212 w 225"/>
                    <a:gd name="T37" fmla="*/ 15 h 41"/>
                    <a:gd name="T38" fmla="*/ 198 w 225"/>
                    <a:gd name="T39" fmla="*/ 10 h 41"/>
                    <a:gd name="T40" fmla="*/ 185 w 225"/>
                    <a:gd name="T41" fmla="*/ 8 h 41"/>
                    <a:gd name="T42" fmla="*/ 170 w 225"/>
                    <a:gd name="T43" fmla="*/ 5 h 41"/>
                    <a:gd name="T44" fmla="*/ 156 w 225"/>
                    <a:gd name="T45" fmla="*/ 3 h 41"/>
                    <a:gd name="T46" fmla="*/ 141 w 225"/>
                    <a:gd name="T47" fmla="*/ 2 h 41"/>
                    <a:gd name="T48" fmla="*/ 125 w 225"/>
                    <a:gd name="T49" fmla="*/ 0 h 41"/>
                    <a:gd name="T50" fmla="*/ 111 w 225"/>
                    <a:gd name="T51" fmla="*/ 0 h 41"/>
                    <a:gd name="T52" fmla="*/ 96 w 225"/>
                    <a:gd name="T53" fmla="*/ 2 h 41"/>
                    <a:gd name="T54" fmla="*/ 80 w 225"/>
                    <a:gd name="T55" fmla="*/ 2 h 41"/>
                    <a:gd name="T56" fmla="*/ 67 w 225"/>
                    <a:gd name="T57" fmla="*/ 3 h 41"/>
                    <a:gd name="T58" fmla="*/ 52 w 225"/>
                    <a:gd name="T59" fmla="*/ 5 h 41"/>
                    <a:gd name="T60" fmla="*/ 39 w 225"/>
                    <a:gd name="T61" fmla="*/ 8 h 41"/>
                    <a:gd name="T62" fmla="*/ 26 w 225"/>
                    <a:gd name="T63" fmla="*/ 10 h 41"/>
                    <a:gd name="T64" fmla="*/ 13 w 225"/>
                    <a:gd name="T65" fmla="*/ 13 h 41"/>
                    <a:gd name="T66" fmla="*/ 0 w 225"/>
                    <a:gd name="T67" fmla="*/ 16 h 41"/>
                    <a:gd name="T68" fmla="*/ 7 w 225"/>
                    <a:gd name="T69" fmla="*/ 4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5" h="41">
                      <a:moveTo>
                        <a:pt x="7" y="40"/>
                      </a:moveTo>
                      <a:lnTo>
                        <a:pt x="19" y="37"/>
                      </a:lnTo>
                      <a:lnTo>
                        <a:pt x="31" y="34"/>
                      </a:lnTo>
                      <a:lnTo>
                        <a:pt x="44" y="31"/>
                      </a:lnTo>
                      <a:lnTo>
                        <a:pt x="57" y="28"/>
                      </a:lnTo>
                      <a:lnTo>
                        <a:pt x="70" y="26"/>
                      </a:lnTo>
                      <a:lnTo>
                        <a:pt x="83" y="25"/>
                      </a:lnTo>
                      <a:lnTo>
                        <a:pt x="97" y="24"/>
                      </a:lnTo>
                      <a:lnTo>
                        <a:pt x="111" y="24"/>
                      </a:lnTo>
                      <a:lnTo>
                        <a:pt x="124" y="24"/>
                      </a:lnTo>
                      <a:lnTo>
                        <a:pt x="138" y="25"/>
                      </a:lnTo>
                      <a:lnTo>
                        <a:pt x="153" y="26"/>
                      </a:lnTo>
                      <a:lnTo>
                        <a:pt x="166" y="28"/>
                      </a:lnTo>
                      <a:lnTo>
                        <a:pt x="179" y="31"/>
                      </a:lnTo>
                      <a:lnTo>
                        <a:pt x="192" y="34"/>
                      </a:lnTo>
                      <a:lnTo>
                        <a:pt x="204" y="38"/>
                      </a:lnTo>
                      <a:lnTo>
                        <a:pt x="217" y="41"/>
                      </a:lnTo>
                      <a:lnTo>
                        <a:pt x="225" y="19"/>
                      </a:lnTo>
                      <a:lnTo>
                        <a:pt x="212" y="15"/>
                      </a:lnTo>
                      <a:lnTo>
                        <a:pt x="198" y="10"/>
                      </a:lnTo>
                      <a:lnTo>
                        <a:pt x="185" y="8"/>
                      </a:lnTo>
                      <a:lnTo>
                        <a:pt x="170" y="5"/>
                      </a:lnTo>
                      <a:lnTo>
                        <a:pt x="156" y="3"/>
                      </a:lnTo>
                      <a:lnTo>
                        <a:pt x="141" y="2"/>
                      </a:lnTo>
                      <a:lnTo>
                        <a:pt x="125" y="0"/>
                      </a:lnTo>
                      <a:lnTo>
                        <a:pt x="111" y="0"/>
                      </a:lnTo>
                      <a:lnTo>
                        <a:pt x="96" y="2"/>
                      </a:lnTo>
                      <a:lnTo>
                        <a:pt x="80" y="2"/>
                      </a:lnTo>
                      <a:lnTo>
                        <a:pt x="67" y="3"/>
                      </a:lnTo>
                      <a:lnTo>
                        <a:pt x="52" y="5"/>
                      </a:lnTo>
                      <a:lnTo>
                        <a:pt x="39" y="8"/>
                      </a:lnTo>
                      <a:lnTo>
                        <a:pt x="26" y="10"/>
                      </a:lnTo>
                      <a:lnTo>
                        <a:pt x="13" y="13"/>
                      </a:lnTo>
                      <a:lnTo>
                        <a:pt x="0" y="16"/>
                      </a:lnTo>
                      <a:lnTo>
                        <a:pt x="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6" name="Freeform 173"/>
                <p:cNvSpPr>
                  <a:spLocks/>
                </p:cNvSpPr>
                <p:nvPr/>
              </p:nvSpPr>
              <p:spPr bwMode="auto">
                <a:xfrm>
                  <a:off x="5044" y="2504"/>
                  <a:ext cx="16" cy="13"/>
                </a:xfrm>
                <a:custGeom>
                  <a:avLst/>
                  <a:gdLst>
                    <a:gd name="T0" fmla="*/ 10 w 48"/>
                    <a:gd name="T1" fmla="*/ 40 h 40"/>
                    <a:gd name="T2" fmla="*/ 15 w 48"/>
                    <a:gd name="T3" fmla="*/ 38 h 40"/>
                    <a:gd name="T4" fmla="*/ 21 w 48"/>
                    <a:gd name="T5" fmla="*/ 35 h 40"/>
                    <a:gd name="T6" fmla="*/ 25 w 48"/>
                    <a:gd name="T7" fmla="*/ 32 h 40"/>
                    <a:gd name="T8" fmla="*/ 29 w 48"/>
                    <a:gd name="T9" fmla="*/ 31 h 40"/>
                    <a:gd name="T10" fmla="*/ 34 w 48"/>
                    <a:gd name="T11" fmla="*/ 29 h 40"/>
                    <a:gd name="T12" fmla="*/ 40 w 48"/>
                    <a:gd name="T13" fmla="*/ 26 h 40"/>
                    <a:gd name="T14" fmla="*/ 44 w 48"/>
                    <a:gd name="T15" fmla="*/ 25 h 40"/>
                    <a:gd name="T16" fmla="*/ 48 w 48"/>
                    <a:gd name="T17" fmla="*/ 24 h 40"/>
                    <a:gd name="T18" fmla="*/ 41 w 48"/>
                    <a:gd name="T19" fmla="*/ 0 h 40"/>
                    <a:gd name="T20" fmla="*/ 35 w 48"/>
                    <a:gd name="T21" fmla="*/ 3 h 40"/>
                    <a:gd name="T22" fmla="*/ 32 w 48"/>
                    <a:gd name="T23" fmla="*/ 5 h 40"/>
                    <a:gd name="T24" fmla="*/ 26 w 48"/>
                    <a:gd name="T25" fmla="*/ 8 h 40"/>
                    <a:gd name="T26" fmla="*/ 21 w 48"/>
                    <a:gd name="T27" fmla="*/ 9 h 40"/>
                    <a:gd name="T28" fmla="*/ 15 w 48"/>
                    <a:gd name="T29" fmla="*/ 12 h 40"/>
                    <a:gd name="T30" fmla="*/ 10 w 48"/>
                    <a:gd name="T31" fmla="*/ 13 h 40"/>
                    <a:gd name="T32" fmla="*/ 5 w 48"/>
                    <a:gd name="T33" fmla="*/ 15 h 40"/>
                    <a:gd name="T34" fmla="*/ 0 w 48"/>
                    <a:gd name="T35" fmla="*/ 18 h 40"/>
                    <a:gd name="T36" fmla="*/ 10 w 48"/>
                    <a:gd name="T3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8" h="40">
                      <a:moveTo>
                        <a:pt x="10" y="40"/>
                      </a:moveTo>
                      <a:lnTo>
                        <a:pt x="15" y="38"/>
                      </a:lnTo>
                      <a:lnTo>
                        <a:pt x="21" y="35"/>
                      </a:lnTo>
                      <a:lnTo>
                        <a:pt x="25" y="32"/>
                      </a:lnTo>
                      <a:lnTo>
                        <a:pt x="29" y="31"/>
                      </a:lnTo>
                      <a:lnTo>
                        <a:pt x="34" y="29"/>
                      </a:lnTo>
                      <a:lnTo>
                        <a:pt x="40" y="26"/>
                      </a:lnTo>
                      <a:lnTo>
                        <a:pt x="44" y="25"/>
                      </a:lnTo>
                      <a:lnTo>
                        <a:pt x="48" y="24"/>
                      </a:lnTo>
                      <a:lnTo>
                        <a:pt x="41" y="0"/>
                      </a:lnTo>
                      <a:lnTo>
                        <a:pt x="35" y="3"/>
                      </a:lnTo>
                      <a:lnTo>
                        <a:pt x="32" y="5"/>
                      </a:lnTo>
                      <a:lnTo>
                        <a:pt x="26" y="8"/>
                      </a:lnTo>
                      <a:lnTo>
                        <a:pt x="21" y="9"/>
                      </a:lnTo>
                      <a:lnTo>
                        <a:pt x="15" y="12"/>
                      </a:lnTo>
                      <a:lnTo>
                        <a:pt x="10" y="13"/>
                      </a:lnTo>
                      <a:lnTo>
                        <a:pt x="5" y="15"/>
                      </a:lnTo>
                      <a:lnTo>
                        <a:pt x="0" y="18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7" name="Freeform 174"/>
                <p:cNvSpPr>
                  <a:spLocks/>
                </p:cNvSpPr>
                <p:nvPr/>
              </p:nvSpPr>
              <p:spPr bwMode="auto">
                <a:xfrm>
                  <a:off x="5055" y="2505"/>
                  <a:ext cx="6" cy="7"/>
                </a:xfrm>
                <a:custGeom>
                  <a:avLst/>
                  <a:gdLst>
                    <a:gd name="T0" fmla="*/ 8 w 18"/>
                    <a:gd name="T1" fmla="*/ 0 h 23"/>
                    <a:gd name="T2" fmla="*/ 3 w 18"/>
                    <a:gd name="T3" fmla="*/ 3 h 23"/>
                    <a:gd name="T4" fmla="*/ 2 w 18"/>
                    <a:gd name="T5" fmla="*/ 6 h 23"/>
                    <a:gd name="T6" fmla="*/ 0 w 18"/>
                    <a:gd name="T7" fmla="*/ 10 h 23"/>
                    <a:gd name="T8" fmla="*/ 2 w 18"/>
                    <a:gd name="T9" fmla="*/ 14 h 23"/>
                    <a:gd name="T10" fmla="*/ 5 w 18"/>
                    <a:gd name="T11" fmla="*/ 19 h 23"/>
                    <a:gd name="T12" fmla="*/ 8 w 18"/>
                    <a:gd name="T13" fmla="*/ 22 h 23"/>
                    <a:gd name="T14" fmla="*/ 12 w 18"/>
                    <a:gd name="T15" fmla="*/ 23 h 23"/>
                    <a:gd name="T16" fmla="*/ 18 w 18"/>
                    <a:gd name="T17" fmla="*/ 22 h 23"/>
                    <a:gd name="T18" fmla="*/ 8 w 1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3">
                      <a:moveTo>
                        <a:pt x="8" y="0"/>
                      </a:move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5" y="19"/>
                      </a:lnTo>
                      <a:lnTo>
                        <a:pt x="8" y="22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8" name="Freeform 175"/>
                <p:cNvSpPr>
                  <a:spLocks/>
                </p:cNvSpPr>
                <p:nvPr/>
              </p:nvSpPr>
              <p:spPr bwMode="auto">
                <a:xfrm>
                  <a:off x="5091" y="2566"/>
                  <a:ext cx="121" cy="124"/>
                </a:xfrm>
                <a:custGeom>
                  <a:avLst/>
                  <a:gdLst>
                    <a:gd name="T0" fmla="*/ 20 w 363"/>
                    <a:gd name="T1" fmla="*/ 337 h 374"/>
                    <a:gd name="T2" fmla="*/ 9 w 363"/>
                    <a:gd name="T3" fmla="*/ 321 h 374"/>
                    <a:gd name="T4" fmla="*/ 1 w 363"/>
                    <a:gd name="T5" fmla="*/ 301 h 374"/>
                    <a:gd name="T6" fmla="*/ 0 w 363"/>
                    <a:gd name="T7" fmla="*/ 279 h 374"/>
                    <a:gd name="T8" fmla="*/ 4 w 363"/>
                    <a:gd name="T9" fmla="*/ 252 h 374"/>
                    <a:gd name="T10" fmla="*/ 13 w 363"/>
                    <a:gd name="T11" fmla="*/ 221 h 374"/>
                    <a:gd name="T12" fmla="*/ 27 w 363"/>
                    <a:gd name="T13" fmla="*/ 192 h 374"/>
                    <a:gd name="T14" fmla="*/ 45 w 363"/>
                    <a:gd name="T15" fmla="*/ 160 h 374"/>
                    <a:gd name="T16" fmla="*/ 65 w 363"/>
                    <a:gd name="T17" fmla="*/ 129 h 374"/>
                    <a:gd name="T18" fmla="*/ 86 w 363"/>
                    <a:gd name="T19" fmla="*/ 95 h 374"/>
                    <a:gd name="T20" fmla="*/ 106 w 363"/>
                    <a:gd name="T21" fmla="*/ 60 h 374"/>
                    <a:gd name="T22" fmla="*/ 125 w 363"/>
                    <a:gd name="T23" fmla="*/ 20 h 374"/>
                    <a:gd name="T24" fmla="*/ 134 w 363"/>
                    <a:gd name="T25" fmla="*/ 22 h 374"/>
                    <a:gd name="T26" fmla="*/ 137 w 363"/>
                    <a:gd name="T27" fmla="*/ 63 h 374"/>
                    <a:gd name="T28" fmla="*/ 145 w 363"/>
                    <a:gd name="T29" fmla="*/ 97 h 374"/>
                    <a:gd name="T30" fmla="*/ 163 w 363"/>
                    <a:gd name="T31" fmla="*/ 125 h 374"/>
                    <a:gd name="T32" fmla="*/ 183 w 363"/>
                    <a:gd name="T33" fmla="*/ 141 h 374"/>
                    <a:gd name="T34" fmla="*/ 199 w 363"/>
                    <a:gd name="T35" fmla="*/ 148 h 374"/>
                    <a:gd name="T36" fmla="*/ 217 w 363"/>
                    <a:gd name="T37" fmla="*/ 154 h 374"/>
                    <a:gd name="T38" fmla="*/ 237 w 363"/>
                    <a:gd name="T39" fmla="*/ 159 h 374"/>
                    <a:gd name="T40" fmla="*/ 256 w 363"/>
                    <a:gd name="T41" fmla="*/ 163 h 374"/>
                    <a:gd name="T42" fmla="*/ 278 w 363"/>
                    <a:gd name="T43" fmla="*/ 169 h 374"/>
                    <a:gd name="T44" fmla="*/ 298 w 363"/>
                    <a:gd name="T45" fmla="*/ 175 h 374"/>
                    <a:gd name="T46" fmla="*/ 318 w 363"/>
                    <a:gd name="T47" fmla="*/ 185 h 374"/>
                    <a:gd name="T48" fmla="*/ 334 w 363"/>
                    <a:gd name="T49" fmla="*/ 195 h 374"/>
                    <a:gd name="T50" fmla="*/ 344 w 363"/>
                    <a:gd name="T51" fmla="*/ 205 h 374"/>
                    <a:gd name="T52" fmla="*/ 352 w 363"/>
                    <a:gd name="T53" fmla="*/ 218 h 374"/>
                    <a:gd name="T54" fmla="*/ 358 w 363"/>
                    <a:gd name="T55" fmla="*/ 233 h 374"/>
                    <a:gd name="T56" fmla="*/ 362 w 363"/>
                    <a:gd name="T57" fmla="*/ 269 h 374"/>
                    <a:gd name="T58" fmla="*/ 362 w 363"/>
                    <a:gd name="T59" fmla="*/ 332 h 374"/>
                    <a:gd name="T60" fmla="*/ 344 w 363"/>
                    <a:gd name="T61" fmla="*/ 359 h 374"/>
                    <a:gd name="T62" fmla="*/ 324 w 363"/>
                    <a:gd name="T63" fmla="*/ 368 h 374"/>
                    <a:gd name="T64" fmla="*/ 302 w 363"/>
                    <a:gd name="T65" fmla="*/ 374 h 374"/>
                    <a:gd name="T66" fmla="*/ 280 w 363"/>
                    <a:gd name="T67" fmla="*/ 374 h 374"/>
                    <a:gd name="T68" fmla="*/ 275 w 363"/>
                    <a:gd name="T69" fmla="*/ 361 h 374"/>
                    <a:gd name="T70" fmla="*/ 278 w 363"/>
                    <a:gd name="T71" fmla="*/ 330 h 374"/>
                    <a:gd name="T72" fmla="*/ 270 w 363"/>
                    <a:gd name="T73" fmla="*/ 300 h 374"/>
                    <a:gd name="T74" fmla="*/ 257 w 363"/>
                    <a:gd name="T75" fmla="*/ 273 h 374"/>
                    <a:gd name="T76" fmla="*/ 238 w 363"/>
                    <a:gd name="T77" fmla="*/ 259 h 374"/>
                    <a:gd name="T78" fmla="*/ 224 w 363"/>
                    <a:gd name="T79" fmla="*/ 250 h 374"/>
                    <a:gd name="T80" fmla="*/ 208 w 363"/>
                    <a:gd name="T81" fmla="*/ 246 h 374"/>
                    <a:gd name="T82" fmla="*/ 193 w 363"/>
                    <a:gd name="T83" fmla="*/ 243 h 374"/>
                    <a:gd name="T84" fmla="*/ 176 w 363"/>
                    <a:gd name="T85" fmla="*/ 243 h 374"/>
                    <a:gd name="T86" fmla="*/ 160 w 363"/>
                    <a:gd name="T87" fmla="*/ 246 h 374"/>
                    <a:gd name="T88" fmla="*/ 144 w 363"/>
                    <a:gd name="T89" fmla="*/ 249 h 374"/>
                    <a:gd name="T90" fmla="*/ 128 w 363"/>
                    <a:gd name="T91" fmla="*/ 255 h 374"/>
                    <a:gd name="T92" fmla="*/ 105 w 363"/>
                    <a:gd name="T93" fmla="*/ 265 h 374"/>
                    <a:gd name="T94" fmla="*/ 80 w 363"/>
                    <a:gd name="T95" fmla="*/ 282 h 374"/>
                    <a:gd name="T96" fmla="*/ 57 w 363"/>
                    <a:gd name="T97" fmla="*/ 304 h 374"/>
                    <a:gd name="T98" fmla="*/ 38 w 363"/>
                    <a:gd name="T99" fmla="*/ 332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3" h="374">
                      <a:moveTo>
                        <a:pt x="29" y="346"/>
                      </a:moveTo>
                      <a:lnTo>
                        <a:pt x="20" y="337"/>
                      </a:lnTo>
                      <a:lnTo>
                        <a:pt x="14" y="329"/>
                      </a:lnTo>
                      <a:lnTo>
                        <a:pt x="9" y="321"/>
                      </a:lnTo>
                      <a:lnTo>
                        <a:pt x="4" y="311"/>
                      </a:lnTo>
                      <a:lnTo>
                        <a:pt x="1" y="301"/>
                      </a:lnTo>
                      <a:lnTo>
                        <a:pt x="0" y="289"/>
                      </a:lnTo>
                      <a:lnTo>
                        <a:pt x="0" y="279"/>
                      </a:lnTo>
                      <a:lnTo>
                        <a:pt x="1" y="266"/>
                      </a:lnTo>
                      <a:lnTo>
                        <a:pt x="4" y="252"/>
                      </a:lnTo>
                      <a:lnTo>
                        <a:pt x="7" y="236"/>
                      </a:lnTo>
                      <a:lnTo>
                        <a:pt x="13" y="221"/>
                      </a:lnTo>
                      <a:lnTo>
                        <a:pt x="20" y="207"/>
                      </a:lnTo>
                      <a:lnTo>
                        <a:pt x="27" y="192"/>
                      </a:lnTo>
                      <a:lnTo>
                        <a:pt x="36" y="176"/>
                      </a:lnTo>
                      <a:lnTo>
                        <a:pt x="45" y="160"/>
                      </a:lnTo>
                      <a:lnTo>
                        <a:pt x="55" y="144"/>
                      </a:lnTo>
                      <a:lnTo>
                        <a:pt x="65" y="129"/>
                      </a:lnTo>
                      <a:lnTo>
                        <a:pt x="75" y="112"/>
                      </a:lnTo>
                      <a:lnTo>
                        <a:pt x="86" y="95"/>
                      </a:lnTo>
                      <a:lnTo>
                        <a:pt x="96" y="77"/>
                      </a:lnTo>
                      <a:lnTo>
                        <a:pt x="106" y="60"/>
                      </a:lnTo>
                      <a:lnTo>
                        <a:pt x="116" y="41"/>
                      </a:lnTo>
                      <a:lnTo>
                        <a:pt x="125" y="20"/>
                      </a:lnTo>
                      <a:lnTo>
                        <a:pt x="134" y="0"/>
                      </a:lnTo>
                      <a:lnTo>
                        <a:pt x="134" y="22"/>
                      </a:lnTo>
                      <a:lnTo>
                        <a:pt x="135" y="44"/>
                      </a:lnTo>
                      <a:lnTo>
                        <a:pt x="137" y="63"/>
                      </a:lnTo>
                      <a:lnTo>
                        <a:pt x="139" y="80"/>
                      </a:lnTo>
                      <a:lnTo>
                        <a:pt x="145" y="97"/>
                      </a:lnTo>
                      <a:lnTo>
                        <a:pt x="151" y="112"/>
                      </a:lnTo>
                      <a:lnTo>
                        <a:pt x="163" y="125"/>
                      </a:lnTo>
                      <a:lnTo>
                        <a:pt x="176" y="137"/>
                      </a:lnTo>
                      <a:lnTo>
                        <a:pt x="183" y="141"/>
                      </a:lnTo>
                      <a:lnTo>
                        <a:pt x="190" y="144"/>
                      </a:lnTo>
                      <a:lnTo>
                        <a:pt x="199" y="148"/>
                      </a:lnTo>
                      <a:lnTo>
                        <a:pt x="208" y="151"/>
                      </a:lnTo>
                      <a:lnTo>
                        <a:pt x="217" y="154"/>
                      </a:lnTo>
                      <a:lnTo>
                        <a:pt x="227" y="156"/>
                      </a:lnTo>
                      <a:lnTo>
                        <a:pt x="237" y="159"/>
                      </a:lnTo>
                      <a:lnTo>
                        <a:pt x="246" y="161"/>
                      </a:lnTo>
                      <a:lnTo>
                        <a:pt x="256" y="163"/>
                      </a:lnTo>
                      <a:lnTo>
                        <a:pt x="266" y="166"/>
                      </a:lnTo>
                      <a:lnTo>
                        <a:pt x="278" y="169"/>
                      </a:lnTo>
                      <a:lnTo>
                        <a:pt x="288" y="172"/>
                      </a:lnTo>
                      <a:lnTo>
                        <a:pt x="298" y="175"/>
                      </a:lnTo>
                      <a:lnTo>
                        <a:pt x="308" y="180"/>
                      </a:lnTo>
                      <a:lnTo>
                        <a:pt x="318" y="185"/>
                      </a:lnTo>
                      <a:lnTo>
                        <a:pt x="327" y="189"/>
                      </a:lnTo>
                      <a:lnTo>
                        <a:pt x="334" y="195"/>
                      </a:lnTo>
                      <a:lnTo>
                        <a:pt x="339" y="199"/>
                      </a:lnTo>
                      <a:lnTo>
                        <a:pt x="344" y="205"/>
                      </a:lnTo>
                      <a:lnTo>
                        <a:pt x="349" y="211"/>
                      </a:lnTo>
                      <a:lnTo>
                        <a:pt x="352" y="218"/>
                      </a:lnTo>
                      <a:lnTo>
                        <a:pt x="355" y="225"/>
                      </a:lnTo>
                      <a:lnTo>
                        <a:pt x="358" y="233"/>
                      </a:lnTo>
                      <a:lnTo>
                        <a:pt x="359" y="241"/>
                      </a:lnTo>
                      <a:lnTo>
                        <a:pt x="362" y="269"/>
                      </a:lnTo>
                      <a:lnTo>
                        <a:pt x="363" y="301"/>
                      </a:lnTo>
                      <a:lnTo>
                        <a:pt x="362" y="332"/>
                      </a:lnTo>
                      <a:lnTo>
                        <a:pt x="356" y="355"/>
                      </a:lnTo>
                      <a:lnTo>
                        <a:pt x="344" y="359"/>
                      </a:lnTo>
                      <a:lnTo>
                        <a:pt x="334" y="365"/>
                      </a:lnTo>
                      <a:lnTo>
                        <a:pt x="324" y="368"/>
                      </a:lnTo>
                      <a:lnTo>
                        <a:pt x="312" y="372"/>
                      </a:lnTo>
                      <a:lnTo>
                        <a:pt x="302" y="374"/>
                      </a:lnTo>
                      <a:lnTo>
                        <a:pt x="291" y="374"/>
                      </a:lnTo>
                      <a:lnTo>
                        <a:pt x="280" y="374"/>
                      </a:lnTo>
                      <a:lnTo>
                        <a:pt x="272" y="374"/>
                      </a:lnTo>
                      <a:lnTo>
                        <a:pt x="275" y="361"/>
                      </a:lnTo>
                      <a:lnTo>
                        <a:pt x="278" y="346"/>
                      </a:lnTo>
                      <a:lnTo>
                        <a:pt x="278" y="330"/>
                      </a:lnTo>
                      <a:lnTo>
                        <a:pt x="275" y="316"/>
                      </a:lnTo>
                      <a:lnTo>
                        <a:pt x="270" y="300"/>
                      </a:lnTo>
                      <a:lnTo>
                        <a:pt x="265" y="287"/>
                      </a:lnTo>
                      <a:lnTo>
                        <a:pt x="257" y="273"/>
                      </a:lnTo>
                      <a:lnTo>
                        <a:pt x="246" y="263"/>
                      </a:lnTo>
                      <a:lnTo>
                        <a:pt x="238" y="259"/>
                      </a:lnTo>
                      <a:lnTo>
                        <a:pt x="231" y="255"/>
                      </a:lnTo>
                      <a:lnTo>
                        <a:pt x="224" y="250"/>
                      </a:lnTo>
                      <a:lnTo>
                        <a:pt x="217" y="247"/>
                      </a:lnTo>
                      <a:lnTo>
                        <a:pt x="208" y="246"/>
                      </a:lnTo>
                      <a:lnTo>
                        <a:pt x="201" y="244"/>
                      </a:lnTo>
                      <a:lnTo>
                        <a:pt x="193" y="243"/>
                      </a:lnTo>
                      <a:lnTo>
                        <a:pt x="185" y="243"/>
                      </a:lnTo>
                      <a:lnTo>
                        <a:pt x="176" y="243"/>
                      </a:lnTo>
                      <a:lnTo>
                        <a:pt x="169" y="244"/>
                      </a:lnTo>
                      <a:lnTo>
                        <a:pt x="160" y="246"/>
                      </a:lnTo>
                      <a:lnTo>
                        <a:pt x="151" y="247"/>
                      </a:lnTo>
                      <a:lnTo>
                        <a:pt x="144" y="249"/>
                      </a:lnTo>
                      <a:lnTo>
                        <a:pt x="135" y="252"/>
                      </a:lnTo>
                      <a:lnTo>
                        <a:pt x="128" y="255"/>
                      </a:lnTo>
                      <a:lnTo>
                        <a:pt x="119" y="257"/>
                      </a:lnTo>
                      <a:lnTo>
                        <a:pt x="105" y="265"/>
                      </a:lnTo>
                      <a:lnTo>
                        <a:pt x="91" y="273"/>
                      </a:lnTo>
                      <a:lnTo>
                        <a:pt x="80" y="282"/>
                      </a:lnTo>
                      <a:lnTo>
                        <a:pt x="68" y="294"/>
                      </a:lnTo>
                      <a:lnTo>
                        <a:pt x="57" y="304"/>
                      </a:lnTo>
                      <a:lnTo>
                        <a:pt x="46" y="317"/>
                      </a:lnTo>
                      <a:lnTo>
                        <a:pt x="38" y="332"/>
                      </a:lnTo>
                      <a:lnTo>
                        <a:pt x="29" y="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9" name="Freeform 176"/>
                <p:cNvSpPr>
                  <a:spLocks/>
                </p:cNvSpPr>
                <p:nvPr/>
              </p:nvSpPr>
              <p:spPr bwMode="auto">
                <a:xfrm>
                  <a:off x="5087" y="2654"/>
                  <a:ext cx="17" cy="30"/>
                </a:xfrm>
                <a:custGeom>
                  <a:avLst/>
                  <a:gdLst>
                    <a:gd name="T0" fmla="*/ 1 w 51"/>
                    <a:gd name="T1" fmla="*/ 0 h 90"/>
                    <a:gd name="T2" fmla="*/ 0 w 51"/>
                    <a:gd name="T3" fmla="*/ 14 h 90"/>
                    <a:gd name="T4" fmla="*/ 1 w 51"/>
                    <a:gd name="T5" fmla="*/ 26 h 90"/>
                    <a:gd name="T6" fmla="*/ 4 w 51"/>
                    <a:gd name="T7" fmla="*/ 39 h 90"/>
                    <a:gd name="T8" fmla="*/ 7 w 51"/>
                    <a:gd name="T9" fmla="*/ 51 h 90"/>
                    <a:gd name="T10" fmla="*/ 11 w 51"/>
                    <a:gd name="T11" fmla="*/ 61 h 90"/>
                    <a:gd name="T12" fmla="*/ 17 w 51"/>
                    <a:gd name="T13" fmla="*/ 71 h 90"/>
                    <a:gd name="T14" fmla="*/ 25 w 51"/>
                    <a:gd name="T15" fmla="*/ 81 h 90"/>
                    <a:gd name="T16" fmla="*/ 33 w 51"/>
                    <a:gd name="T17" fmla="*/ 90 h 90"/>
                    <a:gd name="T18" fmla="*/ 51 w 51"/>
                    <a:gd name="T19" fmla="*/ 71 h 90"/>
                    <a:gd name="T20" fmla="*/ 43 w 51"/>
                    <a:gd name="T21" fmla="*/ 65 h 90"/>
                    <a:gd name="T22" fmla="*/ 38 w 51"/>
                    <a:gd name="T23" fmla="*/ 58 h 90"/>
                    <a:gd name="T24" fmla="*/ 32 w 51"/>
                    <a:gd name="T25" fmla="*/ 51 h 90"/>
                    <a:gd name="T26" fmla="*/ 29 w 51"/>
                    <a:gd name="T27" fmla="*/ 42 h 90"/>
                    <a:gd name="T28" fmla="*/ 26 w 51"/>
                    <a:gd name="T29" fmla="*/ 33 h 90"/>
                    <a:gd name="T30" fmla="*/ 25 w 51"/>
                    <a:gd name="T31" fmla="*/ 24 h 90"/>
                    <a:gd name="T32" fmla="*/ 25 w 51"/>
                    <a:gd name="T33" fmla="*/ 14 h 90"/>
                    <a:gd name="T34" fmla="*/ 25 w 51"/>
                    <a:gd name="T35" fmla="*/ 4 h 90"/>
                    <a:gd name="T36" fmla="*/ 1 w 51"/>
                    <a:gd name="T37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" h="90">
                      <a:moveTo>
                        <a:pt x="1" y="0"/>
                      </a:moveTo>
                      <a:lnTo>
                        <a:pt x="0" y="14"/>
                      </a:lnTo>
                      <a:lnTo>
                        <a:pt x="1" y="26"/>
                      </a:lnTo>
                      <a:lnTo>
                        <a:pt x="4" y="39"/>
                      </a:lnTo>
                      <a:lnTo>
                        <a:pt x="7" y="51"/>
                      </a:lnTo>
                      <a:lnTo>
                        <a:pt x="11" y="61"/>
                      </a:lnTo>
                      <a:lnTo>
                        <a:pt x="17" y="71"/>
                      </a:lnTo>
                      <a:lnTo>
                        <a:pt x="25" y="81"/>
                      </a:lnTo>
                      <a:lnTo>
                        <a:pt x="33" y="90"/>
                      </a:lnTo>
                      <a:lnTo>
                        <a:pt x="51" y="71"/>
                      </a:lnTo>
                      <a:lnTo>
                        <a:pt x="43" y="65"/>
                      </a:lnTo>
                      <a:lnTo>
                        <a:pt x="38" y="58"/>
                      </a:lnTo>
                      <a:lnTo>
                        <a:pt x="32" y="51"/>
                      </a:lnTo>
                      <a:lnTo>
                        <a:pt x="29" y="42"/>
                      </a:lnTo>
                      <a:lnTo>
                        <a:pt x="26" y="33"/>
                      </a:lnTo>
                      <a:lnTo>
                        <a:pt x="25" y="24"/>
                      </a:lnTo>
                      <a:lnTo>
                        <a:pt x="25" y="14"/>
                      </a:lnTo>
                      <a:lnTo>
                        <a:pt x="25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0" name="Freeform 177"/>
                <p:cNvSpPr>
                  <a:spLocks/>
                </p:cNvSpPr>
                <p:nvPr/>
              </p:nvSpPr>
              <p:spPr bwMode="auto">
                <a:xfrm>
                  <a:off x="5087" y="2564"/>
                  <a:ext cx="52" cy="91"/>
                </a:xfrm>
                <a:custGeom>
                  <a:avLst/>
                  <a:gdLst>
                    <a:gd name="T0" fmla="*/ 157 w 157"/>
                    <a:gd name="T1" fmla="*/ 4 h 273"/>
                    <a:gd name="T2" fmla="*/ 134 w 157"/>
                    <a:gd name="T3" fmla="*/ 0 h 273"/>
                    <a:gd name="T4" fmla="*/ 127 w 157"/>
                    <a:gd name="T5" fmla="*/ 20 h 273"/>
                    <a:gd name="T6" fmla="*/ 117 w 157"/>
                    <a:gd name="T7" fmla="*/ 39 h 273"/>
                    <a:gd name="T8" fmla="*/ 108 w 157"/>
                    <a:gd name="T9" fmla="*/ 58 h 273"/>
                    <a:gd name="T10" fmla="*/ 98 w 157"/>
                    <a:gd name="T11" fmla="*/ 75 h 273"/>
                    <a:gd name="T12" fmla="*/ 87 w 157"/>
                    <a:gd name="T13" fmla="*/ 93 h 273"/>
                    <a:gd name="T14" fmla="*/ 77 w 157"/>
                    <a:gd name="T15" fmla="*/ 110 h 273"/>
                    <a:gd name="T16" fmla="*/ 67 w 157"/>
                    <a:gd name="T17" fmla="*/ 128 h 273"/>
                    <a:gd name="T18" fmla="*/ 58 w 157"/>
                    <a:gd name="T19" fmla="*/ 142 h 273"/>
                    <a:gd name="T20" fmla="*/ 47 w 157"/>
                    <a:gd name="T21" fmla="*/ 158 h 273"/>
                    <a:gd name="T22" fmla="*/ 38 w 157"/>
                    <a:gd name="T23" fmla="*/ 174 h 273"/>
                    <a:gd name="T24" fmla="*/ 29 w 157"/>
                    <a:gd name="T25" fmla="*/ 190 h 273"/>
                    <a:gd name="T26" fmla="*/ 22 w 157"/>
                    <a:gd name="T27" fmla="*/ 205 h 273"/>
                    <a:gd name="T28" fmla="*/ 15 w 157"/>
                    <a:gd name="T29" fmla="*/ 221 h 273"/>
                    <a:gd name="T30" fmla="*/ 8 w 157"/>
                    <a:gd name="T31" fmla="*/ 237 h 273"/>
                    <a:gd name="T32" fmla="*/ 5 w 157"/>
                    <a:gd name="T33" fmla="*/ 253 h 273"/>
                    <a:gd name="T34" fmla="*/ 0 w 157"/>
                    <a:gd name="T35" fmla="*/ 269 h 273"/>
                    <a:gd name="T36" fmla="*/ 24 w 157"/>
                    <a:gd name="T37" fmla="*/ 273 h 273"/>
                    <a:gd name="T38" fmla="*/ 28 w 157"/>
                    <a:gd name="T39" fmla="*/ 259 h 273"/>
                    <a:gd name="T40" fmla="*/ 31 w 157"/>
                    <a:gd name="T41" fmla="*/ 244 h 273"/>
                    <a:gd name="T42" fmla="*/ 37 w 157"/>
                    <a:gd name="T43" fmla="*/ 229 h 273"/>
                    <a:gd name="T44" fmla="*/ 42 w 157"/>
                    <a:gd name="T45" fmla="*/ 215 h 273"/>
                    <a:gd name="T46" fmla="*/ 50 w 157"/>
                    <a:gd name="T47" fmla="*/ 200 h 273"/>
                    <a:gd name="T48" fmla="*/ 58 w 157"/>
                    <a:gd name="T49" fmla="*/ 186 h 273"/>
                    <a:gd name="T50" fmla="*/ 67 w 157"/>
                    <a:gd name="T51" fmla="*/ 170 h 273"/>
                    <a:gd name="T52" fmla="*/ 77 w 157"/>
                    <a:gd name="T53" fmla="*/ 155 h 273"/>
                    <a:gd name="T54" fmla="*/ 87 w 157"/>
                    <a:gd name="T55" fmla="*/ 139 h 273"/>
                    <a:gd name="T56" fmla="*/ 98 w 157"/>
                    <a:gd name="T57" fmla="*/ 122 h 273"/>
                    <a:gd name="T58" fmla="*/ 108 w 157"/>
                    <a:gd name="T59" fmla="*/ 106 h 273"/>
                    <a:gd name="T60" fmla="*/ 118 w 157"/>
                    <a:gd name="T61" fmla="*/ 88 h 273"/>
                    <a:gd name="T62" fmla="*/ 128 w 157"/>
                    <a:gd name="T63" fmla="*/ 69 h 273"/>
                    <a:gd name="T64" fmla="*/ 138 w 157"/>
                    <a:gd name="T65" fmla="*/ 49 h 273"/>
                    <a:gd name="T66" fmla="*/ 147 w 157"/>
                    <a:gd name="T67" fmla="*/ 29 h 273"/>
                    <a:gd name="T68" fmla="*/ 156 w 157"/>
                    <a:gd name="T69" fmla="*/ 8 h 273"/>
                    <a:gd name="T70" fmla="*/ 134 w 157"/>
                    <a:gd name="T71" fmla="*/ 4 h 273"/>
                    <a:gd name="T72" fmla="*/ 157 w 157"/>
                    <a:gd name="T73" fmla="*/ 4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7" h="273">
                      <a:moveTo>
                        <a:pt x="157" y="4"/>
                      </a:moveTo>
                      <a:lnTo>
                        <a:pt x="134" y="0"/>
                      </a:lnTo>
                      <a:lnTo>
                        <a:pt x="127" y="20"/>
                      </a:lnTo>
                      <a:lnTo>
                        <a:pt x="117" y="39"/>
                      </a:lnTo>
                      <a:lnTo>
                        <a:pt x="108" y="58"/>
                      </a:lnTo>
                      <a:lnTo>
                        <a:pt x="98" y="75"/>
                      </a:lnTo>
                      <a:lnTo>
                        <a:pt x="87" y="93"/>
                      </a:lnTo>
                      <a:lnTo>
                        <a:pt x="77" y="110"/>
                      </a:lnTo>
                      <a:lnTo>
                        <a:pt x="67" y="128"/>
                      </a:lnTo>
                      <a:lnTo>
                        <a:pt x="58" y="142"/>
                      </a:lnTo>
                      <a:lnTo>
                        <a:pt x="47" y="158"/>
                      </a:lnTo>
                      <a:lnTo>
                        <a:pt x="38" y="174"/>
                      </a:lnTo>
                      <a:lnTo>
                        <a:pt x="29" y="190"/>
                      </a:lnTo>
                      <a:lnTo>
                        <a:pt x="22" y="205"/>
                      </a:lnTo>
                      <a:lnTo>
                        <a:pt x="15" y="221"/>
                      </a:lnTo>
                      <a:lnTo>
                        <a:pt x="8" y="237"/>
                      </a:lnTo>
                      <a:lnTo>
                        <a:pt x="5" y="253"/>
                      </a:lnTo>
                      <a:lnTo>
                        <a:pt x="0" y="269"/>
                      </a:lnTo>
                      <a:lnTo>
                        <a:pt x="24" y="273"/>
                      </a:lnTo>
                      <a:lnTo>
                        <a:pt x="28" y="259"/>
                      </a:lnTo>
                      <a:lnTo>
                        <a:pt x="31" y="244"/>
                      </a:lnTo>
                      <a:lnTo>
                        <a:pt x="37" y="229"/>
                      </a:lnTo>
                      <a:lnTo>
                        <a:pt x="42" y="215"/>
                      </a:lnTo>
                      <a:lnTo>
                        <a:pt x="50" y="200"/>
                      </a:lnTo>
                      <a:lnTo>
                        <a:pt x="58" y="186"/>
                      </a:lnTo>
                      <a:lnTo>
                        <a:pt x="67" y="170"/>
                      </a:lnTo>
                      <a:lnTo>
                        <a:pt x="77" y="155"/>
                      </a:lnTo>
                      <a:lnTo>
                        <a:pt x="87" y="139"/>
                      </a:lnTo>
                      <a:lnTo>
                        <a:pt x="98" y="122"/>
                      </a:lnTo>
                      <a:lnTo>
                        <a:pt x="108" y="106"/>
                      </a:lnTo>
                      <a:lnTo>
                        <a:pt x="118" y="88"/>
                      </a:lnTo>
                      <a:lnTo>
                        <a:pt x="128" y="69"/>
                      </a:lnTo>
                      <a:lnTo>
                        <a:pt x="138" y="49"/>
                      </a:lnTo>
                      <a:lnTo>
                        <a:pt x="147" y="29"/>
                      </a:lnTo>
                      <a:lnTo>
                        <a:pt x="156" y="8"/>
                      </a:lnTo>
                      <a:lnTo>
                        <a:pt x="134" y="4"/>
                      </a:lnTo>
                      <a:lnTo>
                        <a:pt x="15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1" name="Freeform 178"/>
                <p:cNvSpPr>
                  <a:spLocks/>
                </p:cNvSpPr>
                <p:nvPr/>
              </p:nvSpPr>
              <p:spPr bwMode="auto">
                <a:xfrm>
                  <a:off x="5132" y="2566"/>
                  <a:ext cx="20" cy="49"/>
                </a:xfrm>
                <a:custGeom>
                  <a:avLst/>
                  <a:gdLst>
                    <a:gd name="T0" fmla="*/ 60 w 60"/>
                    <a:gd name="T1" fmla="*/ 127 h 147"/>
                    <a:gd name="T2" fmla="*/ 54 w 60"/>
                    <a:gd name="T3" fmla="*/ 122 h 147"/>
                    <a:gd name="T4" fmla="*/ 49 w 60"/>
                    <a:gd name="T5" fmla="*/ 118 h 147"/>
                    <a:gd name="T6" fmla="*/ 44 w 60"/>
                    <a:gd name="T7" fmla="*/ 112 h 147"/>
                    <a:gd name="T8" fmla="*/ 39 w 60"/>
                    <a:gd name="T9" fmla="*/ 105 h 147"/>
                    <a:gd name="T10" fmla="*/ 36 w 60"/>
                    <a:gd name="T11" fmla="*/ 100 h 147"/>
                    <a:gd name="T12" fmla="*/ 33 w 60"/>
                    <a:gd name="T13" fmla="*/ 93 h 147"/>
                    <a:gd name="T14" fmla="*/ 32 w 60"/>
                    <a:gd name="T15" fmla="*/ 86 h 147"/>
                    <a:gd name="T16" fmla="*/ 29 w 60"/>
                    <a:gd name="T17" fmla="*/ 77 h 147"/>
                    <a:gd name="T18" fmla="*/ 28 w 60"/>
                    <a:gd name="T19" fmla="*/ 70 h 147"/>
                    <a:gd name="T20" fmla="*/ 26 w 60"/>
                    <a:gd name="T21" fmla="*/ 61 h 147"/>
                    <a:gd name="T22" fmla="*/ 25 w 60"/>
                    <a:gd name="T23" fmla="*/ 52 h 147"/>
                    <a:gd name="T24" fmla="*/ 25 w 60"/>
                    <a:gd name="T25" fmla="*/ 42 h 147"/>
                    <a:gd name="T26" fmla="*/ 25 w 60"/>
                    <a:gd name="T27" fmla="*/ 32 h 147"/>
                    <a:gd name="T28" fmla="*/ 23 w 60"/>
                    <a:gd name="T29" fmla="*/ 22 h 147"/>
                    <a:gd name="T30" fmla="*/ 23 w 60"/>
                    <a:gd name="T31" fmla="*/ 12 h 147"/>
                    <a:gd name="T32" fmla="*/ 23 w 60"/>
                    <a:gd name="T33" fmla="*/ 0 h 147"/>
                    <a:gd name="T34" fmla="*/ 0 w 60"/>
                    <a:gd name="T35" fmla="*/ 0 h 147"/>
                    <a:gd name="T36" fmla="*/ 0 w 60"/>
                    <a:gd name="T37" fmla="*/ 12 h 147"/>
                    <a:gd name="T38" fmla="*/ 0 w 60"/>
                    <a:gd name="T39" fmla="*/ 23 h 147"/>
                    <a:gd name="T40" fmla="*/ 1 w 60"/>
                    <a:gd name="T41" fmla="*/ 33 h 147"/>
                    <a:gd name="T42" fmla="*/ 1 w 60"/>
                    <a:gd name="T43" fmla="*/ 44 h 147"/>
                    <a:gd name="T44" fmla="*/ 3 w 60"/>
                    <a:gd name="T45" fmla="*/ 55 h 147"/>
                    <a:gd name="T46" fmla="*/ 3 w 60"/>
                    <a:gd name="T47" fmla="*/ 64 h 147"/>
                    <a:gd name="T48" fmla="*/ 4 w 60"/>
                    <a:gd name="T49" fmla="*/ 74 h 147"/>
                    <a:gd name="T50" fmla="*/ 6 w 60"/>
                    <a:gd name="T51" fmla="*/ 84 h 147"/>
                    <a:gd name="T52" fmla="*/ 9 w 60"/>
                    <a:gd name="T53" fmla="*/ 92 h 147"/>
                    <a:gd name="T54" fmla="*/ 12 w 60"/>
                    <a:gd name="T55" fmla="*/ 100 h 147"/>
                    <a:gd name="T56" fmla="*/ 16 w 60"/>
                    <a:gd name="T57" fmla="*/ 111 h 147"/>
                    <a:gd name="T58" fmla="*/ 20 w 60"/>
                    <a:gd name="T59" fmla="*/ 118 h 147"/>
                    <a:gd name="T60" fmla="*/ 26 w 60"/>
                    <a:gd name="T61" fmla="*/ 127 h 147"/>
                    <a:gd name="T62" fmla="*/ 32 w 60"/>
                    <a:gd name="T63" fmla="*/ 132 h 147"/>
                    <a:gd name="T64" fmla="*/ 39 w 60"/>
                    <a:gd name="T65" fmla="*/ 140 h 147"/>
                    <a:gd name="T66" fmla="*/ 47 w 60"/>
                    <a:gd name="T67" fmla="*/ 147 h 147"/>
                    <a:gd name="T68" fmla="*/ 60 w 60"/>
                    <a:gd name="T69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147">
                      <a:moveTo>
                        <a:pt x="60" y="127"/>
                      </a:moveTo>
                      <a:lnTo>
                        <a:pt x="54" y="122"/>
                      </a:lnTo>
                      <a:lnTo>
                        <a:pt x="49" y="118"/>
                      </a:lnTo>
                      <a:lnTo>
                        <a:pt x="44" y="112"/>
                      </a:lnTo>
                      <a:lnTo>
                        <a:pt x="39" y="105"/>
                      </a:lnTo>
                      <a:lnTo>
                        <a:pt x="36" y="100"/>
                      </a:lnTo>
                      <a:lnTo>
                        <a:pt x="33" y="93"/>
                      </a:lnTo>
                      <a:lnTo>
                        <a:pt x="32" y="86"/>
                      </a:lnTo>
                      <a:lnTo>
                        <a:pt x="29" y="77"/>
                      </a:lnTo>
                      <a:lnTo>
                        <a:pt x="28" y="70"/>
                      </a:lnTo>
                      <a:lnTo>
                        <a:pt x="26" y="61"/>
                      </a:lnTo>
                      <a:lnTo>
                        <a:pt x="25" y="52"/>
                      </a:lnTo>
                      <a:lnTo>
                        <a:pt x="25" y="42"/>
                      </a:lnTo>
                      <a:lnTo>
                        <a:pt x="25" y="32"/>
                      </a:lnTo>
                      <a:lnTo>
                        <a:pt x="23" y="22"/>
                      </a:lnTo>
                      <a:lnTo>
                        <a:pt x="23" y="12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0" y="23"/>
                      </a:lnTo>
                      <a:lnTo>
                        <a:pt x="1" y="33"/>
                      </a:lnTo>
                      <a:lnTo>
                        <a:pt x="1" y="44"/>
                      </a:lnTo>
                      <a:lnTo>
                        <a:pt x="3" y="55"/>
                      </a:lnTo>
                      <a:lnTo>
                        <a:pt x="3" y="64"/>
                      </a:lnTo>
                      <a:lnTo>
                        <a:pt x="4" y="74"/>
                      </a:lnTo>
                      <a:lnTo>
                        <a:pt x="6" y="84"/>
                      </a:lnTo>
                      <a:lnTo>
                        <a:pt x="9" y="92"/>
                      </a:lnTo>
                      <a:lnTo>
                        <a:pt x="12" y="100"/>
                      </a:lnTo>
                      <a:lnTo>
                        <a:pt x="16" y="111"/>
                      </a:lnTo>
                      <a:lnTo>
                        <a:pt x="20" y="118"/>
                      </a:lnTo>
                      <a:lnTo>
                        <a:pt x="26" y="127"/>
                      </a:lnTo>
                      <a:lnTo>
                        <a:pt x="32" y="132"/>
                      </a:lnTo>
                      <a:lnTo>
                        <a:pt x="39" y="140"/>
                      </a:lnTo>
                      <a:lnTo>
                        <a:pt x="47" y="147"/>
                      </a:lnTo>
                      <a:lnTo>
                        <a:pt x="60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2" name="Freeform 179"/>
                <p:cNvSpPr>
                  <a:spLocks/>
                </p:cNvSpPr>
                <p:nvPr/>
              </p:nvSpPr>
              <p:spPr bwMode="auto">
                <a:xfrm>
                  <a:off x="5147" y="2608"/>
                  <a:ext cx="55" cy="25"/>
                </a:xfrm>
                <a:custGeom>
                  <a:avLst/>
                  <a:gdLst>
                    <a:gd name="T0" fmla="*/ 165 w 165"/>
                    <a:gd name="T1" fmla="*/ 53 h 74"/>
                    <a:gd name="T2" fmla="*/ 165 w 165"/>
                    <a:gd name="T3" fmla="*/ 53 h 74"/>
                    <a:gd name="T4" fmla="*/ 155 w 165"/>
                    <a:gd name="T5" fmla="*/ 48 h 74"/>
                    <a:gd name="T6" fmla="*/ 143 w 165"/>
                    <a:gd name="T7" fmla="*/ 42 h 74"/>
                    <a:gd name="T8" fmla="*/ 133 w 165"/>
                    <a:gd name="T9" fmla="*/ 37 h 74"/>
                    <a:gd name="T10" fmla="*/ 122 w 165"/>
                    <a:gd name="T11" fmla="*/ 33 h 74"/>
                    <a:gd name="T12" fmla="*/ 111 w 165"/>
                    <a:gd name="T13" fmla="*/ 30 h 74"/>
                    <a:gd name="T14" fmla="*/ 101 w 165"/>
                    <a:gd name="T15" fmla="*/ 27 h 74"/>
                    <a:gd name="T16" fmla="*/ 90 w 165"/>
                    <a:gd name="T17" fmla="*/ 24 h 74"/>
                    <a:gd name="T18" fmla="*/ 80 w 165"/>
                    <a:gd name="T19" fmla="*/ 23 h 74"/>
                    <a:gd name="T20" fmla="*/ 71 w 165"/>
                    <a:gd name="T21" fmla="*/ 20 h 74"/>
                    <a:gd name="T22" fmla="*/ 61 w 165"/>
                    <a:gd name="T23" fmla="*/ 17 h 74"/>
                    <a:gd name="T24" fmla="*/ 50 w 165"/>
                    <a:gd name="T25" fmla="*/ 16 h 74"/>
                    <a:gd name="T26" fmla="*/ 42 w 165"/>
                    <a:gd name="T27" fmla="*/ 13 h 74"/>
                    <a:gd name="T28" fmla="*/ 34 w 165"/>
                    <a:gd name="T29" fmla="*/ 10 h 74"/>
                    <a:gd name="T30" fmla="*/ 26 w 165"/>
                    <a:gd name="T31" fmla="*/ 7 h 74"/>
                    <a:gd name="T32" fmla="*/ 20 w 165"/>
                    <a:gd name="T33" fmla="*/ 4 h 74"/>
                    <a:gd name="T34" fmla="*/ 13 w 165"/>
                    <a:gd name="T35" fmla="*/ 0 h 74"/>
                    <a:gd name="T36" fmla="*/ 0 w 165"/>
                    <a:gd name="T37" fmla="*/ 20 h 74"/>
                    <a:gd name="T38" fmla="*/ 8 w 165"/>
                    <a:gd name="T39" fmla="*/ 24 h 74"/>
                    <a:gd name="T40" fmla="*/ 17 w 165"/>
                    <a:gd name="T41" fmla="*/ 29 h 74"/>
                    <a:gd name="T42" fmla="*/ 26 w 165"/>
                    <a:gd name="T43" fmla="*/ 32 h 74"/>
                    <a:gd name="T44" fmla="*/ 34 w 165"/>
                    <a:gd name="T45" fmla="*/ 34 h 74"/>
                    <a:gd name="T46" fmla="*/ 45 w 165"/>
                    <a:gd name="T47" fmla="*/ 39 h 74"/>
                    <a:gd name="T48" fmla="*/ 55 w 165"/>
                    <a:gd name="T49" fmla="*/ 40 h 74"/>
                    <a:gd name="T50" fmla="*/ 65 w 165"/>
                    <a:gd name="T51" fmla="*/ 43 h 74"/>
                    <a:gd name="T52" fmla="*/ 74 w 165"/>
                    <a:gd name="T53" fmla="*/ 45 h 74"/>
                    <a:gd name="T54" fmla="*/ 85 w 165"/>
                    <a:gd name="T55" fmla="*/ 48 h 74"/>
                    <a:gd name="T56" fmla="*/ 94 w 165"/>
                    <a:gd name="T57" fmla="*/ 50 h 74"/>
                    <a:gd name="T58" fmla="*/ 106 w 165"/>
                    <a:gd name="T59" fmla="*/ 53 h 74"/>
                    <a:gd name="T60" fmla="*/ 116 w 165"/>
                    <a:gd name="T61" fmla="*/ 56 h 74"/>
                    <a:gd name="T62" fmla="*/ 125 w 165"/>
                    <a:gd name="T63" fmla="*/ 59 h 74"/>
                    <a:gd name="T64" fmla="*/ 135 w 165"/>
                    <a:gd name="T65" fmla="*/ 64 h 74"/>
                    <a:gd name="T66" fmla="*/ 143 w 165"/>
                    <a:gd name="T67" fmla="*/ 68 h 74"/>
                    <a:gd name="T68" fmla="*/ 152 w 165"/>
                    <a:gd name="T69" fmla="*/ 74 h 74"/>
                    <a:gd name="T70" fmla="*/ 152 w 165"/>
                    <a:gd name="T71" fmla="*/ 72 h 74"/>
                    <a:gd name="T72" fmla="*/ 165 w 165"/>
                    <a:gd name="T73" fmla="*/ 5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74">
                      <a:moveTo>
                        <a:pt x="165" y="53"/>
                      </a:moveTo>
                      <a:lnTo>
                        <a:pt x="165" y="53"/>
                      </a:lnTo>
                      <a:lnTo>
                        <a:pt x="155" y="48"/>
                      </a:lnTo>
                      <a:lnTo>
                        <a:pt x="143" y="42"/>
                      </a:lnTo>
                      <a:lnTo>
                        <a:pt x="133" y="37"/>
                      </a:lnTo>
                      <a:lnTo>
                        <a:pt x="122" y="33"/>
                      </a:lnTo>
                      <a:lnTo>
                        <a:pt x="111" y="30"/>
                      </a:lnTo>
                      <a:lnTo>
                        <a:pt x="101" y="27"/>
                      </a:lnTo>
                      <a:lnTo>
                        <a:pt x="90" y="24"/>
                      </a:lnTo>
                      <a:lnTo>
                        <a:pt x="80" y="23"/>
                      </a:lnTo>
                      <a:lnTo>
                        <a:pt x="71" y="20"/>
                      </a:lnTo>
                      <a:lnTo>
                        <a:pt x="61" y="17"/>
                      </a:lnTo>
                      <a:lnTo>
                        <a:pt x="50" y="16"/>
                      </a:lnTo>
                      <a:lnTo>
                        <a:pt x="42" y="13"/>
                      </a:lnTo>
                      <a:lnTo>
                        <a:pt x="34" y="10"/>
                      </a:lnTo>
                      <a:lnTo>
                        <a:pt x="26" y="7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7" y="29"/>
                      </a:lnTo>
                      <a:lnTo>
                        <a:pt x="26" y="32"/>
                      </a:lnTo>
                      <a:lnTo>
                        <a:pt x="34" y="34"/>
                      </a:lnTo>
                      <a:lnTo>
                        <a:pt x="45" y="39"/>
                      </a:lnTo>
                      <a:lnTo>
                        <a:pt x="55" y="40"/>
                      </a:lnTo>
                      <a:lnTo>
                        <a:pt x="65" y="43"/>
                      </a:lnTo>
                      <a:lnTo>
                        <a:pt x="74" y="45"/>
                      </a:lnTo>
                      <a:lnTo>
                        <a:pt x="85" y="48"/>
                      </a:lnTo>
                      <a:lnTo>
                        <a:pt x="94" y="50"/>
                      </a:lnTo>
                      <a:lnTo>
                        <a:pt x="106" y="53"/>
                      </a:lnTo>
                      <a:lnTo>
                        <a:pt x="116" y="56"/>
                      </a:lnTo>
                      <a:lnTo>
                        <a:pt x="125" y="59"/>
                      </a:lnTo>
                      <a:lnTo>
                        <a:pt x="135" y="64"/>
                      </a:lnTo>
                      <a:lnTo>
                        <a:pt x="143" y="68"/>
                      </a:lnTo>
                      <a:lnTo>
                        <a:pt x="152" y="74"/>
                      </a:lnTo>
                      <a:lnTo>
                        <a:pt x="152" y="72"/>
                      </a:lnTo>
                      <a:lnTo>
                        <a:pt x="165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3" name="Freeform 180"/>
                <p:cNvSpPr>
                  <a:spLocks/>
                </p:cNvSpPr>
                <p:nvPr/>
              </p:nvSpPr>
              <p:spPr bwMode="auto">
                <a:xfrm>
                  <a:off x="5198" y="2626"/>
                  <a:ext cx="17" cy="20"/>
                </a:xfrm>
                <a:custGeom>
                  <a:avLst/>
                  <a:gdLst>
                    <a:gd name="T0" fmla="*/ 50 w 50"/>
                    <a:gd name="T1" fmla="*/ 60 h 61"/>
                    <a:gd name="T2" fmla="*/ 48 w 50"/>
                    <a:gd name="T3" fmla="*/ 51 h 61"/>
                    <a:gd name="T4" fmla="*/ 45 w 50"/>
                    <a:gd name="T5" fmla="*/ 41 h 61"/>
                    <a:gd name="T6" fmla="*/ 42 w 50"/>
                    <a:gd name="T7" fmla="*/ 34 h 61"/>
                    <a:gd name="T8" fmla="*/ 38 w 50"/>
                    <a:gd name="T9" fmla="*/ 25 h 61"/>
                    <a:gd name="T10" fmla="*/ 32 w 50"/>
                    <a:gd name="T11" fmla="*/ 18 h 61"/>
                    <a:gd name="T12" fmla="*/ 26 w 50"/>
                    <a:gd name="T13" fmla="*/ 12 h 61"/>
                    <a:gd name="T14" fmla="*/ 21 w 50"/>
                    <a:gd name="T15" fmla="*/ 5 h 61"/>
                    <a:gd name="T16" fmla="*/ 13 w 50"/>
                    <a:gd name="T17" fmla="*/ 0 h 61"/>
                    <a:gd name="T18" fmla="*/ 0 w 50"/>
                    <a:gd name="T19" fmla="*/ 19 h 61"/>
                    <a:gd name="T20" fmla="*/ 5 w 50"/>
                    <a:gd name="T21" fmla="*/ 24 h 61"/>
                    <a:gd name="T22" fmla="*/ 10 w 50"/>
                    <a:gd name="T23" fmla="*/ 28 h 61"/>
                    <a:gd name="T24" fmla="*/ 15 w 50"/>
                    <a:gd name="T25" fmla="*/ 32 h 61"/>
                    <a:gd name="T26" fmla="*/ 18 w 50"/>
                    <a:gd name="T27" fmla="*/ 38 h 61"/>
                    <a:gd name="T28" fmla="*/ 21 w 50"/>
                    <a:gd name="T29" fmla="*/ 44 h 61"/>
                    <a:gd name="T30" fmla="*/ 23 w 50"/>
                    <a:gd name="T31" fmla="*/ 51 h 61"/>
                    <a:gd name="T32" fmla="*/ 25 w 50"/>
                    <a:gd name="T33" fmla="*/ 56 h 61"/>
                    <a:gd name="T34" fmla="*/ 26 w 50"/>
                    <a:gd name="T35" fmla="*/ 61 h 61"/>
                    <a:gd name="T36" fmla="*/ 50 w 50"/>
                    <a:gd name="T37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61">
                      <a:moveTo>
                        <a:pt x="50" y="60"/>
                      </a:moveTo>
                      <a:lnTo>
                        <a:pt x="48" y="51"/>
                      </a:lnTo>
                      <a:lnTo>
                        <a:pt x="45" y="41"/>
                      </a:lnTo>
                      <a:lnTo>
                        <a:pt x="42" y="34"/>
                      </a:lnTo>
                      <a:lnTo>
                        <a:pt x="38" y="25"/>
                      </a:lnTo>
                      <a:lnTo>
                        <a:pt x="32" y="18"/>
                      </a:lnTo>
                      <a:lnTo>
                        <a:pt x="26" y="12"/>
                      </a:lnTo>
                      <a:lnTo>
                        <a:pt x="21" y="5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5" y="24"/>
                      </a:lnTo>
                      <a:lnTo>
                        <a:pt x="10" y="28"/>
                      </a:lnTo>
                      <a:lnTo>
                        <a:pt x="15" y="32"/>
                      </a:lnTo>
                      <a:lnTo>
                        <a:pt x="18" y="38"/>
                      </a:lnTo>
                      <a:lnTo>
                        <a:pt x="21" y="44"/>
                      </a:lnTo>
                      <a:lnTo>
                        <a:pt x="23" y="51"/>
                      </a:lnTo>
                      <a:lnTo>
                        <a:pt x="25" y="56"/>
                      </a:lnTo>
                      <a:lnTo>
                        <a:pt x="26" y="61"/>
                      </a:lnTo>
                      <a:lnTo>
                        <a:pt x="5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4" name="Freeform 181"/>
                <p:cNvSpPr>
                  <a:spLocks/>
                </p:cNvSpPr>
                <p:nvPr/>
              </p:nvSpPr>
              <p:spPr bwMode="auto">
                <a:xfrm>
                  <a:off x="5206" y="2646"/>
                  <a:ext cx="10" cy="41"/>
                </a:xfrm>
                <a:custGeom>
                  <a:avLst/>
                  <a:gdLst>
                    <a:gd name="T0" fmla="*/ 16 w 29"/>
                    <a:gd name="T1" fmla="*/ 125 h 125"/>
                    <a:gd name="T2" fmla="*/ 20 w 29"/>
                    <a:gd name="T3" fmla="*/ 119 h 125"/>
                    <a:gd name="T4" fmla="*/ 22 w 29"/>
                    <a:gd name="T5" fmla="*/ 112 h 125"/>
                    <a:gd name="T6" fmla="*/ 25 w 29"/>
                    <a:gd name="T7" fmla="*/ 108 h 125"/>
                    <a:gd name="T8" fmla="*/ 26 w 29"/>
                    <a:gd name="T9" fmla="*/ 100 h 125"/>
                    <a:gd name="T10" fmla="*/ 28 w 29"/>
                    <a:gd name="T11" fmla="*/ 93 h 125"/>
                    <a:gd name="T12" fmla="*/ 28 w 29"/>
                    <a:gd name="T13" fmla="*/ 84 h 125"/>
                    <a:gd name="T14" fmla="*/ 28 w 29"/>
                    <a:gd name="T15" fmla="*/ 77 h 125"/>
                    <a:gd name="T16" fmla="*/ 29 w 29"/>
                    <a:gd name="T17" fmla="*/ 70 h 125"/>
                    <a:gd name="T18" fmla="*/ 29 w 29"/>
                    <a:gd name="T19" fmla="*/ 61 h 125"/>
                    <a:gd name="T20" fmla="*/ 28 w 29"/>
                    <a:gd name="T21" fmla="*/ 52 h 125"/>
                    <a:gd name="T22" fmla="*/ 28 w 29"/>
                    <a:gd name="T23" fmla="*/ 45 h 125"/>
                    <a:gd name="T24" fmla="*/ 28 w 29"/>
                    <a:gd name="T25" fmla="*/ 35 h 125"/>
                    <a:gd name="T26" fmla="*/ 26 w 29"/>
                    <a:gd name="T27" fmla="*/ 28 h 125"/>
                    <a:gd name="T28" fmla="*/ 26 w 29"/>
                    <a:gd name="T29" fmla="*/ 19 h 125"/>
                    <a:gd name="T30" fmla="*/ 26 w 29"/>
                    <a:gd name="T31" fmla="*/ 12 h 125"/>
                    <a:gd name="T32" fmla="*/ 25 w 29"/>
                    <a:gd name="T33" fmla="*/ 6 h 125"/>
                    <a:gd name="T34" fmla="*/ 25 w 29"/>
                    <a:gd name="T35" fmla="*/ 0 h 125"/>
                    <a:gd name="T36" fmla="*/ 1 w 29"/>
                    <a:gd name="T37" fmla="*/ 1 h 125"/>
                    <a:gd name="T38" fmla="*/ 3 w 29"/>
                    <a:gd name="T39" fmla="*/ 7 h 125"/>
                    <a:gd name="T40" fmla="*/ 3 w 29"/>
                    <a:gd name="T41" fmla="*/ 15 h 125"/>
                    <a:gd name="T42" fmla="*/ 3 w 29"/>
                    <a:gd name="T43" fmla="*/ 22 h 125"/>
                    <a:gd name="T44" fmla="*/ 4 w 29"/>
                    <a:gd name="T45" fmla="*/ 29 h 125"/>
                    <a:gd name="T46" fmla="*/ 4 w 29"/>
                    <a:gd name="T47" fmla="*/ 36 h 125"/>
                    <a:gd name="T48" fmla="*/ 4 w 29"/>
                    <a:gd name="T49" fmla="*/ 45 h 125"/>
                    <a:gd name="T50" fmla="*/ 4 w 29"/>
                    <a:gd name="T51" fmla="*/ 54 h 125"/>
                    <a:gd name="T52" fmla="*/ 6 w 29"/>
                    <a:gd name="T53" fmla="*/ 61 h 125"/>
                    <a:gd name="T54" fmla="*/ 6 w 29"/>
                    <a:gd name="T55" fmla="*/ 68 h 125"/>
                    <a:gd name="T56" fmla="*/ 4 w 29"/>
                    <a:gd name="T57" fmla="*/ 76 h 125"/>
                    <a:gd name="T58" fmla="*/ 4 w 29"/>
                    <a:gd name="T59" fmla="*/ 83 h 125"/>
                    <a:gd name="T60" fmla="*/ 4 w 29"/>
                    <a:gd name="T61" fmla="*/ 89 h 125"/>
                    <a:gd name="T62" fmla="*/ 3 w 29"/>
                    <a:gd name="T63" fmla="*/ 96 h 125"/>
                    <a:gd name="T64" fmla="*/ 3 w 29"/>
                    <a:gd name="T65" fmla="*/ 100 h 125"/>
                    <a:gd name="T66" fmla="*/ 1 w 29"/>
                    <a:gd name="T67" fmla="*/ 106 h 125"/>
                    <a:gd name="T68" fmla="*/ 0 w 29"/>
                    <a:gd name="T69" fmla="*/ 109 h 125"/>
                    <a:gd name="T70" fmla="*/ 4 w 29"/>
                    <a:gd name="T71" fmla="*/ 103 h 125"/>
                    <a:gd name="T72" fmla="*/ 16 w 29"/>
                    <a:gd name="T73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" h="125">
                      <a:moveTo>
                        <a:pt x="16" y="125"/>
                      </a:moveTo>
                      <a:lnTo>
                        <a:pt x="20" y="119"/>
                      </a:lnTo>
                      <a:lnTo>
                        <a:pt x="22" y="112"/>
                      </a:lnTo>
                      <a:lnTo>
                        <a:pt x="25" y="108"/>
                      </a:lnTo>
                      <a:lnTo>
                        <a:pt x="26" y="100"/>
                      </a:lnTo>
                      <a:lnTo>
                        <a:pt x="28" y="93"/>
                      </a:lnTo>
                      <a:lnTo>
                        <a:pt x="28" y="84"/>
                      </a:lnTo>
                      <a:lnTo>
                        <a:pt x="28" y="77"/>
                      </a:lnTo>
                      <a:lnTo>
                        <a:pt x="29" y="70"/>
                      </a:lnTo>
                      <a:lnTo>
                        <a:pt x="29" y="61"/>
                      </a:lnTo>
                      <a:lnTo>
                        <a:pt x="28" y="52"/>
                      </a:lnTo>
                      <a:lnTo>
                        <a:pt x="28" y="45"/>
                      </a:lnTo>
                      <a:lnTo>
                        <a:pt x="28" y="35"/>
                      </a:lnTo>
                      <a:lnTo>
                        <a:pt x="26" y="28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25" y="6"/>
                      </a:lnTo>
                      <a:lnTo>
                        <a:pt x="25" y="0"/>
                      </a:lnTo>
                      <a:lnTo>
                        <a:pt x="1" y="1"/>
                      </a:lnTo>
                      <a:lnTo>
                        <a:pt x="3" y="7"/>
                      </a:lnTo>
                      <a:lnTo>
                        <a:pt x="3" y="15"/>
                      </a:lnTo>
                      <a:lnTo>
                        <a:pt x="3" y="22"/>
                      </a:lnTo>
                      <a:lnTo>
                        <a:pt x="4" y="29"/>
                      </a:lnTo>
                      <a:lnTo>
                        <a:pt x="4" y="36"/>
                      </a:lnTo>
                      <a:lnTo>
                        <a:pt x="4" y="45"/>
                      </a:lnTo>
                      <a:lnTo>
                        <a:pt x="4" y="54"/>
                      </a:lnTo>
                      <a:lnTo>
                        <a:pt x="6" y="61"/>
                      </a:lnTo>
                      <a:lnTo>
                        <a:pt x="6" y="68"/>
                      </a:lnTo>
                      <a:lnTo>
                        <a:pt x="4" y="76"/>
                      </a:lnTo>
                      <a:lnTo>
                        <a:pt x="4" y="83"/>
                      </a:lnTo>
                      <a:lnTo>
                        <a:pt x="4" y="89"/>
                      </a:lnTo>
                      <a:lnTo>
                        <a:pt x="3" y="96"/>
                      </a:lnTo>
                      <a:lnTo>
                        <a:pt x="3" y="100"/>
                      </a:lnTo>
                      <a:lnTo>
                        <a:pt x="1" y="106"/>
                      </a:lnTo>
                      <a:lnTo>
                        <a:pt x="0" y="109"/>
                      </a:lnTo>
                      <a:lnTo>
                        <a:pt x="4" y="103"/>
                      </a:lnTo>
                      <a:lnTo>
                        <a:pt x="16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5" name="Freeform 182"/>
                <p:cNvSpPr>
                  <a:spLocks/>
                </p:cNvSpPr>
                <p:nvPr/>
              </p:nvSpPr>
              <p:spPr bwMode="auto">
                <a:xfrm>
                  <a:off x="5178" y="2680"/>
                  <a:ext cx="34" cy="15"/>
                </a:xfrm>
                <a:custGeom>
                  <a:avLst/>
                  <a:gdLst>
                    <a:gd name="T0" fmla="*/ 0 w 102"/>
                    <a:gd name="T1" fmla="*/ 28 h 44"/>
                    <a:gd name="T2" fmla="*/ 10 w 102"/>
                    <a:gd name="T3" fmla="*/ 42 h 44"/>
                    <a:gd name="T4" fmla="*/ 20 w 102"/>
                    <a:gd name="T5" fmla="*/ 44 h 44"/>
                    <a:gd name="T6" fmla="*/ 32 w 102"/>
                    <a:gd name="T7" fmla="*/ 42 h 44"/>
                    <a:gd name="T8" fmla="*/ 44 w 102"/>
                    <a:gd name="T9" fmla="*/ 42 h 44"/>
                    <a:gd name="T10" fmla="*/ 55 w 102"/>
                    <a:gd name="T11" fmla="*/ 40 h 44"/>
                    <a:gd name="T12" fmla="*/ 67 w 102"/>
                    <a:gd name="T13" fmla="*/ 37 h 44"/>
                    <a:gd name="T14" fmla="*/ 79 w 102"/>
                    <a:gd name="T15" fmla="*/ 32 h 44"/>
                    <a:gd name="T16" fmla="*/ 90 w 102"/>
                    <a:gd name="T17" fmla="*/ 28 h 44"/>
                    <a:gd name="T18" fmla="*/ 102 w 102"/>
                    <a:gd name="T19" fmla="*/ 22 h 44"/>
                    <a:gd name="T20" fmla="*/ 90 w 102"/>
                    <a:gd name="T21" fmla="*/ 0 h 44"/>
                    <a:gd name="T22" fmla="*/ 80 w 102"/>
                    <a:gd name="T23" fmla="*/ 8 h 44"/>
                    <a:gd name="T24" fmla="*/ 70 w 102"/>
                    <a:gd name="T25" fmla="*/ 12 h 44"/>
                    <a:gd name="T26" fmla="*/ 60 w 102"/>
                    <a:gd name="T27" fmla="*/ 15 h 44"/>
                    <a:gd name="T28" fmla="*/ 50 w 102"/>
                    <a:gd name="T29" fmla="*/ 16 h 44"/>
                    <a:gd name="T30" fmla="*/ 39 w 102"/>
                    <a:gd name="T31" fmla="*/ 19 h 44"/>
                    <a:gd name="T32" fmla="*/ 31 w 102"/>
                    <a:gd name="T33" fmla="*/ 21 h 44"/>
                    <a:gd name="T34" fmla="*/ 22 w 102"/>
                    <a:gd name="T35" fmla="*/ 19 h 44"/>
                    <a:gd name="T36" fmla="*/ 13 w 102"/>
                    <a:gd name="T37" fmla="*/ 19 h 44"/>
                    <a:gd name="T38" fmla="*/ 22 w 102"/>
                    <a:gd name="T39" fmla="*/ 35 h 44"/>
                    <a:gd name="T40" fmla="*/ 0 w 102"/>
                    <a:gd name="T41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2" h="44">
                      <a:moveTo>
                        <a:pt x="0" y="28"/>
                      </a:moveTo>
                      <a:lnTo>
                        <a:pt x="10" y="42"/>
                      </a:lnTo>
                      <a:lnTo>
                        <a:pt x="20" y="44"/>
                      </a:lnTo>
                      <a:lnTo>
                        <a:pt x="32" y="42"/>
                      </a:lnTo>
                      <a:lnTo>
                        <a:pt x="44" y="42"/>
                      </a:lnTo>
                      <a:lnTo>
                        <a:pt x="55" y="40"/>
                      </a:lnTo>
                      <a:lnTo>
                        <a:pt x="67" y="37"/>
                      </a:lnTo>
                      <a:lnTo>
                        <a:pt x="79" y="32"/>
                      </a:lnTo>
                      <a:lnTo>
                        <a:pt x="90" y="28"/>
                      </a:lnTo>
                      <a:lnTo>
                        <a:pt x="102" y="22"/>
                      </a:lnTo>
                      <a:lnTo>
                        <a:pt x="90" y="0"/>
                      </a:lnTo>
                      <a:lnTo>
                        <a:pt x="80" y="8"/>
                      </a:lnTo>
                      <a:lnTo>
                        <a:pt x="70" y="12"/>
                      </a:lnTo>
                      <a:lnTo>
                        <a:pt x="60" y="15"/>
                      </a:lnTo>
                      <a:lnTo>
                        <a:pt x="50" y="16"/>
                      </a:lnTo>
                      <a:lnTo>
                        <a:pt x="39" y="19"/>
                      </a:lnTo>
                      <a:lnTo>
                        <a:pt x="31" y="21"/>
                      </a:lnTo>
                      <a:lnTo>
                        <a:pt x="22" y="19"/>
                      </a:lnTo>
                      <a:lnTo>
                        <a:pt x="13" y="19"/>
                      </a:lnTo>
                      <a:lnTo>
                        <a:pt x="22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6" name="Freeform 183"/>
                <p:cNvSpPr>
                  <a:spLocks/>
                </p:cNvSpPr>
                <p:nvPr/>
              </p:nvSpPr>
              <p:spPr bwMode="auto">
                <a:xfrm>
                  <a:off x="5170" y="2651"/>
                  <a:ext cx="17" cy="41"/>
                </a:xfrm>
                <a:custGeom>
                  <a:avLst/>
                  <a:gdLst>
                    <a:gd name="T0" fmla="*/ 0 w 51"/>
                    <a:gd name="T1" fmla="*/ 18 h 123"/>
                    <a:gd name="T2" fmla="*/ 6 w 51"/>
                    <a:gd name="T3" fmla="*/ 23 h 123"/>
                    <a:gd name="T4" fmla="*/ 11 w 51"/>
                    <a:gd name="T5" fmla="*/ 26 h 123"/>
                    <a:gd name="T6" fmla="*/ 13 w 51"/>
                    <a:gd name="T7" fmla="*/ 30 h 123"/>
                    <a:gd name="T8" fmla="*/ 16 w 51"/>
                    <a:gd name="T9" fmla="*/ 36 h 123"/>
                    <a:gd name="T10" fmla="*/ 19 w 51"/>
                    <a:gd name="T11" fmla="*/ 42 h 123"/>
                    <a:gd name="T12" fmla="*/ 22 w 51"/>
                    <a:gd name="T13" fmla="*/ 49 h 123"/>
                    <a:gd name="T14" fmla="*/ 24 w 51"/>
                    <a:gd name="T15" fmla="*/ 55 h 123"/>
                    <a:gd name="T16" fmla="*/ 25 w 51"/>
                    <a:gd name="T17" fmla="*/ 62 h 123"/>
                    <a:gd name="T18" fmla="*/ 27 w 51"/>
                    <a:gd name="T19" fmla="*/ 69 h 123"/>
                    <a:gd name="T20" fmla="*/ 27 w 51"/>
                    <a:gd name="T21" fmla="*/ 97 h 123"/>
                    <a:gd name="T22" fmla="*/ 25 w 51"/>
                    <a:gd name="T23" fmla="*/ 103 h 123"/>
                    <a:gd name="T24" fmla="*/ 24 w 51"/>
                    <a:gd name="T25" fmla="*/ 110 h 123"/>
                    <a:gd name="T26" fmla="*/ 22 w 51"/>
                    <a:gd name="T27" fmla="*/ 116 h 123"/>
                    <a:gd name="T28" fmla="*/ 44 w 51"/>
                    <a:gd name="T29" fmla="*/ 123 h 123"/>
                    <a:gd name="T30" fmla="*/ 47 w 51"/>
                    <a:gd name="T31" fmla="*/ 116 h 123"/>
                    <a:gd name="T32" fmla="*/ 48 w 51"/>
                    <a:gd name="T33" fmla="*/ 109 h 123"/>
                    <a:gd name="T34" fmla="*/ 50 w 51"/>
                    <a:gd name="T35" fmla="*/ 100 h 123"/>
                    <a:gd name="T36" fmla="*/ 51 w 51"/>
                    <a:gd name="T37" fmla="*/ 91 h 123"/>
                    <a:gd name="T38" fmla="*/ 51 w 51"/>
                    <a:gd name="T39" fmla="*/ 75 h 123"/>
                    <a:gd name="T40" fmla="*/ 50 w 51"/>
                    <a:gd name="T41" fmla="*/ 66 h 123"/>
                    <a:gd name="T42" fmla="*/ 48 w 51"/>
                    <a:gd name="T43" fmla="*/ 58 h 123"/>
                    <a:gd name="T44" fmla="*/ 47 w 51"/>
                    <a:gd name="T45" fmla="*/ 49 h 123"/>
                    <a:gd name="T46" fmla="*/ 44 w 51"/>
                    <a:gd name="T47" fmla="*/ 40 h 123"/>
                    <a:gd name="T48" fmla="*/ 41 w 51"/>
                    <a:gd name="T49" fmla="*/ 33 h 123"/>
                    <a:gd name="T50" fmla="*/ 37 w 51"/>
                    <a:gd name="T51" fmla="*/ 26 h 123"/>
                    <a:gd name="T52" fmla="*/ 34 w 51"/>
                    <a:gd name="T53" fmla="*/ 18 h 123"/>
                    <a:gd name="T54" fmla="*/ 28 w 51"/>
                    <a:gd name="T55" fmla="*/ 10 h 123"/>
                    <a:gd name="T56" fmla="*/ 21 w 51"/>
                    <a:gd name="T57" fmla="*/ 4 h 123"/>
                    <a:gd name="T58" fmla="*/ 15 w 51"/>
                    <a:gd name="T59" fmla="*/ 0 h 123"/>
                    <a:gd name="T60" fmla="*/ 0 w 51"/>
                    <a:gd name="T61" fmla="*/ 18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1" h="123">
                      <a:moveTo>
                        <a:pt x="0" y="18"/>
                      </a:moveTo>
                      <a:lnTo>
                        <a:pt x="6" y="23"/>
                      </a:lnTo>
                      <a:lnTo>
                        <a:pt x="11" y="26"/>
                      </a:lnTo>
                      <a:lnTo>
                        <a:pt x="13" y="30"/>
                      </a:lnTo>
                      <a:lnTo>
                        <a:pt x="16" y="36"/>
                      </a:lnTo>
                      <a:lnTo>
                        <a:pt x="19" y="42"/>
                      </a:lnTo>
                      <a:lnTo>
                        <a:pt x="22" y="49"/>
                      </a:lnTo>
                      <a:lnTo>
                        <a:pt x="24" y="55"/>
                      </a:lnTo>
                      <a:lnTo>
                        <a:pt x="25" y="62"/>
                      </a:lnTo>
                      <a:lnTo>
                        <a:pt x="27" y="69"/>
                      </a:lnTo>
                      <a:lnTo>
                        <a:pt x="27" y="97"/>
                      </a:lnTo>
                      <a:lnTo>
                        <a:pt x="25" y="103"/>
                      </a:lnTo>
                      <a:lnTo>
                        <a:pt x="24" y="110"/>
                      </a:lnTo>
                      <a:lnTo>
                        <a:pt x="22" y="116"/>
                      </a:lnTo>
                      <a:lnTo>
                        <a:pt x="44" y="123"/>
                      </a:lnTo>
                      <a:lnTo>
                        <a:pt x="47" y="116"/>
                      </a:lnTo>
                      <a:lnTo>
                        <a:pt x="48" y="109"/>
                      </a:lnTo>
                      <a:lnTo>
                        <a:pt x="50" y="100"/>
                      </a:lnTo>
                      <a:lnTo>
                        <a:pt x="51" y="91"/>
                      </a:lnTo>
                      <a:lnTo>
                        <a:pt x="51" y="75"/>
                      </a:lnTo>
                      <a:lnTo>
                        <a:pt x="50" y="66"/>
                      </a:lnTo>
                      <a:lnTo>
                        <a:pt x="48" y="58"/>
                      </a:lnTo>
                      <a:lnTo>
                        <a:pt x="47" y="49"/>
                      </a:lnTo>
                      <a:lnTo>
                        <a:pt x="44" y="40"/>
                      </a:lnTo>
                      <a:lnTo>
                        <a:pt x="41" y="33"/>
                      </a:lnTo>
                      <a:lnTo>
                        <a:pt x="37" y="26"/>
                      </a:lnTo>
                      <a:lnTo>
                        <a:pt x="34" y="18"/>
                      </a:lnTo>
                      <a:lnTo>
                        <a:pt x="28" y="10"/>
                      </a:lnTo>
                      <a:lnTo>
                        <a:pt x="21" y="4"/>
                      </a:lnTo>
                      <a:lnTo>
                        <a:pt x="15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7" name="Freeform 184"/>
                <p:cNvSpPr>
                  <a:spLocks/>
                </p:cNvSpPr>
                <p:nvPr/>
              </p:nvSpPr>
              <p:spPr bwMode="auto">
                <a:xfrm>
                  <a:off x="5129" y="2643"/>
                  <a:ext cx="46" cy="14"/>
                </a:xfrm>
                <a:custGeom>
                  <a:avLst/>
                  <a:gdLst>
                    <a:gd name="T0" fmla="*/ 8 w 138"/>
                    <a:gd name="T1" fmla="*/ 38 h 42"/>
                    <a:gd name="T2" fmla="*/ 17 w 138"/>
                    <a:gd name="T3" fmla="*/ 34 h 42"/>
                    <a:gd name="T4" fmla="*/ 24 w 138"/>
                    <a:gd name="T5" fmla="*/ 32 h 42"/>
                    <a:gd name="T6" fmla="*/ 32 w 138"/>
                    <a:gd name="T7" fmla="*/ 29 h 42"/>
                    <a:gd name="T8" fmla="*/ 39 w 138"/>
                    <a:gd name="T9" fmla="*/ 28 h 42"/>
                    <a:gd name="T10" fmla="*/ 46 w 138"/>
                    <a:gd name="T11" fmla="*/ 26 h 42"/>
                    <a:gd name="T12" fmla="*/ 55 w 138"/>
                    <a:gd name="T13" fmla="*/ 25 h 42"/>
                    <a:gd name="T14" fmla="*/ 62 w 138"/>
                    <a:gd name="T15" fmla="*/ 25 h 42"/>
                    <a:gd name="T16" fmla="*/ 77 w 138"/>
                    <a:gd name="T17" fmla="*/ 25 h 42"/>
                    <a:gd name="T18" fmla="*/ 83 w 138"/>
                    <a:gd name="T19" fmla="*/ 25 h 42"/>
                    <a:gd name="T20" fmla="*/ 90 w 138"/>
                    <a:gd name="T21" fmla="*/ 26 h 42"/>
                    <a:gd name="T22" fmla="*/ 97 w 138"/>
                    <a:gd name="T23" fmla="*/ 28 h 42"/>
                    <a:gd name="T24" fmla="*/ 104 w 138"/>
                    <a:gd name="T25" fmla="*/ 31 h 42"/>
                    <a:gd name="T26" fmla="*/ 112 w 138"/>
                    <a:gd name="T27" fmla="*/ 34 h 42"/>
                    <a:gd name="T28" fmla="*/ 118 w 138"/>
                    <a:gd name="T29" fmla="*/ 38 h 42"/>
                    <a:gd name="T30" fmla="*/ 123 w 138"/>
                    <a:gd name="T31" fmla="*/ 42 h 42"/>
                    <a:gd name="T32" fmla="*/ 138 w 138"/>
                    <a:gd name="T33" fmla="*/ 24 h 42"/>
                    <a:gd name="T34" fmla="*/ 129 w 138"/>
                    <a:gd name="T35" fmla="*/ 18 h 42"/>
                    <a:gd name="T36" fmla="*/ 122 w 138"/>
                    <a:gd name="T37" fmla="*/ 13 h 42"/>
                    <a:gd name="T38" fmla="*/ 113 w 138"/>
                    <a:gd name="T39" fmla="*/ 9 h 42"/>
                    <a:gd name="T40" fmla="*/ 104 w 138"/>
                    <a:gd name="T41" fmla="*/ 5 h 42"/>
                    <a:gd name="T42" fmla="*/ 96 w 138"/>
                    <a:gd name="T43" fmla="*/ 3 h 42"/>
                    <a:gd name="T44" fmla="*/ 87 w 138"/>
                    <a:gd name="T45" fmla="*/ 2 h 42"/>
                    <a:gd name="T46" fmla="*/ 78 w 138"/>
                    <a:gd name="T47" fmla="*/ 2 h 42"/>
                    <a:gd name="T48" fmla="*/ 70 w 138"/>
                    <a:gd name="T49" fmla="*/ 0 h 42"/>
                    <a:gd name="T50" fmla="*/ 61 w 138"/>
                    <a:gd name="T51" fmla="*/ 2 h 42"/>
                    <a:gd name="T52" fmla="*/ 52 w 138"/>
                    <a:gd name="T53" fmla="*/ 2 h 42"/>
                    <a:gd name="T54" fmla="*/ 43 w 138"/>
                    <a:gd name="T55" fmla="*/ 3 h 42"/>
                    <a:gd name="T56" fmla="*/ 33 w 138"/>
                    <a:gd name="T57" fmla="*/ 5 h 42"/>
                    <a:gd name="T58" fmla="*/ 26 w 138"/>
                    <a:gd name="T59" fmla="*/ 8 h 42"/>
                    <a:gd name="T60" fmla="*/ 17 w 138"/>
                    <a:gd name="T61" fmla="*/ 10 h 42"/>
                    <a:gd name="T62" fmla="*/ 8 w 138"/>
                    <a:gd name="T63" fmla="*/ 12 h 42"/>
                    <a:gd name="T64" fmla="*/ 0 w 138"/>
                    <a:gd name="T65" fmla="*/ 16 h 42"/>
                    <a:gd name="T66" fmla="*/ 8 w 138"/>
                    <a:gd name="T6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8" h="42">
                      <a:moveTo>
                        <a:pt x="8" y="38"/>
                      </a:move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9"/>
                      </a:lnTo>
                      <a:lnTo>
                        <a:pt x="39" y="28"/>
                      </a:lnTo>
                      <a:lnTo>
                        <a:pt x="46" y="26"/>
                      </a:lnTo>
                      <a:lnTo>
                        <a:pt x="55" y="25"/>
                      </a:lnTo>
                      <a:lnTo>
                        <a:pt x="62" y="25"/>
                      </a:lnTo>
                      <a:lnTo>
                        <a:pt x="77" y="25"/>
                      </a:lnTo>
                      <a:lnTo>
                        <a:pt x="83" y="25"/>
                      </a:lnTo>
                      <a:lnTo>
                        <a:pt x="90" y="26"/>
                      </a:lnTo>
                      <a:lnTo>
                        <a:pt x="97" y="28"/>
                      </a:lnTo>
                      <a:lnTo>
                        <a:pt x="104" y="31"/>
                      </a:lnTo>
                      <a:lnTo>
                        <a:pt x="112" y="34"/>
                      </a:lnTo>
                      <a:lnTo>
                        <a:pt x="118" y="38"/>
                      </a:lnTo>
                      <a:lnTo>
                        <a:pt x="123" y="42"/>
                      </a:lnTo>
                      <a:lnTo>
                        <a:pt x="138" y="24"/>
                      </a:lnTo>
                      <a:lnTo>
                        <a:pt x="129" y="18"/>
                      </a:lnTo>
                      <a:lnTo>
                        <a:pt x="122" y="13"/>
                      </a:lnTo>
                      <a:lnTo>
                        <a:pt x="113" y="9"/>
                      </a:lnTo>
                      <a:lnTo>
                        <a:pt x="104" y="5"/>
                      </a:lnTo>
                      <a:lnTo>
                        <a:pt x="96" y="3"/>
                      </a:lnTo>
                      <a:lnTo>
                        <a:pt x="87" y="2"/>
                      </a:lnTo>
                      <a:lnTo>
                        <a:pt x="78" y="2"/>
                      </a:lnTo>
                      <a:lnTo>
                        <a:pt x="70" y="0"/>
                      </a:lnTo>
                      <a:lnTo>
                        <a:pt x="61" y="2"/>
                      </a:lnTo>
                      <a:lnTo>
                        <a:pt x="52" y="2"/>
                      </a:lnTo>
                      <a:lnTo>
                        <a:pt x="43" y="3"/>
                      </a:lnTo>
                      <a:lnTo>
                        <a:pt x="33" y="5"/>
                      </a:lnTo>
                      <a:lnTo>
                        <a:pt x="26" y="8"/>
                      </a:lnTo>
                      <a:lnTo>
                        <a:pt x="17" y="10"/>
                      </a:lnTo>
                      <a:lnTo>
                        <a:pt x="8" y="12"/>
                      </a:lnTo>
                      <a:lnTo>
                        <a:pt x="0" y="16"/>
                      </a:lnTo>
                      <a:lnTo>
                        <a:pt x="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8" name="Freeform 185"/>
                <p:cNvSpPr>
                  <a:spLocks/>
                </p:cNvSpPr>
                <p:nvPr/>
              </p:nvSpPr>
              <p:spPr bwMode="auto">
                <a:xfrm>
                  <a:off x="5097" y="2648"/>
                  <a:ext cx="35" cy="36"/>
                </a:xfrm>
                <a:custGeom>
                  <a:avLst/>
                  <a:gdLst>
                    <a:gd name="T0" fmla="*/ 1 w 104"/>
                    <a:gd name="T1" fmla="*/ 108 h 108"/>
                    <a:gd name="T2" fmla="*/ 20 w 104"/>
                    <a:gd name="T3" fmla="*/ 105 h 108"/>
                    <a:gd name="T4" fmla="*/ 29 w 104"/>
                    <a:gd name="T5" fmla="*/ 90 h 108"/>
                    <a:gd name="T6" fmla="*/ 38 w 104"/>
                    <a:gd name="T7" fmla="*/ 77 h 108"/>
                    <a:gd name="T8" fmla="*/ 48 w 104"/>
                    <a:gd name="T9" fmla="*/ 66 h 108"/>
                    <a:gd name="T10" fmla="*/ 58 w 104"/>
                    <a:gd name="T11" fmla="*/ 54 h 108"/>
                    <a:gd name="T12" fmla="*/ 68 w 104"/>
                    <a:gd name="T13" fmla="*/ 44 h 108"/>
                    <a:gd name="T14" fmla="*/ 78 w 104"/>
                    <a:gd name="T15" fmla="*/ 35 h 108"/>
                    <a:gd name="T16" fmla="*/ 91 w 104"/>
                    <a:gd name="T17" fmla="*/ 28 h 108"/>
                    <a:gd name="T18" fmla="*/ 104 w 104"/>
                    <a:gd name="T19" fmla="*/ 22 h 108"/>
                    <a:gd name="T20" fmla="*/ 96 w 104"/>
                    <a:gd name="T21" fmla="*/ 0 h 108"/>
                    <a:gd name="T22" fmla="*/ 81 w 104"/>
                    <a:gd name="T23" fmla="*/ 8 h 108"/>
                    <a:gd name="T24" fmla="*/ 67 w 104"/>
                    <a:gd name="T25" fmla="*/ 16 h 108"/>
                    <a:gd name="T26" fmla="*/ 52 w 104"/>
                    <a:gd name="T27" fmla="*/ 26 h 108"/>
                    <a:gd name="T28" fmla="*/ 40 w 104"/>
                    <a:gd name="T29" fmla="*/ 38 h 108"/>
                    <a:gd name="T30" fmla="*/ 29 w 104"/>
                    <a:gd name="T31" fmla="*/ 50 h 108"/>
                    <a:gd name="T32" fmla="*/ 19 w 104"/>
                    <a:gd name="T33" fmla="*/ 64 h 108"/>
                    <a:gd name="T34" fmla="*/ 8 w 104"/>
                    <a:gd name="T35" fmla="*/ 79 h 108"/>
                    <a:gd name="T36" fmla="*/ 0 w 104"/>
                    <a:gd name="T37" fmla="*/ 93 h 108"/>
                    <a:gd name="T38" fmla="*/ 19 w 104"/>
                    <a:gd name="T39" fmla="*/ 89 h 108"/>
                    <a:gd name="T40" fmla="*/ 1 w 104"/>
                    <a:gd name="T4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108">
                      <a:moveTo>
                        <a:pt x="1" y="108"/>
                      </a:moveTo>
                      <a:lnTo>
                        <a:pt x="20" y="105"/>
                      </a:lnTo>
                      <a:lnTo>
                        <a:pt x="29" y="90"/>
                      </a:lnTo>
                      <a:lnTo>
                        <a:pt x="38" y="77"/>
                      </a:lnTo>
                      <a:lnTo>
                        <a:pt x="48" y="66"/>
                      </a:lnTo>
                      <a:lnTo>
                        <a:pt x="58" y="54"/>
                      </a:lnTo>
                      <a:lnTo>
                        <a:pt x="68" y="44"/>
                      </a:lnTo>
                      <a:lnTo>
                        <a:pt x="78" y="35"/>
                      </a:lnTo>
                      <a:lnTo>
                        <a:pt x="91" y="28"/>
                      </a:lnTo>
                      <a:lnTo>
                        <a:pt x="104" y="22"/>
                      </a:lnTo>
                      <a:lnTo>
                        <a:pt x="96" y="0"/>
                      </a:lnTo>
                      <a:lnTo>
                        <a:pt x="81" y="8"/>
                      </a:lnTo>
                      <a:lnTo>
                        <a:pt x="67" y="16"/>
                      </a:lnTo>
                      <a:lnTo>
                        <a:pt x="52" y="26"/>
                      </a:lnTo>
                      <a:lnTo>
                        <a:pt x="40" y="38"/>
                      </a:lnTo>
                      <a:lnTo>
                        <a:pt x="29" y="50"/>
                      </a:lnTo>
                      <a:lnTo>
                        <a:pt x="19" y="64"/>
                      </a:lnTo>
                      <a:lnTo>
                        <a:pt x="8" y="79"/>
                      </a:lnTo>
                      <a:lnTo>
                        <a:pt x="0" y="93"/>
                      </a:lnTo>
                      <a:lnTo>
                        <a:pt x="19" y="89"/>
                      </a:lnTo>
                      <a:lnTo>
                        <a:pt x="1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9" name="Freeform 186"/>
                <p:cNvSpPr>
                  <a:spLocks/>
                </p:cNvSpPr>
                <p:nvPr/>
              </p:nvSpPr>
              <p:spPr bwMode="auto">
                <a:xfrm>
                  <a:off x="5117" y="2703"/>
                  <a:ext cx="5" cy="8"/>
                </a:xfrm>
                <a:custGeom>
                  <a:avLst/>
                  <a:gdLst>
                    <a:gd name="T0" fmla="*/ 17 w 17"/>
                    <a:gd name="T1" fmla="*/ 2 h 22"/>
                    <a:gd name="T2" fmla="*/ 12 w 17"/>
                    <a:gd name="T3" fmla="*/ 0 h 22"/>
                    <a:gd name="T4" fmla="*/ 9 w 17"/>
                    <a:gd name="T5" fmla="*/ 0 h 22"/>
                    <a:gd name="T6" fmla="*/ 4 w 17"/>
                    <a:gd name="T7" fmla="*/ 3 h 22"/>
                    <a:gd name="T8" fmla="*/ 1 w 17"/>
                    <a:gd name="T9" fmla="*/ 6 h 22"/>
                    <a:gd name="T10" fmla="*/ 0 w 17"/>
                    <a:gd name="T11" fmla="*/ 10 h 22"/>
                    <a:gd name="T12" fmla="*/ 0 w 17"/>
                    <a:gd name="T13" fmla="*/ 15 h 22"/>
                    <a:gd name="T14" fmla="*/ 1 w 17"/>
                    <a:gd name="T15" fmla="*/ 19 h 22"/>
                    <a:gd name="T16" fmla="*/ 4 w 17"/>
                    <a:gd name="T17" fmla="*/ 22 h 22"/>
                    <a:gd name="T18" fmla="*/ 17 w 17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2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2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0" name="Freeform 187"/>
                <p:cNvSpPr>
                  <a:spLocks/>
                </p:cNvSpPr>
                <p:nvPr/>
              </p:nvSpPr>
              <p:spPr bwMode="auto">
                <a:xfrm>
                  <a:off x="5118" y="2704"/>
                  <a:ext cx="41" cy="13"/>
                </a:xfrm>
                <a:custGeom>
                  <a:avLst/>
                  <a:gdLst>
                    <a:gd name="T0" fmla="*/ 117 w 122"/>
                    <a:gd name="T1" fmla="*/ 10 h 39"/>
                    <a:gd name="T2" fmla="*/ 109 w 122"/>
                    <a:gd name="T3" fmla="*/ 11 h 39"/>
                    <a:gd name="T4" fmla="*/ 102 w 122"/>
                    <a:gd name="T5" fmla="*/ 14 h 39"/>
                    <a:gd name="T6" fmla="*/ 95 w 122"/>
                    <a:gd name="T7" fmla="*/ 14 h 39"/>
                    <a:gd name="T8" fmla="*/ 88 w 122"/>
                    <a:gd name="T9" fmla="*/ 16 h 39"/>
                    <a:gd name="T10" fmla="*/ 82 w 122"/>
                    <a:gd name="T11" fmla="*/ 17 h 39"/>
                    <a:gd name="T12" fmla="*/ 67 w 122"/>
                    <a:gd name="T13" fmla="*/ 17 h 39"/>
                    <a:gd name="T14" fmla="*/ 61 w 122"/>
                    <a:gd name="T15" fmla="*/ 16 h 39"/>
                    <a:gd name="T16" fmla="*/ 56 w 122"/>
                    <a:gd name="T17" fmla="*/ 16 h 39"/>
                    <a:gd name="T18" fmla="*/ 48 w 122"/>
                    <a:gd name="T19" fmla="*/ 14 h 39"/>
                    <a:gd name="T20" fmla="*/ 42 w 122"/>
                    <a:gd name="T21" fmla="*/ 13 h 39"/>
                    <a:gd name="T22" fmla="*/ 37 w 122"/>
                    <a:gd name="T23" fmla="*/ 11 h 39"/>
                    <a:gd name="T24" fmla="*/ 31 w 122"/>
                    <a:gd name="T25" fmla="*/ 8 h 39"/>
                    <a:gd name="T26" fmla="*/ 24 w 122"/>
                    <a:gd name="T27" fmla="*/ 5 h 39"/>
                    <a:gd name="T28" fmla="*/ 19 w 122"/>
                    <a:gd name="T29" fmla="*/ 4 h 39"/>
                    <a:gd name="T30" fmla="*/ 13 w 122"/>
                    <a:gd name="T31" fmla="*/ 0 h 39"/>
                    <a:gd name="T32" fmla="*/ 0 w 122"/>
                    <a:gd name="T33" fmla="*/ 20 h 39"/>
                    <a:gd name="T34" fmla="*/ 8 w 122"/>
                    <a:gd name="T35" fmla="*/ 24 h 39"/>
                    <a:gd name="T36" fmla="*/ 15 w 122"/>
                    <a:gd name="T37" fmla="*/ 27 h 39"/>
                    <a:gd name="T38" fmla="*/ 22 w 122"/>
                    <a:gd name="T39" fmla="*/ 30 h 39"/>
                    <a:gd name="T40" fmla="*/ 29 w 122"/>
                    <a:gd name="T41" fmla="*/ 33 h 39"/>
                    <a:gd name="T42" fmla="*/ 37 w 122"/>
                    <a:gd name="T43" fmla="*/ 34 h 39"/>
                    <a:gd name="T44" fmla="*/ 44 w 122"/>
                    <a:gd name="T45" fmla="*/ 36 h 39"/>
                    <a:gd name="T46" fmla="*/ 51 w 122"/>
                    <a:gd name="T47" fmla="*/ 37 h 39"/>
                    <a:gd name="T48" fmla="*/ 58 w 122"/>
                    <a:gd name="T49" fmla="*/ 39 h 39"/>
                    <a:gd name="T50" fmla="*/ 67 w 122"/>
                    <a:gd name="T51" fmla="*/ 39 h 39"/>
                    <a:gd name="T52" fmla="*/ 82 w 122"/>
                    <a:gd name="T53" fmla="*/ 39 h 39"/>
                    <a:gd name="T54" fmla="*/ 90 w 122"/>
                    <a:gd name="T55" fmla="*/ 39 h 39"/>
                    <a:gd name="T56" fmla="*/ 99 w 122"/>
                    <a:gd name="T57" fmla="*/ 37 h 39"/>
                    <a:gd name="T58" fmla="*/ 106 w 122"/>
                    <a:gd name="T59" fmla="*/ 36 h 39"/>
                    <a:gd name="T60" fmla="*/ 114 w 122"/>
                    <a:gd name="T61" fmla="*/ 34 h 39"/>
                    <a:gd name="T62" fmla="*/ 122 w 122"/>
                    <a:gd name="T63" fmla="*/ 33 h 39"/>
                    <a:gd name="T64" fmla="*/ 117 w 122"/>
                    <a:gd name="T65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2" h="39">
                      <a:moveTo>
                        <a:pt x="117" y="10"/>
                      </a:moveTo>
                      <a:lnTo>
                        <a:pt x="109" y="11"/>
                      </a:lnTo>
                      <a:lnTo>
                        <a:pt x="102" y="14"/>
                      </a:lnTo>
                      <a:lnTo>
                        <a:pt x="95" y="14"/>
                      </a:lnTo>
                      <a:lnTo>
                        <a:pt x="88" y="16"/>
                      </a:lnTo>
                      <a:lnTo>
                        <a:pt x="82" y="17"/>
                      </a:lnTo>
                      <a:lnTo>
                        <a:pt x="67" y="17"/>
                      </a:lnTo>
                      <a:lnTo>
                        <a:pt x="61" y="16"/>
                      </a:lnTo>
                      <a:lnTo>
                        <a:pt x="56" y="16"/>
                      </a:lnTo>
                      <a:lnTo>
                        <a:pt x="48" y="14"/>
                      </a:lnTo>
                      <a:lnTo>
                        <a:pt x="42" y="13"/>
                      </a:lnTo>
                      <a:lnTo>
                        <a:pt x="37" y="11"/>
                      </a:lnTo>
                      <a:lnTo>
                        <a:pt x="31" y="8"/>
                      </a:lnTo>
                      <a:lnTo>
                        <a:pt x="24" y="5"/>
                      </a:lnTo>
                      <a:lnTo>
                        <a:pt x="19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5" y="27"/>
                      </a:lnTo>
                      <a:lnTo>
                        <a:pt x="22" y="30"/>
                      </a:lnTo>
                      <a:lnTo>
                        <a:pt x="29" y="33"/>
                      </a:lnTo>
                      <a:lnTo>
                        <a:pt x="37" y="34"/>
                      </a:lnTo>
                      <a:lnTo>
                        <a:pt x="44" y="36"/>
                      </a:lnTo>
                      <a:lnTo>
                        <a:pt x="51" y="37"/>
                      </a:lnTo>
                      <a:lnTo>
                        <a:pt x="58" y="39"/>
                      </a:lnTo>
                      <a:lnTo>
                        <a:pt x="67" y="39"/>
                      </a:lnTo>
                      <a:lnTo>
                        <a:pt x="82" y="39"/>
                      </a:lnTo>
                      <a:lnTo>
                        <a:pt x="90" y="39"/>
                      </a:lnTo>
                      <a:lnTo>
                        <a:pt x="99" y="37"/>
                      </a:lnTo>
                      <a:lnTo>
                        <a:pt x="106" y="36"/>
                      </a:lnTo>
                      <a:lnTo>
                        <a:pt x="114" y="34"/>
                      </a:lnTo>
                      <a:lnTo>
                        <a:pt x="122" y="33"/>
                      </a:lnTo>
                      <a:lnTo>
                        <a:pt x="117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1" name="Freeform 188"/>
                <p:cNvSpPr>
                  <a:spLocks/>
                </p:cNvSpPr>
                <p:nvPr/>
              </p:nvSpPr>
              <p:spPr bwMode="auto">
                <a:xfrm>
                  <a:off x="5120" y="2703"/>
                  <a:ext cx="4" cy="8"/>
                </a:xfrm>
                <a:custGeom>
                  <a:avLst/>
                  <a:gdLst>
                    <a:gd name="T0" fmla="*/ 5 w 14"/>
                    <a:gd name="T1" fmla="*/ 23 h 23"/>
                    <a:gd name="T2" fmla="*/ 10 w 14"/>
                    <a:gd name="T3" fmla="*/ 22 h 23"/>
                    <a:gd name="T4" fmla="*/ 13 w 14"/>
                    <a:gd name="T5" fmla="*/ 19 h 23"/>
                    <a:gd name="T6" fmla="*/ 14 w 14"/>
                    <a:gd name="T7" fmla="*/ 15 h 23"/>
                    <a:gd name="T8" fmla="*/ 14 w 14"/>
                    <a:gd name="T9" fmla="*/ 9 h 23"/>
                    <a:gd name="T10" fmla="*/ 11 w 14"/>
                    <a:gd name="T11" fmla="*/ 6 h 23"/>
                    <a:gd name="T12" fmla="*/ 8 w 14"/>
                    <a:gd name="T13" fmla="*/ 3 h 23"/>
                    <a:gd name="T14" fmla="*/ 4 w 14"/>
                    <a:gd name="T15" fmla="*/ 0 h 23"/>
                    <a:gd name="T16" fmla="*/ 0 w 14"/>
                    <a:gd name="T17" fmla="*/ 0 h 23"/>
                    <a:gd name="T18" fmla="*/ 5 w 14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5" y="23"/>
                      </a:moveTo>
                      <a:lnTo>
                        <a:pt x="10" y="22"/>
                      </a:lnTo>
                      <a:lnTo>
                        <a:pt x="13" y="19"/>
                      </a:lnTo>
                      <a:lnTo>
                        <a:pt x="14" y="15"/>
                      </a:lnTo>
                      <a:lnTo>
                        <a:pt x="14" y="9"/>
                      </a:lnTo>
                      <a:lnTo>
                        <a:pt x="11" y="6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2" name="Freeform 189"/>
                <p:cNvSpPr>
                  <a:spLocks/>
                </p:cNvSpPr>
                <p:nvPr/>
              </p:nvSpPr>
              <p:spPr bwMode="auto">
                <a:xfrm>
                  <a:off x="5104" y="2617"/>
                  <a:ext cx="5" cy="8"/>
                </a:xfrm>
                <a:custGeom>
                  <a:avLst/>
                  <a:gdLst>
                    <a:gd name="T0" fmla="*/ 0 w 17"/>
                    <a:gd name="T1" fmla="*/ 21 h 23"/>
                    <a:gd name="T2" fmla="*/ 4 w 17"/>
                    <a:gd name="T3" fmla="*/ 23 h 23"/>
                    <a:gd name="T4" fmla="*/ 8 w 17"/>
                    <a:gd name="T5" fmla="*/ 22 h 23"/>
                    <a:gd name="T6" fmla="*/ 11 w 17"/>
                    <a:gd name="T7" fmla="*/ 19 h 23"/>
                    <a:gd name="T8" fmla="*/ 16 w 17"/>
                    <a:gd name="T9" fmla="*/ 16 h 23"/>
                    <a:gd name="T10" fmla="*/ 17 w 17"/>
                    <a:gd name="T11" fmla="*/ 12 h 23"/>
                    <a:gd name="T12" fmla="*/ 17 w 17"/>
                    <a:gd name="T13" fmla="*/ 9 h 23"/>
                    <a:gd name="T14" fmla="*/ 14 w 17"/>
                    <a:gd name="T15" fmla="*/ 3 h 23"/>
                    <a:gd name="T16" fmla="*/ 11 w 17"/>
                    <a:gd name="T17" fmla="*/ 0 h 23"/>
                    <a:gd name="T18" fmla="*/ 0 w 17"/>
                    <a:gd name="T19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3">
                      <a:moveTo>
                        <a:pt x="0" y="21"/>
                      </a:moveTo>
                      <a:lnTo>
                        <a:pt x="4" y="23"/>
                      </a:lnTo>
                      <a:lnTo>
                        <a:pt x="8" y="22"/>
                      </a:lnTo>
                      <a:lnTo>
                        <a:pt x="11" y="19"/>
                      </a:lnTo>
                      <a:lnTo>
                        <a:pt x="16" y="16"/>
                      </a:lnTo>
                      <a:lnTo>
                        <a:pt x="17" y="12"/>
                      </a:lnTo>
                      <a:lnTo>
                        <a:pt x="17" y="9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3" name="Freeform 190"/>
                <p:cNvSpPr>
                  <a:spLocks/>
                </p:cNvSpPr>
                <p:nvPr/>
              </p:nvSpPr>
              <p:spPr bwMode="auto">
                <a:xfrm>
                  <a:off x="5038" y="2580"/>
                  <a:ext cx="69" cy="44"/>
                </a:xfrm>
                <a:custGeom>
                  <a:avLst/>
                  <a:gdLst>
                    <a:gd name="T0" fmla="*/ 6 w 209"/>
                    <a:gd name="T1" fmla="*/ 10 h 131"/>
                    <a:gd name="T2" fmla="*/ 0 w 209"/>
                    <a:gd name="T3" fmla="*/ 20 h 131"/>
                    <a:gd name="T4" fmla="*/ 198 w 209"/>
                    <a:gd name="T5" fmla="*/ 131 h 131"/>
                    <a:gd name="T6" fmla="*/ 209 w 209"/>
                    <a:gd name="T7" fmla="*/ 110 h 131"/>
                    <a:gd name="T8" fmla="*/ 12 w 209"/>
                    <a:gd name="T9" fmla="*/ 0 h 131"/>
                    <a:gd name="T10" fmla="*/ 6 w 209"/>
                    <a:gd name="T11" fmla="*/ 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9" h="131">
                      <a:moveTo>
                        <a:pt x="6" y="10"/>
                      </a:moveTo>
                      <a:lnTo>
                        <a:pt x="0" y="20"/>
                      </a:lnTo>
                      <a:lnTo>
                        <a:pt x="198" y="131"/>
                      </a:lnTo>
                      <a:lnTo>
                        <a:pt x="209" y="110"/>
                      </a:lnTo>
                      <a:lnTo>
                        <a:pt x="12" y="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4" name="Freeform 191"/>
                <p:cNvSpPr>
                  <a:spLocks/>
                </p:cNvSpPr>
                <p:nvPr/>
              </p:nvSpPr>
              <p:spPr bwMode="auto">
                <a:xfrm>
                  <a:off x="5036" y="2580"/>
                  <a:ext cx="6" cy="7"/>
                </a:xfrm>
                <a:custGeom>
                  <a:avLst/>
                  <a:gdLst>
                    <a:gd name="T0" fmla="*/ 18 w 18"/>
                    <a:gd name="T1" fmla="*/ 2 h 22"/>
                    <a:gd name="T2" fmla="*/ 13 w 18"/>
                    <a:gd name="T3" fmla="*/ 0 h 22"/>
                    <a:gd name="T4" fmla="*/ 9 w 18"/>
                    <a:gd name="T5" fmla="*/ 0 h 22"/>
                    <a:gd name="T6" fmla="*/ 4 w 18"/>
                    <a:gd name="T7" fmla="*/ 3 h 22"/>
                    <a:gd name="T8" fmla="*/ 2 w 18"/>
                    <a:gd name="T9" fmla="*/ 6 h 22"/>
                    <a:gd name="T10" fmla="*/ 0 w 18"/>
                    <a:gd name="T11" fmla="*/ 9 h 22"/>
                    <a:gd name="T12" fmla="*/ 0 w 18"/>
                    <a:gd name="T13" fmla="*/ 15 h 22"/>
                    <a:gd name="T14" fmla="*/ 2 w 18"/>
                    <a:gd name="T15" fmla="*/ 19 h 22"/>
                    <a:gd name="T16" fmla="*/ 6 w 18"/>
                    <a:gd name="T17" fmla="*/ 22 h 22"/>
                    <a:gd name="T18" fmla="*/ 18 w 18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2">
                      <a:moveTo>
                        <a:pt x="18" y="2"/>
                      </a:move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2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5" name="Freeform 192"/>
                <p:cNvSpPr>
                  <a:spLocks/>
                </p:cNvSpPr>
                <p:nvPr/>
              </p:nvSpPr>
              <p:spPr bwMode="auto">
                <a:xfrm>
                  <a:off x="4984" y="2529"/>
                  <a:ext cx="76" cy="98"/>
                </a:xfrm>
                <a:custGeom>
                  <a:avLst/>
                  <a:gdLst>
                    <a:gd name="T0" fmla="*/ 228 w 228"/>
                    <a:gd name="T1" fmla="*/ 48 h 296"/>
                    <a:gd name="T2" fmla="*/ 219 w 228"/>
                    <a:gd name="T3" fmla="*/ 64 h 296"/>
                    <a:gd name="T4" fmla="*/ 210 w 228"/>
                    <a:gd name="T5" fmla="*/ 79 h 296"/>
                    <a:gd name="T6" fmla="*/ 203 w 228"/>
                    <a:gd name="T7" fmla="*/ 94 h 296"/>
                    <a:gd name="T8" fmla="*/ 194 w 228"/>
                    <a:gd name="T9" fmla="*/ 110 h 296"/>
                    <a:gd name="T10" fmla="*/ 186 w 228"/>
                    <a:gd name="T11" fmla="*/ 126 h 296"/>
                    <a:gd name="T12" fmla="*/ 178 w 228"/>
                    <a:gd name="T13" fmla="*/ 140 h 296"/>
                    <a:gd name="T14" fmla="*/ 171 w 228"/>
                    <a:gd name="T15" fmla="*/ 156 h 296"/>
                    <a:gd name="T16" fmla="*/ 162 w 228"/>
                    <a:gd name="T17" fmla="*/ 172 h 296"/>
                    <a:gd name="T18" fmla="*/ 155 w 228"/>
                    <a:gd name="T19" fmla="*/ 188 h 296"/>
                    <a:gd name="T20" fmla="*/ 146 w 228"/>
                    <a:gd name="T21" fmla="*/ 203 h 296"/>
                    <a:gd name="T22" fmla="*/ 139 w 228"/>
                    <a:gd name="T23" fmla="*/ 219 h 296"/>
                    <a:gd name="T24" fmla="*/ 132 w 228"/>
                    <a:gd name="T25" fmla="*/ 235 h 296"/>
                    <a:gd name="T26" fmla="*/ 123 w 228"/>
                    <a:gd name="T27" fmla="*/ 249 h 296"/>
                    <a:gd name="T28" fmla="*/ 114 w 228"/>
                    <a:gd name="T29" fmla="*/ 265 h 296"/>
                    <a:gd name="T30" fmla="*/ 106 w 228"/>
                    <a:gd name="T31" fmla="*/ 280 h 296"/>
                    <a:gd name="T32" fmla="*/ 97 w 228"/>
                    <a:gd name="T33" fmla="*/ 296 h 296"/>
                    <a:gd name="T34" fmla="*/ 84 w 228"/>
                    <a:gd name="T35" fmla="*/ 284 h 296"/>
                    <a:gd name="T36" fmla="*/ 72 w 228"/>
                    <a:gd name="T37" fmla="*/ 272 h 296"/>
                    <a:gd name="T38" fmla="*/ 61 w 228"/>
                    <a:gd name="T39" fmla="*/ 262 h 296"/>
                    <a:gd name="T40" fmla="*/ 48 w 228"/>
                    <a:gd name="T41" fmla="*/ 251 h 296"/>
                    <a:gd name="T42" fmla="*/ 36 w 228"/>
                    <a:gd name="T43" fmla="*/ 240 h 296"/>
                    <a:gd name="T44" fmla="*/ 24 w 228"/>
                    <a:gd name="T45" fmla="*/ 229 h 296"/>
                    <a:gd name="T46" fmla="*/ 13 w 228"/>
                    <a:gd name="T47" fmla="*/ 219 h 296"/>
                    <a:gd name="T48" fmla="*/ 0 w 228"/>
                    <a:gd name="T49" fmla="*/ 207 h 296"/>
                    <a:gd name="T50" fmla="*/ 7 w 228"/>
                    <a:gd name="T51" fmla="*/ 194 h 296"/>
                    <a:gd name="T52" fmla="*/ 14 w 228"/>
                    <a:gd name="T53" fmla="*/ 181 h 296"/>
                    <a:gd name="T54" fmla="*/ 20 w 228"/>
                    <a:gd name="T55" fmla="*/ 168 h 296"/>
                    <a:gd name="T56" fmla="*/ 27 w 228"/>
                    <a:gd name="T57" fmla="*/ 153 h 296"/>
                    <a:gd name="T58" fmla="*/ 34 w 228"/>
                    <a:gd name="T59" fmla="*/ 140 h 296"/>
                    <a:gd name="T60" fmla="*/ 42 w 228"/>
                    <a:gd name="T61" fmla="*/ 127 h 296"/>
                    <a:gd name="T62" fmla="*/ 49 w 228"/>
                    <a:gd name="T63" fmla="*/ 114 h 296"/>
                    <a:gd name="T64" fmla="*/ 56 w 228"/>
                    <a:gd name="T65" fmla="*/ 101 h 296"/>
                    <a:gd name="T66" fmla="*/ 64 w 228"/>
                    <a:gd name="T67" fmla="*/ 88 h 296"/>
                    <a:gd name="T68" fmla="*/ 71 w 228"/>
                    <a:gd name="T69" fmla="*/ 75 h 296"/>
                    <a:gd name="T70" fmla="*/ 79 w 228"/>
                    <a:gd name="T71" fmla="*/ 62 h 296"/>
                    <a:gd name="T72" fmla="*/ 87 w 228"/>
                    <a:gd name="T73" fmla="*/ 48 h 296"/>
                    <a:gd name="T74" fmla="*/ 95 w 228"/>
                    <a:gd name="T75" fmla="*/ 37 h 296"/>
                    <a:gd name="T76" fmla="*/ 104 w 228"/>
                    <a:gd name="T77" fmla="*/ 24 h 296"/>
                    <a:gd name="T78" fmla="*/ 113 w 228"/>
                    <a:gd name="T79" fmla="*/ 12 h 296"/>
                    <a:gd name="T80" fmla="*/ 122 w 228"/>
                    <a:gd name="T81" fmla="*/ 0 h 296"/>
                    <a:gd name="T82" fmla="*/ 129 w 228"/>
                    <a:gd name="T83" fmla="*/ 2 h 296"/>
                    <a:gd name="T84" fmla="*/ 135 w 228"/>
                    <a:gd name="T85" fmla="*/ 3 h 296"/>
                    <a:gd name="T86" fmla="*/ 142 w 228"/>
                    <a:gd name="T87" fmla="*/ 5 h 296"/>
                    <a:gd name="T88" fmla="*/ 149 w 228"/>
                    <a:gd name="T89" fmla="*/ 6 h 296"/>
                    <a:gd name="T90" fmla="*/ 158 w 228"/>
                    <a:gd name="T91" fmla="*/ 9 h 296"/>
                    <a:gd name="T92" fmla="*/ 165 w 228"/>
                    <a:gd name="T93" fmla="*/ 12 h 296"/>
                    <a:gd name="T94" fmla="*/ 171 w 228"/>
                    <a:gd name="T95" fmla="*/ 16 h 296"/>
                    <a:gd name="T96" fmla="*/ 178 w 228"/>
                    <a:gd name="T97" fmla="*/ 19 h 296"/>
                    <a:gd name="T98" fmla="*/ 186 w 228"/>
                    <a:gd name="T99" fmla="*/ 22 h 296"/>
                    <a:gd name="T100" fmla="*/ 193 w 228"/>
                    <a:gd name="T101" fmla="*/ 27 h 296"/>
                    <a:gd name="T102" fmla="*/ 200 w 228"/>
                    <a:gd name="T103" fmla="*/ 31 h 296"/>
                    <a:gd name="T104" fmla="*/ 206 w 228"/>
                    <a:gd name="T105" fmla="*/ 34 h 296"/>
                    <a:gd name="T106" fmla="*/ 212 w 228"/>
                    <a:gd name="T107" fmla="*/ 38 h 296"/>
                    <a:gd name="T108" fmla="*/ 218 w 228"/>
                    <a:gd name="T109" fmla="*/ 43 h 296"/>
                    <a:gd name="T110" fmla="*/ 223 w 228"/>
                    <a:gd name="T111" fmla="*/ 46 h 296"/>
                    <a:gd name="T112" fmla="*/ 228 w 228"/>
                    <a:gd name="T113" fmla="*/ 48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8" h="296">
                      <a:moveTo>
                        <a:pt x="228" y="48"/>
                      </a:moveTo>
                      <a:lnTo>
                        <a:pt x="219" y="64"/>
                      </a:lnTo>
                      <a:lnTo>
                        <a:pt x="210" y="79"/>
                      </a:lnTo>
                      <a:lnTo>
                        <a:pt x="203" y="94"/>
                      </a:lnTo>
                      <a:lnTo>
                        <a:pt x="194" y="110"/>
                      </a:lnTo>
                      <a:lnTo>
                        <a:pt x="186" y="126"/>
                      </a:lnTo>
                      <a:lnTo>
                        <a:pt x="178" y="140"/>
                      </a:lnTo>
                      <a:lnTo>
                        <a:pt x="171" y="156"/>
                      </a:lnTo>
                      <a:lnTo>
                        <a:pt x="162" y="172"/>
                      </a:lnTo>
                      <a:lnTo>
                        <a:pt x="155" y="188"/>
                      </a:lnTo>
                      <a:lnTo>
                        <a:pt x="146" y="203"/>
                      </a:lnTo>
                      <a:lnTo>
                        <a:pt x="139" y="219"/>
                      </a:lnTo>
                      <a:lnTo>
                        <a:pt x="132" y="235"/>
                      </a:lnTo>
                      <a:lnTo>
                        <a:pt x="123" y="249"/>
                      </a:lnTo>
                      <a:lnTo>
                        <a:pt x="114" y="265"/>
                      </a:lnTo>
                      <a:lnTo>
                        <a:pt x="106" y="280"/>
                      </a:lnTo>
                      <a:lnTo>
                        <a:pt x="97" y="296"/>
                      </a:lnTo>
                      <a:lnTo>
                        <a:pt x="84" y="284"/>
                      </a:lnTo>
                      <a:lnTo>
                        <a:pt x="72" y="272"/>
                      </a:lnTo>
                      <a:lnTo>
                        <a:pt x="61" y="262"/>
                      </a:lnTo>
                      <a:lnTo>
                        <a:pt x="48" y="251"/>
                      </a:lnTo>
                      <a:lnTo>
                        <a:pt x="36" y="240"/>
                      </a:lnTo>
                      <a:lnTo>
                        <a:pt x="24" y="229"/>
                      </a:lnTo>
                      <a:lnTo>
                        <a:pt x="13" y="219"/>
                      </a:lnTo>
                      <a:lnTo>
                        <a:pt x="0" y="207"/>
                      </a:lnTo>
                      <a:lnTo>
                        <a:pt x="7" y="194"/>
                      </a:lnTo>
                      <a:lnTo>
                        <a:pt x="14" y="181"/>
                      </a:lnTo>
                      <a:lnTo>
                        <a:pt x="20" y="168"/>
                      </a:lnTo>
                      <a:lnTo>
                        <a:pt x="27" y="153"/>
                      </a:lnTo>
                      <a:lnTo>
                        <a:pt x="34" y="140"/>
                      </a:lnTo>
                      <a:lnTo>
                        <a:pt x="42" y="127"/>
                      </a:lnTo>
                      <a:lnTo>
                        <a:pt x="49" y="114"/>
                      </a:lnTo>
                      <a:lnTo>
                        <a:pt x="56" y="101"/>
                      </a:lnTo>
                      <a:lnTo>
                        <a:pt x="64" y="88"/>
                      </a:lnTo>
                      <a:lnTo>
                        <a:pt x="71" y="75"/>
                      </a:lnTo>
                      <a:lnTo>
                        <a:pt x="79" y="62"/>
                      </a:lnTo>
                      <a:lnTo>
                        <a:pt x="87" y="48"/>
                      </a:lnTo>
                      <a:lnTo>
                        <a:pt x="95" y="37"/>
                      </a:lnTo>
                      <a:lnTo>
                        <a:pt x="104" y="24"/>
                      </a:lnTo>
                      <a:lnTo>
                        <a:pt x="113" y="12"/>
                      </a:lnTo>
                      <a:lnTo>
                        <a:pt x="122" y="0"/>
                      </a:lnTo>
                      <a:lnTo>
                        <a:pt x="129" y="2"/>
                      </a:lnTo>
                      <a:lnTo>
                        <a:pt x="135" y="3"/>
                      </a:lnTo>
                      <a:lnTo>
                        <a:pt x="142" y="5"/>
                      </a:lnTo>
                      <a:lnTo>
                        <a:pt x="149" y="6"/>
                      </a:lnTo>
                      <a:lnTo>
                        <a:pt x="158" y="9"/>
                      </a:lnTo>
                      <a:lnTo>
                        <a:pt x="165" y="12"/>
                      </a:lnTo>
                      <a:lnTo>
                        <a:pt x="171" y="16"/>
                      </a:lnTo>
                      <a:lnTo>
                        <a:pt x="178" y="19"/>
                      </a:lnTo>
                      <a:lnTo>
                        <a:pt x="186" y="22"/>
                      </a:lnTo>
                      <a:lnTo>
                        <a:pt x="193" y="27"/>
                      </a:lnTo>
                      <a:lnTo>
                        <a:pt x="200" y="31"/>
                      </a:lnTo>
                      <a:lnTo>
                        <a:pt x="206" y="34"/>
                      </a:lnTo>
                      <a:lnTo>
                        <a:pt x="212" y="38"/>
                      </a:lnTo>
                      <a:lnTo>
                        <a:pt x="218" y="43"/>
                      </a:lnTo>
                      <a:lnTo>
                        <a:pt x="223" y="46"/>
                      </a:lnTo>
                      <a:lnTo>
                        <a:pt x="22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6" name="Freeform 193"/>
                <p:cNvSpPr>
                  <a:spLocks/>
                </p:cNvSpPr>
                <p:nvPr/>
              </p:nvSpPr>
              <p:spPr bwMode="auto">
                <a:xfrm>
                  <a:off x="5012" y="2543"/>
                  <a:ext cx="51" cy="87"/>
                </a:xfrm>
                <a:custGeom>
                  <a:avLst/>
                  <a:gdLst>
                    <a:gd name="T0" fmla="*/ 3 w 153"/>
                    <a:gd name="T1" fmla="*/ 260 h 260"/>
                    <a:gd name="T2" fmla="*/ 21 w 153"/>
                    <a:gd name="T3" fmla="*/ 259 h 260"/>
                    <a:gd name="T4" fmla="*/ 31 w 153"/>
                    <a:gd name="T5" fmla="*/ 243 h 260"/>
                    <a:gd name="T6" fmla="*/ 40 w 153"/>
                    <a:gd name="T7" fmla="*/ 228 h 260"/>
                    <a:gd name="T8" fmla="*/ 48 w 153"/>
                    <a:gd name="T9" fmla="*/ 212 h 260"/>
                    <a:gd name="T10" fmla="*/ 57 w 153"/>
                    <a:gd name="T11" fmla="*/ 196 h 260"/>
                    <a:gd name="T12" fmla="*/ 64 w 153"/>
                    <a:gd name="T13" fmla="*/ 181 h 260"/>
                    <a:gd name="T14" fmla="*/ 73 w 153"/>
                    <a:gd name="T15" fmla="*/ 165 h 260"/>
                    <a:gd name="T16" fmla="*/ 80 w 153"/>
                    <a:gd name="T17" fmla="*/ 149 h 260"/>
                    <a:gd name="T18" fmla="*/ 88 w 153"/>
                    <a:gd name="T19" fmla="*/ 133 h 260"/>
                    <a:gd name="T20" fmla="*/ 96 w 153"/>
                    <a:gd name="T21" fmla="*/ 119 h 260"/>
                    <a:gd name="T22" fmla="*/ 104 w 153"/>
                    <a:gd name="T23" fmla="*/ 103 h 260"/>
                    <a:gd name="T24" fmla="*/ 112 w 153"/>
                    <a:gd name="T25" fmla="*/ 87 h 260"/>
                    <a:gd name="T26" fmla="*/ 120 w 153"/>
                    <a:gd name="T27" fmla="*/ 72 h 260"/>
                    <a:gd name="T28" fmla="*/ 128 w 153"/>
                    <a:gd name="T29" fmla="*/ 56 h 260"/>
                    <a:gd name="T30" fmla="*/ 136 w 153"/>
                    <a:gd name="T31" fmla="*/ 42 h 260"/>
                    <a:gd name="T32" fmla="*/ 144 w 153"/>
                    <a:gd name="T33" fmla="*/ 27 h 260"/>
                    <a:gd name="T34" fmla="*/ 153 w 153"/>
                    <a:gd name="T35" fmla="*/ 11 h 260"/>
                    <a:gd name="T36" fmla="*/ 133 w 153"/>
                    <a:gd name="T37" fmla="*/ 0 h 260"/>
                    <a:gd name="T38" fmla="*/ 124 w 153"/>
                    <a:gd name="T39" fmla="*/ 14 h 260"/>
                    <a:gd name="T40" fmla="*/ 115 w 153"/>
                    <a:gd name="T41" fmla="*/ 30 h 260"/>
                    <a:gd name="T42" fmla="*/ 108 w 153"/>
                    <a:gd name="T43" fmla="*/ 46 h 260"/>
                    <a:gd name="T44" fmla="*/ 99 w 153"/>
                    <a:gd name="T45" fmla="*/ 61 h 260"/>
                    <a:gd name="T46" fmla="*/ 90 w 153"/>
                    <a:gd name="T47" fmla="*/ 77 h 260"/>
                    <a:gd name="T48" fmla="*/ 83 w 153"/>
                    <a:gd name="T49" fmla="*/ 93 h 260"/>
                    <a:gd name="T50" fmla="*/ 76 w 153"/>
                    <a:gd name="T51" fmla="*/ 107 h 260"/>
                    <a:gd name="T52" fmla="*/ 67 w 153"/>
                    <a:gd name="T53" fmla="*/ 123 h 260"/>
                    <a:gd name="T54" fmla="*/ 60 w 153"/>
                    <a:gd name="T55" fmla="*/ 139 h 260"/>
                    <a:gd name="T56" fmla="*/ 53 w 153"/>
                    <a:gd name="T57" fmla="*/ 155 h 260"/>
                    <a:gd name="T58" fmla="*/ 44 w 153"/>
                    <a:gd name="T59" fmla="*/ 170 h 260"/>
                    <a:gd name="T60" fmla="*/ 37 w 153"/>
                    <a:gd name="T61" fmla="*/ 186 h 260"/>
                    <a:gd name="T62" fmla="*/ 28 w 153"/>
                    <a:gd name="T63" fmla="*/ 200 h 260"/>
                    <a:gd name="T64" fmla="*/ 19 w 153"/>
                    <a:gd name="T65" fmla="*/ 216 h 260"/>
                    <a:gd name="T66" fmla="*/ 9 w 153"/>
                    <a:gd name="T67" fmla="*/ 231 h 260"/>
                    <a:gd name="T68" fmla="*/ 0 w 153"/>
                    <a:gd name="T69" fmla="*/ 245 h 260"/>
                    <a:gd name="T70" fmla="*/ 19 w 153"/>
                    <a:gd name="T71" fmla="*/ 243 h 260"/>
                    <a:gd name="T72" fmla="*/ 3 w 153"/>
                    <a:gd name="T73" fmla="*/ 26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3" h="260">
                      <a:moveTo>
                        <a:pt x="3" y="260"/>
                      </a:moveTo>
                      <a:lnTo>
                        <a:pt x="21" y="259"/>
                      </a:lnTo>
                      <a:lnTo>
                        <a:pt x="31" y="243"/>
                      </a:lnTo>
                      <a:lnTo>
                        <a:pt x="40" y="228"/>
                      </a:lnTo>
                      <a:lnTo>
                        <a:pt x="48" y="212"/>
                      </a:lnTo>
                      <a:lnTo>
                        <a:pt x="57" y="196"/>
                      </a:lnTo>
                      <a:lnTo>
                        <a:pt x="64" y="181"/>
                      </a:lnTo>
                      <a:lnTo>
                        <a:pt x="73" y="165"/>
                      </a:lnTo>
                      <a:lnTo>
                        <a:pt x="80" y="149"/>
                      </a:lnTo>
                      <a:lnTo>
                        <a:pt x="88" y="133"/>
                      </a:lnTo>
                      <a:lnTo>
                        <a:pt x="96" y="119"/>
                      </a:lnTo>
                      <a:lnTo>
                        <a:pt x="104" y="103"/>
                      </a:lnTo>
                      <a:lnTo>
                        <a:pt x="112" y="87"/>
                      </a:lnTo>
                      <a:lnTo>
                        <a:pt x="120" y="72"/>
                      </a:lnTo>
                      <a:lnTo>
                        <a:pt x="128" y="56"/>
                      </a:lnTo>
                      <a:lnTo>
                        <a:pt x="136" y="42"/>
                      </a:lnTo>
                      <a:lnTo>
                        <a:pt x="144" y="27"/>
                      </a:lnTo>
                      <a:lnTo>
                        <a:pt x="153" y="11"/>
                      </a:lnTo>
                      <a:lnTo>
                        <a:pt x="133" y="0"/>
                      </a:lnTo>
                      <a:lnTo>
                        <a:pt x="124" y="14"/>
                      </a:lnTo>
                      <a:lnTo>
                        <a:pt x="115" y="30"/>
                      </a:lnTo>
                      <a:lnTo>
                        <a:pt x="108" y="46"/>
                      </a:lnTo>
                      <a:lnTo>
                        <a:pt x="99" y="61"/>
                      </a:lnTo>
                      <a:lnTo>
                        <a:pt x="90" y="77"/>
                      </a:lnTo>
                      <a:lnTo>
                        <a:pt x="83" y="93"/>
                      </a:lnTo>
                      <a:lnTo>
                        <a:pt x="76" y="107"/>
                      </a:lnTo>
                      <a:lnTo>
                        <a:pt x="67" y="123"/>
                      </a:lnTo>
                      <a:lnTo>
                        <a:pt x="60" y="139"/>
                      </a:lnTo>
                      <a:lnTo>
                        <a:pt x="53" y="155"/>
                      </a:lnTo>
                      <a:lnTo>
                        <a:pt x="44" y="170"/>
                      </a:lnTo>
                      <a:lnTo>
                        <a:pt x="37" y="186"/>
                      </a:lnTo>
                      <a:lnTo>
                        <a:pt x="28" y="200"/>
                      </a:lnTo>
                      <a:lnTo>
                        <a:pt x="19" y="216"/>
                      </a:lnTo>
                      <a:lnTo>
                        <a:pt x="9" y="231"/>
                      </a:lnTo>
                      <a:lnTo>
                        <a:pt x="0" y="245"/>
                      </a:lnTo>
                      <a:lnTo>
                        <a:pt x="19" y="243"/>
                      </a:lnTo>
                      <a:lnTo>
                        <a:pt x="3" y="2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7" name="Freeform 194"/>
                <p:cNvSpPr>
                  <a:spLocks/>
                </p:cNvSpPr>
                <p:nvPr/>
              </p:nvSpPr>
              <p:spPr bwMode="auto">
                <a:xfrm>
                  <a:off x="4980" y="2595"/>
                  <a:ext cx="39" cy="35"/>
                </a:xfrm>
                <a:custGeom>
                  <a:avLst/>
                  <a:gdLst>
                    <a:gd name="T0" fmla="*/ 0 w 115"/>
                    <a:gd name="T1" fmla="*/ 5 h 105"/>
                    <a:gd name="T2" fmla="*/ 3 w 115"/>
                    <a:gd name="T3" fmla="*/ 18 h 105"/>
                    <a:gd name="T4" fmla="*/ 15 w 115"/>
                    <a:gd name="T5" fmla="*/ 29 h 105"/>
                    <a:gd name="T6" fmla="*/ 27 w 115"/>
                    <a:gd name="T7" fmla="*/ 40 h 105"/>
                    <a:gd name="T8" fmla="*/ 40 w 115"/>
                    <a:gd name="T9" fmla="*/ 51 h 105"/>
                    <a:gd name="T10" fmla="*/ 51 w 115"/>
                    <a:gd name="T11" fmla="*/ 61 h 105"/>
                    <a:gd name="T12" fmla="*/ 63 w 115"/>
                    <a:gd name="T13" fmla="*/ 72 h 105"/>
                    <a:gd name="T14" fmla="*/ 75 w 115"/>
                    <a:gd name="T15" fmla="*/ 83 h 105"/>
                    <a:gd name="T16" fmla="*/ 88 w 115"/>
                    <a:gd name="T17" fmla="*/ 95 h 105"/>
                    <a:gd name="T18" fmla="*/ 99 w 115"/>
                    <a:gd name="T19" fmla="*/ 105 h 105"/>
                    <a:gd name="T20" fmla="*/ 115 w 115"/>
                    <a:gd name="T21" fmla="*/ 88 h 105"/>
                    <a:gd name="T22" fmla="*/ 102 w 115"/>
                    <a:gd name="T23" fmla="*/ 77 h 105"/>
                    <a:gd name="T24" fmla="*/ 90 w 115"/>
                    <a:gd name="T25" fmla="*/ 66 h 105"/>
                    <a:gd name="T26" fmla="*/ 79 w 115"/>
                    <a:gd name="T27" fmla="*/ 56 h 105"/>
                    <a:gd name="T28" fmla="*/ 67 w 115"/>
                    <a:gd name="T29" fmla="*/ 45 h 105"/>
                    <a:gd name="T30" fmla="*/ 56 w 115"/>
                    <a:gd name="T31" fmla="*/ 34 h 105"/>
                    <a:gd name="T32" fmla="*/ 43 w 115"/>
                    <a:gd name="T33" fmla="*/ 22 h 105"/>
                    <a:gd name="T34" fmla="*/ 31 w 115"/>
                    <a:gd name="T35" fmla="*/ 12 h 105"/>
                    <a:gd name="T36" fmla="*/ 19 w 115"/>
                    <a:gd name="T37" fmla="*/ 0 h 105"/>
                    <a:gd name="T38" fmla="*/ 22 w 115"/>
                    <a:gd name="T39" fmla="*/ 15 h 105"/>
                    <a:gd name="T40" fmla="*/ 0 w 115"/>
                    <a:gd name="T41" fmla="*/ 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5" h="105">
                      <a:moveTo>
                        <a:pt x="0" y="5"/>
                      </a:moveTo>
                      <a:lnTo>
                        <a:pt x="3" y="18"/>
                      </a:lnTo>
                      <a:lnTo>
                        <a:pt x="15" y="29"/>
                      </a:lnTo>
                      <a:lnTo>
                        <a:pt x="27" y="40"/>
                      </a:lnTo>
                      <a:lnTo>
                        <a:pt x="40" y="51"/>
                      </a:lnTo>
                      <a:lnTo>
                        <a:pt x="51" y="61"/>
                      </a:lnTo>
                      <a:lnTo>
                        <a:pt x="63" y="72"/>
                      </a:lnTo>
                      <a:lnTo>
                        <a:pt x="75" y="83"/>
                      </a:lnTo>
                      <a:lnTo>
                        <a:pt x="88" y="95"/>
                      </a:lnTo>
                      <a:lnTo>
                        <a:pt x="99" y="105"/>
                      </a:lnTo>
                      <a:lnTo>
                        <a:pt x="115" y="88"/>
                      </a:lnTo>
                      <a:lnTo>
                        <a:pt x="102" y="77"/>
                      </a:lnTo>
                      <a:lnTo>
                        <a:pt x="90" y="66"/>
                      </a:lnTo>
                      <a:lnTo>
                        <a:pt x="79" y="56"/>
                      </a:lnTo>
                      <a:lnTo>
                        <a:pt x="67" y="45"/>
                      </a:lnTo>
                      <a:lnTo>
                        <a:pt x="56" y="34"/>
                      </a:lnTo>
                      <a:lnTo>
                        <a:pt x="43" y="22"/>
                      </a:lnTo>
                      <a:lnTo>
                        <a:pt x="31" y="12"/>
                      </a:lnTo>
                      <a:lnTo>
                        <a:pt x="19" y="0"/>
                      </a:lnTo>
                      <a:lnTo>
                        <a:pt x="22" y="1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8" name="Freeform 195"/>
                <p:cNvSpPr>
                  <a:spLocks/>
                </p:cNvSpPr>
                <p:nvPr/>
              </p:nvSpPr>
              <p:spPr bwMode="auto">
                <a:xfrm>
                  <a:off x="4980" y="2525"/>
                  <a:ext cx="47" cy="75"/>
                </a:xfrm>
                <a:custGeom>
                  <a:avLst/>
                  <a:gdLst>
                    <a:gd name="T0" fmla="*/ 134 w 141"/>
                    <a:gd name="T1" fmla="*/ 0 h 224"/>
                    <a:gd name="T2" fmla="*/ 124 w 141"/>
                    <a:gd name="T3" fmla="*/ 4 h 224"/>
                    <a:gd name="T4" fmla="*/ 114 w 141"/>
                    <a:gd name="T5" fmla="*/ 16 h 224"/>
                    <a:gd name="T6" fmla="*/ 105 w 141"/>
                    <a:gd name="T7" fmla="*/ 29 h 224"/>
                    <a:gd name="T8" fmla="*/ 96 w 141"/>
                    <a:gd name="T9" fmla="*/ 41 h 224"/>
                    <a:gd name="T10" fmla="*/ 88 w 141"/>
                    <a:gd name="T11" fmla="*/ 54 h 224"/>
                    <a:gd name="T12" fmla="*/ 80 w 141"/>
                    <a:gd name="T13" fmla="*/ 67 h 224"/>
                    <a:gd name="T14" fmla="*/ 72 w 141"/>
                    <a:gd name="T15" fmla="*/ 80 h 224"/>
                    <a:gd name="T16" fmla="*/ 64 w 141"/>
                    <a:gd name="T17" fmla="*/ 93 h 224"/>
                    <a:gd name="T18" fmla="*/ 57 w 141"/>
                    <a:gd name="T19" fmla="*/ 106 h 224"/>
                    <a:gd name="T20" fmla="*/ 50 w 141"/>
                    <a:gd name="T21" fmla="*/ 119 h 224"/>
                    <a:gd name="T22" fmla="*/ 43 w 141"/>
                    <a:gd name="T23" fmla="*/ 132 h 224"/>
                    <a:gd name="T24" fmla="*/ 35 w 141"/>
                    <a:gd name="T25" fmla="*/ 147 h 224"/>
                    <a:gd name="T26" fmla="*/ 28 w 141"/>
                    <a:gd name="T27" fmla="*/ 160 h 224"/>
                    <a:gd name="T28" fmla="*/ 21 w 141"/>
                    <a:gd name="T29" fmla="*/ 173 h 224"/>
                    <a:gd name="T30" fmla="*/ 15 w 141"/>
                    <a:gd name="T31" fmla="*/ 186 h 224"/>
                    <a:gd name="T32" fmla="*/ 8 w 141"/>
                    <a:gd name="T33" fmla="*/ 199 h 224"/>
                    <a:gd name="T34" fmla="*/ 0 w 141"/>
                    <a:gd name="T35" fmla="*/ 214 h 224"/>
                    <a:gd name="T36" fmla="*/ 22 w 141"/>
                    <a:gd name="T37" fmla="*/ 224 h 224"/>
                    <a:gd name="T38" fmla="*/ 28 w 141"/>
                    <a:gd name="T39" fmla="*/ 211 h 224"/>
                    <a:gd name="T40" fmla="*/ 35 w 141"/>
                    <a:gd name="T41" fmla="*/ 198 h 224"/>
                    <a:gd name="T42" fmla="*/ 43 w 141"/>
                    <a:gd name="T43" fmla="*/ 183 h 224"/>
                    <a:gd name="T44" fmla="*/ 48 w 141"/>
                    <a:gd name="T45" fmla="*/ 170 h 224"/>
                    <a:gd name="T46" fmla="*/ 56 w 141"/>
                    <a:gd name="T47" fmla="*/ 157 h 224"/>
                    <a:gd name="T48" fmla="*/ 63 w 141"/>
                    <a:gd name="T49" fmla="*/ 144 h 224"/>
                    <a:gd name="T50" fmla="*/ 70 w 141"/>
                    <a:gd name="T51" fmla="*/ 131 h 224"/>
                    <a:gd name="T52" fmla="*/ 77 w 141"/>
                    <a:gd name="T53" fmla="*/ 118 h 224"/>
                    <a:gd name="T54" fmla="*/ 85 w 141"/>
                    <a:gd name="T55" fmla="*/ 105 h 224"/>
                    <a:gd name="T56" fmla="*/ 92 w 141"/>
                    <a:gd name="T57" fmla="*/ 91 h 224"/>
                    <a:gd name="T58" fmla="*/ 101 w 141"/>
                    <a:gd name="T59" fmla="*/ 78 h 224"/>
                    <a:gd name="T60" fmla="*/ 108 w 141"/>
                    <a:gd name="T61" fmla="*/ 67 h 224"/>
                    <a:gd name="T62" fmla="*/ 117 w 141"/>
                    <a:gd name="T63" fmla="*/ 54 h 224"/>
                    <a:gd name="T64" fmla="*/ 124 w 141"/>
                    <a:gd name="T65" fmla="*/ 42 h 224"/>
                    <a:gd name="T66" fmla="*/ 133 w 141"/>
                    <a:gd name="T67" fmla="*/ 30 h 224"/>
                    <a:gd name="T68" fmla="*/ 141 w 141"/>
                    <a:gd name="T69" fmla="*/ 19 h 224"/>
                    <a:gd name="T70" fmla="*/ 131 w 141"/>
                    <a:gd name="T71" fmla="*/ 23 h 224"/>
                    <a:gd name="T72" fmla="*/ 134 w 141"/>
                    <a:gd name="T73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1" h="224">
                      <a:moveTo>
                        <a:pt x="134" y="0"/>
                      </a:moveTo>
                      <a:lnTo>
                        <a:pt x="124" y="4"/>
                      </a:lnTo>
                      <a:lnTo>
                        <a:pt x="114" y="16"/>
                      </a:lnTo>
                      <a:lnTo>
                        <a:pt x="105" y="29"/>
                      </a:lnTo>
                      <a:lnTo>
                        <a:pt x="96" y="41"/>
                      </a:lnTo>
                      <a:lnTo>
                        <a:pt x="88" y="54"/>
                      </a:lnTo>
                      <a:lnTo>
                        <a:pt x="80" y="67"/>
                      </a:lnTo>
                      <a:lnTo>
                        <a:pt x="72" y="80"/>
                      </a:lnTo>
                      <a:lnTo>
                        <a:pt x="64" y="93"/>
                      </a:lnTo>
                      <a:lnTo>
                        <a:pt x="57" y="106"/>
                      </a:lnTo>
                      <a:lnTo>
                        <a:pt x="50" y="119"/>
                      </a:lnTo>
                      <a:lnTo>
                        <a:pt x="43" y="132"/>
                      </a:lnTo>
                      <a:lnTo>
                        <a:pt x="35" y="147"/>
                      </a:lnTo>
                      <a:lnTo>
                        <a:pt x="28" y="160"/>
                      </a:lnTo>
                      <a:lnTo>
                        <a:pt x="21" y="173"/>
                      </a:lnTo>
                      <a:lnTo>
                        <a:pt x="15" y="186"/>
                      </a:lnTo>
                      <a:lnTo>
                        <a:pt x="8" y="199"/>
                      </a:lnTo>
                      <a:lnTo>
                        <a:pt x="0" y="214"/>
                      </a:lnTo>
                      <a:lnTo>
                        <a:pt x="22" y="224"/>
                      </a:lnTo>
                      <a:lnTo>
                        <a:pt x="28" y="211"/>
                      </a:lnTo>
                      <a:lnTo>
                        <a:pt x="35" y="198"/>
                      </a:lnTo>
                      <a:lnTo>
                        <a:pt x="43" y="183"/>
                      </a:lnTo>
                      <a:lnTo>
                        <a:pt x="48" y="170"/>
                      </a:lnTo>
                      <a:lnTo>
                        <a:pt x="56" y="157"/>
                      </a:lnTo>
                      <a:lnTo>
                        <a:pt x="63" y="144"/>
                      </a:lnTo>
                      <a:lnTo>
                        <a:pt x="70" y="131"/>
                      </a:lnTo>
                      <a:lnTo>
                        <a:pt x="77" y="118"/>
                      </a:lnTo>
                      <a:lnTo>
                        <a:pt x="85" y="105"/>
                      </a:lnTo>
                      <a:lnTo>
                        <a:pt x="92" y="91"/>
                      </a:lnTo>
                      <a:lnTo>
                        <a:pt x="101" y="78"/>
                      </a:lnTo>
                      <a:lnTo>
                        <a:pt x="108" y="67"/>
                      </a:lnTo>
                      <a:lnTo>
                        <a:pt x="117" y="54"/>
                      </a:lnTo>
                      <a:lnTo>
                        <a:pt x="124" y="42"/>
                      </a:lnTo>
                      <a:lnTo>
                        <a:pt x="133" y="30"/>
                      </a:lnTo>
                      <a:lnTo>
                        <a:pt x="141" y="19"/>
                      </a:lnTo>
                      <a:lnTo>
                        <a:pt x="131" y="2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9" name="Freeform 196"/>
                <p:cNvSpPr>
                  <a:spLocks/>
                </p:cNvSpPr>
                <p:nvPr/>
              </p:nvSpPr>
              <p:spPr bwMode="auto">
                <a:xfrm>
                  <a:off x="5024" y="2525"/>
                  <a:ext cx="39" cy="23"/>
                </a:xfrm>
                <a:custGeom>
                  <a:avLst/>
                  <a:gdLst>
                    <a:gd name="T0" fmla="*/ 118 w 118"/>
                    <a:gd name="T1" fmla="*/ 65 h 70"/>
                    <a:gd name="T2" fmla="*/ 115 w 118"/>
                    <a:gd name="T3" fmla="*/ 49 h 70"/>
                    <a:gd name="T4" fmla="*/ 109 w 118"/>
                    <a:gd name="T5" fmla="*/ 46 h 70"/>
                    <a:gd name="T6" fmla="*/ 103 w 118"/>
                    <a:gd name="T7" fmla="*/ 43 h 70"/>
                    <a:gd name="T8" fmla="*/ 98 w 118"/>
                    <a:gd name="T9" fmla="*/ 39 h 70"/>
                    <a:gd name="T10" fmla="*/ 93 w 118"/>
                    <a:gd name="T11" fmla="*/ 36 h 70"/>
                    <a:gd name="T12" fmla="*/ 86 w 118"/>
                    <a:gd name="T13" fmla="*/ 32 h 70"/>
                    <a:gd name="T14" fmla="*/ 79 w 118"/>
                    <a:gd name="T15" fmla="*/ 27 h 70"/>
                    <a:gd name="T16" fmla="*/ 71 w 118"/>
                    <a:gd name="T17" fmla="*/ 23 h 70"/>
                    <a:gd name="T18" fmla="*/ 64 w 118"/>
                    <a:gd name="T19" fmla="*/ 19 h 70"/>
                    <a:gd name="T20" fmla="*/ 57 w 118"/>
                    <a:gd name="T21" fmla="*/ 16 h 70"/>
                    <a:gd name="T22" fmla="*/ 50 w 118"/>
                    <a:gd name="T23" fmla="*/ 13 h 70"/>
                    <a:gd name="T24" fmla="*/ 41 w 118"/>
                    <a:gd name="T25" fmla="*/ 10 h 70"/>
                    <a:gd name="T26" fmla="*/ 34 w 118"/>
                    <a:gd name="T27" fmla="*/ 7 h 70"/>
                    <a:gd name="T28" fmla="*/ 25 w 118"/>
                    <a:gd name="T29" fmla="*/ 4 h 70"/>
                    <a:gd name="T30" fmla="*/ 18 w 118"/>
                    <a:gd name="T31" fmla="*/ 3 h 70"/>
                    <a:gd name="T32" fmla="*/ 10 w 118"/>
                    <a:gd name="T33" fmla="*/ 1 h 70"/>
                    <a:gd name="T34" fmla="*/ 3 w 118"/>
                    <a:gd name="T35" fmla="*/ 0 h 70"/>
                    <a:gd name="T36" fmla="*/ 0 w 118"/>
                    <a:gd name="T37" fmla="*/ 23 h 70"/>
                    <a:gd name="T38" fmla="*/ 7 w 118"/>
                    <a:gd name="T39" fmla="*/ 23 h 70"/>
                    <a:gd name="T40" fmla="*/ 12 w 118"/>
                    <a:gd name="T41" fmla="*/ 25 h 70"/>
                    <a:gd name="T42" fmla="*/ 19 w 118"/>
                    <a:gd name="T43" fmla="*/ 27 h 70"/>
                    <a:gd name="T44" fmla="*/ 26 w 118"/>
                    <a:gd name="T45" fmla="*/ 29 h 70"/>
                    <a:gd name="T46" fmla="*/ 34 w 118"/>
                    <a:gd name="T47" fmla="*/ 32 h 70"/>
                    <a:gd name="T48" fmla="*/ 39 w 118"/>
                    <a:gd name="T49" fmla="*/ 35 h 70"/>
                    <a:gd name="T50" fmla="*/ 47 w 118"/>
                    <a:gd name="T51" fmla="*/ 38 h 70"/>
                    <a:gd name="T52" fmla="*/ 54 w 118"/>
                    <a:gd name="T53" fmla="*/ 41 h 70"/>
                    <a:gd name="T54" fmla="*/ 60 w 118"/>
                    <a:gd name="T55" fmla="*/ 45 h 70"/>
                    <a:gd name="T56" fmla="*/ 67 w 118"/>
                    <a:gd name="T57" fmla="*/ 48 h 70"/>
                    <a:gd name="T58" fmla="*/ 73 w 118"/>
                    <a:gd name="T59" fmla="*/ 52 h 70"/>
                    <a:gd name="T60" fmla="*/ 79 w 118"/>
                    <a:gd name="T61" fmla="*/ 55 h 70"/>
                    <a:gd name="T62" fmla="*/ 85 w 118"/>
                    <a:gd name="T63" fmla="*/ 59 h 70"/>
                    <a:gd name="T64" fmla="*/ 92 w 118"/>
                    <a:gd name="T65" fmla="*/ 62 h 70"/>
                    <a:gd name="T66" fmla="*/ 96 w 118"/>
                    <a:gd name="T67" fmla="*/ 67 h 70"/>
                    <a:gd name="T68" fmla="*/ 102 w 118"/>
                    <a:gd name="T69" fmla="*/ 70 h 70"/>
                    <a:gd name="T70" fmla="*/ 98 w 118"/>
                    <a:gd name="T71" fmla="*/ 54 h 70"/>
                    <a:gd name="T72" fmla="*/ 118 w 118"/>
                    <a:gd name="T73" fmla="*/ 6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8" h="70">
                      <a:moveTo>
                        <a:pt x="118" y="65"/>
                      </a:moveTo>
                      <a:lnTo>
                        <a:pt x="115" y="49"/>
                      </a:lnTo>
                      <a:lnTo>
                        <a:pt x="109" y="46"/>
                      </a:lnTo>
                      <a:lnTo>
                        <a:pt x="103" y="43"/>
                      </a:lnTo>
                      <a:lnTo>
                        <a:pt x="98" y="39"/>
                      </a:lnTo>
                      <a:lnTo>
                        <a:pt x="93" y="36"/>
                      </a:lnTo>
                      <a:lnTo>
                        <a:pt x="86" y="32"/>
                      </a:lnTo>
                      <a:lnTo>
                        <a:pt x="79" y="27"/>
                      </a:lnTo>
                      <a:lnTo>
                        <a:pt x="71" y="23"/>
                      </a:lnTo>
                      <a:lnTo>
                        <a:pt x="64" y="19"/>
                      </a:lnTo>
                      <a:lnTo>
                        <a:pt x="57" y="16"/>
                      </a:lnTo>
                      <a:lnTo>
                        <a:pt x="50" y="13"/>
                      </a:lnTo>
                      <a:lnTo>
                        <a:pt x="41" y="10"/>
                      </a:lnTo>
                      <a:lnTo>
                        <a:pt x="34" y="7"/>
                      </a:lnTo>
                      <a:lnTo>
                        <a:pt x="25" y="4"/>
                      </a:lnTo>
                      <a:lnTo>
                        <a:pt x="18" y="3"/>
                      </a:lnTo>
                      <a:lnTo>
                        <a:pt x="10" y="1"/>
                      </a:lnTo>
                      <a:lnTo>
                        <a:pt x="3" y="0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12" y="25"/>
                      </a:lnTo>
                      <a:lnTo>
                        <a:pt x="19" y="27"/>
                      </a:lnTo>
                      <a:lnTo>
                        <a:pt x="26" y="29"/>
                      </a:lnTo>
                      <a:lnTo>
                        <a:pt x="34" y="32"/>
                      </a:lnTo>
                      <a:lnTo>
                        <a:pt x="39" y="35"/>
                      </a:lnTo>
                      <a:lnTo>
                        <a:pt x="47" y="38"/>
                      </a:lnTo>
                      <a:lnTo>
                        <a:pt x="54" y="41"/>
                      </a:lnTo>
                      <a:lnTo>
                        <a:pt x="60" y="45"/>
                      </a:lnTo>
                      <a:lnTo>
                        <a:pt x="67" y="48"/>
                      </a:lnTo>
                      <a:lnTo>
                        <a:pt x="73" y="52"/>
                      </a:lnTo>
                      <a:lnTo>
                        <a:pt x="79" y="55"/>
                      </a:lnTo>
                      <a:lnTo>
                        <a:pt x="85" y="59"/>
                      </a:lnTo>
                      <a:lnTo>
                        <a:pt x="92" y="62"/>
                      </a:lnTo>
                      <a:lnTo>
                        <a:pt x="96" y="67"/>
                      </a:lnTo>
                      <a:lnTo>
                        <a:pt x="102" y="70"/>
                      </a:lnTo>
                      <a:lnTo>
                        <a:pt x="98" y="54"/>
                      </a:lnTo>
                      <a:lnTo>
                        <a:pt x="118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0" name="Freeform 197"/>
                <p:cNvSpPr>
                  <a:spLocks/>
                </p:cNvSpPr>
                <p:nvPr/>
              </p:nvSpPr>
              <p:spPr bwMode="auto">
                <a:xfrm>
                  <a:off x="5020" y="2561"/>
                  <a:ext cx="7" cy="6"/>
                </a:xfrm>
                <a:custGeom>
                  <a:avLst/>
                  <a:gdLst>
                    <a:gd name="T0" fmla="*/ 20 w 21"/>
                    <a:gd name="T1" fmla="*/ 18 h 18"/>
                    <a:gd name="T2" fmla="*/ 21 w 21"/>
                    <a:gd name="T3" fmla="*/ 14 h 18"/>
                    <a:gd name="T4" fmla="*/ 21 w 21"/>
                    <a:gd name="T5" fmla="*/ 8 h 18"/>
                    <a:gd name="T6" fmla="*/ 18 w 21"/>
                    <a:gd name="T7" fmla="*/ 5 h 18"/>
                    <a:gd name="T8" fmla="*/ 16 w 21"/>
                    <a:gd name="T9" fmla="*/ 2 h 18"/>
                    <a:gd name="T10" fmla="*/ 11 w 21"/>
                    <a:gd name="T11" fmla="*/ 0 h 18"/>
                    <a:gd name="T12" fmla="*/ 7 w 21"/>
                    <a:gd name="T13" fmla="*/ 0 h 18"/>
                    <a:gd name="T14" fmla="*/ 2 w 21"/>
                    <a:gd name="T15" fmla="*/ 2 h 18"/>
                    <a:gd name="T16" fmla="*/ 0 w 21"/>
                    <a:gd name="T17" fmla="*/ 6 h 18"/>
                    <a:gd name="T18" fmla="*/ 20 w 21"/>
                    <a:gd name="T1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20" y="18"/>
                      </a:moveTo>
                      <a:lnTo>
                        <a:pt x="21" y="14"/>
                      </a:lnTo>
                      <a:lnTo>
                        <a:pt x="21" y="8"/>
                      </a:lnTo>
                      <a:lnTo>
                        <a:pt x="18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1" name="Freeform 198"/>
                <p:cNvSpPr>
                  <a:spLocks/>
                </p:cNvSpPr>
                <p:nvPr/>
              </p:nvSpPr>
              <p:spPr bwMode="auto">
                <a:xfrm>
                  <a:off x="5007" y="2563"/>
                  <a:ext cx="20" cy="28"/>
                </a:xfrm>
                <a:custGeom>
                  <a:avLst/>
                  <a:gdLst>
                    <a:gd name="T0" fmla="*/ 22 w 61"/>
                    <a:gd name="T1" fmla="*/ 85 h 85"/>
                    <a:gd name="T2" fmla="*/ 26 w 61"/>
                    <a:gd name="T3" fmla="*/ 74 h 85"/>
                    <a:gd name="T4" fmla="*/ 30 w 61"/>
                    <a:gd name="T5" fmla="*/ 66 h 85"/>
                    <a:gd name="T6" fmla="*/ 35 w 61"/>
                    <a:gd name="T7" fmla="*/ 57 h 85"/>
                    <a:gd name="T8" fmla="*/ 39 w 61"/>
                    <a:gd name="T9" fmla="*/ 48 h 85"/>
                    <a:gd name="T10" fmla="*/ 45 w 61"/>
                    <a:gd name="T11" fmla="*/ 40 h 85"/>
                    <a:gd name="T12" fmla="*/ 49 w 61"/>
                    <a:gd name="T13" fmla="*/ 29 h 85"/>
                    <a:gd name="T14" fmla="*/ 55 w 61"/>
                    <a:gd name="T15" fmla="*/ 21 h 85"/>
                    <a:gd name="T16" fmla="*/ 61 w 61"/>
                    <a:gd name="T17" fmla="*/ 12 h 85"/>
                    <a:gd name="T18" fmla="*/ 41 w 61"/>
                    <a:gd name="T19" fmla="*/ 0 h 85"/>
                    <a:gd name="T20" fmla="*/ 35 w 61"/>
                    <a:gd name="T21" fmla="*/ 9 h 85"/>
                    <a:gd name="T22" fmla="*/ 29 w 61"/>
                    <a:gd name="T23" fmla="*/ 18 h 85"/>
                    <a:gd name="T24" fmla="*/ 23 w 61"/>
                    <a:gd name="T25" fmla="*/ 28 h 85"/>
                    <a:gd name="T26" fmla="*/ 19 w 61"/>
                    <a:gd name="T27" fmla="*/ 37 h 85"/>
                    <a:gd name="T28" fmla="*/ 14 w 61"/>
                    <a:gd name="T29" fmla="*/ 47 h 85"/>
                    <a:gd name="T30" fmla="*/ 9 w 61"/>
                    <a:gd name="T31" fmla="*/ 56 h 85"/>
                    <a:gd name="T32" fmla="*/ 4 w 61"/>
                    <a:gd name="T33" fmla="*/ 66 h 85"/>
                    <a:gd name="T34" fmla="*/ 0 w 61"/>
                    <a:gd name="T35" fmla="*/ 76 h 85"/>
                    <a:gd name="T36" fmla="*/ 22 w 61"/>
                    <a:gd name="T37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1" h="85">
                      <a:moveTo>
                        <a:pt x="22" y="85"/>
                      </a:moveTo>
                      <a:lnTo>
                        <a:pt x="26" y="74"/>
                      </a:lnTo>
                      <a:lnTo>
                        <a:pt x="30" y="66"/>
                      </a:lnTo>
                      <a:lnTo>
                        <a:pt x="35" y="57"/>
                      </a:lnTo>
                      <a:lnTo>
                        <a:pt x="39" y="48"/>
                      </a:lnTo>
                      <a:lnTo>
                        <a:pt x="45" y="40"/>
                      </a:lnTo>
                      <a:lnTo>
                        <a:pt x="49" y="29"/>
                      </a:lnTo>
                      <a:lnTo>
                        <a:pt x="55" y="21"/>
                      </a:lnTo>
                      <a:lnTo>
                        <a:pt x="61" y="12"/>
                      </a:lnTo>
                      <a:lnTo>
                        <a:pt x="41" y="0"/>
                      </a:lnTo>
                      <a:lnTo>
                        <a:pt x="35" y="9"/>
                      </a:lnTo>
                      <a:lnTo>
                        <a:pt x="29" y="18"/>
                      </a:lnTo>
                      <a:lnTo>
                        <a:pt x="23" y="28"/>
                      </a:lnTo>
                      <a:lnTo>
                        <a:pt x="19" y="37"/>
                      </a:lnTo>
                      <a:lnTo>
                        <a:pt x="14" y="47"/>
                      </a:lnTo>
                      <a:lnTo>
                        <a:pt x="9" y="56"/>
                      </a:lnTo>
                      <a:lnTo>
                        <a:pt x="4" y="66"/>
                      </a:lnTo>
                      <a:lnTo>
                        <a:pt x="0" y="76"/>
                      </a:lnTo>
                      <a:lnTo>
                        <a:pt x="22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2" name="Freeform 199"/>
                <p:cNvSpPr>
                  <a:spLocks/>
                </p:cNvSpPr>
                <p:nvPr/>
              </p:nvSpPr>
              <p:spPr bwMode="auto">
                <a:xfrm>
                  <a:off x="5020" y="2563"/>
                  <a:ext cx="7" cy="6"/>
                </a:xfrm>
                <a:custGeom>
                  <a:avLst/>
                  <a:gdLst>
                    <a:gd name="T0" fmla="*/ 0 w 22"/>
                    <a:gd name="T1" fmla="*/ 0 h 16"/>
                    <a:gd name="T2" fmla="*/ 0 w 22"/>
                    <a:gd name="T3" fmla="*/ 4 h 16"/>
                    <a:gd name="T4" fmla="*/ 2 w 22"/>
                    <a:gd name="T5" fmla="*/ 10 h 16"/>
                    <a:gd name="T6" fmla="*/ 3 w 22"/>
                    <a:gd name="T7" fmla="*/ 13 h 16"/>
                    <a:gd name="T8" fmla="*/ 7 w 22"/>
                    <a:gd name="T9" fmla="*/ 14 h 16"/>
                    <a:gd name="T10" fmla="*/ 12 w 22"/>
                    <a:gd name="T11" fmla="*/ 16 h 16"/>
                    <a:gd name="T12" fmla="*/ 16 w 22"/>
                    <a:gd name="T13" fmla="*/ 14 h 16"/>
                    <a:gd name="T14" fmla="*/ 20 w 22"/>
                    <a:gd name="T15" fmla="*/ 13 h 16"/>
                    <a:gd name="T16" fmla="*/ 22 w 22"/>
                    <a:gd name="T17" fmla="*/ 8 h 16"/>
                    <a:gd name="T18" fmla="*/ 0 w 22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10"/>
                      </a:lnTo>
                      <a:lnTo>
                        <a:pt x="3" y="13"/>
                      </a:lnTo>
                      <a:lnTo>
                        <a:pt x="7" y="14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20" y="13"/>
                      </a:lnTo>
                      <a:lnTo>
                        <a:pt x="2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3" name="Freeform 200"/>
                <p:cNvSpPr>
                  <a:spLocks/>
                </p:cNvSpPr>
                <p:nvPr/>
              </p:nvSpPr>
              <p:spPr bwMode="auto">
                <a:xfrm>
                  <a:off x="5143" y="2492"/>
                  <a:ext cx="7" cy="6"/>
                </a:xfrm>
                <a:custGeom>
                  <a:avLst/>
                  <a:gdLst>
                    <a:gd name="T0" fmla="*/ 22 w 22"/>
                    <a:gd name="T1" fmla="*/ 6 h 17"/>
                    <a:gd name="T2" fmla="*/ 19 w 22"/>
                    <a:gd name="T3" fmla="*/ 1 h 17"/>
                    <a:gd name="T4" fmla="*/ 15 w 22"/>
                    <a:gd name="T5" fmla="*/ 0 h 17"/>
                    <a:gd name="T6" fmla="*/ 11 w 22"/>
                    <a:gd name="T7" fmla="*/ 0 h 17"/>
                    <a:gd name="T8" fmla="*/ 6 w 22"/>
                    <a:gd name="T9" fmla="*/ 1 h 17"/>
                    <a:gd name="T10" fmla="*/ 3 w 22"/>
                    <a:gd name="T11" fmla="*/ 4 h 17"/>
                    <a:gd name="T12" fmla="*/ 0 w 22"/>
                    <a:gd name="T13" fmla="*/ 7 h 17"/>
                    <a:gd name="T14" fmla="*/ 0 w 22"/>
                    <a:gd name="T15" fmla="*/ 13 h 17"/>
                    <a:gd name="T16" fmla="*/ 2 w 22"/>
                    <a:gd name="T17" fmla="*/ 17 h 17"/>
                    <a:gd name="T18" fmla="*/ 22 w 22"/>
                    <a:gd name="T1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22" y="6"/>
                      </a:move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2" y="17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4" name="Freeform 201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16" cy="70"/>
                </a:xfrm>
                <a:custGeom>
                  <a:avLst/>
                  <a:gdLst>
                    <a:gd name="T0" fmla="*/ 26 w 48"/>
                    <a:gd name="T1" fmla="*/ 211 h 211"/>
                    <a:gd name="T2" fmla="*/ 30 w 48"/>
                    <a:gd name="T3" fmla="*/ 198 h 211"/>
                    <a:gd name="T4" fmla="*/ 36 w 48"/>
                    <a:gd name="T5" fmla="*/ 184 h 211"/>
                    <a:gd name="T6" fmla="*/ 39 w 48"/>
                    <a:gd name="T7" fmla="*/ 171 h 211"/>
                    <a:gd name="T8" fmla="*/ 42 w 48"/>
                    <a:gd name="T9" fmla="*/ 157 h 211"/>
                    <a:gd name="T10" fmla="*/ 45 w 48"/>
                    <a:gd name="T11" fmla="*/ 142 h 211"/>
                    <a:gd name="T12" fmla="*/ 46 w 48"/>
                    <a:gd name="T13" fmla="*/ 131 h 211"/>
                    <a:gd name="T14" fmla="*/ 48 w 48"/>
                    <a:gd name="T15" fmla="*/ 116 h 211"/>
                    <a:gd name="T16" fmla="*/ 48 w 48"/>
                    <a:gd name="T17" fmla="*/ 103 h 211"/>
                    <a:gd name="T18" fmla="*/ 46 w 48"/>
                    <a:gd name="T19" fmla="*/ 88 h 211"/>
                    <a:gd name="T20" fmla="*/ 45 w 48"/>
                    <a:gd name="T21" fmla="*/ 75 h 211"/>
                    <a:gd name="T22" fmla="*/ 44 w 48"/>
                    <a:gd name="T23" fmla="*/ 62 h 211"/>
                    <a:gd name="T24" fmla="*/ 41 w 48"/>
                    <a:gd name="T25" fmla="*/ 49 h 211"/>
                    <a:gd name="T26" fmla="*/ 36 w 48"/>
                    <a:gd name="T27" fmla="*/ 36 h 211"/>
                    <a:gd name="T28" fmla="*/ 32 w 48"/>
                    <a:gd name="T29" fmla="*/ 23 h 211"/>
                    <a:gd name="T30" fmla="*/ 28 w 48"/>
                    <a:gd name="T31" fmla="*/ 11 h 211"/>
                    <a:gd name="T32" fmla="*/ 20 w 48"/>
                    <a:gd name="T33" fmla="*/ 0 h 211"/>
                    <a:gd name="T34" fmla="*/ 0 w 48"/>
                    <a:gd name="T35" fmla="*/ 11 h 211"/>
                    <a:gd name="T36" fmla="*/ 6 w 48"/>
                    <a:gd name="T37" fmla="*/ 22 h 211"/>
                    <a:gd name="T38" fmla="*/ 10 w 48"/>
                    <a:gd name="T39" fmla="*/ 33 h 211"/>
                    <a:gd name="T40" fmla="*/ 14 w 48"/>
                    <a:gd name="T41" fmla="*/ 45 h 211"/>
                    <a:gd name="T42" fmla="*/ 17 w 48"/>
                    <a:gd name="T43" fmla="*/ 55 h 211"/>
                    <a:gd name="T44" fmla="*/ 20 w 48"/>
                    <a:gd name="T45" fmla="*/ 68 h 211"/>
                    <a:gd name="T46" fmla="*/ 23 w 48"/>
                    <a:gd name="T47" fmla="*/ 80 h 211"/>
                    <a:gd name="T48" fmla="*/ 23 w 48"/>
                    <a:gd name="T49" fmla="*/ 91 h 211"/>
                    <a:gd name="T50" fmla="*/ 25 w 48"/>
                    <a:gd name="T51" fmla="*/ 103 h 211"/>
                    <a:gd name="T52" fmla="*/ 25 w 48"/>
                    <a:gd name="T53" fmla="*/ 116 h 211"/>
                    <a:gd name="T54" fmla="*/ 23 w 48"/>
                    <a:gd name="T55" fmla="*/ 128 h 211"/>
                    <a:gd name="T56" fmla="*/ 22 w 48"/>
                    <a:gd name="T57" fmla="*/ 139 h 211"/>
                    <a:gd name="T58" fmla="*/ 20 w 48"/>
                    <a:gd name="T59" fmla="*/ 152 h 211"/>
                    <a:gd name="T60" fmla="*/ 17 w 48"/>
                    <a:gd name="T61" fmla="*/ 164 h 211"/>
                    <a:gd name="T62" fmla="*/ 13 w 48"/>
                    <a:gd name="T63" fmla="*/ 177 h 211"/>
                    <a:gd name="T64" fmla="*/ 9 w 48"/>
                    <a:gd name="T65" fmla="*/ 190 h 211"/>
                    <a:gd name="T66" fmla="*/ 4 w 48"/>
                    <a:gd name="T67" fmla="*/ 202 h 211"/>
                    <a:gd name="T68" fmla="*/ 26 w 48"/>
                    <a:gd name="T69" fmla="*/ 21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211">
                      <a:moveTo>
                        <a:pt x="26" y="211"/>
                      </a:moveTo>
                      <a:lnTo>
                        <a:pt x="30" y="198"/>
                      </a:lnTo>
                      <a:lnTo>
                        <a:pt x="36" y="184"/>
                      </a:lnTo>
                      <a:lnTo>
                        <a:pt x="39" y="171"/>
                      </a:lnTo>
                      <a:lnTo>
                        <a:pt x="42" y="157"/>
                      </a:lnTo>
                      <a:lnTo>
                        <a:pt x="45" y="142"/>
                      </a:lnTo>
                      <a:lnTo>
                        <a:pt x="46" y="131"/>
                      </a:lnTo>
                      <a:lnTo>
                        <a:pt x="48" y="116"/>
                      </a:lnTo>
                      <a:lnTo>
                        <a:pt x="48" y="103"/>
                      </a:lnTo>
                      <a:lnTo>
                        <a:pt x="46" y="88"/>
                      </a:lnTo>
                      <a:lnTo>
                        <a:pt x="45" y="75"/>
                      </a:lnTo>
                      <a:lnTo>
                        <a:pt x="44" y="62"/>
                      </a:lnTo>
                      <a:lnTo>
                        <a:pt x="41" y="49"/>
                      </a:lnTo>
                      <a:lnTo>
                        <a:pt x="36" y="36"/>
                      </a:lnTo>
                      <a:lnTo>
                        <a:pt x="32" y="23"/>
                      </a:lnTo>
                      <a:lnTo>
                        <a:pt x="28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lnTo>
                        <a:pt x="6" y="22"/>
                      </a:lnTo>
                      <a:lnTo>
                        <a:pt x="10" y="33"/>
                      </a:lnTo>
                      <a:lnTo>
                        <a:pt x="14" y="45"/>
                      </a:lnTo>
                      <a:lnTo>
                        <a:pt x="17" y="55"/>
                      </a:lnTo>
                      <a:lnTo>
                        <a:pt x="20" y="68"/>
                      </a:lnTo>
                      <a:lnTo>
                        <a:pt x="23" y="80"/>
                      </a:lnTo>
                      <a:lnTo>
                        <a:pt x="23" y="91"/>
                      </a:lnTo>
                      <a:lnTo>
                        <a:pt x="25" y="103"/>
                      </a:lnTo>
                      <a:lnTo>
                        <a:pt x="25" y="116"/>
                      </a:lnTo>
                      <a:lnTo>
                        <a:pt x="23" y="128"/>
                      </a:lnTo>
                      <a:lnTo>
                        <a:pt x="22" y="139"/>
                      </a:lnTo>
                      <a:lnTo>
                        <a:pt x="20" y="152"/>
                      </a:lnTo>
                      <a:lnTo>
                        <a:pt x="17" y="164"/>
                      </a:lnTo>
                      <a:lnTo>
                        <a:pt x="13" y="177"/>
                      </a:lnTo>
                      <a:lnTo>
                        <a:pt x="9" y="190"/>
                      </a:lnTo>
                      <a:lnTo>
                        <a:pt x="4" y="202"/>
                      </a:lnTo>
                      <a:lnTo>
                        <a:pt x="26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5" name="Freeform 202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8" cy="6"/>
                </a:xfrm>
                <a:custGeom>
                  <a:avLst/>
                  <a:gdLst>
                    <a:gd name="T0" fmla="*/ 2 w 24"/>
                    <a:gd name="T1" fmla="*/ 0 h 16"/>
                    <a:gd name="T2" fmla="*/ 0 w 24"/>
                    <a:gd name="T3" fmla="*/ 5 h 16"/>
                    <a:gd name="T4" fmla="*/ 2 w 24"/>
                    <a:gd name="T5" fmla="*/ 10 h 16"/>
                    <a:gd name="T6" fmla="*/ 5 w 24"/>
                    <a:gd name="T7" fmla="*/ 13 h 16"/>
                    <a:gd name="T8" fmla="*/ 8 w 24"/>
                    <a:gd name="T9" fmla="*/ 15 h 16"/>
                    <a:gd name="T10" fmla="*/ 12 w 24"/>
                    <a:gd name="T11" fmla="*/ 16 h 16"/>
                    <a:gd name="T12" fmla="*/ 16 w 24"/>
                    <a:gd name="T13" fmla="*/ 15 h 16"/>
                    <a:gd name="T14" fmla="*/ 21 w 24"/>
                    <a:gd name="T15" fmla="*/ 13 h 16"/>
                    <a:gd name="T16" fmla="*/ 24 w 24"/>
                    <a:gd name="T17" fmla="*/ 9 h 16"/>
                    <a:gd name="T18" fmla="*/ 2 w 24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6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8" y="15"/>
                      </a:lnTo>
                      <a:lnTo>
                        <a:pt x="12" y="16"/>
                      </a:lnTo>
                      <a:lnTo>
                        <a:pt x="16" y="15"/>
                      </a:lnTo>
                      <a:lnTo>
                        <a:pt x="21" y="13"/>
                      </a:lnTo>
                      <a:lnTo>
                        <a:pt x="24" y="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6" name="Freeform 203"/>
                <p:cNvSpPr>
                  <a:spLocks/>
                </p:cNvSpPr>
                <p:nvPr/>
              </p:nvSpPr>
              <p:spPr bwMode="auto">
                <a:xfrm>
                  <a:off x="5162" y="2458"/>
                  <a:ext cx="4" cy="7"/>
                </a:xfrm>
                <a:custGeom>
                  <a:avLst/>
                  <a:gdLst>
                    <a:gd name="T0" fmla="*/ 0 w 12"/>
                    <a:gd name="T1" fmla="*/ 22 h 22"/>
                    <a:gd name="T2" fmla="*/ 5 w 12"/>
                    <a:gd name="T3" fmla="*/ 22 h 22"/>
                    <a:gd name="T4" fmla="*/ 7 w 12"/>
                    <a:gd name="T5" fmla="*/ 19 h 22"/>
                    <a:gd name="T6" fmla="*/ 10 w 12"/>
                    <a:gd name="T7" fmla="*/ 16 h 22"/>
                    <a:gd name="T8" fmla="*/ 12 w 12"/>
                    <a:gd name="T9" fmla="*/ 12 h 22"/>
                    <a:gd name="T10" fmla="*/ 12 w 12"/>
                    <a:gd name="T11" fmla="*/ 7 h 22"/>
                    <a:gd name="T12" fmla="*/ 9 w 12"/>
                    <a:gd name="T13" fmla="*/ 3 h 22"/>
                    <a:gd name="T14" fmla="*/ 6 w 12"/>
                    <a:gd name="T15" fmla="*/ 0 h 22"/>
                    <a:gd name="T16" fmla="*/ 0 w 12"/>
                    <a:gd name="T17" fmla="*/ 0 h 22"/>
                    <a:gd name="T18" fmla="*/ 0 w 12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7" y="19"/>
                      </a:lnTo>
                      <a:lnTo>
                        <a:pt x="10" y="16"/>
                      </a:lnTo>
                      <a:lnTo>
                        <a:pt x="12" y="12"/>
                      </a:lnTo>
                      <a:lnTo>
                        <a:pt x="12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7" name="Freeform 204"/>
                <p:cNvSpPr>
                  <a:spLocks/>
                </p:cNvSpPr>
                <p:nvPr/>
              </p:nvSpPr>
              <p:spPr bwMode="auto">
                <a:xfrm>
                  <a:off x="5114" y="2458"/>
                  <a:ext cx="48" cy="46"/>
                </a:xfrm>
                <a:custGeom>
                  <a:avLst/>
                  <a:gdLst>
                    <a:gd name="T0" fmla="*/ 23 w 144"/>
                    <a:gd name="T1" fmla="*/ 137 h 137"/>
                    <a:gd name="T2" fmla="*/ 25 w 144"/>
                    <a:gd name="T3" fmla="*/ 124 h 137"/>
                    <a:gd name="T4" fmla="*/ 28 w 144"/>
                    <a:gd name="T5" fmla="*/ 109 h 137"/>
                    <a:gd name="T6" fmla="*/ 29 w 144"/>
                    <a:gd name="T7" fmla="*/ 99 h 137"/>
                    <a:gd name="T8" fmla="*/ 35 w 144"/>
                    <a:gd name="T9" fmla="*/ 87 h 137"/>
                    <a:gd name="T10" fmla="*/ 39 w 144"/>
                    <a:gd name="T11" fmla="*/ 77 h 137"/>
                    <a:gd name="T12" fmla="*/ 45 w 144"/>
                    <a:gd name="T13" fmla="*/ 68 h 137"/>
                    <a:gd name="T14" fmla="*/ 51 w 144"/>
                    <a:gd name="T15" fmla="*/ 58 h 137"/>
                    <a:gd name="T16" fmla="*/ 58 w 144"/>
                    <a:gd name="T17" fmla="*/ 51 h 137"/>
                    <a:gd name="T18" fmla="*/ 66 w 144"/>
                    <a:gd name="T19" fmla="*/ 44 h 137"/>
                    <a:gd name="T20" fmla="*/ 74 w 144"/>
                    <a:gd name="T21" fmla="*/ 39 h 137"/>
                    <a:gd name="T22" fmla="*/ 85 w 144"/>
                    <a:gd name="T23" fmla="*/ 34 h 137"/>
                    <a:gd name="T24" fmla="*/ 95 w 144"/>
                    <a:gd name="T25" fmla="*/ 29 h 137"/>
                    <a:gd name="T26" fmla="*/ 106 w 144"/>
                    <a:gd name="T27" fmla="*/ 26 h 137"/>
                    <a:gd name="T28" fmla="*/ 118 w 144"/>
                    <a:gd name="T29" fmla="*/ 23 h 137"/>
                    <a:gd name="T30" fmla="*/ 130 w 144"/>
                    <a:gd name="T31" fmla="*/ 22 h 137"/>
                    <a:gd name="T32" fmla="*/ 144 w 144"/>
                    <a:gd name="T33" fmla="*/ 22 h 137"/>
                    <a:gd name="T34" fmla="*/ 144 w 144"/>
                    <a:gd name="T35" fmla="*/ 0 h 137"/>
                    <a:gd name="T36" fmla="*/ 130 w 144"/>
                    <a:gd name="T37" fmla="*/ 0 h 137"/>
                    <a:gd name="T38" fmla="*/ 114 w 144"/>
                    <a:gd name="T39" fmla="*/ 0 h 137"/>
                    <a:gd name="T40" fmla="*/ 101 w 144"/>
                    <a:gd name="T41" fmla="*/ 3 h 137"/>
                    <a:gd name="T42" fmla="*/ 87 w 144"/>
                    <a:gd name="T43" fmla="*/ 7 h 137"/>
                    <a:gd name="T44" fmla="*/ 74 w 144"/>
                    <a:gd name="T45" fmla="*/ 12 h 137"/>
                    <a:gd name="T46" fmla="*/ 63 w 144"/>
                    <a:gd name="T47" fmla="*/ 18 h 137"/>
                    <a:gd name="T48" fmla="*/ 51 w 144"/>
                    <a:gd name="T49" fmla="*/ 26 h 137"/>
                    <a:gd name="T50" fmla="*/ 42 w 144"/>
                    <a:gd name="T51" fmla="*/ 35 h 137"/>
                    <a:gd name="T52" fmla="*/ 34 w 144"/>
                    <a:gd name="T53" fmla="*/ 44 h 137"/>
                    <a:gd name="T54" fmla="*/ 25 w 144"/>
                    <a:gd name="T55" fmla="*/ 54 h 137"/>
                    <a:gd name="T56" fmla="*/ 19 w 144"/>
                    <a:gd name="T57" fmla="*/ 66 h 137"/>
                    <a:gd name="T58" fmla="*/ 13 w 144"/>
                    <a:gd name="T59" fmla="*/ 77 h 137"/>
                    <a:gd name="T60" fmla="*/ 7 w 144"/>
                    <a:gd name="T61" fmla="*/ 92 h 137"/>
                    <a:gd name="T62" fmla="*/ 5 w 144"/>
                    <a:gd name="T63" fmla="*/ 105 h 137"/>
                    <a:gd name="T64" fmla="*/ 2 w 144"/>
                    <a:gd name="T65" fmla="*/ 119 h 137"/>
                    <a:gd name="T66" fmla="*/ 0 w 144"/>
                    <a:gd name="T67" fmla="*/ 135 h 137"/>
                    <a:gd name="T68" fmla="*/ 23 w 144"/>
                    <a:gd name="T6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4" h="137">
                      <a:moveTo>
                        <a:pt x="23" y="137"/>
                      </a:moveTo>
                      <a:lnTo>
                        <a:pt x="25" y="124"/>
                      </a:lnTo>
                      <a:lnTo>
                        <a:pt x="28" y="109"/>
                      </a:lnTo>
                      <a:lnTo>
                        <a:pt x="29" y="99"/>
                      </a:lnTo>
                      <a:lnTo>
                        <a:pt x="35" y="87"/>
                      </a:lnTo>
                      <a:lnTo>
                        <a:pt x="39" y="77"/>
                      </a:lnTo>
                      <a:lnTo>
                        <a:pt x="45" y="68"/>
                      </a:lnTo>
                      <a:lnTo>
                        <a:pt x="51" y="58"/>
                      </a:lnTo>
                      <a:lnTo>
                        <a:pt x="58" y="51"/>
                      </a:lnTo>
                      <a:lnTo>
                        <a:pt x="66" y="44"/>
                      </a:lnTo>
                      <a:lnTo>
                        <a:pt x="74" y="39"/>
                      </a:lnTo>
                      <a:lnTo>
                        <a:pt x="85" y="34"/>
                      </a:lnTo>
                      <a:lnTo>
                        <a:pt x="95" y="29"/>
                      </a:lnTo>
                      <a:lnTo>
                        <a:pt x="106" y="26"/>
                      </a:lnTo>
                      <a:lnTo>
                        <a:pt x="118" y="23"/>
                      </a:lnTo>
                      <a:lnTo>
                        <a:pt x="130" y="22"/>
                      </a:lnTo>
                      <a:lnTo>
                        <a:pt x="144" y="22"/>
                      </a:lnTo>
                      <a:lnTo>
                        <a:pt x="144" y="0"/>
                      </a:lnTo>
                      <a:lnTo>
                        <a:pt x="130" y="0"/>
                      </a:lnTo>
                      <a:lnTo>
                        <a:pt x="114" y="0"/>
                      </a:lnTo>
                      <a:lnTo>
                        <a:pt x="101" y="3"/>
                      </a:lnTo>
                      <a:lnTo>
                        <a:pt x="87" y="7"/>
                      </a:lnTo>
                      <a:lnTo>
                        <a:pt x="74" y="12"/>
                      </a:lnTo>
                      <a:lnTo>
                        <a:pt x="63" y="18"/>
                      </a:lnTo>
                      <a:lnTo>
                        <a:pt x="51" y="26"/>
                      </a:lnTo>
                      <a:lnTo>
                        <a:pt x="42" y="35"/>
                      </a:lnTo>
                      <a:lnTo>
                        <a:pt x="34" y="44"/>
                      </a:lnTo>
                      <a:lnTo>
                        <a:pt x="25" y="54"/>
                      </a:lnTo>
                      <a:lnTo>
                        <a:pt x="19" y="66"/>
                      </a:lnTo>
                      <a:lnTo>
                        <a:pt x="13" y="77"/>
                      </a:lnTo>
                      <a:lnTo>
                        <a:pt x="7" y="92"/>
                      </a:lnTo>
                      <a:lnTo>
                        <a:pt x="5" y="105"/>
                      </a:lnTo>
                      <a:lnTo>
                        <a:pt x="2" y="119"/>
                      </a:lnTo>
                      <a:lnTo>
                        <a:pt x="0" y="135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</p:grp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5158" y="2461"/>
                <a:ext cx="8" cy="4"/>
              </a:xfrm>
              <a:custGeom>
                <a:avLst/>
                <a:gdLst>
                  <a:gd name="T0" fmla="*/ 0 w 23"/>
                  <a:gd name="T1" fmla="*/ 0 h 12"/>
                  <a:gd name="T2" fmla="*/ 1 w 23"/>
                  <a:gd name="T3" fmla="*/ 5 h 12"/>
                  <a:gd name="T4" fmla="*/ 2 w 23"/>
                  <a:gd name="T5" fmla="*/ 9 h 12"/>
                  <a:gd name="T6" fmla="*/ 7 w 23"/>
                  <a:gd name="T7" fmla="*/ 12 h 12"/>
                  <a:gd name="T8" fmla="*/ 11 w 23"/>
                  <a:gd name="T9" fmla="*/ 12 h 12"/>
                  <a:gd name="T10" fmla="*/ 16 w 23"/>
                  <a:gd name="T11" fmla="*/ 12 h 12"/>
                  <a:gd name="T12" fmla="*/ 18 w 23"/>
                  <a:gd name="T13" fmla="*/ 10 h 12"/>
                  <a:gd name="T14" fmla="*/ 21 w 23"/>
                  <a:gd name="T15" fmla="*/ 6 h 12"/>
                  <a:gd name="T16" fmla="*/ 23 w 23"/>
                  <a:gd name="T17" fmla="*/ 2 h 12"/>
                  <a:gd name="T18" fmla="*/ 0 w 2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21" y="6"/>
                    </a:lnTo>
                    <a:lnTo>
                      <a:pt x="2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5100" y="2451"/>
                <a:ext cx="7" cy="5"/>
              </a:xfrm>
              <a:custGeom>
                <a:avLst/>
                <a:gdLst>
                  <a:gd name="T0" fmla="*/ 23 w 23"/>
                  <a:gd name="T1" fmla="*/ 13 h 13"/>
                  <a:gd name="T2" fmla="*/ 22 w 23"/>
                  <a:gd name="T3" fmla="*/ 8 h 13"/>
                  <a:gd name="T4" fmla="*/ 20 w 23"/>
                  <a:gd name="T5" fmla="*/ 4 h 13"/>
                  <a:gd name="T6" fmla="*/ 16 w 23"/>
                  <a:gd name="T7" fmla="*/ 1 h 13"/>
                  <a:gd name="T8" fmla="*/ 13 w 23"/>
                  <a:gd name="T9" fmla="*/ 0 h 13"/>
                  <a:gd name="T10" fmla="*/ 7 w 23"/>
                  <a:gd name="T11" fmla="*/ 0 h 13"/>
                  <a:gd name="T12" fmla="*/ 4 w 23"/>
                  <a:gd name="T13" fmla="*/ 3 h 13"/>
                  <a:gd name="T14" fmla="*/ 1 w 23"/>
                  <a:gd name="T15" fmla="*/ 6 h 13"/>
                  <a:gd name="T16" fmla="*/ 0 w 23"/>
                  <a:gd name="T17" fmla="*/ 10 h 13"/>
                  <a:gd name="T18" fmla="*/ 23 w 23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22" y="8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5083" y="2455"/>
                <a:ext cx="24" cy="50"/>
              </a:xfrm>
              <a:custGeom>
                <a:avLst/>
                <a:gdLst>
                  <a:gd name="T0" fmla="*/ 3 w 72"/>
                  <a:gd name="T1" fmla="*/ 151 h 151"/>
                  <a:gd name="T2" fmla="*/ 24 w 72"/>
                  <a:gd name="T3" fmla="*/ 145 h 151"/>
                  <a:gd name="T4" fmla="*/ 23 w 72"/>
                  <a:gd name="T5" fmla="*/ 132 h 151"/>
                  <a:gd name="T6" fmla="*/ 24 w 72"/>
                  <a:gd name="T7" fmla="*/ 122 h 151"/>
                  <a:gd name="T8" fmla="*/ 26 w 72"/>
                  <a:gd name="T9" fmla="*/ 112 h 151"/>
                  <a:gd name="T10" fmla="*/ 27 w 72"/>
                  <a:gd name="T11" fmla="*/ 103 h 151"/>
                  <a:gd name="T12" fmla="*/ 30 w 72"/>
                  <a:gd name="T13" fmla="*/ 96 h 151"/>
                  <a:gd name="T14" fmla="*/ 35 w 72"/>
                  <a:gd name="T15" fmla="*/ 87 h 151"/>
                  <a:gd name="T16" fmla="*/ 39 w 72"/>
                  <a:gd name="T17" fmla="*/ 80 h 151"/>
                  <a:gd name="T18" fmla="*/ 42 w 72"/>
                  <a:gd name="T19" fmla="*/ 74 h 151"/>
                  <a:gd name="T20" fmla="*/ 46 w 72"/>
                  <a:gd name="T21" fmla="*/ 65 h 151"/>
                  <a:gd name="T22" fmla="*/ 50 w 72"/>
                  <a:gd name="T23" fmla="*/ 60 h 151"/>
                  <a:gd name="T24" fmla="*/ 56 w 72"/>
                  <a:gd name="T25" fmla="*/ 51 h 151"/>
                  <a:gd name="T26" fmla="*/ 61 w 72"/>
                  <a:gd name="T27" fmla="*/ 44 h 151"/>
                  <a:gd name="T28" fmla="*/ 64 w 72"/>
                  <a:gd name="T29" fmla="*/ 33 h 151"/>
                  <a:gd name="T30" fmla="*/ 68 w 72"/>
                  <a:gd name="T31" fmla="*/ 25 h 151"/>
                  <a:gd name="T32" fmla="*/ 69 w 72"/>
                  <a:gd name="T33" fmla="*/ 14 h 151"/>
                  <a:gd name="T34" fmla="*/ 72 w 72"/>
                  <a:gd name="T35" fmla="*/ 3 h 151"/>
                  <a:gd name="T36" fmla="*/ 49 w 72"/>
                  <a:gd name="T37" fmla="*/ 0 h 151"/>
                  <a:gd name="T38" fmla="*/ 48 w 72"/>
                  <a:gd name="T39" fmla="*/ 10 h 151"/>
                  <a:gd name="T40" fmla="*/ 45 w 72"/>
                  <a:gd name="T41" fmla="*/ 17 h 151"/>
                  <a:gd name="T42" fmla="*/ 42 w 72"/>
                  <a:gd name="T43" fmla="*/ 26 h 151"/>
                  <a:gd name="T44" fmla="*/ 39 w 72"/>
                  <a:gd name="T45" fmla="*/ 32 h 151"/>
                  <a:gd name="T46" fmla="*/ 35 w 72"/>
                  <a:gd name="T47" fmla="*/ 39 h 151"/>
                  <a:gd name="T48" fmla="*/ 30 w 72"/>
                  <a:gd name="T49" fmla="*/ 46 h 151"/>
                  <a:gd name="T50" fmla="*/ 26 w 72"/>
                  <a:gd name="T51" fmla="*/ 54 h 151"/>
                  <a:gd name="T52" fmla="*/ 21 w 72"/>
                  <a:gd name="T53" fmla="*/ 61 h 151"/>
                  <a:gd name="T54" fmla="*/ 17 w 72"/>
                  <a:gd name="T55" fmla="*/ 70 h 151"/>
                  <a:gd name="T56" fmla="*/ 13 w 72"/>
                  <a:gd name="T57" fmla="*/ 78 h 151"/>
                  <a:gd name="T58" fmla="*/ 10 w 72"/>
                  <a:gd name="T59" fmla="*/ 86 h 151"/>
                  <a:gd name="T60" fmla="*/ 4 w 72"/>
                  <a:gd name="T61" fmla="*/ 96 h 151"/>
                  <a:gd name="T62" fmla="*/ 3 w 72"/>
                  <a:gd name="T63" fmla="*/ 108 h 151"/>
                  <a:gd name="T64" fmla="*/ 1 w 72"/>
                  <a:gd name="T65" fmla="*/ 119 h 151"/>
                  <a:gd name="T66" fmla="*/ 0 w 72"/>
                  <a:gd name="T67" fmla="*/ 132 h 151"/>
                  <a:gd name="T68" fmla="*/ 1 w 72"/>
                  <a:gd name="T69" fmla="*/ 147 h 151"/>
                  <a:gd name="T70" fmla="*/ 21 w 72"/>
                  <a:gd name="T71" fmla="*/ 140 h 151"/>
                  <a:gd name="T72" fmla="*/ 3 w 7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151">
                    <a:moveTo>
                      <a:pt x="3" y="151"/>
                    </a:moveTo>
                    <a:lnTo>
                      <a:pt x="24" y="145"/>
                    </a:lnTo>
                    <a:lnTo>
                      <a:pt x="23" y="132"/>
                    </a:lnTo>
                    <a:lnTo>
                      <a:pt x="24" y="122"/>
                    </a:lnTo>
                    <a:lnTo>
                      <a:pt x="26" y="112"/>
                    </a:lnTo>
                    <a:lnTo>
                      <a:pt x="27" y="103"/>
                    </a:lnTo>
                    <a:lnTo>
                      <a:pt x="30" y="96"/>
                    </a:lnTo>
                    <a:lnTo>
                      <a:pt x="35" y="87"/>
                    </a:lnTo>
                    <a:lnTo>
                      <a:pt x="39" y="80"/>
                    </a:lnTo>
                    <a:lnTo>
                      <a:pt x="42" y="74"/>
                    </a:lnTo>
                    <a:lnTo>
                      <a:pt x="46" y="65"/>
                    </a:lnTo>
                    <a:lnTo>
                      <a:pt x="50" y="60"/>
                    </a:lnTo>
                    <a:lnTo>
                      <a:pt x="56" y="51"/>
                    </a:lnTo>
                    <a:lnTo>
                      <a:pt x="61" y="44"/>
                    </a:lnTo>
                    <a:lnTo>
                      <a:pt x="64" y="33"/>
                    </a:lnTo>
                    <a:lnTo>
                      <a:pt x="68" y="25"/>
                    </a:lnTo>
                    <a:lnTo>
                      <a:pt x="69" y="14"/>
                    </a:lnTo>
                    <a:lnTo>
                      <a:pt x="72" y="3"/>
                    </a:lnTo>
                    <a:lnTo>
                      <a:pt x="49" y="0"/>
                    </a:lnTo>
                    <a:lnTo>
                      <a:pt x="48" y="10"/>
                    </a:lnTo>
                    <a:lnTo>
                      <a:pt x="45" y="17"/>
                    </a:lnTo>
                    <a:lnTo>
                      <a:pt x="42" y="26"/>
                    </a:lnTo>
                    <a:lnTo>
                      <a:pt x="39" y="32"/>
                    </a:lnTo>
                    <a:lnTo>
                      <a:pt x="35" y="39"/>
                    </a:lnTo>
                    <a:lnTo>
                      <a:pt x="30" y="46"/>
                    </a:lnTo>
                    <a:lnTo>
                      <a:pt x="26" y="54"/>
                    </a:lnTo>
                    <a:lnTo>
                      <a:pt x="21" y="61"/>
                    </a:lnTo>
                    <a:lnTo>
                      <a:pt x="17" y="70"/>
                    </a:lnTo>
                    <a:lnTo>
                      <a:pt x="13" y="78"/>
                    </a:lnTo>
                    <a:lnTo>
                      <a:pt x="10" y="86"/>
                    </a:lnTo>
                    <a:lnTo>
                      <a:pt x="4" y="96"/>
                    </a:lnTo>
                    <a:lnTo>
                      <a:pt x="3" y="108"/>
                    </a:lnTo>
                    <a:lnTo>
                      <a:pt x="1" y="119"/>
                    </a:lnTo>
                    <a:lnTo>
                      <a:pt x="0" y="132"/>
                    </a:lnTo>
                    <a:lnTo>
                      <a:pt x="1" y="147"/>
                    </a:lnTo>
                    <a:lnTo>
                      <a:pt x="21" y="140"/>
                    </a:lnTo>
                    <a:lnTo>
                      <a:pt x="3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5064" y="2482"/>
                <a:ext cx="26" cy="23"/>
              </a:xfrm>
              <a:custGeom>
                <a:avLst/>
                <a:gdLst>
                  <a:gd name="T0" fmla="*/ 0 w 80"/>
                  <a:gd name="T1" fmla="*/ 22 h 70"/>
                  <a:gd name="T2" fmla="*/ 9 w 80"/>
                  <a:gd name="T3" fmla="*/ 25 h 70"/>
                  <a:gd name="T4" fmla="*/ 16 w 80"/>
                  <a:gd name="T5" fmla="*/ 28 h 70"/>
                  <a:gd name="T6" fmla="*/ 24 w 80"/>
                  <a:gd name="T7" fmla="*/ 34 h 70"/>
                  <a:gd name="T8" fmla="*/ 32 w 80"/>
                  <a:gd name="T9" fmla="*/ 38 h 70"/>
                  <a:gd name="T10" fmla="*/ 40 w 80"/>
                  <a:gd name="T11" fmla="*/ 45 h 70"/>
                  <a:gd name="T12" fmla="*/ 47 w 80"/>
                  <a:gd name="T13" fmla="*/ 53 h 70"/>
                  <a:gd name="T14" fmla="*/ 54 w 80"/>
                  <a:gd name="T15" fmla="*/ 61 h 70"/>
                  <a:gd name="T16" fmla="*/ 62 w 80"/>
                  <a:gd name="T17" fmla="*/ 70 h 70"/>
                  <a:gd name="T18" fmla="*/ 80 w 80"/>
                  <a:gd name="T19" fmla="*/ 59 h 70"/>
                  <a:gd name="T20" fmla="*/ 73 w 80"/>
                  <a:gd name="T21" fmla="*/ 47 h 70"/>
                  <a:gd name="T22" fmla="*/ 63 w 80"/>
                  <a:gd name="T23" fmla="*/ 37 h 70"/>
                  <a:gd name="T24" fmla="*/ 56 w 80"/>
                  <a:gd name="T25" fmla="*/ 28 h 70"/>
                  <a:gd name="T26" fmla="*/ 47 w 80"/>
                  <a:gd name="T27" fmla="*/ 19 h 70"/>
                  <a:gd name="T28" fmla="*/ 37 w 80"/>
                  <a:gd name="T29" fmla="*/ 13 h 70"/>
                  <a:gd name="T30" fmla="*/ 28 w 80"/>
                  <a:gd name="T31" fmla="*/ 8 h 70"/>
                  <a:gd name="T32" fmla="*/ 16 w 80"/>
                  <a:gd name="T33" fmla="*/ 3 h 70"/>
                  <a:gd name="T34" fmla="*/ 8 w 80"/>
                  <a:gd name="T35" fmla="*/ 0 h 70"/>
                  <a:gd name="T36" fmla="*/ 0 w 80"/>
                  <a:gd name="T37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70">
                    <a:moveTo>
                      <a:pt x="0" y="22"/>
                    </a:moveTo>
                    <a:lnTo>
                      <a:pt x="9" y="25"/>
                    </a:lnTo>
                    <a:lnTo>
                      <a:pt x="16" y="28"/>
                    </a:lnTo>
                    <a:lnTo>
                      <a:pt x="24" y="34"/>
                    </a:lnTo>
                    <a:lnTo>
                      <a:pt x="32" y="38"/>
                    </a:lnTo>
                    <a:lnTo>
                      <a:pt x="40" y="45"/>
                    </a:lnTo>
                    <a:lnTo>
                      <a:pt x="47" y="53"/>
                    </a:lnTo>
                    <a:lnTo>
                      <a:pt x="54" y="61"/>
                    </a:lnTo>
                    <a:lnTo>
                      <a:pt x="62" y="70"/>
                    </a:lnTo>
                    <a:lnTo>
                      <a:pt x="80" y="59"/>
                    </a:lnTo>
                    <a:lnTo>
                      <a:pt x="73" y="47"/>
                    </a:lnTo>
                    <a:lnTo>
                      <a:pt x="63" y="37"/>
                    </a:lnTo>
                    <a:lnTo>
                      <a:pt x="56" y="28"/>
                    </a:lnTo>
                    <a:lnTo>
                      <a:pt x="47" y="19"/>
                    </a:lnTo>
                    <a:lnTo>
                      <a:pt x="37" y="13"/>
                    </a:lnTo>
                    <a:lnTo>
                      <a:pt x="28" y="8"/>
                    </a:lnTo>
                    <a:lnTo>
                      <a:pt x="16" y="3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5084" y="2499"/>
                <a:ext cx="5" cy="8"/>
              </a:xfrm>
              <a:custGeom>
                <a:avLst/>
                <a:gdLst>
                  <a:gd name="T0" fmla="*/ 15 w 15"/>
                  <a:gd name="T1" fmla="*/ 1 h 23"/>
                  <a:gd name="T2" fmla="*/ 10 w 15"/>
                  <a:gd name="T3" fmla="*/ 0 h 23"/>
                  <a:gd name="T4" fmla="*/ 6 w 15"/>
                  <a:gd name="T5" fmla="*/ 1 h 23"/>
                  <a:gd name="T6" fmla="*/ 2 w 15"/>
                  <a:gd name="T7" fmla="*/ 6 h 23"/>
                  <a:gd name="T8" fmla="*/ 0 w 15"/>
                  <a:gd name="T9" fmla="*/ 8 h 23"/>
                  <a:gd name="T10" fmla="*/ 0 w 15"/>
                  <a:gd name="T11" fmla="*/ 13 h 23"/>
                  <a:gd name="T12" fmla="*/ 0 w 15"/>
                  <a:gd name="T13" fmla="*/ 17 h 23"/>
                  <a:gd name="T14" fmla="*/ 3 w 15"/>
                  <a:gd name="T15" fmla="*/ 20 h 23"/>
                  <a:gd name="T16" fmla="*/ 7 w 15"/>
                  <a:gd name="T17" fmla="*/ 23 h 23"/>
                  <a:gd name="T18" fmla="*/ 15 w 15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3">
                    <a:moveTo>
                      <a:pt x="15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428" name="圓角矩形圖說文字 427"/>
            <p:cNvSpPr/>
            <p:nvPr/>
          </p:nvSpPr>
          <p:spPr>
            <a:xfrm>
              <a:off x="3491880" y="4903606"/>
              <a:ext cx="3456384" cy="948531"/>
            </a:xfrm>
            <a:prstGeom prst="wedgeRoundRectCallout">
              <a:avLst>
                <a:gd name="adj1" fmla="val 63751"/>
                <a:gd name="adj2" fmla="val -29968"/>
                <a:gd name="adj3" fmla="val 16667"/>
              </a:avLst>
            </a:prstGeom>
            <a:solidFill>
              <a:schemeClr val="bg2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altLang="zh-TW" sz="3200" dirty="0" smtClean="0">
                <a:solidFill>
                  <a:schemeClr val="accent1">
                    <a:lumMod val="75000"/>
                  </a:schemeClr>
                </a:solidFill>
              </a:endParaRPr>
            </a:p>
            <a:p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這是甚麼硬幣呢？</a:t>
              </a:r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  <a:p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5524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硬幣的特徵</a:t>
            </a:r>
            <a:endParaRPr lang="zh-HK" altLang="en-US" dirty="0"/>
          </a:p>
        </p:txBody>
      </p:sp>
      <p:grpSp>
        <p:nvGrpSpPr>
          <p:cNvPr id="7" name="群組 6"/>
          <p:cNvGrpSpPr/>
          <p:nvPr/>
        </p:nvGrpSpPr>
        <p:grpSpPr>
          <a:xfrm>
            <a:off x="3275856" y="2852936"/>
            <a:ext cx="2725605" cy="1224136"/>
            <a:chOff x="661251" y="5267602"/>
            <a:chExt cx="2725605" cy="1224136"/>
          </a:xfrm>
        </p:grpSpPr>
        <p:pic>
          <p:nvPicPr>
            <p:cNvPr id="8" name="Picture 6" descr="\\server-pc1\STAR Project Team\STAR_Maths\02 Tasks development\WLTS_1617\Artwork\note and coin\coin 50 cents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251" y="5267602"/>
              <a:ext cx="1224136" cy="12241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3" descr="\\server-pc1\STAR Project Team\STAR_Maths\02 Tasks development\WLTS_1617\Artwork\note and coin\50cent_back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8663" y="5301208"/>
              <a:ext cx="1188193" cy="11569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文字方塊 9"/>
          <p:cNvSpPr txBox="1"/>
          <p:nvPr/>
        </p:nvSpPr>
        <p:spPr>
          <a:xfrm>
            <a:off x="4309212" y="4114529"/>
            <a:ext cx="10081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 smtClean="0">
                <a:solidFill>
                  <a:schemeClr val="accent6"/>
                </a:solidFill>
                <a:latin typeface="Berlin Sans FB" pitchFamily="34" charset="0"/>
              </a:rPr>
              <a:t>5</a:t>
            </a:r>
            <a:r>
              <a:rPr lang="zh-TW" altLang="en-US" sz="3200" dirty="0" smtClean="0">
                <a:solidFill>
                  <a:schemeClr val="accent6"/>
                </a:solidFill>
                <a:latin typeface="Berlin Sans FB" pitchFamily="34" charset="0"/>
              </a:rPr>
              <a:t>角</a:t>
            </a:r>
            <a:endParaRPr lang="zh-HK" altLang="en-US" sz="3200" dirty="0">
              <a:solidFill>
                <a:schemeClr val="accent6"/>
              </a:solidFill>
            </a:endParaRPr>
          </a:p>
        </p:txBody>
      </p:sp>
      <p:grpSp>
        <p:nvGrpSpPr>
          <p:cNvPr id="220" name="Group 4"/>
          <p:cNvGrpSpPr>
            <a:grpSpLocks noChangeAspect="1"/>
          </p:cNvGrpSpPr>
          <p:nvPr/>
        </p:nvGrpSpPr>
        <p:grpSpPr bwMode="auto">
          <a:xfrm>
            <a:off x="6442907" y="4233681"/>
            <a:ext cx="2335213" cy="2109787"/>
            <a:chOff x="4014" y="2251"/>
            <a:chExt cx="1471" cy="1329"/>
          </a:xfrm>
        </p:grpSpPr>
        <p:sp>
          <p:nvSpPr>
            <p:cNvPr id="221" name="AutoShape 3"/>
            <p:cNvSpPr>
              <a:spLocks noChangeAspect="1" noChangeArrowheads="1" noTextEdit="1"/>
            </p:cNvSpPr>
            <p:nvPr/>
          </p:nvSpPr>
          <p:spPr bwMode="auto">
            <a:xfrm>
              <a:off x="4014" y="2251"/>
              <a:ext cx="1471" cy="1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grpSp>
          <p:nvGrpSpPr>
            <p:cNvPr id="222" name="Group 205"/>
            <p:cNvGrpSpPr>
              <a:grpSpLocks/>
            </p:cNvGrpSpPr>
            <p:nvPr/>
          </p:nvGrpSpPr>
          <p:grpSpPr bwMode="auto">
            <a:xfrm>
              <a:off x="4014" y="2251"/>
              <a:ext cx="1469" cy="1329"/>
              <a:chOff x="4014" y="2251"/>
              <a:chExt cx="1469" cy="1329"/>
            </a:xfrm>
          </p:grpSpPr>
          <p:sp>
            <p:nvSpPr>
              <p:cNvPr id="228" name="Freeform 5"/>
              <p:cNvSpPr>
                <a:spLocks/>
              </p:cNvSpPr>
              <p:nvPr/>
            </p:nvSpPr>
            <p:spPr bwMode="auto">
              <a:xfrm>
                <a:off x="4018" y="2251"/>
                <a:ext cx="767" cy="833"/>
              </a:xfrm>
              <a:custGeom>
                <a:avLst/>
                <a:gdLst>
                  <a:gd name="T0" fmla="*/ 2297 w 2301"/>
                  <a:gd name="T1" fmla="*/ 0 h 2499"/>
                  <a:gd name="T2" fmla="*/ 0 w 2301"/>
                  <a:gd name="T3" fmla="*/ 0 h 2499"/>
                  <a:gd name="T4" fmla="*/ 0 w 2301"/>
                  <a:gd name="T5" fmla="*/ 2499 h 2499"/>
                  <a:gd name="T6" fmla="*/ 69 w 2301"/>
                  <a:gd name="T7" fmla="*/ 2495 h 2499"/>
                  <a:gd name="T8" fmla="*/ 141 w 2301"/>
                  <a:gd name="T9" fmla="*/ 2489 h 2499"/>
                  <a:gd name="T10" fmla="*/ 210 w 2301"/>
                  <a:gd name="T11" fmla="*/ 2483 h 2499"/>
                  <a:gd name="T12" fmla="*/ 282 w 2301"/>
                  <a:gd name="T13" fmla="*/ 2478 h 2499"/>
                  <a:gd name="T14" fmla="*/ 354 w 2301"/>
                  <a:gd name="T15" fmla="*/ 2472 h 2499"/>
                  <a:gd name="T16" fmla="*/ 426 w 2301"/>
                  <a:gd name="T17" fmla="*/ 2466 h 2499"/>
                  <a:gd name="T18" fmla="*/ 498 w 2301"/>
                  <a:gd name="T19" fmla="*/ 2460 h 2499"/>
                  <a:gd name="T20" fmla="*/ 571 w 2301"/>
                  <a:gd name="T21" fmla="*/ 2454 h 2499"/>
                  <a:gd name="T22" fmla="*/ 644 w 2301"/>
                  <a:gd name="T23" fmla="*/ 2449 h 2499"/>
                  <a:gd name="T24" fmla="*/ 715 w 2301"/>
                  <a:gd name="T25" fmla="*/ 2443 h 2499"/>
                  <a:gd name="T26" fmla="*/ 788 w 2301"/>
                  <a:gd name="T27" fmla="*/ 2437 h 2499"/>
                  <a:gd name="T28" fmla="*/ 860 w 2301"/>
                  <a:gd name="T29" fmla="*/ 2431 h 2499"/>
                  <a:gd name="T30" fmla="*/ 935 w 2301"/>
                  <a:gd name="T31" fmla="*/ 2427 h 2499"/>
                  <a:gd name="T32" fmla="*/ 1007 w 2301"/>
                  <a:gd name="T33" fmla="*/ 2421 h 2499"/>
                  <a:gd name="T34" fmla="*/ 1080 w 2301"/>
                  <a:gd name="T35" fmla="*/ 2415 h 2499"/>
                  <a:gd name="T36" fmla="*/ 1153 w 2301"/>
                  <a:gd name="T37" fmla="*/ 2409 h 2499"/>
                  <a:gd name="T38" fmla="*/ 1225 w 2301"/>
                  <a:gd name="T39" fmla="*/ 2403 h 2499"/>
                  <a:gd name="T40" fmla="*/ 1298 w 2301"/>
                  <a:gd name="T41" fmla="*/ 2399 h 2499"/>
                  <a:gd name="T42" fmla="*/ 1372 w 2301"/>
                  <a:gd name="T43" fmla="*/ 2393 h 2499"/>
                  <a:gd name="T44" fmla="*/ 1443 w 2301"/>
                  <a:gd name="T45" fmla="*/ 2389 h 2499"/>
                  <a:gd name="T46" fmla="*/ 1516 w 2301"/>
                  <a:gd name="T47" fmla="*/ 2383 h 2499"/>
                  <a:gd name="T48" fmla="*/ 1589 w 2301"/>
                  <a:gd name="T49" fmla="*/ 2379 h 2499"/>
                  <a:gd name="T50" fmla="*/ 1662 w 2301"/>
                  <a:gd name="T51" fmla="*/ 2374 h 2499"/>
                  <a:gd name="T52" fmla="*/ 1733 w 2301"/>
                  <a:gd name="T53" fmla="*/ 2370 h 2499"/>
                  <a:gd name="T54" fmla="*/ 1806 w 2301"/>
                  <a:gd name="T55" fmla="*/ 2366 h 2499"/>
                  <a:gd name="T56" fmla="*/ 1877 w 2301"/>
                  <a:gd name="T57" fmla="*/ 2361 h 2499"/>
                  <a:gd name="T58" fmla="*/ 1948 w 2301"/>
                  <a:gd name="T59" fmla="*/ 2357 h 2499"/>
                  <a:gd name="T60" fmla="*/ 2018 w 2301"/>
                  <a:gd name="T61" fmla="*/ 2354 h 2499"/>
                  <a:gd name="T62" fmla="*/ 2088 w 2301"/>
                  <a:gd name="T63" fmla="*/ 2350 h 2499"/>
                  <a:gd name="T64" fmla="*/ 2157 w 2301"/>
                  <a:gd name="T65" fmla="*/ 2347 h 2499"/>
                  <a:gd name="T66" fmla="*/ 2227 w 2301"/>
                  <a:gd name="T67" fmla="*/ 2344 h 2499"/>
                  <a:gd name="T68" fmla="*/ 2297 w 2301"/>
                  <a:gd name="T69" fmla="*/ 2341 h 2499"/>
                  <a:gd name="T70" fmla="*/ 2298 w 2301"/>
                  <a:gd name="T71" fmla="*/ 1731 h 2499"/>
                  <a:gd name="T72" fmla="*/ 2301 w 2301"/>
                  <a:gd name="T73" fmla="*/ 1150 h 2499"/>
                  <a:gd name="T74" fmla="*/ 2301 w 2301"/>
                  <a:gd name="T75" fmla="*/ 576 h 2499"/>
                  <a:gd name="T76" fmla="*/ 2297 w 2301"/>
                  <a:gd name="T77" fmla="*/ 0 h 2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01" h="2499">
                    <a:moveTo>
                      <a:pt x="2297" y="0"/>
                    </a:moveTo>
                    <a:lnTo>
                      <a:pt x="0" y="0"/>
                    </a:lnTo>
                    <a:lnTo>
                      <a:pt x="0" y="2499"/>
                    </a:lnTo>
                    <a:lnTo>
                      <a:pt x="69" y="2495"/>
                    </a:lnTo>
                    <a:lnTo>
                      <a:pt x="141" y="2489"/>
                    </a:lnTo>
                    <a:lnTo>
                      <a:pt x="210" y="2483"/>
                    </a:lnTo>
                    <a:lnTo>
                      <a:pt x="282" y="2478"/>
                    </a:lnTo>
                    <a:lnTo>
                      <a:pt x="354" y="2472"/>
                    </a:lnTo>
                    <a:lnTo>
                      <a:pt x="426" y="2466"/>
                    </a:lnTo>
                    <a:lnTo>
                      <a:pt x="498" y="2460"/>
                    </a:lnTo>
                    <a:lnTo>
                      <a:pt x="571" y="2454"/>
                    </a:lnTo>
                    <a:lnTo>
                      <a:pt x="644" y="2449"/>
                    </a:lnTo>
                    <a:lnTo>
                      <a:pt x="715" y="2443"/>
                    </a:lnTo>
                    <a:lnTo>
                      <a:pt x="788" y="2437"/>
                    </a:lnTo>
                    <a:lnTo>
                      <a:pt x="860" y="2431"/>
                    </a:lnTo>
                    <a:lnTo>
                      <a:pt x="935" y="2427"/>
                    </a:lnTo>
                    <a:lnTo>
                      <a:pt x="1007" y="2421"/>
                    </a:lnTo>
                    <a:lnTo>
                      <a:pt x="1080" y="2415"/>
                    </a:lnTo>
                    <a:lnTo>
                      <a:pt x="1153" y="2409"/>
                    </a:lnTo>
                    <a:lnTo>
                      <a:pt x="1225" y="2403"/>
                    </a:lnTo>
                    <a:lnTo>
                      <a:pt x="1298" y="2399"/>
                    </a:lnTo>
                    <a:lnTo>
                      <a:pt x="1372" y="2393"/>
                    </a:lnTo>
                    <a:lnTo>
                      <a:pt x="1443" y="2389"/>
                    </a:lnTo>
                    <a:lnTo>
                      <a:pt x="1516" y="2383"/>
                    </a:lnTo>
                    <a:lnTo>
                      <a:pt x="1589" y="2379"/>
                    </a:lnTo>
                    <a:lnTo>
                      <a:pt x="1662" y="2374"/>
                    </a:lnTo>
                    <a:lnTo>
                      <a:pt x="1733" y="2370"/>
                    </a:lnTo>
                    <a:lnTo>
                      <a:pt x="1806" y="2366"/>
                    </a:lnTo>
                    <a:lnTo>
                      <a:pt x="1877" y="2361"/>
                    </a:lnTo>
                    <a:lnTo>
                      <a:pt x="1948" y="2357"/>
                    </a:lnTo>
                    <a:lnTo>
                      <a:pt x="2018" y="2354"/>
                    </a:lnTo>
                    <a:lnTo>
                      <a:pt x="2088" y="2350"/>
                    </a:lnTo>
                    <a:lnTo>
                      <a:pt x="2157" y="2347"/>
                    </a:lnTo>
                    <a:lnTo>
                      <a:pt x="2227" y="2344"/>
                    </a:lnTo>
                    <a:lnTo>
                      <a:pt x="2297" y="2341"/>
                    </a:lnTo>
                    <a:lnTo>
                      <a:pt x="2298" y="1731"/>
                    </a:lnTo>
                    <a:lnTo>
                      <a:pt x="2301" y="1150"/>
                    </a:lnTo>
                    <a:lnTo>
                      <a:pt x="2301" y="576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9" name="Freeform 6"/>
              <p:cNvSpPr>
                <a:spLocks/>
              </p:cNvSpPr>
              <p:nvPr/>
            </p:nvSpPr>
            <p:spPr bwMode="auto">
              <a:xfrm>
                <a:off x="4014" y="3081"/>
                <a:ext cx="4" cy="7"/>
              </a:xfrm>
              <a:custGeom>
                <a:avLst/>
                <a:gdLst>
                  <a:gd name="T0" fmla="*/ 10 w 12"/>
                  <a:gd name="T1" fmla="*/ 0 h 23"/>
                  <a:gd name="T2" fmla="*/ 6 w 12"/>
                  <a:gd name="T3" fmla="*/ 1 h 23"/>
                  <a:gd name="T4" fmla="*/ 3 w 12"/>
                  <a:gd name="T5" fmla="*/ 4 h 23"/>
                  <a:gd name="T6" fmla="*/ 0 w 12"/>
                  <a:gd name="T7" fmla="*/ 9 h 23"/>
                  <a:gd name="T8" fmla="*/ 0 w 12"/>
                  <a:gd name="T9" fmla="*/ 13 h 23"/>
                  <a:gd name="T10" fmla="*/ 1 w 12"/>
                  <a:gd name="T11" fmla="*/ 17 h 23"/>
                  <a:gd name="T12" fmla="*/ 4 w 12"/>
                  <a:gd name="T13" fmla="*/ 20 h 23"/>
                  <a:gd name="T14" fmla="*/ 7 w 12"/>
                  <a:gd name="T15" fmla="*/ 23 h 23"/>
                  <a:gd name="T16" fmla="*/ 12 w 12"/>
                  <a:gd name="T17" fmla="*/ 23 h 23"/>
                  <a:gd name="T18" fmla="*/ 10 w 12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7" y="23"/>
                    </a:lnTo>
                    <a:lnTo>
                      <a:pt x="12" y="2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0" name="Freeform 7"/>
              <p:cNvSpPr>
                <a:spLocks/>
              </p:cNvSpPr>
              <p:nvPr/>
            </p:nvSpPr>
            <p:spPr bwMode="auto">
              <a:xfrm>
                <a:off x="4017" y="3028"/>
                <a:ext cx="771" cy="60"/>
              </a:xfrm>
              <a:custGeom>
                <a:avLst/>
                <a:gdLst>
                  <a:gd name="T0" fmla="*/ 2298 w 2311"/>
                  <a:gd name="T1" fmla="*/ 0 h 182"/>
                  <a:gd name="T2" fmla="*/ 2159 w 2311"/>
                  <a:gd name="T3" fmla="*/ 6 h 182"/>
                  <a:gd name="T4" fmla="*/ 2020 w 2311"/>
                  <a:gd name="T5" fmla="*/ 13 h 182"/>
                  <a:gd name="T6" fmla="*/ 1877 w 2311"/>
                  <a:gd name="T7" fmla="*/ 21 h 182"/>
                  <a:gd name="T8" fmla="*/ 1735 w 2311"/>
                  <a:gd name="T9" fmla="*/ 29 h 182"/>
                  <a:gd name="T10" fmla="*/ 1591 w 2311"/>
                  <a:gd name="T11" fmla="*/ 38 h 182"/>
                  <a:gd name="T12" fmla="*/ 1445 w 2311"/>
                  <a:gd name="T13" fmla="*/ 47 h 182"/>
                  <a:gd name="T14" fmla="*/ 1300 w 2311"/>
                  <a:gd name="T15" fmla="*/ 58 h 182"/>
                  <a:gd name="T16" fmla="*/ 1155 w 2311"/>
                  <a:gd name="T17" fmla="*/ 69 h 182"/>
                  <a:gd name="T18" fmla="*/ 1008 w 2311"/>
                  <a:gd name="T19" fmla="*/ 80 h 182"/>
                  <a:gd name="T20" fmla="*/ 861 w 2311"/>
                  <a:gd name="T21" fmla="*/ 90 h 182"/>
                  <a:gd name="T22" fmla="*/ 716 w 2311"/>
                  <a:gd name="T23" fmla="*/ 102 h 182"/>
                  <a:gd name="T24" fmla="*/ 572 w 2311"/>
                  <a:gd name="T25" fmla="*/ 114 h 182"/>
                  <a:gd name="T26" fmla="*/ 426 w 2311"/>
                  <a:gd name="T27" fmla="*/ 125 h 182"/>
                  <a:gd name="T28" fmla="*/ 282 w 2311"/>
                  <a:gd name="T29" fmla="*/ 137 h 182"/>
                  <a:gd name="T30" fmla="*/ 141 w 2311"/>
                  <a:gd name="T31" fmla="*/ 149 h 182"/>
                  <a:gd name="T32" fmla="*/ 0 w 2311"/>
                  <a:gd name="T33" fmla="*/ 159 h 182"/>
                  <a:gd name="T34" fmla="*/ 71 w 2311"/>
                  <a:gd name="T35" fmla="*/ 176 h 182"/>
                  <a:gd name="T36" fmla="*/ 214 w 2311"/>
                  <a:gd name="T37" fmla="*/ 166 h 182"/>
                  <a:gd name="T38" fmla="*/ 358 w 2311"/>
                  <a:gd name="T39" fmla="*/ 154 h 182"/>
                  <a:gd name="T40" fmla="*/ 502 w 2311"/>
                  <a:gd name="T41" fmla="*/ 143 h 182"/>
                  <a:gd name="T42" fmla="*/ 646 w 2311"/>
                  <a:gd name="T43" fmla="*/ 131 h 182"/>
                  <a:gd name="T44" fmla="*/ 791 w 2311"/>
                  <a:gd name="T45" fmla="*/ 120 h 182"/>
                  <a:gd name="T46" fmla="*/ 937 w 2311"/>
                  <a:gd name="T47" fmla="*/ 108 h 182"/>
                  <a:gd name="T48" fmla="*/ 1082 w 2311"/>
                  <a:gd name="T49" fmla="*/ 98 h 182"/>
                  <a:gd name="T50" fmla="*/ 1229 w 2311"/>
                  <a:gd name="T51" fmla="*/ 86 h 182"/>
                  <a:gd name="T52" fmla="*/ 1374 w 2311"/>
                  <a:gd name="T53" fmla="*/ 76 h 182"/>
                  <a:gd name="T54" fmla="*/ 1520 w 2311"/>
                  <a:gd name="T55" fmla="*/ 66 h 182"/>
                  <a:gd name="T56" fmla="*/ 1664 w 2311"/>
                  <a:gd name="T57" fmla="*/ 56 h 182"/>
                  <a:gd name="T58" fmla="*/ 1808 w 2311"/>
                  <a:gd name="T59" fmla="*/ 47 h 182"/>
                  <a:gd name="T60" fmla="*/ 1950 w 2311"/>
                  <a:gd name="T61" fmla="*/ 40 h 182"/>
                  <a:gd name="T62" fmla="*/ 2091 w 2311"/>
                  <a:gd name="T63" fmla="*/ 32 h 182"/>
                  <a:gd name="T64" fmla="*/ 2231 w 2311"/>
                  <a:gd name="T65" fmla="*/ 26 h 182"/>
                  <a:gd name="T66" fmla="*/ 2311 w 2311"/>
                  <a:gd name="T67" fmla="*/ 1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1" h="182">
                    <a:moveTo>
                      <a:pt x="2286" y="12"/>
                    </a:moveTo>
                    <a:lnTo>
                      <a:pt x="2298" y="0"/>
                    </a:lnTo>
                    <a:lnTo>
                      <a:pt x="2229" y="3"/>
                    </a:lnTo>
                    <a:lnTo>
                      <a:pt x="2159" y="6"/>
                    </a:lnTo>
                    <a:lnTo>
                      <a:pt x="2090" y="9"/>
                    </a:lnTo>
                    <a:lnTo>
                      <a:pt x="2020" y="13"/>
                    </a:lnTo>
                    <a:lnTo>
                      <a:pt x="1949" y="16"/>
                    </a:lnTo>
                    <a:lnTo>
                      <a:pt x="1877" y="21"/>
                    </a:lnTo>
                    <a:lnTo>
                      <a:pt x="1806" y="25"/>
                    </a:lnTo>
                    <a:lnTo>
                      <a:pt x="1735" y="29"/>
                    </a:lnTo>
                    <a:lnTo>
                      <a:pt x="1662" y="32"/>
                    </a:lnTo>
                    <a:lnTo>
                      <a:pt x="1591" y="38"/>
                    </a:lnTo>
                    <a:lnTo>
                      <a:pt x="1518" y="42"/>
                    </a:lnTo>
                    <a:lnTo>
                      <a:pt x="1445" y="47"/>
                    </a:lnTo>
                    <a:lnTo>
                      <a:pt x="1373" y="53"/>
                    </a:lnTo>
                    <a:lnTo>
                      <a:pt x="1300" y="58"/>
                    </a:lnTo>
                    <a:lnTo>
                      <a:pt x="1227" y="63"/>
                    </a:lnTo>
                    <a:lnTo>
                      <a:pt x="1155" y="69"/>
                    </a:lnTo>
                    <a:lnTo>
                      <a:pt x="1082" y="74"/>
                    </a:lnTo>
                    <a:lnTo>
                      <a:pt x="1008" y="80"/>
                    </a:lnTo>
                    <a:lnTo>
                      <a:pt x="935" y="85"/>
                    </a:lnTo>
                    <a:lnTo>
                      <a:pt x="861" y="90"/>
                    </a:lnTo>
                    <a:lnTo>
                      <a:pt x="790" y="96"/>
                    </a:lnTo>
                    <a:lnTo>
                      <a:pt x="716" y="102"/>
                    </a:lnTo>
                    <a:lnTo>
                      <a:pt x="644" y="108"/>
                    </a:lnTo>
                    <a:lnTo>
                      <a:pt x="572" y="114"/>
                    </a:lnTo>
                    <a:lnTo>
                      <a:pt x="499" y="120"/>
                    </a:lnTo>
                    <a:lnTo>
                      <a:pt x="426" y="125"/>
                    </a:lnTo>
                    <a:lnTo>
                      <a:pt x="355" y="131"/>
                    </a:lnTo>
                    <a:lnTo>
                      <a:pt x="282" y="137"/>
                    </a:lnTo>
                    <a:lnTo>
                      <a:pt x="212" y="143"/>
                    </a:lnTo>
                    <a:lnTo>
                      <a:pt x="141" y="149"/>
                    </a:lnTo>
                    <a:lnTo>
                      <a:pt x="71" y="154"/>
                    </a:lnTo>
                    <a:lnTo>
                      <a:pt x="0" y="159"/>
                    </a:lnTo>
                    <a:lnTo>
                      <a:pt x="2" y="182"/>
                    </a:lnTo>
                    <a:lnTo>
                      <a:pt x="71" y="176"/>
                    </a:lnTo>
                    <a:lnTo>
                      <a:pt x="144" y="172"/>
                    </a:lnTo>
                    <a:lnTo>
                      <a:pt x="214" y="166"/>
                    </a:lnTo>
                    <a:lnTo>
                      <a:pt x="285" y="160"/>
                    </a:lnTo>
                    <a:lnTo>
                      <a:pt x="358" y="154"/>
                    </a:lnTo>
                    <a:lnTo>
                      <a:pt x="429" y="149"/>
                    </a:lnTo>
                    <a:lnTo>
                      <a:pt x="502" y="143"/>
                    </a:lnTo>
                    <a:lnTo>
                      <a:pt x="575" y="137"/>
                    </a:lnTo>
                    <a:lnTo>
                      <a:pt x="646" y="131"/>
                    </a:lnTo>
                    <a:lnTo>
                      <a:pt x="718" y="125"/>
                    </a:lnTo>
                    <a:lnTo>
                      <a:pt x="791" y="120"/>
                    </a:lnTo>
                    <a:lnTo>
                      <a:pt x="864" y="114"/>
                    </a:lnTo>
                    <a:lnTo>
                      <a:pt x="937" y="108"/>
                    </a:lnTo>
                    <a:lnTo>
                      <a:pt x="1009" y="102"/>
                    </a:lnTo>
                    <a:lnTo>
                      <a:pt x="1082" y="98"/>
                    </a:lnTo>
                    <a:lnTo>
                      <a:pt x="1155" y="92"/>
                    </a:lnTo>
                    <a:lnTo>
                      <a:pt x="1229" y="86"/>
                    </a:lnTo>
                    <a:lnTo>
                      <a:pt x="1302" y="82"/>
                    </a:lnTo>
                    <a:lnTo>
                      <a:pt x="1374" y="76"/>
                    </a:lnTo>
                    <a:lnTo>
                      <a:pt x="1447" y="70"/>
                    </a:lnTo>
                    <a:lnTo>
                      <a:pt x="1520" y="66"/>
                    </a:lnTo>
                    <a:lnTo>
                      <a:pt x="1592" y="61"/>
                    </a:lnTo>
                    <a:lnTo>
                      <a:pt x="1664" y="56"/>
                    </a:lnTo>
                    <a:lnTo>
                      <a:pt x="1735" y="53"/>
                    </a:lnTo>
                    <a:lnTo>
                      <a:pt x="1808" y="47"/>
                    </a:lnTo>
                    <a:lnTo>
                      <a:pt x="1879" y="44"/>
                    </a:lnTo>
                    <a:lnTo>
                      <a:pt x="1950" y="40"/>
                    </a:lnTo>
                    <a:lnTo>
                      <a:pt x="2020" y="35"/>
                    </a:lnTo>
                    <a:lnTo>
                      <a:pt x="2091" y="32"/>
                    </a:lnTo>
                    <a:lnTo>
                      <a:pt x="2161" y="29"/>
                    </a:lnTo>
                    <a:lnTo>
                      <a:pt x="2231" y="26"/>
                    </a:lnTo>
                    <a:lnTo>
                      <a:pt x="2299" y="24"/>
                    </a:lnTo>
                    <a:lnTo>
                      <a:pt x="2311" y="12"/>
                    </a:lnTo>
                    <a:lnTo>
                      <a:pt x="228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1" name="Freeform 8"/>
              <p:cNvSpPr>
                <a:spLocks/>
              </p:cNvSpPr>
              <p:nvPr/>
            </p:nvSpPr>
            <p:spPr bwMode="auto">
              <a:xfrm>
                <a:off x="4779" y="2251"/>
                <a:ext cx="10" cy="781"/>
              </a:xfrm>
              <a:custGeom>
                <a:avLst/>
                <a:gdLst>
                  <a:gd name="T0" fmla="*/ 1 w 30"/>
                  <a:gd name="T1" fmla="*/ 0 h 2341"/>
                  <a:gd name="T2" fmla="*/ 3 w 30"/>
                  <a:gd name="T3" fmla="*/ 73 h 2341"/>
                  <a:gd name="T4" fmla="*/ 3 w 30"/>
                  <a:gd name="T5" fmla="*/ 146 h 2341"/>
                  <a:gd name="T6" fmla="*/ 3 w 30"/>
                  <a:gd name="T7" fmla="*/ 219 h 2341"/>
                  <a:gd name="T8" fmla="*/ 4 w 30"/>
                  <a:gd name="T9" fmla="*/ 290 h 2341"/>
                  <a:gd name="T10" fmla="*/ 4 w 30"/>
                  <a:gd name="T11" fmla="*/ 363 h 2341"/>
                  <a:gd name="T12" fmla="*/ 6 w 30"/>
                  <a:gd name="T13" fmla="*/ 434 h 2341"/>
                  <a:gd name="T14" fmla="*/ 6 w 30"/>
                  <a:gd name="T15" fmla="*/ 505 h 2341"/>
                  <a:gd name="T16" fmla="*/ 6 w 30"/>
                  <a:gd name="T17" fmla="*/ 576 h 2341"/>
                  <a:gd name="T18" fmla="*/ 7 w 30"/>
                  <a:gd name="T19" fmla="*/ 649 h 2341"/>
                  <a:gd name="T20" fmla="*/ 7 w 30"/>
                  <a:gd name="T21" fmla="*/ 863 h 2341"/>
                  <a:gd name="T22" fmla="*/ 6 w 30"/>
                  <a:gd name="T23" fmla="*/ 934 h 2341"/>
                  <a:gd name="T24" fmla="*/ 6 w 30"/>
                  <a:gd name="T25" fmla="*/ 1077 h 2341"/>
                  <a:gd name="T26" fmla="*/ 6 w 30"/>
                  <a:gd name="T27" fmla="*/ 1148 h 2341"/>
                  <a:gd name="T28" fmla="*/ 6 w 30"/>
                  <a:gd name="T29" fmla="*/ 1221 h 2341"/>
                  <a:gd name="T30" fmla="*/ 4 w 30"/>
                  <a:gd name="T31" fmla="*/ 1294 h 2341"/>
                  <a:gd name="T32" fmla="*/ 4 w 30"/>
                  <a:gd name="T33" fmla="*/ 1365 h 2341"/>
                  <a:gd name="T34" fmla="*/ 4 w 30"/>
                  <a:gd name="T35" fmla="*/ 1438 h 2341"/>
                  <a:gd name="T36" fmla="*/ 3 w 30"/>
                  <a:gd name="T37" fmla="*/ 1510 h 2341"/>
                  <a:gd name="T38" fmla="*/ 3 w 30"/>
                  <a:gd name="T39" fmla="*/ 1584 h 2341"/>
                  <a:gd name="T40" fmla="*/ 3 w 30"/>
                  <a:gd name="T41" fmla="*/ 1657 h 2341"/>
                  <a:gd name="T42" fmla="*/ 3 w 30"/>
                  <a:gd name="T43" fmla="*/ 1731 h 2341"/>
                  <a:gd name="T44" fmla="*/ 1 w 30"/>
                  <a:gd name="T45" fmla="*/ 1806 h 2341"/>
                  <a:gd name="T46" fmla="*/ 1 w 30"/>
                  <a:gd name="T47" fmla="*/ 1880 h 2341"/>
                  <a:gd name="T48" fmla="*/ 1 w 30"/>
                  <a:gd name="T49" fmla="*/ 1955 h 2341"/>
                  <a:gd name="T50" fmla="*/ 1 w 30"/>
                  <a:gd name="T51" fmla="*/ 2108 h 2341"/>
                  <a:gd name="T52" fmla="*/ 0 w 30"/>
                  <a:gd name="T53" fmla="*/ 2185 h 2341"/>
                  <a:gd name="T54" fmla="*/ 0 w 30"/>
                  <a:gd name="T55" fmla="*/ 2341 h 2341"/>
                  <a:gd name="T56" fmla="*/ 25 w 30"/>
                  <a:gd name="T57" fmla="*/ 2341 h 2341"/>
                  <a:gd name="T58" fmla="*/ 25 w 30"/>
                  <a:gd name="T59" fmla="*/ 2185 h 2341"/>
                  <a:gd name="T60" fmla="*/ 25 w 30"/>
                  <a:gd name="T61" fmla="*/ 2108 h 2341"/>
                  <a:gd name="T62" fmla="*/ 25 w 30"/>
                  <a:gd name="T63" fmla="*/ 1955 h 2341"/>
                  <a:gd name="T64" fmla="*/ 26 w 30"/>
                  <a:gd name="T65" fmla="*/ 1880 h 2341"/>
                  <a:gd name="T66" fmla="*/ 26 w 30"/>
                  <a:gd name="T67" fmla="*/ 1806 h 2341"/>
                  <a:gd name="T68" fmla="*/ 26 w 30"/>
                  <a:gd name="T69" fmla="*/ 1731 h 2341"/>
                  <a:gd name="T70" fmla="*/ 28 w 30"/>
                  <a:gd name="T71" fmla="*/ 1657 h 2341"/>
                  <a:gd name="T72" fmla="*/ 28 w 30"/>
                  <a:gd name="T73" fmla="*/ 1584 h 2341"/>
                  <a:gd name="T74" fmla="*/ 28 w 30"/>
                  <a:gd name="T75" fmla="*/ 1510 h 2341"/>
                  <a:gd name="T76" fmla="*/ 28 w 30"/>
                  <a:gd name="T77" fmla="*/ 1438 h 2341"/>
                  <a:gd name="T78" fmla="*/ 28 w 30"/>
                  <a:gd name="T79" fmla="*/ 1365 h 2341"/>
                  <a:gd name="T80" fmla="*/ 29 w 30"/>
                  <a:gd name="T81" fmla="*/ 1294 h 2341"/>
                  <a:gd name="T82" fmla="*/ 29 w 30"/>
                  <a:gd name="T83" fmla="*/ 1221 h 2341"/>
                  <a:gd name="T84" fmla="*/ 29 w 30"/>
                  <a:gd name="T85" fmla="*/ 1148 h 2341"/>
                  <a:gd name="T86" fmla="*/ 30 w 30"/>
                  <a:gd name="T87" fmla="*/ 1077 h 2341"/>
                  <a:gd name="T88" fmla="*/ 30 w 30"/>
                  <a:gd name="T89" fmla="*/ 934 h 2341"/>
                  <a:gd name="T90" fmla="*/ 30 w 30"/>
                  <a:gd name="T91" fmla="*/ 863 h 2341"/>
                  <a:gd name="T92" fmla="*/ 30 w 30"/>
                  <a:gd name="T93" fmla="*/ 649 h 2341"/>
                  <a:gd name="T94" fmla="*/ 30 w 30"/>
                  <a:gd name="T95" fmla="*/ 576 h 2341"/>
                  <a:gd name="T96" fmla="*/ 30 w 30"/>
                  <a:gd name="T97" fmla="*/ 505 h 2341"/>
                  <a:gd name="T98" fmla="*/ 29 w 30"/>
                  <a:gd name="T99" fmla="*/ 434 h 2341"/>
                  <a:gd name="T100" fmla="*/ 29 w 30"/>
                  <a:gd name="T101" fmla="*/ 363 h 2341"/>
                  <a:gd name="T102" fmla="*/ 28 w 30"/>
                  <a:gd name="T103" fmla="*/ 290 h 2341"/>
                  <a:gd name="T104" fmla="*/ 28 w 30"/>
                  <a:gd name="T105" fmla="*/ 219 h 2341"/>
                  <a:gd name="T106" fmla="*/ 28 w 30"/>
                  <a:gd name="T107" fmla="*/ 146 h 2341"/>
                  <a:gd name="T108" fmla="*/ 25 w 30"/>
                  <a:gd name="T109" fmla="*/ 73 h 2341"/>
                  <a:gd name="T110" fmla="*/ 25 w 30"/>
                  <a:gd name="T111" fmla="*/ 0 h 2341"/>
                  <a:gd name="T112" fmla="*/ 1 w 30"/>
                  <a:gd name="T113" fmla="*/ 0 h 2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2341">
                    <a:moveTo>
                      <a:pt x="1" y="0"/>
                    </a:moveTo>
                    <a:lnTo>
                      <a:pt x="3" y="73"/>
                    </a:lnTo>
                    <a:lnTo>
                      <a:pt x="3" y="146"/>
                    </a:lnTo>
                    <a:lnTo>
                      <a:pt x="3" y="219"/>
                    </a:lnTo>
                    <a:lnTo>
                      <a:pt x="4" y="290"/>
                    </a:lnTo>
                    <a:lnTo>
                      <a:pt x="4" y="363"/>
                    </a:lnTo>
                    <a:lnTo>
                      <a:pt x="6" y="434"/>
                    </a:lnTo>
                    <a:lnTo>
                      <a:pt x="6" y="505"/>
                    </a:lnTo>
                    <a:lnTo>
                      <a:pt x="6" y="576"/>
                    </a:lnTo>
                    <a:lnTo>
                      <a:pt x="7" y="649"/>
                    </a:lnTo>
                    <a:lnTo>
                      <a:pt x="7" y="863"/>
                    </a:lnTo>
                    <a:lnTo>
                      <a:pt x="6" y="934"/>
                    </a:lnTo>
                    <a:lnTo>
                      <a:pt x="6" y="1077"/>
                    </a:lnTo>
                    <a:lnTo>
                      <a:pt x="6" y="1148"/>
                    </a:lnTo>
                    <a:lnTo>
                      <a:pt x="6" y="1221"/>
                    </a:lnTo>
                    <a:lnTo>
                      <a:pt x="4" y="1294"/>
                    </a:lnTo>
                    <a:lnTo>
                      <a:pt x="4" y="1365"/>
                    </a:lnTo>
                    <a:lnTo>
                      <a:pt x="4" y="1438"/>
                    </a:lnTo>
                    <a:lnTo>
                      <a:pt x="3" y="1510"/>
                    </a:lnTo>
                    <a:lnTo>
                      <a:pt x="3" y="1584"/>
                    </a:lnTo>
                    <a:lnTo>
                      <a:pt x="3" y="1657"/>
                    </a:lnTo>
                    <a:lnTo>
                      <a:pt x="3" y="1731"/>
                    </a:lnTo>
                    <a:lnTo>
                      <a:pt x="1" y="1806"/>
                    </a:lnTo>
                    <a:lnTo>
                      <a:pt x="1" y="1880"/>
                    </a:lnTo>
                    <a:lnTo>
                      <a:pt x="1" y="1955"/>
                    </a:lnTo>
                    <a:lnTo>
                      <a:pt x="1" y="2108"/>
                    </a:lnTo>
                    <a:lnTo>
                      <a:pt x="0" y="2185"/>
                    </a:lnTo>
                    <a:lnTo>
                      <a:pt x="0" y="2341"/>
                    </a:lnTo>
                    <a:lnTo>
                      <a:pt x="25" y="2341"/>
                    </a:lnTo>
                    <a:lnTo>
                      <a:pt x="25" y="2185"/>
                    </a:lnTo>
                    <a:lnTo>
                      <a:pt x="25" y="2108"/>
                    </a:lnTo>
                    <a:lnTo>
                      <a:pt x="25" y="1955"/>
                    </a:lnTo>
                    <a:lnTo>
                      <a:pt x="26" y="1880"/>
                    </a:lnTo>
                    <a:lnTo>
                      <a:pt x="26" y="1806"/>
                    </a:lnTo>
                    <a:lnTo>
                      <a:pt x="26" y="1731"/>
                    </a:lnTo>
                    <a:lnTo>
                      <a:pt x="28" y="1657"/>
                    </a:lnTo>
                    <a:lnTo>
                      <a:pt x="28" y="1584"/>
                    </a:lnTo>
                    <a:lnTo>
                      <a:pt x="28" y="1510"/>
                    </a:lnTo>
                    <a:lnTo>
                      <a:pt x="28" y="1438"/>
                    </a:lnTo>
                    <a:lnTo>
                      <a:pt x="28" y="1365"/>
                    </a:lnTo>
                    <a:lnTo>
                      <a:pt x="29" y="1294"/>
                    </a:lnTo>
                    <a:lnTo>
                      <a:pt x="29" y="1221"/>
                    </a:lnTo>
                    <a:lnTo>
                      <a:pt x="29" y="1148"/>
                    </a:lnTo>
                    <a:lnTo>
                      <a:pt x="30" y="1077"/>
                    </a:lnTo>
                    <a:lnTo>
                      <a:pt x="30" y="934"/>
                    </a:lnTo>
                    <a:lnTo>
                      <a:pt x="30" y="863"/>
                    </a:lnTo>
                    <a:lnTo>
                      <a:pt x="30" y="649"/>
                    </a:lnTo>
                    <a:lnTo>
                      <a:pt x="30" y="576"/>
                    </a:lnTo>
                    <a:lnTo>
                      <a:pt x="30" y="505"/>
                    </a:lnTo>
                    <a:lnTo>
                      <a:pt x="29" y="434"/>
                    </a:lnTo>
                    <a:lnTo>
                      <a:pt x="29" y="363"/>
                    </a:lnTo>
                    <a:lnTo>
                      <a:pt x="28" y="290"/>
                    </a:lnTo>
                    <a:lnTo>
                      <a:pt x="28" y="219"/>
                    </a:lnTo>
                    <a:lnTo>
                      <a:pt x="28" y="146"/>
                    </a:lnTo>
                    <a:lnTo>
                      <a:pt x="25" y="73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2" name="Freeform 9"/>
              <p:cNvSpPr>
                <a:spLocks/>
              </p:cNvSpPr>
              <p:nvPr/>
            </p:nvSpPr>
            <p:spPr bwMode="auto">
              <a:xfrm>
                <a:off x="4780" y="3028"/>
                <a:ext cx="8" cy="4"/>
              </a:xfrm>
              <a:custGeom>
                <a:avLst/>
                <a:gdLst>
                  <a:gd name="T0" fmla="*/ 24 w 24"/>
                  <a:gd name="T1" fmla="*/ 12 h 12"/>
                  <a:gd name="T2" fmla="*/ 22 w 24"/>
                  <a:gd name="T3" fmla="*/ 6 h 12"/>
                  <a:gd name="T4" fmla="*/ 19 w 24"/>
                  <a:gd name="T5" fmla="*/ 3 h 12"/>
                  <a:gd name="T6" fmla="*/ 16 w 24"/>
                  <a:gd name="T7" fmla="*/ 0 h 12"/>
                  <a:gd name="T8" fmla="*/ 12 w 24"/>
                  <a:gd name="T9" fmla="*/ 0 h 12"/>
                  <a:gd name="T10" fmla="*/ 8 w 24"/>
                  <a:gd name="T11" fmla="*/ 0 h 12"/>
                  <a:gd name="T12" fmla="*/ 3 w 24"/>
                  <a:gd name="T13" fmla="*/ 3 h 12"/>
                  <a:gd name="T14" fmla="*/ 2 w 24"/>
                  <a:gd name="T15" fmla="*/ 6 h 12"/>
                  <a:gd name="T16" fmla="*/ 0 w 24"/>
                  <a:gd name="T17" fmla="*/ 12 h 12"/>
                  <a:gd name="T18" fmla="*/ 24 w 2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22" y="6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3" name="Freeform 10"/>
              <p:cNvSpPr>
                <a:spLocks/>
              </p:cNvSpPr>
              <p:nvPr/>
            </p:nvSpPr>
            <p:spPr bwMode="auto">
              <a:xfrm>
                <a:off x="4159" y="3404"/>
                <a:ext cx="4" cy="7"/>
              </a:xfrm>
              <a:custGeom>
                <a:avLst/>
                <a:gdLst>
                  <a:gd name="T0" fmla="*/ 10 w 11"/>
                  <a:gd name="T1" fmla="*/ 0 h 22"/>
                  <a:gd name="T2" fmla="*/ 6 w 11"/>
                  <a:gd name="T3" fmla="*/ 0 h 22"/>
                  <a:gd name="T4" fmla="*/ 3 w 11"/>
                  <a:gd name="T5" fmla="*/ 3 h 22"/>
                  <a:gd name="T6" fmla="*/ 1 w 11"/>
                  <a:gd name="T7" fmla="*/ 7 h 22"/>
                  <a:gd name="T8" fmla="*/ 0 w 11"/>
                  <a:gd name="T9" fmla="*/ 12 h 22"/>
                  <a:gd name="T10" fmla="*/ 1 w 11"/>
                  <a:gd name="T11" fmla="*/ 16 h 22"/>
                  <a:gd name="T12" fmla="*/ 4 w 11"/>
                  <a:gd name="T13" fmla="*/ 19 h 22"/>
                  <a:gd name="T14" fmla="*/ 7 w 11"/>
                  <a:gd name="T15" fmla="*/ 22 h 22"/>
                  <a:gd name="T16" fmla="*/ 11 w 11"/>
                  <a:gd name="T17" fmla="*/ 22 h 22"/>
                  <a:gd name="T18" fmla="*/ 10 w 11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4" name="Freeform 11"/>
              <p:cNvSpPr>
                <a:spLocks/>
              </p:cNvSpPr>
              <p:nvPr/>
            </p:nvSpPr>
            <p:spPr bwMode="auto">
              <a:xfrm>
                <a:off x="4162" y="3388"/>
                <a:ext cx="1052" cy="23"/>
              </a:xfrm>
              <a:custGeom>
                <a:avLst/>
                <a:gdLst>
                  <a:gd name="T0" fmla="*/ 3061 w 3155"/>
                  <a:gd name="T1" fmla="*/ 41 h 69"/>
                  <a:gd name="T2" fmla="*/ 2872 w 3155"/>
                  <a:gd name="T3" fmla="*/ 30 h 69"/>
                  <a:gd name="T4" fmla="*/ 2680 w 3155"/>
                  <a:gd name="T5" fmla="*/ 21 h 69"/>
                  <a:gd name="T6" fmla="*/ 2488 w 3155"/>
                  <a:gd name="T7" fmla="*/ 14 h 69"/>
                  <a:gd name="T8" fmla="*/ 2294 w 3155"/>
                  <a:gd name="T9" fmla="*/ 8 h 69"/>
                  <a:gd name="T10" fmla="*/ 2100 w 3155"/>
                  <a:gd name="T11" fmla="*/ 3 h 69"/>
                  <a:gd name="T12" fmla="*/ 1903 w 3155"/>
                  <a:gd name="T13" fmla="*/ 2 h 69"/>
                  <a:gd name="T14" fmla="*/ 1707 w 3155"/>
                  <a:gd name="T15" fmla="*/ 0 h 69"/>
                  <a:gd name="T16" fmla="*/ 1509 w 3155"/>
                  <a:gd name="T17" fmla="*/ 0 h 69"/>
                  <a:gd name="T18" fmla="*/ 1311 w 3155"/>
                  <a:gd name="T19" fmla="*/ 3 h 69"/>
                  <a:gd name="T20" fmla="*/ 1112 w 3155"/>
                  <a:gd name="T21" fmla="*/ 6 h 69"/>
                  <a:gd name="T22" fmla="*/ 912 w 3155"/>
                  <a:gd name="T23" fmla="*/ 11 h 69"/>
                  <a:gd name="T24" fmla="*/ 710 w 3155"/>
                  <a:gd name="T25" fmla="*/ 16 h 69"/>
                  <a:gd name="T26" fmla="*/ 509 w 3155"/>
                  <a:gd name="T27" fmla="*/ 24 h 69"/>
                  <a:gd name="T28" fmla="*/ 307 w 3155"/>
                  <a:gd name="T29" fmla="*/ 32 h 69"/>
                  <a:gd name="T30" fmla="*/ 103 w 3155"/>
                  <a:gd name="T31" fmla="*/ 41 h 69"/>
                  <a:gd name="T32" fmla="*/ 1 w 3155"/>
                  <a:gd name="T33" fmla="*/ 69 h 69"/>
                  <a:gd name="T34" fmla="*/ 205 w 3155"/>
                  <a:gd name="T35" fmla="*/ 60 h 69"/>
                  <a:gd name="T36" fmla="*/ 409 w 3155"/>
                  <a:gd name="T37" fmla="*/ 51 h 69"/>
                  <a:gd name="T38" fmla="*/ 611 w 3155"/>
                  <a:gd name="T39" fmla="*/ 44 h 69"/>
                  <a:gd name="T40" fmla="*/ 813 w 3155"/>
                  <a:gd name="T41" fmla="*/ 37 h 69"/>
                  <a:gd name="T42" fmla="*/ 1012 w 3155"/>
                  <a:gd name="T43" fmla="*/ 31 h 69"/>
                  <a:gd name="T44" fmla="*/ 1211 w 3155"/>
                  <a:gd name="T45" fmla="*/ 27 h 69"/>
                  <a:gd name="T46" fmla="*/ 1410 w 3155"/>
                  <a:gd name="T47" fmla="*/ 24 h 69"/>
                  <a:gd name="T48" fmla="*/ 1608 w 3155"/>
                  <a:gd name="T49" fmla="*/ 22 h 69"/>
                  <a:gd name="T50" fmla="*/ 1806 w 3155"/>
                  <a:gd name="T51" fmla="*/ 24 h 69"/>
                  <a:gd name="T52" fmla="*/ 2002 w 3155"/>
                  <a:gd name="T53" fmla="*/ 24 h 69"/>
                  <a:gd name="T54" fmla="*/ 2197 w 3155"/>
                  <a:gd name="T55" fmla="*/ 28 h 69"/>
                  <a:gd name="T56" fmla="*/ 2389 w 3155"/>
                  <a:gd name="T57" fmla="*/ 34 h 69"/>
                  <a:gd name="T58" fmla="*/ 2582 w 3155"/>
                  <a:gd name="T59" fmla="*/ 40 h 69"/>
                  <a:gd name="T60" fmla="*/ 2774 w 3155"/>
                  <a:gd name="T61" fmla="*/ 47 h 69"/>
                  <a:gd name="T62" fmla="*/ 2965 w 3155"/>
                  <a:gd name="T63" fmla="*/ 57 h 69"/>
                  <a:gd name="T64" fmla="*/ 3154 w 3155"/>
                  <a:gd name="T6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5" h="69">
                    <a:moveTo>
                      <a:pt x="3155" y="47"/>
                    </a:moveTo>
                    <a:lnTo>
                      <a:pt x="3061" y="41"/>
                    </a:lnTo>
                    <a:lnTo>
                      <a:pt x="2966" y="35"/>
                    </a:lnTo>
                    <a:lnTo>
                      <a:pt x="2872" y="30"/>
                    </a:lnTo>
                    <a:lnTo>
                      <a:pt x="2776" y="24"/>
                    </a:lnTo>
                    <a:lnTo>
                      <a:pt x="2680" y="21"/>
                    </a:lnTo>
                    <a:lnTo>
                      <a:pt x="2584" y="16"/>
                    </a:lnTo>
                    <a:lnTo>
                      <a:pt x="2488" y="14"/>
                    </a:lnTo>
                    <a:lnTo>
                      <a:pt x="2390" y="11"/>
                    </a:lnTo>
                    <a:lnTo>
                      <a:pt x="2294" y="8"/>
                    </a:lnTo>
                    <a:lnTo>
                      <a:pt x="2197" y="6"/>
                    </a:lnTo>
                    <a:lnTo>
                      <a:pt x="2100" y="3"/>
                    </a:lnTo>
                    <a:lnTo>
                      <a:pt x="2002" y="2"/>
                    </a:lnTo>
                    <a:lnTo>
                      <a:pt x="1903" y="2"/>
                    </a:lnTo>
                    <a:lnTo>
                      <a:pt x="1806" y="0"/>
                    </a:lnTo>
                    <a:lnTo>
                      <a:pt x="1707" y="0"/>
                    </a:lnTo>
                    <a:lnTo>
                      <a:pt x="1608" y="0"/>
                    </a:lnTo>
                    <a:lnTo>
                      <a:pt x="1509" y="0"/>
                    </a:lnTo>
                    <a:lnTo>
                      <a:pt x="1410" y="2"/>
                    </a:lnTo>
                    <a:lnTo>
                      <a:pt x="1311" y="3"/>
                    </a:lnTo>
                    <a:lnTo>
                      <a:pt x="1211" y="5"/>
                    </a:lnTo>
                    <a:lnTo>
                      <a:pt x="1112" y="6"/>
                    </a:lnTo>
                    <a:lnTo>
                      <a:pt x="1012" y="8"/>
                    </a:lnTo>
                    <a:lnTo>
                      <a:pt x="912" y="11"/>
                    </a:lnTo>
                    <a:lnTo>
                      <a:pt x="811" y="14"/>
                    </a:lnTo>
                    <a:lnTo>
                      <a:pt x="710" y="16"/>
                    </a:lnTo>
                    <a:lnTo>
                      <a:pt x="609" y="21"/>
                    </a:lnTo>
                    <a:lnTo>
                      <a:pt x="509" y="24"/>
                    </a:lnTo>
                    <a:lnTo>
                      <a:pt x="407" y="28"/>
                    </a:lnTo>
                    <a:lnTo>
                      <a:pt x="307" y="32"/>
                    </a:lnTo>
                    <a:lnTo>
                      <a:pt x="204" y="37"/>
                    </a:lnTo>
                    <a:lnTo>
                      <a:pt x="103" y="41"/>
                    </a:lnTo>
                    <a:lnTo>
                      <a:pt x="0" y="47"/>
                    </a:lnTo>
                    <a:lnTo>
                      <a:pt x="1" y="69"/>
                    </a:lnTo>
                    <a:lnTo>
                      <a:pt x="103" y="64"/>
                    </a:lnTo>
                    <a:lnTo>
                      <a:pt x="205" y="60"/>
                    </a:lnTo>
                    <a:lnTo>
                      <a:pt x="307" y="54"/>
                    </a:lnTo>
                    <a:lnTo>
                      <a:pt x="409" y="51"/>
                    </a:lnTo>
                    <a:lnTo>
                      <a:pt x="509" y="47"/>
                    </a:lnTo>
                    <a:lnTo>
                      <a:pt x="611" y="44"/>
                    </a:lnTo>
                    <a:lnTo>
                      <a:pt x="711" y="40"/>
                    </a:lnTo>
                    <a:lnTo>
                      <a:pt x="813" y="37"/>
                    </a:lnTo>
                    <a:lnTo>
                      <a:pt x="912" y="34"/>
                    </a:lnTo>
                    <a:lnTo>
                      <a:pt x="1012" y="31"/>
                    </a:lnTo>
                    <a:lnTo>
                      <a:pt x="1112" y="30"/>
                    </a:lnTo>
                    <a:lnTo>
                      <a:pt x="1211" y="27"/>
                    </a:lnTo>
                    <a:lnTo>
                      <a:pt x="1311" y="27"/>
                    </a:lnTo>
                    <a:lnTo>
                      <a:pt x="1410" y="24"/>
                    </a:lnTo>
                    <a:lnTo>
                      <a:pt x="1509" y="24"/>
                    </a:lnTo>
                    <a:lnTo>
                      <a:pt x="1608" y="22"/>
                    </a:lnTo>
                    <a:lnTo>
                      <a:pt x="1707" y="22"/>
                    </a:lnTo>
                    <a:lnTo>
                      <a:pt x="1806" y="24"/>
                    </a:lnTo>
                    <a:lnTo>
                      <a:pt x="1903" y="24"/>
                    </a:lnTo>
                    <a:lnTo>
                      <a:pt x="2002" y="24"/>
                    </a:lnTo>
                    <a:lnTo>
                      <a:pt x="2100" y="27"/>
                    </a:lnTo>
                    <a:lnTo>
                      <a:pt x="2197" y="28"/>
                    </a:lnTo>
                    <a:lnTo>
                      <a:pt x="2294" y="30"/>
                    </a:lnTo>
                    <a:lnTo>
                      <a:pt x="2389" y="34"/>
                    </a:lnTo>
                    <a:lnTo>
                      <a:pt x="2486" y="37"/>
                    </a:lnTo>
                    <a:lnTo>
                      <a:pt x="2582" y="40"/>
                    </a:lnTo>
                    <a:lnTo>
                      <a:pt x="2678" y="44"/>
                    </a:lnTo>
                    <a:lnTo>
                      <a:pt x="2774" y="47"/>
                    </a:lnTo>
                    <a:lnTo>
                      <a:pt x="2870" y="53"/>
                    </a:lnTo>
                    <a:lnTo>
                      <a:pt x="2965" y="57"/>
                    </a:lnTo>
                    <a:lnTo>
                      <a:pt x="3059" y="63"/>
                    </a:lnTo>
                    <a:lnTo>
                      <a:pt x="3154" y="69"/>
                    </a:lnTo>
                    <a:lnTo>
                      <a:pt x="3155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5" name="Freeform 12"/>
              <p:cNvSpPr>
                <a:spLocks/>
              </p:cNvSpPr>
              <p:nvPr/>
            </p:nvSpPr>
            <p:spPr bwMode="auto">
              <a:xfrm>
                <a:off x="4162" y="3404"/>
                <a:ext cx="5" cy="7"/>
              </a:xfrm>
              <a:custGeom>
                <a:avLst/>
                <a:gdLst>
                  <a:gd name="T0" fmla="*/ 0 w 13"/>
                  <a:gd name="T1" fmla="*/ 22 h 22"/>
                  <a:gd name="T2" fmla="*/ 6 w 13"/>
                  <a:gd name="T3" fmla="*/ 22 h 22"/>
                  <a:gd name="T4" fmla="*/ 9 w 13"/>
                  <a:gd name="T5" fmla="*/ 19 h 22"/>
                  <a:gd name="T6" fmla="*/ 12 w 13"/>
                  <a:gd name="T7" fmla="*/ 16 h 22"/>
                  <a:gd name="T8" fmla="*/ 13 w 13"/>
                  <a:gd name="T9" fmla="*/ 12 h 22"/>
                  <a:gd name="T10" fmla="*/ 13 w 13"/>
                  <a:gd name="T11" fmla="*/ 7 h 22"/>
                  <a:gd name="T12" fmla="*/ 10 w 13"/>
                  <a:gd name="T13" fmla="*/ 3 h 22"/>
                  <a:gd name="T14" fmla="*/ 7 w 13"/>
                  <a:gd name="T15" fmla="*/ 0 h 22"/>
                  <a:gd name="T16" fmla="*/ 1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3" y="12"/>
                    </a:lnTo>
                    <a:lnTo>
                      <a:pt x="13" y="7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6" name="Freeform 13"/>
              <p:cNvSpPr>
                <a:spLocks/>
              </p:cNvSpPr>
              <p:nvPr/>
            </p:nvSpPr>
            <p:spPr bwMode="auto">
              <a:xfrm>
                <a:off x="4451" y="2406"/>
                <a:ext cx="314" cy="429"/>
              </a:xfrm>
              <a:custGeom>
                <a:avLst/>
                <a:gdLst>
                  <a:gd name="T0" fmla="*/ 29 w 942"/>
                  <a:gd name="T1" fmla="*/ 64 h 1286"/>
                  <a:gd name="T2" fmla="*/ 89 w 942"/>
                  <a:gd name="T3" fmla="*/ 139 h 1286"/>
                  <a:gd name="T4" fmla="*/ 145 w 942"/>
                  <a:gd name="T5" fmla="*/ 214 h 1286"/>
                  <a:gd name="T6" fmla="*/ 204 w 942"/>
                  <a:gd name="T7" fmla="*/ 290 h 1286"/>
                  <a:gd name="T8" fmla="*/ 260 w 942"/>
                  <a:gd name="T9" fmla="*/ 367 h 1286"/>
                  <a:gd name="T10" fmla="*/ 317 w 942"/>
                  <a:gd name="T11" fmla="*/ 444 h 1286"/>
                  <a:gd name="T12" fmla="*/ 372 w 942"/>
                  <a:gd name="T13" fmla="*/ 523 h 1286"/>
                  <a:gd name="T14" fmla="*/ 428 w 942"/>
                  <a:gd name="T15" fmla="*/ 601 h 1286"/>
                  <a:gd name="T16" fmla="*/ 481 w 942"/>
                  <a:gd name="T17" fmla="*/ 681 h 1286"/>
                  <a:gd name="T18" fmla="*/ 537 w 942"/>
                  <a:gd name="T19" fmla="*/ 760 h 1286"/>
                  <a:gd name="T20" fmla="*/ 590 w 942"/>
                  <a:gd name="T21" fmla="*/ 841 h 1286"/>
                  <a:gd name="T22" fmla="*/ 644 w 942"/>
                  <a:gd name="T23" fmla="*/ 921 h 1286"/>
                  <a:gd name="T24" fmla="*/ 698 w 942"/>
                  <a:gd name="T25" fmla="*/ 1001 h 1286"/>
                  <a:gd name="T26" fmla="*/ 750 w 942"/>
                  <a:gd name="T27" fmla="*/ 1083 h 1286"/>
                  <a:gd name="T28" fmla="*/ 804 w 942"/>
                  <a:gd name="T29" fmla="*/ 1164 h 1286"/>
                  <a:gd name="T30" fmla="*/ 858 w 942"/>
                  <a:gd name="T31" fmla="*/ 1246 h 1286"/>
                  <a:gd name="T32" fmla="*/ 891 w 942"/>
                  <a:gd name="T33" fmla="*/ 1282 h 1286"/>
                  <a:gd name="T34" fmla="*/ 906 w 942"/>
                  <a:gd name="T35" fmla="*/ 1270 h 1286"/>
                  <a:gd name="T36" fmla="*/ 920 w 942"/>
                  <a:gd name="T37" fmla="*/ 1259 h 1286"/>
                  <a:gd name="T38" fmla="*/ 935 w 942"/>
                  <a:gd name="T39" fmla="*/ 1248 h 1286"/>
                  <a:gd name="T40" fmla="*/ 918 w 942"/>
                  <a:gd name="T41" fmla="*/ 1202 h 1286"/>
                  <a:gd name="T42" fmla="*/ 867 w 942"/>
                  <a:gd name="T43" fmla="*/ 1122 h 1286"/>
                  <a:gd name="T44" fmla="*/ 816 w 942"/>
                  <a:gd name="T45" fmla="*/ 1042 h 1286"/>
                  <a:gd name="T46" fmla="*/ 763 w 942"/>
                  <a:gd name="T47" fmla="*/ 962 h 1286"/>
                  <a:gd name="T48" fmla="*/ 710 w 942"/>
                  <a:gd name="T49" fmla="*/ 882 h 1286"/>
                  <a:gd name="T50" fmla="*/ 654 w 942"/>
                  <a:gd name="T51" fmla="*/ 802 h 1286"/>
                  <a:gd name="T52" fmla="*/ 599 w 942"/>
                  <a:gd name="T53" fmla="*/ 722 h 1286"/>
                  <a:gd name="T54" fmla="*/ 542 w 942"/>
                  <a:gd name="T55" fmla="*/ 643 h 1286"/>
                  <a:gd name="T56" fmla="*/ 484 w 942"/>
                  <a:gd name="T57" fmla="*/ 565 h 1286"/>
                  <a:gd name="T58" fmla="*/ 426 w 942"/>
                  <a:gd name="T59" fmla="*/ 488 h 1286"/>
                  <a:gd name="T60" fmla="*/ 368 w 942"/>
                  <a:gd name="T61" fmla="*/ 411 h 1286"/>
                  <a:gd name="T62" fmla="*/ 308 w 942"/>
                  <a:gd name="T63" fmla="*/ 334 h 1286"/>
                  <a:gd name="T64" fmla="*/ 249 w 942"/>
                  <a:gd name="T65" fmla="*/ 258 h 1286"/>
                  <a:gd name="T66" fmla="*/ 188 w 942"/>
                  <a:gd name="T67" fmla="*/ 182 h 1286"/>
                  <a:gd name="T68" fmla="*/ 128 w 942"/>
                  <a:gd name="T69" fmla="*/ 110 h 1286"/>
                  <a:gd name="T70" fmla="*/ 67 w 942"/>
                  <a:gd name="T71" fmla="*/ 35 h 1286"/>
                  <a:gd name="T72" fmla="*/ 32 w 942"/>
                  <a:gd name="T73" fmla="*/ 3 h 1286"/>
                  <a:gd name="T74" fmla="*/ 22 w 942"/>
                  <a:gd name="T75" fmla="*/ 9 h 1286"/>
                  <a:gd name="T76" fmla="*/ 13 w 942"/>
                  <a:gd name="T77" fmla="*/ 16 h 1286"/>
                  <a:gd name="T78" fmla="*/ 4 w 942"/>
                  <a:gd name="T79" fmla="*/ 24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2" h="1286">
                    <a:moveTo>
                      <a:pt x="0" y="27"/>
                    </a:moveTo>
                    <a:lnTo>
                      <a:pt x="29" y="64"/>
                    </a:lnTo>
                    <a:lnTo>
                      <a:pt x="60" y="101"/>
                    </a:lnTo>
                    <a:lnTo>
                      <a:pt x="89" y="139"/>
                    </a:lnTo>
                    <a:lnTo>
                      <a:pt x="116" y="176"/>
                    </a:lnTo>
                    <a:lnTo>
                      <a:pt x="145" y="214"/>
                    </a:lnTo>
                    <a:lnTo>
                      <a:pt x="175" y="252"/>
                    </a:lnTo>
                    <a:lnTo>
                      <a:pt x="204" y="290"/>
                    </a:lnTo>
                    <a:lnTo>
                      <a:pt x="233" y="328"/>
                    </a:lnTo>
                    <a:lnTo>
                      <a:pt x="260" y="367"/>
                    </a:lnTo>
                    <a:lnTo>
                      <a:pt x="289" y="405"/>
                    </a:lnTo>
                    <a:lnTo>
                      <a:pt x="317" y="444"/>
                    </a:lnTo>
                    <a:lnTo>
                      <a:pt x="345" y="483"/>
                    </a:lnTo>
                    <a:lnTo>
                      <a:pt x="372" y="523"/>
                    </a:lnTo>
                    <a:lnTo>
                      <a:pt x="400" y="562"/>
                    </a:lnTo>
                    <a:lnTo>
                      <a:pt x="428" y="601"/>
                    </a:lnTo>
                    <a:lnTo>
                      <a:pt x="455" y="640"/>
                    </a:lnTo>
                    <a:lnTo>
                      <a:pt x="481" y="681"/>
                    </a:lnTo>
                    <a:lnTo>
                      <a:pt x="509" y="720"/>
                    </a:lnTo>
                    <a:lnTo>
                      <a:pt x="537" y="760"/>
                    </a:lnTo>
                    <a:lnTo>
                      <a:pt x="564" y="800"/>
                    </a:lnTo>
                    <a:lnTo>
                      <a:pt x="590" y="841"/>
                    </a:lnTo>
                    <a:lnTo>
                      <a:pt x="618" y="880"/>
                    </a:lnTo>
                    <a:lnTo>
                      <a:pt x="644" y="921"/>
                    </a:lnTo>
                    <a:lnTo>
                      <a:pt x="670" y="960"/>
                    </a:lnTo>
                    <a:lnTo>
                      <a:pt x="698" y="1001"/>
                    </a:lnTo>
                    <a:lnTo>
                      <a:pt x="724" y="1042"/>
                    </a:lnTo>
                    <a:lnTo>
                      <a:pt x="750" y="1083"/>
                    </a:lnTo>
                    <a:lnTo>
                      <a:pt x="778" y="1123"/>
                    </a:lnTo>
                    <a:lnTo>
                      <a:pt x="804" y="1164"/>
                    </a:lnTo>
                    <a:lnTo>
                      <a:pt x="830" y="1205"/>
                    </a:lnTo>
                    <a:lnTo>
                      <a:pt x="858" y="1246"/>
                    </a:lnTo>
                    <a:lnTo>
                      <a:pt x="884" y="1286"/>
                    </a:lnTo>
                    <a:lnTo>
                      <a:pt x="891" y="1282"/>
                    </a:lnTo>
                    <a:lnTo>
                      <a:pt x="899" y="1276"/>
                    </a:lnTo>
                    <a:lnTo>
                      <a:pt x="906" y="1270"/>
                    </a:lnTo>
                    <a:lnTo>
                      <a:pt x="913" y="1264"/>
                    </a:lnTo>
                    <a:lnTo>
                      <a:pt x="920" y="1259"/>
                    </a:lnTo>
                    <a:lnTo>
                      <a:pt x="928" y="1254"/>
                    </a:lnTo>
                    <a:lnTo>
                      <a:pt x="935" y="1248"/>
                    </a:lnTo>
                    <a:lnTo>
                      <a:pt x="942" y="1243"/>
                    </a:lnTo>
                    <a:lnTo>
                      <a:pt x="918" y="1202"/>
                    </a:lnTo>
                    <a:lnTo>
                      <a:pt x="893" y="1163"/>
                    </a:lnTo>
                    <a:lnTo>
                      <a:pt x="867" y="1122"/>
                    </a:lnTo>
                    <a:lnTo>
                      <a:pt x="841" y="1083"/>
                    </a:lnTo>
                    <a:lnTo>
                      <a:pt x="816" y="1042"/>
                    </a:lnTo>
                    <a:lnTo>
                      <a:pt x="790" y="1001"/>
                    </a:lnTo>
                    <a:lnTo>
                      <a:pt x="763" y="962"/>
                    </a:lnTo>
                    <a:lnTo>
                      <a:pt x="736" y="921"/>
                    </a:lnTo>
                    <a:lnTo>
                      <a:pt x="710" y="882"/>
                    </a:lnTo>
                    <a:lnTo>
                      <a:pt x="682" y="841"/>
                    </a:lnTo>
                    <a:lnTo>
                      <a:pt x="654" y="802"/>
                    </a:lnTo>
                    <a:lnTo>
                      <a:pt x="627" y="761"/>
                    </a:lnTo>
                    <a:lnTo>
                      <a:pt x="599" y="722"/>
                    </a:lnTo>
                    <a:lnTo>
                      <a:pt x="570" y="683"/>
                    </a:lnTo>
                    <a:lnTo>
                      <a:pt x="542" y="643"/>
                    </a:lnTo>
                    <a:lnTo>
                      <a:pt x="513" y="604"/>
                    </a:lnTo>
                    <a:lnTo>
                      <a:pt x="484" y="565"/>
                    </a:lnTo>
                    <a:lnTo>
                      <a:pt x="455" y="526"/>
                    </a:lnTo>
                    <a:lnTo>
                      <a:pt x="426" y="488"/>
                    </a:lnTo>
                    <a:lnTo>
                      <a:pt x="397" y="448"/>
                    </a:lnTo>
                    <a:lnTo>
                      <a:pt x="368" y="411"/>
                    </a:lnTo>
                    <a:lnTo>
                      <a:pt x="339" y="371"/>
                    </a:lnTo>
                    <a:lnTo>
                      <a:pt x="308" y="334"/>
                    </a:lnTo>
                    <a:lnTo>
                      <a:pt x="278" y="296"/>
                    </a:lnTo>
                    <a:lnTo>
                      <a:pt x="249" y="258"/>
                    </a:lnTo>
                    <a:lnTo>
                      <a:pt x="218" y="220"/>
                    </a:lnTo>
                    <a:lnTo>
                      <a:pt x="188" y="182"/>
                    </a:lnTo>
                    <a:lnTo>
                      <a:pt x="159" y="146"/>
                    </a:lnTo>
                    <a:lnTo>
                      <a:pt x="128" y="110"/>
                    </a:lnTo>
                    <a:lnTo>
                      <a:pt x="98" y="72"/>
                    </a:lnTo>
                    <a:lnTo>
                      <a:pt x="67" y="35"/>
                    </a:lnTo>
                    <a:lnTo>
                      <a:pt x="36" y="0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9" y="21"/>
                    </a:lnTo>
                    <a:lnTo>
                      <a:pt x="4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7" name="Freeform 14"/>
              <p:cNvSpPr>
                <a:spLocks/>
              </p:cNvSpPr>
              <p:nvPr/>
            </p:nvSpPr>
            <p:spPr bwMode="auto">
              <a:xfrm>
                <a:off x="4448" y="2412"/>
                <a:ext cx="301" cy="426"/>
              </a:xfrm>
              <a:custGeom>
                <a:avLst/>
                <a:gdLst>
                  <a:gd name="T0" fmla="*/ 903 w 903"/>
                  <a:gd name="T1" fmla="*/ 1261 h 1277"/>
                  <a:gd name="T2" fmla="*/ 850 w 903"/>
                  <a:gd name="T3" fmla="*/ 1179 h 1277"/>
                  <a:gd name="T4" fmla="*/ 797 w 903"/>
                  <a:gd name="T5" fmla="*/ 1097 h 1277"/>
                  <a:gd name="T6" fmla="*/ 743 w 903"/>
                  <a:gd name="T7" fmla="*/ 1016 h 1277"/>
                  <a:gd name="T8" fmla="*/ 690 w 903"/>
                  <a:gd name="T9" fmla="*/ 936 h 1277"/>
                  <a:gd name="T10" fmla="*/ 636 w 903"/>
                  <a:gd name="T11" fmla="*/ 854 h 1277"/>
                  <a:gd name="T12" fmla="*/ 582 w 903"/>
                  <a:gd name="T13" fmla="*/ 774 h 1277"/>
                  <a:gd name="T14" fmla="*/ 528 w 903"/>
                  <a:gd name="T15" fmla="*/ 694 h 1277"/>
                  <a:gd name="T16" fmla="*/ 474 w 903"/>
                  <a:gd name="T17" fmla="*/ 616 h 1277"/>
                  <a:gd name="T18" fmla="*/ 419 w 903"/>
                  <a:gd name="T19" fmla="*/ 536 h 1277"/>
                  <a:gd name="T20" fmla="*/ 364 w 903"/>
                  <a:gd name="T21" fmla="*/ 457 h 1277"/>
                  <a:gd name="T22" fmla="*/ 309 w 903"/>
                  <a:gd name="T23" fmla="*/ 380 h 1277"/>
                  <a:gd name="T24" fmla="*/ 250 w 903"/>
                  <a:gd name="T25" fmla="*/ 301 h 1277"/>
                  <a:gd name="T26" fmla="*/ 194 w 903"/>
                  <a:gd name="T27" fmla="*/ 226 h 1277"/>
                  <a:gd name="T28" fmla="*/ 136 w 903"/>
                  <a:gd name="T29" fmla="*/ 150 h 1277"/>
                  <a:gd name="T30" fmla="*/ 77 w 903"/>
                  <a:gd name="T31" fmla="*/ 75 h 1277"/>
                  <a:gd name="T32" fmla="*/ 18 w 903"/>
                  <a:gd name="T33" fmla="*/ 0 h 1277"/>
                  <a:gd name="T34" fmla="*/ 29 w 903"/>
                  <a:gd name="T35" fmla="*/ 53 h 1277"/>
                  <a:gd name="T36" fmla="*/ 88 w 903"/>
                  <a:gd name="T37" fmla="*/ 127 h 1277"/>
                  <a:gd name="T38" fmla="*/ 146 w 903"/>
                  <a:gd name="T39" fmla="*/ 203 h 1277"/>
                  <a:gd name="T40" fmla="*/ 204 w 903"/>
                  <a:gd name="T41" fmla="*/ 278 h 1277"/>
                  <a:gd name="T42" fmla="*/ 261 w 903"/>
                  <a:gd name="T43" fmla="*/ 355 h 1277"/>
                  <a:gd name="T44" fmla="*/ 316 w 903"/>
                  <a:gd name="T45" fmla="*/ 432 h 1277"/>
                  <a:gd name="T46" fmla="*/ 371 w 903"/>
                  <a:gd name="T47" fmla="*/ 509 h 1277"/>
                  <a:gd name="T48" fmla="*/ 428 w 903"/>
                  <a:gd name="T49" fmla="*/ 588 h 1277"/>
                  <a:gd name="T50" fmla="*/ 482 w 903"/>
                  <a:gd name="T51" fmla="*/ 668 h 1277"/>
                  <a:gd name="T52" fmla="*/ 535 w 903"/>
                  <a:gd name="T53" fmla="*/ 748 h 1277"/>
                  <a:gd name="T54" fmla="*/ 589 w 903"/>
                  <a:gd name="T55" fmla="*/ 828 h 1277"/>
                  <a:gd name="T56" fmla="*/ 645 w 903"/>
                  <a:gd name="T57" fmla="*/ 908 h 1277"/>
                  <a:gd name="T58" fmla="*/ 697 w 903"/>
                  <a:gd name="T59" fmla="*/ 989 h 1277"/>
                  <a:gd name="T60" fmla="*/ 751 w 903"/>
                  <a:gd name="T61" fmla="*/ 1071 h 1277"/>
                  <a:gd name="T62" fmla="*/ 804 w 903"/>
                  <a:gd name="T63" fmla="*/ 1152 h 1277"/>
                  <a:gd name="T64" fmla="*/ 857 w 903"/>
                  <a:gd name="T65" fmla="*/ 1234 h 1277"/>
                  <a:gd name="T66" fmla="*/ 900 w 903"/>
                  <a:gd name="T67" fmla="*/ 1277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3" h="1277">
                    <a:moveTo>
                      <a:pt x="886" y="1259"/>
                    </a:moveTo>
                    <a:lnTo>
                      <a:pt x="903" y="1261"/>
                    </a:lnTo>
                    <a:lnTo>
                      <a:pt x="876" y="1221"/>
                    </a:lnTo>
                    <a:lnTo>
                      <a:pt x="850" y="1179"/>
                    </a:lnTo>
                    <a:lnTo>
                      <a:pt x="823" y="1139"/>
                    </a:lnTo>
                    <a:lnTo>
                      <a:pt x="797" y="1097"/>
                    </a:lnTo>
                    <a:lnTo>
                      <a:pt x="770" y="1058"/>
                    </a:lnTo>
                    <a:lnTo>
                      <a:pt x="743" y="1016"/>
                    </a:lnTo>
                    <a:lnTo>
                      <a:pt x="717" y="976"/>
                    </a:lnTo>
                    <a:lnTo>
                      <a:pt x="690" y="936"/>
                    </a:lnTo>
                    <a:lnTo>
                      <a:pt x="663" y="895"/>
                    </a:lnTo>
                    <a:lnTo>
                      <a:pt x="636" y="854"/>
                    </a:lnTo>
                    <a:lnTo>
                      <a:pt x="610" y="815"/>
                    </a:lnTo>
                    <a:lnTo>
                      <a:pt x="582" y="774"/>
                    </a:lnTo>
                    <a:lnTo>
                      <a:pt x="556" y="735"/>
                    </a:lnTo>
                    <a:lnTo>
                      <a:pt x="528" y="694"/>
                    </a:lnTo>
                    <a:lnTo>
                      <a:pt x="501" y="655"/>
                    </a:lnTo>
                    <a:lnTo>
                      <a:pt x="474" y="616"/>
                    </a:lnTo>
                    <a:lnTo>
                      <a:pt x="447" y="575"/>
                    </a:lnTo>
                    <a:lnTo>
                      <a:pt x="419" y="536"/>
                    </a:lnTo>
                    <a:lnTo>
                      <a:pt x="391" y="496"/>
                    </a:lnTo>
                    <a:lnTo>
                      <a:pt x="364" y="457"/>
                    </a:lnTo>
                    <a:lnTo>
                      <a:pt x="335" y="419"/>
                    </a:lnTo>
                    <a:lnTo>
                      <a:pt x="309" y="380"/>
                    </a:lnTo>
                    <a:lnTo>
                      <a:pt x="280" y="341"/>
                    </a:lnTo>
                    <a:lnTo>
                      <a:pt x="250" y="301"/>
                    </a:lnTo>
                    <a:lnTo>
                      <a:pt x="223" y="264"/>
                    </a:lnTo>
                    <a:lnTo>
                      <a:pt x="194" y="226"/>
                    </a:lnTo>
                    <a:lnTo>
                      <a:pt x="165" y="188"/>
                    </a:lnTo>
                    <a:lnTo>
                      <a:pt x="136" y="150"/>
                    </a:lnTo>
                    <a:lnTo>
                      <a:pt x="107" y="112"/>
                    </a:lnTo>
                    <a:lnTo>
                      <a:pt x="77" y="75"/>
                    </a:lnTo>
                    <a:lnTo>
                      <a:pt x="47" y="37"/>
                    </a:lnTo>
                    <a:lnTo>
                      <a:pt x="18" y="0"/>
                    </a:lnTo>
                    <a:lnTo>
                      <a:pt x="0" y="15"/>
                    </a:lnTo>
                    <a:lnTo>
                      <a:pt x="29" y="53"/>
                    </a:lnTo>
                    <a:lnTo>
                      <a:pt x="59" y="89"/>
                    </a:lnTo>
                    <a:lnTo>
                      <a:pt x="88" y="127"/>
                    </a:lnTo>
                    <a:lnTo>
                      <a:pt x="117" y="163"/>
                    </a:lnTo>
                    <a:lnTo>
                      <a:pt x="146" y="203"/>
                    </a:lnTo>
                    <a:lnTo>
                      <a:pt x="175" y="240"/>
                    </a:lnTo>
                    <a:lnTo>
                      <a:pt x="204" y="278"/>
                    </a:lnTo>
                    <a:lnTo>
                      <a:pt x="232" y="316"/>
                    </a:lnTo>
                    <a:lnTo>
                      <a:pt x="261" y="355"/>
                    </a:lnTo>
                    <a:lnTo>
                      <a:pt x="288" y="393"/>
                    </a:lnTo>
                    <a:lnTo>
                      <a:pt x="316" y="432"/>
                    </a:lnTo>
                    <a:lnTo>
                      <a:pt x="344" y="470"/>
                    </a:lnTo>
                    <a:lnTo>
                      <a:pt x="371" y="509"/>
                    </a:lnTo>
                    <a:lnTo>
                      <a:pt x="400" y="549"/>
                    </a:lnTo>
                    <a:lnTo>
                      <a:pt x="428" y="588"/>
                    </a:lnTo>
                    <a:lnTo>
                      <a:pt x="454" y="629"/>
                    </a:lnTo>
                    <a:lnTo>
                      <a:pt x="482" y="668"/>
                    </a:lnTo>
                    <a:lnTo>
                      <a:pt x="509" y="707"/>
                    </a:lnTo>
                    <a:lnTo>
                      <a:pt x="535" y="748"/>
                    </a:lnTo>
                    <a:lnTo>
                      <a:pt x="563" y="787"/>
                    </a:lnTo>
                    <a:lnTo>
                      <a:pt x="589" y="828"/>
                    </a:lnTo>
                    <a:lnTo>
                      <a:pt x="617" y="869"/>
                    </a:lnTo>
                    <a:lnTo>
                      <a:pt x="645" y="908"/>
                    </a:lnTo>
                    <a:lnTo>
                      <a:pt x="671" y="949"/>
                    </a:lnTo>
                    <a:lnTo>
                      <a:pt x="697" y="989"/>
                    </a:lnTo>
                    <a:lnTo>
                      <a:pt x="724" y="1029"/>
                    </a:lnTo>
                    <a:lnTo>
                      <a:pt x="751" y="1071"/>
                    </a:lnTo>
                    <a:lnTo>
                      <a:pt x="777" y="1112"/>
                    </a:lnTo>
                    <a:lnTo>
                      <a:pt x="804" y="1152"/>
                    </a:lnTo>
                    <a:lnTo>
                      <a:pt x="831" y="1193"/>
                    </a:lnTo>
                    <a:lnTo>
                      <a:pt x="857" y="1234"/>
                    </a:lnTo>
                    <a:lnTo>
                      <a:pt x="883" y="1275"/>
                    </a:lnTo>
                    <a:lnTo>
                      <a:pt x="900" y="1277"/>
                    </a:lnTo>
                    <a:lnTo>
                      <a:pt x="886" y="1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8" name="Freeform 15"/>
              <p:cNvSpPr>
                <a:spLocks/>
              </p:cNvSpPr>
              <p:nvPr/>
            </p:nvSpPr>
            <p:spPr bwMode="auto">
              <a:xfrm>
                <a:off x="4743" y="2817"/>
                <a:ext cx="25" cy="21"/>
              </a:xfrm>
              <a:custGeom>
                <a:avLst/>
                <a:gdLst>
                  <a:gd name="T0" fmla="*/ 55 w 75"/>
                  <a:gd name="T1" fmla="*/ 16 h 64"/>
                  <a:gd name="T2" fmla="*/ 58 w 75"/>
                  <a:gd name="T3" fmla="*/ 0 h 64"/>
                  <a:gd name="T4" fmla="*/ 51 w 75"/>
                  <a:gd name="T5" fmla="*/ 6 h 64"/>
                  <a:gd name="T6" fmla="*/ 43 w 75"/>
                  <a:gd name="T7" fmla="*/ 12 h 64"/>
                  <a:gd name="T8" fmla="*/ 36 w 75"/>
                  <a:gd name="T9" fmla="*/ 18 h 64"/>
                  <a:gd name="T10" fmla="*/ 29 w 75"/>
                  <a:gd name="T11" fmla="*/ 22 h 64"/>
                  <a:gd name="T12" fmla="*/ 22 w 75"/>
                  <a:gd name="T13" fmla="*/ 28 h 64"/>
                  <a:gd name="T14" fmla="*/ 14 w 75"/>
                  <a:gd name="T15" fmla="*/ 34 h 64"/>
                  <a:gd name="T16" fmla="*/ 7 w 75"/>
                  <a:gd name="T17" fmla="*/ 40 h 64"/>
                  <a:gd name="T18" fmla="*/ 0 w 75"/>
                  <a:gd name="T19" fmla="*/ 46 h 64"/>
                  <a:gd name="T20" fmla="*/ 14 w 75"/>
                  <a:gd name="T21" fmla="*/ 64 h 64"/>
                  <a:gd name="T22" fmla="*/ 22 w 75"/>
                  <a:gd name="T23" fmla="*/ 59 h 64"/>
                  <a:gd name="T24" fmla="*/ 29 w 75"/>
                  <a:gd name="T25" fmla="*/ 53 h 64"/>
                  <a:gd name="T26" fmla="*/ 36 w 75"/>
                  <a:gd name="T27" fmla="*/ 47 h 64"/>
                  <a:gd name="T28" fmla="*/ 43 w 75"/>
                  <a:gd name="T29" fmla="*/ 43 h 64"/>
                  <a:gd name="T30" fmla="*/ 51 w 75"/>
                  <a:gd name="T31" fmla="*/ 37 h 64"/>
                  <a:gd name="T32" fmla="*/ 58 w 75"/>
                  <a:gd name="T33" fmla="*/ 31 h 64"/>
                  <a:gd name="T34" fmla="*/ 65 w 75"/>
                  <a:gd name="T35" fmla="*/ 27 h 64"/>
                  <a:gd name="T36" fmla="*/ 73 w 75"/>
                  <a:gd name="T37" fmla="*/ 21 h 64"/>
                  <a:gd name="T38" fmla="*/ 75 w 75"/>
                  <a:gd name="T39" fmla="*/ 5 h 64"/>
                  <a:gd name="T40" fmla="*/ 55 w 75"/>
                  <a:gd name="T41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55" y="16"/>
                    </a:moveTo>
                    <a:lnTo>
                      <a:pt x="58" y="0"/>
                    </a:lnTo>
                    <a:lnTo>
                      <a:pt x="51" y="6"/>
                    </a:lnTo>
                    <a:lnTo>
                      <a:pt x="43" y="12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8"/>
                    </a:lnTo>
                    <a:lnTo>
                      <a:pt x="14" y="34"/>
                    </a:lnTo>
                    <a:lnTo>
                      <a:pt x="7" y="40"/>
                    </a:lnTo>
                    <a:lnTo>
                      <a:pt x="0" y="46"/>
                    </a:lnTo>
                    <a:lnTo>
                      <a:pt x="14" y="64"/>
                    </a:lnTo>
                    <a:lnTo>
                      <a:pt x="22" y="59"/>
                    </a:lnTo>
                    <a:lnTo>
                      <a:pt x="29" y="53"/>
                    </a:lnTo>
                    <a:lnTo>
                      <a:pt x="36" y="47"/>
                    </a:lnTo>
                    <a:lnTo>
                      <a:pt x="43" y="43"/>
                    </a:lnTo>
                    <a:lnTo>
                      <a:pt x="51" y="37"/>
                    </a:lnTo>
                    <a:lnTo>
                      <a:pt x="58" y="31"/>
                    </a:lnTo>
                    <a:lnTo>
                      <a:pt x="65" y="27"/>
                    </a:lnTo>
                    <a:lnTo>
                      <a:pt x="73" y="21"/>
                    </a:lnTo>
                    <a:lnTo>
                      <a:pt x="75" y="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9" name="Freeform 16"/>
              <p:cNvSpPr>
                <a:spLocks/>
              </p:cNvSpPr>
              <p:nvPr/>
            </p:nvSpPr>
            <p:spPr bwMode="auto">
              <a:xfrm>
                <a:off x="4460" y="2403"/>
                <a:ext cx="308" cy="419"/>
              </a:xfrm>
              <a:custGeom>
                <a:avLst/>
                <a:gdLst>
                  <a:gd name="T0" fmla="*/ 0 w 924"/>
                  <a:gd name="T1" fmla="*/ 18 h 1258"/>
                  <a:gd name="T2" fmla="*/ 61 w 924"/>
                  <a:gd name="T3" fmla="*/ 89 h 1258"/>
                  <a:gd name="T4" fmla="*/ 120 w 924"/>
                  <a:gd name="T5" fmla="*/ 163 h 1258"/>
                  <a:gd name="T6" fmla="*/ 181 w 924"/>
                  <a:gd name="T7" fmla="*/ 237 h 1258"/>
                  <a:gd name="T8" fmla="*/ 241 w 924"/>
                  <a:gd name="T9" fmla="*/ 313 h 1258"/>
                  <a:gd name="T10" fmla="*/ 301 w 924"/>
                  <a:gd name="T11" fmla="*/ 390 h 1258"/>
                  <a:gd name="T12" fmla="*/ 359 w 924"/>
                  <a:gd name="T13" fmla="*/ 466 h 1258"/>
                  <a:gd name="T14" fmla="*/ 418 w 924"/>
                  <a:gd name="T15" fmla="*/ 543 h 1258"/>
                  <a:gd name="T16" fmla="*/ 475 w 924"/>
                  <a:gd name="T17" fmla="*/ 621 h 1258"/>
                  <a:gd name="T18" fmla="*/ 533 w 924"/>
                  <a:gd name="T19" fmla="*/ 700 h 1258"/>
                  <a:gd name="T20" fmla="*/ 589 w 924"/>
                  <a:gd name="T21" fmla="*/ 778 h 1258"/>
                  <a:gd name="T22" fmla="*/ 644 w 924"/>
                  <a:gd name="T23" fmla="*/ 858 h 1258"/>
                  <a:gd name="T24" fmla="*/ 699 w 924"/>
                  <a:gd name="T25" fmla="*/ 938 h 1258"/>
                  <a:gd name="T26" fmla="*/ 751 w 924"/>
                  <a:gd name="T27" fmla="*/ 1018 h 1258"/>
                  <a:gd name="T28" fmla="*/ 804 w 924"/>
                  <a:gd name="T29" fmla="*/ 1098 h 1258"/>
                  <a:gd name="T30" fmla="*/ 855 w 924"/>
                  <a:gd name="T31" fmla="*/ 1178 h 1258"/>
                  <a:gd name="T32" fmla="*/ 904 w 924"/>
                  <a:gd name="T33" fmla="*/ 1258 h 1258"/>
                  <a:gd name="T34" fmla="*/ 900 w 924"/>
                  <a:gd name="T35" fmla="*/ 1206 h 1258"/>
                  <a:gd name="T36" fmla="*/ 849 w 924"/>
                  <a:gd name="T37" fmla="*/ 1126 h 1258"/>
                  <a:gd name="T38" fmla="*/ 797 w 924"/>
                  <a:gd name="T39" fmla="*/ 1045 h 1258"/>
                  <a:gd name="T40" fmla="*/ 744 w 924"/>
                  <a:gd name="T41" fmla="*/ 965 h 1258"/>
                  <a:gd name="T42" fmla="*/ 690 w 924"/>
                  <a:gd name="T43" fmla="*/ 885 h 1258"/>
                  <a:gd name="T44" fmla="*/ 637 w 924"/>
                  <a:gd name="T45" fmla="*/ 805 h 1258"/>
                  <a:gd name="T46" fmla="*/ 580 w 924"/>
                  <a:gd name="T47" fmla="*/ 726 h 1258"/>
                  <a:gd name="T48" fmla="*/ 523 w 924"/>
                  <a:gd name="T49" fmla="*/ 646 h 1258"/>
                  <a:gd name="T50" fmla="*/ 466 w 924"/>
                  <a:gd name="T51" fmla="*/ 568 h 1258"/>
                  <a:gd name="T52" fmla="*/ 407 w 924"/>
                  <a:gd name="T53" fmla="*/ 490 h 1258"/>
                  <a:gd name="T54" fmla="*/ 349 w 924"/>
                  <a:gd name="T55" fmla="*/ 413 h 1258"/>
                  <a:gd name="T56" fmla="*/ 289 w 924"/>
                  <a:gd name="T57" fmla="*/ 336 h 1258"/>
                  <a:gd name="T58" fmla="*/ 229 w 924"/>
                  <a:gd name="T59" fmla="*/ 261 h 1258"/>
                  <a:gd name="T60" fmla="*/ 170 w 924"/>
                  <a:gd name="T61" fmla="*/ 186 h 1258"/>
                  <a:gd name="T62" fmla="*/ 109 w 924"/>
                  <a:gd name="T63" fmla="*/ 112 h 1258"/>
                  <a:gd name="T64" fmla="*/ 48 w 924"/>
                  <a:gd name="T65" fmla="*/ 38 h 1258"/>
                  <a:gd name="T66" fmla="*/ 3 w 924"/>
                  <a:gd name="T67" fmla="*/ 0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4" h="1258">
                    <a:moveTo>
                      <a:pt x="16" y="19"/>
                    </a:moveTo>
                    <a:lnTo>
                      <a:pt x="0" y="18"/>
                    </a:lnTo>
                    <a:lnTo>
                      <a:pt x="30" y="53"/>
                    </a:lnTo>
                    <a:lnTo>
                      <a:pt x="61" y="89"/>
                    </a:lnTo>
                    <a:lnTo>
                      <a:pt x="91" y="127"/>
                    </a:lnTo>
                    <a:lnTo>
                      <a:pt x="120" y="163"/>
                    </a:lnTo>
                    <a:lnTo>
                      <a:pt x="151" y="201"/>
                    </a:lnTo>
                    <a:lnTo>
                      <a:pt x="181" y="237"/>
                    </a:lnTo>
                    <a:lnTo>
                      <a:pt x="212" y="275"/>
                    </a:lnTo>
                    <a:lnTo>
                      <a:pt x="241" y="313"/>
                    </a:lnTo>
                    <a:lnTo>
                      <a:pt x="272" y="351"/>
                    </a:lnTo>
                    <a:lnTo>
                      <a:pt x="301" y="390"/>
                    </a:lnTo>
                    <a:lnTo>
                      <a:pt x="330" y="428"/>
                    </a:lnTo>
                    <a:lnTo>
                      <a:pt x="359" y="466"/>
                    </a:lnTo>
                    <a:lnTo>
                      <a:pt x="388" y="505"/>
                    </a:lnTo>
                    <a:lnTo>
                      <a:pt x="418" y="543"/>
                    </a:lnTo>
                    <a:lnTo>
                      <a:pt x="446" y="582"/>
                    </a:lnTo>
                    <a:lnTo>
                      <a:pt x="475" y="621"/>
                    </a:lnTo>
                    <a:lnTo>
                      <a:pt x="504" y="661"/>
                    </a:lnTo>
                    <a:lnTo>
                      <a:pt x="533" y="700"/>
                    </a:lnTo>
                    <a:lnTo>
                      <a:pt x="561" y="739"/>
                    </a:lnTo>
                    <a:lnTo>
                      <a:pt x="589" y="778"/>
                    </a:lnTo>
                    <a:lnTo>
                      <a:pt x="616" y="818"/>
                    </a:lnTo>
                    <a:lnTo>
                      <a:pt x="644" y="858"/>
                    </a:lnTo>
                    <a:lnTo>
                      <a:pt x="671" y="898"/>
                    </a:lnTo>
                    <a:lnTo>
                      <a:pt x="699" y="938"/>
                    </a:lnTo>
                    <a:lnTo>
                      <a:pt x="725" y="978"/>
                    </a:lnTo>
                    <a:lnTo>
                      <a:pt x="751" y="1018"/>
                    </a:lnTo>
                    <a:lnTo>
                      <a:pt x="778" y="1058"/>
                    </a:lnTo>
                    <a:lnTo>
                      <a:pt x="804" y="1098"/>
                    </a:lnTo>
                    <a:lnTo>
                      <a:pt x="830" y="1138"/>
                    </a:lnTo>
                    <a:lnTo>
                      <a:pt x="855" y="1178"/>
                    </a:lnTo>
                    <a:lnTo>
                      <a:pt x="878" y="1218"/>
                    </a:lnTo>
                    <a:lnTo>
                      <a:pt x="904" y="1258"/>
                    </a:lnTo>
                    <a:lnTo>
                      <a:pt x="924" y="1247"/>
                    </a:lnTo>
                    <a:lnTo>
                      <a:pt x="900" y="1206"/>
                    </a:lnTo>
                    <a:lnTo>
                      <a:pt x="875" y="1167"/>
                    </a:lnTo>
                    <a:lnTo>
                      <a:pt x="849" y="1126"/>
                    </a:lnTo>
                    <a:lnTo>
                      <a:pt x="823" y="1085"/>
                    </a:lnTo>
                    <a:lnTo>
                      <a:pt x="797" y="1045"/>
                    </a:lnTo>
                    <a:lnTo>
                      <a:pt x="770" y="1005"/>
                    </a:lnTo>
                    <a:lnTo>
                      <a:pt x="744" y="965"/>
                    </a:lnTo>
                    <a:lnTo>
                      <a:pt x="718" y="924"/>
                    </a:lnTo>
                    <a:lnTo>
                      <a:pt x="690" y="885"/>
                    </a:lnTo>
                    <a:lnTo>
                      <a:pt x="664" y="845"/>
                    </a:lnTo>
                    <a:lnTo>
                      <a:pt x="637" y="805"/>
                    </a:lnTo>
                    <a:lnTo>
                      <a:pt x="608" y="765"/>
                    </a:lnTo>
                    <a:lnTo>
                      <a:pt x="580" y="726"/>
                    </a:lnTo>
                    <a:lnTo>
                      <a:pt x="552" y="685"/>
                    </a:lnTo>
                    <a:lnTo>
                      <a:pt x="523" y="646"/>
                    </a:lnTo>
                    <a:lnTo>
                      <a:pt x="496" y="607"/>
                    </a:lnTo>
                    <a:lnTo>
                      <a:pt x="466" y="568"/>
                    </a:lnTo>
                    <a:lnTo>
                      <a:pt x="437" y="528"/>
                    </a:lnTo>
                    <a:lnTo>
                      <a:pt x="407" y="490"/>
                    </a:lnTo>
                    <a:lnTo>
                      <a:pt x="379" y="451"/>
                    </a:lnTo>
                    <a:lnTo>
                      <a:pt x="349" y="413"/>
                    </a:lnTo>
                    <a:lnTo>
                      <a:pt x="320" y="376"/>
                    </a:lnTo>
                    <a:lnTo>
                      <a:pt x="289" y="336"/>
                    </a:lnTo>
                    <a:lnTo>
                      <a:pt x="259" y="298"/>
                    </a:lnTo>
                    <a:lnTo>
                      <a:pt x="229" y="261"/>
                    </a:lnTo>
                    <a:lnTo>
                      <a:pt x="199" y="223"/>
                    </a:lnTo>
                    <a:lnTo>
                      <a:pt x="170" y="186"/>
                    </a:lnTo>
                    <a:lnTo>
                      <a:pt x="139" y="149"/>
                    </a:lnTo>
                    <a:lnTo>
                      <a:pt x="109" y="112"/>
                    </a:lnTo>
                    <a:lnTo>
                      <a:pt x="80" y="74"/>
                    </a:lnTo>
                    <a:lnTo>
                      <a:pt x="48" y="38"/>
                    </a:lnTo>
                    <a:lnTo>
                      <a:pt x="19" y="2"/>
                    </a:lnTo>
                    <a:lnTo>
                      <a:pt x="3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0" name="Freeform 17"/>
              <p:cNvSpPr>
                <a:spLocks/>
              </p:cNvSpPr>
              <p:nvPr/>
            </p:nvSpPr>
            <p:spPr bwMode="auto">
              <a:xfrm>
                <a:off x="4448" y="2403"/>
                <a:ext cx="17" cy="15"/>
              </a:xfrm>
              <a:custGeom>
                <a:avLst/>
                <a:gdLst>
                  <a:gd name="T0" fmla="*/ 18 w 53"/>
                  <a:gd name="T1" fmla="*/ 29 h 47"/>
                  <a:gd name="T2" fmla="*/ 16 w 53"/>
                  <a:gd name="T3" fmla="*/ 47 h 47"/>
                  <a:gd name="T4" fmla="*/ 21 w 53"/>
                  <a:gd name="T5" fmla="*/ 42 h 47"/>
                  <a:gd name="T6" fmla="*/ 25 w 53"/>
                  <a:gd name="T7" fmla="*/ 40 h 47"/>
                  <a:gd name="T8" fmla="*/ 29 w 53"/>
                  <a:gd name="T9" fmla="*/ 37 h 47"/>
                  <a:gd name="T10" fmla="*/ 34 w 53"/>
                  <a:gd name="T11" fmla="*/ 32 h 47"/>
                  <a:gd name="T12" fmla="*/ 40 w 53"/>
                  <a:gd name="T13" fmla="*/ 29 h 47"/>
                  <a:gd name="T14" fmla="*/ 43 w 53"/>
                  <a:gd name="T15" fmla="*/ 26 h 47"/>
                  <a:gd name="T16" fmla="*/ 48 w 53"/>
                  <a:gd name="T17" fmla="*/ 22 h 47"/>
                  <a:gd name="T18" fmla="*/ 53 w 53"/>
                  <a:gd name="T19" fmla="*/ 19 h 47"/>
                  <a:gd name="T20" fmla="*/ 40 w 53"/>
                  <a:gd name="T21" fmla="*/ 0 h 47"/>
                  <a:gd name="T22" fmla="*/ 34 w 53"/>
                  <a:gd name="T23" fmla="*/ 3 h 47"/>
                  <a:gd name="T24" fmla="*/ 29 w 53"/>
                  <a:gd name="T25" fmla="*/ 6 h 47"/>
                  <a:gd name="T26" fmla="*/ 24 w 53"/>
                  <a:gd name="T27" fmla="*/ 10 h 47"/>
                  <a:gd name="T28" fmla="*/ 19 w 53"/>
                  <a:gd name="T29" fmla="*/ 13 h 47"/>
                  <a:gd name="T30" fmla="*/ 15 w 53"/>
                  <a:gd name="T31" fmla="*/ 18 h 47"/>
                  <a:gd name="T32" fmla="*/ 11 w 53"/>
                  <a:gd name="T33" fmla="*/ 21 h 47"/>
                  <a:gd name="T34" fmla="*/ 6 w 53"/>
                  <a:gd name="T35" fmla="*/ 24 h 47"/>
                  <a:gd name="T36" fmla="*/ 2 w 53"/>
                  <a:gd name="T37" fmla="*/ 28 h 47"/>
                  <a:gd name="T38" fmla="*/ 0 w 53"/>
                  <a:gd name="T39" fmla="*/ 44 h 47"/>
                  <a:gd name="T40" fmla="*/ 18 w 53"/>
                  <a:gd name="T41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7">
                    <a:moveTo>
                      <a:pt x="18" y="29"/>
                    </a:moveTo>
                    <a:lnTo>
                      <a:pt x="16" y="47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4" y="32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8" y="22"/>
                    </a:lnTo>
                    <a:lnTo>
                      <a:pt x="53" y="19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29" y="6"/>
                    </a:lnTo>
                    <a:lnTo>
                      <a:pt x="24" y="10"/>
                    </a:lnTo>
                    <a:lnTo>
                      <a:pt x="19" y="13"/>
                    </a:lnTo>
                    <a:lnTo>
                      <a:pt x="15" y="18"/>
                    </a:lnTo>
                    <a:lnTo>
                      <a:pt x="11" y="21"/>
                    </a:lnTo>
                    <a:lnTo>
                      <a:pt x="6" y="24"/>
                    </a:lnTo>
                    <a:lnTo>
                      <a:pt x="2" y="28"/>
                    </a:lnTo>
                    <a:lnTo>
                      <a:pt x="0" y="44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1" name="Freeform 18"/>
              <p:cNvSpPr>
                <a:spLocks/>
              </p:cNvSpPr>
              <p:nvPr/>
            </p:nvSpPr>
            <p:spPr bwMode="auto">
              <a:xfrm>
                <a:off x="4609" y="2661"/>
                <a:ext cx="43" cy="43"/>
              </a:xfrm>
              <a:custGeom>
                <a:avLst/>
                <a:gdLst>
                  <a:gd name="T0" fmla="*/ 111 w 131"/>
                  <a:gd name="T1" fmla="*/ 12 h 130"/>
                  <a:gd name="T2" fmla="*/ 103 w 131"/>
                  <a:gd name="T3" fmla="*/ 9 h 130"/>
                  <a:gd name="T4" fmla="*/ 98 w 131"/>
                  <a:gd name="T5" fmla="*/ 9 h 130"/>
                  <a:gd name="T6" fmla="*/ 90 w 131"/>
                  <a:gd name="T7" fmla="*/ 6 h 130"/>
                  <a:gd name="T8" fmla="*/ 83 w 131"/>
                  <a:gd name="T9" fmla="*/ 4 h 130"/>
                  <a:gd name="T10" fmla="*/ 77 w 131"/>
                  <a:gd name="T11" fmla="*/ 4 h 130"/>
                  <a:gd name="T12" fmla="*/ 70 w 131"/>
                  <a:gd name="T13" fmla="*/ 3 h 130"/>
                  <a:gd name="T14" fmla="*/ 61 w 131"/>
                  <a:gd name="T15" fmla="*/ 3 h 130"/>
                  <a:gd name="T16" fmla="*/ 54 w 131"/>
                  <a:gd name="T17" fmla="*/ 0 h 130"/>
                  <a:gd name="T18" fmla="*/ 48 w 131"/>
                  <a:gd name="T19" fmla="*/ 0 h 130"/>
                  <a:gd name="T20" fmla="*/ 42 w 131"/>
                  <a:gd name="T21" fmla="*/ 0 h 130"/>
                  <a:gd name="T22" fmla="*/ 38 w 131"/>
                  <a:gd name="T23" fmla="*/ 3 h 130"/>
                  <a:gd name="T24" fmla="*/ 32 w 131"/>
                  <a:gd name="T25" fmla="*/ 4 h 130"/>
                  <a:gd name="T26" fmla="*/ 26 w 131"/>
                  <a:gd name="T27" fmla="*/ 7 h 130"/>
                  <a:gd name="T28" fmla="*/ 22 w 131"/>
                  <a:gd name="T29" fmla="*/ 10 h 130"/>
                  <a:gd name="T30" fmla="*/ 19 w 131"/>
                  <a:gd name="T31" fmla="*/ 16 h 130"/>
                  <a:gd name="T32" fmla="*/ 15 w 131"/>
                  <a:gd name="T33" fmla="*/ 20 h 130"/>
                  <a:gd name="T34" fmla="*/ 9 w 131"/>
                  <a:gd name="T35" fmla="*/ 36 h 130"/>
                  <a:gd name="T36" fmla="*/ 4 w 131"/>
                  <a:gd name="T37" fmla="*/ 51 h 130"/>
                  <a:gd name="T38" fmla="*/ 3 w 131"/>
                  <a:gd name="T39" fmla="*/ 67 h 130"/>
                  <a:gd name="T40" fmla="*/ 0 w 131"/>
                  <a:gd name="T41" fmla="*/ 84 h 130"/>
                  <a:gd name="T42" fmla="*/ 0 w 131"/>
                  <a:gd name="T43" fmla="*/ 89 h 130"/>
                  <a:gd name="T44" fmla="*/ 2 w 131"/>
                  <a:gd name="T45" fmla="*/ 93 h 130"/>
                  <a:gd name="T46" fmla="*/ 3 w 131"/>
                  <a:gd name="T47" fmla="*/ 96 h 130"/>
                  <a:gd name="T48" fmla="*/ 6 w 131"/>
                  <a:gd name="T49" fmla="*/ 100 h 130"/>
                  <a:gd name="T50" fmla="*/ 7 w 131"/>
                  <a:gd name="T51" fmla="*/ 105 h 130"/>
                  <a:gd name="T52" fmla="*/ 12 w 131"/>
                  <a:gd name="T53" fmla="*/ 108 h 130"/>
                  <a:gd name="T54" fmla="*/ 15 w 131"/>
                  <a:gd name="T55" fmla="*/ 111 h 130"/>
                  <a:gd name="T56" fmla="*/ 18 w 131"/>
                  <a:gd name="T57" fmla="*/ 112 h 130"/>
                  <a:gd name="T58" fmla="*/ 25 w 131"/>
                  <a:gd name="T59" fmla="*/ 114 h 130"/>
                  <a:gd name="T60" fmla="*/ 32 w 131"/>
                  <a:gd name="T61" fmla="*/ 116 h 130"/>
                  <a:gd name="T62" fmla="*/ 39 w 131"/>
                  <a:gd name="T63" fmla="*/ 119 h 130"/>
                  <a:gd name="T64" fmla="*/ 48 w 131"/>
                  <a:gd name="T65" fmla="*/ 121 h 130"/>
                  <a:gd name="T66" fmla="*/ 55 w 131"/>
                  <a:gd name="T67" fmla="*/ 124 h 130"/>
                  <a:gd name="T68" fmla="*/ 64 w 131"/>
                  <a:gd name="T69" fmla="*/ 127 h 130"/>
                  <a:gd name="T70" fmla="*/ 71 w 131"/>
                  <a:gd name="T71" fmla="*/ 128 h 130"/>
                  <a:gd name="T72" fmla="*/ 80 w 131"/>
                  <a:gd name="T73" fmla="*/ 130 h 130"/>
                  <a:gd name="T74" fmla="*/ 86 w 131"/>
                  <a:gd name="T75" fmla="*/ 130 h 130"/>
                  <a:gd name="T76" fmla="*/ 90 w 131"/>
                  <a:gd name="T77" fmla="*/ 128 h 130"/>
                  <a:gd name="T78" fmla="*/ 96 w 131"/>
                  <a:gd name="T79" fmla="*/ 127 h 130"/>
                  <a:gd name="T80" fmla="*/ 100 w 131"/>
                  <a:gd name="T81" fmla="*/ 125 h 130"/>
                  <a:gd name="T82" fmla="*/ 106 w 131"/>
                  <a:gd name="T83" fmla="*/ 121 h 130"/>
                  <a:gd name="T84" fmla="*/ 111 w 131"/>
                  <a:gd name="T85" fmla="*/ 118 h 130"/>
                  <a:gd name="T86" fmla="*/ 114 w 131"/>
                  <a:gd name="T87" fmla="*/ 114 h 130"/>
                  <a:gd name="T88" fmla="*/ 115 w 131"/>
                  <a:gd name="T89" fmla="*/ 109 h 130"/>
                  <a:gd name="T90" fmla="*/ 121 w 131"/>
                  <a:gd name="T91" fmla="*/ 96 h 130"/>
                  <a:gd name="T92" fmla="*/ 124 w 131"/>
                  <a:gd name="T93" fmla="*/ 83 h 130"/>
                  <a:gd name="T94" fmla="*/ 128 w 131"/>
                  <a:gd name="T95" fmla="*/ 67 h 130"/>
                  <a:gd name="T96" fmla="*/ 131 w 131"/>
                  <a:gd name="T97" fmla="*/ 51 h 130"/>
                  <a:gd name="T98" fmla="*/ 131 w 131"/>
                  <a:gd name="T99" fmla="*/ 47 h 130"/>
                  <a:gd name="T100" fmla="*/ 131 w 131"/>
                  <a:gd name="T101" fmla="*/ 41 h 130"/>
                  <a:gd name="T102" fmla="*/ 130 w 131"/>
                  <a:gd name="T103" fmla="*/ 34 h 130"/>
                  <a:gd name="T104" fmla="*/ 127 w 131"/>
                  <a:gd name="T105" fmla="*/ 28 h 130"/>
                  <a:gd name="T106" fmla="*/ 124 w 131"/>
                  <a:gd name="T107" fmla="*/ 23 h 130"/>
                  <a:gd name="T108" fmla="*/ 121 w 131"/>
                  <a:gd name="T109" fmla="*/ 18 h 130"/>
                  <a:gd name="T110" fmla="*/ 115 w 131"/>
                  <a:gd name="T111" fmla="*/ 13 h 130"/>
                  <a:gd name="T112" fmla="*/ 111 w 131"/>
                  <a:gd name="T113" fmla="*/ 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30">
                    <a:moveTo>
                      <a:pt x="111" y="12"/>
                    </a:moveTo>
                    <a:lnTo>
                      <a:pt x="103" y="9"/>
                    </a:lnTo>
                    <a:lnTo>
                      <a:pt x="98" y="9"/>
                    </a:lnTo>
                    <a:lnTo>
                      <a:pt x="90" y="6"/>
                    </a:lnTo>
                    <a:lnTo>
                      <a:pt x="83" y="4"/>
                    </a:lnTo>
                    <a:lnTo>
                      <a:pt x="77" y="4"/>
                    </a:lnTo>
                    <a:lnTo>
                      <a:pt x="70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2" y="10"/>
                    </a:lnTo>
                    <a:lnTo>
                      <a:pt x="19" y="16"/>
                    </a:lnTo>
                    <a:lnTo>
                      <a:pt x="15" y="20"/>
                    </a:lnTo>
                    <a:lnTo>
                      <a:pt x="9" y="36"/>
                    </a:lnTo>
                    <a:lnTo>
                      <a:pt x="4" y="51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3" y="96"/>
                    </a:lnTo>
                    <a:lnTo>
                      <a:pt x="6" y="100"/>
                    </a:lnTo>
                    <a:lnTo>
                      <a:pt x="7" y="105"/>
                    </a:lnTo>
                    <a:lnTo>
                      <a:pt x="12" y="108"/>
                    </a:lnTo>
                    <a:lnTo>
                      <a:pt x="15" y="111"/>
                    </a:lnTo>
                    <a:lnTo>
                      <a:pt x="18" y="112"/>
                    </a:lnTo>
                    <a:lnTo>
                      <a:pt x="25" y="114"/>
                    </a:lnTo>
                    <a:lnTo>
                      <a:pt x="32" y="116"/>
                    </a:lnTo>
                    <a:lnTo>
                      <a:pt x="39" y="119"/>
                    </a:lnTo>
                    <a:lnTo>
                      <a:pt x="48" y="121"/>
                    </a:lnTo>
                    <a:lnTo>
                      <a:pt x="55" y="124"/>
                    </a:lnTo>
                    <a:lnTo>
                      <a:pt x="64" y="127"/>
                    </a:lnTo>
                    <a:lnTo>
                      <a:pt x="71" y="128"/>
                    </a:lnTo>
                    <a:lnTo>
                      <a:pt x="80" y="130"/>
                    </a:lnTo>
                    <a:lnTo>
                      <a:pt x="86" y="130"/>
                    </a:lnTo>
                    <a:lnTo>
                      <a:pt x="90" y="128"/>
                    </a:lnTo>
                    <a:lnTo>
                      <a:pt x="96" y="127"/>
                    </a:lnTo>
                    <a:lnTo>
                      <a:pt x="100" y="125"/>
                    </a:lnTo>
                    <a:lnTo>
                      <a:pt x="106" y="121"/>
                    </a:lnTo>
                    <a:lnTo>
                      <a:pt x="111" y="118"/>
                    </a:lnTo>
                    <a:lnTo>
                      <a:pt x="114" y="114"/>
                    </a:lnTo>
                    <a:lnTo>
                      <a:pt x="115" y="109"/>
                    </a:lnTo>
                    <a:lnTo>
                      <a:pt x="121" y="96"/>
                    </a:lnTo>
                    <a:lnTo>
                      <a:pt x="124" y="83"/>
                    </a:lnTo>
                    <a:lnTo>
                      <a:pt x="128" y="67"/>
                    </a:lnTo>
                    <a:lnTo>
                      <a:pt x="131" y="51"/>
                    </a:lnTo>
                    <a:lnTo>
                      <a:pt x="131" y="47"/>
                    </a:lnTo>
                    <a:lnTo>
                      <a:pt x="131" y="41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4" y="23"/>
                    </a:lnTo>
                    <a:lnTo>
                      <a:pt x="121" y="18"/>
                    </a:lnTo>
                    <a:lnTo>
                      <a:pt x="115" y="13"/>
                    </a:lnTo>
                    <a:lnTo>
                      <a:pt x="111" y="12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2" name="Freeform 19"/>
              <p:cNvSpPr>
                <a:spLocks/>
              </p:cNvSpPr>
              <p:nvPr/>
            </p:nvSpPr>
            <p:spPr bwMode="auto">
              <a:xfrm>
                <a:off x="4626" y="2657"/>
                <a:ext cx="21" cy="11"/>
              </a:xfrm>
              <a:custGeom>
                <a:avLst/>
                <a:gdLst>
                  <a:gd name="T0" fmla="*/ 0 w 64"/>
                  <a:gd name="T1" fmla="*/ 24 h 35"/>
                  <a:gd name="T2" fmla="*/ 9 w 64"/>
                  <a:gd name="T3" fmla="*/ 25 h 35"/>
                  <a:gd name="T4" fmla="*/ 17 w 64"/>
                  <a:gd name="T5" fmla="*/ 27 h 35"/>
                  <a:gd name="T6" fmla="*/ 25 w 64"/>
                  <a:gd name="T7" fmla="*/ 28 h 35"/>
                  <a:gd name="T8" fmla="*/ 31 w 64"/>
                  <a:gd name="T9" fmla="*/ 28 h 35"/>
                  <a:gd name="T10" fmla="*/ 36 w 64"/>
                  <a:gd name="T11" fmla="*/ 30 h 35"/>
                  <a:gd name="T12" fmla="*/ 44 w 64"/>
                  <a:gd name="T13" fmla="*/ 31 h 35"/>
                  <a:gd name="T14" fmla="*/ 49 w 64"/>
                  <a:gd name="T15" fmla="*/ 32 h 35"/>
                  <a:gd name="T16" fmla="*/ 55 w 64"/>
                  <a:gd name="T17" fmla="*/ 35 h 35"/>
                  <a:gd name="T18" fmla="*/ 64 w 64"/>
                  <a:gd name="T19" fmla="*/ 14 h 35"/>
                  <a:gd name="T20" fmla="*/ 55 w 64"/>
                  <a:gd name="T21" fmla="*/ 9 h 35"/>
                  <a:gd name="T22" fmla="*/ 48 w 64"/>
                  <a:gd name="T23" fmla="*/ 9 h 35"/>
                  <a:gd name="T24" fmla="*/ 41 w 64"/>
                  <a:gd name="T25" fmla="*/ 6 h 35"/>
                  <a:gd name="T26" fmla="*/ 35 w 64"/>
                  <a:gd name="T27" fmla="*/ 6 h 35"/>
                  <a:gd name="T28" fmla="*/ 28 w 64"/>
                  <a:gd name="T29" fmla="*/ 5 h 35"/>
                  <a:gd name="T30" fmla="*/ 20 w 64"/>
                  <a:gd name="T31" fmla="*/ 3 h 35"/>
                  <a:gd name="T32" fmla="*/ 13 w 64"/>
                  <a:gd name="T33" fmla="*/ 2 h 35"/>
                  <a:gd name="T34" fmla="*/ 6 w 64"/>
                  <a:gd name="T35" fmla="*/ 0 h 35"/>
                  <a:gd name="T36" fmla="*/ 0 w 64"/>
                  <a:gd name="T3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5">
                    <a:moveTo>
                      <a:pt x="0" y="24"/>
                    </a:moveTo>
                    <a:lnTo>
                      <a:pt x="9" y="25"/>
                    </a:lnTo>
                    <a:lnTo>
                      <a:pt x="17" y="27"/>
                    </a:lnTo>
                    <a:lnTo>
                      <a:pt x="25" y="28"/>
                    </a:lnTo>
                    <a:lnTo>
                      <a:pt x="31" y="28"/>
                    </a:lnTo>
                    <a:lnTo>
                      <a:pt x="36" y="30"/>
                    </a:lnTo>
                    <a:lnTo>
                      <a:pt x="44" y="31"/>
                    </a:lnTo>
                    <a:lnTo>
                      <a:pt x="49" y="32"/>
                    </a:lnTo>
                    <a:lnTo>
                      <a:pt x="55" y="35"/>
                    </a:lnTo>
                    <a:lnTo>
                      <a:pt x="64" y="14"/>
                    </a:lnTo>
                    <a:lnTo>
                      <a:pt x="55" y="9"/>
                    </a:lnTo>
                    <a:lnTo>
                      <a:pt x="48" y="9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28" y="5"/>
                    </a:lnTo>
                    <a:lnTo>
                      <a:pt x="20" y="3"/>
                    </a:lnTo>
                    <a:lnTo>
                      <a:pt x="13" y="2"/>
                    </a:lnTo>
                    <a:lnTo>
                      <a:pt x="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3" name="Freeform 20"/>
              <p:cNvSpPr>
                <a:spLocks/>
              </p:cNvSpPr>
              <p:nvPr/>
            </p:nvSpPr>
            <p:spPr bwMode="auto">
              <a:xfrm>
                <a:off x="4610" y="2657"/>
                <a:ext cx="18" cy="12"/>
              </a:xfrm>
              <a:custGeom>
                <a:avLst/>
                <a:gdLst>
                  <a:gd name="T0" fmla="*/ 22 w 53"/>
                  <a:gd name="T1" fmla="*/ 38 h 38"/>
                  <a:gd name="T2" fmla="*/ 22 w 53"/>
                  <a:gd name="T3" fmla="*/ 37 h 38"/>
                  <a:gd name="T4" fmla="*/ 24 w 53"/>
                  <a:gd name="T5" fmla="*/ 35 h 38"/>
                  <a:gd name="T6" fmla="*/ 27 w 53"/>
                  <a:gd name="T7" fmla="*/ 31 h 38"/>
                  <a:gd name="T8" fmla="*/ 30 w 53"/>
                  <a:gd name="T9" fmla="*/ 30 h 38"/>
                  <a:gd name="T10" fmla="*/ 34 w 53"/>
                  <a:gd name="T11" fmla="*/ 27 h 38"/>
                  <a:gd name="T12" fmla="*/ 38 w 53"/>
                  <a:gd name="T13" fmla="*/ 25 h 38"/>
                  <a:gd name="T14" fmla="*/ 41 w 53"/>
                  <a:gd name="T15" fmla="*/ 24 h 38"/>
                  <a:gd name="T16" fmla="*/ 47 w 53"/>
                  <a:gd name="T17" fmla="*/ 24 h 38"/>
                  <a:gd name="T18" fmla="*/ 53 w 53"/>
                  <a:gd name="T19" fmla="*/ 0 h 38"/>
                  <a:gd name="T20" fmla="*/ 44 w 53"/>
                  <a:gd name="T21" fmla="*/ 0 h 38"/>
                  <a:gd name="T22" fmla="*/ 37 w 53"/>
                  <a:gd name="T23" fmla="*/ 0 h 38"/>
                  <a:gd name="T24" fmla="*/ 30 w 53"/>
                  <a:gd name="T25" fmla="*/ 3 h 38"/>
                  <a:gd name="T26" fmla="*/ 22 w 53"/>
                  <a:gd name="T27" fmla="*/ 6 h 38"/>
                  <a:gd name="T28" fmla="*/ 16 w 53"/>
                  <a:gd name="T29" fmla="*/ 9 h 38"/>
                  <a:gd name="T30" fmla="*/ 9 w 53"/>
                  <a:gd name="T31" fmla="*/ 15 h 38"/>
                  <a:gd name="T32" fmla="*/ 5 w 53"/>
                  <a:gd name="T33" fmla="*/ 21 h 38"/>
                  <a:gd name="T34" fmla="*/ 0 w 53"/>
                  <a:gd name="T35" fmla="*/ 28 h 38"/>
                  <a:gd name="T36" fmla="*/ 0 w 53"/>
                  <a:gd name="T37" fmla="*/ 27 h 38"/>
                  <a:gd name="T38" fmla="*/ 22 w 53"/>
                  <a:gd name="T3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8">
                    <a:moveTo>
                      <a:pt x="22" y="38"/>
                    </a:moveTo>
                    <a:lnTo>
                      <a:pt x="22" y="37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5"/>
                    </a:lnTo>
                    <a:lnTo>
                      <a:pt x="41" y="24"/>
                    </a:lnTo>
                    <a:lnTo>
                      <a:pt x="47" y="2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2" y="6"/>
                    </a:lnTo>
                    <a:lnTo>
                      <a:pt x="16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4" name="Freeform 21"/>
              <p:cNvSpPr>
                <a:spLocks/>
              </p:cNvSpPr>
              <p:nvPr/>
            </p:nvSpPr>
            <p:spPr bwMode="auto">
              <a:xfrm>
                <a:off x="4605" y="2666"/>
                <a:ext cx="12" cy="23"/>
              </a:xfrm>
              <a:custGeom>
                <a:avLst/>
                <a:gdLst>
                  <a:gd name="T0" fmla="*/ 24 w 38"/>
                  <a:gd name="T1" fmla="*/ 71 h 71"/>
                  <a:gd name="T2" fmla="*/ 24 w 38"/>
                  <a:gd name="T3" fmla="*/ 62 h 71"/>
                  <a:gd name="T4" fmla="*/ 25 w 38"/>
                  <a:gd name="T5" fmla="*/ 55 h 71"/>
                  <a:gd name="T6" fmla="*/ 27 w 38"/>
                  <a:gd name="T7" fmla="*/ 46 h 71"/>
                  <a:gd name="T8" fmla="*/ 28 w 38"/>
                  <a:gd name="T9" fmla="*/ 39 h 71"/>
                  <a:gd name="T10" fmla="*/ 30 w 38"/>
                  <a:gd name="T11" fmla="*/ 33 h 71"/>
                  <a:gd name="T12" fmla="*/ 32 w 38"/>
                  <a:gd name="T13" fmla="*/ 26 h 71"/>
                  <a:gd name="T14" fmla="*/ 35 w 38"/>
                  <a:gd name="T15" fmla="*/ 19 h 71"/>
                  <a:gd name="T16" fmla="*/ 38 w 38"/>
                  <a:gd name="T17" fmla="*/ 11 h 71"/>
                  <a:gd name="T18" fmla="*/ 16 w 38"/>
                  <a:gd name="T19" fmla="*/ 0 h 71"/>
                  <a:gd name="T20" fmla="*/ 12 w 38"/>
                  <a:gd name="T21" fmla="*/ 10 h 71"/>
                  <a:gd name="T22" fmla="*/ 9 w 38"/>
                  <a:gd name="T23" fmla="*/ 19 h 71"/>
                  <a:gd name="T24" fmla="*/ 6 w 38"/>
                  <a:gd name="T25" fmla="*/ 26 h 71"/>
                  <a:gd name="T26" fmla="*/ 5 w 38"/>
                  <a:gd name="T27" fmla="*/ 35 h 71"/>
                  <a:gd name="T28" fmla="*/ 3 w 38"/>
                  <a:gd name="T29" fmla="*/ 42 h 71"/>
                  <a:gd name="T30" fmla="*/ 3 w 38"/>
                  <a:gd name="T31" fmla="*/ 52 h 71"/>
                  <a:gd name="T32" fmla="*/ 2 w 38"/>
                  <a:gd name="T33" fmla="*/ 59 h 71"/>
                  <a:gd name="T34" fmla="*/ 0 w 38"/>
                  <a:gd name="T35" fmla="*/ 69 h 71"/>
                  <a:gd name="T36" fmla="*/ 24 w 38"/>
                  <a:gd name="T3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1">
                    <a:moveTo>
                      <a:pt x="24" y="71"/>
                    </a:moveTo>
                    <a:lnTo>
                      <a:pt x="24" y="62"/>
                    </a:lnTo>
                    <a:lnTo>
                      <a:pt x="25" y="55"/>
                    </a:lnTo>
                    <a:lnTo>
                      <a:pt x="27" y="46"/>
                    </a:lnTo>
                    <a:lnTo>
                      <a:pt x="28" y="39"/>
                    </a:lnTo>
                    <a:lnTo>
                      <a:pt x="30" y="33"/>
                    </a:lnTo>
                    <a:lnTo>
                      <a:pt x="32" y="26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16" y="0"/>
                    </a:lnTo>
                    <a:lnTo>
                      <a:pt x="12" y="10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3" y="52"/>
                    </a:lnTo>
                    <a:lnTo>
                      <a:pt x="2" y="59"/>
                    </a:lnTo>
                    <a:lnTo>
                      <a:pt x="0" y="69"/>
                    </a:lnTo>
                    <a:lnTo>
                      <a:pt x="2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5" name="Freeform 22"/>
              <p:cNvSpPr>
                <a:spLocks/>
              </p:cNvSpPr>
              <p:nvPr/>
            </p:nvSpPr>
            <p:spPr bwMode="auto">
              <a:xfrm>
                <a:off x="4605" y="2689"/>
                <a:ext cx="11" cy="13"/>
              </a:xfrm>
              <a:custGeom>
                <a:avLst/>
                <a:gdLst>
                  <a:gd name="T0" fmla="*/ 34 w 34"/>
                  <a:gd name="T1" fmla="*/ 16 h 40"/>
                  <a:gd name="T2" fmla="*/ 32 w 34"/>
                  <a:gd name="T3" fmla="*/ 16 h 40"/>
                  <a:gd name="T4" fmla="*/ 31 w 34"/>
                  <a:gd name="T5" fmla="*/ 15 h 40"/>
                  <a:gd name="T6" fmla="*/ 30 w 34"/>
                  <a:gd name="T7" fmla="*/ 12 h 40"/>
                  <a:gd name="T8" fmla="*/ 27 w 34"/>
                  <a:gd name="T9" fmla="*/ 11 h 40"/>
                  <a:gd name="T10" fmla="*/ 27 w 34"/>
                  <a:gd name="T11" fmla="*/ 8 h 40"/>
                  <a:gd name="T12" fmla="*/ 24 w 34"/>
                  <a:gd name="T13" fmla="*/ 5 h 40"/>
                  <a:gd name="T14" fmla="*/ 24 w 34"/>
                  <a:gd name="T15" fmla="*/ 3 h 40"/>
                  <a:gd name="T16" fmla="*/ 24 w 34"/>
                  <a:gd name="T17" fmla="*/ 2 h 40"/>
                  <a:gd name="T18" fmla="*/ 0 w 34"/>
                  <a:gd name="T19" fmla="*/ 0 h 40"/>
                  <a:gd name="T20" fmla="*/ 0 w 34"/>
                  <a:gd name="T21" fmla="*/ 6 h 40"/>
                  <a:gd name="T22" fmla="*/ 3 w 34"/>
                  <a:gd name="T23" fmla="*/ 12 h 40"/>
                  <a:gd name="T24" fmla="*/ 5 w 34"/>
                  <a:gd name="T25" fmla="*/ 18 h 40"/>
                  <a:gd name="T26" fmla="*/ 6 w 34"/>
                  <a:gd name="T27" fmla="*/ 24 h 40"/>
                  <a:gd name="T28" fmla="*/ 12 w 34"/>
                  <a:gd name="T29" fmla="*/ 28 h 40"/>
                  <a:gd name="T30" fmla="*/ 15 w 34"/>
                  <a:gd name="T31" fmla="*/ 32 h 40"/>
                  <a:gd name="T32" fmla="*/ 19 w 34"/>
                  <a:gd name="T33" fmla="*/ 35 h 40"/>
                  <a:gd name="T34" fmla="*/ 25 w 34"/>
                  <a:gd name="T35" fmla="*/ 40 h 40"/>
                  <a:gd name="T36" fmla="*/ 34 w 34"/>
                  <a:gd name="T3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0">
                    <a:moveTo>
                      <a:pt x="34" y="16"/>
                    </a:moveTo>
                    <a:lnTo>
                      <a:pt x="32" y="16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3" y="12"/>
                    </a:lnTo>
                    <a:lnTo>
                      <a:pt x="5" y="18"/>
                    </a:lnTo>
                    <a:lnTo>
                      <a:pt x="6" y="24"/>
                    </a:lnTo>
                    <a:lnTo>
                      <a:pt x="12" y="28"/>
                    </a:lnTo>
                    <a:lnTo>
                      <a:pt x="15" y="32"/>
                    </a:lnTo>
                    <a:lnTo>
                      <a:pt x="19" y="35"/>
                    </a:lnTo>
                    <a:lnTo>
                      <a:pt x="25" y="4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6" name="Freeform 23"/>
              <p:cNvSpPr>
                <a:spLocks/>
              </p:cNvSpPr>
              <p:nvPr/>
            </p:nvSpPr>
            <p:spPr bwMode="auto">
              <a:xfrm>
                <a:off x="4613" y="2694"/>
                <a:ext cx="23" cy="14"/>
              </a:xfrm>
              <a:custGeom>
                <a:avLst/>
                <a:gdLst>
                  <a:gd name="T0" fmla="*/ 69 w 70"/>
                  <a:gd name="T1" fmla="*/ 18 h 41"/>
                  <a:gd name="T2" fmla="*/ 70 w 70"/>
                  <a:gd name="T3" fmla="*/ 18 h 41"/>
                  <a:gd name="T4" fmla="*/ 61 w 70"/>
                  <a:gd name="T5" fmla="*/ 16 h 41"/>
                  <a:gd name="T6" fmla="*/ 53 w 70"/>
                  <a:gd name="T7" fmla="*/ 14 h 41"/>
                  <a:gd name="T8" fmla="*/ 45 w 70"/>
                  <a:gd name="T9" fmla="*/ 12 h 41"/>
                  <a:gd name="T10" fmla="*/ 38 w 70"/>
                  <a:gd name="T11" fmla="*/ 11 h 41"/>
                  <a:gd name="T12" fmla="*/ 31 w 70"/>
                  <a:gd name="T13" fmla="*/ 8 h 41"/>
                  <a:gd name="T14" fmla="*/ 22 w 70"/>
                  <a:gd name="T15" fmla="*/ 5 h 41"/>
                  <a:gd name="T16" fmla="*/ 15 w 70"/>
                  <a:gd name="T17" fmla="*/ 3 h 41"/>
                  <a:gd name="T18" fmla="*/ 9 w 70"/>
                  <a:gd name="T19" fmla="*/ 0 h 41"/>
                  <a:gd name="T20" fmla="*/ 0 w 70"/>
                  <a:gd name="T21" fmla="*/ 24 h 41"/>
                  <a:gd name="T22" fmla="*/ 7 w 70"/>
                  <a:gd name="T23" fmla="*/ 25 h 41"/>
                  <a:gd name="T24" fmla="*/ 15 w 70"/>
                  <a:gd name="T25" fmla="*/ 28 h 41"/>
                  <a:gd name="T26" fmla="*/ 23 w 70"/>
                  <a:gd name="T27" fmla="*/ 31 h 41"/>
                  <a:gd name="T28" fmla="*/ 31 w 70"/>
                  <a:gd name="T29" fmla="*/ 32 h 41"/>
                  <a:gd name="T30" fmla="*/ 39 w 70"/>
                  <a:gd name="T31" fmla="*/ 35 h 41"/>
                  <a:gd name="T32" fmla="*/ 48 w 70"/>
                  <a:gd name="T33" fmla="*/ 37 h 41"/>
                  <a:gd name="T34" fmla="*/ 55 w 70"/>
                  <a:gd name="T35" fmla="*/ 40 h 41"/>
                  <a:gd name="T36" fmla="*/ 64 w 70"/>
                  <a:gd name="T37" fmla="*/ 41 h 41"/>
                  <a:gd name="T38" fmla="*/ 64 w 70"/>
                  <a:gd name="T39" fmla="*/ 41 h 41"/>
                  <a:gd name="T40" fmla="*/ 69 w 70"/>
                  <a:gd name="T41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41">
                    <a:moveTo>
                      <a:pt x="69" y="18"/>
                    </a:moveTo>
                    <a:lnTo>
                      <a:pt x="70" y="18"/>
                    </a:lnTo>
                    <a:lnTo>
                      <a:pt x="61" y="16"/>
                    </a:lnTo>
                    <a:lnTo>
                      <a:pt x="53" y="14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1" y="8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7" y="25"/>
                    </a:lnTo>
                    <a:lnTo>
                      <a:pt x="15" y="28"/>
                    </a:lnTo>
                    <a:lnTo>
                      <a:pt x="23" y="31"/>
                    </a:lnTo>
                    <a:lnTo>
                      <a:pt x="31" y="32"/>
                    </a:lnTo>
                    <a:lnTo>
                      <a:pt x="39" y="35"/>
                    </a:lnTo>
                    <a:lnTo>
                      <a:pt x="48" y="37"/>
                    </a:lnTo>
                    <a:lnTo>
                      <a:pt x="55" y="40"/>
                    </a:lnTo>
                    <a:lnTo>
                      <a:pt x="64" y="41"/>
                    </a:lnTo>
                    <a:lnTo>
                      <a:pt x="64" y="41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7" name="Freeform 24"/>
              <p:cNvSpPr>
                <a:spLocks/>
              </p:cNvSpPr>
              <p:nvPr/>
            </p:nvSpPr>
            <p:spPr bwMode="auto">
              <a:xfrm>
                <a:off x="4634" y="2696"/>
                <a:ext cx="17" cy="12"/>
              </a:xfrm>
              <a:custGeom>
                <a:avLst/>
                <a:gdLst>
                  <a:gd name="T0" fmla="*/ 28 w 50"/>
                  <a:gd name="T1" fmla="*/ 0 h 36"/>
                  <a:gd name="T2" fmla="*/ 26 w 50"/>
                  <a:gd name="T3" fmla="*/ 3 h 36"/>
                  <a:gd name="T4" fmla="*/ 25 w 50"/>
                  <a:gd name="T5" fmla="*/ 6 h 36"/>
                  <a:gd name="T6" fmla="*/ 22 w 50"/>
                  <a:gd name="T7" fmla="*/ 7 h 36"/>
                  <a:gd name="T8" fmla="*/ 19 w 50"/>
                  <a:gd name="T9" fmla="*/ 9 h 36"/>
                  <a:gd name="T10" fmla="*/ 15 w 50"/>
                  <a:gd name="T11" fmla="*/ 11 h 36"/>
                  <a:gd name="T12" fmla="*/ 10 w 50"/>
                  <a:gd name="T13" fmla="*/ 13 h 36"/>
                  <a:gd name="T14" fmla="*/ 7 w 50"/>
                  <a:gd name="T15" fmla="*/ 13 h 36"/>
                  <a:gd name="T16" fmla="*/ 5 w 50"/>
                  <a:gd name="T17" fmla="*/ 13 h 36"/>
                  <a:gd name="T18" fmla="*/ 0 w 50"/>
                  <a:gd name="T19" fmla="*/ 36 h 36"/>
                  <a:gd name="T20" fmla="*/ 9 w 50"/>
                  <a:gd name="T21" fmla="*/ 36 h 36"/>
                  <a:gd name="T22" fmla="*/ 16 w 50"/>
                  <a:gd name="T23" fmla="*/ 36 h 36"/>
                  <a:gd name="T24" fmla="*/ 22 w 50"/>
                  <a:gd name="T25" fmla="*/ 33 h 36"/>
                  <a:gd name="T26" fmla="*/ 29 w 50"/>
                  <a:gd name="T27" fmla="*/ 30 h 36"/>
                  <a:gd name="T28" fmla="*/ 37 w 50"/>
                  <a:gd name="T29" fmla="*/ 26 h 36"/>
                  <a:gd name="T30" fmla="*/ 42 w 50"/>
                  <a:gd name="T31" fmla="*/ 22 h 36"/>
                  <a:gd name="T32" fmla="*/ 45 w 50"/>
                  <a:gd name="T33" fmla="*/ 16 h 36"/>
                  <a:gd name="T34" fmla="*/ 50 w 50"/>
                  <a:gd name="T35" fmla="*/ 9 h 36"/>
                  <a:gd name="T36" fmla="*/ 28 w 50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6">
                    <a:moveTo>
                      <a:pt x="28" y="0"/>
                    </a:moveTo>
                    <a:lnTo>
                      <a:pt x="26" y="3"/>
                    </a:lnTo>
                    <a:lnTo>
                      <a:pt x="25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36"/>
                    </a:lnTo>
                    <a:lnTo>
                      <a:pt x="9" y="36"/>
                    </a:lnTo>
                    <a:lnTo>
                      <a:pt x="16" y="36"/>
                    </a:lnTo>
                    <a:lnTo>
                      <a:pt x="22" y="33"/>
                    </a:lnTo>
                    <a:lnTo>
                      <a:pt x="29" y="30"/>
                    </a:lnTo>
                    <a:lnTo>
                      <a:pt x="37" y="26"/>
                    </a:lnTo>
                    <a:lnTo>
                      <a:pt x="42" y="22"/>
                    </a:lnTo>
                    <a:lnTo>
                      <a:pt x="45" y="16"/>
                    </a:lnTo>
                    <a:lnTo>
                      <a:pt x="5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8" name="Freeform 25"/>
              <p:cNvSpPr>
                <a:spLocks/>
              </p:cNvSpPr>
              <p:nvPr/>
            </p:nvSpPr>
            <p:spPr bwMode="auto">
              <a:xfrm>
                <a:off x="4644" y="2677"/>
                <a:ext cx="12" cy="22"/>
              </a:xfrm>
              <a:custGeom>
                <a:avLst/>
                <a:gdLst>
                  <a:gd name="T0" fmla="*/ 14 w 38"/>
                  <a:gd name="T1" fmla="*/ 0 h 64"/>
                  <a:gd name="T2" fmla="*/ 13 w 38"/>
                  <a:gd name="T3" fmla="*/ 7 h 64"/>
                  <a:gd name="T4" fmla="*/ 11 w 38"/>
                  <a:gd name="T5" fmla="*/ 16 h 64"/>
                  <a:gd name="T6" fmla="*/ 10 w 38"/>
                  <a:gd name="T7" fmla="*/ 23 h 64"/>
                  <a:gd name="T8" fmla="*/ 7 w 38"/>
                  <a:gd name="T9" fmla="*/ 30 h 64"/>
                  <a:gd name="T10" fmla="*/ 6 w 38"/>
                  <a:gd name="T11" fmla="*/ 37 h 64"/>
                  <a:gd name="T12" fmla="*/ 4 w 38"/>
                  <a:gd name="T13" fmla="*/ 43 h 64"/>
                  <a:gd name="T14" fmla="*/ 1 w 38"/>
                  <a:gd name="T15" fmla="*/ 49 h 64"/>
                  <a:gd name="T16" fmla="*/ 0 w 38"/>
                  <a:gd name="T17" fmla="*/ 55 h 64"/>
                  <a:gd name="T18" fmla="*/ 22 w 38"/>
                  <a:gd name="T19" fmla="*/ 64 h 64"/>
                  <a:gd name="T20" fmla="*/ 25 w 38"/>
                  <a:gd name="T21" fmla="*/ 58 h 64"/>
                  <a:gd name="T22" fmla="*/ 26 w 38"/>
                  <a:gd name="T23" fmla="*/ 50 h 64"/>
                  <a:gd name="T24" fmla="*/ 29 w 38"/>
                  <a:gd name="T25" fmla="*/ 43 h 64"/>
                  <a:gd name="T26" fmla="*/ 30 w 38"/>
                  <a:gd name="T27" fmla="*/ 36 h 64"/>
                  <a:gd name="T28" fmla="*/ 32 w 38"/>
                  <a:gd name="T29" fmla="*/ 29 h 64"/>
                  <a:gd name="T30" fmla="*/ 33 w 38"/>
                  <a:gd name="T31" fmla="*/ 20 h 64"/>
                  <a:gd name="T32" fmla="*/ 36 w 38"/>
                  <a:gd name="T33" fmla="*/ 13 h 64"/>
                  <a:gd name="T34" fmla="*/ 38 w 38"/>
                  <a:gd name="T35" fmla="*/ 4 h 64"/>
                  <a:gd name="T36" fmla="*/ 14 w 38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4">
                    <a:moveTo>
                      <a:pt x="14" y="0"/>
                    </a:moveTo>
                    <a:lnTo>
                      <a:pt x="13" y="7"/>
                    </a:lnTo>
                    <a:lnTo>
                      <a:pt x="11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22" y="64"/>
                    </a:lnTo>
                    <a:lnTo>
                      <a:pt x="25" y="58"/>
                    </a:lnTo>
                    <a:lnTo>
                      <a:pt x="26" y="50"/>
                    </a:lnTo>
                    <a:lnTo>
                      <a:pt x="29" y="43"/>
                    </a:lnTo>
                    <a:lnTo>
                      <a:pt x="30" y="36"/>
                    </a:lnTo>
                    <a:lnTo>
                      <a:pt x="32" y="29"/>
                    </a:lnTo>
                    <a:lnTo>
                      <a:pt x="33" y="20"/>
                    </a:lnTo>
                    <a:lnTo>
                      <a:pt x="36" y="13"/>
                    </a:lnTo>
                    <a:lnTo>
                      <a:pt x="3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9" name="Freeform 26"/>
              <p:cNvSpPr>
                <a:spLocks/>
              </p:cNvSpPr>
              <p:nvPr/>
            </p:nvSpPr>
            <p:spPr bwMode="auto">
              <a:xfrm>
                <a:off x="4644" y="2661"/>
                <a:ext cx="13" cy="18"/>
              </a:xfrm>
              <a:custGeom>
                <a:avLst/>
                <a:gdLst>
                  <a:gd name="T0" fmla="*/ 0 w 38"/>
                  <a:gd name="T1" fmla="*/ 21 h 52"/>
                  <a:gd name="T2" fmla="*/ 3 w 38"/>
                  <a:gd name="T3" fmla="*/ 23 h 52"/>
                  <a:gd name="T4" fmla="*/ 6 w 38"/>
                  <a:gd name="T5" fmla="*/ 24 h 52"/>
                  <a:gd name="T6" fmla="*/ 9 w 38"/>
                  <a:gd name="T7" fmla="*/ 27 h 52"/>
                  <a:gd name="T8" fmla="*/ 10 w 38"/>
                  <a:gd name="T9" fmla="*/ 32 h 52"/>
                  <a:gd name="T10" fmla="*/ 12 w 38"/>
                  <a:gd name="T11" fmla="*/ 36 h 52"/>
                  <a:gd name="T12" fmla="*/ 13 w 38"/>
                  <a:gd name="T13" fmla="*/ 40 h 52"/>
                  <a:gd name="T14" fmla="*/ 13 w 38"/>
                  <a:gd name="T15" fmla="*/ 48 h 52"/>
                  <a:gd name="T16" fmla="*/ 37 w 38"/>
                  <a:gd name="T17" fmla="*/ 52 h 52"/>
                  <a:gd name="T18" fmla="*/ 38 w 38"/>
                  <a:gd name="T19" fmla="*/ 45 h 52"/>
                  <a:gd name="T20" fmla="*/ 37 w 38"/>
                  <a:gd name="T21" fmla="*/ 36 h 52"/>
                  <a:gd name="T22" fmla="*/ 35 w 38"/>
                  <a:gd name="T23" fmla="*/ 29 h 52"/>
                  <a:gd name="T24" fmla="*/ 32 w 38"/>
                  <a:gd name="T25" fmla="*/ 21 h 52"/>
                  <a:gd name="T26" fmla="*/ 28 w 38"/>
                  <a:gd name="T27" fmla="*/ 14 h 52"/>
                  <a:gd name="T28" fmla="*/ 24 w 38"/>
                  <a:gd name="T29" fmla="*/ 7 h 52"/>
                  <a:gd name="T30" fmla="*/ 15 w 38"/>
                  <a:gd name="T31" fmla="*/ 2 h 52"/>
                  <a:gd name="T32" fmla="*/ 9 w 38"/>
                  <a:gd name="T33" fmla="*/ 0 h 52"/>
                  <a:gd name="T34" fmla="*/ 0 w 38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52">
                    <a:moveTo>
                      <a:pt x="0" y="21"/>
                    </a:moveTo>
                    <a:lnTo>
                      <a:pt x="3" y="23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0" y="32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3" y="48"/>
                    </a:lnTo>
                    <a:lnTo>
                      <a:pt x="37" y="52"/>
                    </a:lnTo>
                    <a:lnTo>
                      <a:pt x="38" y="45"/>
                    </a:lnTo>
                    <a:lnTo>
                      <a:pt x="37" y="36"/>
                    </a:lnTo>
                    <a:lnTo>
                      <a:pt x="35" y="29"/>
                    </a:lnTo>
                    <a:lnTo>
                      <a:pt x="32" y="21"/>
                    </a:lnTo>
                    <a:lnTo>
                      <a:pt x="28" y="14"/>
                    </a:lnTo>
                    <a:lnTo>
                      <a:pt x="24" y="7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0" name="Freeform 27"/>
              <p:cNvSpPr>
                <a:spLocks/>
              </p:cNvSpPr>
              <p:nvPr/>
            </p:nvSpPr>
            <p:spPr bwMode="auto">
              <a:xfrm>
                <a:off x="4632" y="2683"/>
                <a:ext cx="149" cy="117"/>
              </a:xfrm>
              <a:custGeom>
                <a:avLst/>
                <a:gdLst>
                  <a:gd name="T0" fmla="*/ 245 w 445"/>
                  <a:gd name="T1" fmla="*/ 188 h 351"/>
                  <a:gd name="T2" fmla="*/ 243 w 445"/>
                  <a:gd name="T3" fmla="*/ 211 h 351"/>
                  <a:gd name="T4" fmla="*/ 237 w 445"/>
                  <a:gd name="T5" fmla="*/ 233 h 351"/>
                  <a:gd name="T6" fmla="*/ 232 w 445"/>
                  <a:gd name="T7" fmla="*/ 253 h 351"/>
                  <a:gd name="T8" fmla="*/ 221 w 445"/>
                  <a:gd name="T9" fmla="*/ 269 h 351"/>
                  <a:gd name="T10" fmla="*/ 211 w 445"/>
                  <a:gd name="T11" fmla="*/ 281 h 351"/>
                  <a:gd name="T12" fmla="*/ 197 w 445"/>
                  <a:gd name="T13" fmla="*/ 288 h 351"/>
                  <a:gd name="T14" fmla="*/ 182 w 445"/>
                  <a:gd name="T15" fmla="*/ 292 h 351"/>
                  <a:gd name="T16" fmla="*/ 169 w 445"/>
                  <a:gd name="T17" fmla="*/ 294 h 351"/>
                  <a:gd name="T18" fmla="*/ 154 w 445"/>
                  <a:gd name="T19" fmla="*/ 297 h 351"/>
                  <a:gd name="T20" fmla="*/ 141 w 445"/>
                  <a:gd name="T21" fmla="*/ 295 h 351"/>
                  <a:gd name="T22" fmla="*/ 127 w 445"/>
                  <a:gd name="T23" fmla="*/ 294 h 351"/>
                  <a:gd name="T24" fmla="*/ 112 w 445"/>
                  <a:gd name="T25" fmla="*/ 292 h 351"/>
                  <a:gd name="T26" fmla="*/ 98 w 445"/>
                  <a:gd name="T27" fmla="*/ 289 h 351"/>
                  <a:gd name="T28" fmla="*/ 83 w 445"/>
                  <a:gd name="T29" fmla="*/ 287 h 351"/>
                  <a:gd name="T30" fmla="*/ 70 w 445"/>
                  <a:gd name="T31" fmla="*/ 282 h 351"/>
                  <a:gd name="T32" fmla="*/ 51 w 445"/>
                  <a:gd name="T33" fmla="*/ 275 h 351"/>
                  <a:gd name="T34" fmla="*/ 28 w 445"/>
                  <a:gd name="T35" fmla="*/ 259 h 351"/>
                  <a:gd name="T36" fmla="*/ 11 w 445"/>
                  <a:gd name="T37" fmla="*/ 239 h 351"/>
                  <a:gd name="T38" fmla="*/ 2 w 445"/>
                  <a:gd name="T39" fmla="*/ 215 h 351"/>
                  <a:gd name="T40" fmla="*/ 0 w 445"/>
                  <a:gd name="T41" fmla="*/ 170 h 351"/>
                  <a:gd name="T42" fmla="*/ 6 w 445"/>
                  <a:gd name="T43" fmla="*/ 116 h 351"/>
                  <a:gd name="T44" fmla="*/ 9 w 445"/>
                  <a:gd name="T45" fmla="*/ 89 h 351"/>
                  <a:gd name="T46" fmla="*/ 9 w 445"/>
                  <a:gd name="T47" fmla="*/ 60 h 351"/>
                  <a:gd name="T48" fmla="*/ 16 w 445"/>
                  <a:gd name="T49" fmla="*/ 41 h 351"/>
                  <a:gd name="T50" fmla="*/ 25 w 445"/>
                  <a:gd name="T51" fmla="*/ 31 h 351"/>
                  <a:gd name="T52" fmla="*/ 35 w 445"/>
                  <a:gd name="T53" fmla="*/ 22 h 351"/>
                  <a:gd name="T54" fmla="*/ 47 w 445"/>
                  <a:gd name="T55" fmla="*/ 16 h 351"/>
                  <a:gd name="T56" fmla="*/ 64 w 445"/>
                  <a:gd name="T57" fmla="*/ 10 h 351"/>
                  <a:gd name="T58" fmla="*/ 83 w 445"/>
                  <a:gd name="T59" fmla="*/ 4 h 351"/>
                  <a:gd name="T60" fmla="*/ 102 w 445"/>
                  <a:gd name="T61" fmla="*/ 0 h 351"/>
                  <a:gd name="T62" fmla="*/ 122 w 445"/>
                  <a:gd name="T63" fmla="*/ 0 h 351"/>
                  <a:gd name="T64" fmla="*/ 150 w 445"/>
                  <a:gd name="T65" fmla="*/ 7 h 351"/>
                  <a:gd name="T66" fmla="*/ 188 w 445"/>
                  <a:gd name="T67" fmla="*/ 20 h 351"/>
                  <a:gd name="T68" fmla="*/ 227 w 445"/>
                  <a:gd name="T69" fmla="*/ 38 h 351"/>
                  <a:gd name="T70" fmla="*/ 266 w 445"/>
                  <a:gd name="T71" fmla="*/ 58 h 351"/>
                  <a:gd name="T72" fmla="*/ 309 w 445"/>
                  <a:gd name="T73" fmla="*/ 80 h 351"/>
                  <a:gd name="T74" fmla="*/ 348 w 445"/>
                  <a:gd name="T75" fmla="*/ 102 h 351"/>
                  <a:gd name="T76" fmla="*/ 384 w 445"/>
                  <a:gd name="T77" fmla="*/ 122 h 351"/>
                  <a:gd name="T78" fmla="*/ 418 w 445"/>
                  <a:gd name="T79" fmla="*/ 140 h 351"/>
                  <a:gd name="T80" fmla="*/ 439 w 445"/>
                  <a:gd name="T81" fmla="*/ 173 h 351"/>
                  <a:gd name="T82" fmla="*/ 445 w 445"/>
                  <a:gd name="T83" fmla="*/ 225 h 351"/>
                  <a:gd name="T84" fmla="*/ 441 w 445"/>
                  <a:gd name="T85" fmla="*/ 278 h 351"/>
                  <a:gd name="T86" fmla="*/ 426 w 445"/>
                  <a:gd name="T87" fmla="*/ 327 h 351"/>
                  <a:gd name="T88" fmla="*/ 410 w 445"/>
                  <a:gd name="T89" fmla="*/ 351 h 351"/>
                  <a:gd name="T90" fmla="*/ 394 w 445"/>
                  <a:gd name="T91" fmla="*/ 348 h 351"/>
                  <a:gd name="T92" fmla="*/ 375 w 445"/>
                  <a:gd name="T93" fmla="*/ 345 h 351"/>
                  <a:gd name="T94" fmla="*/ 361 w 445"/>
                  <a:gd name="T95" fmla="*/ 342 h 351"/>
                  <a:gd name="T96" fmla="*/ 348 w 445"/>
                  <a:gd name="T97" fmla="*/ 330 h 351"/>
                  <a:gd name="T98" fmla="*/ 335 w 445"/>
                  <a:gd name="T99" fmla="*/ 310 h 351"/>
                  <a:gd name="T100" fmla="*/ 320 w 445"/>
                  <a:gd name="T101" fmla="*/ 289 h 351"/>
                  <a:gd name="T102" fmla="*/ 306 w 445"/>
                  <a:gd name="T103" fmla="*/ 268 h 351"/>
                  <a:gd name="T104" fmla="*/ 293 w 445"/>
                  <a:gd name="T105" fmla="*/ 247 h 351"/>
                  <a:gd name="T106" fmla="*/ 280 w 445"/>
                  <a:gd name="T107" fmla="*/ 225 h 351"/>
                  <a:gd name="T108" fmla="*/ 265 w 445"/>
                  <a:gd name="T109" fmla="*/ 205 h 351"/>
                  <a:gd name="T110" fmla="*/ 250 w 445"/>
                  <a:gd name="T111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351">
                    <a:moveTo>
                      <a:pt x="245" y="175"/>
                    </a:moveTo>
                    <a:lnTo>
                      <a:pt x="245" y="188"/>
                    </a:lnTo>
                    <a:lnTo>
                      <a:pt x="243" y="199"/>
                    </a:lnTo>
                    <a:lnTo>
                      <a:pt x="243" y="211"/>
                    </a:lnTo>
                    <a:lnTo>
                      <a:pt x="240" y="223"/>
                    </a:lnTo>
                    <a:lnTo>
                      <a:pt x="237" y="233"/>
                    </a:lnTo>
                    <a:lnTo>
                      <a:pt x="234" y="243"/>
                    </a:lnTo>
                    <a:lnTo>
                      <a:pt x="232" y="253"/>
                    </a:lnTo>
                    <a:lnTo>
                      <a:pt x="226" y="263"/>
                    </a:lnTo>
                    <a:lnTo>
                      <a:pt x="221" y="269"/>
                    </a:lnTo>
                    <a:lnTo>
                      <a:pt x="217" y="275"/>
                    </a:lnTo>
                    <a:lnTo>
                      <a:pt x="211" y="281"/>
                    </a:lnTo>
                    <a:lnTo>
                      <a:pt x="204" y="284"/>
                    </a:lnTo>
                    <a:lnTo>
                      <a:pt x="197" y="288"/>
                    </a:lnTo>
                    <a:lnTo>
                      <a:pt x="189" y="291"/>
                    </a:lnTo>
                    <a:lnTo>
                      <a:pt x="182" y="292"/>
                    </a:lnTo>
                    <a:lnTo>
                      <a:pt x="175" y="294"/>
                    </a:lnTo>
                    <a:lnTo>
                      <a:pt x="169" y="294"/>
                    </a:lnTo>
                    <a:lnTo>
                      <a:pt x="162" y="295"/>
                    </a:lnTo>
                    <a:lnTo>
                      <a:pt x="154" y="297"/>
                    </a:lnTo>
                    <a:lnTo>
                      <a:pt x="149" y="297"/>
                    </a:lnTo>
                    <a:lnTo>
                      <a:pt x="141" y="295"/>
                    </a:lnTo>
                    <a:lnTo>
                      <a:pt x="134" y="295"/>
                    </a:lnTo>
                    <a:lnTo>
                      <a:pt x="127" y="294"/>
                    </a:lnTo>
                    <a:lnTo>
                      <a:pt x="120" y="294"/>
                    </a:lnTo>
                    <a:lnTo>
                      <a:pt x="112" y="292"/>
                    </a:lnTo>
                    <a:lnTo>
                      <a:pt x="105" y="291"/>
                    </a:lnTo>
                    <a:lnTo>
                      <a:pt x="98" y="289"/>
                    </a:lnTo>
                    <a:lnTo>
                      <a:pt x="91" y="289"/>
                    </a:lnTo>
                    <a:lnTo>
                      <a:pt x="83" y="287"/>
                    </a:lnTo>
                    <a:lnTo>
                      <a:pt x="77" y="285"/>
                    </a:lnTo>
                    <a:lnTo>
                      <a:pt x="70" y="282"/>
                    </a:lnTo>
                    <a:lnTo>
                      <a:pt x="64" y="281"/>
                    </a:lnTo>
                    <a:lnTo>
                      <a:pt x="51" y="275"/>
                    </a:lnTo>
                    <a:lnTo>
                      <a:pt x="38" y="268"/>
                    </a:lnTo>
                    <a:lnTo>
                      <a:pt x="28" y="259"/>
                    </a:lnTo>
                    <a:lnTo>
                      <a:pt x="18" y="249"/>
                    </a:lnTo>
                    <a:lnTo>
                      <a:pt x="11" y="239"/>
                    </a:lnTo>
                    <a:lnTo>
                      <a:pt x="5" y="227"/>
                    </a:lnTo>
                    <a:lnTo>
                      <a:pt x="2" y="215"/>
                    </a:lnTo>
                    <a:lnTo>
                      <a:pt x="0" y="204"/>
                    </a:lnTo>
                    <a:lnTo>
                      <a:pt x="0" y="170"/>
                    </a:lnTo>
                    <a:lnTo>
                      <a:pt x="2" y="140"/>
                    </a:lnTo>
                    <a:lnTo>
                      <a:pt x="6" y="116"/>
                    </a:lnTo>
                    <a:lnTo>
                      <a:pt x="13" y="103"/>
                    </a:lnTo>
                    <a:lnTo>
                      <a:pt x="9" y="89"/>
                    </a:lnTo>
                    <a:lnTo>
                      <a:pt x="6" y="74"/>
                    </a:lnTo>
                    <a:lnTo>
                      <a:pt x="9" y="60"/>
                    </a:lnTo>
                    <a:lnTo>
                      <a:pt x="13" y="47"/>
                    </a:lnTo>
                    <a:lnTo>
                      <a:pt x="16" y="41"/>
                    </a:lnTo>
                    <a:lnTo>
                      <a:pt x="21" y="35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5" y="22"/>
                    </a:lnTo>
                    <a:lnTo>
                      <a:pt x="41" y="19"/>
                    </a:lnTo>
                    <a:lnTo>
                      <a:pt x="47" y="16"/>
                    </a:lnTo>
                    <a:lnTo>
                      <a:pt x="53" y="13"/>
                    </a:lnTo>
                    <a:lnTo>
                      <a:pt x="64" y="10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3" y="3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4" y="3"/>
                    </a:lnTo>
                    <a:lnTo>
                      <a:pt x="150" y="7"/>
                    </a:lnTo>
                    <a:lnTo>
                      <a:pt x="169" y="13"/>
                    </a:lnTo>
                    <a:lnTo>
                      <a:pt x="188" y="20"/>
                    </a:lnTo>
                    <a:lnTo>
                      <a:pt x="207" y="29"/>
                    </a:lnTo>
                    <a:lnTo>
                      <a:pt x="227" y="38"/>
                    </a:lnTo>
                    <a:lnTo>
                      <a:pt x="248" y="48"/>
                    </a:lnTo>
                    <a:lnTo>
                      <a:pt x="266" y="58"/>
                    </a:lnTo>
                    <a:lnTo>
                      <a:pt x="288" y="68"/>
                    </a:lnTo>
                    <a:lnTo>
                      <a:pt x="309" y="80"/>
                    </a:lnTo>
                    <a:lnTo>
                      <a:pt x="328" y="90"/>
                    </a:lnTo>
                    <a:lnTo>
                      <a:pt x="348" y="102"/>
                    </a:lnTo>
                    <a:lnTo>
                      <a:pt x="367" y="112"/>
                    </a:lnTo>
                    <a:lnTo>
                      <a:pt x="384" y="122"/>
                    </a:lnTo>
                    <a:lnTo>
                      <a:pt x="402" y="131"/>
                    </a:lnTo>
                    <a:lnTo>
                      <a:pt x="418" y="140"/>
                    </a:lnTo>
                    <a:lnTo>
                      <a:pt x="432" y="147"/>
                    </a:lnTo>
                    <a:lnTo>
                      <a:pt x="439" y="173"/>
                    </a:lnTo>
                    <a:lnTo>
                      <a:pt x="444" y="201"/>
                    </a:lnTo>
                    <a:lnTo>
                      <a:pt x="445" y="225"/>
                    </a:lnTo>
                    <a:lnTo>
                      <a:pt x="444" y="252"/>
                    </a:lnTo>
                    <a:lnTo>
                      <a:pt x="441" y="278"/>
                    </a:lnTo>
                    <a:lnTo>
                      <a:pt x="435" y="301"/>
                    </a:lnTo>
                    <a:lnTo>
                      <a:pt x="426" y="327"/>
                    </a:lnTo>
                    <a:lnTo>
                      <a:pt x="416" y="351"/>
                    </a:lnTo>
                    <a:lnTo>
                      <a:pt x="410" y="351"/>
                    </a:lnTo>
                    <a:lnTo>
                      <a:pt x="403" y="349"/>
                    </a:lnTo>
                    <a:lnTo>
                      <a:pt x="394" y="348"/>
                    </a:lnTo>
                    <a:lnTo>
                      <a:pt x="386" y="345"/>
                    </a:lnTo>
                    <a:lnTo>
                      <a:pt x="375" y="345"/>
                    </a:lnTo>
                    <a:lnTo>
                      <a:pt x="368" y="343"/>
                    </a:lnTo>
                    <a:lnTo>
                      <a:pt x="361" y="342"/>
                    </a:lnTo>
                    <a:lnTo>
                      <a:pt x="355" y="342"/>
                    </a:lnTo>
                    <a:lnTo>
                      <a:pt x="348" y="330"/>
                    </a:lnTo>
                    <a:lnTo>
                      <a:pt x="342" y="320"/>
                    </a:lnTo>
                    <a:lnTo>
                      <a:pt x="335" y="310"/>
                    </a:lnTo>
                    <a:lnTo>
                      <a:pt x="328" y="300"/>
                    </a:lnTo>
                    <a:lnTo>
                      <a:pt x="320" y="289"/>
                    </a:lnTo>
                    <a:lnTo>
                      <a:pt x="313" y="278"/>
                    </a:lnTo>
                    <a:lnTo>
                      <a:pt x="306" y="268"/>
                    </a:lnTo>
                    <a:lnTo>
                      <a:pt x="300" y="257"/>
                    </a:lnTo>
                    <a:lnTo>
                      <a:pt x="293" y="247"/>
                    </a:lnTo>
                    <a:lnTo>
                      <a:pt x="285" y="237"/>
                    </a:lnTo>
                    <a:lnTo>
                      <a:pt x="280" y="225"/>
                    </a:lnTo>
                    <a:lnTo>
                      <a:pt x="272" y="215"/>
                    </a:lnTo>
                    <a:lnTo>
                      <a:pt x="265" y="205"/>
                    </a:lnTo>
                    <a:lnTo>
                      <a:pt x="258" y="195"/>
                    </a:lnTo>
                    <a:lnTo>
                      <a:pt x="250" y="185"/>
                    </a:lnTo>
                    <a:lnTo>
                      <a:pt x="245" y="175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1" name="Freeform 28"/>
              <p:cNvSpPr>
                <a:spLocks/>
              </p:cNvSpPr>
              <p:nvPr/>
            </p:nvSpPr>
            <p:spPr bwMode="auto">
              <a:xfrm>
                <a:off x="4704" y="2741"/>
                <a:ext cx="14" cy="32"/>
              </a:xfrm>
              <a:custGeom>
                <a:avLst/>
                <a:gdLst>
                  <a:gd name="T0" fmla="*/ 20 w 40"/>
                  <a:gd name="T1" fmla="*/ 94 h 94"/>
                  <a:gd name="T2" fmla="*/ 26 w 40"/>
                  <a:gd name="T3" fmla="*/ 82 h 94"/>
                  <a:gd name="T4" fmla="*/ 30 w 40"/>
                  <a:gd name="T5" fmla="*/ 72 h 94"/>
                  <a:gd name="T6" fmla="*/ 34 w 40"/>
                  <a:gd name="T7" fmla="*/ 61 h 94"/>
                  <a:gd name="T8" fmla="*/ 36 w 40"/>
                  <a:gd name="T9" fmla="*/ 49 h 94"/>
                  <a:gd name="T10" fmla="*/ 37 w 40"/>
                  <a:gd name="T11" fmla="*/ 37 h 94"/>
                  <a:gd name="T12" fmla="*/ 39 w 40"/>
                  <a:gd name="T13" fmla="*/ 26 h 94"/>
                  <a:gd name="T14" fmla="*/ 40 w 40"/>
                  <a:gd name="T15" fmla="*/ 13 h 94"/>
                  <a:gd name="T16" fmla="*/ 40 w 40"/>
                  <a:gd name="T17" fmla="*/ 0 h 94"/>
                  <a:gd name="T18" fmla="*/ 17 w 40"/>
                  <a:gd name="T19" fmla="*/ 0 h 94"/>
                  <a:gd name="T20" fmla="*/ 17 w 40"/>
                  <a:gd name="T21" fmla="*/ 13 h 94"/>
                  <a:gd name="T22" fmla="*/ 17 w 40"/>
                  <a:gd name="T23" fmla="*/ 24 h 94"/>
                  <a:gd name="T24" fmla="*/ 16 w 40"/>
                  <a:gd name="T25" fmla="*/ 34 h 94"/>
                  <a:gd name="T26" fmla="*/ 13 w 40"/>
                  <a:gd name="T27" fmla="*/ 45 h 94"/>
                  <a:gd name="T28" fmla="*/ 11 w 40"/>
                  <a:gd name="T29" fmla="*/ 55 h 94"/>
                  <a:gd name="T30" fmla="*/ 8 w 40"/>
                  <a:gd name="T31" fmla="*/ 65 h 94"/>
                  <a:gd name="T32" fmla="*/ 4 w 40"/>
                  <a:gd name="T33" fmla="*/ 74 h 94"/>
                  <a:gd name="T34" fmla="*/ 0 w 40"/>
                  <a:gd name="T35" fmla="*/ 82 h 94"/>
                  <a:gd name="T36" fmla="*/ 20 w 40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94">
                    <a:moveTo>
                      <a:pt x="20" y="94"/>
                    </a:moveTo>
                    <a:lnTo>
                      <a:pt x="26" y="82"/>
                    </a:lnTo>
                    <a:lnTo>
                      <a:pt x="30" y="72"/>
                    </a:lnTo>
                    <a:lnTo>
                      <a:pt x="34" y="61"/>
                    </a:lnTo>
                    <a:lnTo>
                      <a:pt x="36" y="49"/>
                    </a:lnTo>
                    <a:lnTo>
                      <a:pt x="37" y="37"/>
                    </a:lnTo>
                    <a:lnTo>
                      <a:pt x="39" y="26"/>
                    </a:lnTo>
                    <a:lnTo>
                      <a:pt x="40" y="13"/>
                    </a:lnTo>
                    <a:lnTo>
                      <a:pt x="40" y="0"/>
                    </a:lnTo>
                    <a:lnTo>
                      <a:pt x="17" y="0"/>
                    </a:lnTo>
                    <a:lnTo>
                      <a:pt x="17" y="13"/>
                    </a:lnTo>
                    <a:lnTo>
                      <a:pt x="17" y="24"/>
                    </a:lnTo>
                    <a:lnTo>
                      <a:pt x="16" y="34"/>
                    </a:lnTo>
                    <a:lnTo>
                      <a:pt x="13" y="45"/>
                    </a:lnTo>
                    <a:lnTo>
                      <a:pt x="11" y="55"/>
                    </a:lnTo>
                    <a:lnTo>
                      <a:pt x="8" y="65"/>
                    </a:lnTo>
                    <a:lnTo>
                      <a:pt x="4" y="74"/>
                    </a:lnTo>
                    <a:lnTo>
                      <a:pt x="0" y="82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2" name="Freeform 29"/>
              <p:cNvSpPr>
                <a:spLocks/>
              </p:cNvSpPr>
              <p:nvPr/>
            </p:nvSpPr>
            <p:spPr bwMode="auto">
              <a:xfrm>
                <a:off x="4690" y="2769"/>
                <a:ext cx="21" cy="16"/>
              </a:xfrm>
              <a:custGeom>
                <a:avLst/>
                <a:gdLst>
                  <a:gd name="T0" fmla="*/ 5 w 63"/>
                  <a:gd name="T1" fmla="*/ 48 h 48"/>
                  <a:gd name="T2" fmla="*/ 3 w 63"/>
                  <a:gd name="T3" fmla="*/ 48 h 48"/>
                  <a:gd name="T4" fmla="*/ 13 w 63"/>
                  <a:gd name="T5" fmla="*/ 47 h 48"/>
                  <a:gd name="T6" fmla="*/ 21 w 63"/>
                  <a:gd name="T7" fmla="*/ 44 h 48"/>
                  <a:gd name="T8" fmla="*/ 29 w 63"/>
                  <a:gd name="T9" fmla="*/ 41 h 48"/>
                  <a:gd name="T10" fmla="*/ 38 w 63"/>
                  <a:gd name="T11" fmla="*/ 37 h 48"/>
                  <a:gd name="T12" fmla="*/ 45 w 63"/>
                  <a:gd name="T13" fmla="*/ 32 h 48"/>
                  <a:gd name="T14" fmla="*/ 53 w 63"/>
                  <a:gd name="T15" fmla="*/ 27 h 48"/>
                  <a:gd name="T16" fmla="*/ 59 w 63"/>
                  <a:gd name="T17" fmla="*/ 19 h 48"/>
                  <a:gd name="T18" fmla="*/ 63 w 63"/>
                  <a:gd name="T19" fmla="*/ 12 h 48"/>
                  <a:gd name="T20" fmla="*/ 43 w 63"/>
                  <a:gd name="T21" fmla="*/ 0 h 48"/>
                  <a:gd name="T22" fmla="*/ 40 w 63"/>
                  <a:gd name="T23" fmla="*/ 5 h 48"/>
                  <a:gd name="T24" fmla="*/ 37 w 63"/>
                  <a:gd name="T25" fmla="*/ 9 h 48"/>
                  <a:gd name="T26" fmla="*/ 31 w 63"/>
                  <a:gd name="T27" fmla="*/ 14 h 48"/>
                  <a:gd name="T28" fmla="*/ 25 w 63"/>
                  <a:gd name="T29" fmla="*/ 16 h 48"/>
                  <a:gd name="T30" fmla="*/ 19 w 63"/>
                  <a:gd name="T31" fmla="*/ 19 h 48"/>
                  <a:gd name="T32" fmla="*/ 13 w 63"/>
                  <a:gd name="T33" fmla="*/ 24 h 48"/>
                  <a:gd name="T34" fmla="*/ 6 w 63"/>
                  <a:gd name="T35" fmla="*/ 25 h 48"/>
                  <a:gd name="T36" fmla="*/ 2 w 63"/>
                  <a:gd name="T37" fmla="*/ 25 h 48"/>
                  <a:gd name="T38" fmla="*/ 0 w 63"/>
                  <a:gd name="T39" fmla="*/ 25 h 48"/>
                  <a:gd name="T40" fmla="*/ 5 w 6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48">
                    <a:moveTo>
                      <a:pt x="5" y="48"/>
                    </a:moveTo>
                    <a:lnTo>
                      <a:pt x="3" y="48"/>
                    </a:lnTo>
                    <a:lnTo>
                      <a:pt x="13" y="47"/>
                    </a:lnTo>
                    <a:lnTo>
                      <a:pt x="21" y="44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45" y="32"/>
                    </a:lnTo>
                    <a:lnTo>
                      <a:pt x="53" y="27"/>
                    </a:lnTo>
                    <a:lnTo>
                      <a:pt x="59" y="19"/>
                    </a:lnTo>
                    <a:lnTo>
                      <a:pt x="63" y="12"/>
                    </a:lnTo>
                    <a:lnTo>
                      <a:pt x="43" y="0"/>
                    </a:lnTo>
                    <a:lnTo>
                      <a:pt x="40" y="5"/>
                    </a:lnTo>
                    <a:lnTo>
                      <a:pt x="37" y="9"/>
                    </a:lnTo>
                    <a:lnTo>
                      <a:pt x="31" y="14"/>
                    </a:lnTo>
                    <a:lnTo>
                      <a:pt x="25" y="16"/>
                    </a:lnTo>
                    <a:lnTo>
                      <a:pt x="19" y="19"/>
                    </a:lnTo>
                    <a:lnTo>
                      <a:pt x="13" y="24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3" name="Freeform 30"/>
              <p:cNvSpPr>
                <a:spLocks/>
              </p:cNvSpPr>
              <p:nvPr/>
            </p:nvSpPr>
            <p:spPr bwMode="auto">
              <a:xfrm>
                <a:off x="4652" y="2773"/>
                <a:ext cx="40" cy="13"/>
              </a:xfrm>
              <a:custGeom>
                <a:avLst/>
                <a:gdLst>
                  <a:gd name="T0" fmla="*/ 0 w 118"/>
                  <a:gd name="T1" fmla="*/ 21 h 37"/>
                  <a:gd name="T2" fmla="*/ 7 w 118"/>
                  <a:gd name="T3" fmla="*/ 23 h 37"/>
                  <a:gd name="T4" fmla="*/ 13 w 118"/>
                  <a:gd name="T5" fmla="*/ 26 h 37"/>
                  <a:gd name="T6" fmla="*/ 20 w 118"/>
                  <a:gd name="T7" fmla="*/ 27 h 37"/>
                  <a:gd name="T8" fmla="*/ 29 w 118"/>
                  <a:gd name="T9" fmla="*/ 29 h 37"/>
                  <a:gd name="T10" fmla="*/ 36 w 118"/>
                  <a:gd name="T11" fmla="*/ 30 h 37"/>
                  <a:gd name="T12" fmla="*/ 44 w 118"/>
                  <a:gd name="T13" fmla="*/ 32 h 37"/>
                  <a:gd name="T14" fmla="*/ 51 w 118"/>
                  <a:gd name="T15" fmla="*/ 33 h 37"/>
                  <a:gd name="T16" fmla="*/ 58 w 118"/>
                  <a:gd name="T17" fmla="*/ 34 h 37"/>
                  <a:gd name="T18" fmla="*/ 65 w 118"/>
                  <a:gd name="T19" fmla="*/ 36 h 37"/>
                  <a:gd name="T20" fmla="*/ 74 w 118"/>
                  <a:gd name="T21" fmla="*/ 36 h 37"/>
                  <a:gd name="T22" fmla="*/ 81 w 118"/>
                  <a:gd name="T23" fmla="*/ 36 h 37"/>
                  <a:gd name="T24" fmla="*/ 87 w 118"/>
                  <a:gd name="T25" fmla="*/ 37 h 37"/>
                  <a:gd name="T26" fmla="*/ 96 w 118"/>
                  <a:gd name="T27" fmla="*/ 37 h 37"/>
                  <a:gd name="T28" fmla="*/ 103 w 118"/>
                  <a:gd name="T29" fmla="*/ 36 h 37"/>
                  <a:gd name="T30" fmla="*/ 110 w 118"/>
                  <a:gd name="T31" fmla="*/ 36 h 37"/>
                  <a:gd name="T32" fmla="*/ 118 w 118"/>
                  <a:gd name="T33" fmla="*/ 34 h 37"/>
                  <a:gd name="T34" fmla="*/ 113 w 118"/>
                  <a:gd name="T35" fmla="*/ 11 h 37"/>
                  <a:gd name="T36" fmla="*/ 108 w 118"/>
                  <a:gd name="T37" fmla="*/ 13 h 37"/>
                  <a:gd name="T38" fmla="*/ 100 w 118"/>
                  <a:gd name="T39" fmla="*/ 13 h 37"/>
                  <a:gd name="T40" fmla="*/ 89 w 118"/>
                  <a:gd name="T41" fmla="*/ 13 h 37"/>
                  <a:gd name="T42" fmla="*/ 81 w 118"/>
                  <a:gd name="T43" fmla="*/ 13 h 37"/>
                  <a:gd name="T44" fmla="*/ 68 w 118"/>
                  <a:gd name="T45" fmla="*/ 13 h 37"/>
                  <a:gd name="T46" fmla="*/ 61 w 118"/>
                  <a:gd name="T47" fmla="*/ 11 h 37"/>
                  <a:gd name="T48" fmla="*/ 54 w 118"/>
                  <a:gd name="T49" fmla="*/ 10 h 37"/>
                  <a:gd name="T50" fmla="*/ 46 w 118"/>
                  <a:gd name="T51" fmla="*/ 10 h 37"/>
                  <a:gd name="T52" fmla="*/ 39 w 118"/>
                  <a:gd name="T53" fmla="*/ 7 h 37"/>
                  <a:gd name="T54" fmla="*/ 33 w 118"/>
                  <a:gd name="T55" fmla="*/ 7 h 37"/>
                  <a:gd name="T56" fmla="*/ 28 w 118"/>
                  <a:gd name="T57" fmla="*/ 4 h 37"/>
                  <a:gd name="T58" fmla="*/ 20 w 118"/>
                  <a:gd name="T59" fmla="*/ 2 h 37"/>
                  <a:gd name="T60" fmla="*/ 15 w 118"/>
                  <a:gd name="T61" fmla="*/ 1 h 37"/>
                  <a:gd name="T62" fmla="*/ 7 w 118"/>
                  <a:gd name="T63" fmla="*/ 0 h 37"/>
                  <a:gd name="T64" fmla="*/ 0 w 118"/>
                  <a:gd name="T6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37">
                    <a:moveTo>
                      <a:pt x="0" y="21"/>
                    </a:moveTo>
                    <a:lnTo>
                      <a:pt x="7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9" y="29"/>
                    </a:lnTo>
                    <a:lnTo>
                      <a:pt x="36" y="30"/>
                    </a:lnTo>
                    <a:lnTo>
                      <a:pt x="44" y="32"/>
                    </a:lnTo>
                    <a:lnTo>
                      <a:pt x="51" y="33"/>
                    </a:lnTo>
                    <a:lnTo>
                      <a:pt x="58" y="34"/>
                    </a:lnTo>
                    <a:lnTo>
                      <a:pt x="65" y="36"/>
                    </a:lnTo>
                    <a:lnTo>
                      <a:pt x="74" y="36"/>
                    </a:lnTo>
                    <a:lnTo>
                      <a:pt x="81" y="36"/>
                    </a:lnTo>
                    <a:lnTo>
                      <a:pt x="87" y="37"/>
                    </a:lnTo>
                    <a:lnTo>
                      <a:pt x="96" y="37"/>
                    </a:lnTo>
                    <a:lnTo>
                      <a:pt x="103" y="36"/>
                    </a:lnTo>
                    <a:lnTo>
                      <a:pt x="110" y="36"/>
                    </a:lnTo>
                    <a:lnTo>
                      <a:pt x="118" y="34"/>
                    </a:lnTo>
                    <a:lnTo>
                      <a:pt x="113" y="11"/>
                    </a:lnTo>
                    <a:lnTo>
                      <a:pt x="108" y="13"/>
                    </a:lnTo>
                    <a:lnTo>
                      <a:pt x="100" y="13"/>
                    </a:lnTo>
                    <a:lnTo>
                      <a:pt x="89" y="13"/>
                    </a:lnTo>
                    <a:lnTo>
                      <a:pt x="81" y="13"/>
                    </a:lnTo>
                    <a:lnTo>
                      <a:pt x="68" y="13"/>
                    </a:lnTo>
                    <a:lnTo>
                      <a:pt x="61" y="11"/>
                    </a:lnTo>
                    <a:lnTo>
                      <a:pt x="54" y="10"/>
                    </a:lnTo>
                    <a:lnTo>
                      <a:pt x="46" y="10"/>
                    </a:lnTo>
                    <a:lnTo>
                      <a:pt x="39" y="7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4" name="Freeform 31"/>
              <p:cNvSpPr>
                <a:spLocks/>
              </p:cNvSpPr>
              <p:nvPr/>
            </p:nvSpPr>
            <p:spPr bwMode="auto">
              <a:xfrm>
                <a:off x="4628" y="2751"/>
                <a:ext cx="27" cy="29"/>
              </a:xfrm>
              <a:custGeom>
                <a:avLst/>
                <a:gdLst>
                  <a:gd name="T0" fmla="*/ 0 w 80"/>
                  <a:gd name="T1" fmla="*/ 0 h 88"/>
                  <a:gd name="T2" fmla="*/ 3 w 80"/>
                  <a:gd name="T3" fmla="*/ 13 h 88"/>
                  <a:gd name="T4" fmla="*/ 8 w 80"/>
                  <a:gd name="T5" fmla="*/ 27 h 88"/>
                  <a:gd name="T6" fmla="*/ 13 w 80"/>
                  <a:gd name="T7" fmla="*/ 40 h 88"/>
                  <a:gd name="T8" fmla="*/ 22 w 80"/>
                  <a:gd name="T9" fmla="*/ 52 h 88"/>
                  <a:gd name="T10" fmla="*/ 32 w 80"/>
                  <a:gd name="T11" fmla="*/ 64 h 88"/>
                  <a:gd name="T12" fmla="*/ 45 w 80"/>
                  <a:gd name="T13" fmla="*/ 74 h 88"/>
                  <a:gd name="T14" fmla="*/ 58 w 80"/>
                  <a:gd name="T15" fmla="*/ 81 h 88"/>
                  <a:gd name="T16" fmla="*/ 73 w 80"/>
                  <a:gd name="T17" fmla="*/ 88 h 88"/>
                  <a:gd name="T18" fmla="*/ 80 w 80"/>
                  <a:gd name="T19" fmla="*/ 67 h 88"/>
                  <a:gd name="T20" fmla="*/ 70 w 80"/>
                  <a:gd name="T21" fmla="*/ 61 h 88"/>
                  <a:gd name="T22" fmla="*/ 58 w 80"/>
                  <a:gd name="T23" fmla="*/ 53 h 88"/>
                  <a:gd name="T24" fmla="*/ 48 w 80"/>
                  <a:gd name="T25" fmla="*/ 48 h 88"/>
                  <a:gd name="T26" fmla="*/ 40 w 80"/>
                  <a:gd name="T27" fmla="*/ 37 h 88"/>
                  <a:gd name="T28" fmla="*/ 34 w 80"/>
                  <a:gd name="T29" fmla="*/ 29 h 88"/>
                  <a:gd name="T30" fmla="*/ 29 w 80"/>
                  <a:gd name="T31" fmla="*/ 19 h 88"/>
                  <a:gd name="T32" fmla="*/ 25 w 80"/>
                  <a:gd name="T33" fmla="*/ 8 h 88"/>
                  <a:gd name="T34" fmla="*/ 25 w 80"/>
                  <a:gd name="T35" fmla="*/ 0 h 88"/>
                  <a:gd name="T36" fmla="*/ 0 w 80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8">
                    <a:moveTo>
                      <a:pt x="0" y="0"/>
                    </a:moveTo>
                    <a:lnTo>
                      <a:pt x="3" y="13"/>
                    </a:lnTo>
                    <a:lnTo>
                      <a:pt x="8" y="27"/>
                    </a:lnTo>
                    <a:lnTo>
                      <a:pt x="13" y="40"/>
                    </a:lnTo>
                    <a:lnTo>
                      <a:pt x="22" y="52"/>
                    </a:lnTo>
                    <a:lnTo>
                      <a:pt x="32" y="64"/>
                    </a:lnTo>
                    <a:lnTo>
                      <a:pt x="45" y="74"/>
                    </a:lnTo>
                    <a:lnTo>
                      <a:pt x="58" y="81"/>
                    </a:lnTo>
                    <a:lnTo>
                      <a:pt x="73" y="88"/>
                    </a:lnTo>
                    <a:lnTo>
                      <a:pt x="80" y="67"/>
                    </a:lnTo>
                    <a:lnTo>
                      <a:pt x="70" y="61"/>
                    </a:lnTo>
                    <a:lnTo>
                      <a:pt x="58" y="53"/>
                    </a:lnTo>
                    <a:lnTo>
                      <a:pt x="48" y="48"/>
                    </a:lnTo>
                    <a:lnTo>
                      <a:pt x="40" y="37"/>
                    </a:lnTo>
                    <a:lnTo>
                      <a:pt x="34" y="29"/>
                    </a:lnTo>
                    <a:lnTo>
                      <a:pt x="29" y="19"/>
                    </a:lnTo>
                    <a:lnTo>
                      <a:pt x="25" y="8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5" name="Freeform 32"/>
              <p:cNvSpPr>
                <a:spLocks/>
              </p:cNvSpPr>
              <p:nvPr/>
            </p:nvSpPr>
            <p:spPr bwMode="auto">
              <a:xfrm>
                <a:off x="4628" y="2715"/>
                <a:ext cx="12" cy="36"/>
              </a:xfrm>
              <a:custGeom>
                <a:avLst/>
                <a:gdLst>
                  <a:gd name="T0" fmla="*/ 15 w 37"/>
                  <a:gd name="T1" fmla="*/ 13 h 109"/>
                  <a:gd name="T2" fmla="*/ 18 w 37"/>
                  <a:gd name="T3" fmla="*/ 0 h 109"/>
                  <a:gd name="T4" fmla="*/ 15 w 37"/>
                  <a:gd name="T5" fmla="*/ 4 h 109"/>
                  <a:gd name="T6" fmla="*/ 12 w 37"/>
                  <a:gd name="T7" fmla="*/ 8 h 109"/>
                  <a:gd name="T8" fmla="*/ 10 w 37"/>
                  <a:gd name="T9" fmla="*/ 13 h 109"/>
                  <a:gd name="T10" fmla="*/ 8 w 37"/>
                  <a:gd name="T11" fmla="*/ 18 h 109"/>
                  <a:gd name="T12" fmla="*/ 8 w 37"/>
                  <a:gd name="T13" fmla="*/ 24 h 109"/>
                  <a:gd name="T14" fmla="*/ 6 w 37"/>
                  <a:gd name="T15" fmla="*/ 32 h 109"/>
                  <a:gd name="T16" fmla="*/ 6 w 37"/>
                  <a:gd name="T17" fmla="*/ 36 h 109"/>
                  <a:gd name="T18" fmla="*/ 3 w 37"/>
                  <a:gd name="T19" fmla="*/ 43 h 109"/>
                  <a:gd name="T20" fmla="*/ 3 w 37"/>
                  <a:gd name="T21" fmla="*/ 52 h 109"/>
                  <a:gd name="T22" fmla="*/ 3 w 37"/>
                  <a:gd name="T23" fmla="*/ 59 h 109"/>
                  <a:gd name="T24" fmla="*/ 2 w 37"/>
                  <a:gd name="T25" fmla="*/ 66 h 109"/>
                  <a:gd name="T26" fmla="*/ 2 w 37"/>
                  <a:gd name="T27" fmla="*/ 74 h 109"/>
                  <a:gd name="T28" fmla="*/ 0 w 37"/>
                  <a:gd name="T29" fmla="*/ 82 h 109"/>
                  <a:gd name="T30" fmla="*/ 0 w 37"/>
                  <a:gd name="T31" fmla="*/ 109 h 109"/>
                  <a:gd name="T32" fmla="*/ 25 w 37"/>
                  <a:gd name="T33" fmla="*/ 109 h 109"/>
                  <a:gd name="T34" fmla="*/ 25 w 37"/>
                  <a:gd name="T35" fmla="*/ 84 h 109"/>
                  <a:gd name="T36" fmla="*/ 25 w 37"/>
                  <a:gd name="T37" fmla="*/ 75 h 109"/>
                  <a:gd name="T38" fmla="*/ 25 w 37"/>
                  <a:gd name="T39" fmla="*/ 61 h 109"/>
                  <a:gd name="T40" fmla="*/ 26 w 37"/>
                  <a:gd name="T41" fmla="*/ 53 h 109"/>
                  <a:gd name="T42" fmla="*/ 26 w 37"/>
                  <a:gd name="T43" fmla="*/ 48 h 109"/>
                  <a:gd name="T44" fmla="*/ 28 w 37"/>
                  <a:gd name="T45" fmla="*/ 40 h 109"/>
                  <a:gd name="T46" fmla="*/ 29 w 37"/>
                  <a:gd name="T47" fmla="*/ 34 h 109"/>
                  <a:gd name="T48" fmla="*/ 29 w 37"/>
                  <a:gd name="T49" fmla="*/ 30 h 109"/>
                  <a:gd name="T50" fmla="*/ 31 w 37"/>
                  <a:gd name="T51" fmla="*/ 24 h 109"/>
                  <a:gd name="T52" fmla="*/ 32 w 37"/>
                  <a:gd name="T53" fmla="*/ 21 h 109"/>
                  <a:gd name="T54" fmla="*/ 32 w 37"/>
                  <a:gd name="T55" fmla="*/ 18 h 109"/>
                  <a:gd name="T56" fmla="*/ 34 w 37"/>
                  <a:gd name="T57" fmla="*/ 17 h 109"/>
                  <a:gd name="T58" fmla="*/ 34 w 37"/>
                  <a:gd name="T59" fmla="*/ 17 h 109"/>
                  <a:gd name="T60" fmla="*/ 37 w 37"/>
                  <a:gd name="T61" fmla="*/ 2 h 109"/>
                  <a:gd name="T62" fmla="*/ 15 w 37"/>
                  <a:gd name="T63" fmla="*/ 1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109">
                    <a:moveTo>
                      <a:pt x="15" y="13"/>
                    </a:moveTo>
                    <a:lnTo>
                      <a:pt x="18" y="0"/>
                    </a:lnTo>
                    <a:lnTo>
                      <a:pt x="15" y="4"/>
                    </a:lnTo>
                    <a:lnTo>
                      <a:pt x="12" y="8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109"/>
                    </a:lnTo>
                    <a:lnTo>
                      <a:pt x="25" y="109"/>
                    </a:lnTo>
                    <a:lnTo>
                      <a:pt x="25" y="84"/>
                    </a:lnTo>
                    <a:lnTo>
                      <a:pt x="25" y="75"/>
                    </a:lnTo>
                    <a:lnTo>
                      <a:pt x="25" y="61"/>
                    </a:lnTo>
                    <a:lnTo>
                      <a:pt x="26" y="53"/>
                    </a:lnTo>
                    <a:lnTo>
                      <a:pt x="26" y="48"/>
                    </a:lnTo>
                    <a:lnTo>
                      <a:pt x="28" y="40"/>
                    </a:lnTo>
                    <a:lnTo>
                      <a:pt x="29" y="34"/>
                    </a:lnTo>
                    <a:lnTo>
                      <a:pt x="29" y="30"/>
                    </a:lnTo>
                    <a:lnTo>
                      <a:pt x="31" y="24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2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6" name="Freeform 33"/>
              <p:cNvSpPr>
                <a:spLocks/>
              </p:cNvSpPr>
              <p:nvPr/>
            </p:nvSpPr>
            <p:spPr bwMode="auto">
              <a:xfrm>
                <a:off x="4631" y="2697"/>
                <a:ext cx="9" cy="22"/>
              </a:xfrm>
              <a:custGeom>
                <a:avLst/>
                <a:gdLst>
                  <a:gd name="T0" fmla="*/ 8 w 29"/>
                  <a:gd name="T1" fmla="*/ 0 h 66"/>
                  <a:gd name="T2" fmla="*/ 4 w 29"/>
                  <a:gd name="T3" fmla="*/ 7 h 66"/>
                  <a:gd name="T4" fmla="*/ 2 w 29"/>
                  <a:gd name="T5" fmla="*/ 16 h 66"/>
                  <a:gd name="T6" fmla="*/ 1 w 29"/>
                  <a:gd name="T7" fmla="*/ 23 h 66"/>
                  <a:gd name="T8" fmla="*/ 0 w 29"/>
                  <a:gd name="T9" fmla="*/ 32 h 66"/>
                  <a:gd name="T10" fmla="*/ 1 w 29"/>
                  <a:gd name="T11" fmla="*/ 41 h 66"/>
                  <a:gd name="T12" fmla="*/ 2 w 29"/>
                  <a:gd name="T13" fmla="*/ 50 h 66"/>
                  <a:gd name="T14" fmla="*/ 4 w 29"/>
                  <a:gd name="T15" fmla="*/ 57 h 66"/>
                  <a:gd name="T16" fmla="*/ 7 w 29"/>
                  <a:gd name="T17" fmla="*/ 66 h 66"/>
                  <a:gd name="T18" fmla="*/ 29 w 29"/>
                  <a:gd name="T19" fmla="*/ 55 h 66"/>
                  <a:gd name="T20" fmla="*/ 26 w 29"/>
                  <a:gd name="T21" fmla="*/ 50 h 66"/>
                  <a:gd name="T22" fmla="*/ 24 w 29"/>
                  <a:gd name="T23" fmla="*/ 45 h 66"/>
                  <a:gd name="T24" fmla="*/ 24 w 29"/>
                  <a:gd name="T25" fmla="*/ 38 h 66"/>
                  <a:gd name="T26" fmla="*/ 24 w 29"/>
                  <a:gd name="T27" fmla="*/ 32 h 66"/>
                  <a:gd name="T28" fmla="*/ 24 w 29"/>
                  <a:gd name="T29" fmla="*/ 26 h 66"/>
                  <a:gd name="T30" fmla="*/ 24 w 29"/>
                  <a:gd name="T31" fmla="*/ 21 h 66"/>
                  <a:gd name="T32" fmla="*/ 26 w 29"/>
                  <a:gd name="T33" fmla="*/ 16 h 66"/>
                  <a:gd name="T34" fmla="*/ 29 w 29"/>
                  <a:gd name="T35" fmla="*/ 10 h 66"/>
                  <a:gd name="T36" fmla="*/ 8 w 29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66">
                    <a:moveTo>
                      <a:pt x="8" y="0"/>
                    </a:moveTo>
                    <a:lnTo>
                      <a:pt x="4" y="7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29" y="55"/>
                    </a:lnTo>
                    <a:lnTo>
                      <a:pt x="26" y="50"/>
                    </a:lnTo>
                    <a:lnTo>
                      <a:pt x="24" y="45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29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7" name="Freeform 34"/>
              <p:cNvSpPr>
                <a:spLocks/>
              </p:cNvSpPr>
              <p:nvPr/>
            </p:nvSpPr>
            <p:spPr bwMode="auto">
              <a:xfrm>
                <a:off x="4633" y="2684"/>
                <a:ext cx="18" cy="16"/>
              </a:xfrm>
              <a:custGeom>
                <a:avLst/>
                <a:gdLst>
                  <a:gd name="T0" fmla="*/ 47 w 54"/>
                  <a:gd name="T1" fmla="*/ 0 h 49"/>
                  <a:gd name="T2" fmla="*/ 38 w 54"/>
                  <a:gd name="T3" fmla="*/ 3 h 49"/>
                  <a:gd name="T4" fmla="*/ 32 w 54"/>
                  <a:gd name="T5" fmla="*/ 6 h 49"/>
                  <a:gd name="T6" fmla="*/ 25 w 54"/>
                  <a:gd name="T7" fmla="*/ 10 h 49"/>
                  <a:gd name="T8" fmla="*/ 19 w 54"/>
                  <a:gd name="T9" fmla="*/ 14 h 49"/>
                  <a:gd name="T10" fmla="*/ 13 w 54"/>
                  <a:gd name="T11" fmla="*/ 19 h 49"/>
                  <a:gd name="T12" fmla="*/ 9 w 54"/>
                  <a:gd name="T13" fmla="*/ 25 h 49"/>
                  <a:gd name="T14" fmla="*/ 3 w 54"/>
                  <a:gd name="T15" fmla="*/ 32 h 49"/>
                  <a:gd name="T16" fmla="*/ 0 w 54"/>
                  <a:gd name="T17" fmla="*/ 39 h 49"/>
                  <a:gd name="T18" fmla="*/ 21 w 54"/>
                  <a:gd name="T19" fmla="*/ 49 h 49"/>
                  <a:gd name="T20" fmla="*/ 24 w 54"/>
                  <a:gd name="T21" fmla="*/ 44 h 49"/>
                  <a:gd name="T22" fmla="*/ 26 w 54"/>
                  <a:gd name="T23" fmla="*/ 39 h 49"/>
                  <a:gd name="T24" fmla="*/ 31 w 54"/>
                  <a:gd name="T25" fmla="*/ 36 h 49"/>
                  <a:gd name="T26" fmla="*/ 34 w 54"/>
                  <a:gd name="T27" fmla="*/ 32 h 49"/>
                  <a:gd name="T28" fmla="*/ 38 w 54"/>
                  <a:gd name="T29" fmla="*/ 29 h 49"/>
                  <a:gd name="T30" fmla="*/ 42 w 54"/>
                  <a:gd name="T31" fmla="*/ 26 h 49"/>
                  <a:gd name="T32" fmla="*/ 48 w 54"/>
                  <a:gd name="T33" fmla="*/ 25 h 49"/>
                  <a:gd name="T34" fmla="*/ 54 w 54"/>
                  <a:gd name="T35" fmla="*/ 22 h 49"/>
                  <a:gd name="T36" fmla="*/ 47 w 54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9">
                    <a:moveTo>
                      <a:pt x="47" y="0"/>
                    </a:moveTo>
                    <a:lnTo>
                      <a:pt x="38" y="3"/>
                    </a:lnTo>
                    <a:lnTo>
                      <a:pt x="32" y="6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3" y="19"/>
                    </a:lnTo>
                    <a:lnTo>
                      <a:pt x="9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21" y="49"/>
                    </a:lnTo>
                    <a:lnTo>
                      <a:pt x="24" y="44"/>
                    </a:lnTo>
                    <a:lnTo>
                      <a:pt x="26" y="39"/>
                    </a:lnTo>
                    <a:lnTo>
                      <a:pt x="31" y="36"/>
                    </a:lnTo>
                    <a:lnTo>
                      <a:pt x="34" y="32"/>
                    </a:lnTo>
                    <a:lnTo>
                      <a:pt x="38" y="29"/>
                    </a:lnTo>
                    <a:lnTo>
                      <a:pt x="42" y="26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8" name="Freeform 35"/>
              <p:cNvSpPr>
                <a:spLocks/>
              </p:cNvSpPr>
              <p:nvPr/>
            </p:nvSpPr>
            <p:spPr bwMode="auto">
              <a:xfrm>
                <a:off x="4649" y="2679"/>
                <a:ext cx="29" cy="12"/>
              </a:xfrm>
              <a:custGeom>
                <a:avLst/>
                <a:gdLst>
                  <a:gd name="T0" fmla="*/ 86 w 86"/>
                  <a:gd name="T1" fmla="*/ 3 h 37"/>
                  <a:gd name="T2" fmla="*/ 74 w 86"/>
                  <a:gd name="T3" fmla="*/ 2 h 37"/>
                  <a:gd name="T4" fmla="*/ 62 w 86"/>
                  <a:gd name="T5" fmla="*/ 0 h 37"/>
                  <a:gd name="T6" fmla="*/ 52 w 86"/>
                  <a:gd name="T7" fmla="*/ 2 h 37"/>
                  <a:gd name="T8" fmla="*/ 41 w 86"/>
                  <a:gd name="T9" fmla="*/ 2 h 37"/>
                  <a:gd name="T10" fmla="*/ 30 w 86"/>
                  <a:gd name="T11" fmla="*/ 5 h 37"/>
                  <a:gd name="T12" fmla="*/ 20 w 86"/>
                  <a:gd name="T13" fmla="*/ 8 h 37"/>
                  <a:gd name="T14" fmla="*/ 10 w 86"/>
                  <a:gd name="T15" fmla="*/ 11 h 37"/>
                  <a:gd name="T16" fmla="*/ 0 w 86"/>
                  <a:gd name="T17" fmla="*/ 15 h 37"/>
                  <a:gd name="T18" fmla="*/ 7 w 86"/>
                  <a:gd name="T19" fmla="*/ 37 h 37"/>
                  <a:gd name="T20" fmla="*/ 17 w 86"/>
                  <a:gd name="T21" fmla="*/ 34 h 37"/>
                  <a:gd name="T22" fmla="*/ 26 w 86"/>
                  <a:gd name="T23" fmla="*/ 31 h 37"/>
                  <a:gd name="T24" fmla="*/ 38 w 86"/>
                  <a:gd name="T25" fmla="*/ 28 h 37"/>
                  <a:gd name="T26" fmla="*/ 46 w 86"/>
                  <a:gd name="T27" fmla="*/ 25 h 37"/>
                  <a:gd name="T28" fmla="*/ 54 w 86"/>
                  <a:gd name="T29" fmla="*/ 25 h 37"/>
                  <a:gd name="T30" fmla="*/ 62 w 86"/>
                  <a:gd name="T31" fmla="*/ 24 h 37"/>
                  <a:gd name="T32" fmla="*/ 71 w 86"/>
                  <a:gd name="T33" fmla="*/ 25 h 37"/>
                  <a:gd name="T34" fmla="*/ 81 w 86"/>
                  <a:gd name="T35" fmla="*/ 27 h 37"/>
                  <a:gd name="T36" fmla="*/ 86 w 86"/>
                  <a:gd name="T3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7">
                    <a:moveTo>
                      <a:pt x="86" y="3"/>
                    </a:moveTo>
                    <a:lnTo>
                      <a:pt x="74" y="2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1" y="2"/>
                    </a:lnTo>
                    <a:lnTo>
                      <a:pt x="30" y="5"/>
                    </a:lnTo>
                    <a:lnTo>
                      <a:pt x="20" y="8"/>
                    </a:lnTo>
                    <a:lnTo>
                      <a:pt x="10" y="11"/>
                    </a:lnTo>
                    <a:lnTo>
                      <a:pt x="0" y="15"/>
                    </a:lnTo>
                    <a:lnTo>
                      <a:pt x="7" y="37"/>
                    </a:lnTo>
                    <a:lnTo>
                      <a:pt x="17" y="34"/>
                    </a:lnTo>
                    <a:lnTo>
                      <a:pt x="26" y="31"/>
                    </a:lnTo>
                    <a:lnTo>
                      <a:pt x="38" y="28"/>
                    </a:lnTo>
                    <a:lnTo>
                      <a:pt x="46" y="25"/>
                    </a:lnTo>
                    <a:lnTo>
                      <a:pt x="54" y="25"/>
                    </a:lnTo>
                    <a:lnTo>
                      <a:pt x="62" y="24"/>
                    </a:lnTo>
                    <a:lnTo>
                      <a:pt x="71" y="25"/>
                    </a:lnTo>
                    <a:lnTo>
                      <a:pt x="81" y="27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9" name="Freeform 36"/>
              <p:cNvSpPr>
                <a:spLocks/>
              </p:cNvSpPr>
              <p:nvPr/>
            </p:nvSpPr>
            <p:spPr bwMode="auto">
              <a:xfrm>
                <a:off x="4676" y="2680"/>
                <a:ext cx="104" cy="56"/>
              </a:xfrm>
              <a:custGeom>
                <a:avLst/>
                <a:gdLst>
                  <a:gd name="T0" fmla="*/ 311 w 311"/>
                  <a:gd name="T1" fmla="*/ 153 h 168"/>
                  <a:gd name="T2" fmla="*/ 306 w 311"/>
                  <a:gd name="T3" fmla="*/ 146 h 168"/>
                  <a:gd name="T4" fmla="*/ 291 w 311"/>
                  <a:gd name="T5" fmla="*/ 138 h 168"/>
                  <a:gd name="T6" fmla="*/ 275 w 311"/>
                  <a:gd name="T7" fmla="*/ 130 h 168"/>
                  <a:gd name="T8" fmla="*/ 259 w 311"/>
                  <a:gd name="T9" fmla="*/ 121 h 168"/>
                  <a:gd name="T10" fmla="*/ 240 w 311"/>
                  <a:gd name="T11" fmla="*/ 111 h 168"/>
                  <a:gd name="T12" fmla="*/ 223 w 311"/>
                  <a:gd name="T13" fmla="*/ 101 h 168"/>
                  <a:gd name="T14" fmla="*/ 202 w 311"/>
                  <a:gd name="T15" fmla="*/ 89 h 168"/>
                  <a:gd name="T16" fmla="*/ 182 w 311"/>
                  <a:gd name="T17" fmla="*/ 79 h 168"/>
                  <a:gd name="T18" fmla="*/ 163 w 311"/>
                  <a:gd name="T19" fmla="*/ 69 h 168"/>
                  <a:gd name="T20" fmla="*/ 141 w 311"/>
                  <a:gd name="T21" fmla="*/ 57 h 168"/>
                  <a:gd name="T22" fmla="*/ 121 w 311"/>
                  <a:gd name="T23" fmla="*/ 47 h 168"/>
                  <a:gd name="T24" fmla="*/ 101 w 311"/>
                  <a:gd name="T25" fmla="*/ 37 h 168"/>
                  <a:gd name="T26" fmla="*/ 80 w 311"/>
                  <a:gd name="T27" fmla="*/ 26 h 168"/>
                  <a:gd name="T28" fmla="*/ 60 w 311"/>
                  <a:gd name="T29" fmla="*/ 19 h 168"/>
                  <a:gd name="T30" fmla="*/ 42 w 311"/>
                  <a:gd name="T31" fmla="*/ 12 h 168"/>
                  <a:gd name="T32" fmla="*/ 23 w 311"/>
                  <a:gd name="T33" fmla="*/ 5 h 168"/>
                  <a:gd name="T34" fmla="*/ 5 w 311"/>
                  <a:gd name="T35" fmla="*/ 0 h 168"/>
                  <a:gd name="T36" fmla="*/ 0 w 311"/>
                  <a:gd name="T37" fmla="*/ 24 h 168"/>
                  <a:gd name="T38" fmla="*/ 16 w 311"/>
                  <a:gd name="T39" fmla="*/ 28 h 168"/>
                  <a:gd name="T40" fmla="*/ 34 w 311"/>
                  <a:gd name="T41" fmla="*/ 34 h 168"/>
                  <a:gd name="T42" fmla="*/ 53 w 311"/>
                  <a:gd name="T43" fmla="*/ 41 h 168"/>
                  <a:gd name="T44" fmla="*/ 71 w 311"/>
                  <a:gd name="T45" fmla="*/ 48 h 168"/>
                  <a:gd name="T46" fmla="*/ 90 w 311"/>
                  <a:gd name="T47" fmla="*/ 58 h 168"/>
                  <a:gd name="T48" fmla="*/ 111 w 311"/>
                  <a:gd name="T49" fmla="*/ 67 h 168"/>
                  <a:gd name="T50" fmla="*/ 131 w 311"/>
                  <a:gd name="T51" fmla="*/ 77 h 168"/>
                  <a:gd name="T52" fmla="*/ 151 w 311"/>
                  <a:gd name="T53" fmla="*/ 89 h 168"/>
                  <a:gd name="T54" fmla="*/ 172 w 311"/>
                  <a:gd name="T55" fmla="*/ 99 h 168"/>
                  <a:gd name="T56" fmla="*/ 191 w 311"/>
                  <a:gd name="T57" fmla="*/ 109 h 168"/>
                  <a:gd name="T58" fmla="*/ 211 w 311"/>
                  <a:gd name="T59" fmla="*/ 121 h 168"/>
                  <a:gd name="T60" fmla="*/ 230 w 311"/>
                  <a:gd name="T61" fmla="*/ 131 h 168"/>
                  <a:gd name="T62" fmla="*/ 247 w 311"/>
                  <a:gd name="T63" fmla="*/ 141 h 168"/>
                  <a:gd name="T64" fmla="*/ 265 w 311"/>
                  <a:gd name="T65" fmla="*/ 150 h 168"/>
                  <a:gd name="T66" fmla="*/ 281 w 311"/>
                  <a:gd name="T67" fmla="*/ 159 h 168"/>
                  <a:gd name="T68" fmla="*/ 295 w 311"/>
                  <a:gd name="T69" fmla="*/ 168 h 168"/>
                  <a:gd name="T70" fmla="*/ 290 w 311"/>
                  <a:gd name="T71" fmla="*/ 160 h 168"/>
                  <a:gd name="T72" fmla="*/ 311 w 311"/>
                  <a:gd name="T73" fmla="*/ 15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168">
                    <a:moveTo>
                      <a:pt x="311" y="153"/>
                    </a:moveTo>
                    <a:lnTo>
                      <a:pt x="306" y="146"/>
                    </a:lnTo>
                    <a:lnTo>
                      <a:pt x="291" y="138"/>
                    </a:lnTo>
                    <a:lnTo>
                      <a:pt x="275" y="130"/>
                    </a:lnTo>
                    <a:lnTo>
                      <a:pt x="259" y="121"/>
                    </a:lnTo>
                    <a:lnTo>
                      <a:pt x="240" y="111"/>
                    </a:lnTo>
                    <a:lnTo>
                      <a:pt x="223" y="101"/>
                    </a:lnTo>
                    <a:lnTo>
                      <a:pt x="202" y="89"/>
                    </a:lnTo>
                    <a:lnTo>
                      <a:pt x="182" y="79"/>
                    </a:lnTo>
                    <a:lnTo>
                      <a:pt x="163" y="69"/>
                    </a:lnTo>
                    <a:lnTo>
                      <a:pt x="141" y="57"/>
                    </a:lnTo>
                    <a:lnTo>
                      <a:pt x="121" y="47"/>
                    </a:lnTo>
                    <a:lnTo>
                      <a:pt x="101" y="37"/>
                    </a:lnTo>
                    <a:lnTo>
                      <a:pt x="80" y="26"/>
                    </a:lnTo>
                    <a:lnTo>
                      <a:pt x="60" y="19"/>
                    </a:lnTo>
                    <a:lnTo>
                      <a:pt x="42" y="12"/>
                    </a:lnTo>
                    <a:lnTo>
                      <a:pt x="23" y="5"/>
                    </a:lnTo>
                    <a:lnTo>
                      <a:pt x="5" y="0"/>
                    </a:lnTo>
                    <a:lnTo>
                      <a:pt x="0" y="24"/>
                    </a:lnTo>
                    <a:lnTo>
                      <a:pt x="16" y="28"/>
                    </a:lnTo>
                    <a:lnTo>
                      <a:pt x="34" y="34"/>
                    </a:lnTo>
                    <a:lnTo>
                      <a:pt x="53" y="41"/>
                    </a:lnTo>
                    <a:lnTo>
                      <a:pt x="71" y="48"/>
                    </a:lnTo>
                    <a:lnTo>
                      <a:pt x="90" y="58"/>
                    </a:lnTo>
                    <a:lnTo>
                      <a:pt x="111" y="67"/>
                    </a:lnTo>
                    <a:lnTo>
                      <a:pt x="131" y="77"/>
                    </a:lnTo>
                    <a:lnTo>
                      <a:pt x="151" y="89"/>
                    </a:lnTo>
                    <a:lnTo>
                      <a:pt x="172" y="99"/>
                    </a:lnTo>
                    <a:lnTo>
                      <a:pt x="191" y="109"/>
                    </a:lnTo>
                    <a:lnTo>
                      <a:pt x="211" y="121"/>
                    </a:lnTo>
                    <a:lnTo>
                      <a:pt x="230" y="131"/>
                    </a:lnTo>
                    <a:lnTo>
                      <a:pt x="247" y="141"/>
                    </a:lnTo>
                    <a:lnTo>
                      <a:pt x="265" y="150"/>
                    </a:lnTo>
                    <a:lnTo>
                      <a:pt x="281" y="159"/>
                    </a:lnTo>
                    <a:lnTo>
                      <a:pt x="295" y="168"/>
                    </a:lnTo>
                    <a:lnTo>
                      <a:pt x="290" y="160"/>
                    </a:lnTo>
                    <a:lnTo>
                      <a:pt x="31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0" name="Freeform 37"/>
              <p:cNvSpPr>
                <a:spLocks/>
              </p:cNvSpPr>
              <p:nvPr/>
            </p:nvSpPr>
            <p:spPr bwMode="auto">
              <a:xfrm>
                <a:off x="4768" y="2731"/>
                <a:ext cx="17" cy="73"/>
              </a:xfrm>
              <a:custGeom>
                <a:avLst/>
                <a:gdLst>
                  <a:gd name="T0" fmla="*/ 10 w 51"/>
                  <a:gd name="T1" fmla="*/ 218 h 218"/>
                  <a:gd name="T2" fmla="*/ 20 w 51"/>
                  <a:gd name="T3" fmla="*/ 211 h 218"/>
                  <a:gd name="T4" fmla="*/ 26 w 51"/>
                  <a:gd name="T5" fmla="*/ 199 h 218"/>
                  <a:gd name="T6" fmla="*/ 32 w 51"/>
                  <a:gd name="T7" fmla="*/ 186 h 218"/>
                  <a:gd name="T8" fmla="*/ 36 w 51"/>
                  <a:gd name="T9" fmla="*/ 175 h 218"/>
                  <a:gd name="T10" fmla="*/ 41 w 51"/>
                  <a:gd name="T11" fmla="*/ 161 h 218"/>
                  <a:gd name="T12" fmla="*/ 44 w 51"/>
                  <a:gd name="T13" fmla="*/ 148 h 218"/>
                  <a:gd name="T14" fmla="*/ 47 w 51"/>
                  <a:gd name="T15" fmla="*/ 137 h 218"/>
                  <a:gd name="T16" fmla="*/ 48 w 51"/>
                  <a:gd name="T17" fmla="*/ 122 h 218"/>
                  <a:gd name="T18" fmla="*/ 49 w 51"/>
                  <a:gd name="T19" fmla="*/ 109 h 218"/>
                  <a:gd name="T20" fmla="*/ 51 w 51"/>
                  <a:gd name="T21" fmla="*/ 95 h 218"/>
                  <a:gd name="T22" fmla="*/ 51 w 51"/>
                  <a:gd name="T23" fmla="*/ 81 h 218"/>
                  <a:gd name="T24" fmla="*/ 51 w 51"/>
                  <a:gd name="T25" fmla="*/ 68 h 218"/>
                  <a:gd name="T26" fmla="*/ 49 w 51"/>
                  <a:gd name="T27" fmla="*/ 55 h 218"/>
                  <a:gd name="T28" fmla="*/ 48 w 51"/>
                  <a:gd name="T29" fmla="*/ 41 h 218"/>
                  <a:gd name="T30" fmla="*/ 45 w 51"/>
                  <a:gd name="T31" fmla="*/ 26 h 218"/>
                  <a:gd name="T32" fmla="*/ 42 w 51"/>
                  <a:gd name="T33" fmla="*/ 13 h 218"/>
                  <a:gd name="T34" fmla="*/ 36 w 51"/>
                  <a:gd name="T35" fmla="*/ 0 h 218"/>
                  <a:gd name="T36" fmla="*/ 15 w 51"/>
                  <a:gd name="T37" fmla="*/ 7 h 218"/>
                  <a:gd name="T38" fmla="*/ 19 w 51"/>
                  <a:gd name="T39" fmla="*/ 19 h 218"/>
                  <a:gd name="T40" fmla="*/ 22 w 51"/>
                  <a:gd name="T41" fmla="*/ 32 h 218"/>
                  <a:gd name="T42" fmla="*/ 25 w 51"/>
                  <a:gd name="T43" fmla="*/ 45 h 218"/>
                  <a:gd name="T44" fmla="*/ 26 w 51"/>
                  <a:gd name="T45" fmla="*/ 57 h 218"/>
                  <a:gd name="T46" fmla="*/ 28 w 51"/>
                  <a:gd name="T47" fmla="*/ 70 h 218"/>
                  <a:gd name="T48" fmla="*/ 29 w 51"/>
                  <a:gd name="T49" fmla="*/ 81 h 218"/>
                  <a:gd name="T50" fmla="*/ 28 w 51"/>
                  <a:gd name="T51" fmla="*/ 95 h 218"/>
                  <a:gd name="T52" fmla="*/ 28 w 51"/>
                  <a:gd name="T53" fmla="*/ 108 h 218"/>
                  <a:gd name="T54" fmla="*/ 26 w 51"/>
                  <a:gd name="T55" fmla="*/ 119 h 218"/>
                  <a:gd name="T56" fmla="*/ 23 w 51"/>
                  <a:gd name="T57" fmla="*/ 131 h 218"/>
                  <a:gd name="T58" fmla="*/ 20 w 51"/>
                  <a:gd name="T59" fmla="*/ 143 h 218"/>
                  <a:gd name="T60" fmla="*/ 17 w 51"/>
                  <a:gd name="T61" fmla="*/ 156 h 218"/>
                  <a:gd name="T62" fmla="*/ 15 w 51"/>
                  <a:gd name="T63" fmla="*/ 167 h 218"/>
                  <a:gd name="T64" fmla="*/ 10 w 51"/>
                  <a:gd name="T65" fmla="*/ 179 h 218"/>
                  <a:gd name="T66" fmla="*/ 4 w 51"/>
                  <a:gd name="T67" fmla="*/ 191 h 218"/>
                  <a:gd name="T68" fmla="*/ 0 w 51"/>
                  <a:gd name="T69" fmla="*/ 201 h 218"/>
                  <a:gd name="T70" fmla="*/ 10 w 51"/>
                  <a:gd name="T71" fmla="*/ 195 h 218"/>
                  <a:gd name="T72" fmla="*/ 10 w 51"/>
                  <a:gd name="T7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218">
                    <a:moveTo>
                      <a:pt x="10" y="218"/>
                    </a:moveTo>
                    <a:lnTo>
                      <a:pt x="20" y="211"/>
                    </a:lnTo>
                    <a:lnTo>
                      <a:pt x="26" y="199"/>
                    </a:lnTo>
                    <a:lnTo>
                      <a:pt x="32" y="186"/>
                    </a:lnTo>
                    <a:lnTo>
                      <a:pt x="36" y="175"/>
                    </a:lnTo>
                    <a:lnTo>
                      <a:pt x="41" y="161"/>
                    </a:lnTo>
                    <a:lnTo>
                      <a:pt x="44" y="148"/>
                    </a:lnTo>
                    <a:lnTo>
                      <a:pt x="47" y="137"/>
                    </a:lnTo>
                    <a:lnTo>
                      <a:pt x="48" y="122"/>
                    </a:lnTo>
                    <a:lnTo>
                      <a:pt x="49" y="109"/>
                    </a:lnTo>
                    <a:lnTo>
                      <a:pt x="51" y="95"/>
                    </a:lnTo>
                    <a:lnTo>
                      <a:pt x="51" y="81"/>
                    </a:lnTo>
                    <a:lnTo>
                      <a:pt x="51" y="68"/>
                    </a:lnTo>
                    <a:lnTo>
                      <a:pt x="49" y="55"/>
                    </a:lnTo>
                    <a:lnTo>
                      <a:pt x="48" y="41"/>
                    </a:lnTo>
                    <a:lnTo>
                      <a:pt x="45" y="26"/>
                    </a:lnTo>
                    <a:lnTo>
                      <a:pt x="42" y="13"/>
                    </a:lnTo>
                    <a:lnTo>
                      <a:pt x="36" y="0"/>
                    </a:lnTo>
                    <a:lnTo>
                      <a:pt x="15" y="7"/>
                    </a:lnTo>
                    <a:lnTo>
                      <a:pt x="19" y="19"/>
                    </a:lnTo>
                    <a:lnTo>
                      <a:pt x="22" y="32"/>
                    </a:lnTo>
                    <a:lnTo>
                      <a:pt x="25" y="45"/>
                    </a:lnTo>
                    <a:lnTo>
                      <a:pt x="26" y="57"/>
                    </a:lnTo>
                    <a:lnTo>
                      <a:pt x="28" y="70"/>
                    </a:lnTo>
                    <a:lnTo>
                      <a:pt x="29" y="81"/>
                    </a:lnTo>
                    <a:lnTo>
                      <a:pt x="28" y="95"/>
                    </a:lnTo>
                    <a:lnTo>
                      <a:pt x="28" y="108"/>
                    </a:lnTo>
                    <a:lnTo>
                      <a:pt x="26" y="119"/>
                    </a:lnTo>
                    <a:lnTo>
                      <a:pt x="23" y="131"/>
                    </a:lnTo>
                    <a:lnTo>
                      <a:pt x="20" y="143"/>
                    </a:lnTo>
                    <a:lnTo>
                      <a:pt x="17" y="156"/>
                    </a:lnTo>
                    <a:lnTo>
                      <a:pt x="15" y="167"/>
                    </a:lnTo>
                    <a:lnTo>
                      <a:pt x="10" y="179"/>
                    </a:lnTo>
                    <a:lnTo>
                      <a:pt x="4" y="191"/>
                    </a:lnTo>
                    <a:lnTo>
                      <a:pt x="0" y="201"/>
                    </a:lnTo>
                    <a:lnTo>
                      <a:pt x="10" y="195"/>
                    </a:lnTo>
                    <a:lnTo>
                      <a:pt x="10" y="2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1" name="Freeform 38"/>
              <p:cNvSpPr>
                <a:spLocks/>
              </p:cNvSpPr>
              <p:nvPr/>
            </p:nvSpPr>
            <p:spPr bwMode="auto">
              <a:xfrm>
                <a:off x="4747" y="2793"/>
                <a:ext cx="24" cy="11"/>
              </a:xfrm>
              <a:custGeom>
                <a:avLst/>
                <a:gdLst>
                  <a:gd name="T0" fmla="*/ 0 w 71"/>
                  <a:gd name="T1" fmla="*/ 19 h 33"/>
                  <a:gd name="T2" fmla="*/ 10 w 71"/>
                  <a:gd name="T3" fmla="*/ 24 h 33"/>
                  <a:gd name="T4" fmla="*/ 14 w 71"/>
                  <a:gd name="T5" fmla="*/ 24 h 33"/>
                  <a:gd name="T6" fmla="*/ 22 w 71"/>
                  <a:gd name="T7" fmla="*/ 24 h 33"/>
                  <a:gd name="T8" fmla="*/ 29 w 71"/>
                  <a:gd name="T9" fmla="*/ 26 h 33"/>
                  <a:gd name="T10" fmla="*/ 39 w 71"/>
                  <a:gd name="T11" fmla="*/ 29 h 33"/>
                  <a:gd name="T12" fmla="*/ 46 w 71"/>
                  <a:gd name="T13" fmla="*/ 30 h 33"/>
                  <a:gd name="T14" fmla="*/ 57 w 71"/>
                  <a:gd name="T15" fmla="*/ 32 h 33"/>
                  <a:gd name="T16" fmla="*/ 65 w 71"/>
                  <a:gd name="T17" fmla="*/ 32 h 33"/>
                  <a:gd name="T18" fmla="*/ 71 w 71"/>
                  <a:gd name="T19" fmla="*/ 33 h 33"/>
                  <a:gd name="T20" fmla="*/ 71 w 71"/>
                  <a:gd name="T21" fmla="*/ 10 h 33"/>
                  <a:gd name="T22" fmla="*/ 67 w 71"/>
                  <a:gd name="T23" fmla="*/ 10 h 33"/>
                  <a:gd name="T24" fmla="*/ 61 w 71"/>
                  <a:gd name="T25" fmla="*/ 8 h 33"/>
                  <a:gd name="T26" fmla="*/ 52 w 71"/>
                  <a:gd name="T27" fmla="*/ 7 h 33"/>
                  <a:gd name="T28" fmla="*/ 42 w 71"/>
                  <a:gd name="T29" fmla="*/ 6 h 33"/>
                  <a:gd name="T30" fmla="*/ 33 w 71"/>
                  <a:gd name="T31" fmla="*/ 4 h 33"/>
                  <a:gd name="T32" fmla="*/ 25 w 71"/>
                  <a:gd name="T33" fmla="*/ 1 h 33"/>
                  <a:gd name="T34" fmla="*/ 16 w 71"/>
                  <a:gd name="T35" fmla="*/ 1 h 33"/>
                  <a:gd name="T36" fmla="*/ 10 w 71"/>
                  <a:gd name="T37" fmla="*/ 0 h 33"/>
                  <a:gd name="T38" fmla="*/ 20 w 71"/>
                  <a:gd name="T39" fmla="*/ 6 h 33"/>
                  <a:gd name="T40" fmla="*/ 0 w 71"/>
                  <a:gd name="T4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3">
                    <a:moveTo>
                      <a:pt x="0" y="19"/>
                    </a:moveTo>
                    <a:lnTo>
                      <a:pt x="10" y="24"/>
                    </a:lnTo>
                    <a:lnTo>
                      <a:pt x="14" y="24"/>
                    </a:lnTo>
                    <a:lnTo>
                      <a:pt x="22" y="24"/>
                    </a:lnTo>
                    <a:lnTo>
                      <a:pt x="29" y="26"/>
                    </a:lnTo>
                    <a:lnTo>
                      <a:pt x="39" y="29"/>
                    </a:lnTo>
                    <a:lnTo>
                      <a:pt x="46" y="30"/>
                    </a:lnTo>
                    <a:lnTo>
                      <a:pt x="57" y="32"/>
                    </a:lnTo>
                    <a:lnTo>
                      <a:pt x="65" y="32"/>
                    </a:lnTo>
                    <a:lnTo>
                      <a:pt x="71" y="33"/>
                    </a:lnTo>
                    <a:lnTo>
                      <a:pt x="71" y="10"/>
                    </a:lnTo>
                    <a:lnTo>
                      <a:pt x="67" y="10"/>
                    </a:lnTo>
                    <a:lnTo>
                      <a:pt x="61" y="8"/>
                    </a:lnTo>
                    <a:lnTo>
                      <a:pt x="52" y="7"/>
                    </a:lnTo>
                    <a:lnTo>
                      <a:pt x="42" y="6"/>
                    </a:lnTo>
                    <a:lnTo>
                      <a:pt x="33" y="4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2" name="Freeform 39"/>
              <p:cNvSpPr>
                <a:spLocks/>
              </p:cNvSpPr>
              <p:nvPr/>
            </p:nvSpPr>
            <p:spPr bwMode="auto">
              <a:xfrm>
                <a:off x="4710" y="2739"/>
                <a:ext cx="44" cy="60"/>
              </a:xfrm>
              <a:custGeom>
                <a:avLst/>
                <a:gdLst>
                  <a:gd name="T0" fmla="*/ 23 w 132"/>
                  <a:gd name="T1" fmla="*/ 8 h 181"/>
                  <a:gd name="T2" fmla="*/ 1 w 132"/>
                  <a:gd name="T3" fmla="*/ 13 h 181"/>
                  <a:gd name="T4" fmla="*/ 9 w 132"/>
                  <a:gd name="T5" fmla="*/ 24 h 181"/>
                  <a:gd name="T6" fmla="*/ 16 w 132"/>
                  <a:gd name="T7" fmla="*/ 35 h 181"/>
                  <a:gd name="T8" fmla="*/ 22 w 132"/>
                  <a:gd name="T9" fmla="*/ 45 h 181"/>
                  <a:gd name="T10" fmla="*/ 29 w 132"/>
                  <a:gd name="T11" fmla="*/ 56 h 181"/>
                  <a:gd name="T12" fmla="*/ 36 w 132"/>
                  <a:gd name="T13" fmla="*/ 66 h 181"/>
                  <a:gd name="T14" fmla="*/ 44 w 132"/>
                  <a:gd name="T15" fmla="*/ 76 h 181"/>
                  <a:gd name="T16" fmla="*/ 49 w 132"/>
                  <a:gd name="T17" fmla="*/ 86 h 181"/>
                  <a:gd name="T18" fmla="*/ 57 w 132"/>
                  <a:gd name="T19" fmla="*/ 98 h 181"/>
                  <a:gd name="T20" fmla="*/ 64 w 132"/>
                  <a:gd name="T21" fmla="*/ 108 h 181"/>
                  <a:gd name="T22" fmla="*/ 71 w 132"/>
                  <a:gd name="T23" fmla="*/ 118 h 181"/>
                  <a:gd name="T24" fmla="*/ 77 w 132"/>
                  <a:gd name="T25" fmla="*/ 128 h 181"/>
                  <a:gd name="T26" fmla="*/ 84 w 132"/>
                  <a:gd name="T27" fmla="*/ 138 h 181"/>
                  <a:gd name="T28" fmla="*/ 92 w 132"/>
                  <a:gd name="T29" fmla="*/ 149 h 181"/>
                  <a:gd name="T30" fmla="*/ 99 w 132"/>
                  <a:gd name="T31" fmla="*/ 160 h 181"/>
                  <a:gd name="T32" fmla="*/ 105 w 132"/>
                  <a:gd name="T33" fmla="*/ 170 h 181"/>
                  <a:gd name="T34" fmla="*/ 112 w 132"/>
                  <a:gd name="T35" fmla="*/ 181 h 181"/>
                  <a:gd name="T36" fmla="*/ 132 w 132"/>
                  <a:gd name="T37" fmla="*/ 168 h 181"/>
                  <a:gd name="T38" fmla="*/ 125 w 132"/>
                  <a:gd name="T39" fmla="*/ 157 h 181"/>
                  <a:gd name="T40" fmla="*/ 118 w 132"/>
                  <a:gd name="T41" fmla="*/ 147 h 181"/>
                  <a:gd name="T42" fmla="*/ 111 w 132"/>
                  <a:gd name="T43" fmla="*/ 137 h 181"/>
                  <a:gd name="T44" fmla="*/ 105 w 132"/>
                  <a:gd name="T45" fmla="*/ 125 h 181"/>
                  <a:gd name="T46" fmla="*/ 97 w 132"/>
                  <a:gd name="T47" fmla="*/ 115 h 181"/>
                  <a:gd name="T48" fmla="*/ 90 w 132"/>
                  <a:gd name="T49" fmla="*/ 105 h 181"/>
                  <a:gd name="T50" fmla="*/ 83 w 132"/>
                  <a:gd name="T51" fmla="*/ 93 h 181"/>
                  <a:gd name="T52" fmla="*/ 77 w 132"/>
                  <a:gd name="T53" fmla="*/ 85 h 181"/>
                  <a:gd name="T54" fmla="*/ 70 w 132"/>
                  <a:gd name="T55" fmla="*/ 73 h 181"/>
                  <a:gd name="T56" fmla="*/ 63 w 132"/>
                  <a:gd name="T57" fmla="*/ 63 h 181"/>
                  <a:gd name="T58" fmla="*/ 55 w 132"/>
                  <a:gd name="T59" fmla="*/ 53 h 181"/>
                  <a:gd name="T60" fmla="*/ 48 w 132"/>
                  <a:gd name="T61" fmla="*/ 42 h 181"/>
                  <a:gd name="T62" fmla="*/ 42 w 132"/>
                  <a:gd name="T63" fmla="*/ 32 h 181"/>
                  <a:gd name="T64" fmla="*/ 35 w 132"/>
                  <a:gd name="T65" fmla="*/ 22 h 181"/>
                  <a:gd name="T66" fmla="*/ 28 w 132"/>
                  <a:gd name="T67" fmla="*/ 10 h 181"/>
                  <a:gd name="T68" fmla="*/ 20 w 132"/>
                  <a:gd name="T69" fmla="*/ 0 h 181"/>
                  <a:gd name="T70" fmla="*/ 0 w 132"/>
                  <a:gd name="T71" fmla="*/ 8 h 181"/>
                  <a:gd name="T72" fmla="*/ 23 w 132"/>
                  <a:gd name="T73" fmla="*/ 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181">
                    <a:moveTo>
                      <a:pt x="23" y="8"/>
                    </a:moveTo>
                    <a:lnTo>
                      <a:pt x="1" y="13"/>
                    </a:lnTo>
                    <a:lnTo>
                      <a:pt x="9" y="24"/>
                    </a:lnTo>
                    <a:lnTo>
                      <a:pt x="16" y="35"/>
                    </a:lnTo>
                    <a:lnTo>
                      <a:pt x="22" y="45"/>
                    </a:lnTo>
                    <a:lnTo>
                      <a:pt x="29" y="56"/>
                    </a:lnTo>
                    <a:lnTo>
                      <a:pt x="36" y="66"/>
                    </a:lnTo>
                    <a:lnTo>
                      <a:pt x="44" y="76"/>
                    </a:lnTo>
                    <a:lnTo>
                      <a:pt x="49" y="86"/>
                    </a:lnTo>
                    <a:lnTo>
                      <a:pt x="57" y="98"/>
                    </a:lnTo>
                    <a:lnTo>
                      <a:pt x="64" y="108"/>
                    </a:lnTo>
                    <a:lnTo>
                      <a:pt x="71" y="118"/>
                    </a:lnTo>
                    <a:lnTo>
                      <a:pt x="77" y="128"/>
                    </a:lnTo>
                    <a:lnTo>
                      <a:pt x="84" y="138"/>
                    </a:lnTo>
                    <a:lnTo>
                      <a:pt x="92" y="149"/>
                    </a:lnTo>
                    <a:lnTo>
                      <a:pt x="99" y="160"/>
                    </a:lnTo>
                    <a:lnTo>
                      <a:pt x="105" y="170"/>
                    </a:lnTo>
                    <a:lnTo>
                      <a:pt x="112" y="181"/>
                    </a:lnTo>
                    <a:lnTo>
                      <a:pt x="132" y="168"/>
                    </a:lnTo>
                    <a:lnTo>
                      <a:pt x="125" y="157"/>
                    </a:lnTo>
                    <a:lnTo>
                      <a:pt x="118" y="147"/>
                    </a:lnTo>
                    <a:lnTo>
                      <a:pt x="111" y="137"/>
                    </a:lnTo>
                    <a:lnTo>
                      <a:pt x="105" y="125"/>
                    </a:lnTo>
                    <a:lnTo>
                      <a:pt x="97" y="115"/>
                    </a:lnTo>
                    <a:lnTo>
                      <a:pt x="90" y="105"/>
                    </a:lnTo>
                    <a:lnTo>
                      <a:pt x="83" y="93"/>
                    </a:lnTo>
                    <a:lnTo>
                      <a:pt x="77" y="85"/>
                    </a:lnTo>
                    <a:lnTo>
                      <a:pt x="70" y="73"/>
                    </a:lnTo>
                    <a:lnTo>
                      <a:pt x="63" y="63"/>
                    </a:lnTo>
                    <a:lnTo>
                      <a:pt x="55" y="53"/>
                    </a:lnTo>
                    <a:lnTo>
                      <a:pt x="48" y="42"/>
                    </a:lnTo>
                    <a:lnTo>
                      <a:pt x="42" y="32"/>
                    </a:lnTo>
                    <a:lnTo>
                      <a:pt x="35" y="22"/>
                    </a:lnTo>
                    <a:lnTo>
                      <a:pt x="28" y="10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3" name="Freeform 40"/>
              <p:cNvSpPr>
                <a:spLocks/>
              </p:cNvSpPr>
              <p:nvPr/>
            </p:nvSpPr>
            <p:spPr bwMode="auto">
              <a:xfrm>
                <a:off x="4633" y="2714"/>
                <a:ext cx="7" cy="5"/>
              </a:xfrm>
              <a:custGeom>
                <a:avLst/>
                <a:gdLst>
                  <a:gd name="T0" fmla="*/ 22 w 22"/>
                  <a:gd name="T1" fmla="*/ 5 h 16"/>
                  <a:gd name="T2" fmla="*/ 19 w 22"/>
                  <a:gd name="T3" fmla="*/ 1 h 16"/>
                  <a:gd name="T4" fmla="*/ 14 w 22"/>
                  <a:gd name="T5" fmla="*/ 0 h 16"/>
                  <a:gd name="T6" fmla="*/ 10 w 22"/>
                  <a:gd name="T7" fmla="*/ 0 h 16"/>
                  <a:gd name="T8" fmla="*/ 6 w 22"/>
                  <a:gd name="T9" fmla="*/ 1 h 16"/>
                  <a:gd name="T10" fmla="*/ 3 w 22"/>
                  <a:gd name="T11" fmla="*/ 4 h 16"/>
                  <a:gd name="T12" fmla="*/ 0 w 22"/>
                  <a:gd name="T13" fmla="*/ 7 h 16"/>
                  <a:gd name="T14" fmla="*/ 0 w 22"/>
                  <a:gd name="T15" fmla="*/ 11 h 16"/>
                  <a:gd name="T16" fmla="*/ 1 w 22"/>
                  <a:gd name="T17" fmla="*/ 16 h 16"/>
                  <a:gd name="T18" fmla="*/ 22 w 22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22" y="5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4" name="Freeform 41"/>
              <p:cNvSpPr>
                <a:spLocks/>
              </p:cNvSpPr>
              <p:nvPr/>
            </p:nvSpPr>
            <p:spPr bwMode="auto">
              <a:xfrm>
                <a:off x="4633" y="2715"/>
                <a:ext cx="41" cy="14"/>
              </a:xfrm>
              <a:custGeom>
                <a:avLst/>
                <a:gdLst>
                  <a:gd name="T0" fmla="*/ 121 w 121"/>
                  <a:gd name="T1" fmla="*/ 8 h 40"/>
                  <a:gd name="T2" fmla="*/ 103 w 121"/>
                  <a:gd name="T3" fmla="*/ 3 h 40"/>
                  <a:gd name="T4" fmla="*/ 98 w 121"/>
                  <a:gd name="T5" fmla="*/ 8 h 40"/>
                  <a:gd name="T6" fmla="*/ 93 w 121"/>
                  <a:gd name="T7" fmla="*/ 9 h 40"/>
                  <a:gd name="T8" fmla="*/ 88 w 121"/>
                  <a:gd name="T9" fmla="*/ 12 h 40"/>
                  <a:gd name="T10" fmla="*/ 82 w 121"/>
                  <a:gd name="T11" fmla="*/ 14 h 40"/>
                  <a:gd name="T12" fmla="*/ 76 w 121"/>
                  <a:gd name="T13" fmla="*/ 15 h 40"/>
                  <a:gd name="T14" fmla="*/ 69 w 121"/>
                  <a:gd name="T15" fmla="*/ 16 h 40"/>
                  <a:gd name="T16" fmla="*/ 63 w 121"/>
                  <a:gd name="T17" fmla="*/ 16 h 40"/>
                  <a:gd name="T18" fmla="*/ 56 w 121"/>
                  <a:gd name="T19" fmla="*/ 15 h 40"/>
                  <a:gd name="T20" fmla="*/ 48 w 121"/>
                  <a:gd name="T21" fmla="*/ 15 h 40"/>
                  <a:gd name="T22" fmla="*/ 44 w 121"/>
                  <a:gd name="T23" fmla="*/ 14 h 40"/>
                  <a:gd name="T24" fmla="*/ 38 w 121"/>
                  <a:gd name="T25" fmla="*/ 12 h 40"/>
                  <a:gd name="T26" fmla="*/ 32 w 121"/>
                  <a:gd name="T27" fmla="*/ 9 h 40"/>
                  <a:gd name="T28" fmla="*/ 28 w 121"/>
                  <a:gd name="T29" fmla="*/ 8 h 40"/>
                  <a:gd name="T30" fmla="*/ 25 w 121"/>
                  <a:gd name="T31" fmla="*/ 5 h 40"/>
                  <a:gd name="T32" fmla="*/ 22 w 121"/>
                  <a:gd name="T33" fmla="*/ 2 h 40"/>
                  <a:gd name="T34" fmla="*/ 21 w 121"/>
                  <a:gd name="T35" fmla="*/ 0 h 40"/>
                  <a:gd name="T36" fmla="*/ 0 w 121"/>
                  <a:gd name="T37" fmla="*/ 11 h 40"/>
                  <a:gd name="T38" fmla="*/ 3 w 121"/>
                  <a:gd name="T39" fmla="*/ 18 h 40"/>
                  <a:gd name="T40" fmla="*/ 9 w 121"/>
                  <a:gd name="T41" fmla="*/ 24 h 40"/>
                  <a:gd name="T42" fmla="*/ 16 w 121"/>
                  <a:gd name="T43" fmla="*/ 28 h 40"/>
                  <a:gd name="T44" fmla="*/ 22 w 121"/>
                  <a:gd name="T45" fmla="*/ 31 h 40"/>
                  <a:gd name="T46" fmla="*/ 29 w 121"/>
                  <a:gd name="T47" fmla="*/ 34 h 40"/>
                  <a:gd name="T48" fmla="*/ 38 w 121"/>
                  <a:gd name="T49" fmla="*/ 37 h 40"/>
                  <a:gd name="T50" fmla="*/ 45 w 121"/>
                  <a:gd name="T51" fmla="*/ 38 h 40"/>
                  <a:gd name="T52" fmla="*/ 53 w 121"/>
                  <a:gd name="T53" fmla="*/ 38 h 40"/>
                  <a:gd name="T54" fmla="*/ 61 w 121"/>
                  <a:gd name="T55" fmla="*/ 40 h 40"/>
                  <a:gd name="T56" fmla="*/ 70 w 121"/>
                  <a:gd name="T57" fmla="*/ 40 h 40"/>
                  <a:gd name="T58" fmla="*/ 79 w 121"/>
                  <a:gd name="T59" fmla="*/ 38 h 40"/>
                  <a:gd name="T60" fmla="*/ 88 w 121"/>
                  <a:gd name="T61" fmla="*/ 37 h 40"/>
                  <a:gd name="T62" fmla="*/ 95 w 121"/>
                  <a:gd name="T63" fmla="*/ 34 h 40"/>
                  <a:gd name="T64" fmla="*/ 103 w 121"/>
                  <a:gd name="T65" fmla="*/ 31 h 40"/>
                  <a:gd name="T66" fmla="*/ 111 w 121"/>
                  <a:gd name="T67" fmla="*/ 27 h 40"/>
                  <a:gd name="T68" fmla="*/ 118 w 121"/>
                  <a:gd name="T69" fmla="*/ 22 h 40"/>
                  <a:gd name="T70" fmla="*/ 99 w 121"/>
                  <a:gd name="T71" fmla="*/ 16 h 40"/>
                  <a:gd name="T72" fmla="*/ 121 w 121"/>
                  <a:gd name="T7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40">
                    <a:moveTo>
                      <a:pt x="121" y="8"/>
                    </a:moveTo>
                    <a:lnTo>
                      <a:pt x="103" y="3"/>
                    </a:lnTo>
                    <a:lnTo>
                      <a:pt x="98" y="8"/>
                    </a:lnTo>
                    <a:lnTo>
                      <a:pt x="93" y="9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6" y="15"/>
                    </a:lnTo>
                    <a:lnTo>
                      <a:pt x="69" y="16"/>
                    </a:lnTo>
                    <a:lnTo>
                      <a:pt x="63" y="16"/>
                    </a:lnTo>
                    <a:lnTo>
                      <a:pt x="56" y="15"/>
                    </a:lnTo>
                    <a:lnTo>
                      <a:pt x="48" y="15"/>
                    </a:lnTo>
                    <a:lnTo>
                      <a:pt x="44" y="14"/>
                    </a:lnTo>
                    <a:lnTo>
                      <a:pt x="38" y="12"/>
                    </a:lnTo>
                    <a:lnTo>
                      <a:pt x="32" y="9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6" y="28"/>
                    </a:lnTo>
                    <a:lnTo>
                      <a:pt x="22" y="31"/>
                    </a:lnTo>
                    <a:lnTo>
                      <a:pt x="29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61" y="40"/>
                    </a:lnTo>
                    <a:lnTo>
                      <a:pt x="70" y="40"/>
                    </a:lnTo>
                    <a:lnTo>
                      <a:pt x="79" y="38"/>
                    </a:lnTo>
                    <a:lnTo>
                      <a:pt x="88" y="37"/>
                    </a:lnTo>
                    <a:lnTo>
                      <a:pt x="95" y="34"/>
                    </a:lnTo>
                    <a:lnTo>
                      <a:pt x="103" y="31"/>
                    </a:lnTo>
                    <a:lnTo>
                      <a:pt x="111" y="27"/>
                    </a:lnTo>
                    <a:lnTo>
                      <a:pt x="118" y="22"/>
                    </a:lnTo>
                    <a:lnTo>
                      <a:pt x="99" y="16"/>
                    </a:lnTo>
                    <a:lnTo>
                      <a:pt x="1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5" name="Freeform 42"/>
              <p:cNvSpPr>
                <a:spLocks/>
              </p:cNvSpPr>
              <p:nvPr/>
            </p:nvSpPr>
            <p:spPr bwMode="auto">
              <a:xfrm>
                <a:off x="4666" y="2718"/>
                <a:ext cx="48" cy="28"/>
              </a:xfrm>
              <a:custGeom>
                <a:avLst/>
                <a:gdLst>
                  <a:gd name="T0" fmla="*/ 141 w 144"/>
                  <a:gd name="T1" fmla="*/ 58 h 83"/>
                  <a:gd name="T2" fmla="*/ 131 w 144"/>
                  <a:gd name="T3" fmla="*/ 59 h 83"/>
                  <a:gd name="T4" fmla="*/ 121 w 144"/>
                  <a:gd name="T5" fmla="*/ 61 h 83"/>
                  <a:gd name="T6" fmla="*/ 102 w 144"/>
                  <a:gd name="T7" fmla="*/ 61 h 83"/>
                  <a:gd name="T8" fmla="*/ 93 w 144"/>
                  <a:gd name="T9" fmla="*/ 59 h 83"/>
                  <a:gd name="T10" fmla="*/ 84 w 144"/>
                  <a:gd name="T11" fmla="*/ 56 h 83"/>
                  <a:gd name="T12" fmla="*/ 77 w 144"/>
                  <a:gd name="T13" fmla="*/ 55 h 83"/>
                  <a:gd name="T14" fmla="*/ 70 w 144"/>
                  <a:gd name="T15" fmla="*/ 52 h 83"/>
                  <a:gd name="T16" fmla="*/ 61 w 144"/>
                  <a:gd name="T17" fmla="*/ 48 h 83"/>
                  <a:gd name="T18" fmla="*/ 55 w 144"/>
                  <a:gd name="T19" fmla="*/ 43 h 83"/>
                  <a:gd name="T20" fmla="*/ 48 w 144"/>
                  <a:gd name="T21" fmla="*/ 39 h 83"/>
                  <a:gd name="T22" fmla="*/ 42 w 144"/>
                  <a:gd name="T23" fmla="*/ 33 h 83"/>
                  <a:gd name="T24" fmla="*/ 38 w 144"/>
                  <a:gd name="T25" fmla="*/ 26 h 83"/>
                  <a:gd name="T26" fmla="*/ 32 w 144"/>
                  <a:gd name="T27" fmla="*/ 19 h 83"/>
                  <a:gd name="T28" fmla="*/ 26 w 144"/>
                  <a:gd name="T29" fmla="*/ 10 h 83"/>
                  <a:gd name="T30" fmla="*/ 22 w 144"/>
                  <a:gd name="T31" fmla="*/ 0 h 83"/>
                  <a:gd name="T32" fmla="*/ 0 w 144"/>
                  <a:gd name="T33" fmla="*/ 8 h 83"/>
                  <a:gd name="T34" fmla="*/ 6 w 144"/>
                  <a:gd name="T35" fmla="*/ 22 h 83"/>
                  <a:gd name="T36" fmla="*/ 12 w 144"/>
                  <a:gd name="T37" fmla="*/ 32 h 83"/>
                  <a:gd name="T38" fmla="*/ 18 w 144"/>
                  <a:gd name="T39" fmla="*/ 40 h 83"/>
                  <a:gd name="T40" fmla="*/ 25 w 144"/>
                  <a:gd name="T41" fmla="*/ 49 h 83"/>
                  <a:gd name="T42" fmla="*/ 34 w 144"/>
                  <a:gd name="T43" fmla="*/ 56 h 83"/>
                  <a:gd name="T44" fmla="*/ 41 w 144"/>
                  <a:gd name="T45" fmla="*/ 64 h 83"/>
                  <a:gd name="T46" fmla="*/ 51 w 144"/>
                  <a:gd name="T47" fmla="*/ 68 h 83"/>
                  <a:gd name="T48" fmla="*/ 60 w 144"/>
                  <a:gd name="T49" fmla="*/ 72 h 83"/>
                  <a:gd name="T50" fmla="*/ 70 w 144"/>
                  <a:gd name="T51" fmla="*/ 77 h 83"/>
                  <a:gd name="T52" fmla="*/ 80 w 144"/>
                  <a:gd name="T53" fmla="*/ 80 h 83"/>
                  <a:gd name="T54" fmla="*/ 89 w 144"/>
                  <a:gd name="T55" fmla="*/ 83 h 83"/>
                  <a:gd name="T56" fmla="*/ 100 w 144"/>
                  <a:gd name="T57" fmla="*/ 83 h 83"/>
                  <a:gd name="T58" fmla="*/ 122 w 144"/>
                  <a:gd name="T59" fmla="*/ 83 h 83"/>
                  <a:gd name="T60" fmla="*/ 132 w 144"/>
                  <a:gd name="T61" fmla="*/ 83 h 83"/>
                  <a:gd name="T62" fmla="*/ 144 w 144"/>
                  <a:gd name="T63" fmla="*/ 80 h 83"/>
                  <a:gd name="T64" fmla="*/ 141 w 144"/>
                  <a:gd name="T65" fmla="*/ 5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83">
                    <a:moveTo>
                      <a:pt x="141" y="58"/>
                    </a:moveTo>
                    <a:lnTo>
                      <a:pt x="131" y="59"/>
                    </a:lnTo>
                    <a:lnTo>
                      <a:pt x="121" y="61"/>
                    </a:lnTo>
                    <a:lnTo>
                      <a:pt x="102" y="61"/>
                    </a:lnTo>
                    <a:lnTo>
                      <a:pt x="93" y="59"/>
                    </a:lnTo>
                    <a:lnTo>
                      <a:pt x="84" y="56"/>
                    </a:lnTo>
                    <a:lnTo>
                      <a:pt x="77" y="55"/>
                    </a:lnTo>
                    <a:lnTo>
                      <a:pt x="70" y="52"/>
                    </a:lnTo>
                    <a:lnTo>
                      <a:pt x="61" y="48"/>
                    </a:lnTo>
                    <a:lnTo>
                      <a:pt x="55" y="43"/>
                    </a:lnTo>
                    <a:lnTo>
                      <a:pt x="48" y="39"/>
                    </a:lnTo>
                    <a:lnTo>
                      <a:pt x="42" y="33"/>
                    </a:lnTo>
                    <a:lnTo>
                      <a:pt x="38" y="26"/>
                    </a:lnTo>
                    <a:lnTo>
                      <a:pt x="32" y="19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6" y="22"/>
                    </a:lnTo>
                    <a:lnTo>
                      <a:pt x="12" y="32"/>
                    </a:lnTo>
                    <a:lnTo>
                      <a:pt x="18" y="40"/>
                    </a:lnTo>
                    <a:lnTo>
                      <a:pt x="25" y="49"/>
                    </a:lnTo>
                    <a:lnTo>
                      <a:pt x="34" y="56"/>
                    </a:lnTo>
                    <a:lnTo>
                      <a:pt x="41" y="64"/>
                    </a:lnTo>
                    <a:lnTo>
                      <a:pt x="51" y="68"/>
                    </a:lnTo>
                    <a:lnTo>
                      <a:pt x="60" y="72"/>
                    </a:lnTo>
                    <a:lnTo>
                      <a:pt x="70" y="77"/>
                    </a:lnTo>
                    <a:lnTo>
                      <a:pt x="80" y="80"/>
                    </a:lnTo>
                    <a:lnTo>
                      <a:pt x="89" y="83"/>
                    </a:lnTo>
                    <a:lnTo>
                      <a:pt x="100" y="83"/>
                    </a:lnTo>
                    <a:lnTo>
                      <a:pt x="122" y="83"/>
                    </a:lnTo>
                    <a:lnTo>
                      <a:pt x="132" y="83"/>
                    </a:lnTo>
                    <a:lnTo>
                      <a:pt x="144" y="80"/>
                    </a:lnTo>
                    <a:lnTo>
                      <a:pt x="1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6" name="Freeform 43"/>
              <p:cNvSpPr>
                <a:spLocks/>
              </p:cNvSpPr>
              <p:nvPr/>
            </p:nvSpPr>
            <p:spPr bwMode="auto">
              <a:xfrm>
                <a:off x="4669" y="2715"/>
                <a:ext cx="5" cy="8"/>
              </a:xfrm>
              <a:custGeom>
                <a:avLst/>
                <a:gdLst>
                  <a:gd name="T0" fmla="*/ 4 w 14"/>
                  <a:gd name="T1" fmla="*/ 24 h 24"/>
                  <a:gd name="T2" fmla="*/ 9 w 14"/>
                  <a:gd name="T3" fmla="*/ 22 h 24"/>
                  <a:gd name="T4" fmla="*/ 11 w 14"/>
                  <a:gd name="T5" fmla="*/ 19 h 24"/>
                  <a:gd name="T6" fmla="*/ 14 w 14"/>
                  <a:gd name="T7" fmla="*/ 15 h 24"/>
                  <a:gd name="T8" fmla="*/ 14 w 14"/>
                  <a:gd name="T9" fmla="*/ 11 h 24"/>
                  <a:gd name="T10" fmla="*/ 11 w 14"/>
                  <a:gd name="T11" fmla="*/ 6 h 24"/>
                  <a:gd name="T12" fmla="*/ 10 w 14"/>
                  <a:gd name="T13" fmla="*/ 3 h 24"/>
                  <a:gd name="T14" fmla="*/ 6 w 14"/>
                  <a:gd name="T15" fmla="*/ 0 h 24"/>
                  <a:gd name="T16" fmla="*/ 0 w 14"/>
                  <a:gd name="T17" fmla="*/ 0 h 24"/>
                  <a:gd name="T18" fmla="*/ 4 w 14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lnTo>
                      <a:pt x="9" y="22"/>
                    </a:lnTo>
                    <a:lnTo>
                      <a:pt x="11" y="19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7" name="Freeform 44"/>
              <p:cNvSpPr>
                <a:spLocks/>
              </p:cNvSpPr>
              <p:nvPr/>
            </p:nvSpPr>
            <p:spPr bwMode="auto">
              <a:xfrm>
                <a:off x="4953" y="3482"/>
                <a:ext cx="467" cy="94"/>
              </a:xfrm>
              <a:custGeom>
                <a:avLst/>
                <a:gdLst>
                  <a:gd name="T0" fmla="*/ 693 w 1399"/>
                  <a:gd name="T1" fmla="*/ 206 h 282"/>
                  <a:gd name="T2" fmla="*/ 660 w 1399"/>
                  <a:gd name="T3" fmla="*/ 227 h 282"/>
                  <a:gd name="T4" fmla="*/ 621 w 1399"/>
                  <a:gd name="T5" fmla="*/ 243 h 282"/>
                  <a:gd name="T6" fmla="*/ 579 w 1399"/>
                  <a:gd name="T7" fmla="*/ 256 h 282"/>
                  <a:gd name="T8" fmla="*/ 535 w 1399"/>
                  <a:gd name="T9" fmla="*/ 264 h 282"/>
                  <a:gd name="T10" fmla="*/ 488 w 1399"/>
                  <a:gd name="T11" fmla="*/ 272 h 282"/>
                  <a:gd name="T12" fmla="*/ 436 w 1399"/>
                  <a:gd name="T13" fmla="*/ 278 h 282"/>
                  <a:gd name="T14" fmla="*/ 387 w 1399"/>
                  <a:gd name="T15" fmla="*/ 280 h 282"/>
                  <a:gd name="T16" fmla="*/ 318 w 1399"/>
                  <a:gd name="T17" fmla="*/ 280 h 282"/>
                  <a:gd name="T18" fmla="*/ 259 w 1399"/>
                  <a:gd name="T19" fmla="*/ 279 h 282"/>
                  <a:gd name="T20" fmla="*/ 198 w 1399"/>
                  <a:gd name="T21" fmla="*/ 275 h 282"/>
                  <a:gd name="T22" fmla="*/ 153 w 1399"/>
                  <a:gd name="T23" fmla="*/ 269 h 282"/>
                  <a:gd name="T24" fmla="*/ 110 w 1399"/>
                  <a:gd name="T25" fmla="*/ 260 h 282"/>
                  <a:gd name="T26" fmla="*/ 71 w 1399"/>
                  <a:gd name="T27" fmla="*/ 250 h 282"/>
                  <a:gd name="T28" fmla="*/ 35 w 1399"/>
                  <a:gd name="T29" fmla="*/ 235 h 282"/>
                  <a:gd name="T30" fmla="*/ 0 w 1399"/>
                  <a:gd name="T31" fmla="*/ 216 h 282"/>
                  <a:gd name="T32" fmla="*/ 35 w 1399"/>
                  <a:gd name="T33" fmla="*/ 182 h 282"/>
                  <a:gd name="T34" fmla="*/ 74 w 1399"/>
                  <a:gd name="T35" fmla="*/ 150 h 282"/>
                  <a:gd name="T36" fmla="*/ 121 w 1399"/>
                  <a:gd name="T37" fmla="*/ 120 h 282"/>
                  <a:gd name="T38" fmla="*/ 170 w 1399"/>
                  <a:gd name="T39" fmla="*/ 93 h 282"/>
                  <a:gd name="T40" fmla="*/ 224 w 1399"/>
                  <a:gd name="T41" fmla="*/ 67 h 282"/>
                  <a:gd name="T42" fmla="*/ 266 w 1399"/>
                  <a:gd name="T43" fmla="*/ 48 h 282"/>
                  <a:gd name="T44" fmla="*/ 305 w 1399"/>
                  <a:gd name="T45" fmla="*/ 35 h 282"/>
                  <a:gd name="T46" fmla="*/ 343 w 1399"/>
                  <a:gd name="T47" fmla="*/ 24 h 282"/>
                  <a:gd name="T48" fmla="*/ 382 w 1399"/>
                  <a:gd name="T49" fmla="*/ 14 h 282"/>
                  <a:gd name="T50" fmla="*/ 422 w 1399"/>
                  <a:gd name="T51" fmla="*/ 6 h 282"/>
                  <a:gd name="T52" fmla="*/ 462 w 1399"/>
                  <a:gd name="T53" fmla="*/ 0 h 282"/>
                  <a:gd name="T54" fmla="*/ 513 w 1399"/>
                  <a:gd name="T55" fmla="*/ 1 h 282"/>
                  <a:gd name="T56" fmla="*/ 563 w 1399"/>
                  <a:gd name="T57" fmla="*/ 1 h 282"/>
                  <a:gd name="T58" fmla="*/ 612 w 1399"/>
                  <a:gd name="T59" fmla="*/ 3 h 282"/>
                  <a:gd name="T60" fmla="*/ 662 w 1399"/>
                  <a:gd name="T61" fmla="*/ 3 h 282"/>
                  <a:gd name="T62" fmla="*/ 727 w 1399"/>
                  <a:gd name="T63" fmla="*/ 4 h 282"/>
                  <a:gd name="T64" fmla="*/ 778 w 1399"/>
                  <a:gd name="T65" fmla="*/ 6 h 282"/>
                  <a:gd name="T66" fmla="*/ 826 w 1399"/>
                  <a:gd name="T67" fmla="*/ 6 h 282"/>
                  <a:gd name="T68" fmla="*/ 877 w 1399"/>
                  <a:gd name="T69" fmla="*/ 7 h 282"/>
                  <a:gd name="T70" fmla="*/ 926 w 1399"/>
                  <a:gd name="T71" fmla="*/ 8 h 282"/>
                  <a:gd name="T72" fmla="*/ 976 w 1399"/>
                  <a:gd name="T73" fmla="*/ 8 h 282"/>
                  <a:gd name="T74" fmla="*/ 1031 w 1399"/>
                  <a:gd name="T75" fmla="*/ 17 h 282"/>
                  <a:gd name="T76" fmla="*/ 1082 w 1399"/>
                  <a:gd name="T77" fmla="*/ 24 h 282"/>
                  <a:gd name="T78" fmla="*/ 1131 w 1399"/>
                  <a:gd name="T79" fmla="*/ 36 h 282"/>
                  <a:gd name="T80" fmla="*/ 1179 w 1399"/>
                  <a:gd name="T81" fmla="*/ 52 h 282"/>
                  <a:gd name="T82" fmla="*/ 1224 w 1399"/>
                  <a:gd name="T83" fmla="*/ 72 h 282"/>
                  <a:gd name="T84" fmla="*/ 1263 w 1399"/>
                  <a:gd name="T85" fmla="*/ 97 h 282"/>
                  <a:gd name="T86" fmla="*/ 1300 w 1399"/>
                  <a:gd name="T87" fmla="*/ 125 h 282"/>
                  <a:gd name="T88" fmla="*/ 1330 w 1399"/>
                  <a:gd name="T89" fmla="*/ 154 h 282"/>
                  <a:gd name="T90" fmla="*/ 1358 w 1399"/>
                  <a:gd name="T91" fmla="*/ 190 h 282"/>
                  <a:gd name="T92" fmla="*/ 1383 w 1399"/>
                  <a:gd name="T93" fmla="*/ 238 h 282"/>
                  <a:gd name="T94" fmla="*/ 1375 w 1399"/>
                  <a:gd name="T95" fmla="*/ 278 h 282"/>
                  <a:gd name="T96" fmla="*/ 1306 w 1399"/>
                  <a:gd name="T97" fmla="*/ 280 h 282"/>
                  <a:gd name="T98" fmla="*/ 1233 w 1399"/>
                  <a:gd name="T99" fmla="*/ 282 h 282"/>
                  <a:gd name="T100" fmla="*/ 1157 w 1399"/>
                  <a:gd name="T101" fmla="*/ 280 h 282"/>
                  <a:gd name="T102" fmla="*/ 1083 w 1399"/>
                  <a:gd name="T103" fmla="*/ 276 h 282"/>
                  <a:gd name="T104" fmla="*/ 1010 w 1399"/>
                  <a:gd name="T105" fmla="*/ 269 h 282"/>
                  <a:gd name="T106" fmla="*/ 948 w 1399"/>
                  <a:gd name="T107" fmla="*/ 262 h 282"/>
                  <a:gd name="T108" fmla="*/ 884 w 1399"/>
                  <a:gd name="T109" fmla="*/ 254 h 282"/>
                  <a:gd name="T110" fmla="*/ 820 w 1399"/>
                  <a:gd name="T111" fmla="*/ 243 h 282"/>
                  <a:gd name="T112" fmla="*/ 763 w 1399"/>
                  <a:gd name="T113" fmla="*/ 225 h 282"/>
                  <a:gd name="T114" fmla="*/ 723 w 1399"/>
                  <a:gd name="T115" fmla="*/ 20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9" h="282">
                    <a:moveTo>
                      <a:pt x="712" y="190"/>
                    </a:moveTo>
                    <a:lnTo>
                      <a:pt x="704" y="198"/>
                    </a:lnTo>
                    <a:lnTo>
                      <a:pt x="693" y="206"/>
                    </a:lnTo>
                    <a:lnTo>
                      <a:pt x="683" y="214"/>
                    </a:lnTo>
                    <a:lnTo>
                      <a:pt x="672" y="219"/>
                    </a:lnTo>
                    <a:lnTo>
                      <a:pt x="660" y="227"/>
                    </a:lnTo>
                    <a:lnTo>
                      <a:pt x="647" y="232"/>
                    </a:lnTo>
                    <a:lnTo>
                      <a:pt x="634" y="237"/>
                    </a:lnTo>
                    <a:lnTo>
                      <a:pt x="621" y="243"/>
                    </a:lnTo>
                    <a:lnTo>
                      <a:pt x="608" y="247"/>
                    </a:lnTo>
                    <a:lnTo>
                      <a:pt x="593" y="251"/>
                    </a:lnTo>
                    <a:lnTo>
                      <a:pt x="579" y="256"/>
                    </a:lnTo>
                    <a:lnTo>
                      <a:pt x="564" y="259"/>
                    </a:lnTo>
                    <a:lnTo>
                      <a:pt x="550" y="262"/>
                    </a:lnTo>
                    <a:lnTo>
                      <a:pt x="535" y="264"/>
                    </a:lnTo>
                    <a:lnTo>
                      <a:pt x="522" y="267"/>
                    </a:lnTo>
                    <a:lnTo>
                      <a:pt x="507" y="269"/>
                    </a:lnTo>
                    <a:lnTo>
                      <a:pt x="488" y="272"/>
                    </a:lnTo>
                    <a:lnTo>
                      <a:pt x="471" y="275"/>
                    </a:lnTo>
                    <a:lnTo>
                      <a:pt x="454" y="276"/>
                    </a:lnTo>
                    <a:lnTo>
                      <a:pt x="436" y="278"/>
                    </a:lnTo>
                    <a:lnTo>
                      <a:pt x="420" y="279"/>
                    </a:lnTo>
                    <a:lnTo>
                      <a:pt x="404" y="280"/>
                    </a:lnTo>
                    <a:lnTo>
                      <a:pt x="387" y="280"/>
                    </a:lnTo>
                    <a:lnTo>
                      <a:pt x="371" y="282"/>
                    </a:lnTo>
                    <a:lnTo>
                      <a:pt x="336" y="282"/>
                    </a:lnTo>
                    <a:lnTo>
                      <a:pt x="318" y="280"/>
                    </a:lnTo>
                    <a:lnTo>
                      <a:pt x="299" y="280"/>
                    </a:lnTo>
                    <a:lnTo>
                      <a:pt x="279" y="280"/>
                    </a:lnTo>
                    <a:lnTo>
                      <a:pt x="259" y="279"/>
                    </a:lnTo>
                    <a:lnTo>
                      <a:pt x="237" y="278"/>
                    </a:lnTo>
                    <a:lnTo>
                      <a:pt x="212" y="275"/>
                    </a:lnTo>
                    <a:lnTo>
                      <a:pt x="198" y="275"/>
                    </a:lnTo>
                    <a:lnTo>
                      <a:pt x="183" y="273"/>
                    </a:lnTo>
                    <a:lnTo>
                      <a:pt x="167" y="272"/>
                    </a:lnTo>
                    <a:lnTo>
                      <a:pt x="153" y="269"/>
                    </a:lnTo>
                    <a:lnTo>
                      <a:pt x="138" y="266"/>
                    </a:lnTo>
                    <a:lnTo>
                      <a:pt x="125" y="264"/>
                    </a:lnTo>
                    <a:lnTo>
                      <a:pt x="110" y="260"/>
                    </a:lnTo>
                    <a:lnTo>
                      <a:pt x="97" y="257"/>
                    </a:lnTo>
                    <a:lnTo>
                      <a:pt x="84" y="253"/>
                    </a:lnTo>
                    <a:lnTo>
                      <a:pt x="71" y="250"/>
                    </a:lnTo>
                    <a:lnTo>
                      <a:pt x="58" y="244"/>
                    </a:lnTo>
                    <a:lnTo>
                      <a:pt x="46" y="240"/>
                    </a:lnTo>
                    <a:lnTo>
                      <a:pt x="35" y="235"/>
                    </a:lnTo>
                    <a:lnTo>
                      <a:pt x="22" y="228"/>
                    </a:lnTo>
                    <a:lnTo>
                      <a:pt x="12" y="224"/>
                    </a:lnTo>
                    <a:lnTo>
                      <a:pt x="0" y="216"/>
                    </a:lnTo>
                    <a:lnTo>
                      <a:pt x="12" y="205"/>
                    </a:lnTo>
                    <a:lnTo>
                      <a:pt x="22" y="193"/>
                    </a:lnTo>
                    <a:lnTo>
                      <a:pt x="35" y="182"/>
                    </a:lnTo>
                    <a:lnTo>
                      <a:pt x="48" y="171"/>
                    </a:lnTo>
                    <a:lnTo>
                      <a:pt x="61" y="160"/>
                    </a:lnTo>
                    <a:lnTo>
                      <a:pt x="74" y="150"/>
                    </a:lnTo>
                    <a:lnTo>
                      <a:pt x="90" y="139"/>
                    </a:lnTo>
                    <a:lnTo>
                      <a:pt x="105" y="129"/>
                    </a:lnTo>
                    <a:lnTo>
                      <a:pt x="121" y="120"/>
                    </a:lnTo>
                    <a:lnTo>
                      <a:pt x="137" y="110"/>
                    </a:lnTo>
                    <a:lnTo>
                      <a:pt x="154" y="102"/>
                    </a:lnTo>
                    <a:lnTo>
                      <a:pt x="170" y="93"/>
                    </a:lnTo>
                    <a:lnTo>
                      <a:pt x="189" y="83"/>
                    </a:lnTo>
                    <a:lnTo>
                      <a:pt x="205" y="75"/>
                    </a:lnTo>
                    <a:lnTo>
                      <a:pt x="224" y="67"/>
                    </a:lnTo>
                    <a:lnTo>
                      <a:pt x="243" y="58"/>
                    </a:lnTo>
                    <a:lnTo>
                      <a:pt x="254" y="52"/>
                    </a:lnTo>
                    <a:lnTo>
                      <a:pt x="266" y="48"/>
                    </a:lnTo>
                    <a:lnTo>
                      <a:pt x="279" y="43"/>
                    </a:lnTo>
                    <a:lnTo>
                      <a:pt x="292" y="39"/>
                    </a:lnTo>
                    <a:lnTo>
                      <a:pt x="305" y="35"/>
                    </a:lnTo>
                    <a:lnTo>
                      <a:pt x="317" y="32"/>
                    </a:lnTo>
                    <a:lnTo>
                      <a:pt x="330" y="27"/>
                    </a:lnTo>
                    <a:lnTo>
                      <a:pt x="343" y="24"/>
                    </a:lnTo>
                    <a:lnTo>
                      <a:pt x="356" y="20"/>
                    </a:lnTo>
                    <a:lnTo>
                      <a:pt x="369" y="17"/>
                    </a:lnTo>
                    <a:lnTo>
                      <a:pt x="382" y="14"/>
                    </a:lnTo>
                    <a:lnTo>
                      <a:pt x="395" y="11"/>
                    </a:lnTo>
                    <a:lnTo>
                      <a:pt x="409" y="8"/>
                    </a:lnTo>
                    <a:lnTo>
                      <a:pt x="422" y="6"/>
                    </a:lnTo>
                    <a:lnTo>
                      <a:pt x="433" y="3"/>
                    </a:lnTo>
                    <a:lnTo>
                      <a:pt x="446" y="0"/>
                    </a:lnTo>
                    <a:lnTo>
                      <a:pt x="462" y="0"/>
                    </a:lnTo>
                    <a:lnTo>
                      <a:pt x="480" y="1"/>
                    </a:lnTo>
                    <a:lnTo>
                      <a:pt x="497" y="1"/>
                    </a:lnTo>
                    <a:lnTo>
                      <a:pt x="513" y="1"/>
                    </a:lnTo>
                    <a:lnTo>
                      <a:pt x="529" y="1"/>
                    </a:lnTo>
                    <a:lnTo>
                      <a:pt x="545" y="1"/>
                    </a:lnTo>
                    <a:lnTo>
                      <a:pt x="563" y="1"/>
                    </a:lnTo>
                    <a:lnTo>
                      <a:pt x="579" y="3"/>
                    </a:lnTo>
                    <a:lnTo>
                      <a:pt x="595" y="3"/>
                    </a:lnTo>
                    <a:lnTo>
                      <a:pt x="612" y="3"/>
                    </a:lnTo>
                    <a:lnTo>
                      <a:pt x="628" y="3"/>
                    </a:lnTo>
                    <a:lnTo>
                      <a:pt x="646" y="3"/>
                    </a:lnTo>
                    <a:lnTo>
                      <a:pt x="662" y="3"/>
                    </a:lnTo>
                    <a:lnTo>
                      <a:pt x="678" y="4"/>
                    </a:lnTo>
                    <a:lnTo>
                      <a:pt x="711" y="4"/>
                    </a:lnTo>
                    <a:lnTo>
                      <a:pt x="727" y="4"/>
                    </a:lnTo>
                    <a:lnTo>
                      <a:pt x="744" y="4"/>
                    </a:lnTo>
                    <a:lnTo>
                      <a:pt x="760" y="6"/>
                    </a:lnTo>
                    <a:lnTo>
                      <a:pt x="778" y="6"/>
                    </a:lnTo>
                    <a:lnTo>
                      <a:pt x="794" y="6"/>
                    </a:lnTo>
                    <a:lnTo>
                      <a:pt x="810" y="6"/>
                    </a:lnTo>
                    <a:lnTo>
                      <a:pt x="826" y="6"/>
                    </a:lnTo>
                    <a:lnTo>
                      <a:pt x="843" y="6"/>
                    </a:lnTo>
                    <a:lnTo>
                      <a:pt x="859" y="7"/>
                    </a:lnTo>
                    <a:lnTo>
                      <a:pt x="877" y="7"/>
                    </a:lnTo>
                    <a:lnTo>
                      <a:pt x="893" y="7"/>
                    </a:lnTo>
                    <a:lnTo>
                      <a:pt x="909" y="7"/>
                    </a:lnTo>
                    <a:lnTo>
                      <a:pt x="926" y="8"/>
                    </a:lnTo>
                    <a:lnTo>
                      <a:pt x="942" y="8"/>
                    </a:lnTo>
                    <a:lnTo>
                      <a:pt x="958" y="8"/>
                    </a:lnTo>
                    <a:lnTo>
                      <a:pt x="976" y="8"/>
                    </a:lnTo>
                    <a:lnTo>
                      <a:pt x="994" y="11"/>
                    </a:lnTo>
                    <a:lnTo>
                      <a:pt x="1012" y="14"/>
                    </a:lnTo>
                    <a:lnTo>
                      <a:pt x="1031" y="17"/>
                    </a:lnTo>
                    <a:lnTo>
                      <a:pt x="1048" y="20"/>
                    </a:lnTo>
                    <a:lnTo>
                      <a:pt x="1066" y="22"/>
                    </a:lnTo>
                    <a:lnTo>
                      <a:pt x="1082" y="24"/>
                    </a:lnTo>
                    <a:lnTo>
                      <a:pt x="1099" y="29"/>
                    </a:lnTo>
                    <a:lnTo>
                      <a:pt x="1117" y="32"/>
                    </a:lnTo>
                    <a:lnTo>
                      <a:pt x="1131" y="36"/>
                    </a:lnTo>
                    <a:lnTo>
                      <a:pt x="1147" y="40"/>
                    </a:lnTo>
                    <a:lnTo>
                      <a:pt x="1163" y="46"/>
                    </a:lnTo>
                    <a:lnTo>
                      <a:pt x="1179" y="52"/>
                    </a:lnTo>
                    <a:lnTo>
                      <a:pt x="1194" y="58"/>
                    </a:lnTo>
                    <a:lnTo>
                      <a:pt x="1208" y="65"/>
                    </a:lnTo>
                    <a:lnTo>
                      <a:pt x="1224" y="72"/>
                    </a:lnTo>
                    <a:lnTo>
                      <a:pt x="1239" y="81"/>
                    </a:lnTo>
                    <a:lnTo>
                      <a:pt x="1252" y="90"/>
                    </a:lnTo>
                    <a:lnTo>
                      <a:pt x="1263" y="97"/>
                    </a:lnTo>
                    <a:lnTo>
                      <a:pt x="1277" y="106"/>
                    </a:lnTo>
                    <a:lnTo>
                      <a:pt x="1288" y="115"/>
                    </a:lnTo>
                    <a:lnTo>
                      <a:pt x="1300" y="125"/>
                    </a:lnTo>
                    <a:lnTo>
                      <a:pt x="1310" y="134"/>
                    </a:lnTo>
                    <a:lnTo>
                      <a:pt x="1320" y="144"/>
                    </a:lnTo>
                    <a:lnTo>
                      <a:pt x="1330" y="154"/>
                    </a:lnTo>
                    <a:lnTo>
                      <a:pt x="1341" y="166"/>
                    </a:lnTo>
                    <a:lnTo>
                      <a:pt x="1349" y="179"/>
                    </a:lnTo>
                    <a:lnTo>
                      <a:pt x="1358" y="190"/>
                    </a:lnTo>
                    <a:lnTo>
                      <a:pt x="1367" y="205"/>
                    </a:lnTo>
                    <a:lnTo>
                      <a:pt x="1375" y="221"/>
                    </a:lnTo>
                    <a:lnTo>
                      <a:pt x="1383" y="238"/>
                    </a:lnTo>
                    <a:lnTo>
                      <a:pt x="1391" y="256"/>
                    </a:lnTo>
                    <a:lnTo>
                      <a:pt x="1399" y="275"/>
                    </a:lnTo>
                    <a:lnTo>
                      <a:pt x="1375" y="278"/>
                    </a:lnTo>
                    <a:lnTo>
                      <a:pt x="1352" y="279"/>
                    </a:lnTo>
                    <a:lnTo>
                      <a:pt x="1329" y="280"/>
                    </a:lnTo>
                    <a:lnTo>
                      <a:pt x="1306" y="280"/>
                    </a:lnTo>
                    <a:lnTo>
                      <a:pt x="1281" y="282"/>
                    </a:lnTo>
                    <a:lnTo>
                      <a:pt x="1256" y="282"/>
                    </a:lnTo>
                    <a:lnTo>
                      <a:pt x="1233" y="282"/>
                    </a:lnTo>
                    <a:lnTo>
                      <a:pt x="1208" y="282"/>
                    </a:lnTo>
                    <a:lnTo>
                      <a:pt x="1182" y="282"/>
                    </a:lnTo>
                    <a:lnTo>
                      <a:pt x="1157" y="280"/>
                    </a:lnTo>
                    <a:lnTo>
                      <a:pt x="1133" y="280"/>
                    </a:lnTo>
                    <a:lnTo>
                      <a:pt x="1108" y="279"/>
                    </a:lnTo>
                    <a:lnTo>
                      <a:pt x="1083" y="276"/>
                    </a:lnTo>
                    <a:lnTo>
                      <a:pt x="1058" y="275"/>
                    </a:lnTo>
                    <a:lnTo>
                      <a:pt x="1034" y="272"/>
                    </a:lnTo>
                    <a:lnTo>
                      <a:pt x="1010" y="269"/>
                    </a:lnTo>
                    <a:lnTo>
                      <a:pt x="990" y="267"/>
                    </a:lnTo>
                    <a:lnTo>
                      <a:pt x="970" y="264"/>
                    </a:lnTo>
                    <a:lnTo>
                      <a:pt x="948" y="262"/>
                    </a:lnTo>
                    <a:lnTo>
                      <a:pt x="926" y="260"/>
                    </a:lnTo>
                    <a:lnTo>
                      <a:pt x="906" y="257"/>
                    </a:lnTo>
                    <a:lnTo>
                      <a:pt x="884" y="254"/>
                    </a:lnTo>
                    <a:lnTo>
                      <a:pt x="862" y="251"/>
                    </a:lnTo>
                    <a:lnTo>
                      <a:pt x="840" y="247"/>
                    </a:lnTo>
                    <a:lnTo>
                      <a:pt x="820" y="243"/>
                    </a:lnTo>
                    <a:lnTo>
                      <a:pt x="800" y="238"/>
                    </a:lnTo>
                    <a:lnTo>
                      <a:pt x="781" y="232"/>
                    </a:lnTo>
                    <a:lnTo>
                      <a:pt x="763" y="225"/>
                    </a:lnTo>
                    <a:lnTo>
                      <a:pt x="749" y="218"/>
                    </a:lnTo>
                    <a:lnTo>
                      <a:pt x="734" y="211"/>
                    </a:lnTo>
                    <a:lnTo>
                      <a:pt x="723" y="200"/>
                    </a:lnTo>
                    <a:lnTo>
                      <a:pt x="712" y="190"/>
                    </a:lnTo>
                    <a:close/>
                  </a:path>
                </a:pathLst>
              </a:custGeom>
              <a:solidFill>
                <a:srgbClr val="AB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8" name="Freeform 45"/>
              <p:cNvSpPr>
                <a:spLocks/>
              </p:cNvSpPr>
              <p:nvPr/>
            </p:nvSpPr>
            <p:spPr bwMode="auto">
              <a:xfrm>
                <a:off x="5122" y="3542"/>
                <a:ext cx="72" cy="33"/>
              </a:xfrm>
              <a:custGeom>
                <a:avLst/>
                <a:gdLst>
                  <a:gd name="T0" fmla="*/ 3 w 215"/>
                  <a:gd name="T1" fmla="*/ 98 h 98"/>
                  <a:gd name="T2" fmla="*/ 17 w 215"/>
                  <a:gd name="T3" fmla="*/ 97 h 98"/>
                  <a:gd name="T4" fmla="*/ 32 w 215"/>
                  <a:gd name="T5" fmla="*/ 94 h 98"/>
                  <a:gd name="T6" fmla="*/ 46 w 215"/>
                  <a:gd name="T7" fmla="*/ 91 h 98"/>
                  <a:gd name="T8" fmla="*/ 61 w 215"/>
                  <a:gd name="T9" fmla="*/ 88 h 98"/>
                  <a:gd name="T10" fmla="*/ 76 w 215"/>
                  <a:gd name="T11" fmla="*/ 85 h 98"/>
                  <a:gd name="T12" fmla="*/ 90 w 215"/>
                  <a:gd name="T13" fmla="*/ 81 h 98"/>
                  <a:gd name="T14" fmla="*/ 105 w 215"/>
                  <a:gd name="T15" fmla="*/ 77 h 98"/>
                  <a:gd name="T16" fmla="*/ 119 w 215"/>
                  <a:gd name="T17" fmla="*/ 71 h 98"/>
                  <a:gd name="T18" fmla="*/ 132 w 215"/>
                  <a:gd name="T19" fmla="*/ 66 h 98"/>
                  <a:gd name="T20" fmla="*/ 147 w 215"/>
                  <a:gd name="T21" fmla="*/ 61 h 98"/>
                  <a:gd name="T22" fmla="*/ 160 w 215"/>
                  <a:gd name="T23" fmla="*/ 55 h 98"/>
                  <a:gd name="T24" fmla="*/ 172 w 215"/>
                  <a:gd name="T25" fmla="*/ 48 h 98"/>
                  <a:gd name="T26" fmla="*/ 183 w 215"/>
                  <a:gd name="T27" fmla="*/ 40 h 98"/>
                  <a:gd name="T28" fmla="*/ 195 w 215"/>
                  <a:gd name="T29" fmla="*/ 33 h 98"/>
                  <a:gd name="T30" fmla="*/ 205 w 215"/>
                  <a:gd name="T31" fmla="*/ 26 h 98"/>
                  <a:gd name="T32" fmla="*/ 215 w 215"/>
                  <a:gd name="T33" fmla="*/ 17 h 98"/>
                  <a:gd name="T34" fmla="*/ 198 w 215"/>
                  <a:gd name="T35" fmla="*/ 0 h 98"/>
                  <a:gd name="T36" fmla="*/ 190 w 215"/>
                  <a:gd name="T37" fmla="*/ 7 h 98"/>
                  <a:gd name="T38" fmla="*/ 180 w 215"/>
                  <a:gd name="T39" fmla="*/ 14 h 98"/>
                  <a:gd name="T40" fmla="*/ 172 w 215"/>
                  <a:gd name="T41" fmla="*/ 21 h 98"/>
                  <a:gd name="T42" fmla="*/ 161 w 215"/>
                  <a:gd name="T43" fmla="*/ 27 h 98"/>
                  <a:gd name="T44" fmla="*/ 148 w 215"/>
                  <a:gd name="T45" fmla="*/ 33 h 98"/>
                  <a:gd name="T46" fmla="*/ 137 w 215"/>
                  <a:gd name="T47" fmla="*/ 39 h 98"/>
                  <a:gd name="T48" fmla="*/ 124 w 215"/>
                  <a:gd name="T49" fmla="*/ 45 h 98"/>
                  <a:gd name="T50" fmla="*/ 112 w 215"/>
                  <a:gd name="T51" fmla="*/ 49 h 98"/>
                  <a:gd name="T52" fmla="*/ 97 w 215"/>
                  <a:gd name="T53" fmla="*/ 53 h 98"/>
                  <a:gd name="T54" fmla="*/ 83 w 215"/>
                  <a:gd name="T55" fmla="*/ 58 h 98"/>
                  <a:gd name="T56" fmla="*/ 70 w 215"/>
                  <a:gd name="T57" fmla="*/ 62 h 98"/>
                  <a:gd name="T58" fmla="*/ 55 w 215"/>
                  <a:gd name="T59" fmla="*/ 66 h 98"/>
                  <a:gd name="T60" fmla="*/ 41 w 215"/>
                  <a:gd name="T61" fmla="*/ 69 h 98"/>
                  <a:gd name="T62" fmla="*/ 26 w 215"/>
                  <a:gd name="T63" fmla="*/ 71 h 98"/>
                  <a:gd name="T64" fmla="*/ 14 w 215"/>
                  <a:gd name="T65" fmla="*/ 74 h 98"/>
                  <a:gd name="T66" fmla="*/ 0 w 215"/>
                  <a:gd name="T67" fmla="*/ 75 h 98"/>
                  <a:gd name="T68" fmla="*/ 3 w 215"/>
                  <a:gd name="T6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98">
                    <a:moveTo>
                      <a:pt x="3" y="98"/>
                    </a:moveTo>
                    <a:lnTo>
                      <a:pt x="17" y="97"/>
                    </a:lnTo>
                    <a:lnTo>
                      <a:pt x="32" y="94"/>
                    </a:lnTo>
                    <a:lnTo>
                      <a:pt x="46" y="91"/>
                    </a:lnTo>
                    <a:lnTo>
                      <a:pt x="61" y="88"/>
                    </a:lnTo>
                    <a:lnTo>
                      <a:pt x="76" y="85"/>
                    </a:lnTo>
                    <a:lnTo>
                      <a:pt x="90" y="81"/>
                    </a:lnTo>
                    <a:lnTo>
                      <a:pt x="105" y="77"/>
                    </a:lnTo>
                    <a:lnTo>
                      <a:pt x="119" y="71"/>
                    </a:lnTo>
                    <a:lnTo>
                      <a:pt x="132" y="66"/>
                    </a:lnTo>
                    <a:lnTo>
                      <a:pt x="147" y="61"/>
                    </a:lnTo>
                    <a:lnTo>
                      <a:pt x="160" y="55"/>
                    </a:lnTo>
                    <a:lnTo>
                      <a:pt x="172" y="48"/>
                    </a:lnTo>
                    <a:lnTo>
                      <a:pt x="183" y="40"/>
                    </a:lnTo>
                    <a:lnTo>
                      <a:pt x="195" y="33"/>
                    </a:lnTo>
                    <a:lnTo>
                      <a:pt x="205" y="26"/>
                    </a:lnTo>
                    <a:lnTo>
                      <a:pt x="215" y="17"/>
                    </a:lnTo>
                    <a:lnTo>
                      <a:pt x="198" y="0"/>
                    </a:lnTo>
                    <a:lnTo>
                      <a:pt x="190" y="7"/>
                    </a:lnTo>
                    <a:lnTo>
                      <a:pt x="180" y="14"/>
                    </a:lnTo>
                    <a:lnTo>
                      <a:pt x="172" y="21"/>
                    </a:lnTo>
                    <a:lnTo>
                      <a:pt x="161" y="27"/>
                    </a:lnTo>
                    <a:lnTo>
                      <a:pt x="148" y="33"/>
                    </a:lnTo>
                    <a:lnTo>
                      <a:pt x="137" y="39"/>
                    </a:lnTo>
                    <a:lnTo>
                      <a:pt x="124" y="45"/>
                    </a:lnTo>
                    <a:lnTo>
                      <a:pt x="112" y="49"/>
                    </a:lnTo>
                    <a:lnTo>
                      <a:pt x="97" y="53"/>
                    </a:lnTo>
                    <a:lnTo>
                      <a:pt x="83" y="58"/>
                    </a:lnTo>
                    <a:lnTo>
                      <a:pt x="70" y="62"/>
                    </a:lnTo>
                    <a:lnTo>
                      <a:pt x="55" y="66"/>
                    </a:lnTo>
                    <a:lnTo>
                      <a:pt x="41" y="69"/>
                    </a:lnTo>
                    <a:lnTo>
                      <a:pt x="26" y="71"/>
                    </a:lnTo>
                    <a:lnTo>
                      <a:pt x="14" y="74"/>
                    </a:lnTo>
                    <a:lnTo>
                      <a:pt x="0" y="75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9" name="Freeform 46"/>
              <p:cNvSpPr>
                <a:spLocks/>
              </p:cNvSpPr>
              <p:nvPr/>
            </p:nvSpPr>
            <p:spPr bwMode="auto">
              <a:xfrm>
                <a:off x="5024" y="3567"/>
                <a:ext cx="99" cy="13"/>
              </a:xfrm>
              <a:custGeom>
                <a:avLst/>
                <a:gdLst>
                  <a:gd name="T0" fmla="*/ 0 w 297"/>
                  <a:gd name="T1" fmla="*/ 29 h 37"/>
                  <a:gd name="T2" fmla="*/ 25 w 297"/>
                  <a:gd name="T3" fmla="*/ 32 h 37"/>
                  <a:gd name="T4" fmla="*/ 47 w 297"/>
                  <a:gd name="T5" fmla="*/ 32 h 37"/>
                  <a:gd name="T6" fmla="*/ 67 w 297"/>
                  <a:gd name="T7" fmla="*/ 34 h 37"/>
                  <a:gd name="T8" fmla="*/ 87 w 297"/>
                  <a:gd name="T9" fmla="*/ 35 h 37"/>
                  <a:gd name="T10" fmla="*/ 105 w 297"/>
                  <a:gd name="T11" fmla="*/ 35 h 37"/>
                  <a:gd name="T12" fmla="*/ 124 w 297"/>
                  <a:gd name="T13" fmla="*/ 37 h 37"/>
                  <a:gd name="T14" fmla="*/ 159 w 297"/>
                  <a:gd name="T15" fmla="*/ 37 h 37"/>
                  <a:gd name="T16" fmla="*/ 175 w 297"/>
                  <a:gd name="T17" fmla="*/ 35 h 37"/>
                  <a:gd name="T18" fmla="*/ 192 w 297"/>
                  <a:gd name="T19" fmla="*/ 35 h 37"/>
                  <a:gd name="T20" fmla="*/ 208 w 297"/>
                  <a:gd name="T21" fmla="*/ 34 h 37"/>
                  <a:gd name="T22" fmla="*/ 226 w 297"/>
                  <a:gd name="T23" fmla="*/ 32 h 37"/>
                  <a:gd name="T24" fmla="*/ 243 w 297"/>
                  <a:gd name="T25" fmla="*/ 31 h 37"/>
                  <a:gd name="T26" fmla="*/ 259 w 297"/>
                  <a:gd name="T27" fmla="*/ 28 h 37"/>
                  <a:gd name="T28" fmla="*/ 279 w 297"/>
                  <a:gd name="T29" fmla="*/ 26 h 37"/>
                  <a:gd name="T30" fmla="*/ 297 w 297"/>
                  <a:gd name="T31" fmla="*/ 23 h 37"/>
                  <a:gd name="T32" fmla="*/ 294 w 297"/>
                  <a:gd name="T33" fmla="*/ 0 h 37"/>
                  <a:gd name="T34" fmla="*/ 275 w 297"/>
                  <a:gd name="T35" fmla="*/ 3 h 37"/>
                  <a:gd name="T36" fmla="*/ 258 w 297"/>
                  <a:gd name="T37" fmla="*/ 6 h 37"/>
                  <a:gd name="T38" fmla="*/ 240 w 297"/>
                  <a:gd name="T39" fmla="*/ 7 h 37"/>
                  <a:gd name="T40" fmla="*/ 224 w 297"/>
                  <a:gd name="T41" fmla="*/ 9 h 37"/>
                  <a:gd name="T42" fmla="*/ 207 w 297"/>
                  <a:gd name="T43" fmla="*/ 10 h 37"/>
                  <a:gd name="T44" fmla="*/ 191 w 297"/>
                  <a:gd name="T45" fmla="*/ 12 h 37"/>
                  <a:gd name="T46" fmla="*/ 175 w 297"/>
                  <a:gd name="T47" fmla="*/ 12 h 37"/>
                  <a:gd name="T48" fmla="*/ 106 w 297"/>
                  <a:gd name="T49" fmla="*/ 12 h 37"/>
                  <a:gd name="T50" fmla="*/ 87 w 297"/>
                  <a:gd name="T51" fmla="*/ 12 h 37"/>
                  <a:gd name="T52" fmla="*/ 69 w 297"/>
                  <a:gd name="T53" fmla="*/ 10 h 37"/>
                  <a:gd name="T54" fmla="*/ 48 w 297"/>
                  <a:gd name="T55" fmla="*/ 10 h 37"/>
                  <a:gd name="T56" fmla="*/ 25 w 297"/>
                  <a:gd name="T57" fmla="*/ 9 h 37"/>
                  <a:gd name="T58" fmla="*/ 2 w 297"/>
                  <a:gd name="T59" fmla="*/ 7 h 37"/>
                  <a:gd name="T60" fmla="*/ 0 w 297"/>
                  <a:gd name="T61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37">
                    <a:moveTo>
                      <a:pt x="0" y="29"/>
                    </a:moveTo>
                    <a:lnTo>
                      <a:pt x="25" y="32"/>
                    </a:lnTo>
                    <a:lnTo>
                      <a:pt x="47" y="32"/>
                    </a:lnTo>
                    <a:lnTo>
                      <a:pt x="67" y="34"/>
                    </a:lnTo>
                    <a:lnTo>
                      <a:pt x="87" y="35"/>
                    </a:lnTo>
                    <a:lnTo>
                      <a:pt x="105" y="35"/>
                    </a:lnTo>
                    <a:lnTo>
                      <a:pt x="124" y="37"/>
                    </a:lnTo>
                    <a:lnTo>
                      <a:pt x="159" y="37"/>
                    </a:lnTo>
                    <a:lnTo>
                      <a:pt x="175" y="35"/>
                    </a:lnTo>
                    <a:lnTo>
                      <a:pt x="192" y="35"/>
                    </a:lnTo>
                    <a:lnTo>
                      <a:pt x="208" y="34"/>
                    </a:lnTo>
                    <a:lnTo>
                      <a:pt x="226" y="32"/>
                    </a:lnTo>
                    <a:lnTo>
                      <a:pt x="243" y="31"/>
                    </a:lnTo>
                    <a:lnTo>
                      <a:pt x="259" y="28"/>
                    </a:lnTo>
                    <a:lnTo>
                      <a:pt x="279" y="26"/>
                    </a:lnTo>
                    <a:lnTo>
                      <a:pt x="297" y="23"/>
                    </a:lnTo>
                    <a:lnTo>
                      <a:pt x="294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40" y="7"/>
                    </a:lnTo>
                    <a:lnTo>
                      <a:pt x="224" y="9"/>
                    </a:lnTo>
                    <a:lnTo>
                      <a:pt x="207" y="10"/>
                    </a:lnTo>
                    <a:lnTo>
                      <a:pt x="191" y="12"/>
                    </a:lnTo>
                    <a:lnTo>
                      <a:pt x="175" y="12"/>
                    </a:lnTo>
                    <a:lnTo>
                      <a:pt x="106" y="12"/>
                    </a:lnTo>
                    <a:lnTo>
                      <a:pt x="87" y="12"/>
                    </a:lnTo>
                    <a:lnTo>
                      <a:pt x="69" y="10"/>
                    </a:lnTo>
                    <a:lnTo>
                      <a:pt x="48" y="10"/>
                    </a:lnTo>
                    <a:lnTo>
                      <a:pt x="25" y="9"/>
                    </a:lnTo>
                    <a:lnTo>
                      <a:pt x="2" y="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0" name="Freeform 47"/>
              <p:cNvSpPr>
                <a:spLocks/>
              </p:cNvSpPr>
              <p:nvPr/>
            </p:nvSpPr>
            <p:spPr bwMode="auto">
              <a:xfrm>
                <a:off x="4950" y="3550"/>
                <a:ext cx="75" cy="27"/>
              </a:xfrm>
              <a:custGeom>
                <a:avLst/>
                <a:gdLst>
                  <a:gd name="T0" fmla="*/ 0 w 223"/>
                  <a:gd name="T1" fmla="*/ 3 h 80"/>
                  <a:gd name="T2" fmla="*/ 3 w 223"/>
                  <a:gd name="T3" fmla="*/ 21 h 80"/>
                  <a:gd name="T4" fmla="*/ 15 w 223"/>
                  <a:gd name="T5" fmla="*/ 28 h 80"/>
                  <a:gd name="T6" fmla="*/ 25 w 223"/>
                  <a:gd name="T7" fmla="*/ 34 h 80"/>
                  <a:gd name="T8" fmla="*/ 38 w 223"/>
                  <a:gd name="T9" fmla="*/ 40 h 80"/>
                  <a:gd name="T10" fmla="*/ 51 w 223"/>
                  <a:gd name="T11" fmla="*/ 45 h 80"/>
                  <a:gd name="T12" fmla="*/ 63 w 223"/>
                  <a:gd name="T13" fmla="*/ 50 h 80"/>
                  <a:gd name="T14" fmla="*/ 76 w 223"/>
                  <a:gd name="T15" fmla="*/ 54 h 80"/>
                  <a:gd name="T16" fmla="*/ 90 w 223"/>
                  <a:gd name="T17" fmla="*/ 60 h 80"/>
                  <a:gd name="T18" fmla="*/ 103 w 223"/>
                  <a:gd name="T19" fmla="*/ 63 h 80"/>
                  <a:gd name="T20" fmla="*/ 117 w 223"/>
                  <a:gd name="T21" fmla="*/ 66 h 80"/>
                  <a:gd name="T22" fmla="*/ 131 w 223"/>
                  <a:gd name="T23" fmla="*/ 69 h 80"/>
                  <a:gd name="T24" fmla="*/ 146 w 223"/>
                  <a:gd name="T25" fmla="*/ 72 h 80"/>
                  <a:gd name="T26" fmla="*/ 160 w 223"/>
                  <a:gd name="T27" fmla="*/ 74 h 80"/>
                  <a:gd name="T28" fmla="*/ 175 w 223"/>
                  <a:gd name="T29" fmla="*/ 76 h 80"/>
                  <a:gd name="T30" fmla="*/ 191 w 223"/>
                  <a:gd name="T31" fmla="*/ 79 h 80"/>
                  <a:gd name="T32" fmla="*/ 205 w 223"/>
                  <a:gd name="T33" fmla="*/ 79 h 80"/>
                  <a:gd name="T34" fmla="*/ 221 w 223"/>
                  <a:gd name="T35" fmla="*/ 80 h 80"/>
                  <a:gd name="T36" fmla="*/ 223 w 223"/>
                  <a:gd name="T37" fmla="*/ 58 h 80"/>
                  <a:gd name="T38" fmla="*/ 208 w 223"/>
                  <a:gd name="T39" fmla="*/ 57 h 80"/>
                  <a:gd name="T40" fmla="*/ 192 w 223"/>
                  <a:gd name="T41" fmla="*/ 56 h 80"/>
                  <a:gd name="T42" fmla="*/ 178 w 223"/>
                  <a:gd name="T43" fmla="*/ 54 h 80"/>
                  <a:gd name="T44" fmla="*/ 163 w 223"/>
                  <a:gd name="T45" fmla="*/ 51 h 80"/>
                  <a:gd name="T46" fmla="*/ 149 w 223"/>
                  <a:gd name="T47" fmla="*/ 48 h 80"/>
                  <a:gd name="T48" fmla="*/ 135 w 223"/>
                  <a:gd name="T49" fmla="*/ 47 h 80"/>
                  <a:gd name="T50" fmla="*/ 122 w 223"/>
                  <a:gd name="T51" fmla="*/ 44 h 80"/>
                  <a:gd name="T52" fmla="*/ 109 w 223"/>
                  <a:gd name="T53" fmla="*/ 40 h 80"/>
                  <a:gd name="T54" fmla="*/ 96 w 223"/>
                  <a:gd name="T55" fmla="*/ 37 h 80"/>
                  <a:gd name="T56" fmla="*/ 83 w 223"/>
                  <a:gd name="T57" fmla="*/ 32 h 80"/>
                  <a:gd name="T58" fmla="*/ 71 w 223"/>
                  <a:gd name="T59" fmla="*/ 28 h 80"/>
                  <a:gd name="T60" fmla="*/ 60 w 223"/>
                  <a:gd name="T61" fmla="*/ 22 h 80"/>
                  <a:gd name="T62" fmla="*/ 48 w 223"/>
                  <a:gd name="T63" fmla="*/ 18 h 80"/>
                  <a:gd name="T64" fmla="*/ 37 w 223"/>
                  <a:gd name="T65" fmla="*/ 12 h 80"/>
                  <a:gd name="T66" fmla="*/ 25 w 223"/>
                  <a:gd name="T67" fmla="*/ 8 h 80"/>
                  <a:gd name="T68" fmla="*/ 15 w 223"/>
                  <a:gd name="T69" fmla="*/ 0 h 80"/>
                  <a:gd name="T70" fmla="*/ 18 w 223"/>
                  <a:gd name="T71" fmla="*/ 19 h 80"/>
                  <a:gd name="T72" fmla="*/ 0 w 223"/>
                  <a:gd name="T7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80">
                    <a:moveTo>
                      <a:pt x="0" y="3"/>
                    </a:moveTo>
                    <a:lnTo>
                      <a:pt x="3" y="21"/>
                    </a:lnTo>
                    <a:lnTo>
                      <a:pt x="15" y="28"/>
                    </a:lnTo>
                    <a:lnTo>
                      <a:pt x="25" y="34"/>
                    </a:lnTo>
                    <a:lnTo>
                      <a:pt x="38" y="40"/>
                    </a:lnTo>
                    <a:lnTo>
                      <a:pt x="51" y="45"/>
                    </a:lnTo>
                    <a:lnTo>
                      <a:pt x="63" y="50"/>
                    </a:lnTo>
                    <a:lnTo>
                      <a:pt x="76" y="54"/>
                    </a:lnTo>
                    <a:lnTo>
                      <a:pt x="90" y="60"/>
                    </a:lnTo>
                    <a:lnTo>
                      <a:pt x="103" y="63"/>
                    </a:lnTo>
                    <a:lnTo>
                      <a:pt x="117" y="66"/>
                    </a:lnTo>
                    <a:lnTo>
                      <a:pt x="131" y="69"/>
                    </a:lnTo>
                    <a:lnTo>
                      <a:pt x="146" y="72"/>
                    </a:lnTo>
                    <a:lnTo>
                      <a:pt x="160" y="74"/>
                    </a:lnTo>
                    <a:lnTo>
                      <a:pt x="175" y="76"/>
                    </a:lnTo>
                    <a:lnTo>
                      <a:pt x="191" y="79"/>
                    </a:lnTo>
                    <a:lnTo>
                      <a:pt x="205" y="79"/>
                    </a:lnTo>
                    <a:lnTo>
                      <a:pt x="221" y="80"/>
                    </a:lnTo>
                    <a:lnTo>
                      <a:pt x="223" y="58"/>
                    </a:lnTo>
                    <a:lnTo>
                      <a:pt x="208" y="57"/>
                    </a:lnTo>
                    <a:lnTo>
                      <a:pt x="192" y="56"/>
                    </a:lnTo>
                    <a:lnTo>
                      <a:pt x="178" y="54"/>
                    </a:lnTo>
                    <a:lnTo>
                      <a:pt x="163" y="51"/>
                    </a:lnTo>
                    <a:lnTo>
                      <a:pt x="149" y="48"/>
                    </a:lnTo>
                    <a:lnTo>
                      <a:pt x="135" y="47"/>
                    </a:lnTo>
                    <a:lnTo>
                      <a:pt x="122" y="44"/>
                    </a:lnTo>
                    <a:lnTo>
                      <a:pt x="109" y="40"/>
                    </a:lnTo>
                    <a:lnTo>
                      <a:pt x="96" y="37"/>
                    </a:lnTo>
                    <a:lnTo>
                      <a:pt x="83" y="32"/>
                    </a:lnTo>
                    <a:lnTo>
                      <a:pt x="71" y="28"/>
                    </a:lnTo>
                    <a:lnTo>
                      <a:pt x="60" y="22"/>
                    </a:lnTo>
                    <a:lnTo>
                      <a:pt x="48" y="18"/>
                    </a:lnTo>
                    <a:lnTo>
                      <a:pt x="37" y="12"/>
                    </a:lnTo>
                    <a:lnTo>
                      <a:pt x="25" y="8"/>
                    </a:lnTo>
                    <a:lnTo>
                      <a:pt x="15" y="0"/>
                    </a:lnTo>
                    <a:lnTo>
                      <a:pt x="18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1" name="Freeform 48"/>
              <p:cNvSpPr>
                <a:spLocks/>
              </p:cNvSpPr>
              <p:nvPr/>
            </p:nvSpPr>
            <p:spPr bwMode="auto">
              <a:xfrm>
                <a:off x="4950" y="3498"/>
                <a:ext cx="86" cy="59"/>
              </a:xfrm>
              <a:custGeom>
                <a:avLst/>
                <a:gdLst>
                  <a:gd name="T0" fmla="*/ 246 w 256"/>
                  <a:gd name="T1" fmla="*/ 0 h 177"/>
                  <a:gd name="T2" fmla="*/ 228 w 256"/>
                  <a:gd name="T3" fmla="*/ 8 h 177"/>
                  <a:gd name="T4" fmla="*/ 210 w 256"/>
                  <a:gd name="T5" fmla="*/ 16 h 177"/>
                  <a:gd name="T6" fmla="*/ 192 w 256"/>
                  <a:gd name="T7" fmla="*/ 24 h 177"/>
                  <a:gd name="T8" fmla="*/ 175 w 256"/>
                  <a:gd name="T9" fmla="*/ 35 h 177"/>
                  <a:gd name="T10" fmla="*/ 157 w 256"/>
                  <a:gd name="T11" fmla="*/ 43 h 177"/>
                  <a:gd name="T12" fmla="*/ 140 w 256"/>
                  <a:gd name="T13" fmla="*/ 52 h 177"/>
                  <a:gd name="T14" fmla="*/ 124 w 256"/>
                  <a:gd name="T15" fmla="*/ 62 h 177"/>
                  <a:gd name="T16" fmla="*/ 108 w 256"/>
                  <a:gd name="T17" fmla="*/ 72 h 177"/>
                  <a:gd name="T18" fmla="*/ 92 w 256"/>
                  <a:gd name="T19" fmla="*/ 81 h 177"/>
                  <a:gd name="T20" fmla="*/ 77 w 256"/>
                  <a:gd name="T21" fmla="*/ 93 h 177"/>
                  <a:gd name="T22" fmla="*/ 63 w 256"/>
                  <a:gd name="T23" fmla="*/ 103 h 177"/>
                  <a:gd name="T24" fmla="*/ 48 w 256"/>
                  <a:gd name="T25" fmla="*/ 113 h 177"/>
                  <a:gd name="T26" fmla="*/ 35 w 256"/>
                  <a:gd name="T27" fmla="*/ 125 h 177"/>
                  <a:gd name="T28" fmla="*/ 22 w 256"/>
                  <a:gd name="T29" fmla="*/ 136 h 177"/>
                  <a:gd name="T30" fmla="*/ 12 w 256"/>
                  <a:gd name="T31" fmla="*/ 148 h 177"/>
                  <a:gd name="T32" fmla="*/ 0 w 256"/>
                  <a:gd name="T33" fmla="*/ 161 h 177"/>
                  <a:gd name="T34" fmla="*/ 18 w 256"/>
                  <a:gd name="T35" fmla="*/ 177 h 177"/>
                  <a:gd name="T36" fmla="*/ 28 w 256"/>
                  <a:gd name="T37" fmla="*/ 164 h 177"/>
                  <a:gd name="T38" fmla="*/ 39 w 256"/>
                  <a:gd name="T39" fmla="*/ 154 h 177"/>
                  <a:gd name="T40" fmla="*/ 51 w 256"/>
                  <a:gd name="T41" fmla="*/ 142 h 177"/>
                  <a:gd name="T42" fmla="*/ 63 w 256"/>
                  <a:gd name="T43" fmla="*/ 132 h 177"/>
                  <a:gd name="T44" fmla="*/ 77 w 256"/>
                  <a:gd name="T45" fmla="*/ 120 h 177"/>
                  <a:gd name="T46" fmla="*/ 90 w 256"/>
                  <a:gd name="T47" fmla="*/ 112 h 177"/>
                  <a:gd name="T48" fmla="*/ 105 w 256"/>
                  <a:gd name="T49" fmla="*/ 102 h 177"/>
                  <a:gd name="T50" fmla="*/ 119 w 256"/>
                  <a:gd name="T51" fmla="*/ 91 h 177"/>
                  <a:gd name="T52" fmla="*/ 135 w 256"/>
                  <a:gd name="T53" fmla="*/ 83 h 177"/>
                  <a:gd name="T54" fmla="*/ 151 w 256"/>
                  <a:gd name="T55" fmla="*/ 72 h 177"/>
                  <a:gd name="T56" fmla="*/ 167 w 256"/>
                  <a:gd name="T57" fmla="*/ 64 h 177"/>
                  <a:gd name="T58" fmla="*/ 185 w 256"/>
                  <a:gd name="T59" fmla="*/ 55 h 177"/>
                  <a:gd name="T60" fmla="*/ 202 w 256"/>
                  <a:gd name="T61" fmla="*/ 46 h 177"/>
                  <a:gd name="T62" fmla="*/ 220 w 256"/>
                  <a:gd name="T63" fmla="*/ 38 h 177"/>
                  <a:gd name="T64" fmla="*/ 237 w 256"/>
                  <a:gd name="T65" fmla="*/ 30 h 177"/>
                  <a:gd name="T66" fmla="*/ 256 w 256"/>
                  <a:gd name="T67" fmla="*/ 20 h 177"/>
                  <a:gd name="T68" fmla="*/ 246 w 256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7">
                    <a:moveTo>
                      <a:pt x="246" y="0"/>
                    </a:moveTo>
                    <a:lnTo>
                      <a:pt x="228" y="8"/>
                    </a:lnTo>
                    <a:lnTo>
                      <a:pt x="210" y="16"/>
                    </a:lnTo>
                    <a:lnTo>
                      <a:pt x="192" y="24"/>
                    </a:lnTo>
                    <a:lnTo>
                      <a:pt x="175" y="35"/>
                    </a:lnTo>
                    <a:lnTo>
                      <a:pt x="157" y="43"/>
                    </a:lnTo>
                    <a:lnTo>
                      <a:pt x="140" y="52"/>
                    </a:lnTo>
                    <a:lnTo>
                      <a:pt x="124" y="62"/>
                    </a:lnTo>
                    <a:lnTo>
                      <a:pt x="108" y="72"/>
                    </a:lnTo>
                    <a:lnTo>
                      <a:pt x="92" y="81"/>
                    </a:lnTo>
                    <a:lnTo>
                      <a:pt x="77" y="93"/>
                    </a:lnTo>
                    <a:lnTo>
                      <a:pt x="63" y="103"/>
                    </a:lnTo>
                    <a:lnTo>
                      <a:pt x="48" y="113"/>
                    </a:lnTo>
                    <a:lnTo>
                      <a:pt x="35" y="125"/>
                    </a:lnTo>
                    <a:lnTo>
                      <a:pt x="22" y="136"/>
                    </a:lnTo>
                    <a:lnTo>
                      <a:pt x="12" y="148"/>
                    </a:lnTo>
                    <a:lnTo>
                      <a:pt x="0" y="161"/>
                    </a:lnTo>
                    <a:lnTo>
                      <a:pt x="18" y="177"/>
                    </a:lnTo>
                    <a:lnTo>
                      <a:pt x="28" y="164"/>
                    </a:lnTo>
                    <a:lnTo>
                      <a:pt x="39" y="154"/>
                    </a:lnTo>
                    <a:lnTo>
                      <a:pt x="51" y="142"/>
                    </a:lnTo>
                    <a:lnTo>
                      <a:pt x="63" y="132"/>
                    </a:lnTo>
                    <a:lnTo>
                      <a:pt x="77" y="120"/>
                    </a:lnTo>
                    <a:lnTo>
                      <a:pt x="90" y="112"/>
                    </a:lnTo>
                    <a:lnTo>
                      <a:pt x="105" y="102"/>
                    </a:lnTo>
                    <a:lnTo>
                      <a:pt x="119" y="91"/>
                    </a:lnTo>
                    <a:lnTo>
                      <a:pt x="135" y="83"/>
                    </a:lnTo>
                    <a:lnTo>
                      <a:pt x="151" y="72"/>
                    </a:lnTo>
                    <a:lnTo>
                      <a:pt x="167" y="64"/>
                    </a:lnTo>
                    <a:lnTo>
                      <a:pt x="185" y="55"/>
                    </a:lnTo>
                    <a:lnTo>
                      <a:pt x="202" y="46"/>
                    </a:lnTo>
                    <a:lnTo>
                      <a:pt x="220" y="38"/>
                    </a:lnTo>
                    <a:lnTo>
                      <a:pt x="237" y="30"/>
                    </a:lnTo>
                    <a:lnTo>
                      <a:pt x="256" y="2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2" name="Freeform 49"/>
              <p:cNvSpPr>
                <a:spLocks/>
              </p:cNvSpPr>
              <p:nvPr/>
            </p:nvSpPr>
            <p:spPr bwMode="auto">
              <a:xfrm>
                <a:off x="5032" y="3478"/>
                <a:ext cx="71" cy="26"/>
              </a:xfrm>
              <a:custGeom>
                <a:avLst/>
                <a:gdLst>
                  <a:gd name="T0" fmla="*/ 209 w 212"/>
                  <a:gd name="T1" fmla="*/ 0 h 80"/>
                  <a:gd name="T2" fmla="*/ 208 w 212"/>
                  <a:gd name="T3" fmla="*/ 0 h 80"/>
                  <a:gd name="T4" fmla="*/ 195 w 212"/>
                  <a:gd name="T5" fmla="*/ 3 h 80"/>
                  <a:gd name="T6" fmla="*/ 182 w 212"/>
                  <a:gd name="T7" fmla="*/ 6 h 80"/>
                  <a:gd name="T8" fmla="*/ 169 w 212"/>
                  <a:gd name="T9" fmla="*/ 9 h 80"/>
                  <a:gd name="T10" fmla="*/ 156 w 212"/>
                  <a:gd name="T11" fmla="*/ 12 h 80"/>
                  <a:gd name="T12" fmla="*/ 142 w 212"/>
                  <a:gd name="T13" fmla="*/ 15 h 80"/>
                  <a:gd name="T14" fmla="*/ 129 w 212"/>
                  <a:gd name="T15" fmla="*/ 18 h 80"/>
                  <a:gd name="T16" fmla="*/ 116 w 212"/>
                  <a:gd name="T17" fmla="*/ 22 h 80"/>
                  <a:gd name="T18" fmla="*/ 103 w 212"/>
                  <a:gd name="T19" fmla="*/ 25 h 80"/>
                  <a:gd name="T20" fmla="*/ 90 w 212"/>
                  <a:gd name="T21" fmla="*/ 28 h 80"/>
                  <a:gd name="T22" fmla="*/ 77 w 212"/>
                  <a:gd name="T23" fmla="*/ 32 h 80"/>
                  <a:gd name="T24" fmla="*/ 64 w 212"/>
                  <a:gd name="T25" fmla="*/ 36 h 80"/>
                  <a:gd name="T26" fmla="*/ 51 w 212"/>
                  <a:gd name="T27" fmla="*/ 41 h 80"/>
                  <a:gd name="T28" fmla="*/ 39 w 212"/>
                  <a:gd name="T29" fmla="*/ 45 h 80"/>
                  <a:gd name="T30" fmla="*/ 25 w 212"/>
                  <a:gd name="T31" fmla="*/ 50 h 80"/>
                  <a:gd name="T32" fmla="*/ 13 w 212"/>
                  <a:gd name="T33" fmla="*/ 54 h 80"/>
                  <a:gd name="T34" fmla="*/ 0 w 212"/>
                  <a:gd name="T35" fmla="*/ 60 h 80"/>
                  <a:gd name="T36" fmla="*/ 10 w 212"/>
                  <a:gd name="T37" fmla="*/ 80 h 80"/>
                  <a:gd name="T38" fmla="*/ 22 w 212"/>
                  <a:gd name="T39" fmla="*/ 76 h 80"/>
                  <a:gd name="T40" fmla="*/ 33 w 212"/>
                  <a:gd name="T41" fmla="*/ 70 h 80"/>
                  <a:gd name="T42" fmla="*/ 45 w 212"/>
                  <a:gd name="T43" fmla="*/ 67 h 80"/>
                  <a:gd name="T44" fmla="*/ 58 w 212"/>
                  <a:gd name="T45" fmla="*/ 63 h 80"/>
                  <a:gd name="T46" fmla="*/ 71 w 212"/>
                  <a:gd name="T47" fmla="*/ 58 h 80"/>
                  <a:gd name="T48" fmla="*/ 84 w 212"/>
                  <a:gd name="T49" fmla="*/ 54 h 80"/>
                  <a:gd name="T50" fmla="*/ 96 w 212"/>
                  <a:gd name="T51" fmla="*/ 51 h 80"/>
                  <a:gd name="T52" fmla="*/ 109 w 212"/>
                  <a:gd name="T53" fmla="*/ 47 h 80"/>
                  <a:gd name="T54" fmla="*/ 122 w 212"/>
                  <a:gd name="T55" fmla="*/ 44 h 80"/>
                  <a:gd name="T56" fmla="*/ 135 w 212"/>
                  <a:gd name="T57" fmla="*/ 41 h 80"/>
                  <a:gd name="T58" fmla="*/ 148 w 212"/>
                  <a:gd name="T59" fmla="*/ 38 h 80"/>
                  <a:gd name="T60" fmla="*/ 161 w 212"/>
                  <a:gd name="T61" fmla="*/ 34 h 80"/>
                  <a:gd name="T62" fmla="*/ 173 w 212"/>
                  <a:gd name="T63" fmla="*/ 32 h 80"/>
                  <a:gd name="T64" fmla="*/ 186 w 212"/>
                  <a:gd name="T65" fmla="*/ 29 h 80"/>
                  <a:gd name="T66" fmla="*/ 199 w 212"/>
                  <a:gd name="T67" fmla="*/ 26 h 80"/>
                  <a:gd name="T68" fmla="*/ 212 w 212"/>
                  <a:gd name="T69" fmla="*/ 23 h 80"/>
                  <a:gd name="T70" fmla="*/ 209 w 212"/>
                  <a:gd name="T71" fmla="*/ 23 h 80"/>
                  <a:gd name="T72" fmla="*/ 209 w 212"/>
                  <a:gd name="T7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2" h="80">
                    <a:moveTo>
                      <a:pt x="209" y="0"/>
                    </a:moveTo>
                    <a:lnTo>
                      <a:pt x="208" y="0"/>
                    </a:lnTo>
                    <a:lnTo>
                      <a:pt x="195" y="3"/>
                    </a:lnTo>
                    <a:lnTo>
                      <a:pt x="182" y="6"/>
                    </a:lnTo>
                    <a:lnTo>
                      <a:pt x="169" y="9"/>
                    </a:lnTo>
                    <a:lnTo>
                      <a:pt x="156" y="12"/>
                    </a:lnTo>
                    <a:lnTo>
                      <a:pt x="142" y="15"/>
                    </a:lnTo>
                    <a:lnTo>
                      <a:pt x="129" y="18"/>
                    </a:lnTo>
                    <a:lnTo>
                      <a:pt x="116" y="22"/>
                    </a:lnTo>
                    <a:lnTo>
                      <a:pt x="103" y="25"/>
                    </a:lnTo>
                    <a:lnTo>
                      <a:pt x="90" y="28"/>
                    </a:lnTo>
                    <a:lnTo>
                      <a:pt x="77" y="32"/>
                    </a:lnTo>
                    <a:lnTo>
                      <a:pt x="64" y="36"/>
                    </a:lnTo>
                    <a:lnTo>
                      <a:pt x="51" y="41"/>
                    </a:lnTo>
                    <a:lnTo>
                      <a:pt x="39" y="45"/>
                    </a:lnTo>
                    <a:lnTo>
                      <a:pt x="25" y="50"/>
                    </a:lnTo>
                    <a:lnTo>
                      <a:pt x="13" y="54"/>
                    </a:lnTo>
                    <a:lnTo>
                      <a:pt x="0" y="60"/>
                    </a:lnTo>
                    <a:lnTo>
                      <a:pt x="10" y="80"/>
                    </a:lnTo>
                    <a:lnTo>
                      <a:pt x="22" y="76"/>
                    </a:lnTo>
                    <a:lnTo>
                      <a:pt x="33" y="70"/>
                    </a:lnTo>
                    <a:lnTo>
                      <a:pt x="45" y="67"/>
                    </a:lnTo>
                    <a:lnTo>
                      <a:pt x="58" y="63"/>
                    </a:lnTo>
                    <a:lnTo>
                      <a:pt x="71" y="58"/>
                    </a:lnTo>
                    <a:lnTo>
                      <a:pt x="84" y="54"/>
                    </a:lnTo>
                    <a:lnTo>
                      <a:pt x="96" y="51"/>
                    </a:lnTo>
                    <a:lnTo>
                      <a:pt x="109" y="47"/>
                    </a:lnTo>
                    <a:lnTo>
                      <a:pt x="122" y="44"/>
                    </a:lnTo>
                    <a:lnTo>
                      <a:pt x="135" y="41"/>
                    </a:lnTo>
                    <a:lnTo>
                      <a:pt x="148" y="38"/>
                    </a:lnTo>
                    <a:lnTo>
                      <a:pt x="161" y="34"/>
                    </a:lnTo>
                    <a:lnTo>
                      <a:pt x="173" y="32"/>
                    </a:lnTo>
                    <a:lnTo>
                      <a:pt x="186" y="29"/>
                    </a:lnTo>
                    <a:lnTo>
                      <a:pt x="199" y="26"/>
                    </a:lnTo>
                    <a:lnTo>
                      <a:pt x="212" y="23"/>
                    </a:lnTo>
                    <a:lnTo>
                      <a:pt x="209" y="23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3" name="Freeform 50"/>
              <p:cNvSpPr>
                <a:spLocks/>
              </p:cNvSpPr>
              <p:nvPr/>
            </p:nvSpPr>
            <p:spPr bwMode="auto">
              <a:xfrm>
                <a:off x="5102" y="3478"/>
                <a:ext cx="177" cy="10"/>
              </a:xfrm>
              <a:custGeom>
                <a:avLst/>
                <a:gdLst>
                  <a:gd name="T0" fmla="*/ 512 w 531"/>
                  <a:gd name="T1" fmla="*/ 9 h 32"/>
                  <a:gd name="T2" fmla="*/ 480 w 531"/>
                  <a:gd name="T3" fmla="*/ 9 h 32"/>
                  <a:gd name="T4" fmla="*/ 447 w 531"/>
                  <a:gd name="T5" fmla="*/ 7 h 32"/>
                  <a:gd name="T6" fmla="*/ 413 w 531"/>
                  <a:gd name="T7" fmla="*/ 7 h 32"/>
                  <a:gd name="T8" fmla="*/ 380 w 531"/>
                  <a:gd name="T9" fmla="*/ 7 h 32"/>
                  <a:gd name="T10" fmla="*/ 348 w 531"/>
                  <a:gd name="T11" fmla="*/ 6 h 32"/>
                  <a:gd name="T12" fmla="*/ 314 w 531"/>
                  <a:gd name="T13" fmla="*/ 6 h 32"/>
                  <a:gd name="T14" fmla="*/ 281 w 531"/>
                  <a:gd name="T15" fmla="*/ 4 h 32"/>
                  <a:gd name="T16" fmla="*/ 232 w 531"/>
                  <a:gd name="T17" fmla="*/ 4 h 32"/>
                  <a:gd name="T18" fmla="*/ 200 w 531"/>
                  <a:gd name="T19" fmla="*/ 3 h 32"/>
                  <a:gd name="T20" fmla="*/ 166 w 531"/>
                  <a:gd name="T21" fmla="*/ 3 h 32"/>
                  <a:gd name="T22" fmla="*/ 133 w 531"/>
                  <a:gd name="T23" fmla="*/ 2 h 32"/>
                  <a:gd name="T24" fmla="*/ 99 w 531"/>
                  <a:gd name="T25" fmla="*/ 2 h 32"/>
                  <a:gd name="T26" fmla="*/ 67 w 531"/>
                  <a:gd name="T27" fmla="*/ 2 h 32"/>
                  <a:gd name="T28" fmla="*/ 34 w 531"/>
                  <a:gd name="T29" fmla="*/ 0 h 32"/>
                  <a:gd name="T30" fmla="*/ 0 w 531"/>
                  <a:gd name="T31" fmla="*/ 0 h 32"/>
                  <a:gd name="T32" fmla="*/ 16 w 531"/>
                  <a:gd name="T33" fmla="*/ 23 h 32"/>
                  <a:gd name="T34" fmla="*/ 51 w 531"/>
                  <a:gd name="T35" fmla="*/ 23 h 32"/>
                  <a:gd name="T36" fmla="*/ 83 w 531"/>
                  <a:gd name="T37" fmla="*/ 25 h 32"/>
                  <a:gd name="T38" fmla="*/ 117 w 531"/>
                  <a:gd name="T39" fmla="*/ 25 h 32"/>
                  <a:gd name="T40" fmla="*/ 149 w 531"/>
                  <a:gd name="T41" fmla="*/ 25 h 32"/>
                  <a:gd name="T42" fmla="*/ 182 w 531"/>
                  <a:gd name="T43" fmla="*/ 26 h 32"/>
                  <a:gd name="T44" fmla="*/ 216 w 531"/>
                  <a:gd name="T45" fmla="*/ 26 h 32"/>
                  <a:gd name="T46" fmla="*/ 265 w 531"/>
                  <a:gd name="T47" fmla="*/ 28 h 32"/>
                  <a:gd name="T48" fmla="*/ 298 w 531"/>
                  <a:gd name="T49" fmla="*/ 28 h 32"/>
                  <a:gd name="T50" fmla="*/ 332 w 531"/>
                  <a:gd name="T51" fmla="*/ 29 h 32"/>
                  <a:gd name="T52" fmla="*/ 364 w 531"/>
                  <a:gd name="T53" fmla="*/ 29 h 32"/>
                  <a:gd name="T54" fmla="*/ 397 w 531"/>
                  <a:gd name="T55" fmla="*/ 31 h 32"/>
                  <a:gd name="T56" fmla="*/ 431 w 531"/>
                  <a:gd name="T57" fmla="*/ 31 h 32"/>
                  <a:gd name="T58" fmla="*/ 463 w 531"/>
                  <a:gd name="T59" fmla="*/ 31 h 32"/>
                  <a:gd name="T60" fmla="*/ 496 w 531"/>
                  <a:gd name="T61" fmla="*/ 32 h 32"/>
                  <a:gd name="T62" fmla="*/ 530 w 531"/>
                  <a:gd name="T63" fmla="*/ 32 h 32"/>
                  <a:gd name="T64" fmla="*/ 531 w 531"/>
                  <a:gd name="T6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1" h="32">
                    <a:moveTo>
                      <a:pt x="531" y="9"/>
                    </a:moveTo>
                    <a:lnTo>
                      <a:pt x="512" y="9"/>
                    </a:lnTo>
                    <a:lnTo>
                      <a:pt x="496" y="9"/>
                    </a:lnTo>
                    <a:lnTo>
                      <a:pt x="480" y="9"/>
                    </a:lnTo>
                    <a:lnTo>
                      <a:pt x="463" y="7"/>
                    </a:lnTo>
                    <a:lnTo>
                      <a:pt x="447" y="7"/>
                    </a:lnTo>
                    <a:lnTo>
                      <a:pt x="431" y="7"/>
                    </a:lnTo>
                    <a:lnTo>
                      <a:pt x="413" y="7"/>
                    </a:lnTo>
                    <a:lnTo>
                      <a:pt x="397" y="7"/>
                    </a:lnTo>
                    <a:lnTo>
                      <a:pt x="380" y="7"/>
                    </a:lnTo>
                    <a:lnTo>
                      <a:pt x="364" y="6"/>
                    </a:lnTo>
                    <a:lnTo>
                      <a:pt x="348" y="6"/>
                    </a:lnTo>
                    <a:lnTo>
                      <a:pt x="332" y="6"/>
                    </a:lnTo>
                    <a:lnTo>
                      <a:pt x="314" y="6"/>
                    </a:lnTo>
                    <a:lnTo>
                      <a:pt x="298" y="4"/>
                    </a:lnTo>
                    <a:lnTo>
                      <a:pt x="281" y="4"/>
                    </a:lnTo>
                    <a:lnTo>
                      <a:pt x="265" y="4"/>
                    </a:lnTo>
                    <a:lnTo>
                      <a:pt x="232" y="4"/>
                    </a:lnTo>
                    <a:lnTo>
                      <a:pt x="216" y="3"/>
                    </a:lnTo>
                    <a:lnTo>
                      <a:pt x="200" y="3"/>
                    </a:lnTo>
                    <a:lnTo>
                      <a:pt x="182" y="3"/>
                    </a:lnTo>
                    <a:lnTo>
                      <a:pt x="166" y="3"/>
                    </a:lnTo>
                    <a:lnTo>
                      <a:pt x="149" y="2"/>
                    </a:lnTo>
                    <a:lnTo>
                      <a:pt x="133" y="2"/>
                    </a:lnTo>
                    <a:lnTo>
                      <a:pt x="117" y="2"/>
                    </a:lnTo>
                    <a:lnTo>
                      <a:pt x="99" y="2"/>
                    </a:lnTo>
                    <a:lnTo>
                      <a:pt x="83" y="2"/>
                    </a:lnTo>
                    <a:lnTo>
                      <a:pt x="67" y="2"/>
                    </a:lnTo>
                    <a:lnTo>
                      <a:pt x="51" y="0"/>
                    </a:lnTo>
                    <a:lnTo>
                      <a:pt x="34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34" y="23"/>
                    </a:lnTo>
                    <a:lnTo>
                      <a:pt x="51" y="23"/>
                    </a:lnTo>
                    <a:lnTo>
                      <a:pt x="67" y="25"/>
                    </a:lnTo>
                    <a:lnTo>
                      <a:pt x="83" y="25"/>
                    </a:lnTo>
                    <a:lnTo>
                      <a:pt x="99" y="25"/>
                    </a:lnTo>
                    <a:lnTo>
                      <a:pt x="117" y="25"/>
                    </a:lnTo>
                    <a:lnTo>
                      <a:pt x="133" y="25"/>
                    </a:lnTo>
                    <a:lnTo>
                      <a:pt x="149" y="25"/>
                    </a:lnTo>
                    <a:lnTo>
                      <a:pt x="166" y="26"/>
                    </a:lnTo>
                    <a:lnTo>
                      <a:pt x="182" y="26"/>
                    </a:lnTo>
                    <a:lnTo>
                      <a:pt x="200" y="26"/>
                    </a:lnTo>
                    <a:lnTo>
                      <a:pt x="216" y="26"/>
                    </a:lnTo>
                    <a:lnTo>
                      <a:pt x="232" y="28"/>
                    </a:lnTo>
                    <a:lnTo>
                      <a:pt x="265" y="28"/>
                    </a:lnTo>
                    <a:lnTo>
                      <a:pt x="281" y="28"/>
                    </a:lnTo>
                    <a:lnTo>
                      <a:pt x="298" y="28"/>
                    </a:lnTo>
                    <a:lnTo>
                      <a:pt x="314" y="29"/>
                    </a:lnTo>
                    <a:lnTo>
                      <a:pt x="332" y="29"/>
                    </a:lnTo>
                    <a:lnTo>
                      <a:pt x="348" y="29"/>
                    </a:lnTo>
                    <a:lnTo>
                      <a:pt x="364" y="29"/>
                    </a:lnTo>
                    <a:lnTo>
                      <a:pt x="380" y="31"/>
                    </a:lnTo>
                    <a:lnTo>
                      <a:pt x="397" y="31"/>
                    </a:lnTo>
                    <a:lnTo>
                      <a:pt x="413" y="31"/>
                    </a:lnTo>
                    <a:lnTo>
                      <a:pt x="431" y="31"/>
                    </a:lnTo>
                    <a:lnTo>
                      <a:pt x="447" y="31"/>
                    </a:lnTo>
                    <a:lnTo>
                      <a:pt x="463" y="31"/>
                    </a:lnTo>
                    <a:lnTo>
                      <a:pt x="480" y="32"/>
                    </a:lnTo>
                    <a:lnTo>
                      <a:pt x="496" y="32"/>
                    </a:lnTo>
                    <a:lnTo>
                      <a:pt x="512" y="32"/>
                    </a:lnTo>
                    <a:lnTo>
                      <a:pt x="530" y="32"/>
                    </a:lnTo>
                    <a:lnTo>
                      <a:pt x="527" y="32"/>
                    </a:lnTo>
                    <a:lnTo>
                      <a:pt x="5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4" name="Freeform 51"/>
              <p:cNvSpPr>
                <a:spLocks/>
              </p:cNvSpPr>
              <p:nvPr/>
            </p:nvSpPr>
            <p:spPr bwMode="auto">
              <a:xfrm>
                <a:off x="5278" y="3481"/>
                <a:ext cx="90" cy="31"/>
              </a:xfrm>
              <a:custGeom>
                <a:avLst/>
                <a:gdLst>
                  <a:gd name="T0" fmla="*/ 272 w 272"/>
                  <a:gd name="T1" fmla="*/ 74 h 94"/>
                  <a:gd name="T2" fmla="*/ 256 w 272"/>
                  <a:gd name="T3" fmla="*/ 67 h 94"/>
                  <a:gd name="T4" fmla="*/ 241 w 272"/>
                  <a:gd name="T5" fmla="*/ 58 h 94"/>
                  <a:gd name="T6" fmla="*/ 225 w 272"/>
                  <a:gd name="T7" fmla="*/ 51 h 94"/>
                  <a:gd name="T8" fmla="*/ 209 w 272"/>
                  <a:gd name="T9" fmla="*/ 43 h 94"/>
                  <a:gd name="T10" fmla="*/ 193 w 272"/>
                  <a:gd name="T11" fmla="*/ 38 h 94"/>
                  <a:gd name="T12" fmla="*/ 177 w 272"/>
                  <a:gd name="T13" fmla="*/ 32 h 94"/>
                  <a:gd name="T14" fmla="*/ 161 w 272"/>
                  <a:gd name="T15" fmla="*/ 27 h 94"/>
                  <a:gd name="T16" fmla="*/ 145 w 272"/>
                  <a:gd name="T17" fmla="*/ 23 h 94"/>
                  <a:gd name="T18" fmla="*/ 129 w 272"/>
                  <a:gd name="T19" fmla="*/ 20 h 94"/>
                  <a:gd name="T20" fmla="*/ 112 w 272"/>
                  <a:gd name="T21" fmla="*/ 16 h 94"/>
                  <a:gd name="T22" fmla="*/ 94 w 272"/>
                  <a:gd name="T23" fmla="*/ 13 h 94"/>
                  <a:gd name="T24" fmla="*/ 77 w 272"/>
                  <a:gd name="T25" fmla="*/ 11 h 94"/>
                  <a:gd name="T26" fmla="*/ 59 w 272"/>
                  <a:gd name="T27" fmla="*/ 9 h 94"/>
                  <a:gd name="T28" fmla="*/ 42 w 272"/>
                  <a:gd name="T29" fmla="*/ 6 h 94"/>
                  <a:gd name="T30" fmla="*/ 23 w 272"/>
                  <a:gd name="T31" fmla="*/ 3 h 94"/>
                  <a:gd name="T32" fmla="*/ 4 w 272"/>
                  <a:gd name="T33" fmla="*/ 0 h 94"/>
                  <a:gd name="T34" fmla="*/ 0 w 272"/>
                  <a:gd name="T35" fmla="*/ 23 h 94"/>
                  <a:gd name="T36" fmla="*/ 19 w 272"/>
                  <a:gd name="T37" fmla="*/ 25 h 94"/>
                  <a:gd name="T38" fmla="*/ 37 w 272"/>
                  <a:gd name="T39" fmla="*/ 29 h 94"/>
                  <a:gd name="T40" fmla="*/ 56 w 272"/>
                  <a:gd name="T41" fmla="*/ 30 h 94"/>
                  <a:gd name="T42" fmla="*/ 74 w 272"/>
                  <a:gd name="T43" fmla="*/ 35 h 94"/>
                  <a:gd name="T44" fmla="*/ 91 w 272"/>
                  <a:gd name="T45" fmla="*/ 36 h 94"/>
                  <a:gd name="T46" fmla="*/ 107 w 272"/>
                  <a:gd name="T47" fmla="*/ 39 h 94"/>
                  <a:gd name="T48" fmla="*/ 123 w 272"/>
                  <a:gd name="T49" fmla="*/ 43 h 94"/>
                  <a:gd name="T50" fmla="*/ 139 w 272"/>
                  <a:gd name="T51" fmla="*/ 46 h 94"/>
                  <a:gd name="T52" fmla="*/ 155 w 272"/>
                  <a:gd name="T53" fmla="*/ 51 h 94"/>
                  <a:gd name="T54" fmla="*/ 170 w 272"/>
                  <a:gd name="T55" fmla="*/ 55 h 94"/>
                  <a:gd name="T56" fmla="*/ 186 w 272"/>
                  <a:gd name="T57" fmla="*/ 59 h 94"/>
                  <a:gd name="T58" fmla="*/ 200 w 272"/>
                  <a:gd name="T59" fmla="*/ 65 h 94"/>
                  <a:gd name="T60" fmla="*/ 215 w 272"/>
                  <a:gd name="T61" fmla="*/ 71 h 94"/>
                  <a:gd name="T62" fmla="*/ 229 w 272"/>
                  <a:gd name="T63" fmla="*/ 78 h 94"/>
                  <a:gd name="T64" fmla="*/ 245 w 272"/>
                  <a:gd name="T65" fmla="*/ 86 h 94"/>
                  <a:gd name="T66" fmla="*/ 260 w 272"/>
                  <a:gd name="T67" fmla="*/ 94 h 94"/>
                  <a:gd name="T68" fmla="*/ 272 w 272"/>
                  <a:gd name="T69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2" h="94">
                    <a:moveTo>
                      <a:pt x="272" y="74"/>
                    </a:moveTo>
                    <a:lnTo>
                      <a:pt x="256" y="67"/>
                    </a:lnTo>
                    <a:lnTo>
                      <a:pt x="241" y="58"/>
                    </a:lnTo>
                    <a:lnTo>
                      <a:pt x="225" y="51"/>
                    </a:lnTo>
                    <a:lnTo>
                      <a:pt x="209" y="43"/>
                    </a:lnTo>
                    <a:lnTo>
                      <a:pt x="193" y="38"/>
                    </a:lnTo>
                    <a:lnTo>
                      <a:pt x="177" y="32"/>
                    </a:lnTo>
                    <a:lnTo>
                      <a:pt x="161" y="27"/>
                    </a:lnTo>
                    <a:lnTo>
                      <a:pt x="145" y="23"/>
                    </a:lnTo>
                    <a:lnTo>
                      <a:pt x="129" y="20"/>
                    </a:lnTo>
                    <a:lnTo>
                      <a:pt x="112" y="16"/>
                    </a:lnTo>
                    <a:lnTo>
                      <a:pt x="94" y="13"/>
                    </a:lnTo>
                    <a:lnTo>
                      <a:pt x="77" y="11"/>
                    </a:lnTo>
                    <a:lnTo>
                      <a:pt x="59" y="9"/>
                    </a:lnTo>
                    <a:lnTo>
                      <a:pt x="42" y="6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19" y="25"/>
                    </a:lnTo>
                    <a:lnTo>
                      <a:pt x="37" y="29"/>
                    </a:lnTo>
                    <a:lnTo>
                      <a:pt x="56" y="30"/>
                    </a:lnTo>
                    <a:lnTo>
                      <a:pt x="74" y="35"/>
                    </a:lnTo>
                    <a:lnTo>
                      <a:pt x="91" y="36"/>
                    </a:lnTo>
                    <a:lnTo>
                      <a:pt x="107" y="39"/>
                    </a:lnTo>
                    <a:lnTo>
                      <a:pt x="123" y="43"/>
                    </a:lnTo>
                    <a:lnTo>
                      <a:pt x="139" y="46"/>
                    </a:lnTo>
                    <a:lnTo>
                      <a:pt x="155" y="51"/>
                    </a:lnTo>
                    <a:lnTo>
                      <a:pt x="170" y="55"/>
                    </a:lnTo>
                    <a:lnTo>
                      <a:pt x="186" y="59"/>
                    </a:lnTo>
                    <a:lnTo>
                      <a:pt x="200" y="65"/>
                    </a:lnTo>
                    <a:lnTo>
                      <a:pt x="215" y="71"/>
                    </a:lnTo>
                    <a:lnTo>
                      <a:pt x="229" y="78"/>
                    </a:lnTo>
                    <a:lnTo>
                      <a:pt x="245" y="86"/>
                    </a:lnTo>
                    <a:lnTo>
                      <a:pt x="260" y="94"/>
                    </a:lnTo>
                    <a:lnTo>
                      <a:pt x="27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5" name="Freeform 52"/>
              <p:cNvSpPr>
                <a:spLocks/>
              </p:cNvSpPr>
              <p:nvPr/>
            </p:nvSpPr>
            <p:spPr bwMode="auto">
              <a:xfrm>
                <a:off x="5364" y="3505"/>
                <a:ext cx="59" cy="72"/>
              </a:xfrm>
              <a:custGeom>
                <a:avLst/>
                <a:gdLst>
                  <a:gd name="T0" fmla="*/ 166 w 177"/>
                  <a:gd name="T1" fmla="*/ 215 h 215"/>
                  <a:gd name="T2" fmla="*/ 177 w 177"/>
                  <a:gd name="T3" fmla="*/ 201 h 215"/>
                  <a:gd name="T4" fmla="*/ 169 w 177"/>
                  <a:gd name="T5" fmla="*/ 180 h 215"/>
                  <a:gd name="T6" fmla="*/ 161 w 177"/>
                  <a:gd name="T7" fmla="*/ 163 h 215"/>
                  <a:gd name="T8" fmla="*/ 153 w 177"/>
                  <a:gd name="T9" fmla="*/ 144 h 215"/>
                  <a:gd name="T10" fmla="*/ 145 w 177"/>
                  <a:gd name="T11" fmla="*/ 128 h 215"/>
                  <a:gd name="T12" fmla="*/ 135 w 177"/>
                  <a:gd name="T13" fmla="*/ 113 h 215"/>
                  <a:gd name="T14" fmla="*/ 126 w 177"/>
                  <a:gd name="T15" fmla="*/ 100 h 215"/>
                  <a:gd name="T16" fmla="*/ 116 w 177"/>
                  <a:gd name="T17" fmla="*/ 87 h 215"/>
                  <a:gd name="T18" fmla="*/ 106 w 177"/>
                  <a:gd name="T19" fmla="*/ 74 h 215"/>
                  <a:gd name="T20" fmla="*/ 96 w 177"/>
                  <a:gd name="T21" fmla="*/ 64 h 215"/>
                  <a:gd name="T22" fmla="*/ 84 w 177"/>
                  <a:gd name="T23" fmla="*/ 54 h 215"/>
                  <a:gd name="T24" fmla="*/ 73 w 177"/>
                  <a:gd name="T25" fmla="*/ 44 h 215"/>
                  <a:gd name="T26" fmla="*/ 62 w 177"/>
                  <a:gd name="T27" fmla="*/ 35 h 215"/>
                  <a:gd name="T28" fmla="*/ 49 w 177"/>
                  <a:gd name="T29" fmla="*/ 26 h 215"/>
                  <a:gd name="T30" fmla="*/ 38 w 177"/>
                  <a:gd name="T31" fmla="*/ 17 h 215"/>
                  <a:gd name="T32" fmla="*/ 25 w 177"/>
                  <a:gd name="T33" fmla="*/ 10 h 215"/>
                  <a:gd name="T34" fmla="*/ 12 w 177"/>
                  <a:gd name="T35" fmla="*/ 0 h 215"/>
                  <a:gd name="T36" fmla="*/ 0 w 177"/>
                  <a:gd name="T37" fmla="*/ 20 h 215"/>
                  <a:gd name="T38" fmla="*/ 12 w 177"/>
                  <a:gd name="T39" fmla="*/ 29 h 215"/>
                  <a:gd name="T40" fmla="*/ 23 w 177"/>
                  <a:gd name="T41" fmla="*/ 36 h 215"/>
                  <a:gd name="T42" fmla="*/ 36 w 177"/>
                  <a:gd name="T43" fmla="*/ 45 h 215"/>
                  <a:gd name="T44" fmla="*/ 48 w 177"/>
                  <a:gd name="T45" fmla="*/ 54 h 215"/>
                  <a:gd name="T46" fmla="*/ 60 w 177"/>
                  <a:gd name="T47" fmla="*/ 63 h 215"/>
                  <a:gd name="T48" fmla="*/ 70 w 177"/>
                  <a:gd name="T49" fmla="*/ 71 h 215"/>
                  <a:gd name="T50" fmla="*/ 78 w 177"/>
                  <a:gd name="T51" fmla="*/ 81 h 215"/>
                  <a:gd name="T52" fmla="*/ 89 w 177"/>
                  <a:gd name="T53" fmla="*/ 90 h 215"/>
                  <a:gd name="T54" fmla="*/ 99 w 177"/>
                  <a:gd name="T55" fmla="*/ 102 h 215"/>
                  <a:gd name="T56" fmla="*/ 108 w 177"/>
                  <a:gd name="T57" fmla="*/ 115 h 215"/>
                  <a:gd name="T58" fmla="*/ 116 w 177"/>
                  <a:gd name="T59" fmla="*/ 127 h 215"/>
                  <a:gd name="T60" fmla="*/ 124 w 177"/>
                  <a:gd name="T61" fmla="*/ 141 h 215"/>
                  <a:gd name="T62" fmla="*/ 132 w 177"/>
                  <a:gd name="T63" fmla="*/ 156 h 215"/>
                  <a:gd name="T64" fmla="*/ 140 w 177"/>
                  <a:gd name="T65" fmla="*/ 172 h 215"/>
                  <a:gd name="T66" fmla="*/ 148 w 177"/>
                  <a:gd name="T67" fmla="*/ 189 h 215"/>
                  <a:gd name="T68" fmla="*/ 156 w 177"/>
                  <a:gd name="T69" fmla="*/ 208 h 215"/>
                  <a:gd name="T70" fmla="*/ 164 w 177"/>
                  <a:gd name="T71" fmla="*/ 193 h 215"/>
                  <a:gd name="T72" fmla="*/ 166 w 177"/>
                  <a:gd name="T7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215">
                    <a:moveTo>
                      <a:pt x="166" y="215"/>
                    </a:moveTo>
                    <a:lnTo>
                      <a:pt x="177" y="201"/>
                    </a:lnTo>
                    <a:lnTo>
                      <a:pt x="169" y="180"/>
                    </a:lnTo>
                    <a:lnTo>
                      <a:pt x="161" y="163"/>
                    </a:lnTo>
                    <a:lnTo>
                      <a:pt x="153" y="144"/>
                    </a:lnTo>
                    <a:lnTo>
                      <a:pt x="145" y="128"/>
                    </a:lnTo>
                    <a:lnTo>
                      <a:pt x="135" y="113"/>
                    </a:lnTo>
                    <a:lnTo>
                      <a:pt x="126" y="100"/>
                    </a:lnTo>
                    <a:lnTo>
                      <a:pt x="116" y="87"/>
                    </a:lnTo>
                    <a:lnTo>
                      <a:pt x="106" y="74"/>
                    </a:lnTo>
                    <a:lnTo>
                      <a:pt x="96" y="64"/>
                    </a:lnTo>
                    <a:lnTo>
                      <a:pt x="84" y="54"/>
                    </a:lnTo>
                    <a:lnTo>
                      <a:pt x="73" y="44"/>
                    </a:lnTo>
                    <a:lnTo>
                      <a:pt x="62" y="35"/>
                    </a:lnTo>
                    <a:lnTo>
                      <a:pt x="49" y="26"/>
                    </a:lnTo>
                    <a:lnTo>
                      <a:pt x="38" y="17"/>
                    </a:lnTo>
                    <a:lnTo>
                      <a:pt x="25" y="10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23" y="36"/>
                    </a:lnTo>
                    <a:lnTo>
                      <a:pt x="36" y="45"/>
                    </a:lnTo>
                    <a:lnTo>
                      <a:pt x="48" y="54"/>
                    </a:lnTo>
                    <a:lnTo>
                      <a:pt x="60" y="63"/>
                    </a:lnTo>
                    <a:lnTo>
                      <a:pt x="70" y="71"/>
                    </a:lnTo>
                    <a:lnTo>
                      <a:pt x="78" y="81"/>
                    </a:lnTo>
                    <a:lnTo>
                      <a:pt x="89" y="90"/>
                    </a:lnTo>
                    <a:lnTo>
                      <a:pt x="99" y="102"/>
                    </a:lnTo>
                    <a:lnTo>
                      <a:pt x="108" y="115"/>
                    </a:lnTo>
                    <a:lnTo>
                      <a:pt x="116" y="127"/>
                    </a:lnTo>
                    <a:lnTo>
                      <a:pt x="124" y="141"/>
                    </a:lnTo>
                    <a:lnTo>
                      <a:pt x="132" y="156"/>
                    </a:lnTo>
                    <a:lnTo>
                      <a:pt x="140" y="172"/>
                    </a:lnTo>
                    <a:lnTo>
                      <a:pt x="148" y="189"/>
                    </a:lnTo>
                    <a:lnTo>
                      <a:pt x="156" y="208"/>
                    </a:lnTo>
                    <a:lnTo>
                      <a:pt x="164" y="193"/>
                    </a:lnTo>
                    <a:lnTo>
                      <a:pt x="166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6" name="Freeform 53"/>
              <p:cNvSpPr>
                <a:spLocks/>
              </p:cNvSpPr>
              <p:nvPr/>
            </p:nvSpPr>
            <p:spPr bwMode="auto">
              <a:xfrm>
                <a:off x="5290" y="3567"/>
                <a:ext cx="130" cy="13"/>
              </a:xfrm>
              <a:custGeom>
                <a:avLst/>
                <a:gdLst>
                  <a:gd name="T0" fmla="*/ 0 w 390"/>
                  <a:gd name="T1" fmla="*/ 23 h 38"/>
                  <a:gd name="T2" fmla="*/ 23 w 390"/>
                  <a:gd name="T3" fmla="*/ 26 h 38"/>
                  <a:gd name="T4" fmla="*/ 48 w 390"/>
                  <a:gd name="T5" fmla="*/ 29 h 38"/>
                  <a:gd name="T6" fmla="*/ 73 w 390"/>
                  <a:gd name="T7" fmla="*/ 31 h 38"/>
                  <a:gd name="T8" fmla="*/ 99 w 390"/>
                  <a:gd name="T9" fmla="*/ 32 h 38"/>
                  <a:gd name="T10" fmla="*/ 124 w 390"/>
                  <a:gd name="T11" fmla="*/ 34 h 38"/>
                  <a:gd name="T12" fmla="*/ 148 w 390"/>
                  <a:gd name="T13" fmla="*/ 35 h 38"/>
                  <a:gd name="T14" fmla="*/ 173 w 390"/>
                  <a:gd name="T15" fmla="*/ 37 h 38"/>
                  <a:gd name="T16" fmla="*/ 199 w 390"/>
                  <a:gd name="T17" fmla="*/ 37 h 38"/>
                  <a:gd name="T18" fmla="*/ 224 w 390"/>
                  <a:gd name="T19" fmla="*/ 38 h 38"/>
                  <a:gd name="T20" fmla="*/ 247 w 390"/>
                  <a:gd name="T21" fmla="*/ 37 h 38"/>
                  <a:gd name="T22" fmla="*/ 272 w 390"/>
                  <a:gd name="T23" fmla="*/ 37 h 38"/>
                  <a:gd name="T24" fmla="*/ 297 w 390"/>
                  <a:gd name="T25" fmla="*/ 35 h 38"/>
                  <a:gd name="T26" fmla="*/ 321 w 390"/>
                  <a:gd name="T27" fmla="*/ 34 h 38"/>
                  <a:gd name="T28" fmla="*/ 345 w 390"/>
                  <a:gd name="T29" fmla="*/ 32 h 38"/>
                  <a:gd name="T30" fmla="*/ 368 w 390"/>
                  <a:gd name="T31" fmla="*/ 32 h 38"/>
                  <a:gd name="T32" fmla="*/ 390 w 390"/>
                  <a:gd name="T33" fmla="*/ 29 h 38"/>
                  <a:gd name="T34" fmla="*/ 388 w 390"/>
                  <a:gd name="T35" fmla="*/ 7 h 38"/>
                  <a:gd name="T36" fmla="*/ 366 w 390"/>
                  <a:gd name="T37" fmla="*/ 9 h 38"/>
                  <a:gd name="T38" fmla="*/ 343 w 390"/>
                  <a:gd name="T39" fmla="*/ 10 h 38"/>
                  <a:gd name="T40" fmla="*/ 320 w 390"/>
                  <a:gd name="T41" fmla="*/ 10 h 38"/>
                  <a:gd name="T42" fmla="*/ 297 w 390"/>
                  <a:gd name="T43" fmla="*/ 12 h 38"/>
                  <a:gd name="T44" fmla="*/ 272 w 390"/>
                  <a:gd name="T45" fmla="*/ 12 h 38"/>
                  <a:gd name="T46" fmla="*/ 247 w 390"/>
                  <a:gd name="T47" fmla="*/ 12 h 38"/>
                  <a:gd name="T48" fmla="*/ 224 w 390"/>
                  <a:gd name="T49" fmla="*/ 13 h 38"/>
                  <a:gd name="T50" fmla="*/ 199 w 390"/>
                  <a:gd name="T51" fmla="*/ 12 h 38"/>
                  <a:gd name="T52" fmla="*/ 150 w 390"/>
                  <a:gd name="T53" fmla="*/ 12 h 38"/>
                  <a:gd name="T54" fmla="*/ 124 w 390"/>
                  <a:gd name="T55" fmla="*/ 10 h 38"/>
                  <a:gd name="T56" fmla="*/ 99 w 390"/>
                  <a:gd name="T57" fmla="*/ 10 h 38"/>
                  <a:gd name="T58" fmla="*/ 76 w 390"/>
                  <a:gd name="T59" fmla="*/ 9 h 38"/>
                  <a:gd name="T60" fmla="*/ 51 w 390"/>
                  <a:gd name="T61" fmla="*/ 6 h 38"/>
                  <a:gd name="T62" fmla="*/ 26 w 390"/>
                  <a:gd name="T63" fmla="*/ 3 h 38"/>
                  <a:gd name="T64" fmla="*/ 1 w 390"/>
                  <a:gd name="T65" fmla="*/ 0 h 38"/>
                  <a:gd name="T66" fmla="*/ 0 w 390"/>
                  <a:gd name="T67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0" h="38">
                    <a:moveTo>
                      <a:pt x="0" y="23"/>
                    </a:moveTo>
                    <a:lnTo>
                      <a:pt x="23" y="26"/>
                    </a:lnTo>
                    <a:lnTo>
                      <a:pt x="48" y="29"/>
                    </a:lnTo>
                    <a:lnTo>
                      <a:pt x="73" y="31"/>
                    </a:lnTo>
                    <a:lnTo>
                      <a:pt x="99" y="32"/>
                    </a:lnTo>
                    <a:lnTo>
                      <a:pt x="124" y="34"/>
                    </a:lnTo>
                    <a:lnTo>
                      <a:pt x="148" y="35"/>
                    </a:lnTo>
                    <a:lnTo>
                      <a:pt x="173" y="37"/>
                    </a:lnTo>
                    <a:lnTo>
                      <a:pt x="199" y="37"/>
                    </a:lnTo>
                    <a:lnTo>
                      <a:pt x="224" y="38"/>
                    </a:lnTo>
                    <a:lnTo>
                      <a:pt x="247" y="37"/>
                    </a:lnTo>
                    <a:lnTo>
                      <a:pt x="272" y="37"/>
                    </a:lnTo>
                    <a:lnTo>
                      <a:pt x="297" y="35"/>
                    </a:lnTo>
                    <a:lnTo>
                      <a:pt x="321" y="34"/>
                    </a:lnTo>
                    <a:lnTo>
                      <a:pt x="345" y="32"/>
                    </a:lnTo>
                    <a:lnTo>
                      <a:pt x="368" y="32"/>
                    </a:lnTo>
                    <a:lnTo>
                      <a:pt x="390" y="29"/>
                    </a:lnTo>
                    <a:lnTo>
                      <a:pt x="388" y="7"/>
                    </a:lnTo>
                    <a:lnTo>
                      <a:pt x="366" y="9"/>
                    </a:lnTo>
                    <a:lnTo>
                      <a:pt x="343" y="10"/>
                    </a:lnTo>
                    <a:lnTo>
                      <a:pt x="320" y="10"/>
                    </a:lnTo>
                    <a:lnTo>
                      <a:pt x="297" y="12"/>
                    </a:lnTo>
                    <a:lnTo>
                      <a:pt x="272" y="12"/>
                    </a:lnTo>
                    <a:lnTo>
                      <a:pt x="247" y="12"/>
                    </a:lnTo>
                    <a:lnTo>
                      <a:pt x="224" y="13"/>
                    </a:lnTo>
                    <a:lnTo>
                      <a:pt x="199" y="12"/>
                    </a:lnTo>
                    <a:lnTo>
                      <a:pt x="150" y="12"/>
                    </a:lnTo>
                    <a:lnTo>
                      <a:pt x="124" y="10"/>
                    </a:lnTo>
                    <a:lnTo>
                      <a:pt x="99" y="10"/>
                    </a:lnTo>
                    <a:lnTo>
                      <a:pt x="76" y="9"/>
                    </a:lnTo>
                    <a:lnTo>
                      <a:pt x="51" y="6"/>
                    </a:lnTo>
                    <a:lnTo>
                      <a:pt x="26" y="3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7" name="Freeform 54"/>
              <p:cNvSpPr>
                <a:spLocks/>
              </p:cNvSpPr>
              <p:nvPr/>
            </p:nvSpPr>
            <p:spPr bwMode="auto">
              <a:xfrm>
                <a:off x="5187" y="3542"/>
                <a:ext cx="103" cy="33"/>
              </a:xfrm>
              <a:custGeom>
                <a:avLst/>
                <a:gdLst>
                  <a:gd name="T0" fmla="*/ 19 w 308"/>
                  <a:gd name="T1" fmla="*/ 17 h 98"/>
                  <a:gd name="T2" fmla="*/ 0 w 308"/>
                  <a:gd name="T3" fmla="*/ 16 h 98"/>
                  <a:gd name="T4" fmla="*/ 13 w 308"/>
                  <a:gd name="T5" fmla="*/ 27 h 98"/>
                  <a:gd name="T6" fmla="*/ 26 w 308"/>
                  <a:gd name="T7" fmla="*/ 37 h 98"/>
                  <a:gd name="T8" fmla="*/ 41 w 308"/>
                  <a:gd name="T9" fmla="*/ 46 h 98"/>
                  <a:gd name="T10" fmla="*/ 58 w 308"/>
                  <a:gd name="T11" fmla="*/ 53 h 98"/>
                  <a:gd name="T12" fmla="*/ 76 w 308"/>
                  <a:gd name="T13" fmla="*/ 61 h 98"/>
                  <a:gd name="T14" fmla="*/ 96 w 308"/>
                  <a:gd name="T15" fmla="*/ 68 h 98"/>
                  <a:gd name="T16" fmla="*/ 115 w 308"/>
                  <a:gd name="T17" fmla="*/ 72 h 98"/>
                  <a:gd name="T18" fmla="*/ 137 w 308"/>
                  <a:gd name="T19" fmla="*/ 77 h 98"/>
                  <a:gd name="T20" fmla="*/ 159 w 308"/>
                  <a:gd name="T21" fmla="*/ 80 h 98"/>
                  <a:gd name="T22" fmla="*/ 179 w 308"/>
                  <a:gd name="T23" fmla="*/ 84 h 98"/>
                  <a:gd name="T24" fmla="*/ 202 w 308"/>
                  <a:gd name="T25" fmla="*/ 87 h 98"/>
                  <a:gd name="T26" fmla="*/ 224 w 308"/>
                  <a:gd name="T27" fmla="*/ 90 h 98"/>
                  <a:gd name="T28" fmla="*/ 246 w 308"/>
                  <a:gd name="T29" fmla="*/ 91 h 98"/>
                  <a:gd name="T30" fmla="*/ 266 w 308"/>
                  <a:gd name="T31" fmla="*/ 94 h 98"/>
                  <a:gd name="T32" fmla="*/ 287 w 308"/>
                  <a:gd name="T33" fmla="*/ 97 h 98"/>
                  <a:gd name="T34" fmla="*/ 307 w 308"/>
                  <a:gd name="T35" fmla="*/ 98 h 98"/>
                  <a:gd name="T36" fmla="*/ 308 w 308"/>
                  <a:gd name="T37" fmla="*/ 75 h 98"/>
                  <a:gd name="T38" fmla="*/ 290 w 308"/>
                  <a:gd name="T39" fmla="*/ 74 h 98"/>
                  <a:gd name="T40" fmla="*/ 269 w 308"/>
                  <a:gd name="T41" fmla="*/ 71 h 98"/>
                  <a:gd name="T42" fmla="*/ 247 w 308"/>
                  <a:gd name="T43" fmla="*/ 69 h 98"/>
                  <a:gd name="T44" fmla="*/ 226 w 308"/>
                  <a:gd name="T45" fmla="*/ 66 h 98"/>
                  <a:gd name="T46" fmla="*/ 204 w 308"/>
                  <a:gd name="T47" fmla="*/ 64 h 98"/>
                  <a:gd name="T48" fmla="*/ 183 w 308"/>
                  <a:gd name="T49" fmla="*/ 61 h 98"/>
                  <a:gd name="T50" fmla="*/ 162 w 308"/>
                  <a:gd name="T51" fmla="*/ 56 h 98"/>
                  <a:gd name="T52" fmla="*/ 141 w 308"/>
                  <a:gd name="T53" fmla="*/ 53 h 98"/>
                  <a:gd name="T54" fmla="*/ 121 w 308"/>
                  <a:gd name="T55" fmla="*/ 49 h 98"/>
                  <a:gd name="T56" fmla="*/ 101 w 308"/>
                  <a:gd name="T57" fmla="*/ 45 h 98"/>
                  <a:gd name="T58" fmla="*/ 83 w 308"/>
                  <a:gd name="T59" fmla="*/ 39 h 98"/>
                  <a:gd name="T60" fmla="*/ 66 w 308"/>
                  <a:gd name="T61" fmla="*/ 32 h 98"/>
                  <a:gd name="T62" fmla="*/ 51 w 308"/>
                  <a:gd name="T63" fmla="*/ 26 h 98"/>
                  <a:gd name="T64" fmla="*/ 39 w 308"/>
                  <a:gd name="T65" fmla="*/ 18 h 98"/>
                  <a:gd name="T66" fmla="*/ 28 w 308"/>
                  <a:gd name="T67" fmla="*/ 10 h 98"/>
                  <a:gd name="T68" fmla="*/ 19 w 308"/>
                  <a:gd name="T69" fmla="*/ 1 h 98"/>
                  <a:gd name="T70" fmla="*/ 2 w 308"/>
                  <a:gd name="T71" fmla="*/ 0 h 98"/>
                  <a:gd name="T72" fmla="*/ 19 w 308"/>
                  <a:gd name="T73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8" h="98">
                    <a:moveTo>
                      <a:pt x="19" y="17"/>
                    </a:moveTo>
                    <a:lnTo>
                      <a:pt x="0" y="16"/>
                    </a:lnTo>
                    <a:lnTo>
                      <a:pt x="13" y="27"/>
                    </a:lnTo>
                    <a:lnTo>
                      <a:pt x="26" y="37"/>
                    </a:lnTo>
                    <a:lnTo>
                      <a:pt x="41" y="46"/>
                    </a:lnTo>
                    <a:lnTo>
                      <a:pt x="58" y="53"/>
                    </a:lnTo>
                    <a:lnTo>
                      <a:pt x="76" y="61"/>
                    </a:lnTo>
                    <a:lnTo>
                      <a:pt x="96" y="68"/>
                    </a:lnTo>
                    <a:lnTo>
                      <a:pt x="115" y="72"/>
                    </a:lnTo>
                    <a:lnTo>
                      <a:pt x="137" y="77"/>
                    </a:lnTo>
                    <a:lnTo>
                      <a:pt x="159" y="80"/>
                    </a:lnTo>
                    <a:lnTo>
                      <a:pt x="179" y="84"/>
                    </a:lnTo>
                    <a:lnTo>
                      <a:pt x="202" y="87"/>
                    </a:lnTo>
                    <a:lnTo>
                      <a:pt x="224" y="90"/>
                    </a:lnTo>
                    <a:lnTo>
                      <a:pt x="246" y="91"/>
                    </a:lnTo>
                    <a:lnTo>
                      <a:pt x="266" y="94"/>
                    </a:lnTo>
                    <a:lnTo>
                      <a:pt x="287" y="97"/>
                    </a:lnTo>
                    <a:lnTo>
                      <a:pt x="307" y="98"/>
                    </a:lnTo>
                    <a:lnTo>
                      <a:pt x="308" y="75"/>
                    </a:lnTo>
                    <a:lnTo>
                      <a:pt x="290" y="74"/>
                    </a:lnTo>
                    <a:lnTo>
                      <a:pt x="269" y="71"/>
                    </a:lnTo>
                    <a:lnTo>
                      <a:pt x="247" y="69"/>
                    </a:lnTo>
                    <a:lnTo>
                      <a:pt x="226" y="66"/>
                    </a:lnTo>
                    <a:lnTo>
                      <a:pt x="204" y="64"/>
                    </a:lnTo>
                    <a:lnTo>
                      <a:pt x="183" y="61"/>
                    </a:lnTo>
                    <a:lnTo>
                      <a:pt x="162" y="56"/>
                    </a:lnTo>
                    <a:lnTo>
                      <a:pt x="141" y="53"/>
                    </a:lnTo>
                    <a:lnTo>
                      <a:pt x="121" y="49"/>
                    </a:lnTo>
                    <a:lnTo>
                      <a:pt x="101" y="45"/>
                    </a:lnTo>
                    <a:lnTo>
                      <a:pt x="83" y="39"/>
                    </a:lnTo>
                    <a:lnTo>
                      <a:pt x="66" y="32"/>
                    </a:lnTo>
                    <a:lnTo>
                      <a:pt x="51" y="26"/>
                    </a:lnTo>
                    <a:lnTo>
                      <a:pt x="39" y="18"/>
                    </a:lnTo>
                    <a:lnTo>
                      <a:pt x="28" y="10"/>
                    </a:lnTo>
                    <a:lnTo>
                      <a:pt x="19" y="1"/>
                    </a:lnTo>
                    <a:lnTo>
                      <a:pt x="2" y="0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8" name="Freeform 55"/>
              <p:cNvSpPr>
                <a:spLocks/>
              </p:cNvSpPr>
              <p:nvPr/>
            </p:nvSpPr>
            <p:spPr bwMode="auto">
              <a:xfrm>
                <a:off x="5184" y="3480"/>
                <a:ext cx="8" cy="4"/>
              </a:xfrm>
              <a:custGeom>
                <a:avLst/>
                <a:gdLst>
                  <a:gd name="T0" fmla="*/ 23 w 23"/>
                  <a:gd name="T1" fmla="*/ 12 h 12"/>
                  <a:gd name="T2" fmla="*/ 22 w 23"/>
                  <a:gd name="T3" fmla="*/ 7 h 12"/>
                  <a:gd name="T4" fmla="*/ 19 w 23"/>
                  <a:gd name="T5" fmla="*/ 3 h 12"/>
                  <a:gd name="T6" fmla="*/ 16 w 23"/>
                  <a:gd name="T7" fmla="*/ 1 h 12"/>
                  <a:gd name="T8" fmla="*/ 10 w 23"/>
                  <a:gd name="T9" fmla="*/ 0 h 12"/>
                  <a:gd name="T10" fmla="*/ 7 w 23"/>
                  <a:gd name="T11" fmla="*/ 1 h 12"/>
                  <a:gd name="T12" fmla="*/ 3 w 23"/>
                  <a:gd name="T13" fmla="*/ 4 h 12"/>
                  <a:gd name="T14" fmla="*/ 1 w 23"/>
                  <a:gd name="T15" fmla="*/ 7 h 12"/>
                  <a:gd name="T16" fmla="*/ 0 w 23"/>
                  <a:gd name="T17" fmla="*/ 12 h 12"/>
                  <a:gd name="T18" fmla="*/ 23 w 2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12"/>
                    </a:moveTo>
                    <a:lnTo>
                      <a:pt x="22" y="7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9" name="Freeform 56"/>
              <p:cNvSpPr>
                <a:spLocks/>
              </p:cNvSpPr>
              <p:nvPr/>
            </p:nvSpPr>
            <p:spPr bwMode="auto">
              <a:xfrm>
                <a:off x="5184" y="3484"/>
                <a:ext cx="11" cy="61"/>
              </a:xfrm>
              <a:custGeom>
                <a:avLst/>
                <a:gdLst>
                  <a:gd name="T0" fmla="*/ 32 w 32"/>
                  <a:gd name="T1" fmla="*/ 184 h 184"/>
                  <a:gd name="T2" fmla="*/ 31 w 32"/>
                  <a:gd name="T3" fmla="*/ 173 h 184"/>
                  <a:gd name="T4" fmla="*/ 31 w 32"/>
                  <a:gd name="T5" fmla="*/ 161 h 184"/>
                  <a:gd name="T6" fmla="*/ 31 w 32"/>
                  <a:gd name="T7" fmla="*/ 149 h 184"/>
                  <a:gd name="T8" fmla="*/ 29 w 32"/>
                  <a:gd name="T9" fmla="*/ 138 h 184"/>
                  <a:gd name="T10" fmla="*/ 29 w 32"/>
                  <a:gd name="T11" fmla="*/ 126 h 184"/>
                  <a:gd name="T12" fmla="*/ 28 w 32"/>
                  <a:gd name="T13" fmla="*/ 114 h 184"/>
                  <a:gd name="T14" fmla="*/ 28 w 32"/>
                  <a:gd name="T15" fmla="*/ 104 h 184"/>
                  <a:gd name="T16" fmla="*/ 28 w 32"/>
                  <a:gd name="T17" fmla="*/ 91 h 184"/>
                  <a:gd name="T18" fmla="*/ 26 w 32"/>
                  <a:gd name="T19" fmla="*/ 80 h 184"/>
                  <a:gd name="T20" fmla="*/ 26 w 32"/>
                  <a:gd name="T21" fmla="*/ 68 h 184"/>
                  <a:gd name="T22" fmla="*/ 25 w 32"/>
                  <a:gd name="T23" fmla="*/ 58 h 184"/>
                  <a:gd name="T24" fmla="*/ 25 w 32"/>
                  <a:gd name="T25" fmla="*/ 45 h 184"/>
                  <a:gd name="T26" fmla="*/ 25 w 32"/>
                  <a:gd name="T27" fmla="*/ 34 h 184"/>
                  <a:gd name="T28" fmla="*/ 25 w 32"/>
                  <a:gd name="T29" fmla="*/ 23 h 184"/>
                  <a:gd name="T30" fmla="*/ 23 w 32"/>
                  <a:gd name="T31" fmla="*/ 11 h 184"/>
                  <a:gd name="T32" fmla="*/ 23 w 32"/>
                  <a:gd name="T33" fmla="*/ 0 h 184"/>
                  <a:gd name="T34" fmla="*/ 0 w 32"/>
                  <a:gd name="T35" fmla="*/ 0 h 184"/>
                  <a:gd name="T36" fmla="*/ 1 w 32"/>
                  <a:gd name="T37" fmla="*/ 13 h 184"/>
                  <a:gd name="T38" fmla="*/ 1 w 32"/>
                  <a:gd name="T39" fmla="*/ 23 h 184"/>
                  <a:gd name="T40" fmla="*/ 1 w 32"/>
                  <a:gd name="T41" fmla="*/ 34 h 184"/>
                  <a:gd name="T42" fmla="*/ 1 w 32"/>
                  <a:gd name="T43" fmla="*/ 46 h 184"/>
                  <a:gd name="T44" fmla="*/ 3 w 32"/>
                  <a:gd name="T45" fmla="*/ 58 h 184"/>
                  <a:gd name="T46" fmla="*/ 3 w 32"/>
                  <a:gd name="T47" fmla="*/ 69 h 184"/>
                  <a:gd name="T48" fmla="*/ 4 w 32"/>
                  <a:gd name="T49" fmla="*/ 81 h 184"/>
                  <a:gd name="T50" fmla="*/ 4 w 32"/>
                  <a:gd name="T51" fmla="*/ 93 h 184"/>
                  <a:gd name="T52" fmla="*/ 6 w 32"/>
                  <a:gd name="T53" fmla="*/ 104 h 184"/>
                  <a:gd name="T54" fmla="*/ 6 w 32"/>
                  <a:gd name="T55" fmla="*/ 114 h 184"/>
                  <a:gd name="T56" fmla="*/ 6 w 32"/>
                  <a:gd name="T57" fmla="*/ 128 h 184"/>
                  <a:gd name="T58" fmla="*/ 6 w 32"/>
                  <a:gd name="T59" fmla="*/ 138 h 184"/>
                  <a:gd name="T60" fmla="*/ 7 w 32"/>
                  <a:gd name="T61" fmla="*/ 151 h 184"/>
                  <a:gd name="T62" fmla="*/ 7 w 32"/>
                  <a:gd name="T63" fmla="*/ 161 h 184"/>
                  <a:gd name="T64" fmla="*/ 9 w 32"/>
                  <a:gd name="T65" fmla="*/ 174 h 184"/>
                  <a:gd name="T66" fmla="*/ 9 w 32"/>
                  <a:gd name="T67" fmla="*/ 184 h 184"/>
                  <a:gd name="T68" fmla="*/ 32 w 32"/>
                  <a:gd name="T6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84">
                    <a:moveTo>
                      <a:pt x="32" y="184"/>
                    </a:moveTo>
                    <a:lnTo>
                      <a:pt x="31" y="173"/>
                    </a:lnTo>
                    <a:lnTo>
                      <a:pt x="31" y="161"/>
                    </a:lnTo>
                    <a:lnTo>
                      <a:pt x="31" y="149"/>
                    </a:lnTo>
                    <a:lnTo>
                      <a:pt x="29" y="138"/>
                    </a:lnTo>
                    <a:lnTo>
                      <a:pt x="29" y="126"/>
                    </a:lnTo>
                    <a:lnTo>
                      <a:pt x="28" y="114"/>
                    </a:lnTo>
                    <a:lnTo>
                      <a:pt x="28" y="104"/>
                    </a:lnTo>
                    <a:lnTo>
                      <a:pt x="28" y="91"/>
                    </a:lnTo>
                    <a:lnTo>
                      <a:pt x="26" y="80"/>
                    </a:lnTo>
                    <a:lnTo>
                      <a:pt x="26" y="68"/>
                    </a:lnTo>
                    <a:lnTo>
                      <a:pt x="25" y="58"/>
                    </a:lnTo>
                    <a:lnTo>
                      <a:pt x="25" y="45"/>
                    </a:lnTo>
                    <a:lnTo>
                      <a:pt x="25" y="34"/>
                    </a:lnTo>
                    <a:lnTo>
                      <a:pt x="25" y="23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3"/>
                    </a:lnTo>
                    <a:lnTo>
                      <a:pt x="1" y="34"/>
                    </a:lnTo>
                    <a:lnTo>
                      <a:pt x="1" y="46"/>
                    </a:lnTo>
                    <a:lnTo>
                      <a:pt x="3" y="58"/>
                    </a:lnTo>
                    <a:lnTo>
                      <a:pt x="3" y="69"/>
                    </a:lnTo>
                    <a:lnTo>
                      <a:pt x="4" y="81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6" y="114"/>
                    </a:lnTo>
                    <a:lnTo>
                      <a:pt x="6" y="128"/>
                    </a:lnTo>
                    <a:lnTo>
                      <a:pt x="6" y="138"/>
                    </a:lnTo>
                    <a:lnTo>
                      <a:pt x="7" y="151"/>
                    </a:lnTo>
                    <a:lnTo>
                      <a:pt x="7" y="161"/>
                    </a:lnTo>
                    <a:lnTo>
                      <a:pt x="9" y="174"/>
                    </a:lnTo>
                    <a:lnTo>
                      <a:pt x="9" y="184"/>
                    </a:lnTo>
                    <a:lnTo>
                      <a:pt x="32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0" name="Freeform 57"/>
              <p:cNvSpPr>
                <a:spLocks/>
              </p:cNvSpPr>
              <p:nvPr/>
            </p:nvSpPr>
            <p:spPr bwMode="auto">
              <a:xfrm>
                <a:off x="5184" y="3484"/>
                <a:ext cx="8" cy="3"/>
              </a:xfrm>
              <a:custGeom>
                <a:avLst/>
                <a:gdLst>
                  <a:gd name="T0" fmla="*/ 0 w 23"/>
                  <a:gd name="T1" fmla="*/ 0 h 11"/>
                  <a:gd name="T2" fmla="*/ 1 w 23"/>
                  <a:gd name="T3" fmla="*/ 5 h 11"/>
                  <a:gd name="T4" fmla="*/ 4 w 23"/>
                  <a:gd name="T5" fmla="*/ 8 h 11"/>
                  <a:gd name="T6" fmla="*/ 9 w 23"/>
                  <a:gd name="T7" fmla="*/ 11 h 11"/>
                  <a:gd name="T8" fmla="*/ 12 w 23"/>
                  <a:gd name="T9" fmla="*/ 11 h 11"/>
                  <a:gd name="T10" fmla="*/ 16 w 23"/>
                  <a:gd name="T11" fmla="*/ 10 h 11"/>
                  <a:gd name="T12" fmla="*/ 20 w 23"/>
                  <a:gd name="T13" fmla="*/ 7 h 11"/>
                  <a:gd name="T14" fmla="*/ 23 w 23"/>
                  <a:gd name="T15" fmla="*/ 4 h 11"/>
                  <a:gd name="T16" fmla="*/ 23 w 23"/>
                  <a:gd name="T17" fmla="*/ 0 h 11"/>
                  <a:gd name="T18" fmla="*/ 0 w 2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1" name="Freeform 58"/>
              <p:cNvSpPr>
                <a:spLocks/>
              </p:cNvSpPr>
              <p:nvPr/>
            </p:nvSpPr>
            <p:spPr bwMode="auto">
              <a:xfrm>
                <a:off x="5041" y="3089"/>
                <a:ext cx="256" cy="411"/>
              </a:xfrm>
              <a:custGeom>
                <a:avLst/>
                <a:gdLst>
                  <a:gd name="T0" fmla="*/ 7 w 768"/>
                  <a:gd name="T1" fmla="*/ 71 h 1231"/>
                  <a:gd name="T2" fmla="*/ 22 w 768"/>
                  <a:gd name="T3" fmla="*/ 218 h 1231"/>
                  <a:gd name="T4" fmla="*/ 36 w 768"/>
                  <a:gd name="T5" fmla="*/ 369 h 1231"/>
                  <a:gd name="T6" fmla="*/ 52 w 768"/>
                  <a:gd name="T7" fmla="*/ 521 h 1231"/>
                  <a:gd name="T8" fmla="*/ 68 w 768"/>
                  <a:gd name="T9" fmla="*/ 672 h 1231"/>
                  <a:gd name="T10" fmla="*/ 84 w 768"/>
                  <a:gd name="T11" fmla="*/ 825 h 1231"/>
                  <a:gd name="T12" fmla="*/ 100 w 768"/>
                  <a:gd name="T13" fmla="*/ 975 h 1231"/>
                  <a:gd name="T14" fmla="*/ 115 w 768"/>
                  <a:gd name="T15" fmla="*/ 1121 h 1231"/>
                  <a:gd name="T16" fmla="*/ 138 w 768"/>
                  <a:gd name="T17" fmla="*/ 1200 h 1231"/>
                  <a:gd name="T18" fmla="*/ 175 w 768"/>
                  <a:gd name="T19" fmla="*/ 1212 h 1231"/>
                  <a:gd name="T20" fmla="*/ 214 w 768"/>
                  <a:gd name="T21" fmla="*/ 1220 h 1231"/>
                  <a:gd name="T22" fmla="*/ 257 w 768"/>
                  <a:gd name="T23" fmla="*/ 1225 h 1231"/>
                  <a:gd name="T24" fmla="*/ 301 w 768"/>
                  <a:gd name="T25" fmla="*/ 1228 h 1231"/>
                  <a:gd name="T26" fmla="*/ 345 w 768"/>
                  <a:gd name="T27" fmla="*/ 1228 h 1231"/>
                  <a:gd name="T28" fmla="*/ 387 w 768"/>
                  <a:gd name="T29" fmla="*/ 1225 h 1231"/>
                  <a:gd name="T30" fmla="*/ 425 w 768"/>
                  <a:gd name="T31" fmla="*/ 1220 h 1231"/>
                  <a:gd name="T32" fmla="*/ 465 w 768"/>
                  <a:gd name="T33" fmla="*/ 1220 h 1231"/>
                  <a:gd name="T34" fmla="*/ 508 w 768"/>
                  <a:gd name="T35" fmla="*/ 1226 h 1231"/>
                  <a:gd name="T36" fmla="*/ 553 w 768"/>
                  <a:gd name="T37" fmla="*/ 1229 h 1231"/>
                  <a:gd name="T38" fmla="*/ 620 w 768"/>
                  <a:gd name="T39" fmla="*/ 1231 h 1231"/>
                  <a:gd name="T40" fmla="*/ 662 w 768"/>
                  <a:gd name="T41" fmla="*/ 1228 h 1231"/>
                  <a:gd name="T42" fmla="*/ 701 w 768"/>
                  <a:gd name="T43" fmla="*/ 1220 h 1231"/>
                  <a:gd name="T44" fmla="*/ 737 w 768"/>
                  <a:gd name="T45" fmla="*/ 1212 h 1231"/>
                  <a:gd name="T46" fmla="*/ 768 w 768"/>
                  <a:gd name="T47" fmla="*/ 1197 h 1231"/>
                  <a:gd name="T48" fmla="*/ 750 w 768"/>
                  <a:gd name="T49" fmla="*/ 918 h 1231"/>
                  <a:gd name="T50" fmla="*/ 733 w 768"/>
                  <a:gd name="T51" fmla="*/ 637 h 1231"/>
                  <a:gd name="T52" fmla="*/ 715 w 768"/>
                  <a:gd name="T53" fmla="*/ 356 h 1231"/>
                  <a:gd name="T54" fmla="*/ 698 w 768"/>
                  <a:gd name="T55" fmla="*/ 77 h 1231"/>
                  <a:gd name="T56" fmla="*/ 654 w 768"/>
                  <a:gd name="T57" fmla="*/ 74 h 1231"/>
                  <a:gd name="T58" fmla="*/ 609 w 768"/>
                  <a:gd name="T59" fmla="*/ 71 h 1231"/>
                  <a:gd name="T60" fmla="*/ 566 w 768"/>
                  <a:gd name="T61" fmla="*/ 70 h 1231"/>
                  <a:gd name="T62" fmla="*/ 519 w 768"/>
                  <a:gd name="T63" fmla="*/ 67 h 1231"/>
                  <a:gd name="T64" fmla="*/ 474 w 768"/>
                  <a:gd name="T65" fmla="*/ 63 h 1231"/>
                  <a:gd name="T66" fmla="*/ 428 w 768"/>
                  <a:gd name="T67" fmla="*/ 58 h 1231"/>
                  <a:gd name="T68" fmla="*/ 381 w 768"/>
                  <a:gd name="T69" fmla="*/ 54 h 1231"/>
                  <a:gd name="T70" fmla="*/ 336 w 768"/>
                  <a:gd name="T71" fmla="*/ 49 h 1231"/>
                  <a:gd name="T72" fmla="*/ 291 w 768"/>
                  <a:gd name="T73" fmla="*/ 45 h 1231"/>
                  <a:gd name="T74" fmla="*/ 246 w 768"/>
                  <a:gd name="T75" fmla="*/ 39 h 1231"/>
                  <a:gd name="T76" fmla="*/ 202 w 768"/>
                  <a:gd name="T77" fmla="*/ 32 h 1231"/>
                  <a:gd name="T78" fmla="*/ 159 w 768"/>
                  <a:gd name="T79" fmla="*/ 28 h 1231"/>
                  <a:gd name="T80" fmla="*/ 116 w 768"/>
                  <a:gd name="T81" fmla="*/ 20 h 1231"/>
                  <a:gd name="T82" fmla="*/ 76 w 768"/>
                  <a:gd name="T83" fmla="*/ 15 h 1231"/>
                  <a:gd name="T84" fmla="*/ 36 w 768"/>
                  <a:gd name="T85" fmla="*/ 7 h 1231"/>
                  <a:gd name="T86" fmla="*/ 0 w 768"/>
                  <a:gd name="T87" fmla="*/ 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8" h="1231">
                    <a:moveTo>
                      <a:pt x="0" y="0"/>
                    </a:moveTo>
                    <a:lnTo>
                      <a:pt x="7" y="71"/>
                    </a:lnTo>
                    <a:lnTo>
                      <a:pt x="15" y="145"/>
                    </a:lnTo>
                    <a:lnTo>
                      <a:pt x="22" y="218"/>
                    </a:lnTo>
                    <a:lnTo>
                      <a:pt x="29" y="294"/>
                    </a:lnTo>
                    <a:lnTo>
                      <a:pt x="36" y="369"/>
                    </a:lnTo>
                    <a:lnTo>
                      <a:pt x="45" y="445"/>
                    </a:lnTo>
                    <a:lnTo>
                      <a:pt x="52" y="521"/>
                    </a:lnTo>
                    <a:lnTo>
                      <a:pt x="61" y="596"/>
                    </a:lnTo>
                    <a:lnTo>
                      <a:pt x="68" y="672"/>
                    </a:lnTo>
                    <a:lnTo>
                      <a:pt x="76" y="749"/>
                    </a:lnTo>
                    <a:lnTo>
                      <a:pt x="84" y="825"/>
                    </a:lnTo>
                    <a:lnTo>
                      <a:pt x="92" y="900"/>
                    </a:lnTo>
                    <a:lnTo>
                      <a:pt x="100" y="975"/>
                    </a:lnTo>
                    <a:lnTo>
                      <a:pt x="108" y="1049"/>
                    </a:lnTo>
                    <a:lnTo>
                      <a:pt x="115" y="1121"/>
                    </a:lnTo>
                    <a:lnTo>
                      <a:pt x="122" y="1194"/>
                    </a:lnTo>
                    <a:lnTo>
                      <a:pt x="138" y="1200"/>
                    </a:lnTo>
                    <a:lnTo>
                      <a:pt x="156" y="1206"/>
                    </a:lnTo>
                    <a:lnTo>
                      <a:pt x="175" y="1212"/>
                    </a:lnTo>
                    <a:lnTo>
                      <a:pt x="193" y="1216"/>
                    </a:lnTo>
                    <a:lnTo>
                      <a:pt x="214" y="1220"/>
                    </a:lnTo>
                    <a:lnTo>
                      <a:pt x="236" y="1223"/>
                    </a:lnTo>
                    <a:lnTo>
                      <a:pt x="257" y="1225"/>
                    </a:lnTo>
                    <a:lnTo>
                      <a:pt x="278" y="1226"/>
                    </a:lnTo>
                    <a:lnTo>
                      <a:pt x="301" y="1228"/>
                    </a:lnTo>
                    <a:lnTo>
                      <a:pt x="323" y="1228"/>
                    </a:lnTo>
                    <a:lnTo>
                      <a:pt x="345" y="1228"/>
                    </a:lnTo>
                    <a:lnTo>
                      <a:pt x="365" y="1226"/>
                    </a:lnTo>
                    <a:lnTo>
                      <a:pt x="387" y="1225"/>
                    </a:lnTo>
                    <a:lnTo>
                      <a:pt x="406" y="1222"/>
                    </a:lnTo>
                    <a:lnTo>
                      <a:pt x="425" y="1220"/>
                    </a:lnTo>
                    <a:lnTo>
                      <a:pt x="445" y="1216"/>
                    </a:lnTo>
                    <a:lnTo>
                      <a:pt x="465" y="1220"/>
                    </a:lnTo>
                    <a:lnTo>
                      <a:pt x="486" y="1223"/>
                    </a:lnTo>
                    <a:lnTo>
                      <a:pt x="508" y="1226"/>
                    </a:lnTo>
                    <a:lnTo>
                      <a:pt x="529" y="1228"/>
                    </a:lnTo>
                    <a:lnTo>
                      <a:pt x="553" y="1229"/>
                    </a:lnTo>
                    <a:lnTo>
                      <a:pt x="574" y="1231"/>
                    </a:lnTo>
                    <a:lnTo>
                      <a:pt x="620" y="1231"/>
                    </a:lnTo>
                    <a:lnTo>
                      <a:pt x="641" y="1229"/>
                    </a:lnTo>
                    <a:lnTo>
                      <a:pt x="662" y="1228"/>
                    </a:lnTo>
                    <a:lnTo>
                      <a:pt x="682" y="1225"/>
                    </a:lnTo>
                    <a:lnTo>
                      <a:pt x="701" y="1220"/>
                    </a:lnTo>
                    <a:lnTo>
                      <a:pt x="720" y="1216"/>
                    </a:lnTo>
                    <a:lnTo>
                      <a:pt x="737" y="1212"/>
                    </a:lnTo>
                    <a:lnTo>
                      <a:pt x="753" y="1204"/>
                    </a:lnTo>
                    <a:lnTo>
                      <a:pt x="768" y="1197"/>
                    </a:lnTo>
                    <a:lnTo>
                      <a:pt x="759" y="1057"/>
                    </a:lnTo>
                    <a:lnTo>
                      <a:pt x="750" y="918"/>
                    </a:lnTo>
                    <a:lnTo>
                      <a:pt x="742" y="777"/>
                    </a:lnTo>
                    <a:lnTo>
                      <a:pt x="733" y="637"/>
                    </a:lnTo>
                    <a:lnTo>
                      <a:pt x="724" y="496"/>
                    </a:lnTo>
                    <a:lnTo>
                      <a:pt x="715" y="356"/>
                    </a:lnTo>
                    <a:lnTo>
                      <a:pt x="707" y="217"/>
                    </a:lnTo>
                    <a:lnTo>
                      <a:pt x="698" y="77"/>
                    </a:lnTo>
                    <a:lnTo>
                      <a:pt x="676" y="76"/>
                    </a:lnTo>
                    <a:lnTo>
                      <a:pt x="654" y="74"/>
                    </a:lnTo>
                    <a:lnTo>
                      <a:pt x="633" y="74"/>
                    </a:lnTo>
                    <a:lnTo>
                      <a:pt x="609" y="71"/>
                    </a:lnTo>
                    <a:lnTo>
                      <a:pt x="588" y="71"/>
                    </a:lnTo>
                    <a:lnTo>
                      <a:pt x="566" y="70"/>
                    </a:lnTo>
                    <a:lnTo>
                      <a:pt x="542" y="68"/>
                    </a:lnTo>
                    <a:lnTo>
                      <a:pt x="519" y="67"/>
                    </a:lnTo>
                    <a:lnTo>
                      <a:pt x="497" y="64"/>
                    </a:lnTo>
                    <a:lnTo>
                      <a:pt x="474" y="63"/>
                    </a:lnTo>
                    <a:lnTo>
                      <a:pt x="451" y="61"/>
                    </a:lnTo>
                    <a:lnTo>
                      <a:pt x="428" y="58"/>
                    </a:lnTo>
                    <a:lnTo>
                      <a:pt x="404" y="57"/>
                    </a:lnTo>
                    <a:lnTo>
                      <a:pt x="381" y="54"/>
                    </a:lnTo>
                    <a:lnTo>
                      <a:pt x="359" y="52"/>
                    </a:lnTo>
                    <a:lnTo>
                      <a:pt x="336" y="49"/>
                    </a:lnTo>
                    <a:lnTo>
                      <a:pt x="313" y="47"/>
                    </a:lnTo>
                    <a:lnTo>
                      <a:pt x="291" y="45"/>
                    </a:lnTo>
                    <a:lnTo>
                      <a:pt x="268" y="41"/>
                    </a:lnTo>
                    <a:lnTo>
                      <a:pt x="246" y="39"/>
                    </a:lnTo>
                    <a:lnTo>
                      <a:pt x="224" y="36"/>
                    </a:lnTo>
                    <a:lnTo>
                      <a:pt x="202" y="32"/>
                    </a:lnTo>
                    <a:lnTo>
                      <a:pt x="180" y="31"/>
                    </a:lnTo>
                    <a:lnTo>
                      <a:pt x="159" y="28"/>
                    </a:lnTo>
                    <a:lnTo>
                      <a:pt x="137" y="23"/>
                    </a:lnTo>
                    <a:lnTo>
                      <a:pt x="116" y="20"/>
                    </a:lnTo>
                    <a:lnTo>
                      <a:pt x="96" y="17"/>
                    </a:lnTo>
                    <a:lnTo>
                      <a:pt x="76" y="15"/>
                    </a:lnTo>
                    <a:lnTo>
                      <a:pt x="57" y="12"/>
                    </a:lnTo>
                    <a:lnTo>
                      <a:pt x="36" y="7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9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2" name="Freeform 59"/>
              <p:cNvSpPr>
                <a:spLocks/>
              </p:cNvSpPr>
              <p:nvPr/>
            </p:nvSpPr>
            <p:spPr bwMode="auto">
              <a:xfrm>
                <a:off x="5037" y="3089"/>
                <a:ext cx="49" cy="402"/>
              </a:xfrm>
              <a:custGeom>
                <a:avLst/>
                <a:gdLst>
                  <a:gd name="T0" fmla="*/ 146 w 146"/>
                  <a:gd name="T1" fmla="*/ 1194 h 1205"/>
                  <a:gd name="T2" fmla="*/ 139 w 146"/>
                  <a:gd name="T3" fmla="*/ 1121 h 1205"/>
                  <a:gd name="T4" fmla="*/ 131 w 146"/>
                  <a:gd name="T5" fmla="*/ 1048 h 1205"/>
                  <a:gd name="T6" fmla="*/ 124 w 146"/>
                  <a:gd name="T7" fmla="*/ 974 h 1205"/>
                  <a:gd name="T8" fmla="*/ 115 w 146"/>
                  <a:gd name="T9" fmla="*/ 900 h 1205"/>
                  <a:gd name="T10" fmla="*/ 108 w 146"/>
                  <a:gd name="T11" fmla="*/ 824 h 1205"/>
                  <a:gd name="T12" fmla="*/ 99 w 146"/>
                  <a:gd name="T13" fmla="*/ 749 h 1205"/>
                  <a:gd name="T14" fmla="*/ 92 w 146"/>
                  <a:gd name="T15" fmla="*/ 673 h 1205"/>
                  <a:gd name="T16" fmla="*/ 85 w 146"/>
                  <a:gd name="T17" fmla="*/ 596 h 1205"/>
                  <a:gd name="T18" fmla="*/ 76 w 146"/>
                  <a:gd name="T19" fmla="*/ 520 h 1205"/>
                  <a:gd name="T20" fmla="*/ 67 w 146"/>
                  <a:gd name="T21" fmla="*/ 445 h 1205"/>
                  <a:gd name="T22" fmla="*/ 60 w 146"/>
                  <a:gd name="T23" fmla="*/ 369 h 1205"/>
                  <a:gd name="T24" fmla="*/ 53 w 146"/>
                  <a:gd name="T25" fmla="*/ 293 h 1205"/>
                  <a:gd name="T26" fmla="*/ 46 w 146"/>
                  <a:gd name="T27" fmla="*/ 219 h 1205"/>
                  <a:gd name="T28" fmla="*/ 38 w 146"/>
                  <a:gd name="T29" fmla="*/ 145 h 1205"/>
                  <a:gd name="T30" fmla="*/ 31 w 146"/>
                  <a:gd name="T31" fmla="*/ 71 h 1205"/>
                  <a:gd name="T32" fmla="*/ 24 w 146"/>
                  <a:gd name="T33" fmla="*/ 0 h 1205"/>
                  <a:gd name="T34" fmla="*/ 3 w 146"/>
                  <a:gd name="T35" fmla="*/ 37 h 1205"/>
                  <a:gd name="T36" fmla="*/ 11 w 146"/>
                  <a:gd name="T37" fmla="*/ 110 h 1205"/>
                  <a:gd name="T38" fmla="*/ 18 w 146"/>
                  <a:gd name="T39" fmla="*/ 184 h 1205"/>
                  <a:gd name="T40" fmla="*/ 25 w 146"/>
                  <a:gd name="T41" fmla="*/ 258 h 1205"/>
                  <a:gd name="T42" fmla="*/ 34 w 146"/>
                  <a:gd name="T43" fmla="*/ 333 h 1205"/>
                  <a:gd name="T44" fmla="*/ 41 w 146"/>
                  <a:gd name="T45" fmla="*/ 408 h 1205"/>
                  <a:gd name="T46" fmla="*/ 48 w 146"/>
                  <a:gd name="T47" fmla="*/ 485 h 1205"/>
                  <a:gd name="T48" fmla="*/ 57 w 146"/>
                  <a:gd name="T49" fmla="*/ 561 h 1205"/>
                  <a:gd name="T50" fmla="*/ 64 w 146"/>
                  <a:gd name="T51" fmla="*/ 637 h 1205"/>
                  <a:gd name="T52" fmla="*/ 73 w 146"/>
                  <a:gd name="T53" fmla="*/ 712 h 1205"/>
                  <a:gd name="T54" fmla="*/ 80 w 146"/>
                  <a:gd name="T55" fmla="*/ 789 h 1205"/>
                  <a:gd name="T56" fmla="*/ 88 w 146"/>
                  <a:gd name="T57" fmla="*/ 865 h 1205"/>
                  <a:gd name="T58" fmla="*/ 96 w 146"/>
                  <a:gd name="T59" fmla="*/ 939 h 1205"/>
                  <a:gd name="T60" fmla="*/ 104 w 146"/>
                  <a:gd name="T61" fmla="*/ 1013 h 1205"/>
                  <a:gd name="T62" fmla="*/ 111 w 146"/>
                  <a:gd name="T63" fmla="*/ 1088 h 1205"/>
                  <a:gd name="T64" fmla="*/ 118 w 146"/>
                  <a:gd name="T65" fmla="*/ 1160 h 1205"/>
                  <a:gd name="T66" fmla="*/ 128 w 146"/>
                  <a:gd name="T67" fmla="*/ 1205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205">
                    <a:moveTo>
                      <a:pt x="139" y="1184"/>
                    </a:moveTo>
                    <a:lnTo>
                      <a:pt x="146" y="1194"/>
                    </a:lnTo>
                    <a:lnTo>
                      <a:pt x="142" y="1157"/>
                    </a:lnTo>
                    <a:lnTo>
                      <a:pt x="139" y="1121"/>
                    </a:lnTo>
                    <a:lnTo>
                      <a:pt x="134" y="1085"/>
                    </a:lnTo>
                    <a:lnTo>
                      <a:pt x="131" y="1048"/>
                    </a:lnTo>
                    <a:lnTo>
                      <a:pt x="127" y="1010"/>
                    </a:lnTo>
                    <a:lnTo>
                      <a:pt x="124" y="974"/>
                    </a:lnTo>
                    <a:lnTo>
                      <a:pt x="120" y="936"/>
                    </a:lnTo>
                    <a:lnTo>
                      <a:pt x="115" y="900"/>
                    </a:lnTo>
                    <a:lnTo>
                      <a:pt x="111" y="862"/>
                    </a:lnTo>
                    <a:lnTo>
                      <a:pt x="108" y="824"/>
                    </a:lnTo>
                    <a:lnTo>
                      <a:pt x="104" y="786"/>
                    </a:lnTo>
                    <a:lnTo>
                      <a:pt x="99" y="749"/>
                    </a:lnTo>
                    <a:lnTo>
                      <a:pt x="95" y="711"/>
                    </a:lnTo>
                    <a:lnTo>
                      <a:pt x="92" y="673"/>
                    </a:lnTo>
                    <a:lnTo>
                      <a:pt x="88" y="635"/>
                    </a:lnTo>
                    <a:lnTo>
                      <a:pt x="85" y="596"/>
                    </a:lnTo>
                    <a:lnTo>
                      <a:pt x="80" y="558"/>
                    </a:lnTo>
                    <a:lnTo>
                      <a:pt x="76" y="520"/>
                    </a:lnTo>
                    <a:lnTo>
                      <a:pt x="72" y="482"/>
                    </a:lnTo>
                    <a:lnTo>
                      <a:pt x="67" y="445"/>
                    </a:lnTo>
                    <a:lnTo>
                      <a:pt x="64" y="407"/>
                    </a:lnTo>
                    <a:lnTo>
                      <a:pt x="60" y="369"/>
                    </a:lnTo>
                    <a:lnTo>
                      <a:pt x="57" y="331"/>
                    </a:lnTo>
                    <a:lnTo>
                      <a:pt x="53" y="293"/>
                    </a:lnTo>
                    <a:lnTo>
                      <a:pt x="48" y="256"/>
                    </a:lnTo>
                    <a:lnTo>
                      <a:pt x="46" y="219"/>
                    </a:lnTo>
                    <a:lnTo>
                      <a:pt x="41" y="183"/>
                    </a:lnTo>
                    <a:lnTo>
                      <a:pt x="38" y="145"/>
                    </a:lnTo>
                    <a:lnTo>
                      <a:pt x="34" y="109"/>
                    </a:lnTo>
                    <a:lnTo>
                      <a:pt x="31" y="71"/>
                    </a:lnTo>
                    <a:lnTo>
                      <a:pt x="27" y="36"/>
                    </a:lnTo>
                    <a:lnTo>
                      <a:pt x="24" y="0"/>
                    </a:lnTo>
                    <a:lnTo>
                      <a:pt x="0" y="1"/>
                    </a:lnTo>
                    <a:lnTo>
                      <a:pt x="3" y="37"/>
                    </a:lnTo>
                    <a:lnTo>
                      <a:pt x="8" y="74"/>
                    </a:lnTo>
                    <a:lnTo>
                      <a:pt x="11" y="110"/>
                    </a:lnTo>
                    <a:lnTo>
                      <a:pt x="15" y="148"/>
                    </a:lnTo>
                    <a:lnTo>
                      <a:pt x="18" y="184"/>
                    </a:lnTo>
                    <a:lnTo>
                      <a:pt x="22" y="221"/>
                    </a:lnTo>
                    <a:lnTo>
                      <a:pt x="25" y="258"/>
                    </a:lnTo>
                    <a:lnTo>
                      <a:pt x="30" y="296"/>
                    </a:lnTo>
                    <a:lnTo>
                      <a:pt x="34" y="333"/>
                    </a:lnTo>
                    <a:lnTo>
                      <a:pt x="37" y="372"/>
                    </a:lnTo>
                    <a:lnTo>
                      <a:pt x="41" y="408"/>
                    </a:lnTo>
                    <a:lnTo>
                      <a:pt x="46" y="448"/>
                    </a:lnTo>
                    <a:lnTo>
                      <a:pt x="48" y="485"/>
                    </a:lnTo>
                    <a:lnTo>
                      <a:pt x="53" y="523"/>
                    </a:lnTo>
                    <a:lnTo>
                      <a:pt x="57" y="561"/>
                    </a:lnTo>
                    <a:lnTo>
                      <a:pt x="62" y="599"/>
                    </a:lnTo>
                    <a:lnTo>
                      <a:pt x="64" y="637"/>
                    </a:lnTo>
                    <a:lnTo>
                      <a:pt x="69" y="674"/>
                    </a:lnTo>
                    <a:lnTo>
                      <a:pt x="73" y="712"/>
                    </a:lnTo>
                    <a:lnTo>
                      <a:pt x="78" y="750"/>
                    </a:lnTo>
                    <a:lnTo>
                      <a:pt x="80" y="789"/>
                    </a:lnTo>
                    <a:lnTo>
                      <a:pt x="85" y="826"/>
                    </a:lnTo>
                    <a:lnTo>
                      <a:pt x="88" y="865"/>
                    </a:lnTo>
                    <a:lnTo>
                      <a:pt x="92" y="901"/>
                    </a:lnTo>
                    <a:lnTo>
                      <a:pt x="96" y="939"/>
                    </a:lnTo>
                    <a:lnTo>
                      <a:pt x="101" y="977"/>
                    </a:lnTo>
                    <a:lnTo>
                      <a:pt x="104" y="1013"/>
                    </a:lnTo>
                    <a:lnTo>
                      <a:pt x="108" y="1050"/>
                    </a:lnTo>
                    <a:lnTo>
                      <a:pt x="111" y="1088"/>
                    </a:lnTo>
                    <a:lnTo>
                      <a:pt x="115" y="1124"/>
                    </a:lnTo>
                    <a:lnTo>
                      <a:pt x="118" y="1160"/>
                    </a:lnTo>
                    <a:lnTo>
                      <a:pt x="123" y="1197"/>
                    </a:lnTo>
                    <a:lnTo>
                      <a:pt x="128" y="1205"/>
                    </a:lnTo>
                    <a:lnTo>
                      <a:pt x="139" y="1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3" name="Freeform 60"/>
              <p:cNvSpPr>
                <a:spLocks/>
              </p:cNvSpPr>
              <p:nvPr/>
            </p:nvSpPr>
            <p:spPr bwMode="auto">
              <a:xfrm>
                <a:off x="5080" y="3484"/>
                <a:ext cx="110" cy="18"/>
              </a:xfrm>
              <a:custGeom>
                <a:avLst/>
                <a:gdLst>
                  <a:gd name="T0" fmla="*/ 330 w 330"/>
                  <a:gd name="T1" fmla="*/ 21 h 56"/>
                  <a:gd name="T2" fmla="*/ 326 w 330"/>
                  <a:gd name="T3" fmla="*/ 21 h 56"/>
                  <a:gd name="T4" fmla="*/ 307 w 330"/>
                  <a:gd name="T5" fmla="*/ 26 h 56"/>
                  <a:gd name="T6" fmla="*/ 290 w 330"/>
                  <a:gd name="T7" fmla="*/ 29 h 56"/>
                  <a:gd name="T8" fmla="*/ 269 w 330"/>
                  <a:gd name="T9" fmla="*/ 30 h 56"/>
                  <a:gd name="T10" fmla="*/ 249 w 330"/>
                  <a:gd name="T11" fmla="*/ 32 h 56"/>
                  <a:gd name="T12" fmla="*/ 227 w 330"/>
                  <a:gd name="T13" fmla="*/ 33 h 56"/>
                  <a:gd name="T14" fmla="*/ 207 w 330"/>
                  <a:gd name="T15" fmla="*/ 33 h 56"/>
                  <a:gd name="T16" fmla="*/ 185 w 330"/>
                  <a:gd name="T17" fmla="*/ 33 h 56"/>
                  <a:gd name="T18" fmla="*/ 163 w 330"/>
                  <a:gd name="T19" fmla="*/ 32 h 56"/>
                  <a:gd name="T20" fmla="*/ 141 w 330"/>
                  <a:gd name="T21" fmla="*/ 30 h 56"/>
                  <a:gd name="T22" fmla="*/ 121 w 330"/>
                  <a:gd name="T23" fmla="*/ 29 h 56"/>
                  <a:gd name="T24" fmla="*/ 101 w 330"/>
                  <a:gd name="T25" fmla="*/ 26 h 56"/>
                  <a:gd name="T26" fmla="*/ 80 w 330"/>
                  <a:gd name="T27" fmla="*/ 21 h 56"/>
                  <a:gd name="T28" fmla="*/ 61 w 330"/>
                  <a:gd name="T29" fmla="*/ 17 h 56"/>
                  <a:gd name="T30" fmla="*/ 44 w 330"/>
                  <a:gd name="T31" fmla="*/ 13 h 56"/>
                  <a:gd name="T32" fmla="*/ 27 w 330"/>
                  <a:gd name="T33" fmla="*/ 7 h 56"/>
                  <a:gd name="T34" fmla="*/ 11 w 330"/>
                  <a:gd name="T35" fmla="*/ 0 h 56"/>
                  <a:gd name="T36" fmla="*/ 0 w 330"/>
                  <a:gd name="T37" fmla="*/ 21 h 56"/>
                  <a:gd name="T38" fmla="*/ 18 w 330"/>
                  <a:gd name="T39" fmla="*/ 29 h 56"/>
                  <a:gd name="T40" fmla="*/ 37 w 330"/>
                  <a:gd name="T41" fmla="*/ 34 h 56"/>
                  <a:gd name="T42" fmla="*/ 56 w 330"/>
                  <a:gd name="T43" fmla="*/ 40 h 56"/>
                  <a:gd name="T44" fmla="*/ 76 w 330"/>
                  <a:gd name="T45" fmla="*/ 45 h 56"/>
                  <a:gd name="T46" fmla="*/ 96 w 330"/>
                  <a:gd name="T47" fmla="*/ 49 h 56"/>
                  <a:gd name="T48" fmla="*/ 118 w 330"/>
                  <a:gd name="T49" fmla="*/ 52 h 56"/>
                  <a:gd name="T50" fmla="*/ 139 w 330"/>
                  <a:gd name="T51" fmla="*/ 53 h 56"/>
                  <a:gd name="T52" fmla="*/ 162 w 330"/>
                  <a:gd name="T53" fmla="*/ 55 h 56"/>
                  <a:gd name="T54" fmla="*/ 184 w 330"/>
                  <a:gd name="T55" fmla="*/ 56 h 56"/>
                  <a:gd name="T56" fmla="*/ 207 w 330"/>
                  <a:gd name="T57" fmla="*/ 56 h 56"/>
                  <a:gd name="T58" fmla="*/ 229 w 330"/>
                  <a:gd name="T59" fmla="*/ 55 h 56"/>
                  <a:gd name="T60" fmla="*/ 251 w 330"/>
                  <a:gd name="T61" fmla="*/ 55 h 56"/>
                  <a:gd name="T62" fmla="*/ 272 w 330"/>
                  <a:gd name="T63" fmla="*/ 53 h 56"/>
                  <a:gd name="T64" fmla="*/ 291 w 330"/>
                  <a:gd name="T65" fmla="*/ 50 h 56"/>
                  <a:gd name="T66" fmla="*/ 312 w 330"/>
                  <a:gd name="T67" fmla="*/ 49 h 56"/>
                  <a:gd name="T68" fmla="*/ 330 w 330"/>
                  <a:gd name="T69" fmla="*/ 45 h 56"/>
                  <a:gd name="T70" fmla="*/ 326 w 330"/>
                  <a:gd name="T71" fmla="*/ 45 h 56"/>
                  <a:gd name="T72" fmla="*/ 330 w 330"/>
                  <a:gd name="T73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0" h="56">
                    <a:moveTo>
                      <a:pt x="330" y="21"/>
                    </a:moveTo>
                    <a:lnTo>
                      <a:pt x="326" y="21"/>
                    </a:lnTo>
                    <a:lnTo>
                      <a:pt x="307" y="26"/>
                    </a:lnTo>
                    <a:lnTo>
                      <a:pt x="290" y="29"/>
                    </a:lnTo>
                    <a:lnTo>
                      <a:pt x="269" y="30"/>
                    </a:lnTo>
                    <a:lnTo>
                      <a:pt x="249" y="32"/>
                    </a:lnTo>
                    <a:lnTo>
                      <a:pt x="227" y="33"/>
                    </a:lnTo>
                    <a:lnTo>
                      <a:pt x="207" y="33"/>
                    </a:lnTo>
                    <a:lnTo>
                      <a:pt x="185" y="33"/>
                    </a:lnTo>
                    <a:lnTo>
                      <a:pt x="163" y="32"/>
                    </a:lnTo>
                    <a:lnTo>
                      <a:pt x="141" y="30"/>
                    </a:lnTo>
                    <a:lnTo>
                      <a:pt x="121" y="29"/>
                    </a:lnTo>
                    <a:lnTo>
                      <a:pt x="101" y="26"/>
                    </a:lnTo>
                    <a:lnTo>
                      <a:pt x="80" y="21"/>
                    </a:lnTo>
                    <a:lnTo>
                      <a:pt x="61" y="17"/>
                    </a:lnTo>
                    <a:lnTo>
                      <a:pt x="44" y="13"/>
                    </a:lnTo>
                    <a:lnTo>
                      <a:pt x="27" y="7"/>
                    </a:lnTo>
                    <a:lnTo>
                      <a:pt x="11" y="0"/>
                    </a:lnTo>
                    <a:lnTo>
                      <a:pt x="0" y="21"/>
                    </a:lnTo>
                    <a:lnTo>
                      <a:pt x="18" y="29"/>
                    </a:lnTo>
                    <a:lnTo>
                      <a:pt x="37" y="34"/>
                    </a:lnTo>
                    <a:lnTo>
                      <a:pt x="56" y="40"/>
                    </a:lnTo>
                    <a:lnTo>
                      <a:pt x="76" y="45"/>
                    </a:lnTo>
                    <a:lnTo>
                      <a:pt x="96" y="49"/>
                    </a:lnTo>
                    <a:lnTo>
                      <a:pt x="118" y="52"/>
                    </a:lnTo>
                    <a:lnTo>
                      <a:pt x="139" y="53"/>
                    </a:lnTo>
                    <a:lnTo>
                      <a:pt x="162" y="55"/>
                    </a:lnTo>
                    <a:lnTo>
                      <a:pt x="184" y="56"/>
                    </a:lnTo>
                    <a:lnTo>
                      <a:pt x="207" y="56"/>
                    </a:lnTo>
                    <a:lnTo>
                      <a:pt x="229" y="55"/>
                    </a:lnTo>
                    <a:lnTo>
                      <a:pt x="251" y="55"/>
                    </a:lnTo>
                    <a:lnTo>
                      <a:pt x="272" y="53"/>
                    </a:lnTo>
                    <a:lnTo>
                      <a:pt x="291" y="50"/>
                    </a:lnTo>
                    <a:lnTo>
                      <a:pt x="312" y="49"/>
                    </a:lnTo>
                    <a:lnTo>
                      <a:pt x="330" y="45"/>
                    </a:lnTo>
                    <a:lnTo>
                      <a:pt x="326" y="45"/>
                    </a:lnTo>
                    <a:lnTo>
                      <a:pt x="33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4" name="Freeform 61"/>
              <p:cNvSpPr>
                <a:spLocks/>
              </p:cNvSpPr>
              <p:nvPr/>
            </p:nvSpPr>
            <p:spPr bwMode="auto">
              <a:xfrm>
                <a:off x="5188" y="3485"/>
                <a:ext cx="113" cy="18"/>
              </a:xfrm>
              <a:custGeom>
                <a:avLst/>
                <a:gdLst>
                  <a:gd name="T0" fmla="*/ 314 w 337"/>
                  <a:gd name="T1" fmla="*/ 10 h 55"/>
                  <a:gd name="T2" fmla="*/ 320 w 337"/>
                  <a:gd name="T3" fmla="*/ 0 h 55"/>
                  <a:gd name="T4" fmla="*/ 305 w 337"/>
                  <a:gd name="T5" fmla="*/ 7 h 55"/>
                  <a:gd name="T6" fmla="*/ 291 w 337"/>
                  <a:gd name="T7" fmla="*/ 13 h 55"/>
                  <a:gd name="T8" fmla="*/ 275 w 337"/>
                  <a:gd name="T9" fmla="*/ 17 h 55"/>
                  <a:gd name="T10" fmla="*/ 257 w 337"/>
                  <a:gd name="T11" fmla="*/ 22 h 55"/>
                  <a:gd name="T12" fmla="*/ 239 w 337"/>
                  <a:gd name="T13" fmla="*/ 26 h 55"/>
                  <a:gd name="T14" fmla="*/ 218 w 337"/>
                  <a:gd name="T15" fmla="*/ 29 h 55"/>
                  <a:gd name="T16" fmla="*/ 198 w 337"/>
                  <a:gd name="T17" fmla="*/ 30 h 55"/>
                  <a:gd name="T18" fmla="*/ 176 w 337"/>
                  <a:gd name="T19" fmla="*/ 32 h 55"/>
                  <a:gd name="T20" fmla="*/ 132 w 337"/>
                  <a:gd name="T21" fmla="*/ 32 h 55"/>
                  <a:gd name="T22" fmla="*/ 111 w 337"/>
                  <a:gd name="T23" fmla="*/ 30 h 55"/>
                  <a:gd name="T24" fmla="*/ 89 w 337"/>
                  <a:gd name="T25" fmla="*/ 29 h 55"/>
                  <a:gd name="T26" fmla="*/ 67 w 337"/>
                  <a:gd name="T27" fmla="*/ 28 h 55"/>
                  <a:gd name="T28" fmla="*/ 45 w 337"/>
                  <a:gd name="T29" fmla="*/ 25 h 55"/>
                  <a:gd name="T30" fmla="*/ 25 w 337"/>
                  <a:gd name="T31" fmla="*/ 22 h 55"/>
                  <a:gd name="T32" fmla="*/ 4 w 337"/>
                  <a:gd name="T33" fmla="*/ 17 h 55"/>
                  <a:gd name="T34" fmla="*/ 0 w 337"/>
                  <a:gd name="T35" fmla="*/ 41 h 55"/>
                  <a:gd name="T36" fmla="*/ 20 w 337"/>
                  <a:gd name="T37" fmla="*/ 45 h 55"/>
                  <a:gd name="T38" fmla="*/ 42 w 337"/>
                  <a:gd name="T39" fmla="*/ 48 h 55"/>
                  <a:gd name="T40" fmla="*/ 66 w 337"/>
                  <a:gd name="T41" fmla="*/ 49 h 55"/>
                  <a:gd name="T42" fmla="*/ 87 w 337"/>
                  <a:gd name="T43" fmla="*/ 51 h 55"/>
                  <a:gd name="T44" fmla="*/ 109 w 337"/>
                  <a:gd name="T45" fmla="*/ 54 h 55"/>
                  <a:gd name="T46" fmla="*/ 132 w 337"/>
                  <a:gd name="T47" fmla="*/ 55 h 55"/>
                  <a:gd name="T48" fmla="*/ 178 w 337"/>
                  <a:gd name="T49" fmla="*/ 55 h 55"/>
                  <a:gd name="T50" fmla="*/ 199 w 337"/>
                  <a:gd name="T51" fmla="*/ 54 h 55"/>
                  <a:gd name="T52" fmla="*/ 221 w 337"/>
                  <a:gd name="T53" fmla="*/ 51 h 55"/>
                  <a:gd name="T54" fmla="*/ 241 w 337"/>
                  <a:gd name="T55" fmla="*/ 48 h 55"/>
                  <a:gd name="T56" fmla="*/ 262 w 337"/>
                  <a:gd name="T57" fmla="*/ 45 h 55"/>
                  <a:gd name="T58" fmla="*/ 281 w 337"/>
                  <a:gd name="T59" fmla="*/ 41 h 55"/>
                  <a:gd name="T60" fmla="*/ 300 w 337"/>
                  <a:gd name="T61" fmla="*/ 35 h 55"/>
                  <a:gd name="T62" fmla="*/ 317 w 337"/>
                  <a:gd name="T63" fmla="*/ 28 h 55"/>
                  <a:gd name="T64" fmla="*/ 332 w 337"/>
                  <a:gd name="T65" fmla="*/ 20 h 55"/>
                  <a:gd name="T66" fmla="*/ 337 w 337"/>
                  <a:gd name="T67" fmla="*/ 10 h 55"/>
                  <a:gd name="T68" fmla="*/ 314 w 337"/>
                  <a:gd name="T69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55">
                    <a:moveTo>
                      <a:pt x="314" y="10"/>
                    </a:moveTo>
                    <a:lnTo>
                      <a:pt x="320" y="0"/>
                    </a:lnTo>
                    <a:lnTo>
                      <a:pt x="305" y="7"/>
                    </a:lnTo>
                    <a:lnTo>
                      <a:pt x="291" y="13"/>
                    </a:lnTo>
                    <a:lnTo>
                      <a:pt x="275" y="17"/>
                    </a:lnTo>
                    <a:lnTo>
                      <a:pt x="257" y="22"/>
                    </a:lnTo>
                    <a:lnTo>
                      <a:pt x="239" y="26"/>
                    </a:lnTo>
                    <a:lnTo>
                      <a:pt x="218" y="29"/>
                    </a:lnTo>
                    <a:lnTo>
                      <a:pt x="198" y="30"/>
                    </a:lnTo>
                    <a:lnTo>
                      <a:pt x="176" y="32"/>
                    </a:lnTo>
                    <a:lnTo>
                      <a:pt x="132" y="32"/>
                    </a:lnTo>
                    <a:lnTo>
                      <a:pt x="111" y="30"/>
                    </a:lnTo>
                    <a:lnTo>
                      <a:pt x="89" y="29"/>
                    </a:lnTo>
                    <a:lnTo>
                      <a:pt x="67" y="28"/>
                    </a:lnTo>
                    <a:lnTo>
                      <a:pt x="45" y="25"/>
                    </a:lnTo>
                    <a:lnTo>
                      <a:pt x="25" y="22"/>
                    </a:lnTo>
                    <a:lnTo>
                      <a:pt x="4" y="17"/>
                    </a:lnTo>
                    <a:lnTo>
                      <a:pt x="0" y="41"/>
                    </a:lnTo>
                    <a:lnTo>
                      <a:pt x="20" y="45"/>
                    </a:lnTo>
                    <a:lnTo>
                      <a:pt x="42" y="48"/>
                    </a:lnTo>
                    <a:lnTo>
                      <a:pt x="66" y="49"/>
                    </a:lnTo>
                    <a:lnTo>
                      <a:pt x="87" y="51"/>
                    </a:lnTo>
                    <a:lnTo>
                      <a:pt x="109" y="54"/>
                    </a:lnTo>
                    <a:lnTo>
                      <a:pt x="132" y="55"/>
                    </a:lnTo>
                    <a:lnTo>
                      <a:pt x="178" y="55"/>
                    </a:lnTo>
                    <a:lnTo>
                      <a:pt x="199" y="54"/>
                    </a:lnTo>
                    <a:lnTo>
                      <a:pt x="221" y="51"/>
                    </a:lnTo>
                    <a:lnTo>
                      <a:pt x="241" y="48"/>
                    </a:lnTo>
                    <a:lnTo>
                      <a:pt x="262" y="45"/>
                    </a:lnTo>
                    <a:lnTo>
                      <a:pt x="281" y="41"/>
                    </a:lnTo>
                    <a:lnTo>
                      <a:pt x="300" y="35"/>
                    </a:lnTo>
                    <a:lnTo>
                      <a:pt x="317" y="28"/>
                    </a:lnTo>
                    <a:lnTo>
                      <a:pt x="332" y="20"/>
                    </a:lnTo>
                    <a:lnTo>
                      <a:pt x="337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5" name="Freeform 62"/>
              <p:cNvSpPr>
                <a:spLocks/>
              </p:cNvSpPr>
              <p:nvPr/>
            </p:nvSpPr>
            <p:spPr bwMode="auto">
              <a:xfrm>
                <a:off x="5270" y="3111"/>
                <a:ext cx="31" cy="377"/>
              </a:xfrm>
              <a:custGeom>
                <a:avLst/>
                <a:gdLst>
                  <a:gd name="T0" fmla="*/ 0 w 93"/>
                  <a:gd name="T1" fmla="*/ 12 h 1132"/>
                  <a:gd name="T2" fmla="*/ 5 w 93"/>
                  <a:gd name="T3" fmla="*/ 82 h 1132"/>
                  <a:gd name="T4" fmla="*/ 9 w 93"/>
                  <a:gd name="T5" fmla="*/ 152 h 1132"/>
                  <a:gd name="T6" fmla="*/ 13 w 93"/>
                  <a:gd name="T7" fmla="*/ 222 h 1132"/>
                  <a:gd name="T8" fmla="*/ 18 w 93"/>
                  <a:gd name="T9" fmla="*/ 291 h 1132"/>
                  <a:gd name="T10" fmla="*/ 22 w 93"/>
                  <a:gd name="T11" fmla="*/ 361 h 1132"/>
                  <a:gd name="T12" fmla="*/ 27 w 93"/>
                  <a:gd name="T13" fmla="*/ 432 h 1132"/>
                  <a:gd name="T14" fmla="*/ 31 w 93"/>
                  <a:gd name="T15" fmla="*/ 502 h 1132"/>
                  <a:gd name="T16" fmla="*/ 35 w 93"/>
                  <a:gd name="T17" fmla="*/ 572 h 1132"/>
                  <a:gd name="T18" fmla="*/ 40 w 93"/>
                  <a:gd name="T19" fmla="*/ 643 h 1132"/>
                  <a:gd name="T20" fmla="*/ 44 w 93"/>
                  <a:gd name="T21" fmla="*/ 713 h 1132"/>
                  <a:gd name="T22" fmla="*/ 48 w 93"/>
                  <a:gd name="T23" fmla="*/ 783 h 1132"/>
                  <a:gd name="T24" fmla="*/ 53 w 93"/>
                  <a:gd name="T25" fmla="*/ 853 h 1132"/>
                  <a:gd name="T26" fmla="*/ 57 w 93"/>
                  <a:gd name="T27" fmla="*/ 923 h 1132"/>
                  <a:gd name="T28" fmla="*/ 61 w 93"/>
                  <a:gd name="T29" fmla="*/ 992 h 1132"/>
                  <a:gd name="T30" fmla="*/ 66 w 93"/>
                  <a:gd name="T31" fmla="*/ 1062 h 1132"/>
                  <a:gd name="T32" fmla="*/ 70 w 93"/>
                  <a:gd name="T33" fmla="*/ 1132 h 1132"/>
                  <a:gd name="T34" fmla="*/ 91 w 93"/>
                  <a:gd name="T35" fmla="*/ 1096 h 1132"/>
                  <a:gd name="T36" fmla="*/ 86 w 93"/>
                  <a:gd name="T37" fmla="*/ 1026 h 1132"/>
                  <a:gd name="T38" fmla="*/ 82 w 93"/>
                  <a:gd name="T39" fmla="*/ 956 h 1132"/>
                  <a:gd name="T40" fmla="*/ 77 w 93"/>
                  <a:gd name="T41" fmla="*/ 886 h 1132"/>
                  <a:gd name="T42" fmla="*/ 73 w 93"/>
                  <a:gd name="T43" fmla="*/ 816 h 1132"/>
                  <a:gd name="T44" fmla="*/ 69 w 93"/>
                  <a:gd name="T45" fmla="*/ 747 h 1132"/>
                  <a:gd name="T46" fmla="*/ 64 w 93"/>
                  <a:gd name="T47" fmla="*/ 677 h 1132"/>
                  <a:gd name="T48" fmla="*/ 60 w 93"/>
                  <a:gd name="T49" fmla="*/ 607 h 1132"/>
                  <a:gd name="T50" fmla="*/ 56 w 93"/>
                  <a:gd name="T51" fmla="*/ 536 h 1132"/>
                  <a:gd name="T52" fmla="*/ 51 w 93"/>
                  <a:gd name="T53" fmla="*/ 466 h 1132"/>
                  <a:gd name="T54" fmla="*/ 47 w 93"/>
                  <a:gd name="T55" fmla="*/ 396 h 1132"/>
                  <a:gd name="T56" fmla="*/ 43 w 93"/>
                  <a:gd name="T57" fmla="*/ 326 h 1132"/>
                  <a:gd name="T58" fmla="*/ 38 w 93"/>
                  <a:gd name="T59" fmla="*/ 256 h 1132"/>
                  <a:gd name="T60" fmla="*/ 35 w 93"/>
                  <a:gd name="T61" fmla="*/ 187 h 1132"/>
                  <a:gd name="T62" fmla="*/ 31 w 93"/>
                  <a:gd name="T63" fmla="*/ 117 h 1132"/>
                  <a:gd name="T64" fmla="*/ 27 w 93"/>
                  <a:gd name="T65" fmla="*/ 46 h 1132"/>
                  <a:gd name="T66" fmla="*/ 13 w 93"/>
                  <a:gd name="T67" fmla="*/ 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1132">
                    <a:moveTo>
                      <a:pt x="12" y="24"/>
                    </a:moveTo>
                    <a:lnTo>
                      <a:pt x="0" y="12"/>
                    </a:lnTo>
                    <a:lnTo>
                      <a:pt x="3" y="47"/>
                    </a:lnTo>
                    <a:lnTo>
                      <a:pt x="5" y="82"/>
                    </a:lnTo>
                    <a:lnTo>
                      <a:pt x="8" y="117"/>
                    </a:lnTo>
                    <a:lnTo>
                      <a:pt x="9" y="152"/>
                    </a:lnTo>
                    <a:lnTo>
                      <a:pt x="12" y="187"/>
                    </a:lnTo>
                    <a:lnTo>
                      <a:pt x="13" y="222"/>
                    </a:lnTo>
                    <a:lnTo>
                      <a:pt x="16" y="258"/>
                    </a:lnTo>
                    <a:lnTo>
                      <a:pt x="18" y="291"/>
                    </a:lnTo>
                    <a:lnTo>
                      <a:pt x="21" y="328"/>
                    </a:lnTo>
                    <a:lnTo>
                      <a:pt x="22" y="361"/>
                    </a:lnTo>
                    <a:lnTo>
                      <a:pt x="24" y="398"/>
                    </a:lnTo>
                    <a:lnTo>
                      <a:pt x="27" y="432"/>
                    </a:lnTo>
                    <a:lnTo>
                      <a:pt x="28" y="467"/>
                    </a:lnTo>
                    <a:lnTo>
                      <a:pt x="31" y="502"/>
                    </a:lnTo>
                    <a:lnTo>
                      <a:pt x="34" y="537"/>
                    </a:lnTo>
                    <a:lnTo>
                      <a:pt x="35" y="572"/>
                    </a:lnTo>
                    <a:lnTo>
                      <a:pt x="38" y="607"/>
                    </a:lnTo>
                    <a:lnTo>
                      <a:pt x="40" y="643"/>
                    </a:lnTo>
                    <a:lnTo>
                      <a:pt x="43" y="678"/>
                    </a:lnTo>
                    <a:lnTo>
                      <a:pt x="44" y="713"/>
                    </a:lnTo>
                    <a:lnTo>
                      <a:pt x="45" y="748"/>
                    </a:lnTo>
                    <a:lnTo>
                      <a:pt x="48" y="783"/>
                    </a:lnTo>
                    <a:lnTo>
                      <a:pt x="50" y="818"/>
                    </a:lnTo>
                    <a:lnTo>
                      <a:pt x="53" y="853"/>
                    </a:lnTo>
                    <a:lnTo>
                      <a:pt x="56" y="888"/>
                    </a:lnTo>
                    <a:lnTo>
                      <a:pt x="57" y="923"/>
                    </a:lnTo>
                    <a:lnTo>
                      <a:pt x="60" y="958"/>
                    </a:lnTo>
                    <a:lnTo>
                      <a:pt x="61" y="992"/>
                    </a:lnTo>
                    <a:lnTo>
                      <a:pt x="63" y="1027"/>
                    </a:lnTo>
                    <a:lnTo>
                      <a:pt x="66" y="1062"/>
                    </a:lnTo>
                    <a:lnTo>
                      <a:pt x="67" y="1099"/>
                    </a:lnTo>
                    <a:lnTo>
                      <a:pt x="70" y="1132"/>
                    </a:lnTo>
                    <a:lnTo>
                      <a:pt x="93" y="1132"/>
                    </a:lnTo>
                    <a:lnTo>
                      <a:pt x="91" y="1096"/>
                    </a:lnTo>
                    <a:lnTo>
                      <a:pt x="89" y="1061"/>
                    </a:lnTo>
                    <a:lnTo>
                      <a:pt x="86" y="1026"/>
                    </a:lnTo>
                    <a:lnTo>
                      <a:pt x="83" y="991"/>
                    </a:lnTo>
                    <a:lnTo>
                      <a:pt x="82" y="956"/>
                    </a:lnTo>
                    <a:lnTo>
                      <a:pt x="80" y="921"/>
                    </a:lnTo>
                    <a:lnTo>
                      <a:pt x="77" y="886"/>
                    </a:lnTo>
                    <a:lnTo>
                      <a:pt x="76" y="851"/>
                    </a:lnTo>
                    <a:lnTo>
                      <a:pt x="73" y="816"/>
                    </a:lnTo>
                    <a:lnTo>
                      <a:pt x="72" y="782"/>
                    </a:lnTo>
                    <a:lnTo>
                      <a:pt x="69" y="747"/>
                    </a:lnTo>
                    <a:lnTo>
                      <a:pt x="67" y="712"/>
                    </a:lnTo>
                    <a:lnTo>
                      <a:pt x="64" y="677"/>
                    </a:lnTo>
                    <a:lnTo>
                      <a:pt x="61" y="642"/>
                    </a:lnTo>
                    <a:lnTo>
                      <a:pt x="60" y="607"/>
                    </a:lnTo>
                    <a:lnTo>
                      <a:pt x="59" y="571"/>
                    </a:lnTo>
                    <a:lnTo>
                      <a:pt x="56" y="536"/>
                    </a:lnTo>
                    <a:lnTo>
                      <a:pt x="54" y="501"/>
                    </a:lnTo>
                    <a:lnTo>
                      <a:pt x="51" y="466"/>
                    </a:lnTo>
                    <a:lnTo>
                      <a:pt x="50" y="431"/>
                    </a:lnTo>
                    <a:lnTo>
                      <a:pt x="47" y="396"/>
                    </a:lnTo>
                    <a:lnTo>
                      <a:pt x="45" y="361"/>
                    </a:lnTo>
                    <a:lnTo>
                      <a:pt x="43" y="326"/>
                    </a:lnTo>
                    <a:lnTo>
                      <a:pt x="41" y="291"/>
                    </a:lnTo>
                    <a:lnTo>
                      <a:pt x="38" y="256"/>
                    </a:lnTo>
                    <a:lnTo>
                      <a:pt x="37" y="220"/>
                    </a:lnTo>
                    <a:lnTo>
                      <a:pt x="35" y="187"/>
                    </a:lnTo>
                    <a:lnTo>
                      <a:pt x="32" y="150"/>
                    </a:lnTo>
                    <a:lnTo>
                      <a:pt x="31" y="117"/>
                    </a:lnTo>
                    <a:lnTo>
                      <a:pt x="28" y="80"/>
                    </a:lnTo>
                    <a:lnTo>
                      <a:pt x="27" y="46"/>
                    </a:lnTo>
                    <a:lnTo>
                      <a:pt x="24" y="11"/>
                    </a:lnTo>
                    <a:lnTo>
                      <a:pt x="13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6" name="Freeform 63"/>
              <p:cNvSpPr>
                <a:spLocks/>
              </p:cNvSpPr>
              <p:nvPr/>
            </p:nvSpPr>
            <p:spPr bwMode="auto">
              <a:xfrm>
                <a:off x="5037" y="3085"/>
                <a:ext cx="237" cy="34"/>
              </a:xfrm>
              <a:custGeom>
                <a:avLst/>
                <a:gdLst>
                  <a:gd name="T0" fmla="*/ 9 w 711"/>
                  <a:gd name="T1" fmla="*/ 24 h 101"/>
                  <a:gd name="T2" fmla="*/ 47 w 711"/>
                  <a:gd name="T3" fmla="*/ 31 h 101"/>
                  <a:gd name="T4" fmla="*/ 86 w 711"/>
                  <a:gd name="T5" fmla="*/ 38 h 101"/>
                  <a:gd name="T6" fmla="*/ 127 w 711"/>
                  <a:gd name="T7" fmla="*/ 44 h 101"/>
                  <a:gd name="T8" fmla="*/ 169 w 711"/>
                  <a:gd name="T9" fmla="*/ 50 h 101"/>
                  <a:gd name="T10" fmla="*/ 211 w 711"/>
                  <a:gd name="T11" fmla="*/ 57 h 101"/>
                  <a:gd name="T12" fmla="*/ 256 w 711"/>
                  <a:gd name="T13" fmla="*/ 63 h 101"/>
                  <a:gd name="T14" fmla="*/ 301 w 711"/>
                  <a:gd name="T15" fmla="*/ 67 h 101"/>
                  <a:gd name="T16" fmla="*/ 347 w 711"/>
                  <a:gd name="T17" fmla="*/ 73 h 101"/>
                  <a:gd name="T18" fmla="*/ 393 w 711"/>
                  <a:gd name="T19" fmla="*/ 77 h 101"/>
                  <a:gd name="T20" fmla="*/ 438 w 711"/>
                  <a:gd name="T21" fmla="*/ 82 h 101"/>
                  <a:gd name="T22" fmla="*/ 485 w 711"/>
                  <a:gd name="T23" fmla="*/ 86 h 101"/>
                  <a:gd name="T24" fmla="*/ 530 w 711"/>
                  <a:gd name="T25" fmla="*/ 89 h 101"/>
                  <a:gd name="T26" fmla="*/ 576 w 711"/>
                  <a:gd name="T27" fmla="*/ 93 h 101"/>
                  <a:gd name="T28" fmla="*/ 621 w 711"/>
                  <a:gd name="T29" fmla="*/ 96 h 101"/>
                  <a:gd name="T30" fmla="*/ 666 w 711"/>
                  <a:gd name="T31" fmla="*/ 98 h 101"/>
                  <a:gd name="T32" fmla="*/ 710 w 711"/>
                  <a:gd name="T33" fmla="*/ 101 h 101"/>
                  <a:gd name="T34" fmla="*/ 690 w 711"/>
                  <a:gd name="T35" fmla="*/ 76 h 101"/>
                  <a:gd name="T36" fmla="*/ 645 w 711"/>
                  <a:gd name="T37" fmla="*/ 75 h 101"/>
                  <a:gd name="T38" fmla="*/ 601 w 711"/>
                  <a:gd name="T39" fmla="*/ 72 h 101"/>
                  <a:gd name="T40" fmla="*/ 556 w 711"/>
                  <a:gd name="T41" fmla="*/ 69 h 101"/>
                  <a:gd name="T42" fmla="*/ 509 w 711"/>
                  <a:gd name="T43" fmla="*/ 64 h 101"/>
                  <a:gd name="T44" fmla="*/ 464 w 711"/>
                  <a:gd name="T45" fmla="*/ 61 h 101"/>
                  <a:gd name="T46" fmla="*/ 418 w 711"/>
                  <a:gd name="T47" fmla="*/ 57 h 101"/>
                  <a:gd name="T48" fmla="*/ 373 w 711"/>
                  <a:gd name="T49" fmla="*/ 53 h 101"/>
                  <a:gd name="T50" fmla="*/ 326 w 711"/>
                  <a:gd name="T51" fmla="*/ 47 h 101"/>
                  <a:gd name="T52" fmla="*/ 281 w 711"/>
                  <a:gd name="T53" fmla="*/ 43 h 101"/>
                  <a:gd name="T54" fmla="*/ 237 w 711"/>
                  <a:gd name="T55" fmla="*/ 37 h 101"/>
                  <a:gd name="T56" fmla="*/ 194 w 711"/>
                  <a:gd name="T57" fmla="*/ 31 h 101"/>
                  <a:gd name="T58" fmla="*/ 150 w 711"/>
                  <a:gd name="T59" fmla="*/ 25 h 101"/>
                  <a:gd name="T60" fmla="*/ 110 w 711"/>
                  <a:gd name="T61" fmla="*/ 18 h 101"/>
                  <a:gd name="T62" fmla="*/ 70 w 711"/>
                  <a:gd name="T63" fmla="*/ 11 h 101"/>
                  <a:gd name="T64" fmla="*/ 32 w 711"/>
                  <a:gd name="T65" fmla="*/ 3 h 101"/>
                  <a:gd name="T66" fmla="*/ 0 w 711"/>
                  <a:gd name="T67" fmla="*/ 1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1" h="101">
                    <a:moveTo>
                      <a:pt x="24" y="11"/>
                    </a:moveTo>
                    <a:lnTo>
                      <a:pt x="9" y="24"/>
                    </a:lnTo>
                    <a:lnTo>
                      <a:pt x="28" y="27"/>
                    </a:lnTo>
                    <a:lnTo>
                      <a:pt x="47" y="31"/>
                    </a:lnTo>
                    <a:lnTo>
                      <a:pt x="66" y="34"/>
                    </a:lnTo>
                    <a:lnTo>
                      <a:pt x="86" y="38"/>
                    </a:lnTo>
                    <a:lnTo>
                      <a:pt x="107" y="41"/>
                    </a:lnTo>
                    <a:lnTo>
                      <a:pt x="127" y="44"/>
                    </a:lnTo>
                    <a:lnTo>
                      <a:pt x="147" y="47"/>
                    </a:lnTo>
                    <a:lnTo>
                      <a:pt x="169" y="50"/>
                    </a:lnTo>
                    <a:lnTo>
                      <a:pt x="189" y="53"/>
                    </a:lnTo>
                    <a:lnTo>
                      <a:pt x="211" y="57"/>
                    </a:lnTo>
                    <a:lnTo>
                      <a:pt x="233" y="59"/>
                    </a:lnTo>
                    <a:lnTo>
                      <a:pt x="256" y="63"/>
                    </a:lnTo>
                    <a:lnTo>
                      <a:pt x="278" y="64"/>
                    </a:lnTo>
                    <a:lnTo>
                      <a:pt x="301" y="67"/>
                    </a:lnTo>
                    <a:lnTo>
                      <a:pt x="323" y="70"/>
                    </a:lnTo>
                    <a:lnTo>
                      <a:pt x="347" y="73"/>
                    </a:lnTo>
                    <a:lnTo>
                      <a:pt x="370" y="75"/>
                    </a:lnTo>
                    <a:lnTo>
                      <a:pt x="393" y="77"/>
                    </a:lnTo>
                    <a:lnTo>
                      <a:pt x="415" y="80"/>
                    </a:lnTo>
                    <a:lnTo>
                      <a:pt x="438" y="82"/>
                    </a:lnTo>
                    <a:lnTo>
                      <a:pt x="461" y="83"/>
                    </a:lnTo>
                    <a:lnTo>
                      <a:pt x="485" y="86"/>
                    </a:lnTo>
                    <a:lnTo>
                      <a:pt x="508" y="88"/>
                    </a:lnTo>
                    <a:lnTo>
                      <a:pt x="530" y="89"/>
                    </a:lnTo>
                    <a:lnTo>
                      <a:pt x="554" y="91"/>
                    </a:lnTo>
                    <a:lnTo>
                      <a:pt x="576" y="93"/>
                    </a:lnTo>
                    <a:lnTo>
                      <a:pt x="600" y="95"/>
                    </a:lnTo>
                    <a:lnTo>
                      <a:pt x="621" y="96"/>
                    </a:lnTo>
                    <a:lnTo>
                      <a:pt x="643" y="96"/>
                    </a:lnTo>
                    <a:lnTo>
                      <a:pt x="666" y="98"/>
                    </a:lnTo>
                    <a:lnTo>
                      <a:pt x="688" y="99"/>
                    </a:lnTo>
                    <a:lnTo>
                      <a:pt x="710" y="101"/>
                    </a:lnTo>
                    <a:lnTo>
                      <a:pt x="711" y="77"/>
                    </a:lnTo>
                    <a:lnTo>
                      <a:pt x="690" y="76"/>
                    </a:lnTo>
                    <a:lnTo>
                      <a:pt x="668" y="75"/>
                    </a:lnTo>
                    <a:lnTo>
                      <a:pt x="645" y="75"/>
                    </a:lnTo>
                    <a:lnTo>
                      <a:pt x="623" y="73"/>
                    </a:lnTo>
                    <a:lnTo>
                      <a:pt x="601" y="72"/>
                    </a:lnTo>
                    <a:lnTo>
                      <a:pt x="578" y="70"/>
                    </a:lnTo>
                    <a:lnTo>
                      <a:pt x="556" y="69"/>
                    </a:lnTo>
                    <a:lnTo>
                      <a:pt x="533" y="67"/>
                    </a:lnTo>
                    <a:lnTo>
                      <a:pt x="509" y="64"/>
                    </a:lnTo>
                    <a:lnTo>
                      <a:pt x="486" y="63"/>
                    </a:lnTo>
                    <a:lnTo>
                      <a:pt x="464" y="61"/>
                    </a:lnTo>
                    <a:lnTo>
                      <a:pt x="441" y="59"/>
                    </a:lnTo>
                    <a:lnTo>
                      <a:pt x="418" y="57"/>
                    </a:lnTo>
                    <a:lnTo>
                      <a:pt x="395" y="56"/>
                    </a:lnTo>
                    <a:lnTo>
                      <a:pt x="373" y="53"/>
                    </a:lnTo>
                    <a:lnTo>
                      <a:pt x="349" y="50"/>
                    </a:lnTo>
                    <a:lnTo>
                      <a:pt x="326" y="47"/>
                    </a:lnTo>
                    <a:lnTo>
                      <a:pt x="304" y="44"/>
                    </a:lnTo>
                    <a:lnTo>
                      <a:pt x="281" y="43"/>
                    </a:lnTo>
                    <a:lnTo>
                      <a:pt x="258" y="40"/>
                    </a:lnTo>
                    <a:lnTo>
                      <a:pt x="237" y="37"/>
                    </a:lnTo>
                    <a:lnTo>
                      <a:pt x="216" y="34"/>
                    </a:lnTo>
                    <a:lnTo>
                      <a:pt x="194" y="31"/>
                    </a:lnTo>
                    <a:lnTo>
                      <a:pt x="172" y="28"/>
                    </a:lnTo>
                    <a:lnTo>
                      <a:pt x="150" y="25"/>
                    </a:lnTo>
                    <a:lnTo>
                      <a:pt x="131" y="21"/>
                    </a:lnTo>
                    <a:lnTo>
                      <a:pt x="110" y="18"/>
                    </a:lnTo>
                    <a:lnTo>
                      <a:pt x="91" y="15"/>
                    </a:lnTo>
                    <a:lnTo>
                      <a:pt x="70" y="11"/>
                    </a:lnTo>
                    <a:lnTo>
                      <a:pt x="51" y="8"/>
                    </a:lnTo>
                    <a:lnTo>
                      <a:pt x="32" y="3"/>
                    </a:lnTo>
                    <a:lnTo>
                      <a:pt x="14" y="0"/>
                    </a:lnTo>
                    <a:lnTo>
                      <a:pt x="0" y="12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7" name="Freeform 64"/>
              <p:cNvSpPr>
                <a:spLocks/>
              </p:cNvSpPr>
              <p:nvPr/>
            </p:nvSpPr>
            <p:spPr bwMode="auto">
              <a:xfrm>
                <a:off x="5161" y="3132"/>
                <a:ext cx="8" cy="4"/>
              </a:xfrm>
              <a:custGeom>
                <a:avLst/>
                <a:gdLst>
                  <a:gd name="T0" fmla="*/ 22 w 22"/>
                  <a:gd name="T1" fmla="*/ 10 h 12"/>
                  <a:gd name="T2" fmla="*/ 20 w 22"/>
                  <a:gd name="T3" fmla="*/ 4 h 12"/>
                  <a:gd name="T4" fmla="*/ 19 w 22"/>
                  <a:gd name="T5" fmla="*/ 1 h 12"/>
                  <a:gd name="T6" fmla="*/ 14 w 22"/>
                  <a:gd name="T7" fmla="*/ 0 h 12"/>
                  <a:gd name="T8" fmla="*/ 10 w 22"/>
                  <a:gd name="T9" fmla="*/ 0 h 12"/>
                  <a:gd name="T10" fmla="*/ 6 w 22"/>
                  <a:gd name="T11" fmla="*/ 0 h 12"/>
                  <a:gd name="T12" fmla="*/ 1 w 22"/>
                  <a:gd name="T13" fmla="*/ 3 h 12"/>
                  <a:gd name="T14" fmla="*/ 0 w 22"/>
                  <a:gd name="T15" fmla="*/ 7 h 12"/>
                  <a:gd name="T16" fmla="*/ 0 w 22"/>
                  <a:gd name="T17" fmla="*/ 12 h 12"/>
                  <a:gd name="T18" fmla="*/ 22 w 22"/>
                  <a:gd name="T1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22" y="10"/>
                    </a:moveTo>
                    <a:lnTo>
                      <a:pt x="20" y="4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8" name="Freeform 65"/>
              <p:cNvSpPr>
                <a:spLocks/>
              </p:cNvSpPr>
              <p:nvPr/>
            </p:nvSpPr>
            <p:spPr bwMode="auto">
              <a:xfrm>
                <a:off x="5161" y="3135"/>
                <a:ext cx="32" cy="360"/>
              </a:xfrm>
              <a:custGeom>
                <a:avLst/>
                <a:gdLst>
                  <a:gd name="T0" fmla="*/ 91 w 94"/>
                  <a:gd name="T1" fmla="*/ 1042 h 1079"/>
                  <a:gd name="T2" fmla="*/ 84 w 94"/>
                  <a:gd name="T3" fmla="*/ 972 h 1079"/>
                  <a:gd name="T4" fmla="*/ 78 w 94"/>
                  <a:gd name="T5" fmla="*/ 902 h 1079"/>
                  <a:gd name="T6" fmla="*/ 72 w 94"/>
                  <a:gd name="T7" fmla="*/ 834 h 1079"/>
                  <a:gd name="T8" fmla="*/ 67 w 94"/>
                  <a:gd name="T9" fmla="*/ 764 h 1079"/>
                  <a:gd name="T10" fmla="*/ 62 w 94"/>
                  <a:gd name="T11" fmla="*/ 695 h 1079"/>
                  <a:gd name="T12" fmla="*/ 58 w 94"/>
                  <a:gd name="T13" fmla="*/ 627 h 1079"/>
                  <a:gd name="T14" fmla="*/ 54 w 94"/>
                  <a:gd name="T15" fmla="*/ 559 h 1079"/>
                  <a:gd name="T16" fmla="*/ 49 w 94"/>
                  <a:gd name="T17" fmla="*/ 492 h 1079"/>
                  <a:gd name="T18" fmla="*/ 45 w 94"/>
                  <a:gd name="T19" fmla="*/ 425 h 1079"/>
                  <a:gd name="T20" fmla="*/ 40 w 94"/>
                  <a:gd name="T21" fmla="*/ 358 h 1079"/>
                  <a:gd name="T22" fmla="*/ 38 w 94"/>
                  <a:gd name="T23" fmla="*/ 293 h 1079"/>
                  <a:gd name="T24" fmla="*/ 33 w 94"/>
                  <a:gd name="T25" fmla="*/ 226 h 1079"/>
                  <a:gd name="T26" fmla="*/ 30 w 94"/>
                  <a:gd name="T27" fmla="*/ 162 h 1079"/>
                  <a:gd name="T28" fmla="*/ 27 w 94"/>
                  <a:gd name="T29" fmla="*/ 96 h 1079"/>
                  <a:gd name="T30" fmla="*/ 23 w 94"/>
                  <a:gd name="T31" fmla="*/ 32 h 1079"/>
                  <a:gd name="T32" fmla="*/ 0 w 94"/>
                  <a:gd name="T33" fmla="*/ 2 h 1079"/>
                  <a:gd name="T34" fmla="*/ 3 w 94"/>
                  <a:gd name="T35" fmla="*/ 64 h 1079"/>
                  <a:gd name="T36" fmla="*/ 6 w 94"/>
                  <a:gd name="T37" fmla="*/ 130 h 1079"/>
                  <a:gd name="T38" fmla="*/ 10 w 94"/>
                  <a:gd name="T39" fmla="*/ 195 h 1079"/>
                  <a:gd name="T40" fmla="*/ 13 w 94"/>
                  <a:gd name="T41" fmla="*/ 261 h 1079"/>
                  <a:gd name="T42" fmla="*/ 16 w 94"/>
                  <a:gd name="T43" fmla="*/ 326 h 1079"/>
                  <a:gd name="T44" fmla="*/ 20 w 94"/>
                  <a:gd name="T45" fmla="*/ 393 h 1079"/>
                  <a:gd name="T46" fmla="*/ 24 w 94"/>
                  <a:gd name="T47" fmla="*/ 460 h 1079"/>
                  <a:gd name="T48" fmla="*/ 29 w 94"/>
                  <a:gd name="T49" fmla="*/ 527 h 1079"/>
                  <a:gd name="T50" fmla="*/ 33 w 94"/>
                  <a:gd name="T51" fmla="*/ 595 h 1079"/>
                  <a:gd name="T52" fmla="*/ 38 w 94"/>
                  <a:gd name="T53" fmla="*/ 662 h 1079"/>
                  <a:gd name="T54" fmla="*/ 42 w 94"/>
                  <a:gd name="T55" fmla="*/ 732 h 1079"/>
                  <a:gd name="T56" fmla="*/ 48 w 94"/>
                  <a:gd name="T57" fmla="*/ 800 h 1079"/>
                  <a:gd name="T58" fmla="*/ 52 w 94"/>
                  <a:gd name="T59" fmla="*/ 870 h 1079"/>
                  <a:gd name="T60" fmla="*/ 59 w 94"/>
                  <a:gd name="T61" fmla="*/ 940 h 1079"/>
                  <a:gd name="T62" fmla="*/ 64 w 94"/>
                  <a:gd name="T63" fmla="*/ 1010 h 1079"/>
                  <a:gd name="T64" fmla="*/ 72 w 94"/>
                  <a:gd name="T6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079">
                    <a:moveTo>
                      <a:pt x="94" y="1077"/>
                    </a:moveTo>
                    <a:lnTo>
                      <a:pt x="91" y="1042"/>
                    </a:lnTo>
                    <a:lnTo>
                      <a:pt x="87" y="1007"/>
                    </a:lnTo>
                    <a:lnTo>
                      <a:pt x="84" y="972"/>
                    </a:lnTo>
                    <a:lnTo>
                      <a:pt x="81" y="937"/>
                    </a:lnTo>
                    <a:lnTo>
                      <a:pt x="78" y="902"/>
                    </a:lnTo>
                    <a:lnTo>
                      <a:pt x="75" y="867"/>
                    </a:lnTo>
                    <a:lnTo>
                      <a:pt x="72" y="834"/>
                    </a:lnTo>
                    <a:lnTo>
                      <a:pt x="69" y="799"/>
                    </a:lnTo>
                    <a:lnTo>
                      <a:pt x="67" y="764"/>
                    </a:lnTo>
                    <a:lnTo>
                      <a:pt x="64" y="730"/>
                    </a:lnTo>
                    <a:lnTo>
                      <a:pt x="62" y="695"/>
                    </a:lnTo>
                    <a:lnTo>
                      <a:pt x="59" y="662"/>
                    </a:lnTo>
                    <a:lnTo>
                      <a:pt x="58" y="627"/>
                    </a:lnTo>
                    <a:lnTo>
                      <a:pt x="55" y="594"/>
                    </a:lnTo>
                    <a:lnTo>
                      <a:pt x="54" y="559"/>
                    </a:lnTo>
                    <a:lnTo>
                      <a:pt x="52" y="525"/>
                    </a:lnTo>
                    <a:lnTo>
                      <a:pt x="49" y="492"/>
                    </a:lnTo>
                    <a:lnTo>
                      <a:pt x="48" y="458"/>
                    </a:lnTo>
                    <a:lnTo>
                      <a:pt x="45" y="425"/>
                    </a:lnTo>
                    <a:lnTo>
                      <a:pt x="43" y="391"/>
                    </a:lnTo>
                    <a:lnTo>
                      <a:pt x="40" y="358"/>
                    </a:lnTo>
                    <a:lnTo>
                      <a:pt x="39" y="326"/>
                    </a:lnTo>
                    <a:lnTo>
                      <a:pt x="38" y="293"/>
                    </a:lnTo>
                    <a:lnTo>
                      <a:pt x="36" y="259"/>
                    </a:lnTo>
                    <a:lnTo>
                      <a:pt x="33" y="226"/>
                    </a:lnTo>
                    <a:lnTo>
                      <a:pt x="33" y="194"/>
                    </a:lnTo>
                    <a:lnTo>
                      <a:pt x="30" y="162"/>
                    </a:lnTo>
                    <a:lnTo>
                      <a:pt x="29" y="128"/>
                    </a:lnTo>
                    <a:lnTo>
                      <a:pt x="27" y="96"/>
                    </a:lnTo>
                    <a:lnTo>
                      <a:pt x="26" y="64"/>
                    </a:lnTo>
                    <a:lnTo>
                      <a:pt x="23" y="3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34"/>
                    </a:lnTo>
                    <a:lnTo>
                      <a:pt x="3" y="64"/>
                    </a:lnTo>
                    <a:lnTo>
                      <a:pt x="4" y="98"/>
                    </a:lnTo>
                    <a:lnTo>
                      <a:pt x="6" y="130"/>
                    </a:lnTo>
                    <a:lnTo>
                      <a:pt x="8" y="162"/>
                    </a:lnTo>
                    <a:lnTo>
                      <a:pt x="10" y="195"/>
                    </a:lnTo>
                    <a:lnTo>
                      <a:pt x="11" y="227"/>
                    </a:lnTo>
                    <a:lnTo>
                      <a:pt x="13" y="261"/>
                    </a:lnTo>
                    <a:lnTo>
                      <a:pt x="14" y="294"/>
                    </a:lnTo>
                    <a:lnTo>
                      <a:pt x="16" y="326"/>
                    </a:lnTo>
                    <a:lnTo>
                      <a:pt x="19" y="359"/>
                    </a:lnTo>
                    <a:lnTo>
                      <a:pt x="20" y="393"/>
                    </a:lnTo>
                    <a:lnTo>
                      <a:pt x="23" y="426"/>
                    </a:lnTo>
                    <a:lnTo>
                      <a:pt x="24" y="460"/>
                    </a:lnTo>
                    <a:lnTo>
                      <a:pt x="26" y="493"/>
                    </a:lnTo>
                    <a:lnTo>
                      <a:pt x="29" y="527"/>
                    </a:lnTo>
                    <a:lnTo>
                      <a:pt x="30" y="560"/>
                    </a:lnTo>
                    <a:lnTo>
                      <a:pt x="33" y="595"/>
                    </a:lnTo>
                    <a:lnTo>
                      <a:pt x="35" y="629"/>
                    </a:lnTo>
                    <a:lnTo>
                      <a:pt x="38" y="662"/>
                    </a:lnTo>
                    <a:lnTo>
                      <a:pt x="39" y="697"/>
                    </a:lnTo>
                    <a:lnTo>
                      <a:pt x="42" y="732"/>
                    </a:lnTo>
                    <a:lnTo>
                      <a:pt x="45" y="767"/>
                    </a:lnTo>
                    <a:lnTo>
                      <a:pt x="48" y="800"/>
                    </a:lnTo>
                    <a:lnTo>
                      <a:pt x="49" y="835"/>
                    </a:lnTo>
                    <a:lnTo>
                      <a:pt x="52" y="870"/>
                    </a:lnTo>
                    <a:lnTo>
                      <a:pt x="55" y="905"/>
                    </a:lnTo>
                    <a:lnTo>
                      <a:pt x="59" y="940"/>
                    </a:lnTo>
                    <a:lnTo>
                      <a:pt x="62" y="975"/>
                    </a:lnTo>
                    <a:lnTo>
                      <a:pt x="64" y="1010"/>
                    </a:lnTo>
                    <a:lnTo>
                      <a:pt x="68" y="1045"/>
                    </a:lnTo>
                    <a:lnTo>
                      <a:pt x="72" y="1079"/>
                    </a:lnTo>
                    <a:lnTo>
                      <a:pt x="94" y="10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9" name="Freeform 66"/>
              <p:cNvSpPr>
                <a:spLocks/>
              </p:cNvSpPr>
              <p:nvPr/>
            </p:nvSpPr>
            <p:spPr bwMode="auto">
              <a:xfrm>
                <a:off x="5161" y="3135"/>
                <a:ext cx="8" cy="4"/>
              </a:xfrm>
              <a:custGeom>
                <a:avLst/>
                <a:gdLst>
                  <a:gd name="T0" fmla="*/ 0 w 22"/>
                  <a:gd name="T1" fmla="*/ 3 h 13"/>
                  <a:gd name="T2" fmla="*/ 0 w 22"/>
                  <a:gd name="T3" fmla="*/ 7 h 13"/>
                  <a:gd name="T4" fmla="*/ 3 w 22"/>
                  <a:gd name="T5" fmla="*/ 10 h 13"/>
                  <a:gd name="T6" fmla="*/ 7 w 22"/>
                  <a:gd name="T7" fmla="*/ 13 h 13"/>
                  <a:gd name="T8" fmla="*/ 11 w 22"/>
                  <a:gd name="T9" fmla="*/ 13 h 13"/>
                  <a:gd name="T10" fmla="*/ 16 w 22"/>
                  <a:gd name="T11" fmla="*/ 11 h 13"/>
                  <a:gd name="T12" fmla="*/ 19 w 22"/>
                  <a:gd name="T13" fmla="*/ 10 h 13"/>
                  <a:gd name="T14" fmla="*/ 22 w 22"/>
                  <a:gd name="T15" fmla="*/ 6 h 13"/>
                  <a:gd name="T16" fmla="*/ 22 w 22"/>
                  <a:gd name="T17" fmla="*/ 0 h 13"/>
                  <a:gd name="T18" fmla="*/ 0 w 22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lnTo>
                      <a:pt x="0" y="7"/>
                    </a:lnTo>
                    <a:lnTo>
                      <a:pt x="3" y="10"/>
                    </a:lnTo>
                    <a:lnTo>
                      <a:pt x="7" y="13"/>
                    </a:lnTo>
                    <a:lnTo>
                      <a:pt x="11" y="13"/>
                    </a:lnTo>
                    <a:lnTo>
                      <a:pt x="16" y="11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0" name="Freeform 67"/>
              <p:cNvSpPr>
                <a:spLocks/>
              </p:cNvSpPr>
              <p:nvPr/>
            </p:nvSpPr>
            <p:spPr bwMode="auto">
              <a:xfrm>
                <a:off x="5040" y="2732"/>
                <a:ext cx="128" cy="392"/>
              </a:xfrm>
              <a:custGeom>
                <a:avLst/>
                <a:gdLst>
                  <a:gd name="T0" fmla="*/ 385 w 385"/>
                  <a:gd name="T1" fmla="*/ 0 h 1177"/>
                  <a:gd name="T2" fmla="*/ 378 w 385"/>
                  <a:gd name="T3" fmla="*/ 138 h 1177"/>
                  <a:gd name="T4" fmla="*/ 372 w 385"/>
                  <a:gd name="T5" fmla="*/ 279 h 1177"/>
                  <a:gd name="T6" fmla="*/ 369 w 385"/>
                  <a:gd name="T7" fmla="*/ 422 h 1177"/>
                  <a:gd name="T8" fmla="*/ 368 w 385"/>
                  <a:gd name="T9" fmla="*/ 564 h 1177"/>
                  <a:gd name="T10" fmla="*/ 369 w 385"/>
                  <a:gd name="T11" fmla="*/ 710 h 1177"/>
                  <a:gd name="T12" fmla="*/ 372 w 385"/>
                  <a:gd name="T13" fmla="*/ 857 h 1177"/>
                  <a:gd name="T14" fmla="*/ 378 w 385"/>
                  <a:gd name="T15" fmla="*/ 1007 h 1177"/>
                  <a:gd name="T16" fmla="*/ 385 w 385"/>
                  <a:gd name="T17" fmla="*/ 1158 h 1177"/>
                  <a:gd name="T18" fmla="*/ 359 w 385"/>
                  <a:gd name="T19" fmla="*/ 1164 h 1177"/>
                  <a:gd name="T20" fmla="*/ 334 w 385"/>
                  <a:gd name="T21" fmla="*/ 1168 h 1177"/>
                  <a:gd name="T22" fmla="*/ 308 w 385"/>
                  <a:gd name="T23" fmla="*/ 1172 h 1177"/>
                  <a:gd name="T24" fmla="*/ 280 w 385"/>
                  <a:gd name="T25" fmla="*/ 1174 h 1177"/>
                  <a:gd name="T26" fmla="*/ 254 w 385"/>
                  <a:gd name="T27" fmla="*/ 1177 h 1177"/>
                  <a:gd name="T28" fmla="*/ 227 w 385"/>
                  <a:gd name="T29" fmla="*/ 1177 h 1177"/>
                  <a:gd name="T30" fmla="*/ 200 w 385"/>
                  <a:gd name="T31" fmla="*/ 1177 h 1177"/>
                  <a:gd name="T32" fmla="*/ 174 w 385"/>
                  <a:gd name="T33" fmla="*/ 1174 h 1177"/>
                  <a:gd name="T34" fmla="*/ 148 w 385"/>
                  <a:gd name="T35" fmla="*/ 1171 h 1177"/>
                  <a:gd name="T36" fmla="*/ 123 w 385"/>
                  <a:gd name="T37" fmla="*/ 1167 h 1177"/>
                  <a:gd name="T38" fmla="*/ 100 w 385"/>
                  <a:gd name="T39" fmla="*/ 1161 h 1177"/>
                  <a:gd name="T40" fmla="*/ 77 w 385"/>
                  <a:gd name="T41" fmla="*/ 1152 h 1177"/>
                  <a:gd name="T42" fmla="*/ 56 w 385"/>
                  <a:gd name="T43" fmla="*/ 1142 h 1177"/>
                  <a:gd name="T44" fmla="*/ 38 w 385"/>
                  <a:gd name="T45" fmla="*/ 1132 h 1177"/>
                  <a:gd name="T46" fmla="*/ 19 w 385"/>
                  <a:gd name="T47" fmla="*/ 1119 h 1177"/>
                  <a:gd name="T48" fmla="*/ 4 w 385"/>
                  <a:gd name="T49" fmla="*/ 1103 h 1177"/>
                  <a:gd name="T50" fmla="*/ 0 w 385"/>
                  <a:gd name="T51" fmla="*/ 976 h 1177"/>
                  <a:gd name="T52" fmla="*/ 0 w 385"/>
                  <a:gd name="T53" fmla="*/ 845 h 1177"/>
                  <a:gd name="T54" fmla="*/ 1 w 385"/>
                  <a:gd name="T55" fmla="*/ 710 h 1177"/>
                  <a:gd name="T56" fmla="*/ 7 w 385"/>
                  <a:gd name="T57" fmla="*/ 577 h 1177"/>
                  <a:gd name="T58" fmla="*/ 14 w 385"/>
                  <a:gd name="T59" fmla="*/ 452 h 1177"/>
                  <a:gd name="T60" fmla="*/ 24 w 385"/>
                  <a:gd name="T61" fmla="*/ 334 h 1177"/>
                  <a:gd name="T62" fmla="*/ 36 w 385"/>
                  <a:gd name="T63" fmla="*/ 230 h 1177"/>
                  <a:gd name="T64" fmla="*/ 51 w 385"/>
                  <a:gd name="T65" fmla="*/ 141 h 1177"/>
                  <a:gd name="T66" fmla="*/ 71 w 385"/>
                  <a:gd name="T67" fmla="*/ 132 h 1177"/>
                  <a:gd name="T68" fmla="*/ 91 w 385"/>
                  <a:gd name="T69" fmla="*/ 124 h 1177"/>
                  <a:gd name="T70" fmla="*/ 113 w 385"/>
                  <a:gd name="T71" fmla="*/ 115 h 1177"/>
                  <a:gd name="T72" fmla="*/ 134 w 385"/>
                  <a:gd name="T73" fmla="*/ 106 h 1177"/>
                  <a:gd name="T74" fmla="*/ 155 w 385"/>
                  <a:gd name="T75" fmla="*/ 97 h 1177"/>
                  <a:gd name="T76" fmla="*/ 176 w 385"/>
                  <a:gd name="T77" fmla="*/ 89 h 1177"/>
                  <a:gd name="T78" fmla="*/ 196 w 385"/>
                  <a:gd name="T79" fmla="*/ 80 h 1177"/>
                  <a:gd name="T80" fmla="*/ 218 w 385"/>
                  <a:gd name="T81" fmla="*/ 70 h 1177"/>
                  <a:gd name="T82" fmla="*/ 238 w 385"/>
                  <a:gd name="T83" fmla="*/ 61 h 1177"/>
                  <a:gd name="T84" fmla="*/ 259 w 385"/>
                  <a:gd name="T85" fmla="*/ 54 h 1177"/>
                  <a:gd name="T86" fmla="*/ 280 w 385"/>
                  <a:gd name="T87" fmla="*/ 44 h 1177"/>
                  <a:gd name="T88" fmla="*/ 301 w 385"/>
                  <a:gd name="T89" fmla="*/ 35 h 1177"/>
                  <a:gd name="T90" fmla="*/ 323 w 385"/>
                  <a:gd name="T91" fmla="*/ 26 h 1177"/>
                  <a:gd name="T92" fmla="*/ 343 w 385"/>
                  <a:gd name="T93" fmla="*/ 17 h 1177"/>
                  <a:gd name="T94" fmla="*/ 365 w 385"/>
                  <a:gd name="T95" fmla="*/ 9 h 1177"/>
                  <a:gd name="T96" fmla="*/ 385 w 385"/>
                  <a:gd name="T97" fmla="*/ 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5" h="1177">
                    <a:moveTo>
                      <a:pt x="385" y="0"/>
                    </a:moveTo>
                    <a:lnTo>
                      <a:pt x="378" y="138"/>
                    </a:lnTo>
                    <a:lnTo>
                      <a:pt x="372" y="279"/>
                    </a:lnTo>
                    <a:lnTo>
                      <a:pt x="369" y="422"/>
                    </a:lnTo>
                    <a:lnTo>
                      <a:pt x="368" y="564"/>
                    </a:lnTo>
                    <a:lnTo>
                      <a:pt x="369" y="710"/>
                    </a:lnTo>
                    <a:lnTo>
                      <a:pt x="372" y="857"/>
                    </a:lnTo>
                    <a:lnTo>
                      <a:pt x="378" y="1007"/>
                    </a:lnTo>
                    <a:lnTo>
                      <a:pt x="385" y="1158"/>
                    </a:lnTo>
                    <a:lnTo>
                      <a:pt x="359" y="1164"/>
                    </a:lnTo>
                    <a:lnTo>
                      <a:pt x="334" y="1168"/>
                    </a:lnTo>
                    <a:lnTo>
                      <a:pt x="308" y="1172"/>
                    </a:lnTo>
                    <a:lnTo>
                      <a:pt x="280" y="1174"/>
                    </a:lnTo>
                    <a:lnTo>
                      <a:pt x="254" y="1177"/>
                    </a:lnTo>
                    <a:lnTo>
                      <a:pt x="227" y="1177"/>
                    </a:lnTo>
                    <a:lnTo>
                      <a:pt x="200" y="1177"/>
                    </a:lnTo>
                    <a:lnTo>
                      <a:pt x="174" y="1174"/>
                    </a:lnTo>
                    <a:lnTo>
                      <a:pt x="148" y="1171"/>
                    </a:lnTo>
                    <a:lnTo>
                      <a:pt x="123" y="1167"/>
                    </a:lnTo>
                    <a:lnTo>
                      <a:pt x="100" y="1161"/>
                    </a:lnTo>
                    <a:lnTo>
                      <a:pt x="77" y="1152"/>
                    </a:lnTo>
                    <a:lnTo>
                      <a:pt x="56" y="1142"/>
                    </a:lnTo>
                    <a:lnTo>
                      <a:pt x="38" y="1132"/>
                    </a:lnTo>
                    <a:lnTo>
                      <a:pt x="19" y="1119"/>
                    </a:lnTo>
                    <a:lnTo>
                      <a:pt x="4" y="1103"/>
                    </a:lnTo>
                    <a:lnTo>
                      <a:pt x="0" y="976"/>
                    </a:lnTo>
                    <a:lnTo>
                      <a:pt x="0" y="845"/>
                    </a:lnTo>
                    <a:lnTo>
                      <a:pt x="1" y="710"/>
                    </a:lnTo>
                    <a:lnTo>
                      <a:pt x="7" y="577"/>
                    </a:lnTo>
                    <a:lnTo>
                      <a:pt x="14" y="452"/>
                    </a:lnTo>
                    <a:lnTo>
                      <a:pt x="24" y="334"/>
                    </a:lnTo>
                    <a:lnTo>
                      <a:pt x="36" y="230"/>
                    </a:lnTo>
                    <a:lnTo>
                      <a:pt x="51" y="141"/>
                    </a:lnTo>
                    <a:lnTo>
                      <a:pt x="71" y="132"/>
                    </a:lnTo>
                    <a:lnTo>
                      <a:pt x="91" y="124"/>
                    </a:lnTo>
                    <a:lnTo>
                      <a:pt x="113" y="115"/>
                    </a:lnTo>
                    <a:lnTo>
                      <a:pt x="134" y="106"/>
                    </a:lnTo>
                    <a:lnTo>
                      <a:pt x="155" y="97"/>
                    </a:lnTo>
                    <a:lnTo>
                      <a:pt x="176" y="89"/>
                    </a:lnTo>
                    <a:lnTo>
                      <a:pt x="196" y="80"/>
                    </a:lnTo>
                    <a:lnTo>
                      <a:pt x="218" y="70"/>
                    </a:lnTo>
                    <a:lnTo>
                      <a:pt x="238" y="61"/>
                    </a:lnTo>
                    <a:lnTo>
                      <a:pt x="259" y="54"/>
                    </a:lnTo>
                    <a:lnTo>
                      <a:pt x="280" y="44"/>
                    </a:lnTo>
                    <a:lnTo>
                      <a:pt x="301" y="35"/>
                    </a:lnTo>
                    <a:lnTo>
                      <a:pt x="323" y="26"/>
                    </a:lnTo>
                    <a:lnTo>
                      <a:pt x="343" y="17"/>
                    </a:lnTo>
                    <a:lnTo>
                      <a:pt x="365" y="9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1" name="Freeform 68"/>
              <p:cNvSpPr>
                <a:spLocks/>
              </p:cNvSpPr>
              <p:nvPr/>
            </p:nvSpPr>
            <p:spPr bwMode="auto">
              <a:xfrm>
                <a:off x="5158" y="2732"/>
                <a:ext cx="14" cy="390"/>
              </a:xfrm>
              <a:custGeom>
                <a:avLst/>
                <a:gdLst>
                  <a:gd name="T0" fmla="*/ 32 w 41"/>
                  <a:gd name="T1" fmla="*/ 1169 h 1169"/>
                  <a:gd name="T2" fmla="*/ 41 w 41"/>
                  <a:gd name="T3" fmla="*/ 1158 h 1169"/>
                  <a:gd name="T4" fmla="*/ 38 w 41"/>
                  <a:gd name="T5" fmla="*/ 1119 h 1169"/>
                  <a:gd name="T6" fmla="*/ 36 w 41"/>
                  <a:gd name="T7" fmla="*/ 1081 h 1169"/>
                  <a:gd name="T8" fmla="*/ 35 w 41"/>
                  <a:gd name="T9" fmla="*/ 1043 h 1169"/>
                  <a:gd name="T10" fmla="*/ 32 w 41"/>
                  <a:gd name="T11" fmla="*/ 1007 h 1169"/>
                  <a:gd name="T12" fmla="*/ 32 w 41"/>
                  <a:gd name="T13" fmla="*/ 969 h 1169"/>
                  <a:gd name="T14" fmla="*/ 29 w 41"/>
                  <a:gd name="T15" fmla="*/ 931 h 1169"/>
                  <a:gd name="T16" fmla="*/ 29 w 41"/>
                  <a:gd name="T17" fmla="*/ 893 h 1169"/>
                  <a:gd name="T18" fmla="*/ 28 w 41"/>
                  <a:gd name="T19" fmla="*/ 857 h 1169"/>
                  <a:gd name="T20" fmla="*/ 26 w 41"/>
                  <a:gd name="T21" fmla="*/ 820 h 1169"/>
                  <a:gd name="T22" fmla="*/ 25 w 41"/>
                  <a:gd name="T23" fmla="*/ 784 h 1169"/>
                  <a:gd name="T24" fmla="*/ 25 w 41"/>
                  <a:gd name="T25" fmla="*/ 746 h 1169"/>
                  <a:gd name="T26" fmla="*/ 25 w 41"/>
                  <a:gd name="T27" fmla="*/ 710 h 1169"/>
                  <a:gd name="T28" fmla="*/ 23 w 41"/>
                  <a:gd name="T29" fmla="*/ 673 h 1169"/>
                  <a:gd name="T30" fmla="*/ 23 w 41"/>
                  <a:gd name="T31" fmla="*/ 637 h 1169"/>
                  <a:gd name="T32" fmla="*/ 23 w 41"/>
                  <a:gd name="T33" fmla="*/ 493 h 1169"/>
                  <a:gd name="T34" fmla="*/ 23 w 41"/>
                  <a:gd name="T35" fmla="*/ 457 h 1169"/>
                  <a:gd name="T36" fmla="*/ 25 w 41"/>
                  <a:gd name="T37" fmla="*/ 422 h 1169"/>
                  <a:gd name="T38" fmla="*/ 25 w 41"/>
                  <a:gd name="T39" fmla="*/ 385 h 1169"/>
                  <a:gd name="T40" fmla="*/ 25 w 41"/>
                  <a:gd name="T41" fmla="*/ 350 h 1169"/>
                  <a:gd name="T42" fmla="*/ 26 w 41"/>
                  <a:gd name="T43" fmla="*/ 314 h 1169"/>
                  <a:gd name="T44" fmla="*/ 28 w 41"/>
                  <a:gd name="T45" fmla="*/ 279 h 1169"/>
                  <a:gd name="T46" fmla="*/ 29 w 41"/>
                  <a:gd name="T47" fmla="*/ 244 h 1169"/>
                  <a:gd name="T48" fmla="*/ 29 w 41"/>
                  <a:gd name="T49" fmla="*/ 209 h 1169"/>
                  <a:gd name="T50" fmla="*/ 32 w 41"/>
                  <a:gd name="T51" fmla="*/ 174 h 1169"/>
                  <a:gd name="T52" fmla="*/ 32 w 41"/>
                  <a:gd name="T53" fmla="*/ 140 h 1169"/>
                  <a:gd name="T54" fmla="*/ 35 w 41"/>
                  <a:gd name="T55" fmla="*/ 105 h 1169"/>
                  <a:gd name="T56" fmla="*/ 36 w 41"/>
                  <a:gd name="T57" fmla="*/ 70 h 1169"/>
                  <a:gd name="T58" fmla="*/ 38 w 41"/>
                  <a:gd name="T59" fmla="*/ 35 h 1169"/>
                  <a:gd name="T60" fmla="*/ 41 w 41"/>
                  <a:gd name="T61" fmla="*/ 0 h 1169"/>
                  <a:gd name="T62" fmla="*/ 17 w 41"/>
                  <a:gd name="T63" fmla="*/ 0 h 1169"/>
                  <a:gd name="T64" fmla="*/ 15 w 41"/>
                  <a:gd name="T65" fmla="*/ 33 h 1169"/>
                  <a:gd name="T66" fmla="*/ 13 w 41"/>
                  <a:gd name="T67" fmla="*/ 68 h 1169"/>
                  <a:gd name="T68" fmla="*/ 12 w 41"/>
                  <a:gd name="T69" fmla="*/ 103 h 1169"/>
                  <a:gd name="T70" fmla="*/ 10 w 41"/>
                  <a:gd name="T71" fmla="*/ 138 h 1169"/>
                  <a:gd name="T72" fmla="*/ 9 w 41"/>
                  <a:gd name="T73" fmla="*/ 173 h 1169"/>
                  <a:gd name="T74" fmla="*/ 7 w 41"/>
                  <a:gd name="T75" fmla="*/ 208 h 1169"/>
                  <a:gd name="T76" fmla="*/ 6 w 41"/>
                  <a:gd name="T77" fmla="*/ 243 h 1169"/>
                  <a:gd name="T78" fmla="*/ 4 w 41"/>
                  <a:gd name="T79" fmla="*/ 278 h 1169"/>
                  <a:gd name="T80" fmla="*/ 3 w 41"/>
                  <a:gd name="T81" fmla="*/ 314 h 1169"/>
                  <a:gd name="T82" fmla="*/ 3 w 41"/>
                  <a:gd name="T83" fmla="*/ 350 h 1169"/>
                  <a:gd name="T84" fmla="*/ 1 w 41"/>
                  <a:gd name="T85" fmla="*/ 385 h 1169"/>
                  <a:gd name="T86" fmla="*/ 1 w 41"/>
                  <a:gd name="T87" fmla="*/ 422 h 1169"/>
                  <a:gd name="T88" fmla="*/ 0 w 41"/>
                  <a:gd name="T89" fmla="*/ 457 h 1169"/>
                  <a:gd name="T90" fmla="*/ 0 w 41"/>
                  <a:gd name="T91" fmla="*/ 493 h 1169"/>
                  <a:gd name="T92" fmla="*/ 0 w 41"/>
                  <a:gd name="T93" fmla="*/ 637 h 1169"/>
                  <a:gd name="T94" fmla="*/ 0 w 41"/>
                  <a:gd name="T95" fmla="*/ 673 h 1169"/>
                  <a:gd name="T96" fmla="*/ 1 w 41"/>
                  <a:gd name="T97" fmla="*/ 710 h 1169"/>
                  <a:gd name="T98" fmla="*/ 1 w 41"/>
                  <a:gd name="T99" fmla="*/ 746 h 1169"/>
                  <a:gd name="T100" fmla="*/ 3 w 41"/>
                  <a:gd name="T101" fmla="*/ 784 h 1169"/>
                  <a:gd name="T102" fmla="*/ 3 w 41"/>
                  <a:gd name="T103" fmla="*/ 820 h 1169"/>
                  <a:gd name="T104" fmla="*/ 4 w 41"/>
                  <a:gd name="T105" fmla="*/ 858 h 1169"/>
                  <a:gd name="T106" fmla="*/ 6 w 41"/>
                  <a:gd name="T107" fmla="*/ 895 h 1169"/>
                  <a:gd name="T108" fmla="*/ 7 w 41"/>
                  <a:gd name="T109" fmla="*/ 932 h 1169"/>
                  <a:gd name="T110" fmla="*/ 9 w 41"/>
                  <a:gd name="T111" fmla="*/ 970 h 1169"/>
                  <a:gd name="T112" fmla="*/ 10 w 41"/>
                  <a:gd name="T113" fmla="*/ 1008 h 1169"/>
                  <a:gd name="T114" fmla="*/ 12 w 41"/>
                  <a:gd name="T115" fmla="*/ 1044 h 1169"/>
                  <a:gd name="T116" fmla="*/ 13 w 41"/>
                  <a:gd name="T117" fmla="*/ 1084 h 1169"/>
                  <a:gd name="T118" fmla="*/ 15 w 41"/>
                  <a:gd name="T119" fmla="*/ 1120 h 1169"/>
                  <a:gd name="T120" fmla="*/ 17 w 41"/>
                  <a:gd name="T121" fmla="*/ 1158 h 1169"/>
                  <a:gd name="T122" fmla="*/ 26 w 41"/>
                  <a:gd name="T123" fmla="*/ 1146 h 1169"/>
                  <a:gd name="T124" fmla="*/ 32 w 41"/>
                  <a:gd name="T125" fmla="*/ 1169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" h="1169">
                    <a:moveTo>
                      <a:pt x="32" y="1169"/>
                    </a:moveTo>
                    <a:lnTo>
                      <a:pt x="41" y="1158"/>
                    </a:lnTo>
                    <a:lnTo>
                      <a:pt x="38" y="1119"/>
                    </a:lnTo>
                    <a:lnTo>
                      <a:pt x="36" y="1081"/>
                    </a:lnTo>
                    <a:lnTo>
                      <a:pt x="35" y="1043"/>
                    </a:lnTo>
                    <a:lnTo>
                      <a:pt x="32" y="1007"/>
                    </a:lnTo>
                    <a:lnTo>
                      <a:pt x="32" y="969"/>
                    </a:lnTo>
                    <a:lnTo>
                      <a:pt x="29" y="931"/>
                    </a:lnTo>
                    <a:lnTo>
                      <a:pt x="29" y="893"/>
                    </a:lnTo>
                    <a:lnTo>
                      <a:pt x="28" y="857"/>
                    </a:lnTo>
                    <a:lnTo>
                      <a:pt x="26" y="820"/>
                    </a:lnTo>
                    <a:lnTo>
                      <a:pt x="25" y="784"/>
                    </a:lnTo>
                    <a:lnTo>
                      <a:pt x="25" y="746"/>
                    </a:lnTo>
                    <a:lnTo>
                      <a:pt x="25" y="710"/>
                    </a:lnTo>
                    <a:lnTo>
                      <a:pt x="23" y="673"/>
                    </a:lnTo>
                    <a:lnTo>
                      <a:pt x="23" y="637"/>
                    </a:lnTo>
                    <a:lnTo>
                      <a:pt x="23" y="493"/>
                    </a:lnTo>
                    <a:lnTo>
                      <a:pt x="23" y="457"/>
                    </a:lnTo>
                    <a:lnTo>
                      <a:pt x="25" y="422"/>
                    </a:lnTo>
                    <a:lnTo>
                      <a:pt x="25" y="385"/>
                    </a:lnTo>
                    <a:lnTo>
                      <a:pt x="25" y="350"/>
                    </a:lnTo>
                    <a:lnTo>
                      <a:pt x="26" y="314"/>
                    </a:lnTo>
                    <a:lnTo>
                      <a:pt x="28" y="279"/>
                    </a:lnTo>
                    <a:lnTo>
                      <a:pt x="29" y="244"/>
                    </a:lnTo>
                    <a:lnTo>
                      <a:pt x="29" y="209"/>
                    </a:lnTo>
                    <a:lnTo>
                      <a:pt x="32" y="174"/>
                    </a:lnTo>
                    <a:lnTo>
                      <a:pt x="32" y="140"/>
                    </a:lnTo>
                    <a:lnTo>
                      <a:pt x="35" y="105"/>
                    </a:lnTo>
                    <a:lnTo>
                      <a:pt x="36" y="70"/>
                    </a:lnTo>
                    <a:lnTo>
                      <a:pt x="38" y="35"/>
                    </a:lnTo>
                    <a:lnTo>
                      <a:pt x="41" y="0"/>
                    </a:lnTo>
                    <a:lnTo>
                      <a:pt x="17" y="0"/>
                    </a:lnTo>
                    <a:lnTo>
                      <a:pt x="15" y="33"/>
                    </a:lnTo>
                    <a:lnTo>
                      <a:pt x="13" y="68"/>
                    </a:lnTo>
                    <a:lnTo>
                      <a:pt x="12" y="103"/>
                    </a:lnTo>
                    <a:lnTo>
                      <a:pt x="10" y="138"/>
                    </a:lnTo>
                    <a:lnTo>
                      <a:pt x="9" y="173"/>
                    </a:lnTo>
                    <a:lnTo>
                      <a:pt x="7" y="208"/>
                    </a:lnTo>
                    <a:lnTo>
                      <a:pt x="6" y="243"/>
                    </a:lnTo>
                    <a:lnTo>
                      <a:pt x="4" y="278"/>
                    </a:lnTo>
                    <a:lnTo>
                      <a:pt x="3" y="314"/>
                    </a:lnTo>
                    <a:lnTo>
                      <a:pt x="3" y="350"/>
                    </a:lnTo>
                    <a:lnTo>
                      <a:pt x="1" y="385"/>
                    </a:lnTo>
                    <a:lnTo>
                      <a:pt x="1" y="422"/>
                    </a:lnTo>
                    <a:lnTo>
                      <a:pt x="0" y="457"/>
                    </a:lnTo>
                    <a:lnTo>
                      <a:pt x="0" y="493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1" y="710"/>
                    </a:lnTo>
                    <a:lnTo>
                      <a:pt x="1" y="746"/>
                    </a:lnTo>
                    <a:lnTo>
                      <a:pt x="3" y="784"/>
                    </a:lnTo>
                    <a:lnTo>
                      <a:pt x="3" y="820"/>
                    </a:lnTo>
                    <a:lnTo>
                      <a:pt x="4" y="858"/>
                    </a:lnTo>
                    <a:lnTo>
                      <a:pt x="6" y="895"/>
                    </a:lnTo>
                    <a:lnTo>
                      <a:pt x="7" y="932"/>
                    </a:lnTo>
                    <a:lnTo>
                      <a:pt x="9" y="970"/>
                    </a:lnTo>
                    <a:lnTo>
                      <a:pt x="10" y="1008"/>
                    </a:lnTo>
                    <a:lnTo>
                      <a:pt x="12" y="1044"/>
                    </a:lnTo>
                    <a:lnTo>
                      <a:pt x="13" y="1084"/>
                    </a:lnTo>
                    <a:lnTo>
                      <a:pt x="15" y="1120"/>
                    </a:lnTo>
                    <a:lnTo>
                      <a:pt x="17" y="1158"/>
                    </a:lnTo>
                    <a:lnTo>
                      <a:pt x="26" y="1146"/>
                    </a:lnTo>
                    <a:lnTo>
                      <a:pt x="32" y="1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2" name="Freeform 69"/>
              <p:cNvSpPr>
                <a:spLocks/>
              </p:cNvSpPr>
              <p:nvPr/>
            </p:nvSpPr>
            <p:spPr bwMode="auto">
              <a:xfrm>
                <a:off x="5037" y="3097"/>
                <a:ext cx="132" cy="31"/>
              </a:xfrm>
              <a:custGeom>
                <a:avLst/>
                <a:gdLst>
                  <a:gd name="T0" fmla="*/ 0 w 396"/>
                  <a:gd name="T1" fmla="*/ 9 h 93"/>
                  <a:gd name="T2" fmla="*/ 3 w 396"/>
                  <a:gd name="T3" fmla="*/ 16 h 93"/>
                  <a:gd name="T4" fmla="*/ 19 w 396"/>
                  <a:gd name="T5" fmla="*/ 32 h 93"/>
                  <a:gd name="T6" fmla="*/ 38 w 396"/>
                  <a:gd name="T7" fmla="*/ 47 h 93"/>
                  <a:gd name="T8" fmla="*/ 59 w 396"/>
                  <a:gd name="T9" fmla="*/ 58 h 93"/>
                  <a:gd name="T10" fmla="*/ 80 w 396"/>
                  <a:gd name="T11" fmla="*/ 69 h 93"/>
                  <a:gd name="T12" fmla="*/ 104 w 396"/>
                  <a:gd name="T13" fmla="*/ 76 h 93"/>
                  <a:gd name="T14" fmla="*/ 130 w 396"/>
                  <a:gd name="T15" fmla="*/ 83 h 93"/>
                  <a:gd name="T16" fmla="*/ 155 w 396"/>
                  <a:gd name="T17" fmla="*/ 88 h 93"/>
                  <a:gd name="T18" fmla="*/ 181 w 396"/>
                  <a:gd name="T19" fmla="*/ 90 h 93"/>
                  <a:gd name="T20" fmla="*/ 207 w 396"/>
                  <a:gd name="T21" fmla="*/ 92 h 93"/>
                  <a:gd name="T22" fmla="*/ 235 w 396"/>
                  <a:gd name="T23" fmla="*/ 93 h 93"/>
                  <a:gd name="T24" fmla="*/ 262 w 396"/>
                  <a:gd name="T25" fmla="*/ 92 h 93"/>
                  <a:gd name="T26" fmla="*/ 290 w 396"/>
                  <a:gd name="T27" fmla="*/ 90 h 93"/>
                  <a:gd name="T28" fmla="*/ 316 w 396"/>
                  <a:gd name="T29" fmla="*/ 89 h 93"/>
                  <a:gd name="T30" fmla="*/ 344 w 396"/>
                  <a:gd name="T31" fmla="*/ 85 h 93"/>
                  <a:gd name="T32" fmla="*/ 370 w 396"/>
                  <a:gd name="T33" fmla="*/ 80 h 93"/>
                  <a:gd name="T34" fmla="*/ 396 w 396"/>
                  <a:gd name="T35" fmla="*/ 74 h 93"/>
                  <a:gd name="T36" fmla="*/ 390 w 396"/>
                  <a:gd name="T37" fmla="*/ 51 h 93"/>
                  <a:gd name="T38" fmla="*/ 365 w 396"/>
                  <a:gd name="T39" fmla="*/ 57 h 93"/>
                  <a:gd name="T40" fmla="*/ 341 w 396"/>
                  <a:gd name="T41" fmla="*/ 61 h 93"/>
                  <a:gd name="T42" fmla="*/ 313 w 396"/>
                  <a:gd name="T43" fmla="*/ 66 h 93"/>
                  <a:gd name="T44" fmla="*/ 287 w 396"/>
                  <a:gd name="T45" fmla="*/ 69 h 93"/>
                  <a:gd name="T46" fmla="*/ 261 w 396"/>
                  <a:gd name="T47" fmla="*/ 70 h 93"/>
                  <a:gd name="T48" fmla="*/ 208 w 396"/>
                  <a:gd name="T49" fmla="*/ 70 h 93"/>
                  <a:gd name="T50" fmla="*/ 182 w 396"/>
                  <a:gd name="T51" fmla="*/ 69 h 93"/>
                  <a:gd name="T52" fmla="*/ 158 w 396"/>
                  <a:gd name="T53" fmla="*/ 64 h 93"/>
                  <a:gd name="T54" fmla="*/ 134 w 396"/>
                  <a:gd name="T55" fmla="*/ 60 h 93"/>
                  <a:gd name="T56" fmla="*/ 111 w 396"/>
                  <a:gd name="T57" fmla="*/ 54 h 93"/>
                  <a:gd name="T58" fmla="*/ 89 w 396"/>
                  <a:gd name="T59" fmla="*/ 47 h 93"/>
                  <a:gd name="T60" fmla="*/ 70 w 396"/>
                  <a:gd name="T61" fmla="*/ 37 h 93"/>
                  <a:gd name="T62" fmla="*/ 51 w 396"/>
                  <a:gd name="T63" fmla="*/ 26 h 93"/>
                  <a:gd name="T64" fmla="*/ 35 w 396"/>
                  <a:gd name="T65" fmla="*/ 15 h 93"/>
                  <a:gd name="T66" fmla="*/ 19 w 396"/>
                  <a:gd name="T67" fmla="*/ 0 h 93"/>
                  <a:gd name="T68" fmla="*/ 24 w 396"/>
                  <a:gd name="T69" fmla="*/ 8 h 93"/>
                  <a:gd name="T70" fmla="*/ 0 w 396"/>
                  <a:gd name="T7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6" h="93">
                    <a:moveTo>
                      <a:pt x="0" y="9"/>
                    </a:moveTo>
                    <a:lnTo>
                      <a:pt x="3" y="16"/>
                    </a:lnTo>
                    <a:lnTo>
                      <a:pt x="19" y="32"/>
                    </a:lnTo>
                    <a:lnTo>
                      <a:pt x="38" y="47"/>
                    </a:lnTo>
                    <a:lnTo>
                      <a:pt x="59" y="58"/>
                    </a:lnTo>
                    <a:lnTo>
                      <a:pt x="80" y="69"/>
                    </a:lnTo>
                    <a:lnTo>
                      <a:pt x="104" y="76"/>
                    </a:lnTo>
                    <a:lnTo>
                      <a:pt x="130" y="83"/>
                    </a:lnTo>
                    <a:lnTo>
                      <a:pt x="155" y="88"/>
                    </a:lnTo>
                    <a:lnTo>
                      <a:pt x="181" y="90"/>
                    </a:lnTo>
                    <a:lnTo>
                      <a:pt x="207" y="92"/>
                    </a:lnTo>
                    <a:lnTo>
                      <a:pt x="235" y="93"/>
                    </a:lnTo>
                    <a:lnTo>
                      <a:pt x="262" y="92"/>
                    </a:lnTo>
                    <a:lnTo>
                      <a:pt x="290" y="90"/>
                    </a:lnTo>
                    <a:lnTo>
                      <a:pt x="316" y="89"/>
                    </a:lnTo>
                    <a:lnTo>
                      <a:pt x="344" y="85"/>
                    </a:lnTo>
                    <a:lnTo>
                      <a:pt x="370" y="80"/>
                    </a:lnTo>
                    <a:lnTo>
                      <a:pt x="396" y="74"/>
                    </a:lnTo>
                    <a:lnTo>
                      <a:pt x="390" y="51"/>
                    </a:lnTo>
                    <a:lnTo>
                      <a:pt x="365" y="57"/>
                    </a:lnTo>
                    <a:lnTo>
                      <a:pt x="341" y="61"/>
                    </a:lnTo>
                    <a:lnTo>
                      <a:pt x="313" y="66"/>
                    </a:lnTo>
                    <a:lnTo>
                      <a:pt x="287" y="69"/>
                    </a:lnTo>
                    <a:lnTo>
                      <a:pt x="261" y="70"/>
                    </a:lnTo>
                    <a:lnTo>
                      <a:pt x="208" y="70"/>
                    </a:lnTo>
                    <a:lnTo>
                      <a:pt x="182" y="69"/>
                    </a:lnTo>
                    <a:lnTo>
                      <a:pt x="158" y="64"/>
                    </a:lnTo>
                    <a:lnTo>
                      <a:pt x="134" y="60"/>
                    </a:lnTo>
                    <a:lnTo>
                      <a:pt x="111" y="54"/>
                    </a:lnTo>
                    <a:lnTo>
                      <a:pt x="89" y="47"/>
                    </a:lnTo>
                    <a:lnTo>
                      <a:pt x="70" y="37"/>
                    </a:lnTo>
                    <a:lnTo>
                      <a:pt x="51" y="26"/>
                    </a:lnTo>
                    <a:lnTo>
                      <a:pt x="35" y="15"/>
                    </a:lnTo>
                    <a:lnTo>
                      <a:pt x="19" y="0"/>
                    </a:lnTo>
                    <a:lnTo>
                      <a:pt x="24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3" name="Freeform 70"/>
              <p:cNvSpPr>
                <a:spLocks/>
              </p:cNvSpPr>
              <p:nvPr/>
            </p:nvSpPr>
            <p:spPr bwMode="auto">
              <a:xfrm>
                <a:off x="5035" y="2776"/>
                <a:ext cx="25" cy="324"/>
              </a:xfrm>
              <a:custGeom>
                <a:avLst/>
                <a:gdLst>
                  <a:gd name="T0" fmla="*/ 52 w 75"/>
                  <a:gd name="T1" fmla="*/ 7 h 973"/>
                  <a:gd name="T2" fmla="*/ 45 w 75"/>
                  <a:gd name="T3" fmla="*/ 51 h 973"/>
                  <a:gd name="T4" fmla="*/ 37 w 75"/>
                  <a:gd name="T5" fmla="*/ 97 h 973"/>
                  <a:gd name="T6" fmla="*/ 32 w 75"/>
                  <a:gd name="T7" fmla="*/ 148 h 973"/>
                  <a:gd name="T8" fmla="*/ 26 w 75"/>
                  <a:gd name="T9" fmla="*/ 202 h 973"/>
                  <a:gd name="T10" fmla="*/ 21 w 75"/>
                  <a:gd name="T11" fmla="*/ 259 h 973"/>
                  <a:gd name="T12" fmla="*/ 16 w 75"/>
                  <a:gd name="T13" fmla="*/ 320 h 973"/>
                  <a:gd name="T14" fmla="*/ 13 w 75"/>
                  <a:gd name="T15" fmla="*/ 382 h 973"/>
                  <a:gd name="T16" fmla="*/ 8 w 75"/>
                  <a:gd name="T17" fmla="*/ 446 h 973"/>
                  <a:gd name="T18" fmla="*/ 5 w 75"/>
                  <a:gd name="T19" fmla="*/ 512 h 973"/>
                  <a:gd name="T20" fmla="*/ 3 w 75"/>
                  <a:gd name="T21" fmla="*/ 579 h 973"/>
                  <a:gd name="T22" fmla="*/ 0 w 75"/>
                  <a:gd name="T23" fmla="*/ 646 h 973"/>
                  <a:gd name="T24" fmla="*/ 0 w 75"/>
                  <a:gd name="T25" fmla="*/ 714 h 973"/>
                  <a:gd name="T26" fmla="*/ 0 w 75"/>
                  <a:gd name="T27" fmla="*/ 845 h 973"/>
                  <a:gd name="T28" fmla="*/ 3 w 75"/>
                  <a:gd name="T29" fmla="*/ 910 h 973"/>
                  <a:gd name="T30" fmla="*/ 5 w 75"/>
                  <a:gd name="T31" fmla="*/ 973 h 973"/>
                  <a:gd name="T32" fmla="*/ 27 w 75"/>
                  <a:gd name="T33" fmla="*/ 941 h 973"/>
                  <a:gd name="T34" fmla="*/ 24 w 75"/>
                  <a:gd name="T35" fmla="*/ 877 h 973"/>
                  <a:gd name="T36" fmla="*/ 24 w 75"/>
                  <a:gd name="T37" fmla="*/ 813 h 973"/>
                  <a:gd name="T38" fmla="*/ 24 w 75"/>
                  <a:gd name="T39" fmla="*/ 679 h 973"/>
                  <a:gd name="T40" fmla="*/ 24 w 75"/>
                  <a:gd name="T41" fmla="*/ 612 h 973"/>
                  <a:gd name="T42" fmla="*/ 27 w 75"/>
                  <a:gd name="T43" fmla="*/ 547 h 973"/>
                  <a:gd name="T44" fmla="*/ 30 w 75"/>
                  <a:gd name="T45" fmla="*/ 480 h 973"/>
                  <a:gd name="T46" fmla="*/ 33 w 75"/>
                  <a:gd name="T47" fmla="*/ 416 h 973"/>
                  <a:gd name="T48" fmla="*/ 36 w 75"/>
                  <a:gd name="T49" fmla="*/ 352 h 973"/>
                  <a:gd name="T50" fmla="*/ 40 w 75"/>
                  <a:gd name="T51" fmla="*/ 291 h 973"/>
                  <a:gd name="T52" fmla="*/ 46 w 75"/>
                  <a:gd name="T53" fmla="*/ 233 h 973"/>
                  <a:gd name="T54" fmla="*/ 52 w 75"/>
                  <a:gd name="T55" fmla="*/ 177 h 973"/>
                  <a:gd name="T56" fmla="*/ 58 w 75"/>
                  <a:gd name="T57" fmla="*/ 125 h 973"/>
                  <a:gd name="T58" fmla="*/ 64 w 75"/>
                  <a:gd name="T59" fmla="*/ 77 h 973"/>
                  <a:gd name="T60" fmla="*/ 71 w 75"/>
                  <a:gd name="T61" fmla="*/ 33 h 973"/>
                  <a:gd name="T62" fmla="*/ 68 w 75"/>
                  <a:gd name="T63" fmla="*/ 2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973">
                    <a:moveTo>
                      <a:pt x="59" y="0"/>
                    </a:moveTo>
                    <a:lnTo>
                      <a:pt x="52" y="7"/>
                    </a:lnTo>
                    <a:lnTo>
                      <a:pt x="48" y="29"/>
                    </a:lnTo>
                    <a:lnTo>
                      <a:pt x="45" y="51"/>
                    </a:lnTo>
                    <a:lnTo>
                      <a:pt x="42" y="73"/>
                    </a:lnTo>
                    <a:lnTo>
                      <a:pt x="37" y="97"/>
                    </a:lnTo>
                    <a:lnTo>
                      <a:pt x="35" y="122"/>
                    </a:lnTo>
                    <a:lnTo>
                      <a:pt x="32" y="148"/>
                    </a:lnTo>
                    <a:lnTo>
                      <a:pt x="29" y="174"/>
                    </a:lnTo>
                    <a:lnTo>
                      <a:pt x="26" y="202"/>
                    </a:lnTo>
                    <a:lnTo>
                      <a:pt x="23" y="230"/>
                    </a:lnTo>
                    <a:lnTo>
                      <a:pt x="21" y="259"/>
                    </a:lnTo>
                    <a:lnTo>
                      <a:pt x="17" y="289"/>
                    </a:lnTo>
                    <a:lnTo>
                      <a:pt x="16" y="320"/>
                    </a:lnTo>
                    <a:lnTo>
                      <a:pt x="14" y="352"/>
                    </a:lnTo>
                    <a:lnTo>
                      <a:pt x="13" y="382"/>
                    </a:lnTo>
                    <a:lnTo>
                      <a:pt x="10" y="414"/>
                    </a:lnTo>
                    <a:lnTo>
                      <a:pt x="8" y="446"/>
                    </a:lnTo>
                    <a:lnTo>
                      <a:pt x="7" y="478"/>
                    </a:lnTo>
                    <a:lnTo>
                      <a:pt x="5" y="512"/>
                    </a:lnTo>
                    <a:lnTo>
                      <a:pt x="4" y="545"/>
                    </a:lnTo>
                    <a:lnTo>
                      <a:pt x="3" y="579"/>
                    </a:lnTo>
                    <a:lnTo>
                      <a:pt x="3" y="612"/>
                    </a:lnTo>
                    <a:lnTo>
                      <a:pt x="0" y="646"/>
                    </a:lnTo>
                    <a:lnTo>
                      <a:pt x="0" y="679"/>
                    </a:lnTo>
                    <a:lnTo>
                      <a:pt x="0" y="714"/>
                    </a:lnTo>
                    <a:lnTo>
                      <a:pt x="0" y="813"/>
                    </a:lnTo>
                    <a:lnTo>
                      <a:pt x="0" y="845"/>
                    </a:lnTo>
                    <a:lnTo>
                      <a:pt x="1" y="878"/>
                    </a:lnTo>
                    <a:lnTo>
                      <a:pt x="3" y="910"/>
                    </a:lnTo>
                    <a:lnTo>
                      <a:pt x="4" y="941"/>
                    </a:lnTo>
                    <a:lnTo>
                      <a:pt x="5" y="973"/>
                    </a:lnTo>
                    <a:lnTo>
                      <a:pt x="29" y="972"/>
                    </a:lnTo>
                    <a:lnTo>
                      <a:pt x="27" y="941"/>
                    </a:lnTo>
                    <a:lnTo>
                      <a:pt x="26" y="909"/>
                    </a:lnTo>
                    <a:lnTo>
                      <a:pt x="24" y="877"/>
                    </a:lnTo>
                    <a:lnTo>
                      <a:pt x="24" y="845"/>
                    </a:lnTo>
                    <a:lnTo>
                      <a:pt x="24" y="813"/>
                    </a:lnTo>
                    <a:lnTo>
                      <a:pt x="24" y="714"/>
                    </a:lnTo>
                    <a:lnTo>
                      <a:pt x="24" y="679"/>
                    </a:lnTo>
                    <a:lnTo>
                      <a:pt x="24" y="646"/>
                    </a:lnTo>
                    <a:lnTo>
                      <a:pt x="24" y="612"/>
                    </a:lnTo>
                    <a:lnTo>
                      <a:pt x="26" y="579"/>
                    </a:lnTo>
                    <a:lnTo>
                      <a:pt x="27" y="547"/>
                    </a:lnTo>
                    <a:lnTo>
                      <a:pt x="29" y="513"/>
                    </a:lnTo>
                    <a:lnTo>
                      <a:pt x="30" y="480"/>
                    </a:lnTo>
                    <a:lnTo>
                      <a:pt x="32" y="448"/>
                    </a:lnTo>
                    <a:lnTo>
                      <a:pt x="33" y="416"/>
                    </a:lnTo>
                    <a:lnTo>
                      <a:pt x="35" y="384"/>
                    </a:lnTo>
                    <a:lnTo>
                      <a:pt x="36" y="352"/>
                    </a:lnTo>
                    <a:lnTo>
                      <a:pt x="39" y="321"/>
                    </a:lnTo>
                    <a:lnTo>
                      <a:pt x="40" y="291"/>
                    </a:lnTo>
                    <a:lnTo>
                      <a:pt x="45" y="262"/>
                    </a:lnTo>
                    <a:lnTo>
                      <a:pt x="46" y="233"/>
                    </a:lnTo>
                    <a:lnTo>
                      <a:pt x="49" y="205"/>
                    </a:lnTo>
                    <a:lnTo>
                      <a:pt x="52" y="177"/>
                    </a:lnTo>
                    <a:lnTo>
                      <a:pt x="55" y="150"/>
                    </a:lnTo>
                    <a:lnTo>
                      <a:pt x="58" y="125"/>
                    </a:lnTo>
                    <a:lnTo>
                      <a:pt x="61" y="100"/>
                    </a:lnTo>
                    <a:lnTo>
                      <a:pt x="64" y="77"/>
                    </a:lnTo>
                    <a:lnTo>
                      <a:pt x="68" y="54"/>
                    </a:lnTo>
                    <a:lnTo>
                      <a:pt x="71" y="33"/>
                    </a:lnTo>
                    <a:lnTo>
                      <a:pt x="75" y="13"/>
                    </a:lnTo>
                    <a:lnTo>
                      <a:pt x="68" y="2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4" name="Freeform 71"/>
              <p:cNvSpPr>
                <a:spLocks/>
              </p:cNvSpPr>
              <p:nvPr/>
            </p:nvSpPr>
            <p:spPr bwMode="auto">
              <a:xfrm>
                <a:off x="5055" y="2729"/>
                <a:ext cx="117" cy="54"/>
              </a:xfrm>
              <a:custGeom>
                <a:avLst/>
                <a:gdLst>
                  <a:gd name="T0" fmla="*/ 351 w 351"/>
                  <a:gd name="T1" fmla="*/ 10 h 163"/>
                  <a:gd name="T2" fmla="*/ 335 w 351"/>
                  <a:gd name="T3" fmla="*/ 0 h 163"/>
                  <a:gd name="T4" fmla="*/ 313 w 351"/>
                  <a:gd name="T5" fmla="*/ 8 h 163"/>
                  <a:gd name="T6" fmla="*/ 293 w 351"/>
                  <a:gd name="T7" fmla="*/ 17 h 163"/>
                  <a:gd name="T8" fmla="*/ 272 w 351"/>
                  <a:gd name="T9" fmla="*/ 26 h 163"/>
                  <a:gd name="T10" fmla="*/ 250 w 351"/>
                  <a:gd name="T11" fmla="*/ 33 h 163"/>
                  <a:gd name="T12" fmla="*/ 230 w 351"/>
                  <a:gd name="T13" fmla="*/ 43 h 163"/>
                  <a:gd name="T14" fmla="*/ 210 w 351"/>
                  <a:gd name="T15" fmla="*/ 52 h 163"/>
                  <a:gd name="T16" fmla="*/ 188 w 351"/>
                  <a:gd name="T17" fmla="*/ 61 h 163"/>
                  <a:gd name="T18" fmla="*/ 166 w 351"/>
                  <a:gd name="T19" fmla="*/ 70 h 163"/>
                  <a:gd name="T20" fmla="*/ 147 w 351"/>
                  <a:gd name="T21" fmla="*/ 78 h 163"/>
                  <a:gd name="T22" fmla="*/ 125 w 351"/>
                  <a:gd name="T23" fmla="*/ 87 h 163"/>
                  <a:gd name="T24" fmla="*/ 104 w 351"/>
                  <a:gd name="T25" fmla="*/ 97 h 163"/>
                  <a:gd name="T26" fmla="*/ 83 w 351"/>
                  <a:gd name="T27" fmla="*/ 104 h 163"/>
                  <a:gd name="T28" fmla="*/ 63 w 351"/>
                  <a:gd name="T29" fmla="*/ 115 h 163"/>
                  <a:gd name="T30" fmla="*/ 41 w 351"/>
                  <a:gd name="T31" fmla="*/ 123 h 163"/>
                  <a:gd name="T32" fmla="*/ 21 w 351"/>
                  <a:gd name="T33" fmla="*/ 131 h 163"/>
                  <a:gd name="T34" fmla="*/ 0 w 351"/>
                  <a:gd name="T35" fmla="*/ 141 h 163"/>
                  <a:gd name="T36" fmla="*/ 9 w 351"/>
                  <a:gd name="T37" fmla="*/ 163 h 163"/>
                  <a:gd name="T38" fmla="*/ 31 w 351"/>
                  <a:gd name="T39" fmla="*/ 152 h 163"/>
                  <a:gd name="T40" fmla="*/ 51 w 351"/>
                  <a:gd name="T41" fmla="*/ 145 h 163"/>
                  <a:gd name="T42" fmla="*/ 72 w 351"/>
                  <a:gd name="T43" fmla="*/ 135 h 163"/>
                  <a:gd name="T44" fmla="*/ 93 w 351"/>
                  <a:gd name="T45" fmla="*/ 126 h 163"/>
                  <a:gd name="T46" fmla="*/ 114 w 351"/>
                  <a:gd name="T47" fmla="*/ 118 h 163"/>
                  <a:gd name="T48" fmla="*/ 134 w 351"/>
                  <a:gd name="T49" fmla="*/ 109 h 163"/>
                  <a:gd name="T50" fmla="*/ 154 w 351"/>
                  <a:gd name="T51" fmla="*/ 100 h 163"/>
                  <a:gd name="T52" fmla="*/ 178 w 351"/>
                  <a:gd name="T53" fmla="*/ 91 h 163"/>
                  <a:gd name="T54" fmla="*/ 197 w 351"/>
                  <a:gd name="T55" fmla="*/ 83 h 163"/>
                  <a:gd name="T56" fmla="*/ 218 w 351"/>
                  <a:gd name="T57" fmla="*/ 74 h 163"/>
                  <a:gd name="T58" fmla="*/ 240 w 351"/>
                  <a:gd name="T59" fmla="*/ 65 h 163"/>
                  <a:gd name="T60" fmla="*/ 259 w 351"/>
                  <a:gd name="T61" fmla="*/ 55 h 163"/>
                  <a:gd name="T62" fmla="*/ 281 w 351"/>
                  <a:gd name="T63" fmla="*/ 48 h 163"/>
                  <a:gd name="T64" fmla="*/ 303 w 351"/>
                  <a:gd name="T65" fmla="*/ 38 h 163"/>
                  <a:gd name="T66" fmla="*/ 323 w 351"/>
                  <a:gd name="T67" fmla="*/ 30 h 163"/>
                  <a:gd name="T68" fmla="*/ 343 w 351"/>
                  <a:gd name="T69" fmla="*/ 22 h 163"/>
                  <a:gd name="T70" fmla="*/ 327 w 351"/>
                  <a:gd name="T71" fmla="*/ 10 h 163"/>
                  <a:gd name="T72" fmla="*/ 351 w 351"/>
                  <a:gd name="T73" fmla="*/ 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63">
                    <a:moveTo>
                      <a:pt x="351" y="10"/>
                    </a:moveTo>
                    <a:lnTo>
                      <a:pt x="335" y="0"/>
                    </a:lnTo>
                    <a:lnTo>
                      <a:pt x="313" y="8"/>
                    </a:lnTo>
                    <a:lnTo>
                      <a:pt x="293" y="17"/>
                    </a:lnTo>
                    <a:lnTo>
                      <a:pt x="272" y="26"/>
                    </a:lnTo>
                    <a:lnTo>
                      <a:pt x="250" y="33"/>
                    </a:lnTo>
                    <a:lnTo>
                      <a:pt x="230" y="43"/>
                    </a:lnTo>
                    <a:lnTo>
                      <a:pt x="210" y="52"/>
                    </a:lnTo>
                    <a:lnTo>
                      <a:pt x="188" y="61"/>
                    </a:lnTo>
                    <a:lnTo>
                      <a:pt x="166" y="70"/>
                    </a:lnTo>
                    <a:lnTo>
                      <a:pt x="147" y="78"/>
                    </a:lnTo>
                    <a:lnTo>
                      <a:pt x="125" y="87"/>
                    </a:lnTo>
                    <a:lnTo>
                      <a:pt x="104" y="97"/>
                    </a:lnTo>
                    <a:lnTo>
                      <a:pt x="83" y="104"/>
                    </a:lnTo>
                    <a:lnTo>
                      <a:pt x="63" y="115"/>
                    </a:lnTo>
                    <a:lnTo>
                      <a:pt x="41" y="123"/>
                    </a:lnTo>
                    <a:lnTo>
                      <a:pt x="21" y="131"/>
                    </a:lnTo>
                    <a:lnTo>
                      <a:pt x="0" y="141"/>
                    </a:lnTo>
                    <a:lnTo>
                      <a:pt x="9" y="163"/>
                    </a:lnTo>
                    <a:lnTo>
                      <a:pt x="31" y="152"/>
                    </a:lnTo>
                    <a:lnTo>
                      <a:pt x="51" y="145"/>
                    </a:lnTo>
                    <a:lnTo>
                      <a:pt x="72" y="135"/>
                    </a:lnTo>
                    <a:lnTo>
                      <a:pt x="93" y="126"/>
                    </a:lnTo>
                    <a:lnTo>
                      <a:pt x="114" y="118"/>
                    </a:lnTo>
                    <a:lnTo>
                      <a:pt x="134" y="109"/>
                    </a:lnTo>
                    <a:lnTo>
                      <a:pt x="154" y="100"/>
                    </a:lnTo>
                    <a:lnTo>
                      <a:pt x="178" y="91"/>
                    </a:lnTo>
                    <a:lnTo>
                      <a:pt x="197" y="83"/>
                    </a:lnTo>
                    <a:lnTo>
                      <a:pt x="218" y="74"/>
                    </a:lnTo>
                    <a:lnTo>
                      <a:pt x="240" y="65"/>
                    </a:lnTo>
                    <a:lnTo>
                      <a:pt x="259" y="55"/>
                    </a:lnTo>
                    <a:lnTo>
                      <a:pt x="281" y="48"/>
                    </a:lnTo>
                    <a:lnTo>
                      <a:pt x="303" y="38"/>
                    </a:lnTo>
                    <a:lnTo>
                      <a:pt x="323" y="30"/>
                    </a:lnTo>
                    <a:lnTo>
                      <a:pt x="343" y="22"/>
                    </a:lnTo>
                    <a:lnTo>
                      <a:pt x="327" y="10"/>
                    </a:lnTo>
                    <a:lnTo>
                      <a:pt x="3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5" name="Freeform 72"/>
              <p:cNvSpPr>
                <a:spLocks/>
              </p:cNvSpPr>
              <p:nvPr/>
            </p:nvSpPr>
            <p:spPr bwMode="auto">
              <a:xfrm>
                <a:off x="5054" y="2753"/>
                <a:ext cx="78" cy="284"/>
              </a:xfrm>
              <a:custGeom>
                <a:avLst/>
                <a:gdLst>
                  <a:gd name="T0" fmla="*/ 179 w 234"/>
                  <a:gd name="T1" fmla="*/ 126 h 853"/>
                  <a:gd name="T2" fmla="*/ 157 w 234"/>
                  <a:gd name="T3" fmla="*/ 158 h 853"/>
                  <a:gd name="T4" fmla="*/ 135 w 234"/>
                  <a:gd name="T5" fmla="*/ 192 h 853"/>
                  <a:gd name="T6" fmla="*/ 116 w 234"/>
                  <a:gd name="T7" fmla="*/ 224 h 853"/>
                  <a:gd name="T8" fmla="*/ 115 w 234"/>
                  <a:gd name="T9" fmla="*/ 264 h 853"/>
                  <a:gd name="T10" fmla="*/ 128 w 234"/>
                  <a:gd name="T11" fmla="*/ 312 h 853"/>
                  <a:gd name="T12" fmla="*/ 139 w 234"/>
                  <a:gd name="T13" fmla="*/ 358 h 853"/>
                  <a:gd name="T14" fmla="*/ 155 w 234"/>
                  <a:gd name="T15" fmla="*/ 405 h 853"/>
                  <a:gd name="T16" fmla="*/ 171 w 234"/>
                  <a:gd name="T17" fmla="*/ 450 h 853"/>
                  <a:gd name="T18" fmla="*/ 189 w 234"/>
                  <a:gd name="T19" fmla="*/ 494 h 853"/>
                  <a:gd name="T20" fmla="*/ 206 w 234"/>
                  <a:gd name="T21" fmla="*/ 540 h 853"/>
                  <a:gd name="T22" fmla="*/ 224 w 234"/>
                  <a:gd name="T23" fmla="*/ 587 h 853"/>
                  <a:gd name="T24" fmla="*/ 225 w 234"/>
                  <a:gd name="T25" fmla="*/ 625 h 853"/>
                  <a:gd name="T26" fmla="*/ 208 w 234"/>
                  <a:gd name="T27" fmla="*/ 652 h 853"/>
                  <a:gd name="T28" fmla="*/ 190 w 234"/>
                  <a:gd name="T29" fmla="*/ 678 h 853"/>
                  <a:gd name="T30" fmla="*/ 176 w 234"/>
                  <a:gd name="T31" fmla="*/ 706 h 853"/>
                  <a:gd name="T32" fmla="*/ 161 w 234"/>
                  <a:gd name="T33" fmla="*/ 734 h 853"/>
                  <a:gd name="T34" fmla="*/ 147 w 234"/>
                  <a:gd name="T35" fmla="*/ 764 h 853"/>
                  <a:gd name="T36" fmla="*/ 132 w 234"/>
                  <a:gd name="T37" fmla="*/ 798 h 853"/>
                  <a:gd name="T38" fmla="*/ 118 w 234"/>
                  <a:gd name="T39" fmla="*/ 834 h 853"/>
                  <a:gd name="T40" fmla="*/ 103 w 234"/>
                  <a:gd name="T41" fmla="*/ 844 h 853"/>
                  <a:gd name="T42" fmla="*/ 90 w 234"/>
                  <a:gd name="T43" fmla="*/ 825 h 853"/>
                  <a:gd name="T44" fmla="*/ 76 w 234"/>
                  <a:gd name="T45" fmla="*/ 808 h 853"/>
                  <a:gd name="T46" fmla="*/ 62 w 234"/>
                  <a:gd name="T47" fmla="*/ 792 h 853"/>
                  <a:gd name="T48" fmla="*/ 48 w 234"/>
                  <a:gd name="T49" fmla="*/ 774 h 853"/>
                  <a:gd name="T50" fmla="*/ 35 w 234"/>
                  <a:gd name="T51" fmla="*/ 758 h 853"/>
                  <a:gd name="T52" fmla="*/ 20 w 234"/>
                  <a:gd name="T53" fmla="*/ 744 h 853"/>
                  <a:gd name="T54" fmla="*/ 7 w 234"/>
                  <a:gd name="T55" fmla="*/ 728 h 853"/>
                  <a:gd name="T56" fmla="*/ 9 w 234"/>
                  <a:gd name="T57" fmla="*/ 658 h 853"/>
                  <a:gd name="T58" fmla="*/ 29 w 234"/>
                  <a:gd name="T59" fmla="*/ 536 h 853"/>
                  <a:gd name="T60" fmla="*/ 54 w 234"/>
                  <a:gd name="T61" fmla="*/ 415 h 853"/>
                  <a:gd name="T62" fmla="*/ 80 w 234"/>
                  <a:gd name="T63" fmla="*/ 296 h 853"/>
                  <a:gd name="T64" fmla="*/ 84 w 234"/>
                  <a:gd name="T65" fmla="*/ 223 h 853"/>
                  <a:gd name="T66" fmla="*/ 67 w 234"/>
                  <a:gd name="T67" fmla="*/ 195 h 853"/>
                  <a:gd name="T68" fmla="*/ 48 w 234"/>
                  <a:gd name="T69" fmla="*/ 162 h 853"/>
                  <a:gd name="T70" fmla="*/ 30 w 234"/>
                  <a:gd name="T71" fmla="*/ 128 h 853"/>
                  <a:gd name="T72" fmla="*/ 33 w 234"/>
                  <a:gd name="T73" fmla="*/ 96 h 853"/>
                  <a:gd name="T74" fmla="*/ 51 w 234"/>
                  <a:gd name="T75" fmla="*/ 69 h 853"/>
                  <a:gd name="T76" fmla="*/ 68 w 234"/>
                  <a:gd name="T77" fmla="*/ 43 h 853"/>
                  <a:gd name="T78" fmla="*/ 86 w 234"/>
                  <a:gd name="T79" fmla="*/ 14 h 853"/>
                  <a:gd name="T80" fmla="*/ 105 w 234"/>
                  <a:gd name="T81" fmla="*/ 14 h 853"/>
                  <a:gd name="T82" fmla="*/ 129 w 234"/>
                  <a:gd name="T83" fmla="*/ 43 h 853"/>
                  <a:gd name="T84" fmla="*/ 153 w 234"/>
                  <a:gd name="T85" fmla="*/ 69 h 853"/>
                  <a:gd name="T86" fmla="*/ 176 w 234"/>
                  <a:gd name="T87" fmla="*/ 96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853">
                    <a:moveTo>
                      <a:pt x="187" y="111"/>
                    </a:moveTo>
                    <a:lnTo>
                      <a:pt x="179" y="126"/>
                    </a:lnTo>
                    <a:lnTo>
                      <a:pt x="167" y="142"/>
                    </a:lnTo>
                    <a:lnTo>
                      <a:pt x="157" y="158"/>
                    </a:lnTo>
                    <a:lnTo>
                      <a:pt x="145" y="175"/>
                    </a:lnTo>
                    <a:lnTo>
                      <a:pt x="135" y="192"/>
                    </a:lnTo>
                    <a:lnTo>
                      <a:pt x="125" y="208"/>
                    </a:lnTo>
                    <a:lnTo>
                      <a:pt x="116" y="224"/>
                    </a:lnTo>
                    <a:lnTo>
                      <a:pt x="108" y="239"/>
                    </a:lnTo>
                    <a:lnTo>
                      <a:pt x="115" y="264"/>
                    </a:lnTo>
                    <a:lnTo>
                      <a:pt x="121" y="288"/>
                    </a:lnTo>
                    <a:lnTo>
                      <a:pt x="128" y="312"/>
                    </a:lnTo>
                    <a:lnTo>
                      <a:pt x="134" y="336"/>
                    </a:lnTo>
                    <a:lnTo>
                      <a:pt x="139" y="358"/>
                    </a:lnTo>
                    <a:lnTo>
                      <a:pt x="148" y="382"/>
                    </a:lnTo>
                    <a:lnTo>
                      <a:pt x="155" y="405"/>
                    </a:lnTo>
                    <a:lnTo>
                      <a:pt x="163" y="427"/>
                    </a:lnTo>
                    <a:lnTo>
                      <a:pt x="171" y="450"/>
                    </a:lnTo>
                    <a:lnTo>
                      <a:pt x="180" y="472"/>
                    </a:lnTo>
                    <a:lnTo>
                      <a:pt x="189" y="494"/>
                    </a:lnTo>
                    <a:lnTo>
                      <a:pt x="198" y="517"/>
                    </a:lnTo>
                    <a:lnTo>
                      <a:pt x="206" y="540"/>
                    </a:lnTo>
                    <a:lnTo>
                      <a:pt x="215" y="563"/>
                    </a:lnTo>
                    <a:lnTo>
                      <a:pt x="224" y="587"/>
                    </a:lnTo>
                    <a:lnTo>
                      <a:pt x="234" y="610"/>
                    </a:lnTo>
                    <a:lnTo>
                      <a:pt x="225" y="625"/>
                    </a:lnTo>
                    <a:lnTo>
                      <a:pt x="215" y="638"/>
                    </a:lnTo>
                    <a:lnTo>
                      <a:pt x="208" y="652"/>
                    </a:lnTo>
                    <a:lnTo>
                      <a:pt x="199" y="665"/>
                    </a:lnTo>
                    <a:lnTo>
                      <a:pt x="190" y="678"/>
                    </a:lnTo>
                    <a:lnTo>
                      <a:pt x="183" y="693"/>
                    </a:lnTo>
                    <a:lnTo>
                      <a:pt x="176" y="706"/>
                    </a:lnTo>
                    <a:lnTo>
                      <a:pt x="169" y="721"/>
                    </a:lnTo>
                    <a:lnTo>
                      <a:pt x="161" y="734"/>
                    </a:lnTo>
                    <a:lnTo>
                      <a:pt x="154" y="748"/>
                    </a:lnTo>
                    <a:lnTo>
                      <a:pt x="147" y="764"/>
                    </a:lnTo>
                    <a:lnTo>
                      <a:pt x="139" y="780"/>
                    </a:lnTo>
                    <a:lnTo>
                      <a:pt x="132" y="798"/>
                    </a:lnTo>
                    <a:lnTo>
                      <a:pt x="125" y="815"/>
                    </a:lnTo>
                    <a:lnTo>
                      <a:pt x="118" y="834"/>
                    </a:lnTo>
                    <a:lnTo>
                      <a:pt x="109" y="853"/>
                    </a:lnTo>
                    <a:lnTo>
                      <a:pt x="103" y="844"/>
                    </a:lnTo>
                    <a:lnTo>
                      <a:pt x="96" y="834"/>
                    </a:lnTo>
                    <a:lnTo>
                      <a:pt x="90" y="825"/>
                    </a:lnTo>
                    <a:lnTo>
                      <a:pt x="83" y="817"/>
                    </a:lnTo>
                    <a:lnTo>
                      <a:pt x="76" y="808"/>
                    </a:lnTo>
                    <a:lnTo>
                      <a:pt x="70" y="799"/>
                    </a:lnTo>
                    <a:lnTo>
                      <a:pt x="62" y="792"/>
                    </a:lnTo>
                    <a:lnTo>
                      <a:pt x="55" y="783"/>
                    </a:lnTo>
                    <a:lnTo>
                      <a:pt x="48" y="774"/>
                    </a:lnTo>
                    <a:lnTo>
                      <a:pt x="42" y="767"/>
                    </a:lnTo>
                    <a:lnTo>
                      <a:pt x="35" y="758"/>
                    </a:lnTo>
                    <a:lnTo>
                      <a:pt x="28" y="751"/>
                    </a:lnTo>
                    <a:lnTo>
                      <a:pt x="20" y="744"/>
                    </a:lnTo>
                    <a:lnTo>
                      <a:pt x="13" y="737"/>
                    </a:lnTo>
                    <a:lnTo>
                      <a:pt x="7" y="728"/>
                    </a:lnTo>
                    <a:lnTo>
                      <a:pt x="0" y="721"/>
                    </a:lnTo>
                    <a:lnTo>
                      <a:pt x="9" y="658"/>
                    </a:lnTo>
                    <a:lnTo>
                      <a:pt x="19" y="595"/>
                    </a:lnTo>
                    <a:lnTo>
                      <a:pt x="29" y="536"/>
                    </a:lnTo>
                    <a:lnTo>
                      <a:pt x="42" y="475"/>
                    </a:lnTo>
                    <a:lnTo>
                      <a:pt x="54" y="415"/>
                    </a:lnTo>
                    <a:lnTo>
                      <a:pt x="67" y="355"/>
                    </a:lnTo>
                    <a:lnTo>
                      <a:pt x="80" y="296"/>
                    </a:lnTo>
                    <a:lnTo>
                      <a:pt x="92" y="236"/>
                    </a:lnTo>
                    <a:lnTo>
                      <a:pt x="84" y="223"/>
                    </a:lnTo>
                    <a:lnTo>
                      <a:pt x="76" y="208"/>
                    </a:lnTo>
                    <a:lnTo>
                      <a:pt x="67" y="195"/>
                    </a:lnTo>
                    <a:lnTo>
                      <a:pt x="57" y="179"/>
                    </a:lnTo>
                    <a:lnTo>
                      <a:pt x="48" y="162"/>
                    </a:lnTo>
                    <a:lnTo>
                      <a:pt x="39" y="146"/>
                    </a:lnTo>
                    <a:lnTo>
                      <a:pt x="30" y="128"/>
                    </a:lnTo>
                    <a:lnTo>
                      <a:pt x="23" y="111"/>
                    </a:lnTo>
                    <a:lnTo>
                      <a:pt x="33" y="96"/>
                    </a:lnTo>
                    <a:lnTo>
                      <a:pt x="42" y="83"/>
                    </a:lnTo>
                    <a:lnTo>
                      <a:pt x="51" y="69"/>
                    </a:lnTo>
                    <a:lnTo>
                      <a:pt x="60" y="56"/>
                    </a:lnTo>
                    <a:lnTo>
                      <a:pt x="68" y="43"/>
                    </a:lnTo>
                    <a:lnTo>
                      <a:pt x="77" y="28"/>
                    </a:lnTo>
                    <a:lnTo>
                      <a:pt x="86" y="14"/>
                    </a:lnTo>
                    <a:lnTo>
                      <a:pt x="93" y="0"/>
                    </a:lnTo>
                    <a:lnTo>
                      <a:pt x="105" y="14"/>
                    </a:lnTo>
                    <a:lnTo>
                      <a:pt x="118" y="28"/>
                    </a:lnTo>
                    <a:lnTo>
                      <a:pt x="129" y="43"/>
                    </a:lnTo>
                    <a:lnTo>
                      <a:pt x="141" y="56"/>
                    </a:lnTo>
                    <a:lnTo>
                      <a:pt x="153" y="69"/>
                    </a:lnTo>
                    <a:lnTo>
                      <a:pt x="164" y="83"/>
                    </a:lnTo>
                    <a:lnTo>
                      <a:pt x="176" y="96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6" name="Freeform 73"/>
              <p:cNvSpPr>
                <a:spLocks/>
              </p:cNvSpPr>
              <p:nvPr/>
            </p:nvSpPr>
            <p:spPr bwMode="auto">
              <a:xfrm>
                <a:off x="5086" y="2788"/>
                <a:ext cx="34" cy="46"/>
              </a:xfrm>
              <a:custGeom>
                <a:avLst/>
                <a:gdLst>
                  <a:gd name="T0" fmla="*/ 22 w 101"/>
                  <a:gd name="T1" fmla="*/ 131 h 138"/>
                  <a:gd name="T2" fmla="*/ 22 w 101"/>
                  <a:gd name="T3" fmla="*/ 138 h 138"/>
                  <a:gd name="T4" fmla="*/ 25 w 101"/>
                  <a:gd name="T5" fmla="*/ 133 h 138"/>
                  <a:gd name="T6" fmla="*/ 29 w 101"/>
                  <a:gd name="T7" fmla="*/ 125 h 138"/>
                  <a:gd name="T8" fmla="*/ 34 w 101"/>
                  <a:gd name="T9" fmla="*/ 118 h 138"/>
                  <a:gd name="T10" fmla="*/ 38 w 101"/>
                  <a:gd name="T11" fmla="*/ 109 h 138"/>
                  <a:gd name="T12" fmla="*/ 42 w 101"/>
                  <a:gd name="T13" fmla="*/ 102 h 138"/>
                  <a:gd name="T14" fmla="*/ 48 w 101"/>
                  <a:gd name="T15" fmla="*/ 93 h 138"/>
                  <a:gd name="T16" fmla="*/ 53 w 101"/>
                  <a:gd name="T17" fmla="*/ 85 h 138"/>
                  <a:gd name="T18" fmla="*/ 57 w 101"/>
                  <a:gd name="T19" fmla="*/ 76 h 138"/>
                  <a:gd name="T20" fmla="*/ 64 w 101"/>
                  <a:gd name="T21" fmla="*/ 67 h 138"/>
                  <a:gd name="T22" fmla="*/ 70 w 101"/>
                  <a:gd name="T23" fmla="*/ 60 h 138"/>
                  <a:gd name="T24" fmla="*/ 74 w 101"/>
                  <a:gd name="T25" fmla="*/ 51 h 138"/>
                  <a:gd name="T26" fmla="*/ 80 w 101"/>
                  <a:gd name="T27" fmla="*/ 42 h 138"/>
                  <a:gd name="T28" fmla="*/ 86 w 101"/>
                  <a:gd name="T29" fmla="*/ 34 h 138"/>
                  <a:gd name="T30" fmla="*/ 90 w 101"/>
                  <a:gd name="T31" fmla="*/ 26 h 138"/>
                  <a:gd name="T32" fmla="*/ 96 w 101"/>
                  <a:gd name="T33" fmla="*/ 19 h 138"/>
                  <a:gd name="T34" fmla="*/ 101 w 101"/>
                  <a:gd name="T35" fmla="*/ 12 h 138"/>
                  <a:gd name="T36" fmla="*/ 80 w 101"/>
                  <a:gd name="T37" fmla="*/ 0 h 138"/>
                  <a:gd name="T38" fmla="*/ 76 w 101"/>
                  <a:gd name="T39" fmla="*/ 7 h 138"/>
                  <a:gd name="T40" fmla="*/ 72 w 101"/>
                  <a:gd name="T41" fmla="*/ 13 h 138"/>
                  <a:gd name="T42" fmla="*/ 66 w 101"/>
                  <a:gd name="T43" fmla="*/ 22 h 138"/>
                  <a:gd name="T44" fmla="*/ 61 w 101"/>
                  <a:gd name="T45" fmla="*/ 29 h 138"/>
                  <a:gd name="T46" fmla="*/ 56 w 101"/>
                  <a:gd name="T47" fmla="*/ 38 h 138"/>
                  <a:gd name="T48" fmla="*/ 50 w 101"/>
                  <a:gd name="T49" fmla="*/ 45 h 138"/>
                  <a:gd name="T50" fmla="*/ 45 w 101"/>
                  <a:gd name="T51" fmla="*/ 54 h 138"/>
                  <a:gd name="T52" fmla="*/ 38 w 101"/>
                  <a:gd name="T53" fmla="*/ 63 h 138"/>
                  <a:gd name="T54" fmla="*/ 32 w 101"/>
                  <a:gd name="T55" fmla="*/ 73 h 138"/>
                  <a:gd name="T56" fmla="*/ 27 w 101"/>
                  <a:gd name="T57" fmla="*/ 80 h 138"/>
                  <a:gd name="T58" fmla="*/ 22 w 101"/>
                  <a:gd name="T59" fmla="*/ 90 h 138"/>
                  <a:gd name="T60" fmla="*/ 18 w 101"/>
                  <a:gd name="T61" fmla="*/ 98 h 138"/>
                  <a:gd name="T62" fmla="*/ 12 w 101"/>
                  <a:gd name="T63" fmla="*/ 106 h 138"/>
                  <a:gd name="T64" fmla="*/ 8 w 101"/>
                  <a:gd name="T65" fmla="*/ 114 h 138"/>
                  <a:gd name="T66" fmla="*/ 5 w 101"/>
                  <a:gd name="T67" fmla="*/ 121 h 138"/>
                  <a:gd name="T68" fmla="*/ 0 w 101"/>
                  <a:gd name="T69" fmla="*/ 130 h 138"/>
                  <a:gd name="T70" fmla="*/ 0 w 101"/>
                  <a:gd name="T71" fmla="*/ 137 h 138"/>
                  <a:gd name="T72" fmla="*/ 22 w 101"/>
                  <a:gd name="T73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138">
                    <a:moveTo>
                      <a:pt x="22" y="131"/>
                    </a:moveTo>
                    <a:lnTo>
                      <a:pt x="22" y="138"/>
                    </a:lnTo>
                    <a:lnTo>
                      <a:pt x="25" y="133"/>
                    </a:lnTo>
                    <a:lnTo>
                      <a:pt x="29" y="125"/>
                    </a:lnTo>
                    <a:lnTo>
                      <a:pt x="34" y="118"/>
                    </a:lnTo>
                    <a:lnTo>
                      <a:pt x="38" y="109"/>
                    </a:lnTo>
                    <a:lnTo>
                      <a:pt x="42" y="102"/>
                    </a:lnTo>
                    <a:lnTo>
                      <a:pt x="48" y="93"/>
                    </a:lnTo>
                    <a:lnTo>
                      <a:pt x="53" y="85"/>
                    </a:lnTo>
                    <a:lnTo>
                      <a:pt x="57" y="76"/>
                    </a:lnTo>
                    <a:lnTo>
                      <a:pt x="64" y="67"/>
                    </a:lnTo>
                    <a:lnTo>
                      <a:pt x="70" y="60"/>
                    </a:lnTo>
                    <a:lnTo>
                      <a:pt x="74" y="51"/>
                    </a:lnTo>
                    <a:lnTo>
                      <a:pt x="80" y="42"/>
                    </a:lnTo>
                    <a:lnTo>
                      <a:pt x="86" y="34"/>
                    </a:lnTo>
                    <a:lnTo>
                      <a:pt x="90" y="26"/>
                    </a:lnTo>
                    <a:lnTo>
                      <a:pt x="96" y="19"/>
                    </a:lnTo>
                    <a:lnTo>
                      <a:pt x="101" y="12"/>
                    </a:lnTo>
                    <a:lnTo>
                      <a:pt x="80" y="0"/>
                    </a:lnTo>
                    <a:lnTo>
                      <a:pt x="76" y="7"/>
                    </a:lnTo>
                    <a:lnTo>
                      <a:pt x="72" y="13"/>
                    </a:lnTo>
                    <a:lnTo>
                      <a:pt x="66" y="22"/>
                    </a:lnTo>
                    <a:lnTo>
                      <a:pt x="61" y="29"/>
                    </a:lnTo>
                    <a:lnTo>
                      <a:pt x="56" y="38"/>
                    </a:lnTo>
                    <a:lnTo>
                      <a:pt x="50" y="45"/>
                    </a:lnTo>
                    <a:lnTo>
                      <a:pt x="45" y="54"/>
                    </a:lnTo>
                    <a:lnTo>
                      <a:pt x="38" y="63"/>
                    </a:lnTo>
                    <a:lnTo>
                      <a:pt x="32" y="73"/>
                    </a:lnTo>
                    <a:lnTo>
                      <a:pt x="27" y="80"/>
                    </a:lnTo>
                    <a:lnTo>
                      <a:pt x="22" y="90"/>
                    </a:lnTo>
                    <a:lnTo>
                      <a:pt x="18" y="98"/>
                    </a:lnTo>
                    <a:lnTo>
                      <a:pt x="12" y="106"/>
                    </a:lnTo>
                    <a:lnTo>
                      <a:pt x="8" y="114"/>
                    </a:lnTo>
                    <a:lnTo>
                      <a:pt x="5" y="121"/>
                    </a:lnTo>
                    <a:lnTo>
                      <a:pt x="0" y="130"/>
                    </a:lnTo>
                    <a:lnTo>
                      <a:pt x="0" y="137"/>
                    </a:lnTo>
                    <a:lnTo>
                      <a:pt x="22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7" name="Freeform 74"/>
              <p:cNvSpPr>
                <a:spLocks/>
              </p:cNvSpPr>
              <p:nvPr/>
            </p:nvSpPr>
            <p:spPr bwMode="auto">
              <a:xfrm>
                <a:off x="5086" y="2831"/>
                <a:ext cx="49" cy="127"/>
              </a:xfrm>
              <a:custGeom>
                <a:avLst/>
                <a:gdLst>
                  <a:gd name="T0" fmla="*/ 147 w 147"/>
                  <a:gd name="T1" fmla="*/ 381 h 381"/>
                  <a:gd name="T2" fmla="*/ 147 w 147"/>
                  <a:gd name="T3" fmla="*/ 371 h 381"/>
                  <a:gd name="T4" fmla="*/ 138 w 147"/>
                  <a:gd name="T5" fmla="*/ 346 h 381"/>
                  <a:gd name="T6" fmla="*/ 130 w 147"/>
                  <a:gd name="T7" fmla="*/ 323 h 381"/>
                  <a:gd name="T8" fmla="*/ 120 w 147"/>
                  <a:gd name="T9" fmla="*/ 300 h 381"/>
                  <a:gd name="T10" fmla="*/ 111 w 147"/>
                  <a:gd name="T11" fmla="*/ 277 h 381"/>
                  <a:gd name="T12" fmla="*/ 102 w 147"/>
                  <a:gd name="T13" fmla="*/ 255 h 381"/>
                  <a:gd name="T14" fmla="*/ 93 w 147"/>
                  <a:gd name="T15" fmla="*/ 231 h 381"/>
                  <a:gd name="T16" fmla="*/ 86 w 147"/>
                  <a:gd name="T17" fmla="*/ 210 h 381"/>
                  <a:gd name="T18" fmla="*/ 77 w 147"/>
                  <a:gd name="T19" fmla="*/ 186 h 381"/>
                  <a:gd name="T20" fmla="*/ 70 w 147"/>
                  <a:gd name="T21" fmla="*/ 164 h 381"/>
                  <a:gd name="T22" fmla="*/ 63 w 147"/>
                  <a:gd name="T23" fmla="*/ 141 h 381"/>
                  <a:gd name="T24" fmla="*/ 54 w 147"/>
                  <a:gd name="T25" fmla="*/ 119 h 381"/>
                  <a:gd name="T26" fmla="*/ 48 w 147"/>
                  <a:gd name="T27" fmla="*/ 96 h 381"/>
                  <a:gd name="T28" fmla="*/ 41 w 147"/>
                  <a:gd name="T29" fmla="*/ 73 h 381"/>
                  <a:gd name="T30" fmla="*/ 35 w 147"/>
                  <a:gd name="T31" fmla="*/ 48 h 381"/>
                  <a:gd name="T32" fmla="*/ 29 w 147"/>
                  <a:gd name="T33" fmla="*/ 25 h 381"/>
                  <a:gd name="T34" fmla="*/ 22 w 147"/>
                  <a:gd name="T35" fmla="*/ 0 h 381"/>
                  <a:gd name="T36" fmla="*/ 0 w 147"/>
                  <a:gd name="T37" fmla="*/ 6 h 381"/>
                  <a:gd name="T38" fmla="*/ 6 w 147"/>
                  <a:gd name="T39" fmla="*/ 31 h 381"/>
                  <a:gd name="T40" fmla="*/ 12 w 147"/>
                  <a:gd name="T41" fmla="*/ 55 h 381"/>
                  <a:gd name="T42" fmla="*/ 19 w 147"/>
                  <a:gd name="T43" fmla="*/ 79 h 381"/>
                  <a:gd name="T44" fmla="*/ 25 w 147"/>
                  <a:gd name="T45" fmla="*/ 102 h 381"/>
                  <a:gd name="T46" fmla="*/ 32 w 147"/>
                  <a:gd name="T47" fmla="*/ 127 h 381"/>
                  <a:gd name="T48" fmla="*/ 40 w 147"/>
                  <a:gd name="T49" fmla="*/ 148 h 381"/>
                  <a:gd name="T50" fmla="*/ 48 w 147"/>
                  <a:gd name="T51" fmla="*/ 172 h 381"/>
                  <a:gd name="T52" fmla="*/ 56 w 147"/>
                  <a:gd name="T53" fmla="*/ 195 h 381"/>
                  <a:gd name="T54" fmla="*/ 64 w 147"/>
                  <a:gd name="T55" fmla="*/ 217 h 381"/>
                  <a:gd name="T56" fmla="*/ 72 w 147"/>
                  <a:gd name="T57" fmla="*/ 240 h 381"/>
                  <a:gd name="T58" fmla="*/ 80 w 147"/>
                  <a:gd name="T59" fmla="*/ 262 h 381"/>
                  <a:gd name="T60" fmla="*/ 89 w 147"/>
                  <a:gd name="T61" fmla="*/ 285 h 381"/>
                  <a:gd name="T62" fmla="*/ 99 w 147"/>
                  <a:gd name="T63" fmla="*/ 309 h 381"/>
                  <a:gd name="T64" fmla="*/ 108 w 147"/>
                  <a:gd name="T65" fmla="*/ 332 h 381"/>
                  <a:gd name="T66" fmla="*/ 117 w 147"/>
                  <a:gd name="T67" fmla="*/ 355 h 381"/>
                  <a:gd name="T68" fmla="*/ 125 w 147"/>
                  <a:gd name="T69" fmla="*/ 380 h 381"/>
                  <a:gd name="T70" fmla="*/ 127 w 147"/>
                  <a:gd name="T71" fmla="*/ 368 h 381"/>
                  <a:gd name="T72" fmla="*/ 147 w 147"/>
                  <a:gd name="T73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381">
                    <a:moveTo>
                      <a:pt x="147" y="381"/>
                    </a:moveTo>
                    <a:lnTo>
                      <a:pt x="147" y="371"/>
                    </a:lnTo>
                    <a:lnTo>
                      <a:pt x="138" y="346"/>
                    </a:lnTo>
                    <a:lnTo>
                      <a:pt x="130" y="323"/>
                    </a:lnTo>
                    <a:lnTo>
                      <a:pt x="120" y="300"/>
                    </a:lnTo>
                    <a:lnTo>
                      <a:pt x="111" y="277"/>
                    </a:lnTo>
                    <a:lnTo>
                      <a:pt x="102" y="255"/>
                    </a:lnTo>
                    <a:lnTo>
                      <a:pt x="93" y="231"/>
                    </a:lnTo>
                    <a:lnTo>
                      <a:pt x="86" y="210"/>
                    </a:lnTo>
                    <a:lnTo>
                      <a:pt x="77" y="186"/>
                    </a:lnTo>
                    <a:lnTo>
                      <a:pt x="70" y="164"/>
                    </a:lnTo>
                    <a:lnTo>
                      <a:pt x="63" y="141"/>
                    </a:lnTo>
                    <a:lnTo>
                      <a:pt x="54" y="119"/>
                    </a:lnTo>
                    <a:lnTo>
                      <a:pt x="48" y="96"/>
                    </a:lnTo>
                    <a:lnTo>
                      <a:pt x="41" y="73"/>
                    </a:lnTo>
                    <a:lnTo>
                      <a:pt x="35" y="48"/>
                    </a:lnTo>
                    <a:lnTo>
                      <a:pt x="29" y="25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6" y="31"/>
                    </a:lnTo>
                    <a:lnTo>
                      <a:pt x="12" y="55"/>
                    </a:lnTo>
                    <a:lnTo>
                      <a:pt x="19" y="79"/>
                    </a:lnTo>
                    <a:lnTo>
                      <a:pt x="25" y="102"/>
                    </a:lnTo>
                    <a:lnTo>
                      <a:pt x="32" y="127"/>
                    </a:lnTo>
                    <a:lnTo>
                      <a:pt x="40" y="148"/>
                    </a:lnTo>
                    <a:lnTo>
                      <a:pt x="48" y="172"/>
                    </a:lnTo>
                    <a:lnTo>
                      <a:pt x="56" y="195"/>
                    </a:lnTo>
                    <a:lnTo>
                      <a:pt x="64" y="217"/>
                    </a:lnTo>
                    <a:lnTo>
                      <a:pt x="72" y="240"/>
                    </a:lnTo>
                    <a:lnTo>
                      <a:pt x="80" y="262"/>
                    </a:lnTo>
                    <a:lnTo>
                      <a:pt x="89" y="285"/>
                    </a:lnTo>
                    <a:lnTo>
                      <a:pt x="99" y="309"/>
                    </a:lnTo>
                    <a:lnTo>
                      <a:pt x="108" y="332"/>
                    </a:lnTo>
                    <a:lnTo>
                      <a:pt x="117" y="355"/>
                    </a:lnTo>
                    <a:lnTo>
                      <a:pt x="125" y="380"/>
                    </a:lnTo>
                    <a:lnTo>
                      <a:pt x="127" y="368"/>
                    </a:lnTo>
                    <a:lnTo>
                      <a:pt x="147" y="3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8" name="Freeform 75"/>
              <p:cNvSpPr>
                <a:spLocks/>
              </p:cNvSpPr>
              <p:nvPr/>
            </p:nvSpPr>
            <p:spPr bwMode="auto">
              <a:xfrm>
                <a:off x="5087" y="2954"/>
                <a:ext cx="48" cy="85"/>
              </a:xfrm>
              <a:custGeom>
                <a:avLst/>
                <a:gdLst>
                  <a:gd name="T0" fmla="*/ 1 w 145"/>
                  <a:gd name="T1" fmla="*/ 256 h 256"/>
                  <a:gd name="T2" fmla="*/ 22 w 145"/>
                  <a:gd name="T3" fmla="*/ 253 h 256"/>
                  <a:gd name="T4" fmla="*/ 29 w 145"/>
                  <a:gd name="T5" fmla="*/ 234 h 256"/>
                  <a:gd name="T6" fmla="*/ 38 w 145"/>
                  <a:gd name="T7" fmla="*/ 215 h 256"/>
                  <a:gd name="T8" fmla="*/ 45 w 145"/>
                  <a:gd name="T9" fmla="*/ 198 h 256"/>
                  <a:gd name="T10" fmla="*/ 52 w 145"/>
                  <a:gd name="T11" fmla="*/ 182 h 256"/>
                  <a:gd name="T12" fmla="*/ 59 w 145"/>
                  <a:gd name="T13" fmla="*/ 166 h 256"/>
                  <a:gd name="T14" fmla="*/ 67 w 145"/>
                  <a:gd name="T15" fmla="*/ 150 h 256"/>
                  <a:gd name="T16" fmla="*/ 72 w 145"/>
                  <a:gd name="T17" fmla="*/ 135 h 256"/>
                  <a:gd name="T18" fmla="*/ 80 w 145"/>
                  <a:gd name="T19" fmla="*/ 121 h 256"/>
                  <a:gd name="T20" fmla="*/ 87 w 145"/>
                  <a:gd name="T21" fmla="*/ 106 h 256"/>
                  <a:gd name="T22" fmla="*/ 94 w 145"/>
                  <a:gd name="T23" fmla="*/ 93 h 256"/>
                  <a:gd name="T24" fmla="*/ 102 w 145"/>
                  <a:gd name="T25" fmla="*/ 80 h 256"/>
                  <a:gd name="T26" fmla="*/ 110 w 145"/>
                  <a:gd name="T27" fmla="*/ 67 h 256"/>
                  <a:gd name="T28" fmla="*/ 118 w 145"/>
                  <a:gd name="T29" fmla="*/ 54 h 256"/>
                  <a:gd name="T30" fmla="*/ 126 w 145"/>
                  <a:gd name="T31" fmla="*/ 41 h 256"/>
                  <a:gd name="T32" fmla="*/ 135 w 145"/>
                  <a:gd name="T33" fmla="*/ 28 h 256"/>
                  <a:gd name="T34" fmla="*/ 145 w 145"/>
                  <a:gd name="T35" fmla="*/ 13 h 256"/>
                  <a:gd name="T36" fmla="*/ 125 w 145"/>
                  <a:gd name="T37" fmla="*/ 0 h 256"/>
                  <a:gd name="T38" fmla="*/ 116 w 145"/>
                  <a:gd name="T39" fmla="*/ 15 h 256"/>
                  <a:gd name="T40" fmla="*/ 107 w 145"/>
                  <a:gd name="T41" fmla="*/ 28 h 256"/>
                  <a:gd name="T42" fmla="*/ 99 w 145"/>
                  <a:gd name="T43" fmla="*/ 42 h 256"/>
                  <a:gd name="T44" fmla="*/ 90 w 145"/>
                  <a:gd name="T45" fmla="*/ 55 h 256"/>
                  <a:gd name="T46" fmla="*/ 83 w 145"/>
                  <a:gd name="T47" fmla="*/ 70 h 256"/>
                  <a:gd name="T48" fmla="*/ 74 w 145"/>
                  <a:gd name="T49" fmla="*/ 83 h 256"/>
                  <a:gd name="T50" fmla="*/ 67 w 145"/>
                  <a:gd name="T51" fmla="*/ 96 h 256"/>
                  <a:gd name="T52" fmla="*/ 59 w 145"/>
                  <a:gd name="T53" fmla="*/ 111 h 256"/>
                  <a:gd name="T54" fmla="*/ 52 w 145"/>
                  <a:gd name="T55" fmla="*/ 125 h 256"/>
                  <a:gd name="T56" fmla="*/ 45 w 145"/>
                  <a:gd name="T57" fmla="*/ 140 h 256"/>
                  <a:gd name="T58" fmla="*/ 38 w 145"/>
                  <a:gd name="T59" fmla="*/ 156 h 256"/>
                  <a:gd name="T60" fmla="*/ 30 w 145"/>
                  <a:gd name="T61" fmla="*/ 172 h 256"/>
                  <a:gd name="T62" fmla="*/ 23 w 145"/>
                  <a:gd name="T63" fmla="*/ 189 h 256"/>
                  <a:gd name="T64" fmla="*/ 16 w 145"/>
                  <a:gd name="T65" fmla="*/ 207 h 256"/>
                  <a:gd name="T66" fmla="*/ 7 w 145"/>
                  <a:gd name="T67" fmla="*/ 226 h 256"/>
                  <a:gd name="T68" fmla="*/ 0 w 145"/>
                  <a:gd name="T69" fmla="*/ 245 h 256"/>
                  <a:gd name="T70" fmla="*/ 20 w 145"/>
                  <a:gd name="T71" fmla="*/ 243 h 256"/>
                  <a:gd name="T72" fmla="*/ 1 w 145"/>
                  <a:gd name="T73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" h="256">
                    <a:moveTo>
                      <a:pt x="1" y="256"/>
                    </a:moveTo>
                    <a:lnTo>
                      <a:pt x="22" y="253"/>
                    </a:lnTo>
                    <a:lnTo>
                      <a:pt x="29" y="234"/>
                    </a:lnTo>
                    <a:lnTo>
                      <a:pt x="38" y="215"/>
                    </a:lnTo>
                    <a:lnTo>
                      <a:pt x="45" y="198"/>
                    </a:lnTo>
                    <a:lnTo>
                      <a:pt x="52" y="182"/>
                    </a:lnTo>
                    <a:lnTo>
                      <a:pt x="59" y="166"/>
                    </a:lnTo>
                    <a:lnTo>
                      <a:pt x="67" y="150"/>
                    </a:lnTo>
                    <a:lnTo>
                      <a:pt x="72" y="135"/>
                    </a:lnTo>
                    <a:lnTo>
                      <a:pt x="80" y="121"/>
                    </a:lnTo>
                    <a:lnTo>
                      <a:pt x="87" y="106"/>
                    </a:lnTo>
                    <a:lnTo>
                      <a:pt x="94" y="93"/>
                    </a:lnTo>
                    <a:lnTo>
                      <a:pt x="102" y="80"/>
                    </a:lnTo>
                    <a:lnTo>
                      <a:pt x="110" y="67"/>
                    </a:lnTo>
                    <a:lnTo>
                      <a:pt x="118" y="54"/>
                    </a:lnTo>
                    <a:lnTo>
                      <a:pt x="126" y="41"/>
                    </a:lnTo>
                    <a:lnTo>
                      <a:pt x="135" y="28"/>
                    </a:lnTo>
                    <a:lnTo>
                      <a:pt x="145" y="13"/>
                    </a:lnTo>
                    <a:lnTo>
                      <a:pt x="125" y="0"/>
                    </a:lnTo>
                    <a:lnTo>
                      <a:pt x="116" y="15"/>
                    </a:lnTo>
                    <a:lnTo>
                      <a:pt x="107" y="28"/>
                    </a:lnTo>
                    <a:lnTo>
                      <a:pt x="99" y="42"/>
                    </a:lnTo>
                    <a:lnTo>
                      <a:pt x="90" y="55"/>
                    </a:lnTo>
                    <a:lnTo>
                      <a:pt x="83" y="70"/>
                    </a:lnTo>
                    <a:lnTo>
                      <a:pt x="74" y="83"/>
                    </a:lnTo>
                    <a:lnTo>
                      <a:pt x="67" y="96"/>
                    </a:lnTo>
                    <a:lnTo>
                      <a:pt x="59" y="111"/>
                    </a:lnTo>
                    <a:lnTo>
                      <a:pt x="52" y="125"/>
                    </a:lnTo>
                    <a:lnTo>
                      <a:pt x="45" y="140"/>
                    </a:lnTo>
                    <a:lnTo>
                      <a:pt x="38" y="156"/>
                    </a:lnTo>
                    <a:lnTo>
                      <a:pt x="30" y="172"/>
                    </a:lnTo>
                    <a:lnTo>
                      <a:pt x="23" y="189"/>
                    </a:lnTo>
                    <a:lnTo>
                      <a:pt x="16" y="207"/>
                    </a:lnTo>
                    <a:lnTo>
                      <a:pt x="7" y="226"/>
                    </a:lnTo>
                    <a:lnTo>
                      <a:pt x="0" y="245"/>
                    </a:lnTo>
                    <a:lnTo>
                      <a:pt x="20" y="243"/>
                    </a:lnTo>
                    <a:lnTo>
                      <a:pt x="1" y="2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9" name="Freeform 76"/>
              <p:cNvSpPr>
                <a:spLocks/>
              </p:cNvSpPr>
              <p:nvPr/>
            </p:nvSpPr>
            <p:spPr bwMode="auto">
              <a:xfrm>
                <a:off x="5050" y="2990"/>
                <a:ext cx="43" cy="49"/>
              </a:xfrm>
              <a:custGeom>
                <a:avLst/>
                <a:gdLst>
                  <a:gd name="T0" fmla="*/ 0 w 129"/>
                  <a:gd name="T1" fmla="*/ 6 h 147"/>
                  <a:gd name="T2" fmla="*/ 3 w 129"/>
                  <a:gd name="T3" fmla="*/ 16 h 147"/>
                  <a:gd name="T4" fmla="*/ 8 w 129"/>
                  <a:gd name="T5" fmla="*/ 24 h 147"/>
                  <a:gd name="T6" fmla="*/ 14 w 129"/>
                  <a:gd name="T7" fmla="*/ 31 h 147"/>
                  <a:gd name="T8" fmla="*/ 23 w 129"/>
                  <a:gd name="T9" fmla="*/ 38 h 147"/>
                  <a:gd name="T10" fmla="*/ 29 w 129"/>
                  <a:gd name="T11" fmla="*/ 45 h 147"/>
                  <a:gd name="T12" fmla="*/ 36 w 129"/>
                  <a:gd name="T13" fmla="*/ 54 h 147"/>
                  <a:gd name="T14" fmla="*/ 42 w 129"/>
                  <a:gd name="T15" fmla="*/ 61 h 147"/>
                  <a:gd name="T16" fmla="*/ 49 w 129"/>
                  <a:gd name="T17" fmla="*/ 70 h 147"/>
                  <a:gd name="T18" fmla="*/ 56 w 129"/>
                  <a:gd name="T19" fmla="*/ 77 h 147"/>
                  <a:gd name="T20" fmla="*/ 62 w 129"/>
                  <a:gd name="T21" fmla="*/ 86 h 147"/>
                  <a:gd name="T22" fmla="*/ 70 w 129"/>
                  <a:gd name="T23" fmla="*/ 93 h 147"/>
                  <a:gd name="T24" fmla="*/ 77 w 129"/>
                  <a:gd name="T25" fmla="*/ 102 h 147"/>
                  <a:gd name="T26" fmla="*/ 84 w 129"/>
                  <a:gd name="T27" fmla="*/ 111 h 147"/>
                  <a:gd name="T28" fmla="*/ 90 w 129"/>
                  <a:gd name="T29" fmla="*/ 120 h 147"/>
                  <a:gd name="T30" fmla="*/ 96 w 129"/>
                  <a:gd name="T31" fmla="*/ 128 h 147"/>
                  <a:gd name="T32" fmla="*/ 103 w 129"/>
                  <a:gd name="T33" fmla="*/ 137 h 147"/>
                  <a:gd name="T34" fmla="*/ 110 w 129"/>
                  <a:gd name="T35" fmla="*/ 147 h 147"/>
                  <a:gd name="T36" fmla="*/ 129 w 129"/>
                  <a:gd name="T37" fmla="*/ 134 h 147"/>
                  <a:gd name="T38" fmla="*/ 123 w 129"/>
                  <a:gd name="T39" fmla="*/ 124 h 147"/>
                  <a:gd name="T40" fmla="*/ 116 w 129"/>
                  <a:gd name="T41" fmla="*/ 115 h 147"/>
                  <a:gd name="T42" fmla="*/ 109 w 129"/>
                  <a:gd name="T43" fmla="*/ 105 h 147"/>
                  <a:gd name="T44" fmla="*/ 102 w 129"/>
                  <a:gd name="T45" fmla="*/ 96 h 147"/>
                  <a:gd name="T46" fmla="*/ 94 w 129"/>
                  <a:gd name="T47" fmla="*/ 88 h 147"/>
                  <a:gd name="T48" fmla="*/ 88 w 129"/>
                  <a:gd name="T49" fmla="*/ 79 h 147"/>
                  <a:gd name="T50" fmla="*/ 81 w 129"/>
                  <a:gd name="T51" fmla="*/ 70 h 147"/>
                  <a:gd name="T52" fmla="*/ 74 w 129"/>
                  <a:gd name="T53" fmla="*/ 63 h 147"/>
                  <a:gd name="T54" fmla="*/ 67 w 129"/>
                  <a:gd name="T55" fmla="*/ 54 h 147"/>
                  <a:gd name="T56" fmla="*/ 61 w 129"/>
                  <a:gd name="T57" fmla="*/ 45 h 147"/>
                  <a:gd name="T58" fmla="*/ 54 w 129"/>
                  <a:gd name="T59" fmla="*/ 38 h 147"/>
                  <a:gd name="T60" fmla="*/ 46 w 129"/>
                  <a:gd name="T61" fmla="*/ 31 h 147"/>
                  <a:gd name="T62" fmla="*/ 39 w 129"/>
                  <a:gd name="T63" fmla="*/ 24 h 147"/>
                  <a:gd name="T64" fmla="*/ 33 w 129"/>
                  <a:gd name="T65" fmla="*/ 15 h 147"/>
                  <a:gd name="T66" fmla="*/ 26 w 129"/>
                  <a:gd name="T67" fmla="*/ 8 h 147"/>
                  <a:gd name="T68" fmla="*/ 19 w 129"/>
                  <a:gd name="T69" fmla="*/ 0 h 147"/>
                  <a:gd name="T70" fmla="*/ 22 w 129"/>
                  <a:gd name="T71" fmla="*/ 9 h 147"/>
                  <a:gd name="T72" fmla="*/ 0 w 129"/>
                  <a:gd name="T73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47">
                    <a:moveTo>
                      <a:pt x="0" y="6"/>
                    </a:moveTo>
                    <a:lnTo>
                      <a:pt x="3" y="16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3" y="38"/>
                    </a:lnTo>
                    <a:lnTo>
                      <a:pt x="29" y="45"/>
                    </a:lnTo>
                    <a:lnTo>
                      <a:pt x="36" y="54"/>
                    </a:lnTo>
                    <a:lnTo>
                      <a:pt x="42" y="61"/>
                    </a:lnTo>
                    <a:lnTo>
                      <a:pt x="49" y="70"/>
                    </a:lnTo>
                    <a:lnTo>
                      <a:pt x="56" y="77"/>
                    </a:lnTo>
                    <a:lnTo>
                      <a:pt x="62" y="86"/>
                    </a:lnTo>
                    <a:lnTo>
                      <a:pt x="70" y="93"/>
                    </a:lnTo>
                    <a:lnTo>
                      <a:pt x="77" y="102"/>
                    </a:lnTo>
                    <a:lnTo>
                      <a:pt x="84" y="111"/>
                    </a:lnTo>
                    <a:lnTo>
                      <a:pt x="90" y="120"/>
                    </a:lnTo>
                    <a:lnTo>
                      <a:pt x="96" y="128"/>
                    </a:lnTo>
                    <a:lnTo>
                      <a:pt x="103" y="137"/>
                    </a:lnTo>
                    <a:lnTo>
                      <a:pt x="110" y="147"/>
                    </a:lnTo>
                    <a:lnTo>
                      <a:pt x="129" y="134"/>
                    </a:lnTo>
                    <a:lnTo>
                      <a:pt x="123" y="124"/>
                    </a:lnTo>
                    <a:lnTo>
                      <a:pt x="116" y="115"/>
                    </a:lnTo>
                    <a:lnTo>
                      <a:pt x="109" y="105"/>
                    </a:lnTo>
                    <a:lnTo>
                      <a:pt x="102" y="96"/>
                    </a:lnTo>
                    <a:lnTo>
                      <a:pt x="94" y="88"/>
                    </a:lnTo>
                    <a:lnTo>
                      <a:pt x="88" y="79"/>
                    </a:lnTo>
                    <a:lnTo>
                      <a:pt x="81" y="70"/>
                    </a:lnTo>
                    <a:lnTo>
                      <a:pt x="74" y="63"/>
                    </a:lnTo>
                    <a:lnTo>
                      <a:pt x="67" y="54"/>
                    </a:lnTo>
                    <a:lnTo>
                      <a:pt x="61" y="45"/>
                    </a:lnTo>
                    <a:lnTo>
                      <a:pt x="54" y="38"/>
                    </a:lnTo>
                    <a:lnTo>
                      <a:pt x="46" y="31"/>
                    </a:lnTo>
                    <a:lnTo>
                      <a:pt x="39" y="24"/>
                    </a:lnTo>
                    <a:lnTo>
                      <a:pt x="33" y="15"/>
                    </a:lnTo>
                    <a:lnTo>
                      <a:pt x="26" y="8"/>
                    </a:lnTo>
                    <a:lnTo>
                      <a:pt x="19" y="0"/>
                    </a:lnTo>
                    <a:lnTo>
                      <a:pt x="22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0" name="Freeform 77"/>
              <p:cNvSpPr>
                <a:spLocks/>
              </p:cNvSpPr>
              <p:nvPr/>
            </p:nvSpPr>
            <p:spPr bwMode="auto">
              <a:xfrm>
                <a:off x="5050" y="2829"/>
                <a:ext cx="38" cy="164"/>
              </a:xfrm>
              <a:custGeom>
                <a:avLst/>
                <a:gdLst>
                  <a:gd name="T0" fmla="*/ 90 w 113"/>
                  <a:gd name="T1" fmla="*/ 3 h 492"/>
                  <a:gd name="T2" fmla="*/ 84 w 113"/>
                  <a:gd name="T3" fmla="*/ 34 h 492"/>
                  <a:gd name="T4" fmla="*/ 78 w 113"/>
                  <a:gd name="T5" fmla="*/ 63 h 492"/>
                  <a:gd name="T6" fmla="*/ 72 w 113"/>
                  <a:gd name="T7" fmla="*/ 93 h 492"/>
                  <a:gd name="T8" fmla="*/ 65 w 113"/>
                  <a:gd name="T9" fmla="*/ 122 h 492"/>
                  <a:gd name="T10" fmla="*/ 59 w 113"/>
                  <a:gd name="T11" fmla="*/ 153 h 492"/>
                  <a:gd name="T12" fmla="*/ 52 w 113"/>
                  <a:gd name="T13" fmla="*/ 182 h 492"/>
                  <a:gd name="T14" fmla="*/ 46 w 113"/>
                  <a:gd name="T15" fmla="*/ 213 h 492"/>
                  <a:gd name="T16" fmla="*/ 40 w 113"/>
                  <a:gd name="T17" fmla="*/ 242 h 492"/>
                  <a:gd name="T18" fmla="*/ 33 w 113"/>
                  <a:gd name="T19" fmla="*/ 272 h 492"/>
                  <a:gd name="T20" fmla="*/ 27 w 113"/>
                  <a:gd name="T21" fmla="*/ 303 h 492"/>
                  <a:gd name="T22" fmla="*/ 22 w 113"/>
                  <a:gd name="T23" fmla="*/ 333 h 492"/>
                  <a:gd name="T24" fmla="*/ 17 w 113"/>
                  <a:gd name="T25" fmla="*/ 364 h 492"/>
                  <a:gd name="T26" fmla="*/ 11 w 113"/>
                  <a:gd name="T27" fmla="*/ 395 h 492"/>
                  <a:gd name="T28" fmla="*/ 7 w 113"/>
                  <a:gd name="T29" fmla="*/ 427 h 492"/>
                  <a:gd name="T30" fmla="*/ 3 w 113"/>
                  <a:gd name="T31" fmla="*/ 457 h 492"/>
                  <a:gd name="T32" fmla="*/ 0 w 113"/>
                  <a:gd name="T33" fmla="*/ 489 h 492"/>
                  <a:gd name="T34" fmla="*/ 23 w 113"/>
                  <a:gd name="T35" fmla="*/ 476 h 492"/>
                  <a:gd name="T36" fmla="*/ 27 w 113"/>
                  <a:gd name="T37" fmla="*/ 445 h 492"/>
                  <a:gd name="T38" fmla="*/ 32 w 113"/>
                  <a:gd name="T39" fmla="*/ 415 h 492"/>
                  <a:gd name="T40" fmla="*/ 38 w 113"/>
                  <a:gd name="T41" fmla="*/ 383 h 492"/>
                  <a:gd name="T42" fmla="*/ 42 w 113"/>
                  <a:gd name="T43" fmla="*/ 352 h 492"/>
                  <a:gd name="T44" fmla="*/ 48 w 113"/>
                  <a:gd name="T45" fmla="*/ 322 h 492"/>
                  <a:gd name="T46" fmla="*/ 54 w 113"/>
                  <a:gd name="T47" fmla="*/ 293 h 492"/>
                  <a:gd name="T48" fmla="*/ 59 w 113"/>
                  <a:gd name="T49" fmla="*/ 262 h 492"/>
                  <a:gd name="T50" fmla="*/ 65 w 113"/>
                  <a:gd name="T51" fmla="*/ 233 h 492"/>
                  <a:gd name="T52" fmla="*/ 72 w 113"/>
                  <a:gd name="T53" fmla="*/ 202 h 492"/>
                  <a:gd name="T54" fmla="*/ 78 w 113"/>
                  <a:gd name="T55" fmla="*/ 173 h 492"/>
                  <a:gd name="T56" fmla="*/ 86 w 113"/>
                  <a:gd name="T57" fmla="*/ 143 h 492"/>
                  <a:gd name="T58" fmla="*/ 91 w 113"/>
                  <a:gd name="T59" fmla="*/ 112 h 492"/>
                  <a:gd name="T60" fmla="*/ 99 w 113"/>
                  <a:gd name="T61" fmla="*/ 83 h 492"/>
                  <a:gd name="T62" fmla="*/ 103 w 113"/>
                  <a:gd name="T63" fmla="*/ 53 h 492"/>
                  <a:gd name="T64" fmla="*/ 110 w 113"/>
                  <a:gd name="T65" fmla="*/ 24 h 492"/>
                  <a:gd name="T66" fmla="*/ 112 w 113"/>
                  <a:gd name="T6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492">
                    <a:moveTo>
                      <a:pt x="91" y="12"/>
                    </a:moveTo>
                    <a:lnTo>
                      <a:pt x="90" y="3"/>
                    </a:lnTo>
                    <a:lnTo>
                      <a:pt x="87" y="19"/>
                    </a:lnTo>
                    <a:lnTo>
                      <a:pt x="84" y="34"/>
                    </a:lnTo>
                    <a:lnTo>
                      <a:pt x="81" y="48"/>
                    </a:lnTo>
                    <a:lnTo>
                      <a:pt x="78" y="63"/>
                    </a:lnTo>
                    <a:lnTo>
                      <a:pt x="75" y="79"/>
                    </a:lnTo>
                    <a:lnTo>
                      <a:pt x="72" y="93"/>
                    </a:lnTo>
                    <a:lnTo>
                      <a:pt x="70" y="108"/>
                    </a:lnTo>
                    <a:lnTo>
                      <a:pt x="65" y="122"/>
                    </a:lnTo>
                    <a:lnTo>
                      <a:pt x="62" y="137"/>
                    </a:lnTo>
                    <a:lnTo>
                      <a:pt x="59" y="153"/>
                    </a:lnTo>
                    <a:lnTo>
                      <a:pt x="55" y="168"/>
                    </a:lnTo>
                    <a:lnTo>
                      <a:pt x="52" y="182"/>
                    </a:lnTo>
                    <a:lnTo>
                      <a:pt x="49" y="198"/>
                    </a:lnTo>
                    <a:lnTo>
                      <a:pt x="46" y="213"/>
                    </a:lnTo>
                    <a:lnTo>
                      <a:pt x="43" y="227"/>
                    </a:lnTo>
                    <a:lnTo>
                      <a:pt x="40" y="242"/>
                    </a:lnTo>
                    <a:lnTo>
                      <a:pt x="38" y="256"/>
                    </a:lnTo>
                    <a:lnTo>
                      <a:pt x="33" y="272"/>
                    </a:lnTo>
                    <a:lnTo>
                      <a:pt x="30" y="287"/>
                    </a:lnTo>
                    <a:lnTo>
                      <a:pt x="27" y="303"/>
                    </a:lnTo>
                    <a:lnTo>
                      <a:pt x="24" y="317"/>
                    </a:lnTo>
                    <a:lnTo>
                      <a:pt x="22" y="333"/>
                    </a:lnTo>
                    <a:lnTo>
                      <a:pt x="19" y="348"/>
                    </a:lnTo>
                    <a:lnTo>
                      <a:pt x="17" y="364"/>
                    </a:lnTo>
                    <a:lnTo>
                      <a:pt x="14" y="380"/>
                    </a:lnTo>
                    <a:lnTo>
                      <a:pt x="11" y="395"/>
                    </a:lnTo>
                    <a:lnTo>
                      <a:pt x="8" y="411"/>
                    </a:lnTo>
                    <a:lnTo>
                      <a:pt x="7" y="427"/>
                    </a:lnTo>
                    <a:lnTo>
                      <a:pt x="6" y="441"/>
                    </a:lnTo>
                    <a:lnTo>
                      <a:pt x="3" y="457"/>
                    </a:lnTo>
                    <a:lnTo>
                      <a:pt x="1" y="473"/>
                    </a:lnTo>
                    <a:lnTo>
                      <a:pt x="0" y="489"/>
                    </a:lnTo>
                    <a:lnTo>
                      <a:pt x="22" y="492"/>
                    </a:lnTo>
                    <a:lnTo>
                      <a:pt x="23" y="476"/>
                    </a:lnTo>
                    <a:lnTo>
                      <a:pt x="24" y="461"/>
                    </a:lnTo>
                    <a:lnTo>
                      <a:pt x="27" y="445"/>
                    </a:lnTo>
                    <a:lnTo>
                      <a:pt x="30" y="429"/>
                    </a:lnTo>
                    <a:lnTo>
                      <a:pt x="32" y="415"/>
                    </a:lnTo>
                    <a:lnTo>
                      <a:pt x="35" y="399"/>
                    </a:lnTo>
                    <a:lnTo>
                      <a:pt x="38" y="383"/>
                    </a:lnTo>
                    <a:lnTo>
                      <a:pt x="40" y="368"/>
                    </a:lnTo>
                    <a:lnTo>
                      <a:pt x="42" y="352"/>
                    </a:lnTo>
                    <a:lnTo>
                      <a:pt x="45" y="338"/>
                    </a:lnTo>
                    <a:lnTo>
                      <a:pt x="48" y="322"/>
                    </a:lnTo>
                    <a:lnTo>
                      <a:pt x="51" y="307"/>
                    </a:lnTo>
                    <a:lnTo>
                      <a:pt x="54" y="293"/>
                    </a:lnTo>
                    <a:lnTo>
                      <a:pt x="56" y="277"/>
                    </a:lnTo>
                    <a:lnTo>
                      <a:pt x="59" y="262"/>
                    </a:lnTo>
                    <a:lnTo>
                      <a:pt x="62" y="248"/>
                    </a:lnTo>
                    <a:lnTo>
                      <a:pt x="65" y="233"/>
                    </a:lnTo>
                    <a:lnTo>
                      <a:pt x="70" y="217"/>
                    </a:lnTo>
                    <a:lnTo>
                      <a:pt x="72" y="202"/>
                    </a:lnTo>
                    <a:lnTo>
                      <a:pt x="75" y="186"/>
                    </a:lnTo>
                    <a:lnTo>
                      <a:pt x="78" y="173"/>
                    </a:lnTo>
                    <a:lnTo>
                      <a:pt x="83" y="157"/>
                    </a:lnTo>
                    <a:lnTo>
                      <a:pt x="86" y="143"/>
                    </a:lnTo>
                    <a:lnTo>
                      <a:pt x="88" y="128"/>
                    </a:lnTo>
                    <a:lnTo>
                      <a:pt x="91" y="112"/>
                    </a:lnTo>
                    <a:lnTo>
                      <a:pt x="94" y="98"/>
                    </a:lnTo>
                    <a:lnTo>
                      <a:pt x="99" y="83"/>
                    </a:lnTo>
                    <a:lnTo>
                      <a:pt x="100" y="69"/>
                    </a:lnTo>
                    <a:lnTo>
                      <a:pt x="103" y="53"/>
                    </a:lnTo>
                    <a:lnTo>
                      <a:pt x="107" y="38"/>
                    </a:lnTo>
                    <a:lnTo>
                      <a:pt x="110" y="24"/>
                    </a:lnTo>
                    <a:lnTo>
                      <a:pt x="113" y="9"/>
                    </a:lnTo>
                    <a:lnTo>
                      <a:pt x="112" y="0"/>
                    </a:lnTo>
                    <a:lnTo>
                      <a:pt x="9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1" name="Freeform 78"/>
              <p:cNvSpPr>
                <a:spLocks/>
              </p:cNvSpPr>
              <p:nvPr/>
            </p:nvSpPr>
            <p:spPr bwMode="auto">
              <a:xfrm>
                <a:off x="5058" y="2787"/>
                <a:ext cx="30" cy="46"/>
              </a:xfrm>
              <a:custGeom>
                <a:avLst/>
                <a:gdLst>
                  <a:gd name="T0" fmla="*/ 1 w 89"/>
                  <a:gd name="T1" fmla="*/ 0 h 138"/>
                  <a:gd name="T2" fmla="*/ 0 w 89"/>
                  <a:gd name="T3" fmla="*/ 11 h 138"/>
                  <a:gd name="T4" fmla="*/ 3 w 89"/>
                  <a:gd name="T5" fmla="*/ 20 h 138"/>
                  <a:gd name="T6" fmla="*/ 7 w 89"/>
                  <a:gd name="T7" fmla="*/ 29 h 138"/>
                  <a:gd name="T8" fmla="*/ 10 w 89"/>
                  <a:gd name="T9" fmla="*/ 38 h 138"/>
                  <a:gd name="T10" fmla="*/ 16 w 89"/>
                  <a:gd name="T11" fmla="*/ 46 h 138"/>
                  <a:gd name="T12" fmla="*/ 20 w 89"/>
                  <a:gd name="T13" fmla="*/ 55 h 138"/>
                  <a:gd name="T14" fmla="*/ 25 w 89"/>
                  <a:gd name="T15" fmla="*/ 64 h 138"/>
                  <a:gd name="T16" fmla="*/ 29 w 89"/>
                  <a:gd name="T17" fmla="*/ 72 h 138"/>
                  <a:gd name="T18" fmla="*/ 33 w 89"/>
                  <a:gd name="T19" fmla="*/ 81 h 138"/>
                  <a:gd name="T20" fmla="*/ 39 w 89"/>
                  <a:gd name="T21" fmla="*/ 88 h 138"/>
                  <a:gd name="T22" fmla="*/ 42 w 89"/>
                  <a:gd name="T23" fmla="*/ 96 h 138"/>
                  <a:gd name="T24" fmla="*/ 48 w 89"/>
                  <a:gd name="T25" fmla="*/ 103 h 138"/>
                  <a:gd name="T26" fmla="*/ 52 w 89"/>
                  <a:gd name="T27" fmla="*/ 110 h 138"/>
                  <a:gd name="T28" fmla="*/ 57 w 89"/>
                  <a:gd name="T29" fmla="*/ 118 h 138"/>
                  <a:gd name="T30" fmla="*/ 61 w 89"/>
                  <a:gd name="T31" fmla="*/ 125 h 138"/>
                  <a:gd name="T32" fmla="*/ 64 w 89"/>
                  <a:gd name="T33" fmla="*/ 132 h 138"/>
                  <a:gd name="T34" fmla="*/ 68 w 89"/>
                  <a:gd name="T35" fmla="*/ 138 h 138"/>
                  <a:gd name="T36" fmla="*/ 89 w 89"/>
                  <a:gd name="T37" fmla="*/ 126 h 138"/>
                  <a:gd name="T38" fmla="*/ 86 w 89"/>
                  <a:gd name="T39" fmla="*/ 119 h 138"/>
                  <a:gd name="T40" fmla="*/ 80 w 89"/>
                  <a:gd name="T41" fmla="*/ 113 h 138"/>
                  <a:gd name="T42" fmla="*/ 77 w 89"/>
                  <a:gd name="T43" fmla="*/ 106 h 138"/>
                  <a:gd name="T44" fmla="*/ 73 w 89"/>
                  <a:gd name="T45" fmla="*/ 99 h 138"/>
                  <a:gd name="T46" fmla="*/ 68 w 89"/>
                  <a:gd name="T47" fmla="*/ 91 h 138"/>
                  <a:gd name="T48" fmla="*/ 64 w 89"/>
                  <a:gd name="T49" fmla="*/ 84 h 138"/>
                  <a:gd name="T50" fmla="*/ 60 w 89"/>
                  <a:gd name="T51" fmla="*/ 77 h 138"/>
                  <a:gd name="T52" fmla="*/ 54 w 89"/>
                  <a:gd name="T53" fmla="*/ 68 h 138"/>
                  <a:gd name="T54" fmla="*/ 49 w 89"/>
                  <a:gd name="T55" fmla="*/ 62 h 138"/>
                  <a:gd name="T56" fmla="*/ 45 w 89"/>
                  <a:gd name="T57" fmla="*/ 54 h 138"/>
                  <a:gd name="T58" fmla="*/ 41 w 89"/>
                  <a:gd name="T59" fmla="*/ 45 h 138"/>
                  <a:gd name="T60" fmla="*/ 36 w 89"/>
                  <a:gd name="T61" fmla="*/ 36 h 138"/>
                  <a:gd name="T62" fmla="*/ 32 w 89"/>
                  <a:gd name="T63" fmla="*/ 29 h 138"/>
                  <a:gd name="T64" fmla="*/ 29 w 89"/>
                  <a:gd name="T65" fmla="*/ 20 h 138"/>
                  <a:gd name="T66" fmla="*/ 25 w 89"/>
                  <a:gd name="T67" fmla="*/ 11 h 138"/>
                  <a:gd name="T68" fmla="*/ 22 w 89"/>
                  <a:gd name="T69" fmla="*/ 3 h 138"/>
                  <a:gd name="T70" fmla="*/ 20 w 89"/>
                  <a:gd name="T71" fmla="*/ 13 h 138"/>
                  <a:gd name="T72" fmla="*/ 1 w 89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138">
                    <a:moveTo>
                      <a:pt x="1" y="0"/>
                    </a:moveTo>
                    <a:lnTo>
                      <a:pt x="0" y="11"/>
                    </a:lnTo>
                    <a:lnTo>
                      <a:pt x="3" y="20"/>
                    </a:lnTo>
                    <a:lnTo>
                      <a:pt x="7" y="29"/>
                    </a:lnTo>
                    <a:lnTo>
                      <a:pt x="10" y="38"/>
                    </a:lnTo>
                    <a:lnTo>
                      <a:pt x="16" y="46"/>
                    </a:lnTo>
                    <a:lnTo>
                      <a:pt x="20" y="55"/>
                    </a:lnTo>
                    <a:lnTo>
                      <a:pt x="25" y="64"/>
                    </a:lnTo>
                    <a:lnTo>
                      <a:pt x="29" y="72"/>
                    </a:lnTo>
                    <a:lnTo>
                      <a:pt x="33" y="81"/>
                    </a:lnTo>
                    <a:lnTo>
                      <a:pt x="39" y="88"/>
                    </a:lnTo>
                    <a:lnTo>
                      <a:pt x="42" y="96"/>
                    </a:lnTo>
                    <a:lnTo>
                      <a:pt x="48" y="103"/>
                    </a:lnTo>
                    <a:lnTo>
                      <a:pt x="52" y="110"/>
                    </a:lnTo>
                    <a:lnTo>
                      <a:pt x="57" y="118"/>
                    </a:lnTo>
                    <a:lnTo>
                      <a:pt x="61" y="125"/>
                    </a:lnTo>
                    <a:lnTo>
                      <a:pt x="64" y="132"/>
                    </a:lnTo>
                    <a:lnTo>
                      <a:pt x="68" y="138"/>
                    </a:lnTo>
                    <a:lnTo>
                      <a:pt x="89" y="126"/>
                    </a:lnTo>
                    <a:lnTo>
                      <a:pt x="86" y="119"/>
                    </a:lnTo>
                    <a:lnTo>
                      <a:pt x="80" y="113"/>
                    </a:lnTo>
                    <a:lnTo>
                      <a:pt x="77" y="106"/>
                    </a:lnTo>
                    <a:lnTo>
                      <a:pt x="73" y="99"/>
                    </a:lnTo>
                    <a:lnTo>
                      <a:pt x="68" y="91"/>
                    </a:lnTo>
                    <a:lnTo>
                      <a:pt x="64" y="84"/>
                    </a:lnTo>
                    <a:lnTo>
                      <a:pt x="60" y="77"/>
                    </a:lnTo>
                    <a:lnTo>
                      <a:pt x="54" y="68"/>
                    </a:lnTo>
                    <a:lnTo>
                      <a:pt x="49" y="62"/>
                    </a:lnTo>
                    <a:lnTo>
                      <a:pt x="45" y="54"/>
                    </a:lnTo>
                    <a:lnTo>
                      <a:pt x="41" y="45"/>
                    </a:lnTo>
                    <a:lnTo>
                      <a:pt x="36" y="36"/>
                    </a:lnTo>
                    <a:lnTo>
                      <a:pt x="32" y="29"/>
                    </a:lnTo>
                    <a:lnTo>
                      <a:pt x="29" y="20"/>
                    </a:lnTo>
                    <a:lnTo>
                      <a:pt x="25" y="11"/>
                    </a:lnTo>
                    <a:lnTo>
                      <a:pt x="22" y="3"/>
                    </a:lnTo>
                    <a:lnTo>
                      <a:pt x="20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2" name="Freeform 79"/>
              <p:cNvSpPr>
                <a:spLocks/>
              </p:cNvSpPr>
              <p:nvPr/>
            </p:nvSpPr>
            <p:spPr bwMode="auto">
              <a:xfrm>
                <a:off x="5058" y="2750"/>
                <a:ext cx="31" cy="42"/>
              </a:xfrm>
              <a:custGeom>
                <a:avLst/>
                <a:gdLst>
                  <a:gd name="T0" fmla="*/ 89 w 91"/>
                  <a:gd name="T1" fmla="*/ 0 h 124"/>
                  <a:gd name="T2" fmla="*/ 70 w 91"/>
                  <a:gd name="T3" fmla="*/ 2 h 124"/>
                  <a:gd name="T4" fmla="*/ 66 w 91"/>
                  <a:gd name="T5" fmla="*/ 9 h 124"/>
                  <a:gd name="T6" fmla="*/ 62 w 91"/>
                  <a:gd name="T7" fmla="*/ 15 h 124"/>
                  <a:gd name="T8" fmla="*/ 57 w 91"/>
                  <a:gd name="T9" fmla="*/ 21 h 124"/>
                  <a:gd name="T10" fmla="*/ 53 w 91"/>
                  <a:gd name="T11" fmla="*/ 29 h 124"/>
                  <a:gd name="T12" fmla="*/ 48 w 91"/>
                  <a:gd name="T13" fmla="*/ 37 h 124"/>
                  <a:gd name="T14" fmla="*/ 44 w 91"/>
                  <a:gd name="T15" fmla="*/ 44 h 124"/>
                  <a:gd name="T16" fmla="*/ 40 w 91"/>
                  <a:gd name="T17" fmla="*/ 50 h 124"/>
                  <a:gd name="T18" fmla="*/ 35 w 91"/>
                  <a:gd name="T19" fmla="*/ 55 h 124"/>
                  <a:gd name="T20" fmla="*/ 31 w 91"/>
                  <a:gd name="T21" fmla="*/ 64 h 124"/>
                  <a:gd name="T22" fmla="*/ 27 w 91"/>
                  <a:gd name="T23" fmla="*/ 70 h 124"/>
                  <a:gd name="T24" fmla="*/ 22 w 91"/>
                  <a:gd name="T25" fmla="*/ 76 h 124"/>
                  <a:gd name="T26" fmla="*/ 18 w 91"/>
                  <a:gd name="T27" fmla="*/ 83 h 124"/>
                  <a:gd name="T28" fmla="*/ 14 w 91"/>
                  <a:gd name="T29" fmla="*/ 90 h 124"/>
                  <a:gd name="T30" fmla="*/ 9 w 91"/>
                  <a:gd name="T31" fmla="*/ 98 h 124"/>
                  <a:gd name="T32" fmla="*/ 5 w 91"/>
                  <a:gd name="T33" fmla="*/ 105 h 124"/>
                  <a:gd name="T34" fmla="*/ 0 w 91"/>
                  <a:gd name="T35" fmla="*/ 111 h 124"/>
                  <a:gd name="T36" fmla="*/ 19 w 91"/>
                  <a:gd name="T37" fmla="*/ 124 h 124"/>
                  <a:gd name="T38" fmla="*/ 24 w 91"/>
                  <a:gd name="T39" fmla="*/ 118 h 124"/>
                  <a:gd name="T40" fmla="*/ 28 w 91"/>
                  <a:gd name="T41" fmla="*/ 111 h 124"/>
                  <a:gd name="T42" fmla="*/ 32 w 91"/>
                  <a:gd name="T43" fmla="*/ 103 h 124"/>
                  <a:gd name="T44" fmla="*/ 37 w 91"/>
                  <a:gd name="T45" fmla="*/ 98 h 124"/>
                  <a:gd name="T46" fmla="*/ 41 w 91"/>
                  <a:gd name="T47" fmla="*/ 90 h 124"/>
                  <a:gd name="T48" fmla="*/ 46 w 91"/>
                  <a:gd name="T49" fmla="*/ 83 h 124"/>
                  <a:gd name="T50" fmla="*/ 51 w 91"/>
                  <a:gd name="T51" fmla="*/ 76 h 124"/>
                  <a:gd name="T52" fmla="*/ 54 w 91"/>
                  <a:gd name="T53" fmla="*/ 69 h 124"/>
                  <a:gd name="T54" fmla="*/ 60 w 91"/>
                  <a:gd name="T55" fmla="*/ 63 h 124"/>
                  <a:gd name="T56" fmla="*/ 64 w 91"/>
                  <a:gd name="T57" fmla="*/ 55 h 124"/>
                  <a:gd name="T58" fmla="*/ 69 w 91"/>
                  <a:gd name="T59" fmla="*/ 48 h 124"/>
                  <a:gd name="T60" fmla="*/ 72 w 91"/>
                  <a:gd name="T61" fmla="*/ 42 h 124"/>
                  <a:gd name="T62" fmla="*/ 76 w 91"/>
                  <a:gd name="T63" fmla="*/ 35 h 124"/>
                  <a:gd name="T64" fmla="*/ 82 w 91"/>
                  <a:gd name="T65" fmla="*/ 28 h 124"/>
                  <a:gd name="T66" fmla="*/ 86 w 91"/>
                  <a:gd name="T67" fmla="*/ 21 h 124"/>
                  <a:gd name="T68" fmla="*/ 91 w 91"/>
                  <a:gd name="T69" fmla="*/ 13 h 124"/>
                  <a:gd name="T70" fmla="*/ 70 w 91"/>
                  <a:gd name="T71" fmla="*/ 15 h 124"/>
                  <a:gd name="T72" fmla="*/ 89 w 91"/>
                  <a:gd name="T7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4">
                    <a:moveTo>
                      <a:pt x="89" y="0"/>
                    </a:moveTo>
                    <a:lnTo>
                      <a:pt x="70" y="2"/>
                    </a:lnTo>
                    <a:lnTo>
                      <a:pt x="66" y="9"/>
                    </a:lnTo>
                    <a:lnTo>
                      <a:pt x="62" y="15"/>
                    </a:lnTo>
                    <a:lnTo>
                      <a:pt x="57" y="21"/>
                    </a:lnTo>
                    <a:lnTo>
                      <a:pt x="53" y="29"/>
                    </a:lnTo>
                    <a:lnTo>
                      <a:pt x="48" y="37"/>
                    </a:lnTo>
                    <a:lnTo>
                      <a:pt x="44" y="44"/>
                    </a:lnTo>
                    <a:lnTo>
                      <a:pt x="40" y="50"/>
                    </a:lnTo>
                    <a:lnTo>
                      <a:pt x="35" y="55"/>
                    </a:lnTo>
                    <a:lnTo>
                      <a:pt x="31" y="64"/>
                    </a:lnTo>
                    <a:lnTo>
                      <a:pt x="27" y="70"/>
                    </a:lnTo>
                    <a:lnTo>
                      <a:pt x="22" y="76"/>
                    </a:lnTo>
                    <a:lnTo>
                      <a:pt x="18" y="83"/>
                    </a:lnTo>
                    <a:lnTo>
                      <a:pt x="14" y="90"/>
                    </a:lnTo>
                    <a:lnTo>
                      <a:pt x="9" y="98"/>
                    </a:lnTo>
                    <a:lnTo>
                      <a:pt x="5" y="105"/>
                    </a:lnTo>
                    <a:lnTo>
                      <a:pt x="0" y="111"/>
                    </a:lnTo>
                    <a:lnTo>
                      <a:pt x="19" y="124"/>
                    </a:lnTo>
                    <a:lnTo>
                      <a:pt x="24" y="118"/>
                    </a:lnTo>
                    <a:lnTo>
                      <a:pt x="28" y="111"/>
                    </a:lnTo>
                    <a:lnTo>
                      <a:pt x="32" y="103"/>
                    </a:lnTo>
                    <a:lnTo>
                      <a:pt x="37" y="98"/>
                    </a:lnTo>
                    <a:lnTo>
                      <a:pt x="41" y="90"/>
                    </a:lnTo>
                    <a:lnTo>
                      <a:pt x="46" y="83"/>
                    </a:lnTo>
                    <a:lnTo>
                      <a:pt x="51" y="76"/>
                    </a:lnTo>
                    <a:lnTo>
                      <a:pt x="54" y="69"/>
                    </a:lnTo>
                    <a:lnTo>
                      <a:pt x="60" y="63"/>
                    </a:lnTo>
                    <a:lnTo>
                      <a:pt x="64" y="55"/>
                    </a:lnTo>
                    <a:lnTo>
                      <a:pt x="69" y="48"/>
                    </a:lnTo>
                    <a:lnTo>
                      <a:pt x="72" y="42"/>
                    </a:lnTo>
                    <a:lnTo>
                      <a:pt x="76" y="35"/>
                    </a:lnTo>
                    <a:lnTo>
                      <a:pt x="82" y="28"/>
                    </a:lnTo>
                    <a:lnTo>
                      <a:pt x="86" y="21"/>
                    </a:lnTo>
                    <a:lnTo>
                      <a:pt x="91" y="13"/>
                    </a:lnTo>
                    <a:lnTo>
                      <a:pt x="70" y="15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3" name="Freeform 80"/>
              <p:cNvSpPr>
                <a:spLocks/>
              </p:cNvSpPr>
              <p:nvPr/>
            </p:nvSpPr>
            <p:spPr bwMode="auto">
              <a:xfrm>
                <a:off x="5082" y="2750"/>
                <a:ext cx="38" cy="42"/>
              </a:xfrm>
              <a:custGeom>
                <a:avLst/>
                <a:gdLst>
                  <a:gd name="T0" fmla="*/ 114 w 114"/>
                  <a:gd name="T1" fmla="*/ 124 h 125"/>
                  <a:gd name="T2" fmla="*/ 112 w 114"/>
                  <a:gd name="T3" fmla="*/ 109 h 125"/>
                  <a:gd name="T4" fmla="*/ 106 w 114"/>
                  <a:gd name="T5" fmla="*/ 103 h 125"/>
                  <a:gd name="T6" fmla="*/ 101 w 114"/>
                  <a:gd name="T7" fmla="*/ 96 h 125"/>
                  <a:gd name="T8" fmla="*/ 95 w 114"/>
                  <a:gd name="T9" fmla="*/ 89 h 125"/>
                  <a:gd name="T10" fmla="*/ 89 w 114"/>
                  <a:gd name="T11" fmla="*/ 83 h 125"/>
                  <a:gd name="T12" fmla="*/ 83 w 114"/>
                  <a:gd name="T13" fmla="*/ 76 h 125"/>
                  <a:gd name="T14" fmla="*/ 77 w 114"/>
                  <a:gd name="T15" fmla="*/ 69 h 125"/>
                  <a:gd name="T16" fmla="*/ 71 w 114"/>
                  <a:gd name="T17" fmla="*/ 63 h 125"/>
                  <a:gd name="T18" fmla="*/ 66 w 114"/>
                  <a:gd name="T19" fmla="*/ 55 h 125"/>
                  <a:gd name="T20" fmla="*/ 60 w 114"/>
                  <a:gd name="T21" fmla="*/ 48 h 125"/>
                  <a:gd name="T22" fmla="*/ 54 w 114"/>
                  <a:gd name="T23" fmla="*/ 42 h 125"/>
                  <a:gd name="T24" fmla="*/ 48 w 114"/>
                  <a:gd name="T25" fmla="*/ 35 h 125"/>
                  <a:gd name="T26" fmla="*/ 42 w 114"/>
                  <a:gd name="T27" fmla="*/ 28 h 125"/>
                  <a:gd name="T28" fmla="*/ 37 w 114"/>
                  <a:gd name="T29" fmla="*/ 21 h 125"/>
                  <a:gd name="T30" fmla="*/ 31 w 114"/>
                  <a:gd name="T31" fmla="*/ 15 h 125"/>
                  <a:gd name="T32" fmla="*/ 25 w 114"/>
                  <a:gd name="T33" fmla="*/ 7 h 125"/>
                  <a:gd name="T34" fmla="*/ 19 w 114"/>
                  <a:gd name="T35" fmla="*/ 0 h 125"/>
                  <a:gd name="T36" fmla="*/ 0 w 114"/>
                  <a:gd name="T37" fmla="*/ 15 h 125"/>
                  <a:gd name="T38" fmla="*/ 6 w 114"/>
                  <a:gd name="T39" fmla="*/ 21 h 125"/>
                  <a:gd name="T40" fmla="*/ 12 w 114"/>
                  <a:gd name="T41" fmla="*/ 29 h 125"/>
                  <a:gd name="T42" fmla="*/ 19 w 114"/>
                  <a:gd name="T43" fmla="*/ 37 h 125"/>
                  <a:gd name="T44" fmla="*/ 24 w 114"/>
                  <a:gd name="T45" fmla="*/ 44 h 125"/>
                  <a:gd name="T46" fmla="*/ 31 w 114"/>
                  <a:gd name="T47" fmla="*/ 50 h 125"/>
                  <a:gd name="T48" fmla="*/ 35 w 114"/>
                  <a:gd name="T49" fmla="*/ 57 h 125"/>
                  <a:gd name="T50" fmla="*/ 42 w 114"/>
                  <a:gd name="T51" fmla="*/ 64 h 125"/>
                  <a:gd name="T52" fmla="*/ 48 w 114"/>
                  <a:gd name="T53" fmla="*/ 70 h 125"/>
                  <a:gd name="T54" fmla="*/ 54 w 114"/>
                  <a:gd name="T55" fmla="*/ 77 h 125"/>
                  <a:gd name="T56" fmla="*/ 60 w 114"/>
                  <a:gd name="T57" fmla="*/ 85 h 125"/>
                  <a:gd name="T58" fmla="*/ 66 w 114"/>
                  <a:gd name="T59" fmla="*/ 90 h 125"/>
                  <a:gd name="T60" fmla="*/ 71 w 114"/>
                  <a:gd name="T61" fmla="*/ 98 h 125"/>
                  <a:gd name="T62" fmla="*/ 77 w 114"/>
                  <a:gd name="T63" fmla="*/ 105 h 125"/>
                  <a:gd name="T64" fmla="*/ 83 w 114"/>
                  <a:gd name="T65" fmla="*/ 111 h 125"/>
                  <a:gd name="T66" fmla="*/ 89 w 114"/>
                  <a:gd name="T67" fmla="*/ 118 h 125"/>
                  <a:gd name="T68" fmla="*/ 95 w 114"/>
                  <a:gd name="T69" fmla="*/ 125 h 125"/>
                  <a:gd name="T70" fmla="*/ 93 w 114"/>
                  <a:gd name="T71" fmla="*/ 112 h 125"/>
                  <a:gd name="T72" fmla="*/ 114 w 114"/>
                  <a:gd name="T73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25">
                    <a:moveTo>
                      <a:pt x="114" y="124"/>
                    </a:moveTo>
                    <a:lnTo>
                      <a:pt x="112" y="109"/>
                    </a:lnTo>
                    <a:lnTo>
                      <a:pt x="106" y="103"/>
                    </a:lnTo>
                    <a:lnTo>
                      <a:pt x="101" y="96"/>
                    </a:lnTo>
                    <a:lnTo>
                      <a:pt x="95" y="89"/>
                    </a:lnTo>
                    <a:lnTo>
                      <a:pt x="89" y="83"/>
                    </a:lnTo>
                    <a:lnTo>
                      <a:pt x="83" y="76"/>
                    </a:lnTo>
                    <a:lnTo>
                      <a:pt x="77" y="69"/>
                    </a:lnTo>
                    <a:lnTo>
                      <a:pt x="71" y="63"/>
                    </a:lnTo>
                    <a:lnTo>
                      <a:pt x="66" y="55"/>
                    </a:lnTo>
                    <a:lnTo>
                      <a:pt x="60" y="48"/>
                    </a:lnTo>
                    <a:lnTo>
                      <a:pt x="54" y="42"/>
                    </a:lnTo>
                    <a:lnTo>
                      <a:pt x="48" y="35"/>
                    </a:lnTo>
                    <a:lnTo>
                      <a:pt x="42" y="28"/>
                    </a:lnTo>
                    <a:lnTo>
                      <a:pt x="37" y="21"/>
                    </a:lnTo>
                    <a:lnTo>
                      <a:pt x="31" y="15"/>
                    </a:lnTo>
                    <a:lnTo>
                      <a:pt x="25" y="7"/>
                    </a:lnTo>
                    <a:lnTo>
                      <a:pt x="19" y="0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7"/>
                    </a:lnTo>
                    <a:lnTo>
                      <a:pt x="24" y="44"/>
                    </a:lnTo>
                    <a:lnTo>
                      <a:pt x="31" y="50"/>
                    </a:lnTo>
                    <a:lnTo>
                      <a:pt x="35" y="57"/>
                    </a:lnTo>
                    <a:lnTo>
                      <a:pt x="42" y="64"/>
                    </a:lnTo>
                    <a:lnTo>
                      <a:pt x="48" y="70"/>
                    </a:lnTo>
                    <a:lnTo>
                      <a:pt x="54" y="77"/>
                    </a:lnTo>
                    <a:lnTo>
                      <a:pt x="60" y="85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7" y="105"/>
                    </a:lnTo>
                    <a:lnTo>
                      <a:pt x="83" y="111"/>
                    </a:lnTo>
                    <a:lnTo>
                      <a:pt x="89" y="118"/>
                    </a:lnTo>
                    <a:lnTo>
                      <a:pt x="95" y="125"/>
                    </a:lnTo>
                    <a:lnTo>
                      <a:pt x="93" y="112"/>
                    </a:lnTo>
                    <a:lnTo>
                      <a:pt x="11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4" name="Freeform 81"/>
              <p:cNvSpPr>
                <a:spLocks/>
              </p:cNvSpPr>
              <p:nvPr/>
            </p:nvSpPr>
            <p:spPr bwMode="auto">
              <a:xfrm>
                <a:off x="5052" y="2702"/>
                <a:ext cx="114" cy="154"/>
              </a:xfrm>
              <a:custGeom>
                <a:avLst/>
                <a:gdLst>
                  <a:gd name="T0" fmla="*/ 329 w 342"/>
                  <a:gd name="T1" fmla="*/ 19 h 460"/>
                  <a:gd name="T2" fmla="*/ 337 w 342"/>
                  <a:gd name="T3" fmla="*/ 58 h 460"/>
                  <a:gd name="T4" fmla="*/ 337 w 342"/>
                  <a:gd name="T5" fmla="*/ 125 h 460"/>
                  <a:gd name="T6" fmla="*/ 330 w 342"/>
                  <a:gd name="T7" fmla="*/ 221 h 460"/>
                  <a:gd name="T8" fmla="*/ 323 w 342"/>
                  <a:gd name="T9" fmla="*/ 317 h 460"/>
                  <a:gd name="T10" fmla="*/ 314 w 342"/>
                  <a:gd name="T11" fmla="*/ 412 h 460"/>
                  <a:gd name="T12" fmla="*/ 295 w 342"/>
                  <a:gd name="T13" fmla="*/ 444 h 460"/>
                  <a:gd name="T14" fmla="*/ 265 w 342"/>
                  <a:gd name="T15" fmla="*/ 410 h 460"/>
                  <a:gd name="T16" fmla="*/ 236 w 342"/>
                  <a:gd name="T17" fmla="*/ 378 h 460"/>
                  <a:gd name="T18" fmla="*/ 208 w 342"/>
                  <a:gd name="T19" fmla="*/ 346 h 460"/>
                  <a:gd name="T20" fmla="*/ 183 w 342"/>
                  <a:gd name="T21" fmla="*/ 311 h 460"/>
                  <a:gd name="T22" fmla="*/ 160 w 342"/>
                  <a:gd name="T23" fmla="*/ 279 h 460"/>
                  <a:gd name="T24" fmla="*/ 140 w 342"/>
                  <a:gd name="T25" fmla="*/ 246 h 460"/>
                  <a:gd name="T26" fmla="*/ 121 w 342"/>
                  <a:gd name="T27" fmla="*/ 214 h 460"/>
                  <a:gd name="T28" fmla="*/ 105 w 342"/>
                  <a:gd name="T29" fmla="*/ 211 h 460"/>
                  <a:gd name="T30" fmla="*/ 93 w 342"/>
                  <a:gd name="T31" fmla="*/ 236 h 460"/>
                  <a:gd name="T32" fmla="*/ 80 w 342"/>
                  <a:gd name="T33" fmla="*/ 262 h 460"/>
                  <a:gd name="T34" fmla="*/ 67 w 342"/>
                  <a:gd name="T35" fmla="*/ 287 h 460"/>
                  <a:gd name="T36" fmla="*/ 52 w 342"/>
                  <a:gd name="T37" fmla="*/ 313 h 460"/>
                  <a:gd name="T38" fmla="*/ 38 w 342"/>
                  <a:gd name="T39" fmla="*/ 338 h 460"/>
                  <a:gd name="T40" fmla="*/ 23 w 342"/>
                  <a:gd name="T41" fmla="*/ 364 h 460"/>
                  <a:gd name="T42" fmla="*/ 9 w 342"/>
                  <a:gd name="T43" fmla="*/ 390 h 460"/>
                  <a:gd name="T44" fmla="*/ 4 w 342"/>
                  <a:gd name="T45" fmla="*/ 371 h 460"/>
                  <a:gd name="T46" fmla="*/ 15 w 342"/>
                  <a:gd name="T47" fmla="*/ 306 h 460"/>
                  <a:gd name="T48" fmla="*/ 23 w 342"/>
                  <a:gd name="T49" fmla="*/ 240 h 460"/>
                  <a:gd name="T50" fmla="*/ 32 w 342"/>
                  <a:gd name="T51" fmla="*/ 175 h 460"/>
                  <a:gd name="T52" fmla="*/ 55 w 342"/>
                  <a:gd name="T53" fmla="*/ 133 h 460"/>
                  <a:gd name="T54" fmla="*/ 90 w 342"/>
                  <a:gd name="T55" fmla="*/ 115 h 460"/>
                  <a:gd name="T56" fmla="*/ 127 w 342"/>
                  <a:gd name="T57" fmla="*/ 98 h 460"/>
                  <a:gd name="T58" fmla="*/ 163 w 342"/>
                  <a:gd name="T59" fmla="*/ 80 h 460"/>
                  <a:gd name="T60" fmla="*/ 199 w 342"/>
                  <a:gd name="T61" fmla="*/ 61 h 460"/>
                  <a:gd name="T62" fmla="*/ 236 w 342"/>
                  <a:gd name="T63" fmla="*/ 44 h 460"/>
                  <a:gd name="T64" fmla="*/ 272 w 342"/>
                  <a:gd name="T65" fmla="*/ 26 h 460"/>
                  <a:gd name="T66" fmla="*/ 307 w 342"/>
                  <a:gd name="T67" fmla="*/ 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60">
                    <a:moveTo>
                      <a:pt x="326" y="0"/>
                    </a:moveTo>
                    <a:lnTo>
                      <a:pt x="329" y="19"/>
                    </a:lnTo>
                    <a:lnTo>
                      <a:pt x="333" y="39"/>
                    </a:lnTo>
                    <a:lnTo>
                      <a:pt x="337" y="58"/>
                    </a:lnTo>
                    <a:lnTo>
                      <a:pt x="342" y="79"/>
                    </a:lnTo>
                    <a:lnTo>
                      <a:pt x="337" y="125"/>
                    </a:lnTo>
                    <a:lnTo>
                      <a:pt x="335" y="173"/>
                    </a:lnTo>
                    <a:lnTo>
                      <a:pt x="330" y="221"/>
                    </a:lnTo>
                    <a:lnTo>
                      <a:pt x="327" y="269"/>
                    </a:lnTo>
                    <a:lnTo>
                      <a:pt x="323" y="317"/>
                    </a:lnTo>
                    <a:lnTo>
                      <a:pt x="319" y="365"/>
                    </a:lnTo>
                    <a:lnTo>
                      <a:pt x="314" y="412"/>
                    </a:lnTo>
                    <a:lnTo>
                      <a:pt x="311" y="460"/>
                    </a:lnTo>
                    <a:lnTo>
                      <a:pt x="295" y="444"/>
                    </a:lnTo>
                    <a:lnTo>
                      <a:pt x="279" y="428"/>
                    </a:lnTo>
                    <a:lnTo>
                      <a:pt x="265" y="410"/>
                    </a:lnTo>
                    <a:lnTo>
                      <a:pt x="249" y="394"/>
                    </a:lnTo>
                    <a:lnTo>
                      <a:pt x="236" y="378"/>
                    </a:lnTo>
                    <a:lnTo>
                      <a:pt x="221" y="362"/>
                    </a:lnTo>
                    <a:lnTo>
                      <a:pt x="208" y="346"/>
                    </a:lnTo>
                    <a:lnTo>
                      <a:pt x="196" y="329"/>
                    </a:lnTo>
                    <a:lnTo>
                      <a:pt x="183" y="311"/>
                    </a:lnTo>
                    <a:lnTo>
                      <a:pt x="172" y="295"/>
                    </a:lnTo>
                    <a:lnTo>
                      <a:pt x="160" y="279"/>
                    </a:lnTo>
                    <a:lnTo>
                      <a:pt x="150" y="263"/>
                    </a:lnTo>
                    <a:lnTo>
                      <a:pt x="140" y="246"/>
                    </a:lnTo>
                    <a:lnTo>
                      <a:pt x="130" y="230"/>
                    </a:lnTo>
                    <a:lnTo>
                      <a:pt x="121" y="214"/>
                    </a:lnTo>
                    <a:lnTo>
                      <a:pt x="111" y="197"/>
                    </a:lnTo>
                    <a:lnTo>
                      <a:pt x="105" y="211"/>
                    </a:lnTo>
                    <a:lnTo>
                      <a:pt x="99" y="224"/>
                    </a:lnTo>
                    <a:lnTo>
                      <a:pt x="93" y="236"/>
                    </a:lnTo>
                    <a:lnTo>
                      <a:pt x="87" y="249"/>
                    </a:lnTo>
                    <a:lnTo>
                      <a:pt x="80" y="262"/>
                    </a:lnTo>
                    <a:lnTo>
                      <a:pt x="74" y="275"/>
                    </a:lnTo>
                    <a:lnTo>
                      <a:pt x="67" y="287"/>
                    </a:lnTo>
                    <a:lnTo>
                      <a:pt x="60" y="300"/>
                    </a:lnTo>
                    <a:lnTo>
                      <a:pt x="52" y="313"/>
                    </a:lnTo>
                    <a:lnTo>
                      <a:pt x="45" y="326"/>
                    </a:lnTo>
                    <a:lnTo>
                      <a:pt x="38" y="338"/>
                    </a:lnTo>
                    <a:lnTo>
                      <a:pt x="32" y="351"/>
                    </a:lnTo>
                    <a:lnTo>
                      <a:pt x="23" y="364"/>
                    </a:lnTo>
                    <a:lnTo>
                      <a:pt x="16" y="377"/>
                    </a:lnTo>
                    <a:lnTo>
                      <a:pt x="9" y="390"/>
                    </a:lnTo>
                    <a:lnTo>
                      <a:pt x="0" y="405"/>
                    </a:lnTo>
                    <a:lnTo>
                      <a:pt x="4" y="371"/>
                    </a:lnTo>
                    <a:lnTo>
                      <a:pt x="10" y="338"/>
                    </a:lnTo>
                    <a:lnTo>
                      <a:pt x="15" y="306"/>
                    </a:lnTo>
                    <a:lnTo>
                      <a:pt x="19" y="272"/>
                    </a:lnTo>
                    <a:lnTo>
                      <a:pt x="23" y="240"/>
                    </a:lnTo>
                    <a:lnTo>
                      <a:pt x="28" y="208"/>
                    </a:lnTo>
                    <a:lnTo>
                      <a:pt x="32" y="175"/>
                    </a:lnTo>
                    <a:lnTo>
                      <a:pt x="36" y="143"/>
                    </a:lnTo>
                    <a:lnTo>
                      <a:pt x="55" y="133"/>
                    </a:lnTo>
                    <a:lnTo>
                      <a:pt x="73" y="124"/>
                    </a:lnTo>
                    <a:lnTo>
                      <a:pt x="90" y="115"/>
                    </a:lnTo>
                    <a:lnTo>
                      <a:pt x="109" y="106"/>
                    </a:lnTo>
                    <a:lnTo>
                      <a:pt x="127" y="98"/>
                    </a:lnTo>
                    <a:lnTo>
                      <a:pt x="145" y="89"/>
                    </a:lnTo>
                    <a:lnTo>
                      <a:pt x="163" y="80"/>
                    </a:lnTo>
                    <a:lnTo>
                      <a:pt x="180" y="71"/>
                    </a:lnTo>
                    <a:lnTo>
                      <a:pt x="199" y="61"/>
                    </a:lnTo>
                    <a:lnTo>
                      <a:pt x="217" y="54"/>
                    </a:lnTo>
                    <a:lnTo>
                      <a:pt x="236" y="44"/>
                    </a:lnTo>
                    <a:lnTo>
                      <a:pt x="253" y="35"/>
                    </a:lnTo>
                    <a:lnTo>
                      <a:pt x="272" y="26"/>
                    </a:lnTo>
                    <a:lnTo>
                      <a:pt x="289" y="18"/>
                    </a:lnTo>
                    <a:lnTo>
                      <a:pt x="307" y="9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5" name="Freeform 82"/>
              <p:cNvSpPr>
                <a:spLocks/>
              </p:cNvSpPr>
              <p:nvPr/>
            </p:nvSpPr>
            <p:spPr bwMode="auto">
              <a:xfrm>
                <a:off x="5156" y="2702"/>
                <a:ext cx="13" cy="27"/>
              </a:xfrm>
              <a:custGeom>
                <a:avLst/>
                <a:gdLst>
                  <a:gd name="T0" fmla="*/ 40 w 40"/>
                  <a:gd name="T1" fmla="*/ 80 h 81"/>
                  <a:gd name="T2" fmla="*/ 40 w 40"/>
                  <a:gd name="T3" fmla="*/ 77 h 81"/>
                  <a:gd name="T4" fmla="*/ 38 w 40"/>
                  <a:gd name="T5" fmla="*/ 67 h 81"/>
                  <a:gd name="T6" fmla="*/ 36 w 40"/>
                  <a:gd name="T7" fmla="*/ 58 h 81"/>
                  <a:gd name="T8" fmla="*/ 33 w 40"/>
                  <a:gd name="T9" fmla="*/ 48 h 81"/>
                  <a:gd name="T10" fmla="*/ 32 w 40"/>
                  <a:gd name="T11" fmla="*/ 38 h 81"/>
                  <a:gd name="T12" fmla="*/ 30 w 40"/>
                  <a:gd name="T13" fmla="*/ 27 h 81"/>
                  <a:gd name="T14" fmla="*/ 27 w 40"/>
                  <a:gd name="T15" fmla="*/ 19 h 81"/>
                  <a:gd name="T16" fmla="*/ 24 w 40"/>
                  <a:gd name="T17" fmla="*/ 8 h 81"/>
                  <a:gd name="T18" fmla="*/ 23 w 40"/>
                  <a:gd name="T19" fmla="*/ 0 h 81"/>
                  <a:gd name="T20" fmla="*/ 0 w 40"/>
                  <a:gd name="T21" fmla="*/ 4 h 81"/>
                  <a:gd name="T22" fmla="*/ 3 w 40"/>
                  <a:gd name="T23" fmla="*/ 13 h 81"/>
                  <a:gd name="T24" fmla="*/ 4 w 40"/>
                  <a:gd name="T25" fmla="*/ 23 h 81"/>
                  <a:gd name="T26" fmla="*/ 7 w 40"/>
                  <a:gd name="T27" fmla="*/ 33 h 81"/>
                  <a:gd name="T28" fmla="*/ 8 w 40"/>
                  <a:gd name="T29" fmla="*/ 42 h 81"/>
                  <a:gd name="T30" fmla="*/ 10 w 40"/>
                  <a:gd name="T31" fmla="*/ 54 h 81"/>
                  <a:gd name="T32" fmla="*/ 13 w 40"/>
                  <a:gd name="T33" fmla="*/ 62 h 81"/>
                  <a:gd name="T34" fmla="*/ 16 w 40"/>
                  <a:gd name="T35" fmla="*/ 72 h 81"/>
                  <a:gd name="T36" fmla="*/ 17 w 40"/>
                  <a:gd name="T37" fmla="*/ 81 h 81"/>
                  <a:gd name="T38" fmla="*/ 17 w 40"/>
                  <a:gd name="T39" fmla="*/ 78 h 81"/>
                  <a:gd name="T40" fmla="*/ 40 w 40"/>
                  <a:gd name="T4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40" y="80"/>
                    </a:moveTo>
                    <a:lnTo>
                      <a:pt x="40" y="77"/>
                    </a:lnTo>
                    <a:lnTo>
                      <a:pt x="38" y="67"/>
                    </a:lnTo>
                    <a:lnTo>
                      <a:pt x="36" y="58"/>
                    </a:lnTo>
                    <a:lnTo>
                      <a:pt x="33" y="48"/>
                    </a:lnTo>
                    <a:lnTo>
                      <a:pt x="32" y="38"/>
                    </a:lnTo>
                    <a:lnTo>
                      <a:pt x="30" y="27"/>
                    </a:lnTo>
                    <a:lnTo>
                      <a:pt x="27" y="19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3" y="13"/>
                    </a:lnTo>
                    <a:lnTo>
                      <a:pt x="4" y="23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0" y="54"/>
                    </a:lnTo>
                    <a:lnTo>
                      <a:pt x="13" y="62"/>
                    </a:lnTo>
                    <a:lnTo>
                      <a:pt x="16" y="72"/>
                    </a:lnTo>
                    <a:lnTo>
                      <a:pt x="17" y="81"/>
                    </a:lnTo>
                    <a:lnTo>
                      <a:pt x="17" y="78"/>
                    </a:lnTo>
                    <a:lnTo>
                      <a:pt x="4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6" name="Freeform 83"/>
              <p:cNvSpPr>
                <a:spLocks/>
              </p:cNvSpPr>
              <p:nvPr/>
            </p:nvSpPr>
            <p:spPr bwMode="auto">
              <a:xfrm>
                <a:off x="5152" y="2728"/>
                <a:ext cx="17" cy="131"/>
              </a:xfrm>
              <a:custGeom>
                <a:avLst/>
                <a:gdLst>
                  <a:gd name="T0" fmla="*/ 3 w 53"/>
                  <a:gd name="T1" fmla="*/ 392 h 392"/>
                  <a:gd name="T2" fmla="*/ 23 w 53"/>
                  <a:gd name="T3" fmla="*/ 384 h 392"/>
                  <a:gd name="T4" fmla="*/ 24 w 53"/>
                  <a:gd name="T5" fmla="*/ 360 h 392"/>
                  <a:gd name="T6" fmla="*/ 26 w 53"/>
                  <a:gd name="T7" fmla="*/ 336 h 392"/>
                  <a:gd name="T8" fmla="*/ 29 w 53"/>
                  <a:gd name="T9" fmla="*/ 313 h 392"/>
                  <a:gd name="T10" fmla="*/ 30 w 53"/>
                  <a:gd name="T11" fmla="*/ 288 h 392"/>
                  <a:gd name="T12" fmla="*/ 32 w 53"/>
                  <a:gd name="T13" fmla="*/ 264 h 392"/>
                  <a:gd name="T14" fmla="*/ 35 w 53"/>
                  <a:gd name="T15" fmla="*/ 240 h 392"/>
                  <a:gd name="T16" fmla="*/ 36 w 53"/>
                  <a:gd name="T17" fmla="*/ 217 h 392"/>
                  <a:gd name="T18" fmla="*/ 37 w 53"/>
                  <a:gd name="T19" fmla="*/ 194 h 392"/>
                  <a:gd name="T20" fmla="*/ 40 w 53"/>
                  <a:gd name="T21" fmla="*/ 169 h 392"/>
                  <a:gd name="T22" fmla="*/ 42 w 53"/>
                  <a:gd name="T23" fmla="*/ 146 h 392"/>
                  <a:gd name="T24" fmla="*/ 43 w 53"/>
                  <a:gd name="T25" fmla="*/ 121 h 392"/>
                  <a:gd name="T26" fmla="*/ 45 w 53"/>
                  <a:gd name="T27" fmla="*/ 96 h 392"/>
                  <a:gd name="T28" fmla="*/ 48 w 53"/>
                  <a:gd name="T29" fmla="*/ 74 h 392"/>
                  <a:gd name="T30" fmla="*/ 49 w 53"/>
                  <a:gd name="T31" fmla="*/ 50 h 392"/>
                  <a:gd name="T32" fmla="*/ 52 w 53"/>
                  <a:gd name="T33" fmla="*/ 25 h 392"/>
                  <a:gd name="T34" fmla="*/ 53 w 53"/>
                  <a:gd name="T35" fmla="*/ 2 h 392"/>
                  <a:gd name="T36" fmla="*/ 30 w 53"/>
                  <a:gd name="T37" fmla="*/ 0 h 392"/>
                  <a:gd name="T38" fmla="*/ 29 w 53"/>
                  <a:gd name="T39" fmla="*/ 25 h 392"/>
                  <a:gd name="T40" fmla="*/ 27 w 53"/>
                  <a:gd name="T41" fmla="*/ 48 h 392"/>
                  <a:gd name="T42" fmla="*/ 24 w 53"/>
                  <a:gd name="T43" fmla="*/ 72 h 392"/>
                  <a:gd name="T44" fmla="*/ 23 w 53"/>
                  <a:gd name="T45" fmla="*/ 96 h 392"/>
                  <a:gd name="T46" fmla="*/ 20 w 53"/>
                  <a:gd name="T47" fmla="*/ 120 h 392"/>
                  <a:gd name="T48" fmla="*/ 19 w 53"/>
                  <a:gd name="T49" fmla="*/ 143 h 392"/>
                  <a:gd name="T50" fmla="*/ 17 w 53"/>
                  <a:gd name="T51" fmla="*/ 168 h 392"/>
                  <a:gd name="T52" fmla="*/ 16 w 53"/>
                  <a:gd name="T53" fmla="*/ 191 h 392"/>
                  <a:gd name="T54" fmla="*/ 13 w 53"/>
                  <a:gd name="T55" fmla="*/ 216 h 392"/>
                  <a:gd name="T56" fmla="*/ 11 w 53"/>
                  <a:gd name="T57" fmla="*/ 240 h 392"/>
                  <a:gd name="T58" fmla="*/ 10 w 53"/>
                  <a:gd name="T59" fmla="*/ 264 h 392"/>
                  <a:gd name="T60" fmla="*/ 7 w 53"/>
                  <a:gd name="T61" fmla="*/ 287 h 392"/>
                  <a:gd name="T62" fmla="*/ 5 w 53"/>
                  <a:gd name="T63" fmla="*/ 310 h 392"/>
                  <a:gd name="T64" fmla="*/ 3 w 53"/>
                  <a:gd name="T65" fmla="*/ 333 h 392"/>
                  <a:gd name="T66" fmla="*/ 1 w 53"/>
                  <a:gd name="T67" fmla="*/ 358 h 392"/>
                  <a:gd name="T68" fmla="*/ 0 w 53"/>
                  <a:gd name="T69" fmla="*/ 381 h 392"/>
                  <a:gd name="T70" fmla="*/ 20 w 53"/>
                  <a:gd name="T71" fmla="*/ 374 h 392"/>
                  <a:gd name="T72" fmla="*/ 3 w 53"/>
                  <a:gd name="T7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392">
                    <a:moveTo>
                      <a:pt x="3" y="392"/>
                    </a:moveTo>
                    <a:lnTo>
                      <a:pt x="23" y="384"/>
                    </a:lnTo>
                    <a:lnTo>
                      <a:pt x="24" y="360"/>
                    </a:lnTo>
                    <a:lnTo>
                      <a:pt x="26" y="336"/>
                    </a:lnTo>
                    <a:lnTo>
                      <a:pt x="29" y="313"/>
                    </a:lnTo>
                    <a:lnTo>
                      <a:pt x="30" y="288"/>
                    </a:lnTo>
                    <a:lnTo>
                      <a:pt x="32" y="264"/>
                    </a:lnTo>
                    <a:lnTo>
                      <a:pt x="35" y="240"/>
                    </a:lnTo>
                    <a:lnTo>
                      <a:pt x="36" y="217"/>
                    </a:lnTo>
                    <a:lnTo>
                      <a:pt x="37" y="194"/>
                    </a:lnTo>
                    <a:lnTo>
                      <a:pt x="40" y="169"/>
                    </a:lnTo>
                    <a:lnTo>
                      <a:pt x="42" y="146"/>
                    </a:lnTo>
                    <a:lnTo>
                      <a:pt x="43" y="121"/>
                    </a:lnTo>
                    <a:lnTo>
                      <a:pt x="45" y="96"/>
                    </a:lnTo>
                    <a:lnTo>
                      <a:pt x="48" y="74"/>
                    </a:lnTo>
                    <a:lnTo>
                      <a:pt x="49" y="50"/>
                    </a:lnTo>
                    <a:lnTo>
                      <a:pt x="52" y="25"/>
                    </a:lnTo>
                    <a:lnTo>
                      <a:pt x="53" y="2"/>
                    </a:lnTo>
                    <a:lnTo>
                      <a:pt x="30" y="0"/>
                    </a:lnTo>
                    <a:lnTo>
                      <a:pt x="29" y="25"/>
                    </a:lnTo>
                    <a:lnTo>
                      <a:pt x="27" y="48"/>
                    </a:lnTo>
                    <a:lnTo>
                      <a:pt x="24" y="72"/>
                    </a:lnTo>
                    <a:lnTo>
                      <a:pt x="23" y="96"/>
                    </a:lnTo>
                    <a:lnTo>
                      <a:pt x="20" y="120"/>
                    </a:lnTo>
                    <a:lnTo>
                      <a:pt x="19" y="143"/>
                    </a:lnTo>
                    <a:lnTo>
                      <a:pt x="17" y="168"/>
                    </a:lnTo>
                    <a:lnTo>
                      <a:pt x="16" y="191"/>
                    </a:lnTo>
                    <a:lnTo>
                      <a:pt x="13" y="216"/>
                    </a:lnTo>
                    <a:lnTo>
                      <a:pt x="11" y="240"/>
                    </a:lnTo>
                    <a:lnTo>
                      <a:pt x="10" y="264"/>
                    </a:lnTo>
                    <a:lnTo>
                      <a:pt x="7" y="287"/>
                    </a:lnTo>
                    <a:lnTo>
                      <a:pt x="5" y="310"/>
                    </a:lnTo>
                    <a:lnTo>
                      <a:pt x="3" y="333"/>
                    </a:lnTo>
                    <a:lnTo>
                      <a:pt x="1" y="358"/>
                    </a:lnTo>
                    <a:lnTo>
                      <a:pt x="0" y="381"/>
                    </a:lnTo>
                    <a:lnTo>
                      <a:pt x="20" y="374"/>
                    </a:lnTo>
                    <a:lnTo>
                      <a:pt x="3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7" name="Freeform 84"/>
              <p:cNvSpPr>
                <a:spLocks/>
              </p:cNvSpPr>
              <p:nvPr/>
            </p:nvSpPr>
            <p:spPr bwMode="auto">
              <a:xfrm>
                <a:off x="5085" y="2766"/>
                <a:ext cx="73" cy="93"/>
              </a:xfrm>
              <a:custGeom>
                <a:avLst/>
                <a:gdLst>
                  <a:gd name="T0" fmla="*/ 22 w 220"/>
                  <a:gd name="T1" fmla="*/ 10 h 277"/>
                  <a:gd name="T2" fmla="*/ 2 w 220"/>
                  <a:gd name="T3" fmla="*/ 10 h 277"/>
                  <a:gd name="T4" fmla="*/ 11 w 220"/>
                  <a:gd name="T5" fmla="*/ 28 h 277"/>
                  <a:gd name="T6" fmla="*/ 19 w 220"/>
                  <a:gd name="T7" fmla="*/ 44 h 277"/>
                  <a:gd name="T8" fmla="*/ 30 w 220"/>
                  <a:gd name="T9" fmla="*/ 61 h 277"/>
                  <a:gd name="T10" fmla="*/ 41 w 220"/>
                  <a:gd name="T11" fmla="*/ 77 h 277"/>
                  <a:gd name="T12" fmla="*/ 51 w 220"/>
                  <a:gd name="T13" fmla="*/ 95 h 277"/>
                  <a:gd name="T14" fmla="*/ 61 w 220"/>
                  <a:gd name="T15" fmla="*/ 111 h 277"/>
                  <a:gd name="T16" fmla="*/ 75 w 220"/>
                  <a:gd name="T17" fmla="*/ 127 h 277"/>
                  <a:gd name="T18" fmla="*/ 86 w 220"/>
                  <a:gd name="T19" fmla="*/ 144 h 277"/>
                  <a:gd name="T20" fmla="*/ 99 w 220"/>
                  <a:gd name="T21" fmla="*/ 160 h 277"/>
                  <a:gd name="T22" fmla="*/ 112 w 220"/>
                  <a:gd name="T23" fmla="*/ 178 h 277"/>
                  <a:gd name="T24" fmla="*/ 125 w 220"/>
                  <a:gd name="T25" fmla="*/ 194 h 277"/>
                  <a:gd name="T26" fmla="*/ 140 w 220"/>
                  <a:gd name="T27" fmla="*/ 211 h 277"/>
                  <a:gd name="T28" fmla="*/ 156 w 220"/>
                  <a:gd name="T29" fmla="*/ 227 h 277"/>
                  <a:gd name="T30" fmla="*/ 171 w 220"/>
                  <a:gd name="T31" fmla="*/ 243 h 277"/>
                  <a:gd name="T32" fmla="*/ 187 w 220"/>
                  <a:gd name="T33" fmla="*/ 261 h 277"/>
                  <a:gd name="T34" fmla="*/ 203 w 220"/>
                  <a:gd name="T35" fmla="*/ 277 h 277"/>
                  <a:gd name="T36" fmla="*/ 220 w 220"/>
                  <a:gd name="T37" fmla="*/ 259 h 277"/>
                  <a:gd name="T38" fmla="*/ 203 w 220"/>
                  <a:gd name="T39" fmla="*/ 243 h 277"/>
                  <a:gd name="T40" fmla="*/ 188 w 220"/>
                  <a:gd name="T41" fmla="*/ 227 h 277"/>
                  <a:gd name="T42" fmla="*/ 172 w 220"/>
                  <a:gd name="T43" fmla="*/ 211 h 277"/>
                  <a:gd name="T44" fmla="*/ 157 w 220"/>
                  <a:gd name="T45" fmla="*/ 195 h 277"/>
                  <a:gd name="T46" fmla="*/ 144 w 220"/>
                  <a:gd name="T47" fmla="*/ 179 h 277"/>
                  <a:gd name="T48" fmla="*/ 130 w 220"/>
                  <a:gd name="T49" fmla="*/ 163 h 277"/>
                  <a:gd name="T50" fmla="*/ 118 w 220"/>
                  <a:gd name="T51" fmla="*/ 146 h 277"/>
                  <a:gd name="T52" fmla="*/ 105 w 220"/>
                  <a:gd name="T53" fmla="*/ 128 h 277"/>
                  <a:gd name="T54" fmla="*/ 93 w 220"/>
                  <a:gd name="T55" fmla="*/ 112 h 277"/>
                  <a:gd name="T56" fmla="*/ 82 w 220"/>
                  <a:gd name="T57" fmla="*/ 98 h 277"/>
                  <a:gd name="T58" fmla="*/ 70 w 220"/>
                  <a:gd name="T59" fmla="*/ 80 h 277"/>
                  <a:gd name="T60" fmla="*/ 60 w 220"/>
                  <a:gd name="T61" fmla="*/ 64 h 277"/>
                  <a:gd name="T62" fmla="*/ 50 w 220"/>
                  <a:gd name="T63" fmla="*/ 48 h 277"/>
                  <a:gd name="T64" fmla="*/ 41 w 220"/>
                  <a:gd name="T65" fmla="*/ 32 h 277"/>
                  <a:gd name="T66" fmla="*/ 31 w 220"/>
                  <a:gd name="T67" fmla="*/ 16 h 277"/>
                  <a:gd name="T68" fmla="*/ 22 w 220"/>
                  <a:gd name="T69" fmla="*/ 0 h 277"/>
                  <a:gd name="T70" fmla="*/ 0 w 220"/>
                  <a:gd name="T71" fmla="*/ 2 h 277"/>
                  <a:gd name="T72" fmla="*/ 22 w 220"/>
                  <a:gd name="T73" fmla="*/ 1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277">
                    <a:moveTo>
                      <a:pt x="22" y="10"/>
                    </a:moveTo>
                    <a:lnTo>
                      <a:pt x="2" y="10"/>
                    </a:lnTo>
                    <a:lnTo>
                      <a:pt x="11" y="28"/>
                    </a:lnTo>
                    <a:lnTo>
                      <a:pt x="19" y="44"/>
                    </a:lnTo>
                    <a:lnTo>
                      <a:pt x="30" y="61"/>
                    </a:lnTo>
                    <a:lnTo>
                      <a:pt x="41" y="77"/>
                    </a:lnTo>
                    <a:lnTo>
                      <a:pt x="51" y="95"/>
                    </a:lnTo>
                    <a:lnTo>
                      <a:pt x="61" y="111"/>
                    </a:lnTo>
                    <a:lnTo>
                      <a:pt x="75" y="127"/>
                    </a:lnTo>
                    <a:lnTo>
                      <a:pt x="86" y="144"/>
                    </a:lnTo>
                    <a:lnTo>
                      <a:pt x="99" y="160"/>
                    </a:lnTo>
                    <a:lnTo>
                      <a:pt x="112" y="178"/>
                    </a:lnTo>
                    <a:lnTo>
                      <a:pt x="125" y="194"/>
                    </a:lnTo>
                    <a:lnTo>
                      <a:pt x="140" y="211"/>
                    </a:lnTo>
                    <a:lnTo>
                      <a:pt x="156" y="227"/>
                    </a:lnTo>
                    <a:lnTo>
                      <a:pt x="171" y="243"/>
                    </a:lnTo>
                    <a:lnTo>
                      <a:pt x="187" y="261"/>
                    </a:lnTo>
                    <a:lnTo>
                      <a:pt x="203" y="277"/>
                    </a:lnTo>
                    <a:lnTo>
                      <a:pt x="220" y="259"/>
                    </a:lnTo>
                    <a:lnTo>
                      <a:pt x="203" y="243"/>
                    </a:lnTo>
                    <a:lnTo>
                      <a:pt x="188" y="227"/>
                    </a:lnTo>
                    <a:lnTo>
                      <a:pt x="172" y="211"/>
                    </a:lnTo>
                    <a:lnTo>
                      <a:pt x="157" y="195"/>
                    </a:lnTo>
                    <a:lnTo>
                      <a:pt x="144" y="179"/>
                    </a:lnTo>
                    <a:lnTo>
                      <a:pt x="130" y="163"/>
                    </a:lnTo>
                    <a:lnTo>
                      <a:pt x="118" y="146"/>
                    </a:lnTo>
                    <a:lnTo>
                      <a:pt x="105" y="128"/>
                    </a:lnTo>
                    <a:lnTo>
                      <a:pt x="93" y="112"/>
                    </a:lnTo>
                    <a:lnTo>
                      <a:pt x="82" y="98"/>
                    </a:lnTo>
                    <a:lnTo>
                      <a:pt x="70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8" name="Freeform 85"/>
              <p:cNvSpPr>
                <a:spLocks/>
              </p:cNvSpPr>
              <p:nvPr/>
            </p:nvSpPr>
            <p:spPr bwMode="auto">
              <a:xfrm>
                <a:off x="5048" y="2767"/>
                <a:ext cx="44" cy="72"/>
              </a:xfrm>
              <a:custGeom>
                <a:avLst/>
                <a:gdLst>
                  <a:gd name="T0" fmla="*/ 0 w 134"/>
                  <a:gd name="T1" fmla="*/ 208 h 216"/>
                  <a:gd name="T2" fmla="*/ 22 w 134"/>
                  <a:gd name="T3" fmla="*/ 216 h 216"/>
                  <a:gd name="T4" fmla="*/ 31 w 134"/>
                  <a:gd name="T5" fmla="*/ 203 h 216"/>
                  <a:gd name="T6" fmla="*/ 38 w 134"/>
                  <a:gd name="T7" fmla="*/ 189 h 216"/>
                  <a:gd name="T8" fmla="*/ 46 w 134"/>
                  <a:gd name="T9" fmla="*/ 176 h 216"/>
                  <a:gd name="T10" fmla="*/ 53 w 134"/>
                  <a:gd name="T11" fmla="*/ 163 h 216"/>
                  <a:gd name="T12" fmla="*/ 60 w 134"/>
                  <a:gd name="T13" fmla="*/ 149 h 216"/>
                  <a:gd name="T14" fmla="*/ 67 w 134"/>
                  <a:gd name="T15" fmla="*/ 138 h 216"/>
                  <a:gd name="T16" fmla="*/ 75 w 134"/>
                  <a:gd name="T17" fmla="*/ 125 h 216"/>
                  <a:gd name="T18" fmla="*/ 82 w 134"/>
                  <a:gd name="T19" fmla="*/ 110 h 216"/>
                  <a:gd name="T20" fmla="*/ 89 w 134"/>
                  <a:gd name="T21" fmla="*/ 100 h 216"/>
                  <a:gd name="T22" fmla="*/ 96 w 134"/>
                  <a:gd name="T23" fmla="*/ 87 h 216"/>
                  <a:gd name="T24" fmla="*/ 102 w 134"/>
                  <a:gd name="T25" fmla="*/ 74 h 216"/>
                  <a:gd name="T26" fmla="*/ 108 w 134"/>
                  <a:gd name="T27" fmla="*/ 61 h 216"/>
                  <a:gd name="T28" fmla="*/ 115 w 134"/>
                  <a:gd name="T29" fmla="*/ 48 h 216"/>
                  <a:gd name="T30" fmla="*/ 123 w 134"/>
                  <a:gd name="T31" fmla="*/ 35 h 216"/>
                  <a:gd name="T32" fmla="*/ 128 w 134"/>
                  <a:gd name="T33" fmla="*/ 21 h 216"/>
                  <a:gd name="T34" fmla="*/ 134 w 134"/>
                  <a:gd name="T35" fmla="*/ 8 h 216"/>
                  <a:gd name="T36" fmla="*/ 112 w 134"/>
                  <a:gd name="T37" fmla="*/ 0 h 216"/>
                  <a:gd name="T38" fmla="*/ 107 w 134"/>
                  <a:gd name="T39" fmla="*/ 13 h 216"/>
                  <a:gd name="T40" fmla="*/ 101 w 134"/>
                  <a:gd name="T41" fmla="*/ 24 h 216"/>
                  <a:gd name="T42" fmla="*/ 95 w 134"/>
                  <a:gd name="T43" fmla="*/ 37 h 216"/>
                  <a:gd name="T44" fmla="*/ 88 w 134"/>
                  <a:gd name="T45" fmla="*/ 49 h 216"/>
                  <a:gd name="T46" fmla="*/ 82 w 134"/>
                  <a:gd name="T47" fmla="*/ 62 h 216"/>
                  <a:gd name="T48" fmla="*/ 76 w 134"/>
                  <a:gd name="T49" fmla="*/ 75 h 216"/>
                  <a:gd name="T50" fmla="*/ 69 w 134"/>
                  <a:gd name="T51" fmla="*/ 87 h 216"/>
                  <a:gd name="T52" fmla="*/ 62 w 134"/>
                  <a:gd name="T53" fmla="*/ 100 h 216"/>
                  <a:gd name="T54" fmla="*/ 54 w 134"/>
                  <a:gd name="T55" fmla="*/ 113 h 216"/>
                  <a:gd name="T56" fmla="*/ 47 w 134"/>
                  <a:gd name="T57" fmla="*/ 125 h 216"/>
                  <a:gd name="T58" fmla="*/ 40 w 134"/>
                  <a:gd name="T59" fmla="*/ 138 h 216"/>
                  <a:gd name="T60" fmla="*/ 32 w 134"/>
                  <a:gd name="T61" fmla="*/ 151 h 216"/>
                  <a:gd name="T62" fmla="*/ 25 w 134"/>
                  <a:gd name="T63" fmla="*/ 164 h 216"/>
                  <a:gd name="T64" fmla="*/ 18 w 134"/>
                  <a:gd name="T65" fmla="*/ 177 h 216"/>
                  <a:gd name="T66" fmla="*/ 11 w 134"/>
                  <a:gd name="T67" fmla="*/ 190 h 216"/>
                  <a:gd name="T68" fmla="*/ 2 w 134"/>
                  <a:gd name="T69" fmla="*/ 203 h 216"/>
                  <a:gd name="T70" fmla="*/ 24 w 134"/>
                  <a:gd name="T71" fmla="*/ 212 h 216"/>
                  <a:gd name="T72" fmla="*/ 0 w 134"/>
                  <a:gd name="T73" fmla="*/ 20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216">
                    <a:moveTo>
                      <a:pt x="0" y="208"/>
                    </a:moveTo>
                    <a:lnTo>
                      <a:pt x="22" y="216"/>
                    </a:lnTo>
                    <a:lnTo>
                      <a:pt x="31" y="203"/>
                    </a:lnTo>
                    <a:lnTo>
                      <a:pt x="38" y="189"/>
                    </a:lnTo>
                    <a:lnTo>
                      <a:pt x="46" y="176"/>
                    </a:lnTo>
                    <a:lnTo>
                      <a:pt x="53" y="163"/>
                    </a:lnTo>
                    <a:lnTo>
                      <a:pt x="60" y="149"/>
                    </a:lnTo>
                    <a:lnTo>
                      <a:pt x="67" y="138"/>
                    </a:lnTo>
                    <a:lnTo>
                      <a:pt x="75" y="125"/>
                    </a:lnTo>
                    <a:lnTo>
                      <a:pt x="82" y="110"/>
                    </a:lnTo>
                    <a:lnTo>
                      <a:pt x="89" y="100"/>
                    </a:lnTo>
                    <a:lnTo>
                      <a:pt x="96" y="87"/>
                    </a:lnTo>
                    <a:lnTo>
                      <a:pt x="102" y="74"/>
                    </a:lnTo>
                    <a:lnTo>
                      <a:pt x="108" y="61"/>
                    </a:lnTo>
                    <a:lnTo>
                      <a:pt x="115" y="48"/>
                    </a:lnTo>
                    <a:lnTo>
                      <a:pt x="123" y="35"/>
                    </a:lnTo>
                    <a:lnTo>
                      <a:pt x="128" y="21"/>
                    </a:lnTo>
                    <a:lnTo>
                      <a:pt x="134" y="8"/>
                    </a:lnTo>
                    <a:lnTo>
                      <a:pt x="112" y="0"/>
                    </a:lnTo>
                    <a:lnTo>
                      <a:pt x="107" y="13"/>
                    </a:lnTo>
                    <a:lnTo>
                      <a:pt x="101" y="24"/>
                    </a:lnTo>
                    <a:lnTo>
                      <a:pt x="95" y="37"/>
                    </a:lnTo>
                    <a:lnTo>
                      <a:pt x="88" y="49"/>
                    </a:lnTo>
                    <a:lnTo>
                      <a:pt x="82" y="62"/>
                    </a:lnTo>
                    <a:lnTo>
                      <a:pt x="76" y="75"/>
                    </a:lnTo>
                    <a:lnTo>
                      <a:pt x="69" y="87"/>
                    </a:lnTo>
                    <a:lnTo>
                      <a:pt x="62" y="100"/>
                    </a:lnTo>
                    <a:lnTo>
                      <a:pt x="54" y="113"/>
                    </a:lnTo>
                    <a:lnTo>
                      <a:pt x="47" y="125"/>
                    </a:lnTo>
                    <a:lnTo>
                      <a:pt x="40" y="138"/>
                    </a:lnTo>
                    <a:lnTo>
                      <a:pt x="32" y="151"/>
                    </a:lnTo>
                    <a:lnTo>
                      <a:pt x="25" y="164"/>
                    </a:lnTo>
                    <a:lnTo>
                      <a:pt x="18" y="177"/>
                    </a:lnTo>
                    <a:lnTo>
                      <a:pt x="11" y="190"/>
                    </a:lnTo>
                    <a:lnTo>
                      <a:pt x="2" y="203"/>
                    </a:lnTo>
                    <a:lnTo>
                      <a:pt x="24" y="212"/>
                    </a:lnTo>
                    <a:lnTo>
                      <a:pt x="0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9" name="Freeform 86"/>
              <p:cNvSpPr>
                <a:spLocks/>
              </p:cNvSpPr>
              <p:nvPr/>
            </p:nvSpPr>
            <p:spPr bwMode="auto">
              <a:xfrm>
                <a:off x="5048" y="2746"/>
                <a:ext cx="20" cy="92"/>
              </a:xfrm>
              <a:custGeom>
                <a:avLst/>
                <a:gdLst>
                  <a:gd name="T0" fmla="*/ 44 w 60"/>
                  <a:gd name="T1" fmla="*/ 0 h 275"/>
                  <a:gd name="T2" fmla="*/ 37 w 60"/>
                  <a:gd name="T3" fmla="*/ 9 h 275"/>
                  <a:gd name="T4" fmla="*/ 34 w 60"/>
                  <a:gd name="T5" fmla="*/ 26 h 275"/>
                  <a:gd name="T6" fmla="*/ 32 w 60"/>
                  <a:gd name="T7" fmla="*/ 42 h 275"/>
                  <a:gd name="T8" fmla="*/ 31 w 60"/>
                  <a:gd name="T9" fmla="*/ 58 h 275"/>
                  <a:gd name="T10" fmla="*/ 28 w 60"/>
                  <a:gd name="T11" fmla="*/ 74 h 275"/>
                  <a:gd name="T12" fmla="*/ 25 w 60"/>
                  <a:gd name="T13" fmla="*/ 92 h 275"/>
                  <a:gd name="T14" fmla="*/ 24 w 60"/>
                  <a:gd name="T15" fmla="*/ 108 h 275"/>
                  <a:gd name="T16" fmla="*/ 22 w 60"/>
                  <a:gd name="T17" fmla="*/ 124 h 275"/>
                  <a:gd name="T18" fmla="*/ 19 w 60"/>
                  <a:gd name="T19" fmla="*/ 140 h 275"/>
                  <a:gd name="T20" fmla="*/ 16 w 60"/>
                  <a:gd name="T21" fmla="*/ 157 h 275"/>
                  <a:gd name="T22" fmla="*/ 15 w 60"/>
                  <a:gd name="T23" fmla="*/ 173 h 275"/>
                  <a:gd name="T24" fmla="*/ 12 w 60"/>
                  <a:gd name="T25" fmla="*/ 189 h 275"/>
                  <a:gd name="T26" fmla="*/ 11 w 60"/>
                  <a:gd name="T27" fmla="*/ 205 h 275"/>
                  <a:gd name="T28" fmla="*/ 8 w 60"/>
                  <a:gd name="T29" fmla="*/ 223 h 275"/>
                  <a:gd name="T30" fmla="*/ 6 w 60"/>
                  <a:gd name="T31" fmla="*/ 239 h 275"/>
                  <a:gd name="T32" fmla="*/ 3 w 60"/>
                  <a:gd name="T33" fmla="*/ 255 h 275"/>
                  <a:gd name="T34" fmla="*/ 0 w 60"/>
                  <a:gd name="T35" fmla="*/ 271 h 275"/>
                  <a:gd name="T36" fmla="*/ 24 w 60"/>
                  <a:gd name="T37" fmla="*/ 275 h 275"/>
                  <a:gd name="T38" fmla="*/ 27 w 60"/>
                  <a:gd name="T39" fmla="*/ 259 h 275"/>
                  <a:gd name="T40" fmla="*/ 30 w 60"/>
                  <a:gd name="T41" fmla="*/ 242 h 275"/>
                  <a:gd name="T42" fmla="*/ 31 w 60"/>
                  <a:gd name="T43" fmla="*/ 224 h 275"/>
                  <a:gd name="T44" fmla="*/ 32 w 60"/>
                  <a:gd name="T45" fmla="*/ 210 h 275"/>
                  <a:gd name="T46" fmla="*/ 35 w 60"/>
                  <a:gd name="T47" fmla="*/ 192 h 275"/>
                  <a:gd name="T48" fmla="*/ 38 w 60"/>
                  <a:gd name="T49" fmla="*/ 176 h 275"/>
                  <a:gd name="T50" fmla="*/ 40 w 60"/>
                  <a:gd name="T51" fmla="*/ 159 h 275"/>
                  <a:gd name="T52" fmla="*/ 41 w 60"/>
                  <a:gd name="T53" fmla="*/ 144 h 275"/>
                  <a:gd name="T54" fmla="*/ 44 w 60"/>
                  <a:gd name="T55" fmla="*/ 127 h 275"/>
                  <a:gd name="T56" fmla="*/ 47 w 60"/>
                  <a:gd name="T57" fmla="*/ 111 h 275"/>
                  <a:gd name="T58" fmla="*/ 48 w 60"/>
                  <a:gd name="T59" fmla="*/ 93 h 275"/>
                  <a:gd name="T60" fmla="*/ 51 w 60"/>
                  <a:gd name="T61" fmla="*/ 79 h 275"/>
                  <a:gd name="T62" fmla="*/ 53 w 60"/>
                  <a:gd name="T63" fmla="*/ 63 h 275"/>
                  <a:gd name="T64" fmla="*/ 56 w 60"/>
                  <a:gd name="T65" fmla="*/ 45 h 275"/>
                  <a:gd name="T66" fmla="*/ 57 w 60"/>
                  <a:gd name="T67" fmla="*/ 28 h 275"/>
                  <a:gd name="T68" fmla="*/ 60 w 60"/>
                  <a:gd name="T69" fmla="*/ 13 h 275"/>
                  <a:gd name="T70" fmla="*/ 54 w 60"/>
                  <a:gd name="T71" fmla="*/ 22 h 275"/>
                  <a:gd name="T72" fmla="*/ 44 w 60"/>
                  <a:gd name="T7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275">
                    <a:moveTo>
                      <a:pt x="44" y="0"/>
                    </a:moveTo>
                    <a:lnTo>
                      <a:pt x="37" y="9"/>
                    </a:lnTo>
                    <a:lnTo>
                      <a:pt x="34" y="26"/>
                    </a:lnTo>
                    <a:lnTo>
                      <a:pt x="32" y="42"/>
                    </a:lnTo>
                    <a:lnTo>
                      <a:pt x="31" y="58"/>
                    </a:lnTo>
                    <a:lnTo>
                      <a:pt x="28" y="74"/>
                    </a:lnTo>
                    <a:lnTo>
                      <a:pt x="25" y="92"/>
                    </a:lnTo>
                    <a:lnTo>
                      <a:pt x="24" y="108"/>
                    </a:lnTo>
                    <a:lnTo>
                      <a:pt x="22" y="124"/>
                    </a:lnTo>
                    <a:lnTo>
                      <a:pt x="19" y="140"/>
                    </a:lnTo>
                    <a:lnTo>
                      <a:pt x="16" y="157"/>
                    </a:lnTo>
                    <a:lnTo>
                      <a:pt x="15" y="173"/>
                    </a:lnTo>
                    <a:lnTo>
                      <a:pt x="12" y="189"/>
                    </a:lnTo>
                    <a:lnTo>
                      <a:pt x="11" y="205"/>
                    </a:lnTo>
                    <a:lnTo>
                      <a:pt x="8" y="223"/>
                    </a:lnTo>
                    <a:lnTo>
                      <a:pt x="6" y="239"/>
                    </a:lnTo>
                    <a:lnTo>
                      <a:pt x="3" y="255"/>
                    </a:lnTo>
                    <a:lnTo>
                      <a:pt x="0" y="271"/>
                    </a:lnTo>
                    <a:lnTo>
                      <a:pt x="24" y="275"/>
                    </a:lnTo>
                    <a:lnTo>
                      <a:pt x="27" y="259"/>
                    </a:lnTo>
                    <a:lnTo>
                      <a:pt x="30" y="242"/>
                    </a:lnTo>
                    <a:lnTo>
                      <a:pt x="31" y="224"/>
                    </a:lnTo>
                    <a:lnTo>
                      <a:pt x="32" y="210"/>
                    </a:lnTo>
                    <a:lnTo>
                      <a:pt x="35" y="192"/>
                    </a:lnTo>
                    <a:lnTo>
                      <a:pt x="38" y="176"/>
                    </a:lnTo>
                    <a:lnTo>
                      <a:pt x="40" y="159"/>
                    </a:lnTo>
                    <a:lnTo>
                      <a:pt x="41" y="144"/>
                    </a:lnTo>
                    <a:lnTo>
                      <a:pt x="44" y="127"/>
                    </a:lnTo>
                    <a:lnTo>
                      <a:pt x="47" y="111"/>
                    </a:lnTo>
                    <a:lnTo>
                      <a:pt x="48" y="93"/>
                    </a:lnTo>
                    <a:lnTo>
                      <a:pt x="51" y="79"/>
                    </a:lnTo>
                    <a:lnTo>
                      <a:pt x="53" y="63"/>
                    </a:lnTo>
                    <a:lnTo>
                      <a:pt x="56" y="45"/>
                    </a:lnTo>
                    <a:lnTo>
                      <a:pt x="57" y="28"/>
                    </a:lnTo>
                    <a:lnTo>
                      <a:pt x="60" y="13"/>
                    </a:lnTo>
                    <a:lnTo>
                      <a:pt x="54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0" name="Freeform 87"/>
              <p:cNvSpPr>
                <a:spLocks/>
              </p:cNvSpPr>
              <p:nvPr/>
            </p:nvSpPr>
            <p:spPr bwMode="auto">
              <a:xfrm>
                <a:off x="5062" y="2699"/>
                <a:ext cx="102" cy="54"/>
              </a:xfrm>
              <a:custGeom>
                <a:avLst/>
                <a:gdLst>
                  <a:gd name="T0" fmla="*/ 304 w 304"/>
                  <a:gd name="T1" fmla="*/ 9 h 163"/>
                  <a:gd name="T2" fmla="*/ 288 w 304"/>
                  <a:gd name="T3" fmla="*/ 0 h 163"/>
                  <a:gd name="T4" fmla="*/ 271 w 304"/>
                  <a:gd name="T5" fmla="*/ 9 h 163"/>
                  <a:gd name="T6" fmla="*/ 252 w 304"/>
                  <a:gd name="T7" fmla="*/ 17 h 163"/>
                  <a:gd name="T8" fmla="*/ 234 w 304"/>
                  <a:gd name="T9" fmla="*/ 26 h 163"/>
                  <a:gd name="T10" fmla="*/ 217 w 304"/>
                  <a:gd name="T11" fmla="*/ 35 h 163"/>
                  <a:gd name="T12" fmla="*/ 198 w 304"/>
                  <a:gd name="T13" fmla="*/ 44 h 163"/>
                  <a:gd name="T14" fmla="*/ 180 w 304"/>
                  <a:gd name="T15" fmla="*/ 52 h 163"/>
                  <a:gd name="T16" fmla="*/ 161 w 304"/>
                  <a:gd name="T17" fmla="*/ 61 h 163"/>
                  <a:gd name="T18" fmla="*/ 143 w 304"/>
                  <a:gd name="T19" fmla="*/ 71 h 163"/>
                  <a:gd name="T20" fmla="*/ 125 w 304"/>
                  <a:gd name="T21" fmla="*/ 80 h 163"/>
                  <a:gd name="T22" fmla="*/ 109 w 304"/>
                  <a:gd name="T23" fmla="*/ 87 h 163"/>
                  <a:gd name="T24" fmla="*/ 90 w 304"/>
                  <a:gd name="T25" fmla="*/ 97 h 163"/>
                  <a:gd name="T26" fmla="*/ 71 w 304"/>
                  <a:gd name="T27" fmla="*/ 106 h 163"/>
                  <a:gd name="T28" fmla="*/ 54 w 304"/>
                  <a:gd name="T29" fmla="*/ 115 h 163"/>
                  <a:gd name="T30" fmla="*/ 36 w 304"/>
                  <a:gd name="T31" fmla="*/ 122 h 163"/>
                  <a:gd name="T32" fmla="*/ 18 w 304"/>
                  <a:gd name="T33" fmla="*/ 132 h 163"/>
                  <a:gd name="T34" fmla="*/ 0 w 304"/>
                  <a:gd name="T35" fmla="*/ 141 h 163"/>
                  <a:gd name="T36" fmla="*/ 10 w 304"/>
                  <a:gd name="T37" fmla="*/ 163 h 163"/>
                  <a:gd name="T38" fmla="*/ 28 w 304"/>
                  <a:gd name="T39" fmla="*/ 153 h 163"/>
                  <a:gd name="T40" fmla="*/ 45 w 304"/>
                  <a:gd name="T41" fmla="*/ 144 h 163"/>
                  <a:gd name="T42" fmla="*/ 64 w 304"/>
                  <a:gd name="T43" fmla="*/ 137 h 163"/>
                  <a:gd name="T44" fmla="*/ 82 w 304"/>
                  <a:gd name="T45" fmla="*/ 127 h 163"/>
                  <a:gd name="T46" fmla="*/ 100 w 304"/>
                  <a:gd name="T47" fmla="*/ 118 h 163"/>
                  <a:gd name="T48" fmla="*/ 118 w 304"/>
                  <a:gd name="T49" fmla="*/ 109 h 163"/>
                  <a:gd name="T50" fmla="*/ 137 w 304"/>
                  <a:gd name="T51" fmla="*/ 100 h 163"/>
                  <a:gd name="T52" fmla="*/ 154 w 304"/>
                  <a:gd name="T53" fmla="*/ 92 h 163"/>
                  <a:gd name="T54" fmla="*/ 172 w 304"/>
                  <a:gd name="T55" fmla="*/ 83 h 163"/>
                  <a:gd name="T56" fmla="*/ 189 w 304"/>
                  <a:gd name="T57" fmla="*/ 74 h 163"/>
                  <a:gd name="T58" fmla="*/ 208 w 304"/>
                  <a:gd name="T59" fmla="*/ 65 h 163"/>
                  <a:gd name="T60" fmla="*/ 225 w 304"/>
                  <a:gd name="T61" fmla="*/ 57 h 163"/>
                  <a:gd name="T62" fmla="*/ 244 w 304"/>
                  <a:gd name="T63" fmla="*/ 48 h 163"/>
                  <a:gd name="T64" fmla="*/ 262 w 304"/>
                  <a:gd name="T65" fmla="*/ 38 h 163"/>
                  <a:gd name="T66" fmla="*/ 279 w 304"/>
                  <a:gd name="T67" fmla="*/ 31 h 163"/>
                  <a:gd name="T68" fmla="*/ 298 w 304"/>
                  <a:gd name="T69" fmla="*/ 20 h 163"/>
                  <a:gd name="T70" fmla="*/ 281 w 304"/>
                  <a:gd name="T71" fmla="*/ 13 h 163"/>
                  <a:gd name="T72" fmla="*/ 304 w 304"/>
                  <a:gd name="T73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4" h="163">
                    <a:moveTo>
                      <a:pt x="304" y="9"/>
                    </a:moveTo>
                    <a:lnTo>
                      <a:pt x="288" y="0"/>
                    </a:lnTo>
                    <a:lnTo>
                      <a:pt x="271" y="9"/>
                    </a:lnTo>
                    <a:lnTo>
                      <a:pt x="252" y="17"/>
                    </a:lnTo>
                    <a:lnTo>
                      <a:pt x="234" y="26"/>
                    </a:lnTo>
                    <a:lnTo>
                      <a:pt x="217" y="35"/>
                    </a:lnTo>
                    <a:lnTo>
                      <a:pt x="198" y="44"/>
                    </a:lnTo>
                    <a:lnTo>
                      <a:pt x="180" y="52"/>
                    </a:lnTo>
                    <a:lnTo>
                      <a:pt x="161" y="61"/>
                    </a:lnTo>
                    <a:lnTo>
                      <a:pt x="143" y="71"/>
                    </a:lnTo>
                    <a:lnTo>
                      <a:pt x="125" y="80"/>
                    </a:lnTo>
                    <a:lnTo>
                      <a:pt x="109" y="87"/>
                    </a:lnTo>
                    <a:lnTo>
                      <a:pt x="90" y="97"/>
                    </a:lnTo>
                    <a:lnTo>
                      <a:pt x="71" y="106"/>
                    </a:lnTo>
                    <a:lnTo>
                      <a:pt x="54" y="115"/>
                    </a:lnTo>
                    <a:lnTo>
                      <a:pt x="36" y="122"/>
                    </a:lnTo>
                    <a:lnTo>
                      <a:pt x="18" y="132"/>
                    </a:lnTo>
                    <a:lnTo>
                      <a:pt x="0" y="141"/>
                    </a:lnTo>
                    <a:lnTo>
                      <a:pt x="10" y="163"/>
                    </a:lnTo>
                    <a:lnTo>
                      <a:pt x="28" y="153"/>
                    </a:lnTo>
                    <a:lnTo>
                      <a:pt x="45" y="144"/>
                    </a:lnTo>
                    <a:lnTo>
                      <a:pt x="64" y="137"/>
                    </a:lnTo>
                    <a:lnTo>
                      <a:pt x="82" y="127"/>
                    </a:lnTo>
                    <a:lnTo>
                      <a:pt x="100" y="118"/>
                    </a:lnTo>
                    <a:lnTo>
                      <a:pt x="118" y="109"/>
                    </a:lnTo>
                    <a:lnTo>
                      <a:pt x="137" y="100"/>
                    </a:lnTo>
                    <a:lnTo>
                      <a:pt x="154" y="92"/>
                    </a:lnTo>
                    <a:lnTo>
                      <a:pt x="172" y="83"/>
                    </a:lnTo>
                    <a:lnTo>
                      <a:pt x="189" y="74"/>
                    </a:lnTo>
                    <a:lnTo>
                      <a:pt x="208" y="65"/>
                    </a:lnTo>
                    <a:lnTo>
                      <a:pt x="225" y="57"/>
                    </a:lnTo>
                    <a:lnTo>
                      <a:pt x="244" y="48"/>
                    </a:lnTo>
                    <a:lnTo>
                      <a:pt x="262" y="38"/>
                    </a:lnTo>
                    <a:lnTo>
                      <a:pt x="279" y="31"/>
                    </a:lnTo>
                    <a:lnTo>
                      <a:pt x="298" y="20"/>
                    </a:lnTo>
                    <a:lnTo>
                      <a:pt x="281" y="13"/>
                    </a:lnTo>
                    <a:lnTo>
                      <a:pt x="30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1" name="Freeform 88"/>
              <p:cNvSpPr>
                <a:spLocks/>
              </p:cNvSpPr>
              <p:nvPr/>
            </p:nvSpPr>
            <p:spPr bwMode="auto">
              <a:xfrm>
                <a:off x="5143" y="2716"/>
                <a:ext cx="287" cy="656"/>
              </a:xfrm>
              <a:custGeom>
                <a:avLst/>
                <a:gdLst>
                  <a:gd name="T0" fmla="*/ 61 w 861"/>
                  <a:gd name="T1" fmla="*/ 10 h 1969"/>
                  <a:gd name="T2" fmla="*/ 84 w 861"/>
                  <a:gd name="T3" fmla="*/ 28 h 1969"/>
                  <a:gd name="T4" fmla="*/ 106 w 861"/>
                  <a:gd name="T5" fmla="*/ 48 h 1969"/>
                  <a:gd name="T6" fmla="*/ 126 w 861"/>
                  <a:gd name="T7" fmla="*/ 68 h 1969"/>
                  <a:gd name="T8" fmla="*/ 144 w 861"/>
                  <a:gd name="T9" fmla="*/ 90 h 1969"/>
                  <a:gd name="T10" fmla="*/ 160 w 861"/>
                  <a:gd name="T11" fmla="*/ 106 h 1969"/>
                  <a:gd name="T12" fmla="*/ 183 w 861"/>
                  <a:gd name="T13" fmla="*/ 110 h 1969"/>
                  <a:gd name="T14" fmla="*/ 208 w 861"/>
                  <a:gd name="T15" fmla="*/ 116 h 1969"/>
                  <a:gd name="T16" fmla="*/ 233 w 861"/>
                  <a:gd name="T17" fmla="*/ 121 h 1969"/>
                  <a:gd name="T18" fmla="*/ 257 w 861"/>
                  <a:gd name="T19" fmla="*/ 124 h 1969"/>
                  <a:gd name="T20" fmla="*/ 282 w 861"/>
                  <a:gd name="T21" fmla="*/ 129 h 1969"/>
                  <a:gd name="T22" fmla="*/ 317 w 861"/>
                  <a:gd name="T23" fmla="*/ 157 h 1969"/>
                  <a:gd name="T24" fmla="*/ 355 w 861"/>
                  <a:gd name="T25" fmla="*/ 199 h 1969"/>
                  <a:gd name="T26" fmla="*/ 395 w 861"/>
                  <a:gd name="T27" fmla="*/ 253 h 1969"/>
                  <a:gd name="T28" fmla="*/ 438 w 861"/>
                  <a:gd name="T29" fmla="*/ 317 h 1969"/>
                  <a:gd name="T30" fmla="*/ 481 w 861"/>
                  <a:gd name="T31" fmla="*/ 391 h 1969"/>
                  <a:gd name="T32" fmla="*/ 526 w 861"/>
                  <a:gd name="T33" fmla="*/ 473 h 1969"/>
                  <a:gd name="T34" fmla="*/ 570 w 861"/>
                  <a:gd name="T35" fmla="*/ 561 h 1969"/>
                  <a:gd name="T36" fmla="*/ 615 w 861"/>
                  <a:gd name="T37" fmla="*/ 657 h 1969"/>
                  <a:gd name="T38" fmla="*/ 657 w 861"/>
                  <a:gd name="T39" fmla="*/ 756 h 1969"/>
                  <a:gd name="T40" fmla="*/ 699 w 861"/>
                  <a:gd name="T41" fmla="*/ 858 h 1969"/>
                  <a:gd name="T42" fmla="*/ 733 w 861"/>
                  <a:gd name="T43" fmla="*/ 950 h 1969"/>
                  <a:gd name="T44" fmla="*/ 759 w 861"/>
                  <a:gd name="T45" fmla="*/ 1024 h 1969"/>
                  <a:gd name="T46" fmla="*/ 787 w 861"/>
                  <a:gd name="T47" fmla="*/ 1107 h 1969"/>
                  <a:gd name="T48" fmla="*/ 816 w 861"/>
                  <a:gd name="T49" fmla="*/ 1196 h 1969"/>
                  <a:gd name="T50" fmla="*/ 840 w 861"/>
                  <a:gd name="T51" fmla="*/ 1286 h 1969"/>
                  <a:gd name="T52" fmla="*/ 861 w 861"/>
                  <a:gd name="T53" fmla="*/ 1375 h 1969"/>
                  <a:gd name="T54" fmla="*/ 839 w 861"/>
                  <a:gd name="T55" fmla="*/ 1383 h 1969"/>
                  <a:gd name="T56" fmla="*/ 813 w 861"/>
                  <a:gd name="T57" fmla="*/ 1393 h 1969"/>
                  <a:gd name="T58" fmla="*/ 784 w 861"/>
                  <a:gd name="T59" fmla="*/ 1401 h 1969"/>
                  <a:gd name="T60" fmla="*/ 755 w 861"/>
                  <a:gd name="T61" fmla="*/ 1405 h 1969"/>
                  <a:gd name="T62" fmla="*/ 723 w 861"/>
                  <a:gd name="T63" fmla="*/ 1411 h 1969"/>
                  <a:gd name="T64" fmla="*/ 717 w 861"/>
                  <a:gd name="T65" fmla="*/ 1657 h 1969"/>
                  <a:gd name="T66" fmla="*/ 707 w 861"/>
                  <a:gd name="T67" fmla="*/ 1908 h 1969"/>
                  <a:gd name="T68" fmla="*/ 657 w 861"/>
                  <a:gd name="T69" fmla="*/ 1927 h 1969"/>
                  <a:gd name="T70" fmla="*/ 595 w 861"/>
                  <a:gd name="T71" fmla="*/ 1943 h 1969"/>
                  <a:gd name="T72" fmla="*/ 520 w 861"/>
                  <a:gd name="T73" fmla="*/ 1955 h 1969"/>
                  <a:gd name="T74" fmla="*/ 442 w 861"/>
                  <a:gd name="T75" fmla="*/ 1964 h 1969"/>
                  <a:gd name="T76" fmla="*/ 362 w 861"/>
                  <a:gd name="T77" fmla="*/ 1968 h 1969"/>
                  <a:gd name="T78" fmla="*/ 259 w 861"/>
                  <a:gd name="T79" fmla="*/ 1969 h 1969"/>
                  <a:gd name="T80" fmla="*/ 192 w 861"/>
                  <a:gd name="T81" fmla="*/ 1964 h 1969"/>
                  <a:gd name="T82" fmla="*/ 135 w 861"/>
                  <a:gd name="T83" fmla="*/ 1955 h 1969"/>
                  <a:gd name="T84" fmla="*/ 96 w 861"/>
                  <a:gd name="T85" fmla="*/ 1939 h 1969"/>
                  <a:gd name="T86" fmla="*/ 77 w 861"/>
                  <a:gd name="T87" fmla="*/ 1920 h 1969"/>
                  <a:gd name="T88" fmla="*/ 44 w 861"/>
                  <a:gd name="T89" fmla="*/ 1548 h 1969"/>
                  <a:gd name="T90" fmla="*/ 16 w 861"/>
                  <a:gd name="T91" fmla="*/ 1172 h 1969"/>
                  <a:gd name="T92" fmla="*/ 1 w 861"/>
                  <a:gd name="T93" fmla="*/ 800 h 1969"/>
                  <a:gd name="T94" fmla="*/ 4 w 861"/>
                  <a:gd name="T95" fmla="*/ 441 h 1969"/>
                  <a:gd name="T96" fmla="*/ 30 w 861"/>
                  <a:gd name="T97" fmla="*/ 105 h 1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61" h="1969">
                    <a:moveTo>
                      <a:pt x="46" y="0"/>
                    </a:moveTo>
                    <a:lnTo>
                      <a:pt x="54" y="4"/>
                    </a:lnTo>
                    <a:lnTo>
                      <a:pt x="61" y="10"/>
                    </a:lnTo>
                    <a:lnTo>
                      <a:pt x="68" y="16"/>
                    </a:lnTo>
                    <a:lnTo>
                      <a:pt x="77" y="22"/>
                    </a:lnTo>
                    <a:lnTo>
                      <a:pt x="84" y="28"/>
                    </a:lnTo>
                    <a:lnTo>
                      <a:pt x="92" y="35"/>
                    </a:lnTo>
                    <a:lnTo>
                      <a:pt x="99" y="41"/>
                    </a:lnTo>
                    <a:lnTo>
                      <a:pt x="106" y="48"/>
                    </a:lnTo>
                    <a:lnTo>
                      <a:pt x="113" y="55"/>
                    </a:lnTo>
                    <a:lnTo>
                      <a:pt x="121" y="61"/>
                    </a:lnTo>
                    <a:lnTo>
                      <a:pt x="126" y="68"/>
                    </a:lnTo>
                    <a:lnTo>
                      <a:pt x="132" y="76"/>
                    </a:lnTo>
                    <a:lnTo>
                      <a:pt x="138" y="83"/>
                    </a:lnTo>
                    <a:lnTo>
                      <a:pt x="144" y="90"/>
                    </a:lnTo>
                    <a:lnTo>
                      <a:pt x="148" y="97"/>
                    </a:lnTo>
                    <a:lnTo>
                      <a:pt x="153" y="105"/>
                    </a:lnTo>
                    <a:lnTo>
                      <a:pt x="160" y="106"/>
                    </a:lnTo>
                    <a:lnTo>
                      <a:pt x="169" y="108"/>
                    </a:lnTo>
                    <a:lnTo>
                      <a:pt x="176" y="109"/>
                    </a:lnTo>
                    <a:lnTo>
                      <a:pt x="183" y="110"/>
                    </a:lnTo>
                    <a:lnTo>
                      <a:pt x="192" y="112"/>
                    </a:lnTo>
                    <a:lnTo>
                      <a:pt x="201" y="113"/>
                    </a:lnTo>
                    <a:lnTo>
                      <a:pt x="208" y="116"/>
                    </a:lnTo>
                    <a:lnTo>
                      <a:pt x="217" y="116"/>
                    </a:lnTo>
                    <a:lnTo>
                      <a:pt x="225" y="118"/>
                    </a:lnTo>
                    <a:lnTo>
                      <a:pt x="233" y="121"/>
                    </a:lnTo>
                    <a:lnTo>
                      <a:pt x="241" y="122"/>
                    </a:lnTo>
                    <a:lnTo>
                      <a:pt x="249" y="124"/>
                    </a:lnTo>
                    <a:lnTo>
                      <a:pt x="257" y="124"/>
                    </a:lnTo>
                    <a:lnTo>
                      <a:pt x="265" y="126"/>
                    </a:lnTo>
                    <a:lnTo>
                      <a:pt x="273" y="128"/>
                    </a:lnTo>
                    <a:lnTo>
                      <a:pt x="282" y="129"/>
                    </a:lnTo>
                    <a:lnTo>
                      <a:pt x="294" y="137"/>
                    </a:lnTo>
                    <a:lnTo>
                      <a:pt x="305" y="147"/>
                    </a:lnTo>
                    <a:lnTo>
                      <a:pt x="317" y="157"/>
                    </a:lnTo>
                    <a:lnTo>
                      <a:pt x="329" y="170"/>
                    </a:lnTo>
                    <a:lnTo>
                      <a:pt x="342" y="183"/>
                    </a:lnTo>
                    <a:lnTo>
                      <a:pt x="355" y="199"/>
                    </a:lnTo>
                    <a:lnTo>
                      <a:pt x="368" y="215"/>
                    </a:lnTo>
                    <a:lnTo>
                      <a:pt x="381" y="233"/>
                    </a:lnTo>
                    <a:lnTo>
                      <a:pt x="395" y="253"/>
                    </a:lnTo>
                    <a:lnTo>
                      <a:pt x="408" y="273"/>
                    </a:lnTo>
                    <a:lnTo>
                      <a:pt x="423" y="294"/>
                    </a:lnTo>
                    <a:lnTo>
                      <a:pt x="438" y="317"/>
                    </a:lnTo>
                    <a:lnTo>
                      <a:pt x="452" y="340"/>
                    </a:lnTo>
                    <a:lnTo>
                      <a:pt x="467" y="365"/>
                    </a:lnTo>
                    <a:lnTo>
                      <a:pt x="481" y="391"/>
                    </a:lnTo>
                    <a:lnTo>
                      <a:pt x="496" y="417"/>
                    </a:lnTo>
                    <a:lnTo>
                      <a:pt x="512" y="445"/>
                    </a:lnTo>
                    <a:lnTo>
                      <a:pt x="526" y="473"/>
                    </a:lnTo>
                    <a:lnTo>
                      <a:pt x="541" y="502"/>
                    </a:lnTo>
                    <a:lnTo>
                      <a:pt x="555" y="532"/>
                    </a:lnTo>
                    <a:lnTo>
                      <a:pt x="570" y="561"/>
                    </a:lnTo>
                    <a:lnTo>
                      <a:pt x="586" y="593"/>
                    </a:lnTo>
                    <a:lnTo>
                      <a:pt x="600" y="625"/>
                    </a:lnTo>
                    <a:lnTo>
                      <a:pt x="615" y="657"/>
                    </a:lnTo>
                    <a:lnTo>
                      <a:pt x="630" y="689"/>
                    </a:lnTo>
                    <a:lnTo>
                      <a:pt x="643" y="723"/>
                    </a:lnTo>
                    <a:lnTo>
                      <a:pt x="657" y="756"/>
                    </a:lnTo>
                    <a:lnTo>
                      <a:pt x="672" y="790"/>
                    </a:lnTo>
                    <a:lnTo>
                      <a:pt x="685" y="825"/>
                    </a:lnTo>
                    <a:lnTo>
                      <a:pt x="699" y="858"/>
                    </a:lnTo>
                    <a:lnTo>
                      <a:pt x="712" y="893"/>
                    </a:lnTo>
                    <a:lnTo>
                      <a:pt x="725" y="928"/>
                    </a:lnTo>
                    <a:lnTo>
                      <a:pt x="733" y="950"/>
                    </a:lnTo>
                    <a:lnTo>
                      <a:pt x="741" y="973"/>
                    </a:lnTo>
                    <a:lnTo>
                      <a:pt x="750" y="998"/>
                    </a:lnTo>
                    <a:lnTo>
                      <a:pt x="759" y="1024"/>
                    </a:lnTo>
                    <a:lnTo>
                      <a:pt x="769" y="1052"/>
                    </a:lnTo>
                    <a:lnTo>
                      <a:pt x="778" y="1079"/>
                    </a:lnTo>
                    <a:lnTo>
                      <a:pt x="787" y="1107"/>
                    </a:lnTo>
                    <a:lnTo>
                      <a:pt x="797" y="1136"/>
                    </a:lnTo>
                    <a:lnTo>
                      <a:pt x="805" y="1165"/>
                    </a:lnTo>
                    <a:lnTo>
                      <a:pt x="816" y="1196"/>
                    </a:lnTo>
                    <a:lnTo>
                      <a:pt x="824" y="1226"/>
                    </a:lnTo>
                    <a:lnTo>
                      <a:pt x="832" y="1255"/>
                    </a:lnTo>
                    <a:lnTo>
                      <a:pt x="840" y="1286"/>
                    </a:lnTo>
                    <a:lnTo>
                      <a:pt x="848" y="1315"/>
                    </a:lnTo>
                    <a:lnTo>
                      <a:pt x="855" y="1345"/>
                    </a:lnTo>
                    <a:lnTo>
                      <a:pt x="861" y="1375"/>
                    </a:lnTo>
                    <a:lnTo>
                      <a:pt x="853" y="1379"/>
                    </a:lnTo>
                    <a:lnTo>
                      <a:pt x="846" y="1380"/>
                    </a:lnTo>
                    <a:lnTo>
                      <a:pt x="839" y="1383"/>
                    </a:lnTo>
                    <a:lnTo>
                      <a:pt x="830" y="1388"/>
                    </a:lnTo>
                    <a:lnTo>
                      <a:pt x="821" y="1391"/>
                    </a:lnTo>
                    <a:lnTo>
                      <a:pt x="813" y="1393"/>
                    </a:lnTo>
                    <a:lnTo>
                      <a:pt x="803" y="1396"/>
                    </a:lnTo>
                    <a:lnTo>
                      <a:pt x="794" y="1398"/>
                    </a:lnTo>
                    <a:lnTo>
                      <a:pt x="784" y="1401"/>
                    </a:lnTo>
                    <a:lnTo>
                      <a:pt x="773" y="1402"/>
                    </a:lnTo>
                    <a:lnTo>
                      <a:pt x="765" y="1404"/>
                    </a:lnTo>
                    <a:lnTo>
                      <a:pt x="755" y="1405"/>
                    </a:lnTo>
                    <a:lnTo>
                      <a:pt x="744" y="1408"/>
                    </a:lnTo>
                    <a:lnTo>
                      <a:pt x="733" y="1409"/>
                    </a:lnTo>
                    <a:lnTo>
                      <a:pt x="723" y="1411"/>
                    </a:lnTo>
                    <a:lnTo>
                      <a:pt x="712" y="1412"/>
                    </a:lnTo>
                    <a:lnTo>
                      <a:pt x="714" y="1535"/>
                    </a:lnTo>
                    <a:lnTo>
                      <a:pt x="717" y="1657"/>
                    </a:lnTo>
                    <a:lnTo>
                      <a:pt x="717" y="1779"/>
                    </a:lnTo>
                    <a:lnTo>
                      <a:pt x="718" y="1901"/>
                    </a:lnTo>
                    <a:lnTo>
                      <a:pt x="707" y="1908"/>
                    </a:lnTo>
                    <a:lnTo>
                      <a:pt x="692" y="1914"/>
                    </a:lnTo>
                    <a:lnTo>
                      <a:pt x="676" y="1920"/>
                    </a:lnTo>
                    <a:lnTo>
                      <a:pt x="657" y="1927"/>
                    </a:lnTo>
                    <a:lnTo>
                      <a:pt x="638" y="1932"/>
                    </a:lnTo>
                    <a:lnTo>
                      <a:pt x="616" y="1937"/>
                    </a:lnTo>
                    <a:lnTo>
                      <a:pt x="595" y="1943"/>
                    </a:lnTo>
                    <a:lnTo>
                      <a:pt x="570" y="1946"/>
                    </a:lnTo>
                    <a:lnTo>
                      <a:pt x="547" y="1951"/>
                    </a:lnTo>
                    <a:lnTo>
                      <a:pt x="520" y="1955"/>
                    </a:lnTo>
                    <a:lnTo>
                      <a:pt x="494" y="1958"/>
                    </a:lnTo>
                    <a:lnTo>
                      <a:pt x="468" y="1961"/>
                    </a:lnTo>
                    <a:lnTo>
                      <a:pt x="442" y="1964"/>
                    </a:lnTo>
                    <a:lnTo>
                      <a:pt x="414" y="1967"/>
                    </a:lnTo>
                    <a:lnTo>
                      <a:pt x="388" y="1967"/>
                    </a:lnTo>
                    <a:lnTo>
                      <a:pt x="362" y="1968"/>
                    </a:lnTo>
                    <a:lnTo>
                      <a:pt x="336" y="1969"/>
                    </a:lnTo>
                    <a:lnTo>
                      <a:pt x="283" y="1969"/>
                    </a:lnTo>
                    <a:lnTo>
                      <a:pt x="259" y="1969"/>
                    </a:lnTo>
                    <a:lnTo>
                      <a:pt x="235" y="1968"/>
                    </a:lnTo>
                    <a:lnTo>
                      <a:pt x="212" y="1967"/>
                    </a:lnTo>
                    <a:lnTo>
                      <a:pt x="192" y="1964"/>
                    </a:lnTo>
                    <a:lnTo>
                      <a:pt x="171" y="1961"/>
                    </a:lnTo>
                    <a:lnTo>
                      <a:pt x="153" y="1958"/>
                    </a:lnTo>
                    <a:lnTo>
                      <a:pt x="135" y="1955"/>
                    </a:lnTo>
                    <a:lnTo>
                      <a:pt x="121" y="1949"/>
                    </a:lnTo>
                    <a:lnTo>
                      <a:pt x="108" y="1945"/>
                    </a:lnTo>
                    <a:lnTo>
                      <a:pt x="96" y="1939"/>
                    </a:lnTo>
                    <a:lnTo>
                      <a:pt x="87" y="1933"/>
                    </a:lnTo>
                    <a:lnTo>
                      <a:pt x="81" y="1927"/>
                    </a:lnTo>
                    <a:lnTo>
                      <a:pt x="77" y="1920"/>
                    </a:lnTo>
                    <a:lnTo>
                      <a:pt x="67" y="1796"/>
                    </a:lnTo>
                    <a:lnTo>
                      <a:pt x="55" y="1673"/>
                    </a:lnTo>
                    <a:lnTo>
                      <a:pt x="44" y="1548"/>
                    </a:lnTo>
                    <a:lnTo>
                      <a:pt x="33" y="1423"/>
                    </a:lnTo>
                    <a:lnTo>
                      <a:pt x="25" y="1296"/>
                    </a:lnTo>
                    <a:lnTo>
                      <a:pt x="16" y="1172"/>
                    </a:lnTo>
                    <a:lnTo>
                      <a:pt x="9" y="1046"/>
                    </a:lnTo>
                    <a:lnTo>
                      <a:pt x="4" y="922"/>
                    </a:lnTo>
                    <a:lnTo>
                      <a:pt x="1" y="800"/>
                    </a:lnTo>
                    <a:lnTo>
                      <a:pt x="0" y="678"/>
                    </a:lnTo>
                    <a:lnTo>
                      <a:pt x="0" y="557"/>
                    </a:lnTo>
                    <a:lnTo>
                      <a:pt x="4" y="441"/>
                    </a:lnTo>
                    <a:lnTo>
                      <a:pt x="10" y="326"/>
                    </a:lnTo>
                    <a:lnTo>
                      <a:pt x="19" y="214"/>
                    </a:lnTo>
                    <a:lnTo>
                      <a:pt x="30" y="10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2" name="Freeform 89"/>
              <p:cNvSpPr>
                <a:spLocks/>
              </p:cNvSpPr>
              <p:nvPr/>
            </p:nvSpPr>
            <p:spPr bwMode="auto">
              <a:xfrm>
                <a:off x="5157" y="2713"/>
                <a:ext cx="40" cy="42"/>
              </a:xfrm>
              <a:custGeom>
                <a:avLst/>
                <a:gdLst>
                  <a:gd name="T0" fmla="*/ 113 w 120"/>
                  <a:gd name="T1" fmla="*/ 103 h 126"/>
                  <a:gd name="T2" fmla="*/ 120 w 120"/>
                  <a:gd name="T3" fmla="*/ 109 h 126"/>
                  <a:gd name="T4" fmla="*/ 117 w 120"/>
                  <a:gd name="T5" fmla="*/ 102 h 126"/>
                  <a:gd name="T6" fmla="*/ 112 w 120"/>
                  <a:gd name="T7" fmla="*/ 94 h 126"/>
                  <a:gd name="T8" fmla="*/ 107 w 120"/>
                  <a:gd name="T9" fmla="*/ 86 h 126"/>
                  <a:gd name="T10" fmla="*/ 100 w 120"/>
                  <a:gd name="T11" fmla="*/ 78 h 126"/>
                  <a:gd name="T12" fmla="*/ 94 w 120"/>
                  <a:gd name="T13" fmla="*/ 71 h 126"/>
                  <a:gd name="T14" fmla="*/ 88 w 120"/>
                  <a:gd name="T15" fmla="*/ 64 h 126"/>
                  <a:gd name="T16" fmla="*/ 81 w 120"/>
                  <a:gd name="T17" fmla="*/ 56 h 126"/>
                  <a:gd name="T18" fmla="*/ 74 w 120"/>
                  <a:gd name="T19" fmla="*/ 49 h 126"/>
                  <a:gd name="T20" fmla="*/ 67 w 120"/>
                  <a:gd name="T21" fmla="*/ 42 h 126"/>
                  <a:gd name="T22" fmla="*/ 58 w 120"/>
                  <a:gd name="T23" fmla="*/ 35 h 126"/>
                  <a:gd name="T24" fmla="*/ 51 w 120"/>
                  <a:gd name="T25" fmla="*/ 29 h 126"/>
                  <a:gd name="T26" fmla="*/ 43 w 120"/>
                  <a:gd name="T27" fmla="*/ 23 h 126"/>
                  <a:gd name="T28" fmla="*/ 35 w 120"/>
                  <a:gd name="T29" fmla="*/ 16 h 126"/>
                  <a:gd name="T30" fmla="*/ 27 w 120"/>
                  <a:gd name="T31" fmla="*/ 10 h 126"/>
                  <a:gd name="T32" fmla="*/ 20 w 120"/>
                  <a:gd name="T33" fmla="*/ 4 h 126"/>
                  <a:gd name="T34" fmla="*/ 13 w 120"/>
                  <a:gd name="T35" fmla="*/ 0 h 126"/>
                  <a:gd name="T36" fmla="*/ 0 w 120"/>
                  <a:gd name="T37" fmla="*/ 19 h 126"/>
                  <a:gd name="T38" fmla="*/ 7 w 120"/>
                  <a:gd name="T39" fmla="*/ 24 h 126"/>
                  <a:gd name="T40" fmla="*/ 13 w 120"/>
                  <a:gd name="T41" fmla="*/ 30 h 126"/>
                  <a:gd name="T42" fmla="*/ 20 w 120"/>
                  <a:gd name="T43" fmla="*/ 35 h 126"/>
                  <a:gd name="T44" fmla="*/ 29 w 120"/>
                  <a:gd name="T45" fmla="*/ 40 h 126"/>
                  <a:gd name="T46" fmla="*/ 36 w 120"/>
                  <a:gd name="T47" fmla="*/ 46 h 126"/>
                  <a:gd name="T48" fmla="*/ 43 w 120"/>
                  <a:gd name="T49" fmla="*/ 54 h 126"/>
                  <a:gd name="T50" fmla="*/ 51 w 120"/>
                  <a:gd name="T51" fmla="*/ 59 h 126"/>
                  <a:gd name="T52" fmla="*/ 58 w 120"/>
                  <a:gd name="T53" fmla="*/ 65 h 126"/>
                  <a:gd name="T54" fmla="*/ 64 w 120"/>
                  <a:gd name="T55" fmla="*/ 72 h 126"/>
                  <a:gd name="T56" fmla="*/ 71 w 120"/>
                  <a:gd name="T57" fmla="*/ 80 h 126"/>
                  <a:gd name="T58" fmla="*/ 77 w 120"/>
                  <a:gd name="T59" fmla="*/ 86 h 126"/>
                  <a:gd name="T60" fmla="*/ 82 w 120"/>
                  <a:gd name="T61" fmla="*/ 93 h 126"/>
                  <a:gd name="T62" fmla="*/ 88 w 120"/>
                  <a:gd name="T63" fmla="*/ 100 h 126"/>
                  <a:gd name="T64" fmla="*/ 93 w 120"/>
                  <a:gd name="T65" fmla="*/ 107 h 126"/>
                  <a:gd name="T66" fmla="*/ 97 w 120"/>
                  <a:gd name="T67" fmla="*/ 113 h 126"/>
                  <a:gd name="T68" fmla="*/ 100 w 120"/>
                  <a:gd name="T69" fmla="*/ 120 h 126"/>
                  <a:gd name="T70" fmla="*/ 109 w 120"/>
                  <a:gd name="T71" fmla="*/ 126 h 126"/>
                  <a:gd name="T72" fmla="*/ 113 w 120"/>
                  <a:gd name="T73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26">
                    <a:moveTo>
                      <a:pt x="113" y="103"/>
                    </a:moveTo>
                    <a:lnTo>
                      <a:pt x="120" y="109"/>
                    </a:lnTo>
                    <a:lnTo>
                      <a:pt x="117" y="102"/>
                    </a:lnTo>
                    <a:lnTo>
                      <a:pt x="112" y="94"/>
                    </a:lnTo>
                    <a:lnTo>
                      <a:pt x="107" y="86"/>
                    </a:lnTo>
                    <a:lnTo>
                      <a:pt x="100" y="78"/>
                    </a:lnTo>
                    <a:lnTo>
                      <a:pt x="94" y="71"/>
                    </a:lnTo>
                    <a:lnTo>
                      <a:pt x="88" y="64"/>
                    </a:lnTo>
                    <a:lnTo>
                      <a:pt x="81" y="56"/>
                    </a:lnTo>
                    <a:lnTo>
                      <a:pt x="74" y="49"/>
                    </a:lnTo>
                    <a:lnTo>
                      <a:pt x="67" y="42"/>
                    </a:lnTo>
                    <a:lnTo>
                      <a:pt x="58" y="35"/>
                    </a:lnTo>
                    <a:lnTo>
                      <a:pt x="51" y="29"/>
                    </a:lnTo>
                    <a:lnTo>
                      <a:pt x="43" y="23"/>
                    </a:lnTo>
                    <a:lnTo>
                      <a:pt x="35" y="16"/>
                    </a:lnTo>
                    <a:lnTo>
                      <a:pt x="27" y="10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7" y="24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6" y="46"/>
                    </a:lnTo>
                    <a:lnTo>
                      <a:pt x="43" y="54"/>
                    </a:lnTo>
                    <a:lnTo>
                      <a:pt x="51" y="59"/>
                    </a:lnTo>
                    <a:lnTo>
                      <a:pt x="58" y="65"/>
                    </a:lnTo>
                    <a:lnTo>
                      <a:pt x="64" y="72"/>
                    </a:lnTo>
                    <a:lnTo>
                      <a:pt x="71" y="80"/>
                    </a:lnTo>
                    <a:lnTo>
                      <a:pt x="77" y="86"/>
                    </a:lnTo>
                    <a:lnTo>
                      <a:pt x="82" y="93"/>
                    </a:lnTo>
                    <a:lnTo>
                      <a:pt x="88" y="100"/>
                    </a:lnTo>
                    <a:lnTo>
                      <a:pt x="93" y="107"/>
                    </a:lnTo>
                    <a:lnTo>
                      <a:pt x="97" y="113"/>
                    </a:lnTo>
                    <a:lnTo>
                      <a:pt x="100" y="120"/>
                    </a:lnTo>
                    <a:lnTo>
                      <a:pt x="109" y="126"/>
                    </a:lnTo>
                    <a:lnTo>
                      <a:pt x="113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3" name="Freeform 90"/>
              <p:cNvSpPr>
                <a:spLocks/>
              </p:cNvSpPr>
              <p:nvPr/>
            </p:nvSpPr>
            <p:spPr bwMode="auto">
              <a:xfrm>
                <a:off x="5193" y="2747"/>
                <a:ext cx="46" cy="16"/>
              </a:xfrm>
              <a:custGeom>
                <a:avLst/>
                <a:gdLst>
                  <a:gd name="T0" fmla="*/ 138 w 138"/>
                  <a:gd name="T1" fmla="*/ 28 h 48"/>
                  <a:gd name="T2" fmla="*/ 133 w 138"/>
                  <a:gd name="T3" fmla="*/ 25 h 48"/>
                  <a:gd name="T4" fmla="*/ 126 w 138"/>
                  <a:gd name="T5" fmla="*/ 23 h 48"/>
                  <a:gd name="T6" fmla="*/ 117 w 138"/>
                  <a:gd name="T7" fmla="*/ 22 h 48"/>
                  <a:gd name="T8" fmla="*/ 110 w 138"/>
                  <a:gd name="T9" fmla="*/ 20 h 48"/>
                  <a:gd name="T10" fmla="*/ 101 w 138"/>
                  <a:gd name="T11" fmla="*/ 19 h 48"/>
                  <a:gd name="T12" fmla="*/ 94 w 138"/>
                  <a:gd name="T13" fmla="*/ 17 h 48"/>
                  <a:gd name="T14" fmla="*/ 85 w 138"/>
                  <a:gd name="T15" fmla="*/ 15 h 48"/>
                  <a:gd name="T16" fmla="*/ 78 w 138"/>
                  <a:gd name="T17" fmla="*/ 15 h 48"/>
                  <a:gd name="T18" fmla="*/ 68 w 138"/>
                  <a:gd name="T19" fmla="*/ 12 h 48"/>
                  <a:gd name="T20" fmla="*/ 61 w 138"/>
                  <a:gd name="T21" fmla="*/ 12 h 48"/>
                  <a:gd name="T22" fmla="*/ 52 w 138"/>
                  <a:gd name="T23" fmla="*/ 9 h 48"/>
                  <a:gd name="T24" fmla="*/ 45 w 138"/>
                  <a:gd name="T25" fmla="*/ 7 h 48"/>
                  <a:gd name="T26" fmla="*/ 36 w 138"/>
                  <a:gd name="T27" fmla="*/ 6 h 48"/>
                  <a:gd name="T28" fmla="*/ 29 w 138"/>
                  <a:gd name="T29" fmla="*/ 4 h 48"/>
                  <a:gd name="T30" fmla="*/ 20 w 138"/>
                  <a:gd name="T31" fmla="*/ 3 h 48"/>
                  <a:gd name="T32" fmla="*/ 11 w 138"/>
                  <a:gd name="T33" fmla="*/ 1 h 48"/>
                  <a:gd name="T34" fmla="*/ 4 w 138"/>
                  <a:gd name="T35" fmla="*/ 0 h 48"/>
                  <a:gd name="T36" fmla="*/ 0 w 138"/>
                  <a:gd name="T37" fmla="*/ 23 h 48"/>
                  <a:gd name="T38" fmla="*/ 7 w 138"/>
                  <a:gd name="T39" fmla="*/ 25 h 48"/>
                  <a:gd name="T40" fmla="*/ 16 w 138"/>
                  <a:gd name="T41" fmla="*/ 26 h 48"/>
                  <a:gd name="T42" fmla="*/ 24 w 138"/>
                  <a:gd name="T43" fmla="*/ 28 h 48"/>
                  <a:gd name="T44" fmla="*/ 32 w 138"/>
                  <a:gd name="T45" fmla="*/ 29 h 48"/>
                  <a:gd name="T46" fmla="*/ 40 w 138"/>
                  <a:gd name="T47" fmla="*/ 31 h 48"/>
                  <a:gd name="T48" fmla="*/ 48 w 138"/>
                  <a:gd name="T49" fmla="*/ 32 h 48"/>
                  <a:gd name="T50" fmla="*/ 56 w 138"/>
                  <a:gd name="T51" fmla="*/ 33 h 48"/>
                  <a:gd name="T52" fmla="*/ 64 w 138"/>
                  <a:gd name="T53" fmla="*/ 35 h 48"/>
                  <a:gd name="T54" fmla="*/ 72 w 138"/>
                  <a:gd name="T55" fmla="*/ 36 h 48"/>
                  <a:gd name="T56" fmla="*/ 80 w 138"/>
                  <a:gd name="T57" fmla="*/ 38 h 48"/>
                  <a:gd name="T58" fmla="*/ 88 w 138"/>
                  <a:gd name="T59" fmla="*/ 39 h 48"/>
                  <a:gd name="T60" fmla="*/ 97 w 138"/>
                  <a:gd name="T61" fmla="*/ 42 h 48"/>
                  <a:gd name="T62" fmla="*/ 104 w 138"/>
                  <a:gd name="T63" fmla="*/ 44 h 48"/>
                  <a:gd name="T64" fmla="*/ 113 w 138"/>
                  <a:gd name="T65" fmla="*/ 45 h 48"/>
                  <a:gd name="T66" fmla="*/ 120 w 138"/>
                  <a:gd name="T67" fmla="*/ 47 h 48"/>
                  <a:gd name="T68" fmla="*/ 129 w 138"/>
                  <a:gd name="T69" fmla="*/ 48 h 48"/>
                  <a:gd name="T70" fmla="*/ 126 w 138"/>
                  <a:gd name="T71" fmla="*/ 47 h 48"/>
                  <a:gd name="T72" fmla="*/ 138 w 138"/>
                  <a:gd name="T73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8">
                    <a:moveTo>
                      <a:pt x="138" y="28"/>
                    </a:moveTo>
                    <a:lnTo>
                      <a:pt x="133" y="25"/>
                    </a:lnTo>
                    <a:lnTo>
                      <a:pt x="126" y="23"/>
                    </a:lnTo>
                    <a:lnTo>
                      <a:pt x="117" y="22"/>
                    </a:lnTo>
                    <a:lnTo>
                      <a:pt x="110" y="20"/>
                    </a:lnTo>
                    <a:lnTo>
                      <a:pt x="101" y="19"/>
                    </a:lnTo>
                    <a:lnTo>
                      <a:pt x="94" y="17"/>
                    </a:lnTo>
                    <a:lnTo>
                      <a:pt x="85" y="15"/>
                    </a:lnTo>
                    <a:lnTo>
                      <a:pt x="78" y="15"/>
                    </a:lnTo>
                    <a:lnTo>
                      <a:pt x="68" y="12"/>
                    </a:lnTo>
                    <a:lnTo>
                      <a:pt x="61" y="12"/>
                    </a:lnTo>
                    <a:lnTo>
                      <a:pt x="52" y="9"/>
                    </a:lnTo>
                    <a:lnTo>
                      <a:pt x="45" y="7"/>
                    </a:lnTo>
                    <a:lnTo>
                      <a:pt x="36" y="6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7" y="25"/>
                    </a:lnTo>
                    <a:lnTo>
                      <a:pt x="16" y="26"/>
                    </a:lnTo>
                    <a:lnTo>
                      <a:pt x="24" y="28"/>
                    </a:lnTo>
                    <a:lnTo>
                      <a:pt x="32" y="29"/>
                    </a:lnTo>
                    <a:lnTo>
                      <a:pt x="40" y="31"/>
                    </a:lnTo>
                    <a:lnTo>
                      <a:pt x="48" y="32"/>
                    </a:lnTo>
                    <a:lnTo>
                      <a:pt x="56" y="33"/>
                    </a:lnTo>
                    <a:lnTo>
                      <a:pt x="64" y="35"/>
                    </a:lnTo>
                    <a:lnTo>
                      <a:pt x="72" y="36"/>
                    </a:lnTo>
                    <a:lnTo>
                      <a:pt x="80" y="38"/>
                    </a:lnTo>
                    <a:lnTo>
                      <a:pt x="88" y="39"/>
                    </a:lnTo>
                    <a:lnTo>
                      <a:pt x="97" y="42"/>
                    </a:lnTo>
                    <a:lnTo>
                      <a:pt x="104" y="44"/>
                    </a:lnTo>
                    <a:lnTo>
                      <a:pt x="113" y="45"/>
                    </a:lnTo>
                    <a:lnTo>
                      <a:pt x="120" y="47"/>
                    </a:lnTo>
                    <a:lnTo>
                      <a:pt x="129" y="48"/>
                    </a:lnTo>
                    <a:lnTo>
                      <a:pt x="126" y="47"/>
                    </a:lnTo>
                    <a:lnTo>
                      <a:pt x="13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4" name="Freeform 91"/>
              <p:cNvSpPr>
                <a:spLocks/>
              </p:cNvSpPr>
              <p:nvPr/>
            </p:nvSpPr>
            <p:spPr bwMode="auto">
              <a:xfrm>
                <a:off x="5235" y="2756"/>
                <a:ext cx="154" cy="271"/>
              </a:xfrm>
              <a:custGeom>
                <a:avLst/>
                <a:gdLst>
                  <a:gd name="T0" fmla="*/ 447 w 460"/>
                  <a:gd name="T1" fmla="*/ 768 h 811"/>
                  <a:gd name="T2" fmla="*/ 420 w 460"/>
                  <a:gd name="T3" fmla="*/ 699 h 811"/>
                  <a:gd name="T4" fmla="*/ 393 w 460"/>
                  <a:gd name="T5" fmla="*/ 631 h 811"/>
                  <a:gd name="T6" fmla="*/ 365 w 460"/>
                  <a:gd name="T7" fmla="*/ 564 h 811"/>
                  <a:gd name="T8" fmla="*/ 335 w 460"/>
                  <a:gd name="T9" fmla="*/ 499 h 811"/>
                  <a:gd name="T10" fmla="*/ 306 w 460"/>
                  <a:gd name="T11" fmla="*/ 436 h 811"/>
                  <a:gd name="T12" fmla="*/ 275 w 460"/>
                  <a:gd name="T13" fmla="*/ 375 h 811"/>
                  <a:gd name="T14" fmla="*/ 246 w 460"/>
                  <a:gd name="T15" fmla="*/ 318 h 811"/>
                  <a:gd name="T16" fmla="*/ 215 w 460"/>
                  <a:gd name="T17" fmla="*/ 264 h 811"/>
                  <a:gd name="T18" fmla="*/ 186 w 460"/>
                  <a:gd name="T19" fmla="*/ 213 h 811"/>
                  <a:gd name="T20" fmla="*/ 157 w 460"/>
                  <a:gd name="T21" fmla="*/ 167 h 811"/>
                  <a:gd name="T22" fmla="*/ 128 w 460"/>
                  <a:gd name="T23" fmla="*/ 125 h 811"/>
                  <a:gd name="T24" fmla="*/ 100 w 460"/>
                  <a:gd name="T25" fmla="*/ 87 h 811"/>
                  <a:gd name="T26" fmla="*/ 73 w 460"/>
                  <a:gd name="T27" fmla="*/ 55 h 811"/>
                  <a:gd name="T28" fmla="*/ 48 w 460"/>
                  <a:gd name="T29" fmla="*/ 27 h 811"/>
                  <a:gd name="T30" fmla="*/ 25 w 460"/>
                  <a:gd name="T31" fmla="*/ 7 h 811"/>
                  <a:gd name="T32" fmla="*/ 0 w 460"/>
                  <a:gd name="T33" fmla="*/ 19 h 811"/>
                  <a:gd name="T34" fmla="*/ 21 w 460"/>
                  <a:gd name="T35" fmla="*/ 35 h 811"/>
                  <a:gd name="T36" fmla="*/ 44 w 460"/>
                  <a:gd name="T37" fmla="*/ 56 h 811"/>
                  <a:gd name="T38" fmla="*/ 70 w 460"/>
                  <a:gd name="T39" fmla="*/ 85 h 811"/>
                  <a:gd name="T40" fmla="*/ 95 w 460"/>
                  <a:gd name="T41" fmla="*/ 119 h 811"/>
                  <a:gd name="T42" fmla="*/ 124 w 460"/>
                  <a:gd name="T43" fmla="*/ 158 h 811"/>
                  <a:gd name="T44" fmla="*/ 150 w 460"/>
                  <a:gd name="T45" fmla="*/ 202 h 811"/>
                  <a:gd name="T46" fmla="*/ 180 w 460"/>
                  <a:gd name="T47" fmla="*/ 250 h 811"/>
                  <a:gd name="T48" fmla="*/ 210 w 460"/>
                  <a:gd name="T49" fmla="*/ 302 h 811"/>
                  <a:gd name="T50" fmla="*/ 240 w 460"/>
                  <a:gd name="T51" fmla="*/ 357 h 811"/>
                  <a:gd name="T52" fmla="*/ 271 w 460"/>
                  <a:gd name="T53" fmla="*/ 417 h 811"/>
                  <a:gd name="T54" fmla="*/ 300 w 460"/>
                  <a:gd name="T55" fmla="*/ 478 h 811"/>
                  <a:gd name="T56" fmla="*/ 327 w 460"/>
                  <a:gd name="T57" fmla="*/ 541 h 811"/>
                  <a:gd name="T58" fmla="*/ 356 w 460"/>
                  <a:gd name="T59" fmla="*/ 608 h 811"/>
                  <a:gd name="T60" fmla="*/ 385 w 460"/>
                  <a:gd name="T61" fmla="*/ 673 h 811"/>
                  <a:gd name="T62" fmla="*/ 412 w 460"/>
                  <a:gd name="T63" fmla="*/ 743 h 811"/>
                  <a:gd name="T64" fmla="*/ 438 w 460"/>
                  <a:gd name="T65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0" h="811">
                    <a:moveTo>
                      <a:pt x="460" y="804"/>
                    </a:moveTo>
                    <a:lnTo>
                      <a:pt x="447" y="768"/>
                    </a:lnTo>
                    <a:lnTo>
                      <a:pt x="433" y="734"/>
                    </a:lnTo>
                    <a:lnTo>
                      <a:pt x="420" y="699"/>
                    </a:lnTo>
                    <a:lnTo>
                      <a:pt x="407" y="664"/>
                    </a:lnTo>
                    <a:lnTo>
                      <a:pt x="393" y="631"/>
                    </a:lnTo>
                    <a:lnTo>
                      <a:pt x="378" y="598"/>
                    </a:lnTo>
                    <a:lnTo>
                      <a:pt x="365" y="564"/>
                    </a:lnTo>
                    <a:lnTo>
                      <a:pt x="351" y="532"/>
                    </a:lnTo>
                    <a:lnTo>
                      <a:pt x="335" y="499"/>
                    </a:lnTo>
                    <a:lnTo>
                      <a:pt x="320" y="468"/>
                    </a:lnTo>
                    <a:lnTo>
                      <a:pt x="306" y="436"/>
                    </a:lnTo>
                    <a:lnTo>
                      <a:pt x="290" y="405"/>
                    </a:lnTo>
                    <a:lnTo>
                      <a:pt x="275" y="375"/>
                    </a:lnTo>
                    <a:lnTo>
                      <a:pt x="260" y="346"/>
                    </a:lnTo>
                    <a:lnTo>
                      <a:pt x="246" y="318"/>
                    </a:lnTo>
                    <a:lnTo>
                      <a:pt x="231" y="291"/>
                    </a:lnTo>
                    <a:lnTo>
                      <a:pt x="215" y="264"/>
                    </a:lnTo>
                    <a:lnTo>
                      <a:pt x="201" y="238"/>
                    </a:lnTo>
                    <a:lnTo>
                      <a:pt x="186" y="213"/>
                    </a:lnTo>
                    <a:lnTo>
                      <a:pt x="172" y="190"/>
                    </a:lnTo>
                    <a:lnTo>
                      <a:pt x="157" y="167"/>
                    </a:lnTo>
                    <a:lnTo>
                      <a:pt x="143" y="145"/>
                    </a:lnTo>
                    <a:lnTo>
                      <a:pt x="128" y="125"/>
                    </a:lnTo>
                    <a:lnTo>
                      <a:pt x="115" y="104"/>
                    </a:lnTo>
                    <a:lnTo>
                      <a:pt x="100" y="87"/>
                    </a:lnTo>
                    <a:lnTo>
                      <a:pt x="87" y="71"/>
                    </a:lnTo>
                    <a:lnTo>
                      <a:pt x="73" y="55"/>
                    </a:lnTo>
                    <a:lnTo>
                      <a:pt x="61" y="40"/>
                    </a:lnTo>
                    <a:lnTo>
                      <a:pt x="48" y="27"/>
                    </a:lnTo>
                    <a:lnTo>
                      <a:pt x="37" y="16"/>
                    </a:lnTo>
                    <a:lnTo>
                      <a:pt x="25" y="7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9" y="26"/>
                    </a:lnTo>
                    <a:lnTo>
                      <a:pt x="21" y="35"/>
                    </a:lnTo>
                    <a:lnTo>
                      <a:pt x="32" y="45"/>
                    </a:lnTo>
                    <a:lnTo>
                      <a:pt x="44" y="56"/>
                    </a:lnTo>
                    <a:lnTo>
                      <a:pt x="57" y="71"/>
                    </a:lnTo>
                    <a:lnTo>
                      <a:pt x="70" y="85"/>
                    </a:lnTo>
                    <a:lnTo>
                      <a:pt x="83" y="101"/>
                    </a:lnTo>
                    <a:lnTo>
                      <a:pt x="95" y="119"/>
                    </a:lnTo>
                    <a:lnTo>
                      <a:pt x="109" y="138"/>
                    </a:lnTo>
                    <a:lnTo>
                      <a:pt x="124" y="158"/>
                    </a:lnTo>
                    <a:lnTo>
                      <a:pt x="138" y="180"/>
                    </a:lnTo>
                    <a:lnTo>
                      <a:pt x="150" y="202"/>
                    </a:lnTo>
                    <a:lnTo>
                      <a:pt x="166" y="225"/>
                    </a:lnTo>
                    <a:lnTo>
                      <a:pt x="180" y="250"/>
                    </a:lnTo>
                    <a:lnTo>
                      <a:pt x="195" y="276"/>
                    </a:lnTo>
                    <a:lnTo>
                      <a:pt x="210" y="302"/>
                    </a:lnTo>
                    <a:lnTo>
                      <a:pt x="226" y="330"/>
                    </a:lnTo>
                    <a:lnTo>
                      <a:pt x="240" y="357"/>
                    </a:lnTo>
                    <a:lnTo>
                      <a:pt x="255" y="387"/>
                    </a:lnTo>
                    <a:lnTo>
                      <a:pt x="271" y="417"/>
                    </a:lnTo>
                    <a:lnTo>
                      <a:pt x="284" y="446"/>
                    </a:lnTo>
                    <a:lnTo>
                      <a:pt x="300" y="478"/>
                    </a:lnTo>
                    <a:lnTo>
                      <a:pt x="313" y="509"/>
                    </a:lnTo>
                    <a:lnTo>
                      <a:pt x="327" y="541"/>
                    </a:lnTo>
                    <a:lnTo>
                      <a:pt x="342" y="574"/>
                    </a:lnTo>
                    <a:lnTo>
                      <a:pt x="356" y="608"/>
                    </a:lnTo>
                    <a:lnTo>
                      <a:pt x="371" y="641"/>
                    </a:lnTo>
                    <a:lnTo>
                      <a:pt x="385" y="673"/>
                    </a:lnTo>
                    <a:lnTo>
                      <a:pt x="399" y="708"/>
                    </a:lnTo>
                    <a:lnTo>
                      <a:pt x="412" y="743"/>
                    </a:lnTo>
                    <a:lnTo>
                      <a:pt x="426" y="776"/>
                    </a:lnTo>
                    <a:lnTo>
                      <a:pt x="438" y="811"/>
                    </a:lnTo>
                    <a:lnTo>
                      <a:pt x="460" y="8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5" name="Freeform 92"/>
              <p:cNvSpPr>
                <a:spLocks/>
              </p:cNvSpPr>
              <p:nvPr/>
            </p:nvSpPr>
            <p:spPr bwMode="auto">
              <a:xfrm>
                <a:off x="5381" y="3024"/>
                <a:ext cx="53" cy="154"/>
              </a:xfrm>
              <a:custGeom>
                <a:avLst/>
                <a:gdLst>
                  <a:gd name="T0" fmla="*/ 158 w 158"/>
                  <a:gd name="T1" fmla="*/ 447 h 460"/>
                  <a:gd name="T2" fmla="*/ 153 w 158"/>
                  <a:gd name="T3" fmla="*/ 418 h 460"/>
                  <a:gd name="T4" fmla="*/ 145 w 158"/>
                  <a:gd name="T5" fmla="*/ 387 h 460"/>
                  <a:gd name="T6" fmla="*/ 138 w 158"/>
                  <a:gd name="T7" fmla="*/ 358 h 460"/>
                  <a:gd name="T8" fmla="*/ 129 w 158"/>
                  <a:gd name="T9" fmla="*/ 327 h 460"/>
                  <a:gd name="T10" fmla="*/ 121 w 158"/>
                  <a:gd name="T11" fmla="*/ 297 h 460"/>
                  <a:gd name="T12" fmla="*/ 112 w 158"/>
                  <a:gd name="T13" fmla="*/ 266 h 460"/>
                  <a:gd name="T14" fmla="*/ 103 w 158"/>
                  <a:gd name="T15" fmla="*/ 237 h 460"/>
                  <a:gd name="T16" fmla="*/ 94 w 158"/>
                  <a:gd name="T17" fmla="*/ 208 h 460"/>
                  <a:gd name="T18" fmla="*/ 84 w 158"/>
                  <a:gd name="T19" fmla="*/ 179 h 460"/>
                  <a:gd name="T20" fmla="*/ 75 w 158"/>
                  <a:gd name="T21" fmla="*/ 150 h 460"/>
                  <a:gd name="T22" fmla="*/ 65 w 158"/>
                  <a:gd name="T23" fmla="*/ 122 h 460"/>
                  <a:gd name="T24" fmla="*/ 57 w 158"/>
                  <a:gd name="T25" fmla="*/ 95 h 460"/>
                  <a:gd name="T26" fmla="*/ 48 w 158"/>
                  <a:gd name="T27" fmla="*/ 70 h 460"/>
                  <a:gd name="T28" fmla="*/ 38 w 158"/>
                  <a:gd name="T29" fmla="*/ 45 h 460"/>
                  <a:gd name="T30" fmla="*/ 29 w 158"/>
                  <a:gd name="T31" fmla="*/ 20 h 460"/>
                  <a:gd name="T32" fmla="*/ 22 w 158"/>
                  <a:gd name="T33" fmla="*/ 0 h 460"/>
                  <a:gd name="T34" fmla="*/ 4 w 158"/>
                  <a:gd name="T35" fmla="*/ 19 h 460"/>
                  <a:gd name="T36" fmla="*/ 11 w 158"/>
                  <a:gd name="T37" fmla="*/ 41 h 460"/>
                  <a:gd name="T38" fmla="*/ 20 w 158"/>
                  <a:gd name="T39" fmla="*/ 66 h 460"/>
                  <a:gd name="T40" fmla="*/ 29 w 158"/>
                  <a:gd name="T41" fmla="*/ 90 h 460"/>
                  <a:gd name="T42" fmla="*/ 39 w 158"/>
                  <a:gd name="T43" fmla="*/ 116 h 460"/>
                  <a:gd name="T44" fmla="*/ 48 w 158"/>
                  <a:gd name="T45" fmla="*/ 143 h 460"/>
                  <a:gd name="T46" fmla="*/ 57 w 158"/>
                  <a:gd name="T47" fmla="*/ 172 h 460"/>
                  <a:gd name="T48" fmla="*/ 67 w 158"/>
                  <a:gd name="T49" fmla="*/ 199 h 460"/>
                  <a:gd name="T50" fmla="*/ 75 w 158"/>
                  <a:gd name="T51" fmla="*/ 230 h 460"/>
                  <a:gd name="T52" fmla="*/ 86 w 158"/>
                  <a:gd name="T53" fmla="*/ 259 h 460"/>
                  <a:gd name="T54" fmla="*/ 94 w 158"/>
                  <a:gd name="T55" fmla="*/ 288 h 460"/>
                  <a:gd name="T56" fmla="*/ 103 w 158"/>
                  <a:gd name="T57" fmla="*/ 319 h 460"/>
                  <a:gd name="T58" fmla="*/ 112 w 158"/>
                  <a:gd name="T59" fmla="*/ 349 h 460"/>
                  <a:gd name="T60" fmla="*/ 118 w 158"/>
                  <a:gd name="T61" fmla="*/ 378 h 460"/>
                  <a:gd name="T62" fmla="*/ 126 w 158"/>
                  <a:gd name="T63" fmla="*/ 407 h 460"/>
                  <a:gd name="T64" fmla="*/ 132 w 158"/>
                  <a:gd name="T65" fmla="*/ 438 h 460"/>
                  <a:gd name="T66" fmla="*/ 141 w 158"/>
                  <a:gd name="T67" fmla="*/ 43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460">
                    <a:moveTo>
                      <a:pt x="153" y="460"/>
                    </a:moveTo>
                    <a:lnTo>
                      <a:pt x="158" y="447"/>
                    </a:lnTo>
                    <a:lnTo>
                      <a:pt x="155" y="432"/>
                    </a:lnTo>
                    <a:lnTo>
                      <a:pt x="153" y="418"/>
                    </a:lnTo>
                    <a:lnTo>
                      <a:pt x="148" y="403"/>
                    </a:lnTo>
                    <a:lnTo>
                      <a:pt x="145" y="387"/>
                    </a:lnTo>
                    <a:lnTo>
                      <a:pt x="141" y="372"/>
                    </a:lnTo>
                    <a:lnTo>
                      <a:pt x="138" y="358"/>
                    </a:lnTo>
                    <a:lnTo>
                      <a:pt x="134" y="342"/>
                    </a:lnTo>
                    <a:lnTo>
                      <a:pt x="129" y="327"/>
                    </a:lnTo>
                    <a:lnTo>
                      <a:pt x="126" y="313"/>
                    </a:lnTo>
                    <a:lnTo>
                      <a:pt x="121" y="297"/>
                    </a:lnTo>
                    <a:lnTo>
                      <a:pt x="118" y="281"/>
                    </a:lnTo>
                    <a:lnTo>
                      <a:pt x="112" y="266"/>
                    </a:lnTo>
                    <a:lnTo>
                      <a:pt x="109" y="252"/>
                    </a:lnTo>
                    <a:lnTo>
                      <a:pt x="103" y="237"/>
                    </a:lnTo>
                    <a:lnTo>
                      <a:pt x="99" y="223"/>
                    </a:lnTo>
                    <a:lnTo>
                      <a:pt x="94" y="208"/>
                    </a:lnTo>
                    <a:lnTo>
                      <a:pt x="89" y="192"/>
                    </a:lnTo>
                    <a:lnTo>
                      <a:pt x="84" y="179"/>
                    </a:lnTo>
                    <a:lnTo>
                      <a:pt x="80" y="164"/>
                    </a:lnTo>
                    <a:lnTo>
                      <a:pt x="75" y="150"/>
                    </a:lnTo>
                    <a:lnTo>
                      <a:pt x="70" y="135"/>
                    </a:lnTo>
                    <a:lnTo>
                      <a:pt x="65" y="122"/>
                    </a:lnTo>
                    <a:lnTo>
                      <a:pt x="59" y="109"/>
                    </a:lnTo>
                    <a:lnTo>
                      <a:pt x="57" y="95"/>
                    </a:lnTo>
                    <a:lnTo>
                      <a:pt x="51" y="82"/>
                    </a:lnTo>
                    <a:lnTo>
                      <a:pt x="48" y="70"/>
                    </a:lnTo>
                    <a:lnTo>
                      <a:pt x="42" y="57"/>
                    </a:lnTo>
                    <a:lnTo>
                      <a:pt x="38" y="45"/>
                    </a:lnTo>
                    <a:lnTo>
                      <a:pt x="33" y="32"/>
                    </a:lnTo>
                    <a:lnTo>
                      <a:pt x="29" y="20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7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1" y="41"/>
                    </a:lnTo>
                    <a:lnTo>
                      <a:pt x="17" y="52"/>
                    </a:lnTo>
                    <a:lnTo>
                      <a:pt x="20" y="66"/>
                    </a:lnTo>
                    <a:lnTo>
                      <a:pt x="26" y="77"/>
                    </a:lnTo>
                    <a:lnTo>
                      <a:pt x="29" y="90"/>
                    </a:lnTo>
                    <a:lnTo>
                      <a:pt x="35" y="102"/>
                    </a:lnTo>
                    <a:lnTo>
                      <a:pt x="39" y="116"/>
                    </a:lnTo>
                    <a:lnTo>
                      <a:pt x="43" y="130"/>
                    </a:lnTo>
                    <a:lnTo>
                      <a:pt x="48" y="143"/>
                    </a:lnTo>
                    <a:lnTo>
                      <a:pt x="52" y="157"/>
                    </a:lnTo>
                    <a:lnTo>
                      <a:pt x="57" y="172"/>
                    </a:lnTo>
                    <a:lnTo>
                      <a:pt x="62" y="186"/>
                    </a:lnTo>
                    <a:lnTo>
                      <a:pt x="67" y="199"/>
                    </a:lnTo>
                    <a:lnTo>
                      <a:pt x="71" y="215"/>
                    </a:lnTo>
                    <a:lnTo>
                      <a:pt x="75" y="230"/>
                    </a:lnTo>
                    <a:lnTo>
                      <a:pt x="80" y="244"/>
                    </a:lnTo>
                    <a:lnTo>
                      <a:pt x="86" y="259"/>
                    </a:lnTo>
                    <a:lnTo>
                      <a:pt x="89" y="274"/>
                    </a:lnTo>
                    <a:lnTo>
                      <a:pt x="94" y="288"/>
                    </a:lnTo>
                    <a:lnTo>
                      <a:pt x="99" y="303"/>
                    </a:lnTo>
                    <a:lnTo>
                      <a:pt x="103" y="319"/>
                    </a:lnTo>
                    <a:lnTo>
                      <a:pt x="106" y="333"/>
                    </a:lnTo>
                    <a:lnTo>
                      <a:pt x="112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2" y="394"/>
                    </a:lnTo>
                    <a:lnTo>
                      <a:pt x="126" y="407"/>
                    </a:lnTo>
                    <a:lnTo>
                      <a:pt x="129" y="423"/>
                    </a:lnTo>
                    <a:lnTo>
                      <a:pt x="132" y="438"/>
                    </a:lnTo>
                    <a:lnTo>
                      <a:pt x="135" y="451"/>
                    </a:lnTo>
                    <a:lnTo>
                      <a:pt x="141" y="439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6" name="Freeform 93"/>
              <p:cNvSpPr>
                <a:spLocks/>
              </p:cNvSpPr>
              <p:nvPr/>
            </p:nvSpPr>
            <p:spPr bwMode="auto">
              <a:xfrm>
                <a:off x="5377" y="3171"/>
                <a:ext cx="55" cy="19"/>
              </a:xfrm>
              <a:custGeom>
                <a:avLst/>
                <a:gdLst>
                  <a:gd name="T0" fmla="*/ 22 w 165"/>
                  <a:gd name="T1" fmla="*/ 48 h 59"/>
                  <a:gd name="T2" fmla="*/ 12 w 165"/>
                  <a:gd name="T3" fmla="*/ 59 h 59"/>
                  <a:gd name="T4" fmla="*/ 22 w 165"/>
                  <a:gd name="T5" fmla="*/ 59 h 59"/>
                  <a:gd name="T6" fmla="*/ 34 w 165"/>
                  <a:gd name="T7" fmla="*/ 57 h 59"/>
                  <a:gd name="T8" fmla="*/ 44 w 165"/>
                  <a:gd name="T9" fmla="*/ 56 h 59"/>
                  <a:gd name="T10" fmla="*/ 54 w 165"/>
                  <a:gd name="T11" fmla="*/ 53 h 59"/>
                  <a:gd name="T12" fmla="*/ 64 w 165"/>
                  <a:gd name="T13" fmla="*/ 51 h 59"/>
                  <a:gd name="T14" fmla="*/ 74 w 165"/>
                  <a:gd name="T15" fmla="*/ 50 h 59"/>
                  <a:gd name="T16" fmla="*/ 85 w 165"/>
                  <a:gd name="T17" fmla="*/ 48 h 59"/>
                  <a:gd name="T18" fmla="*/ 95 w 165"/>
                  <a:gd name="T19" fmla="*/ 45 h 59"/>
                  <a:gd name="T20" fmla="*/ 105 w 165"/>
                  <a:gd name="T21" fmla="*/ 43 h 59"/>
                  <a:gd name="T22" fmla="*/ 114 w 165"/>
                  <a:gd name="T23" fmla="*/ 41 h 59"/>
                  <a:gd name="T24" fmla="*/ 124 w 165"/>
                  <a:gd name="T25" fmla="*/ 37 h 59"/>
                  <a:gd name="T26" fmla="*/ 133 w 165"/>
                  <a:gd name="T27" fmla="*/ 34 h 59"/>
                  <a:gd name="T28" fmla="*/ 140 w 165"/>
                  <a:gd name="T29" fmla="*/ 31 h 59"/>
                  <a:gd name="T30" fmla="*/ 149 w 165"/>
                  <a:gd name="T31" fmla="*/ 28 h 59"/>
                  <a:gd name="T32" fmla="*/ 156 w 165"/>
                  <a:gd name="T33" fmla="*/ 25 h 59"/>
                  <a:gd name="T34" fmla="*/ 165 w 165"/>
                  <a:gd name="T35" fmla="*/ 21 h 59"/>
                  <a:gd name="T36" fmla="*/ 153 w 165"/>
                  <a:gd name="T37" fmla="*/ 0 h 59"/>
                  <a:gd name="T38" fmla="*/ 147 w 165"/>
                  <a:gd name="T39" fmla="*/ 3 h 59"/>
                  <a:gd name="T40" fmla="*/ 140 w 165"/>
                  <a:gd name="T41" fmla="*/ 6 h 59"/>
                  <a:gd name="T42" fmla="*/ 133 w 165"/>
                  <a:gd name="T43" fmla="*/ 9 h 59"/>
                  <a:gd name="T44" fmla="*/ 124 w 165"/>
                  <a:gd name="T45" fmla="*/ 12 h 59"/>
                  <a:gd name="T46" fmla="*/ 117 w 165"/>
                  <a:gd name="T47" fmla="*/ 15 h 59"/>
                  <a:gd name="T48" fmla="*/ 106 w 165"/>
                  <a:gd name="T49" fmla="*/ 18 h 59"/>
                  <a:gd name="T50" fmla="*/ 99 w 165"/>
                  <a:gd name="T51" fmla="*/ 19 h 59"/>
                  <a:gd name="T52" fmla="*/ 89 w 165"/>
                  <a:gd name="T53" fmla="*/ 22 h 59"/>
                  <a:gd name="T54" fmla="*/ 80 w 165"/>
                  <a:gd name="T55" fmla="*/ 25 h 59"/>
                  <a:gd name="T56" fmla="*/ 70 w 165"/>
                  <a:gd name="T57" fmla="*/ 27 h 59"/>
                  <a:gd name="T58" fmla="*/ 60 w 165"/>
                  <a:gd name="T59" fmla="*/ 28 h 59"/>
                  <a:gd name="T60" fmla="*/ 51 w 165"/>
                  <a:gd name="T61" fmla="*/ 31 h 59"/>
                  <a:gd name="T62" fmla="*/ 39 w 165"/>
                  <a:gd name="T63" fmla="*/ 32 h 59"/>
                  <a:gd name="T64" fmla="*/ 29 w 165"/>
                  <a:gd name="T65" fmla="*/ 34 h 59"/>
                  <a:gd name="T66" fmla="*/ 21 w 165"/>
                  <a:gd name="T67" fmla="*/ 35 h 59"/>
                  <a:gd name="T68" fmla="*/ 9 w 165"/>
                  <a:gd name="T69" fmla="*/ 37 h 59"/>
                  <a:gd name="T70" fmla="*/ 0 w 165"/>
                  <a:gd name="T71" fmla="*/ 48 h 59"/>
                  <a:gd name="T72" fmla="*/ 22 w 165"/>
                  <a:gd name="T73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59">
                    <a:moveTo>
                      <a:pt x="22" y="48"/>
                    </a:moveTo>
                    <a:lnTo>
                      <a:pt x="12" y="59"/>
                    </a:lnTo>
                    <a:lnTo>
                      <a:pt x="22" y="59"/>
                    </a:lnTo>
                    <a:lnTo>
                      <a:pt x="34" y="57"/>
                    </a:lnTo>
                    <a:lnTo>
                      <a:pt x="44" y="56"/>
                    </a:lnTo>
                    <a:lnTo>
                      <a:pt x="54" y="53"/>
                    </a:lnTo>
                    <a:lnTo>
                      <a:pt x="64" y="51"/>
                    </a:lnTo>
                    <a:lnTo>
                      <a:pt x="74" y="50"/>
                    </a:lnTo>
                    <a:lnTo>
                      <a:pt x="85" y="48"/>
                    </a:lnTo>
                    <a:lnTo>
                      <a:pt x="95" y="45"/>
                    </a:lnTo>
                    <a:lnTo>
                      <a:pt x="105" y="43"/>
                    </a:lnTo>
                    <a:lnTo>
                      <a:pt x="114" y="41"/>
                    </a:lnTo>
                    <a:lnTo>
                      <a:pt x="124" y="37"/>
                    </a:lnTo>
                    <a:lnTo>
                      <a:pt x="133" y="34"/>
                    </a:lnTo>
                    <a:lnTo>
                      <a:pt x="140" y="31"/>
                    </a:lnTo>
                    <a:lnTo>
                      <a:pt x="149" y="28"/>
                    </a:lnTo>
                    <a:lnTo>
                      <a:pt x="156" y="25"/>
                    </a:lnTo>
                    <a:lnTo>
                      <a:pt x="165" y="21"/>
                    </a:lnTo>
                    <a:lnTo>
                      <a:pt x="153" y="0"/>
                    </a:lnTo>
                    <a:lnTo>
                      <a:pt x="147" y="3"/>
                    </a:lnTo>
                    <a:lnTo>
                      <a:pt x="140" y="6"/>
                    </a:lnTo>
                    <a:lnTo>
                      <a:pt x="133" y="9"/>
                    </a:lnTo>
                    <a:lnTo>
                      <a:pt x="124" y="12"/>
                    </a:lnTo>
                    <a:lnTo>
                      <a:pt x="117" y="15"/>
                    </a:lnTo>
                    <a:lnTo>
                      <a:pt x="106" y="18"/>
                    </a:lnTo>
                    <a:lnTo>
                      <a:pt x="99" y="19"/>
                    </a:lnTo>
                    <a:lnTo>
                      <a:pt x="89" y="22"/>
                    </a:lnTo>
                    <a:lnTo>
                      <a:pt x="80" y="25"/>
                    </a:lnTo>
                    <a:lnTo>
                      <a:pt x="70" y="27"/>
                    </a:lnTo>
                    <a:lnTo>
                      <a:pt x="60" y="28"/>
                    </a:lnTo>
                    <a:lnTo>
                      <a:pt x="51" y="31"/>
                    </a:lnTo>
                    <a:lnTo>
                      <a:pt x="39" y="32"/>
                    </a:lnTo>
                    <a:lnTo>
                      <a:pt x="29" y="34"/>
                    </a:lnTo>
                    <a:lnTo>
                      <a:pt x="21" y="35"/>
                    </a:lnTo>
                    <a:lnTo>
                      <a:pt x="9" y="37"/>
                    </a:lnTo>
                    <a:lnTo>
                      <a:pt x="0" y="48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7" name="Freeform 94"/>
              <p:cNvSpPr>
                <a:spLocks/>
              </p:cNvSpPr>
              <p:nvPr/>
            </p:nvSpPr>
            <p:spPr bwMode="auto">
              <a:xfrm>
                <a:off x="5377" y="3187"/>
                <a:ext cx="10" cy="166"/>
              </a:xfrm>
              <a:custGeom>
                <a:avLst/>
                <a:gdLst>
                  <a:gd name="T0" fmla="*/ 23 w 29"/>
                  <a:gd name="T1" fmla="*/ 499 h 499"/>
                  <a:gd name="T2" fmla="*/ 29 w 29"/>
                  <a:gd name="T3" fmla="*/ 489 h 499"/>
                  <a:gd name="T4" fmla="*/ 29 w 29"/>
                  <a:gd name="T5" fmla="*/ 475 h 499"/>
                  <a:gd name="T6" fmla="*/ 28 w 29"/>
                  <a:gd name="T7" fmla="*/ 459 h 499"/>
                  <a:gd name="T8" fmla="*/ 28 w 29"/>
                  <a:gd name="T9" fmla="*/ 428 h 499"/>
                  <a:gd name="T10" fmla="*/ 28 w 29"/>
                  <a:gd name="T11" fmla="*/ 412 h 499"/>
                  <a:gd name="T12" fmla="*/ 28 w 29"/>
                  <a:gd name="T13" fmla="*/ 381 h 499"/>
                  <a:gd name="T14" fmla="*/ 26 w 29"/>
                  <a:gd name="T15" fmla="*/ 367 h 499"/>
                  <a:gd name="T16" fmla="*/ 26 w 29"/>
                  <a:gd name="T17" fmla="*/ 336 h 499"/>
                  <a:gd name="T18" fmla="*/ 26 w 29"/>
                  <a:gd name="T19" fmla="*/ 320 h 499"/>
                  <a:gd name="T20" fmla="*/ 26 w 29"/>
                  <a:gd name="T21" fmla="*/ 290 h 499"/>
                  <a:gd name="T22" fmla="*/ 25 w 29"/>
                  <a:gd name="T23" fmla="*/ 275 h 499"/>
                  <a:gd name="T24" fmla="*/ 25 w 29"/>
                  <a:gd name="T25" fmla="*/ 245 h 499"/>
                  <a:gd name="T26" fmla="*/ 25 w 29"/>
                  <a:gd name="T27" fmla="*/ 229 h 499"/>
                  <a:gd name="T28" fmla="*/ 25 w 29"/>
                  <a:gd name="T29" fmla="*/ 198 h 499"/>
                  <a:gd name="T30" fmla="*/ 23 w 29"/>
                  <a:gd name="T31" fmla="*/ 184 h 499"/>
                  <a:gd name="T32" fmla="*/ 23 w 29"/>
                  <a:gd name="T33" fmla="*/ 137 h 499"/>
                  <a:gd name="T34" fmla="*/ 23 w 29"/>
                  <a:gd name="T35" fmla="*/ 123 h 499"/>
                  <a:gd name="T36" fmla="*/ 23 w 29"/>
                  <a:gd name="T37" fmla="*/ 92 h 499"/>
                  <a:gd name="T38" fmla="*/ 23 w 29"/>
                  <a:gd name="T39" fmla="*/ 76 h 499"/>
                  <a:gd name="T40" fmla="*/ 23 w 29"/>
                  <a:gd name="T41" fmla="*/ 31 h 499"/>
                  <a:gd name="T42" fmla="*/ 22 w 29"/>
                  <a:gd name="T43" fmla="*/ 15 h 499"/>
                  <a:gd name="T44" fmla="*/ 22 w 29"/>
                  <a:gd name="T45" fmla="*/ 0 h 499"/>
                  <a:gd name="T46" fmla="*/ 0 w 29"/>
                  <a:gd name="T47" fmla="*/ 0 h 499"/>
                  <a:gd name="T48" fmla="*/ 0 w 29"/>
                  <a:gd name="T49" fmla="*/ 15 h 499"/>
                  <a:gd name="T50" fmla="*/ 0 w 29"/>
                  <a:gd name="T51" fmla="*/ 31 h 499"/>
                  <a:gd name="T52" fmla="*/ 0 w 29"/>
                  <a:gd name="T53" fmla="*/ 76 h 499"/>
                  <a:gd name="T54" fmla="*/ 0 w 29"/>
                  <a:gd name="T55" fmla="*/ 92 h 499"/>
                  <a:gd name="T56" fmla="*/ 0 w 29"/>
                  <a:gd name="T57" fmla="*/ 123 h 499"/>
                  <a:gd name="T58" fmla="*/ 2 w 29"/>
                  <a:gd name="T59" fmla="*/ 137 h 499"/>
                  <a:gd name="T60" fmla="*/ 2 w 29"/>
                  <a:gd name="T61" fmla="*/ 184 h 499"/>
                  <a:gd name="T62" fmla="*/ 2 w 29"/>
                  <a:gd name="T63" fmla="*/ 198 h 499"/>
                  <a:gd name="T64" fmla="*/ 2 w 29"/>
                  <a:gd name="T65" fmla="*/ 229 h 499"/>
                  <a:gd name="T66" fmla="*/ 2 w 29"/>
                  <a:gd name="T67" fmla="*/ 245 h 499"/>
                  <a:gd name="T68" fmla="*/ 2 w 29"/>
                  <a:gd name="T69" fmla="*/ 275 h 499"/>
                  <a:gd name="T70" fmla="*/ 3 w 29"/>
                  <a:gd name="T71" fmla="*/ 290 h 499"/>
                  <a:gd name="T72" fmla="*/ 3 w 29"/>
                  <a:gd name="T73" fmla="*/ 320 h 499"/>
                  <a:gd name="T74" fmla="*/ 3 w 29"/>
                  <a:gd name="T75" fmla="*/ 336 h 499"/>
                  <a:gd name="T76" fmla="*/ 3 w 29"/>
                  <a:gd name="T77" fmla="*/ 367 h 499"/>
                  <a:gd name="T78" fmla="*/ 5 w 29"/>
                  <a:gd name="T79" fmla="*/ 381 h 499"/>
                  <a:gd name="T80" fmla="*/ 5 w 29"/>
                  <a:gd name="T81" fmla="*/ 412 h 499"/>
                  <a:gd name="T82" fmla="*/ 5 w 29"/>
                  <a:gd name="T83" fmla="*/ 428 h 499"/>
                  <a:gd name="T84" fmla="*/ 5 w 29"/>
                  <a:gd name="T85" fmla="*/ 459 h 499"/>
                  <a:gd name="T86" fmla="*/ 6 w 29"/>
                  <a:gd name="T87" fmla="*/ 475 h 499"/>
                  <a:gd name="T88" fmla="*/ 6 w 29"/>
                  <a:gd name="T89" fmla="*/ 489 h 499"/>
                  <a:gd name="T90" fmla="*/ 10 w 29"/>
                  <a:gd name="T91" fmla="*/ 479 h 499"/>
                  <a:gd name="T92" fmla="*/ 23 w 29"/>
                  <a:gd name="T93" fmla="*/ 49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499">
                    <a:moveTo>
                      <a:pt x="23" y="499"/>
                    </a:moveTo>
                    <a:lnTo>
                      <a:pt x="29" y="489"/>
                    </a:lnTo>
                    <a:lnTo>
                      <a:pt x="29" y="475"/>
                    </a:lnTo>
                    <a:lnTo>
                      <a:pt x="28" y="459"/>
                    </a:lnTo>
                    <a:lnTo>
                      <a:pt x="28" y="428"/>
                    </a:lnTo>
                    <a:lnTo>
                      <a:pt x="28" y="412"/>
                    </a:lnTo>
                    <a:lnTo>
                      <a:pt x="28" y="381"/>
                    </a:lnTo>
                    <a:lnTo>
                      <a:pt x="26" y="367"/>
                    </a:lnTo>
                    <a:lnTo>
                      <a:pt x="26" y="336"/>
                    </a:lnTo>
                    <a:lnTo>
                      <a:pt x="26" y="320"/>
                    </a:lnTo>
                    <a:lnTo>
                      <a:pt x="26" y="290"/>
                    </a:lnTo>
                    <a:lnTo>
                      <a:pt x="25" y="275"/>
                    </a:lnTo>
                    <a:lnTo>
                      <a:pt x="25" y="245"/>
                    </a:lnTo>
                    <a:lnTo>
                      <a:pt x="25" y="229"/>
                    </a:lnTo>
                    <a:lnTo>
                      <a:pt x="25" y="198"/>
                    </a:lnTo>
                    <a:lnTo>
                      <a:pt x="23" y="184"/>
                    </a:lnTo>
                    <a:lnTo>
                      <a:pt x="23" y="137"/>
                    </a:lnTo>
                    <a:lnTo>
                      <a:pt x="23" y="123"/>
                    </a:lnTo>
                    <a:lnTo>
                      <a:pt x="23" y="92"/>
                    </a:lnTo>
                    <a:lnTo>
                      <a:pt x="23" y="76"/>
                    </a:lnTo>
                    <a:lnTo>
                      <a:pt x="23" y="31"/>
                    </a:lnTo>
                    <a:lnTo>
                      <a:pt x="22" y="1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0" y="123"/>
                    </a:lnTo>
                    <a:lnTo>
                      <a:pt x="2" y="137"/>
                    </a:lnTo>
                    <a:lnTo>
                      <a:pt x="2" y="184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2" y="245"/>
                    </a:lnTo>
                    <a:lnTo>
                      <a:pt x="2" y="275"/>
                    </a:lnTo>
                    <a:lnTo>
                      <a:pt x="3" y="290"/>
                    </a:lnTo>
                    <a:lnTo>
                      <a:pt x="3" y="320"/>
                    </a:lnTo>
                    <a:lnTo>
                      <a:pt x="3" y="336"/>
                    </a:lnTo>
                    <a:lnTo>
                      <a:pt x="3" y="367"/>
                    </a:lnTo>
                    <a:lnTo>
                      <a:pt x="5" y="381"/>
                    </a:lnTo>
                    <a:lnTo>
                      <a:pt x="5" y="412"/>
                    </a:lnTo>
                    <a:lnTo>
                      <a:pt x="5" y="428"/>
                    </a:lnTo>
                    <a:lnTo>
                      <a:pt x="5" y="459"/>
                    </a:lnTo>
                    <a:lnTo>
                      <a:pt x="6" y="475"/>
                    </a:lnTo>
                    <a:lnTo>
                      <a:pt x="6" y="489"/>
                    </a:lnTo>
                    <a:lnTo>
                      <a:pt x="10" y="479"/>
                    </a:lnTo>
                    <a:lnTo>
                      <a:pt x="23" y="4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8" name="Freeform 95"/>
              <p:cNvSpPr>
                <a:spLocks/>
              </p:cNvSpPr>
              <p:nvPr/>
            </p:nvSpPr>
            <p:spPr bwMode="auto">
              <a:xfrm>
                <a:off x="5166" y="3346"/>
                <a:ext cx="219" cy="30"/>
              </a:xfrm>
              <a:custGeom>
                <a:avLst/>
                <a:gdLst>
                  <a:gd name="T0" fmla="*/ 0 w 658"/>
                  <a:gd name="T1" fmla="*/ 32 h 90"/>
                  <a:gd name="T2" fmla="*/ 13 w 658"/>
                  <a:gd name="T3" fmla="*/ 52 h 90"/>
                  <a:gd name="T4" fmla="*/ 35 w 658"/>
                  <a:gd name="T5" fmla="*/ 64 h 90"/>
                  <a:gd name="T6" fmla="*/ 65 w 658"/>
                  <a:gd name="T7" fmla="*/ 76 h 90"/>
                  <a:gd name="T8" fmla="*/ 103 w 658"/>
                  <a:gd name="T9" fmla="*/ 81 h 90"/>
                  <a:gd name="T10" fmla="*/ 144 w 658"/>
                  <a:gd name="T11" fmla="*/ 86 h 90"/>
                  <a:gd name="T12" fmla="*/ 192 w 658"/>
                  <a:gd name="T13" fmla="*/ 90 h 90"/>
                  <a:gd name="T14" fmla="*/ 269 w 658"/>
                  <a:gd name="T15" fmla="*/ 90 h 90"/>
                  <a:gd name="T16" fmla="*/ 321 w 658"/>
                  <a:gd name="T17" fmla="*/ 87 h 90"/>
                  <a:gd name="T18" fmla="*/ 376 w 658"/>
                  <a:gd name="T19" fmla="*/ 84 h 90"/>
                  <a:gd name="T20" fmla="*/ 429 w 658"/>
                  <a:gd name="T21" fmla="*/ 78 h 90"/>
                  <a:gd name="T22" fmla="*/ 481 w 658"/>
                  <a:gd name="T23" fmla="*/ 71 h 90"/>
                  <a:gd name="T24" fmla="*/ 529 w 658"/>
                  <a:gd name="T25" fmla="*/ 62 h 90"/>
                  <a:gd name="T26" fmla="*/ 574 w 658"/>
                  <a:gd name="T27" fmla="*/ 52 h 90"/>
                  <a:gd name="T28" fmla="*/ 612 w 658"/>
                  <a:gd name="T29" fmla="*/ 41 h 90"/>
                  <a:gd name="T30" fmla="*/ 644 w 658"/>
                  <a:gd name="T31" fmla="*/ 28 h 90"/>
                  <a:gd name="T32" fmla="*/ 645 w 658"/>
                  <a:gd name="T33" fmla="*/ 0 h 90"/>
                  <a:gd name="T34" fmla="*/ 621 w 658"/>
                  <a:gd name="T35" fmla="*/ 13 h 90"/>
                  <a:gd name="T36" fmla="*/ 586 w 658"/>
                  <a:gd name="T37" fmla="*/ 25 h 90"/>
                  <a:gd name="T38" fmla="*/ 547 w 658"/>
                  <a:gd name="T39" fmla="*/ 35 h 90"/>
                  <a:gd name="T40" fmla="*/ 501 w 658"/>
                  <a:gd name="T41" fmla="*/ 44 h 90"/>
                  <a:gd name="T42" fmla="*/ 452 w 658"/>
                  <a:gd name="T43" fmla="*/ 52 h 90"/>
                  <a:gd name="T44" fmla="*/ 401 w 658"/>
                  <a:gd name="T45" fmla="*/ 58 h 90"/>
                  <a:gd name="T46" fmla="*/ 347 w 658"/>
                  <a:gd name="T47" fmla="*/ 64 h 90"/>
                  <a:gd name="T48" fmla="*/ 294 w 658"/>
                  <a:gd name="T49" fmla="*/ 65 h 90"/>
                  <a:gd name="T50" fmla="*/ 193 w 658"/>
                  <a:gd name="T51" fmla="*/ 67 h 90"/>
                  <a:gd name="T52" fmla="*/ 147 w 658"/>
                  <a:gd name="T53" fmla="*/ 64 h 90"/>
                  <a:gd name="T54" fmla="*/ 106 w 658"/>
                  <a:gd name="T55" fmla="*/ 58 h 90"/>
                  <a:gd name="T56" fmla="*/ 71 w 658"/>
                  <a:gd name="T57" fmla="*/ 52 h 90"/>
                  <a:gd name="T58" fmla="*/ 45 w 658"/>
                  <a:gd name="T59" fmla="*/ 42 h 90"/>
                  <a:gd name="T60" fmla="*/ 27 w 658"/>
                  <a:gd name="T61" fmla="*/ 33 h 90"/>
                  <a:gd name="T62" fmla="*/ 22 w 658"/>
                  <a:gd name="T63" fmla="*/ 25 h 90"/>
                  <a:gd name="T64" fmla="*/ 0 w 658"/>
                  <a:gd name="T65" fmla="*/ 2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" h="90">
                    <a:moveTo>
                      <a:pt x="0" y="29"/>
                    </a:moveTo>
                    <a:lnTo>
                      <a:pt x="0" y="32"/>
                    </a:lnTo>
                    <a:lnTo>
                      <a:pt x="4" y="42"/>
                    </a:lnTo>
                    <a:lnTo>
                      <a:pt x="13" y="52"/>
                    </a:lnTo>
                    <a:lnTo>
                      <a:pt x="23" y="58"/>
                    </a:lnTo>
                    <a:lnTo>
                      <a:pt x="35" y="64"/>
                    </a:lnTo>
                    <a:lnTo>
                      <a:pt x="49" y="70"/>
                    </a:lnTo>
                    <a:lnTo>
                      <a:pt x="65" y="76"/>
                    </a:lnTo>
                    <a:lnTo>
                      <a:pt x="83" y="78"/>
                    </a:lnTo>
                    <a:lnTo>
                      <a:pt x="103" y="81"/>
                    </a:lnTo>
                    <a:lnTo>
                      <a:pt x="123" y="84"/>
                    </a:lnTo>
                    <a:lnTo>
                      <a:pt x="144" y="86"/>
                    </a:lnTo>
                    <a:lnTo>
                      <a:pt x="167" y="87"/>
                    </a:lnTo>
                    <a:lnTo>
                      <a:pt x="192" y="90"/>
                    </a:lnTo>
                    <a:lnTo>
                      <a:pt x="216" y="90"/>
                    </a:lnTo>
                    <a:lnTo>
                      <a:pt x="269" y="90"/>
                    </a:lnTo>
                    <a:lnTo>
                      <a:pt x="295" y="89"/>
                    </a:lnTo>
                    <a:lnTo>
                      <a:pt x="321" y="87"/>
                    </a:lnTo>
                    <a:lnTo>
                      <a:pt x="349" y="86"/>
                    </a:lnTo>
                    <a:lnTo>
                      <a:pt x="376" y="84"/>
                    </a:lnTo>
                    <a:lnTo>
                      <a:pt x="403" y="81"/>
                    </a:lnTo>
                    <a:lnTo>
                      <a:pt x="429" y="78"/>
                    </a:lnTo>
                    <a:lnTo>
                      <a:pt x="455" y="76"/>
                    </a:lnTo>
                    <a:lnTo>
                      <a:pt x="481" y="71"/>
                    </a:lnTo>
                    <a:lnTo>
                      <a:pt x="506" y="67"/>
                    </a:lnTo>
                    <a:lnTo>
                      <a:pt x="529" y="62"/>
                    </a:lnTo>
                    <a:lnTo>
                      <a:pt x="551" y="58"/>
                    </a:lnTo>
                    <a:lnTo>
                      <a:pt x="574" y="52"/>
                    </a:lnTo>
                    <a:lnTo>
                      <a:pt x="593" y="46"/>
                    </a:lnTo>
                    <a:lnTo>
                      <a:pt x="612" y="41"/>
                    </a:lnTo>
                    <a:lnTo>
                      <a:pt x="629" y="35"/>
                    </a:lnTo>
                    <a:lnTo>
                      <a:pt x="644" y="28"/>
                    </a:lnTo>
                    <a:lnTo>
                      <a:pt x="658" y="20"/>
                    </a:lnTo>
                    <a:lnTo>
                      <a:pt x="645" y="0"/>
                    </a:lnTo>
                    <a:lnTo>
                      <a:pt x="634" y="6"/>
                    </a:lnTo>
                    <a:lnTo>
                      <a:pt x="621" y="13"/>
                    </a:lnTo>
                    <a:lnTo>
                      <a:pt x="605" y="19"/>
                    </a:lnTo>
                    <a:lnTo>
                      <a:pt x="586" y="25"/>
                    </a:lnTo>
                    <a:lnTo>
                      <a:pt x="567" y="29"/>
                    </a:lnTo>
                    <a:lnTo>
                      <a:pt x="547" y="35"/>
                    </a:lnTo>
                    <a:lnTo>
                      <a:pt x="525" y="39"/>
                    </a:lnTo>
                    <a:lnTo>
                      <a:pt x="501" y="44"/>
                    </a:lnTo>
                    <a:lnTo>
                      <a:pt x="477" y="48"/>
                    </a:lnTo>
                    <a:lnTo>
                      <a:pt x="452" y="52"/>
                    </a:lnTo>
                    <a:lnTo>
                      <a:pt x="426" y="55"/>
                    </a:lnTo>
                    <a:lnTo>
                      <a:pt x="401" y="58"/>
                    </a:lnTo>
                    <a:lnTo>
                      <a:pt x="373" y="61"/>
                    </a:lnTo>
                    <a:lnTo>
                      <a:pt x="347" y="64"/>
                    </a:lnTo>
                    <a:lnTo>
                      <a:pt x="321" y="64"/>
                    </a:lnTo>
                    <a:lnTo>
                      <a:pt x="294" y="65"/>
                    </a:lnTo>
                    <a:lnTo>
                      <a:pt x="269" y="67"/>
                    </a:lnTo>
                    <a:lnTo>
                      <a:pt x="193" y="67"/>
                    </a:lnTo>
                    <a:lnTo>
                      <a:pt x="168" y="65"/>
                    </a:lnTo>
                    <a:lnTo>
                      <a:pt x="147" y="64"/>
                    </a:lnTo>
                    <a:lnTo>
                      <a:pt x="125" y="61"/>
                    </a:lnTo>
                    <a:lnTo>
                      <a:pt x="106" y="58"/>
                    </a:lnTo>
                    <a:lnTo>
                      <a:pt x="88" y="55"/>
                    </a:lnTo>
                    <a:lnTo>
                      <a:pt x="71" y="52"/>
                    </a:lnTo>
                    <a:lnTo>
                      <a:pt x="56" y="48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9" name="Freeform 96"/>
              <p:cNvSpPr>
                <a:spLocks/>
              </p:cNvSpPr>
              <p:nvPr/>
            </p:nvSpPr>
            <p:spPr bwMode="auto">
              <a:xfrm>
                <a:off x="5139" y="2713"/>
                <a:ext cx="34" cy="643"/>
              </a:xfrm>
              <a:custGeom>
                <a:avLst/>
                <a:gdLst>
                  <a:gd name="T0" fmla="*/ 48 w 101"/>
                  <a:gd name="T1" fmla="*/ 8 h 1930"/>
                  <a:gd name="T2" fmla="*/ 32 w 101"/>
                  <a:gd name="T3" fmla="*/ 113 h 1930"/>
                  <a:gd name="T4" fmla="*/ 19 w 101"/>
                  <a:gd name="T5" fmla="*/ 222 h 1930"/>
                  <a:gd name="T6" fmla="*/ 10 w 101"/>
                  <a:gd name="T7" fmla="*/ 334 h 1930"/>
                  <a:gd name="T8" fmla="*/ 5 w 101"/>
                  <a:gd name="T9" fmla="*/ 451 h 1930"/>
                  <a:gd name="T10" fmla="*/ 2 w 101"/>
                  <a:gd name="T11" fmla="*/ 567 h 1930"/>
                  <a:gd name="T12" fmla="*/ 0 w 101"/>
                  <a:gd name="T13" fmla="*/ 749 h 1930"/>
                  <a:gd name="T14" fmla="*/ 3 w 101"/>
                  <a:gd name="T15" fmla="*/ 871 h 1930"/>
                  <a:gd name="T16" fmla="*/ 6 w 101"/>
                  <a:gd name="T17" fmla="*/ 995 h 1930"/>
                  <a:gd name="T18" fmla="*/ 13 w 101"/>
                  <a:gd name="T19" fmla="*/ 1120 h 1930"/>
                  <a:gd name="T20" fmla="*/ 21 w 101"/>
                  <a:gd name="T21" fmla="*/ 1245 h 1930"/>
                  <a:gd name="T22" fmla="*/ 29 w 101"/>
                  <a:gd name="T23" fmla="*/ 1370 h 1930"/>
                  <a:gd name="T24" fmla="*/ 40 w 101"/>
                  <a:gd name="T25" fmla="*/ 1497 h 1930"/>
                  <a:gd name="T26" fmla="*/ 50 w 101"/>
                  <a:gd name="T27" fmla="*/ 1622 h 1930"/>
                  <a:gd name="T28" fmla="*/ 60 w 101"/>
                  <a:gd name="T29" fmla="*/ 1747 h 1930"/>
                  <a:gd name="T30" fmla="*/ 72 w 101"/>
                  <a:gd name="T31" fmla="*/ 1870 h 1930"/>
                  <a:gd name="T32" fmla="*/ 101 w 101"/>
                  <a:gd name="T33" fmla="*/ 1927 h 1930"/>
                  <a:gd name="T34" fmla="*/ 89 w 101"/>
                  <a:gd name="T35" fmla="*/ 1806 h 1930"/>
                  <a:gd name="T36" fmla="*/ 79 w 101"/>
                  <a:gd name="T37" fmla="*/ 1681 h 1930"/>
                  <a:gd name="T38" fmla="*/ 67 w 101"/>
                  <a:gd name="T39" fmla="*/ 1556 h 1930"/>
                  <a:gd name="T40" fmla="*/ 57 w 101"/>
                  <a:gd name="T41" fmla="*/ 1433 h 1930"/>
                  <a:gd name="T42" fmla="*/ 48 w 101"/>
                  <a:gd name="T43" fmla="*/ 1306 h 1930"/>
                  <a:gd name="T44" fmla="*/ 40 w 101"/>
                  <a:gd name="T45" fmla="*/ 1181 h 1930"/>
                  <a:gd name="T46" fmla="*/ 34 w 101"/>
                  <a:gd name="T47" fmla="*/ 1056 h 1930"/>
                  <a:gd name="T48" fmla="*/ 28 w 101"/>
                  <a:gd name="T49" fmla="*/ 932 h 1930"/>
                  <a:gd name="T50" fmla="*/ 25 w 101"/>
                  <a:gd name="T51" fmla="*/ 810 h 1930"/>
                  <a:gd name="T52" fmla="*/ 24 w 101"/>
                  <a:gd name="T53" fmla="*/ 567 h 1930"/>
                  <a:gd name="T54" fmla="*/ 28 w 101"/>
                  <a:gd name="T55" fmla="*/ 451 h 1930"/>
                  <a:gd name="T56" fmla="*/ 34 w 101"/>
                  <a:gd name="T57" fmla="*/ 336 h 1930"/>
                  <a:gd name="T58" fmla="*/ 42 w 101"/>
                  <a:gd name="T59" fmla="*/ 225 h 1930"/>
                  <a:gd name="T60" fmla="*/ 54 w 101"/>
                  <a:gd name="T61" fmla="*/ 116 h 1930"/>
                  <a:gd name="T62" fmla="*/ 70 w 101"/>
                  <a:gd name="T63" fmla="*/ 11 h 1930"/>
                  <a:gd name="T64" fmla="*/ 66 w 101"/>
                  <a:gd name="T65" fmla="*/ 0 h 1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930">
                    <a:moveTo>
                      <a:pt x="66" y="0"/>
                    </a:moveTo>
                    <a:lnTo>
                      <a:pt x="48" y="8"/>
                    </a:lnTo>
                    <a:lnTo>
                      <a:pt x="40" y="59"/>
                    </a:lnTo>
                    <a:lnTo>
                      <a:pt x="32" y="113"/>
                    </a:lnTo>
                    <a:lnTo>
                      <a:pt x="25" y="168"/>
                    </a:lnTo>
                    <a:lnTo>
                      <a:pt x="19" y="222"/>
                    </a:lnTo>
                    <a:lnTo>
                      <a:pt x="15" y="278"/>
                    </a:lnTo>
                    <a:lnTo>
                      <a:pt x="10" y="334"/>
                    </a:lnTo>
                    <a:lnTo>
                      <a:pt x="6" y="392"/>
                    </a:lnTo>
                    <a:lnTo>
                      <a:pt x="5" y="451"/>
                    </a:lnTo>
                    <a:lnTo>
                      <a:pt x="3" y="509"/>
                    </a:lnTo>
                    <a:lnTo>
                      <a:pt x="2" y="567"/>
                    </a:lnTo>
                    <a:lnTo>
                      <a:pt x="0" y="628"/>
                    </a:lnTo>
                    <a:lnTo>
                      <a:pt x="0" y="749"/>
                    </a:lnTo>
                    <a:lnTo>
                      <a:pt x="2" y="810"/>
                    </a:lnTo>
                    <a:lnTo>
                      <a:pt x="3" y="871"/>
                    </a:lnTo>
                    <a:lnTo>
                      <a:pt x="5" y="934"/>
                    </a:lnTo>
                    <a:lnTo>
                      <a:pt x="6" y="995"/>
                    </a:lnTo>
                    <a:lnTo>
                      <a:pt x="10" y="1057"/>
                    </a:lnTo>
                    <a:lnTo>
                      <a:pt x="13" y="1120"/>
                    </a:lnTo>
                    <a:lnTo>
                      <a:pt x="16" y="1182"/>
                    </a:lnTo>
                    <a:lnTo>
                      <a:pt x="21" y="1245"/>
                    </a:lnTo>
                    <a:lnTo>
                      <a:pt x="25" y="1307"/>
                    </a:lnTo>
                    <a:lnTo>
                      <a:pt x="29" y="1370"/>
                    </a:lnTo>
                    <a:lnTo>
                      <a:pt x="34" y="1433"/>
                    </a:lnTo>
                    <a:lnTo>
                      <a:pt x="40" y="1497"/>
                    </a:lnTo>
                    <a:lnTo>
                      <a:pt x="44" y="1559"/>
                    </a:lnTo>
                    <a:lnTo>
                      <a:pt x="50" y="1622"/>
                    </a:lnTo>
                    <a:lnTo>
                      <a:pt x="56" y="1684"/>
                    </a:lnTo>
                    <a:lnTo>
                      <a:pt x="60" y="1747"/>
                    </a:lnTo>
                    <a:lnTo>
                      <a:pt x="67" y="1808"/>
                    </a:lnTo>
                    <a:lnTo>
                      <a:pt x="72" y="1870"/>
                    </a:lnTo>
                    <a:lnTo>
                      <a:pt x="79" y="1930"/>
                    </a:lnTo>
                    <a:lnTo>
                      <a:pt x="101" y="1927"/>
                    </a:lnTo>
                    <a:lnTo>
                      <a:pt x="95" y="1867"/>
                    </a:lnTo>
                    <a:lnTo>
                      <a:pt x="89" y="1806"/>
                    </a:lnTo>
                    <a:lnTo>
                      <a:pt x="83" y="1744"/>
                    </a:lnTo>
                    <a:lnTo>
                      <a:pt x="79" y="1681"/>
                    </a:lnTo>
                    <a:lnTo>
                      <a:pt x="73" y="1619"/>
                    </a:lnTo>
                    <a:lnTo>
                      <a:pt x="67" y="1556"/>
                    </a:lnTo>
                    <a:lnTo>
                      <a:pt x="63" y="1494"/>
                    </a:lnTo>
                    <a:lnTo>
                      <a:pt x="57" y="1433"/>
                    </a:lnTo>
                    <a:lnTo>
                      <a:pt x="53" y="1369"/>
                    </a:lnTo>
                    <a:lnTo>
                      <a:pt x="48" y="1306"/>
                    </a:lnTo>
                    <a:lnTo>
                      <a:pt x="44" y="1243"/>
                    </a:lnTo>
                    <a:lnTo>
                      <a:pt x="40" y="1181"/>
                    </a:lnTo>
                    <a:lnTo>
                      <a:pt x="35" y="1118"/>
                    </a:lnTo>
                    <a:lnTo>
                      <a:pt x="34" y="1056"/>
                    </a:lnTo>
                    <a:lnTo>
                      <a:pt x="29" y="993"/>
                    </a:lnTo>
                    <a:lnTo>
                      <a:pt x="28" y="932"/>
                    </a:lnTo>
                    <a:lnTo>
                      <a:pt x="26" y="870"/>
                    </a:lnTo>
                    <a:lnTo>
                      <a:pt x="25" y="810"/>
                    </a:lnTo>
                    <a:lnTo>
                      <a:pt x="24" y="749"/>
                    </a:lnTo>
                    <a:lnTo>
                      <a:pt x="24" y="567"/>
                    </a:lnTo>
                    <a:lnTo>
                      <a:pt x="26" y="509"/>
                    </a:lnTo>
                    <a:lnTo>
                      <a:pt x="28" y="451"/>
                    </a:lnTo>
                    <a:lnTo>
                      <a:pt x="29" y="394"/>
                    </a:lnTo>
                    <a:lnTo>
                      <a:pt x="34" y="336"/>
                    </a:lnTo>
                    <a:lnTo>
                      <a:pt x="38" y="280"/>
                    </a:lnTo>
                    <a:lnTo>
                      <a:pt x="42" y="225"/>
                    </a:lnTo>
                    <a:lnTo>
                      <a:pt x="48" y="170"/>
                    </a:lnTo>
                    <a:lnTo>
                      <a:pt x="54" y="116"/>
                    </a:lnTo>
                    <a:lnTo>
                      <a:pt x="63" y="64"/>
                    </a:lnTo>
                    <a:lnTo>
                      <a:pt x="70" y="11"/>
                    </a:lnTo>
                    <a:lnTo>
                      <a:pt x="53" y="1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0" name="Freeform 97"/>
              <p:cNvSpPr>
                <a:spLocks/>
              </p:cNvSpPr>
              <p:nvPr/>
            </p:nvSpPr>
            <p:spPr bwMode="auto">
              <a:xfrm>
                <a:off x="5190" y="2747"/>
                <a:ext cx="8" cy="5"/>
              </a:xfrm>
              <a:custGeom>
                <a:avLst/>
                <a:gdLst>
                  <a:gd name="T0" fmla="*/ 24 w 24"/>
                  <a:gd name="T1" fmla="*/ 9 h 15"/>
                  <a:gd name="T2" fmla="*/ 22 w 24"/>
                  <a:gd name="T3" fmla="*/ 3 h 15"/>
                  <a:gd name="T4" fmla="*/ 18 w 24"/>
                  <a:gd name="T5" fmla="*/ 0 h 15"/>
                  <a:gd name="T6" fmla="*/ 14 w 24"/>
                  <a:gd name="T7" fmla="*/ 0 h 15"/>
                  <a:gd name="T8" fmla="*/ 9 w 24"/>
                  <a:gd name="T9" fmla="*/ 0 h 15"/>
                  <a:gd name="T10" fmla="*/ 5 w 24"/>
                  <a:gd name="T11" fmla="*/ 3 h 15"/>
                  <a:gd name="T12" fmla="*/ 2 w 24"/>
                  <a:gd name="T13" fmla="*/ 6 h 15"/>
                  <a:gd name="T14" fmla="*/ 0 w 24"/>
                  <a:gd name="T15" fmla="*/ 10 h 15"/>
                  <a:gd name="T16" fmla="*/ 2 w 24"/>
                  <a:gd name="T17" fmla="*/ 15 h 15"/>
                  <a:gd name="T18" fmla="*/ 24 w 24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lnTo>
                      <a:pt x="22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1" name="Freeform 98"/>
              <p:cNvSpPr>
                <a:spLocks/>
              </p:cNvSpPr>
              <p:nvPr/>
            </p:nvSpPr>
            <p:spPr bwMode="auto">
              <a:xfrm>
                <a:off x="5190" y="2750"/>
                <a:ext cx="22" cy="77"/>
              </a:xfrm>
              <a:custGeom>
                <a:avLst/>
                <a:gdLst>
                  <a:gd name="T0" fmla="*/ 60 w 65"/>
                  <a:gd name="T1" fmla="*/ 230 h 230"/>
                  <a:gd name="T2" fmla="*/ 65 w 65"/>
                  <a:gd name="T3" fmla="*/ 216 h 230"/>
                  <a:gd name="T4" fmla="*/ 62 w 65"/>
                  <a:gd name="T5" fmla="*/ 205 h 230"/>
                  <a:gd name="T6" fmla="*/ 60 w 65"/>
                  <a:gd name="T7" fmla="*/ 190 h 230"/>
                  <a:gd name="T8" fmla="*/ 58 w 65"/>
                  <a:gd name="T9" fmla="*/ 177 h 230"/>
                  <a:gd name="T10" fmla="*/ 57 w 65"/>
                  <a:gd name="T11" fmla="*/ 164 h 230"/>
                  <a:gd name="T12" fmla="*/ 54 w 65"/>
                  <a:gd name="T13" fmla="*/ 152 h 230"/>
                  <a:gd name="T14" fmla="*/ 52 w 65"/>
                  <a:gd name="T15" fmla="*/ 138 h 230"/>
                  <a:gd name="T16" fmla="*/ 51 w 65"/>
                  <a:gd name="T17" fmla="*/ 126 h 230"/>
                  <a:gd name="T18" fmla="*/ 48 w 65"/>
                  <a:gd name="T19" fmla="*/ 113 h 230"/>
                  <a:gd name="T20" fmla="*/ 45 w 65"/>
                  <a:gd name="T21" fmla="*/ 99 h 230"/>
                  <a:gd name="T22" fmla="*/ 42 w 65"/>
                  <a:gd name="T23" fmla="*/ 86 h 230"/>
                  <a:gd name="T24" fmla="*/ 41 w 65"/>
                  <a:gd name="T25" fmla="*/ 71 h 230"/>
                  <a:gd name="T26" fmla="*/ 38 w 65"/>
                  <a:gd name="T27" fmla="*/ 58 h 230"/>
                  <a:gd name="T28" fmla="*/ 35 w 65"/>
                  <a:gd name="T29" fmla="*/ 43 h 230"/>
                  <a:gd name="T30" fmla="*/ 30 w 65"/>
                  <a:gd name="T31" fmla="*/ 29 h 230"/>
                  <a:gd name="T32" fmla="*/ 26 w 65"/>
                  <a:gd name="T33" fmla="*/ 14 h 230"/>
                  <a:gd name="T34" fmla="*/ 22 w 65"/>
                  <a:gd name="T35" fmla="*/ 0 h 230"/>
                  <a:gd name="T36" fmla="*/ 0 w 65"/>
                  <a:gd name="T37" fmla="*/ 6 h 230"/>
                  <a:gd name="T38" fmla="*/ 4 w 65"/>
                  <a:gd name="T39" fmla="*/ 20 h 230"/>
                  <a:gd name="T40" fmla="*/ 7 w 65"/>
                  <a:gd name="T41" fmla="*/ 35 h 230"/>
                  <a:gd name="T42" fmla="*/ 12 w 65"/>
                  <a:gd name="T43" fmla="*/ 49 h 230"/>
                  <a:gd name="T44" fmla="*/ 14 w 65"/>
                  <a:gd name="T45" fmla="*/ 62 h 230"/>
                  <a:gd name="T46" fmla="*/ 17 w 65"/>
                  <a:gd name="T47" fmla="*/ 77 h 230"/>
                  <a:gd name="T48" fmla="*/ 20 w 65"/>
                  <a:gd name="T49" fmla="*/ 90 h 230"/>
                  <a:gd name="T50" fmla="*/ 22 w 65"/>
                  <a:gd name="T51" fmla="*/ 103 h 230"/>
                  <a:gd name="T52" fmla="*/ 25 w 65"/>
                  <a:gd name="T53" fmla="*/ 116 h 230"/>
                  <a:gd name="T54" fmla="*/ 28 w 65"/>
                  <a:gd name="T55" fmla="*/ 129 h 230"/>
                  <a:gd name="T56" fmla="*/ 29 w 65"/>
                  <a:gd name="T57" fmla="*/ 142 h 230"/>
                  <a:gd name="T58" fmla="*/ 30 w 65"/>
                  <a:gd name="T59" fmla="*/ 155 h 230"/>
                  <a:gd name="T60" fmla="*/ 33 w 65"/>
                  <a:gd name="T61" fmla="*/ 168 h 230"/>
                  <a:gd name="T62" fmla="*/ 35 w 65"/>
                  <a:gd name="T63" fmla="*/ 182 h 230"/>
                  <a:gd name="T64" fmla="*/ 38 w 65"/>
                  <a:gd name="T65" fmla="*/ 195 h 230"/>
                  <a:gd name="T66" fmla="*/ 39 w 65"/>
                  <a:gd name="T67" fmla="*/ 208 h 230"/>
                  <a:gd name="T68" fmla="*/ 42 w 65"/>
                  <a:gd name="T69" fmla="*/ 222 h 230"/>
                  <a:gd name="T70" fmla="*/ 48 w 65"/>
                  <a:gd name="T71" fmla="*/ 209 h 230"/>
                  <a:gd name="T72" fmla="*/ 60 w 65"/>
                  <a:gd name="T7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230">
                    <a:moveTo>
                      <a:pt x="60" y="230"/>
                    </a:moveTo>
                    <a:lnTo>
                      <a:pt x="65" y="216"/>
                    </a:lnTo>
                    <a:lnTo>
                      <a:pt x="62" y="205"/>
                    </a:lnTo>
                    <a:lnTo>
                      <a:pt x="60" y="190"/>
                    </a:lnTo>
                    <a:lnTo>
                      <a:pt x="58" y="177"/>
                    </a:lnTo>
                    <a:lnTo>
                      <a:pt x="57" y="164"/>
                    </a:lnTo>
                    <a:lnTo>
                      <a:pt x="54" y="152"/>
                    </a:lnTo>
                    <a:lnTo>
                      <a:pt x="52" y="138"/>
                    </a:lnTo>
                    <a:lnTo>
                      <a:pt x="51" y="126"/>
                    </a:lnTo>
                    <a:lnTo>
                      <a:pt x="48" y="113"/>
                    </a:lnTo>
                    <a:lnTo>
                      <a:pt x="45" y="99"/>
                    </a:lnTo>
                    <a:lnTo>
                      <a:pt x="42" y="86"/>
                    </a:lnTo>
                    <a:lnTo>
                      <a:pt x="41" y="71"/>
                    </a:lnTo>
                    <a:lnTo>
                      <a:pt x="38" y="58"/>
                    </a:lnTo>
                    <a:lnTo>
                      <a:pt x="35" y="43"/>
                    </a:lnTo>
                    <a:lnTo>
                      <a:pt x="30" y="29"/>
                    </a:lnTo>
                    <a:lnTo>
                      <a:pt x="26" y="14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7" y="35"/>
                    </a:lnTo>
                    <a:lnTo>
                      <a:pt x="12" y="49"/>
                    </a:lnTo>
                    <a:lnTo>
                      <a:pt x="14" y="62"/>
                    </a:lnTo>
                    <a:lnTo>
                      <a:pt x="17" y="77"/>
                    </a:lnTo>
                    <a:lnTo>
                      <a:pt x="20" y="90"/>
                    </a:lnTo>
                    <a:lnTo>
                      <a:pt x="22" y="103"/>
                    </a:lnTo>
                    <a:lnTo>
                      <a:pt x="25" y="116"/>
                    </a:lnTo>
                    <a:lnTo>
                      <a:pt x="28" y="129"/>
                    </a:lnTo>
                    <a:lnTo>
                      <a:pt x="29" y="142"/>
                    </a:lnTo>
                    <a:lnTo>
                      <a:pt x="30" y="155"/>
                    </a:lnTo>
                    <a:lnTo>
                      <a:pt x="33" y="168"/>
                    </a:lnTo>
                    <a:lnTo>
                      <a:pt x="35" y="182"/>
                    </a:lnTo>
                    <a:lnTo>
                      <a:pt x="38" y="195"/>
                    </a:lnTo>
                    <a:lnTo>
                      <a:pt x="39" y="208"/>
                    </a:lnTo>
                    <a:lnTo>
                      <a:pt x="42" y="222"/>
                    </a:lnTo>
                    <a:lnTo>
                      <a:pt x="48" y="209"/>
                    </a:lnTo>
                    <a:lnTo>
                      <a:pt x="6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2" name="Freeform 99"/>
              <p:cNvSpPr>
                <a:spLocks/>
              </p:cNvSpPr>
              <p:nvPr/>
            </p:nvSpPr>
            <p:spPr bwMode="auto">
              <a:xfrm>
                <a:off x="5180" y="2820"/>
                <a:ext cx="30" cy="23"/>
              </a:xfrm>
              <a:custGeom>
                <a:avLst/>
                <a:gdLst>
                  <a:gd name="T0" fmla="*/ 12 w 92"/>
                  <a:gd name="T1" fmla="*/ 50 h 70"/>
                  <a:gd name="T2" fmla="*/ 12 w 92"/>
                  <a:gd name="T3" fmla="*/ 70 h 70"/>
                  <a:gd name="T4" fmla="*/ 22 w 92"/>
                  <a:gd name="T5" fmla="*/ 64 h 70"/>
                  <a:gd name="T6" fmla="*/ 32 w 92"/>
                  <a:gd name="T7" fmla="*/ 57 h 70"/>
                  <a:gd name="T8" fmla="*/ 42 w 92"/>
                  <a:gd name="T9" fmla="*/ 51 h 70"/>
                  <a:gd name="T10" fmla="*/ 52 w 92"/>
                  <a:gd name="T11" fmla="*/ 45 h 70"/>
                  <a:gd name="T12" fmla="*/ 62 w 92"/>
                  <a:gd name="T13" fmla="*/ 39 h 70"/>
                  <a:gd name="T14" fmla="*/ 71 w 92"/>
                  <a:gd name="T15" fmla="*/ 32 h 70"/>
                  <a:gd name="T16" fmla="*/ 83 w 92"/>
                  <a:gd name="T17" fmla="*/ 26 h 70"/>
                  <a:gd name="T18" fmla="*/ 92 w 92"/>
                  <a:gd name="T19" fmla="*/ 21 h 70"/>
                  <a:gd name="T20" fmla="*/ 80 w 92"/>
                  <a:gd name="T21" fmla="*/ 0 h 70"/>
                  <a:gd name="T22" fmla="*/ 70 w 92"/>
                  <a:gd name="T23" fmla="*/ 6 h 70"/>
                  <a:gd name="T24" fmla="*/ 60 w 92"/>
                  <a:gd name="T25" fmla="*/ 13 h 70"/>
                  <a:gd name="T26" fmla="*/ 51 w 92"/>
                  <a:gd name="T27" fmla="*/ 19 h 70"/>
                  <a:gd name="T28" fmla="*/ 39 w 92"/>
                  <a:gd name="T29" fmla="*/ 25 h 70"/>
                  <a:gd name="T30" fmla="*/ 30 w 92"/>
                  <a:gd name="T31" fmla="*/ 31 h 70"/>
                  <a:gd name="T32" fmla="*/ 20 w 92"/>
                  <a:gd name="T33" fmla="*/ 38 h 70"/>
                  <a:gd name="T34" fmla="*/ 10 w 92"/>
                  <a:gd name="T35" fmla="*/ 44 h 70"/>
                  <a:gd name="T36" fmla="*/ 0 w 92"/>
                  <a:gd name="T37" fmla="*/ 50 h 70"/>
                  <a:gd name="T38" fmla="*/ 0 w 92"/>
                  <a:gd name="T39" fmla="*/ 70 h 70"/>
                  <a:gd name="T40" fmla="*/ 12 w 92"/>
                  <a:gd name="T41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70">
                    <a:moveTo>
                      <a:pt x="12" y="50"/>
                    </a:moveTo>
                    <a:lnTo>
                      <a:pt x="12" y="70"/>
                    </a:lnTo>
                    <a:lnTo>
                      <a:pt x="22" y="64"/>
                    </a:lnTo>
                    <a:lnTo>
                      <a:pt x="32" y="57"/>
                    </a:lnTo>
                    <a:lnTo>
                      <a:pt x="42" y="51"/>
                    </a:lnTo>
                    <a:lnTo>
                      <a:pt x="52" y="45"/>
                    </a:lnTo>
                    <a:lnTo>
                      <a:pt x="62" y="39"/>
                    </a:lnTo>
                    <a:lnTo>
                      <a:pt x="71" y="32"/>
                    </a:lnTo>
                    <a:lnTo>
                      <a:pt x="83" y="26"/>
                    </a:lnTo>
                    <a:lnTo>
                      <a:pt x="92" y="21"/>
                    </a:lnTo>
                    <a:lnTo>
                      <a:pt x="80" y="0"/>
                    </a:lnTo>
                    <a:lnTo>
                      <a:pt x="70" y="6"/>
                    </a:lnTo>
                    <a:lnTo>
                      <a:pt x="60" y="13"/>
                    </a:lnTo>
                    <a:lnTo>
                      <a:pt x="51" y="19"/>
                    </a:lnTo>
                    <a:lnTo>
                      <a:pt x="39" y="25"/>
                    </a:lnTo>
                    <a:lnTo>
                      <a:pt x="30" y="31"/>
                    </a:lnTo>
                    <a:lnTo>
                      <a:pt x="20" y="38"/>
                    </a:lnTo>
                    <a:lnTo>
                      <a:pt x="10" y="44"/>
                    </a:lnTo>
                    <a:lnTo>
                      <a:pt x="0" y="50"/>
                    </a:lnTo>
                    <a:lnTo>
                      <a:pt x="0" y="7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3" name="Freeform 100"/>
              <p:cNvSpPr>
                <a:spLocks/>
              </p:cNvSpPr>
              <p:nvPr/>
            </p:nvSpPr>
            <p:spPr bwMode="auto">
              <a:xfrm>
                <a:off x="5180" y="2836"/>
                <a:ext cx="30" cy="22"/>
              </a:xfrm>
              <a:custGeom>
                <a:avLst/>
                <a:gdLst>
                  <a:gd name="T0" fmla="*/ 92 w 92"/>
                  <a:gd name="T1" fmla="*/ 56 h 64"/>
                  <a:gd name="T2" fmla="*/ 86 w 92"/>
                  <a:gd name="T3" fmla="*/ 43 h 64"/>
                  <a:gd name="T4" fmla="*/ 77 w 92"/>
                  <a:gd name="T5" fmla="*/ 37 h 64"/>
                  <a:gd name="T6" fmla="*/ 68 w 92"/>
                  <a:gd name="T7" fmla="*/ 32 h 64"/>
                  <a:gd name="T8" fmla="*/ 58 w 92"/>
                  <a:gd name="T9" fmla="*/ 26 h 64"/>
                  <a:gd name="T10" fmla="*/ 49 w 92"/>
                  <a:gd name="T11" fmla="*/ 21 h 64"/>
                  <a:gd name="T12" fmla="*/ 39 w 92"/>
                  <a:gd name="T13" fmla="*/ 16 h 64"/>
                  <a:gd name="T14" fmla="*/ 30 w 92"/>
                  <a:gd name="T15" fmla="*/ 10 h 64"/>
                  <a:gd name="T16" fmla="*/ 22 w 92"/>
                  <a:gd name="T17" fmla="*/ 5 h 64"/>
                  <a:gd name="T18" fmla="*/ 12 w 92"/>
                  <a:gd name="T19" fmla="*/ 0 h 64"/>
                  <a:gd name="T20" fmla="*/ 0 w 92"/>
                  <a:gd name="T21" fmla="*/ 20 h 64"/>
                  <a:gd name="T22" fmla="*/ 9 w 92"/>
                  <a:gd name="T23" fmla="*/ 26 h 64"/>
                  <a:gd name="T24" fmla="*/ 19 w 92"/>
                  <a:gd name="T25" fmla="*/ 30 h 64"/>
                  <a:gd name="T26" fmla="*/ 28 w 92"/>
                  <a:gd name="T27" fmla="*/ 36 h 64"/>
                  <a:gd name="T28" fmla="*/ 36 w 92"/>
                  <a:gd name="T29" fmla="*/ 42 h 64"/>
                  <a:gd name="T30" fmla="*/ 46 w 92"/>
                  <a:gd name="T31" fmla="*/ 48 h 64"/>
                  <a:gd name="T32" fmla="*/ 55 w 92"/>
                  <a:gd name="T33" fmla="*/ 53 h 64"/>
                  <a:gd name="T34" fmla="*/ 65 w 92"/>
                  <a:gd name="T35" fmla="*/ 58 h 64"/>
                  <a:gd name="T36" fmla="*/ 74 w 92"/>
                  <a:gd name="T37" fmla="*/ 64 h 64"/>
                  <a:gd name="T38" fmla="*/ 68 w 92"/>
                  <a:gd name="T39" fmla="*/ 51 h 64"/>
                  <a:gd name="T40" fmla="*/ 92 w 92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64">
                    <a:moveTo>
                      <a:pt x="92" y="56"/>
                    </a:moveTo>
                    <a:lnTo>
                      <a:pt x="86" y="43"/>
                    </a:lnTo>
                    <a:lnTo>
                      <a:pt x="77" y="37"/>
                    </a:lnTo>
                    <a:lnTo>
                      <a:pt x="68" y="32"/>
                    </a:lnTo>
                    <a:lnTo>
                      <a:pt x="58" y="26"/>
                    </a:lnTo>
                    <a:lnTo>
                      <a:pt x="49" y="21"/>
                    </a:lnTo>
                    <a:lnTo>
                      <a:pt x="39" y="16"/>
                    </a:lnTo>
                    <a:lnTo>
                      <a:pt x="30" y="10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9" y="26"/>
                    </a:lnTo>
                    <a:lnTo>
                      <a:pt x="19" y="30"/>
                    </a:lnTo>
                    <a:lnTo>
                      <a:pt x="28" y="36"/>
                    </a:lnTo>
                    <a:lnTo>
                      <a:pt x="36" y="42"/>
                    </a:lnTo>
                    <a:lnTo>
                      <a:pt x="46" y="48"/>
                    </a:lnTo>
                    <a:lnTo>
                      <a:pt x="55" y="53"/>
                    </a:lnTo>
                    <a:lnTo>
                      <a:pt x="65" y="58"/>
                    </a:lnTo>
                    <a:lnTo>
                      <a:pt x="74" y="64"/>
                    </a:lnTo>
                    <a:lnTo>
                      <a:pt x="68" y="51"/>
                    </a:lnTo>
                    <a:lnTo>
                      <a:pt x="9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4" name="Freeform 101"/>
              <p:cNvSpPr>
                <a:spLocks/>
              </p:cNvSpPr>
              <p:nvPr/>
            </p:nvSpPr>
            <p:spPr bwMode="auto">
              <a:xfrm>
                <a:off x="5168" y="2853"/>
                <a:ext cx="42" cy="185"/>
              </a:xfrm>
              <a:custGeom>
                <a:avLst/>
                <a:gdLst>
                  <a:gd name="T0" fmla="*/ 26 w 128"/>
                  <a:gd name="T1" fmla="*/ 539 h 555"/>
                  <a:gd name="T2" fmla="*/ 33 w 128"/>
                  <a:gd name="T3" fmla="*/ 504 h 555"/>
                  <a:gd name="T4" fmla="*/ 39 w 128"/>
                  <a:gd name="T5" fmla="*/ 469 h 555"/>
                  <a:gd name="T6" fmla="*/ 45 w 128"/>
                  <a:gd name="T7" fmla="*/ 435 h 555"/>
                  <a:gd name="T8" fmla="*/ 52 w 128"/>
                  <a:gd name="T9" fmla="*/ 401 h 555"/>
                  <a:gd name="T10" fmla="*/ 59 w 128"/>
                  <a:gd name="T11" fmla="*/ 366 h 555"/>
                  <a:gd name="T12" fmla="*/ 65 w 128"/>
                  <a:gd name="T13" fmla="*/ 331 h 555"/>
                  <a:gd name="T14" fmla="*/ 72 w 128"/>
                  <a:gd name="T15" fmla="*/ 298 h 555"/>
                  <a:gd name="T16" fmla="*/ 78 w 128"/>
                  <a:gd name="T17" fmla="*/ 263 h 555"/>
                  <a:gd name="T18" fmla="*/ 85 w 128"/>
                  <a:gd name="T19" fmla="*/ 228 h 555"/>
                  <a:gd name="T20" fmla="*/ 91 w 128"/>
                  <a:gd name="T21" fmla="*/ 195 h 555"/>
                  <a:gd name="T22" fmla="*/ 98 w 128"/>
                  <a:gd name="T23" fmla="*/ 160 h 555"/>
                  <a:gd name="T24" fmla="*/ 104 w 128"/>
                  <a:gd name="T25" fmla="*/ 126 h 555"/>
                  <a:gd name="T26" fmla="*/ 110 w 128"/>
                  <a:gd name="T27" fmla="*/ 91 h 555"/>
                  <a:gd name="T28" fmla="*/ 117 w 128"/>
                  <a:gd name="T29" fmla="*/ 56 h 555"/>
                  <a:gd name="T30" fmla="*/ 125 w 128"/>
                  <a:gd name="T31" fmla="*/ 21 h 555"/>
                  <a:gd name="T32" fmla="*/ 104 w 128"/>
                  <a:gd name="T33" fmla="*/ 0 h 555"/>
                  <a:gd name="T34" fmla="*/ 97 w 128"/>
                  <a:gd name="T35" fmla="*/ 34 h 555"/>
                  <a:gd name="T36" fmla="*/ 91 w 128"/>
                  <a:gd name="T37" fmla="*/ 68 h 555"/>
                  <a:gd name="T38" fmla="*/ 85 w 128"/>
                  <a:gd name="T39" fmla="*/ 103 h 555"/>
                  <a:gd name="T40" fmla="*/ 78 w 128"/>
                  <a:gd name="T41" fmla="*/ 138 h 555"/>
                  <a:gd name="T42" fmla="*/ 72 w 128"/>
                  <a:gd name="T43" fmla="*/ 173 h 555"/>
                  <a:gd name="T44" fmla="*/ 65 w 128"/>
                  <a:gd name="T45" fmla="*/ 206 h 555"/>
                  <a:gd name="T46" fmla="*/ 59 w 128"/>
                  <a:gd name="T47" fmla="*/ 241 h 555"/>
                  <a:gd name="T48" fmla="*/ 52 w 128"/>
                  <a:gd name="T49" fmla="*/ 276 h 555"/>
                  <a:gd name="T50" fmla="*/ 45 w 128"/>
                  <a:gd name="T51" fmla="*/ 311 h 555"/>
                  <a:gd name="T52" fmla="*/ 39 w 128"/>
                  <a:gd name="T53" fmla="*/ 344 h 555"/>
                  <a:gd name="T54" fmla="*/ 33 w 128"/>
                  <a:gd name="T55" fmla="*/ 379 h 555"/>
                  <a:gd name="T56" fmla="*/ 26 w 128"/>
                  <a:gd name="T57" fmla="*/ 413 h 555"/>
                  <a:gd name="T58" fmla="*/ 20 w 128"/>
                  <a:gd name="T59" fmla="*/ 448 h 555"/>
                  <a:gd name="T60" fmla="*/ 13 w 128"/>
                  <a:gd name="T61" fmla="*/ 483 h 555"/>
                  <a:gd name="T62" fmla="*/ 7 w 128"/>
                  <a:gd name="T63" fmla="*/ 517 h 555"/>
                  <a:gd name="T64" fmla="*/ 0 w 128"/>
                  <a:gd name="T65" fmla="*/ 551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555">
                    <a:moveTo>
                      <a:pt x="23" y="555"/>
                    </a:moveTo>
                    <a:lnTo>
                      <a:pt x="26" y="539"/>
                    </a:lnTo>
                    <a:lnTo>
                      <a:pt x="29" y="522"/>
                    </a:lnTo>
                    <a:lnTo>
                      <a:pt x="33" y="504"/>
                    </a:lnTo>
                    <a:lnTo>
                      <a:pt x="36" y="488"/>
                    </a:lnTo>
                    <a:lnTo>
                      <a:pt x="39" y="469"/>
                    </a:lnTo>
                    <a:lnTo>
                      <a:pt x="43" y="452"/>
                    </a:lnTo>
                    <a:lnTo>
                      <a:pt x="45" y="435"/>
                    </a:lnTo>
                    <a:lnTo>
                      <a:pt x="49" y="419"/>
                    </a:lnTo>
                    <a:lnTo>
                      <a:pt x="52" y="401"/>
                    </a:lnTo>
                    <a:lnTo>
                      <a:pt x="55" y="384"/>
                    </a:lnTo>
                    <a:lnTo>
                      <a:pt x="59" y="366"/>
                    </a:lnTo>
                    <a:lnTo>
                      <a:pt x="62" y="350"/>
                    </a:lnTo>
                    <a:lnTo>
                      <a:pt x="65" y="331"/>
                    </a:lnTo>
                    <a:lnTo>
                      <a:pt x="68" y="314"/>
                    </a:lnTo>
                    <a:lnTo>
                      <a:pt x="72" y="298"/>
                    </a:lnTo>
                    <a:lnTo>
                      <a:pt x="75" y="280"/>
                    </a:lnTo>
                    <a:lnTo>
                      <a:pt x="78" y="263"/>
                    </a:lnTo>
                    <a:lnTo>
                      <a:pt x="82" y="245"/>
                    </a:lnTo>
                    <a:lnTo>
                      <a:pt x="85" y="228"/>
                    </a:lnTo>
                    <a:lnTo>
                      <a:pt x="88" y="211"/>
                    </a:lnTo>
                    <a:lnTo>
                      <a:pt x="91" y="195"/>
                    </a:lnTo>
                    <a:lnTo>
                      <a:pt x="94" y="177"/>
                    </a:lnTo>
                    <a:lnTo>
                      <a:pt x="98" y="160"/>
                    </a:lnTo>
                    <a:lnTo>
                      <a:pt x="101" y="142"/>
                    </a:lnTo>
                    <a:lnTo>
                      <a:pt x="104" y="126"/>
                    </a:lnTo>
                    <a:lnTo>
                      <a:pt x="107" y="107"/>
                    </a:lnTo>
                    <a:lnTo>
                      <a:pt x="110" y="91"/>
                    </a:lnTo>
                    <a:lnTo>
                      <a:pt x="114" y="74"/>
                    </a:lnTo>
                    <a:lnTo>
                      <a:pt x="117" y="56"/>
                    </a:lnTo>
                    <a:lnTo>
                      <a:pt x="120" y="39"/>
                    </a:lnTo>
                    <a:lnTo>
                      <a:pt x="125" y="21"/>
                    </a:lnTo>
                    <a:lnTo>
                      <a:pt x="128" y="5"/>
                    </a:lnTo>
                    <a:lnTo>
                      <a:pt x="104" y="0"/>
                    </a:lnTo>
                    <a:lnTo>
                      <a:pt x="101" y="17"/>
                    </a:lnTo>
                    <a:lnTo>
                      <a:pt x="97" y="34"/>
                    </a:lnTo>
                    <a:lnTo>
                      <a:pt x="94" y="52"/>
                    </a:lnTo>
                    <a:lnTo>
                      <a:pt x="91" y="68"/>
                    </a:lnTo>
                    <a:lnTo>
                      <a:pt x="88" y="87"/>
                    </a:lnTo>
                    <a:lnTo>
                      <a:pt x="85" y="103"/>
                    </a:lnTo>
                    <a:lnTo>
                      <a:pt x="81" y="120"/>
                    </a:lnTo>
                    <a:lnTo>
                      <a:pt x="78" y="138"/>
                    </a:lnTo>
                    <a:lnTo>
                      <a:pt x="75" y="155"/>
                    </a:lnTo>
                    <a:lnTo>
                      <a:pt x="72" y="173"/>
                    </a:lnTo>
                    <a:lnTo>
                      <a:pt x="68" y="190"/>
                    </a:lnTo>
                    <a:lnTo>
                      <a:pt x="65" y="206"/>
                    </a:lnTo>
                    <a:lnTo>
                      <a:pt x="62" y="224"/>
                    </a:lnTo>
                    <a:lnTo>
                      <a:pt x="59" y="241"/>
                    </a:lnTo>
                    <a:lnTo>
                      <a:pt x="55" y="259"/>
                    </a:lnTo>
                    <a:lnTo>
                      <a:pt x="52" y="276"/>
                    </a:lnTo>
                    <a:lnTo>
                      <a:pt x="49" y="292"/>
                    </a:lnTo>
                    <a:lnTo>
                      <a:pt x="45" y="311"/>
                    </a:lnTo>
                    <a:lnTo>
                      <a:pt x="43" y="327"/>
                    </a:lnTo>
                    <a:lnTo>
                      <a:pt x="39" y="344"/>
                    </a:lnTo>
                    <a:lnTo>
                      <a:pt x="36" y="362"/>
                    </a:lnTo>
                    <a:lnTo>
                      <a:pt x="33" y="379"/>
                    </a:lnTo>
                    <a:lnTo>
                      <a:pt x="29" y="397"/>
                    </a:lnTo>
                    <a:lnTo>
                      <a:pt x="26" y="413"/>
                    </a:lnTo>
                    <a:lnTo>
                      <a:pt x="23" y="432"/>
                    </a:lnTo>
                    <a:lnTo>
                      <a:pt x="20" y="448"/>
                    </a:lnTo>
                    <a:lnTo>
                      <a:pt x="16" y="465"/>
                    </a:lnTo>
                    <a:lnTo>
                      <a:pt x="13" y="483"/>
                    </a:lnTo>
                    <a:lnTo>
                      <a:pt x="10" y="500"/>
                    </a:lnTo>
                    <a:lnTo>
                      <a:pt x="7" y="517"/>
                    </a:lnTo>
                    <a:lnTo>
                      <a:pt x="3" y="533"/>
                    </a:lnTo>
                    <a:lnTo>
                      <a:pt x="0" y="551"/>
                    </a:lnTo>
                    <a:lnTo>
                      <a:pt x="23" y="5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5" name="Freeform 102"/>
              <p:cNvSpPr>
                <a:spLocks/>
              </p:cNvSpPr>
              <p:nvPr/>
            </p:nvSpPr>
            <p:spPr bwMode="auto">
              <a:xfrm>
                <a:off x="5202" y="2853"/>
                <a:ext cx="8" cy="5"/>
              </a:xfrm>
              <a:custGeom>
                <a:avLst/>
                <a:gdLst>
                  <a:gd name="T0" fmla="*/ 0 w 24"/>
                  <a:gd name="T1" fmla="*/ 0 h 14"/>
                  <a:gd name="T2" fmla="*/ 0 w 24"/>
                  <a:gd name="T3" fmla="*/ 5 h 14"/>
                  <a:gd name="T4" fmla="*/ 2 w 24"/>
                  <a:gd name="T5" fmla="*/ 8 h 14"/>
                  <a:gd name="T6" fmla="*/ 6 w 24"/>
                  <a:gd name="T7" fmla="*/ 11 h 14"/>
                  <a:gd name="T8" fmla="*/ 9 w 24"/>
                  <a:gd name="T9" fmla="*/ 14 h 14"/>
                  <a:gd name="T10" fmla="*/ 13 w 24"/>
                  <a:gd name="T11" fmla="*/ 14 h 14"/>
                  <a:gd name="T12" fmla="*/ 18 w 24"/>
                  <a:gd name="T13" fmla="*/ 13 h 14"/>
                  <a:gd name="T14" fmla="*/ 21 w 24"/>
                  <a:gd name="T15" fmla="*/ 10 h 14"/>
                  <a:gd name="T16" fmla="*/ 24 w 24"/>
                  <a:gd name="T17" fmla="*/ 5 h 14"/>
                  <a:gd name="T18" fmla="*/ 0 w 2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4">
                    <a:moveTo>
                      <a:pt x="0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6" name="Freeform 103"/>
              <p:cNvSpPr>
                <a:spLocks/>
              </p:cNvSpPr>
              <p:nvPr/>
            </p:nvSpPr>
            <p:spPr bwMode="auto">
              <a:xfrm>
                <a:off x="5308" y="3215"/>
                <a:ext cx="171" cy="205"/>
              </a:xfrm>
              <a:custGeom>
                <a:avLst/>
                <a:gdLst>
                  <a:gd name="T0" fmla="*/ 21 w 514"/>
                  <a:gd name="T1" fmla="*/ 21 h 614"/>
                  <a:gd name="T2" fmla="*/ 60 w 514"/>
                  <a:gd name="T3" fmla="*/ 18 h 614"/>
                  <a:gd name="T4" fmla="*/ 99 w 514"/>
                  <a:gd name="T5" fmla="*/ 15 h 614"/>
                  <a:gd name="T6" fmla="*/ 138 w 514"/>
                  <a:gd name="T7" fmla="*/ 12 h 614"/>
                  <a:gd name="T8" fmla="*/ 178 w 514"/>
                  <a:gd name="T9" fmla="*/ 9 h 614"/>
                  <a:gd name="T10" fmla="*/ 217 w 514"/>
                  <a:gd name="T11" fmla="*/ 7 h 614"/>
                  <a:gd name="T12" fmla="*/ 256 w 514"/>
                  <a:gd name="T13" fmla="*/ 5 h 614"/>
                  <a:gd name="T14" fmla="*/ 294 w 514"/>
                  <a:gd name="T15" fmla="*/ 2 h 614"/>
                  <a:gd name="T16" fmla="*/ 333 w 514"/>
                  <a:gd name="T17" fmla="*/ 10 h 614"/>
                  <a:gd name="T18" fmla="*/ 365 w 514"/>
                  <a:gd name="T19" fmla="*/ 39 h 614"/>
                  <a:gd name="T20" fmla="*/ 391 w 514"/>
                  <a:gd name="T21" fmla="*/ 76 h 614"/>
                  <a:gd name="T22" fmla="*/ 415 w 514"/>
                  <a:gd name="T23" fmla="*/ 118 h 614"/>
                  <a:gd name="T24" fmla="*/ 435 w 514"/>
                  <a:gd name="T25" fmla="*/ 165 h 614"/>
                  <a:gd name="T26" fmla="*/ 455 w 514"/>
                  <a:gd name="T27" fmla="*/ 213 h 614"/>
                  <a:gd name="T28" fmla="*/ 476 w 514"/>
                  <a:gd name="T29" fmla="*/ 262 h 614"/>
                  <a:gd name="T30" fmla="*/ 500 w 514"/>
                  <a:gd name="T31" fmla="*/ 309 h 614"/>
                  <a:gd name="T32" fmla="*/ 508 w 514"/>
                  <a:gd name="T33" fmla="*/ 339 h 614"/>
                  <a:gd name="T34" fmla="*/ 496 w 514"/>
                  <a:gd name="T35" fmla="*/ 357 h 614"/>
                  <a:gd name="T36" fmla="*/ 484 w 514"/>
                  <a:gd name="T37" fmla="*/ 371 h 614"/>
                  <a:gd name="T38" fmla="*/ 470 w 514"/>
                  <a:gd name="T39" fmla="*/ 386 h 614"/>
                  <a:gd name="T40" fmla="*/ 455 w 514"/>
                  <a:gd name="T41" fmla="*/ 399 h 614"/>
                  <a:gd name="T42" fmla="*/ 439 w 514"/>
                  <a:gd name="T43" fmla="*/ 409 h 614"/>
                  <a:gd name="T44" fmla="*/ 423 w 514"/>
                  <a:gd name="T45" fmla="*/ 419 h 614"/>
                  <a:gd name="T46" fmla="*/ 406 w 514"/>
                  <a:gd name="T47" fmla="*/ 429 h 614"/>
                  <a:gd name="T48" fmla="*/ 386 w 514"/>
                  <a:gd name="T49" fmla="*/ 439 h 614"/>
                  <a:gd name="T50" fmla="*/ 364 w 514"/>
                  <a:gd name="T51" fmla="*/ 453 h 614"/>
                  <a:gd name="T52" fmla="*/ 346 w 514"/>
                  <a:gd name="T53" fmla="*/ 470 h 614"/>
                  <a:gd name="T54" fmla="*/ 330 w 514"/>
                  <a:gd name="T55" fmla="*/ 489 h 614"/>
                  <a:gd name="T56" fmla="*/ 319 w 514"/>
                  <a:gd name="T57" fmla="*/ 512 h 614"/>
                  <a:gd name="T58" fmla="*/ 310 w 514"/>
                  <a:gd name="T59" fmla="*/ 538 h 614"/>
                  <a:gd name="T60" fmla="*/ 304 w 514"/>
                  <a:gd name="T61" fmla="*/ 566 h 614"/>
                  <a:gd name="T62" fmla="*/ 303 w 514"/>
                  <a:gd name="T63" fmla="*/ 598 h 614"/>
                  <a:gd name="T64" fmla="*/ 278 w 514"/>
                  <a:gd name="T65" fmla="*/ 589 h 614"/>
                  <a:gd name="T66" fmla="*/ 237 w 514"/>
                  <a:gd name="T67" fmla="*/ 546 h 614"/>
                  <a:gd name="T68" fmla="*/ 204 w 514"/>
                  <a:gd name="T69" fmla="*/ 508 h 614"/>
                  <a:gd name="T70" fmla="*/ 179 w 514"/>
                  <a:gd name="T71" fmla="*/ 473 h 614"/>
                  <a:gd name="T72" fmla="*/ 162 w 514"/>
                  <a:gd name="T73" fmla="*/ 441 h 614"/>
                  <a:gd name="T74" fmla="*/ 151 w 514"/>
                  <a:gd name="T75" fmla="*/ 409 h 614"/>
                  <a:gd name="T76" fmla="*/ 146 w 514"/>
                  <a:gd name="T77" fmla="*/ 375 h 614"/>
                  <a:gd name="T78" fmla="*/ 146 w 514"/>
                  <a:gd name="T79" fmla="*/ 339 h 614"/>
                  <a:gd name="T80" fmla="*/ 149 w 514"/>
                  <a:gd name="T81" fmla="*/ 300 h 614"/>
                  <a:gd name="T82" fmla="*/ 149 w 514"/>
                  <a:gd name="T83" fmla="*/ 262 h 614"/>
                  <a:gd name="T84" fmla="*/ 144 w 514"/>
                  <a:gd name="T85" fmla="*/ 224 h 614"/>
                  <a:gd name="T86" fmla="*/ 133 w 514"/>
                  <a:gd name="T87" fmla="*/ 185 h 614"/>
                  <a:gd name="T88" fmla="*/ 115 w 514"/>
                  <a:gd name="T89" fmla="*/ 149 h 614"/>
                  <a:gd name="T90" fmla="*/ 92 w 514"/>
                  <a:gd name="T91" fmla="*/ 112 h 614"/>
                  <a:gd name="T92" fmla="*/ 61 w 514"/>
                  <a:gd name="T93" fmla="*/ 76 h 614"/>
                  <a:gd name="T94" fmla="*/ 24 w 514"/>
                  <a:gd name="T95" fmla="*/ 39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4" h="614">
                    <a:moveTo>
                      <a:pt x="0" y="22"/>
                    </a:moveTo>
                    <a:lnTo>
                      <a:pt x="21" y="21"/>
                    </a:lnTo>
                    <a:lnTo>
                      <a:pt x="40" y="19"/>
                    </a:lnTo>
                    <a:lnTo>
                      <a:pt x="60" y="18"/>
                    </a:lnTo>
                    <a:lnTo>
                      <a:pt x="79" y="16"/>
                    </a:lnTo>
                    <a:lnTo>
                      <a:pt x="99" y="15"/>
                    </a:lnTo>
                    <a:lnTo>
                      <a:pt x="118" y="13"/>
                    </a:lnTo>
                    <a:lnTo>
                      <a:pt x="138" y="12"/>
                    </a:lnTo>
                    <a:lnTo>
                      <a:pt x="159" y="10"/>
                    </a:lnTo>
                    <a:lnTo>
                      <a:pt x="178" y="9"/>
                    </a:lnTo>
                    <a:lnTo>
                      <a:pt x="197" y="7"/>
                    </a:lnTo>
                    <a:lnTo>
                      <a:pt x="217" y="7"/>
                    </a:lnTo>
                    <a:lnTo>
                      <a:pt x="236" y="6"/>
                    </a:lnTo>
                    <a:lnTo>
                      <a:pt x="256" y="5"/>
                    </a:lnTo>
                    <a:lnTo>
                      <a:pt x="275" y="2"/>
                    </a:lnTo>
                    <a:lnTo>
                      <a:pt x="294" y="2"/>
                    </a:lnTo>
                    <a:lnTo>
                      <a:pt x="314" y="0"/>
                    </a:lnTo>
                    <a:lnTo>
                      <a:pt x="333" y="10"/>
                    </a:lnTo>
                    <a:lnTo>
                      <a:pt x="349" y="23"/>
                    </a:lnTo>
                    <a:lnTo>
                      <a:pt x="365" y="39"/>
                    </a:lnTo>
                    <a:lnTo>
                      <a:pt x="380" y="57"/>
                    </a:lnTo>
                    <a:lnTo>
                      <a:pt x="391" y="76"/>
                    </a:lnTo>
                    <a:lnTo>
                      <a:pt x="403" y="98"/>
                    </a:lnTo>
                    <a:lnTo>
                      <a:pt x="415" y="118"/>
                    </a:lnTo>
                    <a:lnTo>
                      <a:pt x="425" y="141"/>
                    </a:lnTo>
                    <a:lnTo>
                      <a:pt x="435" y="165"/>
                    </a:lnTo>
                    <a:lnTo>
                      <a:pt x="445" y="189"/>
                    </a:lnTo>
                    <a:lnTo>
                      <a:pt x="455" y="213"/>
                    </a:lnTo>
                    <a:lnTo>
                      <a:pt x="464" y="239"/>
                    </a:lnTo>
                    <a:lnTo>
                      <a:pt x="476" y="262"/>
                    </a:lnTo>
                    <a:lnTo>
                      <a:pt x="487" y="285"/>
                    </a:lnTo>
                    <a:lnTo>
                      <a:pt x="500" y="309"/>
                    </a:lnTo>
                    <a:lnTo>
                      <a:pt x="514" y="332"/>
                    </a:lnTo>
                    <a:lnTo>
                      <a:pt x="508" y="339"/>
                    </a:lnTo>
                    <a:lnTo>
                      <a:pt x="502" y="348"/>
                    </a:lnTo>
                    <a:lnTo>
                      <a:pt x="496" y="357"/>
                    </a:lnTo>
                    <a:lnTo>
                      <a:pt x="490" y="364"/>
                    </a:lnTo>
                    <a:lnTo>
                      <a:pt x="484" y="371"/>
                    </a:lnTo>
                    <a:lnTo>
                      <a:pt x="477" y="378"/>
                    </a:lnTo>
                    <a:lnTo>
                      <a:pt x="470" y="386"/>
                    </a:lnTo>
                    <a:lnTo>
                      <a:pt x="463" y="391"/>
                    </a:lnTo>
                    <a:lnTo>
                      <a:pt x="455" y="399"/>
                    </a:lnTo>
                    <a:lnTo>
                      <a:pt x="448" y="403"/>
                    </a:lnTo>
                    <a:lnTo>
                      <a:pt x="439" y="409"/>
                    </a:lnTo>
                    <a:lnTo>
                      <a:pt x="432" y="415"/>
                    </a:lnTo>
                    <a:lnTo>
                      <a:pt x="423" y="419"/>
                    </a:lnTo>
                    <a:lnTo>
                      <a:pt x="416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86" y="439"/>
                    </a:lnTo>
                    <a:lnTo>
                      <a:pt x="375" y="445"/>
                    </a:lnTo>
                    <a:lnTo>
                      <a:pt x="364" y="453"/>
                    </a:lnTo>
                    <a:lnTo>
                      <a:pt x="355" y="461"/>
                    </a:lnTo>
                    <a:lnTo>
                      <a:pt x="346" y="470"/>
                    </a:lnTo>
                    <a:lnTo>
                      <a:pt x="338" y="479"/>
                    </a:lnTo>
                    <a:lnTo>
                      <a:pt x="330" y="489"/>
                    </a:lnTo>
                    <a:lnTo>
                      <a:pt x="325" y="501"/>
                    </a:lnTo>
                    <a:lnTo>
                      <a:pt x="319" y="512"/>
                    </a:lnTo>
                    <a:lnTo>
                      <a:pt x="314" y="525"/>
                    </a:lnTo>
                    <a:lnTo>
                      <a:pt x="310" y="538"/>
                    </a:lnTo>
                    <a:lnTo>
                      <a:pt x="307" y="551"/>
                    </a:lnTo>
                    <a:lnTo>
                      <a:pt x="304" y="566"/>
                    </a:lnTo>
                    <a:lnTo>
                      <a:pt x="303" y="582"/>
                    </a:lnTo>
                    <a:lnTo>
                      <a:pt x="303" y="598"/>
                    </a:lnTo>
                    <a:lnTo>
                      <a:pt x="303" y="614"/>
                    </a:lnTo>
                    <a:lnTo>
                      <a:pt x="278" y="589"/>
                    </a:lnTo>
                    <a:lnTo>
                      <a:pt x="256" y="566"/>
                    </a:lnTo>
                    <a:lnTo>
                      <a:pt x="237" y="546"/>
                    </a:lnTo>
                    <a:lnTo>
                      <a:pt x="220" y="527"/>
                    </a:lnTo>
                    <a:lnTo>
                      <a:pt x="204" y="508"/>
                    </a:lnTo>
                    <a:lnTo>
                      <a:pt x="191" y="490"/>
                    </a:lnTo>
                    <a:lnTo>
                      <a:pt x="179" y="473"/>
                    </a:lnTo>
                    <a:lnTo>
                      <a:pt x="170" y="457"/>
                    </a:lnTo>
                    <a:lnTo>
                      <a:pt x="162" y="441"/>
                    </a:lnTo>
                    <a:lnTo>
                      <a:pt x="156" y="425"/>
                    </a:lnTo>
                    <a:lnTo>
                      <a:pt x="151" y="409"/>
                    </a:lnTo>
                    <a:lnTo>
                      <a:pt x="147" y="393"/>
                    </a:lnTo>
                    <a:lnTo>
                      <a:pt x="146" y="375"/>
                    </a:lnTo>
                    <a:lnTo>
                      <a:pt x="146" y="358"/>
                    </a:lnTo>
                    <a:lnTo>
                      <a:pt x="146" y="339"/>
                    </a:lnTo>
                    <a:lnTo>
                      <a:pt x="147" y="319"/>
                    </a:lnTo>
                    <a:lnTo>
                      <a:pt x="149" y="300"/>
                    </a:lnTo>
                    <a:lnTo>
                      <a:pt x="149" y="281"/>
                    </a:lnTo>
                    <a:lnTo>
                      <a:pt x="149" y="262"/>
                    </a:lnTo>
                    <a:lnTo>
                      <a:pt x="147" y="242"/>
                    </a:lnTo>
                    <a:lnTo>
                      <a:pt x="144" y="224"/>
                    </a:lnTo>
                    <a:lnTo>
                      <a:pt x="138" y="205"/>
                    </a:lnTo>
                    <a:lnTo>
                      <a:pt x="133" y="185"/>
                    </a:lnTo>
                    <a:lnTo>
                      <a:pt x="124" y="167"/>
                    </a:lnTo>
                    <a:lnTo>
                      <a:pt x="115" y="149"/>
                    </a:lnTo>
                    <a:lnTo>
                      <a:pt x="105" y="130"/>
                    </a:lnTo>
                    <a:lnTo>
                      <a:pt x="92" y="112"/>
                    </a:lnTo>
                    <a:lnTo>
                      <a:pt x="77" y="93"/>
                    </a:lnTo>
                    <a:lnTo>
                      <a:pt x="61" y="76"/>
                    </a:lnTo>
                    <a:lnTo>
                      <a:pt x="44" y="58"/>
                    </a:lnTo>
                    <a:lnTo>
                      <a:pt x="24" y="3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7" name="Freeform 104"/>
              <p:cNvSpPr>
                <a:spLocks/>
              </p:cNvSpPr>
              <p:nvPr/>
            </p:nvSpPr>
            <p:spPr bwMode="auto">
              <a:xfrm>
                <a:off x="5308" y="3212"/>
                <a:ext cx="106" cy="15"/>
              </a:xfrm>
              <a:custGeom>
                <a:avLst/>
                <a:gdLst>
                  <a:gd name="T0" fmla="*/ 319 w 319"/>
                  <a:gd name="T1" fmla="*/ 1 h 45"/>
                  <a:gd name="T2" fmla="*/ 314 w 319"/>
                  <a:gd name="T3" fmla="*/ 0 h 45"/>
                  <a:gd name="T4" fmla="*/ 294 w 319"/>
                  <a:gd name="T5" fmla="*/ 1 h 45"/>
                  <a:gd name="T6" fmla="*/ 275 w 319"/>
                  <a:gd name="T7" fmla="*/ 2 h 45"/>
                  <a:gd name="T8" fmla="*/ 255 w 319"/>
                  <a:gd name="T9" fmla="*/ 4 h 45"/>
                  <a:gd name="T10" fmla="*/ 236 w 319"/>
                  <a:gd name="T11" fmla="*/ 5 h 45"/>
                  <a:gd name="T12" fmla="*/ 215 w 319"/>
                  <a:gd name="T13" fmla="*/ 7 h 45"/>
                  <a:gd name="T14" fmla="*/ 195 w 319"/>
                  <a:gd name="T15" fmla="*/ 8 h 45"/>
                  <a:gd name="T16" fmla="*/ 176 w 319"/>
                  <a:gd name="T17" fmla="*/ 10 h 45"/>
                  <a:gd name="T18" fmla="*/ 157 w 319"/>
                  <a:gd name="T19" fmla="*/ 10 h 45"/>
                  <a:gd name="T20" fmla="*/ 137 w 319"/>
                  <a:gd name="T21" fmla="*/ 11 h 45"/>
                  <a:gd name="T22" fmla="*/ 118 w 319"/>
                  <a:gd name="T23" fmla="*/ 13 h 45"/>
                  <a:gd name="T24" fmla="*/ 99 w 319"/>
                  <a:gd name="T25" fmla="*/ 16 h 45"/>
                  <a:gd name="T26" fmla="*/ 79 w 319"/>
                  <a:gd name="T27" fmla="*/ 16 h 45"/>
                  <a:gd name="T28" fmla="*/ 58 w 319"/>
                  <a:gd name="T29" fmla="*/ 17 h 45"/>
                  <a:gd name="T30" fmla="*/ 40 w 319"/>
                  <a:gd name="T31" fmla="*/ 18 h 45"/>
                  <a:gd name="T32" fmla="*/ 21 w 319"/>
                  <a:gd name="T33" fmla="*/ 20 h 45"/>
                  <a:gd name="T34" fmla="*/ 0 w 319"/>
                  <a:gd name="T35" fmla="*/ 21 h 45"/>
                  <a:gd name="T36" fmla="*/ 2 w 319"/>
                  <a:gd name="T37" fmla="*/ 45 h 45"/>
                  <a:gd name="T38" fmla="*/ 21 w 319"/>
                  <a:gd name="T39" fmla="*/ 43 h 45"/>
                  <a:gd name="T40" fmla="*/ 41 w 319"/>
                  <a:gd name="T41" fmla="*/ 42 h 45"/>
                  <a:gd name="T42" fmla="*/ 60 w 319"/>
                  <a:gd name="T43" fmla="*/ 40 h 45"/>
                  <a:gd name="T44" fmla="*/ 80 w 319"/>
                  <a:gd name="T45" fmla="*/ 39 h 45"/>
                  <a:gd name="T46" fmla="*/ 99 w 319"/>
                  <a:gd name="T47" fmla="*/ 37 h 45"/>
                  <a:gd name="T48" fmla="*/ 120 w 319"/>
                  <a:gd name="T49" fmla="*/ 36 h 45"/>
                  <a:gd name="T50" fmla="*/ 138 w 319"/>
                  <a:gd name="T51" fmla="*/ 34 h 45"/>
                  <a:gd name="T52" fmla="*/ 159 w 319"/>
                  <a:gd name="T53" fmla="*/ 33 h 45"/>
                  <a:gd name="T54" fmla="*/ 178 w 319"/>
                  <a:gd name="T55" fmla="*/ 33 h 45"/>
                  <a:gd name="T56" fmla="*/ 198 w 319"/>
                  <a:gd name="T57" fmla="*/ 30 h 45"/>
                  <a:gd name="T58" fmla="*/ 217 w 319"/>
                  <a:gd name="T59" fmla="*/ 29 h 45"/>
                  <a:gd name="T60" fmla="*/ 237 w 319"/>
                  <a:gd name="T61" fmla="*/ 27 h 45"/>
                  <a:gd name="T62" fmla="*/ 256 w 319"/>
                  <a:gd name="T63" fmla="*/ 27 h 45"/>
                  <a:gd name="T64" fmla="*/ 275 w 319"/>
                  <a:gd name="T65" fmla="*/ 26 h 45"/>
                  <a:gd name="T66" fmla="*/ 295 w 319"/>
                  <a:gd name="T67" fmla="*/ 24 h 45"/>
                  <a:gd name="T68" fmla="*/ 314 w 319"/>
                  <a:gd name="T69" fmla="*/ 23 h 45"/>
                  <a:gd name="T70" fmla="*/ 309 w 319"/>
                  <a:gd name="T71" fmla="*/ 21 h 45"/>
                  <a:gd name="T72" fmla="*/ 319 w 319"/>
                  <a:gd name="T7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9" h="45">
                    <a:moveTo>
                      <a:pt x="319" y="1"/>
                    </a:moveTo>
                    <a:lnTo>
                      <a:pt x="314" y="0"/>
                    </a:lnTo>
                    <a:lnTo>
                      <a:pt x="294" y="1"/>
                    </a:lnTo>
                    <a:lnTo>
                      <a:pt x="275" y="2"/>
                    </a:lnTo>
                    <a:lnTo>
                      <a:pt x="255" y="4"/>
                    </a:lnTo>
                    <a:lnTo>
                      <a:pt x="236" y="5"/>
                    </a:lnTo>
                    <a:lnTo>
                      <a:pt x="215" y="7"/>
                    </a:lnTo>
                    <a:lnTo>
                      <a:pt x="195" y="8"/>
                    </a:lnTo>
                    <a:lnTo>
                      <a:pt x="176" y="10"/>
                    </a:lnTo>
                    <a:lnTo>
                      <a:pt x="157" y="10"/>
                    </a:lnTo>
                    <a:lnTo>
                      <a:pt x="137" y="11"/>
                    </a:lnTo>
                    <a:lnTo>
                      <a:pt x="118" y="13"/>
                    </a:lnTo>
                    <a:lnTo>
                      <a:pt x="99" y="16"/>
                    </a:lnTo>
                    <a:lnTo>
                      <a:pt x="79" y="16"/>
                    </a:lnTo>
                    <a:lnTo>
                      <a:pt x="58" y="17"/>
                    </a:lnTo>
                    <a:lnTo>
                      <a:pt x="40" y="18"/>
                    </a:lnTo>
                    <a:lnTo>
                      <a:pt x="21" y="20"/>
                    </a:lnTo>
                    <a:lnTo>
                      <a:pt x="0" y="21"/>
                    </a:lnTo>
                    <a:lnTo>
                      <a:pt x="2" y="45"/>
                    </a:lnTo>
                    <a:lnTo>
                      <a:pt x="21" y="43"/>
                    </a:lnTo>
                    <a:lnTo>
                      <a:pt x="41" y="42"/>
                    </a:lnTo>
                    <a:lnTo>
                      <a:pt x="60" y="40"/>
                    </a:lnTo>
                    <a:lnTo>
                      <a:pt x="80" y="39"/>
                    </a:lnTo>
                    <a:lnTo>
                      <a:pt x="99" y="37"/>
                    </a:lnTo>
                    <a:lnTo>
                      <a:pt x="120" y="36"/>
                    </a:lnTo>
                    <a:lnTo>
                      <a:pt x="138" y="34"/>
                    </a:lnTo>
                    <a:lnTo>
                      <a:pt x="159" y="33"/>
                    </a:lnTo>
                    <a:lnTo>
                      <a:pt x="178" y="33"/>
                    </a:lnTo>
                    <a:lnTo>
                      <a:pt x="198" y="30"/>
                    </a:lnTo>
                    <a:lnTo>
                      <a:pt x="217" y="29"/>
                    </a:lnTo>
                    <a:lnTo>
                      <a:pt x="237" y="27"/>
                    </a:lnTo>
                    <a:lnTo>
                      <a:pt x="256" y="27"/>
                    </a:lnTo>
                    <a:lnTo>
                      <a:pt x="275" y="26"/>
                    </a:lnTo>
                    <a:lnTo>
                      <a:pt x="295" y="24"/>
                    </a:lnTo>
                    <a:lnTo>
                      <a:pt x="314" y="23"/>
                    </a:lnTo>
                    <a:lnTo>
                      <a:pt x="309" y="2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8" name="Freeform 105"/>
              <p:cNvSpPr>
                <a:spLocks/>
              </p:cNvSpPr>
              <p:nvPr/>
            </p:nvSpPr>
            <p:spPr bwMode="auto">
              <a:xfrm>
                <a:off x="5411" y="3212"/>
                <a:ext cx="72" cy="116"/>
              </a:xfrm>
              <a:custGeom>
                <a:avLst/>
                <a:gdLst>
                  <a:gd name="T0" fmla="*/ 215 w 215"/>
                  <a:gd name="T1" fmla="*/ 348 h 348"/>
                  <a:gd name="T2" fmla="*/ 215 w 215"/>
                  <a:gd name="T3" fmla="*/ 335 h 348"/>
                  <a:gd name="T4" fmla="*/ 202 w 215"/>
                  <a:gd name="T5" fmla="*/ 313 h 348"/>
                  <a:gd name="T6" fmla="*/ 189 w 215"/>
                  <a:gd name="T7" fmla="*/ 289 h 348"/>
                  <a:gd name="T8" fmla="*/ 178 w 215"/>
                  <a:gd name="T9" fmla="*/ 268 h 348"/>
                  <a:gd name="T10" fmla="*/ 167 w 215"/>
                  <a:gd name="T11" fmla="*/ 243 h 348"/>
                  <a:gd name="T12" fmla="*/ 157 w 215"/>
                  <a:gd name="T13" fmla="*/ 218 h 348"/>
                  <a:gd name="T14" fmla="*/ 146 w 215"/>
                  <a:gd name="T15" fmla="*/ 195 h 348"/>
                  <a:gd name="T16" fmla="*/ 136 w 215"/>
                  <a:gd name="T17" fmla="*/ 170 h 348"/>
                  <a:gd name="T18" fmla="*/ 126 w 215"/>
                  <a:gd name="T19" fmla="*/ 147 h 348"/>
                  <a:gd name="T20" fmla="*/ 116 w 215"/>
                  <a:gd name="T21" fmla="*/ 124 h 348"/>
                  <a:gd name="T22" fmla="*/ 104 w 215"/>
                  <a:gd name="T23" fmla="*/ 102 h 348"/>
                  <a:gd name="T24" fmla="*/ 93 w 215"/>
                  <a:gd name="T25" fmla="*/ 80 h 348"/>
                  <a:gd name="T26" fmla="*/ 80 w 215"/>
                  <a:gd name="T27" fmla="*/ 61 h 348"/>
                  <a:gd name="T28" fmla="*/ 65 w 215"/>
                  <a:gd name="T29" fmla="*/ 41 h 348"/>
                  <a:gd name="T30" fmla="*/ 49 w 215"/>
                  <a:gd name="T31" fmla="*/ 25 h 348"/>
                  <a:gd name="T32" fmla="*/ 30 w 215"/>
                  <a:gd name="T33" fmla="*/ 12 h 348"/>
                  <a:gd name="T34" fmla="*/ 10 w 215"/>
                  <a:gd name="T35" fmla="*/ 0 h 348"/>
                  <a:gd name="T36" fmla="*/ 0 w 215"/>
                  <a:gd name="T37" fmla="*/ 20 h 348"/>
                  <a:gd name="T38" fmla="*/ 17 w 215"/>
                  <a:gd name="T39" fmla="*/ 31 h 348"/>
                  <a:gd name="T40" fmla="*/ 33 w 215"/>
                  <a:gd name="T41" fmla="*/ 44 h 348"/>
                  <a:gd name="T42" fmla="*/ 48 w 215"/>
                  <a:gd name="T43" fmla="*/ 57 h 348"/>
                  <a:gd name="T44" fmla="*/ 61 w 215"/>
                  <a:gd name="T45" fmla="*/ 73 h 348"/>
                  <a:gd name="T46" fmla="*/ 72 w 215"/>
                  <a:gd name="T47" fmla="*/ 93 h 348"/>
                  <a:gd name="T48" fmla="*/ 84 w 215"/>
                  <a:gd name="T49" fmla="*/ 112 h 348"/>
                  <a:gd name="T50" fmla="*/ 94 w 215"/>
                  <a:gd name="T51" fmla="*/ 134 h 348"/>
                  <a:gd name="T52" fmla="*/ 104 w 215"/>
                  <a:gd name="T53" fmla="*/ 156 h 348"/>
                  <a:gd name="T54" fmla="*/ 114 w 215"/>
                  <a:gd name="T55" fmla="*/ 179 h 348"/>
                  <a:gd name="T56" fmla="*/ 125 w 215"/>
                  <a:gd name="T57" fmla="*/ 204 h 348"/>
                  <a:gd name="T58" fmla="*/ 135 w 215"/>
                  <a:gd name="T59" fmla="*/ 228 h 348"/>
                  <a:gd name="T60" fmla="*/ 145 w 215"/>
                  <a:gd name="T61" fmla="*/ 253 h 348"/>
                  <a:gd name="T62" fmla="*/ 155 w 215"/>
                  <a:gd name="T63" fmla="*/ 278 h 348"/>
                  <a:gd name="T64" fmla="*/ 168 w 215"/>
                  <a:gd name="T65" fmla="*/ 301 h 348"/>
                  <a:gd name="T66" fmla="*/ 180 w 215"/>
                  <a:gd name="T67" fmla="*/ 326 h 348"/>
                  <a:gd name="T68" fmla="*/ 194 w 215"/>
                  <a:gd name="T69" fmla="*/ 348 h 348"/>
                  <a:gd name="T70" fmla="*/ 194 w 215"/>
                  <a:gd name="T71" fmla="*/ 335 h 348"/>
                  <a:gd name="T72" fmla="*/ 215 w 215"/>
                  <a:gd name="T73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5" h="348">
                    <a:moveTo>
                      <a:pt x="215" y="348"/>
                    </a:moveTo>
                    <a:lnTo>
                      <a:pt x="215" y="335"/>
                    </a:lnTo>
                    <a:lnTo>
                      <a:pt x="202" y="313"/>
                    </a:lnTo>
                    <a:lnTo>
                      <a:pt x="189" y="289"/>
                    </a:lnTo>
                    <a:lnTo>
                      <a:pt x="178" y="268"/>
                    </a:lnTo>
                    <a:lnTo>
                      <a:pt x="167" y="243"/>
                    </a:lnTo>
                    <a:lnTo>
                      <a:pt x="157" y="218"/>
                    </a:lnTo>
                    <a:lnTo>
                      <a:pt x="146" y="195"/>
                    </a:lnTo>
                    <a:lnTo>
                      <a:pt x="136" y="170"/>
                    </a:lnTo>
                    <a:lnTo>
                      <a:pt x="126" y="147"/>
                    </a:lnTo>
                    <a:lnTo>
                      <a:pt x="116" y="124"/>
                    </a:lnTo>
                    <a:lnTo>
                      <a:pt x="104" y="102"/>
                    </a:lnTo>
                    <a:lnTo>
                      <a:pt x="93" y="80"/>
                    </a:lnTo>
                    <a:lnTo>
                      <a:pt x="80" y="61"/>
                    </a:lnTo>
                    <a:lnTo>
                      <a:pt x="65" y="41"/>
                    </a:lnTo>
                    <a:lnTo>
                      <a:pt x="49" y="25"/>
                    </a:lnTo>
                    <a:lnTo>
                      <a:pt x="30" y="12"/>
                    </a:lnTo>
                    <a:lnTo>
                      <a:pt x="10" y="0"/>
                    </a:lnTo>
                    <a:lnTo>
                      <a:pt x="0" y="20"/>
                    </a:lnTo>
                    <a:lnTo>
                      <a:pt x="17" y="31"/>
                    </a:lnTo>
                    <a:lnTo>
                      <a:pt x="33" y="44"/>
                    </a:lnTo>
                    <a:lnTo>
                      <a:pt x="48" y="57"/>
                    </a:lnTo>
                    <a:lnTo>
                      <a:pt x="61" y="73"/>
                    </a:lnTo>
                    <a:lnTo>
                      <a:pt x="72" y="93"/>
                    </a:lnTo>
                    <a:lnTo>
                      <a:pt x="84" y="112"/>
                    </a:lnTo>
                    <a:lnTo>
                      <a:pt x="94" y="134"/>
                    </a:lnTo>
                    <a:lnTo>
                      <a:pt x="104" y="156"/>
                    </a:lnTo>
                    <a:lnTo>
                      <a:pt x="114" y="179"/>
                    </a:lnTo>
                    <a:lnTo>
                      <a:pt x="125" y="204"/>
                    </a:lnTo>
                    <a:lnTo>
                      <a:pt x="135" y="228"/>
                    </a:lnTo>
                    <a:lnTo>
                      <a:pt x="145" y="253"/>
                    </a:lnTo>
                    <a:lnTo>
                      <a:pt x="155" y="278"/>
                    </a:lnTo>
                    <a:lnTo>
                      <a:pt x="168" y="301"/>
                    </a:lnTo>
                    <a:lnTo>
                      <a:pt x="180" y="326"/>
                    </a:lnTo>
                    <a:lnTo>
                      <a:pt x="194" y="348"/>
                    </a:lnTo>
                    <a:lnTo>
                      <a:pt x="194" y="335"/>
                    </a:lnTo>
                    <a:lnTo>
                      <a:pt x="215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9" name="Freeform 106"/>
              <p:cNvSpPr>
                <a:spLocks/>
              </p:cNvSpPr>
              <p:nvPr/>
            </p:nvSpPr>
            <p:spPr bwMode="auto">
              <a:xfrm>
                <a:off x="5439" y="3324"/>
                <a:ext cx="44" cy="39"/>
              </a:xfrm>
              <a:custGeom>
                <a:avLst/>
                <a:gdLst>
                  <a:gd name="T0" fmla="*/ 10 w 131"/>
                  <a:gd name="T1" fmla="*/ 119 h 119"/>
                  <a:gd name="T2" fmla="*/ 19 w 131"/>
                  <a:gd name="T3" fmla="*/ 114 h 119"/>
                  <a:gd name="T4" fmla="*/ 27 w 131"/>
                  <a:gd name="T5" fmla="*/ 110 h 119"/>
                  <a:gd name="T6" fmla="*/ 38 w 131"/>
                  <a:gd name="T7" fmla="*/ 106 h 119"/>
                  <a:gd name="T8" fmla="*/ 45 w 131"/>
                  <a:gd name="T9" fmla="*/ 100 h 119"/>
                  <a:gd name="T10" fmla="*/ 54 w 131"/>
                  <a:gd name="T11" fmla="*/ 94 h 119"/>
                  <a:gd name="T12" fmla="*/ 62 w 131"/>
                  <a:gd name="T13" fmla="*/ 88 h 119"/>
                  <a:gd name="T14" fmla="*/ 70 w 131"/>
                  <a:gd name="T15" fmla="*/ 82 h 119"/>
                  <a:gd name="T16" fmla="*/ 77 w 131"/>
                  <a:gd name="T17" fmla="*/ 75 h 119"/>
                  <a:gd name="T18" fmla="*/ 84 w 131"/>
                  <a:gd name="T19" fmla="*/ 69 h 119"/>
                  <a:gd name="T20" fmla="*/ 93 w 131"/>
                  <a:gd name="T21" fmla="*/ 62 h 119"/>
                  <a:gd name="T22" fmla="*/ 99 w 131"/>
                  <a:gd name="T23" fmla="*/ 55 h 119"/>
                  <a:gd name="T24" fmla="*/ 106 w 131"/>
                  <a:gd name="T25" fmla="*/ 46 h 119"/>
                  <a:gd name="T26" fmla="*/ 113 w 131"/>
                  <a:gd name="T27" fmla="*/ 39 h 119"/>
                  <a:gd name="T28" fmla="*/ 119 w 131"/>
                  <a:gd name="T29" fmla="*/ 30 h 119"/>
                  <a:gd name="T30" fmla="*/ 125 w 131"/>
                  <a:gd name="T31" fmla="*/ 21 h 119"/>
                  <a:gd name="T32" fmla="*/ 131 w 131"/>
                  <a:gd name="T33" fmla="*/ 13 h 119"/>
                  <a:gd name="T34" fmla="*/ 110 w 131"/>
                  <a:gd name="T35" fmla="*/ 0 h 119"/>
                  <a:gd name="T36" fmla="*/ 106 w 131"/>
                  <a:gd name="T37" fmla="*/ 8 h 119"/>
                  <a:gd name="T38" fmla="*/ 100 w 131"/>
                  <a:gd name="T39" fmla="*/ 16 h 119"/>
                  <a:gd name="T40" fmla="*/ 94 w 131"/>
                  <a:gd name="T41" fmla="*/ 24 h 119"/>
                  <a:gd name="T42" fmla="*/ 89 w 131"/>
                  <a:gd name="T43" fmla="*/ 32 h 119"/>
                  <a:gd name="T44" fmla="*/ 83 w 131"/>
                  <a:gd name="T45" fmla="*/ 39 h 119"/>
                  <a:gd name="T46" fmla="*/ 75 w 131"/>
                  <a:gd name="T47" fmla="*/ 45 h 119"/>
                  <a:gd name="T48" fmla="*/ 70 w 131"/>
                  <a:gd name="T49" fmla="*/ 52 h 119"/>
                  <a:gd name="T50" fmla="*/ 62 w 131"/>
                  <a:gd name="T51" fmla="*/ 58 h 119"/>
                  <a:gd name="T52" fmla="*/ 55 w 131"/>
                  <a:gd name="T53" fmla="*/ 64 h 119"/>
                  <a:gd name="T54" fmla="*/ 48 w 131"/>
                  <a:gd name="T55" fmla="*/ 69 h 119"/>
                  <a:gd name="T56" fmla="*/ 39 w 131"/>
                  <a:gd name="T57" fmla="*/ 75 h 119"/>
                  <a:gd name="T58" fmla="*/ 32 w 131"/>
                  <a:gd name="T59" fmla="*/ 81 h 119"/>
                  <a:gd name="T60" fmla="*/ 25 w 131"/>
                  <a:gd name="T61" fmla="*/ 84 h 119"/>
                  <a:gd name="T62" fmla="*/ 17 w 131"/>
                  <a:gd name="T63" fmla="*/ 90 h 119"/>
                  <a:gd name="T64" fmla="*/ 9 w 131"/>
                  <a:gd name="T65" fmla="*/ 93 h 119"/>
                  <a:gd name="T66" fmla="*/ 0 w 131"/>
                  <a:gd name="T67" fmla="*/ 97 h 119"/>
                  <a:gd name="T68" fmla="*/ 10 w 131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9">
                    <a:moveTo>
                      <a:pt x="10" y="119"/>
                    </a:moveTo>
                    <a:lnTo>
                      <a:pt x="19" y="114"/>
                    </a:lnTo>
                    <a:lnTo>
                      <a:pt x="27" y="110"/>
                    </a:lnTo>
                    <a:lnTo>
                      <a:pt x="38" y="106"/>
                    </a:lnTo>
                    <a:lnTo>
                      <a:pt x="45" y="100"/>
                    </a:lnTo>
                    <a:lnTo>
                      <a:pt x="54" y="94"/>
                    </a:lnTo>
                    <a:lnTo>
                      <a:pt x="62" y="88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4" y="69"/>
                    </a:lnTo>
                    <a:lnTo>
                      <a:pt x="93" y="62"/>
                    </a:lnTo>
                    <a:lnTo>
                      <a:pt x="99" y="55"/>
                    </a:lnTo>
                    <a:lnTo>
                      <a:pt x="106" y="46"/>
                    </a:lnTo>
                    <a:lnTo>
                      <a:pt x="113" y="39"/>
                    </a:lnTo>
                    <a:lnTo>
                      <a:pt x="119" y="30"/>
                    </a:lnTo>
                    <a:lnTo>
                      <a:pt x="125" y="21"/>
                    </a:lnTo>
                    <a:lnTo>
                      <a:pt x="131" y="13"/>
                    </a:lnTo>
                    <a:lnTo>
                      <a:pt x="110" y="0"/>
                    </a:lnTo>
                    <a:lnTo>
                      <a:pt x="106" y="8"/>
                    </a:lnTo>
                    <a:lnTo>
                      <a:pt x="100" y="16"/>
                    </a:lnTo>
                    <a:lnTo>
                      <a:pt x="94" y="24"/>
                    </a:lnTo>
                    <a:lnTo>
                      <a:pt x="89" y="32"/>
                    </a:lnTo>
                    <a:lnTo>
                      <a:pt x="83" y="39"/>
                    </a:lnTo>
                    <a:lnTo>
                      <a:pt x="75" y="45"/>
                    </a:lnTo>
                    <a:lnTo>
                      <a:pt x="70" y="52"/>
                    </a:lnTo>
                    <a:lnTo>
                      <a:pt x="62" y="58"/>
                    </a:lnTo>
                    <a:lnTo>
                      <a:pt x="55" y="64"/>
                    </a:lnTo>
                    <a:lnTo>
                      <a:pt x="48" y="69"/>
                    </a:lnTo>
                    <a:lnTo>
                      <a:pt x="39" y="75"/>
                    </a:lnTo>
                    <a:lnTo>
                      <a:pt x="32" y="81"/>
                    </a:lnTo>
                    <a:lnTo>
                      <a:pt x="25" y="84"/>
                    </a:lnTo>
                    <a:lnTo>
                      <a:pt x="17" y="90"/>
                    </a:lnTo>
                    <a:lnTo>
                      <a:pt x="9" y="93"/>
                    </a:lnTo>
                    <a:lnTo>
                      <a:pt x="0" y="97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0" name="Freeform 107"/>
              <p:cNvSpPr>
                <a:spLocks/>
              </p:cNvSpPr>
              <p:nvPr/>
            </p:nvSpPr>
            <p:spPr bwMode="auto">
              <a:xfrm>
                <a:off x="5405" y="3356"/>
                <a:ext cx="37" cy="67"/>
              </a:xfrm>
              <a:custGeom>
                <a:avLst/>
                <a:gdLst>
                  <a:gd name="T0" fmla="*/ 3 w 112"/>
                  <a:gd name="T1" fmla="*/ 201 h 201"/>
                  <a:gd name="T2" fmla="*/ 23 w 112"/>
                  <a:gd name="T3" fmla="*/ 192 h 201"/>
                  <a:gd name="T4" fmla="*/ 23 w 112"/>
                  <a:gd name="T5" fmla="*/ 176 h 201"/>
                  <a:gd name="T6" fmla="*/ 23 w 112"/>
                  <a:gd name="T7" fmla="*/ 160 h 201"/>
                  <a:gd name="T8" fmla="*/ 25 w 112"/>
                  <a:gd name="T9" fmla="*/ 147 h 201"/>
                  <a:gd name="T10" fmla="*/ 28 w 112"/>
                  <a:gd name="T11" fmla="*/ 132 h 201"/>
                  <a:gd name="T12" fmla="*/ 31 w 112"/>
                  <a:gd name="T13" fmla="*/ 119 h 201"/>
                  <a:gd name="T14" fmla="*/ 34 w 112"/>
                  <a:gd name="T15" fmla="*/ 108 h 201"/>
                  <a:gd name="T16" fmla="*/ 38 w 112"/>
                  <a:gd name="T17" fmla="*/ 95 h 201"/>
                  <a:gd name="T18" fmla="*/ 42 w 112"/>
                  <a:gd name="T19" fmla="*/ 84 h 201"/>
                  <a:gd name="T20" fmla="*/ 50 w 112"/>
                  <a:gd name="T21" fmla="*/ 74 h 201"/>
                  <a:gd name="T22" fmla="*/ 57 w 112"/>
                  <a:gd name="T23" fmla="*/ 64 h 201"/>
                  <a:gd name="T24" fmla="*/ 63 w 112"/>
                  <a:gd name="T25" fmla="*/ 55 h 201"/>
                  <a:gd name="T26" fmla="*/ 71 w 112"/>
                  <a:gd name="T27" fmla="*/ 47 h 201"/>
                  <a:gd name="T28" fmla="*/ 80 w 112"/>
                  <a:gd name="T29" fmla="*/ 41 h 201"/>
                  <a:gd name="T30" fmla="*/ 89 w 112"/>
                  <a:gd name="T31" fmla="*/ 33 h 201"/>
                  <a:gd name="T32" fmla="*/ 100 w 112"/>
                  <a:gd name="T33" fmla="*/ 28 h 201"/>
                  <a:gd name="T34" fmla="*/ 112 w 112"/>
                  <a:gd name="T35" fmla="*/ 22 h 201"/>
                  <a:gd name="T36" fmla="*/ 102 w 112"/>
                  <a:gd name="T37" fmla="*/ 0 h 201"/>
                  <a:gd name="T38" fmla="*/ 89 w 112"/>
                  <a:gd name="T39" fmla="*/ 7 h 201"/>
                  <a:gd name="T40" fmla="*/ 77 w 112"/>
                  <a:gd name="T41" fmla="*/ 13 h 201"/>
                  <a:gd name="T42" fmla="*/ 66 w 112"/>
                  <a:gd name="T43" fmla="*/ 20 h 201"/>
                  <a:gd name="T44" fmla="*/ 55 w 112"/>
                  <a:gd name="T45" fmla="*/ 31 h 201"/>
                  <a:gd name="T46" fmla="*/ 47 w 112"/>
                  <a:gd name="T47" fmla="*/ 39 h 201"/>
                  <a:gd name="T48" fmla="*/ 38 w 112"/>
                  <a:gd name="T49" fmla="*/ 49 h 201"/>
                  <a:gd name="T50" fmla="*/ 31 w 112"/>
                  <a:gd name="T51" fmla="*/ 61 h 201"/>
                  <a:gd name="T52" fmla="*/ 23 w 112"/>
                  <a:gd name="T53" fmla="*/ 73 h 201"/>
                  <a:gd name="T54" fmla="*/ 16 w 112"/>
                  <a:gd name="T55" fmla="*/ 86 h 201"/>
                  <a:gd name="T56" fmla="*/ 12 w 112"/>
                  <a:gd name="T57" fmla="*/ 100 h 201"/>
                  <a:gd name="T58" fmla="*/ 7 w 112"/>
                  <a:gd name="T59" fmla="*/ 113 h 201"/>
                  <a:gd name="T60" fmla="*/ 4 w 112"/>
                  <a:gd name="T61" fmla="*/ 127 h 201"/>
                  <a:gd name="T62" fmla="*/ 2 w 112"/>
                  <a:gd name="T63" fmla="*/ 143 h 201"/>
                  <a:gd name="T64" fmla="*/ 0 w 112"/>
                  <a:gd name="T65" fmla="*/ 159 h 201"/>
                  <a:gd name="T66" fmla="*/ 0 w 112"/>
                  <a:gd name="T67" fmla="*/ 176 h 201"/>
                  <a:gd name="T68" fmla="*/ 0 w 112"/>
                  <a:gd name="T69" fmla="*/ 192 h 201"/>
                  <a:gd name="T70" fmla="*/ 19 w 112"/>
                  <a:gd name="T71" fmla="*/ 183 h 201"/>
                  <a:gd name="T72" fmla="*/ 3 w 112"/>
                  <a:gd name="T7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201">
                    <a:moveTo>
                      <a:pt x="3" y="201"/>
                    </a:moveTo>
                    <a:lnTo>
                      <a:pt x="23" y="192"/>
                    </a:lnTo>
                    <a:lnTo>
                      <a:pt x="23" y="176"/>
                    </a:lnTo>
                    <a:lnTo>
                      <a:pt x="23" y="160"/>
                    </a:lnTo>
                    <a:lnTo>
                      <a:pt x="25" y="147"/>
                    </a:lnTo>
                    <a:lnTo>
                      <a:pt x="28" y="132"/>
                    </a:lnTo>
                    <a:lnTo>
                      <a:pt x="31" y="119"/>
                    </a:lnTo>
                    <a:lnTo>
                      <a:pt x="34" y="108"/>
                    </a:lnTo>
                    <a:lnTo>
                      <a:pt x="38" y="95"/>
                    </a:lnTo>
                    <a:lnTo>
                      <a:pt x="42" y="84"/>
                    </a:lnTo>
                    <a:lnTo>
                      <a:pt x="50" y="74"/>
                    </a:lnTo>
                    <a:lnTo>
                      <a:pt x="57" y="64"/>
                    </a:lnTo>
                    <a:lnTo>
                      <a:pt x="63" y="55"/>
                    </a:lnTo>
                    <a:lnTo>
                      <a:pt x="71" y="47"/>
                    </a:lnTo>
                    <a:lnTo>
                      <a:pt x="80" y="41"/>
                    </a:lnTo>
                    <a:lnTo>
                      <a:pt x="89" y="33"/>
                    </a:lnTo>
                    <a:lnTo>
                      <a:pt x="100" y="28"/>
                    </a:lnTo>
                    <a:lnTo>
                      <a:pt x="112" y="22"/>
                    </a:lnTo>
                    <a:lnTo>
                      <a:pt x="102" y="0"/>
                    </a:lnTo>
                    <a:lnTo>
                      <a:pt x="89" y="7"/>
                    </a:lnTo>
                    <a:lnTo>
                      <a:pt x="77" y="13"/>
                    </a:lnTo>
                    <a:lnTo>
                      <a:pt x="66" y="20"/>
                    </a:lnTo>
                    <a:lnTo>
                      <a:pt x="55" y="31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31" y="61"/>
                    </a:lnTo>
                    <a:lnTo>
                      <a:pt x="23" y="73"/>
                    </a:lnTo>
                    <a:lnTo>
                      <a:pt x="16" y="86"/>
                    </a:lnTo>
                    <a:lnTo>
                      <a:pt x="12" y="100"/>
                    </a:lnTo>
                    <a:lnTo>
                      <a:pt x="7" y="113"/>
                    </a:lnTo>
                    <a:lnTo>
                      <a:pt x="4" y="127"/>
                    </a:lnTo>
                    <a:lnTo>
                      <a:pt x="2" y="143"/>
                    </a:lnTo>
                    <a:lnTo>
                      <a:pt x="0" y="159"/>
                    </a:lnTo>
                    <a:lnTo>
                      <a:pt x="0" y="176"/>
                    </a:lnTo>
                    <a:lnTo>
                      <a:pt x="0" y="192"/>
                    </a:lnTo>
                    <a:lnTo>
                      <a:pt x="19" y="183"/>
                    </a:lnTo>
                    <a:lnTo>
                      <a:pt x="3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1" name="Freeform 108"/>
              <p:cNvSpPr>
                <a:spLocks/>
              </p:cNvSpPr>
              <p:nvPr/>
            </p:nvSpPr>
            <p:spPr bwMode="auto">
              <a:xfrm>
                <a:off x="5352" y="3322"/>
                <a:ext cx="59" cy="101"/>
              </a:xfrm>
              <a:custGeom>
                <a:avLst/>
                <a:gdLst>
                  <a:gd name="T0" fmla="*/ 4 w 177"/>
                  <a:gd name="T1" fmla="*/ 0 h 304"/>
                  <a:gd name="T2" fmla="*/ 1 w 177"/>
                  <a:gd name="T3" fmla="*/ 20 h 304"/>
                  <a:gd name="T4" fmla="*/ 0 w 177"/>
                  <a:gd name="T5" fmla="*/ 39 h 304"/>
                  <a:gd name="T6" fmla="*/ 1 w 177"/>
                  <a:gd name="T7" fmla="*/ 58 h 304"/>
                  <a:gd name="T8" fmla="*/ 4 w 177"/>
                  <a:gd name="T9" fmla="*/ 75 h 304"/>
                  <a:gd name="T10" fmla="*/ 5 w 177"/>
                  <a:gd name="T11" fmla="*/ 91 h 304"/>
                  <a:gd name="T12" fmla="*/ 11 w 177"/>
                  <a:gd name="T13" fmla="*/ 110 h 304"/>
                  <a:gd name="T14" fmla="*/ 18 w 177"/>
                  <a:gd name="T15" fmla="*/ 126 h 304"/>
                  <a:gd name="T16" fmla="*/ 27 w 177"/>
                  <a:gd name="T17" fmla="*/ 144 h 304"/>
                  <a:gd name="T18" fmla="*/ 36 w 177"/>
                  <a:gd name="T19" fmla="*/ 160 h 304"/>
                  <a:gd name="T20" fmla="*/ 48 w 177"/>
                  <a:gd name="T21" fmla="*/ 177 h 304"/>
                  <a:gd name="T22" fmla="*/ 62 w 177"/>
                  <a:gd name="T23" fmla="*/ 196 h 304"/>
                  <a:gd name="T24" fmla="*/ 77 w 177"/>
                  <a:gd name="T25" fmla="*/ 215 h 304"/>
                  <a:gd name="T26" fmla="*/ 96 w 177"/>
                  <a:gd name="T27" fmla="*/ 235 h 304"/>
                  <a:gd name="T28" fmla="*/ 114 w 177"/>
                  <a:gd name="T29" fmla="*/ 256 h 304"/>
                  <a:gd name="T30" fmla="*/ 136 w 177"/>
                  <a:gd name="T31" fmla="*/ 279 h 304"/>
                  <a:gd name="T32" fmla="*/ 161 w 177"/>
                  <a:gd name="T33" fmla="*/ 304 h 304"/>
                  <a:gd name="T34" fmla="*/ 177 w 177"/>
                  <a:gd name="T35" fmla="*/ 286 h 304"/>
                  <a:gd name="T36" fmla="*/ 154 w 177"/>
                  <a:gd name="T37" fmla="*/ 262 h 304"/>
                  <a:gd name="T38" fmla="*/ 132 w 177"/>
                  <a:gd name="T39" fmla="*/ 240 h 304"/>
                  <a:gd name="T40" fmla="*/ 112 w 177"/>
                  <a:gd name="T41" fmla="*/ 219 h 304"/>
                  <a:gd name="T42" fmla="*/ 96 w 177"/>
                  <a:gd name="T43" fmla="*/ 199 h 304"/>
                  <a:gd name="T44" fmla="*/ 80 w 177"/>
                  <a:gd name="T45" fmla="*/ 182 h 304"/>
                  <a:gd name="T46" fmla="*/ 66 w 177"/>
                  <a:gd name="T47" fmla="*/ 164 h 304"/>
                  <a:gd name="T48" fmla="*/ 56 w 177"/>
                  <a:gd name="T49" fmla="*/ 148 h 304"/>
                  <a:gd name="T50" fmla="*/ 48 w 177"/>
                  <a:gd name="T51" fmla="*/ 132 h 304"/>
                  <a:gd name="T52" fmla="*/ 39 w 177"/>
                  <a:gd name="T53" fmla="*/ 116 h 304"/>
                  <a:gd name="T54" fmla="*/ 33 w 177"/>
                  <a:gd name="T55" fmla="*/ 103 h 304"/>
                  <a:gd name="T56" fmla="*/ 29 w 177"/>
                  <a:gd name="T57" fmla="*/ 87 h 304"/>
                  <a:gd name="T58" fmla="*/ 26 w 177"/>
                  <a:gd name="T59" fmla="*/ 72 h 304"/>
                  <a:gd name="T60" fmla="*/ 24 w 177"/>
                  <a:gd name="T61" fmla="*/ 56 h 304"/>
                  <a:gd name="T62" fmla="*/ 24 w 177"/>
                  <a:gd name="T63" fmla="*/ 20 h 304"/>
                  <a:gd name="T64" fmla="*/ 26 w 177"/>
                  <a:gd name="T65" fmla="*/ 1 h 304"/>
                  <a:gd name="T66" fmla="*/ 4 w 177"/>
                  <a:gd name="T6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7" h="304">
                    <a:moveTo>
                      <a:pt x="4" y="0"/>
                    </a:moveTo>
                    <a:lnTo>
                      <a:pt x="1" y="20"/>
                    </a:lnTo>
                    <a:lnTo>
                      <a:pt x="0" y="39"/>
                    </a:lnTo>
                    <a:lnTo>
                      <a:pt x="1" y="58"/>
                    </a:lnTo>
                    <a:lnTo>
                      <a:pt x="4" y="75"/>
                    </a:lnTo>
                    <a:lnTo>
                      <a:pt x="5" y="91"/>
                    </a:lnTo>
                    <a:lnTo>
                      <a:pt x="11" y="110"/>
                    </a:lnTo>
                    <a:lnTo>
                      <a:pt x="18" y="126"/>
                    </a:lnTo>
                    <a:lnTo>
                      <a:pt x="27" y="144"/>
                    </a:lnTo>
                    <a:lnTo>
                      <a:pt x="36" y="160"/>
                    </a:lnTo>
                    <a:lnTo>
                      <a:pt x="48" y="177"/>
                    </a:lnTo>
                    <a:lnTo>
                      <a:pt x="62" y="196"/>
                    </a:lnTo>
                    <a:lnTo>
                      <a:pt x="77" y="215"/>
                    </a:lnTo>
                    <a:lnTo>
                      <a:pt x="96" y="235"/>
                    </a:lnTo>
                    <a:lnTo>
                      <a:pt x="114" y="256"/>
                    </a:lnTo>
                    <a:lnTo>
                      <a:pt x="136" y="279"/>
                    </a:lnTo>
                    <a:lnTo>
                      <a:pt x="161" y="304"/>
                    </a:lnTo>
                    <a:lnTo>
                      <a:pt x="177" y="286"/>
                    </a:lnTo>
                    <a:lnTo>
                      <a:pt x="154" y="262"/>
                    </a:lnTo>
                    <a:lnTo>
                      <a:pt x="132" y="240"/>
                    </a:lnTo>
                    <a:lnTo>
                      <a:pt x="112" y="219"/>
                    </a:lnTo>
                    <a:lnTo>
                      <a:pt x="96" y="199"/>
                    </a:lnTo>
                    <a:lnTo>
                      <a:pt x="80" y="182"/>
                    </a:lnTo>
                    <a:lnTo>
                      <a:pt x="66" y="164"/>
                    </a:lnTo>
                    <a:lnTo>
                      <a:pt x="56" y="148"/>
                    </a:lnTo>
                    <a:lnTo>
                      <a:pt x="48" y="132"/>
                    </a:lnTo>
                    <a:lnTo>
                      <a:pt x="39" y="116"/>
                    </a:lnTo>
                    <a:lnTo>
                      <a:pt x="33" y="103"/>
                    </a:lnTo>
                    <a:lnTo>
                      <a:pt x="29" y="87"/>
                    </a:lnTo>
                    <a:lnTo>
                      <a:pt x="26" y="72"/>
                    </a:lnTo>
                    <a:lnTo>
                      <a:pt x="24" y="56"/>
                    </a:lnTo>
                    <a:lnTo>
                      <a:pt x="24" y="20"/>
                    </a:lnTo>
                    <a:lnTo>
                      <a:pt x="2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2" name="Freeform 109"/>
              <p:cNvSpPr>
                <a:spLocks/>
              </p:cNvSpPr>
              <p:nvPr/>
            </p:nvSpPr>
            <p:spPr bwMode="auto">
              <a:xfrm>
                <a:off x="5306" y="3219"/>
                <a:ext cx="56" cy="103"/>
              </a:xfrm>
              <a:custGeom>
                <a:avLst/>
                <a:gdLst>
                  <a:gd name="T0" fmla="*/ 6 w 168"/>
                  <a:gd name="T1" fmla="*/ 0 h 310"/>
                  <a:gd name="T2" fmla="*/ 0 w 168"/>
                  <a:gd name="T3" fmla="*/ 21 h 310"/>
                  <a:gd name="T4" fmla="*/ 22 w 168"/>
                  <a:gd name="T5" fmla="*/ 38 h 310"/>
                  <a:gd name="T6" fmla="*/ 41 w 168"/>
                  <a:gd name="T7" fmla="*/ 56 h 310"/>
                  <a:gd name="T8" fmla="*/ 59 w 168"/>
                  <a:gd name="T9" fmla="*/ 73 h 310"/>
                  <a:gd name="T10" fmla="*/ 75 w 168"/>
                  <a:gd name="T11" fmla="*/ 92 h 310"/>
                  <a:gd name="T12" fmla="*/ 89 w 168"/>
                  <a:gd name="T13" fmla="*/ 109 h 310"/>
                  <a:gd name="T14" fmla="*/ 101 w 168"/>
                  <a:gd name="T15" fmla="*/ 125 h 310"/>
                  <a:gd name="T16" fmla="*/ 111 w 168"/>
                  <a:gd name="T17" fmla="*/ 144 h 310"/>
                  <a:gd name="T18" fmla="*/ 120 w 168"/>
                  <a:gd name="T19" fmla="*/ 162 h 310"/>
                  <a:gd name="T20" fmla="*/ 127 w 168"/>
                  <a:gd name="T21" fmla="*/ 179 h 310"/>
                  <a:gd name="T22" fmla="*/ 133 w 168"/>
                  <a:gd name="T23" fmla="*/ 198 h 310"/>
                  <a:gd name="T24" fmla="*/ 139 w 168"/>
                  <a:gd name="T25" fmla="*/ 216 h 310"/>
                  <a:gd name="T26" fmla="*/ 142 w 168"/>
                  <a:gd name="T27" fmla="*/ 235 h 310"/>
                  <a:gd name="T28" fmla="*/ 143 w 168"/>
                  <a:gd name="T29" fmla="*/ 252 h 310"/>
                  <a:gd name="T30" fmla="*/ 143 w 168"/>
                  <a:gd name="T31" fmla="*/ 271 h 310"/>
                  <a:gd name="T32" fmla="*/ 144 w 168"/>
                  <a:gd name="T33" fmla="*/ 290 h 310"/>
                  <a:gd name="T34" fmla="*/ 143 w 168"/>
                  <a:gd name="T35" fmla="*/ 309 h 310"/>
                  <a:gd name="T36" fmla="*/ 165 w 168"/>
                  <a:gd name="T37" fmla="*/ 310 h 310"/>
                  <a:gd name="T38" fmla="*/ 168 w 168"/>
                  <a:gd name="T39" fmla="*/ 291 h 310"/>
                  <a:gd name="T40" fmla="*/ 168 w 168"/>
                  <a:gd name="T41" fmla="*/ 271 h 310"/>
                  <a:gd name="T42" fmla="*/ 166 w 168"/>
                  <a:gd name="T43" fmla="*/ 251 h 310"/>
                  <a:gd name="T44" fmla="*/ 165 w 168"/>
                  <a:gd name="T45" fmla="*/ 230 h 310"/>
                  <a:gd name="T46" fmla="*/ 160 w 168"/>
                  <a:gd name="T47" fmla="*/ 211 h 310"/>
                  <a:gd name="T48" fmla="*/ 156 w 168"/>
                  <a:gd name="T49" fmla="*/ 191 h 310"/>
                  <a:gd name="T50" fmla="*/ 150 w 168"/>
                  <a:gd name="T51" fmla="*/ 172 h 310"/>
                  <a:gd name="T52" fmla="*/ 142 w 168"/>
                  <a:gd name="T53" fmla="*/ 152 h 310"/>
                  <a:gd name="T54" fmla="*/ 131 w 168"/>
                  <a:gd name="T55" fmla="*/ 133 h 310"/>
                  <a:gd name="T56" fmla="*/ 121 w 168"/>
                  <a:gd name="T57" fmla="*/ 114 h 310"/>
                  <a:gd name="T58" fmla="*/ 108 w 168"/>
                  <a:gd name="T59" fmla="*/ 95 h 310"/>
                  <a:gd name="T60" fmla="*/ 92 w 168"/>
                  <a:gd name="T61" fmla="*/ 76 h 310"/>
                  <a:gd name="T62" fmla="*/ 76 w 168"/>
                  <a:gd name="T63" fmla="*/ 59 h 310"/>
                  <a:gd name="T64" fmla="*/ 57 w 168"/>
                  <a:gd name="T65" fmla="*/ 38 h 310"/>
                  <a:gd name="T66" fmla="*/ 37 w 168"/>
                  <a:gd name="T67" fmla="*/ 21 h 310"/>
                  <a:gd name="T68" fmla="*/ 15 w 168"/>
                  <a:gd name="T69" fmla="*/ 3 h 310"/>
                  <a:gd name="T70" fmla="*/ 8 w 168"/>
                  <a:gd name="T71" fmla="*/ 24 h 310"/>
                  <a:gd name="T72" fmla="*/ 6 w 168"/>
                  <a:gd name="T7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310">
                    <a:moveTo>
                      <a:pt x="6" y="0"/>
                    </a:moveTo>
                    <a:lnTo>
                      <a:pt x="0" y="21"/>
                    </a:lnTo>
                    <a:lnTo>
                      <a:pt x="22" y="38"/>
                    </a:lnTo>
                    <a:lnTo>
                      <a:pt x="41" y="56"/>
                    </a:lnTo>
                    <a:lnTo>
                      <a:pt x="59" y="73"/>
                    </a:lnTo>
                    <a:lnTo>
                      <a:pt x="75" y="92"/>
                    </a:lnTo>
                    <a:lnTo>
                      <a:pt x="89" y="109"/>
                    </a:lnTo>
                    <a:lnTo>
                      <a:pt x="101" y="125"/>
                    </a:lnTo>
                    <a:lnTo>
                      <a:pt x="111" y="144"/>
                    </a:lnTo>
                    <a:lnTo>
                      <a:pt x="120" y="162"/>
                    </a:lnTo>
                    <a:lnTo>
                      <a:pt x="127" y="179"/>
                    </a:lnTo>
                    <a:lnTo>
                      <a:pt x="133" y="198"/>
                    </a:lnTo>
                    <a:lnTo>
                      <a:pt x="139" y="216"/>
                    </a:lnTo>
                    <a:lnTo>
                      <a:pt x="142" y="235"/>
                    </a:lnTo>
                    <a:lnTo>
                      <a:pt x="143" y="252"/>
                    </a:lnTo>
                    <a:lnTo>
                      <a:pt x="143" y="271"/>
                    </a:lnTo>
                    <a:lnTo>
                      <a:pt x="144" y="290"/>
                    </a:lnTo>
                    <a:lnTo>
                      <a:pt x="143" y="309"/>
                    </a:lnTo>
                    <a:lnTo>
                      <a:pt x="165" y="310"/>
                    </a:lnTo>
                    <a:lnTo>
                      <a:pt x="168" y="291"/>
                    </a:lnTo>
                    <a:lnTo>
                      <a:pt x="168" y="271"/>
                    </a:lnTo>
                    <a:lnTo>
                      <a:pt x="166" y="251"/>
                    </a:lnTo>
                    <a:lnTo>
                      <a:pt x="165" y="230"/>
                    </a:lnTo>
                    <a:lnTo>
                      <a:pt x="160" y="211"/>
                    </a:lnTo>
                    <a:lnTo>
                      <a:pt x="156" y="191"/>
                    </a:lnTo>
                    <a:lnTo>
                      <a:pt x="150" y="172"/>
                    </a:lnTo>
                    <a:lnTo>
                      <a:pt x="142" y="152"/>
                    </a:lnTo>
                    <a:lnTo>
                      <a:pt x="131" y="133"/>
                    </a:lnTo>
                    <a:lnTo>
                      <a:pt x="121" y="114"/>
                    </a:lnTo>
                    <a:lnTo>
                      <a:pt x="108" y="95"/>
                    </a:lnTo>
                    <a:lnTo>
                      <a:pt x="92" y="76"/>
                    </a:lnTo>
                    <a:lnTo>
                      <a:pt x="76" y="59"/>
                    </a:lnTo>
                    <a:lnTo>
                      <a:pt x="57" y="38"/>
                    </a:lnTo>
                    <a:lnTo>
                      <a:pt x="37" y="21"/>
                    </a:lnTo>
                    <a:lnTo>
                      <a:pt x="15" y="3"/>
                    </a:lnTo>
                    <a:lnTo>
                      <a:pt x="8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3" name="Freeform 110"/>
              <p:cNvSpPr>
                <a:spLocks/>
              </p:cNvSpPr>
              <p:nvPr/>
            </p:nvSpPr>
            <p:spPr bwMode="auto">
              <a:xfrm>
                <a:off x="5357" y="3181"/>
                <a:ext cx="93" cy="147"/>
              </a:xfrm>
              <a:custGeom>
                <a:avLst/>
                <a:gdLst>
                  <a:gd name="T0" fmla="*/ 189 w 280"/>
                  <a:gd name="T1" fmla="*/ 9 h 442"/>
                  <a:gd name="T2" fmla="*/ 213 w 280"/>
                  <a:gd name="T3" fmla="*/ 29 h 442"/>
                  <a:gd name="T4" fmla="*/ 235 w 280"/>
                  <a:gd name="T5" fmla="*/ 52 h 442"/>
                  <a:gd name="T6" fmla="*/ 254 w 280"/>
                  <a:gd name="T7" fmla="*/ 78 h 442"/>
                  <a:gd name="T8" fmla="*/ 267 w 280"/>
                  <a:gd name="T9" fmla="*/ 109 h 442"/>
                  <a:gd name="T10" fmla="*/ 277 w 280"/>
                  <a:gd name="T11" fmla="*/ 142 h 442"/>
                  <a:gd name="T12" fmla="*/ 280 w 280"/>
                  <a:gd name="T13" fmla="*/ 177 h 442"/>
                  <a:gd name="T14" fmla="*/ 280 w 280"/>
                  <a:gd name="T15" fmla="*/ 212 h 442"/>
                  <a:gd name="T16" fmla="*/ 269 w 280"/>
                  <a:gd name="T17" fmla="*/ 256 h 442"/>
                  <a:gd name="T18" fmla="*/ 253 w 280"/>
                  <a:gd name="T19" fmla="*/ 310 h 442"/>
                  <a:gd name="T20" fmla="*/ 235 w 280"/>
                  <a:gd name="T21" fmla="*/ 362 h 442"/>
                  <a:gd name="T22" fmla="*/ 215 w 280"/>
                  <a:gd name="T23" fmla="*/ 414 h 442"/>
                  <a:gd name="T24" fmla="*/ 199 w 280"/>
                  <a:gd name="T25" fmla="*/ 441 h 442"/>
                  <a:gd name="T26" fmla="*/ 186 w 280"/>
                  <a:gd name="T27" fmla="*/ 441 h 442"/>
                  <a:gd name="T28" fmla="*/ 171 w 280"/>
                  <a:gd name="T29" fmla="*/ 438 h 442"/>
                  <a:gd name="T30" fmla="*/ 158 w 280"/>
                  <a:gd name="T31" fmla="*/ 435 h 442"/>
                  <a:gd name="T32" fmla="*/ 144 w 280"/>
                  <a:gd name="T33" fmla="*/ 432 h 442"/>
                  <a:gd name="T34" fmla="*/ 131 w 280"/>
                  <a:gd name="T35" fmla="*/ 429 h 442"/>
                  <a:gd name="T36" fmla="*/ 117 w 280"/>
                  <a:gd name="T37" fmla="*/ 426 h 442"/>
                  <a:gd name="T38" fmla="*/ 106 w 280"/>
                  <a:gd name="T39" fmla="*/ 422 h 442"/>
                  <a:gd name="T40" fmla="*/ 99 w 280"/>
                  <a:gd name="T41" fmla="*/ 375 h 442"/>
                  <a:gd name="T42" fmla="*/ 93 w 280"/>
                  <a:gd name="T43" fmla="*/ 295 h 442"/>
                  <a:gd name="T44" fmla="*/ 87 w 280"/>
                  <a:gd name="T45" fmla="*/ 220 h 442"/>
                  <a:gd name="T46" fmla="*/ 78 w 280"/>
                  <a:gd name="T47" fmla="*/ 147 h 442"/>
                  <a:gd name="T48" fmla="*/ 65 w 280"/>
                  <a:gd name="T49" fmla="*/ 110 h 442"/>
                  <a:gd name="T50" fmla="*/ 46 w 280"/>
                  <a:gd name="T51" fmla="*/ 110 h 442"/>
                  <a:gd name="T52" fmla="*/ 27 w 280"/>
                  <a:gd name="T53" fmla="*/ 112 h 442"/>
                  <a:gd name="T54" fmla="*/ 8 w 280"/>
                  <a:gd name="T55" fmla="*/ 112 h 442"/>
                  <a:gd name="T56" fmla="*/ 3 w 280"/>
                  <a:gd name="T57" fmla="*/ 100 h 442"/>
                  <a:gd name="T58" fmla="*/ 10 w 280"/>
                  <a:gd name="T59" fmla="*/ 77 h 442"/>
                  <a:gd name="T60" fmla="*/ 19 w 280"/>
                  <a:gd name="T61" fmla="*/ 54 h 442"/>
                  <a:gd name="T62" fmla="*/ 29 w 280"/>
                  <a:gd name="T63" fmla="*/ 33 h 442"/>
                  <a:gd name="T64" fmla="*/ 42 w 280"/>
                  <a:gd name="T65" fmla="*/ 22 h 442"/>
                  <a:gd name="T66" fmla="*/ 59 w 280"/>
                  <a:gd name="T67" fmla="*/ 19 h 442"/>
                  <a:gd name="T68" fmla="*/ 78 w 280"/>
                  <a:gd name="T69" fmla="*/ 16 h 442"/>
                  <a:gd name="T70" fmla="*/ 96 w 280"/>
                  <a:gd name="T71" fmla="*/ 13 h 442"/>
                  <a:gd name="T72" fmla="*/ 113 w 280"/>
                  <a:gd name="T73" fmla="*/ 10 h 442"/>
                  <a:gd name="T74" fmla="*/ 131 w 280"/>
                  <a:gd name="T75" fmla="*/ 7 h 442"/>
                  <a:gd name="T76" fmla="*/ 148 w 280"/>
                  <a:gd name="T77" fmla="*/ 3 h 442"/>
                  <a:gd name="T78" fmla="*/ 167 w 280"/>
                  <a:gd name="T79" fmla="*/ 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0" h="442">
                    <a:moveTo>
                      <a:pt x="176" y="0"/>
                    </a:moveTo>
                    <a:lnTo>
                      <a:pt x="189" y="9"/>
                    </a:lnTo>
                    <a:lnTo>
                      <a:pt x="202" y="19"/>
                    </a:lnTo>
                    <a:lnTo>
                      <a:pt x="213" y="29"/>
                    </a:lnTo>
                    <a:lnTo>
                      <a:pt x="225" y="41"/>
                    </a:lnTo>
                    <a:lnTo>
                      <a:pt x="235" y="52"/>
                    </a:lnTo>
                    <a:lnTo>
                      <a:pt x="245" y="65"/>
                    </a:lnTo>
                    <a:lnTo>
                      <a:pt x="254" y="78"/>
                    </a:lnTo>
                    <a:lnTo>
                      <a:pt x="261" y="93"/>
                    </a:lnTo>
                    <a:lnTo>
                      <a:pt x="267" y="109"/>
                    </a:lnTo>
                    <a:lnTo>
                      <a:pt x="273" y="125"/>
                    </a:lnTo>
                    <a:lnTo>
                      <a:pt x="277" y="142"/>
                    </a:lnTo>
                    <a:lnTo>
                      <a:pt x="280" y="160"/>
                    </a:lnTo>
                    <a:lnTo>
                      <a:pt x="280" y="177"/>
                    </a:lnTo>
                    <a:lnTo>
                      <a:pt x="280" y="195"/>
                    </a:lnTo>
                    <a:lnTo>
                      <a:pt x="280" y="212"/>
                    </a:lnTo>
                    <a:lnTo>
                      <a:pt x="276" y="228"/>
                    </a:lnTo>
                    <a:lnTo>
                      <a:pt x="269" y="256"/>
                    </a:lnTo>
                    <a:lnTo>
                      <a:pt x="261" y="282"/>
                    </a:lnTo>
                    <a:lnTo>
                      <a:pt x="253" y="310"/>
                    </a:lnTo>
                    <a:lnTo>
                      <a:pt x="245" y="334"/>
                    </a:lnTo>
                    <a:lnTo>
                      <a:pt x="235" y="362"/>
                    </a:lnTo>
                    <a:lnTo>
                      <a:pt x="227" y="388"/>
                    </a:lnTo>
                    <a:lnTo>
                      <a:pt x="215" y="414"/>
                    </a:lnTo>
                    <a:lnTo>
                      <a:pt x="205" y="442"/>
                    </a:lnTo>
                    <a:lnTo>
                      <a:pt x="199" y="441"/>
                    </a:lnTo>
                    <a:lnTo>
                      <a:pt x="192" y="441"/>
                    </a:lnTo>
                    <a:lnTo>
                      <a:pt x="186" y="441"/>
                    </a:lnTo>
                    <a:lnTo>
                      <a:pt x="179" y="439"/>
                    </a:lnTo>
                    <a:lnTo>
                      <a:pt x="171" y="438"/>
                    </a:lnTo>
                    <a:lnTo>
                      <a:pt x="164" y="436"/>
                    </a:lnTo>
                    <a:lnTo>
                      <a:pt x="158" y="435"/>
                    </a:lnTo>
                    <a:lnTo>
                      <a:pt x="151" y="433"/>
                    </a:lnTo>
                    <a:lnTo>
                      <a:pt x="144" y="432"/>
                    </a:lnTo>
                    <a:lnTo>
                      <a:pt x="136" y="430"/>
                    </a:lnTo>
                    <a:lnTo>
                      <a:pt x="131" y="429"/>
                    </a:lnTo>
                    <a:lnTo>
                      <a:pt x="123" y="428"/>
                    </a:lnTo>
                    <a:lnTo>
                      <a:pt x="117" y="426"/>
                    </a:lnTo>
                    <a:lnTo>
                      <a:pt x="112" y="423"/>
                    </a:lnTo>
                    <a:lnTo>
                      <a:pt x="106" y="422"/>
                    </a:lnTo>
                    <a:lnTo>
                      <a:pt x="100" y="420"/>
                    </a:lnTo>
                    <a:lnTo>
                      <a:pt x="99" y="375"/>
                    </a:lnTo>
                    <a:lnTo>
                      <a:pt x="96" y="334"/>
                    </a:lnTo>
                    <a:lnTo>
                      <a:pt x="93" y="295"/>
                    </a:lnTo>
                    <a:lnTo>
                      <a:pt x="91" y="257"/>
                    </a:lnTo>
                    <a:lnTo>
                      <a:pt x="87" y="220"/>
                    </a:lnTo>
                    <a:lnTo>
                      <a:pt x="83" y="183"/>
                    </a:lnTo>
                    <a:lnTo>
                      <a:pt x="78" y="147"/>
                    </a:lnTo>
                    <a:lnTo>
                      <a:pt x="74" y="110"/>
                    </a:lnTo>
                    <a:lnTo>
                      <a:pt x="65" y="110"/>
                    </a:lnTo>
                    <a:lnTo>
                      <a:pt x="55" y="110"/>
                    </a:lnTo>
                    <a:lnTo>
                      <a:pt x="46" y="110"/>
                    </a:lnTo>
                    <a:lnTo>
                      <a:pt x="37" y="112"/>
                    </a:lnTo>
                    <a:lnTo>
                      <a:pt x="27" y="112"/>
                    </a:lnTo>
                    <a:lnTo>
                      <a:pt x="17" y="112"/>
                    </a:lnTo>
                    <a:lnTo>
                      <a:pt x="8" y="112"/>
                    </a:lnTo>
                    <a:lnTo>
                      <a:pt x="0" y="112"/>
                    </a:lnTo>
                    <a:lnTo>
                      <a:pt x="3" y="100"/>
                    </a:lnTo>
                    <a:lnTo>
                      <a:pt x="5" y="89"/>
                    </a:lnTo>
                    <a:lnTo>
                      <a:pt x="10" y="77"/>
                    </a:lnTo>
                    <a:lnTo>
                      <a:pt x="14" y="65"/>
                    </a:lnTo>
                    <a:lnTo>
                      <a:pt x="19" y="54"/>
                    </a:lnTo>
                    <a:lnTo>
                      <a:pt x="24" y="44"/>
                    </a:lnTo>
                    <a:lnTo>
                      <a:pt x="29" y="33"/>
                    </a:lnTo>
                    <a:lnTo>
                      <a:pt x="33" y="23"/>
                    </a:lnTo>
                    <a:lnTo>
                      <a:pt x="42" y="22"/>
                    </a:lnTo>
                    <a:lnTo>
                      <a:pt x="52" y="20"/>
                    </a:lnTo>
                    <a:lnTo>
                      <a:pt x="59" y="19"/>
                    </a:lnTo>
                    <a:lnTo>
                      <a:pt x="68" y="17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96" y="13"/>
                    </a:lnTo>
                    <a:lnTo>
                      <a:pt x="104" y="12"/>
                    </a:lnTo>
                    <a:lnTo>
                      <a:pt x="113" y="10"/>
                    </a:lnTo>
                    <a:lnTo>
                      <a:pt x="122" y="9"/>
                    </a:lnTo>
                    <a:lnTo>
                      <a:pt x="131" y="7"/>
                    </a:lnTo>
                    <a:lnTo>
                      <a:pt x="139" y="6"/>
                    </a:lnTo>
                    <a:lnTo>
                      <a:pt x="148" y="3"/>
                    </a:lnTo>
                    <a:lnTo>
                      <a:pt x="158" y="3"/>
                    </a:lnTo>
                    <a:lnTo>
                      <a:pt x="167" y="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4" name="Freeform 111"/>
              <p:cNvSpPr>
                <a:spLocks/>
              </p:cNvSpPr>
              <p:nvPr/>
            </p:nvSpPr>
            <p:spPr bwMode="auto">
              <a:xfrm>
                <a:off x="5413" y="3178"/>
                <a:ext cx="34" cy="36"/>
              </a:xfrm>
              <a:custGeom>
                <a:avLst/>
                <a:gdLst>
                  <a:gd name="T0" fmla="*/ 104 w 104"/>
                  <a:gd name="T1" fmla="*/ 99 h 109"/>
                  <a:gd name="T2" fmla="*/ 96 w 104"/>
                  <a:gd name="T3" fmla="*/ 83 h 109"/>
                  <a:gd name="T4" fmla="*/ 86 w 104"/>
                  <a:gd name="T5" fmla="*/ 68 h 109"/>
                  <a:gd name="T6" fmla="*/ 77 w 104"/>
                  <a:gd name="T7" fmla="*/ 55 h 109"/>
                  <a:gd name="T8" fmla="*/ 66 w 104"/>
                  <a:gd name="T9" fmla="*/ 43 h 109"/>
                  <a:gd name="T10" fmla="*/ 53 w 104"/>
                  <a:gd name="T11" fmla="*/ 30 h 109"/>
                  <a:gd name="T12" fmla="*/ 41 w 104"/>
                  <a:gd name="T13" fmla="*/ 20 h 109"/>
                  <a:gd name="T14" fmla="*/ 28 w 104"/>
                  <a:gd name="T15" fmla="*/ 8 h 109"/>
                  <a:gd name="T16" fmla="*/ 15 w 104"/>
                  <a:gd name="T17" fmla="*/ 0 h 109"/>
                  <a:gd name="T18" fmla="*/ 0 w 104"/>
                  <a:gd name="T19" fmla="*/ 19 h 109"/>
                  <a:gd name="T20" fmla="*/ 13 w 104"/>
                  <a:gd name="T21" fmla="*/ 27 h 109"/>
                  <a:gd name="T22" fmla="*/ 27 w 104"/>
                  <a:gd name="T23" fmla="*/ 38 h 109"/>
                  <a:gd name="T24" fmla="*/ 38 w 104"/>
                  <a:gd name="T25" fmla="*/ 48 h 109"/>
                  <a:gd name="T26" fmla="*/ 48 w 104"/>
                  <a:gd name="T27" fmla="*/ 58 h 109"/>
                  <a:gd name="T28" fmla="*/ 59 w 104"/>
                  <a:gd name="T29" fmla="*/ 70 h 109"/>
                  <a:gd name="T30" fmla="*/ 67 w 104"/>
                  <a:gd name="T31" fmla="*/ 81 h 109"/>
                  <a:gd name="T32" fmla="*/ 76 w 104"/>
                  <a:gd name="T33" fmla="*/ 96 h 109"/>
                  <a:gd name="T34" fmla="*/ 83 w 104"/>
                  <a:gd name="T35" fmla="*/ 109 h 109"/>
                  <a:gd name="T36" fmla="*/ 104 w 104"/>
                  <a:gd name="T37" fmla="*/ 9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9">
                    <a:moveTo>
                      <a:pt x="104" y="99"/>
                    </a:moveTo>
                    <a:lnTo>
                      <a:pt x="96" y="83"/>
                    </a:lnTo>
                    <a:lnTo>
                      <a:pt x="86" y="68"/>
                    </a:lnTo>
                    <a:lnTo>
                      <a:pt x="77" y="55"/>
                    </a:lnTo>
                    <a:lnTo>
                      <a:pt x="66" y="43"/>
                    </a:lnTo>
                    <a:lnTo>
                      <a:pt x="53" y="30"/>
                    </a:lnTo>
                    <a:lnTo>
                      <a:pt x="41" y="20"/>
                    </a:lnTo>
                    <a:lnTo>
                      <a:pt x="28" y="8"/>
                    </a:lnTo>
                    <a:lnTo>
                      <a:pt x="15" y="0"/>
                    </a:lnTo>
                    <a:lnTo>
                      <a:pt x="0" y="19"/>
                    </a:lnTo>
                    <a:lnTo>
                      <a:pt x="13" y="27"/>
                    </a:lnTo>
                    <a:lnTo>
                      <a:pt x="27" y="38"/>
                    </a:lnTo>
                    <a:lnTo>
                      <a:pt x="38" y="48"/>
                    </a:lnTo>
                    <a:lnTo>
                      <a:pt x="48" y="58"/>
                    </a:lnTo>
                    <a:lnTo>
                      <a:pt x="59" y="70"/>
                    </a:lnTo>
                    <a:lnTo>
                      <a:pt x="67" y="81"/>
                    </a:lnTo>
                    <a:lnTo>
                      <a:pt x="76" y="96"/>
                    </a:lnTo>
                    <a:lnTo>
                      <a:pt x="83" y="109"/>
                    </a:lnTo>
                    <a:lnTo>
                      <a:pt x="10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5" name="Freeform 112"/>
              <p:cNvSpPr>
                <a:spLocks/>
              </p:cNvSpPr>
              <p:nvPr/>
            </p:nvSpPr>
            <p:spPr bwMode="auto">
              <a:xfrm>
                <a:off x="5440" y="3211"/>
                <a:ext cx="14" cy="48"/>
              </a:xfrm>
              <a:custGeom>
                <a:avLst/>
                <a:gdLst>
                  <a:gd name="T0" fmla="*/ 37 w 42"/>
                  <a:gd name="T1" fmla="*/ 144 h 144"/>
                  <a:gd name="T2" fmla="*/ 38 w 42"/>
                  <a:gd name="T3" fmla="*/ 133 h 144"/>
                  <a:gd name="T4" fmla="*/ 41 w 42"/>
                  <a:gd name="T5" fmla="*/ 125 h 144"/>
                  <a:gd name="T6" fmla="*/ 41 w 42"/>
                  <a:gd name="T7" fmla="*/ 115 h 144"/>
                  <a:gd name="T8" fmla="*/ 41 w 42"/>
                  <a:gd name="T9" fmla="*/ 106 h 144"/>
                  <a:gd name="T10" fmla="*/ 42 w 42"/>
                  <a:gd name="T11" fmla="*/ 97 h 144"/>
                  <a:gd name="T12" fmla="*/ 41 w 42"/>
                  <a:gd name="T13" fmla="*/ 88 h 144"/>
                  <a:gd name="T14" fmla="*/ 41 w 42"/>
                  <a:gd name="T15" fmla="*/ 78 h 144"/>
                  <a:gd name="T16" fmla="*/ 41 w 42"/>
                  <a:gd name="T17" fmla="*/ 69 h 144"/>
                  <a:gd name="T18" fmla="*/ 39 w 42"/>
                  <a:gd name="T19" fmla="*/ 59 h 144"/>
                  <a:gd name="T20" fmla="*/ 37 w 42"/>
                  <a:gd name="T21" fmla="*/ 51 h 144"/>
                  <a:gd name="T22" fmla="*/ 35 w 42"/>
                  <a:gd name="T23" fmla="*/ 43 h 144"/>
                  <a:gd name="T24" fmla="*/ 34 w 42"/>
                  <a:gd name="T25" fmla="*/ 33 h 144"/>
                  <a:gd name="T26" fmla="*/ 32 w 42"/>
                  <a:gd name="T27" fmla="*/ 24 h 144"/>
                  <a:gd name="T28" fmla="*/ 28 w 42"/>
                  <a:gd name="T29" fmla="*/ 16 h 144"/>
                  <a:gd name="T30" fmla="*/ 25 w 42"/>
                  <a:gd name="T31" fmla="*/ 8 h 144"/>
                  <a:gd name="T32" fmla="*/ 21 w 42"/>
                  <a:gd name="T33" fmla="*/ 0 h 144"/>
                  <a:gd name="T34" fmla="*/ 0 w 42"/>
                  <a:gd name="T35" fmla="*/ 10 h 144"/>
                  <a:gd name="T36" fmla="*/ 3 w 42"/>
                  <a:gd name="T37" fmla="*/ 16 h 144"/>
                  <a:gd name="T38" fmla="*/ 6 w 42"/>
                  <a:gd name="T39" fmla="*/ 24 h 144"/>
                  <a:gd name="T40" fmla="*/ 9 w 42"/>
                  <a:gd name="T41" fmla="*/ 32 h 144"/>
                  <a:gd name="T42" fmla="*/ 10 w 42"/>
                  <a:gd name="T43" fmla="*/ 39 h 144"/>
                  <a:gd name="T44" fmla="*/ 12 w 42"/>
                  <a:gd name="T45" fmla="*/ 48 h 144"/>
                  <a:gd name="T46" fmla="*/ 15 w 42"/>
                  <a:gd name="T47" fmla="*/ 55 h 144"/>
                  <a:gd name="T48" fmla="*/ 16 w 42"/>
                  <a:gd name="T49" fmla="*/ 64 h 144"/>
                  <a:gd name="T50" fmla="*/ 18 w 42"/>
                  <a:gd name="T51" fmla="*/ 72 h 144"/>
                  <a:gd name="T52" fmla="*/ 18 w 42"/>
                  <a:gd name="T53" fmla="*/ 80 h 144"/>
                  <a:gd name="T54" fmla="*/ 19 w 42"/>
                  <a:gd name="T55" fmla="*/ 88 h 144"/>
                  <a:gd name="T56" fmla="*/ 19 w 42"/>
                  <a:gd name="T57" fmla="*/ 97 h 144"/>
                  <a:gd name="T58" fmla="*/ 19 w 42"/>
                  <a:gd name="T59" fmla="*/ 106 h 144"/>
                  <a:gd name="T60" fmla="*/ 18 w 42"/>
                  <a:gd name="T61" fmla="*/ 115 h 144"/>
                  <a:gd name="T62" fmla="*/ 18 w 42"/>
                  <a:gd name="T63" fmla="*/ 120 h 144"/>
                  <a:gd name="T64" fmla="*/ 15 w 42"/>
                  <a:gd name="T65" fmla="*/ 129 h 144"/>
                  <a:gd name="T66" fmla="*/ 13 w 42"/>
                  <a:gd name="T67" fmla="*/ 136 h 144"/>
                  <a:gd name="T68" fmla="*/ 37 w 42"/>
                  <a:gd name="T6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144">
                    <a:moveTo>
                      <a:pt x="37" y="144"/>
                    </a:moveTo>
                    <a:lnTo>
                      <a:pt x="38" y="133"/>
                    </a:lnTo>
                    <a:lnTo>
                      <a:pt x="41" y="125"/>
                    </a:lnTo>
                    <a:lnTo>
                      <a:pt x="41" y="115"/>
                    </a:lnTo>
                    <a:lnTo>
                      <a:pt x="41" y="106"/>
                    </a:lnTo>
                    <a:lnTo>
                      <a:pt x="42" y="97"/>
                    </a:lnTo>
                    <a:lnTo>
                      <a:pt x="41" y="88"/>
                    </a:lnTo>
                    <a:lnTo>
                      <a:pt x="41" y="78"/>
                    </a:lnTo>
                    <a:lnTo>
                      <a:pt x="41" y="69"/>
                    </a:lnTo>
                    <a:lnTo>
                      <a:pt x="39" y="59"/>
                    </a:lnTo>
                    <a:lnTo>
                      <a:pt x="37" y="51"/>
                    </a:lnTo>
                    <a:lnTo>
                      <a:pt x="35" y="43"/>
                    </a:lnTo>
                    <a:lnTo>
                      <a:pt x="34" y="33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5" y="8"/>
                    </a:lnTo>
                    <a:lnTo>
                      <a:pt x="21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6" y="24"/>
                    </a:lnTo>
                    <a:lnTo>
                      <a:pt x="9" y="32"/>
                    </a:lnTo>
                    <a:lnTo>
                      <a:pt x="10" y="39"/>
                    </a:lnTo>
                    <a:lnTo>
                      <a:pt x="12" y="48"/>
                    </a:lnTo>
                    <a:lnTo>
                      <a:pt x="15" y="55"/>
                    </a:lnTo>
                    <a:lnTo>
                      <a:pt x="16" y="64"/>
                    </a:lnTo>
                    <a:lnTo>
                      <a:pt x="18" y="72"/>
                    </a:lnTo>
                    <a:lnTo>
                      <a:pt x="18" y="80"/>
                    </a:lnTo>
                    <a:lnTo>
                      <a:pt x="19" y="88"/>
                    </a:lnTo>
                    <a:lnTo>
                      <a:pt x="19" y="97"/>
                    </a:lnTo>
                    <a:lnTo>
                      <a:pt x="19" y="106"/>
                    </a:lnTo>
                    <a:lnTo>
                      <a:pt x="18" y="115"/>
                    </a:lnTo>
                    <a:lnTo>
                      <a:pt x="18" y="120"/>
                    </a:lnTo>
                    <a:lnTo>
                      <a:pt x="15" y="129"/>
                    </a:lnTo>
                    <a:lnTo>
                      <a:pt x="13" y="136"/>
                    </a:lnTo>
                    <a:lnTo>
                      <a:pt x="37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6" name="Freeform 113"/>
              <p:cNvSpPr>
                <a:spLocks/>
              </p:cNvSpPr>
              <p:nvPr/>
            </p:nvSpPr>
            <p:spPr bwMode="auto">
              <a:xfrm>
                <a:off x="5421" y="3256"/>
                <a:ext cx="32" cy="76"/>
              </a:xfrm>
              <a:custGeom>
                <a:avLst/>
                <a:gdLst>
                  <a:gd name="T0" fmla="*/ 10 w 95"/>
                  <a:gd name="T1" fmla="*/ 227 h 227"/>
                  <a:gd name="T2" fmla="*/ 22 w 95"/>
                  <a:gd name="T3" fmla="*/ 221 h 227"/>
                  <a:gd name="T4" fmla="*/ 28 w 95"/>
                  <a:gd name="T5" fmla="*/ 207 h 227"/>
                  <a:gd name="T6" fmla="*/ 34 w 95"/>
                  <a:gd name="T7" fmla="*/ 194 h 227"/>
                  <a:gd name="T8" fmla="*/ 39 w 95"/>
                  <a:gd name="T9" fmla="*/ 181 h 227"/>
                  <a:gd name="T10" fmla="*/ 44 w 95"/>
                  <a:gd name="T11" fmla="*/ 168 h 227"/>
                  <a:gd name="T12" fmla="*/ 48 w 95"/>
                  <a:gd name="T13" fmla="*/ 155 h 227"/>
                  <a:gd name="T14" fmla="*/ 54 w 95"/>
                  <a:gd name="T15" fmla="*/ 140 h 227"/>
                  <a:gd name="T16" fmla="*/ 58 w 95"/>
                  <a:gd name="T17" fmla="*/ 127 h 227"/>
                  <a:gd name="T18" fmla="*/ 63 w 95"/>
                  <a:gd name="T19" fmla="*/ 114 h 227"/>
                  <a:gd name="T20" fmla="*/ 67 w 95"/>
                  <a:gd name="T21" fmla="*/ 101 h 227"/>
                  <a:gd name="T22" fmla="*/ 71 w 95"/>
                  <a:gd name="T23" fmla="*/ 88 h 227"/>
                  <a:gd name="T24" fmla="*/ 76 w 95"/>
                  <a:gd name="T25" fmla="*/ 73 h 227"/>
                  <a:gd name="T26" fmla="*/ 79 w 95"/>
                  <a:gd name="T27" fmla="*/ 61 h 227"/>
                  <a:gd name="T28" fmla="*/ 84 w 95"/>
                  <a:gd name="T29" fmla="*/ 47 h 227"/>
                  <a:gd name="T30" fmla="*/ 87 w 95"/>
                  <a:gd name="T31" fmla="*/ 34 h 227"/>
                  <a:gd name="T32" fmla="*/ 92 w 95"/>
                  <a:gd name="T33" fmla="*/ 19 h 227"/>
                  <a:gd name="T34" fmla="*/ 95 w 95"/>
                  <a:gd name="T35" fmla="*/ 8 h 227"/>
                  <a:gd name="T36" fmla="*/ 71 w 95"/>
                  <a:gd name="T37" fmla="*/ 0 h 227"/>
                  <a:gd name="T38" fmla="*/ 68 w 95"/>
                  <a:gd name="T39" fmla="*/ 13 h 227"/>
                  <a:gd name="T40" fmla="*/ 64 w 95"/>
                  <a:gd name="T41" fmla="*/ 28 h 227"/>
                  <a:gd name="T42" fmla="*/ 61 w 95"/>
                  <a:gd name="T43" fmla="*/ 41 h 227"/>
                  <a:gd name="T44" fmla="*/ 57 w 95"/>
                  <a:gd name="T45" fmla="*/ 54 h 227"/>
                  <a:gd name="T46" fmla="*/ 52 w 95"/>
                  <a:gd name="T47" fmla="*/ 67 h 227"/>
                  <a:gd name="T48" fmla="*/ 48 w 95"/>
                  <a:gd name="T49" fmla="*/ 80 h 227"/>
                  <a:gd name="T50" fmla="*/ 45 w 95"/>
                  <a:gd name="T51" fmla="*/ 93 h 227"/>
                  <a:gd name="T52" fmla="*/ 41 w 95"/>
                  <a:gd name="T53" fmla="*/ 107 h 227"/>
                  <a:gd name="T54" fmla="*/ 36 w 95"/>
                  <a:gd name="T55" fmla="*/ 120 h 227"/>
                  <a:gd name="T56" fmla="*/ 32 w 95"/>
                  <a:gd name="T57" fmla="*/ 133 h 227"/>
                  <a:gd name="T58" fmla="*/ 26 w 95"/>
                  <a:gd name="T59" fmla="*/ 146 h 227"/>
                  <a:gd name="T60" fmla="*/ 22 w 95"/>
                  <a:gd name="T61" fmla="*/ 159 h 227"/>
                  <a:gd name="T62" fmla="*/ 16 w 95"/>
                  <a:gd name="T63" fmla="*/ 172 h 227"/>
                  <a:gd name="T64" fmla="*/ 12 w 95"/>
                  <a:gd name="T65" fmla="*/ 185 h 227"/>
                  <a:gd name="T66" fmla="*/ 6 w 95"/>
                  <a:gd name="T67" fmla="*/ 198 h 227"/>
                  <a:gd name="T68" fmla="*/ 0 w 95"/>
                  <a:gd name="T69" fmla="*/ 211 h 227"/>
                  <a:gd name="T70" fmla="*/ 12 w 95"/>
                  <a:gd name="T71" fmla="*/ 205 h 227"/>
                  <a:gd name="T72" fmla="*/ 10 w 95"/>
                  <a:gd name="T73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27">
                    <a:moveTo>
                      <a:pt x="10" y="227"/>
                    </a:moveTo>
                    <a:lnTo>
                      <a:pt x="22" y="221"/>
                    </a:lnTo>
                    <a:lnTo>
                      <a:pt x="28" y="207"/>
                    </a:lnTo>
                    <a:lnTo>
                      <a:pt x="34" y="194"/>
                    </a:lnTo>
                    <a:lnTo>
                      <a:pt x="39" y="181"/>
                    </a:lnTo>
                    <a:lnTo>
                      <a:pt x="44" y="168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8" y="127"/>
                    </a:lnTo>
                    <a:lnTo>
                      <a:pt x="63" y="114"/>
                    </a:lnTo>
                    <a:lnTo>
                      <a:pt x="67" y="101"/>
                    </a:lnTo>
                    <a:lnTo>
                      <a:pt x="71" y="88"/>
                    </a:lnTo>
                    <a:lnTo>
                      <a:pt x="76" y="73"/>
                    </a:lnTo>
                    <a:lnTo>
                      <a:pt x="79" y="61"/>
                    </a:lnTo>
                    <a:lnTo>
                      <a:pt x="84" y="47"/>
                    </a:lnTo>
                    <a:lnTo>
                      <a:pt x="87" y="34"/>
                    </a:lnTo>
                    <a:lnTo>
                      <a:pt x="92" y="19"/>
                    </a:lnTo>
                    <a:lnTo>
                      <a:pt x="95" y="8"/>
                    </a:lnTo>
                    <a:lnTo>
                      <a:pt x="71" y="0"/>
                    </a:lnTo>
                    <a:lnTo>
                      <a:pt x="68" y="13"/>
                    </a:lnTo>
                    <a:lnTo>
                      <a:pt x="64" y="28"/>
                    </a:lnTo>
                    <a:lnTo>
                      <a:pt x="61" y="41"/>
                    </a:lnTo>
                    <a:lnTo>
                      <a:pt x="57" y="54"/>
                    </a:lnTo>
                    <a:lnTo>
                      <a:pt x="52" y="67"/>
                    </a:lnTo>
                    <a:lnTo>
                      <a:pt x="48" y="80"/>
                    </a:lnTo>
                    <a:lnTo>
                      <a:pt x="45" y="93"/>
                    </a:lnTo>
                    <a:lnTo>
                      <a:pt x="41" y="107"/>
                    </a:lnTo>
                    <a:lnTo>
                      <a:pt x="36" y="120"/>
                    </a:lnTo>
                    <a:lnTo>
                      <a:pt x="32" y="133"/>
                    </a:lnTo>
                    <a:lnTo>
                      <a:pt x="26" y="146"/>
                    </a:lnTo>
                    <a:lnTo>
                      <a:pt x="22" y="159"/>
                    </a:lnTo>
                    <a:lnTo>
                      <a:pt x="16" y="172"/>
                    </a:lnTo>
                    <a:lnTo>
                      <a:pt x="12" y="185"/>
                    </a:lnTo>
                    <a:lnTo>
                      <a:pt x="6" y="198"/>
                    </a:lnTo>
                    <a:lnTo>
                      <a:pt x="0" y="211"/>
                    </a:lnTo>
                    <a:lnTo>
                      <a:pt x="12" y="205"/>
                    </a:lnTo>
                    <a:lnTo>
                      <a:pt x="10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7" name="Freeform 114"/>
              <p:cNvSpPr>
                <a:spLocks/>
              </p:cNvSpPr>
              <p:nvPr/>
            </p:nvSpPr>
            <p:spPr bwMode="auto">
              <a:xfrm>
                <a:off x="5387" y="3317"/>
                <a:ext cx="38" cy="15"/>
              </a:xfrm>
              <a:custGeom>
                <a:avLst/>
                <a:gdLst>
                  <a:gd name="T0" fmla="*/ 0 w 115"/>
                  <a:gd name="T1" fmla="*/ 11 h 43"/>
                  <a:gd name="T2" fmla="*/ 6 w 115"/>
                  <a:gd name="T3" fmla="*/ 21 h 43"/>
                  <a:gd name="T4" fmla="*/ 11 w 115"/>
                  <a:gd name="T5" fmla="*/ 24 h 43"/>
                  <a:gd name="T6" fmla="*/ 17 w 115"/>
                  <a:gd name="T7" fmla="*/ 26 h 43"/>
                  <a:gd name="T8" fmla="*/ 25 w 115"/>
                  <a:gd name="T9" fmla="*/ 27 h 43"/>
                  <a:gd name="T10" fmla="*/ 30 w 115"/>
                  <a:gd name="T11" fmla="*/ 30 h 43"/>
                  <a:gd name="T12" fmla="*/ 38 w 115"/>
                  <a:gd name="T13" fmla="*/ 32 h 43"/>
                  <a:gd name="T14" fmla="*/ 43 w 115"/>
                  <a:gd name="T15" fmla="*/ 33 h 43"/>
                  <a:gd name="T16" fmla="*/ 51 w 115"/>
                  <a:gd name="T17" fmla="*/ 35 h 43"/>
                  <a:gd name="T18" fmla="*/ 58 w 115"/>
                  <a:gd name="T19" fmla="*/ 36 h 43"/>
                  <a:gd name="T20" fmla="*/ 65 w 115"/>
                  <a:gd name="T21" fmla="*/ 37 h 43"/>
                  <a:gd name="T22" fmla="*/ 73 w 115"/>
                  <a:gd name="T23" fmla="*/ 39 h 43"/>
                  <a:gd name="T24" fmla="*/ 80 w 115"/>
                  <a:gd name="T25" fmla="*/ 40 h 43"/>
                  <a:gd name="T26" fmla="*/ 87 w 115"/>
                  <a:gd name="T27" fmla="*/ 42 h 43"/>
                  <a:gd name="T28" fmla="*/ 94 w 115"/>
                  <a:gd name="T29" fmla="*/ 42 h 43"/>
                  <a:gd name="T30" fmla="*/ 100 w 115"/>
                  <a:gd name="T31" fmla="*/ 43 h 43"/>
                  <a:gd name="T32" fmla="*/ 107 w 115"/>
                  <a:gd name="T33" fmla="*/ 43 h 43"/>
                  <a:gd name="T34" fmla="*/ 113 w 115"/>
                  <a:gd name="T35" fmla="*/ 43 h 43"/>
                  <a:gd name="T36" fmla="*/ 115 w 115"/>
                  <a:gd name="T37" fmla="*/ 21 h 43"/>
                  <a:gd name="T38" fmla="*/ 110 w 115"/>
                  <a:gd name="T39" fmla="*/ 20 h 43"/>
                  <a:gd name="T40" fmla="*/ 103 w 115"/>
                  <a:gd name="T41" fmla="*/ 20 h 43"/>
                  <a:gd name="T42" fmla="*/ 97 w 115"/>
                  <a:gd name="T43" fmla="*/ 19 h 43"/>
                  <a:gd name="T44" fmla="*/ 90 w 115"/>
                  <a:gd name="T45" fmla="*/ 19 h 43"/>
                  <a:gd name="T46" fmla="*/ 83 w 115"/>
                  <a:gd name="T47" fmla="*/ 17 h 43"/>
                  <a:gd name="T48" fmla="*/ 77 w 115"/>
                  <a:gd name="T49" fmla="*/ 16 h 43"/>
                  <a:gd name="T50" fmla="*/ 71 w 115"/>
                  <a:gd name="T51" fmla="*/ 14 h 43"/>
                  <a:gd name="T52" fmla="*/ 64 w 115"/>
                  <a:gd name="T53" fmla="*/ 13 h 43"/>
                  <a:gd name="T54" fmla="*/ 57 w 115"/>
                  <a:gd name="T55" fmla="*/ 11 h 43"/>
                  <a:gd name="T56" fmla="*/ 49 w 115"/>
                  <a:gd name="T57" fmla="*/ 10 h 43"/>
                  <a:gd name="T58" fmla="*/ 42 w 115"/>
                  <a:gd name="T59" fmla="*/ 8 h 43"/>
                  <a:gd name="T60" fmla="*/ 36 w 115"/>
                  <a:gd name="T61" fmla="*/ 7 h 43"/>
                  <a:gd name="T62" fmla="*/ 32 w 115"/>
                  <a:gd name="T63" fmla="*/ 5 h 43"/>
                  <a:gd name="T64" fmla="*/ 25 w 115"/>
                  <a:gd name="T65" fmla="*/ 3 h 43"/>
                  <a:gd name="T66" fmla="*/ 20 w 115"/>
                  <a:gd name="T67" fmla="*/ 3 h 43"/>
                  <a:gd name="T68" fmla="*/ 14 w 115"/>
                  <a:gd name="T69" fmla="*/ 0 h 43"/>
                  <a:gd name="T70" fmla="*/ 22 w 115"/>
                  <a:gd name="T71" fmla="*/ 10 h 43"/>
                  <a:gd name="T72" fmla="*/ 0 w 115"/>
                  <a:gd name="T73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43">
                    <a:moveTo>
                      <a:pt x="0" y="11"/>
                    </a:moveTo>
                    <a:lnTo>
                      <a:pt x="6" y="21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7"/>
                    </a:lnTo>
                    <a:lnTo>
                      <a:pt x="30" y="30"/>
                    </a:lnTo>
                    <a:lnTo>
                      <a:pt x="38" y="32"/>
                    </a:lnTo>
                    <a:lnTo>
                      <a:pt x="43" y="33"/>
                    </a:lnTo>
                    <a:lnTo>
                      <a:pt x="51" y="35"/>
                    </a:lnTo>
                    <a:lnTo>
                      <a:pt x="58" y="36"/>
                    </a:lnTo>
                    <a:lnTo>
                      <a:pt x="65" y="37"/>
                    </a:lnTo>
                    <a:lnTo>
                      <a:pt x="73" y="39"/>
                    </a:lnTo>
                    <a:lnTo>
                      <a:pt x="80" y="40"/>
                    </a:lnTo>
                    <a:lnTo>
                      <a:pt x="87" y="42"/>
                    </a:lnTo>
                    <a:lnTo>
                      <a:pt x="94" y="42"/>
                    </a:lnTo>
                    <a:lnTo>
                      <a:pt x="100" y="43"/>
                    </a:lnTo>
                    <a:lnTo>
                      <a:pt x="107" y="43"/>
                    </a:lnTo>
                    <a:lnTo>
                      <a:pt x="113" y="43"/>
                    </a:lnTo>
                    <a:lnTo>
                      <a:pt x="115" y="21"/>
                    </a:lnTo>
                    <a:lnTo>
                      <a:pt x="110" y="20"/>
                    </a:lnTo>
                    <a:lnTo>
                      <a:pt x="103" y="20"/>
                    </a:lnTo>
                    <a:lnTo>
                      <a:pt x="97" y="19"/>
                    </a:lnTo>
                    <a:lnTo>
                      <a:pt x="90" y="19"/>
                    </a:lnTo>
                    <a:lnTo>
                      <a:pt x="83" y="17"/>
                    </a:lnTo>
                    <a:lnTo>
                      <a:pt x="77" y="16"/>
                    </a:lnTo>
                    <a:lnTo>
                      <a:pt x="71" y="14"/>
                    </a:lnTo>
                    <a:lnTo>
                      <a:pt x="64" y="13"/>
                    </a:lnTo>
                    <a:lnTo>
                      <a:pt x="57" y="11"/>
                    </a:lnTo>
                    <a:lnTo>
                      <a:pt x="49" y="10"/>
                    </a:lnTo>
                    <a:lnTo>
                      <a:pt x="42" y="8"/>
                    </a:lnTo>
                    <a:lnTo>
                      <a:pt x="36" y="7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2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8" name="Freeform 115"/>
              <p:cNvSpPr>
                <a:spLocks/>
              </p:cNvSpPr>
              <p:nvPr/>
            </p:nvSpPr>
            <p:spPr bwMode="auto">
              <a:xfrm>
                <a:off x="5377" y="3214"/>
                <a:ext cx="17" cy="107"/>
              </a:xfrm>
              <a:custGeom>
                <a:avLst/>
                <a:gdLst>
                  <a:gd name="T0" fmla="*/ 12 w 50"/>
                  <a:gd name="T1" fmla="*/ 23 h 321"/>
                  <a:gd name="T2" fmla="*/ 0 w 50"/>
                  <a:gd name="T3" fmla="*/ 13 h 321"/>
                  <a:gd name="T4" fmla="*/ 3 w 50"/>
                  <a:gd name="T5" fmla="*/ 32 h 321"/>
                  <a:gd name="T6" fmla="*/ 5 w 50"/>
                  <a:gd name="T7" fmla="*/ 49 h 321"/>
                  <a:gd name="T8" fmla="*/ 7 w 50"/>
                  <a:gd name="T9" fmla="*/ 67 h 321"/>
                  <a:gd name="T10" fmla="*/ 9 w 50"/>
                  <a:gd name="T11" fmla="*/ 86 h 321"/>
                  <a:gd name="T12" fmla="*/ 10 w 50"/>
                  <a:gd name="T13" fmla="*/ 105 h 321"/>
                  <a:gd name="T14" fmla="*/ 13 w 50"/>
                  <a:gd name="T15" fmla="*/ 122 h 321"/>
                  <a:gd name="T16" fmla="*/ 15 w 50"/>
                  <a:gd name="T17" fmla="*/ 141 h 321"/>
                  <a:gd name="T18" fmla="*/ 16 w 50"/>
                  <a:gd name="T19" fmla="*/ 160 h 321"/>
                  <a:gd name="T20" fmla="*/ 18 w 50"/>
                  <a:gd name="T21" fmla="*/ 179 h 321"/>
                  <a:gd name="T22" fmla="*/ 21 w 50"/>
                  <a:gd name="T23" fmla="*/ 196 h 321"/>
                  <a:gd name="T24" fmla="*/ 21 w 50"/>
                  <a:gd name="T25" fmla="*/ 217 h 321"/>
                  <a:gd name="T26" fmla="*/ 23 w 50"/>
                  <a:gd name="T27" fmla="*/ 235 h 321"/>
                  <a:gd name="T28" fmla="*/ 23 w 50"/>
                  <a:gd name="T29" fmla="*/ 257 h 321"/>
                  <a:gd name="T30" fmla="*/ 25 w 50"/>
                  <a:gd name="T31" fmla="*/ 278 h 321"/>
                  <a:gd name="T32" fmla="*/ 26 w 50"/>
                  <a:gd name="T33" fmla="*/ 299 h 321"/>
                  <a:gd name="T34" fmla="*/ 28 w 50"/>
                  <a:gd name="T35" fmla="*/ 321 h 321"/>
                  <a:gd name="T36" fmla="*/ 50 w 50"/>
                  <a:gd name="T37" fmla="*/ 320 h 321"/>
                  <a:gd name="T38" fmla="*/ 48 w 50"/>
                  <a:gd name="T39" fmla="*/ 298 h 321"/>
                  <a:gd name="T40" fmla="*/ 48 w 50"/>
                  <a:gd name="T41" fmla="*/ 276 h 321"/>
                  <a:gd name="T42" fmla="*/ 47 w 50"/>
                  <a:gd name="T43" fmla="*/ 256 h 321"/>
                  <a:gd name="T44" fmla="*/ 45 w 50"/>
                  <a:gd name="T45" fmla="*/ 234 h 321"/>
                  <a:gd name="T46" fmla="*/ 44 w 50"/>
                  <a:gd name="T47" fmla="*/ 215 h 321"/>
                  <a:gd name="T48" fmla="*/ 42 w 50"/>
                  <a:gd name="T49" fmla="*/ 196 h 321"/>
                  <a:gd name="T50" fmla="*/ 41 w 50"/>
                  <a:gd name="T51" fmla="*/ 176 h 321"/>
                  <a:gd name="T52" fmla="*/ 39 w 50"/>
                  <a:gd name="T53" fmla="*/ 157 h 321"/>
                  <a:gd name="T54" fmla="*/ 38 w 50"/>
                  <a:gd name="T55" fmla="*/ 138 h 321"/>
                  <a:gd name="T56" fmla="*/ 37 w 50"/>
                  <a:gd name="T57" fmla="*/ 119 h 321"/>
                  <a:gd name="T58" fmla="*/ 34 w 50"/>
                  <a:gd name="T59" fmla="*/ 102 h 321"/>
                  <a:gd name="T60" fmla="*/ 32 w 50"/>
                  <a:gd name="T61" fmla="*/ 83 h 321"/>
                  <a:gd name="T62" fmla="*/ 31 w 50"/>
                  <a:gd name="T63" fmla="*/ 65 h 321"/>
                  <a:gd name="T64" fmla="*/ 28 w 50"/>
                  <a:gd name="T65" fmla="*/ 48 h 321"/>
                  <a:gd name="T66" fmla="*/ 26 w 50"/>
                  <a:gd name="T67" fmla="*/ 29 h 321"/>
                  <a:gd name="T68" fmla="*/ 23 w 50"/>
                  <a:gd name="T69" fmla="*/ 10 h 321"/>
                  <a:gd name="T70" fmla="*/ 12 w 50"/>
                  <a:gd name="T71" fmla="*/ 0 h 321"/>
                  <a:gd name="T72" fmla="*/ 12 w 50"/>
                  <a:gd name="T73" fmla="*/ 2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321">
                    <a:moveTo>
                      <a:pt x="12" y="23"/>
                    </a:moveTo>
                    <a:lnTo>
                      <a:pt x="0" y="13"/>
                    </a:lnTo>
                    <a:lnTo>
                      <a:pt x="3" y="32"/>
                    </a:lnTo>
                    <a:lnTo>
                      <a:pt x="5" y="49"/>
                    </a:lnTo>
                    <a:lnTo>
                      <a:pt x="7" y="67"/>
                    </a:lnTo>
                    <a:lnTo>
                      <a:pt x="9" y="86"/>
                    </a:lnTo>
                    <a:lnTo>
                      <a:pt x="10" y="105"/>
                    </a:lnTo>
                    <a:lnTo>
                      <a:pt x="13" y="122"/>
                    </a:lnTo>
                    <a:lnTo>
                      <a:pt x="15" y="141"/>
                    </a:lnTo>
                    <a:lnTo>
                      <a:pt x="16" y="160"/>
                    </a:lnTo>
                    <a:lnTo>
                      <a:pt x="18" y="179"/>
                    </a:lnTo>
                    <a:lnTo>
                      <a:pt x="21" y="196"/>
                    </a:lnTo>
                    <a:lnTo>
                      <a:pt x="21" y="217"/>
                    </a:lnTo>
                    <a:lnTo>
                      <a:pt x="23" y="235"/>
                    </a:lnTo>
                    <a:lnTo>
                      <a:pt x="23" y="257"/>
                    </a:lnTo>
                    <a:lnTo>
                      <a:pt x="25" y="278"/>
                    </a:lnTo>
                    <a:lnTo>
                      <a:pt x="26" y="299"/>
                    </a:lnTo>
                    <a:lnTo>
                      <a:pt x="28" y="321"/>
                    </a:lnTo>
                    <a:lnTo>
                      <a:pt x="50" y="320"/>
                    </a:lnTo>
                    <a:lnTo>
                      <a:pt x="48" y="298"/>
                    </a:lnTo>
                    <a:lnTo>
                      <a:pt x="48" y="276"/>
                    </a:lnTo>
                    <a:lnTo>
                      <a:pt x="47" y="256"/>
                    </a:lnTo>
                    <a:lnTo>
                      <a:pt x="45" y="234"/>
                    </a:lnTo>
                    <a:lnTo>
                      <a:pt x="44" y="215"/>
                    </a:lnTo>
                    <a:lnTo>
                      <a:pt x="42" y="196"/>
                    </a:lnTo>
                    <a:lnTo>
                      <a:pt x="41" y="176"/>
                    </a:lnTo>
                    <a:lnTo>
                      <a:pt x="39" y="157"/>
                    </a:lnTo>
                    <a:lnTo>
                      <a:pt x="38" y="138"/>
                    </a:lnTo>
                    <a:lnTo>
                      <a:pt x="37" y="119"/>
                    </a:lnTo>
                    <a:lnTo>
                      <a:pt x="34" y="102"/>
                    </a:lnTo>
                    <a:lnTo>
                      <a:pt x="32" y="83"/>
                    </a:lnTo>
                    <a:lnTo>
                      <a:pt x="31" y="65"/>
                    </a:lnTo>
                    <a:lnTo>
                      <a:pt x="28" y="48"/>
                    </a:lnTo>
                    <a:lnTo>
                      <a:pt x="26" y="29"/>
                    </a:lnTo>
                    <a:lnTo>
                      <a:pt x="23" y="10"/>
                    </a:lnTo>
                    <a:lnTo>
                      <a:pt x="12" y="0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9" name="Freeform 116"/>
              <p:cNvSpPr>
                <a:spLocks/>
              </p:cNvSpPr>
              <p:nvPr/>
            </p:nvSpPr>
            <p:spPr bwMode="auto">
              <a:xfrm>
                <a:off x="5353" y="3214"/>
                <a:ext cx="28" cy="9"/>
              </a:xfrm>
              <a:custGeom>
                <a:avLst/>
                <a:gdLst>
                  <a:gd name="T0" fmla="*/ 0 w 86"/>
                  <a:gd name="T1" fmla="*/ 11 h 26"/>
                  <a:gd name="T2" fmla="*/ 12 w 86"/>
                  <a:gd name="T3" fmla="*/ 26 h 26"/>
                  <a:gd name="T4" fmla="*/ 31 w 86"/>
                  <a:gd name="T5" fmla="*/ 26 h 26"/>
                  <a:gd name="T6" fmla="*/ 41 w 86"/>
                  <a:gd name="T7" fmla="*/ 25 h 26"/>
                  <a:gd name="T8" fmla="*/ 49 w 86"/>
                  <a:gd name="T9" fmla="*/ 25 h 26"/>
                  <a:gd name="T10" fmla="*/ 58 w 86"/>
                  <a:gd name="T11" fmla="*/ 25 h 26"/>
                  <a:gd name="T12" fmla="*/ 68 w 86"/>
                  <a:gd name="T13" fmla="*/ 25 h 26"/>
                  <a:gd name="T14" fmla="*/ 77 w 86"/>
                  <a:gd name="T15" fmla="*/ 23 h 26"/>
                  <a:gd name="T16" fmla="*/ 86 w 86"/>
                  <a:gd name="T17" fmla="*/ 23 h 26"/>
                  <a:gd name="T18" fmla="*/ 86 w 86"/>
                  <a:gd name="T19" fmla="*/ 0 h 26"/>
                  <a:gd name="T20" fmla="*/ 76 w 86"/>
                  <a:gd name="T21" fmla="*/ 0 h 26"/>
                  <a:gd name="T22" fmla="*/ 67 w 86"/>
                  <a:gd name="T23" fmla="*/ 0 h 26"/>
                  <a:gd name="T24" fmla="*/ 58 w 86"/>
                  <a:gd name="T25" fmla="*/ 0 h 26"/>
                  <a:gd name="T26" fmla="*/ 48 w 86"/>
                  <a:gd name="T27" fmla="*/ 1 h 26"/>
                  <a:gd name="T28" fmla="*/ 39 w 86"/>
                  <a:gd name="T29" fmla="*/ 1 h 26"/>
                  <a:gd name="T30" fmla="*/ 29 w 86"/>
                  <a:gd name="T31" fmla="*/ 1 h 26"/>
                  <a:gd name="T32" fmla="*/ 20 w 86"/>
                  <a:gd name="T33" fmla="*/ 1 h 26"/>
                  <a:gd name="T34" fmla="*/ 10 w 86"/>
                  <a:gd name="T35" fmla="*/ 3 h 26"/>
                  <a:gd name="T36" fmla="*/ 22 w 86"/>
                  <a:gd name="T37" fmla="*/ 16 h 26"/>
                  <a:gd name="T38" fmla="*/ 0 w 86"/>
                  <a:gd name="T3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6">
                    <a:moveTo>
                      <a:pt x="0" y="11"/>
                    </a:moveTo>
                    <a:lnTo>
                      <a:pt x="12" y="26"/>
                    </a:lnTo>
                    <a:lnTo>
                      <a:pt x="31" y="26"/>
                    </a:lnTo>
                    <a:lnTo>
                      <a:pt x="41" y="25"/>
                    </a:lnTo>
                    <a:lnTo>
                      <a:pt x="49" y="25"/>
                    </a:lnTo>
                    <a:lnTo>
                      <a:pt x="58" y="25"/>
                    </a:lnTo>
                    <a:lnTo>
                      <a:pt x="68" y="25"/>
                    </a:lnTo>
                    <a:lnTo>
                      <a:pt x="77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9" y="1"/>
                    </a:lnTo>
                    <a:lnTo>
                      <a:pt x="29" y="1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22" y="1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0" name="Freeform 117"/>
              <p:cNvSpPr>
                <a:spLocks/>
              </p:cNvSpPr>
              <p:nvPr/>
            </p:nvSpPr>
            <p:spPr bwMode="auto">
              <a:xfrm>
                <a:off x="5353" y="3185"/>
                <a:ext cx="19" cy="34"/>
              </a:xfrm>
              <a:custGeom>
                <a:avLst/>
                <a:gdLst>
                  <a:gd name="T0" fmla="*/ 44 w 57"/>
                  <a:gd name="T1" fmla="*/ 0 h 103"/>
                  <a:gd name="T2" fmla="*/ 35 w 57"/>
                  <a:gd name="T3" fmla="*/ 7 h 103"/>
                  <a:gd name="T4" fmla="*/ 29 w 57"/>
                  <a:gd name="T5" fmla="*/ 17 h 103"/>
                  <a:gd name="T6" fmla="*/ 25 w 57"/>
                  <a:gd name="T7" fmla="*/ 27 h 103"/>
                  <a:gd name="T8" fmla="*/ 20 w 57"/>
                  <a:gd name="T9" fmla="*/ 37 h 103"/>
                  <a:gd name="T10" fmla="*/ 15 w 57"/>
                  <a:gd name="T11" fmla="*/ 49 h 103"/>
                  <a:gd name="T12" fmla="*/ 12 w 57"/>
                  <a:gd name="T13" fmla="*/ 61 h 103"/>
                  <a:gd name="T14" fmla="*/ 7 w 57"/>
                  <a:gd name="T15" fmla="*/ 72 h 103"/>
                  <a:gd name="T16" fmla="*/ 3 w 57"/>
                  <a:gd name="T17" fmla="*/ 85 h 103"/>
                  <a:gd name="T18" fmla="*/ 0 w 57"/>
                  <a:gd name="T19" fmla="*/ 98 h 103"/>
                  <a:gd name="T20" fmla="*/ 22 w 57"/>
                  <a:gd name="T21" fmla="*/ 103 h 103"/>
                  <a:gd name="T22" fmla="*/ 26 w 57"/>
                  <a:gd name="T23" fmla="*/ 91 h 103"/>
                  <a:gd name="T24" fmla="*/ 29 w 57"/>
                  <a:gd name="T25" fmla="*/ 80 h 103"/>
                  <a:gd name="T26" fmla="*/ 33 w 57"/>
                  <a:gd name="T27" fmla="*/ 69 h 103"/>
                  <a:gd name="T28" fmla="*/ 36 w 57"/>
                  <a:gd name="T29" fmla="*/ 58 h 103"/>
                  <a:gd name="T30" fmla="*/ 42 w 57"/>
                  <a:gd name="T31" fmla="*/ 48 h 103"/>
                  <a:gd name="T32" fmla="*/ 47 w 57"/>
                  <a:gd name="T33" fmla="*/ 37 h 103"/>
                  <a:gd name="T34" fmla="*/ 51 w 57"/>
                  <a:gd name="T35" fmla="*/ 27 h 103"/>
                  <a:gd name="T36" fmla="*/ 57 w 57"/>
                  <a:gd name="T37" fmla="*/ 16 h 103"/>
                  <a:gd name="T38" fmla="*/ 47 w 57"/>
                  <a:gd name="T39" fmla="*/ 23 h 103"/>
                  <a:gd name="T40" fmla="*/ 44 w 57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03">
                    <a:moveTo>
                      <a:pt x="44" y="0"/>
                    </a:moveTo>
                    <a:lnTo>
                      <a:pt x="35" y="7"/>
                    </a:lnTo>
                    <a:lnTo>
                      <a:pt x="29" y="17"/>
                    </a:lnTo>
                    <a:lnTo>
                      <a:pt x="25" y="27"/>
                    </a:lnTo>
                    <a:lnTo>
                      <a:pt x="20" y="37"/>
                    </a:lnTo>
                    <a:lnTo>
                      <a:pt x="15" y="49"/>
                    </a:lnTo>
                    <a:lnTo>
                      <a:pt x="12" y="61"/>
                    </a:lnTo>
                    <a:lnTo>
                      <a:pt x="7" y="72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22" y="103"/>
                    </a:lnTo>
                    <a:lnTo>
                      <a:pt x="26" y="91"/>
                    </a:lnTo>
                    <a:lnTo>
                      <a:pt x="29" y="80"/>
                    </a:lnTo>
                    <a:lnTo>
                      <a:pt x="33" y="69"/>
                    </a:lnTo>
                    <a:lnTo>
                      <a:pt x="36" y="58"/>
                    </a:lnTo>
                    <a:lnTo>
                      <a:pt x="42" y="48"/>
                    </a:lnTo>
                    <a:lnTo>
                      <a:pt x="47" y="37"/>
                    </a:lnTo>
                    <a:lnTo>
                      <a:pt x="51" y="27"/>
                    </a:lnTo>
                    <a:lnTo>
                      <a:pt x="57" y="16"/>
                    </a:lnTo>
                    <a:lnTo>
                      <a:pt x="47" y="2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1" name="Freeform 118"/>
              <p:cNvSpPr>
                <a:spLocks/>
              </p:cNvSpPr>
              <p:nvPr/>
            </p:nvSpPr>
            <p:spPr bwMode="auto">
              <a:xfrm>
                <a:off x="5367" y="3177"/>
                <a:ext cx="51" cy="16"/>
              </a:xfrm>
              <a:custGeom>
                <a:avLst/>
                <a:gdLst>
                  <a:gd name="T0" fmla="*/ 151 w 151"/>
                  <a:gd name="T1" fmla="*/ 2 h 47"/>
                  <a:gd name="T2" fmla="*/ 141 w 151"/>
                  <a:gd name="T3" fmla="*/ 0 h 47"/>
                  <a:gd name="T4" fmla="*/ 132 w 151"/>
                  <a:gd name="T5" fmla="*/ 0 h 47"/>
                  <a:gd name="T6" fmla="*/ 125 w 151"/>
                  <a:gd name="T7" fmla="*/ 3 h 47"/>
                  <a:gd name="T8" fmla="*/ 115 w 151"/>
                  <a:gd name="T9" fmla="*/ 5 h 47"/>
                  <a:gd name="T10" fmla="*/ 106 w 151"/>
                  <a:gd name="T11" fmla="*/ 6 h 47"/>
                  <a:gd name="T12" fmla="*/ 97 w 151"/>
                  <a:gd name="T13" fmla="*/ 8 h 47"/>
                  <a:gd name="T14" fmla="*/ 88 w 151"/>
                  <a:gd name="T15" fmla="*/ 9 h 47"/>
                  <a:gd name="T16" fmla="*/ 80 w 151"/>
                  <a:gd name="T17" fmla="*/ 10 h 47"/>
                  <a:gd name="T18" fmla="*/ 69 w 151"/>
                  <a:gd name="T19" fmla="*/ 12 h 47"/>
                  <a:gd name="T20" fmla="*/ 62 w 151"/>
                  <a:gd name="T21" fmla="*/ 13 h 47"/>
                  <a:gd name="T22" fmla="*/ 53 w 151"/>
                  <a:gd name="T23" fmla="*/ 15 h 47"/>
                  <a:gd name="T24" fmla="*/ 45 w 151"/>
                  <a:gd name="T25" fmla="*/ 16 h 47"/>
                  <a:gd name="T26" fmla="*/ 35 w 151"/>
                  <a:gd name="T27" fmla="*/ 18 h 47"/>
                  <a:gd name="T28" fmla="*/ 26 w 151"/>
                  <a:gd name="T29" fmla="*/ 19 h 47"/>
                  <a:gd name="T30" fmla="*/ 17 w 151"/>
                  <a:gd name="T31" fmla="*/ 21 h 47"/>
                  <a:gd name="T32" fmla="*/ 8 w 151"/>
                  <a:gd name="T33" fmla="*/ 22 h 47"/>
                  <a:gd name="T34" fmla="*/ 0 w 151"/>
                  <a:gd name="T35" fmla="*/ 24 h 47"/>
                  <a:gd name="T36" fmla="*/ 3 w 151"/>
                  <a:gd name="T37" fmla="*/ 47 h 47"/>
                  <a:gd name="T38" fmla="*/ 13 w 151"/>
                  <a:gd name="T39" fmla="*/ 45 h 47"/>
                  <a:gd name="T40" fmla="*/ 21 w 151"/>
                  <a:gd name="T41" fmla="*/ 44 h 47"/>
                  <a:gd name="T42" fmla="*/ 30 w 151"/>
                  <a:gd name="T43" fmla="*/ 42 h 47"/>
                  <a:gd name="T44" fmla="*/ 39 w 151"/>
                  <a:gd name="T45" fmla="*/ 41 h 47"/>
                  <a:gd name="T46" fmla="*/ 48 w 151"/>
                  <a:gd name="T47" fmla="*/ 40 h 47"/>
                  <a:gd name="T48" fmla="*/ 56 w 151"/>
                  <a:gd name="T49" fmla="*/ 38 h 47"/>
                  <a:gd name="T50" fmla="*/ 65 w 151"/>
                  <a:gd name="T51" fmla="*/ 37 h 47"/>
                  <a:gd name="T52" fmla="*/ 74 w 151"/>
                  <a:gd name="T53" fmla="*/ 35 h 47"/>
                  <a:gd name="T54" fmla="*/ 83 w 151"/>
                  <a:gd name="T55" fmla="*/ 32 h 47"/>
                  <a:gd name="T56" fmla="*/ 93 w 151"/>
                  <a:gd name="T57" fmla="*/ 32 h 47"/>
                  <a:gd name="T58" fmla="*/ 101 w 151"/>
                  <a:gd name="T59" fmla="*/ 29 h 47"/>
                  <a:gd name="T60" fmla="*/ 110 w 151"/>
                  <a:gd name="T61" fmla="*/ 29 h 47"/>
                  <a:gd name="T62" fmla="*/ 119 w 151"/>
                  <a:gd name="T63" fmla="*/ 28 h 47"/>
                  <a:gd name="T64" fmla="*/ 128 w 151"/>
                  <a:gd name="T65" fmla="*/ 26 h 47"/>
                  <a:gd name="T66" fmla="*/ 136 w 151"/>
                  <a:gd name="T67" fmla="*/ 24 h 47"/>
                  <a:gd name="T68" fmla="*/ 145 w 151"/>
                  <a:gd name="T69" fmla="*/ 22 h 47"/>
                  <a:gd name="T70" fmla="*/ 136 w 151"/>
                  <a:gd name="T71" fmla="*/ 21 h 47"/>
                  <a:gd name="T72" fmla="*/ 151 w 151"/>
                  <a:gd name="T73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7">
                    <a:moveTo>
                      <a:pt x="151" y="2"/>
                    </a:moveTo>
                    <a:lnTo>
                      <a:pt x="141" y="0"/>
                    </a:lnTo>
                    <a:lnTo>
                      <a:pt x="132" y="0"/>
                    </a:lnTo>
                    <a:lnTo>
                      <a:pt x="125" y="3"/>
                    </a:lnTo>
                    <a:lnTo>
                      <a:pt x="115" y="5"/>
                    </a:lnTo>
                    <a:lnTo>
                      <a:pt x="106" y="6"/>
                    </a:lnTo>
                    <a:lnTo>
                      <a:pt x="97" y="8"/>
                    </a:lnTo>
                    <a:lnTo>
                      <a:pt x="88" y="9"/>
                    </a:lnTo>
                    <a:lnTo>
                      <a:pt x="80" y="10"/>
                    </a:lnTo>
                    <a:lnTo>
                      <a:pt x="69" y="12"/>
                    </a:lnTo>
                    <a:lnTo>
                      <a:pt x="62" y="13"/>
                    </a:lnTo>
                    <a:lnTo>
                      <a:pt x="53" y="15"/>
                    </a:lnTo>
                    <a:lnTo>
                      <a:pt x="45" y="16"/>
                    </a:lnTo>
                    <a:lnTo>
                      <a:pt x="35" y="18"/>
                    </a:lnTo>
                    <a:lnTo>
                      <a:pt x="26" y="19"/>
                    </a:lnTo>
                    <a:lnTo>
                      <a:pt x="17" y="21"/>
                    </a:lnTo>
                    <a:lnTo>
                      <a:pt x="8" y="22"/>
                    </a:lnTo>
                    <a:lnTo>
                      <a:pt x="0" y="24"/>
                    </a:lnTo>
                    <a:lnTo>
                      <a:pt x="3" y="47"/>
                    </a:lnTo>
                    <a:lnTo>
                      <a:pt x="13" y="45"/>
                    </a:lnTo>
                    <a:lnTo>
                      <a:pt x="21" y="44"/>
                    </a:lnTo>
                    <a:lnTo>
                      <a:pt x="30" y="42"/>
                    </a:lnTo>
                    <a:lnTo>
                      <a:pt x="39" y="41"/>
                    </a:lnTo>
                    <a:lnTo>
                      <a:pt x="48" y="40"/>
                    </a:lnTo>
                    <a:lnTo>
                      <a:pt x="56" y="38"/>
                    </a:lnTo>
                    <a:lnTo>
                      <a:pt x="65" y="37"/>
                    </a:lnTo>
                    <a:lnTo>
                      <a:pt x="74" y="35"/>
                    </a:lnTo>
                    <a:lnTo>
                      <a:pt x="83" y="32"/>
                    </a:lnTo>
                    <a:lnTo>
                      <a:pt x="93" y="32"/>
                    </a:lnTo>
                    <a:lnTo>
                      <a:pt x="101" y="29"/>
                    </a:lnTo>
                    <a:lnTo>
                      <a:pt x="110" y="29"/>
                    </a:lnTo>
                    <a:lnTo>
                      <a:pt x="119" y="28"/>
                    </a:lnTo>
                    <a:lnTo>
                      <a:pt x="128" y="26"/>
                    </a:lnTo>
                    <a:lnTo>
                      <a:pt x="136" y="24"/>
                    </a:lnTo>
                    <a:lnTo>
                      <a:pt x="145" y="22"/>
                    </a:lnTo>
                    <a:lnTo>
                      <a:pt x="136" y="21"/>
                    </a:lnTo>
                    <a:lnTo>
                      <a:pt x="1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2" name="Freeform 119"/>
              <p:cNvSpPr>
                <a:spLocks/>
              </p:cNvSpPr>
              <p:nvPr/>
            </p:nvSpPr>
            <p:spPr bwMode="auto">
              <a:xfrm>
                <a:off x="5367" y="3185"/>
                <a:ext cx="5" cy="8"/>
              </a:xfrm>
              <a:custGeom>
                <a:avLst/>
                <a:gdLst>
                  <a:gd name="T0" fmla="*/ 0 w 13"/>
                  <a:gd name="T1" fmla="*/ 23 h 23"/>
                  <a:gd name="T2" fmla="*/ 5 w 13"/>
                  <a:gd name="T3" fmla="*/ 23 h 23"/>
                  <a:gd name="T4" fmla="*/ 8 w 13"/>
                  <a:gd name="T5" fmla="*/ 20 h 23"/>
                  <a:gd name="T6" fmla="*/ 11 w 13"/>
                  <a:gd name="T7" fmla="*/ 16 h 23"/>
                  <a:gd name="T8" fmla="*/ 13 w 13"/>
                  <a:gd name="T9" fmla="*/ 13 h 23"/>
                  <a:gd name="T10" fmla="*/ 13 w 13"/>
                  <a:gd name="T11" fmla="*/ 8 h 23"/>
                  <a:gd name="T12" fmla="*/ 10 w 13"/>
                  <a:gd name="T13" fmla="*/ 4 h 23"/>
                  <a:gd name="T14" fmla="*/ 7 w 13"/>
                  <a:gd name="T15" fmla="*/ 1 h 23"/>
                  <a:gd name="T16" fmla="*/ 1 w 13"/>
                  <a:gd name="T17" fmla="*/ 0 h 23"/>
                  <a:gd name="T18" fmla="*/ 0 w 13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3" y="8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3" name="Freeform 120"/>
              <p:cNvSpPr>
                <a:spLocks/>
              </p:cNvSpPr>
              <p:nvPr/>
            </p:nvSpPr>
            <p:spPr bwMode="auto">
              <a:xfrm>
                <a:off x="5326" y="3183"/>
                <a:ext cx="42" cy="10"/>
              </a:xfrm>
              <a:custGeom>
                <a:avLst/>
                <a:gdLst>
                  <a:gd name="T0" fmla="*/ 0 w 126"/>
                  <a:gd name="T1" fmla="*/ 16 h 28"/>
                  <a:gd name="T2" fmla="*/ 8 w 126"/>
                  <a:gd name="T3" fmla="*/ 23 h 28"/>
                  <a:gd name="T4" fmla="*/ 16 w 126"/>
                  <a:gd name="T5" fmla="*/ 25 h 28"/>
                  <a:gd name="T6" fmla="*/ 23 w 126"/>
                  <a:gd name="T7" fmla="*/ 25 h 28"/>
                  <a:gd name="T8" fmla="*/ 30 w 126"/>
                  <a:gd name="T9" fmla="*/ 25 h 28"/>
                  <a:gd name="T10" fmla="*/ 37 w 126"/>
                  <a:gd name="T11" fmla="*/ 25 h 28"/>
                  <a:gd name="T12" fmla="*/ 45 w 126"/>
                  <a:gd name="T13" fmla="*/ 26 h 28"/>
                  <a:gd name="T14" fmla="*/ 52 w 126"/>
                  <a:gd name="T15" fmla="*/ 26 h 28"/>
                  <a:gd name="T16" fmla="*/ 59 w 126"/>
                  <a:gd name="T17" fmla="*/ 26 h 28"/>
                  <a:gd name="T18" fmla="*/ 72 w 126"/>
                  <a:gd name="T19" fmla="*/ 26 h 28"/>
                  <a:gd name="T20" fmla="*/ 80 w 126"/>
                  <a:gd name="T21" fmla="*/ 26 h 28"/>
                  <a:gd name="T22" fmla="*/ 87 w 126"/>
                  <a:gd name="T23" fmla="*/ 26 h 28"/>
                  <a:gd name="T24" fmla="*/ 94 w 126"/>
                  <a:gd name="T25" fmla="*/ 28 h 28"/>
                  <a:gd name="T26" fmla="*/ 101 w 126"/>
                  <a:gd name="T27" fmla="*/ 28 h 28"/>
                  <a:gd name="T28" fmla="*/ 109 w 126"/>
                  <a:gd name="T29" fmla="*/ 28 h 28"/>
                  <a:gd name="T30" fmla="*/ 125 w 126"/>
                  <a:gd name="T31" fmla="*/ 28 h 28"/>
                  <a:gd name="T32" fmla="*/ 126 w 126"/>
                  <a:gd name="T33" fmla="*/ 5 h 28"/>
                  <a:gd name="T34" fmla="*/ 119 w 126"/>
                  <a:gd name="T35" fmla="*/ 3 h 28"/>
                  <a:gd name="T36" fmla="*/ 110 w 126"/>
                  <a:gd name="T37" fmla="*/ 3 h 28"/>
                  <a:gd name="T38" fmla="*/ 103 w 126"/>
                  <a:gd name="T39" fmla="*/ 3 h 28"/>
                  <a:gd name="T40" fmla="*/ 96 w 126"/>
                  <a:gd name="T41" fmla="*/ 3 h 28"/>
                  <a:gd name="T42" fmla="*/ 88 w 126"/>
                  <a:gd name="T43" fmla="*/ 3 h 28"/>
                  <a:gd name="T44" fmla="*/ 81 w 126"/>
                  <a:gd name="T45" fmla="*/ 3 h 28"/>
                  <a:gd name="T46" fmla="*/ 74 w 126"/>
                  <a:gd name="T47" fmla="*/ 2 h 28"/>
                  <a:gd name="T48" fmla="*/ 59 w 126"/>
                  <a:gd name="T49" fmla="*/ 2 h 28"/>
                  <a:gd name="T50" fmla="*/ 52 w 126"/>
                  <a:gd name="T51" fmla="*/ 2 h 28"/>
                  <a:gd name="T52" fmla="*/ 46 w 126"/>
                  <a:gd name="T53" fmla="*/ 2 h 28"/>
                  <a:gd name="T54" fmla="*/ 39 w 126"/>
                  <a:gd name="T55" fmla="*/ 0 h 28"/>
                  <a:gd name="T56" fmla="*/ 32 w 126"/>
                  <a:gd name="T57" fmla="*/ 0 h 28"/>
                  <a:gd name="T58" fmla="*/ 24 w 126"/>
                  <a:gd name="T59" fmla="*/ 0 h 28"/>
                  <a:gd name="T60" fmla="*/ 10 w 126"/>
                  <a:gd name="T61" fmla="*/ 0 h 28"/>
                  <a:gd name="T62" fmla="*/ 20 w 126"/>
                  <a:gd name="T63" fmla="*/ 7 h 28"/>
                  <a:gd name="T64" fmla="*/ 0 w 126"/>
                  <a:gd name="T6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28">
                    <a:moveTo>
                      <a:pt x="0" y="16"/>
                    </a:moveTo>
                    <a:lnTo>
                      <a:pt x="8" y="23"/>
                    </a:lnTo>
                    <a:lnTo>
                      <a:pt x="16" y="25"/>
                    </a:lnTo>
                    <a:lnTo>
                      <a:pt x="23" y="25"/>
                    </a:lnTo>
                    <a:lnTo>
                      <a:pt x="30" y="25"/>
                    </a:lnTo>
                    <a:lnTo>
                      <a:pt x="37" y="25"/>
                    </a:lnTo>
                    <a:lnTo>
                      <a:pt x="45" y="26"/>
                    </a:lnTo>
                    <a:lnTo>
                      <a:pt x="52" y="26"/>
                    </a:lnTo>
                    <a:lnTo>
                      <a:pt x="59" y="26"/>
                    </a:lnTo>
                    <a:lnTo>
                      <a:pt x="72" y="26"/>
                    </a:lnTo>
                    <a:lnTo>
                      <a:pt x="80" y="26"/>
                    </a:lnTo>
                    <a:lnTo>
                      <a:pt x="87" y="26"/>
                    </a:lnTo>
                    <a:lnTo>
                      <a:pt x="94" y="28"/>
                    </a:lnTo>
                    <a:lnTo>
                      <a:pt x="101" y="28"/>
                    </a:lnTo>
                    <a:lnTo>
                      <a:pt x="109" y="28"/>
                    </a:lnTo>
                    <a:lnTo>
                      <a:pt x="125" y="28"/>
                    </a:lnTo>
                    <a:lnTo>
                      <a:pt x="126" y="5"/>
                    </a:lnTo>
                    <a:lnTo>
                      <a:pt x="119" y="3"/>
                    </a:lnTo>
                    <a:lnTo>
                      <a:pt x="110" y="3"/>
                    </a:lnTo>
                    <a:lnTo>
                      <a:pt x="103" y="3"/>
                    </a:lnTo>
                    <a:lnTo>
                      <a:pt x="96" y="3"/>
                    </a:lnTo>
                    <a:lnTo>
                      <a:pt x="88" y="3"/>
                    </a:lnTo>
                    <a:lnTo>
                      <a:pt x="81" y="3"/>
                    </a:lnTo>
                    <a:lnTo>
                      <a:pt x="74" y="2"/>
                    </a:lnTo>
                    <a:lnTo>
                      <a:pt x="59" y="2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20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4" name="Freeform 121"/>
              <p:cNvSpPr>
                <a:spLocks/>
              </p:cNvSpPr>
              <p:nvPr/>
            </p:nvSpPr>
            <p:spPr bwMode="auto">
              <a:xfrm>
                <a:off x="5256" y="2907"/>
                <a:ext cx="76" cy="282"/>
              </a:xfrm>
              <a:custGeom>
                <a:avLst/>
                <a:gdLst>
                  <a:gd name="T0" fmla="*/ 7 w 228"/>
                  <a:gd name="T1" fmla="*/ 34 h 844"/>
                  <a:gd name="T2" fmla="*/ 22 w 228"/>
                  <a:gd name="T3" fmla="*/ 88 h 844"/>
                  <a:gd name="T4" fmla="*/ 35 w 228"/>
                  <a:gd name="T5" fmla="*/ 143 h 844"/>
                  <a:gd name="T6" fmla="*/ 48 w 228"/>
                  <a:gd name="T7" fmla="*/ 200 h 844"/>
                  <a:gd name="T8" fmla="*/ 61 w 228"/>
                  <a:gd name="T9" fmla="*/ 255 h 844"/>
                  <a:gd name="T10" fmla="*/ 74 w 228"/>
                  <a:gd name="T11" fmla="*/ 312 h 844"/>
                  <a:gd name="T12" fmla="*/ 85 w 228"/>
                  <a:gd name="T13" fmla="*/ 369 h 844"/>
                  <a:gd name="T14" fmla="*/ 99 w 228"/>
                  <a:gd name="T15" fmla="*/ 425 h 844"/>
                  <a:gd name="T16" fmla="*/ 110 w 228"/>
                  <a:gd name="T17" fmla="*/ 481 h 844"/>
                  <a:gd name="T18" fmla="*/ 122 w 228"/>
                  <a:gd name="T19" fmla="*/ 534 h 844"/>
                  <a:gd name="T20" fmla="*/ 133 w 228"/>
                  <a:gd name="T21" fmla="*/ 587 h 844"/>
                  <a:gd name="T22" fmla="*/ 147 w 228"/>
                  <a:gd name="T23" fmla="*/ 639 h 844"/>
                  <a:gd name="T24" fmla="*/ 160 w 228"/>
                  <a:gd name="T25" fmla="*/ 689 h 844"/>
                  <a:gd name="T26" fmla="*/ 173 w 228"/>
                  <a:gd name="T27" fmla="*/ 737 h 844"/>
                  <a:gd name="T28" fmla="*/ 186 w 228"/>
                  <a:gd name="T29" fmla="*/ 782 h 844"/>
                  <a:gd name="T30" fmla="*/ 199 w 228"/>
                  <a:gd name="T31" fmla="*/ 824 h 844"/>
                  <a:gd name="T32" fmla="*/ 228 w 228"/>
                  <a:gd name="T33" fmla="*/ 835 h 844"/>
                  <a:gd name="T34" fmla="*/ 215 w 228"/>
                  <a:gd name="T35" fmla="*/ 795 h 844"/>
                  <a:gd name="T36" fmla="*/ 202 w 228"/>
                  <a:gd name="T37" fmla="*/ 753 h 844"/>
                  <a:gd name="T38" fmla="*/ 189 w 228"/>
                  <a:gd name="T39" fmla="*/ 706 h 844"/>
                  <a:gd name="T40" fmla="*/ 176 w 228"/>
                  <a:gd name="T41" fmla="*/ 658 h 844"/>
                  <a:gd name="T42" fmla="*/ 164 w 228"/>
                  <a:gd name="T43" fmla="*/ 609 h 844"/>
                  <a:gd name="T44" fmla="*/ 151 w 228"/>
                  <a:gd name="T45" fmla="*/ 556 h 844"/>
                  <a:gd name="T46" fmla="*/ 139 w 228"/>
                  <a:gd name="T47" fmla="*/ 504 h 844"/>
                  <a:gd name="T48" fmla="*/ 126 w 228"/>
                  <a:gd name="T49" fmla="*/ 449 h 844"/>
                  <a:gd name="T50" fmla="*/ 115 w 228"/>
                  <a:gd name="T51" fmla="*/ 392 h 844"/>
                  <a:gd name="T52" fmla="*/ 101 w 228"/>
                  <a:gd name="T53" fmla="*/ 337 h 844"/>
                  <a:gd name="T54" fmla="*/ 90 w 228"/>
                  <a:gd name="T55" fmla="*/ 280 h 844"/>
                  <a:gd name="T56" fmla="*/ 77 w 228"/>
                  <a:gd name="T57" fmla="*/ 223 h 844"/>
                  <a:gd name="T58" fmla="*/ 64 w 228"/>
                  <a:gd name="T59" fmla="*/ 166 h 844"/>
                  <a:gd name="T60" fmla="*/ 51 w 228"/>
                  <a:gd name="T61" fmla="*/ 111 h 844"/>
                  <a:gd name="T62" fmla="*/ 37 w 228"/>
                  <a:gd name="T63" fmla="*/ 54 h 844"/>
                  <a:gd name="T64" fmla="*/ 23 w 228"/>
                  <a:gd name="T65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844">
                    <a:moveTo>
                      <a:pt x="0" y="6"/>
                    </a:moveTo>
                    <a:lnTo>
                      <a:pt x="7" y="34"/>
                    </a:lnTo>
                    <a:lnTo>
                      <a:pt x="14" y="60"/>
                    </a:lnTo>
                    <a:lnTo>
                      <a:pt x="22" y="88"/>
                    </a:lnTo>
                    <a:lnTo>
                      <a:pt x="27" y="115"/>
                    </a:lnTo>
                    <a:lnTo>
                      <a:pt x="35" y="143"/>
                    </a:lnTo>
                    <a:lnTo>
                      <a:pt x="42" y="172"/>
                    </a:lnTo>
                    <a:lnTo>
                      <a:pt x="48" y="200"/>
                    </a:lnTo>
                    <a:lnTo>
                      <a:pt x="53" y="227"/>
                    </a:lnTo>
                    <a:lnTo>
                      <a:pt x="61" y="255"/>
                    </a:lnTo>
                    <a:lnTo>
                      <a:pt x="67" y="284"/>
                    </a:lnTo>
                    <a:lnTo>
                      <a:pt x="74" y="312"/>
                    </a:lnTo>
                    <a:lnTo>
                      <a:pt x="80" y="341"/>
                    </a:lnTo>
                    <a:lnTo>
                      <a:pt x="85" y="369"/>
                    </a:lnTo>
                    <a:lnTo>
                      <a:pt x="93" y="396"/>
                    </a:lnTo>
                    <a:lnTo>
                      <a:pt x="99" y="425"/>
                    </a:lnTo>
                    <a:lnTo>
                      <a:pt x="104" y="453"/>
                    </a:lnTo>
                    <a:lnTo>
                      <a:pt x="110" y="481"/>
                    </a:lnTo>
                    <a:lnTo>
                      <a:pt x="116" y="508"/>
                    </a:lnTo>
                    <a:lnTo>
                      <a:pt x="122" y="534"/>
                    </a:lnTo>
                    <a:lnTo>
                      <a:pt x="129" y="561"/>
                    </a:lnTo>
                    <a:lnTo>
                      <a:pt x="133" y="587"/>
                    </a:lnTo>
                    <a:lnTo>
                      <a:pt x="141" y="614"/>
                    </a:lnTo>
                    <a:lnTo>
                      <a:pt x="147" y="639"/>
                    </a:lnTo>
                    <a:lnTo>
                      <a:pt x="152" y="664"/>
                    </a:lnTo>
                    <a:lnTo>
                      <a:pt x="160" y="689"/>
                    </a:lnTo>
                    <a:lnTo>
                      <a:pt x="165" y="713"/>
                    </a:lnTo>
                    <a:lnTo>
                      <a:pt x="173" y="737"/>
                    </a:lnTo>
                    <a:lnTo>
                      <a:pt x="179" y="758"/>
                    </a:lnTo>
                    <a:lnTo>
                      <a:pt x="186" y="782"/>
                    </a:lnTo>
                    <a:lnTo>
                      <a:pt x="192" y="802"/>
                    </a:lnTo>
                    <a:lnTo>
                      <a:pt x="199" y="824"/>
                    </a:lnTo>
                    <a:lnTo>
                      <a:pt x="208" y="844"/>
                    </a:lnTo>
                    <a:lnTo>
                      <a:pt x="228" y="835"/>
                    </a:lnTo>
                    <a:lnTo>
                      <a:pt x="222" y="817"/>
                    </a:lnTo>
                    <a:lnTo>
                      <a:pt x="215" y="795"/>
                    </a:lnTo>
                    <a:lnTo>
                      <a:pt x="209" y="774"/>
                    </a:lnTo>
                    <a:lnTo>
                      <a:pt x="202" y="753"/>
                    </a:lnTo>
                    <a:lnTo>
                      <a:pt x="195" y="729"/>
                    </a:lnTo>
                    <a:lnTo>
                      <a:pt x="189" y="706"/>
                    </a:lnTo>
                    <a:lnTo>
                      <a:pt x="183" y="683"/>
                    </a:lnTo>
                    <a:lnTo>
                      <a:pt x="176" y="658"/>
                    </a:lnTo>
                    <a:lnTo>
                      <a:pt x="170" y="633"/>
                    </a:lnTo>
                    <a:lnTo>
                      <a:pt x="164" y="609"/>
                    </a:lnTo>
                    <a:lnTo>
                      <a:pt x="157" y="582"/>
                    </a:lnTo>
                    <a:lnTo>
                      <a:pt x="151" y="556"/>
                    </a:lnTo>
                    <a:lnTo>
                      <a:pt x="145" y="530"/>
                    </a:lnTo>
                    <a:lnTo>
                      <a:pt x="139" y="504"/>
                    </a:lnTo>
                    <a:lnTo>
                      <a:pt x="133" y="475"/>
                    </a:lnTo>
                    <a:lnTo>
                      <a:pt x="126" y="449"/>
                    </a:lnTo>
                    <a:lnTo>
                      <a:pt x="120" y="421"/>
                    </a:lnTo>
                    <a:lnTo>
                      <a:pt x="115" y="392"/>
                    </a:lnTo>
                    <a:lnTo>
                      <a:pt x="109" y="364"/>
                    </a:lnTo>
                    <a:lnTo>
                      <a:pt x="101" y="337"/>
                    </a:lnTo>
                    <a:lnTo>
                      <a:pt x="96" y="307"/>
                    </a:lnTo>
                    <a:lnTo>
                      <a:pt x="90" y="280"/>
                    </a:lnTo>
                    <a:lnTo>
                      <a:pt x="84" y="251"/>
                    </a:lnTo>
                    <a:lnTo>
                      <a:pt x="77" y="223"/>
                    </a:lnTo>
                    <a:lnTo>
                      <a:pt x="71" y="195"/>
                    </a:lnTo>
                    <a:lnTo>
                      <a:pt x="64" y="166"/>
                    </a:lnTo>
                    <a:lnTo>
                      <a:pt x="56" y="137"/>
                    </a:lnTo>
                    <a:lnTo>
                      <a:pt x="51" y="111"/>
                    </a:lnTo>
                    <a:lnTo>
                      <a:pt x="43" y="82"/>
                    </a:lnTo>
                    <a:lnTo>
                      <a:pt x="37" y="54"/>
                    </a:lnTo>
                    <a:lnTo>
                      <a:pt x="29" y="28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5" name="Freeform 122"/>
              <p:cNvSpPr>
                <a:spLocks/>
              </p:cNvSpPr>
              <p:nvPr/>
            </p:nvSpPr>
            <p:spPr bwMode="auto">
              <a:xfrm>
                <a:off x="5325" y="3183"/>
                <a:ext cx="8" cy="5"/>
              </a:xfrm>
              <a:custGeom>
                <a:avLst/>
                <a:gdLst>
                  <a:gd name="T0" fmla="*/ 23 w 23"/>
                  <a:gd name="T1" fmla="*/ 9 h 15"/>
                  <a:gd name="T2" fmla="*/ 21 w 23"/>
                  <a:gd name="T3" fmla="*/ 3 h 15"/>
                  <a:gd name="T4" fmla="*/ 18 w 23"/>
                  <a:gd name="T5" fmla="*/ 0 h 15"/>
                  <a:gd name="T6" fmla="*/ 13 w 23"/>
                  <a:gd name="T7" fmla="*/ 0 h 15"/>
                  <a:gd name="T8" fmla="*/ 9 w 23"/>
                  <a:gd name="T9" fmla="*/ 0 h 15"/>
                  <a:gd name="T10" fmla="*/ 5 w 23"/>
                  <a:gd name="T11" fmla="*/ 2 h 15"/>
                  <a:gd name="T12" fmla="*/ 2 w 23"/>
                  <a:gd name="T13" fmla="*/ 5 h 15"/>
                  <a:gd name="T14" fmla="*/ 0 w 23"/>
                  <a:gd name="T15" fmla="*/ 9 h 15"/>
                  <a:gd name="T16" fmla="*/ 0 w 23"/>
                  <a:gd name="T17" fmla="*/ 15 h 15"/>
                  <a:gd name="T18" fmla="*/ 23 w 23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23" y="9"/>
                    </a:moveTo>
                    <a:lnTo>
                      <a:pt x="21" y="3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6" name="Freeform 123"/>
              <p:cNvSpPr>
                <a:spLocks/>
              </p:cNvSpPr>
              <p:nvPr/>
            </p:nvSpPr>
            <p:spPr bwMode="auto">
              <a:xfrm>
                <a:off x="5220" y="3153"/>
                <a:ext cx="4" cy="7"/>
              </a:xfrm>
              <a:custGeom>
                <a:avLst/>
                <a:gdLst>
                  <a:gd name="T0" fmla="*/ 10 w 13"/>
                  <a:gd name="T1" fmla="*/ 0 h 21"/>
                  <a:gd name="T2" fmla="*/ 5 w 13"/>
                  <a:gd name="T3" fmla="*/ 0 h 21"/>
                  <a:gd name="T4" fmla="*/ 3 w 13"/>
                  <a:gd name="T5" fmla="*/ 2 h 21"/>
                  <a:gd name="T6" fmla="*/ 0 w 13"/>
                  <a:gd name="T7" fmla="*/ 7 h 21"/>
                  <a:gd name="T8" fmla="*/ 0 w 13"/>
                  <a:gd name="T9" fmla="*/ 11 h 21"/>
                  <a:gd name="T10" fmla="*/ 1 w 13"/>
                  <a:gd name="T11" fmla="*/ 16 h 21"/>
                  <a:gd name="T12" fmla="*/ 3 w 13"/>
                  <a:gd name="T13" fmla="*/ 18 h 21"/>
                  <a:gd name="T14" fmla="*/ 7 w 13"/>
                  <a:gd name="T15" fmla="*/ 21 h 21"/>
                  <a:gd name="T16" fmla="*/ 13 w 13"/>
                  <a:gd name="T17" fmla="*/ 21 h 21"/>
                  <a:gd name="T18" fmla="*/ 10 w 13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1">
                    <a:moveTo>
                      <a:pt x="1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3" y="2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7" name="Freeform 124"/>
              <p:cNvSpPr>
                <a:spLocks/>
              </p:cNvSpPr>
              <p:nvPr/>
            </p:nvSpPr>
            <p:spPr bwMode="auto">
              <a:xfrm>
                <a:off x="5223" y="3127"/>
                <a:ext cx="90" cy="33"/>
              </a:xfrm>
              <a:custGeom>
                <a:avLst/>
                <a:gdLst>
                  <a:gd name="T0" fmla="*/ 257 w 270"/>
                  <a:gd name="T1" fmla="*/ 0 h 100"/>
                  <a:gd name="T2" fmla="*/ 244 w 270"/>
                  <a:gd name="T3" fmla="*/ 9 h 100"/>
                  <a:gd name="T4" fmla="*/ 230 w 270"/>
                  <a:gd name="T5" fmla="*/ 17 h 100"/>
                  <a:gd name="T6" fmla="*/ 215 w 270"/>
                  <a:gd name="T7" fmla="*/ 23 h 100"/>
                  <a:gd name="T8" fmla="*/ 199 w 270"/>
                  <a:gd name="T9" fmla="*/ 31 h 100"/>
                  <a:gd name="T10" fmla="*/ 184 w 270"/>
                  <a:gd name="T11" fmla="*/ 38 h 100"/>
                  <a:gd name="T12" fmla="*/ 168 w 270"/>
                  <a:gd name="T13" fmla="*/ 42 h 100"/>
                  <a:gd name="T14" fmla="*/ 152 w 270"/>
                  <a:gd name="T15" fmla="*/ 48 h 100"/>
                  <a:gd name="T16" fmla="*/ 136 w 270"/>
                  <a:gd name="T17" fmla="*/ 52 h 100"/>
                  <a:gd name="T18" fmla="*/ 119 w 270"/>
                  <a:gd name="T19" fmla="*/ 57 h 100"/>
                  <a:gd name="T20" fmla="*/ 102 w 270"/>
                  <a:gd name="T21" fmla="*/ 61 h 100"/>
                  <a:gd name="T22" fmla="*/ 86 w 270"/>
                  <a:gd name="T23" fmla="*/ 64 h 100"/>
                  <a:gd name="T24" fmla="*/ 68 w 270"/>
                  <a:gd name="T25" fmla="*/ 68 h 100"/>
                  <a:gd name="T26" fmla="*/ 51 w 270"/>
                  <a:gd name="T27" fmla="*/ 71 h 100"/>
                  <a:gd name="T28" fmla="*/ 35 w 270"/>
                  <a:gd name="T29" fmla="*/ 74 h 100"/>
                  <a:gd name="T30" fmla="*/ 17 w 270"/>
                  <a:gd name="T31" fmla="*/ 76 h 100"/>
                  <a:gd name="T32" fmla="*/ 0 w 270"/>
                  <a:gd name="T33" fmla="*/ 79 h 100"/>
                  <a:gd name="T34" fmla="*/ 3 w 270"/>
                  <a:gd name="T35" fmla="*/ 100 h 100"/>
                  <a:gd name="T36" fmla="*/ 20 w 270"/>
                  <a:gd name="T37" fmla="*/ 99 h 100"/>
                  <a:gd name="T38" fmla="*/ 38 w 270"/>
                  <a:gd name="T39" fmla="*/ 96 h 100"/>
                  <a:gd name="T40" fmla="*/ 55 w 270"/>
                  <a:gd name="T41" fmla="*/ 95 h 100"/>
                  <a:gd name="T42" fmla="*/ 73 w 270"/>
                  <a:gd name="T43" fmla="*/ 90 h 100"/>
                  <a:gd name="T44" fmla="*/ 90 w 270"/>
                  <a:gd name="T45" fmla="*/ 87 h 100"/>
                  <a:gd name="T46" fmla="*/ 107 w 270"/>
                  <a:gd name="T47" fmla="*/ 84 h 100"/>
                  <a:gd name="T48" fmla="*/ 125 w 270"/>
                  <a:gd name="T49" fmla="*/ 80 h 100"/>
                  <a:gd name="T50" fmla="*/ 142 w 270"/>
                  <a:gd name="T51" fmla="*/ 76 h 100"/>
                  <a:gd name="T52" fmla="*/ 160 w 270"/>
                  <a:gd name="T53" fmla="*/ 71 h 100"/>
                  <a:gd name="T54" fmla="*/ 176 w 270"/>
                  <a:gd name="T55" fmla="*/ 64 h 100"/>
                  <a:gd name="T56" fmla="*/ 192 w 270"/>
                  <a:gd name="T57" fmla="*/ 60 h 100"/>
                  <a:gd name="T58" fmla="*/ 209 w 270"/>
                  <a:gd name="T59" fmla="*/ 52 h 100"/>
                  <a:gd name="T60" fmla="*/ 224 w 270"/>
                  <a:gd name="T61" fmla="*/ 45 h 100"/>
                  <a:gd name="T62" fmla="*/ 240 w 270"/>
                  <a:gd name="T63" fmla="*/ 38 h 100"/>
                  <a:gd name="T64" fmla="*/ 256 w 270"/>
                  <a:gd name="T65" fmla="*/ 29 h 100"/>
                  <a:gd name="T66" fmla="*/ 270 w 270"/>
                  <a:gd name="T67" fmla="*/ 19 h 100"/>
                  <a:gd name="T68" fmla="*/ 257 w 270"/>
                  <a:gd name="T6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100">
                    <a:moveTo>
                      <a:pt x="257" y="0"/>
                    </a:moveTo>
                    <a:lnTo>
                      <a:pt x="244" y="9"/>
                    </a:lnTo>
                    <a:lnTo>
                      <a:pt x="230" y="17"/>
                    </a:lnTo>
                    <a:lnTo>
                      <a:pt x="215" y="23"/>
                    </a:lnTo>
                    <a:lnTo>
                      <a:pt x="199" y="31"/>
                    </a:lnTo>
                    <a:lnTo>
                      <a:pt x="184" y="38"/>
                    </a:lnTo>
                    <a:lnTo>
                      <a:pt x="168" y="42"/>
                    </a:lnTo>
                    <a:lnTo>
                      <a:pt x="152" y="48"/>
                    </a:lnTo>
                    <a:lnTo>
                      <a:pt x="136" y="52"/>
                    </a:lnTo>
                    <a:lnTo>
                      <a:pt x="119" y="57"/>
                    </a:lnTo>
                    <a:lnTo>
                      <a:pt x="102" y="61"/>
                    </a:lnTo>
                    <a:lnTo>
                      <a:pt x="86" y="64"/>
                    </a:lnTo>
                    <a:lnTo>
                      <a:pt x="68" y="68"/>
                    </a:lnTo>
                    <a:lnTo>
                      <a:pt x="51" y="71"/>
                    </a:lnTo>
                    <a:lnTo>
                      <a:pt x="35" y="74"/>
                    </a:lnTo>
                    <a:lnTo>
                      <a:pt x="17" y="76"/>
                    </a:lnTo>
                    <a:lnTo>
                      <a:pt x="0" y="79"/>
                    </a:lnTo>
                    <a:lnTo>
                      <a:pt x="3" y="100"/>
                    </a:lnTo>
                    <a:lnTo>
                      <a:pt x="20" y="99"/>
                    </a:lnTo>
                    <a:lnTo>
                      <a:pt x="38" y="96"/>
                    </a:lnTo>
                    <a:lnTo>
                      <a:pt x="55" y="95"/>
                    </a:lnTo>
                    <a:lnTo>
                      <a:pt x="73" y="90"/>
                    </a:lnTo>
                    <a:lnTo>
                      <a:pt x="90" y="87"/>
                    </a:lnTo>
                    <a:lnTo>
                      <a:pt x="107" y="84"/>
                    </a:lnTo>
                    <a:lnTo>
                      <a:pt x="125" y="80"/>
                    </a:lnTo>
                    <a:lnTo>
                      <a:pt x="142" y="76"/>
                    </a:lnTo>
                    <a:lnTo>
                      <a:pt x="160" y="71"/>
                    </a:lnTo>
                    <a:lnTo>
                      <a:pt x="176" y="64"/>
                    </a:lnTo>
                    <a:lnTo>
                      <a:pt x="192" y="60"/>
                    </a:lnTo>
                    <a:lnTo>
                      <a:pt x="209" y="52"/>
                    </a:lnTo>
                    <a:lnTo>
                      <a:pt x="224" y="45"/>
                    </a:lnTo>
                    <a:lnTo>
                      <a:pt x="240" y="38"/>
                    </a:lnTo>
                    <a:lnTo>
                      <a:pt x="256" y="29"/>
                    </a:lnTo>
                    <a:lnTo>
                      <a:pt x="270" y="19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8" name="Freeform 125"/>
              <p:cNvSpPr>
                <a:spLocks/>
              </p:cNvSpPr>
              <p:nvPr/>
            </p:nvSpPr>
            <p:spPr bwMode="auto">
              <a:xfrm>
                <a:off x="5221" y="3153"/>
                <a:ext cx="7" cy="7"/>
              </a:xfrm>
              <a:custGeom>
                <a:avLst/>
                <a:gdLst>
                  <a:gd name="T0" fmla="*/ 13 w 19"/>
                  <a:gd name="T1" fmla="*/ 20 h 20"/>
                  <a:gd name="T2" fmla="*/ 17 w 19"/>
                  <a:gd name="T3" fmla="*/ 17 h 20"/>
                  <a:gd name="T4" fmla="*/ 19 w 19"/>
                  <a:gd name="T5" fmla="*/ 11 h 20"/>
                  <a:gd name="T6" fmla="*/ 19 w 19"/>
                  <a:gd name="T7" fmla="*/ 8 h 20"/>
                  <a:gd name="T8" fmla="*/ 17 w 19"/>
                  <a:gd name="T9" fmla="*/ 4 h 20"/>
                  <a:gd name="T10" fmla="*/ 13 w 19"/>
                  <a:gd name="T11" fmla="*/ 1 h 20"/>
                  <a:gd name="T12" fmla="*/ 10 w 19"/>
                  <a:gd name="T13" fmla="*/ 0 h 20"/>
                  <a:gd name="T14" fmla="*/ 6 w 19"/>
                  <a:gd name="T15" fmla="*/ 0 h 20"/>
                  <a:gd name="T16" fmla="*/ 0 w 19"/>
                  <a:gd name="T17" fmla="*/ 1 h 20"/>
                  <a:gd name="T18" fmla="*/ 13 w 19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3" y="20"/>
                    </a:moveTo>
                    <a:lnTo>
                      <a:pt x="17" y="17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7" y="4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9" name="Freeform 126"/>
              <p:cNvSpPr>
                <a:spLocks/>
              </p:cNvSpPr>
              <p:nvPr/>
            </p:nvSpPr>
            <p:spPr bwMode="auto">
              <a:xfrm>
                <a:off x="4753" y="2690"/>
                <a:ext cx="329" cy="669"/>
              </a:xfrm>
              <a:custGeom>
                <a:avLst/>
                <a:gdLst>
                  <a:gd name="T0" fmla="*/ 36 w 989"/>
                  <a:gd name="T1" fmla="*/ 46 h 2006"/>
                  <a:gd name="T2" fmla="*/ 35 w 989"/>
                  <a:gd name="T3" fmla="*/ 158 h 2006"/>
                  <a:gd name="T4" fmla="*/ 25 w 989"/>
                  <a:gd name="T5" fmla="*/ 279 h 2006"/>
                  <a:gd name="T6" fmla="*/ 10 w 989"/>
                  <a:gd name="T7" fmla="*/ 384 h 2006"/>
                  <a:gd name="T8" fmla="*/ 26 w 989"/>
                  <a:gd name="T9" fmla="*/ 429 h 2006"/>
                  <a:gd name="T10" fmla="*/ 73 w 989"/>
                  <a:gd name="T11" fmla="*/ 441 h 2006"/>
                  <a:gd name="T12" fmla="*/ 118 w 989"/>
                  <a:gd name="T13" fmla="*/ 452 h 2006"/>
                  <a:gd name="T14" fmla="*/ 164 w 989"/>
                  <a:gd name="T15" fmla="*/ 464 h 2006"/>
                  <a:gd name="T16" fmla="*/ 208 w 989"/>
                  <a:gd name="T17" fmla="*/ 473 h 2006"/>
                  <a:gd name="T18" fmla="*/ 251 w 989"/>
                  <a:gd name="T19" fmla="*/ 483 h 2006"/>
                  <a:gd name="T20" fmla="*/ 295 w 989"/>
                  <a:gd name="T21" fmla="*/ 493 h 2006"/>
                  <a:gd name="T22" fmla="*/ 339 w 989"/>
                  <a:gd name="T23" fmla="*/ 503 h 2006"/>
                  <a:gd name="T24" fmla="*/ 381 w 989"/>
                  <a:gd name="T25" fmla="*/ 512 h 2006"/>
                  <a:gd name="T26" fmla="*/ 423 w 989"/>
                  <a:gd name="T27" fmla="*/ 523 h 2006"/>
                  <a:gd name="T28" fmla="*/ 467 w 989"/>
                  <a:gd name="T29" fmla="*/ 534 h 2006"/>
                  <a:gd name="T30" fmla="*/ 509 w 989"/>
                  <a:gd name="T31" fmla="*/ 545 h 2006"/>
                  <a:gd name="T32" fmla="*/ 551 w 989"/>
                  <a:gd name="T33" fmla="*/ 557 h 2006"/>
                  <a:gd name="T34" fmla="*/ 593 w 989"/>
                  <a:gd name="T35" fmla="*/ 571 h 2006"/>
                  <a:gd name="T36" fmla="*/ 637 w 989"/>
                  <a:gd name="T37" fmla="*/ 586 h 2006"/>
                  <a:gd name="T38" fmla="*/ 679 w 989"/>
                  <a:gd name="T39" fmla="*/ 602 h 2006"/>
                  <a:gd name="T40" fmla="*/ 692 w 989"/>
                  <a:gd name="T41" fmla="*/ 672 h 2006"/>
                  <a:gd name="T42" fmla="*/ 675 w 989"/>
                  <a:gd name="T43" fmla="*/ 810 h 2006"/>
                  <a:gd name="T44" fmla="*/ 659 w 989"/>
                  <a:gd name="T45" fmla="*/ 961 h 2006"/>
                  <a:gd name="T46" fmla="*/ 644 w 989"/>
                  <a:gd name="T47" fmla="*/ 1124 h 2006"/>
                  <a:gd name="T48" fmla="*/ 634 w 989"/>
                  <a:gd name="T49" fmla="*/ 1293 h 2006"/>
                  <a:gd name="T50" fmla="*/ 630 w 989"/>
                  <a:gd name="T51" fmla="*/ 1466 h 2006"/>
                  <a:gd name="T52" fmla="*/ 631 w 989"/>
                  <a:gd name="T53" fmla="*/ 1639 h 2006"/>
                  <a:gd name="T54" fmla="*/ 638 w 989"/>
                  <a:gd name="T55" fmla="*/ 1809 h 2006"/>
                  <a:gd name="T56" fmla="*/ 656 w 989"/>
                  <a:gd name="T57" fmla="*/ 1910 h 2006"/>
                  <a:gd name="T58" fmla="*/ 686 w 989"/>
                  <a:gd name="T59" fmla="*/ 1940 h 2006"/>
                  <a:gd name="T60" fmla="*/ 730 w 989"/>
                  <a:gd name="T61" fmla="*/ 1966 h 2006"/>
                  <a:gd name="T62" fmla="*/ 779 w 989"/>
                  <a:gd name="T63" fmla="*/ 1985 h 2006"/>
                  <a:gd name="T64" fmla="*/ 833 w 989"/>
                  <a:gd name="T65" fmla="*/ 1998 h 2006"/>
                  <a:gd name="T66" fmla="*/ 887 w 989"/>
                  <a:gd name="T67" fmla="*/ 2006 h 2006"/>
                  <a:gd name="T68" fmla="*/ 935 w 989"/>
                  <a:gd name="T69" fmla="*/ 2004 h 2006"/>
                  <a:gd name="T70" fmla="*/ 974 w 989"/>
                  <a:gd name="T71" fmla="*/ 1994 h 2006"/>
                  <a:gd name="T72" fmla="*/ 965 w 989"/>
                  <a:gd name="T73" fmla="*/ 1869 h 2006"/>
                  <a:gd name="T74" fmla="*/ 929 w 989"/>
                  <a:gd name="T75" fmla="*/ 1623 h 2006"/>
                  <a:gd name="T76" fmla="*/ 904 w 989"/>
                  <a:gd name="T77" fmla="*/ 1369 h 2006"/>
                  <a:gd name="T78" fmla="*/ 891 w 989"/>
                  <a:gd name="T79" fmla="*/ 1116 h 2006"/>
                  <a:gd name="T80" fmla="*/ 887 w 989"/>
                  <a:gd name="T81" fmla="*/ 870 h 2006"/>
                  <a:gd name="T82" fmla="*/ 896 w 989"/>
                  <a:gd name="T83" fmla="*/ 638 h 2006"/>
                  <a:gd name="T84" fmla="*/ 910 w 989"/>
                  <a:gd name="T85" fmla="*/ 429 h 2006"/>
                  <a:gd name="T86" fmla="*/ 935 w 989"/>
                  <a:gd name="T87" fmla="*/ 249 h 2006"/>
                  <a:gd name="T88" fmla="*/ 923 w 989"/>
                  <a:gd name="T89" fmla="*/ 169 h 2006"/>
                  <a:gd name="T90" fmla="*/ 867 w 989"/>
                  <a:gd name="T91" fmla="*/ 160 h 2006"/>
                  <a:gd name="T92" fmla="*/ 811 w 989"/>
                  <a:gd name="T93" fmla="*/ 151 h 2006"/>
                  <a:gd name="T94" fmla="*/ 755 w 989"/>
                  <a:gd name="T95" fmla="*/ 141 h 2006"/>
                  <a:gd name="T96" fmla="*/ 699 w 989"/>
                  <a:gd name="T97" fmla="*/ 129 h 2006"/>
                  <a:gd name="T98" fmla="*/ 641 w 989"/>
                  <a:gd name="T99" fmla="*/ 118 h 2006"/>
                  <a:gd name="T100" fmla="*/ 586 w 989"/>
                  <a:gd name="T101" fmla="*/ 107 h 2006"/>
                  <a:gd name="T102" fmla="*/ 528 w 989"/>
                  <a:gd name="T103" fmla="*/ 94 h 2006"/>
                  <a:gd name="T104" fmla="*/ 471 w 989"/>
                  <a:gd name="T105" fmla="*/ 83 h 2006"/>
                  <a:gd name="T106" fmla="*/ 413 w 989"/>
                  <a:gd name="T107" fmla="*/ 71 h 2006"/>
                  <a:gd name="T108" fmla="*/ 356 w 989"/>
                  <a:gd name="T109" fmla="*/ 58 h 2006"/>
                  <a:gd name="T110" fmla="*/ 298 w 989"/>
                  <a:gd name="T111" fmla="*/ 46 h 2006"/>
                  <a:gd name="T112" fmla="*/ 238 w 989"/>
                  <a:gd name="T113" fmla="*/ 36 h 2006"/>
                  <a:gd name="T114" fmla="*/ 180 w 989"/>
                  <a:gd name="T115" fmla="*/ 25 h 2006"/>
                  <a:gd name="T116" fmla="*/ 122 w 989"/>
                  <a:gd name="T117" fmla="*/ 14 h 2006"/>
                  <a:gd name="T118" fmla="*/ 61 w 989"/>
                  <a:gd name="T119" fmla="*/ 4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9" h="2006">
                    <a:moveTo>
                      <a:pt x="32" y="0"/>
                    </a:moveTo>
                    <a:lnTo>
                      <a:pt x="36" y="46"/>
                    </a:lnTo>
                    <a:lnTo>
                      <a:pt x="36" y="100"/>
                    </a:lnTo>
                    <a:lnTo>
                      <a:pt x="35" y="158"/>
                    </a:lnTo>
                    <a:lnTo>
                      <a:pt x="30" y="219"/>
                    </a:lnTo>
                    <a:lnTo>
                      <a:pt x="25" y="279"/>
                    </a:lnTo>
                    <a:lnTo>
                      <a:pt x="17" y="336"/>
                    </a:lnTo>
                    <a:lnTo>
                      <a:pt x="10" y="384"/>
                    </a:lnTo>
                    <a:lnTo>
                      <a:pt x="0" y="423"/>
                    </a:lnTo>
                    <a:lnTo>
                      <a:pt x="26" y="429"/>
                    </a:lnTo>
                    <a:lnTo>
                      <a:pt x="49" y="435"/>
                    </a:lnTo>
                    <a:lnTo>
                      <a:pt x="73" y="441"/>
                    </a:lnTo>
                    <a:lnTo>
                      <a:pt x="94" y="446"/>
                    </a:lnTo>
                    <a:lnTo>
                      <a:pt x="118" y="452"/>
                    </a:lnTo>
                    <a:lnTo>
                      <a:pt x="141" y="458"/>
                    </a:lnTo>
                    <a:lnTo>
                      <a:pt x="164" y="464"/>
                    </a:lnTo>
                    <a:lnTo>
                      <a:pt x="186" y="468"/>
                    </a:lnTo>
                    <a:lnTo>
                      <a:pt x="208" y="473"/>
                    </a:lnTo>
                    <a:lnTo>
                      <a:pt x="230" y="478"/>
                    </a:lnTo>
                    <a:lnTo>
                      <a:pt x="251" y="483"/>
                    </a:lnTo>
                    <a:lnTo>
                      <a:pt x="275" y="489"/>
                    </a:lnTo>
                    <a:lnTo>
                      <a:pt x="295" y="493"/>
                    </a:lnTo>
                    <a:lnTo>
                      <a:pt x="317" y="497"/>
                    </a:lnTo>
                    <a:lnTo>
                      <a:pt x="339" y="503"/>
                    </a:lnTo>
                    <a:lnTo>
                      <a:pt x="359" y="507"/>
                    </a:lnTo>
                    <a:lnTo>
                      <a:pt x="381" y="512"/>
                    </a:lnTo>
                    <a:lnTo>
                      <a:pt x="403" y="518"/>
                    </a:lnTo>
                    <a:lnTo>
                      <a:pt x="423" y="523"/>
                    </a:lnTo>
                    <a:lnTo>
                      <a:pt x="445" y="528"/>
                    </a:lnTo>
                    <a:lnTo>
                      <a:pt x="467" y="534"/>
                    </a:lnTo>
                    <a:lnTo>
                      <a:pt x="487" y="539"/>
                    </a:lnTo>
                    <a:lnTo>
                      <a:pt x="509" y="545"/>
                    </a:lnTo>
                    <a:lnTo>
                      <a:pt x="529" y="551"/>
                    </a:lnTo>
                    <a:lnTo>
                      <a:pt x="551" y="557"/>
                    </a:lnTo>
                    <a:lnTo>
                      <a:pt x="571" y="564"/>
                    </a:lnTo>
                    <a:lnTo>
                      <a:pt x="593" y="571"/>
                    </a:lnTo>
                    <a:lnTo>
                      <a:pt x="615" y="579"/>
                    </a:lnTo>
                    <a:lnTo>
                      <a:pt x="637" y="586"/>
                    </a:lnTo>
                    <a:lnTo>
                      <a:pt x="659" y="593"/>
                    </a:lnTo>
                    <a:lnTo>
                      <a:pt x="679" y="602"/>
                    </a:lnTo>
                    <a:lnTo>
                      <a:pt x="701" y="609"/>
                    </a:lnTo>
                    <a:lnTo>
                      <a:pt x="692" y="672"/>
                    </a:lnTo>
                    <a:lnTo>
                      <a:pt x="683" y="739"/>
                    </a:lnTo>
                    <a:lnTo>
                      <a:pt x="675" y="810"/>
                    </a:lnTo>
                    <a:lnTo>
                      <a:pt x="666" y="884"/>
                    </a:lnTo>
                    <a:lnTo>
                      <a:pt x="659" y="961"/>
                    </a:lnTo>
                    <a:lnTo>
                      <a:pt x="651" y="1041"/>
                    </a:lnTo>
                    <a:lnTo>
                      <a:pt x="644" y="1124"/>
                    </a:lnTo>
                    <a:lnTo>
                      <a:pt x="638" y="1209"/>
                    </a:lnTo>
                    <a:lnTo>
                      <a:pt x="634" y="1293"/>
                    </a:lnTo>
                    <a:lnTo>
                      <a:pt x="631" y="1379"/>
                    </a:lnTo>
                    <a:lnTo>
                      <a:pt x="630" y="1466"/>
                    </a:lnTo>
                    <a:lnTo>
                      <a:pt x="630" y="1553"/>
                    </a:lnTo>
                    <a:lnTo>
                      <a:pt x="631" y="1639"/>
                    </a:lnTo>
                    <a:lnTo>
                      <a:pt x="634" y="1725"/>
                    </a:lnTo>
                    <a:lnTo>
                      <a:pt x="638" y="1809"/>
                    </a:lnTo>
                    <a:lnTo>
                      <a:pt x="647" y="1894"/>
                    </a:lnTo>
                    <a:lnTo>
                      <a:pt x="656" y="1910"/>
                    </a:lnTo>
                    <a:lnTo>
                      <a:pt x="670" y="1926"/>
                    </a:lnTo>
                    <a:lnTo>
                      <a:pt x="686" y="1940"/>
                    </a:lnTo>
                    <a:lnTo>
                      <a:pt x="707" y="1955"/>
                    </a:lnTo>
                    <a:lnTo>
                      <a:pt x="730" y="1966"/>
                    </a:lnTo>
                    <a:lnTo>
                      <a:pt x="755" y="1977"/>
                    </a:lnTo>
                    <a:lnTo>
                      <a:pt x="779" y="1985"/>
                    </a:lnTo>
                    <a:lnTo>
                      <a:pt x="807" y="1993"/>
                    </a:lnTo>
                    <a:lnTo>
                      <a:pt x="833" y="1998"/>
                    </a:lnTo>
                    <a:lnTo>
                      <a:pt x="861" y="2003"/>
                    </a:lnTo>
                    <a:lnTo>
                      <a:pt x="887" y="2006"/>
                    </a:lnTo>
                    <a:lnTo>
                      <a:pt x="912" y="2006"/>
                    </a:lnTo>
                    <a:lnTo>
                      <a:pt x="935" y="2004"/>
                    </a:lnTo>
                    <a:lnTo>
                      <a:pt x="955" y="2000"/>
                    </a:lnTo>
                    <a:lnTo>
                      <a:pt x="974" y="1994"/>
                    </a:lnTo>
                    <a:lnTo>
                      <a:pt x="989" y="1987"/>
                    </a:lnTo>
                    <a:lnTo>
                      <a:pt x="965" y="1869"/>
                    </a:lnTo>
                    <a:lnTo>
                      <a:pt x="947" y="1747"/>
                    </a:lnTo>
                    <a:lnTo>
                      <a:pt x="929" y="1623"/>
                    </a:lnTo>
                    <a:lnTo>
                      <a:pt x="916" y="1497"/>
                    </a:lnTo>
                    <a:lnTo>
                      <a:pt x="904" y="1369"/>
                    </a:lnTo>
                    <a:lnTo>
                      <a:pt x="896" y="1242"/>
                    </a:lnTo>
                    <a:lnTo>
                      <a:pt x="891" y="1116"/>
                    </a:lnTo>
                    <a:lnTo>
                      <a:pt x="888" y="992"/>
                    </a:lnTo>
                    <a:lnTo>
                      <a:pt x="887" y="870"/>
                    </a:lnTo>
                    <a:lnTo>
                      <a:pt x="890" y="750"/>
                    </a:lnTo>
                    <a:lnTo>
                      <a:pt x="896" y="638"/>
                    </a:lnTo>
                    <a:lnTo>
                      <a:pt x="901" y="531"/>
                    </a:lnTo>
                    <a:lnTo>
                      <a:pt x="910" y="429"/>
                    </a:lnTo>
                    <a:lnTo>
                      <a:pt x="922" y="336"/>
                    </a:lnTo>
                    <a:lnTo>
                      <a:pt x="935" y="249"/>
                    </a:lnTo>
                    <a:lnTo>
                      <a:pt x="949" y="171"/>
                    </a:lnTo>
                    <a:lnTo>
                      <a:pt x="923" y="169"/>
                    </a:lnTo>
                    <a:lnTo>
                      <a:pt x="896" y="164"/>
                    </a:lnTo>
                    <a:lnTo>
                      <a:pt x="867" y="160"/>
                    </a:lnTo>
                    <a:lnTo>
                      <a:pt x="839" y="155"/>
                    </a:lnTo>
                    <a:lnTo>
                      <a:pt x="811" y="151"/>
                    </a:lnTo>
                    <a:lnTo>
                      <a:pt x="782" y="145"/>
                    </a:lnTo>
                    <a:lnTo>
                      <a:pt x="755" y="141"/>
                    </a:lnTo>
                    <a:lnTo>
                      <a:pt x="727" y="135"/>
                    </a:lnTo>
                    <a:lnTo>
                      <a:pt x="699" y="129"/>
                    </a:lnTo>
                    <a:lnTo>
                      <a:pt x="670" y="125"/>
                    </a:lnTo>
                    <a:lnTo>
                      <a:pt x="641" y="118"/>
                    </a:lnTo>
                    <a:lnTo>
                      <a:pt x="614" y="113"/>
                    </a:lnTo>
                    <a:lnTo>
                      <a:pt x="586" y="107"/>
                    </a:lnTo>
                    <a:lnTo>
                      <a:pt x="557" y="100"/>
                    </a:lnTo>
                    <a:lnTo>
                      <a:pt x="528" y="94"/>
                    </a:lnTo>
                    <a:lnTo>
                      <a:pt x="500" y="89"/>
                    </a:lnTo>
                    <a:lnTo>
                      <a:pt x="471" y="83"/>
                    </a:lnTo>
                    <a:lnTo>
                      <a:pt x="443" y="77"/>
                    </a:lnTo>
                    <a:lnTo>
                      <a:pt x="413" y="71"/>
                    </a:lnTo>
                    <a:lnTo>
                      <a:pt x="384" y="65"/>
                    </a:lnTo>
                    <a:lnTo>
                      <a:pt x="356" y="58"/>
                    </a:lnTo>
                    <a:lnTo>
                      <a:pt x="327" y="54"/>
                    </a:lnTo>
                    <a:lnTo>
                      <a:pt x="298" y="46"/>
                    </a:lnTo>
                    <a:lnTo>
                      <a:pt x="269" y="41"/>
                    </a:lnTo>
                    <a:lnTo>
                      <a:pt x="238" y="36"/>
                    </a:lnTo>
                    <a:lnTo>
                      <a:pt x="209" y="30"/>
                    </a:lnTo>
                    <a:lnTo>
                      <a:pt x="180" y="25"/>
                    </a:lnTo>
                    <a:lnTo>
                      <a:pt x="151" y="20"/>
                    </a:lnTo>
                    <a:lnTo>
                      <a:pt x="122" y="14"/>
                    </a:lnTo>
                    <a:lnTo>
                      <a:pt x="92" y="9"/>
                    </a:lnTo>
                    <a:lnTo>
                      <a:pt x="6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0" name="Freeform 127"/>
              <p:cNvSpPr>
                <a:spLocks/>
              </p:cNvSpPr>
              <p:nvPr/>
            </p:nvSpPr>
            <p:spPr bwMode="auto">
              <a:xfrm>
                <a:off x="4749" y="2690"/>
                <a:ext cx="20" cy="145"/>
              </a:xfrm>
              <a:custGeom>
                <a:avLst/>
                <a:gdLst>
                  <a:gd name="T0" fmla="*/ 23 w 59"/>
                  <a:gd name="T1" fmla="*/ 428 h 435"/>
                  <a:gd name="T2" fmla="*/ 26 w 59"/>
                  <a:gd name="T3" fmla="*/ 409 h 435"/>
                  <a:gd name="T4" fmla="*/ 30 w 59"/>
                  <a:gd name="T5" fmla="*/ 389 h 435"/>
                  <a:gd name="T6" fmla="*/ 35 w 59"/>
                  <a:gd name="T7" fmla="*/ 364 h 435"/>
                  <a:gd name="T8" fmla="*/ 39 w 59"/>
                  <a:gd name="T9" fmla="*/ 339 h 435"/>
                  <a:gd name="T10" fmla="*/ 42 w 59"/>
                  <a:gd name="T11" fmla="*/ 312 h 435"/>
                  <a:gd name="T12" fmla="*/ 46 w 59"/>
                  <a:gd name="T13" fmla="*/ 283 h 435"/>
                  <a:gd name="T14" fmla="*/ 49 w 59"/>
                  <a:gd name="T15" fmla="*/ 253 h 435"/>
                  <a:gd name="T16" fmla="*/ 52 w 59"/>
                  <a:gd name="T17" fmla="*/ 223 h 435"/>
                  <a:gd name="T18" fmla="*/ 55 w 59"/>
                  <a:gd name="T19" fmla="*/ 192 h 435"/>
                  <a:gd name="T20" fmla="*/ 56 w 59"/>
                  <a:gd name="T21" fmla="*/ 162 h 435"/>
                  <a:gd name="T22" fmla="*/ 56 w 59"/>
                  <a:gd name="T23" fmla="*/ 131 h 435"/>
                  <a:gd name="T24" fmla="*/ 58 w 59"/>
                  <a:gd name="T25" fmla="*/ 102 h 435"/>
                  <a:gd name="T26" fmla="*/ 59 w 59"/>
                  <a:gd name="T27" fmla="*/ 75 h 435"/>
                  <a:gd name="T28" fmla="*/ 56 w 59"/>
                  <a:gd name="T29" fmla="*/ 47 h 435"/>
                  <a:gd name="T30" fmla="*/ 56 w 59"/>
                  <a:gd name="T31" fmla="*/ 22 h 435"/>
                  <a:gd name="T32" fmla="*/ 54 w 59"/>
                  <a:gd name="T33" fmla="*/ 0 h 435"/>
                  <a:gd name="T34" fmla="*/ 32 w 59"/>
                  <a:gd name="T35" fmla="*/ 13 h 435"/>
                  <a:gd name="T36" fmla="*/ 33 w 59"/>
                  <a:gd name="T37" fmla="*/ 37 h 435"/>
                  <a:gd name="T38" fmla="*/ 36 w 59"/>
                  <a:gd name="T39" fmla="*/ 61 h 435"/>
                  <a:gd name="T40" fmla="*/ 36 w 59"/>
                  <a:gd name="T41" fmla="*/ 88 h 435"/>
                  <a:gd name="T42" fmla="*/ 36 w 59"/>
                  <a:gd name="T43" fmla="*/ 117 h 435"/>
                  <a:gd name="T44" fmla="*/ 33 w 59"/>
                  <a:gd name="T45" fmla="*/ 146 h 435"/>
                  <a:gd name="T46" fmla="*/ 33 w 59"/>
                  <a:gd name="T47" fmla="*/ 175 h 435"/>
                  <a:gd name="T48" fmla="*/ 30 w 59"/>
                  <a:gd name="T49" fmla="*/ 205 h 435"/>
                  <a:gd name="T50" fmla="*/ 27 w 59"/>
                  <a:gd name="T51" fmla="*/ 235 h 435"/>
                  <a:gd name="T52" fmla="*/ 24 w 59"/>
                  <a:gd name="T53" fmla="*/ 265 h 435"/>
                  <a:gd name="T54" fmla="*/ 22 w 59"/>
                  <a:gd name="T55" fmla="*/ 294 h 435"/>
                  <a:gd name="T56" fmla="*/ 17 w 59"/>
                  <a:gd name="T57" fmla="*/ 322 h 435"/>
                  <a:gd name="T58" fmla="*/ 14 w 59"/>
                  <a:gd name="T59" fmla="*/ 348 h 435"/>
                  <a:gd name="T60" fmla="*/ 10 w 59"/>
                  <a:gd name="T61" fmla="*/ 373 h 435"/>
                  <a:gd name="T62" fmla="*/ 6 w 59"/>
                  <a:gd name="T63" fmla="*/ 395 h 435"/>
                  <a:gd name="T64" fmla="*/ 1 w 59"/>
                  <a:gd name="T65" fmla="*/ 413 h 435"/>
                  <a:gd name="T66" fmla="*/ 7 w 59"/>
                  <a:gd name="T67" fmla="*/ 43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35">
                    <a:moveTo>
                      <a:pt x="14" y="413"/>
                    </a:moveTo>
                    <a:lnTo>
                      <a:pt x="23" y="428"/>
                    </a:lnTo>
                    <a:lnTo>
                      <a:pt x="24" y="418"/>
                    </a:lnTo>
                    <a:lnTo>
                      <a:pt x="26" y="409"/>
                    </a:lnTo>
                    <a:lnTo>
                      <a:pt x="29" y="399"/>
                    </a:lnTo>
                    <a:lnTo>
                      <a:pt x="30" y="389"/>
                    </a:lnTo>
                    <a:lnTo>
                      <a:pt x="33" y="376"/>
                    </a:lnTo>
                    <a:lnTo>
                      <a:pt x="35" y="364"/>
                    </a:lnTo>
                    <a:lnTo>
                      <a:pt x="38" y="351"/>
                    </a:lnTo>
                    <a:lnTo>
                      <a:pt x="39" y="339"/>
                    </a:lnTo>
                    <a:lnTo>
                      <a:pt x="40" y="325"/>
                    </a:lnTo>
                    <a:lnTo>
                      <a:pt x="42" y="312"/>
                    </a:lnTo>
                    <a:lnTo>
                      <a:pt x="45" y="297"/>
                    </a:lnTo>
                    <a:lnTo>
                      <a:pt x="46" y="283"/>
                    </a:lnTo>
                    <a:lnTo>
                      <a:pt x="48" y="268"/>
                    </a:lnTo>
                    <a:lnTo>
                      <a:pt x="49" y="253"/>
                    </a:lnTo>
                    <a:lnTo>
                      <a:pt x="51" y="237"/>
                    </a:lnTo>
                    <a:lnTo>
                      <a:pt x="52" y="223"/>
                    </a:lnTo>
                    <a:lnTo>
                      <a:pt x="54" y="208"/>
                    </a:lnTo>
                    <a:lnTo>
                      <a:pt x="55" y="192"/>
                    </a:lnTo>
                    <a:lnTo>
                      <a:pt x="55" y="176"/>
                    </a:lnTo>
                    <a:lnTo>
                      <a:pt x="56" y="162"/>
                    </a:lnTo>
                    <a:lnTo>
                      <a:pt x="56" y="146"/>
                    </a:lnTo>
                    <a:lnTo>
                      <a:pt x="56" y="131"/>
                    </a:lnTo>
                    <a:lnTo>
                      <a:pt x="58" y="117"/>
                    </a:lnTo>
                    <a:lnTo>
                      <a:pt x="58" y="102"/>
                    </a:lnTo>
                    <a:lnTo>
                      <a:pt x="59" y="88"/>
                    </a:lnTo>
                    <a:lnTo>
                      <a:pt x="59" y="75"/>
                    </a:lnTo>
                    <a:lnTo>
                      <a:pt x="58" y="60"/>
                    </a:lnTo>
                    <a:lnTo>
                      <a:pt x="56" y="47"/>
                    </a:lnTo>
                    <a:lnTo>
                      <a:pt x="56" y="35"/>
                    </a:lnTo>
                    <a:lnTo>
                      <a:pt x="56" y="22"/>
                    </a:lnTo>
                    <a:lnTo>
                      <a:pt x="55" y="12"/>
                    </a:lnTo>
                    <a:lnTo>
                      <a:pt x="54" y="0"/>
                    </a:lnTo>
                    <a:lnTo>
                      <a:pt x="30" y="3"/>
                    </a:lnTo>
                    <a:lnTo>
                      <a:pt x="32" y="13"/>
                    </a:lnTo>
                    <a:lnTo>
                      <a:pt x="33" y="25"/>
                    </a:lnTo>
                    <a:lnTo>
                      <a:pt x="33" y="37"/>
                    </a:lnTo>
                    <a:lnTo>
                      <a:pt x="35" y="48"/>
                    </a:lnTo>
                    <a:lnTo>
                      <a:pt x="36" y="61"/>
                    </a:lnTo>
                    <a:lnTo>
                      <a:pt x="36" y="75"/>
                    </a:lnTo>
                    <a:lnTo>
                      <a:pt x="36" y="88"/>
                    </a:lnTo>
                    <a:lnTo>
                      <a:pt x="36" y="102"/>
                    </a:lnTo>
                    <a:lnTo>
                      <a:pt x="36" y="117"/>
                    </a:lnTo>
                    <a:lnTo>
                      <a:pt x="35" y="131"/>
                    </a:lnTo>
                    <a:lnTo>
                      <a:pt x="33" y="146"/>
                    </a:lnTo>
                    <a:lnTo>
                      <a:pt x="33" y="160"/>
                    </a:lnTo>
                    <a:lnTo>
                      <a:pt x="33" y="175"/>
                    </a:lnTo>
                    <a:lnTo>
                      <a:pt x="32" y="189"/>
                    </a:lnTo>
                    <a:lnTo>
                      <a:pt x="30" y="205"/>
                    </a:lnTo>
                    <a:lnTo>
                      <a:pt x="29" y="220"/>
                    </a:lnTo>
                    <a:lnTo>
                      <a:pt x="27" y="235"/>
                    </a:lnTo>
                    <a:lnTo>
                      <a:pt x="26" y="251"/>
                    </a:lnTo>
                    <a:lnTo>
                      <a:pt x="24" y="265"/>
                    </a:lnTo>
                    <a:lnTo>
                      <a:pt x="23" y="280"/>
                    </a:lnTo>
                    <a:lnTo>
                      <a:pt x="22" y="294"/>
                    </a:lnTo>
                    <a:lnTo>
                      <a:pt x="20" y="309"/>
                    </a:lnTo>
                    <a:lnTo>
                      <a:pt x="17" y="322"/>
                    </a:lnTo>
                    <a:lnTo>
                      <a:pt x="16" y="335"/>
                    </a:lnTo>
                    <a:lnTo>
                      <a:pt x="14" y="348"/>
                    </a:lnTo>
                    <a:lnTo>
                      <a:pt x="11" y="361"/>
                    </a:lnTo>
                    <a:lnTo>
                      <a:pt x="10" y="373"/>
                    </a:lnTo>
                    <a:lnTo>
                      <a:pt x="7" y="384"/>
                    </a:lnTo>
                    <a:lnTo>
                      <a:pt x="6" y="395"/>
                    </a:lnTo>
                    <a:lnTo>
                      <a:pt x="4" y="403"/>
                    </a:lnTo>
                    <a:lnTo>
                      <a:pt x="1" y="413"/>
                    </a:lnTo>
                    <a:lnTo>
                      <a:pt x="0" y="421"/>
                    </a:lnTo>
                    <a:lnTo>
                      <a:pt x="7" y="435"/>
                    </a:lnTo>
                    <a:lnTo>
                      <a:pt x="14" y="4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1" name="Freeform 128"/>
              <p:cNvSpPr>
                <a:spLocks/>
              </p:cNvSpPr>
              <p:nvPr/>
            </p:nvSpPr>
            <p:spPr bwMode="auto">
              <a:xfrm>
                <a:off x="4752" y="2827"/>
                <a:ext cx="238" cy="70"/>
              </a:xfrm>
              <a:custGeom>
                <a:avLst/>
                <a:gdLst>
                  <a:gd name="T0" fmla="*/ 708 w 715"/>
                  <a:gd name="T1" fmla="*/ 188 h 210"/>
                  <a:gd name="T2" fmla="*/ 665 w 715"/>
                  <a:gd name="T3" fmla="*/ 172 h 210"/>
                  <a:gd name="T4" fmla="*/ 621 w 715"/>
                  <a:gd name="T5" fmla="*/ 156 h 210"/>
                  <a:gd name="T6" fmla="*/ 579 w 715"/>
                  <a:gd name="T7" fmla="*/ 142 h 210"/>
                  <a:gd name="T8" fmla="*/ 535 w 715"/>
                  <a:gd name="T9" fmla="*/ 128 h 210"/>
                  <a:gd name="T10" fmla="*/ 493 w 715"/>
                  <a:gd name="T11" fmla="*/ 117 h 210"/>
                  <a:gd name="T12" fmla="*/ 451 w 715"/>
                  <a:gd name="T13" fmla="*/ 105 h 210"/>
                  <a:gd name="T14" fmla="*/ 409 w 715"/>
                  <a:gd name="T15" fmla="*/ 95 h 210"/>
                  <a:gd name="T16" fmla="*/ 365 w 715"/>
                  <a:gd name="T17" fmla="*/ 85 h 210"/>
                  <a:gd name="T18" fmla="*/ 323 w 715"/>
                  <a:gd name="T19" fmla="*/ 75 h 210"/>
                  <a:gd name="T20" fmla="*/ 279 w 715"/>
                  <a:gd name="T21" fmla="*/ 66 h 210"/>
                  <a:gd name="T22" fmla="*/ 236 w 715"/>
                  <a:gd name="T23" fmla="*/ 56 h 210"/>
                  <a:gd name="T24" fmla="*/ 192 w 715"/>
                  <a:gd name="T25" fmla="*/ 46 h 210"/>
                  <a:gd name="T26" fmla="*/ 147 w 715"/>
                  <a:gd name="T27" fmla="*/ 35 h 210"/>
                  <a:gd name="T28" fmla="*/ 100 w 715"/>
                  <a:gd name="T29" fmla="*/ 25 h 210"/>
                  <a:gd name="T30" fmla="*/ 55 w 715"/>
                  <a:gd name="T31" fmla="*/ 12 h 210"/>
                  <a:gd name="T32" fmla="*/ 7 w 715"/>
                  <a:gd name="T33" fmla="*/ 0 h 210"/>
                  <a:gd name="T34" fmla="*/ 25 w 715"/>
                  <a:gd name="T35" fmla="*/ 30 h 210"/>
                  <a:gd name="T36" fmla="*/ 71 w 715"/>
                  <a:gd name="T37" fmla="*/ 41 h 210"/>
                  <a:gd name="T38" fmla="*/ 118 w 715"/>
                  <a:gd name="T39" fmla="*/ 53 h 210"/>
                  <a:gd name="T40" fmla="*/ 164 w 715"/>
                  <a:gd name="T41" fmla="*/ 64 h 210"/>
                  <a:gd name="T42" fmla="*/ 209 w 715"/>
                  <a:gd name="T43" fmla="*/ 73 h 210"/>
                  <a:gd name="T44" fmla="*/ 253 w 715"/>
                  <a:gd name="T45" fmla="*/ 83 h 210"/>
                  <a:gd name="T46" fmla="*/ 295 w 715"/>
                  <a:gd name="T47" fmla="*/ 94 h 210"/>
                  <a:gd name="T48" fmla="*/ 339 w 715"/>
                  <a:gd name="T49" fmla="*/ 104 h 210"/>
                  <a:gd name="T50" fmla="*/ 381 w 715"/>
                  <a:gd name="T51" fmla="*/ 112 h 210"/>
                  <a:gd name="T52" fmla="*/ 423 w 715"/>
                  <a:gd name="T53" fmla="*/ 123 h 210"/>
                  <a:gd name="T54" fmla="*/ 465 w 715"/>
                  <a:gd name="T55" fmla="*/ 134 h 210"/>
                  <a:gd name="T56" fmla="*/ 509 w 715"/>
                  <a:gd name="T57" fmla="*/ 146 h 210"/>
                  <a:gd name="T58" fmla="*/ 550 w 715"/>
                  <a:gd name="T59" fmla="*/ 158 h 210"/>
                  <a:gd name="T60" fmla="*/ 593 w 715"/>
                  <a:gd name="T61" fmla="*/ 171 h 210"/>
                  <a:gd name="T62" fmla="*/ 635 w 715"/>
                  <a:gd name="T63" fmla="*/ 185 h 210"/>
                  <a:gd name="T64" fmla="*/ 679 w 715"/>
                  <a:gd name="T65" fmla="*/ 201 h 210"/>
                  <a:gd name="T66" fmla="*/ 694 w 715"/>
                  <a:gd name="T67" fmla="*/ 19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5" h="210">
                    <a:moveTo>
                      <a:pt x="715" y="201"/>
                    </a:moveTo>
                    <a:lnTo>
                      <a:pt x="708" y="188"/>
                    </a:lnTo>
                    <a:lnTo>
                      <a:pt x="686" y="179"/>
                    </a:lnTo>
                    <a:lnTo>
                      <a:pt x="665" y="172"/>
                    </a:lnTo>
                    <a:lnTo>
                      <a:pt x="643" y="163"/>
                    </a:lnTo>
                    <a:lnTo>
                      <a:pt x="621" y="156"/>
                    </a:lnTo>
                    <a:lnTo>
                      <a:pt x="601" y="149"/>
                    </a:lnTo>
                    <a:lnTo>
                      <a:pt x="579" y="142"/>
                    </a:lnTo>
                    <a:lnTo>
                      <a:pt x="557" y="136"/>
                    </a:lnTo>
                    <a:lnTo>
                      <a:pt x="535" y="128"/>
                    </a:lnTo>
                    <a:lnTo>
                      <a:pt x="515" y="123"/>
                    </a:lnTo>
                    <a:lnTo>
                      <a:pt x="493" y="117"/>
                    </a:lnTo>
                    <a:lnTo>
                      <a:pt x="473" y="111"/>
                    </a:lnTo>
                    <a:lnTo>
                      <a:pt x="451" y="105"/>
                    </a:lnTo>
                    <a:lnTo>
                      <a:pt x="430" y="99"/>
                    </a:lnTo>
                    <a:lnTo>
                      <a:pt x="409" y="95"/>
                    </a:lnTo>
                    <a:lnTo>
                      <a:pt x="387" y="89"/>
                    </a:lnTo>
                    <a:lnTo>
                      <a:pt x="365" y="85"/>
                    </a:lnTo>
                    <a:lnTo>
                      <a:pt x="343" y="80"/>
                    </a:lnTo>
                    <a:lnTo>
                      <a:pt x="323" y="75"/>
                    </a:lnTo>
                    <a:lnTo>
                      <a:pt x="301" y="70"/>
                    </a:lnTo>
                    <a:lnTo>
                      <a:pt x="279" y="66"/>
                    </a:lnTo>
                    <a:lnTo>
                      <a:pt x="257" y="60"/>
                    </a:lnTo>
                    <a:lnTo>
                      <a:pt x="236" y="56"/>
                    </a:lnTo>
                    <a:lnTo>
                      <a:pt x="214" y="51"/>
                    </a:lnTo>
                    <a:lnTo>
                      <a:pt x="192" y="46"/>
                    </a:lnTo>
                    <a:lnTo>
                      <a:pt x="169" y="41"/>
                    </a:lnTo>
                    <a:lnTo>
                      <a:pt x="147" y="35"/>
                    </a:lnTo>
                    <a:lnTo>
                      <a:pt x="124" y="30"/>
                    </a:lnTo>
                    <a:lnTo>
                      <a:pt x="100" y="25"/>
                    </a:lnTo>
                    <a:lnTo>
                      <a:pt x="79" y="19"/>
                    </a:lnTo>
                    <a:lnTo>
                      <a:pt x="55" y="12"/>
                    </a:lnTo>
                    <a:lnTo>
                      <a:pt x="31" y="6"/>
                    </a:lnTo>
                    <a:lnTo>
                      <a:pt x="7" y="0"/>
                    </a:lnTo>
                    <a:lnTo>
                      <a:pt x="0" y="22"/>
                    </a:lnTo>
                    <a:lnTo>
                      <a:pt x="25" y="30"/>
                    </a:lnTo>
                    <a:lnTo>
                      <a:pt x="48" y="35"/>
                    </a:lnTo>
                    <a:lnTo>
                      <a:pt x="71" y="41"/>
                    </a:lnTo>
                    <a:lnTo>
                      <a:pt x="95" y="48"/>
                    </a:lnTo>
                    <a:lnTo>
                      <a:pt x="118" y="53"/>
                    </a:lnTo>
                    <a:lnTo>
                      <a:pt x="141" y="59"/>
                    </a:lnTo>
                    <a:lnTo>
                      <a:pt x="164" y="64"/>
                    </a:lnTo>
                    <a:lnTo>
                      <a:pt x="186" y="69"/>
                    </a:lnTo>
                    <a:lnTo>
                      <a:pt x="209" y="73"/>
                    </a:lnTo>
                    <a:lnTo>
                      <a:pt x="231" y="79"/>
                    </a:lnTo>
                    <a:lnTo>
                      <a:pt x="253" y="83"/>
                    </a:lnTo>
                    <a:lnTo>
                      <a:pt x="275" y="89"/>
                    </a:lnTo>
                    <a:lnTo>
                      <a:pt x="295" y="94"/>
                    </a:lnTo>
                    <a:lnTo>
                      <a:pt x="317" y="98"/>
                    </a:lnTo>
                    <a:lnTo>
                      <a:pt x="339" y="104"/>
                    </a:lnTo>
                    <a:lnTo>
                      <a:pt x="361" y="108"/>
                    </a:lnTo>
                    <a:lnTo>
                      <a:pt x="381" y="112"/>
                    </a:lnTo>
                    <a:lnTo>
                      <a:pt x="403" y="118"/>
                    </a:lnTo>
                    <a:lnTo>
                      <a:pt x="423" y="123"/>
                    </a:lnTo>
                    <a:lnTo>
                      <a:pt x="445" y="128"/>
                    </a:lnTo>
                    <a:lnTo>
                      <a:pt x="465" y="134"/>
                    </a:lnTo>
                    <a:lnTo>
                      <a:pt x="487" y="139"/>
                    </a:lnTo>
                    <a:lnTo>
                      <a:pt x="509" y="146"/>
                    </a:lnTo>
                    <a:lnTo>
                      <a:pt x="528" y="152"/>
                    </a:lnTo>
                    <a:lnTo>
                      <a:pt x="550" y="158"/>
                    </a:lnTo>
                    <a:lnTo>
                      <a:pt x="571" y="165"/>
                    </a:lnTo>
                    <a:lnTo>
                      <a:pt x="593" y="171"/>
                    </a:lnTo>
                    <a:lnTo>
                      <a:pt x="614" y="178"/>
                    </a:lnTo>
                    <a:lnTo>
                      <a:pt x="635" y="185"/>
                    </a:lnTo>
                    <a:lnTo>
                      <a:pt x="657" y="192"/>
                    </a:lnTo>
                    <a:lnTo>
                      <a:pt x="679" y="201"/>
                    </a:lnTo>
                    <a:lnTo>
                      <a:pt x="701" y="210"/>
                    </a:lnTo>
                    <a:lnTo>
                      <a:pt x="694" y="197"/>
                    </a:lnTo>
                    <a:lnTo>
                      <a:pt x="715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2" name="Freeform 129"/>
              <p:cNvSpPr>
                <a:spLocks/>
              </p:cNvSpPr>
              <p:nvPr/>
            </p:nvSpPr>
            <p:spPr bwMode="auto">
              <a:xfrm>
                <a:off x="4959" y="2893"/>
                <a:ext cx="31" cy="430"/>
              </a:xfrm>
              <a:custGeom>
                <a:avLst/>
                <a:gdLst>
                  <a:gd name="T0" fmla="*/ 41 w 94"/>
                  <a:gd name="T1" fmla="*/ 1284 h 1290"/>
                  <a:gd name="T2" fmla="*/ 33 w 94"/>
                  <a:gd name="T3" fmla="*/ 1200 h 1290"/>
                  <a:gd name="T4" fmla="*/ 28 w 94"/>
                  <a:gd name="T5" fmla="*/ 1117 h 1290"/>
                  <a:gd name="T6" fmla="*/ 23 w 94"/>
                  <a:gd name="T7" fmla="*/ 1031 h 1290"/>
                  <a:gd name="T8" fmla="*/ 22 w 94"/>
                  <a:gd name="T9" fmla="*/ 945 h 1290"/>
                  <a:gd name="T10" fmla="*/ 23 w 94"/>
                  <a:gd name="T11" fmla="*/ 858 h 1290"/>
                  <a:gd name="T12" fmla="*/ 25 w 94"/>
                  <a:gd name="T13" fmla="*/ 772 h 1290"/>
                  <a:gd name="T14" fmla="*/ 28 w 94"/>
                  <a:gd name="T15" fmla="*/ 685 h 1290"/>
                  <a:gd name="T16" fmla="*/ 33 w 94"/>
                  <a:gd name="T17" fmla="*/ 601 h 1290"/>
                  <a:gd name="T18" fmla="*/ 38 w 94"/>
                  <a:gd name="T19" fmla="*/ 516 h 1290"/>
                  <a:gd name="T20" fmla="*/ 45 w 94"/>
                  <a:gd name="T21" fmla="*/ 435 h 1290"/>
                  <a:gd name="T22" fmla="*/ 52 w 94"/>
                  <a:gd name="T23" fmla="*/ 355 h 1290"/>
                  <a:gd name="T24" fmla="*/ 60 w 94"/>
                  <a:gd name="T25" fmla="*/ 278 h 1290"/>
                  <a:gd name="T26" fmla="*/ 68 w 94"/>
                  <a:gd name="T27" fmla="*/ 204 h 1290"/>
                  <a:gd name="T28" fmla="*/ 77 w 94"/>
                  <a:gd name="T29" fmla="*/ 134 h 1290"/>
                  <a:gd name="T30" fmla="*/ 86 w 94"/>
                  <a:gd name="T31" fmla="*/ 65 h 1290"/>
                  <a:gd name="T32" fmla="*/ 94 w 94"/>
                  <a:gd name="T33" fmla="*/ 4 h 1290"/>
                  <a:gd name="T34" fmla="*/ 67 w 94"/>
                  <a:gd name="T35" fmla="*/ 30 h 1290"/>
                  <a:gd name="T36" fmla="*/ 58 w 94"/>
                  <a:gd name="T37" fmla="*/ 96 h 1290"/>
                  <a:gd name="T38" fmla="*/ 49 w 94"/>
                  <a:gd name="T39" fmla="*/ 166 h 1290"/>
                  <a:gd name="T40" fmla="*/ 41 w 94"/>
                  <a:gd name="T41" fmla="*/ 238 h 1290"/>
                  <a:gd name="T42" fmla="*/ 33 w 94"/>
                  <a:gd name="T43" fmla="*/ 313 h 1290"/>
                  <a:gd name="T44" fmla="*/ 26 w 94"/>
                  <a:gd name="T45" fmla="*/ 393 h 1290"/>
                  <a:gd name="T46" fmla="*/ 19 w 94"/>
                  <a:gd name="T47" fmla="*/ 473 h 1290"/>
                  <a:gd name="T48" fmla="*/ 12 w 94"/>
                  <a:gd name="T49" fmla="*/ 557 h 1290"/>
                  <a:gd name="T50" fmla="*/ 7 w 94"/>
                  <a:gd name="T51" fmla="*/ 641 h 1290"/>
                  <a:gd name="T52" fmla="*/ 3 w 94"/>
                  <a:gd name="T53" fmla="*/ 727 h 1290"/>
                  <a:gd name="T54" fmla="*/ 0 w 94"/>
                  <a:gd name="T55" fmla="*/ 814 h 1290"/>
                  <a:gd name="T56" fmla="*/ 0 w 94"/>
                  <a:gd name="T57" fmla="*/ 902 h 1290"/>
                  <a:gd name="T58" fmla="*/ 0 w 94"/>
                  <a:gd name="T59" fmla="*/ 989 h 1290"/>
                  <a:gd name="T60" fmla="*/ 3 w 94"/>
                  <a:gd name="T61" fmla="*/ 1075 h 1290"/>
                  <a:gd name="T62" fmla="*/ 7 w 94"/>
                  <a:gd name="T63" fmla="*/ 1161 h 1290"/>
                  <a:gd name="T64" fmla="*/ 13 w 94"/>
                  <a:gd name="T65" fmla="*/ 1245 h 1290"/>
                  <a:gd name="T66" fmla="*/ 19 w 94"/>
                  <a:gd name="T6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1290">
                    <a:moveTo>
                      <a:pt x="41" y="1281"/>
                    </a:moveTo>
                    <a:lnTo>
                      <a:pt x="41" y="1284"/>
                    </a:lnTo>
                    <a:lnTo>
                      <a:pt x="36" y="1244"/>
                    </a:lnTo>
                    <a:lnTo>
                      <a:pt x="33" y="1200"/>
                    </a:lnTo>
                    <a:lnTo>
                      <a:pt x="29" y="1159"/>
                    </a:lnTo>
                    <a:lnTo>
                      <a:pt x="28" y="1117"/>
                    </a:lnTo>
                    <a:lnTo>
                      <a:pt x="26" y="1073"/>
                    </a:lnTo>
                    <a:lnTo>
                      <a:pt x="23" y="1031"/>
                    </a:lnTo>
                    <a:lnTo>
                      <a:pt x="23" y="989"/>
                    </a:lnTo>
                    <a:lnTo>
                      <a:pt x="22" y="945"/>
                    </a:lnTo>
                    <a:lnTo>
                      <a:pt x="22" y="902"/>
                    </a:lnTo>
                    <a:lnTo>
                      <a:pt x="23" y="858"/>
                    </a:lnTo>
                    <a:lnTo>
                      <a:pt x="23" y="814"/>
                    </a:lnTo>
                    <a:lnTo>
                      <a:pt x="25" y="772"/>
                    </a:lnTo>
                    <a:lnTo>
                      <a:pt x="26" y="729"/>
                    </a:lnTo>
                    <a:lnTo>
                      <a:pt x="28" y="685"/>
                    </a:lnTo>
                    <a:lnTo>
                      <a:pt x="30" y="643"/>
                    </a:lnTo>
                    <a:lnTo>
                      <a:pt x="33" y="601"/>
                    </a:lnTo>
                    <a:lnTo>
                      <a:pt x="35" y="558"/>
                    </a:lnTo>
                    <a:lnTo>
                      <a:pt x="38" y="516"/>
                    </a:lnTo>
                    <a:lnTo>
                      <a:pt x="41" y="476"/>
                    </a:lnTo>
                    <a:lnTo>
                      <a:pt x="45" y="435"/>
                    </a:lnTo>
                    <a:lnTo>
                      <a:pt x="48" y="394"/>
                    </a:lnTo>
                    <a:lnTo>
                      <a:pt x="52" y="355"/>
                    </a:lnTo>
                    <a:lnTo>
                      <a:pt x="55" y="316"/>
                    </a:lnTo>
                    <a:lnTo>
                      <a:pt x="60" y="278"/>
                    </a:lnTo>
                    <a:lnTo>
                      <a:pt x="64" y="240"/>
                    </a:lnTo>
                    <a:lnTo>
                      <a:pt x="68" y="204"/>
                    </a:lnTo>
                    <a:lnTo>
                      <a:pt x="73" y="167"/>
                    </a:lnTo>
                    <a:lnTo>
                      <a:pt x="77" y="134"/>
                    </a:lnTo>
                    <a:lnTo>
                      <a:pt x="81" y="99"/>
                    </a:lnTo>
                    <a:lnTo>
                      <a:pt x="86" y="65"/>
                    </a:lnTo>
                    <a:lnTo>
                      <a:pt x="90" y="35"/>
                    </a:lnTo>
                    <a:lnTo>
                      <a:pt x="94" y="4"/>
                    </a:lnTo>
                    <a:lnTo>
                      <a:pt x="73" y="0"/>
                    </a:lnTo>
                    <a:lnTo>
                      <a:pt x="67" y="30"/>
                    </a:lnTo>
                    <a:lnTo>
                      <a:pt x="62" y="62"/>
                    </a:lnTo>
                    <a:lnTo>
                      <a:pt x="58" y="96"/>
                    </a:lnTo>
                    <a:lnTo>
                      <a:pt x="54" y="129"/>
                    </a:lnTo>
                    <a:lnTo>
                      <a:pt x="49" y="166"/>
                    </a:lnTo>
                    <a:lnTo>
                      <a:pt x="45" y="201"/>
                    </a:lnTo>
                    <a:lnTo>
                      <a:pt x="41" y="238"/>
                    </a:lnTo>
                    <a:lnTo>
                      <a:pt x="36" y="275"/>
                    </a:lnTo>
                    <a:lnTo>
                      <a:pt x="33" y="313"/>
                    </a:lnTo>
                    <a:lnTo>
                      <a:pt x="29" y="352"/>
                    </a:lnTo>
                    <a:lnTo>
                      <a:pt x="26" y="393"/>
                    </a:lnTo>
                    <a:lnTo>
                      <a:pt x="22" y="432"/>
                    </a:lnTo>
                    <a:lnTo>
                      <a:pt x="19" y="473"/>
                    </a:lnTo>
                    <a:lnTo>
                      <a:pt x="14" y="515"/>
                    </a:lnTo>
                    <a:lnTo>
                      <a:pt x="12" y="557"/>
                    </a:lnTo>
                    <a:lnTo>
                      <a:pt x="10" y="599"/>
                    </a:lnTo>
                    <a:lnTo>
                      <a:pt x="7" y="641"/>
                    </a:lnTo>
                    <a:lnTo>
                      <a:pt x="4" y="684"/>
                    </a:lnTo>
                    <a:lnTo>
                      <a:pt x="3" y="727"/>
                    </a:lnTo>
                    <a:lnTo>
                      <a:pt x="1" y="771"/>
                    </a:lnTo>
                    <a:lnTo>
                      <a:pt x="0" y="814"/>
                    </a:lnTo>
                    <a:lnTo>
                      <a:pt x="0" y="858"/>
                    </a:lnTo>
                    <a:lnTo>
                      <a:pt x="0" y="902"/>
                    </a:lnTo>
                    <a:lnTo>
                      <a:pt x="0" y="945"/>
                    </a:lnTo>
                    <a:lnTo>
                      <a:pt x="0" y="989"/>
                    </a:lnTo>
                    <a:lnTo>
                      <a:pt x="1" y="1033"/>
                    </a:lnTo>
                    <a:lnTo>
                      <a:pt x="3" y="1075"/>
                    </a:lnTo>
                    <a:lnTo>
                      <a:pt x="4" y="1118"/>
                    </a:lnTo>
                    <a:lnTo>
                      <a:pt x="7" y="1161"/>
                    </a:lnTo>
                    <a:lnTo>
                      <a:pt x="10" y="1203"/>
                    </a:lnTo>
                    <a:lnTo>
                      <a:pt x="13" y="1245"/>
                    </a:lnTo>
                    <a:lnTo>
                      <a:pt x="17" y="1286"/>
                    </a:lnTo>
                    <a:lnTo>
                      <a:pt x="19" y="1290"/>
                    </a:lnTo>
                    <a:lnTo>
                      <a:pt x="41" y="1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3" name="Freeform 130"/>
              <p:cNvSpPr>
                <a:spLocks/>
              </p:cNvSpPr>
              <p:nvPr/>
            </p:nvSpPr>
            <p:spPr bwMode="auto">
              <a:xfrm>
                <a:off x="4965" y="3320"/>
                <a:ext cx="121" cy="42"/>
              </a:xfrm>
              <a:custGeom>
                <a:avLst/>
                <a:gdLst>
                  <a:gd name="T0" fmla="*/ 340 w 363"/>
                  <a:gd name="T1" fmla="*/ 101 h 127"/>
                  <a:gd name="T2" fmla="*/ 346 w 363"/>
                  <a:gd name="T3" fmla="*/ 88 h 127"/>
                  <a:gd name="T4" fmla="*/ 333 w 363"/>
                  <a:gd name="T5" fmla="*/ 95 h 127"/>
                  <a:gd name="T6" fmla="*/ 317 w 363"/>
                  <a:gd name="T7" fmla="*/ 99 h 127"/>
                  <a:gd name="T8" fmla="*/ 296 w 363"/>
                  <a:gd name="T9" fmla="*/ 104 h 127"/>
                  <a:gd name="T10" fmla="*/ 275 w 363"/>
                  <a:gd name="T11" fmla="*/ 104 h 127"/>
                  <a:gd name="T12" fmla="*/ 250 w 363"/>
                  <a:gd name="T13" fmla="*/ 104 h 127"/>
                  <a:gd name="T14" fmla="*/ 224 w 363"/>
                  <a:gd name="T15" fmla="*/ 102 h 127"/>
                  <a:gd name="T16" fmla="*/ 198 w 363"/>
                  <a:gd name="T17" fmla="*/ 98 h 127"/>
                  <a:gd name="T18" fmla="*/ 171 w 363"/>
                  <a:gd name="T19" fmla="*/ 92 h 127"/>
                  <a:gd name="T20" fmla="*/ 147 w 363"/>
                  <a:gd name="T21" fmla="*/ 85 h 127"/>
                  <a:gd name="T22" fmla="*/ 121 w 363"/>
                  <a:gd name="T23" fmla="*/ 77 h 127"/>
                  <a:gd name="T24" fmla="*/ 97 w 363"/>
                  <a:gd name="T25" fmla="*/ 66 h 127"/>
                  <a:gd name="T26" fmla="*/ 75 w 363"/>
                  <a:gd name="T27" fmla="*/ 54 h 127"/>
                  <a:gd name="T28" fmla="*/ 57 w 363"/>
                  <a:gd name="T29" fmla="*/ 43 h 127"/>
                  <a:gd name="T30" fmla="*/ 41 w 363"/>
                  <a:gd name="T31" fmla="*/ 28 h 127"/>
                  <a:gd name="T32" fmla="*/ 29 w 363"/>
                  <a:gd name="T33" fmla="*/ 15 h 127"/>
                  <a:gd name="T34" fmla="*/ 22 w 363"/>
                  <a:gd name="T35" fmla="*/ 0 h 127"/>
                  <a:gd name="T36" fmla="*/ 0 w 363"/>
                  <a:gd name="T37" fmla="*/ 9 h 127"/>
                  <a:gd name="T38" fmla="*/ 10 w 363"/>
                  <a:gd name="T39" fmla="*/ 28 h 127"/>
                  <a:gd name="T40" fmla="*/ 25 w 363"/>
                  <a:gd name="T41" fmla="*/ 45 h 127"/>
                  <a:gd name="T42" fmla="*/ 42 w 363"/>
                  <a:gd name="T43" fmla="*/ 61 h 127"/>
                  <a:gd name="T44" fmla="*/ 64 w 363"/>
                  <a:gd name="T45" fmla="*/ 75 h 127"/>
                  <a:gd name="T46" fmla="*/ 87 w 363"/>
                  <a:gd name="T47" fmla="*/ 88 h 127"/>
                  <a:gd name="T48" fmla="*/ 112 w 363"/>
                  <a:gd name="T49" fmla="*/ 98 h 127"/>
                  <a:gd name="T50" fmla="*/ 139 w 363"/>
                  <a:gd name="T51" fmla="*/ 108 h 127"/>
                  <a:gd name="T52" fmla="*/ 167 w 363"/>
                  <a:gd name="T53" fmla="*/ 115 h 127"/>
                  <a:gd name="T54" fmla="*/ 195 w 363"/>
                  <a:gd name="T55" fmla="*/ 121 h 127"/>
                  <a:gd name="T56" fmla="*/ 222 w 363"/>
                  <a:gd name="T57" fmla="*/ 125 h 127"/>
                  <a:gd name="T58" fmla="*/ 248 w 363"/>
                  <a:gd name="T59" fmla="*/ 127 h 127"/>
                  <a:gd name="T60" fmla="*/ 275 w 363"/>
                  <a:gd name="T61" fmla="*/ 127 h 127"/>
                  <a:gd name="T62" fmla="*/ 299 w 363"/>
                  <a:gd name="T63" fmla="*/ 125 h 127"/>
                  <a:gd name="T64" fmla="*/ 321 w 363"/>
                  <a:gd name="T65" fmla="*/ 123 h 127"/>
                  <a:gd name="T66" fmla="*/ 342 w 363"/>
                  <a:gd name="T67" fmla="*/ 117 h 127"/>
                  <a:gd name="T68" fmla="*/ 359 w 363"/>
                  <a:gd name="T69" fmla="*/ 108 h 127"/>
                  <a:gd name="T70" fmla="*/ 363 w 363"/>
                  <a:gd name="T71" fmla="*/ 95 h 127"/>
                  <a:gd name="T72" fmla="*/ 340 w 363"/>
                  <a:gd name="T73" fmla="*/ 10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7">
                    <a:moveTo>
                      <a:pt x="340" y="101"/>
                    </a:moveTo>
                    <a:lnTo>
                      <a:pt x="346" y="88"/>
                    </a:lnTo>
                    <a:lnTo>
                      <a:pt x="333" y="95"/>
                    </a:lnTo>
                    <a:lnTo>
                      <a:pt x="317" y="99"/>
                    </a:lnTo>
                    <a:lnTo>
                      <a:pt x="296" y="104"/>
                    </a:lnTo>
                    <a:lnTo>
                      <a:pt x="275" y="104"/>
                    </a:lnTo>
                    <a:lnTo>
                      <a:pt x="250" y="104"/>
                    </a:lnTo>
                    <a:lnTo>
                      <a:pt x="224" y="102"/>
                    </a:lnTo>
                    <a:lnTo>
                      <a:pt x="198" y="98"/>
                    </a:lnTo>
                    <a:lnTo>
                      <a:pt x="171" y="92"/>
                    </a:lnTo>
                    <a:lnTo>
                      <a:pt x="147" y="85"/>
                    </a:lnTo>
                    <a:lnTo>
                      <a:pt x="121" y="77"/>
                    </a:lnTo>
                    <a:lnTo>
                      <a:pt x="97" y="66"/>
                    </a:lnTo>
                    <a:lnTo>
                      <a:pt x="75" y="54"/>
                    </a:lnTo>
                    <a:lnTo>
                      <a:pt x="57" y="43"/>
                    </a:lnTo>
                    <a:lnTo>
                      <a:pt x="41" y="28"/>
                    </a:lnTo>
                    <a:lnTo>
                      <a:pt x="29" y="15"/>
                    </a:lnTo>
                    <a:lnTo>
                      <a:pt x="22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5" y="45"/>
                    </a:lnTo>
                    <a:lnTo>
                      <a:pt x="42" y="61"/>
                    </a:lnTo>
                    <a:lnTo>
                      <a:pt x="64" y="75"/>
                    </a:lnTo>
                    <a:lnTo>
                      <a:pt x="87" y="88"/>
                    </a:lnTo>
                    <a:lnTo>
                      <a:pt x="112" y="98"/>
                    </a:lnTo>
                    <a:lnTo>
                      <a:pt x="139" y="108"/>
                    </a:lnTo>
                    <a:lnTo>
                      <a:pt x="167" y="115"/>
                    </a:lnTo>
                    <a:lnTo>
                      <a:pt x="195" y="121"/>
                    </a:lnTo>
                    <a:lnTo>
                      <a:pt x="222" y="125"/>
                    </a:lnTo>
                    <a:lnTo>
                      <a:pt x="248" y="127"/>
                    </a:lnTo>
                    <a:lnTo>
                      <a:pt x="275" y="127"/>
                    </a:lnTo>
                    <a:lnTo>
                      <a:pt x="299" y="125"/>
                    </a:lnTo>
                    <a:lnTo>
                      <a:pt x="321" y="123"/>
                    </a:lnTo>
                    <a:lnTo>
                      <a:pt x="342" y="117"/>
                    </a:lnTo>
                    <a:lnTo>
                      <a:pt x="359" y="108"/>
                    </a:lnTo>
                    <a:lnTo>
                      <a:pt x="363" y="95"/>
                    </a:lnTo>
                    <a:lnTo>
                      <a:pt x="34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4" name="Freeform 131"/>
              <p:cNvSpPr>
                <a:spLocks/>
              </p:cNvSpPr>
              <p:nvPr/>
            </p:nvSpPr>
            <p:spPr bwMode="auto">
              <a:xfrm>
                <a:off x="5044" y="2744"/>
                <a:ext cx="42" cy="610"/>
              </a:xfrm>
              <a:custGeom>
                <a:avLst/>
                <a:gdLst>
                  <a:gd name="T0" fmla="*/ 64 w 125"/>
                  <a:gd name="T1" fmla="*/ 9 h 1829"/>
                  <a:gd name="T2" fmla="*/ 48 w 125"/>
                  <a:gd name="T3" fmla="*/ 86 h 1829"/>
                  <a:gd name="T4" fmla="*/ 35 w 125"/>
                  <a:gd name="T5" fmla="*/ 172 h 1829"/>
                  <a:gd name="T6" fmla="*/ 24 w 125"/>
                  <a:gd name="T7" fmla="*/ 266 h 1829"/>
                  <a:gd name="T8" fmla="*/ 15 w 125"/>
                  <a:gd name="T9" fmla="*/ 368 h 1829"/>
                  <a:gd name="T10" fmla="*/ 9 w 125"/>
                  <a:gd name="T11" fmla="*/ 477 h 1829"/>
                  <a:gd name="T12" fmla="*/ 3 w 125"/>
                  <a:gd name="T13" fmla="*/ 589 h 1829"/>
                  <a:gd name="T14" fmla="*/ 0 w 125"/>
                  <a:gd name="T15" fmla="*/ 709 h 1829"/>
                  <a:gd name="T16" fmla="*/ 2 w 125"/>
                  <a:gd name="T17" fmla="*/ 831 h 1829"/>
                  <a:gd name="T18" fmla="*/ 5 w 125"/>
                  <a:gd name="T19" fmla="*/ 956 h 1829"/>
                  <a:gd name="T20" fmla="*/ 9 w 125"/>
                  <a:gd name="T21" fmla="*/ 1081 h 1829"/>
                  <a:gd name="T22" fmla="*/ 18 w 125"/>
                  <a:gd name="T23" fmla="*/ 1209 h 1829"/>
                  <a:gd name="T24" fmla="*/ 29 w 125"/>
                  <a:gd name="T25" fmla="*/ 1336 h 1829"/>
                  <a:gd name="T26" fmla="*/ 42 w 125"/>
                  <a:gd name="T27" fmla="*/ 1462 h 1829"/>
                  <a:gd name="T28" fmla="*/ 60 w 125"/>
                  <a:gd name="T29" fmla="*/ 1589 h 1829"/>
                  <a:gd name="T30" fmla="*/ 80 w 125"/>
                  <a:gd name="T31" fmla="*/ 1709 h 1829"/>
                  <a:gd name="T32" fmla="*/ 102 w 125"/>
                  <a:gd name="T33" fmla="*/ 1829 h 1829"/>
                  <a:gd name="T34" fmla="*/ 114 w 125"/>
                  <a:gd name="T35" fmla="*/ 1765 h 1829"/>
                  <a:gd name="T36" fmla="*/ 92 w 125"/>
                  <a:gd name="T37" fmla="*/ 1645 h 1829"/>
                  <a:gd name="T38" fmla="*/ 73 w 125"/>
                  <a:gd name="T39" fmla="*/ 1522 h 1829"/>
                  <a:gd name="T40" fmla="*/ 58 w 125"/>
                  <a:gd name="T41" fmla="*/ 1397 h 1829"/>
                  <a:gd name="T42" fmla="*/ 45 w 125"/>
                  <a:gd name="T43" fmla="*/ 1270 h 1829"/>
                  <a:gd name="T44" fmla="*/ 37 w 125"/>
                  <a:gd name="T45" fmla="*/ 1144 h 1829"/>
                  <a:gd name="T46" fmla="*/ 29 w 125"/>
                  <a:gd name="T47" fmla="*/ 1017 h 1829"/>
                  <a:gd name="T48" fmla="*/ 25 w 125"/>
                  <a:gd name="T49" fmla="*/ 892 h 1829"/>
                  <a:gd name="T50" fmla="*/ 25 w 125"/>
                  <a:gd name="T51" fmla="*/ 770 h 1829"/>
                  <a:gd name="T52" fmla="*/ 25 w 125"/>
                  <a:gd name="T53" fmla="*/ 649 h 1829"/>
                  <a:gd name="T54" fmla="*/ 28 w 125"/>
                  <a:gd name="T55" fmla="*/ 534 h 1829"/>
                  <a:gd name="T56" fmla="*/ 35 w 125"/>
                  <a:gd name="T57" fmla="*/ 424 h 1829"/>
                  <a:gd name="T58" fmla="*/ 42 w 125"/>
                  <a:gd name="T59" fmla="*/ 319 h 1829"/>
                  <a:gd name="T60" fmla="*/ 53 w 125"/>
                  <a:gd name="T61" fmla="*/ 221 h 1829"/>
                  <a:gd name="T62" fmla="*/ 66 w 125"/>
                  <a:gd name="T63" fmla="*/ 131 h 1829"/>
                  <a:gd name="T64" fmla="*/ 79 w 125"/>
                  <a:gd name="T65" fmla="*/ 51 h 1829"/>
                  <a:gd name="T66" fmla="*/ 77 w 125"/>
                  <a:gd name="T67" fmla="*/ 0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29">
                    <a:moveTo>
                      <a:pt x="73" y="22"/>
                    </a:moveTo>
                    <a:lnTo>
                      <a:pt x="64" y="9"/>
                    </a:lnTo>
                    <a:lnTo>
                      <a:pt x="56" y="45"/>
                    </a:lnTo>
                    <a:lnTo>
                      <a:pt x="48" y="86"/>
                    </a:lnTo>
                    <a:lnTo>
                      <a:pt x="42" y="128"/>
                    </a:lnTo>
                    <a:lnTo>
                      <a:pt x="35" y="172"/>
                    </a:lnTo>
                    <a:lnTo>
                      <a:pt x="29" y="218"/>
                    </a:lnTo>
                    <a:lnTo>
                      <a:pt x="24" y="266"/>
                    </a:lnTo>
                    <a:lnTo>
                      <a:pt x="19" y="316"/>
                    </a:lnTo>
                    <a:lnTo>
                      <a:pt x="15" y="368"/>
                    </a:lnTo>
                    <a:lnTo>
                      <a:pt x="12" y="422"/>
                    </a:lnTo>
                    <a:lnTo>
                      <a:pt x="9" y="477"/>
                    </a:lnTo>
                    <a:lnTo>
                      <a:pt x="5" y="533"/>
                    </a:lnTo>
                    <a:lnTo>
                      <a:pt x="3" y="589"/>
                    </a:lnTo>
                    <a:lnTo>
                      <a:pt x="3" y="649"/>
                    </a:lnTo>
                    <a:lnTo>
                      <a:pt x="0" y="709"/>
                    </a:lnTo>
                    <a:lnTo>
                      <a:pt x="0" y="770"/>
                    </a:lnTo>
                    <a:lnTo>
                      <a:pt x="2" y="831"/>
                    </a:lnTo>
                    <a:lnTo>
                      <a:pt x="3" y="892"/>
                    </a:lnTo>
                    <a:lnTo>
                      <a:pt x="5" y="956"/>
                    </a:lnTo>
                    <a:lnTo>
                      <a:pt x="6" y="1019"/>
                    </a:lnTo>
                    <a:lnTo>
                      <a:pt x="9" y="1081"/>
                    </a:lnTo>
                    <a:lnTo>
                      <a:pt x="13" y="1145"/>
                    </a:lnTo>
                    <a:lnTo>
                      <a:pt x="18" y="1209"/>
                    </a:lnTo>
                    <a:lnTo>
                      <a:pt x="24" y="1273"/>
                    </a:lnTo>
                    <a:lnTo>
                      <a:pt x="29" y="1336"/>
                    </a:lnTo>
                    <a:lnTo>
                      <a:pt x="35" y="1400"/>
                    </a:lnTo>
                    <a:lnTo>
                      <a:pt x="42" y="1462"/>
                    </a:lnTo>
                    <a:lnTo>
                      <a:pt x="51" y="1526"/>
                    </a:lnTo>
                    <a:lnTo>
                      <a:pt x="60" y="1589"/>
                    </a:lnTo>
                    <a:lnTo>
                      <a:pt x="69" y="1648"/>
                    </a:lnTo>
                    <a:lnTo>
                      <a:pt x="80" y="1709"/>
                    </a:lnTo>
                    <a:lnTo>
                      <a:pt x="90" y="1769"/>
                    </a:lnTo>
                    <a:lnTo>
                      <a:pt x="102" y="1829"/>
                    </a:lnTo>
                    <a:lnTo>
                      <a:pt x="125" y="1823"/>
                    </a:lnTo>
                    <a:lnTo>
                      <a:pt x="114" y="1765"/>
                    </a:lnTo>
                    <a:lnTo>
                      <a:pt x="102" y="1705"/>
                    </a:lnTo>
                    <a:lnTo>
                      <a:pt x="92" y="1645"/>
                    </a:lnTo>
                    <a:lnTo>
                      <a:pt x="83" y="1584"/>
                    </a:lnTo>
                    <a:lnTo>
                      <a:pt x="73" y="1522"/>
                    </a:lnTo>
                    <a:lnTo>
                      <a:pt x="66" y="1461"/>
                    </a:lnTo>
                    <a:lnTo>
                      <a:pt x="58" y="1397"/>
                    </a:lnTo>
                    <a:lnTo>
                      <a:pt x="51" y="1334"/>
                    </a:lnTo>
                    <a:lnTo>
                      <a:pt x="45" y="1270"/>
                    </a:lnTo>
                    <a:lnTo>
                      <a:pt x="41" y="1208"/>
                    </a:lnTo>
                    <a:lnTo>
                      <a:pt x="37" y="1144"/>
                    </a:lnTo>
                    <a:lnTo>
                      <a:pt x="32" y="1081"/>
                    </a:lnTo>
                    <a:lnTo>
                      <a:pt x="29" y="1017"/>
                    </a:lnTo>
                    <a:lnTo>
                      <a:pt x="26" y="955"/>
                    </a:lnTo>
                    <a:lnTo>
                      <a:pt x="25" y="892"/>
                    </a:lnTo>
                    <a:lnTo>
                      <a:pt x="25" y="831"/>
                    </a:lnTo>
                    <a:lnTo>
                      <a:pt x="25" y="770"/>
                    </a:lnTo>
                    <a:lnTo>
                      <a:pt x="25" y="709"/>
                    </a:lnTo>
                    <a:lnTo>
                      <a:pt x="25" y="649"/>
                    </a:lnTo>
                    <a:lnTo>
                      <a:pt x="26" y="589"/>
                    </a:lnTo>
                    <a:lnTo>
                      <a:pt x="28" y="534"/>
                    </a:lnTo>
                    <a:lnTo>
                      <a:pt x="32" y="477"/>
                    </a:lnTo>
                    <a:lnTo>
                      <a:pt x="35" y="424"/>
                    </a:lnTo>
                    <a:lnTo>
                      <a:pt x="38" y="370"/>
                    </a:lnTo>
                    <a:lnTo>
                      <a:pt x="42" y="319"/>
                    </a:lnTo>
                    <a:lnTo>
                      <a:pt x="47" y="269"/>
                    </a:lnTo>
                    <a:lnTo>
                      <a:pt x="53" y="221"/>
                    </a:lnTo>
                    <a:lnTo>
                      <a:pt x="58" y="176"/>
                    </a:lnTo>
                    <a:lnTo>
                      <a:pt x="66" y="131"/>
                    </a:lnTo>
                    <a:lnTo>
                      <a:pt x="72" y="89"/>
                    </a:lnTo>
                    <a:lnTo>
                      <a:pt x="79" y="51"/>
                    </a:lnTo>
                    <a:lnTo>
                      <a:pt x="88" y="13"/>
                    </a:lnTo>
                    <a:lnTo>
                      <a:pt x="77" y="0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5" name="Freeform 132"/>
              <p:cNvSpPr>
                <a:spLocks/>
              </p:cNvSpPr>
              <p:nvPr/>
            </p:nvSpPr>
            <p:spPr bwMode="auto">
              <a:xfrm>
                <a:off x="4759" y="2686"/>
                <a:ext cx="311" cy="65"/>
              </a:xfrm>
              <a:custGeom>
                <a:avLst/>
                <a:gdLst>
                  <a:gd name="T0" fmla="*/ 10 w 932"/>
                  <a:gd name="T1" fmla="*/ 23 h 195"/>
                  <a:gd name="T2" fmla="*/ 70 w 932"/>
                  <a:gd name="T3" fmla="*/ 32 h 195"/>
                  <a:gd name="T4" fmla="*/ 130 w 932"/>
                  <a:gd name="T5" fmla="*/ 42 h 195"/>
                  <a:gd name="T6" fmla="*/ 186 w 932"/>
                  <a:gd name="T7" fmla="*/ 54 h 195"/>
                  <a:gd name="T8" fmla="*/ 246 w 932"/>
                  <a:gd name="T9" fmla="*/ 64 h 195"/>
                  <a:gd name="T10" fmla="*/ 304 w 932"/>
                  <a:gd name="T11" fmla="*/ 77 h 195"/>
                  <a:gd name="T12" fmla="*/ 362 w 932"/>
                  <a:gd name="T13" fmla="*/ 87 h 195"/>
                  <a:gd name="T14" fmla="*/ 421 w 932"/>
                  <a:gd name="T15" fmla="*/ 101 h 195"/>
                  <a:gd name="T16" fmla="*/ 477 w 932"/>
                  <a:gd name="T17" fmla="*/ 112 h 195"/>
                  <a:gd name="T18" fmla="*/ 534 w 932"/>
                  <a:gd name="T19" fmla="*/ 124 h 195"/>
                  <a:gd name="T20" fmla="*/ 591 w 932"/>
                  <a:gd name="T21" fmla="*/ 137 h 195"/>
                  <a:gd name="T22" fmla="*/ 649 w 932"/>
                  <a:gd name="T23" fmla="*/ 149 h 195"/>
                  <a:gd name="T24" fmla="*/ 704 w 932"/>
                  <a:gd name="T25" fmla="*/ 159 h 195"/>
                  <a:gd name="T26" fmla="*/ 761 w 932"/>
                  <a:gd name="T27" fmla="*/ 169 h 195"/>
                  <a:gd name="T28" fmla="*/ 817 w 932"/>
                  <a:gd name="T29" fmla="*/ 179 h 195"/>
                  <a:gd name="T30" fmla="*/ 873 w 932"/>
                  <a:gd name="T31" fmla="*/ 188 h 195"/>
                  <a:gd name="T32" fmla="*/ 928 w 932"/>
                  <a:gd name="T33" fmla="*/ 195 h 195"/>
                  <a:gd name="T34" fmla="*/ 905 w 932"/>
                  <a:gd name="T35" fmla="*/ 169 h 195"/>
                  <a:gd name="T36" fmla="*/ 849 w 932"/>
                  <a:gd name="T37" fmla="*/ 160 h 195"/>
                  <a:gd name="T38" fmla="*/ 793 w 932"/>
                  <a:gd name="T39" fmla="*/ 150 h 195"/>
                  <a:gd name="T40" fmla="*/ 738 w 932"/>
                  <a:gd name="T41" fmla="*/ 141 h 195"/>
                  <a:gd name="T42" fmla="*/ 681 w 932"/>
                  <a:gd name="T43" fmla="*/ 130 h 195"/>
                  <a:gd name="T44" fmla="*/ 624 w 932"/>
                  <a:gd name="T45" fmla="*/ 119 h 195"/>
                  <a:gd name="T46" fmla="*/ 567 w 932"/>
                  <a:gd name="T47" fmla="*/ 108 h 195"/>
                  <a:gd name="T48" fmla="*/ 511 w 932"/>
                  <a:gd name="T49" fmla="*/ 95 h 195"/>
                  <a:gd name="T50" fmla="*/ 454 w 932"/>
                  <a:gd name="T51" fmla="*/ 83 h 195"/>
                  <a:gd name="T52" fmla="*/ 396 w 932"/>
                  <a:gd name="T53" fmla="*/ 71 h 195"/>
                  <a:gd name="T54" fmla="*/ 338 w 932"/>
                  <a:gd name="T55" fmla="*/ 58 h 195"/>
                  <a:gd name="T56" fmla="*/ 279 w 932"/>
                  <a:gd name="T57" fmla="*/ 48 h 195"/>
                  <a:gd name="T58" fmla="*/ 221 w 932"/>
                  <a:gd name="T59" fmla="*/ 37 h 195"/>
                  <a:gd name="T60" fmla="*/ 163 w 932"/>
                  <a:gd name="T61" fmla="*/ 25 h 195"/>
                  <a:gd name="T62" fmla="*/ 104 w 932"/>
                  <a:gd name="T63" fmla="*/ 15 h 195"/>
                  <a:gd name="T64" fmla="*/ 44 w 932"/>
                  <a:gd name="T65" fmla="*/ 5 h 195"/>
                  <a:gd name="T66" fmla="*/ 0 w 932"/>
                  <a:gd name="T67" fmla="*/ 1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2" h="195">
                    <a:moveTo>
                      <a:pt x="24" y="10"/>
                    </a:moveTo>
                    <a:lnTo>
                      <a:pt x="10" y="23"/>
                    </a:lnTo>
                    <a:lnTo>
                      <a:pt x="40" y="28"/>
                    </a:lnTo>
                    <a:lnTo>
                      <a:pt x="70" y="32"/>
                    </a:lnTo>
                    <a:lnTo>
                      <a:pt x="99" y="38"/>
                    </a:lnTo>
                    <a:lnTo>
                      <a:pt x="130" y="42"/>
                    </a:lnTo>
                    <a:lnTo>
                      <a:pt x="159" y="48"/>
                    </a:lnTo>
                    <a:lnTo>
                      <a:pt x="186" y="54"/>
                    </a:lnTo>
                    <a:lnTo>
                      <a:pt x="217" y="58"/>
                    </a:lnTo>
                    <a:lnTo>
                      <a:pt x="246" y="64"/>
                    </a:lnTo>
                    <a:lnTo>
                      <a:pt x="275" y="70"/>
                    </a:lnTo>
                    <a:lnTo>
                      <a:pt x="304" y="77"/>
                    </a:lnTo>
                    <a:lnTo>
                      <a:pt x="333" y="82"/>
                    </a:lnTo>
                    <a:lnTo>
                      <a:pt x="362" y="87"/>
                    </a:lnTo>
                    <a:lnTo>
                      <a:pt x="391" y="95"/>
                    </a:lnTo>
                    <a:lnTo>
                      <a:pt x="421" y="101"/>
                    </a:lnTo>
                    <a:lnTo>
                      <a:pt x="448" y="106"/>
                    </a:lnTo>
                    <a:lnTo>
                      <a:pt x="477" y="112"/>
                    </a:lnTo>
                    <a:lnTo>
                      <a:pt x="505" y="118"/>
                    </a:lnTo>
                    <a:lnTo>
                      <a:pt x="534" y="124"/>
                    </a:lnTo>
                    <a:lnTo>
                      <a:pt x="563" y="130"/>
                    </a:lnTo>
                    <a:lnTo>
                      <a:pt x="591" y="137"/>
                    </a:lnTo>
                    <a:lnTo>
                      <a:pt x="620" y="141"/>
                    </a:lnTo>
                    <a:lnTo>
                      <a:pt x="649" y="149"/>
                    </a:lnTo>
                    <a:lnTo>
                      <a:pt x="676" y="153"/>
                    </a:lnTo>
                    <a:lnTo>
                      <a:pt x="704" y="159"/>
                    </a:lnTo>
                    <a:lnTo>
                      <a:pt x="733" y="165"/>
                    </a:lnTo>
                    <a:lnTo>
                      <a:pt x="761" y="169"/>
                    </a:lnTo>
                    <a:lnTo>
                      <a:pt x="790" y="173"/>
                    </a:lnTo>
                    <a:lnTo>
                      <a:pt x="817" y="179"/>
                    </a:lnTo>
                    <a:lnTo>
                      <a:pt x="845" y="183"/>
                    </a:lnTo>
                    <a:lnTo>
                      <a:pt x="873" y="188"/>
                    </a:lnTo>
                    <a:lnTo>
                      <a:pt x="900" y="192"/>
                    </a:lnTo>
                    <a:lnTo>
                      <a:pt x="928" y="195"/>
                    </a:lnTo>
                    <a:lnTo>
                      <a:pt x="932" y="173"/>
                    </a:lnTo>
                    <a:lnTo>
                      <a:pt x="905" y="169"/>
                    </a:lnTo>
                    <a:lnTo>
                      <a:pt x="877" y="165"/>
                    </a:lnTo>
                    <a:lnTo>
                      <a:pt x="849" y="160"/>
                    </a:lnTo>
                    <a:lnTo>
                      <a:pt x="820" y="156"/>
                    </a:lnTo>
                    <a:lnTo>
                      <a:pt x="793" y="150"/>
                    </a:lnTo>
                    <a:lnTo>
                      <a:pt x="765" y="146"/>
                    </a:lnTo>
                    <a:lnTo>
                      <a:pt x="738" y="141"/>
                    </a:lnTo>
                    <a:lnTo>
                      <a:pt x="708" y="135"/>
                    </a:lnTo>
                    <a:lnTo>
                      <a:pt x="681" y="130"/>
                    </a:lnTo>
                    <a:lnTo>
                      <a:pt x="653" y="125"/>
                    </a:lnTo>
                    <a:lnTo>
                      <a:pt x="624" y="119"/>
                    </a:lnTo>
                    <a:lnTo>
                      <a:pt x="596" y="114"/>
                    </a:lnTo>
                    <a:lnTo>
                      <a:pt x="567" y="108"/>
                    </a:lnTo>
                    <a:lnTo>
                      <a:pt x="540" y="102"/>
                    </a:lnTo>
                    <a:lnTo>
                      <a:pt x="511" y="95"/>
                    </a:lnTo>
                    <a:lnTo>
                      <a:pt x="482" y="89"/>
                    </a:lnTo>
                    <a:lnTo>
                      <a:pt x="454" y="83"/>
                    </a:lnTo>
                    <a:lnTo>
                      <a:pt x="425" y="77"/>
                    </a:lnTo>
                    <a:lnTo>
                      <a:pt x="396" y="71"/>
                    </a:lnTo>
                    <a:lnTo>
                      <a:pt x="367" y="66"/>
                    </a:lnTo>
                    <a:lnTo>
                      <a:pt x="338" y="58"/>
                    </a:lnTo>
                    <a:lnTo>
                      <a:pt x="309" y="54"/>
                    </a:lnTo>
                    <a:lnTo>
                      <a:pt x="279" y="48"/>
                    </a:lnTo>
                    <a:lnTo>
                      <a:pt x="250" y="41"/>
                    </a:lnTo>
                    <a:lnTo>
                      <a:pt x="221" y="37"/>
                    </a:lnTo>
                    <a:lnTo>
                      <a:pt x="192" y="31"/>
                    </a:lnTo>
                    <a:lnTo>
                      <a:pt x="163" y="25"/>
                    </a:lnTo>
                    <a:lnTo>
                      <a:pt x="133" y="19"/>
                    </a:lnTo>
                    <a:lnTo>
                      <a:pt x="104" y="15"/>
                    </a:lnTo>
                    <a:lnTo>
                      <a:pt x="73" y="10"/>
                    </a:lnTo>
                    <a:lnTo>
                      <a:pt x="44" y="5"/>
                    </a:lnTo>
                    <a:lnTo>
                      <a:pt x="15" y="0"/>
                    </a:lnTo>
                    <a:lnTo>
                      <a:pt x="0" y="13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6" name="Freeform 133"/>
              <p:cNvSpPr>
                <a:spLocks/>
              </p:cNvSpPr>
              <p:nvPr/>
            </p:nvSpPr>
            <p:spPr bwMode="auto">
              <a:xfrm>
                <a:off x="5029" y="2921"/>
                <a:ext cx="7" cy="5"/>
              </a:xfrm>
              <a:custGeom>
                <a:avLst/>
                <a:gdLst>
                  <a:gd name="T0" fmla="*/ 0 w 22"/>
                  <a:gd name="T1" fmla="*/ 11 h 17"/>
                  <a:gd name="T2" fmla="*/ 3 w 22"/>
                  <a:gd name="T3" fmla="*/ 14 h 17"/>
                  <a:gd name="T4" fmla="*/ 7 w 22"/>
                  <a:gd name="T5" fmla="*/ 17 h 17"/>
                  <a:gd name="T6" fmla="*/ 11 w 22"/>
                  <a:gd name="T7" fmla="*/ 17 h 17"/>
                  <a:gd name="T8" fmla="*/ 16 w 22"/>
                  <a:gd name="T9" fmla="*/ 16 h 17"/>
                  <a:gd name="T10" fmla="*/ 19 w 22"/>
                  <a:gd name="T11" fmla="*/ 13 h 17"/>
                  <a:gd name="T12" fmla="*/ 20 w 22"/>
                  <a:gd name="T13" fmla="*/ 9 h 17"/>
                  <a:gd name="T14" fmla="*/ 22 w 22"/>
                  <a:gd name="T15" fmla="*/ 4 h 17"/>
                  <a:gd name="T16" fmla="*/ 20 w 22"/>
                  <a:gd name="T17" fmla="*/ 0 h 17"/>
                  <a:gd name="T18" fmla="*/ 0 w 22"/>
                  <a:gd name="T1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0" y="11"/>
                    </a:moveTo>
                    <a:lnTo>
                      <a:pt x="3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9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7" name="Freeform 134"/>
              <p:cNvSpPr>
                <a:spLocks/>
              </p:cNvSpPr>
              <p:nvPr/>
            </p:nvSpPr>
            <p:spPr bwMode="auto">
              <a:xfrm>
                <a:off x="5003" y="2851"/>
                <a:ext cx="33" cy="73"/>
              </a:xfrm>
              <a:custGeom>
                <a:avLst/>
                <a:gdLst>
                  <a:gd name="T0" fmla="*/ 4 w 97"/>
                  <a:gd name="T1" fmla="*/ 0 h 219"/>
                  <a:gd name="T2" fmla="*/ 0 w 97"/>
                  <a:gd name="T3" fmla="*/ 10 h 219"/>
                  <a:gd name="T4" fmla="*/ 1 w 97"/>
                  <a:gd name="T5" fmla="*/ 23 h 219"/>
                  <a:gd name="T6" fmla="*/ 3 w 97"/>
                  <a:gd name="T7" fmla="*/ 38 h 219"/>
                  <a:gd name="T8" fmla="*/ 6 w 97"/>
                  <a:gd name="T9" fmla="*/ 49 h 219"/>
                  <a:gd name="T10" fmla="*/ 8 w 97"/>
                  <a:gd name="T11" fmla="*/ 64 h 219"/>
                  <a:gd name="T12" fmla="*/ 11 w 97"/>
                  <a:gd name="T13" fmla="*/ 77 h 219"/>
                  <a:gd name="T14" fmla="*/ 17 w 97"/>
                  <a:gd name="T15" fmla="*/ 90 h 219"/>
                  <a:gd name="T16" fmla="*/ 21 w 97"/>
                  <a:gd name="T17" fmla="*/ 103 h 219"/>
                  <a:gd name="T18" fmla="*/ 26 w 97"/>
                  <a:gd name="T19" fmla="*/ 116 h 219"/>
                  <a:gd name="T20" fmla="*/ 32 w 97"/>
                  <a:gd name="T21" fmla="*/ 129 h 219"/>
                  <a:gd name="T22" fmla="*/ 37 w 97"/>
                  <a:gd name="T23" fmla="*/ 142 h 219"/>
                  <a:gd name="T24" fmla="*/ 43 w 97"/>
                  <a:gd name="T25" fmla="*/ 157 h 219"/>
                  <a:gd name="T26" fmla="*/ 51 w 97"/>
                  <a:gd name="T27" fmla="*/ 170 h 219"/>
                  <a:gd name="T28" fmla="*/ 56 w 97"/>
                  <a:gd name="T29" fmla="*/ 182 h 219"/>
                  <a:gd name="T30" fmla="*/ 64 w 97"/>
                  <a:gd name="T31" fmla="*/ 195 h 219"/>
                  <a:gd name="T32" fmla="*/ 69 w 97"/>
                  <a:gd name="T33" fmla="*/ 206 h 219"/>
                  <a:gd name="T34" fmla="*/ 77 w 97"/>
                  <a:gd name="T35" fmla="*/ 219 h 219"/>
                  <a:gd name="T36" fmla="*/ 97 w 97"/>
                  <a:gd name="T37" fmla="*/ 208 h 219"/>
                  <a:gd name="T38" fmla="*/ 90 w 97"/>
                  <a:gd name="T39" fmla="*/ 196 h 219"/>
                  <a:gd name="T40" fmla="*/ 84 w 97"/>
                  <a:gd name="T41" fmla="*/ 184 h 219"/>
                  <a:gd name="T42" fmla="*/ 77 w 97"/>
                  <a:gd name="T43" fmla="*/ 171 h 219"/>
                  <a:gd name="T44" fmla="*/ 71 w 97"/>
                  <a:gd name="T45" fmla="*/ 158 h 219"/>
                  <a:gd name="T46" fmla="*/ 65 w 97"/>
                  <a:gd name="T47" fmla="*/ 147 h 219"/>
                  <a:gd name="T48" fmla="*/ 59 w 97"/>
                  <a:gd name="T49" fmla="*/ 134 h 219"/>
                  <a:gd name="T50" fmla="*/ 53 w 97"/>
                  <a:gd name="T51" fmla="*/ 120 h 219"/>
                  <a:gd name="T52" fmla="*/ 48 w 97"/>
                  <a:gd name="T53" fmla="*/ 107 h 219"/>
                  <a:gd name="T54" fmla="*/ 43 w 97"/>
                  <a:gd name="T55" fmla="*/ 96 h 219"/>
                  <a:gd name="T56" fmla="*/ 39 w 97"/>
                  <a:gd name="T57" fmla="*/ 83 h 219"/>
                  <a:gd name="T58" fmla="*/ 35 w 97"/>
                  <a:gd name="T59" fmla="*/ 70 h 219"/>
                  <a:gd name="T60" fmla="*/ 32 w 97"/>
                  <a:gd name="T61" fmla="*/ 56 h 219"/>
                  <a:gd name="T62" fmla="*/ 27 w 97"/>
                  <a:gd name="T63" fmla="*/ 45 h 219"/>
                  <a:gd name="T64" fmla="*/ 26 w 97"/>
                  <a:gd name="T65" fmla="*/ 32 h 219"/>
                  <a:gd name="T66" fmla="*/ 23 w 97"/>
                  <a:gd name="T67" fmla="*/ 20 h 219"/>
                  <a:gd name="T68" fmla="*/ 23 w 97"/>
                  <a:gd name="T69" fmla="*/ 8 h 219"/>
                  <a:gd name="T70" fmla="*/ 19 w 97"/>
                  <a:gd name="T71" fmla="*/ 19 h 219"/>
                  <a:gd name="T72" fmla="*/ 4 w 97"/>
                  <a:gd name="T7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219">
                    <a:moveTo>
                      <a:pt x="4" y="0"/>
                    </a:moveTo>
                    <a:lnTo>
                      <a:pt x="0" y="10"/>
                    </a:lnTo>
                    <a:lnTo>
                      <a:pt x="1" y="23"/>
                    </a:lnTo>
                    <a:lnTo>
                      <a:pt x="3" y="38"/>
                    </a:lnTo>
                    <a:lnTo>
                      <a:pt x="6" y="49"/>
                    </a:lnTo>
                    <a:lnTo>
                      <a:pt x="8" y="64"/>
                    </a:lnTo>
                    <a:lnTo>
                      <a:pt x="11" y="77"/>
                    </a:lnTo>
                    <a:lnTo>
                      <a:pt x="17" y="90"/>
                    </a:lnTo>
                    <a:lnTo>
                      <a:pt x="21" y="103"/>
                    </a:lnTo>
                    <a:lnTo>
                      <a:pt x="26" y="116"/>
                    </a:lnTo>
                    <a:lnTo>
                      <a:pt x="32" y="129"/>
                    </a:lnTo>
                    <a:lnTo>
                      <a:pt x="37" y="142"/>
                    </a:lnTo>
                    <a:lnTo>
                      <a:pt x="43" y="157"/>
                    </a:lnTo>
                    <a:lnTo>
                      <a:pt x="51" y="170"/>
                    </a:lnTo>
                    <a:lnTo>
                      <a:pt x="56" y="182"/>
                    </a:lnTo>
                    <a:lnTo>
                      <a:pt x="64" y="195"/>
                    </a:lnTo>
                    <a:lnTo>
                      <a:pt x="69" y="206"/>
                    </a:lnTo>
                    <a:lnTo>
                      <a:pt x="77" y="219"/>
                    </a:lnTo>
                    <a:lnTo>
                      <a:pt x="97" y="208"/>
                    </a:lnTo>
                    <a:lnTo>
                      <a:pt x="90" y="196"/>
                    </a:lnTo>
                    <a:lnTo>
                      <a:pt x="84" y="184"/>
                    </a:lnTo>
                    <a:lnTo>
                      <a:pt x="77" y="171"/>
                    </a:lnTo>
                    <a:lnTo>
                      <a:pt x="71" y="158"/>
                    </a:lnTo>
                    <a:lnTo>
                      <a:pt x="65" y="147"/>
                    </a:lnTo>
                    <a:lnTo>
                      <a:pt x="59" y="134"/>
                    </a:lnTo>
                    <a:lnTo>
                      <a:pt x="53" y="120"/>
                    </a:lnTo>
                    <a:lnTo>
                      <a:pt x="48" y="107"/>
                    </a:lnTo>
                    <a:lnTo>
                      <a:pt x="43" y="96"/>
                    </a:lnTo>
                    <a:lnTo>
                      <a:pt x="39" y="83"/>
                    </a:lnTo>
                    <a:lnTo>
                      <a:pt x="35" y="70"/>
                    </a:lnTo>
                    <a:lnTo>
                      <a:pt x="32" y="56"/>
                    </a:lnTo>
                    <a:lnTo>
                      <a:pt x="27" y="45"/>
                    </a:lnTo>
                    <a:lnTo>
                      <a:pt x="26" y="32"/>
                    </a:lnTo>
                    <a:lnTo>
                      <a:pt x="23" y="20"/>
                    </a:lnTo>
                    <a:lnTo>
                      <a:pt x="23" y="8"/>
                    </a:lnTo>
                    <a:lnTo>
                      <a:pt x="19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8" name="Freeform 135"/>
              <p:cNvSpPr>
                <a:spLocks/>
              </p:cNvSpPr>
              <p:nvPr/>
            </p:nvSpPr>
            <p:spPr bwMode="auto">
              <a:xfrm>
                <a:off x="5005" y="2829"/>
                <a:ext cx="31" cy="29"/>
              </a:xfrm>
              <a:custGeom>
                <a:avLst/>
                <a:gdLst>
                  <a:gd name="T0" fmla="*/ 79 w 93"/>
                  <a:gd name="T1" fmla="*/ 22 h 86"/>
                  <a:gd name="T2" fmla="*/ 77 w 93"/>
                  <a:gd name="T3" fmla="*/ 1 h 86"/>
                  <a:gd name="T4" fmla="*/ 68 w 93"/>
                  <a:gd name="T5" fmla="*/ 10 h 86"/>
                  <a:gd name="T6" fmla="*/ 58 w 93"/>
                  <a:gd name="T7" fmla="*/ 19 h 86"/>
                  <a:gd name="T8" fmla="*/ 49 w 93"/>
                  <a:gd name="T9" fmla="*/ 26 h 86"/>
                  <a:gd name="T10" fmla="*/ 38 w 93"/>
                  <a:gd name="T11" fmla="*/ 35 h 86"/>
                  <a:gd name="T12" fmla="*/ 29 w 93"/>
                  <a:gd name="T13" fmla="*/ 43 h 86"/>
                  <a:gd name="T14" fmla="*/ 19 w 93"/>
                  <a:gd name="T15" fmla="*/ 51 h 86"/>
                  <a:gd name="T16" fmla="*/ 9 w 93"/>
                  <a:gd name="T17" fmla="*/ 59 h 86"/>
                  <a:gd name="T18" fmla="*/ 0 w 93"/>
                  <a:gd name="T19" fmla="*/ 67 h 86"/>
                  <a:gd name="T20" fmla="*/ 15 w 93"/>
                  <a:gd name="T21" fmla="*/ 86 h 86"/>
                  <a:gd name="T22" fmla="*/ 23 w 93"/>
                  <a:gd name="T23" fmla="*/ 77 h 86"/>
                  <a:gd name="T24" fmla="*/ 35 w 93"/>
                  <a:gd name="T25" fmla="*/ 70 h 86"/>
                  <a:gd name="T26" fmla="*/ 44 w 93"/>
                  <a:gd name="T27" fmla="*/ 61 h 86"/>
                  <a:gd name="T28" fmla="*/ 54 w 93"/>
                  <a:gd name="T29" fmla="*/ 52 h 86"/>
                  <a:gd name="T30" fmla="*/ 63 w 93"/>
                  <a:gd name="T31" fmla="*/ 45 h 86"/>
                  <a:gd name="T32" fmla="*/ 74 w 93"/>
                  <a:gd name="T33" fmla="*/ 36 h 86"/>
                  <a:gd name="T34" fmla="*/ 83 w 93"/>
                  <a:gd name="T35" fmla="*/ 29 h 86"/>
                  <a:gd name="T36" fmla="*/ 93 w 93"/>
                  <a:gd name="T37" fmla="*/ 20 h 86"/>
                  <a:gd name="T38" fmla="*/ 92 w 93"/>
                  <a:gd name="T39" fmla="*/ 0 h 86"/>
                  <a:gd name="T40" fmla="*/ 79 w 93"/>
                  <a:gd name="T41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86">
                    <a:moveTo>
                      <a:pt x="79" y="22"/>
                    </a:moveTo>
                    <a:lnTo>
                      <a:pt x="77" y="1"/>
                    </a:lnTo>
                    <a:lnTo>
                      <a:pt x="68" y="10"/>
                    </a:lnTo>
                    <a:lnTo>
                      <a:pt x="58" y="19"/>
                    </a:lnTo>
                    <a:lnTo>
                      <a:pt x="49" y="26"/>
                    </a:lnTo>
                    <a:lnTo>
                      <a:pt x="38" y="35"/>
                    </a:lnTo>
                    <a:lnTo>
                      <a:pt x="29" y="43"/>
                    </a:lnTo>
                    <a:lnTo>
                      <a:pt x="19" y="51"/>
                    </a:lnTo>
                    <a:lnTo>
                      <a:pt x="9" y="59"/>
                    </a:lnTo>
                    <a:lnTo>
                      <a:pt x="0" y="67"/>
                    </a:lnTo>
                    <a:lnTo>
                      <a:pt x="15" y="86"/>
                    </a:lnTo>
                    <a:lnTo>
                      <a:pt x="23" y="77"/>
                    </a:lnTo>
                    <a:lnTo>
                      <a:pt x="35" y="70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5"/>
                    </a:lnTo>
                    <a:lnTo>
                      <a:pt x="74" y="36"/>
                    </a:lnTo>
                    <a:lnTo>
                      <a:pt x="83" y="29"/>
                    </a:lnTo>
                    <a:lnTo>
                      <a:pt x="93" y="20"/>
                    </a:lnTo>
                    <a:lnTo>
                      <a:pt x="92" y="0"/>
                    </a:lnTo>
                    <a:lnTo>
                      <a:pt x="7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9" name="Freeform 136"/>
              <p:cNvSpPr>
                <a:spLocks/>
              </p:cNvSpPr>
              <p:nvPr/>
            </p:nvSpPr>
            <p:spPr bwMode="auto">
              <a:xfrm>
                <a:off x="5002" y="2813"/>
                <a:ext cx="33" cy="23"/>
              </a:xfrm>
              <a:custGeom>
                <a:avLst/>
                <a:gdLst>
                  <a:gd name="T0" fmla="*/ 0 w 99"/>
                  <a:gd name="T1" fmla="*/ 3 h 70"/>
                  <a:gd name="T2" fmla="*/ 3 w 99"/>
                  <a:gd name="T3" fmla="*/ 20 h 70"/>
                  <a:gd name="T4" fmla="*/ 13 w 99"/>
                  <a:gd name="T5" fmla="*/ 26 h 70"/>
                  <a:gd name="T6" fmla="*/ 24 w 99"/>
                  <a:gd name="T7" fmla="*/ 33 h 70"/>
                  <a:gd name="T8" fmla="*/ 35 w 99"/>
                  <a:gd name="T9" fmla="*/ 39 h 70"/>
                  <a:gd name="T10" fmla="*/ 45 w 99"/>
                  <a:gd name="T11" fmla="*/ 45 h 70"/>
                  <a:gd name="T12" fmla="*/ 55 w 99"/>
                  <a:gd name="T13" fmla="*/ 51 h 70"/>
                  <a:gd name="T14" fmla="*/ 65 w 99"/>
                  <a:gd name="T15" fmla="*/ 57 h 70"/>
                  <a:gd name="T16" fmla="*/ 75 w 99"/>
                  <a:gd name="T17" fmla="*/ 62 h 70"/>
                  <a:gd name="T18" fmla="*/ 86 w 99"/>
                  <a:gd name="T19" fmla="*/ 70 h 70"/>
                  <a:gd name="T20" fmla="*/ 99 w 99"/>
                  <a:gd name="T21" fmla="*/ 48 h 70"/>
                  <a:gd name="T22" fmla="*/ 88 w 99"/>
                  <a:gd name="T23" fmla="*/ 42 h 70"/>
                  <a:gd name="T24" fmla="*/ 77 w 99"/>
                  <a:gd name="T25" fmla="*/ 36 h 70"/>
                  <a:gd name="T26" fmla="*/ 67 w 99"/>
                  <a:gd name="T27" fmla="*/ 30 h 70"/>
                  <a:gd name="T28" fmla="*/ 56 w 99"/>
                  <a:gd name="T29" fmla="*/ 25 h 70"/>
                  <a:gd name="T30" fmla="*/ 46 w 99"/>
                  <a:gd name="T31" fmla="*/ 19 h 70"/>
                  <a:gd name="T32" fmla="*/ 36 w 99"/>
                  <a:gd name="T33" fmla="*/ 11 h 70"/>
                  <a:gd name="T34" fmla="*/ 26 w 99"/>
                  <a:gd name="T35" fmla="*/ 6 h 70"/>
                  <a:gd name="T36" fmla="*/ 14 w 99"/>
                  <a:gd name="T37" fmla="*/ 0 h 70"/>
                  <a:gd name="T38" fmla="*/ 17 w 99"/>
                  <a:gd name="T39" fmla="*/ 19 h 70"/>
                  <a:gd name="T40" fmla="*/ 0 w 99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70">
                    <a:moveTo>
                      <a:pt x="0" y="3"/>
                    </a:moveTo>
                    <a:lnTo>
                      <a:pt x="3" y="20"/>
                    </a:lnTo>
                    <a:lnTo>
                      <a:pt x="13" y="26"/>
                    </a:lnTo>
                    <a:lnTo>
                      <a:pt x="24" y="33"/>
                    </a:lnTo>
                    <a:lnTo>
                      <a:pt x="35" y="39"/>
                    </a:lnTo>
                    <a:lnTo>
                      <a:pt x="45" y="45"/>
                    </a:lnTo>
                    <a:lnTo>
                      <a:pt x="55" y="51"/>
                    </a:lnTo>
                    <a:lnTo>
                      <a:pt x="65" y="57"/>
                    </a:lnTo>
                    <a:lnTo>
                      <a:pt x="75" y="62"/>
                    </a:lnTo>
                    <a:lnTo>
                      <a:pt x="86" y="70"/>
                    </a:lnTo>
                    <a:lnTo>
                      <a:pt x="99" y="48"/>
                    </a:lnTo>
                    <a:lnTo>
                      <a:pt x="88" y="42"/>
                    </a:lnTo>
                    <a:lnTo>
                      <a:pt x="77" y="36"/>
                    </a:lnTo>
                    <a:lnTo>
                      <a:pt x="67" y="30"/>
                    </a:lnTo>
                    <a:lnTo>
                      <a:pt x="56" y="25"/>
                    </a:lnTo>
                    <a:lnTo>
                      <a:pt x="46" y="19"/>
                    </a:lnTo>
                    <a:lnTo>
                      <a:pt x="36" y="11"/>
                    </a:lnTo>
                    <a:lnTo>
                      <a:pt x="26" y="6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0" name="Freeform 137"/>
              <p:cNvSpPr>
                <a:spLocks/>
              </p:cNvSpPr>
              <p:nvPr/>
            </p:nvSpPr>
            <p:spPr bwMode="auto">
              <a:xfrm>
                <a:off x="5002" y="2744"/>
                <a:ext cx="69" cy="75"/>
              </a:xfrm>
              <a:custGeom>
                <a:avLst/>
                <a:gdLst>
                  <a:gd name="T0" fmla="*/ 196 w 206"/>
                  <a:gd name="T1" fmla="*/ 0 h 226"/>
                  <a:gd name="T2" fmla="*/ 183 w 206"/>
                  <a:gd name="T3" fmla="*/ 8 h 226"/>
                  <a:gd name="T4" fmla="*/ 168 w 206"/>
                  <a:gd name="T5" fmla="*/ 16 h 226"/>
                  <a:gd name="T6" fmla="*/ 157 w 206"/>
                  <a:gd name="T7" fmla="*/ 26 h 226"/>
                  <a:gd name="T8" fmla="*/ 144 w 206"/>
                  <a:gd name="T9" fmla="*/ 38 h 226"/>
                  <a:gd name="T10" fmla="*/ 132 w 206"/>
                  <a:gd name="T11" fmla="*/ 51 h 226"/>
                  <a:gd name="T12" fmla="*/ 120 w 206"/>
                  <a:gd name="T13" fmla="*/ 63 h 226"/>
                  <a:gd name="T14" fmla="*/ 109 w 206"/>
                  <a:gd name="T15" fmla="*/ 77 h 226"/>
                  <a:gd name="T16" fmla="*/ 97 w 206"/>
                  <a:gd name="T17" fmla="*/ 92 h 226"/>
                  <a:gd name="T18" fmla="*/ 86 w 206"/>
                  <a:gd name="T19" fmla="*/ 106 h 226"/>
                  <a:gd name="T20" fmla="*/ 74 w 206"/>
                  <a:gd name="T21" fmla="*/ 121 h 226"/>
                  <a:gd name="T22" fmla="*/ 62 w 206"/>
                  <a:gd name="T23" fmla="*/ 136 h 226"/>
                  <a:gd name="T24" fmla="*/ 51 w 206"/>
                  <a:gd name="T25" fmla="*/ 152 h 226"/>
                  <a:gd name="T26" fmla="*/ 38 w 206"/>
                  <a:gd name="T27" fmla="*/ 166 h 226"/>
                  <a:gd name="T28" fmla="*/ 26 w 206"/>
                  <a:gd name="T29" fmla="*/ 181 h 226"/>
                  <a:gd name="T30" fmla="*/ 14 w 206"/>
                  <a:gd name="T31" fmla="*/ 195 h 226"/>
                  <a:gd name="T32" fmla="*/ 0 w 206"/>
                  <a:gd name="T33" fmla="*/ 210 h 226"/>
                  <a:gd name="T34" fmla="*/ 17 w 206"/>
                  <a:gd name="T35" fmla="*/ 226 h 226"/>
                  <a:gd name="T36" fmla="*/ 30 w 206"/>
                  <a:gd name="T37" fmla="*/ 211 h 226"/>
                  <a:gd name="T38" fmla="*/ 43 w 206"/>
                  <a:gd name="T39" fmla="*/ 195 h 226"/>
                  <a:gd name="T40" fmla="*/ 56 w 206"/>
                  <a:gd name="T41" fmla="*/ 181 h 226"/>
                  <a:gd name="T42" fmla="*/ 68 w 206"/>
                  <a:gd name="T43" fmla="*/ 165 h 226"/>
                  <a:gd name="T44" fmla="*/ 80 w 206"/>
                  <a:gd name="T45" fmla="*/ 150 h 226"/>
                  <a:gd name="T46" fmla="*/ 91 w 206"/>
                  <a:gd name="T47" fmla="*/ 136 h 226"/>
                  <a:gd name="T48" fmla="*/ 104 w 206"/>
                  <a:gd name="T49" fmla="*/ 121 h 226"/>
                  <a:gd name="T50" fmla="*/ 115 w 206"/>
                  <a:gd name="T51" fmla="*/ 106 h 226"/>
                  <a:gd name="T52" fmla="*/ 126 w 206"/>
                  <a:gd name="T53" fmla="*/ 92 h 226"/>
                  <a:gd name="T54" fmla="*/ 138 w 206"/>
                  <a:gd name="T55" fmla="*/ 79 h 226"/>
                  <a:gd name="T56" fmla="*/ 150 w 206"/>
                  <a:gd name="T57" fmla="*/ 67 h 226"/>
                  <a:gd name="T58" fmla="*/ 161 w 206"/>
                  <a:gd name="T59" fmla="*/ 56 h 226"/>
                  <a:gd name="T60" fmla="*/ 171 w 206"/>
                  <a:gd name="T61" fmla="*/ 45 h 226"/>
                  <a:gd name="T62" fmla="*/ 183 w 206"/>
                  <a:gd name="T63" fmla="*/ 37 h 226"/>
                  <a:gd name="T64" fmla="*/ 195 w 206"/>
                  <a:gd name="T65" fmla="*/ 29 h 226"/>
                  <a:gd name="T66" fmla="*/ 206 w 206"/>
                  <a:gd name="T67" fmla="*/ 22 h 226"/>
                  <a:gd name="T68" fmla="*/ 196 w 206"/>
                  <a:gd name="T6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226">
                    <a:moveTo>
                      <a:pt x="196" y="0"/>
                    </a:moveTo>
                    <a:lnTo>
                      <a:pt x="183" y="8"/>
                    </a:lnTo>
                    <a:lnTo>
                      <a:pt x="168" y="16"/>
                    </a:lnTo>
                    <a:lnTo>
                      <a:pt x="157" y="26"/>
                    </a:lnTo>
                    <a:lnTo>
                      <a:pt x="144" y="38"/>
                    </a:lnTo>
                    <a:lnTo>
                      <a:pt x="132" y="51"/>
                    </a:lnTo>
                    <a:lnTo>
                      <a:pt x="120" y="63"/>
                    </a:lnTo>
                    <a:lnTo>
                      <a:pt x="109" y="77"/>
                    </a:lnTo>
                    <a:lnTo>
                      <a:pt x="97" y="92"/>
                    </a:lnTo>
                    <a:lnTo>
                      <a:pt x="86" y="106"/>
                    </a:lnTo>
                    <a:lnTo>
                      <a:pt x="74" y="121"/>
                    </a:lnTo>
                    <a:lnTo>
                      <a:pt x="62" y="136"/>
                    </a:lnTo>
                    <a:lnTo>
                      <a:pt x="51" y="152"/>
                    </a:lnTo>
                    <a:lnTo>
                      <a:pt x="38" y="166"/>
                    </a:lnTo>
                    <a:lnTo>
                      <a:pt x="26" y="181"/>
                    </a:lnTo>
                    <a:lnTo>
                      <a:pt x="14" y="195"/>
                    </a:lnTo>
                    <a:lnTo>
                      <a:pt x="0" y="210"/>
                    </a:lnTo>
                    <a:lnTo>
                      <a:pt x="17" y="226"/>
                    </a:lnTo>
                    <a:lnTo>
                      <a:pt x="30" y="211"/>
                    </a:lnTo>
                    <a:lnTo>
                      <a:pt x="43" y="195"/>
                    </a:lnTo>
                    <a:lnTo>
                      <a:pt x="56" y="181"/>
                    </a:lnTo>
                    <a:lnTo>
                      <a:pt x="68" y="165"/>
                    </a:lnTo>
                    <a:lnTo>
                      <a:pt x="80" y="150"/>
                    </a:lnTo>
                    <a:lnTo>
                      <a:pt x="91" y="136"/>
                    </a:lnTo>
                    <a:lnTo>
                      <a:pt x="104" y="121"/>
                    </a:lnTo>
                    <a:lnTo>
                      <a:pt x="115" y="106"/>
                    </a:lnTo>
                    <a:lnTo>
                      <a:pt x="126" y="92"/>
                    </a:lnTo>
                    <a:lnTo>
                      <a:pt x="138" y="79"/>
                    </a:lnTo>
                    <a:lnTo>
                      <a:pt x="150" y="67"/>
                    </a:lnTo>
                    <a:lnTo>
                      <a:pt x="161" y="56"/>
                    </a:lnTo>
                    <a:lnTo>
                      <a:pt x="171" y="45"/>
                    </a:lnTo>
                    <a:lnTo>
                      <a:pt x="183" y="37"/>
                    </a:lnTo>
                    <a:lnTo>
                      <a:pt x="195" y="29"/>
                    </a:lnTo>
                    <a:lnTo>
                      <a:pt x="206" y="2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1" name="Freeform 138"/>
              <p:cNvSpPr>
                <a:spLocks/>
              </p:cNvSpPr>
              <p:nvPr/>
            </p:nvSpPr>
            <p:spPr bwMode="auto">
              <a:xfrm>
                <a:off x="5004" y="2812"/>
                <a:ext cx="6" cy="8"/>
              </a:xfrm>
              <a:custGeom>
                <a:avLst/>
                <a:gdLst>
                  <a:gd name="T0" fmla="*/ 10 w 18"/>
                  <a:gd name="T1" fmla="*/ 24 h 24"/>
                  <a:gd name="T2" fmla="*/ 15 w 18"/>
                  <a:gd name="T3" fmla="*/ 21 h 24"/>
                  <a:gd name="T4" fmla="*/ 16 w 18"/>
                  <a:gd name="T5" fmla="*/ 16 h 24"/>
                  <a:gd name="T6" fmla="*/ 18 w 18"/>
                  <a:gd name="T7" fmla="*/ 12 h 24"/>
                  <a:gd name="T8" fmla="*/ 16 w 18"/>
                  <a:gd name="T9" fmla="*/ 8 h 24"/>
                  <a:gd name="T10" fmla="*/ 13 w 18"/>
                  <a:gd name="T11" fmla="*/ 3 h 24"/>
                  <a:gd name="T12" fmla="*/ 10 w 18"/>
                  <a:gd name="T13" fmla="*/ 2 h 24"/>
                  <a:gd name="T14" fmla="*/ 6 w 18"/>
                  <a:gd name="T15" fmla="*/ 0 h 24"/>
                  <a:gd name="T16" fmla="*/ 0 w 18"/>
                  <a:gd name="T17" fmla="*/ 2 h 24"/>
                  <a:gd name="T18" fmla="*/ 10 w 18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4">
                    <a:moveTo>
                      <a:pt x="10" y="24"/>
                    </a:moveTo>
                    <a:lnTo>
                      <a:pt x="15" y="21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2" name="Freeform 139"/>
              <p:cNvSpPr>
                <a:spLocks/>
              </p:cNvSpPr>
              <p:nvPr/>
            </p:nvSpPr>
            <p:spPr bwMode="auto">
              <a:xfrm>
                <a:off x="5190" y="2955"/>
                <a:ext cx="5" cy="7"/>
              </a:xfrm>
              <a:custGeom>
                <a:avLst/>
                <a:gdLst>
                  <a:gd name="T0" fmla="*/ 7 w 14"/>
                  <a:gd name="T1" fmla="*/ 0 h 23"/>
                  <a:gd name="T2" fmla="*/ 3 w 14"/>
                  <a:gd name="T3" fmla="*/ 1 h 23"/>
                  <a:gd name="T4" fmla="*/ 0 w 14"/>
                  <a:gd name="T5" fmla="*/ 4 h 23"/>
                  <a:gd name="T6" fmla="*/ 0 w 14"/>
                  <a:gd name="T7" fmla="*/ 10 h 23"/>
                  <a:gd name="T8" fmla="*/ 0 w 14"/>
                  <a:gd name="T9" fmla="*/ 14 h 23"/>
                  <a:gd name="T10" fmla="*/ 1 w 14"/>
                  <a:gd name="T11" fmla="*/ 17 h 23"/>
                  <a:gd name="T12" fmla="*/ 4 w 14"/>
                  <a:gd name="T13" fmla="*/ 20 h 23"/>
                  <a:gd name="T14" fmla="*/ 9 w 14"/>
                  <a:gd name="T15" fmla="*/ 23 h 23"/>
                  <a:gd name="T16" fmla="*/ 14 w 14"/>
                  <a:gd name="T17" fmla="*/ 23 h 23"/>
                  <a:gd name="T18" fmla="*/ 7 w 14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7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3" name="Freeform 140"/>
              <p:cNvSpPr>
                <a:spLocks/>
              </p:cNvSpPr>
              <p:nvPr/>
            </p:nvSpPr>
            <p:spPr bwMode="auto">
              <a:xfrm>
                <a:off x="5193" y="2946"/>
                <a:ext cx="60" cy="16"/>
              </a:xfrm>
              <a:custGeom>
                <a:avLst/>
                <a:gdLst>
                  <a:gd name="T0" fmla="*/ 181 w 181"/>
                  <a:gd name="T1" fmla="*/ 2 h 50"/>
                  <a:gd name="T2" fmla="*/ 169 w 181"/>
                  <a:gd name="T3" fmla="*/ 2 h 50"/>
                  <a:gd name="T4" fmla="*/ 159 w 181"/>
                  <a:gd name="T5" fmla="*/ 0 h 50"/>
                  <a:gd name="T6" fmla="*/ 147 w 181"/>
                  <a:gd name="T7" fmla="*/ 0 h 50"/>
                  <a:gd name="T8" fmla="*/ 135 w 181"/>
                  <a:gd name="T9" fmla="*/ 2 h 50"/>
                  <a:gd name="T10" fmla="*/ 124 w 181"/>
                  <a:gd name="T11" fmla="*/ 2 h 50"/>
                  <a:gd name="T12" fmla="*/ 114 w 181"/>
                  <a:gd name="T13" fmla="*/ 3 h 50"/>
                  <a:gd name="T14" fmla="*/ 101 w 181"/>
                  <a:gd name="T15" fmla="*/ 5 h 50"/>
                  <a:gd name="T16" fmla="*/ 90 w 181"/>
                  <a:gd name="T17" fmla="*/ 6 h 50"/>
                  <a:gd name="T18" fmla="*/ 79 w 181"/>
                  <a:gd name="T19" fmla="*/ 8 h 50"/>
                  <a:gd name="T20" fmla="*/ 67 w 181"/>
                  <a:gd name="T21" fmla="*/ 11 h 50"/>
                  <a:gd name="T22" fmla="*/ 55 w 181"/>
                  <a:gd name="T23" fmla="*/ 12 h 50"/>
                  <a:gd name="T24" fmla="*/ 44 w 181"/>
                  <a:gd name="T25" fmla="*/ 15 h 50"/>
                  <a:gd name="T26" fmla="*/ 32 w 181"/>
                  <a:gd name="T27" fmla="*/ 18 h 50"/>
                  <a:gd name="T28" fmla="*/ 22 w 181"/>
                  <a:gd name="T29" fmla="*/ 21 h 50"/>
                  <a:gd name="T30" fmla="*/ 12 w 181"/>
                  <a:gd name="T31" fmla="*/ 24 h 50"/>
                  <a:gd name="T32" fmla="*/ 0 w 181"/>
                  <a:gd name="T33" fmla="*/ 27 h 50"/>
                  <a:gd name="T34" fmla="*/ 7 w 181"/>
                  <a:gd name="T35" fmla="*/ 50 h 50"/>
                  <a:gd name="T36" fmla="*/ 16 w 181"/>
                  <a:gd name="T37" fmla="*/ 46 h 50"/>
                  <a:gd name="T38" fmla="*/ 28 w 181"/>
                  <a:gd name="T39" fmla="*/ 43 h 50"/>
                  <a:gd name="T40" fmla="*/ 38 w 181"/>
                  <a:gd name="T41" fmla="*/ 41 h 50"/>
                  <a:gd name="T42" fmla="*/ 50 w 181"/>
                  <a:gd name="T43" fmla="*/ 38 h 50"/>
                  <a:gd name="T44" fmla="*/ 60 w 181"/>
                  <a:gd name="T45" fmla="*/ 35 h 50"/>
                  <a:gd name="T46" fmla="*/ 71 w 181"/>
                  <a:gd name="T47" fmla="*/ 34 h 50"/>
                  <a:gd name="T48" fmla="*/ 82 w 181"/>
                  <a:gd name="T49" fmla="*/ 31 h 50"/>
                  <a:gd name="T50" fmla="*/ 93 w 181"/>
                  <a:gd name="T51" fmla="*/ 30 h 50"/>
                  <a:gd name="T52" fmla="*/ 105 w 181"/>
                  <a:gd name="T53" fmla="*/ 28 h 50"/>
                  <a:gd name="T54" fmla="*/ 115 w 181"/>
                  <a:gd name="T55" fmla="*/ 27 h 50"/>
                  <a:gd name="T56" fmla="*/ 127 w 181"/>
                  <a:gd name="T57" fmla="*/ 25 h 50"/>
                  <a:gd name="T58" fmla="*/ 137 w 181"/>
                  <a:gd name="T59" fmla="*/ 25 h 50"/>
                  <a:gd name="T60" fmla="*/ 149 w 181"/>
                  <a:gd name="T61" fmla="*/ 24 h 50"/>
                  <a:gd name="T62" fmla="*/ 157 w 181"/>
                  <a:gd name="T63" fmla="*/ 24 h 50"/>
                  <a:gd name="T64" fmla="*/ 169 w 181"/>
                  <a:gd name="T65" fmla="*/ 25 h 50"/>
                  <a:gd name="T66" fmla="*/ 178 w 181"/>
                  <a:gd name="T67" fmla="*/ 25 h 50"/>
                  <a:gd name="T68" fmla="*/ 181 w 181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50">
                    <a:moveTo>
                      <a:pt x="181" y="2"/>
                    </a:moveTo>
                    <a:lnTo>
                      <a:pt x="169" y="2"/>
                    </a:lnTo>
                    <a:lnTo>
                      <a:pt x="159" y="0"/>
                    </a:lnTo>
                    <a:lnTo>
                      <a:pt x="147" y="0"/>
                    </a:lnTo>
                    <a:lnTo>
                      <a:pt x="135" y="2"/>
                    </a:lnTo>
                    <a:lnTo>
                      <a:pt x="124" y="2"/>
                    </a:lnTo>
                    <a:lnTo>
                      <a:pt x="114" y="3"/>
                    </a:lnTo>
                    <a:lnTo>
                      <a:pt x="101" y="5"/>
                    </a:lnTo>
                    <a:lnTo>
                      <a:pt x="90" y="6"/>
                    </a:lnTo>
                    <a:lnTo>
                      <a:pt x="79" y="8"/>
                    </a:lnTo>
                    <a:lnTo>
                      <a:pt x="67" y="11"/>
                    </a:lnTo>
                    <a:lnTo>
                      <a:pt x="55" y="12"/>
                    </a:lnTo>
                    <a:lnTo>
                      <a:pt x="44" y="15"/>
                    </a:lnTo>
                    <a:lnTo>
                      <a:pt x="32" y="18"/>
                    </a:lnTo>
                    <a:lnTo>
                      <a:pt x="22" y="21"/>
                    </a:lnTo>
                    <a:lnTo>
                      <a:pt x="12" y="24"/>
                    </a:lnTo>
                    <a:lnTo>
                      <a:pt x="0" y="27"/>
                    </a:lnTo>
                    <a:lnTo>
                      <a:pt x="7" y="50"/>
                    </a:lnTo>
                    <a:lnTo>
                      <a:pt x="16" y="46"/>
                    </a:lnTo>
                    <a:lnTo>
                      <a:pt x="28" y="43"/>
                    </a:lnTo>
                    <a:lnTo>
                      <a:pt x="38" y="41"/>
                    </a:lnTo>
                    <a:lnTo>
                      <a:pt x="50" y="38"/>
                    </a:lnTo>
                    <a:lnTo>
                      <a:pt x="60" y="35"/>
                    </a:lnTo>
                    <a:lnTo>
                      <a:pt x="71" y="34"/>
                    </a:lnTo>
                    <a:lnTo>
                      <a:pt x="82" y="31"/>
                    </a:lnTo>
                    <a:lnTo>
                      <a:pt x="93" y="30"/>
                    </a:lnTo>
                    <a:lnTo>
                      <a:pt x="105" y="28"/>
                    </a:lnTo>
                    <a:lnTo>
                      <a:pt x="115" y="27"/>
                    </a:lnTo>
                    <a:lnTo>
                      <a:pt x="127" y="25"/>
                    </a:lnTo>
                    <a:lnTo>
                      <a:pt x="137" y="25"/>
                    </a:lnTo>
                    <a:lnTo>
                      <a:pt x="149" y="24"/>
                    </a:lnTo>
                    <a:lnTo>
                      <a:pt x="157" y="24"/>
                    </a:lnTo>
                    <a:lnTo>
                      <a:pt x="169" y="25"/>
                    </a:lnTo>
                    <a:lnTo>
                      <a:pt x="178" y="25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4" name="Freeform 141"/>
              <p:cNvSpPr>
                <a:spLocks/>
              </p:cNvSpPr>
              <p:nvPr/>
            </p:nvSpPr>
            <p:spPr bwMode="auto">
              <a:xfrm>
                <a:off x="5194" y="2955"/>
                <a:ext cx="4" cy="7"/>
              </a:xfrm>
              <a:custGeom>
                <a:avLst/>
                <a:gdLst>
                  <a:gd name="T0" fmla="*/ 0 w 12"/>
                  <a:gd name="T1" fmla="*/ 23 h 23"/>
                  <a:gd name="T2" fmla="*/ 4 w 12"/>
                  <a:gd name="T3" fmla="*/ 21 h 23"/>
                  <a:gd name="T4" fmla="*/ 9 w 12"/>
                  <a:gd name="T5" fmla="*/ 19 h 23"/>
                  <a:gd name="T6" fmla="*/ 10 w 12"/>
                  <a:gd name="T7" fmla="*/ 16 h 23"/>
                  <a:gd name="T8" fmla="*/ 12 w 12"/>
                  <a:gd name="T9" fmla="*/ 11 h 23"/>
                  <a:gd name="T10" fmla="*/ 12 w 12"/>
                  <a:gd name="T11" fmla="*/ 7 h 23"/>
                  <a:gd name="T12" fmla="*/ 10 w 12"/>
                  <a:gd name="T13" fmla="*/ 4 h 23"/>
                  <a:gd name="T14" fmla="*/ 7 w 12"/>
                  <a:gd name="T15" fmla="*/ 1 h 23"/>
                  <a:gd name="T16" fmla="*/ 2 w 12"/>
                  <a:gd name="T17" fmla="*/ 0 h 23"/>
                  <a:gd name="T18" fmla="*/ 0 w 12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4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5" name="Freeform 142"/>
              <p:cNvSpPr>
                <a:spLocks/>
              </p:cNvSpPr>
              <p:nvPr/>
            </p:nvSpPr>
            <p:spPr bwMode="auto">
              <a:xfrm>
                <a:off x="5247" y="2991"/>
                <a:ext cx="8" cy="5"/>
              </a:xfrm>
              <a:custGeom>
                <a:avLst/>
                <a:gdLst>
                  <a:gd name="T0" fmla="*/ 0 w 23"/>
                  <a:gd name="T1" fmla="*/ 2 h 13"/>
                  <a:gd name="T2" fmla="*/ 2 w 23"/>
                  <a:gd name="T3" fmla="*/ 6 h 13"/>
                  <a:gd name="T4" fmla="*/ 4 w 23"/>
                  <a:gd name="T5" fmla="*/ 10 h 13"/>
                  <a:gd name="T6" fmla="*/ 7 w 23"/>
                  <a:gd name="T7" fmla="*/ 12 h 13"/>
                  <a:gd name="T8" fmla="*/ 12 w 23"/>
                  <a:gd name="T9" fmla="*/ 13 h 13"/>
                  <a:gd name="T10" fmla="*/ 16 w 23"/>
                  <a:gd name="T11" fmla="*/ 12 h 13"/>
                  <a:gd name="T12" fmla="*/ 20 w 23"/>
                  <a:gd name="T13" fmla="*/ 9 h 13"/>
                  <a:gd name="T14" fmla="*/ 22 w 23"/>
                  <a:gd name="T15" fmla="*/ 6 h 13"/>
                  <a:gd name="T16" fmla="*/ 23 w 23"/>
                  <a:gd name="T17" fmla="*/ 0 h 13"/>
                  <a:gd name="T18" fmla="*/ 0 w 2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0" y="2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6" y="12"/>
                    </a:lnTo>
                    <a:lnTo>
                      <a:pt x="20" y="9"/>
                    </a:lnTo>
                    <a:lnTo>
                      <a:pt x="22" y="6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6" name="Freeform 143"/>
              <p:cNvSpPr>
                <a:spLocks/>
              </p:cNvSpPr>
              <p:nvPr/>
            </p:nvSpPr>
            <p:spPr bwMode="auto">
              <a:xfrm>
                <a:off x="5244" y="2908"/>
                <a:ext cx="11" cy="84"/>
              </a:xfrm>
              <a:custGeom>
                <a:avLst/>
                <a:gdLst>
                  <a:gd name="T0" fmla="*/ 13 w 33"/>
                  <a:gd name="T1" fmla="*/ 23 h 252"/>
                  <a:gd name="T2" fmla="*/ 0 w 33"/>
                  <a:gd name="T3" fmla="*/ 12 h 252"/>
                  <a:gd name="T4" fmla="*/ 1 w 33"/>
                  <a:gd name="T5" fmla="*/ 28 h 252"/>
                  <a:gd name="T6" fmla="*/ 1 w 33"/>
                  <a:gd name="T7" fmla="*/ 42 h 252"/>
                  <a:gd name="T8" fmla="*/ 1 w 33"/>
                  <a:gd name="T9" fmla="*/ 57 h 252"/>
                  <a:gd name="T10" fmla="*/ 3 w 33"/>
                  <a:gd name="T11" fmla="*/ 71 h 252"/>
                  <a:gd name="T12" fmla="*/ 4 w 33"/>
                  <a:gd name="T13" fmla="*/ 87 h 252"/>
                  <a:gd name="T14" fmla="*/ 4 w 33"/>
                  <a:gd name="T15" fmla="*/ 102 h 252"/>
                  <a:gd name="T16" fmla="*/ 4 w 33"/>
                  <a:gd name="T17" fmla="*/ 116 h 252"/>
                  <a:gd name="T18" fmla="*/ 6 w 33"/>
                  <a:gd name="T19" fmla="*/ 132 h 252"/>
                  <a:gd name="T20" fmla="*/ 6 w 33"/>
                  <a:gd name="T21" fmla="*/ 147 h 252"/>
                  <a:gd name="T22" fmla="*/ 7 w 33"/>
                  <a:gd name="T23" fmla="*/ 161 h 252"/>
                  <a:gd name="T24" fmla="*/ 7 w 33"/>
                  <a:gd name="T25" fmla="*/ 177 h 252"/>
                  <a:gd name="T26" fmla="*/ 7 w 33"/>
                  <a:gd name="T27" fmla="*/ 191 h 252"/>
                  <a:gd name="T28" fmla="*/ 9 w 33"/>
                  <a:gd name="T29" fmla="*/ 207 h 252"/>
                  <a:gd name="T30" fmla="*/ 9 w 33"/>
                  <a:gd name="T31" fmla="*/ 221 h 252"/>
                  <a:gd name="T32" fmla="*/ 10 w 33"/>
                  <a:gd name="T33" fmla="*/ 236 h 252"/>
                  <a:gd name="T34" fmla="*/ 10 w 33"/>
                  <a:gd name="T35" fmla="*/ 252 h 252"/>
                  <a:gd name="T36" fmla="*/ 33 w 33"/>
                  <a:gd name="T37" fmla="*/ 250 h 252"/>
                  <a:gd name="T38" fmla="*/ 32 w 33"/>
                  <a:gd name="T39" fmla="*/ 236 h 252"/>
                  <a:gd name="T40" fmla="*/ 32 w 33"/>
                  <a:gd name="T41" fmla="*/ 220 h 252"/>
                  <a:gd name="T42" fmla="*/ 32 w 33"/>
                  <a:gd name="T43" fmla="*/ 205 h 252"/>
                  <a:gd name="T44" fmla="*/ 30 w 33"/>
                  <a:gd name="T45" fmla="*/ 191 h 252"/>
                  <a:gd name="T46" fmla="*/ 30 w 33"/>
                  <a:gd name="T47" fmla="*/ 176 h 252"/>
                  <a:gd name="T48" fmla="*/ 29 w 33"/>
                  <a:gd name="T49" fmla="*/ 160 h 252"/>
                  <a:gd name="T50" fmla="*/ 29 w 33"/>
                  <a:gd name="T51" fmla="*/ 145 h 252"/>
                  <a:gd name="T52" fmla="*/ 29 w 33"/>
                  <a:gd name="T53" fmla="*/ 131 h 252"/>
                  <a:gd name="T54" fmla="*/ 28 w 33"/>
                  <a:gd name="T55" fmla="*/ 115 h 252"/>
                  <a:gd name="T56" fmla="*/ 28 w 33"/>
                  <a:gd name="T57" fmla="*/ 100 h 252"/>
                  <a:gd name="T58" fmla="*/ 26 w 33"/>
                  <a:gd name="T59" fmla="*/ 86 h 252"/>
                  <a:gd name="T60" fmla="*/ 26 w 33"/>
                  <a:gd name="T61" fmla="*/ 71 h 252"/>
                  <a:gd name="T62" fmla="*/ 25 w 33"/>
                  <a:gd name="T63" fmla="*/ 55 h 252"/>
                  <a:gd name="T64" fmla="*/ 25 w 33"/>
                  <a:gd name="T65" fmla="*/ 41 h 252"/>
                  <a:gd name="T66" fmla="*/ 23 w 33"/>
                  <a:gd name="T67" fmla="*/ 26 h 252"/>
                  <a:gd name="T68" fmla="*/ 23 w 33"/>
                  <a:gd name="T69" fmla="*/ 12 h 252"/>
                  <a:gd name="T70" fmla="*/ 10 w 33"/>
                  <a:gd name="T71" fmla="*/ 0 h 252"/>
                  <a:gd name="T72" fmla="*/ 13 w 33"/>
                  <a:gd name="T73" fmla="*/ 2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52">
                    <a:moveTo>
                      <a:pt x="13" y="23"/>
                    </a:moveTo>
                    <a:lnTo>
                      <a:pt x="0" y="12"/>
                    </a:lnTo>
                    <a:lnTo>
                      <a:pt x="1" y="28"/>
                    </a:lnTo>
                    <a:lnTo>
                      <a:pt x="1" y="42"/>
                    </a:lnTo>
                    <a:lnTo>
                      <a:pt x="1" y="57"/>
                    </a:lnTo>
                    <a:lnTo>
                      <a:pt x="3" y="71"/>
                    </a:lnTo>
                    <a:lnTo>
                      <a:pt x="4" y="87"/>
                    </a:lnTo>
                    <a:lnTo>
                      <a:pt x="4" y="102"/>
                    </a:lnTo>
                    <a:lnTo>
                      <a:pt x="4" y="116"/>
                    </a:lnTo>
                    <a:lnTo>
                      <a:pt x="6" y="132"/>
                    </a:lnTo>
                    <a:lnTo>
                      <a:pt x="6" y="147"/>
                    </a:lnTo>
                    <a:lnTo>
                      <a:pt x="7" y="161"/>
                    </a:lnTo>
                    <a:lnTo>
                      <a:pt x="7" y="177"/>
                    </a:lnTo>
                    <a:lnTo>
                      <a:pt x="7" y="191"/>
                    </a:lnTo>
                    <a:lnTo>
                      <a:pt x="9" y="207"/>
                    </a:lnTo>
                    <a:lnTo>
                      <a:pt x="9" y="221"/>
                    </a:lnTo>
                    <a:lnTo>
                      <a:pt x="10" y="236"/>
                    </a:lnTo>
                    <a:lnTo>
                      <a:pt x="10" y="252"/>
                    </a:lnTo>
                    <a:lnTo>
                      <a:pt x="33" y="250"/>
                    </a:lnTo>
                    <a:lnTo>
                      <a:pt x="32" y="236"/>
                    </a:lnTo>
                    <a:lnTo>
                      <a:pt x="32" y="220"/>
                    </a:lnTo>
                    <a:lnTo>
                      <a:pt x="32" y="205"/>
                    </a:lnTo>
                    <a:lnTo>
                      <a:pt x="30" y="191"/>
                    </a:lnTo>
                    <a:lnTo>
                      <a:pt x="30" y="176"/>
                    </a:lnTo>
                    <a:lnTo>
                      <a:pt x="29" y="160"/>
                    </a:lnTo>
                    <a:lnTo>
                      <a:pt x="29" y="145"/>
                    </a:lnTo>
                    <a:lnTo>
                      <a:pt x="29" y="131"/>
                    </a:lnTo>
                    <a:lnTo>
                      <a:pt x="28" y="115"/>
                    </a:lnTo>
                    <a:lnTo>
                      <a:pt x="28" y="100"/>
                    </a:lnTo>
                    <a:lnTo>
                      <a:pt x="26" y="86"/>
                    </a:lnTo>
                    <a:lnTo>
                      <a:pt x="26" y="71"/>
                    </a:lnTo>
                    <a:lnTo>
                      <a:pt x="25" y="55"/>
                    </a:lnTo>
                    <a:lnTo>
                      <a:pt x="25" y="41"/>
                    </a:lnTo>
                    <a:lnTo>
                      <a:pt x="23" y="26"/>
                    </a:lnTo>
                    <a:lnTo>
                      <a:pt x="23" y="12"/>
                    </a:lnTo>
                    <a:lnTo>
                      <a:pt x="1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7" name="Freeform 144"/>
              <p:cNvSpPr>
                <a:spLocks/>
              </p:cNvSpPr>
              <p:nvPr/>
            </p:nvSpPr>
            <p:spPr bwMode="auto">
              <a:xfrm>
                <a:off x="5232" y="2908"/>
                <a:ext cx="16" cy="9"/>
              </a:xfrm>
              <a:custGeom>
                <a:avLst/>
                <a:gdLst>
                  <a:gd name="T0" fmla="*/ 22 w 48"/>
                  <a:gd name="T1" fmla="*/ 14 h 26"/>
                  <a:gd name="T2" fmla="*/ 13 w 48"/>
                  <a:gd name="T3" fmla="*/ 26 h 26"/>
                  <a:gd name="T4" fmla="*/ 17 w 48"/>
                  <a:gd name="T5" fmla="*/ 26 h 26"/>
                  <a:gd name="T6" fmla="*/ 20 w 48"/>
                  <a:gd name="T7" fmla="*/ 26 h 26"/>
                  <a:gd name="T8" fmla="*/ 25 w 48"/>
                  <a:gd name="T9" fmla="*/ 26 h 26"/>
                  <a:gd name="T10" fmla="*/ 32 w 48"/>
                  <a:gd name="T11" fmla="*/ 25 h 26"/>
                  <a:gd name="T12" fmla="*/ 35 w 48"/>
                  <a:gd name="T13" fmla="*/ 25 h 26"/>
                  <a:gd name="T14" fmla="*/ 39 w 48"/>
                  <a:gd name="T15" fmla="*/ 23 h 26"/>
                  <a:gd name="T16" fmla="*/ 44 w 48"/>
                  <a:gd name="T17" fmla="*/ 23 h 26"/>
                  <a:gd name="T18" fmla="*/ 48 w 48"/>
                  <a:gd name="T19" fmla="*/ 23 h 26"/>
                  <a:gd name="T20" fmla="*/ 45 w 48"/>
                  <a:gd name="T21" fmla="*/ 0 h 26"/>
                  <a:gd name="T22" fmla="*/ 42 w 48"/>
                  <a:gd name="T23" fmla="*/ 0 h 26"/>
                  <a:gd name="T24" fmla="*/ 38 w 48"/>
                  <a:gd name="T25" fmla="*/ 0 h 26"/>
                  <a:gd name="T26" fmla="*/ 32 w 48"/>
                  <a:gd name="T27" fmla="*/ 1 h 26"/>
                  <a:gd name="T28" fmla="*/ 28 w 48"/>
                  <a:gd name="T29" fmla="*/ 1 h 26"/>
                  <a:gd name="T30" fmla="*/ 25 w 48"/>
                  <a:gd name="T31" fmla="*/ 3 h 26"/>
                  <a:gd name="T32" fmla="*/ 19 w 48"/>
                  <a:gd name="T33" fmla="*/ 3 h 26"/>
                  <a:gd name="T34" fmla="*/ 13 w 48"/>
                  <a:gd name="T35" fmla="*/ 3 h 26"/>
                  <a:gd name="T36" fmla="*/ 10 w 48"/>
                  <a:gd name="T37" fmla="*/ 3 h 26"/>
                  <a:gd name="T38" fmla="*/ 0 w 48"/>
                  <a:gd name="T39" fmla="*/ 16 h 26"/>
                  <a:gd name="T40" fmla="*/ 22 w 48"/>
                  <a:gd name="T4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6">
                    <a:moveTo>
                      <a:pt x="22" y="14"/>
                    </a:moveTo>
                    <a:lnTo>
                      <a:pt x="13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5" y="26"/>
                    </a:lnTo>
                    <a:lnTo>
                      <a:pt x="32" y="25"/>
                    </a:lnTo>
                    <a:lnTo>
                      <a:pt x="35" y="25"/>
                    </a:lnTo>
                    <a:lnTo>
                      <a:pt x="39" y="23"/>
                    </a:lnTo>
                    <a:lnTo>
                      <a:pt x="44" y="23"/>
                    </a:lnTo>
                    <a:lnTo>
                      <a:pt x="48" y="23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0" y="16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8" name="Freeform 145"/>
              <p:cNvSpPr>
                <a:spLocks/>
              </p:cNvSpPr>
              <p:nvPr/>
            </p:nvSpPr>
            <p:spPr bwMode="auto">
              <a:xfrm>
                <a:off x="5232" y="2913"/>
                <a:ext cx="9" cy="41"/>
              </a:xfrm>
              <a:custGeom>
                <a:avLst/>
                <a:gdLst>
                  <a:gd name="T0" fmla="*/ 15 w 28"/>
                  <a:gd name="T1" fmla="*/ 99 h 123"/>
                  <a:gd name="T2" fmla="*/ 28 w 28"/>
                  <a:gd name="T3" fmla="*/ 110 h 123"/>
                  <a:gd name="T4" fmla="*/ 28 w 28"/>
                  <a:gd name="T5" fmla="*/ 104 h 123"/>
                  <a:gd name="T6" fmla="*/ 28 w 28"/>
                  <a:gd name="T7" fmla="*/ 97 h 123"/>
                  <a:gd name="T8" fmla="*/ 28 w 28"/>
                  <a:gd name="T9" fmla="*/ 89 h 123"/>
                  <a:gd name="T10" fmla="*/ 26 w 28"/>
                  <a:gd name="T11" fmla="*/ 82 h 123"/>
                  <a:gd name="T12" fmla="*/ 26 w 28"/>
                  <a:gd name="T13" fmla="*/ 76 h 123"/>
                  <a:gd name="T14" fmla="*/ 26 w 28"/>
                  <a:gd name="T15" fmla="*/ 69 h 123"/>
                  <a:gd name="T16" fmla="*/ 26 w 28"/>
                  <a:gd name="T17" fmla="*/ 62 h 123"/>
                  <a:gd name="T18" fmla="*/ 25 w 28"/>
                  <a:gd name="T19" fmla="*/ 56 h 123"/>
                  <a:gd name="T20" fmla="*/ 25 w 28"/>
                  <a:gd name="T21" fmla="*/ 49 h 123"/>
                  <a:gd name="T22" fmla="*/ 25 w 28"/>
                  <a:gd name="T23" fmla="*/ 41 h 123"/>
                  <a:gd name="T24" fmla="*/ 25 w 28"/>
                  <a:gd name="T25" fmla="*/ 35 h 123"/>
                  <a:gd name="T26" fmla="*/ 25 w 28"/>
                  <a:gd name="T27" fmla="*/ 28 h 123"/>
                  <a:gd name="T28" fmla="*/ 25 w 28"/>
                  <a:gd name="T29" fmla="*/ 21 h 123"/>
                  <a:gd name="T30" fmla="*/ 23 w 28"/>
                  <a:gd name="T31" fmla="*/ 14 h 123"/>
                  <a:gd name="T32" fmla="*/ 23 w 28"/>
                  <a:gd name="T33" fmla="*/ 6 h 123"/>
                  <a:gd name="T34" fmla="*/ 22 w 28"/>
                  <a:gd name="T35" fmla="*/ 0 h 123"/>
                  <a:gd name="T36" fmla="*/ 0 w 28"/>
                  <a:gd name="T37" fmla="*/ 2 h 123"/>
                  <a:gd name="T38" fmla="*/ 0 w 28"/>
                  <a:gd name="T39" fmla="*/ 9 h 123"/>
                  <a:gd name="T40" fmla="*/ 0 w 28"/>
                  <a:gd name="T41" fmla="*/ 17 h 123"/>
                  <a:gd name="T42" fmla="*/ 1 w 28"/>
                  <a:gd name="T43" fmla="*/ 22 h 123"/>
                  <a:gd name="T44" fmla="*/ 1 w 28"/>
                  <a:gd name="T45" fmla="*/ 28 h 123"/>
                  <a:gd name="T46" fmla="*/ 1 w 28"/>
                  <a:gd name="T47" fmla="*/ 35 h 123"/>
                  <a:gd name="T48" fmla="*/ 1 w 28"/>
                  <a:gd name="T49" fmla="*/ 43 h 123"/>
                  <a:gd name="T50" fmla="*/ 3 w 28"/>
                  <a:gd name="T51" fmla="*/ 50 h 123"/>
                  <a:gd name="T52" fmla="*/ 3 w 28"/>
                  <a:gd name="T53" fmla="*/ 57 h 123"/>
                  <a:gd name="T54" fmla="*/ 3 w 28"/>
                  <a:gd name="T55" fmla="*/ 63 h 123"/>
                  <a:gd name="T56" fmla="*/ 3 w 28"/>
                  <a:gd name="T57" fmla="*/ 70 h 123"/>
                  <a:gd name="T58" fmla="*/ 3 w 28"/>
                  <a:gd name="T59" fmla="*/ 78 h 123"/>
                  <a:gd name="T60" fmla="*/ 3 w 28"/>
                  <a:gd name="T61" fmla="*/ 83 h 123"/>
                  <a:gd name="T62" fmla="*/ 4 w 28"/>
                  <a:gd name="T63" fmla="*/ 91 h 123"/>
                  <a:gd name="T64" fmla="*/ 4 w 28"/>
                  <a:gd name="T65" fmla="*/ 98 h 123"/>
                  <a:gd name="T66" fmla="*/ 4 w 28"/>
                  <a:gd name="T67" fmla="*/ 105 h 123"/>
                  <a:gd name="T68" fmla="*/ 4 w 28"/>
                  <a:gd name="T69" fmla="*/ 111 h 123"/>
                  <a:gd name="T70" fmla="*/ 17 w 28"/>
                  <a:gd name="T71" fmla="*/ 123 h 123"/>
                  <a:gd name="T72" fmla="*/ 15 w 28"/>
                  <a:gd name="T73" fmla="*/ 9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23">
                    <a:moveTo>
                      <a:pt x="15" y="99"/>
                    </a:moveTo>
                    <a:lnTo>
                      <a:pt x="28" y="110"/>
                    </a:lnTo>
                    <a:lnTo>
                      <a:pt x="28" y="104"/>
                    </a:lnTo>
                    <a:lnTo>
                      <a:pt x="28" y="97"/>
                    </a:lnTo>
                    <a:lnTo>
                      <a:pt x="28" y="89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6" y="69"/>
                    </a:lnTo>
                    <a:lnTo>
                      <a:pt x="26" y="62"/>
                    </a:lnTo>
                    <a:lnTo>
                      <a:pt x="25" y="56"/>
                    </a:lnTo>
                    <a:lnTo>
                      <a:pt x="25" y="49"/>
                    </a:lnTo>
                    <a:lnTo>
                      <a:pt x="25" y="41"/>
                    </a:lnTo>
                    <a:lnTo>
                      <a:pt x="25" y="35"/>
                    </a:lnTo>
                    <a:lnTo>
                      <a:pt x="25" y="28"/>
                    </a:lnTo>
                    <a:lnTo>
                      <a:pt x="25" y="21"/>
                    </a:lnTo>
                    <a:lnTo>
                      <a:pt x="23" y="14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3" y="63"/>
                    </a:lnTo>
                    <a:lnTo>
                      <a:pt x="3" y="70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4" y="91"/>
                    </a:lnTo>
                    <a:lnTo>
                      <a:pt x="4" y="98"/>
                    </a:lnTo>
                    <a:lnTo>
                      <a:pt x="4" y="105"/>
                    </a:lnTo>
                    <a:lnTo>
                      <a:pt x="4" y="111"/>
                    </a:lnTo>
                    <a:lnTo>
                      <a:pt x="17" y="123"/>
                    </a:lnTo>
                    <a:lnTo>
                      <a:pt x="15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9" name="Freeform 146"/>
              <p:cNvSpPr>
                <a:spLocks/>
              </p:cNvSpPr>
              <p:nvPr/>
            </p:nvSpPr>
            <p:spPr bwMode="auto">
              <a:xfrm>
                <a:off x="5237" y="2945"/>
                <a:ext cx="11" cy="9"/>
              </a:xfrm>
              <a:custGeom>
                <a:avLst/>
                <a:gdLst>
                  <a:gd name="T0" fmla="*/ 32 w 32"/>
                  <a:gd name="T1" fmla="*/ 0 h 25"/>
                  <a:gd name="T2" fmla="*/ 18 w 32"/>
                  <a:gd name="T3" fmla="*/ 0 h 25"/>
                  <a:gd name="T4" fmla="*/ 14 w 32"/>
                  <a:gd name="T5" fmla="*/ 0 h 25"/>
                  <a:gd name="T6" fmla="*/ 10 w 32"/>
                  <a:gd name="T7" fmla="*/ 0 h 25"/>
                  <a:gd name="T8" fmla="*/ 4 w 32"/>
                  <a:gd name="T9" fmla="*/ 0 h 25"/>
                  <a:gd name="T10" fmla="*/ 0 w 32"/>
                  <a:gd name="T11" fmla="*/ 1 h 25"/>
                  <a:gd name="T12" fmla="*/ 2 w 32"/>
                  <a:gd name="T13" fmla="*/ 25 h 25"/>
                  <a:gd name="T14" fmla="*/ 7 w 32"/>
                  <a:gd name="T15" fmla="*/ 23 h 25"/>
                  <a:gd name="T16" fmla="*/ 11 w 32"/>
                  <a:gd name="T17" fmla="*/ 23 h 25"/>
                  <a:gd name="T18" fmla="*/ 16 w 32"/>
                  <a:gd name="T19" fmla="*/ 23 h 25"/>
                  <a:gd name="T20" fmla="*/ 20 w 32"/>
                  <a:gd name="T21" fmla="*/ 23 h 25"/>
                  <a:gd name="T22" fmla="*/ 32 w 32"/>
                  <a:gd name="T23" fmla="*/ 23 h 25"/>
                  <a:gd name="T24" fmla="*/ 32 w 32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5"/>
                    </a:lnTo>
                    <a:lnTo>
                      <a:pt x="7" y="23"/>
                    </a:lnTo>
                    <a:lnTo>
                      <a:pt x="11" y="23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32" y="2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0" name="Freeform 147"/>
              <p:cNvSpPr>
                <a:spLocks/>
              </p:cNvSpPr>
              <p:nvPr/>
            </p:nvSpPr>
            <p:spPr bwMode="auto">
              <a:xfrm>
                <a:off x="5237" y="2946"/>
                <a:ext cx="4" cy="8"/>
              </a:xfrm>
              <a:custGeom>
                <a:avLst/>
                <a:gdLst>
                  <a:gd name="T0" fmla="*/ 0 w 12"/>
                  <a:gd name="T1" fmla="*/ 24 h 24"/>
                  <a:gd name="T2" fmla="*/ 6 w 12"/>
                  <a:gd name="T3" fmla="*/ 22 h 24"/>
                  <a:gd name="T4" fmla="*/ 9 w 12"/>
                  <a:gd name="T5" fmla="*/ 19 h 24"/>
                  <a:gd name="T6" fmla="*/ 12 w 12"/>
                  <a:gd name="T7" fmla="*/ 16 h 24"/>
                  <a:gd name="T8" fmla="*/ 12 w 12"/>
                  <a:gd name="T9" fmla="*/ 12 h 24"/>
                  <a:gd name="T10" fmla="*/ 12 w 12"/>
                  <a:gd name="T11" fmla="*/ 8 h 24"/>
                  <a:gd name="T12" fmla="*/ 9 w 12"/>
                  <a:gd name="T13" fmla="*/ 5 h 24"/>
                  <a:gd name="T14" fmla="*/ 6 w 12"/>
                  <a:gd name="T15" fmla="*/ 2 h 24"/>
                  <a:gd name="T16" fmla="*/ 0 w 12"/>
                  <a:gd name="T17" fmla="*/ 0 h 24"/>
                  <a:gd name="T18" fmla="*/ 0 w 12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1" name="Freeform 148"/>
              <p:cNvSpPr>
                <a:spLocks/>
              </p:cNvSpPr>
              <p:nvPr/>
            </p:nvSpPr>
            <p:spPr bwMode="auto">
              <a:xfrm>
                <a:off x="5213" y="2922"/>
                <a:ext cx="15" cy="31"/>
              </a:xfrm>
              <a:custGeom>
                <a:avLst/>
                <a:gdLst>
                  <a:gd name="T0" fmla="*/ 40 w 44"/>
                  <a:gd name="T1" fmla="*/ 0 h 94"/>
                  <a:gd name="T2" fmla="*/ 41 w 44"/>
                  <a:gd name="T3" fmla="*/ 23 h 94"/>
                  <a:gd name="T4" fmla="*/ 42 w 44"/>
                  <a:gd name="T5" fmla="*/ 45 h 94"/>
                  <a:gd name="T6" fmla="*/ 42 w 44"/>
                  <a:gd name="T7" fmla="*/ 67 h 94"/>
                  <a:gd name="T8" fmla="*/ 44 w 44"/>
                  <a:gd name="T9" fmla="*/ 88 h 94"/>
                  <a:gd name="T10" fmla="*/ 40 w 44"/>
                  <a:gd name="T11" fmla="*/ 88 h 94"/>
                  <a:gd name="T12" fmla="*/ 35 w 44"/>
                  <a:gd name="T13" fmla="*/ 88 h 94"/>
                  <a:gd name="T14" fmla="*/ 29 w 44"/>
                  <a:gd name="T15" fmla="*/ 88 h 94"/>
                  <a:gd name="T16" fmla="*/ 24 w 44"/>
                  <a:gd name="T17" fmla="*/ 90 h 94"/>
                  <a:gd name="T18" fmla="*/ 19 w 44"/>
                  <a:gd name="T19" fmla="*/ 90 h 94"/>
                  <a:gd name="T20" fmla="*/ 13 w 44"/>
                  <a:gd name="T21" fmla="*/ 91 h 94"/>
                  <a:gd name="T22" fmla="*/ 6 w 44"/>
                  <a:gd name="T23" fmla="*/ 93 h 94"/>
                  <a:gd name="T24" fmla="*/ 0 w 44"/>
                  <a:gd name="T25" fmla="*/ 94 h 94"/>
                  <a:gd name="T26" fmla="*/ 2 w 44"/>
                  <a:gd name="T27" fmla="*/ 71 h 94"/>
                  <a:gd name="T28" fmla="*/ 2 w 44"/>
                  <a:gd name="T29" fmla="*/ 51 h 94"/>
                  <a:gd name="T30" fmla="*/ 2 w 44"/>
                  <a:gd name="T31" fmla="*/ 29 h 94"/>
                  <a:gd name="T32" fmla="*/ 2 w 44"/>
                  <a:gd name="T33" fmla="*/ 8 h 94"/>
                  <a:gd name="T34" fmla="*/ 8 w 44"/>
                  <a:gd name="T35" fmla="*/ 7 h 94"/>
                  <a:gd name="T36" fmla="*/ 12 w 44"/>
                  <a:gd name="T37" fmla="*/ 6 h 94"/>
                  <a:gd name="T38" fmla="*/ 16 w 44"/>
                  <a:gd name="T39" fmla="*/ 6 h 94"/>
                  <a:gd name="T40" fmla="*/ 21 w 44"/>
                  <a:gd name="T41" fmla="*/ 4 h 94"/>
                  <a:gd name="T42" fmla="*/ 25 w 44"/>
                  <a:gd name="T43" fmla="*/ 3 h 94"/>
                  <a:gd name="T44" fmla="*/ 31 w 44"/>
                  <a:gd name="T45" fmla="*/ 1 h 94"/>
                  <a:gd name="T46" fmla="*/ 35 w 44"/>
                  <a:gd name="T47" fmla="*/ 1 h 94"/>
                  <a:gd name="T48" fmla="*/ 40 w 44"/>
                  <a:gd name="T4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94">
                    <a:moveTo>
                      <a:pt x="40" y="0"/>
                    </a:moveTo>
                    <a:lnTo>
                      <a:pt x="41" y="23"/>
                    </a:lnTo>
                    <a:lnTo>
                      <a:pt x="42" y="45"/>
                    </a:lnTo>
                    <a:lnTo>
                      <a:pt x="42" y="67"/>
                    </a:lnTo>
                    <a:lnTo>
                      <a:pt x="44" y="88"/>
                    </a:lnTo>
                    <a:lnTo>
                      <a:pt x="40" y="88"/>
                    </a:lnTo>
                    <a:lnTo>
                      <a:pt x="35" y="88"/>
                    </a:lnTo>
                    <a:lnTo>
                      <a:pt x="29" y="88"/>
                    </a:lnTo>
                    <a:lnTo>
                      <a:pt x="24" y="90"/>
                    </a:lnTo>
                    <a:lnTo>
                      <a:pt x="19" y="90"/>
                    </a:lnTo>
                    <a:lnTo>
                      <a:pt x="13" y="91"/>
                    </a:lnTo>
                    <a:lnTo>
                      <a:pt x="6" y="93"/>
                    </a:lnTo>
                    <a:lnTo>
                      <a:pt x="0" y="94"/>
                    </a:lnTo>
                    <a:lnTo>
                      <a:pt x="2" y="71"/>
                    </a:lnTo>
                    <a:lnTo>
                      <a:pt x="2" y="51"/>
                    </a:lnTo>
                    <a:lnTo>
                      <a:pt x="2" y="29"/>
                    </a:lnTo>
                    <a:lnTo>
                      <a:pt x="2" y="8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5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2" name="Freeform 149"/>
              <p:cNvSpPr>
                <a:spLocks/>
              </p:cNvSpPr>
              <p:nvPr/>
            </p:nvSpPr>
            <p:spPr bwMode="auto">
              <a:xfrm>
                <a:off x="5222" y="2922"/>
                <a:ext cx="10" cy="33"/>
              </a:xfrm>
              <a:custGeom>
                <a:avLst/>
                <a:gdLst>
                  <a:gd name="T0" fmla="*/ 14 w 28"/>
                  <a:gd name="T1" fmla="*/ 100 h 100"/>
                  <a:gd name="T2" fmla="*/ 28 w 28"/>
                  <a:gd name="T3" fmla="*/ 88 h 100"/>
                  <a:gd name="T4" fmla="*/ 28 w 28"/>
                  <a:gd name="T5" fmla="*/ 77 h 100"/>
                  <a:gd name="T6" fmla="*/ 26 w 28"/>
                  <a:gd name="T7" fmla="*/ 67 h 100"/>
                  <a:gd name="T8" fmla="*/ 26 w 28"/>
                  <a:gd name="T9" fmla="*/ 55 h 100"/>
                  <a:gd name="T10" fmla="*/ 25 w 28"/>
                  <a:gd name="T11" fmla="*/ 43 h 100"/>
                  <a:gd name="T12" fmla="*/ 25 w 28"/>
                  <a:gd name="T13" fmla="*/ 33 h 100"/>
                  <a:gd name="T14" fmla="*/ 25 w 28"/>
                  <a:gd name="T15" fmla="*/ 22 h 100"/>
                  <a:gd name="T16" fmla="*/ 23 w 28"/>
                  <a:gd name="T17" fmla="*/ 10 h 100"/>
                  <a:gd name="T18" fmla="*/ 23 w 28"/>
                  <a:gd name="T19" fmla="*/ 0 h 100"/>
                  <a:gd name="T20" fmla="*/ 0 w 28"/>
                  <a:gd name="T21" fmla="*/ 1 h 100"/>
                  <a:gd name="T22" fmla="*/ 0 w 28"/>
                  <a:gd name="T23" fmla="*/ 11 h 100"/>
                  <a:gd name="T24" fmla="*/ 1 w 28"/>
                  <a:gd name="T25" fmla="*/ 23 h 100"/>
                  <a:gd name="T26" fmla="*/ 1 w 28"/>
                  <a:gd name="T27" fmla="*/ 33 h 100"/>
                  <a:gd name="T28" fmla="*/ 3 w 28"/>
                  <a:gd name="T29" fmla="*/ 45 h 100"/>
                  <a:gd name="T30" fmla="*/ 3 w 28"/>
                  <a:gd name="T31" fmla="*/ 56 h 100"/>
                  <a:gd name="T32" fmla="*/ 3 w 28"/>
                  <a:gd name="T33" fmla="*/ 67 h 100"/>
                  <a:gd name="T34" fmla="*/ 4 w 28"/>
                  <a:gd name="T35" fmla="*/ 78 h 100"/>
                  <a:gd name="T36" fmla="*/ 4 w 28"/>
                  <a:gd name="T37" fmla="*/ 90 h 100"/>
                  <a:gd name="T38" fmla="*/ 17 w 28"/>
                  <a:gd name="T39" fmla="*/ 77 h 100"/>
                  <a:gd name="T40" fmla="*/ 14 w 28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00">
                    <a:moveTo>
                      <a:pt x="14" y="100"/>
                    </a:moveTo>
                    <a:lnTo>
                      <a:pt x="28" y="88"/>
                    </a:lnTo>
                    <a:lnTo>
                      <a:pt x="28" y="77"/>
                    </a:lnTo>
                    <a:lnTo>
                      <a:pt x="26" y="67"/>
                    </a:lnTo>
                    <a:lnTo>
                      <a:pt x="26" y="55"/>
                    </a:lnTo>
                    <a:lnTo>
                      <a:pt x="25" y="43"/>
                    </a:lnTo>
                    <a:lnTo>
                      <a:pt x="25" y="33"/>
                    </a:lnTo>
                    <a:lnTo>
                      <a:pt x="25" y="22"/>
                    </a:lnTo>
                    <a:lnTo>
                      <a:pt x="23" y="10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17" y="77"/>
                    </a:lnTo>
                    <a:lnTo>
                      <a:pt x="1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3" name="Freeform 150"/>
              <p:cNvSpPr>
                <a:spLocks/>
              </p:cNvSpPr>
              <p:nvPr/>
            </p:nvSpPr>
            <p:spPr bwMode="auto">
              <a:xfrm>
                <a:off x="5209" y="2947"/>
                <a:ext cx="19" cy="10"/>
              </a:xfrm>
              <a:custGeom>
                <a:avLst/>
                <a:gdLst>
                  <a:gd name="T0" fmla="*/ 0 w 56"/>
                  <a:gd name="T1" fmla="*/ 17 h 29"/>
                  <a:gd name="T2" fmla="*/ 14 w 56"/>
                  <a:gd name="T3" fmla="*/ 29 h 29"/>
                  <a:gd name="T4" fmla="*/ 20 w 56"/>
                  <a:gd name="T5" fmla="*/ 26 h 29"/>
                  <a:gd name="T6" fmla="*/ 26 w 56"/>
                  <a:gd name="T7" fmla="*/ 26 h 29"/>
                  <a:gd name="T8" fmla="*/ 32 w 56"/>
                  <a:gd name="T9" fmla="*/ 25 h 29"/>
                  <a:gd name="T10" fmla="*/ 36 w 56"/>
                  <a:gd name="T11" fmla="*/ 23 h 29"/>
                  <a:gd name="T12" fmla="*/ 42 w 56"/>
                  <a:gd name="T13" fmla="*/ 23 h 29"/>
                  <a:gd name="T14" fmla="*/ 46 w 56"/>
                  <a:gd name="T15" fmla="*/ 23 h 29"/>
                  <a:gd name="T16" fmla="*/ 49 w 56"/>
                  <a:gd name="T17" fmla="*/ 23 h 29"/>
                  <a:gd name="T18" fmla="*/ 53 w 56"/>
                  <a:gd name="T19" fmla="*/ 23 h 29"/>
                  <a:gd name="T20" fmla="*/ 56 w 56"/>
                  <a:gd name="T21" fmla="*/ 0 h 29"/>
                  <a:gd name="T22" fmla="*/ 51 w 56"/>
                  <a:gd name="T23" fmla="*/ 0 h 29"/>
                  <a:gd name="T24" fmla="*/ 45 w 56"/>
                  <a:gd name="T25" fmla="*/ 0 h 29"/>
                  <a:gd name="T26" fmla="*/ 39 w 56"/>
                  <a:gd name="T27" fmla="*/ 0 h 29"/>
                  <a:gd name="T28" fmla="*/ 33 w 56"/>
                  <a:gd name="T29" fmla="*/ 1 h 29"/>
                  <a:gd name="T30" fmla="*/ 27 w 56"/>
                  <a:gd name="T31" fmla="*/ 1 h 29"/>
                  <a:gd name="T32" fmla="*/ 21 w 56"/>
                  <a:gd name="T33" fmla="*/ 3 h 29"/>
                  <a:gd name="T34" fmla="*/ 16 w 56"/>
                  <a:gd name="T35" fmla="*/ 4 h 29"/>
                  <a:gd name="T36" fmla="*/ 10 w 56"/>
                  <a:gd name="T37" fmla="*/ 6 h 29"/>
                  <a:gd name="T38" fmla="*/ 23 w 56"/>
                  <a:gd name="T39" fmla="*/ 17 h 29"/>
                  <a:gd name="T40" fmla="*/ 0 w 56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29">
                    <a:moveTo>
                      <a:pt x="0" y="17"/>
                    </a:moveTo>
                    <a:lnTo>
                      <a:pt x="14" y="29"/>
                    </a:lnTo>
                    <a:lnTo>
                      <a:pt x="20" y="26"/>
                    </a:lnTo>
                    <a:lnTo>
                      <a:pt x="26" y="26"/>
                    </a:lnTo>
                    <a:lnTo>
                      <a:pt x="32" y="25"/>
                    </a:lnTo>
                    <a:lnTo>
                      <a:pt x="36" y="23"/>
                    </a:lnTo>
                    <a:lnTo>
                      <a:pt x="42" y="23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3" y="23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2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4" name="Freeform 151"/>
              <p:cNvSpPr>
                <a:spLocks/>
              </p:cNvSpPr>
              <p:nvPr/>
            </p:nvSpPr>
            <p:spPr bwMode="auto">
              <a:xfrm>
                <a:off x="5209" y="2921"/>
                <a:ext cx="9" cy="32"/>
              </a:xfrm>
              <a:custGeom>
                <a:avLst/>
                <a:gdLst>
                  <a:gd name="T0" fmla="*/ 11 w 26"/>
                  <a:gd name="T1" fmla="*/ 0 h 97"/>
                  <a:gd name="T2" fmla="*/ 3 w 26"/>
                  <a:gd name="T3" fmla="*/ 11 h 97"/>
                  <a:gd name="T4" fmla="*/ 1 w 26"/>
                  <a:gd name="T5" fmla="*/ 22 h 97"/>
                  <a:gd name="T6" fmla="*/ 1 w 26"/>
                  <a:gd name="T7" fmla="*/ 32 h 97"/>
                  <a:gd name="T8" fmla="*/ 1 w 26"/>
                  <a:gd name="T9" fmla="*/ 54 h 97"/>
                  <a:gd name="T10" fmla="*/ 0 w 26"/>
                  <a:gd name="T11" fmla="*/ 64 h 97"/>
                  <a:gd name="T12" fmla="*/ 0 w 26"/>
                  <a:gd name="T13" fmla="*/ 74 h 97"/>
                  <a:gd name="T14" fmla="*/ 0 w 26"/>
                  <a:gd name="T15" fmla="*/ 86 h 97"/>
                  <a:gd name="T16" fmla="*/ 0 w 26"/>
                  <a:gd name="T17" fmla="*/ 97 h 97"/>
                  <a:gd name="T18" fmla="*/ 23 w 26"/>
                  <a:gd name="T19" fmla="*/ 97 h 97"/>
                  <a:gd name="T20" fmla="*/ 24 w 26"/>
                  <a:gd name="T21" fmla="*/ 86 h 97"/>
                  <a:gd name="T22" fmla="*/ 24 w 26"/>
                  <a:gd name="T23" fmla="*/ 75 h 97"/>
                  <a:gd name="T24" fmla="*/ 24 w 26"/>
                  <a:gd name="T25" fmla="*/ 65 h 97"/>
                  <a:gd name="T26" fmla="*/ 24 w 26"/>
                  <a:gd name="T27" fmla="*/ 55 h 97"/>
                  <a:gd name="T28" fmla="*/ 24 w 26"/>
                  <a:gd name="T29" fmla="*/ 33 h 97"/>
                  <a:gd name="T30" fmla="*/ 26 w 26"/>
                  <a:gd name="T31" fmla="*/ 23 h 97"/>
                  <a:gd name="T32" fmla="*/ 24 w 26"/>
                  <a:gd name="T33" fmla="*/ 11 h 97"/>
                  <a:gd name="T34" fmla="*/ 16 w 26"/>
                  <a:gd name="T35" fmla="*/ 23 h 97"/>
                  <a:gd name="T36" fmla="*/ 11 w 26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7">
                    <a:moveTo>
                      <a:pt x="11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1" y="32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86"/>
                    </a:lnTo>
                    <a:lnTo>
                      <a:pt x="0" y="97"/>
                    </a:lnTo>
                    <a:lnTo>
                      <a:pt x="23" y="97"/>
                    </a:lnTo>
                    <a:lnTo>
                      <a:pt x="24" y="86"/>
                    </a:lnTo>
                    <a:lnTo>
                      <a:pt x="24" y="75"/>
                    </a:lnTo>
                    <a:lnTo>
                      <a:pt x="24" y="65"/>
                    </a:lnTo>
                    <a:lnTo>
                      <a:pt x="24" y="55"/>
                    </a:lnTo>
                    <a:lnTo>
                      <a:pt x="24" y="33"/>
                    </a:lnTo>
                    <a:lnTo>
                      <a:pt x="26" y="23"/>
                    </a:lnTo>
                    <a:lnTo>
                      <a:pt x="24" y="11"/>
                    </a:lnTo>
                    <a:lnTo>
                      <a:pt x="16" y="2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5" name="Freeform 152"/>
              <p:cNvSpPr>
                <a:spLocks/>
              </p:cNvSpPr>
              <p:nvPr/>
            </p:nvSpPr>
            <p:spPr bwMode="auto">
              <a:xfrm>
                <a:off x="5213" y="2918"/>
                <a:ext cx="17" cy="10"/>
              </a:xfrm>
              <a:custGeom>
                <a:avLst/>
                <a:gdLst>
                  <a:gd name="T0" fmla="*/ 51 w 51"/>
                  <a:gd name="T1" fmla="*/ 10 h 30"/>
                  <a:gd name="T2" fmla="*/ 37 w 51"/>
                  <a:gd name="T3" fmla="*/ 0 h 30"/>
                  <a:gd name="T4" fmla="*/ 32 w 51"/>
                  <a:gd name="T5" fmla="*/ 0 h 30"/>
                  <a:gd name="T6" fmla="*/ 28 w 51"/>
                  <a:gd name="T7" fmla="*/ 1 h 30"/>
                  <a:gd name="T8" fmla="*/ 24 w 51"/>
                  <a:gd name="T9" fmla="*/ 1 h 30"/>
                  <a:gd name="T10" fmla="*/ 19 w 51"/>
                  <a:gd name="T11" fmla="*/ 2 h 30"/>
                  <a:gd name="T12" fmla="*/ 13 w 51"/>
                  <a:gd name="T13" fmla="*/ 4 h 30"/>
                  <a:gd name="T14" fmla="*/ 9 w 51"/>
                  <a:gd name="T15" fmla="*/ 4 h 30"/>
                  <a:gd name="T16" fmla="*/ 5 w 51"/>
                  <a:gd name="T17" fmla="*/ 5 h 30"/>
                  <a:gd name="T18" fmla="*/ 0 w 51"/>
                  <a:gd name="T19" fmla="*/ 7 h 30"/>
                  <a:gd name="T20" fmla="*/ 5 w 51"/>
                  <a:gd name="T21" fmla="*/ 30 h 30"/>
                  <a:gd name="T22" fmla="*/ 10 w 51"/>
                  <a:gd name="T23" fmla="*/ 29 h 30"/>
                  <a:gd name="T24" fmla="*/ 15 w 51"/>
                  <a:gd name="T25" fmla="*/ 27 h 30"/>
                  <a:gd name="T26" fmla="*/ 19 w 51"/>
                  <a:gd name="T27" fmla="*/ 26 h 30"/>
                  <a:gd name="T28" fmla="*/ 24 w 51"/>
                  <a:gd name="T29" fmla="*/ 26 h 30"/>
                  <a:gd name="T30" fmla="*/ 28 w 51"/>
                  <a:gd name="T31" fmla="*/ 24 h 30"/>
                  <a:gd name="T32" fmla="*/ 32 w 51"/>
                  <a:gd name="T33" fmla="*/ 23 h 30"/>
                  <a:gd name="T34" fmla="*/ 37 w 51"/>
                  <a:gd name="T35" fmla="*/ 23 h 30"/>
                  <a:gd name="T36" fmla="*/ 42 w 51"/>
                  <a:gd name="T37" fmla="*/ 21 h 30"/>
                  <a:gd name="T38" fmla="*/ 28 w 51"/>
                  <a:gd name="T39" fmla="*/ 11 h 30"/>
                  <a:gd name="T40" fmla="*/ 51 w 51"/>
                  <a:gd name="T41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30">
                    <a:moveTo>
                      <a:pt x="51" y="1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5" y="27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2" y="23"/>
                    </a:lnTo>
                    <a:lnTo>
                      <a:pt x="37" y="23"/>
                    </a:lnTo>
                    <a:lnTo>
                      <a:pt x="42" y="21"/>
                    </a:lnTo>
                    <a:lnTo>
                      <a:pt x="28" y="11"/>
                    </a:lnTo>
                    <a:lnTo>
                      <a:pt x="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6" name="Freeform 153"/>
              <p:cNvSpPr>
                <a:spLocks/>
              </p:cNvSpPr>
              <p:nvPr/>
            </p:nvSpPr>
            <p:spPr bwMode="auto">
              <a:xfrm>
                <a:off x="4927" y="2503"/>
                <a:ext cx="272" cy="262"/>
              </a:xfrm>
              <a:custGeom>
                <a:avLst/>
                <a:gdLst>
                  <a:gd name="T0" fmla="*/ 22 w 816"/>
                  <a:gd name="T1" fmla="*/ 121 h 787"/>
                  <a:gd name="T2" fmla="*/ 49 w 816"/>
                  <a:gd name="T3" fmla="*/ 166 h 787"/>
                  <a:gd name="T4" fmla="*/ 81 w 816"/>
                  <a:gd name="T5" fmla="*/ 211 h 787"/>
                  <a:gd name="T6" fmla="*/ 116 w 816"/>
                  <a:gd name="T7" fmla="*/ 257 h 787"/>
                  <a:gd name="T8" fmla="*/ 106 w 816"/>
                  <a:gd name="T9" fmla="*/ 289 h 787"/>
                  <a:gd name="T10" fmla="*/ 74 w 816"/>
                  <a:gd name="T11" fmla="*/ 314 h 787"/>
                  <a:gd name="T12" fmla="*/ 39 w 816"/>
                  <a:gd name="T13" fmla="*/ 334 h 787"/>
                  <a:gd name="T14" fmla="*/ 7 w 816"/>
                  <a:gd name="T15" fmla="*/ 350 h 787"/>
                  <a:gd name="T16" fmla="*/ 9 w 816"/>
                  <a:gd name="T17" fmla="*/ 384 h 787"/>
                  <a:gd name="T18" fmla="*/ 28 w 816"/>
                  <a:gd name="T19" fmla="*/ 417 h 787"/>
                  <a:gd name="T20" fmla="*/ 57 w 816"/>
                  <a:gd name="T21" fmla="*/ 445 h 787"/>
                  <a:gd name="T22" fmla="*/ 93 w 816"/>
                  <a:gd name="T23" fmla="*/ 468 h 787"/>
                  <a:gd name="T24" fmla="*/ 125 w 816"/>
                  <a:gd name="T25" fmla="*/ 480 h 787"/>
                  <a:gd name="T26" fmla="*/ 151 w 816"/>
                  <a:gd name="T27" fmla="*/ 484 h 787"/>
                  <a:gd name="T28" fmla="*/ 177 w 816"/>
                  <a:gd name="T29" fmla="*/ 486 h 787"/>
                  <a:gd name="T30" fmla="*/ 208 w 816"/>
                  <a:gd name="T31" fmla="*/ 484 h 787"/>
                  <a:gd name="T32" fmla="*/ 234 w 816"/>
                  <a:gd name="T33" fmla="*/ 478 h 787"/>
                  <a:gd name="T34" fmla="*/ 259 w 816"/>
                  <a:gd name="T35" fmla="*/ 470 h 787"/>
                  <a:gd name="T36" fmla="*/ 285 w 816"/>
                  <a:gd name="T37" fmla="*/ 462 h 787"/>
                  <a:gd name="T38" fmla="*/ 310 w 816"/>
                  <a:gd name="T39" fmla="*/ 458 h 787"/>
                  <a:gd name="T40" fmla="*/ 350 w 816"/>
                  <a:gd name="T41" fmla="*/ 471 h 787"/>
                  <a:gd name="T42" fmla="*/ 384 w 816"/>
                  <a:gd name="T43" fmla="*/ 506 h 787"/>
                  <a:gd name="T44" fmla="*/ 356 w 816"/>
                  <a:gd name="T45" fmla="*/ 510 h 787"/>
                  <a:gd name="T46" fmla="*/ 321 w 816"/>
                  <a:gd name="T47" fmla="*/ 521 h 787"/>
                  <a:gd name="T48" fmla="*/ 289 w 816"/>
                  <a:gd name="T49" fmla="*/ 534 h 787"/>
                  <a:gd name="T50" fmla="*/ 256 w 816"/>
                  <a:gd name="T51" fmla="*/ 544 h 787"/>
                  <a:gd name="T52" fmla="*/ 218 w 816"/>
                  <a:gd name="T53" fmla="*/ 545 h 787"/>
                  <a:gd name="T54" fmla="*/ 177 w 816"/>
                  <a:gd name="T55" fmla="*/ 544 h 787"/>
                  <a:gd name="T56" fmla="*/ 215 w 816"/>
                  <a:gd name="T57" fmla="*/ 609 h 787"/>
                  <a:gd name="T58" fmla="*/ 269 w 816"/>
                  <a:gd name="T59" fmla="*/ 660 h 787"/>
                  <a:gd name="T60" fmla="*/ 318 w 816"/>
                  <a:gd name="T61" fmla="*/ 692 h 787"/>
                  <a:gd name="T62" fmla="*/ 374 w 816"/>
                  <a:gd name="T63" fmla="*/ 718 h 787"/>
                  <a:gd name="T64" fmla="*/ 427 w 816"/>
                  <a:gd name="T65" fmla="*/ 746 h 787"/>
                  <a:gd name="T66" fmla="*/ 480 w 816"/>
                  <a:gd name="T67" fmla="*/ 787 h 787"/>
                  <a:gd name="T68" fmla="*/ 531 w 816"/>
                  <a:gd name="T69" fmla="*/ 745 h 787"/>
                  <a:gd name="T70" fmla="*/ 584 w 816"/>
                  <a:gd name="T71" fmla="*/ 704 h 787"/>
                  <a:gd name="T72" fmla="*/ 640 w 816"/>
                  <a:gd name="T73" fmla="*/ 665 h 787"/>
                  <a:gd name="T74" fmla="*/ 694 w 816"/>
                  <a:gd name="T75" fmla="*/ 625 h 787"/>
                  <a:gd name="T76" fmla="*/ 730 w 816"/>
                  <a:gd name="T77" fmla="*/ 598 h 787"/>
                  <a:gd name="T78" fmla="*/ 765 w 816"/>
                  <a:gd name="T79" fmla="*/ 563 h 787"/>
                  <a:gd name="T80" fmla="*/ 804 w 816"/>
                  <a:gd name="T81" fmla="*/ 465 h 787"/>
                  <a:gd name="T82" fmla="*/ 814 w 816"/>
                  <a:gd name="T83" fmla="*/ 364 h 787"/>
                  <a:gd name="T84" fmla="*/ 807 w 816"/>
                  <a:gd name="T85" fmla="*/ 254 h 787"/>
                  <a:gd name="T86" fmla="*/ 781 w 816"/>
                  <a:gd name="T87" fmla="*/ 163 h 787"/>
                  <a:gd name="T88" fmla="*/ 750 w 816"/>
                  <a:gd name="T89" fmla="*/ 116 h 787"/>
                  <a:gd name="T90" fmla="*/ 711 w 816"/>
                  <a:gd name="T91" fmla="*/ 76 h 787"/>
                  <a:gd name="T92" fmla="*/ 666 w 816"/>
                  <a:gd name="T93" fmla="*/ 44 h 787"/>
                  <a:gd name="T94" fmla="*/ 615 w 816"/>
                  <a:gd name="T95" fmla="*/ 19 h 787"/>
                  <a:gd name="T96" fmla="*/ 563 w 816"/>
                  <a:gd name="T97" fmla="*/ 4 h 787"/>
                  <a:gd name="T98" fmla="*/ 490 w 816"/>
                  <a:gd name="T99" fmla="*/ 0 h 787"/>
                  <a:gd name="T100" fmla="*/ 435 w 816"/>
                  <a:gd name="T101" fmla="*/ 7 h 787"/>
                  <a:gd name="T102" fmla="*/ 384 w 816"/>
                  <a:gd name="T103" fmla="*/ 22 h 787"/>
                  <a:gd name="T104" fmla="*/ 336 w 816"/>
                  <a:gd name="T105" fmla="*/ 45 h 787"/>
                  <a:gd name="T106" fmla="*/ 297 w 816"/>
                  <a:gd name="T107" fmla="*/ 76 h 787"/>
                  <a:gd name="T108" fmla="*/ 263 w 816"/>
                  <a:gd name="T109" fmla="*/ 113 h 787"/>
                  <a:gd name="T110" fmla="*/ 224 w 816"/>
                  <a:gd name="T111" fmla="*/ 140 h 787"/>
                  <a:gd name="T112" fmla="*/ 164 w 816"/>
                  <a:gd name="T113" fmla="*/ 128 h 787"/>
                  <a:gd name="T114" fmla="*/ 106 w 816"/>
                  <a:gd name="T115" fmla="*/ 113 h 787"/>
                  <a:gd name="T116" fmla="*/ 49 w 816"/>
                  <a:gd name="T117" fmla="*/ 99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6" h="787">
                    <a:moveTo>
                      <a:pt x="6" y="87"/>
                    </a:moveTo>
                    <a:lnTo>
                      <a:pt x="10" y="99"/>
                    </a:lnTo>
                    <a:lnTo>
                      <a:pt x="16" y="109"/>
                    </a:lnTo>
                    <a:lnTo>
                      <a:pt x="22" y="121"/>
                    </a:lnTo>
                    <a:lnTo>
                      <a:pt x="29" y="131"/>
                    </a:lnTo>
                    <a:lnTo>
                      <a:pt x="36" y="142"/>
                    </a:lnTo>
                    <a:lnTo>
                      <a:pt x="42" y="154"/>
                    </a:lnTo>
                    <a:lnTo>
                      <a:pt x="49" y="166"/>
                    </a:lnTo>
                    <a:lnTo>
                      <a:pt x="57" y="177"/>
                    </a:lnTo>
                    <a:lnTo>
                      <a:pt x="65" y="188"/>
                    </a:lnTo>
                    <a:lnTo>
                      <a:pt x="74" y="199"/>
                    </a:lnTo>
                    <a:lnTo>
                      <a:pt x="81" y="211"/>
                    </a:lnTo>
                    <a:lnTo>
                      <a:pt x="92" y="222"/>
                    </a:lnTo>
                    <a:lnTo>
                      <a:pt x="99" y="234"/>
                    </a:lnTo>
                    <a:lnTo>
                      <a:pt x="108" y="246"/>
                    </a:lnTo>
                    <a:lnTo>
                      <a:pt x="116" y="257"/>
                    </a:lnTo>
                    <a:lnTo>
                      <a:pt x="126" y="269"/>
                    </a:lnTo>
                    <a:lnTo>
                      <a:pt x="119" y="276"/>
                    </a:lnTo>
                    <a:lnTo>
                      <a:pt x="113" y="284"/>
                    </a:lnTo>
                    <a:lnTo>
                      <a:pt x="106" y="289"/>
                    </a:lnTo>
                    <a:lnTo>
                      <a:pt x="99" y="295"/>
                    </a:lnTo>
                    <a:lnTo>
                      <a:pt x="92" y="302"/>
                    </a:lnTo>
                    <a:lnTo>
                      <a:pt x="83" y="308"/>
                    </a:lnTo>
                    <a:lnTo>
                      <a:pt x="74" y="314"/>
                    </a:lnTo>
                    <a:lnTo>
                      <a:pt x="65" y="320"/>
                    </a:lnTo>
                    <a:lnTo>
                      <a:pt x="57" y="324"/>
                    </a:lnTo>
                    <a:lnTo>
                      <a:pt x="48" y="330"/>
                    </a:lnTo>
                    <a:lnTo>
                      <a:pt x="39" y="334"/>
                    </a:lnTo>
                    <a:lnTo>
                      <a:pt x="32" y="339"/>
                    </a:lnTo>
                    <a:lnTo>
                      <a:pt x="23" y="343"/>
                    </a:lnTo>
                    <a:lnTo>
                      <a:pt x="16" y="346"/>
                    </a:lnTo>
                    <a:lnTo>
                      <a:pt x="7" y="350"/>
                    </a:lnTo>
                    <a:lnTo>
                      <a:pt x="0" y="353"/>
                    </a:lnTo>
                    <a:lnTo>
                      <a:pt x="1" y="364"/>
                    </a:lnTo>
                    <a:lnTo>
                      <a:pt x="6" y="375"/>
                    </a:lnTo>
                    <a:lnTo>
                      <a:pt x="9" y="384"/>
                    </a:lnTo>
                    <a:lnTo>
                      <a:pt x="13" y="393"/>
                    </a:lnTo>
                    <a:lnTo>
                      <a:pt x="17" y="401"/>
                    </a:lnTo>
                    <a:lnTo>
                      <a:pt x="22" y="410"/>
                    </a:lnTo>
                    <a:lnTo>
                      <a:pt x="28" y="417"/>
                    </a:lnTo>
                    <a:lnTo>
                      <a:pt x="35" y="425"/>
                    </a:lnTo>
                    <a:lnTo>
                      <a:pt x="41" y="432"/>
                    </a:lnTo>
                    <a:lnTo>
                      <a:pt x="48" y="439"/>
                    </a:lnTo>
                    <a:lnTo>
                      <a:pt x="57" y="445"/>
                    </a:lnTo>
                    <a:lnTo>
                      <a:pt x="64" y="451"/>
                    </a:lnTo>
                    <a:lnTo>
                      <a:pt x="74" y="457"/>
                    </a:lnTo>
                    <a:lnTo>
                      <a:pt x="83" y="462"/>
                    </a:lnTo>
                    <a:lnTo>
                      <a:pt x="93" y="468"/>
                    </a:lnTo>
                    <a:lnTo>
                      <a:pt x="103" y="473"/>
                    </a:lnTo>
                    <a:lnTo>
                      <a:pt x="110" y="476"/>
                    </a:lnTo>
                    <a:lnTo>
                      <a:pt x="118" y="478"/>
                    </a:lnTo>
                    <a:lnTo>
                      <a:pt x="125" y="480"/>
                    </a:lnTo>
                    <a:lnTo>
                      <a:pt x="131" y="481"/>
                    </a:lnTo>
                    <a:lnTo>
                      <a:pt x="138" y="483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7" y="486"/>
                    </a:lnTo>
                    <a:lnTo>
                      <a:pt x="163" y="486"/>
                    </a:lnTo>
                    <a:lnTo>
                      <a:pt x="170" y="486"/>
                    </a:lnTo>
                    <a:lnTo>
                      <a:pt x="177" y="486"/>
                    </a:lnTo>
                    <a:lnTo>
                      <a:pt x="189" y="486"/>
                    </a:lnTo>
                    <a:lnTo>
                      <a:pt x="195" y="484"/>
                    </a:lnTo>
                    <a:lnTo>
                      <a:pt x="202" y="484"/>
                    </a:lnTo>
                    <a:lnTo>
                      <a:pt x="208" y="484"/>
                    </a:lnTo>
                    <a:lnTo>
                      <a:pt x="215" y="483"/>
                    </a:lnTo>
                    <a:lnTo>
                      <a:pt x="221" y="481"/>
                    </a:lnTo>
                    <a:lnTo>
                      <a:pt x="227" y="480"/>
                    </a:lnTo>
                    <a:lnTo>
                      <a:pt x="234" y="478"/>
                    </a:lnTo>
                    <a:lnTo>
                      <a:pt x="240" y="477"/>
                    </a:lnTo>
                    <a:lnTo>
                      <a:pt x="247" y="474"/>
                    </a:lnTo>
                    <a:lnTo>
                      <a:pt x="253" y="471"/>
                    </a:lnTo>
                    <a:lnTo>
                      <a:pt x="259" y="470"/>
                    </a:lnTo>
                    <a:lnTo>
                      <a:pt x="265" y="468"/>
                    </a:lnTo>
                    <a:lnTo>
                      <a:pt x="272" y="465"/>
                    </a:lnTo>
                    <a:lnTo>
                      <a:pt x="278" y="464"/>
                    </a:lnTo>
                    <a:lnTo>
                      <a:pt x="285" y="462"/>
                    </a:lnTo>
                    <a:lnTo>
                      <a:pt x="291" y="460"/>
                    </a:lnTo>
                    <a:lnTo>
                      <a:pt x="297" y="460"/>
                    </a:lnTo>
                    <a:lnTo>
                      <a:pt x="304" y="458"/>
                    </a:lnTo>
                    <a:lnTo>
                      <a:pt x="310" y="458"/>
                    </a:lnTo>
                    <a:lnTo>
                      <a:pt x="321" y="460"/>
                    </a:lnTo>
                    <a:lnTo>
                      <a:pt x="331" y="462"/>
                    </a:lnTo>
                    <a:lnTo>
                      <a:pt x="342" y="465"/>
                    </a:lnTo>
                    <a:lnTo>
                      <a:pt x="350" y="471"/>
                    </a:lnTo>
                    <a:lnTo>
                      <a:pt x="361" y="478"/>
                    </a:lnTo>
                    <a:lnTo>
                      <a:pt x="369" y="487"/>
                    </a:lnTo>
                    <a:lnTo>
                      <a:pt x="377" y="496"/>
                    </a:lnTo>
                    <a:lnTo>
                      <a:pt x="384" y="506"/>
                    </a:lnTo>
                    <a:lnTo>
                      <a:pt x="377" y="508"/>
                    </a:lnTo>
                    <a:lnTo>
                      <a:pt x="371" y="508"/>
                    </a:lnTo>
                    <a:lnTo>
                      <a:pt x="362" y="509"/>
                    </a:lnTo>
                    <a:lnTo>
                      <a:pt x="356" y="510"/>
                    </a:lnTo>
                    <a:lnTo>
                      <a:pt x="347" y="512"/>
                    </a:lnTo>
                    <a:lnTo>
                      <a:pt x="340" y="515"/>
                    </a:lnTo>
                    <a:lnTo>
                      <a:pt x="331" y="516"/>
                    </a:lnTo>
                    <a:lnTo>
                      <a:pt x="321" y="521"/>
                    </a:lnTo>
                    <a:lnTo>
                      <a:pt x="314" y="525"/>
                    </a:lnTo>
                    <a:lnTo>
                      <a:pt x="307" y="528"/>
                    </a:lnTo>
                    <a:lnTo>
                      <a:pt x="297" y="531"/>
                    </a:lnTo>
                    <a:lnTo>
                      <a:pt x="289" y="534"/>
                    </a:lnTo>
                    <a:lnTo>
                      <a:pt x="282" y="537"/>
                    </a:lnTo>
                    <a:lnTo>
                      <a:pt x="273" y="540"/>
                    </a:lnTo>
                    <a:lnTo>
                      <a:pt x="265" y="541"/>
                    </a:lnTo>
                    <a:lnTo>
                      <a:pt x="256" y="544"/>
                    </a:lnTo>
                    <a:lnTo>
                      <a:pt x="247" y="544"/>
                    </a:lnTo>
                    <a:lnTo>
                      <a:pt x="237" y="545"/>
                    </a:lnTo>
                    <a:lnTo>
                      <a:pt x="227" y="545"/>
                    </a:lnTo>
                    <a:lnTo>
                      <a:pt x="218" y="545"/>
                    </a:lnTo>
                    <a:lnTo>
                      <a:pt x="206" y="544"/>
                    </a:lnTo>
                    <a:lnTo>
                      <a:pt x="198" y="544"/>
                    </a:lnTo>
                    <a:lnTo>
                      <a:pt x="188" y="544"/>
                    </a:lnTo>
                    <a:lnTo>
                      <a:pt x="177" y="544"/>
                    </a:lnTo>
                    <a:lnTo>
                      <a:pt x="185" y="563"/>
                    </a:lnTo>
                    <a:lnTo>
                      <a:pt x="193" y="580"/>
                    </a:lnTo>
                    <a:lnTo>
                      <a:pt x="204" y="595"/>
                    </a:lnTo>
                    <a:lnTo>
                      <a:pt x="215" y="609"/>
                    </a:lnTo>
                    <a:lnTo>
                      <a:pt x="227" y="624"/>
                    </a:lnTo>
                    <a:lnTo>
                      <a:pt x="240" y="637"/>
                    </a:lnTo>
                    <a:lnTo>
                      <a:pt x="254" y="649"/>
                    </a:lnTo>
                    <a:lnTo>
                      <a:pt x="269" y="660"/>
                    </a:lnTo>
                    <a:lnTo>
                      <a:pt x="281" y="669"/>
                    </a:lnTo>
                    <a:lnTo>
                      <a:pt x="292" y="678"/>
                    </a:lnTo>
                    <a:lnTo>
                      <a:pt x="305" y="685"/>
                    </a:lnTo>
                    <a:lnTo>
                      <a:pt x="318" y="692"/>
                    </a:lnTo>
                    <a:lnTo>
                      <a:pt x="331" y="700"/>
                    </a:lnTo>
                    <a:lnTo>
                      <a:pt x="346" y="705"/>
                    </a:lnTo>
                    <a:lnTo>
                      <a:pt x="359" y="711"/>
                    </a:lnTo>
                    <a:lnTo>
                      <a:pt x="374" y="718"/>
                    </a:lnTo>
                    <a:lnTo>
                      <a:pt x="387" y="724"/>
                    </a:lnTo>
                    <a:lnTo>
                      <a:pt x="401" y="732"/>
                    </a:lnTo>
                    <a:lnTo>
                      <a:pt x="414" y="739"/>
                    </a:lnTo>
                    <a:lnTo>
                      <a:pt x="427" y="746"/>
                    </a:lnTo>
                    <a:lnTo>
                      <a:pt x="441" y="756"/>
                    </a:lnTo>
                    <a:lnTo>
                      <a:pt x="455" y="764"/>
                    </a:lnTo>
                    <a:lnTo>
                      <a:pt x="467" y="775"/>
                    </a:lnTo>
                    <a:lnTo>
                      <a:pt x="480" y="787"/>
                    </a:lnTo>
                    <a:lnTo>
                      <a:pt x="491" y="777"/>
                    </a:lnTo>
                    <a:lnTo>
                      <a:pt x="503" y="765"/>
                    </a:lnTo>
                    <a:lnTo>
                      <a:pt x="518" y="755"/>
                    </a:lnTo>
                    <a:lnTo>
                      <a:pt x="531" y="745"/>
                    </a:lnTo>
                    <a:lnTo>
                      <a:pt x="542" y="733"/>
                    </a:lnTo>
                    <a:lnTo>
                      <a:pt x="557" y="724"/>
                    </a:lnTo>
                    <a:lnTo>
                      <a:pt x="570" y="714"/>
                    </a:lnTo>
                    <a:lnTo>
                      <a:pt x="584" y="704"/>
                    </a:lnTo>
                    <a:lnTo>
                      <a:pt x="598" y="694"/>
                    </a:lnTo>
                    <a:lnTo>
                      <a:pt x="612" y="685"/>
                    </a:lnTo>
                    <a:lnTo>
                      <a:pt x="625" y="675"/>
                    </a:lnTo>
                    <a:lnTo>
                      <a:pt x="640" y="665"/>
                    </a:lnTo>
                    <a:lnTo>
                      <a:pt x="653" y="654"/>
                    </a:lnTo>
                    <a:lnTo>
                      <a:pt x="667" y="646"/>
                    </a:lnTo>
                    <a:lnTo>
                      <a:pt x="680" y="636"/>
                    </a:lnTo>
                    <a:lnTo>
                      <a:pt x="694" y="625"/>
                    </a:lnTo>
                    <a:lnTo>
                      <a:pt x="704" y="618"/>
                    </a:lnTo>
                    <a:lnTo>
                      <a:pt x="712" y="611"/>
                    </a:lnTo>
                    <a:lnTo>
                      <a:pt x="723" y="605"/>
                    </a:lnTo>
                    <a:lnTo>
                      <a:pt x="730" y="598"/>
                    </a:lnTo>
                    <a:lnTo>
                      <a:pt x="739" y="590"/>
                    </a:lnTo>
                    <a:lnTo>
                      <a:pt x="747" y="582"/>
                    </a:lnTo>
                    <a:lnTo>
                      <a:pt x="756" y="573"/>
                    </a:lnTo>
                    <a:lnTo>
                      <a:pt x="765" y="563"/>
                    </a:lnTo>
                    <a:lnTo>
                      <a:pt x="776" y="540"/>
                    </a:lnTo>
                    <a:lnTo>
                      <a:pt x="788" y="516"/>
                    </a:lnTo>
                    <a:lnTo>
                      <a:pt x="797" y="492"/>
                    </a:lnTo>
                    <a:lnTo>
                      <a:pt x="804" y="465"/>
                    </a:lnTo>
                    <a:lnTo>
                      <a:pt x="810" y="439"/>
                    </a:lnTo>
                    <a:lnTo>
                      <a:pt x="814" y="414"/>
                    </a:lnTo>
                    <a:lnTo>
                      <a:pt x="816" y="390"/>
                    </a:lnTo>
                    <a:lnTo>
                      <a:pt x="814" y="364"/>
                    </a:lnTo>
                    <a:lnTo>
                      <a:pt x="813" y="336"/>
                    </a:lnTo>
                    <a:lnTo>
                      <a:pt x="811" y="307"/>
                    </a:lnTo>
                    <a:lnTo>
                      <a:pt x="810" y="281"/>
                    </a:lnTo>
                    <a:lnTo>
                      <a:pt x="807" y="254"/>
                    </a:lnTo>
                    <a:lnTo>
                      <a:pt x="803" y="230"/>
                    </a:lnTo>
                    <a:lnTo>
                      <a:pt x="798" y="206"/>
                    </a:lnTo>
                    <a:lnTo>
                      <a:pt x="791" y="185"/>
                    </a:lnTo>
                    <a:lnTo>
                      <a:pt x="781" y="163"/>
                    </a:lnTo>
                    <a:lnTo>
                      <a:pt x="773" y="151"/>
                    </a:lnTo>
                    <a:lnTo>
                      <a:pt x="766" y="138"/>
                    </a:lnTo>
                    <a:lnTo>
                      <a:pt x="759" y="126"/>
                    </a:lnTo>
                    <a:lnTo>
                      <a:pt x="750" y="116"/>
                    </a:lnTo>
                    <a:lnTo>
                      <a:pt x="742" y="105"/>
                    </a:lnTo>
                    <a:lnTo>
                      <a:pt x="731" y="94"/>
                    </a:lnTo>
                    <a:lnTo>
                      <a:pt x="721" y="84"/>
                    </a:lnTo>
                    <a:lnTo>
                      <a:pt x="711" y="76"/>
                    </a:lnTo>
                    <a:lnTo>
                      <a:pt x="701" y="68"/>
                    </a:lnTo>
                    <a:lnTo>
                      <a:pt x="689" y="60"/>
                    </a:lnTo>
                    <a:lnTo>
                      <a:pt x="678" y="51"/>
                    </a:lnTo>
                    <a:lnTo>
                      <a:pt x="666" y="44"/>
                    </a:lnTo>
                    <a:lnTo>
                      <a:pt x="654" y="36"/>
                    </a:lnTo>
                    <a:lnTo>
                      <a:pt x="641" y="30"/>
                    </a:lnTo>
                    <a:lnTo>
                      <a:pt x="628" y="25"/>
                    </a:lnTo>
                    <a:lnTo>
                      <a:pt x="615" y="19"/>
                    </a:lnTo>
                    <a:lnTo>
                      <a:pt x="602" y="14"/>
                    </a:lnTo>
                    <a:lnTo>
                      <a:pt x="589" y="10"/>
                    </a:lnTo>
                    <a:lnTo>
                      <a:pt x="576" y="7"/>
                    </a:lnTo>
                    <a:lnTo>
                      <a:pt x="563" y="4"/>
                    </a:lnTo>
                    <a:lnTo>
                      <a:pt x="548" y="1"/>
                    </a:lnTo>
                    <a:lnTo>
                      <a:pt x="534" y="0"/>
                    </a:lnTo>
                    <a:lnTo>
                      <a:pt x="519" y="0"/>
                    </a:lnTo>
                    <a:lnTo>
                      <a:pt x="490" y="0"/>
                    </a:lnTo>
                    <a:lnTo>
                      <a:pt x="477" y="1"/>
                    </a:lnTo>
                    <a:lnTo>
                      <a:pt x="462" y="3"/>
                    </a:lnTo>
                    <a:lnTo>
                      <a:pt x="448" y="4"/>
                    </a:lnTo>
                    <a:lnTo>
                      <a:pt x="435" y="7"/>
                    </a:lnTo>
                    <a:lnTo>
                      <a:pt x="423" y="10"/>
                    </a:lnTo>
                    <a:lnTo>
                      <a:pt x="410" y="13"/>
                    </a:lnTo>
                    <a:lnTo>
                      <a:pt x="397" y="16"/>
                    </a:lnTo>
                    <a:lnTo>
                      <a:pt x="384" y="22"/>
                    </a:lnTo>
                    <a:lnTo>
                      <a:pt x="371" y="26"/>
                    </a:lnTo>
                    <a:lnTo>
                      <a:pt x="358" y="32"/>
                    </a:lnTo>
                    <a:lnTo>
                      <a:pt x="347" y="39"/>
                    </a:lnTo>
                    <a:lnTo>
                      <a:pt x="336" y="45"/>
                    </a:lnTo>
                    <a:lnTo>
                      <a:pt x="326" y="52"/>
                    </a:lnTo>
                    <a:lnTo>
                      <a:pt x="315" y="60"/>
                    </a:lnTo>
                    <a:lnTo>
                      <a:pt x="307" y="68"/>
                    </a:lnTo>
                    <a:lnTo>
                      <a:pt x="297" y="76"/>
                    </a:lnTo>
                    <a:lnTo>
                      <a:pt x="288" y="84"/>
                    </a:lnTo>
                    <a:lnTo>
                      <a:pt x="281" y="93"/>
                    </a:lnTo>
                    <a:lnTo>
                      <a:pt x="272" y="103"/>
                    </a:lnTo>
                    <a:lnTo>
                      <a:pt x="263" y="113"/>
                    </a:lnTo>
                    <a:lnTo>
                      <a:pt x="256" y="124"/>
                    </a:lnTo>
                    <a:lnTo>
                      <a:pt x="247" y="134"/>
                    </a:lnTo>
                    <a:lnTo>
                      <a:pt x="240" y="144"/>
                    </a:lnTo>
                    <a:lnTo>
                      <a:pt x="224" y="140"/>
                    </a:lnTo>
                    <a:lnTo>
                      <a:pt x="209" y="138"/>
                    </a:lnTo>
                    <a:lnTo>
                      <a:pt x="195" y="135"/>
                    </a:lnTo>
                    <a:lnTo>
                      <a:pt x="179" y="131"/>
                    </a:lnTo>
                    <a:lnTo>
                      <a:pt x="164" y="128"/>
                    </a:lnTo>
                    <a:lnTo>
                      <a:pt x="150" y="125"/>
                    </a:lnTo>
                    <a:lnTo>
                      <a:pt x="135" y="121"/>
                    </a:lnTo>
                    <a:lnTo>
                      <a:pt x="121" y="118"/>
                    </a:lnTo>
                    <a:lnTo>
                      <a:pt x="106" y="113"/>
                    </a:lnTo>
                    <a:lnTo>
                      <a:pt x="92" y="110"/>
                    </a:lnTo>
                    <a:lnTo>
                      <a:pt x="77" y="106"/>
                    </a:lnTo>
                    <a:lnTo>
                      <a:pt x="64" y="103"/>
                    </a:lnTo>
                    <a:lnTo>
                      <a:pt x="49" y="99"/>
                    </a:lnTo>
                    <a:lnTo>
                      <a:pt x="35" y="94"/>
                    </a:lnTo>
                    <a:lnTo>
                      <a:pt x="20" y="90"/>
                    </a:lnTo>
                    <a:lnTo>
                      <a:pt x="6" y="87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7" name="Freeform 154"/>
              <p:cNvSpPr>
                <a:spLocks/>
              </p:cNvSpPr>
              <p:nvPr/>
            </p:nvSpPr>
            <p:spPr bwMode="auto">
              <a:xfrm>
                <a:off x="5006" y="2547"/>
                <a:ext cx="4" cy="7"/>
              </a:xfrm>
              <a:custGeom>
                <a:avLst/>
                <a:gdLst>
                  <a:gd name="T0" fmla="*/ 0 w 13"/>
                  <a:gd name="T1" fmla="*/ 22 h 22"/>
                  <a:gd name="T2" fmla="*/ 5 w 13"/>
                  <a:gd name="T3" fmla="*/ 22 h 22"/>
                  <a:gd name="T4" fmla="*/ 9 w 13"/>
                  <a:gd name="T5" fmla="*/ 21 h 22"/>
                  <a:gd name="T6" fmla="*/ 11 w 13"/>
                  <a:gd name="T7" fmla="*/ 18 h 22"/>
                  <a:gd name="T8" fmla="*/ 13 w 13"/>
                  <a:gd name="T9" fmla="*/ 13 h 22"/>
                  <a:gd name="T10" fmla="*/ 13 w 13"/>
                  <a:gd name="T11" fmla="*/ 9 h 22"/>
                  <a:gd name="T12" fmla="*/ 11 w 13"/>
                  <a:gd name="T13" fmla="*/ 5 h 22"/>
                  <a:gd name="T14" fmla="*/ 9 w 13"/>
                  <a:gd name="T15" fmla="*/ 2 h 22"/>
                  <a:gd name="T16" fmla="*/ 3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5" y="22"/>
                    </a:lnTo>
                    <a:lnTo>
                      <a:pt x="9" y="21"/>
                    </a:lnTo>
                    <a:lnTo>
                      <a:pt x="11" y="18"/>
                    </a:lnTo>
                    <a:lnTo>
                      <a:pt x="13" y="13"/>
                    </a:lnTo>
                    <a:lnTo>
                      <a:pt x="13" y="9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8" name="Freeform 155"/>
              <p:cNvSpPr>
                <a:spLocks/>
              </p:cNvSpPr>
              <p:nvPr/>
            </p:nvSpPr>
            <p:spPr bwMode="auto">
              <a:xfrm>
                <a:off x="4925" y="2528"/>
                <a:ext cx="82" cy="26"/>
              </a:xfrm>
              <a:custGeom>
                <a:avLst/>
                <a:gdLst>
                  <a:gd name="T0" fmla="*/ 22 w 247"/>
                  <a:gd name="T1" fmla="*/ 5 h 78"/>
                  <a:gd name="T2" fmla="*/ 9 w 247"/>
                  <a:gd name="T3" fmla="*/ 23 h 78"/>
                  <a:gd name="T4" fmla="*/ 23 w 247"/>
                  <a:gd name="T5" fmla="*/ 26 h 78"/>
                  <a:gd name="T6" fmla="*/ 38 w 247"/>
                  <a:gd name="T7" fmla="*/ 30 h 78"/>
                  <a:gd name="T8" fmla="*/ 52 w 247"/>
                  <a:gd name="T9" fmla="*/ 34 h 78"/>
                  <a:gd name="T10" fmla="*/ 67 w 247"/>
                  <a:gd name="T11" fmla="*/ 37 h 78"/>
                  <a:gd name="T12" fmla="*/ 80 w 247"/>
                  <a:gd name="T13" fmla="*/ 42 h 78"/>
                  <a:gd name="T14" fmla="*/ 95 w 247"/>
                  <a:gd name="T15" fmla="*/ 45 h 78"/>
                  <a:gd name="T16" fmla="*/ 109 w 247"/>
                  <a:gd name="T17" fmla="*/ 49 h 78"/>
                  <a:gd name="T18" fmla="*/ 124 w 247"/>
                  <a:gd name="T19" fmla="*/ 53 h 78"/>
                  <a:gd name="T20" fmla="*/ 138 w 247"/>
                  <a:gd name="T21" fmla="*/ 56 h 78"/>
                  <a:gd name="T22" fmla="*/ 153 w 247"/>
                  <a:gd name="T23" fmla="*/ 61 h 78"/>
                  <a:gd name="T24" fmla="*/ 169 w 247"/>
                  <a:gd name="T25" fmla="*/ 64 h 78"/>
                  <a:gd name="T26" fmla="*/ 183 w 247"/>
                  <a:gd name="T27" fmla="*/ 66 h 78"/>
                  <a:gd name="T28" fmla="*/ 198 w 247"/>
                  <a:gd name="T29" fmla="*/ 69 h 78"/>
                  <a:gd name="T30" fmla="*/ 212 w 247"/>
                  <a:gd name="T31" fmla="*/ 74 h 78"/>
                  <a:gd name="T32" fmla="*/ 228 w 247"/>
                  <a:gd name="T33" fmla="*/ 77 h 78"/>
                  <a:gd name="T34" fmla="*/ 244 w 247"/>
                  <a:gd name="T35" fmla="*/ 78 h 78"/>
                  <a:gd name="T36" fmla="*/ 247 w 247"/>
                  <a:gd name="T37" fmla="*/ 56 h 78"/>
                  <a:gd name="T38" fmla="*/ 233 w 247"/>
                  <a:gd name="T39" fmla="*/ 53 h 78"/>
                  <a:gd name="T40" fmla="*/ 218 w 247"/>
                  <a:gd name="T41" fmla="*/ 50 h 78"/>
                  <a:gd name="T42" fmla="*/ 202 w 247"/>
                  <a:gd name="T43" fmla="*/ 48 h 78"/>
                  <a:gd name="T44" fmla="*/ 188 w 247"/>
                  <a:gd name="T45" fmla="*/ 45 h 78"/>
                  <a:gd name="T46" fmla="*/ 173 w 247"/>
                  <a:gd name="T47" fmla="*/ 40 h 78"/>
                  <a:gd name="T48" fmla="*/ 159 w 247"/>
                  <a:gd name="T49" fmla="*/ 37 h 78"/>
                  <a:gd name="T50" fmla="*/ 144 w 247"/>
                  <a:gd name="T51" fmla="*/ 34 h 78"/>
                  <a:gd name="T52" fmla="*/ 130 w 247"/>
                  <a:gd name="T53" fmla="*/ 30 h 78"/>
                  <a:gd name="T54" fmla="*/ 115 w 247"/>
                  <a:gd name="T55" fmla="*/ 27 h 78"/>
                  <a:gd name="T56" fmla="*/ 100 w 247"/>
                  <a:gd name="T57" fmla="*/ 23 h 78"/>
                  <a:gd name="T58" fmla="*/ 86 w 247"/>
                  <a:gd name="T59" fmla="*/ 18 h 78"/>
                  <a:gd name="T60" fmla="*/ 73 w 247"/>
                  <a:gd name="T61" fmla="*/ 16 h 78"/>
                  <a:gd name="T62" fmla="*/ 58 w 247"/>
                  <a:gd name="T63" fmla="*/ 11 h 78"/>
                  <a:gd name="T64" fmla="*/ 44 w 247"/>
                  <a:gd name="T65" fmla="*/ 7 h 78"/>
                  <a:gd name="T66" fmla="*/ 29 w 247"/>
                  <a:gd name="T67" fmla="*/ 4 h 78"/>
                  <a:gd name="T68" fmla="*/ 15 w 247"/>
                  <a:gd name="T69" fmla="*/ 0 h 78"/>
                  <a:gd name="T70" fmla="*/ 0 w 247"/>
                  <a:gd name="T71" fmla="*/ 16 h 78"/>
                  <a:gd name="T72" fmla="*/ 22 w 247"/>
                  <a:gd name="T73" fmla="*/ 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78">
                    <a:moveTo>
                      <a:pt x="22" y="5"/>
                    </a:moveTo>
                    <a:lnTo>
                      <a:pt x="9" y="23"/>
                    </a:lnTo>
                    <a:lnTo>
                      <a:pt x="23" y="26"/>
                    </a:lnTo>
                    <a:lnTo>
                      <a:pt x="38" y="30"/>
                    </a:lnTo>
                    <a:lnTo>
                      <a:pt x="52" y="34"/>
                    </a:lnTo>
                    <a:lnTo>
                      <a:pt x="67" y="37"/>
                    </a:lnTo>
                    <a:lnTo>
                      <a:pt x="80" y="42"/>
                    </a:lnTo>
                    <a:lnTo>
                      <a:pt x="95" y="45"/>
                    </a:lnTo>
                    <a:lnTo>
                      <a:pt x="109" y="49"/>
                    </a:lnTo>
                    <a:lnTo>
                      <a:pt x="124" y="53"/>
                    </a:lnTo>
                    <a:lnTo>
                      <a:pt x="138" y="56"/>
                    </a:lnTo>
                    <a:lnTo>
                      <a:pt x="153" y="61"/>
                    </a:lnTo>
                    <a:lnTo>
                      <a:pt x="169" y="64"/>
                    </a:lnTo>
                    <a:lnTo>
                      <a:pt x="183" y="66"/>
                    </a:lnTo>
                    <a:lnTo>
                      <a:pt x="198" y="69"/>
                    </a:lnTo>
                    <a:lnTo>
                      <a:pt x="212" y="74"/>
                    </a:lnTo>
                    <a:lnTo>
                      <a:pt x="228" y="77"/>
                    </a:lnTo>
                    <a:lnTo>
                      <a:pt x="244" y="78"/>
                    </a:lnTo>
                    <a:lnTo>
                      <a:pt x="247" y="56"/>
                    </a:lnTo>
                    <a:lnTo>
                      <a:pt x="233" y="53"/>
                    </a:lnTo>
                    <a:lnTo>
                      <a:pt x="218" y="50"/>
                    </a:lnTo>
                    <a:lnTo>
                      <a:pt x="202" y="48"/>
                    </a:lnTo>
                    <a:lnTo>
                      <a:pt x="188" y="45"/>
                    </a:lnTo>
                    <a:lnTo>
                      <a:pt x="173" y="40"/>
                    </a:lnTo>
                    <a:lnTo>
                      <a:pt x="159" y="37"/>
                    </a:lnTo>
                    <a:lnTo>
                      <a:pt x="144" y="34"/>
                    </a:lnTo>
                    <a:lnTo>
                      <a:pt x="130" y="30"/>
                    </a:lnTo>
                    <a:lnTo>
                      <a:pt x="115" y="27"/>
                    </a:lnTo>
                    <a:lnTo>
                      <a:pt x="100" y="23"/>
                    </a:lnTo>
                    <a:lnTo>
                      <a:pt x="86" y="18"/>
                    </a:lnTo>
                    <a:lnTo>
                      <a:pt x="73" y="16"/>
                    </a:lnTo>
                    <a:lnTo>
                      <a:pt x="58" y="11"/>
                    </a:lnTo>
                    <a:lnTo>
                      <a:pt x="44" y="7"/>
                    </a:lnTo>
                    <a:lnTo>
                      <a:pt x="29" y="4"/>
                    </a:lnTo>
                    <a:lnTo>
                      <a:pt x="15" y="0"/>
                    </a:lnTo>
                    <a:lnTo>
                      <a:pt x="0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9" name="Freeform 156"/>
              <p:cNvSpPr>
                <a:spLocks/>
              </p:cNvSpPr>
              <p:nvPr/>
            </p:nvSpPr>
            <p:spPr bwMode="auto">
              <a:xfrm>
                <a:off x="4925" y="2530"/>
                <a:ext cx="47" cy="65"/>
              </a:xfrm>
              <a:custGeom>
                <a:avLst/>
                <a:gdLst>
                  <a:gd name="T0" fmla="*/ 143 w 143"/>
                  <a:gd name="T1" fmla="*/ 195 h 195"/>
                  <a:gd name="T2" fmla="*/ 143 w 143"/>
                  <a:gd name="T3" fmla="*/ 181 h 195"/>
                  <a:gd name="T4" fmla="*/ 132 w 143"/>
                  <a:gd name="T5" fmla="*/ 169 h 195"/>
                  <a:gd name="T6" fmla="*/ 122 w 143"/>
                  <a:gd name="T7" fmla="*/ 156 h 195"/>
                  <a:gd name="T8" fmla="*/ 114 w 143"/>
                  <a:gd name="T9" fmla="*/ 146 h 195"/>
                  <a:gd name="T10" fmla="*/ 106 w 143"/>
                  <a:gd name="T11" fmla="*/ 134 h 195"/>
                  <a:gd name="T12" fmla="*/ 98 w 143"/>
                  <a:gd name="T13" fmla="*/ 123 h 195"/>
                  <a:gd name="T14" fmla="*/ 89 w 143"/>
                  <a:gd name="T15" fmla="*/ 111 h 195"/>
                  <a:gd name="T16" fmla="*/ 82 w 143"/>
                  <a:gd name="T17" fmla="*/ 101 h 195"/>
                  <a:gd name="T18" fmla="*/ 73 w 143"/>
                  <a:gd name="T19" fmla="*/ 89 h 195"/>
                  <a:gd name="T20" fmla="*/ 66 w 143"/>
                  <a:gd name="T21" fmla="*/ 79 h 195"/>
                  <a:gd name="T22" fmla="*/ 58 w 143"/>
                  <a:gd name="T23" fmla="*/ 66 h 195"/>
                  <a:gd name="T24" fmla="*/ 52 w 143"/>
                  <a:gd name="T25" fmla="*/ 56 h 195"/>
                  <a:gd name="T26" fmla="*/ 45 w 143"/>
                  <a:gd name="T27" fmla="*/ 44 h 195"/>
                  <a:gd name="T28" fmla="*/ 38 w 143"/>
                  <a:gd name="T29" fmla="*/ 34 h 195"/>
                  <a:gd name="T30" fmla="*/ 32 w 143"/>
                  <a:gd name="T31" fmla="*/ 24 h 195"/>
                  <a:gd name="T32" fmla="*/ 28 w 143"/>
                  <a:gd name="T33" fmla="*/ 12 h 195"/>
                  <a:gd name="T34" fmla="*/ 22 w 143"/>
                  <a:gd name="T35" fmla="*/ 0 h 195"/>
                  <a:gd name="T36" fmla="*/ 0 w 143"/>
                  <a:gd name="T37" fmla="*/ 11 h 195"/>
                  <a:gd name="T38" fmla="*/ 6 w 143"/>
                  <a:gd name="T39" fmla="*/ 24 h 195"/>
                  <a:gd name="T40" fmla="*/ 12 w 143"/>
                  <a:gd name="T41" fmla="*/ 34 h 195"/>
                  <a:gd name="T42" fmla="*/ 18 w 143"/>
                  <a:gd name="T43" fmla="*/ 45 h 195"/>
                  <a:gd name="T44" fmla="*/ 25 w 143"/>
                  <a:gd name="T45" fmla="*/ 57 h 195"/>
                  <a:gd name="T46" fmla="*/ 31 w 143"/>
                  <a:gd name="T47" fmla="*/ 69 h 195"/>
                  <a:gd name="T48" fmla="*/ 39 w 143"/>
                  <a:gd name="T49" fmla="*/ 79 h 195"/>
                  <a:gd name="T50" fmla="*/ 47 w 143"/>
                  <a:gd name="T51" fmla="*/ 91 h 195"/>
                  <a:gd name="T52" fmla="*/ 54 w 143"/>
                  <a:gd name="T53" fmla="*/ 102 h 195"/>
                  <a:gd name="T54" fmla="*/ 61 w 143"/>
                  <a:gd name="T55" fmla="*/ 114 h 195"/>
                  <a:gd name="T56" fmla="*/ 70 w 143"/>
                  <a:gd name="T57" fmla="*/ 125 h 195"/>
                  <a:gd name="T58" fmla="*/ 77 w 143"/>
                  <a:gd name="T59" fmla="*/ 137 h 195"/>
                  <a:gd name="T60" fmla="*/ 87 w 143"/>
                  <a:gd name="T61" fmla="*/ 149 h 195"/>
                  <a:gd name="T62" fmla="*/ 96 w 143"/>
                  <a:gd name="T63" fmla="*/ 159 h 195"/>
                  <a:gd name="T64" fmla="*/ 105 w 143"/>
                  <a:gd name="T65" fmla="*/ 171 h 195"/>
                  <a:gd name="T66" fmla="*/ 114 w 143"/>
                  <a:gd name="T67" fmla="*/ 184 h 195"/>
                  <a:gd name="T68" fmla="*/ 124 w 143"/>
                  <a:gd name="T69" fmla="*/ 195 h 195"/>
                  <a:gd name="T70" fmla="*/ 124 w 143"/>
                  <a:gd name="T71" fmla="*/ 179 h 195"/>
                  <a:gd name="T72" fmla="*/ 143 w 143"/>
                  <a:gd name="T7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95">
                    <a:moveTo>
                      <a:pt x="143" y="195"/>
                    </a:moveTo>
                    <a:lnTo>
                      <a:pt x="143" y="181"/>
                    </a:lnTo>
                    <a:lnTo>
                      <a:pt x="132" y="169"/>
                    </a:lnTo>
                    <a:lnTo>
                      <a:pt x="122" y="156"/>
                    </a:lnTo>
                    <a:lnTo>
                      <a:pt x="114" y="146"/>
                    </a:lnTo>
                    <a:lnTo>
                      <a:pt x="106" y="134"/>
                    </a:lnTo>
                    <a:lnTo>
                      <a:pt x="98" y="123"/>
                    </a:lnTo>
                    <a:lnTo>
                      <a:pt x="89" y="111"/>
                    </a:lnTo>
                    <a:lnTo>
                      <a:pt x="82" y="101"/>
                    </a:lnTo>
                    <a:lnTo>
                      <a:pt x="73" y="89"/>
                    </a:lnTo>
                    <a:lnTo>
                      <a:pt x="66" y="79"/>
                    </a:lnTo>
                    <a:lnTo>
                      <a:pt x="58" y="66"/>
                    </a:lnTo>
                    <a:lnTo>
                      <a:pt x="52" y="56"/>
                    </a:lnTo>
                    <a:lnTo>
                      <a:pt x="45" y="44"/>
                    </a:lnTo>
                    <a:lnTo>
                      <a:pt x="38" y="34"/>
                    </a:lnTo>
                    <a:lnTo>
                      <a:pt x="32" y="24"/>
                    </a:lnTo>
                    <a:lnTo>
                      <a:pt x="28" y="12"/>
                    </a:lnTo>
                    <a:lnTo>
                      <a:pt x="22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12" y="34"/>
                    </a:lnTo>
                    <a:lnTo>
                      <a:pt x="18" y="45"/>
                    </a:lnTo>
                    <a:lnTo>
                      <a:pt x="25" y="57"/>
                    </a:lnTo>
                    <a:lnTo>
                      <a:pt x="31" y="69"/>
                    </a:lnTo>
                    <a:lnTo>
                      <a:pt x="39" y="79"/>
                    </a:lnTo>
                    <a:lnTo>
                      <a:pt x="47" y="91"/>
                    </a:lnTo>
                    <a:lnTo>
                      <a:pt x="54" y="102"/>
                    </a:lnTo>
                    <a:lnTo>
                      <a:pt x="61" y="114"/>
                    </a:lnTo>
                    <a:lnTo>
                      <a:pt x="70" y="125"/>
                    </a:lnTo>
                    <a:lnTo>
                      <a:pt x="77" y="137"/>
                    </a:lnTo>
                    <a:lnTo>
                      <a:pt x="87" y="149"/>
                    </a:lnTo>
                    <a:lnTo>
                      <a:pt x="96" y="159"/>
                    </a:lnTo>
                    <a:lnTo>
                      <a:pt x="105" y="171"/>
                    </a:lnTo>
                    <a:lnTo>
                      <a:pt x="114" y="184"/>
                    </a:lnTo>
                    <a:lnTo>
                      <a:pt x="124" y="195"/>
                    </a:lnTo>
                    <a:lnTo>
                      <a:pt x="124" y="179"/>
                    </a:lnTo>
                    <a:lnTo>
                      <a:pt x="14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0" name="Freeform 157"/>
              <p:cNvSpPr>
                <a:spLocks/>
              </p:cNvSpPr>
              <p:nvPr/>
            </p:nvSpPr>
            <p:spPr bwMode="auto">
              <a:xfrm>
                <a:off x="4923" y="2589"/>
                <a:ext cx="49" cy="35"/>
              </a:xfrm>
              <a:custGeom>
                <a:avLst/>
                <a:gdLst>
                  <a:gd name="T0" fmla="*/ 22 w 149"/>
                  <a:gd name="T1" fmla="*/ 92 h 104"/>
                  <a:gd name="T2" fmla="*/ 16 w 149"/>
                  <a:gd name="T3" fmla="*/ 104 h 104"/>
                  <a:gd name="T4" fmla="*/ 24 w 149"/>
                  <a:gd name="T5" fmla="*/ 101 h 104"/>
                  <a:gd name="T6" fmla="*/ 32 w 149"/>
                  <a:gd name="T7" fmla="*/ 98 h 104"/>
                  <a:gd name="T8" fmla="*/ 40 w 149"/>
                  <a:gd name="T9" fmla="*/ 93 h 104"/>
                  <a:gd name="T10" fmla="*/ 48 w 149"/>
                  <a:gd name="T11" fmla="*/ 89 h 104"/>
                  <a:gd name="T12" fmla="*/ 57 w 149"/>
                  <a:gd name="T13" fmla="*/ 85 h 104"/>
                  <a:gd name="T14" fmla="*/ 66 w 149"/>
                  <a:gd name="T15" fmla="*/ 80 h 104"/>
                  <a:gd name="T16" fmla="*/ 74 w 149"/>
                  <a:gd name="T17" fmla="*/ 76 h 104"/>
                  <a:gd name="T18" fmla="*/ 83 w 149"/>
                  <a:gd name="T19" fmla="*/ 69 h 104"/>
                  <a:gd name="T20" fmla="*/ 92 w 149"/>
                  <a:gd name="T21" fmla="*/ 63 h 104"/>
                  <a:gd name="T22" fmla="*/ 101 w 149"/>
                  <a:gd name="T23" fmla="*/ 58 h 104"/>
                  <a:gd name="T24" fmla="*/ 109 w 149"/>
                  <a:gd name="T25" fmla="*/ 51 h 104"/>
                  <a:gd name="T26" fmla="*/ 118 w 149"/>
                  <a:gd name="T27" fmla="*/ 45 h 104"/>
                  <a:gd name="T28" fmla="*/ 125 w 149"/>
                  <a:gd name="T29" fmla="*/ 38 h 104"/>
                  <a:gd name="T30" fmla="*/ 134 w 149"/>
                  <a:gd name="T31" fmla="*/ 31 h 104"/>
                  <a:gd name="T32" fmla="*/ 141 w 149"/>
                  <a:gd name="T33" fmla="*/ 24 h 104"/>
                  <a:gd name="T34" fmla="*/ 149 w 149"/>
                  <a:gd name="T35" fmla="*/ 16 h 104"/>
                  <a:gd name="T36" fmla="*/ 130 w 149"/>
                  <a:gd name="T37" fmla="*/ 0 h 104"/>
                  <a:gd name="T38" fmla="*/ 124 w 149"/>
                  <a:gd name="T39" fmla="*/ 8 h 104"/>
                  <a:gd name="T40" fmla="*/ 118 w 149"/>
                  <a:gd name="T41" fmla="*/ 15 h 104"/>
                  <a:gd name="T42" fmla="*/ 111 w 149"/>
                  <a:gd name="T43" fmla="*/ 21 h 104"/>
                  <a:gd name="T44" fmla="*/ 104 w 149"/>
                  <a:gd name="T45" fmla="*/ 26 h 104"/>
                  <a:gd name="T46" fmla="*/ 95 w 149"/>
                  <a:gd name="T47" fmla="*/ 34 h 104"/>
                  <a:gd name="T48" fmla="*/ 88 w 149"/>
                  <a:gd name="T49" fmla="*/ 38 h 104"/>
                  <a:gd name="T50" fmla="*/ 79 w 149"/>
                  <a:gd name="T51" fmla="*/ 44 h 104"/>
                  <a:gd name="T52" fmla="*/ 72 w 149"/>
                  <a:gd name="T53" fmla="*/ 50 h 104"/>
                  <a:gd name="T54" fmla="*/ 63 w 149"/>
                  <a:gd name="T55" fmla="*/ 54 h 104"/>
                  <a:gd name="T56" fmla="*/ 54 w 149"/>
                  <a:gd name="T57" fmla="*/ 60 h 104"/>
                  <a:gd name="T58" fmla="*/ 47 w 149"/>
                  <a:gd name="T59" fmla="*/ 64 h 104"/>
                  <a:gd name="T60" fmla="*/ 38 w 149"/>
                  <a:gd name="T61" fmla="*/ 69 h 104"/>
                  <a:gd name="T62" fmla="*/ 29 w 149"/>
                  <a:gd name="T63" fmla="*/ 72 h 104"/>
                  <a:gd name="T64" fmla="*/ 22 w 149"/>
                  <a:gd name="T65" fmla="*/ 76 h 104"/>
                  <a:gd name="T66" fmla="*/ 15 w 149"/>
                  <a:gd name="T67" fmla="*/ 79 h 104"/>
                  <a:gd name="T68" fmla="*/ 6 w 149"/>
                  <a:gd name="T69" fmla="*/ 83 h 104"/>
                  <a:gd name="T70" fmla="*/ 0 w 149"/>
                  <a:gd name="T71" fmla="*/ 96 h 104"/>
                  <a:gd name="T72" fmla="*/ 22 w 149"/>
                  <a:gd name="T73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" h="104">
                    <a:moveTo>
                      <a:pt x="22" y="92"/>
                    </a:moveTo>
                    <a:lnTo>
                      <a:pt x="16" y="104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40" y="93"/>
                    </a:lnTo>
                    <a:lnTo>
                      <a:pt x="48" y="89"/>
                    </a:lnTo>
                    <a:lnTo>
                      <a:pt x="57" y="85"/>
                    </a:lnTo>
                    <a:lnTo>
                      <a:pt x="66" y="80"/>
                    </a:lnTo>
                    <a:lnTo>
                      <a:pt x="74" y="76"/>
                    </a:lnTo>
                    <a:lnTo>
                      <a:pt x="83" y="69"/>
                    </a:lnTo>
                    <a:lnTo>
                      <a:pt x="92" y="63"/>
                    </a:lnTo>
                    <a:lnTo>
                      <a:pt x="101" y="58"/>
                    </a:lnTo>
                    <a:lnTo>
                      <a:pt x="109" y="51"/>
                    </a:lnTo>
                    <a:lnTo>
                      <a:pt x="118" y="45"/>
                    </a:lnTo>
                    <a:lnTo>
                      <a:pt x="125" y="38"/>
                    </a:lnTo>
                    <a:lnTo>
                      <a:pt x="134" y="31"/>
                    </a:lnTo>
                    <a:lnTo>
                      <a:pt x="141" y="24"/>
                    </a:lnTo>
                    <a:lnTo>
                      <a:pt x="149" y="16"/>
                    </a:lnTo>
                    <a:lnTo>
                      <a:pt x="130" y="0"/>
                    </a:lnTo>
                    <a:lnTo>
                      <a:pt x="124" y="8"/>
                    </a:lnTo>
                    <a:lnTo>
                      <a:pt x="118" y="15"/>
                    </a:lnTo>
                    <a:lnTo>
                      <a:pt x="111" y="21"/>
                    </a:lnTo>
                    <a:lnTo>
                      <a:pt x="104" y="26"/>
                    </a:lnTo>
                    <a:lnTo>
                      <a:pt x="95" y="34"/>
                    </a:lnTo>
                    <a:lnTo>
                      <a:pt x="88" y="38"/>
                    </a:lnTo>
                    <a:lnTo>
                      <a:pt x="79" y="44"/>
                    </a:lnTo>
                    <a:lnTo>
                      <a:pt x="72" y="50"/>
                    </a:lnTo>
                    <a:lnTo>
                      <a:pt x="63" y="54"/>
                    </a:lnTo>
                    <a:lnTo>
                      <a:pt x="54" y="60"/>
                    </a:lnTo>
                    <a:lnTo>
                      <a:pt x="47" y="64"/>
                    </a:lnTo>
                    <a:lnTo>
                      <a:pt x="38" y="69"/>
                    </a:lnTo>
                    <a:lnTo>
                      <a:pt x="29" y="72"/>
                    </a:lnTo>
                    <a:lnTo>
                      <a:pt x="22" y="76"/>
                    </a:lnTo>
                    <a:lnTo>
                      <a:pt x="15" y="79"/>
                    </a:lnTo>
                    <a:lnTo>
                      <a:pt x="6" y="83"/>
                    </a:lnTo>
                    <a:lnTo>
                      <a:pt x="0" y="96"/>
                    </a:lnTo>
                    <a:lnTo>
                      <a:pt x="2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1" name="Freeform 158"/>
              <p:cNvSpPr>
                <a:spLocks/>
              </p:cNvSpPr>
              <p:nvPr/>
            </p:nvSpPr>
            <p:spPr bwMode="auto">
              <a:xfrm>
                <a:off x="4923" y="2620"/>
                <a:ext cx="40" cy="44"/>
              </a:xfrm>
              <a:custGeom>
                <a:avLst/>
                <a:gdLst>
                  <a:gd name="T0" fmla="*/ 121 w 121"/>
                  <a:gd name="T1" fmla="*/ 110 h 131"/>
                  <a:gd name="T2" fmla="*/ 111 w 121"/>
                  <a:gd name="T3" fmla="*/ 106 h 131"/>
                  <a:gd name="T4" fmla="*/ 101 w 121"/>
                  <a:gd name="T5" fmla="*/ 100 h 131"/>
                  <a:gd name="T6" fmla="*/ 92 w 121"/>
                  <a:gd name="T7" fmla="*/ 94 h 131"/>
                  <a:gd name="T8" fmla="*/ 83 w 121"/>
                  <a:gd name="T9" fmla="*/ 89 h 131"/>
                  <a:gd name="T10" fmla="*/ 76 w 121"/>
                  <a:gd name="T11" fmla="*/ 84 h 131"/>
                  <a:gd name="T12" fmla="*/ 69 w 121"/>
                  <a:gd name="T13" fmla="*/ 78 h 131"/>
                  <a:gd name="T14" fmla="*/ 61 w 121"/>
                  <a:gd name="T15" fmla="*/ 71 h 131"/>
                  <a:gd name="T16" fmla="*/ 54 w 121"/>
                  <a:gd name="T17" fmla="*/ 65 h 131"/>
                  <a:gd name="T18" fmla="*/ 48 w 121"/>
                  <a:gd name="T19" fmla="*/ 58 h 131"/>
                  <a:gd name="T20" fmla="*/ 44 w 121"/>
                  <a:gd name="T21" fmla="*/ 52 h 131"/>
                  <a:gd name="T22" fmla="*/ 40 w 121"/>
                  <a:gd name="T23" fmla="*/ 44 h 131"/>
                  <a:gd name="T24" fmla="*/ 35 w 121"/>
                  <a:gd name="T25" fmla="*/ 36 h 131"/>
                  <a:gd name="T26" fmla="*/ 31 w 121"/>
                  <a:gd name="T27" fmla="*/ 29 h 131"/>
                  <a:gd name="T28" fmla="*/ 28 w 121"/>
                  <a:gd name="T29" fmla="*/ 19 h 131"/>
                  <a:gd name="T30" fmla="*/ 25 w 121"/>
                  <a:gd name="T31" fmla="*/ 9 h 131"/>
                  <a:gd name="T32" fmla="*/ 22 w 121"/>
                  <a:gd name="T33" fmla="*/ 0 h 131"/>
                  <a:gd name="T34" fmla="*/ 0 w 121"/>
                  <a:gd name="T35" fmla="*/ 4 h 131"/>
                  <a:gd name="T36" fmla="*/ 3 w 121"/>
                  <a:gd name="T37" fmla="*/ 16 h 131"/>
                  <a:gd name="T38" fmla="*/ 6 w 121"/>
                  <a:gd name="T39" fmla="*/ 26 h 131"/>
                  <a:gd name="T40" fmla="*/ 10 w 121"/>
                  <a:gd name="T41" fmla="*/ 36 h 131"/>
                  <a:gd name="T42" fmla="*/ 13 w 121"/>
                  <a:gd name="T43" fmla="*/ 46 h 131"/>
                  <a:gd name="T44" fmla="*/ 19 w 121"/>
                  <a:gd name="T45" fmla="*/ 55 h 131"/>
                  <a:gd name="T46" fmla="*/ 25 w 121"/>
                  <a:gd name="T47" fmla="*/ 65 h 131"/>
                  <a:gd name="T48" fmla="*/ 31 w 121"/>
                  <a:gd name="T49" fmla="*/ 73 h 131"/>
                  <a:gd name="T50" fmla="*/ 38 w 121"/>
                  <a:gd name="T51" fmla="*/ 81 h 131"/>
                  <a:gd name="T52" fmla="*/ 45 w 121"/>
                  <a:gd name="T53" fmla="*/ 89 h 131"/>
                  <a:gd name="T54" fmla="*/ 53 w 121"/>
                  <a:gd name="T55" fmla="*/ 96 h 131"/>
                  <a:gd name="T56" fmla="*/ 61 w 121"/>
                  <a:gd name="T57" fmla="*/ 103 h 131"/>
                  <a:gd name="T58" fmla="*/ 70 w 121"/>
                  <a:gd name="T59" fmla="*/ 109 h 131"/>
                  <a:gd name="T60" fmla="*/ 80 w 121"/>
                  <a:gd name="T61" fmla="*/ 115 h 131"/>
                  <a:gd name="T62" fmla="*/ 89 w 121"/>
                  <a:gd name="T63" fmla="*/ 121 h 131"/>
                  <a:gd name="T64" fmla="*/ 99 w 121"/>
                  <a:gd name="T65" fmla="*/ 126 h 131"/>
                  <a:gd name="T66" fmla="*/ 111 w 121"/>
                  <a:gd name="T67" fmla="*/ 131 h 131"/>
                  <a:gd name="T68" fmla="*/ 121 w 121"/>
                  <a:gd name="T69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" h="131">
                    <a:moveTo>
                      <a:pt x="121" y="110"/>
                    </a:moveTo>
                    <a:lnTo>
                      <a:pt x="111" y="106"/>
                    </a:lnTo>
                    <a:lnTo>
                      <a:pt x="101" y="100"/>
                    </a:lnTo>
                    <a:lnTo>
                      <a:pt x="92" y="94"/>
                    </a:lnTo>
                    <a:lnTo>
                      <a:pt x="83" y="89"/>
                    </a:lnTo>
                    <a:lnTo>
                      <a:pt x="76" y="84"/>
                    </a:lnTo>
                    <a:lnTo>
                      <a:pt x="69" y="78"/>
                    </a:lnTo>
                    <a:lnTo>
                      <a:pt x="61" y="71"/>
                    </a:lnTo>
                    <a:lnTo>
                      <a:pt x="54" y="65"/>
                    </a:lnTo>
                    <a:lnTo>
                      <a:pt x="48" y="58"/>
                    </a:lnTo>
                    <a:lnTo>
                      <a:pt x="44" y="52"/>
                    </a:lnTo>
                    <a:lnTo>
                      <a:pt x="40" y="44"/>
                    </a:lnTo>
                    <a:lnTo>
                      <a:pt x="35" y="36"/>
                    </a:lnTo>
                    <a:lnTo>
                      <a:pt x="31" y="29"/>
                    </a:lnTo>
                    <a:lnTo>
                      <a:pt x="28" y="19"/>
                    </a:lnTo>
                    <a:lnTo>
                      <a:pt x="25" y="9"/>
                    </a:lnTo>
                    <a:lnTo>
                      <a:pt x="22" y="0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6" y="26"/>
                    </a:lnTo>
                    <a:lnTo>
                      <a:pt x="10" y="36"/>
                    </a:lnTo>
                    <a:lnTo>
                      <a:pt x="13" y="46"/>
                    </a:lnTo>
                    <a:lnTo>
                      <a:pt x="19" y="55"/>
                    </a:lnTo>
                    <a:lnTo>
                      <a:pt x="25" y="65"/>
                    </a:lnTo>
                    <a:lnTo>
                      <a:pt x="31" y="73"/>
                    </a:lnTo>
                    <a:lnTo>
                      <a:pt x="38" y="81"/>
                    </a:lnTo>
                    <a:lnTo>
                      <a:pt x="45" y="89"/>
                    </a:lnTo>
                    <a:lnTo>
                      <a:pt x="53" y="96"/>
                    </a:lnTo>
                    <a:lnTo>
                      <a:pt x="61" y="103"/>
                    </a:lnTo>
                    <a:lnTo>
                      <a:pt x="70" y="109"/>
                    </a:lnTo>
                    <a:lnTo>
                      <a:pt x="80" y="115"/>
                    </a:lnTo>
                    <a:lnTo>
                      <a:pt x="89" y="121"/>
                    </a:lnTo>
                    <a:lnTo>
                      <a:pt x="99" y="126"/>
                    </a:lnTo>
                    <a:lnTo>
                      <a:pt x="111" y="131"/>
                    </a:lnTo>
                    <a:lnTo>
                      <a:pt x="1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2" name="Freeform 159"/>
              <p:cNvSpPr>
                <a:spLocks/>
              </p:cNvSpPr>
              <p:nvPr/>
            </p:nvSpPr>
            <p:spPr bwMode="auto">
              <a:xfrm>
                <a:off x="4960" y="2657"/>
                <a:ext cx="36" cy="11"/>
              </a:xfrm>
              <a:custGeom>
                <a:avLst/>
                <a:gdLst>
                  <a:gd name="T0" fmla="*/ 107 w 110"/>
                  <a:gd name="T1" fmla="*/ 11 h 35"/>
                  <a:gd name="T2" fmla="*/ 102 w 110"/>
                  <a:gd name="T3" fmla="*/ 12 h 35"/>
                  <a:gd name="T4" fmla="*/ 96 w 110"/>
                  <a:gd name="T5" fmla="*/ 12 h 35"/>
                  <a:gd name="T6" fmla="*/ 90 w 110"/>
                  <a:gd name="T7" fmla="*/ 12 h 35"/>
                  <a:gd name="T8" fmla="*/ 77 w 110"/>
                  <a:gd name="T9" fmla="*/ 12 h 35"/>
                  <a:gd name="T10" fmla="*/ 71 w 110"/>
                  <a:gd name="T11" fmla="*/ 14 h 35"/>
                  <a:gd name="T12" fmla="*/ 65 w 110"/>
                  <a:gd name="T13" fmla="*/ 12 h 35"/>
                  <a:gd name="T14" fmla="*/ 59 w 110"/>
                  <a:gd name="T15" fmla="*/ 12 h 35"/>
                  <a:gd name="T16" fmla="*/ 54 w 110"/>
                  <a:gd name="T17" fmla="*/ 12 h 35"/>
                  <a:gd name="T18" fmla="*/ 48 w 110"/>
                  <a:gd name="T19" fmla="*/ 12 h 35"/>
                  <a:gd name="T20" fmla="*/ 41 w 110"/>
                  <a:gd name="T21" fmla="*/ 9 h 35"/>
                  <a:gd name="T22" fmla="*/ 35 w 110"/>
                  <a:gd name="T23" fmla="*/ 8 h 35"/>
                  <a:gd name="T24" fmla="*/ 29 w 110"/>
                  <a:gd name="T25" fmla="*/ 6 h 35"/>
                  <a:gd name="T26" fmla="*/ 23 w 110"/>
                  <a:gd name="T27" fmla="*/ 5 h 35"/>
                  <a:gd name="T28" fmla="*/ 16 w 110"/>
                  <a:gd name="T29" fmla="*/ 2 h 35"/>
                  <a:gd name="T30" fmla="*/ 10 w 110"/>
                  <a:gd name="T31" fmla="*/ 0 h 35"/>
                  <a:gd name="T32" fmla="*/ 0 w 110"/>
                  <a:gd name="T33" fmla="*/ 21 h 35"/>
                  <a:gd name="T34" fmla="*/ 7 w 110"/>
                  <a:gd name="T35" fmla="*/ 24 h 35"/>
                  <a:gd name="T36" fmla="*/ 16 w 110"/>
                  <a:gd name="T37" fmla="*/ 27 h 35"/>
                  <a:gd name="T38" fmla="*/ 23 w 110"/>
                  <a:gd name="T39" fmla="*/ 30 h 35"/>
                  <a:gd name="T40" fmla="*/ 30 w 110"/>
                  <a:gd name="T41" fmla="*/ 31 h 35"/>
                  <a:gd name="T42" fmla="*/ 36 w 110"/>
                  <a:gd name="T43" fmla="*/ 32 h 35"/>
                  <a:gd name="T44" fmla="*/ 43 w 110"/>
                  <a:gd name="T45" fmla="*/ 34 h 35"/>
                  <a:gd name="T46" fmla="*/ 51 w 110"/>
                  <a:gd name="T47" fmla="*/ 35 h 35"/>
                  <a:gd name="T48" fmla="*/ 58 w 110"/>
                  <a:gd name="T49" fmla="*/ 35 h 35"/>
                  <a:gd name="T50" fmla="*/ 64 w 110"/>
                  <a:gd name="T51" fmla="*/ 35 h 35"/>
                  <a:gd name="T52" fmla="*/ 71 w 110"/>
                  <a:gd name="T53" fmla="*/ 35 h 35"/>
                  <a:gd name="T54" fmla="*/ 78 w 110"/>
                  <a:gd name="T55" fmla="*/ 35 h 35"/>
                  <a:gd name="T56" fmla="*/ 91 w 110"/>
                  <a:gd name="T57" fmla="*/ 35 h 35"/>
                  <a:gd name="T58" fmla="*/ 97 w 110"/>
                  <a:gd name="T59" fmla="*/ 35 h 35"/>
                  <a:gd name="T60" fmla="*/ 105 w 110"/>
                  <a:gd name="T61" fmla="*/ 34 h 35"/>
                  <a:gd name="T62" fmla="*/ 110 w 110"/>
                  <a:gd name="T63" fmla="*/ 34 h 35"/>
                  <a:gd name="T64" fmla="*/ 107 w 110"/>
                  <a:gd name="T6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35">
                    <a:moveTo>
                      <a:pt x="107" y="11"/>
                    </a:moveTo>
                    <a:lnTo>
                      <a:pt x="102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77" y="12"/>
                    </a:lnTo>
                    <a:lnTo>
                      <a:pt x="71" y="14"/>
                    </a:lnTo>
                    <a:lnTo>
                      <a:pt x="65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2"/>
                    </a:lnTo>
                    <a:lnTo>
                      <a:pt x="41" y="9"/>
                    </a:lnTo>
                    <a:lnTo>
                      <a:pt x="35" y="8"/>
                    </a:lnTo>
                    <a:lnTo>
                      <a:pt x="29" y="6"/>
                    </a:lnTo>
                    <a:lnTo>
                      <a:pt x="23" y="5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0" y="21"/>
                    </a:lnTo>
                    <a:lnTo>
                      <a:pt x="7" y="24"/>
                    </a:lnTo>
                    <a:lnTo>
                      <a:pt x="16" y="27"/>
                    </a:lnTo>
                    <a:lnTo>
                      <a:pt x="23" y="30"/>
                    </a:lnTo>
                    <a:lnTo>
                      <a:pt x="30" y="31"/>
                    </a:lnTo>
                    <a:lnTo>
                      <a:pt x="36" y="32"/>
                    </a:lnTo>
                    <a:lnTo>
                      <a:pt x="43" y="34"/>
                    </a:lnTo>
                    <a:lnTo>
                      <a:pt x="51" y="35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71" y="35"/>
                    </a:lnTo>
                    <a:lnTo>
                      <a:pt x="78" y="35"/>
                    </a:lnTo>
                    <a:lnTo>
                      <a:pt x="91" y="35"/>
                    </a:lnTo>
                    <a:lnTo>
                      <a:pt x="97" y="35"/>
                    </a:lnTo>
                    <a:lnTo>
                      <a:pt x="105" y="34"/>
                    </a:lnTo>
                    <a:lnTo>
                      <a:pt x="110" y="34"/>
                    </a:lnTo>
                    <a:lnTo>
                      <a:pt x="10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3" name="Freeform 160"/>
              <p:cNvSpPr>
                <a:spLocks/>
              </p:cNvSpPr>
              <p:nvPr/>
            </p:nvSpPr>
            <p:spPr bwMode="auto">
              <a:xfrm>
                <a:off x="4995" y="2651"/>
                <a:ext cx="35" cy="17"/>
              </a:xfrm>
              <a:custGeom>
                <a:avLst/>
                <a:gdLst>
                  <a:gd name="T0" fmla="*/ 104 w 104"/>
                  <a:gd name="T1" fmla="*/ 0 h 50"/>
                  <a:gd name="T2" fmla="*/ 96 w 104"/>
                  <a:gd name="T3" fmla="*/ 0 h 50"/>
                  <a:gd name="T4" fmla="*/ 89 w 104"/>
                  <a:gd name="T5" fmla="*/ 2 h 50"/>
                  <a:gd name="T6" fmla="*/ 82 w 104"/>
                  <a:gd name="T7" fmla="*/ 2 h 50"/>
                  <a:gd name="T8" fmla="*/ 75 w 104"/>
                  <a:gd name="T9" fmla="*/ 5 h 50"/>
                  <a:gd name="T10" fmla="*/ 69 w 104"/>
                  <a:gd name="T11" fmla="*/ 6 h 50"/>
                  <a:gd name="T12" fmla="*/ 63 w 104"/>
                  <a:gd name="T13" fmla="*/ 8 h 50"/>
                  <a:gd name="T14" fmla="*/ 56 w 104"/>
                  <a:gd name="T15" fmla="*/ 11 h 50"/>
                  <a:gd name="T16" fmla="*/ 50 w 104"/>
                  <a:gd name="T17" fmla="*/ 14 h 50"/>
                  <a:gd name="T18" fmla="*/ 43 w 104"/>
                  <a:gd name="T19" fmla="*/ 15 h 50"/>
                  <a:gd name="T20" fmla="*/ 37 w 104"/>
                  <a:gd name="T21" fmla="*/ 18 h 50"/>
                  <a:gd name="T22" fmla="*/ 31 w 104"/>
                  <a:gd name="T23" fmla="*/ 19 h 50"/>
                  <a:gd name="T24" fmla="*/ 25 w 104"/>
                  <a:gd name="T25" fmla="*/ 22 h 50"/>
                  <a:gd name="T26" fmla="*/ 19 w 104"/>
                  <a:gd name="T27" fmla="*/ 22 h 50"/>
                  <a:gd name="T28" fmla="*/ 14 w 104"/>
                  <a:gd name="T29" fmla="*/ 24 h 50"/>
                  <a:gd name="T30" fmla="*/ 8 w 104"/>
                  <a:gd name="T31" fmla="*/ 25 h 50"/>
                  <a:gd name="T32" fmla="*/ 0 w 104"/>
                  <a:gd name="T33" fmla="*/ 27 h 50"/>
                  <a:gd name="T34" fmla="*/ 3 w 104"/>
                  <a:gd name="T35" fmla="*/ 50 h 50"/>
                  <a:gd name="T36" fmla="*/ 11 w 104"/>
                  <a:gd name="T37" fmla="*/ 48 h 50"/>
                  <a:gd name="T38" fmla="*/ 18 w 104"/>
                  <a:gd name="T39" fmla="*/ 47 h 50"/>
                  <a:gd name="T40" fmla="*/ 24 w 104"/>
                  <a:gd name="T41" fmla="*/ 46 h 50"/>
                  <a:gd name="T42" fmla="*/ 32 w 104"/>
                  <a:gd name="T43" fmla="*/ 44 h 50"/>
                  <a:gd name="T44" fmla="*/ 38 w 104"/>
                  <a:gd name="T45" fmla="*/ 41 h 50"/>
                  <a:gd name="T46" fmla="*/ 44 w 104"/>
                  <a:gd name="T47" fmla="*/ 38 h 50"/>
                  <a:gd name="T48" fmla="*/ 51 w 104"/>
                  <a:gd name="T49" fmla="*/ 37 h 50"/>
                  <a:gd name="T50" fmla="*/ 57 w 104"/>
                  <a:gd name="T51" fmla="*/ 34 h 50"/>
                  <a:gd name="T52" fmla="*/ 63 w 104"/>
                  <a:gd name="T53" fmla="*/ 32 h 50"/>
                  <a:gd name="T54" fmla="*/ 69 w 104"/>
                  <a:gd name="T55" fmla="*/ 31 h 50"/>
                  <a:gd name="T56" fmla="*/ 75 w 104"/>
                  <a:gd name="T57" fmla="*/ 30 h 50"/>
                  <a:gd name="T58" fmla="*/ 82 w 104"/>
                  <a:gd name="T59" fmla="*/ 28 h 50"/>
                  <a:gd name="T60" fmla="*/ 86 w 104"/>
                  <a:gd name="T61" fmla="*/ 25 h 50"/>
                  <a:gd name="T62" fmla="*/ 93 w 104"/>
                  <a:gd name="T63" fmla="*/ 25 h 50"/>
                  <a:gd name="T64" fmla="*/ 98 w 104"/>
                  <a:gd name="T65" fmla="*/ 24 h 50"/>
                  <a:gd name="T66" fmla="*/ 104 w 104"/>
                  <a:gd name="T67" fmla="*/ 24 h 50"/>
                  <a:gd name="T68" fmla="*/ 104 w 104"/>
                  <a:gd name="T6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50">
                    <a:moveTo>
                      <a:pt x="104" y="0"/>
                    </a:moveTo>
                    <a:lnTo>
                      <a:pt x="96" y="0"/>
                    </a:lnTo>
                    <a:lnTo>
                      <a:pt x="89" y="2"/>
                    </a:lnTo>
                    <a:lnTo>
                      <a:pt x="82" y="2"/>
                    </a:lnTo>
                    <a:lnTo>
                      <a:pt x="75" y="5"/>
                    </a:lnTo>
                    <a:lnTo>
                      <a:pt x="69" y="6"/>
                    </a:lnTo>
                    <a:lnTo>
                      <a:pt x="63" y="8"/>
                    </a:lnTo>
                    <a:lnTo>
                      <a:pt x="56" y="11"/>
                    </a:lnTo>
                    <a:lnTo>
                      <a:pt x="50" y="14"/>
                    </a:lnTo>
                    <a:lnTo>
                      <a:pt x="43" y="15"/>
                    </a:lnTo>
                    <a:lnTo>
                      <a:pt x="37" y="18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8" y="25"/>
                    </a:lnTo>
                    <a:lnTo>
                      <a:pt x="0" y="27"/>
                    </a:lnTo>
                    <a:lnTo>
                      <a:pt x="3" y="50"/>
                    </a:lnTo>
                    <a:lnTo>
                      <a:pt x="11" y="48"/>
                    </a:lnTo>
                    <a:lnTo>
                      <a:pt x="18" y="47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8" y="41"/>
                    </a:lnTo>
                    <a:lnTo>
                      <a:pt x="44" y="38"/>
                    </a:lnTo>
                    <a:lnTo>
                      <a:pt x="51" y="37"/>
                    </a:lnTo>
                    <a:lnTo>
                      <a:pt x="57" y="34"/>
                    </a:lnTo>
                    <a:lnTo>
                      <a:pt x="63" y="32"/>
                    </a:lnTo>
                    <a:lnTo>
                      <a:pt x="69" y="31"/>
                    </a:lnTo>
                    <a:lnTo>
                      <a:pt x="75" y="30"/>
                    </a:lnTo>
                    <a:lnTo>
                      <a:pt x="82" y="28"/>
                    </a:lnTo>
                    <a:lnTo>
                      <a:pt x="86" y="25"/>
                    </a:lnTo>
                    <a:lnTo>
                      <a:pt x="93" y="25"/>
                    </a:lnTo>
                    <a:lnTo>
                      <a:pt x="98" y="24"/>
                    </a:lnTo>
                    <a:lnTo>
                      <a:pt x="104" y="2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4" name="Freeform 161"/>
              <p:cNvSpPr>
                <a:spLocks/>
              </p:cNvSpPr>
              <p:nvPr/>
            </p:nvSpPr>
            <p:spPr bwMode="auto">
              <a:xfrm>
                <a:off x="5030" y="2651"/>
                <a:ext cx="28" cy="24"/>
              </a:xfrm>
              <a:custGeom>
                <a:avLst/>
                <a:gdLst>
                  <a:gd name="T0" fmla="*/ 75 w 84"/>
                  <a:gd name="T1" fmla="*/ 72 h 72"/>
                  <a:gd name="T2" fmla="*/ 84 w 84"/>
                  <a:gd name="T3" fmla="*/ 54 h 72"/>
                  <a:gd name="T4" fmla="*/ 77 w 84"/>
                  <a:gd name="T5" fmla="*/ 43 h 72"/>
                  <a:gd name="T6" fmla="*/ 67 w 84"/>
                  <a:gd name="T7" fmla="*/ 32 h 72"/>
                  <a:gd name="T8" fmla="*/ 58 w 84"/>
                  <a:gd name="T9" fmla="*/ 24 h 72"/>
                  <a:gd name="T10" fmla="*/ 48 w 84"/>
                  <a:gd name="T11" fmla="*/ 16 h 72"/>
                  <a:gd name="T12" fmla="*/ 36 w 84"/>
                  <a:gd name="T13" fmla="*/ 9 h 72"/>
                  <a:gd name="T14" fmla="*/ 24 w 84"/>
                  <a:gd name="T15" fmla="*/ 5 h 72"/>
                  <a:gd name="T16" fmla="*/ 13 w 84"/>
                  <a:gd name="T17" fmla="*/ 2 h 72"/>
                  <a:gd name="T18" fmla="*/ 0 w 84"/>
                  <a:gd name="T19" fmla="*/ 0 h 72"/>
                  <a:gd name="T20" fmla="*/ 0 w 84"/>
                  <a:gd name="T21" fmla="*/ 24 h 72"/>
                  <a:gd name="T22" fmla="*/ 8 w 84"/>
                  <a:gd name="T23" fmla="*/ 25 h 72"/>
                  <a:gd name="T24" fmla="*/ 17 w 84"/>
                  <a:gd name="T25" fmla="*/ 28 h 72"/>
                  <a:gd name="T26" fmla="*/ 27 w 84"/>
                  <a:gd name="T27" fmla="*/ 31 h 72"/>
                  <a:gd name="T28" fmla="*/ 35 w 84"/>
                  <a:gd name="T29" fmla="*/ 35 h 72"/>
                  <a:gd name="T30" fmla="*/ 43 w 84"/>
                  <a:gd name="T31" fmla="*/ 41 h 72"/>
                  <a:gd name="T32" fmla="*/ 51 w 84"/>
                  <a:gd name="T33" fmla="*/ 48 h 72"/>
                  <a:gd name="T34" fmla="*/ 56 w 84"/>
                  <a:gd name="T35" fmla="*/ 57 h 72"/>
                  <a:gd name="T36" fmla="*/ 64 w 84"/>
                  <a:gd name="T37" fmla="*/ 66 h 72"/>
                  <a:gd name="T38" fmla="*/ 71 w 84"/>
                  <a:gd name="T39" fmla="*/ 48 h 72"/>
                  <a:gd name="T40" fmla="*/ 75 w 84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72">
                    <a:moveTo>
                      <a:pt x="75" y="72"/>
                    </a:moveTo>
                    <a:lnTo>
                      <a:pt x="84" y="54"/>
                    </a:lnTo>
                    <a:lnTo>
                      <a:pt x="77" y="43"/>
                    </a:lnTo>
                    <a:lnTo>
                      <a:pt x="67" y="32"/>
                    </a:lnTo>
                    <a:lnTo>
                      <a:pt x="58" y="24"/>
                    </a:lnTo>
                    <a:lnTo>
                      <a:pt x="48" y="16"/>
                    </a:lnTo>
                    <a:lnTo>
                      <a:pt x="36" y="9"/>
                    </a:lnTo>
                    <a:lnTo>
                      <a:pt x="24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8" y="25"/>
                    </a:lnTo>
                    <a:lnTo>
                      <a:pt x="17" y="28"/>
                    </a:lnTo>
                    <a:lnTo>
                      <a:pt x="27" y="31"/>
                    </a:lnTo>
                    <a:lnTo>
                      <a:pt x="35" y="35"/>
                    </a:lnTo>
                    <a:lnTo>
                      <a:pt x="43" y="41"/>
                    </a:lnTo>
                    <a:lnTo>
                      <a:pt x="51" y="48"/>
                    </a:lnTo>
                    <a:lnTo>
                      <a:pt x="56" y="57"/>
                    </a:lnTo>
                    <a:lnTo>
                      <a:pt x="64" y="66"/>
                    </a:lnTo>
                    <a:lnTo>
                      <a:pt x="71" y="48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5" name="Freeform 162"/>
              <p:cNvSpPr>
                <a:spLocks/>
              </p:cNvSpPr>
              <p:nvPr/>
            </p:nvSpPr>
            <p:spPr bwMode="auto">
              <a:xfrm>
                <a:off x="5032" y="2667"/>
                <a:ext cx="23" cy="13"/>
              </a:xfrm>
              <a:custGeom>
                <a:avLst/>
                <a:gdLst>
                  <a:gd name="T0" fmla="*/ 9 w 68"/>
                  <a:gd name="T1" fmla="*/ 37 h 37"/>
                  <a:gd name="T2" fmla="*/ 17 w 68"/>
                  <a:gd name="T3" fmla="*/ 34 h 37"/>
                  <a:gd name="T4" fmla="*/ 26 w 68"/>
                  <a:gd name="T5" fmla="*/ 31 h 37"/>
                  <a:gd name="T6" fmla="*/ 33 w 68"/>
                  <a:gd name="T7" fmla="*/ 30 h 37"/>
                  <a:gd name="T8" fmla="*/ 41 w 68"/>
                  <a:gd name="T9" fmla="*/ 28 h 37"/>
                  <a:gd name="T10" fmla="*/ 48 w 68"/>
                  <a:gd name="T11" fmla="*/ 27 h 37"/>
                  <a:gd name="T12" fmla="*/ 55 w 68"/>
                  <a:gd name="T13" fmla="*/ 25 h 37"/>
                  <a:gd name="T14" fmla="*/ 61 w 68"/>
                  <a:gd name="T15" fmla="*/ 25 h 37"/>
                  <a:gd name="T16" fmla="*/ 68 w 68"/>
                  <a:gd name="T17" fmla="*/ 24 h 37"/>
                  <a:gd name="T18" fmla="*/ 64 w 68"/>
                  <a:gd name="T19" fmla="*/ 0 h 37"/>
                  <a:gd name="T20" fmla="*/ 58 w 68"/>
                  <a:gd name="T21" fmla="*/ 2 h 37"/>
                  <a:gd name="T22" fmla="*/ 51 w 68"/>
                  <a:gd name="T23" fmla="*/ 3 h 37"/>
                  <a:gd name="T24" fmla="*/ 44 w 68"/>
                  <a:gd name="T25" fmla="*/ 3 h 37"/>
                  <a:gd name="T26" fmla="*/ 36 w 68"/>
                  <a:gd name="T27" fmla="*/ 5 h 37"/>
                  <a:gd name="T28" fmla="*/ 28 w 68"/>
                  <a:gd name="T29" fmla="*/ 6 h 37"/>
                  <a:gd name="T30" fmla="*/ 19 w 68"/>
                  <a:gd name="T31" fmla="*/ 8 h 37"/>
                  <a:gd name="T32" fmla="*/ 9 w 68"/>
                  <a:gd name="T33" fmla="*/ 12 h 37"/>
                  <a:gd name="T34" fmla="*/ 0 w 68"/>
                  <a:gd name="T35" fmla="*/ 16 h 37"/>
                  <a:gd name="T36" fmla="*/ 9 w 68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37">
                    <a:moveTo>
                      <a:pt x="9" y="37"/>
                    </a:moveTo>
                    <a:lnTo>
                      <a:pt x="17" y="34"/>
                    </a:lnTo>
                    <a:lnTo>
                      <a:pt x="26" y="31"/>
                    </a:lnTo>
                    <a:lnTo>
                      <a:pt x="33" y="30"/>
                    </a:lnTo>
                    <a:lnTo>
                      <a:pt x="41" y="28"/>
                    </a:lnTo>
                    <a:lnTo>
                      <a:pt x="48" y="27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8" y="2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6" y="5"/>
                    </a:lnTo>
                    <a:lnTo>
                      <a:pt x="28" y="6"/>
                    </a:lnTo>
                    <a:lnTo>
                      <a:pt x="19" y="8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6" name="Freeform 163"/>
              <p:cNvSpPr>
                <a:spLocks/>
              </p:cNvSpPr>
              <p:nvPr/>
            </p:nvSpPr>
            <p:spPr bwMode="auto">
              <a:xfrm>
                <a:off x="5011" y="2673"/>
                <a:ext cx="24" cy="14"/>
              </a:xfrm>
              <a:custGeom>
                <a:avLst/>
                <a:gdLst>
                  <a:gd name="T0" fmla="*/ 5 w 72"/>
                  <a:gd name="T1" fmla="*/ 44 h 44"/>
                  <a:gd name="T2" fmla="*/ 13 w 72"/>
                  <a:gd name="T3" fmla="*/ 43 h 44"/>
                  <a:gd name="T4" fmla="*/ 22 w 72"/>
                  <a:gd name="T5" fmla="*/ 41 h 44"/>
                  <a:gd name="T6" fmla="*/ 31 w 72"/>
                  <a:gd name="T7" fmla="*/ 38 h 44"/>
                  <a:gd name="T8" fmla="*/ 40 w 72"/>
                  <a:gd name="T9" fmla="*/ 35 h 44"/>
                  <a:gd name="T10" fmla="*/ 48 w 72"/>
                  <a:gd name="T11" fmla="*/ 31 h 44"/>
                  <a:gd name="T12" fmla="*/ 56 w 72"/>
                  <a:gd name="T13" fmla="*/ 30 h 44"/>
                  <a:gd name="T14" fmla="*/ 64 w 72"/>
                  <a:gd name="T15" fmla="*/ 25 h 44"/>
                  <a:gd name="T16" fmla="*/ 72 w 72"/>
                  <a:gd name="T17" fmla="*/ 21 h 44"/>
                  <a:gd name="T18" fmla="*/ 63 w 72"/>
                  <a:gd name="T19" fmla="*/ 0 h 44"/>
                  <a:gd name="T20" fmla="*/ 56 w 72"/>
                  <a:gd name="T21" fmla="*/ 3 h 44"/>
                  <a:gd name="T22" fmla="*/ 48 w 72"/>
                  <a:gd name="T23" fmla="*/ 6 h 44"/>
                  <a:gd name="T24" fmla="*/ 40 w 72"/>
                  <a:gd name="T25" fmla="*/ 11 h 44"/>
                  <a:gd name="T26" fmla="*/ 32 w 72"/>
                  <a:gd name="T27" fmla="*/ 14 h 44"/>
                  <a:gd name="T28" fmla="*/ 24 w 72"/>
                  <a:gd name="T29" fmla="*/ 15 h 44"/>
                  <a:gd name="T30" fmla="*/ 16 w 72"/>
                  <a:gd name="T31" fmla="*/ 18 h 44"/>
                  <a:gd name="T32" fmla="*/ 9 w 72"/>
                  <a:gd name="T33" fmla="*/ 19 h 44"/>
                  <a:gd name="T34" fmla="*/ 0 w 72"/>
                  <a:gd name="T35" fmla="*/ 21 h 44"/>
                  <a:gd name="T36" fmla="*/ 5 w 72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4">
                    <a:moveTo>
                      <a:pt x="5" y="44"/>
                    </a:moveTo>
                    <a:lnTo>
                      <a:pt x="13" y="43"/>
                    </a:lnTo>
                    <a:lnTo>
                      <a:pt x="22" y="41"/>
                    </a:lnTo>
                    <a:lnTo>
                      <a:pt x="31" y="38"/>
                    </a:lnTo>
                    <a:lnTo>
                      <a:pt x="40" y="35"/>
                    </a:lnTo>
                    <a:lnTo>
                      <a:pt x="48" y="31"/>
                    </a:lnTo>
                    <a:lnTo>
                      <a:pt x="56" y="30"/>
                    </a:lnTo>
                    <a:lnTo>
                      <a:pt x="64" y="25"/>
                    </a:lnTo>
                    <a:lnTo>
                      <a:pt x="72" y="21"/>
                    </a:lnTo>
                    <a:lnTo>
                      <a:pt x="63" y="0"/>
                    </a:lnTo>
                    <a:lnTo>
                      <a:pt x="56" y="3"/>
                    </a:lnTo>
                    <a:lnTo>
                      <a:pt x="48" y="6"/>
                    </a:lnTo>
                    <a:lnTo>
                      <a:pt x="40" y="11"/>
                    </a:lnTo>
                    <a:lnTo>
                      <a:pt x="32" y="14"/>
                    </a:lnTo>
                    <a:lnTo>
                      <a:pt x="24" y="15"/>
                    </a:lnTo>
                    <a:lnTo>
                      <a:pt x="16" y="18"/>
                    </a:lnTo>
                    <a:lnTo>
                      <a:pt x="9" y="19"/>
                    </a:lnTo>
                    <a:lnTo>
                      <a:pt x="0" y="21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7" name="Freeform 164"/>
              <p:cNvSpPr>
                <a:spLocks/>
              </p:cNvSpPr>
              <p:nvPr/>
            </p:nvSpPr>
            <p:spPr bwMode="auto">
              <a:xfrm>
                <a:off x="4982" y="2680"/>
                <a:ext cx="31" cy="8"/>
              </a:xfrm>
              <a:custGeom>
                <a:avLst/>
                <a:gdLst>
                  <a:gd name="T0" fmla="*/ 23 w 93"/>
                  <a:gd name="T1" fmla="*/ 9 h 26"/>
                  <a:gd name="T2" fmla="*/ 11 w 93"/>
                  <a:gd name="T3" fmla="*/ 25 h 26"/>
                  <a:gd name="T4" fmla="*/ 30 w 93"/>
                  <a:gd name="T5" fmla="*/ 25 h 26"/>
                  <a:gd name="T6" fmla="*/ 40 w 93"/>
                  <a:gd name="T7" fmla="*/ 25 h 26"/>
                  <a:gd name="T8" fmla="*/ 51 w 93"/>
                  <a:gd name="T9" fmla="*/ 25 h 26"/>
                  <a:gd name="T10" fmla="*/ 61 w 93"/>
                  <a:gd name="T11" fmla="*/ 26 h 26"/>
                  <a:gd name="T12" fmla="*/ 71 w 93"/>
                  <a:gd name="T13" fmla="*/ 25 h 26"/>
                  <a:gd name="T14" fmla="*/ 83 w 93"/>
                  <a:gd name="T15" fmla="*/ 25 h 26"/>
                  <a:gd name="T16" fmla="*/ 93 w 93"/>
                  <a:gd name="T17" fmla="*/ 23 h 26"/>
                  <a:gd name="T18" fmla="*/ 88 w 93"/>
                  <a:gd name="T19" fmla="*/ 0 h 26"/>
                  <a:gd name="T20" fmla="*/ 80 w 93"/>
                  <a:gd name="T21" fmla="*/ 1 h 26"/>
                  <a:gd name="T22" fmla="*/ 70 w 93"/>
                  <a:gd name="T23" fmla="*/ 3 h 26"/>
                  <a:gd name="T24" fmla="*/ 52 w 93"/>
                  <a:gd name="T25" fmla="*/ 3 h 26"/>
                  <a:gd name="T26" fmla="*/ 42 w 93"/>
                  <a:gd name="T27" fmla="*/ 1 h 26"/>
                  <a:gd name="T28" fmla="*/ 32 w 93"/>
                  <a:gd name="T29" fmla="*/ 1 h 26"/>
                  <a:gd name="T30" fmla="*/ 22 w 93"/>
                  <a:gd name="T31" fmla="*/ 0 h 26"/>
                  <a:gd name="T32" fmla="*/ 11 w 93"/>
                  <a:gd name="T33" fmla="*/ 0 h 26"/>
                  <a:gd name="T34" fmla="*/ 0 w 93"/>
                  <a:gd name="T35" fmla="*/ 16 h 26"/>
                  <a:gd name="T36" fmla="*/ 23 w 93"/>
                  <a:gd name="T3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6">
                    <a:moveTo>
                      <a:pt x="23" y="9"/>
                    </a:moveTo>
                    <a:lnTo>
                      <a:pt x="11" y="25"/>
                    </a:lnTo>
                    <a:lnTo>
                      <a:pt x="30" y="25"/>
                    </a:lnTo>
                    <a:lnTo>
                      <a:pt x="40" y="25"/>
                    </a:lnTo>
                    <a:lnTo>
                      <a:pt x="51" y="25"/>
                    </a:lnTo>
                    <a:lnTo>
                      <a:pt x="61" y="26"/>
                    </a:lnTo>
                    <a:lnTo>
                      <a:pt x="71" y="25"/>
                    </a:lnTo>
                    <a:lnTo>
                      <a:pt x="83" y="25"/>
                    </a:lnTo>
                    <a:lnTo>
                      <a:pt x="93" y="23"/>
                    </a:lnTo>
                    <a:lnTo>
                      <a:pt x="88" y="0"/>
                    </a:lnTo>
                    <a:lnTo>
                      <a:pt x="80" y="1"/>
                    </a:lnTo>
                    <a:lnTo>
                      <a:pt x="70" y="3"/>
                    </a:lnTo>
                    <a:lnTo>
                      <a:pt x="52" y="3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0" y="16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8" name="Freeform 165"/>
              <p:cNvSpPr>
                <a:spLocks/>
              </p:cNvSpPr>
              <p:nvPr/>
            </p:nvSpPr>
            <p:spPr bwMode="auto">
              <a:xfrm>
                <a:off x="4982" y="2683"/>
                <a:ext cx="36" cy="43"/>
              </a:xfrm>
              <a:custGeom>
                <a:avLst/>
                <a:gdLst>
                  <a:gd name="T0" fmla="*/ 109 w 109"/>
                  <a:gd name="T1" fmla="*/ 112 h 129"/>
                  <a:gd name="T2" fmla="*/ 103 w 109"/>
                  <a:gd name="T3" fmla="*/ 104 h 129"/>
                  <a:gd name="T4" fmla="*/ 96 w 109"/>
                  <a:gd name="T5" fmla="*/ 98 h 129"/>
                  <a:gd name="T6" fmla="*/ 88 w 109"/>
                  <a:gd name="T7" fmla="*/ 93 h 129"/>
                  <a:gd name="T8" fmla="*/ 83 w 109"/>
                  <a:gd name="T9" fmla="*/ 88 h 129"/>
                  <a:gd name="T10" fmla="*/ 75 w 109"/>
                  <a:gd name="T11" fmla="*/ 81 h 129"/>
                  <a:gd name="T12" fmla="*/ 70 w 109"/>
                  <a:gd name="T13" fmla="*/ 75 h 129"/>
                  <a:gd name="T14" fmla="*/ 64 w 109"/>
                  <a:gd name="T15" fmla="*/ 69 h 129"/>
                  <a:gd name="T16" fmla="*/ 58 w 109"/>
                  <a:gd name="T17" fmla="*/ 62 h 129"/>
                  <a:gd name="T18" fmla="*/ 52 w 109"/>
                  <a:gd name="T19" fmla="*/ 55 h 129"/>
                  <a:gd name="T20" fmla="*/ 48 w 109"/>
                  <a:gd name="T21" fmla="*/ 49 h 129"/>
                  <a:gd name="T22" fmla="*/ 42 w 109"/>
                  <a:gd name="T23" fmla="*/ 42 h 129"/>
                  <a:gd name="T24" fmla="*/ 38 w 109"/>
                  <a:gd name="T25" fmla="*/ 34 h 129"/>
                  <a:gd name="T26" fmla="*/ 35 w 109"/>
                  <a:gd name="T27" fmla="*/ 26 h 129"/>
                  <a:gd name="T28" fmla="*/ 29 w 109"/>
                  <a:gd name="T29" fmla="*/ 17 h 129"/>
                  <a:gd name="T30" fmla="*/ 26 w 109"/>
                  <a:gd name="T31" fmla="*/ 8 h 129"/>
                  <a:gd name="T32" fmla="*/ 23 w 109"/>
                  <a:gd name="T33" fmla="*/ 0 h 129"/>
                  <a:gd name="T34" fmla="*/ 0 w 109"/>
                  <a:gd name="T35" fmla="*/ 7 h 129"/>
                  <a:gd name="T36" fmla="*/ 4 w 109"/>
                  <a:gd name="T37" fmla="*/ 17 h 129"/>
                  <a:gd name="T38" fmla="*/ 7 w 109"/>
                  <a:gd name="T39" fmla="*/ 27 h 129"/>
                  <a:gd name="T40" fmla="*/ 11 w 109"/>
                  <a:gd name="T41" fmla="*/ 36 h 129"/>
                  <a:gd name="T42" fmla="*/ 17 w 109"/>
                  <a:gd name="T43" fmla="*/ 46 h 129"/>
                  <a:gd name="T44" fmla="*/ 23 w 109"/>
                  <a:gd name="T45" fmla="*/ 55 h 129"/>
                  <a:gd name="T46" fmla="*/ 27 w 109"/>
                  <a:gd name="T47" fmla="*/ 62 h 129"/>
                  <a:gd name="T48" fmla="*/ 35 w 109"/>
                  <a:gd name="T49" fmla="*/ 69 h 129"/>
                  <a:gd name="T50" fmla="*/ 40 w 109"/>
                  <a:gd name="T51" fmla="*/ 78 h 129"/>
                  <a:gd name="T52" fmla="*/ 46 w 109"/>
                  <a:gd name="T53" fmla="*/ 84 h 129"/>
                  <a:gd name="T54" fmla="*/ 52 w 109"/>
                  <a:gd name="T55" fmla="*/ 91 h 129"/>
                  <a:gd name="T56" fmla="*/ 59 w 109"/>
                  <a:gd name="T57" fmla="*/ 98 h 129"/>
                  <a:gd name="T58" fmla="*/ 67 w 109"/>
                  <a:gd name="T59" fmla="*/ 104 h 129"/>
                  <a:gd name="T60" fmla="*/ 72 w 109"/>
                  <a:gd name="T61" fmla="*/ 112 h 129"/>
                  <a:gd name="T62" fmla="*/ 81 w 109"/>
                  <a:gd name="T63" fmla="*/ 117 h 129"/>
                  <a:gd name="T64" fmla="*/ 87 w 109"/>
                  <a:gd name="T65" fmla="*/ 123 h 129"/>
                  <a:gd name="T66" fmla="*/ 94 w 109"/>
                  <a:gd name="T67" fmla="*/ 129 h 129"/>
                  <a:gd name="T68" fmla="*/ 109 w 109"/>
                  <a:gd name="T69" fmla="*/ 1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129">
                    <a:moveTo>
                      <a:pt x="109" y="112"/>
                    </a:moveTo>
                    <a:lnTo>
                      <a:pt x="103" y="104"/>
                    </a:lnTo>
                    <a:lnTo>
                      <a:pt x="96" y="98"/>
                    </a:lnTo>
                    <a:lnTo>
                      <a:pt x="88" y="93"/>
                    </a:lnTo>
                    <a:lnTo>
                      <a:pt x="83" y="88"/>
                    </a:lnTo>
                    <a:lnTo>
                      <a:pt x="75" y="81"/>
                    </a:lnTo>
                    <a:lnTo>
                      <a:pt x="70" y="75"/>
                    </a:lnTo>
                    <a:lnTo>
                      <a:pt x="64" y="69"/>
                    </a:lnTo>
                    <a:lnTo>
                      <a:pt x="58" y="62"/>
                    </a:lnTo>
                    <a:lnTo>
                      <a:pt x="52" y="55"/>
                    </a:lnTo>
                    <a:lnTo>
                      <a:pt x="48" y="49"/>
                    </a:lnTo>
                    <a:lnTo>
                      <a:pt x="42" y="42"/>
                    </a:lnTo>
                    <a:lnTo>
                      <a:pt x="38" y="34"/>
                    </a:lnTo>
                    <a:lnTo>
                      <a:pt x="35" y="26"/>
                    </a:lnTo>
                    <a:lnTo>
                      <a:pt x="29" y="17"/>
                    </a:lnTo>
                    <a:lnTo>
                      <a:pt x="26" y="8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4" y="17"/>
                    </a:lnTo>
                    <a:lnTo>
                      <a:pt x="7" y="27"/>
                    </a:lnTo>
                    <a:lnTo>
                      <a:pt x="11" y="36"/>
                    </a:lnTo>
                    <a:lnTo>
                      <a:pt x="17" y="46"/>
                    </a:lnTo>
                    <a:lnTo>
                      <a:pt x="23" y="55"/>
                    </a:lnTo>
                    <a:lnTo>
                      <a:pt x="27" y="62"/>
                    </a:lnTo>
                    <a:lnTo>
                      <a:pt x="35" y="69"/>
                    </a:lnTo>
                    <a:lnTo>
                      <a:pt x="40" y="78"/>
                    </a:lnTo>
                    <a:lnTo>
                      <a:pt x="46" y="84"/>
                    </a:lnTo>
                    <a:lnTo>
                      <a:pt x="52" y="91"/>
                    </a:lnTo>
                    <a:lnTo>
                      <a:pt x="59" y="98"/>
                    </a:lnTo>
                    <a:lnTo>
                      <a:pt x="67" y="104"/>
                    </a:lnTo>
                    <a:lnTo>
                      <a:pt x="72" y="112"/>
                    </a:lnTo>
                    <a:lnTo>
                      <a:pt x="81" y="117"/>
                    </a:lnTo>
                    <a:lnTo>
                      <a:pt x="87" y="123"/>
                    </a:lnTo>
                    <a:lnTo>
                      <a:pt x="94" y="129"/>
                    </a:lnTo>
                    <a:lnTo>
                      <a:pt x="109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9" name="Freeform 166"/>
              <p:cNvSpPr>
                <a:spLocks/>
              </p:cNvSpPr>
              <p:nvPr/>
            </p:nvSpPr>
            <p:spPr bwMode="auto">
              <a:xfrm>
                <a:off x="5013" y="2720"/>
                <a:ext cx="76" cy="48"/>
              </a:xfrm>
              <a:custGeom>
                <a:avLst/>
                <a:gdLst>
                  <a:gd name="T0" fmla="*/ 211 w 227"/>
                  <a:gd name="T1" fmla="*/ 126 h 144"/>
                  <a:gd name="T2" fmla="*/ 227 w 227"/>
                  <a:gd name="T3" fmla="*/ 126 h 144"/>
                  <a:gd name="T4" fmla="*/ 214 w 227"/>
                  <a:gd name="T5" fmla="*/ 114 h 144"/>
                  <a:gd name="T6" fmla="*/ 202 w 227"/>
                  <a:gd name="T7" fmla="*/ 104 h 144"/>
                  <a:gd name="T8" fmla="*/ 188 w 227"/>
                  <a:gd name="T9" fmla="*/ 94 h 144"/>
                  <a:gd name="T10" fmla="*/ 173 w 227"/>
                  <a:gd name="T11" fmla="*/ 85 h 144"/>
                  <a:gd name="T12" fmla="*/ 160 w 227"/>
                  <a:gd name="T13" fmla="*/ 77 h 144"/>
                  <a:gd name="T14" fmla="*/ 147 w 227"/>
                  <a:gd name="T15" fmla="*/ 69 h 144"/>
                  <a:gd name="T16" fmla="*/ 133 w 227"/>
                  <a:gd name="T17" fmla="*/ 62 h 144"/>
                  <a:gd name="T18" fmla="*/ 118 w 227"/>
                  <a:gd name="T19" fmla="*/ 55 h 144"/>
                  <a:gd name="T20" fmla="*/ 103 w 227"/>
                  <a:gd name="T21" fmla="*/ 49 h 144"/>
                  <a:gd name="T22" fmla="*/ 90 w 227"/>
                  <a:gd name="T23" fmla="*/ 43 h 144"/>
                  <a:gd name="T24" fmla="*/ 77 w 227"/>
                  <a:gd name="T25" fmla="*/ 36 h 144"/>
                  <a:gd name="T26" fmla="*/ 64 w 227"/>
                  <a:gd name="T27" fmla="*/ 30 h 144"/>
                  <a:gd name="T28" fmla="*/ 51 w 227"/>
                  <a:gd name="T29" fmla="*/ 23 h 144"/>
                  <a:gd name="T30" fmla="*/ 39 w 227"/>
                  <a:gd name="T31" fmla="*/ 16 h 144"/>
                  <a:gd name="T32" fmla="*/ 26 w 227"/>
                  <a:gd name="T33" fmla="*/ 7 h 144"/>
                  <a:gd name="T34" fmla="*/ 15 w 227"/>
                  <a:gd name="T35" fmla="*/ 0 h 144"/>
                  <a:gd name="T36" fmla="*/ 0 w 227"/>
                  <a:gd name="T37" fmla="*/ 17 h 144"/>
                  <a:gd name="T38" fmla="*/ 13 w 227"/>
                  <a:gd name="T39" fmla="*/ 26 h 144"/>
                  <a:gd name="T40" fmla="*/ 26 w 227"/>
                  <a:gd name="T41" fmla="*/ 34 h 144"/>
                  <a:gd name="T42" fmla="*/ 39 w 227"/>
                  <a:gd name="T43" fmla="*/ 43 h 144"/>
                  <a:gd name="T44" fmla="*/ 53 w 227"/>
                  <a:gd name="T45" fmla="*/ 50 h 144"/>
                  <a:gd name="T46" fmla="*/ 66 w 227"/>
                  <a:gd name="T47" fmla="*/ 58 h 144"/>
                  <a:gd name="T48" fmla="*/ 82 w 227"/>
                  <a:gd name="T49" fmla="*/ 64 h 144"/>
                  <a:gd name="T50" fmla="*/ 95 w 227"/>
                  <a:gd name="T51" fmla="*/ 71 h 144"/>
                  <a:gd name="T52" fmla="*/ 108 w 227"/>
                  <a:gd name="T53" fmla="*/ 77 h 144"/>
                  <a:gd name="T54" fmla="*/ 122 w 227"/>
                  <a:gd name="T55" fmla="*/ 84 h 144"/>
                  <a:gd name="T56" fmla="*/ 135 w 227"/>
                  <a:gd name="T57" fmla="*/ 90 h 144"/>
                  <a:gd name="T58" fmla="*/ 149 w 227"/>
                  <a:gd name="T59" fmla="*/ 97 h 144"/>
                  <a:gd name="T60" fmla="*/ 162 w 227"/>
                  <a:gd name="T61" fmla="*/ 104 h 144"/>
                  <a:gd name="T62" fmla="*/ 175 w 227"/>
                  <a:gd name="T63" fmla="*/ 113 h 144"/>
                  <a:gd name="T64" fmla="*/ 188 w 227"/>
                  <a:gd name="T65" fmla="*/ 122 h 144"/>
                  <a:gd name="T66" fmla="*/ 199 w 227"/>
                  <a:gd name="T67" fmla="*/ 132 h 144"/>
                  <a:gd name="T68" fmla="*/ 211 w 227"/>
                  <a:gd name="T69" fmla="*/ 144 h 144"/>
                  <a:gd name="T70" fmla="*/ 227 w 227"/>
                  <a:gd name="T71" fmla="*/ 144 h 144"/>
                  <a:gd name="T72" fmla="*/ 211 w 227"/>
                  <a:gd name="T73" fmla="*/ 12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44">
                    <a:moveTo>
                      <a:pt x="211" y="126"/>
                    </a:moveTo>
                    <a:lnTo>
                      <a:pt x="227" y="126"/>
                    </a:lnTo>
                    <a:lnTo>
                      <a:pt x="214" y="114"/>
                    </a:lnTo>
                    <a:lnTo>
                      <a:pt x="202" y="104"/>
                    </a:lnTo>
                    <a:lnTo>
                      <a:pt x="188" y="94"/>
                    </a:lnTo>
                    <a:lnTo>
                      <a:pt x="173" y="85"/>
                    </a:lnTo>
                    <a:lnTo>
                      <a:pt x="160" y="77"/>
                    </a:lnTo>
                    <a:lnTo>
                      <a:pt x="147" y="69"/>
                    </a:lnTo>
                    <a:lnTo>
                      <a:pt x="133" y="62"/>
                    </a:lnTo>
                    <a:lnTo>
                      <a:pt x="118" y="55"/>
                    </a:lnTo>
                    <a:lnTo>
                      <a:pt x="103" y="49"/>
                    </a:lnTo>
                    <a:lnTo>
                      <a:pt x="90" y="43"/>
                    </a:lnTo>
                    <a:lnTo>
                      <a:pt x="77" y="36"/>
                    </a:lnTo>
                    <a:lnTo>
                      <a:pt x="64" y="30"/>
                    </a:lnTo>
                    <a:lnTo>
                      <a:pt x="51" y="23"/>
                    </a:lnTo>
                    <a:lnTo>
                      <a:pt x="39" y="16"/>
                    </a:lnTo>
                    <a:lnTo>
                      <a:pt x="26" y="7"/>
                    </a:lnTo>
                    <a:lnTo>
                      <a:pt x="15" y="0"/>
                    </a:lnTo>
                    <a:lnTo>
                      <a:pt x="0" y="17"/>
                    </a:lnTo>
                    <a:lnTo>
                      <a:pt x="13" y="26"/>
                    </a:lnTo>
                    <a:lnTo>
                      <a:pt x="26" y="34"/>
                    </a:lnTo>
                    <a:lnTo>
                      <a:pt x="39" y="43"/>
                    </a:lnTo>
                    <a:lnTo>
                      <a:pt x="53" y="50"/>
                    </a:lnTo>
                    <a:lnTo>
                      <a:pt x="66" y="58"/>
                    </a:lnTo>
                    <a:lnTo>
                      <a:pt x="82" y="64"/>
                    </a:lnTo>
                    <a:lnTo>
                      <a:pt x="95" y="71"/>
                    </a:lnTo>
                    <a:lnTo>
                      <a:pt x="108" y="77"/>
                    </a:lnTo>
                    <a:lnTo>
                      <a:pt x="122" y="84"/>
                    </a:lnTo>
                    <a:lnTo>
                      <a:pt x="135" y="90"/>
                    </a:lnTo>
                    <a:lnTo>
                      <a:pt x="149" y="97"/>
                    </a:lnTo>
                    <a:lnTo>
                      <a:pt x="162" y="104"/>
                    </a:lnTo>
                    <a:lnTo>
                      <a:pt x="175" y="113"/>
                    </a:lnTo>
                    <a:lnTo>
                      <a:pt x="188" y="122"/>
                    </a:lnTo>
                    <a:lnTo>
                      <a:pt x="199" y="132"/>
                    </a:lnTo>
                    <a:lnTo>
                      <a:pt x="211" y="144"/>
                    </a:lnTo>
                    <a:lnTo>
                      <a:pt x="227" y="144"/>
                    </a:lnTo>
                    <a:lnTo>
                      <a:pt x="21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0" name="Freeform 167"/>
              <p:cNvSpPr>
                <a:spLocks/>
              </p:cNvSpPr>
              <p:nvPr/>
            </p:nvSpPr>
            <p:spPr bwMode="auto">
              <a:xfrm>
                <a:off x="5084" y="2708"/>
                <a:ext cx="76" cy="60"/>
              </a:xfrm>
              <a:custGeom>
                <a:avLst/>
                <a:gdLst>
                  <a:gd name="T0" fmla="*/ 217 w 230"/>
                  <a:gd name="T1" fmla="*/ 0 h 181"/>
                  <a:gd name="T2" fmla="*/ 215 w 230"/>
                  <a:gd name="T3" fmla="*/ 0 h 181"/>
                  <a:gd name="T4" fmla="*/ 202 w 230"/>
                  <a:gd name="T5" fmla="*/ 10 h 181"/>
                  <a:gd name="T6" fmla="*/ 189 w 230"/>
                  <a:gd name="T7" fmla="*/ 21 h 181"/>
                  <a:gd name="T8" fmla="*/ 176 w 230"/>
                  <a:gd name="T9" fmla="*/ 31 h 181"/>
                  <a:gd name="T10" fmla="*/ 161 w 230"/>
                  <a:gd name="T11" fmla="*/ 39 h 181"/>
                  <a:gd name="T12" fmla="*/ 147 w 230"/>
                  <a:gd name="T13" fmla="*/ 50 h 181"/>
                  <a:gd name="T14" fmla="*/ 134 w 230"/>
                  <a:gd name="T15" fmla="*/ 60 h 181"/>
                  <a:gd name="T16" fmla="*/ 119 w 230"/>
                  <a:gd name="T17" fmla="*/ 70 h 181"/>
                  <a:gd name="T18" fmla="*/ 106 w 230"/>
                  <a:gd name="T19" fmla="*/ 79 h 181"/>
                  <a:gd name="T20" fmla="*/ 92 w 230"/>
                  <a:gd name="T21" fmla="*/ 89 h 181"/>
                  <a:gd name="T22" fmla="*/ 79 w 230"/>
                  <a:gd name="T23" fmla="*/ 99 h 181"/>
                  <a:gd name="T24" fmla="*/ 64 w 230"/>
                  <a:gd name="T25" fmla="*/ 109 h 181"/>
                  <a:gd name="T26" fmla="*/ 52 w 230"/>
                  <a:gd name="T27" fmla="*/ 119 h 181"/>
                  <a:gd name="T28" fmla="*/ 39 w 230"/>
                  <a:gd name="T29" fmla="*/ 130 h 181"/>
                  <a:gd name="T30" fmla="*/ 26 w 230"/>
                  <a:gd name="T31" fmla="*/ 141 h 181"/>
                  <a:gd name="T32" fmla="*/ 13 w 230"/>
                  <a:gd name="T33" fmla="*/ 151 h 181"/>
                  <a:gd name="T34" fmla="*/ 0 w 230"/>
                  <a:gd name="T35" fmla="*/ 163 h 181"/>
                  <a:gd name="T36" fmla="*/ 16 w 230"/>
                  <a:gd name="T37" fmla="*/ 181 h 181"/>
                  <a:gd name="T38" fmla="*/ 28 w 230"/>
                  <a:gd name="T39" fmla="*/ 170 h 181"/>
                  <a:gd name="T40" fmla="*/ 41 w 230"/>
                  <a:gd name="T41" fmla="*/ 160 h 181"/>
                  <a:gd name="T42" fmla="*/ 54 w 230"/>
                  <a:gd name="T43" fmla="*/ 149 h 181"/>
                  <a:gd name="T44" fmla="*/ 65 w 230"/>
                  <a:gd name="T45" fmla="*/ 138 h 181"/>
                  <a:gd name="T46" fmla="*/ 79 w 230"/>
                  <a:gd name="T47" fmla="*/ 128 h 181"/>
                  <a:gd name="T48" fmla="*/ 93 w 230"/>
                  <a:gd name="T49" fmla="*/ 118 h 181"/>
                  <a:gd name="T50" fmla="*/ 106 w 230"/>
                  <a:gd name="T51" fmla="*/ 109 h 181"/>
                  <a:gd name="T52" fmla="*/ 119 w 230"/>
                  <a:gd name="T53" fmla="*/ 99 h 181"/>
                  <a:gd name="T54" fmla="*/ 134 w 230"/>
                  <a:gd name="T55" fmla="*/ 89 h 181"/>
                  <a:gd name="T56" fmla="*/ 147 w 230"/>
                  <a:gd name="T57" fmla="*/ 79 h 181"/>
                  <a:gd name="T58" fmla="*/ 161 w 230"/>
                  <a:gd name="T59" fmla="*/ 70 h 181"/>
                  <a:gd name="T60" fmla="*/ 175 w 230"/>
                  <a:gd name="T61" fmla="*/ 60 h 181"/>
                  <a:gd name="T62" fmla="*/ 188 w 230"/>
                  <a:gd name="T63" fmla="*/ 50 h 181"/>
                  <a:gd name="T64" fmla="*/ 202 w 230"/>
                  <a:gd name="T65" fmla="*/ 39 h 181"/>
                  <a:gd name="T66" fmla="*/ 217 w 230"/>
                  <a:gd name="T67" fmla="*/ 31 h 181"/>
                  <a:gd name="T68" fmla="*/ 230 w 230"/>
                  <a:gd name="T69" fmla="*/ 19 h 181"/>
                  <a:gd name="T70" fmla="*/ 230 w 230"/>
                  <a:gd name="T71" fmla="*/ 19 h 181"/>
                  <a:gd name="T72" fmla="*/ 217 w 230"/>
                  <a:gd name="T7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181">
                    <a:moveTo>
                      <a:pt x="217" y="0"/>
                    </a:moveTo>
                    <a:lnTo>
                      <a:pt x="215" y="0"/>
                    </a:lnTo>
                    <a:lnTo>
                      <a:pt x="202" y="10"/>
                    </a:lnTo>
                    <a:lnTo>
                      <a:pt x="189" y="21"/>
                    </a:lnTo>
                    <a:lnTo>
                      <a:pt x="176" y="31"/>
                    </a:lnTo>
                    <a:lnTo>
                      <a:pt x="161" y="39"/>
                    </a:lnTo>
                    <a:lnTo>
                      <a:pt x="147" y="50"/>
                    </a:lnTo>
                    <a:lnTo>
                      <a:pt x="134" y="60"/>
                    </a:lnTo>
                    <a:lnTo>
                      <a:pt x="119" y="70"/>
                    </a:lnTo>
                    <a:lnTo>
                      <a:pt x="106" y="79"/>
                    </a:lnTo>
                    <a:lnTo>
                      <a:pt x="92" y="89"/>
                    </a:lnTo>
                    <a:lnTo>
                      <a:pt x="79" y="99"/>
                    </a:lnTo>
                    <a:lnTo>
                      <a:pt x="64" y="109"/>
                    </a:lnTo>
                    <a:lnTo>
                      <a:pt x="52" y="119"/>
                    </a:lnTo>
                    <a:lnTo>
                      <a:pt x="39" y="130"/>
                    </a:lnTo>
                    <a:lnTo>
                      <a:pt x="26" y="141"/>
                    </a:lnTo>
                    <a:lnTo>
                      <a:pt x="13" y="151"/>
                    </a:lnTo>
                    <a:lnTo>
                      <a:pt x="0" y="163"/>
                    </a:lnTo>
                    <a:lnTo>
                      <a:pt x="16" y="181"/>
                    </a:lnTo>
                    <a:lnTo>
                      <a:pt x="28" y="170"/>
                    </a:lnTo>
                    <a:lnTo>
                      <a:pt x="41" y="160"/>
                    </a:lnTo>
                    <a:lnTo>
                      <a:pt x="54" y="149"/>
                    </a:lnTo>
                    <a:lnTo>
                      <a:pt x="65" y="138"/>
                    </a:lnTo>
                    <a:lnTo>
                      <a:pt x="79" y="128"/>
                    </a:lnTo>
                    <a:lnTo>
                      <a:pt x="93" y="118"/>
                    </a:lnTo>
                    <a:lnTo>
                      <a:pt x="106" y="109"/>
                    </a:lnTo>
                    <a:lnTo>
                      <a:pt x="119" y="99"/>
                    </a:lnTo>
                    <a:lnTo>
                      <a:pt x="134" y="89"/>
                    </a:lnTo>
                    <a:lnTo>
                      <a:pt x="147" y="79"/>
                    </a:lnTo>
                    <a:lnTo>
                      <a:pt x="161" y="70"/>
                    </a:lnTo>
                    <a:lnTo>
                      <a:pt x="175" y="60"/>
                    </a:lnTo>
                    <a:lnTo>
                      <a:pt x="188" y="50"/>
                    </a:lnTo>
                    <a:lnTo>
                      <a:pt x="202" y="39"/>
                    </a:lnTo>
                    <a:lnTo>
                      <a:pt x="217" y="31"/>
                    </a:lnTo>
                    <a:lnTo>
                      <a:pt x="230" y="19"/>
                    </a:lnTo>
                    <a:lnTo>
                      <a:pt x="230" y="19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1" name="Freeform 168"/>
              <p:cNvSpPr>
                <a:spLocks/>
              </p:cNvSpPr>
              <p:nvPr/>
            </p:nvSpPr>
            <p:spPr bwMode="auto">
              <a:xfrm>
                <a:off x="5156" y="2688"/>
                <a:ext cx="29" cy="26"/>
              </a:xfrm>
              <a:custGeom>
                <a:avLst/>
                <a:gdLst>
                  <a:gd name="T0" fmla="*/ 67 w 87"/>
                  <a:gd name="T1" fmla="*/ 1 h 78"/>
                  <a:gd name="T2" fmla="*/ 68 w 87"/>
                  <a:gd name="T3" fmla="*/ 0 h 78"/>
                  <a:gd name="T4" fmla="*/ 59 w 87"/>
                  <a:gd name="T5" fmla="*/ 10 h 78"/>
                  <a:gd name="T6" fmla="*/ 51 w 87"/>
                  <a:gd name="T7" fmla="*/ 17 h 78"/>
                  <a:gd name="T8" fmla="*/ 43 w 87"/>
                  <a:gd name="T9" fmla="*/ 26 h 78"/>
                  <a:gd name="T10" fmla="*/ 35 w 87"/>
                  <a:gd name="T11" fmla="*/ 32 h 78"/>
                  <a:gd name="T12" fmla="*/ 27 w 87"/>
                  <a:gd name="T13" fmla="*/ 39 h 78"/>
                  <a:gd name="T14" fmla="*/ 17 w 87"/>
                  <a:gd name="T15" fmla="*/ 46 h 78"/>
                  <a:gd name="T16" fmla="*/ 10 w 87"/>
                  <a:gd name="T17" fmla="*/ 52 h 78"/>
                  <a:gd name="T18" fmla="*/ 0 w 87"/>
                  <a:gd name="T19" fmla="*/ 59 h 78"/>
                  <a:gd name="T20" fmla="*/ 13 w 87"/>
                  <a:gd name="T21" fmla="*/ 78 h 78"/>
                  <a:gd name="T22" fmla="*/ 23 w 87"/>
                  <a:gd name="T23" fmla="*/ 72 h 78"/>
                  <a:gd name="T24" fmla="*/ 32 w 87"/>
                  <a:gd name="T25" fmla="*/ 65 h 78"/>
                  <a:gd name="T26" fmla="*/ 42 w 87"/>
                  <a:gd name="T27" fmla="*/ 58 h 78"/>
                  <a:gd name="T28" fmla="*/ 49 w 87"/>
                  <a:gd name="T29" fmla="*/ 50 h 78"/>
                  <a:gd name="T30" fmla="*/ 58 w 87"/>
                  <a:gd name="T31" fmla="*/ 43 h 78"/>
                  <a:gd name="T32" fmla="*/ 68 w 87"/>
                  <a:gd name="T33" fmla="*/ 34 h 78"/>
                  <a:gd name="T34" fmla="*/ 75 w 87"/>
                  <a:gd name="T35" fmla="*/ 26 h 78"/>
                  <a:gd name="T36" fmla="*/ 85 w 87"/>
                  <a:gd name="T37" fmla="*/ 14 h 78"/>
                  <a:gd name="T38" fmla="*/ 87 w 87"/>
                  <a:gd name="T39" fmla="*/ 13 h 78"/>
                  <a:gd name="T40" fmla="*/ 67 w 87"/>
                  <a:gd name="T4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8">
                    <a:moveTo>
                      <a:pt x="67" y="1"/>
                    </a:moveTo>
                    <a:lnTo>
                      <a:pt x="68" y="0"/>
                    </a:lnTo>
                    <a:lnTo>
                      <a:pt x="59" y="10"/>
                    </a:lnTo>
                    <a:lnTo>
                      <a:pt x="51" y="17"/>
                    </a:lnTo>
                    <a:lnTo>
                      <a:pt x="43" y="26"/>
                    </a:lnTo>
                    <a:lnTo>
                      <a:pt x="35" y="32"/>
                    </a:lnTo>
                    <a:lnTo>
                      <a:pt x="27" y="39"/>
                    </a:lnTo>
                    <a:lnTo>
                      <a:pt x="17" y="46"/>
                    </a:lnTo>
                    <a:lnTo>
                      <a:pt x="10" y="52"/>
                    </a:lnTo>
                    <a:lnTo>
                      <a:pt x="0" y="59"/>
                    </a:lnTo>
                    <a:lnTo>
                      <a:pt x="13" y="78"/>
                    </a:lnTo>
                    <a:lnTo>
                      <a:pt x="23" y="72"/>
                    </a:lnTo>
                    <a:lnTo>
                      <a:pt x="32" y="65"/>
                    </a:lnTo>
                    <a:lnTo>
                      <a:pt x="42" y="58"/>
                    </a:lnTo>
                    <a:lnTo>
                      <a:pt x="49" y="50"/>
                    </a:lnTo>
                    <a:lnTo>
                      <a:pt x="58" y="43"/>
                    </a:lnTo>
                    <a:lnTo>
                      <a:pt x="68" y="34"/>
                    </a:lnTo>
                    <a:lnTo>
                      <a:pt x="75" y="26"/>
                    </a:lnTo>
                    <a:lnTo>
                      <a:pt x="85" y="14"/>
                    </a:lnTo>
                    <a:lnTo>
                      <a:pt x="87" y="13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2" name="Freeform 169"/>
              <p:cNvSpPr>
                <a:spLocks/>
              </p:cNvSpPr>
              <p:nvPr/>
            </p:nvSpPr>
            <p:spPr bwMode="auto">
              <a:xfrm>
                <a:off x="5178" y="2624"/>
                <a:ext cx="24" cy="68"/>
              </a:xfrm>
              <a:custGeom>
                <a:avLst/>
                <a:gdLst>
                  <a:gd name="T0" fmla="*/ 49 w 72"/>
                  <a:gd name="T1" fmla="*/ 1 h 205"/>
                  <a:gd name="T2" fmla="*/ 49 w 72"/>
                  <a:gd name="T3" fmla="*/ 37 h 205"/>
                  <a:gd name="T4" fmla="*/ 48 w 72"/>
                  <a:gd name="T5" fmla="*/ 49 h 205"/>
                  <a:gd name="T6" fmla="*/ 46 w 72"/>
                  <a:gd name="T7" fmla="*/ 61 h 205"/>
                  <a:gd name="T8" fmla="*/ 43 w 72"/>
                  <a:gd name="T9" fmla="*/ 74 h 205"/>
                  <a:gd name="T10" fmla="*/ 40 w 72"/>
                  <a:gd name="T11" fmla="*/ 87 h 205"/>
                  <a:gd name="T12" fmla="*/ 37 w 72"/>
                  <a:gd name="T13" fmla="*/ 98 h 205"/>
                  <a:gd name="T14" fmla="*/ 34 w 72"/>
                  <a:gd name="T15" fmla="*/ 112 h 205"/>
                  <a:gd name="T16" fmla="*/ 30 w 72"/>
                  <a:gd name="T17" fmla="*/ 123 h 205"/>
                  <a:gd name="T18" fmla="*/ 26 w 72"/>
                  <a:gd name="T19" fmla="*/ 136 h 205"/>
                  <a:gd name="T20" fmla="*/ 21 w 72"/>
                  <a:gd name="T21" fmla="*/ 146 h 205"/>
                  <a:gd name="T22" fmla="*/ 16 w 72"/>
                  <a:gd name="T23" fmla="*/ 160 h 205"/>
                  <a:gd name="T24" fmla="*/ 11 w 72"/>
                  <a:gd name="T25" fmla="*/ 171 h 205"/>
                  <a:gd name="T26" fmla="*/ 5 w 72"/>
                  <a:gd name="T27" fmla="*/ 183 h 205"/>
                  <a:gd name="T28" fmla="*/ 0 w 72"/>
                  <a:gd name="T29" fmla="*/ 193 h 205"/>
                  <a:gd name="T30" fmla="*/ 20 w 72"/>
                  <a:gd name="T31" fmla="*/ 205 h 205"/>
                  <a:gd name="T32" fmla="*/ 26 w 72"/>
                  <a:gd name="T33" fmla="*/ 193 h 205"/>
                  <a:gd name="T34" fmla="*/ 33 w 72"/>
                  <a:gd name="T35" fmla="*/ 181 h 205"/>
                  <a:gd name="T36" fmla="*/ 37 w 72"/>
                  <a:gd name="T37" fmla="*/ 168 h 205"/>
                  <a:gd name="T38" fmla="*/ 43 w 72"/>
                  <a:gd name="T39" fmla="*/ 157 h 205"/>
                  <a:gd name="T40" fmla="*/ 48 w 72"/>
                  <a:gd name="T41" fmla="*/ 144 h 205"/>
                  <a:gd name="T42" fmla="*/ 52 w 72"/>
                  <a:gd name="T43" fmla="*/ 130 h 205"/>
                  <a:gd name="T44" fmla="*/ 56 w 72"/>
                  <a:gd name="T45" fmla="*/ 119 h 205"/>
                  <a:gd name="T46" fmla="*/ 61 w 72"/>
                  <a:gd name="T47" fmla="*/ 104 h 205"/>
                  <a:gd name="T48" fmla="*/ 64 w 72"/>
                  <a:gd name="T49" fmla="*/ 91 h 205"/>
                  <a:gd name="T50" fmla="*/ 66 w 72"/>
                  <a:gd name="T51" fmla="*/ 78 h 205"/>
                  <a:gd name="T52" fmla="*/ 69 w 72"/>
                  <a:gd name="T53" fmla="*/ 65 h 205"/>
                  <a:gd name="T54" fmla="*/ 71 w 72"/>
                  <a:gd name="T55" fmla="*/ 52 h 205"/>
                  <a:gd name="T56" fmla="*/ 72 w 72"/>
                  <a:gd name="T57" fmla="*/ 39 h 205"/>
                  <a:gd name="T58" fmla="*/ 72 w 72"/>
                  <a:gd name="T59" fmla="*/ 26 h 205"/>
                  <a:gd name="T60" fmla="*/ 72 w 72"/>
                  <a:gd name="T61" fmla="*/ 13 h 205"/>
                  <a:gd name="T62" fmla="*/ 72 w 72"/>
                  <a:gd name="T63" fmla="*/ 0 h 205"/>
                  <a:gd name="T64" fmla="*/ 49 w 72"/>
                  <a:gd name="T65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205">
                    <a:moveTo>
                      <a:pt x="49" y="1"/>
                    </a:moveTo>
                    <a:lnTo>
                      <a:pt x="49" y="37"/>
                    </a:lnTo>
                    <a:lnTo>
                      <a:pt x="48" y="49"/>
                    </a:lnTo>
                    <a:lnTo>
                      <a:pt x="46" y="61"/>
                    </a:lnTo>
                    <a:lnTo>
                      <a:pt x="43" y="74"/>
                    </a:lnTo>
                    <a:lnTo>
                      <a:pt x="40" y="87"/>
                    </a:lnTo>
                    <a:lnTo>
                      <a:pt x="37" y="98"/>
                    </a:lnTo>
                    <a:lnTo>
                      <a:pt x="34" y="112"/>
                    </a:lnTo>
                    <a:lnTo>
                      <a:pt x="30" y="123"/>
                    </a:lnTo>
                    <a:lnTo>
                      <a:pt x="26" y="136"/>
                    </a:lnTo>
                    <a:lnTo>
                      <a:pt x="21" y="146"/>
                    </a:lnTo>
                    <a:lnTo>
                      <a:pt x="16" y="160"/>
                    </a:lnTo>
                    <a:lnTo>
                      <a:pt x="11" y="171"/>
                    </a:lnTo>
                    <a:lnTo>
                      <a:pt x="5" y="183"/>
                    </a:lnTo>
                    <a:lnTo>
                      <a:pt x="0" y="193"/>
                    </a:lnTo>
                    <a:lnTo>
                      <a:pt x="20" y="205"/>
                    </a:lnTo>
                    <a:lnTo>
                      <a:pt x="26" y="193"/>
                    </a:lnTo>
                    <a:lnTo>
                      <a:pt x="33" y="181"/>
                    </a:lnTo>
                    <a:lnTo>
                      <a:pt x="37" y="168"/>
                    </a:lnTo>
                    <a:lnTo>
                      <a:pt x="43" y="157"/>
                    </a:lnTo>
                    <a:lnTo>
                      <a:pt x="48" y="144"/>
                    </a:lnTo>
                    <a:lnTo>
                      <a:pt x="52" y="130"/>
                    </a:lnTo>
                    <a:lnTo>
                      <a:pt x="56" y="119"/>
                    </a:lnTo>
                    <a:lnTo>
                      <a:pt x="61" y="104"/>
                    </a:lnTo>
                    <a:lnTo>
                      <a:pt x="64" y="91"/>
                    </a:lnTo>
                    <a:lnTo>
                      <a:pt x="66" y="78"/>
                    </a:lnTo>
                    <a:lnTo>
                      <a:pt x="69" y="65"/>
                    </a:lnTo>
                    <a:lnTo>
                      <a:pt x="71" y="52"/>
                    </a:lnTo>
                    <a:lnTo>
                      <a:pt x="72" y="39"/>
                    </a:lnTo>
                    <a:lnTo>
                      <a:pt x="72" y="26"/>
                    </a:lnTo>
                    <a:lnTo>
                      <a:pt x="72" y="13"/>
                    </a:lnTo>
                    <a:lnTo>
                      <a:pt x="7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3" name="Freeform 170"/>
              <p:cNvSpPr>
                <a:spLocks/>
              </p:cNvSpPr>
              <p:nvPr/>
            </p:nvSpPr>
            <p:spPr bwMode="auto">
              <a:xfrm>
                <a:off x="5184" y="2555"/>
                <a:ext cx="18" cy="69"/>
              </a:xfrm>
              <a:custGeom>
                <a:avLst/>
                <a:gdLst>
                  <a:gd name="T0" fmla="*/ 0 w 56"/>
                  <a:gd name="T1" fmla="*/ 11 h 207"/>
                  <a:gd name="T2" fmla="*/ 4 w 56"/>
                  <a:gd name="T3" fmla="*/ 21 h 207"/>
                  <a:gd name="T4" fmla="*/ 10 w 56"/>
                  <a:gd name="T5" fmla="*/ 31 h 207"/>
                  <a:gd name="T6" fmla="*/ 11 w 56"/>
                  <a:gd name="T7" fmla="*/ 41 h 207"/>
                  <a:gd name="T8" fmla="*/ 16 w 56"/>
                  <a:gd name="T9" fmla="*/ 51 h 207"/>
                  <a:gd name="T10" fmla="*/ 18 w 56"/>
                  <a:gd name="T11" fmla="*/ 63 h 207"/>
                  <a:gd name="T12" fmla="*/ 20 w 56"/>
                  <a:gd name="T13" fmla="*/ 75 h 207"/>
                  <a:gd name="T14" fmla="*/ 23 w 56"/>
                  <a:gd name="T15" fmla="*/ 86 h 207"/>
                  <a:gd name="T16" fmla="*/ 24 w 56"/>
                  <a:gd name="T17" fmla="*/ 98 h 207"/>
                  <a:gd name="T18" fmla="*/ 26 w 56"/>
                  <a:gd name="T19" fmla="*/ 111 h 207"/>
                  <a:gd name="T20" fmla="*/ 27 w 56"/>
                  <a:gd name="T21" fmla="*/ 124 h 207"/>
                  <a:gd name="T22" fmla="*/ 29 w 56"/>
                  <a:gd name="T23" fmla="*/ 136 h 207"/>
                  <a:gd name="T24" fmla="*/ 29 w 56"/>
                  <a:gd name="T25" fmla="*/ 150 h 207"/>
                  <a:gd name="T26" fmla="*/ 30 w 56"/>
                  <a:gd name="T27" fmla="*/ 163 h 207"/>
                  <a:gd name="T28" fmla="*/ 32 w 56"/>
                  <a:gd name="T29" fmla="*/ 178 h 207"/>
                  <a:gd name="T30" fmla="*/ 32 w 56"/>
                  <a:gd name="T31" fmla="*/ 192 h 207"/>
                  <a:gd name="T32" fmla="*/ 33 w 56"/>
                  <a:gd name="T33" fmla="*/ 207 h 207"/>
                  <a:gd name="T34" fmla="*/ 56 w 56"/>
                  <a:gd name="T35" fmla="*/ 206 h 207"/>
                  <a:gd name="T36" fmla="*/ 55 w 56"/>
                  <a:gd name="T37" fmla="*/ 191 h 207"/>
                  <a:gd name="T38" fmla="*/ 53 w 56"/>
                  <a:gd name="T39" fmla="*/ 178 h 207"/>
                  <a:gd name="T40" fmla="*/ 53 w 56"/>
                  <a:gd name="T41" fmla="*/ 163 h 207"/>
                  <a:gd name="T42" fmla="*/ 52 w 56"/>
                  <a:gd name="T43" fmla="*/ 149 h 207"/>
                  <a:gd name="T44" fmla="*/ 50 w 56"/>
                  <a:gd name="T45" fmla="*/ 136 h 207"/>
                  <a:gd name="T46" fmla="*/ 50 w 56"/>
                  <a:gd name="T47" fmla="*/ 121 h 207"/>
                  <a:gd name="T48" fmla="*/ 49 w 56"/>
                  <a:gd name="T49" fmla="*/ 108 h 207"/>
                  <a:gd name="T50" fmla="*/ 48 w 56"/>
                  <a:gd name="T51" fmla="*/ 95 h 207"/>
                  <a:gd name="T52" fmla="*/ 46 w 56"/>
                  <a:gd name="T53" fmla="*/ 82 h 207"/>
                  <a:gd name="T54" fmla="*/ 43 w 56"/>
                  <a:gd name="T55" fmla="*/ 70 h 207"/>
                  <a:gd name="T56" fmla="*/ 40 w 56"/>
                  <a:gd name="T57" fmla="*/ 59 h 207"/>
                  <a:gd name="T58" fmla="*/ 39 w 56"/>
                  <a:gd name="T59" fmla="*/ 46 h 207"/>
                  <a:gd name="T60" fmla="*/ 34 w 56"/>
                  <a:gd name="T61" fmla="*/ 34 h 207"/>
                  <a:gd name="T62" fmla="*/ 32 w 56"/>
                  <a:gd name="T63" fmla="*/ 22 h 207"/>
                  <a:gd name="T64" fmla="*/ 26 w 56"/>
                  <a:gd name="T65" fmla="*/ 11 h 207"/>
                  <a:gd name="T66" fmla="*/ 20 w 56"/>
                  <a:gd name="T67" fmla="*/ 0 h 207"/>
                  <a:gd name="T68" fmla="*/ 0 w 56"/>
                  <a:gd name="T69" fmla="*/ 1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07">
                    <a:moveTo>
                      <a:pt x="0" y="11"/>
                    </a:moveTo>
                    <a:lnTo>
                      <a:pt x="4" y="21"/>
                    </a:lnTo>
                    <a:lnTo>
                      <a:pt x="10" y="31"/>
                    </a:lnTo>
                    <a:lnTo>
                      <a:pt x="11" y="41"/>
                    </a:lnTo>
                    <a:lnTo>
                      <a:pt x="16" y="51"/>
                    </a:lnTo>
                    <a:lnTo>
                      <a:pt x="18" y="63"/>
                    </a:lnTo>
                    <a:lnTo>
                      <a:pt x="20" y="75"/>
                    </a:lnTo>
                    <a:lnTo>
                      <a:pt x="23" y="86"/>
                    </a:lnTo>
                    <a:lnTo>
                      <a:pt x="24" y="98"/>
                    </a:lnTo>
                    <a:lnTo>
                      <a:pt x="26" y="111"/>
                    </a:lnTo>
                    <a:lnTo>
                      <a:pt x="27" y="124"/>
                    </a:lnTo>
                    <a:lnTo>
                      <a:pt x="29" y="136"/>
                    </a:lnTo>
                    <a:lnTo>
                      <a:pt x="29" y="150"/>
                    </a:lnTo>
                    <a:lnTo>
                      <a:pt x="30" y="163"/>
                    </a:lnTo>
                    <a:lnTo>
                      <a:pt x="32" y="178"/>
                    </a:lnTo>
                    <a:lnTo>
                      <a:pt x="32" y="192"/>
                    </a:lnTo>
                    <a:lnTo>
                      <a:pt x="33" y="207"/>
                    </a:lnTo>
                    <a:lnTo>
                      <a:pt x="56" y="206"/>
                    </a:lnTo>
                    <a:lnTo>
                      <a:pt x="55" y="191"/>
                    </a:lnTo>
                    <a:lnTo>
                      <a:pt x="53" y="178"/>
                    </a:lnTo>
                    <a:lnTo>
                      <a:pt x="53" y="163"/>
                    </a:lnTo>
                    <a:lnTo>
                      <a:pt x="52" y="149"/>
                    </a:lnTo>
                    <a:lnTo>
                      <a:pt x="50" y="136"/>
                    </a:lnTo>
                    <a:lnTo>
                      <a:pt x="50" y="121"/>
                    </a:lnTo>
                    <a:lnTo>
                      <a:pt x="49" y="108"/>
                    </a:lnTo>
                    <a:lnTo>
                      <a:pt x="48" y="95"/>
                    </a:lnTo>
                    <a:lnTo>
                      <a:pt x="46" y="82"/>
                    </a:lnTo>
                    <a:lnTo>
                      <a:pt x="43" y="70"/>
                    </a:lnTo>
                    <a:lnTo>
                      <a:pt x="40" y="59"/>
                    </a:lnTo>
                    <a:lnTo>
                      <a:pt x="39" y="46"/>
                    </a:lnTo>
                    <a:lnTo>
                      <a:pt x="34" y="34"/>
                    </a:lnTo>
                    <a:lnTo>
                      <a:pt x="32" y="22"/>
                    </a:lnTo>
                    <a:lnTo>
                      <a:pt x="26" y="11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4" name="Freeform 171"/>
              <p:cNvSpPr>
                <a:spLocks/>
              </p:cNvSpPr>
              <p:nvPr/>
            </p:nvSpPr>
            <p:spPr bwMode="auto">
              <a:xfrm>
                <a:off x="5130" y="2505"/>
                <a:ext cx="60" cy="54"/>
              </a:xfrm>
              <a:custGeom>
                <a:avLst/>
                <a:gdLst>
                  <a:gd name="T0" fmla="*/ 0 w 180"/>
                  <a:gd name="T1" fmla="*/ 22 h 162"/>
                  <a:gd name="T2" fmla="*/ 13 w 180"/>
                  <a:gd name="T3" fmla="*/ 29 h 162"/>
                  <a:gd name="T4" fmla="*/ 26 w 180"/>
                  <a:gd name="T5" fmla="*/ 35 h 162"/>
                  <a:gd name="T6" fmla="*/ 37 w 180"/>
                  <a:gd name="T7" fmla="*/ 39 h 162"/>
                  <a:gd name="T8" fmla="*/ 49 w 180"/>
                  <a:gd name="T9" fmla="*/ 47 h 162"/>
                  <a:gd name="T10" fmla="*/ 61 w 180"/>
                  <a:gd name="T11" fmla="*/ 54 h 162"/>
                  <a:gd name="T12" fmla="*/ 72 w 180"/>
                  <a:gd name="T13" fmla="*/ 61 h 162"/>
                  <a:gd name="T14" fmla="*/ 83 w 180"/>
                  <a:gd name="T15" fmla="*/ 70 h 162"/>
                  <a:gd name="T16" fmla="*/ 93 w 180"/>
                  <a:gd name="T17" fmla="*/ 77 h 162"/>
                  <a:gd name="T18" fmla="*/ 103 w 180"/>
                  <a:gd name="T19" fmla="*/ 86 h 162"/>
                  <a:gd name="T20" fmla="*/ 112 w 180"/>
                  <a:gd name="T21" fmla="*/ 96 h 162"/>
                  <a:gd name="T22" fmla="*/ 120 w 180"/>
                  <a:gd name="T23" fmla="*/ 106 h 162"/>
                  <a:gd name="T24" fmla="*/ 131 w 180"/>
                  <a:gd name="T25" fmla="*/ 117 h 162"/>
                  <a:gd name="T26" fmla="*/ 138 w 180"/>
                  <a:gd name="T27" fmla="*/ 127 h 162"/>
                  <a:gd name="T28" fmla="*/ 145 w 180"/>
                  <a:gd name="T29" fmla="*/ 138 h 162"/>
                  <a:gd name="T30" fmla="*/ 152 w 180"/>
                  <a:gd name="T31" fmla="*/ 150 h 162"/>
                  <a:gd name="T32" fmla="*/ 160 w 180"/>
                  <a:gd name="T33" fmla="*/ 162 h 162"/>
                  <a:gd name="T34" fmla="*/ 180 w 180"/>
                  <a:gd name="T35" fmla="*/ 151 h 162"/>
                  <a:gd name="T36" fmla="*/ 173 w 180"/>
                  <a:gd name="T37" fmla="*/ 138 h 162"/>
                  <a:gd name="T38" fmla="*/ 165 w 180"/>
                  <a:gd name="T39" fmla="*/ 125 h 162"/>
                  <a:gd name="T40" fmla="*/ 157 w 180"/>
                  <a:gd name="T41" fmla="*/ 114 h 162"/>
                  <a:gd name="T42" fmla="*/ 148 w 180"/>
                  <a:gd name="T43" fmla="*/ 102 h 162"/>
                  <a:gd name="T44" fmla="*/ 139 w 180"/>
                  <a:gd name="T45" fmla="*/ 90 h 162"/>
                  <a:gd name="T46" fmla="*/ 129 w 180"/>
                  <a:gd name="T47" fmla="*/ 79 h 162"/>
                  <a:gd name="T48" fmla="*/ 119 w 180"/>
                  <a:gd name="T49" fmla="*/ 70 h 162"/>
                  <a:gd name="T50" fmla="*/ 107 w 180"/>
                  <a:gd name="T51" fmla="*/ 60 h 162"/>
                  <a:gd name="T52" fmla="*/ 97 w 180"/>
                  <a:gd name="T53" fmla="*/ 51 h 162"/>
                  <a:gd name="T54" fmla="*/ 85 w 180"/>
                  <a:gd name="T55" fmla="*/ 42 h 162"/>
                  <a:gd name="T56" fmla="*/ 74 w 180"/>
                  <a:gd name="T57" fmla="*/ 35 h 162"/>
                  <a:gd name="T58" fmla="*/ 61 w 180"/>
                  <a:gd name="T59" fmla="*/ 26 h 162"/>
                  <a:gd name="T60" fmla="*/ 48 w 180"/>
                  <a:gd name="T61" fmla="*/ 19 h 162"/>
                  <a:gd name="T62" fmla="*/ 36 w 180"/>
                  <a:gd name="T63" fmla="*/ 13 h 162"/>
                  <a:gd name="T64" fmla="*/ 21 w 180"/>
                  <a:gd name="T65" fmla="*/ 7 h 162"/>
                  <a:gd name="T66" fmla="*/ 8 w 180"/>
                  <a:gd name="T67" fmla="*/ 0 h 162"/>
                  <a:gd name="T68" fmla="*/ 0 w 180"/>
                  <a:gd name="T69" fmla="*/ 2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2">
                    <a:moveTo>
                      <a:pt x="0" y="22"/>
                    </a:moveTo>
                    <a:lnTo>
                      <a:pt x="13" y="29"/>
                    </a:lnTo>
                    <a:lnTo>
                      <a:pt x="26" y="35"/>
                    </a:lnTo>
                    <a:lnTo>
                      <a:pt x="37" y="39"/>
                    </a:lnTo>
                    <a:lnTo>
                      <a:pt x="49" y="47"/>
                    </a:lnTo>
                    <a:lnTo>
                      <a:pt x="61" y="54"/>
                    </a:lnTo>
                    <a:lnTo>
                      <a:pt x="72" y="61"/>
                    </a:lnTo>
                    <a:lnTo>
                      <a:pt x="83" y="70"/>
                    </a:lnTo>
                    <a:lnTo>
                      <a:pt x="93" y="77"/>
                    </a:lnTo>
                    <a:lnTo>
                      <a:pt x="103" y="86"/>
                    </a:lnTo>
                    <a:lnTo>
                      <a:pt x="112" y="96"/>
                    </a:lnTo>
                    <a:lnTo>
                      <a:pt x="120" y="106"/>
                    </a:lnTo>
                    <a:lnTo>
                      <a:pt x="131" y="117"/>
                    </a:lnTo>
                    <a:lnTo>
                      <a:pt x="138" y="127"/>
                    </a:lnTo>
                    <a:lnTo>
                      <a:pt x="145" y="138"/>
                    </a:lnTo>
                    <a:lnTo>
                      <a:pt x="152" y="150"/>
                    </a:lnTo>
                    <a:lnTo>
                      <a:pt x="160" y="162"/>
                    </a:lnTo>
                    <a:lnTo>
                      <a:pt x="180" y="151"/>
                    </a:lnTo>
                    <a:lnTo>
                      <a:pt x="173" y="138"/>
                    </a:lnTo>
                    <a:lnTo>
                      <a:pt x="165" y="125"/>
                    </a:lnTo>
                    <a:lnTo>
                      <a:pt x="157" y="114"/>
                    </a:lnTo>
                    <a:lnTo>
                      <a:pt x="148" y="102"/>
                    </a:lnTo>
                    <a:lnTo>
                      <a:pt x="139" y="90"/>
                    </a:lnTo>
                    <a:lnTo>
                      <a:pt x="129" y="79"/>
                    </a:lnTo>
                    <a:lnTo>
                      <a:pt x="119" y="70"/>
                    </a:lnTo>
                    <a:lnTo>
                      <a:pt x="107" y="60"/>
                    </a:lnTo>
                    <a:lnTo>
                      <a:pt x="97" y="51"/>
                    </a:lnTo>
                    <a:lnTo>
                      <a:pt x="85" y="42"/>
                    </a:lnTo>
                    <a:lnTo>
                      <a:pt x="74" y="35"/>
                    </a:lnTo>
                    <a:lnTo>
                      <a:pt x="61" y="26"/>
                    </a:lnTo>
                    <a:lnTo>
                      <a:pt x="48" y="19"/>
                    </a:lnTo>
                    <a:lnTo>
                      <a:pt x="36" y="13"/>
                    </a:lnTo>
                    <a:lnTo>
                      <a:pt x="21" y="7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5" name="Freeform 172"/>
              <p:cNvSpPr>
                <a:spLocks/>
              </p:cNvSpPr>
              <p:nvPr/>
            </p:nvSpPr>
            <p:spPr bwMode="auto">
              <a:xfrm>
                <a:off x="5058" y="2499"/>
                <a:ext cx="75" cy="13"/>
              </a:xfrm>
              <a:custGeom>
                <a:avLst/>
                <a:gdLst>
                  <a:gd name="T0" fmla="*/ 7 w 225"/>
                  <a:gd name="T1" fmla="*/ 40 h 41"/>
                  <a:gd name="T2" fmla="*/ 19 w 225"/>
                  <a:gd name="T3" fmla="*/ 37 h 41"/>
                  <a:gd name="T4" fmla="*/ 31 w 225"/>
                  <a:gd name="T5" fmla="*/ 34 h 41"/>
                  <a:gd name="T6" fmla="*/ 44 w 225"/>
                  <a:gd name="T7" fmla="*/ 31 h 41"/>
                  <a:gd name="T8" fmla="*/ 57 w 225"/>
                  <a:gd name="T9" fmla="*/ 28 h 41"/>
                  <a:gd name="T10" fmla="*/ 70 w 225"/>
                  <a:gd name="T11" fmla="*/ 26 h 41"/>
                  <a:gd name="T12" fmla="*/ 83 w 225"/>
                  <a:gd name="T13" fmla="*/ 25 h 41"/>
                  <a:gd name="T14" fmla="*/ 97 w 225"/>
                  <a:gd name="T15" fmla="*/ 24 h 41"/>
                  <a:gd name="T16" fmla="*/ 111 w 225"/>
                  <a:gd name="T17" fmla="*/ 24 h 41"/>
                  <a:gd name="T18" fmla="*/ 124 w 225"/>
                  <a:gd name="T19" fmla="*/ 24 h 41"/>
                  <a:gd name="T20" fmla="*/ 138 w 225"/>
                  <a:gd name="T21" fmla="*/ 25 h 41"/>
                  <a:gd name="T22" fmla="*/ 153 w 225"/>
                  <a:gd name="T23" fmla="*/ 26 h 41"/>
                  <a:gd name="T24" fmla="*/ 166 w 225"/>
                  <a:gd name="T25" fmla="*/ 28 h 41"/>
                  <a:gd name="T26" fmla="*/ 179 w 225"/>
                  <a:gd name="T27" fmla="*/ 31 h 41"/>
                  <a:gd name="T28" fmla="*/ 192 w 225"/>
                  <a:gd name="T29" fmla="*/ 34 h 41"/>
                  <a:gd name="T30" fmla="*/ 204 w 225"/>
                  <a:gd name="T31" fmla="*/ 38 h 41"/>
                  <a:gd name="T32" fmla="*/ 217 w 225"/>
                  <a:gd name="T33" fmla="*/ 41 h 41"/>
                  <a:gd name="T34" fmla="*/ 225 w 225"/>
                  <a:gd name="T35" fmla="*/ 19 h 41"/>
                  <a:gd name="T36" fmla="*/ 212 w 225"/>
                  <a:gd name="T37" fmla="*/ 15 h 41"/>
                  <a:gd name="T38" fmla="*/ 198 w 225"/>
                  <a:gd name="T39" fmla="*/ 10 h 41"/>
                  <a:gd name="T40" fmla="*/ 185 w 225"/>
                  <a:gd name="T41" fmla="*/ 8 h 41"/>
                  <a:gd name="T42" fmla="*/ 170 w 225"/>
                  <a:gd name="T43" fmla="*/ 5 h 41"/>
                  <a:gd name="T44" fmla="*/ 156 w 225"/>
                  <a:gd name="T45" fmla="*/ 3 h 41"/>
                  <a:gd name="T46" fmla="*/ 141 w 225"/>
                  <a:gd name="T47" fmla="*/ 2 h 41"/>
                  <a:gd name="T48" fmla="*/ 125 w 225"/>
                  <a:gd name="T49" fmla="*/ 0 h 41"/>
                  <a:gd name="T50" fmla="*/ 111 w 225"/>
                  <a:gd name="T51" fmla="*/ 0 h 41"/>
                  <a:gd name="T52" fmla="*/ 96 w 225"/>
                  <a:gd name="T53" fmla="*/ 2 h 41"/>
                  <a:gd name="T54" fmla="*/ 80 w 225"/>
                  <a:gd name="T55" fmla="*/ 2 h 41"/>
                  <a:gd name="T56" fmla="*/ 67 w 225"/>
                  <a:gd name="T57" fmla="*/ 3 h 41"/>
                  <a:gd name="T58" fmla="*/ 52 w 225"/>
                  <a:gd name="T59" fmla="*/ 5 h 41"/>
                  <a:gd name="T60" fmla="*/ 39 w 225"/>
                  <a:gd name="T61" fmla="*/ 8 h 41"/>
                  <a:gd name="T62" fmla="*/ 26 w 225"/>
                  <a:gd name="T63" fmla="*/ 10 h 41"/>
                  <a:gd name="T64" fmla="*/ 13 w 225"/>
                  <a:gd name="T65" fmla="*/ 13 h 41"/>
                  <a:gd name="T66" fmla="*/ 0 w 225"/>
                  <a:gd name="T67" fmla="*/ 16 h 41"/>
                  <a:gd name="T68" fmla="*/ 7 w 225"/>
                  <a:gd name="T6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5" h="41">
                    <a:moveTo>
                      <a:pt x="7" y="40"/>
                    </a:moveTo>
                    <a:lnTo>
                      <a:pt x="19" y="37"/>
                    </a:lnTo>
                    <a:lnTo>
                      <a:pt x="31" y="34"/>
                    </a:lnTo>
                    <a:lnTo>
                      <a:pt x="44" y="31"/>
                    </a:lnTo>
                    <a:lnTo>
                      <a:pt x="57" y="28"/>
                    </a:lnTo>
                    <a:lnTo>
                      <a:pt x="70" y="26"/>
                    </a:lnTo>
                    <a:lnTo>
                      <a:pt x="83" y="25"/>
                    </a:lnTo>
                    <a:lnTo>
                      <a:pt x="97" y="24"/>
                    </a:lnTo>
                    <a:lnTo>
                      <a:pt x="111" y="24"/>
                    </a:lnTo>
                    <a:lnTo>
                      <a:pt x="124" y="24"/>
                    </a:lnTo>
                    <a:lnTo>
                      <a:pt x="138" y="25"/>
                    </a:lnTo>
                    <a:lnTo>
                      <a:pt x="153" y="26"/>
                    </a:lnTo>
                    <a:lnTo>
                      <a:pt x="166" y="28"/>
                    </a:lnTo>
                    <a:lnTo>
                      <a:pt x="179" y="31"/>
                    </a:lnTo>
                    <a:lnTo>
                      <a:pt x="192" y="34"/>
                    </a:lnTo>
                    <a:lnTo>
                      <a:pt x="204" y="38"/>
                    </a:lnTo>
                    <a:lnTo>
                      <a:pt x="217" y="41"/>
                    </a:lnTo>
                    <a:lnTo>
                      <a:pt x="225" y="19"/>
                    </a:lnTo>
                    <a:lnTo>
                      <a:pt x="212" y="15"/>
                    </a:lnTo>
                    <a:lnTo>
                      <a:pt x="198" y="10"/>
                    </a:lnTo>
                    <a:lnTo>
                      <a:pt x="185" y="8"/>
                    </a:lnTo>
                    <a:lnTo>
                      <a:pt x="170" y="5"/>
                    </a:lnTo>
                    <a:lnTo>
                      <a:pt x="156" y="3"/>
                    </a:lnTo>
                    <a:lnTo>
                      <a:pt x="141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6" y="2"/>
                    </a:lnTo>
                    <a:lnTo>
                      <a:pt x="80" y="2"/>
                    </a:lnTo>
                    <a:lnTo>
                      <a:pt x="67" y="3"/>
                    </a:lnTo>
                    <a:lnTo>
                      <a:pt x="52" y="5"/>
                    </a:lnTo>
                    <a:lnTo>
                      <a:pt x="39" y="8"/>
                    </a:lnTo>
                    <a:lnTo>
                      <a:pt x="26" y="10"/>
                    </a:lnTo>
                    <a:lnTo>
                      <a:pt x="13" y="13"/>
                    </a:lnTo>
                    <a:lnTo>
                      <a:pt x="0" y="16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6" name="Freeform 173"/>
              <p:cNvSpPr>
                <a:spLocks/>
              </p:cNvSpPr>
              <p:nvPr/>
            </p:nvSpPr>
            <p:spPr bwMode="auto">
              <a:xfrm>
                <a:off x="5044" y="2504"/>
                <a:ext cx="16" cy="13"/>
              </a:xfrm>
              <a:custGeom>
                <a:avLst/>
                <a:gdLst>
                  <a:gd name="T0" fmla="*/ 10 w 48"/>
                  <a:gd name="T1" fmla="*/ 40 h 40"/>
                  <a:gd name="T2" fmla="*/ 15 w 48"/>
                  <a:gd name="T3" fmla="*/ 38 h 40"/>
                  <a:gd name="T4" fmla="*/ 21 w 48"/>
                  <a:gd name="T5" fmla="*/ 35 h 40"/>
                  <a:gd name="T6" fmla="*/ 25 w 48"/>
                  <a:gd name="T7" fmla="*/ 32 h 40"/>
                  <a:gd name="T8" fmla="*/ 29 w 48"/>
                  <a:gd name="T9" fmla="*/ 31 h 40"/>
                  <a:gd name="T10" fmla="*/ 34 w 48"/>
                  <a:gd name="T11" fmla="*/ 29 h 40"/>
                  <a:gd name="T12" fmla="*/ 40 w 48"/>
                  <a:gd name="T13" fmla="*/ 26 h 40"/>
                  <a:gd name="T14" fmla="*/ 44 w 48"/>
                  <a:gd name="T15" fmla="*/ 25 h 40"/>
                  <a:gd name="T16" fmla="*/ 48 w 48"/>
                  <a:gd name="T17" fmla="*/ 24 h 40"/>
                  <a:gd name="T18" fmla="*/ 41 w 48"/>
                  <a:gd name="T19" fmla="*/ 0 h 40"/>
                  <a:gd name="T20" fmla="*/ 35 w 48"/>
                  <a:gd name="T21" fmla="*/ 3 h 40"/>
                  <a:gd name="T22" fmla="*/ 32 w 48"/>
                  <a:gd name="T23" fmla="*/ 5 h 40"/>
                  <a:gd name="T24" fmla="*/ 26 w 48"/>
                  <a:gd name="T25" fmla="*/ 8 h 40"/>
                  <a:gd name="T26" fmla="*/ 21 w 48"/>
                  <a:gd name="T27" fmla="*/ 9 h 40"/>
                  <a:gd name="T28" fmla="*/ 15 w 48"/>
                  <a:gd name="T29" fmla="*/ 12 h 40"/>
                  <a:gd name="T30" fmla="*/ 10 w 48"/>
                  <a:gd name="T31" fmla="*/ 13 h 40"/>
                  <a:gd name="T32" fmla="*/ 5 w 48"/>
                  <a:gd name="T33" fmla="*/ 15 h 40"/>
                  <a:gd name="T34" fmla="*/ 0 w 48"/>
                  <a:gd name="T35" fmla="*/ 18 h 40"/>
                  <a:gd name="T36" fmla="*/ 10 w 48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40">
                    <a:moveTo>
                      <a:pt x="10" y="40"/>
                    </a:moveTo>
                    <a:lnTo>
                      <a:pt x="15" y="38"/>
                    </a:lnTo>
                    <a:lnTo>
                      <a:pt x="21" y="35"/>
                    </a:lnTo>
                    <a:lnTo>
                      <a:pt x="25" y="32"/>
                    </a:lnTo>
                    <a:lnTo>
                      <a:pt x="29" y="31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41" y="0"/>
                    </a:lnTo>
                    <a:lnTo>
                      <a:pt x="35" y="3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0" y="13"/>
                    </a:lnTo>
                    <a:lnTo>
                      <a:pt x="5" y="15"/>
                    </a:lnTo>
                    <a:lnTo>
                      <a:pt x="0" y="18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7" name="Freeform 174"/>
              <p:cNvSpPr>
                <a:spLocks/>
              </p:cNvSpPr>
              <p:nvPr/>
            </p:nvSpPr>
            <p:spPr bwMode="auto">
              <a:xfrm>
                <a:off x="5055" y="2505"/>
                <a:ext cx="6" cy="7"/>
              </a:xfrm>
              <a:custGeom>
                <a:avLst/>
                <a:gdLst>
                  <a:gd name="T0" fmla="*/ 8 w 18"/>
                  <a:gd name="T1" fmla="*/ 0 h 23"/>
                  <a:gd name="T2" fmla="*/ 3 w 18"/>
                  <a:gd name="T3" fmla="*/ 3 h 23"/>
                  <a:gd name="T4" fmla="*/ 2 w 18"/>
                  <a:gd name="T5" fmla="*/ 6 h 23"/>
                  <a:gd name="T6" fmla="*/ 0 w 18"/>
                  <a:gd name="T7" fmla="*/ 10 h 23"/>
                  <a:gd name="T8" fmla="*/ 2 w 18"/>
                  <a:gd name="T9" fmla="*/ 14 h 23"/>
                  <a:gd name="T10" fmla="*/ 5 w 18"/>
                  <a:gd name="T11" fmla="*/ 19 h 23"/>
                  <a:gd name="T12" fmla="*/ 8 w 18"/>
                  <a:gd name="T13" fmla="*/ 22 h 23"/>
                  <a:gd name="T14" fmla="*/ 12 w 18"/>
                  <a:gd name="T15" fmla="*/ 23 h 23"/>
                  <a:gd name="T16" fmla="*/ 18 w 18"/>
                  <a:gd name="T17" fmla="*/ 22 h 23"/>
                  <a:gd name="T18" fmla="*/ 8 w 1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3">
                    <a:moveTo>
                      <a:pt x="8" y="0"/>
                    </a:move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8" y="22"/>
                    </a:lnTo>
                    <a:lnTo>
                      <a:pt x="12" y="23"/>
                    </a:lnTo>
                    <a:lnTo>
                      <a:pt x="18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8" name="Freeform 175"/>
              <p:cNvSpPr>
                <a:spLocks/>
              </p:cNvSpPr>
              <p:nvPr/>
            </p:nvSpPr>
            <p:spPr bwMode="auto">
              <a:xfrm>
                <a:off x="5091" y="2566"/>
                <a:ext cx="121" cy="124"/>
              </a:xfrm>
              <a:custGeom>
                <a:avLst/>
                <a:gdLst>
                  <a:gd name="T0" fmla="*/ 20 w 363"/>
                  <a:gd name="T1" fmla="*/ 337 h 374"/>
                  <a:gd name="T2" fmla="*/ 9 w 363"/>
                  <a:gd name="T3" fmla="*/ 321 h 374"/>
                  <a:gd name="T4" fmla="*/ 1 w 363"/>
                  <a:gd name="T5" fmla="*/ 301 h 374"/>
                  <a:gd name="T6" fmla="*/ 0 w 363"/>
                  <a:gd name="T7" fmla="*/ 279 h 374"/>
                  <a:gd name="T8" fmla="*/ 4 w 363"/>
                  <a:gd name="T9" fmla="*/ 252 h 374"/>
                  <a:gd name="T10" fmla="*/ 13 w 363"/>
                  <a:gd name="T11" fmla="*/ 221 h 374"/>
                  <a:gd name="T12" fmla="*/ 27 w 363"/>
                  <a:gd name="T13" fmla="*/ 192 h 374"/>
                  <a:gd name="T14" fmla="*/ 45 w 363"/>
                  <a:gd name="T15" fmla="*/ 160 h 374"/>
                  <a:gd name="T16" fmla="*/ 65 w 363"/>
                  <a:gd name="T17" fmla="*/ 129 h 374"/>
                  <a:gd name="T18" fmla="*/ 86 w 363"/>
                  <a:gd name="T19" fmla="*/ 95 h 374"/>
                  <a:gd name="T20" fmla="*/ 106 w 363"/>
                  <a:gd name="T21" fmla="*/ 60 h 374"/>
                  <a:gd name="T22" fmla="*/ 125 w 363"/>
                  <a:gd name="T23" fmla="*/ 20 h 374"/>
                  <a:gd name="T24" fmla="*/ 134 w 363"/>
                  <a:gd name="T25" fmla="*/ 22 h 374"/>
                  <a:gd name="T26" fmla="*/ 137 w 363"/>
                  <a:gd name="T27" fmla="*/ 63 h 374"/>
                  <a:gd name="T28" fmla="*/ 145 w 363"/>
                  <a:gd name="T29" fmla="*/ 97 h 374"/>
                  <a:gd name="T30" fmla="*/ 163 w 363"/>
                  <a:gd name="T31" fmla="*/ 125 h 374"/>
                  <a:gd name="T32" fmla="*/ 183 w 363"/>
                  <a:gd name="T33" fmla="*/ 141 h 374"/>
                  <a:gd name="T34" fmla="*/ 199 w 363"/>
                  <a:gd name="T35" fmla="*/ 148 h 374"/>
                  <a:gd name="T36" fmla="*/ 217 w 363"/>
                  <a:gd name="T37" fmla="*/ 154 h 374"/>
                  <a:gd name="T38" fmla="*/ 237 w 363"/>
                  <a:gd name="T39" fmla="*/ 159 h 374"/>
                  <a:gd name="T40" fmla="*/ 256 w 363"/>
                  <a:gd name="T41" fmla="*/ 163 h 374"/>
                  <a:gd name="T42" fmla="*/ 278 w 363"/>
                  <a:gd name="T43" fmla="*/ 169 h 374"/>
                  <a:gd name="T44" fmla="*/ 298 w 363"/>
                  <a:gd name="T45" fmla="*/ 175 h 374"/>
                  <a:gd name="T46" fmla="*/ 318 w 363"/>
                  <a:gd name="T47" fmla="*/ 185 h 374"/>
                  <a:gd name="T48" fmla="*/ 334 w 363"/>
                  <a:gd name="T49" fmla="*/ 195 h 374"/>
                  <a:gd name="T50" fmla="*/ 344 w 363"/>
                  <a:gd name="T51" fmla="*/ 205 h 374"/>
                  <a:gd name="T52" fmla="*/ 352 w 363"/>
                  <a:gd name="T53" fmla="*/ 218 h 374"/>
                  <a:gd name="T54" fmla="*/ 358 w 363"/>
                  <a:gd name="T55" fmla="*/ 233 h 374"/>
                  <a:gd name="T56" fmla="*/ 362 w 363"/>
                  <a:gd name="T57" fmla="*/ 269 h 374"/>
                  <a:gd name="T58" fmla="*/ 362 w 363"/>
                  <a:gd name="T59" fmla="*/ 332 h 374"/>
                  <a:gd name="T60" fmla="*/ 344 w 363"/>
                  <a:gd name="T61" fmla="*/ 359 h 374"/>
                  <a:gd name="T62" fmla="*/ 324 w 363"/>
                  <a:gd name="T63" fmla="*/ 368 h 374"/>
                  <a:gd name="T64" fmla="*/ 302 w 363"/>
                  <a:gd name="T65" fmla="*/ 374 h 374"/>
                  <a:gd name="T66" fmla="*/ 280 w 363"/>
                  <a:gd name="T67" fmla="*/ 374 h 374"/>
                  <a:gd name="T68" fmla="*/ 275 w 363"/>
                  <a:gd name="T69" fmla="*/ 361 h 374"/>
                  <a:gd name="T70" fmla="*/ 278 w 363"/>
                  <a:gd name="T71" fmla="*/ 330 h 374"/>
                  <a:gd name="T72" fmla="*/ 270 w 363"/>
                  <a:gd name="T73" fmla="*/ 300 h 374"/>
                  <a:gd name="T74" fmla="*/ 257 w 363"/>
                  <a:gd name="T75" fmla="*/ 273 h 374"/>
                  <a:gd name="T76" fmla="*/ 238 w 363"/>
                  <a:gd name="T77" fmla="*/ 259 h 374"/>
                  <a:gd name="T78" fmla="*/ 224 w 363"/>
                  <a:gd name="T79" fmla="*/ 250 h 374"/>
                  <a:gd name="T80" fmla="*/ 208 w 363"/>
                  <a:gd name="T81" fmla="*/ 246 h 374"/>
                  <a:gd name="T82" fmla="*/ 193 w 363"/>
                  <a:gd name="T83" fmla="*/ 243 h 374"/>
                  <a:gd name="T84" fmla="*/ 176 w 363"/>
                  <a:gd name="T85" fmla="*/ 243 h 374"/>
                  <a:gd name="T86" fmla="*/ 160 w 363"/>
                  <a:gd name="T87" fmla="*/ 246 h 374"/>
                  <a:gd name="T88" fmla="*/ 144 w 363"/>
                  <a:gd name="T89" fmla="*/ 249 h 374"/>
                  <a:gd name="T90" fmla="*/ 128 w 363"/>
                  <a:gd name="T91" fmla="*/ 255 h 374"/>
                  <a:gd name="T92" fmla="*/ 105 w 363"/>
                  <a:gd name="T93" fmla="*/ 265 h 374"/>
                  <a:gd name="T94" fmla="*/ 80 w 363"/>
                  <a:gd name="T95" fmla="*/ 282 h 374"/>
                  <a:gd name="T96" fmla="*/ 57 w 363"/>
                  <a:gd name="T97" fmla="*/ 304 h 374"/>
                  <a:gd name="T98" fmla="*/ 38 w 363"/>
                  <a:gd name="T99" fmla="*/ 33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3" h="374">
                    <a:moveTo>
                      <a:pt x="29" y="346"/>
                    </a:moveTo>
                    <a:lnTo>
                      <a:pt x="20" y="337"/>
                    </a:lnTo>
                    <a:lnTo>
                      <a:pt x="14" y="329"/>
                    </a:lnTo>
                    <a:lnTo>
                      <a:pt x="9" y="321"/>
                    </a:lnTo>
                    <a:lnTo>
                      <a:pt x="4" y="311"/>
                    </a:lnTo>
                    <a:lnTo>
                      <a:pt x="1" y="301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1" y="266"/>
                    </a:lnTo>
                    <a:lnTo>
                      <a:pt x="4" y="252"/>
                    </a:lnTo>
                    <a:lnTo>
                      <a:pt x="7" y="236"/>
                    </a:lnTo>
                    <a:lnTo>
                      <a:pt x="13" y="221"/>
                    </a:lnTo>
                    <a:lnTo>
                      <a:pt x="20" y="207"/>
                    </a:lnTo>
                    <a:lnTo>
                      <a:pt x="27" y="192"/>
                    </a:lnTo>
                    <a:lnTo>
                      <a:pt x="36" y="176"/>
                    </a:lnTo>
                    <a:lnTo>
                      <a:pt x="45" y="160"/>
                    </a:lnTo>
                    <a:lnTo>
                      <a:pt x="55" y="144"/>
                    </a:lnTo>
                    <a:lnTo>
                      <a:pt x="65" y="129"/>
                    </a:lnTo>
                    <a:lnTo>
                      <a:pt x="75" y="112"/>
                    </a:lnTo>
                    <a:lnTo>
                      <a:pt x="86" y="95"/>
                    </a:lnTo>
                    <a:lnTo>
                      <a:pt x="96" y="77"/>
                    </a:lnTo>
                    <a:lnTo>
                      <a:pt x="106" y="60"/>
                    </a:lnTo>
                    <a:lnTo>
                      <a:pt x="116" y="41"/>
                    </a:lnTo>
                    <a:lnTo>
                      <a:pt x="125" y="20"/>
                    </a:lnTo>
                    <a:lnTo>
                      <a:pt x="134" y="0"/>
                    </a:lnTo>
                    <a:lnTo>
                      <a:pt x="134" y="22"/>
                    </a:lnTo>
                    <a:lnTo>
                      <a:pt x="135" y="44"/>
                    </a:lnTo>
                    <a:lnTo>
                      <a:pt x="137" y="63"/>
                    </a:lnTo>
                    <a:lnTo>
                      <a:pt x="139" y="80"/>
                    </a:lnTo>
                    <a:lnTo>
                      <a:pt x="145" y="97"/>
                    </a:lnTo>
                    <a:lnTo>
                      <a:pt x="151" y="112"/>
                    </a:lnTo>
                    <a:lnTo>
                      <a:pt x="163" y="125"/>
                    </a:lnTo>
                    <a:lnTo>
                      <a:pt x="176" y="137"/>
                    </a:lnTo>
                    <a:lnTo>
                      <a:pt x="183" y="141"/>
                    </a:lnTo>
                    <a:lnTo>
                      <a:pt x="190" y="144"/>
                    </a:lnTo>
                    <a:lnTo>
                      <a:pt x="199" y="148"/>
                    </a:lnTo>
                    <a:lnTo>
                      <a:pt x="208" y="151"/>
                    </a:lnTo>
                    <a:lnTo>
                      <a:pt x="217" y="154"/>
                    </a:lnTo>
                    <a:lnTo>
                      <a:pt x="227" y="156"/>
                    </a:lnTo>
                    <a:lnTo>
                      <a:pt x="237" y="159"/>
                    </a:lnTo>
                    <a:lnTo>
                      <a:pt x="246" y="161"/>
                    </a:lnTo>
                    <a:lnTo>
                      <a:pt x="256" y="163"/>
                    </a:lnTo>
                    <a:lnTo>
                      <a:pt x="266" y="166"/>
                    </a:lnTo>
                    <a:lnTo>
                      <a:pt x="278" y="169"/>
                    </a:lnTo>
                    <a:lnTo>
                      <a:pt x="288" y="172"/>
                    </a:lnTo>
                    <a:lnTo>
                      <a:pt x="298" y="175"/>
                    </a:lnTo>
                    <a:lnTo>
                      <a:pt x="308" y="180"/>
                    </a:lnTo>
                    <a:lnTo>
                      <a:pt x="318" y="185"/>
                    </a:lnTo>
                    <a:lnTo>
                      <a:pt x="327" y="189"/>
                    </a:lnTo>
                    <a:lnTo>
                      <a:pt x="334" y="195"/>
                    </a:lnTo>
                    <a:lnTo>
                      <a:pt x="339" y="199"/>
                    </a:lnTo>
                    <a:lnTo>
                      <a:pt x="344" y="205"/>
                    </a:lnTo>
                    <a:lnTo>
                      <a:pt x="349" y="211"/>
                    </a:lnTo>
                    <a:lnTo>
                      <a:pt x="352" y="218"/>
                    </a:lnTo>
                    <a:lnTo>
                      <a:pt x="355" y="225"/>
                    </a:lnTo>
                    <a:lnTo>
                      <a:pt x="358" y="233"/>
                    </a:lnTo>
                    <a:lnTo>
                      <a:pt x="359" y="241"/>
                    </a:lnTo>
                    <a:lnTo>
                      <a:pt x="362" y="269"/>
                    </a:lnTo>
                    <a:lnTo>
                      <a:pt x="363" y="301"/>
                    </a:lnTo>
                    <a:lnTo>
                      <a:pt x="362" y="332"/>
                    </a:lnTo>
                    <a:lnTo>
                      <a:pt x="356" y="355"/>
                    </a:lnTo>
                    <a:lnTo>
                      <a:pt x="344" y="359"/>
                    </a:lnTo>
                    <a:lnTo>
                      <a:pt x="334" y="365"/>
                    </a:lnTo>
                    <a:lnTo>
                      <a:pt x="324" y="368"/>
                    </a:lnTo>
                    <a:lnTo>
                      <a:pt x="312" y="372"/>
                    </a:lnTo>
                    <a:lnTo>
                      <a:pt x="302" y="374"/>
                    </a:lnTo>
                    <a:lnTo>
                      <a:pt x="291" y="374"/>
                    </a:lnTo>
                    <a:lnTo>
                      <a:pt x="280" y="374"/>
                    </a:lnTo>
                    <a:lnTo>
                      <a:pt x="272" y="374"/>
                    </a:lnTo>
                    <a:lnTo>
                      <a:pt x="275" y="361"/>
                    </a:lnTo>
                    <a:lnTo>
                      <a:pt x="278" y="346"/>
                    </a:lnTo>
                    <a:lnTo>
                      <a:pt x="278" y="330"/>
                    </a:lnTo>
                    <a:lnTo>
                      <a:pt x="275" y="316"/>
                    </a:lnTo>
                    <a:lnTo>
                      <a:pt x="270" y="300"/>
                    </a:lnTo>
                    <a:lnTo>
                      <a:pt x="265" y="287"/>
                    </a:lnTo>
                    <a:lnTo>
                      <a:pt x="257" y="273"/>
                    </a:lnTo>
                    <a:lnTo>
                      <a:pt x="246" y="263"/>
                    </a:lnTo>
                    <a:lnTo>
                      <a:pt x="238" y="259"/>
                    </a:lnTo>
                    <a:lnTo>
                      <a:pt x="231" y="255"/>
                    </a:lnTo>
                    <a:lnTo>
                      <a:pt x="224" y="250"/>
                    </a:lnTo>
                    <a:lnTo>
                      <a:pt x="217" y="247"/>
                    </a:lnTo>
                    <a:lnTo>
                      <a:pt x="208" y="246"/>
                    </a:lnTo>
                    <a:lnTo>
                      <a:pt x="201" y="244"/>
                    </a:lnTo>
                    <a:lnTo>
                      <a:pt x="193" y="243"/>
                    </a:lnTo>
                    <a:lnTo>
                      <a:pt x="185" y="243"/>
                    </a:lnTo>
                    <a:lnTo>
                      <a:pt x="176" y="243"/>
                    </a:lnTo>
                    <a:lnTo>
                      <a:pt x="169" y="244"/>
                    </a:lnTo>
                    <a:lnTo>
                      <a:pt x="160" y="246"/>
                    </a:lnTo>
                    <a:lnTo>
                      <a:pt x="151" y="247"/>
                    </a:lnTo>
                    <a:lnTo>
                      <a:pt x="144" y="249"/>
                    </a:lnTo>
                    <a:lnTo>
                      <a:pt x="135" y="252"/>
                    </a:lnTo>
                    <a:lnTo>
                      <a:pt x="128" y="255"/>
                    </a:lnTo>
                    <a:lnTo>
                      <a:pt x="119" y="257"/>
                    </a:lnTo>
                    <a:lnTo>
                      <a:pt x="105" y="265"/>
                    </a:lnTo>
                    <a:lnTo>
                      <a:pt x="91" y="273"/>
                    </a:lnTo>
                    <a:lnTo>
                      <a:pt x="80" y="282"/>
                    </a:lnTo>
                    <a:lnTo>
                      <a:pt x="68" y="294"/>
                    </a:lnTo>
                    <a:lnTo>
                      <a:pt x="57" y="304"/>
                    </a:lnTo>
                    <a:lnTo>
                      <a:pt x="46" y="317"/>
                    </a:lnTo>
                    <a:lnTo>
                      <a:pt x="38" y="332"/>
                    </a:lnTo>
                    <a:lnTo>
                      <a:pt x="29" y="3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9" name="Freeform 176"/>
              <p:cNvSpPr>
                <a:spLocks/>
              </p:cNvSpPr>
              <p:nvPr/>
            </p:nvSpPr>
            <p:spPr bwMode="auto">
              <a:xfrm>
                <a:off x="5087" y="2654"/>
                <a:ext cx="17" cy="30"/>
              </a:xfrm>
              <a:custGeom>
                <a:avLst/>
                <a:gdLst>
                  <a:gd name="T0" fmla="*/ 1 w 51"/>
                  <a:gd name="T1" fmla="*/ 0 h 90"/>
                  <a:gd name="T2" fmla="*/ 0 w 51"/>
                  <a:gd name="T3" fmla="*/ 14 h 90"/>
                  <a:gd name="T4" fmla="*/ 1 w 51"/>
                  <a:gd name="T5" fmla="*/ 26 h 90"/>
                  <a:gd name="T6" fmla="*/ 4 w 51"/>
                  <a:gd name="T7" fmla="*/ 39 h 90"/>
                  <a:gd name="T8" fmla="*/ 7 w 51"/>
                  <a:gd name="T9" fmla="*/ 51 h 90"/>
                  <a:gd name="T10" fmla="*/ 11 w 51"/>
                  <a:gd name="T11" fmla="*/ 61 h 90"/>
                  <a:gd name="T12" fmla="*/ 17 w 51"/>
                  <a:gd name="T13" fmla="*/ 71 h 90"/>
                  <a:gd name="T14" fmla="*/ 25 w 51"/>
                  <a:gd name="T15" fmla="*/ 81 h 90"/>
                  <a:gd name="T16" fmla="*/ 33 w 51"/>
                  <a:gd name="T17" fmla="*/ 90 h 90"/>
                  <a:gd name="T18" fmla="*/ 51 w 51"/>
                  <a:gd name="T19" fmla="*/ 71 h 90"/>
                  <a:gd name="T20" fmla="*/ 43 w 51"/>
                  <a:gd name="T21" fmla="*/ 65 h 90"/>
                  <a:gd name="T22" fmla="*/ 38 w 51"/>
                  <a:gd name="T23" fmla="*/ 58 h 90"/>
                  <a:gd name="T24" fmla="*/ 32 w 51"/>
                  <a:gd name="T25" fmla="*/ 51 h 90"/>
                  <a:gd name="T26" fmla="*/ 29 w 51"/>
                  <a:gd name="T27" fmla="*/ 42 h 90"/>
                  <a:gd name="T28" fmla="*/ 26 w 51"/>
                  <a:gd name="T29" fmla="*/ 33 h 90"/>
                  <a:gd name="T30" fmla="*/ 25 w 51"/>
                  <a:gd name="T31" fmla="*/ 24 h 90"/>
                  <a:gd name="T32" fmla="*/ 25 w 51"/>
                  <a:gd name="T33" fmla="*/ 14 h 90"/>
                  <a:gd name="T34" fmla="*/ 25 w 51"/>
                  <a:gd name="T35" fmla="*/ 4 h 90"/>
                  <a:gd name="T36" fmla="*/ 1 w 51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0">
                    <a:moveTo>
                      <a:pt x="1" y="0"/>
                    </a:moveTo>
                    <a:lnTo>
                      <a:pt x="0" y="14"/>
                    </a:lnTo>
                    <a:lnTo>
                      <a:pt x="1" y="26"/>
                    </a:lnTo>
                    <a:lnTo>
                      <a:pt x="4" y="39"/>
                    </a:lnTo>
                    <a:lnTo>
                      <a:pt x="7" y="51"/>
                    </a:lnTo>
                    <a:lnTo>
                      <a:pt x="11" y="61"/>
                    </a:lnTo>
                    <a:lnTo>
                      <a:pt x="17" y="71"/>
                    </a:lnTo>
                    <a:lnTo>
                      <a:pt x="25" y="81"/>
                    </a:lnTo>
                    <a:lnTo>
                      <a:pt x="33" y="90"/>
                    </a:lnTo>
                    <a:lnTo>
                      <a:pt x="51" y="71"/>
                    </a:lnTo>
                    <a:lnTo>
                      <a:pt x="43" y="65"/>
                    </a:lnTo>
                    <a:lnTo>
                      <a:pt x="38" y="58"/>
                    </a:lnTo>
                    <a:lnTo>
                      <a:pt x="32" y="51"/>
                    </a:lnTo>
                    <a:lnTo>
                      <a:pt x="29" y="42"/>
                    </a:lnTo>
                    <a:lnTo>
                      <a:pt x="26" y="33"/>
                    </a:lnTo>
                    <a:lnTo>
                      <a:pt x="25" y="24"/>
                    </a:lnTo>
                    <a:lnTo>
                      <a:pt x="25" y="14"/>
                    </a:lnTo>
                    <a:lnTo>
                      <a:pt x="25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0" name="Freeform 177"/>
              <p:cNvSpPr>
                <a:spLocks/>
              </p:cNvSpPr>
              <p:nvPr/>
            </p:nvSpPr>
            <p:spPr bwMode="auto">
              <a:xfrm>
                <a:off x="5087" y="2564"/>
                <a:ext cx="52" cy="91"/>
              </a:xfrm>
              <a:custGeom>
                <a:avLst/>
                <a:gdLst>
                  <a:gd name="T0" fmla="*/ 157 w 157"/>
                  <a:gd name="T1" fmla="*/ 4 h 273"/>
                  <a:gd name="T2" fmla="*/ 134 w 157"/>
                  <a:gd name="T3" fmla="*/ 0 h 273"/>
                  <a:gd name="T4" fmla="*/ 127 w 157"/>
                  <a:gd name="T5" fmla="*/ 20 h 273"/>
                  <a:gd name="T6" fmla="*/ 117 w 157"/>
                  <a:gd name="T7" fmla="*/ 39 h 273"/>
                  <a:gd name="T8" fmla="*/ 108 w 157"/>
                  <a:gd name="T9" fmla="*/ 58 h 273"/>
                  <a:gd name="T10" fmla="*/ 98 w 157"/>
                  <a:gd name="T11" fmla="*/ 75 h 273"/>
                  <a:gd name="T12" fmla="*/ 87 w 157"/>
                  <a:gd name="T13" fmla="*/ 93 h 273"/>
                  <a:gd name="T14" fmla="*/ 77 w 157"/>
                  <a:gd name="T15" fmla="*/ 110 h 273"/>
                  <a:gd name="T16" fmla="*/ 67 w 157"/>
                  <a:gd name="T17" fmla="*/ 128 h 273"/>
                  <a:gd name="T18" fmla="*/ 58 w 157"/>
                  <a:gd name="T19" fmla="*/ 142 h 273"/>
                  <a:gd name="T20" fmla="*/ 47 w 157"/>
                  <a:gd name="T21" fmla="*/ 158 h 273"/>
                  <a:gd name="T22" fmla="*/ 38 w 157"/>
                  <a:gd name="T23" fmla="*/ 174 h 273"/>
                  <a:gd name="T24" fmla="*/ 29 w 157"/>
                  <a:gd name="T25" fmla="*/ 190 h 273"/>
                  <a:gd name="T26" fmla="*/ 22 w 157"/>
                  <a:gd name="T27" fmla="*/ 205 h 273"/>
                  <a:gd name="T28" fmla="*/ 15 w 157"/>
                  <a:gd name="T29" fmla="*/ 221 h 273"/>
                  <a:gd name="T30" fmla="*/ 8 w 157"/>
                  <a:gd name="T31" fmla="*/ 237 h 273"/>
                  <a:gd name="T32" fmla="*/ 5 w 157"/>
                  <a:gd name="T33" fmla="*/ 253 h 273"/>
                  <a:gd name="T34" fmla="*/ 0 w 157"/>
                  <a:gd name="T35" fmla="*/ 269 h 273"/>
                  <a:gd name="T36" fmla="*/ 24 w 157"/>
                  <a:gd name="T37" fmla="*/ 273 h 273"/>
                  <a:gd name="T38" fmla="*/ 28 w 157"/>
                  <a:gd name="T39" fmla="*/ 259 h 273"/>
                  <a:gd name="T40" fmla="*/ 31 w 157"/>
                  <a:gd name="T41" fmla="*/ 244 h 273"/>
                  <a:gd name="T42" fmla="*/ 37 w 157"/>
                  <a:gd name="T43" fmla="*/ 229 h 273"/>
                  <a:gd name="T44" fmla="*/ 42 w 157"/>
                  <a:gd name="T45" fmla="*/ 215 h 273"/>
                  <a:gd name="T46" fmla="*/ 50 w 157"/>
                  <a:gd name="T47" fmla="*/ 200 h 273"/>
                  <a:gd name="T48" fmla="*/ 58 w 157"/>
                  <a:gd name="T49" fmla="*/ 186 h 273"/>
                  <a:gd name="T50" fmla="*/ 67 w 157"/>
                  <a:gd name="T51" fmla="*/ 170 h 273"/>
                  <a:gd name="T52" fmla="*/ 77 w 157"/>
                  <a:gd name="T53" fmla="*/ 155 h 273"/>
                  <a:gd name="T54" fmla="*/ 87 w 157"/>
                  <a:gd name="T55" fmla="*/ 139 h 273"/>
                  <a:gd name="T56" fmla="*/ 98 w 157"/>
                  <a:gd name="T57" fmla="*/ 122 h 273"/>
                  <a:gd name="T58" fmla="*/ 108 w 157"/>
                  <a:gd name="T59" fmla="*/ 106 h 273"/>
                  <a:gd name="T60" fmla="*/ 118 w 157"/>
                  <a:gd name="T61" fmla="*/ 88 h 273"/>
                  <a:gd name="T62" fmla="*/ 128 w 157"/>
                  <a:gd name="T63" fmla="*/ 69 h 273"/>
                  <a:gd name="T64" fmla="*/ 138 w 157"/>
                  <a:gd name="T65" fmla="*/ 49 h 273"/>
                  <a:gd name="T66" fmla="*/ 147 w 157"/>
                  <a:gd name="T67" fmla="*/ 29 h 273"/>
                  <a:gd name="T68" fmla="*/ 156 w 157"/>
                  <a:gd name="T69" fmla="*/ 8 h 273"/>
                  <a:gd name="T70" fmla="*/ 134 w 157"/>
                  <a:gd name="T71" fmla="*/ 4 h 273"/>
                  <a:gd name="T72" fmla="*/ 157 w 157"/>
                  <a:gd name="T73" fmla="*/ 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273">
                    <a:moveTo>
                      <a:pt x="157" y="4"/>
                    </a:moveTo>
                    <a:lnTo>
                      <a:pt x="134" y="0"/>
                    </a:lnTo>
                    <a:lnTo>
                      <a:pt x="127" y="20"/>
                    </a:lnTo>
                    <a:lnTo>
                      <a:pt x="117" y="39"/>
                    </a:lnTo>
                    <a:lnTo>
                      <a:pt x="108" y="58"/>
                    </a:lnTo>
                    <a:lnTo>
                      <a:pt x="98" y="75"/>
                    </a:lnTo>
                    <a:lnTo>
                      <a:pt x="87" y="93"/>
                    </a:lnTo>
                    <a:lnTo>
                      <a:pt x="77" y="110"/>
                    </a:lnTo>
                    <a:lnTo>
                      <a:pt x="67" y="128"/>
                    </a:lnTo>
                    <a:lnTo>
                      <a:pt x="58" y="142"/>
                    </a:lnTo>
                    <a:lnTo>
                      <a:pt x="47" y="158"/>
                    </a:lnTo>
                    <a:lnTo>
                      <a:pt x="38" y="174"/>
                    </a:lnTo>
                    <a:lnTo>
                      <a:pt x="29" y="190"/>
                    </a:lnTo>
                    <a:lnTo>
                      <a:pt x="22" y="205"/>
                    </a:lnTo>
                    <a:lnTo>
                      <a:pt x="15" y="221"/>
                    </a:lnTo>
                    <a:lnTo>
                      <a:pt x="8" y="237"/>
                    </a:lnTo>
                    <a:lnTo>
                      <a:pt x="5" y="253"/>
                    </a:lnTo>
                    <a:lnTo>
                      <a:pt x="0" y="269"/>
                    </a:lnTo>
                    <a:lnTo>
                      <a:pt x="24" y="273"/>
                    </a:lnTo>
                    <a:lnTo>
                      <a:pt x="28" y="259"/>
                    </a:lnTo>
                    <a:lnTo>
                      <a:pt x="31" y="244"/>
                    </a:lnTo>
                    <a:lnTo>
                      <a:pt x="37" y="229"/>
                    </a:lnTo>
                    <a:lnTo>
                      <a:pt x="42" y="215"/>
                    </a:lnTo>
                    <a:lnTo>
                      <a:pt x="50" y="200"/>
                    </a:lnTo>
                    <a:lnTo>
                      <a:pt x="58" y="186"/>
                    </a:lnTo>
                    <a:lnTo>
                      <a:pt x="67" y="170"/>
                    </a:lnTo>
                    <a:lnTo>
                      <a:pt x="77" y="155"/>
                    </a:lnTo>
                    <a:lnTo>
                      <a:pt x="87" y="139"/>
                    </a:lnTo>
                    <a:lnTo>
                      <a:pt x="98" y="122"/>
                    </a:lnTo>
                    <a:lnTo>
                      <a:pt x="108" y="106"/>
                    </a:lnTo>
                    <a:lnTo>
                      <a:pt x="118" y="88"/>
                    </a:lnTo>
                    <a:lnTo>
                      <a:pt x="128" y="69"/>
                    </a:lnTo>
                    <a:lnTo>
                      <a:pt x="138" y="49"/>
                    </a:lnTo>
                    <a:lnTo>
                      <a:pt x="147" y="29"/>
                    </a:lnTo>
                    <a:lnTo>
                      <a:pt x="156" y="8"/>
                    </a:lnTo>
                    <a:lnTo>
                      <a:pt x="134" y="4"/>
                    </a:lnTo>
                    <a:lnTo>
                      <a:pt x="15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1" name="Freeform 178"/>
              <p:cNvSpPr>
                <a:spLocks/>
              </p:cNvSpPr>
              <p:nvPr/>
            </p:nvSpPr>
            <p:spPr bwMode="auto">
              <a:xfrm>
                <a:off x="5132" y="2566"/>
                <a:ext cx="20" cy="49"/>
              </a:xfrm>
              <a:custGeom>
                <a:avLst/>
                <a:gdLst>
                  <a:gd name="T0" fmla="*/ 60 w 60"/>
                  <a:gd name="T1" fmla="*/ 127 h 147"/>
                  <a:gd name="T2" fmla="*/ 54 w 60"/>
                  <a:gd name="T3" fmla="*/ 122 h 147"/>
                  <a:gd name="T4" fmla="*/ 49 w 60"/>
                  <a:gd name="T5" fmla="*/ 118 h 147"/>
                  <a:gd name="T6" fmla="*/ 44 w 60"/>
                  <a:gd name="T7" fmla="*/ 112 h 147"/>
                  <a:gd name="T8" fmla="*/ 39 w 60"/>
                  <a:gd name="T9" fmla="*/ 105 h 147"/>
                  <a:gd name="T10" fmla="*/ 36 w 60"/>
                  <a:gd name="T11" fmla="*/ 100 h 147"/>
                  <a:gd name="T12" fmla="*/ 33 w 60"/>
                  <a:gd name="T13" fmla="*/ 93 h 147"/>
                  <a:gd name="T14" fmla="*/ 32 w 60"/>
                  <a:gd name="T15" fmla="*/ 86 h 147"/>
                  <a:gd name="T16" fmla="*/ 29 w 60"/>
                  <a:gd name="T17" fmla="*/ 77 h 147"/>
                  <a:gd name="T18" fmla="*/ 28 w 60"/>
                  <a:gd name="T19" fmla="*/ 70 h 147"/>
                  <a:gd name="T20" fmla="*/ 26 w 60"/>
                  <a:gd name="T21" fmla="*/ 61 h 147"/>
                  <a:gd name="T22" fmla="*/ 25 w 60"/>
                  <a:gd name="T23" fmla="*/ 52 h 147"/>
                  <a:gd name="T24" fmla="*/ 25 w 60"/>
                  <a:gd name="T25" fmla="*/ 42 h 147"/>
                  <a:gd name="T26" fmla="*/ 25 w 60"/>
                  <a:gd name="T27" fmla="*/ 32 h 147"/>
                  <a:gd name="T28" fmla="*/ 23 w 60"/>
                  <a:gd name="T29" fmla="*/ 22 h 147"/>
                  <a:gd name="T30" fmla="*/ 23 w 60"/>
                  <a:gd name="T31" fmla="*/ 12 h 147"/>
                  <a:gd name="T32" fmla="*/ 23 w 60"/>
                  <a:gd name="T33" fmla="*/ 0 h 147"/>
                  <a:gd name="T34" fmla="*/ 0 w 60"/>
                  <a:gd name="T35" fmla="*/ 0 h 147"/>
                  <a:gd name="T36" fmla="*/ 0 w 60"/>
                  <a:gd name="T37" fmla="*/ 12 h 147"/>
                  <a:gd name="T38" fmla="*/ 0 w 60"/>
                  <a:gd name="T39" fmla="*/ 23 h 147"/>
                  <a:gd name="T40" fmla="*/ 1 w 60"/>
                  <a:gd name="T41" fmla="*/ 33 h 147"/>
                  <a:gd name="T42" fmla="*/ 1 w 60"/>
                  <a:gd name="T43" fmla="*/ 44 h 147"/>
                  <a:gd name="T44" fmla="*/ 3 w 60"/>
                  <a:gd name="T45" fmla="*/ 55 h 147"/>
                  <a:gd name="T46" fmla="*/ 3 w 60"/>
                  <a:gd name="T47" fmla="*/ 64 h 147"/>
                  <a:gd name="T48" fmla="*/ 4 w 60"/>
                  <a:gd name="T49" fmla="*/ 74 h 147"/>
                  <a:gd name="T50" fmla="*/ 6 w 60"/>
                  <a:gd name="T51" fmla="*/ 84 h 147"/>
                  <a:gd name="T52" fmla="*/ 9 w 60"/>
                  <a:gd name="T53" fmla="*/ 92 h 147"/>
                  <a:gd name="T54" fmla="*/ 12 w 60"/>
                  <a:gd name="T55" fmla="*/ 100 h 147"/>
                  <a:gd name="T56" fmla="*/ 16 w 60"/>
                  <a:gd name="T57" fmla="*/ 111 h 147"/>
                  <a:gd name="T58" fmla="*/ 20 w 60"/>
                  <a:gd name="T59" fmla="*/ 118 h 147"/>
                  <a:gd name="T60" fmla="*/ 26 w 60"/>
                  <a:gd name="T61" fmla="*/ 127 h 147"/>
                  <a:gd name="T62" fmla="*/ 32 w 60"/>
                  <a:gd name="T63" fmla="*/ 132 h 147"/>
                  <a:gd name="T64" fmla="*/ 39 w 60"/>
                  <a:gd name="T65" fmla="*/ 140 h 147"/>
                  <a:gd name="T66" fmla="*/ 47 w 60"/>
                  <a:gd name="T67" fmla="*/ 147 h 147"/>
                  <a:gd name="T68" fmla="*/ 60 w 60"/>
                  <a:gd name="T69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7">
                    <a:moveTo>
                      <a:pt x="60" y="127"/>
                    </a:moveTo>
                    <a:lnTo>
                      <a:pt x="54" y="122"/>
                    </a:lnTo>
                    <a:lnTo>
                      <a:pt x="49" y="118"/>
                    </a:lnTo>
                    <a:lnTo>
                      <a:pt x="44" y="112"/>
                    </a:lnTo>
                    <a:lnTo>
                      <a:pt x="39" y="105"/>
                    </a:lnTo>
                    <a:lnTo>
                      <a:pt x="36" y="100"/>
                    </a:lnTo>
                    <a:lnTo>
                      <a:pt x="33" y="93"/>
                    </a:lnTo>
                    <a:lnTo>
                      <a:pt x="32" y="86"/>
                    </a:lnTo>
                    <a:lnTo>
                      <a:pt x="29" y="77"/>
                    </a:lnTo>
                    <a:lnTo>
                      <a:pt x="28" y="70"/>
                    </a:lnTo>
                    <a:lnTo>
                      <a:pt x="26" y="61"/>
                    </a:lnTo>
                    <a:lnTo>
                      <a:pt x="25" y="52"/>
                    </a:lnTo>
                    <a:lnTo>
                      <a:pt x="25" y="42"/>
                    </a:lnTo>
                    <a:lnTo>
                      <a:pt x="25" y="32"/>
                    </a:lnTo>
                    <a:lnTo>
                      <a:pt x="23" y="22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  <a:lnTo>
                      <a:pt x="1" y="33"/>
                    </a:lnTo>
                    <a:lnTo>
                      <a:pt x="1" y="44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4" y="74"/>
                    </a:lnTo>
                    <a:lnTo>
                      <a:pt x="6" y="84"/>
                    </a:lnTo>
                    <a:lnTo>
                      <a:pt x="9" y="92"/>
                    </a:lnTo>
                    <a:lnTo>
                      <a:pt x="12" y="100"/>
                    </a:lnTo>
                    <a:lnTo>
                      <a:pt x="16" y="111"/>
                    </a:lnTo>
                    <a:lnTo>
                      <a:pt x="20" y="118"/>
                    </a:lnTo>
                    <a:lnTo>
                      <a:pt x="26" y="127"/>
                    </a:lnTo>
                    <a:lnTo>
                      <a:pt x="32" y="132"/>
                    </a:lnTo>
                    <a:lnTo>
                      <a:pt x="39" y="140"/>
                    </a:lnTo>
                    <a:lnTo>
                      <a:pt x="47" y="147"/>
                    </a:lnTo>
                    <a:lnTo>
                      <a:pt x="6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2" name="Freeform 179"/>
              <p:cNvSpPr>
                <a:spLocks/>
              </p:cNvSpPr>
              <p:nvPr/>
            </p:nvSpPr>
            <p:spPr bwMode="auto">
              <a:xfrm>
                <a:off x="5147" y="2608"/>
                <a:ext cx="55" cy="25"/>
              </a:xfrm>
              <a:custGeom>
                <a:avLst/>
                <a:gdLst>
                  <a:gd name="T0" fmla="*/ 165 w 165"/>
                  <a:gd name="T1" fmla="*/ 53 h 74"/>
                  <a:gd name="T2" fmla="*/ 165 w 165"/>
                  <a:gd name="T3" fmla="*/ 53 h 74"/>
                  <a:gd name="T4" fmla="*/ 155 w 165"/>
                  <a:gd name="T5" fmla="*/ 48 h 74"/>
                  <a:gd name="T6" fmla="*/ 143 w 165"/>
                  <a:gd name="T7" fmla="*/ 42 h 74"/>
                  <a:gd name="T8" fmla="*/ 133 w 165"/>
                  <a:gd name="T9" fmla="*/ 37 h 74"/>
                  <a:gd name="T10" fmla="*/ 122 w 165"/>
                  <a:gd name="T11" fmla="*/ 33 h 74"/>
                  <a:gd name="T12" fmla="*/ 111 w 165"/>
                  <a:gd name="T13" fmla="*/ 30 h 74"/>
                  <a:gd name="T14" fmla="*/ 101 w 165"/>
                  <a:gd name="T15" fmla="*/ 27 h 74"/>
                  <a:gd name="T16" fmla="*/ 90 w 165"/>
                  <a:gd name="T17" fmla="*/ 24 h 74"/>
                  <a:gd name="T18" fmla="*/ 80 w 165"/>
                  <a:gd name="T19" fmla="*/ 23 h 74"/>
                  <a:gd name="T20" fmla="*/ 71 w 165"/>
                  <a:gd name="T21" fmla="*/ 20 h 74"/>
                  <a:gd name="T22" fmla="*/ 61 w 165"/>
                  <a:gd name="T23" fmla="*/ 17 h 74"/>
                  <a:gd name="T24" fmla="*/ 50 w 165"/>
                  <a:gd name="T25" fmla="*/ 16 h 74"/>
                  <a:gd name="T26" fmla="*/ 42 w 165"/>
                  <a:gd name="T27" fmla="*/ 13 h 74"/>
                  <a:gd name="T28" fmla="*/ 34 w 165"/>
                  <a:gd name="T29" fmla="*/ 10 h 74"/>
                  <a:gd name="T30" fmla="*/ 26 w 165"/>
                  <a:gd name="T31" fmla="*/ 7 h 74"/>
                  <a:gd name="T32" fmla="*/ 20 w 165"/>
                  <a:gd name="T33" fmla="*/ 4 h 74"/>
                  <a:gd name="T34" fmla="*/ 13 w 165"/>
                  <a:gd name="T35" fmla="*/ 0 h 74"/>
                  <a:gd name="T36" fmla="*/ 0 w 165"/>
                  <a:gd name="T37" fmla="*/ 20 h 74"/>
                  <a:gd name="T38" fmla="*/ 8 w 165"/>
                  <a:gd name="T39" fmla="*/ 24 h 74"/>
                  <a:gd name="T40" fmla="*/ 17 w 165"/>
                  <a:gd name="T41" fmla="*/ 29 h 74"/>
                  <a:gd name="T42" fmla="*/ 26 w 165"/>
                  <a:gd name="T43" fmla="*/ 32 h 74"/>
                  <a:gd name="T44" fmla="*/ 34 w 165"/>
                  <a:gd name="T45" fmla="*/ 34 h 74"/>
                  <a:gd name="T46" fmla="*/ 45 w 165"/>
                  <a:gd name="T47" fmla="*/ 39 h 74"/>
                  <a:gd name="T48" fmla="*/ 55 w 165"/>
                  <a:gd name="T49" fmla="*/ 40 h 74"/>
                  <a:gd name="T50" fmla="*/ 65 w 165"/>
                  <a:gd name="T51" fmla="*/ 43 h 74"/>
                  <a:gd name="T52" fmla="*/ 74 w 165"/>
                  <a:gd name="T53" fmla="*/ 45 h 74"/>
                  <a:gd name="T54" fmla="*/ 85 w 165"/>
                  <a:gd name="T55" fmla="*/ 48 h 74"/>
                  <a:gd name="T56" fmla="*/ 94 w 165"/>
                  <a:gd name="T57" fmla="*/ 50 h 74"/>
                  <a:gd name="T58" fmla="*/ 106 w 165"/>
                  <a:gd name="T59" fmla="*/ 53 h 74"/>
                  <a:gd name="T60" fmla="*/ 116 w 165"/>
                  <a:gd name="T61" fmla="*/ 56 h 74"/>
                  <a:gd name="T62" fmla="*/ 125 w 165"/>
                  <a:gd name="T63" fmla="*/ 59 h 74"/>
                  <a:gd name="T64" fmla="*/ 135 w 165"/>
                  <a:gd name="T65" fmla="*/ 64 h 74"/>
                  <a:gd name="T66" fmla="*/ 143 w 165"/>
                  <a:gd name="T67" fmla="*/ 68 h 74"/>
                  <a:gd name="T68" fmla="*/ 152 w 165"/>
                  <a:gd name="T69" fmla="*/ 74 h 74"/>
                  <a:gd name="T70" fmla="*/ 152 w 165"/>
                  <a:gd name="T71" fmla="*/ 72 h 74"/>
                  <a:gd name="T72" fmla="*/ 165 w 165"/>
                  <a:gd name="T73" fmla="*/ 5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74">
                    <a:moveTo>
                      <a:pt x="165" y="53"/>
                    </a:moveTo>
                    <a:lnTo>
                      <a:pt x="165" y="53"/>
                    </a:lnTo>
                    <a:lnTo>
                      <a:pt x="155" y="48"/>
                    </a:lnTo>
                    <a:lnTo>
                      <a:pt x="143" y="42"/>
                    </a:lnTo>
                    <a:lnTo>
                      <a:pt x="133" y="37"/>
                    </a:lnTo>
                    <a:lnTo>
                      <a:pt x="122" y="33"/>
                    </a:lnTo>
                    <a:lnTo>
                      <a:pt x="111" y="30"/>
                    </a:lnTo>
                    <a:lnTo>
                      <a:pt x="101" y="27"/>
                    </a:lnTo>
                    <a:lnTo>
                      <a:pt x="90" y="24"/>
                    </a:lnTo>
                    <a:lnTo>
                      <a:pt x="80" y="23"/>
                    </a:lnTo>
                    <a:lnTo>
                      <a:pt x="71" y="20"/>
                    </a:lnTo>
                    <a:lnTo>
                      <a:pt x="61" y="17"/>
                    </a:lnTo>
                    <a:lnTo>
                      <a:pt x="50" y="16"/>
                    </a:lnTo>
                    <a:lnTo>
                      <a:pt x="42" y="13"/>
                    </a:lnTo>
                    <a:lnTo>
                      <a:pt x="34" y="10"/>
                    </a:lnTo>
                    <a:lnTo>
                      <a:pt x="26" y="7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7" y="29"/>
                    </a:lnTo>
                    <a:lnTo>
                      <a:pt x="26" y="32"/>
                    </a:lnTo>
                    <a:lnTo>
                      <a:pt x="34" y="34"/>
                    </a:lnTo>
                    <a:lnTo>
                      <a:pt x="45" y="39"/>
                    </a:lnTo>
                    <a:lnTo>
                      <a:pt x="55" y="40"/>
                    </a:lnTo>
                    <a:lnTo>
                      <a:pt x="65" y="43"/>
                    </a:lnTo>
                    <a:lnTo>
                      <a:pt x="74" y="45"/>
                    </a:lnTo>
                    <a:lnTo>
                      <a:pt x="85" y="48"/>
                    </a:lnTo>
                    <a:lnTo>
                      <a:pt x="94" y="50"/>
                    </a:lnTo>
                    <a:lnTo>
                      <a:pt x="106" y="53"/>
                    </a:lnTo>
                    <a:lnTo>
                      <a:pt x="116" y="56"/>
                    </a:lnTo>
                    <a:lnTo>
                      <a:pt x="125" y="59"/>
                    </a:lnTo>
                    <a:lnTo>
                      <a:pt x="135" y="64"/>
                    </a:lnTo>
                    <a:lnTo>
                      <a:pt x="143" y="68"/>
                    </a:lnTo>
                    <a:lnTo>
                      <a:pt x="152" y="74"/>
                    </a:lnTo>
                    <a:lnTo>
                      <a:pt x="152" y="72"/>
                    </a:lnTo>
                    <a:lnTo>
                      <a:pt x="1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3" name="Freeform 180"/>
              <p:cNvSpPr>
                <a:spLocks/>
              </p:cNvSpPr>
              <p:nvPr/>
            </p:nvSpPr>
            <p:spPr bwMode="auto">
              <a:xfrm>
                <a:off x="5198" y="2626"/>
                <a:ext cx="17" cy="20"/>
              </a:xfrm>
              <a:custGeom>
                <a:avLst/>
                <a:gdLst>
                  <a:gd name="T0" fmla="*/ 50 w 50"/>
                  <a:gd name="T1" fmla="*/ 60 h 61"/>
                  <a:gd name="T2" fmla="*/ 48 w 50"/>
                  <a:gd name="T3" fmla="*/ 51 h 61"/>
                  <a:gd name="T4" fmla="*/ 45 w 50"/>
                  <a:gd name="T5" fmla="*/ 41 h 61"/>
                  <a:gd name="T6" fmla="*/ 42 w 50"/>
                  <a:gd name="T7" fmla="*/ 34 h 61"/>
                  <a:gd name="T8" fmla="*/ 38 w 50"/>
                  <a:gd name="T9" fmla="*/ 25 h 61"/>
                  <a:gd name="T10" fmla="*/ 32 w 50"/>
                  <a:gd name="T11" fmla="*/ 18 h 61"/>
                  <a:gd name="T12" fmla="*/ 26 w 50"/>
                  <a:gd name="T13" fmla="*/ 12 h 61"/>
                  <a:gd name="T14" fmla="*/ 21 w 50"/>
                  <a:gd name="T15" fmla="*/ 5 h 61"/>
                  <a:gd name="T16" fmla="*/ 13 w 50"/>
                  <a:gd name="T17" fmla="*/ 0 h 61"/>
                  <a:gd name="T18" fmla="*/ 0 w 50"/>
                  <a:gd name="T19" fmla="*/ 19 h 61"/>
                  <a:gd name="T20" fmla="*/ 5 w 50"/>
                  <a:gd name="T21" fmla="*/ 24 h 61"/>
                  <a:gd name="T22" fmla="*/ 10 w 50"/>
                  <a:gd name="T23" fmla="*/ 28 h 61"/>
                  <a:gd name="T24" fmla="*/ 15 w 50"/>
                  <a:gd name="T25" fmla="*/ 32 h 61"/>
                  <a:gd name="T26" fmla="*/ 18 w 50"/>
                  <a:gd name="T27" fmla="*/ 38 h 61"/>
                  <a:gd name="T28" fmla="*/ 21 w 50"/>
                  <a:gd name="T29" fmla="*/ 44 h 61"/>
                  <a:gd name="T30" fmla="*/ 23 w 50"/>
                  <a:gd name="T31" fmla="*/ 51 h 61"/>
                  <a:gd name="T32" fmla="*/ 25 w 50"/>
                  <a:gd name="T33" fmla="*/ 56 h 61"/>
                  <a:gd name="T34" fmla="*/ 26 w 50"/>
                  <a:gd name="T35" fmla="*/ 61 h 61"/>
                  <a:gd name="T36" fmla="*/ 50 w 50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50" y="60"/>
                    </a:moveTo>
                    <a:lnTo>
                      <a:pt x="48" y="51"/>
                    </a:lnTo>
                    <a:lnTo>
                      <a:pt x="45" y="41"/>
                    </a:lnTo>
                    <a:lnTo>
                      <a:pt x="42" y="34"/>
                    </a:lnTo>
                    <a:lnTo>
                      <a:pt x="38" y="25"/>
                    </a:lnTo>
                    <a:lnTo>
                      <a:pt x="32" y="18"/>
                    </a:lnTo>
                    <a:lnTo>
                      <a:pt x="26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10" y="28"/>
                    </a:lnTo>
                    <a:lnTo>
                      <a:pt x="15" y="32"/>
                    </a:lnTo>
                    <a:lnTo>
                      <a:pt x="18" y="38"/>
                    </a:lnTo>
                    <a:lnTo>
                      <a:pt x="21" y="44"/>
                    </a:lnTo>
                    <a:lnTo>
                      <a:pt x="23" y="51"/>
                    </a:lnTo>
                    <a:lnTo>
                      <a:pt x="25" y="56"/>
                    </a:lnTo>
                    <a:lnTo>
                      <a:pt x="26" y="61"/>
                    </a:lnTo>
                    <a:lnTo>
                      <a:pt x="5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4" name="Freeform 181"/>
              <p:cNvSpPr>
                <a:spLocks/>
              </p:cNvSpPr>
              <p:nvPr/>
            </p:nvSpPr>
            <p:spPr bwMode="auto">
              <a:xfrm>
                <a:off x="5206" y="2646"/>
                <a:ext cx="10" cy="41"/>
              </a:xfrm>
              <a:custGeom>
                <a:avLst/>
                <a:gdLst>
                  <a:gd name="T0" fmla="*/ 16 w 29"/>
                  <a:gd name="T1" fmla="*/ 125 h 125"/>
                  <a:gd name="T2" fmla="*/ 20 w 29"/>
                  <a:gd name="T3" fmla="*/ 119 h 125"/>
                  <a:gd name="T4" fmla="*/ 22 w 29"/>
                  <a:gd name="T5" fmla="*/ 112 h 125"/>
                  <a:gd name="T6" fmla="*/ 25 w 29"/>
                  <a:gd name="T7" fmla="*/ 108 h 125"/>
                  <a:gd name="T8" fmla="*/ 26 w 29"/>
                  <a:gd name="T9" fmla="*/ 100 h 125"/>
                  <a:gd name="T10" fmla="*/ 28 w 29"/>
                  <a:gd name="T11" fmla="*/ 93 h 125"/>
                  <a:gd name="T12" fmla="*/ 28 w 29"/>
                  <a:gd name="T13" fmla="*/ 84 h 125"/>
                  <a:gd name="T14" fmla="*/ 28 w 29"/>
                  <a:gd name="T15" fmla="*/ 77 h 125"/>
                  <a:gd name="T16" fmla="*/ 29 w 29"/>
                  <a:gd name="T17" fmla="*/ 70 h 125"/>
                  <a:gd name="T18" fmla="*/ 29 w 29"/>
                  <a:gd name="T19" fmla="*/ 61 h 125"/>
                  <a:gd name="T20" fmla="*/ 28 w 29"/>
                  <a:gd name="T21" fmla="*/ 52 h 125"/>
                  <a:gd name="T22" fmla="*/ 28 w 29"/>
                  <a:gd name="T23" fmla="*/ 45 h 125"/>
                  <a:gd name="T24" fmla="*/ 28 w 29"/>
                  <a:gd name="T25" fmla="*/ 35 h 125"/>
                  <a:gd name="T26" fmla="*/ 26 w 29"/>
                  <a:gd name="T27" fmla="*/ 28 h 125"/>
                  <a:gd name="T28" fmla="*/ 26 w 29"/>
                  <a:gd name="T29" fmla="*/ 19 h 125"/>
                  <a:gd name="T30" fmla="*/ 26 w 29"/>
                  <a:gd name="T31" fmla="*/ 12 h 125"/>
                  <a:gd name="T32" fmla="*/ 25 w 29"/>
                  <a:gd name="T33" fmla="*/ 6 h 125"/>
                  <a:gd name="T34" fmla="*/ 25 w 29"/>
                  <a:gd name="T35" fmla="*/ 0 h 125"/>
                  <a:gd name="T36" fmla="*/ 1 w 29"/>
                  <a:gd name="T37" fmla="*/ 1 h 125"/>
                  <a:gd name="T38" fmla="*/ 3 w 29"/>
                  <a:gd name="T39" fmla="*/ 7 h 125"/>
                  <a:gd name="T40" fmla="*/ 3 w 29"/>
                  <a:gd name="T41" fmla="*/ 15 h 125"/>
                  <a:gd name="T42" fmla="*/ 3 w 29"/>
                  <a:gd name="T43" fmla="*/ 22 h 125"/>
                  <a:gd name="T44" fmla="*/ 4 w 29"/>
                  <a:gd name="T45" fmla="*/ 29 h 125"/>
                  <a:gd name="T46" fmla="*/ 4 w 29"/>
                  <a:gd name="T47" fmla="*/ 36 h 125"/>
                  <a:gd name="T48" fmla="*/ 4 w 29"/>
                  <a:gd name="T49" fmla="*/ 45 h 125"/>
                  <a:gd name="T50" fmla="*/ 4 w 29"/>
                  <a:gd name="T51" fmla="*/ 54 h 125"/>
                  <a:gd name="T52" fmla="*/ 6 w 29"/>
                  <a:gd name="T53" fmla="*/ 61 h 125"/>
                  <a:gd name="T54" fmla="*/ 6 w 29"/>
                  <a:gd name="T55" fmla="*/ 68 h 125"/>
                  <a:gd name="T56" fmla="*/ 4 w 29"/>
                  <a:gd name="T57" fmla="*/ 76 h 125"/>
                  <a:gd name="T58" fmla="*/ 4 w 29"/>
                  <a:gd name="T59" fmla="*/ 83 h 125"/>
                  <a:gd name="T60" fmla="*/ 4 w 29"/>
                  <a:gd name="T61" fmla="*/ 89 h 125"/>
                  <a:gd name="T62" fmla="*/ 3 w 29"/>
                  <a:gd name="T63" fmla="*/ 96 h 125"/>
                  <a:gd name="T64" fmla="*/ 3 w 29"/>
                  <a:gd name="T65" fmla="*/ 100 h 125"/>
                  <a:gd name="T66" fmla="*/ 1 w 29"/>
                  <a:gd name="T67" fmla="*/ 106 h 125"/>
                  <a:gd name="T68" fmla="*/ 0 w 29"/>
                  <a:gd name="T69" fmla="*/ 109 h 125"/>
                  <a:gd name="T70" fmla="*/ 4 w 29"/>
                  <a:gd name="T71" fmla="*/ 103 h 125"/>
                  <a:gd name="T72" fmla="*/ 16 w 29"/>
                  <a:gd name="T7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25">
                    <a:moveTo>
                      <a:pt x="16" y="125"/>
                    </a:moveTo>
                    <a:lnTo>
                      <a:pt x="20" y="119"/>
                    </a:lnTo>
                    <a:lnTo>
                      <a:pt x="22" y="112"/>
                    </a:lnTo>
                    <a:lnTo>
                      <a:pt x="25" y="108"/>
                    </a:lnTo>
                    <a:lnTo>
                      <a:pt x="26" y="100"/>
                    </a:lnTo>
                    <a:lnTo>
                      <a:pt x="28" y="93"/>
                    </a:lnTo>
                    <a:lnTo>
                      <a:pt x="28" y="84"/>
                    </a:lnTo>
                    <a:lnTo>
                      <a:pt x="28" y="77"/>
                    </a:lnTo>
                    <a:lnTo>
                      <a:pt x="29" y="70"/>
                    </a:lnTo>
                    <a:lnTo>
                      <a:pt x="29" y="61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28" y="35"/>
                    </a:lnTo>
                    <a:lnTo>
                      <a:pt x="26" y="28"/>
                    </a:lnTo>
                    <a:lnTo>
                      <a:pt x="26" y="19"/>
                    </a:lnTo>
                    <a:lnTo>
                      <a:pt x="26" y="12"/>
                    </a:lnTo>
                    <a:lnTo>
                      <a:pt x="25" y="6"/>
                    </a:lnTo>
                    <a:lnTo>
                      <a:pt x="25" y="0"/>
                    </a:lnTo>
                    <a:lnTo>
                      <a:pt x="1" y="1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3" y="22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6" y="68"/>
                    </a:lnTo>
                    <a:lnTo>
                      <a:pt x="4" y="76"/>
                    </a:lnTo>
                    <a:lnTo>
                      <a:pt x="4" y="83"/>
                    </a:lnTo>
                    <a:lnTo>
                      <a:pt x="4" y="89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4" y="103"/>
                    </a:lnTo>
                    <a:lnTo>
                      <a:pt x="1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5" name="Freeform 182"/>
              <p:cNvSpPr>
                <a:spLocks/>
              </p:cNvSpPr>
              <p:nvPr/>
            </p:nvSpPr>
            <p:spPr bwMode="auto">
              <a:xfrm>
                <a:off x="5178" y="2680"/>
                <a:ext cx="34" cy="15"/>
              </a:xfrm>
              <a:custGeom>
                <a:avLst/>
                <a:gdLst>
                  <a:gd name="T0" fmla="*/ 0 w 102"/>
                  <a:gd name="T1" fmla="*/ 28 h 44"/>
                  <a:gd name="T2" fmla="*/ 10 w 102"/>
                  <a:gd name="T3" fmla="*/ 42 h 44"/>
                  <a:gd name="T4" fmla="*/ 20 w 102"/>
                  <a:gd name="T5" fmla="*/ 44 h 44"/>
                  <a:gd name="T6" fmla="*/ 32 w 102"/>
                  <a:gd name="T7" fmla="*/ 42 h 44"/>
                  <a:gd name="T8" fmla="*/ 44 w 102"/>
                  <a:gd name="T9" fmla="*/ 42 h 44"/>
                  <a:gd name="T10" fmla="*/ 55 w 102"/>
                  <a:gd name="T11" fmla="*/ 40 h 44"/>
                  <a:gd name="T12" fmla="*/ 67 w 102"/>
                  <a:gd name="T13" fmla="*/ 37 h 44"/>
                  <a:gd name="T14" fmla="*/ 79 w 102"/>
                  <a:gd name="T15" fmla="*/ 32 h 44"/>
                  <a:gd name="T16" fmla="*/ 90 w 102"/>
                  <a:gd name="T17" fmla="*/ 28 h 44"/>
                  <a:gd name="T18" fmla="*/ 102 w 102"/>
                  <a:gd name="T19" fmla="*/ 22 h 44"/>
                  <a:gd name="T20" fmla="*/ 90 w 102"/>
                  <a:gd name="T21" fmla="*/ 0 h 44"/>
                  <a:gd name="T22" fmla="*/ 80 w 102"/>
                  <a:gd name="T23" fmla="*/ 8 h 44"/>
                  <a:gd name="T24" fmla="*/ 70 w 102"/>
                  <a:gd name="T25" fmla="*/ 12 h 44"/>
                  <a:gd name="T26" fmla="*/ 60 w 102"/>
                  <a:gd name="T27" fmla="*/ 15 h 44"/>
                  <a:gd name="T28" fmla="*/ 50 w 102"/>
                  <a:gd name="T29" fmla="*/ 16 h 44"/>
                  <a:gd name="T30" fmla="*/ 39 w 102"/>
                  <a:gd name="T31" fmla="*/ 19 h 44"/>
                  <a:gd name="T32" fmla="*/ 31 w 102"/>
                  <a:gd name="T33" fmla="*/ 21 h 44"/>
                  <a:gd name="T34" fmla="*/ 22 w 102"/>
                  <a:gd name="T35" fmla="*/ 19 h 44"/>
                  <a:gd name="T36" fmla="*/ 13 w 102"/>
                  <a:gd name="T37" fmla="*/ 19 h 44"/>
                  <a:gd name="T38" fmla="*/ 22 w 102"/>
                  <a:gd name="T39" fmla="*/ 35 h 44"/>
                  <a:gd name="T40" fmla="*/ 0 w 102"/>
                  <a:gd name="T4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44">
                    <a:moveTo>
                      <a:pt x="0" y="28"/>
                    </a:moveTo>
                    <a:lnTo>
                      <a:pt x="10" y="42"/>
                    </a:lnTo>
                    <a:lnTo>
                      <a:pt x="20" y="44"/>
                    </a:lnTo>
                    <a:lnTo>
                      <a:pt x="32" y="42"/>
                    </a:lnTo>
                    <a:lnTo>
                      <a:pt x="44" y="42"/>
                    </a:lnTo>
                    <a:lnTo>
                      <a:pt x="55" y="40"/>
                    </a:lnTo>
                    <a:lnTo>
                      <a:pt x="67" y="37"/>
                    </a:lnTo>
                    <a:lnTo>
                      <a:pt x="79" y="32"/>
                    </a:lnTo>
                    <a:lnTo>
                      <a:pt x="90" y="28"/>
                    </a:lnTo>
                    <a:lnTo>
                      <a:pt x="102" y="22"/>
                    </a:lnTo>
                    <a:lnTo>
                      <a:pt x="90" y="0"/>
                    </a:lnTo>
                    <a:lnTo>
                      <a:pt x="80" y="8"/>
                    </a:lnTo>
                    <a:lnTo>
                      <a:pt x="70" y="12"/>
                    </a:lnTo>
                    <a:lnTo>
                      <a:pt x="60" y="15"/>
                    </a:lnTo>
                    <a:lnTo>
                      <a:pt x="50" y="16"/>
                    </a:lnTo>
                    <a:lnTo>
                      <a:pt x="39" y="19"/>
                    </a:lnTo>
                    <a:lnTo>
                      <a:pt x="31" y="21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22" y="3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6" name="Freeform 183"/>
              <p:cNvSpPr>
                <a:spLocks/>
              </p:cNvSpPr>
              <p:nvPr/>
            </p:nvSpPr>
            <p:spPr bwMode="auto">
              <a:xfrm>
                <a:off x="5170" y="2651"/>
                <a:ext cx="17" cy="41"/>
              </a:xfrm>
              <a:custGeom>
                <a:avLst/>
                <a:gdLst>
                  <a:gd name="T0" fmla="*/ 0 w 51"/>
                  <a:gd name="T1" fmla="*/ 18 h 123"/>
                  <a:gd name="T2" fmla="*/ 6 w 51"/>
                  <a:gd name="T3" fmla="*/ 23 h 123"/>
                  <a:gd name="T4" fmla="*/ 11 w 51"/>
                  <a:gd name="T5" fmla="*/ 26 h 123"/>
                  <a:gd name="T6" fmla="*/ 13 w 51"/>
                  <a:gd name="T7" fmla="*/ 30 h 123"/>
                  <a:gd name="T8" fmla="*/ 16 w 51"/>
                  <a:gd name="T9" fmla="*/ 36 h 123"/>
                  <a:gd name="T10" fmla="*/ 19 w 51"/>
                  <a:gd name="T11" fmla="*/ 42 h 123"/>
                  <a:gd name="T12" fmla="*/ 22 w 51"/>
                  <a:gd name="T13" fmla="*/ 49 h 123"/>
                  <a:gd name="T14" fmla="*/ 24 w 51"/>
                  <a:gd name="T15" fmla="*/ 55 h 123"/>
                  <a:gd name="T16" fmla="*/ 25 w 51"/>
                  <a:gd name="T17" fmla="*/ 62 h 123"/>
                  <a:gd name="T18" fmla="*/ 27 w 51"/>
                  <a:gd name="T19" fmla="*/ 69 h 123"/>
                  <a:gd name="T20" fmla="*/ 27 w 51"/>
                  <a:gd name="T21" fmla="*/ 97 h 123"/>
                  <a:gd name="T22" fmla="*/ 25 w 51"/>
                  <a:gd name="T23" fmla="*/ 103 h 123"/>
                  <a:gd name="T24" fmla="*/ 24 w 51"/>
                  <a:gd name="T25" fmla="*/ 110 h 123"/>
                  <a:gd name="T26" fmla="*/ 22 w 51"/>
                  <a:gd name="T27" fmla="*/ 116 h 123"/>
                  <a:gd name="T28" fmla="*/ 44 w 51"/>
                  <a:gd name="T29" fmla="*/ 123 h 123"/>
                  <a:gd name="T30" fmla="*/ 47 w 51"/>
                  <a:gd name="T31" fmla="*/ 116 h 123"/>
                  <a:gd name="T32" fmla="*/ 48 w 51"/>
                  <a:gd name="T33" fmla="*/ 109 h 123"/>
                  <a:gd name="T34" fmla="*/ 50 w 51"/>
                  <a:gd name="T35" fmla="*/ 100 h 123"/>
                  <a:gd name="T36" fmla="*/ 51 w 51"/>
                  <a:gd name="T37" fmla="*/ 91 h 123"/>
                  <a:gd name="T38" fmla="*/ 51 w 51"/>
                  <a:gd name="T39" fmla="*/ 75 h 123"/>
                  <a:gd name="T40" fmla="*/ 50 w 51"/>
                  <a:gd name="T41" fmla="*/ 66 h 123"/>
                  <a:gd name="T42" fmla="*/ 48 w 51"/>
                  <a:gd name="T43" fmla="*/ 58 h 123"/>
                  <a:gd name="T44" fmla="*/ 47 w 51"/>
                  <a:gd name="T45" fmla="*/ 49 h 123"/>
                  <a:gd name="T46" fmla="*/ 44 w 51"/>
                  <a:gd name="T47" fmla="*/ 40 h 123"/>
                  <a:gd name="T48" fmla="*/ 41 w 51"/>
                  <a:gd name="T49" fmla="*/ 33 h 123"/>
                  <a:gd name="T50" fmla="*/ 37 w 51"/>
                  <a:gd name="T51" fmla="*/ 26 h 123"/>
                  <a:gd name="T52" fmla="*/ 34 w 51"/>
                  <a:gd name="T53" fmla="*/ 18 h 123"/>
                  <a:gd name="T54" fmla="*/ 28 w 51"/>
                  <a:gd name="T55" fmla="*/ 10 h 123"/>
                  <a:gd name="T56" fmla="*/ 21 w 51"/>
                  <a:gd name="T57" fmla="*/ 4 h 123"/>
                  <a:gd name="T58" fmla="*/ 15 w 51"/>
                  <a:gd name="T59" fmla="*/ 0 h 123"/>
                  <a:gd name="T60" fmla="*/ 0 w 51"/>
                  <a:gd name="T61" fmla="*/ 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123">
                    <a:moveTo>
                      <a:pt x="0" y="18"/>
                    </a:moveTo>
                    <a:lnTo>
                      <a:pt x="6" y="23"/>
                    </a:lnTo>
                    <a:lnTo>
                      <a:pt x="11" y="26"/>
                    </a:lnTo>
                    <a:lnTo>
                      <a:pt x="13" y="30"/>
                    </a:lnTo>
                    <a:lnTo>
                      <a:pt x="16" y="36"/>
                    </a:lnTo>
                    <a:lnTo>
                      <a:pt x="19" y="42"/>
                    </a:lnTo>
                    <a:lnTo>
                      <a:pt x="22" y="49"/>
                    </a:lnTo>
                    <a:lnTo>
                      <a:pt x="24" y="55"/>
                    </a:lnTo>
                    <a:lnTo>
                      <a:pt x="25" y="62"/>
                    </a:lnTo>
                    <a:lnTo>
                      <a:pt x="27" y="69"/>
                    </a:lnTo>
                    <a:lnTo>
                      <a:pt x="27" y="97"/>
                    </a:lnTo>
                    <a:lnTo>
                      <a:pt x="25" y="103"/>
                    </a:lnTo>
                    <a:lnTo>
                      <a:pt x="24" y="110"/>
                    </a:lnTo>
                    <a:lnTo>
                      <a:pt x="22" y="116"/>
                    </a:lnTo>
                    <a:lnTo>
                      <a:pt x="44" y="123"/>
                    </a:lnTo>
                    <a:lnTo>
                      <a:pt x="47" y="116"/>
                    </a:lnTo>
                    <a:lnTo>
                      <a:pt x="48" y="109"/>
                    </a:lnTo>
                    <a:lnTo>
                      <a:pt x="50" y="100"/>
                    </a:lnTo>
                    <a:lnTo>
                      <a:pt x="51" y="91"/>
                    </a:lnTo>
                    <a:lnTo>
                      <a:pt x="51" y="75"/>
                    </a:lnTo>
                    <a:lnTo>
                      <a:pt x="50" y="66"/>
                    </a:lnTo>
                    <a:lnTo>
                      <a:pt x="48" y="58"/>
                    </a:lnTo>
                    <a:lnTo>
                      <a:pt x="47" y="49"/>
                    </a:lnTo>
                    <a:lnTo>
                      <a:pt x="44" y="40"/>
                    </a:lnTo>
                    <a:lnTo>
                      <a:pt x="41" y="33"/>
                    </a:lnTo>
                    <a:lnTo>
                      <a:pt x="37" y="26"/>
                    </a:lnTo>
                    <a:lnTo>
                      <a:pt x="34" y="18"/>
                    </a:lnTo>
                    <a:lnTo>
                      <a:pt x="28" y="10"/>
                    </a:lnTo>
                    <a:lnTo>
                      <a:pt x="21" y="4"/>
                    </a:lnTo>
                    <a:lnTo>
                      <a:pt x="1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7" name="Freeform 184"/>
              <p:cNvSpPr>
                <a:spLocks/>
              </p:cNvSpPr>
              <p:nvPr/>
            </p:nvSpPr>
            <p:spPr bwMode="auto">
              <a:xfrm>
                <a:off x="5129" y="2643"/>
                <a:ext cx="46" cy="14"/>
              </a:xfrm>
              <a:custGeom>
                <a:avLst/>
                <a:gdLst>
                  <a:gd name="T0" fmla="*/ 8 w 138"/>
                  <a:gd name="T1" fmla="*/ 38 h 42"/>
                  <a:gd name="T2" fmla="*/ 17 w 138"/>
                  <a:gd name="T3" fmla="*/ 34 h 42"/>
                  <a:gd name="T4" fmla="*/ 24 w 138"/>
                  <a:gd name="T5" fmla="*/ 32 h 42"/>
                  <a:gd name="T6" fmla="*/ 32 w 138"/>
                  <a:gd name="T7" fmla="*/ 29 h 42"/>
                  <a:gd name="T8" fmla="*/ 39 w 138"/>
                  <a:gd name="T9" fmla="*/ 28 h 42"/>
                  <a:gd name="T10" fmla="*/ 46 w 138"/>
                  <a:gd name="T11" fmla="*/ 26 h 42"/>
                  <a:gd name="T12" fmla="*/ 55 w 138"/>
                  <a:gd name="T13" fmla="*/ 25 h 42"/>
                  <a:gd name="T14" fmla="*/ 62 w 138"/>
                  <a:gd name="T15" fmla="*/ 25 h 42"/>
                  <a:gd name="T16" fmla="*/ 77 w 138"/>
                  <a:gd name="T17" fmla="*/ 25 h 42"/>
                  <a:gd name="T18" fmla="*/ 83 w 138"/>
                  <a:gd name="T19" fmla="*/ 25 h 42"/>
                  <a:gd name="T20" fmla="*/ 90 w 138"/>
                  <a:gd name="T21" fmla="*/ 26 h 42"/>
                  <a:gd name="T22" fmla="*/ 97 w 138"/>
                  <a:gd name="T23" fmla="*/ 28 h 42"/>
                  <a:gd name="T24" fmla="*/ 104 w 138"/>
                  <a:gd name="T25" fmla="*/ 31 h 42"/>
                  <a:gd name="T26" fmla="*/ 112 w 138"/>
                  <a:gd name="T27" fmla="*/ 34 h 42"/>
                  <a:gd name="T28" fmla="*/ 118 w 138"/>
                  <a:gd name="T29" fmla="*/ 38 h 42"/>
                  <a:gd name="T30" fmla="*/ 123 w 138"/>
                  <a:gd name="T31" fmla="*/ 42 h 42"/>
                  <a:gd name="T32" fmla="*/ 138 w 138"/>
                  <a:gd name="T33" fmla="*/ 24 h 42"/>
                  <a:gd name="T34" fmla="*/ 129 w 138"/>
                  <a:gd name="T35" fmla="*/ 18 h 42"/>
                  <a:gd name="T36" fmla="*/ 122 w 138"/>
                  <a:gd name="T37" fmla="*/ 13 h 42"/>
                  <a:gd name="T38" fmla="*/ 113 w 138"/>
                  <a:gd name="T39" fmla="*/ 9 h 42"/>
                  <a:gd name="T40" fmla="*/ 104 w 138"/>
                  <a:gd name="T41" fmla="*/ 5 h 42"/>
                  <a:gd name="T42" fmla="*/ 96 w 138"/>
                  <a:gd name="T43" fmla="*/ 3 h 42"/>
                  <a:gd name="T44" fmla="*/ 87 w 138"/>
                  <a:gd name="T45" fmla="*/ 2 h 42"/>
                  <a:gd name="T46" fmla="*/ 78 w 138"/>
                  <a:gd name="T47" fmla="*/ 2 h 42"/>
                  <a:gd name="T48" fmla="*/ 70 w 138"/>
                  <a:gd name="T49" fmla="*/ 0 h 42"/>
                  <a:gd name="T50" fmla="*/ 61 w 138"/>
                  <a:gd name="T51" fmla="*/ 2 h 42"/>
                  <a:gd name="T52" fmla="*/ 52 w 138"/>
                  <a:gd name="T53" fmla="*/ 2 h 42"/>
                  <a:gd name="T54" fmla="*/ 43 w 138"/>
                  <a:gd name="T55" fmla="*/ 3 h 42"/>
                  <a:gd name="T56" fmla="*/ 33 w 138"/>
                  <a:gd name="T57" fmla="*/ 5 h 42"/>
                  <a:gd name="T58" fmla="*/ 26 w 138"/>
                  <a:gd name="T59" fmla="*/ 8 h 42"/>
                  <a:gd name="T60" fmla="*/ 17 w 138"/>
                  <a:gd name="T61" fmla="*/ 10 h 42"/>
                  <a:gd name="T62" fmla="*/ 8 w 138"/>
                  <a:gd name="T63" fmla="*/ 12 h 42"/>
                  <a:gd name="T64" fmla="*/ 0 w 138"/>
                  <a:gd name="T65" fmla="*/ 16 h 42"/>
                  <a:gd name="T66" fmla="*/ 8 w 138"/>
                  <a:gd name="T6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2">
                    <a:moveTo>
                      <a:pt x="8" y="38"/>
                    </a:moveTo>
                    <a:lnTo>
                      <a:pt x="17" y="34"/>
                    </a:lnTo>
                    <a:lnTo>
                      <a:pt x="24" y="32"/>
                    </a:lnTo>
                    <a:lnTo>
                      <a:pt x="32" y="29"/>
                    </a:lnTo>
                    <a:lnTo>
                      <a:pt x="39" y="28"/>
                    </a:lnTo>
                    <a:lnTo>
                      <a:pt x="46" y="26"/>
                    </a:lnTo>
                    <a:lnTo>
                      <a:pt x="55" y="25"/>
                    </a:lnTo>
                    <a:lnTo>
                      <a:pt x="62" y="25"/>
                    </a:lnTo>
                    <a:lnTo>
                      <a:pt x="77" y="25"/>
                    </a:lnTo>
                    <a:lnTo>
                      <a:pt x="83" y="25"/>
                    </a:lnTo>
                    <a:lnTo>
                      <a:pt x="90" y="26"/>
                    </a:lnTo>
                    <a:lnTo>
                      <a:pt x="97" y="28"/>
                    </a:lnTo>
                    <a:lnTo>
                      <a:pt x="104" y="31"/>
                    </a:lnTo>
                    <a:lnTo>
                      <a:pt x="112" y="34"/>
                    </a:lnTo>
                    <a:lnTo>
                      <a:pt x="118" y="38"/>
                    </a:lnTo>
                    <a:lnTo>
                      <a:pt x="123" y="42"/>
                    </a:lnTo>
                    <a:lnTo>
                      <a:pt x="138" y="24"/>
                    </a:lnTo>
                    <a:lnTo>
                      <a:pt x="129" y="18"/>
                    </a:lnTo>
                    <a:lnTo>
                      <a:pt x="122" y="13"/>
                    </a:lnTo>
                    <a:lnTo>
                      <a:pt x="113" y="9"/>
                    </a:lnTo>
                    <a:lnTo>
                      <a:pt x="104" y="5"/>
                    </a:lnTo>
                    <a:lnTo>
                      <a:pt x="96" y="3"/>
                    </a:lnTo>
                    <a:lnTo>
                      <a:pt x="87" y="2"/>
                    </a:lnTo>
                    <a:lnTo>
                      <a:pt x="78" y="2"/>
                    </a:lnTo>
                    <a:lnTo>
                      <a:pt x="70" y="0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3" y="3"/>
                    </a:lnTo>
                    <a:lnTo>
                      <a:pt x="33" y="5"/>
                    </a:lnTo>
                    <a:lnTo>
                      <a:pt x="26" y="8"/>
                    </a:lnTo>
                    <a:lnTo>
                      <a:pt x="17" y="10"/>
                    </a:lnTo>
                    <a:lnTo>
                      <a:pt x="8" y="12"/>
                    </a:lnTo>
                    <a:lnTo>
                      <a:pt x="0" y="16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8" name="Freeform 185"/>
              <p:cNvSpPr>
                <a:spLocks/>
              </p:cNvSpPr>
              <p:nvPr/>
            </p:nvSpPr>
            <p:spPr bwMode="auto">
              <a:xfrm>
                <a:off x="5097" y="2648"/>
                <a:ext cx="35" cy="36"/>
              </a:xfrm>
              <a:custGeom>
                <a:avLst/>
                <a:gdLst>
                  <a:gd name="T0" fmla="*/ 1 w 104"/>
                  <a:gd name="T1" fmla="*/ 108 h 108"/>
                  <a:gd name="T2" fmla="*/ 20 w 104"/>
                  <a:gd name="T3" fmla="*/ 105 h 108"/>
                  <a:gd name="T4" fmla="*/ 29 w 104"/>
                  <a:gd name="T5" fmla="*/ 90 h 108"/>
                  <a:gd name="T6" fmla="*/ 38 w 104"/>
                  <a:gd name="T7" fmla="*/ 77 h 108"/>
                  <a:gd name="T8" fmla="*/ 48 w 104"/>
                  <a:gd name="T9" fmla="*/ 66 h 108"/>
                  <a:gd name="T10" fmla="*/ 58 w 104"/>
                  <a:gd name="T11" fmla="*/ 54 h 108"/>
                  <a:gd name="T12" fmla="*/ 68 w 104"/>
                  <a:gd name="T13" fmla="*/ 44 h 108"/>
                  <a:gd name="T14" fmla="*/ 78 w 104"/>
                  <a:gd name="T15" fmla="*/ 35 h 108"/>
                  <a:gd name="T16" fmla="*/ 91 w 104"/>
                  <a:gd name="T17" fmla="*/ 28 h 108"/>
                  <a:gd name="T18" fmla="*/ 104 w 104"/>
                  <a:gd name="T19" fmla="*/ 22 h 108"/>
                  <a:gd name="T20" fmla="*/ 96 w 104"/>
                  <a:gd name="T21" fmla="*/ 0 h 108"/>
                  <a:gd name="T22" fmla="*/ 81 w 104"/>
                  <a:gd name="T23" fmla="*/ 8 h 108"/>
                  <a:gd name="T24" fmla="*/ 67 w 104"/>
                  <a:gd name="T25" fmla="*/ 16 h 108"/>
                  <a:gd name="T26" fmla="*/ 52 w 104"/>
                  <a:gd name="T27" fmla="*/ 26 h 108"/>
                  <a:gd name="T28" fmla="*/ 40 w 104"/>
                  <a:gd name="T29" fmla="*/ 38 h 108"/>
                  <a:gd name="T30" fmla="*/ 29 w 104"/>
                  <a:gd name="T31" fmla="*/ 50 h 108"/>
                  <a:gd name="T32" fmla="*/ 19 w 104"/>
                  <a:gd name="T33" fmla="*/ 64 h 108"/>
                  <a:gd name="T34" fmla="*/ 8 w 104"/>
                  <a:gd name="T35" fmla="*/ 79 h 108"/>
                  <a:gd name="T36" fmla="*/ 0 w 104"/>
                  <a:gd name="T37" fmla="*/ 93 h 108"/>
                  <a:gd name="T38" fmla="*/ 19 w 104"/>
                  <a:gd name="T39" fmla="*/ 89 h 108"/>
                  <a:gd name="T40" fmla="*/ 1 w 104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8">
                    <a:moveTo>
                      <a:pt x="1" y="108"/>
                    </a:moveTo>
                    <a:lnTo>
                      <a:pt x="20" y="105"/>
                    </a:lnTo>
                    <a:lnTo>
                      <a:pt x="29" y="90"/>
                    </a:lnTo>
                    <a:lnTo>
                      <a:pt x="38" y="77"/>
                    </a:lnTo>
                    <a:lnTo>
                      <a:pt x="48" y="66"/>
                    </a:lnTo>
                    <a:lnTo>
                      <a:pt x="58" y="54"/>
                    </a:lnTo>
                    <a:lnTo>
                      <a:pt x="68" y="44"/>
                    </a:lnTo>
                    <a:lnTo>
                      <a:pt x="78" y="35"/>
                    </a:lnTo>
                    <a:lnTo>
                      <a:pt x="91" y="28"/>
                    </a:lnTo>
                    <a:lnTo>
                      <a:pt x="104" y="22"/>
                    </a:lnTo>
                    <a:lnTo>
                      <a:pt x="96" y="0"/>
                    </a:lnTo>
                    <a:lnTo>
                      <a:pt x="81" y="8"/>
                    </a:lnTo>
                    <a:lnTo>
                      <a:pt x="67" y="16"/>
                    </a:lnTo>
                    <a:lnTo>
                      <a:pt x="52" y="26"/>
                    </a:lnTo>
                    <a:lnTo>
                      <a:pt x="40" y="38"/>
                    </a:lnTo>
                    <a:lnTo>
                      <a:pt x="29" y="50"/>
                    </a:lnTo>
                    <a:lnTo>
                      <a:pt x="19" y="64"/>
                    </a:lnTo>
                    <a:lnTo>
                      <a:pt x="8" y="79"/>
                    </a:lnTo>
                    <a:lnTo>
                      <a:pt x="0" y="93"/>
                    </a:lnTo>
                    <a:lnTo>
                      <a:pt x="19" y="89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9" name="Freeform 186"/>
              <p:cNvSpPr>
                <a:spLocks/>
              </p:cNvSpPr>
              <p:nvPr/>
            </p:nvSpPr>
            <p:spPr bwMode="auto">
              <a:xfrm>
                <a:off x="5117" y="2703"/>
                <a:ext cx="5" cy="8"/>
              </a:xfrm>
              <a:custGeom>
                <a:avLst/>
                <a:gdLst>
                  <a:gd name="T0" fmla="*/ 17 w 17"/>
                  <a:gd name="T1" fmla="*/ 2 h 22"/>
                  <a:gd name="T2" fmla="*/ 12 w 17"/>
                  <a:gd name="T3" fmla="*/ 0 h 22"/>
                  <a:gd name="T4" fmla="*/ 9 w 17"/>
                  <a:gd name="T5" fmla="*/ 0 h 22"/>
                  <a:gd name="T6" fmla="*/ 4 w 17"/>
                  <a:gd name="T7" fmla="*/ 3 h 22"/>
                  <a:gd name="T8" fmla="*/ 1 w 17"/>
                  <a:gd name="T9" fmla="*/ 6 h 22"/>
                  <a:gd name="T10" fmla="*/ 0 w 17"/>
                  <a:gd name="T11" fmla="*/ 10 h 22"/>
                  <a:gd name="T12" fmla="*/ 0 w 17"/>
                  <a:gd name="T13" fmla="*/ 15 h 22"/>
                  <a:gd name="T14" fmla="*/ 1 w 17"/>
                  <a:gd name="T15" fmla="*/ 19 h 22"/>
                  <a:gd name="T16" fmla="*/ 4 w 17"/>
                  <a:gd name="T17" fmla="*/ 22 h 22"/>
                  <a:gd name="T18" fmla="*/ 17 w 17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2">
                    <a:moveTo>
                      <a:pt x="17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0" name="Freeform 187"/>
              <p:cNvSpPr>
                <a:spLocks/>
              </p:cNvSpPr>
              <p:nvPr/>
            </p:nvSpPr>
            <p:spPr bwMode="auto">
              <a:xfrm>
                <a:off x="5118" y="2704"/>
                <a:ext cx="41" cy="13"/>
              </a:xfrm>
              <a:custGeom>
                <a:avLst/>
                <a:gdLst>
                  <a:gd name="T0" fmla="*/ 117 w 122"/>
                  <a:gd name="T1" fmla="*/ 10 h 39"/>
                  <a:gd name="T2" fmla="*/ 109 w 122"/>
                  <a:gd name="T3" fmla="*/ 11 h 39"/>
                  <a:gd name="T4" fmla="*/ 102 w 122"/>
                  <a:gd name="T5" fmla="*/ 14 h 39"/>
                  <a:gd name="T6" fmla="*/ 95 w 122"/>
                  <a:gd name="T7" fmla="*/ 14 h 39"/>
                  <a:gd name="T8" fmla="*/ 88 w 122"/>
                  <a:gd name="T9" fmla="*/ 16 h 39"/>
                  <a:gd name="T10" fmla="*/ 82 w 122"/>
                  <a:gd name="T11" fmla="*/ 17 h 39"/>
                  <a:gd name="T12" fmla="*/ 67 w 122"/>
                  <a:gd name="T13" fmla="*/ 17 h 39"/>
                  <a:gd name="T14" fmla="*/ 61 w 122"/>
                  <a:gd name="T15" fmla="*/ 16 h 39"/>
                  <a:gd name="T16" fmla="*/ 56 w 122"/>
                  <a:gd name="T17" fmla="*/ 16 h 39"/>
                  <a:gd name="T18" fmla="*/ 48 w 122"/>
                  <a:gd name="T19" fmla="*/ 14 h 39"/>
                  <a:gd name="T20" fmla="*/ 42 w 122"/>
                  <a:gd name="T21" fmla="*/ 13 h 39"/>
                  <a:gd name="T22" fmla="*/ 37 w 122"/>
                  <a:gd name="T23" fmla="*/ 11 h 39"/>
                  <a:gd name="T24" fmla="*/ 31 w 122"/>
                  <a:gd name="T25" fmla="*/ 8 h 39"/>
                  <a:gd name="T26" fmla="*/ 24 w 122"/>
                  <a:gd name="T27" fmla="*/ 5 h 39"/>
                  <a:gd name="T28" fmla="*/ 19 w 122"/>
                  <a:gd name="T29" fmla="*/ 4 h 39"/>
                  <a:gd name="T30" fmla="*/ 13 w 122"/>
                  <a:gd name="T31" fmla="*/ 0 h 39"/>
                  <a:gd name="T32" fmla="*/ 0 w 122"/>
                  <a:gd name="T33" fmla="*/ 20 h 39"/>
                  <a:gd name="T34" fmla="*/ 8 w 122"/>
                  <a:gd name="T35" fmla="*/ 24 h 39"/>
                  <a:gd name="T36" fmla="*/ 15 w 122"/>
                  <a:gd name="T37" fmla="*/ 27 h 39"/>
                  <a:gd name="T38" fmla="*/ 22 w 122"/>
                  <a:gd name="T39" fmla="*/ 30 h 39"/>
                  <a:gd name="T40" fmla="*/ 29 w 122"/>
                  <a:gd name="T41" fmla="*/ 33 h 39"/>
                  <a:gd name="T42" fmla="*/ 37 w 122"/>
                  <a:gd name="T43" fmla="*/ 34 h 39"/>
                  <a:gd name="T44" fmla="*/ 44 w 122"/>
                  <a:gd name="T45" fmla="*/ 36 h 39"/>
                  <a:gd name="T46" fmla="*/ 51 w 122"/>
                  <a:gd name="T47" fmla="*/ 37 h 39"/>
                  <a:gd name="T48" fmla="*/ 58 w 122"/>
                  <a:gd name="T49" fmla="*/ 39 h 39"/>
                  <a:gd name="T50" fmla="*/ 67 w 122"/>
                  <a:gd name="T51" fmla="*/ 39 h 39"/>
                  <a:gd name="T52" fmla="*/ 82 w 122"/>
                  <a:gd name="T53" fmla="*/ 39 h 39"/>
                  <a:gd name="T54" fmla="*/ 90 w 122"/>
                  <a:gd name="T55" fmla="*/ 39 h 39"/>
                  <a:gd name="T56" fmla="*/ 99 w 122"/>
                  <a:gd name="T57" fmla="*/ 37 h 39"/>
                  <a:gd name="T58" fmla="*/ 106 w 122"/>
                  <a:gd name="T59" fmla="*/ 36 h 39"/>
                  <a:gd name="T60" fmla="*/ 114 w 122"/>
                  <a:gd name="T61" fmla="*/ 34 h 39"/>
                  <a:gd name="T62" fmla="*/ 122 w 122"/>
                  <a:gd name="T63" fmla="*/ 33 h 39"/>
                  <a:gd name="T64" fmla="*/ 117 w 122"/>
                  <a:gd name="T65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39">
                    <a:moveTo>
                      <a:pt x="117" y="10"/>
                    </a:moveTo>
                    <a:lnTo>
                      <a:pt x="109" y="11"/>
                    </a:lnTo>
                    <a:lnTo>
                      <a:pt x="102" y="14"/>
                    </a:lnTo>
                    <a:lnTo>
                      <a:pt x="95" y="14"/>
                    </a:lnTo>
                    <a:lnTo>
                      <a:pt x="88" y="16"/>
                    </a:lnTo>
                    <a:lnTo>
                      <a:pt x="82" y="17"/>
                    </a:lnTo>
                    <a:lnTo>
                      <a:pt x="67" y="17"/>
                    </a:lnTo>
                    <a:lnTo>
                      <a:pt x="61" y="16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3"/>
                    </a:lnTo>
                    <a:lnTo>
                      <a:pt x="37" y="11"/>
                    </a:lnTo>
                    <a:lnTo>
                      <a:pt x="31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5" y="27"/>
                    </a:lnTo>
                    <a:lnTo>
                      <a:pt x="22" y="30"/>
                    </a:lnTo>
                    <a:lnTo>
                      <a:pt x="29" y="33"/>
                    </a:lnTo>
                    <a:lnTo>
                      <a:pt x="37" y="34"/>
                    </a:lnTo>
                    <a:lnTo>
                      <a:pt x="44" y="36"/>
                    </a:lnTo>
                    <a:lnTo>
                      <a:pt x="51" y="37"/>
                    </a:lnTo>
                    <a:lnTo>
                      <a:pt x="58" y="39"/>
                    </a:lnTo>
                    <a:lnTo>
                      <a:pt x="67" y="39"/>
                    </a:lnTo>
                    <a:lnTo>
                      <a:pt x="82" y="39"/>
                    </a:lnTo>
                    <a:lnTo>
                      <a:pt x="90" y="39"/>
                    </a:lnTo>
                    <a:lnTo>
                      <a:pt x="99" y="37"/>
                    </a:lnTo>
                    <a:lnTo>
                      <a:pt x="106" y="36"/>
                    </a:lnTo>
                    <a:lnTo>
                      <a:pt x="114" y="34"/>
                    </a:lnTo>
                    <a:lnTo>
                      <a:pt x="122" y="33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1" name="Freeform 188"/>
              <p:cNvSpPr>
                <a:spLocks/>
              </p:cNvSpPr>
              <p:nvPr/>
            </p:nvSpPr>
            <p:spPr bwMode="auto">
              <a:xfrm>
                <a:off x="5120" y="2703"/>
                <a:ext cx="4" cy="8"/>
              </a:xfrm>
              <a:custGeom>
                <a:avLst/>
                <a:gdLst>
                  <a:gd name="T0" fmla="*/ 5 w 14"/>
                  <a:gd name="T1" fmla="*/ 23 h 23"/>
                  <a:gd name="T2" fmla="*/ 10 w 14"/>
                  <a:gd name="T3" fmla="*/ 22 h 23"/>
                  <a:gd name="T4" fmla="*/ 13 w 14"/>
                  <a:gd name="T5" fmla="*/ 19 h 23"/>
                  <a:gd name="T6" fmla="*/ 14 w 14"/>
                  <a:gd name="T7" fmla="*/ 15 h 23"/>
                  <a:gd name="T8" fmla="*/ 14 w 14"/>
                  <a:gd name="T9" fmla="*/ 9 h 23"/>
                  <a:gd name="T10" fmla="*/ 11 w 14"/>
                  <a:gd name="T11" fmla="*/ 6 h 23"/>
                  <a:gd name="T12" fmla="*/ 8 w 14"/>
                  <a:gd name="T13" fmla="*/ 3 h 23"/>
                  <a:gd name="T14" fmla="*/ 4 w 14"/>
                  <a:gd name="T15" fmla="*/ 0 h 23"/>
                  <a:gd name="T16" fmla="*/ 0 w 14"/>
                  <a:gd name="T17" fmla="*/ 0 h 23"/>
                  <a:gd name="T18" fmla="*/ 5 w 14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5" y="23"/>
                    </a:moveTo>
                    <a:lnTo>
                      <a:pt x="10" y="22"/>
                    </a:lnTo>
                    <a:lnTo>
                      <a:pt x="13" y="19"/>
                    </a:lnTo>
                    <a:lnTo>
                      <a:pt x="14" y="15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2" name="Freeform 189"/>
              <p:cNvSpPr>
                <a:spLocks/>
              </p:cNvSpPr>
              <p:nvPr/>
            </p:nvSpPr>
            <p:spPr bwMode="auto">
              <a:xfrm>
                <a:off x="5104" y="2617"/>
                <a:ext cx="5" cy="8"/>
              </a:xfrm>
              <a:custGeom>
                <a:avLst/>
                <a:gdLst>
                  <a:gd name="T0" fmla="*/ 0 w 17"/>
                  <a:gd name="T1" fmla="*/ 21 h 23"/>
                  <a:gd name="T2" fmla="*/ 4 w 17"/>
                  <a:gd name="T3" fmla="*/ 23 h 23"/>
                  <a:gd name="T4" fmla="*/ 8 w 17"/>
                  <a:gd name="T5" fmla="*/ 22 h 23"/>
                  <a:gd name="T6" fmla="*/ 11 w 17"/>
                  <a:gd name="T7" fmla="*/ 19 h 23"/>
                  <a:gd name="T8" fmla="*/ 16 w 17"/>
                  <a:gd name="T9" fmla="*/ 16 h 23"/>
                  <a:gd name="T10" fmla="*/ 17 w 17"/>
                  <a:gd name="T11" fmla="*/ 12 h 23"/>
                  <a:gd name="T12" fmla="*/ 17 w 17"/>
                  <a:gd name="T13" fmla="*/ 9 h 23"/>
                  <a:gd name="T14" fmla="*/ 14 w 17"/>
                  <a:gd name="T15" fmla="*/ 3 h 23"/>
                  <a:gd name="T16" fmla="*/ 11 w 17"/>
                  <a:gd name="T17" fmla="*/ 0 h 23"/>
                  <a:gd name="T18" fmla="*/ 0 w 17"/>
                  <a:gd name="T1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4" y="23"/>
                    </a:lnTo>
                    <a:lnTo>
                      <a:pt x="8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3" name="Freeform 190"/>
              <p:cNvSpPr>
                <a:spLocks/>
              </p:cNvSpPr>
              <p:nvPr/>
            </p:nvSpPr>
            <p:spPr bwMode="auto">
              <a:xfrm>
                <a:off x="5038" y="2580"/>
                <a:ext cx="69" cy="44"/>
              </a:xfrm>
              <a:custGeom>
                <a:avLst/>
                <a:gdLst>
                  <a:gd name="T0" fmla="*/ 6 w 209"/>
                  <a:gd name="T1" fmla="*/ 10 h 131"/>
                  <a:gd name="T2" fmla="*/ 0 w 209"/>
                  <a:gd name="T3" fmla="*/ 20 h 131"/>
                  <a:gd name="T4" fmla="*/ 198 w 209"/>
                  <a:gd name="T5" fmla="*/ 131 h 131"/>
                  <a:gd name="T6" fmla="*/ 209 w 209"/>
                  <a:gd name="T7" fmla="*/ 110 h 131"/>
                  <a:gd name="T8" fmla="*/ 12 w 209"/>
                  <a:gd name="T9" fmla="*/ 0 h 131"/>
                  <a:gd name="T10" fmla="*/ 6 w 209"/>
                  <a:gd name="T11" fmla="*/ 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131">
                    <a:moveTo>
                      <a:pt x="6" y="10"/>
                    </a:moveTo>
                    <a:lnTo>
                      <a:pt x="0" y="20"/>
                    </a:lnTo>
                    <a:lnTo>
                      <a:pt x="198" y="131"/>
                    </a:lnTo>
                    <a:lnTo>
                      <a:pt x="209" y="110"/>
                    </a:lnTo>
                    <a:lnTo>
                      <a:pt x="12" y="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4" name="Freeform 191"/>
              <p:cNvSpPr>
                <a:spLocks/>
              </p:cNvSpPr>
              <p:nvPr/>
            </p:nvSpPr>
            <p:spPr bwMode="auto">
              <a:xfrm>
                <a:off x="5036" y="2580"/>
                <a:ext cx="6" cy="7"/>
              </a:xfrm>
              <a:custGeom>
                <a:avLst/>
                <a:gdLst>
                  <a:gd name="T0" fmla="*/ 18 w 18"/>
                  <a:gd name="T1" fmla="*/ 2 h 22"/>
                  <a:gd name="T2" fmla="*/ 13 w 18"/>
                  <a:gd name="T3" fmla="*/ 0 h 22"/>
                  <a:gd name="T4" fmla="*/ 9 w 18"/>
                  <a:gd name="T5" fmla="*/ 0 h 22"/>
                  <a:gd name="T6" fmla="*/ 4 w 18"/>
                  <a:gd name="T7" fmla="*/ 3 h 22"/>
                  <a:gd name="T8" fmla="*/ 2 w 18"/>
                  <a:gd name="T9" fmla="*/ 6 h 22"/>
                  <a:gd name="T10" fmla="*/ 0 w 18"/>
                  <a:gd name="T11" fmla="*/ 9 h 22"/>
                  <a:gd name="T12" fmla="*/ 0 w 18"/>
                  <a:gd name="T13" fmla="*/ 15 h 22"/>
                  <a:gd name="T14" fmla="*/ 2 w 18"/>
                  <a:gd name="T15" fmla="*/ 19 h 22"/>
                  <a:gd name="T16" fmla="*/ 6 w 18"/>
                  <a:gd name="T17" fmla="*/ 22 h 22"/>
                  <a:gd name="T18" fmla="*/ 18 w 18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18" y="2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6" y="2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5" name="Freeform 192"/>
              <p:cNvSpPr>
                <a:spLocks/>
              </p:cNvSpPr>
              <p:nvPr/>
            </p:nvSpPr>
            <p:spPr bwMode="auto">
              <a:xfrm>
                <a:off x="4984" y="2529"/>
                <a:ext cx="76" cy="98"/>
              </a:xfrm>
              <a:custGeom>
                <a:avLst/>
                <a:gdLst>
                  <a:gd name="T0" fmla="*/ 228 w 228"/>
                  <a:gd name="T1" fmla="*/ 48 h 296"/>
                  <a:gd name="T2" fmla="*/ 219 w 228"/>
                  <a:gd name="T3" fmla="*/ 64 h 296"/>
                  <a:gd name="T4" fmla="*/ 210 w 228"/>
                  <a:gd name="T5" fmla="*/ 79 h 296"/>
                  <a:gd name="T6" fmla="*/ 203 w 228"/>
                  <a:gd name="T7" fmla="*/ 94 h 296"/>
                  <a:gd name="T8" fmla="*/ 194 w 228"/>
                  <a:gd name="T9" fmla="*/ 110 h 296"/>
                  <a:gd name="T10" fmla="*/ 186 w 228"/>
                  <a:gd name="T11" fmla="*/ 126 h 296"/>
                  <a:gd name="T12" fmla="*/ 178 w 228"/>
                  <a:gd name="T13" fmla="*/ 140 h 296"/>
                  <a:gd name="T14" fmla="*/ 171 w 228"/>
                  <a:gd name="T15" fmla="*/ 156 h 296"/>
                  <a:gd name="T16" fmla="*/ 162 w 228"/>
                  <a:gd name="T17" fmla="*/ 172 h 296"/>
                  <a:gd name="T18" fmla="*/ 155 w 228"/>
                  <a:gd name="T19" fmla="*/ 188 h 296"/>
                  <a:gd name="T20" fmla="*/ 146 w 228"/>
                  <a:gd name="T21" fmla="*/ 203 h 296"/>
                  <a:gd name="T22" fmla="*/ 139 w 228"/>
                  <a:gd name="T23" fmla="*/ 219 h 296"/>
                  <a:gd name="T24" fmla="*/ 132 w 228"/>
                  <a:gd name="T25" fmla="*/ 235 h 296"/>
                  <a:gd name="T26" fmla="*/ 123 w 228"/>
                  <a:gd name="T27" fmla="*/ 249 h 296"/>
                  <a:gd name="T28" fmla="*/ 114 w 228"/>
                  <a:gd name="T29" fmla="*/ 265 h 296"/>
                  <a:gd name="T30" fmla="*/ 106 w 228"/>
                  <a:gd name="T31" fmla="*/ 280 h 296"/>
                  <a:gd name="T32" fmla="*/ 97 w 228"/>
                  <a:gd name="T33" fmla="*/ 296 h 296"/>
                  <a:gd name="T34" fmla="*/ 84 w 228"/>
                  <a:gd name="T35" fmla="*/ 284 h 296"/>
                  <a:gd name="T36" fmla="*/ 72 w 228"/>
                  <a:gd name="T37" fmla="*/ 272 h 296"/>
                  <a:gd name="T38" fmla="*/ 61 w 228"/>
                  <a:gd name="T39" fmla="*/ 262 h 296"/>
                  <a:gd name="T40" fmla="*/ 48 w 228"/>
                  <a:gd name="T41" fmla="*/ 251 h 296"/>
                  <a:gd name="T42" fmla="*/ 36 w 228"/>
                  <a:gd name="T43" fmla="*/ 240 h 296"/>
                  <a:gd name="T44" fmla="*/ 24 w 228"/>
                  <a:gd name="T45" fmla="*/ 229 h 296"/>
                  <a:gd name="T46" fmla="*/ 13 w 228"/>
                  <a:gd name="T47" fmla="*/ 219 h 296"/>
                  <a:gd name="T48" fmla="*/ 0 w 228"/>
                  <a:gd name="T49" fmla="*/ 207 h 296"/>
                  <a:gd name="T50" fmla="*/ 7 w 228"/>
                  <a:gd name="T51" fmla="*/ 194 h 296"/>
                  <a:gd name="T52" fmla="*/ 14 w 228"/>
                  <a:gd name="T53" fmla="*/ 181 h 296"/>
                  <a:gd name="T54" fmla="*/ 20 w 228"/>
                  <a:gd name="T55" fmla="*/ 168 h 296"/>
                  <a:gd name="T56" fmla="*/ 27 w 228"/>
                  <a:gd name="T57" fmla="*/ 153 h 296"/>
                  <a:gd name="T58" fmla="*/ 34 w 228"/>
                  <a:gd name="T59" fmla="*/ 140 h 296"/>
                  <a:gd name="T60" fmla="*/ 42 w 228"/>
                  <a:gd name="T61" fmla="*/ 127 h 296"/>
                  <a:gd name="T62" fmla="*/ 49 w 228"/>
                  <a:gd name="T63" fmla="*/ 114 h 296"/>
                  <a:gd name="T64" fmla="*/ 56 w 228"/>
                  <a:gd name="T65" fmla="*/ 101 h 296"/>
                  <a:gd name="T66" fmla="*/ 64 w 228"/>
                  <a:gd name="T67" fmla="*/ 88 h 296"/>
                  <a:gd name="T68" fmla="*/ 71 w 228"/>
                  <a:gd name="T69" fmla="*/ 75 h 296"/>
                  <a:gd name="T70" fmla="*/ 79 w 228"/>
                  <a:gd name="T71" fmla="*/ 62 h 296"/>
                  <a:gd name="T72" fmla="*/ 87 w 228"/>
                  <a:gd name="T73" fmla="*/ 48 h 296"/>
                  <a:gd name="T74" fmla="*/ 95 w 228"/>
                  <a:gd name="T75" fmla="*/ 37 h 296"/>
                  <a:gd name="T76" fmla="*/ 104 w 228"/>
                  <a:gd name="T77" fmla="*/ 24 h 296"/>
                  <a:gd name="T78" fmla="*/ 113 w 228"/>
                  <a:gd name="T79" fmla="*/ 12 h 296"/>
                  <a:gd name="T80" fmla="*/ 122 w 228"/>
                  <a:gd name="T81" fmla="*/ 0 h 296"/>
                  <a:gd name="T82" fmla="*/ 129 w 228"/>
                  <a:gd name="T83" fmla="*/ 2 h 296"/>
                  <a:gd name="T84" fmla="*/ 135 w 228"/>
                  <a:gd name="T85" fmla="*/ 3 h 296"/>
                  <a:gd name="T86" fmla="*/ 142 w 228"/>
                  <a:gd name="T87" fmla="*/ 5 h 296"/>
                  <a:gd name="T88" fmla="*/ 149 w 228"/>
                  <a:gd name="T89" fmla="*/ 6 h 296"/>
                  <a:gd name="T90" fmla="*/ 158 w 228"/>
                  <a:gd name="T91" fmla="*/ 9 h 296"/>
                  <a:gd name="T92" fmla="*/ 165 w 228"/>
                  <a:gd name="T93" fmla="*/ 12 h 296"/>
                  <a:gd name="T94" fmla="*/ 171 w 228"/>
                  <a:gd name="T95" fmla="*/ 16 h 296"/>
                  <a:gd name="T96" fmla="*/ 178 w 228"/>
                  <a:gd name="T97" fmla="*/ 19 h 296"/>
                  <a:gd name="T98" fmla="*/ 186 w 228"/>
                  <a:gd name="T99" fmla="*/ 22 h 296"/>
                  <a:gd name="T100" fmla="*/ 193 w 228"/>
                  <a:gd name="T101" fmla="*/ 27 h 296"/>
                  <a:gd name="T102" fmla="*/ 200 w 228"/>
                  <a:gd name="T103" fmla="*/ 31 h 296"/>
                  <a:gd name="T104" fmla="*/ 206 w 228"/>
                  <a:gd name="T105" fmla="*/ 34 h 296"/>
                  <a:gd name="T106" fmla="*/ 212 w 228"/>
                  <a:gd name="T107" fmla="*/ 38 h 296"/>
                  <a:gd name="T108" fmla="*/ 218 w 228"/>
                  <a:gd name="T109" fmla="*/ 43 h 296"/>
                  <a:gd name="T110" fmla="*/ 223 w 228"/>
                  <a:gd name="T111" fmla="*/ 46 h 296"/>
                  <a:gd name="T112" fmla="*/ 228 w 228"/>
                  <a:gd name="T113" fmla="*/ 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96">
                    <a:moveTo>
                      <a:pt x="228" y="48"/>
                    </a:moveTo>
                    <a:lnTo>
                      <a:pt x="219" y="64"/>
                    </a:lnTo>
                    <a:lnTo>
                      <a:pt x="210" y="79"/>
                    </a:lnTo>
                    <a:lnTo>
                      <a:pt x="203" y="94"/>
                    </a:lnTo>
                    <a:lnTo>
                      <a:pt x="194" y="110"/>
                    </a:lnTo>
                    <a:lnTo>
                      <a:pt x="186" y="126"/>
                    </a:lnTo>
                    <a:lnTo>
                      <a:pt x="178" y="140"/>
                    </a:lnTo>
                    <a:lnTo>
                      <a:pt x="171" y="156"/>
                    </a:lnTo>
                    <a:lnTo>
                      <a:pt x="162" y="172"/>
                    </a:lnTo>
                    <a:lnTo>
                      <a:pt x="155" y="188"/>
                    </a:lnTo>
                    <a:lnTo>
                      <a:pt x="146" y="203"/>
                    </a:lnTo>
                    <a:lnTo>
                      <a:pt x="139" y="219"/>
                    </a:lnTo>
                    <a:lnTo>
                      <a:pt x="132" y="235"/>
                    </a:lnTo>
                    <a:lnTo>
                      <a:pt x="123" y="249"/>
                    </a:lnTo>
                    <a:lnTo>
                      <a:pt x="114" y="265"/>
                    </a:lnTo>
                    <a:lnTo>
                      <a:pt x="106" y="280"/>
                    </a:lnTo>
                    <a:lnTo>
                      <a:pt x="97" y="296"/>
                    </a:lnTo>
                    <a:lnTo>
                      <a:pt x="84" y="284"/>
                    </a:lnTo>
                    <a:lnTo>
                      <a:pt x="72" y="272"/>
                    </a:lnTo>
                    <a:lnTo>
                      <a:pt x="61" y="262"/>
                    </a:lnTo>
                    <a:lnTo>
                      <a:pt x="48" y="251"/>
                    </a:lnTo>
                    <a:lnTo>
                      <a:pt x="36" y="240"/>
                    </a:lnTo>
                    <a:lnTo>
                      <a:pt x="24" y="229"/>
                    </a:lnTo>
                    <a:lnTo>
                      <a:pt x="13" y="219"/>
                    </a:lnTo>
                    <a:lnTo>
                      <a:pt x="0" y="207"/>
                    </a:lnTo>
                    <a:lnTo>
                      <a:pt x="7" y="194"/>
                    </a:lnTo>
                    <a:lnTo>
                      <a:pt x="14" y="181"/>
                    </a:lnTo>
                    <a:lnTo>
                      <a:pt x="20" y="168"/>
                    </a:lnTo>
                    <a:lnTo>
                      <a:pt x="27" y="153"/>
                    </a:lnTo>
                    <a:lnTo>
                      <a:pt x="34" y="140"/>
                    </a:lnTo>
                    <a:lnTo>
                      <a:pt x="42" y="127"/>
                    </a:lnTo>
                    <a:lnTo>
                      <a:pt x="49" y="114"/>
                    </a:lnTo>
                    <a:lnTo>
                      <a:pt x="56" y="101"/>
                    </a:lnTo>
                    <a:lnTo>
                      <a:pt x="64" y="88"/>
                    </a:lnTo>
                    <a:lnTo>
                      <a:pt x="71" y="75"/>
                    </a:lnTo>
                    <a:lnTo>
                      <a:pt x="79" y="62"/>
                    </a:lnTo>
                    <a:lnTo>
                      <a:pt x="87" y="48"/>
                    </a:lnTo>
                    <a:lnTo>
                      <a:pt x="95" y="37"/>
                    </a:lnTo>
                    <a:lnTo>
                      <a:pt x="104" y="24"/>
                    </a:lnTo>
                    <a:lnTo>
                      <a:pt x="113" y="12"/>
                    </a:lnTo>
                    <a:lnTo>
                      <a:pt x="122" y="0"/>
                    </a:lnTo>
                    <a:lnTo>
                      <a:pt x="129" y="2"/>
                    </a:lnTo>
                    <a:lnTo>
                      <a:pt x="135" y="3"/>
                    </a:lnTo>
                    <a:lnTo>
                      <a:pt x="142" y="5"/>
                    </a:lnTo>
                    <a:lnTo>
                      <a:pt x="149" y="6"/>
                    </a:lnTo>
                    <a:lnTo>
                      <a:pt x="158" y="9"/>
                    </a:lnTo>
                    <a:lnTo>
                      <a:pt x="165" y="12"/>
                    </a:lnTo>
                    <a:lnTo>
                      <a:pt x="171" y="16"/>
                    </a:lnTo>
                    <a:lnTo>
                      <a:pt x="178" y="19"/>
                    </a:lnTo>
                    <a:lnTo>
                      <a:pt x="186" y="22"/>
                    </a:lnTo>
                    <a:lnTo>
                      <a:pt x="193" y="27"/>
                    </a:lnTo>
                    <a:lnTo>
                      <a:pt x="200" y="31"/>
                    </a:lnTo>
                    <a:lnTo>
                      <a:pt x="206" y="34"/>
                    </a:lnTo>
                    <a:lnTo>
                      <a:pt x="212" y="38"/>
                    </a:lnTo>
                    <a:lnTo>
                      <a:pt x="218" y="43"/>
                    </a:lnTo>
                    <a:lnTo>
                      <a:pt x="223" y="46"/>
                    </a:lnTo>
                    <a:lnTo>
                      <a:pt x="228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6" name="Freeform 193"/>
              <p:cNvSpPr>
                <a:spLocks/>
              </p:cNvSpPr>
              <p:nvPr/>
            </p:nvSpPr>
            <p:spPr bwMode="auto">
              <a:xfrm>
                <a:off x="5012" y="2543"/>
                <a:ext cx="51" cy="87"/>
              </a:xfrm>
              <a:custGeom>
                <a:avLst/>
                <a:gdLst>
                  <a:gd name="T0" fmla="*/ 3 w 153"/>
                  <a:gd name="T1" fmla="*/ 260 h 260"/>
                  <a:gd name="T2" fmla="*/ 21 w 153"/>
                  <a:gd name="T3" fmla="*/ 259 h 260"/>
                  <a:gd name="T4" fmla="*/ 31 w 153"/>
                  <a:gd name="T5" fmla="*/ 243 h 260"/>
                  <a:gd name="T6" fmla="*/ 40 w 153"/>
                  <a:gd name="T7" fmla="*/ 228 h 260"/>
                  <a:gd name="T8" fmla="*/ 48 w 153"/>
                  <a:gd name="T9" fmla="*/ 212 h 260"/>
                  <a:gd name="T10" fmla="*/ 57 w 153"/>
                  <a:gd name="T11" fmla="*/ 196 h 260"/>
                  <a:gd name="T12" fmla="*/ 64 w 153"/>
                  <a:gd name="T13" fmla="*/ 181 h 260"/>
                  <a:gd name="T14" fmla="*/ 73 w 153"/>
                  <a:gd name="T15" fmla="*/ 165 h 260"/>
                  <a:gd name="T16" fmla="*/ 80 w 153"/>
                  <a:gd name="T17" fmla="*/ 149 h 260"/>
                  <a:gd name="T18" fmla="*/ 88 w 153"/>
                  <a:gd name="T19" fmla="*/ 133 h 260"/>
                  <a:gd name="T20" fmla="*/ 96 w 153"/>
                  <a:gd name="T21" fmla="*/ 119 h 260"/>
                  <a:gd name="T22" fmla="*/ 104 w 153"/>
                  <a:gd name="T23" fmla="*/ 103 h 260"/>
                  <a:gd name="T24" fmla="*/ 112 w 153"/>
                  <a:gd name="T25" fmla="*/ 87 h 260"/>
                  <a:gd name="T26" fmla="*/ 120 w 153"/>
                  <a:gd name="T27" fmla="*/ 72 h 260"/>
                  <a:gd name="T28" fmla="*/ 128 w 153"/>
                  <a:gd name="T29" fmla="*/ 56 h 260"/>
                  <a:gd name="T30" fmla="*/ 136 w 153"/>
                  <a:gd name="T31" fmla="*/ 42 h 260"/>
                  <a:gd name="T32" fmla="*/ 144 w 153"/>
                  <a:gd name="T33" fmla="*/ 27 h 260"/>
                  <a:gd name="T34" fmla="*/ 153 w 153"/>
                  <a:gd name="T35" fmla="*/ 11 h 260"/>
                  <a:gd name="T36" fmla="*/ 133 w 153"/>
                  <a:gd name="T37" fmla="*/ 0 h 260"/>
                  <a:gd name="T38" fmla="*/ 124 w 153"/>
                  <a:gd name="T39" fmla="*/ 14 h 260"/>
                  <a:gd name="T40" fmla="*/ 115 w 153"/>
                  <a:gd name="T41" fmla="*/ 30 h 260"/>
                  <a:gd name="T42" fmla="*/ 108 w 153"/>
                  <a:gd name="T43" fmla="*/ 46 h 260"/>
                  <a:gd name="T44" fmla="*/ 99 w 153"/>
                  <a:gd name="T45" fmla="*/ 61 h 260"/>
                  <a:gd name="T46" fmla="*/ 90 w 153"/>
                  <a:gd name="T47" fmla="*/ 77 h 260"/>
                  <a:gd name="T48" fmla="*/ 83 w 153"/>
                  <a:gd name="T49" fmla="*/ 93 h 260"/>
                  <a:gd name="T50" fmla="*/ 76 w 153"/>
                  <a:gd name="T51" fmla="*/ 107 h 260"/>
                  <a:gd name="T52" fmla="*/ 67 w 153"/>
                  <a:gd name="T53" fmla="*/ 123 h 260"/>
                  <a:gd name="T54" fmla="*/ 60 w 153"/>
                  <a:gd name="T55" fmla="*/ 139 h 260"/>
                  <a:gd name="T56" fmla="*/ 53 w 153"/>
                  <a:gd name="T57" fmla="*/ 155 h 260"/>
                  <a:gd name="T58" fmla="*/ 44 w 153"/>
                  <a:gd name="T59" fmla="*/ 170 h 260"/>
                  <a:gd name="T60" fmla="*/ 37 w 153"/>
                  <a:gd name="T61" fmla="*/ 186 h 260"/>
                  <a:gd name="T62" fmla="*/ 28 w 153"/>
                  <a:gd name="T63" fmla="*/ 200 h 260"/>
                  <a:gd name="T64" fmla="*/ 19 w 153"/>
                  <a:gd name="T65" fmla="*/ 216 h 260"/>
                  <a:gd name="T66" fmla="*/ 9 w 153"/>
                  <a:gd name="T67" fmla="*/ 231 h 260"/>
                  <a:gd name="T68" fmla="*/ 0 w 153"/>
                  <a:gd name="T69" fmla="*/ 245 h 260"/>
                  <a:gd name="T70" fmla="*/ 19 w 153"/>
                  <a:gd name="T71" fmla="*/ 243 h 260"/>
                  <a:gd name="T72" fmla="*/ 3 w 153"/>
                  <a:gd name="T73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260">
                    <a:moveTo>
                      <a:pt x="3" y="260"/>
                    </a:moveTo>
                    <a:lnTo>
                      <a:pt x="21" y="259"/>
                    </a:lnTo>
                    <a:lnTo>
                      <a:pt x="31" y="243"/>
                    </a:lnTo>
                    <a:lnTo>
                      <a:pt x="40" y="228"/>
                    </a:lnTo>
                    <a:lnTo>
                      <a:pt x="48" y="212"/>
                    </a:lnTo>
                    <a:lnTo>
                      <a:pt x="57" y="196"/>
                    </a:lnTo>
                    <a:lnTo>
                      <a:pt x="64" y="181"/>
                    </a:lnTo>
                    <a:lnTo>
                      <a:pt x="73" y="165"/>
                    </a:lnTo>
                    <a:lnTo>
                      <a:pt x="80" y="149"/>
                    </a:lnTo>
                    <a:lnTo>
                      <a:pt x="88" y="133"/>
                    </a:lnTo>
                    <a:lnTo>
                      <a:pt x="96" y="119"/>
                    </a:lnTo>
                    <a:lnTo>
                      <a:pt x="104" y="103"/>
                    </a:lnTo>
                    <a:lnTo>
                      <a:pt x="112" y="87"/>
                    </a:lnTo>
                    <a:lnTo>
                      <a:pt x="120" y="72"/>
                    </a:lnTo>
                    <a:lnTo>
                      <a:pt x="128" y="56"/>
                    </a:lnTo>
                    <a:lnTo>
                      <a:pt x="136" y="42"/>
                    </a:lnTo>
                    <a:lnTo>
                      <a:pt x="144" y="27"/>
                    </a:lnTo>
                    <a:lnTo>
                      <a:pt x="153" y="11"/>
                    </a:lnTo>
                    <a:lnTo>
                      <a:pt x="133" y="0"/>
                    </a:lnTo>
                    <a:lnTo>
                      <a:pt x="124" y="14"/>
                    </a:lnTo>
                    <a:lnTo>
                      <a:pt x="115" y="30"/>
                    </a:lnTo>
                    <a:lnTo>
                      <a:pt x="108" y="46"/>
                    </a:lnTo>
                    <a:lnTo>
                      <a:pt x="99" y="61"/>
                    </a:lnTo>
                    <a:lnTo>
                      <a:pt x="90" y="77"/>
                    </a:lnTo>
                    <a:lnTo>
                      <a:pt x="83" y="93"/>
                    </a:lnTo>
                    <a:lnTo>
                      <a:pt x="76" y="107"/>
                    </a:lnTo>
                    <a:lnTo>
                      <a:pt x="67" y="123"/>
                    </a:lnTo>
                    <a:lnTo>
                      <a:pt x="60" y="139"/>
                    </a:lnTo>
                    <a:lnTo>
                      <a:pt x="53" y="155"/>
                    </a:lnTo>
                    <a:lnTo>
                      <a:pt x="44" y="170"/>
                    </a:lnTo>
                    <a:lnTo>
                      <a:pt x="37" y="186"/>
                    </a:lnTo>
                    <a:lnTo>
                      <a:pt x="28" y="200"/>
                    </a:lnTo>
                    <a:lnTo>
                      <a:pt x="19" y="216"/>
                    </a:lnTo>
                    <a:lnTo>
                      <a:pt x="9" y="231"/>
                    </a:lnTo>
                    <a:lnTo>
                      <a:pt x="0" y="245"/>
                    </a:lnTo>
                    <a:lnTo>
                      <a:pt x="19" y="243"/>
                    </a:lnTo>
                    <a:lnTo>
                      <a:pt x="3" y="2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7" name="Freeform 194"/>
              <p:cNvSpPr>
                <a:spLocks/>
              </p:cNvSpPr>
              <p:nvPr/>
            </p:nvSpPr>
            <p:spPr bwMode="auto">
              <a:xfrm>
                <a:off x="4980" y="2595"/>
                <a:ext cx="39" cy="35"/>
              </a:xfrm>
              <a:custGeom>
                <a:avLst/>
                <a:gdLst>
                  <a:gd name="T0" fmla="*/ 0 w 115"/>
                  <a:gd name="T1" fmla="*/ 5 h 105"/>
                  <a:gd name="T2" fmla="*/ 3 w 115"/>
                  <a:gd name="T3" fmla="*/ 18 h 105"/>
                  <a:gd name="T4" fmla="*/ 15 w 115"/>
                  <a:gd name="T5" fmla="*/ 29 h 105"/>
                  <a:gd name="T6" fmla="*/ 27 w 115"/>
                  <a:gd name="T7" fmla="*/ 40 h 105"/>
                  <a:gd name="T8" fmla="*/ 40 w 115"/>
                  <a:gd name="T9" fmla="*/ 51 h 105"/>
                  <a:gd name="T10" fmla="*/ 51 w 115"/>
                  <a:gd name="T11" fmla="*/ 61 h 105"/>
                  <a:gd name="T12" fmla="*/ 63 w 115"/>
                  <a:gd name="T13" fmla="*/ 72 h 105"/>
                  <a:gd name="T14" fmla="*/ 75 w 115"/>
                  <a:gd name="T15" fmla="*/ 83 h 105"/>
                  <a:gd name="T16" fmla="*/ 88 w 115"/>
                  <a:gd name="T17" fmla="*/ 95 h 105"/>
                  <a:gd name="T18" fmla="*/ 99 w 115"/>
                  <a:gd name="T19" fmla="*/ 105 h 105"/>
                  <a:gd name="T20" fmla="*/ 115 w 115"/>
                  <a:gd name="T21" fmla="*/ 88 h 105"/>
                  <a:gd name="T22" fmla="*/ 102 w 115"/>
                  <a:gd name="T23" fmla="*/ 77 h 105"/>
                  <a:gd name="T24" fmla="*/ 90 w 115"/>
                  <a:gd name="T25" fmla="*/ 66 h 105"/>
                  <a:gd name="T26" fmla="*/ 79 w 115"/>
                  <a:gd name="T27" fmla="*/ 56 h 105"/>
                  <a:gd name="T28" fmla="*/ 67 w 115"/>
                  <a:gd name="T29" fmla="*/ 45 h 105"/>
                  <a:gd name="T30" fmla="*/ 56 w 115"/>
                  <a:gd name="T31" fmla="*/ 34 h 105"/>
                  <a:gd name="T32" fmla="*/ 43 w 115"/>
                  <a:gd name="T33" fmla="*/ 22 h 105"/>
                  <a:gd name="T34" fmla="*/ 31 w 115"/>
                  <a:gd name="T35" fmla="*/ 12 h 105"/>
                  <a:gd name="T36" fmla="*/ 19 w 115"/>
                  <a:gd name="T37" fmla="*/ 0 h 105"/>
                  <a:gd name="T38" fmla="*/ 22 w 115"/>
                  <a:gd name="T39" fmla="*/ 15 h 105"/>
                  <a:gd name="T40" fmla="*/ 0 w 115"/>
                  <a:gd name="T41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05">
                    <a:moveTo>
                      <a:pt x="0" y="5"/>
                    </a:moveTo>
                    <a:lnTo>
                      <a:pt x="3" y="18"/>
                    </a:lnTo>
                    <a:lnTo>
                      <a:pt x="15" y="29"/>
                    </a:lnTo>
                    <a:lnTo>
                      <a:pt x="27" y="40"/>
                    </a:lnTo>
                    <a:lnTo>
                      <a:pt x="40" y="51"/>
                    </a:lnTo>
                    <a:lnTo>
                      <a:pt x="51" y="61"/>
                    </a:lnTo>
                    <a:lnTo>
                      <a:pt x="63" y="72"/>
                    </a:lnTo>
                    <a:lnTo>
                      <a:pt x="75" y="83"/>
                    </a:lnTo>
                    <a:lnTo>
                      <a:pt x="88" y="95"/>
                    </a:lnTo>
                    <a:lnTo>
                      <a:pt x="99" y="105"/>
                    </a:lnTo>
                    <a:lnTo>
                      <a:pt x="115" y="88"/>
                    </a:lnTo>
                    <a:lnTo>
                      <a:pt x="102" y="77"/>
                    </a:lnTo>
                    <a:lnTo>
                      <a:pt x="90" y="66"/>
                    </a:lnTo>
                    <a:lnTo>
                      <a:pt x="79" y="56"/>
                    </a:lnTo>
                    <a:lnTo>
                      <a:pt x="67" y="45"/>
                    </a:lnTo>
                    <a:lnTo>
                      <a:pt x="56" y="34"/>
                    </a:lnTo>
                    <a:lnTo>
                      <a:pt x="43" y="22"/>
                    </a:lnTo>
                    <a:lnTo>
                      <a:pt x="31" y="12"/>
                    </a:lnTo>
                    <a:lnTo>
                      <a:pt x="19" y="0"/>
                    </a:lnTo>
                    <a:lnTo>
                      <a:pt x="22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8" name="Freeform 195"/>
              <p:cNvSpPr>
                <a:spLocks/>
              </p:cNvSpPr>
              <p:nvPr/>
            </p:nvSpPr>
            <p:spPr bwMode="auto">
              <a:xfrm>
                <a:off x="4980" y="2525"/>
                <a:ext cx="47" cy="75"/>
              </a:xfrm>
              <a:custGeom>
                <a:avLst/>
                <a:gdLst>
                  <a:gd name="T0" fmla="*/ 134 w 141"/>
                  <a:gd name="T1" fmla="*/ 0 h 224"/>
                  <a:gd name="T2" fmla="*/ 124 w 141"/>
                  <a:gd name="T3" fmla="*/ 4 h 224"/>
                  <a:gd name="T4" fmla="*/ 114 w 141"/>
                  <a:gd name="T5" fmla="*/ 16 h 224"/>
                  <a:gd name="T6" fmla="*/ 105 w 141"/>
                  <a:gd name="T7" fmla="*/ 29 h 224"/>
                  <a:gd name="T8" fmla="*/ 96 w 141"/>
                  <a:gd name="T9" fmla="*/ 41 h 224"/>
                  <a:gd name="T10" fmla="*/ 88 w 141"/>
                  <a:gd name="T11" fmla="*/ 54 h 224"/>
                  <a:gd name="T12" fmla="*/ 80 w 141"/>
                  <a:gd name="T13" fmla="*/ 67 h 224"/>
                  <a:gd name="T14" fmla="*/ 72 w 141"/>
                  <a:gd name="T15" fmla="*/ 80 h 224"/>
                  <a:gd name="T16" fmla="*/ 64 w 141"/>
                  <a:gd name="T17" fmla="*/ 93 h 224"/>
                  <a:gd name="T18" fmla="*/ 57 w 141"/>
                  <a:gd name="T19" fmla="*/ 106 h 224"/>
                  <a:gd name="T20" fmla="*/ 50 w 141"/>
                  <a:gd name="T21" fmla="*/ 119 h 224"/>
                  <a:gd name="T22" fmla="*/ 43 w 141"/>
                  <a:gd name="T23" fmla="*/ 132 h 224"/>
                  <a:gd name="T24" fmla="*/ 35 w 141"/>
                  <a:gd name="T25" fmla="*/ 147 h 224"/>
                  <a:gd name="T26" fmla="*/ 28 w 141"/>
                  <a:gd name="T27" fmla="*/ 160 h 224"/>
                  <a:gd name="T28" fmla="*/ 21 w 141"/>
                  <a:gd name="T29" fmla="*/ 173 h 224"/>
                  <a:gd name="T30" fmla="*/ 15 w 141"/>
                  <a:gd name="T31" fmla="*/ 186 h 224"/>
                  <a:gd name="T32" fmla="*/ 8 w 141"/>
                  <a:gd name="T33" fmla="*/ 199 h 224"/>
                  <a:gd name="T34" fmla="*/ 0 w 141"/>
                  <a:gd name="T35" fmla="*/ 214 h 224"/>
                  <a:gd name="T36" fmla="*/ 22 w 141"/>
                  <a:gd name="T37" fmla="*/ 224 h 224"/>
                  <a:gd name="T38" fmla="*/ 28 w 141"/>
                  <a:gd name="T39" fmla="*/ 211 h 224"/>
                  <a:gd name="T40" fmla="*/ 35 w 141"/>
                  <a:gd name="T41" fmla="*/ 198 h 224"/>
                  <a:gd name="T42" fmla="*/ 43 w 141"/>
                  <a:gd name="T43" fmla="*/ 183 h 224"/>
                  <a:gd name="T44" fmla="*/ 48 w 141"/>
                  <a:gd name="T45" fmla="*/ 170 h 224"/>
                  <a:gd name="T46" fmla="*/ 56 w 141"/>
                  <a:gd name="T47" fmla="*/ 157 h 224"/>
                  <a:gd name="T48" fmla="*/ 63 w 141"/>
                  <a:gd name="T49" fmla="*/ 144 h 224"/>
                  <a:gd name="T50" fmla="*/ 70 w 141"/>
                  <a:gd name="T51" fmla="*/ 131 h 224"/>
                  <a:gd name="T52" fmla="*/ 77 w 141"/>
                  <a:gd name="T53" fmla="*/ 118 h 224"/>
                  <a:gd name="T54" fmla="*/ 85 w 141"/>
                  <a:gd name="T55" fmla="*/ 105 h 224"/>
                  <a:gd name="T56" fmla="*/ 92 w 141"/>
                  <a:gd name="T57" fmla="*/ 91 h 224"/>
                  <a:gd name="T58" fmla="*/ 101 w 141"/>
                  <a:gd name="T59" fmla="*/ 78 h 224"/>
                  <a:gd name="T60" fmla="*/ 108 w 141"/>
                  <a:gd name="T61" fmla="*/ 67 h 224"/>
                  <a:gd name="T62" fmla="*/ 117 w 141"/>
                  <a:gd name="T63" fmla="*/ 54 h 224"/>
                  <a:gd name="T64" fmla="*/ 124 w 141"/>
                  <a:gd name="T65" fmla="*/ 42 h 224"/>
                  <a:gd name="T66" fmla="*/ 133 w 141"/>
                  <a:gd name="T67" fmla="*/ 30 h 224"/>
                  <a:gd name="T68" fmla="*/ 141 w 141"/>
                  <a:gd name="T69" fmla="*/ 19 h 224"/>
                  <a:gd name="T70" fmla="*/ 131 w 141"/>
                  <a:gd name="T71" fmla="*/ 23 h 224"/>
                  <a:gd name="T72" fmla="*/ 134 w 141"/>
                  <a:gd name="T7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" h="224">
                    <a:moveTo>
                      <a:pt x="134" y="0"/>
                    </a:moveTo>
                    <a:lnTo>
                      <a:pt x="124" y="4"/>
                    </a:lnTo>
                    <a:lnTo>
                      <a:pt x="114" y="16"/>
                    </a:lnTo>
                    <a:lnTo>
                      <a:pt x="105" y="29"/>
                    </a:lnTo>
                    <a:lnTo>
                      <a:pt x="96" y="41"/>
                    </a:lnTo>
                    <a:lnTo>
                      <a:pt x="88" y="54"/>
                    </a:lnTo>
                    <a:lnTo>
                      <a:pt x="80" y="67"/>
                    </a:lnTo>
                    <a:lnTo>
                      <a:pt x="72" y="80"/>
                    </a:lnTo>
                    <a:lnTo>
                      <a:pt x="64" y="93"/>
                    </a:lnTo>
                    <a:lnTo>
                      <a:pt x="57" y="106"/>
                    </a:lnTo>
                    <a:lnTo>
                      <a:pt x="50" y="119"/>
                    </a:lnTo>
                    <a:lnTo>
                      <a:pt x="43" y="132"/>
                    </a:lnTo>
                    <a:lnTo>
                      <a:pt x="35" y="147"/>
                    </a:lnTo>
                    <a:lnTo>
                      <a:pt x="28" y="160"/>
                    </a:lnTo>
                    <a:lnTo>
                      <a:pt x="21" y="173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0" y="214"/>
                    </a:lnTo>
                    <a:lnTo>
                      <a:pt x="22" y="224"/>
                    </a:lnTo>
                    <a:lnTo>
                      <a:pt x="28" y="211"/>
                    </a:lnTo>
                    <a:lnTo>
                      <a:pt x="35" y="198"/>
                    </a:lnTo>
                    <a:lnTo>
                      <a:pt x="43" y="183"/>
                    </a:lnTo>
                    <a:lnTo>
                      <a:pt x="48" y="170"/>
                    </a:lnTo>
                    <a:lnTo>
                      <a:pt x="56" y="157"/>
                    </a:lnTo>
                    <a:lnTo>
                      <a:pt x="63" y="144"/>
                    </a:lnTo>
                    <a:lnTo>
                      <a:pt x="70" y="131"/>
                    </a:lnTo>
                    <a:lnTo>
                      <a:pt x="77" y="118"/>
                    </a:lnTo>
                    <a:lnTo>
                      <a:pt x="85" y="105"/>
                    </a:lnTo>
                    <a:lnTo>
                      <a:pt x="92" y="91"/>
                    </a:lnTo>
                    <a:lnTo>
                      <a:pt x="101" y="78"/>
                    </a:lnTo>
                    <a:lnTo>
                      <a:pt x="108" y="67"/>
                    </a:lnTo>
                    <a:lnTo>
                      <a:pt x="117" y="54"/>
                    </a:lnTo>
                    <a:lnTo>
                      <a:pt x="124" y="42"/>
                    </a:lnTo>
                    <a:lnTo>
                      <a:pt x="133" y="30"/>
                    </a:lnTo>
                    <a:lnTo>
                      <a:pt x="141" y="19"/>
                    </a:lnTo>
                    <a:lnTo>
                      <a:pt x="131" y="2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9" name="Freeform 196"/>
              <p:cNvSpPr>
                <a:spLocks/>
              </p:cNvSpPr>
              <p:nvPr/>
            </p:nvSpPr>
            <p:spPr bwMode="auto">
              <a:xfrm>
                <a:off x="5024" y="2525"/>
                <a:ext cx="39" cy="23"/>
              </a:xfrm>
              <a:custGeom>
                <a:avLst/>
                <a:gdLst>
                  <a:gd name="T0" fmla="*/ 118 w 118"/>
                  <a:gd name="T1" fmla="*/ 65 h 70"/>
                  <a:gd name="T2" fmla="*/ 115 w 118"/>
                  <a:gd name="T3" fmla="*/ 49 h 70"/>
                  <a:gd name="T4" fmla="*/ 109 w 118"/>
                  <a:gd name="T5" fmla="*/ 46 h 70"/>
                  <a:gd name="T6" fmla="*/ 103 w 118"/>
                  <a:gd name="T7" fmla="*/ 43 h 70"/>
                  <a:gd name="T8" fmla="*/ 98 w 118"/>
                  <a:gd name="T9" fmla="*/ 39 h 70"/>
                  <a:gd name="T10" fmla="*/ 93 w 118"/>
                  <a:gd name="T11" fmla="*/ 36 h 70"/>
                  <a:gd name="T12" fmla="*/ 86 w 118"/>
                  <a:gd name="T13" fmla="*/ 32 h 70"/>
                  <a:gd name="T14" fmla="*/ 79 w 118"/>
                  <a:gd name="T15" fmla="*/ 27 h 70"/>
                  <a:gd name="T16" fmla="*/ 71 w 118"/>
                  <a:gd name="T17" fmla="*/ 23 h 70"/>
                  <a:gd name="T18" fmla="*/ 64 w 118"/>
                  <a:gd name="T19" fmla="*/ 19 h 70"/>
                  <a:gd name="T20" fmla="*/ 57 w 118"/>
                  <a:gd name="T21" fmla="*/ 16 h 70"/>
                  <a:gd name="T22" fmla="*/ 50 w 118"/>
                  <a:gd name="T23" fmla="*/ 13 h 70"/>
                  <a:gd name="T24" fmla="*/ 41 w 118"/>
                  <a:gd name="T25" fmla="*/ 10 h 70"/>
                  <a:gd name="T26" fmla="*/ 34 w 118"/>
                  <a:gd name="T27" fmla="*/ 7 h 70"/>
                  <a:gd name="T28" fmla="*/ 25 w 118"/>
                  <a:gd name="T29" fmla="*/ 4 h 70"/>
                  <a:gd name="T30" fmla="*/ 18 w 118"/>
                  <a:gd name="T31" fmla="*/ 3 h 70"/>
                  <a:gd name="T32" fmla="*/ 10 w 118"/>
                  <a:gd name="T33" fmla="*/ 1 h 70"/>
                  <a:gd name="T34" fmla="*/ 3 w 118"/>
                  <a:gd name="T35" fmla="*/ 0 h 70"/>
                  <a:gd name="T36" fmla="*/ 0 w 118"/>
                  <a:gd name="T37" fmla="*/ 23 h 70"/>
                  <a:gd name="T38" fmla="*/ 7 w 118"/>
                  <a:gd name="T39" fmla="*/ 23 h 70"/>
                  <a:gd name="T40" fmla="*/ 12 w 118"/>
                  <a:gd name="T41" fmla="*/ 25 h 70"/>
                  <a:gd name="T42" fmla="*/ 19 w 118"/>
                  <a:gd name="T43" fmla="*/ 27 h 70"/>
                  <a:gd name="T44" fmla="*/ 26 w 118"/>
                  <a:gd name="T45" fmla="*/ 29 h 70"/>
                  <a:gd name="T46" fmla="*/ 34 w 118"/>
                  <a:gd name="T47" fmla="*/ 32 h 70"/>
                  <a:gd name="T48" fmla="*/ 39 w 118"/>
                  <a:gd name="T49" fmla="*/ 35 h 70"/>
                  <a:gd name="T50" fmla="*/ 47 w 118"/>
                  <a:gd name="T51" fmla="*/ 38 h 70"/>
                  <a:gd name="T52" fmla="*/ 54 w 118"/>
                  <a:gd name="T53" fmla="*/ 41 h 70"/>
                  <a:gd name="T54" fmla="*/ 60 w 118"/>
                  <a:gd name="T55" fmla="*/ 45 h 70"/>
                  <a:gd name="T56" fmla="*/ 67 w 118"/>
                  <a:gd name="T57" fmla="*/ 48 h 70"/>
                  <a:gd name="T58" fmla="*/ 73 w 118"/>
                  <a:gd name="T59" fmla="*/ 52 h 70"/>
                  <a:gd name="T60" fmla="*/ 79 w 118"/>
                  <a:gd name="T61" fmla="*/ 55 h 70"/>
                  <a:gd name="T62" fmla="*/ 85 w 118"/>
                  <a:gd name="T63" fmla="*/ 59 h 70"/>
                  <a:gd name="T64" fmla="*/ 92 w 118"/>
                  <a:gd name="T65" fmla="*/ 62 h 70"/>
                  <a:gd name="T66" fmla="*/ 96 w 118"/>
                  <a:gd name="T67" fmla="*/ 67 h 70"/>
                  <a:gd name="T68" fmla="*/ 102 w 118"/>
                  <a:gd name="T69" fmla="*/ 70 h 70"/>
                  <a:gd name="T70" fmla="*/ 98 w 118"/>
                  <a:gd name="T71" fmla="*/ 54 h 70"/>
                  <a:gd name="T72" fmla="*/ 118 w 118"/>
                  <a:gd name="T7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0">
                    <a:moveTo>
                      <a:pt x="118" y="65"/>
                    </a:moveTo>
                    <a:lnTo>
                      <a:pt x="115" y="49"/>
                    </a:lnTo>
                    <a:lnTo>
                      <a:pt x="109" y="46"/>
                    </a:lnTo>
                    <a:lnTo>
                      <a:pt x="103" y="43"/>
                    </a:lnTo>
                    <a:lnTo>
                      <a:pt x="98" y="39"/>
                    </a:lnTo>
                    <a:lnTo>
                      <a:pt x="93" y="36"/>
                    </a:lnTo>
                    <a:lnTo>
                      <a:pt x="86" y="32"/>
                    </a:lnTo>
                    <a:lnTo>
                      <a:pt x="79" y="27"/>
                    </a:lnTo>
                    <a:lnTo>
                      <a:pt x="71" y="23"/>
                    </a:lnTo>
                    <a:lnTo>
                      <a:pt x="64" y="19"/>
                    </a:lnTo>
                    <a:lnTo>
                      <a:pt x="57" y="16"/>
                    </a:lnTo>
                    <a:lnTo>
                      <a:pt x="50" y="13"/>
                    </a:lnTo>
                    <a:lnTo>
                      <a:pt x="41" y="10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2" y="25"/>
                    </a:lnTo>
                    <a:lnTo>
                      <a:pt x="19" y="27"/>
                    </a:lnTo>
                    <a:lnTo>
                      <a:pt x="26" y="29"/>
                    </a:lnTo>
                    <a:lnTo>
                      <a:pt x="34" y="32"/>
                    </a:lnTo>
                    <a:lnTo>
                      <a:pt x="39" y="35"/>
                    </a:lnTo>
                    <a:lnTo>
                      <a:pt x="47" y="38"/>
                    </a:lnTo>
                    <a:lnTo>
                      <a:pt x="54" y="41"/>
                    </a:lnTo>
                    <a:lnTo>
                      <a:pt x="60" y="45"/>
                    </a:lnTo>
                    <a:lnTo>
                      <a:pt x="67" y="48"/>
                    </a:lnTo>
                    <a:lnTo>
                      <a:pt x="73" y="52"/>
                    </a:lnTo>
                    <a:lnTo>
                      <a:pt x="79" y="55"/>
                    </a:lnTo>
                    <a:lnTo>
                      <a:pt x="85" y="59"/>
                    </a:lnTo>
                    <a:lnTo>
                      <a:pt x="92" y="62"/>
                    </a:lnTo>
                    <a:lnTo>
                      <a:pt x="96" y="67"/>
                    </a:lnTo>
                    <a:lnTo>
                      <a:pt x="102" y="70"/>
                    </a:lnTo>
                    <a:lnTo>
                      <a:pt x="98" y="54"/>
                    </a:lnTo>
                    <a:lnTo>
                      <a:pt x="11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0" name="Freeform 197"/>
              <p:cNvSpPr>
                <a:spLocks/>
              </p:cNvSpPr>
              <p:nvPr/>
            </p:nvSpPr>
            <p:spPr bwMode="auto">
              <a:xfrm>
                <a:off x="5020" y="2561"/>
                <a:ext cx="7" cy="6"/>
              </a:xfrm>
              <a:custGeom>
                <a:avLst/>
                <a:gdLst>
                  <a:gd name="T0" fmla="*/ 20 w 21"/>
                  <a:gd name="T1" fmla="*/ 18 h 18"/>
                  <a:gd name="T2" fmla="*/ 21 w 21"/>
                  <a:gd name="T3" fmla="*/ 14 h 18"/>
                  <a:gd name="T4" fmla="*/ 21 w 21"/>
                  <a:gd name="T5" fmla="*/ 8 h 18"/>
                  <a:gd name="T6" fmla="*/ 18 w 21"/>
                  <a:gd name="T7" fmla="*/ 5 h 18"/>
                  <a:gd name="T8" fmla="*/ 16 w 21"/>
                  <a:gd name="T9" fmla="*/ 2 h 18"/>
                  <a:gd name="T10" fmla="*/ 11 w 21"/>
                  <a:gd name="T11" fmla="*/ 0 h 18"/>
                  <a:gd name="T12" fmla="*/ 7 w 21"/>
                  <a:gd name="T13" fmla="*/ 0 h 18"/>
                  <a:gd name="T14" fmla="*/ 2 w 21"/>
                  <a:gd name="T15" fmla="*/ 2 h 18"/>
                  <a:gd name="T16" fmla="*/ 0 w 21"/>
                  <a:gd name="T17" fmla="*/ 6 h 18"/>
                  <a:gd name="T18" fmla="*/ 20 w 2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20" y="18"/>
                    </a:moveTo>
                    <a:lnTo>
                      <a:pt x="21" y="14"/>
                    </a:lnTo>
                    <a:lnTo>
                      <a:pt x="21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1" name="Freeform 198"/>
              <p:cNvSpPr>
                <a:spLocks/>
              </p:cNvSpPr>
              <p:nvPr/>
            </p:nvSpPr>
            <p:spPr bwMode="auto">
              <a:xfrm>
                <a:off x="5007" y="2563"/>
                <a:ext cx="20" cy="28"/>
              </a:xfrm>
              <a:custGeom>
                <a:avLst/>
                <a:gdLst>
                  <a:gd name="T0" fmla="*/ 22 w 61"/>
                  <a:gd name="T1" fmla="*/ 85 h 85"/>
                  <a:gd name="T2" fmla="*/ 26 w 61"/>
                  <a:gd name="T3" fmla="*/ 74 h 85"/>
                  <a:gd name="T4" fmla="*/ 30 w 61"/>
                  <a:gd name="T5" fmla="*/ 66 h 85"/>
                  <a:gd name="T6" fmla="*/ 35 w 61"/>
                  <a:gd name="T7" fmla="*/ 57 h 85"/>
                  <a:gd name="T8" fmla="*/ 39 w 61"/>
                  <a:gd name="T9" fmla="*/ 48 h 85"/>
                  <a:gd name="T10" fmla="*/ 45 w 61"/>
                  <a:gd name="T11" fmla="*/ 40 h 85"/>
                  <a:gd name="T12" fmla="*/ 49 w 61"/>
                  <a:gd name="T13" fmla="*/ 29 h 85"/>
                  <a:gd name="T14" fmla="*/ 55 w 61"/>
                  <a:gd name="T15" fmla="*/ 21 h 85"/>
                  <a:gd name="T16" fmla="*/ 61 w 61"/>
                  <a:gd name="T17" fmla="*/ 12 h 85"/>
                  <a:gd name="T18" fmla="*/ 41 w 61"/>
                  <a:gd name="T19" fmla="*/ 0 h 85"/>
                  <a:gd name="T20" fmla="*/ 35 w 61"/>
                  <a:gd name="T21" fmla="*/ 9 h 85"/>
                  <a:gd name="T22" fmla="*/ 29 w 61"/>
                  <a:gd name="T23" fmla="*/ 18 h 85"/>
                  <a:gd name="T24" fmla="*/ 23 w 61"/>
                  <a:gd name="T25" fmla="*/ 28 h 85"/>
                  <a:gd name="T26" fmla="*/ 19 w 61"/>
                  <a:gd name="T27" fmla="*/ 37 h 85"/>
                  <a:gd name="T28" fmla="*/ 14 w 61"/>
                  <a:gd name="T29" fmla="*/ 47 h 85"/>
                  <a:gd name="T30" fmla="*/ 9 w 61"/>
                  <a:gd name="T31" fmla="*/ 56 h 85"/>
                  <a:gd name="T32" fmla="*/ 4 w 61"/>
                  <a:gd name="T33" fmla="*/ 66 h 85"/>
                  <a:gd name="T34" fmla="*/ 0 w 61"/>
                  <a:gd name="T35" fmla="*/ 76 h 85"/>
                  <a:gd name="T36" fmla="*/ 22 w 61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5">
                    <a:moveTo>
                      <a:pt x="22" y="85"/>
                    </a:moveTo>
                    <a:lnTo>
                      <a:pt x="26" y="74"/>
                    </a:lnTo>
                    <a:lnTo>
                      <a:pt x="30" y="66"/>
                    </a:lnTo>
                    <a:lnTo>
                      <a:pt x="35" y="57"/>
                    </a:lnTo>
                    <a:lnTo>
                      <a:pt x="39" y="48"/>
                    </a:lnTo>
                    <a:lnTo>
                      <a:pt x="45" y="40"/>
                    </a:lnTo>
                    <a:lnTo>
                      <a:pt x="49" y="29"/>
                    </a:lnTo>
                    <a:lnTo>
                      <a:pt x="55" y="21"/>
                    </a:lnTo>
                    <a:lnTo>
                      <a:pt x="61" y="12"/>
                    </a:lnTo>
                    <a:lnTo>
                      <a:pt x="41" y="0"/>
                    </a:lnTo>
                    <a:lnTo>
                      <a:pt x="35" y="9"/>
                    </a:lnTo>
                    <a:lnTo>
                      <a:pt x="29" y="18"/>
                    </a:lnTo>
                    <a:lnTo>
                      <a:pt x="23" y="28"/>
                    </a:lnTo>
                    <a:lnTo>
                      <a:pt x="19" y="37"/>
                    </a:lnTo>
                    <a:lnTo>
                      <a:pt x="14" y="47"/>
                    </a:lnTo>
                    <a:lnTo>
                      <a:pt x="9" y="56"/>
                    </a:lnTo>
                    <a:lnTo>
                      <a:pt x="4" y="66"/>
                    </a:lnTo>
                    <a:lnTo>
                      <a:pt x="0" y="76"/>
                    </a:lnTo>
                    <a:lnTo>
                      <a:pt x="2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2" name="Freeform 199"/>
              <p:cNvSpPr>
                <a:spLocks/>
              </p:cNvSpPr>
              <p:nvPr/>
            </p:nvSpPr>
            <p:spPr bwMode="auto">
              <a:xfrm>
                <a:off x="5020" y="2563"/>
                <a:ext cx="7" cy="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4 h 16"/>
                  <a:gd name="T4" fmla="*/ 2 w 22"/>
                  <a:gd name="T5" fmla="*/ 10 h 16"/>
                  <a:gd name="T6" fmla="*/ 3 w 22"/>
                  <a:gd name="T7" fmla="*/ 13 h 16"/>
                  <a:gd name="T8" fmla="*/ 7 w 22"/>
                  <a:gd name="T9" fmla="*/ 14 h 16"/>
                  <a:gd name="T10" fmla="*/ 12 w 22"/>
                  <a:gd name="T11" fmla="*/ 16 h 16"/>
                  <a:gd name="T12" fmla="*/ 16 w 22"/>
                  <a:gd name="T13" fmla="*/ 14 h 16"/>
                  <a:gd name="T14" fmla="*/ 20 w 22"/>
                  <a:gd name="T15" fmla="*/ 13 h 16"/>
                  <a:gd name="T16" fmla="*/ 22 w 22"/>
                  <a:gd name="T17" fmla="*/ 8 h 16"/>
                  <a:gd name="T18" fmla="*/ 0 w 22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6" y="14"/>
                    </a:lnTo>
                    <a:lnTo>
                      <a:pt x="20" y="13"/>
                    </a:lnTo>
                    <a:lnTo>
                      <a:pt x="2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3" name="Freeform 200"/>
              <p:cNvSpPr>
                <a:spLocks/>
              </p:cNvSpPr>
              <p:nvPr/>
            </p:nvSpPr>
            <p:spPr bwMode="auto">
              <a:xfrm>
                <a:off x="5143" y="2492"/>
                <a:ext cx="7" cy="6"/>
              </a:xfrm>
              <a:custGeom>
                <a:avLst/>
                <a:gdLst>
                  <a:gd name="T0" fmla="*/ 22 w 22"/>
                  <a:gd name="T1" fmla="*/ 6 h 17"/>
                  <a:gd name="T2" fmla="*/ 19 w 22"/>
                  <a:gd name="T3" fmla="*/ 1 h 17"/>
                  <a:gd name="T4" fmla="*/ 15 w 22"/>
                  <a:gd name="T5" fmla="*/ 0 h 17"/>
                  <a:gd name="T6" fmla="*/ 11 w 22"/>
                  <a:gd name="T7" fmla="*/ 0 h 17"/>
                  <a:gd name="T8" fmla="*/ 6 w 22"/>
                  <a:gd name="T9" fmla="*/ 1 h 17"/>
                  <a:gd name="T10" fmla="*/ 3 w 22"/>
                  <a:gd name="T11" fmla="*/ 4 h 17"/>
                  <a:gd name="T12" fmla="*/ 0 w 22"/>
                  <a:gd name="T13" fmla="*/ 7 h 17"/>
                  <a:gd name="T14" fmla="*/ 0 w 22"/>
                  <a:gd name="T15" fmla="*/ 13 h 17"/>
                  <a:gd name="T16" fmla="*/ 2 w 22"/>
                  <a:gd name="T17" fmla="*/ 17 h 17"/>
                  <a:gd name="T18" fmla="*/ 22 w 22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4" name="Freeform 201"/>
              <p:cNvSpPr>
                <a:spLocks/>
              </p:cNvSpPr>
              <p:nvPr/>
            </p:nvSpPr>
            <p:spPr bwMode="auto">
              <a:xfrm>
                <a:off x="5143" y="2494"/>
                <a:ext cx="16" cy="70"/>
              </a:xfrm>
              <a:custGeom>
                <a:avLst/>
                <a:gdLst>
                  <a:gd name="T0" fmla="*/ 26 w 48"/>
                  <a:gd name="T1" fmla="*/ 211 h 211"/>
                  <a:gd name="T2" fmla="*/ 30 w 48"/>
                  <a:gd name="T3" fmla="*/ 198 h 211"/>
                  <a:gd name="T4" fmla="*/ 36 w 48"/>
                  <a:gd name="T5" fmla="*/ 184 h 211"/>
                  <a:gd name="T6" fmla="*/ 39 w 48"/>
                  <a:gd name="T7" fmla="*/ 171 h 211"/>
                  <a:gd name="T8" fmla="*/ 42 w 48"/>
                  <a:gd name="T9" fmla="*/ 157 h 211"/>
                  <a:gd name="T10" fmla="*/ 45 w 48"/>
                  <a:gd name="T11" fmla="*/ 142 h 211"/>
                  <a:gd name="T12" fmla="*/ 46 w 48"/>
                  <a:gd name="T13" fmla="*/ 131 h 211"/>
                  <a:gd name="T14" fmla="*/ 48 w 48"/>
                  <a:gd name="T15" fmla="*/ 116 h 211"/>
                  <a:gd name="T16" fmla="*/ 48 w 48"/>
                  <a:gd name="T17" fmla="*/ 103 h 211"/>
                  <a:gd name="T18" fmla="*/ 46 w 48"/>
                  <a:gd name="T19" fmla="*/ 88 h 211"/>
                  <a:gd name="T20" fmla="*/ 45 w 48"/>
                  <a:gd name="T21" fmla="*/ 75 h 211"/>
                  <a:gd name="T22" fmla="*/ 44 w 48"/>
                  <a:gd name="T23" fmla="*/ 62 h 211"/>
                  <a:gd name="T24" fmla="*/ 41 w 48"/>
                  <a:gd name="T25" fmla="*/ 49 h 211"/>
                  <a:gd name="T26" fmla="*/ 36 w 48"/>
                  <a:gd name="T27" fmla="*/ 36 h 211"/>
                  <a:gd name="T28" fmla="*/ 32 w 48"/>
                  <a:gd name="T29" fmla="*/ 23 h 211"/>
                  <a:gd name="T30" fmla="*/ 28 w 48"/>
                  <a:gd name="T31" fmla="*/ 11 h 211"/>
                  <a:gd name="T32" fmla="*/ 20 w 48"/>
                  <a:gd name="T33" fmla="*/ 0 h 211"/>
                  <a:gd name="T34" fmla="*/ 0 w 48"/>
                  <a:gd name="T35" fmla="*/ 11 h 211"/>
                  <a:gd name="T36" fmla="*/ 6 w 48"/>
                  <a:gd name="T37" fmla="*/ 22 h 211"/>
                  <a:gd name="T38" fmla="*/ 10 w 48"/>
                  <a:gd name="T39" fmla="*/ 33 h 211"/>
                  <a:gd name="T40" fmla="*/ 14 w 48"/>
                  <a:gd name="T41" fmla="*/ 45 h 211"/>
                  <a:gd name="T42" fmla="*/ 17 w 48"/>
                  <a:gd name="T43" fmla="*/ 55 h 211"/>
                  <a:gd name="T44" fmla="*/ 20 w 48"/>
                  <a:gd name="T45" fmla="*/ 68 h 211"/>
                  <a:gd name="T46" fmla="*/ 23 w 48"/>
                  <a:gd name="T47" fmla="*/ 80 h 211"/>
                  <a:gd name="T48" fmla="*/ 23 w 48"/>
                  <a:gd name="T49" fmla="*/ 91 h 211"/>
                  <a:gd name="T50" fmla="*/ 25 w 48"/>
                  <a:gd name="T51" fmla="*/ 103 h 211"/>
                  <a:gd name="T52" fmla="*/ 25 w 48"/>
                  <a:gd name="T53" fmla="*/ 116 h 211"/>
                  <a:gd name="T54" fmla="*/ 23 w 48"/>
                  <a:gd name="T55" fmla="*/ 128 h 211"/>
                  <a:gd name="T56" fmla="*/ 22 w 48"/>
                  <a:gd name="T57" fmla="*/ 139 h 211"/>
                  <a:gd name="T58" fmla="*/ 20 w 48"/>
                  <a:gd name="T59" fmla="*/ 152 h 211"/>
                  <a:gd name="T60" fmla="*/ 17 w 48"/>
                  <a:gd name="T61" fmla="*/ 164 h 211"/>
                  <a:gd name="T62" fmla="*/ 13 w 48"/>
                  <a:gd name="T63" fmla="*/ 177 h 211"/>
                  <a:gd name="T64" fmla="*/ 9 w 48"/>
                  <a:gd name="T65" fmla="*/ 190 h 211"/>
                  <a:gd name="T66" fmla="*/ 4 w 48"/>
                  <a:gd name="T67" fmla="*/ 202 h 211"/>
                  <a:gd name="T68" fmla="*/ 26 w 48"/>
                  <a:gd name="T6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211">
                    <a:moveTo>
                      <a:pt x="26" y="211"/>
                    </a:moveTo>
                    <a:lnTo>
                      <a:pt x="30" y="198"/>
                    </a:lnTo>
                    <a:lnTo>
                      <a:pt x="36" y="184"/>
                    </a:lnTo>
                    <a:lnTo>
                      <a:pt x="39" y="171"/>
                    </a:lnTo>
                    <a:lnTo>
                      <a:pt x="42" y="157"/>
                    </a:lnTo>
                    <a:lnTo>
                      <a:pt x="45" y="142"/>
                    </a:lnTo>
                    <a:lnTo>
                      <a:pt x="46" y="131"/>
                    </a:lnTo>
                    <a:lnTo>
                      <a:pt x="48" y="116"/>
                    </a:lnTo>
                    <a:lnTo>
                      <a:pt x="48" y="103"/>
                    </a:lnTo>
                    <a:lnTo>
                      <a:pt x="46" y="88"/>
                    </a:lnTo>
                    <a:lnTo>
                      <a:pt x="45" y="75"/>
                    </a:lnTo>
                    <a:lnTo>
                      <a:pt x="44" y="62"/>
                    </a:lnTo>
                    <a:lnTo>
                      <a:pt x="41" y="49"/>
                    </a:lnTo>
                    <a:lnTo>
                      <a:pt x="36" y="36"/>
                    </a:lnTo>
                    <a:lnTo>
                      <a:pt x="32" y="23"/>
                    </a:lnTo>
                    <a:lnTo>
                      <a:pt x="28" y="11"/>
                    </a:lnTo>
                    <a:lnTo>
                      <a:pt x="20" y="0"/>
                    </a:lnTo>
                    <a:lnTo>
                      <a:pt x="0" y="11"/>
                    </a:lnTo>
                    <a:lnTo>
                      <a:pt x="6" y="22"/>
                    </a:lnTo>
                    <a:lnTo>
                      <a:pt x="10" y="33"/>
                    </a:lnTo>
                    <a:lnTo>
                      <a:pt x="14" y="45"/>
                    </a:lnTo>
                    <a:lnTo>
                      <a:pt x="17" y="55"/>
                    </a:lnTo>
                    <a:lnTo>
                      <a:pt x="20" y="68"/>
                    </a:lnTo>
                    <a:lnTo>
                      <a:pt x="23" y="80"/>
                    </a:lnTo>
                    <a:lnTo>
                      <a:pt x="23" y="91"/>
                    </a:lnTo>
                    <a:lnTo>
                      <a:pt x="25" y="103"/>
                    </a:lnTo>
                    <a:lnTo>
                      <a:pt x="25" y="116"/>
                    </a:lnTo>
                    <a:lnTo>
                      <a:pt x="23" y="128"/>
                    </a:lnTo>
                    <a:lnTo>
                      <a:pt x="22" y="139"/>
                    </a:lnTo>
                    <a:lnTo>
                      <a:pt x="20" y="152"/>
                    </a:lnTo>
                    <a:lnTo>
                      <a:pt x="17" y="164"/>
                    </a:lnTo>
                    <a:lnTo>
                      <a:pt x="13" y="177"/>
                    </a:lnTo>
                    <a:lnTo>
                      <a:pt x="9" y="190"/>
                    </a:lnTo>
                    <a:lnTo>
                      <a:pt x="4" y="202"/>
                    </a:lnTo>
                    <a:lnTo>
                      <a:pt x="26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5" name="Freeform 202"/>
              <p:cNvSpPr>
                <a:spLocks/>
              </p:cNvSpPr>
              <p:nvPr/>
            </p:nvSpPr>
            <p:spPr bwMode="auto">
              <a:xfrm>
                <a:off x="5143" y="2494"/>
                <a:ext cx="8" cy="6"/>
              </a:xfrm>
              <a:custGeom>
                <a:avLst/>
                <a:gdLst>
                  <a:gd name="T0" fmla="*/ 2 w 24"/>
                  <a:gd name="T1" fmla="*/ 0 h 16"/>
                  <a:gd name="T2" fmla="*/ 0 w 24"/>
                  <a:gd name="T3" fmla="*/ 5 h 16"/>
                  <a:gd name="T4" fmla="*/ 2 w 24"/>
                  <a:gd name="T5" fmla="*/ 10 h 16"/>
                  <a:gd name="T6" fmla="*/ 5 w 24"/>
                  <a:gd name="T7" fmla="*/ 13 h 16"/>
                  <a:gd name="T8" fmla="*/ 8 w 24"/>
                  <a:gd name="T9" fmla="*/ 15 h 16"/>
                  <a:gd name="T10" fmla="*/ 12 w 24"/>
                  <a:gd name="T11" fmla="*/ 16 h 16"/>
                  <a:gd name="T12" fmla="*/ 16 w 24"/>
                  <a:gd name="T13" fmla="*/ 15 h 16"/>
                  <a:gd name="T14" fmla="*/ 21 w 24"/>
                  <a:gd name="T15" fmla="*/ 13 h 16"/>
                  <a:gd name="T16" fmla="*/ 24 w 24"/>
                  <a:gd name="T17" fmla="*/ 9 h 16"/>
                  <a:gd name="T18" fmla="*/ 2 w 2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2" y="16"/>
                    </a:lnTo>
                    <a:lnTo>
                      <a:pt x="16" y="15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6" name="Freeform 203"/>
              <p:cNvSpPr>
                <a:spLocks/>
              </p:cNvSpPr>
              <p:nvPr/>
            </p:nvSpPr>
            <p:spPr bwMode="auto">
              <a:xfrm>
                <a:off x="5162" y="2458"/>
                <a:ext cx="4" cy="7"/>
              </a:xfrm>
              <a:custGeom>
                <a:avLst/>
                <a:gdLst>
                  <a:gd name="T0" fmla="*/ 0 w 12"/>
                  <a:gd name="T1" fmla="*/ 22 h 22"/>
                  <a:gd name="T2" fmla="*/ 5 w 12"/>
                  <a:gd name="T3" fmla="*/ 22 h 22"/>
                  <a:gd name="T4" fmla="*/ 7 w 12"/>
                  <a:gd name="T5" fmla="*/ 19 h 22"/>
                  <a:gd name="T6" fmla="*/ 10 w 12"/>
                  <a:gd name="T7" fmla="*/ 16 h 22"/>
                  <a:gd name="T8" fmla="*/ 12 w 12"/>
                  <a:gd name="T9" fmla="*/ 12 h 22"/>
                  <a:gd name="T10" fmla="*/ 12 w 12"/>
                  <a:gd name="T11" fmla="*/ 7 h 22"/>
                  <a:gd name="T12" fmla="*/ 9 w 12"/>
                  <a:gd name="T13" fmla="*/ 3 h 22"/>
                  <a:gd name="T14" fmla="*/ 6 w 12"/>
                  <a:gd name="T15" fmla="*/ 0 h 22"/>
                  <a:gd name="T16" fmla="*/ 0 w 12"/>
                  <a:gd name="T17" fmla="*/ 0 h 22"/>
                  <a:gd name="T18" fmla="*/ 0 w 1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2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7" name="Freeform 204"/>
              <p:cNvSpPr>
                <a:spLocks/>
              </p:cNvSpPr>
              <p:nvPr/>
            </p:nvSpPr>
            <p:spPr bwMode="auto">
              <a:xfrm>
                <a:off x="5114" y="2458"/>
                <a:ext cx="48" cy="46"/>
              </a:xfrm>
              <a:custGeom>
                <a:avLst/>
                <a:gdLst>
                  <a:gd name="T0" fmla="*/ 23 w 144"/>
                  <a:gd name="T1" fmla="*/ 137 h 137"/>
                  <a:gd name="T2" fmla="*/ 25 w 144"/>
                  <a:gd name="T3" fmla="*/ 124 h 137"/>
                  <a:gd name="T4" fmla="*/ 28 w 144"/>
                  <a:gd name="T5" fmla="*/ 109 h 137"/>
                  <a:gd name="T6" fmla="*/ 29 w 144"/>
                  <a:gd name="T7" fmla="*/ 99 h 137"/>
                  <a:gd name="T8" fmla="*/ 35 w 144"/>
                  <a:gd name="T9" fmla="*/ 87 h 137"/>
                  <a:gd name="T10" fmla="*/ 39 w 144"/>
                  <a:gd name="T11" fmla="*/ 77 h 137"/>
                  <a:gd name="T12" fmla="*/ 45 w 144"/>
                  <a:gd name="T13" fmla="*/ 68 h 137"/>
                  <a:gd name="T14" fmla="*/ 51 w 144"/>
                  <a:gd name="T15" fmla="*/ 58 h 137"/>
                  <a:gd name="T16" fmla="*/ 58 w 144"/>
                  <a:gd name="T17" fmla="*/ 51 h 137"/>
                  <a:gd name="T18" fmla="*/ 66 w 144"/>
                  <a:gd name="T19" fmla="*/ 44 h 137"/>
                  <a:gd name="T20" fmla="*/ 74 w 144"/>
                  <a:gd name="T21" fmla="*/ 39 h 137"/>
                  <a:gd name="T22" fmla="*/ 85 w 144"/>
                  <a:gd name="T23" fmla="*/ 34 h 137"/>
                  <a:gd name="T24" fmla="*/ 95 w 144"/>
                  <a:gd name="T25" fmla="*/ 29 h 137"/>
                  <a:gd name="T26" fmla="*/ 106 w 144"/>
                  <a:gd name="T27" fmla="*/ 26 h 137"/>
                  <a:gd name="T28" fmla="*/ 118 w 144"/>
                  <a:gd name="T29" fmla="*/ 23 h 137"/>
                  <a:gd name="T30" fmla="*/ 130 w 144"/>
                  <a:gd name="T31" fmla="*/ 22 h 137"/>
                  <a:gd name="T32" fmla="*/ 144 w 144"/>
                  <a:gd name="T33" fmla="*/ 22 h 137"/>
                  <a:gd name="T34" fmla="*/ 144 w 144"/>
                  <a:gd name="T35" fmla="*/ 0 h 137"/>
                  <a:gd name="T36" fmla="*/ 130 w 144"/>
                  <a:gd name="T37" fmla="*/ 0 h 137"/>
                  <a:gd name="T38" fmla="*/ 114 w 144"/>
                  <a:gd name="T39" fmla="*/ 0 h 137"/>
                  <a:gd name="T40" fmla="*/ 101 w 144"/>
                  <a:gd name="T41" fmla="*/ 3 h 137"/>
                  <a:gd name="T42" fmla="*/ 87 w 144"/>
                  <a:gd name="T43" fmla="*/ 7 h 137"/>
                  <a:gd name="T44" fmla="*/ 74 w 144"/>
                  <a:gd name="T45" fmla="*/ 12 h 137"/>
                  <a:gd name="T46" fmla="*/ 63 w 144"/>
                  <a:gd name="T47" fmla="*/ 18 h 137"/>
                  <a:gd name="T48" fmla="*/ 51 w 144"/>
                  <a:gd name="T49" fmla="*/ 26 h 137"/>
                  <a:gd name="T50" fmla="*/ 42 w 144"/>
                  <a:gd name="T51" fmla="*/ 35 h 137"/>
                  <a:gd name="T52" fmla="*/ 34 w 144"/>
                  <a:gd name="T53" fmla="*/ 44 h 137"/>
                  <a:gd name="T54" fmla="*/ 25 w 144"/>
                  <a:gd name="T55" fmla="*/ 54 h 137"/>
                  <a:gd name="T56" fmla="*/ 19 w 144"/>
                  <a:gd name="T57" fmla="*/ 66 h 137"/>
                  <a:gd name="T58" fmla="*/ 13 w 144"/>
                  <a:gd name="T59" fmla="*/ 77 h 137"/>
                  <a:gd name="T60" fmla="*/ 7 w 144"/>
                  <a:gd name="T61" fmla="*/ 92 h 137"/>
                  <a:gd name="T62" fmla="*/ 5 w 144"/>
                  <a:gd name="T63" fmla="*/ 105 h 137"/>
                  <a:gd name="T64" fmla="*/ 2 w 144"/>
                  <a:gd name="T65" fmla="*/ 119 h 137"/>
                  <a:gd name="T66" fmla="*/ 0 w 144"/>
                  <a:gd name="T67" fmla="*/ 135 h 137"/>
                  <a:gd name="T68" fmla="*/ 23 w 144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7">
                    <a:moveTo>
                      <a:pt x="23" y="137"/>
                    </a:moveTo>
                    <a:lnTo>
                      <a:pt x="25" y="124"/>
                    </a:lnTo>
                    <a:lnTo>
                      <a:pt x="28" y="109"/>
                    </a:lnTo>
                    <a:lnTo>
                      <a:pt x="29" y="99"/>
                    </a:lnTo>
                    <a:lnTo>
                      <a:pt x="35" y="87"/>
                    </a:lnTo>
                    <a:lnTo>
                      <a:pt x="39" y="77"/>
                    </a:lnTo>
                    <a:lnTo>
                      <a:pt x="45" y="68"/>
                    </a:lnTo>
                    <a:lnTo>
                      <a:pt x="51" y="58"/>
                    </a:lnTo>
                    <a:lnTo>
                      <a:pt x="58" y="51"/>
                    </a:lnTo>
                    <a:lnTo>
                      <a:pt x="66" y="44"/>
                    </a:lnTo>
                    <a:lnTo>
                      <a:pt x="74" y="39"/>
                    </a:lnTo>
                    <a:lnTo>
                      <a:pt x="85" y="34"/>
                    </a:lnTo>
                    <a:lnTo>
                      <a:pt x="95" y="29"/>
                    </a:lnTo>
                    <a:lnTo>
                      <a:pt x="106" y="26"/>
                    </a:lnTo>
                    <a:lnTo>
                      <a:pt x="118" y="23"/>
                    </a:lnTo>
                    <a:lnTo>
                      <a:pt x="130" y="22"/>
                    </a:lnTo>
                    <a:lnTo>
                      <a:pt x="144" y="22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4" y="12"/>
                    </a:lnTo>
                    <a:lnTo>
                      <a:pt x="63" y="18"/>
                    </a:lnTo>
                    <a:lnTo>
                      <a:pt x="51" y="26"/>
                    </a:lnTo>
                    <a:lnTo>
                      <a:pt x="42" y="35"/>
                    </a:lnTo>
                    <a:lnTo>
                      <a:pt x="34" y="44"/>
                    </a:lnTo>
                    <a:lnTo>
                      <a:pt x="25" y="54"/>
                    </a:lnTo>
                    <a:lnTo>
                      <a:pt x="19" y="66"/>
                    </a:lnTo>
                    <a:lnTo>
                      <a:pt x="13" y="77"/>
                    </a:lnTo>
                    <a:lnTo>
                      <a:pt x="7" y="92"/>
                    </a:lnTo>
                    <a:lnTo>
                      <a:pt x="5" y="105"/>
                    </a:lnTo>
                    <a:lnTo>
                      <a:pt x="2" y="119"/>
                    </a:lnTo>
                    <a:lnTo>
                      <a:pt x="0" y="135"/>
                    </a:lnTo>
                    <a:lnTo>
                      <a:pt x="2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223" name="Freeform 206"/>
            <p:cNvSpPr>
              <a:spLocks/>
            </p:cNvSpPr>
            <p:nvPr/>
          </p:nvSpPr>
          <p:spPr bwMode="auto">
            <a:xfrm>
              <a:off x="5158" y="2461"/>
              <a:ext cx="8" cy="4"/>
            </a:xfrm>
            <a:custGeom>
              <a:avLst/>
              <a:gdLst>
                <a:gd name="T0" fmla="*/ 0 w 23"/>
                <a:gd name="T1" fmla="*/ 0 h 12"/>
                <a:gd name="T2" fmla="*/ 1 w 23"/>
                <a:gd name="T3" fmla="*/ 5 h 12"/>
                <a:gd name="T4" fmla="*/ 2 w 23"/>
                <a:gd name="T5" fmla="*/ 9 h 12"/>
                <a:gd name="T6" fmla="*/ 7 w 23"/>
                <a:gd name="T7" fmla="*/ 12 h 12"/>
                <a:gd name="T8" fmla="*/ 11 w 23"/>
                <a:gd name="T9" fmla="*/ 12 h 12"/>
                <a:gd name="T10" fmla="*/ 16 w 23"/>
                <a:gd name="T11" fmla="*/ 12 h 12"/>
                <a:gd name="T12" fmla="*/ 18 w 23"/>
                <a:gd name="T13" fmla="*/ 10 h 12"/>
                <a:gd name="T14" fmla="*/ 21 w 23"/>
                <a:gd name="T15" fmla="*/ 6 h 12"/>
                <a:gd name="T16" fmla="*/ 23 w 23"/>
                <a:gd name="T17" fmla="*/ 2 h 12"/>
                <a:gd name="T18" fmla="*/ 0 w 2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1" y="6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4" name="Freeform 207"/>
            <p:cNvSpPr>
              <a:spLocks/>
            </p:cNvSpPr>
            <p:nvPr/>
          </p:nvSpPr>
          <p:spPr bwMode="auto">
            <a:xfrm>
              <a:off x="5100" y="2451"/>
              <a:ext cx="7" cy="5"/>
            </a:xfrm>
            <a:custGeom>
              <a:avLst/>
              <a:gdLst>
                <a:gd name="T0" fmla="*/ 23 w 23"/>
                <a:gd name="T1" fmla="*/ 13 h 13"/>
                <a:gd name="T2" fmla="*/ 22 w 23"/>
                <a:gd name="T3" fmla="*/ 8 h 13"/>
                <a:gd name="T4" fmla="*/ 20 w 23"/>
                <a:gd name="T5" fmla="*/ 4 h 13"/>
                <a:gd name="T6" fmla="*/ 16 w 23"/>
                <a:gd name="T7" fmla="*/ 1 h 13"/>
                <a:gd name="T8" fmla="*/ 13 w 23"/>
                <a:gd name="T9" fmla="*/ 0 h 13"/>
                <a:gd name="T10" fmla="*/ 7 w 23"/>
                <a:gd name="T11" fmla="*/ 0 h 13"/>
                <a:gd name="T12" fmla="*/ 4 w 23"/>
                <a:gd name="T13" fmla="*/ 3 h 13"/>
                <a:gd name="T14" fmla="*/ 1 w 23"/>
                <a:gd name="T15" fmla="*/ 6 h 13"/>
                <a:gd name="T16" fmla="*/ 0 w 23"/>
                <a:gd name="T17" fmla="*/ 10 h 13"/>
                <a:gd name="T18" fmla="*/ 23 w 23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23" y="13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5" name="Freeform 208"/>
            <p:cNvSpPr>
              <a:spLocks/>
            </p:cNvSpPr>
            <p:nvPr/>
          </p:nvSpPr>
          <p:spPr bwMode="auto">
            <a:xfrm>
              <a:off x="5083" y="2455"/>
              <a:ext cx="24" cy="50"/>
            </a:xfrm>
            <a:custGeom>
              <a:avLst/>
              <a:gdLst>
                <a:gd name="T0" fmla="*/ 3 w 72"/>
                <a:gd name="T1" fmla="*/ 151 h 151"/>
                <a:gd name="T2" fmla="*/ 24 w 72"/>
                <a:gd name="T3" fmla="*/ 145 h 151"/>
                <a:gd name="T4" fmla="*/ 23 w 72"/>
                <a:gd name="T5" fmla="*/ 132 h 151"/>
                <a:gd name="T6" fmla="*/ 24 w 72"/>
                <a:gd name="T7" fmla="*/ 122 h 151"/>
                <a:gd name="T8" fmla="*/ 26 w 72"/>
                <a:gd name="T9" fmla="*/ 112 h 151"/>
                <a:gd name="T10" fmla="*/ 27 w 72"/>
                <a:gd name="T11" fmla="*/ 103 h 151"/>
                <a:gd name="T12" fmla="*/ 30 w 72"/>
                <a:gd name="T13" fmla="*/ 96 h 151"/>
                <a:gd name="T14" fmla="*/ 35 w 72"/>
                <a:gd name="T15" fmla="*/ 87 h 151"/>
                <a:gd name="T16" fmla="*/ 39 w 72"/>
                <a:gd name="T17" fmla="*/ 80 h 151"/>
                <a:gd name="T18" fmla="*/ 42 w 72"/>
                <a:gd name="T19" fmla="*/ 74 h 151"/>
                <a:gd name="T20" fmla="*/ 46 w 72"/>
                <a:gd name="T21" fmla="*/ 65 h 151"/>
                <a:gd name="T22" fmla="*/ 50 w 72"/>
                <a:gd name="T23" fmla="*/ 60 h 151"/>
                <a:gd name="T24" fmla="*/ 56 w 72"/>
                <a:gd name="T25" fmla="*/ 51 h 151"/>
                <a:gd name="T26" fmla="*/ 61 w 72"/>
                <a:gd name="T27" fmla="*/ 44 h 151"/>
                <a:gd name="T28" fmla="*/ 64 w 72"/>
                <a:gd name="T29" fmla="*/ 33 h 151"/>
                <a:gd name="T30" fmla="*/ 68 w 72"/>
                <a:gd name="T31" fmla="*/ 25 h 151"/>
                <a:gd name="T32" fmla="*/ 69 w 72"/>
                <a:gd name="T33" fmla="*/ 14 h 151"/>
                <a:gd name="T34" fmla="*/ 72 w 72"/>
                <a:gd name="T35" fmla="*/ 3 h 151"/>
                <a:gd name="T36" fmla="*/ 49 w 72"/>
                <a:gd name="T37" fmla="*/ 0 h 151"/>
                <a:gd name="T38" fmla="*/ 48 w 72"/>
                <a:gd name="T39" fmla="*/ 10 h 151"/>
                <a:gd name="T40" fmla="*/ 45 w 72"/>
                <a:gd name="T41" fmla="*/ 17 h 151"/>
                <a:gd name="T42" fmla="*/ 42 w 72"/>
                <a:gd name="T43" fmla="*/ 26 h 151"/>
                <a:gd name="T44" fmla="*/ 39 w 72"/>
                <a:gd name="T45" fmla="*/ 32 h 151"/>
                <a:gd name="T46" fmla="*/ 35 w 72"/>
                <a:gd name="T47" fmla="*/ 39 h 151"/>
                <a:gd name="T48" fmla="*/ 30 w 72"/>
                <a:gd name="T49" fmla="*/ 46 h 151"/>
                <a:gd name="T50" fmla="*/ 26 w 72"/>
                <a:gd name="T51" fmla="*/ 54 h 151"/>
                <a:gd name="T52" fmla="*/ 21 w 72"/>
                <a:gd name="T53" fmla="*/ 61 h 151"/>
                <a:gd name="T54" fmla="*/ 17 w 72"/>
                <a:gd name="T55" fmla="*/ 70 h 151"/>
                <a:gd name="T56" fmla="*/ 13 w 72"/>
                <a:gd name="T57" fmla="*/ 78 h 151"/>
                <a:gd name="T58" fmla="*/ 10 w 72"/>
                <a:gd name="T59" fmla="*/ 86 h 151"/>
                <a:gd name="T60" fmla="*/ 4 w 72"/>
                <a:gd name="T61" fmla="*/ 96 h 151"/>
                <a:gd name="T62" fmla="*/ 3 w 72"/>
                <a:gd name="T63" fmla="*/ 108 h 151"/>
                <a:gd name="T64" fmla="*/ 1 w 72"/>
                <a:gd name="T65" fmla="*/ 119 h 151"/>
                <a:gd name="T66" fmla="*/ 0 w 72"/>
                <a:gd name="T67" fmla="*/ 132 h 151"/>
                <a:gd name="T68" fmla="*/ 1 w 72"/>
                <a:gd name="T69" fmla="*/ 147 h 151"/>
                <a:gd name="T70" fmla="*/ 21 w 72"/>
                <a:gd name="T71" fmla="*/ 140 h 151"/>
                <a:gd name="T72" fmla="*/ 3 w 72"/>
                <a:gd name="T7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" h="151">
                  <a:moveTo>
                    <a:pt x="3" y="151"/>
                  </a:moveTo>
                  <a:lnTo>
                    <a:pt x="24" y="145"/>
                  </a:lnTo>
                  <a:lnTo>
                    <a:pt x="23" y="132"/>
                  </a:lnTo>
                  <a:lnTo>
                    <a:pt x="24" y="122"/>
                  </a:lnTo>
                  <a:lnTo>
                    <a:pt x="26" y="112"/>
                  </a:lnTo>
                  <a:lnTo>
                    <a:pt x="27" y="103"/>
                  </a:lnTo>
                  <a:lnTo>
                    <a:pt x="30" y="96"/>
                  </a:lnTo>
                  <a:lnTo>
                    <a:pt x="35" y="87"/>
                  </a:lnTo>
                  <a:lnTo>
                    <a:pt x="39" y="80"/>
                  </a:lnTo>
                  <a:lnTo>
                    <a:pt x="42" y="74"/>
                  </a:lnTo>
                  <a:lnTo>
                    <a:pt x="46" y="65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1" y="44"/>
                  </a:lnTo>
                  <a:lnTo>
                    <a:pt x="64" y="33"/>
                  </a:lnTo>
                  <a:lnTo>
                    <a:pt x="68" y="25"/>
                  </a:lnTo>
                  <a:lnTo>
                    <a:pt x="69" y="14"/>
                  </a:lnTo>
                  <a:lnTo>
                    <a:pt x="72" y="3"/>
                  </a:lnTo>
                  <a:lnTo>
                    <a:pt x="49" y="0"/>
                  </a:lnTo>
                  <a:lnTo>
                    <a:pt x="48" y="10"/>
                  </a:lnTo>
                  <a:lnTo>
                    <a:pt x="45" y="17"/>
                  </a:lnTo>
                  <a:lnTo>
                    <a:pt x="42" y="26"/>
                  </a:lnTo>
                  <a:lnTo>
                    <a:pt x="39" y="32"/>
                  </a:lnTo>
                  <a:lnTo>
                    <a:pt x="35" y="39"/>
                  </a:lnTo>
                  <a:lnTo>
                    <a:pt x="30" y="46"/>
                  </a:lnTo>
                  <a:lnTo>
                    <a:pt x="26" y="54"/>
                  </a:lnTo>
                  <a:lnTo>
                    <a:pt x="21" y="61"/>
                  </a:lnTo>
                  <a:lnTo>
                    <a:pt x="17" y="70"/>
                  </a:lnTo>
                  <a:lnTo>
                    <a:pt x="13" y="78"/>
                  </a:lnTo>
                  <a:lnTo>
                    <a:pt x="10" y="86"/>
                  </a:lnTo>
                  <a:lnTo>
                    <a:pt x="4" y="96"/>
                  </a:lnTo>
                  <a:lnTo>
                    <a:pt x="3" y="108"/>
                  </a:lnTo>
                  <a:lnTo>
                    <a:pt x="1" y="119"/>
                  </a:lnTo>
                  <a:lnTo>
                    <a:pt x="0" y="132"/>
                  </a:lnTo>
                  <a:lnTo>
                    <a:pt x="1" y="147"/>
                  </a:lnTo>
                  <a:lnTo>
                    <a:pt x="21" y="140"/>
                  </a:lnTo>
                  <a:lnTo>
                    <a:pt x="3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6" name="Freeform 209"/>
            <p:cNvSpPr>
              <a:spLocks/>
            </p:cNvSpPr>
            <p:nvPr/>
          </p:nvSpPr>
          <p:spPr bwMode="auto">
            <a:xfrm>
              <a:off x="5064" y="2482"/>
              <a:ext cx="26" cy="23"/>
            </a:xfrm>
            <a:custGeom>
              <a:avLst/>
              <a:gdLst>
                <a:gd name="T0" fmla="*/ 0 w 80"/>
                <a:gd name="T1" fmla="*/ 22 h 70"/>
                <a:gd name="T2" fmla="*/ 9 w 80"/>
                <a:gd name="T3" fmla="*/ 25 h 70"/>
                <a:gd name="T4" fmla="*/ 16 w 80"/>
                <a:gd name="T5" fmla="*/ 28 h 70"/>
                <a:gd name="T6" fmla="*/ 24 w 80"/>
                <a:gd name="T7" fmla="*/ 34 h 70"/>
                <a:gd name="T8" fmla="*/ 32 w 80"/>
                <a:gd name="T9" fmla="*/ 38 h 70"/>
                <a:gd name="T10" fmla="*/ 40 w 80"/>
                <a:gd name="T11" fmla="*/ 45 h 70"/>
                <a:gd name="T12" fmla="*/ 47 w 80"/>
                <a:gd name="T13" fmla="*/ 53 h 70"/>
                <a:gd name="T14" fmla="*/ 54 w 80"/>
                <a:gd name="T15" fmla="*/ 61 h 70"/>
                <a:gd name="T16" fmla="*/ 62 w 80"/>
                <a:gd name="T17" fmla="*/ 70 h 70"/>
                <a:gd name="T18" fmla="*/ 80 w 80"/>
                <a:gd name="T19" fmla="*/ 59 h 70"/>
                <a:gd name="T20" fmla="*/ 73 w 80"/>
                <a:gd name="T21" fmla="*/ 47 h 70"/>
                <a:gd name="T22" fmla="*/ 63 w 80"/>
                <a:gd name="T23" fmla="*/ 37 h 70"/>
                <a:gd name="T24" fmla="*/ 56 w 80"/>
                <a:gd name="T25" fmla="*/ 28 h 70"/>
                <a:gd name="T26" fmla="*/ 47 w 80"/>
                <a:gd name="T27" fmla="*/ 19 h 70"/>
                <a:gd name="T28" fmla="*/ 37 w 80"/>
                <a:gd name="T29" fmla="*/ 13 h 70"/>
                <a:gd name="T30" fmla="*/ 28 w 80"/>
                <a:gd name="T31" fmla="*/ 8 h 70"/>
                <a:gd name="T32" fmla="*/ 16 w 80"/>
                <a:gd name="T33" fmla="*/ 3 h 70"/>
                <a:gd name="T34" fmla="*/ 8 w 80"/>
                <a:gd name="T35" fmla="*/ 0 h 70"/>
                <a:gd name="T36" fmla="*/ 0 w 80"/>
                <a:gd name="T37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70">
                  <a:moveTo>
                    <a:pt x="0" y="22"/>
                  </a:moveTo>
                  <a:lnTo>
                    <a:pt x="9" y="25"/>
                  </a:lnTo>
                  <a:lnTo>
                    <a:pt x="16" y="28"/>
                  </a:lnTo>
                  <a:lnTo>
                    <a:pt x="24" y="34"/>
                  </a:lnTo>
                  <a:lnTo>
                    <a:pt x="32" y="38"/>
                  </a:lnTo>
                  <a:lnTo>
                    <a:pt x="40" y="45"/>
                  </a:lnTo>
                  <a:lnTo>
                    <a:pt x="47" y="53"/>
                  </a:lnTo>
                  <a:lnTo>
                    <a:pt x="54" y="61"/>
                  </a:lnTo>
                  <a:lnTo>
                    <a:pt x="62" y="70"/>
                  </a:lnTo>
                  <a:lnTo>
                    <a:pt x="80" y="59"/>
                  </a:lnTo>
                  <a:lnTo>
                    <a:pt x="73" y="47"/>
                  </a:lnTo>
                  <a:lnTo>
                    <a:pt x="63" y="37"/>
                  </a:lnTo>
                  <a:lnTo>
                    <a:pt x="56" y="28"/>
                  </a:lnTo>
                  <a:lnTo>
                    <a:pt x="47" y="19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6" y="3"/>
                  </a:lnTo>
                  <a:lnTo>
                    <a:pt x="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7" name="Freeform 210"/>
            <p:cNvSpPr>
              <a:spLocks/>
            </p:cNvSpPr>
            <p:nvPr/>
          </p:nvSpPr>
          <p:spPr bwMode="auto">
            <a:xfrm>
              <a:off x="5084" y="2499"/>
              <a:ext cx="5" cy="8"/>
            </a:xfrm>
            <a:custGeom>
              <a:avLst/>
              <a:gdLst>
                <a:gd name="T0" fmla="*/ 15 w 15"/>
                <a:gd name="T1" fmla="*/ 1 h 23"/>
                <a:gd name="T2" fmla="*/ 10 w 15"/>
                <a:gd name="T3" fmla="*/ 0 h 23"/>
                <a:gd name="T4" fmla="*/ 6 w 15"/>
                <a:gd name="T5" fmla="*/ 1 h 23"/>
                <a:gd name="T6" fmla="*/ 2 w 15"/>
                <a:gd name="T7" fmla="*/ 6 h 23"/>
                <a:gd name="T8" fmla="*/ 0 w 15"/>
                <a:gd name="T9" fmla="*/ 8 h 23"/>
                <a:gd name="T10" fmla="*/ 0 w 15"/>
                <a:gd name="T11" fmla="*/ 13 h 23"/>
                <a:gd name="T12" fmla="*/ 0 w 15"/>
                <a:gd name="T13" fmla="*/ 17 h 23"/>
                <a:gd name="T14" fmla="*/ 3 w 15"/>
                <a:gd name="T15" fmla="*/ 20 h 23"/>
                <a:gd name="T16" fmla="*/ 7 w 15"/>
                <a:gd name="T17" fmla="*/ 23 h 23"/>
                <a:gd name="T18" fmla="*/ 15 w 15"/>
                <a:gd name="T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0" y="0"/>
                  </a:lnTo>
                  <a:lnTo>
                    <a:pt x="6" y="1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</p:grpSp>
      <p:sp>
        <p:nvSpPr>
          <p:cNvPr id="428" name="圓角矩形圖說文字 427"/>
          <p:cNvSpPr/>
          <p:nvPr/>
        </p:nvSpPr>
        <p:spPr>
          <a:xfrm>
            <a:off x="1115616" y="4903606"/>
            <a:ext cx="5832648" cy="1190623"/>
          </a:xfrm>
          <a:prstGeom prst="wedgeRoundRectCallout">
            <a:avLst>
              <a:gd name="adj1" fmla="val 63751"/>
              <a:gd name="adj2" fmla="val -29968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n-US" altLang="zh-TW" sz="3200" dirty="0" smtClean="0">
              <a:solidFill>
                <a:schemeClr val="accent1">
                  <a:lumMod val="75000"/>
                </a:schemeClr>
              </a:solidFill>
            </a:endParaRPr>
          </a:p>
          <a:p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這個是</a:t>
            </a:r>
            <a:r>
              <a:rPr lang="en-US" altLang="zh-TW" sz="3200" dirty="0" smtClean="0">
                <a:solidFill>
                  <a:srgbClr val="FF0000"/>
                </a:solidFill>
                <a:latin typeface="Berlin Sans FB" pitchFamily="34" charset="0"/>
              </a:rPr>
              <a:t>5</a:t>
            </a:r>
            <a:r>
              <a:rPr lang="zh-TW" altLang="en-US" sz="3200" dirty="0" smtClean="0">
                <a:solidFill>
                  <a:srgbClr val="FF0000"/>
                </a:solidFill>
                <a:latin typeface="Berlin Sans FB" pitchFamily="34" charset="0"/>
              </a:rPr>
              <a:t>角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硬幣</a:t>
            </a:r>
            <a:r>
              <a:rPr lang="zh-TW" altLang="en-US" sz="3200" dirty="0">
                <a:solidFill>
                  <a:schemeClr val="accent1">
                    <a:lumMod val="75000"/>
                  </a:schemeClr>
                </a:solidFill>
              </a:rPr>
              <a:t>。它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是</a:t>
            </a:r>
            <a:r>
              <a:rPr lang="zh-TW" altLang="en-US" sz="3200" dirty="0" smtClean="0">
                <a:solidFill>
                  <a:srgbClr val="FF0000"/>
                </a:solidFill>
              </a:rPr>
              <a:t>金色</a:t>
            </a:r>
            <a:r>
              <a:rPr lang="zh-TW" altLang="en-US" sz="3200" dirty="0">
                <a:solidFill>
                  <a:schemeClr val="accent1">
                    <a:lumMod val="75000"/>
                  </a:schemeClr>
                </a:solidFill>
              </a:rPr>
              <a:t>的，形狀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呈</a:t>
            </a:r>
            <a:r>
              <a:rPr lang="zh-TW" altLang="en-US" sz="3200" dirty="0" smtClean="0">
                <a:solidFill>
                  <a:srgbClr val="FF0000"/>
                </a:solidFill>
              </a:rPr>
              <a:t>圓形</a:t>
            </a:r>
            <a:r>
              <a:rPr lang="zh-TW" altLang="en-US" sz="3200" dirty="0">
                <a:solidFill>
                  <a:schemeClr val="accent1">
                    <a:lumMod val="75000"/>
                  </a:schemeClr>
                </a:solidFill>
              </a:rPr>
              <a:t>。</a:t>
            </a:r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  <a:p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3456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硬幣的特徵</a:t>
            </a:r>
            <a:endParaRPr lang="zh-HK" altLang="en-US" dirty="0"/>
          </a:p>
        </p:txBody>
      </p:sp>
      <p:grpSp>
        <p:nvGrpSpPr>
          <p:cNvPr id="220" name="Group 4"/>
          <p:cNvGrpSpPr>
            <a:grpSpLocks noChangeAspect="1"/>
          </p:cNvGrpSpPr>
          <p:nvPr/>
        </p:nvGrpSpPr>
        <p:grpSpPr bwMode="auto">
          <a:xfrm>
            <a:off x="6442907" y="4233681"/>
            <a:ext cx="2335213" cy="2109787"/>
            <a:chOff x="4014" y="2251"/>
            <a:chExt cx="1471" cy="1329"/>
          </a:xfrm>
        </p:grpSpPr>
        <p:sp>
          <p:nvSpPr>
            <p:cNvPr id="221" name="AutoShape 3"/>
            <p:cNvSpPr>
              <a:spLocks noChangeAspect="1" noChangeArrowheads="1" noTextEdit="1"/>
            </p:cNvSpPr>
            <p:nvPr/>
          </p:nvSpPr>
          <p:spPr bwMode="auto">
            <a:xfrm>
              <a:off x="4014" y="2251"/>
              <a:ext cx="1471" cy="1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grpSp>
          <p:nvGrpSpPr>
            <p:cNvPr id="222" name="Group 205"/>
            <p:cNvGrpSpPr>
              <a:grpSpLocks/>
            </p:cNvGrpSpPr>
            <p:nvPr/>
          </p:nvGrpSpPr>
          <p:grpSpPr bwMode="auto">
            <a:xfrm>
              <a:off x="4014" y="2251"/>
              <a:ext cx="1469" cy="1329"/>
              <a:chOff x="4014" y="2251"/>
              <a:chExt cx="1469" cy="1329"/>
            </a:xfrm>
          </p:grpSpPr>
          <p:sp>
            <p:nvSpPr>
              <p:cNvPr id="228" name="Freeform 5"/>
              <p:cNvSpPr>
                <a:spLocks/>
              </p:cNvSpPr>
              <p:nvPr/>
            </p:nvSpPr>
            <p:spPr bwMode="auto">
              <a:xfrm>
                <a:off x="4018" y="2251"/>
                <a:ext cx="767" cy="833"/>
              </a:xfrm>
              <a:custGeom>
                <a:avLst/>
                <a:gdLst>
                  <a:gd name="T0" fmla="*/ 2297 w 2301"/>
                  <a:gd name="T1" fmla="*/ 0 h 2499"/>
                  <a:gd name="T2" fmla="*/ 0 w 2301"/>
                  <a:gd name="T3" fmla="*/ 0 h 2499"/>
                  <a:gd name="T4" fmla="*/ 0 w 2301"/>
                  <a:gd name="T5" fmla="*/ 2499 h 2499"/>
                  <a:gd name="T6" fmla="*/ 69 w 2301"/>
                  <a:gd name="T7" fmla="*/ 2495 h 2499"/>
                  <a:gd name="T8" fmla="*/ 141 w 2301"/>
                  <a:gd name="T9" fmla="*/ 2489 h 2499"/>
                  <a:gd name="T10" fmla="*/ 210 w 2301"/>
                  <a:gd name="T11" fmla="*/ 2483 h 2499"/>
                  <a:gd name="T12" fmla="*/ 282 w 2301"/>
                  <a:gd name="T13" fmla="*/ 2478 h 2499"/>
                  <a:gd name="T14" fmla="*/ 354 w 2301"/>
                  <a:gd name="T15" fmla="*/ 2472 h 2499"/>
                  <a:gd name="T16" fmla="*/ 426 w 2301"/>
                  <a:gd name="T17" fmla="*/ 2466 h 2499"/>
                  <a:gd name="T18" fmla="*/ 498 w 2301"/>
                  <a:gd name="T19" fmla="*/ 2460 h 2499"/>
                  <a:gd name="T20" fmla="*/ 571 w 2301"/>
                  <a:gd name="T21" fmla="*/ 2454 h 2499"/>
                  <a:gd name="T22" fmla="*/ 644 w 2301"/>
                  <a:gd name="T23" fmla="*/ 2449 h 2499"/>
                  <a:gd name="T24" fmla="*/ 715 w 2301"/>
                  <a:gd name="T25" fmla="*/ 2443 h 2499"/>
                  <a:gd name="T26" fmla="*/ 788 w 2301"/>
                  <a:gd name="T27" fmla="*/ 2437 h 2499"/>
                  <a:gd name="T28" fmla="*/ 860 w 2301"/>
                  <a:gd name="T29" fmla="*/ 2431 h 2499"/>
                  <a:gd name="T30" fmla="*/ 935 w 2301"/>
                  <a:gd name="T31" fmla="*/ 2427 h 2499"/>
                  <a:gd name="T32" fmla="*/ 1007 w 2301"/>
                  <a:gd name="T33" fmla="*/ 2421 h 2499"/>
                  <a:gd name="T34" fmla="*/ 1080 w 2301"/>
                  <a:gd name="T35" fmla="*/ 2415 h 2499"/>
                  <a:gd name="T36" fmla="*/ 1153 w 2301"/>
                  <a:gd name="T37" fmla="*/ 2409 h 2499"/>
                  <a:gd name="T38" fmla="*/ 1225 w 2301"/>
                  <a:gd name="T39" fmla="*/ 2403 h 2499"/>
                  <a:gd name="T40" fmla="*/ 1298 w 2301"/>
                  <a:gd name="T41" fmla="*/ 2399 h 2499"/>
                  <a:gd name="T42" fmla="*/ 1372 w 2301"/>
                  <a:gd name="T43" fmla="*/ 2393 h 2499"/>
                  <a:gd name="T44" fmla="*/ 1443 w 2301"/>
                  <a:gd name="T45" fmla="*/ 2389 h 2499"/>
                  <a:gd name="T46" fmla="*/ 1516 w 2301"/>
                  <a:gd name="T47" fmla="*/ 2383 h 2499"/>
                  <a:gd name="T48" fmla="*/ 1589 w 2301"/>
                  <a:gd name="T49" fmla="*/ 2379 h 2499"/>
                  <a:gd name="T50" fmla="*/ 1662 w 2301"/>
                  <a:gd name="T51" fmla="*/ 2374 h 2499"/>
                  <a:gd name="T52" fmla="*/ 1733 w 2301"/>
                  <a:gd name="T53" fmla="*/ 2370 h 2499"/>
                  <a:gd name="T54" fmla="*/ 1806 w 2301"/>
                  <a:gd name="T55" fmla="*/ 2366 h 2499"/>
                  <a:gd name="T56" fmla="*/ 1877 w 2301"/>
                  <a:gd name="T57" fmla="*/ 2361 h 2499"/>
                  <a:gd name="T58" fmla="*/ 1948 w 2301"/>
                  <a:gd name="T59" fmla="*/ 2357 h 2499"/>
                  <a:gd name="T60" fmla="*/ 2018 w 2301"/>
                  <a:gd name="T61" fmla="*/ 2354 h 2499"/>
                  <a:gd name="T62" fmla="*/ 2088 w 2301"/>
                  <a:gd name="T63" fmla="*/ 2350 h 2499"/>
                  <a:gd name="T64" fmla="*/ 2157 w 2301"/>
                  <a:gd name="T65" fmla="*/ 2347 h 2499"/>
                  <a:gd name="T66" fmla="*/ 2227 w 2301"/>
                  <a:gd name="T67" fmla="*/ 2344 h 2499"/>
                  <a:gd name="T68" fmla="*/ 2297 w 2301"/>
                  <a:gd name="T69" fmla="*/ 2341 h 2499"/>
                  <a:gd name="T70" fmla="*/ 2298 w 2301"/>
                  <a:gd name="T71" fmla="*/ 1731 h 2499"/>
                  <a:gd name="T72" fmla="*/ 2301 w 2301"/>
                  <a:gd name="T73" fmla="*/ 1150 h 2499"/>
                  <a:gd name="T74" fmla="*/ 2301 w 2301"/>
                  <a:gd name="T75" fmla="*/ 576 h 2499"/>
                  <a:gd name="T76" fmla="*/ 2297 w 2301"/>
                  <a:gd name="T77" fmla="*/ 0 h 2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01" h="2499">
                    <a:moveTo>
                      <a:pt x="2297" y="0"/>
                    </a:moveTo>
                    <a:lnTo>
                      <a:pt x="0" y="0"/>
                    </a:lnTo>
                    <a:lnTo>
                      <a:pt x="0" y="2499"/>
                    </a:lnTo>
                    <a:lnTo>
                      <a:pt x="69" y="2495"/>
                    </a:lnTo>
                    <a:lnTo>
                      <a:pt x="141" y="2489"/>
                    </a:lnTo>
                    <a:lnTo>
                      <a:pt x="210" y="2483"/>
                    </a:lnTo>
                    <a:lnTo>
                      <a:pt x="282" y="2478"/>
                    </a:lnTo>
                    <a:lnTo>
                      <a:pt x="354" y="2472"/>
                    </a:lnTo>
                    <a:lnTo>
                      <a:pt x="426" y="2466"/>
                    </a:lnTo>
                    <a:lnTo>
                      <a:pt x="498" y="2460"/>
                    </a:lnTo>
                    <a:lnTo>
                      <a:pt x="571" y="2454"/>
                    </a:lnTo>
                    <a:lnTo>
                      <a:pt x="644" y="2449"/>
                    </a:lnTo>
                    <a:lnTo>
                      <a:pt x="715" y="2443"/>
                    </a:lnTo>
                    <a:lnTo>
                      <a:pt x="788" y="2437"/>
                    </a:lnTo>
                    <a:lnTo>
                      <a:pt x="860" y="2431"/>
                    </a:lnTo>
                    <a:lnTo>
                      <a:pt x="935" y="2427"/>
                    </a:lnTo>
                    <a:lnTo>
                      <a:pt x="1007" y="2421"/>
                    </a:lnTo>
                    <a:lnTo>
                      <a:pt x="1080" y="2415"/>
                    </a:lnTo>
                    <a:lnTo>
                      <a:pt x="1153" y="2409"/>
                    </a:lnTo>
                    <a:lnTo>
                      <a:pt x="1225" y="2403"/>
                    </a:lnTo>
                    <a:lnTo>
                      <a:pt x="1298" y="2399"/>
                    </a:lnTo>
                    <a:lnTo>
                      <a:pt x="1372" y="2393"/>
                    </a:lnTo>
                    <a:lnTo>
                      <a:pt x="1443" y="2389"/>
                    </a:lnTo>
                    <a:lnTo>
                      <a:pt x="1516" y="2383"/>
                    </a:lnTo>
                    <a:lnTo>
                      <a:pt x="1589" y="2379"/>
                    </a:lnTo>
                    <a:lnTo>
                      <a:pt x="1662" y="2374"/>
                    </a:lnTo>
                    <a:lnTo>
                      <a:pt x="1733" y="2370"/>
                    </a:lnTo>
                    <a:lnTo>
                      <a:pt x="1806" y="2366"/>
                    </a:lnTo>
                    <a:lnTo>
                      <a:pt x="1877" y="2361"/>
                    </a:lnTo>
                    <a:lnTo>
                      <a:pt x="1948" y="2357"/>
                    </a:lnTo>
                    <a:lnTo>
                      <a:pt x="2018" y="2354"/>
                    </a:lnTo>
                    <a:lnTo>
                      <a:pt x="2088" y="2350"/>
                    </a:lnTo>
                    <a:lnTo>
                      <a:pt x="2157" y="2347"/>
                    </a:lnTo>
                    <a:lnTo>
                      <a:pt x="2227" y="2344"/>
                    </a:lnTo>
                    <a:lnTo>
                      <a:pt x="2297" y="2341"/>
                    </a:lnTo>
                    <a:lnTo>
                      <a:pt x="2298" y="1731"/>
                    </a:lnTo>
                    <a:lnTo>
                      <a:pt x="2301" y="1150"/>
                    </a:lnTo>
                    <a:lnTo>
                      <a:pt x="2301" y="576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9" name="Freeform 6"/>
              <p:cNvSpPr>
                <a:spLocks/>
              </p:cNvSpPr>
              <p:nvPr/>
            </p:nvSpPr>
            <p:spPr bwMode="auto">
              <a:xfrm>
                <a:off x="4014" y="3081"/>
                <a:ext cx="4" cy="7"/>
              </a:xfrm>
              <a:custGeom>
                <a:avLst/>
                <a:gdLst>
                  <a:gd name="T0" fmla="*/ 10 w 12"/>
                  <a:gd name="T1" fmla="*/ 0 h 23"/>
                  <a:gd name="T2" fmla="*/ 6 w 12"/>
                  <a:gd name="T3" fmla="*/ 1 h 23"/>
                  <a:gd name="T4" fmla="*/ 3 w 12"/>
                  <a:gd name="T5" fmla="*/ 4 h 23"/>
                  <a:gd name="T6" fmla="*/ 0 w 12"/>
                  <a:gd name="T7" fmla="*/ 9 h 23"/>
                  <a:gd name="T8" fmla="*/ 0 w 12"/>
                  <a:gd name="T9" fmla="*/ 13 h 23"/>
                  <a:gd name="T10" fmla="*/ 1 w 12"/>
                  <a:gd name="T11" fmla="*/ 17 h 23"/>
                  <a:gd name="T12" fmla="*/ 4 w 12"/>
                  <a:gd name="T13" fmla="*/ 20 h 23"/>
                  <a:gd name="T14" fmla="*/ 7 w 12"/>
                  <a:gd name="T15" fmla="*/ 23 h 23"/>
                  <a:gd name="T16" fmla="*/ 12 w 12"/>
                  <a:gd name="T17" fmla="*/ 23 h 23"/>
                  <a:gd name="T18" fmla="*/ 10 w 12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7" y="23"/>
                    </a:lnTo>
                    <a:lnTo>
                      <a:pt x="12" y="2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0" name="Freeform 7"/>
              <p:cNvSpPr>
                <a:spLocks/>
              </p:cNvSpPr>
              <p:nvPr/>
            </p:nvSpPr>
            <p:spPr bwMode="auto">
              <a:xfrm>
                <a:off x="4017" y="3028"/>
                <a:ext cx="771" cy="60"/>
              </a:xfrm>
              <a:custGeom>
                <a:avLst/>
                <a:gdLst>
                  <a:gd name="T0" fmla="*/ 2298 w 2311"/>
                  <a:gd name="T1" fmla="*/ 0 h 182"/>
                  <a:gd name="T2" fmla="*/ 2159 w 2311"/>
                  <a:gd name="T3" fmla="*/ 6 h 182"/>
                  <a:gd name="T4" fmla="*/ 2020 w 2311"/>
                  <a:gd name="T5" fmla="*/ 13 h 182"/>
                  <a:gd name="T6" fmla="*/ 1877 w 2311"/>
                  <a:gd name="T7" fmla="*/ 21 h 182"/>
                  <a:gd name="T8" fmla="*/ 1735 w 2311"/>
                  <a:gd name="T9" fmla="*/ 29 h 182"/>
                  <a:gd name="T10" fmla="*/ 1591 w 2311"/>
                  <a:gd name="T11" fmla="*/ 38 h 182"/>
                  <a:gd name="T12" fmla="*/ 1445 w 2311"/>
                  <a:gd name="T13" fmla="*/ 47 h 182"/>
                  <a:gd name="T14" fmla="*/ 1300 w 2311"/>
                  <a:gd name="T15" fmla="*/ 58 h 182"/>
                  <a:gd name="T16" fmla="*/ 1155 w 2311"/>
                  <a:gd name="T17" fmla="*/ 69 h 182"/>
                  <a:gd name="T18" fmla="*/ 1008 w 2311"/>
                  <a:gd name="T19" fmla="*/ 80 h 182"/>
                  <a:gd name="T20" fmla="*/ 861 w 2311"/>
                  <a:gd name="T21" fmla="*/ 90 h 182"/>
                  <a:gd name="T22" fmla="*/ 716 w 2311"/>
                  <a:gd name="T23" fmla="*/ 102 h 182"/>
                  <a:gd name="T24" fmla="*/ 572 w 2311"/>
                  <a:gd name="T25" fmla="*/ 114 h 182"/>
                  <a:gd name="T26" fmla="*/ 426 w 2311"/>
                  <a:gd name="T27" fmla="*/ 125 h 182"/>
                  <a:gd name="T28" fmla="*/ 282 w 2311"/>
                  <a:gd name="T29" fmla="*/ 137 h 182"/>
                  <a:gd name="T30" fmla="*/ 141 w 2311"/>
                  <a:gd name="T31" fmla="*/ 149 h 182"/>
                  <a:gd name="T32" fmla="*/ 0 w 2311"/>
                  <a:gd name="T33" fmla="*/ 159 h 182"/>
                  <a:gd name="T34" fmla="*/ 71 w 2311"/>
                  <a:gd name="T35" fmla="*/ 176 h 182"/>
                  <a:gd name="T36" fmla="*/ 214 w 2311"/>
                  <a:gd name="T37" fmla="*/ 166 h 182"/>
                  <a:gd name="T38" fmla="*/ 358 w 2311"/>
                  <a:gd name="T39" fmla="*/ 154 h 182"/>
                  <a:gd name="T40" fmla="*/ 502 w 2311"/>
                  <a:gd name="T41" fmla="*/ 143 h 182"/>
                  <a:gd name="T42" fmla="*/ 646 w 2311"/>
                  <a:gd name="T43" fmla="*/ 131 h 182"/>
                  <a:gd name="T44" fmla="*/ 791 w 2311"/>
                  <a:gd name="T45" fmla="*/ 120 h 182"/>
                  <a:gd name="T46" fmla="*/ 937 w 2311"/>
                  <a:gd name="T47" fmla="*/ 108 h 182"/>
                  <a:gd name="T48" fmla="*/ 1082 w 2311"/>
                  <a:gd name="T49" fmla="*/ 98 h 182"/>
                  <a:gd name="T50" fmla="*/ 1229 w 2311"/>
                  <a:gd name="T51" fmla="*/ 86 h 182"/>
                  <a:gd name="T52" fmla="*/ 1374 w 2311"/>
                  <a:gd name="T53" fmla="*/ 76 h 182"/>
                  <a:gd name="T54" fmla="*/ 1520 w 2311"/>
                  <a:gd name="T55" fmla="*/ 66 h 182"/>
                  <a:gd name="T56" fmla="*/ 1664 w 2311"/>
                  <a:gd name="T57" fmla="*/ 56 h 182"/>
                  <a:gd name="T58" fmla="*/ 1808 w 2311"/>
                  <a:gd name="T59" fmla="*/ 47 h 182"/>
                  <a:gd name="T60" fmla="*/ 1950 w 2311"/>
                  <a:gd name="T61" fmla="*/ 40 h 182"/>
                  <a:gd name="T62" fmla="*/ 2091 w 2311"/>
                  <a:gd name="T63" fmla="*/ 32 h 182"/>
                  <a:gd name="T64" fmla="*/ 2231 w 2311"/>
                  <a:gd name="T65" fmla="*/ 26 h 182"/>
                  <a:gd name="T66" fmla="*/ 2311 w 2311"/>
                  <a:gd name="T67" fmla="*/ 1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1" h="182">
                    <a:moveTo>
                      <a:pt x="2286" y="12"/>
                    </a:moveTo>
                    <a:lnTo>
                      <a:pt x="2298" y="0"/>
                    </a:lnTo>
                    <a:lnTo>
                      <a:pt x="2229" y="3"/>
                    </a:lnTo>
                    <a:lnTo>
                      <a:pt x="2159" y="6"/>
                    </a:lnTo>
                    <a:lnTo>
                      <a:pt x="2090" y="9"/>
                    </a:lnTo>
                    <a:lnTo>
                      <a:pt x="2020" y="13"/>
                    </a:lnTo>
                    <a:lnTo>
                      <a:pt x="1949" y="16"/>
                    </a:lnTo>
                    <a:lnTo>
                      <a:pt x="1877" y="21"/>
                    </a:lnTo>
                    <a:lnTo>
                      <a:pt x="1806" y="25"/>
                    </a:lnTo>
                    <a:lnTo>
                      <a:pt x="1735" y="29"/>
                    </a:lnTo>
                    <a:lnTo>
                      <a:pt x="1662" y="32"/>
                    </a:lnTo>
                    <a:lnTo>
                      <a:pt x="1591" y="38"/>
                    </a:lnTo>
                    <a:lnTo>
                      <a:pt x="1518" y="42"/>
                    </a:lnTo>
                    <a:lnTo>
                      <a:pt x="1445" y="47"/>
                    </a:lnTo>
                    <a:lnTo>
                      <a:pt x="1373" y="53"/>
                    </a:lnTo>
                    <a:lnTo>
                      <a:pt x="1300" y="58"/>
                    </a:lnTo>
                    <a:lnTo>
                      <a:pt x="1227" y="63"/>
                    </a:lnTo>
                    <a:lnTo>
                      <a:pt x="1155" y="69"/>
                    </a:lnTo>
                    <a:lnTo>
                      <a:pt x="1082" y="74"/>
                    </a:lnTo>
                    <a:lnTo>
                      <a:pt x="1008" y="80"/>
                    </a:lnTo>
                    <a:lnTo>
                      <a:pt x="935" y="85"/>
                    </a:lnTo>
                    <a:lnTo>
                      <a:pt x="861" y="90"/>
                    </a:lnTo>
                    <a:lnTo>
                      <a:pt x="790" y="96"/>
                    </a:lnTo>
                    <a:lnTo>
                      <a:pt x="716" y="102"/>
                    </a:lnTo>
                    <a:lnTo>
                      <a:pt x="644" y="108"/>
                    </a:lnTo>
                    <a:lnTo>
                      <a:pt x="572" y="114"/>
                    </a:lnTo>
                    <a:lnTo>
                      <a:pt x="499" y="120"/>
                    </a:lnTo>
                    <a:lnTo>
                      <a:pt x="426" y="125"/>
                    </a:lnTo>
                    <a:lnTo>
                      <a:pt x="355" y="131"/>
                    </a:lnTo>
                    <a:lnTo>
                      <a:pt x="282" y="137"/>
                    </a:lnTo>
                    <a:lnTo>
                      <a:pt x="212" y="143"/>
                    </a:lnTo>
                    <a:lnTo>
                      <a:pt x="141" y="149"/>
                    </a:lnTo>
                    <a:lnTo>
                      <a:pt x="71" y="154"/>
                    </a:lnTo>
                    <a:lnTo>
                      <a:pt x="0" y="159"/>
                    </a:lnTo>
                    <a:lnTo>
                      <a:pt x="2" y="182"/>
                    </a:lnTo>
                    <a:lnTo>
                      <a:pt x="71" y="176"/>
                    </a:lnTo>
                    <a:lnTo>
                      <a:pt x="144" y="172"/>
                    </a:lnTo>
                    <a:lnTo>
                      <a:pt x="214" y="166"/>
                    </a:lnTo>
                    <a:lnTo>
                      <a:pt x="285" y="160"/>
                    </a:lnTo>
                    <a:lnTo>
                      <a:pt x="358" y="154"/>
                    </a:lnTo>
                    <a:lnTo>
                      <a:pt x="429" y="149"/>
                    </a:lnTo>
                    <a:lnTo>
                      <a:pt x="502" y="143"/>
                    </a:lnTo>
                    <a:lnTo>
                      <a:pt x="575" y="137"/>
                    </a:lnTo>
                    <a:lnTo>
                      <a:pt x="646" y="131"/>
                    </a:lnTo>
                    <a:lnTo>
                      <a:pt x="718" y="125"/>
                    </a:lnTo>
                    <a:lnTo>
                      <a:pt x="791" y="120"/>
                    </a:lnTo>
                    <a:lnTo>
                      <a:pt x="864" y="114"/>
                    </a:lnTo>
                    <a:lnTo>
                      <a:pt x="937" y="108"/>
                    </a:lnTo>
                    <a:lnTo>
                      <a:pt x="1009" y="102"/>
                    </a:lnTo>
                    <a:lnTo>
                      <a:pt x="1082" y="98"/>
                    </a:lnTo>
                    <a:lnTo>
                      <a:pt x="1155" y="92"/>
                    </a:lnTo>
                    <a:lnTo>
                      <a:pt x="1229" y="86"/>
                    </a:lnTo>
                    <a:lnTo>
                      <a:pt x="1302" y="82"/>
                    </a:lnTo>
                    <a:lnTo>
                      <a:pt x="1374" y="76"/>
                    </a:lnTo>
                    <a:lnTo>
                      <a:pt x="1447" y="70"/>
                    </a:lnTo>
                    <a:lnTo>
                      <a:pt x="1520" y="66"/>
                    </a:lnTo>
                    <a:lnTo>
                      <a:pt x="1592" y="61"/>
                    </a:lnTo>
                    <a:lnTo>
                      <a:pt x="1664" y="56"/>
                    </a:lnTo>
                    <a:lnTo>
                      <a:pt x="1735" y="53"/>
                    </a:lnTo>
                    <a:lnTo>
                      <a:pt x="1808" y="47"/>
                    </a:lnTo>
                    <a:lnTo>
                      <a:pt x="1879" y="44"/>
                    </a:lnTo>
                    <a:lnTo>
                      <a:pt x="1950" y="40"/>
                    </a:lnTo>
                    <a:lnTo>
                      <a:pt x="2020" y="35"/>
                    </a:lnTo>
                    <a:lnTo>
                      <a:pt x="2091" y="32"/>
                    </a:lnTo>
                    <a:lnTo>
                      <a:pt x="2161" y="29"/>
                    </a:lnTo>
                    <a:lnTo>
                      <a:pt x="2231" y="26"/>
                    </a:lnTo>
                    <a:lnTo>
                      <a:pt x="2299" y="24"/>
                    </a:lnTo>
                    <a:lnTo>
                      <a:pt x="2311" y="12"/>
                    </a:lnTo>
                    <a:lnTo>
                      <a:pt x="228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1" name="Freeform 8"/>
              <p:cNvSpPr>
                <a:spLocks/>
              </p:cNvSpPr>
              <p:nvPr/>
            </p:nvSpPr>
            <p:spPr bwMode="auto">
              <a:xfrm>
                <a:off x="4779" y="2251"/>
                <a:ext cx="10" cy="781"/>
              </a:xfrm>
              <a:custGeom>
                <a:avLst/>
                <a:gdLst>
                  <a:gd name="T0" fmla="*/ 1 w 30"/>
                  <a:gd name="T1" fmla="*/ 0 h 2341"/>
                  <a:gd name="T2" fmla="*/ 3 w 30"/>
                  <a:gd name="T3" fmla="*/ 73 h 2341"/>
                  <a:gd name="T4" fmla="*/ 3 w 30"/>
                  <a:gd name="T5" fmla="*/ 146 h 2341"/>
                  <a:gd name="T6" fmla="*/ 3 w 30"/>
                  <a:gd name="T7" fmla="*/ 219 h 2341"/>
                  <a:gd name="T8" fmla="*/ 4 w 30"/>
                  <a:gd name="T9" fmla="*/ 290 h 2341"/>
                  <a:gd name="T10" fmla="*/ 4 w 30"/>
                  <a:gd name="T11" fmla="*/ 363 h 2341"/>
                  <a:gd name="T12" fmla="*/ 6 w 30"/>
                  <a:gd name="T13" fmla="*/ 434 h 2341"/>
                  <a:gd name="T14" fmla="*/ 6 w 30"/>
                  <a:gd name="T15" fmla="*/ 505 h 2341"/>
                  <a:gd name="T16" fmla="*/ 6 w 30"/>
                  <a:gd name="T17" fmla="*/ 576 h 2341"/>
                  <a:gd name="T18" fmla="*/ 7 w 30"/>
                  <a:gd name="T19" fmla="*/ 649 h 2341"/>
                  <a:gd name="T20" fmla="*/ 7 w 30"/>
                  <a:gd name="T21" fmla="*/ 863 h 2341"/>
                  <a:gd name="T22" fmla="*/ 6 w 30"/>
                  <a:gd name="T23" fmla="*/ 934 h 2341"/>
                  <a:gd name="T24" fmla="*/ 6 w 30"/>
                  <a:gd name="T25" fmla="*/ 1077 h 2341"/>
                  <a:gd name="T26" fmla="*/ 6 w 30"/>
                  <a:gd name="T27" fmla="*/ 1148 h 2341"/>
                  <a:gd name="T28" fmla="*/ 6 w 30"/>
                  <a:gd name="T29" fmla="*/ 1221 h 2341"/>
                  <a:gd name="T30" fmla="*/ 4 w 30"/>
                  <a:gd name="T31" fmla="*/ 1294 h 2341"/>
                  <a:gd name="T32" fmla="*/ 4 w 30"/>
                  <a:gd name="T33" fmla="*/ 1365 h 2341"/>
                  <a:gd name="T34" fmla="*/ 4 w 30"/>
                  <a:gd name="T35" fmla="*/ 1438 h 2341"/>
                  <a:gd name="T36" fmla="*/ 3 w 30"/>
                  <a:gd name="T37" fmla="*/ 1510 h 2341"/>
                  <a:gd name="T38" fmla="*/ 3 w 30"/>
                  <a:gd name="T39" fmla="*/ 1584 h 2341"/>
                  <a:gd name="T40" fmla="*/ 3 w 30"/>
                  <a:gd name="T41" fmla="*/ 1657 h 2341"/>
                  <a:gd name="T42" fmla="*/ 3 w 30"/>
                  <a:gd name="T43" fmla="*/ 1731 h 2341"/>
                  <a:gd name="T44" fmla="*/ 1 w 30"/>
                  <a:gd name="T45" fmla="*/ 1806 h 2341"/>
                  <a:gd name="T46" fmla="*/ 1 w 30"/>
                  <a:gd name="T47" fmla="*/ 1880 h 2341"/>
                  <a:gd name="T48" fmla="*/ 1 w 30"/>
                  <a:gd name="T49" fmla="*/ 1955 h 2341"/>
                  <a:gd name="T50" fmla="*/ 1 w 30"/>
                  <a:gd name="T51" fmla="*/ 2108 h 2341"/>
                  <a:gd name="T52" fmla="*/ 0 w 30"/>
                  <a:gd name="T53" fmla="*/ 2185 h 2341"/>
                  <a:gd name="T54" fmla="*/ 0 w 30"/>
                  <a:gd name="T55" fmla="*/ 2341 h 2341"/>
                  <a:gd name="T56" fmla="*/ 25 w 30"/>
                  <a:gd name="T57" fmla="*/ 2341 h 2341"/>
                  <a:gd name="T58" fmla="*/ 25 w 30"/>
                  <a:gd name="T59" fmla="*/ 2185 h 2341"/>
                  <a:gd name="T60" fmla="*/ 25 w 30"/>
                  <a:gd name="T61" fmla="*/ 2108 h 2341"/>
                  <a:gd name="T62" fmla="*/ 25 w 30"/>
                  <a:gd name="T63" fmla="*/ 1955 h 2341"/>
                  <a:gd name="T64" fmla="*/ 26 w 30"/>
                  <a:gd name="T65" fmla="*/ 1880 h 2341"/>
                  <a:gd name="T66" fmla="*/ 26 w 30"/>
                  <a:gd name="T67" fmla="*/ 1806 h 2341"/>
                  <a:gd name="T68" fmla="*/ 26 w 30"/>
                  <a:gd name="T69" fmla="*/ 1731 h 2341"/>
                  <a:gd name="T70" fmla="*/ 28 w 30"/>
                  <a:gd name="T71" fmla="*/ 1657 h 2341"/>
                  <a:gd name="T72" fmla="*/ 28 w 30"/>
                  <a:gd name="T73" fmla="*/ 1584 h 2341"/>
                  <a:gd name="T74" fmla="*/ 28 w 30"/>
                  <a:gd name="T75" fmla="*/ 1510 h 2341"/>
                  <a:gd name="T76" fmla="*/ 28 w 30"/>
                  <a:gd name="T77" fmla="*/ 1438 h 2341"/>
                  <a:gd name="T78" fmla="*/ 28 w 30"/>
                  <a:gd name="T79" fmla="*/ 1365 h 2341"/>
                  <a:gd name="T80" fmla="*/ 29 w 30"/>
                  <a:gd name="T81" fmla="*/ 1294 h 2341"/>
                  <a:gd name="T82" fmla="*/ 29 w 30"/>
                  <a:gd name="T83" fmla="*/ 1221 h 2341"/>
                  <a:gd name="T84" fmla="*/ 29 w 30"/>
                  <a:gd name="T85" fmla="*/ 1148 h 2341"/>
                  <a:gd name="T86" fmla="*/ 30 w 30"/>
                  <a:gd name="T87" fmla="*/ 1077 h 2341"/>
                  <a:gd name="T88" fmla="*/ 30 w 30"/>
                  <a:gd name="T89" fmla="*/ 934 h 2341"/>
                  <a:gd name="T90" fmla="*/ 30 w 30"/>
                  <a:gd name="T91" fmla="*/ 863 h 2341"/>
                  <a:gd name="T92" fmla="*/ 30 w 30"/>
                  <a:gd name="T93" fmla="*/ 649 h 2341"/>
                  <a:gd name="T94" fmla="*/ 30 w 30"/>
                  <a:gd name="T95" fmla="*/ 576 h 2341"/>
                  <a:gd name="T96" fmla="*/ 30 w 30"/>
                  <a:gd name="T97" fmla="*/ 505 h 2341"/>
                  <a:gd name="T98" fmla="*/ 29 w 30"/>
                  <a:gd name="T99" fmla="*/ 434 h 2341"/>
                  <a:gd name="T100" fmla="*/ 29 w 30"/>
                  <a:gd name="T101" fmla="*/ 363 h 2341"/>
                  <a:gd name="T102" fmla="*/ 28 w 30"/>
                  <a:gd name="T103" fmla="*/ 290 h 2341"/>
                  <a:gd name="T104" fmla="*/ 28 w 30"/>
                  <a:gd name="T105" fmla="*/ 219 h 2341"/>
                  <a:gd name="T106" fmla="*/ 28 w 30"/>
                  <a:gd name="T107" fmla="*/ 146 h 2341"/>
                  <a:gd name="T108" fmla="*/ 25 w 30"/>
                  <a:gd name="T109" fmla="*/ 73 h 2341"/>
                  <a:gd name="T110" fmla="*/ 25 w 30"/>
                  <a:gd name="T111" fmla="*/ 0 h 2341"/>
                  <a:gd name="T112" fmla="*/ 1 w 30"/>
                  <a:gd name="T113" fmla="*/ 0 h 2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2341">
                    <a:moveTo>
                      <a:pt x="1" y="0"/>
                    </a:moveTo>
                    <a:lnTo>
                      <a:pt x="3" y="73"/>
                    </a:lnTo>
                    <a:lnTo>
                      <a:pt x="3" y="146"/>
                    </a:lnTo>
                    <a:lnTo>
                      <a:pt x="3" y="219"/>
                    </a:lnTo>
                    <a:lnTo>
                      <a:pt x="4" y="290"/>
                    </a:lnTo>
                    <a:lnTo>
                      <a:pt x="4" y="363"/>
                    </a:lnTo>
                    <a:lnTo>
                      <a:pt x="6" y="434"/>
                    </a:lnTo>
                    <a:lnTo>
                      <a:pt x="6" y="505"/>
                    </a:lnTo>
                    <a:lnTo>
                      <a:pt x="6" y="576"/>
                    </a:lnTo>
                    <a:lnTo>
                      <a:pt x="7" y="649"/>
                    </a:lnTo>
                    <a:lnTo>
                      <a:pt x="7" y="863"/>
                    </a:lnTo>
                    <a:lnTo>
                      <a:pt x="6" y="934"/>
                    </a:lnTo>
                    <a:lnTo>
                      <a:pt x="6" y="1077"/>
                    </a:lnTo>
                    <a:lnTo>
                      <a:pt x="6" y="1148"/>
                    </a:lnTo>
                    <a:lnTo>
                      <a:pt x="6" y="1221"/>
                    </a:lnTo>
                    <a:lnTo>
                      <a:pt x="4" y="1294"/>
                    </a:lnTo>
                    <a:lnTo>
                      <a:pt x="4" y="1365"/>
                    </a:lnTo>
                    <a:lnTo>
                      <a:pt x="4" y="1438"/>
                    </a:lnTo>
                    <a:lnTo>
                      <a:pt x="3" y="1510"/>
                    </a:lnTo>
                    <a:lnTo>
                      <a:pt x="3" y="1584"/>
                    </a:lnTo>
                    <a:lnTo>
                      <a:pt x="3" y="1657"/>
                    </a:lnTo>
                    <a:lnTo>
                      <a:pt x="3" y="1731"/>
                    </a:lnTo>
                    <a:lnTo>
                      <a:pt x="1" y="1806"/>
                    </a:lnTo>
                    <a:lnTo>
                      <a:pt x="1" y="1880"/>
                    </a:lnTo>
                    <a:lnTo>
                      <a:pt x="1" y="1955"/>
                    </a:lnTo>
                    <a:lnTo>
                      <a:pt x="1" y="2108"/>
                    </a:lnTo>
                    <a:lnTo>
                      <a:pt x="0" y="2185"/>
                    </a:lnTo>
                    <a:lnTo>
                      <a:pt x="0" y="2341"/>
                    </a:lnTo>
                    <a:lnTo>
                      <a:pt x="25" y="2341"/>
                    </a:lnTo>
                    <a:lnTo>
                      <a:pt x="25" y="2185"/>
                    </a:lnTo>
                    <a:lnTo>
                      <a:pt x="25" y="2108"/>
                    </a:lnTo>
                    <a:lnTo>
                      <a:pt x="25" y="1955"/>
                    </a:lnTo>
                    <a:lnTo>
                      <a:pt x="26" y="1880"/>
                    </a:lnTo>
                    <a:lnTo>
                      <a:pt x="26" y="1806"/>
                    </a:lnTo>
                    <a:lnTo>
                      <a:pt x="26" y="1731"/>
                    </a:lnTo>
                    <a:lnTo>
                      <a:pt x="28" y="1657"/>
                    </a:lnTo>
                    <a:lnTo>
                      <a:pt x="28" y="1584"/>
                    </a:lnTo>
                    <a:lnTo>
                      <a:pt x="28" y="1510"/>
                    </a:lnTo>
                    <a:lnTo>
                      <a:pt x="28" y="1438"/>
                    </a:lnTo>
                    <a:lnTo>
                      <a:pt x="28" y="1365"/>
                    </a:lnTo>
                    <a:lnTo>
                      <a:pt x="29" y="1294"/>
                    </a:lnTo>
                    <a:lnTo>
                      <a:pt x="29" y="1221"/>
                    </a:lnTo>
                    <a:lnTo>
                      <a:pt x="29" y="1148"/>
                    </a:lnTo>
                    <a:lnTo>
                      <a:pt x="30" y="1077"/>
                    </a:lnTo>
                    <a:lnTo>
                      <a:pt x="30" y="934"/>
                    </a:lnTo>
                    <a:lnTo>
                      <a:pt x="30" y="863"/>
                    </a:lnTo>
                    <a:lnTo>
                      <a:pt x="30" y="649"/>
                    </a:lnTo>
                    <a:lnTo>
                      <a:pt x="30" y="576"/>
                    </a:lnTo>
                    <a:lnTo>
                      <a:pt x="30" y="505"/>
                    </a:lnTo>
                    <a:lnTo>
                      <a:pt x="29" y="434"/>
                    </a:lnTo>
                    <a:lnTo>
                      <a:pt x="29" y="363"/>
                    </a:lnTo>
                    <a:lnTo>
                      <a:pt x="28" y="290"/>
                    </a:lnTo>
                    <a:lnTo>
                      <a:pt x="28" y="219"/>
                    </a:lnTo>
                    <a:lnTo>
                      <a:pt x="28" y="146"/>
                    </a:lnTo>
                    <a:lnTo>
                      <a:pt x="25" y="73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2" name="Freeform 9"/>
              <p:cNvSpPr>
                <a:spLocks/>
              </p:cNvSpPr>
              <p:nvPr/>
            </p:nvSpPr>
            <p:spPr bwMode="auto">
              <a:xfrm>
                <a:off x="4780" y="3028"/>
                <a:ext cx="8" cy="4"/>
              </a:xfrm>
              <a:custGeom>
                <a:avLst/>
                <a:gdLst>
                  <a:gd name="T0" fmla="*/ 24 w 24"/>
                  <a:gd name="T1" fmla="*/ 12 h 12"/>
                  <a:gd name="T2" fmla="*/ 22 w 24"/>
                  <a:gd name="T3" fmla="*/ 6 h 12"/>
                  <a:gd name="T4" fmla="*/ 19 w 24"/>
                  <a:gd name="T5" fmla="*/ 3 h 12"/>
                  <a:gd name="T6" fmla="*/ 16 w 24"/>
                  <a:gd name="T7" fmla="*/ 0 h 12"/>
                  <a:gd name="T8" fmla="*/ 12 w 24"/>
                  <a:gd name="T9" fmla="*/ 0 h 12"/>
                  <a:gd name="T10" fmla="*/ 8 w 24"/>
                  <a:gd name="T11" fmla="*/ 0 h 12"/>
                  <a:gd name="T12" fmla="*/ 3 w 24"/>
                  <a:gd name="T13" fmla="*/ 3 h 12"/>
                  <a:gd name="T14" fmla="*/ 2 w 24"/>
                  <a:gd name="T15" fmla="*/ 6 h 12"/>
                  <a:gd name="T16" fmla="*/ 0 w 24"/>
                  <a:gd name="T17" fmla="*/ 12 h 12"/>
                  <a:gd name="T18" fmla="*/ 24 w 2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22" y="6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3" name="Freeform 10"/>
              <p:cNvSpPr>
                <a:spLocks/>
              </p:cNvSpPr>
              <p:nvPr/>
            </p:nvSpPr>
            <p:spPr bwMode="auto">
              <a:xfrm>
                <a:off x="4159" y="3404"/>
                <a:ext cx="4" cy="7"/>
              </a:xfrm>
              <a:custGeom>
                <a:avLst/>
                <a:gdLst>
                  <a:gd name="T0" fmla="*/ 10 w 11"/>
                  <a:gd name="T1" fmla="*/ 0 h 22"/>
                  <a:gd name="T2" fmla="*/ 6 w 11"/>
                  <a:gd name="T3" fmla="*/ 0 h 22"/>
                  <a:gd name="T4" fmla="*/ 3 w 11"/>
                  <a:gd name="T5" fmla="*/ 3 h 22"/>
                  <a:gd name="T6" fmla="*/ 1 w 11"/>
                  <a:gd name="T7" fmla="*/ 7 h 22"/>
                  <a:gd name="T8" fmla="*/ 0 w 11"/>
                  <a:gd name="T9" fmla="*/ 12 h 22"/>
                  <a:gd name="T10" fmla="*/ 1 w 11"/>
                  <a:gd name="T11" fmla="*/ 16 h 22"/>
                  <a:gd name="T12" fmla="*/ 4 w 11"/>
                  <a:gd name="T13" fmla="*/ 19 h 22"/>
                  <a:gd name="T14" fmla="*/ 7 w 11"/>
                  <a:gd name="T15" fmla="*/ 22 h 22"/>
                  <a:gd name="T16" fmla="*/ 11 w 11"/>
                  <a:gd name="T17" fmla="*/ 22 h 22"/>
                  <a:gd name="T18" fmla="*/ 10 w 11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4" name="Freeform 11"/>
              <p:cNvSpPr>
                <a:spLocks/>
              </p:cNvSpPr>
              <p:nvPr/>
            </p:nvSpPr>
            <p:spPr bwMode="auto">
              <a:xfrm>
                <a:off x="4162" y="3388"/>
                <a:ext cx="1052" cy="23"/>
              </a:xfrm>
              <a:custGeom>
                <a:avLst/>
                <a:gdLst>
                  <a:gd name="T0" fmla="*/ 3061 w 3155"/>
                  <a:gd name="T1" fmla="*/ 41 h 69"/>
                  <a:gd name="T2" fmla="*/ 2872 w 3155"/>
                  <a:gd name="T3" fmla="*/ 30 h 69"/>
                  <a:gd name="T4" fmla="*/ 2680 w 3155"/>
                  <a:gd name="T5" fmla="*/ 21 h 69"/>
                  <a:gd name="T6" fmla="*/ 2488 w 3155"/>
                  <a:gd name="T7" fmla="*/ 14 h 69"/>
                  <a:gd name="T8" fmla="*/ 2294 w 3155"/>
                  <a:gd name="T9" fmla="*/ 8 h 69"/>
                  <a:gd name="T10" fmla="*/ 2100 w 3155"/>
                  <a:gd name="T11" fmla="*/ 3 h 69"/>
                  <a:gd name="T12" fmla="*/ 1903 w 3155"/>
                  <a:gd name="T13" fmla="*/ 2 h 69"/>
                  <a:gd name="T14" fmla="*/ 1707 w 3155"/>
                  <a:gd name="T15" fmla="*/ 0 h 69"/>
                  <a:gd name="T16" fmla="*/ 1509 w 3155"/>
                  <a:gd name="T17" fmla="*/ 0 h 69"/>
                  <a:gd name="T18" fmla="*/ 1311 w 3155"/>
                  <a:gd name="T19" fmla="*/ 3 h 69"/>
                  <a:gd name="T20" fmla="*/ 1112 w 3155"/>
                  <a:gd name="T21" fmla="*/ 6 h 69"/>
                  <a:gd name="T22" fmla="*/ 912 w 3155"/>
                  <a:gd name="T23" fmla="*/ 11 h 69"/>
                  <a:gd name="T24" fmla="*/ 710 w 3155"/>
                  <a:gd name="T25" fmla="*/ 16 h 69"/>
                  <a:gd name="T26" fmla="*/ 509 w 3155"/>
                  <a:gd name="T27" fmla="*/ 24 h 69"/>
                  <a:gd name="T28" fmla="*/ 307 w 3155"/>
                  <a:gd name="T29" fmla="*/ 32 h 69"/>
                  <a:gd name="T30" fmla="*/ 103 w 3155"/>
                  <a:gd name="T31" fmla="*/ 41 h 69"/>
                  <a:gd name="T32" fmla="*/ 1 w 3155"/>
                  <a:gd name="T33" fmla="*/ 69 h 69"/>
                  <a:gd name="T34" fmla="*/ 205 w 3155"/>
                  <a:gd name="T35" fmla="*/ 60 h 69"/>
                  <a:gd name="T36" fmla="*/ 409 w 3155"/>
                  <a:gd name="T37" fmla="*/ 51 h 69"/>
                  <a:gd name="T38" fmla="*/ 611 w 3155"/>
                  <a:gd name="T39" fmla="*/ 44 h 69"/>
                  <a:gd name="T40" fmla="*/ 813 w 3155"/>
                  <a:gd name="T41" fmla="*/ 37 h 69"/>
                  <a:gd name="T42" fmla="*/ 1012 w 3155"/>
                  <a:gd name="T43" fmla="*/ 31 h 69"/>
                  <a:gd name="T44" fmla="*/ 1211 w 3155"/>
                  <a:gd name="T45" fmla="*/ 27 h 69"/>
                  <a:gd name="T46" fmla="*/ 1410 w 3155"/>
                  <a:gd name="T47" fmla="*/ 24 h 69"/>
                  <a:gd name="T48" fmla="*/ 1608 w 3155"/>
                  <a:gd name="T49" fmla="*/ 22 h 69"/>
                  <a:gd name="T50" fmla="*/ 1806 w 3155"/>
                  <a:gd name="T51" fmla="*/ 24 h 69"/>
                  <a:gd name="T52" fmla="*/ 2002 w 3155"/>
                  <a:gd name="T53" fmla="*/ 24 h 69"/>
                  <a:gd name="T54" fmla="*/ 2197 w 3155"/>
                  <a:gd name="T55" fmla="*/ 28 h 69"/>
                  <a:gd name="T56" fmla="*/ 2389 w 3155"/>
                  <a:gd name="T57" fmla="*/ 34 h 69"/>
                  <a:gd name="T58" fmla="*/ 2582 w 3155"/>
                  <a:gd name="T59" fmla="*/ 40 h 69"/>
                  <a:gd name="T60" fmla="*/ 2774 w 3155"/>
                  <a:gd name="T61" fmla="*/ 47 h 69"/>
                  <a:gd name="T62" fmla="*/ 2965 w 3155"/>
                  <a:gd name="T63" fmla="*/ 57 h 69"/>
                  <a:gd name="T64" fmla="*/ 3154 w 3155"/>
                  <a:gd name="T6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5" h="69">
                    <a:moveTo>
                      <a:pt x="3155" y="47"/>
                    </a:moveTo>
                    <a:lnTo>
                      <a:pt x="3061" y="41"/>
                    </a:lnTo>
                    <a:lnTo>
                      <a:pt x="2966" y="35"/>
                    </a:lnTo>
                    <a:lnTo>
                      <a:pt x="2872" y="30"/>
                    </a:lnTo>
                    <a:lnTo>
                      <a:pt x="2776" y="24"/>
                    </a:lnTo>
                    <a:lnTo>
                      <a:pt x="2680" y="21"/>
                    </a:lnTo>
                    <a:lnTo>
                      <a:pt x="2584" y="16"/>
                    </a:lnTo>
                    <a:lnTo>
                      <a:pt x="2488" y="14"/>
                    </a:lnTo>
                    <a:lnTo>
                      <a:pt x="2390" y="11"/>
                    </a:lnTo>
                    <a:lnTo>
                      <a:pt x="2294" y="8"/>
                    </a:lnTo>
                    <a:lnTo>
                      <a:pt x="2197" y="6"/>
                    </a:lnTo>
                    <a:lnTo>
                      <a:pt x="2100" y="3"/>
                    </a:lnTo>
                    <a:lnTo>
                      <a:pt x="2002" y="2"/>
                    </a:lnTo>
                    <a:lnTo>
                      <a:pt x="1903" y="2"/>
                    </a:lnTo>
                    <a:lnTo>
                      <a:pt x="1806" y="0"/>
                    </a:lnTo>
                    <a:lnTo>
                      <a:pt x="1707" y="0"/>
                    </a:lnTo>
                    <a:lnTo>
                      <a:pt x="1608" y="0"/>
                    </a:lnTo>
                    <a:lnTo>
                      <a:pt x="1509" y="0"/>
                    </a:lnTo>
                    <a:lnTo>
                      <a:pt x="1410" y="2"/>
                    </a:lnTo>
                    <a:lnTo>
                      <a:pt x="1311" y="3"/>
                    </a:lnTo>
                    <a:lnTo>
                      <a:pt x="1211" y="5"/>
                    </a:lnTo>
                    <a:lnTo>
                      <a:pt x="1112" y="6"/>
                    </a:lnTo>
                    <a:lnTo>
                      <a:pt x="1012" y="8"/>
                    </a:lnTo>
                    <a:lnTo>
                      <a:pt x="912" y="11"/>
                    </a:lnTo>
                    <a:lnTo>
                      <a:pt x="811" y="14"/>
                    </a:lnTo>
                    <a:lnTo>
                      <a:pt x="710" y="16"/>
                    </a:lnTo>
                    <a:lnTo>
                      <a:pt x="609" y="21"/>
                    </a:lnTo>
                    <a:lnTo>
                      <a:pt x="509" y="24"/>
                    </a:lnTo>
                    <a:lnTo>
                      <a:pt x="407" y="28"/>
                    </a:lnTo>
                    <a:lnTo>
                      <a:pt x="307" y="32"/>
                    </a:lnTo>
                    <a:lnTo>
                      <a:pt x="204" y="37"/>
                    </a:lnTo>
                    <a:lnTo>
                      <a:pt x="103" y="41"/>
                    </a:lnTo>
                    <a:lnTo>
                      <a:pt x="0" y="47"/>
                    </a:lnTo>
                    <a:lnTo>
                      <a:pt x="1" y="69"/>
                    </a:lnTo>
                    <a:lnTo>
                      <a:pt x="103" y="64"/>
                    </a:lnTo>
                    <a:lnTo>
                      <a:pt x="205" y="60"/>
                    </a:lnTo>
                    <a:lnTo>
                      <a:pt x="307" y="54"/>
                    </a:lnTo>
                    <a:lnTo>
                      <a:pt x="409" y="51"/>
                    </a:lnTo>
                    <a:lnTo>
                      <a:pt x="509" y="47"/>
                    </a:lnTo>
                    <a:lnTo>
                      <a:pt x="611" y="44"/>
                    </a:lnTo>
                    <a:lnTo>
                      <a:pt x="711" y="40"/>
                    </a:lnTo>
                    <a:lnTo>
                      <a:pt x="813" y="37"/>
                    </a:lnTo>
                    <a:lnTo>
                      <a:pt x="912" y="34"/>
                    </a:lnTo>
                    <a:lnTo>
                      <a:pt x="1012" y="31"/>
                    </a:lnTo>
                    <a:lnTo>
                      <a:pt x="1112" y="30"/>
                    </a:lnTo>
                    <a:lnTo>
                      <a:pt x="1211" y="27"/>
                    </a:lnTo>
                    <a:lnTo>
                      <a:pt x="1311" y="27"/>
                    </a:lnTo>
                    <a:lnTo>
                      <a:pt x="1410" y="24"/>
                    </a:lnTo>
                    <a:lnTo>
                      <a:pt x="1509" y="24"/>
                    </a:lnTo>
                    <a:lnTo>
                      <a:pt x="1608" y="22"/>
                    </a:lnTo>
                    <a:lnTo>
                      <a:pt x="1707" y="22"/>
                    </a:lnTo>
                    <a:lnTo>
                      <a:pt x="1806" y="24"/>
                    </a:lnTo>
                    <a:lnTo>
                      <a:pt x="1903" y="24"/>
                    </a:lnTo>
                    <a:lnTo>
                      <a:pt x="2002" y="24"/>
                    </a:lnTo>
                    <a:lnTo>
                      <a:pt x="2100" y="27"/>
                    </a:lnTo>
                    <a:lnTo>
                      <a:pt x="2197" y="28"/>
                    </a:lnTo>
                    <a:lnTo>
                      <a:pt x="2294" y="30"/>
                    </a:lnTo>
                    <a:lnTo>
                      <a:pt x="2389" y="34"/>
                    </a:lnTo>
                    <a:lnTo>
                      <a:pt x="2486" y="37"/>
                    </a:lnTo>
                    <a:lnTo>
                      <a:pt x="2582" y="40"/>
                    </a:lnTo>
                    <a:lnTo>
                      <a:pt x="2678" y="44"/>
                    </a:lnTo>
                    <a:lnTo>
                      <a:pt x="2774" y="47"/>
                    </a:lnTo>
                    <a:lnTo>
                      <a:pt x="2870" y="53"/>
                    </a:lnTo>
                    <a:lnTo>
                      <a:pt x="2965" y="57"/>
                    </a:lnTo>
                    <a:lnTo>
                      <a:pt x="3059" y="63"/>
                    </a:lnTo>
                    <a:lnTo>
                      <a:pt x="3154" y="69"/>
                    </a:lnTo>
                    <a:lnTo>
                      <a:pt x="3155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5" name="Freeform 12"/>
              <p:cNvSpPr>
                <a:spLocks/>
              </p:cNvSpPr>
              <p:nvPr/>
            </p:nvSpPr>
            <p:spPr bwMode="auto">
              <a:xfrm>
                <a:off x="4162" y="3404"/>
                <a:ext cx="5" cy="7"/>
              </a:xfrm>
              <a:custGeom>
                <a:avLst/>
                <a:gdLst>
                  <a:gd name="T0" fmla="*/ 0 w 13"/>
                  <a:gd name="T1" fmla="*/ 22 h 22"/>
                  <a:gd name="T2" fmla="*/ 6 w 13"/>
                  <a:gd name="T3" fmla="*/ 22 h 22"/>
                  <a:gd name="T4" fmla="*/ 9 w 13"/>
                  <a:gd name="T5" fmla="*/ 19 h 22"/>
                  <a:gd name="T6" fmla="*/ 12 w 13"/>
                  <a:gd name="T7" fmla="*/ 16 h 22"/>
                  <a:gd name="T8" fmla="*/ 13 w 13"/>
                  <a:gd name="T9" fmla="*/ 12 h 22"/>
                  <a:gd name="T10" fmla="*/ 13 w 13"/>
                  <a:gd name="T11" fmla="*/ 7 h 22"/>
                  <a:gd name="T12" fmla="*/ 10 w 13"/>
                  <a:gd name="T13" fmla="*/ 3 h 22"/>
                  <a:gd name="T14" fmla="*/ 7 w 13"/>
                  <a:gd name="T15" fmla="*/ 0 h 22"/>
                  <a:gd name="T16" fmla="*/ 1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3" y="12"/>
                    </a:lnTo>
                    <a:lnTo>
                      <a:pt x="13" y="7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6" name="Freeform 13"/>
              <p:cNvSpPr>
                <a:spLocks/>
              </p:cNvSpPr>
              <p:nvPr/>
            </p:nvSpPr>
            <p:spPr bwMode="auto">
              <a:xfrm>
                <a:off x="4451" y="2406"/>
                <a:ext cx="314" cy="429"/>
              </a:xfrm>
              <a:custGeom>
                <a:avLst/>
                <a:gdLst>
                  <a:gd name="T0" fmla="*/ 29 w 942"/>
                  <a:gd name="T1" fmla="*/ 64 h 1286"/>
                  <a:gd name="T2" fmla="*/ 89 w 942"/>
                  <a:gd name="T3" fmla="*/ 139 h 1286"/>
                  <a:gd name="T4" fmla="*/ 145 w 942"/>
                  <a:gd name="T5" fmla="*/ 214 h 1286"/>
                  <a:gd name="T6" fmla="*/ 204 w 942"/>
                  <a:gd name="T7" fmla="*/ 290 h 1286"/>
                  <a:gd name="T8" fmla="*/ 260 w 942"/>
                  <a:gd name="T9" fmla="*/ 367 h 1286"/>
                  <a:gd name="T10" fmla="*/ 317 w 942"/>
                  <a:gd name="T11" fmla="*/ 444 h 1286"/>
                  <a:gd name="T12" fmla="*/ 372 w 942"/>
                  <a:gd name="T13" fmla="*/ 523 h 1286"/>
                  <a:gd name="T14" fmla="*/ 428 w 942"/>
                  <a:gd name="T15" fmla="*/ 601 h 1286"/>
                  <a:gd name="T16" fmla="*/ 481 w 942"/>
                  <a:gd name="T17" fmla="*/ 681 h 1286"/>
                  <a:gd name="T18" fmla="*/ 537 w 942"/>
                  <a:gd name="T19" fmla="*/ 760 h 1286"/>
                  <a:gd name="T20" fmla="*/ 590 w 942"/>
                  <a:gd name="T21" fmla="*/ 841 h 1286"/>
                  <a:gd name="T22" fmla="*/ 644 w 942"/>
                  <a:gd name="T23" fmla="*/ 921 h 1286"/>
                  <a:gd name="T24" fmla="*/ 698 w 942"/>
                  <a:gd name="T25" fmla="*/ 1001 h 1286"/>
                  <a:gd name="T26" fmla="*/ 750 w 942"/>
                  <a:gd name="T27" fmla="*/ 1083 h 1286"/>
                  <a:gd name="T28" fmla="*/ 804 w 942"/>
                  <a:gd name="T29" fmla="*/ 1164 h 1286"/>
                  <a:gd name="T30" fmla="*/ 858 w 942"/>
                  <a:gd name="T31" fmla="*/ 1246 h 1286"/>
                  <a:gd name="T32" fmla="*/ 891 w 942"/>
                  <a:gd name="T33" fmla="*/ 1282 h 1286"/>
                  <a:gd name="T34" fmla="*/ 906 w 942"/>
                  <a:gd name="T35" fmla="*/ 1270 h 1286"/>
                  <a:gd name="T36" fmla="*/ 920 w 942"/>
                  <a:gd name="T37" fmla="*/ 1259 h 1286"/>
                  <a:gd name="T38" fmla="*/ 935 w 942"/>
                  <a:gd name="T39" fmla="*/ 1248 h 1286"/>
                  <a:gd name="T40" fmla="*/ 918 w 942"/>
                  <a:gd name="T41" fmla="*/ 1202 h 1286"/>
                  <a:gd name="T42" fmla="*/ 867 w 942"/>
                  <a:gd name="T43" fmla="*/ 1122 h 1286"/>
                  <a:gd name="T44" fmla="*/ 816 w 942"/>
                  <a:gd name="T45" fmla="*/ 1042 h 1286"/>
                  <a:gd name="T46" fmla="*/ 763 w 942"/>
                  <a:gd name="T47" fmla="*/ 962 h 1286"/>
                  <a:gd name="T48" fmla="*/ 710 w 942"/>
                  <a:gd name="T49" fmla="*/ 882 h 1286"/>
                  <a:gd name="T50" fmla="*/ 654 w 942"/>
                  <a:gd name="T51" fmla="*/ 802 h 1286"/>
                  <a:gd name="T52" fmla="*/ 599 w 942"/>
                  <a:gd name="T53" fmla="*/ 722 h 1286"/>
                  <a:gd name="T54" fmla="*/ 542 w 942"/>
                  <a:gd name="T55" fmla="*/ 643 h 1286"/>
                  <a:gd name="T56" fmla="*/ 484 w 942"/>
                  <a:gd name="T57" fmla="*/ 565 h 1286"/>
                  <a:gd name="T58" fmla="*/ 426 w 942"/>
                  <a:gd name="T59" fmla="*/ 488 h 1286"/>
                  <a:gd name="T60" fmla="*/ 368 w 942"/>
                  <a:gd name="T61" fmla="*/ 411 h 1286"/>
                  <a:gd name="T62" fmla="*/ 308 w 942"/>
                  <a:gd name="T63" fmla="*/ 334 h 1286"/>
                  <a:gd name="T64" fmla="*/ 249 w 942"/>
                  <a:gd name="T65" fmla="*/ 258 h 1286"/>
                  <a:gd name="T66" fmla="*/ 188 w 942"/>
                  <a:gd name="T67" fmla="*/ 182 h 1286"/>
                  <a:gd name="T68" fmla="*/ 128 w 942"/>
                  <a:gd name="T69" fmla="*/ 110 h 1286"/>
                  <a:gd name="T70" fmla="*/ 67 w 942"/>
                  <a:gd name="T71" fmla="*/ 35 h 1286"/>
                  <a:gd name="T72" fmla="*/ 32 w 942"/>
                  <a:gd name="T73" fmla="*/ 3 h 1286"/>
                  <a:gd name="T74" fmla="*/ 22 w 942"/>
                  <a:gd name="T75" fmla="*/ 9 h 1286"/>
                  <a:gd name="T76" fmla="*/ 13 w 942"/>
                  <a:gd name="T77" fmla="*/ 16 h 1286"/>
                  <a:gd name="T78" fmla="*/ 4 w 942"/>
                  <a:gd name="T79" fmla="*/ 24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2" h="1286">
                    <a:moveTo>
                      <a:pt x="0" y="27"/>
                    </a:moveTo>
                    <a:lnTo>
                      <a:pt x="29" y="64"/>
                    </a:lnTo>
                    <a:lnTo>
                      <a:pt x="60" y="101"/>
                    </a:lnTo>
                    <a:lnTo>
                      <a:pt x="89" y="139"/>
                    </a:lnTo>
                    <a:lnTo>
                      <a:pt x="116" y="176"/>
                    </a:lnTo>
                    <a:lnTo>
                      <a:pt x="145" y="214"/>
                    </a:lnTo>
                    <a:lnTo>
                      <a:pt x="175" y="252"/>
                    </a:lnTo>
                    <a:lnTo>
                      <a:pt x="204" y="290"/>
                    </a:lnTo>
                    <a:lnTo>
                      <a:pt x="233" y="328"/>
                    </a:lnTo>
                    <a:lnTo>
                      <a:pt x="260" y="367"/>
                    </a:lnTo>
                    <a:lnTo>
                      <a:pt x="289" y="405"/>
                    </a:lnTo>
                    <a:lnTo>
                      <a:pt x="317" y="444"/>
                    </a:lnTo>
                    <a:lnTo>
                      <a:pt x="345" y="483"/>
                    </a:lnTo>
                    <a:lnTo>
                      <a:pt x="372" y="523"/>
                    </a:lnTo>
                    <a:lnTo>
                      <a:pt x="400" y="562"/>
                    </a:lnTo>
                    <a:lnTo>
                      <a:pt x="428" y="601"/>
                    </a:lnTo>
                    <a:lnTo>
                      <a:pt x="455" y="640"/>
                    </a:lnTo>
                    <a:lnTo>
                      <a:pt x="481" y="681"/>
                    </a:lnTo>
                    <a:lnTo>
                      <a:pt x="509" y="720"/>
                    </a:lnTo>
                    <a:lnTo>
                      <a:pt x="537" y="760"/>
                    </a:lnTo>
                    <a:lnTo>
                      <a:pt x="564" y="800"/>
                    </a:lnTo>
                    <a:lnTo>
                      <a:pt x="590" y="841"/>
                    </a:lnTo>
                    <a:lnTo>
                      <a:pt x="618" y="880"/>
                    </a:lnTo>
                    <a:lnTo>
                      <a:pt x="644" y="921"/>
                    </a:lnTo>
                    <a:lnTo>
                      <a:pt x="670" y="960"/>
                    </a:lnTo>
                    <a:lnTo>
                      <a:pt x="698" y="1001"/>
                    </a:lnTo>
                    <a:lnTo>
                      <a:pt x="724" y="1042"/>
                    </a:lnTo>
                    <a:lnTo>
                      <a:pt x="750" y="1083"/>
                    </a:lnTo>
                    <a:lnTo>
                      <a:pt x="778" y="1123"/>
                    </a:lnTo>
                    <a:lnTo>
                      <a:pt x="804" y="1164"/>
                    </a:lnTo>
                    <a:lnTo>
                      <a:pt x="830" y="1205"/>
                    </a:lnTo>
                    <a:lnTo>
                      <a:pt x="858" y="1246"/>
                    </a:lnTo>
                    <a:lnTo>
                      <a:pt x="884" y="1286"/>
                    </a:lnTo>
                    <a:lnTo>
                      <a:pt x="891" y="1282"/>
                    </a:lnTo>
                    <a:lnTo>
                      <a:pt x="899" y="1276"/>
                    </a:lnTo>
                    <a:lnTo>
                      <a:pt x="906" y="1270"/>
                    </a:lnTo>
                    <a:lnTo>
                      <a:pt x="913" y="1264"/>
                    </a:lnTo>
                    <a:lnTo>
                      <a:pt x="920" y="1259"/>
                    </a:lnTo>
                    <a:lnTo>
                      <a:pt x="928" y="1254"/>
                    </a:lnTo>
                    <a:lnTo>
                      <a:pt x="935" y="1248"/>
                    </a:lnTo>
                    <a:lnTo>
                      <a:pt x="942" y="1243"/>
                    </a:lnTo>
                    <a:lnTo>
                      <a:pt x="918" y="1202"/>
                    </a:lnTo>
                    <a:lnTo>
                      <a:pt x="893" y="1163"/>
                    </a:lnTo>
                    <a:lnTo>
                      <a:pt x="867" y="1122"/>
                    </a:lnTo>
                    <a:lnTo>
                      <a:pt x="841" y="1083"/>
                    </a:lnTo>
                    <a:lnTo>
                      <a:pt x="816" y="1042"/>
                    </a:lnTo>
                    <a:lnTo>
                      <a:pt x="790" y="1001"/>
                    </a:lnTo>
                    <a:lnTo>
                      <a:pt x="763" y="962"/>
                    </a:lnTo>
                    <a:lnTo>
                      <a:pt x="736" y="921"/>
                    </a:lnTo>
                    <a:lnTo>
                      <a:pt x="710" y="882"/>
                    </a:lnTo>
                    <a:lnTo>
                      <a:pt x="682" y="841"/>
                    </a:lnTo>
                    <a:lnTo>
                      <a:pt x="654" y="802"/>
                    </a:lnTo>
                    <a:lnTo>
                      <a:pt x="627" y="761"/>
                    </a:lnTo>
                    <a:lnTo>
                      <a:pt x="599" y="722"/>
                    </a:lnTo>
                    <a:lnTo>
                      <a:pt x="570" y="683"/>
                    </a:lnTo>
                    <a:lnTo>
                      <a:pt x="542" y="643"/>
                    </a:lnTo>
                    <a:lnTo>
                      <a:pt x="513" y="604"/>
                    </a:lnTo>
                    <a:lnTo>
                      <a:pt x="484" y="565"/>
                    </a:lnTo>
                    <a:lnTo>
                      <a:pt x="455" y="526"/>
                    </a:lnTo>
                    <a:lnTo>
                      <a:pt x="426" y="488"/>
                    </a:lnTo>
                    <a:lnTo>
                      <a:pt x="397" y="448"/>
                    </a:lnTo>
                    <a:lnTo>
                      <a:pt x="368" y="411"/>
                    </a:lnTo>
                    <a:lnTo>
                      <a:pt x="339" y="371"/>
                    </a:lnTo>
                    <a:lnTo>
                      <a:pt x="308" y="334"/>
                    </a:lnTo>
                    <a:lnTo>
                      <a:pt x="278" y="296"/>
                    </a:lnTo>
                    <a:lnTo>
                      <a:pt x="249" y="258"/>
                    </a:lnTo>
                    <a:lnTo>
                      <a:pt x="218" y="220"/>
                    </a:lnTo>
                    <a:lnTo>
                      <a:pt x="188" y="182"/>
                    </a:lnTo>
                    <a:lnTo>
                      <a:pt x="159" y="146"/>
                    </a:lnTo>
                    <a:lnTo>
                      <a:pt x="128" y="110"/>
                    </a:lnTo>
                    <a:lnTo>
                      <a:pt x="98" y="72"/>
                    </a:lnTo>
                    <a:lnTo>
                      <a:pt x="67" y="35"/>
                    </a:lnTo>
                    <a:lnTo>
                      <a:pt x="36" y="0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9" y="21"/>
                    </a:lnTo>
                    <a:lnTo>
                      <a:pt x="4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7" name="Freeform 14"/>
              <p:cNvSpPr>
                <a:spLocks/>
              </p:cNvSpPr>
              <p:nvPr/>
            </p:nvSpPr>
            <p:spPr bwMode="auto">
              <a:xfrm>
                <a:off x="4448" y="2412"/>
                <a:ext cx="301" cy="426"/>
              </a:xfrm>
              <a:custGeom>
                <a:avLst/>
                <a:gdLst>
                  <a:gd name="T0" fmla="*/ 903 w 903"/>
                  <a:gd name="T1" fmla="*/ 1261 h 1277"/>
                  <a:gd name="T2" fmla="*/ 850 w 903"/>
                  <a:gd name="T3" fmla="*/ 1179 h 1277"/>
                  <a:gd name="T4" fmla="*/ 797 w 903"/>
                  <a:gd name="T5" fmla="*/ 1097 h 1277"/>
                  <a:gd name="T6" fmla="*/ 743 w 903"/>
                  <a:gd name="T7" fmla="*/ 1016 h 1277"/>
                  <a:gd name="T8" fmla="*/ 690 w 903"/>
                  <a:gd name="T9" fmla="*/ 936 h 1277"/>
                  <a:gd name="T10" fmla="*/ 636 w 903"/>
                  <a:gd name="T11" fmla="*/ 854 h 1277"/>
                  <a:gd name="T12" fmla="*/ 582 w 903"/>
                  <a:gd name="T13" fmla="*/ 774 h 1277"/>
                  <a:gd name="T14" fmla="*/ 528 w 903"/>
                  <a:gd name="T15" fmla="*/ 694 h 1277"/>
                  <a:gd name="T16" fmla="*/ 474 w 903"/>
                  <a:gd name="T17" fmla="*/ 616 h 1277"/>
                  <a:gd name="T18" fmla="*/ 419 w 903"/>
                  <a:gd name="T19" fmla="*/ 536 h 1277"/>
                  <a:gd name="T20" fmla="*/ 364 w 903"/>
                  <a:gd name="T21" fmla="*/ 457 h 1277"/>
                  <a:gd name="T22" fmla="*/ 309 w 903"/>
                  <a:gd name="T23" fmla="*/ 380 h 1277"/>
                  <a:gd name="T24" fmla="*/ 250 w 903"/>
                  <a:gd name="T25" fmla="*/ 301 h 1277"/>
                  <a:gd name="T26" fmla="*/ 194 w 903"/>
                  <a:gd name="T27" fmla="*/ 226 h 1277"/>
                  <a:gd name="T28" fmla="*/ 136 w 903"/>
                  <a:gd name="T29" fmla="*/ 150 h 1277"/>
                  <a:gd name="T30" fmla="*/ 77 w 903"/>
                  <a:gd name="T31" fmla="*/ 75 h 1277"/>
                  <a:gd name="T32" fmla="*/ 18 w 903"/>
                  <a:gd name="T33" fmla="*/ 0 h 1277"/>
                  <a:gd name="T34" fmla="*/ 29 w 903"/>
                  <a:gd name="T35" fmla="*/ 53 h 1277"/>
                  <a:gd name="T36" fmla="*/ 88 w 903"/>
                  <a:gd name="T37" fmla="*/ 127 h 1277"/>
                  <a:gd name="T38" fmla="*/ 146 w 903"/>
                  <a:gd name="T39" fmla="*/ 203 h 1277"/>
                  <a:gd name="T40" fmla="*/ 204 w 903"/>
                  <a:gd name="T41" fmla="*/ 278 h 1277"/>
                  <a:gd name="T42" fmla="*/ 261 w 903"/>
                  <a:gd name="T43" fmla="*/ 355 h 1277"/>
                  <a:gd name="T44" fmla="*/ 316 w 903"/>
                  <a:gd name="T45" fmla="*/ 432 h 1277"/>
                  <a:gd name="T46" fmla="*/ 371 w 903"/>
                  <a:gd name="T47" fmla="*/ 509 h 1277"/>
                  <a:gd name="T48" fmla="*/ 428 w 903"/>
                  <a:gd name="T49" fmla="*/ 588 h 1277"/>
                  <a:gd name="T50" fmla="*/ 482 w 903"/>
                  <a:gd name="T51" fmla="*/ 668 h 1277"/>
                  <a:gd name="T52" fmla="*/ 535 w 903"/>
                  <a:gd name="T53" fmla="*/ 748 h 1277"/>
                  <a:gd name="T54" fmla="*/ 589 w 903"/>
                  <a:gd name="T55" fmla="*/ 828 h 1277"/>
                  <a:gd name="T56" fmla="*/ 645 w 903"/>
                  <a:gd name="T57" fmla="*/ 908 h 1277"/>
                  <a:gd name="T58" fmla="*/ 697 w 903"/>
                  <a:gd name="T59" fmla="*/ 989 h 1277"/>
                  <a:gd name="T60" fmla="*/ 751 w 903"/>
                  <a:gd name="T61" fmla="*/ 1071 h 1277"/>
                  <a:gd name="T62" fmla="*/ 804 w 903"/>
                  <a:gd name="T63" fmla="*/ 1152 h 1277"/>
                  <a:gd name="T64" fmla="*/ 857 w 903"/>
                  <a:gd name="T65" fmla="*/ 1234 h 1277"/>
                  <a:gd name="T66" fmla="*/ 900 w 903"/>
                  <a:gd name="T67" fmla="*/ 1277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3" h="1277">
                    <a:moveTo>
                      <a:pt x="886" y="1259"/>
                    </a:moveTo>
                    <a:lnTo>
                      <a:pt x="903" y="1261"/>
                    </a:lnTo>
                    <a:lnTo>
                      <a:pt x="876" y="1221"/>
                    </a:lnTo>
                    <a:lnTo>
                      <a:pt x="850" y="1179"/>
                    </a:lnTo>
                    <a:lnTo>
                      <a:pt x="823" y="1139"/>
                    </a:lnTo>
                    <a:lnTo>
                      <a:pt x="797" y="1097"/>
                    </a:lnTo>
                    <a:lnTo>
                      <a:pt x="770" y="1058"/>
                    </a:lnTo>
                    <a:lnTo>
                      <a:pt x="743" y="1016"/>
                    </a:lnTo>
                    <a:lnTo>
                      <a:pt x="717" y="976"/>
                    </a:lnTo>
                    <a:lnTo>
                      <a:pt x="690" y="936"/>
                    </a:lnTo>
                    <a:lnTo>
                      <a:pt x="663" y="895"/>
                    </a:lnTo>
                    <a:lnTo>
                      <a:pt x="636" y="854"/>
                    </a:lnTo>
                    <a:lnTo>
                      <a:pt x="610" y="815"/>
                    </a:lnTo>
                    <a:lnTo>
                      <a:pt x="582" y="774"/>
                    </a:lnTo>
                    <a:lnTo>
                      <a:pt x="556" y="735"/>
                    </a:lnTo>
                    <a:lnTo>
                      <a:pt x="528" y="694"/>
                    </a:lnTo>
                    <a:lnTo>
                      <a:pt x="501" y="655"/>
                    </a:lnTo>
                    <a:lnTo>
                      <a:pt x="474" y="616"/>
                    </a:lnTo>
                    <a:lnTo>
                      <a:pt x="447" y="575"/>
                    </a:lnTo>
                    <a:lnTo>
                      <a:pt x="419" y="536"/>
                    </a:lnTo>
                    <a:lnTo>
                      <a:pt x="391" y="496"/>
                    </a:lnTo>
                    <a:lnTo>
                      <a:pt x="364" y="457"/>
                    </a:lnTo>
                    <a:lnTo>
                      <a:pt x="335" y="419"/>
                    </a:lnTo>
                    <a:lnTo>
                      <a:pt x="309" y="380"/>
                    </a:lnTo>
                    <a:lnTo>
                      <a:pt x="280" y="341"/>
                    </a:lnTo>
                    <a:lnTo>
                      <a:pt x="250" y="301"/>
                    </a:lnTo>
                    <a:lnTo>
                      <a:pt x="223" y="264"/>
                    </a:lnTo>
                    <a:lnTo>
                      <a:pt x="194" y="226"/>
                    </a:lnTo>
                    <a:lnTo>
                      <a:pt x="165" y="188"/>
                    </a:lnTo>
                    <a:lnTo>
                      <a:pt x="136" y="150"/>
                    </a:lnTo>
                    <a:lnTo>
                      <a:pt x="107" y="112"/>
                    </a:lnTo>
                    <a:lnTo>
                      <a:pt x="77" y="75"/>
                    </a:lnTo>
                    <a:lnTo>
                      <a:pt x="47" y="37"/>
                    </a:lnTo>
                    <a:lnTo>
                      <a:pt x="18" y="0"/>
                    </a:lnTo>
                    <a:lnTo>
                      <a:pt x="0" y="15"/>
                    </a:lnTo>
                    <a:lnTo>
                      <a:pt x="29" y="53"/>
                    </a:lnTo>
                    <a:lnTo>
                      <a:pt x="59" y="89"/>
                    </a:lnTo>
                    <a:lnTo>
                      <a:pt x="88" y="127"/>
                    </a:lnTo>
                    <a:lnTo>
                      <a:pt x="117" y="163"/>
                    </a:lnTo>
                    <a:lnTo>
                      <a:pt x="146" y="203"/>
                    </a:lnTo>
                    <a:lnTo>
                      <a:pt x="175" y="240"/>
                    </a:lnTo>
                    <a:lnTo>
                      <a:pt x="204" y="278"/>
                    </a:lnTo>
                    <a:lnTo>
                      <a:pt x="232" y="316"/>
                    </a:lnTo>
                    <a:lnTo>
                      <a:pt x="261" y="355"/>
                    </a:lnTo>
                    <a:lnTo>
                      <a:pt x="288" y="393"/>
                    </a:lnTo>
                    <a:lnTo>
                      <a:pt x="316" y="432"/>
                    </a:lnTo>
                    <a:lnTo>
                      <a:pt x="344" y="470"/>
                    </a:lnTo>
                    <a:lnTo>
                      <a:pt x="371" y="509"/>
                    </a:lnTo>
                    <a:lnTo>
                      <a:pt x="400" y="549"/>
                    </a:lnTo>
                    <a:lnTo>
                      <a:pt x="428" y="588"/>
                    </a:lnTo>
                    <a:lnTo>
                      <a:pt x="454" y="629"/>
                    </a:lnTo>
                    <a:lnTo>
                      <a:pt x="482" y="668"/>
                    </a:lnTo>
                    <a:lnTo>
                      <a:pt x="509" y="707"/>
                    </a:lnTo>
                    <a:lnTo>
                      <a:pt x="535" y="748"/>
                    </a:lnTo>
                    <a:lnTo>
                      <a:pt x="563" y="787"/>
                    </a:lnTo>
                    <a:lnTo>
                      <a:pt x="589" y="828"/>
                    </a:lnTo>
                    <a:lnTo>
                      <a:pt x="617" y="869"/>
                    </a:lnTo>
                    <a:lnTo>
                      <a:pt x="645" y="908"/>
                    </a:lnTo>
                    <a:lnTo>
                      <a:pt x="671" y="949"/>
                    </a:lnTo>
                    <a:lnTo>
                      <a:pt x="697" y="989"/>
                    </a:lnTo>
                    <a:lnTo>
                      <a:pt x="724" y="1029"/>
                    </a:lnTo>
                    <a:lnTo>
                      <a:pt x="751" y="1071"/>
                    </a:lnTo>
                    <a:lnTo>
                      <a:pt x="777" y="1112"/>
                    </a:lnTo>
                    <a:lnTo>
                      <a:pt x="804" y="1152"/>
                    </a:lnTo>
                    <a:lnTo>
                      <a:pt x="831" y="1193"/>
                    </a:lnTo>
                    <a:lnTo>
                      <a:pt x="857" y="1234"/>
                    </a:lnTo>
                    <a:lnTo>
                      <a:pt x="883" y="1275"/>
                    </a:lnTo>
                    <a:lnTo>
                      <a:pt x="900" y="1277"/>
                    </a:lnTo>
                    <a:lnTo>
                      <a:pt x="886" y="1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8" name="Freeform 15"/>
              <p:cNvSpPr>
                <a:spLocks/>
              </p:cNvSpPr>
              <p:nvPr/>
            </p:nvSpPr>
            <p:spPr bwMode="auto">
              <a:xfrm>
                <a:off x="4743" y="2817"/>
                <a:ext cx="25" cy="21"/>
              </a:xfrm>
              <a:custGeom>
                <a:avLst/>
                <a:gdLst>
                  <a:gd name="T0" fmla="*/ 55 w 75"/>
                  <a:gd name="T1" fmla="*/ 16 h 64"/>
                  <a:gd name="T2" fmla="*/ 58 w 75"/>
                  <a:gd name="T3" fmla="*/ 0 h 64"/>
                  <a:gd name="T4" fmla="*/ 51 w 75"/>
                  <a:gd name="T5" fmla="*/ 6 h 64"/>
                  <a:gd name="T6" fmla="*/ 43 w 75"/>
                  <a:gd name="T7" fmla="*/ 12 h 64"/>
                  <a:gd name="T8" fmla="*/ 36 w 75"/>
                  <a:gd name="T9" fmla="*/ 18 h 64"/>
                  <a:gd name="T10" fmla="*/ 29 w 75"/>
                  <a:gd name="T11" fmla="*/ 22 h 64"/>
                  <a:gd name="T12" fmla="*/ 22 w 75"/>
                  <a:gd name="T13" fmla="*/ 28 h 64"/>
                  <a:gd name="T14" fmla="*/ 14 w 75"/>
                  <a:gd name="T15" fmla="*/ 34 h 64"/>
                  <a:gd name="T16" fmla="*/ 7 w 75"/>
                  <a:gd name="T17" fmla="*/ 40 h 64"/>
                  <a:gd name="T18" fmla="*/ 0 w 75"/>
                  <a:gd name="T19" fmla="*/ 46 h 64"/>
                  <a:gd name="T20" fmla="*/ 14 w 75"/>
                  <a:gd name="T21" fmla="*/ 64 h 64"/>
                  <a:gd name="T22" fmla="*/ 22 w 75"/>
                  <a:gd name="T23" fmla="*/ 59 h 64"/>
                  <a:gd name="T24" fmla="*/ 29 w 75"/>
                  <a:gd name="T25" fmla="*/ 53 h 64"/>
                  <a:gd name="T26" fmla="*/ 36 w 75"/>
                  <a:gd name="T27" fmla="*/ 47 h 64"/>
                  <a:gd name="T28" fmla="*/ 43 w 75"/>
                  <a:gd name="T29" fmla="*/ 43 h 64"/>
                  <a:gd name="T30" fmla="*/ 51 w 75"/>
                  <a:gd name="T31" fmla="*/ 37 h 64"/>
                  <a:gd name="T32" fmla="*/ 58 w 75"/>
                  <a:gd name="T33" fmla="*/ 31 h 64"/>
                  <a:gd name="T34" fmla="*/ 65 w 75"/>
                  <a:gd name="T35" fmla="*/ 27 h 64"/>
                  <a:gd name="T36" fmla="*/ 73 w 75"/>
                  <a:gd name="T37" fmla="*/ 21 h 64"/>
                  <a:gd name="T38" fmla="*/ 75 w 75"/>
                  <a:gd name="T39" fmla="*/ 5 h 64"/>
                  <a:gd name="T40" fmla="*/ 55 w 75"/>
                  <a:gd name="T41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55" y="16"/>
                    </a:moveTo>
                    <a:lnTo>
                      <a:pt x="58" y="0"/>
                    </a:lnTo>
                    <a:lnTo>
                      <a:pt x="51" y="6"/>
                    </a:lnTo>
                    <a:lnTo>
                      <a:pt x="43" y="12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8"/>
                    </a:lnTo>
                    <a:lnTo>
                      <a:pt x="14" y="34"/>
                    </a:lnTo>
                    <a:lnTo>
                      <a:pt x="7" y="40"/>
                    </a:lnTo>
                    <a:lnTo>
                      <a:pt x="0" y="46"/>
                    </a:lnTo>
                    <a:lnTo>
                      <a:pt x="14" y="64"/>
                    </a:lnTo>
                    <a:lnTo>
                      <a:pt x="22" y="59"/>
                    </a:lnTo>
                    <a:lnTo>
                      <a:pt x="29" y="53"/>
                    </a:lnTo>
                    <a:lnTo>
                      <a:pt x="36" y="47"/>
                    </a:lnTo>
                    <a:lnTo>
                      <a:pt x="43" y="43"/>
                    </a:lnTo>
                    <a:lnTo>
                      <a:pt x="51" y="37"/>
                    </a:lnTo>
                    <a:lnTo>
                      <a:pt x="58" y="31"/>
                    </a:lnTo>
                    <a:lnTo>
                      <a:pt x="65" y="27"/>
                    </a:lnTo>
                    <a:lnTo>
                      <a:pt x="73" y="21"/>
                    </a:lnTo>
                    <a:lnTo>
                      <a:pt x="75" y="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9" name="Freeform 16"/>
              <p:cNvSpPr>
                <a:spLocks/>
              </p:cNvSpPr>
              <p:nvPr/>
            </p:nvSpPr>
            <p:spPr bwMode="auto">
              <a:xfrm>
                <a:off x="4460" y="2403"/>
                <a:ext cx="308" cy="419"/>
              </a:xfrm>
              <a:custGeom>
                <a:avLst/>
                <a:gdLst>
                  <a:gd name="T0" fmla="*/ 0 w 924"/>
                  <a:gd name="T1" fmla="*/ 18 h 1258"/>
                  <a:gd name="T2" fmla="*/ 61 w 924"/>
                  <a:gd name="T3" fmla="*/ 89 h 1258"/>
                  <a:gd name="T4" fmla="*/ 120 w 924"/>
                  <a:gd name="T5" fmla="*/ 163 h 1258"/>
                  <a:gd name="T6" fmla="*/ 181 w 924"/>
                  <a:gd name="T7" fmla="*/ 237 h 1258"/>
                  <a:gd name="T8" fmla="*/ 241 w 924"/>
                  <a:gd name="T9" fmla="*/ 313 h 1258"/>
                  <a:gd name="T10" fmla="*/ 301 w 924"/>
                  <a:gd name="T11" fmla="*/ 390 h 1258"/>
                  <a:gd name="T12" fmla="*/ 359 w 924"/>
                  <a:gd name="T13" fmla="*/ 466 h 1258"/>
                  <a:gd name="T14" fmla="*/ 418 w 924"/>
                  <a:gd name="T15" fmla="*/ 543 h 1258"/>
                  <a:gd name="T16" fmla="*/ 475 w 924"/>
                  <a:gd name="T17" fmla="*/ 621 h 1258"/>
                  <a:gd name="T18" fmla="*/ 533 w 924"/>
                  <a:gd name="T19" fmla="*/ 700 h 1258"/>
                  <a:gd name="T20" fmla="*/ 589 w 924"/>
                  <a:gd name="T21" fmla="*/ 778 h 1258"/>
                  <a:gd name="T22" fmla="*/ 644 w 924"/>
                  <a:gd name="T23" fmla="*/ 858 h 1258"/>
                  <a:gd name="T24" fmla="*/ 699 w 924"/>
                  <a:gd name="T25" fmla="*/ 938 h 1258"/>
                  <a:gd name="T26" fmla="*/ 751 w 924"/>
                  <a:gd name="T27" fmla="*/ 1018 h 1258"/>
                  <a:gd name="T28" fmla="*/ 804 w 924"/>
                  <a:gd name="T29" fmla="*/ 1098 h 1258"/>
                  <a:gd name="T30" fmla="*/ 855 w 924"/>
                  <a:gd name="T31" fmla="*/ 1178 h 1258"/>
                  <a:gd name="T32" fmla="*/ 904 w 924"/>
                  <a:gd name="T33" fmla="*/ 1258 h 1258"/>
                  <a:gd name="T34" fmla="*/ 900 w 924"/>
                  <a:gd name="T35" fmla="*/ 1206 h 1258"/>
                  <a:gd name="T36" fmla="*/ 849 w 924"/>
                  <a:gd name="T37" fmla="*/ 1126 h 1258"/>
                  <a:gd name="T38" fmla="*/ 797 w 924"/>
                  <a:gd name="T39" fmla="*/ 1045 h 1258"/>
                  <a:gd name="T40" fmla="*/ 744 w 924"/>
                  <a:gd name="T41" fmla="*/ 965 h 1258"/>
                  <a:gd name="T42" fmla="*/ 690 w 924"/>
                  <a:gd name="T43" fmla="*/ 885 h 1258"/>
                  <a:gd name="T44" fmla="*/ 637 w 924"/>
                  <a:gd name="T45" fmla="*/ 805 h 1258"/>
                  <a:gd name="T46" fmla="*/ 580 w 924"/>
                  <a:gd name="T47" fmla="*/ 726 h 1258"/>
                  <a:gd name="T48" fmla="*/ 523 w 924"/>
                  <a:gd name="T49" fmla="*/ 646 h 1258"/>
                  <a:gd name="T50" fmla="*/ 466 w 924"/>
                  <a:gd name="T51" fmla="*/ 568 h 1258"/>
                  <a:gd name="T52" fmla="*/ 407 w 924"/>
                  <a:gd name="T53" fmla="*/ 490 h 1258"/>
                  <a:gd name="T54" fmla="*/ 349 w 924"/>
                  <a:gd name="T55" fmla="*/ 413 h 1258"/>
                  <a:gd name="T56" fmla="*/ 289 w 924"/>
                  <a:gd name="T57" fmla="*/ 336 h 1258"/>
                  <a:gd name="T58" fmla="*/ 229 w 924"/>
                  <a:gd name="T59" fmla="*/ 261 h 1258"/>
                  <a:gd name="T60" fmla="*/ 170 w 924"/>
                  <a:gd name="T61" fmla="*/ 186 h 1258"/>
                  <a:gd name="T62" fmla="*/ 109 w 924"/>
                  <a:gd name="T63" fmla="*/ 112 h 1258"/>
                  <a:gd name="T64" fmla="*/ 48 w 924"/>
                  <a:gd name="T65" fmla="*/ 38 h 1258"/>
                  <a:gd name="T66" fmla="*/ 3 w 924"/>
                  <a:gd name="T67" fmla="*/ 0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4" h="1258">
                    <a:moveTo>
                      <a:pt x="16" y="19"/>
                    </a:moveTo>
                    <a:lnTo>
                      <a:pt x="0" y="18"/>
                    </a:lnTo>
                    <a:lnTo>
                      <a:pt x="30" y="53"/>
                    </a:lnTo>
                    <a:lnTo>
                      <a:pt x="61" y="89"/>
                    </a:lnTo>
                    <a:lnTo>
                      <a:pt x="91" y="127"/>
                    </a:lnTo>
                    <a:lnTo>
                      <a:pt x="120" y="163"/>
                    </a:lnTo>
                    <a:lnTo>
                      <a:pt x="151" y="201"/>
                    </a:lnTo>
                    <a:lnTo>
                      <a:pt x="181" y="237"/>
                    </a:lnTo>
                    <a:lnTo>
                      <a:pt x="212" y="275"/>
                    </a:lnTo>
                    <a:lnTo>
                      <a:pt x="241" y="313"/>
                    </a:lnTo>
                    <a:lnTo>
                      <a:pt x="272" y="351"/>
                    </a:lnTo>
                    <a:lnTo>
                      <a:pt x="301" y="390"/>
                    </a:lnTo>
                    <a:lnTo>
                      <a:pt x="330" y="428"/>
                    </a:lnTo>
                    <a:lnTo>
                      <a:pt x="359" y="466"/>
                    </a:lnTo>
                    <a:lnTo>
                      <a:pt x="388" y="505"/>
                    </a:lnTo>
                    <a:lnTo>
                      <a:pt x="418" y="543"/>
                    </a:lnTo>
                    <a:lnTo>
                      <a:pt x="446" y="582"/>
                    </a:lnTo>
                    <a:lnTo>
                      <a:pt x="475" y="621"/>
                    </a:lnTo>
                    <a:lnTo>
                      <a:pt x="504" y="661"/>
                    </a:lnTo>
                    <a:lnTo>
                      <a:pt x="533" y="700"/>
                    </a:lnTo>
                    <a:lnTo>
                      <a:pt x="561" y="739"/>
                    </a:lnTo>
                    <a:lnTo>
                      <a:pt x="589" y="778"/>
                    </a:lnTo>
                    <a:lnTo>
                      <a:pt x="616" y="818"/>
                    </a:lnTo>
                    <a:lnTo>
                      <a:pt x="644" y="858"/>
                    </a:lnTo>
                    <a:lnTo>
                      <a:pt x="671" y="898"/>
                    </a:lnTo>
                    <a:lnTo>
                      <a:pt x="699" y="938"/>
                    </a:lnTo>
                    <a:lnTo>
                      <a:pt x="725" y="978"/>
                    </a:lnTo>
                    <a:lnTo>
                      <a:pt x="751" y="1018"/>
                    </a:lnTo>
                    <a:lnTo>
                      <a:pt x="778" y="1058"/>
                    </a:lnTo>
                    <a:lnTo>
                      <a:pt x="804" y="1098"/>
                    </a:lnTo>
                    <a:lnTo>
                      <a:pt x="830" y="1138"/>
                    </a:lnTo>
                    <a:lnTo>
                      <a:pt x="855" y="1178"/>
                    </a:lnTo>
                    <a:lnTo>
                      <a:pt x="878" y="1218"/>
                    </a:lnTo>
                    <a:lnTo>
                      <a:pt x="904" y="1258"/>
                    </a:lnTo>
                    <a:lnTo>
                      <a:pt x="924" y="1247"/>
                    </a:lnTo>
                    <a:lnTo>
                      <a:pt x="900" y="1206"/>
                    </a:lnTo>
                    <a:lnTo>
                      <a:pt x="875" y="1167"/>
                    </a:lnTo>
                    <a:lnTo>
                      <a:pt x="849" y="1126"/>
                    </a:lnTo>
                    <a:lnTo>
                      <a:pt x="823" y="1085"/>
                    </a:lnTo>
                    <a:lnTo>
                      <a:pt x="797" y="1045"/>
                    </a:lnTo>
                    <a:lnTo>
                      <a:pt x="770" y="1005"/>
                    </a:lnTo>
                    <a:lnTo>
                      <a:pt x="744" y="965"/>
                    </a:lnTo>
                    <a:lnTo>
                      <a:pt x="718" y="924"/>
                    </a:lnTo>
                    <a:lnTo>
                      <a:pt x="690" y="885"/>
                    </a:lnTo>
                    <a:lnTo>
                      <a:pt x="664" y="845"/>
                    </a:lnTo>
                    <a:lnTo>
                      <a:pt x="637" y="805"/>
                    </a:lnTo>
                    <a:lnTo>
                      <a:pt x="608" y="765"/>
                    </a:lnTo>
                    <a:lnTo>
                      <a:pt x="580" y="726"/>
                    </a:lnTo>
                    <a:lnTo>
                      <a:pt x="552" y="685"/>
                    </a:lnTo>
                    <a:lnTo>
                      <a:pt x="523" y="646"/>
                    </a:lnTo>
                    <a:lnTo>
                      <a:pt x="496" y="607"/>
                    </a:lnTo>
                    <a:lnTo>
                      <a:pt x="466" y="568"/>
                    </a:lnTo>
                    <a:lnTo>
                      <a:pt x="437" y="528"/>
                    </a:lnTo>
                    <a:lnTo>
                      <a:pt x="407" y="490"/>
                    </a:lnTo>
                    <a:lnTo>
                      <a:pt x="379" y="451"/>
                    </a:lnTo>
                    <a:lnTo>
                      <a:pt x="349" y="413"/>
                    </a:lnTo>
                    <a:lnTo>
                      <a:pt x="320" y="376"/>
                    </a:lnTo>
                    <a:lnTo>
                      <a:pt x="289" y="336"/>
                    </a:lnTo>
                    <a:lnTo>
                      <a:pt x="259" y="298"/>
                    </a:lnTo>
                    <a:lnTo>
                      <a:pt x="229" y="261"/>
                    </a:lnTo>
                    <a:lnTo>
                      <a:pt x="199" y="223"/>
                    </a:lnTo>
                    <a:lnTo>
                      <a:pt x="170" y="186"/>
                    </a:lnTo>
                    <a:lnTo>
                      <a:pt x="139" y="149"/>
                    </a:lnTo>
                    <a:lnTo>
                      <a:pt x="109" y="112"/>
                    </a:lnTo>
                    <a:lnTo>
                      <a:pt x="80" y="74"/>
                    </a:lnTo>
                    <a:lnTo>
                      <a:pt x="48" y="38"/>
                    </a:lnTo>
                    <a:lnTo>
                      <a:pt x="19" y="2"/>
                    </a:lnTo>
                    <a:lnTo>
                      <a:pt x="3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0" name="Freeform 17"/>
              <p:cNvSpPr>
                <a:spLocks/>
              </p:cNvSpPr>
              <p:nvPr/>
            </p:nvSpPr>
            <p:spPr bwMode="auto">
              <a:xfrm>
                <a:off x="4448" y="2403"/>
                <a:ext cx="17" cy="15"/>
              </a:xfrm>
              <a:custGeom>
                <a:avLst/>
                <a:gdLst>
                  <a:gd name="T0" fmla="*/ 18 w 53"/>
                  <a:gd name="T1" fmla="*/ 29 h 47"/>
                  <a:gd name="T2" fmla="*/ 16 w 53"/>
                  <a:gd name="T3" fmla="*/ 47 h 47"/>
                  <a:gd name="T4" fmla="*/ 21 w 53"/>
                  <a:gd name="T5" fmla="*/ 42 h 47"/>
                  <a:gd name="T6" fmla="*/ 25 w 53"/>
                  <a:gd name="T7" fmla="*/ 40 h 47"/>
                  <a:gd name="T8" fmla="*/ 29 w 53"/>
                  <a:gd name="T9" fmla="*/ 37 h 47"/>
                  <a:gd name="T10" fmla="*/ 34 w 53"/>
                  <a:gd name="T11" fmla="*/ 32 h 47"/>
                  <a:gd name="T12" fmla="*/ 40 w 53"/>
                  <a:gd name="T13" fmla="*/ 29 h 47"/>
                  <a:gd name="T14" fmla="*/ 43 w 53"/>
                  <a:gd name="T15" fmla="*/ 26 h 47"/>
                  <a:gd name="T16" fmla="*/ 48 w 53"/>
                  <a:gd name="T17" fmla="*/ 22 h 47"/>
                  <a:gd name="T18" fmla="*/ 53 w 53"/>
                  <a:gd name="T19" fmla="*/ 19 h 47"/>
                  <a:gd name="T20" fmla="*/ 40 w 53"/>
                  <a:gd name="T21" fmla="*/ 0 h 47"/>
                  <a:gd name="T22" fmla="*/ 34 w 53"/>
                  <a:gd name="T23" fmla="*/ 3 h 47"/>
                  <a:gd name="T24" fmla="*/ 29 w 53"/>
                  <a:gd name="T25" fmla="*/ 6 h 47"/>
                  <a:gd name="T26" fmla="*/ 24 w 53"/>
                  <a:gd name="T27" fmla="*/ 10 h 47"/>
                  <a:gd name="T28" fmla="*/ 19 w 53"/>
                  <a:gd name="T29" fmla="*/ 13 h 47"/>
                  <a:gd name="T30" fmla="*/ 15 w 53"/>
                  <a:gd name="T31" fmla="*/ 18 h 47"/>
                  <a:gd name="T32" fmla="*/ 11 w 53"/>
                  <a:gd name="T33" fmla="*/ 21 h 47"/>
                  <a:gd name="T34" fmla="*/ 6 w 53"/>
                  <a:gd name="T35" fmla="*/ 24 h 47"/>
                  <a:gd name="T36" fmla="*/ 2 w 53"/>
                  <a:gd name="T37" fmla="*/ 28 h 47"/>
                  <a:gd name="T38" fmla="*/ 0 w 53"/>
                  <a:gd name="T39" fmla="*/ 44 h 47"/>
                  <a:gd name="T40" fmla="*/ 18 w 53"/>
                  <a:gd name="T41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7">
                    <a:moveTo>
                      <a:pt x="18" y="29"/>
                    </a:moveTo>
                    <a:lnTo>
                      <a:pt x="16" y="47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4" y="32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8" y="22"/>
                    </a:lnTo>
                    <a:lnTo>
                      <a:pt x="53" y="19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29" y="6"/>
                    </a:lnTo>
                    <a:lnTo>
                      <a:pt x="24" y="10"/>
                    </a:lnTo>
                    <a:lnTo>
                      <a:pt x="19" y="13"/>
                    </a:lnTo>
                    <a:lnTo>
                      <a:pt x="15" y="18"/>
                    </a:lnTo>
                    <a:lnTo>
                      <a:pt x="11" y="21"/>
                    </a:lnTo>
                    <a:lnTo>
                      <a:pt x="6" y="24"/>
                    </a:lnTo>
                    <a:lnTo>
                      <a:pt x="2" y="28"/>
                    </a:lnTo>
                    <a:lnTo>
                      <a:pt x="0" y="44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1" name="Freeform 18"/>
              <p:cNvSpPr>
                <a:spLocks/>
              </p:cNvSpPr>
              <p:nvPr/>
            </p:nvSpPr>
            <p:spPr bwMode="auto">
              <a:xfrm>
                <a:off x="4609" y="2661"/>
                <a:ext cx="43" cy="43"/>
              </a:xfrm>
              <a:custGeom>
                <a:avLst/>
                <a:gdLst>
                  <a:gd name="T0" fmla="*/ 111 w 131"/>
                  <a:gd name="T1" fmla="*/ 12 h 130"/>
                  <a:gd name="T2" fmla="*/ 103 w 131"/>
                  <a:gd name="T3" fmla="*/ 9 h 130"/>
                  <a:gd name="T4" fmla="*/ 98 w 131"/>
                  <a:gd name="T5" fmla="*/ 9 h 130"/>
                  <a:gd name="T6" fmla="*/ 90 w 131"/>
                  <a:gd name="T7" fmla="*/ 6 h 130"/>
                  <a:gd name="T8" fmla="*/ 83 w 131"/>
                  <a:gd name="T9" fmla="*/ 4 h 130"/>
                  <a:gd name="T10" fmla="*/ 77 w 131"/>
                  <a:gd name="T11" fmla="*/ 4 h 130"/>
                  <a:gd name="T12" fmla="*/ 70 w 131"/>
                  <a:gd name="T13" fmla="*/ 3 h 130"/>
                  <a:gd name="T14" fmla="*/ 61 w 131"/>
                  <a:gd name="T15" fmla="*/ 3 h 130"/>
                  <a:gd name="T16" fmla="*/ 54 w 131"/>
                  <a:gd name="T17" fmla="*/ 0 h 130"/>
                  <a:gd name="T18" fmla="*/ 48 w 131"/>
                  <a:gd name="T19" fmla="*/ 0 h 130"/>
                  <a:gd name="T20" fmla="*/ 42 w 131"/>
                  <a:gd name="T21" fmla="*/ 0 h 130"/>
                  <a:gd name="T22" fmla="*/ 38 w 131"/>
                  <a:gd name="T23" fmla="*/ 3 h 130"/>
                  <a:gd name="T24" fmla="*/ 32 w 131"/>
                  <a:gd name="T25" fmla="*/ 4 h 130"/>
                  <a:gd name="T26" fmla="*/ 26 w 131"/>
                  <a:gd name="T27" fmla="*/ 7 h 130"/>
                  <a:gd name="T28" fmla="*/ 22 w 131"/>
                  <a:gd name="T29" fmla="*/ 10 h 130"/>
                  <a:gd name="T30" fmla="*/ 19 w 131"/>
                  <a:gd name="T31" fmla="*/ 16 h 130"/>
                  <a:gd name="T32" fmla="*/ 15 w 131"/>
                  <a:gd name="T33" fmla="*/ 20 h 130"/>
                  <a:gd name="T34" fmla="*/ 9 w 131"/>
                  <a:gd name="T35" fmla="*/ 36 h 130"/>
                  <a:gd name="T36" fmla="*/ 4 w 131"/>
                  <a:gd name="T37" fmla="*/ 51 h 130"/>
                  <a:gd name="T38" fmla="*/ 3 w 131"/>
                  <a:gd name="T39" fmla="*/ 67 h 130"/>
                  <a:gd name="T40" fmla="*/ 0 w 131"/>
                  <a:gd name="T41" fmla="*/ 84 h 130"/>
                  <a:gd name="T42" fmla="*/ 0 w 131"/>
                  <a:gd name="T43" fmla="*/ 89 h 130"/>
                  <a:gd name="T44" fmla="*/ 2 w 131"/>
                  <a:gd name="T45" fmla="*/ 93 h 130"/>
                  <a:gd name="T46" fmla="*/ 3 w 131"/>
                  <a:gd name="T47" fmla="*/ 96 h 130"/>
                  <a:gd name="T48" fmla="*/ 6 w 131"/>
                  <a:gd name="T49" fmla="*/ 100 h 130"/>
                  <a:gd name="T50" fmla="*/ 7 w 131"/>
                  <a:gd name="T51" fmla="*/ 105 h 130"/>
                  <a:gd name="T52" fmla="*/ 12 w 131"/>
                  <a:gd name="T53" fmla="*/ 108 h 130"/>
                  <a:gd name="T54" fmla="*/ 15 w 131"/>
                  <a:gd name="T55" fmla="*/ 111 h 130"/>
                  <a:gd name="T56" fmla="*/ 18 w 131"/>
                  <a:gd name="T57" fmla="*/ 112 h 130"/>
                  <a:gd name="T58" fmla="*/ 25 w 131"/>
                  <a:gd name="T59" fmla="*/ 114 h 130"/>
                  <a:gd name="T60" fmla="*/ 32 w 131"/>
                  <a:gd name="T61" fmla="*/ 116 h 130"/>
                  <a:gd name="T62" fmla="*/ 39 w 131"/>
                  <a:gd name="T63" fmla="*/ 119 h 130"/>
                  <a:gd name="T64" fmla="*/ 48 w 131"/>
                  <a:gd name="T65" fmla="*/ 121 h 130"/>
                  <a:gd name="T66" fmla="*/ 55 w 131"/>
                  <a:gd name="T67" fmla="*/ 124 h 130"/>
                  <a:gd name="T68" fmla="*/ 64 w 131"/>
                  <a:gd name="T69" fmla="*/ 127 h 130"/>
                  <a:gd name="T70" fmla="*/ 71 w 131"/>
                  <a:gd name="T71" fmla="*/ 128 h 130"/>
                  <a:gd name="T72" fmla="*/ 80 w 131"/>
                  <a:gd name="T73" fmla="*/ 130 h 130"/>
                  <a:gd name="T74" fmla="*/ 86 w 131"/>
                  <a:gd name="T75" fmla="*/ 130 h 130"/>
                  <a:gd name="T76" fmla="*/ 90 w 131"/>
                  <a:gd name="T77" fmla="*/ 128 h 130"/>
                  <a:gd name="T78" fmla="*/ 96 w 131"/>
                  <a:gd name="T79" fmla="*/ 127 h 130"/>
                  <a:gd name="T80" fmla="*/ 100 w 131"/>
                  <a:gd name="T81" fmla="*/ 125 h 130"/>
                  <a:gd name="T82" fmla="*/ 106 w 131"/>
                  <a:gd name="T83" fmla="*/ 121 h 130"/>
                  <a:gd name="T84" fmla="*/ 111 w 131"/>
                  <a:gd name="T85" fmla="*/ 118 h 130"/>
                  <a:gd name="T86" fmla="*/ 114 w 131"/>
                  <a:gd name="T87" fmla="*/ 114 h 130"/>
                  <a:gd name="T88" fmla="*/ 115 w 131"/>
                  <a:gd name="T89" fmla="*/ 109 h 130"/>
                  <a:gd name="T90" fmla="*/ 121 w 131"/>
                  <a:gd name="T91" fmla="*/ 96 h 130"/>
                  <a:gd name="T92" fmla="*/ 124 w 131"/>
                  <a:gd name="T93" fmla="*/ 83 h 130"/>
                  <a:gd name="T94" fmla="*/ 128 w 131"/>
                  <a:gd name="T95" fmla="*/ 67 h 130"/>
                  <a:gd name="T96" fmla="*/ 131 w 131"/>
                  <a:gd name="T97" fmla="*/ 51 h 130"/>
                  <a:gd name="T98" fmla="*/ 131 w 131"/>
                  <a:gd name="T99" fmla="*/ 47 h 130"/>
                  <a:gd name="T100" fmla="*/ 131 w 131"/>
                  <a:gd name="T101" fmla="*/ 41 h 130"/>
                  <a:gd name="T102" fmla="*/ 130 w 131"/>
                  <a:gd name="T103" fmla="*/ 34 h 130"/>
                  <a:gd name="T104" fmla="*/ 127 w 131"/>
                  <a:gd name="T105" fmla="*/ 28 h 130"/>
                  <a:gd name="T106" fmla="*/ 124 w 131"/>
                  <a:gd name="T107" fmla="*/ 23 h 130"/>
                  <a:gd name="T108" fmla="*/ 121 w 131"/>
                  <a:gd name="T109" fmla="*/ 18 h 130"/>
                  <a:gd name="T110" fmla="*/ 115 w 131"/>
                  <a:gd name="T111" fmla="*/ 13 h 130"/>
                  <a:gd name="T112" fmla="*/ 111 w 131"/>
                  <a:gd name="T113" fmla="*/ 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30">
                    <a:moveTo>
                      <a:pt x="111" y="12"/>
                    </a:moveTo>
                    <a:lnTo>
                      <a:pt x="103" y="9"/>
                    </a:lnTo>
                    <a:lnTo>
                      <a:pt x="98" y="9"/>
                    </a:lnTo>
                    <a:lnTo>
                      <a:pt x="90" y="6"/>
                    </a:lnTo>
                    <a:lnTo>
                      <a:pt x="83" y="4"/>
                    </a:lnTo>
                    <a:lnTo>
                      <a:pt x="77" y="4"/>
                    </a:lnTo>
                    <a:lnTo>
                      <a:pt x="70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2" y="10"/>
                    </a:lnTo>
                    <a:lnTo>
                      <a:pt x="19" y="16"/>
                    </a:lnTo>
                    <a:lnTo>
                      <a:pt x="15" y="20"/>
                    </a:lnTo>
                    <a:lnTo>
                      <a:pt x="9" y="36"/>
                    </a:lnTo>
                    <a:lnTo>
                      <a:pt x="4" y="51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3" y="96"/>
                    </a:lnTo>
                    <a:lnTo>
                      <a:pt x="6" y="100"/>
                    </a:lnTo>
                    <a:lnTo>
                      <a:pt x="7" y="105"/>
                    </a:lnTo>
                    <a:lnTo>
                      <a:pt x="12" y="108"/>
                    </a:lnTo>
                    <a:lnTo>
                      <a:pt x="15" y="111"/>
                    </a:lnTo>
                    <a:lnTo>
                      <a:pt x="18" y="112"/>
                    </a:lnTo>
                    <a:lnTo>
                      <a:pt x="25" y="114"/>
                    </a:lnTo>
                    <a:lnTo>
                      <a:pt x="32" y="116"/>
                    </a:lnTo>
                    <a:lnTo>
                      <a:pt x="39" y="119"/>
                    </a:lnTo>
                    <a:lnTo>
                      <a:pt x="48" y="121"/>
                    </a:lnTo>
                    <a:lnTo>
                      <a:pt x="55" y="124"/>
                    </a:lnTo>
                    <a:lnTo>
                      <a:pt x="64" y="127"/>
                    </a:lnTo>
                    <a:lnTo>
                      <a:pt x="71" y="128"/>
                    </a:lnTo>
                    <a:lnTo>
                      <a:pt x="80" y="130"/>
                    </a:lnTo>
                    <a:lnTo>
                      <a:pt x="86" y="130"/>
                    </a:lnTo>
                    <a:lnTo>
                      <a:pt x="90" y="128"/>
                    </a:lnTo>
                    <a:lnTo>
                      <a:pt x="96" y="127"/>
                    </a:lnTo>
                    <a:lnTo>
                      <a:pt x="100" y="125"/>
                    </a:lnTo>
                    <a:lnTo>
                      <a:pt x="106" y="121"/>
                    </a:lnTo>
                    <a:lnTo>
                      <a:pt x="111" y="118"/>
                    </a:lnTo>
                    <a:lnTo>
                      <a:pt x="114" y="114"/>
                    </a:lnTo>
                    <a:lnTo>
                      <a:pt x="115" y="109"/>
                    </a:lnTo>
                    <a:lnTo>
                      <a:pt x="121" y="96"/>
                    </a:lnTo>
                    <a:lnTo>
                      <a:pt x="124" y="83"/>
                    </a:lnTo>
                    <a:lnTo>
                      <a:pt x="128" y="67"/>
                    </a:lnTo>
                    <a:lnTo>
                      <a:pt x="131" y="51"/>
                    </a:lnTo>
                    <a:lnTo>
                      <a:pt x="131" y="47"/>
                    </a:lnTo>
                    <a:lnTo>
                      <a:pt x="131" y="41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4" y="23"/>
                    </a:lnTo>
                    <a:lnTo>
                      <a:pt x="121" y="18"/>
                    </a:lnTo>
                    <a:lnTo>
                      <a:pt x="115" y="13"/>
                    </a:lnTo>
                    <a:lnTo>
                      <a:pt x="111" y="12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2" name="Freeform 19"/>
              <p:cNvSpPr>
                <a:spLocks/>
              </p:cNvSpPr>
              <p:nvPr/>
            </p:nvSpPr>
            <p:spPr bwMode="auto">
              <a:xfrm>
                <a:off x="4626" y="2657"/>
                <a:ext cx="21" cy="11"/>
              </a:xfrm>
              <a:custGeom>
                <a:avLst/>
                <a:gdLst>
                  <a:gd name="T0" fmla="*/ 0 w 64"/>
                  <a:gd name="T1" fmla="*/ 24 h 35"/>
                  <a:gd name="T2" fmla="*/ 9 w 64"/>
                  <a:gd name="T3" fmla="*/ 25 h 35"/>
                  <a:gd name="T4" fmla="*/ 17 w 64"/>
                  <a:gd name="T5" fmla="*/ 27 h 35"/>
                  <a:gd name="T6" fmla="*/ 25 w 64"/>
                  <a:gd name="T7" fmla="*/ 28 h 35"/>
                  <a:gd name="T8" fmla="*/ 31 w 64"/>
                  <a:gd name="T9" fmla="*/ 28 h 35"/>
                  <a:gd name="T10" fmla="*/ 36 w 64"/>
                  <a:gd name="T11" fmla="*/ 30 h 35"/>
                  <a:gd name="T12" fmla="*/ 44 w 64"/>
                  <a:gd name="T13" fmla="*/ 31 h 35"/>
                  <a:gd name="T14" fmla="*/ 49 w 64"/>
                  <a:gd name="T15" fmla="*/ 32 h 35"/>
                  <a:gd name="T16" fmla="*/ 55 w 64"/>
                  <a:gd name="T17" fmla="*/ 35 h 35"/>
                  <a:gd name="T18" fmla="*/ 64 w 64"/>
                  <a:gd name="T19" fmla="*/ 14 h 35"/>
                  <a:gd name="T20" fmla="*/ 55 w 64"/>
                  <a:gd name="T21" fmla="*/ 9 h 35"/>
                  <a:gd name="T22" fmla="*/ 48 w 64"/>
                  <a:gd name="T23" fmla="*/ 9 h 35"/>
                  <a:gd name="T24" fmla="*/ 41 w 64"/>
                  <a:gd name="T25" fmla="*/ 6 h 35"/>
                  <a:gd name="T26" fmla="*/ 35 w 64"/>
                  <a:gd name="T27" fmla="*/ 6 h 35"/>
                  <a:gd name="T28" fmla="*/ 28 w 64"/>
                  <a:gd name="T29" fmla="*/ 5 h 35"/>
                  <a:gd name="T30" fmla="*/ 20 w 64"/>
                  <a:gd name="T31" fmla="*/ 3 h 35"/>
                  <a:gd name="T32" fmla="*/ 13 w 64"/>
                  <a:gd name="T33" fmla="*/ 2 h 35"/>
                  <a:gd name="T34" fmla="*/ 6 w 64"/>
                  <a:gd name="T35" fmla="*/ 0 h 35"/>
                  <a:gd name="T36" fmla="*/ 0 w 64"/>
                  <a:gd name="T3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5">
                    <a:moveTo>
                      <a:pt x="0" y="24"/>
                    </a:moveTo>
                    <a:lnTo>
                      <a:pt x="9" y="25"/>
                    </a:lnTo>
                    <a:lnTo>
                      <a:pt x="17" y="27"/>
                    </a:lnTo>
                    <a:lnTo>
                      <a:pt x="25" y="28"/>
                    </a:lnTo>
                    <a:lnTo>
                      <a:pt x="31" y="28"/>
                    </a:lnTo>
                    <a:lnTo>
                      <a:pt x="36" y="30"/>
                    </a:lnTo>
                    <a:lnTo>
                      <a:pt x="44" y="31"/>
                    </a:lnTo>
                    <a:lnTo>
                      <a:pt x="49" y="32"/>
                    </a:lnTo>
                    <a:lnTo>
                      <a:pt x="55" y="35"/>
                    </a:lnTo>
                    <a:lnTo>
                      <a:pt x="64" y="14"/>
                    </a:lnTo>
                    <a:lnTo>
                      <a:pt x="55" y="9"/>
                    </a:lnTo>
                    <a:lnTo>
                      <a:pt x="48" y="9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28" y="5"/>
                    </a:lnTo>
                    <a:lnTo>
                      <a:pt x="20" y="3"/>
                    </a:lnTo>
                    <a:lnTo>
                      <a:pt x="13" y="2"/>
                    </a:lnTo>
                    <a:lnTo>
                      <a:pt x="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3" name="Freeform 20"/>
              <p:cNvSpPr>
                <a:spLocks/>
              </p:cNvSpPr>
              <p:nvPr/>
            </p:nvSpPr>
            <p:spPr bwMode="auto">
              <a:xfrm>
                <a:off x="4610" y="2657"/>
                <a:ext cx="18" cy="12"/>
              </a:xfrm>
              <a:custGeom>
                <a:avLst/>
                <a:gdLst>
                  <a:gd name="T0" fmla="*/ 22 w 53"/>
                  <a:gd name="T1" fmla="*/ 38 h 38"/>
                  <a:gd name="T2" fmla="*/ 22 w 53"/>
                  <a:gd name="T3" fmla="*/ 37 h 38"/>
                  <a:gd name="T4" fmla="*/ 24 w 53"/>
                  <a:gd name="T5" fmla="*/ 35 h 38"/>
                  <a:gd name="T6" fmla="*/ 27 w 53"/>
                  <a:gd name="T7" fmla="*/ 31 h 38"/>
                  <a:gd name="T8" fmla="*/ 30 w 53"/>
                  <a:gd name="T9" fmla="*/ 30 h 38"/>
                  <a:gd name="T10" fmla="*/ 34 w 53"/>
                  <a:gd name="T11" fmla="*/ 27 h 38"/>
                  <a:gd name="T12" fmla="*/ 38 w 53"/>
                  <a:gd name="T13" fmla="*/ 25 h 38"/>
                  <a:gd name="T14" fmla="*/ 41 w 53"/>
                  <a:gd name="T15" fmla="*/ 24 h 38"/>
                  <a:gd name="T16" fmla="*/ 47 w 53"/>
                  <a:gd name="T17" fmla="*/ 24 h 38"/>
                  <a:gd name="T18" fmla="*/ 53 w 53"/>
                  <a:gd name="T19" fmla="*/ 0 h 38"/>
                  <a:gd name="T20" fmla="*/ 44 w 53"/>
                  <a:gd name="T21" fmla="*/ 0 h 38"/>
                  <a:gd name="T22" fmla="*/ 37 w 53"/>
                  <a:gd name="T23" fmla="*/ 0 h 38"/>
                  <a:gd name="T24" fmla="*/ 30 w 53"/>
                  <a:gd name="T25" fmla="*/ 3 h 38"/>
                  <a:gd name="T26" fmla="*/ 22 w 53"/>
                  <a:gd name="T27" fmla="*/ 6 h 38"/>
                  <a:gd name="T28" fmla="*/ 16 w 53"/>
                  <a:gd name="T29" fmla="*/ 9 h 38"/>
                  <a:gd name="T30" fmla="*/ 9 w 53"/>
                  <a:gd name="T31" fmla="*/ 15 h 38"/>
                  <a:gd name="T32" fmla="*/ 5 w 53"/>
                  <a:gd name="T33" fmla="*/ 21 h 38"/>
                  <a:gd name="T34" fmla="*/ 0 w 53"/>
                  <a:gd name="T35" fmla="*/ 28 h 38"/>
                  <a:gd name="T36" fmla="*/ 0 w 53"/>
                  <a:gd name="T37" fmla="*/ 27 h 38"/>
                  <a:gd name="T38" fmla="*/ 22 w 53"/>
                  <a:gd name="T3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8">
                    <a:moveTo>
                      <a:pt x="22" y="38"/>
                    </a:moveTo>
                    <a:lnTo>
                      <a:pt x="22" y="37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5"/>
                    </a:lnTo>
                    <a:lnTo>
                      <a:pt x="41" y="24"/>
                    </a:lnTo>
                    <a:lnTo>
                      <a:pt x="47" y="2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2" y="6"/>
                    </a:lnTo>
                    <a:lnTo>
                      <a:pt x="16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4" name="Freeform 21"/>
              <p:cNvSpPr>
                <a:spLocks/>
              </p:cNvSpPr>
              <p:nvPr/>
            </p:nvSpPr>
            <p:spPr bwMode="auto">
              <a:xfrm>
                <a:off x="4605" y="2666"/>
                <a:ext cx="12" cy="23"/>
              </a:xfrm>
              <a:custGeom>
                <a:avLst/>
                <a:gdLst>
                  <a:gd name="T0" fmla="*/ 24 w 38"/>
                  <a:gd name="T1" fmla="*/ 71 h 71"/>
                  <a:gd name="T2" fmla="*/ 24 w 38"/>
                  <a:gd name="T3" fmla="*/ 62 h 71"/>
                  <a:gd name="T4" fmla="*/ 25 w 38"/>
                  <a:gd name="T5" fmla="*/ 55 h 71"/>
                  <a:gd name="T6" fmla="*/ 27 w 38"/>
                  <a:gd name="T7" fmla="*/ 46 h 71"/>
                  <a:gd name="T8" fmla="*/ 28 w 38"/>
                  <a:gd name="T9" fmla="*/ 39 h 71"/>
                  <a:gd name="T10" fmla="*/ 30 w 38"/>
                  <a:gd name="T11" fmla="*/ 33 h 71"/>
                  <a:gd name="T12" fmla="*/ 32 w 38"/>
                  <a:gd name="T13" fmla="*/ 26 h 71"/>
                  <a:gd name="T14" fmla="*/ 35 w 38"/>
                  <a:gd name="T15" fmla="*/ 19 h 71"/>
                  <a:gd name="T16" fmla="*/ 38 w 38"/>
                  <a:gd name="T17" fmla="*/ 11 h 71"/>
                  <a:gd name="T18" fmla="*/ 16 w 38"/>
                  <a:gd name="T19" fmla="*/ 0 h 71"/>
                  <a:gd name="T20" fmla="*/ 12 w 38"/>
                  <a:gd name="T21" fmla="*/ 10 h 71"/>
                  <a:gd name="T22" fmla="*/ 9 w 38"/>
                  <a:gd name="T23" fmla="*/ 19 h 71"/>
                  <a:gd name="T24" fmla="*/ 6 w 38"/>
                  <a:gd name="T25" fmla="*/ 26 h 71"/>
                  <a:gd name="T26" fmla="*/ 5 w 38"/>
                  <a:gd name="T27" fmla="*/ 35 h 71"/>
                  <a:gd name="T28" fmla="*/ 3 w 38"/>
                  <a:gd name="T29" fmla="*/ 42 h 71"/>
                  <a:gd name="T30" fmla="*/ 3 w 38"/>
                  <a:gd name="T31" fmla="*/ 52 h 71"/>
                  <a:gd name="T32" fmla="*/ 2 w 38"/>
                  <a:gd name="T33" fmla="*/ 59 h 71"/>
                  <a:gd name="T34" fmla="*/ 0 w 38"/>
                  <a:gd name="T35" fmla="*/ 69 h 71"/>
                  <a:gd name="T36" fmla="*/ 24 w 38"/>
                  <a:gd name="T3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1">
                    <a:moveTo>
                      <a:pt x="24" y="71"/>
                    </a:moveTo>
                    <a:lnTo>
                      <a:pt x="24" y="62"/>
                    </a:lnTo>
                    <a:lnTo>
                      <a:pt x="25" y="55"/>
                    </a:lnTo>
                    <a:lnTo>
                      <a:pt x="27" y="46"/>
                    </a:lnTo>
                    <a:lnTo>
                      <a:pt x="28" y="39"/>
                    </a:lnTo>
                    <a:lnTo>
                      <a:pt x="30" y="33"/>
                    </a:lnTo>
                    <a:lnTo>
                      <a:pt x="32" y="26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16" y="0"/>
                    </a:lnTo>
                    <a:lnTo>
                      <a:pt x="12" y="10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3" y="52"/>
                    </a:lnTo>
                    <a:lnTo>
                      <a:pt x="2" y="59"/>
                    </a:lnTo>
                    <a:lnTo>
                      <a:pt x="0" y="69"/>
                    </a:lnTo>
                    <a:lnTo>
                      <a:pt x="2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5" name="Freeform 22"/>
              <p:cNvSpPr>
                <a:spLocks/>
              </p:cNvSpPr>
              <p:nvPr/>
            </p:nvSpPr>
            <p:spPr bwMode="auto">
              <a:xfrm>
                <a:off x="4605" y="2689"/>
                <a:ext cx="11" cy="13"/>
              </a:xfrm>
              <a:custGeom>
                <a:avLst/>
                <a:gdLst>
                  <a:gd name="T0" fmla="*/ 34 w 34"/>
                  <a:gd name="T1" fmla="*/ 16 h 40"/>
                  <a:gd name="T2" fmla="*/ 32 w 34"/>
                  <a:gd name="T3" fmla="*/ 16 h 40"/>
                  <a:gd name="T4" fmla="*/ 31 w 34"/>
                  <a:gd name="T5" fmla="*/ 15 h 40"/>
                  <a:gd name="T6" fmla="*/ 30 w 34"/>
                  <a:gd name="T7" fmla="*/ 12 h 40"/>
                  <a:gd name="T8" fmla="*/ 27 w 34"/>
                  <a:gd name="T9" fmla="*/ 11 h 40"/>
                  <a:gd name="T10" fmla="*/ 27 w 34"/>
                  <a:gd name="T11" fmla="*/ 8 h 40"/>
                  <a:gd name="T12" fmla="*/ 24 w 34"/>
                  <a:gd name="T13" fmla="*/ 5 h 40"/>
                  <a:gd name="T14" fmla="*/ 24 w 34"/>
                  <a:gd name="T15" fmla="*/ 3 h 40"/>
                  <a:gd name="T16" fmla="*/ 24 w 34"/>
                  <a:gd name="T17" fmla="*/ 2 h 40"/>
                  <a:gd name="T18" fmla="*/ 0 w 34"/>
                  <a:gd name="T19" fmla="*/ 0 h 40"/>
                  <a:gd name="T20" fmla="*/ 0 w 34"/>
                  <a:gd name="T21" fmla="*/ 6 h 40"/>
                  <a:gd name="T22" fmla="*/ 3 w 34"/>
                  <a:gd name="T23" fmla="*/ 12 h 40"/>
                  <a:gd name="T24" fmla="*/ 5 w 34"/>
                  <a:gd name="T25" fmla="*/ 18 h 40"/>
                  <a:gd name="T26" fmla="*/ 6 w 34"/>
                  <a:gd name="T27" fmla="*/ 24 h 40"/>
                  <a:gd name="T28" fmla="*/ 12 w 34"/>
                  <a:gd name="T29" fmla="*/ 28 h 40"/>
                  <a:gd name="T30" fmla="*/ 15 w 34"/>
                  <a:gd name="T31" fmla="*/ 32 h 40"/>
                  <a:gd name="T32" fmla="*/ 19 w 34"/>
                  <a:gd name="T33" fmla="*/ 35 h 40"/>
                  <a:gd name="T34" fmla="*/ 25 w 34"/>
                  <a:gd name="T35" fmla="*/ 40 h 40"/>
                  <a:gd name="T36" fmla="*/ 34 w 34"/>
                  <a:gd name="T3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0">
                    <a:moveTo>
                      <a:pt x="34" y="16"/>
                    </a:moveTo>
                    <a:lnTo>
                      <a:pt x="32" y="16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3" y="12"/>
                    </a:lnTo>
                    <a:lnTo>
                      <a:pt x="5" y="18"/>
                    </a:lnTo>
                    <a:lnTo>
                      <a:pt x="6" y="24"/>
                    </a:lnTo>
                    <a:lnTo>
                      <a:pt x="12" y="28"/>
                    </a:lnTo>
                    <a:lnTo>
                      <a:pt x="15" y="32"/>
                    </a:lnTo>
                    <a:lnTo>
                      <a:pt x="19" y="35"/>
                    </a:lnTo>
                    <a:lnTo>
                      <a:pt x="25" y="4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6" name="Freeform 23"/>
              <p:cNvSpPr>
                <a:spLocks/>
              </p:cNvSpPr>
              <p:nvPr/>
            </p:nvSpPr>
            <p:spPr bwMode="auto">
              <a:xfrm>
                <a:off x="4613" y="2694"/>
                <a:ext cx="23" cy="14"/>
              </a:xfrm>
              <a:custGeom>
                <a:avLst/>
                <a:gdLst>
                  <a:gd name="T0" fmla="*/ 69 w 70"/>
                  <a:gd name="T1" fmla="*/ 18 h 41"/>
                  <a:gd name="T2" fmla="*/ 70 w 70"/>
                  <a:gd name="T3" fmla="*/ 18 h 41"/>
                  <a:gd name="T4" fmla="*/ 61 w 70"/>
                  <a:gd name="T5" fmla="*/ 16 h 41"/>
                  <a:gd name="T6" fmla="*/ 53 w 70"/>
                  <a:gd name="T7" fmla="*/ 14 h 41"/>
                  <a:gd name="T8" fmla="*/ 45 w 70"/>
                  <a:gd name="T9" fmla="*/ 12 h 41"/>
                  <a:gd name="T10" fmla="*/ 38 w 70"/>
                  <a:gd name="T11" fmla="*/ 11 h 41"/>
                  <a:gd name="T12" fmla="*/ 31 w 70"/>
                  <a:gd name="T13" fmla="*/ 8 h 41"/>
                  <a:gd name="T14" fmla="*/ 22 w 70"/>
                  <a:gd name="T15" fmla="*/ 5 h 41"/>
                  <a:gd name="T16" fmla="*/ 15 w 70"/>
                  <a:gd name="T17" fmla="*/ 3 h 41"/>
                  <a:gd name="T18" fmla="*/ 9 w 70"/>
                  <a:gd name="T19" fmla="*/ 0 h 41"/>
                  <a:gd name="T20" fmla="*/ 0 w 70"/>
                  <a:gd name="T21" fmla="*/ 24 h 41"/>
                  <a:gd name="T22" fmla="*/ 7 w 70"/>
                  <a:gd name="T23" fmla="*/ 25 h 41"/>
                  <a:gd name="T24" fmla="*/ 15 w 70"/>
                  <a:gd name="T25" fmla="*/ 28 h 41"/>
                  <a:gd name="T26" fmla="*/ 23 w 70"/>
                  <a:gd name="T27" fmla="*/ 31 h 41"/>
                  <a:gd name="T28" fmla="*/ 31 w 70"/>
                  <a:gd name="T29" fmla="*/ 32 h 41"/>
                  <a:gd name="T30" fmla="*/ 39 w 70"/>
                  <a:gd name="T31" fmla="*/ 35 h 41"/>
                  <a:gd name="T32" fmla="*/ 48 w 70"/>
                  <a:gd name="T33" fmla="*/ 37 h 41"/>
                  <a:gd name="T34" fmla="*/ 55 w 70"/>
                  <a:gd name="T35" fmla="*/ 40 h 41"/>
                  <a:gd name="T36" fmla="*/ 64 w 70"/>
                  <a:gd name="T37" fmla="*/ 41 h 41"/>
                  <a:gd name="T38" fmla="*/ 64 w 70"/>
                  <a:gd name="T39" fmla="*/ 41 h 41"/>
                  <a:gd name="T40" fmla="*/ 69 w 70"/>
                  <a:gd name="T41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41">
                    <a:moveTo>
                      <a:pt x="69" y="18"/>
                    </a:moveTo>
                    <a:lnTo>
                      <a:pt x="70" y="18"/>
                    </a:lnTo>
                    <a:lnTo>
                      <a:pt x="61" y="16"/>
                    </a:lnTo>
                    <a:lnTo>
                      <a:pt x="53" y="14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1" y="8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7" y="25"/>
                    </a:lnTo>
                    <a:lnTo>
                      <a:pt x="15" y="28"/>
                    </a:lnTo>
                    <a:lnTo>
                      <a:pt x="23" y="31"/>
                    </a:lnTo>
                    <a:lnTo>
                      <a:pt x="31" y="32"/>
                    </a:lnTo>
                    <a:lnTo>
                      <a:pt x="39" y="35"/>
                    </a:lnTo>
                    <a:lnTo>
                      <a:pt x="48" y="37"/>
                    </a:lnTo>
                    <a:lnTo>
                      <a:pt x="55" y="40"/>
                    </a:lnTo>
                    <a:lnTo>
                      <a:pt x="64" y="41"/>
                    </a:lnTo>
                    <a:lnTo>
                      <a:pt x="64" y="41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7" name="Freeform 24"/>
              <p:cNvSpPr>
                <a:spLocks/>
              </p:cNvSpPr>
              <p:nvPr/>
            </p:nvSpPr>
            <p:spPr bwMode="auto">
              <a:xfrm>
                <a:off x="4634" y="2696"/>
                <a:ext cx="17" cy="12"/>
              </a:xfrm>
              <a:custGeom>
                <a:avLst/>
                <a:gdLst>
                  <a:gd name="T0" fmla="*/ 28 w 50"/>
                  <a:gd name="T1" fmla="*/ 0 h 36"/>
                  <a:gd name="T2" fmla="*/ 26 w 50"/>
                  <a:gd name="T3" fmla="*/ 3 h 36"/>
                  <a:gd name="T4" fmla="*/ 25 w 50"/>
                  <a:gd name="T5" fmla="*/ 6 h 36"/>
                  <a:gd name="T6" fmla="*/ 22 w 50"/>
                  <a:gd name="T7" fmla="*/ 7 h 36"/>
                  <a:gd name="T8" fmla="*/ 19 w 50"/>
                  <a:gd name="T9" fmla="*/ 9 h 36"/>
                  <a:gd name="T10" fmla="*/ 15 w 50"/>
                  <a:gd name="T11" fmla="*/ 11 h 36"/>
                  <a:gd name="T12" fmla="*/ 10 w 50"/>
                  <a:gd name="T13" fmla="*/ 13 h 36"/>
                  <a:gd name="T14" fmla="*/ 7 w 50"/>
                  <a:gd name="T15" fmla="*/ 13 h 36"/>
                  <a:gd name="T16" fmla="*/ 5 w 50"/>
                  <a:gd name="T17" fmla="*/ 13 h 36"/>
                  <a:gd name="T18" fmla="*/ 0 w 50"/>
                  <a:gd name="T19" fmla="*/ 36 h 36"/>
                  <a:gd name="T20" fmla="*/ 9 w 50"/>
                  <a:gd name="T21" fmla="*/ 36 h 36"/>
                  <a:gd name="T22" fmla="*/ 16 w 50"/>
                  <a:gd name="T23" fmla="*/ 36 h 36"/>
                  <a:gd name="T24" fmla="*/ 22 w 50"/>
                  <a:gd name="T25" fmla="*/ 33 h 36"/>
                  <a:gd name="T26" fmla="*/ 29 w 50"/>
                  <a:gd name="T27" fmla="*/ 30 h 36"/>
                  <a:gd name="T28" fmla="*/ 37 w 50"/>
                  <a:gd name="T29" fmla="*/ 26 h 36"/>
                  <a:gd name="T30" fmla="*/ 42 w 50"/>
                  <a:gd name="T31" fmla="*/ 22 h 36"/>
                  <a:gd name="T32" fmla="*/ 45 w 50"/>
                  <a:gd name="T33" fmla="*/ 16 h 36"/>
                  <a:gd name="T34" fmla="*/ 50 w 50"/>
                  <a:gd name="T35" fmla="*/ 9 h 36"/>
                  <a:gd name="T36" fmla="*/ 28 w 50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6">
                    <a:moveTo>
                      <a:pt x="28" y="0"/>
                    </a:moveTo>
                    <a:lnTo>
                      <a:pt x="26" y="3"/>
                    </a:lnTo>
                    <a:lnTo>
                      <a:pt x="25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36"/>
                    </a:lnTo>
                    <a:lnTo>
                      <a:pt x="9" y="36"/>
                    </a:lnTo>
                    <a:lnTo>
                      <a:pt x="16" y="36"/>
                    </a:lnTo>
                    <a:lnTo>
                      <a:pt x="22" y="33"/>
                    </a:lnTo>
                    <a:lnTo>
                      <a:pt x="29" y="30"/>
                    </a:lnTo>
                    <a:lnTo>
                      <a:pt x="37" y="26"/>
                    </a:lnTo>
                    <a:lnTo>
                      <a:pt x="42" y="22"/>
                    </a:lnTo>
                    <a:lnTo>
                      <a:pt x="45" y="16"/>
                    </a:lnTo>
                    <a:lnTo>
                      <a:pt x="5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8" name="Freeform 25"/>
              <p:cNvSpPr>
                <a:spLocks/>
              </p:cNvSpPr>
              <p:nvPr/>
            </p:nvSpPr>
            <p:spPr bwMode="auto">
              <a:xfrm>
                <a:off x="4644" y="2677"/>
                <a:ext cx="12" cy="22"/>
              </a:xfrm>
              <a:custGeom>
                <a:avLst/>
                <a:gdLst>
                  <a:gd name="T0" fmla="*/ 14 w 38"/>
                  <a:gd name="T1" fmla="*/ 0 h 64"/>
                  <a:gd name="T2" fmla="*/ 13 w 38"/>
                  <a:gd name="T3" fmla="*/ 7 h 64"/>
                  <a:gd name="T4" fmla="*/ 11 w 38"/>
                  <a:gd name="T5" fmla="*/ 16 h 64"/>
                  <a:gd name="T6" fmla="*/ 10 w 38"/>
                  <a:gd name="T7" fmla="*/ 23 h 64"/>
                  <a:gd name="T8" fmla="*/ 7 w 38"/>
                  <a:gd name="T9" fmla="*/ 30 h 64"/>
                  <a:gd name="T10" fmla="*/ 6 w 38"/>
                  <a:gd name="T11" fmla="*/ 37 h 64"/>
                  <a:gd name="T12" fmla="*/ 4 w 38"/>
                  <a:gd name="T13" fmla="*/ 43 h 64"/>
                  <a:gd name="T14" fmla="*/ 1 w 38"/>
                  <a:gd name="T15" fmla="*/ 49 h 64"/>
                  <a:gd name="T16" fmla="*/ 0 w 38"/>
                  <a:gd name="T17" fmla="*/ 55 h 64"/>
                  <a:gd name="T18" fmla="*/ 22 w 38"/>
                  <a:gd name="T19" fmla="*/ 64 h 64"/>
                  <a:gd name="T20" fmla="*/ 25 w 38"/>
                  <a:gd name="T21" fmla="*/ 58 h 64"/>
                  <a:gd name="T22" fmla="*/ 26 w 38"/>
                  <a:gd name="T23" fmla="*/ 50 h 64"/>
                  <a:gd name="T24" fmla="*/ 29 w 38"/>
                  <a:gd name="T25" fmla="*/ 43 h 64"/>
                  <a:gd name="T26" fmla="*/ 30 w 38"/>
                  <a:gd name="T27" fmla="*/ 36 h 64"/>
                  <a:gd name="T28" fmla="*/ 32 w 38"/>
                  <a:gd name="T29" fmla="*/ 29 h 64"/>
                  <a:gd name="T30" fmla="*/ 33 w 38"/>
                  <a:gd name="T31" fmla="*/ 20 h 64"/>
                  <a:gd name="T32" fmla="*/ 36 w 38"/>
                  <a:gd name="T33" fmla="*/ 13 h 64"/>
                  <a:gd name="T34" fmla="*/ 38 w 38"/>
                  <a:gd name="T35" fmla="*/ 4 h 64"/>
                  <a:gd name="T36" fmla="*/ 14 w 38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4">
                    <a:moveTo>
                      <a:pt x="14" y="0"/>
                    </a:moveTo>
                    <a:lnTo>
                      <a:pt x="13" y="7"/>
                    </a:lnTo>
                    <a:lnTo>
                      <a:pt x="11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22" y="64"/>
                    </a:lnTo>
                    <a:lnTo>
                      <a:pt x="25" y="58"/>
                    </a:lnTo>
                    <a:lnTo>
                      <a:pt x="26" y="50"/>
                    </a:lnTo>
                    <a:lnTo>
                      <a:pt x="29" y="43"/>
                    </a:lnTo>
                    <a:lnTo>
                      <a:pt x="30" y="36"/>
                    </a:lnTo>
                    <a:lnTo>
                      <a:pt x="32" y="29"/>
                    </a:lnTo>
                    <a:lnTo>
                      <a:pt x="33" y="20"/>
                    </a:lnTo>
                    <a:lnTo>
                      <a:pt x="36" y="13"/>
                    </a:lnTo>
                    <a:lnTo>
                      <a:pt x="3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9" name="Freeform 26"/>
              <p:cNvSpPr>
                <a:spLocks/>
              </p:cNvSpPr>
              <p:nvPr/>
            </p:nvSpPr>
            <p:spPr bwMode="auto">
              <a:xfrm>
                <a:off x="4644" y="2661"/>
                <a:ext cx="13" cy="18"/>
              </a:xfrm>
              <a:custGeom>
                <a:avLst/>
                <a:gdLst>
                  <a:gd name="T0" fmla="*/ 0 w 38"/>
                  <a:gd name="T1" fmla="*/ 21 h 52"/>
                  <a:gd name="T2" fmla="*/ 3 w 38"/>
                  <a:gd name="T3" fmla="*/ 23 h 52"/>
                  <a:gd name="T4" fmla="*/ 6 w 38"/>
                  <a:gd name="T5" fmla="*/ 24 h 52"/>
                  <a:gd name="T6" fmla="*/ 9 w 38"/>
                  <a:gd name="T7" fmla="*/ 27 h 52"/>
                  <a:gd name="T8" fmla="*/ 10 w 38"/>
                  <a:gd name="T9" fmla="*/ 32 h 52"/>
                  <a:gd name="T10" fmla="*/ 12 w 38"/>
                  <a:gd name="T11" fmla="*/ 36 h 52"/>
                  <a:gd name="T12" fmla="*/ 13 w 38"/>
                  <a:gd name="T13" fmla="*/ 40 h 52"/>
                  <a:gd name="T14" fmla="*/ 13 w 38"/>
                  <a:gd name="T15" fmla="*/ 48 h 52"/>
                  <a:gd name="T16" fmla="*/ 37 w 38"/>
                  <a:gd name="T17" fmla="*/ 52 h 52"/>
                  <a:gd name="T18" fmla="*/ 38 w 38"/>
                  <a:gd name="T19" fmla="*/ 45 h 52"/>
                  <a:gd name="T20" fmla="*/ 37 w 38"/>
                  <a:gd name="T21" fmla="*/ 36 h 52"/>
                  <a:gd name="T22" fmla="*/ 35 w 38"/>
                  <a:gd name="T23" fmla="*/ 29 h 52"/>
                  <a:gd name="T24" fmla="*/ 32 w 38"/>
                  <a:gd name="T25" fmla="*/ 21 h 52"/>
                  <a:gd name="T26" fmla="*/ 28 w 38"/>
                  <a:gd name="T27" fmla="*/ 14 h 52"/>
                  <a:gd name="T28" fmla="*/ 24 w 38"/>
                  <a:gd name="T29" fmla="*/ 7 h 52"/>
                  <a:gd name="T30" fmla="*/ 15 w 38"/>
                  <a:gd name="T31" fmla="*/ 2 h 52"/>
                  <a:gd name="T32" fmla="*/ 9 w 38"/>
                  <a:gd name="T33" fmla="*/ 0 h 52"/>
                  <a:gd name="T34" fmla="*/ 0 w 38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52">
                    <a:moveTo>
                      <a:pt x="0" y="21"/>
                    </a:moveTo>
                    <a:lnTo>
                      <a:pt x="3" y="23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0" y="32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3" y="48"/>
                    </a:lnTo>
                    <a:lnTo>
                      <a:pt x="37" y="52"/>
                    </a:lnTo>
                    <a:lnTo>
                      <a:pt x="38" y="45"/>
                    </a:lnTo>
                    <a:lnTo>
                      <a:pt x="37" y="36"/>
                    </a:lnTo>
                    <a:lnTo>
                      <a:pt x="35" y="29"/>
                    </a:lnTo>
                    <a:lnTo>
                      <a:pt x="32" y="21"/>
                    </a:lnTo>
                    <a:lnTo>
                      <a:pt x="28" y="14"/>
                    </a:lnTo>
                    <a:lnTo>
                      <a:pt x="24" y="7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0" name="Freeform 27"/>
              <p:cNvSpPr>
                <a:spLocks/>
              </p:cNvSpPr>
              <p:nvPr/>
            </p:nvSpPr>
            <p:spPr bwMode="auto">
              <a:xfrm>
                <a:off x="4632" y="2683"/>
                <a:ext cx="149" cy="117"/>
              </a:xfrm>
              <a:custGeom>
                <a:avLst/>
                <a:gdLst>
                  <a:gd name="T0" fmla="*/ 245 w 445"/>
                  <a:gd name="T1" fmla="*/ 188 h 351"/>
                  <a:gd name="T2" fmla="*/ 243 w 445"/>
                  <a:gd name="T3" fmla="*/ 211 h 351"/>
                  <a:gd name="T4" fmla="*/ 237 w 445"/>
                  <a:gd name="T5" fmla="*/ 233 h 351"/>
                  <a:gd name="T6" fmla="*/ 232 w 445"/>
                  <a:gd name="T7" fmla="*/ 253 h 351"/>
                  <a:gd name="T8" fmla="*/ 221 w 445"/>
                  <a:gd name="T9" fmla="*/ 269 h 351"/>
                  <a:gd name="T10" fmla="*/ 211 w 445"/>
                  <a:gd name="T11" fmla="*/ 281 h 351"/>
                  <a:gd name="T12" fmla="*/ 197 w 445"/>
                  <a:gd name="T13" fmla="*/ 288 h 351"/>
                  <a:gd name="T14" fmla="*/ 182 w 445"/>
                  <a:gd name="T15" fmla="*/ 292 h 351"/>
                  <a:gd name="T16" fmla="*/ 169 w 445"/>
                  <a:gd name="T17" fmla="*/ 294 h 351"/>
                  <a:gd name="T18" fmla="*/ 154 w 445"/>
                  <a:gd name="T19" fmla="*/ 297 h 351"/>
                  <a:gd name="T20" fmla="*/ 141 w 445"/>
                  <a:gd name="T21" fmla="*/ 295 h 351"/>
                  <a:gd name="T22" fmla="*/ 127 w 445"/>
                  <a:gd name="T23" fmla="*/ 294 h 351"/>
                  <a:gd name="T24" fmla="*/ 112 w 445"/>
                  <a:gd name="T25" fmla="*/ 292 h 351"/>
                  <a:gd name="T26" fmla="*/ 98 w 445"/>
                  <a:gd name="T27" fmla="*/ 289 h 351"/>
                  <a:gd name="T28" fmla="*/ 83 w 445"/>
                  <a:gd name="T29" fmla="*/ 287 h 351"/>
                  <a:gd name="T30" fmla="*/ 70 w 445"/>
                  <a:gd name="T31" fmla="*/ 282 h 351"/>
                  <a:gd name="T32" fmla="*/ 51 w 445"/>
                  <a:gd name="T33" fmla="*/ 275 h 351"/>
                  <a:gd name="T34" fmla="*/ 28 w 445"/>
                  <a:gd name="T35" fmla="*/ 259 h 351"/>
                  <a:gd name="T36" fmla="*/ 11 w 445"/>
                  <a:gd name="T37" fmla="*/ 239 h 351"/>
                  <a:gd name="T38" fmla="*/ 2 w 445"/>
                  <a:gd name="T39" fmla="*/ 215 h 351"/>
                  <a:gd name="T40" fmla="*/ 0 w 445"/>
                  <a:gd name="T41" fmla="*/ 170 h 351"/>
                  <a:gd name="T42" fmla="*/ 6 w 445"/>
                  <a:gd name="T43" fmla="*/ 116 h 351"/>
                  <a:gd name="T44" fmla="*/ 9 w 445"/>
                  <a:gd name="T45" fmla="*/ 89 h 351"/>
                  <a:gd name="T46" fmla="*/ 9 w 445"/>
                  <a:gd name="T47" fmla="*/ 60 h 351"/>
                  <a:gd name="T48" fmla="*/ 16 w 445"/>
                  <a:gd name="T49" fmla="*/ 41 h 351"/>
                  <a:gd name="T50" fmla="*/ 25 w 445"/>
                  <a:gd name="T51" fmla="*/ 31 h 351"/>
                  <a:gd name="T52" fmla="*/ 35 w 445"/>
                  <a:gd name="T53" fmla="*/ 22 h 351"/>
                  <a:gd name="T54" fmla="*/ 47 w 445"/>
                  <a:gd name="T55" fmla="*/ 16 h 351"/>
                  <a:gd name="T56" fmla="*/ 64 w 445"/>
                  <a:gd name="T57" fmla="*/ 10 h 351"/>
                  <a:gd name="T58" fmla="*/ 83 w 445"/>
                  <a:gd name="T59" fmla="*/ 4 h 351"/>
                  <a:gd name="T60" fmla="*/ 102 w 445"/>
                  <a:gd name="T61" fmla="*/ 0 h 351"/>
                  <a:gd name="T62" fmla="*/ 122 w 445"/>
                  <a:gd name="T63" fmla="*/ 0 h 351"/>
                  <a:gd name="T64" fmla="*/ 150 w 445"/>
                  <a:gd name="T65" fmla="*/ 7 h 351"/>
                  <a:gd name="T66" fmla="*/ 188 w 445"/>
                  <a:gd name="T67" fmla="*/ 20 h 351"/>
                  <a:gd name="T68" fmla="*/ 227 w 445"/>
                  <a:gd name="T69" fmla="*/ 38 h 351"/>
                  <a:gd name="T70" fmla="*/ 266 w 445"/>
                  <a:gd name="T71" fmla="*/ 58 h 351"/>
                  <a:gd name="T72" fmla="*/ 309 w 445"/>
                  <a:gd name="T73" fmla="*/ 80 h 351"/>
                  <a:gd name="T74" fmla="*/ 348 w 445"/>
                  <a:gd name="T75" fmla="*/ 102 h 351"/>
                  <a:gd name="T76" fmla="*/ 384 w 445"/>
                  <a:gd name="T77" fmla="*/ 122 h 351"/>
                  <a:gd name="T78" fmla="*/ 418 w 445"/>
                  <a:gd name="T79" fmla="*/ 140 h 351"/>
                  <a:gd name="T80" fmla="*/ 439 w 445"/>
                  <a:gd name="T81" fmla="*/ 173 h 351"/>
                  <a:gd name="T82" fmla="*/ 445 w 445"/>
                  <a:gd name="T83" fmla="*/ 225 h 351"/>
                  <a:gd name="T84" fmla="*/ 441 w 445"/>
                  <a:gd name="T85" fmla="*/ 278 h 351"/>
                  <a:gd name="T86" fmla="*/ 426 w 445"/>
                  <a:gd name="T87" fmla="*/ 327 h 351"/>
                  <a:gd name="T88" fmla="*/ 410 w 445"/>
                  <a:gd name="T89" fmla="*/ 351 h 351"/>
                  <a:gd name="T90" fmla="*/ 394 w 445"/>
                  <a:gd name="T91" fmla="*/ 348 h 351"/>
                  <a:gd name="T92" fmla="*/ 375 w 445"/>
                  <a:gd name="T93" fmla="*/ 345 h 351"/>
                  <a:gd name="T94" fmla="*/ 361 w 445"/>
                  <a:gd name="T95" fmla="*/ 342 h 351"/>
                  <a:gd name="T96" fmla="*/ 348 w 445"/>
                  <a:gd name="T97" fmla="*/ 330 h 351"/>
                  <a:gd name="T98" fmla="*/ 335 w 445"/>
                  <a:gd name="T99" fmla="*/ 310 h 351"/>
                  <a:gd name="T100" fmla="*/ 320 w 445"/>
                  <a:gd name="T101" fmla="*/ 289 h 351"/>
                  <a:gd name="T102" fmla="*/ 306 w 445"/>
                  <a:gd name="T103" fmla="*/ 268 h 351"/>
                  <a:gd name="T104" fmla="*/ 293 w 445"/>
                  <a:gd name="T105" fmla="*/ 247 h 351"/>
                  <a:gd name="T106" fmla="*/ 280 w 445"/>
                  <a:gd name="T107" fmla="*/ 225 h 351"/>
                  <a:gd name="T108" fmla="*/ 265 w 445"/>
                  <a:gd name="T109" fmla="*/ 205 h 351"/>
                  <a:gd name="T110" fmla="*/ 250 w 445"/>
                  <a:gd name="T111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351">
                    <a:moveTo>
                      <a:pt x="245" y="175"/>
                    </a:moveTo>
                    <a:lnTo>
                      <a:pt x="245" y="188"/>
                    </a:lnTo>
                    <a:lnTo>
                      <a:pt x="243" y="199"/>
                    </a:lnTo>
                    <a:lnTo>
                      <a:pt x="243" y="211"/>
                    </a:lnTo>
                    <a:lnTo>
                      <a:pt x="240" y="223"/>
                    </a:lnTo>
                    <a:lnTo>
                      <a:pt x="237" y="233"/>
                    </a:lnTo>
                    <a:lnTo>
                      <a:pt x="234" y="243"/>
                    </a:lnTo>
                    <a:lnTo>
                      <a:pt x="232" y="253"/>
                    </a:lnTo>
                    <a:lnTo>
                      <a:pt x="226" y="263"/>
                    </a:lnTo>
                    <a:lnTo>
                      <a:pt x="221" y="269"/>
                    </a:lnTo>
                    <a:lnTo>
                      <a:pt x="217" y="275"/>
                    </a:lnTo>
                    <a:lnTo>
                      <a:pt x="211" y="281"/>
                    </a:lnTo>
                    <a:lnTo>
                      <a:pt x="204" y="284"/>
                    </a:lnTo>
                    <a:lnTo>
                      <a:pt x="197" y="288"/>
                    </a:lnTo>
                    <a:lnTo>
                      <a:pt x="189" y="291"/>
                    </a:lnTo>
                    <a:lnTo>
                      <a:pt x="182" y="292"/>
                    </a:lnTo>
                    <a:lnTo>
                      <a:pt x="175" y="294"/>
                    </a:lnTo>
                    <a:lnTo>
                      <a:pt x="169" y="294"/>
                    </a:lnTo>
                    <a:lnTo>
                      <a:pt x="162" y="295"/>
                    </a:lnTo>
                    <a:lnTo>
                      <a:pt x="154" y="297"/>
                    </a:lnTo>
                    <a:lnTo>
                      <a:pt x="149" y="297"/>
                    </a:lnTo>
                    <a:lnTo>
                      <a:pt x="141" y="295"/>
                    </a:lnTo>
                    <a:lnTo>
                      <a:pt x="134" y="295"/>
                    </a:lnTo>
                    <a:lnTo>
                      <a:pt x="127" y="294"/>
                    </a:lnTo>
                    <a:lnTo>
                      <a:pt x="120" y="294"/>
                    </a:lnTo>
                    <a:lnTo>
                      <a:pt x="112" y="292"/>
                    </a:lnTo>
                    <a:lnTo>
                      <a:pt x="105" y="291"/>
                    </a:lnTo>
                    <a:lnTo>
                      <a:pt x="98" y="289"/>
                    </a:lnTo>
                    <a:lnTo>
                      <a:pt x="91" y="289"/>
                    </a:lnTo>
                    <a:lnTo>
                      <a:pt x="83" y="287"/>
                    </a:lnTo>
                    <a:lnTo>
                      <a:pt x="77" y="285"/>
                    </a:lnTo>
                    <a:lnTo>
                      <a:pt x="70" y="282"/>
                    </a:lnTo>
                    <a:lnTo>
                      <a:pt x="64" y="281"/>
                    </a:lnTo>
                    <a:lnTo>
                      <a:pt x="51" y="275"/>
                    </a:lnTo>
                    <a:lnTo>
                      <a:pt x="38" y="268"/>
                    </a:lnTo>
                    <a:lnTo>
                      <a:pt x="28" y="259"/>
                    </a:lnTo>
                    <a:lnTo>
                      <a:pt x="18" y="249"/>
                    </a:lnTo>
                    <a:lnTo>
                      <a:pt x="11" y="239"/>
                    </a:lnTo>
                    <a:lnTo>
                      <a:pt x="5" y="227"/>
                    </a:lnTo>
                    <a:lnTo>
                      <a:pt x="2" y="215"/>
                    </a:lnTo>
                    <a:lnTo>
                      <a:pt x="0" y="204"/>
                    </a:lnTo>
                    <a:lnTo>
                      <a:pt x="0" y="170"/>
                    </a:lnTo>
                    <a:lnTo>
                      <a:pt x="2" y="140"/>
                    </a:lnTo>
                    <a:lnTo>
                      <a:pt x="6" y="116"/>
                    </a:lnTo>
                    <a:lnTo>
                      <a:pt x="13" y="103"/>
                    </a:lnTo>
                    <a:lnTo>
                      <a:pt x="9" y="89"/>
                    </a:lnTo>
                    <a:lnTo>
                      <a:pt x="6" y="74"/>
                    </a:lnTo>
                    <a:lnTo>
                      <a:pt x="9" y="60"/>
                    </a:lnTo>
                    <a:lnTo>
                      <a:pt x="13" y="47"/>
                    </a:lnTo>
                    <a:lnTo>
                      <a:pt x="16" y="41"/>
                    </a:lnTo>
                    <a:lnTo>
                      <a:pt x="21" y="35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5" y="22"/>
                    </a:lnTo>
                    <a:lnTo>
                      <a:pt x="41" y="19"/>
                    </a:lnTo>
                    <a:lnTo>
                      <a:pt x="47" y="16"/>
                    </a:lnTo>
                    <a:lnTo>
                      <a:pt x="53" y="13"/>
                    </a:lnTo>
                    <a:lnTo>
                      <a:pt x="64" y="10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3" y="3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4" y="3"/>
                    </a:lnTo>
                    <a:lnTo>
                      <a:pt x="150" y="7"/>
                    </a:lnTo>
                    <a:lnTo>
                      <a:pt x="169" y="13"/>
                    </a:lnTo>
                    <a:lnTo>
                      <a:pt x="188" y="20"/>
                    </a:lnTo>
                    <a:lnTo>
                      <a:pt x="207" y="29"/>
                    </a:lnTo>
                    <a:lnTo>
                      <a:pt x="227" y="38"/>
                    </a:lnTo>
                    <a:lnTo>
                      <a:pt x="248" y="48"/>
                    </a:lnTo>
                    <a:lnTo>
                      <a:pt x="266" y="58"/>
                    </a:lnTo>
                    <a:lnTo>
                      <a:pt x="288" y="68"/>
                    </a:lnTo>
                    <a:lnTo>
                      <a:pt x="309" y="80"/>
                    </a:lnTo>
                    <a:lnTo>
                      <a:pt x="328" y="90"/>
                    </a:lnTo>
                    <a:lnTo>
                      <a:pt x="348" y="102"/>
                    </a:lnTo>
                    <a:lnTo>
                      <a:pt x="367" y="112"/>
                    </a:lnTo>
                    <a:lnTo>
                      <a:pt x="384" y="122"/>
                    </a:lnTo>
                    <a:lnTo>
                      <a:pt x="402" y="131"/>
                    </a:lnTo>
                    <a:lnTo>
                      <a:pt x="418" y="140"/>
                    </a:lnTo>
                    <a:lnTo>
                      <a:pt x="432" y="147"/>
                    </a:lnTo>
                    <a:lnTo>
                      <a:pt x="439" y="173"/>
                    </a:lnTo>
                    <a:lnTo>
                      <a:pt x="444" y="201"/>
                    </a:lnTo>
                    <a:lnTo>
                      <a:pt x="445" y="225"/>
                    </a:lnTo>
                    <a:lnTo>
                      <a:pt x="444" y="252"/>
                    </a:lnTo>
                    <a:lnTo>
                      <a:pt x="441" y="278"/>
                    </a:lnTo>
                    <a:lnTo>
                      <a:pt x="435" y="301"/>
                    </a:lnTo>
                    <a:lnTo>
                      <a:pt x="426" y="327"/>
                    </a:lnTo>
                    <a:lnTo>
                      <a:pt x="416" y="351"/>
                    </a:lnTo>
                    <a:lnTo>
                      <a:pt x="410" y="351"/>
                    </a:lnTo>
                    <a:lnTo>
                      <a:pt x="403" y="349"/>
                    </a:lnTo>
                    <a:lnTo>
                      <a:pt x="394" y="348"/>
                    </a:lnTo>
                    <a:lnTo>
                      <a:pt x="386" y="345"/>
                    </a:lnTo>
                    <a:lnTo>
                      <a:pt x="375" y="345"/>
                    </a:lnTo>
                    <a:lnTo>
                      <a:pt x="368" y="343"/>
                    </a:lnTo>
                    <a:lnTo>
                      <a:pt x="361" y="342"/>
                    </a:lnTo>
                    <a:lnTo>
                      <a:pt x="355" y="342"/>
                    </a:lnTo>
                    <a:lnTo>
                      <a:pt x="348" y="330"/>
                    </a:lnTo>
                    <a:lnTo>
                      <a:pt x="342" y="320"/>
                    </a:lnTo>
                    <a:lnTo>
                      <a:pt x="335" y="310"/>
                    </a:lnTo>
                    <a:lnTo>
                      <a:pt x="328" y="300"/>
                    </a:lnTo>
                    <a:lnTo>
                      <a:pt x="320" y="289"/>
                    </a:lnTo>
                    <a:lnTo>
                      <a:pt x="313" y="278"/>
                    </a:lnTo>
                    <a:lnTo>
                      <a:pt x="306" y="268"/>
                    </a:lnTo>
                    <a:lnTo>
                      <a:pt x="300" y="257"/>
                    </a:lnTo>
                    <a:lnTo>
                      <a:pt x="293" y="247"/>
                    </a:lnTo>
                    <a:lnTo>
                      <a:pt x="285" y="237"/>
                    </a:lnTo>
                    <a:lnTo>
                      <a:pt x="280" y="225"/>
                    </a:lnTo>
                    <a:lnTo>
                      <a:pt x="272" y="215"/>
                    </a:lnTo>
                    <a:lnTo>
                      <a:pt x="265" y="205"/>
                    </a:lnTo>
                    <a:lnTo>
                      <a:pt x="258" y="195"/>
                    </a:lnTo>
                    <a:lnTo>
                      <a:pt x="250" y="185"/>
                    </a:lnTo>
                    <a:lnTo>
                      <a:pt x="245" y="175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1" name="Freeform 28"/>
              <p:cNvSpPr>
                <a:spLocks/>
              </p:cNvSpPr>
              <p:nvPr/>
            </p:nvSpPr>
            <p:spPr bwMode="auto">
              <a:xfrm>
                <a:off x="4704" y="2741"/>
                <a:ext cx="14" cy="32"/>
              </a:xfrm>
              <a:custGeom>
                <a:avLst/>
                <a:gdLst>
                  <a:gd name="T0" fmla="*/ 20 w 40"/>
                  <a:gd name="T1" fmla="*/ 94 h 94"/>
                  <a:gd name="T2" fmla="*/ 26 w 40"/>
                  <a:gd name="T3" fmla="*/ 82 h 94"/>
                  <a:gd name="T4" fmla="*/ 30 w 40"/>
                  <a:gd name="T5" fmla="*/ 72 h 94"/>
                  <a:gd name="T6" fmla="*/ 34 w 40"/>
                  <a:gd name="T7" fmla="*/ 61 h 94"/>
                  <a:gd name="T8" fmla="*/ 36 w 40"/>
                  <a:gd name="T9" fmla="*/ 49 h 94"/>
                  <a:gd name="T10" fmla="*/ 37 w 40"/>
                  <a:gd name="T11" fmla="*/ 37 h 94"/>
                  <a:gd name="T12" fmla="*/ 39 w 40"/>
                  <a:gd name="T13" fmla="*/ 26 h 94"/>
                  <a:gd name="T14" fmla="*/ 40 w 40"/>
                  <a:gd name="T15" fmla="*/ 13 h 94"/>
                  <a:gd name="T16" fmla="*/ 40 w 40"/>
                  <a:gd name="T17" fmla="*/ 0 h 94"/>
                  <a:gd name="T18" fmla="*/ 17 w 40"/>
                  <a:gd name="T19" fmla="*/ 0 h 94"/>
                  <a:gd name="T20" fmla="*/ 17 w 40"/>
                  <a:gd name="T21" fmla="*/ 13 h 94"/>
                  <a:gd name="T22" fmla="*/ 17 w 40"/>
                  <a:gd name="T23" fmla="*/ 24 h 94"/>
                  <a:gd name="T24" fmla="*/ 16 w 40"/>
                  <a:gd name="T25" fmla="*/ 34 h 94"/>
                  <a:gd name="T26" fmla="*/ 13 w 40"/>
                  <a:gd name="T27" fmla="*/ 45 h 94"/>
                  <a:gd name="T28" fmla="*/ 11 w 40"/>
                  <a:gd name="T29" fmla="*/ 55 h 94"/>
                  <a:gd name="T30" fmla="*/ 8 w 40"/>
                  <a:gd name="T31" fmla="*/ 65 h 94"/>
                  <a:gd name="T32" fmla="*/ 4 w 40"/>
                  <a:gd name="T33" fmla="*/ 74 h 94"/>
                  <a:gd name="T34" fmla="*/ 0 w 40"/>
                  <a:gd name="T35" fmla="*/ 82 h 94"/>
                  <a:gd name="T36" fmla="*/ 20 w 40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94">
                    <a:moveTo>
                      <a:pt x="20" y="94"/>
                    </a:moveTo>
                    <a:lnTo>
                      <a:pt x="26" y="82"/>
                    </a:lnTo>
                    <a:lnTo>
                      <a:pt x="30" y="72"/>
                    </a:lnTo>
                    <a:lnTo>
                      <a:pt x="34" y="61"/>
                    </a:lnTo>
                    <a:lnTo>
                      <a:pt x="36" y="49"/>
                    </a:lnTo>
                    <a:lnTo>
                      <a:pt x="37" y="37"/>
                    </a:lnTo>
                    <a:lnTo>
                      <a:pt x="39" y="26"/>
                    </a:lnTo>
                    <a:lnTo>
                      <a:pt x="40" y="13"/>
                    </a:lnTo>
                    <a:lnTo>
                      <a:pt x="40" y="0"/>
                    </a:lnTo>
                    <a:lnTo>
                      <a:pt x="17" y="0"/>
                    </a:lnTo>
                    <a:lnTo>
                      <a:pt x="17" y="13"/>
                    </a:lnTo>
                    <a:lnTo>
                      <a:pt x="17" y="24"/>
                    </a:lnTo>
                    <a:lnTo>
                      <a:pt x="16" y="34"/>
                    </a:lnTo>
                    <a:lnTo>
                      <a:pt x="13" y="45"/>
                    </a:lnTo>
                    <a:lnTo>
                      <a:pt x="11" y="55"/>
                    </a:lnTo>
                    <a:lnTo>
                      <a:pt x="8" y="65"/>
                    </a:lnTo>
                    <a:lnTo>
                      <a:pt x="4" y="74"/>
                    </a:lnTo>
                    <a:lnTo>
                      <a:pt x="0" y="82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2" name="Freeform 29"/>
              <p:cNvSpPr>
                <a:spLocks/>
              </p:cNvSpPr>
              <p:nvPr/>
            </p:nvSpPr>
            <p:spPr bwMode="auto">
              <a:xfrm>
                <a:off x="4690" y="2769"/>
                <a:ext cx="21" cy="16"/>
              </a:xfrm>
              <a:custGeom>
                <a:avLst/>
                <a:gdLst>
                  <a:gd name="T0" fmla="*/ 5 w 63"/>
                  <a:gd name="T1" fmla="*/ 48 h 48"/>
                  <a:gd name="T2" fmla="*/ 3 w 63"/>
                  <a:gd name="T3" fmla="*/ 48 h 48"/>
                  <a:gd name="T4" fmla="*/ 13 w 63"/>
                  <a:gd name="T5" fmla="*/ 47 h 48"/>
                  <a:gd name="T6" fmla="*/ 21 w 63"/>
                  <a:gd name="T7" fmla="*/ 44 h 48"/>
                  <a:gd name="T8" fmla="*/ 29 w 63"/>
                  <a:gd name="T9" fmla="*/ 41 h 48"/>
                  <a:gd name="T10" fmla="*/ 38 w 63"/>
                  <a:gd name="T11" fmla="*/ 37 h 48"/>
                  <a:gd name="T12" fmla="*/ 45 w 63"/>
                  <a:gd name="T13" fmla="*/ 32 h 48"/>
                  <a:gd name="T14" fmla="*/ 53 w 63"/>
                  <a:gd name="T15" fmla="*/ 27 h 48"/>
                  <a:gd name="T16" fmla="*/ 59 w 63"/>
                  <a:gd name="T17" fmla="*/ 19 h 48"/>
                  <a:gd name="T18" fmla="*/ 63 w 63"/>
                  <a:gd name="T19" fmla="*/ 12 h 48"/>
                  <a:gd name="T20" fmla="*/ 43 w 63"/>
                  <a:gd name="T21" fmla="*/ 0 h 48"/>
                  <a:gd name="T22" fmla="*/ 40 w 63"/>
                  <a:gd name="T23" fmla="*/ 5 h 48"/>
                  <a:gd name="T24" fmla="*/ 37 w 63"/>
                  <a:gd name="T25" fmla="*/ 9 h 48"/>
                  <a:gd name="T26" fmla="*/ 31 w 63"/>
                  <a:gd name="T27" fmla="*/ 14 h 48"/>
                  <a:gd name="T28" fmla="*/ 25 w 63"/>
                  <a:gd name="T29" fmla="*/ 16 h 48"/>
                  <a:gd name="T30" fmla="*/ 19 w 63"/>
                  <a:gd name="T31" fmla="*/ 19 h 48"/>
                  <a:gd name="T32" fmla="*/ 13 w 63"/>
                  <a:gd name="T33" fmla="*/ 24 h 48"/>
                  <a:gd name="T34" fmla="*/ 6 w 63"/>
                  <a:gd name="T35" fmla="*/ 25 h 48"/>
                  <a:gd name="T36" fmla="*/ 2 w 63"/>
                  <a:gd name="T37" fmla="*/ 25 h 48"/>
                  <a:gd name="T38" fmla="*/ 0 w 63"/>
                  <a:gd name="T39" fmla="*/ 25 h 48"/>
                  <a:gd name="T40" fmla="*/ 5 w 6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48">
                    <a:moveTo>
                      <a:pt x="5" y="48"/>
                    </a:moveTo>
                    <a:lnTo>
                      <a:pt x="3" y="48"/>
                    </a:lnTo>
                    <a:lnTo>
                      <a:pt x="13" y="47"/>
                    </a:lnTo>
                    <a:lnTo>
                      <a:pt x="21" y="44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45" y="32"/>
                    </a:lnTo>
                    <a:lnTo>
                      <a:pt x="53" y="27"/>
                    </a:lnTo>
                    <a:lnTo>
                      <a:pt x="59" y="19"/>
                    </a:lnTo>
                    <a:lnTo>
                      <a:pt x="63" y="12"/>
                    </a:lnTo>
                    <a:lnTo>
                      <a:pt x="43" y="0"/>
                    </a:lnTo>
                    <a:lnTo>
                      <a:pt x="40" y="5"/>
                    </a:lnTo>
                    <a:lnTo>
                      <a:pt x="37" y="9"/>
                    </a:lnTo>
                    <a:lnTo>
                      <a:pt x="31" y="14"/>
                    </a:lnTo>
                    <a:lnTo>
                      <a:pt x="25" y="16"/>
                    </a:lnTo>
                    <a:lnTo>
                      <a:pt x="19" y="19"/>
                    </a:lnTo>
                    <a:lnTo>
                      <a:pt x="13" y="24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3" name="Freeform 30"/>
              <p:cNvSpPr>
                <a:spLocks/>
              </p:cNvSpPr>
              <p:nvPr/>
            </p:nvSpPr>
            <p:spPr bwMode="auto">
              <a:xfrm>
                <a:off x="4652" y="2773"/>
                <a:ext cx="40" cy="13"/>
              </a:xfrm>
              <a:custGeom>
                <a:avLst/>
                <a:gdLst>
                  <a:gd name="T0" fmla="*/ 0 w 118"/>
                  <a:gd name="T1" fmla="*/ 21 h 37"/>
                  <a:gd name="T2" fmla="*/ 7 w 118"/>
                  <a:gd name="T3" fmla="*/ 23 h 37"/>
                  <a:gd name="T4" fmla="*/ 13 w 118"/>
                  <a:gd name="T5" fmla="*/ 26 h 37"/>
                  <a:gd name="T6" fmla="*/ 20 w 118"/>
                  <a:gd name="T7" fmla="*/ 27 h 37"/>
                  <a:gd name="T8" fmla="*/ 29 w 118"/>
                  <a:gd name="T9" fmla="*/ 29 h 37"/>
                  <a:gd name="T10" fmla="*/ 36 w 118"/>
                  <a:gd name="T11" fmla="*/ 30 h 37"/>
                  <a:gd name="T12" fmla="*/ 44 w 118"/>
                  <a:gd name="T13" fmla="*/ 32 h 37"/>
                  <a:gd name="T14" fmla="*/ 51 w 118"/>
                  <a:gd name="T15" fmla="*/ 33 h 37"/>
                  <a:gd name="T16" fmla="*/ 58 w 118"/>
                  <a:gd name="T17" fmla="*/ 34 h 37"/>
                  <a:gd name="T18" fmla="*/ 65 w 118"/>
                  <a:gd name="T19" fmla="*/ 36 h 37"/>
                  <a:gd name="T20" fmla="*/ 74 w 118"/>
                  <a:gd name="T21" fmla="*/ 36 h 37"/>
                  <a:gd name="T22" fmla="*/ 81 w 118"/>
                  <a:gd name="T23" fmla="*/ 36 h 37"/>
                  <a:gd name="T24" fmla="*/ 87 w 118"/>
                  <a:gd name="T25" fmla="*/ 37 h 37"/>
                  <a:gd name="T26" fmla="*/ 96 w 118"/>
                  <a:gd name="T27" fmla="*/ 37 h 37"/>
                  <a:gd name="T28" fmla="*/ 103 w 118"/>
                  <a:gd name="T29" fmla="*/ 36 h 37"/>
                  <a:gd name="T30" fmla="*/ 110 w 118"/>
                  <a:gd name="T31" fmla="*/ 36 h 37"/>
                  <a:gd name="T32" fmla="*/ 118 w 118"/>
                  <a:gd name="T33" fmla="*/ 34 h 37"/>
                  <a:gd name="T34" fmla="*/ 113 w 118"/>
                  <a:gd name="T35" fmla="*/ 11 h 37"/>
                  <a:gd name="T36" fmla="*/ 108 w 118"/>
                  <a:gd name="T37" fmla="*/ 13 h 37"/>
                  <a:gd name="T38" fmla="*/ 100 w 118"/>
                  <a:gd name="T39" fmla="*/ 13 h 37"/>
                  <a:gd name="T40" fmla="*/ 89 w 118"/>
                  <a:gd name="T41" fmla="*/ 13 h 37"/>
                  <a:gd name="T42" fmla="*/ 81 w 118"/>
                  <a:gd name="T43" fmla="*/ 13 h 37"/>
                  <a:gd name="T44" fmla="*/ 68 w 118"/>
                  <a:gd name="T45" fmla="*/ 13 h 37"/>
                  <a:gd name="T46" fmla="*/ 61 w 118"/>
                  <a:gd name="T47" fmla="*/ 11 h 37"/>
                  <a:gd name="T48" fmla="*/ 54 w 118"/>
                  <a:gd name="T49" fmla="*/ 10 h 37"/>
                  <a:gd name="T50" fmla="*/ 46 w 118"/>
                  <a:gd name="T51" fmla="*/ 10 h 37"/>
                  <a:gd name="T52" fmla="*/ 39 w 118"/>
                  <a:gd name="T53" fmla="*/ 7 h 37"/>
                  <a:gd name="T54" fmla="*/ 33 w 118"/>
                  <a:gd name="T55" fmla="*/ 7 h 37"/>
                  <a:gd name="T56" fmla="*/ 28 w 118"/>
                  <a:gd name="T57" fmla="*/ 4 h 37"/>
                  <a:gd name="T58" fmla="*/ 20 w 118"/>
                  <a:gd name="T59" fmla="*/ 2 h 37"/>
                  <a:gd name="T60" fmla="*/ 15 w 118"/>
                  <a:gd name="T61" fmla="*/ 1 h 37"/>
                  <a:gd name="T62" fmla="*/ 7 w 118"/>
                  <a:gd name="T63" fmla="*/ 0 h 37"/>
                  <a:gd name="T64" fmla="*/ 0 w 118"/>
                  <a:gd name="T6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37">
                    <a:moveTo>
                      <a:pt x="0" y="21"/>
                    </a:moveTo>
                    <a:lnTo>
                      <a:pt x="7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9" y="29"/>
                    </a:lnTo>
                    <a:lnTo>
                      <a:pt x="36" y="30"/>
                    </a:lnTo>
                    <a:lnTo>
                      <a:pt x="44" y="32"/>
                    </a:lnTo>
                    <a:lnTo>
                      <a:pt x="51" y="33"/>
                    </a:lnTo>
                    <a:lnTo>
                      <a:pt x="58" y="34"/>
                    </a:lnTo>
                    <a:lnTo>
                      <a:pt x="65" y="36"/>
                    </a:lnTo>
                    <a:lnTo>
                      <a:pt x="74" y="36"/>
                    </a:lnTo>
                    <a:lnTo>
                      <a:pt x="81" y="36"/>
                    </a:lnTo>
                    <a:lnTo>
                      <a:pt x="87" y="37"/>
                    </a:lnTo>
                    <a:lnTo>
                      <a:pt x="96" y="37"/>
                    </a:lnTo>
                    <a:lnTo>
                      <a:pt x="103" y="36"/>
                    </a:lnTo>
                    <a:lnTo>
                      <a:pt x="110" y="36"/>
                    </a:lnTo>
                    <a:lnTo>
                      <a:pt x="118" y="34"/>
                    </a:lnTo>
                    <a:lnTo>
                      <a:pt x="113" y="11"/>
                    </a:lnTo>
                    <a:lnTo>
                      <a:pt x="108" y="13"/>
                    </a:lnTo>
                    <a:lnTo>
                      <a:pt x="100" y="13"/>
                    </a:lnTo>
                    <a:lnTo>
                      <a:pt x="89" y="13"/>
                    </a:lnTo>
                    <a:lnTo>
                      <a:pt x="81" y="13"/>
                    </a:lnTo>
                    <a:lnTo>
                      <a:pt x="68" y="13"/>
                    </a:lnTo>
                    <a:lnTo>
                      <a:pt x="61" y="11"/>
                    </a:lnTo>
                    <a:lnTo>
                      <a:pt x="54" y="10"/>
                    </a:lnTo>
                    <a:lnTo>
                      <a:pt x="46" y="10"/>
                    </a:lnTo>
                    <a:lnTo>
                      <a:pt x="39" y="7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4" name="Freeform 31"/>
              <p:cNvSpPr>
                <a:spLocks/>
              </p:cNvSpPr>
              <p:nvPr/>
            </p:nvSpPr>
            <p:spPr bwMode="auto">
              <a:xfrm>
                <a:off x="4628" y="2751"/>
                <a:ext cx="27" cy="29"/>
              </a:xfrm>
              <a:custGeom>
                <a:avLst/>
                <a:gdLst>
                  <a:gd name="T0" fmla="*/ 0 w 80"/>
                  <a:gd name="T1" fmla="*/ 0 h 88"/>
                  <a:gd name="T2" fmla="*/ 3 w 80"/>
                  <a:gd name="T3" fmla="*/ 13 h 88"/>
                  <a:gd name="T4" fmla="*/ 8 w 80"/>
                  <a:gd name="T5" fmla="*/ 27 h 88"/>
                  <a:gd name="T6" fmla="*/ 13 w 80"/>
                  <a:gd name="T7" fmla="*/ 40 h 88"/>
                  <a:gd name="T8" fmla="*/ 22 w 80"/>
                  <a:gd name="T9" fmla="*/ 52 h 88"/>
                  <a:gd name="T10" fmla="*/ 32 w 80"/>
                  <a:gd name="T11" fmla="*/ 64 h 88"/>
                  <a:gd name="T12" fmla="*/ 45 w 80"/>
                  <a:gd name="T13" fmla="*/ 74 h 88"/>
                  <a:gd name="T14" fmla="*/ 58 w 80"/>
                  <a:gd name="T15" fmla="*/ 81 h 88"/>
                  <a:gd name="T16" fmla="*/ 73 w 80"/>
                  <a:gd name="T17" fmla="*/ 88 h 88"/>
                  <a:gd name="T18" fmla="*/ 80 w 80"/>
                  <a:gd name="T19" fmla="*/ 67 h 88"/>
                  <a:gd name="T20" fmla="*/ 70 w 80"/>
                  <a:gd name="T21" fmla="*/ 61 h 88"/>
                  <a:gd name="T22" fmla="*/ 58 w 80"/>
                  <a:gd name="T23" fmla="*/ 53 h 88"/>
                  <a:gd name="T24" fmla="*/ 48 w 80"/>
                  <a:gd name="T25" fmla="*/ 48 h 88"/>
                  <a:gd name="T26" fmla="*/ 40 w 80"/>
                  <a:gd name="T27" fmla="*/ 37 h 88"/>
                  <a:gd name="T28" fmla="*/ 34 w 80"/>
                  <a:gd name="T29" fmla="*/ 29 h 88"/>
                  <a:gd name="T30" fmla="*/ 29 w 80"/>
                  <a:gd name="T31" fmla="*/ 19 h 88"/>
                  <a:gd name="T32" fmla="*/ 25 w 80"/>
                  <a:gd name="T33" fmla="*/ 8 h 88"/>
                  <a:gd name="T34" fmla="*/ 25 w 80"/>
                  <a:gd name="T35" fmla="*/ 0 h 88"/>
                  <a:gd name="T36" fmla="*/ 0 w 80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8">
                    <a:moveTo>
                      <a:pt x="0" y="0"/>
                    </a:moveTo>
                    <a:lnTo>
                      <a:pt x="3" y="13"/>
                    </a:lnTo>
                    <a:lnTo>
                      <a:pt x="8" y="27"/>
                    </a:lnTo>
                    <a:lnTo>
                      <a:pt x="13" y="40"/>
                    </a:lnTo>
                    <a:lnTo>
                      <a:pt x="22" y="52"/>
                    </a:lnTo>
                    <a:lnTo>
                      <a:pt x="32" y="64"/>
                    </a:lnTo>
                    <a:lnTo>
                      <a:pt x="45" y="74"/>
                    </a:lnTo>
                    <a:lnTo>
                      <a:pt x="58" y="81"/>
                    </a:lnTo>
                    <a:lnTo>
                      <a:pt x="73" y="88"/>
                    </a:lnTo>
                    <a:lnTo>
                      <a:pt x="80" y="67"/>
                    </a:lnTo>
                    <a:lnTo>
                      <a:pt x="70" y="61"/>
                    </a:lnTo>
                    <a:lnTo>
                      <a:pt x="58" y="53"/>
                    </a:lnTo>
                    <a:lnTo>
                      <a:pt x="48" y="48"/>
                    </a:lnTo>
                    <a:lnTo>
                      <a:pt x="40" y="37"/>
                    </a:lnTo>
                    <a:lnTo>
                      <a:pt x="34" y="29"/>
                    </a:lnTo>
                    <a:lnTo>
                      <a:pt x="29" y="19"/>
                    </a:lnTo>
                    <a:lnTo>
                      <a:pt x="25" y="8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5" name="Freeform 32"/>
              <p:cNvSpPr>
                <a:spLocks/>
              </p:cNvSpPr>
              <p:nvPr/>
            </p:nvSpPr>
            <p:spPr bwMode="auto">
              <a:xfrm>
                <a:off x="4628" y="2715"/>
                <a:ext cx="12" cy="36"/>
              </a:xfrm>
              <a:custGeom>
                <a:avLst/>
                <a:gdLst>
                  <a:gd name="T0" fmla="*/ 15 w 37"/>
                  <a:gd name="T1" fmla="*/ 13 h 109"/>
                  <a:gd name="T2" fmla="*/ 18 w 37"/>
                  <a:gd name="T3" fmla="*/ 0 h 109"/>
                  <a:gd name="T4" fmla="*/ 15 w 37"/>
                  <a:gd name="T5" fmla="*/ 4 h 109"/>
                  <a:gd name="T6" fmla="*/ 12 w 37"/>
                  <a:gd name="T7" fmla="*/ 8 h 109"/>
                  <a:gd name="T8" fmla="*/ 10 w 37"/>
                  <a:gd name="T9" fmla="*/ 13 h 109"/>
                  <a:gd name="T10" fmla="*/ 8 w 37"/>
                  <a:gd name="T11" fmla="*/ 18 h 109"/>
                  <a:gd name="T12" fmla="*/ 8 w 37"/>
                  <a:gd name="T13" fmla="*/ 24 h 109"/>
                  <a:gd name="T14" fmla="*/ 6 w 37"/>
                  <a:gd name="T15" fmla="*/ 32 h 109"/>
                  <a:gd name="T16" fmla="*/ 6 w 37"/>
                  <a:gd name="T17" fmla="*/ 36 h 109"/>
                  <a:gd name="T18" fmla="*/ 3 w 37"/>
                  <a:gd name="T19" fmla="*/ 43 h 109"/>
                  <a:gd name="T20" fmla="*/ 3 w 37"/>
                  <a:gd name="T21" fmla="*/ 52 h 109"/>
                  <a:gd name="T22" fmla="*/ 3 w 37"/>
                  <a:gd name="T23" fmla="*/ 59 h 109"/>
                  <a:gd name="T24" fmla="*/ 2 w 37"/>
                  <a:gd name="T25" fmla="*/ 66 h 109"/>
                  <a:gd name="T26" fmla="*/ 2 w 37"/>
                  <a:gd name="T27" fmla="*/ 74 h 109"/>
                  <a:gd name="T28" fmla="*/ 0 w 37"/>
                  <a:gd name="T29" fmla="*/ 82 h 109"/>
                  <a:gd name="T30" fmla="*/ 0 w 37"/>
                  <a:gd name="T31" fmla="*/ 109 h 109"/>
                  <a:gd name="T32" fmla="*/ 25 w 37"/>
                  <a:gd name="T33" fmla="*/ 109 h 109"/>
                  <a:gd name="T34" fmla="*/ 25 w 37"/>
                  <a:gd name="T35" fmla="*/ 84 h 109"/>
                  <a:gd name="T36" fmla="*/ 25 w 37"/>
                  <a:gd name="T37" fmla="*/ 75 h 109"/>
                  <a:gd name="T38" fmla="*/ 25 w 37"/>
                  <a:gd name="T39" fmla="*/ 61 h 109"/>
                  <a:gd name="T40" fmla="*/ 26 w 37"/>
                  <a:gd name="T41" fmla="*/ 53 h 109"/>
                  <a:gd name="T42" fmla="*/ 26 w 37"/>
                  <a:gd name="T43" fmla="*/ 48 h 109"/>
                  <a:gd name="T44" fmla="*/ 28 w 37"/>
                  <a:gd name="T45" fmla="*/ 40 h 109"/>
                  <a:gd name="T46" fmla="*/ 29 w 37"/>
                  <a:gd name="T47" fmla="*/ 34 h 109"/>
                  <a:gd name="T48" fmla="*/ 29 w 37"/>
                  <a:gd name="T49" fmla="*/ 30 h 109"/>
                  <a:gd name="T50" fmla="*/ 31 w 37"/>
                  <a:gd name="T51" fmla="*/ 24 h 109"/>
                  <a:gd name="T52" fmla="*/ 32 w 37"/>
                  <a:gd name="T53" fmla="*/ 21 h 109"/>
                  <a:gd name="T54" fmla="*/ 32 w 37"/>
                  <a:gd name="T55" fmla="*/ 18 h 109"/>
                  <a:gd name="T56" fmla="*/ 34 w 37"/>
                  <a:gd name="T57" fmla="*/ 17 h 109"/>
                  <a:gd name="T58" fmla="*/ 34 w 37"/>
                  <a:gd name="T59" fmla="*/ 17 h 109"/>
                  <a:gd name="T60" fmla="*/ 37 w 37"/>
                  <a:gd name="T61" fmla="*/ 2 h 109"/>
                  <a:gd name="T62" fmla="*/ 15 w 37"/>
                  <a:gd name="T63" fmla="*/ 1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109">
                    <a:moveTo>
                      <a:pt x="15" y="13"/>
                    </a:moveTo>
                    <a:lnTo>
                      <a:pt x="18" y="0"/>
                    </a:lnTo>
                    <a:lnTo>
                      <a:pt x="15" y="4"/>
                    </a:lnTo>
                    <a:lnTo>
                      <a:pt x="12" y="8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109"/>
                    </a:lnTo>
                    <a:lnTo>
                      <a:pt x="25" y="109"/>
                    </a:lnTo>
                    <a:lnTo>
                      <a:pt x="25" y="84"/>
                    </a:lnTo>
                    <a:lnTo>
                      <a:pt x="25" y="75"/>
                    </a:lnTo>
                    <a:lnTo>
                      <a:pt x="25" y="61"/>
                    </a:lnTo>
                    <a:lnTo>
                      <a:pt x="26" y="53"/>
                    </a:lnTo>
                    <a:lnTo>
                      <a:pt x="26" y="48"/>
                    </a:lnTo>
                    <a:lnTo>
                      <a:pt x="28" y="40"/>
                    </a:lnTo>
                    <a:lnTo>
                      <a:pt x="29" y="34"/>
                    </a:lnTo>
                    <a:lnTo>
                      <a:pt x="29" y="30"/>
                    </a:lnTo>
                    <a:lnTo>
                      <a:pt x="31" y="24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2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6" name="Freeform 33"/>
              <p:cNvSpPr>
                <a:spLocks/>
              </p:cNvSpPr>
              <p:nvPr/>
            </p:nvSpPr>
            <p:spPr bwMode="auto">
              <a:xfrm>
                <a:off x="4631" y="2697"/>
                <a:ext cx="9" cy="22"/>
              </a:xfrm>
              <a:custGeom>
                <a:avLst/>
                <a:gdLst>
                  <a:gd name="T0" fmla="*/ 8 w 29"/>
                  <a:gd name="T1" fmla="*/ 0 h 66"/>
                  <a:gd name="T2" fmla="*/ 4 w 29"/>
                  <a:gd name="T3" fmla="*/ 7 h 66"/>
                  <a:gd name="T4" fmla="*/ 2 w 29"/>
                  <a:gd name="T5" fmla="*/ 16 h 66"/>
                  <a:gd name="T6" fmla="*/ 1 w 29"/>
                  <a:gd name="T7" fmla="*/ 23 h 66"/>
                  <a:gd name="T8" fmla="*/ 0 w 29"/>
                  <a:gd name="T9" fmla="*/ 32 h 66"/>
                  <a:gd name="T10" fmla="*/ 1 w 29"/>
                  <a:gd name="T11" fmla="*/ 41 h 66"/>
                  <a:gd name="T12" fmla="*/ 2 w 29"/>
                  <a:gd name="T13" fmla="*/ 50 h 66"/>
                  <a:gd name="T14" fmla="*/ 4 w 29"/>
                  <a:gd name="T15" fmla="*/ 57 h 66"/>
                  <a:gd name="T16" fmla="*/ 7 w 29"/>
                  <a:gd name="T17" fmla="*/ 66 h 66"/>
                  <a:gd name="T18" fmla="*/ 29 w 29"/>
                  <a:gd name="T19" fmla="*/ 55 h 66"/>
                  <a:gd name="T20" fmla="*/ 26 w 29"/>
                  <a:gd name="T21" fmla="*/ 50 h 66"/>
                  <a:gd name="T22" fmla="*/ 24 w 29"/>
                  <a:gd name="T23" fmla="*/ 45 h 66"/>
                  <a:gd name="T24" fmla="*/ 24 w 29"/>
                  <a:gd name="T25" fmla="*/ 38 h 66"/>
                  <a:gd name="T26" fmla="*/ 24 w 29"/>
                  <a:gd name="T27" fmla="*/ 32 h 66"/>
                  <a:gd name="T28" fmla="*/ 24 w 29"/>
                  <a:gd name="T29" fmla="*/ 26 h 66"/>
                  <a:gd name="T30" fmla="*/ 24 w 29"/>
                  <a:gd name="T31" fmla="*/ 21 h 66"/>
                  <a:gd name="T32" fmla="*/ 26 w 29"/>
                  <a:gd name="T33" fmla="*/ 16 h 66"/>
                  <a:gd name="T34" fmla="*/ 29 w 29"/>
                  <a:gd name="T35" fmla="*/ 10 h 66"/>
                  <a:gd name="T36" fmla="*/ 8 w 29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66">
                    <a:moveTo>
                      <a:pt x="8" y="0"/>
                    </a:moveTo>
                    <a:lnTo>
                      <a:pt x="4" y="7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29" y="55"/>
                    </a:lnTo>
                    <a:lnTo>
                      <a:pt x="26" y="50"/>
                    </a:lnTo>
                    <a:lnTo>
                      <a:pt x="24" y="45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29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7" name="Freeform 34"/>
              <p:cNvSpPr>
                <a:spLocks/>
              </p:cNvSpPr>
              <p:nvPr/>
            </p:nvSpPr>
            <p:spPr bwMode="auto">
              <a:xfrm>
                <a:off x="4633" y="2684"/>
                <a:ext cx="18" cy="16"/>
              </a:xfrm>
              <a:custGeom>
                <a:avLst/>
                <a:gdLst>
                  <a:gd name="T0" fmla="*/ 47 w 54"/>
                  <a:gd name="T1" fmla="*/ 0 h 49"/>
                  <a:gd name="T2" fmla="*/ 38 w 54"/>
                  <a:gd name="T3" fmla="*/ 3 h 49"/>
                  <a:gd name="T4" fmla="*/ 32 w 54"/>
                  <a:gd name="T5" fmla="*/ 6 h 49"/>
                  <a:gd name="T6" fmla="*/ 25 w 54"/>
                  <a:gd name="T7" fmla="*/ 10 h 49"/>
                  <a:gd name="T8" fmla="*/ 19 w 54"/>
                  <a:gd name="T9" fmla="*/ 14 h 49"/>
                  <a:gd name="T10" fmla="*/ 13 w 54"/>
                  <a:gd name="T11" fmla="*/ 19 h 49"/>
                  <a:gd name="T12" fmla="*/ 9 w 54"/>
                  <a:gd name="T13" fmla="*/ 25 h 49"/>
                  <a:gd name="T14" fmla="*/ 3 w 54"/>
                  <a:gd name="T15" fmla="*/ 32 h 49"/>
                  <a:gd name="T16" fmla="*/ 0 w 54"/>
                  <a:gd name="T17" fmla="*/ 39 h 49"/>
                  <a:gd name="T18" fmla="*/ 21 w 54"/>
                  <a:gd name="T19" fmla="*/ 49 h 49"/>
                  <a:gd name="T20" fmla="*/ 24 w 54"/>
                  <a:gd name="T21" fmla="*/ 44 h 49"/>
                  <a:gd name="T22" fmla="*/ 26 w 54"/>
                  <a:gd name="T23" fmla="*/ 39 h 49"/>
                  <a:gd name="T24" fmla="*/ 31 w 54"/>
                  <a:gd name="T25" fmla="*/ 36 h 49"/>
                  <a:gd name="T26" fmla="*/ 34 w 54"/>
                  <a:gd name="T27" fmla="*/ 32 h 49"/>
                  <a:gd name="T28" fmla="*/ 38 w 54"/>
                  <a:gd name="T29" fmla="*/ 29 h 49"/>
                  <a:gd name="T30" fmla="*/ 42 w 54"/>
                  <a:gd name="T31" fmla="*/ 26 h 49"/>
                  <a:gd name="T32" fmla="*/ 48 w 54"/>
                  <a:gd name="T33" fmla="*/ 25 h 49"/>
                  <a:gd name="T34" fmla="*/ 54 w 54"/>
                  <a:gd name="T35" fmla="*/ 22 h 49"/>
                  <a:gd name="T36" fmla="*/ 47 w 54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9">
                    <a:moveTo>
                      <a:pt x="47" y="0"/>
                    </a:moveTo>
                    <a:lnTo>
                      <a:pt x="38" y="3"/>
                    </a:lnTo>
                    <a:lnTo>
                      <a:pt x="32" y="6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3" y="19"/>
                    </a:lnTo>
                    <a:lnTo>
                      <a:pt x="9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21" y="49"/>
                    </a:lnTo>
                    <a:lnTo>
                      <a:pt x="24" y="44"/>
                    </a:lnTo>
                    <a:lnTo>
                      <a:pt x="26" y="39"/>
                    </a:lnTo>
                    <a:lnTo>
                      <a:pt x="31" y="36"/>
                    </a:lnTo>
                    <a:lnTo>
                      <a:pt x="34" y="32"/>
                    </a:lnTo>
                    <a:lnTo>
                      <a:pt x="38" y="29"/>
                    </a:lnTo>
                    <a:lnTo>
                      <a:pt x="42" y="26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8" name="Freeform 35"/>
              <p:cNvSpPr>
                <a:spLocks/>
              </p:cNvSpPr>
              <p:nvPr/>
            </p:nvSpPr>
            <p:spPr bwMode="auto">
              <a:xfrm>
                <a:off x="4649" y="2679"/>
                <a:ext cx="29" cy="12"/>
              </a:xfrm>
              <a:custGeom>
                <a:avLst/>
                <a:gdLst>
                  <a:gd name="T0" fmla="*/ 86 w 86"/>
                  <a:gd name="T1" fmla="*/ 3 h 37"/>
                  <a:gd name="T2" fmla="*/ 74 w 86"/>
                  <a:gd name="T3" fmla="*/ 2 h 37"/>
                  <a:gd name="T4" fmla="*/ 62 w 86"/>
                  <a:gd name="T5" fmla="*/ 0 h 37"/>
                  <a:gd name="T6" fmla="*/ 52 w 86"/>
                  <a:gd name="T7" fmla="*/ 2 h 37"/>
                  <a:gd name="T8" fmla="*/ 41 w 86"/>
                  <a:gd name="T9" fmla="*/ 2 h 37"/>
                  <a:gd name="T10" fmla="*/ 30 w 86"/>
                  <a:gd name="T11" fmla="*/ 5 h 37"/>
                  <a:gd name="T12" fmla="*/ 20 w 86"/>
                  <a:gd name="T13" fmla="*/ 8 h 37"/>
                  <a:gd name="T14" fmla="*/ 10 w 86"/>
                  <a:gd name="T15" fmla="*/ 11 h 37"/>
                  <a:gd name="T16" fmla="*/ 0 w 86"/>
                  <a:gd name="T17" fmla="*/ 15 h 37"/>
                  <a:gd name="T18" fmla="*/ 7 w 86"/>
                  <a:gd name="T19" fmla="*/ 37 h 37"/>
                  <a:gd name="T20" fmla="*/ 17 w 86"/>
                  <a:gd name="T21" fmla="*/ 34 h 37"/>
                  <a:gd name="T22" fmla="*/ 26 w 86"/>
                  <a:gd name="T23" fmla="*/ 31 h 37"/>
                  <a:gd name="T24" fmla="*/ 38 w 86"/>
                  <a:gd name="T25" fmla="*/ 28 h 37"/>
                  <a:gd name="T26" fmla="*/ 46 w 86"/>
                  <a:gd name="T27" fmla="*/ 25 h 37"/>
                  <a:gd name="T28" fmla="*/ 54 w 86"/>
                  <a:gd name="T29" fmla="*/ 25 h 37"/>
                  <a:gd name="T30" fmla="*/ 62 w 86"/>
                  <a:gd name="T31" fmla="*/ 24 h 37"/>
                  <a:gd name="T32" fmla="*/ 71 w 86"/>
                  <a:gd name="T33" fmla="*/ 25 h 37"/>
                  <a:gd name="T34" fmla="*/ 81 w 86"/>
                  <a:gd name="T35" fmla="*/ 27 h 37"/>
                  <a:gd name="T36" fmla="*/ 86 w 86"/>
                  <a:gd name="T3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7">
                    <a:moveTo>
                      <a:pt x="86" y="3"/>
                    </a:moveTo>
                    <a:lnTo>
                      <a:pt x="74" y="2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1" y="2"/>
                    </a:lnTo>
                    <a:lnTo>
                      <a:pt x="30" y="5"/>
                    </a:lnTo>
                    <a:lnTo>
                      <a:pt x="20" y="8"/>
                    </a:lnTo>
                    <a:lnTo>
                      <a:pt x="10" y="11"/>
                    </a:lnTo>
                    <a:lnTo>
                      <a:pt x="0" y="15"/>
                    </a:lnTo>
                    <a:lnTo>
                      <a:pt x="7" y="37"/>
                    </a:lnTo>
                    <a:lnTo>
                      <a:pt x="17" y="34"/>
                    </a:lnTo>
                    <a:lnTo>
                      <a:pt x="26" y="31"/>
                    </a:lnTo>
                    <a:lnTo>
                      <a:pt x="38" y="28"/>
                    </a:lnTo>
                    <a:lnTo>
                      <a:pt x="46" y="25"/>
                    </a:lnTo>
                    <a:lnTo>
                      <a:pt x="54" y="25"/>
                    </a:lnTo>
                    <a:lnTo>
                      <a:pt x="62" y="24"/>
                    </a:lnTo>
                    <a:lnTo>
                      <a:pt x="71" y="25"/>
                    </a:lnTo>
                    <a:lnTo>
                      <a:pt x="81" y="27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9" name="Freeform 36"/>
              <p:cNvSpPr>
                <a:spLocks/>
              </p:cNvSpPr>
              <p:nvPr/>
            </p:nvSpPr>
            <p:spPr bwMode="auto">
              <a:xfrm>
                <a:off x="4676" y="2680"/>
                <a:ext cx="104" cy="56"/>
              </a:xfrm>
              <a:custGeom>
                <a:avLst/>
                <a:gdLst>
                  <a:gd name="T0" fmla="*/ 311 w 311"/>
                  <a:gd name="T1" fmla="*/ 153 h 168"/>
                  <a:gd name="T2" fmla="*/ 306 w 311"/>
                  <a:gd name="T3" fmla="*/ 146 h 168"/>
                  <a:gd name="T4" fmla="*/ 291 w 311"/>
                  <a:gd name="T5" fmla="*/ 138 h 168"/>
                  <a:gd name="T6" fmla="*/ 275 w 311"/>
                  <a:gd name="T7" fmla="*/ 130 h 168"/>
                  <a:gd name="T8" fmla="*/ 259 w 311"/>
                  <a:gd name="T9" fmla="*/ 121 h 168"/>
                  <a:gd name="T10" fmla="*/ 240 w 311"/>
                  <a:gd name="T11" fmla="*/ 111 h 168"/>
                  <a:gd name="T12" fmla="*/ 223 w 311"/>
                  <a:gd name="T13" fmla="*/ 101 h 168"/>
                  <a:gd name="T14" fmla="*/ 202 w 311"/>
                  <a:gd name="T15" fmla="*/ 89 h 168"/>
                  <a:gd name="T16" fmla="*/ 182 w 311"/>
                  <a:gd name="T17" fmla="*/ 79 h 168"/>
                  <a:gd name="T18" fmla="*/ 163 w 311"/>
                  <a:gd name="T19" fmla="*/ 69 h 168"/>
                  <a:gd name="T20" fmla="*/ 141 w 311"/>
                  <a:gd name="T21" fmla="*/ 57 h 168"/>
                  <a:gd name="T22" fmla="*/ 121 w 311"/>
                  <a:gd name="T23" fmla="*/ 47 h 168"/>
                  <a:gd name="T24" fmla="*/ 101 w 311"/>
                  <a:gd name="T25" fmla="*/ 37 h 168"/>
                  <a:gd name="T26" fmla="*/ 80 w 311"/>
                  <a:gd name="T27" fmla="*/ 26 h 168"/>
                  <a:gd name="T28" fmla="*/ 60 w 311"/>
                  <a:gd name="T29" fmla="*/ 19 h 168"/>
                  <a:gd name="T30" fmla="*/ 42 w 311"/>
                  <a:gd name="T31" fmla="*/ 12 h 168"/>
                  <a:gd name="T32" fmla="*/ 23 w 311"/>
                  <a:gd name="T33" fmla="*/ 5 h 168"/>
                  <a:gd name="T34" fmla="*/ 5 w 311"/>
                  <a:gd name="T35" fmla="*/ 0 h 168"/>
                  <a:gd name="T36" fmla="*/ 0 w 311"/>
                  <a:gd name="T37" fmla="*/ 24 h 168"/>
                  <a:gd name="T38" fmla="*/ 16 w 311"/>
                  <a:gd name="T39" fmla="*/ 28 h 168"/>
                  <a:gd name="T40" fmla="*/ 34 w 311"/>
                  <a:gd name="T41" fmla="*/ 34 h 168"/>
                  <a:gd name="T42" fmla="*/ 53 w 311"/>
                  <a:gd name="T43" fmla="*/ 41 h 168"/>
                  <a:gd name="T44" fmla="*/ 71 w 311"/>
                  <a:gd name="T45" fmla="*/ 48 h 168"/>
                  <a:gd name="T46" fmla="*/ 90 w 311"/>
                  <a:gd name="T47" fmla="*/ 58 h 168"/>
                  <a:gd name="T48" fmla="*/ 111 w 311"/>
                  <a:gd name="T49" fmla="*/ 67 h 168"/>
                  <a:gd name="T50" fmla="*/ 131 w 311"/>
                  <a:gd name="T51" fmla="*/ 77 h 168"/>
                  <a:gd name="T52" fmla="*/ 151 w 311"/>
                  <a:gd name="T53" fmla="*/ 89 h 168"/>
                  <a:gd name="T54" fmla="*/ 172 w 311"/>
                  <a:gd name="T55" fmla="*/ 99 h 168"/>
                  <a:gd name="T56" fmla="*/ 191 w 311"/>
                  <a:gd name="T57" fmla="*/ 109 h 168"/>
                  <a:gd name="T58" fmla="*/ 211 w 311"/>
                  <a:gd name="T59" fmla="*/ 121 h 168"/>
                  <a:gd name="T60" fmla="*/ 230 w 311"/>
                  <a:gd name="T61" fmla="*/ 131 h 168"/>
                  <a:gd name="T62" fmla="*/ 247 w 311"/>
                  <a:gd name="T63" fmla="*/ 141 h 168"/>
                  <a:gd name="T64" fmla="*/ 265 w 311"/>
                  <a:gd name="T65" fmla="*/ 150 h 168"/>
                  <a:gd name="T66" fmla="*/ 281 w 311"/>
                  <a:gd name="T67" fmla="*/ 159 h 168"/>
                  <a:gd name="T68" fmla="*/ 295 w 311"/>
                  <a:gd name="T69" fmla="*/ 168 h 168"/>
                  <a:gd name="T70" fmla="*/ 290 w 311"/>
                  <a:gd name="T71" fmla="*/ 160 h 168"/>
                  <a:gd name="T72" fmla="*/ 311 w 311"/>
                  <a:gd name="T73" fmla="*/ 15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168">
                    <a:moveTo>
                      <a:pt x="311" y="153"/>
                    </a:moveTo>
                    <a:lnTo>
                      <a:pt x="306" y="146"/>
                    </a:lnTo>
                    <a:lnTo>
                      <a:pt x="291" y="138"/>
                    </a:lnTo>
                    <a:lnTo>
                      <a:pt x="275" y="130"/>
                    </a:lnTo>
                    <a:lnTo>
                      <a:pt x="259" y="121"/>
                    </a:lnTo>
                    <a:lnTo>
                      <a:pt x="240" y="111"/>
                    </a:lnTo>
                    <a:lnTo>
                      <a:pt x="223" y="101"/>
                    </a:lnTo>
                    <a:lnTo>
                      <a:pt x="202" y="89"/>
                    </a:lnTo>
                    <a:lnTo>
                      <a:pt x="182" y="79"/>
                    </a:lnTo>
                    <a:lnTo>
                      <a:pt x="163" y="69"/>
                    </a:lnTo>
                    <a:lnTo>
                      <a:pt x="141" y="57"/>
                    </a:lnTo>
                    <a:lnTo>
                      <a:pt x="121" y="47"/>
                    </a:lnTo>
                    <a:lnTo>
                      <a:pt x="101" y="37"/>
                    </a:lnTo>
                    <a:lnTo>
                      <a:pt x="80" y="26"/>
                    </a:lnTo>
                    <a:lnTo>
                      <a:pt x="60" y="19"/>
                    </a:lnTo>
                    <a:lnTo>
                      <a:pt x="42" y="12"/>
                    </a:lnTo>
                    <a:lnTo>
                      <a:pt x="23" y="5"/>
                    </a:lnTo>
                    <a:lnTo>
                      <a:pt x="5" y="0"/>
                    </a:lnTo>
                    <a:lnTo>
                      <a:pt x="0" y="24"/>
                    </a:lnTo>
                    <a:lnTo>
                      <a:pt x="16" y="28"/>
                    </a:lnTo>
                    <a:lnTo>
                      <a:pt x="34" y="34"/>
                    </a:lnTo>
                    <a:lnTo>
                      <a:pt x="53" y="41"/>
                    </a:lnTo>
                    <a:lnTo>
                      <a:pt x="71" y="48"/>
                    </a:lnTo>
                    <a:lnTo>
                      <a:pt x="90" y="58"/>
                    </a:lnTo>
                    <a:lnTo>
                      <a:pt x="111" y="67"/>
                    </a:lnTo>
                    <a:lnTo>
                      <a:pt x="131" y="77"/>
                    </a:lnTo>
                    <a:lnTo>
                      <a:pt x="151" y="89"/>
                    </a:lnTo>
                    <a:lnTo>
                      <a:pt x="172" y="99"/>
                    </a:lnTo>
                    <a:lnTo>
                      <a:pt x="191" y="109"/>
                    </a:lnTo>
                    <a:lnTo>
                      <a:pt x="211" y="121"/>
                    </a:lnTo>
                    <a:lnTo>
                      <a:pt x="230" y="131"/>
                    </a:lnTo>
                    <a:lnTo>
                      <a:pt x="247" y="141"/>
                    </a:lnTo>
                    <a:lnTo>
                      <a:pt x="265" y="150"/>
                    </a:lnTo>
                    <a:lnTo>
                      <a:pt x="281" y="159"/>
                    </a:lnTo>
                    <a:lnTo>
                      <a:pt x="295" y="168"/>
                    </a:lnTo>
                    <a:lnTo>
                      <a:pt x="290" y="160"/>
                    </a:lnTo>
                    <a:lnTo>
                      <a:pt x="31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0" name="Freeform 37"/>
              <p:cNvSpPr>
                <a:spLocks/>
              </p:cNvSpPr>
              <p:nvPr/>
            </p:nvSpPr>
            <p:spPr bwMode="auto">
              <a:xfrm>
                <a:off x="4768" y="2731"/>
                <a:ext cx="17" cy="73"/>
              </a:xfrm>
              <a:custGeom>
                <a:avLst/>
                <a:gdLst>
                  <a:gd name="T0" fmla="*/ 10 w 51"/>
                  <a:gd name="T1" fmla="*/ 218 h 218"/>
                  <a:gd name="T2" fmla="*/ 20 w 51"/>
                  <a:gd name="T3" fmla="*/ 211 h 218"/>
                  <a:gd name="T4" fmla="*/ 26 w 51"/>
                  <a:gd name="T5" fmla="*/ 199 h 218"/>
                  <a:gd name="T6" fmla="*/ 32 w 51"/>
                  <a:gd name="T7" fmla="*/ 186 h 218"/>
                  <a:gd name="T8" fmla="*/ 36 w 51"/>
                  <a:gd name="T9" fmla="*/ 175 h 218"/>
                  <a:gd name="T10" fmla="*/ 41 w 51"/>
                  <a:gd name="T11" fmla="*/ 161 h 218"/>
                  <a:gd name="T12" fmla="*/ 44 w 51"/>
                  <a:gd name="T13" fmla="*/ 148 h 218"/>
                  <a:gd name="T14" fmla="*/ 47 w 51"/>
                  <a:gd name="T15" fmla="*/ 137 h 218"/>
                  <a:gd name="T16" fmla="*/ 48 w 51"/>
                  <a:gd name="T17" fmla="*/ 122 h 218"/>
                  <a:gd name="T18" fmla="*/ 49 w 51"/>
                  <a:gd name="T19" fmla="*/ 109 h 218"/>
                  <a:gd name="T20" fmla="*/ 51 w 51"/>
                  <a:gd name="T21" fmla="*/ 95 h 218"/>
                  <a:gd name="T22" fmla="*/ 51 w 51"/>
                  <a:gd name="T23" fmla="*/ 81 h 218"/>
                  <a:gd name="T24" fmla="*/ 51 w 51"/>
                  <a:gd name="T25" fmla="*/ 68 h 218"/>
                  <a:gd name="T26" fmla="*/ 49 w 51"/>
                  <a:gd name="T27" fmla="*/ 55 h 218"/>
                  <a:gd name="T28" fmla="*/ 48 w 51"/>
                  <a:gd name="T29" fmla="*/ 41 h 218"/>
                  <a:gd name="T30" fmla="*/ 45 w 51"/>
                  <a:gd name="T31" fmla="*/ 26 h 218"/>
                  <a:gd name="T32" fmla="*/ 42 w 51"/>
                  <a:gd name="T33" fmla="*/ 13 h 218"/>
                  <a:gd name="T34" fmla="*/ 36 w 51"/>
                  <a:gd name="T35" fmla="*/ 0 h 218"/>
                  <a:gd name="T36" fmla="*/ 15 w 51"/>
                  <a:gd name="T37" fmla="*/ 7 h 218"/>
                  <a:gd name="T38" fmla="*/ 19 w 51"/>
                  <a:gd name="T39" fmla="*/ 19 h 218"/>
                  <a:gd name="T40" fmla="*/ 22 w 51"/>
                  <a:gd name="T41" fmla="*/ 32 h 218"/>
                  <a:gd name="T42" fmla="*/ 25 w 51"/>
                  <a:gd name="T43" fmla="*/ 45 h 218"/>
                  <a:gd name="T44" fmla="*/ 26 w 51"/>
                  <a:gd name="T45" fmla="*/ 57 h 218"/>
                  <a:gd name="T46" fmla="*/ 28 w 51"/>
                  <a:gd name="T47" fmla="*/ 70 h 218"/>
                  <a:gd name="T48" fmla="*/ 29 w 51"/>
                  <a:gd name="T49" fmla="*/ 81 h 218"/>
                  <a:gd name="T50" fmla="*/ 28 w 51"/>
                  <a:gd name="T51" fmla="*/ 95 h 218"/>
                  <a:gd name="T52" fmla="*/ 28 w 51"/>
                  <a:gd name="T53" fmla="*/ 108 h 218"/>
                  <a:gd name="T54" fmla="*/ 26 w 51"/>
                  <a:gd name="T55" fmla="*/ 119 h 218"/>
                  <a:gd name="T56" fmla="*/ 23 w 51"/>
                  <a:gd name="T57" fmla="*/ 131 h 218"/>
                  <a:gd name="T58" fmla="*/ 20 w 51"/>
                  <a:gd name="T59" fmla="*/ 143 h 218"/>
                  <a:gd name="T60" fmla="*/ 17 w 51"/>
                  <a:gd name="T61" fmla="*/ 156 h 218"/>
                  <a:gd name="T62" fmla="*/ 15 w 51"/>
                  <a:gd name="T63" fmla="*/ 167 h 218"/>
                  <a:gd name="T64" fmla="*/ 10 w 51"/>
                  <a:gd name="T65" fmla="*/ 179 h 218"/>
                  <a:gd name="T66" fmla="*/ 4 w 51"/>
                  <a:gd name="T67" fmla="*/ 191 h 218"/>
                  <a:gd name="T68" fmla="*/ 0 w 51"/>
                  <a:gd name="T69" fmla="*/ 201 h 218"/>
                  <a:gd name="T70" fmla="*/ 10 w 51"/>
                  <a:gd name="T71" fmla="*/ 195 h 218"/>
                  <a:gd name="T72" fmla="*/ 10 w 51"/>
                  <a:gd name="T7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218">
                    <a:moveTo>
                      <a:pt x="10" y="218"/>
                    </a:moveTo>
                    <a:lnTo>
                      <a:pt x="20" y="211"/>
                    </a:lnTo>
                    <a:lnTo>
                      <a:pt x="26" y="199"/>
                    </a:lnTo>
                    <a:lnTo>
                      <a:pt x="32" y="186"/>
                    </a:lnTo>
                    <a:lnTo>
                      <a:pt x="36" y="175"/>
                    </a:lnTo>
                    <a:lnTo>
                      <a:pt x="41" y="161"/>
                    </a:lnTo>
                    <a:lnTo>
                      <a:pt x="44" y="148"/>
                    </a:lnTo>
                    <a:lnTo>
                      <a:pt x="47" y="137"/>
                    </a:lnTo>
                    <a:lnTo>
                      <a:pt x="48" y="122"/>
                    </a:lnTo>
                    <a:lnTo>
                      <a:pt x="49" y="109"/>
                    </a:lnTo>
                    <a:lnTo>
                      <a:pt x="51" y="95"/>
                    </a:lnTo>
                    <a:lnTo>
                      <a:pt x="51" y="81"/>
                    </a:lnTo>
                    <a:lnTo>
                      <a:pt x="51" y="68"/>
                    </a:lnTo>
                    <a:lnTo>
                      <a:pt x="49" y="55"/>
                    </a:lnTo>
                    <a:lnTo>
                      <a:pt x="48" y="41"/>
                    </a:lnTo>
                    <a:lnTo>
                      <a:pt x="45" y="26"/>
                    </a:lnTo>
                    <a:lnTo>
                      <a:pt x="42" y="13"/>
                    </a:lnTo>
                    <a:lnTo>
                      <a:pt x="36" y="0"/>
                    </a:lnTo>
                    <a:lnTo>
                      <a:pt x="15" y="7"/>
                    </a:lnTo>
                    <a:lnTo>
                      <a:pt x="19" y="19"/>
                    </a:lnTo>
                    <a:lnTo>
                      <a:pt x="22" y="32"/>
                    </a:lnTo>
                    <a:lnTo>
                      <a:pt x="25" y="45"/>
                    </a:lnTo>
                    <a:lnTo>
                      <a:pt x="26" y="57"/>
                    </a:lnTo>
                    <a:lnTo>
                      <a:pt x="28" y="70"/>
                    </a:lnTo>
                    <a:lnTo>
                      <a:pt x="29" y="81"/>
                    </a:lnTo>
                    <a:lnTo>
                      <a:pt x="28" y="95"/>
                    </a:lnTo>
                    <a:lnTo>
                      <a:pt x="28" y="108"/>
                    </a:lnTo>
                    <a:lnTo>
                      <a:pt x="26" y="119"/>
                    </a:lnTo>
                    <a:lnTo>
                      <a:pt x="23" y="131"/>
                    </a:lnTo>
                    <a:lnTo>
                      <a:pt x="20" y="143"/>
                    </a:lnTo>
                    <a:lnTo>
                      <a:pt x="17" y="156"/>
                    </a:lnTo>
                    <a:lnTo>
                      <a:pt x="15" y="167"/>
                    </a:lnTo>
                    <a:lnTo>
                      <a:pt x="10" y="179"/>
                    </a:lnTo>
                    <a:lnTo>
                      <a:pt x="4" y="191"/>
                    </a:lnTo>
                    <a:lnTo>
                      <a:pt x="0" y="201"/>
                    </a:lnTo>
                    <a:lnTo>
                      <a:pt x="10" y="195"/>
                    </a:lnTo>
                    <a:lnTo>
                      <a:pt x="10" y="2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1" name="Freeform 38"/>
              <p:cNvSpPr>
                <a:spLocks/>
              </p:cNvSpPr>
              <p:nvPr/>
            </p:nvSpPr>
            <p:spPr bwMode="auto">
              <a:xfrm>
                <a:off x="4747" y="2793"/>
                <a:ext cx="24" cy="11"/>
              </a:xfrm>
              <a:custGeom>
                <a:avLst/>
                <a:gdLst>
                  <a:gd name="T0" fmla="*/ 0 w 71"/>
                  <a:gd name="T1" fmla="*/ 19 h 33"/>
                  <a:gd name="T2" fmla="*/ 10 w 71"/>
                  <a:gd name="T3" fmla="*/ 24 h 33"/>
                  <a:gd name="T4" fmla="*/ 14 w 71"/>
                  <a:gd name="T5" fmla="*/ 24 h 33"/>
                  <a:gd name="T6" fmla="*/ 22 w 71"/>
                  <a:gd name="T7" fmla="*/ 24 h 33"/>
                  <a:gd name="T8" fmla="*/ 29 w 71"/>
                  <a:gd name="T9" fmla="*/ 26 h 33"/>
                  <a:gd name="T10" fmla="*/ 39 w 71"/>
                  <a:gd name="T11" fmla="*/ 29 h 33"/>
                  <a:gd name="T12" fmla="*/ 46 w 71"/>
                  <a:gd name="T13" fmla="*/ 30 h 33"/>
                  <a:gd name="T14" fmla="*/ 57 w 71"/>
                  <a:gd name="T15" fmla="*/ 32 h 33"/>
                  <a:gd name="T16" fmla="*/ 65 w 71"/>
                  <a:gd name="T17" fmla="*/ 32 h 33"/>
                  <a:gd name="T18" fmla="*/ 71 w 71"/>
                  <a:gd name="T19" fmla="*/ 33 h 33"/>
                  <a:gd name="T20" fmla="*/ 71 w 71"/>
                  <a:gd name="T21" fmla="*/ 10 h 33"/>
                  <a:gd name="T22" fmla="*/ 67 w 71"/>
                  <a:gd name="T23" fmla="*/ 10 h 33"/>
                  <a:gd name="T24" fmla="*/ 61 w 71"/>
                  <a:gd name="T25" fmla="*/ 8 h 33"/>
                  <a:gd name="T26" fmla="*/ 52 w 71"/>
                  <a:gd name="T27" fmla="*/ 7 h 33"/>
                  <a:gd name="T28" fmla="*/ 42 w 71"/>
                  <a:gd name="T29" fmla="*/ 6 h 33"/>
                  <a:gd name="T30" fmla="*/ 33 w 71"/>
                  <a:gd name="T31" fmla="*/ 4 h 33"/>
                  <a:gd name="T32" fmla="*/ 25 w 71"/>
                  <a:gd name="T33" fmla="*/ 1 h 33"/>
                  <a:gd name="T34" fmla="*/ 16 w 71"/>
                  <a:gd name="T35" fmla="*/ 1 h 33"/>
                  <a:gd name="T36" fmla="*/ 10 w 71"/>
                  <a:gd name="T37" fmla="*/ 0 h 33"/>
                  <a:gd name="T38" fmla="*/ 20 w 71"/>
                  <a:gd name="T39" fmla="*/ 6 h 33"/>
                  <a:gd name="T40" fmla="*/ 0 w 71"/>
                  <a:gd name="T4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3">
                    <a:moveTo>
                      <a:pt x="0" y="19"/>
                    </a:moveTo>
                    <a:lnTo>
                      <a:pt x="10" y="24"/>
                    </a:lnTo>
                    <a:lnTo>
                      <a:pt x="14" y="24"/>
                    </a:lnTo>
                    <a:lnTo>
                      <a:pt x="22" y="24"/>
                    </a:lnTo>
                    <a:lnTo>
                      <a:pt x="29" y="26"/>
                    </a:lnTo>
                    <a:lnTo>
                      <a:pt x="39" y="29"/>
                    </a:lnTo>
                    <a:lnTo>
                      <a:pt x="46" y="30"/>
                    </a:lnTo>
                    <a:lnTo>
                      <a:pt x="57" y="32"/>
                    </a:lnTo>
                    <a:lnTo>
                      <a:pt x="65" y="32"/>
                    </a:lnTo>
                    <a:lnTo>
                      <a:pt x="71" y="33"/>
                    </a:lnTo>
                    <a:lnTo>
                      <a:pt x="71" y="10"/>
                    </a:lnTo>
                    <a:lnTo>
                      <a:pt x="67" y="10"/>
                    </a:lnTo>
                    <a:lnTo>
                      <a:pt x="61" y="8"/>
                    </a:lnTo>
                    <a:lnTo>
                      <a:pt x="52" y="7"/>
                    </a:lnTo>
                    <a:lnTo>
                      <a:pt x="42" y="6"/>
                    </a:lnTo>
                    <a:lnTo>
                      <a:pt x="33" y="4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2" name="Freeform 39"/>
              <p:cNvSpPr>
                <a:spLocks/>
              </p:cNvSpPr>
              <p:nvPr/>
            </p:nvSpPr>
            <p:spPr bwMode="auto">
              <a:xfrm>
                <a:off x="4710" y="2739"/>
                <a:ext cx="44" cy="60"/>
              </a:xfrm>
              <a:custGeom>
                <a:avLst/>
                <a:gdLst>
                  <a:gd name="T0" fmla="*/ 23 w 132"/>
                  <a:gd name="T1" fmla="*/ 8 h 181"/>
                  <a:gd name="T2" fmla="*/ 1 w 132"/>
                  <a:gd name="T3" fmla="*/ 13 h 181"/>
                  <a:gd name="T4" fmla="*/ 9 w 132"/>
                  <a:gd name="T5" fmla="*/ 24 h 181"/>
                  <a:gd name="T6" fmla="*/ 16 w 132"/>
                  <a:gd name="T7" fmla="*/ 35 h 181"/>
                  <a:gd name="T8" fmla="*/ 22 w 132"/>
                  <a:gd name="T9" fmla="*/ 45 h 181"/>
                  <a:gd name="T10" fmla="*/ 29 w 132"/>
                  <a:gd name="T11" fmla="*/ 56 h 181"/>
                  <a:gd name="T12" fmla="*/ 36 w 132"/>
                  <a:gd name="T13" fmla="*/ 66 h 181"/>
                  <a:gd name="T14" fmla="*/ 44 w 132"/>
                  <a:gd name="T15" fmla="*/ 76 h 181"/>
                  <a:gd name="T16" fmla="*/ 49 w 132"/>
                  <a:gd name="T17" fmla="*/ 86 h 181"/>
                  <a:gd name="T18" fmla="*/ 57 w 132"/>
                  <a:gd name="T19" fmla="*/ 98 h 181"/>
                  <a:gd name="T20" fmla="*/ 64 w 132"/>
                  <a:gd name="T21" fmla="*/ 108 h 181"/>
                  <a:gd name="T22" fmla="*/ 71 w 132"/>
                  <a:gd name="T23" fmla="*/ 118 h 181"/>
                  <a:gd name="T24" fmla="*/ 77 w 132"/>
                  <a:gd name="T25" fmla="*/ 128 h 181"/>
                  <a:gd name="T26" fmla="*/ 84 w 132"/>
                  <a:gd name="T27" fmla="*/ 138 h 181"/>
                  <a:gd name="T28" fmla="*/ 92 w 132"/>
                  <a:gd name="T29" fmla="*/ 149 h 181"/>
                  <a:gd name="T30" fmla="*/ 99 w 132"/>
                  <a:gd name="T31" fmla="*/ 160 h 181"/>
                  <a:gd name="T32" fmla="*/ 105 w 132"/>
                  <a:gd name="T33" fmla="*/ 170 h 181"/>
                  <a:gd name="T34" fmla="*/ 112 w 132"/>
                  <a:gd name="T35" fmla="*/ 181 h 181"/>
                  <a:gd name="T36" fmla="*/ 132 w 132"/>
                  <a:gd name="T37" fmla="*/ 168 h 181"/>
                  <a:gd name="T38" fmla="*/ 125 w 132"/>
                  <a:gd name="T39" fmla="*/ 157 h 181"/>
                  <a:gd name="T40" fmla="*/ 118 w 132"/>
                  <a:gd name="T41" fmla="*/ 147 h 181"/>
                  <a:gd name="T42" fmla="*/ 111 w 132"/>
                  <a:gd name="T43" fmla="*/ 137 h 181"/>
                  <a:gd name="T44" fmla="*/ 105 w 132"/>
                  <a:gd name="T45" fmla="*/ 125 h 181"/>
                  <a:gd name="T46" fmla="*/ 97 w 132"/>
                  <a:gd name="T47" fmla="*/ 115 h 181"/>
                  <a:gd name="T48" fmla="*/ 90 w 132"/>
                  <a:gd name="T49" fmla="*/ 105 h 181"/>
                  <a:gd name="T50" fmla="*/ 83 w 132"/>
                  <a:gd name="T51" fmla="*/ 93 h 181"/>
                  <a:gd name="T52" fmla="*/ 77 w 132"/>
                  <a:gd name="T53" fmla="*/ 85 h 181"/>
                  <a:gd name="T54" fmla="*/ 70 w 132"/>
                  <a:gd name="T55" fmla="*/ 73 h 181"/>
                  <a:gd name="T56" fmla="*/ 63 w 132"/>
                  <a:gd name="T57" fmla="*/ 63 h 181"/>
                  <a:gd name="T58" fmla="*/ 55 w 132"/>
                  <a:gd name="T59" fmla="*/ 53 h 181"/>
                  <a:gd name="T60" fmla="*/ 48 w 132"/>
                  <a:gd name="T61" fmla="*/ 42 h 181"/>
                  <a:gd name="T62" fmla="*/ 42 w 132"/>
                  <a:gd name="T63" fmla="*/ 32 h 181"/>
                  <a:gd name="T64" fmla="*/ 35 w 132"/>
                  <a:gd name="T65" fmla="*/ 22 h 181"/>
                  <a:gd name="T66" fmla="*/ 28 w 132"/>
                  <a:gd name="T67" fmla="*/ 10 h 181"/>
                  <a:gd name="T68" fmla="*/ 20 w 132"/>
                  <a:gd name="T69" fmla="*/ 0 h 181"/>
                  <a:gd name="T70" fmla="*/ 0 w 132"/>
                  <a:gd name="T71" fmla="*/ 8 h 181"/>
                  <a:gd name="T72" fmla="*/ 23 w 132"/>
                  <a:gd name="T73" fmla="*/ 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181">
                    <a:moveTo>
                      <a:pt x="23" y="8"/>
                    </a:moveTo>
                    <a:lnTo>
                      <a:pt x="1" y="13"/>
                    </a:lnTo>
                    <a:lnTo>
                      <a:pt x="9" y="24"/>
                    </a:lnTo>
                    <a:lnTo>
                      <a:pt x="16" y="35"/>
                    </a:lnTo>
                    <a:lnTo>
                      <a:pt x="22" y="45"/>
                    </a:lnTo>
                    <a:lnTo>
                      <a:pt x="29" y="56"/>
                    </a:lnTo>
                    <a:lnTo>
                      <a:pt x="36" y="66"/>
                    </a:lnTo>
                    <a:lnTo>
                      <a:pt x="44" y="76"/>
                    </a:lnTo>
                    <a:lnTo>
                      <a:pt x="49" y="86"/>
                    </a:lnTo>
                    <a:lnTo>
                      <a:pt x="57" y="98"/>
                    </a:lnTo>
                    <a:lnTo>
                      <a:pt x="64" y="108"/>
                    </a:lnTo>
                    <a:lnTo>
                      <a:pt x="71" y="118"/>
                    </a:lnTo>
                    <a:lnTo>
                      <a:pt x="77" y="128"/>
                    </a:lnTo>
                    <a:lnTo>
                      <a:pt x="84" y="138"/>
                    </a:lnTo>
                    <a:lnTo>
                      <a:pt x="92" y="149"/>
                    </a:lnTo>
                    <a:lnTo>
                      <a:pt x="99" y="160"/>
                    </a:lnTo>
                    <a:lnTo>
                      <a:pt x="105" y="170"/>
                    </a:lnTo>
                    <a:lnTo>
                      <a:pt x="112" y="181"/>
                    </a:lnTo>
                    <a:lnTo>
                      <a:pt x="132" y="168"/>
                    </a:lnTo>
                    <a:lnTo>
                      <a:pt x="125" y="157"/>
                    </a:lnTo>
                    <a:lnTo>
                      <a:pt x="118" y="147"/>
                    </a:lnTo>
                    <a:lnTo>
                      <a:pt x="111" y="137"/>
                    </a:lnTo>
                    <a:lnTo>
                      <a:pt x="105" y="125"/>
                    </a:lnTo>
                    <a:lnTo>
                      <a:pt x="97" y="115"/>
                    </a:lnTo>
                    <a:lnTo>
                      <a:pt x="90" y="105"/>
                    </a:lnTo>
                    <a:lnTo>
                      <a:pt x="83" y="93"/>
                    </a:lnTo>
                    <a:lnTo>
                      <a:pt x="77" y="85"/>
                    </a:lnTo>
                    <a:lnTo>
                      <a:pt x="70" y="73"/>
                    </a:lnTo>
                    <a:lnTo>
                      <a:pt x="63" y="63"/>
                    </a:lnTo>
                    <a:lnTo>
                      <a:pt x="55" y="53"/>
                    </a:lnTo>
                    <a:lnTo>
                      <a:pt x="48" y="42"/>
                    </a:lnTo>
                    <a:lnTo>
                      <a:pt x="42" y="32"/>
                    </a:lnTo>
                    <a:lnTo>
                      <a:pt x="35" y="22"/>
                    </a:lnTo>
                    <a:lnTo>
                      <a:pt x="28" y="10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3" name="Freeform 40"/>
              <p:cNvSpPr>
                <a:spLocks/>
              </p:cNvSpPr>
              <p:nvPr/>
            </p:nvSpPr>
            <p:spPr bwMode="auto">
              <a:xfrm>
                <a:off x="4633" y="2714"/>
                <a:ext cx="7" cy="5"/>
              </a:xfrm>
              <a:custGeom>
                <a:avLst/>
                <a:gdLst>
                  <a:gd name="T0" fmla="*/ 22 w 22"/>
                  <a:gd name="T1" fmla="*/ 5 h 16"/>
                  <a:gd name="T2" fmla="*/ 19 w 22"/>
                  <a:gd name="T3" fmla="*/ 1 h 16"/>
                  <a:gd name="T4" fmla="*/ 14 w 22"/>
                  <a:gd name="T5" fmla="*/ 0 h 16"/>
                  <a:gd name="T6" fmla="*/ 10 w 22"/>
                  <a:gd name="T7" fmla="*/ 0 h 16"/>
                  <a:gd name="T8" fmla="*/ 6 w 22"/>
                  <a:gd name="T9" fmla="*/ 1 h 16"/>
                  <a:gd name="T10" fmla="*/ 3 w 22"/>
                  <a:gd name="T11" fmla="*/ 4 h 16"/>
                  <a:gd name="T12" fmla="*/ 0 w 22"/>
                  <a:gd name="T13" fmla="*/ 7 h 16"/>
                  <a:gd name="T14" fmla="*/ 0 w 22"/>
                  <a:gd name="T15" fmla="*/ 11 h 16"/>
                  <a:gd name="T16" fmla="*/ 1 w 22"/>
                  <a:gd name="T17" fmla="*/ 16 h 16"/>
                  <a:gd name="T18" fmla="*/ 22 w 22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22" y="5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4" name="Freeform 41"/>
              <p:cNvSpPr>
                <a:spLocks/>
              </p:cNvSpPr>
              <p:nvPr/>
            </p:nvSpPr>
            <p:spPr bwMode="auto">
              <a:xfrm>
                <a:off x="4633" y="2715"/>
                <a:ext cx="41" cy="14"/>
              </a:xfrm>
              <a:custGeom>
                <a:avLst/>
                <a:gdLst>
                  <a:gd name="T0" fmla="*/ 121 w 121"/>
                  <a:gd name="T1" fmla="*/ 8 h 40"/>
                  <a:gd name="T2" fmla="*/ 103 w 121"/>
                  <a:gd name="T3" fmla="*/ 3 h 40"/>
                  <a:gd name="T4" fmla="*/ 98 w 121"/>
                  <a:gd name="T5" fmla="*/ 8 h 40"/>
                  <a:gd name="T6" fmla="*/ 93 w 121"/>
                  <a:gd name="T7" fmla="*/ 9 h 40"/>
                  <a:gd name="T8" fmla="*/ 88 w 121"/>
                  <a:gd name="T9" fmla="*/ 12 h 40"/>
                  <a:gd name="T10" fmla="*/ 82 w 121"/>
                  <a:gd name="T11" fmla="*/ 14 h 40"/>
                  <a:gd name="T12" fmla="*/ 76 w 121"/>
                  <a:gd name="T13" fmla="*/ 15 h 40"/>
                  <a:gd name="T14" fmla="*/ 69 w 121"/>
                  <a:gd name="T15" fmla="*/ 16 h 40"/>
                  <a:gd name="T16" fmla="*/ 63 w 121"/>
                  <a:gd name="T17" fmla="*/ 16 h 40"/>
                  <a:gd name="T18" fmla="*/ 56 w 121"/>
                  <a:gd name="T19" fmla="*/ 15 h 40"/>
                  <a:gd name="T20" fmla="*/ 48 w 121"/>
                  <a:gd name="T21" fmla="*/ 15 h 40"/>
                  <a:gd name="T22" fmla="*/ 44 w 121"/>
                  <a:gd name="T23" fmla="*/ 14 h 40"/>
                  <a:gd name="T24" fmla="*/ 38 w 121"/>
                  <a:gd name="T25" fmla="*/ 12 h 40"/>
                  <a:gd name="T26" fmla="*/ 32 w 121"/>
                  <a:gd name="T27" fmla="*/ 9 h 40"/>
                  <a:gd name="T28" fmla="*/ 28 w 121"/>
                  <a:gd name="T29" fmla="*/ 8 h 40"/>
                  <a:gd name="T30" fmla="*/ 25 w 121"/>
                  <a:gd name="T31" fmla="*/ 5 h 40"/>
                  <a:gd name="T32" fmla="*/ 22 w 121"/>
                  <a:gd name="T33" fmla="*/ 2 h 40"/>
                  <a:gd name="T34" fmla="*/ 21 w 121"/>
                  <a:gd name="T35" fmla="*/ 0 h 40"/>
                  <a:gd name="T36" fmla="*/ 0 w 121"/>
                  <a:gd name="T37" fmla="*/ 11 h 40"/>
                  <a:gd name="T38" fmla="*/ 3 w 121"/>
                  <a:gd name="T39" fmla="*/ 18 h 40"/>
                  <a:gd name="T40" fmla="*/ 9 w 121"/>
                  <a:gd name="T41" fmla="*/ 24 h 40"/>
                  <a:gd name="T42" fmla="*/ 16 w 121"/>
                  <a:gd name="T43" fmla="*/ 28 h 40"/>
                  <a:gd name="T44" fmla="*/ 22 w 121"/>
                  <a:gd name="T45" fmla="*/ 31 h 40"/>
                  <a:gd name="T46" fmla="*/ 29 w 121"/>
                  <a:gd name="T47" fmla="*/ 34 h 40"/>
                  <a:gd name="T48" fmla="*/ 38 w 121"/>
                  <a:gd name="T49" fmla="*/ 37 h 40"/>
                  <a:gd name="T50" fmla="*/ 45 w 121"/>
                  <a:gd name="T51" fmla="*/ 38 h 40"/>
                  <a:gd name="T52" fmla="*/ 53 w 121"/>
                  <a:gd name="T53" fmla="*/ 38 h 40"/>
                  <a:gd name="T54" fmla="*/ 61 w 121"/>
                  <a:gd name="T55" fmla="*/ 40 h 40"/>
                  <a:gd name="T56" fmla="*/ 70 w 121"/>
                  <a:gd name="T57" fmla="*/ 40 h 40"/>
                  <a:gd name="T58" fmla="*/ 79 w 121"/>
                  <a:gd name="T59" fmla="*/ 38 h 40"/>
                  <a:gd name="T60" fmla="*/ 88 w 121"/>
                  <a:gd name="T61" fmla="*/ 37 h 40"/>
                  <a:gd name="T62" fmla="*/ 95 w 121"/>
                  <a:gd name="T63" fmla="*/ 34 h 40"/>
                  <a:gd name="T64" fmla="*/ 103 w 121"/>
                  <a:gd name="T65" fmla="*/ 31 h 40"/>
                  <a:gd name="T66" fmla="*/ 111 w 121"/>
                  <a:gd name="T67" fmla="*/ 27 h 40"/>
                  <a:gd name="T68" fmla="*/ 118 w 121"/>
                  <a:gd name="T69" fmla="*/ 22 h 40"/>
                  <a:gd name="T70" fmla="*/ 99 w 121"/>
                  <a:gd name="T71" fmla="*/ 16 h 40"/>
                  <a:gd name="T72" fmla="*/ 121 w 121"/>
                  <a:gd name="T7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40">
                    <a:moveTo>
                      <a:pt x="121" y="8"/>
                    </a:moveTo>
                    <a:lnTo>
                      <a:pt x="103" y="3"/>
                    </a:lnTo>
                    <a:lnTo>
                      <a:pt x="98" y="8"/>
                    </a:lnTo>
                    <a:lnTo>
                      <a:pt x="93" y="9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6" y="15"/>
                    </a:lnTo>
                    <a:lnTo>
                      <a:pt x="69" y="16"/>
                    </a:lnTo>
                    <a:lnTo>
                      <a:pt x="63" y="16"/>
                    </a:lnTo>
                    <a:lnTo>
                      <a:pt x="56" y="15"/>
                    </a:lnTo>
                    <a:lnTo>
                      <a:pt x="48" y="15"/>
                    </a:lnTo>
                    <a:lnTo>
                      <a:pt x="44" y="14"/>
                    </a:lnTo>
                    <a:lnTo>
                      <a:pt x="38" y="12"/>
                    </a:lnTo>
                    <a:lnTo>
                      <a:pt x="32" y="9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6" y="28"/>
                    </a:lnTo>
                    <a:lnTo>
                      <a:pt x="22" y="31"/>
                    </a:lnTo>
                    <a:lnTo>
                      <a:pt x="29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61" y="40"/>
                    </a:lnTo>
                    <a:lnTo>
                      <a:pt x="70" y="40"/>
                    </a:lnTo>
                    <a:lnTo>
                      <a:pt x="79" y="38"/>
                    </a:lnTo>
                    <a:lnTo>
                      <a:pt x="88" y="37"/>
                    </a:lnTo>
                    <a:lnTo>
                      <a:pt x="95" y="34"/>
                    </a:lnTo>
                    <a:lnTo>
                      <a:pt x="103" y="31"/>
                    </a:lnTo>
                    <a:lnTo>
                      <a:pt x="111" y="27"/>
                    </a:lnTo>
                    <a:lnTo>
                      <a:pt x="118" y="22"/>
                    </a:lnTo>
                    <a:lnTo>
                      <a:pt x="99" y="16"/>
                    </a:lnTo>
                    <a:lnTo>
                      <a:pt x="1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5" name="Freeform 42"/>
              <p:cNvSpPr>
                <a:spLocks/>
              </p:cNvSpPr>
              <p:nvPr/>
            </p:nvSpPr>
            <p:spPr bwMode="auto">
              <a:xfrm>
                <a:off x="4666" y="2718"/>
                <a:ext cx="48" cy="28"/>
              </a:xfrm>
              <a:custGeom>
                <a:avLst/>
                <a:gdLst>
                  <a:gd name="T0" fmla="*/ 141 w 144"/>
                  <a:gd name="T1" fmla="*/ 58 h 83"/>
                  <a:gd name="T2" fmla="*/ 131 w 144"/>
                  <a:gd name="T3" fmla="*/ 59 h 83"/>
                  <a:gd name="T4" fmla="*/ 121 w 144"/>
                  <a:gd name="T5" fmla="*/ 61 h 83"/>
                  <a:gd name="T6" fmla="*/ 102 w 144"/>
                  <a:gd name="T7" fmla="*/ 61 h 83"/>
                  <a:gd name="T8" fmla="*/ 93 w 144"/>
                  <a:gd name="T9" fmla="*/ 59 h 83"/>
                  <a:gd name="T10" fmla="*/ 84 w 144"/>
                  <a:gd name="T11" fmla="*/ 56 h 83"/>
                  <a:gd name="T12" fmla="*/ 77 w 144"/>
                  <a:gd name="T13" fmla="*/ 55 h 83"/>
                  <a:gd name="T14" fmla="*/ 70 w 144"/>
                  <a:gd name="T15" fmla="*/ 52 h 83"/>
                  <a:gd name="T16" fmla="*/ 61 w 144"/>
                  <a:gd name="T17" fmla="*/ 48 h 83"/>
                  <a:gd name="T18" fmla="*/ 55 w 144"/>
                  <a:gd name="T19" fmla="*/ 43 h 83"/>
                  <a:gd name="T20" fmla="*/ 48 w 144"/>
                  <a:gd name="T21" fmla="*/ 39 h 83"/>
                  <a:gd name="T22" fmla="*/ 42 w 144"/>
                  <a:gd name="T23" fmla="*/ 33 h 83"/>
                  <a:gd name="T24" fmla="*/ 38 w 144"/>
                  <a:gd name="T25" fmla="*/ 26 h 83"/>
                  <a:gd name="T26" fmla="*/ 32 w 144"/>
                  <a:gd name="T27" fmla="*/ 19 h 83"/>
                  <a:gd name="T28" fmla="*/ 26 w 144"/>
                  <a:gd name="T29" fmla="*/ 10 h 83"/>
                  <a:gd name="T30" fmla="*/ 22 w 144"/>
                  <a:gd name="T31" fmla="*/ 0 h 83"/>
                  <a:gd name="T32" fmla="*/ 0 w 144"/>
                  <a:gd name="T33" fmla="*/ 8 h 83"/>
                  <a:gd name="T34" fmla="*/ 6 w 144"/>
                  <a:gd name="T35" fmla="*/ 22 h 83"/>
                  <a:gd name="T36" fmla="*/ 12 w 144"/>
                  <a:gd name="T37" fmla="*/ 32 h 83"/>
                  <a:gd name="T38" fmla="*/ 18 w 144"/>
                  <a:gd name="T39" fmla="*/ 40 h 83"/>
                  <a:gd name="T40" fmla="*/ 25 w 144"/>
                  <a:gd name="T41" fmla="*/ 49 h 83"/>
                  <a:gd name="T42" fmla="*/ 34 w 144"/>
                  <a:gd name="T43" fmla="*/ 56 h 83"/>
                  <a:gd name="T44" fmla="*/ 41 w 144"/>
                  <a:gd name="T45" fmla="*/ 64 h 83"/>
                  <a:gd name="T46" fmla="*/ 51 w 144"/>
                  <a:gd name="T47" fmla="*/ 68 h 83"/>
                  <a:gd name="T48" fmla="*/ 60 w 144"/>
                  <a:gd name="T49" fmla="*/ 72 h 83"/>
                  <a:gd name="T50" fmla="*/ 70 w 144"/>
                  <a:gd name="T51" fmla="*/ 77 h 83"/>
                  <a:gd name="T52" fmla="*/ 80 w 144"/>
                  <a:gd name="T53" fmla="*/ 80 h 83"/>
                  <a:gd name="T54" fmla="*/ 89 w 144"/>
                  <a:gd name="T55" fmla="*/ 83 h 83"/>
                  <a:gd name="T56" fmla="*/ 100 w 144"/>
                  <a:gd name="T57" fmla="*/ 83 h 83"/>
                  <a:gd name="T58" fmla="*/ 122 w 144"/>
                  <a:gd name="T59" fmla="*/ 83 h 83"/>
                  <a:gd name="T60" fmla="*/ 132 w 144"/>
                  <a:gd name="T61" fmla="*/ 83 h 83"/>
                  <a:gd name="T62" fmla="*/ 144 w 144"/>
                  <a:gd name="T63" fmla="*/ 80 h 83"/>
                  <a:gd name="T64" fmla="*/ 141 w 144"/>
                  <a:gd name="T65" fmla="*/ 5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83">
                    <a:moveTo>
                      <a:pt x="141" y="58"/>
                    </a:moveTo>
                    <a:lnTo>
                      <a:pt x="131" y="59"/>
                    </a:lnTo>
                    <a:lnTo>
                      <a:pt x="121" y="61"/>
                    </a:lnTo>
                    <a:lnTo>
                      <a:pt x="102" y="61"/>
                    </a:lnTo>
                    <a:lnTo>
                      <a:pt x="93" y="59"/>
                    </a:lnTo>
                    <a:lnTo>
                      <a:pt x="84" y="56"/>
                    </a:lnTo>
                    <a:lnTo>
                      <a:pt x="77" y="55"/>
                    </a:lnTo>
                    <a:lnTo>
                      <a:pt x="70" y="52"/>
                    </a:lnTo>
                    <a:lnTo>
                      <a:pt x="61" y="48"/>
                    </a:lnTo>
                    <a:lnTo>
                      <a:pt x="55" y="43"/>
                    </a:lnTo>
                    <a:lnTo>
                      <a:pt x="48" y="39"/>
                    </a:lnTo>
                    <a:lnTo>
                      <a:pt x="42" y="33"/>
                    </a:lnTo>
                    <a:lnTo>
                      <a:pt x="38" y="26"/>
                    </a:lnTo>
                    <a:lnTo>
                      <a:pt x="32" y="19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6" y="22"/>
                    </a:lnTo>
                    <a:lnTo>
                      <a:pt x="12" y="32"/>
                    </a:lnTo>
                    <a:lnTo>
                      <a:pt x="18" y="40"/>
                    </a:lnTo>
                    <a:lnTo>
                      <a:pt x="25" y="49"/>
                    </a:lnTo>
                    <a:lnTo>
                      <a:pt x="34" y="56"/>
                    </a:lnTo>
                    <a:lnTo>
                      <a:pt x="41" y="64"/>
                    </a:lnTo>
                    <a:lnTo>
                      <a:pt x="51" y="68"/>
                    </a:lnTo>
                    <a:lnTo>
                      <a:pt x="60" y="72"/>
                    </a:lnTo>
                    <a:lnTo>
                      <a:pt x="70" y="77"/>
                    </a:lnTo>
                    <a:lnTo>
                      <a:pt x="80" y="80"/>
                    </a:lnTo>
                    <a:lnTo>
                      <a:pt x="89" y="83"/>
                    </a:lnTo>
                    <a:lnTo>
                      <a:pt x="100" y="83"/>
                    </a:lnTo>
                    <a:lnTo>
                      <a:pt x="122" y="83"/>
                    </a:lnTo>
                    <a:lnTo>
                      <a:pt x="132" y="83"/>
                    </a:lnTo>
                    <a:lnTo>
                      <a:pt x="144" y="80"/>
                    </a:lnTo>
                    <a:lnTo>
                      <a:pt x="1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6" name="Freeform 43"/>
              <p:cNvSpPr>
                <a:spLocks/>
              </p:cNvSpPr>
              <p:nvPr/>
            </p:nvSpPr>
            <p:spPr bwMode="auto">
              <a:xfrm>
                <a:off x="4669" y="2715"/>
                <a:ext cx="5" cy="8"/>
              </a:xfrm>
              <a:custGeom>
                <a:avLst/>
                <a:gdLst>
                  <a:gd name="T0" fmla="*/ 4 w 14"/>
                  <a:gd name="T1" fmla="*/ 24 h 24"/>
                  <a:gd name="T2" fmla="*/ 9 w 14"/>
                  <a:gd name="T3" fmla="*/ 22 h 24"/>
                  <a:gd name="T4" fmla="*/ 11 w 14"/>
                  <a:gd name="T5" fmla="*/ 19 h 24"/>
                  <a:gd name="T6" fmla="*/ 14 w 14"/>
                  <a:gd name="T7" fmla="*/ 15 h 24"/>
                  <a:gd name="T8" fmla="*/ 14 w 14"/>
                  <a:gd name="T9" fmla="*/ 11 h 24"/>
                  <a:gd name="T10" fmla="*/ 11 w 14"/>
                  <a:gd name="T11" fmla="*/ 6 h 24"/>
                  <a:gd name="T12" fmla="*/ 10 w 14"/>
                  <a:gd name="T13" fmla="*/ 3 h 24"/>
                  <a:gd name="T14" fmla="*/ 6 w 14"/>
                  <a:gd name="T15" fmla="*/ 0 h 24"/>
                  <a:gd name="T16" fmla="*/ 0 w 14"/>
                  <a:gd name="T17" fmla="*/ 0 h 24"/>
                  <a:gd name="T18" fmla="*/ 4 w 14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lnTo>
                      <a:pt x="9" y="22"/>
                    </a:lnTo>
                    <a:lnTo>
                      <a:pt x="11" y="19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7" name="Freeform 44"/>
              <p:cNvSpPr>
                <a:spLocks/>
              </p:cNvSpPr>
              <p:nvPr/>
            </p:nvSpPr>
            <p:spPr bwMode="auto">
              <a:xfrm>
                <a:off x="4953" y="3482"/>
                <a:ext cx="467" cy="94"/>
              </a:xfrm>
              <a:custGeom>
                <a:avLst/>
                <a:gdLst>
                  <a:gd name="T0" fmla="*/ 693 w 1399"/>
                  <a:gd name="T1" fmla="*/ 206 h 282"/>
                  <a:gd name="T2" fmla="*/ 660 w 1399"/>
                  <a:gd name="T3" fmla="*/ 227 h 282"/>
                  <a:gd name="T4" fmla="*/ 621 w 1399"/>
                  <a:gd name="T5" fmla="*/ 243 h 282"/>
                  <a:gd name="T6" fmla="*/ 579 w 1399"/>
                  <a:gd name="T7" fmla="*/ 256 h 282"/>
                  <a:gd name="T8" fmla="*/ 535 w 1399"/>
                  <a:gd name="T9" fmla="*/ 264 h 282"/>
                  <a:gd name="T10" fmla="*/ 488 w 1399"/>
                  <a:gd name="T11" fmla="*/ 272 h 282"/>
                  <a:gd name="T12" fmla="*/ 436 w 1399"/>
                  <a:gd name="T13" fmla="*/ 278 h 282"/>
                  <a:gd name="T14" fmla="*/ 387 w 1399"/>
                  <a:gd name="T15" fmla="*/ 280 h 282"/>
                  <a:gd name="T16" fmla="*/ 318 w 1399"/>
                  <a:gd name="T17" fmla="*/ 280 h 282"/>
                  <a:gd name="T18" fmla="*/ 259 w 1399"/>
                  <a:gd name="T19" fmla="*/ 279 h 282"/>
                  <a:gd name="T20" fmla="*/ 198 w 1399"/>
                  <a:gd name="T21" fmla="*/ 275 h 282"/>
                  <a:gd name="T22" fmla="*/ 153 w 1399"/>
                  <a:gd name="T23" fmla="*/ 269 h 282"/>
                  <a:gd name="T24" fmla="*/ 110 w 1399"/>
                  <a:gd name="T25" fmla="*/ 260 h 282"/>
                  <a:gd name="T26" fmla="*/ 71 w 1399"/>
                  <a:gd name="T27" fmla="*/ 250 h 282"/>
                  <a:gd name="T28" fmla="*/ 35 w 1399"/>
                  <a:gd name="T29" fmla="*/ 235 h 282"/>
                  <a:gd name="T30" fmla="*/ 0 w 1399"/>
                  <a:gd name="T31" fmla="*/ 216 h 282"/>
                  <a:gd name="T32" fmla="*/ 35 w 1399"/>
                  <a:gd name="T33" fmla="*/ 182 h 282"/>
                  <a:gd name="T34" fmla="*/ 74 w 1399"/>
                  <a:gd name="T35" fmla="*/ 150 h 282"/>
                  <a:gd name="T36" fmla="*/ 121 w 1399"/>
                  <a:gd name="T37" fmla="*/ 120 h 282"/>
                  <a:gd name="T38" fmla="*/ 170 w 1399"/>
                  <a:gd name="T39" fmla="*/ 93 h 282"/>
                  <a:gd name="T40" fmla="*/ 224 w 1399"/>
                  <a:gd name="T41" fmla="*/ 67 h 282"/>
                  <a:gd name="T42" fmla="*/ 266 w 1399"/>
                  <a:gd name="T43" fmla="*/ 48 h 282"/>
                  <a:gd name="T44" fmla="*/ 305 w 1399"/>
                  <a:gd name="T45" fmla="*/ 35 h 282"/>
                  <a:gd name="T46" fmla="*/ 343 w 1399"/>
                  <a:gd name="T47" fmla="*/ 24 h 282"/>
                  <a:gd name="T48" fmla="*/ 382 w 1399"/>
                  <a:gd name="T49" fmla="*/ 14 h 282"/>
                  <a:gd name="T50" fmla="*/ 422 w 1399"/>
                  <a:gd name="T51" fmla="*/ 6 h 282"/>
                  <a:gd name="T52" fmla="*/ 462 w 1399"/>
                  <a:gd name="T53" fmla="*/ 0 h 282"/>
                  <a:gd name="T54" fmla="*/ 513 w 1399"/>
                  <a:gd name="T55" fmla="*/ 1 h 282"/>
                  <a:gd name="T56" fmla="*/ 563 w 1399"/>
                  <a:gd name="T57" fmla="*/ 1 h 282"/>
                  <a:gd name="T58" fmla="*/ 612 w 1399"/>
                  <a:gd name="T59" fmla="*/ 3 h 282"/>
                  <a:gd name="T60" fmla="*/ 662 w 1399"/>
                  <a:gd name="T61" fmla="*/ 3 h 282"/>
                  <a:gd name="T62" fmla="*/ 727 w 1399"/>
                  <a:gd name="T63" fmla="*/ 4 h 282"/>
                  <a:gd name="T64" fmla="*/ 778 w 1399"/>
                  <a:gd name="T65" fmla="*/ 6 h 282"/>
                  <a:gd name="T66" fmla="*/ 826 w 1399"/>
                  <a:gd name="T67" fmla="*/ 6 h 282"/>
                  <a:gd name="T68" fmla="*/ 877 w 1399"/>
                  <a:gd name="T69" fmla="*/ 7 h 282"/>
                  <a:gd name="T70" fmla="*/ 926 w 1399"/>
                  <a:gd name="T71" fmla="*/ 8 h 282"/>
                  <a:gd name="T72" fmla="*/ 976 w 1399"/>
                  <a:gd name="T73" fmla="*/ 8 h 282"/>
                  <a:gd name="T74" fmla="*/ 1031 w 1399"/>
                  <a:gd name="T75" fmla="*/ 17 h 282"/>
                  <a:gd name="T76" fmla="*/ 1082 w 1399"/>
                  <a:gd name="T77" fmla="*/ 24 h 282"/>
                  <a:gd name="T78" fmla="*/ 1131 w 1399"/>
                  <a:gd name="T79" fmla="*/ 36 h 282"/>
                  <a:gd name="T80" fmla="*/ 1179 w 1399"/>
                  <a:gd name="T81" fmla="*/ 52 h 282"/>
                  <a:gd name="T82" fmla="*/ 1224 w 1399"/>
                  <a:gd name="T83" fmla="*/ 72 h 282"/>
                  <a:gd name="T84" fmla="*/ 1263 w 1399"/>
                  <a:gd name="T85" fmla="*/ 97 h 282"/>
                  <a:gd name="T86" fmla="*/ 1300 w 1399"/>
                  <a:gd name="T87" fmla="*/ 125 h 282"/>
                  <a:gd name="T88" fmla="*/ 1330 w 1399"/>
                  <a:gd name="T89" fmla="*/ 154 h 282"/>
                  <a:gd name="T90" fmla="*/ 1358 w 1399"/>
                  <a:gd name="T91" fmla="*/ 190 h 282"/>
                  <a:gd name="T92" fmla="*/ 1383 w 1399"/>
                  <a:gd name="T93" fmla="*/ 238 h 282"/>
                  <a:gd name="T94" fmla="*/ 1375 w 1399"/>
                  <a:gd name="T95" fmla="*/ 278 h 282"/>
                  <a:gd name="T96" fmla="*/ 1306 w 1399"/>
                  <a:gd name="T97" fmla="*/ 280 h 282"/>
                  <a:gd name="T98" fmla="*/ 1233 w 1399"/>
                  <a:gd name="T99" fmla="*/ 282 h 282"/>
                  <a:gd name="T100" fmla="*/ 1157 w 1399"/>
                  <a:gd name="T101" fmla="*/ 280 h 282"/>
                  <a:gd name="T102" fmla="*/ 1083 w 1399"/>
                  <a:gd name="T103" fmla="*/ 276 h 282"/>
                  <a:gd name="T104" fmla="*/ 1010 w 1399"/>
                  <a:gd name="T105" fmla="*/ 269 h 282"/>
                  <a:gd name="T106" fmla="*/ 948 w 1399"/>
                  <a:gd name="T107" fmla="*/ 262 h 282"/>
                  <a:gd name="T108" fmla="*/ 884 w 1399"/>
                  <a:gd name="T109" fmla="*/ 254 h 282"/>
                  <a:gd name="T110" fmla="*/ 820 w 1399"/>
                  <a:gd name="T111" fmla="*/ 243 h 282"/>
                  <a:gd name="T112" fmla="*/ 763 w 1399"/>
                  <a:gd name="T113" fmla="*/ 225 h 282"/>
                  <a:gd name="T114" fmla="*/ 723 w 1399"/>
                  <a:gd name="T115" fmla="*/ 20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9" h="282">
                    <a:moveTo>
                      <a:pt x="712" y="190"/>
                    </a:moveTo>
                    <a:lnTo>
                      <a:pt x="704" y="198"/>
                    </a:lnTo>
                    <a:lnTo>
                      <a:pt x="693" y="206"/>
                    </a:lnTo>
                    <a:lnTo>
                      <a:pt x="683" y="214"/>
                    </a:lnTo>
                    <a:lnTo>
                      <a:pt x="672" y="219"/>
                    </a:lnTo>
                    <a:lnTo>
                      <a:pt x="660" y="227"/>
                    </a:lnTo>
                    <a:lnTo>
                      <a:pt x="647" y="232"/>
                    </a:lnTo>
                    <a:lnTo>
                      <a:pt x="634" y="237"/>
                    </a:lnTo>
                    <a:lnTo>
                      <a:pt x="621" y="243"/>
                    </a:lnTo>
                    <a:lnTo>
                      <a:pt x="608" y="247"/>
                    </a:lnTo>
                    <a:lnTo>
                      <a:pt x="593" y="251"/>
                    </a:lnTo>
                    <a:lnTo>
                      <a:pt x="579" y="256"/>
                    </a:lnTo>
                    <a:lnTo>
                      <a:pt x="564" y="259"/>
                    </a:lnTo>
                    <a:lnTo>
                      <a:pt x="550" y="262"/>
                    </a:lnTo>
                    <a:lnTo>
                      <a:pt x="535" y="264"/>
                    </a:lnTo>
                    <a:lnTo>
                      <a:pt x="522" y="267"/>
                    </a:lnTo>
                    <a:lnTo>
                      <a:pt x="507" y="269"/>
                    </a:lnTo>
                    <a:lnTo>
                      <a:pt x="488" y="272"/>
                    </a:lnTo>
                    <a:lnTo>
                      <a:pt x="471" y="275"/>
                    </a:lnTo>
                    <a:lnTo>
                      <a:pt x="454" y="276"/>
                    </a:lnTo>
                    <a:lnTo>
                      <a:pt x="436" y="278"/>
                    </a:lnTo>
                    <a:lnTo>
                      <a:pt x="420" y="279"/>
                    </a:lnTo>
                    <a:lnTo>
                      <a:pt x="404" y="280"/>
                    </a:lnTo>
                    <a:lnTo>
                      <a:pt x="387" y="280"/>
                    </a:lnTo>
                    <a:lnTo>
                      <a:pt x="371" y="282"/>
                    </a:lnTo>
                    <a:lnTo>
                      <a:pt x="336" y="282"/>
                    </a:lnTo>
                    <a:lnTo>
                      <a:pt x="318" y="280"/>
                    </a:lnTo>
                    <a:lnTo>
                      <a:pt x="299" y="280"/>
                    </a:lnTo>
                    <a:lnTo>
                      <a:pt x="279" y="280"/>
                    </a:lnTo>
                    <a:lnTo>
                      <a:pt x="259" y="279"/>
                    </a:lnTo>
                    <a:lnTo>
                      <a:pt x="237" y="278"/>
                    </a:lnTo>
                    <a:lnTo>
                      <a:pt x="212" y="275"/>
                    </a:lnTo>
                    <a:lnTo>
                      <a:pt x="198" y="275"/>
                    </a:lnTo>
                    <a:lnTo>
                      <a:pt x="183" y="273"/>
                    </a:lnTo>
                    <a:lnTo>
                      <a:pt x="167" y="272"/>
                    </a:lnTo>
                    <a:lnTo>
                      <a:pt x="153" y="269"/>
                    </a:lnTo>
                    <a:lnTo>
                      <a:pt x="138" y="266"/>
                    </a:lnTo>
                    <a:lnTo>
                      <a:pt x="125" y="264"/>
                    </a:lnTo>
                    <a:lnTo>
                      <a:pt x="110" y="260"/>
                    </a:lnTo>
                    <a:lnTo>
                      <a:pt x="97" y="257"/>
                    </a:lnTo>
                    <a:lnTo>
                      <a:pt x="84" y="253"/>
                    </a:lnTo>
                    <a:lnTo>
                      <a:pt x="71" y="250"/>
                    </a:lnTo>
                    <a:lnTo>
                      <a:pt x="58" y="244"/>
                    </a:lnTo>
                    <a:lnTo>
                      <a:pt x="46" y="240"/>
                    </a:lnTo>
                    <a:lnTo>
                      <a:pt x="35" y="235"/>
                    </a:lnTo>
                    <a:lnTo>
                      <a:pt x="22" y="228"/>
                    </a:lnTo>
                    <a:lnTo>
                      <a:pt x="12" y="224"/>
                    </a:lnTo>
                    <a:lnTo>
                      <a:pt x="0" y="216"/>
                    </a:lnTo>
                    <a:lnTo>
                      <a:pt x="12" y="205"/>
                    </a:lnTo>
                    <a:lnTo>
                      <a:pt x="22" y="193"/>
                    </a:lnTo>
                    <a:lnTo>
                      <a:pt x="35" y="182"/>
                    </a:lnTo>
                    <a:lnTo>
                      <a:pt x="48" y="171"/>
                    </a:lnTo>
                    <a:lnTo>
                      <a:pt x="61" y="160"/>
                    </a:lnTo>
                    <a:lnTo>
                      <a:pt x="74" y="150"/>
                    </a:lnTo>
                    <a:lnTo>
                      <a:pt x="90" y="139"/>
                    </a:lnTo>
                    <a:lnTo>
                      <a:pt x="105" y="129"/>
                    </a:lnTo>
                    <a:lnTo>
                      <a:pt x="121" y="120"/>
                    </a:lnTo>
                    <a:lnTo>
                      <a:pt x="137" y="110"/>
                    </a:lnTo>
                    <a:lnTo>
                      <a:pt x="154" y="102"/>
                    </a:lnTo>
                    <a:lnTo>
                      <a:pt x="170" y="93"/>
                    </a:lnTo>
                    <a:lnTo>
                      <a:pt x="189" y="83"/>
                    </a:lnTo>
                    <a:lnTo>
                      <a:pt x="205" y="75"/>
                    </a:lnTo>
                    <a:lnTo>
                      <a:pt x="224" y="67"/>
                    </a:lnTo>
                    <a:lnTo>
                      <a:pt x="243" y="58"/>
                    </a:lnTo>
                    <a:lnTo>
                      <a:pt x="254" y="52"/>
                    </a:lnTo>
                    <a:lnTo>
                      <a:pt x="266" y="48"/>
                    </a:lnTo>
                    <a:lnTo>
                      <a:pt x="279" y="43"/>
                    </a:lnTo>
                    <a:lnTo>
                      <a:pt x="292" y="39"/>
                    </a:lnTo>
                    <a:lnTo>
                      <a:pt x="305" y="35"/>
                    </a:lnTo>
                    <a:lnTo>
                      <a:pt x="317" y="32"/>
                    </a:lnTo>
                    <a:lnTo>
                      <a:pt x="330" y="27"/>
                    </a:lnTo>
                    <a:lnTo>
                      <a:pt x="343" y="24"/>
                    </a:lnTo>
                    <a:lnTo>
                      <a:pt x="356" y="20"/>
                    </a:lnTo>
                    <a:lnTo>
                      <a:pt x="369" y="17"/>
                    </a:lnTo>
                    <a:lnTo>
                      <a:pt x="382" y="14"/>
                    </a:lnTo>
                    <a:lnTo>
                      <a:pt x="395" y="11"/>
                    </a:lnTo>
                    <a:lnTo>
                      <a:pt x="409" y="8"/>
                    </a:lnTo>
                    <a:lnTo>
                      <a:pt x="422" y="6"/>
                    </a:lnTo>
                    <a:lnTo>
                      <a:pt x="433" y="3"/>
                    </a:lnTo>
                    <a:lnTo>
                      <a:pt x="446" y="0"/>
                    </a:lnTo>
                    <a:lnTo>
                      <a:pt x="462" y="0"/>
                    </a:lnTo>
                    <a:lnTo>
                      <a:pt x="480" y="1"/>
                    </a:lnTo>
                    <a:lnTo>
                      <a:pt x="497" y="1"/>
                    </a:lnTo>
                    <a:lnTo>
                      <a:pt x="513" y="1"/>
                    </a:lnTo>
                    <a:lnTo>
                      <a:pt x="529" y="1"/>
                    </a:lnTo>
                    <a:lnTo>
                      <a:pt x="545" y="1"/>
                    </a:lnTo>
                    <a:lnTo>
                      <a:pt x="563" y="1"/>
                    </a:lnTo>
                    <a:lnTo>
                      <a:pt x="579" y="3"/>
                    </a:lnTo>
                    <a:lnTo>
                      <a:pt x="595" y="3"/>
                    </a:lnTo>
                    <a:lnTo>
                      <a:pt x="612" y="3"/>
                    </a:lnTo>
                    <a:lnTo>
                      <a:pt x="628" y="3"/>
                    </a:lnTo>
                    <a:lnTo>
                      <a:pt x="646" y="3"/>
                    </a:lnTo>
                    <a:lnTo>
                      <a:pt x="662" y="3"/>
                    </a:lnTo>
                    <a:lnTo>
                      <a:pt x="678" y="4"/>
                    </a:lnTo>
                    <a:lnTo>
                      <a:pt x="711" y="4"/>
                    </a:lnTo>
                    <a:lnTo>
                      <a:pt x="727" y="4"/>
                    </a:lnTo>
                    <a:lnTo>
                      <a:pt x="744" y="4"/>
                    </a:lnTo>
                    <a:lnTo>
                      <a:pt x="760" y="6"/>
                    </a:lnTo>
                    <a:lnTo>
                      <a:pt x="778" y="6"/>
                    </a:lnTo>
                    <a:lnTo>
                      <a:pt x="794" y="6"/>
                    </a:lnTo>
                    <a:lnTo>
                      <a:pt x="810" y="6"/>
                    </a:lnTo>
                    <a:lnTo>
                      <a:pt x="826" y="6"/>
                    </a:lnTo>
                    <a:lnTo>
                      <a:pt x="843" y="6"/>
                    </a:lnTo>
                    <a:lnTo>
                      <a:pt x="859" y="7"/>
                    </a:lnTo>
                    <a:lnTo>
                      <a:pt x="877" y="7"/>
                    </a:lnTo>
                    <a:lnTo>
                      <a:pt x="893" y="7"/>
                    </a:lnTo>
                    <a:lnTo>
                      <a:pt x="909" y="7"/>
                    </a:lnTo>
                    <a:lnTo>
                      <a:pt x="926" y="8"/>
                    </a:lnTo>
                    <a:lnTo>
                      <a:pt x="942" y="8"/>
                    </a:lnTo>
                    <a:lnTo>
                      <a:pt x="958" y="8"/>
                    </a:lnTo>
                    <a:lnTo>
                      <a:pt x="976" y="8"/>
                    </a:lnTo>
                    <a:lnTo>
                      <a:pt x="994" y="11"/>
                    </a:lnTo>
                    <a:lnTo>
                      <a:pt x="1012" y="14"/>
                    </a:lnTo>
                    <a:lnTo>
                      <a:pt x="1031" y="17"/>
                    </a:lnTo>
                    <a:lnTo>
                      <a:pt x="1048" y="20"/>
                    </a:lnTo>
                    <a:lnTo>
                      <a:pt x="1066" y="22"/>
                    </a:lnTo>
                    <a:lnTo>
                      <a:pt x="1082" y="24"/>
                    </a:lnTo>
                    <a:lnTo>
                      <a:pt x="1099" y="29"/>
                    </a:lnTo>
                    <a:lnTo>
                      <a:pt x="1117" y="32"/>
                    </a:lnTo>
                    <a:lnTo>
                      <a:pt x="1131" y="36"/>
                    </a:lnTo>
                    <a:lnTo>
                      <a:pt x="1147" y="40"/>
                    </a:lnTo>
                    <a:lnTo>
                      <a:pt x="1163" y="46"/>
                    </a:lnTo>
                    <a:lnTo>
                      <a:pt x="1179" y="52"/>
                    </a:lnTo>
                    <a:lnTo>
                      <a:pt x="1194" y="58"/>
                    </a:lnTo>
                    <a:lnTo>
                      <a:pt x="1208" y="65"/>
                    </a:lnTo>
                    <a:lnTo>
                      <a:pt x="1224" y="72"/>
                    </a:lnTo>
                    <a:lnTo>
                      <a:pt x="1239" y="81"/>
                    </a:lnTo>
                    <a:lnTo>
                      <a:pt x="1252" y="90"/>
                    </a:lnTo>
                    <a:lnTo>
                      <a:pt x="1263" y="97"/>
                    </a:lnTo>
                    <a:lnTo>
                      <a:pt x="1277" y="106"/>
                    </a:lnTo>
                    <a:lnTo>
                      <a:pt x="1288" y="115"/>
                    </a:lnTo>
                    <a:lnTo>
                      <a:pt x="1300" y="125"/>
                    </a:lnTo>
                    <a:lnTo>
                      <a:pt x="1310" y="134"/>
                    </a:lnTo>
                    <a:lnTo>
                      <a:pt x="1320" y="144"/>
                    </a:lnTo>
                    <a:lnTo>
                      <a:pt x="1330" y="154"/>
                    </a:lnTo>
                    <a:lnTo>
                      <a:pt x="1341" y="166"/>
                    </a:lnTo>
                    <a:lnTo>
                      <a:pt x="1349" y="179"/>
                    </a:lnTo>
                    <a:lnTo>
                      <a:pt x="1358" y="190"/>
                    </a:lnTo>
                    <a:lnTo>
                      <a:pt x="1367" y="205"/>
                    </a:lnTo>
                    <a:lnTo>
                      <a:pt x="1375" y="221"/>
                    </a:lnTo>
                    <a:lnTo>
                      <a:pt x="1383" y="238"/>
                    </a:lnTo>
                    <a:lnTo>
                      <a:pt x="1391" y="256"/>
                    </a:lnTo>
                    <a:lnTo>
                      <a:pt x="1399" y="275"/>
                    </a:lnTo>
                    <a:lnTo>
                      <a:pt x="1375" y="278"/>
                    </a:lnTo>
                    <a:lnTo>
                      <a:pt x="1352" y="279"/>
                    </a:lnTo>
                    <a:lnTo>
                      <a:pt x="1329" y="280"/>
                    </a:lnTo>
                    <a:lnTo>
                      <a:pt x="1306" y="280"/>
                    </a:lnTo>
                    <a:lnTo>
                      <a:pt x="1281" y="282"/>
                    </a:lnTo>
                    <a:lnTo>
                      <a:pt x="1256" y="282"/>
                    </a:lnTo>
                    <a:lnTo>
                      <a:pt x="1233" y="282"/>
                    </a:lnTo>
                    <a:lnTo>
                      <a:pt x="1208" y="282"/>
                    </a:lnTo>
                    <a:lnTo>
                      <a:pt x="1182" y="282"/>
                    </a:lnTo>
                    <a:lnTo>
                      <a:pt x="1157" y="280"/>
                    </a:lnTo>
                    <a:lnTo>
                      <a:pt x="1133" y="280"/>
                    </a:lnTo>
                    <a:lnTo>
                      <a:pt x="1108" y="279"/>
                    </a:lnTo>
                    <a:lnTo>
                      <a:pt x="1083" y="276"/>
                    </a:lnTo>
                    <a:lnTo>
                      <a:pt x="1058" y="275"/>
                    </a:lnTo>
                    <a:lnTo>
                      <a:pt x="1034" y="272"/>
                    </a:lnTo>
                    <a:lnTo>
                      <a:pt x="1010" y="269"/>
                    </a:lnTo>
                    <a:lnTo>
                      <a:pt x="990" y="267"/>
                    </a:lnTo>
                    <a:lnTo>
                      <a:pt x="970" y="264"/>
                    </a:lnTo>
                    <a:lnTo>
                      <a:pt x="948" y="262"/>
                    </a:lnTo>
                    <a:lnTo>
                      <a:pt x="926" y="260"/>
                    </a:lnTo>
                    <a:lnTo>
                      <a:pt x="906" y="257"/>
                    </a:lnTo>
                    <a:lnTo>
                      <a:pt x="884" y="254"/>
                    </a:lnTo>
                    <a:lnTo>
                      <a:pt x="862" y="251"/>
                    </a:lnTo>
                    <a:lnTo>
                      <a:pt x="840" y="247"/>
                    </a:lnTo>
                    <a:lnTo>
                      <a:pt x="820" y="243"/>
                    </a:lnTo>
                    <a:lnTo>
                      <a:pt x="800" y="238"/>
                    </a:lnTo>
                    <a:lnTo>
                      <a:pt x="781" y="232"/>
                    </a:lnTo>
                    <a:lnTo>
                      <a:pt x="763" y="225"/>
                    </a:lnTo>
                    <a:lnTo>
                      <a:pt x="749" y="218"/>
                    </a:lnTo>
                    <a:lnTo>
                      <a:pt x="734" y="211"/>
                    </a:lnTo>
                    <a:lnTo>
                      <a:pt x="723" y="200"/>
                    </a:lnTo>
                    <a:lnTo>
                      <a:pt x="712" y="190"/>
                    </a:lnTo>
                    <a:close/>
                  </a:path>
                </a:pathLst>
              </a:custGeom>
              <a:solidFill>
                <a:srgbClr val="AB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8" name="Freeform 45"/>
              <p:cNvSpPr>
                <a:spLocks/>
              </p:cNvSpPr>
              <p:nvPr/>
            </p:nvSpPr>
            <p:spPr bwMode="auto">
              <a:xfrm>
                <a:off x="5122" y="3542"/>
                <a:ext cx="72" cy="33"/>
              </a:xfrm>
              <a:custGeom>
                <a:avLst/>
                <a:gdLst>
                  <a:gd name="T0" fmla="*/ 3 w 215"/>
                  <a:gd name="T1" fmla="*/ 98 h 98"/>
                  <a:gd name="T2" fmla="*/ 17 w 215"/>
                  <a:gd name="T3" fmla="*/ 97 h 98"/>
                  <a:gd name="T4" fmla="*/ 32 w 215"/>
                  <a:gd name="T5" fmla="*/ 94 h 98"/>
                  <a:gd name="T6" fmla="*/ 46 w 215"/>
                  <a:gd name="T7" fmla="*/ 91 h 98"/>
                  <a:gd name="T8" fmla="*/ 61 w 215"/>
                  <a:gd name="T9" fmla="*/ 88 h 98"/>
                  <a:gd name="T10" fmla="*/ 76 w 215"/>
                  <a:gd name="T11" fmla="*/ 85 h 98"/>
                  <a:gd name="T12" fmla="*/ 90 w 215"/>
                  <a:gd name="T13" fmla="*/ 81 h 98"/>
                  <a:gd name="T14" fmla="*/ 105 w 215"/>
                  <a:gd name="T15" fmla="*/ 77 h 98"/>
                  <a:gd name="T16" fmla="*/ 119 w 215"/>
                  <a:gd name="T17" fmla="*/ 71 h 98"/>
                  <a:gd name="T18" fmla="*/ 132 w 215"/>
                  <a:gd name="T19" fmla="*/ 66 h 98"/>
                  <a:gd name="T20" fmla="*/ 147 w 215"/>
                  <a:gd name="T21" fmla="*/ 61 h 98"/>
                  <a:gd name="T22" fmla="*/ 160 w 215"/>
                  <a:gd name="T23" fmla="*/ 55 h 98"/>
                  <a:gd name="T24" fmla="*/ 172 w 215"/>
                  <a:gd name="T25" fmla="*/ 48 h 98"/>
                  <a:gd name="T26" fmla="*/ 183 w 215"/>
                  <a:gd name="T27" fmla="*/ 40 h 98"/>
                  <a:gd name="T28" fmla="*/ 195 w 215"/>
                  <a:gd name="T29" fmla="*/ 33 h 98"/>
                  <a:gd name="T30" fmla="*/ 205 w 215"/>
                  <a:gd name="T31" fmla="*/ 26 h 98"/>
                  <a:gd name="T32" fmla="*/ 215 w 215"/>
                  <a:gd name="T33" fmla="*/ 17 h 98"/>
                  <a:gd name="T34" fmla="*/ 198 w 215"/>
                  <a:gd name="T35" fmla="*/ 0 h 98"/>
                  <a:gd name="T36" fmla="*/ 190 w 215"/>
                  <a:gd name="T37" fmla="*/ 7 h 98"/>
                  <a:gd name="T38" fmla="*/ 180 w 215"/>
                  <a:gd name="T39" fmla="*/ 14 h 98"/>
                  <a:gd name="T40" fmla="*/ 172 w 215"/>
                  <a:gd name="T41" fmla="*/ 21 h 98"/>
                  <a:gd name="T42" fmla="*/ 161 w 215"/>
                  <a:gd name="T43" fmla="*/ 27 h 98"/>
                  <a:gd name="T44" fmla="*/ 148 w 215"/>
                  <a:gd name="T45" fmla="*/ 33 h 98"/>
                  <a:gd name="T46" fmla="*/ 137 w 215"/>
                  <a:gd name="T47" fmla="*/ 39 h 98"/>
                  <a:gd name="T48" fmla="*/ 124 w 215"/>
                  <a:gd name="T49" fmla="*/ 45 h 98"/>
                  <a:gd name="T50" fmla="*/ 112 w 215"/>
                  <a:gd name="T51" fmla="*/ 49 h 98"/>
                  <a:gd name="T52" fmla="*/ 97 w 215"/>
                  <a:gd name="T53" fmla="*/ 53 h 98"/>
                  <a:gd name="T54" fmla="*/ 83 w 215"/>
                  <a:gd name="T55" fmla="*/ 58 h 98"/>
                  <a:gd name="T56" fmla="*/ 70 w 215"/>
                  <a:gd name="T57" fmla="*/ 62 h 98"/>
                  <a:gd name="T58" fmla="*/ 55 w 215"/>
                  <a:gd name="T59" fmla="*/ 66 h 98"/>
                  <a:gd name="T60" fmla="*/ 41 w 215"/>
                  <a:gd name="T61" fmla="*/ 69 h 98"/>
                  <a:gd name="T62" fmla="*/ 26 w 215"/>
                  <a:gd name="T63" fmla="*/ 71 h 98"/>
                  <a:gd name="T64" fmla="*/ 14 w 215"/>
                  <a:gd name="T65" fmla="*/ 74 h 98"/>
                  <a:gd name="T66" fmla="*/ 0 w 215"/>
                  <a:gd name="T67" fmla="*/ 75 h 98"/>
                  <a:gd name="T68" fmla="*/ 3 w 215"/>
                  <a:gd name="T6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98">
                    <a:moveTo>
                      <a:pt x="3" y="98"/>
                    </a:moveTo>
                    <a:lnTo>
                      <a:pt x="17" y="97"/>
                    </a:lnTo>
                    <a:lnTo>
                      <a:pt x="32" y="94"/>
                    </a:lnTo>
                    <a:lnTo>
                      <a:pt x="46" y="91"/>
                    </a:lnTo>
                    <a:lnTo>
                      <a:pt x="61" y="88"/>
                    </a:lnTo>
                    <a:lnTo>
                      <a:pt x="76" y="85"/>
                    </a:lnTo>
                    <a:lnTo>
                      <a:pt x="90" y="81"/>
                    </a:lnTo>
                    <a:lnTo>
                      <a:pt x="105" y="77"/>
                    </a:lnTo>
                    <a:lnTo>
                      <a:pt x="119" y="71"/>
                    </a:lnTo>
                    <a:lnTo>
                      <a:pt x="132" y="66"/>
                    </a:lnTo>
                    <a:lnTo>
                      <a:pt x="147" y="61"/>
                    </a:lnTo>
                    <a:lnTo>
                      <a:pt x="160" y="55"/>
                    </a:lnTo>
                    <a:lnTo>
                      <a:pt x="172" y="48"/>
                    </a:lnTo>
                    <a:lnTo>
                      <a:pt x="183" y="40"/>
                    </a:lnTo>
                    <a:lnTo>
                      <a:pt x="195" y="33"/>
                    </a:lnTo>
                    <a:lnTo>
                      <a:pt x="205" y="26"/>
                    </a:lnTo>
                    <a:lnTo>
                      <a:pt x="215" y="17"/>
                    </a:lnTo>
                    <a:lnTo>
                      <a:pt x="198" y="0"/>
                    </a:lnTo>
                    <a:lnTo>
                      <a:pt x="190" y="7"/>
                    </a:lnTo>
                    <a:lnTo>
                      <a:pt x="180" y="14"/>
                    </a:lnTo>
                    <a:lnTo>
                      <a:pt x="172" y="21"/>
                    </a:lnTo>
                    <a:lnTo>
                      <a:pt x="161" y="27"/>
                    </a:lnTo>
                    <a:lnTo>
                      <a:pt x="148" y="33"/>
                    </a:lnTo>
                    <a:lnTo>
                      <a:pt x="137" y="39"/>
                    </a:lnTo>
                    <a:lnTo>
                      <a:pt x="124" y="45"/>
                    </a:lnTo>
                    <a:lnTo>
                      <a:pt x="112" y="49"/>
                    </a:lnTo>
                    <a:lnTo>
                      <a:pt x="97" y="53"/>
                    </a:lnTo>
                    <a:lnTo>
                      <a:pt x="83" y="58"/>
                    </a:lnTo>
                    <a:lnTo>
                      <a:pt x="70" y="62"/>
                    </a:lnTo>
                    <a:lnTo>
                      <a:pt x="55" y="66"/>
                    </a:lnTo>
                    <a:lnTo>
                      <a:pt x="41" y="69"/>
                    </a:lnTo>
                    <a:lnTo>
                      <a:pt x="26" y="71"/>
                    </a:lnTo>
                    <a:lnTo>
                      <a:pt x="14" y="74"/>
                    </a:lnTo>
                    <a:lnTo>
                      <a:pt x="0" y="75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9" name="Freeform 46"/>
              <p:cNvSpPr>
                <a:spLocks/>
              </p:cNvSpPr>
              <p:nvPr/>
            </p:nvSpPr>
            <p:spPr bwMode="auto">
              <a:xfrm>
                <a:off x="5024" y="3567"/>
                <a:ext cx="99" cy="13"/>
              </a:xfrm>
              <a:custGeom>
                <a:avLst/>
                <a:gdLst>
                  <a:gd name="T0" fmla="*/ 0 w 297"/>
                  <a:gd name="T1" fmla="*/ 29 h 37"/>
                  <a:gd name="T2" fmla="*/ 25 w 297"/>
                  <a:gd name="T3" fmla="*/ 32 h 37"/>
                  <a:gd name="T4" fmla="*/ 47 w 297"/>
                  <a:gd name="T5" fmla="*/ 32 h 37"/>
                  <a:gd name="T6" fmla="*/ 67 w 297"/>
                  <a:gd name="T7" fmla="*/ 34 h 37"/>
                  <a:gd name="T8" fmla="*/ 87 w 297"/>
                  <a:gd name="T9" fmla="*/ 35 h 37"/>
                  <a:gd name="T10" fmla="*/ 105 w 297"/>
                  <a:gd name="T11" fmla="*/ 35 h 37"/>
                  <a:gd name="T12" fmla="*/ 124 w 297"/>
                  <a:gd name="T13" fmla="*/ 37 h 37"/>
                  <a:gd name="T14" fmla="*/ 159 w 297"/>
                  <a:gd name="T15" fmla="*/ 37 h 37"/>
                  <a:gd name="T16" fmla="*/ 175 w 297"/>
                  <a:gd name="T17" fmla="*/ 35 h 37"/>
                  <a:gd name="T18" fmla="*/ 192 w 297"/>
                  <a:gd name="T19" fmla="*/ 35 h 37"/>
                  <a:gd name="T20" fmla="*/ 208 w 297"/>
                  <a:gd name="T21" fmla="*/ 34 h 37"/>
                  <a:gd name="T22" fmla="*/ 226 w 297"/>
                  <a:gd name="T23" fmla="*/ 32 h 37"/>
                  <a:gd name="T24" fmla="*/ 243 w 297"/>
                  <a:gd name="T25" fmla="*/ 31 h 37"/>
                  <a:gd name="T26" fmla="*/ 259 w 297"/>
                  <a:gd name="T27" fmla="*/ 28 h 37"/>
                  <a:gd name="T28" fmla="*/ 279 w 297"/>
                  <a:gd name="T29" fmla="*/ 26 h 37"/>
                  <a:gd name="T30" fmla="*/ 297 w 297"/>
                  <a:gd name="T31" fmla="*/ 23 h 37"/>
                  <a:gd name="T32" fmla="*/ 294 w 297"/>
                  <a:gd name="T33" fmla="*/ 0 h 37"/>
                  <a:gd name="T34" fmla="*/ 275 w 297"/>
                  <a:gd name="T35" fmla="*/ 3 h 37"/>
                  <a:gd name="T36" fmla="*/ 258 w 297"/>
                  <a:gd name="T37" fmla="*/ 6 h 37"/>
                  <a:gd name="T38" fmla="*/ 240 w 297"/>
                  <a:gd name="T39" fmla="*/ 7 h 37"/>
                  <a:gd name="T40" fmla="*/ 224 w 297"/>
                  <a:gd name="T41" fmla="*/ 9 h 37"/>
                  <a:gd name="T42" fmla="*/ 207 w 297"/>
                  <a:gd name="T43" fmla="*/ 10 h 37"/>
                  <a:gd name="T44" fmla="*/ 191 w 297"/>
                  <a:gd name="T45" fmla="*/ 12 h 37"/>
                  <a:gd name="T46" fmla="*/ 175 w 297"/>
                  <a:gd name="T47" fmla="*/ 12 h 37"/>
                  <a:gd name="T48" fmla="*/ 106 w 297"/>
                  <a:gd name="T49" fmla="*/ 12 h 37"/>
                  <a:gd name="T50" fmla="*/ 87 w 297"/>
                  <a:gd name="T51" fmla="*/ 12 h 37"/>
                  <a:gd name="T52" fmla="*/ 69 w 297"/>
                  <a:gd name="T53" fmla="*/ 10 h 37"/>
                  <a:gd name="T54" fmla="*/ 48 w 297"/>
                  <a:gd name="T55" fmla="*/ 10 h 37"/>
                  <a:gd name="T56" fmla="*/ 25 w 297"/>
                  <a:gd name="T57" fmla="*/ 9 h 37"/>
                  <a:gd name="T58" fmla="*/ 2 w 297"/>
                  <a:gd name="T59" fmla="*/ 7 h 37"/>
                  <a:gd name="T60" fmla="*/ 0 w 297"/>
                  <a:gd name="T61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37">
                    <a:moveTo>
                      <a:pt x="0" y="29"/>
                    </a:moveTo>
                    <a:lnTo>
                      <a:pt x="25" y="32"/>
                    </a:lnTo>
                    <a:lnTo>
                      <a:pt x="47" y="32"/>
                    </a:lnTo>
                    <a:lnTo>
                      <a:pt x="67" y="34"/>
                    </a:lnTo>
                    <a:lnTo>
                      <a:pt x="87" y="35"/>
                    </a:lnTo>
                    <a:lnTo>
                      <a:pt x="105" y="35"/>
                    </a:lnTo>
                    <a:lnTo>
                      <a:pt x="124" y="37"/>
                    </a:lnTo>
                    <a:lnTo>
                      <a:pt x="159" y="37"/>
                    </a:lnTo>
                    <a:lnTo>
                      <a:pt x="175" y="35"/>
                    </a:lnTo>
                    <a:lnTo>
                      <a:pt x="192" y="35"/>
                    </a:lnTo>
                    <a:lnTo>
                      <a:pt x="208" y="34"/>
                    </a:lnTo>
                    <a:lnTo>
                      <a:pt x="226" y="32"/>
                    </a:lnTo>
                    <a:lnTo>
                      <a:pt x="243" y="31"/>
                    </a:lnTo>
                    <a:lnTo>
                      <a:pt x="259" y="28"/>
                    </a:lnTo>
                    <a:lnTo>
                      <a:pt x="279" y="26"/>
                    </a:lnTo>
                    <a:lnTo>
                      <a:pt x="297" y="23"/>
                    </a:lnTo>
                    <a:lnTo>
                      <a:pt x="294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40" y="7"/>
                    </a:lnTo>
                    <a:lnTo>
                      <a:pt x="224" y="9"/>
                    </a:lnTo>
                    <a:lnTo>
                      <a:pt x="207" y="10"/>
                    </a:lnTo>
                    <a:lnTo>
                      <a:pt x="191" y="12"/>
                    </a:lnTo>
                    <a:lnTo>
                      <a:pt x="175" y="12"/>
                    </a:lnTo>
                    <a:lnTo>
                      <a:pt x="106" y="12"/>
                    </a:lnTo>
                    <a:lnTo>
                      <a:pt x="87" y="12"/>
                    </a:lnTo>
                    <a:lnTo>
                      <a:pt x="69" y="10"/>
                    </a:lnTo>
                    <a:lnTo>
                      <a:pt x="48" y="10"/>
                    </a:lnTo>
                    <a:lnTo>
                      <a:pt x="25" y="9"/>
                    </a:lnTo>
                    <a:lnTo>
                      <a:pt x="2" y="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0" name="Freeform 47"/>
              <p:cNvSpPr>
                <a:spLocks/>
              </p:cNvSpPr>
              <p:nvPr/>
            </p:nvSpPr>
            <p:spPr bwMode="auto">
              <a:xfrm>
                <a:off x="4950" y="3550"/>
                <a:ext cx="75" cy="27"/>
              </a:xfrm>
              <a:custGeom>
                <a:avLst/>
                <a:gdLst>
                  <a:gd name="T0" fmla="*/ 0 w 223"/>
                  <a:gd name="T1" fmla="*/ 3 h 80"/>
                  <a:gd name="T2" fmla="*/ 3 w 223"/>
                  <a:gd name="T3" fmla="*/ 21 h 80"/>
                  <a:gd name="T4" fmla="*/ 15 w 223"/>
                  <a:gd name="T5" fmla="*/ 28 h 80"/>
                  <a:gd name="T6" fmla="*/ 25 w 223"/>
                  <a:gd name="T7" fmla="*/ 34 h 80"/>
                  <a:gd name="T8" fmla="*/ 38 w 223"/>
                  <a:gd name="T9" fmla="*/ 40 h 80"/>
                  <a:gd name="T10" fmla="*/ 51 w 223"/>
                  <a:gd name="T11" fmla="*/ 45 h 80"/>
                  <a:gd name="T12" fmla="*/ 63 w 223"/>
                  <a:gd name="T13" fmla="*/ 50 h 80"/>
                  <a:gd name="T14" fmla="*/ 76 w 223"/>
                  <a:gd name="T15" fmla="*/ 54 h 80"/>
                  <a:gd name="T16" fmla="*/ 90 w 223"/>
                  <a:gd name="T17" fmla="*/ 60 h 80"/>
                  <a:gd name="T18" fmla="*/ 103 w 223"/>
                  <a:gd name="T19" fmla="*/ 63 h 80"/>
                  <a:gd name="T20" fmla="*/ 117 w 223"/>
                  <a:gd name="T21" fmla="*/ 66 h 80"/>
                  <a:gd name="T22" fmla="*/ 131 w 223"/>
                  <a:gd name="T23" fmla="*/ 69 h 80"/>
                  <a:gd name="T24" fmla="*/ 146 w 223"/>
                  <a:gd name="T25" fmla="*/ 72 h 80"/>
                  <a:gd name="T26" fmla="*/ 160 w 223"/>
                  <a:gd name="T27" fmla="*/ 74 h 80"/>
                  <a:gd name="T28" fmla="*/ 175 w 223"/>
                  <a:gd name="T29" fmla="*/ 76 h 80"/>
                  <a:gd name="T30" fmla="*/ 191 w 223"/>
                  <a:gd name="T31" fmla="*/ 79 h 80"/>
                  <a:gd name="T32" fmla="*/ 205 w 223"/>
                  <a:gd name="T33" fmla="*/ 79 h 80"/>
                  <a:gd name="T34" fmla="*/ 221 w 223"/>
                  <a:gd name="T35" fmla="*/ 80 h 80"/>
                  <a:gd name="T36" fmla="*/ 223 w 223"/>
                  <a:gd name="T37" fmla="*/ 58 h 80"/>
                  <a:gd name="T38" fmla="*/ 208 w 223"/>
                  <a:gd name="T39" fmla="*/ 57 h 80"/>
                  <a:gd name="T40" fmla="*/ 192 w 223"/>
                  <a:gd name="T41" fmla="*/ 56 h 80"/>
                  <a:gd name="T42" fmla="*/ 178 w 223"/>
                  <a:gd name="T43" fmla="*/ 54 h 80"/>
                  <a:gd name="T44" fmla="*/ 163 w 223"/>
                  <a:gd name="T45" fmla="*/ 51 h 80"/>
                  <a:gd name="T46" fmla="*/ 149 w 223"/>
                  <a:gd name="T47" fmla="*/ 48 h 80"/>
                  <a:gd name="T48" fmla="*/ 135 w 223"/>
                  <a:gd name="T49" fmla="*/ 47 h 80"/>
                  <a:gd name="T50" fmla="*/ 122 w 223"/>
                  <a:gd name="T51" fmla="*/ 44 h 80"/>
                  <a:gd name="T52" fmla="*/ 109 w 223"/>
                  <a:gd name="T53" fmla="*/ 40 h 80"/>
                  <a:gd name="T54" fmla="*/ 96 w 223"/>
                  <a:gd name="T55" fmla="*/ 37 h 80"/>
                  <a:gd name="T56" fmla="*/ 83 w 223"/>
                  <a:gd name="T57" fmla="*/ 32 h 80"/>
                  <a:gd name="T58" fmla="*/ 71 w 223"/>
                  <a:gd name="T59" fmla="*/ 28 h 80"/>
                  <a:gd name="T60" fmla="*/ 60 w 223"/>
                  <a:gd name="T61" fmla="*/ 22 h 80"/>
                  <a:gd name="T62" fmla="*/ 48 w 223"/>
                  <a:gd name="T63" fmla="*/ 18 h 80"/>
                  <a:gd name="T64" fmla="*/ 37 w 223"/>
                  <a:gd name="T65" fmla="*/ 12 h 80"/>
                  <a:gd name="T66" fmla="*/ 25 w 223"/>
                  <a:gd name="T67" fmla="*/ 8 h 80"/>
                  <a:gd name="T68" fmla="*/ 15 w 223"/>
                  <a:gd name="T69" fmla="*/ 0 h 80"/>
                  <a:gd name="T70" fmla="*/ 18 w 223"/>
                  <a:gd name="T71" fmla="*/ 19 h 80"/>
                  <a:gd name="T72" fmla="*/ 0 w 223"/>
                  <a:gd name="T7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80">
                    <a:moveTo>
                      <a:pt x="0" y="3"/>
                    </a:moveTo>
                    <a:lnTo>
                      <a:pt x="3" y="21"/>
                    </a:lnTo>
                    <a:lnTo>
                      <a:pt x="15" y="28"/>
                    </a:lnTo>
                    <a:lnTo>
                      <a:pt x="25" y="34"/>
                    </a:lnTo>
                    <a:lnTo>
                      <a:pt x="38" y="40"/>
                    </a:lnTo>
                    <a:lnTo>
                      <a:pt x="51" y="45"/>
                    </a:lnTo>
                    <a:lnTo>
                      <a:pt x="63" y="50"/>
                    </a:lnTo>
                    <a:lnTo>
                      <a:pt x="76" y="54"/>
                    </a:lnTo>
                    <a:lnTo>
                      <a:pt x="90" y="60"/>
                    </a:lnTo>
                    <a:lnTo>
                      <a:pt x="103" y="63"/>
                    </a:lnTo>
                    <a:lnTo>
                      <a:pt x="117" y="66"/>
                    </a:lnTo>
                    <a:lnTo>
                      <a:pt x="131" y="69"/>
                    </a:lnTo>
                    <a:lnTo>
                      <a:pt x="146" y="72"/>
                    </a:lnTo>
                    <a:lnTo>
                      <a:pt x="160" y="74"/>
                    </a:lnTo>
                    <a:lnTo>
                      <a:pt x="175" y="76"/>
                    </a:lnTo>
                    <a:lnTo>
                      <a:pt x="191" y="79"/>
                    </a:lnTo>
                    <a:lnTo>
                      <a:pt x="205" y="79"/>
                    </a:lnTo>
                    <a:lnTo>
                      <a:pt x="221" y="80"/>
                    </a:lnTo>
                    <a:lnTo>
                      <a:pt x="223" y="58"/>
                    </a:lnTo>
                    <a:lnTo>
                      <a:pt x="208" y="57"/>
                    </a:lnTo>
                    <a:lnTo>
                      <a:pt x="192" y="56"/>
                    </a:lnTo>
                    <a:lnTo>
                      <a:pt x="178" y="54"/>
                    </a:lnTo>
                    <a:lnTo>
                      <a:pt x="163" y="51"/>
                    </a:lnTo>
                    <a:lnTo>
                      <a:pt x="149" y="48"/>
                    </a:lnTo>
                    <a:lnTo>
                      <a:pt x="135" y="47"/>
                    </a:lnTo>
                    <a:lnTo>
                      <a:pt x="122" y="44"/>
                    </a:lnTo>
                    <a:lnTo>
                      <a:pt x="109" y="40"/>
                    </a:lnTo>
                    <a:lnTo>
                      <a:pt x="96" y="37"/>
                    </a:lnTo>
                    <a:lnTo>
                      <a:pt x="83" y="32"/>
                    </a:lnTo>
                    <a:lnTo>
                      <a:pt x="71" y="28"/>
                    </a:lnTo>
                    <a:lnTo>
                      <a:pt x="60" y="22"/>
                    </a:lnTo>
                    <a:lnTo>
                      <a:pt x="48" y="18"/>
                    </a:lnTo>
                    <a:lnTo>
                      <a:pt x="37" y="12"/>
                    </a:lnTo>
                    <a:lnTo>
                      <a:pt x="25" y="8"/>
                    </a:lnTo>
                    <a:lnTo>
                      <a:pt x="15" y="0"/>
                    </a:lnTo>
                    <a:lnTo>
                      <a:pt x="18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1" name="Freeform 48"/>
              <p:cNvSpPr>
                <a:spLocks/>
              </p:cNvSpPr>
              <p:nvPr/>
            </p:nvSpPr>
            <p:spPr bwMode="auto">
              <a:xfrm>
                <a:off x="4950" y="3498"/>
                <a:ext cx="86" cy="59"/>
              </a:xfrm>
              <a:custGeom>
                <a:avLst/>
                <a:gdLst>
                  <a:gd name="T0" fmla="*/ 246 w 256"/>
                  <a:gd name="T1" fmla="*/ 0 h 177"/>
                  <a:gd name="T2" fmla="*/ 228 w 256"/>
                  <a:gd name="T3" fmla="*/ 8 h 177"/>
                  <a:gd name="T4" fmla="*/ 210 w 256"/>
                  <a:gd name="T5" fmla="*/ 16 h 177"/>
                  <a:gd name="T6" fmla="*/ 192 w 256"/>
                  <a:gd name="T7" fmla="*/ 24 h 177"/>
                  <a:gd name="T8" fmla="*/ 175 w 256"/>
                  <a:gd name="T9" fmla="*/ 35 h 177"/>
                  <a:gd name="T10" fmla="*/ 157 w 256"/>
                  <a:gd name="T11" fmla="*/ 43 h 177"/>
                  <a:gd name="T12" fmla="*/ 140 w 256"/>
                  <a:gd name="T13" fmla="*/ 52 h 177"/>
                  <a:gd name="T14" fmla="*/ 124 w 256"/>
                  <a:gd name="T15" fmla="*/ 62 h 177"/>
                  <a:gd name="T16" fmla="*/ 108 w 256"/>
                  <a:gd name="T17" fmla="*/ 72 h 177"/>
                  <a:gd name="T18" fmla="*/ 92 w 256"/>
                  <a:gd name="T19" fmla="*/ 81 h 177"/>
                  <a:gd name="T20" fmla="*/ 77 w 256"/>
                  <a:gd name="T21" fmla="*/ 93 h 177"/>
                  <a:gd name="T22" fmla="*/ 63 w 256"/>
                  <a:gd name="T23" fmla="*/ 103 h 177"/>
                  <a:gd name="T24" fmla="*/ 48 w 256"/>
                  <a:gd name="T25" fmla="*/ 113 h 177"/>
                  <a:gd name="T26" fmla="*/ 35 w 256"/>
                  <a:gd name="T27" fmla="*/ 125 h 177"/>
                  <a:gd name="T28" fmla="*/ 22 w 256"/>
                  <a:gd name="T29" fmla="*/ 136 h 177"/>
                  <a:gd name="T30" fmla="*/ 12 w 256"/>
                  <a:gd name="T31" fmla="*/ 148 h 177"/>
                  <a:gd name="T32" fmla="*/ 0 w 256"/>
                  <a:gd name="T33" fmla="*/ 161 h 177"/>
                  <a:gd name="T34" fmla="*/ 18 w 256"/>
                  <a:gd name="T35" fmla="*/ 177 h 177"/>
                  <a:gd name="T36" fmla="*/ 28 w 256"/>
                  <a:gd name="T37" fmla="*/ 164 h 177"/>
                  <a:gd name="T38" fmla="*/ 39 w 256"/>
                  <a:gd name="T39" fmla="*/ 154 h 177"/>
                  <a:gd name="T40" fmla="*/ 51 w 256"/>
                  <a:gd name="T41" fmla="*/ 142 h 177"/>
                  <a:gd name="T42" fmla="*/ 63 w 256"/>
                  <a:gd name="T43" fmla="*/ 132 h 177"/>
                  <a:gd name="T44" fmla="*/ 77 w 256"/>
                  <a:gd name="T45" fmla="*/ 120 h 177"/>
                  <a:gd name="T46" fmla="*/ 90 w 256"/>
                  <a:gd name="T47" fmla="*/ 112 h 177"/>
                  <a:gd name="T48" fmla="*/ 105 w 256"/>
                  <a:gd name="T49" fmla="*/ 102 h 177"/>
                  <a:gd name="T50" fmla="*/ 119 w 256"/>
                  <a:gd name="T51" fmla="*/ 91 h 177"/>
                  <a:gd name="T52" fmla="*/ 135 w 256"/>
                  <a:gd name="T53" fmla="*/ 83 h 177"/>
                  <a:gd name="T54" fmla="*/ 151 w 256"/>
                  <a:gd name="T55" fmla="*/ 72 h 177"/>
                  <a:gd name="T56" fmla="*/ 167 w 256"/>
                  <a:gd name="T57" fmla="*/ 64 h 177"/>
                  <a:gd name="T58" fmla="*/ 185 w 256"/>
                  <a:gd name="T59" fmla="*/ 55 h 177"/>
                  <a:gd name="T60" fmla="*/ 202 w 256"/>
                  <a:gd name="T61" fmla="*/ 46 h 177"/>
                  <a:gd name="T62" fmla="*/ 220 w 256"/>
                  <a:gd name="T63" fmla="*/ 38 h 177"/>
                  <a:gd name="T64" fmla="*/ 237 w 256"/>
                  <a:gd name="T65" fmla="*/ 30 h 177"/>
                  <a:gd name="T66" fmla="*/ 256 w 256"/>
                  <a:gd name="T67" fmla="*/ 20 h 177"/>
                  <a:gd name="T68" fmla="*/ 246 w 256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7">
                    <a:moveTo>
                      <a:pt x="246" y="0"/>
                    </a:moveTo>
                    <a:lnTo>
                      <a:pt x="228" y="8"/>
                    </a:lnTo>
                    <a:lnTo>
                      <a:pt x="210" y="16"/>
                    </a:lnTo>
                    <a:lnTo>
                      <a:pt x="192" y="24"/>
                    </a:lnTo>
                    <a:lnTo>
                      <a:pt x="175" y="35"/>
                    </a:lnTo>
                    <a:lnTo>
                      <a:pt x="157" y="43"/>
                    </a:lnTo>
                    <a:lnTo>
                      <a:pt x="140" y="52"/>
                    </a:lnTo>
                    <a:lnTo>
                      <a:pt x="124" y="62"/>
                    </a:lnTo>
                    <a:lnTo>
                      <a:pt x="108" y="72"/>
                    </a:lnTo>
                    <a:lnTo>
                      <a:pt x="92" y="81"/>
                    </a:lnTo>
                    <a:lnTo>
                      <a:pt x="77" y="93"/>
                    </a:lnTo>
                    <a:lnTo>
                      <a:pt x="63" y="103"/>
                    </a:lnTo>
                    <a:lnTo>
                      <a:pt x="48" y="113"/>
                    </a:lnTo>
                    <a:lnTo>
                      <a:pt x="35" y="125"/>
                    </a:lnTo>
                    <a:lnTo>
                      <a:pt x="22" y="136"/>
                    </a:lnTo>
                    <a:lnTo>
                      <a:pt x="12" y="148"/>
                    </a:lnTo>
                    <a:lnTo>
                      <a:pt x="0" y="161"/>
                    </a:lnTo>
                    <a:lnTo>
                      <a:pt x="18" y="177"/>
                    </a:lnTo>
                    <a:lnTo>
                      <a:pt x="28" y="164"/>
                    </a:lnTo>
                    <a:lnTo>
                      <a:pt x="39" y="154"/>
                    </a:lnTo>
                    <a:lnTo>
                      <a:pt x="51" y="142"/>
                    </a:lnTo>
                    <a:lnTo>
                      <a:pt x="63" y="132"/>
                    </a:lnTo>
                    <a:lnTo>
                      <a:pt x="77" y="120"/>
                    </a:lnTo>
                    <a:lnTo>
                      <a:pt x="90" y="112"/>
                    </a:lnTo>
                    <a:lnTo>
                      <a:pt x="105" y="102"/>
                    </a:lnTo>
                    <a:lnTo>
                      <a:pt x="119" y="91"/>
                    </a:lnTo>
                    <a:lnTo>
                      <a:pt x="135" y="83"/>
                    </a:lnTo>
                    <a:lnTo>
                      <a:pt x="151" y="72"/>
                    </a:lnTo>
                    <a:lnTo>
                      <a:pt x="167" y="64"/>
                    </a:lnTo>
                    <a:lnTo>
                      <a:pt x="185" y="55"/>
                    </a:lnTo>
                    <a:lnTo>
                      <a:pt x="202" y="46"/>
                    </a:lnTo>
                    <a:lnTo>
                      <a:pt x="220" y="38"/>
                    </a:lnTo>
                    <a:lnTo>
                      <a:pt x="237" y="30"/>
                    </a:lnTo>
                    <a:lnTo>
                      <a:pt x="256" y="2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2" name="Freeform 49"/>
              <p:cNvSpPr>
                <a:spLocks/>
              </p:cNvSpPr>
              <p:nvPr/>
            </p:nvSpPr>
            <p:spPr bwMode="auto">
              <a:xfrm>
                <a:off x="5032" y="3478"/>
                <a:ext cx="71" cy="26"/>
              </a:xfrm>
              <a:custGeom>
                <a:avLst/>
                <a:gdLst>
                  <a:gd name="T0" fmla="*/ 209 w 212"/>
                  <a:gd name="T1" fmla="*/ 0 h 80"/>
                  <a:gd name="T2" fmla="*/ 208 w 212"/>
                  <a:gd name="T3" fmla="*/ 0 h 80"/>
                  <a:gd name="T4" fmla="*/ 195 w 212"/>
                  <a:gd name="T5" fmla="*/ 3 h 80"/>
                  <a:gd name="T6" fmla="*/ 182 w 212"/>
                  <a:gd name="T7" fmla="*/ 6 h 80"/>
                  <a:gd name="T8" fmla="*/ 169 w 212"/>
                  <a:gd name="T9" fmla="*/ 9 h 80"/>
                  <a:gd name="T10" fmla="*/ 156 w 212"/>
                  <a:gd name="T11" fmla="*/ 12 h 80"/>
                  <a:gd name="T12" fmla="*/ 142 w 212"/>
                  <a:gd name="T13" fmla="*/ 15 h 80"/>
                  <a:gd name="T14" fmla="*/ 129 w 212"/>
                  <a:gd name="T15" fmla="*/ 18 h 80"/>
                  <a:gd name="T16" fmla="*/ 116 w 212"/>
                  <a:gd name="T17" fmla="*/ 22 h 80"/>
                  <a:gd name="T18" fmla="*/ 103 w 212"/>
                  <a:gd name="T19" fmla="*/ 25 h 80"/>
                  <a:gd name="T20" fmla="*/ 90 w 212"/>
                  <a:gd name="T21" fmla="*/ 28 h 80"/>
                  <a:gd name="T22" fmla="*/ 77 w 212"/>
                  <a:gd name="T23" fmla="*/ 32 h 80"/>
                  <a:gd name="T24" fmla="*/ 64 w 212"/>
                  <a:gd name="T25" fmla="*/ 36 h 80"/>
                  <a:gd name="T26" fmla="*/ 51 w 212"/>
                  <a:gd name="T27" fmla="*/ 41 h 80"/>
                  <a:gd name="T28" fmla="*/ 39 w 212"/>
                  <a:gd name="T29" fmla="*/ 45 h 80"/>
                  <a:gd name="T30" fmla="*/ 25 w 212"/>
                  <a:gd name="T31" fmla="*/ 50 h 80"/>
                  <a:gd name="T32" fmla="*/ 13 w 212"/>
                  <a:gd name="T33" fmla="*/ 54 h 80"/>
                  <a:gd name="T34" fmla="*/ 0 w 212"/>
                  <a:gd name="T35" fmla="*/ 60 h 80"/>
                  <a:gd name="T36" fmla="*/ 10 w 212"/>
                  <a:gd name="T37" fmla="*/ 80 h 80"/>
                  <a:gd name="T38" fmla="*/ 22 w 212"/>
                  <a:gd name="T39" fmla="*/ 76 h 80"/>
                  <a:gd name="T40" fmla="*/ 33 w 212"/>
                  <a:gd name="T41" fmla="*/ 70 h 80"/>
                  <a:gd name="T42" fmla="*/ 45 w 212"/>
                  <a:gd name="T43" fmla="*/ 67 h 80"/>
                  <a:gd name="T44" fmla="*/ 58 w 212"/>
                  <a:gd name="T45" fmla="*/ 63 h 80"/>
                  <a:gd name="T46" fmla="*/ 71 w 212"/>
                  <a:gd name="T47" fmla="*/ 58 h 80"/>
                  <a:gd name="T48" fmla="*/ 84 w 212"/>
                  <a:gd name="T49" fmla="*/ 54 h 80"/>
                  <a:gd name="T50" fmla="*/ 96 w 212"/>
                  <a:gd name="T51" fmla="*/ 51 h 80"/>
                  <a:gd name="T52" fmla="*/ 109 w 212"/>
                  <a:gd name="T53" fmla="*/ 47 h 80"/>
                  <a:gd name="T54" fmla="*/ 122 w 212"/>
                  <a:gd name="T55" fmla="*/ 44 h 80"/>
                  <a:gd name="T56" fmla="*/ 135 w 212"/>
                  <a:gd name="T57" fmla="*/ 41 h 80"/>
                  <a:gd name="T58" fmla="*/ 148 w 212"/>
                  <a:gd name="T59" fmla="*/ 38 h 80"/>
                  <a:gd name="T60" fmla="*/ 161 w 212"/>
                  <a:gd name="T61" fmla="*/ 34 h 80"/>
                  <a:gd name="T62" fmla="*/ 173 w 212"/>
                  <a:gd name="T63" fmla="*/ 32 h 80"/>
                  <a:gd name="T64" fmla="*/ 186 w 212"/>
                  <a:gd name="T65" fmla="*/ 29 h 80"/>
                  <a:gd name="T66" fmla="*/ 199 w 212"/>
                  <a:gd name="T67" fmla="*/ 26 h 80"/>
                  <a:gd name="T68" fmla="*/ 212 w 212"/>
                  <a:gd name="T69" fmla="*/ 23 h 80"/>
                  <a:gd name="T70" fmla="*/ 209 w 212"/>
                  <a:gd name="T71" fmla="*/ 23 h 80"/>
                  <a:gd name="T72" fmla="*/ 209 w 212"/>
                  <a:gd name="T7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2" h="80">
                    <a:moveTo>
                      <a:pt x="209" y="0"/>
                    </a:moveTo>
                    <a:lnTo>
                      <a:pt x="208" y="0"/>
                    </a:lnTo>
                    <a:lnTo>
                      <a:pt x="195" y="3"/>
                    </a:lnTo>
                    <a:lnTo>
                      <a:pt x="182" y="6"/>
                    </a:lnTo>
                    <a:lnTo>
                      <a:pt x="169" y="9"/>
                    </a:lnTo>
                    <a:lnTo>
                      <a:pt x="156" y="12"/>
                    </a:lnTo>
                    <a:lnTo>
                      <a:pt x="142" y="15"/>
                    </a:lnTo>
                    <a:lnTo>
                      <a:pt x="129" y="18"/>
                    </a:lnTo>
                    <a:lnTo>
                      <a:pt x="116" y="22"/>
                    </a:lnTo>
                    <a:lnTo>
                      <a:pt x="103" y="25"/>
                    </a:lnTo>
                    <a:lnTo>
                      <a:pt x="90" y="28"/>
                    </a:lnTo>
                    <a:lnTo>
                      <a:pt x="77" y="32"/>
                    </a:lnTo>
                    <a:lnTo>
                      <a:pt x="64" y="36"/>
                    </a:lnTo>
                    <a:lnTo>
                      <a:pt x="51" y="41"/>
                    </a:lnTo>
                    <a:lnTo>
                      <a:pt x="39" y="45"/>
                    </a:lnTo>
                    <a:lnTo>
                      <a:pt x="25" y="50"/>
                    </a:lnTo>
                    <a:lnTo>
                      <a:pt x="13" y="54"/>
                    </a:lnTo>
                    <a:lnTo>
                      <a:pt x="0" y="60"/>
                    </a:lnTo>
                    <a:lnTo>
                      <a:pt x="10" y="80"/>
                    </a:lnTo>
                    <a:lnTo>
                      <a:pt x="22" y="76"/>
                    </a:lnTo>
                    <a:lnTo>
                      <a:pt x="33" y="70"/>
                    </a:lnTo>
                    <a:lnTo>
                      <a:pt x="45" y="67"/>
                    </a:lnTo>
                    <a:lnTo>
                      <a:pt x="58" y="63"/>
                    </a:lnTo>
                    <a:lnTo>
                      <a:pt x="71" y="58"/>
                    </a:lnTo>
                    <a:lnTo>
                      <a:pt x="84" y="54"/>
                    </a:lnTo>
                    <a:lnTo>
                      <a:pt x="96" y="51"/>
                    </a:lnTo>
                    <a:lnTo>
                      <a:pt x="109" y="47"/>
                    </a:lnTo>
                    <a:lnTo>
                      <a:pt x="122" y="44"/>
                    </a:lnTo>
                    <a:lnTo>
                      <a:pt x="135" y="41"/>
                    </a:lnTo>
                    <a:lnTo>
                      <a:pt x="148" y="38"/>
                    </a:lnTo>
                    <a:lnTo>
                      <a:pt x="161" y="34"/>
                    </a:lnTo>
                    <a:lnTo>
                      <a:pt x="173" y="32"/>
                    </a:lnTo>
                    <a:lnTo>
                      <a:pt x="186" y="29"/>
                    </a:lnTo>
                    <a:lnTo>
                      <a:pt x="199" y="26"/>
                    </a:lnTo>
                    <a:lnTo>
                      <a:pt x="212" y="23"/>
                    </a:lnTo>
                    <a:lnTo>
                      <a:pt x="209" y="23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3" name="Freeform 50"/>
              <p:cNvSpPr>
                <a:spLocks/>
              </p:cNvSpPr>
              <p:nvPr/>
            </p:nvSpPr>
            <p:spPr bwMode="auto">
              <a:xfrm>
                <a:off x="5102" y="3478"/>
                <a:ext cx="177" cy="10"/>
              </a:xfrm>
              <a:custGeom>
                <a:avLst/>
                <a:gdLst>
                  <a:gd name="T0" fmla="*/ 512 w 531"/>
                  <a:gd name="T1" fmla="*/ 9 h 32"/>
                  <a:gd name="T2" fmla="*/ 480 w 531"/>
                  <a:gd name="T3" fmla="*/ 9 h 32"/>
                  <a:gd name="T4" fmla="*/ 447 w 531"/>
                  <a:gd name="T5" fmla="*/ 7 h 32"/>
                  <a:gd name="T6" fmla="*/ 413 w 531"/>
                  <a:gd name="T7" fmla="*/ 7 h 32"/>
                  <a:gd name="T8" fmla="*/ 380 w 531"/>
                  <a:gd name="T9" fmla="*/ 7 h 32"/>
                  <a:gd name="T10" fmla="*/ 348 w 531"/>
                  <a:gd name="T11" fmla="*/ 6 h 32"/>
                  <a:gd name="T12" fmla="*/ 314 w 531"/>
                  <a:gd name="T13" fmla="*/ 6 h 32"/>
                  <a:gd name="T14" fmla="*/ 281 w 531"/>
                  <a:gd name="T15" fmla="*/ 4 h 32"/>
                  <a:gd name="T16" fmla="*/ 232 w 531"/>
                  <a:gd name="T17" fmla="*/ 4 h 32"/>
                  <a:gd name="T18" fmla="*/ 200 w 531"/>
                  <a:gd name="T19" fmla="*/ 3 h 32"/>
                  <a:gd name="T20" fmla="*/ 166 w 531"/>
                  <a:gd name="T21" fmla="*/ 3 h 32"/>
                  <a:gd name="T22" fmla="*/ 133 w 531"/>
                  <a:gd name="T23" fmla="*/ 2 h 32"/>
                  <a:gd name="T24" fmla="*/ 99 w 531"/>
                  <a:gd name="T25" fmla="*/ 2 h 32"/>
                  <a:gd name="T26" fmla="*/ 67 w 531"/>
                  <a:gd name="T27" fmla="*/ 2 h 32"/>
                  <a:gd name="T28" fmla="*/ 34 w 531"/>
                  <a:gd name="T29" fmla="*/ 0 h 32"/>
                  <a:gd name="T30" fmla="*/ 0 w 531"/>
                  <a:gd name="T31" fmla="*/ 0 h 32"/>
                  <a:gd name="T32" fmla="*/ 16 w 531"/>
                  <a:gd name="T33" fmla="*/ 23 h 32"/>
                  <a:gd name="T34" fmla="*/ 51 w 531"/>
                  <a:gd name="T35" fmla="*/ 23 h 32"/>
                  <a:gd name="T36" fmla="*/ 83 w 531"/>
                  <a:gd name="T37" fmla="*/ 25 h 32"/>
                  <a:gd name="T38" fmla="*/ 117 w 531"/>
                  <a:gd name="T39" fmla="*/ 25 h 32"/>
                  <a:gd name="T40" fmla="*/ 149 w 531"/>
                  <a:gd name="T41" fmla="*/ 25 h 32"/>
                  <a:gd name="T42" fmla="*/ 182 w 531"/>
                  <a:gd name="T43" fmla="*/ 26 h 32"/>
                  <a:gd name="T44" fmla="*/ 216 w 531"/>
                  <a:gd name="T45" fmla="*/ 26 h 32"/>
                  <a:gd name="T46" fmla="*/ 265 w 531"/>
                  <a:gd name="T47" fmla="*/ 28 h 32"/>
                  <a:gd name="T48" fmla="*/ 298 w 531"/>
                  <a:gd name="T49" fmla="*/ 28 h 32"/>
                  <a:gd name="T50" fmla="*/ 332 w 531"/>
                  <a:gd name="T51" fmla="*/ 29 h 32"/>
                  <a:gd name="T52" fmla="*/ 364 w 531"/>
                  <a:gd name="T53" fmla="*/ 29 h 32"/>
                  <a:gd name="T54" fmla="*/ 397 w 531"/>
                  <a:gd name="T55" fmla="*/ 31 h 32"/>
                  <a:gd name="T56" fmla="*/ 431 w 531"/>
                  <a:gd name="T57" fmla="*/ 31 h 32"/>
                  <a:gd name="T58" fmla="*/ 463 w 531"/>
                  <a:gd name="T59" fmla="*/ 31 h 32"/>
                  <a:gd name="T60" fmla="*/ 496 w 531"/>
                  <a:gd name="T61" fmla="*/ 32 h 32"/>
                  <a:gd name="T62" fmla="*/ 530 w 531"/>
                  <a:gd name="T63" fmla="*/ 32 h 32"/>
                  <a:gd name="T64" fmla="*/ 531 w 531"/>
                  <a:gd name="T6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1" h="32">
                    <a:moveTo>
                      <a:pt x="531" y="9"/>
                    </a:moveTo>
                    <a:lnTo>
                      <a:pt x="512" y="9"/>
                    </a:lnTo>
                    <a:lnTo>
                      <a:pt x="496" y="9"/>
                    </a:lnTo>
                    <a:lnTo>
                      <a:pt x="480" y="9"/>
                    </a:lnTo>
                    <a:lnTo>
                      <a:pt x="463" y="7"/>
                    </a:lnTo>
                    <a:lnTo>
                      <a:pt x="447" y="7"/>
                    </a:lnTo>
                    <a:lnTo>
                      <a:pt x="431" y="7"/>
                    </a:lnTo>
                    <a:lnTo>
                      <a:pt x="413" y="7"/>
                    </a:lnTo>
                    <a:lnTo>
                      <a:pt x="397" y="7"/>
                    </a:lnTo>
                    <a:lnTo>
                      <a:pt x="380" y="7"/>
                    </a:lnTo>
                    <a:lnTo>
                      <a:pt x="364" y="6"/>
                    </a:lnTo>
                    <a:lnTo>
                      <a:pt x="348" y="6"/>
                    </a:lnTo>
                    <a:lnTo>
                      <a:pt x="332" y="6"/>
                    </a:lnTo>
                    <a:lnTo>
                      <a:pt x="314" y="6"/>
                    </a:lnTo>
                    <a:lnTo>
                      <a:pt x="298" y="4"/>
                    </a:lnTo>
                    <a:lnTo>
                      <a:pt x="281" y="4"/>
                    </a:lnTo>
                    <a:lnTo>
                      <a:pt x="265" y="4"/>
                    </a:lnTo>
                    <a:lnTo>
                      <a:pt x="232" y="4"/>
                    </a:lnTo>
                    <a:lnTo>
                      <a:pt x="216" y="3"/>
                    </a:lnTo>
                    <a:lnTo>
                      <a:pt x="200" y="3"/>
                    </a:lnTo>
                    <a:lnTo>
                      <a:pt x="182" y="3"/>
                    </a:lnTo>
                    <a:lnTo>
                      <a:pt x="166" y="3"/>
                    </a:lnTo>
                    <a:lnTo>
                      <a:pt x="149" y="2"/>
                    </a:lnTo>
                    <a:lnTo>
                      <a:pt x="133" y="2"/>
                    </a:lnTo>
                    <a:lnTo>
                      <a:pt x="117" y="2"/>
                    </a:lnTo>
                    <a:lnTo>
                      <a:pt x="99" y="2"/>
                    </a:lnTo>
                    <a:lnTo>
                      <a:pt x="83" y="2"/>
                    </a:lnTo>
                    <a:lnTo>
                      <a:pt x="67" y="2"/>
                    </a:lnTo>
                    <a:lnTo>
                      <a:pt x="51" y="0"/>
                    </a:lnTo>
                    <a:lnTo>
                      <a:pt x="34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34" y="23"/>
                    </a:lnTo>
                    <a:lnTo>
                      <a:pt x="51" y="23"/>
                    </a:lnTo>
                    <a:lnTo>
                      <a:pt x="67" y="25"/>
                    </a:lnTo>
                    <a:lnTo>
                      <a:pt x="83" y="25"/>
                    </a:lnTo>
                    <a:lnTo>
                      <a:pt x="99" y="25"/>
                    </a:lnTo>
                    <a:lnTo>
                      <a:pt x="117" y="25"/>
                    </a:lnTo>
                    <a:lnTo>
                      <a:pt x="133" y="25"/>
                    </a:lnTo>
                    <a:lnTo>
                      <a:pt x="149" y="25"/>
                    </a:lnTo>
                    <a:lnTo>
                      <a:pt x="166" y="26"/>
                    </a:lnTo>
                    <a:lnTo>
                      <a:pt x="182" y="26"/>
                    </a:lnTo>
                    <a:lnTo>
                      <a:pt x="200" y="26"/>
                    </a:lnTo>
                    <a:lnTo>
                      <a:pt x="216" y="26"/>
                    </a:lnTo>
                    <a:lnTo>
                      <a:pt x="232" y="28"/>
                    </a:lnTo>
                    <a:lnTo>
                      <a:pt x="265" y="28"/>
                    </a:lnTo>
                    <a:lnTo>
                      <a:pt x="281" y="28"/>
                    </a:lnTo>
                    <a:lnTo>
                      <a:pt x="298" y="28"/>
                    </a:lnTo>
                    <a:lnTo>
                      <a:pt x="314" y="29"/>
                    </a:lnTo>
                    <a:lnTo>
                      <a:pt x="332" y="29"/>
                    </a:lnTo>
                    <a:lnTo>
                      <a:pt x="348" y="29"/>
                    </a:lnTo>
                    <a:lnTo>
                      <a:pt x="364" y="29"/>
                    </a:lnTo>
                    <a:lnTo>
                      <a:pt x="380" y="31"/>
                    </a:lnTo>
                    <a:lnTo>
                      <a:pt x="397" y="31"/>
                    </a:lnTo>
                    <a:lnTo>
                      <a:pt x="413" y="31"/>
                    </a:lnTo>
                    <a:lnTo>
                      <a:pt x="431" y="31"/>
                    </a:lnTo>
                    <a:lnTo>
                      <a:pt x="447" y="31"/>
                    </a:lnTo>
                    <a:lnTo>
                      <a:pt x="463" y="31"/>
                    </a:lnTo>
                    <a:lnTo>
                      <a:pt x="480" y="32"/>
                    </a:lnTo>
                    <a:lnTo>
                      <a:pt x="496" y="32"/>
                    </a:lnTo>
                    <a:lnTo>
                      <a:pt x="512" y="32"/>
                    </a:lnTo>
                    <a:lnTo>
                      <a:pt x="530" y="32"/>
                    </a:lnTo>
                    <a:lnTo>
                      <a:pt x="527" y="32"/>
                    </a:lnTo>
                    <a:lnTo>
                      <a:pt x="5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4" name="Freeform 51"/>
              <p:cNvSpPr>
                <a:spLocks/>
              </p:cNvSpPr>
              <p:nvPr/>
            </p:nvSpPr>
            <p:spPr bwMode="auto">
              <a:xfrm>
                <a:off x="5278" y="3481"/>
                <a:ext cx="90" cy="31"/>
              </a:xfrm>
              <a:custGeom>
                <a:avLst/>
                <a:gdLst>
                  <a:gd name="T0" fmla="*/ 272 w 272"/>
                  <a:gd name="T1" fmla="*/ 74 h 94"/>
                  <a:gd name="T2" fmla="*/ 256 w 272"/>
                  <a:gd name="T3" fmla="*/ 67 h 94"/>
                  <a:gd name="T4" fmla="*/ 241 w 272"/>
                  <a:gd name="T5" fmla="*/ 58 h 94"/>
                  <a:gd name="T6" fmla="*/ 225 w 272"/>
                  <a:gd name="T7" fmla="*/ 51 h 94"/>
                  <a:gd name="T8" fmla="*/ 209 w 272"/>
                  <a:gd name="T9" fmla="*/ 43 h 94"/>
                  <a:gd name="T10" fmla="*/ 193 w 272"/>
                  <a:gd name="T11" fmla="*/ 38 h 94"/>
                  <a:gd name="T12" fmla="*/ 177 w 272"/>
                  <a:gd name="T13" fmla="*/ 32 h 94"/>
                  <a:gd name="T14" fmla="*/ 161 w 272"/>
                  <a:gd name="T15" fmla="*/ 27 h 94"/>
                  <a:gd name="T16" fmla="*/ 145 w 272"/>
                  <a:gd name="T17" fmla="*/ 23 h 94"/>
                  <a:gd name="T18" fmla="*/ 129 w 272"/>
                  <a:gd name="T19" fmla="*/ 20 h 94"/>
                  <a:gd name="T20" fmla="*/ 112 w 272"/>
                  <a:gd name="T21" fmla="*/ 16 h 94"/>
                  <a:gd name="T22" fmla="*/ 94 w 272"/>
                  <a:gd name="T23" fmla="*/ 13 h 94"/>
                  <a:gd name="T24" fmla="*/ 77 w 272"/>
                  <a:gd name="T25" fmla="*/ 11 h 94"/>
                  <a:gd name="T26" fmla="*/ 59 w 272"/>
                  <a:gd name="T27" fmla="*/ 9 h 94"/>
                  <a:gd name="T28" fmla="*/ 42 w 272"/>
                  <a:gd name="T29" fmla="*/ 6 h 94"/>
                  <a:gd name="T30" fmla="*/ 23 w 272"/>
                  <a:gd name="T31" fmla="*/ 3 h 94"/>
                  <a:gd name="T32" fmla="*/ 4 w 272"/>
                  <a:gd name="T33" fmla="*/ 0 h 94"/>
                  <a:gd name="T34" fmla="*/ 0 w 272"/>
                  <a:gd name="T35" fmla="*/ 23 h 94"/>
                  <a:gd name="T36" fmla="*/ 19 w 272"/>
                  <a:gd name="T37" fmla="*/ 25 h 94"/>
                  <a:gd name="T38" fmla="*/ 37 w 272"/>
                  <a:gd name="T39" fmla="*/ 29 h 94"/>
                  <a:gd name="T40" fmla="*/ 56 w 272"/>
                  <a:gd name="T41" fmla="*/ 30 h 94"/>
                  <a:gd name="T42" fmla="*/ 74 w 272"/>
                  <a:gd name="T43" fmla="*/ 35 h 94"/>
                  <a:gd name="T44" fmla="*/ 91 w 272"/>
                  <a:gd name="T45" fmla="*/ 36 h 94"/>
                  <a:gd name="T46" fmla="*/ 107 w 272"/>
                  <a:gd name="T47" fmla="*/ 39 h 94"/>
                  <a:gd name="T48" fmla="*/ 123 w 272"/>
                  <a:gd name="T49" fmla="*/ 43 h 94"/>
                  <a:gd name="T50" fmla="*/ 139 w 272"/>
                  <a:gd name="T51" fmla="*/ 46 h 94"/>
                  <a:gd name="T52" fmla="*/ 155 w 272"/>
                  <a:gd name="T53" fmla="*/ 51 h 94"/>
                  <a:gd name="T54" fmla="*/ 170 w 272"/>
                  <a:gd name="T55" fmla="*/ 55 h 94"/>
                  <a:gd name="T56" fmla="*/ 186 w 272"/>
                  <a:gd name="T57" fmla="*/ 59 h 94"/>
                  <a:gd name="T58" fmla="*/ 200 w 272"/>
                  <a:gd name="T59" fmla="*/ 65 h 94"/>
                  <a:gd name="T60" fmla="*/ 215 w 272"/>
                  <a:gd name="T61" fmla="*/ 71 h 94"/>
                  <a:gd name="T62" fmla="*/ 229 w 272"/>
                  <a:gd name="T63" fmla="*/ 78 h 94"/>
                  <a:gd name="T64" fmla="*/ 245 w 272"/>
                  <a:gd name="T65" fmla="*/ 86 h 94"/>
                  <a:gd name="T66" fmla="*/ 260 w 272"/>
                  <a:gd name="T67" fmla="*/ 94 h 94"/>
                  <a:gd name="T68" fmla="*/ 272 w 272"/>
                  <a:gd name="T69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2" h="94">
                    <a:moveTo>
                      <a:pt x="272" y="74"/>
                    </a:moveTo>
                    <a:lnTo>
                      <a:pt x="256" y="67"/>
                    </a:lnTo>
                    <a:lnTo>
                      <a:pt x="241" y="58"/>
                    </a:lnTo>
                    <a:lnTo>
                      <a:pt x="225" y="51"/>
                    </a:lnTo>
                    <a:lnTo>
                      <a:pt x="209" y="43"/>
                    </a:lnTo>
                    <a:lnTo>
                      <a:pt x="193" y="38"/>
                    </a:lnTo>
                    <a:lnTo>
                      <a:pt x="177" y="32"/>
                    </a:lnTo>
                    <a:lnTo>
                      <a:pt x="161" y="27"/>
                    </a:lnTo>
                    <a:lnTo>
                      <a:pt x="145" y="23"/>
                    </a:lnTo>
                    <a:lnTo>
                      <a:pt x="129" y="20"/>
                    </a:lnTo>
                    <a:lnTo>
                      <a:pt x="112" y="16"/>
                    </a:lnTo>
                    <a:lnTo>
                      <a:pt x="94" y="13"/>
                    </a:lnTo>
                    <a:lnTo>
                      <a:pt x="77" y="11"/>
                    </a:lnTo>
                    <a:lnTo>
                      <a:pt x="59" y="9"/>
                    </a:lnTo>
                    <a:lnTo>
                      <a:pt x="42" y="6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19" y="25"/>
                    </a:lnTo>
                    <a:lnTo>
                      <a:pt x="37" y="29"/>
                    </a:lnTo>
                    <a:lnTo>
                      <a:pt x="56" y="30"/>
                    </a:lnTo>
                    <a:lnTo>
                      <a:pt x="74" y="35"/>
                    </a:lnTo>
                    <a:lnTo>
                      <a:pt x="91" y="36"/>
                    </a:lnTo>
                    <a:lnTo>
                      <a:pt x="107" y="39"/>
                    </a:lnTo>
                    <a:lnTo>
                      <a:pt x="123" y="43"/>
                    </a:lnTo>
                    <a:lnTo>
                      <a:pt x="139" y="46"/>
                    </a:lnTo>
                    <a:lnTo>
                      <a:pt x="155" y="51"/>
                    </a:lnTo>
                    <a:lnTo>
                      <a:pt x="170" y="55"/>
                    </a:lnTo>
                    <a:lnTo>
                      <a:pt x="186" y="59"/>
                    </a:lnTo>
                    <a:lnTo>
                      <a:pt x="200" y="65"/>
                    </a:lnTo>
                    <a:lnTo>
                      <a:pt x="215" y="71"/>
                    </a:lnTo>
                    <a:lnTo>
                      <a:pt x="229" y="78"/>
                    </a:lnTo>
                    <a:lnTo>
                      <a:pt x="245" y="86"/>
                    </a:lnTo>
                    <a:lnTo>
                      <a:pt x="260" y="94"/>
                    </a:lnTo>
                    <a:lnTo>
                      <a:pt x="27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5" name="Freeform 52"/>
              <p:cNvSpPr>
                <a:spLocks/>
              </p:cNvSpPr>
              <p:nvPr/>
            </p:nvSpPr>
            <p:spPr bwMode="auto">
              <a:xfrm>
                <a:off x="5364" y="3505"/>
                <a:ext cx="59" cy="72"/>
              </a:xfrm>
              <a:custGeom>
                <a:avLst/>
                <a:gdLst>
                  <a:gd name="T0" fmla="*/ 166 w 177"/>
                  <a:gd name="T1" fmla="*/ 215 h 215"/>
                  <a:gd name="T2" fmla="*/ 177 w 177"/>
                  <a:gd name="T3" fmla="*/ 201 h 215"/>
                  <a:gd name="T4" fmla="*/ 169 w 177"/>
                  <a:gd name="T5" fmla="*/ 180 h 215"/>
                  <a:gd name="T6" fmla="*/ 161 w 177"/>
                  <a:gd name="T7" fmla="*/ 163 h 215"/>
                  <a:gd name="T8" fmla="*/ 153 w 177"/>
                  <a:gd name="T9" fmla="*/ 144 h 215"/>
                  <a:gd name="T10" fmla="*/ 145 w 177"/>
                  <a:gd name="T11" fmla="*/ 128 h 215"/>
                  <a:gd name="T12" fmla="*/ 135 w 177"/>
                  <a:gd name="T13" fmla="*/ 113 h 215"/>
                  <a:gd name="T14" fmla="*/ 126 w 177"/>
                  <a:gd name="T15" fmla="*/ 100 h 215"/>
                  <a:gd name="T16" fmla="*/ 116 w 177"/>
                  <a:gd name="T17" fmla="*/ 87 h 215"/>
                  <a:gd name="T18" fmla="*/ 106 w 177"/>
                  <a:gd name="T19" fmla="*/ 74 h 215"/>
                  <a:gd name="T20" fmla="*/ 96 w 177"/>
                  <a:gd name="T21" fmla="*/ 64 h 215"/>
                  <a:gd name="T22" fmla="*/ 84 w 177"/>
                  <a:gd name="T23" fmla="*/ 54 h 215"/>
                  <a:gd name="T24" fmla="*/ 73 w 177"/>
                  <a:gd name="T25" fmla="*/ 44 h 215"/>
                  <a:gd name="T26" fmla="*/ 62 w 177"/>
                  <a:gd name="T27" fmla="*/ 35 h 215"/>
                  <a:gd name="T28" fmla="*/ 49 w 177"/>
                  <a:gd name="T29" fmla="*/ 26 h 215"/>
                  <a:gd name="T30" fmla="*/ 38 w 177"/>
                  <a:gd name="T31" fmla="*/ 17 h 215"/>
                  <a:gd name="T32" fmla="*/ 25 w 177"/>
                  <a:gd name="T33" fmla="*/ 10 h 215"/>
                  <a:gd name="T34" fmla="*/ 12 w 177"/>
                  <a:gd name="T35" fmla="*/ 0 h 215"/>
                  <a:gd name="T36" fmla="*/ 0 w 177"/>
                  <a:gd name="T37" fmla="*/ 20 h 215"/>
                  <a:gd name="T38" fmla="*/ 12 w 177"/>
                  <a:gd name="T39" fmla="*/ 29 h 215"/>
                  <a:gd name="T40" fmla="*/ 23 w 177"/>
                  <a:gd name="T41" fmla="*/ 36 h 215"/>
                  <a:gd name="T42" fmla="*/ 36 w 177"/>
                  <a:gd name="T43" fmla="*/ 45 h 215"/>
                  <a:gd name="T44" fmla="*/ 48 w 177"/>
                  <a:gd name="T45" fmla="*/ 54 h 215"/>
                  <a:gd name="T46" fmla="*/ 60 w 177"/>
                  <a:gd name="T47" fmla="*/ 63 h 215"/>
                  <a:gd name="T48" fmla="*/ 70 w 177"/>
                  <a:gd name="T49" fmla="*/ 71 h 215"/>
                  <a:gd name="T50" fmla="*/ 78 w 177"/>
                  <a:gd name="T51" fmla="*/ 81 h 215"/>
                  <a:gd name="T52" fmla="*/ 89 w 177"/>
                  <a:gd name="T53" fmla="*/ 90 h 215"/>
                  <a:gd name="T54" fmla="*/ 99 w 177"/>
                  <a:gd name="T55" fmla="*/ 102 h 215"/>
                  <a:gd name="T56" fmla="*/ 108 w 177"/>
                  <a:gd name="T57" fmla="*/ 115 h 215"/>
                  <a:gd name="T58" fmla="*/ 116 w 177"/>
                  <a:gd name="T59" fmla="*/ 127 h 215"/>
                  <a:gd name="T60" fmla="*/ 124 w 177"/>
                  <a:gd name="T61" fmla="*/ 141 h 215"/>
                  <a:gd name="T62" fmla="*/ 132 w 177"/>
                  <a:gd name="T63" fmla="*/ 156 h 215"/>
                  <a:gd name="T64" fmla="*/ 140 w 177"/>
                  <a:gd name="T65" fmla="*/ 172 h 215"/>
                  <a:gd name="T66" fmla="*/ 148 w 177"/>
                  <a:gd name="T67" fmla="*/ 189 h 215"/>
                  <a:gd name="T68" fmla="*/ 156 w 177"/>
                  <a:gd name="T69" fmla="*/ 208 h 215"/>
                  <a:gd name="T70" fmla="*/ 164 w 177"/>
                  <a:gd name="T71" fmla="*/ 193 h 215"/>
                  <a:gd name="T72" fmla="*/ 166 w 177"/>
                  <a:gd name="T7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215">
                    <a:moveTo>
                      <a:pt x="166" y="215"/>
                    </a:moveTo>
                    <a:lnTo>
                      <a:pt x="177" y="201"/>
                    </a:lnTo>
                    <a:lnTo>
                      <a:pt x="169" y="180"/>
                    </a:lnTo>
                    <a:lnTo>
                      <a:pt x="161" y="163"/>
                    </a:lnTo>
                    <a:lnTo>
                      <a:pt x="153" y="144"/>
                    </a:lnTo>
                    <a:lnTo>
                      <a:pt x="145" y="128"/>
                    </a:lnTo>
                    <a:lnTo>
                      <a:pt x="135" y="113"/>
                    </a:lnTo>
                    <a:lnTo>
                      <a:pt x="126" y="100"/>
                    </a:lnTo>
                    <a:lnTo>
                      <a:pt x="116" y="87"/>
                    </a:lnTo>
                    <a:lnTo>
                      <a:pt x="106" y="74"/>
                    </a:lnTo>
                    <a:lnTo>
                      <a:pt x="96" y="64"/>
                    </a:lnTo>
                    <a:lnTo>
                      <a:pt x="84" y="54"/>
                    </a:lnTo>
                    <a:lnTo>
                      <a:pt x="73" y="44"/>
                    </a:lnTo>
                    <a:lnTo>
                      <a:pt x="62" y="35"/>
                    </a:lnTo>
                    <a:lnTo>
                      <a:pt x="49" y="26"/>
                    </a:lnTo>
                    <a:lnTo>
                      <a:pt x="38" y="17"/>
                    </a:lnTo>
                    <a:lnTo>
                      <a:pt x="25" y="10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23" y="36"/>
                    </a:lnTo>
                    <a:lnTo>
                      <a:pt x="36" y="45"/>
                    </a:lnTo>
                    <a:lnTo>
                      <a:pt x="48" y="54"/>
                    </a:lnTo>
                    <a:lnTo>
                      <a:pt x="60" y="63"/>
                    </a:lnTo>
                    <a:lnTo>
                      <a:pt x="70" y="71"/>
                    </a:lnTo>
                    <a:lnTo>
                      <a:pt x="78" y="81"/>
                    </a:lnTo>
                    <a:lnTo>
                      <a:pt x="89" y="90"/>
                    </a:lnTo>
                    <a:lnTo>
                      <a:pt x="99" y="102"/>
                    </a:lnTo>
                    <a:lnTo>
                      <a:pt x="108" y="115"/>
                    </a:lnTo>
                    <a:lnTo>
                      <a:pt x="116" y="127"/>
                    </a:lnTo>
                    <a:lnTo>
                      <a:pt x="124" y="141"/>
                    </a:lnTo>
                    <a:lnTo>
                      <a:pt x="132" y="156"/>
                    </a:lnTo>
                    <a:lnTo>
                      <a:pt x="140" y="172"/>
                    </a:lnTo>
                    <a:lnTo>
                      <a:pt x="148" y="189"/>
                    </a:lnTo>
                    <a:lnTo>
                      <a:pt x="156" y="208"/>
                    </a:lnTo>
                    <a:lnTo>
                      <a:pt x="164" y="193"/>
                    </a:lnTo>
                    <a:lnTo>
                      <a:pt x="166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6" name="Freeform 53"/>
              <p:cNvSpPr>
                <a:spLocks/>
              </p:cNvSpPr>
              <p:nvPr/>
            </p:nvSpPr>
            <p:spPr bwMode="auto">
              <a:xfrm>
                <a:off x="5290" y="3567"/>
                <a:ext cx="130" cy="13"/>
              </a:xfrm>
              <a:custGeom>
                <a:avLst/>
                <a:gdLst>
                  <a:gd name="T0" fmla="*/ 0 w 390"/>
                  <a:gd name="T1" fmla="*/ 23 h 38"/>
                  <a:gd name="T2" fmla="*/ 23 w 390"/>
                  <a:gd name="T3" fmla="*/ 26 h 38"/>
                  <a:gd name="T4" fmla="*/ 48 w 390"/>
                  <a:gd name="T5" fmla="*/ 29 h 38"/>
                  <a:gd name="T6" fmla="*/ 73 w 390"/>
                  <a:gd name="T7" fmla="*/ 31 h 38"/>
                  <a:gd name="T8" fmla="*/ 99 w 390"/>
                  <a:gd name="T9" fmla="*/ 32 h 38"/>
                  <a:gd name="T10" fmla="*/ 124 w 390"/>
                  <a:gd name="T11" fmla="*/ 34 h 38"/>
                  <a:gd name="T12" fmla="*/ 148 w 390"/>
                  <a:gd name="T13" fmla="*/ 35 h 38"/>
                  <a:gd name="T14" fmla="*/ 173 w 390"/>
                  <a:gd name="T15" fmla="*/ 37 h 38"/>
                  <a:gd name="T16" fmla="*/ 199 w 390"/>
                  <a:gd name="T17" fmla="*/ 37 h 38"/>
                  <a:gd name="T18" fmla="*/ 224 w 390"/>
                  <a:gd name="T19" fmla="*/ 38 h 38"/>
                  <a:gd name="T20" fmla="*/ 247 w 390"/>
                  <a:gd name="T21" fmla="*/ 37 h 38"/>
                  <a:gd name="T22" fmla="*/ 272 w 390"/>
                  <a:gd name="T23" fmla="*/ 37 h 38"/>
                  <a:gd name="T24" fmla="*/ 297 w 390"/>
                  <a:gd name="T25" fmla="*/ 35 h 38"/>
                  <a:gd name="T26" fmla="*/ 321 w 390"/>
                  <a:gd name="T27" fmla="*/ 34 h 38"/>
                  <a:gd name="T28" fmla="*/ 345 w 390"/>
                  <a:gd name="T29" fmla="*/ 32 h 38"/>
                  <a:gd name="T30" fmla="*/ 368 w 390"/>
                  <a:gd name="T31" fmla="*/ 32 h 38"/>
                  <a:gd name="T32" fmla="*/ 390 w 390"/>
                  <a:gd name="T33" fmla="*/ 29 h 38"/>
                  <a:gd name="T34" fmla="*/ 388 w 390"/>
                  <a:gd name="T35" fmla="*/ 7 h 38"/>
                  <a:gd name="T36" fmla="*/ 366 w 390"/>
                  <a:gd name="T37" fmla="*/ 9 h 38"/>
                  <a:gd name="T38" fmla="*/ 343 w 390"/>
                  <a:gd name="T39" fmla="*/ 10 h 38"/>
                  <a:gd name="T40" fmla="*/ 320 w 390"/>
                  <a:gd name="T41" fmla="*/ 10 h 38"/>
                  <a:gd name="T42" fmla="*/ 297 w 390"/>
                  <a:gd name="T43" fmla="*/ 12 h 38"/>
                  <a:gd name="T44" fmla="*/ 272 w 390"/>
                  <a:gd name="T45" fmla="*/ 12 h 38"/>
                  <a:gd name="T46" fmla="*/ 247 w 390"/>
                  <a:gd name="T47" fmla="*/ 12 h 38"/>
                  <a:gd name="T48" fmla="*/ 224 w 390"/>
                  <a:gd name="T49" fmla="*/ 13 h 38"/>
                  <a:gd name="T50" fmla="*/ 199 w 390"/>
                  <a:gd name="T51" fmla="*/ 12 h 38"/>
                  <a:gd name="T52" fmla="*/ 150 w 390"/>
                  <a:gd name="T53" fmla="*/ 12 h 38"/>
                  <a:gd name="T54" fmla="*/ 124 w 390"/>
                  <a:gd name="T55" fmla="*/ 10 h 38"/>
                  <a:gd name="T56" fmla="*/ 99 w 390"/>
                  <a:gd name="T57" fmla="*/ 10 h 38"/>
                  <a:gd name="T58" fmla="*/ 76 w 390"/>
                  <a:gd name="T59" fmla="*/ 9 h 38"/>
                  <a:gd name="T60" fmla="*/ 51 w 390"/>
                  <a:gd name="T61" fmla="*/ 6 h 38"/>
                  <a:gd name="T62" fmla="*/ 26 w 390"/>
                  <a:gd name="T63" fmla="*/ 3 h 38"/>
                  <a:gd name="T64" fmla="*/ 1 w 390"/>
                  <a:gd name="T65" fmla="*/ 0 h 38"/>
                  <a:gd name="T66" fmla="*/ 0 w 390"/>
                  <a:gd name="T67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0" h="38">
                    <a:moveTo>
                      <a:pt x="0" y="23"/>
                    </a:moveTo>
                    <a:lnTo>
                      <a:pt x="23" y="26"/>
                    </a:lnTo>
                    <a:lnTo>
                      <a:pt x="48" y="29"/>
                    </a:lnTo>
                    <a:lnTo>
                      <a:pt x="73" y="31"/>
                    </a:lnTo>
                    <a:lnTo>
                      <a:pt x="99" y="32"/>
                    </a:lnTo>
                    <a:lnTo>
                      <a:pt x="124" y="34"/>
                    </a:lnTo>
                    <a:lnTo>
                      <a:pt x="148" y="35"/>
                    </a:lnTo>
                    <a:lnTo>
                      <a:pt x="173" y="37"/>
                    </a:lnTo>
                    <a:lnTo>
                      <a:pt x="199" y="37"/>
                    </a:lnTo>
                    <a:lnTo>
                      <a:pt x="224" y="38"/>
                    </a:lnTo>
                    <a:lnTo>
                      <a:pt x="247" y="37"/>
                    </a:lnTo>
                    <a:lnTo>
                      <a:pt x="272" y="37"/>
                    </a:lnTo>
                    <a:lnTo>
                      <a:pt x="297" y="35"/>
                    </a:lnTo>
                    <a:lnTo>
                      <a:pt x="321" y="34"/>
                    </a:lnTo>
                    <a:lnTo>
                      <a:pt x="345" y="32"/>
                    </a:lnTo>
                    <a:lnTo>
                      <a:pt x="368" y="32"/>
                    </a:lnTo>
                    <a:lnTo>
                      <a:pt x="390" y="29"/>
                    </a:lnTo>
                    <a:lnTo>
                      <a:pt x="388" y="7"/>
                    </a:lnTo>
                    <a:lnTo>
                      <a:pt x="366" y="9"/>
                    </a:lnTo>
                    <a:lnTo>
                      <a:pt x="343" y="10"/>
                    </a:lnTo>
                    <a:lnTo>
                      <a:pt x="320" y="10"/>
                    </a:lnTo>
                    <a:lnTo>
                      <a:pt x="297" y="12"/>
                    </a:lnTo>
                    <a:lnTo>
                      <a:pt x="272" y="12"/>
                    </a:lnTo>
                    <a:lnTo>
                      <a:pt x="247" y="12"/>
                    </a:lnTo>
                    <a:lnTo>
                      <a:pt x="224" y="13"/>
                    </a:lnTo>
                    <a:lnTo>
                      <a:pt x="199" y="12"/>
                    </a:lnTo>
                    <a:lnTo>
                      <a:pt x="150" y="12"/>
                    </a:lnTo>
                    <a:lnTo>
                      <a:pt x="124" y="10"/>
                    </a:lnTo>
                    <a:lnTo>
                      <a:pt x="99" y="10"/>
                    </a:lnTo>
                    <a:lnTo>
                      <a:pt x="76" y="9"/>
                    </a:lnTo>
                    <a:lnTo>
                      <a:pt x="51" y="6"/>
                    </a:lnTo>
                    <a:lnTo>
                      <a:pt x="26" y="3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7" name="Freeform 54"/>
              <p:cNvSpPr>
                <a:spLocks/>
              </p:cNvSpPr>
              <p:nvPr/>
            </p:nvSpPr>
            <p:spPr bwMode="auto">
              <a:xfrm>
                <a:off x="5187" y="3542"/>
                <a:ext cx="103" cy="33"/>
              </a:xfrm>
              <a:custGeom>
                <a:avLst/>
                <a:gdLst>
                  <a:gd name="T0" fmla="*/ 19 w 308"/>
                  <a:gd name="T1" fmla="*/ 17 h 98"/>
                  <a:gd name="T2" fmla="*/ 0 w 308"/>
                  <a:gd name="T3" fmla="*/ 16 h 98"/>
                  <a:gd name="T4" fmla="*/ 13 w 308"/>
                  <a:gd name="T5" fmla="*/ 27 h 98"/>
                  <a:gd name="T6" fmla="*/ 26 w 308"/>
                  <a:gd name="T7" fmla="*/ 37 h 98"/>
                  <a:gd name="T8" fmla="*/ 41 w 308"/>
                  <a:gd name="T9" fmla="*/ 46 h 98"/>
                  <a:gd name="T10" fmla="*/ 58 w 308"/>
                  <a:gd name="T11" fmla="*/ 53 h 98"/>
                  <a:gd name="T12" fmla="*/ 76 w 308"/>
                  <a:gd name="T13" fmla="*/ 61 h 98"/>
                  <a:gd name="T14" fmla="*/ 96 w 308"/>
                  <a:gd name="T15" fmla="*/ 68 h 98"/>
                  <a:gd name="T16" fmla="*/ 115 w 308"/>
                  <a:gd name="T17" fmla="*/ 72 h 98"/>
                  <a:gd name="T18" fmla="*/ 137 w 308"/>
                  <a:gd name="T19" fmla="*/ 77 h 98"/>
                  <a:gd name="T20" fmla="*/ 159 w 308"/>
                  <a:gd name="T21" fmla="*/ 80 h 98"/>
                  <a:gd name="T22" fmla="*/ 179 w 308"/>
                  <a:gd name="T23" fmla="*/ 84 h 98"/>
                  <a:gd name="T24" fmla="*/ 202 w 308"/>
                  <a:gd name="T25" fmla="*/ 87 h 98"/>
                  <a:gd name="T26" fmla="*/ 224 w 308"/>
                  <a:gd name="T27" fmla="*/ 90 h 98"/>
                  <a:gd name="T28" fmla="*/ 246 w 308"/>
                  <a:gd name="T29" fmla="*/ 91 h 98"/>
                  <a:gd name="T30" fmla="*/ 266 w 308"/>
                  <a:gd name="T31" fmla="*/ 94 h 98"/>
                  <a:gd name="T32" fmla="*/ 287 w 308"/>
                  <a:gd name="T33" fmla="*/ 97 h 98"/>
                  <a:gd name="T34" fmla="*/ 307 w 308"/>
                  <a:gd name="T35" fmla="*/ 98 h 98"/>
                  <a:gd name="T36" fmla="*/ 308 w 308"/>
                  <a:gd name="T37" fmla="*/ 75 h 98"/>
                  <a:gd name="T38" fmla="*/ 290 w 308"/>
                  <a:gd name="T39" fmla="*/ 74 h 98"/>
                  <a:gd name="T40" fmla="*/ 269 w 308"/>
                  <a:gd name="T41" fmla="*/ 71 h 98"/>
                  <a:gd name="T42" fmla="*/ 247 w 308"/>
                  <a:gd name="T43" fmla="*/ 69 h 98"/>
                  <a:gd name="T44" fmla="*/ 226 w 308"/>
                  <a:gd name="T45" fmla="*/ 66 h 98"/>
                  <a:gd name="T46" fmla="*/ 204 w 308"/>
                  <a:gd name="T47" fmla="*/ 64 h 98"/>
                  <a:gd name="T48" fmla="*/ 183 w 308"/>
                  <a:gd name="T49" fmla="*/ 61 h 98"/>
                  <a:gd name="T50" fmla="*/ 162 w 308"/>
                  <a:gd name="T51" fmla="*/ 56 h 98"/>
                  <a:gd name="T52" fmla="*/ 141 w 308"/>
                  <a:gd name="T53" fmla="*/ 53 h 98"/>
                  <a:gd name="T54" fmla="*/ 121 w 308"/>
                  <a:gd name="T55" fmla="*/ 49 h 98"/>
                  <a:gd name="T56" fmla="*/ 101 w 308"/>
                  <a:gd name="T57" fmla="*/ 45 h 98"/>
                  <a:gd name="T58" fmla="*/ 83 w 308"/>
                  <a:gd name="T59" fmla="*/ 39 h 98"/>
                  <a:gd name="T60" fmla="*/ 66 w 308"/>
                  <a:gd name="T61" fmla="*/ 32 h 98"/>
                  <a:gd name="T62" fmla="*/ 51 w 308"/>
                  <a:gd name="T63" fmla="*/ 26 h 98"/>
                  <a:gd name="T64" fmla="*/ 39 w 308"/>
                  <a:gd name="T65" fmla="*/ 18 h 98"/>
                  <a:gd name="T66" fmla="*/ 28 w 308"/>
                  <a:gd name="T67" fmla="*/ 10 h 98"/>
                  <a:gd name="T68" fmla="*/ 19 w 308"/>
                  <a:gd name="T69" fmla="*/ 1 h 98"/>
                  <a:gd name="T70" fmla="*/ 2 w 308"/>
                  <a:gd name="T71" fmla="*/ 0 h 98"/>
                  <a:gd name="T72" fmla="*/ 19 w 308"/>
                  <a:gd name="T73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8" h="98">
                    <a:moveTo>
                      <a:pt x="19" y="17"/>
                    </a:moveTo>
                    <a:lnTo>
                      <a:pt x="0" y="16"/>
                    </a:lnTo>
                    <a:lnTo>
                      <a:pt x="13" y="27"/>
                    </a:lnTo>
                    <a:lnTo>
                      <a:pt x="26" y="37"/>
                    </a:lnTo>
                    <a:lnTo>
                      <a:pt x="41" y="46"/>
                    </a:lnTo>
                    <a:lnTo>
                      <a:pt x="58" y="53"/>
                    </a:lnTo>
                    <a:lnTo>
                      <a:pt x="76" y="61"/>
                    </a:lnTo>
                    <a:lnTo>
                      <a:pt x="96" y="68"/>
                    </a:lnTo>
                    <a:lnTo>
                      <a:pt x="115" y="72"/>
                    </a:lnTo>
                    <a:lnTo>
                      <a:pt x="137" y="77"/>
                    </a:lnTo>
                    <a:lnTo>
                      <a:pt x="159" y="80"/>
                    </a:lnTo>
                    <a:lnTo>
                      <a:pt x="179" y="84"/>
                    </a:lnTo>
                    <a:lnTo>
                      <a:pt x="202" y="87"/>
                    </a:lnTo>
                    <a:lnTo>
                      <a:pt x="224" y="90"/>
                    </a:lnTo>
                    <a:lnTo>
                      <a:pt x="246" y="91"/>
                    </a:lnTo>
                    <a:lnTo>
                      <a:pt x="266" y="94"/>
                    </a:lnTo>
                    <a:lnTo>
                      <a:pt x="287" y="97"/>
                    </a:lnTo>
                    <a:lnTo>
                      <a:pt x="307" y="98"/>
                    </a:lnTo>
                    <a:lnTo>
                      <a:pt x="308" y="75"/>
                    </a:lnTo>
                    <a:lnTo>
                      <a:pt x="290" y="74"/>
                    </a:lnTo>
                    <a:lnTo>
                      <a:pt x="269" y="71"/>
                    </a:lnTo>
                    <a:lnTo>
                      <a:pt x="247" y="69"/>
                    </a:lnTo>
                    <a:lnTo>
                      <a:pt x="226" y="66"/>
                    </a:lnTo>
                    <a:lnTo>
                      <a:pt x="204" y="64"/>
                    </a:lnTo>
                    <a:lnTo>
                      <a:pt x="183" y="61"/>
                    </a:lnTo>
                    <a:lnTo>
                      <a:pt x="162" y="56"/>
                    </a:lnTo>
                    <a:lnTo>
                      <a:pt x="141" y="53"/>
                    </a:lnTo>
                    <a:lnTo>
                      <a:pt x="121" y="49"/>
                    </a:lnTo>
                    <a:lnTo>
                      <a:pt x="101" y="45"/>
                    </a:lnTo>
                    <a:lnTo>
                      <a:pt x="83" y="39"/>
                    </a:lnTo>
                    <a:lnTo>
                      <a:pt x="66" y="32"/>
                    </a:lnTo>
                    <a:lnTo>
                      <a:pt x="51" y="26"/>
                    </a:lnTo>
                    <a:lnTo>
                      <a:pt x="39" y="18"/>
                    </a:lnTo>
                    <a:lnTo>
                      <a:pt x="28" y="10"/>
                    </a:lnTo>
                    <a:lnTo>
                      <a:pt x="19" y="1"/>
                    </a:lnTo>
                    <a:lnTo>
                      <a:pt x="2" y="0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8" name="Freeform 55"/>
              <p:cNvSpPr>
                <a:spLocks/>
              </p:cNvSpPr>
              <p:nvPr/>
            </p:nvSpPr>
            <p:spPr bwMode="auto">
              <a:xfrm>
                <a:off x="5184" y="3480"/>
                <a:ext cx="8" cy="4"/>
              </a:xfrm>
              <a:custGeom>
                <a:avLst/>
                <a:gdLst>
                  <a:gd name="T0" fmla="*/ 23 w 23"/>
                  <a:gd name="T1" fmla="*/ 12 h 12"/>
                  <a:gd name="T2" fmla="*/ 22 w 23"/>
                  <a:gd name="T3" fmla="*/ 7 h 12"/>
                  <a:gd name="T4" fmla="*/ 19 w 23"/>
                  <a:gd name="T5" fmla="*/ 3 h 12"/>
                  <a:gd name="T6" fmla="*/ 16 w 23"/>
                  <a:gd name="T7" fmla="*/ 1 h 12"/>
                  <a:gd name="T8" fmla="*/ 10 w 23"/>
                  <a:gd name="T9" fmla="*/ 0 h 12"/>
                  <a:gd name="T10" fmla="*/ 7 w 23"/>
                  <a:gd name="T11" fmla="*/ 1 h 12"/>
                  <a:gd name="T12" fmla="*/ 3 w 23"/>
                  <a:gd name="T13" fmla="*/ 4 h 12"/>
                  <a:gd name="T14" fmla="*/ 1 w 23"/>
                  <a:gd name="T15" fmla="*/ 7 h 12"/>
                  <a:gd name="T16" fmla="*/ 0 w 23"/>
                  <a:gd name="T17" fmla="*/ 12 h 12"/>
                  <a:gd name="T18" fmla="*/ 23 w 2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12"/>
                    </a:moveTo>
                    <a:lnTo>
                      <a:pt x="22" y="7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9" name="Freeform 56"/>
              <p:cNvSpPr>
                <a:spLocks/>
              </p:cNvSpPr>
              <p:nvPr/>
            </p:nvSpPr>
            <p:spPr bwMode="auto">
              <a:xfrm>
                <a:off x="5184" y="3484"/>
                <a:ext cx="11" cy="61"/>
              </a:xfrm>
              <a:custGeom>
                <a:avLst/>
                <a:gdLst>
                  <a:gd name="T0" fmla="*/ 32 w 32"/>
                  <a:gd name="T1" fmla="*/ 184 h 184"/>
                  <a:gd name="T2" fmla="*/ 31 w 32"/>
                  <a:gd name="T3" fmla="*/ 173 h 184"/>
                  <a:gd name="T4" fmla="*/ 31 w 32"/>
                  <a:gd name="T5" fmla="*/ 161 h 184"/>
                  <a:gd name="T6" fmla="*/ 31 w 32"/>
                  <a:gd name="T7" fmla="*/ 149 h 184"/>
                  <a:gd name="T8" fmla="*/ 29 w 32"/>
                  <a:gd name="T9" fmla="*/ 138 h 184"/>
                  <a:gd name="T10" fmla="*/ 29 w 32"/>
                  <a:gd name="T11" fmla="*/ 126 h 184"/>
                  <a:gd name="T12" fmla="*/ 28 w 32"/>
                  <a:gd name="T13" fmla="*/ 114 h 184"/>
                  <a:gd name="T14" fmla="*/ 28 w 32"/>
                  <a:gd name="T15" fmla="*/ 104 h 184"/>
                  <a:gd name="T16" fmla="*/ 28 w 32"/>
                  <a:gd name="T17" fmla="*/ 91 h 184"/>
                  <a:gd name="T18" fmla="*/ 26 w 32"/>
                  <a:gd name="T19" fmla="*/ 80 h 184"/>
                  <a:gd name="T20" fmla="*/ 26 w 32"/>
                  <a:gd name="T21" fmla="*/ 68 h 184"/>
                  <a:gd name="T22" fmla="*/ 25 w 32"/>
                  <a:gd name="T23" fmla="*/ 58 h 184"/>
                  <a:gd name="T24" fmla="*/ 25 w 32"/>
                  <a:gd name="T25" fmla="*/ 45 h 184"/>
                  <a:gd name="T26" fmla="*/ 25 w 32"/>
                  <a:gd name="T27" fmla="*/ 34 h 184"/>
                  <a:gd name="T28" fmla="*/ 25 w 32"/>
                  <a:gd name="T29" fmla="*/ 23 h 184"/>
                  <a:gd name="T30" fmla="*/ 23 w 32"/>
                  <a:gd name="T31" fmla="*/ 11 h 184"/>
                  <a:gd name="T32" fmla="*/ 23 w 32"/>
                  <a:gd name="T33" fmla="*/ 0 h 184"/>
                  <a:gd name="T34" fmla="*/ 0 w 32"/>
                  <a:gd name="T35" fmla="*/ 0 h 184"/>
                  <a:gd name="T36" fmla="*/ 1 w 32"/>
                  <a:gd name="T37" fmla="*/ 13 h 184"/>
                  <a:gd name="T38" fmla="*/ 1 w 32"/>
                  <a:gd name="T39" fmla="*/ 23 h 184"/>
                  <a:gd name="T40" fmla="*/ 1 w 32"/>
                  <a:gd name="T41" fmla="*/ 34 h 184"/>
                  <a:gd name="T42" fmla="*/ 1 w 32"/>
                  <a:gd name="T43" fmla="*/ 46 h 184"/>
                  <a:gd name="T44" fmla="*/ 3 w 32"/>
                  <a:gd name="T45" fmla="*/ 58 h 184"/>
                  <a:gd name="T46" fmla="*/ 3 w 32"/>
                  <a:gd name="T47" fmla="*/ 69 h 184"/>
                  <a:gd name="T48" fmla="*/ 4 w 32"/>
                  <a:gd name="T49" fmla="*/ 81 h 184"/>
                  <a:gd name="T50" fmla="*/ 4 w 32"/>
                  <a:gd name="T51" fmla="*/ 93 h 184"/>
                  <a:gd name="T52" fmla="*/ 6 w 32"/>
                  <a:gd name="T53" fmla="*/ 104 h 184"/>
                  <a:gd name="T54" fmla="*/ 6 w 32"/>
                  <a:gd name="T55" fmla="*/ 114 h 184"/>
                  <a:gd name="T56" fmla="*/ 6 w 32"/>
                  <a:gd name="T57" fmla="*/ 128 h 184"/>
                  <a:gd name="T58" fmla="*/ 6 w 32"/>
                  <a:gd name="T59" fmla="*/ 138 h 184"/>
                  <a:gd name="T60" fmla="*/ 7 w 32"/>
                  <a:gd name="T61" fmla="*/ 151 h 184"/>
                  <a:gd name="T62" fmla="*/ 7 w 32"/>
                  <a:gd name="T63" fmla="*/ 161 h 184"/>
                  <a:gd name="T64" fmla="*/ 9 w 32"/>
                  <a:gd name="T65" fmla="*/ 174 h 184"/>
                  <a:gd name="T66" fmla="*/ 9 w 32"/>
                  <a:gd name="T67" fmla="*/ 184 h 184"/>
                  <a:gd name="T68" fmla="*/ 32 w 32"/>
                  <a:gd name="T6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84">
                    <a:moveTo>
                      <a:pt x="32" y="184"/>
                    </a:moveTo>
                    <a:lnTo>
                      <a:pt x="31" y="173"/>
                    </a:lnTo>
                    <a:lnTo>
                      <a:pt x="31" y="161"/>
                    </a:lnTo>
                    <a:lnTo>
                      <a:pt x="31" y="149"/>
                    </a:lnTo>
                    <a:lnTo>
                      <a:pt x="29" y="138"/>
                    </a:lnTo>
                    <a:lnTo>
                      <a:pt x="29" y="126"/>
                    </a:lnTo>
                    <a:lnTo>
                      <a:pt x="28" y="114"/>
                    </a:lnTo>
                    <a:lnTo>
                      <a:pt x="28" y="104"/>
                    </a:lnTo>
                    <a:lnTo>
                      <a:pt x="28" y="91"/>
                    </a:lnTo>
                    <a:lnTo>
                      <a:pt x="26" y="80"/>
                    </a:lnTo>
                    <a:lnTo>
                      <a:pt x="26" y="68"/>
                    </a:lnTo>
                    <a:lnTo>
                      <a:pt x="25" y="58"/>
                    </a:lnTo>
                    <a:lnTo>
                      <a:pt x="25" y="45"/>
                    </a:lnTo>
                    <a:lnTo>
                      <a:pt x="25" y="34"/>
                    </a:lnTo>
                    <a:lnTo>
                      <a:pt x="25" y="23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3"/>
                    </a:lnTo>
                    <a:lnTo>
                      <a:pt x="1" y="34"/>
                    </a:lnTo>
                    <a:lnTo>
                      <a:pt x="1" y="46"/>
                    </a:lnTo>
                    <a:lnTo>
                      <a:pt x="3" y="58"/>
                    </a:lnTo>
                    <a:lnTo>
                      <a:pt x="3" y="69"/>
                    </a:lnTo>
                    <a:lnTo>
                      <a:pt x="4" y="81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6" y="114"/>
                    </a:lnTo>
                    <a:lnTo>
                      <a:pt x="6" y="128"/>
                    </a:lnTo>
                    <a:lnTo>
                      <a:pt x="6" y="138"/>
                    </a:lnTo>
                    <a:lnTo>
                      <a:pt x="7" y="151"/>
                    </a:lnTo>
                    <a:lnTo>
                      <a:pt x="7" y="161"/>
                    </a:lnTo>
                    <a:lnTo>
                      <a:pt x="9" y="174"/>
                    </a:lnTo>
                    <a:lnTo>
                      <a:pt x="9" y="184"/>
                    </a:lnTo>
                    <a:lnTo>
                      <a:pt x="32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0" name="Freeform 57"/>
              <p:cNvSpPr>
                <a:spLocks/>
              </p:cNvSpPr>
              <p:nvPr/>
            </p:nvSpPr>
            <p:spPr bwMode="auto">
              <a:xfrm>
                <a:off x="5184" y="3484"/>
                <a:ext cx="8" cy="3"/>
              </a:xfrm>
              <a:custGeom>
                <a:avLst/>
                <a:gdLst>
                  <a:gd name="T0" fmla="*/ 0 w 23"/>
                  <a:gd name="T1" fmla="*/ 0 h 11"/>
                  <a:gd name="T2" fmla="*/ 1 w 23"/>
                  <a:gd name="T3" fmla="*/ 5 h 11"/>
                  <a:gd name="T4" fmla="*/ 4 w 23"/>
                  <a:gd name="T5" fmla="*/ 8 h 11"/>
                  <a:gd name="T6" fmla="*/ 9 w 23"/>
                  <a:gd name="T7" fmla="*/ 11 h 11"/>
                  <a:gd name="T8" fmla="*/ 12 w 23"/>
                  <a:gd name="T9" fmla="*/ 11 h 11"/>
                  <a:gd name="T10" fmla="*/ 16 w 23"/>
                  <a:gd name="T11" fmla="*/ 10 h 11"/>
                  <a:gd name="T12" fmla="*/ 20 w 23"/>
                  <a:gd name="T13" fmla="*/ 7 h 11"/>
                  <a:gd name="T14" fmla="*/ 23 w 23"/>
                  <a:gd name="T15" fmla="*/ 4 h 11"/>
                  <a:gd name="T16" fmla="*/ 23 w 23"/>
                  <a:gd name="T17" fmla="*/ 0 h 11"/>
                  <a:gd name="T18" fmla="*/ 0 w 2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1" name="Freeform 58"/>
              <p:cNvSpPr>
                <a:spLocks/>
              </p:cNvSpPr>
              <p:nvPr/>
            </p:nvSpPr>
            <p:spPr bwMode="auto">
              <a:xfrm>
                <a:off x="5041" y="3089"/>
                <a:ext cx="256" cy="411"/>
              </a:xfrm>
              <a:custGeom>
                <a:avLst/>
                <a:gdLst>
                  <a:gd name="T0" fmla="*/ 7 w 768"/>
                  <a:gd name="T1" fmla="*/ 71 h 1231"/>
                  <a:gd name="T2" fmla="*/ 22 w 768"/>
                  <a:gd name="T3" fmla="*/ 218 h 1231"/>
                  <a:gd name="T4" fmla="*/ 36 w 768"/>
                  <a:gd name="T5" fmla="*/ 369 h 1231"/>
                  <a:gd name="T6" fmla="*/ 52 w 768"/>
                  <a:gd name="T7" fmla="*/ 521 h 1231"/>
                  <a:gd name="T8" fmla="*/ 68 w 768"/>
                  <a:gd name="T9" fmla="*/ 672 h 1231"/>
                  <a:gd name="T10" fmla="*/ 84 w 768"/>
                  <a:gd name="T11" fmla="*/ 825 h 1231"/>
                  <a:gd name="T12" fmla="*/ 100 w 768"/>
                  <a:gd name="T13" fmla="*/ 975 h 1231"/>
                  <a:gd name="T14" fmla="*/ 115 w 768"/>
                  <a:gd name="T15" fmla="*/ 1121 h 1231"/>
                  <a:gd name="T16" fmla="*/ 138 w 768"/>
                  <a:gd name="T17" fmla="*/ 1200 h 1231"/>
                  <a:gd name="T18" fmla="*/ 175 w 768"/>
                  <a:gd name="T19" fmla="*/ 1212 h 1231"/>
                  <a:gd name="T20" fmla="*/ 214 w 768"/>
                  <a:gd name="T21" fmla="*/ 1220 h 1231"/>
                  <a:gd name="T22" fmla="*/ 257 w 768"/>
                  <a:gd name="T23" fmla="*/ 1225 h 1231"/>
                  <a:gd name="T24" fmla="*/ 301 w 768"/>
                  <a:gd name="T25" fmla="*/ 1228 h 1231"/>
                  <a:gd name="T26" fmla="*/ 345 w 768"/>
                  <a:gd name="T27" fmla="*/ 1228 h 1231"/>
                  <a:gd name="T28" fmla="*/ 387 w 768"/>
                  <a:gd name="T29" fmla="*/ 1225 h 1231"/>
                  <a:gd name="T30" fmla="*/ 425 w 768"/>
                  <a:gd name="T31" fmla="*/ 1220 h 1231"/>
                  <a:gd name="T32" fmla="*/ 465 w 768"/>
                  <a:gd name="T33" fmla="*/ 1220 h 1231"/>
                  <a:gd name="T34" fmla="*/ 508 w 768"/>
                  <a:gd name="T35" fmla="*/ 1226 h 1231"/>
                  <a:gd name="T36" fmla="*/ 553 w 768"/>
                  <a:gd name="T37" fmla="*/ 1229 h 1231"/>
                  <a:gd name="T38" fmla="*/ 620 w 768"/>
                  <a:gd name="T39" fmla="*/ 1231 h 1231"/>
                  <a:gd name="T40" fmla="*/ 662 w 768"/>
                  <a:gd name="T41" fmla="*/ 1228 h 1231"/>
                  <a:gd name="T42" fmla="*/ 701 w 768"/>
                  <a:gd name="T43" fmla="*/ 1220 h 1231"/>
                  <a:gd name="T44" fmla="*/ 737 w 768"/>
                  <a:gd name="T45" fmla="*/ 1212 h 1231"/>
                  <a:gd name="T46" fmla="*/ 768 w 768"/>
                  <a:gd name="T47" fmla="*/ 1197 h 1231"/>
                  <a:gd name="T48" fmla="*/ 750 w 768"/>
                  <a:gd name="T49" fmla="*/ 918 h 1231"/>
                  <a:gd name="T50" fmla="*/ 733 w 768"/>
                  <a:gd name="T51" fmla="*/ 637 h 1231"/>
                  <a:gd name="T52" fmla="*/ 715 w 768"/>
                  <a:gd name="T53" fmla="*/ 356 h 1231"/>
                  <a:gd name="T54" fmla="*/ 698 w 768"/>
                  <a:gd name="T55" fmla="*/ 77 h 1231"/>
                  <a:gd name="T56" fmla="*/ 654 w 768"/>
                  <a:gd name="T57" fmla="*/ 74 h 1231"/>
                  <a:gd name="T58" fmla="*/ 609 w 768"/>
                  <a:gd name="T59" fmla="*/ 71 h 1231"/>
                  <a:gd name="T60" fmla="*/ 566 w 768"/>
                  <a:gd name="T61" fmla="*/ 70 h 1231"/>
                  <a:gd name="T62" fmla="*/ 519 w 768"/>
                  <a:gd name="T63" fmla="*/ 67 h 1231"/>
                  <a:gd name="T64" fmla="*/ 474 w 768"/>
                  <a:gd name="T65" fmla="*/ 63 h 1231"/>
                  <a:gd name="T66" fmla="*/ 428 w 768"/>
                  <a:gd name="T67" fmla="*/ 58 h 1231"/>
                  <a:gd name="T68" fmla="*/ 381 w 768"/>
                  <a:gd name="T69" fmla="*/ 54 h 1231"/>
                  <a:gd name="T70" fmla="*/ 336 w 768"/>
                  <a:gd name="T71" fmla="*/ 49 h 1231"/>
                  <a:gd name="T72" fmla="*/ 291 w 768"/>
                  <a:gd name="T73" fmla="*/ 45 h 1231"/>
                  <a:gd name="T74" fmla="*/ 246 w 768"/>
                  <a:gd name="T75" fmla="*/ 39 h 1231"/>
                  <a:gd name="T76" fmla="*/ 202 w 768"/>
                  <a:gd name="T77" fmla="*/ 32 h 1231"/>
                  <a:gd name="T78" fmla="*/ 159 w 768"/>
                  <a:gd name="T79" fmla="*/ 28 h 1231"/>
                  <a:gd name="T80" fmla="*/ 116 w 768"/>
                  <a:gd name="T81" fmla="*/ 20 h 1231"/>
                  <a:gd name="T82" fmla="*/ 76 w 768"/>
                  <a:gd name="T83" fmla="*/ 15 h 1231"/>
                  <a:gd name="T84" fmla="*/ 36 w 768"/>
                  <a:gd name="T85" fmla="*/ 7 h 1231"/>
                  <a:gd name="T86" fmla="*/ 0 w 768"/>
                  <a:gd name="T87" fmla="*/ 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8" h="1231">
                    <a:moveTo>
                      <a:pt x="0" y="0"/>
                    </a:moveTo>
                    <a:lnTo>
                      <a:pt x="7" y="71"/>
                    </a:lnTo>
                    <a:lnTo>
                      <a:pt x="15" y="145"/>
                    </a:lnTo>
                    <a:lnTo>
                      <a:pt x="22" y="218"/>
                    </a:lnTo>
                    <a:lnTo>
                      <a:pt x="29" y="294"/>
                    </a:lnTo>
                    <a:lnTo>
                      <a:pt x="36" y="369"/>
                    </a:lnTo>
                    <a:lnTo>
                      <a:pt x="45" y="445"/>
                    </a:lnTo>
                    <a:lnTo>
                      <a:pt x="52" y="521"/>
                    </a:lnTo>
                    <a:lnTo>
                      <a:pt x="61" y="596"/>
                    </a:lnTo>
                    <a:lnTo>
                      <a:pt x="68" y="672"/>
                    </a:lnTo>
                    <a:lnTo>
                      <a:pt x="76" y="749"/>
                    </a:lnTo>
                    <a:lnTo>
                      <a:pt x="84" y="825"/>
                    </a:lnTo>
                    <a:lnTo>
                      <a:pt x="92" y="900"/>
                    </a:lnTo>
                    <a:lnTo>
                      <a:pt x="100" y="975"/>
                    </a:lnTo>
                    <a:lnTo>
                      <a:pt x="108" y="1049"/>
                    </a:lnTo>
                    <a:lnTo>
                      <a:pt x="115" y="1121"/>
                    </a:lnTo>
                    <a:lnTo>
                      <a:pt x="122" y="1194"/>
                    </a:lnTo>
                    <a:lnTo>
                      <a:pt x="138" y="1200"/>
                    </a:lnTo>
                    <a:lnTo>
                      <a:pt x="156" y="1206"/>
                    </a:lnTo>
                    <a:lnTo>
                      <a:pt x="175" y="1212"/>
                    </a:lnTo>
                    <a:lnTo>
                      <a:pt x="193" y="1216"/>
                    </a:lnTo>
                    <a:lnTo>
                      <a:pt x="214" y="1220"/>
                    </a:lnTo>
                    <a:lnTo>
                      <a:pt x="236" y="1223"/>
                    </a:lnTo>
                    <a:lnTo>
                      <a:pt x="257" y="1225"/>
                    </a:lnTo>
                    <a:lnTo>
                      <a:pt x="278" y="1226"/>
                    </a:lnTo>
                    <a:lnTo>
                      <a:pt x="301" y="1228"/>
                    </a:lnTo>
                    <a:lnTo>
                      <a:pt x="323" y="1228"/>
                    </a:lnTo>
                    <a:lnTo>
                      <a:pt x="345" y="1228"/>
                    </a:lnTo>
                    <a:lnTo>
                      <a:pt x="365" y="1226"/>
                    </a:lnTo>
                    <a:lnTo>
                      <a:pt x="387" y="1225"/>
                    </a:lnTo>
                    <a:lnTo>
                      <a:pt x="406" y="1222"/>
                    </a:lnTo>
                    <a:lnTo>
                      <a:pt x="425" y="1220"/>
                    </a:lnTo>
                    <a:lnTo>
                      <a:pt x="445" y="1216"/>
                    </a:lnTo>
                    <a:lnTo>
                      <a:pt x="465" y="1220"/>
                    </a:lnTo>
                    <a:lnTo>
                      <a:pt x="486" y="1223"/>
                    </a:lnTo>
                    <a:lnTo>
                      <a:pt x="508" y="1226"/>
                    </a:lnTo>
                    <a:lnTo>
                      <a:pt x="529" y="1228"/>
                    </a:lnTo>
                    <a:lnTo>
                      <a:pt x="553" y="1229"/>
                    </a:lnTo>
                    <a:lnTo>
                      <a:pt x="574" y="1231"/>
                    </a:lnTo>
                    <a:lnTo>
                      <a:pt x="620" y="1231"/>
                    </a:lnTo>
                    <a:lnTo>
                      <a:pt x="641" y="1229"/>
                    </a:lnTo>
                    <a:lnTo>
                      <a:pt x="662" y="1228"/>
                    </a:lnTo>
                    <a:lnTo>
                      <a:pt x="682" y="1225"/>
                    </a:lnTo>
                    <a:lnTo>
                      <a:pt x="701" y="1220"/>
                    </a:lnTo>
                    <a:lnTo>
                      <a:pt x="720" y="1216"/>
                    </a:lnTo>
                    <a:lnTo>
                      <a:pt x="737" y="1212"/>
                    </a:lnTo>
                    <a:lnTo>
                      <a:pt x="753" y="1204"/>
                    </a:lnTo>
                    <a:lnTo>
                      <a:pt x="768" y="1197"/>
                    </a:lnTo>
                    <a:lnTo>
                      <a:pt x="759" y="1057"/>
                    </a:lnTo>
                    <a:lnTo>
                      <a:pt x="750" y="918"/>
                    </a:lnTo>
                    <a:lnTo>
                      <a:pt x="742" y="777"/>
                    </a:lnTo>
                    <a:lnTo>
                      <a:pt x="733" y="637"/>
                    </a:lnTo>
                    <a:lnTo>
                      <a:pt x="724" y="496"/>
                    </a:lnTo>
                    <a:lnTo>
                      <a:pt x="715" y="356"/>
                    </a:lnTo>
                    <a:lnTo>
                      <a:pt x="707" y="217"/>
                    </a:lnTo>
                    <a:lnTo>
                      <a:pt x="698" y="77"/>
                    </a:lnTo>
                    <a:lnTo>
                      <a:pt x="676" y="76"/>
                    </a:lnTo>
                    <a:lnTo>
                      <a:pt x="654" y="74"/>
                    </a:lnTo>
                    <a:lnTo>
                      <a:pt x="633" y="74"/>
                    </a:lnTo>
                    <a:lnTo>
                      <a:pt x="609" y="71"/>
                    </a:lnTo>
                    <a:lnTo>
                      <a:pt x="588" y="71"/>
                    </a:lnTo>
                    <a:lnTo>
                      <a:pt x="566" y="70"/>
                    </a:lnTo>
                    <a:lnTo>
                      <a:pt x="542" y="68"/>
                    </a:lnTo>
                    <a:lnTo>
                      <a:pt x="519" y="67"/>
                    </a:lnTo>
                    <a:lnTo>
                      <a:pt x="497" y="64"/>
                    </a:lnTo>
                    <a:lnTo>
                      <a:pt x="474" y="63"/>
                    </a:lnTo>
                    <a:lnTo>
                      <a:pt x="451" y="61"/>
                    </a:lnTo>
                    <a:lnTo>
                      <a:pt x="428" y="58"/>
                    </a:lnTo>
                    <a:lnTo>
                      <a:pt x="404" y="57"/>
                    </a:lnTo>
                    <a:lnTo>
                      <a:pt x="381" y="54"/>
                    </a:lnTo>
                    <a:lnTo>
                      <a:pt x="359" y="52"/>
                    </a:lnTo>
                    <a:lnTo>
                      <a:pt x="336" y="49"/>
                    </a:lnTo>
                    <a:lnTo>
                      <a:pt x="313" y="47"/>
                    </a:lnTo>
                    <a:lnTo>
                      <a:pt x="291" y="45"/>
                    </a:lnTo>
                    <a:lnTo>
                      <a:pt x="268" y="41"/>
                    </a:lnTo>
                    <a:lnTo>
                      <a:pt x="246" y="39"/>
                    </a:lnTo>
                    <a:lnTo>
                      <a:pt x="224" y="36"/>
                    </a:lnTo>
                    <a:lnTo>
                      <a:pt x="202" y="32"/>
                    </a:lnTo>
                    <a:lnTo>
                      <a:pt x="180" y="31"/>
                    </a:lnTo>
                    <a:lnTo>
                      <a:pt x="159" y="28"/>
                    </a:lnTo>
                    <a:lnTo>
                      <a:pt x="137" y="23"/>
                    </a:lnTo>
                    <a:lnTo>
                      <a:pt x="116" y="20"/>
                    </a:lnTo>
                    <a:lnTo>
                      <a:pt x="96" y="17"/>
                    </a:lnTo>
                    <a:lnTo>
                      <a:pt x="76" y="15"/>
                    </a:lnTo>
                    <a:lnTo>
                      <a:pt x="57" y="12"/>
                    </a:lnTo>
                    <a:lnTo>
                      <a:pt x="36" y="7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9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2" name="Freeform 59"/>
              <p:cNvSpPr>
                <a:spLocks/>
              </p:cNvSpPr>
              <p:nvPr/>
            </p:nvSpPr>
            <p:spPr bwMode="auto">
              <a:xfrm>
                <a:off x="5037" y="3089"/>
                <a:ext cx="49" cy="402"/>
              </a:xfrm>
              <a:custGeom>
                <a:avLst/>
                <a:gdLst>
                  <a:gd name="T0" fmla="*/ 146 w 146"/>
                  <a:gd name="T1" fmla="*/ 1194 h 1205"/>
                  <a:gd name="T2" fmla="*/ 139 w 146"/>
                  <a:gd name="T3" fmla="*/ 1121 h 1205"/>
                  <a:gd name="T4" fmla="*/ 131 w 146"/>
                  <a:gd name="T5" fmla="*/ 1048 h 1205"/>
                  <a:gd name="T6" fmla="*/ 124 w 146"/>
                  <a:gd name="T7" fmla="*/ 974 h 1205"/>
                  <a:gd name="T8" fmla="*/ 115 w 146"/>
                  <a:gd name="T9" fmla="*/ 900 h 1205"/>
                  <a:gd name="T10" fmla="*/ 108 w 146"/>
                  <a:gd name="T11" fmla="*/ 824 h 1205"/>
                  <a:gd name="T12" fmla="*/ 99 w 146"/>
                  <a:gd name="T13" fmla="*/ 749 h 1205"/>
                  <a:gd name="T14" fmla="*/ 92 w 146"/>
                  <a:gd name="T15" fmla="*/ 673 h 1205"/>
                  <a:gd name="T16" fmla="*/ 85 w 146"/>
                  <a:gd name="T17" fmla="*/ 596 h 1205"/>
                  <a:gd name="T18" fmla="*/ 76 w 146"/>
                  <a:gd name="T19" fmla="*/ 520 h 1205"/>
                  <a:gd name="T20" fmla="*/ 67 w 146"/>
                  <a:gd name="T21" fmla="*/ 445 h 1205"/>
                  <a:gd name="T22" fmla="*/ 60 w 146"/>
                  <a:gd name="T23" fmla="*/ 369 h 1205"/>
                  <a:gd name="T24" fmla="*/ 53 w 146"/>
                  <a:gd name="T25" fmla="*/ 293 h 1205"/>
                  <a:gd name="T26" fmla="*/ 46 w 146"/>
                  <a:gd name="T27" fmla="*/ 219 h 1205"/>
                  <a:gd name="T28" fmla="*/ 38 w 146"/>
                  <a:gd name="T29" fmla="*/ 145 h 1205"/>
                  <a:gd name="T30" fmla="*/ 31 w 146"/>
                  <a:gd name="T31" fmla="*/ 71 h 1205"/>
                  <a:gd name="T32" fmla="*/ 24 w 146"/>
                  <a:gd name="T33" fmla="*/ 0 h 1205"/>
                  <a:gd name="T34" fmla="*/ 3 w 146"/>
                  <a:gd name="T35" fmla="*/ 37 h 1205"/>
                  <a:gd name="T36" fmla="*/ 11 w 146"/>
                  <a:gd name="T37" fmla="*/ 110 h 1205"/>
                  <a:gd name="T38" fmla="*/ 18 w 146"/>
                  <a:gd name="T39" fmla="*/ 184 h 1205"/>
                  <a:gd name="T40" fmla="*/ 25 w 146"/>
                  <a:gd name="T41" fmla="*/ 258 h 1205"/>
                  <a:gd name="T42" fmla="*/ 34 w 146"/>
                  <a:gd name="T43" fmla="*/ 333 h 1205"/>
                  <a:gd name="T44" fmla="*/ 41 w 146"/>
                  <a:gd name="T45" fmla="*/ 408 h 1205"/>
                  <a:gd name="T46" fmla="*/ 48 w 146"/>
                  <a:gd name="T47" fmla="*/ 485 h 1205"/>
                  <a:gd name="T48" fmla="*/ 57 w 146"/>
                  <a:gd name="T49" fmla="*/ 561 h 1205"/>
                  <a:gd name="T50" fmla="*/ 64 w 146"/>
                  <a:gd name="T51" fmla="*/ 637 h 1205"/>
                  <a:gd name="T52" fmla="*/ 73 w 146"/>
                  <a:gd name="T53" fmla="*/ 712 h 1205"/>
                  <a:gd name="T54" fmla="*/ 80 w 146"/>
                  <a:gd name="T55" fmla="*/ 789 h 1205"/>
                  <a:gd name="T56" fmla="*/ 88 w 146"/>
                  <a:gd name="T57" fmla="*/ 865 h 1205"/>
                  <a:gd name="T58" fmla="*/ 96 w 146"/>
                  <a:gd name="T59" fmla="*/ 939 h 1205"/>
                  <a:gd name="T60" fmla="*/ 104 w 146"/>
                  <a:gd name="T61" fmla="*/ 1013 h 1205"/>
                  <a:gd name="T62" fmla="*/ 111 w 146"/>
                  <a:gd name="T63" fmla="*/ 1088 h 1205"/>
                  <a:gd name="T64" fmla="*/ 118 w 146"/>
                  <a:gd name="T65" fmla="*/ 1160 h 1205"/>
                  <a:gd name="T66" fmla="*/ 128 w 146"/>
                  <a:gd name="T67" fmla="*/ 1205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205">
                    <a:moveTo>
                      <a:pt x="139" y="1184"/>
                    </a:moveTo>
                    <a:lnTo>
                      <a:pt x="146" y="1194"/>
                    </a:lnTo>
                    <a:lnTo>
                      <a:pt x="142" y="1157"/>
                    </a:lnTo>
                    <a:lnTo>
                      <a:pt x="139" y="1121"/>
                    </a:lnTo>
                    <a:lnTo>
                      <a:pt x="134" y="1085"/>
                    </a:lnTo>
                    <a:lnTo>
                      <a:pt x="131" y="1048"/>
                    </a:lnTo>
                    <a:lnTo>
                      <a:pt x="127" y="1010"/>
                    </a:lnTo>
                    <a:lnTo>
                      <a:pt x="124" y="974"/>
                    </a:lnTo>
                    <a:lnTo>
                      <a:pt x="120" y="936"/>
                    </a:lnTo>
                    <a:lnTo>
                      <a:pt x="115" y="900"/>
                    </a:lnTo>
                    <a:lnTo>
                      <a:pt x="111" y="862"/>
                    </a:lnTo>
                    <a:lnTo>
                      <a:pt x="108" y="824"/>
                    </a:lnTo>
                    <a:lnTo>
                      <a:pt x="104" y="786"/>
                    </a:lnTo>
                    <a:lnTo>
                      <a:pt x="99" y="749"/>
                    </a:lnTo>
                    <a:lnTo>
                      <a:pt x="95" y="711"/>
                    </a:lnTo>
                    <a:lnTo>
                      <a:pt x="92" y="673"/>
                    </a:lnTo>
                    <a:lnTo>
                      <a:pt x="88" y="635"/>
                    </a:lnTo>
                    <a:lnTo>
                      <a:pt x="85" y="596"/>
                    </a:lnTo>
                    <a:lnTo>
                      <a:pt x="80" y="558"/>
                    </a:lnTo>
                    <a:lnTo>
                      <a:pt x="76" y="520"/>
                    </a:lnTo>
                    <a:lnTo>
                      <a:pt x="72" y="482"/>
                    </a:lnTo>
                    <a:lnTo>
                      <a:pt x="67" y="445"/>
                    </a:lnTo>
                    <a:lnTo>
                      <a:pt x="64" y="407"/>
                    </a:lnTo>
                    <a:lnTo>
                      <a:pt x="60" y="369"/>
                    </a:lnTo>
                    <a:lnTo>
                      <a:pt x="57" y="331"/>
                    </a:lnTo>
                    <a:lnTo>
                      <a:pt x="53" y="293"/>
                    </a:lnTo>
                    <a:lnTo>
                      <a:pt x="48" y="256"/>
                    </a:lnTo>
                    <a:lnTo>
                      <a:pt x="46" y="219"/>
                    </a:lnTo>
                    <a:lnTo>
                      <a:pt x="41" y="183"/>
                    </a:lnTo>
                    <a:lnTo>
                      <a:pt x="38" y="145"/>
                    </a:lnTo>
                    <a:lnTo>
                      <a:pt x="34" y="109"/>
                    </a:lnTo>
                    <a:lnTo>
                      <a:pt x="31" y="71"/>
                    </a:lnTo>
                    <a:lnTo>
                      <a:pt x="27" y="36"/>
                    </a:lnTo>
                    <a:lnTo>
                      <a:pt x="24" y="0"/>
                    </a:lnTo>
                    <a:lnTo>
                      <a:pt x="0" y="1"/>
                    </a:lnTo>
                    <a:lnTo>
                      <a:pt x="3" y="37"/>
                    </a:lnTo>
                    <a:lnTo>
                      <a:pt x="8" y="74"/>
                    </a:lnTo>
                    <a:lnTo>
                      <a:pt x="11" y="110"/>
                    </a:lnTo>
                    <a:lnTo>
                      <a:pt x="15" y="148"/>
                    </a:lnTo>
                    <a:lnTo>
                      <a:pt x="18" y="184"/>
                    </a:lnTo>
                    <a:lnTo>
                      <a:pt x="22" y="221"/>
                    </a:lnTo>
                    <a:lnTo>
                      <a:pt x="25" y="258"/>
                    </a:lnTo>
                    <a:lnTo>
                      <a:pt x="30" y="296"/>
                    </a:lnTo>
                    <a:lnTo>
                      <a:pt x="34" y="333"/>
                    </a:lnTo>
                    <a:lnTo>
                      <a:pt x="37" y="372"/>
                    </a:lnTo>
                    <a:lnTo>
                      <a:pt x="41" y="408"/>
                    </a:lnTo>
                    <a:lnTo>
                      <a:pt x="46" y="448"/>
                    </a:lnTo>
                    <a:lnTo>
                      <a:pt x="48" y="485"/>
                    </a:lnTo>
                    <a:lnTo>
                      <a:pt x="53" y="523"/>
                    </a:lnTo>
                    <a:lnTo>
                      <a:pt x="57" y="561"/>
                    </a:lnTo>
                    <a:lnTo>
                      <a:pt x="62" y="599"/>
                    </a:lnTo>
                    <a:lnTo>
                      <a:pt x="64" y="637"/>
                    </a:lnTo>
                    <a:lnTo>
                      <a:pt x="69" y="674"/>
                    </a:lnTo>
                    <a:lnTo>
                      <a:pt x="73" y="712"/>
                    </a:lnTo>
                    <a:lnTo>
                      <a:pt x="78" y="750"/>
                    </a:lnTo>
                    <a:lnTo>
                      <a:pt x="80" y="789"/>
                    </a:lnTo>
                    <a:lnTo>
                      <a:pt x="85" y="826"/>
                    </a:lnTo>
                    <a:lnTo>
                      <a:pt x="88" y="865"/>
                    </a:lnTo>
                    <a:lnTo>
                      <a:pt x="92" y="901"/>
                    </a:lnTo>
                    <a:lnTo>
                      <a:pt x="96" y="939"/>
                    </a:lnTo>
                    <a:lnTo>
                      <a:pt x="101" y="977"/>
                    </a:lnTo>
                    <a:lnTo>
                      <a:pt x="104" y="1013"/>
                    </a:lnTo>
                    <a:lnTo>
                      <a:pt x="108" y="1050"/>
                    </a:lnTo>
                    <a:lnTo>
                      <a:pt x="111" y="1088"/>
                    </a:lnTo>
                    <a:lnTo>
                      <a:pt x="115" y="1124"/>
                    </a:lnTo>
                    <a:lnTo>
                      <a:pt x="118" y="1160"/>
                    </a:lnTo>
                    <a:lnTo>
                      <a:pt x="123" y="1197"/>
                    </a:lnTo>
                    <a:lnTo>
                      <a:pt x="128" y="1205"/>
                    </a:lnTo>
                    <a:lnTo>
                      <a:pt x="139" y="1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3" name="Freeform 60"/>
              <p:cNvSpPr>
                <a:spLocks/>
              </p:cNvSpPr>
              <p:nvPr/>
            </p:nvSpPr>
            <p:spPr bwMode="auto">
              <a:xfrm>
                <a:off x="5080" y="3484"/>
                <a:ext cx="110" cy="18"/>
              </a:xfrm>
              <a:custGeom>
                <a:avLst/>
                <a:gdLst>
                  <a:gd name="T0" fmla="*/ 330 w 330"/>
                  <a:gd name="T1" fmla="*/ 21 h 56"/>
                  <a:gd name="T2" fmla="*/ 326 w 330"/>
                  <a:gd name="T3" fmla="*/ 21 h 56"/>
                  <a:gd name="T4" fmla="*/ 307 w 330"/>
                  <a:gd name="T5" fmla="*/ 26 h 56"/>
                  <a:gd name="T6" fmla="*/ 290 w 330"/>
                  <a:gd name="T7" fmla="*/ 29 h 56"/>
                  <a:gd name="T8" fmla="*/ 269 w 330"/>
                  <a:gd name="T9" fmla="*/ 30 h 56"/>
                  <a:gd name="T10" fmla="*/ 249 w 330"/>
                  <a:gd name="T11" fmla="*/ 32 h 56"/>
                  <a:gd name="T12" fmla="*/ 227 w 330"/>
                  <a:gd name="T13" fmla="*/ 33 h 56"/>
                  <a:gd name="T14" fmla="*/ 207 w 330"/>
                  <a:gd name="T15" fmla="*/ 33 h 56"/>
                  <a:gd name="T16" fmla="*/ 185 w 330"/>
                  <a:gd name="T17" fmla="*/ 33 h 56"/>
                  <a:gd name="T18" fmla="*/ 163 w 330"/>
                  <a:gd name="T19" fmla="*/ 32 h 56"/>
                  <a:gd name="T20" fmla="*/ 141 w 330"/>
                  <a:gd name="T21" fmla="*/ 30 h 56"/>
                  <a:gd name="T22" fmla="*/ 121 w 330"/>
                  <a:gd name="T23" fmla="*/ 29 h 56"/>
                  <a:gd name="T24" fmla="*/ 101 w 330"/>
                  <a:gd name="T25" fmla="*/ 26 h 56"/>
                  <a:gd name="T26" fmla="*/ 80 w 330"/>
                  <a:gd name="T27" fmla="*/ 21 h 56"/>
                  <a:gd name="T28" fmla="*/ 61 w 330"/>
                  <a:gd name="T29" fmla="*/ 17 h 56"/>
                  <a:gd name="T30" fmla="*/ 44 w 330"/>
                  <a:gd name="T31" fmla="*/ 13 h 56"/>
                  <a:gd name="T32" fmla="*/ 27 w 330"/>
                  <a:gd name="T33" fmla="*/ 7 h 56"/>
                  <a:gd name="T34" fmla="*/ 11 w 330"/>
                  <a:gd name="T35" fmla="*/ 0 h 56"/>
                  <a:gd name="T36" fmla="*/ 0 w 330"/>
                  <a:gd name="T37" fmla="*/ 21 h 56"/>
                  <a:gd name="T38" fmla="*/ 18 w 330"/>
                  <a:gd name="T39" fmla="*/ 29 h 56"/>
                  <a:gd name="T40" fmla="*/ 37 w 330"/>
                  <a:gd name="T41" fmla="*/ 34 h 56"/>
                  <a:gd name="T42" fmla="*/ 56 w 330"/>
                  <a:gd name="T43" fmla="*/ 40 h 56"/>
                  <a:gd name="T44" fmla="*/ 76 w 330"/>
                  <a:gd name="T45" fmla="*/ 45 h 56"/>
                  <a:gd name="T46" fmla="*/ 96 w 330"/>
                  <a:gd name="T47" fmla="*/ 49 h 56"/>
                  <a:gd name="T48" fmla="*/ 118 w 330"/>
                  <a:gd name="T49" fmla="*/ 52 h 56"/>
                  <a:gd name="T50" fmla="*/ 139 w 330"/>
                  <a:gd name="T51" fmla="*/ 53 h 56"/>
                  <a:gd name="T52" fmla="*/ 162 w 330"/>
                  <a:gd name="T53" fmla="*/ 55 h 56"/>
                  <a:gd name="T54" fmla="*/ 184 w 330"/>
                  <a:gd name="T55" fmla="*/ 56 h 56"/>
                  <a:gd name="T56" fmla="*/ 207 w 330"/>
                  <a:gd name="T57" fmla="*/ 56 h 56"/>
                  <a:gd name="T58" fmla="*/ 229 w 330"/>
                  <a:gd name="T59" fmla="*/ 55 h 56"/>
                  <a:gd name="T60" fmla="*/ 251 w 330"/>
                  <a:gd name="T61" fmla="*/ 55 h 56"/>
                  <a:gd name="T62" fmla="*/ 272 w 330"/>
                  <a:gd name="T63" fmla="*/ 53 h 56"/>
                  <a:gd name="T64" fmla="*/ 291 w 330"/>
                  <a:gd name="T65" fmla="*/ 50 h 56"/>
                  <a:gd name="T66" fmla="*/ 312 w 330"/>
                  <a:gd name="T67" fmla="*/ 49 h 56"/>
                  <a:gd name="T68" fmla="*/ 330 w 330"/>
                  <a:gd name="T69" fmla="*/ 45 h 56"/>
                  <a:gd name="T70" fmla="*/ 326 w 330"/>
                  <a:gd name="T71" fmla="*/ 45 h 56"/>
                  <a:gd name="T72" fmla="*/ 330 w 330"/>
                  <a:gd name="T73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0" h="56">
                    <a:moveTo>
                      <a:pt x="330" y="21"/>
                    </a:moveTo>
                    <a:lnTo>
                      <a:pt x="326" y="21"/>
                    </a:lnTo>
                    <a:lnTo>
                      <a:pt x="307" y="26"/>
                    </a:lnTo>
                    <a:lnTo>
                      <a:pt x="290" y="29"/>
                    </a:lnTo>
                    <a:lnTo>
                      <a:pt x="269" y="30"/>
                    </a:lnTo>
                    <a:lnTo>
                      <a:pt x="249" y="32"/>
                    </a:lnTo>
                    <a:lnTo>
                      <a:pt x="227" y="33"/>
                    </a:lnTo>
                    <a:lnTo>
                      <a:pt x="207" y="33"/>
                    </a:lnTo>
                    <a:lnTo>
                      <a:pt x="185" y="33"/>
                    </a:lnTo>
                    <a:lnTo>
                      <a:pt x="163" y="32"/>
                    </a:lnTo>
                    <a:lnTo>
                      <a:pt x="141" y="30"/>
                    </a:lnTo>
                    <a:lnTo>
                      <a:pt x="121" y="29"/>
                    </a:lnTo>
                    <a:lnTo>
                      <a:pt x="101" y="26"/>
                    </a:lnTo>
                    <a:lnTo>
                      <a:pt x="80" y="21"/>
                    </a:lnTo>
                    <a:lnTo>
                      <a:pt x="61" y="17"/>
                    </a:lnTo>
                    <a:lnTo>
                      <a:pt x="44" y="13"/>
                    </a:lnTo>
                    <a:lnTo>
                      <a:pt x="27" y="7"/>
                    </a:lnTo>
                    <a:lnTo>
                      <a:pt x="11" y="0"/>
                    </a:lnTo>
                    <a:lnTo>
                      <a:pt x="0" y="21"/>
                    </a:lnTo>
                    <a:lnTo>
                      <a:pt x="18" y="29"/>
                    </a:lnTo>
                    <a:lnTo>
                      <a:pt x="37" y="34"/>
                    </a:lnTo>
                    <a:lnTo>
                      <a:pt x="56" y="40"/>
                    </a:lnTo>
                    <a:lnTo>
                      <a:pt x="76" y="45"/>
                    </a:lnTo>
                    <a:lnTo>
                      <a:pt x="96" y="49"/>
                    </a:lnTo>
                    <a:lnTo>
                      <a:pt x="118" y="52"/>
                    </a:lnTo>
                    <a:lnTo>
                      <a:pt x="139" y="53"/>
                    </a:lnTo>
                    <a:lnTo>
                      <a:pt x="162" y="55"/>
                    </a:lnTo>
                    <a:lnTo>
                      <a:pt x="184" y="56"/>
                    </a:lnTo>
                    <a:lnTo>
                      <a:pt x="207" y="56"/>
                    </a:lnTo>
                    <a:lnTo>
                      <a:pt x="229" y="55"/>
                    </a:lnTo>
                    <a:lnTo>
                      <a:pt x="251" y="55"/>
                    </a:lnTo>
                    <a:lnTo>
                      <a:pt x="272" y="53"/>
                    </a:lnTo>
                    <a:lnTo>
                      <a:pt x="291" y="50"/>
                    </a:lnTo>
                    <a:lnTo>
                      <a:pt x="312" y="49"/>
                    </a:lnTo>
                    <a:lnTo>
                      <a:pt x="330" y="45"/>
                    </a:lnTo>
                    <a:lnTo>
                      <a:pt x="326" y="45"/>
                    </a:lnTo>
                    <a:lnTo>
                      <a:pt x="33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4" name="Freeform 61"/>
              <p:cNvSpPr>
                <a:spLocks/>
              </p:cNvSpPr>
              <p:nvPr/>
            </p:nvSpPr>
            <p:spPr bwMode="auto">
              <a:xfrm>
                <a:off x="5188" y="3485"/>
                <a:ext cx="113" cy="18"/>
              </a:xfrm>
              <a:custGeom>
                <a:avLst/>
                <a:gdLst>
                  <a:gd name="T0" fmla="*/ 314 w 337"/>
                  <a:gd name="T1" fmla="*/ 10 h 55"/>
                  <a:gd name="T2" fmla="*/ 320 w 337"/>
                  <a:gd name="T3" fmla="*/ 0 h 55"/>
                  <a:gd name="T4" fmla="*/ 305 w 337"/>
                  <a:gd name="T5" fmla="*/ 7 h 55"/>
                  <a:gd name="T6" fmla="*/ 291 w 337"/>
                  <a:gd name="T7" fmla="*/ 13 h 55"/>
                  <a:gd name="T8" fmla="*/ 275 w 337"/>
                  <a:gd name="T9" fmla="*/ 17 h 55"/>
                  <a:gd name="T10" fmla="*/ 257 w 337"/>
                  <a:gd name="T11" fmla="*/ 22 h 55"/>
                  <a:gd name="T12" fmla="*/ 239 w 337"/>
                  <a:gd name="T13" fmla="*/ 26 h 55"/>
                  <a:gd name="T14" fmla="*/ 218 w 337"/>
                  <a:gd name="T15" fmla="*/ 29 h 55"/>
                  <a:gd name="T16" fmla="*/ 198 w 337"/>
                  <a:gd name="T17" fmla="*/ 30 h 55"/>
                  <a:gd name="T18" fmla="*/ 176 w 337"/>
                  <a:gd name="T19" fmla="*/ 32 h 55"/>
                  <a:gd name="T20" fmla="*/ 132 w 337"/>
                  <a:gd name="T21" fmla="*/ 32 h 55"/>
                  <a:gd name="T22" fmla="*/ 111 w 337"/>
                  <a:gd name="T23" fmla="*/ 30 h 55"/>
                  <a:gd name="T24" fmla="*/ 89 w 337"/>
                  <a:gd name="T25" fmla="*/ 29 h 55"/>
                  <a:gd name="T26" fmla="*/ 67 w 337"/>
                  <a:gd name="T27" fmla="*/ 28 h 55"/>
                  <a:gd name="T28" fmla="*/ 45 w 337"/>
                  <a:gd name="T29" fmla="*/ 25 h 55"/>
                  <a:gd name="T30" fmla="*/ 25 w 337"/>
                  <a:gd name="T31" fmla="*/ 22 h 55"/>
                  <a:gd name="T32" fmla="*/ 4 w 337"/>
                  <a:gd name="T33" fmla="*/ 17 h 55"/>
                  <a:gd name="T34" fmla="*/ 0 w 337"/>
                  <a:gd name="T35" fmla="*/ 41 h 55"/>
                  <a:gd name="T36" fmla="*/ 20 w 337"/>
                  <a:gd name="T37" fmla="*/ 45 h 55"/>
                  <a:gd name="T38" fmla="*/ 42 w 337"/>
                  <a:gd name="T39" fmla="*/ 48 h 55"/>
                  <a:gd name="T40" fmla="*/ 66 w 337"/>
                  <a:gd name="T41" fmla="*/ 49 h 55"/>
                  <a:gd name="T42" fmla="*/ 87 w 337"/>
                  <a:gd name="T43" fmla="*/ 51 h 55"/>
                  <a:gd name="T44" fmla="*/ 109 w 337"/>
                  <a:gd name="T45" fmla="*/ 54 h 55"/>
                  <a:gd name="T46" fmla="*/ 132 w 337"/>
                  <a:gd name="T47" fmla="*/ 55 h 55"/>
                  <a:gd name="T48" fmla="*/ 178 w 337"/>
                  <a:gd name="T49" fmla="*/ 55 h 55"/>
                  <a:gd name="T50" fmla="*/ 199 w 337"/>
                  <a:gd name="T51" fmla="*/ 54 h 55"/>
                  <a:gd name="T52" fmla="*/ 221 w 337"/>
                  <a:gd name="T53" fmla="*/ 51 h 55"/>
                  <a:gd name="T54" fmla="*/ 241 w 337"/>
                  <a:gd name="T55" fmla="*/ 48 h 55"/>
                  <a:gd name="T56" fmla="*/ 262 w 337"/>
                  <a:gd name="T57" fmla="*/ 45 h 55"/>
                  <a:gd name="T58" fmla="*/ 281 w 337"/>
                  <a:gd name="T59" fmla="*/ 41 h 55"/>
                  <a:gd name="T60" fmla="*/ 300 w 337"/>
                  <a:gd name="T61" fmla="*/ 35 h 55"/>
                  <a:gd name="T62" fmla="*/ 317 w 337"/>
                  <a:gd name="T63" fmla="*/ 28 h 55"/>
                  <a:gd name="T64" fmla="*/ 332 w 337"/>
                  <a:gd name="T65" fmla="*/ 20 h 55"/>
                  <a:gd name="T66" fmla="*/ 337 w 337"/>
                  <a:gd name="T67" fmla="*/ 10 h 55"/>
                  <a:gd name="T68" fmla="*/ 314 w 337"/>
                  <a:gd name="T69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55">
                    <a:moveTo>
                      <a:pt x="314" y="10"/>
                    </a:moveTo>
                    <a:lnTo>
                      <a:pt x="320" y="0"/>
                    </a:lnTo>
                    <a:lnTo>
                      <a:pt x="305" y="7"/>
                    </a:lnTo>
                    <a:lnTo>
                      <a:pt x="291" y="13"/>
                    </a:lnTo>
                    <a:lnTo>
                      <a:pt x="275" y="17"/>
                    </a:lnTo>
                    <a:lnTo>
                      <a:pt x="257" y="22"/>
                    </a:lnTo>
                    <a:lnTo>
                      <a:pt x="239" y="26"/>
                    </a:lnTo>
                    <a:lnTo>
                      <a:pt x="218" y="29"/>
                    </a:lnTo>
                    <a:lnTo>
                      <a:pt x="198" y="30"/>
                    </a:lnTo>
                    <a:lnTo>
                      <a:pt x="176" y="32"/>
                    </a:lnTo>
                    <a:lnTo>
                      <a:pt x="132" y="32"/>
                    </a:lnTo>
                    <a:lnTo>
                      <a:pt x="111" y="30"/>
                    </a:lnTo>
                    <a:lnTo>
                      <a:pt x="89" y="29"/>
                    </a:lnTo>
                    <a:lnTo>
                      <a:pt x="67" y="28"/>
                    </a:lnTo>
                    <a:lnTo>
                      <a:pt x="45" y="25"/>
                    </a:lnTo>
                    <a:lnTo>
                      <a:pt x="25" y="22"/>
                    </a:lnTo>
                    <a:lnTo>
                      <a:pt x="4" y="17"/>
                    </a:lnTo>
                    <a:lnTo>
                      <a:pt x="0" y="41"/>
                    </a:lnTo>
                    <a:lnTo>
                      <a:pt x="20" y="45"/>
                    </a:lnTo>
                    <a:lnTo>
                      <a:pt x="42" y="48"/>
                    </a:lnTo>
                    <a:lnTo>
                      <a:pt x="66" y="49"/>
                    </a:lnTo>
                    <a:lnTo>
                      <a:pt x="87" y="51"/>
                    </a:lnTo>
                    <a:lnTo>
                      <a:pt x="109" y="54"/>
                    </a:lnTo>
                    <a:lnTo>
                      <a:pt x="132" y="55"/>
                    </a:lnTo>
                    <a:lnTo>
                      <a:pt x="178" y="55"/>
                    </a:lnTo>
                    <a:lnTo>
                      <a:pt x="199" y="54"/>
                    </a:lnTo>
                    <a:lnTo>
                      <a:pt x="221" y="51"/>
                    </a:lnTo>
                    <a:lnTo>
                      <a:pt x="241" y="48"/>
                    </a:lnTo>
                    <a:lnTo>
                      <a:pt x="262" y="45"/>
                    </a:lnTo>
                    <a:lnTo>
                      <a:pt x="281" y="41"/>
                    </a:lnTo>
                    <a:lnTo>
                      <a:pt x="300" y="35"/>
                    </a:lnTo>
                    <a:lnTo>
                      <a:pt x="317" y="28"/>
                    </a:lnTo>
                    <a:lnTo>
                      <a:pt x="332" y="20"/>
                    </a:lnTo>
                    <a:lnTo>
                      <a:pt x="337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5" name="Freeform 62"/>
              <p:cNvSpPr>
                <a:spLocks/>
              </p:cNvSpPr>
              <p:nvPr/>
            </p:nvSpPr>
            <p:spPr bwMode="auto">
              <a:xfrm>
                <a:off x="5270" y="3111"/>
                <a:ext cx="31" cy="377"/>
              </a:xfrm>
              <a:custGeom>
                <a:avLst/>
                <a:gdLst>
                  <a:gd name="T0" fmla="*/ 0 w 93"/>
                  <a:gd name="T1" fmla="*/ 12 h 1132"/>
                  <a:gd name="T2" fmla="*/ 5 w 93"/>
                  <a:gd name="T3" fmla="*/ 82 h 1132"/>
                  <a:gd name="T4" fmla="*/ 9 w 93"/>
                  <a:gd name="T5" fmla="*/ 152 h 1132"/>
                  <a:gd name="T6" fmla="*/ 13 w 93"/>
                  <a:gd name="T7" fmla="*/ 222 h 1132"/>
                  <a:gd name="T8" fmla="*/ 18 w 93"/>
                  <a:gd name="T9" fmla="*/ 291 h 1132"/>
                  <a:gd name="T10" fmla="*/ 22 w 93"/>
                  <a:gd name="T11" fmla="*/ 361 h 1132"/>
                  <a:gd name="T12" fmla="*/ 27 w 93"/>
                  <a:gd name="T13" fmla="*/ 432 h 1132"/>
                  <a:gd name="T14" fmla="*/ 31 w 93"/>
                  <a:gd name="T15" fmla="*/ 502 h 1132"/>
                  <a:gd name="T16" fmla="*/ 35 w 93"/>
                  <a:gd name="T17" fmla="*/ 572 h 1132"/>
                  <a:gd name="T18" fmla="*/ 40 w 93"/>
                  <a:gd name="T19" fmla="*/ 643 h 1132"/>
                  <a:gd name="T20" fmla="*/ 44 w 93"/>
                  <a:gd name="T21" fmla="*/ 713 h 1132"/>
                  <a:gd name="T22" fmla="*/ 48 w 93"/>
                  <a:gd name="T23" fmla="*/ 783 h 1132"/>
                  <a:gd name="T24" fmla="*/ 53 w 93"/>
                  <a:gd name="T25" fmla="*/ 853 h 1132"/>
                  <a:gd name="T26" fmla="*/ 57 w 93"/>
                  <a:gd name="T27" fmla="*/ 923 h 1132"/>
                  <a:gd name="T28" fmla="*/ 61 w 93"/>
                  <a:gd name="T29" fmla="*/ 992 h 1132"/>
                  <a:gd name="T30" fmla="*/ 66 w 93"/>
                  <a:gd name="T31" fmla="*/ 1062 h 1132"/>
                  <a:gd name="T32" fmla="*/ 70 w 93"/>
                  <a:gd name="T33" fmla="*/ 1132 h 1132"/>
                  <a:gd name="T34" fmla="*/ 91 w 93"/>
                  <a:gd name="T35" fmla="*/ 1096 h 1132"/>
                  <a:gd name="T36" fmla="*/ 86 w 93"/>
                  <a:gd name="T37" fmla="*/ 1026 h 1132"/>
                  <a:gd name="T38" fmla="*/ 82 w 93"/>
                  <a:gd name="T39" fmla="*/ 956 h 1132"/>
                  <a:gd name="T40" fmla="*/ 77 w 93"/>
                  <a:gd name="T41" fmla="*/ 886 h 1132"/>
                  <a:gd name="T42" fmla="*/ 73 w 93"/>
                  <a:gd name="T43" fmla="*/ 816 h 1132"/>
                  <a:gd name="T44" fmla="*/ 69 w 93"/>
                  <a:gd name="T45" fmla="*/ 747 h 1132"/>
                  <a:gd name="T46" fmla="*/ 64 w 93"/>
                  <a:gd name="T47" fmla="*/ 677 h 1132"/>
                  <a:gd name="T48" fmla="*/ 60 w 93"/>
                  <a:gd name="T49" fmla="*/ 607 h 1132"/>
                  <a:gd name="T50" fmla="*/ 56 w 93"/>
                  <a:gd name="T51" fmla="*/ 536 h 1132"/>
                  <a:gd name="T52" fmla="*/ 51 w 93"/>
                  <a:gd name="T53" fmla="*/ 466 h 1132"/>
                  <a:gd name="T54" fmla="*/ 47 w 93"/>
                  <a:gd name="T55" fmla="*/ 396 h 1132"/>
                  <a:gd name="T56" fmla="*/ 43 w 93"/>
                  <a:gd name="T57" fmla="*/ 326 h 1132"/>
                  <a:gd name="T58" fmla="*/ 38 w 93"/>
                  <a:gd name="T59" fmla="*/ 256 h 1132"/>
                  <a:gd name="T60" fmla="*/ 35 w 93"/>
                  <a:gd name="T61" fmla="*/ 187 h 1132"/>
                  <a:gd name="T62" fmla="*/ 31 w 93"/>
                  <a:gd name="T63" fmla="*/ 117 h 1132"/>
                  <a:gd name="T64" fmla="*/ 27 w 93"/>
                  <a:gd name="T65" fmla="*/ 46 h 1132"/>
                  <a:gd name="T66" fmla="*/ 13 w 93"/>
                  <a:gd name="T67" fmla="*/ 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1132">
                    <a:moveTo>
                      <a:pt x="12" y="24"/>
                    </a:moveTo>
                    <a:lnTo>
                      <a:pt x="0" y="12"/>
                    </a:lnTo>
                    <a:lnTo>
                      <a:pt x="3" y="47"/>
                    </a:lnTo>
                    <a:lnTo>
                      <a:pt x="5" y="82"/>
                    </a:lnTo>
                    <a:lnTo>
                      <a:pt x="8" y="117"/>
                    </a:lnTo>
                    <a:lnTo>
                      <a:pt x="9" y="152"/>
                    </a:lnTo>
                    <a:lnTo>
                      <a:pt x="12" y="187"/>
                    </a:lnTo>
                    <a:lnTo>
                      <a:pt x="13" y="222"/>
                    </a:lnTo>
                    <a:lnTo>
                      <a:pt x="16" y="258"/>
                    </a:lnTo>
                    <a:lnTo>
                      <a:pt x="18" y="291"/>
                    </a:lnTo>
                    <a:lnTo>
                      <a:pt x="21" y="328"/>
                    </a:lnTo>
                    <a:lnTo>
                      <a:pt x="22" y="361"/>
                    </a:lnTo>
                    <a:lnTo>
                      <a:pt x="24" y="398"/>
                    </a:lnTo>
                    <a:lnTo>
                      <a:pt x="27" y="432"/>
                    </a:lnTo>
                    <a:lnTo>
                      <a:pt x="28" y="467"/>
                    </a:lnTo>
                    <a:lnTo>
                      <a:pt x="31" y="502"/>
                    </a:lnTo>
                    <a:lnTo>
                      <a:pt x="34" y="537"/>
                    </a:lnTo>
                    <a:lnTo>
                      <a:pt x="35" y="572"/>
                    </a:lnTo>
                    <a:lnTo>
                      <a:pt x="38" y="607"/>
                    </a:lnTo>
                    <a:lnTo>
                      <a:pt x="40" y="643"/>
                    </a:lnTo>
                    <a:lnTo>
                      <a:pt x="43" y="678"/>
                    </a:lnTo>
                    <a:lnTo>
                      <a:pt x="44" y="713"/>
                    </a:lnTo>
                    <a:lnTo>
                      <a:pt x="45" y="748"/>
                    </a:lnTo>
                    <a:lnTo>
                      <a:pt x="48" y="783"/>
                    </a:lnTo>
                    <a:lnTo>
                      <a:pt x="50" y="818"/>
                    </a:lnTo>
                    <a:lnTo>
                      <a:pt x="53" y="853"/>
                    </a:lnTo>
                    <a:lnTo>
                      <a:pt x="56" y="888"/>
                    </a:lnTo>
                    <a:lnTo>
                      <a:pt x="57" y="923"/>
                    </a:lnTo>
                    <a:lnTo>
                      <a:pt x="60" y="958"/>
                    </a:lnTo>
                    <a:lnTo>
                      <a:pt x="61" y="992"/>
                    </a:lnTo>
                    <a:lnTo>
                      <a:pt x="63" y="1027"/>
                    </a:lnTo>
                    <a:lnTo>
                      <a:pt x="66" y="1062"/>
                    </a:lnTo>
                    <a:lnTo>
                      <a:pt x="67" y="1099"/>
                    </a:lnTo>
                    <a:lnTo>
                      <a:pt x="70" y="1132"/>
                    </a:lnTo>
                    <a:lnTo>
                      <a:pt x="93" y="1132"/>
                    </a:lnTo>
                    <a:lnTo>
                      <a:pt x="91" y="1096"/>
                    </a:lnTo>
                    <a:lnTo>
                      <a:pt x="89" y="1061"/>
                    </a:lnTo>
                    <a:lnTo>
                      <a:pt x="86" y="1026"/>
                    </a:lnTo>
                    <a:lnTo>
                      <a:pt x="83" y="991"/>
                    </a:lnTo>
                    <a:lnTo>
                      <a:pt x="82" y="956"/>
                    </a:lnTo>
                    <a:lnTo>
                      <a:pt x="80" y="921"/>
                    </a:lnTo>
                    <a:lnTo>
                      <a:pt x="77" y="886"/>
                    </a:lnTo>
                    <a:lnTo>
                      <a:pt x="76" y="851"/>
                    </a:lnTo>
                    <a:lnTo>
                      <a:pt x="73" y="816"/>
                    </a:lnTo>
                    <a:lnTo>
                      <a:pt x="72" y="782"/>
                    </a:lnTo>
                    <a:lnTo>
                      <a:pt x="69" y="747"/>
                    </a:lnTo>
                    <a:lnTo>
                      <a:pt x="67" y="712"/>
                    </a:lnTo>
                    <a:lnTo>
                      <a:pt x="64" y="677"/>
                    </a:lnTo>
                    <a:lnTo>
                      <a:pt x="61" y="642"/>
                    </a:lnTo>
                    <a:lnTo>
                      <a:pt x="60" y="607"/>
                    </a:lnTo>
                    <a:lnTo>
                      <a:pt x="59" y="571"/>
                    </a:lnTo>
                    <a:lnTo>
                      <a:pt x="56" y="536"/>
                    </a:lnTo>
                    <a:lnTo>
                      <a:pt x="54" y="501"/>
                    </a:lnTo>
                    <a:lnTo>
                      <a:pt x="51" y="466"/>
                    </a:lnTo>
                    <a:lnTo>
                      <a:pt x="50" y="431"/>
                    </a:lnTo>
                    <a:lnTo>
                      <a:pt x="47" y="396"/>
                    </a:lnTo>
                    <a:lnTo>
                      <a:pt x="45" y="361"/>
                    </a:lnTo>
                    <a:lnTo>
                      <a:pt x="43" y="326"/>
                    </a:lnTo>
                    <a:lnTo>
                      <a:pt x="41" y="291"/>
                    </a:lnTo>
                    <a:lnTo>
                      <a:pt x="38" y="256"/>
                    </a:lnTo>
                    <a:lnTo>
                      <a:pt x="37" y="220"/>
                    </a:lnTo>
                    <a:lnTo>
                      <a:pt x="35" y="187"/>
                    </a:lnTo>
                    <a:lnTo>
                      <a:pt x="32" y="150"/>
                    </a:lnTo>
                    <a:lnTo>
                      <a:pt x="31" y="117"/>
                    </a:lnTo>
                    <a:lnTo>
                      <a:pt x="28" y="80"/>
                    </a:lnTo>
                    <a:lnTo>
                      <a:pt x="27" y="46"/>
                    </a:lnTo>
                    <a:lnTo>
                      <a:pt x="24" y="11"/>
                    </a:lnTo>
                    <a:lnTo>
                      <a:pt x="13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6" name="Freeform 63"/>
              <p:cNvSpPr>
                <a:spLocks/>
              </p:cNvSpPr>
              <p:nvPr/>
            </p:nvSpPr>
            <p:spPr bwMode="auto">
              <a:xfrm>
                <a:off x="5037" y="3085"/>
                <a:ext cx="237" cy="34"/>
              </a:xfrm>
              <a:custGeom>
                <a:avLst/>
                <a:gdLst>
                  <a:gd name="T0" fmla="*/ 9 w 711"/>
                  <a:gd name="T1" fmla="*/ 24 h 101"/>
                  <a:gd name="T2" fmla="*/ 47 w 711"/>
                  <a:gd name="T3" fmla="*/ 31 h 101"/>
                  <a:gd name="T4" fmla="*/ 86 w 711"/>
                  <a:gd name="T5" fmla="*/ 38 h 101"/>
                  <a:gd name="T6" fmla="*/ 127 w 711"/>
                  <a:gd name="T7" fmla="*/ 44 h 101"/>
                  <a:gd name="T8" fmla="*/ 169 w 711"/>
                  <a:gd name="T9" fmla="*/ 50 h 101"/>
                  <a:gd name="T10" fmla="*/ 211 w 711"/>
                  <a:gd name="T11" fmla="*/ 57 h 101"/>
                  <a:gd name="T12" fmla="*/ 256 w 711"/>
                  <a:gd name="T13" fmla="*/ 63 h 101"/>
                  <a:gd name="T14" fmla="*/ 301 w 711"/>
                  <a:gd name="T15" fmla="*/ 67 h 101"/>
                  <a:gd name="T16" fmla="*/ 347 w 711"/>
                  <a:gd name="T17" fmla="*/ 73 h 101"/>
                  <a:gd name="T18" fmla="*/ 393 w 711"/>
                  <a:gd name="T19" fmla="*/ 77 h 101"/>
                  <a:gd name="T20" fmla="*/ 438 w 711"/>
                  <a:gd name="T21" fmla="*/ 82 h 101"/>
                  <a:gd name="T22" fmla="*/ 485 w 711"/>
                  <a:gd name="T23" fmla="*/ 86 h 101"/>
                  <a:gd name="T24" fmla="*/ 530 w 711"/>
                  <a:gd name="T25" fmla="*/ 89 h 101"/>
                  <a:gd name="T26" fmla="*/ 576 w 711"/>
                  <a:gd name="T27" fmla="*/ 93 h 101"/>
                  <a:gd name="T28" fmla="*/ 621 w 711"/>
                  <a:gd name="T29" fmla="*/ 96 h 101"/>
                  <a:gd name="T30" fmla="*/ 666 w 711"/>
                  <a:gd name="T31" fmla="*/ 98 h 101"/>
                  <a:gd name="T32" fmla="*/ 710 w 711"/>
                  <a:gd name="T33" fmla="*/ 101 h 101"/>
                  <a:gd name="T34" fmla="*/ 690 w 711"/>
                  <a:gd name="T35" fmla="*/ 76 h 101"/>
                  <a:gd name="T36" fmla="*/ 645 w 711"/>
                  <a:gd name="T37" fmla="*/ 75 h 101"/>
                  <a:gd name="T38" fmla="*/ 601 w 711"/>
                  <a:gd name="T39" fmla="*/ 72 h 101"/>
                  <a:gd name="T40" fmla="*/ 556 w 711"/>
                  <a:gd name="T41" fmla="*/ 69 h 101"/>
                  <a:gd name="T42" fmla="*/ 509 w 711"/>
                  <a:gd name="T43" fmla="*/ 64 h 101"/>
                  <a:gd name="T44" fmla="*/ 464 w 711"/>
                  <a:gd name="T45" fmla="*/ 61 h 101"/>
                  <a:gd name="T46" fmla="*/ 418 w 711"/>
                  <a:gd name="T47" fmla="*/ 57 h 101"/>
                  <a:gd name="T48" fmla="*/ 373 w 711"/>
                  <a:gd name="T49" fmla="*/ 53 h 101"/>
                  <a:gd name="T50" fmla="*/ 326 w 711"/>
                  <a:gd name="T51" fmla="*/ 47 h 101"/>
                  <a:gd name="T52" fmla="*/ 281 w 711"/>
                  <a:gd name="T53" fmla="*/ 43 h 101"/>
                  <a:gd name="T54" fmla="*/ 237 w 711"/>
                  <a:gd name="T55" fmla="*/ 37 h 101"/>
                  <a:gd name="T56" fmla="*/ 194 w 711"/>
                  <a:gd name="T57" fmla="*/ 31 h 101"/>
                  <a:gd name="T58" fmla="*/ 150 w 711"/>
                  <a:gd name="T59" fmla="*/ 25 h 101"/>
                  <a:gd name="T60" fmla="*/ 110 w 711"/>
                  <a:gd name="T61" fmla="*/ 18 h 101"/>
                  <a:gd name="T62" fmla="*/ 70 w 711"/>
                  <a:gd name="T63" fmla="*/ 11 h 101"/>
                  <a:gd name="T64" fmla="*/ 32 w 711"/>
                  <a:gd name="T65" fmla="*/ 3 h 101"/>
                  <a:gd name="T66" fmla="*/ 0 w 711"/>
                  <a:gd name="T67" fmla="*/ 1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1" h="101">
                    <a:moveTo>
                      <a:pt x="24" y="11"/>
                    </a:moveTo>
                    <a:lnTo>
                      <a:pt x="9" y="24"/>
                    </a:lnTo>
                    <a:lnTo>
                      <a:pt x="28" y="27"/>
                    </a:lnTo>
                    <a:lnTo>
                      <a:pt x="47" y="31"/>
                    </a:lnTo>
                    <a:lnTo>
                      <a:pt x="66" y="34"/>
                    </a:lnTo>
                    <a:lnTo>
                      <a:pt x="86" y="38"/>
                    </a:lnTo>
                    <a:lnTo>
                      <a:pt x="107" y="41"/>
                    </a:lnTo>
                    <a:lnTo>
                      <a:pt x="127" y="44"/>
                    </a:lnTo>
                    <a:lnTo>
                      <a:pt x="147" y="47"/>
                    </a:lnTo>
                    <a:lnTo>
                      <a:pt x="169" y="50"/>
                    </a:lnTo>
                    <a:lnTo>
                      <a:pt x="189" y="53"/>
                    </a:lnTo>
                    <a:lnTo>
                      <a:pt x="211" y="57"/>
                    </a:lnTo>
                    <a:lnTo>
                      <a:pt x="233" y="59"/>
                    </a:lnTo>
                    <a:lnTo>
                      <a:pt x="256" y="63"/>
                    </a:lnTo>
                    <a:lnTo>
                      <a:pt x="278" y="64"/>
                    </a:lnTo>
                    <a:lnTo>
                      <a:pt x="301" y="67"/>
                    </a:lnTo>
                    <a:lnTo>
                      <a:pt x="323" y="70"/>
                    </a:lnTo>
                    <a:lnTo>
                      <a:pt x="347" y="73"/>
                    </a:lnTo>
                    <a:lnTo>
                      <a:pt x="370" y="75"/>
                    </a:lnTo>
                    <a:lnTo>
                      <a:pt x="393" y="77"/>
                    </a:lnTo>
                    <a:lnTo>
                      <a:pt x="415" y="80"/>
                    </a:lnTo>
                    <a:lnTo>
                      <a:pt x="438" y="82"/>
                    </a:lnTo>
                    <a:lnTo>
                      <a:pt x="461" y="83"/>
                    </a:lnTo>
                    <a:lnTo>
                      <a:pt x="485" y="86"/>
                    </a:lnTo>
                    <a:lnTo>
                      <a:pt x="508" y="88"/>
                    </a:lnTo>
                    <a:lnTo>
                      <a:pt x="530" y="89"/>
                    </a:lnTo>
                    <a:lnTo>
                      <a:pt x="554" y="91"/>
                    </a:lnTo>
                    <a:lnTo>
                      <a:pt x="576" y="93"/>
                    </a:lnTo>
                    <a:lnTo>
                      <a:pt x="600" y="95"/>
                    </a:lnTo>
                    <a:lnTo>
                      <a:pt x="621" y="96"/>
                    </a:lnTo>
                    <a:lnTo>
                      <a:pt x="643" y="96"/>
                    </a:lnTo>
                    <a:lnTo>
                      <a:pt x="666" y="98"/>
                    </a:lnTo>
                    <a:lnTo>
                      <a:pt x="688" y="99"/>
                    </a:lnTo>
                    <a:lnTo>
                      <a:pt x="710" y="101"/>
                    </a:lnTo>
                    <a:lnTo>
                      <a:pt x="711" y="77"/>
                    </a:lnTo>
                    <a:lnTo>
                      <a:pt x="690" y="76"/>
                    </a:lnTo>
                    <a:lnTo>
                      <a:pt x="668" y="75"/>
                    </a:lnTo>
                    <a:lnTo>
                      <a:pt x="645" y="75"/>
                    </a:lnTo>
                    <a:lnTo>
                      <a:pt x="623" y="73"/>
                    </a:lnTo>
                    <a:lnTo>
                      <a:pt x="601" y="72"/>
                    </a:lnTo>
                    <a:lnTo>
                      <a:pt x="578" y="70"/>
                    </a:lnTo>
                    <a:lnTo>
                      <a:pt x="556" y="69"/>
                    </a:lnTo>
                    <a:lnTo>
                      <a:pt x="533" y="67"/>
                    </a:lnTo>
                    <a:lnTo>
                      <a:pt x="509" y="64"/>
                    </a:lnTo>
                    <a:lnTo>
                      <a:pt x="486" y="63"/>
                    </a:lnTo>
                    <a:lnTo>
                      <a:pt x="464" y="61"/>
                    </a:lnTo>
                    <a:lnTo>
                      <a:pt x="441" y="59"/>
                    </a:lnTo>
                    <a:lnTo>
                      <a:pt x="418" y="57"/>
                    </a:lnTo>
                    <a:lnTo>
                      <a:pt x="395" y="56"/>
                    </a:lnTo>
                    <a:lnTo>
                      <a:pt x="373" y="53"/>
                    </a:lnTo>
                    <a:lnTo>
                      <a:pt x="349" y="50"/>
                    </a:lnTo>
                    <a:lnTo>
                      <a:pt x="326" y="47"/>
                    </a:lnTo>
                    <a:lnTo>
                      <a:pt x="304" y="44"/>
                    </a:lnTo>
                    <a:lnTo>
                      <a:pt x="281" y="43"/>
                    </a:lnTo>
                    <a:lnTo>
                      <a:pt x="258" y="40"/>
                    </a:lnTo>
                    <a:lnTo>
                      <a:pt x="237" y="37"/>
                    </a:lnTo>
                    <a:lnTo>
                      <a:pt x="216" y="34"/>
                    </a:lnTo>
                    <a:lnTo>
                      <a:pt x="194" y="31"/>
                    </a:lnTo>
                    <a:lnTo>
                      <a:pt x="172" y="28"/>
                    </a:lnTo>
                    <a:lnTo>
                      <a:pt x="150" y="25"/>
                    </a:lnTo>
                    <a:lnTo>
                      <a:pt x="131" y="21"/>
                    </a:lnTo>
                    <a:lnTo>
                      <a:pt x="110" y="18"/>
                    </a:lnTo>
                    <a:lnTo>
                      <a:pt x="91" y="15"/>
                    </a:lnTo>
                    <a:lnTo>
                      <a:pt x="70" y="11"/>
                    </a:lnTo>
                    <a:lnTo>
                      <a:pt x="51" y="8"/>
                    </a:lnTo>
                    <a:lnTo>
                      <a:pt x="32" y="3"/>
                    </a:lnTo>
                    <a:lnTo>
                      <a:pt x="14" y="0"/>
                    </a:lnTo>
                    <a:lnTo>
                      <a:pt x="0" y="12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7" name="Freeform 64"/>
              <p:cNvSpPr>
                <a:spLocks/>
              </p:cNvSpPr>
              <p:nvPr/>
            </p:nvSpPr>
            <p:spPr bwMode="auto">
              <a:xfrm>
                <a:off x="5161" y="3132"/>
                <a:ext cx="8" cy="4"/>
              </a:xfrm>
              <a:custGeom>
                <a:avLst/>
                <a:gdLst>
                  <a:gd name="T0" fmla="*/ 22 w 22"/>
                  <a:gd name="T1" fmla="*/ 10 h 12"/>
                  <a:gd name="T2" fmla="*/ 20 w 22"/>
                  <a:gd name="T3" fmla="*/ 4 h 12"/>
                  <a:gd name="T4" fmla="*/ 19 w 22"/>
                  <a:gd name="T5" fmla="*/ 1 h 12"/>
                  <a:gd name="T6" fmla="*/ 14 w 22"/>
                  <a:gd name="T7" fmla="*/ 0 h 12"/>
                  <a:gd name="T8" fmla="*/ 10 w 22"/>
                  <a:gd name="T9" fmla="*/ 0 h 12"/>
                  <a:gd name="T10" fmla="*/ 6 w 22"/>
                  <a:gd name="T11" fmla="*/ 0 h 12"/>
                  <a:gd name="T12" fmla="*/ 1 w 22"/>
                  <a:gd name="T13" fmla="*/ 3 h 12"/>
                  <a:gd name="T14" fmla="*/ 0 w 22"/>
                  <a:gd name="T15" fmla="*/ 7 h 12"/>
                  <a:gd name="T16" fmla="*/ 0 w 22"/>
                  <a:gd name="T17" fmla="*/ 12 h 12"/>
                  <a:gd name="T18" fmla="*/ 22 w 22"/>
                  <a:gd name="T1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22" y="10"/>
                    </a:moveTo>
                    <a:lnTo>
                      <a:pt x="20" y="4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8" name="Freeform 65"/>
              <p:cNvSpPr>
                <a:spLocks/>
              </p:cNvSpPr>
              <p:nvPr/>
            </p:nvSpPr>
            <p:spPr bwMode="auto">
              <a:xfrm>
                <a:off x="5161" y="3135"/>
                <a:ext cx="32" cy="360"/>
              </a:xfrm>
              <a:custGeom>
                <a:avLst/>
                <a:gdLst>
                  <a:gd name="T0" fmla="*/ 91 w 94"/>
                  <a:gd name="T1" fmla="*/ 1042 h 1079"/>
                  <a:gd name="T2" fmla="*/ 84 w 94"/>
                  <a:gd name="T3" fmla="*/ 972 h 1079"/>
                  <a:gd name="T4" fmla="*/ 78 w 94"/>
                  <a:gd name="T5" fmla="*/ 902 h 1079"/>
                  <a:gd name="T6" fmla="*/ 72 w 94"/>
                  <a:gd name="T7" fmla="*/ 834 h 1079"/>
                  <a:gd name="T8" fmla="*/ 67 w 94"/>
                  <a:gd name="T9" fmla="*/ 764 h 1079"/>
                  <a:gd name="T10" fmla="*/ 62 w 94"/>
                  <a:gd name="T11" fmla="*/ 695 h 1079"/>
                  <a:gd name="T12" fmla="*/ 58 w 94"/>
                  <a:gd name="T13" fmla="*/ 627 h 1079"/>
                  <a:gd name="T14" fmla="*/ 54 w 94"/>
                  <a:gd name="T15" fmla="*/ 559 h 1079"/>
                  <a:gd name="T16" fmla="*/ 49 w 94"/>
                  <a:gd name="T17" fmla="*/ 492 h 1079"/>
                  <a:gd name="T18" fmla="*/ 45 w 94"/>
                  <a:gd name="T19" fmla="*/ 425 h 1079"/>
                  <a:gd name="T20" fmla="*/ 40 w 94"/>
                  <a:gd name="T21" fmla="*/ 358 h 1079"/>
                  <a:gd name="T22" fmla="*/ 38 w 94"/>
                  <a:gd name="T23" fmla="*/ 293 h 1079"/>
                  <a:gd name="T24" fmla="*/ 33 w 94"/>
                  <a:gd name="T25" fmla="*/ 226 h 1079"/>
                  <a:gd name="T26" fmla="*/ 30 w 94"/>
                  <a:gd name="T27" fmla="*/ 162 h 1079"/>
                  <a:gd name="T28" fmla="*/ 27 w 94"/>
                  <a:gd name="T29" fmla="*/ 96 h 1079"/>
                  <a:gd name="T30" fmla="*/ 23 w 94"/>
                  <a:gd name="T31" fmla="*/ 32 h 1079"/>
                  <a:gd name="T32" fmla="*/ 0 w 94"/>
                  <a:gd name="T33" fmla="*/ 2 h 1079"/>
                  <a:gd name="T34" fmla="*/ 3 w 94"/>
                  <a:gd name="T35" fmla="*/ 64 h 1079"/>
                  <a:gd name="T36" fmla="*/ 6 w 94"/>
                  <a:gd name="T37" fmla="*/ 130 h 1079"/>
                  <a:gd name="T38" fmla="*/ 10 w 94"/>
                  <a:gd name="T39" fmla="*/ 195 h 1079"/>
                  <a:gd name="T40" fmla="*/ 13 w 94"/>
                  <a:gd name="T41" fmla="*/ 261 h 1079"/>
                  <a:gd name="T42" fmla="*/ 16 w 94"/>
                  <a:gd name="T43" fmla="*/ 326 h 1079"/>
                  <a:gd name="T44" fmla="*/ 20 w 94"/>
                  <a:gd name="T45" fmla="*/ 393 h 1079"/>
                  <a:gd name="T46" fmla="*/ 24 w 94"/>
                  <a:gd name="T47" fmla="*/ 460 h 1079"/>
                  <a:gd name="T48" fmla="*/ 29 w 94"/>
                  <a:gd name="T49" fmla="*/ 527 h 1079"/>
                  <a:gd name="T50" fmla="*/ 33 w 94"/>
                  <a:gd name="T51" fmla="*/ 595 h 1079"/>
                  <a:gd name="T52" fmla="*/ 38 w 94"/>
                  <a:gd name="T53" fmla="*/ 662 h 1079"/>
                  <a:gd name="T54" fmla="*/ 42 w 94"/>
                  <a:gd name="T55" fmla="*/ 732 h 1079"/>
                  <a:gd name="T56" fmla="*/ 48 w 94"/>
                  <a:gd name="T57" fmla="*/ 800 h 1079"/>
                  <a:gd name="T58" fmla="*/ 52 w 94"/>
                  <a:gd name="T59" fmla="*/ 870 h 1079"/>
                  <a:gd name="T60" fmla="*/ 59 w 94"/>
                  <a:gd name="T61" fmla="*/ 940 h 1079"/>
                  <a:gd name="T62" fmla="*/ 64 w 94"/>
                  <a:gd name="T63" fmla="*/ 1010 h 1079"/>
                  <a:gd name="T64" fmla="*/ 72 w 94"/>
                  <a:gd name="T6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079">
                    <a:moveTo>
                      <a:pt x="94" y="1077"/>
                    </a:moveTo>
                    <a:lnTo>
                      <a:pt x="91" y="1042"/>
                    </a:lnTo>
                    <a:lnTo>
                      <a:pt x="87" y="1007"/>
                    </a:lnTo>
                    <a:lnTo>
                      <a:pt x="84" y="972"/>
                    </a:lnTo>
                    <a:lnTo>
                      <a:pt x="81" y="937"/>
                    </a:lnTo>
                    <a:lnTo>
                      <a:pt x="78" y="902"/>
                    </a:lnTo>
                    <a:lnTo>
                      <a:pt x="75" y="867"/>
                    </a:lnTo>
                    <a:lnTo>
                      <a:pt x="72" y="834"/>
                    </a:lnTo>
                    <a:lnTo>
                      <a:pt x="69" y="799"/>
                    </a:lnTo>
                    <a:lnTo>
                      <a:pt x="67" y="764"/>
                    </a:lnTo>
                    <a:lnTo>
                      <a:pt x="64" y="730"/>
                    </a:lnTo>
                    <a:lnTo>
                      <a:pt x="62" y="695"/>
                    </a:lnTo>
                    <a:lnTo>
                      <a:pt x="59" y="662"/>
                    </a:lnTo>
                    <a:lnTo>
                      <a:pt x="58" y="627"/>
                    </a:lnTo>
                    <a:lnTo>
                      <a:pt x="55" y="594"/>
                    </a:lnTo>
                    <a:lnTo>
                      <a:pt x="54" y="559"/>
                    </a:lnTo>
                    <a:lnTo>
                      <a:pt x="52" y="525"/>
                    </a:lnTo>
                    <a:lnTo>
                      <a:pt x="49" y="492"/>
                    </a:lnTo>
                    <a:lnTo>
                      <a:pt x="48" y="458"/>
                    </a:lnTo>
                    <a:lnTo>
                      <a:pt x="45" y="425"/>
                    </a:lnTo>
                    <a:lnTo>
                      <a:pt x="43" y="391"/>
                    </a:lnTo>
                    <a:lnTo>
                      <a:pt x="40" y="358"/>
                    </a:lnTo>
                    <a:lnTo>
                      <a:pt x="39" y="326"/>
                    </a:lnTo>
                    <a:lnTo>
                      <a:pt x="38" y="293"/>
                    </a:lnTo>
                    <a:lnTo>
                      <a:pt x="36" y="259"/>
                    </a:lnTo>
                    <a:lnTo>
                      <a:pt x="33" y="226"/>
                    </a:lnTo>
                    <a:lnTo>
                      <a:pt x="33" y="194"/>
                    </a:lnTo>
                    <a:lnTo>
                      <a:pt x="30" y="162"/>
                    </a:lnTo>
                    <a:lnTo>
                      <a:pt x="29" y="128"/>
                    </a:lnTo>
                    <a:lnTo>
                      <a:pt x="27" y="96"/>
                    </a:lnTo>
                    <a:lnTo>
                      <a:pt x="26" y="64"/>
                    </a:lnTo>
                    <a:lnTo>
                      <a:pt x="23" y="3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34"/>
                    </a:lnTo>
                    <a:lnTo>
                      <a:pt x="3" y="64"/>
                    </a:lnTo>
                    <a:lnTo>
                      <a:pt x="4" y="98"/>
                    </a:lnTo>
                    <a:lnTo>
                      <a:pt x="6" y="130"/>
                    </a:lnTo>
                    <a:lnTo>
                      <a:pt x="8" y="162"/>
                    </a:lnTo>
                    <a:lnTo>
                      <a:pt x="10" y="195"/>
                    </a:lnTo>
                    <a:lnTo>
                      <a:pt x="11" y="227"/>
                    </a:lnTo>
                    <a:lnTo>
                      <a:pt x="13" y="261"/>
                    </a:lnTo>
                    <a:lnTo>
                      <a:pt x="14" y="294"/>
                    </a:lnTo>
                    <a:lnTo>
                      <a:pt x="16" y="326"/>
                    </a:lnTo>
                    <a:lnTo>
                      <a:pt x="19" y="359"/>
                    </a:lnTo>
                    <a:lnTo>
                      <a:pt x="20" y="393"/>
                    </a:lnTo>
                    <a:lnTo>
                      <a:pt x="23" y="426"/>
                    </a:lnTo>
                    <a:lnTo>
                      <a:pt x="24" y="460"/>
                    </a:lnTo>
                    <a:lnTo>
                      <a:pt x="26" y="493"/>
                    </a:lnTo>
                    <a:lnTo>
                      <a:pt x="29" y="527"/>
                    </a:lnTo>
                    <a:lnTo>
                      <a:pt x="30" y="560"/>
                    </a:lnTo>
                    <a:lnTo>
                      <a:pt x="33" y="595"/>
                    </a:lnTo>
                    <a:lnTo>
                      <a:pt x="35" y="629"/>
                    </a:lnTo>
                    <a:lnTo>
                      <a:pt x="38" y="662"/>
                    </a:lnTo>
                    <a:lnTo>
                      <a:pt x="39" y="697"/>
                    </a:lnTo>
                    <a:lnTo>
                      <a:pt x="42" y="732"/>
                    </a:lnTo>
                    <a:lnTo>
                      <a:pt x="45" y="767"/>
                    </a:lnTo>
                    <a:lnTo>
                      <a:pt x="48" y="800"/>
                    </a:lnTo>
                    <a:lnTo>
                      <a:pt x="49" y="835"/>
                    </a:lnTo>
                    <a:lnTo>
                      <a:pt x="52" y="870"/>
                    </a:lnTo>
                    <a:lnTo>
                      <a:pt x="55" y="905"/>
                    </a:lnTo>
                    <a:lnTo>
                      <a:pt x="59" y="940"/>
                    </a:lnTo>
                    <a:lnTo>
                      <a:pt x="62" y="975"/>
                    </a:lnTo>
                    <a:lnTo>
                      <a:pt x="64" y="1010"/>
                    </a:lnTo>
                    <a:lnTo>
                      <a:pt x="68" y="1045"/>
                    </a:lnTo>
                    <a:lnTo>
                      <a:pt x="72" y="1079"/>
                    </a:lnTo>
                    <a:lnTo>
                      <a:pt x="94" y="10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9" name="Freeform 66"/>
              <p:cNvSpPr>
                <a:spLocks/>
              </p:cNvSpPr>
              <p:nvPr/>
            </p:nvSpPr>
            <p:spPr bwMode="auto">
              <a:xfrm>
                <a:off x="5161" y="3135"/>
                <a:ext cx="8" cy="4"/>
              </a:xfrm>
              <a:custGeom>
                <a:avLst/>
                <a:gdLst>
                  <a:gd name="T0" fmla="*/ 0 w 22"/>
                  <a:gd name="T1" fmla="*/ 3 h 13"/>
                  <a:gd name="T2" fmla="*/ 0 w 22"/>
                  <a:gd name="T3" fmla="*/ 7 h 13"/>
                  <a:gd name="T4" fmla="*/ 3 w 22"/>
                  <a:gd name="T5" fmla="*/ 10 h 13"/>
                  <a:gd name="T6" fmla="*/ 7 w 22"/>
                  <a:gd name="T7" fmla="*/ 13 h 13"/>
                  <a:gd name="T8" fmla="*/ 11 w 22"/>
                  <a:gd name="T9" fmla="*/ 13 h 13"/>
                  <a:gd name="T10" fmla="*/ 16 w 22"/>
                  <a:gd name="T11" fmla="*/ 11 h 13"/>
                  <a:gd name="T12" fmla="*/ 19 w 22"/>
                  <a:gd name="T13" fmla="*/ 10 h 13"/>
                  <a:gd name="T14" fmla="*/ 22 w 22"/>
                  <a:gd name="T15" fmla="*/ 6 h 13"/>
                  <a:gd name="T16" fmla="*/ 22 w 22"/>
                  <a:gd name="T17" fmla="*/ 0 h 13"/>
                  <a:gd name="T18" fmla="*/ 0 w 22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lnTo>
                      <a:pt x="0" y="7"/>
                    </a:lnTo>
                    <a:lnTo>
                      <a:pt x="3" y="10"/>
                    </a:lnTo>
                    <a:lnTo>
                      <a:pt x="7" y="13"/>
                    </a:lnTo>
                    <a:lnTo>
                      <a:pt x="11" y="13"/>
                    </a:lnTo>
                    <a:lnTo>
                      <a:pt x="16" y="11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0" name="Freeform 67"/>
              <p:cNvSpPr>
                <a:spLocks/>
              </p:cNvSpPr>
              <p:nvPr/>
            </p:nvSpPr>
            <p:spPr bwMode="auto">
              <a:xfrm>
                <a:off x="5040" y="2732"/>
                <a:ext cx="128" cy="392"/>
              </a:xfrm>
              <a:custGeom>
                <a:avLst/>
                <a:gdLst>
                  <a:gd name="T0" fmla="*/ 385 w 385"/>
                  <a:gd name="T1" fmla="*/ 0 h 1177"/>
                  <a:gd name="T2" fmla="*/ 378 w 385"/>
                  <a:gd name="T3" fmla="*/ 138 h 1177"/>
                  <a:gd name="T4" fmla="*/ 372 w 385"/>
                  <a:gd name="T5" fmla="*/ 279 h 1177"/>
                  <a:gd name="T6" fmla="*/ 369 w 385"/>
                  <a:gd name="T7" fmla="*/ 422 h 1177"/>
                  <a:gd name="T8" fmla="*/ 368 w 385"/>
                  <a:gd name="T9" fmla="*/ 564 h 1177"/>
                  <a:gd name="T10" fmla="*/ 369 w 385"/>
                  <a:gd name="T11" fmla="*/ 710 h 1177"/>
                  <a:gd name="T12" fmla="*/ 372 w 385"/>
                  <a:gd name="T13" fmla="*/ 857 h 1177"/>
                  <a:gd name="T14" fmla="*/ 378 w 385"/>
                  <a:gd name="T15" fmla="*/ 1007 h 1177"/>
                  <a:gd name="T16" fmla="*/ 385 w 385"/>
                  <a:gd name="T17" fmla="*/ 1158 h 1177"/>
                  <a:gd name="T18" fmla="*/ 359 w 385"/>
                  <a:gd name="T19" fmla="*/ 1164 h 1177"/>
                  <a:gd name="T20" fmla="*/ 334 w 385"/>
                  <a:gd name="T21" fmla="*/ 1168 h 1177"/>
                  <a:gd name="T22" fmla="*/ 308 w 385"/>
                  <a:gd name="T23" fmla="*/ 1172 h 1177"/>
                  <a:gd name="T24" fmla="*/ 280 w 385"/>
                  <a:gd name="T25" fmla="*/ 1174 h 1177"/>
                  <a:gd name="T26" fmla="*/ 254 w 385"/>
                  <a:gd name="T27" fmla="*/ 1177 h 1177"/>
                  <a:gd name="T28" fmla="*/ 227 w 385"/>
                  <a:gd name="T29" fmla="*/ 1177 h 1177"/>
                  <a:gd name="T30" fmla="*/ 200 w 385"/>
                  <a:gd name="T31" fmla="*/ 1177 h 1177"/>
                  <a:gd name="T32" fmla="*/ 174 w 385"/>
                  <a:gd name="T33" fmla="*/ 1174 h 1177"/>
                  <a:gd name="T34" fmla="*/ 148 w 385"/>
                  <a:gd name="T35" fmla="*/ 1171 h 1177"/>
                  <a:gd name="T36" fmla="*/ 123 w 385"/>
                  <a:gd name="T37" fmla="*/ 1167 h 1177"/>
                  <a:gd name="T38" fmla="*/ 100 w 385"/>
                  <a:gd name="T39" fmla="*/ 1161 h 1177"/>
                  <a:gd name="T40" fmla="*/ 77 w 385"/>
                  <a:gd name="T41" fmla="*/ 1152 h 1177"/>
                  <a:gd name="T42" fmla="*/ 56 w 385"/>
                  <a:gd name="T43" fmla="*/ 1142 h 1177"/>
                  <a:gd name="T44" fmla="*/ 38 w 385"/>
                  <a:gd name="T45" fmla="*/ 1132 h 1177"/>
                  <a:gd name="T46" fmla="*/ 19 w 385"/>
                  <a:gd name="T47" fmla="*/ 1119 h 1177"/>
                  <a:gd name="T48" fmla="*/ 4 w 385"/>
                  <a:gd name="T49" fmla="*/ 1103 h 1177"/>
                  <a:gd name="T50" fmla="*/ 0 w 385"/>
                  <a:gd name="T51" fmla="*/ 976 h 1177"/>
                  <a:gd name="T52" fmla="*/ 0 w 385"/>
                  <a:gd name="T53" fmla="*/ 845 h 1177"/>
                  <a:gd name="T54" fmla="*/ 1 w 385"/>
                  <a:gd name="T55" fmla="*/ 710 h 1177"/>
                  <a:gd name="T56" fmla="*/ 7 w 385"/>
                  <a:gd name="T57" fmla="*/ 577 h 1177"/>
                  <a:gd name="T58" fmla="*/ 14 w 385"/>
                  <a:gd name="T59" fmla="*/ 452 h 1177"/>
                  <a:gd name="T60" fmla="*/ 24 w 385"/>
                  <a:gd name="T61" fmla="*/ 334 h 1177"/>
                  <a:gd name="T62" fmla="*/ 36 w 385"/>
                  <a:gd name="T63" fmla="*/ 230 h 1177"/>
                  <a:gd name="T64" fmla="*/ 51 w 385"/>
                  <a:gd name="T65" fmla="*/ 141 h 1177"/>
                  <a:gd name="T66" fmla="*/ 71 w 385"/>
                  <a:gd name="T67" fmla="*/ 132 h 1177"/>
                  <a:gd name="T68" fmla="*/ 91 w 385"/>
                  <a:gd name="T69" fmla="*/ 124 h 1177"/>
                  <a:gd name="T70" fmla="*/ 113 w 385"/>
                  <a:gd name="T71" fmla="*/ 115 h 1177"/>
                  <a:gd name="T72" fmla="*/ 134 w 385"/>
                  <a:gd name="T73" fmla="*/ 106 h 1177"/>
                  <a:gd name="T74" fmla="*/ 155 w 385"/>
                  <a:gd name="T75" fmla="*/ 97 h 1177"/>
                  <a:gd name="T76" fmla="*/ 176 w 385"/>
                  <a:gd name="T77" fmla="*/ 89 h 1177"/>
                  <a:gd name="T78" fmla="*/ 196 w 385"/>
                  <a:gd name="T79" fmla="*/ 80 h 1177"/>
                  <a:gd name="T80" fmla="*/ 218 w 385"/>
                  <a:gd name="T81" fmla="*/ 70 h 1177"/>
                  <a:gd name="T82" fmla="*/ 238 w 385"/>
                  <a:gd name="T83" fmla="*/ 61 h 1177"/>
                  <a:gd name="T84" fmla="*/ 259 w 385"/>
                  <a:gd name="T85" fmla="*/ 54 h 1177"/>
                  <a:gd name="T86" fmla="*/ 280 w 385"/>
                  <a:gd name="T87" fmla="*/ 44 h 1177"/>
                  <a:gd name="T88" fmla="*/ 301 w 385"/>
                  <a:gd name="T89" fmla="*/ 35 h 1177"/>
                  <a:gd name="T90" fmla="*/ 323 w 385"/>
                  <a:gd name="T91" fmla="*/ 26 h 1177"/>
                  <a:gd name="T92" fmla="*/ 343 w 385"/>
                  <a:gd name="T93" fmla="*/ 17 h 1177"/>
                  <a:gd name="T94" fmla="*/ 365 w 385"/>
                  <a:gd name="T95" fmla="*/ 9 h 1177"/>
                  <a:gd name="T96" fmla="*/ 385 w 385"/>
                  <a:gd name="T97" fmla="*/ 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5" h="1177">
                    <a:moveTo>
                      <a:pt x="385" y="0"/>
                    </a:moveTo>
                    <a:lnTo>
                      <a:pt x="378" y="138"/>
                    </a:lnTo>
                    <a:lnTo>
                      <a:pt x="372" y="279"/>
                    </a:lnTo>
                    <a:lnTo>
                      <a:pt x="369" y="422"/>
                    </a:lnTo>
                    <a:lnTo>
                      <a:pt x="368" y="564"/>
                    </a:lnTo>
                    <a:lnTo>
                      <a:pt x="369" y="710"/>
                    </a:lnTo>
                    <a:lnTo>
                      <a:pt x="372" y="857"/>
                    </a:lnTo>
                    <a:lnTo>
                      <a:pt x="378" y="1007"/>
                    </a:lnTo>
                    <a:lnTo>
                      <a:pt x="385" y="1158"/>
                    </a:lnTo>
                    <a:lnTo>
                      <a:pt x="359" y="1164"/>
                    </a:lnTo>
                    <a:lnTo>
                      <a:pt x="334" y="1168"/>
                    </a:lnTo>
                    <a:lnTo>
                      <a:pt x="308" y="1172"/>
                    </a:lnTo>
                    <a:lnTo>
                      <a:pt x="280" y="1174"/>
                    </a:lnTo>
                    <a:lnTo>
                      <a:pt x="254" y="1177"/>
                    </a:lnTo>
                    <a:lnTo>
                      <a:pt x="227" y="1177"/>
                    </a:lnTo>
                    <a:lnTo>
                      <a:pt x="200" y="1177"/>
                    </a:lnTo>
                    <a:lnTo>
                      <a:pt x="174" y="1174"/>
                    </a:lnTo>
                    <a:lnTo>
                      <a:pt x="148" y="1171"/>
                    </a:lnTo>
                    <a:lnTo>
                      <a:pt x="123" y="1167"/>
                    </a:lnTo>
                    <a:lnTo>
                      <a:pt x="100" y="1161"/>
                    </a:lnTo>
                    <a:lnTo>
                      <a:pt x="77" y="1152"/>
                    </a:lnTo>
                    <a:lnTo>
                      <a:pt x="56" y="1142"/>
                    </a:lnTo>
                    <a:lnTo>
                      <a:pt x="38" y="1132"/>
                    </a:lnTo>
                    <a:lnTo>
                      <a:pt x="19" y="1119"/>
                    </a:lnTo>
                    <a:lnTo>
                      <a:pt x="4" y="1103"/>
                    </a:lnTo>
                    <a:lnTo>
                      <a:pt x="0" y="976"/>
                    </a:lnTo>
                    <a:lnTo>
                      <a:pt x="0" y="845"/>
                    </a:lnTo>
                    <a:lnTo>
                      <a:pt x="1" y="710"/>
                    </a:lnTo>
                    <a:lnTo>
                      <a:pt x="7" y="577"/>
                    </a:lnTo>
                    <a:lnTo>
                      <a:pt x="14" y="452"/>
                    </a:lnTo>
                    <a:lnTo>
                      <a:pt x="24" y="334"/>
                    </a:lnTo>
                    <a:lnTo>
                      <a:pt x="36" y="230"/>
                    </a:lnTo>
                    <a:lnTo>
                      <a:pt x="51" y="141"/>
                    </a:lnTo>
                    <a:lnTo>
                      <a:pt x="71" y="132"/>
                    </a:lnTo>
                    <a:lnTo>
                      <a:pt x="91" y="124"/>
                    </a:lnTo>
                    <a:lnTo>
                      <a:pt x="113" y="115"/>
                    </a:lnTo>
                    <a:lnTo>
                      <a:pt x="134" y="106"/>
                    </a:lnTo>
                    <a:lnTo>
                      <a:pt x="155" y="97"/>
                    </a:lnTo>
                    <a:lnTo>
                      <a:pt x="176" y="89"/>
                    </a:lnTo>
                    <a:lnTo>
                      <a:pt x="196" y="80"/>
                    </a:lnTo>
                    <a:lnTo>
                      <a:pt x="218" y="70"/>
                    </a:lnTo>
                    <a:lnTo>
                      <a:pt x="238" y="61"/>
                    </a:lnTo>
                    <a:lnTo>
                      <a:pt x="259" y="54"/>
                    </a:lnTo>
                    <a:lnTo>
                      <a:pt x="280" y="44"/>
                    </a:lnTo>
                    <a:lnTo>
                      <a:pt x="301" y="35"/>
                    </a:lnTo>
                    <a:lnTo>
                      <a:pt x="323" y="26"/>
                    </a:lnTo>
                    <a:lnTo>
                      <a:pt x="343" y="17"/>
                    </a:lnTo>
                    <a:lnTo>
                      <a:pt x="365" y="9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1" name="Freeform 68"/>
              <p:cNvSpPr>
                <a:spLocks/>
              </p:cNvSpPr>
              <p:nvPr/>
            </p:nvSpPr>
            <p:spPr bwMode="auto">
              <a:xfrm>
                <a:off x="5158" y="2732"/>
                <a:ext cx="14" cy="390"/>
              </a:xfrm>
              <a:custGeom>
                <a:avLst/>
                <a:gdLst>
                  <a:gd name="T0" fmla="*/ 32 w 41"/>
                  <a:gd name="T1" fmla="*/ 1169 h 1169"/>
                  <a:gd name="T2" fmla="*/ 41 w 41"/>
                  <a:gd name="T3" fmla="*/ 1158 h 1169"/>
                  <a:gd name="T4" fmla="*/ 38 w 41"/>
                  <a:gd name="T5" fmla="*/ 1119 h 1169"/>
                  <a:gd name="T6" fmla="*/ 36 w 41"/>
                  <a:gd name="T7" fmla="*/ 1081 h 1169"/>
                  <a:gd name="T8" fmla="*/ 35 w 41"/>
                  <a:gd name="T9" fmla="*/ 1043 h 1169"/>
                  <a:gd name="T10" fmla="*/ 32 w 41"/>
                  <a:gd name="T11" fmla="*/ 1007 h 1169"/>
                  <a:gd name="T12" fmla="*/ 32 w 41"/>
                  <a:gd name="T13" fmla="*/ 969 h 1169"/>
                  <a:gd name="T14" fmla="*/ 29 w 41"/>
                  <a:gd name="T15" fmla="*/ 931 h 1169"/>
                  <a:gd name="T16" fmla="*/ 29 w 41"/>
                  <a:gd name="T17" fmla="*/ 893 h 1169"/>
                  <a:gd name="T18" fmla="*/ 28 w 41"/>
                  <a:gd name="T19" fmla="*/ 857 h 1169"/>
                  <a:gd name="T20" fmla="*/ 26 w 41"/>
                  <a:gd name="T21" fmla="*/ 820 h 1169"/>
                  <a:gd name="T22" fmla="*/ 25 w 41"/>
                  <a:gd name="T23" fmla="*/ 784 h 1169"/>
                  <a:gd name="T24" fmla="*/ 25 w 41"/>
                  <a:gd name="T25" fmla="*/ 746 h 1169"/>
                  <a:gd name="T26" fmla="*/ 25 w 41"/>
                  <a:gd name="T27" fmla="*/ 710 h 1169"/>
                  <a:gd name="T28" fmla="*/ 23 w 41"/>
                  <a:gd name="T29" fmla="*/ 673 h 1169"/>
                  <a:gd name="T30" fmla="*/ 23 w 41"/>
                  <a:gd name="T31" fmla="*/ 637 h 1169"/>
                  <a:gd name="T32" fmla="*/ 23 w 41"/>
                  <a:gd name="T33" fmla="*/ 493 h 1169"/>
                  <a:gd name="T34" fmla="*/ 23 w 41"/>
                  <a:gd name="T35" fmla="*/ 457 h 1169"/>
                  <a:gd name="T36" fmla="*/ 25 w 41"/>
                  <a:gd name="T37" fmla="*/ 422 h 1169"/>
                  <a:gd name="T38" fmla="*/ 25 w 41"/>
                  <a:gd name="T39" fmla="*/ 385 h 1169"/>
                  <a:gd name="T40" fmla="*/ 25 w 41"/>
                  <a:gd name="T41" fmla="*/ 350 h 1169"/>
                  <a:gd name="T42" fmla="*/ 26 w 41"/>
                  <a:gd name="T43" fmla="*/ 314 h 1169"/>
                  <a:gd name="T44" fmla="*/ 28 w 41"/>
                  <a:gd name="T45" fmla="*/ 279 h 1169"/>
                  <a:gd name="T46" fmla="*/ 29 w 41"/>
                  <a:gd name="T47" fmla="*/ 244 h 1169"/>
                  <a:gd name="T48" fmla="*/ 29 w 41"/>
                  <a:gd name="T49" fmla="*/ 209 h 1169"/>
                  <a:gd name="T50" fmla="*/ 32 w 41"/>
                  <a:gd name="T51" fmla="*/ 174 h 1169"/>
                  <a:gd name="T52" fmla="*/ 32 w 41"/>
                  <a:gd name="T53" fmla="*/ 140 h 1169"/>
                  <a:gd name="T54" fmla="*/ 35 w 41"/>
                  <a:gd name="T55" fmla="*/ 105 h 1169"/>
                  <a:gd name="T56" fmla="*/ 36 w 41"/>
                  <a:gd name="T57" fmla="*/ 70 h 1169"/>
                  <a:gd name="T58" fmla="*/ 38 w 41"/>
                  <a:gd name="T59" fmla="*/ 35 h 1169"/>
                  <a:gd name="T60" fmla="*/ 41 w 41"/>
                  <a:gd name="T61" fmla="*/ 0 h 1169"/>
                  <a:gd name="T62" fmla="*/ 17 w 41"/>
                  <a:gd name="T63" fmla="*/ 0 h 1169"/>
                  <a:gd name="T64" fmla="*/ 15 w 41"/>
                  <a:gd name="T65" fmla="*/ 33 h 1169"/>
                  <a:gd name="T66" fmla="*/ 13 w 41"/>
                  <a:gd name="T67" fmla="*/ 68 h 1169"/>
                  <a:gd name="T68" fmla="*/ 12 w 41"/>
                  <a:gd name="T69" fmla="*/ 103 h 1169"/>
                  <a:gd name="T70" fmla="*/ 10 w 41"/>
                  <a:gd name="T71" fmla="*/ 138 h 1169"/>
                  <a:gd name="T72" fmla="*/ 9 w 41"/>
                  <a:gd name="T73" fmla="*/ 173 h 1169"/>
                  <a:gd name="T74" fmla="*/ 7 w 41"/>
                  <a:gd name="T75" fmla="*/ 208 h 1169"/>
                  <a:gd name="T76" fmla="*/ 6 w 41"/>
                  <a:gd name="T77" fmla="*/ 243 h 1169"/>
                  <a:gd name="T78" fmla="*/ 4 w 41"/>
                  <a:gd name="T79" fmla="*/ 278 h 1169"/>
                  <a:gd name="T80" fmla="*/ 3 w 41"/>
                  <a:gd name="T81" fmla="*/ 314 h 1169"/>
                  <a:gd name="T82" fmla="*/ 3 w 41"/>
                  <a:gd name="T83" fmla="*/ 350 h 1169"/>
                  <a:gd name="T84" fmla="*/ 1 w 41"/>
                  <a:gd name="T85" fmla="*/ 385 h 1169"/>
                  <a:gd name="T86" fmla="*/ 1 w 41"/>
                  <a:gd name="T87" fmla="*/ 422 h 1169"/>
                  <a:gd name="T88" fmla="*/ 0 w 41"/>
                  <a:gd name="T89" fmla="*/ 457 h 1169"/>
                  <a:gd name="T90" fmla="*/ 0 w 41"/>
                  <a:gd name="T91" fmla="*/ 493 h 1169"/>
                  <a:gd name="T92" fmla="*/ 0 w 41"/>
                  <a:gd name="T93" fmla="*/ 637 h 1169"/>
                  <a:gd name="T94" fmla="*/ 0 w 41"/>
                  <a:gd name="T95" fmla="*/ 673 h 1169"/>
                  <a:gd name="T96" fmla="*/ 1 w 41"/>
                  <a:gd name="T97" fmla="*/ 710 h 1169"/>
                  <a:gd name="T98" fmla="*/ 1 w 41"/>
                  <a:gd name="T99" fmla="*/ 746 h 1169"/>
                  <a:gd name="T100" fmla="*/ 3 w 41"/>
                  <a:gd name="T101" fmla="*/ 784 h 1169"/>
                  <a:gd name="T102" fmla="*/ 3 w 41"/>
                  <a:gd name="T103" fmla="*/ 820 h 1169"/>
                  <a:gd name="T104" fmla="*/ 4 w 41"/>
                  <a:gd name="T105" fmla="*/ 858 h 1169"/>
                  <a:gd name="T106" fmla="*/ 6 w 41"/>
                  <a:gd name="T107" fmla="*/ 895 h 1169"/>
                  <a:gd name="T108" fmla="*/ 7 w 41"/>
                  <a:gd name="T109" fmla="*/ 932 h 1169"/>
                  <a:gd name="T110" fmla="*/ 9 w 41"/>
                  <a:gd name="T111" fmla="*/ 970 h 1169"/>
                  <a:gd name="T112" fmla="*/ 10 w 41"/>
                  <a:gd name="T113" fmla="*/ 1008 h 1169"/>
                  <a:gd name="T114" fmla="*/ 12 w 41"/>
                  <a:gd name="T115" fmla="*/ 1044 h 1169"/>
                  <a:gd name="T116" fmla="*/ 13 w 41"/>
                  <a:gd name="T117" fmla="*/ 1084 h 1169"/>
                  <a:gd name="T118" fmla="*/ 15 w 41"/>
                  <a:gd name="T119" fmla="*/ 1120 h 1169"/>
                  <a:gd name="T120" fmla="*/ 17 w 41"/>
                  <a:gd name="T121" fmla="*/ 1158 h 1169"/>
                  <a:gd name="T122" fmla="*/ 26 w 41"/>
                  <a:gd name="T123" fmla="*/ 1146 h 1169"/>
                  <a:gd name="T124" fmla="*/ 32 w 41"/>
                  <a:gd name="T125" fmla="*/ 1169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" h="1169">
                    <a:moveTo>
                      <a:pt x="32" y="1169"/>
                    </a:moveTo>
                    <a:lnTo>
                      <a:pt x="41" y="1158"/>
                    </a:lnTo>
                    <a:lnTo>
                      <a:pt x="38" y="1119"/>
                    </a:lnTo>
                    <a:lnTo>
                      <a:pt x="36" y="1081"/>
                    </a:lnTo>
                    <a:lnTo>
                      <a:pt x="35" y="1043"/>
                    </a:lnTo>
                    <a:lnTo>
                      <a:pt x="32" y="1007"/>
                    </a:lnTo>
                    <a:lnTo>
                      <a:pt x="32" y="969"/>
                    </a:lnTo>
                    <a:lnTo>
                      <a:pt x="29" y="931"/>
                    </a:lnTo>
                    <a:lnTo>
                      <a:pt x="29" y="893"/>
                    </a:lnTo>
                    <a:lnTo>
                      <a:pt x="28" y="857"/>
                    </a:lnTo>
                    <a:lnTo>
                      <a:pt x="26" y="820"/>
                    </a:lnTo>
                    <a:lnTo>
                      <a:pt x="25" y="784"/>
                    </a:lnTo>
                    <a:lnTo>
                      <a:pt x="25" y="746"/>
                    </a:lnTo>
                    <a:lnTo>
                      <a:pt x="25" y="710"/>
                    </a:lnTo>
                    <a:lnTo>
                      <a:pt x="23" y="673"/>
                    </a:lnTo>
                    <a:lnTo>
                      <a:pt x="23" y="637"/>
                    </a:lnTo>
                    <a:lnTo>
                      <a:pt x="23" y="493"/>
                    </a:lnTo>
                    <a:lnTo>
                      <a:pt x="23" y="457"/>
                    </a:lnTo>
                    <a:lnTo>
                      <a:pt x="25" y="422"/>
                    </a:lnTo>
                    <a:lnTo>
                      <a:pt x="25" y="385"/>
                    </a:lnTo>
                    <a:lnTo>
                      <a:pt x="25" y="350"/>
                    </a:lnTo>
                    <a:lnTo>
                      <a:pt x="26" y="314"/>
                    </a:lnTo>
                    <a:lnTo>
                      <a:pt x="28" y="279"/>
                    </a:lnTo>
                    <a:lnTo>
                      <a:pt x="29" y="244"/>
                    </a:lnTo>
                    <a:lnTo>
                      <a:pt x="29" y="209"/>
                    </a:lnTo>
                    <a:lnTo>
                      <a:pt x="32" y="174"/>
                    </a:lnTo>
                    <a:lnTo>
                      <a:pt x="32" y="140"/>
                    </a:lnTo>
                    <a:lnTo>
                      <a:pt x="35" y="105"/>
                    </a:lnTo>
                    <a:lnTo>
                      <a:pt x="36" y="70"/>
                    </a:lnTo>
                    <a:lnTo>
                      <a:pt x="38" y="35"/>
                    </a:lnTo>
                    <a:lnTo>
                      <a:pt x="41" y="0"/>
                    </a:lnTo>
                    <a:lnTo>
                      <a:pt x="17" y="0"/>
                    </a:lnTo>
                    <a:lnTo>
                      <a:pt x="15" y="33"/>
                    </a:lnTo>
                    <a:lnTo>
                      <a:pt x="13" y="68"/>
                    </a:lnTo>
                    <a:lnTo>
                      <a:pt x="12" y="103"/>
                    </a:lnTo>
                    <a:lnTo>
                      <a:pt x="10" y="138"/>
                    </a:lnTo>
                    <a:lnTo>
                      <a:pt x="9" y="173"/>
                    </a:lnTo>
                    <a:lnTo>
                      <a:pt x="7" y="208"/>
                    </a:lnTo>
                    <a:lnTo>
                      <a:pt x="6" y="243"/>
                    </a:lnTo>
                    <a:lnTo>
                      <a:pt x="4" y="278"/>
                    </a:lnTo>
                    <a:lnTo>
                      <a:pt x="3" y="314"/>
                    </a:lnTo>
                    <a:lnTo>
                      <a:pt x="3" y="350"/>
                    </a:lnTo>
                    <a:lnTo>
                      <a:pt x="1" y="385"/>
                    </a:lnTo>
                    <a:lnTo>
                      <a:pt x="1" y="422"/>
                    </a:lnTo>
                    <a:lnTo>
                      <a:pt x="0" y="457"/>
                    </a:lnTo>
                    <a:lnTo>
                      <a:pt x="0" y="493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1" y="710"/>
                    </a:lnTo>
                    <a:lnTo>
                      <a:pt x="1" y="746"/>
                    </a:lnTo>
                    <a:lnTo>
                      <a:pt x="3" y="784"/>
                    </a:lnTo>
                    <a:lnTo>
                      <a:pt x="3" y="820"/>
                    </a:lnTo>
                    <a:lnTo>
                      <a:pt x="4" y="858"/>
                    </a:lnTo>
                    <a:lnTo>
                      <a:pt x="6" y="895"/>
                    </a:lnTo>
                    <a:lnTo>
                      <a:pt x="7" y="932"/>
                    </a:lnTo>
                    <a:lnTo>
                      <a:pt x="9" y="970"/>
                    </a:lnTo>
                    <a:lnTo>
                      <a:pt x="10" y="1008"/>
                    </a:lnTo>
                    <a:lnTo>
                      <a:pt x="12" y="1044"/>
                    </a:lnTo>
                    <a:lnTo>
                      <a:pt x="13" y="1084"/>
                    </a:lnTo>
                    <a:lnTo>
                      <a:pt x="15" y="1120"/>
                    </a:lnTo>
                    <a:lnTo>
                      <a:pt x="17" y="1158"/>
                    </a:lnTo>
                    <a:lnTo>
                      <a:pt x="26" y="1146"/>
                    </a:lnTo>
                    <a:lnTo>
                      <a:pt x="32" y="1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2" name="Freeform 69"/>
              <p:cNvSpPr>
                <a:spLocks/>
              </p:cNvSpPr>
              <p:nvPr/>
            </p:nvSpPr>
            <p:spPr bwMode="auto">
              <a:xfrm>
                <a:off x="5037" y="3097"/>
                <a:ext cx="132" cy="31"/>
              </a:xfrm>
              <a:custGeom>
                <a:avLst/>
                <a:gdLst>
                  <a:gd name="T0" fmla="*/ 0 w 396"/>
                  <a:gd name="T1" fmla="*/ 9 h 93"/>
                  <a:gd name="T2" fmla="*/ 3 w 396"/>
                  <a:gd name="T3" fmla="*/ 16 h 93"/>
                  <a:gd name="T4" fmla="*/ 19 w 396"/>
                  <a:gd name="T5" fmla="*/ 32 h 93"/>
                  <a:gd name="T6" fmla="*/ 38 w 396"/>
                  <a:gd name="T7" fmla="*/ 47 h 93"/>
                  <a:gd name="T8" fmla="*/ 59 w 396"/>
                  <a:gd name="T9" fmla="*/ 58 h 93"/>
                  <a:gd name="T10" fmla="*/ 80 w 396"/>
                  <a:gd name="T11" fmla="*/ 69 h 93"/>
                  <a:gd name="T12" fmla="*/ 104 w 396"/>
                  <a:gd name="T13" fmla="*/ 76 h 93"/>
                  <a:gd name="T14" fmla="*/ 130 w 396"/>
                  <a:gd name="T15" fmla="*/ 83 h 93"/>
                  <a:gd name="T16" fmla="*/ 155 w 396"/>
                  <a:gd name="T17" fmla="*/ 88 h 93"/>
                  <a:gd name="T18" fmla="*/ 181 w 396"/>
                  <a:gd name="T19" fmla="*/ 90 h 93"/>
                  <a:gd name="T20" fmla="*/ 207 w 396"/>
                  <a:gd name="T21" fmla="*/ 92 h 93"/>
                  <a:gd name="T22" fmla="*/ 235 w 396"/>
                  <a:gd name="T23" fmla="*/ 93 h 93"/>
                  <a:gd name="T24" fmla="*/ 262 w 396"/>
                  <a:gd name="T25" fmla="*/ 92 h 93"/>
                  <a:gd name="T26" fmla="*/ 290 w 396"/>
                  <a:gd name="T27" fmla="*/ 90 h 93"/>
                  <a:gd name="T28" fmla="*/ 316 w 396"/>
                  <a:gd name="T29" fmla="*/ 89 h 93"/>
                  <a:gd name="T30" fmla="*/ 344 w 396"/>
                  <a:gd name="T31" fmla="*/ 85 h 93"/>
                  <a:gd name="T32" fmla="*/ 370 w 396"/>
                  <a:gd name="T33" fmla="*/ 80 h 93"/>
                  <a:gd name="T34" fmla="*/ 396 w 396"/>
                  <a:gd name="T35" fmla="*/ 74 h 93"/>
                  <a:gd name="T36" fmla="*/ 390 w 396"/>
                  <a:gd name="T37" fmla="*/ 51 h 93"/>
                  <a:gd name="T38" fmla="*/ 365 w 396"/>
                  <a:gd name="T39" fmla="*/ 57 h 93"/>
                  <a:gd name="T40" fmla="*/ 341 w 396"/>
                  <a:gd name="T41" fmla="*/ 61 h 93"/>
                  <a:gd name="T42" fmla="*/ 313 w 396"/>
                  <a:gd name="T43" fmla="*/ 66 h 93"/>
                  <a:gd name="T44" fmla="*/ 287 w 396"/>
                  <a:gd name="T45" fmla="*/ 69 h 93"/>
                  <a:gd name="T46" fmla="*/ 261 w 396"/>
                  <a:gd name="T47" fmla="*/ 70 h 93"/>
                  <a:gd name="T48" fmla="*/ 208 w 396"/>
                  <a:gd name="T49" fmla="*/ 70 h 93"/>
                  <a:gd name="T50" fmla="*/ 182 w 396"/>
                  <a:gd name="T51" fmla="*/ 69 h 93"/>
                  <a:gd name="T52" fmla="*/ 158 w 396"/>
                  <a:gd name="T53" fmla="*/ 64 h 93"/>
                  <a:gd name="T54" fmla="*/ 134 w 396"/>
                  <a:gd name="T55" fmla="*/ 60 h 93"/>
                  <a:gd name="T56" fmla="*/ 111 w 396"/>
                  <a:gd name="T57" fmla="*/ 54 h 93"/>
                  <a:gd name="T58" fmla="*/ 89 w 396"/>
                  <a:gd name="T59" fmla="*/ 47 h 93"/>
                  <a:gd name="T60" fmla="*/ 70 w 396"/>
                  <a:gd name="T61" fmla="*/ 37 h 93"/>
                  <a:gd name="T62" fmla="*/ 51 w 396"/>
                  <a:gd name="T63" fmla="*/ 26 h 93"/>
                  <a:gd name="T64" fmla="*/ 35 w 396"/>
                  <a:gd name="T65" fmla="*/ 15 h 93"/>
                  <a:gd name="T66" fmla="*/ 19 w 396"/>
                  <a:gd name="T67" fmla="*/ 0 h 93"/>
                  <a:gd name="T68" fmla="*/ 24 w 396"/>
                  <a:gd name="T69" fmla="*/ 8 h 93"/>
                  <a:gd name="T70" fmla="*/ 0 w 396"/>
                  <a:gd name="T7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6" h="93">
                    <a:moveTo>
                      <a:pt x="0" y="9"/>
                    </a:moveTo>
                    <a:lnTo>
                      <a:pt x="3" y="16"/>
                    </a:lnTo>
                    <a:lnTo>
                      <a:pt x="19" y="32"/>
                    </a:lnTo>
                    <a:lnTo>
                      <a:pt x="38" y="47"/>
                    </a:lnTo>
                    <a:lnTo>
                      <a:pt x="59" y="58"/>
                    </a:lnTo>
                    <a:lnTo>
                      <a:pt x="80" y="69"/>
                    </a:lnTo>
                    <a:lnTo>
                      <a:pt x="104" y="76"/>
                    </a:lnTo>
                    <a:lnTo>
                      <a:pt x="130" y="83"/>
                    </a:lnTo>
                    <a:lnTo>
                      <a:pt x="155" y="88"/>
                    </a:lnTo>
                    <a:lnTo>
                      <a:pt x="181" y="90"/>
                    </a:lnTo>
                    <a:lnTo>
                      <a:pt x="207" y="92"/>
                    </a:lnTo>
                    <a:lnTo>
                      <a:pt x="235" y="93"/>
                    </a:lnTo>
                    <a:lnTo>
                      <a:pt x="262" y="92"/>
                    </a:lnTo>
                    <a:lnTo>
                      <a:pt x="290" y="90"/>
                    </a:lnTo>
                    <a:lnTo>
                      <a:pt x="316" y="89"/>
                    </a:lnTo>
                    <a:lnTo>
                      <a:pt x="344" y="85"/>
                    </a:lnTo>
                    <a:lnTo>
                      <a:pt x="370" y="80"/>
                    </a:lnTo>
                    <a:lnTo>
                      <a:pt x="396" y="74"/>
                    </a:lnTo>
                    <a:lnTo>
                      <a:pt x="390" y="51"/>
                    </a:lnTo>
                    <a:lnTo>
                      <a:pt x="365" y="57"/>
                    </a:lnTo>
                    <a:lnTo>
                      <a:pt x="341" y="61"/>
                    </a:lnTo>
                    <a:lnTo>
                      <a:pt x="313" y="66"/>
                    </a:lnTo>
                    <a:lnTo>
                      <a:pt x="287" y="69"/>
                    </a:lnTo>
                    <a:lnTo>
                      <a:pt x="261" y="70"/>
                    </a:lnTo>
                    <a:lnTo>
                      <a:pt x="208" y="70"/>
                    </a:lnTo>
                    <a:lnTo>
                      <a:pt x="182" y="69"/>
                    </a:lnTo>
                    <a:lnTo>
                      <a:pt x="158" y="64"/>
                    </a:lnTo>
                    <a:lnTo>
                      <a:pt x="134" y="60"/>
                    </a:lnTo>
                    <a:lnTo>
                      <a:pt x="111" y="54"/>
                    </a:lnTo>
                    <a:lnTo>
                      <a:pt x="89" y="47"/>
                    </a:lnTo>
                    <a:lnTo>
                      <a:pt x="70" y="37"/>
                    </a:lnTo>
                    <a:lnTo>
                      <a:pt x="51" y="26"/>
                    </a:lnTo>
                    <a:lnTo>
                      <a:pt x="35" y="15"/>
                    </a:lnTo>
                    <a:lnTo>
                      <a:pt x="19" y="0"/>
                    </a:lnTo>
                    <a:lnTo>
                      <a:pt x="24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3" name="Freeform 70"/>
              <p:cNvSpPr>
                <a:spLocks/>
              </p:cNvSpPr>
              <p:nvPr/>
            </p:nvSpPr>
            <p:spPr bwMode="auto">
              <a:xfrm>
                <a:off x="5035" y="2776"/>
                <a:ext cx="25" cy="324"/>
              </a:xfrm>
              <a:custGeom>
                <a:avLst/>
                <a:gdLst>
                  <a:gd name="T0" fmla="*/ 52 w 75"/>
                  <a:gd name="T1" fmla="*/ 7 h 973"/>
                  <a:gd name="T2" fmla="*/ 45 w 75"/>
                  <a:gd name="T3" fmla="*/ 51 h 973"/>
                  <a:gd name="T4" fmla="*/ 37 w 75"/>
                  <a:gd name="T5" fmla="*/ 97 h 973"/>
                  <a:gd name="T6" fmla="*/ 32 w 75"/>
                  <a:gd name="T7" fmla="*/ 148 h 973"/>
                  <a:gd name="T8" fmla="*/ 26 w 75"/>
                  <a:gd name="T9" fmla="*/ 202 h 973"/>
                  <a:gd name="T10" fmla="*/ 21 w 75"/>
                  <a:gd name="T11" fmla="*/ 259 h 973"/>
                  <a:gd name="T12" fmla="*/ 16 w 75"/>
                  <a:gd name="T13" fmla="*/ 320 h 973"/>
                  <a:gd name="T14" fmla="*/ 13 w 75"/>
                  <a:gd name="T15" fmla="*/ 382 h 973"/>
                  <a:gd name="T16" fmla="*/ 8 w 75"/>
                  <a:gd name="T17" fmla="*/ 446 h 973"/>
                  <a:gd name="T18" fmla="*/ 5 w 75"/>
                  <a:gd name="T19" fmla="*/ 512 h 973"/>
                  <a:gd name="T20" fmla="*/ 3 w 75"/>
                  <a:gd name="T21" fmla="*/ 579 h 973"/>
                  <a:gd name="T22" fmla="*/ 0 w 75"/>
                  <a:gd name="T23" fmla="*/ 646 h 973"/>
                  <a:gd name="T24" fmla="*/ 0 w 75"/>
                  <a:gd name="T25" fmla="*/ 714 h 973"/>
                  <a:gd name="T26" fmla="*/ 0 w 75"/>
                  <a:gd name="T27" fmla="*/ 845 h 973"/>
                  <a:gd name="T28" fmla="*/ 3 w 75"/>
                  <a:gd name="T29" fmla="*/ 910 h 973"/>
                  <a:gd name="T30" fmla="*/ 5 w 75"/>
                  <a:gd name="T31" fmla="*/ 973 h 973"/>
                  <a:gd name="T32" fmla="*/ 27 w 75"/>
                  <a:gd name="T33" fmla="*/ 941 h 973"/>
                  <a:gd name="T34" fmla="*/ 24 w 75"/>
                  <a:gd name="T35" fmla="*/ 877 h 973"/>
                  <a:gd name="T36" fmla="*/ 24 w 75"/>
                  <a:gd name="T37" fmla="*/ 813 h 973"/>
                  <a:gd name="T38" fmla="*/ 24 w 75"/>
                  <a:gd name="T39" fmla="*/ 679 h 973"/>
                  <a:gd name="T40" fmla="*/ 24 w 75"/>
                  <a:gd name="T41" fmla="*/ 612 h 973"/>
                  <a:gd name="T42" fmla="*/ 27 w 75"/>
                  <a:gd name="T43" fmla="*/ 547 h 973"/>
                  <a:gd name="T44" fmla="*/ 30 w 75"/>
                  <a:gd name="T45" fmla="*/ 480 h 973"/>
                  <a:gd name="T46" fmla="*/ 33 w 75"/>
                  <a:gd name="T47" fmla="*/ 416 h 973"/>
                  <a:gd name="T48" fmla="*/ 36 w 75"/>
                  <a:gd name="T49" fmla="*/ 352 h 973"/>
                  <a:gd name="T50" fmla="*/ 40 w 75"/>
                  <a:gd name="T51" fmla="*/ 291 h 973"/>
                  <a:gd name="T52" fmla="*/ 46 w 75"/>
                  <a:gd name="T53" fmla="*/ 233 h 973"/>
                  <a:gd name="T54" fmla="*/ 52 w 75"/>
                  <a:gd name="T55" fmla="*/ 177 h 973"/>
                  <a:gd name="T56" fmla="*/ 58 w 75"/>
                  <a:gd name="T57" fmla="*/ 125 h 973"/>
                  <a:gd name="T58" fmla="*/ 64 w 75"/>
                  <a:gd name="T59" fmla="*/ 77 h 973"/>
                  <a:gd name="T60" fmla="*/ 71 w 75"/>
                  <a:gd name="T61" fmla="*/ 33 h 973"/>
                  <a:gd name="T62" fmla="*/ 68 w 75"/>
                  <a:gd name="T63" fmla="*/ 2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973">
                    <a:moveTo>
                      <a:pt x="59" y="0"/>
                    </a:moveTo>
                    <a:lnTo>
                      <a:pt x="52" y="7"/>
                    </a:lnTo>
                    <a:lnTo>
                      <a:pt x="48" y="29"/>
                    </a:lnTo>
                    <a:lnTo>
                      <a:pt x="45" y="51"/>
                    </a:lnTo>
                    <a:lnTo>
                      <a:pt x="42" y="73"/>
                    </a:lnTo>
                    <a:lnTo>
                      <a:pt x="37" y="97"/>
                    </a:lnTo>
                    <a:lnTo>
                      <a:pt x="35" y="122"/>
                    </a:lnTo>
                    <a:lnTo>
                      <a:pt x="32" y="148"/>
                    </a:lnTo>
                    <a:lnTo>
                      <a:pt x="29" y="174"/>
                    </a:lnTo>
                    <a:lnTo>
                      <a:pt x="26" y="202"/>
                    </a:lnTo>
                    <a:lnTo>
                      <a:pt x="23" y="230"/>
                    </a:lnTo>
                    <a:lnTo>
                      <a:pt x="21" y="259"/>
                    </a:lnTo>
                    <a:lnTo>
                      <a:pt x="17" y="289"/>
                    </a:lnTo>
                    <a:lnTo>
                      <a:pt x="16" y="320"/>
                    </a:lnTo>
                    <a:lnTo>
                      <a:pt x="14" y="352"/>
                    </a:lnTo>
                    <a:lnTo>
                      <a:pt x="13" y="382"/>
                    </a:lnTo>
                    <a:lnTo>
                      <a:pt x="10" y="414"/>
                    </a:lnTo>
                    <a:lnTo>
                      <a:pt x="8" y="446"/>
                    </a:lnTo>
                    <a:lnTo>
                      <a:pt x="7" y="478"/>
                    </a:lnTo>
                    <a:lnTo>
                      <a:pt x="5" y="512"/>
                    </a:lnTo>
                    <a:lnTo>
                      <a:pt x="4" y="545"/>
                    </a:lnTo>
                    <a:lnTo>
                      <a:pt x="3" y="579"/>
                    </a:lnTo>
                    <a:lnTo>
                      <a:pt x="3" y="612"/>
                    </a:lnTo>
                    <a:lnTo>
                      <a:pt x="0" y="646"/>
                    </a:lnTo>
                    <a:lnTo>
                      <a:pt x="0" y="679"/>
                    </a:lnTo>
                    <a:lnTo>
                      <a:pt x="0" y="714"/>
                    </a:lnTo>
                    <a:lnTo>
                      <a:pt x="0" y="813"/>
                    </a:lnTo>
                    <a:lnTo>
                      <a:pt x="0" y="845"/>
                    </a:lnTo>
                    <a:lnTo>
                      <a:pt x="1" y="878"/>
                    </a:lnTo>
                    <a:lnTo>
                      <a:pt x="3" y="910"/>
                    </a:lnTo>
                    <a:lnTo>
                      <a:pt x="4" y="941"/>
                    </a:lnTo>
                    <a:lnTo>
                      <a:pt x="5" y="973"/>
                    </a:lnTo>
                    <a:lnTo>
                      <a:pt x="29" y="972"/>
                    </a:lnTo>
                    <a:lnTo>
                      <a:pt x="27" y="941"/>
                    </a:lnTo>
                    <a:lnTo>
                      <a:pt x="26" y="909"/>
                    </a:lnTo>
                    <a:lnTo>
                      <a:pt x="24" y="877"/>
                    </a:lnTo>
                    <a:lnTo>
                      <a:pt x="24" y="845"/>
                    </a:lnTo>
                    <a:lnTo>
                      <a:pt x="24" y="813"/>
                    </a:lnTo>
                    <a:lnTo>
                      <a:pt x="24" y="714"/>
                    </a:lnTo>
                    <a:lnTo>
                      <a:pt x="24" y="679"/>
                    </a:lnTo>
                    <a:lnTo>
                      <a:pt x="24" y="646"/>
                    </a:lnTo>
                    <a:lnTo>
                      <a:pt x="24" y="612"/>
                    </a:lnTo>
                    <a:lnTo>
                      <a:pt x="26" y="579"/>
                    </a:lnTo>
                    <a:lnTo>
                      <a:pt x="27" y="547"/>
                    </a:lnTo>
                    <a:lnTo>
                      <a:pt x="29" y="513"/>
                    </a:lnTo>
                    <a:lnTo>
                      <a:pt x="30" y="480"/>
                    </a:lnTo>
                    <a:lnTo>
                      <a:pt x="32" y="448"/>
                    </a:lnTo>
                    <a:lnTo>
                      <a:pt x="33" y="416"/>
                    </a:lnTo>
                    <a:lnTo>
                      <a:pt x="35" y="384"/>
                    </a:lnTo>
                    <a:lnTo>
                      <a:pt x="36" y="352"/>
                    </a:lnTo>
                    <a:lnTo>
                      <a:pt x="39" y="321"/>
                    </a:lnTo>
                    <a:lnTo>
                      <a:pt x="40" y="291"/>
                    </a:lnTo>
                    <a:lnTo>
                      <a:pt x="45" y="262"/>
                    </a:lnTo>
                    <a:lnTo>
                      <a:pt x="46" y="233"/>
                    </a:lnTo>
                    <a:lnTo>
                      <a:pt x="49" y="205"/>
                    </a:lnTo>
                    <a:lnTo>
                      <a:pt x="52" y="177"/>
                    </a:lnTo>
                    <a:lnTo>
                      <a:pt x="55" y="150"/>
                    </a:lnTo>
                    <a:lnTo>
                      <a:pt x="58" y="125"/>
                    </a:lnTo>
                    <a:lnTo>
                      <a:pt x="61" y="100"/>
                    </a:lnTo>
                    <a:lnTo>
                      <a:pt x="64" y="77"/>
                    </a:lnTo>
                    <a:lnTo>
                      <a:pt x="68" y="54"/>
                    </a:lnTo>
                    <a:lnTo>
                      <a:pt x="71" y="33"/>
                    </a:lnTo>
                    <a:lnTo>
                      <a:pt x="75" y="13"/>
                    </a:lnTo>
                    <a:lnTo>
                      <a:pt x="68" y="2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4" name="Freeform 71"/>
              <p:cNvSpPr>
                <a:spLocks/>
              </p:cNvSpPr>
              <p:nvPr/>
            </p:nvSpPr>
            <p:spPr bwMode="auto">
              <a:xfrm>
                <a:off x="5055" y="2729"/>
                <a:ext cx="117" cy="54"/>
              </a:xfrm>
              <a:custGeom>
                <a:avLst/>
                <a:gdLst>
                  <a:gd name="T0" fmla="*/ 351 w 351"/>
                  <a:gd name="T1" fmla="*/ 10 h 163"/>
                  <a:gd name="T2" fmla="*/ 335 w 351"/>
                  <a:gd name="T3" fmla="*/ 0 h 163"/>
                  <a:gd name="T4" fmla="*/ 313 w 351"/>
                  <a:gd name="T5" fmla="*/ 8 h 163"/>
                  <a:gd name="T6" fmla="*/ 293 w 351"/>
                  <a:gd name="T7" fmla="*/ 17 h 163"/>
                  <a:gd name="T8" fmla="*/ 272 w 351"/>
                  <a:gd name="T9" fmla="*/ 26 h 163"/>
                  <a:gd name="T10" fmla="*/ 250 w 351"/>
                  <a:gd name="T11" fmla="*/ 33 h 163"/>
                  <a:gd name="T12" fmla="*/ 230 w 351"/>
                  <a:gd name="T13" fmla="*/ 43 h 163"/>
                  <a:gd name="T14" fmla="*/ 210 w 351"/>
                  <a:gd name="T15" fmla="*/ 52 h 163"/>
                  <a:gd name="T16" fmla="*/ 188 w 351"/>
                  <a:gd name="T17" fmla="*/ 61 h 163"/>
                  <a:gd name="T18" fmla="*/ 166 w 351"/>
                  <a:gd name="T19" fmla="*/ 70 h 163"/>
                  <a:gd name="T20" fmla="*/ 147 w 351"/>
                  <a:gd name="T21" fmla="*/ 78 h 163"/>
                  <a:gd name="T22" fmla="*/ 125 w 351"/>
                  <a:gd name="T23" fmla="*/ 87 h 163"/>
                  <a:gd name="T24" fmla="*/ 104 w 351"/>
                  <a:gd name="T25" fmla="*/ 97 h 163"/>
                  <a:gd name="T26" fmla="*/ 83 w 351"/>
                  <a:gd name="T27" fmla="*/ 104 h 163"/>
                  <a:gd name="T28" fmla="*/ 63 w 351"/>
                  <a:gd name="T29" fmla="*/ 115 h 163"/>
                  <a:gd name="T30" fmla="*/ 41 w 351"/>
                  <a:gd name="T31" fmla="*/ 123 h 163"/>
                  <a:gd name="T32" fmla="*/ 21 w 351"/>
                  <a:gd name="T33" fmla="*/ 131 h 163"/>
                  <a:gd name="T34" fmla="*/ 0 w 351"/>
                  <a:gd name="T35" fmla="*/ 141 h 163"/>
                  <a:gd name="T36" fmla="*/ 9 w 351"/>
                  <a:gd name="T37" fmla="*/ 163 h 163"/>
                  <a:gd name="T38" fmla="*/ 31 w 351"/>
                  <a:gd name="T39" fmla="*/ 152 h 163"/>
                  <a:gd name="T40" fmla="*/ 51 w 351"/>
                  <a:gd name="T41" fmla="*/ 145 h 163"/>
                  <a:gd name="T42" fmla="*/ 72 w 351"/>
                  <a:gd name="T43" fmla="*/ 135 h 163"/>
                  <a:gd name="T44" fmla="*/ 93 w 351"/>
                  <a:gd name="T45" fmla="*/ 126 h 163"/>
                  <a:gd name="T46" fmla="*/ 114 w 351"/>
                  <a:gd name="T47" fmla="*/ 118 h 163"/>
                  <a:gd name="T48" fmla="*/ 134 w 351"/>
                  <a:gd name="T49" fmla="*/ 109 h 163"/>
                  <a:gd name="T50" fmla="*/ 154 w 351"/>
                  <a:gd name="T51" fmla="*/ 100 h 163"/>
                  <a:gd name="T52" fmla="*/ 178 w 351"/>
                  <a:gd name="T53" fmla="*/ 91 h 163"/>
                  <a:gd name="T54" fmla="*/ 197 w 351"/>
                  <a:gd name="T55" fmla="*/ 83 h 163"/>
                  <a:gd name="T56" fmla="*/ 218 w 351"/>
                  <a:gd name="T57" fmla="*/ 74 h 163"/>
                  <a:gd name="T58" fmla="*/ 240 w 351"/>
                  <a:gd name="T59" fmla="*/ 65 h 163"/>
                  <a:gd name="T60" fmla="*/ 259 w 351"/>
                  <a:gd name="T61" fmla="*/ 55 h 163"/>
                  <a:gd name="T62" fmla="*/ 281 w 351"/>
                  <a:gd name="T63" fmla="*/ 48 h 163"/>
                  <a:gd name="T64" fmla="*/ 303 w 351"/>
                  <a:gd name="T65" fmla="*/ 38 h 163"/>
                  <a:gd name="T66" fmla="*/ 323 w 351"/>
                  <a:gd name="T67" fmla="*/ 30 h 163"/>
                  <a:gd name="T68" fmla="*/ 343 w 351"/>
                  <a:gd name="T69" fmla="*/ 22 h 163"/>
                  <a:gd name="T70" fmla="*/ 327 w 351"/>
                  <a:gd name="T71" fmla="*/ 10 h 163"/>
                  <a:gd name="T72" fmla="*/ 351 w 351"/>
                  <a:gd name="T73" fmla="*/ 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63">
                    <a:moveTo>
                      <a:pt x="351" y="10"/>
                    </a:moveTo>
                    <a:lnTo>
                      <a:pt x="335" y="0"/>
                    </a:lnTo>
                    <a:lnTo>
                      <a:pt x="313" y="8"/>
                    </a:lnTo>
                    <a:lnTo>
                      <a:pt x="293" y="17"/>
                    </a:lnTo>
                    <a:lnTo>
                      <a:pt x="272" y="26"/>
                    </a:lnTo>
                    <a:lnTo>
                      <a:pt x="250" y="33"/>
                    </a:lnTo>
                    <a:lnTo>
                      <a:pt x="230" y="43"/>
                    </a:lnTo>
                    <a:lnTo>
                      <a:pt x="210" y="52"/>
                    </a:lnTo>
                    <a:lnTo>
                      <a:pt x="188" y="61"/>
                    </a:lnTo>
                    <a:lnTo>
                      <a:pt x="166" y="70"/>
                    </a:lnTo>
                    <a:lnTo>
                      <a:pt x="147" y="78"/>
                    </a:lnTo>
                    <a:lnTo>
                      <a:pt x="125" y="87"/>
                    </a:lnTo>
                    <a:lnTo>
                      <a:pt x="104" y="97"/>
                    </a:lnTo>
                    <a:lnTo>
                      <a:pt x="83" y="104"/>
                    </a:lnTo>
                    <a:lnTo>
                      <a:pt x="63" y="115"/>
                    </a:lnTo>
                    <a:lnTo>
                      <a:pt x="41" y="123"/>
                    </a:lnTo>
                    <a:lnTo>
                      <a:pt x="21" y="131"/>
                    </a:lnTo>
                    <a:lnTo>
                      <a:pt x="0" y="141"/>
                    </a:lnTo>
                    <a:lnTo>
                      <a:pt x="9" y="163"/>
                    </a:lnTo>
                    <a:lnTo>
                      <a:pt x="31" y="152"/>
                    </a:lnTo>
                    <a:lnTo>
                      <a:pt x="51" y="145"/>
                    </a:lnTo>
                    <a:lnTo>
                      <a:pt x="72" y="135"/>
                    </a:lnTo>
                    <a:lnTo>
                      <a:pt x="93" y="126"/>
                    </a:lnTo>
                    <a:lnTo>
                      <a:pt x="114" y="118"/>
                    </a:lnTo>
                    <a:lnTo>
                      <a:pt x="134" y="109"/>
                    </a:lnTo>
                    <a:lnTo>
                      <a:pt x="154" y="100"/>
                    </a:lnTo>
                    <a:lnTo>
                      <a:pt x="178" y="91"/>
                    </a:lnTo>
                    <a:lnTo>
                      <a:pt x="197" y="83"/>
                    </a:lnTo>
                    <a:lnTo>
                      <a:pt x="218" y="74"/>
                    </a:lnTo>
                    <a:lnTo>
                      <a:pt x="240" y="65"/>
                    </a:lnTo>
                    <a:lnTo>
                      <a:pt x="259" y="55"/>
                    </a:lnTo>
                    <a:lnTo>
                      <a:pt x="281" y="48"/>
                    </a:lnTo>
                    <a:lnTo>
                      <a:pt x="303" y="38"/>
                    </a:lnTo>
                    <a:lnTo>
                      <a:pt x="323" y="30"/>
                    </a:lnTo>
                    <a:lnTo>
                      <a:pt x="343" y="22"/>
                    </a:lnTo>
                    <a:lnTo>
                      <a:pt x="327" y="10"/>
                    </a:lnTo>
                    <a:lnTo>
                      <a:pt x="3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5" name="Freeform 72"/>
              <p:cNvSpPr>
                <a:spLocks/>
              </p:cNvSpPr>
              <p:nvPr/>
            </p:nvSpPr>
            <p:spPr bwMode="auto">
              <a:xfrm>
                <a:off x="5054" y="2753"/>
                <a:ext cx="78" cy="284"/>
              </a:xfrm>
              <a:custGeom>
                <a:avLst/>
                <a:gdLst>
                  <a:gd name="T0" fmla="*/ 179 w 234"/>
                  <a:gd name="T1" fmla="*/ 126 h 853"/>
                  <a:gd name="T2" fmla="*/ 157 w 234"/>
                  <a:gd name="T3" fmla="*/ 158 h 853"/>
                  <a:gd name="T4" fmla="*/ 135 w 234"/>
                  <a:gd name="T5" fmla="*/ 192 h 853"/>
                  <a:gd name="T6" fmla="*/ 116 w 234"/>
                  <a:gd name="T7" fmla="*/ 224 h 853"/>
                  <a:gd name="T8" fmla="*/ 115 w 234"/>
                  <a:gd name="T9" fmla="*/ 264 h 853"/>
                  <a:gd name="T10" fmla="*/ 128 w 234"/>
                  <a:gd name="T11" fmla="*/ 312 h 853"/>
                  <a:gd name="T12" fmla="*/ 139 w 234"/>
                  <a:gd name="T13" fmla="*/ 358 h 853"/>
                  <a:gd name="T14" fmla="*/ 155 w 234"/>
                  <a:gd name="T15" fmla="*/ 405 h 853"/>
                  <a:gd name="T16" fmla="*/ 171 w 234"/>
                  <a:gd name="T17" fmla="*/ 450 h 853"/>
                  <a:gd name="T18" fmla="*/ 189 w 234"/>
                  <a:gd name="T19" fmla="*/ 494 h 853"/>
                  <a:gd name="T20" fmla="*/ 206 w 234"/>
                  <a:gd name="T21" fmla="*/ 540 h 853"/>
                  <a:gd name="T22" fmla="*/ 224 w 234"/>
                  <a:gd name="T23" fmla="*/ 587 h 853"/>
                  <a:gd name="T24" fmla="*/ 225 w 234"/>
                  <a:gd name="T25" fmla="*/ 625 h 853"/>
                  <a:gd name="T26" fmla="*/ 208 w 234"/>
                  <a:gd name="T27" fmla="*/ 652 h 853"/>
                  <a:gd name="T28" fmla="*/ 190 w 234"/>
                  <a:gd name="T29" fmla="*/ 678 h 853"/>
                  <a:gd name="T30" fmla="*/ 176 w 234"/>
                  <a:gd name="T31" fmla="*/ 706 h 853"/>
                  <a:gd name="T32" fmla="*/ 161 w 234"/>
                  <a:gd name="T33" fmla="*/ 734 h 853"/>
                  <a:gd name="T34" fmla="*/ 147 w 234"/>
                  <a:gd name="T35" fmla="*/ 764 h 853"/>
                  <a:gd name="T36" fmla="*/ 132 w 234"/>
                  <a:gd name="T37" fmla="*/ 798 h 853"/>
                  <a:gd name="T38" fmla="*/ 118 w 234"/>
                  <a:gd name="T39" fmla="*/ 834 h 853"/>
                  <a:gd name="T40" fmla="*/ 103 w 234"/>
                  <a:gd name="T41" fmla="*/ 844 h 853"/>
                  <a:gd name="T42" fmla="*/ 90 w 234"/>
                  <a:gd name="T43" fmla="*/ 825 h 853"/>
                  <a:gd name="T44" fmla="*/ 76 w 234"/>
                  <a:gd name="T45" fmla="*/ 808 h 853"/>
                  <a:gd name="T46" fmla="*/ 62 w 234"/>
                  <a:gd name="T47" fmla="*/ 792 h 853"/>
                  <a:gd name="T48" fmla="*/ 48 w 234"/>
                  <a:gd name="T49" fmla="*/ 774 h 853"/>
                  <a:gd name="T50" fmla="*/ 35 w 234"/>
                  <a:gd name="T51" fmla="*/ 758 h 853"/>
                  <a:gd name="T52" fmla="*/ 20 w 234"/>
                  <a:gd name="T53" fmla="*/ 744 h 853"/>
                  <a:gd name="T54" fmla="*/ 7 w 234"/>
                  <a:gd name="T55" fmla="*/ 728 h 853"/>
                  <a:gd name="T56" fmla="*/ 9 w 234"/>
                  <a:gd name="T57" fmla="*/ 658 h 853"/>
                  <a:gd name="T58" fmla="*/ 29 w 234"/>
                  <a:gd name="T59" fmla="*/ 536 h 853"/>
                  <a:gd name="T60" fmla="*/ 54 w 234"/>
                  <a:gd name="T61" fmla="*/ 415 h 853"/>
                  <a:gd name="T62" fmla="*/ 80 w 234"/>
                  <a:gd name="T63" fmla="*/ 296 h 853"/>
                  <a:gd name="T64" fmla="*/ 84 w 234"/>
                  <a:gd name="T65" fmla="*/ 223 h 853"/>
                  <a:gd name="T66" fmla="*/ 67 w 234"/>
                  <a:gd name="T67" fmla="*/ 195 h 853"/>
                  <a:gd name="T68" fmla="*/ 48 w 234"/>
                  <a:gd name="T69" fmla="*/ 162 h 853"/>
                  <a:gd name="T70" fmla="*/ 30 w 234"/>
                  <a:gd name="T71" fmla="*/ 128 h 853"/>
                  <a:gd name="T72" fmla="*/ 33 w 234"/>
                  <a:gd name="T73" fmla="*/ 96 h 853"/>
                  <a:gd name="T74" fmla="*/ 51 w 234"/>
                  <a:gd name="T75" fmla="*/ 69 h 853"/>
                  <a:gd name="T76" fmla="*/ 68 w 234"/>
                  <a:gd name="T77" fmla="*/ 43 h 853"/>
                  <a:gd name="T78" fmla="*/ 86 w 234"/>
                  <a:gd name="T79" fmla="*/ 14 h 853"/>
                  <a:gd name="T80" fmla="*/ 105 w 234"/>
                  <a:gd name="T81" fmla="*/ 14 h 853"/>
                  <a:gd name="T82" fmla="*/ 129 w 234"/>
                  <a:gd name="T83" fmla="*/ 43 h 853"/>
                  <a:gd name="T84" fmla="*/ 153 w 234"/>
                  <a:gd name="T85" fmla="*/ 69 h 853"/>
                  <a:gd name="T86" fmla="*/ 176 w 234"/>
                  <a:gd name="T87" fmla="*/ 96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853">
                    <a:moveTo>
                      <a:pt x="187" y="111"/>
                    </a:moveTo>
                    <a:lnTo>
                      <a:pt x="179" y="126"/>
                    </a:lnTo>
                    <a:lnTo>
                      <a:pt x="167" y="142"/>
                    </a:lnTo>
                    <a:lnTo>
                      <a:pt x="157" y="158"/>
                    </a:lnTo>
                    <a:lnTo>
                      <a:pt x="145" y="175"/>
                    </a:lnTo>
                    <a:lnTo>
                      <a:pt x="135" y="192"/>
                    </a:lnTo>
                    <a:lnTo>
                      <a:pt x="125" y="208"/>
                    </a:lnTo>
                    <a:lnTo>
                      <a:pt x="116" y="224"/>
                    </a:lnTo>
                    <a:lnTo>
                      <a:pt x="108" y="239"/>
                    </a:lnTo>
                    <a:lnTo>
                      <a:pt x="115" y="264"/>
                    </a:lnTo>
                    <a:lnTo>
                      <a:pt x="121" y="288"/>
                    </a:lnTo>
                    <a:lnTo>
                      <a:pt x="128" y="312"/>
                    </a:lnTo>
                    <a:lnTo>
                      <a:pt x="134" y="336"/>
                    </a:lnTo>
                    <a:lnTo>
                      <a:pt x="139" y="358"/>
                    </a:lnTo>
                    <a:lnTo>
                      <a:pt x="148" y="382"/>
                    </a:lnTo>
                    <a:lnTo>
                      <a:pt x="155" y="405"/>
                    </a:lnTo>
                    <a:lnTo>
                      <a:pt x="163" y="427"/>
                    </a:lnTo>
                    <a:lnTo>
                      <a:pt x="171" y="450"/>
                    </a:lnTo>
                    <a:lnTo>
                      <a:pt x="180" y="472"/>
                    </a:lnTo>
                    <a:lnTo>
                      <a:pt x="189" y="494"/>
                    </a:lnTo>
                    <a:lnTo>
                      <a:pt x="198" y="517"/>
                    </a:lnTo>
                    <a:lnTo>
                      <a:pt x="206" y="540"/>
                    </a:lnTo>
                    <a:lnTo>
                      <a:pt x="215" y="563"/>
                    </a:lnTo>
                    <a:lnTo>
                      <a:pt x="224" y="587"/>
                    </a:lnTo>
                    <a:lnTo>
                      <a:pt x="234" y="610"/>
                    </a:lnTo>
                    <a:lnTo>
                      <a:pt x="225" y="625"/>
                    </a:lnTo>
                    <a:lnTo>
                      <a:pt x="215" y="638"/>
                    </a:lnTo>
                    <a:lnTo>
                      <a:pt x="208" y="652"/>
                    </a:lnTo>
                    <a:lnTo>
                      <a:pt x="199" y="665"/>
                    </a:lnTo>
                    <a:lnTo>
                      <a:pt x="190" y="678"/>
                    </a:lnTo>
                    <a:lnTo>
                      <a:pt x="183" y="693"/>
                    </a:lnTo>
                    <a:lnTo>
                      <a:pt x="176" y="706"/>
                    </a:lnTo>
                    <a:lnTo>
                      <a:pt x="169" y="721"/>
                    </a:lnTo>
                    <a:lnTo>
                      <a:pt x="161" y="734"/>
                    </a:lnTo>
                    <a:lnTo>
                      <a:pt x="154" y="748"/>
                    </a:lnTo>
                    <a:lnTo>
                      <a:pt x="147" y="764"/>
                    </a:lnTo>
                    <a:lnTo>
                      <a:pt x="139" y="780"/>
                    </a:lnTo>
                    <a:lnTo>
                      <a:pt x="132" y="798"/>
                    </a:lnTo>
                    <a:lnTo>
                      <a:pt x="125" y="815"/>
                    </a:lnTo>
                    <a:lnTo>
                      <a:pt x="118" y="834"/>
                    </a:lnTo>
                    <a:lnTo>
                      <a:pt x="109" y="853"/>
                    </a:lnTo>
                    <a:lnTo>
                      <a:pt x="103" y="844"/>
                    </a:lnTo>
                    <a:lnTo>
                      <a:pt x="96" y="834"/>
                    </a:lnTo>
                    <a:lnTo>
                      <a:pt x="90" y="825"/>
                    </a:lnTo>
                    <a:lnTo>
                      <a:pt x="83" y="817"/>
                    </a:lnTo>
                    <a:lnTo>
                      <a:pt x="76" y="808"/>
                    </a:lnTo>
                    <a:lnTo>
                      <a:pt x="70" y="799"/>
                    </a:lnTo>
                    <a:lnTo>
                      <a:pt x="62" y="792"/>
                    </a:lnTo>
                    <a:lnTo>
                      <a:pt x="55" y="783"/>
                    </a:lnTo>
                    <a:lnTo>
                      <a:pt x="48" y="774"/>
                    </a:lnTo>
                    <a:lnTo>
                      <a:pt x="42" y="767"/>
                    </a:lnTo>
                    <a:lnTo>
                      <a:pt x="35" y="758"/>
                    </a:lnTo>
                    <a:lnTo>
                      <a:pt x="28" y="751"/>
                    </a:lnTo>
                    <a:lnTo>
                      <a:pt x="20" y="744"/>
                    </a:lnTo>
                    <a:lnTo>
                      <a:pt x="13" y="737"/>
                    </a:lnTo>
                    <a:lnTo>
                      <a:pt x="7" y="728"/>
                    </a:lnTo>
                    <a:lnTo>
                      <a:pt x="0" y="721"/>
                    </a:lnTo>
                    <a:lnTo>
                      <a:pt x="9" y="658"/>
                    </a:lnTo>
                    <a:lnTo>
                      <a:pt x="19" y="595"/>
                    </a:lnTo>
                    <a:lnTo>
                      <a:pt x="29" y="536"/>
                    </a:lnTo>
                    <a:lnTo>
                      <a:pt x="42" y="475"/>
                    </a:lnTo>
                    <a:lnTo>
                      <a:pt x="54" y="415"/>
                    </a:lnTo>
                    <a:lnTo>
                      <a:pt x="67" y="355"/>
                    </a:lnTo>
                    <a:lnTo>
                      <a:pt x="80" y="296"/>
                    </a:lnTo>
                    <a:lnTo>
                      <a:pt x="92" y="236"/>
                    </a:lnTo>
                    <a:lnTo>
                      <a:pt x="84" y="223"/>
                    </a:lnTo>
                    <a:lnTo>
                      <a:pt x="76" y="208"/>
                    </a:lnTo>
                    <a:lnTo>
                      <a:pt x="67" y="195"/>
                    </a:lnTo>
                    <a:lnTo>
                      <a:pt x="57" y="179"/>
                    </a:lnTo>
                    <a:lnTo>
                      <a:pt x="48" y="162"/>
                    </a:lnTo>
                    <a:lnTo>
                      <a:pt x="39" y="146"/>
                    </a:lnTo>
                    <a:lnTo>
                      <a:pt x="30" y="128"/>
                    </a:lnTo>
                    <a:lnTo>
                      <a:pt x="23" y="111"/>
                    </a:lnTo>
                    <a:lnTo>
                      <a:pt x="33" y="96"/>
                    </a:lnTo>
                    <a:lnTo>
                      <a:pt x="42" y="83"/>
                    </a:lnTo>
                    <a:lnTo>
                      <a:pt x="51" y="69"/>
                    </a:lnTo>
                    <a:lnTo>
                      <a:pt x="60" y="56"/>
                    </a:lnTo>
                    <a:lnTo>
                      <a:pt x="68" y="43"/>
                    </a:lnTo>
                    <a:lnTo>
                      <a:pt x="77" y="28"/>
                    </a:lnTo>
                    <a:lnTo>
                      <a:pt x="86" y="14"/>
                    </a:lnTo>
                    <a:lnTo>
                      <a:pt x="93" y="0"/>
                    </a:lnTo>
                    <a:lnTo>
                      <a:pt x="105" y="14"/>
                    </a:lnTo>
                    <a:lnTo>
                      <a:pt x="118" y="28"/>
                    </a:lnTo>
                    <a:lnTo>
                      <a:pt x="129" y="43"/>
                    </a:lnTo>
                    <a:lnTo>
                      <a:pt x="141" y="56"/>
                    </a:lnTo>
                    <a:lnTo>
                      <a:pt x="153" y="69"/>
                    </a:lnTo>
                    <a:lnTo>
                      <a:pt x="164" y="83"/>
                    </a:lnTo>
                    <a:lnTo>
                      <a:pt x="176" y="96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6" name="Freeform 73"/>
              <p:cNvSpPr>
                <a:spLocks/>
              </p:cNvSpPr>
              <p:nvPr/>
            </p:nvSpPr>
            <p:spPr bwMode="auto">
              <a:xfrm>
                <a:off x="5086" y="2788"/>
                <a:ext cx="34" cy="46"/>
              </a:xfrm>
              <a:custGeom>
                <a:avLst/>
                <a:gdLst>
                  <a:gd name="T0" fmla="*/ 22 w 101"/>
                  <a:gd name="T1" fmla="*/ 131 h 138"/>
                  <a:gd name="T2" fmla="*/ 22 w 101"/>
                  <a:gd name="T3" fmla="*/ 138 h 138"/>
                  <a:gd name="T4" fmla="*/ 25 w 101"/>
                  <a:gd name="T5" fmla="*/ 133 h 138"/>
                  <a:gd name="T6" fmla="*/ 29 w 101"/>
                  <a:gd name="T7" fmla="*/ 125 h 138"/>
                  <a:gd name="T8" fmla="*/ 34 w 101"/>
                  <a:gd name="T9" fmla="*/ 118 h 138"/>
                  <a:gd name="T10" fmla="*/ 38 w 101"/>
                  <a:gd name="T11" fmla="*/ 109 h 138"/>
                  <a:gd name="T12" fmla="*/ 42 w 101"/>
                  <a:gd name="T13" fmla="*/ 102 h 138"/>
                  <a:gd name="T14" fmla="*/ 48 w 101"/>
                  <a:gd name="T15" fmla="*/ 93 h 138"/>
                  <a:gd name="T16" fmla="*/ 53 w 101"/>
                  <a:gd name="T17" fmla="*/ 85 h 138"/>
                  <a:gd name="T18" fmla="*/ 57 w 101"/>
                  <a:gd name="T19" fmla="*/ 76 h 138"/>
                  <a:gd name="T20" fmla="*/ 64 w 101"/>
                  <a:gd name="T21" fmla="*/ 67 h 138"/>
                  <a:gd name="T22" fmla="*/ 70 w 101"/>
                  <a:gd name="T23" fmla="*/ 60 h 138"/>
                  <a:gd name="T24" fmla="*/ 74 w 101"/>
                  <a:gd name="T25" fmla="*/ 51 h 138"/>
                  <a:gd name="T26" fmla="*/ 80 w 101"/>
                  <a:gd name="T27" fmla="*/ 42 h 138"/>
                  <a:gd name="T28" fmla="*/ 86 w 101"/>
                  <a:gd name="T29" fmla="*/ 34 h 138"/>
                  <a:gd name="T30" fmla="*/ 90 w 101"/>
                  <a:gd name="T31" fmla="*/ 26 h 138"/>
                  <a:gd name="T32" fmla="*/ 96 w 101"/>
                  <a:gd name="T33" fmla="*/ 19 h 138"/>
                  <a:gd name="T34" fmla="*/ 101 w 101"/>
                  <a:gd name="T35" fmla="*/ 12 h 138"/>
                  <a:gd name="T36" fmla="*/ 80 w 101"/>
                  <a:gd name="T37" fmla="*/ 0 h 138"/>
                  <a:gd name="T38" fmla="*/ 76 w 101"/>
                  <a:gd name="T39" fmla="*/ 7 h 138"/>
                  <a:gd name="T40" fmla="*/ 72 w 101"/>
                  <a:gd name="T41" fmla="*/ 13 h 138"/>
                  <a:gd name="T42" fmla="*/ 66 w 101"/>
                  <a:gd name="T43" fmla="*/ 22 h 138"/>
                  <a:gd name="T44" fmla="*/ 61 w 101"/>
                  <a:gd name="T45" fmla="*/ 29 h 138"/>
                  <a:gd name="T46" fmla="*/ 56 w 101"/>
                  <a:gd name="T47" fmla="*/ 38 h 138"/>
                  <a:gd name="T48" fmla="*/ 50 w 101"/>
                  <a:gd name="T49" fmla="*/ 45 h 138"/>
                  <a:gd name="T50" fmla="*/ 45 w 101"/>
                  <a:gd name="T51" fmla="*/ 54 h 138"/>
                  <a:gd name="T52" fmla="*/ 38 w 101"/>
                  <a:gd name="T53" fmla="*/ 63 h 138"/>
                  <a:gd name="T54" fmla="*/ 32 w 101"/>
                  <a:gd name="T55" fmla="*/ 73 h 138"/>
                  <a:gd name="T56" fmla="*/ 27 w 101"/>
                  <a:gd name="T57" fmla="*/ 80 h 138"/>
                  <a:gd name="T58" fmla="*/ 22 w 101"/>
                  <a:gd name="T59" fmla="*/ 90 h 138"/>
                  <a:gd name="T60" fmla="*/ 18 w 101"/>
                  <a:gd name="T61" fmla="*/ 98 h 138"/>
                  <a:gd name="T62" fmla="*/ 12 w 101"/>
                  <a:gd name="T63" fmla="*/ 106 h 138"/>
                  <a:gd name="T64" fmla="*/ 8 w 101"/>
                  <a:gd name="T65" fmla="*/ 114 h 138"/>
                  <a:gd name="T66" fmla="*/ 5 w 101"/>
                  <a:gd name="T67" fmla="*/ 121 h 138"/>
                  <a:gd name="T68" fmla="*/ 0 w 101"/>
                  <a:gd name="T69" fmla="*/ 130 h 138"/>
                  <a:gd name="T70" fmla="*/ 0 w 101"/>
                  <a:gd name="T71" fmla="*/ 137 h 138"/>
                  <a:gd name="T72" fmla="*/ 22 w 101"/>
                  <a:gd name="T73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138">
                    <a:moveTo>
                      <a:pt x="22" y="131"/>
                    </a:moveTo>
                    <a:lnTo>
                      <a:pt x="22" y="138"/>
                    </a:lnTo>
                    <a:lnTo>
                      <a:pt x="25" y="133"/>
                    </a:lnTo>
                    <a:lnTo>
                      <a:pt x="29" y="125"/>
                    </a:lnTo>
                    <a:lnTo>
                      <a:pt x="34" y="118"/>
                    </a:lnTo>
                    <a:lnTo>
                      <a:pt x="38" y="109"/>
                    </a:lnTo>
                    <a:lnTo>
                      <a:pt x="42" y="102"/>
                    </a:lnTo>
                    <a:lnTo>
                      <a:pt x="48" y="93"/>
                    </a:lnTo>
                    <a:lnTo>
                      <a:pt x="53" y="85"/>
                    </a:lnTo>
                    <a:lnTo>
                      <a:pt x="57" y="76"/>
                    </a:lnTo>
                    <a:lnTo>
                      <a:pt x="64" y="67"/>
                    </a:lnTo>
                    <a:lnTo>
                      <a:pt x="70" y="60"/>
                    </a:lnTo>
                    <a:lnTo>
                      <a:pt x="74" y="51"/>
                    </a:lnTo>
                    <a:lnTo>
                      <a:pt x="80" y="42"/>
                    </a:lnTo>
                    <a:lnTo>
                      <a:pt x="86" y="34"/>
                    </a:lnTo>
                    <a:lnTo>
                      <a:pt x="90" y="26"/>
                    </a:lnTo>
                    <a:lnTo>
                      <a:pt x="96" y="19"/>
                    </a:lnTo>
                    <a:lnTo>
                      <a:pt x="101" y="12"/>
                    </a:lnTo>
                    <a:lnTo>
                      <a:pt x="80" y="0"/>
                    </a:lnTo>
                    <a:lnTo>
                      <a:pt x="76" y="7"/>
                    </a:lnTo>
                    <a:lnTo>
                      <a:pt x="72" y="13"/>
                    </a:lnTo>
                    <a:lnTo>
                      <a:pt x="66" y="22"/>
                    </a:lnTo>
                    <a:lnTo>
                      <a:pt x="61" y="29"/>
                    </a:lnTo>
                    <a:lnTo>
                      <a:pt x="56" y="38"/>
                    </a:lnTo>
                    <a:lnTo>
                      <a:pt x="50" y="45"/>
                    </a:lnTo>
                    <a:lnTo>
                      <a:pt x="45" y="54"/>
                    </a:lnTo>
                    <a:lnTo>
                      <a:pt x="38" y="63"/>
                    </a:lnTo>
                    <a:lnTo>
                      <a:pt x="32" y="73"/>
                    </a:lnTo>
                    <a:lnTo>
                      <a:pt x="27" y="80"/>
                    </a:lnTo>
                    <a:lnTo>
                      <a:pt x="22" y="90"/>
                    </a:lnTo>
                    <a:lnTo>
                      <a:pt x="18" y="98"/>
                    </a:lnTo>
                    <a:lnTo>
                      <a:pt x="12" y="106"/>
                    </a:lnTo>
                    <a:lnTo>
                      <a:pt x="8" y="114"/>
                    </a:lnTo>
                    <a:lnTo>
                      <a:pt x="5" y="121"/>
                    </a:lnTo>
                    <a:lnTo>
                      <a:pt x="0" y="130"/>
                    </a:lnTo>
                    <a:lnTo>
                      <a:pt x="0" y="137"/>
                    </a:lnTo>
                    <a:lnTo>
                      <a:pt x="22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7" name="Freeform 74"/>
              <p:cNvSpPr>
                <a:spLocks/>
              </p:cNvSpPr>
              <p:nvPr/>
            </p:nvSpPr>
            <p:spPr bwMode="auto">
              <a:xfrm>
                <a:off x="5086" y="2831"/>
                <a:ext cx="49" cy="127"/>
              </a:xfrm>
              <a:custGeom>
                <a:avLst/>
                <a:gdLst>
                  <a:gd name="T0" fmla="*/ 147 w 147"/>
                  <a:gd name="T1" fmla="*/ 381 h 381"/>
                  <a:gd name="T2" fmla="*/ 147 w 147"/>
                  <a:gd name="T3" fmla="*/ 371 h 381"/>
                  <a:gd name="T4" fmla="*/ 138 w 147"/>
                  <a:gd name="T5" fmla="*/ 346 h 381"/>
                  <a:gd name="T6" fmla="*/ 130 w 147"/>
                  <a:gd name="T7" fmla="*/ 323 h 381"/>
                  <a:gd name="T8" fmla="*/ 120 w 147"/>
                  <a:gd name="T9" fmla="*/ 300 h 381"/>
                  <a:gd name="T10" fmla="*/ 111 w 147"/>
                  <a:gd name="T11" fmla="*/ 277 h 381"/>
                  <a:gd name="T12" fmla="*/ 102 w 147"/>
                  <a:gd name="T13" fmla="*/ 255 h 381"/>
                  <a:gd name="T14" fmla="*/ 93 w 147"/>
                  <a:gd name="T15" fmla="*/ 231 h 381"/>
                  <a:gd name="T16" fmla="*/ 86 w 147"/>
                  <a:gd name="T17" fmla="*/ 210 h 381"/>
                  <a:gd name="T18" fmla="*/ 77 w 147"/>
                  <a:gd name="T19" fmla="*/ 186 h 381"/>
                  <a:gd name="T20" fmla="*/ 70 w 147"/>
                  <a:gd name="T21" fmla="*/ 164 h 381"/>
                  <a:gd name="T22" fmla="*/ 63 w 147"/>
                  <a:gd name="T23" fmla="*/ 141 h 381"/>
                  <a:gd name="T24" fmla="*/ 54 w 147"/>
                  <a:gd name="T25" fmla="*/ 119 h 381"/>
                  <a:gd name="T26" fmla="*/ 48 w 147"/>
                  <a:gd name="T27" fmla="*/ 96 h 381"/>
                  <a:gd name="T28" fmla="*/ 41 w 147"/>
                  <a:gd name="T29" fmla="*/ 73 h 381"/>
                  <a:gd name="T30" fmla="*/ 35 w 147"/>
                  <a:gd name="T31" fmla="*/ 48 h 381"/>
                  <a:gd name="T32" fmla="*/ 29 w 147"/>
                  <a:gd name="T33" fmla="*/ 25 h 381"/>
                  <a:gd name="T34" fmla="*/ 22 w 147"/>
                  <a:gd name="T35" fmla="*/ 0 h 381"/>
                  <a:gd name="T36" fmla="*/ 0 w 147"/>
                  <a:gd name="T37" fmla="*/ 6 h 381"/>
                  <a:gd name="T38" fmla="*/ 6 w 147"/>
                  <a:gd name="T39" fmla="*/ 31 h 381"/>
                  <a:gd name="T40" fmla="*/ 12 w 147"/>
                  <a:gd name="T41" fmla="*/ 55 h 381"/>
                  <a:gd name="T42" fmla="*/ 19 w 147"/>
                  <a:gd name="T43" fmla="*/ 79 h 381"/>
                  <a:gd name="T44" fmla="*/ 25 w 147"/>
                  <a:gd name="T45" fmla="*/ 102 h 381"/>
                  <a:gd name="T46" fmla="*/ 32 w 147"/>
                  <a:gd name="T47" fmla="*/ 127 h 381"/>
                  <a:gd name="T48" fmla="*/ 40 w 147"/>
                  <a:gd name="T49" fmla="*/ 148 h 381"/>
                  <a:gd name="T50" fmla="*/ 48 w 147"/>
                  <a:gd name="T51" fmla="*/ 172 h 381"/>
                  <a:gd name="T52" fmla="*/ 56 w 147"/>
                  <a:gd name="T53" fmla="*/ 195 h 381"/>
                  <a:gd name="T54" fmla="*/ 64 w 147"/>
                  <a:gd name="T55" fmla="*/ 217 h 381"/>
                  <a:gd name="T56" fmla="*/ 72 w 147"/>
                  <a:gd name="T57" fmla="*/ 240 h 381"/>
                  <a:gd name="T58" fmla="*/ 80 w 147"/>
                  <a:gd name="T59" fmla="*/ 262 h 381"/>
                  <a:gd name="T60" fmla="*/ 89 w 147"/>
                  <a:gd name="T61" fmla="*/ 285 h 381"/>
                  <a:gd name="T62" fmla="*/ 99 w 147"/>
                  <a:gd name="T63" fmla="*/ 309 h 381"/>
                  <a:gd name="T64" fmla="*/ 108 w 147"/>
                  <a:gd name="T65" fmla="*/ 332 h 381"/>
                  <a:gd name="T66" fmla="*/ 117 w 147"/>
                  <a:gd name="T67" fmla="*/ 355 h 381"/>
                  <a:gd name="T68" fmla="*/ 125 w 147"/>
                  <a:gd name="T69" fmla="*/ 380 h 381"/>
                  <a:gd name="T70" fmla="*/ 127 w 147"/>
                  <a:gd name="T71" fmla="*/ 368 h 381"/>
                  <a:gd name="T72" fmla="*/ 147 w 147"/>
                  <a:gd name="T73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381">
                    <a:moveTo>
                      <a:pt x="147" y="381"/>
                    </a:moveTo>
                    <a:lnTo>
                      <a:pt x="147" y="371"/>
                    </a:lnTo>
                    <a:lnTo>
                      <a:pt x="138" y="346"/>
                    </a:lnTo>
                    <a:lnTo>
                      <a:pt x="130" y="323"/>
                    </a:lnTo>
                    <a:lnTo>
                      <a:pt x="120" y="300"/>
                    </a:lnTo>
                    <a:lnTo>
                      <a:pt x="111" y="277"/>
                    </a:lnTo>
                    <a:lnTo>
                      <a:pt x="102" y="255"/>
                    </a:lnTo>
                    <a:lnTo>
                      <a:pt x="93" y="231"/>
                    </a:lnTo>
                    <a:lnTo>
                      <a:pt x="86" y="210"/>
                    </a:lnTo>
                    <a:lnTo>
                      <a:pt x="77" y="186"/>
                    </a:lnTo>
                    <a:lnTo>
                      <a:pt x="70" y="164"/>
                    </a:lnTo>
                    <a:lnTo>
                      <a:pt x="63" y="141"/>
                    </a:lnTo>
                    <a:lnTo>
                      <a:pt x="54" y="119"/>
                    </a:lnTo>
                    <a:lnTo>
                      <a:pt x="48" y="96"/>
                    </a:lnTo>
                    <a:lnTo>
                      <a:pt x="41" y="73"/>
                    </a:lnTo>
                    <a:lnTo>
                      <a:pt x="35" y="48"/>
                    </a:lnTo>
                    <a:lnTo>
                      <a:pt x="29" y="25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6" y="31"/>
                    </a:lnTo>
                    <a:lnTo>
                      <a:pt x="12" y="55"/>
                    </a:lnTo>
                    <a:lnTo>
                      <a:pt x="19" y="79"/>
                    </a:lnTo>
                    <a:lnTo>
                      <a:pt x="25" y="102"/>
                    </a:lnTo>
                    <a:lnTo>
                      <a:pt x="32" y="127"/>
                    </a:lnTo>
                    <a:lnTo>
                      <a:pt x="40" y="148"/>
                    </a:lnTo>
                    <a:lnTo>
                      <a:pt x="48" y="172"/>
                    </a:lnTo>
                    <a:lnTo>
                      <a:pt x="56" y="195"/>
                    </a:lnTo>
                    <a:lnTo>
                      <a:pt x="64" y="217"/>
                    </a:lnTo>
                    <a:lnTo>
                      <a:pt x="72" y="240"/>
                    </a:lnTo>
                    <a:lnTo>
                      <a:pt x="80" y="262"/>
                    </a:lnTo>
                    <a:lnTo>
                      <a:pt x="89" y="285"/>
                    </a:lnTo>
                    <a:lnTo>
                      <a:pt x="99" y="309"/>
                    </a:lnTo>
                    <a:lnTo>
                      <a:pt x="108" y="332"/>
                    </a:lnTo>
                    <a:lnTo>
                      <a:pt x="117" y="355"/>
                    </a:lnTo>
                    <a:lnTo>
                      <a:pt x="125" y="380"/>
                    </a:lnTo>
                    <a:lnTo>
                      <a:pt x="127" y="368"/>
                    </a:lnTo>
                    <a:lnTo>
                      <a:pt x="147" y="3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8" name="Freeform 75"/>
              <p:cNvSpPr>
                <a:spLocks/>
              </p:cNvSpPr>
              <p:nvPr/>
            </p:nvSpPr>
            <p:spPr bwMode="auto">
              <a:xfrm>
                <a:off x="5087" y="2954"/>
                <a:ext cx="48" cy="85"/>
              </a:xfrm>
              <a:custGeom>
                <a:avLst/>
                <a:gdLst>
                  <a:gd name="T0" fmla="*/ 1 w 145"/>
                  <a:gd name="T1" fmla="*/ 256 h 256"/>
                  <a:gd name="T2" fmla="*/ 22 w 145"/>
                  <a:gd name="T3" fmla="*/ 253 h 256"/>
                  <a:gd name="T4" fmla="*/ 29 w 145"/>
                  <a:gd name="T5" fmla="*/ 234 h 256"/>
                  <a:gd name="T6" fmla="*/ 38 w 145"/>
                  <a:gd name="T7" fmla="*/ 215 h 256"/>
                  <a:gd name="T8" fmla="*/ 45 w 145"/>
                  <a:gd name="T9" fmla="*/ 198 h 256"/>
                  <a:gd name="T10" fmla="*/ 52 w 145"/>
                  <a:gd name="T11" fmla="*/ 182 h 256"/>
                  <a:gd name="T12" fmla="*/ 59 w 145"/>
                  <a:gd name="T13" fmla="*/ 166 h 256"/>
                  <a:gd name="T14" fmla="*/ 67 w 145"/>
                  <a:gd name="T15" fmla="*/ 150 h 256"/>
                  <a:gd name="T16" fmla="*/ 72 w 145"/>
                  <a:gd name="T17" fmla="*/ 135 h 256"/>
                  <a:gd name="T18" fmla="*/ 80 w 145"/>
                  <a:gd name="T19" fmla="*/ 121 h 256"/>
                  <a:gd name="T20" fmla="*/ 87 w 145"/>
                  <a:gd name="T21" fmla="*/ 106 h 256"/>
                  <a:gd name="T22" fmla="*/ 94 w 145"/>
                  <a:gd name="T23" fmla="*/ 93 h 256"/>
                  <a:gd name="T24" fmla="*/ 102 w 145"/>
                  <a:gd name="T25" fmla="*/ 80 h 256"/>
                  <a:gd name="T26" fmla="*/ 110 w 145"/>
                  <a:gd name="T27" fmla="*/ 67 h 256"/>
                  <a:gd name="T28" fmla="*/ 118 w 145"/>
                  <a:gd name="T29" fmla="*/ 54 h 256"/>
                  <a:gd name="T30" fmla="*/ 126 w 145"/>
                  <a:gd name="T31" fmla="*/ 41 h 256"/>
                  <a:gd name="T32" fmla="*/ 135 w 145"/>
                  <a:gd name="T33" fmla="*/ 28 h 256"/>
                  <a:gd name="T34" fmla="*/ 145 w 145"/>
                  <a:gd name="T35" fmla="*/ 13 h 256"/>
                  <a:gd name="T36" fmla="*/ 125 w 145"/>
                  <a:gd name="T37" fmla="*/ 0 h 256"/>
                  <a:gd name="T38" fmla="*/ 116 w 145"/>
                  <a:gd name="T39" fmla="*/ 15 h 256"/>
                  <a:gd name="T40" fmla="*/ 107 w 145"/>
                  <a:gd name="T41" fmla="*/ 28 h 256"/>
                  <a:gd name="T42" fmla="*/ 99 w 145"/>
                  <a:gd name="T43" fmla="*/ 42 h 256"/>
                  <a:gd name="T44" fmla="*/ 90 w 145"/>
                  <a:gd name="T45" fmla="*/ 55 h 256"/>
                  <a:gd name="T46" fmla="*/ 83 w 145"/>
                  <a:gd name="T47" fmla="*/ 70 h 256"/>
                  <a:gd name="T48" fmla="*/ 74 w 145"/>
                  <a:gd name="T49" fmla="*/ 83 h 256"/>
                  <a:gd name="T50" fmla="*/ 67 w 145"/>
                  <a:gd name="T51" fmla="*/ 96 h 256"/>
                  <a:gd name="T52" fmla="*/ 59 w 145"/>
                  <a:gd name="T53" fmla="*/ 111 h 256"/>
                  <a:gd name="T54" fmla="*/ 52 w 145"/>
                  <a:gd name="T55" fmla="*/ 125 h 256"/>
                  <a:gd name="T56" fmla="*/ 45 w 145"/>
                  <a:gd name="T57" fmla="*/ 140 h 256"/>
                  <a:gd name="T58" fmla="*/ 38 w 145"/>
                  <a:gd name="T59" fmla="*/ 156 h 256"/>
                  <a:gd name="T60" fmla="*/ 30 w 145"/>
                  <a:gd name="T61" fmla="*/ 172 h 256"/>
                  <a:gd name="T62" fmla="*/ 23 w 145"/>
                  <a:gd name="T63" fmla="*/ 189 h 256"/>
                  <a:gd name="T64" fmla="*/ 16 w 145"/>
                  <a:gd name="T65" fmla="*/ 207 h 256"/>
                  <a:gd name="T66" fmla="*/ 7 w 145"/>
                  <a:gd name="T67" fmla="*/ 226 h 256"/>
                  <a:gd name="T68" fmla="*/ 0 w 145"/>
                  <a:gd name="T69" fmla="*/ 245 h 256"/>
                  <a:gd name="T70" fmla="*/ 20 w 145"/>
                  <a:gd name="T71" fmla="*/ 243 h 256"/>
                  <a:gd name="T72" fmla="*/ 1 w 145"/>
                  <a:gd name="T73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" h="256">
                    <a:moveTo>
                      <a:pt x="1" y="256"/>
                    </a:moveTo>
                    <a:lnTo>
                      <a:pt x="22" y="253"/>
                    </a:lnTo>
                    <a:lnTo>
                      <a:pt x="29" y="234"/>
                    </a:lnTo>
                    <a:lnTo>
                      <a:pt x="38" y="215"/>
                    </a:lnTo>
                    <a:lnTo>
                      <a:pt x="45" y="198"/>
                    </a:lnTo>
                    <a:lnTo>
                      <a:pt x="52" y="182"/>
                    </a:lnTo>
                    <a:lnTo>
                      <a:pt x="59" y="166"/>
                    </a:lnTo>
                    <a:lnTo>
                      <a:pt x="67" y="150"/>
                    </a:lnTo>
                    <a:lnTo>
                      <a:pt x="72" y="135"/>
                    </a:lnTo>
                    <a:lnTo>
                      <a:pt x="80" y="121"/>
                    </a:lnTo>
                    <a:lnTo>
                      <a:pt x="87" y="106"/>
                    </a:lnTo>
                    <a:lnTo>
                      <a:pt x="94" y="93"/>
                    </a:lnTo>
                    <a:lnTo>
                      <a:pt x="102" y="80"/>
                    </a:lnTo>
                    <a:lnTo>
                      <a:pt x="110" y="67"/>
                    </a:lnTo>
                    <a:lnTo>
                      <a:pt x="118" y="54"/>
                    </a:lnTo>
                    <a:lnTo>
                      <a:pt x="126" y="41"/>
                    </a:lnTo>
                    <a:lnTo>
                      <a:pt x="135" y="28"/>
                    </a:lnTo>
                    <a:lnTo>
                      <a:pt x="145" y="13"/>
                    </a:lnTo>
                    <a:lnTo>
                      <a:pt x="125" y="0"/>
                    </a:lnTo>
                    <a:lnTo>
                      <a:pt x="116" y="15"/>
                    </a:lnTo>
                    <a:lnTo>
                      <a:pt x="107" y="28"/>
                    </a:lnTo>
                    <a:lnTo>
                      <a:pt x="99" y="42"/>
                    </a:lnTo>
                    <a:lnTo>
                      <a:pt x="90" y="55"/>
                    </a:lnTo>
                    <a:lnTo>
                      <a:pt x="83" y="70"/>
                    </a:lnTo>
                    <a:lnTo>
                      <a:pt x="74" y="83"/>
                    </a:lnTo>
                    <a:lnTo>
                      <a:pt x="67" y="96"/>
                    </a:lnTo>
                    <a:lnTo>
                      <a:pt x="59" y="111"/>
                    </a:lnTo>
                    <a:lnTo>
                      <a:pt x="52" y="125"/>
                    </a:lnTo>
                    <a:lnTo>
                      <a:pt x="45" y="140"/>
                    </a:lnTo>
                    <a:lnTo>
                      <a:pt x="38" y="156"/>
                    </a:lnTo>
                    <a:lnTo>
                      <a:pt x="30" y="172"/>
                    </a:lnTo>
                    <a:lnTo>
                      <a:pt x="23" y="189"/>
                    </a:lnTo>
                    <a:lnTo>
                      <a:pt x="16" y="207"/>
                    </a:lnTo>
                    <a:lnTo>
                      <a:pt x="7" y="226"/>
                    </a:lnTo>
                    <a:lnTo>
                      <a:pt x="0" y="245"/>
                    </a:lnTo>
                    <a:lnTo>
                      <a:pt x="20" y="243"/>
                    </a:lnTo>
                    <a:lnTo>
                      <a:pt x="1" y="2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9" name="Freeform 76"/>
              <p:cNvSpPr>
                <a:spLocks/>
              </p:cNvSpPr>
              <p:nvPr/>
            </p:nvSpPr>
            <p:spPr bwMode="auto">
              <a:xfrm>
                <a:off x="5050" y="2990"/>
                <a:ext cx="43" cy="49"/>
              </a:xfrm>
              <a:custGeom>
                <a:avLst/>
                <a:gdLst>
                  <a:gd name="T0" fmla="*/ 0 w 129"/>
                  <a:gd name="T1" fmla="*/ 6 h 147"/>
                  <a:gd name="T2" fmla="*/ 3 w 129"/>
                  <a:gd name="T3" fmla="*/ 16 h 147"/>
                  <a:gd name="T4" fmla="*/ 8 w 129"/>
                  <a:gd name="T5" fmla="*/ 24 h 147"/>
                  <a:gd name="T6" fmla="*/ 14 w 129"/>
                  <a:gd name="T7" fmla="*/ 31 h 147"/>
                  <a:gd name="T8" fmla="*/ 23 w 129"/>
                  <a:gd name="T9" fmla="*/ 38 h 147"/>
                  <a:gd name="T10" fmla="*/ 29 w 129"/>
                  <a:gd name="T11" fmla="*/ 45 h 147"/>
                  <a:gd name="T12" fmla="*/ 36 w 129"/>
                  <a:gd name="T13" fmla="*/ 54 h 147"/>
                  <a:gd name="T14" fmla="*/ 42 w 129"/>
                  <a:gd name="T15" fmla="*/ 61 h 147"/>
                  <a:gd name="T16" fmla="*/ 49 w 129"/>
                  <a:gd name="T17" fmla="*/ 70 h 147"/>
                  <a:gd name="T18" fmla="*/ 56 w 129"/>
                  <a:gd name="T19" fmla="*/ 77 h 147"/>
                  <a:gd name="T20" fmla="*/ 62 w 129"/>
                  <a:gd name="T21" fmla="*/ 86 h 147"/>
                  <a:gd name="T22" fmla="*/ 70 w 129"/>
                  <a:gd name="T23" fmla="*/ 93 h 147"/>
                  <a:gd name="T24" fmla="*/ 77 w 129"/>
                  <a:gd name="T25" fmla="*/ 102 h 147"/>
                  <a:gd name="T26" fmla="*/ 84 w 129"/>
                  <a:gd name="T27" fmla="*/ 111 h 147"/>
                  <a:gd name="T28" fmla="*/ 90 w 129"/>
                  <a:gd name="T29" fmla="*/ 120 h 147"/>
                  <a:gd name="T30" fmla="*/ 96 w 129"/>
                  <a:gd name="T31" fmla="*/ 128 h 147"/>
                  <a:gd name="T32" fmla="*/ 103 w 129"/>
                  <a:gd name="T33" fmla="*/ 137 h 147"/>
                  <a:gd name="T34" fmla="*/ 110 w 129"/>
                  <a:gd name="T35" fmla="*/ 147 h 147"/>
                  <a:gd name="T36" fmla="*/ 129 w 129"/>
                  <a:gd name="T37" fmla="*/ 134 h 147"/>
                  <a:gd name="T38" fmla="*/ 123 w 129"/>
                  <a:gd name="T39" fmla="*/ 124 h 147"/>
                  <a:gd name="T40" fmla="*/ 116 w 129"/>
                  <a:gd name="T41" fmla="*/ 115 h 147"/>
                  <a:gd name="T42" fmla="*/ 109 w 129"/>
                  <a:gd name="T43" fmla="*/ 105 h 147"/>
                  <a:gd name="T44" fmla="*/ 102 w 129"/>
                  <a:gd name="T45" fmla="*/ 96 h 147"/>
                  <a:gd name="T46" fmla="*/ 94 w 129"/>
                  <a:gd name="T47" fmla="*/ 88 h 147"/>
                  <a:gd name="T48" fmla="*/ 88 w 129"/>
                  <a:gd name="T49" fmla="*/ 79 h 147"/>
                  <a:gd name="T50" fmla="*/ 81 w 129"/>
                  <a:gd name="T51" fmla="*/ 70 h 147"/>
                  <a:gd name="T52" fmla="*/ 74 w 129"/>
                  <a:gd name="T53" fmla="*/ 63 h 147"/>
                  <a:gd name="T54" fmla="*/ 67 w 129"/>
                  <a:gd name="T55" fmla="*/ 54 h 147"/>
                  <a:gd name="T56" fmla="*/ 61 w 129"/>
                  <a:gd name="T57" fmla="*/ 45 h 147"/>
                  <a:gd name="T58" fmla="*/ 54 w 129"/>
                  <a:gd name="T59" fmla="*/ 38 h 147"/>
                  <a:gd name="T60" fmla="*/ 46 w 129"/>
                  <a:gd name="T61" fmla="*/ 31 h 147"/>
                  <a:gd name="T62" fmla="*/ 39 w 129"/>
                  <a:gd name="T63" fmla="*/ 24 h 147"/>
                  <a:gd name="T64" fmla="*/ 33 w 129"/>
                  <a:gd name="T65" fmla="*/ 15 h 147"/>
                  <a:gd name="T66" fmla="*/ 26 w 129"/>
                  <a:gd name="T67" fmla="*/ 8 h 147"/>
                  <a:gd name="T68" fmla="*/ 19 w 129"/>
                  <a:gd name="T69" fmla="*/ 0 h 147"/>
                  <a:gd name="T70" fmla="*/ 22 w 129"/>
                  <a:gd name="T71" fmla="*/ 9 h 147"/>
                  <a:gd name="T72" fmla="*/ 0 w 129"/>
                  <a:gd name="T73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47">
                    <a:moveTo>
                      <a:pt x="0" y="6"/>
                    </a:moveTo>
                    <a:lnTo>
                      <a:pt x="3" y="16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3" y="38"/>
                    </a:lnTo>
                    <a:lnTo>
                      <a:pt x="29" y="45"/>
                    </a:lnTo>
                    <a:lnTo>
                      <a:pt x="36" y="54"/>
                    </a:lnTo>
                    <a:lnTo>
                      <a:pt x="42" y="61"/>
                    </a:lnTo>
                    <a:lnTo>
                      <a:pt x="49" y="70"/>
                    </a:lnTo>
                    <a:lnTo>
                      <a:pt x="56" y="77"/>
                    </a:lnTo>
                    <a:lnTo>
                      <a:pt x="62" y="86"/>
                    </a:lnTo>
                    <a:lnTo>
                      <a:pt x="70" y="93"/>
                    </a:lnTo>
                    <a:lnTo>
                      <a:pt x="77" y="102"/>
                    </a:lnTo>
                    <a:lnTo>
                      <a:pt x="84" y="111"/>
                    </a:lnTo>
                    <a:lnTo>
                      <a:pt x="90" y="120"/>
                    </a:lnTo>
                    <a:lnTo>
                      <a:pt x="96" y="128"/>
                    </a:lnTo>
                    <a:lnTo>
                      <a:pt x="103" y="137"/>
                    </a:lnTo>
                    <a:lnTo>
                      <a:pt x="110" y="147"/>
                    </a:lnTo>
                    <a:lnTo>
                      <a:pt x="129" y="134"/>
                    </a:lnTo>
                    <a:lnTo>
                      <a:pt x="123" y="124"/>
                    </a:lnTo>
                    <a:lnTo>
                      <a:pt x="116" y="115"/>
                    </a:lnTo>
                    <a:lnTo>
                      <a:pt x="109" y="105"/>
                    </a:lnTo>
                    <a:lnTo>
                      <a:pt x="102" y="96"/>
                    </a:lnTo>
                    <a:lnTo>
                      <a:pt x="94" y="88"/>
                    </a:lnTo>
                    <a:lnTo>
                      <a:pt x="88" y="79"/>
                    </a:lnTo>
                    <a:lnTo>
                      <a:pt x="81" y="70"/>
                    </a:lnTo>
                    <a:lnTo>
                      <a:pt x="74" y="63"/>
                    </a:lnTo>
                    <a:lnTo>
                      <a:pt x="67" y="54"/>
                    </a:lnTo>
                    <a:lnTo>
                      <a:pt x="61" y="45"/>
                    </a:lnTo>
                    <a:lnTo>
                      <a:pt x="54" y="38"/>
                    </a:lnTo>
                    <a:lnTo>
                      <a:pt x="46" y="31"/>
                    </a:lnTo>
                    <a:lnTo>
                      <a:pt x="39" y="24"/>
                    </a:lnTo>
                    <a:lnTo>
                      <a:pt x="33" y="15"/>
                    </a:lnTo>
                    <a:lnTo>
                      <a:pt x="26" y="8"/>
                    </a:lnTo>
                    <a:lnTo>
                      <a:pt x="19" y="0"/>
                    </a:lnTo>
                    <a:lnTo>
                      <a:pt x="22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0" name="Freeform 77"/>
              <p:cNvSpPr>
                <a:spLocks/>
              </p:cNvSpPr>
              <p:nvPr/>
            </p:nvSpPr>
            <p:spPr bwMode="auto">
              <a:xfrm>
                <a:off x="5050" y="2829"/>
                <a:ext cx="38" cy="164"/>
              </a:xfrm>
              <a:custGeom>
                <a:avLst/>
                <a:gdLst>
                  <a:gd name="T0" fmla="*/ 90 w 113"/>
                  <a:gd name="T1" fmla="*/ 3 h 492"/>
                  <a:gd name="T2" fmla="*/ 84 w 113"/>
                  <a:gd name="T3" fmla="*/ 34 h 492"/>
                  <a:gd name="T4" fmla="*/ 78 w 113"/>
                  <a:gd name="T5" fmla="*/ 63 h 492"/>
                  <a:gd name="T6" fmla="*/ 72 w 113"/>
                  <a:gd name="T7" fmla="*/ 93 h 492"/>
                  <a:gd name="T8" fmla="*/ 65 w 113"/>
                  <a:gd name="T9" fmla="*/ 122 h 492"/>
                  <a:gd name="T10" fmla="*/ 59 w 113"/>
                  <a:gd name="T11" fmla="*/ 153 h 492"/>
                  <a:gd name="T12" fmla="*/ 52 w 113"/>
                  <a:gd name="T13" fmla="*/ 182 h 492"/>
                  <a:gd name="T14" fmla="*/ 46 w 113"/>
                  <a:gd name="T15" fmla="*/ 213 h 492"/>
                  <a:gd name="T16" fmla="*/ 40 w 113"/>
                  <a:gd name="T17" fmla="*/ 242 h 492"/>
                  <a:gd name="T18" fmla="*/ 33 w 113"/>
                  <a:gd name="T19" fmla="*/ 272 h 492"/>
                  <a:gd name="T20" fmla="*/ 27 w 113"/>
                  <a:gd name="T21" fmla="*/ 303 h 492"/>
                  <a:gd name="T22" fmla="*/ 22 w 113"/>
                  <a:gd name="T23" fmla="*/ 333 h 492"/>
                  <a:gd name="T24" fmla="*/ 17 w 113"/>
                  <a:gd name="T25" fmla="*/ 364 h 492"/>
                  <a:gd name="T26" fmla="*/ 11 w 113"/>
                  <a:gd name="T27" fmla="*/ 395 h 492"/>
                  <a:gd name="T28" fmla="*/ 7 w 113"/>
                  <a:gd name="T29" fmla="*/ 427 h 492"/>
                  <a:gd name="T30" fmla="*/ 3 w 113"/>
                  <a:gd name="T31" fmla="*/ 457 h 492"/>
                  <a:gd name="T32" fmla="*/ 0 w 113"/>
                  <a:gd name="T33" fmla="*/ 489 h 492"/>
                  <a:gd name="T34" fmla="*/ 23 w 113"/>
                  <a:gd name="T35" fmla="*/ 476 h 492"/>
                  <a:gd name="T36" fmla="*/ 27 w 113"/>
                  <a:gd name="T37" fmla="*/ 445 h 492"/>
                  <a:gd name="T38" fmla="*/ 32 w 113"/>
                  <a:gd name="T39" fmla="*/ 415 h 492"/>
                  <a:gd name="T40" fmla="*/ 38 w 113"/>
                  <a:gd name="T41" fmla="*/ 383 h 492"/>
                  <a:gd name="T42" fmla="*/ 42 w 113"/>
                  <a:gd name="T43" fmla="*/ 352 h 492"/>
                  <a:gd name="T44" fmla="*/ 48 w 113"/>
                  <a:gd name="T45" fmla="*/ 322 h 492"/>
                  <a:gd name="T46" fmla="*/ 54 w 113"/>
                  <a:gd name="T47" fmla="*/ 293 h 492"/>
                  <a:gd name="T48" fmla="*/ 59 w 113"/>
                  <a:gd name="T49" fmla="*/ 262 h 492"/>
                  <a:gd name="T50" fmla="*/ 65 w 113"/>
                  <a:gd name="T51" fmla="*/ 233 h 492"/>
                  <a:gd name="T52" fmla="*/ 72 w 113"/>
                  <a:gd name="T53" fmla="*/ 202 h 492"/>
                  <a:gd name="T54" fmla="*/ 78 w 113"/>
                  <a:gd name="T55" fmla="*/ 173 h 492"/>
                  <a:gd name="T56" fmla="*/ 86 w 113"/>
                  <a:gd name="T57" fmla="*/ 143 h 492"/>
                  <a:gd name="T58" fmla="*/ 91 w 113"/>
                  <a:gd name="T59" fmla="*/ 112 h 492"/>
                  <a:gd name="T60" fmla="*/ 99 w 113"/>
                  <a:gd name="T61" fmla="*/ 83 h 492"/>
                  <a:gd name="T62" fmla="*/ 103 w 113"/>
                  <a:gd name="T63" fmla="*/ 53 h 492"/>
                  <a:gd name="T64" fmla="*/ 110 w 113"/>
                  <a:gd name="T65" fmla="*/ 24 h 492"/>
                  <a:gd name="T66" fmla="*/ 112 w 113"/>
                  <a:gd name="T6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492">
                    <a:moveTo>
                      <a:pt x="91" y="12"/>
                    </a:moveTo>
                    <a:lnTo>
                      <a:pt x="90" y="3"/>
                    </a:lnTo>
                    <a:lnTo>
                      <a:pt x="87" y="19"/>
                    </a:lnTo>
                    <a:lnTo>
                      <a:pt x="84" y="34"/>
                    </a:lnTo>
                    <a:lnTo>
                      <a:pt x="81" y="48"/>
                    </a:lnTo>
                    <a:lnTo>
                      <a:pt x="78" y="63"/>
                    </a:lnTo>
                    <a:lnTo>
                      <a:pt x="75" y="79"/>
                    </a:lnTo>
                    <a:lnTo>
                      <a:pt x="72" y="93"/>
                    </a:lnTo>
                    <a:lnTo>
                      <a:pt x="70" y="108"/>
                    </a:lnTo>
                    <a:lnTo>
                      <a:pt x="65" y="122"/>
                    </a:lnTo>
                    <a:lnTo>
                      <a:pt x="62" y="137"/>
                    </a:lnTo>
                    <a:lnTo>
                      <a:pt x="59" y="153"/>
                    </a:lnTo>
                    <a:lnTo>
                      <a:pt x="55" y="168"/>
                    </a:lnTo>
                    <a:lnTo>
                      <a:pt x="52" y="182"/>
                    </a:lnTo>
                    <a:lnTo>
                      <a:pt x="49" y="198"/>
                    </a:lnTo>
                    <a:lnTo>
                      <a:pt x="46" y="213"/>
                    </a:lnTo>
                    <a:lnTo>
                      <a:pt x="43" y="227"/>
                    </a:lnTo>
                    <a:lnTo>
                      <a:pt x="40" y="242"/>
                    </a:lnTo>
                    <a:lnTo>
                      <a:pt x="38" y="256"/>
                    </a:lnTo>
                    <a:lnTo>
                      <a:pt x="33" y="272"/>
                    </a:lnTo>
                    <a:lnTo>
                      <a:pt x="30" y="287"/>
                    </a:lnTo>
                    <a:lnTo>
                      <a:pt x="27" y="303"/>
                    </a:lnTo>
                    <a:lnTo>
                      <a:pt x="24" y="317"/>
                    </a:lnTo>
                    <a:lnTo>
                      <a:pt x="22" y="333"/>
                    </a:lnTo>
                    <a:lnTo>
                      <a:pt x="19" y="348"/>
                    </a:lnTo>
                    <a:lnTo>
                      <a:pt x="17" y="364"/>
                    </a:lnTo>
                    <a:lnTo>
                      <a:pt x="14" y="380"/>
                    </a:lnTo>
                    <a:lnTo>
                      <a:pt x="11" y="395"/>
                    </a:lnTo>
                    <a:lnTo>
                      <a:pt x="8" y="411"/>
                    </a:lnTo>
                    <a:lnTo>
                      <a:pt x="7" y="427"/>
                    </a:lnTo>
                    <a:lnTo>
                      <a:pt x="6" y="441"/>
                    </a:lnTo>
                    <a:lnTo>
                      <a:pt x="3" y="457"/>
                    </a:lnTo>
                    <a:lnTo>
                      <a:pt x="1" y="473"/>
                    </a:lnTo>
                    <a:lnTo>
                      <a:pt x="0" y="489"/>
                    </a:lnTo>
                    <a:lnTo>
                      <a:pt x="22" y="492"/>
                    </a:lnTo>
                    <a:lnTo>
                      <a:pt x="23" y="476"/>
                    </a:lnTo>
                    <a:lnTo>
                      <a:pt x="24" y="461"/>
                    </a:lnTo>
                    <a:lnTo>
                      <a:pt x="27" y="445"/>
                    </a:lnTo>
                    <a:lnTo>
                      <a:pt x="30" y="429"/>
                    </a:lnTo>
                    <a:lnTo>
                      <a:pt x="32" y="415"/>
                    </a:lnTo>
                    <a:lnTo>
                      <a:pt x="35" y="399"/>
                    </a:lnTo>
                    <a:lnTo>
                      <a:pt x="38" y="383"/>
                    </a:lnTo>
                    <a:lnTo>
                      <a:pt x="40" y="368"/>
                    </a:lnTo>
                    <a:lnTo>
                      <a:pt x="42" y="352"/>
                    </a:lnTo>
                    <a:lnTo>
                      <a:pt x="45" y="338"/>
                    </a:lnTo>
                    <a:lnTo>
                      <a:pt x="48" y="322"/>
                    </a:lnTo>
                    <a:lnTo>
                      <a:pt x="51" y="307"/>
                    </a:lnTo>
                    <a:lnTo>
                      <a:pt x="54" y="293"/>
                    </a:lnTo>
                    <a:lnTo>
                      <a:pt x="56" y="277"/>
                    </a:lnTo>
                    <a:lnTo>
                      <a:pt x="59" y="262"/>
                    </a:lnTo>
                    <a:lnTo>
                      <a:pt x="62" y="248"/>
                    </a:lnTo>
                    <a:lnTo>
                      <a:pt x="65" y="233"/>
                    </a:lnTo>
                    <a:lnTo>
                      <a:pt x="70" y="217"/>
                    </a:lnTo>
                    <a:lnTo>
                      <a:pt x="72" y="202"/>
                    </a:lnTo>
                    <a:lnTo>
                      <a:pt x="75" y="186"/>
                    </a:lnTo>
                    <a:lnTo>
                      <a:pt x="78" y="173"/>
                    </a:lnTo>
                    <a:lnTo>
                      <a:pt x="83" y="157"/>
                    </a:lnTo>
                    <a:lnTo>
                      <a:pt x="86" y="143"/>
                    </a:lnTo>
                    <a:lnTo>
                      <a:pt x="88" y="128"/>
                    </a:lnTo>
                    <a:lnTo>
                      <a:pt x="91" y="112"/>
                    </a:lnTo>
                    <a:lnTo>
                      <a:pt x="94" y="98"/>
                    </a:lnTo>
                    <a:lnTo>
                      <a:pt x="99" y="83"/>
                    </a:lnTo>
                    <a:lnTo>
                      <a:pt x="100" y="69"/>
                    </a:lnTo>
                    <a:lnTo>
                      <a:pt x="103" y="53"/>
                    </a:lnTo>
                    <a:lnTo>
                      <a:pt x="107" y="38"/>
                    </a:lnTo>
                    <a:lnTo>
                      <a:pt x="110" y="24"/>
                    </a:lnTo>
                    <a:lnTo>
                      <a:pt x="113" y="9"/>
                    </a:lnTo>
                    <a:lnTo>
                      <a:pt x="112" y="0"/>
                    </a:lnTo>
                    <a:lnTo>
                      <a:pt x="9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1" name="Freeform 78"/>
              <p:cNvSpPr>
                <a:spLocks/>
              </p:cNvSpPr>
              <p:nvPr/>
            </p:nvSpPr>
            <p:spPr bwMode="auto">
              <a:xfrm>
                <a:off x="5058" y="2787"/>
                <a:ext cx="30" cy="46"/>
              </a:xfrm>
              <a:custGeom>
                <a:avLst/>
                <a:gdLst>
                  <a:gd name="T0" fmla="*/ 1 w 89"/>
                  <a:gd name="T1" fmla="*/ 0 h 138"/>
                  <a:gd name="T2" fmla="*/ 0 w 89"/>
                  <a:gd name="T3" fmla="*/ 11 h 138"/>
                  <a:gd name="T4" fmla="*/ 3 w 89"/>
                  <a:gd name="T5" fmla="*/ 20 h 138"/>
                  <a:gd name="T6" fmla="*/ 7 w 89"/>
                  <a:gd name="T7" fmla="*/ 29 h 138"/>
                  <a:gd name="T8" fmla="*/ 10 w 89"/>
                  <a:gd name="T9" fmla="*/ 38 h 138"/>
                  <a:gd name="T10" fmla="*/ 16 w 89"/>
                  <a:gd name="T11" fmla="*/ 46 h 138"/>
                  <a:gd name="T12" fmla="*/ 20 w 89"/>
                  <a:gd name="T13" fmla="*/ 55 h 138"/>
                  <a:gd name="T14" fmla="*/ 25 w 89"/>
                  <a:gd name="T15" fmla="*/ 64 h 138"/>
                  <a:gd name="T16" fmla="*/ 29 w 89"/>
                  <a:gd name="T17" fmla="*/ 72 h 138"/>
                  <a:gd name="T18" fmla="*/ 33 w 89"/>
                  <a:gd name="T19" fmla="*/ 81 h 138"/>
                  <a:gd name="T20" fmla="*/ 39 w 89"/>
                  <a:gd name="T21" fmla="*/ 88 h 138"/>
                  <a:gd name="T22" fmla="*/ 42 w 89"/>
                  <a:gd name="T23" fmla="*/ 96 h 138"/>
                  <a:gd name="T24" fmla="*/ 48 w 89"/>
                  <a:gd name="T25" fmla="*/ 103 h 138"/>
                  <a:gd name="T26" fmla="*/ 52 w 89"/>
                  <a:gd name="T27" fmla="*/ 110 h 138"/>
                  <a:gd name="T28" fmla="*/ 57 w 89"/>
                  <a:gd name="T29" fmla="*/ 118 h 138"/>
                  <a:gd name="T30" fmla="*/ 61 w 89"/>
                  <a:gd name="T31" fmla="*/ 125 h 138"/>
                  <a:gd name="T32" fmla="*/ 64 w 89"/>
                  <a:gd name="T33" fmla="*/ 132 h 138"/>
                  <a:gd name="T34" fmla="*/ 68 w 89"/>
                  <a:gd name="T35" fmla="*/ 138 h 138"/>
                  <a:gd name="T36" fmla="*/ 89 w 89"/>
                  <a:gd name="T37" fmla="*/ 126 h 138"/>
                  <a:gd name="T38" fmla="*/ 86 w 89"/>
                  <a:gd name="T39" fmla="*/ 119 h 138"/>
                  <a:gd name="T40" fmla="*/ 80 w 89"/>
                  <a:gd name="T41" fmla="*/ 113 h 138"/>
                  <a:gd name="T42" fmla="*/ 77 w 89"/>
                  <a:gd name="T43" fmla="*/ 106 h 138"/>
                  <a:gd name="T44" fmla="*/ 73 w 89"/>
                  <a:gd name="T45" fmla="*/ 99 h 138"/>
                  <a:gd name="T46" fmla="*/ 68 w 89"/>
                  <a:gd name="T47" fmla="*/ 91 h 138"/>
                  <a:gd name="T48" fmla="*/ 64 w 89"/>
                  <a:gd name="T49" fmla="*/ 84 h 138"/>
                  <a:gd name="T50" fmla="*/ 60 w 89"/>
                  <a:gd name="T51" fmla="*/ 77 h 138"/>
                  <a:gd name="T52" fmla="*/ 54 w 89"/>
                  <a:gd name="T53" fmla="*/ 68 h 138"/>
                  <a:gd name="T54" fmla="*/ 49 w 89"/>
                  <a:gd name="T55" fmla="*/ 62 h 138"/>
                  <a:gd name="T56" fmla="*/ 45 w 89"/>
                  <a:gd name="T57" fmla="*/ 54 h 138"/>
                  <a:gd name="T58" fmla="*/ 41 w 89"/>
                  <a:gd name="T59" fmla="*/ 45 h 138"/>
                  <a:gd name="T60" fmla="*/ 36 w 89"/>
                  <a:gd name="T61" fmla="*/ 36 h 138"/>
                  <a:gd name="T62" fmla="*/ 32 w 89"/>
                  <a:gd name="T63" fmla="*/ 29 h 138"/>
                  <a:gd name="T64" fmla="*/ 29 w 89"/>
                  <a:gd name="T65" fmla="*/ 20 h 138"/>
                  <a:gd name="T66" fmla="*/ 25 w 89"/>
                  <a:gd name="T67" fmla="*/ 11 h 138"/>
                  <a:gd name="T68" fmla="*/ 22 w 89"/>
                  <a:gd name="T69" fmla="*/ 3 h 138"/>
                  <a:gd name="T70" fmla="*/ 20 w 89"/>
                  <a:gd name="T71" fmla="*/ 13 h 138"/>
                  <a:gd name="T72" fmla="*/ 1 w 89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138">
                    <a:moveTo>
                      <a:pt x="1" y="0"/>
                    </a:moveTo>
                    <a:lnTo>
                      <a:pt x="0" y="11"/>
                    </a:lnTo>
                    <a:lnTo>
                      <a:pt x="3" y="20"/>
                    </a:lnTo>
                    <a:lnTo>
                      <a:pt x="7" y="29"/>
                    </a:lnTo>
                    <a:lnTo>
                      <a:pt x="10" y="38"/>
                    </a:lnTo>
                    <a:lnTo>
                      <a:pt x="16" y="46"/>
                    </a:lnTo>
                    <a:lnTo>
                      <a:pt x="20" y="55"/>
                    </a:lnTo>
                    <a:lnTo>
                      <a:pt x="25" y="64"/>
                    </a:lnTo>
                    <a:lnTo>
                      <a:pt x="29" y="72"/>
                    </a:lnTo>
                    <a:lnTo>
                      <a:pt x="33" y="81"/>
                    </a:lnTo>
                    <a:lnTo>
                      <a:pt x="39" y="88"/>
                    </a:lnTo>
                    <a:lnTo>
                      <a:pt x="42" y="96"/>
                    </a:lnTo>
                    <a:lnTo>
                      <a:pt x="48" y="103"/>
                    </a:lnTo>
                    <a:lnTo>
                      <a:pt x="52" y="110"/>
                    </a:lnTo>
                    <a:lnTo>
                      <a:pt x="57" y="118"/>
                    </a:lnTo>
                    <a:lnTo>
                      <a:pt x="61" y="125"/>
                    </a:lnTo>
                    <a:lnTo>
                      <a:pt x="64" y="132"/>
                    </a:lnTo>
                    <a:lnTo>
                      <a:pt x="68" y="138"/>
                    </a:lnTo>
                    <a:lnTo>
                      <a:pt x="89" y="126"/>
                    </a:lnTo>
                    <a:lnTo>
                      <a:pt x="86" y="119"/>
                    </a:lnTo>
                    <a:lnTo>
                      <a:pt x="80" y="113"/>
                    </a:lnTo>
                    <a:lnTo>
                      <a:pt x="77" y="106"/>
                    </a:lnTo>
                    <a:lnTo>
                      <a:pt x="73" y="99"/>
                    </a:lnTo>
                    <a:lnTo>
                      <a:pt x="68" y="91"/>
                    </a:lnTo>
                    <a:lnTo>
                      <a:pt x="64" y="84"/>
                    </a:lnTo>
                    <a:lnTo>
                      <a:pt x="60" y="77"/>
                    </a:lnTo>
                    <a:lnTo>
                      <a:pt x="54" y="68"/>
                    </a:lnTo>
                    <a:lnTo>
                      <a:pt x="49" y="62"/>
                    </a:lnTo>
                    <a:lnTo>
                      <a:pt x="45" y="54"/>
                    </a:lnTo>
                    <a:lnTo>
                      <a:pt x="41" y="45"/>
                    </a:lnTo>
                    <a:lnTo>
                      <a:pt x="36" y="36"/>
                    </a:lnTo>
                    <a:lnTo>
                      <a:pt x="32" y="29"/>
                    </a:lnTo>
                    <a:lnTo>
                      <a:pt x="29" y="20"/>
                    </a:lnTo>
                    <a:lnTo>
                      <a:pt x="25" y="11"/>
                    </a:lnTo>
                    <a:lnTo>
                      <a:pt x="22" y="3"/>
                    </a:lnTo>
                    <a:lnTo>
                      <a:pt x="20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2" name="Freeform 79"/>
              <p:cNvSpPr>
                <a:spLocks/>
              </p:cNvSpPr>
              <p:nvPr/>
            </p:nvSpPr>
            <p:spPr bwMode="auto">
              <a:xfrm>
                <a:off x="5058" y="2750"/>
                <a:ext cx="31" cy="42"/>
              </a:xfrm>
              <a:custGeom>
                <a:avLst/>
                <a:gdLst>
                  <a:gd name="T0" fmla="*/ 89 w 91"/>
                  <a:gd name="T1" fmla="*/ 0 h 124"/>
                  <a:gd name="T2" fmla="*/ 70 w 91"/>
                  <a:gd name="T3" fmla="*/ 2 h 124"/>
                  <a:gd name="T4" fmla="*/ 66 w 91"/>
                  <a:gd name="T5" fmla="*/ 9 h 124"/>
                  <a:gd name="T6" fmla="*/ 62 w 91"/>
                  <a:gd name="T7" fmla="*/ 15 h 124"/>
                  <a:gd name="T8" fmla="*/ 57 w 91"/>
                  <a:gd name="T9" fmla="*/ 21 h 124"/>
                  <a:gd name="T10" fmla="*/ 53 w 91"/>
                  <a:gd name="T11" fmla="*/ 29 h 124"/>
                  <a:gd name="T12" fmla="*/ 48 w 91"/>
                  <a:gd name="T13" fmla="*/ 37 h 124"/>
                  <a:gd name="T14" fmla="*/ 44 w 91"/>
                  <a:gd name="T15" fmla="*/ 44 h 124"/>
                  <a:gd name="T16" fmla="*/ 40 w 91"/>
                  <a:gd name="T17" fmla="*/ 50 h 124"/>
                  <a:gd name="T18" fmla="*/ 35 w 91"/>
                  <a:gd name="T19" fmla="*/ 55 h 124"/>
                  <a:gd name="T20" fmla="*/ 31 w 91"/>
                  <a:gd name="T21" fmla="*/ 64 h 124"/>
                  <a:gd name="T22" fmla="*/ 27 w 91"/>
                  <a:gd name="T23" fmla="*/ 70 h 124"/>
                  <a:gd name="T24" fmla="*/ 22 w 91"/>
                  <a:gd name="T25" fmla="*/ 76 h 124"/>
                  <a:gd name="T26" fmla="*/ 18 w 91"/>
                  <a:gd name="T27" fmla="*/ 83 h 124"/>
                  <a:gd name="T28" fmla="*/ 14 w 91"/>
                  <a:gd name="T29" fmla="*/ 90 h 124"/>
                  <a:gd name="T30" fmla="*/ 9 w 91"/>
                  <a:gd name="T31" fmla="*/ 98 h 124"/>
                  <a:gd name="T32" fmla="*/ 5 w 91"/>
                  <a:gd name="T33" fmla="*/ 105 h 124"/>
                  <a:gd name="T34" fmla="*/ 0 w 91"/>
                  <a:gd name="T35" fmla="*/ 111 h 124"/>
                  <a:gd name="T36" fmla="*/ 19 w 91"/>
                  <a:gd name="T37" fmla="*/ 124 h 124"/>
                  <a:gd name="T38" fmla="*/ 24 w 91"/>
                  <a:gd name="T39" fmla="*/ 118 h 124"/>
                  <a:gd name="T40" fmla="*/ 28 w 91"/>
                  <a:gd name="T41" fmla="*/ 111 h 124"/>
                  <a:gd name="T42" fmla="*/ 32 w 91"/>
                  <a:gd name="T43" fmla="*/ 103 h 124"/>
                  <a:gd name="T44" fmla="*/ 37 w 91"/>
                  <a:gd name="T45" fmla="*/ 98 h 124"/>
                  <a:gd name="T46" fmla="*/ 41 w 91"/>
                  <a:gd name="T47" fmla="*/ 90 h 124"/>
                  <a:gd name="T48" fmla="*/ 46 w 91"/>
                  <a:gd name="T49" fmla="*/ 83 h 124"/>
                  <a:gd name="T50" fmla="*/ 51 w 91"/>
                  <a:gd name="T51" fmla="*/ 76 h 124"/>
                  <a:gd name="T52" fmla="*/ 54 w 91"/>
                  <a:gd name="T53" fmla="*/ 69 h 124"/>
                  <a:gd name="T54" fmla="*/ 60 w 91"/>
                  <a:gd name="T55" fmla="*/ 63 h 124"/>
                  <a:gd name="T56" fmla="*/ 64 w 91"/>
                  <a:gd name="T57" fmla="*/ 55 h 124"/>
                  <a:gd name="T58" fmla="*/ 69 w 91"/>
                  <a:gd name="T59" fmla="*/ 48 h 124"/>
                  <a:gd name="T60" fmla="*/ 72 w 91"/>
                  <a:gd name="T61" fmla="*/ 42 h 124"/>
                  <a:gd name="T62" fmla="*/ 76 w 91"/>
                  <a:gd name="T63" fmla="*/ 35 h 124"/>
                  <a:gd name="T64" fmla="*/ 82 w 91"/>
                  <a:gd name="T65" fmla="*/ 28 h 124"/>
                  <a:gd name="T66" fmla="*/ 86 w 91"/>
                  <a:gd name="T67" fmla="*/ 21 h 124"/>
                  <a:gd name="T68" fmla="*/ 91 w 91"/>
                  <a:gd name="T69" fmla="*/ 13 h 124"/>
                  <a:gd name="T70" fmla="*/ 70 w 91"/>
                  <a:gd name="T71" fmla="*/ 15 h 124"/>
                  <a:gd name="T72" fmla="*/ 89 w 91"/>
                  <a:gd name="T7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4">
                    <a:moveTo>
                      <a:pt x="89" y="0"/>
                    </a:moveTo>
                    <a:lnTo>
                      <a:pt x="70" y="2"/>
                    </a:lnTo>
                    <a:lnTo>
                      <a:pt x="66" y="9"/>
                    </a:lnTo>
                    <a:lnTo>
                      <a:pt x="62" y="15"/>
                    </a:lnTo>
                    <a:lnTo>
                      <a:pt x="57" y="21"/>
                    </a:lnTo>
                    <a:lnTo>
                      <a:pt x="53" y="29"/>
                    </a:lnTo>
                    <a:lnTo>
                      <a:pt x="48" y="37"/>
                    </a:lnTo>
                    <a:lnTo>
                      <a:pt x="44" y="44"/>
                    </a:lnTo>
                    <a:lnTo>
                      <a:pt x="40" y="50"/>
                    </a:lnTo>
                    <a:lnTo>
                      <a:pt x="35" y="55"/>
                    </a:lnTo>
                    <a:lnTo>
                      <a:pt x="31" y="64"/>
                    </a:lnTo>
                    <a:lnTo>
                      <a:pt x="27" y="70"/>
                    </a:lnTo>
                    <a:lnTo>
                      <a:pt x="22" y="76"/>
                    </a:lnTo>
                    <a:lnTo>
                      <a:pt x="18" y="83"/>
                    </a:lnTo>
                    <a:lnTo>
                      <a:pt x="14" y="90"/>
                    </a:lnTo>
                    <a:lnTo>
                      <a:pt x="9" y="98"/>
                    </a:lnTo>
                    <a:lnTo>
                      <a:pt x="5" y="105"/>
                    </a:lnTo>
                    <a:lnTo>
                      <a:pt x="0" y="111"/>
                    </a:lnTo>
                    <a:lnTo>
                      <a:pt x="19" y="124"/>
                    </a:lnTo>
                    <a:lnTo>
                      <a:pt x="24" y="118"/>
                    </a:lnTo>
                    <a:lnTo>
                      <a:pt x="28" y="111"/>
                    </a:lnTo>
                    <a:lnTo>
                      <a:pt x="32" y="103"/>
                    </a:lnTo>
                    <a:lnTo>
                      <a:pt x="37" y="98"/>
                    </a:lnTo>
                    <a:lnTo>
                      <a:pt x="41" y="90"/>
                    </a:lnTo>
                    <a:lnTo>
                      <a:pt x="46" y="83"/>
                    </a:lnTo>
                    <a:lnTo>
                      <a:pt x="51" y="76"/>
                    </a:lnTo>
                    <a:lnTo>
                      <a:pt x="54" y="69"/>
                    </a:lnTo>
                    <a:lnTo>
                      <a:pt x="60" y="63"/>
                    </a:lnTo>
                    <a:lnTo>
                      <a:pt x="64" y="55"/>
                    </a:lnTo>
                    <a:lnTo>
                      <a:pt x="69" y="48"/>
                    </a:lnTo>
                    <a:lnTo>
                      <a:pt x="72" y="42"/>
                    </a:lnTo>
                    <a:lnTo>
                      <a:pt x="76" y="35"/>
                    </a:lnTo>
                    <a:lnTo>
                      <a:pt x="82" y="28"/>
                    </a:lnTo>
                    <a:lnTo>
                      <a:pt x="86" y="21"/>
                    </a:lnTo>
                    <a:lnTo>
                      <a:pt x="91" y="13"/>
                    </a:lnTo>
                    <a:lnTo>
                      <a:pt x="70" y="15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3" name="Freeform 80"/>
              <p:cNvSpPr>
                <a:spLocks/>
              </p:cNvSpPr>
              <p:nvPr/>
            </p:nvSpPr>
            <p:spPr bwMode="auto">
              <a:xfrm>
                <a:off x="5082" y="2750"/>
                <a:ext cx="38" cy="42"/>
              </a:xfrm>
              <a:custGeom>
                <a:avLst/>
                <a:gdLst>
                  <a:gd name="T0" fmla="*/ 114 w 114"/>
                  <a:gd name="T1" fmla="*/ 124 h 125"/>
                  <a:gd name="T2" fmla="*/ 112 w 114"/>
                  <a:gd name="T3" fmla="*/ 109 h 125"/>
                  <a:gd name="T4" fmla="*/ 106 w 114"/>
                  <a:gd name="T5" fmla="*/ 103 h 125"/>
                  <a:gd name="T6" fmla="*/ 101 w 114"/>
                  <a:gd name="T7" fmla="*/ 96 h 125"/>
                  <a:gd name="T8" fmla="*/ 95 w 114"/>
                  <a:gd name="T9" fmla="*/ 89 h 125"/>
                  <a:gd name="T10" fmla="*/ 89 w 114"/>
                  <a:gd name="T11" fmla="*/ 83 h 125"/>
                  <a:gd name="T12" fmla="*/ 83 w 114"/>
                  <a:gd name="T13" fmla="*/ 76 h 125"/>
                  <a:gd name="T14" fmla="*/ 77 w 114"/>
                  <a:gd name="T15" fmla="*/ 69 h 125"/>
                  <a:gd name="T16" fmla="*/ 71 w 114"/>
                  <a:gd name="T17" fmla="*/ 63 h 125"/>
                  <a:gd name="T18" fmla="*/ 66 w 114"/>
                  <a:gd name="T19" fmla="*/ 55 h 125"/>
                  <a:gd name="T20" fmla="*/ 60 w 114"/>
                  <a:gd name="T21" fmla="*/ 48 h 125"/>
                  <a:gd name="T22" fmla="*/ 54 w 114"/>
                  <a:gd name="T23" fmla="*/ 42 h 125"/>
                  <a:gd name="T24" fmla="*/ 48 w 114"/>
                  <a:gd name="T25" fmla="*/ 35 h 125"/>
                  <a:gd name="T26" fmla="*/ 42 w 114"/>
                  <a:gd name="T27" fmla="*/ 28 h 125"/>
                  <a:gd name="T28" fmla="*/ 37 w 114"/>
                  <a:gd name="T29" fmla="*/ 21 h 125"/>
                  <a:gd name="T30" fmla="*/ 31 w 114"/>
                  <a:gd name="T31" fmla="*/ 15 h 125"/>
                  <a:gd name="T32" fmla="*/ 25 w 114"/>
                  <a:gd name="T33" fmla="*/ 7 h 125"/>
                  <a:gd name="T34" fmla="*/ 19 w 114"/>
                  <a:gd name="T35" fmla="*/ 0 h 125"/>
                  <a:gd name="T36" fmla="*/ 0 w 114"/>
                  <a:gd name="T37" fmla="*/ 15 h 125"/>
                  <a:gd name="T38" fmla="*/ 6 w 114"/>
                  <a:gd name="T39" fmla="*/ 21 h 125"/>
                  <a:gd name="T40" fmla="*/ 12 w 114"/>
                  <a:gd name="T41" fmla="*/ 29 h 125"/>
                  <a:gd name="T42" fmla="*/ 19 w 114"/>
                  <a:gd name="T43" fmla="*/ 37 h 125"/>
                  <a:gd name="T44" fmla="*/ 24 w 114"/>
                  <a:gd name="T45" fmla="*/ 44 h 125"/>
                  <a:gd name="T46" fmla="*/ 31 w 114"/>
                  <a:gd name="T47" fmla="*/ 50 h 125"/>
                  <a:gd name="T48" fmla="*/ 35 w 114"/>
                  <a:gd name="T49" fmla="*/ 57 h 125"/>
                  <a:gd name="T50" fmla="*/ 42 w 114"/>
                  <a:gd name="T51" fmla="*/ 64 h 125"/>
                  <a:gd name="T52" fmla="*/ 48 w 114"/>
                  <a:gd name="T53" fmla="*/ 70 h 125"/>
                  <a:gd name="T54" fmla="*/ 54 w 114"/>
                  <a:gd name="T55" fmla="*/ 77 h 125"/>
                  <a:gd name="T56" fmla="*/ 60 w 114"/>
                  <a:gd name="T57" fmla="*/ 85 h 125"/>
                  <a:gd name="T58" fmla="*/ 66 w 114"/>
                  <a:gd name="T59" fmla="*/ 90 h 125"/>
                  <a:gd name="T60" fmla="*/ 71 w 114"/>
                  <a:gd name="T61" fmla="*/ 98 h 125"/>
                  <a:gd name="T62" fmla="*/ 77 w 114"/>
                  <a:gd name="T63" fmla="*/ 105 h 125"/>
                  <a:gd name="T64" fmla="*/ 83 w 114"/>
                  <a:gd name="T65" fmla="*/ 111 h 125"/>
                  <a:gd name="T66" fmla="*/ 89 w 114"/>
                  <a:gd name="T67" fmla="*/ 118 h 125"/>
                  <a:gd name="T68" fmla="*/ 95 w 114"/>
                  <a:gd name="T69" fmla="*/ 125 h 125"/>
                  <a:gd name="T70" fmla="*/ 93 w 114"/>
                  <a:gd name="T71" fmla="*/ 112 h 125"/>
                  <a:gd name="T72" fmla="*/ 114 w 114"/>
                  <a:gd name="T73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25">
                    <a:moveTo>
                      <a:pt x="114" y="124"/>
                    </a:moveTo>
                    <a:lnTo>
                      <a:pt x="112" y="109"/>
                    </a:lnTo>
                    <a:lnTo>
                      <a:pt x="106" y="103"/>
                    </a:lnTo>
                    <a:lnTo>
                      <a:pt x="101" y="96"/>
                    </a:lnTo>
                    <a:lnTo>
                      <a:pt x="95" y="89"/>
                    </a:lnTo>
                    <a:lnTo>
                      <a:pt x="89" y="83"/>
                    </a:lnTo>
                    <a:lnTo>
                      <a:pt x="83" y="76"/>
                    </a:lnTo>
                    <a:lnTo>
                      <a:pt x="77" y="69"/>
                    </a:lnTo>
                    <a:lnTo>
                      <a:pt x="71" y="63"/>
                    </a:lnTo>
                    <a:lnTo>
                      <a:pt x="66" y="55"/>
                    </a:lnTo>
                    <a:lnTo>
                      <a:pt x="60" y="48"/>
                    </a:lnTo>
                    <a:lnTo>
                      <a:pt x="54" y="42"/>
                    </a:lnTo>
                    <a:lnTo>
                      <a:pt x="48" y="35"/>
                    </a:lnTo>
                    <a:lnTo>
                      <a:pt x="42" y="28"/>
                    </a:lnTo>
                    <a:lnTo>
                      <a:pt x="37" y="21"/>
                    </a:lnTo>
                    <a:lnTo>
                      <a:pt x="31" y="15"/>
                    </a:lnTo>
                    <a:lnTo>
                      <a:pt x="25" y="7"/>
                    </a:lnTo>
                    <a:lnTo>
                      <a:pt x="19" y="0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7"/>
                    </a:lnTo>
                    <a:lnTo>
                      <a:pt x="24" y="44"/>
                    </a:lnTo>
                    <a:lnTo>
                      <a:pt x="31" y="50"/>
                    </a:lnTo>
                    <a:lnTo>
                      <a:pt x="35" y="57"/>
                    </a:lnTo>
                    <a:lnTo>
                      <a:pt x="42" y="64"/>
                    </a:lnTo>
                    <a:lnTo>
                      <a:pt x="48" y="70"/>
                    </a:lnTo>
                    <a:lnTo>
                      <a:pt x="54" y="77"/>
                    </a:lnTo>
                    <a:lnTo>
                      <a:pt x="60" y="85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7" y="105"/>
                    </a:lnTo>
                    <a:lnTo>
                      <a:pt x="83" y="111"/>
                    </a:lnTo>
                    <a:lnTo>
                      <a:pt x="89" y="118"/>
                    </a:lnTo>
                    <a:lnTo>
                      <a:pt x="95" y="125"/>
                    </a:lnTo>
                    <a:lnTo>
                      <a:pt x="93" y="112"/>
                    </a:lnTo>
                    <a:lnTo>
                      <a:pt x="11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4" name="Freeform 81"/>
              <p:cNvSpPr>
                <a:spLocks/>
              </p:cNvSpPr>
              <p:nvPr/>
            </p:nvSpPr>
            <p:spPr bwMode="auto">
              <a:xfrm>
                <a:off x="5052" y="2702"/>
                <a:ext cx="114" cy="154"/>
              </a:xfrm>
              <a:custGeom>
                <a:avLst/>
                <a:gdLst>
                  <a:gd name="T0" fmla="*/ 329 w 342"/>
                  <a:gd name="T1" fmla="*/ 19 h 460"/>
                  <a:gd name="T2" fmla="*/ 337 w 342"/>
                  <a:gd name="T3" fmla="*/ 58 h 460"/>
                  <a:gd name="T4" fmla="*/ 337 w 342"/>
                  <a:gd name="T5" fmla="*/ 125 h 460"/>
                  <a:gd name="T6" fmla="*/ 330 w 342"/>
                  <a:gd name="T7" fmla="*/ 221 h 460"/>
                  <a:gd name="T8" fmla="*/ 323 w 342"/>
                  <a:gd name="T9" fmla="*/ 317 h 460"/>
                  <a:gd name="T10" fmla="*/ 314 w 342"/>
                  <a:gd name="T11" fmla="*/ 412 h 460"/>
                  <a:gd name="T12" fmla="*/ 295 w 342"/>
                  <a:gd name="T13" fmla="*/ 444 h 460"/>
                  <a:gd name="T14" fmla="*/ 265 w 342"/>
                  <a:gd name="T15" fmla="*/ 410 h 460"/>
                  <a:gd name="T16" fmla="*/ 236 w 342"/>
                  <a:gd name="T17" fmla="*/ 378 h 460"/>
                  <a:gd name="T18" fmla="*/ 208 w 342"/>
                  <a:gd name="T19" fmla="*/ 346 h 460"/>
                  <a:gd name="T20" fmla="*/ 183 w 342"/>
                  <a:gd name="T21" fmla="*/ 311 h 460"/>
                  <a:gd name="T22" fmla="*/ 160 w 342"/>
                  <a:gd name="T23" fmla="*/ 279 h 460"/>
                  <a:gd name="T24" fmla="*/ 140 w 342"/>
                  <a:gd name="T25" fmla="*/ 246 h 460"/>
                  <a:gd name="T26" fmla="*/ 121 w 342"/>
                  <a:gd name="T27" fmla="*/ 214 h 460"/>
                  <a:gd name="T28" fmla="*/ 105 w 342"/>
                  <a:gd name="T29" fmla="*/ 211 h 460"/>
                  <a:gd name="T30" fmla="*/ 93 w 342"/>
                  <a:gd name="T31" fmla="*/ 236 h 460"/>
                  <a:gd name="T32" fmla="*/ 80 w 342"/>
                  <a:gd name="T33" fmla="*/ 262 h 460"/>
                  <a:gd name="T34" fmla="*/ 67 w 342"/>
                  <a:gd name="T35" fmla="*/ 287 h 460"/>
                  <a:gd name="T36" fmla="*/ 52 w 342"/>
                  <a:gd name="T37" fmla="*/ 313 h 460"/>
                  <a:gd name="T38" fmla="*/ 38 w 342"/>
                  <a:gd name="T39" fmla="*/ 338 h 460"/>
                  <a:gd name="T40" fmla="*/ 23 w 342"/>
                  <a:gd name="T41" fmla="*/ 364 h 460"/>
                  <a:gd name="T42" fmla="*/ 9 w 342"/>
                  <a:gd name="T43" fmla="*/ 390 h 460"/>
                  <a:gd name="T44" fmla="*/ 4 w 342"/>
                  <a:gd name="T45" fmla="*/ 371 h 460"/>
                  <a:gd name="T46" fmla="*/ 15 w 342"/>
                  <a:gd name="T47" fmla="*/ 306 h 460"/>
                  <a:gd name="T48" fmla="*/ 23 w 342"/>
                  <a:gd name="T49" fmla="*/ 240 h 460"/>
                  <a:gd name="T50" fmla="*/ 32 w 342"/>
                  <a:gd name="T51" fmla="*/ 175 h 460"/>
                  <a:gd name="T52" fmla="*/ 55 w 342"/>
                  <a:gd name="T53" fmla="*/ 133 h 460"/>
                  <a:gd name="T54" fmla="*/ 90 w 342"/>
                  <a:gd name="T55" fmla="*/ 115 h 460"/>
                  <a:gd name="T56" fmla="*/ 127 w 342"/>
                  <a:gd name="T57" fmla="*/ 98 h 460"/>
                  <a:gd name="T58" fmla="*/ 163 w 342"/>
                  <a:gd name="T59" fmla="*/ 80 h 460"/>
                  <a:gd name="T60" fmla="*/ 199 w 342"/>
                  <a:gd name="T61" fmla="*/ 61 h 460"/>
                  <a:gd name="T62" fmla="*/ 236 w 342"/>
                  <a:gd name="T63" fmla="*/ 44 h 460"/>
                  <a:gd name="T64" fmla="*/ 272 w 342"/>
                  <a:gd name="T65" fmla="*/ 26 h 460"/>
                  <a:gd name="T66" fmla="*/ 307 w 342"/>
                  <a:gd name="T67" fmla="*/ 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60">
                    <a:moveTo>
                      <a:pt x="326" y="0"/>
                    </a:moveTo>
                    <a:lnTo>
                      <a:pt x="329" y="19"/>
                    </a:lnTo>
                    <a:lnTo>
                      <a:pt x="333" y="39"/>
                    </a:lnTo>
                    <a:lnTo>
                      <a:pt x="337" y="58"/>
                    </a:lnTo>
                    <a:lnTo>
                      <a:pt x="342" y="79"/>
                    </a:lnTo>
                    <a:lnTo>
                      <a:pt x="337" y="125"/>
                    </a:lnTo>
                    <a:lnTo>
                      <a:pt x="335" y="173"/>
                    </a:lnTo>
                    <a:lnTo>
                      <a:pt x="330" y="221"/>
                    </a:lnTo>
                    <a:lnTo>
                      <a:pt x="327" y="269"/>
                    </a:lnTo>
                    <a:lnTo>
                      <a:pt x="323" y="317"/>
                    </a:lnTo>
                    <a:lnTo>
                      <a:pt x="319" y="365"/>
                    </a:lnTo>
                    <a:lnTo>
                      <a:pt x="314" y="412"/>
                    </a:lnTo>
                    <a:lnTo>
                      <a:pt x="311" y="460"/>
                    </a:lnTo>
                    <a:lnTo>
                      <a:pt x="295" y="444"/>
                    </a:lnTo>
                    <a:lnTo>
                      <a:pt x="279" y="428"/>
                    </a:lnTo>
                    <a:lnTo>
                      <a:pt x="265" y="410"/>
                    </a:lnTo>
                    <a:lnTo>
                      <a:pt x="249" y="394"/>
                    </a:lnTo>
                    <a:lnTo>
                      <a:pt x="236" y="378"/>
                    </a:lnTo>
                    <a:lnTo>
                      <a:pt x="221" y="362"/>
                    </a:lnTo>
                    <a:lnTo>
                      <a:pt x="208" y="346"/>
                    </a:lnTo>
                    <a:lnTo>
                      <a:pt x="196" y="329"/>
                    </a:lnTo>
                    <a:lnTo>
                      <a:pt x="183" y="311"/>
                    </a:lnTo>
                    <a:lnTo>
                      <a:pt x="172" y="295"/>
                    </a:lnTo>
                    <a:lnTo>
                      <a:pt x="160" y="279"/>
                    </a:lnTo>
                    <a:lnTo>
                      <a:pt x="150" y="263"/>
                    </a:lnTo>
                    <a:lnTo>
                      <a:pt x="140" y="246"/>
                    </a:lnTo>
                    <a:lnTo>
                      <a:pt x="130" y="230"/>
                    </a:lnTo>
                    <a:lnTo>
                      <a:pt x="121" y="214"/>
                    </a:lnTo>
                    <a:lnTo>
                      <a:pt x="111" y="197"/>
                    </a:lnTo>
                    <a:lnTo>
                      <a:pt x="105" y="211"/>
                    </a:lnTo>
                    <a:lnTo>
                      <a:pt x="99" y="224"/>
                    </a:lnTo>
                    <a:lnTo>
                      <a:pt x="93" y="236"/>
                    </a:lnTo>
                    <a:lnTo>
                      <a:pt x="87" y="249"/>
                    </a:lnTo>
                    <a:lnTo>
                      <a:pt x="80" y="262"/>
                    </a:lnTo>
                    <a:lnTo>
                      <a:pt x="74" y="275"/>
                    </a:lnTo>
                    <a:lnTo>
                      <a:pt x="67" y="287"/>
                    </a:lnTo>
                    <a:lnTo>
                      <a:pt x="60" y="300"/>
                    </a:lnTo>
                    <a:lnTo>
                      <a:pt x="52" y="313"/>
                    </a:lnTo>
                    <a:lnTo>
                      <a:pt x="45" y="326"/>
                    </a:lnTo>
                    <a:lnTo>
                      <a:pt x="38" y="338"/>
                    </a:lnTo>
                    <a:lnTo>
                      <a:pt x="32" y="351"/>
                    </a:lnTo>
                    <a:lnTo>
                      <a:pt x="23" y="364"/>
                    </a:lnTo>
                    <a:lnTo>
                      <a:pt x="16" y="377"/>
                    </a:lnTo>
                    <a:lnTo>
                      <a:pt x="9" y="390"/>
                    </a:lnTo>
                    <a:lnTo>
                      <a:pt x="0" y="405"/>
                    </a:lnTo>
                    <a:lnTo>
                      <a:pt x="4" y="371"/>
                    </a:lnTo>
                    <a:lnTo>
                      <a:pt x="10" y="338"/>
                    </a:lnTo>
                    <a:lnTo>
                      <a:pt x="15" y="306"/>
                    </a:lnTo>
                    <a:lnTo>
                      <a:pt x="19" y="272"/>
                    </a:lnTo>
                    <a:lnTo>
                      <a:pt x="23" y="240"/>
                    </a:lnTo>
                    <a:lnTo>
                      <a:pt x="28" y="208"/>
                    </a:lnTo>
                    <a:lnTo>
                      <a:pt x="32" y="175"/>
                    </a:lnTo>
                    <a:lnTo>
                      <a:pt x="36" y="143"/>
                    </a:lnTo>
                    <a:lnTo>
                      <a:pt x="55" y="133"/>
                    </a:lnTo>
                    <a:lnTo>
                      <a:pt x="73" y="124"/>
                    </a:lnTo>
                    <a:lnTo>
                      <a:pt x="90" y="115"/>
                    </a:lnTo>
                    <a:lnTo>
                      <a:pt x="109" y="106"/>
                    </a:lnTo>
                    <a:lnTo>
                      <a:pt x="127" y="98"/>
                    </a:lnTo>
                    <a:lnTo>
                      <a:pt x="145" y="89"/>
                    </a:lnTo>
                    <a:lnTo>
                      <a:pt x="163" y="80"/>
                    </a:lnTo>
                    <a:lnTo>
                      <a:pt x="180" y="71"/>
                    </a:lnTo>
                    <a:lnTo>
                      <a:pt x="199" y="61"/>
                    </a:lnTo>
                    <a:lnTo>
                      <a:pt x="217" y="54"/>
                    </a:lnTo>
                    <a:lnTo>
                      <a:pt x="236" y="44"/>
                    </a:lnTo>
                    <a:lnTo>
                      <a:pt x="253" y="35"/>
                    </a:lnTo>
                    <a:lnTo>
                      <a:pt x="272" y="26"/>
                    </a:lnTo>
                    <a:lnTo>
                      <a:pt x="289" y="18"/>
                    </a:lnTo>
                    <a:lnTo>
                      <a:pt x="307" y="9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5" name="Freeform 82"/>
              <p:cNvSpPr>
                <a:spLocks/>
              </p:cNvSpPr>
              <p:nvPr/>
            </p:nvSpPr>
            <p:spPr bwMode="auto">
              <a:xfrm>
                <a:off x="5156" y="2702"/>
                <a:ext cx="13" cy="27"/>
              </a:xfrm>
              <a:custGeom>
                <a:avLst/>
                <a:gdLst>
                  <a:gd name="T0" fmla="*/ 40 w 40"/>
                  <a:gd name="T1" fmla="*/ 80 h 81"/>
                  <a:gd name="T2" fmla="*/ 40 w 40"/>
                  <a:gd name="T3" fmla="*/ 77 h 81"/>
                  <a:gd name="T4" fmla="*/ 38 w 40"/>
                  <a:gd name="T5" fmla="*/ 67 h 81"/>
                  <a:gd name="T6" fmla="*/ 36 w 40"/>
                  <a:gd name="T7" fmla="*/ 58 h 81"/>
                  <a:gd name="T8" fmla="*/ 33 w 40"/>
                  <a:gd name="T9" fmla="*/ 48 h 81"/>
                  <a:gd name="T10" fmla="*/ 32 w 40"/>
                  <a:gd name="T11" fmla="*/ 38 h 81"/>
                  <a:gd name="T12" fmla="*/ 30 w 40"/>
                  <a:gd name="T13" fmla="*/ 27 h 81"/>
                  <a:gd name="T14" fmla="*/ 27 w 40"/>
                  <a:gd name="T15" fmla="*/ 19 h 81"/>
                  <a:gd name="T16" fmla="*/ 24 w 40"/>
                  <a:gd name="T17" fmla="*/ 8 h 81"/>
                  <a:gd name="T18" fmla="*/ 23 w 40"/>
                  <a:gd name="T19" fmla="*/ 0 h 81"/>
                  <a:gd name="T20" fmla="*/ 0 w 40"/>
                  <a:gd name="T21" fmla="*/ 4 h 81"/>
                  <a:gd name="T22" fmla="*/ 3 w 40"/>
                  <a:gd name="T23" fmla="*/ 13 h 81"/>
                  <a:gd name="T24" fmla="*/ 4 w 40"/>
                  <a:gd name="T25" fmla="*/ 23 h 81"/>
                  <a:gd name="T26" fmla="*/ 7 w 40"/>
                  <a:gd name="T27" fmla="*/ 33 h 81"/>
                  <a:gd name="T28" fmla="*/ 8 w 40"/>
                  <a:gd name="T29" fmla="*/ 42 h 81"/>
                  <a:gd name="T30" fmla="*/ 10 w 40"/>
                  <a:gd name="T31" fmla="*/ 54 h 81"/>
                  <a:gd name="T32" fmla="*/ 13 w 40"/>
                  <a:gd name="T33" fmla="*/ 62 h 81"/>
                  <a:gd name="T34" fmla="*/ 16 w 40"/>
                  <a:gd name="T35" fmla="*/ 72 h 81"/>
                  <a:gd name="T36" fmla="*/ 17 w 40"/>
                  <a:gd name="T37" fmla="*/ 81 h 81"/>
                  <a:gd name="T38" fmla="*/ 17 w 40"/>
                  <a:gd name="T39" fmla="*/ 78 h 81"/>
                  <a:gd name="T40" fmla="*/ 40 w 40"/>
                  <a:gd name="T4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40" y="80"/>
                    </a:moveTo>
                    <a:lnTo>
                      <a:pt x="40" y="77"/>
                    </a:lnTo>
                    <a:lnTo>
                      <a:pt x="38" y="67"/>
                    </a:lnTo>
                    <a:lnTo>
                      <a:pt x="36" y="58"/>
                    </a:lnTo>
                    <a:lnTo>
                      <a:pt x="33" y="48"/>
                    </a:lnTo>
                    <a:lnTo>
                      <a:pt x="32" y="38"/>
                    </a:lnTo>
                    <a:lnTo>
                      <a:pt x="30" y="27"/>
                    </a:lnTo>
                    <a:lnTo>
                      <a:pt x="27" y="19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3" y="13"/>
                    </a:lnTo>
                    <a:lnTo>
                      <a:pt x="4" y="23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0" y="54"/>
                    </a:lnTo>
                    <a:lnTo>
                      <a:pt x="13" y="62"/>
                    </a:lnTo>
                    <a:lnTo>
                      <a:pt x="16" y="72"/>
                    </a:lnTo>
                    <a:lnTo>
                      <a:pt x="17" y="81"/>
                    </a:lnTo>
                    <a:lnTo>
                      <a:pt x="17" y="78"/>
                    </a:lnTo>
                    <a:lnTo>
                      <a:pt x="4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6" name="Freeform 83"/>
              <p:cNvSpPr>
                <a:spLocks/>
              </p:cNvSpPr>
              <p:nvPr/>
            </p:nvSpPr>
            <p:spPr bwMode="auto">
              <a:xfrm>
                <a:off x="5152" y="2728"/>
                <a:ext cx="17" cy="131"/>
              </a:xfrm>
              <a:custGeom>
                <a:avLst/>
                <a:gdLst>
                  <a:gd name="T0" fmla="*/ 3 w 53"/>
                  <a:gd name="T1" fmla="*/ 392 h 392"/>
                  <a:gd name="T2" fmla="*/ 23 w 53"/>
                  <a:gd name="T3" fmla="*/ 384 h 392"/>
                  <a:gd name="T4" fmla="*/ 24 w 53"/>
                  <a:gd name="T5" fmla="*/ 360 h 392"/>
                  <a:gd name="T6" fmla="*/ 26 w 53"/>
                  <a:gd name="T7" fmla="*/ 336 h 392"/>
                  <a:gd name="T8" fmla="*/ 29 w 53"/>
                  <a:gd name="T9" fmla="*/ 313 h 392"/>
                  <a:gd name="T10" fmla="*/ 30 w 53"/>
                  <a:gd name="T11" fmla="*/ 288 h 392"/>
                  <a:gd name="T12" fmla="*/ 32 w 53"/>
                  <a:gd name="T13" fmla="*/ 264 h 392"/>
                  <a:gd name="T14" fmla="*/ 35 w 53"/>
                  <a:gd name="T15" fmla="*/ 240 h 392"/>
                  <a:gd name="T16" fmla="*/ 36 w 53"/>
                  <a:gd name="T17" fmla="*/ 217 h 392"/>
                  <a:gd name="T18" fmla="*/ 37 w 53"/>
                  <a:gd name="T19" fmla="*/ 194 h 392"/>
                  <a:gd name="T20" fmla="*/ 40 w 53"/>
                  <a:gd name="T21" fmla="*/ 169 h 392"/>
                  <a:gd name="T22" fmla="*/ 42 w 53"/>
                  <a:gd name="T23" fmla="*/ 146 h 392"/>
                  <a:gd name="T24" fmla="*/ 43 w 53"/>
                  <a:gd name="T25" fmla="*/ 121 h 392"/>
                  <a:gd name="T26" fmla="*/ 45 w 53"/>
                  <a:gd name="T27" fmla="*/ 96 h 392"/>
                  <a:gd name="T28" fmla="*/ 48 w 53"/>
                  <a:gd name="T29" fmla="*/ 74 h 392"/>
                  <a:gd name="T30" fmla="*/ 49 w 53"/>
                  <a:gd name="T31" fmla="*/ 50 h 392"/>
                  <a:gd name="T32" fmla="*/ 52 w 53"/>
                  <a:gd name="T33" fmla="*/ 25 h 392"/>
                  <a:gd name="T34" fmla="*/ 53 w 53"/>
                  <a:gd name="T35" fmla="*/ 2 h 392"/>
                  <a:gd name="T36" fmla="*/ 30 w 53"/>
                  <a:gd name="T37" fmla="*/ 0 h 392"/>
                  <a:gd name="T38" fmla="*/ 29 w 53"/>
                  <a:gd name="T39" fmla="*/ 25 h 392"/>
                  <a:gd name="T40" fmla="*/ 27 w 53"/>
                  <a:gd name="T41" fmla="*/ 48 h 392"/>
                  <a:gd name="T42" fmla="*/ 24 w 53"/>
                  <a:gd name="T43" fmla="*/ 72 h 392"/>
                  <a:gd name="T44" fmla="*/ 23 w 53"/>
                  <a:gd name="T45" fmla="*/ 96 h 392"/>
                  <a:gd name="T46" fmla="*/ 20 w 53"/>
                  <a:gd name="T47" fmla="*/ 120 h 392"/>
                  <a:gd name="T48" fmla="*/ 19 w 53"/>
                  <a:gd name="T49" fmla="*/ 143 h 392"/>
                  <a:gd name="T50" fmla="*/ 17 w 53"/>
                  <a:gd name="T51" fmla="*/ 168 h 392"/>
                  <a:gd name="T52" fmla="*/ 16 w 53"/>
                  <a:gd name="T53" fmla="*/ 191 h 392"/>
                  <a:gd name="T54" fmla="*/ 13 w 53"/>
                  <a:gd name="T55" fmla="*/ 216 h 392"/>
                  <a:gd name="T56" fmla="*/ 11 w 53"/>
                  <a:gd name="T57" fmla="*/ 240 h 392"/>
                  <a:gd name="T58" fmla="*/ 10 w 53"/>
                  <a:gd name="T59" fmla="*/ 264 h 392"/>
                  <a:gd name="T60" fmla="*/ 7 w 53"/>
                  <a:gd name="T61" fmla="*/ 287 h 392"/>
                  <a:gd name="T62" fmla="*/ 5 w 53"/>
                  <a:gd name="T63" fmla="*/ 310 h 392"/>
                  <a:gd name="T64" fmla="*/ 3 w 53"/>
                  <a:gd name="T65" fmla="*/ 333 h 392"/>
                  <a:gd name="T66" fmla="*/ 1 w 53"/>
                  <a:gd name="T67" fmla="*/ 358 h 392"/>
                  <a:gd name="T68" fmla="*/ 0 w 53"/>
                  <a:gd name="T69" fmla="*/ 381 h 392"/>
                  <a:gd name="T70" fmla="*/ 20 w 53"/>
                  <a:gd name="T71" fmla="*/ 374 h 392"/>
                  <a:gd name="T72" fmla="*/ 3 w 53"/>
                  <a:gd name="T7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392">
                    <a:moveTo>
                      <a:pt x="3" y="392"/>
                    </a:moveTo>
                    <a:lnTo>
                      <a:pt x="23" y="384"/>
                    </a:lnTo>
                    <a:lnTo>
                      <a:pt x="24" y="360"/>
                    </a:lnTo>
                    <a:lnTo>
                      <a:pt x="26" y="336"/>
                    </a:lnTo>
                    <a:lnTo>
                      <a:pt x="29" y="313"/>
                    </a:lnTo>
                    <a:lnTo>
                      <a:pt x="30" y="288"/>
                    </a:lnTo>
                    <a:lnTo>
                      <a:pt x="32" y="264"/>
                    </a:lnTo>
                    <a:lnTo>
                      <a:pt x="35" y="240"/>
                    </a:lnTo>
                    <a:lnTo>
                      <a:pt x="36" y="217"/>
                    </a:lnTo>
                    <a:lnTo>
                      <a:pt x="37" y="194"/>
                    </a:lnTo>
                    <a:lnTo>
                      <a:pt x="40" y="169"/>
                    </a:lnTo>
                    <a:lnTo>
                      <a:pt x="42" y="146"/>
                    </a:lnTo>
                    <a:lnTo>
                      <a:pt x="43" y="121"/>
                    </a:lnTo>
                    <a:lnTo>
                      <a:pt x="45" y="96"/>
                    </a:lnTo>
                    <a:lnTo>
                      <a:pt x="48" y="74"/>
                    </a:lnTo>
                    <a:lnTo>
                      <a:pt x="49" y="50"/>
                    </a:lnTo>
                    <a:lnTo>
                      <a:pt x="52" y="25"/>
                    </a:lnTo>
                    <a:lnTo>
                      <a:pt x="53" y="2"/>
                    </a:lnTo>
                    <a:lnTo>
                      <a:pt x="30" y="0"/>
                    </a:lnTo>
                    <a:lnTo>
                      <a:pt x="29" y="25"/>
                    </a:lnTo>
                    <a:lnTo>
                      <a:pt x="27" y="48"/>
                    </a:lnTo>
                    <a:lnTo>
                      <a:pt x="24" y="72"/>
                    </a:lnTo>
                    <a:lnTo>
                      <a:pt x="23" y="96"/>
                    </a:lnTo>
                    <a:lnTo>
                      <a:pt x="20" y="120"/>
                    </a:lnTo>
                    <a:lnTo>
                      <a:pt x="19" y="143"/>
                    </a:lnTo>
                    <a:lnTo>
                      <a:pt x="17" y="168"/>
                    </a:lnTo>
                    <a:lnTo>
                      <a:pt x="16" y="191"/>
                    </a:lnTo>
                    <a:lnTo>
                      <a:pt x="13" y="216"/>
                    </a:lnTo>
                    <a:lnTo>
                      <a:pt x="11" y="240"/>
                    </a:lnTo>
                    <a:lnTo>
                      <a:pt x="10" y="264"/>
                    </a:lnTo>
                    <a:lnTo>
                      <a:pt x="7" y="287"/>
                    </a:lnTo>
                    <a:lnTo>
                      <a:pt x="5" y="310"/>
                    </a:lnTo>
                    <a:lnTo>
                      <a:pt x="3" y="333"/>
                    </a:lnTo>
                    <a:lnTo>
                      <a:pt x="1" y="358"/>
                    </a:lnTo>
                    <a:lnTo>
                      <a:pt x="0" y="381"/>
                    </a:lnTo>
                    <a:lnTo>
                      <a:pt x="20" y="374"/>
                    </a:lnTo>
                    <a:lnTo>
                      <a:pt x="3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7" name="Freeform 84"/>
              <p:cNvSpPr>
                <a:spLocks/>
              </p:cNvSpPr>
              <p:nvPr/>
            </p:nvSpPr>
            <p:spPr bwMode="auto">
              <a:xfrm>
                <a:off x="5085" y="2766"/>
                <a:ext cx="73" cy="93"/>
              </a:xfrm>
              <a:custGeom>
                <a:avLst/>
                <a:gdLst>
                  <a:gd name="T0" fmla="*/ 22 w 220"/>
                  <a:gd name="T1" fmla="*/ 10 h 277"/>
                  <a:gd name="T2" fmla="*/ 2 w 220"/>
                  <a:gd name="T3" fmla="*/ 10 h 277"/>
                  <a:gd name="T4" fmla="*/ 11 w 220"/>
                  <a:gd name="T5" fmla="*/ 28 h 277"/>
                  <a:gd name="T6" fmla="*/ 19 w 220"/>
                  <a:gd name="T7" fmla="*/ 44 h 277"/>
                  <a:gd name="T8" fmla="*/ 30 w 220"/>
                  <a:gd name="T9" fmla="*/ 61 h 277"/>
                  <a:gd name="T10" fmla="*/ 41 w 220"/>
                  <a:gd name="T11" fmla="*/ 77 h 277"/>
                  <a:gd name="T12" fmla="*/ 51 w 220"/>
                  <a:gd name="T13" fmla="*/ 95 h 277"/>
                  <a:gd name="T14" fmla="*/ 61 w 220"/>
                  <a:gd name="T15" fmla="*/ 111 h 277"/>
                  <a:gd name="T16" fmla="*/ 75 w 220"/>
                  <a:gd name="T17" fmla="*/ 127 h 277"/>
                  <a:gd name="T18" fmla="*/ 86 w 220"/>
                  <a:gd name="T19" fmla="*/ 144 h 277"/>
                  <a:gd name="T20" fmla="*/ 99 w 220"/>
                  <a:gd name="T21" fmla="*/ 160 h 277"/>
                  <a:gd name="T22" fmla="*/ 112 w 220"/>
                  <a:gd name="T23" fmla="*/ 178 h 277"/>
                  <a:gd name="T24" fmla="*/ 125 w 220"/>
                  <a:gd name="T25" fmla="*/ 194 h 277"/>
                  <a:gd name="T26" fmla="*/ 140 w 220"/>
                  <a:gd name="T27" fmla="*/ 211 h 277"/>
                  <a:gd name="T28" fmla="*/ 156 w 220"/>
                  <a:gd name="T29" fmla="*/ 227 h 277"/>
                  <a:gd name="T30" fmla="*/ 171 w 220"/>
                  <a:gd name="T31" fmla="*/ 243 h 277"/>
                  <a:gd name="T32" fmla="*/ 187 w 220"/>
                  <a:gd name="T33" fmla="*/ 261 h 277"/>
                  <a:gd name="T34" fmla="*/ 203 w 220"/>
                  <a:gd name="T35" fmla="*/ 277 h 277"/>
                  <a:gd name="T36" fmla="*/ 220 w 220"/>
                  <a:gd name="T37" fmla="*/ 259 h 277"/>
                  <a:gd name="T38" fmla="*/ 203 w 220"/>
                  <a:gd name="T39" fmla="*/ 243 h 277"/>
                  <a:gd name="T40" fmla="*/ 188 w 220"/>
                  <a:gd name="T41" fmla="*/ 227 h 277"/>
                  <a:gd name="T42" fmla="*/ 172 w 220"/>
                  <a:gd name="T43" fmla="*/ 211 h 277"/>
                  <a:gd name="T44" fmla="*/ 157 w 220"/>
                  <a:gd name="T45" fmla="*/ 195 h 277"/>
                  <a:gd name="T46" fmla="*/ 144 w 220"/>
                  <a:gd name="T47" fmla="*/ 179 h 277"/>
                  <a:gd name="T48" fmla="*/ 130 w 220"/>
                  <a:gd name="T49" fmla="*/ 163 h 277"/>
                  <a:gd name="T50" fmla="*/ 118 w 220"/>
                  <a:gd name="T51" fmla="*/ 146 h 277"/>
                  <a:gd name="T52" fmla="*/ 105 w 220"/>
                  <a:gd name="T53" fmla="*/ 128 h 277"/>
                  <a:gd name="T54" fmla="*/ 93 w 220"/>
                  <a:gd name="T55" fmla="*/ 112 h 277"/>
                  <a:gd name="T56" fmla="*/ 82 w 220"/>
                  <a:gd name="T57" fmla="*/ 98 h 277"/>
                  <a:gd name="T58" fmla="*/ 70 w 220"/>
                  <a:gd name="T59" fmla="*/ 80 h 277"/>
                  <a:gd name="T60" fmla="*/ 60 w 220"/>
                  <a:gd name="T61" fmla="*/ 64 h 277"/>
                  <a:gd name="T62" fmla="*/ 50 w 220"/>
                  <a:gd name="T63" fmla="*/ 48 h 277"/>
                  <a:gd name="T64" fmla="*/ 41 w 220"/>
                  <a:gd name="T65" fmla="*/ 32 h 277"/>
                  <a:gd name="T66" fmla="*/ 31 w 220"/>
                  <a:gd name="T67" fmla="*/ 16 h 277"/>
                  <a:gd name="T68" fmla="*/ 22 w 220"/>
                  <a:gd name="T69" fmla="*/ 0 h 277"/>
                  <a:gd name="T70" fmla="*/ 0 w 220"/>
                  <a:gd name="T71" fmla="*/ 2 h 277"/>
                  <a:gd name="T72" fmla="*/ 22 w 220"/>
                  <a:gd name="T73" fmla="*/ 1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277">
                    <a:moveTo>
                      <a:pt x="22" y="10"/>
                    </a:moveTo>
                    <a:lnTo>
                      <a:pt x="2" y="10"/>
                    </a:lnTo>
                    <a:lnTo>
                      <a:pt x="11" y="28"/>
                    </a:lnTo>
                    <a:lnTo>
                      <a:pt x="19" y="44"/>
                    </a:lnTo>
                    <a:lnTo>
                      <a:pt x="30" y="61"/>
                    </a:lnTo>
                    <a:lnTo>
                      <a:pt x="41" y="77"/>
                    </a:lnTo>
                    <a:lnTo>
                      <a:pt x="51" y="95"/>
                    </a:lnTo>
                    <a:lnTo>
                      <a:pt x="61" y="111"/>
                    </a:lnTo>
                    <a:lnTo>
                      <a:pt x="75" y="127"/>
                    </a:lnTo>
                    <a:lnTo>
                      <a:pt x="86" y="144"/>
                    </a:lnTo>
                    <a:lnTo>
                      <a:pt x="99" y="160"/>
                    </a:lnTo>
                    <a:lnTo>
                      <a:pt x="112" y="178"/>
                    </a:lnTo>
                    <a:lnTo>
                      <a:pt x="125" y="194"/>
                    </a:lnTo>
                    <a:lnTo>
                      <a:pt x="140" y="211"/>
                    </a:lnTo>
                    <a:lnTo>
                      <a:pt x="156" y="227"/>
                    </a:lnTo>
                    <a:lnTo>
                      <a:pt x="171" y="243"/>
                    </a:lnTo>
                    <a:lnTo>
                      <a:pt x="187" y="261"/>
                    </a:lnTo>
                    <a:lnTo>
                      <a:pt x="203" y="277"/>
                    </a:lnTo>
                    <a:lnTo>
                      <a:pt x="220" y="259"/>
                    </a:lnTo>
                    <a:lnTo>
                      <a:pt x="203" y="243"/>
                    </a:lnTo>
                    <a:lnTo>
                      <a:pt x="188" y="227"/>
                    </a:lnTo>
                    <a:lnTo>
                      <a:pt x="172" y="211"/>
                    </a:lnTo>
                    <a:lnTo>
                      <a:pt x="157" y="195"/>
                    </a:lnTo>
                    <a:lnTo>
                      <a:pt x="144" y="179"/>
                    </a:lnTo>
                    <a:lnTo>
                      <a:pt x="130" y="163"/>
                    </a:lnTo>
                    <a:lnTo>
                      <a:pt x="118" y="146"/>
                    </a:lnTo>
                    <a:lnTo>
                      <a:pt x="105" y="128"/>
                    </a:lnTo>
                    <a:lnTo>
                      <a:pt x="93" y="112"/>
                    </a:lnTo>
                    <a:lnTo>
                      <a:pt x="82" y="98"/>
                    </a:lnTo>
                    <a:lnTo>
                      <a:pt x="70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8" name="Freeform 85"/>
              <p:cNvSpPr>
                <a:spLocks/>
              </p:cNvSpPr>
              <p:nvPr/>
            </p:nvSpPr>
            <p:spPr bwMode="auto">
              <a:xfrm>
                <a:off x="5048" y="2767"/>
                <a:ext cx="44" cy="72"/>
              </a:xfrm>
              <a:custGeom>
                <a:avLst/>
                <a:gdLst>
                  <a:gd name="T0" fmla="*/ 0 w 134"/>
                  <a:gd name="T1" fmla="*/ 208 h 216"/>
                  <a:gd name="T2" fmla="*/ 22 w 134"/>
                  <a:gd name="T3" fmla="*/ 216 h 216"/>
                  <a:gd name="T4" fmla="*/ 31 w 134"/>
                  <a:gd name="T5" fmla="*/ 203 h 216"/>
                  <a:gd name="T6" fmla="*/ 38 w 134"/>
                  <a:gd name="T7" fmla="*/ 189 h 216"/>
                  <a:gd name="T8" fmla="*/ 46 w 134"/>
                  <a:gd name="T9" fmla="*/ 176 h 216"/>
                  <a:gd name="T10" fmla="*/ 53 w 134"/>
                  <a:gd name="T11" fmla="*/ 163 h 216"/>
                  <a:gd name="T12" fmla="*/ 60 w 134"/>
                  <a:gd name="T13" fmla="*/ 149 h 216"/>
                  <a:gd name="T14" fmla="*/ 67 w 134"/>
                  <a:gd name="T15" fmla="*/ 138 h 216"/>
                  <a:gd name="T16" fmla="*/ 75 w 134"/>
                  <a:gd name="T17" fmla="*/ 125 h 216"/>
                  <a:gd name="T18" fmla="*/ 82 w 134"/>
                  <a:gd name="T19" fmla="*/ 110 h 216"/>
                  <a:gd name="T20" fmla="*/ 89 w 134"/>
                  <a:gd name="T21" fmla="*/ 100 h 216"/>
                  <a:gd name="T22" fmla="*/ 96 w 134"/>
                  <a:gd name="T23" fmla="*/ 87 h 216"/>
                  <a:gd name="T24" fmla="*/ 102 w 134"/>
                  <a:gd name="T25" fmla="*/ 74 h 216"/>
                  <a:gd name="T26" fmla="*/ 108 w 134"/>
                  <a:gd name="T27" fmla="*/ 61 h 216"/>
                  <a:gd name="T28" fmla="*/ 115 w 134"/>
                  <a:gd name="T29" fmla="*/ 48 h 216"/>
                  <a:gd name="T30" fmla="*/ 123 w 134"/>
                  <a:gd name="T31" fmla="*/ 35 h 216"/>
                  <a:gd name="T32" fmla="*/ 128 w 134"/>
                  <a:gd name="T33" fmla="*/ 21 h 216"/>
                  <a:gd name="T34" fmla="*/ 134 w 134"/>
                  <a:gd name="T35" fmla="*/ 8 h 216"/>
                  <a:gd name="T36" fmla="*/ 112 w 134"/>
                  <a:gd name="T37" fmla="*/ 0 h 216"/>
                  <a:gd name="T38" fmla="*/ 107 w 134"/>
                  <a:gd name="T39" fmla="*/ 13 h 216"/>
                  <a:gd name="T40" fmla="*/ 101 w 134"/>
                  <a:gd name="T41" fmla="*/ 24 h 216"/>
                  <a:gd name="T42" fmla="*/ 95 w 134"/>
                  <a:gd name="T43" fmla="*/ 37 h 216"/>
                  <a:gd name="T44" fmla="*/ 88 w 134"/>
                  <a:gd name="T45" fmla="*/ 49 h 216"/>
                  <a:gd name="T46" fmla="*/ 82 w 134"/>
                  <a:gd name="T47" fmla="*/ 62 h 216"/>
                  <a:gd name="T48" fmla="*/ 76 w 134"/>
                  <a:gd name="T49" fmla="*/ 75 h 216"/>
                  <a:gd name="T50" fmla="*/ 69 w 134"/>
                  <a:gd name="T51" fmla="*/ 87 h 216"/>
                  <a:gd name="T52" fmla="*/ 62 w 134"/>
                  <a:gd name="T53" fmla="*/ 100 h 216"/>
                  <a:gd name="T54" fmla="*/ 54 w 134"/>
                  <a:gd name="T55" fmla="*/ 113 h 216"/>
                  <a:gd name="T56" fmla="*/ 47 w 134"/>
                  <a:gd name="T57" fmla="*/ 125 h 216"/>
                  <a:gd name="T58" fmla="*/ 40 w 134"/>
                  <a:gd name="T59" fmla="*/ 138 h 216"/>
                  <a:gd name="T60" fmla="*/ 32 w 134"/>
                  <a:gd name="T61" fmla="*/ 151 h 216"/>
                  <a:gd name="T62" fmla="*/ 25 w 134"/>
                  <a:gd name="T63" fmla="*/ 164 h 216"/>
                  <a:gd name="T64" fmla="*/ 18 w 134"/>
                  <a:gd name="T65" fmla="*/ 177 h 216"/>
                  <a:gd name="T66" fmla="*/ 11 w 134"/>
                  <a:gd name="T67" fmla="*/ 190 h 216"/>
                  <a:gd name="T68" fmla="*/ 2 w 134"/>
                  <a:gd name="T69" fmla="*/ 203 h 216"/>
                  <a:gd name="T70" fmla="*/ 24 w 134"/>
                  <a:gd name="T71" fmla="*/ 212 h 216"/>
                  <a:gd name="T72" fmla="*/ 0 w 134"/>
                  <a:gd name="T73" fmla="*/ 20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216">
                    <a:moveTo>
                      <a:pt x="0" y="208"/>
                    </a:moveTo>
                    <a:lnTo>
                      <a:pt x="22" y="216"/>
                    </a:lnTo>
                    <a:lnTo>
                      <a:pt x="31" y="203"/>
                    </a:lnTo>
                    <a:lnTo>
                      <a:pt x="38" y="189"/>
                    </a:lnTo>
                    <a:lnTo>
                      <a:pt x="46" y="176"/>
                    </a:lnTo>
                    <a:lnTo>
                      <a:pt x="53" y="163"/>
                    </a:lnTo>
                    <a:lnTo>
                      <a:pt x="60" y="149"/>
                    </a:lnTo>
                    <a:lnTo>
                      <a:pt x="67" y="138"/>
                    </a:lnTo>
                    <a:lnTo>
                      <a:pt x="75" y="125"/>
                    </a:lnTo>
                    <a:lnTo>
                      <a:pt x="82" y="110"/>
                    </a:lnTo>
                    <a:lnTo>
                      <a:pt x="89" y="100"/>
                    </a:lnTo>
                    <a:lnTo>
                      <a:pt x="96" y="87"/>
                    </a:lnTo>
                    <a:lnTo>
                      <a:pt x="102" y="74"/>
                    </a:lnTo>
                    <a:lnTo>
                      <a:pt x="108" y="61"/>
                    </a:lnTo>
                    <a:lnTo>
                      <a:pt x="115" y="48"/>
                    </a:lnTo>
                    <a:lnTo>
                      <a:pt x="123" y="35"/>
                    </a:lnTo>
                    <a:lnTo>
                      <a:pt x="128" y="21"/>
                    </a:lnTo>
                    <a:lnTo>
                      <a:pt x="134" y="8"/>
                    </a:lnTo>
                    <a:lnTo>
                      <a:pt x="112" y="0"/>
                    </a:lnTo>
                    <a:lnTo>
                      <a:pt x="107" y="13"/>
                    </a:lnTo>
                    <a:lnTo>
                      <a:pt x="101" y="24"/>
                    </a:lnTo>
                    <a:lnTo>
                      <a:pt x="95" y="37"/>
                    </a:lnTo>
                    <a:lnTo>
                      <a:pt x="88" y="49"/>
                    </a:lnTo>
                    <a:lnTo>
                      <a:pt x="82" y="62"/>
                    </a:lnTo>
                    <a:lnTo>
                      <a:pt x="76" y="75"/>
                    </a:lnTo>
                    <a:lnTo>
                      <a:pt x="69" y="87"/>
                    </a:lnTo>
                    <a:lnTo>
                      <a:pt x="62" y="100"/>
                    </a:lnTo>
                    <a:lnTo>
                      <a:pt x="54" y="113"/>
                    </a:lnTo>
                    <a:lnTo>
                      <a:pt x="47" y="125"/>
                    </a:lnTo>
                    <a:lnTo>
                      <a:pt x="40" y="138"/>
                    </a:lnTo>
                    <a:lnTo>
                      <a:pt x="32" y="151"/>
                    </a:lnTo>
                    <a:lnTo>
                      <a:pt x="25" y="164"/>
                    </a:lnTo>
                    <a:lnTo>
                      <a:pt x="18" y="177"/>
                    </a:lnTo>
                    <a:lnTo>
                      <a:pt x="11" y="190"/>
                    </a:lnTo>
                    <a:lnTo>
                      <a:pt x="2" y="203"/>
                    </a:lnTo>
                    <a:lnTo>
                      <a:pt x="24" y="212"/>
                    </a:lnTo>
                    <a:lnTo>
                      <a:pt x="0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9" name="Freeform 86"/>
              <p:cNvSpPr>
                <a:spLocks/>
              </p:cNvSpPr>
              <p:nvPr/>
            </p:nvSpPr>
            <p:spPr bwMode="auto">
              <a:xfrm>
                <a:off x="5048" y="2746"/>
                <a:ext cx="20" cy="92"/>
              </a:xfrm>
              <a:custGeom>
                <a:avLst/>
                <a:gdLst>
                  <a:gd name="T0" fmla="*/ 44 w 60"/>
                  <a:gd name="T1" fmla="*/ 0 h 275"/>
                  <a:gd name="T2" fmla="*/ 37 w 60"/>
                  <a:gd name="T3" fmla="*/ 9 h 275"/>
                  <a:gd name="T4" fmla="*/ 34 w 60"/>
                  <a:gd name="T5" fmla="*/ 26 h 275"/>
                  <a:gd name="T6" fmla="*/ 32 w 60"/>
                  <a:gd name="T7" fmla="*/ 42 h 275"/>
                  <a:gd name="T8" fmla="*/ 31 w 60"/>
                  <a:gd name="T9" fmla="*/ 58 h 275"/>
                  <a:gd name="T10" fmla="*/ 28 w 60"/>
                  <a:gd name="T11" fmla="*/ 74 h 275"/>
                  <a:gd name="T12" fmla="*/ 25 w 60"/>
                  <a:gd name="T13" fmla="*/ 92 h 275"/>
                  <a:gd name="T14" fmla="*/ 24 w 60"/>
                  <a:gd name="T15" fmla="*/ 108 h 275"/>
                  <a:gd name="T16" fmla="*/ 22 w 60"/>
                  <a:gd name="T17" fmla="*/ 124 h 275"/>
                  <a:gd name="T18" fmla="*/ 19 w 60"/>
                  <a:gd name="T19" fmla="*/ 140 h 275"/>
                  <a:gd name="T20" fmla="*/ 16 w 60"/>
                  <a:gd name="T21" fmla="*/ 157 h 275"/>
                  <a:gd name="T22" fmla="*/ 15 w 60"/>
                  <a:gd name="T23" fmla="*/ 173 h 275"/>
                  <a:gd name="T24" fmla="*/ 12 w 60"/>
                  <a:gd name="T25" fmla="*/ 189 h 275"/>
                  <a:gd name="T26" fmla="*/ 11 w 60"/>
                  <a:gd name="T27" fmla="*/ 205 h 275"/>
                  <a:gd name="T28" fmla="*/ 8 w 60"/>
                  <a:gd name="T29" fmla="*/ 223 h 275"/>
                  <a:gd name="T30" fmla="*/ 6 w 60"/>
                  <a:gd name="T31" fmla="*/ 239 h 275"/>
                  <a:gd name="T32" fmla="*/ 3 w 60"/>
                  <a:gd name="T33" fmla="*/ 255 h 275"/>
                  <a:gd name="T34" fmla="*/ 0 w 60"/>
                  <a:gd name="T35" fmla="*/ 271 h 275"/>
                  <a:gd name="T36" fmla="*/ 24 w 60"/>
                  <a:gd name="T37" fmla="*/ 275 h 275"/>
                  <a:gd name="T38" fmla="*/ 27 w 60"/>
                  <a:gd name="T39" fmla="*/ 259 h 275"/>
                  <a:gd name="T40" fmla="*/ 30 w 60"/>
                  <a:gd name="T41" fmla="*/ 242 h 275"/>
                  <a:gd name="T42" fmla="*/ 31 w 60"/>
                  <a:gd name="T43" fmla="*/ 224 h 275"/>
                  <a:gd name="T44" fmla="*/ 32 w 60"/>
                  <a:gd name="T45" fmla="*/ 210 h 275"/>
                  <a:gd name="T46" fmla="*/ 35 w 60"/>
                  <a:gd name="T47" fmla="*/ 192 h 275"/>
                  <a:gd name="T48" fmla="*/ 38 w 60"/>
                  <a:gd name="T49" fmla="*/ 176 h 275"/>
                  <a:gd name="T50" fmla="*/ 40 w 60"/>
                  <a:gd name="T51" fmla="*/ 159 h 275"/>
                  <a:gd name="T52" fmla="*/ 41 w 60"/>
                  <a:gd name="T53" fmla="*/ 144 h 275"/>
                  <a:gd name="T54" fmla="*/ 44 w 60"/>
                  <a:gd name="T55" fmla="*/ 127 h 275"/>
                  <a:gd name="T56" fmla="*/ 47 w 60"/>
                  <a:gd name="T57" fmla="*/ 111 h 275"/>
                  <a:gd name="T58" fmla="*/ 48 w 60"/>
                  <a:gd name="T59" fmla="*/ 93 h 275"/>
                  <a:gd name="T60" fmla="*/ 51 w 60"/>
                  <a:gd name="T61" fmla="*/ 79 h 275"/>
                  <a:gd name="T62" fmla="*/ 53 w 60"/>
                  <a:gd name="T63" fmla="*/ 63 h 275"/>
                  <a:gd name="T64" fmla="*/ 56 w 60"/>
                  <a:gd name="T65" fmla="*/ 45 h 275"/>
                  <a:gd name="T66" fmla="*/ 57 w 60"/>
                  <a:gd name="T67" fmla="*/ 28 h 275"/>
                  <a:gd name="T68" fmla="*/ 60 w 60"/>
                  <a:gd name="T69" fmla="*/ 13 h 275"/>
                  <a:gd name="T70" fmla="*/ 54 w 60"/>
                  <a:gd name="T71" fmla="*/ 22 h 275"/>
                  <a:gd name="T72" fmla="*/ 44 w 60"/>
                  <a:gd name="T7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275">
                    <a:moveTo>
                      <a:pt x="44" y="0"/>
                    </a:moveTo>
                    <a:lnTo>
                      <a:pt x="37" y="9"/>
                    </a:lnTo>
                    <a:lnTo>
                      <a:pt x="34" y="26"/>
                    </a:lnTo>
                    <a:lnTo>
                      <a:pt x="32" y="42"/>
                    </a:lnTo>
                    <a:lnTo>
                      <a:pt x="31" y="58"/>
                    </a:lnTo>
                    <a:lnTo>
                      <a:pt x="28" y="74"/>
                    </a:lnTo>
                    <a:lnTo>
                      <a:pt x="25" y="92"/>
                    </a:lnTo>
                    <a:lnTo>
                      <a:pt x="24" y="108"/>
                    </a:lnTo>
                    <a:lnTo>
                      <a:pt x="22" y="124"/>
                    </a:lnTo>
                    <a:lnTo>
                      <a:pt x="19" y="140"/>
                    </a:lnTo>
                    <a:lnTo>
                      <a:pt x="16" y="157"/>
                    </a:lnTo>
                    <a:lnTo>
                      <a:pt x="15" y="173"/>
                    </a:lnTo>
                    <a:lnTo>
                      <a:pt x="12" y="189"/>
                    </a:lnTo>
                    <a:lnTo>
                      <a:pt x="11" y="205"/>
                    </a:lnTo>
                    <a:lnTo>
                      <a:pt x="8" y="223"/>
                    </a:lnTo>
                    <a:lnTo>
                      <a:pt x="6" y="239"/>
                    </a:lnTo>
                    <a:lnTo>
                      <a:pt x="3" y="255"/>
                    </a:lnTo>
                    <a:lnTo>
                      <a:pt x="0" y="271"/>
                    </a:lnTo>
                    <a:lnTo>
                      <a:pt x="24" y="275"/>
                    </a:lnTo>
                    <a:lnTo>
                      <a:pt x="27" y="259"/>
                    </a:lnTo>
                    <a:lnTo>
                      <a:pt x="30" y="242"/>
                    </a:lnTo>
                    <a:lnTo>
                      <a:pt x="31" y="224"/>
                    </a:lnTo>
                    <a:lnTo>
                      <a:pt x="32" y="210"/>
                    </a:lnTo>
                    <a:lnTo>
                      <a:pt x="35" y="192"/>
                    </a:lnTo>
                    <a:lnTo>
                      <a:pt x="38" y="176"/>
                    </a:lnTo>
                    <a:lnTo>
                      <a:pt x="40" y="159"/>
                    </a:lnTo>
                    <a:lnTo>
                      <a:pt x="41" y="144"/>
                    </a:lnTo>
                    <a:lnTo>
                      <a:pt x="44" y="127"/>
                    </a:lnTo>
                    <a:lnTo>
                      <a:pt x="47" y="111"/>
                    </a:lnTo>
                    <a:lnTo>
                      <a:pt x="48" y="93"/>
                    </a:lnTo>
                    <a:lnTo>
                      <a:pt x="51" y="79"/>
                    </a:lnTo>
                    <a:lnTo>
                      <a:pt x="53" y="63"/>
                    </a:lnTo>
                    <a:lnTo>
                      <a:pt x="56" y="45"/>
                    </a:lnTo>
                    <a:lnTo>
                      <a:pt x="57" y="28"/>
                    </a:lnTo>
                    <a:lnTo>
                      <a:pt x="60" y="13"/>
                    </a:lnTo>
                    <a:lnTo>
                      <a:pt x="54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0" name="Freeform 87"/>
              <p:cNvSpPr>
                <a:spLocks/>
              </p:cNvSpPr>
              <p:nvPr/>
            </p:nvSpPr>
            <p:spPr bwMode="auto">
              <a:xfrm>
                <a:off x="5062" y="2699"/>
                <a:ext cx="102" cy="54"/>
              </a:xfrm>
              <a:custGeom>
                <a:avLst/>
                <a:gdLst>
                  <a:gd name="T0" fmla="*/ 304 w 304"/>
                  <a:gd name="T1" fmla="*/ 9 h 163"/>
                  <a:gd name="T2" fmla="*/ 288 w 304"/>
                  <a:gd name="T3" fmla="*/ 0 h 163"/>
                  <a:gd name="T4" fmla="*/ 271 w 304"/>
                  <a:gd name="T5" fmla="*/ 9 h 163"/>
                  <a:gd name="T6" fmla="*/ 252 w 304"/>
                  <a:gd name="T7" fmla="*/ 17 h 163"/>
                  <a:gd name="T8" fmla="*/ 234 w 304"/>
                  <a:gd name="T9" fmla="*/ 26 h 163"/>
                  <a:gd name="T10" fmla="*/ 217 w 304"/>
                  <a:gd name="T11" fmla="*/ 35 h 163"/>
                  <a:gd name="T12" fmla="*/ 198 w 304"/>
                  <a:gd name="T13" fmla="*/ 44 h 163"/>
                  <a:gd name="T14" fmla="*/ 180 w 304"/>
                  <a:gd name="T15" fmla="*/ 52 h 163"/>
                  <a:gd name="T16" fmla="*/ 161 w 304"/>
                  <a:gd name="T17" fmla="*/ 61 h 163"/>
                  <a:gd name="T18" fmla="*/ 143 w 304"/>
                  <a:gd name="T19" fmla="*/ 71 h 163"/>
                  <a:gd name="T20" fmla="*/ 125 w 304"/>
                  <a:gd name="T21" fmla="*/ 80 h 163"/>
                  <a:gd name="T22" fmla="*/ 109 w 304"/>
                  <a:gd name="T23" fmla="*/ 87 h 163"/>
                  <a:gd name="T24" fmla="*/ 90 w 304"/>
                  <a:gd name="T25" fmla="*/ 97 h 163"/>
                  <a:gd name="T26" fmla="*/ 71 w 304"/>
                  <a:gd name="T27" fmla="*/ 106 h 163"/>
                  <a:gd name="T28" fmla="*/ 54 w 304"/>
                  <a:gd name="T29" fmla="*/ 115 h 163"/>
                  <a:gd name="T30" fmla="*/ 36 w 304"/>
                  <a:gd name="T31" fmla="*/ 122 h 163"/>
                  <a:gd name="T32" fmla="*/ 18 w 304"/>
                  <a:gd name="T33" fmla="*/ 132 h 163"/>
                  <a:gd name="T34" fmla="*/ 0 w 304"/>
                  <a:gd name="T35" fmla="*/ 141 h 163"/>
                  <a:gd name="T36" fmla="*/ 10 w 304"/>
                  <a:gd name="T37" fmla="*/ 163 h 163"/>
                  <a:gd name="T38" fmla="*/ 28 w 304"/>
                  <a:gd name="T39" fmla="*/ 153 h 163"/>
                  <a:gd name="T40" fmla="*/ 45 w 304"/>
                  <a:gd name="T41" fmla="*/ 144 h 163"/>
                  <a:gd name="T42" fmla="*/ 64 w 304"/>
                  <a:gd name="T43" fmla="*/ 137 h 163"/>
                  <a:gd name="T44" fmla="*/ 82 w 304"/>
                  <a:gd name="T45" fmla="*/ 127 h 163"/>
                  <a:gd name="T46" fmla="*/ 100 w 304"/>
                  <a:gd name="T47" fmla="*/ 118 h 163"/>
                  <a:gd name="T48" fmla="*/ 118 w 304"/>
                  <a:gd name="T49" fmla="*/ 109 h 163"/>
                  <a:gd name="T50" fmla="*/ 137 w 304"/>
                  <a:gd name="T51" fmla="*/ 100 h 163"/>
                  <a:gd name="T52" fmla="*/ 154 w 304"/>
                  <a:gd name="T53" fmla="*/ 92 h 163"/>
                  <a:gd name="T54" fmla="*/ 172 w 304"/>
                  <a:gd name="T55" fmla="*/ 83 h 163"/>
                  <a:gd name="T56" fmla="*/ 189 w 304"/>
                  <a:gd name="T57" fmla="*/ 74 h 163"/>
                  <a:gd name="T58" fmla="*/ 208 w 304"/>
                  <a:gd name="T59" fmla="*/ 65 h 163"/>
                  <a:gd name="T60" fmla="*/ 225 w 304"/>
                  <a:gd name="T61" fmla="*/ 57 h 163"/>
                  <a:gd name="T62" fmla="*/ 244 w 304"/>
                  <a:gd name="T63" fmla="*/ 48 h 163"/>
                  <a:gd name="T64" fmla="*/ 262 w 304"/>
                  <a:gd name="T65" fmla="*/ 38 h 163"/>
                  <a:gd name="T66" fmla="*/ 279 w 304"/>
                  <a:gd name="T67" fmla="*/ 31 h 163"/>
                  <a:gd name="T68" fmla="*/ 298 w 304"/>
                  <a:gd name="T69" fmla="*/ 20 h 163"/>
                  <a:gd name="T70" fmla="*/ 281 w 304"/>
                  <a:gd name="T71" fmla="*/ 13 h 163"/>
                  <a:gd name="T72" fmla="*/ 304 w 304"/>
                  <a:gd name="T73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4" h="163">
                    <a:moveTo>
                      <a:pt x="304" y="9"/>
                    </a:moveTo>
                    <a:lnTo>
                      <a:pt x="288" y="0"/>
                    </a:lnTo>
                    <a:lnTo>
                      <a:pt x="271" y="9"/>
                    </a:lnTo>
                    <a:lnTo>
                      <a:pt x="252" y="17"/>
                    </a:lnTo>
                    <a:lnTo>
                      <a:pt x="234" y="26"/>
                    </a:lnTo>
                    <a:lnTo>
                      <a:pt x="217" y="35"/>
                    </a:lnTo>
                    <a:lnTo>
                      <a:pt x="198" y="44"/>
                    </a:lnTo>
                    <a:lnTo>
                      <a:pt x="180" y="52"/>
                    </a:lnTo>
                    <a:lnTo>
                      <a:pt x="161" y="61"/>
                    </a:lnTo>
                    <a:lnTo>
                      <a:pt x="143" y="71"/>
                    </a:lnTo>
                    <a:lnTo>
                      <a:pt x="125" y="80"/>
                    </a:lnTo>
                    <a:lnTo>
                      <a:pt x="109" y="87"/>
                    </a:lnTo>
                    <a:lnTo>
                      <a:pt x="90" y="97"/>
                    </a:lnTo>
                    <a:lnTo>
                      <a:pt x="71" y="106"/>
                    </a:lnTo>
                    <a:lnTo>
                      <a:pt x="54" y="115"/>
                    </a:lnTo>
                    <a:lnTo>
                      <a:pt x="36" y="122"/>
                    </a:lnTo>
                    <a:lnTo>
                      <a:pt x="18" y="132"/>
                    </a:lnTo>
                    <a:lnTo>
                      <a:pt x="0" y="141"/>
                    </a:lnTo>
                    <a:lnTo>
                      <a:pt x="10" y="163"/>
                    </a:lnTo>
                    <a:lnTo>
                      <a:pt x="28" y="153"/>
                    </a:lnTo>
                    <a:lnTo>
                      <a:pt x="45" y="144"/>
                    </a:lnTo>
                    <a:lnTo>
                      <a:pt x="64" y="137"/>
                    </a:lnTo>
                    <a:lnTo>
                      <a:pt x="82" y="127"/>
                    </a:lnTo>
                    <a:lnTo>
                      <a:pt x="100" y="118"/>
                    </a:lnTo>
                    <a:lnTo>
                      <a:pt x="118" y="109"/>
                    </a:lnTo>
                    <a:lnTo>
                      <a:pt x="137" y="100"/>
                    </a:lnTo>
                    <a:lnTo>
                      <a:pt x="154" y="92"/>
                    </a:lnTo>
                    <a:lnTo>
                      <a:pt x="172" y="83"/>
                    </a:lnTo>
                    <a:lnTo>
                      <a:pt x="189" y="74"/>
                    </a:lnTo>
                    <a:lnTo>
                      <a:pt x="208" y="65"/>
                    </a:lnTo>
                    <a:lnTo>
                      <a:pt x="225" y="57"/>
                    </a:lnTo>
                    <a:lnTo>
                      <a:pt x="244" y="48"/>
                    </a:lnTo>
                    <a:lnTo>
                      <a:pt x="262" y="38"/>
                    </a:lnTo>
                    <a:lnTo>
                      <a:pt x="279" y="31"/>
                    </a:lnTo>
                    <a:lnTo>
                      <a:pt x="298" y="20"/>
                    </a:lnTo>
                    <a:lnTo>
                      <a:pt x="281" y="13"/>
                    </a:lnTo>
                    <a:lnTo>
                      <a:pt x="30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1" name="Freeform 88"/>
              <p:cNvSpPr>
                <a:spLocks/>
              </p:cNvSpPr>
              <p:nvPr/>
            </p:nvSpPr>
            <p:spPr bwMode="auto">
              <a:xfrm>
                <a:off x="5143" y="2716"/>
                <a:ext cx="287" cy="656"/>
              </a:xfrm>
              <a:custGeom>
                <a:avLst/>
                <a:gdLst>
                  <a:gd name="T0" fmla="*/ 61 w 861"/>
                  <a:gd name="T1" fmla="*/ 10 h 1969"/>
                  <a:gd name="T2" fmla="*/ 84 w 861"/>
                  <a:gd name="T3" fmla="*/ 28 h 1969"/>
                  <a:gd name="T4" fmla="*/ 106 w 861"/>
                  <a:gd name="T5" fmla="*/ 48 h 1969"/>
                  <a:gd name="T6" fmla="*/ 126 w 861"/>
                  <a:gd name="T7" fmla="*/ 68 h 1969"/>
                  <a:gd name="T8" fmla="*/ 144 w 861"/>
                  <a:gd name="T9" fmla="*/ 90 h 1969"/>
                  <a:gd name="T10" fmla="*/ 160 w 861"/>
                  <a:gd name="T11" fmla="*/ 106 h 1969"/>
                  <a:gd name="T12" fmla="*/ 183 w 861"/>
                  <a:gd name="T13" fmla="*/ 110 h 1969"/>
                  <a:gd name="T14" fmla="*/ 208 w 861"/>
                  <a:gd name="T15" fmla="*/ 116 h 1969"/>
                  <a:gd name="T16" fmla="*/ 233 w 861"/>
                  <a:gd name="T17" fmla="*/ 121 h 1969"/>
                  <a:gd name="T18" fmla="*/ 257 w 861"/>
                  <a:gd name="T19" fmla="*/ 124 h 1969"/>
                  <a:gd name="T20" fmla="*/ 282 w 861"/>
                  <a:gd name="T21" fmla="*/ 129 h 1969"/>
                  <a:gd name="T22" fmla="*/ 317 w 861"/>
                  <a:gd name="T23" fmla="*/ 157 h 1969"/>
                  <a:gd name="T24" fmla="*/ 355 w 861"/>
                  <a:gd name="T25" fmla="*/ 199 h 1969"/>
                  <a:gd name="T26" fmla="*/ 395 w 861"/>
                  <a:gd name="T27" fmla="*/ 253 h 1969"/>
                  <a:gd name="T28" fmla="*/ 438 w 861"/>
                  <a:gd name="T29" fmla="*/ 317 h 1969"/>
                  <a:gd name="T30" fmla="*/ 481 w 861"/>
                  <a:gd name="T31" fmla="*/ 391 h 1969"/>
                  <a:gd name="T32" fmla="*/ 526 w 861"/>
                  <a:gd name="T33" fmla="*/ 473 h 1969"/>
                  <a:gd name="T34" fmla="*/ 570 w 861"/>
                  <a:gd name="T35" fmla="*/ 561 h 1969"/>
                  <a:gd name="T36" fmla="*/ 615 w 861"/>
                  <a:gd name="T37" fmla="*/ 657 h 1969"/>
                  <a:gd name="T38" fmla="*/ 657 w 861"/>
                  <a:gd name="T39" fmla="*/ 756 h 1969"/>
                  <a:gd name="T40" fmla="*/ 699 w 861"/>
                  <a:gd name="T41" fmla="*/ 858 h 1969"/>
                  <a:gd name="T42" fmla="*/ 733 w 861"/>
                  <a:gd name="T43" fmla="*/ 950 h 1969"/>
                  <a:gd name="T44" fmla="*/ 759 w 861"/>
                  <a:gd name="T45" fmla="*/ 1024 h 1969"/>
                  <a:gd name="T46" fmla="*/ 787 w 861"/>
                  <a:gd name="T47" fmla="*/ 1107 h 1969"/>
                  <a:gd name="T48" fmla="*/ 816 w 861"/>
                  <a:gd name="T49" fmla="*/ 1196 h 1969"/>
                  <a:gd name="T50" fmla="*/ 840 w 861"/>
                  <a:gd name="T51" fmla="*/ 1286 h 1969"/>
                  <a:gd name="T52" fmla="*/ 861 w 861"/>
                  <a:gd name="T53" fmla="*/ 1375 h 1969"/>
                  <a:gd name="T54" fmla="*/ 839 w 861"/>
                  <a:gd name="T55" fmla="*/ 1383 h 1969"/>
                  <a:gd name="T56" fmla="*/ 813 w 861"/>
                  <a:gd name="T57" fmla="*/ 1393 h 1969"/>
                  <a:gd name="T58" fmla="*/ 784 w 861"/>
                  <a:gd name="T59" fmla="*/ 1401 h 1969"/>
                  <a:gd name="T60" fmla="*/ 755 w 861"/>
                  <a:gd name="T61" fmla="*/ 1405 h 1969"/>
                  <a:gd name="T62" fmla="*/ 723 w 861"/>
                  <a:gd name="T63" fmla="*/ 1411 h 1969"/>
                  <a:gd name="T64" fmla="*/ 717 w 861"/>
                  <a:gd name="T65" fmla="*/ 1657 h 1969"/>
                  <a:gd name="T66" fmla="*/ 707 w 861"/>
                  <a:gd name="T67" fmla="*/ 1908 h 1969"/>
                  <a:gd name="T68" fmla="*/ 657 w 861"/>
                  <a:gd name="T69" fmla="*/ 1927 h 1969"/>
                  <a:gd name="T70" fmla="*/ 595 w 861"/>
                  <a:gd name="T71" fmla="*/ 1943 h 1969"/>
                  <a:gd name="T72" fmla="*/ 520 w 861"/>
                  <a:gd name="T73" fmla="*/ 1955 h 1969"/>
                  <a:gd name="T74" fmla="*/ 442 w 861"/>
                  <a:gd name="T75" fmla="*/ 1964 h 1969"/>
                  <a:gd name="T76" fmla="*/ 362 w 861"/>
                  <a:gd name="T77" fmla="*/ 1968 h 1969"/>
                  <a:gd name="T78" fmla="*/ 259 w 861"/>
                  <a:gd name="T79" fmla="*/ 1969 h 1969"/>
                  <a:gd name="T80" fmla="*/ 192 w 861"/>
                  <a:gd name="T81" fmla="*/ 1964 h 1969"/>
                  <a:gd name="T82" fmla="*/ 135 w 861"/>
                  <a:gd name="T83" fmla="*/ 1955 h 1969"/>
                  <a:gd name="T84" fmla="*/ 96 w 861"/>
                  <a:gd name="T85" fmla="*/ 1939 h 1969"/>
                  <a:gd name="T86" fmla="*/ 77 w 861"/>
                  <a:gd name="T87" fmla="*/ 1920 h 1969"/>
                  <a:gd name="T88" fmla="*/ 44 w 861"/>
                  <a:gd name="T89" fmla="*/ 1548 h 1969"/>
                  <a:gd name="T90" fmla="*/ 16 w 861"/>
                  <a:gd name="T91" fmla="*/ 1172 h 1969"/>
                  <a:gd name="T92" fmla="*/ 1 w 861"/>
                  <a:gd name="T93" fmla="*/ 800 h 1969"/>
                  <a:gd name="T94" fmla="*/ 4 w 861"/>
                  <a:gd name="T95" fmla="*/ 441 h 1969"/>
                  <a:gd name="T96" fmla="*/ 30 w 861"/>
                  <a:gd name="T97" fmla="*/ 105 h 1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61" h="1969">
                    <a:moveTo>
                      <a:pt x="46" y="0"/>
                    </a:moveTo>
                    <a:lnTo>
                      <a:pt x="54" y="4"/>
                    </a:lnTo>
                    <a:lnTo>
                      <a:pt x="61" y="10"/>
                    </a:lnTo>
                    <a:lnTo>
                      <a:pt x="68" y="16"/>
                    </a:lnTo>
                    <a:lnTo>
                      <a:pt x="77" y="22"/>
                    </a:lnTo>
                    <a:lnTo>
                      <a:pt x="84" y="28"/>
                    </a:lnTo>
                    <a:lnTo>
                      <a:pt x="92" y="35"/>
                    </a:lnTo>
                    <a:lnTo>
                      <a:pt x="99" y="41"/>
                    </a:lnTo>
                    <a:lnTo>
                      <a:pt x="106" y="48"/>
                    </a:lnTo>
                    <a:lnTo>
                      <a:pt x="113" y="55"/>
                    </a:lnTo>
                    <a:lnTo>
                      <a:pt x="121" y="61"/>
                    </a:lnTo>
                    <a:lnTo>
                      <a:pt x="126" y="68"/>
                    </a:lnTo>
                    <a:lnTo>
                      <a:pt x="132" y="76"/>
                    </a:lnTo>
                    <a:lnTo>
                      <a:pt x="138" y="83"/>
                    </a:lnTo>
                    <a:lnTo>
                      <a:pt x="144" y="90"/>
                    </a:lnTo>
                    <a:lnTo>
                      <a:pt x="148" y="97"/>
                    </a:lnTo>
                    <a:lnTo>
                      <a:pt x="153" y="105"/>
                    </a:lnTo>
                    <a:lnTo>
                      <a:pt x="160" y="106"/>
                    </a:lnTo>
                    <a:lnTo>
                      <a:pt x="169" y="108"/>
                    </a:lnTo>
                    <a:lnTo>
                      <a:pt x="176" y="109"/>
                    </a:lnTo>
                    <a:lnTo>
                      <a:pt x="183" y="110"/>
                    </a:lnTo>
                    <a:lnTo>
                      <a:pt x="192" y="112"/>
                    </a:lnTo>
                    <a:lnTo>
                      <a:pt x="201" y="113"/>
                    </a:lnTo>
                    <a:lnTo>
                      <a:pt x="208" y="116"/>
                    </a:lnTo>
                    <a:lnTo>
                      <a:pt x="217" y="116"/>
                    </a:lnTo>
                    <a:lnTo>
                      <a:pt x="225" y="118"/>
                    </a:lnTo>
                    <a:lnTo>
                      <a:pt x="233" y="121"/>
                    </a:lnTo>
                    <a:lnTo>
                      <a:pt x="241" y="122"/>
                    </a:lnTo>
                    <a:lnTo>
                      <a:pt x="249" y="124"/>
                    </a:lnTo>
                    <a:lnTo>
                      <a:pt x="257" y="124"/>
                    </a:lnTo>
                    <a:lnTo>
                      <a:pt x="265" y="126"/>
                    </a:lnTo>
                    <a:lnTo>
                      <a:pt x="273" y="128"/>
                    </a:lnTo>
                    <a:lnTo>
                      <a:pt x="282" y="129"/>
                    </a:lnTo>
                    <a:lnTo>
                      <a:pt x="294" y="137"/>
                    </a:lnTo>
                    <a:lnTo>
                      <a:pt x="305" y="147"/>
                    </a:lnTo>
                    <a:lnTo>
                      <a:pt x="317" y="157"/>
                    </a:lnTo>
                    <a:lnTo>
                      <a:pt x="329" y="170"/>
                    </a:lnTo>
                    <a:lnTo>
                      <a:pt x="342" y="183"/>
                    </a:lnTo>
                    <a:lnTo>
                      <a:pt x="355" y="199"/>
                    </a:lnTo>
                    <a:lnTo>
                      <a:pt x="368" y="215"/>
                    </a:lnTo>
                    <a:lnTo>
                      <a:pt x="381" y="233"/>
                    </a:lnTo>
                    <a:lnTo>
                      <a:pt x="395" y="253"/>
                    </a:lnTo>
                    <a:lnTo>
                      <a:pt x="408" y="273"/>
                    </a:lnTo>
                    <a:lnTo>
                      <a:pt x="423" y="294"/>
                    </a:lnTo>
                    <a:lnTo>
                      <a:pt x="438" y="317"/>
                    </a:lnTo>
                    <a:lnTo>
                      <a:pt x="452" y="340"/>
                    </a:lnTo>
                    <a:lnTo>
                      <a:pt x="467" y="365"/>
                    </a:lnTo>
                    <a:lnTo>
                      <a:pt x="481" y="391"/>
                    </a:lnTo>
                    <a:lnTo>
                      <a:pt x="496" y="417"/>
                    </a:lnTo>
                    <a:lnTo>
                      <a:pt x="512" y="445"/>
                    </a:lnTo>
                    <a:lnTo>
                      <a:pt x="526" y="473"/>
                    </a:lnTo>
                    <a:lnTo>
                      <a:pt x="541" y="502"/>
                    </a:lnTo>
                    <a:lnTo>
                      <a:pt x="555" y="532"/>
                    </a:lnTo>
                    <a:lnTo>
                      <a:pt x="570" y="561"/>
                    </a:lnTo>
                    <a:lnTo>
                      <a:pt x="586" y="593"/>
                    </a:lnTo>
                    <a:lnTo>
                      <a:pt x="600" y="625"/>
                    </a:lnTo>
                    <a:lnTo>
                      <a:pt x="615" y="657"/>
                    </a:lnTo>
                    <a:lnTo>
                      <a:pt x="630" y="689"/>
                    </a:lnTo>
                    <a:lnTo>
                      <a:pt x="643" y="723"/>
                    </a:lnTo>
                    <a:lnTo>
                      <a:pt x="657" y="756"/>
                    </a:lnTo>
                    <a:lnTo>
                      <a:pt x="672" y="790"/>
                    </a:lnTo>
                    <a:lnTo>
                      <a:pt x="685" y="825"/>
                    </a:lnTo>
                    <a:lnTo>
                      <a:pt x="699" y="858"/>
                    </a:lnTo>
                    <a:lnTo>
                      <a:pt x="712" y="893"/>
                    </a:lnTo>
                    <a:lnTo>
                      <a:pt x="725" y="928"/>
                    </a:lnTo>
                    <a:lnTo>
                      <a:pt x="733" y="950"/>
                    </a:lnTo>
                    <a:lnTo>
                      <a:pt x="741" y="973"/>
                    </a:lnTo>
                    <a:lnTo>
                      <a:pt x="750" y="998"/>
                    </a:lnTo>
                    <a:lnTo>
                      <a:pt x="759" y="1024"/>
                    </a:lnTo>
                    <a:lnTo>
                      <a:pt x="769" y="1052"/>
                    </a:lnTo>
                    <a:lnTo>
                      <a:pt x="778" y="1079"/>
                    </a:lnTo>
                    <a:lnTo>
                      <a:pt x="787" y="1107"/>
                    </a:lnTo>
                    <a:lnTo>
                      <a:pt x="797" y="1136"/>
                    </a:lnTo>
                    <a:lnTo>
                      <a:pt x="805" y="1165"/>
                    </a:lnTo>
                    <a:lnTo>
                      <a:pt x="816" y="1196"/>
                    </a:lnTo>
                    <a:lnTo>
                      <a:pt x="824" y="1226"/>
                    </a:lnTo>
                    <a:lnTo>
                      <a:pt x="832" y="1255"/>
                    </a:lnTo>
                    <a:lnTo>
                      <a:pt x="840" y="1286"/>
                    </a:lnTo>
                    <a:lnTo>
                      <a:pt x="848" y="1315"/>
                    </a:lnTo>
                    <a:lnTo>
                      <a:pt x="855" y="1345"/>
                    </a:lnTo>
                    <a:lnTo>
                      <a:pt x="861" y="1375"/>
                    </a:lnTo>
                    <a:lnTo>
                      <a:pt x="853" y="1379"/>
                    </a:lnTo>
                    <a:lnTo>
                      <a:pt x="846" y="1380"/>
                    </a:lnTo>
                    <a:lnTo>
                      <a:pt x="839" y="1383"/>
                    </a:lnTo>
                    <a:lnTo>
                      <a:pt x="830" y="1388"/>
                    </a:lnTo>
                    <a:lnTo>
                      <a:pt x="821" y="1391"/>
                    </a:lnTo>
                    <a:lnTo>
                      <a:pt x="813" y="1393"/>
                    </a:lnTo>
                    <a:lnTo>
                      <a:pt x="803" y="1396"/>
                    </a:lnTo>
                    <a:lnTo>
                      <a:pt x="794" y="1398"/>
                    </a:lnTo>
                    <a:lnTo>
                      <a:pt x="784" y="1401"/>
                    </a:lnTo>
                    <a:lnTo>
                      <a:pt x="773" y="1402"/>
                    </a:lnTo>
                    <a:lnTo>
                      <a:pt x="765" y="1404"/>
                    </a:lnTo>
                    <a:lnTo>
                      <a:pt x="755" y="1405"/>
                    </a:lnTo>
                    <a:lnTo>
                      <a:pt x="744" y="1408"/>
                    </a:lnTo>
                    <a:lnTo>
                      <a:pt x="733" y="1409"/>
                    </a:lnTo>
                    <a:lnTo>
                      <a:pt x="723" y="1411"/>
                    </a:lnTo>
                    <a:lnTo>
                      <a:pt x="712" y="1412"/>
                    </a:lnTo>
                    <a:lnTo>
                      <a:pt x="714" y="1535"/>
                    </a:lnTo>
                    <a:lnTo>
                      <a:pt x="717" y="1657"/>
                    </a:lnTo>
                    <a:lnTo>
                      <a:pt x="717" y="1779"/>
                    </a:lnTo>
                    <a:lnTo>
                      <a:pt x="718" y="1901"/>
                    </a:lnTo>
                    <a:lnTo>
                      <a:pt x="707" y="1908"/>
                    </a:lnTo>
                    <a:lnTo>
                      <a:pt x="692" y="1914"/>
                    </a:lnTo>
                    <a:lnTo>
                      <a:pt x="676" y="1920"/>
                    </a:lnTo>
                    <a:lnTo>
                      <a:pt x="657" y="1927"/>
                    </a:lnTo>
                    <a:lnTo>
                      <a:pt x="638" y="1932"/>
                    </a:lnTo>
                    <a:lnTo>
                      <a:pt x="616" y="1937"/>
                    </a:lnTo>
                    <a:lnTo>
                      <a:pt x="595" y="1943"/>
                    </a:lnTo>
                    <a:lnTo>
                      <a:pt x="570" y="1946"/>
                    </a:lnTo>
                    <a:lnTo>
                      <a:pt x="547" y="1951"/>
                    </a:lnTo>
                    <a:lnTo>
                      <a:pt x="520" y="1955"/>
                    </a:lnTo>
                    <a:lnTo>
                      <a:pt x="494" y="1958"/>
                    </a:lnTo>
                    <a:lnTo>
                      <a:pt x="468" y="1961"/>
                    </a:lnTo>
                    <a:lnTo>
                      <a:pt x="442" y="1964"/>
                    </a:lnTo>
                    <a:lnTo>
                      <a:pt x="414" y="1967"/>
                    </a:lnTo>
                    <a:lnTo>
                      <a:pt x="388" y="1967"/>
                    </a:lnTo>
                    <a:lnTo>
                      <a:pt x="362" y="1968"/>
                    </a:lnTo>
                    <a:lnTo>
                      <a:pt x="336" y="1969"/>
                    </a:lnTo>
                    <a:lnTo>
                      <a:pt x="283" y="1969"/>
                    </a:lnTo>
                    <a:lnTo>
                      <a:pt x="259" y="1969"/>
                    </a:lnTo>
                    <a:lnTo>
                      <a:pt x="235" y="1968"/>
                    </a:lnTo>
                    <a:lnTo>
                      <a:pt x="212" y="1967"/>
                    </a:lnTo>
                    <a:lnTo>
                      <a:pt x="192" y="1964"/>
                    </a:lnTo>
                    <a:lnTo>
                      <a:pt x="171" y="1961"/>
                    </a:lnTo>
                    <a:lnTo>
                      <a:pt x="153" y="1958"/>
                    </a:lnTo>
                    <a:lnTo>
                      <a:pt x="135" y="1955"/>
                    </a:lnTo>
                    <a:lnTo>
                      <a:pt x="121" y="1949"/>
                    </a:lnTo>
                    <a:lnTo>
                      <a:pt x="108" y="1945"/>
                    </a:lnTo>
                    <a:lnTo>
                      <a:pt x="96" y="1939"/>
                    </a:lnTo>
                    <a:lnTo>
                      <a:pt x="87" y="1933"/>
                    </a:lnTo>
                    <a:lnTo>
                      <a:pt x="81" y="1927"/>
                    </a:lnTo>
                    <a:lnTo>
                      <a:pt x="77" y="1920"/>
                    </a:lnTo>
                    <a:lnTo>
                      <a:pt x="67" y="1796"/>
                    </a:lnTo>
                    <a:lnTo>
                      <a:pt x="55" y="1673"/>
                    </a:lnTo>
                    <a:lnTo>
                      <a:pt x="44" y="1548"/>
                    </a:lnTo>
                    <a:lnTo>
                      <a:pt x="33" y="1423"/>
                    </a:lnTo>
                    <a:lnTo>
                      <a:pt x="25" y="1296"/>
                    </a:lnTo>
                    <a:lnTo>
                      <a:pt x="16" y="1172"/>
                    </a:lnTo>
                    <a:lnTo>
                      <a:pt x="9" y="1046"/>
                    </a:lnTo>
                    <a:lnTo>
                      <a:pt x="4" y="922"/>
                    </a:lnTo>
                    <a:lnTo>
                      <a:pt x="1" y="800"/>
                    </a:lnTo>
                    <a:lnTo>
                      <a:pt x="0" y="678"/>
                    </a:lnTo>
                    <a:lnTo>
                      <a:pt x="0" y="557"/>
                    </a:lnTo>
                    <a:lnTo>
                      <a:pt x="4" y="441"/>
                    </a:lnTo>
                    <a:lnTo>
                      <a:pt x="10" y="326"/>
                    </a:lnTo>
                    <a:lnTo>
                      <a:pt x="19" y="214"/>
                    </a:lnTo>
                    <a:lnTo>
                      <a:pt x="30" y="10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2" name="Freeform 89"/>
              <p:cNvSpPr>
                <a:spLocks/>
              </p:cNvSpPr>
              <p:nvPr/>
            </p:nvSpPr>
            <p:spPr bwMode="auto">
              <a:xfrm>
                <a:off x="5157" y="2713"/>
                <a:ext cx="40" cy="42"/>
              </a:xfrm>
              <a:custGeom>
                <a:avLst/>
                <a:gdLst>
                  <a:gd name="T0" fmla="*/ 113 w 120"/>
                  <a:gd name="T1" fmla="*/ 103 h 126"/>
                  <a:gd name="T2" fmla="*/ 120 w 120"/>
                  <a:gd name="T3" fmla="*/ 109 h 126"/>
                  <a:gd name="T4" fmla="*/ 117 w 120"/>
                  <a:gd name="T5" fmla="*/ 102 h 126"/>
                  <a:gd name="T6" fmla="*/ 112 w 120"/>
                  <a:gd name="T7" fmla="*/ 94 h 126"/>
                  <a:gd name="T8" fmla="*/ 107 w 120"/>
                  <a:gd name="T9" fmla="*/ 86 h 126"/>
                  <a:gd name="T10" fmla="*/ 100 w 120"/>
                  <a:gd name="T11" fmla="*/ 78 h 126"/>
                  <a:gd name="T12" fmla="*/ 94 w 120"/>
                  <a:gd name="T13" fmla="*/ 71 h 126"/>
                  <a:gd name="T14" fmla="*/ 88 w 120"/>
                  <a:gd name="T15" fmla="*/ 64 h 126"/>
                  <a:gd name="T16" fmla="*/ 81 w 120"/>
                  <a:gd name="T17" fmla="*/ 56 h 126"/>
                  <a:gd name="T18" fmla="*/ 74 w 120"/>
                  <a:gd name="T19" fmla="*/ 49 h 126"/>
                  <a:gd name="T20" fmla="*/ 67 w 120"/>
                  <a:gd name="T21" fmla="*/ 42 h 126"/>
                  <a:gd name="T22" fmla="*/ 58 w 120"/>
                  <a:gd name="T23" fmla="*/ 35 h 126"/>
                  <a:gd name="T24" fmla="*/ 51 w 120"/>
                  <a:gd name="T25" fmla="*/ 29 h 126"/>
                  <a:gd name="T26" fmla="*/ 43 w 120"/>
                  <a:gd name="T27" fmla="*/ 23 h 126"/>
                  <a:gd name="T28" fmla="*/ 35 w 120"/>
                  <a:gd name="T29" fmla="*/ 16 h 126"/>
                  <a:gd name="T30" fmla="*/ 27 w 120"/>
                  <a:gd name="T31" fmla="*/ 10 h 126"/>
                  <a:gd name="T32" fmla="*/ 20 w 120"/>
                  <a:gd name="T33" fmla="*/ 4 h 126"/>
                  <a:gd name="T34" fmla="*/ 13 w 120"/>
                  <a:gd name="T35" fmla="*/ 0 h 126"/>
                  <a:gd name="T36" fmla="*/ 0 w 120"/>
                  <a:gd name="T37" fmla="*/ 19 h 126"/>
                  <a:gd name="T38" fmla="*/ 7 w 120"/>
                  <a:gd name="T39" fmla="*/ 24 h 126"/>
                  <a:gd name="T40" fmla="*/ 13 w 120"/>
                  <a:gd name="T41" fmla="*/ 30 h 126"/>
                  <a:gd name="T42" fmla="*/ 20 w 120"/>
                  <a:gd name="T43" fmla="*/ 35 h 126"/>
                  <a:gd name="T44" fmla="*/ 29 w 120"/>
                  <a:gd name="T45" fmla="*/ 40 h 126"/>
                  <a:gd name="T46" fmla="*/ 36 w 120"/>
                  <a:gd name="T47" fmla="*/ 46 h 126"/>
                  <a:gd name="T48" fmla="*/ 43 w 120"/>
                  <a:gd name="T49" fmla="*/ 54 h 126"/>
                  <a:gd name="T50" fmla="*/ 51 w 120"/>
                  <a:gd name="T51" fmla="*/ 59 h 126"/>
                  <a:gd name="T52" fmla="*/ 58 w 120"/>
                  <a:gd name="T53" fmla="*/ 65 h 126"/>
                  <a:gd name="T54" fmla="*/ 64 w 120"/>
                  <a:gd name="T55" fmla="*/ 72 h 126"/>
                  <a:gd name="T56" fmla="*/ 71 w 120"/>
                  <a:gd name="T57" fmla="*/ 80 h 126"/>
                  <a:gd name="T58" fmla="*/ 77 w 120"/>
                  <a:gd name="T59" fmla="*/ 86 h 126"/>
                  <a:gd name="T60" fmla="*/ 82 w 120"/>
                  <a:gd name="T61" fmla="*/ 93 h 126"/>
                  <a:gd name="T62" fmla="*/ 88 w 120"/>
                  <a:gd name="T63" fmla="*/ 100 h 126"/>
                  <a:gd name="T64" fmla="*/ 93 w 120"/>
                  <a:gd name="T65" fmla="*/ 107 h 126"/>
                  <a:gd name="T66" fmla="*/ 97 w 120"/>
                  <a:gd name="T67" fmla="*/ 113 h 126"/>
                  <a:gd name="T68" fmla="*/ 100 w 120"/>
                  <a:gd name="T69" fmla="*/ 120 h 126"/>
                  <a:gd name="T70" fmla="*/ 109 w 120"/>
                  <a:gd name="T71" fmla="*/ 126 h 126"/>
                  <a:gd name="T72" fmla="*/ 113 w 120"/>
                  <a:gd name="T73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26">
                    <a:moveTo>
                      <a:pt x="113" y="103"/>
                    </a:moveTo>
                    <a:lnTo>
                      <a:pt x="120" y="109"/>
                    </a:lnTo>
                    <a:lnTo>
                      <a:pt x="117" y="102"/>
                    </a:lnTo>
                    <a:lnTo>
                      <a:pt x="112" y="94"/>
                    </a:lnTo>
                    <a:lnTo>
                      <a:pt x="107" y="86"/>
                    </a:lnTo>
                    <a:lnTo>
                      <a:pt x="100" y="78"/>
                    </a:lnTo>
                    <a:lnTo>
                      <a:pt x="94" y="71"/>
                    </a:lnTo>
                    <a:lnTo>
                      <a:pt x="88" y="64"/>
                    </a:lnTo>
                    <a:lnTo>
                      <a:pt x="81" y="56"/>
                    </a:lnTo>
                    <a:lnTo>
                      <a:pt x="74" y="49"/>
                    </a:lnTo>
                    <a:lnTo>
                      <a:pt x="67" y="42"/>
                    </a:lnTo>
                    <a:lnTo>
                      <a:pt x="58" y="35"/>
                    </a:lnTo>
                    <a:lnTo>
                      <a:pt x="51" y="29"/>
                    </a:lnTo>
                    <a:lnTo>
                      <a:pt x="43" y="23"/>
                    </a:lnTo>
                    <a:lnTo>
                      <a:pt x="35" y="16"/>
                    </a:lnTo>
                    <a:lnTo>
                      <a:pt x="27" y="10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7" y="24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6" y="46"/>
                    </a:lnTo>
                    <a:lnTo>
                      <a:pt x="43" y="54"/>
                    </a:lnTo>
                    <a:lnTo>
                      <a:pt x="51" y="59"/>
                    </a:lnTo>
                    <a:lnTo>
                      <a:pt x="58" y="65"/>
                    </a:lnTo>
                    <a:lnTo>
                      <a:pt x="64" y="72"/>
                    </a:lnTo>
                    <a:lnTo>
                      <a:pt x="71" y="80"/>
                    </a:lnTo>
                    <a:lnTo>
                      <a:pt x="77" y="86"/>
                    </a:lnTo>
                    <a:lnTo>
                      <a:pt x="82" y="93"/>
                    </a:lnTo>
                    <a:lnTo>
                      <a:pt x="88" y="100"/>
                    </a:lnTo>
                    <a:lnTo>
                      <a:pt x="93" y="107"/>
                    </a:lnTo>
                    <a:lnTo>
                      <a:pt x="97" y="113"/>
                    </a:lnTo>
                    <a:lnTo>
                      <a:pt x="100" y="120"/>
                    </a:lnTo>
                    <a:lnTo>
                      <a:pt x="109" y="126"/>
                    </a:lnTo>
                    <a:lnTo>
                      <a:pt x="113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3" name="Freeform 90"/>
              <p:cNvSpPr>
                <a:spLocks/>
              </p:cNvSpPr>
              <p:nvPr/>
            </p:nvSpPr>
            <p:spPr bwMode="auto">
              <a:xfrm>
                <a:off x="5193" y="2747"/>
                <a:ext cx="46" cy="16"/>
              </a:xfrm>
              <a:custGeom>
                <a:avLst/>
                <a:gdLst>
                  <a:gd name="T0" fmla="*/ 138 w 138"/>
                  <a:gd name="T1" fmla="*/ 28 h 48"/>
                  <a:gd name="T2" fmla="*/ 133 w 138"/>
                  <a:gd name="T3" fmla="*/ 25 h 48"/>
                  <a:gd name="T4" fmla="*/ 126 w 138"/>
                  <a:gd name="T5" fmla="*/ 23 h 48"/>
                  <a:gd name="T6" fmla="*/ 117 w 138"/>
                  <a:gd name="T7" fmla="*/ 22 h 48"/>
                  <a:gd name="T8" fmla="*/ 110 w 138"/>
                  <a:gd name="T9" fmla="*/ 20 h 48"/>
                  <a:gd name="T10" fmla="*/ 101 w 138"/>
                  <a:gd name="T11" fmla="*/ 19 h 48"/>
                  <a:gd name="T12" fmla="*/ 94 w 138"/>
                  <a:gd name="T13" fmla="*/ 17 h 48"/>
                  <a:gd name="T14" fmla="*/ 85 w 138"/>
                  <a:gd name="T15" fmla="*/ 15 h 48"/>
                  <a:gd name="T16" fmla="*/ 78 w 138"/>
                  <a:gd name="T17" fmla="*/ 15 h 48"/>
                  <a:gd name="T18" fmla="*/ 68 w 138"/>
                  <a:gd name="T19" fmla="*/ 12 h 48"/>
                  <a:gd name="T20" fmla="*/ 61 w 138"/>
                  <a:gd name="T21" fmla="*/ 12 h 48"/>
                  <a:gd name="T22" fmla="*/ 52 w 138"/>
                  <a:gd name="T23" fmla="*/ 9 h 48"/>
                  <a:gd name="T24" fmla="*/ 45 w 138"/>
                  <a:gd name="T25" fmla="*/ 7 h 48"/>
                  <a:gd name="T26" fmla="*/ 36 w 138"/>
                  <a:gd name="T27" fmla="*/ 6 h 48"/>
                  <a:gd name="T28" fmla="*/ 29 w 138"/>
                  <a:gd name="T29" fmla="*/ 4 h 48"/>
                  <a:gd name="T30" fmla="*/ 20 w 138"/>
                  <a:gd name="T31" fmla="*/ 3 h 48"/>
                  <a:gd name="T32" fmla="*/ 11 w 138"/>
                  <a:gd name="T33" fmla="*/ 1 h 48"/>
                  <a:gd name="T34" fmla="*/ 4 w 138"/>
                  <a:gd name="T35" fmla="*/ 0 h 48"/>
                  <a:gd name="T36" fmla="*/ 0 w 138"/>
                  <a:gd name="T37" fmla="*/ 23 h 48"/>
                  <a:gd name="T38" fmla="*/ 7 w 138"/>
                  <a:gd name="T39" fmla="*/ 25 h 48"/>
                  <a:gd name="T40" fmla="*/ 16 w 138"/>
                  <a:gd name="T41" fmla="*/ 26 h 48"/>
                  <a:gd name="T42" fmla="*/ 24 w 138"/>
                  <a:gd name="T43" fmla="*/ 28 h 48"/>
                  <a:gd name="T44" fmla="*/ 32 w 138"/>
                  <a:gd name="T45" fmla="*/ 29 h 48"/>
                  <a:gd name="T46" fmla="*/ 40 w 138"/>
                  <a:gd name="T47" fmla="*/ 31 h 48"/>
                  <a:gd name="T48" fmla="*/ 48 w 138"/>
                  <a:gd name="T49" fmla="*/ 32 h 48"/>
                  <a:gd name="T50" fmla="*/ 56 w 138"/>
                  <a:gd name="T51" fmla="*/ 33 h 48"/>
                  <a:gd name="T52" fmla="*/ 64 w 138"/>
                  <a:gd name="T53" fmla="*/ 35 h 48"/>
                  <a:gd name="T54" fmla="*/ 72 w 138"/>
                  <a:gd name="T55" fmla="*/ 36 h 48"/>
                  <a:gd name="T56" fmla="*/ 80 w 138"/>
                  <a:gd name="T57" fmla="*/ 38 h 48"/>
                  <a:gd name="T58" fmla="*/ 88 w 138"/>
                  <a:gd name="T59" fmla="*/ 39 h 48"/>
                  <a:gd name="T60" fmla="*/ 97 w 138"/>
                  <a:gd name="T61" fmla="*/ 42 h 48"/>
                  <a:gd name="T62" fmla="*/ 104 w 138"/>
                  <a:gd name="T63" fmla="*/ 44 h 48"/>
                  <a:gd name="T64" fmla="*/ 113 w 138"/>
                  <a:gd name="T65" fmla="*/ 45 h 48"/>
                  <a:gd name="T66" fmla="*/ 120 w 138"/>
                  <a:gd name="T67" fmla="*/ 47 h 48"/>
                  <a:gd name="T68" fmla="*/ 129 w 138"/>
                  <a:gd name="T69" fmla="*/ 48 h 48"/>
                  <a:gd name="T70" fmla="*/ 126 w 138"/>
                  <a:gd name="T71" fmla="*/ 47 h 48"/>
                  <a:gd name="T72" fmla="*/ 138 w 138"/>
                  <a:gd name="T73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8">
                    <a:moveTo>
                      <a:pt x="138" y="28"/>
                    </a:moveTo>
                    <a:lnTo>
                      <a:pt x="133" y="25"/>
                    </a:lnTo>
                    <a:lnTo>
                      <a:pt x="126" y="23"/>
                    </a:lnTo>
                    <a:lnTo>
                      <a:pt x="117" y="22"/>
                    </a:lnTo>
                    <a:lnTo>
                      <a:pt x="110" y="20"/>
                    </a:lnTo>
                    <a:lnTo>
                      <a:pt x="101" y="19"/>
                    </a:lnTo>
                    <a:lnTo>
                      <a:pt x="94" y="17"/>
                    </a:lnTo>
                    <a:lnTo>
                      <a:pt x="85" y="15"/>
                    </a:lnTo>
                    <a:lnTo>
                      <a:pt x="78" y="15"/>
                    </a:lnTo>
                    <a:lnTo>
                      <a:pt x="68" y="12"/>
                    </a:lnTo>
                    <a:lnTo>
                      <a:pt x="61" y="12"/>
                    </a:lnTo>
                    <a:lnTo>
                      <a:pt x="52" y="9"/>
                    </a:lnTo>
                    <a:lnTo>
                      <a:pt x="45" y="7"/>
                    </a:lnTo>
                    <a:lnTo>
                      <a:pt x="36" y="6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7" y="25"/>
                    </a:lnTo>
                    <a:lnTo>
                      <a:pt x="16" y="26"/>
                    </a:lnTo>
                    <a:lnTo>
                      <a:pt x="24" y="28"/>
                    </a:lnTo>
                    <a:lnTo>
                      <a:pt x="32" y="29"/>
                    </a:lnTo>
                    <a:lnTo>
                      <a:pt x="40" y="31"/>
                    </a:lnTo>
                    <a:lnTo>
                      <a:pt x="48" y="32"/>
                    </a:lnTo>
                    <a:lnTo>
                      <a:pt x="56" y="33"/>
                    </a:lnTo>
                    <a:lnTo>
                      <a:pt x="64" y="35"/>
                    </a:lnTo>
                    <a:lnTo>
                      <a:pt x="72" y="36"/>
                    </a:lnTo>
                    <a:lnTo>
                      <a:pt x="80" y="38"/>
                    </a:lnTo>
                    <a:lnTo>
                      <a:pt x="88" y="39"/>
                    </a:lnTo>
                    <a:lnTo>
                      <a:pt x="97" y="42"/>
                    </a:lnTo>
                    <a:lnTo>
                      <a:pt x="104" y="44"/>
                    </a:lnTo>
                    <a:lnTo>
                      <a:pt x="113" y="45"/>
                    </a:lnTo>
                    <a:lnTo>
                      <a:pt x="120" y="47"/>
                    </a:lnTo>
                    <a:lnTo>
                      <a:pt x="129" y="48"/>
                    </a:lnTo>
                    <a:lnTo>
                      <a:pt x="126" y="47"/>
                    </a:lnTo>
                    <a:lnTo>
                      <a:pt x="13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4" name="Freeform 91"/>
              <p:cNvSpPr>
                <a:spLocks/>
              </p:cNvSpPr>
              <p:nvPr/>
            </p:nvSpPr>
            <p:spPr bwMode="auto">
              <a:xfrm>
                <a:off x="5235" y="2756"/>
                <a:ext cx="154" cy="271"/>
              </a:xfrm>
              <a:custGeom>
                <a:avLst/>
                <a:gdLst>
                  <a:gd name="T0" fmla="*/ 447 w 460"/>
                  <a:gd name="T1" fmla="*/ 768 h 811"/>
                  <a:gd name="T2" fmla="*/ 420 w 460"/>
                  <a:gd name="T3" fmla="*/ 699 h 811"/>
                  <a:gd name="T4" fmla="*/ 393 w 460"/>
                  <a:gd name="T5" fmla="*/ 631 h 811"/>
                  <a:gd name="T6" fmla="*/ 365 w 460"/>
                  <a:gd name="T7" fmla="*/ 564 h 811"/>
                  <a:gd name="T8" fmla="*/ 335 w 460"/>
                  <a:gd name="T9" fmla="*/ 499 h 811"/>
                  <a:gd name="T10" fmla="*/ 306 w 460"/>
                  <a:gd name="T11" fmla="*/ 436 h 811"/>
                  <a:gd name="T12" fmla="*/ 275 w 460"/>
                  <a:gd name="T13" fmla="*/ 375 h 811"/>
                  <a:gd name="T14" fmla="*/ 246 w 460"/>
                  <a:gd name="T15" fmla="*/ 318 h 811"/>
                  <a:gd name="T16" fmla="*/ 215 w 460"/>
                  <a:gd name="T17" fmla="*/ 264 h 811"/>
                  <a:gd name="T18" fmla="*/ 186 w 460"/>
                  <a:gd name="T19" fmla="*/ 213 h 811"/>
                  <a:gd name="T20" fmla="*/ 157 w 460"/>
                  <a:gd name="T21" fmla="*/ 167 h 811"/>
                  <a:gd name="T22" fmla="*/ 128 w 460"/>
                  <a:gd name="T23" fmla="*/ 125 h 811"/>
                  <a:gd name="T24" fmla="*/ 100 w 460"/>
                  <a:gd name="T25" fmla="*/ 87 h 811"/>
                  <a:gd name="T26" fmla="*/ 73 w 460"/>
                  <a:gd name="T27" fmla="*/ 55 h 811"/>
                  <a:gd name="T28" fmla="*/ 48 w 460"/>
                  <a:gd name="T29" fmla="*/ 27 h 811"/>
                  <a:gd name="T30" fmla="*/ 25 w 460"/>
                  <a:gd name="T31" fmla="*/ 7 h 811"/>
                  <a:gd name="T32" fmla="*/ 0 w 460"/>
                  <a:gd name="T33" fmla="*/ 19 h 811"/>
                  <a:gd name="T34" fmla="*/ 21 w 460"/>
                  <a:gd name="T35" fmla="*/ 35 h 811"/>
                  <a:gd name="T36" fmla="*/ 44 w 460"/>
                  <a:gd name="T37" fmla="*/ 56 h 811"/>
                  <a:gd name="T38" fmla="*/ 70 w 460"/>
                  <a:gd name="T39" fmla="*/ 85 h 811"/>
                  <a:gd name="T40" fmla="*/ 95 w 460"/>
                  <a:gd name="T41" fmla="*/ 119 h 811"/>
                  <a:gd name="T42" fmla="*/ 124 w 460"/>
                  <a:gd name="T43" fmla="*/ 158 h 811"/>
                  <a:gd name="T44" fmla="*/ 150 w 460"/>
                  <a:gd name="T45" fmla="*/ 202 h 811"/>
                  <a:gd name="T46" fmla="*/ 180 w 460"/>
                  <a:gd name="T47" fmla="*/ 250 h 811"/>
                  <a:gd name="T48" fmla="*/ 210 w 460"/>
                  <a:gd name="T49" fmla="*/ 302 h 811"/>
                  <a:gd name="T50" fmla="*/ 240 w 460"/>
                  <a:gd name="T51" fmla="*/ 357 h 811"/>
                  <a:gd name="T52" fmla="*/ 271 w 460"/>
                  <a:gd name="T53" fmla="*/ 417 h 811"/>
                  <a:gd name="T54" fmla="*/ 300 w 460"/>
                  <a:gd name="T55" fmla="*/ 478 h 811"/>
                  <a:gd name="T56" fmla="*/ 327 w 460"/>
                  <a:gd name="T57" fmla="*/ 541 h 811"/>
                  <a:gd name="T58" fmla="*/ 356 w 460"/>
                  <a:gd name="T59" fmla="*/ 608 h 811"/>
                  <a:gd name="T60" fmla="*/ 385 w 460"/>
                  <a:gd name="T61" fmla="*/ 673 h 811"/>
                  <a:gd name="T62" fmla="*/ 412 w 460"/>
                  <a:gd name="T63" fmla="*/ 743 h 811"/>
                  <a:gd name="T64" fmla="*/ 438 w 460"/>
                  <a:gd name="T65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0" h="811">
                    <a:moveTo>
                      <a:pt x="460" y="804"/>
                    </a:moveTo>
                    <a:lnTo>
                      <a:pt x="447" y="768"/>
                    </a:lnTo>
                    <a:lnTo>
                      <a:pt x="433" y="734"/>
                    </a:lnTo>
                    <a:lnTo>
                      <a:pt x="420" y="699"/>
                    </a:lnTo>
                    <a:lnTo>
                      <a:pt x="407" y="664"/>
                    </a:lnTo>
                    <a:lnTo>
                      <a:pt x="393" y="631"/>
                    </a:lnTo>
                    <a:lnTo>
                      <a:pt x="378" y="598"/>
                    </a:lnTo>
                    <a:lnTo>
                      <a:pt x="365" y="564"/>
                    </a:lnTo>
                    <a:lnTo>
                      <a:pt x="351" y="532"/>
                    </a:lnTo>
                    <a:lnTo>
                      <a:pt x="335" y="499"/>
                    </a:lnTo>
                    <a:lnTo>
                      <a:pt x="320" y="468"/>
                    </a:lnTo>
                    <a:lnTo>
                      <a:pt x="306" y="436"/>
                    </a:lnTo>
                    <a:lnTo>
                      <a:pt x="290" y="405"/>
                    </a:lnTo>
                    <a:lnTo>
                      <a:pt x="275" y="375"/>
                    </a:lnTo>
                    <a:lnTo>
                      <a:pt x="260" y="346"/>
                    </a:lnTo>
                    <a:lnTo>
                      <a:pt x="246" y="318"/>
                    </a:lnTo>
                    <a:lnTo>
                      <a:pt x="231" y="291"/>
                    </a:lnTo>
                    <a:lnTo>
                      <a:pt x="215" y="264"/>
                    </a:lnTo>
                    <a:lnTo>
                      <a:pt x="201" y="238"/>
                    </a:lnTo>
                    <a:lnTo>
                      <a:pt x="186" y="213"/>
                    </a:lnTo>
                    <a:lnTo>
                      <a:pt x="172" y="190"/>
                    </a:lnTo>
                    <a:lnTo>
                      <a:pt x="157" y="167"/>
                    </a:lnTo>
                    <a:lnTo>
                      <a:pt x="143" y="145"/>
                    </a:lnTo>
                    <a:lnTo>
                      <a:pt x="128" y="125"/>
                    </a:lnTo>
                    <a:lnTo>
                      <a:pt x="115" y="104"/>
                    </a:lnTo>
                    <a:lnTo>
                      <a:pt x="100" y="87"/>
                    </a:lnTo>
                    <a:lnTo>
                      <a:pt x="87" y="71"/>
                    </a:lnTo>
                    <a:lnTo>
                      <a:pt x="73" y="55"/>
                    </a:lnTo>
                    <a:lnTo>
                      <a:pt x="61" y="40"/>
                    </a:lnTo>
                    <a:lnTo>
                      <a:pt x="48" y="27"/>
                    </a:lnTo>
                    <a:lnTo>
                      <a:pt x="37" y="16"/>
                    </a:lnTo>
                    <a:lnTo>
                      <a:pt x="25" y="7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9" y="26"/>
                    </a:lnTo>
                    <a:lnTo>
                      <a:pt x="21" y="35"/>
                    </a:lnTo>
                    <a:lnTo>
                      <a:pt x="32" y="45"/>
                    </a:lnTo>
                    <a:lnTo>
                      <a:pt x="44" y="56"/>
                    </a:lnTo>
                    <a:lnTo>
                      <a:pt x="57" y="71"/>
                    </a:lnTo>
                    <a:lnTo>
                      <a:pt x="70" y="85"/>
                    </a:lnTo>
                    <a:lnTo>
                      <a:pt x="83" y="101"/>
                    </a:lnTo>
                    <a:lnTo>
                      <a:pt x="95" y="119"/>
                    </a:lnTo>
                    <a:lnTo>
                      <a:pt x="109" y="138"/>
                    </a:lnTo>
                    <a:lnTo>
                      <a:pt x="124" y="158"/>
                    </a:lnTo>
                    <a:lnTo>
                      <a:pt x="138" y="180"/>
                    </a:lnTo>
                    <a:lnTo>
                      <a:pt x="150" y="202"/>
                    </a:lnTo>
                    <a:lnTo>
                      <a:pt x="166" y="225"/>
                    </a:lnTo>
                    <a:lnTo>
                      <a:pt x="180" y="250"/>
                    </a:lnTo>
                    <a:lnTo>
                      <a:pt x="195" y="276"/>
                    </a:lnTo>
                    <a:lnTo>
                      <a:pt x="210" y="302"/>
                    </a:lnTo>
                    <a:lnTo>
                      <a:pt x="226" y="330"/>
                    </a:lnTo>
                    <a:lnTo>
                      <a:pt x="240" y="357"/>
                    </a:lnTo>
                    <a:lnTo>
                      <a:pt x="255" y="387"/>
                    </a:lnTo>
                    <a:lnTo>
                      <a:pt x="271" y="417"/>
                    </a:lnTo>
                    <a:lnTo>
                      <a:pt x="284" y="446"/>
                    </a:lnTo>
                    <a:lnTo>
                      <a:pt x="300" y="478"/>
                    </a:lnTo>
                    <a:lnTo>
                      <a:pt x="313" y="509"/>
                    </a:lnTo>
                    <a:lnTo>
                      <a:pt x="327" y="541"/>
                    </a:lnTo>
                    <a:lnTo>
                      <a:pt x="342" y="574"/>
                    </a:lnTo>
                    <a:lnTo>
                      <a:pt x="356" y="608"/>
                    </a:lnTo>
                    <a:lnTo>
                      <a:pt x="371" y="641"/>
                    </a:lnTo>
                    <a:lnTo>
                      <a:pt x="385" y="673"/>
                    </a:lnTo>
                    <a:lnTo>
                      <a:pt x="399" y="708"/>
                    </a:lnTo>
                    <a:lnTo>
                      <a:pt x="412" y="743"/>
                    </a:lnTo>
                    <a:lnTo>
                      <a:pt x="426" y="776"/>
                    </a:lnTo>
                    <a:lnTo>
                      <a:pt x="438" y="811"/>
                    </a:lnTo>
                    <a:lnTo>
                      <a:pt x="460" y="8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5" name="Freeform 92"/>
              <p:cNvSpPr>
                <a:spLocks/>
              </p:cNvSpPr>
              <p:nvPr/>
            </p:nvSpPr>
            <p:spPr bwMode="auto">
              <a:xfrm>
                <a:off x="5381" y="3024"/>
                <a:ext cx="53" cy="154"/>
              </a:xfrm>
              <a:custGeom>
                <a:avLst/>
                <a:gdLst>
                  <a:gd name="T0" fmla="*/ 158 w 158"/>
                  <a:gd name="T1" fmla="*/ 447 h 460"/>
                  <a:gd name="T2" fmla="*/ 153 w 158"/>
                  <a:gd name="T3" fmla="*/ 418 h 460"/>
                  <a:gd name="T4" fmla="*/ 145 w 158"/>
                  <a:gd name="T5" fmla="*/ 387 h 460"/>
                  <a:gd name="T6" fmla="*/ 138 w 158"/>
                  <a:gd name="T7" fmla="*/ 358 h 460"/>
                  <a:gd name="T8" fmla="*/ 129 w 158"/>
                  <a:gd name="T9" fmla="*/ 327 h 460"/>
                  <a:gd name="T10" fmla="*/ 121 w 158"/>
                  <a:gd name="T11" fmla="*/ 297 h 460"/>
                  <a:gd name="T12" fmla="*/ 112 w 158"/>
                  <a:gd name="T13" fmla="*/ 266 h 460"/>
                  <a:gd name="T14" fmla="*/ 103 w 158"/>
                  <a:gd name="T15" fmla="*/ 237 h 460"/>
                  <a:gd name="T16" fmla="*/ 94 w 158"/>
                  <a:gd name="T17" fmla="*/ 208 h 460"/>
                  <a:gd name="T18" fmla="*/ 84 w 158"/>
                  <a:gd name="T19" fmla="*/ 179 h 460"/>
                  <a:gd name="T20" fmla="*/ 75 w 158"/>
                  <a:gd name="T21" fmla="*/ 150 h 460"/>
                  <a:gd name="T22" fmla="*/ 65 w 158"/>
                  <a:gd name="T23" fmla="*/ 122 h 460"/>
                  <a:gd name="T24" fmla="*/ 57 w 158"/>
                  <a:gd name="T25" fmla="*/ 95 h 460"/>
                  <a:gd name="T26" fmla="*/ 48 w 158"/>
                  <a:gd name="T27" fmla="*/ 70 h 460"/>
                  <a:gd name="T28" fmla="*/ 38 w 158"/>
                  <a:gd name="T29" fmla="*/ 45 h 460"/>
                  <a:gd name="T30" fmla="*/ 29 w 158"/>
                  <a:gd name="T31" fmla="*/ 20 h 460"/>
                  <a:gd name="T32" fmla="*/ 22 w 158"/>
                  <a:gd name="T33" fmla="*/ 0 h 460"/>
                  <a:gd name="T34" fmla="*/ 4 w 158"/>
                  <a:gd name="T35" fmla="*/ 19 h 460"/>
                  <a:gd name="T36" fmla="*/ 11 w 158"/>
                  <a:gd name="T37" fmla="*/ 41 h 460"/>
                  <a:gd name="T38" fmla="*/ 20 w 158"/>
                  <a:gd name="T39" fmla="*/ 66 h 460"/>
                  <a:gd name="T40" fmla="*/ 29 w 158"/>
                  <a:gd name="T41" fmla="*/ 90 h 460"/>
                  <a:gd name="T42" fmla="*/ 39 w 158"/>
                  <a:gd name="T43" fmla="*/ 116 h 460"/>
                  <a:gd name="T44" fmla="*/ 48 w 158"/>
                  <a:gd name="T45" fmla="*/ 143 h 460"/>
                  <a:gd name="T46" fmla="*/ 57 w 158"/>
                  <a:gd name="T47" fmla="*/ 172 h 460"/>
                  <a:gd name="T48" fmla="*/ 67 w 158"/>
                  <a:gd name="T49" fmla="*/ 199 h 460"/>
                  <a:gd name="T50" fmla="*/ 75 w 158"/>
                  <a:gd name="T51" fmla="*/ 230 h 460"/>
                  <a:gd name="T52" fmla="*/ 86 w 158"/>
                  <a:gd name="T53" fmla="*/ 259 h 460"/>
                  <a:gd name="T54" fmla="*/ 94 w 158"/>
                  <a:gd name="T55" fmla="*/ 288 h 460"/>
                  <a:gd name="T56" fmla="*/ 103 w 158"/>
                  <a:gd name="T57" fmla="*/ 319 h 460"/>
                  <a:gd name="T58" fmla="*/ 112 w 158"/>
                  <a:gd name="T59" fmla="*/ 349 h 460"/>
                  <a:gd name="T60" fmla="*/ 118 w 158"/>
                  <a:gd name="T61" fmla="*/ 378 h 460"/>
                  <a:gd name="T62" fmla="*/ 126 w 158"/>
                  <a:gd name="T63" fmla="*/ 407 h 460"/>
                  <a:gd name="T64" fmla="*/ 132 w 158"/>
                  <a:gd name="T65" fmla="*/ 438 h 460"/>
                  <a:gd name="T66" fmla="*/ 141 w 158"/>
                  <a:gd name="T67" fmla="*/ 43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460">
                    <a:moveTo>
                      <a:pt x="153" y="460"/>
                    </a:moveTo>
                    <a:lnTo>
                      <a:pt x="158" y="447"/>
                    </a:lnTo>
                    <a:lnTo>
                      <a:pt x="155" y="432"/>
                    </a:lnTo>
                    <a:lnTo>
                      <a:pt x="153" y="418"/>
                    </a:lnTo>
                    <a:lnTo>
                      <a:pt x="148" y="403"/>
                    </a:lnTo>
                    <a:lnTo>
                      <a:pt x="145" y="387"/>
                    </a:lnTo>
                    <a:lnTo>
                      <a:pt x="141" y="372"/>
                    </a:lnTo>
                    <a:lnTo>
                      <a:pt x="138" y="358"/>
                    </a:lnTo>
                    <a:lnTo>
                      <a:pt x="134" y="342"/>
                    </a:lnTo>
                    <a:lnTo>
                      <a:pt x="129" y="327"/>
                    </a:lnTo>
                    <a:lnTo>
                      <a:pt x="126" y="313"/>
                    </a:lnTo>
                    <a:lnTo>
                      <a:pt x="121" y="297"/>
                    </a:lnTo>
                    <a:lnTo>
                      <a:pt x="118" y="281"/>
                    </a:lnTo>
                    <a:lnTo>
                      <a:pt x="112" y="266"/>
                    </a:lnTo>
                    <a:lnTo>
                      <a:pt x="109" y="252"/>
                    </a:lnTo>
                    <a:lnTo>
                      <a:pt x="103" y="237"/>
                    </a:lnTo>
                    <a:lnTo>
                      <a:pt x="99" y="223"/>
                    </a:lnTo>
                    <a:lnTo>
                      <a:pt x="94" y="208"/>
                    </a:lnTo>
                    <a:lnTo>
                      <a:pt x="89" y="192"/>
                    </a:lnTo>
                    <a:lnTo>
                      <a:pt x="84" y="179"/>
                    </a:lnTo>
                    <a:lnTo>
                      <a:pt x="80" y="164"/>
                    </a:lnTo>
                    <a:lnTo>
                      <a:pt x="75" y="150"/>
                    </a:lnTo>
                    <a:lnTo>
                      <a:pt x="70" y="135"/>
                    </a:lnTo>
                    <a:lnTo>
                      <a:pt x="65" y="122"/>
                    </a:lnTo>
                    <a:lnTo>
                      <a:pt x="59" y="109"/>
                    </a:lnTo>
                    <a:lnTo>
                      <a:pt x="57" y="95"/>
                    </a:lnTo>
                    <a:lnTo>
                      <a:pt x="51" y="82"/>
                    </a:lnTo>
                    <a:lnTo>
                      <a:pt x="48" y="70"/>
                    </a:lnTo>
                    <a:lnTo>
                      <a:pt x="42" y="57"/>
                    </a:lnTo>
                    <a:lnTo>
                      <a:pt x="38" y="45"/>
                    </a:lnTo>
                    <a:lnTo>
                      <a:pt x="33" y="32"/>
                    </a:lnTo>
                    <a:lnTo>
                      <a:pt x="29" y="20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7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1" y="41"/>
                    </a:lnTo>
                    <a:lnTo>
                      <a:pt x="17" y="52"/>
                    </a:lnTo>
                    <a:lnTo>
                      <a:pt x="20" y="66"/>
                    </a:lnTo>
                    <a:lnTo>
                      <a:pt x="26" y="77"/>
                    </a:lnTo>
                    <a:lnTo>
                      <a:pt x="29" y="90"/>
                    </a:lnTo>
                    <a:lnTo>
                      <a:pt x="35" y="102"/>
                    </a:lnTo>
                    <a:lnTo>
                      <a:pt x="39" y="116"/>
                    </a:lnTo>
                    <a:lnTo>
                      <a:pt x="43" y="130"/>
                    </a:lnTo>
                    <a:lnTo>
                      <a:pt x="48" y="143"/>
                    </a:lnTo>
                    <a:lnTo>
                      <a:pt x="52" y="157"/>
                    </a:lnTo>
                    <a:lnTo>
                      <a:pt x="57" y="172"/>
                    </a:lnTo>
                    <a:lnTo>
                      <a:pt x="62" y="186"/>
                    </a:lnTo>
                    <a:lnTo>
                      <a:pt x="67" y="199"/>
                    </a:lnTo>
                    <a:lnTo>
                      <a:pt x="71" y="215"/>
                    </a:lnTo>
                    <a:lnTo>
                      <a:pt x="75" y="230"/>
                    </a:lnTo>
                    <a:lnTo>
                      <a:pt x="80" y="244"/>
                    </a:lnTo>
                    <a:lnTo>
                      <a:pt x="86" y="259"/>
                    </a:lnTo>
                    <a:lnTo>
                      <a:pt x="89" y="274"/>
                    </a:lnTo>
                    <a:lnTo>
                      <a:pt x="94" y="288"/>
                    </a:lnTo>
                    <a:lnTo>
                      <a:pt x="99" y="303"/>
                    </a:lnTo>
                    <a:lnTo>
                      <a:pt x="103" y="319"/>
                    </a:lnTo>
                    <a:lnTo>
                      <a:pt x="106" y="333"/>
                    </a:lnTo>
                    <a:lnTo>
                      <a:pt x="112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2" y="394"/>
                    </a:lnTo>
                    <a:lnTo>
                      <a:pt x="126" y="407"/>
                    </a:lnTo>
                    <a:lnTo>
                      <a:pt x="129" y="423"/>
                    </a:lnTo>
                    <a:lnTo>
                      <a:pt x="132" y="438"/>
                    </a:lnTo>
                    <a:lnTo>
                      <a:pt x="135" y="451"/>
                    </a:lnTo>
                    <a:lnTo>
                      <a:pt x="141" y="439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6" name="Freeform 93"/>
              <p:cNvSpPr>
                <a:spLocks/>
              </p:cNvSpPr>
              <p:nvPr/>
            </p:nvSpPr>
            <p:spPr bwMode="auto">
              <a:xfrm>
                <a:off x="5377" y="3171"/>
                <a:ext cx="55" cy="19"/>
              </a:xfrm>
              <a:custGeom>
                <a:avLst/>
                <a:gdLst>
                  <a:gd name="T0" fmla="*/ 22 w 165"/>
                  <a:gd name="T1" fmla="*/ 48 h 59"/>
                  <a:gd name="T2" fmla="*/ 12 w 165"/>
                  <a:gd name="T3" fmla="*/ 59 h 59"/>
                  <a:gd name="T4" fmla="*/ 22 w 165"/>
                  <a:gd name="T5" fmla="*/ 59 h 59"/>
                  <a:gd name="T6" fmla="*/ 34 w 165"/>
                  <a:gd name="T7" fmla="*/ 57 h 59"/>
                  <a:gd name="T8" fmla="*/ 44 w 165"/>
                  <a:gd name="T9" fmla="*/ 56 h 59"/>
                  <a:gd name="T10" fmla="*/ 54 w 165"/>
                  <a:gd name="T11" fmla="*/ 53 h 59"/>
                  <a:gd name="T12" fmla="*/ 64 w 165"/>
                  <a:gd name="T13" fmla="*/ 51 h 59"/>
                  <a:gd name="T14" fmla="*/ 74 w 165"/>
                  <a:gd name="T15" fmla="*/ 50 h 59"/>
                  <a:gd name="T16" fmla="*/ 85 w 165"/>
                  <a:gd name="T17" fmla="*/ 48 h 59"/>
                  <a:gd name="T18" fmla="*/ 95 w 165"/>
                  <a:gd name="T19" fmla="*/ 45 h 59"/>
                  <a:gd name="T20" fmla="*/ 105 w 165"/>
                  <a:gd name="T21" fmla="*/ 43 h 59"/>
                  <a:gd name="T22" fmla="*/ 114 w 165"/>
                  <a:gd name="T23" fmla="*/ 41 h 59"/>
                  <a:gd name="T24" fmla="*/ 124 w 165"/>
                  <a:gd name="T25" fmla="*/ 37 h 59"/>
                  <a:gd name="T26" fmla="*/ 133 w 165"/>
                  <a:gd name="T27" fmla="*/ 34 h 59"/>
                  <a:gd name="T28" fmla="*/ 140 w 165"/>
                  <a:gd name="T29" fmla="*/ 31 h 59"/>
                  <a:gd name="T30" fmla="*/ 149 w 165"/>
                  <a:gd name="T31" fmla="*/ 28 h 59"/>
                  <a:gd name="T32" fmla="*/ 156 w 165"/>
                  <a:gd name="T33" fmla="*/ 25 h 59"/>
                  <a:gd name="T34" fmla="*/ 165 w 165"/>
                  <a:gd name="T35" fmla="*/ 21 h 59"/>
                  <a:gd name="T36" fmla="*/ 153 w 165"/>
                  <a:gd name="T37" fmla="*/ 0 h 59"/>
                  <a:gd name="T38" fmla="*/ 147 w 165"/>
                  <a:gd name="T39" fmla="*/ 3 h 59"/>
                  <a:gd name="T40" fmla="*/ 140 w 165"/>
                  <a:gd name="T41" fmla="*/ 6 h 59"/>
                  <a:gd name="T42" fmla="*/ 133 w 165"/>
                  <a:gd name="T43" fmla="*/ 9 h 59"/>
                  <a:gd name="T44" fmla="*/ 124 w 165"/>
                  <a:gd name="T45" fmla="*/ 12 h 59"/>
                  <a:gd name="T46" fmla="*/ 117 w 165"/>
                  <a:gd name="T47" fmla="*/ 15 h 59"/>
                  <a:gd name="T48" fmla="*/ 106 w 165"/>
                  <a:gd name="T49" fmla="*/ 18 h 59"/>
                  <a:gd name="T50" fmla="*/ 99 w 165"/>
                  <a:gd name="T51" fmla="*/ 19 h 59"/>
                  <a:gd name="T52" fmla="*/ 89 w 165"/>
                  <a:gd name="T53" fmla="*/ 22 h 59"/>
                  <a:gd name="T54" fmla="*/ 80 w 165"/>
                  <a:gd name="T55" fmla="*/ 25 h 59"/>
                  <a:gd name="T56" fmla="*/ 70 w 165"/>
                  <a:gd name="T57" fmla="*/ 27 h 59"/>
                  <a:gd name="T58" fmla="*/ 60 w 165"/>
                  <a:gd name="T59" fmla="*/ 28 h 59"/>
                  <a:gd name="T60" fmla="*/ 51 w 165"/>
                  <a:gd name="T61" fmla="*/ 31 h 59"/>
                  <a:gd name="T62" fmla="*/ 39 w 165"/>
                  <a:gd name="T63" fmla="*/ 32 h 59"/>
                  <a:gd name="T64" fmla="*/ 29 w 165"/>
                  <a:gd name="T65" fmla="*/ 34 h 59"/>
                  <a:gd name="T66" fmla="*/ 21 w 165"/>
                  <a:gd name="T67" fmla="*/ 35 h 59"/>
                  <a:gd name="T68" fmla="*/ 9 w 165"/>
                  <a:gd name="T69" fmla="*/ 37 h 59"/>
                  <a:gd name="T70" fmla="*/ 0 w 165"/>
                  <a:gd name="T71" fmla="*/ 48 h 59"/>
                  <a:gd name="T72" fmla="*/ 22 w 165"/>
                  <a:gd name="T73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59">
                    <a:moveTo>
                      <a:pt x="22" y="48"/>
                    </a:moveTo>
                    <a:lnTo>
                      <a:pt x="12" y="59"/>
                    </a:lnTo>
                    <a:lnTo>
                      <a:pt x="22" y="59"/>
                    </a:lnTo>
                    <a:lnTo>
                      <a:pt x="34" y="57"/>
                    </a:lnTo>
                    <a:lnTo>
                      <a:pt x="44" y="56"/>
                    </a:lnTo>
                    <a:lnTo>
                      <a:pt x="54" y="53"/>
                    </a:lnTo>
                    <a:lnTo>
                      <a:pt x="64" y="51"/>
                    </a:lnTo>
                    <a:lnTo>
                      <a:pt x="74" y="50"/>
                    </a:lnTo>
                    <a:lnTo>
                      <a:pt x="85" y="48"/>
                    </a:lnTo>
                    <a:lnTo>
                      <a:pt x="95" y="45"/>
                    </a:lnTo>
                    <a:lnTo>
                      <a:pt x="105" y="43"/>
                    </a:lnTo>
                    <a:lnTo>
                      <a:pt x="114" y="41"/>
                    </a:lnTo>
                    <a:lnTo>
                      <a:pt x="124" y="37"/>
                    </a:lnTo>
                    <a:lnTo>
                      <a:pt x="133" y="34"/>
                    </a:lnTo>
                    <a:lnTo>
                      <a:pt x="140" y="31"/>
                    </a:lnTo>
                    <a:lnTo>
                      <a:pt x="149" y="28"/>
                    </a:lnTo>
                    <a:lnTo>
                      <a:pt x="156" y="25"/>
                    </a:lnTo>
                    <a:lnTo>
                      <a:pt x="165" y="21"/>
                    </a:lnTo>
                    <a:lnTo>
                      <a:pt x="153" y="0"/>
                    </a:lnTo>
                    <a:lnTo>
                      <a:pt x="147" y="3"/>
                    </a:lnTo>
                    <a:lnTo>
                      <a:pt x="140" y="6"/>
                    </a:lnTo>
                    <a:lnTo>
                      <a:pt x="133" y="9"/>
                    </a:lnTo>
                    <a:lnTo>
                      <a:pt x="124" y="12"/>
                    </a:lnTo>
                    <a:lnTo>
                      <a:pt x="117" y="15"/>
                    </a:lnTo>
                    <a:lnTo>
                      <a:pt x="106" y="18"/>
                    </a:lnTo>
                    <a:lnTo>
                      <a:pt x="99" y="19"/>
                    </a:lnTo>
                    <a:lnTo>
                      <a:pt x="89" y="22"/>
                    </a:lnTo>
                    <a:lnTo>
                      <a:pt x="80" y="25"/>
                    </a:lnTo>
                    <a:lnTo>
                      <a:pt x="70" y="27"/>
                    </a:lnTo>
                    <a:lnTo>
                      <a:pt x="60" y="28"/>
                    </a:lnTo>
                    <a:lnTo>
                      <a:pt x="51" y="31"/>
                    </a:lnTo>
                    <a:lnTo>
                      <a:pt x="39" y="32"/>
                    </a:lnTo>
                    <a:lnTo>
                      <a:pt x="29" y="34"/>
                    </a:lnTo>
                    <a:lnTo>
                      <a:pt x="21" y="35"/>
                    </a:lnTo>
                    <a:lnTo>
                      <a:pt x="9" y="37"/>
                    </a:lnTo>
                    <a:lnTo>
                      <a:pt x="0" y="48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7" name="Freeform 94"/>
              <p:cNvSpPr>
                <a:spLocks/>
              </p:cNvSpPr>
              <p:nvPr/>
            </p:nvSpPr>
            <p:spPr bwMode="auto">
              <a:xfrm>
                <a:off x="5377" y="3187"/>
                <a:ext cx="10" cy="166"/>
              </a:xfrm>
              <a:custGeom>
                <a:avLst/>
                <a:gdLst>
                  <a:gd name="T0" fmla="*/ 23 w 29"/>
                  <a:gd name="T1" fmla="*/ 499 h 499"/>
                  <a:gd name="T2" fmla="*/ 29 w 29"/>
                  <a:gd name="T3" fmla="*/ 489 h 499"/>
                  <a:gd name="T4" fmla="*/ 29 w 29"/>
                  <a:gd name="T5" fmla="*/ 475 h 499"/>
                  <a:gd name="T6" fmla="*/ 28 w 29"/>
                  <a:gd name="T7" fmla="*/ 459 h 499"/>
                  <a:gd name="T8" fmla="*/ 28 w 29"/>
                  <a:gd name="T9" fmla="*/ 428 h 499"/>
                  <a:gd name="T10" fmla="*/ 28 w 29"/>
                  <a:gd name="T11" fmla="*/ 412 h 499"/>
                  <a:gd name="T12" fmla="*/ 28 w 29"/>
                  <a:gd name="T13" fmla="*/ 381 h 499"/>
                  <a:gd name="T14" fmla="*/ 26 w 29"/>
                  <a:gd name="T15" fmla="*/ 367 h 499"/>
                  <a:gd name="T16" fmla="*/ 26 w 29"/>
                  <a:gd name="T17" fmla="*/ 336 h 499"/>
                  <a:gd name="T18" fmla="*/ 26 w 29"/>
                  <a:gd name="T19" fmla="*/ 320 h 499"/>
                  <a:gd name="T20" fmla="*/ 26 w 29"/>
                  <a:gd name="T21" fmla="*/ 290 h 499"/>
                  <a:gd name="T22" fmla="*/ 25 w 29"/>
                  <a:gd name="T23" fmla="*/ 275 h 499"/>
                  <a:gd name="T24" fmla="*/ 25 w 29"/>
                  <a:gd name="T25" fmla="*/ 245 h 499"/>
                  <a:gd name="T26" fmla="*/ 25 w 29"/>
                  <a:gd name="T27" fmla="*/ 229 h 499"/>
                  <a:gd name="T28" fmla="*/ 25 w 29"/>
                  <a:gd name="T29" fmla="*/ 198 h 499"/>
                  <a:gd name="T30" fmla="*/ 23 w 29"/>
                  <a:gd name="T31" fmla="*/ 184 h 499"/>
                  <a:gd name="T32" fmla="*/ 23 w 29"/>
                  <a:gd name="T33" fmla="*/ 137 h 499"/>
                  <a:gd name="T34" fmla="*/ 23 w 29"/>
                  <a:gd name="T35" fmla="*/ 123 h 499"/>
                  <a:gd name="T36" fmla="*/ 23 w 29"/>
                  <a:gd name="T37" fmla="*/ 92 h 499"/>
                  <a:gd name="T38" fmla="*/ 23 w 29"/>
                  <a:gd name="T39" fmla="*/ 76 h 499"/>
                  <a:gd name="T40" fmla="*/ 23 w 29"/>
                  <a:gd name="T41" fmla="*/ 31 h 499"/>
                  <a:gd name="T42" fmla="*/ 22 w 29"/>
                  <a:gd name="T43" fmla="*/ 15 h 499"/>
                  <a:gd name="T44" fmla="*/ 22 w 29"/>
                  <a:gd name="T45" fmla="*/ 0 h 499"/>
                  <a:gd name="T46" fmla="*/ 0 w 29"/>
                  <a:gd name="T47" fmla="*/ 0 h 499"/>
                  <a:gd name="T48" fmla="*/ 0 w 29"/>
                  <a:gd name="T49" fmla="*/ 15 h 499"/>
                  <a:gd name="T50" fmla="*/ 0 w 29"/>
                  <a:gd name="T51" fmla="*/ 31 h 499"/>
                  <a:gd name="T52" fmla="*/ 0 w 29"/>
                  <a:gd name="T53" fmla="*/ 76 h 499"/>
                  <a:gd name="T54" fmla="*/ 0 w 29"/>
                  <a:gd name="T55" fmla="*/ 92 h 499"/>
                  <a:gd name="T56" fmla="*/ 0 w 29"/>
                  <a:gd name="T57" fmla="*/ 123 h 499"/>
                  <a:gd name="T58" fmla="*/ 2 w 29"/>
                  <a:gd name="T59" fmla="*/ 137 h 499"/>
                  <a:gd name="T60" fmla="*/ 2 w 29"/>
                  <a:gd name="T61" fmla="*/ 184 h 499"/>
                  <a:gd name="T62" fmla="*/ 2 w 29"/>
                  <a:gd name="T63" fmla="*/ 198 h 499"/>
                  <a:gd name="T64" fmla="*/ 2 w 29"/>
                  <a:gd name="T65" fmla="*/ 229 h 499"/>
                  <a:gd name="T66" fmla="*/ 2 w 29"/>
                  <a:gd name="T67" fmla="*/ 245 h 499"/>
                  <a:gd name="T68" fmla="*/ 2 w 29"/>
                  <a:gd name="T69" fmla="*/ 275 h 499"/>
                  <a:gd name="T70" fmla="*/ 3 w 29"/>
                  <a:gd name="T71" fmla="*/ 290 h 499"/>
                  <a:gd name="T72" fmla="*/ 3 w 29"/>
                  <a:gd name="T73" fmla="*/ 320 h 499"/>
                  <a:gd name="T74" fmla="*/ 3 w 29"/>
                  <a:gd name="T75" fmla="*/ 336 h 499"/>
                  <a:gd name="T76" fmla="*/ 3 w 29"/>
                  <a:gd name="T77" fmla="*/ 367 h 499"/>
                  <a:gd name="T78" fmla="*/ 5 w 29"/>
                  <a:gd name="T79" fmla="*/ 381 h 499"/>
                  <a:gd name="T80" fmla="*/ 5 w 29"/>
                  <a:gd name="T81" fmla="*/ 412 h 499"/>
                  <a:gd name="T82" fmla="*/ 5 w 29"/>
                  <a:gd name="T83" fmla="*/ 428 h 499"/>
                  <a:gd name="T84" fmla="*/ 5 w 29"/>
                  <a:gd name="T85" fmla="*/ 459 h 499"/>
                  <a:gd name="T86" fmla="*/ 6 w 29"/>
                  <a:gd name="T87" fmla="*/ 475 h 499"/>
                  <a:gd name="T88" fmla="*/ 6 w 29"/>
                  <a:gd name="T89" fmla="*/ 489 h 499"/>
                  <a:gd name="T90" fmla="*/ 10 w 29"/>
                  <a:gd name="T91" fmla="*/ 479 h 499"/>
                  <a:gd name="T92" fmla="*/ 23 w 29"/>
                  <a:gd name="T93" fmla="*/ 49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499">
                    <a:moveTo>
                      <a:pt x="23" y="499"/>
                    </a:moveTo>
                    <a:lnTo>
                      <a:pt x="29" y="489"/>
                    </a:lnTo>
                    <a:lnTo>
                      <a:pt x="29" y="475"/>
                    </a:lnTo>
                    <a:lnTo>
                      <a:pt x="28" y="459"/>
                    </a:lnTo>
                    <a:lnTo>
                      <a:pt x="28" y="428"/>
                    </a:lnTo>
                    <a:lnTo>
                      <a:pt x="28" y="412"/>
                    </a:lnTo>
                    <a:lnTo>
                      <a:pt x="28" y="381"/>
                    </a:lnTo>
                    <a:lnTo>
                      <a:pt x="26" y="367"/>
                    </a:lnTo>
                    <a:lnTo>
                      <a:pt x="26" y="336"/>
                    </a:lnTo>
                    <a:lnTo>
                      <a:pt x="26" y="320"/>
                    </a:lnTo>
                    <a:lnTo>
                      <a:pt x="26" y="290"/>
                    </a:lnTo>
                    <a:lnTo>
                      <a:pt x="25" y="275"/>
                    </a:lnTo>
                    <a:lnTo>
                      <a:pt x="25" y="245"/>
                    </a:lnTo>
                    <a:lnTo>
                      <a:pt x="25" y="229"/>
                    </a:lnTo>
                    <a:lnTo>
                      <a:pt x="25" y="198"/>
                    </a:lnTo>
                    <a:lnTo>
                      <a:pt x="23" y="184"/>
                    </a:lnTo>
                    <a:lnTo>
                      <a:pt x="23" y="137"/>
                    </a:lnTo>
                    <a:lnTo>
                      <a:pt x="23" y="123"/>
                    </a:lnTo>
                    <a:lnTo>
                      <a:pt x="23" y="92"/>
                    </a:lnTo>
                    <a:lnTo>
                      <a:pt x="23" y="76"/>
                    </a:lnTo>
                    <a:lnTo>
                      <a:pt x="23" y="31"/>
                    </a:lnTo>
                    <a:lnTo>
                      <a:pt x="22" y="1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0" y="123"/>
                    </a:lnTo>
                    <a:lnTo>
                      <a:pt x="2" y="137"/>
                    </a:lnTo>
                    <a:lnTo>
                      <a:pt x="2" y="184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2" y="245"/>
                    </a:lnTo>
                    <a:lnTo>
                      <a:pt x="2" y="275"/>
                    </a:lnTo>
                    <a:lnTo>
                      <a:pt x="3" y="290"/>
                    </a:lnTo>
                    <a:lnTo>
                      <a:pt x="3" y="320"/>
                    </a:lnTo>
                    <a:lnTo>
                      <a:pt x="3" y="336"/>
                    </a:lnTo>
                    <a:lnTo>
                      <a:pt x="3" y="367"/>
                    </a:lnTo>
                    <a:lnTo>
                      <a:pt x="5" y="381"/>
                    </a:lnTo>
                    <a:lnTo>
                      <a:pt x="5" y="412"/>
                    </a:lnTo>
                    <a:lnTo>
                      <a:pt x="5" y="428"/>
                    </a:lnTo>
                    <a:lnTo>
                      <a:pt x="5" y="459"/>
                    </a:lnTo>
                    <a:lnTo>
                      <a:pt x="6" y="475"/>
                    </a:lnTo>
                    <a:lnTo>
                      <a:pt x="6" y="489"/>
                    </a:lnTo>
                    <a:lnTo>
                      <a:pt x="10" y="479"/>
                    </a:lnTo>
                    <a:lnTo>
                      <a:pt x="23" y="4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8" name="Freeform 95"/>
              <p:cNvSpPr>
                <a:spLocks/>
              </p:cNvSpPr>
              <p:nvPr/>
            </p:nvSpPr>
            <p:spPr bwMode="auto">
              <a:xfrm>
                <a:off x="5166" y="3346"/>
                <a:ext cx="219" cy="30"/>
              </a:xfrm>
              <a:custGeom>
                <a:avLst/>
                <a:gdLst>
                  <a:gd name="T0" fmla="*/ 0 w 658"/>
                  <a:gd name="T1" fmla="*/ 32 h 90"/>
                  <a:gd name="T2" fmla="*/ 13 w 658"/>
                  <a:gd name="T3" fmla="*/ 52 h 90"/>
                  <a:gd name="T4" fmla="*/ 35 w 658"/>
                  <a:gd name="T5" fmla="*/ 64 h 90"/>
                  <a:gd name="T6" fmla="*/ 65 w 658"/>
                  <a:gd name="T7" fmla="*/ 76 h 90"/>
                  <a:gd name="T8" fmla="*/ 103 w 658"/>
                  <a:gd name="T9" fmla="*/ 81 h 90"/>
                  <a:gd name="T10" fmla="*/ 144 w 658"/>
                  <a:gd name="T11" fmla="*/ 86 h 90"/>
                  <a:gd name="T12" fmla="*/ 192 w 658"/>
                  <a:gd name="T13" fmla="*/ 90 h 90"/>
                  <a:gd name="T14" fmla="*/ 269 w 658"/>
                  <a:gd name="T15" fmla="*/ 90 h 90"/>
                  <a:gd name="T16" fmla="*/ 321 w 658"/>
                  <a:gd name="T17" fmla="*/ 87 h 90"/>
                  <a:gd name="T18" fmla="*/ 376 w 658"/>
                  <a:gd name="T19" fmla="*/ 84 h 90"/>
                  <a:gd name="T20" fmla="*/ 429 w 658"/>
                  <a:gd name="T21" fmla="*/ 78 h 90"/>
                  <a:gd name="T22" fmla="*/ 481 w 658"/>
                  <a:gd name="T23" fmla="*/ 71 h 90"/>
                  <a:gd name="T24" fmla="*/ 529 w 658"/>
                  <a:gd name="T25" fmla="*/ 62 h 90"/>
                  <a:gd name="T26" fmla="*/ 574 w 658"/>
                  <a:gd name="T27" fmla="*/ 52 h 90"/>
                  <a:gd name="T28" fmla="*/ 612 w 658"/>
                  <a:gd name="T29" fmla="*/ 41 h 90"/>
                  <a:gd name="T30" fmla="*/ 644 w 658"/>
                  <a:gd name="T31" fmla="*/ 28 h 90"/>
                  <a:gd name="T32" fmla="*/ 645 w 658"/>
                  <a:gd name="T33" fmla="*/ 0 h 90"/>
                  <a:gd name="T34" fmla="*/ 621 w 658"/>
                  <a:gd name="T35" fmla="*/ 13 h 90"/>
                  <a:gd name="T36" fmla="*/ 586 w 658"/>
                  <a:gd name="T37" fmla="*/ 25 h 90"/>
                  <a:gd name="T38" fmla="*/ 547 w 658"/>
                  <a:gd name="T39" fmla="*/ 35 h 90"/>
                  <a:gd name="T40" fmla="*/ 501 w 658"/>
                  <a:gd name="T41" fmla="*/ 44 h 90"/>
                  <a:gd name="T42" fmla="*/ 452 w 658"/>
                  <a:gd name="T43" fmla="*/ 52 h 90"/>
                  <a:gd name="T44" fmla="*/ 401 w 658"/>
                  <a:gd name="T45" fmla="*/ 58 h 90"/>
                  <a:gd name="T46" fmla="*/ 347 w 658"/>
                  <a:gd name="T47" fmla="*/ 64 h 90"/>
                  <a:gd name="T48" fmla="*/ 294 w 658"/>
                  <a:gd name="T49" fmla="*/ 65 h 90"/>
                  <a:gd name="T50" fmla="*/ 193 w 658"/>
                  <a:gd name="T51" fmla="*/ 67 h 90"/>
                  <a:gd name="T52" fmla="*/ 147 w 658"/>
                  <a:gd name="T53" fmla="*/ 64 h 90"/>
                  <a:gd name="T54" fmla="*/ 106 w 658"/>
                  <a:gd name="T55" fmla="*/ 58 h 90"/>
                  <a:gd name="T56" fmla="*/ 71 w 658"/>
                  <a:gd name="T57" fmla="*/ 52 h 90"/>
                  <a:gd name="T58" fmla="*/ 45 w 658"/>
                  <a:gd name="T59" fmla="*/ 42 h 90"/>
                  <a:gd name="T60" fmla="*/ 27 w 658"/>
                  <a:gd name="T61" fmla="*/ 33 h 90"/>
                  <a:gd name="T62" fmla="*/ 22 w 658"/>
                  <a:gd name="T63" fmla="*/ 25 h 90"/>
                  <a:gd name="T64" fmla="*/ 0 w 658"/>
                  <a:gd name="T65" fmla="*/ 2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" h="90">
                    <a:moveTo>
                      <a:pt x="0" y="29"/>
                    </a:moveTo>
                    <a:lnTo>
                      <a:pt x="0" y="32"/>
                    </a:lnTo>
                    <a:lnTo>
                      <a:pt x="4" y="42"/>
                    </a:lnTo>
                    <a:lnTo>
                      <a:pt x="13" y="52"/>
                    </a:lnTo>
                    <a:lnTo>
                      <a:pt x="23" y="58"/>
                    </a:lnTo>
                    <a:lnTo>
                      <a:pt x="35" y="64"/>
                    </a:lnTo>
                    <a:lnTo>
                      <a:pt x="49" y="70"/>
                    </a:lnTo>
                    <a:lnTo>
                      <a:pt x="65" y="76"/>
                    </a:lnTo>
                    <a:lnTo>
                      <a:pt x="83" y="78"/>
                    </a:lnTo>
                    <a:lnTo>
                      <a:pt x="103" y="81"/>
                    </a:lnTo>
                    <a:lnTo>
                      <a:pt x="123" y="84"/>
                    </a:lnTo>
                    <a:lnTo>
                      <a:pt x="144" y="86"/>
                    </a:lnTo>
                    <a:lnTo>
                      <a:pt x="167" y="87"/>
                    </a:lnTo>
                    <a:lnTo>
                      <a:pt x="192" y="90"/>
                    </a:lnTo>
                    <a:lnTo>
                      <a:pt x="216" y="90"/>
                    </a:lnTo>
                    <a:lnTo>
                      <a:pt x="269" y="90"/>
                    </a:lnTo>
                    <a:lnTo>
                      <a:pt x="295" y="89"/>
                    </a:lnTo>
                    <a:lnTo>
                      <a:pt x="321" y="87"/>
                    </a:lnTo>
                    <a:lnTo>
                      <a:pt x="349" y="86"/>
                    </a:lnTo>
                    <a:lnTo>
                      <a:pt x="376" y="84"/>
                    </a:lnTo>
                    <a:lnTo>
                      <a:pt x="403" y="81"/>
                    </a:lnTo>
                    <a:lnTo>
                      <a:pt x="429" y="78"/>
                    </a:lnTo>
                    <a:lnTo>
                      <a:pt x="455" y="76"/>
                    </a:lnTo>
                    <a:lnTo>
                      <a:pt x="481" y="71"/>
                    </a:lnTo>
                    <a:lnTo>
                      <a:pt x="506" y="67"/>
                    </a:lnTo>
                    <a:lnTo>
                      <a:pt x="529" y="62"/>
                    </a:lnTo>
                    <a:lnTo>
                      <a:pt x="551" y="58"/>
                    </a:lnTo>
                    <a:lnTo>
                      <a:pt x="574" y="52"/>
                    </a:lnTo>
                    <a:lnTo>
                      <a:pt x="593" y="46"/>
                    </a:lnTo>
                    <a:lnTo>
                      <a:pt x="612" y="41"/>
                    </a:lnTo>
                    <a:lnTo>
                      <a:pt x="629" y="35"/>
                    </a:lnTo>
                    <a:lnTo>
                      <a:pt x="644" y="28"/>
                    </a:lnTo>
                    <a:lnTo>
                      <a:pt x="658" y="20"/>
                    </a:lnTo>
                    <a:lnTo>
                      <a:pt x="645" y="0"/>
                    </a:lnTo>
                    <a:lnTo>
                      <a:pt x="634" y="6"/>
                    </a:lnTo>
                    <a:lnTo>
                      <a:pt x="621" y="13"/>
                    </a:lnTo>
                    <a:lnTo>
                      <a:pt x="605" y="19"/>
                    </a:lnTo>
                    <a:lnTo>
                      <a:pt x="586" y="25"/>
                    </a:lnTo>
                    <a:lnTo>
                      <a:pt x="567" y="29"/>
                    </a:lnTo>
                    <a:lnTo>
                      <a:pt x="547" y="35"/>
                    </a:lnTo>
                    <a:lnTo>
                      <a:pt x="525" y="39"/>
                    </a:lnTo>
                    <a:lnTo>
                      <a:pt x="501" y="44"/>
                    </a:lnTo>
                    <a:lnTo>
                      <a:pt x="477" y="48"/>
                    </a:lnTo>
                    <a:lnTo>
                      <a:pt x="452" y="52"/>
                    </a:lnTo>
                    <a:lnTo>
                      <a:pt x="426" y="55"/>
                    </a:lnTo>
                    <a:lnTo>
                      <a:pt x="401" y="58"/>
                    </a:lnTo>
                    <a:lnTo>
                      <a:pt x="373" y="61"/>
                    </a:lnTo>
                    <a:lnTo>
                      <a:pt x="347" y="64"/>
                    </a:lnTo>
                    <a:lnTo>
                      <a:pt x="321" y="64"/>
                    </a:lnTo>
                    <a:lnTo>
                      <a:pt x="294" y="65"/>
                    </a:lnTo>
                    <a:lnTo>
                      <a:pt x="269" y="67"/>
                    </a:lnTo>
                    <a:lnTo>
                      <a:pt x="193" y="67"/>
                    </a:lnTo>
                    <a:lnTo>
                      <a:pt x="168" y="65"/>
                    </a:lnTo>
                    <a:lnTo>
                      <a:pt x="147" y="64"/>
                    </a:lnTo>
                    <a:lnTo>
                      <a:pt x="125" y="61"/>
                    </a:lnTo>
                    <a:lnTo>
                      <a:pt x="106" y="58"/>
                    </a:lnTo>
                    <a:lnTo>
                      <a:pt x="88" y="55"/>
                    </a:lnTo>
                    <a:lnTo>
                      <a:pt x="71" y="52"/>
                    </a:lnTo>
                    <a:lnTo>
                      <a:pt x="56" y="48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9" name="Freeform 96"/>
              <p:cNvSpPr>
                <a:spLocks/>
              </p:cNvSpPr>
              <p:nvPr/>
            </p:nvSpPr>
            <p:spPr bwMode="auto">
              <a:xfrm>
                <a:off x="5139" y="2713"/>
                <a:ext cx="34" cy="643"/>
              </a:xfrm>
              <a:custGeom>
                <a:avLst/>
                <a:gdLst>
                  <a:gd name="T0" fmla="*/ 48 w 101"/>
                  <a:gd name="T1" fmla="*/ 8 h 1930"/>
                  <a:gd name="T2" fmla="*/ 32 w 101"/>
                  <a:gd name="T3" fmla="*/ 113 h 1930"/>
                  <a:gd name="T4" fmla="*/ 19 w 101"/>
                  <a:gd name="T5" fmla="*/ 222 h 1930"/>
                  <a:gd name="T6" fmla="*/ 10 w 101"/>
                  <a:gd name="T7" fmla="*/ 334 h 1930"/>
                  <a:gd name="T8" fmla="*/ 5 w 101"/>
                  <a:gd name="T9" fmla="*/ 451 h 1930"/>
                  <a:gd name="T10" fmla="*/ 2 w 101"/>
                  <a:gd name="T11" fmla="*/ 567 h 1930"/>
                  <a:gd name="T12" fmla="*/ 0 w 101"/>
                  <a:gd name="T13" fmla="*/ 749 h 1930"/>
                  <a:gd name="T14" fmla="*/ 3 w 101"/>
                  <a:gd name="T15" fmla="*/ 871 h 1930"/>
                  <a:gd name="T16" fmla="*/ 6 w 101"/>
                  <a:gd name="T17" fmla="*/ 995 h 1930"/>
                  <a:gd name="T18" fmla="*/ 13 w 101"/>
                  <a:gd name="T19" fmla="*/ 1120 h 1930"/>
                  <a:gd name="T20" fmla="*/ 21 w 101"/>
                  <a:gd name="T21" fmla="*/ 1245 h 1930"/>
                  <a:gd name="T22" fmla="*/ 29 w 101"/>
                  <a:gd name="T23" fmla="*/ 1370 h 1930"/>
                  <a:gd name="T24" fmla="*/ 40 w 101"/>
                  <a:gd name="T25" fmla="*/ 1497 h 1930"/>
                  <a:gd name="T26" fmla="*/ 50 w 101"/>
                  <a:gd name="T27" fmla="*/ 1622 h 1930"/>
                  <a:gd name="T28" fmla="*/ 60 w 101"/>
                  <a:gd name="T29" fmla="*/ 1747 h 1930"/>
                  <a:gd name="T30" fmla="*/ 72 w 101"/>
                  <a:gd name="T31" fmla="*/ 1870 h 1930"/>
                  <a:gd name="T32" fmla="*/ 101 w 101"/>
                  <a:gd name="T33" fmla="*/ 1927 h 1930"/>
                  <a:gd name="T34" fmla="*/ 89 w 101"/>
                  <a:gd name="T35" fmla="*/ 1806 h 1930"/>
                  <a:gd name="T36" fmla="*/ 79 w 101"/>
                  <a:gd name="T37" fmla="*/ 1681 h 1930"/>
                  <a:gd name="T38" fmla="*/ 67 w 101"/>
                  <a:gd name="T39" fmla="*/ 1556 h 1930"/>
                  <a:gd name="T40" fmla="*/ 57 w 101"/>
                  <a:gd name="T41" fmla="*/ 1433 h 1930"/>
                  <a:gd name="T42" fmla="*/ 48 w 101"/>
                  <a:gd name="T43" fmla="*/ 1306 h 1930"/>
                  <a:gd name="T44" fmla="*/ 40 w 101"/>
                  <a:gd name="T45" fmla="*/ 1181 h 1930"/>
                  <a:gd name="T46" fmla="*/ 34 w 101"/>
                  <a:gd name="T47" fmla="*/ 1056 h 1930"/>
                  <a:gd name="T48" fmla="*/ 28 w 101"/>
                  <a:gd name="T49" fmla="*/ 932 h 1930"/>
                  <a:gd name="T50" fmla="*/ 25 w 101"/>
                  <a:gd name="T51" fmla="*/ 810 h 1930"/>
                  <a:gd name="T52" fmla="*/ 24 w 101"/>
                  <a:gd name="T53" fmla="*/ 567 h 1930"/>
                  <a:gd name="T54" fmla="*/ 28 w 101"/>
                  <a:gd name="T55" fmla="*/ 451 h 1930"/>
                  <a:gd name="T56" fmla="*/ 34 w 101"/>
                  <a:gd name="T57" fmla="*/ 336 h 1930"/>
                  <a:gd name="T58" fmla="*/ 42 w 101"/>
                  <a:gd name="T59" fmla="*/ 225 h 1930"/>
                  <a:gd name="T60" fmla="*/ 54 w 101"/>
                  <a:gd name="T61" fmla="*/ 116 h 1930"/>
                  <a:gd name="T62" fmla="*/ 70 w 101"/>
                  <a:gd name="T63" fmla="*/ 11 h 1930"/>
                  <a:gd name="T64" fmla="*/ 66 w 101"/>
                  <a:gd name="T65" fmla="*/ 0 h 1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930">
                    <a:moveTo>
                      <a:pt x="66" y="0"/>
                    </a:moveTo>
                    <a:lnTo>
                      <a:pt x="48" y="8"/>
                    </a:lnTo>
                    <a:lnTo>
                      <a:pt x="40" y="59"/>
                    </a:lnTo>
                    <a:lnTo>
                      <a:pt x="32" y="113"/>
                    </a:lnTo>
                    <a:lnTo>
                      <a:pt x="25" y="168"/>
                    </a:lnTo>
                    <a:lnTo>
                      <a:pt x="19" y="222"/>
                    </a:lnTo>
                    <a:lnTo>
                      <a:pt x="15" y="278"/>
                    </a:lnTo>
                    <a:lnTo>
                      <a:pt x="10" y="334"/>
                    </a:lnTo>
                    <a:lnTo>
                      <a:pt x="6" y="392"/>
                    </a:lnTo>
                    <a:lnTo>
                      <a:pt x="5" y="451"/>
                    </a:lnTo>
                    <a:lnTo>
                      <a:pt x="3" y="509"/>
                    </a:lnTo>
                    <a:lnTo>
                      <a:pt x="2" y="567"/>
                    </a:lnTo>
                    <a:lnTo>
                      <a:pt x="0" y="628"/>
                    </a:lnTo>
                    <a:lnTo>
                      <a:pt x="0" y="749"/>
                    </a:lnTo>
                    <a:lnTo>
                      <a:pt x="2" y="810"/>
                    </a:lnTo>
                    <a:lnTo>
                      <a:pt x="3" y="871"/>
                    </a:lnTo>
                    <a:lnTo>
                      <a:pt x="5" y="934"/>
                    </a:lnTo>
                    <a:lnTo>
                      <a:pt x="6" y="995"/>
                    </a:lnTo>
                    <a:lnTo>
                      <a:pt x="10" y="1057"/>
                    </a:lnTo>
                    <a:lnTo>
                      <a:pt x="13" y="1120"/>
                    </a:lnTo>
                    <a:lnTo>
                      <a:pt x="16" y="1182"/>
                    </a:lnTo>
                    <a:lnTo>
                      <a:pt x="21" y="1245"/>
                    </a:lnTo>
                    <a:lnTo>
                      <a:pt x="25" y="1307"/>
                    </a:lnTo>
                    <a:lnTo>
                      <a:pt x="29" y="1370"/>
                    </a:lnTo>
                    <a:lnTo>
                      <a:pt x="34" y="1433"/>
                    </a:lnTo>
                    <a:lnTo>
                      <a:pt x="40" y="1497"/>
                    </a:lnTo>
                    <a:lnTo>
                      <a:pt x="44" y="1559"/>
                    </a:lnTo>
                    <a:lnTo>
                      <a:pt x="50" y="1622"/>
                    </a:lnTo>
                    <a:lnTo>
                      <a:pt x="56" y="1684"/>
                    </a:lnTo>
                    <a:lnTo>
                      <a:pt x="60" y="1747"/>
                    </a:lnTo>
                    <a:lnTo>
                      <a:pt x="67" y="1808"/>
                    </a:lnTo>
                    <a:lnTo>
                      <a:pt x="72" y="1870"/>
                    </a:lnTo>
                    <a:lnTo>
                      <a:pt x="79" y="1930"/>
                    </a:lnTo>
                    <a:lnTo>
                      <a:pt x="101" y="1927"/>
                    </a:lnTo>
                    <a:lnTo>
                      <a:pt x="95" y="1867"/>
                    </a:lnTo>
                    <a:lnTo>
                      <a:pt x="89" y="1806"/>
                    </a:lnTo>
                    <a:lnTo>
                      <a:pt x="83" y="1744"/>
                    </a:lnTo>
                    <a:lnTo>
                      <a:pt x="79" y="1681"/>
                    </a:lnTo>
                    <a:lnTo>
                      <a:pt x="73" y="1619"/>
                    </a:lnTo>
                    <a:lnTo>
                      <a:pt x="67" y="1556"/>
                    </a:lnTo>
                    <a:lnTo>
                      <a:pt x="63" y="1494"/>
                    </a:lnTo>
                    <a:lnTo>
                      <a:pt x="57" y="1433"/>
                    </a:lnTo>
                    <a:lnTo>
                      <a:pt x="53" y="1369"/>
                    </a:lnTo>
                    <a:lnTo>
                      <a:pt x="48" y="1306"/>
                    </a:lnTo>
                    <a:lnTo>
                      <a:pt x="44" y="1243"/>
                    </a:lnTo>
                    <a:lnTo>
                      <a:pt x="40" y="1181"/>
                    </a:lnTo>
                    <a:lnTo>
                      <a:pt x="35" y="1118"/>
                    </a:lnTo>
                    <a:lnTo>
                      <a:pt x="34" y="1056"/>
                    </a:lnTo>
                    <a:lnTo>
                      <a:pt x="29" y="993"/>
                    </a:lnTo>
                    <a:lnTo>
                      <a:pt x="28" y="932"/>
                    </a:lnTo>
                    <a:lnTo>
                      <a:pt x="26" y="870"/>
                    </a:lnTo>
                    <a:lnTo>
                      <a:pt x="25" y="810"/>
                    </a:lnTo>
                    <a:lnTo>
                      <a:pt x="24" y="749"/>
                    </a:lnTo>
                    <a:lnTo>
                      <a:pt x="24" y="567"/>
                    </a:lnTo>
                    <a:lnTo>
                      <a:pt x="26" y="509"/>
                    </a:lnTo>
                    <a:lnTo>
                      <a:pt x="28" y="451"/>
                    </a:lnTo>
                    <a:lnTo>
                      <a:pt x="29" y="394"/>
                    </a:lnTo>
                    <a:lnTo>
                      <a:pt x="34" y="336"/>
                    </a:lnTo>
                    <a:lnTo>
                      <a:pt x="38" y="280"/>
                    </a:lnTo>
                    <a:lnTo>
                      <a:pt x="42" y="225"/>
                    </a:lnTo>
                    <a:lnTo>
                      <a:pt x="48" y="170"/>
                    </a:lnTo>
                    <a:lnTo>
                      <a:pt x="54" y="116"/>
                    </a:lnTo>
                    <a:lnTo>
                      <a:pt x="63" y="64"/>
                    </a:lnTo>
                    <a:lnTo>
                      <a:pt x="70" y="11"/>
                    </a:lnTo>
                    <a:lnTo>
                      <a:pt x="53" y="1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0" name="Freeform 97"/>
              <p:cNvSpPr>
                <a:spLocks/>
              </p:cNvSpPr>
              <p:nvPr/>
            </p:nvSpPr>
            <p:spPr bwMode="auto">
              <a:xfrm>
                <a:off x="5190" y="2747"/>
                <a:ext cx="8" cy="5"/>
              </a:xfrm>
              <a:custGeom>
                <a:avLst/>
                <a:gdLst>
                  <a:gd name="T0" fmla="*/ 24 w 24"/>
                  <a:gd name="T1" fmla="*/ 9 h 15"/>
                  <a:gd name="T2" fmla="*/ 22 w 24"/>
                  <a:gd name="T3" fmla="*/ 3 h 15"/>
                  <a:gd name="T4" fmla="*/ 18 w 24"/>
                  <a:gd name="T5" fmla="*/ 0 h 15"/>
                  <a:gd name="T6" fmla="*/ 14 w 24"/>
                  <a:gd name="T7" fmla="*/ 0 h 15"/>
                  <a:gd name="T8" fmla="*/ 9 w 24"/>
                  <a:gd name="T9" fmla="*/ 0 h 15"/>
                  <a:gd name="T10" fmla="*/ 5 w 24"/>
                  <a:gd name="T11" fmla="*/ 3 h 15"/>
                  <a:gd name="T12" fmla="*/ 2 w 24"/>
                  <a:gd name="T13" fmla="*/ 6 h 15"/>
                  <a:gd name="T14" fmla="*/ 0 w 24"/>
                  <a:gd name="T15" fmla="*/ 10 h 15"/>
                  <a:gd name="T16" fmla="*/ 2 w 24"/>
                  <a:gd name="T17" fmla="*/ 15 h 15"/>
                  <a:gd name="T18" fmla="*/ 24 w 24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lnTo>
                      <a:pt x="22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1" name="Freeform 98"/>
              <p:cNvSpPr>
                <a:spLocks/>
              </p:cNvSpPr>
              <p:nvPr/>
            </p:nvSpPr>
            <p:spPr bwMode="auto">
              <a:xfrm>
                <a:off x="5190" y="2750"/>
                <a:ext cx="22" cy="77"/>
              </a:xfrm>
              <a:custGeom>
                <a:avLst/>
                <a:gdLst>
                  <a:gd name="T0" fmla="*/ 60 w 65"/>
                  <a:gd name="T1" fmla="*/ 230 h 230"/>
                  <a:gd name="T2" fmla="*/ 65 w 65"/>
                  <a:gd name="T3" fmla="*/ 216 h 230"/>
                  <a:gd name="T4" fmla="*/ 62 w 65"/>
                  <a:gd name="T5" fmla="*/ 205 h 230"/>
                  <a:gd name="T6" fmla="*/ 60 w 65"/>
                  <a:gd name="T7" fmla="*/ 190 h 230"/>
                  <a:gd name="T8" fmla="*/ 58 w 65"/>
                  <a:gd name="T9" fmla="*/ 177 h 230"/>
                  <a:gd name="T10" fmla="*/ 57 w 65"/>
                  <a:gd name="T11" fmla="*/ 164 h 230"/>
                  <a:gd name="T12" fmla="*/ 54 w 65"/>
                  <a:gd name="T13" fmla="*/ 152 h 230"/>
                  <a:gd name="T14" fmla="*/ 52 w 65"/>
                  <a:gd name="T15" fmla="*/ 138 h 230"/>
                  <a:gd name="T16" fmla="*/ 51 w 65"/>
                  <a:gd name="T17" fmla="*/ 126 h 230"/>
                  <a:gd name="T18" fmla="*/ 48 w 65"/>
                  <a:gd name="T19" fmla="*/ 113 h 230"/>
                  <a:gd name="T20" fmla="*/ 45 w 65"/>
                  <a:gd name="T21" fmla="*/ 99 h 230"/>
                  <a:gd name="T22" fmla="*/ 42 w 65"/>
                  <a:gd name="T23" fmla="*/ 86 h 230"/>
                  <a:gd name="T24" fmla="*/ 41 w 65"/>
                  <a:gd name="T25" fmla="*/ 71 h 230"/>
                  <a:gd name="T26" fmla="*/ 38 w 65"/>
                  <a:gd name="T27" fmla="*/ 58 h 230"/>
                  <a:gd name="T28" fmla="*/ 35 w 65"/>
                  <a:gd name="T29" fmla="*/ 43 h 230"/>
                  <a:gd name="T30" fmla="*/ 30 w 65"/>
                  <a:gd name="T31" fmla="*/ 29 h 230"/>
                  <a:gd name="T32" fmla="*/ 26 w 65"/>
                  <a:gd name="T33" fmla="*/ 14 h 230"/>
                  <a:gd name="T34" fmla="*/ 22 w 65"/>
                  <a:gd name="T35" fmla="*/ 0 h 230"/>
                  <a:gd name="T36" fmla="*/ 0 w 65"/>
                  <a:gd name="T37" fmla="*/ 6 h 230"/>
                  <a:gd name="T38" fmla="*/ 4 w 65"/>
                  <a:gd name="T39" fmla="*/ 20 h 230"/>
                  <a:gd name="T40" fmla="*/ 7 w 65"/>
                  <a:gd name="T41" fmla="*/ 35 h 230"/>
                  <a:gd name="T42" fmla="*/ 12 w 65"/>
                  <a:gd name="T43" fmla="*/ 49 h 230"/>
                  <a:gd name="T44" fmla="*/ 14 w 65"/>
                  <a:gd name="T45" fmla="*/ 62 h 230"/>
                  <a:gd name="T46" fmla="*/ 17 w 65"/>
                  <a:gd name="T47" fmla="*/ 77 h 230"/>
                  <a:gd name="T48" fmla="*/ 20 w 65"/>
                  <a:gd name="T49" fmla="*/ 90 h 230"/>
                  <a:gd name="T50" fmla="*/ 22 w 65"/>
                  <a:gd name="T51" fmla="*/ 103 h 230"/>
                  <a:gd name="T52" fmla="*/ 25 w 65"/>
                  <a:gd name="T53" fmla="*/ 116 h 230"/>
                  <a:gd name="T54" fmla="*/ 28 w 65"/>
                  <a:gd name="T55" fmla="*/ 129 h 230"/>
                  <a:gd name="T56" fmla="*/ 29 w 65"/>
                  <a:gd name="T57" fmla="*/ 142 h 230"/>
                  <a:gd name="T58" fmla="*/ 30 w 65"/>
                  <a:gd name="T59" fmla="*/ 155 h 230"/>
                  <a:gd name="T60" fmla="*/ 33 w 65"/>
                  <a:gd name="T61" fmla="*/ 168 h 230"/>
                  <a:gd name="T62" fmla="*/ 35 w 65"/>
                  <a:gd name="T63" fmla="*/ 182 h 230"/>
                  <a:gd name="T64" fmla="*/ 38 w 65"/>
                  <a:gd name="T65" fmla="*/ 195 h 230"/>
                  <a:gd name="T66" fmla="*/ 39 w 65"/>
                  <a:gd name="T67" fmla="*/ 208 h 230"/>
                  <a:gd name="T68" fmla="*/ 42 w 65"/>
                  <a:gd name="T69" fmla="*/ 222 h 230"/>
                  <a:gd name="T70" fmla="*/ 48 w 65"/>
                  <a:gd name="T71" fmla="*/ 209 h 230"/>
                  <a:gd name="T72" fmla="*/ 60 w 65"/>
                  <a:gd name="T7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230">
                    <a:moveTo>
                      <a:pt x="60" y="230"/>
                    </a:moveTo>
                    <a:lnTo>
                      <a:pt x="65" y="216"/>
                    </a:lnTo>
                    <a:lnTo>
                      <a:pt x="62" y="205"/>
                    </a:lnTo>
                    <a:lnTo>
                      <a:pt x="60" y="190"/>
                    </a:lnTo>
                    <a:lnTo>
                      <a:pt x="58" y="177"/>
                    </a:lnTo>
                    <a:lnTo>
                      <a:pt x="57" y="164"/>
                    </a:lnTo>
                    <a:lnTo>
                      <a:pt x="54" y="152"/>
                    </a:lnTo>
                    <a:lnTo>
                      <a:pt x="52" y="138"/>
                    </a:lnTo>
                    <a:lnTo>
                      <a:pt x="51" y="126"/>
                    </a:lnTo>
                    <a:lnTo>
                      <a:pt x="48" y="113"/>
                    </a:lnTo>
                    <a:lnTo>
                      <a:pt x="45" y="99"/>
                    </a:lnTo>
                    <a:lnTo>
                      <a:pt x="42" y="86"/>
                    </a:lnTo>
                    <a:lnTo>
                      <a:pt x="41" y="71"/>
                    </a:lnTo>
                    <a:lnTo>
                      <a:pt x="38" y="58"/>
                    </a:lnTo>
                    <a:lnTo>
                      <a:pt x="35" y="43"/>
                    </a:lnTo>
                    <a:lnTo>
                      <a:pt x="30" y="29"/>
                    </a:lnTo>
                    <a:lnTo>
                      <a:pt x="26" y="14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7" y="35"/>
                    </a:lnTo>
                    <a:lnTo>
                      <a:pt x="12" y="49"/>
                    </a:lnTo>
                    <a:lnTo>
                      <a:pt x="14" y="62"/>
                    </a:lnTo>
                    <a:lnTo>
                      <a:pt x="17" y="77"/>
                    </a:lnTo>
                    <a:lnTo>
                      <a:pt x="20" y="90"/>
                    </a:lnTo>
                    <a:lnTo>
                      <a:pt x="22" y="103"/>
                    </a:lnTo>
                    <a:lnTo>
                      <a:pt x="25" y="116"/>
                    </a:lnTo>
                    <a:lnTo>
                      <a:pt x="28" y="129"/>
                    </a:lnTo>
                    <a:lnTo>
                      <a:pt x="29" y="142"/>
                    </a:lnTo>
                    <a:lnTo>
                      <a:pt x="30" y="155"/>
                    </a:lnTo>
                    <a:lnTo>
                      <a:pt x="33" y="168"/>
                    </a:lnTo>
                    <a:lnTo>
                      <a:pt x="35" y="182"/>
                    </a:lnTo>
                    <a:lnTo>
                      <a:pt x="38" y="195"/>
                    </a:lnTo>
                    <a:lnTo>
                      <a:pt x="39" y="208"/>
                    </a:lnTo>
                    <a:lnTo>
                      <a:pt x="42" y="222"/>
                    </a:lnTo>
                    <a:lnTo>
                      <a:pt x="48" y="209"/>
                    </a:lnTo>
                    <a:lnTo>
                      <a:pt x="6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2" name="Freeform 99"/>
              <p:cNvSpPr>
                <a:spLocks/>
              </p:cNvSpPr>
              <p:nvPr/>
            </p:nvSpPr>
            <p:spPr bwMode="auto">
              <a:xfrm>
                <a:off x="5180" y="2820"/>
                <a:ext cx="30" cy="23"/>
              </a:xfrm>
              <a:custGeom>
                <a:avLst/>
                <a:gdLst>
                  <a:gd name="T0" fmla="*/ 12 w 92"/>
                  <a:gd name="T1" fmla="*/ 50 h 70"/>
                  <a:gd name="T2" fmla="*/ 12 w 92"/>
                  <a:gd name="T3" fmla="*/ 70 h 70"/>
                  <a:gd name="T4" fmla="*/ 22 w 92"/>
                  <a:gd name="T5" fmla="*/ 64 h 70"/>
                  <a:gd name="T6" fmla="*/ 32 w 92"/>
                  <a:gd name="T7" fmla="*/ 57 h 70"/>
                  <a:gd name="T8" fmla="*/ 42 w 92"/>
                  <a:gd name="T9" fmla="*/ 51 h 70"/>
                  <a:gd name="T10" fmla="*/ 52 w 92"/>
                  <a:gd name="T11" fmla="*/ 45 h 70"/>
                  <a:gd name="T12" fmla="*/ 62 w 92"/>
                  <a:gd name="T13" fmla="*/ 39 h 70"/>
                  <a:gd name="T14" fmla="*/ 71 w 92"/>
                  <a:gd name="T15" fmla="*/ 32 h 70"/>
                  <a:gd name="T16" fmla="*/ 83 w 92"/>
                  <a:gd name="T17" fmla="*/ 26 h 70"/>
                  <a:gd name="T18" fmla="*/ 92 w 92"/>
                  <a:gd name="T19" fmla="*/ 21 h 70"/>
                  <a:gd name="T20" fmla="*/ 80 w 92"/>
                  <a:gd name="T21" fmla="*/ 0 h 70"/>
                  <a:gd name="T22" fmla="*/ 70 w 92"/>
                  <a:gd name="T23" fmla="*/ 6 h 70"/>
                  <a:gd name="T24" fmla="*/ 60 w 92"/>
                  <a:gd name="T25" fmla="*/ 13 h 70"/>
                  <a:gd name="T26" fmla="*/ 51 w 92"/>
                  <a:gd name="T27" fmla="*/ 19 h 70"/>
                  <a:gd name="T28" fmla="*/ 39 w 92"/>
                  <a:gd name="T29" fmla="*/ 25 h 70"/>
                  <a:gd name="T30" fmla="*/ 30 w 92"/>
                  <a:gd name="T31" fmla="*/ 31 h 70"/>
                  <a:gd name="T32" fmla="*/ 20 w 92"/>
                  <a:gd name="T33" fmla="*/ 38 h 70"/>
                  <a:gd name="T34" fmla="*/ 10 w 92"/>
                  <a:gd name="T35" fmla="*/ 44 h 70"/>
                  <a:gd name="T36" fmla="*/ 0 w 92"/>
                  <a:gd name="T37" fmla="*/ 50 h 70"/>
                  <a:gd name="T38" fmla="*/ 0 w 92"/>
                  <a:gd name="T39" fmla="*/ 70 h 70"/>
                  <a:gd name="T40" fmla="*/ 12 w 92"/>
                  <a:gd name="T41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70">
                    <a:moveTo>
                      <a:pt x="12" y="50"/>
                    </a:moveTo>
                    <a:lnTo>
                      <a:pt x="12" y="70"/>
                    </a:lnTo>
                    <a:lnTo>
                      <a:pt x="22" y="64"/>
                    </a:lnTo>
                    <a:lnTo>
                      <a:pt x="32" y="57"/>
                    </a:lnTo>
                    <a:lnTo>
                      <a:pt x="42" y="51"/>
                    </a:lnTo>
                    <a:lnTo>
                      <a:pt x="52" y="45"/>
                    </a:lnTo>
                    <a:lnTo>
                      <a:pt x="62" y="39"/>
                    </a:lnTo>
                    <a:lnTo>
                      <a:pt x="71" y="32"/>
                    </a:lnTo>
                    <a:lnTo>
                      <a:pt x="83" y="26"/>
                    </a:lnTo>
                    <a:lnTo>
                      <a:pt x="92" y="21"/>
                    </a:lnTo>
                    <a:lnTo>
                      <a:pt x="80" y="0"/>
                    </a:lnTo>
                    <a:lnTo>
                      <a:pt x="70" y="6"/>
                    </a:lnTo>
                    <a:lnTo>
                      <a:pt x="60" y="13"/>
                    </a:lnTo>
                    <a:lnTo>
                      <a:pt x="51" y="19"/>
                    </a:lnTo>
                    <a:lnTo>
                      <a:pt x="39" y="25"/>
                    </a:lnTo>
                    <a:lnTo>
                      <a:pt x="30" y="31"/>
                    </a:lnTo>
                    <a:lnTo>
                      <a:pt x="20" y="38"/>
                    </a:lnTo>
                    <a:lnTo>
                      <a:pt x="10" y="44"/>
                    </a:lnTo>
                    <a:lnTo>
                      <a:pt x="0" y="50"/>
                    </a:lnTo>
                    <a:lnTo>
                      <a:pt x="0" y="7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3" name="Freeform 100"/>
              <p:cNvSpPr>
                <a:spLocks/>
              </p:cNvSpPr>
              <p:nvPr/>
            </p:nvSpPr>
            <p:spPr bwMode="auto">
              <a:xfrm>
                <a:off x="5180" y="2836"/>
                <a:ext cx="30" cy="22"/>
              </a:xfrm>
              <a:custGeom>
                <a:avLst/>
                <a:gdLst>
                  <a:gd name="T0" fmla="*/ 92 w 92"/>
                  <a:gd name="T1" fmla="*/ 56 h 64"/>
                  <a:gd name="T2" fmla="*/ 86 w 92"/>
                  <a:gd name="T3" fmla="*/ 43 h 64"/>
                  <a:gd name="T4" fmla="*/ 77 w 92"/>
                  <a:gd name="T5" fmla="*/ 37 h 64"/>
                  <a:gd name="T6" fmla="*/ 68 w 92"/>
                  <a:gd name="T7" fmla="*/ 32 h 64"/>
                  <a:gd name="T8" fmla="*/ 58 w 92"/>
                  <a:gd name="T9" fmla="*/ 26 h 64"/>
                  <a:gd name="T10" fmla="*/ 49 w 92"/>
                  <a:gd name="T11" fmla="*/ 21 h 64"/>
                  <a:gd name="T12" fmla="*/ 39 w 92"/>
                  <a:gd name="T13" fmla="*/ 16 h 64"/>
                  <a:gd name="T14" fmla="*/ 30 w 92"/>
                  <a:gd name="T15" fmla="*/ 10 h 64"/>
                  <a:gd name="T16" fmla="*/ 22 w 92"/>
                  <a:gd name="T17" fmla="*/ 5 h 64"/>
                  <a:gd name="T18" fmla="*/ 12 w 92"/>
                  <a:gd name="T19" fmla="*/ 0 h 64"/>
                  <a:gd name="T20" fmla="*/ 0 w 92"/>
                  <a:gd name="T21" fmla="*/ 20 h 64"/>
                  <a:gd name="T22" fmla="*/ 9 w 92"/>
                  <a:gd name="T23" fmla="*/ 26 h 64"/>
                  <a:gd name="T24" fmla="*/ 19 w 92"/>
                  <a:gd name="T25" fmla="*/ 30 h 64"/>
                  <a:gd name="T26" fmla="*/ 28 w 92"/>
                  <a:gd name="T27" fmla="*/ 36 h 64"/>
                  <a:gd name="T28" fmla="*/ 36 w 92"/>
                  <a:gd name="T29" fmla="*/ 42 h 64"/>
                  <a:gd name="T30" fmla="*/ 46 w 92"/>
                  <a:gd name="T31" fmla="*/ 48 h 64"/>
                  <a:gd name="T32" fmla="*/ 55 w 92"/>
                  <a:gd name="T33" fmla="*/ 53 h 64"/>
                  <a:gd name="T34" fmla="*/ 65 w 92"/>
                  <a:gd name="T35" fmla="*/ 58 h 64"/>
                  <a:gd name="T36" fmla="*/ 74 w 92"/>
                  <a:gd name="T37" fmla="*/ 64 h 64"/>
                  <a:gd name="T38" fmla="*/ 68 w 92"/>
                  <a:gd name="T39" fmla="*/ 51 h 64"/>
                  <a:gd name="T40" fmla="*/ 92 w 92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64">
                    <a:moveTo>
                      <a:pt x="92" y="56"/>
                    </a:moveTo>
                    <a:lnTo>
                      <a:pt x="86" y="43"/>
                    </a:lnTo>
                    <a:lnTo>
                      <a:pt x="77" y="37"/>
                    </a:lnTo>
                    <a:lnTo>
                      <a:pt x="68" y="32"/>
                    </a:lnTo>
                    <a:lnTo>
                      <a:pt x="58" y="26"/>
                    </a:lnTo>
                    <a:lnTo>
                      <a:pt x="49" y="21"/>
                    </a:lnTo>
                    <a:lnTo>
                      <a:pt x="39" y="16"/>
                    </a:lnTo>
                    <a:lnTo>
                      <a:pt x="30" y="10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9" y="26"/>
                    </a:lnTo>
                    <a:lnTo>
                      <a:pt x="19" y="30"/>
                    </a:lnTo>
                    <a:lnTo>
                      <a:pt x="28" y="36"/>
                    </a:lnTo>
                    <a:lnTo>
                      <a:pt x="36" y="42"/>
                    </a:lnTo>
                    <a:lnTo>
                      <a:pt x="46" y="48"/>
                    </a:lnTo>
                    <a:lnTo>
                      <a:pt x="55" y="53"/>
                    </a:lnTo>
                    <a:lnTo>
                      <a:pt x="65" y="58"/>
                    </a:lnTo>
                    <a:lnTo>
                      <a:pt x="74" y="64"/>
                    </a:lnTo>
                    <a:lnTo>
                      <a:pt x="68" y="51"/>
                    </a:lnTo>
                    <a:lnTo>
                      <a:pt x="9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4" name="Freeform 101"/>
              <p:cNvSpPr>
                <a:spLocks/>
              </p:cNvSpPr>
              <p:nvPr/>
            </p:nvSpPr>
            <p:spPr bwMode="auto">
              <a:xfrm>
                <a:off x="5168" y="2853"/>
                <a:ext cx="42" cy="185"/>
              </a:xfrm>
              <a:custGeom>
                <a:avLst/>
                <a:gdLst>
                  <a:gd name="T0" fmla="*/ 26 w 128"/>
                  <a:gd name="T1" fmla="*/ 539 h 555"/>
                  <a:gd name="T2" fmla="*/ 33 w 128"/>
                  <a:gd name="T3" fmla="*/ 504 h 555"/>
                  <a:gd name="T4" fmla="*/ 39 w 128"/>
                  <a:gd name="T5" fmla="*/ 469 h 555"/>
                  <a:gd name="T6" fmla="*/ 45 w 128"/>
                  <a:gd name="T7" fmla="*/ 435 h 555"/>
                  <a:gd name="T8" fmla="*/ 52 w 128"/>
                  <a:gd name="T9" fmla="*/ 401 h 555"/>
                  <a:gd name="T10" fmla="*/ 59 w 128"/>
                  <a:gd name="T11" fmla="*/ 366 h 555"/>
                  <a:gd name="T12" fmla="*/ 65 w 128"/>
                  <a:gd name="T13" fmla="*/ 331 h 555"/>
                  <a:gd name="T14" fmla="*/ 72 w 128"/>
                  <a:gd name="T15" fmla="*/ 298 h 555"/>
                  <a:gd name="T16" fmla="*/ 78 w 128"/>
                  <a:gd name="T17" fmla="*/ 263 h 555"/>
                  <a:gd name="T18" fmla="*/ 85 w 128"/>
                  <a:gd name="T19" fmla="*/ 228 h 555"/>
                  <a:gd name="T20" fmla="*/ 91 w 128"/>
                  <a:gd name="T21" fmla="*/ 195 h 555"/>
                  <a:gd name="T22" fmla="*/ 98 w 128"/>
                  <a:gd name="T23" fmla="*/ 160 h 555"/>
                  <a:gd name="T24" fmla="*/ 104 w 128"/>
                  <a:gd name="T25" fmla="*/ 126 h 555"/>
                  <a:gd name="T26" fmla="*/ 110 w 128"/>
                  <a:gd name="T27" fmla="*/ 91 h 555"/>
                  <a:gd name="T28" fmla="*/ 117 w 128"/>
                  <a:gd name="T29" fmla="*/ 56 h 555"/>
                  <a:gd name="T30" fmla="*/ 125 w 128"/>
                  <a:gd name="T31" fmla="*/ 21 h 555"/>
                  <a:gd name="T32" fmla="*/ 104 w 128"/>
                  <a:gd name="T33" fmla="*/ 0 h 555"/>
                  <a:gd name="T34" fmla="*/ 97 w 128"/>
                  <a:gd name="T35" fmla="*/ 34 h 555"/>
                  <a:gd name="T36" fmla="*/ 91 w 128"/>
                  <a:gd name="T37" fmla="*/ 68 h 555"/>
                  <a:gd name="T38" fmla="*/ 85 w 128"/>
                  <a:gd name="T39" fmla="*/ 103 h 555"/>
                  <a:gd name="T40" fmla="*/ 78 w 128"/>
                  <a:gd name="T41" fmla="*/ 138 h 555"/>
                  <a:gd name="T42" fmla="*/ 72 w 128"/>
                  <a:gd name="T43" fmla="*/ 173 h 555"/>
                  <a:gd name="T44" fmla="*/ 65 w 128"/>
                  <a:gd name="T45" fmla="*/ 206 h 555"/>
                  <a:gd name="T46" fmla="*/ 59 w 128"/>
                  <a:gd name="T47" fmla="*/ 241 h 555"/>
                  <a:gd name="T48" fmla="*/ 52 w 128"/>
                  <a:gd name="T49" fmla="*/ 276 h 555"/>
                  <a:gd name="T50" fmla="*/ 45 w 128"/>
                  <a:gd name="T51" fmla="*/ 311 h 555"/>
                  <a:gd name="T52" fmla="*/ 39 w 128"/>
                  <a:gd name="T53" fmla="*/ 344 h 555"/>
                  <a:gd name="T54" fmla="*/ 33 w 128"/>
                  <a:gd name="T55" fmla="*/ 379 h 555"/>
                  <a:gd name="T56" fmla="*/ 26 w 128"/>
                  <a:gd name="T57" fmla="*/ 413 h 555"/>
                  <a:gd name="T58" fmla="*/ 20 w 128"/>
                  <a:gd name="T59" fmla="*/ 448 h 555"/>
                  <a:gd name="T60" fmla="*/ 13 w 128"/>
                  <a:gd name="T61" fmla="*/ 483 h 555"/>
                  <a:gd name="T62" fmla="*/ 7 w 128"/>
                  <a:gd name="T63" fmla="*/ 517 h 555"/>
                  <a:gd name="T64" fmla="*/ 0 w 128"/>
                  <a:gd name="T65" fmla="*/ 551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555">
                    <a:moveTo>
                      <a:pt x="23" y="555"/>
                    </a:moveTo>
                    <a:lnTo>
                      <a:pt x="26" y="539"/>
                    </a:lnTo>
                    <a:lnTo>
                      <a:pt x="29" y="522"/>
                    </a:lnTo>
                    <a:lnTo>
                      <a:pt x="33" y="504"/>
                    </a:lnTo>
                    <a:lnTo>
                      <a:pt x="36" y="488"/>
                    </a:lnTo>
                    <a:lnTo>
                      <a:pt x="39" y="469"/>
                    </a:lnTo>
                    <a:lnTo>
                      <a:pt x="43" y="452"/>
                    </a:lnTo>
                    <a:lnTo>
                      <a:pt x="45" y="435"/>
                    </a:lnTo>
                    <a:lnTo>
                      <a:pt x="49" y="419"/>
                    </a:lnTo>
                    <a:lnTo>
                      <a:pt x="52" y="401"/>
                    </a:lnTo>
                    <a:lnTo>
                      <a:pt x="55" y="384"/>
                    </a:lnTo>
                    <a:lnTo>
                      <a:pt x="59" y="366"/>
                    </a:lnTo>
                    <a:lnTo>
                      <a:pt x="62" y="350"/>
                    </a:lnTo>
                    <a:lnTo>
                      <a:pt x="65" y="331"/>
                    </a:lnTo>
                    <a:lnTo>
                      <a:pt x="68" y="314"/>
                    </a:lnTo>
                    <a:lnTo>
                      <a:pt x="72" y="298"/>
                    </a:lnTo>
                    <a:lnTo>
                      <a:pt x="75" y="280"/>
                    </a:lnTo>
                    <a:lnTo>
                      <a:pt x="78" y="263"/>
                    </a:lnTo>
                    <a:lnTo>
                      <a:pt x="82" y="245"/>
                    </a:lnTo>
                    <a:lnTo>
                      <a:pt x="85" y="228"/>
                    </a:lnTo>
                    <a:lnTo>
                      <a:pt x="88" y="211"/>
                    </a:lnTo>
                    <a:lnTo>
                      <a:pt x="91" y="195"/>
                    </a:lnTo>
                    <a:lnTo>
                      <a:pt x="94" y="177"/>
                    </a:lnTo>
                    <a:lnTo>
                      <a:pt x="98" y="160"/>
                    </a:lnTo>
                    <a:lnTo>
                      <a:pt x="101" y="142"/>
                    </a:lnTo>
                    <a:lnTo>
                      <a:pt x="104" y="126"/>
                    </a:lnTo>
                    <a:lnTo>
                      <a:pt x="107" y="107"/>
                    </a:lnTo>
                    <a:lnTo>
                      <a:pt x="110" y="91"/>
                    </a:lnTo>
                    <a:lnTo>
                      <a:pt x="114" y="74"/>
                    </a:lnTo>
                    <a:lnTo>
                      <a:pt x="117" y="56"/>
                    </a:lnTo>
                    <a:lnTo>
                      <a:pt x="120" y="39"/>
                    </a:lnTo>
                    <a:lnTo>
                      <a:pt x="125" y="21"/>
                    </a:lnTo>
                    <a:lnTo>
                      <a:pt x="128" y="5"/>
                    </a:lnTo>
                    <a:lnTo>
                      <a:pt x="104" y="0"/>
                    </a:lnTo>
                    <a:lnTo>
                      <a:pt x="101" y="17"/>
                    </a:lnTo>
                    <a:lnTo>
                      <a:pt x="97" y="34"/>
                    </a:lnTo>
                    <a:lnTo>
                      <a:pt x="94" y="52"/>
                    </a:lnTo>
                    <a:lnTo>
                      <a:pt x="91" y="68"/>
                    </a:lnTo>
                    <a:lnTo>
                      <a:pt x="88" y="87"/>
                    </a:lnTo>
                    <a:lnTo>
                      <a:pt x="85" y="103"/>
                    </a:lnTo>
                    <a:lnTo>
                      <a:pt x="81" y="120"/>
                    </a:lnTo>
                    <a:lnTo>
                      <a:pt x="78" y="138"/>
                    </a:lnTo>
                    <a:lnTo>
                      <a:pt x="75" y="155"/>
                    </a:lnTo>
                    <a:lnTo>
                      <a:pt x="72" y="173"/>
                    </a:lnTo>
                    <a:lnTo>
                      <a:pt x="68" y="190"/>
                    </a:lnTo>
                    <a:lnTo>
                      <a:pt x="65" y="206"/>
                    </a:lnTo>
                    <a:lnTo>
                      <a:pt x="62" y="224"/>
                    </a:lnTo>
                    <a:lnTo>
                      <a:pt x="59" y="241"/>
                    </a:lnTo>
                    <a:lnTo>
                      <a:pt x="55" y="259"/>
                    </a:lnTo>
                    <a:lnTo>
                      <a:pt x="52" y="276"/>
                    </a:lnTo>
                    <a:lnTo>
                      <a:pt x="49" y="292"/>
                    </a:lnTo>
                    <a:lnTo>
                      <a:pt x="45" y="311"/>
                    </a:lnTo>
                    <a:lnTo>
                      <a:pt x="43" y="327"/>
                    </a:lnTo>
                    <a:lnTo>
                      <a:pt x="39" y="344"/>
                    </a:lnTo>
                    <a:lnTo>
                      <a:pt x="36" y="362"/>
                    </a:lnTo>
                    <a:lnTo>
                      <a:pt x="33" y="379"/>
                    </a:lnTo>
                    <a:lnTo>
                      <a:pt x="29" y="397"/>
                    </a:lnTo>
                    <a:lnTo>
                      <a:pt x="26" y="413"/>
                    </a:lnTo>
                    <a:lnTo>
                      <a:pt x="23" y="432"/>
                    </a:lnTo>
                    <a:lnTo>
                      <a:pt x="20" y="448"/>
                    </a:lnTo>
                    <a:lnTo>
                      <a:pt x="16" y="465"/>
                    </a:lnTo>
                    <a:lnTo>
                      <a:pt x="13" y="483"/>
                    </a:lnTo>
                    <a:lnTo>
                      <a:pt x="10" y="500"/>
                    </a:lnTo>
                    <a:lnTo>
                      <a:pt x="7" y="517"/>
                    </a:lnTo>
                    <a:lnTo>
                      <a:pt x="3" y="533"/>
                    </a:lnTo>
                    <a:lnTo>
                      <a:pt x="0" y="551"/>
                    </a:lnTo>
                    <a:lnTo>
                      <a:pt x="23" y="5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5" name="Freeform 102"/>
              <p:cNvSpPr>
                <a:spLocks/>
              </p:cNvSpPr>
              <p:nvPr/>
            </p:nvSpPr>
            <p:spPr bwMode="auto">
              <a:xfrm>
                <a:off x="5202" y="2853"/>
                <a:ext cx="8" cy="5"/>
              </a:xfrm>
              <a:custGeom>
                <a:avLst/>
                <a:gdLst>
                  <a:gd name="T0" fmla="*/ 0 w 24"/>
                  <a:gd name="T1" fmla="*/ 0 h 14"/>
                  <a:gd name="T2" fmla="*/ 0 w 24"/>
                  <a:gd name="T3" fmla="*/ 5 h 14"/>
                  <a:gd name="T4" fmla="*/ 2 w 24"/>
                  <a:gd name="T5" fmla="*/ 8 h 14"/>
                  <a:gd name="T6" fmla="*/ 6 w 24"/>
                  <a:gd name="T7" fmla="*/ 11 h 14"/>
                  <a:gd name="T8" fmla="*/ 9 w 24"/>
                  <a:gd name="T9" fmla="*/ 14 h 14"/>
                  <a:gd name="T10" fmla="*/ 13 w 24"/>
                  <a:gd name="T11" fmla="*/ 14 h 14"/>
                  <a:gd name="T12" fmla="*/ 18 w 24"/>
                  <a:gd name="T13" fmla="*/ 13 h 14"/>
                  <a:gd name="T14" fmla="*/ 21 w 24"/>
                  <a:gd name="T15" fmla="*/ 10 h 14"/>
                  <a:gd name="T16" fmla="*/ 24 w 24"/>
                  <a:gd name="T17" fmla="*/ 5 h 14"/>
                  <a:gd name="T18" fmla="*/ 0 w 2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4">
                    <a:moveTo>
                      <a:pt x="0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6" name="Freeform 103"/>
              <p:cNvSpPr>
                <a:spLocks/>
              </p:cNvSpPr>
              <p:nvPr/>
            </p:nvSpPr>
            <p:spPr bwMode="auto">
              <a:xfrm>
                <a:off x="5308" y="3215"/>
                <a:ext cx="171" cy="205"/>
              </a:xfrm>
              <a:custGeom>
                <a:avLst/>
                <a:gdLst>
                  <a:gd name="T0" fmla="*/ 21 w 514"/>
                  <a:gd name="T1" fmla="*/ 21 h 614"/>
                  <a:gd name="T2" fmla="*/ 60 w 514"/>
                  <a:gd name="T3" fmla="*/ 18 h 614"/>
                  <a:gd name="T4" fmla="*/ 99 w 514"/>
                  <a:gd name="T5" fmla="*/ 15 h 614"/>
                  <a:gd name="T6" fmla="*/ 138 w 514"/>
                  <a:gd name="T7" fmla="*/ 12 h 614"/>
                  <a:gd name="T8" fmla="*/ 178 w 514"/>
                  <a:gd name="T9" fmla="*/ 9 h 614"/>
                  <a:gd name="T10" fmla="*/ 217 w 514"/>
                  <a:gd name="T11" fmla="*/ 7 h 614"/>
                  <a:gd name="T12" fmla="*/ 256 w 514"/>
                  <a:gd name="T13" fmla="*/ 5 h 614"/>
                  <a:gd name="T14" fmla="*/ 294 w 514"/>
                  <a:gd name="T15" fmla="*/ 2 h 614"/>
                  <a:gd name="T16" fmla="*/ 333 w 514"/>
                  <a:gd name="T17" fmla="*/ 10 h 614"/>
                  <a:gd name="T18" fmla="*/ 365 w 514"/>
                  <a:gd name="T19" fmla="*/ 39 h 614"/>
                  <a:gd name="T20" fmla="*/ 391 w 514"/>
                  <a:gd name="T21" fmla="*/ 76 h 614"/>
                  <a:gd name="T22" fmla="*/ 415 w 514"/>
                  <a:gd name="T23" fmla="*/ 118 h 614"/>
                  <a:gd name="T24" fmla="*/ 435 w 514"/>
                  <a:gd name="T25" fmla="*/ 165 h 614"/>
                  <a:gd name="T26" fmla="*/ 455 w 514"/>
                  <a:gd name="T27" fmla="*/ 213 h 614"/>
                  <a:gd name="T28" fmla="*/ 476 w 514"/>
                  <a:gd name="T29" fmla="*/ 262 h 614"/>
                  <a:gd name="T30" fmla="*/ 500 w 514"/>
                  <a:gd name="T31" fmla="*/ 309 h 614"/>
                  <a:gd name="T32" fmla="*/ 508 w 514"/>
                  <a:gd name="T33" fmla="*/ 339 h 614"/>
                  <a:gd name="T34" fmla="*/ 496 w 514"/>
                  <a:gd name="T35" fmla="*/ 357 h 614"/>
                  <a:gd name="T36" fmla="*/ 484 w 514"/>
                  <a:gd name="T37" fmla="*/ 371 h 614"/>
                  <a:gd name="T38" fmla="*/ 470 w 514"/>
                  <a:gd name="T39" fmla="*/ 386 h 614"/>
                  <a:gd name="T40" fmla="*/ 455 w 514"/>
                  <a:gd name="T41" fmla="*/ 399 h 614"/>
                  <a:gd name="T42" fmla="*/ 439 w 514"/>
                  <a:gd name="T43" fmla="*/ 409 h 614"/>
                  <a:gd name="T44" fmla="*/ 423 w 514"/>
                  <a:gd name="T45" fmla="*/ 419 h 614"/>
                  <a:gd name="T46" fmla="*/ 406 w 514"/>
                  <a:gd name="T47" fmla="*/ 429 h 614"/>
                  <a:gd name="T48" fmla="*/ 386 w 514"/>
                  <a:gd name="T49" fmla="*/ 439 h 614"/>
                  <a:gd name="T50" fmla="*/ 364 w 514"/>
                  <a:gd name="T51" fmla="*/ 453 h 614"/>
                  <a:gd name="T52" fmla="*/ 346 w 514"/>
                  <a:gd name="T53" fmla="*/ 470 h 614"/>
                  <a:gd name="T54" fmla="*/ 330 w 514"/>
                  <a:gd name="T55" fmla="*/ 489 h 614"/>
                  <a:gd name="T56" fmla="*/ 319 w 514"/>
                  <a:gd name="T57" fmla="*/ 512 h 614"/>
                  <a:gd name="T58" fmla="*/ 310 w 514"/>
                  <a:gd name="T59" fmla="*/ 538 h 614"/>
                  <a:gd name="T60" fmla="*/ 304 w 514"/>
                  <a:gd name="T61" fmla="*/ 566 h 614"/>
                  <a:gd name="T62" fmla="*/ 303 w 514"/>
                  <a:gd name="T63" fmla="*/ 598 h 614"/>
                  <a:gd name="T64" fmla="*/ 278 w 514"/>
                  <a:gd name="T65" fmla="*/ 589 h 614"/>
                  <a:gd name="T66" fmla="*/ 237 w 514"/>
                  <a:gd name="T67" fmla="*/ 546 h 614"/>
                  <a:gd name="T68" fmla="*/ 204 w 514"/>
                  <a:gd name="T69" fmla="*/ 508 h 614"/>
                  <a:gd name="T70" fmla="*/ 179 w 514"/>
                  <a:gd name="T71" fmla="*/ 473 h 614"/>
                  <a:gd name="T72" fmla="*/ 162 w 514"/>
                  <a:gd name="T73" fmla="*/ 441 h 614"/>
                  <a:gd name="T74" fmla="*/ 151 w 514"/>
                  <a:gd name="T75" fmla="*/ 409 h 614"/>
                  <a:gd name="T76" fmla="*/ 146 w 514"/>
                  <a:gd name="T77" fmla="*/ 375 h 614"/>
                  <a:gd name="T78" fmla="*/ 146 w 514"/>
                  <a:gd name="T79" fmla="*/ 339 h 614"/>
                  <a:gd name="T80" fmla="*/ 149 w 514"/>
                  <a:gd name="T81" fmla="*/ 300 h 614"/>
                  <a:gd name="T82" fmla="*/ 149 w 514"/>
                  <a:gd name="T83" fmla="*/ 262 h 614"/>
                  <a:gd name="T84" fmla="*/ 144 w 514"/>
                  <a:gd name="T85" fmla="*/ 224 h 614"/>
                  <a:gd name="T86" fmla="*/ 133 w 514"/>
                  <a:gd name="T87" fmla="*/ 185 h 614"/>
                  <a:gd name="T88" fmla="*/ 115 w 514"/>
                  <a:gd name="T89" fmla="*/ 149 h 614"/>
                  <a:gd name="T90" fmla="*/ 92 w 514"/>
                  <a:gd name="T91" fmla="*/ 112 h 614"/>
                  <a:gd name="T92" fmla="*/ 61 w 514"/>
                  <a:gd name="T93" fmla="*/ 76 h 614"/>
                  <a:gd name="T94" fmla="*/ 24 w 514"/>
                  <a:gd name="T95" fmla="*/ 39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4" h="614">
                    <a:moveTo>
                      <a:pt x="0" y="22"/>
                    </a:moveTo>
                    <a:lnTo>
                      <a:pt x="21" y="21"/>
                    </a:lnTo>
                    <a:lnTo>
                      <a:pt x="40" y="19"/>
                    </a:lnTo>
                    <a:lnTo>
                      <a:pt x="60" y="18"/>
                    </a:lnTo>
                    <a:lnTo>
                      <a:pt x="79" y="16"/>
                    </a:lnTo>
                    <a:lnTo>
                      <a:pt x="99" y="15"/>
                    </a:lnTo>
                    <a:lnTo>
                      <a:pt x="118" y="13"/>
                    </a:lnTo>
                    <a:lnTo>
                      <a:pt x="138" y="12"/>
                    </a:lnTo>
                    <a:lnTo>
                      <a:pt x="159" y="10"/>
                    </a:lnTo>
                    <a:lnTo>
                      <a:pt x="178" y="9"/>
                    </a:lnTo>
                    <a:lnTo>
                      <a:pt x="197" y="7"/>
                    </a:lnTo>
                    <a:lnTo>
                      <a:pt x="217" y="7"/>
                    </a:lnTo>
                    <a:lnTo>
                      <a:pt x="236" y="6"/>
                    </a:lnTo>
                    <a:lnTo>
                      <a:pt x="256" y="5"/>
                    </a:lnTo>
                    <a:lnTo>
                      <a:pt x="275" y="2"/>
                    </a:lnTo>
                    <a:lnTo>
                      <a:pt x="294" y="2"/>
                    </a:lnTo>
                    <a:lnTo>
                      <a:pt x="314" y="0"/>
                    </a:lnTo>
                    <a:lnTo>
                      <a:pt x="333" y="10"/>
                    </a:lnTo>
                    <a:lnTo>
                      <a:pt x="349" y="23"/>
                    </a:lnTo>
                    <a:lnTo>
                      <a:pt x="365" y="39"/>
                    </a:lnTo>
                    <a:lnTo>
                      <a:pt x="380" y="57"/>
                    </a:lnTo>
                    <a:lnTo>
                      <a:pt x="391" y="76"/>
                    </a:lnTo>
                    <a:lnTo>
                      <a:pt x="403" y="98"/>
                    </a:lnTo>
                    <a:lnTo>
                      <a:pt x="415" y="118"/>
                    </a:lnTo>
                    <a:lnTo>
                      <a:pt x="425" y="141"/>
                    </a:lnTo>
                    <a:lnTo>
                      <a:pt x="435" y="165"/>
                    </a:lnTo>
                    <a:lnTo>
                      <a:pt x="445" y="189"/>
                    </a:lnTo>
                    <a:lnTo>
                      <a:pt x="455" y="213"/>
                    </a:lnTo>
                    <a:lnTo>
                      <a:pt x="464" y="239"/>
                    </a:lnTo>
                    <a:lnTo>
                      <a:pt x="476" y="262"/>
                    </a:lnTo>
                    <a:lnTo>
                      <a:pt x="487" y="285"/>
                    </a:lnTo>
                    <a:lnTo>
                      <a:pt x="500" y="309"/>
                    </a:lnTo>
                    <a:lnTo>
                      <a:pt x="514" y="332"/>
                    </a:lnTo>
                    <a:lnTo>
                      <a:pt x="508" y="339"/>
                    </a:lnTo>
                    <a:lnTo>
                      <a:pt x="502" y="348"/>
                    </a:lnTo>
                    <a:lnTo>
                      <a:pt x="496" y="357"/>
                    </a:lnTo>
                    <a:lnTo>
                      <a:pt x="490" y="364"/>
                    </a:lnTo>
                    <a:lnTo>
                      <a:pt x="484" y="371"/>
                    </a:lnTo>
                    <a:lnTo>
                      <a:pt x="477" y="378"/>
                    </a:lnTo>
                    <a:lnTo>
                      <a:pt x="470" y="386"/>
                    </a:lnTo>
                    <a:lnTo>
                      <a:pt x="463" y="391"/>
                    </a:lnTo>
                    <a:lnTo>
                      <a:pt x="455" y="399"/>
                    </a:lnTo>
                    <a:lnTo>
                      <a:pt x="448" y="403"/>
                    </a:lnTo>
                    <a:lnTo>
                      <a:pt x="439" y="409"/>
                    </a:lnTo>
                    <a:lnTo>
                      <a:pt x="432" y="415"/>
                    </a:lnTo>
                    <a:lnTo>
                      <a:pt x="423" y="419"/>
                    </a:lnTo>
                    <a:lnTo>
                      <a:pt x="416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86" y="439"/>
                    </a:lnTo>
                    <a:lnTo>
                      <a:pt x="375" y="445"/>
                    </a:lnTo>
                    <a:lnTo>
                      <a:pt x="364" y="453"/>
                    </a:lnTo>
                    <a:lnTo>
                      <a:pt x="355" y="461"/>
                    </a:lnTo>
                    <a:lnTo>
                      <a:pt x="346" y="470"/>
                    </a:lnTo>
                    <a:lnTo>
                      <a:pt x="338" y="479"/>
                    </a:lnTo>
                    <a:lnTo>
                      <a:pt x="330" y="489"/>
                    </a:lnTo>
                    <a:lnTo>
                      <a:pt x="325" y="501"/>
                    </a:lnTo>
                    <a:lnTo>
                      <a:pt x="319" y="512"/>
                    </a:lnTo>
                    <a:lnTo>
                      <a:pt x="314" y="525"/>
                    </a:lnTo>
                    <a:lnTo>
                      <a:pt x="310" y="538"/>
                    </a:lnTo>
                    <a:lnTo>
                      <a:pt x="307" y="551"/>
                    </a:lnTo>
                    <a:lnTo>
                      <a:pt x="304" y="566"/>
                    </a:lnTo>
                    <a:lnTo>
                      <a:pt x="303" y="582"/>
                    </a:lnTo>
                    <a:lnTo>
                      <a:pt x="303" y="598"/>
                    </a:lnTo>
                    <a:lnTo>
                      <a:pt x="303" y="614"/>
                    </a:lnTo>
                    <a:lnTo>
                      <a:pt x="278" y="589"/>
                    </a:lnTo>
                    <a:lnTo>
                      <a:pt x="256" y="566"/>
                    </a:lnTo>
                    <a:lnTo>
                      <a:pt x="237" y="546"/>
                    </a:lnTo>
                    <a:lnTo>
                      <a:pt x="220" y="527"/>
                    </a:lnTo>
                    <a:lnTo>
                      <a:pt x="204" y="508"/>
                    </a:lnTo>
                    <a:lnTo>
                      <a:pt x="191" y="490"/>
                    </a:lnTo>
                    <a:lnTo>
                      <a:pt x="179" y="473"/>
                    </a:lnTo>
                    <a:lnTo>
                      <a:pt x="170" y="457"/>
                    </a:lnTo>
                    <a:lnTo>
                      <a:pt x="162" y="441"/>
                    </a:lnTo>
                    <a:lnTo>
                      <a:pt x="156" y="425"/>
                    </a:lnTo>
                    <a:lnTo>
                      <a:pt x="151" y="409"/>
                    </a:lnTo>
                    <a:lnTo>
                      <a:pt x="147" y="393"/>
                    </a:lnTo>
                    <a:lnTo>
                      <a:pt x="146" y="375"/>
                    </a:lnTo>
                    <a:lnTo>
                      <a:pt x="146" y="358"/>
                    </a:lnTo>
                    <a:lnTo>
                      <a:pt x="146" y="339"/>
                    </a:lnTo>
                    <a:lnTo>
                      <a:pt x="147" y="319"/>
                    </a:lnTo>
                    <a:lnTo>
                      <a:pt x="149" y="300"/>
                    </a:lnTo>
                    <a:lnTo>
                      <a:pt x="149" y="281"/>
                    </a:lnTo>
                    <a:lnTo>
                      <a:pt x="149" y="262"/>
                    </a:lnTo>
                    <a:lnTo>
                      <a:pt x="147" y="242"/>
                    </a:lnTo>
                    <a:lnTo>
                      <a:pt x="144" y="224"/>
                    </a:lnTo>
                    <a:lnTo>
                      <a:pt x="138" y="205"/>
                    </a:lnTo>
                    <a:lnTo>
                      <a:pt x="133" y="185"/>
                    </a:lnTo>
                    <a:lnTo>
                      <a:pt x="124" y="167"/>
                    </a:lnTo>
                    <a:lnTo>
                      <a:pt x="115" y="149"/>
                    </a:lnTo>
                    <a:lnTo>
                      <a:pt x="105" y="130"/>
                    </a:lnTo>
                    <a:lnTo>
                      <a:pt x="92" y="112"/>
                    </a:lnTo>
                    <a:lnTo>
                      <a:pt x="77" y="93"/>
                    </a:lnTo>
                    <a:lnTo>
                      <a:pt x="61" y="76"/>
                    </a:lnTo>
                    <a:lnTo>
                      <a:pt x="44" y="58"/>
                    </a:lnTo>
                    <a:lnTo>
                      <a:pt x="24" y="3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7" name="Freeform 104"/>
              <p:cNvSpPr>
                <a:spLocks/>
              </p:cNvSpPr>
              <p:nvPr/>
            </p:nvSpPr>
            <p:spPr bwMode="auto">
              <a:xfrm>
                <a:off x="5308" y="3212"/>
                <a:ext cx="106" cy="15"/>
              </a:xfrm>
              <a:custGeom>
                <a:avLst/>
                <a:gdLst>
                  <a:gd name="T0" fmla="*/ 319 w 319"/>
                  <a:gd name="T1" fmla="*/ 1 h 45"/>
                  <a:gd name="T2" fmla="*/ 314 w 319"/>
                  <a:gd name="T3" fmla="*/ 0 h 45"/>
                  <a:gd name="T4" fmla="*/ 294 w 319"/>
                  <a:gd name="T5" fmla="*/ 1 h 45"/>
                  <a:gd name="T6" fmla="*/ 275 w 319"/>
                  <a:gd name="T7" fmla="*/ 2 h 45"/>
                  <a:gd name="T8" fmla="*/ 255 w 319"/>
                  <a:gd name="T9" fmla="*/ 4 h 45"/>
                  <a:gd name="T10" fmla="*/ 236 w 319"/>
                  <a:gd name="T11" fmla="*/ 5 h 45"/>
                  <a:gd name="T12" fmla="*/ 215 w 319"/>
                  <a:gd name="T13" fmla="*/ 7 h 45"/>
                  <a:gd name="T14" fmla="*/ 195 w 319"/>
                  <a:gd name="T15" fmla="*/ 8 h 45"/>
                  <a:gd name="T16" fmla="*/ 176 w 319"/>
                  <a:gd name="T17" fmla="*/ 10 h 45"/>
                  <a:gd name="T18" fmla="*/ 157 w 319"/>
                  <a:gd name="T19" fmla="*/ 10 h 45"/>
                  <a:gd name="T20" fmla="*/ 137 w 319"/>
                  <a:gd name="T21" fmla="*/ 11 h 45"/>
                  <a:gd name="T22" fmla="*/ 118 w 319"/>
                  <a:gd name="T23" fmla="*/ 13 h 45"/>
                  <a:gd name="T24" fmla="*/ 99 w 319"/>
                  <a:gd name="T25" fmla="*/ 16 h 45"/>
                  <a:gd name="T26" fmla="*/ 79 w 319"/>
                  <a:gd name="T27" fmla="*/ 16 h 45"/>
                  <a:gd name="T28" fmla="*/ 58 w 319"/>
                  <a:gd name="T29" fmla="*/ 17 h 45"/>
                  <a:gd name="T30" fmla="*/ 40 w 319"/>
                  <a:gd name="T31" fmla="*/ 18 h 45"/>
                  <a:gd name="T32" fmla="*/ 21 w 319"/>
                  <a:gd name="T33" fmla="*/ 20 h 45"/>
                  <a:gd name="T34" fmla="*/ 0 w 319"/>
                  <a:gd name="T35" fmla="*/ 21 h 45"/>
                  <a:gd name="T36" fmla="*/ 2 w 319"/>
                  <a:gd name="T37" fmla="*/ 45 h 45"/>
                  <a:gd name="T38" fmla="*/ 21 w 319"/>
                  <a:gd name="T39" fmla="*/ 43 h 45"/>
                  <a:gd name="T40" fmla="*/ 41 w 319"/>
                  <a:gd name="T41" fmla="*/ 42 h 45"/>
                  <a:gd name="T42" fmla="*/ 60 w 319"/>
                  <a:gd name="T43" fmla="*/ 40 h 45"/>
                  <a:gd name="T44" fmla="*/ 80 w 319"/>
                  <a:gd name="T45" fmla="*/ 39 h 45"/>
                  <a:gd name="T46" fmla="*/ 99 w 319"/>
                  <a:gd name="T47" fmla="*/ 37 h 45"/>
                  <a:gd name="T48" fmla="*/ 120 w 319"/>
                  <a:gd name="T49" fmla="*/ 36 h 45"/>
                  <a:gd name="T50" fmla="*/ 138 w 319"/>
                  <a:gd name="T51" fmla="*/ 34 h 45"/>
                  <a:gd name="T52" fmla="*/ 159 w 319"/>
                  <a:gd name="T53" fmla="*/ 33 h 45"/>
                  <a:gd name="T54" fmla="*/ 178 w 319"/>
                  <a:gd name="T55" fmla="*/ 33 h 45"/>
                  <a:gd name="T56" fmla="*/ 198 w 319"/>
                  <a:gd name="T57" fmla="*/ 30 h 45"/>
                  <a:gd name="T58" fmla="*/ 217 w 319"/>
                  <a:gd name="T59" fmla="*/ 29 h 45"/>
                  <a:gd name="T60" fmla="*/ 237 w 319"/>
                  <a:gd name="T61" fmla="*/ 27 h 45"/>
                  <a:gd name="T62" fmla="*/ 256 w 319"/>
                  <a:gd name="T63" fmla="*/ 27 h 45"/>
                  <a:gd name="T64" fmla="*/ 275 w 319"/>
                  <a:gd name="T65" fmla="*/ 26 h 45"/>
                  <a:gd name="T66" fmla="*/ 295 w 319"/>
                  <a:gd name="T67" fmla="*/ 24 h 45"/>
                  <a:gd name="T68" fmla="*/ 314 w 319"/>
                  <a:gd name="T69" fmla="*/ 23 h 45"/>
                  <a:gd name="T70" fmla="*/ 309 w 319"/>
                  <a:gd name="T71" fmla="*/ 21 h 45"/>
                  <a:gd name="T72" fmla="*/ 319 w 319"/>
                  <a:gd name="T7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9" h="45">
                    <a:moveTo>
                      <a:pt x="319" y="1"/>
                    </a:moveTo>
                    <a:lnTo>
                      <a:pt x="314" y="0"/>
                    </a:lnTo>
                    <a:lnTo>
                      <a:pt x="294" y="1"/>
                    </a:lnTo>
                    <a:lnTo>
                      <a:pt x="275" y="2"/>
                    </a:lnTo>
                    <a:lnTo>
                      <a:pt x="255" y="4"/>
                    </a:lnTo>
                    <a:lnTo>
                      <a:pt x="236" y="5"/>
                    </a:lnTo>
                    <a:lnTo>
                      <a:pt x="215" y="7"/>
                    </a:lnTo>
                    <a:lnTo>
                      <a:pt x="195" y="8"/>
                    </a:lnTo>
                    <a:lnTo>
                      <a:pt x="176" y="10"/>
                    </a:lnTo>
                    <a:lnTo>
                      <a:pt x="157" y="10"/>
                    </a:lnTo>
                    <a:lnTo>
                      <a:pt x="137" y="11"/>
                    </a:lnTo>
                    <a:lnTo>
                      <a:pt x="118" y="13"/>
                    </a:lnTo>
                    <a:lnTo>
                      <a:pt x="99" y="16"/>
                    </a:lnTo>
                    <a:lnTo>
                      <a:pt x="79" y="16"/>
                    </a:lnTo>
                    <a:lnTo>
                      <a:pt x="58" y="17"/>
                    </a:lnTo>
                    <a:lnTo>
                      <a:pt x="40" y="18"/>
                    </a:lnTo>
                    <a:lnTo>
                      <a:pt x="21" y="20"/>
                    </a:lnTo>
                    <a:lnTo>
                      <a:pt x="0" y="21"/>
                    </a:lnTo>
                    <a:lnTo>
                      <a:pt x="2" y="45"/>
                    </a:lnTo>
                    <a:lnTo>
                      <a:pt x="21" y="43"/>
                    </a:lnTo>
                    <a:lnTo>
                      <a:pt x="41" y="42"/>
                    </a:lnTo>
                    <a:lnTo>
                      <a:pt x="60" y="40"/>
                    </a:lnTo>
                    <a:lnTo>
                      <a:pt x="80" y="39"/>
                    </a:lnTo>
                    <a:lnTo>
                      <a:pt x="99" y="37"/>
                    </a:lnTo>
                    <a:lnTo>
                      <a:pt x="120" y="36"/>
                    </a:lnTo>
                    <a:lnTo>
                      <a:pt x="138" y="34"/>
                    </a:lnTo>
                    <a:lnTo>
                      <a:pt x="159" y="33"/>
                    </a:lnTo>
                    <a:lnTo>
                      <a:pt x="178" y="33"/>
                    </a:lnTo>
                    <a:lnTo>
                      <a:pt x="198" y="30"/>
                    </a:lnTo>
                    <a:lnTo>
                      <a:pt x="217" y="29"/>
                    </a:lnTo>
                    <a:lnTo>
                      <a:pt x="237" y="27"/>
                    </a:lnTo>
                    <a:lnTo>
                      <a:pt x="256" y="27"/>
                    </a:lnTo>
                    <a:lnTo>
                      <a:pt x="275" y="26"/>
                    </a:lnTo>
                    <a:lnTo>
                      <a:pt x="295" y="24"/>
                    </a:lnTo>
                    <a:lnTo>
                      <a:pt x="314" y="23"/>
                    </a:lnTo>
                    <a:lnTo>
                      <a:pt x="309" y="2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8" name="Freeform 105"/>
              <p:cNvSpPr>
                <a:spLocks/>
              </p:cNvSpPr>
              <p:nvPr/>
            </p:nvSpPr>
            <p:spPr bwMode="auto">
              <a:xfrm>
                <a:off x="5411" y="3212"/>
                <a:ext cx="72" cy="116"/>
              </a:xfrm>
              <a:custGeom>
                <a:avLst/>
                <a:gdLst>
                  <a:gd name="T0" fmla="*/ 215 w 215"/>
                  <a:gd name="T1" fmla="*/ 348 h 348"/>
                  <a:gd name="T2" fmla="*/ 215 w 215"/>
                  <a:gd name="T3" fmla="*/ 335 h 348"/>
                  <a:gd name="T4" fmla="*/ 202 w 215"/>
                  <a:gd name="T5" fmla="*/ 313 h 348"/>
                  <a:gd name="T6" fmla="*/ 189 w 215"/>
                  <a:gd name="T7" fmla="*/ 289 h 348"/>
                  <a:gd name="T8" fmla="*/ 178 w 215"/>
                  <a:gd name="T9" fmla="*/ 268 h 348"/>
                  <a:gd name="T10" fmla="*/ 167 w 215"/>
                  <a:gd name="T11" fmla="*/ 243 h 348"/>
                  <a:gd name="T12" fmla="*/ 157 w 215"/>
                  <a:gd name="T13" fmla="*/ 218 h 348"/>
                  <a:gd name="T14" fmla="*/ 146 w 215"/>
                  <a:gd name="T15" fmla="*/ 195 h 348"/>
                  <a:gd name="T16" fmla="*/ 136 w 215"/>
                  <a:gd name="T17" fmla="*/ 170 h 348"/>
                  <a:gd name="T18" fmla="*/ 126 w 215"/>
                  <a:gd name="T19" fmla="*/ 147 h 348"/>
                  <a:gd name="T20" fmla="*/ 116 w 215"/>
                  <a:gd name="T21" fmla="*/ 124 h 348"/>
                  <a:gd name="T22" fmla="*/ 104 w 215"/>
                  <a:gd name="T23" fmla="*/ 102 h 348"/>
                  <a:gd name="T24" fmla="*/ 93 w 215"/>
                  <a:gd name="T25" fmla="*/ 80 h 348"/>
                  <a:gd name="T26" fmla="*/ 80 w 215"/>
                  <a:gd name="T27" fmla="*/ 61 h 348"/>
                  <a:gd name="T28" fmla="*/ 65 w 215"/>
                  <a:gd name="T29" fmla="*/ 41 h 348"/>
                  <a:gd name="T30" fmla="*/ 49 w 215"/>
                  <a:gd name="T31" fmla="*/ 25 h 348"/>
                  <a:gd name="T32" fmla="*/ 30 w 215"/>
                  <a:gd name="T33" fmla="*/ 12 h 348"/>
                  <a:gd name="T34" fmla="*/ 10 w 215"/>
                  <a:gd name="T35" fmla="*/ 0 h 348"/>
                  <a:gd name="T36" fmla="*/ 0 w 215"/>
                  <a:gd name="T37" fmla="*/ 20 h 348"/>
                  <a:gd name="T38" fmla="*/ 17 w 215"/>
                  <a:gd name="T39" fmla="*/ 31 h 348"/>
                  <a:gd name="T40" fmla="*/ 33 w 215"/>
                  <a:gd name="T41" fmla="*/ 44 h 348"/>
                  <a:gd name="T42" fmla="*/ 48 w 215"/>
                  <a:gd name="T43" fmla="*/ 57 h 348"/>
                  <a:gd name="T44" fmla="*/ 61 w 215"/>
                  <a:gd name="T45" fmla="*/ 73 h 348"/>
                  <a:gd name="T46" fmla="*/ 72 w 215"/>
                  <a:gd name="T47" fmla="*/ 93 h 348"/>
                  <a:gd name="T48" fmla="*/ 84 w 215"/>
                  <a:gd name="T49" fmla="*/ 112 h 348"/>
                  <a:gd name="T50" fmla="*/ 94 w 215"/>
                  <a:gd name="T51" fmla="*/ 134 h 348"/>
                  <a:gd name="T52" fmla="*/ 104 w 215"/>
                  <a:gd name="T53" fmla="*/ 156 h 348"/>
                  <a:gd name="T54" fmla="*/ 114 w 215"/>
                  <a:gd name="T55" fmla="*/ 179 h 348"/>
                  <a:gd name="T56" fmla="*/ 125 w 215"/>
                  <a:gd name="T57" fmla="*/ 204 h 348"/>
                  <a:gd name="T58" fmla="*/ 135 w 215"/>
                  <a:gd name="T59" fmla="*/ 228 h 348"/>
                  <a:gd name="T60" fmla="*/ 145 w 215"/>
                  <a:gd name="T61" fmla="*/ 253 h 348"/>
                  <a:gd name="T62" fmla="*/ 155 w 215"/>
                  <a:gd name="T63" fmla="*/ 278 h 348"/>
                  <a:gd name="T64" fmla="*/ 168 w 215"/>
                  <a:gd name="T65" fmla="*/ 301 h 348"/>
                  <a:gd name="T66" fmla="*/ 180 w 215"/>
                  <a:gd name="T67" fmla="*/ 326 h 348"/>
                  <a:gd name="T68" fmla="*/ 194 w 215"/>
                  <a:gd name="T69" fmla="*/ 348 h 348"/>
                  <a:gd name="T70" fmla="*/ 194 w 215"/>
                  <a:gd name="T71" fmla="*/ 335 h 348"/>
                  <a:gd name="T72" fmla="*/ 215 w 215"/>
                  <a:gd name="T73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5" h="348">
                    <a:moveTo>
                      <a:pt x="215" y="348"/>
                    </a:moveTo>
                    <a:lnTo>
                      <a:pt x="215" y="335"/>
                    </a:lnTo>
                    <a:lnTo>
                      <a:pt x="202" y="313"/>
                    </a:lnTo>
                    <a:lnTo>
                      <a:pt x="189" y="289"/>
                    </a:lnTo>
                    <a:lnTo>
                      <a:pt x="178" y="268"/>
                    </a:lnTo>
                    <a:lnTo>
                      <a:pt x="167" y="243"/>
                    </a:lnTo>
                    <a:lnTo>
                      <a:pt x="157" y="218"/>
                    </a:lnTo>
                    <a:lnTo>
                      <a:pt x="146" y="195"/>
                    </a:lnTo>
                    <a:lnTo>
                      <a:pt x="136" y="170"/>
                    </a:lnTo>
                    <a:lnTo>
                      <a:pt x="126" y="147"/>
                    </a:lnTo>
                    <a:lnTo>
                      <a:pt x="116" y="124"/>
                    </a:lnTo>
                    <a:lnTo>
                      <a:pt x="104" y="102"/>
                    </a:lnTo>
                    <a:lnTo>
                      <a:pt x="93" y="80"/>
                    </a:lnTo>
                    <a:lnTo>
                      <a:pt x="80" y="61"/>
                    </a:lnTo>
                    <a:lnTo>
                      <a:pt x="65" y="41"/>
                    </a:lnTo>
                    <a:lnTo>
                      <a:pt x="49" y="25"/>
                    </a:lnTo>
                    <a:lnTo>
                      <a:pt x="30" y="12"/>
                    </a:lnTo>
                    <a:lnTo>
                      <a:pt x="10" y="0"/>
                    </a:lnTo>
                    <a:lnTo>
                      <a:pt x="0" y="20"/>
                    </a:lnTo>
                    <a:lnTo>
                      <a:pt x="17" y="31"/>
                    </a:lnTo>
                    <a:lnTo>
                      <a:pt x="33" y="44"/>
                    </a:lnTo>
                    <a:lnTo>
                      <a:pt x="48" y="57"/>
                    </a:lnTo>
                    <a:lnTo>
                      <a:pt x="61" y="73"/>
                    </a:lnTo>
                    <a:lnTo>
                      <a:pt x="72" y="93"/>
                    </a:lnTo>
                    <a:lnTo>
                      <a:pt x="84" y="112"/>
                    </a:lnTo>
                    <a:lnTo>
                      <a:pt x="94" y="134"/>
                    </a:lnTo>
                    <a:lnTo>
                      <a:pt x="104" y="156"/>
                    </a:lnTo>
                    <a:lnTo>
                      <a:pt x="114" y="179"/>
                    </a:lnTo>
                    <a:lnTo>
                      <a:pt x="125" y="204"/>
                    </a:lnTo>
                    <a:lnTo>
                      <a:pt x="135" y="228"/>
                    </a:lnTo>
                    <a:lnTo>
                      <a:pt x="145" y="253"/>
                    </a:lnTo>
                    <a:lnTo>
                      <a:pt x="155" y="278"/>
                    </a:lnTo>
                    <a:lnTo>
                      <a:pt x="168" y="301"/>
                    </a:lnTo>
                    <a:lnTo>
                      <a:pt x="180" y="326"/>
                    </a:lnTo>
                    <a:lnTo>
                      <a:pt x="194" y="348"/>
                    </a:lnTo>
                    <a:lnTo>
                      <a:pt x="194" y="335"/>
                    </a:lnTo>
                    <a:lnTo>
                      <a:pt x="215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9" name="Freeform 106"/>
              <p:cNvSpPr>
                <a:spLocks/>
              </p:cNvSpPr>
              <p:nvPr/>
            </p:nvSpPr>
            <p:spPr bwMode="auto">
              <a:xfrm>
                <a:off x="5439" y="3324"/>
                <a:ext cx="44" cy="39"/>
              </a:xfrm>
              <a:custGeom>
                <a:avLst/>
                <a:gdLst>
                  <a:gd name="T0" fmla="*/ 10 w 131"/>
                  <a:gd name="T1" fmla="*/ 119 h 119"/>
                  <a:gd name="T2" fmla="*/ 19 w 131"/>
                  <a:gd name="T3" fmla="*/ 114 h 119"/>
                  <a:gd name="T4" fmla="*/ 27 w 131"/>
                  <a:gd name="T5" fmla="*/ 110 h 119"/>
                  <a:gd name="T6" fmla="*/ 38 w 131"/>
                  <a:gd name="T7" fmla="*/ 106 h 119"/>
                  <a:gd name="T8" fmla="*/ 45 w 131"/>
                  <a:gd name="T9" fmla="*/ 100 h 119"/>
                  <a:gd name="T10" fmla="*/ 54 w 131"/>
                  <a:gd name="T11" fmla="*/ 94 h 119"/>
                  <a:gd name="T12" fmla="*/ 62 w 131"/>
                  <a:gd name="T13" fmla="*/ 88 h 119"/>
                  <a:gd name="T14" fmla="*/ 70 w 131"/>
                  <a:gd name="T15" fmla="*/ 82 h 119"/>
                  <a:gd name="T16" fmla="*/ 77 w 131"/>
                  <a:gd name="T17" fmla="*/ 75 h 119"/>
                  <a:gd name="T18" fmla="*/ 84 w 131"/>
                  <a:gd name="T19" fmla="*/ 69 h 119"/>
                  <a:gd name="T20" fmla="*/ 93 w 131"/>
                  <a:gd name="T21" fmla="*/ 62 h 119"/>
                  <a:gd name="T22" fmla="*/ 99 w 131"/>
                  <a:gd name="T23" fmla="*/ 55 h 119"/>
                  <a:gd name="T24" fmla="*/ 106 w 131"/>
                  <a:gd name="T25" fmla="*/ 46 h 119"/>
                  <a:gd name="T26" fmla="*/ 113 w 131"/>
                  <a:gd name="T27" fmla="*/ 39 h 119"/>
                  <a:gd name="T28" fmla="*/ 119 w 131"/>
                  <a:gd name="T29" fmla="*/ 30 h 119"/>
                  <a:gd name="T30" fmla="*/ 125 w 131"/>
                  <a:gd name="T31" fmla="*/ 21 h 119"/>
                  <a:gd name="T32" fmla="*/ 131 w 131"/>
                  <a:gd name="T33" fmla="*/ 13 h 119"/>
                  <a:gd name="T34" fmla="*/ 110 w 131"/>
                  <a:gd name="T35" fmla="*/ 0 h 119"/>
                  <a:gd name="T36" fmla="*/ 106 w 131"/>
                  <a:gd name="T37" fmla="*/ 8 h 119"/>
                  <a:gd name="T38" fmla="*/ 100 w 131"/>
                  <a:gd name="T39" fmla="*/ 16 h 119"/>
                  <a:gd name="T40" fmla="*/ 94 w 131"/>
                  <a:gd name="T41" fmla="*/ 24 h 119"/>
                  <a:gd name="T42" fmla="*/ 89 w 131"/>
                  <a:gd name="T43" fmla="*/ 32 h 119"/>
                  <a:gd name="T44" fmla="*/ 83 w 131"/>
                  <a:gd name="T45" fmla="*/ 39 h 119"/>
                  <a:gd name="T46" fmla="*/ 75 w 131"/>
                  <a:gd name="T47" fmla="*/ 45 h 119"/>
                  <a:gd name="T48" fmla="*/ 70 w 131"/>
                  <a:gd name="T49" fmla="*/ 52 h 119"/>
                  <a:gd name="T50" fmla="*/ 62 w 131"/>
                  <a:gd name="T51" fmla="*/ 58 h 119"/>
                  <a:gd name="T52" fmla="*/ 55 w 131"/>
                  <a:gd name="T53" fmla="*/ 64 h 119"/>
                  <a:gd name="T54" fmla="*/ 48 w 131"/>
                  <a:gd name="T55" fmla="*/ 69 h 119"/>
                  <a:gd name="T56" fmla="*/ 39 w 131"/>
                  <a:gd name="T57" fmla="*/ 75 h 119"/>
                  <a:gd name="T58" fmla="*/ 32 w 131"/>
                  <a:gd name="T59" fmla="*/ 81 h 119"/>
                  <a:gd name="T60" fmla="*/ 25 w 131"/>
                  <a:gd name="T61" fmla="*/ 84 h 119"/>
                  <a:gd name="T62" fmla="*/ 17 w 131"/>
                  <a:gd name="T63" fmla="*/ 90 h 119"/>
                  <a:gd name="T64" fmla="*/ 9 w 131"/>
                  <a:gd name="T65" fmla="*/ 93 h 119"/>
                  <a:gd name="T66" fmla="*/ 0 w 131"/>
                  <a:gd name="T67" fmla="*/ 97 h 119"/>
                  <a:gd name="T68" fmla="*/ 10 w 131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9">
                    <a:moveTo>
                      <a:pt x="10" y="119"/>
                    </a:moveTo>
                    <a:lnTo>
                      <a:pt x="19" y="114"/>
                    </a:lnTo>
                    <a:lnTo>
                      <a:pt x="27" y="110"/>
                    </a:lnTo>
                    <a:lnTo>
                      <a:pt x="38" y="106"/>
                    </a:lnTo>
                    <a:lnTo>
                      <a:pt x="45" y="100"/>
                    </a:lnTo>
                    <a:lnTo>
                      <a:pt x="54" y="94"/>
                    </a:lnTo>
                    <a:lnTo>
                      <a:pt x="62" y="88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4" y="69"/>
                    </a:lnTo>
                    <a:lnTo>
                      <a:pt x="93" y="62"/>
                    </a:lnTo>
                    <a:lnTo>
                      <a:pt x="99" y="55"/>
                    </a:lnTo>
                    <a:lnTo>
                      <a:pt x="106" y="46"/>
                    </a:lnTo>
                    <a:lnTo>
                      <a:pt x="113" y="39"/>
                    </a:lnTo>
                    <a:lnTo>
                      <a:pt x="119" y="30"/>
                    </a:lnTo>
                    <a:lnTo>
                      <a:pt x="125" y="21"/>
                    </a:lnTo>
                    <a:lnTo>
                      <a:pt x="131" y="13"/>
                    </a:lnTo>
                    <a:lnTo>
                      <a:pt x="110" y="0"/>
                    </a:lnTo>
                    <a:lnTo>
                      <a:pt x="106" y="8"/>
                    </a:lnTo>
                    <a:lnTo>
                      <a:pt x="100" y="16"/>
                    </a:lnTo>
                    <a:lnTo>
                      <a:pt x="94" y="24"/>
                    </a:lnTo>
                    <a:lnTo>
                      <a:pt x="89" y="32"/>
                    </a:lnTo>
                    <a:lnTo>
                      <a:pt x="83" y="39"/>
                    </a:lnTo>
                    <a:lnTo>
                      <a:pt x="75" y="45"/>
                    </a:lnTo>
                    <a:lnTo>
                      <a:pt x="70" y="52"/>
                    </a:lnTo>
                    <a:lnTo>
                      <a:pt x="62" y="58"/>
                    </a:lnTo>
                    <a:lnTo>
                      <a:pt x="55" y="64"/>
                    </a:lnTo>
                    <a:lnTo>
                      <a:pt x="48" y="69"/>
                    </a:lnTo>
                    <a:lnTo>
                      <a:pt x="39" y="75"/>
                    </a:lnTo>
                    <a:lnTo>
                      <a:pt x="32" y="81"/>
                    </a:lnTo>
                    <a:lnTo>
                      <a:pt x="25" y="84"/>
                    </a:lnTo>
                    <a:lnTo>
                      <a:pt x="17" y="90"/>
                    </a:lnTo>
                    <a:lnTo>
                      <a:pt x="9" y="93"/>
                    </a:lnTo>
                    <a:lnTo>
                      <a:pt x="0" y="97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0" name="Freeform 107"/>
              <p:cNvSpPr>
                <a:spLocks/>
              </p:cNvSpPr>
              <p:nvPr/>
            </p:nvSpPr>
            <p:spPr bwMode="auto">
              <a:xfrm>
                <a:off x="5405" y="3356"/>
                <a:ext cx="37" cy="67"/>
              </a:xfrm>
              <a:custGeom>
                <a:avLst/>
                <a:gdLst>
                  <a:gd name="T0" fmla="*/ 3 w 112"/>
                  <a:gd name="T1" fmla="*/ 201 h 201"/>
                  <a:gd name="T2" fmla="*/ 23 w 112"/>
                  <a:gd name="T3" fmla="*/ 192 h 201"/>
                  <a:gd name="T4" fmla="*/ 23 w 112"/>
                  <a:gd name="T5" fmla="*/ 176 h 201"/>
                  <a:gd name="T6" fmla="*/ 23 w 112"/>
                  <a:gd name="T7" fmla="*/ 160 h 201"/>
                  <a:gd name="T8" fmla="*/ 25 w 112"/>
                  <a:gd name="T9" fmla="*/ 147 h 201"/>
                  <a:gd name="T10" fmla="*/ 28 w 112"/>
                  <a:gd name="T11" fmla="*/ 132 h 201"/>
                  <a:gd name="T12" fmla="*/ 31 w 112"/>
                  <a:gd name="T13" fmla="*/ 119 h 201"/>
                  <a:gd name="T14" fmla="*/ 34 w 112"/>
                  <a:gd name="T15" fmla="*/ 108 h 201"/>
                  <a:gd name="T16" fmla="*/ 38 w 112"/>
                  <a:gd name="T17" fmla="*/ 95 h 201"/>
                  <a:gd name="T18" fmla="*/ 42 w 112"/>
                  <a:gd name="T19" fmla="*/ 84 h 201"/>
                  <a:gd name="T20" fmla="*/ 50 w 112"/>
                  <a:gd name="T21" fmla="*/ 74 h 201"/>
                  <a:gd name="T22" fmla="*/ 57 w 112"/>
                  <a:gd name="T23" fmla="*/ 64 h 201"/>
                  <a:gd name="T24" fmla="*/ 63 w 112"/>
                  <a:gd name="T25" fmla="*/ 55 h 201"/>
                  <a:gd name="T26" fmla="*/ 71 w 112"/>
                  <a:gd name="T27" fmla="*/ 47 h 201"/>
                  <a:gd name="T28" fmla="*/ 80 w 112"/>
                  <a:gd name="T29" fmla="*/ 41 h 201"/>
                  <a:gd name="T30" fmla="*/ 89 w 112"/>
                  <a:gd name="T31" fmla="*/ 33 h 201"/>
                  <a:gd name="T32" fmla="*/ 100 w 112"/>
                  <a:gd name="T33" fmla="*/ 28 h 201"/>
                  <a:gd name="T34" fmla="*/ 112 w 112"/>
                  <a:gd name="T35" fmla="*/ 22 h 201"/>
                  <a:gd name="T36" fmla="*/ 102 w 112"/>
                  <a:gd name="T37" fmla="*/ 0 h 201"/>
                  <a:gd name="T38" fmla="*/ 89 w 112"/>
                  <a:gd name="T39" fmla="*/ 7 h 201"/>
                  <a:gd name="T40" fmla="*/ 77 w 112"/>
                  <a:gd name="T41" fmla="*/ 13 h 201"/>
                  <a:gd name="T42" fmla="*/ 66 w 112"/>
                  <a:gd name="T43" fmla="*/ 20 h 201"/>
                  <a:gd name="T44" fmla="*/ 55 w 112"/>
                  <a:gd name="T45" fmla="*/ 31 h 201"/>
                  <a:gd name="T46" fmla="*/ 47 w 112"/>
                  <a:gd name="T47" fmla="*/ 39 h 201"/>
                  <a:gd name="T48" fmla="*/ 38 w 112"/>
                  <a:gd name="T49" fmla="*/ 49 h 201"/>
                  <a:gd name="T50" fmla="*/ 31 w 112"/>
                  <a:gd name="T51" fmla="*/ 61 h 201"/>
                  <a:gd name="T52" fmla="*/ 23 w 112"/>
                  <a:gd name="T53" fmla="*/ 73 h 201"/>
                  <a:gd name="T54" fmla="*/ 16 w 112"/>
                  <a:gd name="T55" fmla="*/ 86 h 201"/>
                  <a:gd name="T56" fmla="*/ 12 w 112"/>
                  <a:gd name="T57" fmla="*/ 100 h 201"/>
                  <a:gd name="T58" fmla="*/ 7 w 112"/>
                  <a:gd name="T59" fmla="*/ 113 h 201"/>
                  <a:gd name="T60" fmla="*/ 4 w 112"/>
                  <a:gd name="T61" fmla="*/ 127 h 201"/>
                  <a:gd name="T62" fmla="*/ 2 w 112"/>
                  <a:gd name="T63" fmla="*/ 143 h 201"/>
                  <a:gd name="T64" fmla="*/ 0 w 112"/>
                  <a:gd name="T65" fmla="*/ 159 h 201"/>
                  <a:gd name="T66" fmla="*/ 0 w 112"/>
                  <a:gd name="T67" fmla="*/ 176 h 201"/>
                  <a:gd name="T68" fmla="*/ 0 w 112"/>
                  <a:gd name="T69" fmla="*/ 192 h 201"/>
                  <a:gd name="T70" fmla="*/ 19 w 112"/>
                  <a:gd name="T71" fmla="*/ 183 h 201"/>
                  <a:gd name="T72" fmla="*/ 3 w 112"/>
                  <a:gd name="T7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201">
                    <a:moveTo>
                      <a:pt x="3" y="201"/>
                    </a:moveTo>
                    <a:lnTo>
                      <a:pt x="23" y="192"/>
                    </a:lnTo>
                    <a:lnTo>
                      <a:pt x="23" y="176"/>
                    </a:lnTo>
                    <a:lnTo>
                      <a:pt x="23" y="160"/>
                    </a:lnTo>
                    <a:lnTo>
                      <a:pt x="25" y="147"/>
                    </a:lnTo>
                    <a:lnTo>
                      <a:pt x="28" y="132"/>
                    </a:lnTo>
                    <a:lnTo>
                      <a:pt x="31" y="119"/>
                    </a:lnTo>
                    <a:lnTo>
                      <a:pt x="34" y="108"/>
                    </a:lnTo>
                    <a:lnTo>
                      <a:pt x="38" y="95"/>
                    </a:lnTo>
                    <a:lnTo>
                      <a:pt x="42" y="84"/>
                    </a:lnTo>
                    <a:lnTo>
                      <a:pt x="50" y="74"/>
                    </a:lnTo>
                    <a:lnTo>
                      <a:pt x="57" y="64"/>
                    </a:lnTo>
                    <a:lnTo>
                      <a:pt x="63" y="55"/>
                    </a:lnTo>
                    <a:lnTo>
                      <a:pt x="71" y="47"/>
                    </a:lnTo>
                    <a:lnTo>
                      <a:pt x="80" y="41"/>
                    </a:lnTo>
                    <a:lnTo>
                      <a:pt x="89" y="33"/>
                    </a:lnTo>
                    <a:lnTo>
                      <a:pt x="100" y="28"/>
                    </a:lnTo>
                    <a:lnTo>
                      <a:pt x="112" y="22"/>
                    </a:lnTo>
                    <a:lnTo>
                      <a:pt x="102" y="0"/>
                    </a:lnTo>
                    <a:lnTo>
                      <a:pt x="89" y="7"/>
                    </a:lnTo>
                    <a:lnTo>
                      <a:pt x="77" y="13"/>
                    </a:lnTo>
                    <a:lnTo>
                      <a:pt x="66" y="20"/>
                    </a:lnTo>
                    <a:lnTo>
                      <a:pt x="55" y="31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31" y="61"/>
                    </a:lnTo>
                    <a:lnTo>
                      <a:pt x="23" y="73"/>
                    </a:lnTo>
                    <a:lnTo>
                      <a:pt x="16" y="86"/>
                    </a:lnTo>
                    <a:lnTo>
                      <a:pt x="12" y="100"/>
                    </a:lnTo>
                    <a:lnTo>
                      <a:pt x="7" y="113"/>
                    </a:lnTo>
                    <a:lnTo>
                      <a:pt x="4" y="127"/>
                    </a:lnTo>
                    <a:lnTo>
                      <a:pt x="2" y="143"/>
                    </a:lnTo>
                    <a:lnTo>
                      <a:pt x="0" y="159"/>
                    </a:lnTo>
                    <a:lnTo>
                      <a:pt x="0" y="176"/>
                    </a:lnTo>
                    <a:lnTo>
                      <a:pt x="0" y="192"/>
                    </a:lnTo>
                    <a:lnTo>
                      <a:pt x="19" y="183"/>
                    </a:lnTo>
                    <a:lnTo>
                      <a:pt x="3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1" name="Freeform 108"/>
              <p:cNvSpPr>
                <a:spLocks/>
              </p:cNvSpPr>
              <p:nvPr/>
            </p:nvSpPr>
            <p:spPr bwMode="auto">
              <a:xfrm>
                <a:off x="5352" y="3322"/>
                <a:ext cx="59" cy="101"/>
              </a:xfrm>
              <a:custGeom>
                <a:avLst/>
                <a:gdLst>
                  <a:gd name="T0" fmla="*/ 4 w 177"/>
                  <a:gd name="T1" fmla="*/ 0 h 304"/>
                  <a:gd name="T2" fmla="*/ 1 w 177"/>
                  <a:gd name="T3" fmla="*/ 20 h 304"/>
                  <a:gd name="T4" fmla="*/ 0 w 177"/>
                  <a:gd name="T5" fmla="*/ 39 h 304"/>
                  <a:gd name="T6" fmla="*/ 1 w 177"/>
                  <a:gd name="T7" fmla="*/ 58 h 304"/>
                  <a:gd name="T8" fmla="*/ 4 w 177"/>
                  <a:gd name="T9" fmla="*/ 75 h 304"/>
                  <a:gd name="T10" fmla="*/ 5 w 177"/>
                  <a:gd name="T11" fmla="*/ 91 h 304"/>
                  <a:gd name="T12" fmla="*/ 11 w 177"/>
                  <a:gd name="T13" fmla="*/ 110 h 304"/>
                  <a:gd name="T14" fmla="*/ 18 w 177"/>
                  <a:gd name="T15" fmla="*/ 126 h 304"/>
                  <a:gd name="T16" fmla="*/ 27 w 177"/>
                  <a:gd name="T17" fmla="*/ 144 h 304"/>
                  <a:gd name="T18" fmla="*/ 36 w 177"/>
                  <a:gd name="T19" fmla="*/ 160 h 304"/>
                  <a:gd name="T20" fmla="*/ 48 w 177"/>
                  <a:gd name="T21" fmla="*/ 177 h 304"/>
                  <a:gd name="T22" fmla="*/ 62 w 177"/>
                  <a:gd name="T23" fmla="*/ 196 h 304"/>
                  <a:gd name="T24" fmla="*/ 77 w 177"/>
                  <a:gd name="T25" fmla="*/ 215 h 304"/>
                  <a:gd name="T26" fmla="*/ 96 w 177"/>
                  <a:gd name="T27" fmla="*/ 235 h 304"/>
                  <a:gd name="T28" fmla="*/ 114 w 177"/>
                  <a:gd name="T29" fmla="*/ 256 h 304"/>
                  <a:gd name="T30" fmla="*/ 136 w 177"/>
                  <a:gd name="T31" fmla="*/ 279 h 304"/>
                  <a:gd name="T32" fmla="*/ 161 w 177"/>
                  <a:gd name="T33" fmla="*/ 304 h 304"/>
                  <a:gd name="T34" fmla="*/ 177 w 177"/>
                  <a:gd name="T35" fmla="*/ 286 h 304"/>
                  <a:gd name="T36" fmla="*/ 154 w 177"/>
                  <a:gd name="T37" fmla="*/ 262 h 304"/>
                  <a:gd name="T38" fmla="*/ 132 w 177"/>
                  <a:gd name="T39" fmla="*/ 240 h 304"/>
                  <a:gd name="T40" fmla="*/ 112 w 177"/>
                  <a:gd name="T41" fmla="*/ 219 h 304"/>
                  <a:gd name="T42" fmla="*/ 96 w 177"/>
                  <a:gd name="T43" fmla="*/ 199 h 304"/>
                  <a:gd name="T44" fmla="*/ 80 w 177"/>
                  <a:gd name="T45" fmla="*/ 182 h 304"/>
                  <a:gd name="T46" fmla="*/ 66 w 177"/>
                  <a:gd name="T47" fmla="*/ 164 h 304"/>
                  <a:gd name="T48" fmla="*/ 56 w 177"/>
                  <a:gd name="T49" fmla="*/ 148 h 304"/>
                  <a:gd name="T50" fmla="*/ 48 w 177"/>
                  <a:gd name="T51" fmla="*/ 132 h 304"/>
                  <a:gd name="T52" fmla="*/ 39 w 177"/>
                  <a:gd name="T53" fmla="*/ 116 h 304"/>
                  <a:gd name="T54" fmla="*/ 33 w 177"/>
                  <a:gd name="T55" fmla="*/ 103 h 304"/>
                  <a:gd name="T56" fmla="*/ 29 w 177"/>
                  <a:gd name="T57" fmla="*/ 87 h 304"/>
                  <a:gd name="T58" fmla="*/ 26 w 177"/>
                  <a:gd name="T59" fmla="*/ 72 h 304"/>
                  <a:gd name="T60" fmla="*/ 24 w 177"/>
                  <a:gd name="T61" fmla="*/ 56 h 304"/>
                  <a:gd name="T62" fmla="*/ 24 w 177"/>
                  <a:gd name="T63" fmla="*/ 20 h 304"/>
                  <a:gd name="T64" fmla="*/ 26 w 177"/>
                  <a:gd name="T65" fmla="*/ 1 h 304"/>
                  <a:gd name="T66" fmla="*/ 4 w 177"/>
                  <a:gd name="T6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7" h="304">
                    <a:moveTo>
                      <a:pt x="4" y="0"/>
                    </a:moveTo>
                    <a:lnTo>
                      <a:pt x="1" y="20"/>
                    </a:lnTo>
                    <a:lnTo>
                      <a:pt x="0" y="39"/>
                    </a:lnTo>
                    <a:lnTo>
                      <a:pt x="1" y="58"/>
                    </a:lnTo>
                    <a:lnTo>
                      <a:pt x="4" y="75"/>
                    </a:lnTo>
                    <a:lnTo>
                      <a:pt x="5" y="91"/>
                    </a:lnTo>
                    <a:lnTo>
                      <a:pt x="11" y="110"/>
                    </a:lnTo>
                    <a:lnTo>
                      <a:pt x="18" y="126"/>
                    </a:lnTo>
                    <a:lnTo>
                      <a:pt x="27" y="144"/>
                    </a:lnTo>
                    <a:lnTo>
                      <a:pt x="36" y="160"/>
                    </a:lnTo>
                    <a:lnTo>
                      <a:pt x="48" y="177"/>
                    </a:lnTo>
                    <a:lnTo>
                      <a:pt x="62" y="196"/>
                    </a:lnTo>
                    <a:lnTo>
                      <a:pt x="77" y="215"/>
                    </a:lnTo>
                    <a:lnTo>
                      <a:pt x="96" y="235"/>
                    </a:lnTo>
                    <a:lnTo>
                      <a:pt x="114" y="256"/>
                    </a:lnTo>
                    <a:lnTo>
                      <a:pt x="136" y="279"/>
                    </a:lnTo>
                    <a:lnTo>
                      <a:pt x="161" y="304"/>
                    </a:lnTo>
                    <a:lnTo>
                      <a:pt x="177" y="286"/>
                    </a:lnTo>
                    <a:lnTo>
                      <a:pt x="154" y="262"/>
                    </a:lnTo>
                    <a:lnTo>
                      <a:pt x="132" y="240"/>
                    </a:lnTo>
                    <a:lnTo>
                      <a:pt x="112" y="219"/>
                    </a:lnTo>
                    <a:lnTo>
                      <a:pt x="96" y="199"/>
                    </a:lnTo>
                    <a:lnTo>
                      <a:pt x="80" y="182"/>
                    </a:lnTo>
                    <a:lnTo>
                      <a:pt x="66" y="164"/>
                    </a:lnTo>
                    <a:lnTo>
                      <a:pt x="56" y="148"/>
                    </a:lnTo>
                    <a:lnTo>
                      <a:pt x="48" y="132"/>
                    </a:lnTo>
                    <a:lnTo>
                      <a:pt x="39" y="116"/>
                    </a:lnTo>
                    <a:lnTo>
                      <a:pt x="33" y="103"/>
                    </a:lnTo>
                    <a:lnTo>
                      <a:pt x="29" y="87"/>
                    </a:lnTo>
                    <a:lnTo>
                      <a:pt x="26" y="72"/>
                    </a:lnTo>
                    <a:lnTo>
                      <a:pt x="24" y="56"/>
                    </a:lnTo>
                    <a:lnTo>
                      <a:pt x="24" y="20"/>
                    </a:lnTo>
                    <a:lnTo>
                      <a:pt x="2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2" name="Freeform 109"/>
              <p:cNvSpPr>
                <a:spLocks/>
              </p:cNvSpPr>
              <p:nvPr/>
            </p:nvSpPr>
            <p:spPr bwMode="auto">
              <a:xfrm>
                <a:off x="5306" y="3219"/>
                <a:ext cx="56" cy="103"/>
              </a:xfrm>
              <a:custGeom>
                <a:avLst/>
                <a:gdLst>
                  <a:gd name="T0" fmla="*/ 6 w 168"/>
                  <a:gd name="T1" fmla="*/ 0 h 310"/>
                  <a:gd name="T2" fmla="*/ 0 w 168"/>
                  <a:gd name="T3" fmla="*/ 21 h 310"/>
                  <a:gd name="T4" fmla="*/ 22 w 168"/>
                  <a:gd name="T5" fmla="*/ 38 h 310"/>
                  <a:gd name="T6" fmla="*/ 41 w 168"/>
                  <a:gd name="T7" fmla="*/ 56 h 310"/>
                  <a:gd name="T8" fmla="*/ 59 w 168"/>
                  <a:gd name="T9" fmla="*/ 73 h 310"/>
                  <a:gd name="T10" fmla="*/ 75 w 168"/>
                  <a:gd name="T11" fmla="*/ 92 h 310"/>
                  <a:gd name="T12" fmla="*/ 89 w 168"/>
                  <a:gd name="T13" fmla="*/ 109 h 310"/>
                  <a:gd name="T14" fmla="*/ 101 w 168"/>
                  <a:gd name="T15" fmla="*/ 125 h 310"/>
                  <a:gd name="T16" fmla="*/ 111 w 168"/>
                  <a:gd name="T17" fmla="*/ 144 h 310"/>
                  <a:gd name="T18" fmla="*/ 120 w 168"/>
                  <a:gd name="T19" fmla="*/ 162 h 310"/>
                  <a:gd name="T20" fmla="*/ 127 w 168"/>
                  <a:gd name="T21" fmla="*/ 179 h 310"/>
                  <a:gd name="T22" fmla="*/ 133 w 168"/>
                  <a:gd name="T23" fmla="*/ 198 h 310"/>
                  <a:gd name="T24" fmla="*/ 139 w 168"/>
                  <a:gd name="T25" fmla="*/ 216 h 310"/>
                  <a:gd name="T26" fmla="*/ 142 w 168"/>
                  <a:gd name="T27" fmla="*/ 235 h 310"/>
                  <a:gd name="T28" fmla="*/ 143 w 168"/>
                  <a:gd name="T29" fmla="*/ 252 h 310"/>
                  <a:gd name="T30" fmla="*/ 143 w 168"/>
                  <a:gd name="T31" fmla="*/ 271 h 310"/>
                  <a:gd name="T32" fmla="*/ 144 w 168"/>
                  <a:gd name="T33" fmla="*/ 290 h 310"/>
                  <a:gd name="T34" fmla="*/ 143 w 168"/>
                  <a:gd name="T35" fmla="*/ 309 h 310"/>
                  <a:gd name="T36" fmla="*/ 165 w 168"/>
                  <a:gd name="T37" fmla="*/ 310 h 310"/>
                  <a:gd name="T38" fmla="*/ 168 w 168"/>
                  <a:gd name="T39" fmla="*/ 291 h 310"/>
                  <a:gd name="T40" fmla="*/ 168 w 168"/>
                  <a:gd name="T41" fmla="*/ 271 h 310"/>
                  <a:gd name="T42" fmla="*/ 166 w 168"/>
                  <a:gd name="T43" fmla="*/ 251 h 310"/>
                  <a:gd name="T44" fmla="*/ 165 w 168"/>
                  <a:gd name="T45" fmla="*/ 230 h 310"/>
                  <a:gd name="T46" fmla="*/ 160 w 168"/>
                  <a:gd name="T47" fmla="*/ 211 h 310"/>
                  <a:gd name="T48" fmla="*/ 156 w 168"/>
                  <a:gd name="T49" fmla="*/ 191 h 310"/>
                  <a:gd name="T50" fmla="*/ 150 w 168"/>
                  <a:gd name="T51" fmla="*/ 172 h 310"/>
                  <a:gd name="T52" fmla="*/ 142 w 168"/>
                  <a:gd name="T53" fmla="*/ 152 h 310"/>
                  <a:gd name="T54" fmla="*/ 131 w 168"/>
                  <a:gd name="T55" fmla="*/ 133 h 310"/>
                  <a:gd name="T56" fmla="*/ 121 w 168"/>
                  <a:gd name="T57" fmla="*/ 114 h 310"/>
                  <a:gd name="T58" fmla="*/ 108 w 168"/>
                  <a:gd name="T59" fmla="*/ 95 h 310"/>
                  <a:gd name="T60" fmla="*/ 92 w 168"/>
                  <a:gd name="T61" fmla="*/ 76 h 310"/>
                  <a:gd name="T62" fmla="*/ 76 w 168"/>
                  <a:gd name="T63" fmla="*/ 59 h 310"/>
                  <a:gd name="T64" fmla="*/ 57 w 168"/>
                  <a:gd name="T65" fmla="*/ 38 h 310"/>
                  <a:gd name="T66" fmla="*/ 37 w 168"/>
                  <a:gd name="T67" fmla="*/ 21 h 310"/>
                  <a:gd name="T68" fmla="*/ 15 w 168"/>
                  <a:gd name="T69" fmla="*/ 3 h 310"/>
                  <a:gd name="T70" fmla="*/ 8 w 168"/>
                  <a:gd name="T71" fmla="*/ 24 h 310"/>
                  <a:gd name="T72" fmla="*/ 6 w 168"/>
                  <a:gd name="T7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310">
                    <a:moveTo>
                      <a:pt x="6" y="0"/>
                    </a:moveTo>
                    <a:lnTo>
                      <a:pt x="0" y="21"/>
                    </a:lnTo>
                    <a:lnTo>
                      <a:pt x="22" y="38"/>
                    </a:lnTo>
                    <a:lnTo>
                      <a:pt x="41" y="56"/>
                    </a:lnTo>
                    <a:lnTo>
                      <a:pt x="59" y="73"/>
                    </a:lnTo>
                    <a:lnTo>
                      <a:pt x="75" y="92"/>
                    </a:lnTo>
                    <a:lnTo>
                      <a:pt x="89" y="109"/>
                    </a:lnTo>
                    <a:lnTo>
                      <a:pt x="101" y="125"/>
                    </a:lnTo>
                    <a:lnTo>
                      <a:pt x="111" y="144"/>
                    </a:lnTo>
                    <a:lnTo>
                      <a:pt x="120" y="162"/>
                    </a:lnTo>
                    <a:lnTo>
                      <a:pt x="127" y="179"/>
                    </a:lnTo>
                    <a:lnTo>
                      <a:pt x="133" y="198"/>
                    </a:lnTo>
                    <a:lnTo>
                      <a:pt x="139" y="216"/>
                    </a:lnTo>
                    <a:lnTo>
                      <a:pt x="142" y="235"/>
                    </a:lnTo>
                    <a:lnTo>
                      <a:pt x="143" y="252"/>
                    </a:lnTo>
                    <a:lnTo>
                      <a:pt x="143" y="271"/>
                    </a:lnTo>
                    <a:lnTo>
                      <a:pt x="144" y="290"/>
                    </a:lnTo>
                    <a:lnTo>
                      <a:pt x="143" y="309"/>
                    </a:lnTo>
                    <a:lnTo>
                      <a:pt x="165" y="310"/>
                    </a:lnTo>
                    <a:lnTo>
                      <a:pt x="168" y="291"/>
                    </a:lnTo>
                    <a:lnTo>
                      <a:pt x="168" y="271"/>
                    </a:lnTo>
                    <a:lnTo>
                      <a:pt x="166" y="251"/>
                    </a:lnTo>
                    <a:lnTo>
                      <a:pt x="165" y="230"/>
                    </a:lnTo>
                    <a:lnTo>
                      <a:pt x="160" y="211"/>
                    </a:lnTo>
                    <a:lnTo>
                      <a:pt x="156" y="191"/>
                    </a:lnTo>
                    <a:lnTo>
                      <a:pt x="150" y="172"/>
                    </a:lnTo>
                    <a:lnTo>
                      <a:pt x="142" y="152"/>
                    </a:lnTo>
                    <a:lnTo>
                      <a:pt x="131" y="133"/>
                    </a:lnTo>
                    <a:lnTo>
                      <a:pt x="121" y="114"/>
                    </a:lnTo>
                    <a:lnTo>
                      <a:pt x="108" y="95"/>
                    </a:lnTo>
                    <a:lnTo>
                      <a:pt x="92" y="76"/>
                    </a:lnTo>
                    <a:lnTo>
                      <a:pt x="76" y="59"/>
                    </a:lnTo>
                    <a:lnTo>
                      <a:pt x="57" y="38"/>
                    </a:lnTo>
                    <a:lnTo>
                      <a:pt x="37" y="21"/>
                    </a:lnTo>
                    <a:lnTo>
                      <a:pt x="15" y="3"/>
                    </a:lnTo>
                    <a:lnTo>
                      <a:pt x="8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3" name="Freeform 110"/>
              <p:cNvSpPr>
                <a:spLocks/>
              </p:cNvSpPr>
              <p:nvPr/>
            </p:nvSpPr>
            <p:spPr bwMode="auto">
              <a:xfrm>
                <a:off x="5357" y="3181"/>
                <a:ext cx="93" cy="147"/>
              </a:xfrm>
              <a:custGeom>
                <a:avLst/>
                <a:gdLst>
                  <a:gd name="T0" fmla="*/ 189 w 280"/>
                  <a:gd name="T1" fmla="*/ 9 h 442"/>
                  <a:gd name="T2" fmla="*/ 213 w 280"/>
                  <a:gd name="T3" fmla="*/ 29 h 442"/>
                  <a:gd name="T4" fmla="*/ 235 w 280"/>
                  <a:gd name="T5" fmla="*/ 52 h 442"/>
                  <a:gd name="T6" fmla="*/ 254 w 280"/>
                  <a:gd name="T7" fmla="*/ 78 h 442"/>
                  <a:gd name="T8" fmla="*/ 267 w 280"/>
                  <a:gd name="T9" fmla="*/ 109 h 442"/>
                  <a:gd name="T10" fmla="*/ 277 w 280"/>
                  <a:gd name="T11" fmla="*/ 142 h 442"/>
                  <a:gd name="T12" fmla="*/ 280 w 280"/>
                  <a:gd name="T13" fmla="*/ 177 h 442"/>
                  <a:gd name="T14" fmla="*/ 280 w 280"/>
                  <a:gd name="T15" fmla="*/ 212 h 442"/>
                  <a:gd name="T16" fmla="*/ 269 w 280"/>
                  <a:gd name="T17" fmla="*/ 256 h 442"/>
                  <a:gd name="T18" fmla="*/ 253 w 280"/>
                  <a:gd name="T19" fmla="*/ 310 h 442"/>
                  <a:gd name="T20" fmla="*/ 235 w 280"/>
                  <a:gd name="T21" fmla="*/ 362 h 442"/>
                  <a:gd name="T22" fmla="*/ 215 w 280"/>
                  <a:gd name="T23" fmla="*/ 414 h 442"/>
                  <a:gd name="T24" fmla="*/ 199 w 280"/>
                  <a:gd name="T25" fmla="*/ 441 h 442"/>
                  <a:gd name="T26" fmla="*/ 186 w 280"/>
                  <a:gd name="T27" fmla="*/ 441 h 442"/>
                  <a:gd name="T28" fmla="*/ 171 w 280"/>
                  <a:gd name="T29" fmla="*/ 438 h 442"/>
                  <a:gd name="T30" fmla="*/ 158 w 280"/>
                  <a:gd name="T31" fmla="*/ 435 h 442"/>
                  <a:gd name="T32" fmla="*/ 144 w 280"/>
                  <a:gd name="T33" fmla="*/ 432 h 442"/>
                  <a:gd name="T34" fmla="*/ 131 w 280"/>
                  <a:gd name="T35" fmla="*/ 429 h 442"/>
                  <a:gd name="T36" fmla="*/ 117 w 280"/>
                  <a:gd name="T37" fmla="*/ 426 h 442"/>
                  <a:gd name="T38" fmla="*/ 106 w 280"/>
                  <a:gd name="T39" fmla="*/ 422 h 442"/>
                  <a:gd name="T40" fmla="*/ 99 w 280"/>
                  <a:gd name="T41" fmla="*/ 375 h 442"/>
                  <a:gd name="T42" fmla="*/ 93 w 280"/>
                  <a:gd name="T43" fmla="*/ 295 h 442"/>
                  <a:gd name="T44" fmla="*/ 87 w 280"/>
                  <a:gd name="T45" fmla="*/ 220 h 442"/>
                  <a:gd name="T46" fmla="*/ 78 w 280"/>
                  <a:gd name="T47" fmla="*/ 147 h 442"/>
                  <a:gd name="T48" fmla="*/ 65 w 280"/>
                  <a:gd name="T49" fmla="*/ 110 h 442"/>
                  <a:gd name="T50" fmla="*/ 46 w 280"/>
                  <a:gd name="T51" fmla="*/ 110 h 442"/>
                  <a:gd name="T52" fmla="*/ 27 w 280"/>
                  <a:gd name="T53" fmla="*/ 112 h 442"/>
                  <a:gd name="T54" fmla="*/ 8 w 280"/>
                  <a:gd name="T55" fmla="*/ 112 h 442"/>
                  <a:gd name="T56" fmla="*/ 3 w 280"/>
                  <a:gd name="T57" fmla="*/ 100 h 442"/>
                  <a:gd name="T58" fmla="*/ 10 w 280"/>
                  <a:gd name="T59" fmla="*/ 77 h 442"/>
                  <a:gd name="T60" fmla="*/ 19 w 280"/>
                  <a:gd name="T61" fmla="*/ 54 h 442"/>
                  <a:gd name="T62" fmla="*/ 29 w 280"/>
                  <a:gd name="T63" fmla="*/ 33 h 442"/>
                  <a:gd name="T64" fmla="*/ 42 w 280"/>
                  <a:gd name="T65" fmla="*/ 22 h 442"/>
                  <a:gd name="T66" fmla="*/ 59 w 280"/>
                  <a:gd name="T67" fmla="*/ 19 h 442"/>
                  <a:gd name="T68" fmla="*/ 78 w 280"/>
                  <a:gd name="T69" fmla="*/ 16 h 442"/>
                  <a:gd name="T70" fmla="*/ 96 w 280"/>
                  <a:gd name="T71" fmla="*/ 13 h 442"/>
                  <a:gd name="T72" fmla="*/ 113 w 280"/>
                  <a:gd name="T73" fmla="*/ 10 h 442"/>
                  <a:gd name="T74" fmla="*/ 131 w 280"/>
                  <a:gd name="T75" fmla="*/ 7 h 442"/>
                  <a:gd name="T76" fmla="*/ 148 w 280"/>
                  <a:gd name="T77" fmla="*/ 3 h 442"/>
                  <a:gd name="T78" fmla="*/ 167 w 280"/>
                  <a:gd name="T79" fmla="*/ 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0" h="442">
                    <a:moveTo>
                      <a:pt x="176" y="0"/>
                    </a:moveTo>
                    <a:lnTo>
                      <a:pt x="189" y="9"/>
                    </a:lnTo>
                    <a:lnTo>
                      <a:pt x="202" y="19"/>
                    </a:lnTo>
                    <a:lnTo>
                      <a:pt x="213" y="29"/>
                    </a:lnTo>
                    <a:lnTo>
                      <a:pt x="225" y="41"/>
                    </a:lnTo>
                    <a:lnTo>
                      <a:pt x="235" y="52"/>
                    </a:lnTo>
                    <a:lnTo>
                      <a:pt x="245" y="65"/>
                    </a:lnTo>
                    <a:lnTo>
                      <a:pt x="254" y="78"/>
                    </a:lnTo>
                    <a:lnTo>
                      <a:pt x="261" y="93"/>
                    </a:lnTo>
                    <a:lnTo>
                      <a:pt x="267" y="109"/>
                    </a:lnTo>
                    <a:lnTo>
                      <a:pt x="273" y="125"/>
                    </a:lnTo>
                    <a:lnTo>
                      <a:pt x="277" y="142"/>
                    </a:lnTo>
                    <a:lnTo>
                      <a:pt x="280" y="160"/>
                    </a:lnTo>
                    <a:lnTo>
                      <a:pt x="280" y="177"/>
                    </a:lnTo>
                    <a:lnTo>
                      <a:pt x="280" y="195"/>
                    </a:lnTo>
                    <a:lnTo>
                      <a:pt x="280" y="212"/>
                    </a:lnTo>
                    <a:lnTo>
                      <a:pt x="276" y="228"/>
                    </a:lnTo>
                    <a:lnTo>
                      <a:pt x="269" y="256"/>
                    </a:lnTo>
                    <a:lnTo>
                      <a:pt x="261" y="282"/>
                    </a:lnTo>
                    <a:lnTo>
                      <a:pt x="253" y="310"/>
                    </a:lnTo>
                    <a:lnTo>
                      <a:pt x="245" y="334"/>
                    </a:lnTo>
                    <a:lnTo>
                      <a:pt x="235" y="362"/>
                    </a:lnTo>
                    <a:lnTo>
                      <a:pt x="227" y="388"/>
                    </a:lnTo>
                    <a:lnTo>
                      <a:pt x="215" y="414"/>
                    </a:lnTo>
                    <a:lnTo>
                      <a:pt x="205" y="442"/>
                    </a:lnTo>
                    <a:lnTo>
                      <a:pt x="199" y="441"/>
                    </a:lnTo>
                    <a:lnTo>
                      <a:pt x="192" y="441"/>
                    </a:lnTo>
                    <a:lnTo>
                      <a:pt x="186" y="441"/>
                    </a:lnTo>
                    <a:lnTo>
                      <a:pt x="179" y="439"/>
                    </a:lnTo>
                    <a:lnTo>
                      <a:pt x="171" y="438"/>
                    </a:lnTo>
                    <a:lnTo>
                      <a:pt x="164" y="436"/>
                    </a:lnTo>
                    <a:lnTo>
                      <a:pt x="158" y="435"/>
                    </a:lnTo>
                    <a:lnTo>
                      <a:pt x="151" y="433"/>
                    </a:lnTo>
                    <a:lnTo>
                      <a:pt x="144" y="432"/>
                    </a:lnTo>
                    <a:lnTo>
                      <a:pt x="136" y="430"/>
                    </a:lnTo>
                    <a:lnTo>
                      <a:pt x="131" y="429"/>
                    </a:lnTo>
                    <a:lnTo>
                      <a:pt x="123" y="428"/>
                    </a:lnTo>
                    <a:lnTo>
                      <a:pt x="117" y="426"/>
                    </a:lnTo>
                    <a:lnTo>
                      <a:pt x="112" y="423"/>
                    </a:lnTo>
                    <a:lnTo>
                      <a:pt x="106" y="422"/>
                    </a:lnTo>
                    <a:lnTo>
                      <a:pt x="100" y="420"/>
                    </a:lnTo>
                    <a:lnTo>
                      <a:pt x="99" y="375"/>
                    </a:lnTo>
                    <a:lnTo>
                      <a:pt x="96" y="334"/>
                    </a:lnTo>
                    <a:lnTo>
                      <a:pt x="93" y="295"/>
                    </a:lnTo>
                    <a:lnTo>
                      <a:pt x="91" y="257"/>
                    </a:lnTo>
                    <a:lnTo>
                      <a:pt x="87" y="220"/>
                    </a:lnTo>
                    <a:lnTo>
                      <a:pt x="83" y="183"/>
                    </a:lnTo>
                    <a:lnTo>
                      <a:pt x="78" y="147"/>
                    </a:lnTo>
                    <a:lnTo>
                      <a:pt x="74" y="110"/>
                    </a:lnTo>
                    <a:lnTo>
                      <a:pt x="65" y="110"/>
                    </a:lnTo>
                    <a:lnTo>
                      <a:pt x="55" y="110"/>
                    </a:lnTo>
                    <a:lnTo>
                      <a:pt x="46" y="110"/>
                    </a:lnTo>
                    <a:lnTo>
                      <a:pt x="37" y="112"/>
                    </a:lnTo>
                    <a:lnTo>
                      <a:pt x="27" y="112"/>
                    </a:lnTo>
                    <a:lnTo>
                      <a:pt x="17" y="112"/>
                    </a:lnTo>
                    <a:lnTo>
                      <a:pt x="8" y="112"/>
                    </a:lnTo>
                    <a:lnTo>
                      <a:pt x="0" y="112"/>
                    </a:lnTo>
                    <a:lnTo>
                      <a:pt x="3" y="100"/>
                    </a:lnTo>
                    <a:lnTo>
                      <a:pt x="5" y="89"/>
                    </a:lnTo>
                    <a:lnTo>
                      <a:pt x="10" y="77"/>
                    </a:lnTo>
                    <a:lnTo>
                      <a:pt x="14" y="65"/>
                    </a:lnTo>
                    <a:lnTo>
                      <a:pt x="19" y="54"/>
                    </a:lnTo>
                    <a:lnTo>
                      <a:pt x="24" y="44"/>
                    </a:lnTo>
                    <a:lnTo>
                      <a:pt x="29" y="33"/>
                    </a:lnTo>
                    <a:lnTo>
                      <a:pt x="33" y="23"/>
                    </a:lnTo>
                    <a:lnTo>
                      <a:pt x="42" y="22"/>
                    </a:lnTo>
                    <a:lnTo>
                      <a:pt x="52" y="20"/>
                    </a:lnTo>
                    <a:lnTo>
                      <a:pt x="59" y="19"/>
                    </a:lnTo>
                    <a:lnTo>
                      <a:pt x="68" y="17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96" y="13"/>
                    </a:lnTo>
                    <a:lnTo>
                      <a:pt x="104" y="12"/>
                    </a:lnTo>
                    <a:lnTo>
                      <a:pt x="113" y="10"/>
                    </a:lnTo>
                    <a:lnTo>
                      <a:pt x="122" y="9"/>
                    </a:lnTo>
                    <a:lnTo>
                      <a:pt x="131" y="7"/>
                    </a:lnTo>
                    <a:lnTo>
                      <a:pt x="139" y="6"/>
                    </a:lnTo>
                    <a:lnTo>
                      <a:pt x="148" y="3"/>
                    </a:lnTo>
                    <a:lnTo>
                      <a:pt x="158" y="3"/>
                    </a:lnTo>
                    <a:lnTo>
                      <a:pt x="167" y="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4" name="Freeform 111"/>
              <p:cNvSpPr>
                <a:spLocks/>
              </p:cNvSpPr>
              <p:nvPr/>
            </p:nvSpPr>
            <p:spPr bwMode="auto">
              <a:xfrm>
                <a:off x="5413" y="3178"/>
                <a:ext cx="34" cy="36"/>
              </a:xfrm>
              <a:custGeom>
                <a:avLst/>
                <a:gdLst>
                  <a:gd name="T0" fmla="*/ 104 w 104"/>
                  <a:gd name="T1" fmla="*/ 99 h 109"/>
                  <a:gd name="T2" fmla="*/ 96 w 104"/>
                  <a:gd name="T3" fmla="*/ 83 h 109"/>
                  <a:gd name="T4" fmla="*/ 86 w 104"/>
                  <a:gd name="T5" fmla="*/ 68 h 109"/>
                  <a:gd name="T6" fmla="*/ 77 w 104"/>
                  <a:gd name="T7" fmla="*/ 55 h 109"/>
                  <a:gd name="T8" fmla="*/ 66 w 104"/>
                  <a:gd name="T9" fmla="*/ 43 h 109"/>
                  <a:gd name="T10" fmla="*/ 53 w 104"/>
                  <a:gd name="T11" fmla="*/ 30 h 109"/>
                  <a:gd name="T12" fmla="*/ 41 w 104"/>
                  <a:gd name="T13" fmla="*/ 20 h 109"/>
                  <a:gd name="T14" fmla="*/ 28 w 104"/>
                  <a:gd name="T15" fmla="*/ 8 h 109"/>
                  <a:gd name="T16" fmla="*/ 15 w 104"/>
                  <a:gd name="T17" fmla="*/ 0 h 109"/>
                  <a:gd name="T18" fmla="*/ 0 w 104"/>
                  <a:gd name="T19" fmla="*/ 19 h 109"/>
                  <a:gd name="T20" fmla="*/ 13 w 104"/>
                  <a:gd name="T21" fmla="*/ 27 h 109"/>
                  <a:gd name="T22" fmla="*/ 27 w 104"/>
                  <a:gd name="T23" fmla="*/ 38 h 109"/>
                  <a:gd name="T24" fmla="*/ 38 w 104"/>
                  <a:gd name="T25" fmla="*/ 48 h 109"/>
                  <a:gd name="T26" fmla="*/ 48 w 104"/>
                  <a:gd name="T27" fmla="*/ 58 h 109"/>
                  <a:gd name="T28" fmla="*/ 59 w 104"/>
                  <a:gd name="T29" fmla="*/ 70 h 109"/>
                  <a:gd name="T30" fmla="*/ 67 w 104"/>
                  <a:gd name="T31" fmla="*/ 81 h 109"/>
                  <a:gd name="T32" fmla="*/ 76 w 104"/>
                  <a:gd name="T33" fmla="*/ 96 h 109"/>
                  <a:gd name="T34" fmla="*/ 83 w 104"/>
                  <a:gd name="T35" fmla="*/ 109 h 109"/>
                  <a:gd name="T36" fmla="*/ 104 w 104"/>
                  <a:gd name="T37" fmla="*/ 9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9">
                    <a:moveTo>
                      <a:pt x="104" y="99"/>
                    </a:moveTo>
                    <a:lnTo>
                      <a:pt x="96" y="83"/>
                    </a:lnTo>
                    <a:lnTo>
                      <a:pt x="86" y="68"/>
                    </a:lnTo>
                    <a:lnTo>
                      <a:pt x="77" y="55"/>
                    </a:lnTo>
                    <a:lnTo>
                      <a:pt x="66" y="43"/>
                    </a:lnTo>
                    <a:lnTo>
                      <a:pt x="53" y="30"/>
                    </a:lnTo>
                    <a:lnTo>
                      <a:pt x="41" y="20"/>
                    </a:lnTo>
                    <a:lnTo>
                      <a:pt x="28" y="8"/>
                    </a:lnTo>
                    <a:lnTo>
                      <a:pt x="15" y="0"/>
                    </a:lnTo>
                    <a:lnTo>
                      <a:pt x="0" y="19"/>
                    </a:lnTo>
                    <a:lnTo>
                      <a:pt x="13" y="27"/>
                    </a:lnTo>
                    <a:lnTo>
                      <a:pt x="27" y="38"/>
                    </a:lnTo>
                    <a:lnTo>
                      <a:pt x="38" y="48"/>
                    </a:lnTo>
                    <a:lnTo>
                      <a:pt x="48" y="58"/>
                    </a:lnTo>
                    <a:lnTo>
                      <a:pt x="59" y="70"/>
                    </a:lnTo>
                    <a:lnTo>
                      <a:pt x="67" y="81"/>
                    </a:lnTo>
                    <a:lnTo>
                      <a:pt x="76" y="96"/>
                    </a:lnTo>
                    <a:lnTo>
                      <a:pt x="83" y="109"/>
                    </a:lnTo>
                    <a:lnTo>
                      <a:pt x="10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5" name="Freeform 112"/>
              <p:cNvSpPr>
                <a:spLocks/>
              </p:cNvSpPr>
              <p:nvPr/>
            </p:nvSpPr>
            <p:spPr bwMode="auto">
              <a:xfrm>
                <a:off x="5440" y="3211"/>
                <a:ext cx="14" cy="48"/>
              </a:xfrm>
              <a:custGeom>
                <a:avLst/>
                <a:gdLst>
                  <a:gd name="T0" fmla="*/ 37 w 42"/>
                  <a:gd name="T1" fmla="*/ 144 h 144"/>
                  <a:gd name="T2" fmla="*/ 38 w 42"/>
                  <a:gd name="T3" fmla="*/ 133 h 144"/>
                  <a:gd name="T4" fmla="*/ 41 w 42"/>
                  <a:gd name="T5" fmla="*/ 125 h 144"/>
                  <a:gd name="T6" fmla="*/ 41 w 42"/>
                  <a:gd name="T7" fmla="*/ 115 h 144"/>
                  <a:gd name="T8" fmla="*/ 41 w 42"/>
                  <a:gd name="T9" fmla="*/ 106 h 144"/>
                  <a:gd name="T10" fmla="*/ 42 w 42"/>
                  <a:gd name="T11" fmla="*/ 97 h 144"/>
                  <a:gd name="T12" fmla="*/ 41 w 42"/>
                  <a:gd name="T13" fmla="*/ 88 h 144"/>
                  <a:gd name="T14" fmla="*/ 41 w 42"/>
                  <a:gd name="T15" fmla="*/ 78 h 144"/>
                  <a:gd name="T16" fmla="*/ 41 w 42"/>
                  <a:gd name="T17" fmla="*/ 69 h 144"/>
                  <a:gd name="T18" fmla="*/ 39 w 42"/>
                  <a:gd name="T19" fmla="*/ 59 h 144"/>
                  <a:gd name="T20" fmla="*/ 37 w 42"/>
                  <a:gd name="T21" fmla="*/ 51 h 144"/>
                  <a:gd name="T22" fmla="*/ 35 w 42"/>
                  <a:gd name="T23" fmla="*/ 43 h 144"/>
                  <a:gd name="T24" fmla="*/ 34 w 42"/>
                  <a:gd name="T25" fmla="*/ 33 h 144"/>
                  <a:gd name="T26" fmla="*/ 32 w 42"/>
                  <a:gd name="T27" fmla="*/ 24 h 144"/>
                  <a:gd name="T28" fmla="*/ 28 w 42"/>
                  <a:gd name="T29" fmla="*/ 16 h 144"/>
                  <a:gd name="T30" fmla="*/ 25 w 42"/>
                  <a:gd name="T31" fmla="*/ 8 h 144"/>
                  <a:gd name="T32" fmla="*/ 21 w 42"/>
                  <a:gd name="T33" fmla="*/ 0 h 144"/>
                  <a:gd name="T34" fmla="*/ 0 w 42"/>
                  <a:gd name="T35" fmla="*/ 10 h 144"/>
                  <a:gd name="T36" fmla="*/ 3 w 42"/>
                  <a:gd name="T37" fmla="*/ 16 h 144"/>
                  <a:gd name="T38" fmla="*/ 6 w 42"/>
                  <a:gd name="T39" fmla="*/ 24 h 144"/>
                  <a:gd name="T40" fmla="*/ 9 w 42"/>
                  <a:gd name="T41" fmla="*/ 32 h 144"/>
                  <a:gd name="T42" fmla="*/ 10 w 42"/>
                  <a:gd name="T43" fmla="*/ 39 h 144"/>
                  <a:gd name="T44" fmla="*/ 12 w 42"/>
                  <a:gd name="T45" fmla="*/ 48 h 144"/>
                  <a:gd name="T46" fmla="*/ 15 w 42"/>
                  <a:gd name="T47" fmla="*/ 55 h 144"/>
                  <a:gd name="T48" fmla="*/ 16 w 42"/>
                  <a:gd name="T49" fmla="*/ 64 h 144"/>
                  <a:gd name="T50" fmla="*/ 18 w 42"/>
                  <a:gd name="T51" fmla="*/ 72 h 144"/>
                  <a:gd name="T52" fmla="*/ 18 w 42"/>
                  <a:gd name="T53" fmla="*/ 80 h 144"/>
                  <a:gd name="T54" fmla="*/ 19 w 42"/>
                  <a:gd name="T55" fmla="*/ 88 h 144"/>
                  <a:gd name="T56" fmla="*/ 19 w 42"/>
                  <a:gd name="T57" fmla="*/ 97 h 144"/>
                  <a:gd name="T58" fmla="*/ 19 w 42"/>
                  <a:gd name="T59" fmla="*/ 106 h 144"/>
                  <a:gd name="T60" fmla="*/ 18 w 42"/>
                  <a:gd name="T61" fmla="*/ 115 h 144"/>
                  <a:gd name="T62" fmla="*/ 18 w 42"/>
                  <a:gd name="T63" fmla="*/ 120 h 144"/>
                  <a:gd name="T64" fmla="*/ 15 w 42"/>
                  <a:gd name="T65" fmla="*/ 129 h 144"/>
                  <a:gd name="T66" fmla="*/ 13 w 42"/>
                  <a:gd name="T67" fmla="*/ 136 h 144"/>
                  <a:gd name="T68" fmla="*/ 37 w 42"/>
                  <a:gd name="T6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144">
                    <a:moveTo>
                      <a:pt x="37" y="144"/>
                    </a:moveTo>
                    <a:lnTo>
                      <a:pt x="38" y="133"/>
                    </a:lnTo>
                    <a:lnTo>
                      <a:pt x="41" y="125"/>
                    </a:lnTo>
                    <a:lnTo>
                      <a:pt x="41" y="115"/>
                    </a:lnTo>
                    <a:lnTo>
                      <a:pt x="41" y="106"/>
                    </a:lnTo>
                    <a:lnTo>
                      <a:pt x="42" y="97"/>
                    </a:lnTo>
                    <a:lnTo>
                      <a:pt x="41" y="88"/>
                    </a:lnTo>
                    <a:lnTo>
                      <a:pt x="41" y="78"/>
                    </a:lnTo>
                    <a:lnTo>
                      <a:pt x="41" y="69"/>
                    </a:lnTo>
                    <a:lnTo>
                      <a:pt x="39" y="59"/>
                    </a:lnTo>
                    <a:lnTo>
                      <a:pt x="37" y="51"/>
                    </a:lnTo>
                    <a:lnTo>
                      <a:pt x="35" y="43"/>
                    </a:lnTo>
                    <a:lnTo>
                      <a:pt x="34" y="33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5" y="8"/>
                    </a:lnTo>
                    <a:lnTo>
                      <a:pt x="21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6" y="24"/>
                    </a:lnTo>
                    <a:lnTo>
                      <a:pt x="9" y="32"/>
                    </a:lnTo>
                    <a:lnTo>
                      <a:pt x="10" y="39"/>
                    </a:lnTo>
                    <a:lnTo>
                      <a:pt x="12" y="48"/>
                    </a:lnTo>
                    <a:lnTo>
                      <a:pt x="15" y="55"/>
                    </a:lnTo>
                    <a:lnTo>
                      <a:pt x="16" y="64"/>
                    </a:lnTo>
                    <a:lnTo>
                      <a:pt x="18" y="72"/>
                    </a:lnTo>
                    <a:lnTo>
                      <a:pt x="18" y="80"/>
                    </a:lnTo>
                    <a:lnTo>
                      <a:pt x="19" y="88"/>
                    </a:lnTo>
                    <a:lnTo>
                      <a:pt x="19" y="97"/>
                    </a:lnTo>
                    <a:lnTo>
                      <a:pt x="19" y="106"/>
                    </a:lnTo>
                    <a:lnTo>
                      <a:pt x="18" y="115"/>
                    </a:lnTo>
                    <a:lnTo>
                      <a:pt x="18" y="120"/>
                    </a:lnTo>
                    <a:lnTo>
                      <a:pt x="15" y="129"/>
                    </a:lnTo>
                    <a:lnTo>
                      <a:pt x="13" y="136"/>
                    </a:lnTo>
                    <a:lnTo>
                      <a:pt x="37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6" name="Freeform 113"/>
              <p:cNvSpPr>
                <a:spLocks/>
              </p:cNvSpPr>
              <p:nvPr/>
            </p:nvSpPr>
            <p:spPr bwMode="auto">
              <a:xfrm>
                <a:off x="5421" y="3256"/>
                <a:ext cx="32" cy="76"/>
              </a:xfrm>
              <a:custGeom>
                <a:avLst/>
                <a:gdLst>
                  <a:gd name="T0" fmla="*/ 10 w 95"/>
                  <a:gd name="T1" fmla="*/ 227 h 227"/>
                  <a:gd name="T2" fmla="*/ 22 w 95"/>
                  <a:gd name="T3" fmla="*/ 221 h 227"/>
                  <a:gd name="T4" fmla="*/ 28 w 95"/>
                  <a:gd name="T5" fmla="*/ 207 h 227"/>
                  <a:gd name="T6" fmla="*/ 34 w 95"/>
                  <a:gd name="T7" fmla="*/ 194 h 227"/>
                  <a:gd name="T8" fmla="*/ 39 w 95"/>
                  <a:gd name="T9" fmla="*/ 181 h 227"/>
                  <a:gd name="T10" fmla="*/ 44 w 95"/>
                  <a:gd name="T11" fmla="*/ 168 h 227"/>
                  <a:gd name="T12" fmla="*/ 48 w 95"/>
                  <a:gd name="T13" fmla="*/ 155 h 227"/>
                  <a:gd name="T14" fmla="*/ 54 w 95"/>
                  <a:gd name="T15" fmla="*/ 140 h 227"/>
                  <a:gd name="T16" fmla="*/ 58 w 95"/>
                  <a:gd name="T17" fmla="*/ 127 h 227"/>
                  <a:gd name="T18" fmla="*/ 63 w 95"/>
                  <a:gd name="T19" fmla="*/ 114 h 227"/>
                  <a:gd name="T20" fmla="*/ 67 w 95"/>
                  <a:gd name="T21" fmla="*/ 101 h 227"/>
                  <a:gd name="T22" fmla="*/ 71 w 95"/>
                  <a:gd name="T23" fmla="*/ 88 h 227"/>
                  <a:gd name="T24" fmla="*/ 76 w 95"/>
                  <a:gd name="T25" fmla="*/ 73 h 227"/>
                  <a:gd name="T26" fmla="*/ 79 w 95"/>
                  <a:gd name="T27" fmla="*/ 61 h 227"/>
                  <a:gd name="T28" fmla="*/ 84 w 95"/>
                  <a:gd name="T29" fmla="*/ 47 h 227"/>
                  <a:gd name="T30" fmla="*/ 87 w 95"/>
                  <a:gd name="T31" fmla="*/ 34 h 227"/>
                  <a:gd name="T32" fmla="*/ 92 w 95"/>
                  <a:gd name="T33" fmla="*/ 19 h 227"/>
                  <a:gd name="T34" fmla="*/ 95 w 95"/>
                  <a:gd name="T35" fmla="*/ 8 h 227"/>
                  <a:gd name="T36" fmla="*/ 71 w 95"/>
                  <a:gd name="T37" fmla="*/ 0 h 227"/>
                  <a:gd name="T38" fmla="*/ 68 w 95"/>
                  <a:gd name="T39" fmla="*/ 13 h 227"/>
                  <a:gd name="T40" fmla="*/ 64 w 95"/>
                  <a:gd name="T41" fmla="*/ 28 h 227"/>
                  <a:gd name="T42" fmla="*/ 61 w 95"/>
                  <a:gd name="T43" fmla="*/ 41 h 227"/>
                  <a:gd name="T44" fmla="*/ 57 w 95"/>
                  <a:gd name="T45" fmla="*/ 54 h 227"/>
                  <a:gd name="T46" fmla="*/ 52 w 95"/>
                  <a:gd name="T47" fmla="*/ 67 h 227"/>
                  <a:gd name="T48" fmla="*/ 48 w 95"/>
                  <a:gd name="T49" fmla="*/ 80 h 227"/>
                  <a:gd name="T50" fmla="*/ 45 w 95"/>
                  <a:gd name="T51" fmla="*/ 93 h 227"/>
                  <a:gd name="T52" fmla="*/ 41 w 95"/>
                  <a:gd name="T53" fmla="*/ 107 h 227"/>
                  <a:gd name="T54" fmla="*/ 36 w 95"/>
                  <a:gd name="T55" fmla="*/ 120 h 227"/>
                  <a:gd name="T56" fmla="*/ 32 w 95"/>
                  <a:gd name="T57" fmla="*/ 133 h 227"/>
                  <a:gd name="T58" fmla="*/ 26 w 95"/>
                  <a:gd name="T59" fmla="*/ 146 h 227"/>
                  <a:gd name="T60" fmla="*/ 22 w 95"/>
                  <a:gd name="T61" fmla="*/ 159 h 227"/>
                  <a:gd name="T62" fmla="*/ 16 w 95"/>
                  <a:gd name="T63" fmla="*/ 172 h 227"/>
                  <a:gd name="T64" fmla="*/ 12 w 95"/>
                  <a:gd name="T65" fmla="*/ 185 h 227"/>
                  <a:gd name="T66" fmla="*/ 6 w 95"/>
                  <a:gd name="T67" fmla="*/ 198 h 227"/>
                  <a:gd name="T68" fmla="*/ 0 w 95"/>
                  <a:gd name="T69" fmla="*/ 211 h 227"/>
                  <a:gd name="T70" fmla="*/ 12 w 95"/>
                  <a:gd name="T71" fmla="*/ 205 h 227"/>
                  <a:gd name="T72" fmla="*/ 10 w 95"/>
                  <a:gd name="T73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27">
                    <a:moveTo>
                      <a:pt x="10" y="227"/>
                    </a:moveTo>
                    <a:lnTo>
                      <a:pt x="22" y="221"/>
                    </a:lnTo>
                    <a:lnTo>
                      <a:pt x="28" y="207"/>
                    </a:lnTo>
                    <a:lnTo>
                      <a:pt x="34" y="194"/>
                    </a:lnTo>
                    <a:lnTo>
                      <a:pt x="39" y="181"/>
                    </a:lnTo>
                    <a:lnTo>
                      <a:pt x="44" y="168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8" y="127"/>
                    </a:lnTo>
                    <a:lnTo>
                      <a:pt x="63" y="114"/>
                    </a:lnTo>
                    <a:lnTo>
                      <a:pt x="67" y="101"/>
                    </a:lnTo>
                    <a:lnTo>
                      <a:pt x="71" y="88"/>
                    </a:lnTo>
                    <a:lnTo>
                      <a:pt x="76" y="73"/>
                    </a:lnTo>
                    <a:lnTo>
                      <a:pt x="79" y="61"/>
                    </a:lnTo>
                    <a:lnTo>
                      <a:pt x="84" y="47"/>
                    </a:lnTo>
                    <a:lnTo>
                      <a:pt x="87" y="34"/>
                    </a:lnTo>
                    <a:lnTo>
                      <a:pt x="92" y="19"/>
                    </a:lnTo>
                    <a:lnTo>
                      <a:pt x="95" y="8"/>
                    </a:lnTo>
                    <a:lnTo>
                      <a:pt x="71" y="0"/>
                    </a:lnTo>
                    <a:lnTo>
                      <a:pt x="68" y="13"/>
                    </a:lnTo>
                    <a:lnTo>
                      <a:pt x="64" y="28"/>
                    </a:lnTo>
                    <a:lnTo>
                      <a:pt x="61" y="41"/>
                    </a:lnTo>
                    <a:lnTo>
                      <a:pt x="57" y="54"/>
                    </a:lnTo>
                    <a:lnTo>
                      <a:pt x="52" y="67"/>
                    </a:lnTo>
                    <a:lnTo>
                      <a:pt x="48" y="80"/>
                    </a:lnTo>
                    <a:lnTo>
                      <a:pt x="45" y="93"/>
                    </a:lnTo>
                    <a:lnTo>
                      <a:pt x="41" y="107"/>
                    </a:lnTo>
                    <a:lnTo>
                      <a:pt x="36" y="120"/>
                    </a:lnTo>
                    <a:lnTo>
                      <a:pt x="32" y="133"/>
                    </a:lnTo>
                    <a:lnTo>
                      <a:pt x="26" y="146"/>
                    </a:lnTo>
                    <a:lnTo>
                      <a:pt x="22" y="159"/>
                    </a:lnTo>
                    <a:lnTo>
                      <a:pt x="16" y="172"/>
                    </a:lnTo>
                    <a:lnTo>
                      <a:pt x="12" y="185"/>
                    </a:lnTo>
                    <a:lnTo>
                      <a:pt x="6" y="198"/>
                    </a:lnTo>
                    <a:lnTo>
                      <a:pt x="0" y="211"/>
                    </a:lnTo>
                    <a:lnTo>
                      <a:pt x="12" y="205"/>
                    </a:lnTo>
                    <a:lnTo>
                      <a:pt x="10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7" name="Freeform 114"/>
              <p:cNvSpPr>
                <a:spLocks/>
              </p:cNvSpPr>
              <p:nvPr/>
            </p:nvSpPr>
            <p:spPr bwMode="auto">
              <a:xfrm>
                <a:off x="5387" y="3317"/>
                <a:ext cx="38" cy="15"/>
              </a:xfrm>
              <a:custGeom>
                <a:avLst/>
                <a:gdLst>
                  <a:gd name="T0" fmla="*/ 0 w 115"/>
                  <a:gd name="T1" fmla="*/ 11 h 43"/>
                  <a:gd name="T2" fmla="*/ 6 w 115"/>
                  <a:gd name="T3" fmla="*/ 21 h 43"/>
                  <a:gd name="T4" fmla="*/ 11 w 115"/>
                  <a:gd name="T5" fmla="*/ 24 h 43"/>
                  <a:gd name="T6" fmla="*/ 17 w 115"/>
                  <a:gd name="T7" fmla="*/ 26 h 43"/>
                  <a:gd name="T8" fmla="*/ 25 w 115"/>
                  <a:gd name="T9" fmla="*/ 27 h 43"/>
                  <a:gd name="T10" fmla="*/ 30 w 115"/>
                  <a:gd name="T11" fmla="*/ 30 h 43"/>
                  <a:gd name="T12" fmla="*/ 38 w 115"/>
                  <a:gd name="T13" fmla="*/ 32 h 43"/>
                  <a:gd name="T14" fmla="*/ 43 w 115"/>
                  <a:gd name="T15" fmla="*/ 33 h 43"/>
                  <a:gd name="T16" fmla="*/ 51 w 115"/>
                  <a:gd name="T17" fmla="*/ 35 h 43"/>
                  <a:gd name="T18" fmla="*/ 58 w 115"/>
                  <a:gd name="T19" fmla="*/ 36 h 43"/>
                  <a:gd name="T20" fmla="*/ 65 w 115"/>
                  <a:gd name="T21" fmla="*/ 37 h 43"/>
                  <a:gd name="T22" fmla="*/ 73 w 115"/>
                  <a:gd name="T23" fmla="*/ 39 h 43"/>
                  <a:gd name="T24" fmla="*/ 80 w 115"/>
                  <a:gd name="T25" fmla="*/ 40 h 43"/>
                  <a:gd name="T26" fmla="*/ 87 w 115"/>
                  <a:gd name="T27" fmla="*/ 42 h 43"/>
                  <a:gd name="T28" fmla="*/ 94 w 115"/>
                  <a:gd name="T29" fmla="*/ 42 h 43"/>
                  <a:gd name="T30" fmla="*/ 100 w 115"/>
                  <a:gd name="T31" fmla="*/ 43 h 43"/>
                  <a:gd name="T32" fmla="*/ 107 w 115"/>
                  <a:gd name="T33" fmla="*/ 43 h 43"/>
                  <a:gd name="T34" fmla="*/ 113 w 115"/>
                  <a:gd name="T35" fmla="*/ 43 h 43"/>
                  <a:gd name="T36" fmla="*/ 115 w 115"/>
                  <a:gd name="T37" fmla="*/ 21 h 43"/>
                  <a:gd name="T38" fmla="*/ 110 w 115"/>
                  <a:gd name="T39" fmla="*/ 20 h 43"/>
                  <a:gd name="T40" fmla="*/ 103 w 115"/>
                  <a:gd name="T41" fmla="*/ 20 h 43"/>
                  <a:gd name="T42" fmla="*/ 97 w 115"/>
                  <a:gd name="T43" fmla="*/ 19 h 43"/>
                  <a:gd name="T44" fmla="*/ 90 w 115"/>
                  <a:gd name="T45" fmla="*/ 19 h 43"/>
                  <a:gd name="T46" fmla="*/ 83 w 115"/>
                  <a:gd name="T47" fmla="*/ 17 h 43"/>
                  <a:gd name="T48" fmla="*/ 77 w 115"/>
                  <a:gd name="T49" fmla="*/ 16 h 43"/>
                  <a:gd name="T50" fmla="*/ 71 w 115"/>
                  <a:gd name="T51" fmla="*/ 14 h 43"/>
                  <a:gd name="T52" fmla="*/ 64 w 115"/>
                  <a:gd name="T53" fmla="*/ 13 h 43"/>
                  <a:gd name="T54" fmla="*/ 57 w 115"/>
                  <a:gd name="T55" fmla="*/ 11 h 43"/>
                  <a:gd name="T56" fmla="*/ 49 w 115"/>
                  <a:gd name="T57" fmla="*/ 10 h 43"/>
                  <a:gd name="T58" fmla="*/ 42 w 115"/>
                  <a:gd name="T59" fmla="*/ 8 h 43"/>
                  <a:gd name="T60" fmla="*/ 36 w 115"/>
                  <a:gd name="T61" fmla="*/ 7 h 43"/>
                  <a:gd name="T62" fmla="*/ 32 w 115"/>
                  <a:gd name="T63" fmla="*/ 5 h 43"/>
                  <a:gd name="T64" fmla="*/ 25 w 115"/>
                  <a:gd name="T65" fmla="*/ 3 h 43"/>
                  <a:gd name="T66" fmla="*/ 20 w 115"/>
                  <a:gd name="T67" fmla="*/ 3 h 43"/>
                  <a:gd name="T68" fmla="*/ 14 w 115"/>
                  <a:gd name="T69" fmla="*/ 0 h 43"/>
                  <a:gd name="T70" fmla="*/ 22 w 115"/>
                  <a:gd name="T71" fmla="*/ 10 h 43"/>
                  <a:gd name="T72" fmla="*/ 0 w 115"/>
                  <a:gd name="T73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43">
                    <a:moveTo>
                      <a:pt x="0" y="11"/>
                    </a:moveTo>
                    <a:lnTo>
                      <a:pt x="6" y="21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7"/>
                    </a:lnTo>
                    <a:lnTo>
                      <a:pt x="30" y="30"/>
                    </a:lnTo>
                    <a:lnTo>
                      <a:pt x="38" y="32"/>
                    </a:lnTo>
                    <a:lnTo>
                      <a:pt x="43" y="33"/>
                    </a:lnTo>
                    <a:lnTo>
                      <a:pt x="51" y="35"/>
                    </a:lnTo>
                    <a:lnTo>
                      <a:pt x="58" y="36"/>
                    </a:lnTo>
                    <a:lnTo>
                      <a:pt x="65" y="37"/>
                    </a:lnTo>
                    <a:lnTo>
                      <a:pt x="73" y="39"/>
                    </a:lnTo>
                    <a:lnTo>
                      <a:pt x="80" y="40"/>
                    </a:lnTo>
                    <a:lnTo>
                      <a:pt x="87" y="42"/>
                    </a:lnTo>
                    <a:lnTo>
                      <a:pt x="94" y="42"/>
                    </a:lnTo>
                    <a:lnTo>
                      <a:pt x="100" y="43"/>
                    </a:lnTo>
                    <a:lnTo>
                      <a:pt x="107" y="43"/>
                    </a:lnTo>
                    <a:lnTo>
                      <a:pt x="113" y="43"/>
                    </a:lnTo>
                    <a:lnTo>
                      <a:pt x="115" y="21"/>
                    </a:lnTo>
                    <a:lnTo>
                      <a:pt x="110" y="20"/>
                    </a:lnTo>
                    <a:lnTo>
                      <a:pt x="103" y="20"/>
                    </a:lnTo>
                    <a:lnTo>
                      <a:pt x="97" y="19"/>
                    </a:lnTo>
                    <a:lnTo>
                      <a:pt x="90" y="19"/>
                    </a:lnTo>
                    <a:lnTo>
                      <a:pt x="83" y="17"/>
                    </a:lnTo>
                    <a:lnTo>
                      <a:pt x="77" y="16"/>
                    </a:lnTo>
                    <a:lnTo>
                      <a:pt x="71" y="14"/>
                    </a:lnTo>
                    <a:lnTo>
                      <a:pt x="64" y="13"/>
                    </a:lnTo>
                    <a:lnTo>
                      <a:pt x="57" y="11"/>
                    </a:lnTo>
                    <a:lnTo>
                      <a:pt x="49" y="10"/>
                    </a:lnTo>
                    <a:lnTo>
                      <a:pt x="42" y="8"/>
                    </a:lnTo>
                    <a:lnTo>
                      <a:pt x="36" y="7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2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8" name="Freeform 115"/>
              <p:cNvSpPr>
                <a:spLocks/>
              </p:cNvSpPr>
              <p:nvPr/>
            </p:nvSpPr>
            <p:spPr bwMode="auto">
              <a:xfrm>
                <a:off x="5377" y="3214"/>
                <a:ext cx="17" cy="107"/>
              </a:xfrm>
              <a:custGeom>
                <a:avLst/>
                <a:gdLst>
                  <a:gd name="T0" fmla="*/ 12 w 50"/>
                  <a:gd name="T1" fmla="*/ 23 h 321"/>
                  <a:gd name="T2" fmla="*/ 0 w 50"/>
                  <a:gd name="T3" fmla="*/ 13 h 321"/>
                  <a:gd name="T4" fmla="*/ 3 w 50"/>
                  <a:gd name="T5" fmla="*/ 32 h 321"/>
                  <a:gd name="T6" fmla="*/ 5 w 50"/>
                  <a:gd name="T7" fmla="*/ 49 h 321"/>
                  <a:gd name="T8" fmla="*/ 7 w 50"/>
                  <a:gd name="T9" fmla="*/ 67 h 321"/>
                  <a:gd name="T10" fmla="*/ 9 w 50"/>
                  <a:gd name="T11" fmla="*/ 86 h 321"/>
                  <a:gd name="T12" fmla="*/ 10 w 50"/>
                  <a:gd name="T13" fmla="*/ 105 h 321"/>
                  <a:gd name="T14" fmla="*/ 13 w 50"/>
                  <a:gd name="T15" fmla="*/ 122 h 321"/>
                  <a:gd name="T16" fmla="*/ 15 w 50"/>
                  <a:gd name="T17" fmla="*/ 141 h 321"/>
                  <a:gd name="T18" fmla="*/ 16 w 50"/>
                  <a:gd name="T19" fmla="*/ 160 h 321"/>
                  <a:gd name="T20" fmla="*/ 18 w 50"/>
                  <a:gd name="T21" fmla="*/ 179 h 321"/>
                  <a:gd name="T22" fmla="*/ 21 w 50"/>
                  <a:gd name="T23" fmla="*/ 196 h 321"/>
                  <a:gd name="T24" fmla="*/ 21 w 50"/>
                  <a:gd name="T25" fmla="*/ 217 h 321"/>
                  <a:gd name="T26" fmla="*/ 23 w 50"/>
                  <a:gd name="T27" fmla="*/ 235 h 321"/>
                  <a:gd name="T28" fmla="*/ 23 w 50"/>
                  <a:gd name="T29" fmla="*/ 257 h 321"/>
                  <a:gd name="T30" fmla="*/ 25 w 50"/>
                  <a:gd name="T31" fmla="*/ 278 h 321"/>
                  <a:gd name="T32" fmla="*/ 26 w 50"/>
                  <a:gd name="T33" fmla="*/ 299 h 321"/>
                  <a:gd name="T34" fmla="*/ 28 w 50"/>
                  <a:gd name="T35" fmla="*/ 321 h 321"/>
                  <a:gd name="T36" fmla="*/ 50 w 50"/>
                  <a:gd name="T37" fmla="*/ 320 h 321"/>
                  <a:gd name="T38" fmla="*/ 48 w 50"/>
                  <a:gd name="T39" fmla="*/ 298 h 321"/>
                  <a:gd name="T40" fmla="*/ 48 w 50"/>
                  <a:gd name="T41" fmla="*/ 276 h 321"/>
                  <a:gd name="T42" fmla="*/ 47 w 50"/>
                  <a:gd name="T43" fmla="*/ 256 h 321"/>
                  <a:gd name="T44" fmla="*/ 45 w 50"/>
                  <a:gd name="T45" fmla="*/ 234 h 321"/>
                  <a:gd name="T46" fmla="*/ 44 w 50"/>
                  <a:gd name="T47" fmla="*/ 215 h 321"/>
                  <a:gd name="T48" fmla="*/ 42 w 50"/>
                  <a:gd name="T49" fmla="*/ 196 h 321"/>
                  <a:gd name="T50" fmla="*/ 41 w 50"/>
                  <a:gd name="T51" fmla="*/ 176 h 321"/>
                  <a:gd name="T52" fmla="*/ 39 w 50"/>
                  <a:gd name="T53" fmla="*/ 157 h 321"/>
                  <a:gd name="T54" fmla="*/ 38 w 50"/>
                  <a:gd name="T55" fmla="*/ 138 h 321"/>
                  <a:gd name="T56" fmla="*/ 37 w 50"/>
                  <a:gd name="T57" fmla="*/ 119 h 321"/>
                  <a:gd name="T58" fmla="*/ 34 w 50"/>
                  <a:gd name="T59" fmla="*/ 102 h 321"/>
                  <a:gd name="T60" fmla="*/ 32 w 50"/>
                  <a:gd name="T61" fmla="*/ 83 h 321"/>
                  <a:gd name="T62" fmla="*/ 31 w 50"/>
                  <a:gd name="T63" fmla="*/ 65 h 321"/>
                  <a:gd name="T64" fmla="*/ 28 w 50"/>
                  <a:gd name="T65" fmla="*/ 48 h 321"/>
                  <a:gd name="T66" fmla="*/ 26 w 50"/>
                  <a:gd name="T67" fmla="*/ 29 h 321"/>
                  <a:gd name="T68" fmla="*/ 23 w 50"/>
                  <a:gd name="T69" fmla="*/ 10 h 321"/>
                  <a:gd name="T70" fmla="*/ 12 w 50"/>
                  <a:gd name="T71" fmla="*/ 0 h 321"/>
                  <a:gd name="T72" fmla="*/ 12 w 50"/>
                  <a:gd name="T73" fmla="*/ 2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321">
                    <a:moveTo>
                      <a:pt x="12" y="23"/>
                    </a:moveTo>
                    <a:lnTo>
                      <a:pt x="0" y="13"/>
                    </a:lnTo>
                    <a:lnTo>
                      <a:pt x="3" y="32"/>
                    </a:lnTo>
                    <a:lnTo>
                      <a:pt x="5" y="49"/>
                    </a:lnTo>
                    <a:lnTo>
                      <a:pt x="7" y="67"/>
                    </a:lnTo>
                    <a:lnTo>
                      <a:pt x="9" y="86"/>
                    </a:lnTo>
                    <a:lnTo>
                      <a:pt x="10" y="105"/>
                    </a:lnTo>
                    <a:lnTo>
                      <a:pt x="13" y="122"/>
                    </a:lnTo>
                    <a:lnTo>
                      <a:pt x="15" y="141"/>
                    </a:lnTo>
                    <a:lnTo>
                      <a:pt x="16" y="160"/>
                    </a:lnTo>
                    <a:lnTo>
                      <a:pt x="18" y="179"/>
                    </a:lnTo>
                    <a:lnTo>
                      <a:pt x="21" y="196"/>
                    </a:lnTo>
                    <a:lnTo>
                      <a:pt x="21" y="217"/>
                    </a:lnTo>
                    <a:lnTo>
                      <a:pt x="23" y="235"/>
                    </a:lnTo>
                    <a:lnTo>
                      <a:pt x="23" y="257"/>
                    </a:lnTo>
                    <a:lnTo>
                      <a:pt x="25" y="278"/>
                    </a:lnTo>
                    <a:lnTo>
                      <a:pt x="26" y="299"/>
                    </a:lnTo>
                    <a:lnTo>
                      <a:pt x="28" y="321"/>
                    </a:lnTo>
                    <a:lnTo>
                      <a:pt x="50" y="320"/>
                    </a:lnTo>
                    <a:lnTo>
                      <a:pt x="48" y="298"/>
                    </a:lnTo>
                    <a:lnTo>
                      <a:pt x="48" y="276"/>
                    </a:lnTo>
                    <a:lnTo>
                      <a:pt x="47" y="256"/>
                    </a:lnTo>
                    <a:lnTo>
                      <a:pt x="45" y="234"/>
                    </a:lnTo>
                    <a:lnTo>
                      <a:pt x="44" y="215"/>
                    </a:lnTo>
                    <a:lnTo>
                      <a:pt x="42" y="196"/>
                    </a:lnTo>
                    <a:lnTo>
                      <a:pt x="41" y="176"/>
                    </a:lnTo>
                    <a:lnTo>
                      <a:pt x="39" y="157"/>
                    </a:lnTo>
                    <a:lnTo>
                      <a:pt x="38" y="138"/>
                    </a:lnTo>
                    <a:lnTo>
                      <a:pt x="37" y="119"/>
                    </a:lnTo>
                    <a:lnTo>
                      <a:pt x="34" y="102"/>
                    </a:lnTo>
                    <a:lnTo>
                      <a:pt x="32" y="83"/>
                    </a:lnTo>
                    <a:lnTo>
                      <a:pt x="31" y="65"/>
                    </a:lnTo>
                    <a:lnTo>
                      <a:pt x="28" y="48"/>
                    </a:lnTo>
                    <a:lnTo>
                      <a:pt x="26" y="29"/>
                    </a:lnTo>
                    <a:lnTo>
                      <a:pt x="23" y="10"/>
                    </a:lnTo>
                    <a:lnTo>
                      <a:pt x="12" y="0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9" name="Freeform 116"/>
              <p:cNvSpPr>
                <a:spLocks/>
              </p:cNvSpPr>
              <p:nvPr/>
            </p:nvSpPr>
            <p:spPr bwMode="auto">
              <a:xfrm>
                <a:off x="5353" y="3214"/>
                <a:ext cx="28" cy="9"/>
              </a:xfrm>
              <a:custGeom>
                <a:avLst/>
                <a:gdLst>
                  <a:gd name="T0" fmla="*/ 0 w 86"/>
                  <a:gd name="T1" fmla="*/ 11 h 26"/>
                  <a:gd name="T2" fmla="*/ 12 w 86"/>
                  <a:gd name="T3" fmla="*/ 26 h 26"/>
                  <a:gd name="T4" fmla="*/ 31 w 86"/>
                  <a:gd name="T5" fmla="*/ 26 h 26"/>
                  <a:gd name="T6" fmla="*/ 41 w 86"/>
                  <a:gd name="T7" fmla="*/ 25 h 26"/>
                  <a:gd name="T8" fmla="*/ 49 w 86"/>
                  <a:gd name="T9" fmla="*/ 25 h 26"/>
                  <a:gd name="T10" fmla="*/ 58 w 86"/>
                  <a:gd name="T11" fmla="*/ 25 h 26"/>
                  <a:gd name="T12" fmla="*/ 68 w 86"/>
                  <a:gd name="T13" fmla="*/ 25 h 26"/>
                  <a:gd name="T14" fmla="*/ 77 w 86"/>
                  <a:gd name="T15" fmla="*/ 23 h 26"/>
                  <a:gd name="T16" fmla="*/ 86 w 86"/>
                  <a:gd name="T17" fmla="*/ 23 h 26"/>
                  <a:gd name="T18" fmla="*/ 86 w 86"/>
                  <a:gd name="T19" fmla="*/ 0 h 26"/>
                  <a:gd name="T20" fmla="*/ 76 w 86"/>
                  <a:gd name="T21" fmla="*/ 0 h 26"/>
                  <a:gd name="T22" fmla="*/ 67 w 86"/>
                  <a:gd name="T23" fmla="*/ 0 h 26"/>
                  <a:gd name="T24" fmla="*/ 58 w 86"/>
                  <a:gd name="T25" fmla="*/ 0 h 26"/>
                  <a:gd name="T26" fmla="*/ 48 w 86"/>
                  <a:gd name="T27" fmla="*/ 1 h 26"/>
                  <a:gd name="T28" fmla="*/ 39 w 86"/>
                  <a:gd name="T29" fmla="*/ 1 h 26"/>
                  <a:gd name="T30" fmla="*/ 29 w 86"/>
                  <a:gd name="T31" fmla="*/ 1 h 26"/>
                  <a:gd name="T32" fmla="*/ 20 w 86"/>
                  <a:gd name="T33" fmla="*/ 1 h 26"/>
                  <a:gd name="T34" fmla="*/ 10 w 86"/>
                  <a:gd name="T35" fmla="*/ 3 h 26"/>
                  <a:gd name="T36" fmla="*/ 22 w 86"/>
                  <a:gd name="T37" fmla="*/ 16 h 26"/>
                  <a:gd name="T38" fmla="*/ 0 w 86"/>
                  <a:gd name="T3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6">
                    <a:moveTo>
                      <a:pt x="0" y="11"/>
                    </a:moveTo>
                    <a:lnTo>
                      <a:pt x="12" y="26"/>
                    </a:lnTo>
                    <a:lnTo>
                      <a:pt x="31" y="26"/>
                    </a:lnTo>
                    <a:lnTo>
                      <a:pt x="41" y="25"/>
                    </a:lnTo>
                    <a:lnTo>
                      <a:pt x="49" y="25"/>
                    </a:lnTo>
                    <a:lnTo>
                      <a:pt x="58" y="25"/>
                    </a:lnTo>
                    <a:lnTo>
                      <a:pt x="68" y="25"/>
                    </a:lnTo>
                    <a:lnTo>
                      <a:pt x="77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9" y="1"/>
                    </a:lnTo>
                    <a:lnTo>
                      <a:pt x="29" y="1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22" y="1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0" name="Freeform 117"/>
              <p:cNvSpPr>
                <a:spLocks/>
              </p:cNvSpPr>
              <p:nvPr/>
            </p:nvSpPr>
            <p:spPr bwMode="auto">
              <a:xfrm>
                <a:off x="5353" y="3185"/>
                <a:ext cx="19" cy="34"/>
              </a:xfrm>
              <a:custGeom>
                <a:avLst/>
                <a:gdLst>
                  <a:gd name="T0" fmla="*/ 44 w 57"/>
                  <a:gd name="T1" fmla="*/ 0 h 103"/>
                  <a:gd name="T2" fmla="*/ 35 w 57"/>
                  <a:gd name="T3" fmla="*/ 7 h 103"/>
                  <a:gd name="T4" fmla="*/ 29 w 57"/>
                  <a:gd name="T5" fmla="*/ 17 h 103"/>
                  <a:gd name="T6" fmla="*/ 25 w 57"/>
                  <a:gd name="T7" fmla="*/ 27 h 103"/>
                  <a:gd name="T8" fmla="*/ 20 w 57"/>
                  <a:gd name="T9" fmla="*/ 37 h 103"/>
                  <a:gd name="T10" fmla="*/ 15 w 57"/>
                  <a:gd name="T11" fmla="*/ 49 h 103"/>
                  <a:gd name="T12" fmla="*/ 12 w 57"/>
                  <a:gd name="T13" fmla="*/ 61 h 103"/>
                  <a:gd name="T14" fmla="*/ 7 w 57"/>
                  <a:gd name="T15" fmla="*/ 72 h 103"/>
                  <a:gd name="T16" fmla="*/ 3 w 57"/>
                  <a:gd name="T17" fmla="*/ 85 h 103"/>
                  <a:gd name="T18" fmla="*/ 0 w 57"/>
                  <a:gd name="T19" fmla="*/ 98 h 103"/>
                  <a:gd name="T20" fmla="*/ 22 w 57"/>
                  <a:gd name="T21" fmla="*/ 103 h 103"/>
                  <a:gd name="T22" fmla="*/ 26 w 57"/>
                  <a:gd name="T23" fmla="*/ 91 h 103"/>
                  <a:gd name="T24" fmla="*/ 29 w 57"/>
                  <a:gd name="T25" fmla="*/ 80 h 103"/>
                  <a:gd name="T26" fmla="*/ 33 w 57"/>
                  <a:gd name="T27" fmla="*/ 69 h 103"/>
                  <a:gd name="T28" fmla="*/ 36 w 57"/>
                  <a:gd name="T29" fmla="*/ 58 h 103"/>
                  <a:gd name="T30" fmla="*/ 42 w 57"/>
                  <a:gd name="T31" fmla="*/ 48 h 103"/>
                  <a:gd name="T32" fmla="*/ 47 w 57"/>
                  <a:gd name="T33" fmla="*/ 37 h 103"/>
                  <a:gd name="T34" fmla="*/ 51 w 57"/>
                  <a:gd name="T35" fmla="*/ 27 h 103"/>
                  <a:gd name="T36" fmla="*/ 57 w 57"/>
                  <a:gd name="T37" fmla="*/ 16 h 103"/>
                  <a:gd name="T38" fmla="*/ 47 w 57"/>
                  <a:gd name="T39" fmla="*/ 23 h 103"/>
                  <a:gd name="T40" fmla="*/ 44 w 57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03">
                    <a:moveTo>
                      <a:pt x="44" y="0"/>
                    </a:moveTo>
                    <a:lnTo>
                      <a:pt x="35" y="7"/>
                    </a:lnTo>
                    <a:lnTo>
                      <a:pt x="29" y="17"/>
                    </a:lnTo>
                    <a:lnTo>
                      <a:pt x="25" y="27"/>
                    </a:lnTo>
                    <a:lnTo>
                      <a:pt x="20" y="37"/>
                    </a:lnTo>
                    <a:lnTo>
                      <a:pt x="15" y="49"/>
                    </a:lnTo>
                    <a:lnTo>
                      <a:pt x="12" y="61"/>
                    </a:lnTo>
                    <a:lnTo>
                      <a:pt x="7" y="72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22" y="103"/>
                    </a:lnTo>
                    <a:lnTo>
                      <a:pt x="26" y="91"/>
                    </a:lnTo>
                    <a:lnTo>
                      <a:pt x="29" y="80"/>
                    </a:lnTo>
                    <a:lnTo>
                      <a:pt x="33" y="69"/>
                    </a:lnTo>
                    <a:lnTo>
                      <a:pt x="36" y="58"/>
                    </a:lnTo>
                    <a:lnTo>
                      <a:pt x="42" y="48"/>
                    </a:lnTo>
                    <a:lnTo>
                      <a:pt x="47" y="37"/>
                    </a:lnTo>
                    <a:lnTo>
                      <a:pt x="51" y="27"/>
                    </a:lnTo>
                    <a:lnTo>
                      <a:pt x="57" y="16"/>
                    </a:lnTo>
                    <a:lnTo>
                      <a:pt x="47" y="2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1" name="Freeform 118"/>
              <p:cNvSpPr>
                <a:spLocks/>
              </p:cNvSpPr>
              <p:nvPr/>
            </p:nvSpPr>
            <p:spPr bwMode="auto">
              <a:xfrm>
                <a:off x="5367" y="3177"/>
                <a:ext cx="51" cy="16"/>
              </a:xfrm>
              <a:custGeom>
                <a:avLst/>
                <a:gdLst>
                  <a:gd name="T0" fmla="*/ 151 w 151"/>
                  <a:gd name="T1" fmla="*/ 2 h 47"/>
                  <a:gd name="T2" fmla="*/ 141 w 151"/>
                  <a:gd name="T3" fmla="*/ 0 h 47"/>
                  <a:gd name="T4" fmla="*/ 132 w 151"/>
                  <a:gd name="T5" fmla="*/ 0 h 47"/>
                  <a:gd name="T6" fmla="*/ 125 w 151"/>
                  <a:gd name="T7" fmla="*/ 3 h 47"/>
                  <a:gd name="T8" fmla="*/ 115 w 151"/>
                  <a:gd name="T9" fmla="*/ 5 h 47"/>
                  <a:gd name="T10" fmla="*/ 106 w 151"/>
                  <a:gd name="T11" fmla="*/ 6 h 47"/>
                  <a:gd name="T12" fmla="*/ 97 w 151"/>
                  <a:gd name="T13" fmla="*/ 8 h 47"/>
                  <a:gd name="T14" fmla="*/ 88 w 151"/>
                  <a:gd name="T15" fmla="*/ 9 h 47"/>
                  <a:gd name="T16" fmla="*/ 80 w 151"/>
                  <a:gd name="T17" fmla="*/ 10 h 47"/>
                  <a:gd name="T18" fmla="*/ 69 w 151"/>
                  <a:gd name="T19" fmla="*/ 12 h 47"/>
                  <a:gd name="T20" fmla="*/ 62 w 151"/>
                  <a:gd name="T21" fmla="*/ 13 h 47"/>
                  <a:gd name="T22" fmla="*/ 53 w 151"/>
                  <a:gd name="T23" fmla="*/ 15 h 47"/>
                  <a:gd name="T24" fmla="*/ 45 w 151"/>
                  <a:gd name="T25" fmla="*/ 16 h 47"/>
                  <a:gd name="T26" fmla="*/ 35 w 151"/>
                  <a:gd name="T27" fmla="*/ 18 h 47"/>
                  <a:gd name="T28" fmla="*/ 26 w 151"/>
                  <a:gd name="T29" fmla="*/ 19 h 47"/>
                  <a:gd name="T30" fmla="*/ 17 w 151"/>
                  <a:gd name="T31" fmla="*/ 21 h 47"/>
                  <a:gd name="T32" fmla="*/ 8 w 151"/>
                  <a:gd name="T33" fmla="*/ 22 h 47"/>
                  <a:gd name="T34" fmla="*/ 0 w 151"/>
                  <a:gd name="T35" fmla="*/ 24 h 47"/>
                  <a:gd name="T36" fmla="*/ 3 w 151"/>
                  <a:gd name="T37" fmla="*/ 47 h 47"/>
                  <a:gd name="T38" fmla="*/ 13 w 151"/>
                  <a:gd name="T39" fmla="*/ 45 h 47"/>
                  <a:gd name="T40" fmla="*/ 21 w 151"/>
                  <a:gd name="T41" fmla="*/ 44 h 47"/>
                  <a:gd name="T42" fmla="*/ 30 w 151"/>
                  <a:gd name="T43" fmla="*/ 42 h 47"/>
                  <a:gd name="T44" fmla="*/ 39 w 151"/>
                  <a:gd name="T45" fmla="*/ 41 h 47"/>
                  <a:gd name="T46" fmla="*/ 48 w 151"/>
                  <a:gd name="T47" fmla="*/ 40 h 47"/>
                  <a:gd name="T48" fmla="*/ 56 w 151"/>
                  <a:gd name="T49" fmla="*/ 38 h 47"/>
                  <a:gd name="T50" fmla="*/ 65 w 151"/>
                  <a:gd name="T51" fmla="*/ 37 h 47"/>
                  <a:gd name="T52" fmla="*/ 74 w 151"/>
                  <a:gd name="T53" fmla="*/ 35 h 47"/>
                  <a:gd name="T54" fmla="*/ 83 w 151"/>
                  <a:gd name="T55" fmla="*/ 32 h 47"/>
                  <a:gd name="T56" fmla="*/ 93 w 151"/>
                  <a:gd name="T57" fmla="*/ 32 h 47"/>
                  <a:gd name="T58" fmla="*/ 101 w 151"/>
                  <a:gd name="T59" fmla="*/ 29 h 47"/>
                  <a:gd name="T60" fmla="*/ 110 w 151"/>
                  <a:gd name="T61" fmla="*/ 29 h 47"/>
                  <a:gd name="T62" fmla="*/ 119 w 151"/>
                  <a:gd name="T63" fmla="*/ 28 h 47"/>
                  <a:gd name="T64" fmla="*/ 128 w 151"/>
                  <a:gd name="T65" fmla="*/ 26 h 47"/>
                  <a:gd name="T66" fmla="*/ 136 w 151"/>
                  <a:gd name="T67" fmla="*/ 24 h 47"/>
                  <a:gd name="T68" fmla="*/ 145 w 151"/>
                  <a:gd name="T69" fmla="*/ 22 h 47"/>
                  <a:gd name="T70" fmla="*/ 136 w 151"/>
                  <a:gd name="T71" fmla="*/ 21 h 47"/>
                  <a:gd name="T72" fmla="*/ 151 w 151"/>
                  <a:gd name="T73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7">
                    <a:moveTo>
                      <a:pt x="151" y="2"/>
                    </a:moveTo>
                    <a:lnTo>
                      <a:pt x="141" y="0"/>
                    </a:lnTo>
                    <a:lnTo>
                      <a:pt x="132" y="0"/>
                    </a:lnTo>
                    <a:lnTo>
                      <a:pt x="125" y="3"/>
                    </a:lnTo>
                    <a:lnTo>
                      <a:pt x="115" y="5"/>
                    </a:lnTo>
                    <a:lnTo>
                      <a:pt x="106" y="6"/>
                    </a:lnTo>
                    <a:lnTo>
                      <a:pt x="97" y="8"/>
                    </a:lnTo>
                    <a:lnTo>
                      <a:pt x="88" y="9"/>
                    </a:lnTo>
                    <a:lnTo>
                      <a:pt x="80" y="10"/>
                    </a:lnTo>
                    <a:lnTo>
                      <a:pt x="69" y="12"/>
                    </a:lnTo>
                    <a:lnTo>
                      <a:pt x="62" y="13"/>
                    </a:lnTo>
                    <a:lnTo>
                      <a:pt x="53" y="15"/>
                    </a:lnTo>
                    <a:lnTo>
                      <a:pt x="45" y="16"/>
                    </a:lnTo>
                    <a:lnTo>
                      <a:pt x="35" y="18"/>
                    </a:lnTo>
                    <a:lnTo>
                      <a:pt x="26" y="19"/>
                    </a:lnTo>
                    <a:lnTo>
                      <a:pt x="17" y="21"/>
                    </a:lnTo>
                    <a:lnTo>
                      <a:pt x="8" y="22"/>
                    </a:lnTo>
                    <a:lnTo>
                      <a:pt x="0" y="24"/>
                    </a:lnTo>
                    <a:lnTo>
                      <a:pt x="3" y="47"/>
                    </a:lnTo>
                    <a:lnTo>
                      <a:pt x="13" y="45"/>
                    </a:lnTo>
                    <a:lnTo>
                      <a:pt x="21" y="44"/>
                    </a:lnTo>
                    <a:lnTo>
                      <a:pt x="30" y="42"/>
                    </a:lnTo>
                    <a:lnTo>
                      <a:pt x="39" y="41"/>
                    </a:lnTo>
                    <a:lnTo>
                      <a:pt x="48" y="40"/>
                    </a:lnTo>
                    <a:lnTo>
                      <a:pt x="56" y="38"/>
                    </a:lnTo>
                    <a:lnTo>
                      <a:pt x="65" y="37"/>
                    </a:lnTo>
                    <a:lnTo>
                      <a:pt x="74" y="35"/>
                    </a:lnTo>
                    <a:lnTo>
                      <a:pt x="83" y="32"/>
                    </a:lnTo>
                    <a:lnTo>
                      <a:pt x="93" y="32"/>
                    </a:lnTo>
                    <a:lnTo>
                      <a:pt x="101" y="29"/>
                    </a:lnTo>
                    <a:lnTo>
                      <a:pt x="110" y="29"/>
                    </a:lnTo>
                    <a:lnTo>
                      <a:pt x="119" y="28"/>
                    </a:lnTo>
                    <a:lnTo>
                      <a:pt x="128" y="26"/>
                    </a:lnTo>
                    <a:lnTo>
                      <a:pt x="136" y="24"/>
                    </a:lnTo>
                    <a:lnTo>
                      <a:pt x="145" y="22"/>
                    </a:lnTo>
                    <a:lnTo>
                      <a:pt x="136" y="21"/>
                    </a:lnTo>
                    <a:lnTo>
                      <a:pt x="1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2" name="Freeform 119"/>
              <p:cNvSpPr>
                <a:spLocks/>
              </p:cNvSpPr>
              <p:nvPr/>
            </p:nvSpPr>
            <p:spPr bwMode="auto">
              <a:xfrm>
                <a:off x="5367" y="3185"/>
                <a:ext cx="5" cy="8"/>
              </a:xfrm>
              <a:custGeom>
                <a:avLst/>
                <a:gdLst>
                  <a:gd name="T0" fmla="*/ 0 w 13"/>
                  <a:gd name="T1" fmla="*/ 23 h 23"/>
                  <a:gd name="T2" fmla="*/ 5 w 13"/>
                  <a:gd name="T3" fmla="*/ 23 h 23"/>
                  <a:gd name="T4" fmla="*/ 8 w 13"/>
                  <a:gd name="T5" fmla="*/ 20 h 23"/>
                  <a:gd name="T6" fmla="*/ 11 w 13"/>
                  <a:gd name="T7" fmla="*/ 16 h 23"/>
                  <a:gd name="T8" fmla="*/ 13 w 13"/>
                  <a:gd name="T9" fmla="*/ 13 h 23"/>
                  <a:gd name="T10" fmla="*/ 13 w 13"/>
                  <a:gd name="T11" fmla="*/ 8 h 23"/>
                  <a:gd name="T12" fmla="*/ 10 w 13"/>
                  <a:gd name="T13" fmla="*/ 4 h 23"/>
                  <a:gd name="T14" fmla="*/ 7 w 13"/>
                  <a:gd name="T15" fmla="*/ 1 h 23"/>
                  <a:gd name="T16" fmla="*/ 1 w 13"/>
                  <a:gd name="T17" fmla="*/ 0 h 23"/>
                  <a:gd name="T18" fmla="*/ 0 w 13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3" y="8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3" name="Freeform 120"/>
              <p:cNvSpPr>
                <a:spLocks/>
              </p:cNvSpPr>
              <p:nvPr/>
            </p:nvSpPr>
            <p:spPr bwMode="auto">
              <a:xfrm>
                <a:off x="5326" y="3183"/>
                <a:ext cx="42" cy="10"/>
              </a:xfrm>
              <a:custGeom>
                <a:avLst/>
                <a:gdLst>
                  <a:gd name="T0" fmla="*/ 0 w 126"/>
                  <a:gd name="T1" fmla="*/ 16 h 28"/>
                  <a:gd name="T2" fmla="*/ 8 w 126"/>
                  <a:gd name="T3" fmla="*/ 23 h 28"/>
                  <a:gd name="T4" fmla="*/ 16 w 126"/>
                  <a:gd name="T5" fmla="*/ 25 h 28"/>
                  <a:gd name="T6" fmla="*/ 23 w 126"/>
                  <a:gd name="T7" fmla="*/ 25 h 28"/>
                  <a:gd name="T8" fmla="*/ 30 w 126"/>
                  <a:gd name="T9" fmla="*/ 25 h 28"/>
                  <a:gd name="T10" fmla="*/ 37 w 126"/>
                  <a:gd name="T11" fmla="*/ 25 h 28"/>
                  <a:gd name="T12" fmla="*/ 45 w 126"/>
                  <a:gd name="T13" fmla="*/ 26 h 28"/>
                  <a:gd name="T14" fmla="*/ 52 w 126"/>
                  <a:gd name="T15" fmla="*/ 26 h 28"/>
                  <a:gd name="T16" fmla="*/ 59 w 126"/>
                  <a:gd name="T17" fmla="*/ 26 h 28"/>
                  <a:gd name="T18" fmla="*/ 72 w 126"/>
                  <a:gd name="T19" fmla="*/ 26 h 28"/>
                  <a:gd name="T20" fmla="*/ 80 w 126"/>
                  <a:gd name="T21" fmla="*/ 26 h 28"/>
                  <a:gd name="T22" fmla="*/ 87 w 126"/>
                  <a:gd name="T23" fmla="*/ 26 h 28"/>
                  <a:gd name="T24" fmla="*/ 94 w 126"/>
                  <a:gd name="T25" fmla="*/ 28 h 28"/>
                  <a:gd name="T26" fmla="*/ 101 w 126"/>
                  <a:gd name="T27" fmla="*/ 28 h 28"/>
                  <a:gd name="T28" fmla="*/ 109 w 126"/>
                  <a:gd name="T29" fmla="*/ 28 h 28"/>
                  <a:gd name="T30" fmla="*/ 125 w 126"/>
                  <a:gd name="T31" fmla="*/ 28 h 28"/>
                  <a:gd name="T32" fmla="*/ 126 w 126"/>
                  <a:gd name="T33" fmla="*/ 5 h 28"/>
                  <a:gd name="T34" fmla="*/ 119 w 126"/>
                  <a:gd name="T35" fmla="*/ 3 h 28"/>
                  <a:gd name="T36" fmla="*/ 110 w 126"/>
                  <a:gd name="T37" fmla="*/ 3 h 28"/>
                  <a:gd name="T38" fmla="*/ 103 w 126"/>
                  <a:gd name="T39" fmla="*/ 3 h 28"/>
                  <a:gd name="T40" fmla="*/ 96 w 126"/>
                  <a:gd name="T41" fmla="*/ 3 h 28"/>
                  <a:gd name="T42" fmla="*/ 88 w 126"/>
                  <a:gd name="T43" fmla="*/ 3 h 28"/>
                  <a:gd name="T44" fmla="*/ 81 w 126"/>
                  <a:gd name="T45" fmla="*/ 3 h 28"/>
                  <a:gd name="T46" fmla="*/ 74 w 126"/>
                  <a:gd name="T47" fmla="*/ 2 h 28"/>
                  <a:gd name="T48" fmla="*/ 59 w 126"/>
                  <a:gd name="T49" fmla="*/ 2 h 28"/>
                  <a:gd name="T50" fmla="*/ 52 w 126"/>
                  <a:gd name="T51" fmla="*/ 2 h 28"/>
                  <a:gd name="T52" fmla="*/ 46 w 126"/>
                  <a:gd name="T53" fmla="*/ 2 h 28"/>
                  <a:gd name="T54" fmla="*/ 39 w 126"/>
                  <a:gd name="T55" fmla="*/ 0 h 28"/>
                  <a:gd name="T56" fmla="*/ 32 w 126"/>
                  <a:gd name="T57" fmla="*/ 0 h 28"/>
                  <a:gd name="T58" fmla="*/ 24 w 126"/>
                  <a:gd name="T59" fmla="*/ 0 h 28"/>
                  <a:gd name="T60" fmla="*/ 10 w 126"/>
                  <a:gd name="T61" fmla="*/ 0 h 28"/>
                  <a:gd name="T62" fmla="*/ 20 w 126"/>
                  <a:gd name="T63" fmla="*/ 7 h 28"/>
                  <a:gd name="T64" fmla="*/ 0 w 126"/>
                  <a:gd name="T6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28">
                    <a:moveTo>
                      <a:pt x="0" y="16"/>
                    </a:moveTo>
                    <a:lnTo>
                      <a:pt x="8" y="23"/>
                    </a:lnTo>
                    <a:lnTo>
                      <a:pt x="16" y="25"/>
                    </a:lnTo>
                    <a:lnTo>
                      <a:pt x="23" y="25"/>
                    </a:lnTo>
                    <a:lnTo>
                      <a:pt x="30" y="25"/>
                    </a:lnTo>
                    <a:lnTo>
                      <a:pt x="37" y="25"/>
                    </a:lnTo>
                    <a:lnTo>
                      <a:pt x="45" y="26"/>
                    </a:lnTo>
                    <a:lnTo>
                      <a:pt x="52" y="26"/>
                    </a:lnTo>
                    <a:lnTo>
                      <a:pt x="59" y="26"/>
                    </a:lnTo>
                    <a:lnTo>
                      <a:pt x="72" y="26"/>
                    </a:lnTo>
                    <a:lnTo>
                      <a:pt x="80" y="26"/>
                    </a:lnTo>
                    <a:lnTo>
                      <a:pt x="87" y="26"/>
                    </a:lnTo>
                    <a:lnTo>
                      <a:pt x="94" y="28"/>
                    </a:lnTo>
                    <a:lnTo>
                      <a:pt x="101" y="28"/>
                    </a:lnTo>
                    <a:lnTo>
                      <a:pt x="109" y="28"/>
                    </a:lnTo>
                    <a:lnTo>
                      <a:pt x="125" y="28"/>
                    </a:lnTo>
                    <a:lnTo>
                      <a:pt x="126" y="5"/>
                    </a:lnTo>
                    <a:lnTo>
                      <a:pt x="119" y="3"/>
                    </a:lnTo>
                    <a:lnTo>
                      <a:pt x="110" y="3"/>
                    </a:lnTo>
                    <a:lnTo>
                      <a:pt x="103" y="3"/>
                    </a:lnTo>
                    <a:lnTo>
                      <a:pt x="96" y="3"/>
                    </a:lnTo>
                    <a:lnTo>
                      <a:pt x="88" y="3"/>
                    </a:lnTo>
                    <a:lnTo>
                      <a:pt x="81" y="3"/>
                    </a:lnTo>
                    <a:lnTo>
                      <a:pt x="74" y="2"/>
                    </a:lnTo>
                    <a:lnTo>
                      <a:pt x="59" y="2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20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4" name="Freeform 121"/>
              <p:cNvSpPr>
                <a:spLocks/>
              </p:cNvSpPr>
              <p:nvPr/>
            </p:nvSpPr>
            <p:spPr bwMode="auto">
              <a:xfrm>
                <a:off x="5256" y="2907"/>
                <a:ext cx="76" cy="282"/>
              </a:xfrm>
              <a:custGeom>
                <a:avLst/>
                <a:gdLst>
                  <a:gd name="T0" fmla="*/ 7 w 228"/>
                  <a:gd name="T1" fmla="*/ 34 h 844"/>
                  <a:gd name="T2" fmla="*/ 22 w 228"/>
                  <a:gd name="T3" fmla="*/ 88 h 844"/>
                  <a:gd name="T4" fmla="*/ 35 w 228"/>
                  <a:gd name="T5" fmla="*/ 143 h 844"/>
                  <a:gd name="T6" fmla="*/ 48 w 228"/>
                  <a:gd name="T7" fmla="*/ 200 h 844"/>
                  <a:gd name="T8" fmla="*/ 61 w 228"/>
                  <a:gd name="T9" fmla="*/ 255 h 844"/>
                  <a:gd name="T10" fmla="*/ 74 w 228"/>
                  <a:gd name="T11" fmla="*/ 312 h 844"/>
                  <a:gd name="T12" fmla="*/ 85 w 228"/>
                  <a:gd name="T13" fmla="*/ 369 h 844"/>
                  <a:gd name="T14" fmla="*/ 99 w 228"/>
                  <a:gd name="T15" fmla="*/ 425 h 844"/>
                  <a:gd name="T16" fmla="*/ 110 w 228"/>
                  <a:gd name="T17" fmla="*/ 481 h 844"/>
                  <a:gd name="T18" fmla="*/ 122 w 228"/>
                  <a:gd name="T19" fmla="*/ 534 h 844"/>
                  <a:gd name="T20" fmla="*/ 133 w 228"/>
                  <a:gd name="T21" fmla="*/ 587 h 844"/>
                  <a:gd name="T22" fmla="*/ 147 w 228"/>
                  <a:gd name="T23" fmla="*/ 639 h 844"/>
                  <a:gd name="T24" fmla="*/ 160 w 228"/>
                  <a:gd name="T25" fmla="*/ 689 h 844"/>
                  <a:gd name="T26" fmla="*/ 173 w 228"/>
                  <a:gd name="T27" fmla="*/ 737 h 844"/>
                  <a:gd name="T28" fmla="*/ 186 w 228"/>
                  <a:gd name="T29" fmla="*/ 782 h 844"/>
                  <a:gd name="T30" fmla="*/ 199 w 228"/>
                  <a:gd name="T31" fmla="*/ 824 h 844"/>
                  <a:gd name="T32" fmla="*/ 228 w 228"/>
                  <a:gd name="T33" fmla="*/ 835 h 844"/>
                  <a:gd name="T34" fmla="*/ 215 w 228"/>
                  <a:gd name="T35" fmla="*/ 795 h 844"/>
                  <a:gd name="T36" fmla="*/ 202 w 228"/>
                  <a:gd name="T37" fmla="*/ 753 h 844"/>
                  <a:gd name="T38" fmla="*/ 189 w 228"/>
                  <a:gd name="T39" fmla="*/ 706 h 844"/>
                  <a:gd name="T40" fmla="*/ 176 w 228"/>
                  <a:gd name="T41" fmla="*/ 658 h 844"/>
                  <a:gd name="T42" fmla="*/ 164 w 228"/>
                  <a:gd name="T43" fmla="*/ 609 h 844"/>
                  <a:gd name="T44" fmla="*/ 151 w 228"/>
                  <a:gd name="T45" fmla="*/ 556 h 844"/>
                  <a:gd name="T46" fmla="*/ 139 w 228"/>
                  <a:gd name="T47" fmla="*/ 504 h 844"/>
                  <a:gd name="T48" fmla="*/ 126 w 228"/>
                  <a:gd name="T49" fmla="*/ 449 h 844"/>
                  <a:gd name="T50" fmla="*/ 115 w 228"/>
                  <a:gd name="T51" fmla="*/ 392 h 844"/>
                  <a:gd name="T52" fmla="*/ 101 w 228"/>
                  <a:gd name="T53" fmla="*/ 337 h 844"/>
                  <a:gd name="T54" fmla="*/ 90 w 228"/>
                  <a:gd name="T55" fmla="*/ 280 h 844"/>
                  <a:gd name="T56" fmla="*/ 77 w 228"/>
                  <a:gd name="T57" fmla="*/ 223 h 844"/>
                  <a:gd name="T58" fmla="*/ 64 w 228"/>
                  <a:gd name="T59" fmla="*/ 166 h 844"/>
                  <a:gd name="T60" fmla="*/ 51 w 228"/>
                  <a:gd name="T61" fmla="*/ 111 h 844"/>
                  <a:gd name="T62" fmla="*/ 37 w 228"/>
                  <a:gd name="T63" fmla="*/ 54 h 844"/>
                  <a:gd name="T64" fmla="*/ 23 w 228"/>
                  <a:gd name="T65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844">
                    <a:moveTo>
                      <a:pt x="0" y="6"/>
                    </a:moveTo>
                    <a:lnTo>
                      <a:pt x="7" y="34"/>
                    </a:lnTo>
                    <a:lnTo>
                      <a:pt x="14" y="60"/>
                    </a:lnTo>
                    <a:lnTo>
                      <a:pt x="22" y="88"/>
                    </a:lnTo>
                    <a:lnTo>
                      <a:pt x="27" y="115"/>
                    </a:lnTo>
                    <a:lnTo>
                      <a:pt x="35" y="143"/>
                    </a:lnTo>
                    <a:lnTo>
                      <a:pt x="42" y="172"/>
                    </a:lnTo>
                    <a:lnTo>
                      <a:pt x="48" y="200"/>
                    </a:lnTo>
                    <a:lnTo>
                      <a:pt x="53" y="227"/>
                    </a:lnTo>
                    <a:lnTo>
                      <a:pt x="61" y="255"/>
                    </a:lnTo>
                    <a:lnTo>
                      <a:pt x="67" y="284"/>
                    </a:lnTo>
                    <a:lnTo>
                      <a:pt x="74" y="312"/>
                    </a:lnTo>
                    <a:lnTo>
                      <a:pt x="80" y="341"/>
                    </a:lnTo>
                    <a:lnTo>
                      <a:pt x="85" y="369"/>
                    </a:lnTo>
                    <a:lnTo>
                      <a:pt x="93" y="396"/>
                    </a:lnTo>
                    <a:lnTo>
                      <a:pt x="99" y="425"/>
                    </a:lnTo>
                    <a:lnTo>
                      <a:pt x="104" y="453"/>
                    </a:lnTo>
                    <a:lnTo>
                      <a:pt x="110" y="481"/>
                    </a:lnTo>
                    <a:lnTo>
                      <a:pt x="116" y="508"/>
                    </a:lnTo>
                    <a:lnTo>
                      <a:pt x="122" y="534"/>
                    </a:lnTo>
                    <a:lnTo>
                      <a:pt x="129" y="561"/>
                    </a:lnTo>
                    <a:lnTo>
                      <a:pt x="133" y="587"/>
                    </a:lnTo>
                    <a:lnTo>
                      <a:pt x="141" y="614"/>
                    </a:lnTo>
                    <a:lnTo>
                      <a:pt x="147" y="639"/>
                    </a:lnTo>
                    <a:lnTo>
                      <a:pt x="152" y="664"/>
                    </a:lnTo>
                    <a:lnTo>
                      <a:pt x="160" y="689"/>
                    </a:lnTo>
                    <a:lnTo>
                      <a:pt x="165" y="713"/>
                    </a:lnTo>
                    <a:lnTo>
                      <a:pt x="173" y="737"/>
                    </a:lnTo>
                    <a:lnTo>
                      <a:pt x="179" y="758"/>
                    </a:lnTo>
                    <a:lnTo>
                      <a:pt x="186" y="782"/>
                    </a:lnTo>
                    <a:lnTo>
                      <a:pt x="192" y="802"/>
                    </a:lnTo>
                    <a:lnTo>
                      <a:pt x="199" y="824"/>
                    </a:lnTo>
                    <a:lnTo>
                      <a:pt x="208" y="844"/>
                    </a:lnTo>
                    <a:lnTo>
                      <a:pt x="228" y="835"/>
                    </a:lnTo>
                    <a:lnTo>
                      <a:pt x="222" y="817"/>
                    </a:lnTo>
                    <a:lnTo>
                      <a:pt x="215" y="795"/>
                    </a:lnTo>
                    <a:lnTo>
                      <a:pt x="209" y="774"/>
                    </a:lnTo>
                    <a:lnTo>
                      <a:pt x="202" y="753"/>
                    </a:lnTo>
                    <a:lnTo>
                      <a:pt x="195" y="729"/>
                    </a:lnTo>
                    <a:lnTo>
                      <a:pt x="189" y="706"/>
                    </a:lnTo>
                    <a:lnTo>
                      <a:pt x="183" y="683"/>
                    </a:lnTo>
                    <a:lnTo>
                      <a:pt x="176" y="658"/>
                    </a:lnTo>
                    <a:lnTo>
                      <a:pt x="170" y="633"/>
                    </a:lnTo>
                    <a:lnTo>
                      <a:pt x="164" y="609"/>
                    </a:lnTo>
                    <a:lnTo>
                      <a:pt x="157" y="582"/>
                    </a:lnTo>
                    <a:lnTo>
                      <a:pt x="151" y="556"/>
                    </a:lnTo>
                    <a:lnTo>
                      <a:pt x="145" y="530"/>
                    </a:lnTo>
                    <a:lnTo>
                      <a:pt x="139" y="504"/>
                    </a:lnTo>
                    <a:lnTo>
                      <a:pt x="133" y="475"/>
                    </a:lnTo>
                    <a:lnTo>
                      <a:pt x="126" y="449"/>
                    </a:lnTo>
                    <a:lnTo>
                      <a:pt x="120" y="421"/>
                    </a:lnTo>
                    <a:lnTo>
                      <a:pt x="115" y="392"/>
                    </a:lnTo>
                    <a:lnTo>
                      <a:pt x="109" y="364"/>
                    </a:lnTo>
                    <a:lnTo>
                      <a:pt x="101" y="337"/>
                    </a:lnTo>
                    <a:lnTo>
                      <a:pt x="96" y="307"/>
                    </a:lnTo>
                    <a:lnTo>
                      <a:pt x="90" y="280"/>
                    </a:lnTo>
                    <a:lnTo>
                      <a:pt x="84" y="251"/>
                    </a:lnTo>
                    <a:lnTo>
                      <a:pt x="77" y="223"/>
                    </a:lnTo>
                    <a:lnTo>
                      <a:pt x="71" y="195"/>
                    </a:lnTo>
                    <a:lnTo>
                      <a:pt x="64" y="166"/>
                    </a:lnTo>
                    <a:lnTo>
                      <a:pt x="56" y="137"/>
                    </a:lnTo>
                    <a:lnTo>
                      <a:pt x="51" y="111"/>
                    </a:lnTo>
                    <a:lnTo>
                      <a:pt x="43" y="82"/>
                    </a:lnTo>
                    <a:lnTo>
                      <a:pt x="37" y="54"/>
                    </a:lnTo>
                    <a:lnTo>
                      <a:pt x="29" y="28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5" name="Freeform 122"/>
              <p:cNvSpPr>
                <a:spLocks/>
              </p:cNvSpPr>
              <p:nvPr/>
            </p:nvSpPr>
            <p:spPr bwMode="auto">
              <a:xfrm>
                <a:off x="5325" y="3183"/>
                <a:ext cx="8" cy="5"/>
              </a:xfrm>
              <a:custGeom>
                <a:avLst/>
                <a:gdLst>
                  <a:gd name="T0" fmla="*/ 23 w 23"/>
                  <a:gd name="T1" fmla="*/ 9 h 15"/>
                  <a:gd name="T2" fmla="*/ 21 w 23"/>
                  <a:gd name="T3" fmla="*/ 3 h 15"/>
                  <a:gd name="T4" fmla="*/ 18 w 23"/>
                  <a:gd name="T5" fmla="*/ 0 h 15"/>
                  <a:gd name="T6" fmla="*/ 13 w 23"/>
                  <a:gd name="T7" fmla="*/ 0 h 15"/>
                  <a:gd name="T8" fmla="*/ 9 w 23"/>
                  <a:gd name="T9" fmla="*/ 0 h 15"/>
                  <a:gd name="T10" fmla="*/ 5 w 23"/>
                  <a:gd name="T11" fmla="*/ 2 h 15"/>
                  <a:gd name="T12" fmla="*/ 2 w 23"/>
                  <a:gd name="T13" fmla="*/ 5 h 15"/>
                  <a:gd name="T14" fmla="*/ 0 w 23"/>
                  <a:gd name="T15" fmla="*/ 9 h 15"/>
                  <a:gd name="T16" fmla="*/ 0 w 23"/>
                  <a:gd name="T17" fmla="*/ 15 h 15"/>
                  <a:gd name="T18" fmla="*/ 23 w 23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23" y="9"/>
                    </a:moveTo>
                    <a:lnTo>
                      <a:pt x="21" y="3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6" name="Freeform 123"/>
              <p:cNvSpPr>
                <a:spLocks/>
              </p:cNvSpPr>
              <p:nvPr/>
            </p:nvSpPr>
            <p:spPr bwMode="auto">
              <a:xfrm>
                <a:off x="5220" y="3153"/>
                <a:ext cx="4" cy="7"/>
              </a:xfrm>
              <a:custGeom>
                <a:avLst/>
                <a:gdLst>
                  <a:gd name="T0" fmla="*/ 10 w 13"/>
                  <a:gd name="T1" fmla="*/ 0 h 21"/>
                  <a:gd name="T2" fmla="*/ 5 w 13"/>
                  <a:gd name="T3" fmla="*/ 0 h 21"/>
                  <a:gd name="T4" fmla="*/ 3 w 13"/>
                  <a:gd name="T5" fmla="*/ 2 h 21"/>
                  <a:gd name="T6" fmla="*/ 0 w 13"/>
                  <a:gd name="T7" fmla="*/ 7 h 21"/>
                  <a:gd name="T8" fmla="*/ 0 w 13"/>
                  <a:gd name="T9" fmla="*/ 11 h 21"/>
                  <a:gd name="T10" fmla="*/ 1 w 13"/>
                  <a:gd name="T11" fmla="*/ 16 h 21"/>
                  <a:gd name="T12" fmla="*/ 3 w 13"/>
                  <a:gd name="T13" fmla="*/ 18 h 21"/>
                  <a:gd name="T14" fmla="*/ 7 w 13"/>
                  <a:gd name="T15" fmla="*/ 21 h 21"/>
                  <a:gd name="T16" fmla="*/ 13 w 13"/>
                  <a:gd name="T17" fmla="*/ 21 h 21"/>
                  <a:gd name="T18" fmla="*/ 10 w 13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1">
                    <a:moveTo>
                      <a:pt x="1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3" y="2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7" name="Freeform 124"/>
              <p:cNvSpPr>
                <a:spLocks/>
              </p:cNvSpPr>
              <p:nvPr/>
            </p:nvSpPr>
            <p:spPr bwMode="auto">
              <a:xfrm>
                <a:off x="5223" y="3127"/>
                <a:ext cx="90" cy="33"/>
              </a:xfrm>
              <a:custGeom>
                <a:avLst/>
                <a:gdLst>
                  <a:gd name="T0" fmla="*/ 257 w 270"/>
                  <a:gd name="T1" fmla="*/ 0 h 100"/>
                  <a:gd name="T2" fmla="*/ 244 w 270"/>
                  <a:gd name="T3" fmla="*/ 9 h 100"/>
                  <a:gd name="T4" fmla="*/ 230 w 270"/>
                  <a:gd name="T5" fmla="*/ 17 h 100"/>
                  <a:gd name="T6" fmla="*/ 215 w 270"/>
                  <a:gd name="T7" fmla="*/ 23 h 100"/>
                  <a:gd name="T8" fmla="*/ 199 w 270"/>
                  <a:gd name="T9" fmla="*/ 31 h 100"/>
                  <a:gd name="T10" fmla="*/ 184 w 270"/>
                  <a:gd name="T11" fmla="*/ 38 h 100"/>
                  <a:gd name="T12" fmla="*/ 168 w 270"/>
                  <a:gd name="T13" fmla="*/ 42 h 100"/>
                  <a:gd name="T14" fmla="*/ 152 w 270"/>
                  <a:gd name="T15" fmla="*/ 48 h 100"/>
                  <a:gd name="T16" fmla="*/ 136 w 270"/>
                  <a:gd name="T17" fmla="*/ 52 h 100"/>
                  <a:gd name="T18" fmla="*/ 119 w 270"/>
                  <a:gd name="T19" fmla="*/ 57 h 100"/>
                  <a:gd name="T20" fmla="*/ 102 w 270"/>
                  <a:gd name="T21" fmla="*/ 61 h 100"/>
                  <a:gd name="T22" fmla="*/ 86 w 270"/>
                  <a:gd name="T23" fmla="*/ 64 h 100"/>
                  <a:gd name="T24" fmla="*/ 68 w 270"/>
                  <a:gd name="T25" fmla="*/ 68 h 100"/>
                  <a:gd name="T26" fmla="*/ 51 w 270"/>
                  <a:gd name="T27" fmla="*/ 71 h 100"/>
                  <a:gd name="T28" fmla="*/ 35 w 270"/>
                  <a:gd name="T29" fmla="*/ 74 h 100"/>
                  <a:gd name="T30" fmla="*/ 17 w 270"/>
                  <a:gd name="T31" fmla="*/ 76 h 100"/>
                  <a:gd name="T32" fmla="*/ 0 w 270"/>
                  <a:gd name="T33" fmla="*/ 79 h 100"/>
                  <a:gd name="T34" fmla="*/ 3 w 270"/>
                  <a:gd name="T35" fmla="*/ 100 h 100"/>
                  <a:gd name="T36" fmla="*/ 20 w 270"/>
                  <a:gd name="T37" fmla="*/ 99 h 100"/>
                  <a:gd name="T38" fmla="*/ 38 w 270"/>
                  <a:gd name="T39" fmla="*/ 96 h 100"/>
                  <a:gd name="T40" fmla="*/ 55 w 270"/>
                  <a:gd name="T41" fmla="*/ 95 h 100"/>
                  <a:gd name="T42" fmla="*/ 73 w 270"/>
                  <a:gd name="T43" fmla="*/ 90 h 100"/>
                  <a:gd name="T44" fmla="*/ 90 w 270"/>
                  <a:gd name="T45" fmla="*/ 87 h 100"/>
                  <a:gd name="T46" fmla="*/ 107 w 270"/>
                  <a:gd name="T47" fmla="*/ 84 h 100"/>
                  <a:gd name="T48" fmla="*/ 125 w 270"/>
                  <a:gd name="T49" fmla="*/ 80 h 100"/>
                  <a:gd name="T50" fmla="*/ 142 w 270"/>
                  <a:gd name="T51" fmla="*/ 76 h 100"/>
                  <a:gd name="T52" fmla="*/ 160 w 270"/>
                  <a:gd name="T53" fmla="*/ 71 h 100"/>
                  <a:gd name="T54" fmla="*/ 176 w 270"/>
                  <a:gd name="T55" fmla="*/ 64 h 100"/>
                  <a:gd name="T56" fmla="*/ 192 w 270"/>
                  <a:gd name="T57" fmla="*/ 60 h 100"/>
                  <a:gd name="T58" fmla="*/ 209 w 270"/>
                  <a:gd name="T59" fmla="*/ 52 h 100"/>
                  <a:gd name="T60" fmla="*/ 224 w 270"/>
                  <a:gd name="T61" fmla="*/ 45 h 100"/>
                  <a:gd name="T62" fmla="*/ 240 w 270"/>
                  <a:gd name="T63" fmla="*/ 38 h 100"/>
                  <a:gd name="T64" fmla="*/ 256 w 270"/>
                  <a:gd name="T65" fmla="*/ 29 h 100"/>
                  <a:gd name="T66" fmla="*/ 270 w 270"/>
                  <a:gd name="T67" fmla="*/ 19 h 100"/>
                  <a:gd name="T68" fmla="*/ 257 w 270"/>
                  <a:gd name="T6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100">
                    <a:moveTo>
                      <a:pt x="257" y="0"/>
                    </a:moveTo>
                    <a:lnTo>
                      <a:pt x="244" y="9"/>
                    </a:lnTo>
                    <a:lnTo>
                      <a:pt x="230" y="17"/>
                    </a:lnTo>
                    <a:lnTo>
                      <a:pt x="215" y="23"/>
                    </a:lnTo>
                    <a:lnTo>
                      <a:pt x="199" y="31"/>
                    </a:lnTo>
                    <a:lnTo>
                      <a:pt x="184" y="38"/>
                    </a:lnTo>
                    <a:lnTo>
                      <a:pt x="168" y="42"/>
                    </a:lnTo>
                    <a:lnTo>
                      <a:pt x="152" y="48"/>
                    </a:lnTo>
                    <a:lnTo>
                      <a:pt x="136" y="52"/>
                    </a:lnTo>
                    <a:lnTo>
                      <a:pt x="119" y="57"/>
                    </a:lnTo>
                    <a:lnTo>
                      <a:pt x="102" y="61"/>
                    </a:lnTo>
                    <a:lnTo>
                      <a:pt x="86" y="64"/>
                    </a:lnTo>
                    <a:lnTo>
                      <a:pt x="68" y="68"/>
                    </a:lnTo>
                    <a:lnTo>
                      <a:pt x="51" y="71"/>
                    </a:lnTo>
                    <a:lnTo>
                      <a:pt x="35" y="74"/>
                    </a:lnTo>
                    <a:lnTo>
                      <a:pt x="17" y="76"/>
                    </a:lnTo>
                    <a:lnTo>
                      <a:pt x="0" y="79"/>
                    </a:lnTo>
                    <a:lnTo>
                      <a:pt x="3" y="100"/>
                    </a:lnTo>
                    <a:lnTo>
                      <a:pt x="20" y="99"/>
                    </a:lnTo>
                    <a:lnTo>
                      <a:pt x="38" y="96"/>
                    </a:lnTo>
                    <a:lnTo>
                      <a:pt x="55" y="95"/>
                    </a:lnTo>
                    <a:lnTo>
                      <a:pt x="73" y="90"/>
                    </a:lnTo>
                    <a:lnTo>
                      <a:pt x="90" y="87"/>
                    </a:lnTo>
                    <a:lnTo>
                      <a:pt x="107" y="84"/>
                    </a:lnTo>
                    <a:lnTo>
                      <a:pt x="125" y="80"/>
                    </a:lnTo>
                    <a:lnTo>
                      <a:pt x="142" y="76"/>
                    </a:lnTo>
                    <a:lnTo>
                      <a:pt x="160" y="71"/>
                    </a:lnTo>
                    <a:lnTo>
                      <a:pt x="176" y="64"/>
                    </a:lnTo>
                    <a:lnTo>
                      <a:pt x="192" y="60"/>
                    </a:lnTo>
                    <a:lnTo>
                      <a:pt x="209" y="52"/>
                    </a:lnTo>
                    <a:lnTo>
                      <a:pt x="224" y="45"/>
                    </a:lnTo>
                    <a:lnTo>
                      <a:pt x="240" y="38"/>
                    </a:lnTo>
                    <a:lnTo>
                      <a:pt x="256" y="29"/>
                    </a:lnTo>
                    <a:lnTo>
                      <a:pt x="270" y="19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8" name="Freeform 125"/>
              <p:cNvSpPr>
                <a:spLocks/>
              </p:cNvSpPr>
              <p:nvPr/>
            </p:nvSpPr>
            <p:spPr bwMode="auto">
              <a:xfrm>
                <a:off x="5221" y="3153"/>
                <a:ext cx="7" cy="7"/>
              </a:xfrm>
              <a:custGeom>
                <a:avLst/>
                <a:gdLst>
                  <a:gd name="T0" fmla="*/ 13 w 19"/>
                  <a:gd name="T1" fmla="*/ 20 h 20"/>
                  <a:gd name="T2" fmla="*/ 17 w 19"/>
                  <a:gd name="T3" fmla="*/ 17 h 20"/>
                  <a:gd name="T4" fmla="*/ 19 w 19"/>
                  <a:gd name="T5" fmla="*/ 11 h 20"/>
                  <a:gd name="T6" fmla="*/ 19 w 19"/>
                  <a:gd name="T7" fmla="*/ 8 h 20"/>
                  <a:gd name="T8" fmla="*/ 17 w 19"/>
                  <a:gd name="T9" fmla="*/ 4 h 20"/>
                  <a:gd name="T10" fmla="*/ 13 w 19"/>
                  <a:gd name="T11" fmla="*/ 1 h 20"/>
                  <a:gd name="T12" fmla="*/ 10 w 19"/>
                  <a:gd name="T13" fmla="*/ 0 h 20"/>
                  <a:gd name="T14" fmla="*/ 6 w 19"/>
                  <a:gd name="T15" fmla="*/ 0 h 20"/>
                  <a:gd name="T16" fmla="*/ 0 w 19"/>
                  <a:gd name="T17" fmla="*/ 1 h 20"/>
                  <a:gd name="T18" fmla="*/ 13 w 19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3" y="20"/>
                    </a:moveTo>
                    <a:lnTo>
                      <a:pt x="17" y="17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7" y="4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9" name="Freeform 126"/>
              <p:cNvSpPr>
                <a:spLocks/>
              </p:cNvSpPr>
              <p:nvPr/>
            </p:nvSpPr>
            <p:spPr bwMode="auto">
              <a:xfrm>
                <a:off x="4753" y="2690"/>
                <a:ext cx="329" cy="669"/>
              </a:xfrm>
              <a:custGeom>
                <a:avLst/>
                <a:gdLst>
                  <a:gd name="T0" fmla="*/ 36 w 989"/>
                  <a:gd name="T1" fmla="*/ 46 h 2006"/>
                  <a:gd name="T2" fmla="*/ 35 w 989"/>
                  <a:gd name="T3" fmla="*/ 158 h 2006"/>
                  <a:gd name="T4" fmla="*/ 25 w 989"/>
                  <a:gd name="T5" fmla="*/ 279 h 2006"/>
                  <a:gd name="T6" fmla="*/ 10 w 989"/>
                  <a:gd name="T7" fmla="*/ 384 h 2006"/>
                  <a:gd name="T8" fmla="*/ 26 w 989"/>
                  <a:gd name="T9" fmla="*/ 429 h 2006"/>
                  <a:gd name="T10" fmla="*/ 73 w 989"/>
                  <a:gd name="T11" fmla="*/ 441 h 2006"/>
                  <a:gd name="T12" fmla="*/ 118 w 989"/>
                  <a:gd name="T13" fmla="*/ 452 h 2006"/>
                  <a:gd name="T14" fmla="*/ 164 w 989"/>
                  <a:gd name="T15" fmla="*/ 464 h 2006"/>
                  <a:gd name="T16" fmla="*/ 208 w 989"/>
                  <a:gd name="T17" fmla="*/ 473 h 2006"/>
                  <a:gd name="T18" fmla="*/ 251 w 989"/>
                  <a:gd name="T19" fmla="*/ 483 h 2006"/>
                  <a:gd name="T20" fmla="*/ 295 w 989"/>
                  <a:gd name="T21" fmla="*/ 493 h 2006"/>
                  <a:gd name="T22" fmla="*/ 339 w 989"/>
                  <a:gd name="T23" fmla="*/ 503 h 2006"/>
                  <a:gd name="T24" fmla="*/ 381 w 989"/>
                  <a:gd name="T25" fmla="*/ 512 h 2006"/>
                  <a:gd name="T26" fmla="*/ 423 w 989"/>
                  <a:gd name="T27" fmla="*/ 523 h 2006"/>
                  <a:gd name="T28" fmla="*/ 467 w 989"/>
                  <a:gd name="T29" fmla="*/ 534 h 2006"/>
                  <a:gd name="T30" fmla="*/ 509 w 989"/>
                  <a:gd name="T31" fmla="*/ 545 h 2006"/>
                  <a:gd name="T32" fmla="*/ 551 w 989"/>
                  <a:gd name="T33" fmla="*/ 557 h 2006"/>
                  <a:gd name="T34" fmla="*/ 593 w 989"/>
                  <a:gd name="T35" fmla="*/ 571 h 2006"/>
                  <a:gd name="T36" fmla="*/ 637 w 989"/>
                  <a:gd name="T37" fmla="*/ 586 h 2006"/>
                  <a:gd name="T38" fmla="*/ 679 w 989"/>
                  <a:gd name="T39" fmla="*/ 602 h 2006"/>
                  <a:gd name="T40" fmla="*/ 692 w 989"/>
                  <a:gd name="T41" fmla="*/ 672 h 2006"/>
                  <a:gd name="T42" fmla="*/ 675 w 989"/>
                  <a:gd name="T43" fmla="*/ 810 h 2006"/>
                  <a:gd name="T44" fmla="*/ 659 w 989"/>
                  <a:gd name="T45" fmla="*/ 961 h 2006"/>
                  <a:gd name="T46" fmla="*/ 644 w 989"/>
                  <a:gd name="T47" fmla="*/ 1124 h 2006"/>
                  <a:gd name="T48" fmla="*/ 634 w 989"/>
                  <a:gd name="T49" fmla="*/ 1293 h 2006"/>
                  <a:gd name="T50" fmla="*/ 630 w 989"/>
                  <a:gd name="T51" fmla="*/ 1466 h 2006"/>
                  <a:gd name="T52" fmla="*/ 631 w 989"/>
                  <a:gd name="T53" fmla="*/ 1639 h 2006"/>
                  <a:gd name="T54" fmla="*/ 638 w 989"/>
                  <a:gd name="T55" fmla="*/ 1809 h 2006"/>
                  <a:gd name="T56" fmla="*/ 656 w 989"/>
                  <a:gd name="T57" fmla="*/ 1910 h 2006"/>
                  <a:gd name="T58" fmla="*/ 686 w 989"/>
                  <a:gd name="T59" fmla="*/ 1940 h 2006"/>
                  <a:gd name="T60" fmla="*/ 730 w 989"/>
                  <a:gd name="T61" fmla="*/ 1966 h 2006"/>
                  <a:gd name="T62" fmla="*/ 779 w 989"/>
                  <a:gd name="T63" fmla="*/ 1985 h 2006"/>
                  <a:gd name="T64" fmla="*/ 833 w 989"/>
                  <a:gd name="T65" fmla="*/ 1998 h 2006"/>
                  <a:gd name="T66" fmla="*/ 887 w 989"/>
                  <a:gd name="T67" fmla="*/ 2006 h 2006"/>
                  <a:gd name="T68" fmla="*/ 935 w 989"/>
                  <a:gd name="T69" fmla="*/ 2004 h 2006"/>
                  <a:gd name="T70" fmla="*/ 974 w 989"/>
                  <a:gd name="T71" fmla="*/ 1994 h 2006"/>
                  <a:gd name="T72" fmla="*/ 965 w 989"/>
                  <a:gd name="T73" fmla="*/ 1869 h 2006"/>
                  <a:gd name="T74" fmla="*/ 929 w 989"/>
                  <a:gd name="T75" fmla="*/ 1623 h 2006"/>
                  <a:gd name="T76" fmla="*/ 904 w 989"/>
                  <a:gd name="T77" fmla="*/ 1369 h 2006"/>
                  <a:gd name="T78" fmla="*/ 891 w 989"/>
                  <a:gd name="T79" fmla="*/ 1116 h 2006"/>
                  <a:gd name="T80" fmla="*/ 887 w 989"/>
                  <a:gd name="T81" fmla="*/ 870 h 2006"/>
                  <a:gd name="T82" fmla="*/ 896 w 989"/>
                  <a:gd name="T83" fmla="*/ 638 h 2006"/>
                  <a:gd name="T84" fmla="*/ 910 w 989"/>
                  <a:gd name="T85" fmla="*/ 429 h 2006"/>
                  <a:gd name="T86" fmla="*/ 935 w 989"/>
                  <a:gd name="T87" fmla="*/ 249 h 2006"/>
                  <a:gd name="T88" fmla="*/ 923 w 989"/>
                  <a:gd name="T89" fmla="*/ 169 h 2006"/>
                  <a:gd name="T90" fmla="*/ 867 w 989"/>
                  <a:gd name="T91" fmla="*/ 160 h 2006"/>
                  <a:gd name="T92" fmla="*/ 811 w 989"/>
                  <a:gd name="T93" fmla="*/ 151 h 2006"/>
                  <a:gd name="T94" fmla="*/ 755 w 989"/>
                  <a:gd name="T95" fmla="*/ 141 h 2006"/>
                  <a:gd name="T96" fmla="*/ 699 w 989"/>
                  <a:gd name="T97" fmla="*/ 129 h 2006"/>
                  <a:gd name="T98" fmla="*/ 641 w 989"/>
                  <a:gd name="T99" fmla="*/ 118 h 2006"/>
                  <a:gd name="T100" fmla="*/ 586 w 989"/>
                  <a:gd name="T101" fmla="*/ 107 h 2006"/>
                  <a:gd name="T102" fmla="*/ 528 w 989"/>
                  <a:gd name="T103" fmla="*/ 94 h 2006"/>
                  <a:gd name="T104" fmla="*/ 471 w 989"/>
                  <a:gd name="T105" fmla="*/ 83 h 2006"/>
                  <a:gd name="T106" fmla="*/ 413 w 989"/>
                  <a:gd name="T107" fmla="*/ 71 h 2006"/>
                  <a:gd name="T108" fmla="*/ 356 w 989"/>
                  <a:gd name="T109" fmla="*/ 58 h 2006"/>
                  <a:gd name="T110" fmla="*/ 298 w 989"/>
                  <a:gd name="T111" fmla="*/ 46 h 2006"/>
                  <a:gd name="T112" fmla="*/ 238 w 989"/>
                  <a:gd name="T113" fmla="*/ 36 h 2006"/>
                  <a:gd name="T114" fmla="*/ 180 w 989"/>
                  <a:gd name="T115" fmla="*/ 25 h 2006"/>
                  <a:gd name="T116" fmla="*/ 122 w 989"/>
                  <a:gd name="T117" fmla="*/ 14 h 2006"/>
                  <a:gd name="T118" fmla="*/ 61 w 989"/>
                  <a:gd name="T119" fmla="*/ 4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9" h="2006">
                    <a:moveTo>
                      <a:pt x="32" y="0"/>
                    </a:moveTo>
                    <a:lnTo>
                      <a:pt x="36" y="46"/>
                    </a:lnTo>
                    <a:lnTo>
                      <a:pt x="36" y="100"/>
                    </a:lnTo>
                    <a:lnTo>
                      <a:pt x="35" y="158"/>
                    </a:lnTo>
                    <a:lnTo>
                      <a:pt x="30" y="219"/>
                    </a:lnTo>
                    <a:lnTo>
                      <a:pt x="25" y="279"/>
                    </a:lnTo>
                    <a:lnTo>
                      <a:pt x="17" y="336"/>
                    </a:lnTo>
                    <a:lnTo>
                      <a:pt x="10" y="384"/>
                    </a:lnTo>
                    <a:lnTo>
                      <a:pt x="0" y="423"/>
                    </a:lnTo>
                    <a:lnTo>
                      <a:pt x="26" y="429"/>
                    </a:lnTo>
                    <a:lnTo>
                      <a:pt x="49" y="435"/>
                    </a:lnTo>
                    <a:lnTo>
                      <a:pt x="73" y="441"/>
                    </a:lnTo>
                    <a:lnTo>
                      <a:pt x="94" y="446"/>
                    </a:lnTo>
                    <a:lnTo>
                      <a:pt x="118" y="452"/>
                    </a:lnTo>
                    <a:lnTo>
                      <a:pt x="141" y="458"/>
                    </a:lnTo>
                    <a:lnTo>
                      <a:pt x="164" y="464"/>
                    </a:lnTo>
                    <a:lnTo>
                      <a:pt x="186" y="468"/>
                    </a:lnTo>
                    <a:lnTo>
                      <a:pt x="208" y="473"/>
                    </a:lnTo>
                    <a:lnTo>
                      <a:pt x="230" y="478"/>
                    </a:lnTo>
                    <a:lnTo>
                      <a:pt x="251" y="483"/>
                    </a:lnTo>
                    <a:lnTo>
                      <a:pt x="275" y="489"/>
                    </a:lnTo>
                    <a:lnTo>
                      <a:pt x="295" y="493"/>
                    </a:lnTo>
                    <a:lnTo>
                      <a:pt x="317" y="497"/>
                    </a:lnTo>
                    <a:lnTo>
                      <a:pt x="339" y="503"/>
                    </a:lnTo>
                    <a:lnTo>
                      <a:pt x="359" y="507"/>
                    </a:lnTo>
                    <a:lnTo>
                      <a:pt x="381" y="512"/>
                    </a:lnTo>
                    <a:lnTo>
                      <a:pt x="403" y="518"/>
                    </a:lnTo>
                    <a:lnTo>
                      <a:pt x="423" y="523"/>
                    </a:lnTo>
                    <a:lnTo>
                      <a:pt x="445" y="528"/>
                    </a:lnTo>
                    <a:lnTo>
                      <a:pt x="467" y="534"/>
                    </a:lnTo>
                    <a:lnTo>
                      <a:pt x="487" y="539"/>
                    </a:lnTo>
                    <a:lnTo>
                      <a:pt x="509" y="545"/>
                    </a:lnTo>
                    <a:lnTo>
                      <a:pt x="529" y="551"/>
                    </a:lnTo>
                    <a:lnTo>
                      <a:pt x="551" y="557"/>
                    </a:lnTo>
                    <a:lnTo>
                      <a:pt x="571" y="564"/>
                    </a:lnTo>
                    <a:lnTo>
                      <a:pt x="593" y="571"/>
                    </a:lnTo>
                    <a:lnTo>
                      <a:pt x="615" y="579"/>
                    </a:lnTo>
                    <a:lnTo>
                      <a:pt x="637" y="586"/>
                    </a:lnTo>
                    <a:lnTo>
                      <a:pt x="659" y="593"/>
                    </a:lnTo>
                    <a:lnTo>
                      <a:pt x="679" y="602"/>
                    </a:lnTo>
                    <a:lnTo>
                      <a:pt x="701" y="609"/>
                    </a:lnTo>
                    <a:lnTo>
                      <a:pt x="692" y="672"/>
                    </a:lnTo>
                    <a:lnTo>
                      <a:pt x="683" y="739"/>
                    </a:lnTo>
                    <a:lnTo>
                      <a:pt x="675" y="810"/>
                    </a:lnTo>
                    <a:lnTo>
                      <a:pt x="666" y="884"/>
                    </a:lnTo>
                    <a:lnTo>
                      <a:pt x="659" y="961"/>
                    </a:lnTo>
                    <a:lnTo>
                      <a:pt x="651" y="1041"/>
                    </a:lnTo>
                    <a:lnTo>
                      <a:pt x="644" y="1124"/>
                    </a:lnTo>
                    <a:lnTo>
                      <a:pt x="638" y="1209"/>
                    </a:lnTo>
                    <a:lnTo>
                      <a:pt x="634" y="1293"/>
                    </a:lnTo>
                    <a:lnTo>
                      <a:pt x="631" y="1379"/>
                    </a:lnTo>
                    <a:lnTo>
                      <a:pt x="630" y="1466"/>
                    </a:lnTo>
                    <a:lnTo>
                      <a:pt x="630" y="1553"/>
                    </a:lnTo>
                    <a:lnTo>
                      <a:pt x="631" y="1639"/>
                    </a:lnTo>
                    <a:lnTo>
                      <a:pt x="634" y="1725"/>
                    </a:lnTo>
                    <a:lnTo>
                      <a:pt x="638" y="1809"/>
                    </a:lnTo>
                    <a:lnTo>
                      <a:pt x="647" y="1894"/>
                    </a:lnTo>
                    <a:lnTo>
                      <a:pt x="656" y="1910"/>
                    </a:lnTo>
                    <a:lnTo>
                      <a:pt x="670" y="1926"/>
                    </a:lnTo>
                    <a:lnTo>
                      <a:pt x="686" y="1940"/>
                    </a:lnTo>
                    <a:lnTo>
                      <a:pt x="707" y="1955"/>
                    </a:lnTo>
                    <a:lnTo>
                      <a:pt x="730" y="1966"/>
                    </a:lnTo>
                    <a:lnTo>
                      <a:pt x="755" y="1977"/>
                    </a:lnTo>
                    <a:lnTo>
                      <a:pt x="779" y="1985"/>
                    </a:lnTo>
                    <a:lnTo>
                      <a:pt x="807" y="1993"/>
                    </a:lnTo>
                    <a:lnTo>
                      <a:pt x="833" y="1998"/>
                    </a:lnTo>
                    <a:lnTo>
                      <a:pt x="861" y="2003"/>
                    </a:lnTo>
                    <a:lnTo>
                      <a:pt x="887" y="2006"/>
                    </a:lnTo>
                    <a:lnTo>
                      <a:pt x="912" y="2006"/>
                    </a:lnTo>
                    <a:lnTo>
                      <a:pt x="935" y="2004"/>
                    </a:lnTo>
                    <a:lnTo>
                      <a:pt x="955" y="2000"/>
                    </a:lnTo>
                    <a:lnTo>
                      <a:pt x="974" y="1994"/>
                    </a:lnTo>
                    <a:lnTo>
                      <a:pt x="989" y="1987"/>
                    </a:lnTo>
                    <a:lnTo>
                      <a:pt x="965" y="1869"/>
                    </a:lnTo>
                    <a:lnTo>
                      <a:pt x="947" y="1747"/>
                    </a:lnTo>
                    <a:lnTo>
                      <a:pt x="929" y="1623"/>
                    </a:lnTo>
                    <a:lnTo>
                      <a:pt x="916" y="1497"/>
                    </a:lnTo>
                    <a:lnTo>
                      <a:pt x="904" y="1369"/>
                    </a:lnTo>
                    <a:lnTo>
                      <a:pt x="896" y="1242"/>
                    </a:lnTo>
                    <a:lnTo>
                      <a:pt x="891" y="1116"/>
                    </a:lnTo>
                    <a:lnTo>
                      <a:pt x="888" y="992"/>
                    </a:lnTo>
                    <a:lnTo>
                      <a:pt x="887" y="870"/>
                    </a:lnTo>
                    <a:lnTo>
                      <a:pt x="890" y="750"/>
                    </a:lnTo>
                    <a:lnTo>
                      <a:pt x="896" y="638"/>
                    </a:lnTo>
                    <a:lnTo>
                      <a:pt x="901" y="531"/>
                    </a:lnTo>
                    <a:lnTo>
                      <a:pt x="910" y="429"/>
                    </a:lnTo>
                    <a:lnTo>
                      <a:pt x="922" y="336"/>
                    </a:lnTo>
                    <a:lnTo>
                      <a:pt x="935" y="249"/>
                    </a:lnTo>
                    <a:lnTo>
                      <a:pt x="949" y="171"/>
                    </a:lnTo>
                    <a:lnTo>
                      <a:pt x="923" y="169"/>
                    </a:lnTo>
                    <a:lnTo>
                      <a:pt x="896" y="164"/>
                    </a:lnTo>
                    <a:lnTo>
                      <a:pt x="867" y="160"/>
                    </a:lnTo>
                    <a:lnTo>
                      <a:pt x="839" y="155"/>
                    </a:lnTo>
                    <a:lnTo>
                      <a:pt x="811" y="151"/>
                    </a:lnTo>
                    <a:lnTo>
                      <a:pt x="782" y="145"/>
                    </a:lnTo>
                    <a:lnTo>
                      <a:pt x="755" y="141"/>
                    </a:lnTo>
                    <a:lnTo>
                      <a:pt x="727" y="135"/>
                    </a:lnTo>
                    <a:lnTo>
                      <a:pt x="699" y="129"/>
                    </a:lnTo>
                    <a:lnTo>
                      <a:pt x="670" y="125"/>
                    </a:lnTo>
                    <a:lnTo>
                      <a:pt x="641" y="118"/>
                    </a:lnTo>
                    <a:lnTo>
                      <a:pt x="614" y="113"/>
                    </a:lnTo>
                    <a:lnTo>
                      <a:pt x="586" y="107"/>
                    </a:lnTo>
                    <a:lnTo>
                      <a:pt x="557" y="100"/>
                    </a:lnTo>
                    <a:lnTo>
                      <a:pt x="528" y="94"/>
                    </a:lnTo>
                    <a:lnTo>
                      <a:pt x="500" y="89"/>
                    </a:lnTo>
                    <a:lnTo>
                      <a:pt x="471" y="83"/>
                    </a:lnTo>
                    <a:lnTo>
                      <a:pt x="443" y="77"/>
                    </a:lnTo>
                    <a:lnTo>
                      <a:pt x="413" y="71"/>
                    </a:lnTo>
                    <a:lnTo>
                      <a:pt x="384" y="65"/>
                    </a:lnTo>
                    <a:lnTo>
                      <a:pt x="356" y="58"/>
                    </a:lnTo>
                    <a:lnTo>
                      <a:pt x="327" y="54"/>
                    </a:lnTo>
                    <a:lnTo>
                      <a:pt x="298" y="46"/>
                    </a:lnTo>
                    <a:lnTo>
                      <a:pt x="269" y="41"/>
                    </a:lnTo>
                    <a:lnTo>
                      <a:pt x="238" y="36"/>
                    </a:lnTo>
                    <a:lnTo>
                      <a:pt x="209" y="30"/>
                    </a:lnTo>
                    <a:lnTo>
                      <a:pt x="180" y="25"/>
                    </a:lnTo>
                    <a:lnTo>
                      <a:pt x="151" y="20"/>
                    </a:lnTo>
                    <a:lnTo>
                      <a:pt x="122" y="14"/>
                    </a:lnTo>
                    <a:lnTo>
                      <a:pt x="92" y="9"/>
                    </a:lnTo>
                    <a:lnTo>
                      <a:pt x="6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0" name="Freeform 127"/>
              <p:cNvSpPr>
                <a:spLocks/>
              </p:cNvSpPr>
              <p:nvPr/>
            </p:nvSpPr>
            <p:spPr bwMode="auto">
              <a:xfrm>
                <a:off x="4749" y="2690"/>
                <a:ext cx="20" cy="145"/>
              </a:xfrm>
              <a:custGeom>
                <a:avLst/>
                <a:gdLst>
                  <a:gd name="T0" fmla="*/ 23 w 59"/>
                  <a:gd name="T1" fmla="*/ 428 h 435"/>
                  <a:gd name="T2" fmla="*/ 26 w 59"/>
                  <a:gd name="T3" fmla="*/ 409 h 435"/>
                  <a:gd name="T4" fmla="*/ 30 w 59"/>
                  <a:gd name="T5" fmla="*/ 389 h 435"/>
                  <a:gd name="T6" fmla="*/ 35 w 59"/>
                  <a:gd name="T7" fmla="*/ 364 h 435"/>
                  <a:gd name="T8" fmla="*/ 39 w 59"/>
                  <a:gd name="T9" fmla="*/ 339 h 435"/>
                  <a:gd name="T10" fmla="*/ 42 w 59"/>
                  <a:gd name="T11" fmla="*/ 312 h 435"/>
                  <a:gd name="T12" fmla="*/ 46 w 59"/>
                  <a:gd name="T13" fmla="*/ 283 h 435"/>
                  <a:gd name="T14" fmla="*/ 49 w 59"/>
                  <a:gd name="T15" fmla="*/ 253 h 435"/>
                  <a:gd name="T16" fmla="*/ 52 w 59"/>
                  <a:gd name="T17" fmla="*/ 223 h 435"/>
                  <a:gd name="T18" fmla="*/ 55 w 59"/>
                  <a:gd name="T19" fmla="*/ 192 h 435"/>
                  <a:gd name="T20" fmla="*/ 56 w 59"/>
                  <a:gd name="T21" fmla="*/ 162 h 435"/>
                  <a:gd name="T22" fmla="*/ 56 w 59"/>
                  <a:gd name="T23" fmla="*/ 131 h 435"/>
                  <a:gd name="T24" fmla="*/ 58 w 59"/>
                  <a:gd name="T25" fmla="*/ 102 h 435"/>
                  <a:gd name="T26" fmla="*/ 59 w 59"/>
                  <a:gd name="T27" fmla="*/ 75 h 435"/>
                  <a:gd name="T28" fmla="*/ 56 w 59"/>
                  <a:gd name="T29" fmla="*/ 47 h 435"/>
                  <a:gd name="T30" fmla="*/ 56 w 59"/>
                  <a:gd name="T31" fmla="*/ 22 h 435"/>
                  <a:gd name="T32" fmla="*/ 54 w 59"/>
                  <a:gd name="T33" fmla="*/ 0 h 435"/>
                  <a:gd name="T34" fmla="*/ 32 w 59"/>
                  <a:gd name="T35" fmla="*/ 13 h 435"/>
                  <a:gd name="T36" fmla="*/ 33 w 59"/>
                  <a:gd name="T37" fmla="*/ 37 h 435"/>
                  <a:gd name="T38" fmla="*/ 36 w 59"/>
                  <a:gd name="T39" fmla="*/ 61 h 435"/>
                  <a:gd name="T40" fmla="*/ 36 w 59"/>
                  <a:gd name="T41" fmla="*/ 88 h 435"/>
                  <a:gd name="T42" fmla="*/ 36 w 59"/>
                  <a:gd name="T43" fmla="*/ 117 h 435"/>
                  <a:gd name="T44" fmla="*/ 33 w 59"/>
                  <a:gd name="T45" fmla="*/ 146 h 435"/>
                  <a:gd name="T46" fmla="*/ 33 w 59"/>
                  <a:gd name="T47" fmla="*/ 175 h 435"/>
                  <a:gd name="T48" fmla="*/ 30 w 59"/>
                  <a:gd name="T49" fmla="*/ 205 h 435"/>
                  <a:gd name="T50" fmla="*/ 27 w 59"/>
                  <a:gd name="T51" fmla="*/ 235 h 435"/>
                  <a:gd name="T52" fmla="*/ 24 w 59"/>
                  <a:gd name="T53" fmla="*/ 265 h 435"/>
                  <a:gd name="T54" fmla="*/ 22 w 59"/>
                  <a:gd name="T55" fmla="*/ 294 h 435"/>
                  <a:gd name="T56" fmla="*/ 17 w 59"/>
                  <a:gd name="T57" fmla="*/ 322 h 435"/>
                  <a:gd name="T58" fmla="*/ 14 w 59"/>
                  <a:gd name="T59" fmla="*/ 348 h 435"/>
                  <a:gd name="T60" fmla="*/ 10 w 59"/>
                  <a:gd name="T61" fmla="*/ 373 h 435"/>
                  <a:gd name="T62" fmla="*/ 6 w 59"/>
                  <a:gd name="T63" fmla="*/ 395 h 435"/>
                  <a:gd name="T64" fmla="*/ 1 w 59"/>
                  <a:gd name="T65" fmla="*/ 413 h 435"/>
                  <a:gd name="T66" fmla="*/ 7 w 59"/>
                  <a:gd name="T67" fmla="*/ 43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35">
                    <a:moveTo>
                      <a:pt x="14" y="413"/>
                    </a:moveTo>
                    <a:lnTo>
                      <a:pt x="23" y="428"/>
                    </a:lnTo>
                    <a:lnTo>
                      <a:pt x="24" y="418"/>
                    </a:lnTo>
                    <a:lnTo>
                      <a:pt x="26" y="409"/>
                    </a:lnTo>
                    <a:lnTo>
                      <a:pt x="29" y="399"/>
                    </a:lnTo>
                    <a:lnTo>
                      <a:pt x="30" y="389"/>
                    </a:lnTo>
                    <a:lnTo>
                      <a:pt x="33" y="376"/>
                    </a:lnTo>
                    <a:lnTo>
                      <a:pt x="35" y="364"/>
                    </a:lnTo>
                    <a:lnTo>
                      <a:pt x="38" y="351"/>
                    </a:lnTo>
                    <a:lnTo>
                      <a:pt x="39" y="339"/>
                    </a:lnTo>
                    <a:lnTo>
                      <a:pt x="40" y="325"/>
                    </a:lnTo>
                    <a:lnTo>
                      <a:pt x="42" y="312"/>
                    </a:lnTo>
                    <a:lnTo>
                      <a:pt x="45" y="297"/>
                    </a:lnTo>
                    <a:lnTo>
                      <a:pt x="46" y="283"/>
                    </a:lnTo>
                    <a:lnTo>
                      <a:pt x="48" y="268"/>
                    </a:lnTo>
                    <a:lnTo>
                      <a:pt x="49" y="253"/>
                    </a:lnTo>
                    <a:lnTo>
                      <a:pt x="51" y="237"/>
                    </a:lnTo>
                    <a:lnTo>
                      <a:pt x="52" y="223"/>
                    </a:lnTo>
                    <a:lnTo>
                      <a:pt x="54" y="208"/>
                    </a:lnTo>
                    <a:lnTo>
                      <a:pt x="55" y="192"/>
                    </a:lnTo>
                    <a:lnTo>
                      <a:pt x="55" y="176"/>
                    </a:lnTo>
                    <a:lnTo>
                      <a:pt x="56" y="162"/>
                    </a:lnTo>
                    <a:lnTo>
                      <a:pt x="56" y="146"/>
                    </a:lnTo>
                    <a:lnTo>
                      <a:pt x="56" y="131"/>
                    </a:lnTo>
                    <a:lnTo>
                      <a:pt x="58" y="117"/>
                    </a:lnTo>
                    <a:lnTo>
                      <a:pt x="58" y="102"/>
                    </a:lnTo>
                    <a:lnTo>
                      <a:pt x="59" y="88"/>
                    </a:lnTo>
                    <a:lnTo>
                      <a:pt x="59" y="75"/>
                    </a:lnTo>
                    <a:lnTo>
                      <a:pt x="58" y="60"/>
                    </a:lnTo>
                    <a:lnTo>
                      <a:pt x="56" y="47"/>
                    </a:lnTo>
                    <a:lnTo>
                      <a:pt x="56" y="35"/>
                    </a:lnTo>
                    <a:lnTo>
                      <a:pt x="56" y="22"/>
                    </a:lnTo>
                    <a:lnTo>
                      <a:pt x="55" y="12"/>
                    </a:lnTo>
                    <a:lnTo>
                      <a:pt x="54" y="0"/>
                    </a:lnTo>
                    <a:lnTo>
                      <a:pt x="30" y="3"/>
                    </a:lnTo>
                    <a:lnTo>
                      <a:pt x="32" y="13"/>
                    </a:lnTo>
                    <a:lnTo>
                      <a:pt x="33" y="25"/>
                    </a:lnTo>
                    <a:lnTo>
                      <a:pt x="33" y="37"/>
                    </a:lnTo>
                    <a:lnTo>
                      <a:pt x="35" y="48"/>
                    </a:lnTo>
                    <a:lnTo>
                      <a:pt x="36" y="61"/>
                    </a:lnTo>
                    <a:lnTo>
                      <a:pt x="36" y="75"/>
                    </a:lnTo>
                    <a:lnTo>
                      <a:pt x="36" y="88"/>
                    </a:lnTo>
                    <a:lnTo>
                      <a:pt x="36" y="102"/>
                    </a:lnTo>
                    <a:lnTo>
                      <a:pt x="36" y="117"/>
                    </a:lnTo>
                    <a:lnTo>
                      <a:pt x="35" y="131"/>
                    </a:lnTo>
                    <a:lnTo>
                      <a:pt x="33" y="146"/>
                    </a:lnTo>
                    <a:lnTo>
                      <a:pt x="33" y="160"/>
                    </a:lnTo>
                    <a:lnTo>
                      <a:pt x="33" y="175"/>
                    </a:lnTo>
                    <a:lnTo>
                      <a:pt x="32" y="189"/>
                    </a:lnTo>
                    <a:lnTo>
                      <a:pt x="30" y="205"/>
                    </a:lnTo>
                    <a:lnTo>
                      <a:pt x="29" y="220"/>
                    </a:lnTo>
                    <a:lnTo>
                      <a:pt x="27" y="235"/>
                    </a:lnTo>
                    <a:lnTo>
                      <a:pt x="26" y="251"/>
                    </a:lnTo>
                    <a:lnTo>
                      <a:pt x="24" y="265"/>
                    </a:lnTo>
                    <a:lnTo>
                      <a:pt x="23" y="280"/>
                    </a:lnTo>
                    <a:lnTo>
                      <a:pt x="22" y="294"/>
                    </a:lnTo>
                    <a:lnTo>
                      <a:pt x="20" y="309"/>
                    </a:lnTo>
                    <a:lnTo>
                      <a:pt x="17" y="322"/>
                    </a:lnTo>
                    <a:lnTo>
                      <a:pt x="16" y="335"/>
                    </a:lnTo>
                    <a:lnTo>
                      <a:pt x="14" y="348"/>
                    </a:lnTo>
                    <a:lnTo>
                      <a:pt x="11" y="361"/>
                    </a:lnTo>
                    <a:lnTo>
                      <a:pt x="10" y="373"/>
                    </a:lnTo>
                    <a:lnTo>
                      <a:pt x="7" y="384"/>
                    </a:lnTo>
                    <a:lnTo>
                      <a:pt x="6" y="395"/>
                    </a:lnTo>
                    <a:lnTo>
                      <a:pt x="4" y="403"/>
                    </a:lnTo>
                    <a:lnTo>
                      <a:pt x="1" y="413"/>
                    </a:lnTo>
                    <a:lnTo>
                      <a:pt x="0" y="421"/>
                    </a:lnTo>
                    <a:lnTo>
                      <a:pt x="7" y="435"/>
                    </a:lnTo>
                    <a:lnTo>
                      <a:pt x="14" y="4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1" name="Freeform 128"/>
              <p:cNvSpPr>
                <a:spLocks/>
              </p:cNvSpPr>
              <p:nvPr/>
            </p:nvSpPr>
            <p:spPr bwMode="auto">
              <a:xfrm>
                <a:off x="4752" y="2827"/>
                <a:ext cx="238" cy="70"/>
              </a:xfrm>
              <a:custGeom>
                <a:avLst/>
                <a:gdLst>
                  <a:gd name="T0" fmla="*/ 708 w 715"/>
                  <a:gd name="T1" fmla="*/ 188 h 210"/>
                  <a:gd name="T2" fmla="*/ 665 w 715"/>
                  <a:gd name="T3" fmla="*/ 172 h 210"/>
                  <a:gd name="T4" fmla="*/ 621 w 715"/>
                  <a:gd name="T5" fmla="*/ 156 h 210"/>
                  <a:gd name="T6" fmla="*/ 579 w 715"/>
                  <a:gd name="T7" fmla="*/ 142 h 210"/>
                  <a:gd name="T8" fmla="*/ 535 w 715"/>
                  <a:gd name="T9" fmla="*/ 128 h 210"/>
                  <a:gd name="T10" fmla="*/ 493 w 715"/>
                  <a:gd name="T11" fmla="*/ 117 h 210"/>
                  <a:gd name="T12" fmla="*/ 451 w 715"/>
                  <a:gd name="T13" fmla="*/ 105 h 210"/>
                  <a:gd name="T14" fmla="*/ 409 w 715"/>
                  <a:gd name="T15" fmla="*/ 95 h 210"/>
                  <a:gd name="T16" fmla="*/ 365 w 715"/>
                  <a:gd name="T17" fmla="*/ 85 h 210"/>
                  <a:gd name="T18" fmla="*/ 323 w 715"/>
                  <a:gd name="T19" fmla="*/ 75 h 210"/>
                  <a:gd name="T20" fmla="*/ 279 w 715"/>
                  <a:gd name="T21" fmla="*/ 66 h 210"/>
                  <a:gd name="T22" fmla="*/ 236 w 715"/>
                  <a:gd name="T23" fmla="*/ 56 h 210"/>
                  <a:gd name="T24" fmla="*/ 192 w 715"/>
                  <a:gd name="T25" fmla="*/ 46 h 210"/>
                  <a:gd name="T26" fmla="*/ 147 w 715"/>
                  <a:gd name="T27" fmla="*/ 35 h 210"/>
                  <a:gd name="T28" fmla="*/ 100 w 715"/>
                  <a:gd name="T29" fmla="*/ 25 h 210"/>
                  <a:gd name="T30" fmla="*/ 55 w 715"/>
                  <a:gd name="T31" fmla="*/ 12 h 210"/>
                  <a:gd name="T32" fmla="*/ 7 w 715"/>
                  <a:gd name="T33" fmla="*/ 0 h 210"/>
                  <a:gd name="T34" fmla="*/ 25 w 715"/>
                  <a:gd name="T35" fmla="*/ 30 h 210"/>
                  <a:gd name="T36" fmla="*/ 71 w 715"/>
                  <a:gd name="T37" fmla="*/ 41 h 210"/>
                  <a:gd name="T38" fmla="*/ 118 w 715"/>
                  <a:gd name="T39" fmla="*/ 53 h 210"/>
                  <a:gd name="T40" fmla="*/ 164 w 715"/>
                  <a:gd name="T41" fmla="*/ 64 h 210"/>
                  <a:gd name="T42" fmla="*/ 209 w 715"/>
                  <a:gd name="T43" fmla="*/ 73 h 210"/>
                  <a:gd name="T44" fmla="*/ 253 w 715"/>
                  <a:gd name="T45" fmla="*/ 83 h 210"/>
                  <a:gd name="T46" fmla="*/ 295 w 715"/>
                  <a:gd name="T47" fmla="*/ 94 h 210"/>
                  <a:gd name="T48" fmla="*/ 339 w 715"/>
                  <a:gd name="T49" fmla="*/ 104 h 210"/>
                  <a:gd name="T50" fmla="*/ 381 w 715"/>
                  <a:gd name="T51" fmla="*/ 112 h 210"/>
                  <a:gd name="T52" fmla="*/ 423 w 715"/>
                  <a:gd name="T53" fmla="*/ 123 h 210"/>
                  <a:gd name="T54" fmla="*/ 465 w 715"/>
                  <a:gd name="T55" fmla="*/ 134 h 210"/>
                  <a:gd name="T56" fmla="*/ 509 w 715"/>
                  <a:gd name="T57" fmla="*/ 146 h 210"/>
                  <a:gd name="T58" fmla="*/ 550 w 715"/>
                  <a:gd name="T59" fmla="*/ 158 h 210"/>
                  <a:gd name="T60" fmla="*/ 593 w 715"/>
                  <a:gd name="T61" fmla="*/ 171 h 210"/>
                  <a:gd name="T62" fmla="*/ 635 w 715"/>
                  <a:gd name="T63" fmla="*/ 185 h 210"/>
                  <a:gd name="T64" fmla="*/ 679 w 715"/>
                  <a:gd name="T65" fmla="*/ 201 h 210"/>
                  <a:gd name="T66" fmla="*/ 694 w 715"/>
                  <a:gd name="T67" fmla="*/ 19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5" h="210">
                    <a:moveTo>
                      <a:pt x="715" y="201"/>
                    </a:moveTo>
                    <a:lnTo>
                      <a:pt x="708" y="188"/>
                    </a:lnTo>
                    <a:lnTo>
                      <a:pt x="686" y="179"/>
                    </a:lnTo>
                    <a:lnTo>
                      <a:pt x="665" y="172"/>
                    </a:lnTo>
                    <a:lnTo>
                      <a:pt x="643" y="163"/>
                    </a:lnTo>
                    <a:lnTo>
                      <a:pt x="621" y="156"/>
                    </a:lnTo>
                    <a:lnTo>
                      <a:pt x="601" y="149"/>
                    </a:lnTo>
                    <a:lnTo>
                      <a:pt x="579" y="142"/>
                    </a:lnTo>
                    <a:lnTo>
                      <a:pt x="557" y="136"/>
                    </a:lnTo>
                    <a:lnTo>
                      <a:pt x="535" y="128"/>
                    </a:lnTo>
                    <a:lnTo>
                      <a:pt x="515" y="123"/>
                    </a:lnTo>
                    <a:lnTo>
                      <a:pt x="493" y="117"/>
                    </a:lnTo>
                    <a:lnTo>
                      <a:pt x="473" y="111"/>
                    </a:lnTo>
                    <a:lnTo>
                      <a:pt x="451" y="105"/>
                    </a:lnTo>
                    <a:lnTo>
                      <a:pt x="430" y="99"/>
                    </a:lnTo>
                    <a:lnTo>
                      <a:pt x="409" y="95"/>
                    </a:lnTo>
                    <a:lnTo>
                      <a:pt x="387" y="89"/>
                    </a:lnTo>
                    <a:lnTo>
                      <a:pt x="365" y="85"/>
                    </a:lnTo>
                    <a:lnTo>
                      <a:pt x="343" y="80"/>
                    </a:lnTo>
                    <a:lnTo>
                      <a:pt x="323" y="75"/>
                    </a:lnTo>
                    <a:lnTo>
                      <a:pt x="301" y="70"/>
                    </a:lnTo>
                    <a:lnTo>
                      <a:pt x="279" y="66"/>
                    </a:lnTo>
                    <a:lnTo>
                      <a:pt x="257" y="60"/>
                    </a:lnTo>
                    <a:lnTo>
                      <a:pt x="236" y="56"/>
                    </a:lnTo>
                    <a:lnTo>
                      <a:pt x="214" y="51"/>
                    </a:lnTo>
                    <a:lnTo>
                      <a:pt x="192" y="46"/>
                    </a:lnTo>
                    <a:lnTo>
                      <a:pt x="169" y="41"/>
                    </a:lnTo>
                    <a:lnTo>
                      <a:pt x="147" y="35"/>
                    </a:lnTo>
                    <a:lnTo>
                      <a:pt x="124" y="30"/>
                    </a:lnTo>
                    <a:lnTo>
                      <a:pt x="100" y="25"/>
                    </a:lnTo>
                    <a:lnTo>
                      <a:pt x="79" y="19"/>
                    </a:lnTo>
                    <a:lnTo>
                      <a:pt x="55" y="12"/>
                    </a:lnTo>
                    <a:lnTo>
                      <a:pt x="31" y="6"/>
                    </a:lnTo>
                    <a:lnTo>
                      <a:pt x="7" y="0"/>
                    </a:lnTo>
                    <a:lnTo>
                      <a:pt x="0" y="22"/>
                    </a:lnTo>
                    <a:lnTo>
                      <a:pt x="25" y="30"/>
                    </a:lnTo>
                    <a:lnTo>
                      <a:pt x="48" y="35"/>
                    </a:lnTo>
                    <a:lnTo>
                      <a:pt x="71" y="41"/>
                    </a:lnTo>
                    <a:lnTo>
                      <a:pt x="95" y="48"/>
                    </a:lnTo>
                    <a:lnTo>
                      <a:pt x="118" y="53"/>
                    </a:lnTo>
                    <a:lnTo>
                      <a:pt x="141" y="59"/>
                    </a:lnTo>
                    <a:lnTo>
                      <a:pt x="164" y="64"/>
                    </a:lnTo>
                    <a:lnTo>
                      <a:pt x="186" y="69"/>
                    </a:lnTo>
                    <a:lnTo>
                      <a:pt x="209" y="73"/>
                    </a:lnTo>
                    <a:lnTo>
                      <a:pt x="231" y="79"/>
                    </a:lnTo>
                    <a:lnTo>
                      <a:pt x="253" y="83"/>
                    </a:lnTo>
                    <a:lnTo>
                      <a:pt x="275" y="89"/>
                    </a:lnTo>
                    <a:lnTo>
                      <a:pt x="295" y="94"/>
                    </a:lnTo>
                    <a:lnTo>
                      <a:pt x="317" y="98"/>
                    </a:lnTo>
                    <a:lnTo>
                      <a:pt x="339" y="104"/>
                    </a:lnTo>
                    <a:lnTo>
                      <a:pt x="361" y="108"/>
                    </a:lnTo>
                    <a:lnTo>
                      <a:pt x="381" y="112"/>
                    </a:lnTo>
                    <a:lnTo>
                      <a:pt x="403" y="118"/>
                    </a:lnTo>
                    <a:lnTo>
                      <a:pt x="423" y="123"/>
                    </a:lnTo>
                    <a:lnTo>
                      <a:pt x="445" y="128"/>
                    </a:lnTo>
                    <a:lnTo>
                      <a:pt x="465" y="134"/>
                    </a:lnTo>
                    <a:lnTo>
                      <a:pt x="487" y="139"/>
                    </a:lnTo>
                    <a:lnTo>
                      <a:pt x="509" y="146"/>
                    </a:lnTo>
                    <a:lnTo>
                      <a:pt x="528" y="152"/>
                    </a:lnTo>
                    <a:lnTo>
                      <a:pt x="550" y="158"/>
                    </a:lnTo>
                    <a:lnTo>
                      <a:pt x="571" y="165"/>
                    </a:lnTo>
                    <a:lnTo>
                      <a:pt x="593" y="171"/>
                    </a:lnTo>
                    <a:lnTo>
                      <a:pt x="614" y="178"/>
                    </a:lnTo>
                    <a:lnTo>
                      <a:pt x="635" y="185"/>
                    </a:lnTo>
                    <a:lnTo>
                      <a:pt x="657" y="192"/>
                    </a:lnTo>
                    <a:lnTo>
                      <a:pt x="679" y="201"/>
                    </a:lnTo>
                    <a:lnTo>
                      <a:pt x="701" y="210"/>
                    </a:lnTo>
                    <a:lnTo>
                      <a:pt x="694" y="197"/>
                    </a:lnTo>
                    <a:lnTo>
                      <a:pt x="715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2" name="Freeform 129"/>
              <p:cNvSpPr>
                <a:spLocks/>
              </p:cNvSpPr>
              <p:nvPr/>
            </p:nvSpPr>
            <p:spPr bwMode="auto">
              <a:xfrm>
                <a:off x="4959" y="2893"/>
                <a:ext cx="31" cy="430"/>
              </a:xfrm>
              <a:custGeom>
                <a:avLst/>
                <a:gdLst>
                  <a:gd name="T0" fmla="*/ 41 w 94"/>
                  <a:gd name="T1" fmla="*/ 1284 h 1290"/>
                  <a:gd name="T2" fmla="*/ 33 w 94"/>
                  <a:gd name="T3" fmla="*/ 1200 h 1290"/>
                  <a:gd name="T4" fmla="*/ 28 w 94"/>
                  <a:gd name="T5" fmla="*/ 1117 h 1290"/>
                  <a:gd name="T6" fmla="*/ 23 w 94"/>
                  <a:gd name="T7" fmla="*/ 1031 h 1290"/>
                  <a:gd name="T8" fmla="*/ 22 w 94"/>
                  <a:gd name="T9" fmla="*/ 945 h 1290"/>
                  <a:gd name="T10" fmla="*/ 23 w 94"/>
                  <a:gd name="T11" fmla="*/ 858 h 1290"/>
                  <a:gd name="T12" fmla="*/ 25 w 94"/>
                  <a:gd name="T13" fmla="*/ 772 h 1290"/>
                  <a:gd name="T14" fmla="*/ 28 w 94"/>
                  <a:gd name="T15" fmla="*/ 685 h 1290"/>
                  <a:gd name="T16" fmla="*/ 33 w 94"/>
                  <a:gd name="T17" fmla="*/ 601 h 1290"/>
                  <a:gd name="T18" fmla="*/ 38 w 94"/>
                  <a:gd name="T19" fmla="*/ 516 h 1290"/>
                  <a:gd name="T20" fmla="*/ 45 w 94"/>
                  <a:gd name="T21" fmla="*/ 435 h 1290"/>
                  <a:gd name="T22" fmla="*/ 52 w 94"/>
                  <a:gd name="T23" fmla="*/ 355 h 1290"/>
                  <a:gd name="T24" fmla="*/ 60 w 94"/>
                  <a:gd name="T25" fmla="*/ 278 h 1290"/>
                  <a:gd name="T26" fmla="*/ 68 w 94"/>
                  <a:gd name="T27" fmla="*/ 204 h 1290"/>
                  <a:gd name="T28" fmla="*/ 77 w 94"/>
                  <a:gd name="T29" fmla="*/ 134 h 1290"/>
                  <a:gd name="T30" fmla="*/ 86 w 94"/>
                  <a:gd name="T31" fmla="*/ 65 h 1290"/>
                  <a:gd name="T32" fmla="*/ 94 w 94"/>
                  <a:gd name="T33" fmla="*/ 4 h 1290"/>
                  <a:gd name="T34" fmla="*/ 67 w 94"/>
                  <a:gd name="T35" fmla="*/ 30 h 1290"/>
                  <a:gd name="T36" fmla="*/ 58 w 94"/>
                  <a:gd name="T37" fmla="*/ 96 h 1290"/>
                  <a:gd name="T38" fmla="*/ 49 w 94"/>
                  <a:gd name="T39" fmla="*/ 166 h 1290"/>
                  <a:gd name="T40" fmla="*/ 41 w 94"/>
                  <a:gd name="T41" fmla="*/ 238 h 1290"/>
                  <a:gd name="T42" fmla="*/ 33 w 94"/>
                  <a:gd name="T43" fmla="*/ 313 h 1290"/>
                  <a:gd name="T44" fmla="*/ 26 w 94"/>
                  <a:gd name="T45" fmla="*/ 393 h 1290"/>
                  <a:gd name="T46" fmla="*/ 19 w 94"/>
                  <a:gd name="T47" fmla="*/ 473 h 1290"/>
                  <a:gd name="T48" fmla="*/ 12 w 94"/>
                  <a:gd name="T49" fmla="*/ 557 h 1290"/>
                  <a:gd name="T50" fmla="*/ 7 w 94"/>
                  <a:gd name="T51" fmla="*/ 641 h 1290"/>
                  <a:gd name="T52" fmla="*/ 3 w 94"/>
                  <a:gd name="T53" fmla="*/ 727 h 1290"/>
                  <a:gd name="T54" fmla="*/ 0 w 94"/>
                  <a:gd name="T55" fmla="*/ 814 h 1290"/>
                  <a:gd name="T56" fmla="*/ 0 w 94"/>
                  <a:gd name="T57" fmla="*/ 902 h 1290"/>
                  <a:gd name="T58" fmla="*/ 0 w 94"/>
                  <a:gd name="T59" fmla="*/ 989 h 1290"/>
                  <a:gd name="T60" fmla="*/ 3 w 94"/>
                  <a:gd name="T61" fmla="*/ 1075 h 1290"/>
                  <a:gd name="T62" fmla="*/ 7 w 94"/>
                  <a:gd name="T63" fmla="*/ 1161 h 1290"/>
                  <a:gd name="T64" fmla="*/ 13 w 94"/>
                  <a:gd name="T65" fmla="*/ 1245 h 1290"/>
                  <a:gd name="T66" fmla="*/ 19 w 94"/>
                  <a:gd name="T6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1290">
                    <a:moveTo>
                      <a:pt x="41" y="1281"/>
                    </a:moveTo>
                    <a:lnTo>
                      <a:pt x="41" y="1284"/>
                    </a:lnTo>
                    <a:lnTo>
                      <a:pt x="36" y="1244"/>
                    </a:lnTo>
                    <a:lnTo>
                      <a:pt x="33" y="1200"/>
                    </a:lnTo>
                    <a:lnTo>
                      <a:pt x="29" y="1159"/>
                    </a:lnTo>
                    <a:lnTo>
                      <a:pt x="28" y="1117"/>
                    </a:lnTo>
                    <a:lnTo>
                      <a:pt x="26" y="1073"/>
                    </a:lnTo>
                    <a:lnTo>
                      <a:pt x="23" y="1031"/>
                    </a:lnTo>
                    <a:lnTo>
                      <a:pt x="23" y="989"/>
                    </a:lnTo>
                    <a:lnTo>
                      <a:pt x="22" y="945"/>
                    </a:lnTo>
                    <a:lnTo>
                      <a:pt x="22" y="902"/>
                    </a:lnTo>
                    <a:lnTo>
                      <a:pt x="23" y="858"/>
                    </a:lnTo>
                    <a:lnTo>
                      <a:pt x="23" y="814"/>
                    </a:lnTo>
                    <a:lnTo>
                      <a:pt x="25" y="772"/>
                    </a:lnTo>
                    <a:lnTo>
                      <a:pt x="26" y="729"/>
                    </a:lnTo>
                    <a:lnTo>
                      <a:pt x="28" y="685"/>
                    </a:lnTo>
                    <a:lnTo>
                      <a:pt x="30" y="643"/>
                    </a:lnTo>
                    <a:lnTo>
                      <a:pt x="33" y="601"/>
                    </a:lnTo>
                    <a:lnTo>
                      <a:pt x="35" y="558"/>
                    </a:lnTo>
                    <a:lnTo>
                      <a:pt x="38" y="516"/>
                    </a:lnTo>
                    <a:lnTo>
                      <a:pt x="41" y="476"/>
                    </a:lnTo>
                    <a:lnTo>
                      <a:pt x="45" y="435"/>
                    </a:lnTo>
                    <a:lnTo>
                      <a:pt x="48" y="394"/>
                    </a:lnTo>
                    <a:lnTo>
                      <a:pt x="52" y="355"/>
                    </a:lnTo>
                    <a:lnTo>
                      <a:pt x="55" y="316"/>
                    </a:lnTo>
                    <a:lnTo>
                      <a:pt x="60" y="278"/>
                    </a:lnTo>
                    <a:lnTo>
                      <a:pt x="64" y="240"/>
                    </a:lnTo>
                    <a:lnTo>
                      <a:pt x="68" y="204"/>
                    </a:lnTo>
                    <a:lnTo>
                      <a:pt x="73" y="167"/>
                    </a:lnTo>
                    <a:lnTo>
                      <a:pt x="77" y="134"/>
                    </a:lnTo>
                    <a:lnTo>
                      <a:pt x="81" y="99"/>
                    </a:lnTo>
                    <a:lnTo>
                      <a:pt x="86" y="65"/>
                    </a:lnTo>
                    <a:lnTo>
                      <a:pt x="90" y="35"/>
                    </a:lnTo>
                    <a:lnTo>
                      <a:pt x="94" y="4"/>
                    </a:lnTo>
                    <a:lnTo>
                      <a:pt x="73" y="0"/>
                    </a:lnTo>
                    <a:lnTo>
                      <a:pt x="67" y="30"/>
                    </a:lnTo>
                    <a:lnTo>
                      <a:pt x="62" y="62"/>
                    </a:lnTo>
                    <a:lnTo>
                      <a:pt x="58" y="96"/>
                    </a:lnTo>
                    <a:lnTo>
                      <a:pt x="54" y="129"/>
                    </a:lnTo>
                    <a:lnTo>
                      <a:pt x="49" y="166"/>
                    </a:lnTo>
                    <a:lnTo>
                      <a:pt x="45" y="201"/>
                    </a:lnTo>
                    <a:lnTo>
                      <a:pt x="41" y="238"/>
                    </a:lnTo>
                    <a:lnTo>
                      <a:pt x="36" y="275"/>
                    </a:lnTo>
                    <a:lnTo>
                      <a:pt x="33" y="313"/>
                    </a:lnTo>
                    <a:lnTo>
                      <a:pt x="29" y="352"/>
                    </a:lnTo>
                    <a:lnTo>
                      <a:pt x="26" y="393"/>
                    </a:lnTo>
                    <a:lnTo>
                      <a:pt x="22" y="432"/>
                    </a:lnTo>
                    <a:lnTo>
                      <a:pt x="19" y="473"/>
                    </a:lnTo>
                    <a:lnTo>
                      <a:pt x="14" y="515"/>
                    </a:lnTo>
                    <a:lnTo>
                      <a:pt x="12" y="557"/>
                    </a:lnTo>
                    <a:lnTo>
                      <a:pt x="10" y="599"/>
                    </a:lnTo>
                    <a:lnTo>
                      <a:pt x="7" y="641"/>
                    </a:lnTo>
                    <a:lnTo>
                      <a:pt x="4" y="684"/>
                    </a:lnTo>
                    <a:lnTo>
                      <a:pt x="3" y="727"/>
                    </a:lnTo>
                    <a:lnTo>
                      <a:pt x="1" y="771"/>
                    </a:lnTo>
                    <a:lnTo>
                      <a:pt x="0" y="814"/>
                    </a:lnTo>
                    <a:lnTo>
                      <a:pt x="0" y="858"/>
                    </a:lnTo>
                    <a:lnTo>
                      <a:pt x="0" y="902"/>
                    </a:lnTo>
                    <a:lnTo>
                      <a:pt x="0" y="945"/>
                    </a:lnTo>
                    <a:lnTo>
                      <a:pt x="0" y="989"/>
                    </a:lnTo>
                    <a:lnTo>
                      <a:pt x="1" y="1033"/>
                    </a:lnTo>
                    <a:lnTo>
                      <a:pt x="3" y="1075"/>
                    </a:lnTo>
                    <a:lnTo>
                      <a:pt x="4" y="1118"/>
                    </a:lnTo>
                    <a:lnTo>
                      <a:pt x="7" y="1161"/>
                    </a:lnTo>
                    <a:lnTo>
                      <a:pt x="10" y="1203"/>
                    </a:lnTo>
                    <a:lnTo>
                      <a:pt x="13" y="1245"/>
                    </a:lnTo>
                    <a:lnTo>
                      <a:pt x="17" y="1286"/>
                    </a:lnTo>
                    <a:lnTo>
                      <a:pt x="19" y="1290"/>
                    </a:lnTo>
                    <a:lnTo>
                      <a:pt x="41" y="1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3" name="Freeform 130"/>
              <p:cNvSpPr>
                <a:spLocks/>
              </p:cNvSpPr>
              <p:nvPr/>
            </p:nvSpPr>
            <p:spPr bwMode="auto">
              <a:xfrm>
                <a:off x="4965" y="3320"/>
                <a:ext cx="121" cy="42"/>
              </a:xfrm>
              <a:custGeom>
                <a:avLst/>
                <a:gdLst>
                  <a:gd name="T0" fmla="*/ 340 w 363"/>
                  <a:gd name="T1" fmla="*/ 101 h 127"/>
                  <a:gd name="T2" fmla="*/ 346 w 363"/>
                  <a:gd name="T3" fmla="*/ 88 h 127"/>
                  <a:gd name="T4" fmla="*/ 333 w 363"/>
                  <a:gd name="T5" fmla="*/ 95 h 127"/>
                  <a:gd name="T6" fmla="*/ 317 w 363"/>
                  <a:gd name="T7" fmla="*/ 99 h 127"/>
                  <a:gd name="T8" fmla="*/ 296 w 363"/>
                  <a:gd name="T9" fmla="*/ 104 h 127"/>
                  <a:gd name="T10" fmla="*/ 275 w 363"/>
                  <a:gd name="T11" fmla="*/ 104 h 127"/>
                  <a:gd name="T12" fmla="*/ 250 w 363"/>
                  <a:gd name="T13" fmla="*/ 104 h 127"/>
                  <a:gd name="T14" fmla="*/ 224 w 363"/>
                  <a:gd name="T15" fmla="*/ 102 h 127"/>
                  <a:gd name="T16" fmla="*/ 198 w 363"/>
                  <a:gd name="T17" fmla="*/ 98 h 127"/>
                  <a:gd name="T18" fmla="*/ 171 w 363"/>
                  <a:gd name="T19" fmla="*/ 92 h 127"/>
                  <a:gd name="T20" fmla="*/ 147 w 363"/>
                  <a:gd name="T21" fmla="*/ 85 h 127"/>
                  <a:gd name="T22" fmla="*/ 121 w 363"/>
                  <a:gd name="T23" fmla="*/ 77 h 127"/>
                  <a:gd name="T24" fmla="*/ 97 w 363"/>
                  <a:gd name="T25" fmla="*/ 66 h 127"/>
                  <a:gd name="T26" fmla="*/ 75 w 363"/>
                  <a:gd name="T27" fmla="*/ 54 h 127"/>
                  <a:gd name="T28" fmla="*/ 57 w 363"/>
                  <a:gd name="T29" fmla="*/ 43 h 127"/>
                  <a:gd name="T30" fmla="*/ 41 w 363"/>
                  <a:gd name="T31" fmla="*/ 28 h 127"/>
                  <a:gd name="T32" fmla="*/ 29 w 363"/>
                  <a:gd name="T33" fmla="*/ 15 h 127"/>
                  <a:gd name="T34" fmla="*/ 22 w 363"/>
                  <a:gd name="T35" fmla="*/ 0 h 127"/>
                  <a:gd name="T36" fmla="*/ 0 w 363"/>
                  <a:gd name="T37" fmla="*/ 9 h 127"/>
                  <a:gd name="T38" fmla="*/ 10 w 363"/>
                  <a:gd name="T39" fmla="*/ 28 h 127"/>
                  <a:gd name="T40" fmla="*/ 25 w 363"/>
                  <a:gd name="T41" fmla="*/ 45 h 127"/>
                  <a:gd name="T42" fmla="*/ 42 w 363"/>
                  <a:gd name="T43" fmla="*/ 61 h 127"/>
                  <a:gd name="T44" fmla="*/ 64 w 363"/>
                  <a:gd name="T45" fmla="*/ 75 h 127"/>
                  <a:gd name="T46" fmla="*/ 87 w 363"/>
                  <a:gd name="T47" fmla="*/ 88 h 127"/>
                  <a:gd name="T48" fmla="*/ 112 w 363"/>
                  <a:gd name="T49" fmla="*/ 98 h 127"/>
                  <a:gd name="T50" fmla="*/ 139 w 363"/>
                  <a:gd name="T51" fmla="*/ 108 h 127"/>
                  <a:gd name="T52" fmla="*/ 167 w 363"/>
                  <a:gd name="T53" fmla="*/ 115 h 127"/>
                  <a:gd name="T54" fmla="*/ 195 w 363"/>
                  <a:gd name="T55" fmla="*/ 121 h 127"/>
                  <a:gd name="T56" fmla="*/ 222 w 363"/>
                  <a:gd name="T57" fmla="*/ 125 h 127"/>
                  <a:gd name="T58" fmla="*/ 248 w 363"/>
                  <a:gd name="T59" fmla="*/ 127 h 127"/>
                  <a:gd name="T60" fmla="*/ 275 w 363"/>
                  <a:gd name="T61" fmla="*/ 127 h 127"/>
                  <a:gd name="T62" fmla="*/ 299 w 363"/>
                  <a:gd name="T63" fmla="*/ 125 h 127"/>
                  <a:gd name="T64" fmla="*/ 321 w 363"/>
                  <a:gd name="T65" fmla="*/ 123 h 127"/>
                  <a:gd name="T66" fmla="*/ 342 w 363"/>
                  <a:gd name="T67" fmla="*/ 117 h 127"/>
                  <a:gd name="T68" fmla="*/ 359 w 363"/>
                  <a:gd name="T69" fmla="*/ 108 h 127"/>
                  <a:gd name="T70" fmla="*/ 363 w 363"/>
                  <a:gd name="T71" fmla="*/ 95 h 127"/>
                  <a:gd name="T72" fmla="*/ 340 w 363"/>
                  <a:gd name="T73" fmla="*/ 10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7">
                    <a:moveTo>
                      <a:pt x="340" y="101"/>
                    </a:moveTo>
                    <a:lnTo>
                      <a:pt x="346" y="88"/>
                    </a:lnTo>
                    <a:lnTo>
                      <a:pt x="333" y="95"/>
                    </a:lnTo>
                    <a:lnTo>
                      <a:pt x="317" y="99"/>
                    </a:lnTo>
                    <a:lnTo>
                      <a:pt x="296" y="104"/>
                    </a:lnTo>
                    <a:lnTo>
                      <a:pt x="275" y="104"/>
                    </a:lnTo>
                    <a:lnTo>
                      <a:pt x="250" y="104"/>
                    </a:lnTo>
                    <a:lnTo>
                      <a:pt x="224" y="102"/>
                    </a:lnTo>
                    <a:lnTo>
                      <a:pt x="198" y="98"/>
                    </a:lnTo>
                    <a:lnTo>
                      <a:pt x="171" y="92"/>
                    </a:lnTo>
                    <a:lnTo>
                      <a:pt x="147" y="85"/>
                    </a:lnTo>
                    <a:lnTo>
                      <a:pt x="121" y="77"/>
                    </a:lnTo>
                    <a:lnTo>
                      <a:pt x="97" y="66"/>
                    </a:lnTo>
                    <a:lnTo>
                      <a:pt x="75" y="54"/>
                    </a:lnTo>
                    <a:lnTo>
                      <a:pt x="57" y="43"/>
                    </a:lnTo>
                    <a:lnTo>
                      <a:pt x="41" y="28"/>
                    </a:lnTo>
                    <a:lnTo>
                      <a:pt x="29" y="15"/>
                    </a:lnTo>
                    <a:lnTo>
                      <a:pt x="22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5" y="45"/>
                    </a:lnTo>
                    <a:lnTo>
                      <a:pt x="42" y="61"/>
                    </a:lnTo>
                    <a:lnTo>
                      <a:pt x="64" y="75"/>
                    </a:lnTo>
                    <a:lnTo>
                      <a:pt x="87" y="88"/>
                    </a:lnTo>
                    <a:lnTo>
                      <a:pt x="112" y="98"/>
                    </a:lnTo>
                    <a:lnTo>
                      <a:pt x="139" y="108"/>
                    </a:lnTo>
                    <a:lnTo>
                      <a:pt x="167" y="115"/>
                    </a:lnTo>
                    <a:lnTo>
                      <a:pt x="195" y="121"/>
                    </a:lnTo>
                    <a:lnTo>
                      <a:pt x="222" y="125"/>
                    </a:lnTo>
                    <a:lnTo>
                      <a:pt x="248" y="127"/>
                    </a:lnTo>
                    <a:lnTo>
                      <a:pt x="275" y="127"/>
                    </a:lnTo>
                    <a:lnTo>
                      <a:pt x="299" y="125"/>
                    </a:lnTo>
                    <a:lnTo>
                      <a:pt x="321" y="123"/>
                    </a:lnTo>
                    <a:lnTo>
                      <a:pt x="342" y="117"/>
                    </a:lnTo>
                    <a:lnTo>
                      <a:pt x="359" y="108"/>
                    </a:lnTo>
                    <a:lnTo>
                      <a:pt x="363" y="95"/>
                    </a:lnTo>
                    <a:lnTo>
                      <a:pt x="34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4" name="Freeform 131"/>
              <p:cNvSpPr>
                <a:spLocks/>
              </p:cNvSpPr>
              <p:nvPr/>
            </p:nvSpPr>
            <p:spPr bwMode="auto">
              <a:xfrm>
                <a:off x="5044" y="2744"/>
                <a:ext cx="42" cy="610"/>
              </a:xfrm>
              <a:custGeom>
                <a:avLst/>
                <a:gdLst>
                  <a:gd name="T0" fmla="*/ 64 w 125"/>
                  <a:gd name="T1" fmla="*/ 9 h 1829"/>
                  <a:gd name="T2" fmla="*/ 48 w 125"/>
                  <a:gd name="T3" fmla="*/ 86 h 1829"/>
                  <a:gd name="T4" fmla="*/ 35 w 125"/>
                  <a:gd name="T5" fmla="*/ 172 h 1829"/>
                  <a:gd name="T6" fmla="*/ 24 w 125"/>
                  <a:gd name="T7" fmla="*/ 266 h 1829"/>
                  <a:gd name="T8" fmla="*/ 15 w 125"/>
                  <a:gd name="T9" fmla="*/ 368 h 1829"/>
                  <a:gd name="T10" fmla="*/ 9 w 125"/>
                  <a:gd name="T11" fmla="*/ 477 h 1829"/>
                  <a:gd name="T12" fmla="*/ 3 w 125"/>
                  <a:gd name="T13" fmla="*/ 589 h 1829"/>
                  <a:gd name="T14" fmla="*/ 0 w 125"/>
                  <a:gd name="T15" fmla="*/ 709 h 1829"/>
                  <a:gd name="T16" fmla="*/ 2 w 125"/>
                  <a:gd name="T17" fmla="*/ 831 h 1829"/>
                  <a:gd name="T18" fmla="*/ 5 w 125"/>
                  <a:gd name="T19" fmla="*/ 956 h 1829"/>
                  <a:gd name="T20" fmla="*/ 9 w 125"/>
                  <a:gd name="T21" fmla="*/ 1081 h 1829"/>
                  <a:gd name="T22" fmla="*/ 18 w 125"/>
                  <a:gd name="T23" fmla="*/ 1209 h 1829"/>
                  <a:gd name="T24" fmla="*/ 29 w 125"/>
                  <a:gd name="T25" fmla="*/ 1336 h 1829"/>
                  <a:gd name="T26" fmla="*/ 42 w 125"/>
                  <a:gd name="T27" fmla="*/ 1462 h 1829"/>
                  <a:gd name="T28" fmla="*/ 60 w 125"/>
                  <a:gd name="T29" fmla="*/ 1589 h 1829"/>
                  <a:gd name="T30" fmla="*/ 80 w 125"/>
                  <a:gd name="T31" fmla="*/ 1709 h 1829"/>
                  <a:gd name="T32" fmla="*/ 102 w 125"/>
                  <a:gd name="T33" fmla="*/ 1829 h 1829"/>
                  <a:gd name="T34" fmla="*/ 114 w 125"/>
                  <a:gd name="T35" fmla="*/ 1765 h 1829"/>
                  <a:gd name="T36" fmla="*/ 92 w 125"/>
                  <a:gd name="T37" fmla="*/ 1645 h 1829"/>
                  <a:gd name="T38" fmla="*/ 73 w 125"/>
                  <a:gd name="T39" fmla="*/ 1522 h 1829"/>
                  <a:gd name="T40" fmla="*/ 58 w 125"/>
                  <a:gd name="T41" fmla="*/ 1397 h 1829"/>
                  <a:gd name="T42" fmla="*/ 45 w 125"/>
                  <a:gd name="T43" fmla="*/ 1270 h 1829"/>
                  <a:gd name="T44" fmla="*/ 37 w 125"/>
                  <a:gd name="T45" fmla="*/ 1144 h 1829"/>
                  <a:gd name="T46" fmla="*/ 29 w 125"/>
                  <a:gd name="T47" fmla="*/ 1017 h 1829"/>
                  <a:gd name="T48" fmla="*/ 25 w 125"/>
                  <a:gd name="T49" fmla="*/ 892 h 1829"/>
                  <a:gd name="T50" fmla="*/ 25 w 125"/>
                  <a:gd name="T51" fmla="*/ 770 h 1829"/>
                  <a:gd name="T52" fmla="*/ 25 w 125"/>
                  <a:gd name="T53" fmla="*/ 649 h 1829"/>
                  <a:gd name="T54" fmla="*/ 28 w 125"/>
                  <a:gd name="T55" fmla="*/ 534 h 1829"/>
                  <a:gd name="T56" fmla="*/ 35 w 125"/>
                  <a:gd name="T57" fmla="*/ 424 h 1829"/>
                  <a:gd name="T58" fmla="*/ 42 w 125"/>
                  <a:gd name="T59" fmla="*/ 319 h 1829"/>
                  <a:gd name="T60" fmla="*/ 53 w 125"/>
                  <a:gd name="T61" fmla="*/ 221 h 1829"/>
                  <a:gd name="T62" fmla="*/ 66 w 125"/>
                  <a:gd name="T63" fmla="*/ 131 h 1829"/>
                  <a:gd name="T64" fmla="*/ 79 w 125"/>
                  <a:gd name="T65" fmla="*/ 51 h 1829"/>
                  <a:gd name="T66" fmla="*/ 77 w 125"/>
                  <a:gd name="T67" fmla="*/ 0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29">
                    <a:moveTo>
                      <a:pt x="73" y="22"/>
                    </a:moveTo>
                    <a:lnTo>
                      <a:pt x="64" y="9"/>
                    </a:lnTo>
                    <a:lnTo>
                      <a:pt x="56" y="45"/>
                    </a:lnTo>
                    <a:lnTo>
                      <a:pt x="48" y="86"/>
                    </a:lnTo>
                    <a:lnTo>
                      <a:pt x="42" y="128"/>
                    </a:lnTo>
                    <a:lnTo>
                      <a:pt x="35" y="172"/>
                    </a:lnTo>
                    <a:lnTo>
                      <a:pt x="29" y="218"/>
                    </a:lnTo>
                    <a:lnTo>
                      <a:pt x="24" y="266"/>
                    </a:lnTo>
                    <a:lnTo>
                      <a:pt x="19" y="316"/>
                    </a:lnTo>
                    <a:lnTo>
                      <a:pt x="15" y="368"/>
                    </a:lnTo>
                    <a:lnTo>
                      <a:pt x="12" y="422"/>
                    </a:lnTo>
                    <a:lnTo>
                      <a:pt x="9" y="477"/>
                    </a:lnTo>
                    <a:lnTo>
                      <a:pt x="5" y="533"/>
                    </a:lnTo>
                    <a:lnTo>
                      <a:pt x="3" y="589"/>
                    </a:lnTo>
                    <a:lnTo>
                      <a:pt x="3" y="649"/>
                    </a:lnTo>
                    <a:lnTo>
                      <a:pt x="0" y="709"/>
                    </a:lnTo>
                    <a:lnTo>
                      <a:pt x="0" y="770"/>
                    </a:lnTo>
                    <a:lnTo>
                      <a:pt x="2" y="831"/>
                    </a:lnTo>
                    <a:lnTo>
                      <a:pt x="3" y="892"/>
                    </a:lnTo>
                    <a:lnTo>
                      <a:pt x="5" y="956"/>
                    </a:lnTo>
                    <a:lnTo>
                      <a:pt x="6" y="1019"/>
                    </a:lnTo>
                    <a:lnTo>
                      <a:pt x="9" y="1081"/>
                    </a:lnTo>
                    <a:lnTo>
                      <a:pt x="13" y="1145"/>
                    </a:lnTo>
                    <a:lnTo>
                      <a:pt x="18" y="1209"/>
                    </a:lnTo>
                    <a:lnTo>
                      <a:pt x="24" y="1273"/>
                    </a:lnTo>
                    <a:lnTo>
                      <a:pt x="29" y="1336"/>
                    </a:lnTo>
                    <a:lnTo>
                      <a:pt x="35" y="1400"/>
                    </a:lnTo>
                    <a:lnTo>
                      <a:pt x="42" y="1462"/>
                    </a:lnTo>
                    <a:lnTo>
                      <a:pt x="51" y="1526"/>
                    </a:lnTo>
                    <a:lnTo>
                      <a:pt x="60" y="1589"/>
                    </a:lnTo>
                    <a:lnTo>
                      <a:pt x="69" y="1648"/>
                    </a:lnTo>
                    <a:lnTo>
                      <a:pt x="80" y="1709"/>
                    </a:lnTo>
                    <a:lnTo>
                      <a:pt x="90" y="1769"/>
                    </a:lnTo>
                    <a:lnTo>
                      <a:pt x="102" y="1829"/>
                    </a:lnTo>
                    <a:lnTo>
                      <a:pt x="125" y="1823"/>
                    </a:lnTo>
                    <a:lnTo>
                      <a:pt x="114" y="1765"/>
                    </a:lnTo>
                    <a:lnTo>
                      <a:pt x="102" y="1705"/>
                    </a:lnTo>
                    <a:lnTo>
                      <a:pt x="92" y="1645"/>
                    </a:lnTo>
                    <a:lnTo>
                      <a:pt x="83" y="1584"/>
                    </a:lnTo>
                    <a:lnTo>
                      <a:pt x="73" y="1522"/>
                    </a:lnTo>
                    <a:lnTo>
                      <a:pt x="66" y="1461"/>
                    </a:lnTo>
                    <a:lnTo>
                      <a:pt x="58" y="1397"/>
                    </a:lnTo>
                    <a:lnTo>
                      <a:pt x="51" y="1334"/>
                    </a:lnTo>
                    <a:lnTo>
                      <a:pt x="45" y="1270"/>
                    </a:lnTo>
                    <a:lnTo>
                      <a:pt x="41" y="1208"/>
                    </a:lnTo>
                    <a:lnTo>
                      <a:pt x="37" y="1144"/>
                    </a:lnTo>
                    <a:lnTo>
                      <a:pt x="32" y="1081"/>
                    </a:lnTo>
                    <a:lnTo>
                      <a:pt x="29" y="1017"/>
                    </a:lnTo>
                    <a:lnTo>
                      <a:pt x="26" y="955"/>
                    </a:lnTo>
                    <a:lnTo>
                      <a:pt x="25" y="892"/>
                    </a:lnTo>
                    <a:lnTo>
                      <a:pt x="25" y="831"/>
                    </a:lnTo>
                    <a:lnTo>
                      <a:pt x="25" y="770"/>
                    </a:lnTo>
                    <a:lnTo>
                      <a:pt x="25" y="709"/>
                    </a:lnTo>
                    <a:lnTo>
                      <a:pt x="25" y="649"/>
                    </a:lnTo>
                    <a:lnTo>
                      <a:pt x="26" y="589"/>
                    </a:lnTo>
                    <a:lnTo>
                      <a:pt x="28" y="534"/>
                    </a:lnTo>
                    <a:lnTo>
                      <a:pt x="32" y="477"/>
                    </a:lnTo>
                    <a:lnTo>
                      <a:pt x="35" y="424"/>
                    </a:lnTo>
                    <a:lnTo>
                      <a:pt x="38" y="370"/>
                    </a:lnTo>
                    <a:lnTo>
                      <a:pt x="42" y="319"/>
                    </a:lnTo>
                    <a:lnTo>
                      <a:pt x="47" y="269"/>
                    </a:lnTo>
                    <a:lnTo>
                      <a:pt x="53" y="221"/>
                    </a:lnTo>
                    <a:lnTo>
                      <a:pt x="58" y="176"/>
                    </a:lnTo>
                    <a:lnTo>
                      <a:pt x="66" y="131"/>
                    </a:lnTo>
                    <a:lnTo>
                      <a:pt x="72" y="89"/>
                    </a:lnTo>
                    <a:lnTo>
                      <a:pt x="79" y="51"/>
                    </a:lnTo>
                    <a:lnTo>
                      <a:pt x="88" y="13"/>
                    </a:lnTo>
                    <a:lnTo>
                      <a:pt x="77" y="0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5" name="Freeform 132"/>
              <p:cNvSpPr>
                <a:spLocks/>
              </p:cNvSpPr>
              <p:nvPr/>
            </p:nvSpPr>
            <p:spPr bwMode="auto">
              <a:xfrm>
                <a:off x="4759" y="2686"/>
                <a:ext cx="311" cy="65"/>
              </a:xfrm>
              <a:custGeom>
                <a:avLst/>
                <a:gdLst>
                  <a:gd name="T0" fmla="*/ 10 w 932"/>
                  <a:gd name="T1" fmla="*/ 23 h 195"/>
                  <a:gd name="T2" fmla="*/ 70 w 932"/>
                  <a:gd name="T3" fmla="*/ 32 h 195"/>
                  <a:gd name="T4" fmla="*/ 130 w 932"/>
                  <a:gd name="T5" fmla="*/ 42 h 195"/>
                  <a:gd name="T6" fmla="*/ 186 w 932"/>
                  <a:gd name="T7" fmla="*/ 54 h 195"/>
                  <a:gd name="T8" fmla="*/ 246 w 932"/>
                  <a:gd name="T9" fmla="*/ 64 h 195"/>
                  <a:gd name="T10" fmla="*/ 304 w 932"/>
                  <a:gd name="T11" fmla="*/ 77 h 195"/>
                  <a:gd name="T12" fmla="*/ 362 w 932"/>
                  <a:gd name="T13" fmla="*/ 87 h 195"/>
                  <a:gd name="T14" fmla="*/ 421 w 932"/>
                  <a:gd name="T15" fmla="*/ 101 h 195"/>
                  <a:gd name="T16" fmla="*/ 477 w 932"/>
                  <a:gd name="T17" fmla="*/ 112 h 195"/>
                  <a:gd name="T18" fmla="*/ 534 w 932"/>
                  <a:gd name="T19" fmla="*/ 124 h 195"/>
                  <a:gd name="T20" fmla="*/ 591 w 932"/>
                  <a:gd name="T21" fmla="*/ 137 h 195"/>
                  <a:gd name="T22" fmla="*/ 649 w 932"/>
                  <a:gd name="T23" fmla="*/ 149 h 195"/>
                  <a:gd name="T24" fmla="*/ 704 w 932"/>
                  <a:gd name="T25" fmla="*/ 159 h 195"/>
                  <a:gd name="T26" fmla="*/ 761 w 932"/>
                  <a:gd name="T27" fmla="*/ 169 h 195"/>
                  <a:gd name="T28" fmla="*/ 817 w 932"/>
                  <a:gd name="T29" fmla="*/ 179 h 195"/>
                  <a:gd name="T30" fmla="*/ 873 w 932"/>
                  <a:gd name="T31" fmla="*/ 188 h 195"/>
                  <a:gd name="T32" fmla="*/ 928 w 932"/>
                  <a:gd name="T33" fmla="*/ 195 h 195"/>
                  <a:gd name="T34" fmla="*/ 905 w 932"/>
                  <a:gd name="T35" fmla="*/ 169 h 195"/>
                  <a:gd name="T36" fmla="*/ 849 w 932"/>
                  <a:gd name="T37" fmla="*/ 160 h 195"/>
                  <a:gd name="T38" fmla="*/ 793 w 932"/>
                  <a:gd name="T39" fmla="*/ 150 h 195"/>
                  <a:gd name="T40" fmla="*/ 738 w 932"/>
                  <a:gd name="T41" fmla="*/ 141 h 195"/>
                  <a:gd name="T42" fmla="*/ 681 w 932"/>
                  <a:gd name="T43" fmla="*/ 130 h 195"/>
                  <a:gd name="T44" fmla="*/ 624 w 932"/>
                  <a:gd name="T45" fmla="*/ 119 h 195"/>
                  <a:gd name="T46" fmla="*/ 567 w 932"/>
                  <a:gd name="T47" fmla="*/ 108 h 195"/>
                  <a:gd name="T48" fmla="*/ 511 w 932"/>
                  <a:gd name="T49" fmla="*/ 95 h 195"/>
                  <a:gd name="T50" fmla="*/ 454 w 932"/>
                  <a:gd name="T51" fmla="*/ 83 h 195"/>
                  <a:gd name="T52" fmla="*/ 396 w 932"/>
                  <a:gd name="T53" fmla="*/ 71 h 195"/>
                  <a:gd name="T54" fmla="*/ 338 w 932"/>
                  <a:gd name="T55" fmla="*/ 58 h 195"/>
                  <a:gd name="T56" fmla="*/ 279 w 932"/>
                  <a:gd name="T57" fmla="*/ 48 h 195"/>
                  <a:gd name="T58" fmla="*/ 221 w 932"/>
                  <a:gd name="T59" fmla="*/ 37 h 195"/>
                  <a:gd name="T60" fmla="*/ 163 w 932"/>
                  <a:gd name="T61" fmla="*/ 25 h 195"/>
                  <a:gd name="T62" fmla="*/ 104 w 932"/>
                  <a:gd name="T63" fmla="*/ 15 h 195"/>
                  <a:gd name="T64" fmla="*/ 44 w 932"/>
                  <a:gd name="T65" fmla="*/ 5 h 195"/>
                  <a:gd name="T66" fmla="*/ 0 w 932"/>
                  <a:gd name="T67" fmla="*/ 1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2" h="195">
                    <a:moveTo>
                      <a:pt x="24" y="10"/>
                    </a:moveTo>
                    <a:lnTo>
                      <a:pt x="10" y="23"/>
                    </a:lnTo>
                    <a:lnTo>
                      <a:pt x="40" y="28"/>
                    </a:lnTo>
                    <a:lnTo>
                      <a:pt x="70" y="32"/>
                    </a:lnTo>
                    <a:lnTo>
                      <a:pt x="99" y="38"/>
                    </a:lnTo>
                    <a:lnTo>
                      <a:pt x="130" y="42"/>
                    </a:lnTo>
                    <a:lnTo>
                      <a:pt x="159" y="48"/>
                    </a:lnTo>
                    <a:lnTo>
                      <a:pt x="186" y="54"/>
                    </a:lnTo>
                    <a:lnTo>
                      <a:pt x="217" y="58"/>
                    </a:lnTo>
                    <a:lnTo>
                      <a:pt x="246" y="64"/>
                    </a:lnTo>
                    <a:lnTo>
                      <a:pt x="275" y="70"/>
                    </a:lnTo>
                    <a:lnTo>
                      <a:pt x="304" y="77"/>
                    </a:lnTo>
                    <a:lnTo>
                      <a:pt x="333" y="82"/>
                    </a:lnTo>
                    <a:lnTo>
                      <a:pt x="362" y="87"/>
                    </a:lnTo>
                    <a:lnTo>
                      <a:pt x="391" y="95"/>
                    </a:lnTo>
                    <a:lnTo>
                      <a:pt x="421" y="101"/>
                    </a:lnTo>
                    <a:lnTo>
                      <a:pt x="448" y="106"/>
                    </a:lnTo>
                    <a:lnTo>
                      <a:pt x="477" y="112"/>
                    </a:lnTo>
                    <a:lnTo>
                      <a:pt x="505" y="118"/>
                    </a:lnTo>
                    <a:lnTo>
                      <a:pt x="534" y="124"/>
                    </a:lnTo>
                    <a:lnTo>
                      <a:pt x="563" y="130"/>
                    </a:lnTo>
                    <a:lnTo>
                      <a:pt x="591" y="137"/>
                    </a:lnTo>
                    <a:lnTo>
                      <a:pt x="620" y="141"/>
                    </a:lnTo>
                    <a:lnTo>
                      <a:pt x="649" y="149"/>
                    </a:lnTo>
                    <a:lnTo>
                      <a:pt x="676" y="153"/>
                    </a:lnTo>
                    <a:lnTo>
                      <a:pt x="704" y="159"/>
                    </a:lnTo>
                    <a:lnTo>
                      <a:pt x="733" y="165"/>
                    </a:lnTo>
                    <a:lnTo>
                      <a:pt x="761" y="169"/>
                    </a:lnTo>
                    <a:lnTo>
                      <a:pt x="790" y="173"/>
                    </a:lnTo>
                    <a:lnTo>
                      <a:pt x="817" y="179"/>
                    </a:lnTo>
                    <a:lnTo>
                      <a:pt x="845" y="183"/>
                    </a:lnTo>
                    <a:lnTo>
                      <a:pt x="873" y="188"/>
                    </a:lnTo>
                    <a:lnTo>
                      <a:pt x="900" y="192"/>
                    </a:lnTo>
                    <a:lnTo>
                      <a:pt x="928" y="195"/>
                    </a:lnTo>
                    <a:lnTo>
                      <a:pt x="932" y="173"/>
                    </a:lnTo>
                    <a:lnTo>
                      <a:pt x="905" y="169"/>
                    </a:lnTo>
                    <a:lnTo>
                      <a:pt x="877" y="165"/>
                    </a:lnTo>
                    <a:lnTo>
                      <a:pt x="849" y="160"/>
                    </a:lnTo>
                    <a:lnTo>
                      <a:pt x="820" y="156"/>
                    </a:lnTo>
                    <a:lnTo>
                      <a:pt x="793" y="150"/>
                    </a:lnTo>
                    <a:lnTo>
                      <a:pt x="765" y="146"/>
                    </a:lnTo>
                    <a:lnTo>
                      <a:pt x="738" y="141"/>
                    </a:lnTo>
                    <a:lnTo>
                      <a:pt x="708" y="135"/>
                    </a:lnTo>
                    <a:lnTo>
                      <a:pt x="681" y="130"/>
                    </a:lnTo>
                    <a:lnTo>
                      <a:pt x="653" y="125"/>
                    </a:lnTo>
                    <a:lnTo>
                      <a:pt x="624" y="119"/>
                    </a:lnTo>
                    <a:lnTo>
                      <a:pt x="596" y="114"/>
                    </a:lnTo>
                    <a:lnTo>
                      <a:pt x="567" y="108"/>
                    </a:lnTo>
                    <a:lnTo>
                      <a:pt x="540" y="102"/>
                    </a:lnTo>
                    <a:lnTo>
                      <a:pt x="511" y="95"/>
                    </a:lnTo>
                    <a:lnTo>
                      <a:pt x="482" y="89"/>
                    </a:lnTo>
                    <a:lnTo>
                      <a:pt x="454" y="83"/>
                    </a:lnTo>
                    <a:lnTo>
                      <a:pt x="425" y="77"/>
                    </a:lnTo>
                    <a:lnTo>
                      <a:pt x="396" y="71"/>
                    </a:lnTo>
                    <a:lnTo>
                      <a:pt x="367" y="66"/>
                    </a:lnTo>
                    <a:lnTo>
                      <a:pt x="338" y="58"/>
                    </a:lnTo>
                    <a:lnTo>
                      <a:pt x="309" y="54"/>
                    </a:lnTo>
                    <a:lnTo>
                      <a:pt x="279" y="48"/>
                    </a:lnTo>
                    <a:lnTo>
                      <a:pt x="250" y="41"/>
                    </a:lnTo>
                    <a:lnTo>
                      <a:pt x="221" y="37"/>
                    </a:lnTo>
                    <a:lnTo>
                      <a:pt x="192" y="31"/>
                    </a:lnTo>
                    <a:lnTo>
                      <a:pt x="163" y="25"/>
                    </a:lnTo>
                    <a:lnTo>
                      <a:pt x="133" y="19"/>
                    </a:lnTo>
                    <a:lnTo>
                      <a:pt x="104" y="15"/>
                    </a:lnTo>
                    <a:lnTo>
                      <a:pt x="73" y="10"/>
                    </a:lnTo>
                    <a:lnTo>
                      <a:pt x="44" y="5"/>
                    </a:lnTo>
                    <a:lnTo>
                      <a:pt x="15" y="0"/>
                    </a:lnTo>
                    <a:lnTo>
                      <a:pt x="0" y="13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6" name="Freeform 133"/>
              <p:cNvSpPr>
                <a:spLocks/>
              </p:cNvSpPr>
              <p:nvPr/>
            </p:nvSpPr>
            <p:spPr bwMode="auto">
              <a:xfrm>
                <a:off x="5029" y="2921"/>
                <a:ext cx="7" cy="5"/>
              </a:xfrm>
              <a:custGeom>
                <a:avLst/>
                <a:gdLst>
                  <a:gd name="T0" fmla="*/ 0 w 22"/>
                  <a:gd name="T1" fmla="*/ 11 h 17"/>
                  <a:gd name="T2" fmla="*/ 3 w 22"/>
                  <a:gd name="T3" fmla="*/ 14 h 17"/>
                  <a:gd name="T4" fmla="*/ 7 w 22"/>
                  <a:gd name="T5" fmla="*/ 17 h 17"/>
                  <a:gd name="T6" fmla="*/ 11 w 22"/>
                  <a:gd name="T7" fmla="*/ 17 h 17"/>
                  <a:gd name="T8" fmla="*/ 16 w 22"/>
                  <a:gd name="T9" fmla="*/ 16 h 17"/>
                  <a:gd name="T10" fmla="*/ 19 w 22"/>
                  <a:gd name="T11" fmla="*/ 13 h 17"/>
                  <a:gd name="T12" fmla="*/ 20 w 22"/>
                  <a:gd name="T13" fmla="*/ 9 h 17"/>
                  <a:gd name="T14" fmla="*/ 22 w 22"/>
                  <a:gd name="T15" fmla="*/ 4 h 17"/>
                  <a:gd name="T16" fmla="*/ 20 w 22"/>
                  <a:gd name="T17" fmla="*/ 0 h 17"/>
                  <a:gd name="T18" fmla="*/ 0 w 22"/>
                  <a:gd name="T1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0" y="11"/>
                    </a:moveTo>
                    <a:lnTo>
                      <a:pt x="3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9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7" name="Freeform 134"/>
              <p:cNvSpPr>
                <a:spLocks/>
              </p:cNvSpPr>
              <p:nvPr/>
            </p:nvSpPr>
            <p:spPr bwMode="auto">
              <a:xfrm>
                <a:off x="5003" y="2851"/>
                <a:ext cx="33" cy="73"/>
              </a:xfrm>
              <a:custGeom>
                <a:avLst/>
                <a:gdLst>
                  <a:gd name="T0" fmla="*/ 4 w 97"/>
                  <a:gd name="T1" fmla="*/ 0 h 219"/>
                  <a:gd name="T2" fmla="*/ 0 w 97"/>
                  <a:gd name="T3" fmla="*/ 10 h 219"/>
                  <a:gd name="T4" fmla="*/ 1 w 97"/>
                  <a:gd name="T5" fmla="*/ 23 h 219"/>
                  <a:gd name="T6" fmla="*/ 3 w 97"/>
                  <a:gd name="T7" fmla="*/ 38 h 219"/>
                  <a:gd name="T8" fmla="*/ 6 w 97"/>
                  <a:gd name="T9" fmla="*/ 49 h 219"/>
                  <a:gd name="T10" fmla="*/ 8 w 97"/>
                  <a:gd name="T11" fmla="*/ 64 h 219"/>
                  <a:gd name="T12" fmla="*/ 11 w 97"/>
                  <a:gd name="T13" fmla="*/ 77 h 219"/>
                  <a:gd name="T14" fmla="*/ 17 w 97"/>
                  <a:gd name="T15" fmla="*/ 90 h 219"/>
                  <a:gd name="T16" fmla="*/ 21 w 97"/>
                  <a:gd name="T17" fmla="*/ 103 h 219"/>
                  <a:gd name="T18" fmla="*/ 26 w 97"/>
                  <a:gd name="T19" fmla="*/ 116 h 219"/>
                  <a:gd name="T20" fmla="*/ 32 w 97"/>
                  <a:gd name="T21" fmla="*/ 129 h 219"/>
                  <a:gd name="T22" fmla="*/ 37 w 97"/>
                  <a:gd name="T23" fmla="*/ 142 h 219"/>
                  <a:gd name="T24" fmla="*/ 43 w 97"/>
                  <a:gd name="T25" fmla="*/ 157 h 219"/>
                  <a:gd name="T26" fmla="*/ 51 w 97"/>
                  <a:gd name="T27" fmla="*/ 170 h 219"/>
                  <a:gd name="T28" fmla="*/ 56 w 97"/>
                  <a:gd name="T29" fmla="*/ 182 h 219"/>
                  <a:gd name="T30" fmla="*/ 64 w 97"/>
                  <a:gd name="T31" fmla="*/ 195 h 219"/>
                  <a:gd name="T32" fmla="*/ 69 w 97"/>
                  <a:gd name="T33" fmla="*/ 206 h 219"/>
                  <a:gd name="T34" fmla="*/ 77 w 97"/>
                  <a:gd name="T35" fmla="*/ 219 h 219"/>
                  <a:gd name="T36" fmla="*/ 97 w 97"/>
                  <a:gd name="T37" fmla="*/ 208 h 219"/>
                  <a:gd name="T38" fmla="*/ 90 w 97"/>
                  <a:gd name="T39" fmla="*/ 196 h 219"/>
                  <a:gd name="T40" fmla="*/ 84 w 97"/>
                  <a:gd name="T41" fmla="*/ 184 h 219"/>
                  <a:gd name="T42" fmla="*/ 77 w 97"/>
                  <a:gd name="T43" fmla="*/ 171 h 219"/>
                  <a:gd name="T44" fmla="*/ 71 w 97"/>
                  <a:gd name="T45" fmla="*/ 158 h 219"/>
                  <a:gd name="T46" fmla="*/ 65 w 97"/>
                  <a:gd name="T47" fmla="*/ 147 h 219"/>
                  <a:gd name="T48" fmla="*/ 59 w 97"/>
                  <a:gd name="T49" fmla="*/ 134 h 219"/>
                  <a:gd name="T50" fmla="*/ 53 w 97"/>
                  <a:gd name="T51" fmla="*/ 120 h 219"/>
                  <a:gd name="T52" fmla="*/ 48 w 97"/>
                  <a:gd name="T53" fmla="*/ 107 h 219"/>
                  <a:gd name="T54" fmla="*/ 43 w 97"/>
                  <a:gd name="T55" fmla="*/ 96 h 219"/>
                  <a:gd name="T56" fmla="*/ 39 w 97"/>
                  <a:gd name="T57" fmla="*/ 83 h 219"/>
                  <a:gd name="T58" fmla="*/ 35 w 97"/>
                  <a:gd name="T59" fmla="*/ 70 h 219"/>
                  <a:gd name="T60" fmla="*/ 32 w 97"/>
                  <a:gd name="T61" fmla="*/ 56 h 219"/>
                  <a:gd name="T62" fmla="*/ 27 w 97"/>
                  <a:gd name="T63" fmla="*/ 45 h 219"/>
                  <a:gd name="T64" fmla="*/ 26 w 97"/>
                  <a:gd name="T65" fmla="*/ 32 h 219"/>
                  <a:gd name="T66" fmla="*/ 23 w 97"/>
                  <a:gd name="T67" fmla="*/ 20 h 219"/>
                  <a:gd name="T68" fmla="*/ 23 w 97"/>
                  <a:gd name="T69" fmla="*/ 8 h 219"/>
                  <a:gd name="T70" fmla="*/ 19 w 97"/>
                  <a:gd name="T71" fmla="*/ 19 h 219"/>
                  <a:gd name="T72" fmla="*/ 4 w 97"/>
                  <a:gd name="T7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219">
                    <a:moveTo>
                      <a:pt x="4" y="0"/>
                    </a:moveTo>
                    <a:lnTo>
                      <a:pt x="0" y="10"/>
                    </a:lnTo>
                    <a:lnTo>
                      <a:pt x="1" y="23"/>
                    </a:lnTo>
                    <a:lnTo>
                      <a:pt x="3" y="38"/>
                    </a:lnTo>
                    <a:lnTo>
                      <a:pt x="6" y="49"/>
                    </a:lnTo>
                    <a:lnTo>
                      <a:pt x="8" y="64"/>
                    </a:lnTo>
                    <a:lnTo>
                      <a:pt x="11" y="77"/>
                    </a:lnTo>
                    <a:lnTo>
                      <a:pt x="17" y="90"/>
                    </a:lnTo>
                    <a:lnTo>
                      <a:pt x="21" y="103"/>
                    </a:lnTo>
                    <a:lnTo>
                      <a:pt x="26" y="116"/>
                    </a:lnTo>
                    <a:lnTo>
                      <a:pt x="32" y="129"/>
                    </a:lnTo>
                    <a:lnTo>
                      <a:pt x="37" y="142"/>
                    </a:lnTo>
                    <a:lnTo>
                      <a:pt x="43" y="157"/>
                    </a:lnTo>
                    <a:lnTo>
                      <a:pt x="51" y="170"/>
                    </a:lnTo>
                    <a:lnTo>
                      <a:pt x="56" y="182"/>
                    </a:lnTo>
                    <a:lnTo>
                      <a:pt x="64" y="195"/>
                    </a:lnTo>
                    <a:lnTo>
                      <a:pt x="69" y="206"/>
                    </a:lnTo>
                    <a:lnTo>
                      <a:pt x="77" y="219"/>
                    </a:lnTo>
                    <a:lnTo>
                      <a:pt x="97" y="208"/>
                    </a:lnTo>
                    <a:lnTo>
                      <a:pt x="90" y="196"/>
                    </a:lnTo>
                    <a:lnTo>
                      <a:pt x="84" y="184"/>
                    </a:lnTo>
                    <a:lnTo>
                      <a:pt x="77" y="171"/>
                    </a:lnTo>
                    <a:lnTo>
                      <a:pt x="71" y="158"/>
                    </a:lnTo>
                    <a:lnTo>
                      <a:pt x="65" y="147"/>
                    </a:lnTo>
                    <a:lnTo>
                      <a:pt x="59" y="134"/>
                    </a:lnTo>
                    <a:lnTo>
                      <a:pt x="53" y="120"/>
                    </a:lnTo>
                    <a:lnTo>
                      <a:pt x="48" y="107"/>
                    </a:lnTo>
                    <a:lnTo>
                      <a:pt x="43" y="96"/>
                    </a:lnTo>
                    <a:lnTo>
                      <a:pt x="39" y="83"/>
                    </a:lnTo>
                    <a:lnTo>
                      <a:pt x="35" y="70"/>
                    </a:lnTo>
                    <a:lnTo>
                      <a:pt x="32" y="56"/>
                    </a:lnTo>
                    <a:lnTo>
                      <a:pt x="27" y="45"/>
                    </a:lnTo>
                    <a:lnTo>
                      <a:pt x="26" y="32"/>
                    </a:lnTo>
                    <a:lnTo>
                      <a:pt x="23" y="20"/>
                    </a:lnTo>
                    <a:lnTo>
                      <a:pt x="23" y="8"/>
                    </a:lnTo>
                    <a:lnTo>
                      <a:pt x="19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8" name="Freeform 135"/>
              <p:cNvSpPr>
                <a:spLocks/>
              </p:cNvSpPr>
              <p:nvPr/>
            </p:nvSpPr>
            <p:spPr bwMode="auto">
              <a:xfrm>
                <a:off x="5005" y="2829"/>
                <a:ext cx="31" cy="29"/>
              </a:xfrm>
              <a:custGeom>
                <a:avLst/>
                <a:gdLst>
                  <a:gd name="T0" fmla="*/ 79 w 93"/>
                  <a:gd name="T1" fmla="*/ 22 h 86"/>
                  <a:gd name="T2" fmla="*/ 77 w 93"/>
                  <a:gd name="T3" fmla="*/ 1 h 86"/>
                  <a:gd name="T4" fmla="*/ 68 w 93"/>
                  <a:gd name="T5" fmla="*/ 10 h 86"/>
                  <a:gd name="T6" fmla="*/ 58 w 93"/>
                  <a:gd name="T7" fmla="*/ 19 h 86"/>
                  <a:gd name="T8" fmla="*/ 49 w 93"/>
                  <a:gd name="T9" fmla="*/ 26 h 86"/>
                  <a:gd name="T10" fmla="*/ 38 w 93"/>
                  <a:gd name="T11" fmla="*/ 35 h 86"/>
                  <a:gd name="T12" fmla="*/ 29 w 93"/>
                  <a:gd name="T13" fmla="*/ 43 h 86"/>
                  <a:gd name="T14" fmla="*/ 19 w 93"/>
                  <a:gd name="T15" fmla="*/ 51 h 86"/>
                  <a:gd name="T16" fmla="*/ 9 w 93"/>
                  <a:gd name="T17" fmla="*/ 59 h 86"/>
                  <a:gd name="T18" fmla="*/ 0 w 93"/>
                  <a:gd name="T19" fmla="*/ 67 h 86"/>
                  <a:gd name="T20" fmla="*/ 15 w 93"/>
                  <a:gd name="T21" fmla="*/ 86 h 86"/>
                  <a:gd name="T22" fmla="*/ 23 w 93"/>
                  <a:gd name="T23" fmla="*/ 77 h 86"/>
                  <a:gd name="T24" fmla="*/ 35 w 93"/>
                  <a:gd name="T25" fmla="*/ 70 h 86"/>
                  <a:gd name="T26" fmla="*/ 44 w 93"/>
                  <a:gd name="T27" fmla="*/ 61 h 86"/>
                  <a:gd name="T28" fmla="*/ 54 w 93"/>
                  <a:gd name="T29" fmla="*/ 52 h 86"/>
                  <a:gd name="T30" fmla="*/ 63 w 93"/>
                  <a:gd name="T31" fmla="*/ 45 h 86"/>
                  <a:gd name="T32" fmla="*/ 74 w 93"/>
                  <a:gd name="T33" fmla="*/ 36 h 86"/>
                  <a:gd name="T34" fmla="*/ 83 w 93"/>
                  <a:gd name="T35" fmla="*/ 29 h 86"/>
                  <a:gd name="T36" fmla="*/ 93 w 93"/>
                  <a:gd name="T37" fmla="*/ 20 h 86"/>
                  <a:gd name="T38" fmla="*/ 92 w 93"/>
                  <a:gd name="T39" fmla="*/ 0 h 86"/>
                  <a:gd name="T40" fmla="*/ 79 w 93"/>
                  <a:gd name="T41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86">
                    <a:moveTo>
                      <a:pt x="79" y="22"/>
                    </a:moveTo>
                    <a:lnTo>
                      <a:pt x="77" y="1"/>
                    </a:lnTo>
                    <a:lnTo>
                      <a:pt x="68" y="10"/>
                    </a:lnTo>
                    <a:lnTo>
                      <a:pt x="58" y="19"/>
                    </a:lnTo>
                    <a:lnTo>
                      <a:pt x="49" y="26"/>
                    </a:lnTo>
                    <a:lnTo>
                      <a:pt x="38" y="35"/>
                    </a:lnTo>
                    <a:lnTo>
                      <a:pt x="29" y="43"/>
                    </a:lnTo>
                    <a:lnTo>
                      <a:pt x="19" y="51"/>
                    </a:lnTo>
                    <a:lnTo>
                      <a:pt x="9" y="59"/>
                    </a:lnTo>
                    <a:lnTo>
                      <a:pt x="0" y="67"/>
                    </a:lnTo>
                    <a:lnTo>
                      <a:pt x="15" y="86"/>
                    </a:lnTo>
                    <a:lnTo>
                      <a:pt x="23" y="77"/>
                    </a:lnTo>
                    <a:lnTo>
                      <a:pt x="35" y="70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5"/>
                    </a:lnTo>
                    <a:lnTo>
                      <a:pt x="74" y="36"/>
                    </a:lnTo>
                    <a:lnTo>
                      <a:pt x="83" y="29"/>
                    </a:lnTo>
                    <a:lnTo>
                      <a:pt x="93" y="20"/>
                    </a:lnTo>
                    <a:lnTo>
                      <a:pt x="92" y="0"/>
                    </a:lnTo>
                    <a:lnTo>
                      <a:pt x="7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9" name="Freeform 136"/>
              <p:cNvSpPr>
                <a:spLocks/>
              </p:cNvSpPr>
              <p:nvPr/>
            </p:nvSpPr>
            <p:spPr bwMode="auto">
              <a:xfrm>
                <a:off x="5002" y="2813"/>
                <a:ext cx="33" cy="23"/>
              </a:xfrm>
              <a:custGeom>
                <a:avLst/>
                <a:gdLst>
                  <a:gd name="T0" fmla="*/ 0 w 99"/>
                  <a:gd name="T1" fmla="*/ 3 h 70"/>
                  <a:gd name="T2" fmla="*/ 3 w 99"/>
                  <a:gd name="T3" fmla="*/ 20 h 70"/>
                  <a:gd name="T4" fmla="*/ 13 w 99"/>
                  <a:gd name="T5" fmla="*/ 26 h 70"/>
                  <a:gd name="T6" fmla="*/ 24 w 99"/>
                  <a:gd name="T7" fmla="*/ 33 h 70"/>
                  <a:gd name="T8" fmla="*/ 35 w 99"/>
                  <a:gd name="T9" fmla="*/ 39 h 70"/>
                  <a:gd name="T10" fmla="*/ 45 w 99"/>
                  <a:gd name="T11" fmla="*/ 45 h 70"/>
                  <a:gd name="T12" fmla="*/ 55 w 99"/>
                  <a:gd name="T13" fmla="*/ 51 h 70"/>
                  <a:gd name="T14" fmla="*/ 65 w 99"/>
                  <a:gd name="T15" fmla="*/ 57 h 70"/>
                  <a:gd name="T16" fmla="*/ 75 w 99"/>
                  <a:gd name="T17" fmla="*/ 62 h 70"/>
                  <a:gd name="T18" fmla="*/ 86 w 99"/>
                  <a:gd name="T19" fmla="*/ 70 h 70"/>
                  <a:gd name="T20" fmla="*/ 99 w 99"/>
                  <a:gd name="T21" fmla="*/ 48 h 70"/>
                  <a:gd name="T22" fmla="*/ 88 w 99"/>
                  <a:gd name="T23" fmla="*/ 42 h 70"/>
                  <a:gd name="T24" fmla="*/ 77 w 99"/>
                  <a:gd name="T25" fmla="*/ 36 h 70"/>
                  <a:gd name="T26" fmla="*/ 67 w 99"/>
                  <a:gd name="T27" fmla="*/ 30 h 70"/>
                  <a:gd name="T28" fmla="*/ 56 w 99"/>
                  <a:gd name="T29" fmla="*/ 25 h 70"/>
                  <a:gd name="T30" fmla="*/ 46 w 99"/>
                  <a:gd name="T31" fmla="*/ 19 h 70"/>
                  <a:gd name="T32" fmla="*/ 36 w 99"/>
                  <a:gd name="T33" fmla="*/ 11 h 70"/>
                  <a:gd name="T34" fmla="*/ 26 w 99"/>
                  <a:gd name="T35" fmla="*/ 6 h 70"/>
                  <a:gd name="T36" fmla="*/ 14 w 99"/>
                  <a:gd name="T37" fmla="*/ 0 h 70"/>
                  <a:gd name="T38" fmla="*/ 17 w 99"/>
                  <a:gd name="T39" fmla="*/ 19 h 70"/>
                  <a:gd name="T40" fmla="*/ 0 w 99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70">
                    <a:moveTo>
                      <a:pt x="0" y="3"/>
                    </a:moveTo>
                    <a:lnTo>
                      <a:pt x="3" y="20"/>
                    </a:lnTo>
                    <a:lnTo>
                      <a:pt x="13" y="26"/>
                    </a:lnTo>
                    <a:lnTo>
                      <a:pt x="24" y="33"/>
                    </a:lnTo>
                    <a:lnTo>
                      <a:pt x="35" y="39"/>
                    </a:lnTo>
                    <a:lnTo>
                      <a:pt x="45" y="45"/>
                    </a:lnTo>
                    <a:lnTo>
                      <a:pt x="55" y="51"/>
                    </a:lnTo>
                    <a:lnTo>
                      <a:pt x="65" y="57"/>
                    </a:lnTo>
                    <a:lnTo>
                      <a:pt x="75" y="62"/>
                    </a:lnTo>
                    <a:lnTo>
                      <a:pt x="86" y="70"/>
                    </a:lnTo>
                    <a:lnTo>
                      <a:pt x="99" y="48"/>
                    </a:lnTo>
                    <a:lnTo>
                      <a:pt x="88" y="42"/>
                    </a:lnTo>
                    <a:lnTo>
                      <a:pt x="77" y="36"/>
                    </a:lnTo>
                    <a:lnTo>
                      <a:pt x="67" y="30"/>
                    </a:lnTo>
                    <a:lnTo>
                      <a:pt x="56" y="25"/>
                    </a:lnTo>
                    <a:lnTo>
                      <a:pt x="46" y="19"/>
                    </a:lnTo>
                    <a:lnTo>
                      <a:pt x="36" y="11"/>
                    </a:lnTo>
                    <a:lnTo>
                      <a:pt x="26" y="6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0" name="Freeform 137"/>
              <p:cNvSpPr>
                <a:spLocks/>
              </p:cNvSpPr>
              <p:nvPr/>
            </p:nvSpPr>
            <p:spPr bwMode="auto">
              <a:xfrm>
                <a:off x="5002" y="2744"/>
                <a:ext cx="69" cy="75"/>
              </a:xfrm>
              <a:custGeom>
                <a:avLst/>
                <a:gdLst>
                  <a:gd name="T0" fmla="*/ 196 w 206"/>
                  <a:gd name="T1" fmla="*/ 0 h 226"/>
                  <a:gd name="T2" fmla="*/ 183 w 206"/>
                  <a:gd name="T3" fmla="*/ 8 h 226"/>
                  <a:gd name="T4" fmla="*/ 168 w 206"/>
                  <a:gd name="T5" fmla="*/ 16 h 226"/>
                  <a:gd name="T6" fmla="*/ 157 w 206"/>
                  <a:gd name="T7" fmla="*/ 26 h 226"/>
                  <a:gd name="T8" fmla="*/ 144 w 206"/>
                  <a:gd name="T9" fmla="*/ 38 h 226"/>
                  <a:gd name="T10" fmla="*/ 132 w 206"/>
                  <a:gd name="T11" fmla="*/ 51 h 226"/>
                  <a:gd name="T12" fmla="*/ 120 w 206"/>
                  <a:gd name="T13" fmla="*/ 63 h 226"/>
                  <a:gd name="T14" fmla="*/ 109 w 206"/>
                  <a:gd name="T15" fmla="*/ 77 h 226"/>
                  <a:gd name="T16" fmla="*/ 97 w 206"/>
                  <a:gd name="T17" fmla="*/ 92 h 226"/>
                  <a:gd name="T18" fmla="*/ 86 w 206"/>
                  <a:gd name="T19" fmla="*/ 106 h 226"/>
                  <a:gd name="T20" fmla="*/ 74 w 206"/>
                  <a:gd name="T21" fmla="*/ 121 h 226"/>
                  <a:gd name="T22" fmla="*/ 62 w 206"/>
                  <a:gd name="T23" fmla="*/ 136 h 226"/>
                  <a:gd name="T24" fmla="*/ 51 w 206"/>
                  <a:gd name="T25" fmla="*/ 152 h 226"/>
                  <a:gd name="T26" fmla="*/ 38 w 206"/>
                  <a:gd name="T27" fmla="*/ 166 h 226"/>
                  <a:gd name="T28" fmla="*/ 26 w 206"/>
                  <a:gd name="T29" fmla="*/ 181 h 226"/>
                  <a:gd name="T30" fmla="*/ 14 w 206"/>
                  <a:gd name="T31" fmla="*/ 195 h 226"/>
                  <a:gd name="T32" fmla="*/ 0 w 206"/>
                  <a:gd name="T33" fmla="*/ 210 h 226"/>
                  <a:gd name="T34" fmla="*/ 17 w 206"/>
                  <a:gd name="T35" fmla="*/ 226 h 226"/>
                  <a:gd name="T36" fmla="*/ 30 w 206"/>
                  <a:gd name="T37" fmla="*/ 211 h 226"/>
                  <a:gd name="T38" fmla="*/ 43 w 206"/>
                  <a:gd name="T39" fmla="*/ 195 h 226"/>
                  <a:gd name="T40" fmla="*/ 56 w 206"/>
                  <a:gd name="T41" fmla="*/ 181 h 226"/>
                  <a:gd name="T42" fmla="*/ 68 w 206"/>
                  <a:gd name="T43" fmla="*/ 165 h 226"/>
                  <a:gd name="T44" fmla="*/ 80 w 206"/>
                  <a:gd name="T45" fmla="*/ 150 h 226"/>
                  <a:gd name="T46" fmla="*/ 91 w 206"/>
                  <a:gd name="T47" fmla="*/ 136 h 226"/>
                  <a:gd name="T48" fmla="*/ 104 w 206"/>
                  <a:gd name="T49" fmla="*/ 121 h 226"/>
                  <a:gd name="T50" fmla="*/ 115 w 206"/>
                  <a:gd name="T51" fmla="*/ 106 h 226"/>
                  <a:gd name="T52" fmla="*/ 126 w 206"/>
                  <a:gd name="T53" fmla="*/ 92 h 226"/>
                  <a:gd name="T54" fmla="*/ 138 w 206"/>
                  <a:gd name="T55" fmla="*/ 79 h 226"/>
                  <a:gd name="T56" fmla="*/ 150 w 206"/>
                  <a:gd name="T57" fmla="*/ 67 h 226"/>
                  <a:gd name="T58" fmla="*/ 161 w 206"/>
                  <a:gd name="T59" fmla="*/ 56 h 226"/>
                  <a:gd name="T60" fmla="*/ 171 w 206"/>
                  <a:gd name="T61" fmla="*/ 45 h 226"/>
                  <a:gd name="T62" fmla="*/ 183 w 206"/>
                  <a:gd name="T63" fmla="*/ 37 h 226"/>
                  <a:gd name="T64" fmla="*/ 195 w 206"/>
                  <a:gd name="T65" fmla="*/ 29 h 226"/>
                  <a:gd name="T66" fmla="*/ 206 w 206"/>
                  <a:gd name="T67" fmla="*/ 22 h 226"/>
                  <a:gd name="T68" fmla="*/ 196 w 206"/>
                  <a:gd name="T6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226">
                    <a:moveTo>
                      <a:pt x="196" y="0"/>
                    </a:moveTo>
                    <a:lnTo>
                      <a:pt x="183" y="8"/>
                    </a:lnTo>
                    <a:lnTo>
                      <a:pt x="168" y="16"/>
                    </a:lnTo>
                    <a:lnTo>
                      <a:pt x="157" y="26"/>
                    </a:lnTo>
                    <a:lnTo>
                      <a:pt x="144" y="38"/>
                    </a:lnTo>
                    <a:lnTo>
                      <a:pt x="132" y="51"/>
                    </a:lnTo>
                    <a:lnTo>
                      <a:pt x="120" y="63"/>
                    </a:lnTo>
                    <a:lnTo>
                      <a:pt x="109" y="77"/>
                    </a:lnTo>
                    <a:lnTo>
                      <a:pt x="97" y="92"/>
                    </a:lnTo>
                    <a:lnTo>
                      <a:pt x="86" y="106"/>
                    </a:lnTo>
                    <a:lnTo>
                      <a:pt x="74" y="121"/>
                    </a:lnTo>
                    <a:lnTo>
                      <a:pt x="62" y="136"/>
                    </a:lnTo>
                    <a:lnTo>
                      <a:pt x="51" y="152"/>
                    </a:lnTo>
                    <a:lnTo>
                      <a:pt x="38" y="166"/>
                    </a:lnTo>
                    <a:lnTo>
                      <a:pt x="26" y="181"/>
                    </a:lnTo>
                    <a:lnTo>
                      <a:pt x="14" y="195"/>
                    </a:lnTo>
                    <a:lnTo>
                      <a:pt x="0" y="210"/>
                    </a:lnTo>
                    <a:lnTo>
                      <a:pt x="17" y="226"/>
                    </a:lnTo>
                    <a:lnTo>
                      <a:pt x="30" y="211"/>
                    </a:lnTo>
                    <a:lnTo>
                      <a:pt x="43" y="195"/>
                    </a:lnTo>
                    <a:lnTo>
                      <a:pt x="56" y="181"/>
                    </a:lnTo>
                    <a:lnTo>
                      <a:pt x="68" y="165"/>
                    </a:lnTo>
                    <a:lnTo>
                      <a:pt x="80" y="150"/>
                    </a:lnTo>
                    <a:lnTo>
                      <a:pt x="91" y="136"/>
                    </a:lnTo>
                    <a:lnTo>
                      <a:pt x="104" y="121"/>
                    </a:lnTo>
                    <a:lnTo>
                      <a:pt x="115" y="106"/>
                    </a:lnTo>
                    <a:lnTo>
                      <a:pt x="126" y="92"/>
                    </a:lnTo>
                    <a:lnTo>
                      <a:pt x="138" y="79"/>
                    </a:lnTo>
                    <a:lnTo>
                      <a:pt x="150" y="67"/>
                    </a:lnTo>
                    <a:lnTo>
                      <a:pt x="161" y="56"/>
                    </a:lnTo>
                    <a:lnTo>
                      <a:pt x="171" y="45"/>
                    </a:lnTo>
                    <a:lnTo>
                      <a:pt x="183" y="37"/>
                    </a:lnTo>
                    <a:lnTo>
                      <a:pt x="195" y="29"/>
                    </a:lnTo>
                    <a:lnTo>
                      <a:pt x="206" y="2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1" name="Freeform 138"/>
              <p:cNvSpPr>
                <a:spLocks/>
              </p:cNvSpPr>
              <p:nvPr/>
            </p:nvSpPr>
            <p:spPr bwMode="auto">
              <a:xfrm>
                <a:off x="5004" y="2812"/>
                <a:ext cx="6" cy="8"/>
              </a:xfrm>
              <a:custGeom>
                <a:avLst/>
                <a:gdLst>
                  <a:gd name="T0" fmla="*/ 10 w 18"/>
                  <a:gd name="T1" fmla="*/ 24 h 24"/>
                  <a:gd name="T2" fmla="*/ 15 w 18"/>
                  <a:gd name="T3" fmla="*/ 21 h 24"/>
                  <a:gd name="T4" fmla="*/ 16 w 18"/>
                  <a:gd name="T5" fmla="*/ 16 h 24"/>
                  <a:gd name="T6" fmla="*/ 18 w 18"/>
                  <a:gd name="T7" fmla="*/ 12 h 24"/>
                  <a:gd name="T8" fmla="*/ 16 w 18"/>
                  <a:gd name="T9" fmla="*/ 8 h 24"/>
                  <a:gd name="T10" fmla="*/ 13 w 18"/>
                  <a:gd name="T11" fmla="*/ 3 h 24"/>
                  <a:gd name="T12" fmla="*/ 10 w 18"/>
                  <a:gd name="T13" fmla="*/ 2 h 24"/>
                  <a:gd name="T14" fmla="*/ 6 w 18"/>
                  <a:gd name="T15" fmla="*/ 0 h 24"/>
                  <a:gd name="T16" fmla="*/ 0 w 18"/>
                  <a:gd name="T17" fmla="*/ 2 h 24"/>
                  <a:gd name="T18" fmla="*/ 10 w 18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4">
                    <a:moveTo>
                      <a:pt x="10" y="24"/>
                    </a:moveTo>
                    <a:lnTo>
                      <a:pt x="15" y="21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2" name="Freeform 139"/>
              <p:cNvSpPr>
                <a:spLocks/>
              </p:cNvSpPr>
              <p:nvPr/>
            </p:nvSpPr>
            <p:spPr bwMode="auto">
              <a:xfrm>
                <a:off x="5190" y="2955"/>
                <a:ext cx="5" cy="7"/>
              </a:xfrm>
              <a:custGeom>
                <a:avLst/>
                <a:gdLst>
                  <a:gd name="T0" fmla="*/ 7 w 14"/>
                  <a:gd name="T1" fmla="*/ 0 h 23"/>
                  <a:gd name="T2" fmla="*/ 3 w 14"/>
                  <a:gd name="T3" fmla="*/ 1 h 23"/>
                  <a:gd name="T4" fmla="*/ 0 w 14"/>
                  <a:gd name="T5" fmla="*/ 4 h 23"/>
                  <a:gd name="T6" fmla="*/ 0 w 14"/>
                  <a:gd name="T7" fmla="*/ 10 h 23"/>
                  <a:gd name="T8" fmla="*/ 0 w 14"/>
                  <a:gd name="T9" fmla="*/ 14 h 23"/>
                  <a:gd name="T10" fmla="*/ 1 w 14"/>
                  <a:gd name="T11" fmla="*/ 17 h 23"/>
                  <a:gd name="T12" fmla="*/ 4 w 14"/>
                  <a:gd name="T13" fmla="*/ 20 h 23"/>
                  <a:gd name="T14" fmla="*/ 9 w 14"/>
                  <a:gd name="T15" fmla="*/ 23 h 23"/>
                  <a:gd name="T16" fmla="*/ 14 w 14"/>
                  <a:gd name="T17" fmla="*/ 23 h 23"/>
                  <a:gd name="T18" fmla="*/ 7 w 14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7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3" name="Freeform 140"/>
              <p:cNvSpPr>
                <a:spLocks/>
              </p:cNvSpPr>
              <p:nvPr/>
            </p:nvSpPr>
            <p:spPr bwMode="auto">
              <a:xfrm>
                <a:off x="5193" y="2946"/>
                <a:ext cx="60" cy="16"/>
              </a:xfrm>
              <a:custGeom>
                <a:avLst/>
                <a:gdLst>
                  <a:gd name="T0" fmla="*/ 181 w 181"/>
                  <a:gd name="T1" fmla="*/ 2 h 50"/>
                  <a:gd name="T2" fmla="*/ 169 w 181"/>
                  <a:gd name="T3" fmla="*/ 2 h 50"/>
                  <a:gd name="T4" fmla="*/ 159 w 181"/>
                  <a:gd name="T5" fmla="*/ 0 h 50"/>
                  <a:gd name="T6" fmla="*/ 147 w 181"/>
                  <a:gd name="T7" fmla="*/ 0 h 50"/>
                  <a:gd name="T8" fmla="*/ 135 w 181"/>
                  <a:gd name="T9" fmla="*/ 2 h 50"/>
                  <a:gd name="T10" fmla="*/ 124 w 181"/>
                  <a:gd name="T11" fmla="*/ 2 h 50"/>
                  <a:gd name="T12" fmla="*/ 114 w 181"/>
                  <a:gd name="T13" fmla="*/ 3 h 50"/>
                  <a:gd name="T14" fmla="*/ 101 w 181"/>
                  <a:gd name="T15" fmla="*/ 5 h 50"/>
                  <a:gd name="T16" fmla="*/ 90 w 181"/>
                  <a:gd name="T17" fmla="*/ 6 h 50"/>
                  <a:gd name="T18" fmla="*/ 79 w 181"/>
                  <a:gd name="T19" fmla="*/ 8 h 50"/>
                  <a:gd name="T20" fmla="*/ 67 w 181"/>
                  <a:gd name="T21" fmla="*/ 11 h 50"/>
                  <a:gd name="T22" fmla="*/ 55 w 181"/>
                  <a:gd name="T23" fmla="*/ 12 h 50"/>
                  <a:gd name="T24" fmla="*/ 44 w 181"/>
                  <a:gd name="T25" fmla="*/ 15 h 50"/>
                  <a:gd name="T26" fmla="*/ 32 w 181"/>
                  <a:gd name="T27" fmla="*/ 18 h 50"/>
                  <a:gd name="T28" fmla="*/ 22 w 181"/>
                  <a:gd name="T29" fmla="*/ 21 h 50"/>
                  <a:gd name="T30" fmla="*/ 12 w 181"/>
                  <a:gd name="T31" fmla="*/ 24 h 50"/>
                  <a:gd name="T32" fmla="*/ 0 w 181"/>
                  <a:gd name="T33" fmla="*/ 27 h 50"/>
                  <a:gd name="T34" fmla="*/ 7 w 181"/>
                  <a:gd name="T35" fmla="*/ 50 h 50"/>
                  <a:gd name="T36" fmla="*/ 16 w 181"/>
                  <a:gd name="T37" fmla="*/ 46 h 50"/>
                  <a:gd name="T38" fmla="*/ 28 w 181"/>
                  <a:gd name="T39" fmla="*/ 43 h 50"/>
                  <a:gd name="T40" fmla="*/ 38 w 181"/>
                  <a:gd name="T41" fmla="*/ 41 h 50"/>
                  <a:gd name="T42" fmla="*/ 50 w 181"/>
                  <a:gd name="T43" fmla="*/ 38 h 50"/>
                  <a:gd name="T44" fmla="*/ 60 w 181"/>
                  <a:gd name="T45" fmla="*/ 35 h 50"/>
                  <a:gd name="T46" fmla="*/ 71 w 181"/>
                  <a:gd name="T47" fmla="*/ 34 h 50"/>
                  <a:gd name="T48" fmla="*/ 82 w 181"/>
                  <a:gd name="T49" fmla="*/ 31 h 50"/>
                  <a:gd name="T50" fmla="*/ 93 w 181"/>
                  <a:gd name="T51" fmla="*/ 30 h 50"/>
                  <a:gd name="T52" fmla="*/ 105 w 181"/>
                  <a:gd name="T53" fmla="*/ 28 h 50"/>
                  <a:gd name="T54" fmla="*/ 115 w 181"/>
                  <a:gd name="T55" fmla="*/ 27 h 50"/>
                  <a:gd name="T56" fmla="*/ 127 w 181"/>
                  <a:gd name="T57" fmla="*/ 25 h 50"/>
                  <a:gd name="T58" fmla="*/ 137 w 181"/>
                  <a:gd name="T59" fmla="*/ 25 h 50"/>
                  <a:gd name="T60" fmla="*/ 149 w 181"/>
                  <a:gd name="T61" fmla="*/ 24 h 50"/>
                  <a:gd name="T62" fmla="*/ 157 w 181"/>
                  <a:gd name="T63" fmla="*/ 24 h 50"/>
                  <a:gd name="T64" fmla="*/ 169 w 181"/>
                  <a:gd name="T65" fmla="*/ 25 h 50"/>
                  <a:gd name="T66" fmla="*/ 178 w 181"/>
                  <a:gd name="T67" fmla="*/ 25 h 50"/>
                  <a:gd name="T68" fmla="*/ 181 w 181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50">
                    <a:moveTo>
                      <a:pt x="181" y="2"/>
                    </a:moveTo>
                    <a:lnTo>
                      <a:pt x="169" y="2"/>
                    </a:lnTo>
                    <a:lnTo>
                      <a:pt x="159" y="0"/>
                    </a:lnTo>
                    <a:lnTo>
                      <a:pt x="147" y="0"/>
                    </a:lnTo>
                    <a:lnTo>
                      <a:pt x="135" y="2"/>
                    </a:lnTo>
                    <a:lnTo>
                      <a:pt x="124" y="2"/>
                    </a:lnTo>
                    <a:lnTo>
                      <a:pt x="114" y="3"/>
                    </a:lnTo>
                    <a:lnTo>
                      <a:pt x="101" y="5"/>
                    </a:lnTo>
                    <a:lnTo>
                      <a:pt x="90" y="6"/>
                    </a:lnTo>
                    <a:lnTo>
                      <a:pt x="79" y="8"/>
                    </a:lnTo>
                    <a:lnTo>
                      <a:pt x="67" y="11"/>
                    </a:lnTo>
                    <a:lnTo>
                      <a:pt x="55" y="12"/>
                    </a:lnTo>
                    <a:lnTo>
                      <a:pt x="44" y="15"/>
                    </a:lnTo>
                    <a:lnTo>
                      <a:pt x="32" y="18"/>
                    </a:lnTo>
                    <a:lnTo>
                      <a:pt x="22" y="21"/>
                    </a:lnTo>
                    <a:lnTo>
                      <a:pt x="12" y="24"/>
                    </a:lnTo>
                    <a:lnTo>
                      <a:pt x="0" y="27"/>
                    </a:lnTo>
                    <a:lnTo>
                      <a:pt x="7" y="50"/>
                    </a:lnTo>
                    <a:lnTo>
                      <a:pt x="16" y="46"/>
                    </a:lnTo>
                    <a:lnTo>
                      <a:pt x="28" y="43"/>
                    </a:lnTo>
                    <a:lnTo>
                      <a:pt x="38" y="41"/>
                    </a:lnTo>
                    <a:lnTo>
                      <a:pt x="50" y="38"/>
                    </a:lnTo>
                    <a:lnTo>
                      <a:pt x="60" y="35"/>
                    </a:lnTo>
                    <a:lnTo>
                      <a:pt x="71" y="34"/>
                    </a:lnTo>
                    <a:lnTo>
                      <a:pt x="82" y="31"/>
                    </a:lnTo>
                    <a:lnTo>
                      <a:pt x="93" y="30"/>
                    </a:lnTo>
                    <a:lnTo>
                      <a:pt x="105" y="28"/>
                    </a:lnTo>
                    <a:lnTo>
                      <a:pt x="115" y="27"/>
                    </a:lnTo>
                    <a:lnTo>
                      <a:pt x="127" y="25"/>
                    </a:lnTo>
                    <a:lnTo>
                      <a:pt x="137" y="25"/>
                    </a:lnTo>
                    <a:lnTo>
                      <a:pt x="149" y="24"/>
                    </a:lnTo>
                    <a:lnTo>
                      <a:pt x="157" y="24"/>
                    </a:lnTo>
                    <a:lnTo>
                      <a:pt x="169" y="25"/>
                    </a:lnTo>
                    <a:lnTo>
                      <a:pt x="178" y="25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4" name="Freeform 141"/>
              <p:cNvSpPr>
                <a:spLocks/>
              </p:cNvSpPr>
              <p:nvPr/>
            </p:nvSpPr>
            <p:spPr bwMode="auto">
              <a:xfrm>
                <a:off x="5194" y="2955"/>
                <a:ext cx="4" cy="7"/>
              </a:xfrm>
              <a:custGeom>
                <a:avLst/>
                <a:gdLst>
                  <a:gd name="T0" fmla="*/ 0 w 12"/>
                  <a:gd name="T1" fmla="*/ 23 h 23"/>
                  <a:gd name="T2" fmla="*/ 4 w 12"/>
                  <a:gd name="T3" fmla="*/ 21 h 23"/>
                  <a:gd name="T4" fmla="*/ 9 w 12"/>
                  <a:gd name="T5" fmla="*/ 19 h 23"/>
                  <a:gd name="T6" fmla="*/ 10 w 12"/>
                  <a:gd name="T7" fmla="*/ 16 h 23"/>
                  <a:gd name="T8" fmla="*/ 12 w 12"/>
                  <a:gd name="T9" fmla="*/ 11 h 23"/>
                  <a:gd name="T10" fmla="*/ 12 w 12"/>
                  <a:gd name="T11" fmla="*/ 7 h 23"/>
                  <a:gd name="T12" fmla="*/ 10 w 12"/>
                  <a:gd name="T13" fmla="*/ 4 h 23"/>
                  <a:gd name="T14" fmla="*/ 7 w 12"/>
                  <a:gd name="T15" fmla="*/ 1 h 23"/>
                  <a:gd name="T16" fmla="*/ 2 w 12"/>
                  <a:gd name="T17" fmla="*/ 0 h 23"/>
                  <a:gd name="T18" fmla="*/ 0 w 12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4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5" name="Freeform 142"/>
              <p:cNvSpPr>
                <a:spLocks/>
              </p:cNvSpPr>
              <p:nvPr/>
            </p:nvSpPr>
            <p:spPr bwMode="auto">
              <a:xfrm>
                <a:off x="5247" y="2991"/>
                <a:ext cx="8" cy="5"/>
              </a:xfrm>
              <a:custGeom>
                <a:avLst/>
                <a:gdLst>
                  <a:gd name="T0" fmla="*/ 0 w 23"/>
                  <a:gd name="T1" fmla="*/ 2 h 13"/>
                  <a:gd name="T2" fmla="*/ 2 w 23"/>
                  <a:gd name="T3" fmla="*/ 6 h 13"/>
                  <a:gd name="T4" fmla="*/ 4 w 23"/>
                  <a:gd name="T5" fmla="*/ 10 h 13"/>
                  <a:gd name="T6" fmla="*/ 7 w 23"/>
                  <a:gd name="T7" fmla="*/ 12 h 13"/>
                  <a:gd name="T8" fmla="*/ 12 w 23"/>
                  <a:gd name="T9" fmla="*/ 13 h 13"/>
                  <a:gd name="T10" fmla="*/ 16 w 23"/>
                  <a:gd name="T11" fmla="*/ 12 h 13"/>
                  <a:gd name="T12" fmla="*/ 20 w 23"/>
                  <a:gd name="T13" fmla="*/ 9 h 13"/>
                  <a:gd name="T14" fmla="*/ 22 w 23"/>
                  <a:gd name="T15" fmla="*/ 6 h 13"/>
                  <a:gd name="T16" fmla="*/ 23 w 23"/>
                  <a:gd name="T17" fmla="*/ 0 h 13"/>
                  <a:gd name="T18" fmla="*/ 0 w 2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0" y="2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6" y="12"/>
                    </a:lnTo>
                    <a:lnTo>
                      <a:pt x="20" y="9"/>
                    </a:lnTo>
                    <a:lnTo>
                      <a:pt x="22" y="6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6" name="Freeform 143"/>
              <p:cNvSpPr>
                <a:spLocks/>
              </p:cNvSpPr>
              <p:nvPr/>
            </p:nvSpPr>
            <p:spPr bwMode="auto">
              <a:xfrm>
                <a:off x="5244" y="2908"/>
                <a:ext cx="11" cy="84"/>
              </a:xfrm>
              <a:custGeom>
                <a:avLst/>
                <a:gdLst>
                  <a:gd name="T0" fmla="*/ 13 w 33"/>
                  <a:gd name="T1" fmla="*/ 23 h 252"/>
                  <a:gd name="T2" fmla="*/ 0 w 33"/>
                  <a:gd name="T3" fmla="*/ 12 h 252"/>
                  <a:gd name="T4" fmla="*/ 1 w 33"/>
                  <a:gd name="T5" fmla="*/ 28 h 252"/>
                  <a:gd name="T6" fmla="*/ 1 w 33"/>
                  <a:gd name="T7" fmla="*/ 42 h 252"/>
                  <a:gd name="T8" fmla="*/ 1 w 33"/>
                  <a:gd name="T9" fmla="*/ 57 h 252"/>
                  <a:gd name="T10" fmla="*/ 3 w 33"/>
                  <a:gd name="T11" fmla="*/ 71 h 252"/>
                  <a:gd name="T12" fmla="*/ 4 w 33"/>
                  <a:gd name="T13" fmla="*/ 87 h 252"/>
                  <a:gd name="T14" fmla="*/ 4 w 33"/>
                  <a:gd name="T15" fmla="*/ 102 h 252"/>
                  <a:gd name="T16" fmla="*/ 4 w 33"/>
                  <a:gd name="T17" fmla="*/ 116 h 252"/>
                  <a:gd name="T18" fmla="*/ 6 w 33"/>
                  <a:gd name="T19" fmla="*/ 132 h 252"/>
                  <a:gd name="T20" fmla="*/ 6 w 33"/>
                  <a:gd name="T21" fmla="*/ 147 h 252"/>
                  <a:gd name="T22" fmla="*/ 7 w 33"/>
                  <a:gd name="T23" fmla="*/ 161 h 252"/>
                  <a:gd name="T24" fmla="*/ 7 w 33"/>
                  <a:gd name="T25" fmla="*/ 177 h 252"/>
                  <a:gd name="T26" fmla="*/ 7 w 33"/>
                  <a:gd name="T27" fmla="*/ 191 h 252"/>
                  <a:gd name="T28" fmla="*/ 9 w 33"/>
                  <a:gd name="T29" fmla="*/ 207 h 252"/>
                  <a:gd name="T30" fmla="*/ 9 w 33"/>
                  <a:gd name="T31" fmla="*/ 221 h 252"/>
                  <a:gd name="T32" fmla="*/ 10 w 33"/>
                  <a:gd name="T33" fmla="*/ 236 h 252"/>
                  <a:gd name="T34" fmla="*/ 10 w 33"/>
                  <a:gd name="T35" fmla="*/ 252 h 252"/>
                  <a:gd name="T36" fmla="*/ 33 w 33"/>
                  <a:gd name="T37" fmla="*/ 250 h 252"/>
                  <a:gd name="T38" fmla="*/ 32 w 33"/>
                  <a:gd name="T39" fmla="*/ 236 h 252"/>
                  <a:gd name="T40" fmla="*/ 32 w 33"/>
                  <a:gd name="T41" fmla="*/ 220 h 252"/>
                  <a:gd name="T42" fmla="*/ 32 w 33"/>
                  <a:gd name="T43" fmla="*/ 205 h 252"/>
                  <a:gd name="T44" fmla="*/ 30 w 33"/>
                  <a:gd name="T45" fmla="*/ 191 h 252"/>
                  <a:gd name="T46" fmla="*/ 30 w 33"/>
                  <a:gd name="T47" fmla="*/ 176 h 252"/>
                  <a:gd name="T48" fmla="*/ 29 w 33"/>
                  <a:gd name="T49" fmla="*/ 160 h 252"/>
                  <a:gd name="T50" fmla="*/ 29 w 33"/>
                  <a:gd name="T51" fmla="*/ 145 h 252"/>
                  <a:gd name="T52" fmla="*/ 29 w 33"/>
                  <a:gd name="T53" fmla="*/ 131 h 252"/>
                  <a:gd name="T54" fmla="*/ 28 w 33"/>
                  <a:gd name="T55" fmla="*/ 115 h 252"/>
                  <a:gd name="T56" fmla="*/ 28 w 33"/>
                  <a:gd name="T57" fmla="*/ 100 h 252"/>
                  <a:gd name="T58" fmla="*/ 26 w 33"/>
                  <a:gd name="T59" fmla="*/ 86 h 252"/>
                  <a:gd name="T60" fmla="*/ 26 w 33"/>
                  <a:gd name="T61" fmla="*/ 71 h 252"/>
                  <a:gd name="T62" fmla="*/ 25 w 33"/>
                  <a:gd name="T63" fmla="*/ 55 h 252"/>
                  <a:gd name="T64" fmla="*/ 25 w 33"/>
                  <a:gd name="T65" fmla="*/ 41 h 252"/>
                  <a:gd name="T66" fmla="*/ 23 w 33"/>
                  <a:gd name="T67" fmla="*/ 26 h 252"/>
                  <a:gd name="T68" fmla="*/ 23 w 33"/>
                  <a:gd name="T69" fmla="*/ 12 h 252"/>
                  <a:gd name="T70" fmla="*/ 10 w 33"/>
                  <a:gd name="T71" fmla="*/ 0 h 252"/>
                  <a:gd name="T72" fmla="*/ 13 w 33"/>
                  <a:gd name="T73" fmla="*/ 2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52">
                    <a:moveTo>
                      <a:pt x="13" y="23"/>
                    </a:moveTo>
                    <a:lnTo>
                      <a:pt x="0" y="12"/>
                    </a:lnTo>
                    <a:lnTo>
                      <a:pt x="1" y="28"/>
                    </a:lnTo>
                    <a:lnTo>
                      <a:pt x="1" y="42"/>
                    </a:lnTo>
                    <a:lnTo>
                      <a:pt x="1" y="57"/>
                    </a:lnTo>
                    <a:lnTo>
                      <a:pt x="3" y="71"/>
                    </a:lnTo>
                    <a:lnTo>
                      <a:pt x="4" y="87"/>
                    </a:lnTo>
                    <a:lnTo>
                      <a:pt x="4" y="102"/>
                    </a:lnTo>
                    <a:lnTo>
                      <a:pt x="4" y="116"/>
                    </a:lnTo>
                    <a:lnTo>
                      <a:pt x="6" y="132"/>
                    </a:lnTo>
                    <a:lnTo>
                      <a:pt x="6" y="147"/>
                    </a:lnTo>
                    <a:lnTo>
                      <a:pt x="7" y="161"/>
                    </a:lnTo>
                    <a:lnTo>
                      <a:pt x="7" y="177"/>
                    </a:lnTo>
                    <a:lnTo>
                      <a:pt x="7" y="191"/>
                    </a:lnTo>
                    <a:lnTo>
                      <a:pt x="9" y="207"/>
                    </a:lnTo>
                    <a:lnTo>
                      <a:pt x="9" y="221"/>
                    </a:lnTo>
                    <a:lnTo>
                      <a:pt x="10" y="236"/>
                    </a:lnTo>
                    <a:lnTo>
                      <a:pt x="10" y="252"/>
                    </a:lnTo>
                    <a:lnTo>
                      <a:pt x="33" y="250"/>
                    </a:lnTo>
                    <a:lnTo>
                      <a:pt x="32" y="236"/>
                    </a:lnTo>
                    <a:lnTo>
                      <a:pt x="32" y="220"/>
                    </a:lnTo>
                    <a:lnTo>
                      <a:pt x="32" y="205"/>
                    </a:lnTo>
                    <a:lnTo>
                      <a:pt x="30" y="191"/>
                    </a:lnTo>
                    <a:lnTo>
                      <a:pt x="30" y="176"/>
                    </a:lnTo>
                    <a:lnTo>
                      <a:pt x="29" y="160"/>
                    </a:lnTo>
                    <a:lnTo>
                      <a:pt x="29" y="145"/>
                    </a:lnTo>
                    <a:lnTo>
                      <a:pt x="29" y="131"/>
                    </a:lnTo>
                    <a:lnTo>
                      <a:pt x="28" y="115"/>
                    </a:lnTo>
                    <a:lnTo>
                      <a:pt x="28" y="100"/>
                    </a:lnTo>
                    <a:lnTo>
                      <a:pt x="26" y="86"/>
                    </a:lnTo>
                    <a:lnTo>
                      <a:pt x="26" y="71"/>
                    </a:lnTo>
                    <a:lnTo>
                      <a:pt x="25" y="55"/>
                    </a:lnTo>
                    <a:lnTo>
                      <a:pt x="25" y="41"/>
                    </a:lnTo>
                    <a:lnTo>
                      <a:pt x="23" y="26"/>
                    </a:lnTo>
                    <a:lnTo>
                      <a:pt x="23" y="12"/>
                    </a:lnTo>
                    <a:lnTo>
                      <a:pt x="1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7" name="Freeform 144"/>
              <p:cNvSpPr>
                <a:spLocks/>
              </p:cNvSpPr>
              <p:nvPr/>
            </p:nvSpPr>
            <p:spPr bwMode="auto">
              <a:xfrm>
                <a:off x="5232" y="2908"/>
                <a:ext cx="16" cy="9"/>
              </a:xfrm>
              <a:custGeom>
                <a:avLst/>
                <a:gdLst>
                  <a:gd name="T0" fmla="*/ 22 w 48"/>
                  <a:gd name="T1" fmla="*/ 14 h 26"/>
                  <a:gd name="T2" fmla="*/ 13 w 48"/>
                  <a:gd name="T3" fmla="*/ 26 h 26"/>
                  <a:gd name="T4" fmla="*/ 17 w 48"/>
                  <a:gd name="T5" fmla="*/ 26 h 26"/>
                  <a:gd name="T6" fmla="*/ 20 w 48"/>
                  <a:gd name="T7" fmla="*/ 26 h 26"/>
                  <a:gd name="T8" fmla="*/ 25 w 48"/>
                  <a:gd name="T9" fmla="*/ 26 h 26"/>
                  <a:gd name="T10" fmla="*/ 32 w 48"/>
                  <a:gd name="T11" fmla="*/ 25 h 26"/>
                  <a:gd name="T12" fmla="*/ 35 w 48"/>
                  <a:gd name="T13" fmla="*/ 25 h 26"/>
                  <a:gd name="T14" fmla="*/ 39 w 48"/>
                  <a:gd name="T15" fmla="*/ 23 h 26"/>
                  <a:gd name="T16" fmla="*/ 44 w 48"/>
                  <a:gd name="T17" fmla="*/ 23 h 26"/>
                  <a:gd name="T18" fmla="*/ 48 w 48"/>
                  <a:gd name="T19" fmla="*/ 23 h 26"/>
                  <a:gd name="T20" fmla="*/ 45 w 48"/>
                  <a:gd name="T21" fmla="*/ 0 h 26"/>
                  <a:gd name="T22" fmla="*/ 42 w 48"/>
                  <a:gd name="T23" fmla="*/ 0 h 26"/>
                  <a:gd name="T24" fmla="*/ 38 w 48"/>
                  <a:gd name="T25" fmla="*/ 0 h 26"/>
                  <a:gd name="T26" fmla="*/ 32 w 48"/>
                  <a:gd name="T27" fmla="*/ 1 h 26"/>
                  <a:gd name="T28" fmla="*/ 28 w 48"/>
                  <a:gd name="T29" fmla="*/ 1 h 26"/>
                  <a:gd name="T30" fmla="*/ 25 w 48"/>
                  <a:gd name="T31" fmla="*/ 3 h 26"/>
                  <a:gd name="T32" fmla="*/ 19 w 48"/>
                  <a:gd name="T33" fmla="*/ 3 h 26"/>
                  <a:gd name="T34" fmla="*/ 13 w 48"/>
                  <a:gd name="T35" fmla="*/ 3 h 26"/>
                  <a:gd name="T36" fmla="*/ 10 w 48"/>
                  <a:gd name="T37" fmla="*/ 3 h 26"/>
                  <a:gd name="T38" fmla="*/ 0 w 48"/>
                  <a:gd name="T39" fmla="*/ 16 h 26"/>
                  <a:gd name="T40" fmla="*/ 22 w 48"/>
                  <a:gd name="T4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6">
                    <a:moveTo>
                      <a:pt x="22" y="14"/>
                    </a:moveTo>
                    <a:lnTo>
                      <a:pt x="13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5" y="26"/>
                    </a:lnTo>
                    <a:lnTo>
                      <a:pt x="32" y="25"/>
                    </a:lnTo>
                    <a:lnTo>
                      <a:pt x="35" y="25"/>
                    </a:lnTo>
                    <a:lnTo>
                      <a:pt x="39" y="23"/>
                    </a:lnTo>
                    <a:lnTo>
                      <a:pt x="44" y="23"/>
                    </a:lnTo>
                    <a:lnTo>
                      <a:pt x="48" y="23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0" y="16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8" name="Freeform 145"/>
              <p:cNvSpPr>
                <a:spLocks/>
              </p:cNvSpPr>
              <p:nvPr/>
            </p:nvSpPr>
            <p:spPr bwMode="auto">
              <a:xfrm>
                <a:off x="5232" y="2913"/>
                <a:ext cx="9" cy="41"/>
              </a:xfrm>
              <a:custGeom>
                <a:avLst/>
                <a:gdLst>
                  <a:gd name="T0" fmla="*/ 15 w 28"/>
                  <a:gd name="T1" fmla="*/ 99 h 123"/>
                  <a:gd name="T2" fmla="*/ 28 w 28"/>
                  <a:gd name="T3" fmla="*/ 110 h 123"/>
                  <a:gd name="T4" fmla="*/ 28 w 28"/>
                  <a:gd name="T5" fmla="*/ 104 h 123"/>
                  <a:gd name="T6" fmla="*/ 28 w 28"/>
                  <a:gd name="T7" fmla="*/ 97 h 123"/>
                  <a:gd name="T8" fmla="*/ 28 w 28"/>
                  <a:gd name="T9" fmla="*/ 89 h 123"/>
                  <a:gd name="T10" fmla="*/ 26 w 28"/>
                  <a:gd name="T11" fmla="*/ 82 h 123"/>
                  <a:gd name="T12" fmla="*/ 26 w 28"/>
                  <a:gd name="T13" fmla="*/ 76 h 123"/>
                  <a:gd name="T14" fmla="*/ 26 w 28"/>
                  <a:gd name="T15" fmla="*/ 69 h 123"/>
                  <a:gd name="T16" fmla="*/ 26 w 28"/>
                  <a:gd name="T17" fmla="*/ 62 h 123"/>
                  <a:gd name="T18" fmla="*/ 25 w 28"/>
                  <a:gd name="T19" fmla="*/ 56 h 123"/>
                  <a:gd name="T20" fmla="*/ 25 w 28"/>
                  <a:gd name="T21" fmla="*/ 49 h 123"/>
                  <a:gd name="T22" fmla="*/ 25 w 28"/>
                  <a:gd name="T23" fmla="*/ 41 h 123"/>
                  <a:gd name="T24" fmla="*/ 25 w 28"/>
                  <a:gd name="T25" fmla="*/ 35 h 123"/>
                  <a:gd name="T26" fmla="*/ 25 w 28"/>
                  <a:gd name="T27" fmla="*/ 28 h 123"/>
                  <a:gd name="T28" fmla="*/ 25 w 28"/>
                  <a:gd name="T29" fmla="*/ 21 h 123"/>
                  <a:gd name="T30" fmla="*/ 23 w 28"/>
                  <a:gd name="T31" fmla="*/ 14 h 123"/>
                  <a:gd name="T32" fmla="*/ 23 w 28"/>
                  <a:gd name="T33" fmla="*/ 6 h 123"/>
                  <a:gd name="T34" fmla="*/ 22 w 28"/>
                  <a:gd name="T35" fmla="*/ 0 h 123"/>
                  <a:gd name="T36" fmla="*/ 0 w 28"/>
                  <a:gd name="T37" fmla="*/ 2 h 123"/>
                  <a:gd name="T38" fmla="*/ 0 w 28"/>
                  <a:gd name="T39" fmla="*/ 9 h 123"/>
                  <a:gd name="T40" fmla="*/ 0 w 28"/>
                  <a:gd name="T41" fmla="*/ 17 h 123"/>
                  <a:gd name="T42" fmla="*/ 1 w 28"/>
                  <a:gd name="T43" fmla="*/ 22 h 123"/>
                  <a:gd name="T44" fmla="*/ 1 w 28"/>
                  <a:gd name="T45" fmla="*/ 28 h 123"/>
                  <a:gd name="T46" fmla="*/ 1 w 28"/>
                  <a:gd name="T47" fmla="*/ 35 h 123"/>
                  <a:gd name="T48" fmla="*/ 1 w 28"/>
                  <a:gd name="T49" fmla="*/ 43 h 123"/>
                  <a:gd name="T50" fmla="*/ 3 w 28"/>
                  <a:gd name="T51" fmla="*/ 50 h 123"/>
                  <a:gd name="T52" fmla="*/ 3 w 28"/>
                  <a:gd name="T53" fmla="*/ 57 h 123"/>
                  <a:gd name="T54" fmla="*/ 3 w 28"/>
                  <a:gd name="T55" fmla="*/ 63 h 123"/>
                  <a:gd name="T56" fmla="*/ 3 w 28"/>
                  <a:gd name="T57" fmla="*/ 70 h 123"/>
                  <a:gd name="T58" fmla="*/ 3 w 28"/>
                  <a:gd name="T59" fmla="*/ 78 h 123"/>
                  <a:gd name="T60" fmla="*/ 3 w 28"/>
                  <a:gd name="T61" fmla="*/ 83 h 123"/>
                  <a:gd name="T62" fmla="*/ 4 w 28"/>
                  <a:gd name="T63" fmla="*/ 91 h 123"/>
                  <a:gd name="T64" fmla="*/ 4 w 28"/>
                  <a:gd name="T65" fmla="*/ 98 h 123"/>
                  <a:gd name="T66" fmla="*/ 4 w 28"/>
                  <a:gd name="T67" fmla="*/ 105 h 123"/>
                  <a:gd name="T68" fmla="*/ 4 w 28"/>
                  <a:gd name="T69" fmla="*/ 111 h 123"/>
                  <a:gd name="T70" fmla="*/ 17 w 28"/>
                  <a:gd name="T71" fmla="*/ 123 h 123"/>
                  <a:gd name="T72" fmla="*/ 15 w 28"/>
                  <a:gd name="T73" fmla="*/ 9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23">
                    <a:moveTo>
                      <a:pt x="15" y="99"/>
                    </a:moveTo>
                    <a:lnTo>
                      <a:pt x="28" y="110"/>
                    </a:lnTo>
                    <a:lnTo>
                      <a:pt x="28" y="104"/>
                    </a:lnTo>
                    <a:lnTo>
                      <a:pt x="28" y="97"/>
                    </a:lnTo>
                    <a:lnTo>
                      <a:pt x="28" y="89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6" y="69"/>
                    </a:lnTo>
                    <a:lnTo>
                      <a:pt x="26" y="62"/>
                    </a:lnTo>
                    <a:lnTo>
                      <a:pt x="25" y="56"/>
                    </a:lnTo>
                    <a:lnTo>
                      <a:pt x="25" y="49"/>
                    </a:lnTo>
                    <a:lnTo>
                      <a:pt x="25" y="41"/>
                    </a:lnTo>
                    <a:lnTo>
                      <a:pt x="25" y="35"/>
                    </a:lnTo>
                    <a:lnTo>
                      <a:pt x="25" y="28"/>
                    </a:lnTo>
                    <a:lnTo>
                      <a:pt x="25" y="21"/>
                    </a:lnTo>
                    <a:lnTo>
                      <a:pt x="23" y="14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3" y="63"/>
                    </a:lnTo>
                    <a:lnTo>
                      <a:pt x="3" y="70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4" y="91"/>
                    </a:lnTo>
                    <a:lnTo>
                      <a:pt x="4" y="98"/>
                    </a:lnTo>
                    <a:lnTo>
                      <a:pt x="4" y="105"/>
                    </a:lnTo>
                    <a:lnTo>
                      <a:pt x="4" y="111"/>
                    </a:lnTo>
                    <a:lnTo>
                      <a:pt x="17" y="123"/>
                    </a:lnTo>
                    <a:lnTo>
                      <a:pt x="15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9" name="Freeform 146"/>
              <p:cNvSpPr>
                <a:spLocks/>
              </p:cNvSpPr>
              <p:nvPr/>
            </p:nvSpPr>
            <p:spPr bwMode="auto">
              <a:xfrm>
                <a:off x="5237" y="2945"/>
                <a:ext cx="11" cy="9"/>
              </a:xfrm>
              <a:custGeom>
                <a:avLst/>
                <a:gdLst>
                  <a:gd name="T0" fmla="*/ 32 w 32"/>
                  <a:gd name="T1" fmla="*/ 0 h 25"/>
                  <a:gd name="T2" fmla="*/ 18 w 32"/>
                  <a:gd name="T3" fmla="*/ 0 h 25"/>
                  <a:gd name="T4" fmla="*/ 14 w 32"/>
                  <a:gd name="T5" fmla="*/ 0 h 25"/>
                  <a:gd name="T6" fmla="*/ 10 w 32"/>
                  <a:gd name="T7" fmla="*/ 0 h 25"/>
                  <a:gd name="T8" fmla="*/ 4 w 32"/>
                  <a:gd name="T9" fmla="*/ 0 h 25"/>
                  <a:gd name="T10" fmla="*/ 0 w 32"/>
                  <a:gd name="T11" fmla="*/ 1 h 25"/>
                  <a:gd name="T12" fmla="*/ 2 w 32"/>
                  <a:gd name="T13" fmla="*/ 25 h 25"/>
                  <a:gd name="T14" fmla="*/ 7 w 32"/>
                  <a:gd name="T15" fmla="*/ 23 h 25"/>
                  <a:gd name="T16" fmla="*/ 11 w 32"/>
                  <a:gd name="T17" fmla="*/ 23 h 25"/>
                  <a:gd name="T18" fmla="*/ 16 w 32"/>
                  <a:gd name="T19" fmla="*/ 23 h 25"/>
                  <a:gd name="T20" fmla="*/ 20 w 32"/>
                  <a:gd name="T21" fmla="*/ 23 h 25"/>
                  <a:gd name="T22" fmla="*/ 32 w 32"/>
                  <a:gd name="T23" fmla="*/ 23 h 25"/>
                  <a:gd name="T24" fmla="*/ 32 w 32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5"/>
                    </a:lnTo>
                    <a:lnTo>
                      <a:pt x="7" y="23"/>
                    </a:lnTo>
                    <a:lnTo>
                      <a:pt x="11" y="23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32" y="2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0" name="Freeform 147"/>
              <p:cNvSpPr>
                <a:spLocks/>
              </p:cNvSpPr>
              <p:nvPr/>
            </p:nvSpPr>
            <p:spPr bwMode="auto">
              <a:xfrm>
                <a:off x="5237" y="2946"/>
                <a:ext cx="4" cy="8"/>
              </a:xfrm>
              <a:custGeom>
                <a:avLst/>
                <a:gdLst>
                  <a:gd name="T0" fmla="*/ 0 w 12"/>
                  <a:gd name="T1" fmla="*/ 24 h 24"/>
                  <a:gd name="T2" fmla="*/ 6 w 12"/>
                  <a:gd name="T3" fmla="*/ 22 h 24"/>
                  <a:gd name="T4" fmla="*/ 9 w 12"/>
                  <a:gd name="T5" fmla="*/ 19 h 24"/>
                  <a:gd name="T6" fmla="*/ 12 w 12"/>
                  <a:gd name="T7" fmla="*/ 16 h 24"/>
                  <a:gd name="T8" fmla="*/ 12 w 12"/>
                  <a:gd name="T9" fmla="*/ 12 h 24"/>
                  <a:gd name="T10" fmla="*/ 12 w 12"/>
                  <a:gd name="T11" fmla="*/ 8 h 24"/>
                  <a:gd name="T12" fmla="*/ 9 w 12"/>
                  <a:gd name="T13" fmla="*/ 5 h 24"/>
                  <a:gd name="T14" fmla="*/ 6 w 12"/>
                  <a:gd name="T15" fmla="*/ 2 h 24"/>
                  <a:gd name="T16" fmla="*/ 0 w 12"/>
                  <a:gd name="T17" fmla="*/ 0 h 24"/>
                  <a:gd name="T18" fmla="*/ 0 w 12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1" name="Freeform 148"/>
              <p:cNvSpPr>
                <a:spLocks/>
              </p:cNvSpPr>
              <p:nvPr/>
            </p:nvSpPr>
            <p:spPr bwMode="auto">
              <a:xfrm>
                <a:off x="5213" y="2922"/>
                <a:ext cx="15" cy="31"/>
              </a:xfrm>
              <a:custGeom>
                <a:avLst/>
                <a:gdLst>
                  <a:gd name="T0" fmla="*/ 40 w 44"/>
                  <a:gd name="T1" fmla="*/ 0 h 94"/>
                  <a:gd name="T2" fmla="*/ 41 w 44"/>
                  <a:gd name="T3" fmla="*/ 23 h 94"/>
                  <a:gd name="T4" fmla="*/ 42 w 44"/>
                  <a:gd name="T5" fmla="*/ 45 h 94"/>
                  <a:gd name="T6" fmla="*/ 42 w 44"/>
                  <a:gd name="T7" fmla="*/ 67 h 94"/>
                  <a:gd name="T8" fmla="*/ 44 w 44"/>
                  <a:gd name="T9" fmla="*/ 88 h 94"/>
                  <a:gd name="T10" fmla="*/ 40 w 44"/>
                  <a:gd name="T11" fmla="*/ 88 h 94"/>
                  <a:gd name="T12" fmla="*/ 35 w 44"/>
                  <a:gd name="T13" fmla="*/ 88 h 94"/>
                  <a:gd name="T14" fmla="*/ 29 w 44"/>
                  <a:gd name="T15" fmla="*/ 88 h 94"/>
                  <a:gd name="T16" fmla="*/ 24 w 44"/>
                  <a:gd name="T17" fmla="*/ 90 h 94"/>
                  <a:gd name="T18" fmla="*/ 19 w 44"/>
                  <a:gd name="T19" fmla="*/ 90 h 94"/>
                  <a:gd name="T20" fmla="*/ 13 w 44"/>
                  <a:gd name="T21" fmla="*/ 91 h 94"/>
                  <a:gd name="T22" fmla="*/ 6 w 44"/>
                  <a:gd name="T23" fmla="*/ 93 h 94"/>
                  <a:gd name="T24" fmla="*/ 0 w 44"/>
                  <a:gd name="T25" fmla="*/ 94 h 94"/>
                  <a:gd name="T26" fmla="*/ 2 w 44"/>
                  <a:gd name="T27" fmla="*/ 71 h 94"/>
                  <a:gd name="T28" fmla="*/ 2 w 44"/>
                  <a:gd name="T29" fmla="*/ 51 h 94"/>
                  <a:gd name="T30" fmla="*/ 2 w 44"/>
                  <a:gd name="T31" fmla="*/ 29 h 94"/>
                  <a:gd name="T32" fmla="*/ 2 w 44"/>
                  <a:gd name="T33" fmla="*/ 8 h 94"/>
                  <a:gd name="T34" fmla="*/ 8 w 44"/>
                  <a:gd name="T35" fmla="*/ 7 h 94"/>
                  <a:gd name="T36" fmla="*/ 12 w 44"/>
                  <a:gd name="T37" fmla="*/ 6 h 94"/>
                  <a:gd name="T38" fmla="*/ 16 w 44"/>
                  <a:gd name="T39" fmla="*/ 6 h 94"/>
                  <a:gd name="T40" fmla="*/ 21 w 44"/>
                  <a:gd name="T41" fmla="*/ 4 h 94"/>
                  <a:gd name="T42" fmla="*/ 25 w 44"/>
                  <a:gd name="T43" fmla="*/ 3 h 94"/>
                  <a:gd name="T44" fmla="*/ 31 w 44"/>
                  <a:gd name="T45" fmla="*/ 1 h 94"/>
                  <a:gd name="T46" fmla="*/ 35 w 44"/>
                  <a:gd name="T47" fmla="*/ 1 h 94"/>
                  <a:gd name="T48" fmla="*/ 40 w 44"/>
                  <a:gd name="T4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94">
                    <a:moveTo>
                      <a:pt x="40" y="0"/>
                    </a:moveTo>
                    <a:lnTo>
                      <a:pt x="41" y="23"/>
                    </a:lnTo>
                    <a:lnTo>
                      <a:pt x="42" y="45"/>
                    </a:lnTo>
                    <a:lnTo>
                      <a:pt x="42" y="67"/>
                    </a:lnTo>
                    <a:lnTo>
                      <a:pt x="44" y="88"/>
                    </a:lnTo>
                    <a:lnTo>
                      <a:pt x="40" y="88"/>
                    </a:lnTo>
                    <a:lnTo>
                      <a:pt x="35" y="88"/>
                    </a:lnTo>
                    <a:lnTo>
                      <a:pt x="29" y="88"/>
                    </a:lnTo>
                    <a:lnTo>
                      <a:pt x="24" y="90"/>
                    </a:lnTo>
                    <a:lnTo>
                      <a:pt x="19" y="90"/>
                    </a:lnTo>
                    <a:lnTo>
                      <a:pt x="13" y="91"/>
                    </a:lnTo>
                    <a:lnTo>
                      <a:pt x="6" y="93"/>
                    </a:lnTo>
                    <a:lnTo>
                      <a:pt x="0" y="94"/>
                    </a:lnTo>
                    <a:lnTo>
                      <a:pt x="2" y="71"/>
                    </a:lnTo>
                    <a:lnTo>
                      <a:pt x="2" y="51"/>
                    </a:lnTo>
                    <a:lnTo>
                      <a:pt x="2" y="29"/>
                    </a:lnTo>
                    <a:lnTo>
                      <a:pt x="2" y="8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5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2" name="Freeform 149"/>
              <p:cNvSpPr>
                <a:spLocks/>
              </p:cNvSpPr>
              <p:nvPr/>
            </p:nvSpPr>
            <p:spPr bwMode="auto">
              <a:xfrm>
                <a:off x="5222" y="2922"/>
                <a:ext cx="10" cy="33"/>
              </a:xfrm>
              <a:custGeom>
                <a:avLst/>
                <a:gdLst>
                  <a:gd name="T0" fmla="*/ 14 w 28"/>
                  <a:gd name="T1" fmla="*/ 100 h 100"/>
                  <a:gd name="T2" fmla="*/ 28 w 28"/>
                  <a:gd name="T3" fmla="*/ 88 h 100"/>
                  <a:gd name="T4" fmla="*/ 28 w 28"/>
                  <a:gd name="T5" fmla="*/ 77 h 100"/>
                  <a:gd name="T6" fmla="*/ 26 w 28"/>
                  <a:gd name="T7" fmla="*/ 67 h 100"/>
                  <a:gd name="T8" fmla="*/ 26 w 28"/>
                  <a:gd name="T9" fmla="*/ 55 h 100"/>
                  <a:gd name="T10" fmla="*/ 25 w 28"/>
                  <a:gd name="T11" fmla="*/ 43 h 100"/>
                  <a:gd name="T12" fmla="*/ 25 w 28"/>
                  <a:gd name="T13" fmla="*/ 33 h 100"/>
                  <a:gd name="T14" fmla="*/ 25 w 28"/>
                  <a:gd name="T15" fmla="*/ 22 h 100"/>
                  <a:gd name="T16" fmla="*/ 23 w 28"/>
                  <a:gd name="T17" fmla="*/ 10 h 100"/>
                  <a:gd name="T18" fmla="*/ 23 w 28"/>
                  <a:gd name="T19" fmla="*/ 0 h 100"/>
                  <a:gd name="T20" fmla="*/ 0 w 28"/>
                  <a:gd name="T21" fmla="*/ 1 h 100"/>
                  <a:gd name="T22" fmla="*/ 0 w 28"/>
                  <a:gd name="T23" fmla="*/ 11 h 100"/>
                  <a:gd name="T24" fmla="*/ 1 w 28"/>
                  <a:gd name="T25" fmla="*/ 23 h 100"/>
                  <a:gd name="T26" fmla="*/ 1 w 28"/>
                  <a:gd name="T27" fmla="*/ 33 h 100"/>
                  <a:gd name="T28" fmla="*/ 3 w 28"/>
                  <a:gd name="T29" fmla="*/ 45 h 100"/>
                  <a:gd name="T30" fmla="*/ 3 w 28"/>
                  <a:gd name="T31" fmla="*/ 56 h 100"/>
                  <a:gd name="T32" fmla="*/ 3 w 28"/>
                  <a:gd name="T33" fmla="*/ 67 h 100"/>
                  <a:gd name="T34" fmla="*/ 4 w 28"/>
                  <a:gd name="T35" fmla="*/ 78 h 100"/>
                  <a:gd name="T36" fmla="*/ 4 w 28"/>
                  <a:gd name="T37" fmla="*/ 90 h 100"/>
                  <a:gd name="T38" fmla="*/ 17 w 28"/>
                  <a:gd name="T39" fmla="*/ 77 h 100"/>
                  <a:gd name="T40" fmla="*/ 14 w 28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00">
                    <a:moveTo>
                      <a:pt x="14" y="100"/>
                    </a:moveTo>
                    <a:lnTo>
                      <a:pt x="28" y="88"/>
                    </a:lnTo>
                    <a:lnTo>
                      <a:pt x="28" y="77"/>
                    </a:lnTo>
                    <a:lnTo>
                      <a:pt x="26" y="67"/>
                    </a:lnTo>
                    <a:lnTo>
                      <a:pt x="26" y="55"/>
                    </a:lnTo>
                    <a:lnTo>
                      <a:pt x="25" y="43"/>
                    </a:lnTo>
                    <a:lnTo>
                      <a:pt x="25" y="33"/>
                    </a:lnTo>
                    <a:lnTo>
                      <a:pt x="25" y="22"/>
                    </a:lnTo>
                    <a:lnTo>
                      <a:pt x="23" y="10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17" y="77"/>
                    </a:lnTo>
                    <a:lnTo>
                      <a:pt x="1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3" name="Freeform 150"/>
              <p:cNvSpPr>
                <a:spLocks/>
              </p:cNvSpPr>
              <p:nvPr/>
            </p:nvSpPr>
            <p:spPr bwMode="auto">
              <a:xfrm>
                <a:off x="5209" y="2947"/>
                <a:ext cx="19" cy="10"/>
              </a:xfrm>
              <a:custGeom>
                <a:avLst/>
                <a:gdLst>
                  <a:gd name="T0" fmla="*/ 0 w 56"/>
                  <a:gd name="T1" fmla="*/ 17 h 29"/>
                  <a:gd name="T2" fmla="*/ 14 w 56"/>
                  <a:gd name="T3" fmla="*/ 29 h 29"/>
                  <a:gd name="T4" fmla="*/ 20 w 56"/>
                  <a:gd name="T5" fmla="*/ 26 h 29"/>
                  <a:gd name="T6" fmla="*/ 26 w 56"/>
                  <a:gd name="T7" fmla="*/ 26 h 29"/>
                  <a:gd name="T8" fmla="*/ 32 w 56"/>
                  <a:gd name="T9" fmla="*/ 25 h 29"/>
                  <a:gd name="T10" fmla="*/ 36 w 56"/>
                  <a:gd name="T11" fmla="*/ 23 h 29"/>
                  <a:gd name="T12" fmla="*/ 42 w 56"/>
                  <a:gd name="T13" fmla="*/ 23 h 29"/>
                  <a:gd name="T14" fmla="*/ 46 w 56"/>
                  <a:gd name="T15" fmla="*/ 23 h 29"/>
                  <a:gd name="T16" fmla="*/ 49 w 56"/>
                  <a:gd name="T17" fmla="*/ 23 h 29"/>
                  <a:gd name="T18" fmla="*/ 53 w 56"/>
                  <a:gd name="T19" fmla="*/ 23 h 29"/>
                  <a:gd name="T20" fmla="*/ 56 w 56"/>
                  <a:gd name="T21" fmla="*/ 0 h 29"/>
                  <a:gd name="T22" fmla="*/ 51 w 56"/>
                  <a:gd name="T23" fmla="*/ 0 h 29"/>
                  <a:gd name="T24" fmla="*/ 45 w 56"/>
                  <a:gd name="T25" fmla="*/ 0 h 29"/>
                  <a:gd name="T26" fmla="*/ 39 w 56"/>
                  <a:gd name="T27" fmla="*/ 0 h 29"/>
                  <a:gd name="T28" fmla="*/ 33 w 56"/>
                  <a:gd name="T29" fmla="*/ 1 h 29"/>
                  <a:gd name="T30" fmla="*/ 27 w 56"/>
                  <a:gd name="T31" fmla="*/ 1 h 29"/>
                  <a:gd name="T32" fmla="*/ 21 w 56"/>
                  <a:gd name="T33" fmla="*/ 3 h 29"/>
                  <a:gd name="T34" fmla="*/ 16 w 56"/>
                  <a:gd name="T35" fmla="*/ 4 h 29"/>
                  <a:gd name="T36" fmla="*/ 10 w 56"/>
                  <a:gd name="T37" fmla="*/ 6 h 29"/>
                  <a:gd name="T38" fmla="*/ 23 w 56"/>
                  <a:gd name="T39" fmla="*/ 17 h 29"/>
                  <a:gd name="T40" fmla="*/ 0 w 56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29">
                    <a:moveTo>
                      <a:pt x="0" y="17"/>
                    </a:moveTo>
                    <a:lnTo>
                      <a:pt x="14" y="29"/>
                    </a:lnTo>
                    <a:lnTo>
                      <a:pt x="20" y="26"/>
                    </a:lnTo>
                    <a:lnTo>
                      <a:pt x="26" y="26"/>
                    </a:lnTo>
                    <a:lnTo>
                      <a:pt x="32" y="25"/>
                    </a:lnTo>
                    <a:lnTo>
                      <a:pt x="36" y="23"/>
                    </a:lnTo>
                    <a:lnTo>
                      <a:pt x="42" y="23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3" y="23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2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4" name="Freeform 151"/>
              <p:cNvSpPr>
                <a:spLocks/>
              </p:cNvSpPr>
              <p:nvPr/>
            </p:nvSpPr>
            <p:spPr bwMode="auto">
              <a:xfrm>
                <a:off x="5209" y="2921"/>
                <a:ext cx="9" cy="32"/>
              </a:xfrm>
              <a:custGeom>
                <a:avLst/>
                <a:gdLst>
                  <a:gd name="T0" fmla="*/ 11 w 26"/>
                  <a:gd name="T1" fmla="*/ 0 h 97"/>
                  <a:gd name="T2" fmla="*/ 3 w 26"/>
                  <a:gd name="T3" fmla="*/ 11 h 97"/>
                  <a:gd name="T4" fmla="*/ 1 w 26"/>
                  <a:gd name="T5" fmla="*/ 22 h 97"/>
                  <a:gd name="T6" fmla="*/ 1 w 26"/>
                  <a:gd name="T7" fmla="*/ 32 h 97"/>
                  <a:gd name="T8" fmla="*/ 1 w 26"/>
                  <a:gd name="T9" fmla="*/ 54 h 97"/>
                  <a:gd name="T10" fmla="*/ 0 w 26"/>
                  <a:gd name="T11" fmla="*/ 64 h 97"/>
                  <a:gd name="T12" fmla="*/ 0 w 26"/>
                  <a:gd name="T13" fmla="*/ 74 h 97"/>
                  <a:gd name="T14" fmla="*/ 0 w 26"/>
                  <a:gd name="T15" fmla="*/ 86 h 97"/>
                  <a:gd name="T16" fmla="*/ 0 w 26"/>
                  <a:gd name="T17" fmla="*/ 97 h 97"/>
                  <a:gd name="T18" fmla="*/ 23 w 26"/>
                  <a:gd name="T19" fmla="*/ 97 h 97"/>
                  <a:gd name="T20" fmla="*/ 24 w 26"/>
                  <a:gd name="T21" fmla="*/ 86 h 97"/>
                  <a:gd name="T22" fmla="*/ 24 w 26"/>
                  <a:gd name="T23" fmla="*/ 75 h 97"/>
                  <a:gd name="T24" fmla="*/ 24 w 26"/>
                  <a:gd name="T25" fmla="*/ 65 h 97"/>
                  <a:gd name="T26" fmla="*/ 24 w 26"/>
                  <a:gd name="T27" fmla="*/ 55 h 97"/>
                  <a:gd name="T28" fmla="*/ 24 w 26"/>
                  <a:gd name="T29" fmla="*/ 33 h 97"/>
                  <a:gd name="T30" fmla="*/ 26 w 26"/>
                  <a:gd name="T31" fmla="*/ 23 h 97"/>
                  <a:gd name="T32" fmla="*/ 24 w 26"/>
                  <a:gd name="T33" fmla="*/ 11 h 97"/>
                  <a:gd name="T34" fmla="*/ 16 w 26"/>
                  <a:gd name="T35" fmla="*/ 23 h 97"/>
                  <a:gd name="T36" fmla="*/ 11 w 26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7">
                    <a:moveTo>
                      <a:pt x="11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1" y="32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86"/>
                    </a:lnTo>
                    <a:lnTo>
                      <a:pt x="0" y="97"/>
                    </a:lnTo>
                    <a:lnTo>
                      <a:pt x="23" y="97"/>
                    </a:lnTo>
                    <a:lnTo>
                      <a:pt x="24" y="86"/>
                    </a:lnTo>
                    <a:lnTo>
                      <a:pt x="24" y="75"/>
                    </a:lnTo>
                    <a:lnTo>
                      <a:pt x="24" y="65"/>
                    </a:lnTo>
                    <a:lnTo>
                      <a:pt x="24" y="55"/>
                    </a:lnTo>
                    <a:lnTo>
                      <a:pt x="24" y="33"/>
                    </a:lnTo>
                    <a:lnTo>
                      <a:pt x="26" y="23"/>
                    </a:lnTo>
                    <a:lnTo>
                      <a:pt x="24" y="11"/>
                    </a:lnTo>
                    <a:lnTo>
                      <a:pt x="16" y="2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5" name="Freeform 152"/>
              <p:cNvSpPr>
                <a:spLocks/>
              </p:cNvSpPr>
              <p:nvPr/>
            </p:nvSpPr>
            <p:spPr bwMode="auto">
              <a:xfrm>
                <a:off x="5213" y="2918"/>
                <a:ext cx="17" cy="10"/>
              </a:xfrm>
              <a:custGeom>
                <a:avLst/>
                <a:gdLst>
                  <a:gd name="T0" fmla="*/ 51 w 51"/>
                  <a:gd name="T1" fmla="*/ 10 h 30"/>
                  <a:gd name="T2" fmla="*/ 37 w 51"/>
                  <a:gd name="T3" fmla="*/ 0 h 30"/>
                  <a:gd name="T4" fmla="*/ 32 w 51"/>
                  <a:gd name="T5" fmla="*/ 0 h 30"/>
                  <a:gd name="T6" fmla="*/ 28 w 51"/>
                  <a:gd name="T7" fmla="*/ 1 h 30"/>
                  <a:gd name="T8" fmla="*/ 24 w 51"/>
                  <a:gd name="T9" fmla="*/ 1 h 30"/>
                  <a:gd name="T10" fmla="*/ 19 w 51"/>
                  <a:gd name="T11" fmla="*/ 2 h 30"/>
                  <a:gd name="T12" fmla="*/ 13 w 51"/>
                  <a:gd name="T13" fmla="*/ 4 h 30"/>
                  <a:gd name="T14" fmla="*/ 9 w 51"/>
                  <a:gd name="T15" fmla="*/ 4 h 30"/>
                  <a:gd name="T16" fmla="*/ 5 w 51"/>
                  <a:gd name="T17" fmla="*/ 5 h 30"/>
                  <a:gd name="T18" fmla="*/ 0 w 51"/>
                  <a:gd name="T19" fmla="*/ 7 h 30"/>
                  <a:gd name="T20" fmla="*/ 5 w 51"/>
                  <a:gd name="T21" fmla="*/ 30 h 30"/>
                  <a:gd name="T22" fmla="*/ 10 w 51"/>
                  <a:gd name="T23" fmla="*/ 29 h 30"/>
                  <a:gd name="T24" fmla="*/ 15 w 51"/>
                  <a:gd name="T25" fmla="*/ 27 h 30"/>
                  <a:gd name="T26" fmla="*/ 19 w 51"/>
                  <a:gd name="T27" fmla="*/ 26 h 30"/>
                  <a:gd name="T28" fmla="*/ 24 w 51"/>
                  <a:gd name="T29" fmla="*/ 26 h 30"/>
                  <a:gd name="T30" fmla="*/ 28 w 51"/>
                  <a:gd name="T31" fmla="*/ 24 h 30"/>
                  <a:gd name="T32" fmla="*/ 32 w 51"/>
                  <a:gd name="T33" fmla="*/ 23 h 30"/>
                  <a:gd name="T34" fmla="*/ 37 w 51"/>
                  <a:gd name="T35" fmla="*/ 23 h 30"/>
                  <a:gd name="T36" fmla="*/ 42 w 51"/>
                  <a:gd name="T37" fmla="*/ 21 h 30"/>
                  <a:gd name="T38" fmla="*/ 28 w 51"/>
                  <a:gd name="T39" fmla="*/ 11 h 30"/>
                  <a:gd name="T40" fmla="*/ 51 w 51"/>
                  <a:gd name="T41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30">
                    <a:moveTo>
                      <a:pt x="51" y="1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5" y="27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2" y="23"/>
                    </a:lnTo>
                    <a:lnTo>
                      <a:pt x="37" y="23"/>
                    </a:lnTo>
                    <a:lnTo>
                      <a:pt x="42" y="21"/>
                    </a:lnTo>
                    <a:lnTo>
                      <a:pt x="28" y="11"/>
                    </a:lnTo>
                    <a:lnTo>
                      <a:pt x="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6" name="Freeform 153"/>
              <p:cNvSpPr>
                <a:spLocks/>
              </p:cNvSpPr>
              <p:nvPr/>
            </p:nvSpPr>
            <p:spPr bwMode="auto">
              <a:xfrm>
                <a:off x="4927" y="2503"/>
                <a:ext cx="272" cy="262"/>
              </a:xfrm>
              <a:custGeom>
                <a:avLst/>
                <a:gdLst>
                  <a:gd name="T0" fmla="*/ 22 w 816"/>
                  <a:gd name="T1" fmla="*/ 121 h 787"/>
                  <a:gd name="T2" fmla="*/ 49 w 816"/>
                  <a:gd name="T3" fmla="*/ 166 h 787"/>
                  <a:gd name="T4" fmla="*/ 81 w 816"/>
                  <a:gd name="T5" fmla="*/ 211 h 787"/>
                  <a:gd name="T6" fmla="*/ 116 w 816"/>
                  <a:gd name="T7" fmla="*/ 257 h 787"/>
                  <a:gd name="T8" fmla="*/ 106 w 816"/>
                  <a:gd name="T9" fmla="*/ 289 h 787"/>
                  <a:gd name="T10" fmla="*/ 74 w 816"/>
                  <a:gd name="T11" fmla="*/ 314 h 787"/>
                  <a:gd name="T12" fmla="*/ 39 w 816"/>
                  <a:gd name="T13" fmla="*/ 334 h 787"/>
                  <a:gd name="T14" fmla="*/ 7 w 816"/>
                  <a:gd name="T15" fmla="*/ 350 h 787"/>
                  <a:gd name="T16" fmla="*/ 9 w 816"/>
                  <a:gd name="T17" fmla="*/ 384 h 787"/>
                  <a:gd name="T18" fmla="*/ 28 w 816"/>
                  <a:gd name="T19" fmla="*/ 417 h 787"/>
                  <a:gd name="T20" fmla="*/ 57 w 816"/>
                  <a:gd name="T21" fmla="*/ 445 h 787"/>
                  <a:gd name="T22" fmla="*/ 93 w 816"/>
                  <a:gd name="T23" fmla="*/ 468 h 787"/>
                  <a:gd name="T24" fmla="*/ 125 w 816"/>
                  <a:gd name="T25" fmla="*/ 480 h 787"/>
                  <a:gd name="T26" fmla="*/ 151 w 816"/>
                  <a:gd name="T27" fmla="*/ 484 h 787"/>
                  <a:gd name="T28" fmla="*/ 177 w 816"/>
                  <a:gd name="T29" fmla="*/ 486 h 787"/>
                  <a:gd name="T30" fmla="*/ 208 w 816"/>
                  <a:gd name="T31" fmla="*/ 484 h 787"/>
                  <a:gd name="T32" fmla="*/ 234 w 816"/>
                  <a:gd name="T33" fmla="*/ 478 h 787"/>
                  <a:gd name="T34" fmla="*/ 259 w 816"/>
                  <a:gd name="T35" fmla="*/ 470 h 787"/>
                  <a:gd name="T36" fmla="*/ 285 w 816"/>
                  <a:gd name="T37" fmla="*/ 462 h 787"/>
                  <a:gd name="T38" fmla="*/ 310 w 816"/>
                  <a:gd name="T39" fmla="*/ 458 h 787"/>
                  <a:gd name="T40" fmla="*/ 350 w 816"/>
                  <a:gd name="T41" fmla="*/ 471 h 787"/>
                  <a:gd name="T42" fmla="*/ 384 w 816"/>
                  <a:gd name="T43" fmla="*/ 506 h 787"/>
                  <a:gd name="T44" fmla="*/ 356 w 816"/>
                  <a:gd name="T45" fmla="*/ 510 h 787"/>
                  <a:gd name="T46" fmla="*/ 321 w 816"/>
                  <a:gd name="T47" fmla="*/ 521 h 787"/>
                  <a:gd name="T48" fmla="*/ 289 w 816"/>
                  <a:gd name="T49" fmla="*/ 534 h 787"/>
                  <a:gd name="T50" fmla="*/ 256 w 816"/>
                  <a:gd name="T51" fmla="*/ 544 h 787"/>
                  <a:gd name="T52" fmla="*/ 218 w 816"/>
                  <a:gd name="T53" fmla="*/ 545 h 787"/>
                  <a:gd name="T54" fmla="*/ 177 w 816"/>
                  <a:gd name="T55" fmla="*/ 544 h 787"/>
                  <a:gd name="T56" fmla="*/ 215 w 816"/>
                  <a:gd name="T57" fmla="*/ 609 h 787"/>
                  <a:gd name="T58" fmla="*/ 269 w 816"/>
                  <a:gd name="T59" fmla="*/ 660 h 787"/>
                  <a:gd name="T60" fmla="*/ 318 w 816"/>
                  <a:gd name="T61" fmla="*/ 692 h 787"/>
                  <a:gd name="T62" fmla="*/ 374 w 816"/>
                  <a:gd name="T63" fmla="*/ 718 h 787"/>
                  <a:gd name="T64" fmla="*/ 427 w 816"/>
                  <a:gd name="T65" fmla="*/ 746 h 787"/>
                  <a:gd name="T66" fmla="*/ 480 w 816"/>
                  <a:gd name="T67" fmla="*/ 787 h 787"/>
                  <a:gd name="T68" fmla="*/ 531 w 816"/>
                  <a:gd name="T69" fmla="*/ 745 h 787"/>
                  <a:gd name="T70" fmla="*/ 584 w 816"/>
                  <a:gd name="T71" fmla="*/ 704 h 787"/>
                  <a:gd name="T72" fmla="*/ 640 w 816"/>
                  <a:gd name="T73" fmla="*/ 665 h 787"/>
                  <a:gd name="T74" fmla="*/ 694 w 816"/>
                  <a:gd name="T75" fmla="*/ 625 h 787"/>
                  <a:gd name="T76" fmla="*/ 730 w 816"/>
                  <a:gd name="T77" fmla="*/ 598 h 787"/>
                  <a:gd name="T78" fmla="*/ 765 w 816"/>
                  <a:gd name="T79" fmla="*/ 563 h 787"/>
                  <a:gd name="T80" fmla="*/ 804 w 816"/>
                  <a:gd name="T81" fmla="*/ 465 h 787"/>
                  <a:gd name="T82" fmla="*/ 814 w 816"/>
                  <a:gd name="T83" fmla="*/ 364 h 787"/>
                  <a:gd name="T84" fmla="*/ 807 w 816"/>
                  <a:gd name="T85" fmla="*/ 254 h 787"/>
                  <a:gd name="T86" fmla="*/ 781 w 816"/>
                  <a:gd name="T87" fmla="*/ 163 h 787"/>
                  <a:gd name="T88" fmla="*/ 750 w 816"/>
                  <a:gd name="T89" fmla="*/ 116 h 787"/>
                  <a:gd name="T90" fmla="*/ 711 w 816"/>
                  <a:gd name="T91" fmla="*/ 76 h 787"/>
                  <a:gd name="T92" fmla="*/ 666 w 816"/>
                  <a:gd name="T93" fmla="*/ 44 h 787"/>
                  <a:gd name="T94" fmla="*/ 615 w 816"/>
                  <a:gd name="T95" fmla="*/ 19 h 787"/>
                  <a:gd name="T96" fmla="*/ 563 w 816"/>
                  <a:gd name="T97" fmla="*/ 4 h 787"/>
                  <a:gd name="T98" fmla="*/ 490 w 816"/>
                  <a:gd name="T99" fmla="*/ 0 h 787"/>
                  <a:gd name="T100" fmla="*/ 435 w 816"/>
                  <a:gd name="T101" fmla="*/ 7 h 787"/>
                  <a:gd name="T102" fmla="*/ 384 w 816"/>
                  <a:gd name="T103" fmla="*/ 22 h 787"/>
                  <a:gd name="T104" fmla="*/ 336 w 816"/>
                  <a:gd name="T105" fmla="*/ 45 h 787"/>
                  <a:gd name="T106" fmla="*/ 297 w 816"/>
                  <a:gd name="T107" fmla="*/ 76 h 787"/>
                  <a:gd name="T108" fmla="*/ 263 w 816"/>
                  <a:gd name="T109" fmla="*/ 113 h 787"/>
                  <a:gd name="T110" fmla="*/ 224 w 816"/>
                  <a:gd name="T111" fmla="*/ 140 h 787"/>
                  <a:gd name="T112" fmla="*/ 164 w 816"/>
                  <a:gd name="T113" fmla="*/ 128 h 787"/>
                  <a:gd name="T114" fmla="*/ 106 w 816"/>
                  <a:gd name="T115" fmla="*/ 113 h 787"/>
                  <a:gd name="T116" fmla="*/ 49 w 816"/>
                  <a:gd name="T117" fmla="*/ 99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6" h="787">
                    <a:moveTo>
                      <a:pt x="6" y="87"/>
                    </a:moveTo>
                    <a:lnTo>
                      <a:pt x="10" y="99"/>
                    </a:lnTo>
                    <a:lnTo>
                      <a:pt x="16" y="109"/>
                    </a:lnTo>
                    <a:lnTo>
                      <a:pt x="22" y="121"/>
                    </a:lnTo>
                    <a:lnTo>
                      <a:pt x="29" y="131"/>
                    </a:lnTo>
                    <a:lnTo>
                      <a:pt x="36" y="142"/>
                    </a:lnTo>
                    <a:lnTo>
                      <a:pt x="42" y="154"/>
                    </a:lnTo>
                    <a:lnTo>
                      <a:pt x="49" y="166"/>
                    </a:lnTo>
                    <a:lnTo>
                      <a:pt x="57" y="177"/>
                    </a:lnTo>
                    <a:lnTo>
                      <a:pt x="65" y="188"/>
                    </a:lnTo>
                    <a:lnTo>
                      <a:pt x="74" y="199"/>
                    </a:lnTo>
                    <a:lnTo>
                      <a:pt x="81" y="211"/>
                    </a:lnTo>
                    <a:lnTo>
                      <a:pt x="92" y="222"/>
                    </a:lnTo>
                    <a:lnTo>
                      <a:pt x="99" y="234"/>
                    </a:lnTo>
                    <a:lnTo>
                      <a:pt x="108" y="246"/>
                    </a:lnTo>
                    <a:lnTo>
                      <a:pt x="116" y="257"/>
                    </a:lnTo>
                    <a:lnTo>
                      <a:pt x="126" y="269"/>
                    </a:lnTo>
                    <a:lnTo>
                      <a:pt x="119" y="276"/>
                    </a:lnTo>
                    <a:lnTo>
                      <a:pt x="113" y="284"/>
                    </a:lnTo>
                    <a:lnTo>
                      <a:pt x="106" y="289"/>
                    </a:lnTo>
                    <a:lnTo>
                      <a:pt x="99" y="295"/>
                    </a:lnTo>
                    <a:lnTo>
                      <a:pt x="92" y="302"/>
                    </a:lnTo>
                    <a:lnTo>
                      <a:pt x="83" y="308"/>
                    </a:lnTo>
                    <a:lnTo>
                      <a:pt x="74" y="314"/>
                    </a:lnTo>
                    <a:lnTo>
                      <a:pt x="65" y="320"/>
                    </a:lnTo>
                    <a:lnTo>
                      <a:pt x="57" y="324"/>
                    </a:lnTo>
                    <a:lnTo>
                      <a:pt x="48" y="330"/>
                    </a:lnTo>
                    <a:lnTo>
                      <a:pt x="39" y="334"/>
                    </a:lnTo>
                    <a:lnTo>
                      <a:pt x="32" y="339"/>
                    </a:lnTo>
                    <a:lnTo>
                      <a:pt x="23" y="343"/>
                    </a:lnTo>
                    <a:lnTo>
                      <a:pt x="16" y="346"/>
                    </a:lnTo>
                    <a:lnTo>
                      <a:pt x="7" y="350"/>
                    </a:lnTo>
                    <a:lnTo>
                      <a:pt x="0" y="353"/>
                    </a:lnTo>
                    <a:lnTo>
                      <a:pt x="1" y="364"/>
                    </a:lnTo>
                    <a:lnTo>
                      <a:pt x="6" y="375"/>
                    </a:lnTo>
                    <a:lnTo>
                      <a:pt x="9" y="384"/>
                    </a:lnTo>
                    <a:lnTo>
                      <a:pt x="13" y="393"/>
                    </a:lnTo>
                    <a:lnTo>
                      <a:pt x="17" y="401"/>
                    </a:lnTo>
                    <a:lnTo>
                      <a:pt x="22" y="410"/>
                    </a:lnTo>
                    <a:lnTo>
                      <a:pt x="28" y="417"/>
                    </a:lnTo>
                    <a:lnTo>
                      <a:pt x="35" y="425"/>
                    </a:lnTo>
                    <a:lnTo>
                      <a:pt x="41" y="432"/>
                    </a:lnTo>
                    <a:lnTo>
                      <a:pt x="48" y="439"/>
                    </a:lnTo>
                    <a:lnTo>
                      <a:pt x="57" y="445"/>
                    </a:lnTo>
                    <a:lnTo>
                      <a:pt x="64" y="451"/>
                    </a:lnTo>
                    <a:lnTo>
                      <a:pt x="74" y="457"/>
                    </a:lnTo>
                    <a:lnTo>
                      <a:pt x="83" y="462"/>
                    </a:lnTo>
                    <a:lnTo>
                      <a:pt x="93" y="468"/>
                    </a:lnTo>
                    <a:lnTo>
                      <a:pt x="103" y="473"/>
                    </a:lnTo>
                    <a:lnTo>
                      <a:pt x="110" y="476"/>
                    </a:lnTo>
                    <a:lnTo>
                      <a:pt x="118" y="478"/>
                    </a:lnTo>
                    <a:lnTo>
                      <a:pt x="125" y="480"/>
                    </a:lnTo>
                    <a:lnTo>
                      <a:pt x="131" y="481"/>
                    </a:lnTo>
                    <a:lnTo>
                      <a:pt x="138" y="483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7" y="486"/>
                    </a:lnTo>
                    <a:lnTo>
                      <a:pt x="163" y="486"/>
                    </a:lnTo>
                    <a:lnTo>
                      <a:pt x="170" y="486"/>
                    </a:lnTo>
                    <a:lnTo>
                      <a:pt x="177" y="486"/>
                    </a:lnTo>
                    <a:lnTo>
                      <a:pt x="189" y="486"/>
                    </a:lnTo>
                    <a:lnTo>
                      <a:pt x="195" y="484"/>
                    </a:lnTo>
                    <a:lnTo>
                      <a:pt x="202" y="484"/>
                    </a:lnTo>
                    <a:lnTo>
                      <a:pt x="208" y="484"/>
                    </a:lnTo>
                    <a:lnTo>
                      <a:pt x="215" y="483"/>
                    </a:lnTo>
                    <a:lnTo>
                      <a:pt x="221" y="481"/>
                    </a:lnTo>
                    <a:lnTo>
                      <a:pt x="227" y="480"/>
                    </a:lnTo>
                    <a:lnTo>
                      <a:pt x="234" y="478"/>
                    </a:lnTo>
                    <a:lnTo>
                      <a:pt x="240" y="477"/>
                    </a:lnTo>
                    <a:lnTo>
                      <a:pt x="247" y="474"/>
                    </a:lnTo>
                    <a:lnTo>
                      <a:pt x="253" y="471"/>
                    </a:lnTo>
                    <a:lnTo>
                      <a:pt x="259" y="470"/>
                    </a:lnTo>
                    <a:lnTo>
                      <a:pt x="265" y="468"/>
                    </a:lnTo>
                    <a:lnTo>
                      <a:pt x="272" y="465"/>
                    </a:lnTo>
                    <a:lnTo>
                      <a:pt x="278" y="464"/>
                    </a:lnTo>
                    <a:lnTo>
                      <a:pt x="285" y="462"/>
                    </a:lnTo>
                    <a:lnTo>
                      <a:pt x="291" y="460"/>
                    </a:lnTo>
                    <a:lnTo>
                      <a:pt x="297" y="460"/>
                    </a:lnTo>
                    <a:lnTo>
                      <a:pt x="304" y="458"/>
                    </a:lnTo>
                    <a:lnTo>
                      <a:pt x="310" y="458"/>
                    </a:lnTo>
                    <a:lnTo>
                      <a:pt x="321" y="460"/>
                    </a:lnTo>
                    <a:lnTo>
                      <a:pt x="331" y="462"/>
                    </a:lnTo>
                    <a:lnTo>
                      <a:pt x="342" y="465"/>
                    </a:lnTo>
                    <a:lnTo>
                      <a:pt x="350" y="471"/>
                    </a:lnTo>
                    <a:lnTo>
                      <a:pt x="361" y="478"/>
                    </a:lnTo>
                    <a:lnTo>
                      <a:pt x="369" y="487"/>
                    </a:lnTo>
                    <a:lnTo>
                      <a:pt x="377" y="496"/>
                    </a:lnTo>
                    <a:lnTo>
                      <a:pt x="384" y="506"/>
                    </a:lnTo>
                    <a:lnTo>
                      <a:pt x="377" y="508"/>
                    </a:lnTo>
                    <a:lnTo>
                      <a:pt x="371" y="508"/>
                    </a:lnTo>
                    <a:lnTo>
                      <a:pt x="362" y="509"/>
                    </a:lnTo>
                    <a:lnTo>
                      <a:pt x="356" y="510"/>
                    </a:lnTo>
                    <a:lnTo>
                      <a:pt x="347" y="512"/>
                    </a:lnTo>
                    <a:lnTo>
                      <a:pt x="340" y="515"/>
                    </a:lnTo>
                    <a:lnTo>
                      <a:pt x="331" y="516"/>
                    </a:lnTo>
                    <a:lnTo>
                      <a:pt x="321" y="521"/>
                    </a:lnTo>
                    <a:lnTo>
                      <a:pt x="314" y="525"/>
                    </a:lnTo>
                    <a:lnTo>
                      <a:pt x="307" y="528"/>
                    </a:lnTo>
                    <a:lnTo>
                      <a:pt x="297" y="531"/>
                    </a:lnTo>
                    <a:lnTo>
                      <a:pt x="289" y="534"/>
                    </a:lnTo>
                    <a:lnTo>
                      <a:pt x="282" y="537"/>
                    </a:lnTo>
                    <a:lnTo>
                      <a:pt x="273" y="540"/>
                    </a:lnTo>
                    <a:lnTo>
                      <a:pt x="265" y="541"/>
                    </a:lnTo>
                    <a:lnTo>
                      <a:pt x="256" y="544"/>
                    </a:lnTo>
                    <a:lnTo>
                      <a:pt x="247" y="544"/>
                    </a:lnTo>
                    <a:lnTo>
                      <a:pt x="237" y="545"/>
                    </a:lnTo>
                    <a:lnTo>
                      <a:pt x="227" y="545"/>
                    </a:lnTo>
                    <a:lnTo>
                      <a:pt x="218" y="545"/>
                    </a:lnTo>
                    <a:lnTo>
                      <a:pt x="206" y="544"/>
                    </a:lnTo>
                    <a:lnTo>
                      <a:pt x="198" y="544"/>
                    </a:lnTo>
                    <a:lnTo>
                      <a:pt x="188" y="544"/>
                    </a:lnTo>
                    <a:lnTo>
                      <a:pt x="177" y="544"/>
                    </a:lnTo>
                    <a:lnTo>
                      <a:pt x="185" y="563"/>
                    </a:lnTo>
                    <a:lnTo>
                      <a:pt x="193" y="580"/>
                    </a:lnTo>
                    <a:lnTo>
                      <a:pt x="204" y="595"/>
                    </a:lnTo>
                    <a:lnTo>
                      <a:pt x="215" y="609"/>
                    </a:lnTo>
                    <a:lnTo>
                      <a:pt x="227" y="624"/>
                    </a:lnTo>
                    <a:lnTo>
                      <a:pt x="240" y="637"/>
                    </a:lnTo>
                    <a:lnTo>
                      <a:pt x="254" y="649"/>
                    </a:lnTo>
                    <a:lnTo>
                      <a:pt x="269" y="660"/>
                    </a:lnTo>
                    <a:lnTo>
                      <a:pt x="281" y="669"/>
                    </a:lnTo>
                    <a:lnTo>
                      <a:pt x="292" y="678"/>
                    </a:lnTo>
                    <a:lnTo>
                      <a:pt x="305" y="685"/>
                    </a:lnTo>
                    <a:lnTo>
                      <a:pt x="318" y="692"/>
                    </a:lnTo>
                    <a:lnTo>
                      <a:pt x="331" y="700"/>
                    </a:lnTo>
                    <a:lnTo>
                      <a:pt x="346" y="705"/>
                    </a:lnTo>
                    <a:lnTo>
                      <a:pt x="359" y="711"/>
                    </a:lnTo>
                    <a:lnTo>
                      <a:pt x="374" y="718"/>
                    </a:lnTo>
                    <a:lnTo>
                      <a:pt x="387" y="724"/>
                    </a:lnTo>
                    <a:lnTo>
                      <a:pt x="401" y="732"/>
                    </a:lnTo>
                    <a:lnTo>
                      <a:pt x="414" y="739"/>
                    </a:lnTo>
                    <a:lnTo>
                      <a:pt x="427" y="746"/>
                    </a:lnTo>
                    <a:lnTo>
                      <a:pt x="441" y="756"/>
                    </a:lnTo>
                    <a:lnTo>
                      <a:pt x="455" y="764"/>
                    </a:lnTo>
                    <a:lnTo>
                      <a:pt x="467" y="775"/>
                    </a:lnTo>
                    <a:lnTo>
                      <a:pt x="480" y="787"/>
                    </a:lnTo>
                    <a:lnTo>
                      <a:pt x="491" y="777"/>
                    </a:lnTo>
                    <a:lnTo>
                      <a:pt x="503" y="765"/>
                    </a:lnTo>
                    <a:lnTo>
                      <a:pt x="518" y="755"/>
                    </a:lnTo>
                    <a:lnTo>
                      <a:pt x="531" y="745"/>
                    </a:lnTo>
                    <a:lnTo>
                      <a:pt x="542" y="733"/>
                    </a:lnTo>
                    <a:lnTo>
                      <a:pt x="557" y="724"/>
                    </a:lnTo>
                    <a:lnTo>
                      <a:pt x="570" y="714"/>
                    </a:lnTo>
                    <a:lnTo>
                      <a:pt x="584" y="704"/>
                    </a:lnTo>
                    <a:lnTo>
                      <a:pt x="598" y="694"/>
                    </a:lnTo>
                    <a:lnTo>
                      <a:pt x="612" y="685"/>
                    </a:lnTo>
                    <a:lnTo>
                      <a:pt x="625" y="675"/>
                    </a:lnTo>
                    <a:lnTo>
                      <a:pt x="640" y="665"/>
                    </a:lnTo>
                    <a:lnTo>
                      <a:pt x="653" y="654"/>
                    </a:lnTo>
                    <a:lnTo>
                      <a:pt x="667" y="646"/>
                    </a:lnTo>
                    <a:lnTo>
                      <a:pt x="680" y="636"/>
                    </a:lnTo>
                    <a:lnTo>
                      <a:pt x="694" y="625"/>
                    </a:lnTo>
                    <a:lnTo>
                      <a:pt x="704" y="618"/>
                    </a:lnTo>
                    <a:lnTo>
                      <a:pt x="712" y="611"/>
                    </a:lnTo>
                    <a:lnTo>
                      <a:pt x="723" y="605"/>
                    </a:lnTo>
                    <a:lnTo>
                      <a:pt x="730" y="598"/>
                    </a:lnTo>
                    <a:lnTo>
                      <a:pt x="739" y="590"/>
                    </a:lnTo>
                    <a:lnTo>
                      <a:pt x="747" y="582"/>
                    </a:lnTo>
                    <a:lnTo>
                      <a:pt x="756" y="573"/>
                    </a:lnTo>
                    <a:lnTo>
                      <a:pt x="765" y="563"/>
                    </a:lnTo>
                    <a:lnTo>
                      <a:pt x="776" y="540"/>
                    </a:lnTo>
                    <a:lnTo>
                      <a:pt x="788" y="516"/>
                    </a:lnTo>
                    <a:lnTo>
                      <a:pt x="797" y="492"/>
                    </a:lnTo>
                    <a:lnTo>
                      <a:pt x="804" y="465"/>
                    </a:lnTo>
                    <a:lnTo>
                      <a:pt x="810" y="439"/>
                    </a:lnTo>
                    <a:lnTo>
                      <a:pt x="814" y="414"/>
                    </a:lnTo>
                    <a:lnTo>
                      <a:pt x="816" y="390"/>
                    </a:lnTo>
                    <a:lnTo>
                      <a:pt x="814" y="364"/>
                    </a:lnTo>
                    <a:lnTo>
                      <a:pt x="813" y="336"/>
                    </a:lnTo>
                    <a:lnTo>
                      <a:pt x="811" y="307"/>
                    </a:lnTo>
                    <a:lnTo>
                      <a:pt x="810" y="281"/>
                    </a:lnTo>
                    <a:lnTo>
                      <a:pt x="807" y="254"/>
                    </a:lnTo>
                    <a:lnTo>
                      <a:pt x="803" y="230"/>
                    </a:lnTo>
                    <a:lnTo>
                      <a:pt x="798" y="206"/>
                    </a:lnTo>
                    <a:lnTo>
                      <a:pt x="791" y="185"/>
                    </a:lnTo>
                    <a:lnTo>
                      <a:pt x="781" y="163"/>
                    </a:lnTo>
                    <a:lnTo>
                      <a:pt x="773" y="151"/>
                    </a:lnTo>
                    <a:lnTo>
                      <a:pt x="766" y="138"/>
                    </a:lnTo>
                    <a:lnTo>
                      <a:pt x="759" y="126"/>
                    </a:lnTo>
                    <a:lnTo>
                      <a:pt x="750" y="116"/>
                    </a:lnTo>
                    <a:lnTo>
                      <a:pt x="742" y="105"/>
                    </a:lnTo>
                    <a:lnTo>
                      <a:pt x="731" y="94"/>
                    </a:lnTo>
                    <a:lnTo>
                      <a:pt x="721" y="84"/>
                    </a:lnTo>
                    <a:lnTo>
                      <a:pt x="711" y="76"/>
                    </a:lnTo>
                    <a:lnTo>
                      <a:pt x="701" y="68"/>
                    </a:lnTo>
                    <a:lnTo>
                      <a:pt x="689" y="60"/>
                    </a:lnTo>
                    <a:lnTo>
                      <a:pt x="678" y="51"/>
                    </a:lnTo>
                    <a:lnTo>
                      <a:pt x="666" y="44"/>
                    </a:lnTo>
                    <a:lnTo>
                      <a:pt x="654" y="36"/>
                    </a:lnTo>
                    <a:lnTo>
                      <a:pt x="641" y="30"/>
                    </a:lnTo>
                    <a:lnTo>
                      <a:pt x="628" y="25"/>
                    </a:lnTo>
                    <a:lnTo>
                      <a:pt x="615" y="19"/>
                    </a:lnTo>
                    <a:lnTo>
                      <a:pt x="602" y="14"/>
                    </a:lnTo>
                    <a:lnTo>
                      <a:pt x="589" y="10"/>
                    </a:lnTo>
                    <a:lnTo>
                      <a:pt x="576" y="7"/>
                    </a:lnTo>
                    <a:lnTo>
                      <a:pt x="563" y="4"/>
                    </a:lnTo>
                    <a:lnTo>
                      <a:pt x="548" y="1"/>
                    </a:lnTo>
                    <a:lnTo>
                      <a:pt x="534" y="0"/>
                    </a:lnTo>
                    <a:lnTo>
                      <a:pt x="519" y="0"/>
                    </a:lnTo>
                    <a:lnTo>
                      <a:pt x="490" y="0"/>
                    </a:lnTo>
                    <a:lnTo>
                      <a:pt x="477" y="1"/>
                    </a:lnTo>
                    <a:lnTo>
                      <a:pt x="462" y="3"/>
                    </a:lnTo>
                    <a:lnTo>
                      <a:pt x="448" y="4"/>
                    </a:lnTo>
                    <a:lnTo>
                      <a:pt x="435" y="7"/>
                    </a:lnTo>
                    <a:lnTo>
                      <a:pt x="423" y="10"/>
                    </a:lnTo>
                    <a:lnTo>
                      <a:pt x="410" y="13"/>
                    </a:lnTo>
                    <a:lnTo>
                      <a:pt x="397" y="16"/>
                    </a:lnTo>
                    <a:lnTo>
                      <a:pt x="384" y="22"/>
                    </a:lnTo>
                    <a:lnTo>
                      <a:pt x="371" y="26"/>
                    </a:lnTo>
                    <a:lnTo>
                      <a:pt x="358" y="32"/>
                    </a:lnTo>
                    <a:lnTo>
                      <a:pt x="347" y="39"/>
                    </a:lnTo>
                    <a:lnTo>
                      <a:pt x="336" y="45"/>
                    </a:lnTo>
                    <a:lnTo>
                      <a:pt x="326" y="52"/>
                    </a:lnTo>
                    <a:lnTo>
                      <a:pt x="315" y="60"/>
                    </a:lnTo>
                    <a:lnTo>
                      <a:pt x="307" y="68"/>
                    </a:lnTo>
                    <a:lnTo>
                      <a:pt x="297" y="76"/>
                    </a:lnTo>
                    <a:lnTo>
                      <a:pt x="288" y="84"/>
                    </a:lnTo>
                    <a:lnTo>
                      <a:pt x="281" y="93"/>
                    </a:lnTo>
                    <a:lnTo>
                      <a:pt x="272" y="103"/>
                    </a:lnTo>
                    <a:lnTo>
                      <a:pt x="263" y="113"/>
                    </a:lnTo>
                    <a:lnTo>
                      <a:pt x="256" y="124"/>
                    </a:lnTo>
                    <a:lnTo>
                      <a:pt x="247" y="134"/>
                    </a:lnTo>
                    <a:lnTo>
                      <a:pt x="240" y="144"/>
                    </a:lnTo>
                    <a:lnTo>
                      <a:pt x="224" y="140"/>
                    </a:lnTo>
                    <a:lnTo>
                      <a:pt x="209" y="138"/>
                    </a:lnTo>
                    <a:lnTo>
                      <a:pt x="195" y="135"/>
                    </a:lnTo>
                    <a:lnTo>
                      <a:pt x="179" y="131"/>
                    </a:lnTo>
                    <a:lnTo>
                      <a:pt x="164" y="128"/>
                    </a:lnTo>
                    <a:lnTo>
                      <a:pt x="150" y="125"/>
                    </a:lnTo>
                    <a:lnTo>
                      <a:pt x="135" y="121"/>
                    </a:lnTo>
                    <a:lnTo>
                      <a:pt x="121" y="118"/>
                    </a:lnTo>
                    <a:lnTo>
                      <a:pt x="106" y="113"/>
                    </a:lnTo>
                    <a:lnTo>
                      <a:pt x="92" y="110"/>
                    </a:lnTo>
                    <a:lnTo>
                      <a:pt x="77" y="106"/>
                    </a:lnTo>
                    <a:lnTo>
                      <a:pt x="64" y="103"/>
                    </a:lnTo>
                    <a:lnTo>
                      <a:pt x="49" y="99"/>
                    </a:lnTo>
                    <a:lnTo>
                      <a:pt x="35" y="94"/>
                    </a:lnTo>
                    <a:lnTo>
                      <a:pt x="20" y="90"/>
                    </a:lnTo>
                    <a:lnTo>
                      <a:pt x="6" y="87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7" name="Freeform 154"/>
              <p:cNvSpPr>
                <a:spLocks/>
              </p:cNvSpPr>
              <p:nvPr/>
            </p:nvSpPr>
            <p:spPr bwMode="auto">
              <a:xfrm>
                <a:off x="5006" y="2547"/>
                <a:ext cx="4" cy="7"/>
              </a:xfrm>
              <a:custGeom>
                <a:avLst/>
                <a:gdLst>
                  <a:gd name="T0" fmla="*/ 0 w 13"/>
                  <a:gd name="T1" fmla="*/ 22 h 22"/>
                  <a:gd name="T2" fmla="*/ 5 w 13"/>
                  <a:gd name="T3" fmla="*/ 22 h 22"/>
                  <a:gd name="T4" fmla="*/ 9 w 13"/>
                  <a:gd name="T5" fmla="*/ 21 h 22"/>
                  <a:gd name="T6" fmla="*/ 11 w 13"/>
                  <a:gd name="T7" fmla="*/ 18 h 22"/>
                  <a:gd name="T8" fmla="*/ 13 w 13"/>
                  <a:gd name="T9" fmla="*/ 13 h 22"/>
                  <a:gd name="T10" fmla="*/ 13 w 13"/>
                  <a:gd name="T11" fmla="*/ 9 h 22"/>
                  <a:gd name="T12" fmla="*/ 11 w 13"/>
                  <a:gd name="T13" fmla="*/ 5 h 22"/>
                  <a:gd name="T14" fmla="*/ 9 w 13"/>
                  <a:gd name="T15" fmla="*/ 2 h 22"/>
                  <a:gd name="T16" fmla="*/ 3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5" y="22"/>
                    </a:lnTo>
                    <a:lnTo>
                      <a:pt x="9" y="21"/>
                    </a:lnTo>
                    <a:lnTo>
                      <a:pt x="11" y="18"/>
                    </a:lnTo>
                    <a:lnTo>
                      <a:pt x="13" y="13"/>
                    </a:lnTo>
                    <a:lnTo>
                      <a:pt x="13" y="9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8" name="Freeform 155"/>
              <p:cNvSpPr>
                <a:spLocks/>
              </p:cNvSpPr>
              <p:nvPr/>
            </p:nvSpPr>
            <p:spPr bwMode="auto">
              <a:xfrm>
                <a:off x="4925" y="2528"/>
                <a:ext cx="82" cy="26"/>
              </a:xfrm>
              <a:custGeom>
                <a:avLst/>
                <a:gdLst>
                  <a:gd name="T0" fmla="*/ 22 w 247"/>
                  <a:gd name="T1" fmla="*/ 5 h 78"/>
                  <a:gd name="T2" fmla="*/ 9 w 247"/>
                  <a:gd name="T3" fmla="*/ 23 h 78"/>
                  <a:gd name="T4" fmla="*/ 23 w 247"/>
                  <a:gd name="T5" fmla="*/ 26 h 78"/>
                  <a:gd name="T6" fmla="*/ 38 w 247"/>
                  <a:gd name="T7" fmla="*/ 30 h 78"/>
                  <a:gd name="T8" fmla="*/ 52 w 247"/>
                  <a:gd name="T9" fmla="*/ 34 h 78"/>
                  <a:gd name="T10" fmla="*/ 67 w 247"/>
                  <a:gd name="T11" fmla="*/ 37 h 78"/>
                  <a:gd name="T12" fmla="*/ 80 w 247"/>
                  <a:gd name="T13" fmla="*/ 42 h 78"/>
                  <a:gd name="T14" fmla="*/ 95 w 247"/>
                  <a:gd name="T15" fmla="*/ 45 h 78"/>
                  <a:gd name="T16" fmla="*/ 109 w 247"/>
                  <a:gd name="T17" fmla="*/ 49 h 78"/>
                  <a:gd name="T18" fmla="*/ 124 w 247"/>
                  <a:gd name="T19" fmla="*/ 53 h 78"/>
                  <a:gd name="T20" fmla="*/ 138 w 247"/>
                  <a:gd name="T21" fmla="*/ 56 h 78"/>
                  <a:gd name="T22" fmla="*/ 153 w 247"/>
                  <a:gd name="T23" fmla="*/ 61 h 78"/>
                  <a:gd name="T24" fmla="*/ 169 w 247"/>
                  <a:gd name="T25" fmla="*/ 64 h 78"/>
                  <a:gd name="T26" fmla="*/ 183 w 247"/>
                  <a:gd name="T27" fmla="*/ 66 h 78"/>
                  <a:gd name="T28" fmla="*/ 198 w 247"/>
                  <a:gd name="T29" fmla="*/ 69 h 78"/>
                  <a:gd name="T30" fmla="*/ 212 w 247"/>
                  <a:gd name="T31" fmla="*/ 74 h 78"/>
                  <a:gd name="T32" fmla="*/ 228 w 247"/>
                  <a:gd name="T33" fmla="*/ 77 h 78"/>
                  <a:gd name="T34" fmla="*/ 244 w 247"/>
                  <a:gd name="T35" fmla="*/ 78 h 78"/>
                  <a:gd name="T36" fmla="*/ 247 w 247"/>
                  <a:gd name="T37" fmla="*/ 56 h 78"/>
                  <a:gd name="T38" fmla="*/ 233 w 247"/>
                  <a:gd name="T39" fmla="*/ 53 h 78"/>
                  <a:gd name="T40" fmla="*/ 218 w 247"/>
                  <a:gd name="T41" fmla="*/ 50 h 78"/>
                  <a:gd name="T42" fmla="*/ 202 w 247"/>
                  <a:gd name="T43" fmla="*/ 48 h 78"/>
                  <a:gd name="T44" fmla="*/ 188 w 247"/>
                  <a:gd name="T45" fmla="*/ 45 h 78"/>
                  <a:gd name="T46" fmla="*/ 173 w 247"/>
                  <a:gd name="T47" fmla="*/ 40 h 78"/>
                  <a:gd name="T48" fmla="*/ 159 w 247"/>
                  <a:gd name="T49" fmla="*/ 37 h 78"/>
                  <a:gd name="T50" fmla="*/ 144 w 247"/>
                  <a:gd name="T51" fmla="*/ 34 h 78"/>
                  <a:gd name="T52" fmla="*/ 130 w 247"/>
                  <a:gd name="T53" fmla="*/ 30 h 78"/>
                  <a:gd name="T54" fmla="*/ 115 w 247"/>
                  <a:gd name="T55" fmla="*/ 27 h 78"/>
                  <a:gd name="T56" fmla="*/ 100 w 247"/>
                  <a:gd name="T57" fmla="*/ 23 h 78"/>
                  <a:gd name="T58" fmla="*/ 86 w 247"/>
                  <a:gd name="T59" fmla="*/ 18 h 78"/>
                  <a:gd name="T60" fmla="*/ 73 w 247"/>
                  <a:gd name="T61" fmla="*/ 16 h 78"/>
                  <a:gd name="T62" fmla="*/ 58 w 247"/>
                  <a:gd name="T63" fmla="*/ 11 h 78"/>
                  <a:gd name="T64" fmla="*/ 44 w 247"/>
                  <a:gd name="T65" fmla="*/ 7 h 78"/>
                  <a:gd name="T66" fmla="*/ 29 w 247"/>
                  <a:gd name="T67" fmla="*/ 4 h 78"/>
                  <a:gd name="T68" fmla="*/ 15 w 247"/>
                  <a:gd name="T69" fmla="*/ 0 h 78"/>
                  <a:gd name="T70" fmla="*/ 0 w 247"/>
                  <a:gd name="T71" fmla="*/ 16 h 78"/>
                  <a:gd name="T72" fmla="*/ 22 w 247"/>
                  <a:gd name="T73" fmla="*/ 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78">
                    <a:moveTo>
                      <a:pt x="22" y="5"/>
                    </a:moveTo>
                    <a:lnTo>
                      <a:pt x="9" y="23"/>
                    </a:lnTo>
                    <a:lnTo>
                      <a:pt x="23" y="26"/>
                    </a:lnTo>
                    <a:lnTo>
                      <a:pt x="38" y="30"/>
                    </a:lnTo>
                    <a:lnTo>
                      <a:pt x="52" y="34"/>
                    </a:lnTo>
                    <a:lnTo>
                      <a:pt x="67" y="37"/>
                    </a:lnTo>
                    <a:lnTo>
                      <a:pt x="80" y="42"/>
                    </a:lnTo>
                    <a:lnTo>
                      <a:pt x="95" y="45"/>
                    </a:lnTo>
                    <a:lnTo>
                      <a:pt x="109" y="49"/>
                    </a:lnTo>
                    <a:lnTo>
                      <a:pt x="124" y="53"/>
                    </a:lnTo>
                    <a:lnTo>
                      <a:pt x="138" y="56"/>
                    </a:lnTo>
                    <a:lnTo>
                      <a:pt x="153" y="61"/>
                    </a:lnTo>
                    <a:lnTo>
                      <a:pt x="169" y="64"/>
                    </a:lnTo>
                    <a:lnTo>
                      <a:pt x="183" y="66"/>
                    </a:lnTo>
                    <a:lnTo>
                      <a:pt x="198" y="69"/>
                    </a:lnTo>
                    <a:lnTo>
                      <a:pt x="212" y="74"/>
                    </a:lnTo>
                    <a:lnTo>
                      <a:pt x="228" y="77"/>
                    </a:lnTo>
                    <a:lnTo>
                      <a:pt x="244" y="78"/>
                    </a:lnTo>
                    <a:lnTo>
                      <a:pt x="247" y="56"/>
                    </a:lnTo>
                    <a:lnTo>
                      <a:pt x="233" y="53"/>
                    </a:lnTo>
                    <a:lnTo>
                      <a:pt x="218" y="50"/>
                    </a:lnTo>
                    <a:lnTo>
                      <a:pt x="202" y="48"/>
                    </a:lnTo>
                    <a:lnTo>
                      <a:pt x="188" y="45"/>
                    </a:lnTo>
                    <a:lnTo>
                      <a:pt x="173" y="40"/>
                    </a:lnTo>
                    <a:lnTo>
                      <a:pt x="159" y="37"/>
                    </a:lnTo>
                    <a:lnTo>
                      <a:pt x="144" y="34"/>
                    </a:lnTo>
                    <a:lnTo>
                      <a:pt x="130" y="30"/>
                    </a:lnTo>
                    <a:lnTo>
                      <a:pt x="115" y="27"/>
                    </a:lnTo>
                    <a:lnTo>
                      <a:pt x="100" y="23"/>
                    </a:lnTo>
                    <a:lnTo>
                      <a:pt x="86" y="18"/>
                    </a:lnTo>
                    <a:lnTo>
                      <a:pt x="73" y="16"/>
                    </a:lnTo>
                    <a:lnTo>
                      <a:pt x="58" y="11"/>
                    </a:lnTo>
                    <a:lnTo>
                      <a:pt x="44" y="7"/>
                    </a:lnTo>
                    <a:lnTo>
                      <a:pt x="29" y="4"/>
                    </a:lnTo>
                    <a:lnTo>
                      <a:pt x="15" y="0"/>
                    </a:lnTo>
                    <a:lnTo>
                      <a:pt x="0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9" name="Freeform 156"/>
              <p:cNvSpPr>
                <a:spLocks/>
              </p:cNvSpPr>
              <p:nvPr/>
            </p:nvSpPr>
            <p:spPr bwMode="auto">
              <a:xfrm>
                <a:off x="4925" y="2530"/>
                <a:ext cx="47" cy="65"/>
              </a:xfrm>
              <a:custGeom>
                <a:avLst/>
                <a:gdLst>
                  <a:gd name="T0" fmla="*/ 143 w 143"/>
                  <a:gd name="T1" fmla="*/ 195 h 195"/>
                  <a:gd name="T2" fmla="*/ 143 w 143"/>
                  <a:gd name="T3" fmla="*/ 181 h 195"/>
                  <a:gd name="T4" fmla="*/ 132 w 143"/>
                  <a:gd name="T5" fmla="*/ 169 h 195"/>
                  <a:gd name="T6" fmla="*/ 122 w 143"/>
                  <a:gd name="T7" fmla="*/ 156 h 195"/>
                  <a:gd name="T8" fmla="*/ 114 w 143"/>
                  <a:gd name="T9" fmla="*/ 146 h 195"/>
                  <a:gd name="T10" fmla="*/ 106 w 143"/>
                  <a:gd name="T11" fmla="*/ 134 h 195"/>
                  <a:gd name="T12" fmla="*/ 98 w 143"/>
                  <a:gd name="T13" fmla="*/ 123 h 195"/>
                  <a:gd name="T14" fmla="*/ 89 w 143"/>
                  <a:gd name="T15" fmla="*/ 111 h 195"/>
                  <a:gd name="T16" fmla="*/ 82 w 143"/>
                  <a:gd name="T17" fmla="*/ 101 h 195"/>
                  <a:gd name="T18" fmla="*/ 73 w 143"/>
                  <a:gd name="T19" fmla="*/ 89 h 195"/>
                  <a:gd name="T20" fmla="*/ 66 w 143"/>
                  <a:gd name="T21" fmla="*/ 79 h 195"/>
                  <a:gd name="T22" fmla="*/ 58 w 143"/>
                  <a:gd name="T23" fmla="*/ 66 h 195"/>
                  <a:gd name="T24" fmla="*/ 52 w 143"/>
                  <a:gd name="T25" fmla="*/ 56 h 195"/>
                  <a:gd name="T26" fmla="*/ 45 w 143"/>
                  <a:gd name="T27" fmla="*/ 44 h 195"/>
                  <a:gd name="T28" fmla="*/ 38 w 143"/>
                  <a:gd name="T29" fmla="*/ 34 h 195"/>
                  <a:gd name="T30" fmla="*/ 32 w 143"/>
                  <a:gd name="T31" fmla="*/ 24 h 195"/>
                  <a:gd name="T32" fmla="*/ 28 w 143"/>
                  <a:gd name="T33" fmla="*/ 12 h 195"/>
                  <a:gd name="T34" fmla="*/ 22 w 143"/>
                  <a:gd name="T35" fmla="*/ 0 h 195"/>
                  <a:gd name="T36" fmla="*/ 0 w 143"/>
                  <a:gd name="T37" fmla="*/ 11 h 195"/>
                  <a:gd name="T38" fmla="*/ 6 w 143"/>
                  <a:gd name="T39" fmla="*/ 24 h 195"/>
                  <a:gd name="T40" fmla="*/ 12 w 143"/>
                  <a:gd name="T41" fmla="*/ 34 h 195"/>
                  <a:gd name="T42" fmla="*/ 18 w 143"/>
                  <a:gd name="T43" fmla="*/ 45 h 195"/>
                  <a:gd name="T44" fmla="*/ 25 w 143"/>
                  <a:gd name="T45" fmla="*/ 57 h 195"/>
                  <a:gd name="T46" fmla="*/ 31 w 143"/>
                  <a:gd name="T47" fmla="*/ 69 h 195"/>
                  <a:gd name="T48" fmla="*/ 39 w 143"/>
                  <a:gd name="T49" fmla="*/ 79 h 195"/>
                  <a:gd name="T50" fmla="*/ 47 w 143"/>
                  <a:gd name="T51" fmla="*/ 91 h 195"/>
                  <a:gd name="T52" fmla="*/ 54 w 143"/>
                  <a:gd name="T53" fmla="*/ 102 h 195"/>
                  <a:gd name="T54" fmla="*/ 61 w 143"/>
                  <a:gd name="T55" fmla="*/ 114 h 195"/>
                  <a:gd name="T56" fmla="*/ 70 w 143"/>
                  <a:gd name="T57" fmla="*/ 125 h 195"/>
                  <a:gd name="T58" fmla="*/ 77 w 143"/>
                  <a:gd name="T59" fmla="*/ 137 h 195"/>
                  <a:gd name="T60" fmla="*/ 87 w 143"/>
                  <a:gd name="T61" fmla="*/ 149 h 195"/>
                  <a:gd name="T62" fmla="*/ 96 w 143"/>
                  <a:gd name="T63" fmla="*/ 159 h 195"/>
                  <a:gd name="T64" fmla="*/ 105 w 143"/>
                  <a:gd name="T65" fmla="*/ 171 h 195"/>
                  <a:gd name="T66" fmla="*/ 114 w 143"/>
                  <a:gd name="T67" fmla="*/ 184 h 195"/>
                  <a:gd name="T68" fmla="*/ 124 w 143"/>
                  <a:gd name="T69" fmla="*/ 195 h 195"/>
                  <a:gd name="T70" fmla="*/ 124 w 143"/>
                  <a:gd name="T71" fmla="*/ 179 h 195"/>
                  <a:gd name="T72" fmla="*/ 143 w 143"/>
                  <a:gd name="T7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95">
                    <a:moveTo>
                      <a:pt x="143" y="195"/>
                    </a:moveTo>
                    <a:lnTo>
                      <a:pt x="143" y="181"/>
                    </a:lnTo>
                    <a:lnTo>
                      <a:pt x="132" y="169"/>
                    </a:lnTo>
                    <a:lnTo>
                      <a:pt x="122" y="156"/>
                    </a:lnTo>
                    <a:lnTo>
                      <a:pt x="114" y="146"/>
                    </a:lnTo>
                    <a:lnTo>
                      <a:pt x="106" y="134"/>
                    </a:lnTo>
                    <a:lnTo>
                      <a:pt x="98" y="123"/>
                    </a:lnTo>
                    <a:lnTo>
                      <a:pt x="89" y="111"/>
                    </a:lnTo>
                    <a:lnTo>
                      <a:pt x="82" y="101"/>
                    </a:lnTo>
                    <a:lnTo>
                      <a:pt x="73" y="89"/>
                    </a:lnTo>
                    <a:lnTo>
                      <a:pt x="66" y="79"/>
                    </a:lnTo>
                    <a:lnTo>
                      <a:pt x="58" y="66"/>
                    </a:lnTo>
                    <a:lnTo>
                      <a:pt x="52" y="56"/>
                    </a:lnTo>
                    <a:lnTo>
                      <a:pt x="45" y="44"/>
                    </a:lnTo>
                    <a:lnTo>
                      <a:pt x="38" y="34"/>
                    </a:lnTo>
                    <a:lnTo>
                      <a:pt x="32" y="24"/>
                    </a:lnTo>
                    <a:lnTo>
                      <a:pt x="28" y="12"/>
                    </a:lnTo>
                    <a:lnTo>
                      <a:pt x="22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12" y="34"/>
                    </a:lnTo>
                    <a:lnTo>
                      <a:pt x="18" y="45"/>
                    </a:lnTo>
                    <a:lnTo>
                      <a:pt x="25" y="57"/>
                    </a:lnTo>
                    <a:lnTo>
                      <a:pt x="31" y="69"/>
                    </a:lnTo>
                    <a:lnTo>
                      <a:pt x="39" y="79"/>
                    </a:lnTo>
                    <a:lnTo>
                      <a:pt x="47" y="91"/>
                    </a:lnTo>
                    <a:lnTo>
                      <a:pt x="54" y="102"/>
                    </a:lnTo>
                    <a:lnTo>
                      <a:pt x="61" y="114"/>
                    </a:lnTo>
                    <a:lnTo>
                      <a:pt x="70" y="125"/>
                    </a:lnTo>
                    <a:lnTo>
                      <a:pt x="77" y="137"/>
                    </a:lnTo>
                    <a:lnTo>
                      <a:pt x="87" y="149"/>
                    </a:lnTo>
                    <a:lnTo>
                      <a:pt x="96" y="159"/>
                    </a:lnTo>
                    <a:lnTo>
                      <a:pt x="105" y="171"/>
                    </a:lnTo>
                    <a:lnTo>
                      <a:pt x="114" y="184"/>
                    </a:lnTo>
                    <a:lnTo>
                      <a:pt x="124" y="195"/>
                    </a:lnTo>
                    <a:lnTo>
                      <a:pt x="124" y="179"/>
                    </a:lnTo>
                    <a:lnTo>
                      <a:pt x="14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0" name="Freeform 157"/>
              <p:cNvSpPr>
                <a:spLocks/>
              </p:cNvSpPr>
              <p:nvPr/>
            </p:nvSpPr>
            <p:spPr bwMode="auto">
              <a:xfrm>
                <a:off x="4923" y="2589"/>
                <a:ext cx="49" cy="35"/>
              </a:xfrm>
              <a:custGeom>
                <a:avLst/>
                <a:gdLst>
                  <a:gd name="T0" fmla="*/ 22 w 149"/>
                  <a:gd name="T1" fmla="*/ 92 h 104"/>
                  <a:gd name="T2" fmla="*/ 16 w 149"/>
                  <a:gd name="T3" fmla="*/ 104 h 104"/>
                  <a:gd name="T4" fmla="*/ 24 w 149"/>
                  <a:gd name="T5" fmla="*/ 101 h 104"/>
                  <a:gd name="T6" fmla="*/ 32 w 149"/>
                  <a:gd name="T7" fmla="*/ 98 h 104"/>
                  <a:gd name="T8" fmla="*/ 40 w 149"/>
                  <a:gd name="T9" fmla="*/ 93 h 104"/>
                  <a:gd name="T10" fmla="*/ 48 w 149"/>
                  <a:gd name="T11" fmla="*/ 89 h 104"/>
                  <a:gd name="T12" fmla="*/ 57 w 149"/>
                  <a:gd name="T13" fmla="*/ 85 h 104"/>
                  <a:gd name="T14" fmla="*/ 66 w 149"/>
                  <a:gd name="T15" fmla="*/ 80 h 104"/>
                  <a:gd name="T16" fmla="*/ 74 w 149"/>
                  <a:gd name="T17" fmla="*/ 76 h 104"/>
                  <a:gd name="T18" fmla="*/ 83 w 149"/>
                  <a:gd name="T19" fmla="*/ 69 h 104"/>
                  <a:gd name="T20" fmla="*/ 92 w 149"/>
                  <a:gd name="T21" fmla="*/ 63 h 104"/>
                  <a:gd name="T22" fmla="*/ 101 w 149"/>
                  <a:gd name="T23" fmla="*/ 58 h 104"/>
                  <a:gd name="T24" fmla="*/ 109 w 149"/>
                  <a:gd name="T25" fmla="*/ 51 h 104"/>
                  <a:gd name="T26" fmla="*/ 118 w 149"/>
                  <a:gd name="T27" fmla="*/ 45 h 104"/>
                  <a:gd name="T28" fmla="*/ 125 w 149"/>
                  <a:gd name="T29" fmla="*/ 38 h 104"/>
                  <a:gd name="T30" fmla="*/ 134 w 149"/>
                  <a:gd name="T31" fmla="*/ 31 h 104"/>
                  <a:gd name="T32" fmla="*/ 141 w 149"/>
                  <a:gd name="T33" fmla="*/ 24 h 104"/>
                  <a:gd name="T34" fmla="*/ 149 w 149"/>
                  <a:gd name="T35" fmla="*/ 16 h 104"/>
                  <a:gd name="T36" fmla="*/ 130 w 149"/>
                  <a:gd name="T37" fmla="*/ 0 h 104"/>
                  <a:gd name="T38" fmla="*/ 124 w 149"/>
                  <a:gd name="T39" fmla="*/ 8 h 104"/>
                  <a:gd name="T40" fmla="*/ 118 w 149"/>
                  <a:gd name="T41" fmla="*/ 15 h 104"/>
                  <a:gd name="T42" fmla="*/ 111 w 149"/>
                  <a:gd name="T43" fmla="*/ 21 h 104"/>
                  <a:gd name="T44" fmla="*/ 104 w 149"/>
                  <a:gd name="T45" fmla="*/ 26 h 104"/>
                  <a:gd name="T46" fmla="*/ 95 w 149"/>
                  <a:gd name="T47" fmla="*/ 34 h 104"/>
                  <a:gd name="T48" fmla="*/ 88 w 149"/>
                  <a:gd name="T49" fmla="*/ 38 h 104"/>
                  <a:gd name="T50" fmla="*/ 79 w 149"/>
                  <a:gd name="T51" fmla="*/ 44 h 104"/>
                  <a:gd name="T52" fmla="*/ 72 w 149"/>
                  <a:gd name="T53" fmla="*/ 50 h 104"/>
                  <a:gd name="T54" fmla="*/ 63 w 149"/>
                  <a:gd name="T55" fmla="*/ 54 h 104"/>
                  <a:gd name="T56" fmla="*/ 54 w 149"/>
                  <a:gd name="T57" fmla="*/ 60 h 104"/>
                  <a:gd name="T58" fmla="*/ 47 w 149"/>
                  <a:gd name="T59" fmla="*/ 64 h 104"/>
                  <a:gd name="T60" fmla="*/ 38 w 149"/>
                  <a:gd name="T61" fmla="*/ 69 h 104"/>
                  <a:gd name="T62" fmla="*/ 29 w 149"/>
                  <a:gd name="T63" fmla="*/ 72 h 104"/>
                  <a:gd name="T64" fmla="*/ 22 w 149"/>
                  <a:gd name="T65" fmla="*/ 76 h 104"/>
                  <a:gd name="T66" fmla="*/ 15 w 149"/>
                  <a:gd name="T67" fmla="*/ 79 h 104"/>
                  <a:gd name="T68" fmla="*/ 6 w 149"/>
                  <a:gd name="T69" fmla="*/ 83 h 104"/>
                  <a:gd name="T70" fmla="*/ 0 w 149"/>
                  <a:gd name="T71" fmla="*/ 96 h 104"/>
                  <a:gd name="T72" fmla="*/ 22 w 149"/>
                  <a:gd name="T73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" h="104">
                    <a:moveTo>
                      <a:pt x="22" y="92"/>
                    </a:moveTo>
                    <a:lnTo>
                      <a:pt x="16" y="104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40" y="93"/>
                    </a:lnTo>
                    <a:lnTo>
                      <a:pt x="48" y="89"/>
                    </a:lnTo>
                    <a:lnTo>
                      <a:pt x="57" y="85"/>
                    </a:lnTo>
                    <a:lnTo>
                      <a:pt x="66" y="80"/>
                    </a:lnTo>
                    <a:lnTo>
                      <a:pt x="74" y="76"/>
                    </a:lnTo>
                    <a:lnTo>
                      <a:pt x="83" y="69"/>
                    </a:lnTo>
                    <a:lnTo>
                      <a:pt x="92" y="63"/>
                    </a:lnTo>
                    <a:lnTo>
                      <a:pt x="101" y="58"/>
                    </a:lnTo>
                    <a:lnTo>
                      <a:pt x="109" y="51"/>
                    </a:lnTo>
                    <a:lnTo>
                      <a:pt x="118" y="45"/>
                    </a:lnTo>
                    <a:lnTo>
                      <a:pt x="125" y="38"/>
                    </a:lnTo>
                    <a:lnTo>
                      <a:pt x="134" y="31"/>
                    </a:lnTo>
                    <a:lnTo>
                      <a:pt x="141" y="24"/>
                    </a:lnTo>
                    <a:lnTo>
                      <a:pt x="149" y="16"/>
                    </a:lnTo>
                    <a:lnTo>
                      <a:pt x="130" y="0"/>
                    </a:lnTo>
                    <a:lnTo>
                      <a:pt x="124" y="8"/>
                    </a:lnTo>
                    <a:lnTo>
                      <a:pt x="118" y="15"/>
                    </a:lnTo>
                    <a:lnTo>
                      <a:pt x="111" y="21"/>
                    </a:lnTo>
                    <a:lnTo>
                      <a:pt x="104" y="26"/>
                    </a:lnTo>
                    <a:lnTo>
                      <a:pt x="95" y="34"/>
                    </a:lnTo>
                    <a:lnTo>
                      <a:pt x="88" y="38"/>
                    </a:lnTo>
                    <a:lnTo>
                      <a:pt x="79" y="44"/>
                    </a:lnTo>
                    <a:lnTo>
                      <a:pt x="72" y="50"/>
                    </a:lnTo>
                    <a:lnTo>
                      <a:pt x="63" y="54"/>
                    </a:lnTo>
                    <a:lnTo>
                      <a:pt x="54" y="60"/>
                    </a:lnTo>
                    <a:lnTo>
                      <a:pt x="47" y="64"/>
                    </a:lnTo>
                    <a:lnTo>
                      <a:pt x="38" y="69"/>
                    </a:lnTo>
                    <a:lnTo>
                      <a:pt x="29" y="72"/>
                    </a:lnTo>
                    <a:lnTo>
                      <a:pt x="22" y="76"/>
                    </a:lnTo>
                    <a:lnTo>
                      <a:pt x="15" y="79"/>
                    </a:lnTo>
                    <a:lnTo>
                      <a:pt x="6" y="83"/>
                    </a:lnTo>
                    <a:lnTo>
                      <a:pt x="0" y="96"/>
                    </a:lnTo>
                    <a:lnTo>
                      <a:pt x="2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1" name="Freeform 158"/>
              <p:cNvSpPr>
                <a:spLocks/>
              </p:cNvSpPr>
              <p:nvPr/>
            </p:nvSpPr>
            <p:spPr bwMode="auto">
              <a:xfrm>
                <a:off x="4923" y="2620"/>
                <a:ext cx="40" cy="44"/>
              </a:xfrm>
              <a:custGeom>
                <a:avLst/>
                <a:gdLst>
                  <a:gd name="T0" fmla="*/ 121 w 121"/>
                  <a:gd name="T1" fmla="*/ 110 h 131"/>
                  <a:gd name="T2" fmla="*/ 111 w 121"/>
                  <a:gd name="T3" fmla="*/ 106 h 131"/>
                  <a:gd name="T4" fmla="*/ 101 w 121"/>
                  <a:gd name="T5" fmla="*/ 100 h 131"/>
                  <a:gd name="T6" fmla="*/ 92 w 121"/>
                  <a:gd name="T7" fmla="*/ 94 h 131"/>
                  <a:gd name="T8" fmla="*/ 83 w 121"/>
                  <a:gd name="T9" fmla="*/ 89 h 131"/>
                  <a:gd name="T10" fmla="*/ 76 w 121"/>
                  <a:gd name="T11" fmla="*/ 84 h 131"/>
                  <a:gd name="T12" fmla="*/ 69 w 121"/>
                  <a:gd name="T13" fmla="*/ 78 h 131"/>
                  <a:gd name="T14" fmla="*/ 61 w 121"/>
                  <a:gd name="T15" fmla="*/ 71 h 131"/>
                  <a:gd name="T16" fmla="*/ 54 w 121"/>
                  <a:gd name="T17" fmla="*/ 65 h 131"/>
                  <a:gd name="T18" fmla="*/ 48 w 121"/>
                  <a:gd name="T19" fmla="*/ 58 h 131"/>
                  <a:gd name="T20" fmla="*/ 44 w 121"/>
                  <a:gd name="T21" fmla="*/ 52 h 131"/>
                  <a:gd name="T22" fmla="*/ 40 w 121"/>
                  <a:gd name="T23" fmla="*/ 44 h 131"/>
                  <a:gd name="T24" fmla="*/ 35 w 121"/>
                  <a:gd name="T25" fmla="*/ 36 h 131"/>
                  <a:gd name="T26" fmla="*/ 31 w 121"/>
                  <a:gd name="T27" fmla="*/ 29 h 131"/>
                  <a:gd name="T28" fmla="*/ 28 w 121"/>
                  <a:gd name="T29" fmla="*/ 19 h 131"/>
                  <a:gd name="T30" fmla="*/ 25 w 121"/>
                  <a:gd name="T31" fmla="*/ 9 h 131"/>
                  <a:gd name="T32" fmla="*/ 22 w 121"/>
                  <a:gd name="T33" fmla="*/ 0 h 131"/>
                  <a:gd name="T34" fmla="*/ 0 w 121"/>
                  <a:gd name="T35" fmla="*/ 4 h 131"/>
                  <a:gd name="T36" fmla="*/ 3 w 121"/>
                  <a:gd name="T37" fmla="*/ 16 h 131"/>
                  <a:gd name="T38" fmla="*/ 6 w 121"/>
                  <a:gd name="T39" fmla="*/ 26 h 131"/>
                  <a:gd name="T40" fmla="*/ 10 w 121"/>
                  <a:gd name="T41" fmla="*/ 36 h 131"/>
                  <a:gd name="T42" fmla="*/ 13 w 121"/>
                  <a:gd name="T43" fmla="*/ 46 h 131"/>
                  <a:gd name="T44" fmla="*/ 19 w 121"/>
                  <a:gd name="T45" fmla="*/ 55 h 131"/>
                  <a:gd name="T46" fmla="*/ 25 w 121"/>
                  <a:gd name="T47" fmla="*/ 65 h 131"/>
                  <a:gd name="T48" fmla="*/ 31 w 121"/>
                  <a:gd name="T49" fmla="*/ 73 h 131"/>
                  <a:gd name="T50" fmla="*/ 38 w 121"/>
                  <a:gd name="T51" fmla="*/ 81 h 131"/>
                  <a:gd name="T52" fmla="*/ 45 w 121"/>
                  <a:gd name="T53" fmla="*/ 89 h 131"/>
                  <a:gd name="T54" fmla="*/ 53 w 121"/>
                  <a:gd name="T55" fmla="*/ 96 h 131"/>
                  <a:gd name="T56" fmla="*/ 61 w 121"/>
                  <a:gd name="T57" fmla="*/ 103 h 131"/>
                  <a:gd name="T58" fmla="*/ 70 w 121"/>
                  <a:gd name="T59" fmla="*/ 109 h 131"/>
                  <a:gd name="T60" fmla="*/ 80 w 121"/>
                  <a:gd name="T61" fmla="*/ 115 h 131"/>
                  <a:gd name="T62" fmla="*/ 89 w 121"/>
                  <a:gd name="T63" fmla="*/ 121 h 131"/>
                  <a:gd name="T64" fmla="*/ 99 w 121"/>
                  <a:gd name="T65" fmla="*/ 126 h 131"/>
                  <a:gd name="T66" fmla="*/ 111 w 121"/>
                  <a:gd name="T67" fmla="*/ 131 h 131"/>
                  <a:gd name="T68" fmla="*/ 121 w 121"/>
                  <a:gd name="T69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" h="131">
                    <a:moveTo>
                      <a:pt x="121" y="110"/>
                    </a:moveTo>
                    <a:lnTo>
                      <a:pt x="111" y="106"/>
                    </a:lnTo>
                    <a:lnTo>
                      <a:pt x="101" y="100"/>
                    </a:lnTo>
                    <a:lnTo>
                      <a:pt x="92" y="94"/>
                    </a:lnTo>
                    <a:lnTo>
                      <a:pt x="83" y="89"/>
                    </a:lnTo>
                    <a:lnTo>
                      <a:pt x="76" y="84"/>
                    </a:lnTo>
                    <a:lnTo>
                      <a:pt x="69" y="78"/>
                    </a:lnTo>
                    <a:lnTo>
                      <a:pt x="61" y="71"/>
                    </a:lnTo>
                    <a:lnTo>
                      <a:pt x="54" y="65"/>
                    </a:lnTo>
                    <a:lnTo>
                      <a:pt x="48" y="58"/>
                    </a:lnTo>
                    <a:lnTo>
                      <a:pt x="44" y="52"/>
                    </a:lnTo>
                    <a:lnTo>
                      <a:pt x="40" y="44"/>
                    </a:lnTo>
                    <a:lnTo>
                      <a:pt x="35" y="36"/>
                    </a:lnTo>
                    <a:lnTo>
                      <a:pt x="31" y="29"/>
                    </a:lnTo>
                    <a:lnTo>
                      <a:pt x="28" y="19"/>
                    </a:lnTo>
                    <a:lnTo>
                      <a:pt x="25" y="9"/>
                    </a:lnTo>
                    <a:lnTo>
                      <a:pt x="22" y="0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6" y="26"/>
                    </a:lnTo>
                    <a:lnTo>
                      <a:pt x="10" y="36"/>
                    </a:lnTo>
                    <a:lnTo>
                      <a:pt x="13" y="46"/>
                    </a:lnTo>
                    <a:lnTo>
                      <a:pt x="19" y="55"/>
                    </a:lnTo>
                    <a:lnTo>
                      <a:pt x="25" y="65"/>
                    </a:lnTo>
                    <a:lnTo>
                      <a:pt x="31" y="73"/>
                    </a:lnTo>
                    <a:lnTo>
                      <a:pt x="38" y="81"/>
                    </a:lnTo>
                    <a:lnTo>
                      <a:pt x="45" y="89"/>
                    </a:lnTo>
                    <a:lnTo>
                      <a:pt x="53" y="96"/>
                    </a:lnTo>
                    <a:lnTo>
                      <a:pt x="61" y="103"/>
                    </a:lnTo>
                    <a:lnTo>
                      <a:pt x="70" y="109"/>
                    </a:lnTo>
                    <a:lnTo>
                      <a:pt x="80" y="115"/>
                    </a:lnTo>
                    <a:lnTo>
                      <a:pt x="89" y="121"/>
                    </a:lnTo>
                    <a:lnTo>
                      <a:pt x="99" y="126"/>
                    </a:lnTo>
                    <a:lnTo>
                      <a:pt x="111" y="131"/>
                    </a:lnTo>
                    <a:lnTo>
                      <a:pt x="1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2" name="Freeform 159"/>
              <p:cNvSpPr>
                <a:spLocks/>
              </p:cNvSpPr>
              <p:nvPr/>
            </p:nvSpPr>
            <p:spPr bwMode="auto">
              <a:xfrm>
                <a:off x="4960" y="2657"/>
                <a:ext cx="36" cy="11"/>
              </a:xfrm>
              <a:custGeom>
                <a:avLst/>
                <a:gdLst>
                  <a:gd name="T0" fmla="*/ 107 w 110"/>
                  <a:gd name="T1" fmla="*/ 11 h 35"/>
                  <a:gd name="T2" fmla="*/ 102 w 110"/>
                  <a:gd name="T3" fmla="*/ 12 h 35"/>
                  <a:gd name="T4" fmla="*/ 96 w 110"/>
                  <a:gd name="T5" fmla="*/ 12 h 35"/>
                  <a:gd name="T6" fmla="*/ 90 w 110"/>
                  <a:gd name="T7" fmla="*/ 12 h 35"/>
                  <a:gd name="T8" fmla="*/ 77 w 110"/>
                  <a:gd name="T9" fmla="*/ 12 h 35"/>
                  <a:gd name="T10" fmla="*/ 71 w 110"/>
                  <a:gd name="T11" fmla="*/ 14 h 35"/>
                  <a:gd name="T12" fmla="*/ 65 w 110"/>
                  <a:gd name="T13" fmla="*/ 12 h 35"/>
                  <a:gd name="T14" fmla="*/ 59 w 110"/>
                  <a:gd name="T15" fmla="*/ 12 h 35"/>
                  <a:gd name="T16" fmla="*/ 54 w 110"/>
                  <a:gd name="T17" fmla="*/ 12 h 35"/>
                  <a:gd name="T18" fmla="*/ 48 w 110"/>
                  <a:gd name="T19" fmla="*/ 12 h 35"/>
                  <a:gd name="T20" fmla="*/ 41 w 110"/>
                  <a:gd name="T21" fmla="*/ 9 h 35"/>
                  <a:gd name="T22" fmla="*/ 35 w 110"/>
                  <a:gd name="T23" fmla="*/ 8 h 35"/>
                  <a:gd name="T24" fmla="*/ 29 w 110"/>
                  <a:gd name="T25" fmla="*/ 6 h 35"/>
                  <a:gd name="T26" fmla="*/ 23 w 110"/>
                  <a:gd name="T27" fmla="*/ 5 h 35"/>
                  <a:gd name="T28" fmla="*/ 16 w 110"/>
                  <a:gd name="T29" fmla="*/ 2 h 35"/>
                  <a:gd name="T30" fmla="*/ 10 w 110"/>
                  <a:gd name="T31" fmla="*/ 0 h 35"/>
                  <a:gd name="T32" fmla="*/ 0 w 110"/>
                  <a:gd name="T33" fmla="*/ 21 h 35"/>
                  <a:gd name="T34" fmla="*/ 7 w 110"/>
                  <a:gd name="T35" fmla="*/ 24 h 35"/>
                  <a:gd name="T36" fmla="*/ 16 w 110"/>
                  <a:gd name="T37" fmla="*/ 27 h 35"/>
                  <a:gd name="T38" fmla="*/ 23 w 110"/>
                  <a:gd name="T39" fmla="*/ 30 h 35"/>
                  <a:gd name="T40" fmla="*/ 30 w 110"/>
                  <a:gd name="T41" fmla="*/ 31 h 35"/>
                  <a:gd name="T42" fmla="*/ 36 w 110"/>
                  <a:gd name="T43" fmla="*/ 32 h 35"/>
                  <a:gd name="T44" fmla="*/ 43 w 110"/>
                  <a:gd name="T45" fmla="*/ 34 h 35"/>
                  <a:gd name="T46" fmla="*/ 51 w 110"/>
                  <a:gd name="T47" fmla="*/ 35 h 35"/>
                  <a:gd name="T48" fmla="*/ 58 w 110"/>
                  <a:gd name="T49" fmla="*/ 35 h 35"/>
                  <a:gd name="T50" fmla="*/ 64 w 110"/>
                  <a:gd name="T51" fmla="*/ 35 h 35"/>
                  <a:gd name="T52" fmla="*/ 71 w 110"/>
                  <a:gd name="T53" fmla="*/ 35 h 35"/>
                  <a:gd name="T54" fmla="*/ 78 w 110"/>
                  <a:gd name="T55" fmla="*/ 35 h 35"/>
                  <a:gd name="T56" fmla="*/ 91 w 110"/>
                  <a:gd name="T57" fmla="*/ 35 h 35"/>
                  <a:gd name="T58" fmla="*/ 97 w 110"/>
                  <a:gd name="T59" fmla="*/ 35 h 35"/>
                  <a:gd name="T60" fmla="*/ 105 w 110"/>
                  <a:gd name="T61" fmla="*/ 34 h 35"/>
                  <a:gd name="T62" fmla="*/ 110 w 110"/>
                  <a:gd name="T63" fmla="*/ 34 h 35"/>
                  <a:gd name="T64" fmla="*/ 107 w 110"/>
                  <a:gd name="T6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35">
                    <a:moveTo>
                      <a:pt x="107" y="11"/>
                    </a:moveTo>
                    <a:lnTo>
                      <a:pt x="102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77" y="12"/>
                    </a:lnTo>
                    <a:lnTo>
                      <a:pt x="71" y="14"/>
                    </a:lnTo>
                    <a:lnTo>
                      <a:pt x="65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2"/>
                    </a:lnTo>
                    <a:lnTo>
                      <a:pt x="41" y="9"/>
                    </a:lnTo>
                    <a:lnTo>
                      <a:pt x="35" y="8"/>
                    </a:lnTo>
                    <a:lnTo>
                      <a:pt x="29" y="6"/>
                    </a:lnTo>
                    <a:lnTo>
                      <a:pt x="23" y="5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0" y="21"/>
                    </a:lnTo>
                    <a:lnTo>
                      <a:pt x="7" y="24"/>
                    </a:lnTo>
                    <a:lnTo>
                      <a:pt x="16" y="27"/>
                    </a:lnTo>
                    <a:lnTo>
                      <a:pt x="23" y="30"/>
                    </a:lnTo>
                    <a:lnTo>
                      <a:pt x="30" y="31"/>
                    </a:lnTo>
                    <a:lnTo>
                      <a:pt x="36" y="32"/>
                    </a:lnTo>
                    <a:lnTo>
                      <a:pt x="43" y="34"/>
                    </a:lnTo>
                    <a:lnTo>
                      <a:pt x="51" y="35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71" y="35"/>
                    </a:lnTo>
                    <a:lnTo>
                      <a:pt x="78" y="35"/>
                    </a:lnTo>
                    <a:lnTo>
                      <a:pt x="91" y="35"/>
                    </a:lnTo>
                    <a:lnTo>
                      <a:pt x="97" y="35"/>
                    </a:lnTo>
                    <a:lnTo>
                      <a:pt x="105" y="34"/>
                    </a:lnTo>
                    <a:lnTo>
                      <a:pt x="110" y="34"/>
                    </a:lnTo>
                    <a:lnTo>
                      <a:pt x="10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3" name="Freeform 160"/>
              <p:cNvSpPr>
                <a:spLocks/>
              </p:cNvSpPr>
              <p:nvPr/>
            </p:nvSpPr>
            <p:spPr bwMode="auto">
              <a:xfrm>
                <a:off x="4995" y="2651"/>
                <a:ext cx="35" cy="17"/>
              </a:xfrm>
              <a:custGeom>
                <a:avLst/>
                <a:gdLst>
                  <a:gd name="T0" fmla="*/ 104 w 104"/>
                  <a:gd name="T1" fmla="*/ 0 h 50"/>
                  <a:gd name="T2" fmla="*/ 96 w 104"/>
                  <a:gd name="T3" fmla="*/ 0 h 50"/>
                  <a:gd name="T4" fmla="*/ 89 w 104"/>
                  <a:gd name="T5" fmla="*/ 2 h 50"/>
                  <a:gd name="T6" fmla="*/ 82 w 104"/>
                  <a:gd name="T7" fmla="*/ 2 h 50"/>
                  <a:gd name="T8" fmla="*/ 75 w 104"/>
                  <a:gd name="T9" fmla="*/ 5 h 50"/>
                  <a:gd name="T10" fmla="*/ 69 w 104"/>
                  <a:gd name="T11" fmla="*/ 6 h 50"/>
                  <a:gd name="T12" fmla="*/ 63 w 104"/>
                  <a:gd name="T13" fmla="*/ 8 h 50"/>
                  <a:gd name="T14" fmla="*/ 56 w 104"/>
                  <a:gd name="T15" fmla="*/ 11 h 50"/>
                  <a:gd name="T16" fmla="*/ 50 w 104"/>
                  <a:gd name="T17" fmla="*/ 14 h 50"/>
                  <a:gd name="T18" fmla="*/ 43 w 104"/>
                  <a:gd name="T19" fmla="*/ 15 h 50"/>
                  <a:gd name="T20" fmla="*/ 37 w 104"/>
                  <a:gd name="T21" fmla="*/ 18 h 50"/>
                  <a:gd name="T22" fmla="*/ 31 w 104"/>
                  <a:gd name="T23" fmla="*/ 19 h 50"/>
                  <a:gd name="T24" fmla="*/ 25 w 104"/>
                  <a:gd name="T25" fmla="*/ 22 h 50"/>
                  <a:gd name="T26" fmla="*/ 19 w 104"/>
                  <a:gd name="T27" fmla="*/ 22 h 50"/>
                  <a:gd name="T28" fmla="*/ 14 w 104"/>
                  <a:gd name="T29" fmla="*/ 24 h 50"/>
                  <a:gd name="T30" fmla="*/ 8 w 104"/>
                  <a:gd name="T31" fmla="*/ 25 h 50"/>
                  <a:gd name="T32" fmla="*/ 0 w 104"/>
                  <a:gd name="T33" fmla="*/ 27 h 50"/>
                  <a:gd name="T34" fmla="*/ 3 w 104"/>
                  <a:gd name="T35" fmla="*/ 50 h 50"/>
                  <a:gd name="T36" fmla="*/ 11 w 104"/>
                  <a:gd name="T37" fmla="*/ 48 h 50"/>
                  <a:gd name="T38" fmla="*/ 18 w 104"/>
                  <a:gd name="T39" fmla="*/ 47 h 50"/>
                  <a:gd name="T40" fmla="*/ 24 w 104"/>
                  <a:gd name="T41" fmla="*/ 46 h 50"/>
                  <a:gd name="T42" fmla="*/ 32 w 104"/>
                  <a:gd name="T43" fmla="*/ 44 h 50"/>
                  <a:gd name="T44" fmla="*/ 38 w 104"/>
                  <a:gd name="T45" fmla="*/ 41 h 50"/>
                  <a:gd name="T46" fmla="*/ 44 w 104"/>
                  <a:gd name="T47" fmla="*/ 38 h 50"/>
                  <a:gd name="T48" fmla="*/ 51 w 104"/>
                  <a:gd name="T49" fmla="*/ 37 h 50"/>
                  <a:gd name="T50" fmla="*/ 57 w 104"/>
                  <a:gd name="T51" fmla="*/ 34 h 50"/>
                  <a:gd name="T52" fmla="*/ 63 w 104"/>
                  <a:gd name="T53" fmla="*/ 32 h 50"/>
                  <a:gd name="T54" fmla="*/ 69 w 104"/>
                  <a:gd name="T55" fmla="*/ 31 h 50"/>
                  <a:gd name="T56" fmla="*/ 75 w 104"/>
                  <a:gd name="T57" fmla="*/ 30 h 50"/>
                  <a:gd name="T58" fmla="*/ 82 w 104"/>
                  <a:gd name="T59" fmla="*/ 28 h 50"/>
                  <a:gd name="T60" fmla="*/ 86 w 104"/>
                  <a:gd name="T61" fmla="*/ 25 h 50"/>
                  <a:gd name="T62" fmla="*/ 93 w 104"/>
                  <a:gd name="T63" fmla="*/ 25 h 50"/>
                  <a:gd name="T64" fmla="*/ 98 w 104"/>
                  <a:gd name="T65" fmla="*/ 24 h 50"/>
                  <a:gd name="T66" fmla="*/ 104 w 104"/>
                  <a:gd name="T67" fmla="*/ 24 h 50"/>
                  <a:gd name="T68" fmla="*/ 104 w 104"/>
                  <a:gd name="T6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50">
                    <a:moveTo>
                      <a:pt x="104" y="0"/>
                    </a:moveTo>
                    <a:lnTo>
                      <a:pt x="96" y="0"/>
                    </a:lnTo>
                    <a:lnTo>
                      <a:pt x="89" y="2"/>
                    </a:lnTo>
                    <a:lnTo>
                      <a:pt x="82" y="2"/>
                    </a:lnTo>
                    <a:lnTo>
                      <a:pt x="75" y="5"/>
                    </a:lnTo>
                    <a:lnTo>
                      <a:pt x="69" y="6"/>
                    </a:lnTo>
                    <a:lnTo>
                      <a:pt x="63" y="8"/>
                    </a:lnTo>
                    <a:lnTo>
                      <a:pt x="56" y="11"/>
                    </a:lnTo>
                    <a:lnTo>
                      <a:pt x="50" y="14"/>
                    </a:lnTo>
                    <a:lnTo>
                      <a:pt x="43" y="15"/>
                    </a:lnTo>
                    <a:lnTo>
                      <a:pt x="37" y="18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8" y="25"/>
                    </a:lnTo>
                    <a:lnTo>
                      <a:pt x="0" y="27"/>
                    </a:lnTo>
                    <a:lnTo>
                      <a:pt x="3" y="50"/>
                    </a:lnTo>
                    <a:lnTo>
                      <a:pt x="11" y="48"/>
                    </a:lnTo>
                    <a:lnTo>
                      <a:pt x="18" y="47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8" y="41"/>
                    </a:lnTo>
                    <a:lnTo>
                      <a:pt x="44" y="38"/>
                    </a:lnTo>
                    <a:lnTo>
                      <a:pt x="51" y="37"/>
                    </a:lnTo>
                    <a:lnTo>
                      <a:pt x="57" y="34"/>
                    </a:lnTo>
                    <a:lnTo>
                      <a:pt x="63" y="32"/>
                    </a:lnTo>
                    <a:lnTo>
                      <a:pt x="69" y="31"/>
                    </a:lnTo>
                    <a:lnTo>
                      <a:pt x="75" y="30"/>
                    </a:lnTo>
                    <a:lnTo>
                      <a:pt x="82" y="28"/>
                    </a:lnTo>
                    <a:lnTo>
                      <a:pt x="86" y="25"/>
                    </a:lnTo>
                    <a:lnTo>
                      <a:pt x="93" y="25"/>
                    </a:lnTo>
                    <a:lnTo>
                      <a:pt x="98" y="24"/>
                    </a:lnTo>
                    <a:lnTo>
                      <a:pt x="104" y="2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4" name="Freeform 161"/>
              <p:cNvSpPr>
                <a:spLocks/>
              </p:cNvSpPr>
              <p:nvPr/>
            </p:nvSpPr>
            <p:spPr bwMode="auto">
              <a:xfrm>
                <a:off x="5030" y="2651"/>
                <a:ext cx="28" cy="24"/>
              </a:xfrm>
              <a:custGeom>
                <a:avLst/>
                <a:gdLst>
                  <a:gd name="T0" fmla="*/ 75 w 84"/>
                  <a:gd name="T1" fmla="*/ 72 h 72"/>
                  <a:gd name="T2" fmla="*/ 84 w 84"/>
                  <a:gd name="T3" fmla="*/ 54 h 72"/>
                  <a:gd name="T4" fmla="*/ 77 w 84"/>
                  <a:gd name="T5" fmla="*/ 43 h 72"/>
                  <a:gd name="T6" fmla="*/ 67 w 84"/>
                  <a:gd name="T7" fmla="*/ 32 h 72"/>
                  <a:gd name="T8" fmla="*/ 58 w 84"/>
                  <a:gd name="T9" fmla="*/ 24 h 72"/>
                  <a:gd name="T10" fmla="*/ 48 w 84"/>
                  <a:gd name="T11" fmla="*/ 16 h 72"/>
                  <a:gd name="T12" fmla="*/ 36 w 84"/>
                  <a:gd name="T13" fmla="*/ 9 h 72"/>
                  <a:gd name="T14" fmla="*/ 24 w 84"/>
                  <a:gd name="T15" fmla="*/ 5 h 72"/>
                  <a:gd name="T16" fmla="*/ 13 w 84"/>
                  <a:gd name="T17" fmla="*/ 2 h 72"/>
                  <a:gd name="T18" fmla="*/ 0 w 84"/>
                  <a:gd name="T19" fmla="*/ 0 h 72"/>
                  <a:gd name="T20" fmla="*/ 0 w 84"/>
                  <a:gd name="T21" fmla="*/ 24 h 72"/>
                  <a:gd name="T22" fmla="*/ 8 w 84"/>
                  <a:gd name="T23" fmla="*/ 25 h 72"/>
                  <a:gd name="T24" fmla="*/ 17 w 84"/>
                  <a:gd name="T25" fmla="*/ 28 h 72"/>
                  <a:gd name="T26" fmla="*/ 27 w 84"/>
                  <a:gd name="T27" fmla="*/ 31 h 72"/>
                  <a:gd name="T28" fmla="*/ 35 w 84"/>
                  <a:gd name="T29" fmla="*/ 35 h 72"/>
                  <a:gd name="T30" fmla="*/ 43 w 84"/>
                  <a:gd name="T31" fmla="*/ 41 h 72"/>
                  <a:gd name="T32" fmla="*/ 51 w 84"/>
                  <a:gd name="T33" fmla="*/ 48 h 72"/>
                  <a:gd name="T34" fmla="*/ 56 w 84"/>
                  <a:gd name="T35" fmla="*/ 57 h 72"/>
                  <a:gd name="T36" fmla="*/ 64 w 84"/>
                  <a:gd name="T37" fmla="*/ 66 h 72"/>
                  <a:gd name="T38" fmla="*/ 71 w 84"/>
                  <a:gd name="T39" fmla="*/ 48 h 72"/>
                  <a:gd name="T40" fmla="*/ 75 w 84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72">
                    <a:moveTo>
                      <a:pt x="75" y="72"/>
                    </a:moveTo>
                    <a:lnTo>
                      <a:pt x="84" y="54"/>
                    </a:lnTo>
                    <a:lnTo>
                      <a:pt x="77" y="43"/>
                    </a:lnTo>
                    <a:lnTo>
                      <a:pt x="67" y="32"/>
                    </a:lnTo>
                    <a:lnTo>
                      <a:pt x="58" y="24"/>
                    </a:lnTo>
                    <a:lnTo>
                      <a:pt x="48" y="16"/>
                    </a:lnTo>
                    <a:lnTo>
                      <a:pt x="36" y="9"/>
                    </a:lnTo>
                    <a:lnTo>
                      <a:pt x="24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8" y="25"/>
                    </a:lnTo>
                    <a:lnTo>
                      <a:pt x="17" y="28"/>
                    </a:lnTo>
                    <a:lnTo>
                      <a:pt x="27" y="31"/>
                    </a:lnTo>
                    <a:lnTo>
                      <a:pt x="35" y="35"/>
                    </a:lnTo>
                    <a:lnTo>
                      <a:pt x="43" y="41"/>
                    </a:lnTo>
                    <a:lnTo>
                      <a:pt x="51" y="48"/>
                    </a:lnTo>
                    <a:lnTo>
                      <a:pt x="56" y="57"/>
                    </a:lnTo>
                    <a:lnTo>
                      <a:pt x="64" y="66"/>
                    </a:lnTo>
                    <a:lnTo>
                      <a:pt x="71" y="48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5" name="Freeform 162"/>
              <p:cNvSpPr>
                <a:spLocks/>
              </p:cNvSpPr>
              <p:nvPr/>
            </p:nvSpPr>
            <p:spPr bwMode="auto">
              <a:xfrm>
                <a:off x="5032" y="2667"/>
                <a:ext cx="23" cy="13"/>
              </a:xfrm>
              <a:custGeom>
                <a:avLst/>
                <a:gdLst>
                  <a:gd name="T0" fmla="*/ 9 w 68"/>
                  <a:gd name="T1" fmla="*/ 37 h 37"/>
                  <a:gd name="T2" fmla="*/ 17 w 68"/>
                  <a:gd name="T3" fmla="*/ 34 h 37"/>
                  <a:gd name="T4" fmla="*/ 26 w 68"/>
                  <a:gd name="T5" fmla="*/ 31 h 37"/>
                  <a:gd name="T6" fmla="*/ 33 w 68"/>
                  <a:gd name="T7" fmla="*/ 30 h 37"/>
                  <a:gd name="T8" fmla="*/ 41 w 68"/>
                  <a:gd name="T9" fmla="*/ 28 h 37"/>
                  <a:gd name="T10" fmla="*/ 48 w 68"/>
                  <a:gd name="T11" fmla="*/ 27 h 37"/>
                  <a:gd name="T12" fmla="*/ 55 w 68"/>
                  <a:gd name="T13" fmla="*/ 25 h 37"/>
                  <a:gd name="T14" fmla="*/ 61 w 68"/>
                  <a:gd name="T15" fmla="*/ 25 h 37"/>
                  <a:gd name="T16" fmla="*/ 68 w 68"/>
                  <a:gd name="T17" fmla="*/ 24 h 37"/>
                  <a:gd name="T18" fmla="*/ 64 w 68"/>
                  <a:gd name="T19" fmla="*/ 0 h 37"/>
                  <a:gd name="T20" fmla="*/ 58 w 68"/>
                  <a:gd name="T21" fmla="*/ 2 h 37"/>
                  <a:gd name="T22" fmla="*/ 51 w 68"/>
                  <a:gd name="T23" fmla="*/ 3 h 37"/>
                  <a:gd name="T24" fmla="*/ 44 w 68"/>
                  <a:gd name="T25" fmla="*/ 3 h 37"/>
                  <a:gd name="T26" fmla="*/ 36 w 68"/>
                  <a:gd name="T27" fmla="*/ 5 h 37"/>
                  <a:gd name="T28" fmla="*/ 28 w 68"/>
                  <a:gd name="T29" fmla="*/ 6 h 37"/>
                  <a:gd name="T30" fmla="*/ 19 w 68"/>
                  <a:gd name="T31" fmla="*/ 8 h 37"/>
                  <a:gd name="T32" fmla="*/ 9 w 68"/>
                  <a:gd name="T33" fmla="*/ 12 h 37"/>
                  <a:gd name="T34" fmla="*/ 0 w 68"/>
                  <a:gd name="T35" fmla="*/ 16 h 37"/>
                  <a:gd name="T36" fmla="*/ 9 w 68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37">
                    <a:moveTo>
                      <a:pt x="9" y="37"/>
                    </a:moveTo>
                    <a:lnTo>
                      <a:pt x="17" y="34"/>
                    </a:lnTo>
                    <a:lnTo>
                      <a:pt x="26" y="31"/>
                    </a:lnTo>
                    <a:lnTo>
                      <a:pt x="33" y="30"/>
                    </a:lnTo>
                    <a:lnTo>
                      <a:pt x="41" y="28"/>
                    </a:lnTo>
                    <a:lnTo>
                      <a:pt x="48" y="27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8" y="2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6" y="5"/>
                    </a:lnTo>
                    <a:lnTo>
                      <a:pt x="28" y="6"/>
                    </a:lnTo>
                    <a:lnTo>
                      <a:pt x="19" y="8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6" name="Freeform 163"/>
              <p:cNvSpPr>
                <a:spLocks/>
              </p:cNvSpPr>
              <p:nvPr/>
            </p:nvSpPr>
            <p:spPr bwMode="auto">
              <a:xfrm>
                <a:off x="5011" y="2673"/>
                <a:ext cx="24" cy="14"/>
              </a:xfrm>
              <a:custGeom>
                <a:avLst/>
                <a:gdLst>
                  <a:gd name="T0" fmla="*/ 5 w 72"/>
                  <a:gd name="T1" fmla="*/ 44 h 44"/>
                  <a:gd name="T2" fmla="*/ 13 w 72"/>
                  <a:gd name="T3" fmla="*/ 43 h 44"/>
                  <a:gd name="T4" fmla="*/ 22 w 72"/>
                  <a:gd name="T5" fmla="*/ 41 h 44"/>
                  <a:gd name="T6" fmla="*/ 31 w 72"/>
                  <a:gd name="T7" fmla="*/ 38 h 44"/>
                  <a:gd name="T8" fmla="*/ 40 w 72"/>
                  <a:gd name="T9" fmla="*/ 35 h 44"/>
                  <a:gd name="T10" fmla="*/ 48 w 72"/>
                  <a:gd name="T11" fmla="*/ 31 h 44"/>
                  <a:gd name="T12" fmla="*/ 56 w 72"/>
                  <a:gd name="T13" fmla="*/ 30 h 44"/>
                  <a:gd name="T14" fmla="*/ 64 w 72"/>
                  <a:gd name="T15" fmla="*/ 25 h 44"/>
                  <a:gd name="T16" fmla="*/ 72 w 72"/>
                  <a:gd name="T17" fmla="*/ 21 h 44"/>
                  <a:gd name="T18" fmla="*/ 63 w 72"/>
                  <a:gd name="T19" fmla="*/ 0 h 44"/>
                  <a:gd name="T20" fmla="*/ 56 w 72"/>
                  <a:gd name="T21" fmla="*/ 3 h 44"/>
                  <a:gd name="T22" fmla="*/ 48 w 72"/>
                  <a:gd name="T23" fmla="*/ 6 h 44"/>
                  <a:gd name="T24" fmla="*/ 40 w 72"/>
                  <a:gd name="T25" fmla="*/ 11 h 44"/>
                  <a:gd name="T26" fmla="*/ 32 w 72"/>
                  <a:gd name="T27" fmla="*/ 14 h 44"/>
                  <a:gd name="T28" fmla="*/ 24 w 72"/>
                  <a:gd name="T29" fmla="*/ 15 h 44"/>
                  <a:gd name="T30" fmla="*/ 16 w 72"/>
                  <a:gd name="T31" fmla="*/ 18 h 44"/>
                  <a:gd name="T32" fmla="*/ 9 w 72"/>
                  <a:gd name="T33" fmla="*/ 19 h 44"/>
                  <a:gd name="T34" fmla="*/ 0 w 72"/>
                  <a:gd name="T35" fmla="*/ 21 h 44"/>
                  <a:gd name="T36" fmla="*/ 5 w 72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4">
                    <a:moveTo>
                      <a:pt x="5" y="44"/>
                    </a:moveTo>
                    <a:lnTo>
                      <a:pt x="13" y="43"/>
                    </a:lnTo>
                    <a:lnTo>
                      <a:pt x="22" y="41"/>
                    </a:lnTo>
                    <a:lnTo>
                      <a:pt x="31" y="38"/>
                    </a:lnTo>
                    <a:lnTo>
                      <a:pt x="40" y="35"/>
                    </a:lnTo>
                    <a:lnTo>
                      <a:pt x="48" y="31"/>
                    </a:lnTo>
                    <a:lnTo>
                      <a:pt x="56" y="30"/>
                    </a:lnTo>
                    <a:lnTo>
                      <a:pt x="64" y="25"/>
                    </a:lnTo>
                    <a:lnTo>
                      <a:pt x="72" y="21"/>
                    </a:lnTo>
                    <a:lnTo>
                      <a:pt x="63" y="0"/>
                    </a:lnTo>
                    <a:lnTo>
                      <a:pt x="56" y="3"/>
                    </a:lnTo>
                    <a:lnTo>
                      <a:pt x="48" y="6"/>
                    </a:lnTo>
                    <a:lnTo>
                      <a:pt x="40" y="11"/>
                    </a:lnTo>
                    <a:lnTo>
                      <a:pt x="32" y="14"/>
                    </a:lnTo>
                    <a:lnTo>
                      <a:pt x="24" y="15"/>
                    </a:lnTo>
                    <a:lnTo>
                      <a:pt x="16" y="18"/>
                    </a:lnTo>
                    <a:lnTo>
                      <a:pt x="9" y="19"/>
                    </a:lnTo>
                    <a:lnTo>
                      <a:pt x="0" y="21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7" name="Freeform 164"/>
              <p:cNvSpPr>
                <a:spLocks/>
              </p:cNvSpPr>
              <p:nvPr/>
            </p:nvSpPr>
            <p:spPr bwMode="auto">
              <a:xfrm>
                <a:off x="4982" y="2680"/>
                <a:ext cx="31" cy="8"/>
              </a:xfrm>
              <a:custGeom>
                <a:avLst/>
                <a:gdLst>
                  <a:gd name="T0" fmla="*/ 23 w 93"/>
                  <a:gd name="T1" fmla="*/ 9 h 26"/>
                  <a:gd name="T2" fmla="*/ 11 w 93"/>
                  <a:gd name="T3" fmla="*/ 25 h 26"/>
                  <a:gd name="T4" fmla="*/ 30 w 93"/>
                  <a:gd name="T5" fmla="*/ 25 h 26"/>
                  <a:gd name="T6" fmla="*/ 40 w 93"/>
                  <a:gd name="T7" fmla="*/ 25 h 26"/>
                  <a:gd name="T8" fmla="*/ 51 w 93"/>
                  <a:gd name="T9" fmla="*/ 25 h 26"/>
                  <a:gd name="T10" fmla="*/ 61 w 93"/>
                  <a:gd name="T11" fmla="*/ 26 h 26"/>
                  <a:gd name="T12" fmla="*/ 71 w 93"/>
                  <a:gd name="T13" fmla="*/ 25 h 26"/>
                  <a:gd name="T14" fmla="*/ 83 w 93"/>
                  <a:gd name="T15" fmla="*/ 25 h 26"/>
                  <a:gd name="T16" fmla="*/ 93 w 93"/>
                  <a:gd name="T17" fmla="*/ 23 h 26"/>
                  <a:gd name="T18" fmla="*/ 88 w 93"/>
                  <a:gd name="T19" fmla="*/ 0 h 26"/>
                  <a:gd name="T20" fmla="*/ 80 w 93"/>
                  <a:gd name="T21" fmla="*/ 1 h 26"/>
                  <a:gd name="T22" fmla="*/ 70 w 93"/>
                  <a:gd name="T23" fmla="*/ 3 h 26"/>
                  <a:gd name="T24" fmla="*/ 52 w 93"/>
                  <a:gd name="T25" fmla="*/ 3 h 26"/>
                  <a:gd name="T26" fmla="*/ 42 w 93"/>
                  <a:gd name="T27" fmla="*/ 1 h 26"/>
                  <a:gd name="T28" fmla="*/ 32 w 93"/>
                  <a:gd name="T29" fmla="*/ 1 h 26"/>
                  <a:gd name="T30" fmla="*/ 22 w 93"/>
                  <a:gd name="T31" fmla="*/ 0 h 26"/>
                  <a:gd name="T32" fmla="*/ 11 w 93"/>
                  <a:gd name="T33" fmla="*/ 0 h 26"/>
                  <a:gd name="T34" fmla="*/ 0 w 93"/>
                  <a:gd name="T35" fmla="*/ 16 h 26"/>
                  <a:gd name="T36" fmla="*/ 23 w 93"/>
                  <a:gd name="T3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6">
                    <a:moveTo>
                      <a:pt x="23" y="9"/>
                    </a:moveTo>
                    <a:lnTo>
                      <a:pt x="11" y="25"/>
                    </a:lnTo>
                    <a:lnTo>
                      <a:pt x="30" y="25"/>
                    </a:lnTo>
                    <a:lnTo>
                      <a:pt x="40" y="25"/>
                    </a:lnTo>
                    <a:lnTo>
                      <a:pt x="51" y="25"/>
                    </a:lnTo>
                    <a:lnTo>
                      <a:pt x="61" y="26"/>
                    </a:lnTo>
                    <a:lnTo>
                      <a:pt x="71" y="25"/>
                    </a:lnTo>
                    <a:lnTo>
                      <a:pt x="83" y="25"/>
                    </a:lnTo>
                    <a:lnTo>
                      <a:pt x="93" y="23"/>
                    </a:lnTo>
                    <a:lnTo>
                      <a:pt x="88" y="0"/>
                    </a:lnTo>
                    <a:lnTo>
                      <a:pt x="80" y="1"/>
                    </a:lnTo>
                    <a:lnTo>
                      <a:pt x="70" y="3"/>
                    </a:lnTo>
                    <a:lnTo>
                      <a:pt x="52" y="3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0" y="16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8" name="Freeform 165"/>
              <p:cNvSpPr>
                <a:spLocks/>
              </p:cNvSpPr>
              <p:nvPr/>
            </p:nvSpPr>
            <p:spPr bwMode="auto">
              <a:xfrm>
                <a:off x="4982" y="2683"/>
                <a:ext cx="36" cy="43"/>
              </a:xfrm>
              <a:custGeom>
                <a:avLst/>
                <a:gdLst>
                  <a:gd name="T0" fmla="*/ 109 w 109"/>
                  <a:gd name="T1" fmla="*/ 112 h 129"/>
                  <a:gd name="T2" fmla="*/ 103 w 109"/>
                  <a:gd name="T3" fmla="*/ 104 h 129"/>
                  <a:gd name="T4" fmla="*/ 96 w 109"/>
                  <a:gd name="T5" fmla="*/ 98 h 129"/>
                  <a:gd name="T6" fmla="*/ 88 w 109"/>
                  <a:gd name="T7" fmla="*/ 93 h 129"/>
                  <a:gd name="T8" fmla="*/ 83 w 109"/>
                  <a:gd name="T9" fmla="*/ 88 h 129"/>
                  <a:gd name="T10" fmla="*/ 75 w 109"/>
                  <a:gd name="T11" fmla="*/ 81 h 129"/>
                  <a:gd name="T12" fmla="*/ 70 w 109"/>
                  <a:gd name="T13" fmla="*/ 75 h 129"/>
                  <a:gd name="T14" fmla="*/ 64 w 109"/>
                  <a:gd name="T15" fmla="*/ 69 h 129"/>
                  <a:gd name="T16" fmla="*/ 58 w 109"/>
                  <a:gd name="T17" fmla="*/ 62 h 129"/>
                  <a:gd name="T18" fmla="*/ 52 w 109"/>
                  <a:gd name="T19" fmla="*/ 55 h 129"/>
                  <a:gd name="T20" fmla="*/ 48 w 109"/>
                  <a:gd name="T21" fmla="*/ 49 h 129"/>
                  <a:gd name="T22" fmla="*/ 42 w 109"/>
                  <a:gd name="T23" fmla="*/ 42 h 129"/>
                  <a:gd name="T24" fmla="*/ 38 w 109"/>
                  <a:gd name="T25" fmla="*/ 34 h 129"/>
                  <a:gd name="T26" fmla="*/ 35 w 109"/>
                  <a:gd name="T27" fmla="*/ 26 h 129"/>
                  <a:gd name="T28" fmla="*/ 29 w 109"/>
                  <a:gd name="T29" fmla="*/ 17 h 129"/>
                  <a:gd name="T30" fmla="*/ 26 w 109"/>
                  <a:gd name="T31" fmla="*/ 8 h 129"/>
                  <a:gd name="T32" fmla="*/ 23 w 109"/>
                  <a:gd name="T33" fmla="*/ 0 h 129"/>
                  <a:gd name="T34" fmla="*/ 0 w 109"/>
                  <a:gd name="T35" fmla="*/ 7 h 129"/>
                  <a:gd name="T36" fmla="*/ 4 w 109"/>
                  <a:gd name="T37" fmla="*/ 17 h 129"/>
                  <a:gd name="T38" fmla="*/ 7 w 109"/>
                  <a:gd name="T39" fmla="*/ 27 h 129"/>
                  <a:gd name="T40" fmla="*/ 11 w 109"/>
                  <a:gd name="T41" fmla="*/ 36 h 129"/>
                  <a:gd name="T42" fmla="*/ 17 w 109"/>
                  <a:gd name="T43" fmla="*/ 46 h 129"/>
                  <a:gd name="T44" fmla="*/ 23 w 109"/>
                  <a:gd name="T45" fmla="*/ 55 h 129"/>
                  <a:gd name="T46" fmla="*/ 27 w 109"/>
                  <a:gd name="T47" fmla="*/ 62 h 129"/>
                  <a:gd name="T48" fmla="*/ 35 w 109"/>
                  <a:gd name="T49" fmla="*/ 69 h 129"/>
                  <a:gd name="T50" fmla="*/ 40 w 109"/>
                  <a:gd name="T51" fmla="*/ 78 h 129"/>
                  <a:gd name="T52" fmla="*/ 46 w 109"/>
                  <a:gd name="T53" fmla="*/ 84 h 129"/>
                  <a:gd name="T54" fmla="*/ 52 w 109"/>
                  <a:gd name="T55" fmla="*/ 91 h 129"/>
                  <a:gd name="T56" fmla="*/ 59 w 109"/>
                  <a:gd name="T57" fmla="*/ 98 h 129"/>
                  <a:gd name="T58" fmla="*/ 67 w 109"/>
                  <a:gd name="T59" fmla="*/ 104 h 129"/>
                  <a:gd name="T60" fmla="*/ 72 w 109"/>
                  <a:gd name="T61" fmla="*/ 112 h 129"/>
                  <a:gd name="T62" fmla="*/ 81 w 109"/>
                  <a:gd name="T63" fmla="*/ 117 h 129"/>
                  <a:gd name="T64" fmla="*/ 87 w 109"/>
                  <a:gd name="T65" fmla="*/ 123 h 129"/>
                  <a:gd name="T66" fmla="*/ 94 w 109"/>
                  <a:gd name="T67" fmla="*/ 129 h 129"/>
                  <a:gd name="T68" fmla="*/ 109 w 109"/>
                  <a:gd name="T69" fmla="*/ 1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129">
                    <a:moveTo>
                      <a:pt x="109" y="112"/>
                    </a:moveTo>
                    <a:lnTo>
                      <a:pt x="103" y="104"/>
                    </a:lnTo>
                    <a:lnTo>
                      <a:pt x="96" y="98"/>
                    </a:lnTo>
                    <a:lnTo>
                      <a:pt x="88" y="93"/>
                    </a:lnTo>
                    <a:lnTo>
                      <a:pt x="83" y="88"/>
                    </a:lnTo>
                    <a:lnTo>
                      <a:pt x="75" y="81"/>
                    </a:lnTo>
                    <a:lnTo>
                      <a:pt x="70" y="75"/>
                    </a:lnTo>
                    <a:lnTo>
                      <a:pt x="64" y="69"/>
                    </a:lnTo>
                    <a:lnTo>
                      <a:pt x="58" y="62"/>
                    </a:lnTo>
                    <a:lnTo>
                      <a:pt x="52" y="55"/>
                    </a:lnTo>
                    <a:lnTo>
                      <a:pt x="48" y="49"/>
                    </a:lnTo>
                    <a:lnTo>
                      <a:pt x="42" y="42"/>
                    </a:lnTo>
                    <a:lnTo>
                      <a:pt x="38" y="34"/>
                    </a:lnTo>
                    <a:lnTo>
                      <a:pt x="35" y="26"/>
                    </a:lnTo>
                    <a:lnTo>
                      <a:pt x="29" y="17"/>
                    </a:lnTo>
                    <a:lnTo>
                      <a:pt x="26" y="8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4" y="17"/>
                    </a:lnTo>
                    <a:lnTo>
                      <a:pt x="7" y="27"/>
                    </a:lnTo>
                    <a:lnTo>
                      <a:pt x="11" y="36"/>
                    </a:lnTo>
                    <a:lnTo>
                      <a:pt x="17" y="46"/>
                    </a:lnTo>
                    <a:lnTo>
                      <a:pt x="23" y="55"/>
                    </a:lnTo>
                    <a:lnTo>
                      <a:pt x="27" y="62"/>
                    </a:lnTo>
                    <a:lnTo>
                      <a:pt x="35" y="69"/>
                    </a:lnTo>
                    <a:lnTo>
                      <a:pt x="40" y="78"/>
                    </a:lnTo>
                    <a:lnTo>
                      <a:pt x="46" y="84"/>
                    </a:lnTo>
                    <a:lnTo>
                      <a:pt x="52" y="91"/>
                    </a:lnTo>
                    <a:lnTo>
                      <a:pt x="59" y="98"/>
                    </a:lnTo>
                    <a:lnTo>
                      <a:pt x="67" y="104"/>
                    </a:lnTo>
                    <a:lnTo>
                      <a:pt x="72" y="112"/>
                    </a:lnTo>
                    <a:lnTo>
                      <a:pt x="81" y="117"/>
                    </a:lnTo>
                    <a:lnTo>
                      <a:pt x="87" y="123"/>
                    </a:lnTo>
                    <a:lnTo>
                      <a:pt x="94" y="129"/>
                    </a:lnTo>
                    <a:lnTo>
                      <a:pt x="109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9" name="Freeform 166"/>
              <p:cNvSpPr>
                <a:spLocks/>
              </p:cNvSpPr>
              <p:nvPr/>
            </p:nvSpPr>
            <p:spPr bwMode="auto">
              <a:xfrm>
                <a:off x="5013" y="2720"/>
                <a:ext cx="76" cy="48"/>
              </a:xfrm>
              <a:custGeom>
                <a:avLst/>
                <a:gdLst>
                  <a:gd name="T0" fmla="*/ 211 w 227"/>
                  <a:gd name="T1" fmla="*/ 126 h 144"/>
                  <a:gd name="T2" fmla="*/ 227 w 227"/>
                  <a:gd name="T3" fmla="*/ 126 h 144"/>
                  <a:gd name="T4" fmla="*/ 214 w 227"/>
                  <a:gd name="T5" fmla="*/ 114 h 144"/>
                  <a:gd name="T6" fmla="*/ 202 w 227"/>
                  <a:gd name="T7" fmla="*/ 104 h 144"/>
                  <a:gd name="T8" fmla="*/ 188 w 227"/>
                  <a:gd name="T9" fmla="*/ 94 h 144"/>
                  <a:gd name="T10" fmla="*/ 173 w 227"/>
                  <a:gd name="T11" fmla="*/ 85 h 144"/>
                  <a:gd name="T12" fmla="*/ 160 w 227"/>
                  <a:gd name="T13" fmla="*/ 77 h 144"/>
                  <a:gd name="T14" fmla="*/ 147 w 227"/>
                  <a:gd name="T15" fmla="*/ 69 h 144"/>
                  <a:gd name="T16" fmla="*/ 133 w 227"/>
                  <a:gd name="T17" fmla="*/ 62 h 144"/>
                  <a:gd name="T18" fmla="*/ 118 w 227"/>
                  <a:gd name="T19" fmla="*/ 55 h 144"/>
                  <a:gd name="T20" fmla="*/ 103 w 227"/>
                  <a:gd name="T21" fmla="*/ 49 h 144"/>
                  <a:gd name="T22" fmla="*/ 90 w 227"/>
                  <a:gd name="T23" fmla="*/ 43 h 144"/>
                  <a:gd name="T24" fmla="*/ 77 w 227"/>
                  <a:gd name="T25" fmla="*/ 36 h 144"/>
                  <a:gd name="T26" fmla="*/ 64 w 227"/>
                  <a:gd name="T27" fmla="*/ 30 h 144"/>
                  <a:gd name="T28" fmla="*/ 51 w 227"/>
                  <a:gd name="T29" fmla="*/ 23 h 144"/>
                  <a:gd name="T30" fmla="*/ 39 w 227"/>
                  <a:gd name="T31" fmla="*/ 16 h 144"/>
                  <a:gd name="T32" fmla="*/ 26 w 227"/>
                  <a:gd name="T33" fmla="*/ 7 h 144"/>
                  <a:gd name="T34" fmla="*/ 15 w 227"/>
                  <a:gd name="T35" fmla="*/ 0 h 144"/>
                  <a:gd name="T36" fmla="*/ 0 w 227"/>
                  <a:gd name="T37" fmla="*/ 17 h 144"/>
                  <a:gd name="T38" fmla="*/ 13 w 227"/>
                  <a:gd name="T39" fmla="*/ 26 h 144"/>
                  <a:gd name="T40" fmla="*/ 26 w 227"/>
                  <a:gd name="T41" fmla="*/ 34 h 144"/>
                  <a:gd name="T42" fmla="*/ 39 w 227"/>
                  <a:gd name="T43" fmla="*/ 43 h 144"/>
                  <a:gd name="T44" fmla="*/ 53 w 227"/>
                  <a:gd name="T45" fmla="*/ 50 h 144"/>
                  <a:gd name="T46" fmla="*/ 66 w 227"/>
                  <a:gd name="T47" fmla="*/ 58 h 144"/>
                  <a:gd name="T48" fmla="*/ 82 w 227"/>
                  <a:gd name="T49" fmla="*/ 64 h 144"/>
                  <a:gd name="T50" fmla="*/ 95 w 227"/>
                  <a:gd name="T51" fmla="*/ 71 h 144"/>
                  <a:gd name="T52" fmla="*/ 108 w 227"/>
                  <a:gd name="T53" fmla="*/ 77 h 144"/>
                  <a:gd name="T54" fmla="*/ 122 w 227"/>
                  <a:gd name="T55" fmla="*/ 84 h 144"/>
                  <a:gd name="T56" fmla="*/ 135 w 227"/>
                  <a:gd name="T57" fmla="*/ 90 h 144"/>
                  <a:gd name="T58" fmla="*/ 149 w 227"/>
                  <a:gd name="T59" fmla="*/ 97 h 144"/>
                  <a:gd name="T60" fmla="*/ 162 w 227"/>
                  <a:gd name="T61" fmla="*/ 104 h 144"/>
                  <a:gd name="T62" fmla="*/ 175 w 227"/>
                  <a:gd name="T63" fmla="*/ 113 h 144"/>
                  <a:gd name="T64" fmla="*/ 188 w 227"/>
                  <a:gd name="T65" fmla="*/ 122 h 144"/>
                  <a:gd name="T66" fmla="*/ 199 w 227"/>
                  <a:gd name="T67" fmla="*/ 132 h 144"/>
                  <a:gd name="T68" fmla="*/ 211 w 227"/>
                  <a:gd name="T69" fmla="*/ 144 h 144"/>
                  <a:gd name="T70" fmla="*/ 227 w 227"/>
                  <a:gd name="T71" fmla="*/ 144 h 144"/>
                  <a:gd name="T72" fmla="*/ 211 w 227"/>
                  <a:gd name="T73" fmla="*/ 12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44">
                    <a:moveTo>
                      <a:pt x="211" y="126"/>
                    </a:moveTo>
                    <a:lnTo>
                      <a:pt x="227" y="126"/>
                    </a:lnTo>
                    <a:lnTo>
                      <a:pt x="214" y="114"/>
                    </a:lnTo>
                    <a:lnTo>
                      <a:pt x="202" y="104"/>
                    </a:lnTo>
                    <a:lnTo>
                      <a:pt x="188" y="94"/>
                    </a:lnTo>
                    <a:lnTo>
                      <a:pt x="173" y="85"/>
                    </a:lnTo>
                    <a:lnTo>
                      <a:pt x="160" y="77"/>
                    </a:lnTo>
                    <a:lnTo>
                      <a:pt x="147" y="69"/>
                    </a:lnTo>
                    <a:lnTo>
                      <a:pt x="133" y="62"/>
                    </a:lnTo>
                    <a:lnTo>
                      <a:pt x="118" y="55"/>
                    </a:lnTo>
                    <a:lnTo>
                      <a:pt x="103" y="49"/>
                    </a:lnTo>
                    <a:lnTo>
                      <a:pt x="90" y="43"/>
                    </a:lnTo>
                    <a:lnTo>
                      <a:pt x="77" y="36"/>
                    </a:lnTo>
                    <a:lnTo>
                      <a:pt x="64" y="30"/>
                    </a:lnTo>
                    <a:lnTo>
                      <a:pt x="51" y="23"/>
                    </a:lnTo>
                    <a:lnTo>
                      <a:pt x="39" y="16"/>
                    </a:lnTo>
                    <a:lnTo>
                      <a:pt x="26" y="7"/>
                    </a:lnTo>
                    <a:lnTo>
                      <a:pt x="15" y="0"/>
                    </a:lnTo>
                    <a:lnTo>
                      <a:pt x="0" y="17"/>
                    </a:lnTo>
                    <a:lnTo>
                      <a:pt x="13" y="26"/>
                    </a:lnTo>
                    <a:lnTo>
                      <a:pt x="26" y="34"/>
                    </a:lnTo>
                    <a:lnTo>
                      <a:pt x="39" y="43"/>
                    </a:lnTo>
                    <a:lnTo>
                      <a:pt x="53" y="50"/>
                    </a:lnTo>
                    <a:lnTo>
                      <a:pt x="66" y="58"/>
                    </a:lnTo>
                    <a:lnTo>
                      <a:pt x="82" y="64"/>
                    </a:lnTo>
                    <a:lnTo>
                      <a:pt x="95" y="71"/>
                    </a:lnTo>
                    <a:lnTo>
                      <a:pt x="108" y="77"/>
                    </a:lnTo>
                    <a:lnTo>
                      <a:pt x="122" y="84"/>
                    </a:lnTo>
                    <a:lnTo>
                      <a:pt x="135" y="90"/>
                    </a:lnTo>
                    <a:lnTo>
                      <a:pt x="149" y="97"/>
                    </a:lnTo>
                    <a:lnTo>
                      <a:pt x="162" y="104"/>
                    </a:lnTo>
                    <a:lnTo>
                      <a:pt x="175" y="113"/>
                    </a:lnTo>
                    <a:lnTo>
                      <a:pt x="188" y="122"/>
                    </a:lnTo>
                    <a:lnTo>
                      <a:pt x="199" y="132"/>
                    </a:lnTo>
                    <a:lnTo>
                      <a:pt x="211" y="144"/>
                    </a:lnTo>
                    <a:lnTo>
                      <a:pt x="227" y="144"/>
                    </a:lnTo>
                    <a:lnTo>
                      <a:pt x="21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0" name="Freeform 167"/>
              <p:cNvSpPr>
                <a:spLocks/>
              </p:cNvSpPr>
              <p:nvPr/>
            </p:nvSpPr>
            <p:spPr bwMode="auto">
              <a:xfrm>
                <a:off x="5084" y="2708"/>
                <a:ext cx="76" cy="60"/>
              </a:xfrm>
              <a:custGeom>
                <a:avLst/>
                <a:gdLst>
                  <a:gd name="T0" fmla="*/ 217 w 230"/>
                  <a:gd name="T1" fmla="*/ 0 h 181"/>
                  <a:gd name="T2" fmla="*/ 215 w 230"/>
                  <a:gd name="T3" fmla="*/ 0 h 181"/>
                  <a:gd name="T4" fmla="*/ 202 w 230"/>
                  <a:gd name="T5" fmla="*/ 10 h 181"/>
                  <a:gd name="T6" fmla="*/ 189 w 230"/>
                  <a:gd name="T7" fmla="*/ 21 h 181"/>
                  <a:gd name="T8" fmla="*/ 176 w 230"/>
                  <a:gd name="T9" fmla="*/ 31 h 181"/>
                  <a:gd name="T10" fmla="*/ 161 w 230"/>
                  <a:gd name="T11" fmla="*/ 39 h 181"/>
                  <a:gd name="T12" fmla="*/ 147 w 230"/>
                  <a:gd name="T13" fmla="*/ 50 h 181"/>
                  <a:gd name="T14" fmla="*/ 134 w 230"/>
                  <a:gd name="T15" fmla="*/ 60 h 181"/>
                  <a:gd name="T16" fmla="*/ 119 w 230"/>
                  <a:gd name="T17" fmla="*/ 70 h 181"/>
                  <a:gd name="T18" fmla="*/ 106 w 230"/>
                  <a:gd name="T19" fmla="*/ 79 h 181"/>
                  <a:gd name="T20" fmla="*/ 92 w 230"/>
                  <a:gd name="T21" fmla="*/ 89 h 181"/>
                  <a:gd name="T22" fmla="*/ 79 w 230"/>
                  <a:gd name="T23" fmla="*/ 99 h 181"/>
                  <a:gd name="T24" fmla="*/ 64 w 230"/>
                  <a:gd name="T25" fmla="*/ 109 h 181"/>
                  <a:gd name="T26" fmla="*/ 52 w 230"/>
                  <a:gd name="T27" fmla="*/ 119 h 181"/>
                  <a:gd name="T28" fmla="*/ 39 w 230"/>
                  <a:gd name="T29" fmla="*/ 130 h 181"/>
                  <a:gd name="T30" fmla="*/ 26 w 230"/>
                  <a:gd name="T31" fmla="*/ 141 h 181"/>
                  <a:gd name="T32" fmla="*/ 13 w 230"/>
                  <a:gd name="T33" fmla="*/ 151 h 181"/>
                  <a:gd name="T34" fmla="*/ 0 w 230"/>
                  <a:gd name="T35" fmla="*/ 163 h 181"/>
                  <a:gd name="T36" fmla="*/ 16 w 230"/>
                  <a:gd name="T37" fmla="*/ 181 h 181"/>
                  <a:gd name="T38" fmla="*/ 28 w 230"/>
                  <a:gd name="T39" fmla="*/ 170 h 181"/>
                  <a:gd name="T40" fmla="*/ 41 w 230"/>
                  <a:gd name="T41" fmla="*/ 160 h 181"/>
                  <a:gd name="T42" fmla="*/ 54 w 230"/>
                  <a:gd name="T43" fmla="*/ 149 h 181"/>
                  <a:gd name="T44" fmla="*/ 65 w 230"/>
                  <a:gd name="T45" fmla="*/ 138 h 181"/>
                  <a:gd name="T46" fmla="*/ 79 w 230"/>
                  <a:gd name="T47" fmla="*/ 128 h 181"/>
                  <a:gd name="T48" fmla="*/ 93 w 230"/>
                  <a:gd name="T49" fmla="*/ 118 h 181"/>
                  <a:gd name="T50" fmla="*/ 106 w 230"/>
                  <a:gd name="T51" fmla="*/ 109 h 181"/>
                  <a:gd name="T52" fmla="*/ 119 w 230"/>
                  <a:gd name="T53" fmla="*/ 99 h 181"/>
                  <a:gd name="T54" fmla="*/ 134 w 230"/>
                  <a:gd name="T55" fmla="*/ 89 h 181"/>
                  <a:gd name="T56" fmla="*/ 147 w 230"/>
                  <a:gd name="T57" fmla="*/ 79 h 181"/>
                  <a:gd name="T58" fmla="*/ 161 w 230"/>
                  <a:gd name="T59" fmla="*/ 70 h 181"/>
                  <a:gd name="T60" fmla="*/ 175 w 230"/>
                  <a:gd name="T61" fmla="*/ 60 h 181"/>
                  <a:gd name="T62" fmla="*/ 188 w 230"/>
                  <a:gd name="T63" fmla="*/ 50 h 181"/>
                  <a:gd name="T64" fmla="*/ 202 w 230"/>
                  <a:gd name="T65" fmla="*/ 39 h 181"/>
                  <a:gd name="T66" fmla="*/ 217 w 230"/>
                  <a:gd name="T67" fmla="*/ 31 h 181"/>
                  <a:gd name="T68" fmla="*/ 230 w 230"/>
                  <a:gd name="T69" fmla="*/ 19 h 181"/>
                  <a:gd name="T70" fmla="*/ 230 w 230"/>
                  <a:gd name="T71" fmla="*/ 19 h 181"/>
                  <a:gd name="T72" fmla="*/ 217 w 230"/>
                  <a:gd name="T7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181">
                    <a:moveTo>
                      <a:pt x="217" y="0"/>
                    </a:moveTo>
                    <a:lnTo>
                      <a:pt x="215" y="0"/>
                    </a:lnTo>
                    <a:lnTo>
                      <a:pt x="202" y="10"/>
                    </a:lnTo>
                    <a:lnTo>
                      <a:pt x="189" y="21"/>
                    </a:lnTo>
                    <a:lnTo>
                      <a:pt x="176" y="31"/>
                    </a:lnTo>
                    <a:lnTo>
                      <a:pt x="161" y="39"/>
                    </a:lnTo>
                    <a:lnTo>
                      <a:pt x="147" y="50"/>
                    </a:lnTo>
                    <a:lnTo>
                      <a:pt x="134" y="60"/>
                    </a:lnTo>
                    <a:lnTo>
                      <a:pt x="119" y="70"/>
                    </a:lnTo>
                    <a:lnTo>
                      <a:pt x="106" y="79"/>
                    </a:lnTo>
                    <a:lnTo>
                      <a:pt x="92" y="89"/>
                    </a:lnTo>
                    <a:lnTo>
                      <a:pt x="79" y="99"/>
                    </a:lnTo>
                    <a:lnTo>
                      <a:pt x="64" y="109"/>
                    </a:lnTo>
                    <a:lnTo>
                      <a:pt x="52" y="119"/>
                    </a:lnTo>
                    <a:lnTo>
                      <a:pt x="39" y="130"/>
                    </a:lnTo>
                    <a:lnTo>
                      <a:pt x="26" y="141"/>
                    </a:lnTo>
                    <a:lnTo>
                      <a:pt x="13" y="151"/>
                    </a:lnTo>
                    <a:lnTo>
                      <a:pt x="0" y="163"/>
                    </a:lnTo>
                    <a:lnTo>
                      <a:pt x="16" y="181"/>
                    </a:lnTo>
                    <a:lnTo>
                      <a:pt x="28" y="170"/>
                    </a:lnTo>
                    <a:lnTo>
                      <a:pt x="41" y="160"/>
                    </a:lnTo>
                    <a:lnTo>
                      <a:pt x="54" y="149"/>
                    </a:lnTo>
                    <a:lnTo>
                      <a:pt x="65" y="138"/>
                    </a:lnTo>
                    <a:lnTo>
                      <a:pt x="79" y="128"/>
                    </a:lnTo>
                    <a:lnTo>
                      <a:pt x="93" y="118"/>
                    </a:lnTo>
                    <a:lnTo>
                      <a:pt x="106" y="109"/>
                    </a:lnTo>
                    <a:lnTo>
                      <a:pt x="119" y="99"/>
                    </a:lnTo>
                    <a:lnTo>
                      <a:pt x="134" y="89"/>
                    </a:lnTo>
                    <a:lnTo>
                      <a:pt x="147" y="79"/>
                    </a:lnTo>
                    <a:lnTo>
                      <a:pt x="161" y="70"/>
                    </a:lnTo>
                    <a:lnTo>
                      <a:pt x="175" y="60"/>
                    </a:lnTo>
                    <a:lnTo>
                      <a:pt x="188" y="50"/>
                    </a:lnTo>
                    <a:lnTo>
                      <a:pt x="202" y="39"/>
                    </a:lnTo>
                    <a:lnTo>
                      <a:pt x="217" y="31"/>
                    </a:lnTo>
                    <a:lnTo>
                      <a:pt x="230" y="19"/>
                    </a:lnTo>
                    <a:lnTo>
                      <a:pt x="230" y="19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1" name="Freeform 168"/>
              <p:cNvSpPr>
                <a:spLocks/>
              </p:cNvSpPr>
              <p:nvPr/>
            </p:nvSpPr>
            <p:spPr bwMode="auto">
              <a:xfrm>
                <a:off x="5156" y="2688"/>
                <a:ext cx="29" cy="26"/>
              </a:xfrm>
              <a:custGeom>
                <a:avLst/>
                <a:gdLst>
                  <a:gd name="T0" fmla="*/ 67 w 87"/>
                  <a:gd name="T1" fmla="*/ 1 h 78"/>
                  <a:gd name="T2" fmla="*/ 68 w 87"/>
                  <a:gd name="T3" fmla="*/ 0 h 78"/>
                  <a:gd name="T4" fmla="*/ 59 w 87"/>
                  <a:gd name="T5" fmla="*/ 10 h 78"/>
                  <a:gd name="T6" fmla="*/ 51 w 87"/>
                  <a:gd name="T7" fmla="*/ 17 h 78"/>
                  <a:gd name="T8" fmla="*/ 43 w 87"/>
                  <a:gd name="T9" fmla="*/ 26 h 78"/>
                  <a:gd name="T10" fmla="*/ 35 w 87"/>
                  <a:gd name="T11" fmla="*/ 32 h 78"/>
                  <a:gd name="T12" fmla="*/ 27 w 87"/>
                  <a:gd name="T13" fmla="*/ 39 h 78"/>
                  <a:gd name="T14" fmla="*/ 17 w 87"/>
                  <a:gd name="T15" fmla="*/ 46 h 78"/>
                  <a:gd name="T16" fmla="*/ 10 w 87"/>
                  <a:gd name="T17" fmla="*/ 52 h 78"/>
                  <a:gd name="T18" fmla="*/ 0 w 87"/>
                  <a:gd name="T19" fmla="*/ 59 h 78"/>
                  <a:gd name="T20" fmla="*/ 13 w 87"/>
                  <a:gd name="T21" fmla="*/ 78 h 78"/>
                  <a:gd name="T22" fmla="*/ 23 w 87"/>
                  <a:gd name="T23" fmla="*/ 72 h 78"/>
                  <a:gd name="T24" fmla="*/ 32 w 87"/>
                  <a:gd name="T25" fmla="*/ 65 h 78"/>
                  <a:gd name="T26" fmla="*/ 42 w 87"/>
                  <a:gd name="T27" fmla="*/ 58 h 78"/>
                  <a:gd name="T28" fmla="*/ 49 w 87"/>
                  <a:gd name="T29" fmla="*/ 50 h 78"/>
                  <a:gd name="T30" fmla="*/ 58 w 87"/>
                  <a:gd name="T31" fmla="*/ 43 h 78"/>
                  <a:gd name="T32" fmla="*/ 68 w 87"/>
                  <a:gd name="T33" fmla="*/ 34 h 78"/>
                  <a:gd name="T34" fmla="*/ 75 w 87"/>
                  <a:gd name="T35" fmla="*/ 26 h 78"/>
                  <a:gd name="T36" fmla="*/ 85 w 87"/>
                  <a:gd name="T37" fmla="*/ 14 h 78"/>
                  <a:gd name="T38" fmla="*/ 87 w 87"/>
                  <a:gd name="T39" fmla="*/ 13 h 78"/>
                  <a:gd name="T40" fmla="*/ 67 w 87"/>
                  <a:gd name="T4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8">
                    <a:moveTo>
                      <a:pt x="67" y="1"/>
                    </a:moveTo>
                    <a:lnTo>
                      <a:pt x="68" y="0"/>
                    </a:lnTo>
                    <a:lnTo>
                      <a:pt x="59" y="10"/>
                    </a:lnTo>
                    <a:lnTo>
                      <a:pt x="51" y="17"/>
                    </a:lnTo>
                    <a:lnTo>
                      <a:pt x="43" y="26"/>
                    </a:lnTo>
                    <a:lnTo>
                      <a:pt x="35" y="32"/>
                    </a:lnTo>
                    <a:lnTo>
                      <a:pt x="27" y="39"/>
                    </a:lnTo>
                    <a:lnTo>
                      <a:pt x="17" y="46"/>
                    </a:lnTo>
                    <a:lnTo>
                      <a:pt x="10" y="52"/>
                    </a:lnTo>
                    <a:lnTo>
                      <a:pt x="0" y="59"/>
                    </a:lnTo>
                    <a:lnTo>
                      <a:pt x="13" y="78"/>
                    </a:lnTo>
                    <a:lnTo>
                      <a:pt x="23" y="72"/>
                    </a:lnTo>
                    <a:lnTo>
                      <a:pt x="32" y="65"/>
                    </a:lnTo>
                    <a:lnTo>
                      <a:pt x="42" y="58"/>
                    </a:lnTo>
                    <a:lnTo>
                      <a:pt x="49" y="50"/>
                    </a:lnTo>
                    <a:lnTo>
                      <a:pt x="58" y="43"/>
                    </a:lnTo>
                    <a:lnTo>
                      <a:pt x="68" y="34"/>
                    </a:lnTo>
                    <a:lnTo>
                      <a:pt x="75" y="26"/>
                    </a:lnTo>
                    <a:lnTo>
                      <a:pt x="85" y="14"/>
                    </a:lnTo>
                    <a:lnTo>
                      <a:pt x="87" y="13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2" name="Freeform 169"/>
              <p:cNvSpPr>
                <a:spLocks/>
              </p:cNvSpPr>
              <p:nvPr/>
            </p:nvSpPr>
            <p:spPr bwMode="auto">
              <a:xfrm>
                <a:off x="5178" y="2624"/>
                <a:ext cx="24" cy="68"/>
              </a:xfrm>
              <a:custGeom>
                <a:avLst/>
                <a:gdLst>
                  <a:gd name="T0" fmla="*/ 49 w 72"/>
                  <a:gd name="T1" fmla="*/ 1 h 205"/>
                  <a:gd name="T2" fmla="*/ 49 w 72"/>
                  <a:gd name="T3" fmla="*/ 37 h 205"/>
                  <a:gd name="T4" fmla="*/ 48 w 72"/>
                  <a:gd name="T5" fmla="*/ 49 h 205"/>
                  <a:gd name="T6" fmla="*/ 46 w 72"/>
                  <a:gd name="T7" fmla="*/ 61 h 205"/>
                  <a:gd name="T8" fmla="*/ 43 w 72"/>
                  <a:gd name="T9" fmla="*/ 74 h 205"/>
                  <a:gd name="T10" fmla="*/ 40 w 72"/>
                  <a:gd name="T11" fmla="*/ 87 h 205"/>
                  <a:gd name="T12" fmla="*/ 37 w 72"/>
                  <a:gd name="T13" fmla="*/ 98 h 205"/>
                  <a:gd name="T14" fmla="*/ 34 w 72"/>
                  <a:gd name="T15" fmla="*/ 112 h 205"/>
                  <a:gd name="T16" fmla="*/ 30 w 72"/>
                  <a:gd name="T17" fmla="*/ 123 h 205"/>
                  <a:gd name="T18" fmla="*/ 26 w 72"/>
                  <a:gd name="T19" fmla="*/ 136 h 205"/>
                  <a:gd name="T20" fmla="*/ 21 w 72"/>
                  <a:gd name="T21" fmla="*/ 146 h 205"/>
                  <a:gd name="T22" fmla="*/ 16 w 72"/>
                  <a:gd name="T23" fmla="*/ 160 h 205"/>
                  <a:gd name="T24" fmla="*/ 11 w 72"/>
                  <a:gd name="T25" fmla="*/ 171 h 205"/>
                  <a:gd name="T26" fmla="*/ 5 w 72"/>
                  <a:gd name="T27" fmla="*/ 183 h 205"/>
                  <a:gd name="T28" fmla="*/ 0 w 72"/>
                  <a:gd name="T29" fmla="*/ 193 h 205"/>
                  <a:gd name="T30" fmla="*/ 20 w 72"/>
                  <a:gd name="T31" fmla="*/ 205 h 205"/>
                  <a:gd name="T32" fmla="*/ 26 w 72"/>
                  <a:gd name="T33" fmla="*/ 193 h 205"/>
                  <a:gd name="T34" fmla="*/ 33 w 72"/>
                  <a:gd name="T35" fmla="*/ 181 h 205"/>
                  <a:gd name="T36" fmla="*/ 37 w 72"/>
                  <a:gd name="T37" fmla="*/ 168 h 205"/>
                  <a:gd name="T38" fmla="*/ 43 w 72"/>
                  <a:gd name="T39" fmla="*/ 157 h 205"/>
                  <a:gd name="T40" fmla="*/ 48 w 72"/>
                  <a:gd name="T41" fmla="*/ 144 h 205"/>
                  <a:gd name="T42" fmla="*/ 52 w 72"/>
                  <a:gd name="T43" fmla="*/ 130 h 205"/>
                  <a:gd name="T44" fmla="*/ 56 w 72"/>
                  <a:gd name="T45" fmla="*/ 119 h 205"/>
                  <a:gd name="T46" fmla="*/ 61 w 72"/>
                  <a:gd name="T47" fmla="*/ 104 h 205"/>
                  <a:gd name="T48" fmla="*/ 64 w 72"/>
                  <a:gd name="T49" fmla="*/ 91 h 205"/>
                  <a:gd name="T50" fmla="*/ 66 w 72"/>
                  <a:gd name="T51" fmla="*/ 78 h 205"/>
                  <a:gd name="T52" fmla="*/ 69 w 72"/>
                  <a:gd name="T53" fmla="*/ 65 h 205"/>
                  <a:gd name="T54" fmla="*/ 71 w 72"/>
                  <a:gd name="T55" fmla="*/ 52 h 205"/>
                  <a:gd name="T56" fmla="*/ 72 w 72"/>
                  <a:gd name="T57" fmla="*/ 39 h 205"/>
                  <a:gd name="T58" fmla="*/ 72 w 72"/>
                  <a:gd name="T59" fmla="*/ 26 h 205"/>
                  <a:gd name="T60" fmla="*/ 72 w 72"/>
                  <a:gd name="T61" fmla="*/ 13 h 205"/>
                  <a:gd name="T62" fmla="*/ 72 w 72"/>
                  <a:gd name="T63" fmla="*/ 0 h 205"/>
                  <a:gd name="T64" fmla="*/ 49 w 72"/>
                  <a:gd name="T65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205">
                    <a:moveTo>
                      <a:pt x="49" y="1"/>
                    </a:moveTo>
                    <a:lnTo>
                      <a:pt x="49" y="37"/>
                    </a:lnTo>
                    <a:lnTo>
                      <a:pt x="48" y="49"/>
                    </a:lnTo>
                    <a:lnTo>
                      <a:pt x="46" y="61"/>
                    </a:lnTo>
                    <a:lnTo>
                      <a:pt x="43" y="74"/>
                    </a:lnTo>
                    <a:lnTo>
                      <a:pt x="40" y="87"/>
                    </a:lnTo>
                    <a:lnTo>
                      <a:pt x="37" y="98"/>
                    </a:lnTo>
                    <a:lnTo>
                      <a:pt x="34" y="112"/>
                    </a:lnTo>
                    <a:lnTo>
                      <a:pt x="30" y="123"/>
                    </a:lnTo>
                    <a:lnTo>
                      <a:pt x="26" y="136"/>
                    </a:lnTo>
                    <a:lnTo>
                      <a:pt x="21" y="146"/>
                    </a:lnTo>
                    <a:lnTo>
                      <a:pt x="16" y="160"/>
                    </a:lnTo>
                    <a:lnTo>
                      <a:pt x="11" y="171"/>
                    </a:lnTo>
                    <a:lnTo>
                      <a:pt x="5" y="183"/>
                    </a:lnTo>
                    <a:lnTo>
                      <a:pt x="0" y="193"/>
                    </a:lnTo>
                    <a:lnTo>
                      <a:pt x="20" y="205"/>
                    </a:lnTo>
                    <a:lnTo>
                      <a:pt x="26" y="193"/>
                    </a:lnTo>
                    <a:lnTo>
                      <a:pt x="33" y="181"/>
                    </a:lnTo>
                    <a:lnTo>
                      <a:pt x="37" y="168"/>
                    </a:lnTo>
                    <a:lnTo>
                      <a:pt x="43" y="157"/>
                    </a:lnTo>
                    <a:lnTo>
                      <a:pt x="48" y="144"/>
                    </a:lnTo>
                    <a:lnTo>
                      <a:pt x="52" y="130"/>
                    </a:lnTo>
                    <a:lnTo>
                      <a:pt x="56" y="119"/>
                    </a:lnTo>
                    <a:lnTo>
                      <a:pt x="61" y="104"/>
                    </a:lnTo>
                    <a:lnTo>
                      <a:pt x="64" y="91"/>
                    </a:lnTo>
                    <a:lnTo>
                      <a:pt x="66" y="78"/>
                    </a:lnTo>
                    <a:lnTo>
                      <a:pt x="69" y="65"/>
                    </a:lnTo>
                    <a:lnTo>
                      <a:pt x="71" y="52"/>
                    </a:lnTo>
                    <a:lnTo>
                      <a:pt x="72" y="39"/>
                    </a:lnTo>
                    <a:lnTo>
                      <a:pt x="72" y="26"/>
                    </a:lnTo>
                    <a:lnTo>
                      <a:pt x="72" y="13"/>
                    </a:lnTo>
                    <a:lnTo>
                      <a:pt x="7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3" name="Freeform 170"/>
              <p:cNvSpPr>
                <a:spLocks/>
              </p:cNvSpPr>
              <p:nvPr/>
            </p:nvSpPr>
            <p:spPr bwMode="auto">
              <a:xfrm>
                <a:off x="5184" y="2555"/>
                <a:ext cx="18" cy="69"/>
              </a:xfrm>
              <a:custGeom>
                <a:avLst/>
                <a:gdLst>
                  <a:gd name="T0" fmla="*/ 0 w 56"/>
                  <a:gd name="T1" fmla="*/ 11 h 207"/>
                  <a:gd name="T2" fmla="*/ 4 w 56"/>
                  <a:gd name="T3" fmla="*/ 21 h 207"/>
                  <a:gd name="T4" fmla="*/ 10 w 56"/>
                  <a:gd name="T5" fmla="*/ 31 h 207"/>
                  <a:gd name="T6" fmla="*/ 11 w 56"/>
                  <a:gd name="T7" fmla="*/ 41 h 207"/>
                  <a:gd name="T8" fmla="*/ 16 w 56"/>
                  <a:gd name="T9" fmla="*/ 51 h 207"/>
                  <a:gd name="T10" fmla="*/ 18 w 56"/>
                  <a:gd name="T11" fmla="*/ 63 h 207"/>
                  <a:gd name="T12" fmla="*/ 20 w 56"/>
                  <a:gd name="T13" fmla="*/ 75 h 207"/>
                  <a:gd name="T14" fmla="*/ 23 w 56"/>
                  <a:gd name="T15" fmla="*/ 86 h 207"/>
                  <a:gd name="T16" fmla="*/ 24 w 56"/>
                  <a:gd name="T17" fmla="*/ 98 h 207"/>
                  <a:gd name="T18" fmla="*/ 26 w 56"/>
                  <a:gd name="T19" fmla="*/ 111 h 207"/>
                  <a:gd name="T20" fmla="*/ 27 w 56"/>
                  <a:gd name="T21" fmla="*/ 124 h 207"/>
                  <a:gd name="T22" fmla="*/ 29 w 56"/>
                  <a:gd name="T23" fmla="*/ 136 h 207"/>
                  <a:gd name="T24" fmla="*/ 29 w 56"/>
                  <a:gd name="T25" fmla="*/ 150 h 207"/>
                  <a:gd name="T26" fmla="*/ 30 w 56"/>
                  <a:gd name="T27" fmla="*/ 163 h 207"/>
                  <a:gd name="T28" fmla="*/ 32 w 56"/>
                  <a:gd name="T29" fmla="*/ 178 h 207"/>
                  <a:gd name="T30" fmla="*/ 32 w 56"/>
                  <a:gd name="T31" fmla="*/ 192 h 207"/>
                  <a:gd name="T32" fmla="*/ 33 w 56"/>
                  <a:gd name="T33" fmla="*/ 207 h 207"/>
                  <a:gd name="T34" fmla="*/ 56 w 56"/>
                  <a:gd name="T35" fmla="*/ 206 h 207"/>
                  <a:gd name="T36" fmla="*/ 55 w 56"/>
                  <a:gd name="T37" fmla="*/ 191 h 207"/>
                  <a:gd name="T38" fmla="*/ 53 w 56"/>
                  <a:gd name="T39" fmla="*/ 178 h 207"/>
                  <a:gd name="T40" fmla="*/ 53 w 56"/>
                  <a:gd name="T41" fmla="*/ 163 h 207"/>
                  <a:gd name="T42" fmla="*/ 52 w 56"/>
                  <a:gd name="T43" fmla="*/ 149 h 207"/>
                  <a:gd name="T44" fmla="*/ 50 w 56"/>
                  <a:gd name="T45" fmla="*/ 136 h 207"/>
                  <a:gd name="T46" fmla="*/ 50 w 56"/>
                  <a:gd name="T47" fmla="*/ 121 h 207"/>
                  <a:gd name="T48" fmla="*/ 49 w 56"/>
                  <a:gd name="T49" fmla="*/ 108 h 207"/>
                  <a:gd name="T50" fmla="*/ 48 w 56"/>
                  <a:gd name="T51" fmla="*/ 95 h 207"/>
                  <a:gd name="T52" fmla="*/ 46 w 56"/>
                  <a:gd name="T53" fmla="*/ 82 h 207"/>
                  <a:gd name="T54" fmla="*/ 43 w 56"/>
                  <a:gd name="T55" fmla="*/ 70 h 207"/>
                  <a:gd name="T56" fmla="*/ 40 w 56"/>
                  <a:gd name="T57" fmla="*/ 59 h 207"/>
                  <a:gd name="T58" fmla="*/ 39 w 56"/>
                  <a:gd name="T59" fmla="*/ 46 h 207"/>
                  <a:gd name="T60" fmla="*/ 34 w 56"/>
                  <a:gd name="T61" fmla="*/ 34 h 207"/>
                  <a:gd name="T62" fmla="*/ 32 w 56"/>
                  <a:gd name="T63" fmla="*/ 22 h 207"/>
                  <a:gd name="T64" fmla="*/ 26 w 56"/>
                  <a:gd name="T65" fmla="*/ 11 h 207"/>
                  <a:gd name="T66" fmla="*/ 20 w 56"/>
                  <a:gd name="T67" fmla="*/ 0 h 207"/>
                  <a:gd name="T68" fmla="*/ 0 w 56"/>
                  <a:gd name="T69" fmla="*/ 1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07">
                    <a:moveTo>
                      <a:pt x="0" y="11"/>
                    </a:moveTo>
                    <a:lnTo>
                      <a:pt x="4" y="21"/>
                    </a:lnTo>
                    <a:lnTo>
                      <a:pt x="10" y="31"/>
                    </a:lnTo>
                    <a:lnTo>
                      <a:pt x="11" y="41"/>
                    </a:lnTo>
                    <a:lnTo>
                      <a:pt x="16" y="51"/>
                    </a:lnTo>
                    <a:lnTo>
                      <a:pt x="18" y="63"/>
                    </a:lnTo>
                    <a:lnTo>
                      <a:pt x="20" y="75"/>
                    </a:lnTo>
                    <a:lnTo>
                      <a:pt x="23" y="86"/>
                    </a:lnTo>
                    <a:lnTo>
                      <a:pt x="24" y="98"/>
                    </a:lnTo>
                    <a:lnTo>
                      <a:pt x="26" y="111"/>
                    </a:lnTo>
                    <a:lnTo>
                      <a:pt x="27" y="124"/>
                    </a:lnTo>
                    <a:lnTo>
                      <a:pt x="29" y="136"/>
                    </a:lnTo>
                    <a:lnTo>
                      <a:pt x="29" y="150"/>
                    </a:lnTo>
                    <a:lnTo>
                      <a:pt x="30" y="163"/>
                    </a:lnTo>
                    <a:lnTo>
                      <a:pt x="32" y="178"/>
                    </a:lnTo>
                    <a:lnTo>
                      <a:pt x="32" y="192"/>
                    </a:lnTo>
                    <a:lnTo>
                      <a:pt x="33" y="207"/>
                    </a:lnTo>
                    <a:lnTo>
                      <a:pt x="56" y="206"/>
                    </a:lnTo>
                    <a:lnTo>
                      <a:pt x="55" y="191"/>
                    </a:lnTo>
                    <a:lnTo>
                      <a:pt x="53" y="178"/>
                    </a:lnTo>
                    <a:lnTo>
                      <a:pt x="53" y="163"/>
                    </a:lnTo>
                    <a:lnTo>
                      <a:pt x="52" y="149"/>
                    </a:lnTo>
                    <a:lnTo>
                      <a:pt x="50" y="136"/>
                    </a:lnTo>
                    <a:lnTo>
                      <a:pt x="50" y="121"/>
                    </a:lnTo>
                    <a:lnTo>
                      <a:pt x="49" y="108"/>
                    </a:lnTo>
                    <a:lnTo>
                      <a:pt x="48" y="95"/>
                    </a:lnTo>
                    <a:lnTo>
                      <a:pt x="46" y="82"/>
                    </a:lnTo>
                    <a:lnTo>
                      <a:pt x="43" y="70"/>
                    </a:lnTo>
                    <a:lnTo>
                      <a:pt x="40" y="59"/>
                    </a:lnTo>
                    <a:lnTo>
                      <a:pt x="39" y="46"/>
                    </a:lnTo>
                    <a:lnTo>
                      <a:pt x="34" y="34"/>
                    </a:lnTo>
                    <a:lnTo>
                      <a:pt x="32" y="22"/>
                    </a:lnTo>
                    <a:lnTo>
                      <a:pt x="26" y="11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4" name="Freeform 171"/>
              <p:cNvSpPr>
                <a:spLocks/>
              </p:cNvSpPr>
              <p:nvPr/>
            </p:nvSpPr>
            <p:spPr bwMode="auto">
              <a:xfrm>
                <a:off x="5130" y="2505"/>
                <a:ext cx="60" cy="54"/>
              </a:xfrm>
              <a:custGeom>
                <a:avLst/>
                <a:gdLst>
                  <a:gd name="T0" fmla="*/ 0 w 180"/>
                  <a:gd name="T1" fmla="*/ 22 h 162"/>
                  <a:gd name="T2" fmla="*/ 13 w 180"/>
                  <a:gd name="T3" fmla="*/ 29 h 162"/>
                  <a:gd name="T4" fmla="*/ 26 w 180"/>
                  <a:gd name="T5" fmla="*/ 35 h 162"/>
                  <a:gd name="T6" fmla="*/ 37 w 180"/>
                  <a:gd name="T7" fmla="*/ 39 h 162"/>
                  <a:gd name="T8" fmla="*/ 49 w 180"/>
                  <a:gd name="T9" fmla="*/ 47 h 162"/>
                  <a:gd name="T10" fmla="*/ 61 w 180"/>
                  <a:gd name="T11" fmla="*/ 54 h 162"/>
                  <a:gd name="T12" fmla="*/ 72 w 180"/>
                  <a:gd name="T13" fmla="*/ 61 h 162"/>
                  <a:gd name="T14" fmla="*/ 83 w 180"/>
                  <a:gd name="T15" fmla="*/ 70 h 162"/>
                  <a:gd name="T16" fmla="*/ 93 w 180"/>
                  <a:gd name="T17" fmla="*/ 77 h 162"/>
                  <a:gd name="T18" fmla="*/ 103 w 180"/>
                  <a:gd name="T19" fmla="*/ 86 h 162"/>
                  <a:gd name="T20" fmla="*/ 112 w 180"/>
                  <a:gd name="T21" fmla="*/ 96 h 162"/>
                  <a:gd name="T22" fmla="*/ 120 w 180"/>
                  <a:gd name="T23" fmla="*/ 106 h 162"/>
                  <a:gd name="T24" fmla="*/ 131 w 180"/>
                  <a:gd name="T25" fmla="*/ 117 h 162"/>
                  <a:gd name="T26" fmla="*/ 138 w 180"/>
                  <a:gd name="T27" fmla="*/ 127 h 162"/>
                  <a:gd name="T28" fmla="*/ 145 w 180"/>
                  <a:gd name="T29" fmla="*/ 138 h 162"/>
                  <a:gd name="T30" fmla="*/ 152 w 180"/>
                  <a:gd name="T31" fmla="*/ 150 h 162"/>
                  <a:gd name="T32" fmla="*/ 160 w 180"/>
                  <a:gd name="T33" fmla="*/ 162 h 162"/>
                  <a:gd name="T34" fmla="*/ 180 w 180"/>
                  <a:gd name="T35" fmla="*/ 151 h 162"/>
                  <a:gd name="T36" fmla="*/ 173 w 180"/>
                  <a:gd name="T37" fmla="*/ 138 h 162"/>
                  <a:gd name="T38" fmla="*/ 165 w 180"/>
                  <a:gd name="T39" fmla="*/ 125 h 162"/>
                  <a:gd name="T40" fmla="*/ 157 w 180"/>
                  <a:gd name="T41" fmla="*/ 114 h 162"/>
                  <a:gd name="T42" fmla="*/ 148 w 180"/>
                  <a:gd name="T43" fmla="*/ 102 h 162"/>
                  <a:gd name="T44" fmla="*/ 139 w 180"/>
                  <a:gd name="T45" fmla="*/ 90 h 162"/>
                  <a:gd name="T46" fmla="*/ 129 w 180"/>
                  <a:gd name="T47" fmla="*/ 79 h 162"/>
                  <a:gd name="T48" fmla="*/ 119 w 180"/>
                  <a:gd name="T49" fmla="*/ 70 h 162"/>
                  <a:gd name="T50" fmla="*/ 107 w 180"/>
                  <a:gd name="T51" fmla="*/ 60 h 162"/>
                  <a:gd name="T52" fmla="*/ 97 w 180"/>
                  <a:gd name="T53" fmla="*/ 51 h 162"/>
                  <a:gd name="T54" fmla="*/ 85 w 180"/>
                  <a:gd name="T55" fmla="*/ 42 h 162"/>
                  <a:gd name="T56" fmla="*/ 74 w 180"/>
                  <a:gd name="T57" fmla="*/ 35 h 162"/>
                  <a:gd name="T58" fmla="*/ 61 w 180"/>
                  <a:gd name="T59" fmla="*/ 26 h 162"/>
                  <a:gd name="T60" fmla="*/ 48 w 180"/>
                  <a:gd name="T61" fmla="*/ 19 h 162"/>
                  <a:gd name="T62" fmla="*/ 36 w 180"/>
                  <a:gd name="T63" fmla="*/ 13 h 162"/>
                  <a:gd name="T64" fmla="*/ 21 w 180"/>
                  <a:gd name="T65" fmla="*/ 7 h 162"/>
                  <a:gd name="T66" fmla="*/ 8 w 180"/>
                  <a:gd name="T67" fmla="*/ 0 h 162"/>
                  <a:gd name="T68" fmla="*/ 0 w 180"/>
                  <a:gd name="T69" fmla="*/ 2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2">
                    <a:moveTo>
                      <a:pt x="0" y="22"/>
                    </a:moveTo>
                    <a:lnTo>
                      <a:pt x="13" y="29"/>
                    </a:lnTo>
                    <a:lnTo>
                      <a:pt x="26" y="35"/>
                    </a:lnTo>
                    <a:lnTo>
                      <a:pt x="37" y="39"/>
                    </a:lnTo>
                    <a:lnTo>
                      <a:pt x="49" y="47"/>
                    </a:lnTo>
                    <a:lnTo>
                      <a:pt x="61" y="54"/>
                    </a:lnTo>
                    <a:lnTo>
                      <a:pt x="72" y="61"/>
                    </a:lnTo>
                    <a:lnTo>
                      <a:pt x="83" y="70"/>
                    </a:lnTo>
                    <a:lnTo>
                      <a:pt x="93" y="77"/>
                    </a:lnTo>
                    <a:lnTo>
                      <a:pt x="103" y="86"/>
                    </a:lnTo>
                    <a:lnTo>
                      <a:pt x="112" y="96"/>
                    </a:lnTo>
                    <a:lnTo>
                      <a:pt x="120" y="106"/>
                    </a:lnTo>
                    <a:lnTo>
                      <a:pt x="131" y="117"/>
                    </a:lnTo>
                    <a:lnTo>
                      <a:pt x="138" y="127"/>
                    </a:lnTo>
                    <a:lnTo>
                      <a:pt x="145" y="138"/>
                    </a:lnTo>
                    <a:lnTo>
                      <a:pt x="152" y="150"/>
                    </a:lnTo>
                    <a:lnTo>
                      <a:pt x="160" y="162"/>
                    </a:lnTo>
                    <a:lnTo>
                      <a:pt x="180" y="151"/>
                    </a:lnTo>
                    <a:lnTo>
                      <a:pt x="173" y="138"/>
                    </a:lnTo>
                    <a:lnTo>
                      <a:pt x="165" y="125"/>
                    </a:lnTo>
                    <a:lnTo>
                      <a:pt x="157" y="114"/>
                    </a:lnTo>
                    <a:lnTo>
                      <a:pt x="148" y="102"/>
                    </a:lnTo>
                    <a:lnTo>
                      <a:pt x="139" y="90"/>
                    </a:lnTo>
                    <a:lnTo>
                      <a:pt x="129" y="79"/>
                    </a:lnTo>
                    <a:lnTo>
                      <a:pt x="119" y="70"/>
                    </a:lnTo>
                    <a:lnTo>
                      <a:pt x="107" y="60"/>
                    </a:lnTo>
                    <a:lnTo>
                      <a:pt x="97" y="51"/>
                    </a:lnTo>
                    <a:lnTo>
                      <a:pt x="85" y="42"/>
                    </a:lnTo>
                    <a:lnTo>
                      <a:pt x="74" y="35"/>
                    </a:lnTo>
                    <a:lnTo>
                      <a:pt x="61" y="26"/>
                    </a:lnTo>
                    <a:lnTo>
                      <a:pt x="48" y="19"/>
                    </a:lnTo>
                    <a:lnTo>
                      <a:pt x="36" y="13"/>
                    </a:lnTo>
                    <a:lnTo>
                      <a:pt x="21" y="7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5" name="Freeform 172"/>
              <p:cNvSpPr>
                <a:spLocks/>
              </p:cNvSpPr>
              <p:nvPr/>
            </p:nvSpPr>
            <p:spPr bwMode="auto">
              <a:xfrm>
                <a:off x="5058" y="2499"/>
                <a:ext cx="75" cy="13"/>
              </a:xfrm>
              <a:custGeom>
                <a:avLst/>
                <a:gdLst>
                  <a:gd name="T0" fmla="*/ 7 w 225"/>
                  <a:gd name="T1" fmla="*/ 40 h 41"/>
                  <a:gd name="T2" fmla="*/ 19 w 225"/>
                  <a:gd name="T3" fmla="*/ 37 h 41"/>
                  <a:gd name="T4" fmla="*/ 31 w 225"/>
                  <a:gd name="T5" fmla="*/ 34 h 41"/>
                  <a:gd name="T6" fmla="*/ 44 w 225"/>
                  <a:gd name="T7" fmla="*/ 31 h 41"/>
                  <a:gd name="T8" fmla="*/ 57 w 225"/>
                  <a:gd name="T9" fmla="*/ 28 h 41"/>
                  <a:gd name="T10" fmla="*/ 70 w 225"/>
                  <a:gd name="T11" fmla="*/ 26 h 41"/>
                  <a:gd name="T12" fmla="*/ 83 w 225"/>
                  <a:gd name="T13" fmla="*/ 25 h 41"/>
                  <a:gd name="T14" fmla="*/ 97 w 225"/>
                  <a:gd name="T15" fmla="*/ 24 h 41"/>
                  <a:gd name="T16" fmla="*/ 111 w 225"/>
                  <a:gd name="T17" fmla="*/ 24 h 41"/>
                  <a:gd name="T18" fmla="*/ 124 w 225"/>
                  <a:gd name="T19" fmla="*/ 24 h 41"/>
                  <a:gd name="T20" fmla="*/ 138 w 225"/>
                  <a:gd name="T21" fmla="*/ 25 h 41"/>
                  <a:gd name="T22" fmla="*/ 153 w 225"/>
                  <a:gd name="T23" fmla="*/ 26 h 41"/>
                  <a:gd name="T24" fmla="*/ 166 w 225"/>
                  <a:gd name="T25" fmla="*/ 28 h 41"/>
                  <a:gd name="T26" fmla="*/ 179 w 225"/>
                  <a:gd name="T27" fmla="*/ 31 h 41"/>
                  <a:gd name="T28" fmla="*/ 192 w 225"/>
                  <a:gd name="T29" fmla="*/ 34 h 41"/>
                  <a:gd name="T30" fmla="*/ 204 w 225"/>
                  <a:gd name="T31" fmla="*/ 38 h 41"/>
                  <a:gd name="T32" fmla="*/ 217 w 225"/>
                  <a:gd name="T33" fmla="*/ 41 h 41"/>
                  <a:gd name="T34" fmla="*/ 225 w 225"/>
                  <a:gd name="T35" fmla="*/ 19 h 41"/>
                  <a:gd name="T36" fmla="*/ 212 w 225"/>
                  <a:gd name="T37" fmla="*/ 15 h 41"/>
                  <a:gd name="T38" fmla="*/ 198 w 225"/>
                  <a:gd name="T39" fmla="*/ 10 h 41"/>
                  <a:gd name="T40" fmla="*/ 185 w 225"/>
                  <a:gd name="T41" fmla="*/ 8 h 41"/>
                  <a:gd name="T42" fmla="*/ 170 w 225"/>
                  <a:gd name="T43" fmla="*/ 5 h 41"/>
                  <a:gd name="T44" fmla="*/ 156 w 225"/>
                  <a:gd name="T45" fmla="*/ 3 h 41"/>
                  <a:gd name="T46" fmla="*/ 141 w 225"/>
                  <a:gd name="T47" fmla="*/ 2 h 41"/>
                  <a:gd name="T48" fmla="*/ 125 w 225"/>
                  <a:gd name="T49" fmla="*/ 0 h 41"/>
                  <a:gd name="T50" fmla="*/ 111 w 225"/>
                  <a:gd name="T51" fmla="*/ 0 h 41"/>
                  <a:gd name="T52" fmla="*/ 96 w 225"/>
                  <a:gd name="T53" fmla="*/ 2 h 41"/>
                  <a:gd name="T54" fmla="*/ 80 w 225"/>
                  <a:gd name="T55" fmla="*/ 2 h 41"/>
                  <a:gd name="T56" fmla="*/ 67 w 225"/>
                  <a:gd name="T57" fmla="*/ 3 h 41"/>
                  <a:gd name="T58" fmla="*/ 52 w 225"/>
                  <a:gd name="T59" fmla="*/ 5 h 41"/>
                  <a:gd name="T60" fmla="*/ 39 w 225"/>
                  <a:gd name="T61" fmla="*/ 8 h 41"/>
                  <a:gd name="T62" fmla="*/ 26 w 225"/>
                  <a:gd name="T63" fmla="*/ 10 h 41"/>
                  <a:gd name="T64" fmla="*/ 13 w 225"/>
                  <a:gd name="T65" fmla="*/ 13 h 41"/>
                  <a:gd name="T66" fmla="*/ 0 w 225"/>
                  <a:gd name="T67" fmla="*/ 16 h 41"/>
                  <a:gd name="T68" fmla="*/ 7 w 225"/>
                  <a:gd name="T6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5" h="41">
                    <a:moveTo>
                      <a:pt x="7" y="40"/>
                    </a:moveTo>
                    <a:lnTo>
                      <a:pt x="19" y="37"/>
                    </a:lnTo>
                    <a:lnTo>
                      <a:pt x="31" y="34"/>
                    </a:lnTo>
                    <a:lnTo>
                      <a:pt x="44" y="31"/>
                    </a:lnTo>
                    <a:lnTo>
                      <a:pt x="57" y="28"/>
                    </a:lnTo>
                    <a:lnTo>
                      <a:pt x="70" y="26"/>
                    </a:lnTo>
                    <a:lnTo>
                      <a:pt x="83" y="25"/>
                    </a:lnTo>
                    <a:lnTo>
                      <a:pt x="97" y="24"/>
                    </a:lnTo>
                    <a:lnTo>
                      <a:pt x="111" y="24"/>
                    </a:lnTo>
                    <a:lnTo>
                      <a:pt x="124" y="24"/>
                    </a:lnTo>
                    <a:lnTo>
                      <a:pt x="138" y="25"/>
                    </a:lnTo>
                    <a:lnTo>
                      <a:pt x="153" y="26"/>
                    </a:lnTo>
                    <a:lnTo>
                      <a:pt x="166" y="28"/>
                    </a:lnTo>
                    <a:lnTo>
                      <a:pt x="179" y="31"/>
                    </a:lnTo>
                    <a:lnTo>
                      <a:pt x="192" y="34"/>
                    </a:lnTo>
                    <a:lnTo>
                      <a:pt x="204" y="38"/>
                    </a:lnTo>
                    <a:lnTo>
                      <a:pt x="217" y="41"/>
                    </a:lnTo>
                    <a:lnTo>
                      <a:pt x="225" y="19"/>
                    </a:lnTo>
                    <a:lnTo>
                      <a:pt x="212" y="15"/>
                    </a:lnTo>
                    <a:lnTo>
                      <a:pt x="198" y="10"/>
                    </a:lnTo>
                    <a:lnTo>
                      <a:pt x="185" y="8"/>
                    </a:lnTo>
                    <a:lnTo>
                      <a:pt x="170" y="5"/>
                    </a:lnTo>
                    <a:lnTo>
                      <a:pt x="156" y="3"/>
                    </a:lnTo>
                    <a:lnTo>
                      <a:pt x="141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6" y="2"/>
                    </a:lnTo>
                    <a:lnTo>
                      <a:pt x="80" y="2"/>
                    </a:lnTo>
                    <a:lnTo>
                      <a:pt x="67" y="3"/>
                    </a:lnTo>
                    <a:lnTo>
                      <a:pt x="52" y="5"/>
                    </a:lnTo>
                    <a:lnTo>
                      <a:pt x="39" y="8"/>
                    </a:lnTo>
                    <a:lnTo>
                      <a:pt x="26" y="10"/>
                    </a:lnTo>
                    <a:lnTo>
                      <a:pt x="13" y="13"/>
                    </a:lnTo>
                    <a:lnTo>
                      <a:pt x="0" y="16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6" name="Freeform 173"/>
              <p:cNvSpPr>
                <a:spLocks/>
              </p:cNvSpPr>
              <p:nvPr/>
            </p:nvSpPr>
            <p:spPr bwMode="auto">
              <a:xfrm>
                <a:off x="5044" y="2504"/>
                <a:ext cx="16" cy="13"/>
              </a:xfrm>
              <a:custGeom>
                <a:avLst/>
                <a:gdLst>
                  <a:gd name="T0" fmla="*/ 10 w 48"/>
                  <a:gd name="T1" fmla="*/ 40 h 40"/>
                  <a:gd name="T2" fmla="*/ 15 w 48"/>
                  <a:gd name="T3" fmla="*/ 38 h 40"/>
                  <a:gd name="T4" fmla="*/ 21 w 48"/>
                  <a:gd name="T5" fmla="*/ 35 h 40"/>
                  <a:gd name="T6" fmla="*/ 25 w 48"/>
                  <a:gd name="T7" fmla="*/ 32 h 40"/>
                  <a:gd name="T8" fmla="*/ 29 w 48"/>
                  <a:gd name="T9" fmla="*/ 31 h 40"/>
                  <a:gd name="T10" fmla="*/ 34 w 48"/>
                  <a:gd name="T11" fmla="*/ 29 h 40"/>
                  <a:gd name="T12" fmla="*/ 40 w 48"/>
                  <a:gd name="T13" fmla="*/ 26 h 40"/>
                  <a:gd name="T14" fmla="*/ 44 w 48"/>
                  <a:gd name="T15" fmla="*/ 25 h 40"/>
                  <a:gd name="T16" fmla="*/ 48 w 48"/>
                  <a:gd name="T17" fmla="*/ 24 h 40"/>
                  <a:gd name="T18" fmla="*/ 41 w 48"/>
                  <a:gd name="T19" fmla="*/ 0 h 40"/>
                  <a:gd name="T20" fmla="*/ 35 w 48"/>
                  <a:gd name="T21" fmla="*/ 3 h 40"/>
                  <a:gd name="T22" fmla="*/ 32 w 48"/>
                  <a:gd name="T23" fmla="*/ 5 h 40"/>
                  <a:gd name="T24" fmla="*/ 26 w 48"/>
                  <a:gd name="T25" fmla="*/ 8 h 40"/>
                  <a:gd name="T26" fmla="*/ 21 w 48"/>
                  <a:gd name="T27" fmla="*/ 9 h 40"/>
                  <a:gd name="T28" fmla="*/ 15 w 48"/>
                  <a:gd name="T29" fmla="*/ 12 h 40"/>
                  <a:gd name="T30" fmla="*/ 10 w 48"/>
                  <a:gd name="T31" fmla="*/ 13 h 40"/>
                  <a:gd name="T32" fmla="*/ 5 w 48"/>
                  <a:gd name="T33" fmla="*/ 15 h 40"/>
                  <a:gd name="T34" fmla="*/ 0 w 48"/>
                  <a:gd name="T35" fmla="*/ 18 h 40"/>
                  <a:gd name="T36" fmla="*/ 10 w 48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40">
                    <a:moveTo>
                      <a:pt x="10" y="40"/>
                    </a:moveTo>
                    <a:lnTo>
                      <a:pt x="15" y="38"/>
                    </a:lnTo>
                    <a:lnTo>
                      <a:pt x="21" y="35"/>
                    </a:lnTo>
                    <a:lnTo>
                      <a:pt x="25" y="32"/>
                    </a:lnTo>
                    <a:lnTo>
                      <a:pt x="29" y="31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41" y="0"/>
                    </a:lnTo>
                    <a:lnTo>
                      <a:pt x="35" y="3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0" y="13"/>
                    </a:lnTo>
                    <a:lnTo>
                      <a:pt x="5" y="15"/>
                    </a:lnTo>
                    <a:lnTo>
                      <a:pt x="0" y="18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7" name="Freeform 174"/>
              <p:cNvSpPr>
                <a:spLocks/>
              </p:cNvSpPr>
              <p:nvPr/>
            </p:nvSpPr>
            <p:spPr bwMode="auto">
              <a:xfrm>
                <a:off x="5055" y="2505"/>
                <a:ext cx="6" cy="7"/>
              </a:xfrm>
              <a:custGeom>
                <a:avLst/>
                <a:gdLst>
                  <a:gd name="T0" fmla="*/ 8 w 18"/>
                  <a:gd name="T1" fmla="*/ 0 h 23"/>
                  <a:gd name="T2" fmla="*/ 3 w 18"/>
                  <a:gd name="T3" fmla="*/ 3 h 23"/>
                  <a:gd name="T4" fmla="*/ 2 w 18"/>
                  <a:gd name="T5" fmla="*/ 6 h 23"/>
                  <a:gd name="T6" fmla="*/ 0 w 18"/>
                  <a:gd name="T7" fmla="*/ 10 h 23"/>
                  <a:gd name="T8" fmla="*/ 2 w 18"/>
                  <a:gd name="T9" fmla="*/ 14 h 23"/>
                  <a:gd name="T10" fmla="*/ 5 w 18"/>
                  <a:gd name="T11" fmla="*/ 19 h 23"/>
                  <a:gd name="T12" fmla="*/ 8 w 18"/>
                  <a:gd name="T13" fmla="*/ 22 h 23"/>
                  <a:gd name="T14" fmla="*/ 12 w 18"/>
                  <a:gd name="T15" fmla="*/ 23 h 23"/>
                  <a:gd name="T16" fmla="*/ 18 w 18"/>
                  <a:gd name="T17" fmla="*/ 22 h 23"/>
                  <a:gd name="T18" fmla="*/ 8 w 1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3">
                    <a:moveTo>
                      <a:pt x="8" y="0"/>
                    </a:move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8" y="22"/>
                    </a:lnTo>
                    <a:lnTo>
                      <a:pt x="12" y="23"/>
                    </a:lnTo>
                    <a:lnTo>
                      <a:pt x="18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8" name="Freeform 175"/>
              <p:cNvSpPr>
                <a:spLocks/>
              </p:cNvSpPr>
              <p:nvPr/>
            </p:nvSpPr>
            <p:spPr bwMode="auto">
              <a:xfrm>
                <a:off x="5091" y="2566"/>
                <a:ext cx="121" cy="124"/>
              </a:xfrm>
              <a:custGeom>
                <a:avLst/>
                <a:gdLst>
                  <a:gd name="T0" fmla="*/ 20 w 363"/>
                  <a:gd name="T1" fmla="*/ 337 h 374"/>
                  <a:gd name="T2" fmla="*/ 9 w 363"/>
                  <a:gd name="T3" fmla="*/ 321 h 374"/>
                  <a:gd name="T4" fmla="*/ 1 w 363"/>
                  <a:gd name="T5" fmla="*/ 301 h 374"/>
                  <a:gd name="T6" fmla="*/ 0 w 363"/>
                  <a:gd name="T7" fmla="*/ 279 h 374"/>
                  <a:gd name="T8" fmla="*/ 4 w 363"/>
                  <a:gd name="T9" fmla="*/ 252 h 374"/>
                  <a:gd name="T10" fmla="*/ 13 w 363"/>
                  <a:gd name="T11" fmla="*/ 221 h 374"/>
                  <a:gd name="T12" fmla="*/ 27 w 363"/>
                  <a:gd name="T13" fmla="*/ 192 h 374"/>
                  <a:gd name="T14" fmla="*/ 45 w 363"/>
                  <a:gd name="T15" fmla="*/ 160 h 374"/>
                  <a:gd name="T16" fmla="*/ 65 w 363"/>
                  <a:gd name="T17" fmla="*/ 129 h 374"/>
                  <a:gd name="T18" fmla="*/ 86 w 363"/>
                  <a:gd name="T19" fmla="*/ 95 h 374"/>
                  <a:gd name="T20" fmla="*/ 106 w 363"/>
                  <a:gd name="T21" fmla="*/ 60 h 374"/>
                  <a:gd name="T22" fmla="*/ 125 w 363"/>
                  <a:gd name="T23" fmla="*/ 20 h 374"/>
                  <a:gd name="T24" fmla="*/ 134 w 363"/>
                  <a:gd name="T25" fmla="*/ 22 h 374"/>
                  <a:gd name="T26" fmla="*/ 137 w 363"/>
                  <a:gd name="T27" fmla="*/ 63 h 374"/>
                  <a:gd name="T28" fmla="*/ 145 w 363"/>
                  <a:gd name="T29" fmla="*/ 97 h 374"/>
                  <a:gd name="T30" fmla="*/ 163 w 363"/>
                  <a:gd name="T31" fmla="*/ 125 h 374"/>
                  <a:gd name="T32" fmla="*/ 183 w 363"/>
                  <a:gd name="T33" fmla="*/ 141 h 374"/>
                  <a:gd name="T34" fmla="*/ 199 w 363"/>
                  <a:gd name="T35" fmla="*/ 148 h 374"/>
                  <a:gd name="T36" fmla="*/ 217 w 363"/>
                  <a:gd name="T37" fmla="*/ 154 h 374"/>
                  <a:gd name="T38" fmla="*/ 237 w 363"/>
                  <a:gd name="T39" fmla="*/ 159 h 374"/>
                  <a:gd name="T40" fmla="*/ 256 w 363"/>
                  <a:gd name="T41" fmla="*/ 163 h 374"/>
                  <a:gd name="T42" fmla="*/ 278 w 363"/>
                  <a:gd name="T43" fmla="*/ 169 h 374"/>
                  <a:gd name="T44" fmla="*/ 298 w 363"/>
                  <a:gd name="T45" fmla="*/ 175 h 374"/>
                  <a:gd name="T46" fmla="*/ 318 w 363"/>
                  <a:gd name="T47" fmla="*/ 185 h 374"/>
                  <a:gd name="T48" fmla="*/ 334 w 363"/>
                  <a:gd name="T49" fmla="*/ 195 h 374"/>
                  <a:gd name="T50" fmla="*/ 344 w 363"/>
                  <a:gd name="T51" fmla="*/ 205 h 374"/>
                  <a:gd name="T52" fmla="*/ 352 w 363"/>
                  <a:gd name="T53" fmla="*/ 218 h 374"/>
                  <a:gd name="T54" fmla="*/ 358 w 363"/>
                  <a:gd name="T55" fmla="*/ 233 h 374"/>
                  <a:gd name="T56" fmla="*/ 362 w 363"/>
                  <a:gd name="T57" fmla="*/ 269 h 374"/>
                  <a:gd name="T58" fmla="*/ 362 w 363"/>
                  <a:gd name="T59" fmla="*/ 332 h 374"/>
                  <a:gd name="T60" fmla="*/ 344 w 363"/>
                  <a:gd name="T61" fmla="*/ 359 h 374"/>
                  <a:gd name="T62" fmla="*/ 324 w 363"/>
                  <a:gd name="T63" fmla="*/ 368 h 374"/>
                  <a:gd name="T64" fmla="*/ 302 w 363"/>
                  <a:gd name="T65" fmla="*/ 374 h 374"/>
                  <a:gd name="T66" fmla="*/ 280 w 363"/>
                  <a:gd name="T67" fmla="*/ 374 h 374"/>
                  <a:gd name="T68" fmla="*/ 275 w 363"/>
                  <a:gd name="T69" fmla="*/ 361 h 374"/>
                  <a:gd name="T70" fmla="*/ 278 w 363"/>
                  <a:gd name="T71" fmla="*/ 330 h 374"/>
                  <a:gd name="T72" fmla="*/ 270 w 363"/>
                  <a:gd name="T73" fmla="*/ 300 h 374"/>
                  <a:gd name="T74" fmla="*/ 257 w 363"/>
                  <a:gd name="T75" fmla="*/ 273 h 374"/>
                  <a:gd name="T76" fmla="*/ 238 w 363"/>
                  <a:gd name="T77" fmla="*/ 259 h 374"/>
                  <a:gd name="T78" fmla="*/ 224 w 363"/>
                  <a:gd name="T79" fmla="*/ 250 h 374"/>
                  <a:gd name="T80" fmla="*/ 208 w 363"/>
                  <a:gd name="T81" fmla="*/ 246 h 374"/>
                  <a:gd name="T82" fmla="*/ 193 w 363"/>
                  <a:gd name="T83" fmla="*/ 243 h 374"/>
                  <a:gd name="T84" fmla="*/ 176 w 363"/>
                  <a:gd name="T85" fmla="*/ 243 h 374"/>
                  <a:gd name="T86" fmla="*/ 160 w 363"/>
                  <a:gd name="T87" fmla="*/ 246 h 374"/>
                  <a:gd name="T88" fmla="*/ 144 w 363"/>
                  <a:gd name="T89" fmla="*/ 249 h 374"/>
                  <a:gd name="T90" fmla="*/ 128 w 363"/>
                  <a:gd name="T91" fmla="*/ 255 h 374"/>
                  <a:gd name="T92" fmla="*/ 105 w 363"/>
                  <a:gd name="T93" fmla="*/ 265 h 374"/>
                  <a:gd name="T94" fmla="*/ 80 w 363"/>
                  <a:gd name="T95" fmla="*/ 282 h 374"/>
                  <a:gd name="T96" fmla="*/ 57 w 363"/>
                  <a:gd name="T97" fmla="*/ 304 h 374"/>
                  <a:gd name="T98" fmla="*/ 38 w 363"/>
                  <a:gd name="T99" fmla="*/ 33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3" h="374">
                    <a:moveTo>
                      <a:pt x="29" y="346"/>
                    </a:moveTo>
                    <a:lnTo>
                      <a:pt x="20" y="337"/>
                    </a:lnTo>
                    <a:lnTo>
                      <a:pt x="14" y="329"/>
                    </a:lnTo>
                    <a:lnTo>
                      <a:pt x="9" y="321"/>
                    </a:lnTo>
                    <a:lnTo>
                      <a:pt x="4" y="311"/>
                    </a:lnTo>
                    <a:lnTo>
                      <a:pt x="1" y="301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1" y="266"/>
                    </a:lnTo>
                    <a:lnTo>
                      <a:pt x="4" y="252"/>
                    </a:lnTo>
                    <a:lnTo>
                      <a:pt x="7" y="236"/>
                    </a:lnTo>
                    <a:lnTo>
                      <a:pt x="13" y="221"/>
                    </a:lnTo>
                    <a:lnTo>
                      <a:pt x="20" y="207"/>
                    </a:lnTo>
                    <a:lnTo>
                      <a:pt x="27" y="192"/>
                    </a:lnTo>
                    <a:lnTo>
                      <a:pt x="36" y="176"/>
                    </a:lnTo>
                    <a:lnTo>
                      <a:pt x="45" y="160"/>
                    </a:lnTo>
                    <a:lnTo>
                      <a:pt x="55" y="144"/>
                    </a:lnTo>
                    <a:lnTo>
                      <a:pt x="65" y="129"/>
                    </a:lnTo>
                    <a:lnTo>
                      <a:pt x="75" y="112"/>
                    </a:lnTo>
                    <a:lnTo>
                      <a:pt x="86" y="95"/>
                    </a:lnTo>
                    <a:lnTo>
                      <a:pt x="96" y="77"/>
                    </a:lnTo>
                    <a:lnTo>
                      <a:pt x="106" y="60"/>
                    </a:lnTo>
                    <a:lnTo>
                      <a:pt x="116" y="41"/>
                    </a:lnTo>
                    <a:lnTo>
                      <a:pt x="125" y="20"/>
                    </a:lnTo>
                    <a:lnTo>
                      <a:pt x="134" y="0"/>
                    </a:lnTo>
                    <a:lnTo>
                      <a:pt x="134" y="22"/>
                    </a:lnTo>
                    <a:lnTo>
                      <a:pt x="135" y="44"/>
                    </a:lnTo>
                    <a:lnTo>
                      <a:pt x="137" y="63"/>
                    </a:lnTo>
                    <a:lnTo>
                      <a:pt x="139" y="80"/>
                    </a:lnTo>
                    <a:lnTo>
                      <a:pt x="145" y="97"/>
                    </a:lnTo>
                    <a:lnTo>
                      <a:pt x="151" y="112"/>
                    </a:lnTo>
                    <a:lnTo>
                      <a:pt x="163" y="125"/>
                    </a:lnTo>
                    <a:lnTo>
                      <a:pt x="176" y="137"/>
                    </a:lnTo>
                    <a:lnTo>
                      <a:pt x="183" y="141"/>
                    </a:lnTo>
                    <a:lnTo>
                      <a:pt x="190" y="144"/>
                    </a:lnTo>
                    <a:lnTo>
                      <a:pt x="199" y="148"/>
                    </a:lnTo>
                    <a:lnTo>
                      <a:pt x="208" y="151"/>
                    </a:lnTo>
                    <a:lnTo>
                      <a:pt x="217" y="154"/>
                    </a:lnTo>
                    <a:lnTo>
                      <a:pt x="227" y="156"/>
                    </a:lnTo>
                    <a:lnTo>
                      <a:pt x="237" y="159"/>
                    </a:lnTo>
                    <a:lnTo>
                      <a:pt x="246" y="161"/>
                    </a:lnTo>
                    <a:lnTo>
                      <a:pt x="256" y="163"/>
                    </a:lnTo>
                    <a:lnTo>
                      <a:pt x="266" y="166"/>
                    </a:lnTo>
                    <a:lnTo>
                      <a:pt x="278" y="169"/>
                    </a:lnTo>
                    <a:lnTo>
                      <a:pt x="288" y="172"/>
                    </a:lnTo>
                    <a:lnTo>
                      <a:pt x="298" y="175"/>
                    </a:lnTo>
                    <a:lnTo>
                      <a:pt x="308" y="180"/>
                    </a:lnTo>
                    <a:lnTo>
                      <a:pt x="318" y="185"/>
                    </a:lnTo>
                    <a:lnTo>
                      <a:pt x="327" y="189"/>
                    </a:lnTo>
                    <a:lnTo>
                      <a:pt x="334" y="195"/>
                    </a:lnTo>
                    <a:lnTo>
                      <a:pt x="339" y="199"/>
                    </a:lnTo>
                    <a:lnTo>
                      <a:pt x="344" y="205"/>
                    </a:lnTo>
                    <a:lnTo>
                      <a:pt x="349" y="211"/>
                    </a:lnTo>
                    <a:lnTo>
                      <a:pt x="352" y="218"/>
                    </a:lnTo>
                    <a:lnTo>
                      <a:pt x="355" y="225"/>
                    </a:lnTo>
                    <a:lnTo>
                      <a:pt x="358" y="233"/>
                    </a:lnTo>
                    <a:lnTo>
                      <a:pt x="359" y="241"/>
                    </a:lnTo>
                    <a:lnTo>
                      <a:pt x="362" y="269"/>
                    </a:lnTo>
                    <a:lnTo>
                      <a:pt x="363" y="301"/>
                    </a:lnTo>
                    <a:lnTo>
                      <a:pt x="362" y="332"/>
                    </a:lnTo>
                    <a:lnTo>
                      <a:pt x="356" y="355"/>
                    </a:lnTo>
                    <a:lnTo>
                      <a:pt x="344" y="359"/>
                    </a:lnTo>
                    <a:lnTo>
                      <a:pt x="334" y="365"/>
                    </a:lnTo>
                    <a:lnTo>
                      <a:pt x="324" y="368"/>
                    </a:lnTo>
                    <a:lnTo>
                      <a:pt x="312" y="372"/>
                    </a:lnTo>
                    <a:lnTo>
                      <a:pt x="302" y="374"/>
                    </a:lnTo>
                    <a:lnTo>
                      <a:pt x="291" y="374"/>
                    </a:lnTo>
                    <a:lnTo>
                      <a:pt x="280" y="374"/>
                    </a:lnTo>
                    <a:lnTo>
                      <a:pt x="272" y="374"/>
                    </a:lnTo>
                    <a:lnTo>
                      <a:pt x="275" y="361"/>
                    </a:lnTo>
                    <a:lnTo>
                      <a:pt x="278" y="346"/>
                    </a:lnTo>
                    <a:lnTo>
                      <a:pt x="278" y="330"/>
                    </a:lnTo>
                    <a:lnTo>
                      <a:pt x="275" y="316"/>
                    </a:lnTo>
                    <a:lnTo>
                      <a:pt x="270" y="300"/>
                    </a:lnTo>
                    <a:lnTo>
                      <a:pt x="265" y="287"/>
                    </a:lnTo>
                    <a:lnTo>
                      <a:pt x="257" y="273"/>
                    </a:lnTo>
                    <a:lnTo>
                      <a:pt x="246" y="263"/>
                    </a:lnTo>
                    <a:lnTo>
                      <a:pt x="238" y="259"/>
                    </a:lnTo>
                    <a:lnTo>
                      <a:pt x="231" y="255"/>
                    </a:lnTo>
                    <a:lnTo>
                      <a:pt x="224" y="250"/>
                    </a:lnTo>
                    <a:lnTo>
                      <a:pt x="217" y="247"/>
                    </a:lnTo>
                    <a:lnTo>
                      <a:pt x="208" y="246"/>
                    </a:lnTo>
                    <a:lnTo>
                      <a:pt x="201" y="244"/>
                    </a:lnTo>
                    <a:lnTo>
                      <a:pt x="193" y="243"/>
                    </a:lnTo>
                    <a:lnTo>
                      <a:pt x="185" y="243"/>
                    </a:lnTo>
                    <a:lnTo>
                      <a:pt x="176" y="243"/>
                    </a:lnTo>
                    <a:lnTo>
                      <a:pt x="169" y="244"/>
                    </a:lnTo>
                    <a:lnTo>
                      <a:pt x="160" y="246"/>
                    </a:lnTo>
                    <a:lnTo>
                      <a:pt x="151" y="247"/>
                    </a:lnTo>
                    <a:lnTo>
                      <a:pt x="144" y="249"/>
                    </a:lnTo>
                    <a:lnTo>
                      <a:pt x="135" y="252"/>
                    </a:lnTo>
                    <a:lnTo>
                      <a:pt x="128" y="255"/>
                    </a:lnTo>
                    <a:lnTo>
                      <a:pt x="119" y="257"/>
                    </a:lnTo>
                    <a:lnTo>
                      <a:pt x="105" y="265"/>
                    </a:lnTo>
                    <a:lnTo>
                      <a:pt x="91" y="273"/>
                    </a:lnTo>
                    <a:lnTo>
                      <a:pt x="80" y="282"/>
                    </a:lnTo>
                    <a:lnTo>
                      <a:pt x="68" y="294"/>
                    </a:lnTo>
                    <a:lnTo>
                      <a:pt x="57" y="304"/>
                    </a:lnTo>
                    <a:lnTo>
                      <a:pt x="46" y="317"/>
                    </a:lnTo>
                    <a:lnTo>
                      <a:pt x="38" y="332"/>
                    </a:lnTo>
                    <a:lnTo>
                      <a:pt x="29" y="3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9" name="Freeform 176"/>
              <p:cNvSpPr>
                <a:spLocks/>
              </p:cNvSpPr>
              <p:nvPr/>
            </p:nvSpPr>
            <p:spPr bwMode="auto">
              <a:xfrm>
                <a:off x="5087" y="2654"/>
                <a:ext cx="17" cy="30"/>
              </a:xfrm>
              <a:custGeom>
                <a:avLst/>
                <a:gdLst>
                  <a:gd name="T0" fmla="*/ 1 w 51"/>
                  <a:gd name="T1" fmla="*/ 0 h 90"/>
                  <a:gd name="T2" fmla="*/ 0 w 51"/>
                  <a:gd name="T3" fmla="*/ 14 h 90"/>
                  <a:gd name="T4" fmla="*/ 1 w 51"/>
                  <a:gd name="T5" fmla="*/ 26 h 90"/>
                  <a:gd name="T6" fmla="*/ 4 w 51"/>
                  <a:gd name="T7" fmla="*/ 39 h 90"/>
                  <a:gd name="T8" fmla="*/ 7 w 51"/>
                  <a:gd name="T9" fmla="*/ 51 h 90"/>
                  <a:gd name="T10" fmla="*/ 11 w 51"/>
                  <a:gd name="T11" fmla="*/ 61 h 90"/>
                  <a:gd name="T12" fmla="*/ 17 w 51"/>
                  <a:gd name="T13" fmla="*/ 71 h 90"/>
                  <a:gd name="T14" fmla="*/ 25 w 51"/>
                  <a:gd name="T15" fmla="*/ 81 h 90"/>
                  <a:gd name="T16" fmla="*/ 33 w 51"/>
                  <a:gd name="T17" fmla="*/ 90 h 90"/>
                  <a:gd name="T18" fmla="*/ 51 w 51"/>
                  <a:gd name="T19" fmla="*/ 71 h 90"/>
                  <a:gd name="T20" fmla="*/ 43 w 51"/>
                  <a:gd name="T21" fmla="*/ 65 h 90"/>
                  <a:gd name="T22" fmla="*/ 38 w 51"/>
                  <a:gd name="T23" fmla="*/ 58 h 90"/>
                  <a:gd name="T24" fmla="*/ 32 w 51"/>
                  <a:gd name="T25" fmla="*/ 51 h 90"/>
                  <a:gd name="T26" fmla="*/ 29 w 51"/>
                  <a:gd name="T27" fmla="*/ 42 h 90"/>
                  <a:gd name="T28" fmla="*/ 26 w 51"/>
                  <a:gd name="T29" fmla="*/ 33 h 90"/>
                  <a:gd name="T30" fmla="*/ 25 w 51"/>
                  <a:gd name="T31" fmla="*/ 24 h 90"/>
                  <a:gd name="T32" fmla="*/ 25 w 51"/>
                  <a:gd name="T33" fmla="*/ 14 h 90"/>
                  <a:gd name="T34" fmla="*/ 25 w 51"/>
                  <a:gd name="T35" fmla="*/ 4 h 90"/>
                  <a:gd name="T36" fmla="*/ 1 w 51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0">
                    <a:moveTo>
                      <a:pt x="1" y="0"/>
                    </a:moveTo>
                    <a:lnTo>
                      <a:pt x="0" y="14"/>
                    </a:lnTo>
                    <a:lnTo>
                      <a:pt x="1" y="26"/>
                    </a:lnTo>
                    <a:lnTo>
                      <a:pt x="4" y="39"/>
                    </a:lnTo>
                    <a:lnTo>
                      <a:pt x="7" y="51"/>
                    </a:lnTo>
                    <a:lnTo>
                      <a:pt x="11" y="61"/>
                    </a:lnTo>
                    <a:lnTo>
                      <a:pt x="17" y="71"/>
                    </a:lnTo>
                    <a:lnTo>
                      <a:pt x="25" y="81"/>
                    </a:lnTo>
                    <a:lnTo>
                      <a:pt x="33" y="90"/>
                    </a:lnTo>
                    <a:lnTo>
                      <a:pt x="51" y="71"/>
                    </a:lnTo>
                    <a:lnTo>
                      <a:pt x="43" y="65"/>
                    </a:lnTo>
                    <a:lnTo>
                      <a:pt x="38" y="58"/>
                    </a:lnTo>
                    <a:lnTo>
                      <a:pt x="32" y="51"/>
                    </a:lnTo>
                    <a:lnTo>
                      <a:pt x="29" y="42"/>
                    </a:lnTo>
                    <a:lnTo>
                      <a:pt x="26" y="33"/>
                    </a:lnTo>
                    <a:lnTo>
                      <a:pt x="25" y="24"/>
                    </a:lnTo>
                    <a:lnTo>
                      <a:pt x="25" y="14"/>
                    </a:lnTo>
                    <a:lnTo>
                      <a:pt x="25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0" name="Freeform 177"/>
              <p:cNvSpPr>
                <a:spLocks/>
              </p:cNvSpPr>
              <p:nvPr/>
            </p:nvSpPr>
            <p:spPr bwMode="auto">
              <a:xfrm>
                <a:off x="5087" y="2564"/>
                <a:ext cx="52" cy="91"/>
              </a:xfrm>
              <a:custGeom>
                <a:avLst/>
                <a:gdLst>
                  <a:gd name="T0" fmla="*/ 157 w 157"/>
                  <a:gd name="T1" fmla="*/ 4 h 273"/>
                  <a:gd name="T2" fmla="*/ 134 w 157"/>
                  <a:gd name="T3" fmla="*/ 0 h 273"/>
                  <a:gd name="T4" fmla="*/ 127 w 157"/>
                  <a:gd name="T5" fmla="*/ 20 h 273"/>
                  <a:gd name="T6" fmla="*/ 117 w 157"/>
                  <a:gd name="T7" fmla="*/ 39 h 273"/>
                  <a:gd name="T8" fmla="*/ 108 w 157"/>
                  <a:gd name="T9" fmla="*/ 58 h 273"/>
                  <a:gd name="T10" fmla="*/ 98 w 157"/>
                  <a:gd name="T11" fmla="*/ 75 h 273"/>
                  <a:gd name="T12" fmla="*/ 87 w 157"/>
                  <a:gd name="T13" fmla="*/ 93 h 273"/>
                  <a:gd name="T14" fmla="*/ 77 w 157"/>
                  <a:gd name="T15" fmla="*/ 110 h 273"/>
                  <a:gd name="T16" fmla="*/ 67 w 157"/>
                  <a:gd name="T17" fmla="*/ 128 h 273"/>
                  <a:gd name="T18" fmla="*/ 58 w 157"/>
                  <a:gd name="T19" fmla="*/ 142 h 273"/>
                  <a:gd name="T20" fmla="*/ 47 w 157"/>
                  <a:gd name="T21" fmla="*/ 158 h 273"/>
                  <a:gd name="T22" fmla="*/ 38 w 157"/>
                  <a:gd name="T23" fmla="*/ 174 h 273"/>
                  <a:gd name="T24" fmla="*/ 29 w 157"/>
                  <a:gd name="T25" fmla="*/ 190 h 273"/>
                  <a:gd name="T26" fmla="*/ 22 w 157"/>
                  <a:gd name="T27" fmla="*/ 205 h 273"/>
                  <a:gd name="T28" fmla="*/ 15 w 157"/>
                  <a:gd name="T29" fmla="*/ 221 h 273"/>
                  <a:gd name="T30" fmla="*/ 8 w 157"/>
                  <a:gd name="T31" fmla="*/ 237 h 273"/>
                  <a:gd name="T32" fmla="*/ 5 w 157"/>
                  <a:gd name="T33" fmla="*/ 253 h 273"/>
                  <a:gd name="T34" fmla="*/ 0 w 157"/>
                  <a:gd name="T35" fmla="*/ 269 h 273"/>
                  <a:gd name="T36" fmla="*/ 24 w 157"/>
                  <a:gd name="T37" fmla="*/ 273 h 273"/>
                  <a:gd name="T38" fmla="*/ 28 w 157"/>
                  <a:gd name="T39" fmla="*/ 259 h 273"/>
                  <a:gd name="T40" fmla="*/ 31 w 157"/>
                  <a:gd name="T41" fmla="*/ 244 h 273"/>
                  <a:gd name="T42" fmla="*/ 37 w 157"/>
                  <a:gd name="T43" fmla="*/ 229 h 273"/>
                  <a:gd name="T44" fmla="*/ 42 w 157"/>
                  <a:gd name="T45" fmla="*/ 215 h 273"/>
                  <a:gd name="T46" fmla="*/ 50 w 157"/>
                  <a:gd name="T47" fmla="*/ 200 h 273"/>
                  <a:gd name="T48" fmla="*/ 58 w 157"/>
                  <a:gd name="T49" fmla="*/ 186 h 273"/>
                  <a:gd name="T50" fmla="*/ 67 w 157"/>
                  <a:gd name="T51" fmla="*/ 170 h 273"/>
                  <a:gd name="T52" fmla="*/ 77 w 157"/>
                  <a:gd name="T53" fmla="*/ 155 h 273"/>
                  <a:gd name="T54" fmla="*/ 87 w 157"/>
                  <a:gd name="T55" fmla="*/ 139 h 273"/>
                  <a:gd name="T56" fmla="*/ 98 w 157"/>
                  <a:gd name="T57" fmla="*/ 122 h 273"/>
                  <a:gd name="T58" fmla="*/ 108 w 157"/>
                  <a:gd name="T59" fmla="*/ 106 h 273"/>
                  <a:gd name="T60" fmla="*/ 118 w 157"/>
                  <a:gd name="T61" fmla="*/ 88 h 273"/>
                  <a:gd name="T62" fmla="*/ 128 w 157"/>
                  <a:gd name="T63" fmla="*/ 69 h 273"/>
                  <a:gd name="T64" fmla="*/ 138 w 157"/>
                  <a:gd name="T65" fmla="*/ 49 h 273"/>
                  <a:gd name="T66" fmla="*/ 147 w 157"/>
                  <a:gd name="T67" fmla="*/ 29 h 273"/>
                  <a:gd name="T68" fmla="*/ 156 w 157"/>
                  <a:gd name="T69" fmla="*/ 8 h 273"/>
                  <a:gd name="T70" fmla="*/ 134 w 157"/>
                  <a:gd name="T71" fmla="*/ 4 h 273"/>
                  <a:gd name="T72" fmla="*/ 157 w 157"/>
                  <a:gd name="T73" fmla="*/ 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273">
                    <a:moveTo>
                      <a:pt x="157" y="4"/>
                    </a:moveTo>
                    <a:lnTo>
                      <a:pt x="134" y="0"/>
                    </a:lnTo>
                    <a:lnTo>
                      <a:pt x="127" y="20"/>
                    </a:lnTo>
                    <a:lnTo>
                      <a:pt x="117" y="39"/>
                    </a:lnTo>
                    <a:lnTo>
                      <a:pt x="108" y="58"/>
                    </a:lnTo>
                    <a:lnTo>
                      <a:pt x="98" y="75"/>
                    </a:lnTo>
                    <a:lnTo>
                      <a:pt x="87" y="93"/>
                    </a:lnTo>
                    <a:lnTo>
                      <a:pt x="77" y="110"/>
                    </a:lnTo>
                    <a:lnTo>
                      <a:pt x="67" y="128"/>
                    </a:lnTo>
                    <a:lnTo>
                      <a:pt x="58" y="142"/>
                    </a:lnTo>
                    <a:lnTo>
                      <a:pt x="47" y="158"/>
                    </a:lnTo>
                    <a:lnTo>
                      <a:pt x="38" y="174"/>
                    </a:lnTo>
                    <a:lnTo>
                      <a:pt x="29" y="190"/>
                    </a:lnTo>
                    <a:lnTo>
                      <a:pt x="22" y="205"/>
                    </a:lnTo>
                    <a:lnTo>
                      <a:pt x="15" y="221"/>
                    </a:lnTo>
                    <a:lnTo>
                      <a:pt x="8" y="237"/>
                    </a:lnTo>
                    <a:lnTo>
                      <a:pt x="5" y="253"/>
                    </a:lnTo>
                    <a:lnTo>
                      <a:pt x="0" y="269"/>
                    </a:lnTo>
                    <a:lnTo>
                      <a:pt x="24" y="273"/>
                    </a:lnTo>
                    <a:lnTo>
                      <a:pt x="28" y="259"/>
                    </a:lnTo>
                    <a:lnTo>
                      <a:pt x="31" y="244"/>
                    </a:lnTo>
                    <a:lnTo>
                      <a:pt x="37" y="229"/>
                    </a:lnTo>
                    <a:lnTo>
                      <a:pt x="42" y="215"/>
                    </a:lnTo>
                    <a:lnTo>
                      <a:pt x="50" y="200"/>
                    </a:lnTo>
                    <a:lnTo>
                      <a:pt x="58" y="186"/>
                    </a:lnTo>
                    <a:lnTo>
                      <a:pt x="67" y="170"/>
                    </a:lnTo>
                    <a:lnTo>
                      <a:pt x="77" y="155"/>
                    </a:lnTo>
                    <a:lnTo>
                      <a:pt x="87" y="139"/>
                    </a:lnTo>
                    <a:lnTo>
                      <a:pt x="98" y="122"/>
                    </a:lnTo>
                    <a:lnTo>
                      <a:pt x="108" y="106"/>
                    </a:lnTo>
                    <a:lnTo>
                      <a:pt x="118" y="88"/>
                    </a:lnTo>
                    <a:lnTo>
                      <a:pt x="128" y="69"/>
                    </a:lnTo>
                    <a:lnTo>
                      <a:pt x="138" y="49"/>
                    </a:lnTo>
                    <a:lnTo>
                      <a:pt x="147" y="29"/>
                    </a:lnTo>
                    <a:lnTo>
                      <a:pt x="156" y="8"/>
                    </a:lnTo>
                    <a:lnTo>
                      <a:pt x="134" y="4"/>
                    </a:lnTo>
                    <a:lnTo>
                      <a:pt x="15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1" name="Freeform 178"/>
              <p:cNvSpPr>
                <a:spLocks/>
              </p:cNvSpPr>
              <p:nvPr/>
            </p:nvSpPr>
            <p:spPr bwMode="auto">
              <a:xfrm>
                <a:off x="5132" y="2566"/>
                <a:ext cx="20" cy="49"/>
              </a:xfrm>
              <a:custGeom>
                <a:avLst/>
                <a:gdLst>
                  <a:gd name="T0" fmla="*/ 60 w 60"/>
                  <a:gd name="T1" fmla="*/ 127 h 147"/>
                  <a:gd name="T2" fmla="*/ 54 w 60"/>
                  <a:gd name="T3" fmla="*/ 122 h 147"/>
                  <a:gd name="T4" fmla="*/ 49 w 60"/>
                  <a:gd name="T5" fmla="*/ 118 h 147"/>
                  <a:gd name="T6" fmla="*/ 44 w 60"/>
                  <a:gd name="T7" fmla="*/ 112 h 147"/>
                  <a:gd name="T8" fmla="*/ 39 w 60"/>
                  <a:gd name="T9" fmla="*/ 105 h 147"/>
                  <a:gd name="T10" fmla="*/ 36 w 60"/>
                  <a:gd name="T11" fmla="*/ 100 h 147"/>
                  <a:gd name="T12" fmla="*/ 33 w 60"/>
                  <a:gd name="T13" fmla="*/ 93 h 147"/>
                  <a:gd name="T14" fmla="*/ 32 w 60"/>
                  <a:gd name="T15" fmla="*/ 86 h 147"/>
                  <a:gd name="T16" fmla="*/ 29 w 60"/>
                  <a:gd name="T17" fmla="*/ 77 h 147"/>
                  <a:gd name="T18" fmla="*/ 28 w 60"/>
                  <a:gd name="T19" fmla="*/ 70 h 147"/>
                  <a:gd name="T20" fmla="*/ 26 w 60"/>
                  <a:gd name="T21" fmla="*/ 61 h 147"/>
                  <a:gd name="T22" fmla="*/ 25 w 60"/>
                  <a:gd name="T23" fmla="*/ 52 h 147"/>
                  <a:gd name="T24" fmla="*/ 25 w 60"/>
                  <a:gd name="T25" fmla="*/ 42 h 147"/>
                  <a:gd name="T26" fmla="*/ 25 w 60"/>
                  <a:gd name="T27" fmla="*/ 32 h 147"/>
                  <a:gd name="T28" fmla="*/ 23 w 60"/>
                  <a:gd name="T29" fmla="*/ 22 h 147"/>
                  <a:gd name="T30" fmla="*/ 23 w 60"/>
                  <a:gd name="T31" fmla="*/ 12 h 147"/>
                  <a:gd name="T32" fmla="*/ 23 w 60"/>
                  <a:gd name="T33" fmla="*/ 0 h 147"/>
                  <a:gd name="T34" fmla="*/ 0 w 60"/>
                  <a:gd name="T35" fmla="*/ 0 h 147"/>
                  <a:gd name="T36" fmla="*/ 0 w 60"/>
                  <a:gd name="T37" fmla="*/ 12 h 147"/>
                  <a:gd name="T38" fmla="*/ 0 w 60"/>
                  <a:gd name="T39" fmla="*/ 23 h 147"/>
                  <a:gd name="T40" fmla="*/ 1 w 60"/>
                  <a:gd name="T41" fmla="*/ 33 h 147"/>
                  <a:gd name="T42" fmla="*/ 1 w 60"/>
                  <a:gd name="T43" fmla="*/ 44 h 147"/>
                  <a:gd name="T44" fmla="*/ 3 w 60"/>
                  <a:gd name="T45" fmla="*/ 55 h 147"/>
                  <a:gd name="T46" fmla="*/ 3 w 60"/>
                  <a:gd name="T47" fmla="*/ 64 h 147"/>
                  <a:gd name="T48" fmla="*/ 4 w 60"/>
                  <a:gd name="T49" fmla="*/ 74 h 147"/>
                  <a:gd name="T50" fmla="*/ 6 w 60"/>
                  <a:gd name="T51" fmla="*/ 84 h 147"/>
                  <a:gd name="T52" fmla="*/ 9 w 60"/>
                  <a:gd name="T53" fmla="*/ 92 h 147"/>
                  <a:gd name="T54" fmla="*/ 12 w 60"/>
                  <a:gd name="T55" fmla="*/ 100 h 147"/>
                  <a:gd name="T56" fmla="*/ 16 w 60"/>
                  <a:gd name="T57" fmla="*/ 111 h 147"/>
                  <a:gd name="T58" fmla="*/ 20 w 60"/>
                  <a:gd name="T59" fmla="*/ 118 h 147"/>
                  <a:gd name="T60" fmla="*/ 26 w 60"/>
                  <a:gd name="T61" fmla="*/ 127 h 147"/>
                  <a:gd name="T62" fmla="*/ 32 w 60"/>
                  <a:gd name="T63" fmla="*/ 132 h 147"/>
                  <a:gd name="T64" fmla="*/ 39 w 60"/>
                  <a:gd name="T65" fmla="*/ 140 h 147"/>
                  <a:gd name="T66" fmla="*/ 47 w 60"/>
                  <a:gd name="T67" fmla="*/ 147 h 147"/>
                  <a:gd name="T68" fmla="*/ 60 w 60"/>
                  <a:gd name="T69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7">
                    <a:moveTo>
                      <a:pt x="60" y="127"/>
                    </a:moveTo>
                    <a:lnTo>
                      <a:pt x="54" y="122"/>
                    </a:lnTo>
                    <a:lnTo>
                      <a:pt x="49" y="118"/>
                    </a:lnTo>
                    <a:lnTo>
                      <a:pt x="44" y="112"/>
                    </a:lnTo>
                    <a:lnTo>
                      <a:pt x="39" y="105"/>
                    </a:lnTo>
                    <a:lnTo>
                      <a:pt x="36" y="100"/>
                    </a:lnTo>
                    <a:lnTo>
                      <a:pt x="33" y="93"/>
                    </a:lnTo>
                    <a:lnTo>
                      <a:pt x="32" y="86"/>
                    </a:lnTo>
                    <a:lnTo>
                      <a:pt x="29" y="77"/>
                    </a:lnTo>
                    <a:lnTo>
                      <a:pt x="28" y="70"/>
                    </a:lnTo>
                    <a:lnTo>
                      <a:pt x="26" y="61"/>
                    </a:lnTo>
                    <a:lnTo>
                      <a:pt x="25" y="52"/>
                    </a:lnTo>
                    <a:lnTo>
                      <a:pt x="25" y="42"/>
                    </a:lnTo>
                    <a:lnTo>
                      <a:pt x="25" y="32"/>
                    </a:lnTo>
                    <a:lnTo>
                      <a:pt x="23" y="22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  <a:lnTo>
                      <a:pt x="1" y="33"/>
                    </a:lnTo>
                    <a:lnTo>
                      <a:pt x="1" y="44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4" y="74"/>
                    </a:lnTo>
                    <a:lnTo>
                      <a:pt x="6" y="84"/>
                    </a:lnTo>
                    <a:lnTo>
                      <a:pt x="9" y="92"/>
                    </a:lnTo>
                    <a:lnTo>
                      <a:pt x="12" y="100"/>
                    </a:lnTo>
                    <a:lnTo>
                      <a:pt x="16" y="111"/>
                    </a:lnTo>
                    <a:lnTo>
                      <a:pt x="20" y="118"/>
                    </a:lnTo>
                    <a:lnTo>
                      <a:pt x="26" y="127"/>
                    </a:lnTo>
                    <a:lnTo>
                      <a:pt x="32" y="132"/>
                    </a:lnTo>
                    <a:lnTo>
                      <a:pt x="39" y="140"/>
                    </a:lnTo>
                    <a:lnTo>
                      <a:pt x="47" y="147"/>
                    </a:lnTo>
                    <a:lnTo>
                      <a:pt x="6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2" name="Freeform 179"/>
              <p:cNvSpPr>
                <a:spLocks/>
              </p:cNvSpPr>
              <p:nvPr/>
            </p:nvSpPr>
            <p:spPr bwMode="auto">
              <a:xfrm>
                <a:off x="5147" y="2608"/>
                <a:ext cx="55" cy="25"/>
              </a:xfrm>
              <a:custGeom>
                <a:avLst/>
                <a:gdLst>
                  <a:gd name="T0" fmla="*/ 165 w 165"/>
                  <a:gd name="T1" fmla="*/ 53 h 74"/>
                  <a:gd name="T2" fmla="*/ 165 w 165"/>
                  <a:gd name="T3" fmla="*/ 53 h 74"/>
                  <a:gd name="T4" fmla="*/ 155 w 165"/>
                  <a:gd name="T5" fmla="*/ 48 h 74"/>
                  <a:gd name="T6" fmla="*/ 143 w 165"/>
                  <a:gd name="T7" fmla="*/ 42 h 74"/>
                  <a:gd name="T8" fmla="*/ 133 w 165"/>
                  <a:gd name="T9" fmla="*/ 37 h 74"/>
                  <a:gd name="T10" fmla="*/ 122 w 165"/>
                  <a:gd name="T11" fmla="*/ 33 h 74"/>
                  <a:gd name="T12" fmla="*/ 111 w 165"/>
                  <a:gd name="T13" fmla="*/ 30 h 74"/>
                  <a:gd name="T14" fmla="*/ 101 w 165"/>
                  <a:gd name="T15" fmla="*/ 27 h 74"/>
                  <a:gd name="T16" fmla="*/ 90 w 165"/>
                  <a:gd name="T17" fmla="*/ 24 h 74"/>
                  <a:gd name="T18" fmla="*/ 80 w 165"/>
                  <a:gd name="T19" fmla="*/ 23 h 74"/>
                  <a:gd name="T20" fmla="*/ 71 w 165"/>
                  <a:gd name="T21" fmla="*/ 20 h 74"/>
                  <a:gd name="T22" fmla="*/ 61 w 165"/>
                  <a:gd name="T23" fmla="*/ 17 h 74"/>
                  <a:gd name="T24" fmla="*/ 50 w 165"/>
                  <a:gd name="T25" fmla="*/ 16 h 74"/>
                  <a:gd name="T26" fmla="*/ 42 w 165"/>
                  <a:gd name="T27" fmla="*/ 13 h 74"/>
                  <a:gd name="T28" fmla="*/ 34 w 165"/>
                  <a:gd name="T29" fmla="*/ 10 h 74"/>
                  <a:gd name="T30" fmla="*/ 26 w 165"/>
                  <a:gd name="T31" fmla="*/ 7 h 74"/>
                  <a:gd name="T32" fmla="*/ 20 w 165"/>
                  <a:gd name="T33" fmla="*/ 4 h 74"/>
                  <a:gd name="T34" fmla="*/ 13 w 165"/>
                  <a:gd name="T35" fmla="*/ 0 h 74"/>
                  <a:gd name="T36" fmla="*/ 0 w 165"/>
                  <a:gd name="T37" fmla="*/ 20 h 74"/>
                  <a:gd name="T38" fmla="*/ 8 w 165"/>
                  <a:gd name="T39" fmla="*/ 24 h 74"/>
                  <a:gd name="T40" fmla="*/ 17 w 165"/>
                  <a:gd name="T41" fmla="*/ 29 h 74"/>
                  <a:gd name="T42" fmla="*/ 26 w 165"/>
                  <a:gd name="T43" fmla="*/ 32 h 74"/>
                  <a:gd name="T44" fmla="*/ 34 w 165"/>
                  <a:gd name="T45" fmla="*/ 34 h 74"/>
                  <a:gd name="T46" fmla="*/ 45 w 165"/>
                  <a:gd name="T47" fmla="*/ 39 h 74"/>
                  <a:gd name="T48" fmla="*/ 55 w 165"/>
                  <a:gd name="T49" fmla="*/ 40 h 74"/>
                  <a:gd name="T50" fmla="*/ 65 w 165"/>
                  <a:gd name="T51" fmla="*/ 43 h 74"/>
                  <a:gd name="T52" fmla="*/ 74 w 165"/>
                  <a:gd name="T53" fmla="*/ 45 h 74"/>
                  <a:gd name="T54" fmla="*/ 85 w 165"/>
                  <a:gd name="T55" fmla="*/ 48 h 74"/>
                  <a:gd name="T56" fmla="*/ 94 w 165"/>
                  <a:gd name="T57" fmla="*/ 50 h 74"/>
                  <a:gd name="T58" fmla="*/ 106 w 165"/>
                  <a:gd name="T59" fmla="*/ 53 h 74"/>
                  <a:gd name="T60" fmla="*/ 116 w 165"/>
                  <a:gd name="T61" fmla="*/ 56 h 74"/>
                  <a:gd name="T62" fmla="*/ 125 w 165"/>
                  <a:gd name="T63" fmla="*/ 59 h 74"/>
                  <a:gd name="T64" fmla="*/ 135 w 165"/>
                  <a:gd name="T65" fmla="*/ 64 h 74"/>
                  <a:gd name="T66" fmla="*/ 143 w 165"/>
                  <a:gd name="T67" fmla="*/ 68 h 74"/>
                  <a:gd name="T68" fmla="*/ 152 w 165"/>
                  <a:gd name="T69" fmla="*/ 74 h 74"/>
                  <a:gd name="T70" fmla="*/ 152 w 165"/>
                  <a:gd name="T71" fmla="*/ 72 h 74"/>
                  <a:gd name="T72" fmla="*/ 165 w 165"/>
                  <a:gd name="T73" fmla="*/ 5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74">
                    <a:moveTo>
                      <a:pt x="165" y="53"/>
                    </a:moveTo>
                    <a:lnTo>
                      <a:pt x="165" y="53"/>
                    </a:lnTo>
                    <a:lnTo>
                      <a:pt x="155" y="48"/>
                    </a:lnTo>
                    <a:lnTo>
                      <a:pt x="143" y="42"/>
                    </a:lnTo>
                    <a:lnTo>
                      <a:pt x="133" y="37"/>
                    </a:lnTo>
                    <a:lnTo>
                      <a:pt x="122" y="33"/>
                    </a:lnTo>
                    <a:lnTo>
                      <a:pt x="111" y="30"/>
                    </a:lnTo>
                    <a:lnTo>
                      <a:pt x="101" y="27"/>
                    </a:lnTo>
                    <a:lnTo>
                      <a:pt x="90" y="24"/>
                    </a:lnTo>
                    <a:lnTo>
                      <a:pt x="80" y="23"/>
                    </a:lnTo>
                    <a:lnTo>
                      <a:pt x="71" y="20"/>
                    </a:lnTo>
                    <a:lnTo>
                      <a:pt x="61" y="17"/>
                    </a:lnTo>
                    <a:lnTo>
                      <a:pt x="50" y="16"/>
                    </a:lnTo>
                    <a:lnTo>
                      <a:pt x="42" y="13"/>
                    </a:lnTo>
                    <a:lnTo>
                      <a:pt x="34" y="10"/>
                    </a:lnTo>
                    <a:lnTo>
                      <a:pt x="26" y="7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7" y="29"/>
                    </a:lnTo>
                    <a:lnTo>
                      <a:pt x="26" y="32"/>
                    </a:lnTo>
                    <a:lnTo>
                      <a:pt x="34" y="34"/>
                    </a:lnTo>
                    <a:lnTo>
                      <a:pt x="45" y="39"/>
                    </a:lnTo>
                    <a:lnTo>
                      <a:pt x="55" y="40"/>
                    </a:lnTo>
                    <a:lnTo>
                      <a:pt x="65" y="43"/>
                    </a:lnTo>
                    <a:lnTo>
                      <a:pt x="74" y="45"/>
                    </a:lnTo>
                    <a:lnTo>
                      <a:pt x="85" y="48"/>
                    </a:lnTo>
                    <a:lnTo>
                      <a:pt x="94" y="50"/>
                    </a:lnTo>
                    <a:lnTo>
                      <a:pt x="106" y="53"/>
                    </a:lnTo>
                    <a:lnTo>
                      <a:pt x="116" y="56"/>
                    </a:lnTo>
                    <a:lnTo>
                      <a:pt x="125" y="59"/>
                    </a:lnTo>
                    <a:lnTo>
                      <a:pt x="135" y="64"/>
                    </a:lnTo>
                    <a:lnTo>
                      <a:pt x="143" y="68"/>
                    </a:lnTo>
                    <a:lnTo>
                      <a:pt x="152" y="74"/>
                    </a:lnTo>
                    <a:lnTo>
                      <a:pt x="152" y="72"/>
                    </a:lnTo>
                    <a:lnTo>
                      <a:pt x="1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3" name="Freeform 180"/>
              <p:cNvSpPr>
                <a:spLocks/>
              </p:cNvSpPr>
              <p:nvPr/>
            </p:nvSpPr>
            <p:spPr bwMode="auto">
              <a:xfrm>
                <a:off x="5198" y="2626"/>
                <a:ext cx="17" cy="20"/>
              </a:xfrm>
              <a:custGeom>
                <a:avLst/>
                <a:gdLst>
                  <a:gd name="T0" fmla="*/ 50 w 50"/>
                  <a:gd name="T1" fmla="*/ 60 h 61"/>
                  <a:gd name="T2" fmla="*/ 48 w 50"/>
                  <a:gd name="T3" fmla="*/ 51 h 61"/>
                  <a:gd name="T4" fmla="*/ 45 w 50"/>
                  <a:gd name="T5" fmla="*/ 41 h 61"/>
                  <a:gd name="T6" fmla="*/ 42 w 50"/>
                  <a:gd name="T7" fmla="*/ 34 h 61"/>
                  <a:gd name="T8" fmla="*/ 38 w 50"/>
                  <a:gd name="T9" fmla="*/ 25 h 61"/>
                  <a:gd name="T10" fmla="*/ 32 w 50"/>
                  <a:gd name="T11" fmla="*/ 18 h 61"/>
                  <a:gd name="T12" fmla="*/ 26 w 50"/>
                  <a:gd name="T13" fmla="*/ 12 h 61"/>
                  <a:gd name="T14" fmla="*/ 21 w 50"/>
                  <a:gd name="T15" fmla="*/ 5 h 61"/>
                  <a:gd name="T16" fmla="*/ 13 w 50"/>
                  <a:gd name="T17" fmla="*/ 0 h 61"/>
                  <a:gd name="T18" fmla="*/ 0 w 50"/>
                  <a:gd name="T19" fmla="*/ 19 h 61"/>
                  <a:gd name="T20" fmla="*/ 5 w 50"/>
                  <a:gd name="T21" fmla="*/ 24 h 61"/>
                  <a:gd name="T22" fmla="*/ 10 w 50"/>
                  <a:gd name="T23" fmla="*/ 28 h 61"/>
                  <a:gd name="T24" fmla="*/ 15 w 50"/>
                  <a:gd name="T25" fmla="*/ 32 h 61"/>
                  <a:gd name="T26" fmla="*/ 18 w 50"/>
                  <a:gd name="T27" fmla="*/ 38 h 61"/>
                  <a:gd name="T28" fmla="*/ 21 w 50"/>
                  <a:gd name="T29" fmla="*/ 44 h 61"/>
                  <a:gd name="T30" fmla="*/ 23 w 50"/>
                  <a:gd name="T31" fmla="*/ 51 h 61"/>
                  <a:gd name="T32" fmla="*/ 25 w 50"/>
                  <a:gd name="T33" fmla="*/ 56 h 61"/>
                  <a:gd name="T34" fmla="*/ 26 w 50"/>
                  <a:gd name="T35" fmla="*/ 61 h 61"/>
                  <a:gd name="T36" fmla="*/ 50 w 50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50" y="60"/>
                    </a:moveTo>
                    <a:lnTo>
                      <a:pt x="48" y="51"/>
                    </a:lnTo>
                    <a:lnTo>
                      <a:pt x="45" y="41"/>
                    </a:lnTo>
                    <a:lnTo>
                      <a:pt x="42" y="34"/>
                    </a:lnTo>
                    <a:lnTo>
                      <a:pt x="38" y="25"/>
                    </a:lnTo>
                    <a:lnTo>
                      <a:pt x="32" y="18"/>
                    </a:lnTo>
                    <a:lnTo>
                      <a:pt x="26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10" y="28"/>
                    </a:lnTo>
                    <a:lnTo>
                      <a:pt x="15" y="32"/>
                    </a:lnTo>
                    <a:lnTo>
                      <a:pt x="18" y="38"/>
                    </a:lnTo>
                    <a:lnTo>
                      <a:pt x="21" y="44"/>
                    </a:lnTo>
                    <a:lnTo>
                      <a:pt x="23" y="51"/>
                    </a:lnTo>
                    <a:lnTo>
                      <a:pt x="25" y="56"/>
                    </a:lnTo>
                    <a:lnTo>
                      <a:pt x="26" y="61"/>
                    </a:lnTo>
                    <a:lnTo>
                      <a:pt x="5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4" name="Freeform 181"/>
              <p:cNvSpPr>
                <a:spLocks/>
              </p:cNvSpPr>
              <p:nvPr/>
            </p:nvSpPr>
            <p:spPr bwMode="auto">
              <a:xfrm>
                <a:off x="5206" y="2646"/>
                <a:ext cx="10" cy="41"/>
              </a:xfrm>
              <a:custGeom>
                <a:avLst/>
                <a:gdLst>
                  <a:gd name="T0" fmla="*/ 16 w 29"/>
                  <a:gd name="T1" fmla="*/ 125 h 125"/>
                  <a:gd name="T2" fmla="*/ 20 w 29"/>
                  <a:gd name="T3" fmla="*/ 119 h 125"/>
                  <a:gd name="T4" fmla="*/ 22 w 29"/>
                  <a:gd name="T5" fmla="*/ 112 h 125"/>
                  <a:gd name="T6" fmla="*/ 25 w 29"/>
                  <a:gd name="T7" fmla="*/ 108 h 125"/>
                  <a:gd name="T8" fmla="*/ 26 w 29"/>
                  <a:gd name="T9" fmla="*/ 100 h 125"/>
                  <a:gd name="T10" fmla="*/ 28 w 29"/>
                  <a:gd name="T11" fmla="*/ 93 h 125"/>
                  <a:gd name="T12" fmla="*/ 28 w 29"/>
                  <a:gd name="T13" fmla="*/ 84 h 125"/>
                  <a:gd name="T14" fmla="*/ 28 w 29"/>
                  <a:gd name="T15" fmla="*/ 77 h 125"/>
                  <a:gd name="T16" fmla="*/ 29 w 29"/>
                  <a:gd name="T17" fmla="*/ 70 h 125"/>
                  <a:gd name="T18" fmla="*/ 29 w 29"/>
                  <a:gd name="T19" fmla="*/ 61 h 125"/>
                  <a:gd name="T20" fmla="*/ 28 w 29"/>
                  <a:gd name="T21" fmla="*/ 52 h 125"/>
                  <a:gd name="T22" fmla="*/ 28 w 29"/>
                  <a:gd name="T23" fmla="*/ 45 h 125"/>
                  <a:gd name="T24" fmla="*/ 28 w 29"/>
                  <a:gd name="T25" fmla="*/ 35 h 125"/>
                  <a:gd name="T26" fmla="*/ 26 w 29"/>
                  <a:gd name="T27" fmla="*/ 28 h 125"/>
                  <a:gd name="T28" fmla="*/ 26 w 29"/>
                  <a:gd name="T29" fmla="*/ 19 h 125"/>
                  <a:gd name="T30" fmla="*/ 26 w 29"/>
                  <a:gd name="T31" fmla="*/ 12 h 125"/>
                  <a:gd name="T32" fmla="*/ 25 w 29"/>
                  <a:gd name="T33" fmla="*/ 6 h 125"/>
                  <a:gd name="T34" fmla="*/ 25 w 29"/>
                  <a:gd name="T35" fmla="*/ 0 h 125"/>
                  <a:gd name="T36" fmla="*/ 1 w 29"/>
                  <a:gd name="T37" fmla="*/ 1 h 125"/>
                  <a:gd name="T38" fmla="*/ 3 w 29"/>
                  <a:gd name="T39" fmla="*/ 7 h 125"/>
                  <a:gd name="T40" fmla="*/ 3 w 29"/>
                  <a:gd name="T41" fmla="*/ 15 h 125"/>
                  <a:gd name="T42" fmla="*/ 3 w 29"/>
                  <a:gd name="T43" fmla="*/ 22 h 125"/>
                  <a:gd name="T44" fmla="*/ 4 w 29"/>
                  <a:gd name="T45" fmla="*/ 29 h 125"/>
                  <a:gd name="T46" fmla="*/ 4 w 29"/>
                  <a:gd name="T47" fmla="*/ 36 h 125"/>
                  <a:gd name="T48" fmla="*/ 4 w 29"/>
                  <a:gd name="T49" fmla="*/ 45 h 125"/>
                  <a:gd name="T50" fmla="*/ 4 w 29"/>
                  <a:gd name="T51" fmla="*/ 54 h 125"/>
                  <a:gd name="T52" fmla="*/ 6 w 29"/>
                  <a:gd name="T53" fmla="*/ 61 h 125"/>
                  <a:gd name="T54" fmla="*/ 6 w 29"/>
                  <a:gd name="T55" fmla="*/ 68 h 125"/>
                  <a:gd name="T56" fmla="*/ 4 w 29"/>
                  <a:gd name="T57" fmla="*/ 76 h 125"/>
                  <a:gd name="T58" fmla="*/ 4 w 29"/>
                  <a:gd name="T59" fmla="*/ 83 h 125"/>
                  <a:gd name="T60" fmla="*/ 4 w 29"/>
                  <a:gd name="T61" fmla="*/ 89 h 125"/>
                  <a:gd name="T62" fmla="*/ 3 w 29"/>
                  <a:gd name="T63" fmla="*/ 96 h 125"/>
                  <a:gd name="T64" fmla="*/ 3 w 29"/>
                  <a:gd name="T65" fmla="*/ 100 h 125"/>
                  <a:gd name="T66" fmla="*/ 1 w 29"/>
                  <a:gd name="T67" fmla="*/ 106 h 125"/>
                  <a:gd name="T68" fmla="*/ 0 w 29"/>
                  <a:gd name="T69" fmla="*/ 109 h 125"/>
                  <a:gd name="T70" fmla="*/ 4 w 29"/>
                  <a:gd name="T71" fmla="*/ 103 h 125"/>
                  <a:gd name="T72" fmla="*/ 16 w 29"/>
                  <a:gd name="T7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25">
                    <a:moveTo>
                      <a:pt x="16" y="125"/>
                    </a:moveTo>
                    <a:lnTo>
                      <a:pt x="20" y="119"/>
                    </a:lnTo>
                    <a:lnTo>
                      <a:pt x="22" y="112"/>
                    </a:lnTo>
                    <a:lnTo>
                      <a:pt x="25" y="108"/>
                    </a:lnTo>
                    <a:lnTo>
                      <a:pt x="26" y="100"/>
                    </a:lnTo>
                    <a:lnTo>
                      <a:pt x="28" y="93"/>
                    </a:lnTo>
                    <a:lnTo>
                      <a:pt x="28" y="84"/>
                    </a:lnTo>
                    <a:lnTo>
                      <a:pt x="28" y="77"/>
                    </a:lnTo>
                    <a:lnTo>
                      <a:pt x="29" y="70"/>
                    </a:lnTo>
                    <a:lnTo>
                      <a:pt x="29" y="61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28" y="35"/>
                    </a:lnTo>
                    <a:lnTo>
                      <a:pt x="26" y="28"/>
                    </a:lnTo>
                    <a:lnTo>
                      <a:pt x="26" y="19"/>
                    </a:lnTo>
                    <a:lnTo>
                      <a:pt x="26" y="12"/>
                    </a:lnTo>
                    <a:lnTo>
                      <a:pt x="25" y="6"/>
                    </a:lnTo>
                    <a:lnTo>
                      <a:pt x="25" y="0"/>
                    </a:lnTo>
                    <a:lnTo>
                      <a:pt x="1" y="1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3" y="22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6" y="68"/>
                    </a:lnTo>
                    <a:lnTo>
                      <a:pt x="4" y="76"/>
                    </a:lnTo>
                    <a:lnTo>
                      <a:pt x="4" y="83"/>
                    </a:lnTo>
                    <a:lnTo>
                      <a:pt x="4" y="89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4" y="103"/>
                    </a:lnTo>
                    <a:lnTo>
                      <a:pt x="1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5" name="Freeform 182"/>
              <p:cNvSpPr>
                <a:spLocks/>
              </p:cNvSpPr>
              <p:nvPr/>
            </p:nvSpPr>
            <p:spPr bwMode="auto">
              <a:xfrm>
                <a:off x="5178" y="2680"/>
                <a:ext cx="34" cy="15"/>
              </a:xfrm>
              <a:custGeom>
                <a:avLst/>
                <a:gdLst>
                  <a:gd name="T0" fmla="*/ 0 w 102"/>
                  <a:gd name="T1" fmla="*/ 28 h 44"/>
                  <a:gd name="T2" fmla="*/ 10 w 102"/>
                  <a:gd name="T3" fmla="*/ 42 h 44"/>
                  <a:gd name="T4" fmla="*/ 20 w 102"/>
                  <a:gd name="T5" fmla="*/ 44 h 44"/>
                  <a:gd name="T6" fmla="*/ 32 w 102"/>
                  <a:gd name="T7" fmla="*/ 42 h 44"/>
                  <a:gd name="T8" fmla="*/ 44 w 102"/>
                  <a:gd name="T9" fmla="*/ 42 h 44"/>
                  <a:gd name="T10" fmla="*/ 55 w 102"/>
                  <a:gd name="T11" fmla="*/ 40 h 44"/>
                  <a:gd name="T12" fmla="*/ 67 w 102"/>
                  <a:gd name="T13" fmla="*/ 37 h 44"/>
                  <a:gd name="T14" fmla="*/ 79 w 102"/>
                  <a:gd name="T15" fmla="*/ 32 h 44"/>
                  <a:gd name="T16" fmla="*/ 90 w 102"/>
                  <a:gd name="T17" fmla="*/ 28 h 44"/>
                  <a:gd name="T18" fmla="*/ 102 w 102"/>
                  <a:gd name="T19" fmla="*/ 22 h 44"/>
                  <a:gd name="T20" fmla="*/ 90 w 102"/>
                  <a:gd name="T21" fmla="*/ 0 h 44"/>
                  <a:gd name="T22" fmla="*/ 80 w 102"/>
                  <a:gd name="T23" fmla="*/ 8 h 44"/>
                  <a:gd name="T24" fmla="*/ 70 w 102"/>
                  <a:gd name="T25" fmla="*/ 12 h 44"/>
                  <a:gd name="T26" fmla="*/ 60 w 102"/>
                  <a:gd name="T27" fmla="*/ 15 h 44"/>
                  <a:gd name="T28" fmla="*/ 50 w 102"/>
                  <a:gd name="T29" fmla="*/ 16 h 44"/>
                  <a:gd name="T30" fmla="*/ 39 w 102"/>
                  <a:gd name="T31" fmla="*/ 19 h 44"/>
                  <a:gd name="T32" fmla="*/ 31 w 102"/>
                  <a:gd name="T33" fmla="*/ 21 h 44"/>
                  <a:gd name="T34" fmla="*/ 22 w 102"/>
                  <a:gd name="T35" fmla="*/ 19 h 44"/>
                  <a:gd name="T36" fmla="*/ 13 w 102"/>
                  <a:gd name="T37" fmla="*/ 19 h 44"/>
                  <a:gd name="T38" fmla="*/ 22 w 102"/>
                  <a:gd name="T39" fmla="*/ 35 h 44"/>
                  <a:gd name="T40" fmla="*/ 0 w 102"/>
                  <a:gd name="T4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44">
                    <a:moveTo>
                      <a:pt x="0" y="28"/>
                    </a:moveTo>
                    <a:lnTo>
                      <a:pt x="10" y="42"/>
                    </a:lnTo>
                    <a:lnTo>
                      <a:pt x="20" y="44"/>
                    </a:lnTo>
                    <a:lnTo>
                      <a:pt x="32" y="42"/>
                    </a:lnTo>
                    <a:lnTo>
                      <a:pt x="44" y="42"/>
                    </a:lnTo>
                    <a:lnTo>
                      <a:pt x="55" y="40"/>
                    </a:lnTo>
                    <a:lnTo>
                      <a:pt x="67" y="37"/>
                    </a:lnTo>
                    <a:lnTo>
                      <a:pt x="79" y="32"/>
                    </a:lnTo>
                    <a:lnTo>
                      <a:pt x="90" y="28"/>
                    </a:lnTo>
                    <a:lnTo>
                      <a:pt x="102" y="22"/>
                    </a:lnTo>
                    <a:lnTo>
                      <a:pt x="90" y="0"/>
                    </a:lnTo>
                    <a:lnTo>
                      <a:pt x="80" y="8"/>
                    </a:lnTo>
                    <a:lnTo>
                      <a:pt x="70" y="12"/>
                    </a:lnTo>
                    <a:lnTo>
                      <a:pt x="60" y="15"/>
                    </a:lnTo>
                    <a:lnTo>
                      <a:pt x="50" y="16"/>
                    </a:lnTo>
                    <a:lnTo>
                      <a:pt x="39" y="19"/>
                    </a:lnTo>
                    <a:lnTo>
                      <a:pt x="31" y="21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22" y="3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6" name="Freeform 183"/>
              <p:cNvSpPr>
                <a:spLocks/>
              </p:cNvSpPr>
              <p:nvPr/>
            </p:nvSpPr>
            <p:spPr bwMode="auto">
              <a:xfrm>
                <a:off x="5170" y="2651"/>
                <a:ext cx="17" cy="41"/>
              </a:xfrm>
              <a:custGeom>
                <a:avLst/>
                <a:gdLst>
                  <a:gd name="T0" fmla="*/ 0 w 51"/>
                  <a:gd name="T1" fmla="*/ 18 h 123"/>
                  <a:gd name="T2" fmla="*/ 6 w 51"/>
                  <a:gd name="T3" fmla="*/ 23 h 123"/>
                  <a:gd name="T4" fmla="*/ 11 w 51"/>
                  <a:gd name="T5" fmla="*/ 26 h 123"/>
                  <a:gd name="T6" fmla="*/ 13 w 51"/>
                  <a:gd name="T7" fmla="*/ 30 h 123"/>
                  <a:gd name="T8" fmla="*/ 16 w 51"/>
                  <a:gd name="T9" fmla="*/ 36 h 123"/>
                  <a:gd name="T10" fmla="*/ 19 w 51"/>
                  <a:gd name="T11" fmla="*/ 42 h 123"/>
                  <a:gd name="T12" fmla="*/ 22 w 51"/>
                  <a:gd name="T13" fmla="*/ 49 h 123"/>
                  <a:gd name="T14" fmla="*/ 24 w 51"/>
                  <a:gd name="T15" fmla="*/ 55 h 123"/>
                  <a:gd name="T16" fmla="*/ 25 w 51"/>
                  <a:gd name="T17" fmla="*/ 62 h 123"/>
                  <a:gd name="T18" fmla="*/ 27 w 51"/>
                  <a:gd name="T19" fmla="*/ 69 h 123"/>
                  <a:gd name="T20" fmla="*/ 27 w 51"/>
                  <a:gd name="T21" fmla="*/ 97 h 123"/>
                  <a:gd name="T22" fmla="*/ 25 w 51"/>
                  <a:gd name="T23" fmla="*/ 103 h 123"/>
                  <a:gd name="T24" fmla="*/ 24 w 51"/>
                  <a:gd name="T25" fmla="*/ 110 h 123"/>
                  <a:gd name="T26" fmla="*/ 22 w 51"/>
                  <a:gd name="T27" fmla="*/ 116 h 123"/>
                  <a:gd name="T28" fmla="*/ 44 w 51"/>
                  <a:gd name="T29" fmla="*/ 123 h 123"/>
                  <a:gd name="T30" fmla="*/ 47 w 51"/>
                  <a:gd name="T31" fmla="*/ 116 h 123"/>
                  <a:gd name="T32" fmla="*/ 48 w 51"/>
                  <a:gd name="T33" fmla="*/ 109 h 123"/>
                  <a:gd name="T34" fmla="*/ 50 w 51"/>
                  <a:gd name="T35" fmla="*/ 100 h 123"/>
                  <a:gd name="T36" fmla="*/ 51 w 51"/>
                  <a:gd name="T37" fmla="*/ 91 h 123"/>
                  <a:gd name="T38" fmla="*/ 51 w 51"/>
                  <a:gd name="T39" fmla="*/ 75 h 123"/>
                  <a:gd name="T40" fmla="*/ 50 w 51"/>
                  <a:gd name="T41" fmla="*/ 66 h 123"/>
                  <a:gd name="T42" fmla="*/ 48 w 51"/>
                  <a:gd name="T43" fmla="*/ 58 h 123"/>
                  <a:gd name="T44" fmla="*/ 47 w 51"/>
                  <a:gd name="T45" fmla="*/ 49 h 123"/>
                  <a:gd name="T46" fmla="*/ 44 w 51"/>
                  <a:gd name="T47" fmla="*/ 40 h 123"/>
                  <a:gd name="T48" fmla="*/ 41 w 51"/>
                  <a:gd name="T49" fmla="*/ 33 h 123"/>
                  <a:gd name="T50" fmla="*/ 37 w 51"/>
                  <a:gd name="T51" fmla="*/ 26 h 123"/>
                  <a:gd name="T52" fmla="*/ 34 w 51"/>
                  <a:gd name="T53" fmla="*/ 18 h 123"/>
                  <a:gd name="T54" fmla="*/ 28 w 51"/>
                  <a:gd name="T55" fmla="*/ 10 h 123"/>
                  <a:gd name="T56" fmla="*/ 21 w 51"/>
                  <a:gd name="T57" fmla="*/ 4 h 123"/>
                  <a:gd name="T58" fmla="*/ 15 w 51"/>
                  <a:gd name="T59" fmla="*/ 0 h 123"/>
                  <a:gd name="T60" fmla="*/ 0 w 51"/>
                  <a:gd name="T61" fmla="*/ 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123">
                    <a:moveTo>
                      <a:pt x="0" y="18"/>
                    </a:moveTo>
                    <a:lnTo>
                      <a:pt x="6" y="23"/>
                    </a:lnTo>
                    <a:lnTo>
                      <a:pt x="11" y="26"/>
                    </a:lnTo>
                    <a:lnTo>
                      <a:pt x="13" y="30"/>
                    </a:lnTo>
                    <a:lnTo>
                      <a:pt x="16" y="36"/>
                    </a:lnTo>
                    <a:lnTo>
                      <a:pt x="19" y="42"/>
                    </a:lnTo>
                    <a:lnTo>
                      <a:pt x="22" y="49"/>
                    </a:lnTo>
                    <a:lnTo>
                      <a:pt x="24" y="55"/>
                    </a:lnTo>
                    <a:lnTo>
                      <a:pt x="25" y="62"/>
                    </a:lnTo>
                    <a:lnTo>
                      <a:pt x="27" y="69"/>
                    </a:lnTo>
                    <a:lnTo>
                      <a:pt x="27" y="97"/>
                    </a:lnTo>
                    <a:lnTo>
                      <a:pt x="25" y="103"/>
                    </a:lnTo>
                    <a:lnTo>
                      <a:pt x="24" y="110"/>
                    </a:lnTo>
                    <a:lnTo>
                      <a:pt x="22" y="116"/>
                    </a:lnTo>
                    <a:lnTo>
                      <a:pt x="44" y="123"/>
                    </a:lnTo>
                    <a:lnTo>
                      <a:pt x="47" y="116"/>
                    </a:lnTo>
                    <a:lnTo>
                      <a:pt x="48" y="109"/>
                    </a:lnTo>
                    <a:lnTo>
                      <a:pt x="50" y="100"/>
                    </a:lnTo>
                    <a:lnTo>
                      <a:pt x="51" y="91"/>
                    </a:lnTo>
                    <a:lnTo>
                      <a:pt x="51" y="75"/>
                    </a:lnTo>
                    <a:lnTo>
                      <a:pt x="50" y="66"/>
                    </a:lnTo>
                    <a:lnTo>
                      <a:pt x="48" y="58"/>
                    </a:lnTo>
                    <a:lnTo>
                      <a:pt x="47" y="49"/>
                    </a:lnTo>
                    <a:lnTo>
                      <a:pt x="44" y="40"/>
                    </a:lnTo>
                    <a:lnTo>
                      <a:pt x="41" y="33"/>
                    </a:lnTo>
                    <a:lnTo>
                      <a:pt x="37" y="26"/>
                    </a:lnTo>
                    <a:lnTo>
                      <a:pt x="34" y="18"/>
                    </a:lnTo>
                    <a:lnTo>
                      <a:pt x="28" y="10"/>
                    </a:lnTo>
                    <a:lnTo>
                      <a:pt x="21" y="4"/>
                    </a:lnTo>
                    <a:lnTo>
                      <a:pt x="1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7" name="Freeform 184"/>
              <p:cNvSpPr>
                <a:spLocks/>
              </p:cNvSpPr>
              <p:nvPr/>
            </p:nvSpPr>
            <p:spPr bwMode="auto">
              <a:xfrm>
                <a:off x="5129" y="2643"/>
                <a:ext cx="46" cy="14"/>
              </a:xfrm>
              <a:custGeom>
                <a:avLst/>
                <a:gdLst>
                  <a:gd name="T0" fmla="*/ 8 w 138"/>
                  <a:gd name="T1" fmla="*/ 38 h 42"/>
                  <a:gd name="T2" fmla="*/ 17 w 138"/>
                  <a:gd name="T3" fmla="*/ 34 h 42"/>
                  <a:gd name="T4" fmla="*/ 24 w 138"/>
                  <a:gd name="T5" fmla="*/ 32 h 42"/>
                  <a:gd name="T6" fmla="*/ 32 w 138"/>
                  <a:gd name="T7" fmla="*/ 29 h 42"/>
                  <a:gd name="T8" fmla="*/ 39 w 138"/>
                  <a:gd name="T9" fmla="*/ 28 h 42"/>
                  <a:gd name="T10" fmla="*/ 46 w 138"/>
                  <a:gd name="T11" fmla="*/ 26 h 42"/>
                  <a:gd name="T12" fmla="*/ 55 w 138"/>
                  <a:gd name="T13" fmla="*/ 25 h 42"/>
                  <a:gd name="T14" fmla="*/ 62 w 138"/>
                  <a:gd name="T15" fmla="*/ 25 h 42"/>
                  <a:gd name="T16" fmla="*/ 77 w 138"/>
                  <a:gd name="T17" fmla="*/ 25 h 42"/>
                  <a:gd name="T18" fmla="*/ 83 w 138"/>
                  <a:gd name="T19" fmla="*/ 25 h 42"/>
                  <a:gd name="T20" fmla="*/ 90 w 138"/>
                  <a:gd name="T21" fmla="*/ 26 h 42"/>
                  <a:gd name="T22" fmla="*/ 97 w 138"/>
                  <a:gd name="T23" fmla="*/ 28 h 42"/>
                  <a:gd name="T24" fmla="*/ 104 w 138"/>
                  <a:gd name="T25" fmla="*/ 31 h 42"/>
                  <a:gd name="T26" fmla="*/ 112 w 138"/>
                  <a:gd name="T27" fmla="*/ 34 h 42"/>
                  <a:gd name="T28" fmla="*/ 118 w 138"/>
                  <a:gd name="T29" fmla="*/ 38 h 42"/>
                  <a:gd name="T30" fmla="*/ 123 w 138"/>
                  <a:gd name="T31" fmla="*/ 42 h 42"/>
                  <a:gd name="T32" fmla="*/ 138 w 138"/>
                  <a:gd name="T33" fmla="*/ 24 h 42"/>
                  <a:gd name="T34" fmla="*/ 129 w 138"/>
                  <a:gd name="T35" fmla="*/ 18 h 42"/>
                  <a:gd name="T36" fmla="*/ 122 w 138"/>
                  <a:gd name="T37" fmla="*/ 13 h 42"/>
                  <a:gd name="T38" fmla="*/ 113 w 138"/>
                  <a:gd name="T39" fmla="*/ 9 h 42"/>
                  <a:gd name="T40" fmla="*/ 104 w 138"/>
                  <a:gd name="T41" fmla="*/ 5 h 42"/>
                  <a:gd name="T42" fmla="*/ 96 w 138"/>
                  <a:gd name="T43" fmla="*/ 3 h 42"/>
                  <a:gd name="T44" fmla="*/ 87 w 138"/>
                  <a:gd name="T45" fmla="*/ 2 h 42"/>
                  <a:gd name="T46" fmla="*/ 78 w 138"/>
                  <a:gd name="T47" fmla="*/ 2 h 42"/>
                  <a:gd name="T48" fmla="*/ 70 w 138"/>
                  <a:gd name="T49" fmla="*/ 0 h 42"/>
                  <a:gd name="T50" fmla="*/ 61 w 138"/>
                  <a:gd name="T51" fmla="*/ 2 h 42"/>
                  <a:gd name="T52" fmla="*/ 52 w 138"/>
                  <a:gd name="T53" fmla="*/ 2 h 42"/>
                  <a:gd name="T54" fmla="*/ 43 w 138"/>
                  <a:gd name="T55" fmla="*/ 3 h 42"/>
                  <a:gd name="T56" fmla="*/ 33 w 138"/>
                  <a:gd name="T57" fmla="*/ 5 h 42"/>
                  <a:gd name="T58" fmla="*/ 26 w 138"/>
                  <a:gd name="T59" fmla="*/ 8 h 42"/>
                  <a:gd name="T60" fmla="*/ 17 w 138"/>
                  <a:gd name="T61" fmla="*/ 10 h 42"/>
                  <a:gd name="T62" fmla="*/ 8 w 138"/>
                  <a:gd name="T63" fmla="*/ 12 h 42"/>
                  <a:gd name="T64" fmla="*/ 0 w 138"/>
                  <a:gd name="T65" fmla="*/ 16 h 42"/>
                  <a:gd name="T66" fmla="*/ 8 w 138"/>
                  <a:gd name="T6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2">
                    <a:moveTo>
                      <a:pt x="8" y="38"/>
                    </a:moveTo>
                    <a:lnTo>
                      <a:pt x="17" y="34"/>
                    </a:lnTo>
                    <a:lnTo>
                      <a:pt x="24" y="32"/>
                    </a:lnTo>
                    <a:lnTo>
                      <a:pt x="32" y="29"/>
                    </a:lnTo>
                    <a:lnTo>
                      <a:pt x="39" y="28"/>
                    </a:lnTo>
                    <a:lnTo>
                      <a:pt x="46" y="26"/>
                    </a:lnTo>
                    <a:lnTo>
                      <a:pt x="55" y="25"/>
                    </a:lnTo>
                    <a:lnTo>
                      <a:pt x="62" y="25"/>
                    </a:lnTo>
                    <a:lnTo>
                      <a:pt x="77" y="25"/>
                    </a:lnTo>
                    <a:lnTo>
                      <a:pt x="83" y="25"/>
                    </a:lnTo>
                    <a:lnTo>
                      <a:pt x="90" y="26"/>
                    </a:lnTo>
                    <a:lnTo>
                      <a:pt x="97" y="28"/>
                    </a:lnTo>
                    <a:lnTo>
                      <a:pt x="104" y="31"/>
                    </a:lnTo>
                    <a:lnTo>
                      <a:pt x="112" y="34"/>
                    </a:lnTo>
                    <a:lnTo>
                      <a:pt x="118" y="38"/>
                    </a:lnTo>
                    <a:lnTo>
                      <a:pt x="123" y="42"/>
                    </a:lnTo>
                    <a:lnTo>
                      <a:pt x="138" y="24"/>
                    </a:lnTo>
                    <a:lnTo>
                      <a:pt x="129" y="18"/>
                    </a:lnTo>
                    <a:lnTo>
                      <a:pt x="122" y="13"/>
                    </a:lnTo>
                    <a:lnTo>
                      <a:pt x="113" y="9"/>
                    </a:lnTo>
                    <a:lnTo>
                      <a:pt x="104" y="5"/>
                    </a:lnTo>
                    <a:lnTo>
                      <a:pt x="96" y="3"/>
                    </a:lnTo>
                    <a:lnTo>
                      <a:pt x="87" y="2"/>
                    </a:lnTo>
                    <a:lnTo>
                      <a:pt x="78" y="2"/>
                    </a:lnTo>
                    <a:lnTo>
                      <a:pt x="70" y="0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3" y="3"/>
                    </a:lnTo>
                    <a:lnTo>
                      <a:pt x="33" y="5"/>
                    </a:lnTo>
                    <a:lnTo>
                      <a:pt x="26" y="8"/>
                    </a:lnTo>
                    <a:lnTo>
                      <a:pt x="17" y="10"/>
                    </a:lnTo>
                    <a:lnTo>
                      <a:pt x="8" y="12"/>
                    </a:lnTo>
                    <a:lnTo>
                      <a:pt x="0" y="16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8" name="Freeform 185"/>
              <p:cNvSpPr>
                <a:spLocks/>
              </p:cNvSpPr>
              <p:nvPr/>
            </p:nvSpPr>
            <p:spPr bwMode="auto">
              <a:xfrm>
                <a:off x="5097" y="2648"/>
                <a:ext cx="35" cy="36"/>
              </a:xfrm>
              <a:custGeom>
                <a:avLst/>
                <a:gdLst>
                  <a:gd name="T0" fmla="*/ 1 w 104"/>
                  <a:gd name="T1" fmla="*/ 108 h 108"/>
                  <a:gd name="T2" fmla="*/ 20 w 104"/>
                  <a:gd name="T3" fmla="*/ 105 h 108"/>
                  <a:gd name="T4" fmla="*/ 29 w 104"/>
                  <a:gd name="T5" fmla="*/ 90 h 108"/>
                  <a:gd name="T6" fmla="*/ 38 w 104"/>
                  <a:gd name="T7" fmla="*/ 77 h 108"/>
                  <a:gd name="T8" fmla="*/ 48 w 104"/>
                  <a:gd name="T9" fmla="*/ 66 h 108"/>
                  <a:gd name="T10" fmla="*/ 58 w 104"/>
                  <a:gd name="T11" fmla="*/ 54 h 108"/>
                  <a:gd name="T12" fmla="*/ 68 w 104"/>
                  <a:gd name="T13" fmla="*/ 44 h 108"/>
                  <a:gd name="T14" fmla="*/ 78 w 104"/>
                  <a:gd name="T15" fmla="*/ 35 h 108"/>
                  <a:gd name="T16" fmla="*/ 91 w 104"/>
                  <a:gd name="T17" fmla="*/ 28 h 108"/>
                  <a:gd name="T18" fmla="*/ 104 w 104"/>
                  <a:gd name="T19" fmla="*/ 22 h 108"/>
                  <a:gd name="T20" fmla="*/ 96 w 104"/>
                  <a:gd name="T21" fmla="*/ 0 h 108"/>
                  <a:gd name="T22" fmla="*/ 81 w 104"/>
                  <a:gd name="T23" fmla="*/ 8 h 108"/>
                  <a:gd name="T24" fmla="*/ 67 w 104"/>
                  <a:gd name="T25" fmla="*/ 16 h 108"/>
                  <a:gd name="T26" fmla="*/ 52 w 104"/>
                  <a:gd name="T27" fmla="*/ 26 h 108"/>
                  <a:gd name="T28" fmla="*/ 40 w 104"/>
                  <a:gd name="T29" fmla="*/ 38 h 108"/>
                  <a:gd name="T30" fmla="*/ 29 w 104"/>
                  <a:gd name="T31" fmla="*/ 50 h 108"/>
                  <a:gd name="T32" fmla="*/ 19 w 104"/>
                  <a:gd name="T33" fmla="*/ 64 h 108"/>
                  <a:gd name="T34" fmla="*/ 8 w 104"/>
                  <a:gd name="T35" fmla="*/ 79 h 108"/>
                  <a:gd name="T36" fmla="*/ 0 w 104"/>
                  <a:gd name="T37" fmla="*/ 93 h 108"/>
                  <a:gd name="T38" fmla="*/ 19 w 104"/>
                  <a:gd name="T39" fmla="*/ 89 h 108"/>
                  <a:gd name="T40" fmla="*/ 1 w 104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8">
                    <a:moveTo>
                      <a:pt x="1" y="108"/>
                    </a:moveTo>
                    <a:lnTo>
                      <a:pt x="20" y="105"/>
                    </a:lnTo>
                    <a:lnTo>
                      <a:pt x="29" y="90"/>
                    </a:lnTo>
                    <a:lnTo>
                      <a:pt x="38" y="77"/>
                    </a:lnTo>
                    <a:lnTo>
                      <a:pt x="48" y="66"/>
                    </a:lnTo>
                    <a:lnTo>
                      <a:pt x="58" y="54"/>
                    </a:lnTo>
                    <a:lnTo>
                      <a:pt x="68" y="44"/>
                    </a:lnTo>
                    <a:lnTo>
                      <a:pt x="78" y="35"/>
                    </a:lnTo>
                    <a:lnTo>
                      <a:pt x="91" y="28"/>
                    </a:lnTo>
                    <a:lnTo>
                      <a:pt x="104" y="22"/>
                    </a:lnTo>
                    <a:lnTo>
                      <a:pt x="96" y="0"/>
                    </a:lnTo>
                    <a:lnTo>
                      <a:pt x="81" y="8"/>
                    </a:lnTo>
                    <a:lnTo>
                      <a:pt x="67" y="16"/>
                    </a:lnTo>
                    <a:lnTo>
                      <a:pt x="52" y="26"/>
                    </a:lnTo>
                    <a:lnTo>
                      <a:pt x="40" y="38"/>
                    </a:lnTo>
                    <a:lnTo>
                      <a:pt x="29" y="50"/>
                    </a:lnTo>
                    <a:lnTo>
                      <a:pt x="19" y="64"/>
                    </a:lnTo>
                    <a:lnTo>
                      <a:pt x="8" y="79"/>
                    </a:lnTo>
                    <a:lnTo>
                      <a:pt x="0" y="93"/>
                    </a:lnTo>
                    <a:lnTo>
                      <a:pt x="19" y="89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9" name="Freeform 186"/>
              <p:cNvSpPr>
                <a:spLocks/>
              </p:cNvSpPr>
              <p:nvPr/>
            </p:nvSpPr>
            <p:spPr bwMode="auto">
              <a:xfrm>
                <a:off x="5117" y="2703"/>
                <a:ext cx="5" cy="8"/>
              </a:xfrm>
              <a:custGeom>
                <a:avLst/>
                <a:gdLst>
                  <a:gd name="T0" fmla="*/ 17 w 17"/>
                  <a:gd name="T1" fmla="*/ 2 h 22"/>
                  <a:gd name="T2" fmla="*/ 12 w 17"/>
                  <a:gd name="T3" fmla="*/ 0 h 22"/>
                  <a:gd name="T4" fmla="*/ 9 w 17"/>
                  <a:gd name="T5" fmla="*/ 0 h 22"/>
                  <a:gd name="T6" fmla="*/ 4 w 17"/>
                  <a:gd name="T7" fmla="*/ 3 h 22"/>
                  <a:gd name="T8" fmla="*/ 1 w 17"/>
                  <a:gd name="T9" fmla="*/ 6 h 22"/>
                  <a:gd name="T10" fmla="*/ 0 w 17"/>
                  <a:gd name="T11" fmla="*/ 10 h 22"/>
                  <a:gd name="T12" fmla="*/ 0 w 17"/>
                  <a:gd name="T13" fmla="*/ 15 h 22"/>
                  <a:gd name="T14" fmla="*/ 1 w 17"/>
                  <a:gd name="T15" fmla="*/ 19 h 22"/>
                  <a:gd name="T16" fmla="*/ 4 w 17"/>
                  <a:gd name="T17" fmla="*/ 22 h 22"/>
                  <a:gd name="T18" fmla="*/ 17 w 17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2">
                    <a:moveTo>
                      <a:pt x="17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0" name="Freeform 187"/>
              <p:cNvSpPr>
                <a:spLocks/>
              </p:cNvSpPr>
              <p:nvPr/>
            </p:nvSpPr>
            <p:spPr bwMode="auto">
              <a:xfrm>
                <a:off x="5118" y="2704"/>
                <a:ext cx="41" cy="13"/>
              </a:xfrm>
              <a:custGeom>
                <a:avLst/>
                <a:gdLst>
                  <a:gd name="T0" fmla="*/ 117 w 122"/>
                  <a:gd name="T1" fmla="*/ 10 h 39"/>
                  <a:gd name="T2" fmla="*/ 109 w 122"/>
                  <a:gd name="T3" fmla="*/ 11 h 39"/>
                  <a:gd name="T4" fmla="*/ 102 w 122"/>
                  <a:gd name="T5" fmla="*/ 14 h 39"/>
                  <a:gd name="T6" fmla="*/ 95 w 122"/>
                  <a:gd name="T7" fmla="*/ 14 h 39"/>
                  <a:gd name="T8" fmla="*/ 88 w 122"/>
                  <a:gd name="T9" fmla="*/ 16 h 39"/>
                  <a:gd name="T10" fmla="*/ 82 w 122"/>
                  <a:gd name="T11" fmla="*/ 17 h 39"/>
                  <a:gd name="T12" fmla="*/ 67 w 122"/>
                  <a:gd name="T13" fmla="*/ 17 h 39"/>
                  <a:gd name="T14" fmla="*/ 61 w 122"/>
                  <a:gd name="T15" fmla="*/ 16 h 39"/>
                  <a:gd name="T16" fmla="*/ 56 w 122"/>
                  <a:gd name="T17" fmla="*/ 16 h 39"/>
                  <a:gd name="T18" fmla="*/ 48 w 122"/>
                  <a:gd name="T19" fmla="*/ 14 h 39"/>
                  <a:gd name="T20" fmla="*/ 42 w 122"/>
                  <a:gd name="T21" fmla="*/ 13 h 39"/>
                  <a:gd name="T22" fmla="*/ 37 w 122"/>
                  <a:gd name="T23" fmla="*/ 11 h 39"/>
                  <a:gd name="T24" fmla="*/ 31 w 122"/>
                  <a:gd name="T25" fmla="*/ 8 h 39"/>
                  <a:gd name="T26" fmla="*/ 24 w 122"/>
                  <a:gd name="T27" fmla="*/ 5 h 39"/>
                  <a:gd name="T28" fmla="*/ 19 w 122"/>
                  <a:gd name="T29" fmla="*/ 4 h 39"/>
                  <a:gd name="T30" fmla="*/ 13 w 122"/>
                  <a:gd name="T31" fmla="*/ 0 h 39"/>
                  <a:gd name="T32" fmla="*/ 0 w 122"/>
                  <a:gd name="T33" fmla="*/ 20 h 39"/>
                  <a:gd name="T34" fmla="*/ 8 w 122"/>
                  <a:gd name="T35" fmla="*/ 24 h 39"/>
                  <a:gd name="T36" fmla="*/ 15 w 122"/>
                  <a:gd name="T37" fmla="*/ 27 h 39"/>
                  <a:gd name="T38" fmla="*/ 22 w 122"/>
                  <a:gd name="T39" fmla="*/ 30 h 39"/>
                  <a:gd name="T40" fmla="*/ 29 w 122"/>
                  <a:gd name="T41" fmla="*/ 33 h 39"/>
                  <a:gd name="T42" fmla="*/ 37 w 122"/>
                  <a:gd name="T43" fmla="*/ 34 h 39"/>
                  <a:gd name="T44" fmla="*/ 44 w 122"/>
                  <a:gd name="T45" fmla="*/ 36 h 39"/>
                  <a:gd name="T46" fmla="*/ 51 w 122"/>
                  <a:gd name="T47" fmla="*/ 37 h 39"/>
                  <a:gd name="T48" fmla="*/ 58 w 122"/>
                  <a:gd name="T49" fmla="*/ 39 h 39"/>
                  <a:gd name="T50" fmla="*/ 67 w 122"/>
                  <a:gd name="T51" fmla="*/ 39 h 39"/>
                  <a:gd name="T52" fmla="*/ 82 w 122"/>
                  <a:gd name="T53" fmla="*/ 39 h 39"/>
                  <a:gd name="T54" fmla="*/ 90 w 122"/>
                  <a:gd name="T55" fmla="*/ 39 h 39"/>
                  <a:gd name="T56" fmla="*/ 99 w 122"/>
                  <a:gd name="T57" fmla="*/ 37 h 39"/>
                  <a:gd name="T58" fmla="*/ 106 w 122"/>
                  <a:gd name="T59" fmla="*/ 36 h 39"/>
                  <a:gd name="T60" fmla="*/ 114 w 122"/>
                  <a:gd name="T61" fmla="*/ 34 h 39"/>
                  <a:gd name="T62" fmla="*/ 122 w 122"/>
                  <a:gd name="T63" fmla="*/ 33 h 39"/>
                  <a:gd name="T64" fmla="*/ 117 w 122"/>
                  <a:gd name="T65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39">
                    <a:moveTo>
                      <a:pt x="117" y="10"/>
                    </a:moveTo>
                    <a:lnTo>
                      <a:pt x="109" y="11"/>
                    </a:lnTo>
                    <a:lnTo>
                      <a:pt x="102" y="14"/>
                    </a:lnTo>
                    <a:lnTo>
                      <a:pt x="95" y="14"/>
                    </a:lnTo>
                    <a:lnTo>
                      <a:pt x="88" y="16"/>
                    </a:lnTo>
                    <a:lnTo>
                      <a:pt x="82" y="17"/>
                    </a:lnTo>
                    <a:lnTo>
                      <a:pt x="67" y="17"/>
                    </a:lnTo>
                    <a:lnTo>
                      <a:pt x="61" y="16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3"/>
                    </a:lnTo>
                    <a:lnTo>
                      <a:pt x="37" y="11"/>
                    </a:lnTo>
                    <a:lnTo>
                      <a:pt x="31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5" y="27"/>
                    </a:lnTo>
                    <a:lnTo>
                      <a:pt x="22" y="30"/>
                    </a:lnTo>
                    <a:lnTo>
                      <a:pt x="29" y="33"/>
                    </a:lnTo>
                    <a:lnTo>
                      <a:pt x="37" y="34"/>
                    </a:lnTo>
                    <a:lnTo>
                      <a:pt x="44" y="36"/>
                    </a:lnTo>
                    <a:lnTo>
                      <a:pt x="51" y="37"/>
                    </a:lnTo>
                    <a:lnTo>
                      <a:pt x="58" y="39"/>
                    </a:lnTo>
                    <a:lnTo>
                      <a:pt x="67" y="39"/>
                    </a:lnTo>
                    <a:lnTo>
                      <a:pt x="82" y="39"/>
                    </a:lnTo>
                    <a:lnTo>
                      <a:pt x="90" y="39"/>
                    </a:lnTo>
                    <a:lnTo>
                      <a:pt x="99" y="37"/>
                    </a:lnTo>
                    <a:lnTo>
                      <a:pt x="106" y="36"/>
                    </a:lnTo>
                    <a:lnTo>
                      <a:pt x="114" y="34"/>
                    </a:lnTo>
                    <a:lnTo>
                      <a:pt x="122" y="33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1" name="Freeform 188"/>
              <p:cNvSpPr>
                <a:spLocks/>
              </p:cNvSpPr>
              <p:nvPr/>
            </p:nvSpPr>
            <p:spPr bwMode="auto">
              <a:xfrm>
                <a:off x="5120" y="2703"/>
                <a:ext cx="4" cy="8"/>
              </a:xfrm>
              <a:custGeom>
                <a:avLst/>
                <a:gdLst>
                  <a:gd name="T0" fmla="*/ 5 w 14"/>
                  <a:gd name="T1" fmla="*/ 23 h 23"/>
                  <a:gd name="T2" fmla="*/ 10 w 14"/>
                  <a:gd name="T3" fmla="*/ 22 h 23"/>
                  <a:gd name="T4" fmla="*/ 13 w 14"/>
                  <a:gd name="T5" fmla="*/ 19 h 23"/>
                  <a:gd name="T6" fmla="*/ 14 w 14"/>
                  <a:gd name="T7" fmla="*/ 15 h 23"/>
                  <a:gd name="T8" fmla="*/ 14 w 14"/>
                  <a:gd name="T9" fmla="*/ 9 h 23"/>
                  <a:gd name="T10" fmla="*/ 11 w 14"/>
                  <a:gd name="T11" fmla="*/ 6 h 23"/>
                  <a:gd name="T12" fmla="*/ 8 w 14"/>
                  <a:gd name="T13" fmla="*/ 3 h 23"/>
                  <a:gd name="T14" fmla="*/ 4 w 14"/>
                  <a:gd name="T15" fmla="*/ 0 h 23"/>
                  <a:gd name="T16" fmla="*/ 0 w 14"/>
                  <a:gd name="T17" fmla="*/ 0 h 23"/>
                  <a:gd name="T18" fmla="*/ 5 w 14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5" y="23"/>
                    </a:moveTo>
                    <a:lnTo>
                      <a:pt x="10" y="22"/>
                    </a:lnTo>
                    <a:lnTo>
                      <a:pt x="13" y="19"/>
                    </a:lnTo>
                    <a:lnTo>
                      <a:pt x="14" y="15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2" name="Freeform 189"/>
              <p:cNvSpPr>
                <a:spLocks/>
              </p:cNvSpPr>
              <p:nvPr/>
            </p:nvSpPr>
            <p:spPr bwMode="auto">
              <a:xfrm>
                <a:off x="5104" y="2617"/>
                <a:ext cx="5" cy="8"/>
              </a:xfrm>
              <a:custGeom>
                <a:avLst/>
                <a:gdLst>
                  <a:gd name="T0" fmla="*/ 0 w 17"/>
                  <a:gd name="T1" fmla="*/ 21 h 23"/>
                  <a:gd name="T2" fmla="*/ 4 w 17"/>
                  <a:gd name="T3" fmla="*/ 23 h 23"/>
                  <a:gd name="T4" fmla="*/ 8 w 17"/>
                  <a:gd name="T5" fmla="*/ 22 h 23"/>
                  <a:gd name="T6" fmla="*/ 11 w 17"/>
                  <a:gd name="T7" fmla="*/ 19 h 23"/>
                  <a:gd name="T8" fmla="*/ 16 w 17"/>
                  <a:gd name="T9" fmla="*/ 16 h 23"/>
                  <a:gd name="T10" fmla="*/ 17 w 17"/>
                  <a:gd name="T11" fmla="*/ 12 h 23"/>
                  <a:gd name="T12" fmla="*/ 17 w 17"/>
                  <a:gd name="T13" fmla="*/ 9 h 23"/>
                  <a:gd name="T14" fmla="*/ 14 w 17"/>
                  <a:gd name="T15" fmla="*/ 3 h 23"/>
                  <a:gd name="T16" fmla="*/ 11 w 17"/>
                  <a:gd name="T17" fmla="*/ 0 h 23"/>
                  <a:gd name="T18" fmla="*/ 0 w 17"/>
                  <a:gd name="T1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4" y="23"/>
                    </a:lnTo>
                    <a:lnTo>
                      <a:pt x="8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3" name="Freeform 190"/>
              <p:cNvSpPr>
                <a:spLocks/>
              </p:cNvSpPr>
              <p:nvPr/>
            </p:nvSpPr>
            <p:spPr bwMode="auto">
              <a:xfrm>
                <a:off x="5038" y="2580"/>
                <a:ext cx="69" cy="44"/>
              </a:xfrm>
              <a:custGeom>
                <a:avLst/>
                <a:gdLst>
                  <a:gd name="T0" fmla="*/ 6 w 209"/>
                  <a:gd name="T1" fmla="*/ 10 h 131"/>
                  <a:gd name="T2" fmla="*/ 0 w 209"/>
                  <a:gd name="T3" fmla="*/ 20 h 131"/>
                  <a:gd name="T4" fmla="*/ 198 w 209"/>
                  <a:gd name="T5" fmla="*/ 131 h 131"/>
                  <a:gd name="T6" fmla="*/ 209 w 209"/>
                  <a:gd name="T7" fmla="*/ 110 h 131"/>
                  <a:gd name="T8" fmla="*/ 12 w 209"/>
                  <a:gd name="T9" fmla="*/ 0 h 131"/>
                  <a:gd name="T10" fmla="*/ 6 w 209"/>
                  <a:gd name="T11" fmla="*/ 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131">
                    <a:moveTo>
                      <a:pt x="6" y="10"/>
                    </a:moveTo>
                    <a:lnTo>
                      <a:pt x="0" y="20"/>
                    </a:lnTo>
                    <a:lnTo>
                      <a:pt x="198" y="131"/>
                    </a:lnTo>
                    <a:lnTo>
                      <a:pt x="209" y="110"/>
                    </a:lnTo>
                    <a:lnTo>
                      <a:pt x="12" y="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4" name="Freeform 191"/>
              <p:cNvSpPr>
                <a:spLocks/>
              </p:cNvSpPr>
              <p:nvPr/>
            </p:nvSpPr>
            <p:spPr bwMode="auto">
              <a:xfrm>
                <a:off x="5036" y="2580"/>
                <a:ext cx="6" cy="7"/>
              </a:xfrm>
              <a:custGeom>
                <a:avLst/>
                <a:gdLst>
                  <a:gd name="T0" fmla="*/ 18 w 18"/>
                  <a:gd name="T1" fmla="*/ 2 h 22"/>
                  <a:gd name="T2" fmla="*/ 13 w 18"/>
                  <a:gd name="T3" fmla="*/ 0 h 22"/>
                  <a:gd name="T4" fmla="*/ 9 w 18"/>
                  <a:gd name="T5" fmla="*/ 0 h 22"/>
                  <a:gd name="T6" fmla="*/ 4 w 18"/>
                  <a:gd name="T7" fmla="*/ 3 h 22"/>
                  <a:gd name="T8" fmla="*/ 2 w 18"/>
                  <a:gd name="T9" fmla="*/ 6 h 22"/>
                  <a:gd name="T10" fmla="*/ 0 w 18"/>
                  <a:gd name="T11" fmla="*/ 9 h 22"/>
                  <a:gd name="T12" fmla="*/ 0 w 18"/>
                  <a:gd name="T13" fmla="*/ 15 h 22"/>
                  <a:gd name="T14" fmla="*/ 2 w 18"/>
                  <a:gd name="T15" fmla="*/ 19 h 22"/>
                  <a:gd name="T16" fmla="*/ 6 w 18"/>
                  <a:gd name="T17" fmla="*/ 22 h 22"/>
                  <a:gd name="T18" fmla="*/ 18 w 18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18" y="2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6" y="2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5" name="Freeform 192"/>
              <p:cNvSpPr>
                <a:spLocks/>
              </p:cNvSpPr>
              <p:nvPr/>
            </p:nvSpPr>
            <p:spPr bwMode="auto">
              <a:xfrm>
                <a:off x="4984" y="2529"/>
                <a:ext cx="76" cy="98"/>
              </a:xfrm>
              <a:custGeom>
                <a:avLst/>
                <a:gdLst>
                  <a:gd name="T0" fmla="*/ 228 w 228"/>
                  <a:gd name="T1" fmla="*/ 48 h 296"/>
                  <a:gd name="T2" fmla="*/ 219 w 228"/>
                  <a:gd name="T3" fmla="*/ 64 h 296"/>
                  <a:gd name="T4" fmla="*/ 210 w 228"/>
                  <a:gd name="T5" fmla="*/ 79 h 296"/>
                  <a:gd name="T6" fmla="*/ 203 w 228"/>
                  <a:gd name="T7" fmla="*/ 94 h 296"/>
                  <a:gd name="T8" fmla="*/ 194 w 228"/>
                  <a:gd name="T9" fmla="*/ 110 h 296"/>
                  <a:gd name="T10" fmla="*/ 186 w 228"/>
                  <a:gd name="T11" fmla="*/ 126 h 296"/>
                  <a:gd name="T12" fmla="*/ 178 w 228"/>
                  <a:gd name="T13" fmla="*/ 140 h 296"/>
                  <a:gd name="T14" fmla="*/ 171 w 228"/>
                  <a:gd name="T15" fmla="*/ 156 h 296"/>
                  <a:gd name="T16" fmla="*/ 162 w 228"/>
                  <a:gd name="T17" fmla="*/ 172 h 296"/>
                  <a:gd name="T18" fmla="*/ 155 w 228"/>
                  <a:gd name="T19" fmla="*/ 188 h 296"/>
                  <a:gd name="T20" fmla="*/ 146 w 228"/>
                  <a:gd name="T21" fmla="*/ 203 h 296"/>
                  <a:gd name="T22" fmla="*/ 139 w 228"/>
                  <a:gd name="T23" fmla="*/ 219 h 296"/>
                  <a:gd name="T24" fmla="*/ 132 w 228"/>
                  <a:gd name="T25" fmla="*/ 235 h 296"/>
                  <a:gd name="T26" fmla="*/ 123 w 228"/>
                  <a:gd name="T27" fmla="*/ 249 h 296"/>
                  <a:gd name="T28" fmla="*/ 114 w 228"/>
                  <a:gd name="T29" fmla="*/ 265 h 296"/>
                  <a:gd name="T30" fmla="*/ 106 w 228"/>
                  <a:gd name="T31" fmla="*/ 280 h 296"/>
                  <a:gd name="T32" fmla="*/ 97 w 228"/>
                  <a:gd name="T33" fmla="*/ 296 h 296"/>
                  <a:gd name="T34" fmla="*/ 84 w 228"/>
                  <a:gd name="T35" fmla="*/ 284 h 296"/>
                  <a:gd name="T36" fmla="*/ 72 w 228"/>
                  <a:gd name="T37" fmla="*/ 272 h 296"/>
                  <a:gd name="T38" fmla="*/ 61 w 228"/>
                  <a:gd name="T39" fmla="*/ 262 h 296"/>
                  <a:gd name="T40" fmla="*/ 48 w 228"/>
                  <a:gd name="T41" fmla="*/ 251 h 296"/>
                  <a:gd name="T42" fmla="*/ 36 w 228"/>
                  <a:gd name="T43" fmla="*/ 240 h 296"/>
                  <a:gd name="T44" fmla="*/ 24 w 228"/>
                  <a:gd name="T45" fmla="*/ 229 h 296"/>
                  <a:gd name="T46" fmla="*/ 13 w 228"/>
                  <a:gd name="T47" fmla="*/ 219 h 296"/>
                  <a:gd name="T48" fmla="*/ 0 w 228"/>
                  <a:gd name="T49" fmla="*/ 207 h 296"/>
                  <a:gd name="T50" fmla="*/ 7 w 228"/>
                  <a:gd name="T51" fmla="*/ 194 h 296"/>
                  <a:gd name="T52" fmla="*/ 14 w 228"/>
                  <a:gd name="T53" fmla="*/ 181 h 296"/>
                  <a:gd name="T54" fmla="*/ 20 w 228"/>
                  <a:gd name="T55" fmla="*/ 168 h 296"/>
                  <a:gd name="T56" fmla="*/ 27 w 228"/>
                  <a:gd name="T57" fmla="*/ 153 h 296"/>
                  <a:gd name="T58" fmla="*/ 34 w 228"/>
                  <a:gd name="T59" fmla="*/ 140 h 296"/>
                  <a:gd name="T60" fmla="*/ 42 w 228"/>
                  <a:gd name="T61" fmla="*/ 127 h 296"/>
                  <a:gd name="T62" fmla="*/ 49 w 228"/>
                  <a:gd name="T63" fmla="*/ 114 h 296"/>
                  <a:gd name="T64" fmla="*/ 56 w 228"/>
                  <a:gd name="T65" fmla="*/ 101 h 296"/>
                  <a:gd name="T66" fmla="*/ 64 w 228"/>
                  <a:gd name="T67" fmla="*/ 88 h 296"/>
                  <a:gd name="T68" fmla="*/ 71 w 228"/>
                  <a:gd name="T69" fmla="*/ 75 h 296"/>
                  <a:gd name="T70" fmla="*/ 79 w 228"/>
                  <a:gd name="T71" fmla="*/ 62 h 296"/>
                  <a:gd name="T72" fmla="*/ 87 w 228"/>
                  <a:gd name="T73" fmla="*/ 48 h 296"/>
                  <a:gd name="T74" fmla="*/ 95 w 228"/>
                  <a:gd name="T75" fmla="*/ 37 h 296"/>
                  <a:gd name="T76" fmla="*/ 104 w 228"/>
                  <a:gd name="T77" fmla="*/ 24 h 296"/>
                  <a:gd name="T78" fmla="*/ 113 w 228"/>
                  <a:gd name="T79" fmla="*/ 12 h 296"/>
                  <a:gd name="T80" fmla="*/ 122 w 228"/>
                  <a:gd name="T81" fmla="*/ 0 h 296"/>
                  <a:gd name="T82" fmla="*/ 129 w 228"/>
                  <a:gd name="T83" fmla="*/ 2 h 296"/>
                  <a:gd name="T84" fmla="*/ 135 w 228"/>
                  <a:gd name="T85" fmla="*/ 3 h 296"/>
                  <a:gd name="T86" fmla="*/ 142 w 228"/>
                  <a:gd name="T87" fmla="*/ 5 h 296"/>
                  <a:gd name="T88" fmla="*/ 149 w 228"/>
                  <a:gd name="T89" fmla="*/ 6 h 296"/>
                  <a:gd name="T90" fmla="*/ 158 w 228"/>
                  <a:gd name="T91" fmla="*/ 9 h 296"/>
                  <a:gd name="T92" fmla="*/ 165 w 228"/>
                  <a:gd name="T93" fmla="*/ 12 h 296"/>
                  <a:gd name="T94" fmla="*/ 171 w 228"/>
                  <a:gd name="T95" fmla="*/ 16 h 296"/>
                  <a:gd name="T96" fmla="*/ 178 w 228"/>
                  <a:gd name="T97" fmla="*/ 19 h 296"/>
                  <a:gd name="T98" fmla="*/ 186 w 228"/>
                  <a:gd name="T99" fmla="*/ 22 h 296"/>
                  <a:gd name="T100" fmla="*/ 193 w 228"/>
                  <a:gd name="T101" fmla="*/ 27 h 296"/>
                  <a:gd name="T102" fmla="*/ 200 w 228"/>
                  <a:gd name="T103" fmla="*/ 31 h 296"/>
                  <a:gd name="T104" fmla="*/ 206 w 228"/>
                  <a:gd name="T105" fmla="*/ 34 h 296"/>
                  <a:gd name="T106" fmla="*/ 212 w 228"/>
                  <a:gd name="T107" fmla="*/ 38 h 296"/>
                  <a:gd name="T108" fmla="*/ 218 w 228"/>
                  <a:gd name="T109" fmla="*/ 43 h 296"/>
                  <a:gd name="T110" fmla="*/ 223 w 228"/>
                  <a:gd name="T111" fmla="*/ 46 h 296"/>
                  <a:gd name="T112" fmla="*/ 228 w 228"/>
                  <a:gd name="T113" fmla="*/ 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96">
                    <a:moveTo>
                      <a:pt x="228" y="48"/>
                    </a:moveTo>
                    <a:lnTo>
                      <a:pt x="219" y="64"/>
                    </a:lnTo>
                    <a:lnTo>
                      <a:pt x="210" y="79"/>
                    </a:lnTo>
                    <a:lnTo>
                      <a:pt x="203" y="94"/>
                    </a:lnTo>
                    <a:lnTo>
                      <a:pt x="194" y="110"/>
                    </a:lnTo>
                    <a:lnTo>
                      <a:pt x="186" y="126"/>
                    </a:lnTo>
                    <a:lnTo>
                      <a:pt x="178" y="140"/>
                    </a:lnTo>
                    <a:lnTo>
                      <a:pt x="171" y="156"/>
                    </a:lnTo>
                    <a:lnTo>
                      <a:pt x="162" y="172"/>
                    </a:lnTo>
                    <a:lnTo>
                      <a:pt x="155" y="188"/>
                    </a:lnTo>
                    <a:lnTo>
                      <a:pt x="146" y="203"/>
                    </a:lnTo>
                    <a:lnTo>
                      <a:pt x="139" y="219"/>
                    </a:lnTo>
                    <a:lnTo>
                      <a:pt x="132" y="235"/>
                    </a:lnTo>
                    <a:lnTo>
                      <a:pt x="123" y="249"/>
                    </a:lnTo>
                    <a:lnTo>
                      <a:pt x="114" y="265"/>
                    </a:lnTo>
                    <a:lnTo>
                      <a:pt x="106" y="280"/>
                    </a:lnTo>
                    <a:lnTo>
                      <a:pt x="97" y="296"/>
                    </a:lnTo>
                    <a:lnTo>
                      <a:pt x="84" y="284"/>
                    </a:lnTo>
                    <a:lnTo>
                      <a:pt x="72" y="272"/>
                    </a:lnTo>
                    <a:lnTo>
                      <a:pt x="61" y="262"/>
                    </a:lnTo>
                    <a:lnTo>
                      <a:pt x="48" y="251"/>
                    </a:lnTo>
                    <a:lnTo>
                      <a:pt x="36" y="240"/>
                    </a:lnTo>
                    <a:lnTo>
                      <a:pt x="24" y="229"/>
                    </a:lnTo>
                    <a:lnTo>
                      <a:pt x="13" y="219"/>
                    </a:lnTo>
                    <a:lnTo>
                      <a:pt x="0" y="207"/>
                    </a:lnTo>
                    <a:lnTo>
                      <a:pt x="7" y="194"/>
                    </a:lnTo>
                    <a:lnTo>
                      <a:pt x="14" y="181"/>
                    </a:lnTo>
                    <a:lnTo>
                      <a:pt x="20" y="168"/>
                    </a:lnTo>
                    <a:lnTo>
                      <a:pt x="27" y="153"/>
                    </a:lnTo>
                    <a:lnTo>
                      <a:pt x="34" y="140"/>
                    </a:lnTo>
                    <a:lnTo>
                      <a:pt x="42" y="127"/>
                    </a:lnTo>
                    <a:lnTo>
                      <a:pt x="49" y="114"/>
                    </a:lnTo>
                    <a:lnTo>
                      <a:pt x="56" y="101"/>
                    </a:lnTo>
                    <a:lnTo>
                      <a:pt x="64" y="88"/>
                    </a:lnTo>
                    <a:lnTo>
                      <a:pt x="71" y="75"/>
                    </a:lnTo>
                    <a:lnTo>
                      <a:pt x="79" y="62"/>
                    </a:lnTo>
                    <a:lnTo>
                      <a:pt x="87" y="48"/>
                    </a:lnTo>
                    <a:lnTo>
                      <a:pt x="95" y="37"/>
                    </a:lnTo>
                    <a:lnTo>
                      <a:pt x="104" y="24"/>
                    </a:lnTo>
                    <a:lnTo>
                      <a:pt x="113" y="12"/>
                    </a:lnTo>
                    <a:lnTo>
                      <a:pt x="122" y="0"/>
                    </a:lnTo>
                    <a:lnTo>
                      <a:pt x="129" y="2"/>
                    </a:lnTo>
                    <a:lnTo>
                      <a:pt x="135" y="3"/>
                    </a:lnTo>
                    <a:lnTo>
                      <a:pt x="142" y="5"/>
                    </a:lnTo>
                    <a:lnTo>
                      <a:pt x="149" y="6"/>
                    </a:lnTo>
                    <a:lnTo>
                      <a:pt x="158" y="9"/>
                    </a:lnTo>
                    <a:lnTo>
                      <a:pt x="165" y="12"/>
                    </a:lnTo>
                    <a:lnTo>
                      <a:pt x="171" y="16"/>
                    </a:lnTo>
                    <a:lnTo>
                      <a:pt x="178" y="19"/>
                    </a:lnTo>
                    <a:lnTo>
                      <a:pt x="186" y="22"/>
                    </a:lnTo>
                    <a:lnTo>
                      <a:pt x="193" y="27"/>
                    </a:lnTo>
                    <a:lnTo>
                      <a:pt x="200" y="31"/>
                    </a:lnTo>
                    <a:lnTo>
                      <a:pt x="206" y="34"/>
                    </a:lnTo>
                    <a:lnTo>
                      <a:pt x="212" y="38"/>
                    </a:lnTo>
                    <a:lnTo>
                      <a:pt x="218" y="43"/>
                    </a:lnTo>
                    <a:lnTo>
                      <a:pt x="223" y="46"/>
                    </a:lnTo>
                    <a:lnTo>
                      <a:pt x="228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6" name="Freeform 193"/>
              <p:cNvSpPr>
                <a:spLocks/>
              </p:cNvSpPr>
              <p:nvPr/>
            </p:nvSpPr>
            <p:spPr bwMode="auto">
              <a:xfrm>
                <a:off x="5012" y="2543"/>
                <a:ext cx="51" cy="87"/>
              </a:xfrm>
              <a:custGeom>
                <a:avLst/>
                <a:gdLst>
                  <a:gd name="T0" fmla="*/ 3 w 153"/>
                  <a:gd name="T1" fmla="*/ 260 h 260"/>
                  <a:gd name="T2" fmla="*/ 21 w 153"/>
                  <a:gd name="T3" fmla="*/ 259 h 260"/>
                  <a:gd name="T4" fmla="*/ 31 w 153"/>
                  <a:gd name="T5" fmla="*/ 243 h 260"/>
                  <a:gd name="T6" fmla="*/ 40 w 153"/>
                  <a:gd name="T7" fmla="*/ 228 h 260"/>
                  <a:gd name="T8" fmla="*/ 48 w 153"/>
                  <a:gd name="T9" fmla="*/ 212 h 260"/>
                  <a:gd name="T10" fmla="*/ 57 w 153"/>
                  <a:gd name="T11" fmla="*/ 196 h 260"/>
                  <a:gd name="T12" fmla="*/ 64 w 153"/>
                  <a:gd name="T13" fmla="*/ 181 h 260"/>
                  <a:gd name="T14" fmla="*/ 73 w 153"/>
                  <a:gd name="T15" fmla="*/ 165 h 260"/>
                  <a:gd name="T16" fmla="*/ 80 w 153"/>
                  <a:gd name="T17" fmla="*/ 149 h 260"/>
                  <a:gd name="T18" fmla="*/ 88 w 153"/>
                  <a:gd name="T19" fmla="*/ 133 h 260"/>
                  <a:gd name="T20" fmla="*/ 96 w 153"/>
                  <a:gd name="T21" fmla="*/ 119 h 260"/>
                  <a:gd name="T22" fmla="*/ 104 w 153"/>
                  <a:gd name="T23" fmla="*/ 103 h 260"/>
                  <a:gd name="T24" fmla="*/ 112 w 153"/>
                  <a:gd name="T25" fmla="*/ 87 h 260"/>
                  <a:gd name="T26" fmla="*/ 120 w 153"/>
                  <a:gd name="T27" fmla="*/ 72 h 260"/>
                  <a:gd name="T28" fmla="*/ 128 w 153"/>
                  <a:gd name="T29" fmla="*/ 56 h 260"/>
                  <a:gd name="T30" fmla="*/ 136 w 153"/>
                  <a:gd name="T31" fmla="*/ 42 h 260"/>
                  <a:gd name="T32" fmla="*/ 144 w 153"/>
                  <a:gd name="T33" fmla="*/ 27 h 260"/>
                  <a:gd name="T34" fmla="*/ 153 w 153"/>
                  <a:gd name="T35" fmla="*/ 11 h 260"/>
                  <a:gd name="T36" fmla="*/ 133 w 153"/>
                  <a:gd name="T37" fmla="*/ 0 h 260"/>
                  <a:gd name="T38" fmla="*/ 124 w 153"/>
                  <a:gd name="T39" fmla="*/ 14 h 260"/>
                  <a:gd name="T40" fmla="*/ 115 w 153"/>
                  <a:gd name="T41" fmla="*/ 30 h 260"/>
                  <a:gd name="T42" fmla="*/ 108 w 153"/>
                  <a:gd name="T43" fmla="*/ 46 h 260"/>
                  <a:gd name="T44" fmla="*/ 99 w 153"/>
                  <a:gd name="T45" fmla="*/ 61 h 260"/>
                  <a:gd name="T46" fmla="*/ 90 w 153"/>
                  <a:gd name="T47" fmla="*/ 77 h 260"/>
                  <a:gd name="T48" fmla="*/ 83 w 153"/>
                  <a:gd name="T49" fmla="*/ 93 h 260"/>
                  <a:gd name="T50" fmla="*/ 76 w 153"/>
                  <a:gd name="T51" fmla="*/ 107 h 260"/>
                  <a:gd name="T52" fmla="*/ 67 w 153"/>
                  <a:gd name="T53" fmla="*/ 123 h 260"/>
                  <a:gd name="T54" fmla="*/ 60 w 153"/>
                  <a:gd name="T55" fmla="*/ 139 h 260"/>
                  <a:gd name="T56" fmla="*/ 53 w 153"/>
                  <a:gd name="T57" fmla="*/ 155 h 260"/>
                  <a:gd name="T58" fmla="*/ 44 w 153"/>
                  <a:gd name="T59" fmla="*/ 170 h 260"/>
                  <a:gd name="T60" fmla="*/ 37 w 153"/>
                  <a:gd name="T61" fmla="*/ 186 h 260"/>
                  <a:gd name="T62" fmla="*/ 28 w 153"/>
                  <a:gd name="T63" fmla="*/ 200 h 260"/>
                  <a:gd name="T64" fmla="*/ 19 w 153"/>
                  <a:gd name="T65" fmla="*/ 216 h 260"/>
                  <a:gd name="T66" fmla="*/ 9 w 153"/>
                  <a:gd name="T67" fmla="*/ 231 h 260"/>
                  <a:gd name="T68" fmla="*/ 0 w 153"/>
                  <a:gd name="T69" fmla="*/ 245 h 260"/>
                  <a:gd name="T70" fmla="*/ 19 w 153"/>
                  <a:gd name="T71" fmla="*/ 243 h 260"/>
                  <a:gd name="T72" fmla="*/ 3 w 153"/>
                  <a:gd name="T73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260">
                    <a:moveTo>
                      <a:pt x="3" y="260"/>
                    </a:moveTo>
                    <a:lnTo>
                      <a:pt x="21" y="259"/>
                    </a:lnTo>
                    <a:lnTo>
                      <a:pt x="31" y="243"/>
                    </a:lnTo>
                    <a:lnTo>
                      <a:pt x="40" y="228"/>
                    </a:lnTo>
                    <a:lnTo>
                      <a:pt x="48" y="212"/>
                    </a:lnTo>
                    <a:lnTo>
                      <a:pt x="57" y="196"/>
                    </a:lnTo>
                    <a:lnTo>
                      <a:pt x="64" y="181"/>
                    </a:lnTo>
                    <a:lnTo>
                      <a:pt x="73" y="165"/>
                    </a:lnTo>
                    <a:lnTo>
                      <a:pt x="80" y="149"/>
                    </a:lnTo>
                    <a:lnTo>
                      <a:pt x="88" y="133"/>
                    </a:lnTo>
                    <a:lnTo>
                      <a:pt x="96" y="119"/>
                    </a:lnTo>
                    <a:lnTo>
                      <a:pt x="104" y="103"/>
                    </a:lnTo>
                    <a:lnTo>
                      <a:pt x="112" y="87"/>
                    </a:lnTo>
                    <a:lnTo>
                      <a:pt x="120" y="72"/>
                    </a:lnTo>
                    <a:lnTo>
                      <a:pt x="128" y="56"/>
                    </a:lnTo>
                    <a:lnTo>
                      <a:pt x="136" y="42"/>
                    </a:lnTo>
                    <a:lnTo>
                      <a:pt x="144" y="27"/>
                    </a:lnTo>
                    <a:lnTo>
                      <a:pt x="153" y="11"/>
                    </a:lnTo>
                    <a:lnTo>
                      <a:pt x="133" y="0"/>
                    </a:lnTo>
                    <a:lnTo>
                      <a:pt x="124" y="14"/>
                    </a:lnTo>
                    <a:lnTo>
                      <a:pt x="115" y="30"/>
                    </a:lnTo>
                    <a:lnTo>
                      <a:pt x="108" y="46"/>
                    </a:lnTo>
                    <a:lnTo>
                      <a:pt x="99" y="61"/>
                    </a:lnTo>
                    <a:lnTo>
                      <a:pt x="90" y="77"/>
                    </a:lnTo>
                    <a:lnTo>
                      <a:pt x="83" y="93"/>
                    </a:lnTo>
                    <a:lnTo>
                      <a:pt x="76" y="107"/>
                    </a:lnTo>
                    <a:lnTo>
                      <a:pt x="67" y="123"/>
                    </a:lnTo>
                    <a:lnTo>
                      <a:pt x="60" y="139"/>
                    </a:lnTo>
                    <a:lnTo>
                      <a:pt x="53" y="155"/>
                    </a:lnTo>
                    <a:lnTo>
                      <a:pt x="44" y="170"/>
                    </a:lnTo>
                    <a:lnTo>
                      <a:pt x="37" y="186"/>
                    </a:lnTo>
                    <a:lnTo>
                      <a:pt x="28" y="200"/>
                    </a:lnTo>
                    <a:lnTo>
                      <a:pt x="19" y="216"/>
                    </a:lnTo>
                    <a:lnTo>
                      <a:pt x="9" y="231"/>
                    </a:lnTo>
                    <a:lnTo>
                      <a:pt x="0" y="245"/>
                    </a:lnTo>
                    <a:lnTo>
                      <a:pt x="19" y="243"/>
                    </a:lnTo>
                    <a:lnTo>
                      <a:pt x="3" y="2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7" name="Freeform 194"/>
              <p:cNvSpPr>
                <a:spLocks/>
              </p:cNvSpPr>
              <p:nvPr/>
            </p:nvSpPr>
            <p:spPr bwMode="auto">
              <a:xfrm>
                <a:off x="4980" y="2595"/>
                <a:ext cx="39" cy="35"/>
              </a:xfrm>
              <a:custGeom>
                <a:avLst/>
                <a:gdLst>
                  <a:gd name="T0" fmla="*/ 0 w 115"/>
                  <a:gd name="T1" fmla="*/ 5 h 105"/>
                  <a:gd name="T2" fmla="*/ 3 w 115"/>
                  <a:gd name="T3" fmla="*/ 18 h 105"/>
                  <a:gd name="T4" fmla="*/ 15 w 115"/>
                  <a:gd name="T5" fmla="*/ 29 h 105"/>
                  <a:gd name="T6" fmla="*/ 27 w 115"/>
                  <a:gd name="T7" fmla="*/ 40 h 105"/>
                  <a:gd name="T8" fmla="*/ 40 w 115"/>
                  <a:gd name="T9" fmla="*/ 51 h 105"/>
                  <a:gd name="T10" fmla="*/ 51 w 115"/>
                  <a:gd name="T11" fmla="*/ 61 h 105"/>
                  <a:gd name="T12" fmla="*/ 63 w 115"/>
                  <a:gd name="T13" fmla="*/ 72 h 105"/>
                  <a:gd name="T14" fmla="*/ 75 w 115"/>
                  <a:gd name="T15" fmla="*/ 83 h 105"/>
                  <a:gd name="T16" fmla="*/ 88 w 115"/>
                  <a:gd name="T17" fmla="*/ 95 h 105"/>
                  <a:gd name="T18" fmla="*/ 99 w 115"/>
                  <a:gd name="T19" fmla="*/ 105 h 105"/>
                  <a:gd name="T20" fmla="*/ 115 w 115"/>
                  <a:gd name="T21" fmla="*/ 88 h 105"/>
                  <a:gd name="T22" fmla="*/ 102 w 115"/>
                  <a:gd name="T23" fmla="*/ 77 h 105"/>
                  <a:gd name="T24" fmla="*/ 90 w 115"/>
                  <a:gd name="T25" fmla="*/ 66 h 105"/>
                  <a:gd name="T26" fmla="*/ 79 w 115"/>
                  <a:gd name="T27" fmla="*/ 56 h 105"/>
                  <a:gd name="T28" fmla="*/ 67 w 115"/>
                  <a:gd name="T29" fmla="*/ 45 h 105"/>
                  <a:gd name="T30" fmla="*/ 56 w 115"/>
                  <a:gd name="T31" fmla="*/ 34 h 105"/>
                  <a:gd name="T32" fmla="*/ 43 w 115"/>
                  <a:gd name="T33" fmla="*/ 22 h 105"/>
                  <a:gd name="T34" fmla="*/ 31 w 115"/>
                  <a:gd name="T35" fmla="*/ 12 h 105"/>
                  <a:gd name="T36" fmla="*/ 19 w 115"/>
                  <a:gd name="T37" fmla="*/ 0 h 105"/>
                  <a:gd name="T38" fmla="*/ 22 w 115"/>
                  <a:gd name="T39" fmla="*/ 15 h 105"/>
                  <a:gd name="T40" fmla="*/ 0 w 115"/>
                  <a:gd name="T41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05">
                    <a:moveTo>
                      <a:pt x="0" y="5"/>
                    </a:moveTo>
                    <a:lnTo>
                      <a:pt x="3" y="18"/>
                    </a:lnTo>
                    <a:lnTo>
                      <a:pt x="15" y="29"/>
                    </a:lnTo>
                    <a:lnTo>
                      <a:pt x="27" y="40"/>
                    </a:lnTo>
                    <a:lnTo>
                      <a:pt x="40" y="51"/>
                    </a:lnTo>
                    <a:lnTo>
                      <a:pt x="51" y="61"/>
                    </a:lnTo>
                    <a:lnTo>
                      <a:pt x="63" y="72"/>
                    </a:lnTo>
                    <a:lnTo>
                      <a:pt x="75" y="83"/>
                    </a:lnTo>
                    <a:lnTo>
                      <a:pt x="88" y="95"/>
                    </a:lnTo>
                    <a:lnTo>
                      <a:pt x="99" y="105"/>
                    </a:lnTo>
                    <a:lnTo>
                      <a:pt x="115" y="88"/>
                    </a:lnTo>
                    <a:lnTo>
                      <a:pt x="102" y="77"/>
                    </a:lnTo>
                    <a:lnTo>
                      <a:pt x="90" y="66"/>
                    </a:lnTo>
                    <a:lnTo>
                      <a:pt x="79" y="56"/>
                    </a:lnTo>
                    <a:lnTo>
                      <a:pt x="67" y="45"/>
                    </a:lnTo>
                    <a:lnTo>
                      <a:pt x="56" y="34"/>
                    </a:lnTo>
                    <a:lnTo>
                      <a:pt x="43" y="22"/>
                    </a:lnTo>
                    <a:lnTo>
                      <a:pt x="31" y="12"/>
                    </a:lnTo>
                    <a:lnTo>
                      <a:pt x="19" y="0"/>
                    </a:lnTo>
                    <a:lnTo>
                      <a:pt x="22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8" name="Freeform 195"/>
              <p:cNvSpPr>
                <a:spLocks/>
              </p:cNvSpPr>
              <p:nvPr/>
            </p:nvSpPr>
            <p:spPr bwMode="auto">
              <a:xfrm>
                <a:off x="4980" y="2525"/>
                <a:ext cx="47" cy="75"/>
              </a:xfrm>
              <a:custGeom>
                <a:avLst/>
                <a:gdLst>
                  <a:gd name="T0" fmla="*/ 134 w 141"/>
                  <a:gd name="T1" fmla="*/ 0 h 224"/>
                  <a:gd name="T2" fmla="*/ 124 w 141"/>
                  <a:gd name="T3" fmla="*/ 4 h 224"/>
                  <a:gd name="T4" fmla="*/ 114 w 141"/>
                  <a:gd name="T5" fmla="*/ 16 h 224"/>
                  <a:gd name="T6" fmla="*/ 105 w 141"/>
                  <a:gd name="T7" fmla="*/ 29 h 224"/>
                  <a:gd name="T8" fmla="*/ 96 w 141"/>
                  <a:gd name="T9" fmla="*/ 41 h 224"/>
                  <a:gd name="T10" fmla="*/ 88 w 141"/>
                  <a:gd name="T11" fmla="*/ 54 h 224"/>
                  <a:gd name="T12" fmla="*/ 80 w 141"/>
                  <a:gd name="T13" fmla="*/ 67 h 224"/>
                  <a:gd name="T14" fmla="*/ 72 w 141"/>
                  <a:gd name="T15" fmla="*/ 80 h 224"/>
                  <a:gd name="T16" fmla="*/ 64 w 141"/>
                  <a:gd name="T17" fmla="*/ 93 h 224"/>
                  <a:gd name="T18" fmla="*/ 57 w 141"/>
                  <a:gd name="T19" fmla="*/ 106 h 224"/>
                  <a:gd name="T20" fmla="*/ 50 w 141"/>
                  <a:gd name="T21" fmla="*/ 119 h 224"/>
                  <a:gd name="T22" fmla="*/ 43 w 141"/>
                  <a:gd name="T23" fmla="*/ 132 h 224"/>
                  <a:gd name="T24" fmla="*/ 35 w 141"/>
                  <a:gd name="T25" fmla="*/ 147 h 224"/>
                  <a:gd name="T26" fmla="*/ 28 w 141"/>
                  <a:gd name="T27" fmla="*/ 160 h 224"/>
                  <a:gd name="T28" fmla="*/ 21 w 141"/>
                  <a:gd name="T29" fmla="*/ 173 h 224"/>
                  <a:gd name="T30" fmla="*/ 15 w 141"/>
                  <a:gd name="T31" fmla="*/ 186 h 224"/>
                  <a:gd name="T32" fmla="*/ 8 w 141"/>
                  <a:gd name="T33" fmla="*/ 199 h 224"/>
                  <a:gd name="T34" fmla="*/ 0 w 141"/>
                  <a:gd name="T35" fmla="*/ 214 h 224"/>
                  <a:gd name="T36" fmla="*/ 22 w 141"/>
                  <a:gd name="T37" fmla="*/ 224 h 224"/>
                  <a:gd name="T38" fmla="*/ 28 w 141"/>
                  <a:gd name="T39" fmla="*/ 211 h 224"/>
                  <a:gd name="T40" fmla="*/ 35 w 141"/>
                  <a:gd name="T41" fmla="*/ 198 h 224"/>
                  <a:gd name="T42" fmla="*/ 43 w 141"/>
                  <a:gd name="T43" fmla="*/ 183 h 224"/>
                  <a:gd name="T44" fmla="*/ 48 w 141"/>
                  <a:gd name="T45" fmla="*/ 170 h 224"/>
                  <a:gd name="T46" fmla="*/ 56 w 141"/>
                  <a:gd name="T47" fmla="*/ 157 h 224"/>
                  <a:gd name="T48" fmla="*/ 63 w 141"/>
                  <a:gd name="T49" fmla="*/ 144 h 224"/>
                  <a:gd name="T50" fmla="*/ 70 w 141"/>
                  <a:gd name="T51" fmla="*/ 131 h 224"/>
                  <a:gd name="T52" fmla="*/ 77 w 141"/>
                  <a:gd name="T53" fmla="*/ 118 h 224"/>
                  <a:gd name="T54" fmla="*/ 85 w 141"/>
                  <a:gd name="T55" fmla="*/ 105 h 224"/>
                  <a:gd name="T56" fmla="*/ 92 w 141"/>
                  <a:gd name="T57" fmla="*/ 91 h 224"/>
                  <a:gd name="T58" fmla="*/ 101 w 141"/>
                  <a:gd name="T59" fmla="*/ 78 h 224"/>
                  <a:gd name="T60" fmla="*/ 108 w 141"/>
                  <a:gd name="T61" fmla="*/ 67 h 224"/>
                  <a:gd name="T62" fmla="*/ 117 w 141"/>
                  <a:gd name="T63" fmla="*/ 54 h 224"/>
                  <a:gd name="T64" fmla="*/ 124 w 141"/>
                  <a:gd name="T65" fmla="*/ 42 h 224"/>
                  <a:gd name="T66" fmla="*/ 133 w 141"/>
                  <a:gd name="T67" fmla="*/ 30 h 224"/>
                  <a:gd name="T68" fmla="*/ 141 w 141"/>
                  <a:gd name="T69" fmla="*/ 19 h 224"/>
                  <a:gd name="T70" fmla="*/ 131 w 141"/>
                  <a:gd name="T71" fmla="*/ 23 h 224"/>
                  <a:gd name="T72" fmla="*/ 134 w 141"/>
                  <a:gd name="T7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" h="224">
                    <a:moveTo>
                      <a:pt x="134" y="0"/>
                    </a:moveTo>
                    <a:lnTo>
                      <a:pt x="124" y="4"/>
                    </a:lnTo>
                    <a:lnTo>
                      <a:pt x="114" y="16"/>
                    </a:lnTo>
                    <a:lnTo>
                      <a:pt x="105" y="29"/>
                    </a:lnTo>
                    <a:lnTo>
                      <a:pt x="96" y="41"/>
                    </a:lnTo>
                    <a:lnTo>
                      <a:pt x="88" y="54"/>
                    </a:lnTo>
                    <a:lnTo>
                      <a:pt x="80" y="67"/>
                    </a:lnTo>
                    <a:lnTo>
                      <a:pt x="72" y="80"/>
                    </a:lnTo>
                    <a:lnTo>
                      <a:pt x="64" y="93"/>
                    </a:lnTo>
                    <a:lnTo>
                      <a:pt x="57" y="106"/>
                    </a:lnTo>
                    <a:lnTo>
                      <a:pt x="50" y="119"/>
                    </a:lnTo>
                    <a:lnTo>
                      <a:pt x="43" y="132"/>
                    </a:lnTo>
                    <a:lnTo>
                      <a:pt x="35" y="147"/>
                    </a:lnTo>
                    <a:lnTo>
                      <a:pt x="28" y="160"/>
                    </a:lnTo>
                    <a:lnTo>
                      <a:pt x="21" y="173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0" y="214"/>
                    </a:lnTo>
                    <a:lnTo>
                      <a:pt x="22" y="224"/>
                    </a:lnTo>
                    <a:lnTo>
                      <a:pt x="28" y="211"/>
                    </a:lnTo>
                    <a:lnTo>
                      <a:pt x="35" y="198"/>
                    </a:lnTo>
                    <a:lnTo>
                      <a:pt x="43" y="183"/>
                    </a:lnTo>
                    <a:lnTo>
                      <a:pt x="48" y="170"/>
                    </a:lnTo>
                    <a:lnTo>
                      <a:pt x="56" y="157"/>
                    </a:lnTo>
                    <a:lnTo>
                      <a:pt x="63" y="144"/>
                    </a:lnTo>
                    <a:lnTo>
                      <a:pt x="70" y="131"/>
                    </a:lnTo>
                    <a:lnTo>
                      <a:pt x="77" y="118"/>
                    </a:lnTo>
                    <a:lnTo>
                      <a:pt x="85" y="105"/>
                    </a:lnTo>
                    <a:lnTo>
                      <a:pt x="92" y="91"/>
                    </a:lnTo>
                    <a:lnTo>
                      <a:pt x="101" y="78"/>
                    </a:lnTo>
                    <a:lnTo>
                      <a:pt x="108" y="67"/>
                    </a:lnTo>
                    <a:lnTo>
                      <a:pt x="117" y="54"/>
                    </a:lnTo>
                    <a:lnTo>
                      <a:pt x="124" y="42"/>
                    </a:lnTo>
                    <a:lnTo>
                      <a:pt x="133" y="30"/>
                    </a:lnTo>
                    <a:lnTo>
                      <a:pt x="141" y="19"/>
                    </a:lnTo>
                    <a:lnTo>
                      <a:pt x="131" y="2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9" name="Freeform 196"/>
              <p:cNvSpPr>
                <a:spLocks/>
              </p:cNvSpPr>
              <p:nvPr/>
            </p:nvSpPr>
            <p:spPr bwMode="auto">
              <a:xfrm>
                <a:off x="5024" y="2525"/>
                <a:ext cx="39" cy="23"/>
              </a:xfrm>
              <a:custGeom>
                <a:avLst/>
                <a:gdLst>
                  <a:gd name="T0" fmla="*/ 118 w 118"/>
                  <a:gd name="T1" fmla="*/ 65 h 70"/>
                  <a:gd name="T2" fmla="*/ 115 w 118"/>
                  <a:gd name="T3" fmla="*/ 49 h 70"/>
                  <a:gd name="T4" fmla="*/ 109 w 118"/>
                  <a:gd name="T5" fmla="*/ 46 h 70"/>
                  <a:gd name="T6" fmla="*/ 103 w 118"/>
                  <a:gd name="T7" fmla="*/ 43 h 70"/>
                  <a:gd name="T8" fmla="*/ 98 w 118"/>
                  <a:gd name="T9" fmla="*/ 39 h 70"/>
                  <a:gd name="T10" fmla="*/ 93 w 118"/>
                  <a:gd name="T11" fmla="*/ 36 h 70"/>
                  <a:gd name="T12" fmla="*/ 86 w 118"/>
                  <a:gd name="T13" fmla="*/ 32 h 70"/>
                  <a:gd name="T14" fmla="*/ 79 w 118"/>
                  <a:gd name="T15" fmla="*/ 27 h 70"/>
                  <a:gd name="T16" fmla="*/ 71 w 118"/>
                  <a:gd name="T17" fmla="*/ 23 h 70"/>
                  <a:gd name="T18" fmla="*/ 64 w 118"/>
                  <a:gd name="T19" fmla="*/ 19 h 70"/>
                  <a:gd name="T20" fmla="*/ 57 w 118"/>
                  <a:gd name="T21" fmla="*/ 16 h 70"/>
                  <a:gd name="T22" fmla="*/ 50 w 118"/>
                  <a:gd name="T23" fmla="*/ 13 h 70"/>
                  <a:gd name="T24" fmla="*/ 41 w 118"/>
                  <a:gd name="T25" fmla="*/ 10 h 70"/>
                  <a:gd name="T26" fmla="*/ 34 w 118"/>
                  <a:gd name="T27" fmla="*/ 7 h 70"/>
                  <a:gd name="T28" fmla="*/ 25 w 118"/>
                  <a:gd name="T29" fmla="*/ 4 h 70"/>
                  <a:gd name="T30" fmla="*/ 18 w 118"/>
                  <a:gd name="T31" fmla="*/ 3 h 70"/>
                  <a:gd name="T32" fmla="*/ 10 w 118"/>
                  <a:gd name="T33" fmla="*/ 1 h 70"/>
                  <a:gd name="T34" fmla="*/ 3 w 118"/>
                  <a:gd name="T35" fmla="*/ 0 h 70"/>
                  <a:gd name="T36" fmla="*/ 0 w 118"/>
                  <a:gd name="T37" fmla="*/ 23 h 70"/>
                  <a:gd name="T38" fmla="*/ 7 w 118"/>
                  <a:gd name="T39" fmla="*/ 23 h 70"/>
                  <a:gd name="T40" fmla="*/ 12 w 118"/>
                  <a:gd name="T41" fmla="*/ 25 h 70"/>
                  <a:gd name="T42" fmla="*/ 19 w 118"/>
                  <a:gd name="T43" fmla="*/ 27 h 70"/>
                  <a:gd name="T44" fmla="*/ 26 w 118"/>
                  <a:gd name="T45" fmla="*/ 29 h 70"/>
                  <a:gd name="T46" fmla="*/ 34 w 118"/>
                  <a:gd name="T47" fmla="*/ 32 h 70"/>
                  <a:gd name="T48" fmla="*/ 39 w 118"/>
                  <a:gd name="T49" fmla="*/ 35 h 70"/>
                  <a:gd name="T50" fmla="*/ 47 w 118"/>
                  <a:gd name="T51" fmla="*/ 38 h 70"/>
                  <a:gd name="T52" fmla="*/ 54 w 118"/>
                  <a:gd name="T53" fmla="*/ 41 h 70"/>
                  <a:gd name="T54" fmla="*/ 60 w 118"/>
                  <a:gd name="T55" fmla="*/ 45 h 70"/>
                  <a:gd name="T56" fmla="*/ 67 w 118"/>
                  <a:gd name="T57" fmla="*/ 48 h 70"/>
                  <a:gd name="T58" fmla="*/ 73 w 118"/>
                  <a:gd name="T59" fmla="*/ 52 h 70"/>
                  <a:gd name="T60" fmla="*/ 79 w 118"/>
                  <a:gd name="T61" fmla="*/ 55 h 70"/>
                  <a:gd name="T62" fmla="*/ 85 w 118"/>
                  <a:gd name="T63" fmla="*/ 59 h 70"/>
                  <a:gd name="T64" fmla="*/ 92 w 118"/>
                  <a:gd name="T65" fmla="*/ 62 h 70"/>
                  <a:gd name="T66" fmla="*/ 96 w 118"/>
                  <a:gd name="T67" fmla="*/ 67 h 70"/>
                  <a:gd name="T68" fmla="*/ 102 w 118"/>
                  <a:gd name="T69" fmla="*/ 70 h 70"/>
                  <a:gd name="T70" fmla="*/ 98 w 118"/>
                  <a:gd name="T71" fmla="*/ 54 h 70"/>
                  <a:gd name="T72" fmla="*/ 118 w 118"/>
                  <a:gd name="T7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0">
                    <a:moveTo>
                      <a:pt x="118" y="65"/>
                    </a:moveTo>
                    <a:lnTo>
                      <a:pt x="115" y="49"/>
                    </a:lnTo>
                    <a:lnTo>
                      <a:pt x="109" y="46"/>
                    </a:lnTo>
                    <a:lnTo>
                      <a:pt x="103" y="43"/>
                    </a:lnTo>
                    <a:lnTo>
                      <a:pt x="98" y="39"/>
                    </a:lnTo>
                    <a:lnTo>
                      <a:pt x="93" y="36"/>
                    </a:lnTo>
                    <a:lnTo>
                      <a:pt x="86" y="32"/>
                    </a:lnTo>
                    <a:lnTo>
                      <a:pt x="79" y="27"/>
                    </a:lnTo>
                    <a:lnTo>
                      <a:pt x="71" y="23"/>
                    </a:lnTo>
                    <a:lnTo>
                      <a:pt x="64" y="19"/>
                    </a:lnTo>
                    <a:lnTo>
                      <a:pt x="57" y="16"/>
                    </a:lnTo>
                    <a:lnTo>
                      <a:pt x="50" y="13"/>
                    </a:lnTo>
                    <a:lnTo>
                      <a:pt x="41" y="10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2" y="25"/>
                    </a:lnTo>
                    <a:lnTo>
                      <a:pt x="19" y="27"/>
                    </a:lnTo>
                    <a:lnTo>
                      <a:pt x="26" y="29"/>
                    </a:lnTo>
                    <a:lnTo>
                      <a:pt x="34" y="32"/>
                    </a:lnTo>
                    <a:lnTo>
                      <a:pt x="39" y="35"/>
                    </a:lnTo>
                    <a:lnTo>
                      <a:pt x="47" y="38"/>
                    </a:lnTo>
                    <a:lnTo>
                      <a:pt x="54" y="41"/>
                    </a:lnTo>
                    <a:lnTo>
                      <a:pt x="60" y="45"/>
                    </a:lnTo>
                    <a:lnTo>
                      <a:pt x="67" y="48"/>
                    </a:lnTo>
                    <a:lnTo>
                      <a:pt x="73" y="52"/>
                    </a:lnTo>
                    <a:lnTo>
                      <a:pt x="79" y="55"/>
                    </a:lnTo>
                    <a:lnTo>
                      <a:pt x="85" y="59"/>
                    </a:lnTo>
                    <a:lnTo>
                      <a:pt x="92" y="62"/>
                    </a:lnTo>
                    <a:lnTo>
                      <a:pt x="96" y="67"/>
                    </a:lnTo>
                    <a:lnTo>
                      <a:pt x="102" y="70"/>
                    </a:lnTo>
                    <a:lnTo>
                      <a:pt x="98" y="54"/>
                    </a:lnTo>
                    <a:lnTo>
                      <a:pt x="11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0" name="Freeform 197"/>
              <p:cNvSpPr>
                <a:spLocks/>
              </p:cNvSpPr>
              <p:nvPr/>
            </p:nvSpPr>
            <p:spPr bwMode="auto">
              <a:xfrm>
                <a:off x="5020" y="2561"/>
                <a:ext cx="7" cy="6"/>
              </a:xfrm>
              <a:custGeom>
                <a:avLst/>
                <a:gdLst>
                  <a:gd name="T0" fmla="*/ 20 w 21"/>
                  <a:gd name="T1" fmla="*/ 18 h 18"/>
                  <a:gd name="T2" fmla="*/ 21 w 21"/>
                  <a:gd name="T3" fmla="*/ 14 h 18"/>
                  <a:gd name="T4" fmla="*/ 21 w 21"/>
                  <a:gd name="T5" fmla="*/ 8 h 18"/>
                  <a:gd name="T6" fmla="*/ 18 w 21"/>
                  <a:gd name="T7" fmla="*/ 5 h 18"/>
                  <a:gd name="T8" fmla="*/ 16 w 21"/>
                  <a:gd name="T9" fmla="*/ 2 h 18"/>
                  <a:gd name="T10" fmla="*/ 11 w 21"/>
                  <a:gd name="T11" fmla="*/ 0 h 18"/>
                  <a:gd name="T12" fmla="*/ 7 w 21"/>
                  <a:gd name="T13" fmla="*/ 0 h 18"/>
                  <a:gd name="T14" fmla="*/ 2 w 21"/>
                  <a:gd name="T15" fmla="*/ 2 h 18"/>
                  <a:gd name="T16" fmla="*/ 0 w 21"/>
                  <a:gd name="T17" fmla="*/ 6 h 18"/>
                  <a:gd name="T18" fmla="*/ 20 w 2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20" y="18"/>
                    </a:moveTo>
                    <a:lnTo>
                      <a:pt x="21" y="14"/>
                    </a:lnTo>
                    <a:lnTo>
                      <a:pt x="21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1" name="Freeform 198"/>
              <p:cNvSpPr>
                <a:spLocks/>
              </p:cNvSpPr>
              <p:nvPr/>
            </p:nvSpPr>
            <p:spPr bwMode="auto">
              <a:xfrm>
                <a:off x="5007" y="2563"/>
                <a:ext cx="20" cy="28"/>
              </a:xfrm>
              <a:custGeom>
                <a:avLst/>
                <a:gdLst>
                  <a:gd name="T0" fmla="*/ 22 w 61"/>
                  <a:gd name="T1" fmla="*/ 85 h 85"/>
                  <a:gd name="T2" fmla="*/ 26 w 61"/>
                  <a:gd name="T3" fmla="*/ 74 h 85"/>
                  <a:gd name="T4" fmla="*/ 30 w 61"/>
                  <a:gd name="T5" fmla="*/ 66 h 85"/>
                  <a:gd name="T6" fmla="*/ 35 w 61"/>
                  <a:gd name="T7" fmla="*/ 57 h 85"/>
                  <a:gd name="T8" fmla="*/ 39 w 61"/>
                  <a:gd name="T9" fmla="*/ 48 h 85"/>
                  <a:gd name="T10" fmla="*/ 45 w 61"/>
                  <a:gd name="T11" fmla="*/ 40 h 85"/>
                  <a:gd name="T12" fmla="*/ 49 w 61"/>
                  <a:gd name="T13" fmla="*/ 29 h 85"/>
                  <a:gd name="T14" fmla="*/ 55 w 61"/>
                  <a:gd name="T15" fmla="*/ 21 h 85"/>
                  <a:gd name="T16" fmla="*/ 61 w 61"/>
                  <a:gd name="T17" fmla="*/ 12 h 85"/>
                  <a:gd name="T18" fmla="*/ 41 w 61"/>
                  <a:gd name="T19" fmla="*/ 0 h 85"/>
                  <a:gd name="T20" fmla="*/ 35 w 61"/>
                  <a:gd name="T21" fmla="*/ 9 h 85"/>
                  <a:gd name="T22" fmla="*/ 29 w 61"/>
                  <a:gd name="T23" fmla="*/ 18 h 85"/>
                  <a:gd name="T24" fmla="*/ 23 w 61"/>
                  <a:gd name="T25" fmla="*/ 28 h 85"/>
                  <a:gd name="T26" fmla="*/ 19 w 61"/>
                  <a:gd name="T27" fmla="*/ 37 h 85"/>
                  <a:gd name="T28" fmla="*/ 14 w 61"/>
                  <a:gd name="T29" fmla="*/ 47 h 85"/>
                  <a:gd name="T30" fmla="*/ 9 w 61"/>
                  <a:gd name="T31" fmla="*/ 56 h 85"/>
                  <a:gd name="T32" fmla="*/ 4 w 61"/>
                  <a:gd name="T33" fmla="*/ 66 h 85"/>
                  <a:gd name="T34" fmla="*/ 0 w 61"/>
                  <a:gd name="T35" fmla="*/ 76 h 85"/>
                  <a:gd name="T36" fmla="*/ 22 w 61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5">
                    <a:moveTo>
                      <a:pt x="22" y="85"/>
                    </a:moveTo>
                    <a:lnTo>
                      <a:pt x="26" y="74"/>
                    </a:lnTo>
                    <a:lnTo>
                      <a:pt x="30" y="66"/>
                    </a:lnTo>
                    <a:lnTo>
                      <a:pt x="35" y="57"/>
                    </a:lnTo>
                    <a:lnTo>
                      <a:pt x="39" y="48"/>
                    </a:lnTo>
                    <a:lnTo>
                      <a:pt x="45" y="40"/>
                    </a:lnTo>
                    <a:lnTo>
                      <a:pt x="49" y="29"/>
                    </a:lnTo>
                    <a:lnTo>
                      <a:pt x="55" y="21"/>
                    </a:lnTo>
                    <a:lnTo>
                      <a:pt x="61" y="12"/>
                    </a:lnTo>
                    <a:lnTo>
                      <a:pt x="41" y="0"/>
                    </a:lnTo>
                    <a:lnTo>
                      <a:pt x="35" y="9"/>
                    </a:lnTo>
                    <a:lnTo>
                      <a:pt x="29" y="18"/>
                    </a:lnTo>
                    <a:lnTo>
                      <a:pt x="23" y="28"/>
                    </a:lnTo>
                    <a:lnTo>
                      <a:pt x="19" y="37"/>
                    </a:lnTo>
                    <a:lnTo>
                      <a:pt x="14" y="47"/>
                    </a:lnTo>
                    <a:lnTo>
                      <a:pt x="9" y="56"/>
                    </a:lnTo>
                    <a:lnTo>
                      <a:pt x="4" y="66"/>
                    </a:lnTo>
                    <a:lnTo>
                      <a:pt x="0" y="76"/>
                    </a:lnTo>
                    <a:lnTo>
                      <a:pt x="2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2" name="Freeform 199"/>
              <p:cNvSpPr>
                <a:spLocks/>
              </p:cNvSpPr>
              <p:nvPr/>
            </p:nvSpPr>
            <p:spPr bwMode="auto">
              <a:xfrm>
                <a:off x="5020" y="2563"/>
                <a:ext cx="7" cy="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4 h 16"/>
                  <a:gd name="T4" fmla="*/ 2 w 22"/>
                  <a:gd name="T5" fmla="*/ 10 h 16"/>
                  <a:gd name="T6" fmla="*/ 3 w 22"/>
                  <a:gd name="T7" fmla="*/ 13 h 16"/>
                  <a:gd name="T8" fmla="*/ 7 w 22"/>
                  <a:gd name="T9" fmla="*/ 14 h 16"/>
                  <a:gd name="T10" fmla="*/ 12 w 22"/>
                  <a:gd name="T11" fmla="*/ 16 h 16"/>
                  <a:gd name="T12" fmla="*/ 16 w 22"/>
                  <a:gd name="T13" fmla="*/ 14 h 16"/>
                  <a:gd name="T14" fmla="*/ 20 w 22"/>
                  <a:gd name="T15" fmla="*/ 13 h 16"/>
                  <a:gd name="T16" fmla="*/ 22 w 22"/>
                  <a:gd name="T17" fmla="*/ 8 h 16"/>
                  <a:gd name="T18" fmla="*/ 0 w 22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6" y="14"/>
                    </a:lnTo>
                    <a:lnTo>
                      <a:pt x="20" y="13"/>
                    </a:lnTo>
                    <a:lnTo>
                      <a:pt x="2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3" name="Freeform 200"/>
              <p:cNvSpPr>
                <a:spLocks/>
              </p:cNvSpPr>
              <p:nvPr/>
            </p:nvSpPr>
            <p:spPr bwMode="auto">
              <a:xfrm>
                <a:off x="5143" y="2492"/>
                <a:ext cx="7" cy="6"/>
              </a:xfrm>
              <a:custGeom>
                <a:avLst/>
                <a:gdLst>
                  <a:gd name="T0" fmla="*/ 22 w 22"/>
                  <a:gd name="T1" fmla="*/ 6 h 17"/>
                  <a:gd name="T2" fmla="*/ 19 w 22"/>
                  <a:gd name="T3" fmla="*/ 1 h 17"/>
                  <a:gd name="T4" fmla="*/ 15 w 22"/>
                  <a:gd name="T5" fmla="*/ 0 h 17"/>
                  <a:gd name="T6" fmla="*/ 11 w 22"/>
                  <a:gd name="T7" fmla="*/ 0 h 17"/>
                  <a:gd name="T8" fmla="*/ 6 w 22"/>
                  <a:gd name="T9" fmla="*/ 1 h 17"/>
                  <a:gd name="T10" fmla="*/ 3 w 22"/>
                  <a:gd name="T11" fmla="*/ 4 h 17"/>
                  <a:gd name="T12" fmla="*/ 0 w 22"/>
                  <a:gd name="T13" fmla="*/ 7 h 17"/>
                  <a:gd name="T14" fmla="*/ 0 w 22"/>
                  <a:gd name="T15" fmla="*/ 13 h 17"/>
                  <a:gd name="T16" fmla="*/ 2 w 22"/>
                  <a:gd name="T17" fmla="*/ 17 h 17"/>
                  <a:gd name="T18" fmla="*/ 22 w 22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4" name="Freeform 201"/>
              <p:cNvSpPr>
                <a:spLocks/>
              </p:cNvSpPr>
              <p:nvPr/>
            </p:nvSpPr>
            <p:spPr bwMode="auto">
              <a:xfrm>
                <a:off x="5143" y="2494"/>
                <a:ext cx="16" cy="70"/>
              </a:xfrm>
              <a:custGeom>
                <a:avLst/>
                <a:gdLst>
                  <a:gd name="T0" fmla="*/ 26 w 48"/>
                  <a:gd name="T1" fmla="*/ 211 h 211"/>
                  <a:gd name="T2" fmla="*/ 30 w 48"/>
                  <a:gd name="T3" fmla="*/ 198 h 211"/>
                  <a:gd name="T4" fmla="*/ 36 w 48"/>
                  <a:gd name="T5" fmla="*/ 184 h 211"/>
                  <a:gd name="T6" fmla="*/ 39 w 48"/>
                  <a:gd name="T7" fmla="*/ 171 h 211"/>
                  <a:gd name="T8" fmla="*/ 42 w 48"/>
                  <a:gd name="T9" fmla="*/ 157 h 211"/>
                  <a:gd name="T10" fmla="*/ 45 w 48"/>
                  <a:gd name="T11" fmla="*/ 142 h 211"/>
                  <a:gd name="T12" fmla="*/ 46 w 48"/>
                  <a:gd name="T13" fmla="*/ 131 h 211"/>
                  <a:gd name="T14" fmla="*/ 48 w 48"/>
                  <a:gd name="T15" fmla="*/ 116 h 211"/>
                  <a:gd name="T16" fmla="*/ 48 w 48"/>
                  <a:gd name="T17" fmla="*/ 103 h 211"/>
                  <a:gd name="T18" fmla="*/ 46 w 48"/>
                  <a:gd name="T19" fmla="*/ 88 h 211"/>
                  <a:gd name="T20" fmla="*/ 45 w 48"/>
                  <a:gd name="T21" fmla="*/ 75 h 211"/>
                  <a:gd name="T22" fmla="*/ 44 w 48"/>
                  <a:gd name="T23" fmla="*/ 62 h 211"/>
                  <a:gd name="T24" fmla="*/ 41 w 48"/>
                  <a:gd name="T25" fmla="*/ 49 h 211"/>
                  <a:gd name="T26" fmla="*/ 36 w 48"/>
                  <a:gd name="T27" fmla="*/ 36 h 211"/>
                  <a:gd name="T28" fmla="*/ 32 w 48"/>
                  <a:gd name="T29" fmla="*/ 23 h 211"/>
                  <a:gd name="T30" fmla="*/ 28 w 48"/>
                  <a:gd name="T31" fmla="*/ 11 h 211"/>
                  <a:gd name="T32" fmla="*/ 20 w 48"/>
                  <a:gd name="T33" fmla="*/ 0 h 211"/>
                  <a:gd name="T34" fmla="*/ 0 w 48"/>
                  <a:gd name="T35" fmla="*/ 11 h 211"/>
                  <a:gd name="T36" fmla="*/ 6 w 48"/>
                  <a:gd name="T37" fmla="*/ 22 h 211"/>
                  <a:gd name="T38" fmla="*/ 10 w 48"/>
                  <a:gd name="T39" fmla="*/ 33 h 211"/>
                  <a:gd name="T40" fmla="*/ 14 w 48"/>
                  <a:gd name="T41" fmla="*/ 45 h 211"/>
                  <a:gd name="T42" fmla="*/ 17 w 48"/>
                  <a:gd name="T43" fmla="*/ 55 h 211"/>
                  <a:gd name="T44" fmla="*/ 20 w 48"/>
                  <a:gd name="T45" fmla="*/ 68 h 211"/>
                  <a:gd name="T46" fmla="*/ 23 w 48"/>
                  <a:gd name="T47" fmla="*/ 80 h 211"/>
                  <a:gd name="T48" fmla="*/ 23 w 48"/>
                  <a:gd name="T49" fmla="*/ 91 h 211"/>
                  <a:gd name="T50" fmla="*/ 25 w 48"/>
                  <a:gd name="T51" fmla="*/ 103 h 211"/>
                  <a:gd name="T52" fmla="*/ 25 w 48"/>
                  <a:gd name="T53" fmla="*/ 116 h 211"/>
                  <a:gd name="T54" fmla="*/ 23 w 48"/>
                  <a:gd name="T55" fmla="*/ 128 h 211"/>
                  <a:gd name="T56" fmla="*/ 22 w 48"/>
                  <a:gd name="T57" fmla="*/ 139 h 211"/>
                  <a:gd name="T58" fmla="*/ 20 w 48"/>
                  <a:gd name="T59" fmla="*/ 152 h 211"/>
                  <a:gd name="T60" fmla="*/ 17 w 48"/>
                  <a:gd name="T61" fmla="*/ 164 h 211"/>
                  <a:gd name="T62" fmla="*/ 13 w 48"/>
                  <a:gd name="T63" fmla="*/ 177 h 211"/>
                  <a:gd name="T64" fmla="*/ 9 w 48"/>
                  <a:gd name="T65" fmla="*/ 190 h 211"/>
                  <a:gd name="T66" fmla="*/ 4 w 48"/>
                  <a:gd name="T67" fmla="*/ 202 h 211"/>
                  <a:gd name="T68" fmla="*/ 26 w 48"/>
                  <a:gd name="T6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211">
                    <a:moveTo>
                      <a:pt x="26" y="211"/>
                    </a:moveTo>
                    <a:lnTo>
                      <a:pt x="30" y="198"/>
                    </a:lnTo>
                    <a:lnTo>
                      <a:pt x="36" y="184"/>
                    </a:lnTo>
                    <a:lnTo>
                      <a:pt x="39" y="171"/>
                    </a:lnTo>
                    <a:lnTo>
                      <a:pt x="42" y="157"/>
                    </a:lnTo>
                    <a:lnTo>
                      <a:pt x="45" y="142"/>
                    </a:lnTo>
                    <a:lnTo>
                      <a:pt x="46" y="131"/>
                    </a:lnTo>
                    <a:lnTo>
                      <a:pt x="48" y="116"/>
                    </a:lnTo>
                    <a:lnTo>
                      <a:pt x="48" y="103"/>
                    </a:lnTo>
                    <a:lnTo>
                      <a:pt x="46" y="88"/>
                    </a:lnTo>
                    <a:lnTo>
                      <a:pt x="45" y="75"/>
                    </a:lnTo>
                    <a:lnTo>
                      <a:pt x="44" y="62"/>
                    </a:lnTo>
                    <a:lnTo>
                      <a:pt x="41" y="49"/>
                    </a:lnTo>
                    <a:lnTo>
                      <a:pt x="36" y="36"/>
                    </a:lnTo>
                    <a:lnTo>
                      <a:pt x="32" y="23"/>
                    </a:lnTo>
                    <a:lnTo>
                      <a:pt x="28" y="11"/>
                    </a:lnTo>
                    <a:lnTo>
                      <a:pt x="20" y="0"/>
                    </a:lnTo>
                    <a:lnTo>
                      <a:pt x="0" y="11"/>
                    </a:lnTo>
                    <a:lnTo>
                      <a:pt x="6" y="22"/>
                    </a:lnTo>
                    <a:lnTo>
                      <a:pt x="10" y="33"/>
                    </a:lnTo>
                    <a:lnTo>
                      <a:pt x="14" y="45"/>
                    </a:lnTo>
                    <a:lnTo>
                      <a:pt x="17" y="55"/>
                    </a:lnTo>
                    <a:lnTo>
                      <a:pt x="20" y="68"/>
                    </a:lnTo>
                    <a:lnTo>
                      <a:pt x="23" y="80"/>
                    </a:lnTo>
                    <a:lnTo>
                      <a:pt x="23" y="91"/>
                    </a:lnTo>
                    <a:lnTo>
                      <a:pt x="25" y="103"/>
                    </a:lnTo>
                    <a:lnTo>
                      <a:pt x="25" y="116"/>
                    </a:lnTo>
                    <a:lnTo>
                      <a:pt x="23" y="128"/>
                    </a:lnTo>
                    <a:lnTo>
                      <a:pt x="22" y="139"/>
                    </a:lnTo>
                    <a:lnTo>
                      <a:pt x="20" y="152"/>
                    </a:lnTo>
                    <a:lnTo>
                      <a:pt x="17" y="164"/>
                    </a:lnTo>
                    <a:lnTo>
                      <a:pt x="13" y="177"/>
                    </a:lnTo>
                    <a:lnTo>
                      <a:pt x="9" y="190"/>
                    </a:lnTo>
                    <a:lnTo>
                      <a:pt x="4" y="202"/>
                    </a:lnTo>
                    <a:lnTo>
                      <a:pt x="26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5" name="Freeform 202"/>
              <p:cNvSpPr>
                <a:spLocks/>
              </p:cNvSpPr>
              <p:nvPr/>
            </p:nvSpPr>
            <p:spPr bwMode="auto">
              <a:xfrm>
                <a:off x="5143" y="2494"/>
                <a:ext cx="8" cy="6"/>
              </a:xfrm>
              <a:custGeom>
                <a:avLst/>
                <a:gdLst>
                  <a:gd name="T0" fmla="*/ 2 w 24"/>
                  <a:gd name="T1" fmla="*/ 0 h 16"/>
                  <a:gd name="T2" fmla="*/ 0 w 24"/>
                  <a:gd name="T3" fmla="*/ 5 h 16"/>
                  <a:gd name="T4" fmla="*/ 2 w 24"/>
                  <a:gd name="T5" fmla="*/ 10 h 16"/>
                  <a:gd name="T6" fmla="*/ 5 w 24"/>
                  <a:gd name="T7" fmla="*/ 13 h 16"/>
                  <a:gd name="T8" fmla="*/ 8 w 24"/>
                  <a:gd name="T9" fmla="*/ 15 h 16"/>
                  <a:gd name="T10" fmla="*/ 12 w 24"/>
                  <a:gd name="T11" fmla="*/ 16 h 16"/>
                  <a:gd name="T12" fmla="*/ 16 w 24"/>
                  <a:gd name="T13" fmla="*/ 15 h 16"/>
                  <a:gd name="T14" fmla="*/ 21 w 24"/>
                  <a:gd name="T15" fmla="*/ 13 h 16"/>
                  <a:gd name="T16" fmla="*/ 24 w 24"/>
                  <a:gd name="T17" fmla="*/ 9 h 16"/>
                  <a:gd name="T18" fmla="*/ 2 w 2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2" y="16"/>
                    </a:lnTo>
                    <a:lnTo>
                      <a:pt x="16" y="15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6" name="Freeform 203"/>
              <p:cNvSpPr>
                <a:spLocks/>
              </p:cNvSpPr>
              <p:nvPr/>
            </p:nvSpPr>
            <p:spPr bwMode="auto">
              <a:xfrm>
                <a:off x="5162" y="2458"/>
                <a:ext cx="4" cy="7"/>
              </a:xfrm>
              <a:custGeom>
                <a:avLst/>
                <a:gdLst>
                  <a:gd name="T0" fmla="*/ 0 w 12"/>
                  <a:gd name="T1" fmla="*/ 22 h 22"/>
                  <a:gd name="T2" fmla="*/ 5 w 12"/>
                  <a:gd name="T3" fmla="*/ 22 h 22"/>
                  <a:gd name="T4" fmla="*/ 7 w 12"/>
                  <a:gd name="T5" fmla="*/ 19 h 22"/>
                  <a:gd name="T6" fmla="*/ 10 w 12"/>
                  <a:gd name="T7" fmla="*/ 16 h 22"/>
                  <a:gd name="T8" fmla="*/ 12 w 12"/>
                  <a:gd name="T9" fmla="*/ 12 h 22"/>
                  <a:gd name="T10" fmla="*/ 12 w 12"/>
                  <a:gd name="T11" fmla="*/ 7 h 22"/>
                  <a:gd name="T12" fmla="*/ 9 w 12"/>
                  <a:gd name="T13" fmla="*/ 3 h 22"/>
                  <a:gd name="T14" fmla="*/ 6 w 12"/>
                  <a:gd name="T15" fmla="*/ 0 h 22"/>
                  <a:gd name="T16" fmla="*/ 0 w 12"/>
                  <a:gd name="T17" fmla="*/ 0 h 22"/>
                  <a:gd name="T18" fmla="*/ 0 w 1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2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7" name="Freeform 204"/>
              <p:cNvSpPr>
                <a:spLocks/>
              </p:cNvSpPr>
              <p:nvPr/>
            </p:nvSpPr>
            <p:spPr bwMode="auto">
              <a:xfrm>
                <a:off x="5114" y="2458"/>
                <a:ext cx="48" cy="46"/>
              </a:xfrm>
              <a:custGeom>
                <a:avLst/>
                <a:gdLst>
                  <a:gd name="T0" fmla="*/ 23 w 144"/>
                  <a:gd name="T1" fmla="*/ 137 h 137"/>
                  <a:gd name="T2" fmla="*/ 25 w 144"/>
                  <a:gd name="T3" fmla="*/ 124 h 137"/>
                  <a:gd name="T4" fmla="*/ 28 w 144"/>
                  <a:gd name="T5" fmla="*/ 109 h 137"/>
                  <a:gd name="T6" fmla="*/ 29 w 144"/>
                  <a:gd name="T7" fmla="*/ 99 h 137"/>
                  <a:gd name="T8" fmla="*/ 35 w 144"/>
                  <a:gd name="T9" fmla="*/ 87 h 137"/>
                  <a:gd name="T10" fmla="*/ 39 w 144"/>
                  <a:gd name="T11" fmla="*/ 77 h 137"/>
                  <a:gd name="T12" fmla="*/ 45 w 144"/>
                  <a:gd name="T13" fmla="*/ 68 h 137"/>
                  <a:gd name="T14" fmla="*/ 51 w 144"/>
                  <a:gd name="T15" fmla="*/ 58 h 137"/>
                  <a:gd name="T16" fmla="*/ 58 w 144"/>
                  <a:gd name="T17" fmla="*/ 51 h 137"/>
                  <a:gd name="T18" fmla="*/ 66 w 144"/>
                  <a:gd name="T19" fmla="*/ 44 h 137"/>
                  <a:gd name="T20" fmla="*/ 74 w 144"/>
                  <a:gd name="T21" fmla="*/ 39 h 137"/>
                  <a:gd name="T22" fmla="*/ 85 w 144"/>
                  <a:gd name="T23" fmla="*/ 34 h 137"/>
                  <a:gd name="T24" fmla="*/ 95 w 144"/>
                  <a:gd name="T25" fmla="*/ 29 h 137"/>
                  <a:gd name="T26" fmla="*/ 106 w 144"/>
                  <a:gd name="T27" fmla="*/ 26 h 137"/>
                  <a:gd name="T28" fmla="*/ 118 w 144"/>
                  <a:gd name="T29" fmla="*/ 23 h 137"/>
                  <a:gd name="T30" fmla="*/ 130 w 144"/>
                  <a:gd name="T31" fmla="*/ 22 h 137"/>
                  <a:gd name="T32" fmla="*/ 144 w 144"/>
                  <a:gd name="T33" fmla="*/ 22 h 137"/>
                  <a:gd name="T34" fmla="*/ 144 w 144"/>
                  <a:gd name="T35" fmla="*/ 0 h 137"/>
                  <a:gd name="T36" fmla="*/ 130 w 144"/>
                  <a:gd name="T37" fmla="*/ 0 h 137"/>
                  <a:gd name="T38" fmla="*/ 114 w 144"/>
                  <a:gd name="T39" fmla="*/ 0 h 137"/>
                  <a:gd name="T40" fmla="*/ 101 w 144"/>
                  <a:gd name="T41" fmla="*/ 3 h 137"/>
                  <a:gd name="T42" fmla="*/ 87 w 144"/>
                  <a:gd name="T43" fmla="*/ 7 h 137"/>
                  <a:gd name="T44" fmla="*/ 74 w 144"/>
                  <a:gd name="T45" fmla="*/ 12 h 137"/>
                  <a:gd name="T46" fmla="*/ 63 w 144"/>
                  <a:gd name="T47" fmla="*/ 18 h 137"/>
                  <a:gd name="T48" fmla="*/ 51 w 144"/>
                  <a:gd name="T49" fmla="*/ 26 h 137"/>
                  <a:gd name="T50" fmla="*/ 42 w 144"/>
                  <a:gd name="T51" fmla="*/ 35 h 137"/>
                  <a:gd name="T52" fmla="*/ 34 w 144"/>
                  <a:gd name="T53" fmla="*/ 44 h 137"/>
                  <a:gd name="T54" fmla="*/ 25 w 144"/>
                  <a:gd name="T55" fmla="*/ 54 h 137"/>
                  <a:gd name="T56" fmla="*/ 19 w 144"/>
                  <a:gd name="T57" fmla="*/ 66 h 137"/>
                  <a:gd name="T58" fmla="*/ 13 w 144"/>
                  <a:gd name="T59" fmla="*/ 77 h 137"/>
                  <a:gd name="T60" fmla="*/ 7 w 144"/>
                  <a:gd name="T61" fmla="*/ 92 h 137"/>
                  <a:gd name="T62" fmla="*/ 5 w 144"/>
                  <a:gd name="T63" fmla="*/ 105 h 137"/>
                  <a:gd name="T64" fmla="*/ 2 w 144"/>
                  <a:gd name="T65" fmla="*/ 119 h 137"/>
                  <a:gd name="T66" fmla="*/ 0 w 144"/>
                  <a:gd name="T67" fmla="*/ 135 h 137"/>
                  <a:gd name="T68" fmla="*/ 23 w 144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7">
                    <a:moveTo>
                      <a:pt x="23" y="137"/>
                    </a:moveTo>
                    <a:lnTo>
                      <a:pt x="25" y="124"/>
                    </a:lnTo>
                    <a:lnTo>
                      <a:pt x="28" y="109"/>
                    </a:lnTo>
                    <a:lnTo>
                      <a:pt x="29" y="99"/>
                    </a:lnTo>
                    <a:lnTo>
                      <a:pt x="35" y="87"/>
                    </a:lnTo>
                    <a:lnTo>
                      <a:pt x="39" y="77"/>
                    </a:lnTo>
                    <a:lnTo>
                      <a:pt x="45" y="68"/>
                    </a:lnTo>
                    <a:lnTo>
                      <a:pt x="51" y="58"/>
                    </a:lnTo>
                    <a:lnTo>
                      <a:pt x="58" y="51"/>
                    </a:lnTo>
                    <a:lnTo>
                      <a:pt x="66" y="44"/>
                    </a:lnTo>
                    <a:lnTo>
                      <a:pt x="74" y="39"/>
                    </a:lnTo>
                    <a:lnTo>
                      <a:pt x="85" y="34"/>
                    </a:lnTo>
                    <a:lnTo>
                      <a:pt x="95" y="29"/>
                    </a:lnTo>
                    <a:lnTo>
                      <a:pt x="106" y="26"/>
                    </a:lnTo>
                    <a:lnTo>
                      <a:pt x="118" y="23"/>
                    </a:lnTo>
                    <a:lnTo>
                      <a:pt x="130" y="22"/>
                    </a:lnTo>
                    <a:lnTo>
                      <a:pt x="144" y="22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4" y="12"/>
                    </a:lnTo>
                    <a:lnTo>
                      <a:pt x="63" y="18"/>
                    </a:lnTo>
                    <a:lnTo>
                      <a:pt x="51" y="26"/>
                    </a:lnTo>
                    <a:lnTo>
                      <a:pt x="42" y="35"/>
                    </a:lnTo>
                    <a:lnTo>
                      <a:pt x="34" y="44"/>
                    </a:lnTo>
                    <a:lnTo>
                      <a:pt x="25" y="54"/>
                    </a:lnTo>
                    <a:lnTo>
                      <a:pt x="19" y="66"/>
                    </a:lnTo>
                    <a:lnTo>
                      <a:pt x="13" y="77"/>
                    </a:lnTo>
                    <a:lnTo>
                      <a:pt x="7" y="92"/>
                    </a:lnTo>
                    <a:lnTo>
                      <a:pt x="5" y="105"/>
                    </a:lnTo>
                    <a:lnTo>
                      <a:pt x="2" y="119"/>
                    </a:lnTo>
                    <a:lnTo>
                      <a:pt x="0" y="135"/>
                    </a:lnTo>
                    <a:lnTo>
                      <a:pt x="2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223" name="Freeform 206"/>
            <p:cNvSpPr>
              <a:spLocks/>
            </p:cNvSpPr>
            <p:nvPr/>
          </p:nvSpPr>
          <p:spPr bwMode="auto">
            <a:xfrm>
              <a:off x="5158" y="2461"/>
              <a:ext cx="8" cy="4"/>
            </a:xfrm>
            <a:custGeom>
              <a:avLst/>
              <a:gdLst>
                <a:gd name="T0" fmla="*/ 0 w 23"/>
                <a:gd name="T1" fmla="*/ 0 h 12"/>
                <a:gd name="T2" fmla="*/ 1 w 23"/>
                <a:gd name="T3" fmla="*/ 5 h 12"/>
                <a:gd name="T4" fmla="*/ 2 w 23"/>
                <a:gd name="T5" fmla="*/ 9 h 12"/>
                <a:gd name="T6" fmla="*/ 7 w 23"/>
                <a:gd name="T7" fmla="*/ 12 h 12"/>
                <a:gd name="T8" fmla="*/ 11 w 23"/>
                <a:gd name="T9" fmla="*/ 12 h 12"/>
                <a:gd name="T10" fmla="*/ 16 w 23"/>
                <a:gd name="T11" fmla="*/ 12 h 12"/>
                <a:gd name="T12" fmla="*/ 18 w 23"/>
                <a:gd name="T13" fmla="*/ 10 h 12"/>
                <a:gd name="T14" fmla="*/ 21 w 23"/>
                <a:gd name="T15" fmla="*/ 6 h 12"/>
                <a:gd name="T16" fmla="*/ 23 w 23"/>
                <a:gd name="T17" fmla="*/ 2 h 12"/>
                <a:gd name="T18" fmla="*/ 0 w 2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1" y="6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4" name="Freeform 207"/>
            <p:cNvSpPr>
              <a:spLocks/>
            </p:cNvSpPr>
            <p:nvPr/>
          </p:nvSpPr>
          <p:spPr bwMode="auto">
            <a:xfrm>
              <a:off x="5100" y="2451"/>
              <a:ext cx="7" cy="5"/>
            </a:xfrm>
            <a:custGeom>
              <a:avLst/>
              <a:gdLst>
                <a:gd name="T0" fmla="*/ 23 w 23"/>
                <a:gd name="T1" fmla="*/ 13 h 13"/>
                <a:gd name="T2" fmla="*/ 22 w 23"/>
                <a:gd name="T3" fmla="*/ 8 h 13"/>
                <a:gd name="T4" fmla="*/ 20 w 23"/>
                <a:gd name="T5" fmla="*/ 4 h 13"/>
                <a:gd name="T6" fmla="*/ 16 w 23"/>
                <a:gd name="T7" fmla="*/ 1 h 13"/>
                <a:gd name="T8" fmla="*/ 13 w 23"/>
                <a:gd name="T9" fmla="*/ 0 h 13"/>
                <a:gd name="T10" fmla="*/ 7 w 23"/>
                <a:gd name="T11" fmla="*/ 0 h 13"/>
                <a:gd name="T12" fmla="*/ 4 w 23"/>
                <a:gd name="T13" fmla="*/ 3 h 13"/>
                <a:gd name="T14" fmla="*/ 1 w 23"/>
                <a:gd name="T15" fmla="*/ 6 h 13"/>
                <a:gd name="T16" fmla="*/ 0 w 23"/>
                <a:gd name="T17" fmla="*/ 10 h 13"/>
                <a:gd name="T18" fmla="*/ 23 w 23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23" y="13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5" name="Freeform 208"/>
            <p:cNvSpPr>
              <a:spLocks/>
            </p:cNvSpPr>
            <p:nvPr/>
          </p:nvSpPr>
          <p:spPr bwMode="auto">
            <a:xfrm>
              <a:off x="5083" y="2455"/>
              <a:ext cx="24" cy="50"/>
            </a:xfrm>
            <a:custGeom>
              <a:avLst/>
              <a:gdLst>
                <a:gd name="T0" fmla="*/ 3 w 72"/>
                <a:gd name="T1" fmla="*/ 151 h 151"/>
                <a:gd name="T2" fmla="*/ 24 w 72"/>
                <a:gd name="T3" fmla="*/ 145 h 151"/>
                <a:gd name="T4" fmla="*/ 23 w 72"/>
                <a:gd name="T5" fmla="*/ 132 h 151"/>
                <a:gd name="T6" fmla="*/ 24 w 72"/>
                <a:gd name="T7" fmla="*/ 122 h 151"/>
                <a:gd name="T8" fmla="*/ 26 w 72"/>
                <a:gd name="T9" fmla="*/ 112 h 151"/>
                <a:gd name="T10" fmla="*/ 27 w 72"/>
                <a:gd name="T11" fmla="*/ 103 h 151"/>
                <a:gd name="T12" fmla="*/ 30 w 72"/>
                <a:gd name="T13" fmla="*/ 96 h 151"/>
                <a:gd name="T14" fmla="*/ 35 w 72"/>
                <a:gd name="T15" fmla="*/ 87 h 151"/>
                <a:gd name="T16" fmla="*/ 39 w 72"/>
                <a:gd name="T17" fmla="*/ 80 h 151"/>
                <a:gd name="T18" fmla="*/ 42 w 72"/>
                <a:gd name="T19" fmla="*/ 74 h 151"/>
                <a:gd name="T20" fmla="*/ 46 w 72"/>
                <a:gd name="T21" fmla="*/ 65 h 151"/>
                <a:gd name="T22" fmla="*/ 50 w 72"/>
                <a:gd name="T23" fmla="*/ 60 h 151"/>
                <a:gd name="T24" fmla="*/ 56 w 72"/>
                <a:gd name="T25" fmla="*/ 51 h 151"/>
                <a:gd name="T26" fmla="*/ 61 w 72"/>
                <a:gd name="T27" fmla="*/ 44 h 151"/>
                <a:gd name="T28" fmla="*/ 64 w 72"/>
                <a:gd name="T29" fmla="*/ 33 h 151"/>
                <a:gd name="T30" fmla="*/ 68 w 72"/>
                <a:gd name="T31" fmla="*/ 25 h 151"/>
                <a:gd name="T32" fmla="*/ 69 w 72"/>
                <a:gd name="T33" fmla="*/ 14 h 151"/>
                <a:gd name="T34" fmla="*/ 72 w 72"/>
                <a:gd name="T35" fmla="*/ 3 h 151"/>
                <a:gd name="T36" fmla="*/ 49 w 72"/>
                <a:gd name="T37" fmla="*/ 0 h 151"/>
                <a:gd name="T38" fmla="*/ 48 w 72"/>
                <a:gd name="T39" fmla="*/ 10 h 151"/>
                <a:gd name="T40" fmla="*/ 45 w 72"/>
                <a:gd name="T41" fmla="*/ 17 h 151"/>
                <a:gd name="T42" fmla="*/ 42 w 72"/>
                <a:gd name="T43" fmla="*/ 26 h 151"/>
                <a:gd name="T44" fmla="*/ 39 w 72"/>
                <a:gd name="T45" fmla="*/ 32 h 151"/>
                <a:gd name="T46" fmla="*/ 35 w 72"/>
                <a:gd name="T47" fmla="*/ 39 h 151"/>
                <a:gd name="T48" fmla="*/ 30 w 72"/>
                <a:gd name="T49" fmla="*/ 46 h 151"/>
                <a:gd name="T50" fmla="*/ 26 w 72"/>
                <a:gd name="T51" fmla="*/ 54 h 151"/>
                <a:gd name="T52" fmla="*/ 21 w 72"/>
                <a:gd name="T53" fmla="*/ 61 h 151"/>
                <a:gd name="T54" fmla="*/ 17 w 72"/>
                <a:gd name="T55" fmla="*/ 70 h 151"/>
                <a:gd name="T56" fmla="*/ 13 w 72"/>
                <a:gd name="T57" fmla="*/ 78 h 151"/>
                <a:gd name="T58" fmla="*/ 10 w 72"/>
                <a:gd name="T59" fmla="*/ 86 h 151"/>
                <a:gd name="T60" fmla="*/ 4 w 72"/>
                <a:gd name="T61" fmla="*/ 96 h 151"/>
                <a:gd name="T62" fmla="*/ 3 w 72"/>
                <a:gd name="T63" fmla="*/ 108 h 151"/>
                <a:gd name="T64" fmla="*/ 1 w 72"/>
                <a:gd name="T65" fmla="*/ 119 h 151"/>
                <a:gd name="T66" fmla="*/ 0 w 72"/>
                <a:gd name="T67" fmla="*/ 132 h 151"/>
                <a:gd name="T68" fmla="*/ 1 w 72"/>
                <a:gd name="T69" fmla="*/ 147 h 151"/>
                <a:gd name="T70" fmla="*/ 21 w 72"/>
                <a:gd name="T71" fmla="*/ 140 h 151"/>
                <a:gd name="T72" fmla="*/ 3 w 72"/>
                <a:gd name="T7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" h="151">
                  <a:moveTo>
                    <a:pt x="3" y="151"/>
                  </a:moveTo>
                  <a:lnTo>
                    <a:pt x="24" y="145"/>
                  </a:lnTo>
                  <a:lnTo>
                    <a:pt x="23" y="132"/>
                  </a:lnTo>
                  <a:lnTo>
                    <a:pt x="24" y="122"/>
                  </a:lnTo>
                  <a:lnTo>
                    <a:pt x="26" y="112"/>
                  </a:lnTo>
                  <a:lnTo>
                    <a:pt x="27" y="103"/>
                  </a:lnTo>
                  <a:lnTo>
                    <a:pt x="30" y="96"/>
                  </a:lnTo>
                  <a:lnTo>
                    <a:pt x="35" y="87"/>
                  </a:lnTo>
                  <a:lnTo>
                    <a:pt x="39" y="80"/>
                  </a:lnTo>
                  <a:lnTo>
                    <a:pt x="42" y="74"/>
                  </a:lnTo>
                  <a:lnTo>
                    <a:pt x="46" y="65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1" y="44"/>
                  </a:lnTo>
                  <a:lnTo>
                    <a:pt x="64" y="33"/>
                  </a:lnTo>
                  <a:lnTo>
                    <a:pt x="68" y="25"/>
                  </a:lnTo>
                  <a:lnTo>
                    <a:pt x="69" y="14"/>
                  </a:lnTo>
                  <a:lnTo>
                    <a:pt x="72" y="3"/>
                  </a:lnTo>
                  <a:lnTo>
                    <a:pt x="49" y="0"/>
                  </a:lnTo>
                  <a:lnTo>
                    <a:pt x="48" y="10"/>
                  </a:lnTo>
                  <a:lnTo>
                    <a:pt x="45" y="17"/>
                  </a:lnTo>
                  <a:lnTo>
                    <a:pt x="42" y="26"/>
                  </a:lnTo>
                  <a:lnTo>
                    <a:pt x="39" y="32"/>
                  </a:lnTo>
                  <a:lnTo>
                    <a:pt x="35" y="39"/>
                  </a:lnTo>
                  <a:lnTo>
                    <a:pt x="30" y="46"/>
                  </a:lnTo>
                  <a:lnTo>
                    <a:pt x="26" y="54"/>
                  </a:lnTo>
                  <a:lnTo>
                    <a:pt x="21" y="61"/>
                  </a:lnTo>
                  <a:lnTo>
                    <a:pt x="17" y="70"/>
                  </a:lnTo>
                  <a:lnTo>
                    <a:pt x="13" y="78"/>
                  </a:lnTo>
                  <a:lnTo>
                    <a:pt x="10" y="86"/>
                  </a:lnTo>
                  <a:lnTo>
                    <a:pt x="4" y="96"/>
                  </a:lnTo>
                  <a:lnTo>
                    <a:pt x="3" y="108"/>
                  </a:lnTo>
                  <a:lnTo>
                    <a:pt x="1" y="119"/>
                  </a:lnTo>
                  <a:lnTo>
                    <a:pt x="0" y="132"/>
                  </a:lnTo>
                  <a:lnTo>
                    <a:pt x="1" y="147"/>
                  </a:lnTo>
                  <a:lnTo>
                    <a:pt x="21" y="140"/>
                  </a:lnTo>
                  <a:lnTo>
                    <a:pt x="3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6" name="Freeform 209"/>
            <p:cNvSpPr>
              <a:spLocks/>
            </p:cNvSpPr>
            <p:nvPr/>
          </p:nvSpPr>
          <p:spPr bwMode="auto">
            <a:xfrm>
              <a:off x="5064" y="2482"/>
              <a:ext cx="26" cy="23"/>
            </a:xfrm>
            <a:custGeom>
              <a:avLst/>
              <a:gdLst>
                <a:gd name="T0" fmla="*/ 0 w 80"/>
                <a:gd name="T1" fmla="*/ 22 h 70"/>
                <a:gd name="T2" fmla="*/ 9 w 80"/>
                <a:gd name="T3" fmla="*/ 25 h 70"/>
                <a:gd name="T4" fmla="*/ 16 w 80"/>
                <a:gd name="T5" fmla="*/ 28 h 70"/>
                <a:gd name="T6" fmla="*/ 24 w 80"/>
                <a:gd name="T7" fmla="*/ 34 h 70"/>
                <a:gd name="T8" fmla="*/ 32 w 80"/>
                <a:gd name="T9" fmla="*/ 38 h 70"/>
                <a:gd name="T10" fmla="*/ 40 w 80"/>
                <a:gd name="T11" fmla="*/ 45 h 70"/>
                <a:gd name="T12" fmla="*/ 47 w 80"/>
                <a:gd name="T13" fmla="*/ 53 h 70"/>
                <a:gd name="T14" fmla="*/ 54 w 80"/>
                <a:gd name="T15" fmla="*/ 61 h 70"/>
                <a:gd name="T16" fmla="*/ 62 w 80"/>
                <a:gd name="T17" fmla="*/ 70 h 70"/>
                <a:gd name="T18" fmla="*/ 80 w 80"/>
                <a:gd name="T19" fmla="*/ 59 h 70"/>
                <a:gd name="T20" fmla="*/ 73 w 80"/>
                <a:gd name="T21" fmla="*/ 47 h 70"/>
                <a:gd name="T22" fmla="*/ 63 w 80"/>
                <a:gd name="T23" fmla="*/ 37 h 70"/>
                <a:gd name="T24" fmla="*/ 56 w 80"/>
                <a:gd name="T25" fmla="*/ 28 h 70"/>
                <a:gd name="T26" fmla="*/ 47 w 80"/>
                <a:gd name="T27" fmla="*/ 19 h 70"/>
                <a:gd name="T28" fmla="*/ 37 w 80"/>
                <a:gd name="T29" fmla="*/ 13 h 70"/>
                <a:gd name="T30" fmla="*/ 28 w 80"/>
                <a:gd name="T31" fmla="*/ 8 h 70"/>
                <a:gd name="T32" fmla="*/ 16 w 80"/>
                <a:gd name="T33" fmla="*/ 3 h 70"/>
                <a:gd name="T34" fmla="*/ 8 w 80"/>
                <a:gd name="T35" fmla="*/ 0 h 70"/>
                <a:gd name="T36" fmla="*/ 0 w 80"/>
                <a:gd name="T37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70">
                  <a:moveTo>
                    <a:pt x="0" y="22"/>
                  </a:moveTo>
                  <a:lnTo>
                    <a:pt x="9" y="25"/>
                  </a:lnTo>
                  <a:lnTo>
                    <a:pt x="16" y="28"/>
                  </a:lnTo>
                  <a:lnTo>
                    <a:pt x="24" y="34"/>
                  </a:lnTo>
                  <a:lnTo>
                    <a:pt x="32" y="38"/>
                  </a:lnTo>
                  <a:lnTo>
                    <a:pt x="40" y="45"/>
                  </a:lnTo>
                  <a:lnTo>
                    <a:pt x="47" y="53"/>
                  </a:lnTo>
                  <a:lnTo>
                    <a:pt x="54" y="61"/>
                  </a:lnTo>
                  <a:lnTo>
                    <a:pt x="62" y="70"/>
                  </a:lnTo>
                  <a:lnTo>
                    <a:pt x="80" y="59"/>
                  </a:lnTo>
                  <a:lnTo>
                    <a:pt x="73" y="47"/>
                  </a:lnTo>
                  <a:lnTo>
                    <a:pt x="63" y="37"/>
                  </a:lnTo>
                  <a:lnTo>
                    <a:pt x="56" y="28"/>
                  </a:lnTo>
                  <a:lnTo>
                    <a:pt x="47" y="19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6" y="3"/>
                  </a:lnTo>
                  <a:lnTo>
                    <a:pt x="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7" name="Freeform 210"/>
            <p:cNvSpPr>
              <a:spLocks/>
            </p:cNvSpPr>
            <p:nvPr/>
          </p:nvSpPr>
          <p:spPr bwMode="auto">
            <a:xfrm>
              <a:off x="5084" y="2499"/>
              <a:ext cx="5" cy="8"/>
            </a:xfrm>
            <a:custGeom>
              <a:avLst/>
              <a:gdLst>
                <a:gd name="T0" fmla="*/ 15 w 15"/>
                <a:gd name="T1" fmla="*/ 1 h 23"/>
                <a:gd name="T2" fmla="*/ 10 w 15"/>
                <a:gd name="T3" fmla="*/ 0 h 23"/>
                <a:gd name="T4" fmla="*/ 6 w 15"/>
                <a:gd name="T5" fmla="*/ 1 h 23"/>
                <a:gd name="T6" fmla="*/ 2 w 15"/>
                <a:gd name="T7" fmla="*/ 6 h 23"/>
                <a:gd name="T8" fmla="*/ 0 w 15"/>
                <a:gd name="T9" fmla="*/ 8 h 23"/>
                <a:gd name="T10" fmla="*/ 0 w 15"/>
                <a:gd name="T11" fmla="*/ 13 h 23"/>
                <a:gd name="T12" fmla="*/ 0 w 15"/>
                <a:gd name="T13" fmla="*/ 17 h 23"/>
                <a:gd name="T14" fmla="*/ 3 w 15"/>
                <a:gd name="T15" fmla="*/ 20 h 23"/>
                <a:gd name="T16" fmla="*/ 7 w 15"/>
                <a:gd name="T17" fmla="*/ 23 h 23"/>
                <a:gd name="T18" fmla="*/ 15 w 15"/>
                <a:gd name="T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0" y="0"/>
                  </a:lnTo>
                  <a:lnTo>
                    <a:pt x="6" y="1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</p:grpSp>
      <p:sp>
        <p:nvSpPr>
          <p:cNvPr id="428" name="圓角矩形圖說文字 427"/>
          <p:cNvSpPr/>
          <p:nvPr/>
        </p:nvSpPr>
        <p:spPr>
          <a:xfrm>
            <a:off x="767461" y="2728167"/>
            <a:ext cx="6391409" cy="1190623"/>
          </a:xfrm>
          <a:prstGeom prst="wedgeRoundRectCallout">
            <a:avLst>
              <a:gd name="adj1" fmla="val 56758"/>
              <a:gd name="adj2" fmla="val 111930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n-US" altLang="zh-TW" sz="3200" dirty="0" smtClean="0">
              <a:solidFill>
                <a:schemeClr val="accent1">
                  <a:lumMod val="75000"/>
                </a:schemeClr>
              </a:solidFill>
            </a:endParaRPr>
          </a:p>
          <a:p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觀察完所有的硬幣，你知道它們有甚麼相同的特徵嗎？</a:t>
            </a:r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  <a:p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4" name="群組 3"/>
          <p:cNvGrpSpPr/>
          <p:nvPr/>
        </p:nvGrpSpPr>
        <p:grpSpPr>
          <a:xfrm>
            <a:off x="215485" y="4136799"/>
            <a:ext cx="7443428" cy="2205080"/>
            <a:chOff x="215485" y="4136799"/>
            <a:chExt cx="7443428" cy="2205080"/>
          </a:xfrm>
        </p:grpSpPr>
        <p:sp>
          <p:nvSpPr>
            <p:cNvPr id="429" name="圓角矩形圖說文字 428"/>
            <p:cNvSpPr/>
            <p:nvPr/>
          </p:nvSpPr>
          <p:spPr>
            <a:xfrm>
              <a:off x="215485" y="5151256"/>
              <a:ext cx="7443428" cy="1190623"/>
            </a:xfrm>
            <a:prstGeom prst="wedgeRoundRectCallout">
              <a:avLst>
                <a:gd name="adj1" fmla="val 48632"/>
                <a:gd name="adj2" fmla="val -76048"/>
                <a:gd name="adj3" fmla="val 16667"/>
              </a:avLst>
            </a:prstGeom>
            <a:solidFill>
              <a:schemeClr val="bg2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altLang="zh-TW" sz="3200" dirty="0" smtClean="0">
                <a:solidFill>
                  <a:schemeClr val="accent1">
                    <a:lumMod val="75000"/>
                  </a:schemeClr>
                </a:solidFill>
              </a:endParaRPr>
            </a:p>
            <a:p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對了！就是它們的正面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都有代表「香港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」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的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洋紫荊花圖案！</a:t>
              </a:r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  <a:p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pic>
          <p:nvPicPr>
            <p:cNvPr id="434" name="Picture 3" descr="\\server-pc1\STAR Project Team\STAR_Maths\02 Tasks development\WLTS_1617\Artwork\note and coin\2coin_back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819" t="22983" r="15152" b="16359"/>
            <a:stretch/>
          </p:blipFill>
          <p:spPr bwMode="auto">
            <a:xfrm>
              <a:off x="1619672" y="4136799"/>
              <a:ext cx="959644" cy="8969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38" name="Picture 3" descr="\\server-pc1\STAR Project Team\STAR_Maths\02 Tasks development\WLTS_1617\Artwork\note and coin\50cent_back.jp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062" t="21596" r="16906" b="18303"/>
            <a:stretch/>
          </p:blipFill>
          <p:spPr bwMode="auto">
            <a:xfrm>
              <a:off x="2995747" y="4142033"/>
              <a:ext cx="941451" cy="8740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254303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硬幣的種類</a:t>
            </a:r>
            <a:endParaRPr lang="zh-HK" altLang="en-US" dirty="0"/>
          </a:p>
        </p:txBody>
      </p:sp>
      <p:grpSp>
        <p:nvGrpSpPr>
          <p:cNvPr id="2" name="群組 1"/>
          <p:cNvGrpSpPr/>
          <p:nvPr/>
        </p:nvGrpSpPr>
        <p:grpSpPr>
          <a:xfrm>
            <a:off x="1115617" y="1988840"/>
            <a:ext cx="7662503" cy="4354628"/>
            <a:chOff x="1115617" y="1988840"/>
            <a:chExt cx="7662503" cy="4354628"/>
          </a:xfrm>
        </p:grpSpPr>
        <p:grpSp>
          <p:nvGrpSpPr>
            <p:cNvPr id="220" name="Group 4"/>
            <p:cNvGrpSpPr>
              <a:grpSpLocks noChangeAspect="1"/>
            </p:cNvGrpSpPr>
            <p:nvPr/>
          </p:nvGrpSpPr>
          <p:grpSpPr bwMode="auto">
            <a:xfrm>
              <a:off x="6442907" y="4233681"/>
              <a:ext cx="2335213" cy="2109787"/>
              <a:chOff x="4014" y="2251"/>
              <a:chExt cx="1471" cy="1329"/>
            </a:xfrm>
          </p:grpSpPr>
          <p:sp>
            <p:nvSpPr>
              <p:cNvPr id="221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014" y="2251"/>
                <a:ext cx="1471" cy="1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grpSp>
            <p:nvGrpSpPr>
              <p:cNvPr id="222" name="Group 205"/>
              <p:cNvGrpSpPr>
                <a:grpSpLocks/>
              </p:cNvGrpSpPr>
              <p:nvPr/>
            </p:nvGrpSpPr>
            <p:grpSpPr bwMode="auto">
              <a:xfrm>
                <a:off x="4014" y="2251"/>
                <a:ext cx="1469" cy="1329"/>
                <a:chOff x="4014" y="2251"/>
                <a:chExt cx="1469" cy="1329"/>
              </a:xfrm>
            </p:grpSpPr>
            <p:sp>
              <p:nvSpPr>
                <p:cNvPr id="228" name="Freeform 5"/>
                <p:cNvSpPr>
                  <a:spLocks/>
                </p:cNvSpPr>
                <p:nvPr/>
              </p:nvSpPr>
              <p:spPr bwMode="auto">
                <a:xfrm>
                  <a:off x="4018" y="2251"/>
                  <a:ext cx="767" cy="833"/>
                </a:xfrm>
                <a:custGeom>
                  <a:avLst/>
                  <a:gdLst>
                    <a:gd name="T0" fmla="*/ 2297 w 2301"/>
                    <a:gd name="T1" fmla="*/ 0 h 2499"/>
                    <a:gd name="T2" fmla="*/ 0 w 2301"/>
                    <a:gd name="T3" fmla="*/ 0 h 2499"/>
                    <a:gd name="T4" fmla="*/ 0 w 2301"/>
                    <a:gd name="T5" fmla="*/ 2499 h 2499"/>
                    <a:gd name="T6" fmla="*/ 69 w 2301"/>
                    <a:gd name="T7" fmla="*/ 2495 h 2499"/>
                    <a:gd name="T8" fmla="*/ 141 w 2301"/>
                    <a:gd name="T9" fmla="*/ 2489 h 2499"/>
                    <a:gd name="T10" fmla="*/ 210 w 2301"/>
                    <a:gd name="T11" fmla="*/ 2483 h 2499"/>
                    <a:gd name="T12" fmla="*/ 282 w 2301"/>
                    <a:gd name="T13" fmla="*/ 2478 h 2499"/>
                    <a:gd name="T14" fmla="*/ 354 w 2301"/>
                    <a:gd name="T15" fmla="*/ 2472 h 2499"/>
                    <a:gd name="T16" fmla="*/ 426 w 2301"/>
                    <a:gd name="T17" fmla="*/ 2466 h 2499"/>
                    <a:gd name="T18" fmla="*/ 498 w 2301"/>
                    <a:gd name="T19" fmla="*/ 2460 h 2499"/>
                    <a:gd name="T20" fmla="*/ 571 w 2301"/>
                    <a:gd name="T21" fmla="*/ 2454 h 2499"/>
                    <a:gd name="T22" fmla="*/ 644 w 2301"/>
                    <a:gd name="T23" fmla="*/ 2449 h 2499"/>
                    <a:gd name="T24" fmla="*/ 715 w 2301"/>
                    <a:gd name="T25" fmla="*/ 2443 h 2499"/>
                    <a:gd name="T26" fmla="*/ 788 w 2301"/>
                    <a:gd name="T27" fmla="*/ 2437 h 2499"/>
                    <a:gd name="T28" fmla="*/ 860 w 2301"/>
                    <a:gd name="T29" fmla="*/ 2431 h 2499"/>
                    <a:gd name="T30" fmla="*/ 935 w 2301"/>
                    <a:gd name="T31" fmla="*/ 2427 h 2499"/>
                    <a:gd name="T32" fmla="*/ 1007 w 2301"/>
                    <a:gd name="T33" fmla="*/ 2421 h 2499"/>
                    <a:gd name="T34" fmla="*/ 1080 w 2301"/>
                    <a:gd name="T35" fmla="*/ 2415 h 2499"/>
                    <a:gd name="T36" fmla="*/ 1153 w 2301"/>
                    <a:gd name="T37" fmla="*/ 2409 h 2499"/>
                    <a:gd name="T38" fmla="*/ 1225 w 2301"/>
                    <a:gd name="T39" fmla="*/ 2403 h 2499"/>
                    <a:gd name="T40" fmla="*/ 1298 w 2301"/>
                    <a:gd name="T41" fmla="*/ 2399 h 2499"/>
                    <a:gd name="T42" fmla="*/ 1372 w 2301"/>
                    <a:gd name="T43" fmla="*/ 2393 h 2499"/>
                    <a:gd name="T44" fmla="*/ 1443 w 2301"/>
                    <a:gd name="T45" fmla="*/ 2389 h 2499"/>
                    <a:gd name="T46" fmla="*/ 1516 w 2301"/>
                    <a:gd name="T47" fmla="*/ 2383 h 2499"/>
                    <a:gd name="T48" fmla="*/ 1589 w 2301"/>
                    <a:gd name="T49" fmla="*/ 2379 h 2499"/>
                    <a:gd name="T50" fmla="*/ 1662 w 2301"/>
                    <a:gd name="T51" fmla="*/ 2374 h 2499"/>
                    <a:gd name="T52" fmla="*/ 1733 w 2301"/>
                    <a:gd name="T53" fmla="*/ 2370 h 2499"/>
                    <a:gd name="T54" fmla="*/ 1806 w 2301"/>
                    <a:gd name="T55" fmla="*/ 2366 h 2499"/>
                    <a:gd name="T56" fmla="*/ 1877 w 2301"/>
                    <a:gd name="T57" fmla="*/ 2361 h 2499"/>
                    <a:gd name="T58" fmla="*/ 1948 w 2301"/>
                    <a:gd name="T59" fmla="*/ 2357 h 2499"/>
                    <a:gd name="T60" fmla="*/ 2018 w 2301"/>
                    <a:gd name="T61" fmla="*/ 2354 h 2499"/>
                    <a:gd name="T62" fmla="*/ 2088 w 2301"/>
                    <a:gd name="T63" fmla="*/ 2350 h 2499"/>
                    <a:gd name="T64" fmla="*/ 2157 w 2301"/>
                    <a:gd name="T65" fmla="*/ 2347 h 2499"/>
                    <a:gd name="T66" fmla="*/ 2227 w 2301"/>
                    <a:gd name="T67" fmla="*/ 2344 h 2499"/>
                    <a:gd name="T68" fmla="*/ 2297 w 2301"/>
                    <a:gd name="T69" fmla="*/ 2341 h 2499"/>
                    <a:gd name="T70" fmla="*/ 2298 w 2301"/>
                    <a:gd name="T71" fmla="*/ 1731 h 2499"/>
                    <a:gd name="T72" fmla="*/ 2301 w 2301"/>
                    <a:gd name="T73" fmla="*/ 1150 h 2499"/>
                    <a:gd name="T74" fmla="*/ 2301 w 2301"/>
                    <a:gd name="T75" fmla="*/ 576 h 2499"/>
                    <a:gd name="T76" fmla="*/ 2297 w 2301"/>
                    <a:gd name="T77" fmla="*/ 0 h 2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01" h="2499">
                      <a:moveTo>
                        <a:pt x="2297" y="0"/>
                      </a:moveTo>
                      <a:lnTo>
                        <a:pt x="0" y="0"/>
                      </a:lnTo>
                      <a:lnTo>
                        <a:pt x="0" y="2499"/>
                      </a:lnTo>
                      <a:lnTo>
                        <a:pt x="69" y="2495"/>
                      </a:lnTo>
                      <a:lnTo>
                        <a:pt x="141" y="2489"/>
                      </a:lnTo>
                      <a:lnTo>
                        <a:pt x="210" y="2483"/>
                      </a:lnTo>
                      <a:lnTo>
                        <a:pt x="282" y="2478"/>
                      </a:lnTo>
                      <a:lnTo>
                        <a:pt x="354" y="2472"/>
                      </a:lnTo>
                      <a:lnTo>
                        <a:pt x="426" y="2466"/>
                      </a:lnTo>
                      <a:lnTo>
                        <a:pt x="498" y="2460"/>
                      </a:lnTo>
                      <a:lnTo>
                        <a:pt x="571" y="2454"/>
                      </a:lnTo>
                      <a:lnTo>
                        <a:pt x="644" y="2449"/>
                      </a:lnTo>
                      <a:lnTo>
                        <a:pt x="715" y="2443"/>
                      </a:lnTo>
                      <a:lnTo>
                        <a:pt x="788" y="2437"/>
                      </a:lnTo>
                      <a:lnTo>
                        <a:pt x="860" y="2431"/>
                      </a:lnTo>
                      <a:lnTo>
                        <a:pt x="935" y="2427"/>
                      </a:lnTo>
                      <a:lnTo>
                        <a:pt x="1007" y="2421"/>
                      </a:lnTo>
                      <a:lnTo>
                        <a:pt x="1080" y="2415"/>
                      </a:lnTo>
                      <a:lnTo>
                        <a:pt x="1153" y="2409"/>
                      </a:lnTo>
                      <a:lnTo>
                        <a:pt x="1225" y="2403"/>
                      </a:lnTo>
                      <a:lnTo>
                        <a:pt x="1298" y="2399"/>
                      </a:lnTo>
                      <a:lnTo>
                        <a:pt x="1372" y="2393"/>
                      </a:lnTo>
                      <a:lnTo>
                        <a:pt x="1443" y="2389"/>
                      </a:lnTo>
                      <a:lnTo>
                        <a:pt x="1516" y="2383"/>
                      </a:lnTo>
                      <a:lnTo>
                        <a:pt x="1589" y="2379"/>
                      </a:lnTo>
                      <a:lnTo>
                        <a:pt x="1662" y="2374"/>
                      </a:lnTo>
                      <a:lnTo>
                        <a:pt x="1733" y="2370"/>
                      </a:lnTo>
                      <a:lnTo>
                        <a:pt x="1806" y="2366"/>
                      </a:lnTo>
                      <a:lnTo>
                        <a:pt x="1877" y="2361"/>
                      </a:lnTo>
                      <a:lnTo>
                        <a:pt x="1948" y="2357"/>
                      </a:lnTo>
                      <a:lnTo>
                        <a:pt x="2018" y="2354"/>
                      </a:lnTo>
                      <a:lnTo>
                        <a:pt x="2088" y="2350"/>
                      </a:lnTo>
                      <a:lnTo>
                        <a:pt x="2157" y="2347"/>
                      </a:lnTo>
                      <a:lnTo>
                        <a:pt x="2227" y="2344"/>
                      </a:lnTo>
                      <a:lnTo>
                        <a:pt x="2297" y="2341"/>
                      </a:lnTo>
                      <a:lnTo>
                        <a:pt x="2298" y="1731"/>
                      </a:lnTo>
                      <a:lnTo>
                        <a:pt x="2301" y="1150"/>
                      </a:lnTo>
                      <a:lnTo>
                        <a:pt x="2301" y="576"/>
                      </a:lnTo>
                      <a:lnTo>
                        <a:pt x="229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29" name="Freeform 6"/>
                <p:cNvSpPr>
                  <a:spLocks/>
                </p:cNvSpPr>
                <p:nvPr/>
              </p:nvSpPr>
              <p:spPr bwMode="auto">
                <a:xfrm>
                  <a:off x="4014" y="3081"/>
                  <a:ext cx="4" cy="7"/>
                </a:xfrm>
                <a:custGeom>
                  <a:avLst/>
                  <a:gdLst>
                    <a:gd name="T0" fmla="*/ 10 w 12"/>
                    <a:gd name="T1" fmla="*/ 0 h 23"/>
                    <a:gd name="T2" fmla="*/ 6 w 12"/>
                    <a:gd name="T3" fmla="*/ 1 h 23"/>
                    <a:gd name="T4" fmla="*/ 3 w 12"/>
                    <a:gd name="T5" fmla="*/ 4 h 23"/>
                    <a:gd name="T6" fmla="*/ 0 w 12"/>
                    <a:gd name="T7" fmla="*/ 9 h 23"/>
                    <a:gd name="T8" fmla="*/ 0 w 12"/>
                    <a:gd name="T9" fmla="*/ 13 h 23"/>
                    <a:gd name="T10" fmla="*/ 1 w 12"/>
                    <a:gd name="T11" fmla="*/ 17 h 23"/>
                    <a:gd name="T12" fmla="*/ 4 w 12"/>
                    <a:gd name="T13" fmla="*/ 20 h 23"/>
                    <a:gd name="T14" fmla="*/ 7 w 12"/>
                    <a:gd name="T15" fmla="*/ 23 h 23"/>
                    <a:gd name="T16" fmla="*/ 12 w 12"/>
                    <a:gd name="T17" fmla="*/ 23 h 23"/>
                    <a:gd name="T18" fmla="*/ 10 w 12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7" y="23"/>
                      </a:lnTo>
                      <a:lnTo>
                        <a:pt x="12" y="2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0" name="Freeform 7"/>
                <p:cNvSpPr>
                  <a:spLocks/>
                </p:cNvSpPr>
                <p:nvPr/>
              </p:nvSpPr>
              <p:spPr bwMode="auto">
                <a:xfrm>
                  <a:off x="4017" y="3028"/>
                  <a:ext cx="771" cy="60"/>
                </a:xfrm>
                <a:custGeom>
                  <a:avLst/>
                  <a:gdLst>
                    <a:gd name="T0" fmla="*/ 2298 w 2311"/>
                    <a:gd name="T1" fmla="*/ 0 h 182"/>
                    <a:gd name="T2" fmla="*/ 2159 w 2311"/>
                    <a:gd name="T3" fmla="*/ 6 h 182"/>
                    <a:gd name="T4" fmla="*/ 2020 w 2311"/>
                    <a:gd name="T5" fmla="*/ 13 h 182"/>
                    <a:gd name="T6" fmla="*/ 1877 w 2311"/>
                    <a:gd name="T7" fmla="*/ 21 h 182"/>
                    <a:gd name="T8" fmla="*/ 1735 w 2311"/>
                    <a:gd name="T9" fmla="*/ 29 h 182"/>
                    <a:gd name="T10" fmla="*/ 1591 w 2311"/>
                    <a:gd name="T11" fmla="*/ 38 h 182"/>
                    <a:gd name="T12" fmla="*/ 1445 w 2311"/>
                    <a:gd name="T13" fmla="*/ 47 h 182"/>
                    <a:gd name="T14" fmla="*/ 1300 w 2311"/>
                    <a:gd name="T15" fmla="*/ 58 h 182"/>
                    <a:gd name="T16" fmla="*/ 1155 w 2311"/>
                    <a:gd name="T17" fmla="*/ 69 h 182"/>
                    <a:gd name="T18" fmla="*/ 1008 w 2311"/>
                    <a:gd name="T19" fmla="*/ 80 h 182"/>
                    <a:gd name="T20" fmla="*/ 861 w 2311"/>
                    <a:gd name="T21" fmla="*/ 90 h 182"/>
                    <a:gd name="T22" fmla="*/ 716 w 2311"/>
                    <a:gd name="T23" fmla="*/ 102 h 182"/>
                    <a:gd name="T24" fmla="*/ 572 w 2311"/>
                    <a:gd name="T25" fmla="*/ 114 h 182"/>
                    <a:gd name="T26" fmla="*/ 426 w 2311"/>
                    <a:gd name="T27" fmla="*/ 125 h 182"/>
                    <a:gd name="T28" fmla="*/ 282 w 2311"/>
                    <a:gd name="T29" fmla="*/ 137 h 182"/>
                    <a:gd name="T30" fmla="*/ 141 w 2311"/>
                    <a:gd name="T31" fmla="*/ 149 h 182"/>
                    <a:gd name="T32" fmla="*/ 0 w 2311"/>
                    <a:gd name="T33" fmla="*/ 159 h 182"/>
                    <a:gd name="T34" fmla="*/ 71 w 2311"/>
                    <a:gd name="T35" fmla="*/ 176 h 182"/>
                    <a:gd name="T36" fmla="*/ 214 w 2311"/>
                    <a:gd name="T37" fmla="*/ 166 h 182"/>
                    <a:gd name="T38" fmla="*/ 358 w 2311"/>
                    <a:gd name="T39" fmla="*/ 154 h 182"/>
                    <a:gd name="T40" fmla="*/ 502 w 2311"/>
                    <a:gd name="T41" fmla="*/ 143 h 182"/>
                    <a:gd name="T42" fmla="*/ 646 w 2311"/>
                    <a:gd name="T43" fmla="*/ 131 h 182"/>
                    <a:gd name="T44" fmla="*/ 791 w 2311"/>
                    <a:gd name="T45" fmla="*/ 120 h 182"/>
                    <a:gd name="T46" fmla="*/ 937 w 2311"/>
                    <a:gd name="T47" fmla="*/ 108 h 182"/>
                    <a:gd name="T48" fmla="*/ 1082 w 2311"/>
                    <a:gd name="T49" fmla="*/ 98 h 182"/>
                    <a:gd name="T50" fmla="*/ 1229 w 2311"/>
                    <a:gd name="T51" fmla="*/ 86 h 182"/>
                    <a:gd name="T52" fmla="*/ 1374 w 2311"/>
                    <a:gd name="T53" fmla="*/ 76 h 182"/>
                    <a:gd name="T54" fmla="*/ 1520 w 2311"/>
                    <a:gd name="T55" fmla="*/ 66 h 182"/>
                    <a:gd name="T56" fmla="*/ 1664 w 2311"/>
                    <a:gd name="T57" fmla="*/ 56 h 182"/>
                    <a:gd name="T58" fmla="*/ 1808 w 2311"/>
                    <a:gd name="T59" fmla="*/ 47 h 182"/>
                    <a:gd name="T60" fmla="*/ 1950 w 2311"/>
                    <a:gd name="T61" fmla="*/ 40 h 182"/>
                    <a:gd name="T62" fmla="*/ 2091 w 2311"/>
                    <a:gd name="T63" fmla="*/ 32 h 182"/>
                    <a:gd name="T64" fmla="*/ 2231 w 2311"/>
                    <a:gd name="T65" fmla="*/ 26 h 182"/>
                    <a:gd name="T66" fmla="*/ 2311 w 2311"/>
                    <a:gd name="T67" fmla="*/ 1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11" h="182">
                      <a:moveTo>
                        <a:pt x="2286" y="12"/>
                      </a:moveTo>
                      <a:lnTo>
                        <a:pt x="2298" y="0"/>
                      </a:lnTo>
                      <a:lnTo>
                        <a:pt x="2229" y="3"/>
                      </a:lnTo>
                      <a:lnTo>
                        <a:pt x="2159" y="6"/>
                      </a:lnTo>
                      <a:lnTo>
                        <a:pt x="2090" y="9"/>
                      </a:lnTo>
                      <a:lnTo>
                        <a:pt x="2020" y="13"/>
                      </a:lnTo>
                      <a:lnTo>
                        <a:pt x="1949" y="16"/>
                      </a:lnTo>
                      <a:lnTo>
                        <a:pt x="1877" y="21"/>
                      </a:lnTo>
                      <a:lnTo>
                        <a:pt x="1806" y="25"/>
                      </a:lnTo>
                      <a:lnTo>
                        <a:pt x="1735" y="29"/>
                      </a:lnTo>
                      <a:lnTo>
                        <a:pt x="1662" y="32"/>
                      </a:lnTo>
                      <a:lnTo>
                        <a:pt x="1591" y="38"/>
                      </a:lnTo>
                      <a:lnTo>
                        <a:pt x="1518" y="42"/>
                      </a:lnTo>
                      <a:lnTo>
                        <a:pt x="1445" y="47"/>
                      </a:lnTo>
                      <a:lnTo>
                        <a:pt x="1373" y="53"/>
                      </a:lnTo>
                      <a:lnTo>
                        <a:pt x="1300" y="58"/>
                      </a:lnTo>
                      <a:lnTo>
                        <a:pt x="1227" y="63"/>
                      </a:lnTo>
                      <a:lnTo>
                        <a:pt x="1155" y="69"/>
                      </a:lnTo>
                      <a:lnTo>
                        <a:pt x="1082" y="74"/>
                      </a:lnTo>
                      <a:lnTo>
                        <a:pt x="1008" y="80"/>
                      </a:lnTo>
                      <a:lnTo>
                        <a:pt x="935" y="85"/>
                      </a:lnTo>
                      <a:lnTo>
                        <a:pt x="861" y="90"/>
                      </a:lnTo>
                      <a:lnTo>
                        <a:pt x="790" y="96"/>
                      </a:lnTo>
                      <a:lnTo>
                        <a:pt x="716" y="102"/>
                      </a:lnTo>
                      <a:lnTo>
                        <a:pt x="644" y="108"/>
                      </a:lnTo>
                      <a:lnTo>
                        <a:pt x="572" y="114"/>
                      </a:lnTo>
                      <a:lnTo>
                        <a:pt x="499" y="120"/>
                      </a:lnTo>
                      <a:lnTo>
                        <a:pt x="426" y="125"/>
                      </a:lnTo>
                      <a:lnTo>
                        <a:pt x="355" y="131"/>
                      </a:lnTo>
                      <a:lnTo>
                        <a:pt x="282" y="137"/>
                      </a:lnTo>
                      <a:lnTo>
                        <a:pt x="212" y="143"/>
                      </a:lnTo>
                      <a:lnTo>
                        <a:pt x="141" y="149"/>
                      </a:lnTo>
                      <a:lnTo>
                        <a:pt x="71" y="154"/>
                      </a:lnTo>
                      <a:lnTo>
                        <a:pt x="0" y="159"/>
                      </a:lnTo>
                      <a:lnTo>
                        <a:pt x="2" y="182"/>
                      </a:lnTo>
                      <a:lnTo>
                        <a:pt x="71" y="176"/>
                      </a:lnTo>
                      <a:lnTo>
                        <a:pt x="144" y="172"/>
                      </a:lnTo>
                      <a:lnTo>
                        <a:pt x="214" y="166"/>
                      </a:lnTo>
                      <a:lnTo>
                        <a:pt x="285" y="160"/>
                      </a:lnTo>
                      <a:lnTo>
                        <a:pt x="358" y="154"/>
                      </a:lnTo>
                      <a:lnTo>
                        <a:pt x="429" y="149"/>
                      </a:lnTo>
                      <a:lnTo>
                        <a:pt x="502" y="143"/>
                      </a:lnTo>
                      <a:lnTo>
                        <a:pt x="575" y="137"/>
                      </a:lnTo>
                      <a:lnTo>
                        <a:pt x="646" y="131"/>
                      </a:lnTo>
                      <a:lnTo>
                        <a:pt x="718" y="125"/>
                      </a:lnTo>
                      <a:lnTo>
                        <a:pt x="791" y="120"/>
                      </a:lnTo>
                      <a:lnTo>
                        <a:pt x="864" y="114"/>
                      </a:lnTo>
                      <a:lnTo>
                        <a:pt x="937" y="108"/>
                      </a:lnTo>
                      <a:lnTo>
                        <a:pt x="1009" y="102"/>
                      </a:lnTo>
                      <a:lnTo>
                        <a:pt x="1082" y="98"/>
                      </a:lnTo>
                      <a:lnTo>
                        <a:pt x="1155" y="92"/>
                      </a:lnTo>
                      <a:lnTo>
                        <a:pt x="1229" y="86"/>
                      </a:lnTo>
                      <a:lnTo>
                        <a:pt x="1302" y="82"/>
                      </a:lnTo>
                      <a:lnTo>
                        <a:pt x="1374" y="76"/>
                      </a:lnTo>
                      <a:lnTo>
                        <a:pt x="1447" y="70"/>
                      </a:lnTo>
                      <a:lnTo>
                        <a:pt x="1520" y="66"/>
                      </a:lnTo>
                      <a:lnTo>
                        <a:pt x="1592" y="61"/>
                      </a:lnTo>
                      <a:lnTo>
                        <a:pt x="1664" y="56"/>
                      </a:lnTo>
                      <a:lnTo>
                        <a:pt x="1735" y="53"/>
                      </a:lnTo>
                      <a:lnTo>
                        <a:pt x="1808" y="47"/>
                      </a:lnTo>
                      <a:lnTo>
                        <a:pt x="1879" y="44"/>
                      </a:lnTo>
                      <a:lnTo>
                        <a:pt x="1950" y="40"/>
                      </a:lnTo>
                      <a:lnTo>
                        <a:pt x="2020" y="35"/>
                      </a:lnTo>
                      <a:lnTo>
                        <a:pt x="2091" y="32"/>
                      </a:lnTo>
                      <a:lnTo>
                        <a:pt x="2161" y="29"/>
                      </a:lnTo>
                      <a:lnTo>
                        <a:pt x="2231" y="26"/>
                      </a:lnTo>
                      <a:lnTo>
                        <a:pt x="2299" y="24"/>
                      </a:lnTo>
                      <a:lnTo>
                        <a:pt x="2311" y="12"/>
                      </a:lnTo>
                      <a:lnTo>
                        <a:pt x="228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1" name="Freeform 8"/>
                <p:cNvSpPr>
                  <a:spLocks/>
                </p:cNvSpPr>
                <p:nvPr/>
              </p:nvSpPr>
              <p:spPr bwMode="auto">
                <a:xfrm>
                  <a:off x="4779" y="2251"/>
                  <a:ext cx="10" cy="781"/>
                </a:xfrm>
                <a:custGeom>
                  <a:avLst/>
                  <a:gdLst>
                    <a:gd name="T0" fmla="*/ 1 w 30"/>
                    <a:gd name="T1" fmla="*/ 0 h 2341"/>
                    <a:gd name="T2" fmla="*/ 3 w 30"/>
                    <a:gd name="T3" fmla="*/ 73 h 2341"/>
                    <a:gd name="T4" fmla="*/ 3 w 30"/>
                    <a:gd name="T5" fmla="*/ 146 h 2341"/>
                    <a:gd name="T6" fmla="*/ 3 w 30"/>
                    <a:gd name="T7" fmla="*/ 219 h 2341"/>
                    <a:gd name="T8" fmla="*/ 4 w 30"/>
                    <a:gd name="T9" fmla="*/ 290 h 2341"/>
                    <a:gd name="T10" fmla="*/ 4 w 30"/>
                    <a:gd name="T11" fmla="*/ 363 h 2341"/>
                    <a:gd name="T12" fmla="*/ 6 w 30"/>
                    <a:gd name="T13" fmla="*/ 434 h 2341"/>
                    <a:gd name="T14" fmla="*/ 6 w 30"/>
                    <a:gd name="T15" fmla="*/ 505 h 2341"/>
                    <a:gd name="T16" fmla="*/ 6 w 30"/>
                    <a:gd name="T17" fmla="*/ 576 h 2341"/>
                    <a:gd name="T18" fmla="*/ 7 w 30"/>
                    <a:gd name="T19" fmla="*/ 649 h 2341"/>
                    <a:gd name="T20" fmla="*/ 7 w 30"/>
                    <a:gd name="T21" fmla="*/ 863 h 2341"/>
                    <a:gd name="T22" fmla="*/ 6 w 30"/>
                    <a:gd name="T23" fmla="*/ 934 h 2341"/>
                    <a:gd name="T24" fmla="*/ 6 w 30"/>
                    <a:gd name="T25" fmla="*/ 1077 h 2341"/>
                    <a:gd name="T26" fmla="*/ 6 w 30"/>
                    <a:gd name="T27" fmla="*/ 1148 h 2341"/>
                    <a:gd name="T28" fmla="*/ 6 w 30"/>
                    <a:gd name="T29" fmla="*/ 1221 h 2341"/>
                    <a:gd name="T30" fmla="*/ 4 w 30"/>
                    <a:gd name="T31" fmla="*/ 1294 h 2341"/>
                    <a:gd name="T32" fmla="*/ 4 w 30"/>
                    <a:gd name="T33" fmla="*/ 1365 h 2341"/>
                    <a:gd name="T34" fmla="*/ 4 w 30"/>
                    <a:gd name="T35" fmla="*/ 1438 h 2341"/>
                    <a:gd name="T36" fmla="*/ 3 w 30"/>
                    <a:gd name="T37" fmla="*/ 1510 h 2341"/>
                    <a:gd name="T38" fmla="*/ 3 w 30"/>
                    <a:gd name="T39" fmla="*/ 1584 h 2341"/>
                    <a:gd name="T40" fmla="*/ 3 w 30"/>
                    <a:gd name="T41" fmla="*/ 1657 h 2341"/>
                    <a:gd name="T42" fmla="*/ 3 w 30"/>
                    <a:gd name="T43" fmla="*/ 1731 h 2341"/>
                    <a:gd name="T44" fmla="*/ 1 w 30"/>
                    <a:gd name="T45" fmla="*/ 1806 h 2341"/>
                    <a:gd name="T46" fmla="*/ 1 w 30"/>
                    <a:gd name="T47" fmla="*/ 1880 h 2341"/>
                    <a:gd name="T48" fmla="*/ 1 w 30"/>
                    <a:gd name="T49" fmla="*/ 1955 h 2341"/>
                    <a:gd name="T50" fmla="*/ 1 w 30"/>
                    <a:gd name="T51" fmla="*/ 2108 h 2341"/>
                    <a:gd name="T52" fmla="*/ 0 w 30"/>
                    <a:gd name="T53" fmla="*/ 2185 h 2341"/>
                    <a:gd name="T54" fmla="*/ 0 w 30"/>
                    <a:gd name="T55" fmla="*/ 2341 h 2341"/>
                    <a:gd name="T56" fmla="*/ 25 w 30"/>
                    <a:gd name="T57" fmla="*/ 2341 h 2341"/>
                    <a:gd name="T58" fmla="*/ 25 w 30"/>
                    <a:gd name="T59" fmla="*/ 2185 h 2341"/>
                    <a:gd name="T60" fmla="*/ 25 w 30"/>
                    <a:gd name="T61" fmla="*/ 2108 h 2341"/>
                    <a:gd name="T62" fmla="*/ 25 w 30"/>
                    <a:gd name="T63" fmla="*/ 1955 h 2341"/>
                    <a:gd name="T64" fmla="*/ 26 w 30"/>
                    <a:gd name="T65" fmla="*/ 1880 h 2341"/>
                    <a:gd name="T66" fmla="*/ 26 w 30"/>
                    <a:gd name="T67" fmla="*/ 1806 h 2341"/>
                    <a:gd name="T68" fmla="*/ 26 w 30"/>
                    <a:gd name="T69" fmla="*/ 1731 h 2341"/>
                    <a:gd name="T70" fmla="*/ 28 w 30"/>
                    <a:gd name="T71" fmla="*/ 1657 h 2341"/>
                    <a:gd name="T72" fmla="*/ 28 w 30"/>
                    <a:gd name="T73" fmla="*/ 1584 h 2341"/>
                    <a:gd name="T74" fmla="*/ 28 w 30"/>
                    <a:gd name="T75" fmla="*/ 1510 h 2341"/>
                    <a:gd name="T76" fmla="*/ 28 w 30"/>
                    <a:gd name="T77" fmla="*/ 1438 h 2341"/>
                    <a:gd name="T78" fmla="*/ 28 w 30"/>
                    <a:gd name="T79" fmla="*/ 1365 h 2341"/>
                    <a:gd name="T80" fmla="*/ 29 w 30"/>
                    <a:gd name="T81" fmla="*/ 1294 h 2341"/>
                    <a:gd name="T82" fmla="*/ 29 w 30"/>
                    <a:gd name="T83" fmla="*/ 1221 h 2341"/>
                    <a:gd name="T84" fmla="*/ 29 w 30"/>
                    <a:gd name="T85" fmla="*/ 1148 h 2341"/>
                    <a:gd name="T86" fmla="*/ 30 w 30"/>
                    <a:gd name="T87" fmla="*/ 1077 h 2341"/>
                    <a:gd name="T88" fmla="*/ 30 w 30"/>
                    <a:gd name="T89" fmla="*/ 934 h 2341"/>
                    <a:gd name="T90" fmla="*/ 30 w 30"/>
                    <a:gd name="T91" fmla="*/ 863 h 2341"/>
                    <a:gd name="T92" fmla="*/ 30 w 30"/>
                    <a:gd name="T93" fmla="*/ 649 h 2341"/>
                    <a:gd name="T94" fmla="*/ 30 w 30"/>
                    <a:gd name="T95" fmla="*/ 576 h 2341"/>
                    <a:gd name="T96" fmla="*/ 30 w 30"/>
                    <a:gd name="T97" fmla="*/ 505 h 2341"/>
                    <a:gd name="T98" fmla="*/ 29 w 30"/>
                    <a:gd name="T99" fmla="*/ 434 h 2341"/>
                    <a:gd name="T100" fmla="*/ 29 w 30"/>
                    <a:gd name="T101" fmla="*/ 363 h 2341"/>
                    <a:gd name="T102" fmla="*/ 28 w 30"/>
                    <a:gd name="T103" fmla="*/ 290 h 2341"/>
                    <a:gd name="T104" fmla="*/ 28 w 30"/>
                    <a:gd name="T105" fmla="*/ 219 h 2341"/>
                    <a:gd name="T106" fmla="*/ 28 w 30"/>
                    <a:gd name="T107" fmla="*/ 146 h 2341"/>
                    <a:gd name="T108" fmla="*/ 25 w 30"/>
                    <a:gd name="T109" fmla="*/ 73 h 2341"/>
                    <a:gd name="T110" fmla="*/ 25 w 30"/>
                    <a:gd name="T111" fmla="*/ 0 h 2341"/>
                    <a:gd name="T112" fmla="*/ 1 w 30"/>
                    <a:gd name="T113" fmla="*/ 0 h 2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0" h="2341">
                      <a:moveTo>
                        <a:pt x="1" y="0"/>
                      </a:moveTo>
                      <a:lnTo>
                        <a:pt x="3" y="73"/>
                      </a:lnTo>
                      <a:lnTo>
                        <a:pt x="3" y="146"/>
                      </a:lnTo>
                      <a:lnTo>
                        <a:pt x="3" y="219"/>
                      </a:lnTo>
                      <a:lnTo>
                        <a:pt x="4" y="290"/>
                      </a:lnTo>
                      <a:lnTo>
                        <a:pt x="4" y="363"/>
                      </a:lnTo>
                      <a:lnTo>
                        <a:pt x="6" y="434"/>
                      </a:lnTo>
                      <a:lnTo>
                        <a:pt x="6" y="505"/>
                      </a:lnTo>
                      <a:lnTo>
                        <a:pt x="6" y="576"/>
                      </a:lnTo>
                      <a:lnTo>
                        <a:pt x="7" y="649"/>
                      </a:lnTo>
                      <a:lnTo>
                        <a:pt x="7" y="863"/>
                      </a:lnTo>
                      <a:lnTo>
                        <a:pt x="6" y="934"/>
                      </a:lnTo>
                      <a:lnTo>
                        <a:pt x="6" y="1077"/>
                      </a:lnTo>
                      <a:lnTo>
                        <a:pt x="6" y="1148"/>
                      </a:lnTo>
                      <a:lnTo>
                        <a:pt x="6" y="1221"/>
                      </a:lnTo>
                      <a:lnTo>
                        <a:pt x="4" y="1294"/>
                      </a:lnTo>
                      <a:lnTo>
                        <a:pt x="4" y="1365"/>
                      </a:lnTo>
                      <a:lnTo>
                        <a:pt x="4" y="1438"/>
                      </a:lnTo>
                      <a:lnTo>
                        <a:pt x="3" y="1510"/>
                      </a:lnTo>
                      <a:lnTo>
                        <a:pt x="3" y="1584"/>
                      </a:lnTo>
                      <a:lnTo>
                        <a:pt x="3" y="1657"/>
                      </a:lnTo>
                      <a:lnTo>
                        <a:pt x="3" y="1731"/>
                      </a:lnTo>
                      <a:lnTo>
                        <a:pt x="1" y="1806"/>
                      </a:lnTo>
                      <a:lnTo>
                        <a:pt x="1" y="1880"/>
                      </a:lnTo>
                      <a:lnTo>
                        <a:pt x="1" y="1955"/>
                      </a:lnTo>
                      <a:lnTo>
                        <a:pt x="1" y="2108"/>
                      </a:lnTo>
                      <a:lnTo>
                        <a:pt x="0" y="2185"/>
                      </a:lnTo>
                      <a:lnTo>
                        <a:pt x="0" y="2341"/>
                      </a:lnTo>
                      <a:lnTo>
                        <a:pt x="25" y="2341"/>
                      </a:lnTo>
                      <a:lnTo>
                        <a:pt x="25" y="2185"/>
                      </a:lnTo>
                      <a:lnTo>
                        <a:pt x="25" y="2108"/>
                      </a:lnTo>
                      <a:lnTo>
                        <a:pt x="25" y="1955"/>
                      </a:lnTo>
                      <a:lnTo>
                        <a:pt x="26" y="1880"/>
                      </a:lnTo>
                      <a:lnTo>
                        <a:pt x="26" y="1806"/>
                      </a:lnTo>
                      <a:lnTo>
                        <a:pt x="26" y="1731"/>
                      </a:lnTo>
                      <a:lnTo>
                        <a:pt x="28" y="1657"/>
                      </a:lnTo>
                      <a:lnTo>
                        <a:pt x="28" y="1584"/>
                      </a:lnTo>
                      <a:lnTo>
                        <a:pt x="28" y="1510"/>
                      </a:lnTo>
                      <a:lnTo>
                        <a:pt x="28" y="1438"/>
                      </a:lnTo>
                      <a:lnTo>
                        <a:pt x="28" y="1365"/>
                      </a:lnTo>
                      <a:lnTo>
                        <a:pt x="29" y="1294"/>
                      </a:lnTo>
                      <a:lnTo>
                        <a:pt x="29" y="1221"/>
                      </a:lnTo>
                      <a:lnTo>
                        <a:pt x="29" y="1148"/>
                      </a:lnTo>
                      <a:lnTo>
                        <a:pt x="30" y="1077"/>
                      </a:lnTo>
                      <a:lnTo>
                        <a:pt x="30" y="934"/>
                      </a:lnTo>
                      <a:lnTo>
                        <a:pt x="30" y="863"/>
                      </a:lnTo>
                      <a:lnTo>
                        <a:pt x="30" y="649"/>
                      </a:lnTo>
                      <a:lnTo>
                        <a:pt x="30" y="576"/>
                      </a:lnTo>
                      <a:lnTo>
                        <a:pt x="30" y="505"/>
                      </a:lnTo>
                      <a:lnTo>
                        <a:pt x="29" y="434"/>
                      </a:lnTo>
                      <a:lnTo>
                        <a:pt x="29" y="363"/>
                      </a:lnTo>
                      <a:lnTo>
                        <a:pt x="28" y="290"/>
                      </a:lnTo>
                      <a:lnTo>
                        <a:pt x="28" y="219"/>
                      </a:lnTo>
                      <a:lnTo>
                        <a:pt x="28" y="146"/>
                      </a:lnTo>
                      <a:lnTo>
                        <a:pt x="25" y="73"/>
                      </a:lnTo>
                      <a:lnTo>
                        <a:pt x="2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2" name="Freeform 9"/>
                <p:cNvSpPr>
                  <a:spLocks/>
                </p:cNvSpPr>
                <p:nvPr/>
              </p:nvSpPr>
              <p:spPr bwMode="auto">
                <a:xfrm>
                  <a:off x="4780" y="3028"/>
                  <a:ext cx="8" cy="4"/>
                </a:xfrm>
                <a:custGeom>
                  <a:avLst/>
                  <a:gdLst>
                    <a:gd name="T0" fmla="*/ 24 w 24"/>
                    <a:gd name="T1" fmla="*/ 12 h 12"/>
                    <a:gd name="T2" fmla="*/ 22 w 24"/>
                    <a:gd name="T3" fmla="*/ 6 h 12"/>
                    <a:gd name="T4" fmla="*/ 19 w 24"/>
                    <a:gd name="T5" fmla="*/ 3 h 12"/>
                    <a:gd name="T6" fmla="*/ 16 w 24"/>
                    <a:gd name="T7" fmla="*/ 0 h 12"/>
                    <a:gd name="T8" fmla="*/ 12 w 24"/>
                    <a:gd name="T9" fmla="*/ 0 h 12"/>
                    <a:gd name="T10" fmla="*/ 8 w 24"/>
                    <a:gd name="T11" fmla="*/ 0 h 12"/>
                    <a:gd name="T12" fmla="*/ 3 w 24"/>
                    <a:gd name="T13" fmla="*/ 3 h 12"/>
                    <a:gd name="T14" fmla="*/ 2 w 24"/>
                    <a:gd name="T15" fmla="*/ 6 h 12"/>
                    <a:gd name="T16" fmla="*/ 0 w 24"/>
                    <a:gd name="T17" fmla="*/ 12 h 12"/>
                    <a:gd name="T18" fmla="*/ 24 w 24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2">
                      <a:moveTo>
                        <a:pt x="24" y="12"/>
                      </a:moveTo>
                      <a:lnTo>
                        <a:pt x="22" y="6"/>
                      </a:lnTo>
                      <a:lnTo>
                        <a:pt x="19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2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3" name="Freeform 10"/>
                <p:cNvSpPr>
                  <a:spLocks/>
                </p:cNvSpPr>
                <p:nvPr/>
              </p:nvSpPr>
              <p:spPr bwMode="auto">
                <a:xfrm>
                  <a:off x="4159" y="3404"/>
                  <a:ext cx="4" cy="7"/>
                </a:xfrm>
                <a:custGeom>
                  <a:avLst/>
                  <a:gdLst>
                    <a:gd name="T0" fmla="*/ 10 w 11"/>
                    <a:gd name="T1" fmla="*/ 0 h 22"/>
                    <a:gd name="T2" fmla="*/ 6 w 11"/>
                    <a:gd name="T3" fmla="*/ 0 h 22"/>
                    <a:gd name="T4" fmla="*/ 3 w 11"/>
                    <a:gd name="T5" fmla="*/ 3 h 22"/>
                    <a:gd name="T6" fmla="*/ 1 w 11"/>
                    <a:gd name="T7" fmla="*/ 7 h 22"/>
                    <a:gd name="T8" fmla="*/ 0 w 11"/>
                    <a:gd name="T9" fmla="*/ 12 h 22"/>
                    <a:gd name="T10" fmla="*/ 1 w 11"/>
                    <a:gd name="T11" fmla="*/ 16 h 22"/>
                    <a:gd name="T12" fmla="*/ 4 w 11"/>
                    <a:gd name="T13" fmla="*/ 19 h 22"/>
                    <a:gd name="T14" fmla="*/ 7 w 11"/>
                    <a:gd name="T15" fmla="*/ 22 h 22"/>
                    <a:gd name="T16" fmla="*/ 11 w 11"/>
                    <a:gd name="T17" fmla="*/ 22 h 22"/>
                    <a:gd name="T18" fmla="*/ 10 w 11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22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4" y="19"/>
                      </a:lnTo>
                      <a:lnTo>
                        <a:pt x="7" y="22"/>
                      </a:lnTo>
                      <a:lnTo>
                        <a:pt x="11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4" name="Freeform 11"/>
                <p:cNvSpPr>
                  <a:spLocks/>
                </p:cNvSpPr>
                <p:nvPr/>
              </p:nvSpPr>
              <p:spPr bwMode="auto">
                <a:xfrm>
                  <a:off x="4162" y="3388"/>
                  <a:ext cx="1052" cy="23"/>
                </a:xfrm>
                <a:custGeom>
                  <a:avLst/>
                  <a:gdLst>
                    <a:gd name="T0" fmla="*/ 3061 w 3155"/>
                    <a:gd name="T1" fmla="*/ 41 h 69"/>
                    <a:gd name="T2" fmla="*/ 2872 w 3155"/>
                    <a:gd name="T3" fmla="*/ 30 h 69"/>
                    <a:gd name="T4" fmla="*/ 2680 w 3155"/>
                    <a:gd name="T5" fmla="*/ 21 h 69"/>
                    <a:gd name="T6" fmla="*/ 2488 w 3155"/>
                    <a:gd name="T7" fmla="*/ 14 h 69"/>
                    <a:gd name="T8" fmla="*/ 2294 w 3155"/>
                    <a:gd name="T9" fmla="*/ 8 h 69"/>
                    <a:gd name="T10" fmla="*/ 2100 w 3155"/>
                    <a:gd name="T11" fmla="*/ 3 h 69"/>
                    <a:gd name="T12" fmla="*/ 1903 w 3155"/>
                    <a:gd name="T13" fmla="*/ 2 h 69"/>
                    <a:gd name="T14" fmla="*/ 1707 w 3155"/>
                    <a:gd name="T15" fmla="*/ 0 h 69"/>
                    <a:gd name="T16" fmla="*/ 1509 w 3155"/>
                    <a:gd name="T17" fmla="*/ 0 h 69"/>
                    <a:gd name="T18" fmla="*/ 1311 w 3155"/>
                    <a:gd name="T19" fmla="*/ 3 h 69"/>
                    <a:gd name="T20" fmla="*/ 1112 w 3155"/>
                    <a:gd name="T21" fmla="*/ 6 h 69"/>
                    <a:gd name="T22" fmla="*/ 912 w 3155"/>
                    <a:gd name="T23" fmla="*/ 11 h 69"/>
                    <a:gd name="T24" fmla="*/ 710 w 3155"/>
                    <a:gd name="T25" fmla="*/ 16 h 69"/>
                    <a:gd name="T26" fmla="*/ 509 w 3155"/>
                    <a:gd name="T27" fmla="*/ 24 h 69"/>
                    <a:gd name="T28" fmla="*/ 307 w 3155"/>
                    <a:gd name="T29" fmla="*/ 32 h 69"/>
                    <a:gd name="T30" fmla="*/ 103 w 3155"/>
                    <a:gd name="T31" fmla="*/ 41 h 69"/>
                    <a:gd name="T32" fmla="*/ 1 w 3155"/>
                    <a:gd name="T33" fmla="*/ 69 h 69"/>
                    <a:gd name="T34" fmla="*/ 205 w 3155"/>
                    <a:gd name="T35" fmla="*/ 60 h 69"/>
                    <a:gd name="T36" fmla="*/ 409 w 3155"/>
                    <a:gd name="T37" fmla="*/ 51 h 69"/>
                    <a:gd name="T38" fmla="*/ 611 w 3155"/>
                    <a:gd name="T39" fmla="*/ 44 h 69"/>
                    <a:gd name="T40" fmla="*/ 813 w 3155"/>
                    <a:gd name="T41" fmla="*/ 37 h 69"/>
                    <a:gd name="T42" fmla="*/ 1012 w 3155"/>
                    <a:gd name="T43" fmla="*/ 31 h 69"/>
                    <a:gd name="T44" fmla="*/ 1211 w 3155"/>
                    <a:gd name="T45" fmla="*/ 27 h 69"/>
                    <a:gd name="T46" fmla="*/ 1410 w 3155"/>
                    <a:gd name="T47" fmla="*/ 24 h 69"/>
                    <a:gd name="T48" fmla="*/ 1608 w 3155"/>
                    <a:gd name="T49" fmla="*/ 22 h 69"/>
                    <a:gd name="T50" fmla="*/ 1806 w 3155"/>
                    <a:gd name="T51" fmla="*/ 24 h 69"/>
                    <a:gd name="T52" fmla="*/ 2002 w 3155"/>
                    <a:gd name="T53" fmla="*/ 24 h 69"/>
                    <a:gd name="T54" fmla="*/ 2197 w 3155"/>
                    <a:gd name="T55" fmla="*/ 28 h 69"/>
                    <a:gd name="T56" fmla="*/ 2389 w 3155"/>
                    <a:gd name="T57" fmla="*/ 34 h 69"/>
                    <a:gd name="T58" fmla="*/ 2582 w 3155"/>
                    <a:gd name="T59" fmla="*/ 40 h 69"/>
                    <a:gd name="T60" fmla="*/ 2774 w 3155"/>
                    <a:gd name="T61" fmla="*/ 47 h 69"/>
                    <a:gd name="T62" fmla="*/ 2965 w 3155"/>
                    <a:gd name="T63" fmla="*/ 57 h 69"/>
                    <a:gd name="T64" fmla="*/ 3154 w 3155"/>
                    <a:gd name="T65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155" h="69">
                      <a:moveTo>
                        <a:pt x="3155" y="47"/>
                      </a:moveTo>
                      <a:lnTo>
                        <a:pt x="3061" y="41"/>
                      </a:lnTo>
                      <a:lnTo>
                        <a:pt x="2966" y="35"/>
                      </a:lnTo>
                      <a:lnTo>
                        <a:pt x="2872" y="30"/>
                      </a:lnTo>
                      <a:lnTo>
                        <a:pt x="2776" y="24"/>
                      </a:lnTo>
                      <a:lnTo>
                        <a:pt x="2680" y="21"/>
                      </a:lnTo>
                      <a:lnTo>
                        <a:pt x="2584" y="16"/>
                      </a:lnTo>
                      <a:lnTo>
                        <a:pt x="2488" y="14"/>
                      </a:lnTo>
                      <a:lnTo>
                        <a:pt x="2390" y="11"/>
                      </a:lnTo>
                      <a:lnTo>
                        <a:pt x="2294" y="8"/>
                      </a:lnTo>
                      <a:lnTo>
                        <a:pt x="2197" y="6"/>
                      </a:lnTo>
                      <a:lnTo>
                        <a:pt x="2100" y="3"/>
                      </a:lnTo>
                      <a:lnTo>
                        <a:pt x="2002" y="2"/>
                      </a:lnTo>
                      <a:lnTo>
                        <a:pt x="1903" y="2"/>
                      </a:lnTo>
                      <a:lnTo>
                        <a:pt x="1806" y="0"/>
                      </a:lnTo>
                      <a:lnTo>
                        <a:pt x="1707" y="0"/>
                      </a:lnTo>
                      <a:lnTo>
                        <a:pt x="1608" y="0"/>
                      </a:lnTo>
                      <a:lnTo>
                        <a:pt x="1509" y="0"/>
                      </a:lnTo>
                      <a:lnTo>
                        <a:pt x="1410" y="2"/>
                      </a:lnTo>
                      <a:lnTo>
                        <a:pt x="1311" y="3"/>
                      </a:lnTo>
                      <a:lnTo>
                        <a:pt x="1211" y="5"/>
                      </a:lnTo>
                      <a:lnTo>
                        <a:pt x="1112" y="6"/>
                      </a:lnTo>
                      <a:lnTo>
                        <a:pt x="1012" y="8"/>
                      </a:lnTo>
                      <a:lnTo>
                        <a:pt x="912" y="11"/>
                      </a:lnTo>
                      <a:lnTo>
                        <a:pt x="811" y="14"/>
                      </a:lnTo>
                      <a:lnTo>
                        <a:pt x="710" y="16"/>
                      </a:lnTo>
                      <a:lnTo>
                        <a:pt x="609" y="21"/>
                      </a:lnTo>
                      <a:lnTo>
                        <a:pt x="509" y="24"/>
                      </a:lnTo>
                      <a:lnTo>
                        <a:pt x="407" y="28"/>
                      </a:lnTo>
                      <a:lnTo>
                        <a:pt x="307" y="32"/>
                      </a:lnTo>
                      <a:lnTo>
                        <a:pt x="204" y="37"/>
                      </a:lnTo>
                      <a:lnTo>
                        <a:pt x="103" y="41"/>
                      </a:lnTo>
                      <a:lnTo>
                        <a:pt x="0" y="47"/>
                      </a:lnTo>
                      <a:lnTo>
                        <a:pt x="1" y="69"/>
                      </a:lnTo>
                      <a:lnTo>
                        <a:pt x="103" y="64"/>
                      </a:lnTo>
                      <a:lnTo>
                        <a:pt x="205" y="60"/>
                      </a:lnTo>
                      <a:lnTo>
                        <a:pt x="307" y="54"/>
                      </a:lnTo>
                      <a:lnTo>
                        <a:pt x="409" y="51"/>
                      </a:lnTo>
                      <a:lnTo>
                        <a:pt x="509" y="47"/>
                      </a:lnTo>
                      <a:lnTo>
                        <a:pt x="611" y="44"/>
                      </a:lnTo>
                      <a:lnTo>
                        <a:pt x="711" y="40"/>
                      </a:lnTo>
                      <a:lnTo>
                        <a:pt x="813" y="37"/>
                      </a:lnTo>
                      <a:lnTo>
                        <a:pt x="912" y="34"/>
                      </a:lnTo>
                      <a:lnTo>
                        <a:pt x="1012" y="31"/>
                      </a:lnTo>
                      <a:lnTo>
                        <a:pt x="1112" y="30"/>
                      </a:lnTo>
                      <a:lnTo>
                        <a:pt x="1211" y="27"/>
                      </a:lnTo>
                      <a:lnTo>
                        <a:pt x="1311" y="27"/>
                      </a:lnTo>
                      <a:lnTo>
                        <a:pt x="1410" y="24"/>
                      </a:lnTo>
                      <a:lnTo>
                        <a:pt x="1509" y="24"/>
                      </a:lnTo>
                      <a:lnTo>
                        <a:pt x="1608" y="22"/>
                      </a:lnTo>
                      <a:lnTo>
                        <a:pt x="1707" y="22"/>
                      </a:lnTo>
                      <a:lnTo>
                        <a:pt x="1806" y="24"/>
                      </a:lnTo>
                      <a:lnTo>
                        <a:pt x="1903" y="24"/>
                      </a:lnTo>
                      <a:lnTo>
                        <a:pt x="2002" y="24"/>
                      </a:lnTo>
                      <a:lnTo>
                        <a:pt x="2100" y="27"/>
                      </a:lnTo>
                      <a:lnTo>
                        <a:pt x="2197" y="28"/>
                      </a:lnTo>
                      <a:lnTo>
                        <a:pt x="2294" y="30"/>
                      </a:lnTo>
                      <a:lnTo>
                        <a:pt x="2389" y="34"/>
                      </a:lnTo>
                      <a:lnTo>
                        <a:pt x="2486" y="37"/>
                      </a:lnTo>
                      <a:lnTo>
                        <a:pt x="2582" y="40"/>
                      </a:lnTo>
                      <a:lnTo>
                        <a:pt x="2678" y="44"/>
                      </a:lnTo>
                      <a:lnTo>
                        <a:pt x="2774" y="47"/>
                      </a:lnTo>
                      <a:lnTo>
                        <a:pt x="2870" y="53"/>
                      </a:lnTo>
                      <a:lnTo>
                        <a:pt x="2965" y="57"/>
                      </a:lnTo>
                      <a:lnTo>
                        <a:pt x="3059" y="63"/>
                      </a:lnTo>
                      <a:lnTo>
                        <a:pt x="3154" y="69"/>
                      </a:lnTo>
                      <a:lnTo>
                        <a:pt x="3155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5" name="Freeform 12"/>
                <p:cNvSpPr>
                  <a:spLocks/>
                </p:cNvSpPr>
                <p:nvPr/>
              </p:nvSpPr>
              <p:spPr bwMode="auto">
                <a:xfrm>
                  <a:off x="4162" y="3404"/>
                  <a:ext cx="5" cy="7"/>
                </a:xfrm>
                <a:custGeom>
                  <a:avLst/>
                  <a:gdLst>
                    <a:gd name="T0" fmla="*/ 0 w 13"/>
                    <a:gd name="T1" fmla="*/ 22 h 22"/>
                    <a:gd name="T2" fmla="*/ 6 w 13"/>
                    <a:gd name="T3" fmla="*/ 22 h 22"/>
                    <a:gd name="T4" fmla="*/ 9 w 13"/>
                    <a:gd name="T5" fmla="*/ 19 h 22"/>
                    <a:gd name="T6" fmla="*/ 12 w 13"/>
                    <a:gd name="T7" fmla="*/ 16 h 22"/>
                    <a:gd name="T8" fmla="*/ 13 w 13"/>
                    <a:gd name="T9" fmla="*/ 12 h 22"/>
                    <a:gd name="T10" fmla="*/ 13 w 13"/>
                    <a:gd name="T11" fmla="*/ 7 h 22"/>
                    <a:gd name="T12" fmla="*/ 10 w 13"/>
                    <a:gd name="T13" fmla="*/ 3 h 22"/>
                    <a:gd name="T14" fmla="*/ 7 w 13"/>
                    <a:gd name="T15" fmla="*/ 0 h 22"/>
                    <a:gd name="T16" fmla="*/ 1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3" y="12"/>
                      </a:lnTo>
                      <a:lnTo>
                        <a:pt x="13" y="7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1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6" name="Freeform 13"/>
                <p:cNvSpPr>
                  <a:spLocks/>
                </p:cNvSpPr>
                <p:nvPr/>
              </p:nvSpPr>
              <p:spPr bwMode="auto">
                <a:xfrm>
                  <a:off x="4451" y="2406"/>
                  <a:ext cx="314" cy="429"/>
                </a:xfrm>
                <a:custGeom>
                  <a:avLst/>
                  <a:gdLst>
                    <a:gd name="T0" fmla="*/ 29 w 942"/>
                    <a:gd name="T1" fmla="*/ 64 h 1286"/>
                    <a:gd name="T2" fmla="*/ 89 w 942"/>
                    <a:gd name="T3" fmla="*/ 139 h 1286"/>
                    <a:gd name="T4" fmla="*/ 145 w 942"/>
                    <a:gd name="T5" fmla="*/ 214 h 1286"/>
                    <a:gd name="T6" fmla="*/ 204 w 942"/>
                    <a:gd name="T7" fmla="*/ 290 h 1286"/>
                    <a:gd name="T8" fmla="*/ 260 w 942"/>
                    <a:gd name="T9" fmla="*/ 367 h 1286"/>
                    <a:gd name="T10" fmla="*/ 317 w 942"/>
                    <a:gd name="T11" fmla="*/ 444 h 1286"/>
                    <a:gd name="T12" fmla="*/ 372 w 942"/>
                    <a:gd name="T13" fmla="*/ 523 h 1286"/>
                    <a:gd name="T14" fmla="*/ 428 w 942"/>
                    <a:gd name="T15" fmla="*/ 601 h 1286"/>
                    <a:gd name="T16" fmla="*/ 481 w 942"/>
                    <a:gd name="T17" fmla="*/ 681 h 1286"/>
                    <a:gd name="T18" fmla="*/ 537 w 942"/>
                    <a:gd name="T19" fmla="*/ 760 h 1286"/>
                    <a:gd name="T20" fmla="*/ 590 w 942"/>
                    <a:gd name="T21" fmla="*/ 841 h 1286"/>
                    <a:gd name="T22" fmla="*/ 644 w 942"/>
                    <a:gd name="T23" fmla="*/ 921 h 1286"/>
                    <a:gd name="T24" fmla="*/ 698 w 942"/>
                    <a:gd name="T25" fmla="*/ 1001 h 1286"/>
                    <a:gd name="T26" fmla="*/ 750 w 942"/>
                    <a:gd name="T27" fmla="*/ 1083 h 1286"/>
                    <a:gd name="T28" fmla="*/ 804 w 942"/>
                    <a:gd name="T29" fmla="*/ 1164 h 1286"/>
                    <a:gd name="T30" fmla="*/ 858 w 942"/>
                    <a:gd name="T31" fmla="*/ 1246 h 1286"/>
                    <a:gd name="T32" fmla="*/ 891 w 942"/>
                    <a:gd name="T33" fmla="*/ 1282 h 1286"/>
                    <a:gd name="T34" fmla="*/ 906 w 942"/>
                    <a:gd name="T35" fmla="*/ 1270 h 1286"/>
                    <a:gd name="T36" fmla="*/ 920 w 942"/>
                    <a:gd name="T37" fmla="*/ 1259 h 1286"/>
                    <a:gd name="T38" fmla="*/ 935 w 942"/>
                    <a:gd name="T39" fmla="*/ 1248 h 1286"/>
                    <a:gd name="T40" fmla="*/ 918 w 942"/>
                    <a:gd name="T41" fmla="*/ 1202 h 1286"/>
                    <a:gd name="T42" fmla="*/ 867 w 942"/>
                    <a:gd name="T43" fmla="*/ 1122 h 1286"/>
                    <a:gd name="T44" fmla="*/ 816 w 942"/>
                    <a:gd name="T45" fmla="*/ 1042 h 1286"/>
                    <a:gd name="T46" fmla="*/ 763 w 942"/>
                    <a:gd name="T47" fmla="*/ 962 h 1286"/>
                    <a:gd name="T48" fmla="*/ 710 w 942"/>
                    <a:gd name="T49" fmla="*/ 882 h 1286"/>
                    <a:gd name="T50" fmla="*/ 654 w 942"/>
                    <a:gd name="T51" fmla="*/ 802 h 1286"/>
                    <a:gd name="T52" fmla="*/ 599 w 942"/>
                    <a:gd name="T53" fmla="*/ 722 h 1286"/>
                    <a:gd name="T54" fmla="*/ 542 w 942"/>
                    <a:gd name="T55" fmla="*/ 643 h 1286"/>
                    <a:gd name="T56" fmla="*/ 484 w 942"/>
                    <a:gd name="T57" fmla="*/ 565 h 1286"/>
                    <a:gd name="T58" fmla="*/ 426 w 942"/>
                    <a:gd name="T59" fmla="*/ 488 h 1286"/>
                    <a:gd name="T60" fmla="*/ 368 w 942"/>
                    <a:gd name="T61" fmla="*/ 411 h 1286"/>
                    <a:gd name="T62" fmla="*/ 308 w 942"/>
                    <a:gd name="T63" fmla="*/ 334 h 1286"/>
                    <a:gd name="T64" fmla="*/ 249 w 942"/>
                    <a:gd name="T65" fmla="*/ 258 h 1286"/>
                    <a:gd name="T66" fmla="*/ 188 w 942"/>
                    <a:gd name="T67" fmla="*/ 182 h 1286"/>
                    <a:gd name="T68" fmla="*/ 128 w 942"/>
                    <a:gd name="T69" fmla="*/ 110 h 1286"/>
                    <a:gd name="T70" fmla="*/ 67 w 942"/>
                    <a:gd name="T71" fmla="*/ 35 h 1286"/>
                    <a:gd name="T72" fmla="*/ 32 w 942"/>
                    <a:gd name="T73" fmla="*/ 3 h 1286"/>
                    <a:gd name="T74" fmla="*/ 22 w 942"/>
                    <a:gd name="T75" fmla="*/ 9 h 1286"/>
                    <a:gd name="T76" fmla="*/ 13 w 942"/>
                    <a:gd name="T77" fmla="*/ 16 h 1286"/>
                    <a:gd name="T78" fmla="*/ 4 w 942"/>
                    <a:gd name="T79" fmla="*/ 24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42" h="1286">
                      <a:moveTo>
                        <a:pt x="0" y="27"/>
                      </a:moveTo>
                      <a:lnTo>
                        <a:pt x="29" y="64"/>
                      </a:lnTo>
                      <a:lnTo>
                        <a:pt x="60" y="101"/>
                      </a:lnTo>
                      <a:lnTo>
                        <a:pt x="89" y="139"/>
                      </a:lnTo>
                      <a:lnTo>
                        <a:pt x="116" y="176"/>
                      </a:lnTo>
                      <a:lnTo>
                        <a:pt x="145" y="214"/>
                      </a:lnTo>
                      <a:lnTo>
                        <a:pt x="175" y="252"/>
                      </a:lnTo>
                      <a:lnTo>
                        <a:pt x="204" y="290"/>
                      </a:lnTo>
                      <a:lnTo>
                        <a:pt x="233" y="328"/>
                      </a:lnTo>
                      <a:lnTo>
                        <a:pt x="260" y="367"/>
                      </a:lnTo>
                      <a:lnTo>
                        <a:pt x="289" y="405"/>
                      </a:lnTo>
                      <a:lnTo>
                        <a:pt x="317" y="444"/>
                      </a:lnTo>
                      <a:lnTo>
                        <a:pt x="345" y="483"/>
                      </a:lnTo>
                      <a:lnTo>
                        <a:pt x="372" y="523"/>
                      </a:lnTo>
                      <a:lnTo>
                        <a:pt x="400" y="562"/>
                      </a:lnTo>
                      <a:lnTo>
                        <a:pt x="428" y="601"/>
                      </a:lnTo>
                      <a:lnTo>
                        <a:pt x="455" y="640"/>
                      </a:lnTo>
                      <a:lnTo>
                        <a:pt x="481" y="681"/>
                      </a:lnTo>
                      <a:lnTo>
                        <a:pt x="509" y="720"/>
                      </a:lnTo>
                      <a:lnTo>
                        <a:pt x="537" y="760"/>
                      </a:lnTo>
                      <a:lnTo>
                        <a:pt x="564" y="800"/>
                      </a:lnTo>
                      <a:lnTo>
                        <a:pt x="590" y="841"/>
                      </a:lnTo>
                      <a:lnTo>
                        <a:pt x="618" y="880"/>
                      </a:lnTo>
                      <a:lnTo>
                        <a:pt x="644" y="921"/>
                      </a:lnTo>
                      <a:lnTo>
                        <a:pt x="670" y="960"/>
                      </a:lnTo>
                      <a:lnTo>
                        <a:pt x="698" y="1001"/>
                      </a:lnTo>
                      <a:lnTo>
                        <a:pt x="724" y="1042"/>
                      </a:lnTo>
                      <a:lnTo>
                        <a:pt x="750" y="1083"/>
                      </a:lnTo>
                      <a:lnTo>
                        <a:pt x="778" y="1123"/>
                      </a:lnTo>
                      <a:lnTo>
                        <a:pt x="804" y="1164"/>
                      </a:lnTo>
                      <a:lnTo>
                        <a:pt x="830" y="1205"/>
                      </a:lnTo>
                      <a:lnTo>
                        <a:pt x="858" y="1246"/>
                      </a:lnTo>
                      <a:lnTo>
                        <a:pt x="884" y="1286"/>
                      </a:lnTo>
                      <a:lnTo>
                        <a:pt x="891" y="1282"/>
                      </a:lnTo>
                      <a:lnTo>
                        <a:pt x="899" y="1276"/>
                      </a:lnTo>
                      <a:lnTo>
                        <a:pt x="906" y="1270"/>
                      </a:lnTo>
                      <a:lnTo>
                        <a:pt x="913" y="1264"/>
                      </a:lnTo>
                      <a:lnTo>
                        <a:pt x="920" y="1259"/>
                      </a:lnTo>
                      <a:lnTo>
                        <a:pt x="928" y="1254"/>
                      </a:lnTo>
                      <a:lnTo>
                        <a:pt x="935" y="1248"/>
                      </a:lnTo>
                      <a:lnTo>
                        <a:pt x="942" y="1243"/>
                      </a:lnTo>
                      <a:lnTo>
                        <a:pt x="918" y="1202"/>
                      </a:lnTo>
                      <a:lnTo>
                        <a:pt x="893" y="1163"/>
                      </a:lnTo>
                      <a:lnTo>
                        <a:pt x="867" y="1122"/>
                      </a:lnTo>
                      <a:lnTo>
                        <a:pt x="841" y="1083"/>
                      </a:lnTo>
                      <a:lnTo>
                        <a:pt x="816" y="1042"/>
                      </a:lnTo>
                      <a:lnTo>
                        <a:pt x="790" y="1001"/>
                      </a:lnTo>
                      <a:lnTo>
                        <a:pt x="763" y="962"/>
                      </a:lnTo>
                      <a:lnTo>
                        <a:pt x="736" y="921"/>
                      </a:lnTo>
                      <a:lnTo>
                        <a:pt x="710" y="882"/>
                      </a:lnTo>
                      <a:lnTo>
                        <a:pt x="682" y="841"/>
                      </a:lnTo>
                      <a:lnTo>
                        <a:pt x="654" y="802"/>
                      </a:lnTo>
                      <a:lnTo>
                        <a:pt x="627" y="761"/>
                      </a:lnTo>
                      <a:lnTo>
                        <a:pt x="599" y="722"/>
                      </a:lnTo>
                      <a:lnTo>
                        <a:pt x="570" y="683"/>
                      </a:lnTo>
                      <a:lnTo>
                        <a:pt x="542" y="643"/>
                      </a:lnTo>
                      <a:lnTo>
                        <a:pt x="513" y="604"/>
                      </a:lnTo>
                      <a:lnTo>
                        <a:pt x="484" y="565"/>
                      </a:lnTo>
                      <a:lnTo>
                        <a:pt x="455" y="526"/>
                      </a:lnTo>
                      <a:lnTo>
                        <a:pt x="426" y="488"/>
                      </a:lnTo>
                      <a:lnTo>
                        <a:pt x="397" y="448"/>
                      </a:lnTo>
                      <a:lnTo>
                        <a:pt x="368" y="411"/>
                      </a:lnTo>
                      <a:lnTo>
                        <a:pt x="339" y="371"/>
                      </a:lnTo>
                      <a:lnTo>
                        <a:pt x="308" y="334"/>
                      </a:lnTo>
                      <a:lnTo>
                        <a:pt x="278" y="296"/>
                      </a:lnTo>
                      <a:lnTo>
                        <a:pt x="249" y="258"/>
                      </a:lnTo>
                      <a:lnTo>
                        <a:pt x="218" y="220"/>
                      </a:lnTo>
                      <a:lnTo>
                        <a:pt x="188" y="182"/>
                      </a:lnTo>
                      <a:lnTo>
                        <a:pt x="159" y="146"/>
                      </a:lnTo>
                      <a:lnTo>
                        <a:pt x="128" y="110"/>
                      </a:lnTo>
                      <a:lnTo>
                        <a:pt x="98" y="72"/>
                      </a:lnTo>
                      <a:lnTo>
                        <a:pt x="67" y="35"/>
                      </a:lnTo>
                      <a:lnTo>
                        <a:pt x="36" y="0"/>
                      </a:lnTo>
                      <a:lnTo>
                        <a:pt x="32" y="3"/>
                      </a:lnTo>
                      <a:lnTo>
                        <a:pt x="28" y="6"/>
                      </a:lnTo>
                      <a:lnTo>
                        <a:pt x="22" y="9"/>
                      </a:lnTo>
                      <a:lnTo>
                        <a:pt x="18" y="12"/>
                      </a:lnTo>
                      <a:lnTo>
                        <a:pt x="13" y="16"/>
                      </a:lnTo>
                      <a:lnTo>
                        <a:pt x="9" y="21"/>
                      </a:lnTo>
                      <a:lnTo>
                        <a:pt x="4" y="24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7" name="Freeform 14"/>
                <p:cNvSpPr>
                  <a:spLocks/>
                </p:cNvSpPr>
                <p:nvPr/>
              </p:nvSpPr>
              <p:spPr bwMode="auto">
                <a:xfrm>
                  <a:off x="4448" y="2412"/>
                  <a:ext cx="301" cy="426"/>
                </a:xfrm>
                <a:custGeom>
                  <a:avLst/>
                  <a:gdLst>
                    <a:gd name="T0" fmla="*/ 903 w 903"/>
                    <a:gd name="T1" fmla="*/ 1261 h 1277"/>
                    <a:gd name="T2" fmla="*/ 850 w 903"/>
                    <a:gd name="T3" fmla="*/ 1179 h 1277"/>
                    <a:gd name="T4" fmla="*/ 797 w 903"/>
                    <a:gd name="T5" fmla="*/ 1097 h 1277"/>
                    <a:gd name="T6" fmla="*/ 743 w 903"/>
                    <a:gd name="T7" fmla="*/ 1016 h 1277"/>
                    <a:gd name="T8" fmla="*/ 690 w 903"/>
                    <a:gd name="T9" fmla="*/ 936 h 1277"/>
                    <a:gd name="T10" fmla="*/ 636 w 903"/>
                    <a:gd name="T11" fmla="*/ 854 h 1277"/>
                    <a:gd name="T12" fmla="*/ 582 w 903"/>
                    <a:gd name="T13" fmla="*/ 774 h 1277"/>
                    <a:gd name="T14" fmla="*/ 528 w 903"/>
                    <a:gd name="T15" fmla="*/ 694 h 1277"/>
                    <a:gd name="T16" fmla="*/ 474 w 903"/>
                    <a:gd name="T17" fmla="*/ 616 h 1277"/>
                    <a:gd name="T18" fmla="*/ 419 w 903"/>
                    <a:gd name="T19" fmla="*/ 536 h 1277"/>
                    <a:gd name="T20" fmla="*/ 364 w 903"/>
                    <a:gd name="T21" fmla="*/ 457 h 1277"/>
                    <a:gd name="T22" fmla="*/ 309 w 903"/>
                    <a:gd name="T23" fmla="*/ 380 h 1277"/>
                    <a:gd name="T24" fmla="*/ 250 w 903"/>
                    <a:gd name="T25" fmla="*/ 301 h 1277"/>
                    <a:gd name="T26" fmla="*/ 194 w 903"/>
                    <a:gd name="T27" fmla="*/ 226 h 1277"/>
                    <a:gd name="T28" fmla="*/ 136 w 903"/>
                    <a:gd name="T29" fmla="*/ 150 h 1277"/>
                    <a:gd name="T30" fmla="*/ 77 w 903"/>
                    <a:gd name="T31" fmla="*/ 75 h 1277"/>
                    <a:gd name="T32" fmla="*/ 18 w 903"/>
                    <a:gd name="T33" fmla="*/ 0 h 1277"/>
                    <a:gd name="T34" fmla="*/ 29 w 903"/>
                    <a:gd name="T35" fmla="*/ 53 h 1277"/>
                    <a:gd name="T36" fmla="*/ 88 w 903"/>
                    <a:gd name="T37" fmla="*/ 127 h 1277"/>
                    <a:gd name="T38" fmla="*/ 146 w 903"/>
                    <a:gd name="T39" fmla="*/ 203 h 1277"/>
                    <a:gd name="T40" fmla="*/ 204 w 903"/>
                    <a:gd name="T41" fmla="*/ 278 h 1277"/>
                    <a:gd name="T42" fmla="*/ 261 w 903"/>
                    <a:gd name="T43" fmla="*/ 355 h 1277"/>
                    <a:gd name="T44" fmla="*/ 316 w 903"/>
                    <a:gd name="T45" fmla="*/ 432 h 1277"/>
                    <a:gd name="T46" fmla="*/ 371 w 903"/>
                    <a:gd name="T47" fmla="*/ 509 h 1277"/>
                    <a:gd name="T48" fmla="*/ 428 w 903"/>
                    <a:gd name="T49" fmla="*/ 588 h 1277"/>
                    <a:gd name="T50" fmla="*/ 482 w 903"/>
                    <a:gd name="T51" fmla="*/ 668 h 1277"/>
                    <a:gd name="T52" fmla="*/ 535 w 903"/>
                    <a:gd name="T53" fmla="*/ 748 h 1277"/>
                    <a:gd name="T54" fmla="*/ 589 w 903"/>
                    <a:gd name="T55" fmla="*/ 828 h 1277"/>
                    <a:gd name="T56" fmla="*/ 645 w 903"/>
                    <a:gd name="T57" fmla="*/ 908 h 1277"/>
                    <a:gd name="T58" fmla="*/ 697 w 903"/>
                    <a:gd name="T59" fmla="*/ 989 h 1277"/>
                    <a:gd name="T60" fmla="*/ 751 w 903"/>
                    <a:gd name="T61" fmla="*/ 1071 h 1277"/>
                    <a:gd name="T62" fmla="*/ 804 w 903"/>
                    <a:gd name="T63" fmla="*/ 1152 h 1277"/>
                    <a:gd name="T64" fmla="*/ 857 w 903"/>
                    <a:gd name="T65" fmla="*/ 1234 h 1277"/>
                    <a:gd name="T66" fmla="*/ 900 w 903"/>
                    <a:gd name="T67" fmla="*/ 1277 h 1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03" h="1277">
                      <a:moveTo>
                        <a:pt x="886" y="1259"/>
                      </a:moveTo>
                      <a:lnTo>
                        <a:pt x="903" y="1261"/>
                      </a:lnTo>
                      <a:lnTo>
                        <a:pt x="876" y="1221"/>
                      </a:lnTo>
                      <a:lnTo>
                        <a:pt x="850" y="1179"/>
                      </a:lnTo>
                      <a:lnTo>
                        <a:pt x="823" y="1139"/>
                      </a:lnTo>
                      <a:lnTo>
                        <a:pt x="797" y="1097"/>
                      </a:lnTo>
                      <a:lnTo>
                        <a:pt x="770" y="1058"/>
                      </a:lnTo>
                      <a:lnTo>
                        <a:pt x="743" y="1016"/>
                      </a:lnTo>
                      <a:lnTo>
                        <a:pt x="717" y="976"/>
                      </a:lnTo>
                      <a:lnTo>
                        <a:pt x="690" y="936"/>
                      </a:lnTo>
                      <a:lnTo>
                        <a:pt x="663" y="895"/>
                      </a:lnTo>
                      <a:lnTo>
                        <a:pt x="636" y="854"/>
                      </a:lnTo>
                      <a:lnTo>
                        <a:pt x="610" y="815"/>
                      </a:lnTo>
                      <a:lnTo>
                        <a:pt x="582" y="774"/>
                      </a:lnTo>
                      <a:lnTo>
                        <a:pt x="556" y="735"/>
                      </a:lnTo>
                      <a:lnTo>
                        <a:pt x="528" y="694"/>
                      </a:lnTo>
                      <a:lnTo>
                        <a:pt x="501" y="655"/>
                      </a:lnTo>
                      <a:lnTo>
                        <a:pt x="474" y="616"/>
                      </a:lnTo>
                      <a:lnTo>
                        <a:pt x="447" y="575"/>
                      </a:lnTo>
                      <a:lnTo>
                        <a:pt x="419" y="536"/>
                      </a:lnTo>
                      <a:lnTo>
                        <a:pt x="391" y="496"/>
                      </a:lnTo>
                      <a:lnTo>
                        <a:pt x="364" y="457"/>
                      </a:lnTo>
                      <a:lnTo>
                        <a:pt x="335" y="419"/>
                      </a:lnTo>
                      <a:lnTo>
                        <a:pt x="309" y="380"/>
                      </a:lnTo>
                      <a:lnTo>
                        <a:pt x="280" y="341"/>
                      </a:lnTo>
                      <a:lnTo>
                        <a:pt x="250" y="301"/>
                      </a:lnTo>
                      <a:lnTo>
                        <a:pt x="223" y="264"/>
                      </a:lnTo>
                      <a:lnTo>
                        <a:pt x="194" y="226"/>
                      </a:lnTo>
                      <a:lnTo>
                        <a:pt x="165" y="188"/>
                      </a:lnTo>
                      <a:lnTo>
                        <a:pt x="136" y="150"/>
                      </a:lnTo>
                      <a:lnTo>
                        <a:pt x="107" y="112"/>
                      </a:lnTo>
                      <a:lnTo>
                        <a:pt x="77" y="75"/>
                      </a:lnTo>
                      <a:lnTo>
                        <a:pt x="47" y="37"/>
                      </a:lnTo>
                      <a:lnTo>
                        <a:pt x="18" y="0"/>
                      </a:lnTo>
                      <a:lnTo>
                        <a:pt x="0" y="15"/>
                      </a:lnTo>
                      <a:lnTo>
                        <a:pt x="29" y="53"/>
                      </a:lnTo>
                      <a:lnTo>
                        <a:pt x="59" y="89"/>
                      </a:lnTo>
                      <a:lnTo>
                        <a:pt x="88" y="127"/>
                      </a:lnTo>
                      <a:lnTo>
                        <a:pt x="117" y="163"/>
                      </a:lnTo>
                      <a:lnTo>
                        <a:pt x="146" y="203"/>
                      </a:lnTo>
                      <a:lnTo>
                        <a:pt x="175" y="240"/>
                      </a:lnTo>
                      <a:lnTo>
                        <a:pt x="204" y="278"/>
                      </a:lnTo>
                      <a:lnTo>
                        <a:pt x="232" y="316"/>
                      </a:lnTo>
                      <a:lnTo>
                        <a:pt x="261" y="355"/>
                      </a:lnTo>
                      <a:lnTo>
                        <a:pt x="288" y="393"/>
                      </a:lnTo>
                      <a:lnTo>
                        <a:pt x="316" y="432"/>
                      </a:lnTo>
                      <a:lnTo>
                        <a:pt x="344" y="470"/>
                      </a:lnTo>
                      <a:lnTo>
                        <a:pt x="371" y="509"/>
                      </a:lnTo>
                      <a:lnTo>
                        <a:pt x="400" y="549"/>
                      </a:lnTo>
                      <a:lnTo>
                        <a:pt x="428" y="588"/>
                      </a:lnTo>
                      <a:lnTo>
                        <a:pt x="454" y="629"/>
                      </a:lnTo>
                      <a:lnTo>
                        <a:pt x="482" y="668"/>
                      </a:lnTo>
                      <a:lnTo>
                        <a:pt x="509" y="707"/>
                      </a:lnTo>
                      <a:lnTo>
                        <a:pt x="535" y="748"/>
                      </a:lnTo>
                      <a:lnTo>
                        <a:pt x="563" y="787"/>
                      </a:lnTo>
                      <a:lnTo>
                        <a:pt x="589" y="828"/>
                      </a:lnTo>
                      <a:lnTo>
                        <a:pt x="617" y="869"/>
                      </a:lnTo>
                      <a:lnTo>
                        <a:pt x="645" y="908"/>
                      </a:lnTo>
                      <a:lnTo>
                        <a:pt x="671" y="949"/>
                      </a:lnTo>
                      <a:lnTo>
                        <a:pt x="697" y="989"/>
                      </a:lnTo>
                      <a:lnTo>
                        <a:pt x="724" y="1029"/>
                      </a:lnTo>
                      <a:lnTo>
                        <a:pt x="751" y="1071"/>
                      </a:lnTo>
                      <a:lnTo>
                        <a:pt x="777" y="1112"/>
                      </a:lnTo>
                      <a:lnTo>
                        <a:pt x="804" y="1152"/>
                      </a:lnTo>
                      <a:lnTo>
                        <a:pt x="831" y="1193"/>
                      </a:lnTo>
                      <a:lnTo>
                        <a:pt x="857" y="1234"/>
                      </a:lnTo>
                      <a:lnTo>
                        <a:pt x="883" y="1275"/>
                      </a:lnTo>
                      <a:lnTo>
                        <a:pt x="900" y="1277"/>
                      </a:lnTo>
                      <a:lnTo>
                        <a:pt x="886" y="12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8" name="Freeform 15"/>
                <p:cNvSpPr>
                  <a:spLocks/>
                </p:cNvSpPr>
                <p:nvPr/>
              </p:nvSpPr>
              <p:spPr bwMode="auto">
                <a:xfrm>
                  <a:off x="4743" y="2817"/>
                  <a:ext cx="25" cy="21"/>
                </a:xfrm>
                <a:custGeom>
                  <a:avLst/>
                  <a:gdLst>
                    <a:gd name="T0" fmla="*/ 55 w 75"/>
                    <a:gd name="T1" fmla="*/ 16 h 64"/>
                    <a:gd name="T2" fmla="*/ 58 w 75"/>
                    <a:gd name="T3" fmla="*/ 0 h 64"/>
                    <a:gd name="T4" fmla="*/ 51 w 75"/>
                    <a:gd name="T5" fmla="*/ 6 h 64"/>
                    <a:gd name="T6" fmla="*/ 43 w 75"/>
                    <a:gd name="T7" fmla="*/ 12 h 64"/>
                    <a:gd name="T8" fmla="*/ 36 w 75"/>
                    <a:gd name="T9" fmla="*/ 18 h 64"/>
                    <a:gd name="T10" fmla="*/ 29 w 75"/>
                    <a:gd name="T11" fmla="*/ 22 h 64"/>
                    <a:gd name="T12" fmla="*/ 22 w 75"/>
                    <a:gd name="T13" fmla="*/ 28 h 64"/>
                    <a:gd name="T14" fmla="*/ 14 w 75"/>
                    <a:gd name="T15" fmla="*/ 34 h 64"/>
                    <a:gd name="T16" fmla="*/ 7 w 75"/>
                    <a:gd name="T17" fmla="*/ 40 h 64"/>
                    <a:gd name="T18" fmla="*/ 0 w 75"/>
                    <a:gd name="T19" fmla="*/ 46 h 64"/>
                    <a:gd name="T20" fmla="*/ 14 w 75"/>
                    <a:gd name="T21" fmla="*/ 64 h 64"/>
                    <a:gd name="T22" fmla="*/ 22 w 75"/>
                    <a:gd name="T23" fmla="*/ 59 h 64"/>
                    <a:gd name="T24" fmla="*/ 29 w 75"/>
                    <a:gd name="T25" fmla="*/ 53 h 64"/>
                    <a:gd name="T26" fmla="*/ 36 w 75"/>
                    <a:gd name="T27" fmla="*/ 47 h 64"/>
                    <a:gd name="T28" fmla="*/ 43 w 75"/>
                    <a:gd name="T29" fmla="*/ 43 h 64"/>
                    <a:gd name="T30" fmla="*/ 51 w 75"/>
                    <a:gd name="T31" fmla="*/ 37 h 64"/>
                    <a:gd name="T32" fmla="*/ 58 w 75"/>
                    <a:gd name="T33" fmla="*/ 31 h 64"/>
                    <a:gd name="T34" fmla="*/ 65 w 75"/>
                    <a:gd name="T35" fmla="*/ 27 h 64"/>
                    <a:gd name="T36" fmla="*/ 73 w 75"/>
                    <a:gd name="T37" fmla="*/ 21 h 64"/>
                    <a:gd name="T38" fmla="*/ 75 w 75"/>
                    <a:gd name="T39" fmla="*/ 5 h 64"/>
                    <a:gd name="T40" fmla="*/ 55 w 75"/>
                    <a:gd name="T41" fmla="*/ 1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64">
                      <a:moveTo>
                        <a:pt x="55" y="16"/>
                      </a:moveTo>
                      <a:lnTo>
                        <a:pt x="58" y="0"/>
                      </a:lnTo>
                      <a:lnTo>
                        <a:pt x="51" y="6"/>
                      </a:lnTo>
                      <a:lnTo>
                        <a:pt x="43" y="12"/>
                      </a:lnTo>
                      <a:lnTo>
                        <a:pt x="36" y="18"/>
                      </a:lnTo>
                      <a:lnTo>
                        <a:pt x="29" y="22"/>
                      </a:lnTo>
                      <a:lnTo>
                        <a:pt x="22" y="28"/>
                      </a:lnTo>
                      <a:lnTo>
                        <a:pt x="14" y="34"/>
                      </a:lnTo>
                      <a:lnTo>
                        <a:pt x="7" y="40"/>
                      </a:lnTo>
                      <a:lnTo>
                        <a:pt x="0" y="46"/>
                      </a:lnTo>
                      <a:lnTo>
                        <a:pt x="14" y="64"/>
                      </a:lnTo>
                      <a:lnTo>
                        <a:pt x="22" y="59"/>
                      </a:lnTo>
                      <a:lnTo>
                        <a:pt x="29" y="53"/>
                      </a:lnTo>
                      <a:lnTo>
                        <a:pt x="36" y="47"/>
                      </a:lnTo>
                      <a:lnTo>
                        <a:pt x="43" y="43"/>
                      </a:lnTo>
                      <a:lnTo>
                        <a:pt x="51" y="37"/>
                      </a:lnTo>
                      <a:lnTo>
                        <a:pt x="58" y="31"/>
                      </a:lnTo>
                      <a:lnTo>
                        <a:pt x="65" y="27"/>
                      </a:lnTo>
                      <a:lnTo>
                        <a:pt x="73" y="21"/>
                      </a:lnTo>
                      <a:lnTo>
                        <a:pt x="75" y="5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9" name="Freeform 16"/>
                <p:cNvSpPr>
                  <a:spLocks/>
                </p:cNvSpPr>
                <p:nvPr/>
              </p:nvSpPr>
              <p:spPr bwMode="auto">
                <a:xfrm>
                  <a:off x="4460" y="2403"/>
                  <a:ext cx="308" cy="419"/>
                </a:xfrm>
                <a:custGeom>
                  <a:avLst/>
                  <a:gdLst>
                    <a:gd name="T0" fmla="*/ 0 w 924"/>
                    <a:gd name="T1" fmla="*/ 18 h 1258"/>
                    <a:gd name="T2" fmla="*/ 61 w 924"/>
                    <a:gd name="T3" fmla="*/ 89 h 1258"/>
                    <a:gd name="T4" fmla="*/ 120 w 924"/>
                    <a:gd name="T5" fmla="*/ 163 h 1258"/>
                    <a:gd name="T6" fmla="*/ 181 w 924"/>
                    <a:gd name="T7" fmla="*/ 237 h 1258"/>
                    <a:gd name="T8" fmla="*/ 241 w 924"/>
                    <a:gd name="T9" fmla="*/ 313 h 1258"/>
                    <a:gd name="T10" fmla="*/ 301 w 924"/>
                    <a:gd name="T11" fmla="*/ 390 h 1258"/>
                    <a:gd name="T12" fmla="*/ 359 w 924"/>
                    <a:gd name="T13" fmla="*/ 466 h 1258"/>
                    <a:gd name="T14" fmla="*/ 418 w 924"/>
                    <a:gd name="T15" fmla="*/ 543 h 1258"/>
                    <a:gd name="T16" fmla="*/ 475 w 924"/>
                    <a:gd name="T17" fmla="*/ 621 h 1258"/>
                    <a:gd name="T18" fmla="*/ 533 w 924"/>
                    <a:gd name="T19" fmla="*/ 700 h 1258"/>
                    <a:gd name="T20" fmla="*/ 589 w 924"/>
                    <a:gd name="T21" fmla="*/ 778 h 1258"/>
                    <a:gd name="T22" fmla="*/ 644 w 924"/>
                    <a:gd name="T23" fmla="*/ 858 h 1258"/>
                    <a:gd name="T24" fmla="*/ 699 w 924"/>
                    <a:gd name="T25" fmla="*/ 938 h 1258"/>
                    <a:gd name="T26" fmla="*/ 751 w 924"/>
                    <a:gd name="T27" fmla="*/ 1018 h 1258"/>
                    <a:gd name="T28" fmla="*/ 804 w 924"/>
                    <a:gd name="T29" fmla="*/ 1098 h 1258"/>
                    <a:gd name="T30" fmla="*/ 855 w 924"/>
                    <a:gd name="T31" fmla="*/ 1178 h 1258"/>
                    <a:gd name="T32" fmla="*/ 904 w 924"/>
                    <a:gd name="T33" fmla="*/ 1258 h 1258"/>
                    <a:gd name="T34" fmla="*/ 900 w 924"/>
                    <a:gd name="T35" fmla="*/ 1206 h 1258"/>
                    <a:gd name="T36" fmla="*/ 849 w 924"/>
                    <a:gd name="T37" fmla="*/ 1126 h 1258"/>
                    <a:gd name="T38" fmla="*/ 797 w 924"/>
                    <a:gd name="T39" fmla="*/ 1045 h 1258"/>
                    <a:gd name="T40" fmla="*/ 744 w 924"/>
                    <a:gd name="T41" fmla="*/ 965 h 1258"/>
                    <a:gd name="T42" fmla="*/ 690 w 924"/>
                    <a:gd name="T43" fmla="*/ 885 h 1258"/>
                    <a:gd name="T44" fmla="*/ 637 w 924"/>
                    <a:gd name="T45" fmla="*/ 805 h 1258"/>
                    <a:gd name="T46" fmla="*/ 580 w 924"/>
                    <a:gd name="T47" fmla="*/ 726 h 1258"/>
                    <a:gd name="T48" fmla="*/ 523 w 924"/>
                    <a:gd name="T49" fmla="*/ 646 h 1258"/>
                    <a:gd name="T50" fmla="*/ 466 w 924"/>
                    <a:gd name="T51" fmla="*/ 568 h 1258"/>
                    <a:gd name="T52" fmla="*/ 407 w 924"/>
                    <a:gd name="T53" fmla="*/ 490 h 1258"/>
                    <a:gd name="T54" fmla="*/ 349 w 924"/>
                    <a:gd name="T55" fmla="*/ 413 h 1258"/>
                    <a:gd name="T56" fmla="*/ 289 w 924"/>
                    <a:gd name="T57" fmla="*/ 336 h 1258"/>
                    <a:gd name="T58" fmla="*/ 229 w 924"/>
                    <a:gd name="T59" fmla="*/ 261 h 1258"/>
                    <a:gd name="T60" fmla="*/ 170 w 924"/>
                    <a:gd name="T61" fmla="*/ 186 h 1258"/>
                    <a:gd name="T62" fmla="*/ 109 w 924"/>
                    <a:gd name="T63" fmla="*/ 112 h 1258"/>
                    <a:gd name="T64" fmla="*/ 48 w 924"/>
                    <a:gd name="T65" fmla="*/ 38 h 1258"/>
                    <a:gd name="T66" fmla="*/ 3 w 924"/>
                    <a:gd name="T6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24" h="1258">
                      <a:moveTo>
                        <a:pt x="16" y="19"/>
                      </a:moveTo>
                      <a:lnTo>
                        <a:pt x="0" y="18"/>
                      </a:lnTo>
                      <a:lnTo>
                        <a:pt x="30" y="53"/>
                      </a:lnTo>
                      <a:lnTo>
                        <a:pt x="61" y="89"/>
                      </a:lnTo>
                      <a:lnTo>
                        <a:pt x="91" y="127"/>
                      </a:lnTo>
                      <a:lnTo>
                        <a:pt x="120" y="163"/>
                      </a:lnTo>
                      <a:lnTo>
                        <a:pt x="151" y="201"/>
                      </a:lnTo>
                      <a:lnTo>
                        <a:pt x="181" y="237"/>
                      </a:lnTo>
                      <a:lnTo>
                        <a:pt x="212" y="275"/>
                      </a:lnTo>
                      <a:lnTo>
                        <a:pt x="241" y="313"/>
                      </a:lnTo>
                      <a:lnTo>
                        <a:pt x="272" y="351"/>
                      </a:lnTo>
                      <a:lnTo>
                        <a:pt x="301" y="390"/>
                      </a:lnTo>
                      <a:lnTo>
                        <a:pt x="330" y="428"/>
                      </a:lnTo>
                      <a:lnTo>
                        <a:pt x="359" y="466"/>
                      </a:lnTo>
                      <a:lnTo>
                        <a:pt x="388" y="505"/>
                      </a:lnTo>
                      <a:lnTo>
                        <a:pt x="418" y="543"/>
                      </a:lnTo>
                      <a:lnTo>
                        <a:pt x="446" y="582"/>
                      </a:lnTo>
                      <a:lnTo>
                        <a:pt x="475" y="621"/>
                      </a:lnTo>
                      <a:lnTo>
                        <a:pt x="504" y="661"/>
                      </a:lnTo>
                      <a:lnTo>
                        <a:pt x="533" y="700"/>
                      </a:lnTo>
                      <a:lnTo>
                        <a:pt x="561" y="739"/>
                      </a:lnTo>
                      <a:lnTo>
                        <a:pt x="589" y="778"/>
                      </a:lnTo>
                      <a:lnTo>
                        <a:pt x="616" y="818"/>
                      </a:lnTo>
                      <a:lnTo>
                        <a:pt x="644" y="858"/>
                      </a:lnTo>
                      <a:lnTo>
                        <a:pt x="671" y="898"/>
                      </a:lnTo>
                      <a:lnTo>
                        <a:pt x="699" y="938"/>
                      </a:lnTo>
                      <a:lnTo>
                        <a:pt x="725" y="978"/>
                      </a:lnTo>
                      <a:lnTo>
                        <a:pt x="751" y="1018"/>
                      </a:lnTo>
                      <a:lnTo>
                        <a:pt x="778" y="1058"/>
                      </a:lnTo>
                      <a:lnTo>
                        <a:pt x="804" y="1098"/>
                      </a:lnTo>
                      <a:lnTo>
                        <a:pt x="830" y="1138"/>
                      </a:lnTo>
                      <a:lnTo>
                        <a:pt x="855" y="1178"/>
                      </a:lnTo>
                      <a:lnTo>
                        <a:pt x="878" y="1218"/>
                      </a:lnTo>
                      <a:lnTo>
                        <a:pt x="904" y="1258"/>
                      </a:lnTo>
                      <a:lnTo>
                        <a:pt x="924" y="1247"/>
                      </a:lnTo>
                      <a:lnTo>
                        <a:pt x="900" y="1206"/>
                      </a:lnTo>
                      <a:lnTo>
                        <a:pt x="875" y="1167"/>
                      </a:lnTo>
                      <a:lnTo>
                        <a:pt x="849" y="1126"/>
                      </a:lnTo>
                      <a:lnTo>
                        <a:pt x="823" y="1085"/>
                      </a:lnTo>
                      <a:lnTo>
                        <a:pt x="797" y="1045"/>
                      </a:lnTo>
                      <a:lnTo>
                        <a:pt x="770" y="1005"/>
                      </a:lnTo>
                      <a:lnTo>
                        <a:pt x="744" y="965"/>
                      </a:lnTo>
                      <a:lnTo>
                        <a:pt x="718" y="924"/>
                      </a:lnTo>
                      <a:lnTo>
                        <a:pt x="690" y="885"/>
                      </a:lnTo>
                      <a:lnTo>
                        <a:pt x="664" y="845"/>
                      </a:lnTo>
                      <a:lnTo>
                        <a:pt x="637" y="805"/>
                      </a:lnTo>
                      <a:lnTo>
                        <a:pt x="608" y="765"/>
                      </a:lnTo>
                      <a:lnTo>
                        <a:pt x="580" y="726"/>
                      </a:lnTo>
                      <a:lnTo>
                        <a:pt x="552" y="685"/>
                      </a:lnTo>
                      <a:lnTo>
                        <a:pt x="523" y="646"/>
                      </a:lnTo>
                      <a:lnTo>
                        <a:pt x="496" y="607"/>
                      </a:lnTo>
                      <a:lnTo>
                        <a:pt x="466" y="568"/>
                      </a:lnTo>
                      <a:lnTo>
                        <a:pt x="437" y="528"/>
                      </a:lnTo>
                      <a:lnTo>
                        <a:pt x="407" y="490"/>
                      </a:lnTo>
                      <a:lnTo>
                        <a:pt x="379" y="451"/>
                      </a:lnTo>
                      <a:lnTo>
                        <a:pt x="349" y="413"/>
                      </a:lnTo>
                      <a:lnTo>
                        <a:pt x="320" y="376"/>
                      </a:lnTo>
                      <a:lnTo>
                        <a:pt x="289" y="336"/>
                      </a:lnTo>
                      <a:lnTo>
                        <a:pt x="259" y="298"/>
                      </a:lnTo>
                      <a:lnTo>
                        <a:pt x="229" y="261"/>
                      </a:lnTo>
                      <a:lnTo>
                        <a:pt x="199" y="223"/>
                      </a:lnTo>
                      <a:lnTo>
                        <a:pt x="170" y="186"/>
                      </a:lnTo>
                      <a:lnTo>
                        <a:pt x="139" y="149"/>
                      </a:lnTo>
                      <a:lnTo>
                        <a:pt x="109" y="112"/>
                      </a:lnTo>
                      <a:lnTo>
                        <a:pt x="80" y="74"/>
                      </a:lnTo>
                      <a:lnTo>
                        <a:pt x="48" y="38"/>
                      </a:lnTo>
                      <a:lnTo>
                        <a:pt x="19" y="2"/>
                      </a:lnTo>
                      <a:lnTo>
                        <a:pt x="3" y="0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0" name="Freeform 17"/>
                <p:cNvSpPr>
                  <a:spLocks/>
                </p:cNvSpPr>
                <p:nvPr/>
              </p:nvSpPr>
              <p:spPr bwMode="auto">
                <a:xfrm>
                  <a:off x="4448" y="2403"/>
                  <a:ext cx="17" cy="15"/>
                </a:xfrm>
                <a:custGeom>
                  <a:avLst/>
                  <a:gdLst>
                    <a:gd name="T0" fmla="*/ 18 w 53"/>
                    <a:gd name="T1" fmla="*/ 29 h 47"/>
                    <a:gd name="T2" fmla="*/ 16 w 53"/>
                    <a:gd name="T3" fmla="*/ 47 h 47"/>
                    <a:gd name="T4" fmla="*/ 21 w 53"/>
                    <a:gd name="T5" fmla="*/ 42 h 47"/>
                    <a:gd name="T6" fmla="*/ 25 w 53"/>
                    <a:gd name="T7" fmla="*/ 40 h 47"/>
                    <a:gd name="T8" fmla="*/ 29 w 53"/>
                    <a:gd name="T9" fmla="*/ 37 h 47"/>
                    <a:gd name="T10" fmla="*/ 34 w 53"/>
                    <a:gd name="T11" fmla="*/ 32 h 47"/>
                    <a:gd name="T12" fmla="*/ 40 w 53"/>
                    <a:gd name="T13" fmla="*/ 29 h 47"/>
                    <a:gd name="T14" fmla="*/ 43 w 53"/>
                    <a:gd name="T15" fmla="*/ 26 h 47"/>
                    <a:gd name="T16" fmla="*/ 48 w 53"/>
                    <a:gd name="T17" fmla="*/ 22 h 47"/>
                    <a:gd name="T18" fmla="*/ 53 w 53"/>
                    <a:gd name="T19" fmla="*/ 19 h 47"/>
                    <a:gd name="T20" fmla="*/ 40 w 53"/>
                    <a:gd name="T21" fmla="*/ 0 h 47"/>
                    <a:gd name="T22" fmla="*/ 34 w 53"/>
                    <a:gd name="T23" fmla="*/ 3 h 47"/>
                    <a:gd name="T24" fmla="*/ 29 w 53"/>
                    <a:gd name="T25" fmla="*/ 6 h 47"/>
                    <a:gd name="T26" fmla="*/ 24 w 53"/>
                    <a:gd name="T27" fmla="*/ 10 h 47"/>
                    <a:gd name="T28" fmla="*/ 19 w 53"/>
                    <a:gd name="T29" fmla="*/ 13 h 47"/>
                    <a:gd name="T30" fmla="*/ 15 w 53"/>
                    <a:gd name="T31" fmla="*/ 18 h 47"/>
                    <a:gd name="T32" fmla="*/ 11 w 53"/>
                    <a:gd name="T33" fmla="*/ 21 h 47"/>
                    <a:gd name="T34" fmla="*/ 6 w 53"/>
                    <a:gd name="T35" fmla="*/ 24 h 47"/>
                    <a:gd name="T36" fmla="*/ 2 w 53"/>
                    <a:gd name="T37" fmla="*/ 28 h 47"/>
                    <a:gd name="T38" fmla="*/ 0 w 53"/>
                    <a:gd name="T39" fmla="*/ 44 h 47"/>
                    <a:gd name="T40" fmla="*/ 18 w 53"/>
                    <a:gd name="T41" fmla="*/ 29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3" h="47">
                      <a:moveTo>
                        <a:pt x="18" y="29"/>
                      </a:moveTo>
                      <a:lnTo>
                        <a:pt x="16" y="47"/>
                      </a:lnTo>
                      <a:lnTo>
                        <a:pt x="21" y="42"/>
                      </a:lnTo>
                      <a:lnTo>
                        <a:pt x="25" y="40"/>
                      </a:lnTo>
                      <a:lnTo>
                        <a:pt x="29" y="37"/>
                      </a:lnTo>
                      <a:lnTo>
                        <a:pt x="34" y="32"/>
                      </a:lnTo>
                      <a:lnTo>
                        <a:pt x="40" y="29"/>
                      </a:lnTo>
                      <a:lnTo>
                        <a:pt x="43" y="26"/>
                      </a:lnTo>
                      <a:lnTo>
                        <a:pt x="48" y="22"/>
                      </a:lnTo>
                      <a:lnTo>
                        <a:pt x="53" y="19"/>
                      </a:lnTo>
                      <a:lnTo>
                        <a:pt x="40" y="0"/>
                      </a:lnTo>
                      <a:lnTo>
                        <a:pt x="34" y="3"/>
                      </a:lnTo>
                      <a:lnTo>
                        <a:pt x="29" y="6"/>
                      </a:lnTo>
                      <a:lnTo>
                        <a:pt x="24" y="10"/>
                      </a:lnTo>
                      <a:lnTo>
                        <a:pt x="19" y="13"/>
                      </a:lnTo>
                      <a:lnTo>
                        <a:pt x="15" y="18"/>
                      </a:lnTo>
                      <a:lnTo>
                        <a:pt x="11" y="21"/>
                      </a:lnTo>
                      <a:lnTo>
                        <a:pt x="6" y="24"/>
                      </a:lnTo>
                      <a:lnTo>
                        <a:pt x="2" y="28"/>
                      </a:lnTo>
                      <a:lnTo>
                        <a:pt x="0" y="44"/>
                      </a:lnTo>
                      <a:lnTo>
                        <a:pt x="18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1" name="Freeform 18"/>
                <p:cNvSpPr>
                  <a:spLocks/>
                </p:cNvSpPr>
                <p:nvPr/>
              </p:nvSpPr>
              <p:spPr bwMode="auto">
                <a:xfrm>
                  <a:off x="4609" y="2661"/>
                  <a:ext cx="43" cy="43"/>
                </a:xfrm>
                <a:custGeom>
                  <a:avLst/>
                  <a:gdLst>
                    <a:gd name="T0" fmla="*/ 111 w 131"/>
                    <a:gd name="T1" fmla="*/ 12 h 130"/>
                    <a:gd name="T2" fmla="*/ 103 w 131"/>
                    <a:gd name="T3" fmla="*/ 9 h 130"/>
                    <a:gd name="T4" fmla="*/ 98 w 131"/>
                    <a:gd name="T5" fmla="*/ 9 h 130"/>
                    <a:gd name="T6" fmla="*/ 90 w 131"/>
                    <a:gd name="T7" fmla="*/ 6 h 130"/>
                    <a:gd name="T8" fmla="*/ 83 w 131"/>
                    <a:gd name="T9" fmla="*/ 4 h 130"/>
                    <a:gd name="T10" fmla="*/ 77 w 131"/>
                    <a:gd name="T11" fmla="*/ 4 h 130"/>
                    <a:gd name="T12" fmla="*/ 70 w 131"/>
                    <a:gd name="T13" fmla="*/ 3 h 130"/>
                    <a:gd name="T14" fmla="*/ 61 w 131"/>
                    <a:gd name="T15" fmla="*/ 3 h 130"/>
                    <a:gd name="T16" fmla="*/ 54 w 131"/>
                    <a:gd name="T17" fmla="*/ 0 h 130"/>
                    <a:gd name="T18" fmla="*/ 48 w 131"/>
                    <a:gd name="T19" fmla="*/ 0 h 130"/>
                    <a:gd name="T20" fmla="*/ 42 w 131"/>
                    <a:gd name="T21" fmla="*/ 0 h 130"/>
                    <a:gd name="T22" fmla="*/ 38 w 131"/>
                    <a:gd name="T23" fmla="*/ 3 h 130"/>
                    <a:gd name="T24" fmla="*/ 32 w 131"/>
                    <a:gd name="T25" fmla="*/ 4 h 130"/>
                    <a:gd name="T26" fmla="*/ 26 w 131"/>
                    <a:gd name="T27" fmla="*/ 7 h 130"/>
                    <a:gd name="T28" fmla="*/ 22 w 131"/>
                    <a:gd name="T29" fmla="*/ 10 h 130"/>
                    <a:gd name="T30" fmla="*/ 19 w 131"/>
                    <a:gd name="T31" fmla="*/ 16 h 130"/>
                    <a:gd name="T32" fmla="*/ 15 w 131"/>
                    <a:gd name="T33" fmla="*/ 20 h 130"/>
                    <a:gd name="T34" fmla="*/ 9 w 131"/>
                    <a:gd name="T35" fmla="*/ 36 h 130"/>
                    <a:gd name="T36" fmla="*/ 4 w 131"/>
                    <a:gd name="T37" fmla="*/ 51 h 130"/>
                    <a:gd name="T38" fmla="*/ 3 w 131"/>
                    <a:gd name="T39" fmla="*/ 67 h 130"/>
                    <a:gd name="T40" fmla="*/ 0 w 131"/>
                    <a:gd name="T41" fmla="*/ 84 h 130"/>
                    <a:gd name="T42" fmla="*/ 0 w 131"/>
                    <a:gd name="T43" fmla="*/ 89 h 130"/>
                    <a:gd name="T44" fmla="*/ 2 w 131"/>
                    <a:gd name="T45" fmla="*/ 93 h 130"/>
                    <a:gd name="T46" fmla="*/ 3 w 131"/>
                    <a:gd name="T47" fmla="*/ 96 h 130"/>
                    <a:gd name="T48" fmla="*/ 6 w 131"/>
                    <a:gd name="T49" fmla="*/ 100 h 130"/>
                    <a:gd name="T50" fmla="*/ 7 w 131"/>
                    <a:gd name="T51" fmla="*/ 105 h 130"/>
                    <a:gd name="T52" fmla="*/ 12 w 131"/>
                    <a:gd name="T53" fmla="*/ 108 h 130"/>
                    <a:gd name="T54" fmla="*/ 15 w 131"/>
                    <a:gd name="T55" fmla="*/ 111 h 130"/>
                    <a:gd name="T56" fmla="*/ 18 w 131"/>
                    <a:gd name="T57" fmla="*/ 112 h 130"/>
                    <a:gd name="T58" fmla="*/ 25 w 131"/>
                    <a:gd name="T59" fmla="*/ 114 h 130"/>
                    <a:gd name="T60" fmla="*/ 32 w 131"/>
                    <a:gd name="T61" fmla="*/ 116 h 130"/>
                    <a:gd name="T62" fmla="*/ 39 w 131"/>
                    <a:gd name="T63" fmla="*/ 119 h 130"/>
                    <a:gd name="T64" fmla="*/ 48 w 131"/>
                    <a:gd name="T65" fmla="*/ 121 h 130"/>
                    <a:gd name="T66" fmla="*/ 55 w 131"/>
                    <a:gd name="T67" fmla="*/ 124 h 130"/>
                    <a:gd name="T68" fmla="*/ 64 w 131"/>
                    <a:gd name="T69" fmla="*/ 127 h 130"/>
                    <a:gd name="T70" fmla="*/ 71 w 131"/>
                    <a:gd name="T71" fmla="*/ 128 h 130"/>
                    <a:gd name="T72" fmla="*/ 80 w 131"/>
                    <a:gd name="T73" fmla="*/ 130 h 130"/>
                    <a:gd name="T74" fmla="*/ 86 w 131"/>
                    <a:gd name="T75" fmla="*/ 130 h 130"/>
                    <a:gd name="T76" fmla="*/ 90 w 131"/>
                    <a:gd name="T77" fmla="*/ 128 h 130"/>
                    <a:gd name="T78" fmla="*/ 96 w 131"/>
                    <a:gd name="T79" fmla="*/ 127 h 130"/>
                    <a:gd name="T80" fmla="*/ 100 w 131"/>
                    <a:gd name="T81" fmla="*/ 125 h 130"/>
                    <a:gd name="T82" fmla="*/ 106 w 131"/>
                    <a:gd name="T83" fmla="*/ 121 h 130"/>
                    <a:gd name="T84" fmla="*/ 111 w 131"/>
                    <a:gd name="T85" fmla="*/ 118 h 130"/>
                    <a:gd name="T86" fmla="*/ 114 w 131"/>
                    <a:gd name="T87" fmla="*/ 114 h 130"/>
                    <a:gd name="T88" fmla="*/ 115 w 131"/>
                    <a:gd name="T89" fmla="*/ 109 h 130"/>
                    <a:gd name="T90" fmla="*/ 121 w 131"/>
                    <a:gd name="T91" fmla="*/ 96 h 130"/>
                    <a:gd name="T92" fmla="*/ 124 w 131"/>
                    <a:gd name="T93" fmla="*/ 83 h 130"/>
                    <a:gd name="T94" fmla="*/ 128 w 131"/>
                    <a:gd name="T95" fmla="*/ 67 h 130"/>
                    <a:gd name="T96" fmla="*/ 131 w 131"/>
                    <a:gd name="T97" fmla="*/ 51 h 130"/>
                    <a:gd name="T98" fmla="*/ 131 w 131"/>
                    <a:gd name="T99" fmla="*/ 47 h 130"/>
                    <a:gd name="T100" fmla="*/ 131 w 131"/>
                    <a:gd name="T101" fmla="*/ 41 h 130"/>
                    <a:gd name="T102" fmla="*/ 130 w 131"/>
                    <a:gd name="T103" fmla="*/ 34 h 130"/>
                    <a:gd name="T104" fmla="*/ 127 w 131"/>
                    <a:gd name="T105" fmla="*/ 28 h 130"/>
                    <a:gd name="T106" fmla="*/ 124 w 131"/>
                    <a:gd name="T107" fmla="*/ 23 h 130"/>
                    <a:gd name="T108" fmla="*/ 121 w 131"/>
                    <a:gd name="T109" fmla="*/ 18 h 130"/>
                    <a:gd name="T110" fmla="*/ 115 w 131"/>
                    <a:gd name="T111" fmla="*/ 13 h 130"/>
                    <a:gd name="T112" fmla="*/ 111 w 131"/>
                    <a:gd name="T113" fmla="*/ 12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1" h="130">
                      <a:moveTo>
                        <a:pt x="111" y="12"/>
                      </a:moveTo>
                      <a:lnTo>
                        <a:pt x="103" y="9"/>
                      </a:lnTo>
                      <a:lnTo>
                        <a:pt x="98" y="9"/>
                      </a:lnTo>
                      <a:lnTo>
                        <a:pt x="90" y="6"/>
                      </a:lnTo>
                      <a:lnTo>
                        <a:pt x="83" y="4"/>
                      </a:lnTo>
                      <a:lnTo>
                        <a:pt x="77" y="4"/>
                      </a:lnTo>
                      <a:lnTo>
                        <a:pt x="70" y="3"/>
                      </a:lnTo>
                      <a:lnTo>
                        <a:pt x="61" y="3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2" y="0"/>
                      </a:lnTo>
                      <a:lnTo>
                        <a:pt x="38" y="3"/>
                      </a:lnTo>
                      <a:lnTo>
                        <a:pt x="32" y="4"/>
                      </a:lnTo>
                      <a:lnTo>
                        <a:pt x="26" y="7"/>
                      </a:lnTo>
                      <a:lnTo>
                        <a:pt x="22" y="10"/>
                      </a:lnTo>
                      <a:lnTo>
                        <a:pt x="19" y="16"/>
                      </a:lnTo>
                      <a:lnTo>
                        <a:pt x="15" y="20"/>
                      </a:lnTo>
                      <a:lnTo>
                        <a:pt x="9" y="36"/>
                      </a:lnTo>
                      <a:lnTo>
                        <a:pt x="4" y="51"/>
                      </a:lnTo>
                      <a:lnTo>
                        <a:pt x="3" y="67"/>
                      </a:lnTo>
                      <a:lnTo>
                        <a:pt x="0" y="84"/>
                      </a:lnTo>
                      <a:lnTo>
                        <a:pt x="0" y="89"/>
                      </a:lnTo>
                      <a:lnTo>
                        <a:pt x="2" y="93"/>
                      </a:lnTo>
                      <a:lnTo>
                        <a:pt x="3" y="96"/>
                      </a:lnTo>
                      <a:lnTo>
                        <a:pt x="6" y="100"/>
                      </a:lnTo>
                      <a:lnTo>
                        <a:pt x="7" y="105"/>
                      </a:lnTo>
                      <a:lnTo>
                        <a:pt x="12" y="108"/>
                      </a:lnTo>
                      <a:lnTo>
                        <a:pt x="15" y="111"/>
                      </a:lnTo>
                      <a:lnTo>
                        <a:pt x="18" y="112"/>
                      </a:lnTo>
                      <a:lnTo>
                        <a:pt x="25" y="114"/>
                      </a:lnTo>
                      <a:lnTo>
                        <a:pt x="32" y="116"/>
                      </a:lnTo>
                      <a:lnTo>
                        <a:pt x="39" y="119"/>
                      </a:lnTo>
                      <a:lnTo>
                        <a:pt x="48" y="121"/>
                      </a:lnTo>
                      <a:lnTo>
                        <a:pt x="55" y="124"/>
                      </a:lnTo>
                      <a:lnTo>
                        <a:pt x="64" y="127"/>
                      </a:lnTo>
                      <a:lnTo>
                        <a:pt x="71" y="128"/>
                      </a:lnTo>
                      <a:lnTo>
                        <a:pt x="80" y="130"/>
                      </a:lnTo>
                      <a:lnTo>
                        <a:pt x="86" y="130"/>
                      </a:lnTo>
                      <a:lnTo>
                        <a:pt x="90" y="128"/>
                      </a:lnTo>
                      <a:lnTo>
                        <a:pt x="96" y="127"/>
                      </a:lnTo>
                      <a:lnTo>
                        <a:pt x="100" y="125"/>
                      </a:lnTo>
                      <a:lnTo>
                        <a:pt x="106" y="121"/>
                      </a:lnTo>
                      <a:lnTo>
                        <a:pt x="111" y="118"/>
                      </a:lnTo>
                      <a:lnTo>
                        <a:pt x="114" y="114"/>
                      </a:lnTo>
                      <a:lnTo>
                        <a:pt x="115" y="109"/>
                      </a:lnTo>
                      <a:lnTo>
                        <a:pt x="121" y="96"/>
                      </a:lnTo>
                      <a:lnTo>
                        <a:pt x="124" y="83"/>
                      </a:lnTo>
                      <a:lnTo>
                        <a:pt x="128" y="67"/>
                      </a:lnTo>
                      <a:lnTo>
                        <a:pt x="131" y="51"/>
                      </a:lnTo>
                      <a:lnTo>
                        <a:pt x="131" y="47"/>
                      </a:lnTo>
                      <a:lnTo>
                        <a:pt x="131" y="41"/>
                      </a:lnTo>
                      <a:lnTo>
                        <a:pt x="130" y="34"/>
                      </a:lnTo>
                      <a:lnTo>
                        <a:pt x="127" y="28"/>
                      </a:lnTo>
                      <a:lnTo>
                        <a:pt x="124" y="23"/>
                      </a:lnTo>
                      <a:lnTo>
                        <a:pt x="121" y="18"/>
                      </a:lnTo>
                      <a:lnTo>
                        <a:pt x="115" y="13"/>
                      </a:lnTo>
                      <a:lnTo>
                        <a:pt x="111" y="12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2" name="Freeform 19"/>
                <p:cNvSpPr>
                  <a:spLocks/>
                </p:cNvSpPr>
                <p:nvPr/>
              </p:nvSpPr>
              <p:spPr bwMode="auto">
                <a:xfrm>
                  <a:off x="4626" y="2657"/>
                  <a:ext cx="21" cy="11"/>
                </a:xfrm>
                <a:custGeom>
                  <a:avLst/>
                  <a:gdLst>
                    <a:gd name="T0" fmla="*/ 0 w 64"/>
                    <a:gd name="T1" fmla="*/ 24 h 35"/>
                    <a:gd name="T2" fmla="*/ 9 w 64"/>
                    <a:gd name="T3" fmla="*/ 25 h 35"/>
                    <a:gd name="T4" fmla="*/ 17 w 64"/>
                    <a:gd name="T5" fmla="*/ 27 h 35"/>
                    <a:gd name="T6" fmla="*/ 25 w 64"/>
                    <a:gd name="T7" fmla="*/ 28 h 35"/>
                    <a:gd name="T8" fmla="*/ 31 w 64"/>
                    <a:gd name="T9" fmla="*/ 28 h 35"/>
                    <a:gd name="T10" fmla="*/ 36 w 64"/>
                    <a:gd name="T11" fmla="*/ 30 h 35"/>
                    <a:gd name="T12" fmla="*/ 44 w 64"/>
                    <a:gd name="T13" fmla="*/ 31 h 35"/>
                    <a:gd name="T14" fmla="*/ 49 w 64"/>
                    <a:gd name="T15" fmla="*/ 32 h 35"/>
                    <a:gd name="T16" fmla="*/ 55 w 64"/>
                    <a:gd name="T17" fmla="*/ 35 h 35"/>
                    <a:gd name="T18" fmla="*/ 64 w 64"/>
                    <a:gd name="T19" fmla="*/ 14 h 35"/>
                    <a:gd name="T20" fmla="*/ 55 w 64"/>
                    <a:gd name="T21" fmla="*/ 9 h 35"/>
                    <a:gd name="T22" fmla="*/ 48 w 64"/>
                    <a:gd name="T23" fmla="*/ 9 h 35"/>
                    <a:gd name="T24" fmla="*/ 41 w 64"/>
                    <a:gd name="T25" fmla="*/ 6 h 35"/>
                    <a:gd name="T26" fmla="*/ 35 w 64"/>
                    <a:gd name="T27" fmla="*/ 6 h 35"/>
                    <a:gd name="T28" fmla="*/ 28 w 64"/>
                    <a:gd name="T29" fmla="*/ 5 h 35"/>
                    <a:gd name="T30" fmla="*/ 20 w 64"/>
                    <a:gd name="T31" fmla="*/ 3 h 35"/>
                    <a:gd name="T32" fmla="*/ 13 w 64"/>
                    <a:gd name="T33" fmla="*/ 2 h 35"/>
                    <a:gd name="T34" fmla="*/ 6 w 64"/>
                    <a:gd name="T35" fmla="*/ 0 h 35"/>
                    <a:gd name="T36" fmla="*/ 0 w 64"/>
                    <a:gd name="T37" fmla="*/ 2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4" h="35">
                      <a:moveTo>
                        <a:pt x="0" y="24"/>
                      </a:moveTo>
                      <a:lnTo>
                        <a:pt x="9" y="25"/>
                      </a:lnTo>
                      <a:lnTo>
                        <a:pt x="17" y="27"/>
                      </a:lnTo>
                      <a:lnTo>
                        <a:pt x="25" y="28"/>
                      </a:lnTo>
                      <a:lnTo>
                        <a:pt x="31" y="28"/>
                      </a:lnTo>
                      <a:lnTo>
                        <a:pt x="36" y="30"/>
                      </a:lnTo>
                      <a:lnTo>
                        <a:pt x="44" y="31"/>
                      </a:lnTo>
                      <a:lnTo>
                        <a:pt x="49" y="32"/>
                      </a:lnTo>
                      <a:lnTo>
                        <a:pt x="55" y="35"/>
                      </a:lnTo>
                      <a:lnTo>
                        <a:pt x="64" y="14"/>
                      </a:lnTo>
                      <a:lnTo>
                        <a:pt x="55" y="9"/>
                      </a:lnTo>
                      <a:lnTo>
                        <a:pt x="48" y="9"/>
                      </a:lnTo>
                      <a:lnTo>
                        <a:pt x="41" y="6"/>
                      </a:lnTo>
                      <a:lnTo>
                        <a:pt x="35" y="6"/>
                      </a:lnTo>
                      <a:lnTo>
                        <a:pt x="28" y="5"/>
                      </a:lnTo>
                      <a:lnTo>
                        <a:pt x="20" y="3"/>
                      </a:ln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3" name="Freeform 20"/>
                <p:cNvSpPr>
                  <a:spLocks/>
                </p:cNvSpPr>
                <p:nvPr/>
              </p:nvSpPr>
              <p:spPr bwMode="auto">
                <a:xfrm>
                  <a:off x="4610" y="2657"/>
                  <a:ext cx="18" cy="12"/>
                </a:xfrm>
                <a:custGeom>
                  <a:avLst/>
                  <a:gdLst>
                    <a:gd name="T0" fmla="*/ 22 w 53"/>
                    <a:gd name="T1" fmla="*/ 38 h 38"/>
                    <a:gd name="T2" fmla="*/ 22 w 53"/>
                    <a:gd name="T3" fmla="*/ 37 h 38"/>
                    <a:gd name="T4" fmla="*/ 24 w 53"/>
                    <a:gd name="T5" fmla="*/ 35 h 38"/>
                    <a:gd name="T6" fmla="*/ 27 w 53"/>
                    <a:gd name="T7" fmla="*/ 31 h 38"/>
                    <a:gd name="T8" fmla="*/ 30 w 53"/>
                    <a:gd name="T9" fmla="*/ 30 h 38"/>
                    <a:gd name="T10" fmla="*/ 34 w 53"/>
                    <a:gd name="T11" fmla="*/ 27 h 38"/>
                    <a:gd name="T12" fmla="*/ 38 w 53"/>
                    <a:gd name="T13" fmla="*/ 25 h 38"/>
                    <a:gd name="T14" fmla="*/ 41 w 53"/>
                    <a:gd name="T15" fmla="*/ 24 h 38"/>
                    <a:gd name="T16" fmla="*/ 47 w 53"/>
                    <a:gd name="T17" fmla="*/ 24 h 38"/>
                    <a:gd name="T18" fmla="*/ 53 w 53"/>
                    <a:gd name="T19" fmla="*/ 0 h 38"/>
                    <a:gd name="T20" fmla="*/ 44 w 53"/>
                    <a:gd name="T21" fmla="*/ 0 h 38"/>
                    <a:gd name="T22" fmla="*/ 37 w 53"/>
                    <a:gd name="T23" fmla="*/ 0 h 38"/>
                    <a:gd name="T24" fmla="*/ 30 w 53"/>
                    <a:gd name="T25" fmla="*/ 3 h 38"/>
                    <a:gd name="T26" fmla="*/ 22 w 53"/>
                    <a:gd name="T27" fmla="*/ 6 h 38"/>
                    <a:gd name="T28" fmla="*/ 16 w 53"/>
                    <a:gd name="T29" fmla="*/ 9 h 38"/>
                    <a:gd name="T30" fmla="*/ 9 w 53"/>
                    <a:gd name="T31" fmla="*/ 15 h 38"/>
                    <a:gd name="T32" fmla="*/ 5 w 53"/>
                    <a:gd name="T33" fmla="*/ 21 h 38"/>
                    <a:gd name="T34" fmla="*/ 0 w 53"/>
                    <a:gd name="T35" fmla="*/ 28 h 38"/>
                    <a:gd name="T36" fmla="*/ 0 w 53"/>
                    <a:gd name="T37" fmla="*/ 27 h 38"/>
                    <a:gd name="T38" fmla="*/ 22 w 53"/>
                    <a:gd name="T3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3" h="38">
                      <a:moveTo>
                        <a:pt x="22" y="38"/>
                      </a:moveTo>
                      <a:lnTo>
                        <a:pt x="22" y="37"/>
                      </a:lnTo>
                      <a:lnTo>
                        <a:pt x="24" y="35"/>
                      </a:lnTo>
                      <a:lnTo>
                        <a:pt x="27" y="31"/>
                      </a:lnTo>
                      <a:lnTo>
                        <a:pt x="30" y="30"/>
                      </a:lnTo>
                      <a:lnTo>
                        <a:pt x="34" y="27"/>
                      </a:lnTo>
                      <a:lnTo>
                        <a:pt x="38" y="25"/>
                      </a:lnTo>
                      <a:lnTo>
                        <a:pt x="41" y="24"/>
                      </a:lnTo>
                      <a:lnTo>
                        <a:pt x="47" y="2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7" y="0"/>
                      </a:lnTo>
                      <a:lnTo>
                        <a:pt x="30" y="3"/>
                      </a:lnTo>
                      <a:lnTo>
                        <a:pt x="22" y="6"/>
                      </a:lnTo>
                      <a:lnTo>
                        <a:pt x="16" y="9"/>
                      </a:lnTo>
                      <a:lnTo>
                        <a:pt x="9" y="15"/>
                      </a:lnTo>
                      <a:lnTo>
                        <a:pt x="5" y="21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22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4" name="Freeform 21"/>
                <p:cNvSpPr>
                  <a:spLocks/>
                </p:cNvSpPr>
                <p:nvPr/>
              </p:nvSpPr>
              <p:spPr bwMode="auto">
                <a:xfrm>
                  <a:off x="4605" y="2666"/>
                  <a:ext cx="12" cy="23"/>
                </a:xfrm>
                <a:custGeom>
                  <a:avLst/>
                  <a:gdLst>
                    <a:gd name="T0" fmla="*/ 24 w 38"/>
                    <a:gd name="T1" fmla="*/ 71 h 71"/>
                    <a:gd name="T2" fmla="*/ 24 w 38"/>
                    <a:gd name="T3" fmla="*/ 62 h 71"/>
                    <a:gd name="T4" fmla="*/ 25 w 38"/>
                    <a:gd name="T5" fmla="*/ 55 h 71"/>
                    <a:gd name="T6" fmla="*/ 27 w 38"/>
                    <a:gd name="T7" fmla="*/ 46 h 71"/>
                    <a:gd name="T8" fmla="*/ 28 w 38"/>
                    <a:gd name="T9" fmla="*/ 39 h 71"/>
                    <a:gd name="T10" fmla="*/ 30 w 38"/>
                    <a:gd name="T11" fmla="*/ 33 h 71"/>
                    <a:gd name="T12" fmla="*/ 32 w 38"/>
                    <a:gd name="T13" fmla="*/ 26 h 71"/>
                    <a:gd name="T14" fmla="*/ 35 w 38"/>
                    <a:gd name="T15" fmla="*/ 19 h 71"/>
                    <a:gd name="T16" fmla="*/ 38 w 38"/>
                    <a:gd name="T17" fmla="*/ 11 h 71"/>
                    <a:gd name="T18" fmla="*/ 16 w 38"/>
                    <a:gd name="T19" fmla="*/ 0 h 71"/>
                    <a:gd name="T20" fmla="*/ 12 w 38"/>
                    <a:gd name="T21" fmla="*/ 10 h 71"/>
                    <a:gd name="T22" fmla="*/ 9 w 38"/>
                    <a:gd name="T23" fmla="*/ 19 h 71"/>
                    <a:gd name="T24" fmla="*/ 6 w 38"/>
                    <a:gd name="T25" fmla="*/ 26 h 71"/>
                    <a:gd name="T26" fmla="*/ 5 w 38"/>
                    <a:gd name="T27" fmla="*/ 35 h 71"/>
                    <a:gd name="T28" fmla="*/ 3 w 38"/>
                    <a:gd name="T29" fmla="*/ 42 h 71"/>
                    <a:gd name="T30" fmla="*/ 3 w 38"/>
                    <a:gd name="T31" fmla="*/ 52 h 71"/>
                    <a:gd name="T32" fmla="*/ 2 w 38"/>
                    <a:gd name="T33" fmla="*/ 59 h 71"/>
                    <a:gd name="T34" fmla="*/ 0 w 38"/>
                    <a:gd name="T35" fmla="*/ 69 h 71"/>
                    <a:gd name="T36" fmla="*/ 24 w 38"/>
                    <a:gd name="T37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1">
                      <a:moveTo>
                        <a:pt x="24" y="71"/>
                      </a:moveTo>
                      <a:lnTo>
                        <a:pt x="24" y="62"/>
                      </a:lnTo>
                      <a:lnTo>
                        <a:pt x="25" y="55"/>
                      </a:lnTo>
                      <a:lnTo>
                        <a:pt x="27" y="46"/>
                      </a:lnTo>
                      <a:lnTo>
                        <a:pt x="28" y="39"/>
                      </a:lnTo>
                      <a:lnTo>
                        <a:pt x="30" y="33"/>
                      </a:lnTo>
                      <a:lnTo>
                        <a:pt x="32" y="26"/>
                      </a:lnTo>
                      <a:lnTo>
                        <a:pt x="35" y="19"/>
                      </a:ln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12" y="10"/>
                      </a:lnTo>
                      <a:lnTo>
                        <a:pt x="9" y="19"/>
                      </a:lnTo>
                      <a:lnTo>
                        <a:pt x="6" y="26"/>
                      </a:lnTo>
                      <a:lnTo>
                        <a:pt x="5" y="35"/>
                      </a:lnTo>
                      <a:lnTo>
                        <a:pt x="3" y="42"/>
                      </a:lnTo>
                      <a:lnTo>
                        <a:pt x="3" y="52"/>
                      </a:lnTo>
                      <a:lnTo>
                        <a:pt x="2" y="59"/>
                      </a:lnTo>
                      <a:lnTo>
                        <a:pt x="0" y="69"/>
                      </a:lnTo>
                      <a:lnTo>
                        <a:pt x="24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5" name="Freeform 22"/>
                <p:cNvSpPr>
                  <a:spLocks/>
                </p:cNvSpPr>
                <p:nvPr/>
              </p:nvSpPr>
              <p:spPr bwMode="auto">
                <a:xfrm>
                  <a:off x="4605" y="2689"/>
                  <a:ext cx="11" cy="13"/>
                </a:xfrm>
                <a:custGeom>
                  <a:avLst/>
                  <a:gdLst>
                    <a:gd name="T0" fmla="*/ 34 w 34"/>
                    <a:gd name="T1" fmla="*/ 16 h 40"/>
                    <a:gd name="T2" fmla="*/ 32 w 34"/>
                    <a:gd name="T3" fmla="*/ 16 h 40"/>
                    <a:gd name="T4" fmla="*/ 31 w 34"/>
                    <a:gd name="T5" fmla="*/ 15 h 40"/>
                    <a:gd name="T6" fmla="*/ 30 w 34"/>
                    <a:gd name="T7" fmla="*/ 12 h 40"/>
                    <a:gd name="T8" fmla="*/ 27 w 34"/>
                    <a:gd name="T9" fmla="*/ 11 h 40"/>
                    <a:gd name="T10" fmla="*/ 27 w 34"/>
                    <a:gd name="T11" fmla="*/ 8 h 40"/>
                    <a:gd name="T12" fmla="*/ 24 w 34"/>
                    <a:gd name="T13" fmla="*/ 5 h 40"/>
                    <a:gd name="T14" fmla="*/ 24 w 34"/>
                    <a:gd name="T15" fmla="*/ 3 h 40"/>
                    <a:gd name="T16" fmla="*/ 24 w 34"/>
                    <a:gd name="T17" fmla="*/ 2 h 40"/>
                    <a:gd name="T18" fmla="*/ 0 w 34"/>
                    <a:gd name="T19" fmla="*/ 0 h 40"/>
                    <a:gd name="T20" fmla="*/ 0 w 34"/>
                    <a:gd name="T21" fmla="*/ 6 h 40"/>
                    <a:gd name="T22" fmla="*/ 3 w 34"/>
                    <a:gd name="T23" fmla="*/ 12 h 40"/>
                    <a:gd name="T24" fmla="*/ 5 w 34"/>
                    <a:gd name="T25" fmla="*/ 18 h 40"/>
                    <a:gd name="T26" fmla="*/ 6 w 34"/>
                    <a:gd name="T27" fmla="*/ 24 h 40"/>
                    <a:gd name="T28" fmla="*/ 12 w 34"/>
                    <a:gd name="T29" fmla="*/ 28 h 40"/>
                    <a:gd name="T30" fmla="*/ 15 w 34"/>
                    <a:gd name="T31" fmla="*/ 32 h 40"/>
                    <a:gd name="T32" fmla="*/ 19 w 34"/>
                    <a:gd name="T33" fmla="*/ 35 h 40"/>
                    <a:gd name="T34" fmla="*/ 25 w 34"/>
                    <a:gd name="T35" fmla="*/ 40 h 40"/>
                    <a:gd name="T36" fmla="*/ 34 w 34"/>
                    <a:gd name="T37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40">
                      <a:moveTo>
                        <a:pt x="34" y="16"/>
                      </a:moveTo>
                      <a:lnTo>
                        <a:pt x="32" y="16"/>
                      </a:lnTo>
                      <a:lnTo>
                        <a:pt x="31" y="15"/>
                      </a:lnTo>
                      <a:lnTo>
                        <a:pt x="30" y="12"/>
                      </a:lnTo>
                      <a:lnTo>
                        <a:pt x="27" y="11"/>
                      </a:lnTo>
                      <a:lnTo>
                        <a:pt x="27" y="8"/>
                      </a:lnTo>
                      <a:lnTo>
                        <a:pt x="24" y="5"/>
                      </a:lnTo>
                      <a:lnTo>
                        <a:pt x="24" y="3"/>
                      </a:lnTo>
                      <a:lnTo>
                        <a:pt x="24" y="2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3" y="12"/>
                      </a:lnTo>
                      <a:lnTo>
                        <a:pt x="5" y="18"/>
                      </a:lnTo>
                      <a:lnTo>
                        <a:pt x="6" y="24"/>
                      </a:lnTo>
                      <a:lnTo>
                        <a:pt x="12" y="28"/>
                      </a:lnTo>
                      <a:lnTo>
                        <a:pt x="15" y="32"/>
                      </a:lnTo>
                      <a:lnTo>
                        <a:pt x="19" y="35"/>
                      </a:lnTo>
                      <a:lnTo>
                        <a:pt x="25" y="40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6" name="Freeform 23"/>
                <p:cNvSpPr>
                  <a:spLocks/>
                </p:cNvSpPr>
                <p:nvPr/>
              </p:nvSpPr>
              <p:spPr bwMode="auto">
                <a:xfrm>
                  <a:off x="4613" y="2694"/>
                  <a:ext cx="23" cy="14"/>
                </a:xfrm>
                <a:custGeom>
                  <a:avLst/>
                  <a:gdLst>
                    <a:gd name="T0" fmla="*/ 69 w 70"/>
                    <a:gd name="T1" fmla="*/ 18 h 41"/>
                    <a:gd name="T2" fmla="*/ 70 w 70"/>
                    <a:gd name="T3" fmla="*/ 18 h 41"/>
                    <a:gd name="T4" fmla="*/ 61 w 70"/>
                    <a:gd name="T5" fmla="*/ 16 h 41"/>
                    <a:gd name="T6" fmla="*/ 53 w 70"/>
                    <a:gd name="T7" fmla="*/ 14 h 41"/>
                    <a:gd name="T8" fmla="*/ 45 w 70"/>
                    <a:gd name="T9" fmla="*/ 12 h 41"/>
                    <a:gd name="T10" fmla="*/ 38 w 70"/>
                    <a:gd name="T11" fmla="*/ 11 h 41"/>
                    <a:gd name="T12" fmla="*/ 31 w 70"/>
                    <a:gd name="T13" fmla="*/ 8 h 41"/>
                    <a:gd name="T14" fmla="*/ 22 w 70"/>
                    <a:gd name="T15" fmla="*/ 5 h 41"/>
                    <a:gd name="T16" fmla="*/ 15 w 70"/>
                    <a:gd name="T17" fmla="*/ 3 h 41"/>
                    <a:gd name="T18" fmla="*/ 9 w 70"/>
                    <a:gd name="T19" fmla="*/ 0 h 41"/>
                    <a:gd name="T20" fmla="*/ 0 w 70"/>
                    <a:gd name="T21" fmla="*/ 24 h 41"/>
                    <a:gd name="T22" fmla="*/ 7 w 70"/>
                    <a:gd name="T23" fmla="*/ 25 h 41"/>
                    <a:gd name="T24" fmla="*/ 15 w 70"/>
                    <a:gd name="T25" fmla="*/ 28 h 41"/>
                    <a:gd name="T26" fmla="*/ 23 w 70"/>
                    <a:gd name="T27" fmla="*/ 31 h 41"/>
                    <a:gd name="T28" fmla="*/ 31 w 70"/>
                    <a:gd name="T29" fmla="*/ 32 h 41"/>
                    <a:gd name="T30" fmla="*/ 39 w 70"/>
                    <a:gd name="T31" fmla="*/ 35 h 41"/>
                    <a:gd name="T32" fmla="*/ 48 w 70"/>
                    <a:gd name="T33" fmla="*/ 37 h 41"/>
                    <a:gd name="T34" fmla="*/ 55 w 70"/>
                    <a:gd name="T35" fmla="*/ 40 h 41"/>
                    <a:gd name="T36" fmla="*/ 64 w 70"/>
                    <a:gd name="T37" fmla="*/ 41 h 41"/>
                    <a:gd name="T38" fmla="*/ 64 w 70"/>
                    <a:gd name="T39" fmla="*/ 41 h 41"/>
                    <a:gd name="T40" fmla="*/ 69 w 70"/>
                    <a:gd name="T4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0" h="41">
                      <a:moveTo>
                        <a:pt x="69" y="18"/>
                      </a:moveTo>
                      <a:lnTo>
                        <a:pt x="70" y="18"/>
                      </a:lnTo>
                      <a:lnTo>
                        <a:pt x="61" y="16"/>
                      </a:lnTo>
                      <a:lnTo>
                        <a:pt x="53" y="14"/>
                      </a:lnTo>
                      <a:lnTo>
                        <a:pt x="45" y="12"/>
                      </a:lnTo>
                      <a:lnTo>
                        <a:pt x="38" y="11"/>
                      </a:lnTo>
                      <a:lnTo>
                        <a:pt x="31" y="8"/>
                      </a:lnTo>
                      <a:lnTo>
                        <a:pt x="22" y="5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0" y="24"/>
                      </a:lnTo>
                      <a:lnTo>
                        <a:pt x="7" y="25"/>
                      </a:lnTo>
                      <a:lnTo>
                        <a:pt x="15" y="28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5"/>
                      </a:lnTo>
                      <a:lnTo>
                        <a:pt x="48" y="37"/>
                      </a:lnTo>
                      <a:lnTo>
                        <a:pt x="55" y="40"/>
                      </a:lnTo>
                      <a:lnTo>
                        <a:pt x="64" y="41"/>
                      </a:lnTo>
                      <a:lnTo>
                        <a:pt x="64" y="41"/>
                      </a:lnTo>
                      <a:lnTo>
                        <a:pt x="69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7" name="Freeform 24"/>
                <p:cNvSpPr>
                  <a:spLocks/>
                </p:cNvSpPr>
                <p:nvPr/>
              </p:nvSpPr>
              <p:spPr bwMode="auto">
                <a:xfrm>
                  <a:off x="4634" y="2696"/>
                  <a:ext cx="17" cy="12"/>
                </a:xfrm>
                <a:custGeom>
                  <a:avLst/>
                  <a:gdLst>
                    <a:gd name="T0" fmla="*/ 28 w 50"/>
                    <a:gd name="T1" fmla="*/ 0 h 36"/>
                    <a:gd name="T2" fmla="*/ 26 w 50"/>
                    <a:gd name="T3" fmla="*/ 3 h 36"/>
                    <a:gd name="T4" fmla="*/ 25 w 50"/>
                    <a:gd name="T5" fmla="*/ 6 h 36"/>
                    <a:gd name="T6" fmla="*/ 22 w 50"/>
                    <a:gd name="T7" fmla="*/ 7 h 36"/>
                    <a:gd name="T8" fmla="*/ 19 w 50"/>
                    <a:gd name="T9" fmla="*/ 9 h 36"/>
                    <a:gd name="T10" fmla="*/ 15 w 50"/>
                    <a:gd name="T11" fmla="*/ 11 h 36"/>
                    <a:gd name="T12" fmla="*/ 10 w 50"/>
                    <a:gd name="T13" fmla="*/ 13 h 36"/>
                    <a:gd name="T14" fmla="*/ 7 w 50"/>
                    <a:gd name="T15" fmla="*/ 13 h 36"/>
                    <a:gd name="T16" fmla="*/ 5 w 50"/>
                    <a:gd name="T17" fmla="*/ 13 h 36"/>
                    <a:gd name="T18" fmla="*/ 0 w 50"/>
                    <a:gd name="T19" fmla="*/ 36 h 36"/>
                    <a:gd name="T20" fmla="*/ 9 w 50"/>
                    <a:gd name="T21" fmla="*/ 36 h 36"/>
                    <a:gd name="T22" fmla="*/ 16 w 50"/>
                    <a:gd name="T23" fmla="*/ 36 h 36"/>
                    <a:gd name="T24" fmla="*/ 22 w 50"/>
                    <a:gd name="T25" fmla="*/ 33 h 36"/>
                    <a:gd name="T26" fmla="*/ 29 w 50"/>
                    <a:gd name="T27" fmla="*/ 30 h 36"/>
                    <a:gd name="T28" fmla="*/ 37 w 50"/>
                    <a:gd name="T29" fmla="*/ 26 h 36"/>
                    <a:gd name="T30" fmla="*/ 42 w 50"/>
                    <a:gd name="T31" fmla="*/ 22 h 36"/>
                    <a:gd name="T32" fmla="*/ 45 w 50"/>
                    <a:gd name="T33" fmla="*/ 16 h 36"/>
                    <a:gd name="T34" fmla="*/ 50 w 50"/>
                    <a:gd name="T35" fmla="*/ 9 h 36"/>
                    <a:gd name="T36" fmla="*/ 28 w 50"/>
                    <a:gd name="T3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36">
                      <a:moveTo>
                        <a:pt x="28" y="0"/>
                      </a:moveTo>
                      <a:lnTo>
                        <a:pt x="26" y="3"/>
                      </a:lnTo>
                      <a:lnTo>
                        <a:pt x="25" y="6"/>
                      </a:lnTo>
                      <a:lnTo>
                        <a:pt x="22" y="7"/>
                      </a:lnTo>
                      <a:lnTo>
                        <a:pt x="19" y="9"/>
                      </a:lnTo>
                      <a:lnTo>
                        <a:pt x="15" y="11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0" y="36"/>
                      </a:lnTo>
                      <a:lnTo>
                        <a:pt x="9" y="36"/>
                      </a:lnTo>
                      <a:lnTo>
                        <a:pt x="16" y="36"/>
                      </a:lnTo>
                      <a:lnTo>
                        <a:pt x="22" y="33"/>
                      </a:lnTo>
                      <a:lnTo>
                        <a:pt x="29" y="30"/>
                      </a:lnTo>
                      <a:lnTo>
                        <a:pt x="37" y="26"/>
                      </a:lnTo>
                      <a:lnTo>
                        <a:pt x="42" y="22"/>
                      </a:lnTo>
                      <a:lnTo>
                        <a:pt x="45" y="16"/>
                      </a:lnTo>
                      <a:lnTo>
                        <a:pt x="50" y="9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8" name="Freeform 25"/>
                <p:cNvSpPr>
                  <a:spLocks/>
                </p:cNvSpPr>
                <p:nvPr/>
              </p:nvSpPr>
              <p:spPr bwMode="auto">
                <a:xfrm>
                  <a:off x="4644" y="2677"/>
                  <a:ext cx="12" cy="22"/>
                </a:xfrm>
                <a:custGeom>
                  <a:avLst/>
                  <a:gdLst>
                    <a:gd name="T0" fmla="*/ 14 w 38"/>
                    <a:gd name="T1" fmla="*/ 0 h 64"/>
                    <a:gd name="T2" fmla="*/ 13 w 38"/>
                    <a:gd name="T3" fmla="*/ 7 h 64"/>
                    <a:gd name="T4" fmla="*/ 11 w 38"/>
                    <a:gd name="T5" fmla="*/ 16 h 64"/>
                    <a:gd name="T6" fmla="*/ 10 w 38"/>
                    <a:gd name="T7" fmla="*/ 23 h 64"/>
                    <a:gd name="T8" fmla="*/ 7 w 38"/>
                    <a:gd name="T9" fmla="*/ 30 h 64"/>
                    <a:gd name="T10" fmla="*/ 6 w 38"/>
                    <a:gd name="T11" fmla="*/ 37 h 64"/>
                    <a:gd name="T12" fmla="*/ 4 w 38"/>
                    <a:gd name="T13" fmla="*/ 43 h 64"/>
                    <a:gd name="T14" fmla="*/ 1 w 38"/>
                    <a:gd name="T15" fmla="*/ 49 h 64"/>
                    <a:gd name="T16" fmla="*/ 0 w 38"/>
                    <a:gd name="T17" fmla="*/ 55 h 64"/>
                    <a:gd name="T18" fmla="*/ 22 w 38"/>
                    <a:gd name="T19" fmla="*/ 64 h 64"/>
                    <a:gd name="T20" fmla="*/ 25 w 38"/>
                    <a:gd name="T21" fmla="*/ 58 h 64"/>
                    <a:gd name="T22" fmla="*/ 26 w 38"/>
                    <a:gd name="T23" fmla="*/ 50 h 64"/>
                    <a:gd name="T24" fmla="*/ 29 w 38"/>
                    <a:gd name="T25" fmla="*/ 43 h 64"/>
                    <a:gd name="T26" fmla="*/ 30 w 38"/>
                    <a:gd name="T27" fmla="*/ 36 h 64"/>
                    <a:gd name="T28" fmla="*/ 32 w 38"/>
                    <a:gd name="T29" fmla="*/ 29 h 64"/>
                    <a:gd name="T30" fmla="*/ 33 w 38"/>
                    <a:gd name="T31" fmla="*/ 20 h 64"/>
                    <a:gd name="T32" fmla="*/ 36 w 38"/>
                    <a:gd name="T33" fmla="*/ 13 h 64"/>
                    <a:gd name="T34" fmla="*/ 38 w 38"/>
                    <a:gd name="T35" fmla="*/ 4 h 64"/>
                    <a:gd name="T36" fmla="*/ 14 w 38"/>
                    <a:gd name="T3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64">
                      <a:moveTo>
                        <a:pt x="14" y="0"/>
                      </a:moveTo>
                      <a:lnTo>
                        <a:pt x="13" y="7"/>
                      </a:lnTo>
                      <a:lnTo>
                        <a:pt x="11" y="16"/>
                      </a:lnTo>
                      <a:lnTo>
                        <a:pt x="10" y="23"/>
                      </a:lnTo>
                      <a:lnTo>
                        <a:pt x="7" y="30"/>
                      </a:lnTo>
                      <a:lnTo>
                        <a:pt x="6" y="37"/>
                      </a:lnTo>
                      <a:lnTo>
                        <a:pt x="4" y="43"/>
                      </a:lnTo>
                      <a:lnTo>
                        <a:pt x="1" y="49"/>
                      </a:lnTo>
                      <a:lnTo>
                        <a:pt x="0" y="55"/>
                      </a:lnTo>
                      <a:lnTo>
                        <a:pt x="22" y="64"/>
                      </a:lnTo>
                      <a:lnTo>
                        <a:pt x="25" y="58"/>
                      </a:lnTo>
                      <a:lnTo>
                        <a:pt x="26" y="50"/>
                      </a:lnTo>
                      <a:lnTo>
                        <a:pt x="29" y="43"/>
                      </a:lnTo>
                      <a:lnTo>
                        <a:pt x="30" y="36"/>
                      </a:lnTo>
                      <a:lnTo>
                        <a:pt x="32" y="29"/>
                      </a:lnTo>
                      <a:lnTo>
                        <a:pt x="33" y="20"/>
                      </a:lnTo>
                      <a:lnTo>
                        <a:pt x="36" y="13"/>
                      </a:lnTo>
                      <a:lnTo>
                        <a:pt x="38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9" name="Freeform 26"/>
                <p:cNvSpPr>
                  <a:spLocks/>
                </p:cNvSpPr>
                <p:nvPr/>
              </p:nvSpPr>
              <p:spPr bwMode="auto">
                <a:xfrm>
                  <a:off x="4644" y="2661"/>
                  <a:ext cx="13" cy="18"/>
                </a:xfrm>
                <a:custGeom>
                  <a:avLst/>
                  <a:gdLst>
                    <a:gd name="T0" fmla="*/ 0 w 38"/>
                    <a:gd name="T1" fmla="*/ 21 h 52"/>
                    <a:gd name="T2" fmla="*/ 3 w 38"/>
                    <a:gd name="T3" fmla="*/ 23 h 52"/>
                    <a:gd name="T4" fmla="*/ 6 w 38"/>
                    <a:gd name="T5" fmla="*/ 24 h 52"/>
                    <a:gd name="T6" fmla="*/ 9 w 38"/>
                    <a:gd name="T7" fmla="*/ 27 h 52"/>
                    <a:gd name="T8" fmla="*/ 10 w 38"/>
                    <a:gd name="T9" fmla="*/ 32 h 52"/>
                    <a:gd name="T10" fmla="*/ 12 w 38"/>
                    <a:gd name="T11" fmla="*/ 36 h 52"/>
                    <a:gd name="T12" fmla="*/ 13 w 38"/>
                    <a:gd name="T13" fmla="*/ 40 h 52"/>
                    <a:gd name="T14" fmla="*/ 13 w 38"/>
                    <a:gd name="T15" fmla="*/ 48 h 52"/>
                    <a:gd name="T16" fmla="*/ 37 w 38"/>
                    <a:gd name="T17" fmla="*/ 52 h 52"/>
                    <a:gd name="T18" fmla="*/ 38 w 38"/>
                    <a:gd name="T19" fmla="*/ 45 h 52"/>
                    <a:gd name="T20" fmla="*/ 37 w 38"/>
                    <a:gd name="T21" fmla="*/ 36 h 52"/>
                    <a:gd name="T22" fmla="*/ 35 w 38"/>
                    <a:gd name="T23" fmla="*/ 29 h 52"/>
                    <a:gd name="T24" fmla="*/ 32 w 38"/>
                    <a:gd name="T25" fmla="*/ 21 h 52"/>
                    <a:gd name="T26" fmla="*/ 28 w 38"/>
                    <a:gd name="T27" fmla="*/ 14 h 52"/>
                    <a:gd name="T28" fmla="*/ 24 w 38"/>
                    <a:gd name="T29" fmla="*/ 7 h 52"/>
                    <a:gd name="T30" fmla="*/ 15 w 38"/>
                    <a:gd name="T31" fmla="*/ 2 h 52"/>
                    <a:gd name="T32" fmla="*/ 9 w 38"/>
                    <a:gd name="T33" fmla="*/ 0 h 52"/>
                    <a:gd name="T34" fmla="*/ 0 w 38"/>
                    <a:gd name="T35" fmla="*/ 2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52">
                      <a:moveTo>
                        <a:pt x="0" y="21"/>
                      </a:moveTo>
                      <a:lnTo>
                        <a:pt x="3" y="23"/>
                      </a:lnTo>
                      <a:lnTo>
                        <a:pt x="6" y="24"/>
                      </a:lnTo>
                      <a:lnTo>
                        <a:pt x="9" y="27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3" y="40"/>
                      </a:lnTo>
                      <a:lnTo>
                        <a:pt x="13" y="48"/>
                      </a:lnTo>
                      <a:lnTo>
                        <a:pt x="37" y="52"/>
                      </a:lnTo>
                      <a:lnTo>
                        <a:pt x="38" y="45"/>
                      </a:lnTo>
                      <a:lnTo>
                        <a:pt x="37" y="36"/>
                      </a:lnTo>
                      <a:lnTo>
                        <a:pt x="35" y="29"/>
                      </a:lnTo>
                      <a:lnTo>
                        <a:pt x="32" y="21"/>
                      </a:lnTo>
                      <a:lnTo>
                        <a:pt x="28" y="14"/>
                      </a:lnTo>
                      <a:lnTo>
                        <a:pt x="24" y="7"/>
                      </a:ln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0" name="Freeform 27"/>
                <p:cNvSpPr>
                  <a:spLocks/>
                </p:cNvSpPr>
                <p:nvPr/>
              </p:nvSpPr>
              <p:spPr bwMode="auto">
                <a:xfrm>
                  <a:off x="4632" y="2683"/>
                  <a:ext cx="149" cy="117"/>
                </a:xfrm>
                <a:custGeom>
                  <a:avLst/>
                  <a:gdLst>
                    <a:gd name="T0" fmla="*/ 245 w 445"/>
                    <a:gd name="T1" fmla="*/ 188 h 351"/>
                    <a:gd name="T2" fmla="*/ 243 w 445"/>
                    <a:gd name="T3" fmla="*/ 211 h 351"/>
                    <a:gd name="T4" fmla="*/ 237 w 445"/>
                    <a:gd name="T5" fmla="*/ 233 h 351"/>
                    <a:gd name="T6" fmla="*/ 232 w 445"/>
                    <a:gd name="T7" fmla="*/ 253 h 351"/>
                    <a:gd name="T8" fmla="*/ 221 w 445"/>
                    <a:gd name="T9" fmla="*/ 269 h 351"/>
                    <a:gd name="T10" fmla="*/ 211 w 445"/>
                    <a:gd name="T11" fmla="*/ 281 h 351"/>
                    <a:gd name="T12" fmla="*/ 197 w 445"/>
                    <a:gd name="T13" fmla="*/ 288 h 351"/>
                    <a:gd name="T14" fmla="*/ 182 w 445"/>
                    <a:gd name="T15" fmla="*/ 292 h 351"/>
                    <a:gd name="T16" fmla="*/ 169 w 445"/>
                    <a:gd name="T17" fmla="*/ 294 h 351"/>
                    <a:gd name="T18" fmla="*/ 154 w 445"/>
                    <a:gd name="T19" fmla="*/ 297 h 351"/>
                    <a:gd name="T20" fmla="*/ 141 w 445"/>
                    <a:gd name="T21" fmla="*/ 295 h 351"/>
                    <a:gd name="T22" fmla="*/ 127 w 445"/>
                    <a:gd name="T23" fmla="*/ 294 h 351"/>
                    <a:gd name="T24" fmla="*/ 112 w 445"/>
                    <a:gd name="T25" fmla="*/ 292 h 351"/>
                    <a:gd name="T26" fmla="*/ 98 w 445"/>
                    <a:gd name="T27" fmla="*/ 289 h 351"/>
                    <a:gd name="T28" fmla="*/ 83 w 445"/>
                    <a:gd name="T29" fmla="*/ 287 h 351"/>
                    <a:gd name="T30" fmla="*/ 70 w 445"/>
                    <a:gd name="T31" fmla="*/ 282 h 351"/>
                    <a:gd name="T32" fmla="*/ 51 w 445"/>
                    <a:gd name="T33" fmla="*/ 275 h 351"/>
                    <a:gd name="T34" fmla="*/ 28 w 445"/>
                    <a:gd name="T35" fmla="*/ 259 h 351"/>
                    <a:gd name="T36" fmla="*/ 11 w 445"/>
                    <a:gd name="T37" fmla="*/ 239 h 351"/>
                    <a:gd name="T38" fmla="*/ 2 w 445"/>
                    <a:gd name="T39" fmla="*/ 215 h 351"/>
                    <a:gd name="T40" fmla="*/ 0 w 445"/>
                    <a:gd name="T41" fmla="*/ 170 h 351"/>
                    <a:gd name="T42" fmla="*/ 6 w 445"/>
                    <a:gd name="T43" fmla="*/ 116 h 351"/>
                    <a:gd name="T44" fmla="*/ 9 w 445"/>
                    <a:gd name="T45" fmla="*/ 89 h 351"/>
                    <a:gd name="T46" fmla="*/ 9 w 445"/>
                    <a:gd name="T47" fmla="*/ 60 h 351"/>
                    <a:gd name="T48" fmla="*/ 16 w 445"/>
                    <a:gd name="T49" fmla="*/ 41 h 351"/>
                    <a:gd name="T50" fmla="*/ 25 w 445"/>
                    <a:gd name="T51" fmla="*/ 31 h 351"/>
                    <a:gd name="T52" fmla="*/ 35 w 445"/>
                    <a:gd name="T53" fmla="*/ 22 h 351"/>
                    <a:gd name="T54" fmla="*/ 47 w 445"/>
                    <a:gd name="T55" fmla="*/ 16 h 351"/>
                    <a:gd name="T56" fmla="*/ 64 w 445"/>
                    <a:gd name="T57" fmla="*/ 10 h 351"/>
                    <a:gd name="T58" fmla="*/ 83 w 445"/>
                    <a:gd name="T59" fmla="*/ 4 h 351"/>
                    <a:gd name="T60" fmla="*/ 102 w 445"/>
                    <a:gd name="T61" fmla="*/ 0 h 351"/>
                    <a:gd name="T62" fmla="*/ 122 w 445"/>
                    <a:gd name="T63" fmla="*/ 0 h 351"/>
                    <a:gd name="T64" fmla="*/ 150 w 445"/>
                    <a:gd name="T65" fmla="*/ 7 h 351"/>
                    <a:gd name="T66" fmla="*/ 188 w 445"/>
                    <a:gd name="T67" fmla="*/ 20 h 351"/>
                    <a:gd name="T68" fmla="*/ 227 w 445"/>
                    <a:gd name="T69" fmla="*/ 38 h 351"/>
                    <a:gd name="T70" fmla="*/ 266 w 445"/>
                    <a:gd name="T71" fmla="*/ 58 h 351"/>
                    <a:gd name="T72" fmla="*/ 309 w 445"/>
                    <a:gd name="T73" fmla="*/ 80 h 351"/>
                    <a:gd name="T74" fmla="*/ 348 w 445"/>
                    <a:gd name="T75" fmla="*/ 102 h 351"/>
                    <a:gd name="T76" fmla="*/ 384 w 445"/>
                    <a:gd name="T77" fmla="*/ 122 h 351"/>
                    <a:gd name="T78" fmla="*/ 418 w 445"/>
                    <a:gd name="T79" fmla="*/ 140 h 351"/>
                    <a:gd name="T80" fmla="*/ 439 w 445"/>
                    <a:gd name="T81" fmla="*/ 173 h 351"/>
                    <a:gd name="T82" fmla="*/ 445 w 445"/>
                    <a:gd name="T83" fmla="*/ 225 h 351"/>
                    <a:gd name="T84" fmla="*/ 441 w 445"/>
                    <a:gd name="T85" fmla="*/ 278 h 351"/>
                    <a:gd name="T86" fmla="*/ 426 w 445"/>
                    <a:gd name="T87" fmla="*/ 327 h 351"/>
                    <a:gd name="T88" fmla="*/ 410 w 445"/>
                    <a:gd name="T89" fmla="*/ 351 h 351"/>
                    <a:gd name="T90" fmla="*/ 394 w 445"/>
                    <a:gd name="T91" fmla="*/ 348 h 351"/>
                    <a:gd name="T92" fmla="*/ 375 w 445"/>
                    <a:gd name="T93" fmla="*/ 345 h 351"/>
                    <a:gd name="T94" fmla="*/ 361 w 445"/>
                    <a:gd name="T95" fmla="*/ 342 h 351"/>
                    <a:gd name="T96" fmla="*/ 348 w 445"/>
                    <a:gd name="T97" fmla="*/ 330 h 351"/>
                    <a:gd name="T98" fmla="*/ 335 w 445"/>
                    <a:gd name="T99" fmla="*/ 310 h 351"/>
                    <a:gd name="T100" fmla="*/ 320 w 445"/>
                    <a:gd name="T101" fmla="*/ 289 h 351"/>
                    <a:gd name="T102" fmla="*/ 306 w 445"/>
                    <a:gd name="T103" fmla="*/ 268 h 351"/>
                    <a:gd name="T104" fmla="*/ 293 w 445"/>
                    <a:gd name="T105" fmla="*/ 247 h 351"/>
                    <a:gd name="T106" fmla="*/ 280 w 445"/>
                    <a:gd name="T107" fmla="*/ 225 h 351"/>
                    <a:gd name="T108" fmla="*/ 265 w 445"/>
                    <a:gd name="T109" fmla="*/ 205 h 351"/>
                    <a:gd name="T110" fmla="*/ 250 w 445"/>
                    <a:gd name="T111" fmla="*/ 185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5" h="351">
                      <a:moveTo>
                        <a:pt x="245" y="175"/>
                      </a:moveTo>
                      <a:lnTo>
                        <a:pt x="245" y="188"/>
                      </a:lnTo>
                      <a:lnTo>
                        <a:pt x="243" y="199"/>
                      </a:lnTo>
                      <a:lnTo>
                        <a:pt x="243" y="211"/>
                      </a:lnTo>
                      <a:lnTo>
                        <a:pt x="240" y="223"/>
                      </a:lnTo>
                      <a:lnTo>
                        <a:pt x="237" y="233"/>
                      </a:lnTo>
                      <a:lnTo>
                        <a:pt x="234" y="243"/>
                      </a:lnTo>
                      <a:lnTo>
                        <a:pt x="232" y="253"/>
                      </a:lnTo>
                      <a:lnTo>
                        <a:pt x="226" y="263"/>
                      </a:lnTo>
                      <a:lnTo>
                        <a:pt x="221" y="269"/>
                      </a:lnTo>
                      <a:lnTo>
                        <a:pt x="217" y="275"/>
                      </a:lnTo>
                      <a:lnTo>
                        <a:pt x="211" y="281"/>
                      </a:lnTo>
                      <a:lnTo>
                        <a:pt x="204" y="284"/>
                      </a:lnTo>
                      <a:lnTo>
                        <a:pt x="197" y="288"/>
                      </a:lnTo>
                      <a:lnTo>
                        <a:pt x="189" y="291"/>
                      </a:lnTo>
                      <a:lnTo>
                        <a:pt x="182" y="292"/>
                      </a:lnTo>
                      <a:lnTo>
                        <a:pt x="175" y="294"/>
                      </a:lnTo>
                      <a:lnTo>
                        <a:pt x="169" y="294"/>
                      </a:lnTo>
                      <a:lnTo>
                        <a:pt x="162" y="295"/>
                      </a:lnTo>
                      <a:lnTo>
                        <a:pt x="154" y="297"/>
                      </a:lnTo>
                      <a:lnTo>
                        <a:pt x="149" y="297"/>
                      </a:lnTo>
                      <a:lnTo>
                        <a:pt x="141" y="295"/>
                      </a:lnTo>
                      <a:lnTo>
                        <a:pt x="134" y="295"/>
                      </a:lnTo>
                      <a:lnTo>
                        <a:pt x="127" y="294"/>
                      </a:lnTo>
                      <a:lnTo>
                        <a:pt x="120" y="294"/>
                      </a:lnTo>
                      <a:lnTo>
                        <a:pt x="112" y="292"/>
                      </a:lnTo>
                      <a:lnTo>
                        <a:pt x="105" y="291"/>
                      </a:lnTo>
                      <a:lnTo>
                        <a:pt x="98" y="289"/>
                      </a:lnTo>
                      <a:lnTo>
                        <a:pt x="91" y="289"/>
                      </a:lnTo>
                      <a:lnTo>
                        <a:pt x="83" y="287"/>
                      </a:lnTo>
                      <a:lnTo>
                        <a:pt x="77" y="285"/>
                      </a:lnTo>
                      <a:lnTo>
                        <a:pt x="70" y="282"/>
                      </a:lnTo>
                      <a:lnTo>
                        <a:pt x="64" y="281"/>
                      </a:lnTo>
                      <a:lnTo>
                        <a:pt x="51" y="275"/>
                      </a:lnTo>
                      <a:lnTo>
                        <a:pt x="38" y="268"/>
                      </a:lnTo>
                      <a:lnTo>
                        <a:pt x="28" y="259"/>
                      </a:lnTo>
                      <a:lnTo>
                        <a:pt x="18" y="249"/>
                      </a:lnTo>
                      <a:lnTo>
                        <a:pt x="11" y="239"/>
                      </a:lnTo>
                      <a:lnTo>
                        <a:pt x="5" y="227"/>
                      </a:lnTo>
                      <a:lnTo>
                        <a:pt x="2" y="215"/>
                      </a:lnTo>
                      <a:lnTo>
                        <a:pt x="0" y="204"/>
                      </a:lnTo>
                      <a:lnTo>
                        <a:pt x="0" y="170"/>
                      </a:lnTo>
                      <a:lnTo>
                        <a:pt x="2" y="140"/>
                      </a:lnTo>
                      <a:lnTo>
                        <a:pt x="6" y="116"/>
                      </a:lnTo>
                      <a:lnTo>
                        <a:pt x="13" y="103"/>
                      </a:lnTo>
                      <a:lnTo>
                        <a:pt x="9" y="89"/>
                      </a:lnTo>
                      <a:lnTo>
                        <a:pt x="6" y="74"/>
                      </a:lnTo>
                      <a:lnTo>
                        <a:pt x="9" y="60"/>
                      </a:lnTo>
                      <a:lnTo>
                        <a:pt x="13" y="47"/>
                      </a:lnTo>
                      <a:lnTo>
                        <a:pt x="16" y="41"/>
                      </a:lnTo>
                      <a:lnTo>
                        <a:pt x="21" y="35"/>
                      </a:lnTo>
                      <a:lnTo>
                        <a:pt x="25" y="31"/>
                      </a:lnTo>
                      <a:lnTo>
                        <a:pt x="29" y="26"/>
                      </a:lnTo>
                      <a:lnTo>
                        <a:pt x="35" y="22"/>
                      </a:lnTo>
                      <a:lnTo>
                        <a:pt x="41" y="19"/>
                      </a:lnTo>
                      <a:lnTo>
                        <a:pt x="47" y="16"/>
                      </a:lnTo>
                      <a:lnTo>
                        <a:pt x="53" y="13"/>
                      </a:lnTo>
                      <a:lnTo>
                        <a:pt x="64" y="10"/>
                      </a:lnTo>
                      <a:lnTo>
                        <a:pt x="73" y="7"/>
                      </a:lnTo>
                      <a:lnTo>
                        <a:pt x="83" y="4"/>
                      </a:lnTo>
                      <a:lnTo>
                        <a:pt x="93" y="3"/>
                      </a:lnTo>
                      <a:lnTo>
                        <a:pt x="102" y="0"/>
                      </a:lnTo>
                      <a:lnTo>
                        <a:pt x="112" y="0"/>
                      </a:lnTo>
                      <a:lnTo>
                        <a:pt x="122" y="0"/>
                      </a:lnTo>
                      <a:lnTo>
                        <a:pt x="134" y="3"/>
                      </a:lnTo>
                      <a:lnTo>
                        <a:pt x="150" y="7"/>
                      </a:lnTo>
                      <a:lnTo>
                        <a:pt x="169" y="13"/>
                      </a:lnTo>
                      <a:lnTo>
                        <a:pt x="188" y="20"/>
                      </a:lnTo>
                      <a:lnTo>
                        <a:pt x="207" y="29"/>
                      </a:lnTo>
                      <a:lnTo>
                        <a:pt x="227" y="38"/>
                      </a:lnTo>
                      <a:lnTo>
                        <a:pt x="248" y="48"/>
                      </a:lnTo>
                      <a:lnTo>
                        <a:pt x="266" y="58"/>
                      </a:lnTo>
                      <a:lnTo>
                        <a:pt x="288" y="68"/>
                      </a:lnTo>
                      <a:lnTo>
                        <a:pt x="309" y="80"/>
                      </a:lnTo>
                      <a:lnTo>
                        <a:pt x="328" y="90"/>
                      </a:lnTo>
                      <a:lnTo>
                        <a:pt x="348" y="102"/>
                      </a:lnTo>
                      <a:lnTo>
                        <a:pt x="367" y="112"/>
                      </a:lnTo>
                      <a:lnTo>
                        <a:pt x="384" y="122"/>
                      </a:lnTo>
                      <a:lnTo>
                        <a:pt x="402" y="131"/>
                      </a:lnTo>
                      <a:lnTo>
                        <a:pt x="418" y="140"/>
                      </a:lnTo>
                      <a:lnTo>
                        <a:pt x="432" y="147"/>
                      </a:lnTo>
                      <a:lnTo>
                        <a:pt x="439" y="173"/>
                      </a:lnTo>
                      <a:lnTo>
                        <a:pt x="444" y="201"/>
                      </a:lnTo>
                      <a:lnTo>
                        <a:pt x="445" y="225"/>
                      </a:lnTo>
                      <a:lnTo>
                        <a:pt x="444" y="252"/>
                      </a:lnTo>
                      <a:lnTo>
                        <a:pt x="441" y="278"/>
                      </a:lnTo>
                      <a:lnTo>
                        <a:pt x="435" y="301"/>
                      </a:lnTo>
                      <a:lnTo>
                        <a:pt x="426" y="327"/>
                      </a:lnTo>
                      <a:lnTo>
                        <a:pt x="416" y="351"/>
                      </a:lnTo>
                      <a:lnTo>
                        <a:pt x="410" y="351"/>
                      </a:lnTo>
                      <a:lnTo>
                        <a:pt x="403" y="349"/>
                      </a:lnTo>
                      <a:lnTo>
                        <a:pt x="394" y="348"/>
                      </a:lnTo>
                      <a:lnTo>
                        <a:pt x="386" y="345"/>
                      </a:lnTo>
                      <a:lnTo>
                        <a:pt x="375" y="345"/>
                      </a:lnTo>
                      <a:lnTo>
                        <a:pt x="368" y="343"/>
                      </a:lnTo>
                      <a:lnTo>
                        <a:pt x="361" y="342"/>
                      </a:lnTo>
                      <a:lnTo>
                        <a:pt x="355" y="342"/>
                      </a:lnTo>
                      <a:lnTo>
                        <a:pt x="348" y="330"/>
                      </a:lnTo>
                      <a:lnTo>
                        <a:pt x="342" y="320"/>
                      </a:lnTo>
                      <a:lnTo>
                        <a:pt x="335" y="310"/>
                      </a:lnTo>
                      <a:lnTo>
                        <a:pt x="328" y="300"/>
                      </a:lnTo>
                      <a:lnTo>
                        <a:pt x="320" y="289"/>
                      </a:lnTo>
                      <a:lnTo>
                        <a:pt x="313" y="278"/>
                      </a:lnTo>
                      <a:lnTo>
                        <a:pt x="306" y="268"/>
                      </a:lnTo>
                      <a:lnTo>
                        <a:pt x="300" y="257"/>
                      </a:lnTo>
                      <a:lnTo>
                        <a:pt x="293" y="247"/>
                      </a:lnTo>
                      <a:lnTo>
                        <a:pt x="285" y="237"/>
                      </a:lnTo>
                      <a:lnTo>
                        <a:pt x="280" y="225"/>
                      </a:lnTo>
                      <a:lnTo>
                        <a:pt x="272" y="215"/>
                      </a:lnTo>
                      <a:lnTo>
                        <a:pt x="265" y="205"/>
                      </a:lnTo>
                      <a:lnTo>
                        <a:pt x="258" y="195"/>
                      </a:lnTo>
                      <a:lnTo>
                        <a:pt x="250" y="185"/>
                      </a:lnTo>
                      <a:lnTo>
                        <a:pt x="245" y="175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1" name="Freeform 28"/>
                <p:cNvSpPr>
                  <a:spLocks/>
                </p:cNvSpPr>
                <p:nvPr/>
              </p:nvSpPr>
              <p:spPr bwMode="auto">
                <a:xfrm>
                  <a:off x="4704" y="2741"/>
                  <a:ext cx="14" cy="32"/>
                </a:xfrm>
                <a:custGeom>
                  <a:avLst/>
                  <a:gdLst>
                    <a:gd name="T0" fmla="*/ 20 w 40"/>
                    <a:gd name="T1" fmla="*/ 94 h 94"/>
                    <a:gd name="T2" fmla="*/ 26 w 40"/>
                    <a:gd name="T3" fmla="*/ 82 h 94"/>
                    <a:gd name="T4" fmla="*/ 30 w 40"/>
                    <a:gd name="T5" fmla="*/ 72 h 94"/>
                    <a:gd name="T6" fmla="*/ 34 w 40"/>
                    <a:gd name="T7" fmla="*/ 61 h 94"/>
                    <a:gd name="T8" fmla="*/ 36 w 40"/>
                    <a:gd name="T9" fmla="*/ 49 h 94"/>
                    <a:gd name="T10" fmla="*/ 37 w 40"/>
                    <a:gd name="T11" fmla="*/ 37 h 94"/>
                    <a:gd name="T12" fmla="*/ 39 w 40"/>
                    <a:gd name="T13" fmla="*/ 26 h 94"/>
                    <a:gd name="T14" fmla="*/ 40 w 40"/>
                    <a:gd name="T15" fmla="*/ 13 h 94"/>
                    <a:gd name="T16" fmla="*/ 40 w 40"/>
                    <a:gd name="T17" fmla="*/ 0 h 94"/>
                    <a:gd name="T18" fmla="*/ 17 w 40"/>
                    <a:gd name="T19" fmla="*/ 0 h 94"/>
                    <a:gd name="T20" fmla="*/ 17 w 40"/>
                    <a:gd name="T21" fmla="*/ 13 h 94"/>
                    <a:gd name="T22" fmla="*/ 17 w 40"/>
                    <a:gd name="T23" fmla="*/ 24 h 94"/>
                    <a:gd name="T24" fmla="*/ 16 w 40"/>
                    <a:gd name="T25" fmla="*/ 34 h 94"/>
                    <a:gd name="T26" fmla="*/ 13 w 40"/>
                    <a:gd name="T27" fmla="*/ 45 h 94"/>
                    <a:gd name="T28" fmla="*/ 11 w 40"/>
                    <a:gd name="T29" fmla="*/ 55 h 94"/>
                    <a:gd name="T30" fmla="*/ 8 w 40"/>
                    <a:gd name="T31" fmla="*/ 65 h 94"/>
                    <a:gd name="T32" fmla="*/ 4 w 40"/>
                    <a:gd name="T33" fmla="*/ 74 h 94"/>
                    <a:gd name="T34" fmla="*/ 0 w 40"/>
                    <a:gd name="T35" fmla="*/ 82 h 94"/>
                    <a:gd name="T36" fmla="*/ 20 w 40"/>
                    <a:gd name="T37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" h="94">
                      <a:moveTo>
                        <a:pt x="20" y="94"/>
                      </a:moveTo>
                      <a:lnTo>
                        <a:pt x="26" y="82"/>
                      </a:lnTo>
                      <a:lnTo>
                        <a:pt x="30" y="72"/>
                      </a:lnTo>
                      <a:lnTo>
                        <a:pt x="34" y="61"/>
                      </a:lnTo>
                      <a:lnTo>
                        <a:pt x="36" y="49"/>
                      </a:lnTo>
                      <a:lnTo>
                        <a:pt x="37" y="37"/>
                      </a:lnTo>
                      <a:lnTo>
                        <a:pt x="39" y="26"/>
                      </a:lnTo>
                      <a:lnTo>
                        <a:pt x="40" y="13"/>
                      </a:lnTo>
                      <a:lnTo>
                        <a:pt x="40" y="0"/>
                      </a:lnTo>
                      <a:lnTo>
                        <a:pt x="17" y="0"/>
                      </a:lnTo>
                      <a:lnTo>
                        <a:pt x="17" y="13"/>
                      </a:lnTo>
                      <a:lnTo>
                        <a:pt x="17" y="24"/>
                      </a:lnTo>
                      <a:lnTo>
                        <a:pt x="16" y="34"/>
                      </a:lnTo>
                      <a:lnTo>
                        <a:pt x="13" y="45"/>
                      </a:lnTo>
                      <a:lnTo>
                        <a:pt x="11" y="55"/>
                      </a:lnTo>
                      <a:lnTo>
                        <a:pt x="8" y="65"/>
                      </a:lnTo>
                      <a:lnTo>
                        <a:pt x="4" y="74"/>
                      </a:lnTo>
                      <a:lnTo>
                        <a:pt x="0" y="82"/>
                      </a:lnTo>
                      <a:lnTo>
                        <a:pt x="2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2" name="Freeform 29"/>
                <p:cNvSpPr>
                  <a:spLocks/>
                </p:cNvSpPr>
                <p:nvPr/>
              </p:nvSpPr>
              <p:spPr bwMode="auto">
                <a:xfrm>
                  <a:off x="4690" y="2769"/>
                  <a:ext cx="21" cy="16"/>
                </a:xfrm>
                <a:custGeom>
                  <a:avLst/>
                  <a:gdLst>
                    <a:gd name="T0" fmla="*/ 5 w 63"/>
                    <a:gd name="T1" fmla="*/ 48 h 48"/>
                    <a:gd name="T2" fmla="*/ 3 w 63"/>
                    <a:gd name="T3" fmla="*/ 48 h 48"/>
                    <a:gd name="T4" fmla="*/ 13 w 63"/>
                    <a:gd name="T5" fmla="*/ 47 h 48"/>
                    <a:gd name="T6" fmla="*/ 21 w 63"/>
                    <a:gd name="T7" fmla="*/ 44 h 48"/>
                    <a:gd name="T8" fmla="*/ 29 w 63"/>
                    <a:gd name="T9" fmla="*/ 41 h 48"/>
                    <a:gd name="T10" fmla="*/ 38 w 63"/>
                    <a:gd name="T11" fmla="*/ 37 h 48"/>
                    <a:gd name="T12" fmla="*/ 45 w 63"/>
                    <a:gd name="T13" fmla="*/ 32 h 48"/>
                    <a:gd name="T14" fmla="*/ 53 w 63"/>
                    <a:gd name="T15" fmla="*/ 27 h 48"/>
                    <a:gd name="T16" fmla="*/ 59 w 63"/>
                    <a:gd name="T17" fmla="*/ 19 h 48"/>
                    <a:gd name="T18" fmla="*/ 63 w 63"/>
                    <a:gd name="T19" fmla="*/ 12 h 48"/>
                    <a:gd name="T20" fmla="*/ 43 w 63"/>
                    <a:gd name="T21" fmla="*/ 0 h 48"/>
                    <a:gd name="T22" fmla="*/ 40 w 63"/>
                    <a:gd name="T23" fmla="*/ 5 h 48"/>
                    <a:gd name="T24" fmla="*/ 37 w 63"/>
                    <a:gd name="T25" fmla="*/ 9 h 48"/>
                    <a:gd name="T26" fmla="*/ 31 w 63"/>
                    <a:gd name="T27" fmla="*/ 14 h 48"/>
                    <a:gd name="T28" fmla="*/ 25 w 63"/>
                    <a:gd name="T29" fmla="*/ 16 h 48"/>
                    <a:gd name="T30" fmla="*/ 19 w 63"/>
                    <a:gd name="T31" fmla="*/ 19 h 48"/>
                    <a:gd name="T32" fmla="*/ 13 w 63"/>
                    <a:gd name="T33" fmla="*/ 24 h 48"/>
                    <a:gd name="T34" fmla="*/ 6 w 63"/>
                    <a:gd name="T35" fmla="*/ 25 h 48"/>
                    <a:gd name="T36" fmla="*/ 2 w 63"/>
                    <a:gd name="T37" fmla="*/ 25 h 48"/>
                    <a:gd name="T38" fmla="*/ 0 w 63"/>
                    <a:gd name="T39" fmla="*/ 25 h 48"/>
                    <a:gd name="T40" fmla="*/ 5 w 63"/>
                    <a:gd name="T41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3" h="48">
                      <a:moveTo>
                        <a:pt x="5" y="48"/>
                      </a:moveTo>
                      <a:lnTo>
                        <a:pt x="3" y="48"/>
                      </a:lnTo>
                      <a:lnTo>
                        <a:pt x="13" y="47"/>
                      </a:lnTo>
                      <a:lnTo>
                        <a:pt x="21" y="44"/>
                      </a:lnTo>
                      <a:lnTo>
                        <a:pt x="29" y="41"/>
                      </a:lnTo>
                      <a:lnTo>
                        <a:pt x="38" y="37"/>
                      </a:lnTo>
                      <a:lnTo>
                        <a:pt x="45" y="32"/>
                      </a:lnTo>
                      <a:lnTo>
                        <a:pt x="53" y="27"/>
                      </a:lnTo>
                      <a:lnTo>
                        <a:pt x="59" y="19"/>
                      </a:lnTo>
                      <a:lnTo>
                        <a:pt x="63" y="12"/>
                      </a:lnTo>
                      <a:lnTo>
                        <a:pt x="43" y="0"/>
                      </a:lnTo>
                      <a:lnTo>
                        <a:pt x="40" y="5"/>
                      </a:lnTo>
                      <a:lnTo>
                        <a:pt x="37" y="9"/>
                      </a:lnTo>
                      <a:lnTo>
                        <a:pt x="31" y="14"/>
                      </a:lnTo>
                      <a:lnTo>
                        <a:pt x="25" y="16"/>
                      </a:lnTo>
                      <a:lnTo>
                        <a:pt x="19" y="19"/>
                      </a:lnTo>
                      <a:lnTo>
                        <a:pt x="13" y="24"/>
                      </a:lnTo>
                      <a:lnTo>
                        <a:pt x="6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5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3" name="Freeform 30"/>
                <p:cNvSpPr>
                  <a:spLocks/>
                </p:cNvSpPr>
                <p:nvPr/>
              </p:nvSpPr>
              <p:spPr bwMode="auto">
                <a:xfrm>
                  <a:off x="4652" y="2773"/>
                  <a:ext cx="40" cy="13"/>
                </a:xfrm>
                <a:custGeom>
                  <a:avLst/>
                  <a:gdLst>
                    <a:gd name="T0" fmla="*/ 0 w 118"/>
                    <a:gd name="T1" fmla="*/ 21 h 37"/>
                    <a:gd name="T2" fmla="*/ 7 w 118"/>
                    <a:gd name="T3" fmla="*/ 23 h 37"/>
                    <a:gd name="T4" fmla="*/ 13 w 118"/>
                    <a:gd name="T5" fmla="*/ 26 h 37"/>
                    <a:gd name="T6" fmla="*/ 20 w 118"/>
                    <a:gd name="T7" fmla="*/ 27 h 37"/>
                    <a:gd name="T8" fmla="*/ 29 w 118"/>
                    <a:gd name="T9" fmla="*/ 29 h 37"/>
                    <a:gd name="T10" fmla="*/ 36 w 118"/>
                    <a:gd name="T11" fmla="*/ 30 h 37"/>
                    <a:gd name="T12" fmla="*/ 44 w 118"/>
                    <a:gd name="T13" fmla="*/ 32 h 37"/>
                    <a:gd name="T14" fmla="*/ 51 w 118"/>
                    <a:gd name="T15" fmla="*/ 33 h 37"/>
                    <a:gd name="T16" fmla="*/ 58 w 118"/>
                    <a:gd name="T17" fmla="*/ 34 h 37"/>
                    <a:gd name="T18" fmla="*/ 65 w 118"/>
                    <a:gd name="T19" fmla="*/ 36 h 37"/>
                    <a:gd name="T20" fmla="*/ 74 w 118"/>
                    <a:gd name="T21" fmla="*/ 36 h 37"/>
                    <a:gd name="T22" fmla="*/ 81 w 118"/>
                    <a:gd name="T23" fmla="*/ 36 h 37"/>
                    <a:gd name="T24" fmla="*/ 87 w 118"/>
                    <a:gd name="T25" fmla="*/ 37 h 37"/>
                    <a:gd name="T26" fmla="*/ 96 w 118"/>
                    <a:gd name="T27" fmla="*/ 37 h 37"/>
                    <a:gd name="T28" fmla="*/ 103 w 118"/>
                    <a:gd name="T29" fmla="*/ 36 h 37"/>
                    <a:gd name="T30" fmla="*/ 110 w 118"/>
                    <a:gd name="T31" fmla="*/ 36 h 37"/>
                    <a:gd name="T32" fmla="*/ 118 w 118"/>
                    <a:gd name="T33" fmla="*/ 34 h 37"/>
                    <a:gd name="T34" fmla="*/ 113 w 118"/>
                    <a:gd name="T35" fmla="*/ 11 h 37"/>
                    <a:gd name="T36" fmla="*/ 108 w 118"/>
                    <a:gd name="T37" fmla="*/ 13 h 37"/>
                    <a:gd name="T38" fmla="*/ 100 w 118"/>
                    <a:gd name="T39" fmla="*/ 13 h 37"/>
                    <a:gd name="T40" fmla="*/ 89 w 118"/>
                    <a:gd name="T41" fmla="*/ 13 h 37"/>
                    <a:gd name="T42" fmla="*/ 81 w 118"/>
                    <a:gd name="T43" fmla="*/ 13 h 37"/>
                    <a:gd name="T44" fmla="*/ 68 w 118"/>
                    <a:gd name="T45" fmla="*/ 13 h 37"/>
                    <a:gd name="T46" fmla="*/ 61 w 118"/>
                    <a:gd name="T47" fmla="*/ 11 h 37"/>
                    <a:gd name="T48" fmla="*/ 54 w 118"/>
                    <a:gd name="T49" fmla="*/ 10 h 37"/>
                    <a:gd name="T50" fmla="*/ 46 w 118"/>
                    <a:gd name="T51" fmla="*/ 10 h 37"/>
                    <a:gd name="T52" fmla="*/ 39 w 118"/>
                    <a:gd name="T53" fmla="*/ 7 h 37"/>
                    <a:gd name="T54" fmla="*/ 33 w 118"/>
                    <a:gd name="T55" fmla="*/ 7 h 37"/>
                    <a:gd name="T56" fmla="*/ 28 w 118"/>
                    <a:gd name="T57" fmla="*/ 4 h 37"/>
                    <a:gd name="T58" fmla="*/ 20 w 118"/>
                    <a:gd name="T59" fmla="*/ 2 h 37"/>
                    <a:gd name="T60" fmla="*/ 15 w 118"/>
                    <a:gd name="T61" fmla="*/ 1 h 37"/>
                    <a:gd name="T62" fmla="*/ 7 w 118"/>
                    <a:gd name="T63" fmla="*/ 0 h 37"/>
                    <a:gd name="T64" fmla="*/ 0 w 118"/>
                    <a:gd name="T65" fmla="*/ 2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8" h="37">
                      <a:moveTo>
                        <a:pt x="0" y="21"/>
                      </a:moveTo>
                      <a:lnTo>
                        <a:pt x="7" y="23"/>
                      </a:lnTo>
                      <a:lnTo>
                        <a:pt x="13" y="26"/>
                      </a:lnTo>
                      <a:lnTo>
                        <a:pt x="20" y="27"/>
                      </a:lnTo>
                      <a:lnTo>
                        <a:pt x="29" y="29"/>
                      </a:lnTo>
                      <a:lnTo>
                        <a:pt x="36" y="30"/>
                      </a:lnTo>
                      <a:lnTo>
                        <a:pt x="44" y="32"/>
                      </a:lnTo>
                      <a:lnTo>
                        <a:pt x="51" y="33"/>
                      </a:lnTo>
                      <a:lnTo>
                        <a:pt x="58" y="34"/>
                      </a:lnTo>
                      <a:lnTo>
                        <a:pt x="65" y="36"/>
                      </a:lnTo>
                      <a:lnTo>
                        <a:pt x="74" y="36"/>
                      </a:lnTo>
                      <a:lnTo>
                        <a:pt x="81" y="36"/>
                      </a:lnTo>
                      <a:lnTo>
                        <a:pt x="87" y="37"/>
                      </a:lnTo>
                      <a:lnTo>
                        <a:pt x="96" y="37"/>
                      </a:lnTo>
                      <a:lnTo>
                        <a:pt x="103" y="36"/>
                      </a:lnTo>
                      <a:lnTo>
                        <a:pt x="110" y="36"/>
                      </a:lnTo>
                      <a:lnTo>
                        <a:pt x="118" y="34"/>
                      </a:lnTo>
                      <a:lnTo>
                        <a:pt x="113" y="11"/>
                      </a:lnTo>
                      <a:lnTo>
                        <a:pt x="108" y="13"/>
                      </a:lnTo>
                      <a:lnTo>
                        <a:pt x="100" y="13"/>
                      </a:lnTo>
                      <a:lnTo>
                        <a:pt x="89" y="13"/>
                      </a:lnTo>
                      <a:lnTo>
                        <a:pt x="81" y="13"/>
                      </a:lnTo>
                      <a:lnTo>
                        <a:pt x="68" y="13"/>
                      </a:lnTo>
                      <a:lnTo>
                        <a:pt x="61" y="11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39" y="7"/>
                      </a:lnTo>
                      <a:lnTo>
                        <a:pt x="33" y="7"/>
                      </a:lnTo>
                      <a:lnTo>
                        <a:pt x="28" y="4"/>
                      </a:lnTo>
                      <a:lnTo>
                        <a:pt x="20" y="2"/>
                      </a:lnTo>
                      <a:lnTo>
                        <a:pt x="15" y="1"/>
                      </a:lnTo>
                      <a:lnTo>
                        <a:pt x="7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4" name="Freeform 31"/>
                <p:cNvSpPr>
                  <a:spLocks/>
                </p:cNvSpPr>
                <p:nvPr/>
              </p:nvSpPr>
              <p:spPr bwMode="auto">
                <a:xfrm>
                  <a:off x="4628" y="2751"/>
                  <a:ext cx="27" cy="29"/>
                </a:xfrm>
                <a:custGeom>
                  <a:avLst/>
                  <a:gdLst>
                    <a:gd name="T0" fmla="*/ 0 w 80"/>
                    <a:gd name="T1" fmla="*/ 0 h 88"/>
                    <a:gd name="T2" fmla="*/ 3 w 80"/>
                    <a:gd name="T3" fmla="*/ 13 h 88"/>
                    <a:gd name="T4" fmla="*/ 8 w 80"/>
                    <a:gd name="T5" fmla="*/ 27 h 88"/>
                    <a:gd name="T6" fmla="*/ 13 w 80"/>
                    <a:gd name="T7" fmla="*/ 40 h 88"/>
                    <a:gd name="T8" fmla="*/ 22 w 80"/>
                    <a:gd name="T9" fmla="*/ 52 h 88"/>
                    <a:gd name="T10" fmla="*/ 32 w 80"/>
                    <a:gd name="T11" fmla="*/ 64 h 88"/>
                    <a:gd name="T12" fmla="*/ 45 w 80"/>
                    <a:gd name="T13" fmla="*/ 74 h 88"/>
                    <a:gd name="T14" fmla="*/ 58 w 80"/>
                    <a:gd name="T15" fmla="*/ 81 h 88"/>
                    <a:gd name="T16" fmla="*/ 73 w 80"/>
                    <a:gd name="T17" fmla="*/ 88 h 88"/>
                    <a:gd name="T18" fmla="*/ 80 w 80"/>
                    <a:gd name="T19" fmla="*/ 67 h 88"/>
                    <a:gd name="T20" fmla="*/ 70 w 80"/>
                    <a:gd name="T21" fmla="*/ 61 h 88"/>
                    <a:gd name="T22" fmla="*/ 58 w 80"/>
                    <a:gd name="T23" fmla="*/ 53 h 88"/>
                    <a:gd name="T24" fmla="*/ 48 w 80"/>
                    <a:gd name="T25" fmla="*/ 48 h 88"/>
                    <a:gd name="T26" fmla="*/ 40 w 80"/>
                    <a:gd name="T27" fmla="*/ 37 h 88"/>
                    <a:gd name="T28" fmla="*/ 34 w 80"/>
                    <a:gd name="T29" fmla="*/ 29 h 88"/>
                    <a:gd name="T30" fmla="*/ 29 w 80"/>
                    <a:gd name="T31" fmla="*/ 19 h 88"/>
                    <a:gd name="T32" fmla="*/ 25 w 80"/>
                    <a:gd name="T33" fmla="*/ 8 h 88"/>
                    <a:gd name="T34" fmla="*/ 25 w 80"/>
                    <a:gd name="T35" fmla="*/ 0 h 88"/>
                    <a:gd name="T36" fmla="*/ 0 w 80"/>
                    <a:gd name="T3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" h="88">
                      <a:moveTo>
                        <a:pt x="0" y="0"/>
                      </a:moveTo>
                      <a:lnTo>
                        <a:pt x="3" y="13"/>
                      </a:lnTo>
                      <a:lnTo>
                        <a:pt x="8" y="27"/>
                      </a:lnTo>
                      <a:lnTo>
                        <a:pt x="13" y="40"/>
                      </a:lnTo>
                      <a:lnTo>
                        <a:pt x="22" y="52"/>
                      </a:lnTo>
                      <a:lnTo>
                        <a:pt x="32" y="64"/>
                      </a:lnTo>
                      <a:lnTo>
                        <a:pt x="45" y="74"/>
                      </a:lnTo>
                      <a:lnTo>
                        <a:pt x="58" y="81"/>
                      </a:lnTo>
                      <a:lnTo>
                        <a:pt x="73" y="88"/>
                      </a:lnTo>
                      <a:lnTo>
                        <a:pt x="80" y="67"/>
                      </a:lnTo>
                      <a:lnTo>
                        <a:pt x="70" y="61"/>
                      </a:lnTo>
                      <a:lnTo>
                        <a:pt x="58" y="53"/>
                      </a:lnTo>
                      <a:lnTo>
                        <a:pt x="48" y="48"/>
                      </a:lnTo>
                      <a:lnTo>
                        <a:pt x="40" y="37"/>
                      </a:lnTo>
                      <a:lnTo>
                        <a:pt x="34" y="29"/>
                      </a:lnTo>
                      <a:lnTo>
                        <a:pt x="29" y="19"/>
                      </a:lnTo>
                      <a:lnTo>
                        <a:pt x="25" y="8"/>
                      </a:lnTo>
                      <a:lnTo>
                        <a:pt x="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5" name="Freeform 32"/>
                <p:cNvSpPr>
                  <a:spLocks/>
                </p:cNvSpPr>
                <p:nvPr/>
              </p:nvSpPr>
              <p:spPr bwMode="auto">
                <a:xfrm>
                  <a:off x="4628" y="2715"/>
                  <a:ext cx="12" cy="36"/>
                </a:xfrm>
                <a:custGeom>
                  <a:avLst/>
                  <a:gdLst>
                    <a:gd name="T0" fmla="*/ 15 w 37"/>
                    <a:gd name="T1" fmla="*/ 13 h 109"/>
                    <a:gd name="T2" fmla="*/ 18 w 37"/>
                    <a:gd name="T3" fmla="*/ 0 h 109"/>
                    <a:gd name="T4" fmla="*/ 15 w 37"/>
                    <a:gd name="T5" fmla="*/ 4 h 109"/>
                    <a:gd name="T6" fmla="*/ 12 w 37"/>
                    <a:gd name="T7" fmla="*/ 8 h 109"/>
                    <a:gd name="T8" fmla="*/ 10 w 37"/>
                    <a:gd name="T9" fmla="*/ 13 h 109"/>
                    <a:gd name="T10" fmla="*/ 8 w 37"/>
                    <a:gd name="T11" fmla="*/ 18 h 109"/>
                    <a:gd name="T12" fmla="*/ 8 w 37"/>
                    <a:gd name="T13" fmla="*/ 24 h 109"/>
                    <a:gd name="T14" fmla="*/ 6 w 37"/>
                    <a:gd name="T15" fmla="*/ 32 h 109"/>
                    <a:gd name="T16" fmla="*/ 6 w 37"/>
                    <a:gd name="T17" fmla="*/ 36 h 109"/>
                    <a:gd name="T18" fmla="*/ 3 w 37"/>
                    <a:gd name="T19" fmla="*/ 43 h 109"/>
                    <a:gd name="T20" fmla="*/ 3 w 37"/>
                    <a:gd name="T21" fmla="*/ 52 h 109"/>
                    <a:gd name="T22" fmla="*/ 3 w 37"/>
                    <a:gd name="T23" fmla="*/ 59 h 109"/>
                    <a:gd name="T24" fmla="*/ 2 w 37"/>
                    <a:gd name="T25" fmla="*/ 66 h 109"/>
                    <a:gd name="T26" fmla="*/ 2 w 37"/>
                    <a:gd name="T27" fmla="*/ 74 h 109"/>
                    <a:gd name="T28" fmla="*/ 0 w 37"/>
                    <a:gd name="T29" fmla="*/ 82 h 109"/>
                    <a:gd name="T30" fmla="*/ 0 w 37"/>
                    <a:gd name="T31" fmla="*/ 109 h 109"/>
                    <a:gd name="T32" fmla="*/ 25 w 37"/>
                    <a:gd name="T33" fmla="*/ 109 h 109"/>
                    <a:gd name="T34" fmla="*/ 25 w 37"/>
                    <a:gd name="T35" fmla="*/ 84 h 109"/>
                    <a:gd name="T36" fmla="*/ 25 w 37"/>
                    <a:gd name="T37" fmla="*/ 75 h 109"/>
                    <a:gd name="T38" fmla="*/ 25 w 37"/>
                    <a:gd name="T39" fmla="*/ 61 h 109"/>
                    <a:gd name="T40" fmla="*/ 26 w 37"/>
                    <a:gd name="T41" fmla="*/ 53 h 109"/>
                    <a:gd name="T42" fmla="*/ 26 w 37"/>
                    <a:gd name="T43" fmla="*/ 48 h 109"/>
                    <a:gd name="T44" fmla="*/ 28 w 37"/>
                    <a:gd name="T45" fmla="*/ 40 h 109"/>
                    <a:gd name="T46" fmla="*/ 29 w 37"/>
                    <a:gd name="T47" fmla="*/ 34 h 109"/>
                    <a:gd name="T48" fmla="*/ 29 w 37"/>
                    <a:gd name="T49" fmla="*/ 30 h 109"/>
                    <a:gd name="T50" fmla="*/ 31 w 37"/>
                    <a:gd name="T51" fmla="*/ 24 h 109"/>
                    <a:gd name="T52" fmla="*/ 32 w 37"/>
                    <a:gd name="T53" fmla="*/ 21 h 109"/>
                    <a:gd name="T54" fmla="*/ 32 w 37"/>
                    <a:gd name="T55" fmla="*/ 18 h 109"/>
                    <a:gd name="T56" fmla="*/ 34 w 37"/>
                    <a:gd name="T57" fmla="*/ 17 h 109"/>
                    <a:gd name="T58" fmla="*/ 34 w 37"/>
                    <a:gd name="T59" fmla="*/ 17 h 109"/>
                    <a:gd name="T60" fmla="*/ 37 w 37"/>
                    <a:gd name="T61" fmla="*/ 2 h 109"/>
                    <a:gd name="T62" fmla="*/ 15 w 37"/>
                    <a:gd name="T63" fmla="*/ 13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" h="109">
                      <a:moveTo>
                        <a:pt x="15" y="13"/>
                      </a:moveTo>
                      <a:lnTo>
                        <a:pt x="18" y="0"/>
                      </a:lnTo>
                      <a:lnTo>
                        <a:pt x="15" y="4"/>
                      </a:lnTo>
                      <a:lnTo>
                        <a:pt x="12" y="8"/>
                      </a:lnTo>
                      <a:lnTo>
                        <a:pt x="10" y="13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6" y="36"/>
                      </a:lnTo>
                      <a:lnTo>
                        <a:pt x="3" y="43"/>
                      </a:lnTo>
                      <a:lnTo>
                        <a:pt x="3" y="52"/>
                      </a:lnTo>
                      <a:lnTo>
                        <a:pt x="3" y="59"/>
                      </a:lnTo>
                      <a:lnTo>
                        <a:pt x="2" y="66"/>
                      </a:lnTo>
                      <a:lnTo>
                        <a:pt x="2" y="74"/>
                      </a:lnTo>
                      <a:lnTo>
                        <a:pt x="0" y="82"/>
                      </a:lnTo>
                      <a:lnTo>
                        <a:pt x="0" y="109"/>
                      </a:lnTo>
                      <a:lnTo>
                        <a:pt x="25" y="109"/>
                      </a:lnTo>
                      <a:lnTo>
                        <a:pt x="25" y="84"/>
                      </a:lnTo>
                      <a:lnTo>
                        <a:pt x="25" y="75"/>
                      </a:lnTo>
                      <a:lnTo>
                        <a:pt x="25" y="61"/>
                      </a:lnTo>
                      <a:lnTo>
                        <a:pt x="26" y="53"/>
                      </a:lnTo>
                      <a:lnTo>
                        <a:pt x="26" y="48"/>
                      </a:lnTo>
                      <a:lnTo>
                        <a:pt x="28" y="40"/>
                      </a:lnTo>
                      <a:lnTo>
                        <a:pt x="29" y="34"/>
                      </a:lnTo>
                      <a:lnTo>
                        <a:pt x="29" y="30"/>
                      </a:lnTo>
                      <a:lnTo>
                        <a:pt x="31" y="24"/>
                      </a:lnTo>
                      <a:lnTo>
                        <a:pt x="32" y="21"/>
                      </a:lnTo>
                      <a:lnTo>
                        <a:pt x="32" y="18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2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6" name="Freeform 33"/>
                <p:cNvSpPr>
                  <a:spLocks/>
                </p:cNvSpPr>
                <p:nvPr/>
              </p:nvSpPr>
              <p:spPr bwMode="auto">
                <a:xfrm>
                  <a:off x="4631" y="2697"/>
                  <a:ext cx="9" cy="22"/>
                </a:xfrm>
                <a:custGeom>
                  <a:avLst/>
                  <a:gdLst>
                    <a:gd name="T0" fmla="*/ 8 w 29"/>
                    <a:gd name="T1" fmla="*/ 0 h 66"/>
                    <a:gd name="T2" fmla="*/ 4 w 29"/>
                    <a:gd name="T3" fmla="*/ 7 h 66"/>
                    <a:gd name="T4" fmla="*/ 2 w 29"/>
                    <a:gd name="T5" fmla="*/ 16 h 66"/>
                    <a:gd name="T6" fmla="*/ 1 w 29"/>
                    <a:gd name="T7" fmla="*/ 23 h 66"/>
                    <a:gd name="T8" fmla="*/ 0 w 29"/>
                    <a:gd name="T9" fmla="*/ 32 h 66"/>
                    <a:gd name="T10" fmla="*/ 1 w 29"/>
                    <a:gd name="T11" fmla="*/ 41 h 66"/>
                    <a:gd name="T12" fmla="*/ 2 w 29"/>
                    <a:gd name="T13" fmla="*/ 50 h 66"/>
                    <a:gd name="T14" fmla="*/ 4 w 29"/>
                    <a:gd name="T15" fmla="*/ 57 h 66"/>
                    <a:gd name="T16" fmla="*/ 7 w 29"/>
                    <a:gd name="T17" fmla="*/ 66 h 66"/>
                    <a:gd name="T18" fmla="*/ 29 w 29"/>
                    <a:gd name="T19" fmla="*/ 55 h 66"/>
                    <a:gd name="T20" fmla="*/ 26 w 29"/>
                    <a:gd name="T21" fmla="*/ 50 h 66"/>
                    <a:gd name="T22" fmla="*/ 24 w 29"/>
                    <a:gd name="T23" fmla="*/ 45 h 66"/>
                    <a:gd name="T24" fmla="*/ 24 w 29"/>
                    <a:gd name="T25" fmla="*/ 38 h 66"/>
                    <a:gd name="T26" fmla="*/ 24 w 29"/>
                    <a:gd name="T27" fmla="*/ 32 h 66"/>
                    <a:gd name="T28" fmla="*/ 24 w 29"/>
                    <a:gd name="T29" fmla="*/ 26 h 66"/>
                    <a:gd name="T30" fmla="*/ 24 w 29"/>
                    <a:gd name="T31" fmla="*/ 21 h 66"/>
                    <a:gd name="T32" fmla="*/ 26 w 29"/>
                    <a:gd name="T33" fmla="*/ 16 h 66"/>
                    <a:gd name="T34" fmla="*/ 29 w 29"/>
                    <a:gd name="T35" fmla="*/ 10 h 66"/>
                    <a:gd name="T36" fmla="*/ 8 w 29"/>
                    <a:gd name="T3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66">
                      <a:moveTo>
                        <a:pt x="8" y="0"/>
                      </a:moveTo>
                      <a:lnTo>
                        <a:pt x="4" y="7"/>
                      </a:lnTo>
                      <a:lnTo>
                        <a:pt x="2" y="16"/>
                      </a:lnTo>
                      <a:lnTo>
                        <a:pt x="1" y="23"/>
                      </a:lnTo>
                      <a:lnTo>
                        <a:pt x="0" y="32"/>
                      </a:lnTo>
                      <a:lnTo>
                        <a:pt x="1" y="41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7" y="66"/>
                      </a:lnTo>
                      <a:lnTo>
                        <a:pt x="29" y="55"/>
                      </a:lnTo>
                      <a:lnTo>
                        <a:pt x="26" y="50"/>
                      </a:lnTo>
                      <a:lnTo>
                        <a:pt x="24" y="45"/>
                      </a:lnTo>
                      <a:lnTo>
                        <a:pt x="24" y="38"/>
                      </a:lnTo>
                      <a:lnTo>
                        <a:pt x="24" y="32"/>
                      </a:lnTo>
                      <a:lnTo>
                        <a:pt x="24" y="26"/>
                      </a:lnTo>
                      <a:lnTo>
                        <a:pt x="24" y="21"/>
                      </a:lnTo>
                      <a:lnTo>
                        <a:pt x="26" y="16"/>
                      </a:lnTo>
                      <a:lnTo>
                        <a:pt x="29" y="1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7" name="Freeform 34"/>
                <p:cNvSpPr>
                  <a:spLocks/>
                </p:cNvSpPr>
                <p:nvPr/>
              </p:nvSpPr>
              <p:spPr bwMode="auto">
                <a:xfrm>
                  <a:off x="4633" y="2684"/>
                  <a:ext cx="18" cy="16"/>
                </a:xfrm>
                <a:custGeom>
                  <a:avLst/>
                  <a:gdLst>
                    <a:gd name="T0" fmla="*/ 47 w 54"/>
                    <a:gd name="T1" fmla="*/ 0 h 49"/>
                    <a:gd name="T2" fmla="*/ 38 w 54"/>
                    <a:gd name="T3" fmla="*/ 3 h 49"/>
                    <a:gd name="T4" fmla="*/ 32 w 54"/>
                    <a:gd name="T5" fmla="*/ 6 h 49"/>
                    <a:gd name="T6" fmla="*/ 25 w 54"/>
                    <a:gd name="T7" fmla="*/ 10 h 49"/>
                    <a:gd name="T8" fmla="*/ 19 w 54"/>
                    <a:gd name="T9" fmla="*/ 14 h 49"/>
                    <a:gd name="T10" fmla="*/ 13 w 54"/>
                    <a:gd name="T11" fmla="*/ 19 h 49"/>
                    <a:gd name="T12" fmla="*/ 9 w 54"/>
                    <a:gd name="T13" fmla="*/ 25 h 49"/>
                    <a:gd name="T14" fmla="*/ 3 w 54"/>
                    <a:gd name="T15" fmla="*/ 32 h 49"/>
                    <a:gd name="T16" fmla="*/ 0 w 54"/>
                    <a:gd name="T17" fmla="*/ 39 h 49"/>
                    <a:gd name="T18" fmla="*/ 21 w 54"/>
                    <a:gd name="T19" fmla="*/ 49 h 49"/>
                    <a:gd name="T20" fmla="*/ 24 w 54"/>
                    <a:gd name="T21" fmla="*/ 44 h 49"/>
                    <a:gd name="T22" fmla="*/ 26 w 54"/>
                    <a:gd name="T23" fmla="*/ 39 h 49"/>
                    <a:gd name="T24" fmla="*/ 31 w 54"/>
                    <a:gd name="T25" fmla="*/ 36 h 49"/>
                    <a:gd name="T26" fmla="*/ 34 w 54"/>
                    <a:gd name="T27" fmla="*/ 32 h 49"/>
                    <a:gd name="T28" fmla="*/ 38 w 54"/>
                    <a:gd name="T29" fmla="*/ 29 h 49"/>
                    <a:gd name="T30" fmla="*/ 42 w 54"/>
                    <a:gd name="T31" fmla="*/ 26 h 49"/>
                    <a:gd name="T32" fmla="*/ 48 w 54"/>
                    <a:gd name="T33" fmla="*/ 25 h 49"/>
                    <a:gd name="T34" fmla="*/ 54 w 54"/>
                    <a:gd name="T35" fmla="*/ 22 h 49"/>
                    <a:gd name="T36" fmla="*/ 47 w 54"/>
                    <a:gd name="T3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4" h="49">
                      <a:moveTo>
                        <a:pt x="47" y="0"/>
                      </a:moveTo>
                      <a:lnTo>
                        <a:pt x="38" y="3"/>
                      </a:lnTo>
                      <a:lnTo>
                        <a:pt x="32" y="6"/>
                      </a:lnTo>
                      <a:lnTo>
                        <a:pt x="25" y="10"/>
                      </a:lnTo>
                      <a:lnTo>
                        <a:pt x="19" y="14"/>
                      </a:lnTo>
                      <a:lnTo>
                        <a:pt x="13" y="19"/>
                      </a:lnTo>
                      <a:lnTo>
                        <a:pt x="9" y="25"/>
                      </a:lnTo>
                      <a:lnTo>
                        <a:pt x="3" y="32"/>
                      </a:lnTo>
                      <a:lnTo>
                        <a:pt x="0" y="39"/>
                      </a:lnTo>
                      <a:lnTo>
                        <a:pt x="21" y="49"/>
                      </a:lnTo>
                      <a:lnTo>
                        <a:pt x="24" y="44"/>
                      </a:lnTo>
                      <a:lnTo>
                        <a:pt x="26" y="39"/>
                      </a:lnTo>
                      <a:lnTo>
                        <a:pt x="31" y="36"/>
                      </a:lnTo>
                      <a:lnTo>
                        <a:pt x="34" y="32"/>
                      </a:lnTo>
                      <a:lnTo>
                        <a:pt x="38" y="29"/>
                      </a:lnTo>
                      <a:lnTo>
                        <a:pt x="42" y="26"/>
                      </a:lnTo>
                      <a:lnTo>
                        <a:pt x="48" y="25"/>
                      </a:lnTo>
                      <a:lnTo>
                        <a:pt x="54" y="22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8" name="Freeform 35"/>
                <p:cNvSpPr>
                  <a:spLocks/>
                </p:cNvSpPr>
                <p:nvPr/>
              </p:nvSpPr>
              <p:spPr bwMode="auto">
                <a:xfrm>
                  <a:off x="4649" y="2679"/>
                  <a:ext cx="29" cy="12"/>
                </a:xfrm>
                <a:custGeom>
                  <a:avLst/>
                  <a:gdLst>
                    <a:gd name="T0" fmla="*/ 86 w 86"/>
                    <a:gd name="T1" fmla="*/ 3 h 37"/>
                    <a:gd name="T2" fmla="*/ 74 w 86"/>
                    <a:gd name="T3" fmla="*/ 2 h 37"/>
                    <a:gd name="T4" fmla="*/ 62 w 86"/>
                    <a:gd name="T5" fmla="*/ 0 h 37"/>
                    <a:gd name="T6" fmla="*/ 52 w 86"/>
                    <a:gd name="T7" fmla="*/ 2 h 37"/>
                    <a:gd name="T8" fmla="*/ 41 w 86"/>
                    <a:gd name="T9" fmla="*/ 2 h 37"/>
                    <a:gd name="T10" fmla="*/ 30 w 86"/>
                    <a:gd name="T11" fmla="*/ 5 h 37"/>
                    <a:gd name="T12" fmla="*/ 20 w 86"/>
                    <a:gd name="T13" fmla="*/ 8 h 37"/>
                    <a:gd name="T14" fmla="*/ 10 w 86"/>
                    <a:gd name="T15" fmla="*/ 11 h 37"/>
                    <a:gd name="T16" fmla="*/ 0 w 86"/>
                    <a:gd name="T17" fmla="*/ 15 h 37"/>
                    <a:gd name="T18" fmla="*/ 7 w 86"/>
                    <a:gd name="T19" fmla="*/ 37 h 37"/>
                    <a:gd name="T20" fmla="*/ 17 w 86"/>
                    <a:gd name="T21" fmla="*/ 34 h 37"/>
                    <a:gd name="T22" fmla="*/ 26 w 86"/>
                    <a:gd name="T23" fmla="*/ 31 h 37"/>
                    <a:gd name="T24" fmla="*/ 38 w 86"/>
                    <a:gd name="T25" fmla="*/ 28 h 37"/>
                    <a:gd name="T26" fmla="*/ 46 w 86"/>
                    <a:gd name="T27" fmla="*/ 25 h 37"/>
                    <a:gd name="T28" fmla="*/ 54 w 86"/>
                    <a:gd name="T29" fmla="*/ 25 h 37"/>
                    <a:gd name="T30" fmla="*/ 62 w 86"/>
                    <a:gd name="T31" fmla="*/ 24 h 37"/>
                    <a:gd name="T32" fmla="*/ 71 w 86"/>
                    <a:gd name="T33" fmla="*/ 25 h 37"/>
                    <a:gd name="T34" fmla="*/ 81 w 86"/>
                    <a:gd name="T35" fmla="*/ 27 h 37"/>
                    <a:gd name="T36" fmla="*/ 86 w 86"/>
                    <a:gd name="T37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6" h="37">
                      <a:moveTo>
                        <a:pt x="86" y="3"/>
                      </a:moveTo>
                      <a:lnTo>
                        <a:pt x="74" y="2"/>
                      </a:lnTo>
                      <a:lnTo>
                        <a:pt x="62" y="0"/>
                      </a:lnTo>
                      <a:lnTo>
                        <a:pt x="52" y="2"/>
                      </a:lnTo>
                      <a:lnTo>
                        <a:pt x="41" y="2"/>
                      </a:lnTo>
                      <a:lnTo>
                        <a:pt x="30" y="5"/>
                      </a:lnTo>
                      <a:lnTo>
                        <a:pt x="20" y="8"/>
                      </a:lnTo>
                      <a:lnTo>
                        <a:pt x="10" y="11"/>
                      </a:lnTo>
                      <a:lnTo>
                        <a:pt x="0" y="15"/>
                      </a:lnTo>
                      <a:lnTo>
                        <a:pt x="7" y="37"/>
                      </a:ln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8" y="28"/>
                      </a:lnTo>
                      <a:lnTo>
                        <a:pt x="46" y="25"/>
                      </a:lnTo>
                      <a:lnTo>
                        <a:pt x="54" y="25"/>
                      </a:lnTo>
                      <a:lnTo>
                        <a:pt x="62" y="24"/>
                      </a:lnTo>
                      <a:lnTo>
                        <a:pt x="71" y="25"/>
                      </a:lnTo>
                      <a:lnTo>
                        <a:pt x="81" y="27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9" name="Freeform 36"/>
                <p:cNvSpPr>
                  <a:spLocks/>
                </p:cNvSpPr>
                <p:nvPr/>
              </p:nvSpPr>
              <p:spPr bwMode="auto">
                <a:xfrm>
                  <a:off x="4676" y="2680"/>
                  <a:ext cx="104" cy="56"/>
                </a:xfrm>
                <a:custGeom>
                  <a:avLst/>
                  <a:gdLst>
                    <a:gd name="T0" fmla="*/ 311 w 311"/>
                    <a:gd name="T1" fmla="*/ 153 h 168"/>
                    <a:gd name="T2" fmla="*/ 306 w 311"/>
                    <a:gd name="T3" fmla="*/ 146 h 168"/>
                    <a:gd name="T4" fmla="*/ 291 w 311"/>
                    <a:gd name="T5" fmla="*/ 138 h 168"/>
                    <a:gd name="T6" fmla="*/ 275 w 311"/>
                    <a:gd name="T7" fmla="*/ 130 h 168"/>
                    <a:gd name="T8" fmla="*/ 259 w 311"/>
                    <a:gd name="T9" fmla="*/ 121 h 168"/>
                    <a:gd name="T10" fmla="*/ 240 w 311"/>
                    <a:gd name="T11" fmla="*/ 111 h 168"/>
                    <a:gd name="T12" fmla="*/ 223 w 311"/>
                    <a:gd name="T13" fmla="*/ 101 h 168"/>
                    <a:gd name="T14" fmla="*/ 202 w 311"/>
                    <a:gd name="T15" fmla="*/ 89 h 168"/>
                    <a:gd name="T16" fmla="*/ 182 w 311"/>
                    <a:gd name="T17" fmla="*/ 79 h 168"/>
                    <a:gd name="T18" fmla="*/ 163 w 311"/>
                    <a:gd name="T19" fmla="*/ 69 h 168"/>
                    <a:gd name="T20" fmla="*/ 141 w 311"/>
                    <a:gd name="T21" fmla="*/ 57 h 168"/>
                    <a:gd name="T22" fmla="*/ 121 w 311"/>
                    <a:gd name="T23" fmla="*/ 47 h 168"/>
                    <a:gd name="T24" fmla="*/ 101 w 311"/>
                    <a:gd name="T25" fmla="*/ 37 h 168"/>
                    <a:gd name="T26" fmla="*/ 80 w 311"/>
                    <a:gd name="T27" fmla="*/ 26 h 168"/>
                    <a:gd name="T28" fmla="*/ 60 w 311"/>
                    <a:gd name="T29" fmla="*/ 19 h 168"/>
                    <a:gd name="T30" fmla="*/ 42 w 311"/>
                    <a:gd name="T31" fmla="*/ 12 h 168"/>
                    <a:gd name="T32" fmla="*/ 23 w 311"/>
                    <a:gd name="T33" fmla="*/ 5 h 168"/>
                    <a:gd name="T34" fmla="*/ 5 w 311"/>
                    <a:gd name="T35" fmla="*/ 0 h 168"/>
                    <a:gd name="T36" fmla="*/ 0 w 311"/>
                    <a:gd name="T37" fmla="*/ 24 h 168"/>
                    <a:gd name="T38" fmla="*/ 16 w 311"/>
                    <a:gd name="T39" fmla="*/ 28 h 168"/>
                    <a:gd name="T40" fmla="*/ 34 w 311"/>
                    <a:gd name="T41" fmla="*/ 34 h 168"/>
                    <a:gd name="T42" fmla="*/ 53 w 311"/>
                    <a:gd name="T43" fmla="*/ 41 h 168"/>
                    <a:gd name="T44" fmla="*/ 71 w 311"/>
                    <a:gd name="T45" fmla="*/ 48 h 168"/>
                    <a:gd name="T46" fmla="*/ 90 w 311"/>
                    <a:gd name="T47" fmla="*/ 58 h 168"/>
                    <a:gd name="T48" fmla="*/ 111 w 311"/>
                    <a:gd name="T49" fmla="*/ 67 h 168"/>
                    <a:gd name="T50" fmla="*/ 131 w 311"/>
                    <a:gd name="T51" fmla="*/ 77 h 168"/>
                    <a:gd name="T52" fmla="*/ 151 w 311"/>
                    <a:gd name="T53" fmla="*/ 89 h 168"/>
                    <a:gd name="T54" fmla="*/ 172 w 311"/>
                    <a:gd name="T55" fmla="*/ 99 h 168"/>
                    <a:gd name="T56" fmla="*/ 191 w 311"/>
                    <a:gd name="T57" fmla="*/ 109 h 168"/>
                    <a:gd name="T58" fmla="*/ 211 w 311"/>
                    <a:gd name="T59" fmla="*/ 121 h 168"/>
                    <a:gd name="T60" fmla="*/ 230 w 311"/>
                    <a:gd name="T61" fmla="*/ 131 h 168"/>
                    <a:gd name="T62" fmla="*/ 247 w 311"/>
                    <a:gd name="T63" fmla="*/ 141 h 168"/>
                    <a:gd name="T64" fmla="*/ 265 w 311"/>
                    <a:gd name="T65" fmla="*/ 150 h 168"/>
                    <a:gd name="T66" fmla="*/ 281 w 311"/>
                    <a:gd name="T67" fmla="*/ 159 h 168"/>
                    <a:gd name="T68" fmla="*/ 295 w 311"/>
                    <a:gd name="T69" fmla="*/ 168 h 168"/>
                    <a:gd name="T70" fmla="*/ 290 w 311"/>
                    <a:gd name="T71" fmla="*/ 160 h 168"/>
                    <a:gd name="T72" fmla="*/ 311 w 311"/>
                    <a:gd name="T73" fmla="*/ 15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1" h="168">
                      <a:moveTo>
                        <a:pt x="311" y="153"/>
                      </a:moveTo>
                      <a:lnTo>
                        <a:pt x="306" y="146"/>
                      </a:lnTo>
                      <a:lnTo>
                        <a:pt x="291" y="138"/>
                      </a:lnTo>
                      <a:lnTo>
                        <a:pt x="275" y="130"/>
                      </a:lnTo>
                      <a:lnTo>
                        <a:pt x="259" y="121"/>
                      </a:lnTo>
                      <a:lnTo>
                        <a:pt x="240" y="111"/>
                      </a:lnTo>
                      <a:lnTo>
                        <a:pt x="223" y="101"/>
                      </a:lnTo>
                      <a:lnTo>
                        <a:pt x="202" y="89"/>
                      </a:lnTo>
                      <a:lnTo>
                        <a:pt x="182" y="79"/>
                      </a:lnTo>
                      <a:lnTo>
                        <a:pt x="163" y="69"/>
                      </a:lnTo>
                      <a:lnTo>
                        <a:pt x="141" y="57"/>
                      </a:lnTo>
                      <a:lnTo>
                        <a:pt x="121" y="47"/>
                      </a:lnTo>
                      <a:lnTo>
                        <a:pt x="101" y="37"/>
                      </a:lnTo>
                      <a:lnTo>
                        <a:pt x="80" y="26"/>
                      </a:lnTo>
                      <a:lnTo>
                        <a:pt x="60" y="19"/>
                      </a:lnTo>
                      <a:lnTo>
                        <a:pt x="42" y="12"/>
                      </a:lnTo>
                      <a:lnTo>
                        <a:pt x="23" y="5"/>
                      </a:lnTo>
                      <a:lnTo>
                        <a:pt x="5" y="0"/>
                      </a:lnTo>
                      <a:lnTo>
                        <a:pt x="0" y="24"/>
                      </a:lnTo>
                      <a:lnTo>
                        <a:pt x="16" y="28"/>
                      </a:lnTo>
                      <a:lnTo>
                        <a:pt x="34" y="34"/>
                      </a:lnTo>
                      <a:lnTo>
                        <a:pt x="53" y="41"/>
                      </a:lnTo>
                      <a:lnTo>
                        <a:pt x="71" y="48"/>
                      </a:lnTo>
                      <a:lnTo>
                        <a:pt x="90" y="58"/>
                      </a:lnTo>
                      <a:lnTo>
                        <a:pt x="111" y="67"/>
                      </a:lnTo>
                      <a:lnTo>
                        <a:pt x="131" y="77"/>
                      </a:lnTo>
                      <a:lnTo>
                        <a:pt x="151" y="89"/>
                      </a:lnTo>
                      <a:lnTo>
                        <a:pt x="172" y="99"/>
                      </a:lnTo>
                      <a:lnTo>
                        <a:pt x="191" y="109"/>
                      </a:lnTo>
                      <a:lnTo>
                        <a:pt x="211" y="121"/>
                      </a:lnTo>
                      <a:lnTo>
                        <a:pt x="230" y="131"/>
                      </a:lnTo>
                      <a:lnTo>
                        <a:pt x="247" y="141"/>
                      </a:lnTo>
                      <a:lnTo>
                        <a:pt x="265" y="150"/>
                      </a:lnTo>
                      <a:lnTo>
                        <a:pt x="281" y="159"/>
                      </a:lnTo>
                      <a:lnTo>
                        <a:pt x="295" y="168"/>
                      </a:lnTo>
                      <a:lnTo>
                        <a:pt x="290" y="160"/>
                      </a:lnTo>
                      <a:lnTo>
                        <a:pt x="311" y="1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0" name="Freeform 37"/>
                <p:cNvSpPr>
                  <a:spLocks/>
                </p:cNvSpPr>
                <p:nvPr/>
              </p:nvSpPr>
              <p:spPr bwMode="auto">
                <a:xfrm>
                  <a:off x="4768" y="2731"/>
                  <a:ext cx="17" cy="73"/>
                </a:xfrm>
                <a:custGeom>
                  <a:avLst/>
                  <a:gdLst>
                    <a:gd name="T0" fmla="*/ 10 w 51"/>
                    <a:gd name="T1" fmla="*/ 218 h 218"/>
                    <a:gd name="T2" fmla="*/ 20 w 51"/>
                    <a:gd name="T3" fmla="*/ 211 h 218"/>
                    <a:gd name="T4" fmla="*/ 26 w 51"/>
                    <a:gd name="T5" fmla="*/ 199 h 218"/>
                    <a:gd name="T6" fmla="*/ 32 w 51"/>
                    <a:gd name="T7" fmla="*/ 186 h 218"/>
                    <a:gd name="T8" fmla="*/ 36 w 51"/>
                    <a:gd name="T9" fmla="*/ 175 h 218"/>
                    <a:gd name="T10" fmla="*/ 41 w 51"/>
                    <a:gd name="T11" fmla="*/ 161 h 218"/>
                    <a:gd name="T12" fmla="*/ 44 w 51"/>
                    <a:gd name="T13" fmla="*/ 148 h 218"/>
                    <a:gd name="T14" fmla="*/ 47 w 51"/>
                    <a:gd name="T15" fmla="*/ 137 h 218"/>
                    <a:gd name="T16" fmla="*/ 48 w 51"/>
                    <a:gd name="T17" fmla="*/ 122 h 218"/>
                    <a:gd name="T18" fmla="*/ 49 w 51"/>
                    <a:gd name="T19" fmla="*/ 109 h 218"/>
                    <a:gd name="T20" fmla="*/ 51 w 51"/>
                    <a:gd name="T21" fmla="*/ 95 h 218"/>
                    <a:gd name="T22" fmla="*/ 51 w 51"/>
                    <a:gd name="T23" fmla="*/ 81 h 218"/>
                    <a:gd name="T24" fmla="*/ 51 w 51"/>
                    <a:gd name="T25" fmla="*/ 68 h 218"/>
                    <a:gd name="T26" fmla="*/ 49 w 51"/>
                    <a:gd name="T27" fmla="*/ 55 h 218"/>
                    <a:gd name="T28" fmla="*/ 48 w 51"/>
                    <a:gd name="T29" fmla="*/ 41 h 218"/>
                    <a:gd name="T30" fmla="*/ 45 w 51"/>
                    <a:gd name="T31" fmla="*/ 26 h 218"/>
                    <a:gd name="T32" fmla="*/ 42 w 51"/>
                    <a:gd name="T33" fmla="*/ 13 h 218"/>
                    <a:gd name="T34" fmla="*/ 36 w 51"/>
                    <a:gd name="T35" fmla="*/ 0 h 218"/>
                    <a:gd name="T36" fmla="*/ 15 w 51"/>
                    <a:gd name="T37" fmla="*/ 7 h 218"/>
                    <a:gd name="T38" fmla="*/ 19 w 51"/>
                    <a:gd name="T39" fmla="*/ 19 h 218"/>
                    <a:gd name="T40" fmla="*/ 22 w 51"/>
                    <a:gd name="T41" fmla="*/ 32 h 218"/>
                    <a:gd name="T42" fmla="*/ 25 w 51"/>
                    <a:gd name="T43" fmla="*/ 45 h 218"/>
                    <a:gd name="T44" fmla="*/ 26 w 51"/>
                    <a:gd name="T45" fmla="*/ 57 h 218"/>
                    <a:gd name="T46" fmla="*/ 28 w 51"/>
                    <a:gd name="T47" fmla="*/ 70 h 218"/>
                    <a:gd name="T48" fmla="*/ 29 w 51"/>
                    <a:gd name="T49" fmla="*/ 81 h 218"/>
                    <a:gd name="T50" fmla="*/ 28 w 51"/>
                    <a:gd name="T51" fmla="*/ 95 h 218"/>
                    <a:gd name="T52" fmla="*/ 28 w 51"/>
                    <a:gd name="T53" fmla="*/ 108 h 218"/>
                    <a:gd name="T54" fmla="*/ 26 w 51"/>
                    <a:gd name="T55" fmla="*/ 119 h 218"/>
                    <a:gd name="T56" fmla="*/ 23 w 51"/>
                    <a:gd name="T57" fmla="*/ 131 h 218"/>
                    <a:gd name="T58" fmla="*/ 20 w 51"/>
                    <a:gd name="T59" fmla="*/ 143 h 218"/>
                    <a:gd name="T60" fmla="*/ 17 w 51"/>
                    <a:gd name="T61" fmla="*/ 156 h 218"/>
                    <a:gd name="T62" fmla="*/ 15 w 51"/>
                    <a:gd name="T63" fmla="*/ 167 h 218"/>
                    <a:gd name="T64" fmla="*/ 10 w 51"/>
                    <a:gd name="T65" fmla="*/ 179 h 218"/>
                    <a:gd name="T66" fmla="*/ 4 w 51"/>
                    <a:gd name="T67" fmla="*/ 191 h 218"/>
                    <a:gd name="T68" fmla="*/ 0 w 51"/>
                    <a:gd name="T69" fmla="*/ 201 h 218"/>
                    <a:gd name="T70" fmla="*/ 10 w 51"/>
                    <a:gd name="T71" fmla="*/ 195 h 218"/>
                    <a:gd name="T72" fmla="*/ 10 w 51"/>
                    <a:gd name="T73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1" h="218">
                      <a:moveTo>
                        <a:pt x="10" y="218"/>
                      </a:moveTo>
                      <a:lnTo>
                        <a:pt x="20" y="211"/>
                      </a:lnTo>
                      <a:lnTo>
                        <a:pt x="26" y="199"/>
                      </a:lnTo>
                      <a:lnTo>
                        <a:pt x="32" y="186"/>
                      </a:lnTo>
                      <a:lnTo>
                        <a:pt x="36" y="175"/>
                      </a:lnTo>
                      <a:lnTo>
                        <a:pt x="41" y="161"/>
                      </a:lnTo>
                      <a:lnTo>
                        <a:pt x="44" y="148"/>
                      </a:lnTo>
                      <a:lnTo>
                        <a:pt x="47" y="137"/>
                      </a:lnTo>
                      <a:lnTo>
                        <a:pt x="48" y="122"/>
                      </a:lnTo>
                      <a:lnTo>
                        <a:pt x="49" y="109"/>
                      </a:lnTo>
                      <a:lnTo>
                        <a:pt x="51" y="95"/>
                      </a:lnTo>
                      <a:lnTo>
                        <a:pt x="51" y="81"/>
                      </a:lnTo>
                      <a:lnTo>
                        <a:pt x="51" y="68"/>
                      </a:lnTo>
                      <a:lnTo>
                        <a:pt x="49" y="55"/>
                      </a:lnTo>
                      <a:lnTo>
                        <a:pt x="48" y="41"/>
                      </a:lnTo>
                      <a:lnTo>
                        <a:pt x="45" y="26"/>
                      </a:lnTo>
                      <a:lnTo>
                        <a:pt x="42" y="13"/>
                      </a:lnTo>
                      <a:lnTo>
                        <a:pt x="36" y="0"/>
                      </a:lnTo>
                      <a:lnTo>
                        <a:pt x="15" y="7"/>
                      </a:lnTo>
                      <a:lnTo>
                        <a:pt x="19" y="19"/>
                      </a:lnTo>
                      <a:lnTo>
                        <a:pt x="22" y="32"/>
                      </a:lnTo>
                      <a:lnTo>
                        <a:pt x="25" y="45"/>
                      </a:lnTo>
                      <a:lnTo>
                        <a:pt x="26" y="57"/>
                      </a:lnTo>
                      <a:lnTo>
                        <a:pt x="28" y="70"/>
                      </a:lnTo>
                      <a:lnTo>
                        <a:pt x="29" y="81"/>
                      </a:lnTo>
                      <a:lnTo>
                        <a:pt x="28" y="95"/>
                      </a:lnTo>
                      <a:lnTo>
                        <a:pt x="28" y="108"/>
                      </a:lnTo>
                      <a:lnTo>
                        <a:pt x="26" y="119"/>
                      </a:lnTo>
                      <a:lnTo>
                        <a:pt x="23" y="131"/>
                      </a:lnTo>
                      <a:lnTo>
                        <a:pt x="20" y="143"/>
                      </a:lnTo>
                      <a:lnTo>
                        <a:pt x="17" y="156"/>
                      </a:lnTo>
                      <a:lnTo>
                        <a:pt x="15" y="167"/>
                      </a:lnTo>
                      <a:lnTo>
                        <a:pt x="10" y="179"/>
                      </a:lnTo>
                      <a:lnTo>
                        <a:pt x="4" y="191"/>
                      </a:lnTo>
                      <a:lnTo>
                        <a:pt x="0" y="201"/>
                      </a:lnTo>
                      <a:lnTo>
                        <a:pt x="10" y="195"/>
                      </a:lnTo>
                      <a:lnTo>
                        <a:pt x="10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1" name="Freeform 38"/>
                <p:cNvSpPr>
                  <a:spLocks/>
                </p:cNvSpPr>
                <p:nvPr/>
              </p:nvSpPr>
              <p:spPr bwMode="auto">
                <a:xfrm>
                  <a:off x="4747" y="2793"/>
                  <a:ext cx="24" cy="11"/>
                </a:xfrm>
                <a:custGeom>
                  <a:avLst/>
                  <a:gdLst>
                    <a:gd name="T0" fmla="*/ 0 w 71"/>
                    <a:gd name="T1" fmla="*/ 19 h 33"/>
                    <a:gd name="T2" fmla="*/ 10 w 71"/>
                    <a:gd name="T3" fmla="*/ 24 h 33"/>
                    <a:gd name="T4" fmla="*/ 14 w 71"/>
                    <a:gd name="T5" fmla="*/ 24 h 33"/>
                    <a:gd name="T6" fmla="*/ 22 w 71"/>
                    <a:gd name="T7" fmla="*/ 24 h 33"/>
                    <a:gd name="T8" fmla="*/ 29 w 71"/>
                    <a:gd name="T9" fmla="*/ 26 h 33"/>
                    <a:gd name="T10" fmla="*/ 39 w 71"/>
                    <a:gd name="T11" fmla="*/ 29 h 33"/>
                    <a:gd name="T12" fmla="*/ 46 w 71"/>
                    <a:gd name="T13" fmla="*/ 30 h 33"/>
                    <a:gd name="T14" fmla="*/ 57 w 71"/>
                    <a:gd name="T15" fmla="*/ 32 h 33"/>
                    <a:gd name="T16" fmla="*/ 65 w 71"/>
                    <a:gd name="T17" fmla="*/ 32 h 33"/>
                    <a:gd name="T18" fmla="*/ 71 w 71"/>
                    <a:gd name="T19" fmla="*/ 33 h 33"/>
                    <a:gd name="T20" fmla="*/ 71 w 71"/>
                    <a:gd name="T21" fmla="*/ 10 h 33"/>
                    <a:gd name="T22" fmla="*/ 67 w 71"/>
                    <a:gd name="T23" fmla="*/ 10 h 33"/>
                    <a:gd name="T24" fmla="*/ 61 w 71"/>
                    <a:gd name="T25" fmla="*/ 8 h 33"/>
                    <a:gd name="T26" fmla="*/ 52 w 71"/>
                    <a:gd name="T27" fmla="*/ 7 h 33"/>
                    <a:gd name="T28" fmla="*/ 42 w 71"/>
                    <a:gd name="T29" fmla="*/ 6 h 33"/>
                    <a:gd name="T30" fmla="*/ 33 w 71"/>
                    <a:gd name="T31" fmla="*/ 4 h 33"/>
                    <a:gd name="T32" fmla="*/ 25 w 71"/>
                    <a:gd name="T33" fmla="*/ 1 h 33"/>
                    <a:gd name="T34" fmla="*/ 16 w 71"/>
                    <a:gd name="T35" fmla="*/ 1 h 33"/>
                    <a:gd name="T36" fmla="*/ 10 w 71"/>
                    <a:gd name="T37" fmla="*/ 0 h 33"/>
                    <a:gd name="T38" fmla="*/ 20 w 71"/>
                    <a:gd name="T39" fmla="*/ 6 h 33"/>
                    <a:gd name="T40" fmla="*/ 0 w 71"/>
                    <a:gd name="T41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33">
                      <a:moveTo>
                        <a:pt x="0" y="19"/>
                      </a:move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22" y="24"/>
                      </a:lnTo>
                      <a:lnTo>
                        <a:pt x="29" y="26"/>
                      </a:lnTo>
                      <a:lnTo>
                        <a:pt x="39" y="29"/>
                      </a:lnTo>
                      <a:lnTo>
                        <a:pt x="46" y="30"/>
                      </a:lnTo>
                      <a:lnTo>
                        <a:pt x="57" y="32"/>
                      </a:lnTo>
                      <a:lnTo>
                        <a:pt x="65" y="32"/>
                      </a:lnTo>
                      <a:lnTo>
                        <a:pt x="71" y="33"/>
                      </a:lnTo>
                      <a:lnTo>
                        <a:pt x="71" y="10"/>
                      </a:lnTo>
                      <a:lnTo>
                        <a:pt x="67" y="10"/>
                      </a:lnTo>
                      <a:lnTo>
                        <a:pt x="61" y="8"/>
                      </a:lnTo>
                      <a:lnTo>
                        <a:pt x="52" y="7"/>
                      </a:lnTo>
                      <a:lnTo>
                        <a:pt x="42" y="6"/>
                      </a:lnTo>
                      <a:lnTo>
                        <a:pt x="33" y="4"/>
                      </a:lnTo>
                      <a:lnTo>
                        <a:pt x="25" y="1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20" y="6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2" name="Freeform 39"/>
                <p:cNvSpPr>
                  <a:spLocks/>
                </p:cNvSpPr>
                <p:nvPr/>
              </p:nvSpPr>
              <p:spPr bwMode="auto">
                <a:xfrm>
                  <a:off x="4710" y="2739"/>
                  <a:ext cx="44" cy="60"/>
                </a:xfrm>
                <a:custGeom>
                  <a:avLst/>
                  <a:gdLst>
                    <a:gd name="T0" fmla="*/ 23 w 132"/>
                    <a:gd name="T1" fmla="*/ 8 h 181"/>
                    <a:gd name="T2" fmla="*/ 1 w 132"/>
                    <a:gd name="T3" fmla="*/ 13 h 181"/>
                    <a:gd name="T4" fmla="*/ 9 w 132"/>
                    <a:gd name="T5" fmla="*/ 24 h 181"/>
                    <a:gd name="T6" fmla="*/ 16 w 132"/>
                    <a:gd name="T7" fmla="*/ 35 h 181"/>
                    <a:gd name="T8" fmla="*/ 22 w 132"/>
                    <a:gd name="T9" fmla="*/ 45 h 181"/>
                    <a:gd name="T10" fmla="*/ 29 w 132"/>
                    <a:gd name="T11" fmla="*/ 56 h 181"/>
                    <a:gd name="T12" fmla="*/ 36 w 132"/>
                    <a:gd name="T13" fmla="*/ 66 h 181"/>
                    <a:gd name="T14" fmla="*/ 44 w 132"/>
                    <a:gd name="T15" fmla="*/ 76 h 181"/>
                    <a:gd name="T16" fmla="*/ 49 w 132"/>
                    <a:gd name="T17" fmla="*/ 86 h 181"/>
                    <a:gd name="T18" fmla="*/ 57 w 132"/>
                    <a:gd name="T19" fmla="*/ 98 h 181"/>
                    <a:gd name="T20" fmla="*/ 64 w 132"/>
                    <a:gd name="T21" fmla="*/ 108 h 181"/>
                    <a:gd name="T22" fmla="*/ 71 w 132"/>
                    <a:gd name="T23" fmla="*/ 118 h 181"/>
                    <a:gd name="T24" fmla="*/ 77 w 132"/>
                    <a:gd name="T25" fmla="*/ 128 h 181"/>
                    <a:gd name="T26" fmla="*/ 84 w 132"/>
                    <a:gd name="T27" fmla="*/ 138 h 181"/>
                    <a:gd name="T28" fmla="*/ 92 w 132"/>
                    <a:gd name="T29" fmla="*/ 149 h 181"/>
                    <a:gd name="T30" fmla="*/ 99 w 132"/>
                    <a:gd name="T31" fmla="*/ 160 h 181"/>
                    <a:gd name="T32" fmla="*/ 105 w 132"/>
                    <a:gd name="T33" fmla="*/ 170 h 181"/>
                    <a:gd name="T34" fmla="*/ 112 w 132"/>
                    <a:gd name="T35" fmla="*/ 181 h 181"/>
                    <a:gd name="T36" fmla="*/ 132 w 132"/>
                    <a:gd name="T37" fmla="*/ 168 h 181"/>
                    <a:gd name="T38" fmla="*/ 125 w 132"/>
                    <a:gd name="T39" fmla="*/ 157 h 181"/>
                    <a:gd name="T40" fmla="*/ 118 w 132"/>
                    <a:gd name="T41" fmla="*/ 147 h 181"/>
                    <a:gd name="T42" fmla="*/ 111 w 132"/>
                    <a:gd name="T43" fmla="*/ 137 h 181"/>
                    <a:gd name="T44" fmla="*/ 105 w 132"/>
                    <a:gd name="T45" fmla="*/ 125 h 181"/>
                    <a:gd name="T46" fmla="*/ 97 w 132"/>
                    <a:gd name="T47" fmla="*/ 115 h 181"/>
                    <a:gd name="T48" fmla="*/ 90 w 132"/>
                    <a:gd name="T49" fmla="*/ 105 h 181"/>
                    <a:gd name="T50" fmla="*/ 83 w 132"/>
                    <a:gd name="T51" fmla="*/ 93 h 181"/>
                    <a:gd name="T52" fmla="*/ 77 w 132"/>
                    <a:gd name="T53" fmla="*/ 85 h 181"/>
                    <a:gd name="T54" fmla="*/ 70 w 132"/>
                    <a:gd name="T55" fmla="*/ 73 h 181"/>
                    <a:gd name="T56" fmla="*/ 63 w 132"/>
                    <a:gd name="T57" fmla="*/ 63 h 181"/>
                    <a:gd name="T58" fmla="*/ 55 w 132"/>
                    <a:gd name="T59" fmla="*/ 53 h 181"/>
                    <a:gd name="T60" fmla="*/ 48 w 132"/>
                    <a:gd name="T61" fmla="*/ 42 h 181"/>
                    <a:gd name="T62" fmla="*/ 42 w 132"/>
                    <a:gd name="T63" fmla="*/ 32 h 181"/>
                    <a:gd name="T64" fmla="*/ 35 w 132"/>
                    <a:gd name="T65" fmla="*/ 22 h 181"/>
                    <a:gd name="T66" fmla="*/ 28 w 132"/>
                    <a:gd name="T67" fmla="*/ 10 h 181"/>
                    <a:gd name="T68" fmla="*/ 20 w 132"/>
                    <a:gd name="T69" fmla="*/ 0 h 181"/>
                    <a:gd name="T70" fmla="*/ 0 w 132"/>
                    <a:gd name="T71" fmla="*/ 8 h 181"/>
                    <a:gd name="T72" fmla="*/ 23 w 132"/>
                    <a:gd name="T73" fmla="*/ 8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2" h="181">
                      <a:moveTo>
                        <a:pt x="23" y="8"/>
                      </a:moveTo>
                      <a:lnTo>
                        <a:pt x="1" y="13"/>
                      </a:lnTo>
                      <a:lnTo>
                        <a:pt x="9" y="24"/>
                      </a:lnTo>
                      <a:lnTo>
                        <a:pt x="16" y="35"/>
                      </a:lnTo>
                      <a:lnTo>
                        <a:pt x="22" y="45"/>
                      </a:lnTo>
                      <a:lnTo>
                        <a:pt x="29" y="56"/>
                      </a:lnTo>
                      <a:lnTo>
                        <a:pt x="36" y="66"/>
                      </a:lnTo>
                      <a:lnTo>
                        <a:pt x="44" y="76"/>
                      </a:lnTo>
                      <a:lnTo>
                        <a:pt x="49" y="86"/>
                      </a:lnTo>
                      <a:lnTo>
                        <a:pt x="57" y="98"/>
                      </a:lnTo>
                      <a:lnTo>
                        <a:pt x="64" y="108"/>
                      </a:lnTo>
                      <a:lnTo>
                        <a:pt x="71" y="118"/>
                      </a:lnTo>
                      <a:lnTo>
                        <a:pt x="77" y="128"/>
                      </a:lnTo>
                      <a:lnTo>
                        <a:pt x="84" y="138"/>
                      </a:lnTo>
                      <a:lnTo>
                        <a:pt x="92" y="149"/>
                      </a:lnTo>
                      <a:lnTo>
                        <a:pt x="99" y="160"/>
                      </a:lnTo>
                      <a:lnTo>
                        <a:pt x="105" y="170"/>
                      </a:lnTo>
                      <a:lnTo>
                        <a:pt x="112" y="181"/>
                      </a:lnTo>
                      <a:lnTo>
                        <a:pt x="132" y="168"/>
                      </a:lnTo>
                      <a:lnTo>
                        <a:pt x="125" y="157"/>
                      </a:lnTo>
                      <a:lnTo>
                        <a:pt x="118" y="147"/>
                      </a:lnTo>
                      <a:lnTo>
                        <a:pt x="111" y="137"/>
                      </a:lnTo>
                      <a:lnTo>
                        <a:pt x="105" y="125"/>
                      </a:lnTo>
                      <a:lnTo>
                        <a:pt x="97" y="115"/>
                      </a:lnTo>
                      <a:lnTo>
                        <a:pt x="90" y="105"/>
                      </a:lnTo>
                      <a:lnTo>
                        <a:pt x="83" y="93"/>
                      </a:lnTo>
                      <a:lnTo>
                        <a:pt x="77" y="85"/>
                      </a:lnTo>
                      <a:lnTo>
                        <a:pt x="70" y="73"/>
                      </a:lnTo>
                      <a:lnTo>
                        <a:pt x="63" y="63"/>
                      </a:lnTo>
                      <a:lnTo>
                        <a:pt x="55" y="53"/>
                      </a:lnTo>
                      <a:lnTo>
                        <a:pt x="48" y="42"/>
                      </a:lnTo>
                      <a:lnTo>
                        <a:pt x="42" y="32"/>
                      </a:lnTo>
                      <a:lnTo>
                        <a:pt x="35" y="22"/>
                      </a:lnTo>
                      <a:lnTo>
                        <a:pt x="28" y="10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3" name="Freeform 40"/>
                <p:cNvSpPr>
                  <a:spLocks/>
                </p:cNvSpPr>
                <p:nvPr/>
              </p:nvSpPr>
              <p:spPr bwMode="auto">
                <a:xfrm>
                  <a:off x="4633" y="2714"/>
                  <a:ext cx="7" cy="5"/>
                </a:xfrm>
                <a:custGeom>
                  <a:avLst/>
                  <a:gdLst>
                    <a:gd name="T0" fmla="*/ 22 w 22"/>
                    <a:gd name="T1" fmla="*/ 5 h 16"/>
                    <a:gd name="T2" fmla="*/ 19 w 22"/>
                    <a:gd name="T3" fmla="*/ 1 h 16"/>
                    <a:gd name="T4" fmla="*/ 14 w 22"/>
                    <a:gd name="T5" fmla="*/ 0 h 16"/>
                    <a:gd name="T6" fmla="*/ 10 w 22"/>
                    <a:gd name="T7" fmla="*/ 0 h 16"/>
                    <a:gd name="T8" fmla="*/ 6 w 22"/>
                    <a:gd name="T9" fmla="*/ 1 h 16"/>
                    <a:gd name="T10" fmla="*/ 3 w 22"/>
                    <a:gd name="T11" fmla="*/ 4 h 16"/>
                    <a:gd name="T12" fmla="*/ 0 w 22"/>
                    <a:gd name="T13" fmla="*/ 7 h 16"/>
                    <a:gd name="T14" fmla="*/ 0 w 22"/>
                    <a:gd name="T15" fmla="*/ 11 h 16"/>
                    <a:gd name="T16" fmla="*/ 1 w 22"/>
                    <a:gd name="T17" fmla="*/ 16 h 16"/>
                    <a:gd name="T18" fmla="*/ 22 w 22"/>
                    <a:gd name="T1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22" y="5"/>
                      </a:move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4" name="Freeform 41"/>
                <p:cNvSpPr>
                  <a:spLocks/>
                </p:cNvSpPr>
                <p:nvPr/>
              </p:nvSpPr>
              <p:spPr bwMode="auto">
                <a:xfrm>
                  <a:off x="4633" y="2715"/>
                  <a:ext cx="41" cy="14"/>
                </a:xfrm>
                <a:custGeom>
                  <a:avLst/>
                  <a:gdLst>
                    <a:gd name="T0" fmla="*/ 121 w 121"/>
                    <a:gd name="T1" fmla="*/ 8 h 40"/>
                    <a:gd name="T2" fmla="*/ 103 w 121"/>
                    <a:gd name="T3" fmla="*/ 3 h 40"/>
                    <a:gd name="T4" fmla="*/ 98 w 121"/>
                    <a:gd name="T5" fmla="*/ 8 h 40"/>
                    <a:gd name="T6" fmla="*/ 93 w 121"/>
                    <a:gd name="T7" fmla="*/ 9 h 40"/>
                    <a:gd name="T8" fmla="*/ 88 w 121"/>
                    <a:gd name="T9" fmla="*/ 12 h 40"/>
                    <a:gd name="T10" fmla="*/ 82 w 121"/>
                    <a:gd name="T11" fmla="*/ 14 h 40"/>
                    <a:gd name="T12" fmla="*/ 76 w 121"/>
                    <a:gd name="T13" fmla="*/ 15 h 40"/>
                    <a:gd name="T14" fmla="*/ 69 w 121"/>
                    <a:gd name="T15" fmla="*/ 16 h 40"/>
                    <a:gd name="T16" fmla="*/ 63 w 121"/>
                    <a:gd name="T17" fmla="*/ 16 h 40"/>
                    <a:gd name="T18" fmla="*/ 56 w 121"/>
                    <a:gd name="T19" fmla="*/ 15 h 40"/>
                    <a:gd name="T20" fmla="*/ 48 w 121"/>
                    <a:gd name="T21" fmla="*/ 15 h 40"/>
                    <a:gd name="T22" fmla="*/ 44 w 121"/>
                    <a:gd name="T23" fmla="*/ 14 h 40"/>
                    <a:gd name="T24" fmla="*/ 38 w 121"/>
                    <a:gd name="T25" fmla="*/ 12 h 40"/>
                    <a:gd name="T26" fmla="*/ 32 w 121"/>
                    <a:gd name="T27" fmla="*/ 9 h 40"/>
                    <a:gd name="T28" fmla="*/ 28 w 121"/>
                    <a:gd name="T29" fmla="*/ 8 h 40"/>
                    <a:gd name="T30" fmla="*/ 25 w 121"/>
                    <a:gd name="T31" fmla="*/ 5 h 40"/>
                    <a:gd name="T32" fmla="*/ 22 w 121"/>
                    <a:gd name="T33" fmla="*/ 2 h 40"/>
                    <a:gd name="T34" fmla="*/ 21 w 121"/>
                    <a:gd name="T35" fmla="*/ 0 h 40"/>
                    <a:gd name="T36" fmla="*/ 0 w 121"/>
                    <a:gd name="T37" fmla="*/ 11 h 40"/>
                    <a:gd name="T38" fmla="*/ 3 w 121"/>
                    <a:gd name="T39" fmla="*/ 18 h 40"/>
                    <a:gd name="T40" fmla="*/ 9 w 121"/>
                    <a:gd name="T41" fmla="*/ 24 h 40"/>
                    <a:gd name="T42" fmla="*/ 16 w 121"/>
                    <a:gd name="T43" fmla="*/ 28 h 40"/>
                    <a:gd name="T44" fmla="*/ 22 w 121"/>
                    <a:gd name="T45" fmla="*/ 31 h 40"/>
                    <a:gd name="T46" fmla="*/ 29 w 121"/>
                    <a:gd name="T47" fmla="*/ 34 h 40"/>
                    <a:gd name="T48" fmla="*/ 38 w 121"/>
                    <a:gd name="T49" fmla="*/ 37 h 40"/>
                    <a:gd name="T50" fmla="*/ 45 w 121"/>
                    <a:gd name="T51" fmla="*/ 38 h 40"/>
                    <a:gd name="T52" fmla="*/ 53 w 121"/>
                    <a:gd name="T53" fmla="*/ 38 h 40"/>
                    <a:gd name="T54" fmla="*/ 61 w 121"/>
                    <a:gd name="T55" fmla="*/ 40 h 40"/>
                    <a:gd name="T56" fmla="*/ 70 w 121"/>
                    <a:gd name="T57" fmla="*/ 40 h 40"/>
                    <a:gd name="T58" fmla="*/ 79 w 121"/>
                    <a:gd name="T59" fmla="*/ 38 h 40"/>
                    <a:gd name="T60" fmla="*/ 88 w 121"/>
                    <a:gd name="T61" fmla="*/ 37 h 40"/>
                    <a:gd name="T62" fmla="*/ 95 w 121"/>
                    <a:gd name="T63" fmla="*/ 34 h 40"/>
                    <a:gd name="T64" fmla="*/ 103 w 121"/>
                    <a:gd name="T65" fmla="*/ 31 h 40"/>
                    <a:gd name="T66" fmla="*/ 111 w 121"/>
                    <a:gd name="T67" fmla="*/ 27 h 40"/>
                    <a:gd name="T68" fmla="*/ 118 w 121"/>
                    <a:gd name="T69" fmla="*/ 22 h 40"/>
                    <a:gd name="T70" fmla="*/ 99 w 121"/>
                    <a:gd name="T71" fmla="*/ 16 h 40"/>
                    <a:gd name="T72" fmla="*/ 121 w 121"/>
                    <a:gd name="T7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1" h="40">
                      <a:moveTo>
                        <a:pt x="121" y="8"/>
                      </a:moveTo>
                      <a:lnTo>
                        <a:pt x="103" y="3"/>
                      </a:lnTo>
                      <a:lnTo>
                        <a:pt x="98" y="8"/>
                      </a:lnTo>
                      <a:lnTo>
                        <a:pt x="93" y="9"/>
                      </a:lnTo>
                      <a:lnTo>
                        <a:pt x="88" y="12"/>
                      </a:lnTo>
                      <a:lnTo>
                        <a:pt x="82" y="14"/>
                      </a:lnTo>
                      <a:lnTo>
                        <a:pt x="76" y="15"/>
                      </a:lnTo>
                      <a:lnTo>
                        <a:pt x="69" y="16"/>
                      </a:lnTo>
                      <a:lnTo>
                        <a:pt x="63" y="16"/>
                      </a:lnTo>
                      <a:lnTo>
                        <a:pt x="56" y="15"/>
                      </a:lnTo>
                      <a:lnTo>
                        <a:pt x="48" y="15"/>
                      </a:lnTo>
                      <a:lnTo>
                        <a:pt x="44" y="14"/>
                      </a:lnTo>
                      <a:lnTo>
                        <a:pt x="38" y="12"/>
                      </a:lnTo>
                      <a:lnTo>
                        <a:pt x="32" y="9"/>
                      </a:lnTo>
                      <a:lnTo>
                        <a:pt x="28" y="8"/>
                      </a:lnTo>
                      <a:lnTo>
                        <a:pt x="25" y="5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11"/>
                      </a:lnTo>
                      <a:lnTo>
                        <a:pt x="3" y="18"/>
                      </a:lnTo>
                      <a:lnTo>
                        <a:pt x="9" y="24"/>
                      </a:lnTo>
                      <a:lnTo>
                        <a:pt x="16" y="28"/>
                      </a:lnTo>
                      <a:lnTo>
                        <a:pt x="22" y="31"/>
                      </a:lnTo>
                      <a:lnTo>
                        <a:pt x="29" y="34"/>
                      </a:lnTo>
                      <a:lnTo>
                        <a:pt x="38" y="37"/>
                      </a:lnTo>
                      <a:lnTo>
                        <a:pt x="45" y="38"/>
                      </a:lnTo>
                      <a:lnTo>
                        <a:pt x="53" y="38"/>
                      </a:lnTo>
                      <a:lnTo>
                        <a:pt x="61" y="40"/>
                      </a:lnTo>
                      <a:lnTo>
                        <a:pt x="70" y="40"/>
                      </a:lnTo>
                      <a:lnTo>
                        <a:pt x="79" y="38"/>
                      </a:lnTo>
                      <a:lnTo>
                        <a:pt x="88" y="37"/>
                      </a:lnTo>
                      <a:lnTo>
                        <a:pt x="95" y="34"/>
                      </a:lnTo>
                      <a:lnTo>
                        <a:pt x="103" y="31"/>
                      </a:lnTo>
                      <a:lnTo>
                        <a:pt x="111" y="27"/>
                      </a:lnTo>
                      <a:lnTo>
                        <a:pt x="118" y="22"/>
                      </a:lnTo>
                      <a:lnTo>
                        <a:pt x="99" y="16"/>
                      </a:lnTo>
                      <a:lnTo>
                        <a:pt x="12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5" name="Freeform 42"/>
                <p:cNvSpPr>
                  <a:spLocks/>
                </p:cNvSpPr>
                <p:nvPr/>
              </p:nvSpPr>
              <p:spPr bwMode="auto">
                <a:xfrm>
                  <a:off x="4666" y="2718"/>
                  <a:ext cx="48" cy="28"/>
                </a:xfrm>
                <a:custGeom>
                  <a:avLst/>
                  <a:gdLst>
                    <a:gd name="T0" fmla="*/ 141 w 144"/>
                    <a:gd name="T1" fmla="*/ 58 h 83"/>
                    <a:gd name="T2" fmla="*/ 131 w 144"/>
                    <a:gd name="T3" fmla="*/ 59 h 83"/>
                    <a:gd name="T4" fmla="*/ 121 w 144"/>
                    <a:gd name="T5" fmla="*/ 61 h 83"/>
                    <a:gd name="T6" fmla="*/ 102 w 144"/>
                    <a:gd name="T7" fmla="*/ 61 h 83"/>
                    <a:gd name="T8" fmla="*/ 93 w 144"/>
                    <a:gd name="T9" fmla="*/ 59 h 83"/>
                    <a:gd name="T10" fmla="*/ 84 w 144"/>
                    <a:gd name="T11" fmla="*/ 56 h 83"/>
                    <a:gd name="T12" fmla="*/ 77 w 144"/>
                    <a:gd name="T13" fmla="*/ 55 h 83"/>
                    <a:gd name="T14" fmla="*/ 70 w 144"/>
                    <a:gd name="T15" fmla="*/ 52 h 83"/>
                    <a:gd name="T16" fmla="*/ 61 w 144"/>
                    <a:gd name="T17" fmla="*/ 48 h 83"/>
                    <a:gd name="T18" fmla="*/ 55 w 144"/>
                    <a:gd name="T19" fmla="*/ 43 h 83"/>
                    <a:gd name="T20" fmla="*/ 48 w 144"/>
                    <a:gd name="T21" fmla="*/ 39 h 83"/>
                    <a:gd name="T22" fmla="*/ 42 w 144"/>
                    <a:gd name="T23" fmla="*/ 33 h 83"/>
                    <a:gd name="T24" fmla="*/ 38 w 144"/>
                    <a:gd name="T25" fmla="*/ 26 h 83"/>
                    <a:gd name="T26" fmla="*/ 32 w 144"/>
                    <a:gd name="T27" fmla="*/ 19 h 83"/>
                    <a:gd name="T28" fmla="*/ 26 w 144"/>
                    <a:gd name="T29" fmla="*/ 10 h 83"/>
                    <a:gd name="T30" fmla="*/ 22 w 144"/>
                    <a:gd name="T31" fmla="*/ 0 h 83"/>
                    <a:gd name="T32" fmla="*/ 0 w 144"/>
                    <a:gd name="T33" fmla="*/ 8 h 83"/>
                    <a:gd name="T34" fmla="*/ 6 w 144"/>
                    <a:gd name="T35" fmla="*/ 22 h 83"/>
                    <a:gd name="T36" fmla="*/ 12 w 144"/>
                    <a:gd name="T37" fmla="*/ 32 h 83"/>
                    <a:gd name="T38" fmla="*/ 18 w 144"/>
                    <a:gd name="T39" fmla="*/ 40 h 83"/>
                    <a:gd name="T40" fmla="*/ 25 w 144"/>
                    <a:gd name="T41" fmla="*/ 49 h 83"/>
                    <a:gd name="T42" fmla="*/ 34 w 144"/>
                    <a:gd name="T43" fmla="*/ 56 h 83"/>
                    <a:gd name="T44" fmla="*/ 41 w 144"/>
                    <a:gd name="T45" fmla="*/ 64 h 83"/>
                    <a:gd name="T46" fmla="*/ 51 w 144"/>
                    <a:gd name="T47" fmla="*/ 68 h 83"/>
                    <a:gd name="T48" fmla="*/ 60 w 144"/>
                    <a:gd name="T49" fmla="*/ 72 h 83"/>
                    <a:gd name="T50" fmla="*/ 70 w 144"/>
                    <a:gd name="T51" fmla="*/ 77 h 83"/>
                    <a:gd name="T52" fmla="*/ 80 w 144"/>
                    <a:gd name="T53" fmla="*/ 80 h 83"/>
                    <a:gd name="T54" fmla="*/ 89 w 144"/>
                    <a:gd name="T55" fmla="*/ 83 h 83"/>
                    <a:gd name="T56" fmla="*/ 100 w 144"/>
                    <a:gd name="T57" fmla="*/ 83 h 83"/>
                    <a:gd name="T58" fmla="*/ 122 w 144"/>
                    <a:gd name="T59" fmla="*/ 83 h 83"/>
                    <a:gd name="T60" fmla="*/ 132 w 144"/>
                    <a:gd name="T61" fmla="*/ 83 h 83"/>
                    <a:gd name="T62" fmla="*/ 144 w 144"/>
                    <a:gd name="T63" fmla="*/ 80 h 83"/>
                    <a:gd name="T64" fmla="*/ 141 w 144"/>
                    <a:gd name="T65" fmla="*/ 5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4" h="83">
                      <a:moveTo>
                        <a:pt x="141" y="58"/>
                      </a:moveTo>
                      <a:lnTo>
                        <a:pt x="131" y="59"/>
                      </a:lnTo>
                      <a:lnTo>
                        <a:pt x="121" y="61"/>
                      </a:lnTo>
                      <a:lnTo>
                        <a:pt x="102" y="61"/>
                      </a:lnTo>
                      <a:lnTo>
                        <a:pt x="93" y="59"/>
                      </a:lnTo>
                      <a:lnTo>
                        <a:pt x="84" y="56"/>
                      </a:lnTo>
                      <a:lnTo>
                        <a:pt x="77" y="55"/>
                      </a:lnTo>
                      <a:lnTo>
                        <a:pt x="70" y="52"/>
                      </a:lnTo>
                      <a:lnTo>
                        <a:pt x="61" y="48"/>
                      </a:lnTo>
                      <a:lnTo>
                        <a:pt x="55" y="43"/>
                      </a:lnTo>
                      <a:lnTo>
                        <a:pt x="48" y="39"/>
                      </a:lnTo>
                      <a:lnTo>
                        <a:pt x="42" y="33"/>
                      </a:lnTo>
                      <a:lnTo>
                        <a:pt x="38" y="26"/>
                      </a:lnTo>
                      <a:lnTo>
                        <a:pt x="32" y="19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" y="22"/>
                      </a:lnTo>
                      <a:lnTo>
                        <a:pt x="12" y="32"/>
                      </a:lnTo>
                      <a:lnTo>
                        <a:pt x="18" y="40"/>
                      </a:lnTo>
                      <a:lnTo>
                        <a:pt x="25" y="49"/>
                      </a:lnTo>
                      <a:lnTo>
                        <a:pt x="34" y="56"/>
                      </a:lnTo>
                      <a:lnTo>
                        <a:pt x="41" y="64"/>
                      </a:lnTo>
                      <a:lnTo>
                        <a:pt x="51" y="68"/>
                      </a:lnTo>
                      <a:lnTo>
                        <a:pt x="60" y="72"/>
                      </a:lnTo>
                      <a:lnTo>
                        <a:pt x="70" y="77"/>
                      </a:lnTo>
                      <a:lnTo>
                        <a:pt x="80" y="80"/>
                      </a:lnTo>
                      <a:lnTo>
                        <a:pt x="89" y="83"/>
                      </a:lnTo>
                      <a:lnTo>
                        <a:pt x="100" y="83"/>
                      </a:lnTo>
                      <a:lnTo>
                        <a:pt x="122" y="83"/>
                      </a:lnTo>
                      <a:lnTo>
                        <a:pt x="132" y="83"/>
                      </a:lnTo>
                      <a:lnTo>
                        <a:pt x="144" y="80"/>
                      </a:lnTo>
                      <a:lnTo>
                        <a:pt x="14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6" name="Freeform 43"/>
                <p:cNvSpPr>
                  <a:spLocks/>
                </p:cNvSpPr>
                <p:nvPr/>
              </p:nvSpPr>
              <p:spPr bwMode="auto">
                <a:xfrm>
                  <a:off x="4669" y="2715"/>
                  <a:ext cx="5" cy="8"/>
                </a:xfrm>
                <a:custGeom>
                  <a:avLst/>
                  <a:gdLst>
                    <a:gd name="T0" fmla="*/ 4 w 14"/>
                    <a:gd name="T1" fmla="*/ 24 h 24"/>
                    <a:gd name="T2" fmla="*/ 9 w 14"/>
                    <a:gd name="T3" fmla="*/ 22 h 24"/>
                    <a:gd name="T4" fmla="*/ 11 w 14"/>
                    <a:gd name="T5" fmla="*/ 19 h 24"/>
                    <a:gd name="T6" fmla="*/ 14 w 14"/>
                    <a:gd name="T7" fmla="*/ 15 h 24"/>
                    <a:gd name="T8" fmla="*/ 14 w 14"/>
                    <a:gd name="T9" fmla="*/ 11 h 24"/>
                    <a:gd name="T10" fmla="*/ 11 w 14"/>
                    <a:gd name="T11" fmla="*/ 6 h 24"/>
                    <a:gd name="T12" fmla="*/ 10 w 14"/>
                    <a:gd name="T13" fmla="*/ 3 h 24"/>
                    <a:gd name="T14" fmla="*/ 6 w 14"/>
                    <a:gd name="T15" fmla="*/ 0 h 24"/>
                    <a:gd name="T16" fmla="*/ 0 w 14"/>
                    <a:gd name="T17" fmla="*/ 0 h 24"/>
                    <a:gd name="T18" fmla="*/ 4 w 14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4">
                      <a:moveTo>
                        <a:pt x="4" y="24"/>
                      </a:moveTo>
                      <a:lnTo>
                        <a:pt x="9" y="22"/>
                      </a:lnTo>
                      <a:lnTo>
                        <a:pt x="11" y="19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7" name="Freeform 44"/>
                <p:cNvSpPr>
                  <a:spLocks/>
                </p:cNvSpPr>
                <p:nvPr/>
              </p:nvSpPr>
              <p:spPr bwMode="auto">
                <a:xfrm>
                  <a:off x="4953" y="3482"/>
                  <a:ext cx="467" cy="94"/>
                </a:xfrm>
                <a:custGeom>
                  <a:avLst/>
                  <a:gdLst>
                    <a:gd name="T0" fmla="*/ 693 w 1399"/>
                    <a:gd name="T1" fmla="*/ 206 h 282"/>
                    <a:gd name="T2" fmla="*/ 660 w 1399"/>
                    <a:gd name="T3" fmla="*/ 227 h 282"/>
                    <a:gd name="T4" fmla="*/ 621 w 1399"/>
                    <a:gd name="T5" fmla="*/ 243 h 282"/>
                    <a:gd name="T6" fmla="*/ 579 w 1399"/>
                    <a:gd name="T7" fmla="*/ 256 h 282"/>
                    <a:gd name="T8" fmla="*/ 535 w 1399"/>
                    <a:gd name="T9" fmla="*/ 264 h 282"/>
                    <a:gd name="T10" fmla="*/ 488 w 1399"/>
                    <a:gd name="T11" fmla="*/ 272 h 282"/>
                    <a:gd name="T12" fmla="*/ 436 w 1399"/>
                    <a:gd name="T13" fmla="*/ 278 h 282"/>
                    <a:gd name="T14" fmla="*/ 387 w 1399"/>
                    <a:gd name="T15" fmla="*/ 280 h 282"/>
                    <a:gd name="T16" fmla="*/ 318 w 1399"/>
                    <a:gd name="T17" fmla="*/ 280 h 282"/>
                    <a:gd name="T18" fmla="*/ 259 w 1399"/>
                    <a:gd name="T19" fmla="*/ 279 h 282"/>
                    <a:gd name="T20" fmla="*/ 198 w 1399"/>
                    <a:gd name="T21" fmla="*/ 275 h 282"/>
                    <a:gd name="T22" fmla="*/ 153 w 1399"/>
                    <a:gd name="T23" fmla="*/ 269 h 282"/>
                    <a:gd name="T24" fmla="*/ 110 w 1399"/>
                    <a:gd name="T25" fmla="*/ 260 h 282"/>
                    <a:gd name="T26" fmla="*/ 71 w 1399"/>
                    <a:gd name="T27" fmla="*/ 250 h 282"/>
                    <a:gd name="T28" fmla="*/ 35 w 1399"/>
                    <a:gd name="T29" fmla="*/ 235 h 282"/>
                    <a:gd name="T30" fmla="*/ 0 w 1399"/>
                    <a:gd name="T31" fmla="*/ 216 h 282"/>
                    <a:gd name="T32" fmla="*/ 35 w 1399"/>
                    <a:gd name="T33" fmla="*/ 182 h 282"/>
                    <a:gd name="T34" fmla="*/ 74 w 1399"/>
                    <a:gd name="T35" fmla="*/ 150 h 282"/>
                    <a:gd name="T36" fmla="*/ 121 w 1399"/>
                    <a:gd name="T37" fmla="*/ 120 h 282"/>
                    <a:gd name="T38" fmla="*/ 170 w 1399"/>
                    <a:gd name="T39" fmla="*/ 93 h 282"/>
                    <a:gd name="T40" fmla="*/ 224 w 1399"/>
                    <a:gd name="T41" fmla="*/ 67 h 282"/>
                    <a:gd name="T42" fmla="*/ 266 w 1399"/>
                    <a:gd name="T43" fmla="*/ 48 h 282"/>
                    <a:gd name="T44" fmla="*/ 305 w 1399"/>
                    <a:gd name="T45" fmla="*/ 35 h 282"/>
                    <a:gd name="T46" fmla="*/ 343 w 1399"/>
                    <a:gd name="T47" fmla="*/ 24 h 282"/>
                    <a:gd name="T48" fmla="*/ 382 w 1399"/>
                    <a:gd name="T49" fmla="*/ 14 h 282"/>
                    <a:gd name="T50" fmla="*/ 422 w 1399"/>
                    <a:gd name="T51" fmla="*/ 6 h 282"/>
                    <a:gd name="T52" fmla="*/ 462 w 1399"/>
                    <a:gd name="T53" fmla="*/ 0 h 282"/>
                    <a:gd name="T54" fmla="*/ 513 w 1399"/>
                    <a:gd name="T55" fmla="*/ 1 h 282"/>
                    <a:gd name="T56" fmla="*/ 563 w 1399"/>
                    <a:gd name="T57" fmla="*/ 1 h 282"/>
                    <a:gd name="T58" fmla="*/ 612 w 1399"/>
                    <a:gd name="T59" fmla="*/ 3 h 282"/>
                    <a:gd name="T60" fmla="*/ 662 w 1399"/>
                    <a:gd name="T61" fmla="*/ 3 h 282"/>
                    <a:gd name="T62" fmla="*/ 727 w 1399"/>
                    <a:gd name="T63" fmla="*/ 4 h 282"/>
                    <a:gd name="T64" fmla="*/ 778 w 1399"/>
                    <a:gd name="T65" fmla="*/ 6 h 282"/>
                    <a:gd name="T66" fmla="*/ 826 w 1399"/>
                    <a:gd name="T67" fmla="*/ 6 h 282"/>
                    <a:gd name="T68" fmla="*/ 877 w 1399"/>
                    <a:gd name="T69" fmla="*/ 7 h 282"/>
                    <a:gd name="T70" fmla="*/ 926 w 1399"/>
                    <a:gd name="T71" fmla="*/ 8 h 282"/>
                    <a:gd name="T72" fmla="*/ 976 w 1399"/>
                    <a:gd name="T73" fmla="*/ 8 h 282"/>
                    <a:gd name="T74" fmla="*/ 1031 w 1399"/>
                    <a:gd name="T75" fmla="*/ 17 h 282"/>
                    <a:gd name="T76" fmla="*/ 1082 w 1399"/>
                    <a:gd name="T77" fmla="*/ 24 h 282"/>
                    <a:gd name="T78" fmla="*/ 1131 w 1399"/>
                    <a:gd name="T79" fmla="*/ 36 h 282"/>
                    <a:gd name="T80" fmla="*/ 1179 w 1399"/>
                    <a:gd name="T81" fmla="*/ 52 h 282"/>
                    <a:gd name="T82" fmla="*/ 1224 w 1399"/>
                    <a:gd name="T83" fmla="*/ 72 h 282"/>
                    <a:gd name="T84" fmla="*/ 1263 w 1399"/>
                    <a:gd name="T85" fmla="*/ 97 h 282"/>
                    <a:gd name="T86" fmla="*/ 1300 w 1399"/>
                    <a:gd name="T87" fmla="*/ 125 h 282"/>
                    <a:gd name="T88" fmla="*/ 1330 w 1399"/>
                    <a:gd name="T89" fmla="*/ 154 h 282"/>
                    <a:gd name="T90" fmla="*/ 1358 w 1399"/>
                    <a:gd name="T91" fmla="*/ 190 h 282"/>
                    <a:gd name="T92" fmla="*/ 1383 w 1399"/>
                    <a:gd name="T93" fmla="*/ 238 h 282"/>
                    <a:gd name="T94" fmla="*/ 1375 w 1399"/>
                    <a:gd name="T95" fmla="*/ 278 h 282"/>
                    <a:gd name="T96" fmla="*/ 1306 w 1399"/>
                    <a:gd name="T97" fmla="*/ 280 h 282"/>
                    <a:gd name="T98" fmla="*/ 1233 w 1399"/>
                    <a:gd name="T99" fmla="*/ 282 h 282"/>
                    <a:gd name="T100" fmla="*/ 1157 w 1399"/>
                    <a:gd name="T101" fmla="*/ 280 h 282"/>
                    <a:gd name="T102" fmla="*/ 1083 w 1399"/>
                    <a:gd name="T103" fmla="*/ 276 h 282"/>
                    <a:gd name="T104" fmla="*/ 1010 w 1399"/>
                    <a:gd name="T105" fmla="*/ 269 h 282"/>
                    <a:gd name="T106" fmla="*/ 948 w 1399"/>
                    <a:gd name="T107" fmla="*/ 262 h 282"/>
                    <a:gd name="T108" fmla="*/ 884 w 1399"/>
                    <a:gd name="T109" fmla="*/ 254 h 282"/>
                    <a:gd name="T110" fmla="*/ 820 w 1399"/>
                    <a:gd name="T111" fmla="*/ 243 h 282"/>
                    <a:gd name="T112" fmla="*/ 763 w 1399"/>
                    <a:gd name="T113" fmla="*/ 225 h 282"/>
                    <a:gd name="T114" fmla="*/ 723 w 1399"/>
                    <a:gd name="T115" fmla="*/ 20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99" h="282">
                      <a:moveTo>
                        <a:pt x="712" y="190"/>
                      </a:moveTo>
                      <a:lnTo>
                        <a:pt x="704" y="198"/>
                      </a:lnTo>
                      <a:lnTo>
                        <a:pt x="693" y="206"/>
                      </a:lnTo>
                      <a:lnTo>
                        <a:pt x="683" y="214"/>
                      </a:lnTo>
                      <a:lnTo>
                        <a:pt x="672" y="219"/>
                      </a:lnTo>
                      <a:lnTo>
                        <a:pt x="660" y="227"/>
                      </a:lnTo>
                      <a:lnTo>
                        <a:pt x="647" y="232"/>
                      </a:lnTo>
                      <a:lnTo>
                        <a:pt x="634" y="237"/>
                      </a:lnTo>
                      <a:lnTo>
                        <a:pt x="621" y="243"/>
                      </a:lnTo>
                      <a:lnTo>
                        <a:pt x="608" y="247"/>
                      </a:lnTo>
                      <a:lnTo>
                        <a:pt x="593" y="251"/>
                      </a:lnTo>
                      <a:lnTo>
                        <a:pt x="579" y="256"/>
                      </a:lnTo>
                      <a:lnTo>
                        <a:pt x="564" y="259"/>
                      </a:lnTo>
                      <a:lnTo>
                        <a:pt x="550" y="262"/>
                      </a:lnTo>
                      <a:lnTo>
                        <a:pt x="535" y="264"/>
                      </a:lnTo>
                      <a:lnTo>
                        <a:pt x="522" y="267"/>
                      </a:lnTo>
                      <a:lnTo>
                        <a:pt x="507" y="269"/>
                      </a:lnTo>
                      <a:lnTo>
                        <a:pt x="488" y="272"/>
                      </a:lnTo>
                      <a:lnTo>
                        <a:pt x="471" y="275"/>
                      </a:lnTo>
                      <a:lnTo>
                        <a:pt x="454" y="276"/>
                      </a:lnTo>
                      <a:lnTo>
                        <a:pt x="436" y="278"/>
                      </a:lnTo>
                      <a:lnTo>
                        <a:pt x="420" y="279"/>
                      </a:lnTo>
                      <a:lnTo>
                        <a:pt x="404" y="280"/>
                      </a:lnTo>
                      <a:lnTo>
                        <a:pt x="387" y="280"/>
                      </a:lnTo>
                      <a:lnTo>
                        <a:pt x="371" y="282"/>
                      </a:lnTo>
                      <a:lnTo>
                        <a:pt x="336" y="282"/>
                      </a:lnTo>
                      <a:lnTo>
                        <a:pt x="318" y="280"/>
                      </a:lnTo>
                      <a:lnTo>
                        <a:pt x="299" y="280"/>
                      </a:lnTo>
                      <a:lnTo>
                        <a:pt x="279" y="280"/>
                      </a:lnTo>
                      <a:lnTo>
                        <a:pt x="259" y="279"/>
                      </a:lnTo>
                      <a:lnTo>
                        <a:pt x="237" y="278"/>
                      </a:lnTo>
                      <a:lnTo>
                        <a:pt x="212" y="275"/>
                      </a:lnTo>
                      <a:lnTo>
                        <a:pt x="198" y="275"/>
                      </a:lnTo>
                      <a:lnTo>
                        <a:pt x="183" y="273"/>
                      </a:lnTo>
                      <a:lnTo>
                        <a:pt x="167" y="272"/>
                      </a:lnTo>
                      <a:lnTo>
                        <a:pt x="153" y="269"/>
                      </a:lnTo>
                      <a:lnTo>
                        <a:pt x="138" y="266"/>
                      </a:lnTo>
                      <a:lnTo>
                        <a:pt x="125" y="264"/>
                      </a:lnTo>
                      <a:lnTo>
                        <a:pt x="110" y="260"/>
                      </a:lnTo>
                      <a:lnTo>
                        <a:pt x="97" y="257"/>
                      </a:lnTo>
                      <a:lnTo>
                        <a:pt x="84" y="253"/>
                      </a:lnTo>
                      <a:lnTo>
                        <a:pt x="71" y="250"/>
                      </a:lnTo>
                      <a:lnTo>
                        <a:pt x="58" y="244"/>
                      </a:lnTo>
                      <a:lnTo>
                        <a:pt x="46" y="240"/>
                      </a:lnTo>
                      <a:lnTo>
                        <a:pt x="35" y="235"/>
                      </a:lnTo>
                      <a:lnTo>
                        <a:pt x="22" y="228"/>
                      </a:lnTo>
                      <a:lnTo>
                        <a:pt x="12" y="224"/>
                      </a:lnTo>
                      <a:lnTo>
                        <a:pt x="0" y="216"/>
                      </a:lnTo>
                      <a:lnTo>
                        <a:pt x="12" y="205"/>
                      </a:lnTo>
                      <a:lnTo>
                        <a:pt x="22" y="193"/>
                      </a:lnTo>
                      <a:lnTo>
                        <a:pt x="35" y="182"/>
                      </a:lnTo>
                      <a:lnTo>
                        <a:pt x="48" y="171"/>
                      </a:lnTo>
                      <a:lnTo>
                        <a:pt x="61" y="160"/>
                      </a:lnTo>
                      <a:lnTo>
                        <a:pt x="74" y="150"/>
                      </a:lnTo>
                      <a:lnTo>
                        <a:pt x="90" y="139"/>
                      </a:lnTo>
                      <a:lnTo>
                        <a:pt x="105" y="129"/>
                      </a:lnTo>
                      <a:lnTo>
                        <a:pt x="121" y="120"/>
                      </a:lnTo>
                      <a:lnTo>
                        <a:pt x="137" y="110"/>
                      </a:lnTo>
                      <a:lnTo>
                        <a:pt x="154" y="102"/>
                      </a:lnTo>
                      <a:lnTo>
                        <a:pt x="170" y="93"/>
                      </a:lnTo>
                      <a:lnTo>
                        <a:pt x="189" y="83"/>
                      </a:lnTo>
                      <a:lnTo>
                        <a:pt x="205" y="75"/>
                      </a:lnTo>
                      <a:lnTo>
                        <a:pt x="224" y="67"/>
                      </a:lnTo>
                      <a:lnTo>
                        <a:pt x="243" y="58"/>
                      </a:lnTo>
                      <a:lnTo>
                        <a:pt x="254" y="52"/>
                      </a:lnTo>
                      <a:lnTo>
                        <a:pt x="266" y="48"/>
                      </a:lnTo>
                      <a:lnTo>
                        <a:pt x="279" y="43"/>
                      </a:lnTo>
                      <a:lnTo>
                        <a:pt x="292" y="39"/>
                      </a:lnTo>
                      <a:lnTo>
                        <a:pt x="305" y="35"/>
                      </a:lnTo>
                      <a:lnTo>
                        <a:pt x="317" y="32"/>
                      </a:lnTo>
                      <a:lnTo>
                        <a:pt x="330" y="27"/>
                      </a:lnTo>
                      <a:lnTo>
                        <a:pt x="343" y="24"/>
                      </a:lnTo>
                      <a:lnTo>
                        <a:pt x="356" y="20"/>
                      </a:lnTo>
                      <a:lnTo>
                        <a:pt x="369" y="17"/>
                      </a:lnTo>
                      <a:lnTo>
                        <a:pt x="382" y="14"/>
                      </a:lnTo>
                      <a:lnTo>
                        <a:pt x="395" y="11"/>
                      </a:lnTo>
                      <a:lnTo>
                        <a:pt x="409" y="8"/>
                      </a:lnTo>
                      <a:lnTo>
                        <a:pt x="422" y="6"/>
                      </a:lnTo>
                      <a:lnTo>
                        <a:pt x="433" y="3"/>
                      </a:lnTo>
                      <a:lnTo>
                        <a:pt x="446" y="0"/>
                      </a:lnTo>
                      <a:lnTo>
                        <a:pt x="462" y="0"/>
                      </a:lnTo>
                      <a:lnTo>
                        <a:pt x="480" y="1"/>
                      </a:lnTo>
                      <a:lnTo>
                        <a:pt x="497" y="1"/>
                      </a:lnTo>
                      <a:lnTo>
                        <a:pt x="513" y="1"/>
                      </a:lnTo>
                      <a:lnTo>
                        <a:pt x="529" y="1"/>
                      </a:lnTo>
                      <a:lnTo>
                        <a:pt x="545" y="1"/>
                      </a:lnTo>
                      <a:lnTo>
                        <a:pt x="563" y="1"/>
                      </a:lnTo>
                      <a:lnTo>
                        <a:pt x="579" y="3"/>
                      </a:lnTo>
                      <a:lnTo>
                        <a:pt x="595" y="3"/>
                      </a:lnTo>
                      <a:lnTo>
                        <a:pt x="612" y="3"/>
                      </a:lnTo>
                      <a:lnTo>
                        <a:pt x="628" y="3"/>
                      </a:lnTo>
                      <a:lnTo>
                        <a:pt x="646" y="3"/>
                      </a:lnTo>
                      <a:lnTo>
                        <a:pt x="662" y="3"/>
                      </a:lnTo>
                      <a:lnTo>
                        <a:pt x="678" y="4"/>
                      </a:lnTo>
                      <a:lnTo>
                        <a:pt x="711" y="4"/>
                      </a:lnTo>
                      <a:lnTo>
                        <a:pt x="727" y="4"/>
                      </a:lnTo>
                      <a:lnTo>
                        <a:pt x="744" y="4"/>
                      </a:lnTo>
                      <a:lnTo>
                        <a:pt x="760" y="6"/>
                      </a:lnTo>
                      <a:lnTo>
                        <a:pt x="778" y="6"/>
                      </a:lnTo>
                      <a:lnTo>
                        <a:pt x="794" y="6"/>
                      </a:lnTo>
                      <a:lnTo>
                        <a:pt x="810" y="6"/>
                      </a:lnTo>
                      <a:lnTo>
                        <a:pt x="826" y="6"/>
                      </a:lnTo>
                      <a:lnTo>
                        <a:pt x="843" y="6"/>
                      </a:lnTo>
                      <a:lnTo>
                        <a:pt x="859" y="7"/>
                      </a:lnTo>
                      <a:lnTo>
                        <a:pt x="877" y="7"/>
                      </a:lnTo>
                      <a:lnTo>
                        <a:pt x="893" y="7"/>
                      </a:lnTo>
                      <a:lnTo>
                        <a:pt x="909" y="7"/>
                      </a:lnTo>
                      <a:lnTo>
                        <a:pt x="926" y="8"/>
                      </a:lnTo>
                      <a:lnTo>
                        <a:pt x="942" y="8"/>
                      </a:lnTo>
                      <a:lnTo>
                        <a:pt x="958" y="8"/>
                      </a:lnTo>
                      <a:lnTo>
                        <a:pt x="976" y="8"/>
                      </a:lnTo>
                      <a:lnTo>
                        <a:pt x="994" y="11"/>
                      </a:lnTo>
                      <a:lnTo>
                        <a:pt x="1012" y="14"/>
                      </a:lnTo>
                      <a:lnTo>
                        <a:pt x="1031" y="17"/>
                      </a:lnTo>
                      <a:lnTo>
                        <a:pt x="1048" y="20"/>
                      </a:lnTo>
                      <a:lnTo>
                        <a:pt x="1066" y="22"/>
                      </a:lnTo>
                      <a:lnTo>
                        <a:pt x="1082" y="24"/>
                      </a:lnTo>
                      <a:lnTo>
                        <a:pt x="1099" y="29"/>
                      </a:lnTo>
                      <a:lnTo>
                        <a:pt x="1117" y="32"/>
                      </a:lnTo>
                      <a:lnTo>
                        <a:pt x="1131" y="36"/>
                      </a:lnTo>
                      <a:lnTo>
                        <a:pt x="1147" y="40"/>
                      </a:lnTo>
                      <a:lnTo>
                        <a:pt x="1163" y="46"/>
                      </a:lnTo>
                      <a:lnTo>
                        <a:pt x="1179" y="52"/>
                      </a:lnTo>
                      <a:lnTo>
                        <a:pt x="1194" y="58"/>
                      </a:lnTo>
                      <a:lnTo>
                        <a:pt x="1208" y="65"/>
                      </a:lnTo>
                      <a:lnTo>
                        <a:pt x="1224" y="72"/>
                      </a:lnTo>
                      <a:lnTo>
                        <a:pt x="1239" y="81"/>
                      </a:lnTo>
                      <a:lnTo>
                        <a:pt x="1252" y="90"/>
                      </a:lnTo>
                      <a:lnTo>
                        <a:pt x="1263" y="97"/>
                      </a:lnTo>
                      <a:lnTo>
                        <a:pt x="1277" y="106"/>
                      </a:lnTo>
                      <a:lnTo>
                        <a:pt x="1288" y="115"/>
                      </a:lnTo>
                      <a:lnTo>
                        <a:pt x="1300" y="125"/>
                      </a:lnTo>
                      <a:lnTo>
                        <a:pt x="1310" y="134"/>
                      </a:lnTo>
                      <a:lnTo>
                        <a:pt x="1320" y="144"/>
                      </a:lnTo>
                      <a:lnTo>
                        <a:pt x="1330" y="154"/>
                      </a:lnTo>
                      <a:lnTo>
                        <a:pt x="1341" y="166"/>
                      </a:lnTo>
                      <a:lnTo>
                        <a:pt x="1349" y="179"/>
                      </a:lnTo>
                      <a:lnTo>
                        <a:pt x="1358" y="190"/>
                      </a:lnTo>
                      <a:lnTo>
                        <a:pt x="1367" y="205"/>
                      </a:lnTo>
                      <a:lnTo>
                        <a:pt x="1375" y="221"/>
                      </a:lnTo>
                      <a:lnTo>
                        <a:pt x="1383" y="238"/>
                      </a:lnTo>
                      <a:lnTo>
                        <a:pt x="1391" y="256"/>
                      </a:lnTo>
                      <a:lnTo>
                        <a:pt x="1399" y="275"/>
                      </a:lnTo>
                      <a:lnTo>
                        <a:pt x="1375" y="278"/>
                      </a:lnTo>
                      <a:lnTo>
                        <a:pt x="1352" y="279"/>
                      </a:lnTo>
                      <a:lnTo>
                        <a:pt x="1329" y="280"/>
                      </a:lnTo>
                      <a:lnTo>
                        <a:pt x="1306" y="280"/>
                      </a:lnTo>
                      <a:lnTo>
                        <a:pt x="1281" y="282"/>
                      </a:lnTo>
                      <a:lnTo>
                        <a:pt x="1256" y="282"/>
                      </a:lnTo>
                      <a:lnTo>
                        <a:pt x="1233" y="282"/>
                      </a:lnTo>
                      <a:lnTo>
                        <a:pt x="1208" y="282"/>
                      </a:lnTo>
                      <a:lnTo>
                        <a:pt x="1182" y="282"/>
                      </a:lnTo>
                      <a:lnTo>
                        <a:pt x="1157" y="280"/>
                      </a:lnTo>
                      <a:lnTo>
                        <a:pt x="1133" y="280"/>
                      </a:lnTo>
                      <a:lnTo>
                        <a:pt x="1108" y="279"/>
                      </a:lnTo>
                      <a:lnTo>
                        <a:pt x="1083" y="276"/>
                      </a:lnTo>
                      <a:lnTo>
                        <a:pt x="1058" y="275"/>
                      </a:lnTo>
                      <a:lnTo>
                        <a:pt x="1034" y="272"/>
                      </a:lnTo>
                      <a:lnTo>
                        <a:pt x="1010" y="269"/>
                      </a:lnTo>
                      <a:lnTo>
                        <a:pt x="990" y="267"/>
                      </a:lnTo>
                      <a:lnTo>
                        <a:pt x="970" y="264"/>
                      </a:lnTo>
                      <a:lnTo>
                        <a:pt x="948" y="262"/>
                      </a:lnTo>
                      <a:lnTo>
                        <a:pt x="926" y="260"/>
                      </a:lnTo>
                      <a:lnTo>
                        <a:pt x="906" y="257"/>
                      </a:lnTo>
                      <a:lnTo>
                        <a:pt x="884" y="254"/>
                      </a:lnTo>
                      <a:lnTo>
                        <a:pt x="862" y="251"/>
                      </a:lnTo>
                      <a:lnTo>
                        <a:pt x="840" y="247"/>
                      </a:lnTo>
                      <a:lnTo>
                        <a:pt x="820" y="243"/>
                      </a:lnTo>
                      <a:lnTo>
                        <a:pt x="800" y="238"/>
                      </a:lnTo>
                      <a:lnTo>
                        <a:pt x="781" y="232"/>
                      </a:lnTo>
                      <a:lnTo>
                        <a:pt x="763" y="225"/>
                      </a:lnTo>
                      <a:lnTo>
                        <a:pt x="749" y="218"/>
                      </a:lnTo>
                      <a:lnTo>
                        <a:pt x="734" y="211"/>
                      </a:lnTo>
                      <a:lnTo>
                        <a:pt x="723" y="200"/>
                      </a:lnTo>
                      <a:lnTo>
                        <a:pt x="712" y="190"/>
                      </a:lnTo>
                      <a:close/>
                    </a:path>
                  </a:pathLst>
                </a:custGeom>
                <a:solidFill>
                  <a:srgbClr val="AB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8" name="Freeform 45"/>
                <p:cNvSpPr>
                  <a:spLocks/>
                </p:cNvSpPr>
                <p:nvPr/>
              </p:nvSpPr>
              <p:spPr bwMode="auto">
                <a:xfrm>
                  <a:off x="5122" y="3542"/>
                  <a:ext cx="72" cy="33"/>
                </a:xfrm>
                <a:custGeom>
                  <a:avLst/>
                  <a:gdLst>
                    <a:gd name="T0" fmla="*/ 3 w 215"/>
                    <a:gd name="T1" fmla="*/ 98 h 98"/>
                    <a:gd name="T2" fmla="*/ 17 w 215"/>
                    <a:gd name="T3" fmla="*/ 97 h 98"/>
                    <a:gd name="T4" fmla="*/ 32 w 215"/>
                    <a:gd name="T5" fmla="*/ 94 h 98"/>
                    <a:gd name="T6" fmla="*/ 46 w 215"/>
                    <a:gd name="T7" fmla="*/ 91 h 98"/>
                    <a:gd name="T8" fmla="*/ 61 w 215"/>
                    <a:gd name="T9" fmla="*/ 88 h 98"/>
                    <a:gd name="T10" fmla="*/ 76 w 215"/>
                    <a:gd name="T11" fmla="*/ 85 h 98"/>
                    <a:gd name="T12" fmla="*/ 90 w 215"/>
                    <a:gd name="T13" fmla="*/ 81 h 98"/>
                    <a:gd name="T14" fmla="*/ 105 w 215"/>
                    <a:gd name="T15" fmla="*/ 77 h 98"/>
                    <a:gd name="T16" fmla="*/ 119 w 215"/>
                    <a:gd name="T17" fmla="*/ 71 h 98"/>
                    <a:gd name="T18" fmla="*/ 132 w 215"/>
                    <a:gd name="T19" fmla="*/ 66 h 98"/>
                    <a:gd name="T20" fmla="*/ 147 w 215"/>
                    <a:gd name="T21" fmla="*/ 61 h 98"/>
                    <a:gd name="T22" fmla="*/ 160 w 215"/>
                    <a:gd name="T23" fmla="*/ 55 h 98"/>
                    <a:gd name="T24" fmla="*/ 172 w 215"/>
                    <a:gd name="T25" fmla="*/ 48 h 98"/>
                    <a:gd name="T26" fmla="*/ 183 w 215"/>
                    <a:gd name="T27" fmla="*/ 40 h 98"/>
                    <a:gd name="T28" fmla="*/ 195 w 215"/>
                    <a:gd name="T29" fmla="*/ 33 h 98"/>
                    <a:gd name="T30" fmla="*/ 205 w 215"/>
                    <a:gd name="T31" fmla="*/ 26 h 98"/>
                    <a:gd name="T32" fmla="*/ 215 w 215"/>
                    <a:gd name="T33" fmla="*/ 17 h 98"/>
                    <a:gd name="T34" fmla="*/ 198 w 215"/>
                    <a:gd name="T35" fmla="*/ 0 h 98"/>
                    <a:gd name="T36" fmla="*/ 190 w 215"/>
                    <a:gd name="T37" fmla="*/ 7 h 98"/>
                    <a:gd name="T38" fmla="*/ 180 w 215"/>
                    <a:gd name="T39" fmla="*/ 14 h 98"/>
                    <a:gd name="T40" fmla="*/ 172 w 215"/>
                    <a:gd name="T41" fmla="*/ 21 h 98"/>
                    <a:gd name="T42" fmla="*/ 161 w 215"/>
                    <a:gd name="T43" fmla="*/ 27 h 98"/>
                    <a:gd name="T44" fmla="*/ 148 w 215"/>
                    <a:gd name="T45" fmla="*/ 33 h 98"/>
                    <a:gd name="T46" fmla="*/ 137 w 215"/>
                    <a:gd name="T47" fmla="*/ 39 h 98"/>
                    <a:gd name="T48" fmla="*/ 124 w 215"/>
                    <a:gd name="T49" fmla="*/ 45 h 98"/>
                    <a:gd name="T50" fmla="*/ 112 w 215"/>
                    <a:gd name="T51" fmla="*/ 49 h 98"/>
                    <a:gd name="T52" fmla="*/ 97 w 215"/>
                    <a:gd name="T53" fmla="*/ 53 h 98"/>
                    <a:gd name="T54" fmla="*/ 83 w 215"/>
                    <a:gd name="T55" fmla="*/ 58 h 98"/>
                    <a:gd name="T56" fmla="*/ 70 w 215"/>
                    <a:gd name="T57" fmla="*/ 62 h 98"/>
                    <a:gd name="T58" fmla="*/ 55 w 215"/>
                    <a:gd name="T59" fmla="*/ 66 h 98"/>
                    <a:gd name="T60" fmla="*/ 41 w 215"/>
                    <a:gd name="T61" fmla="*/ 69 h 98"/>
                    <a:gd name="T62" fmla="*/ 26 w 215"/>
                    <a:gd name="T63" fmla="*/ 71 h 98"/>
                    <a:gd name="T64" fmla="*/ 14 w 215"/>
                    <a:gd name="T65" fmla="*/ 74 h 98"/>
                    <a:gd name="T66" fmla="*/ 0 w 215"/>
                    <a:gd name="T67" fmla="*/ 75 h 98"/>
                    <a:gd name="T68" fmla="*/ 3 w 215"/>
                    <a:gd name="T69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5" h="98">
                      <a:moveTo>
                        <a:pt x="3" y="98"/>
                      </a:moveTo>
                      <a:lnTo>
                        <a:pt x="17" y="97"/>
                      </a:lnTo>
                      <a:lnTo>
                        <a:pt x="32" y="94"/>
                      </a:lnTo>
                      <a:lnTo>
                        <a:pt x="46" y="91"/>
                      </a:lnTo>
                      <a:lnTo>
                        <a:pt x="61" y="88"/>
                      </a:lnTo>
                      <a:lnTo>
                        <a:pt x="76" y="85"/>
                      </a:lnTo>
                      <a:lnTo>
                        <a:pt x="90" y="81"/>
                      </a:lnTo>
                      <a:lnTo>
                        <a:pt x="105" y="77"/>
                      </a:lnTo>
                      <a:lnTo>
                        <a:pt x="119" y="71"/>
                      </a:lnTo>
                      <a:lnTo>
                        <a:pt x="132" y="66"/>
                      </a:lnTo>
                      <a:lnTo>
                        <a:pt x="147" y="61"/>
                      </a:lnTo>
                      <a:lnTo>
                        <a:pt x="160" y="55"/>
                      </a:lnTo>
                      <a:lnTo>
                        <a:pt x="172" y="48"/>
                      </a:lnTo>
                      <a:lnTo>
                        <a:pt x="183" y="40"/>
                      </a:lnTo>
                      <a:lnTo>
                        <a:pt x="195" y="33"/>
                      </a:lnTo>
                      <a:lnTo>
                        <a:pt x="205" y="26"/>
                      </a:lnTo>
                      <a:lnTo>
                        <a:pt x="215" y="17"/>
                      </a:lnTo>
                      <a:lnTo>
                        <a:pt x="198" y="0"/>
                      </a:lnTo>
                      <a:lnTo>
                        <a:pt x="190" y="7"/>
                      </a:lnTo>
                      <a:lnTo>
                        <a:pt x="180" y="14"/>
                      </a:lnTo>
                      <a:lnTo>
                        <a:pt x="172" y="21"/>
                      </a:lnTo>
                      <a:lnTo>
                        <a:pt x="161" y="27"/>
                      </a:lnTo>
                      <a:lnTo>
                        <a:pt x="148" y="33"/>
                      </a:lnTo>
                      <a:lnTo>
                        <a:pt x="137" y="39"/>
                      </a:lnTo>
                      <a:lnTo>
                        <a:pt x="124" y="45"/>
                      </a:lnTo>
                      <a:lnTo>
                        <a:pt x="112" y="49"/>
                      </a:lnTo>
                      <a:lnTo>
                        <a:pt x="97" y="53"/>
                      </a:lnTo>
                      <a:lnTo>
                        <a:pt x="83" y="58"/>
                      </a:lnTo>
                      <a:lnTo>
                        <a:pt x="70" y="62"/>
                      </a:lnTo>
                      <a:lnTo>
                        <a:pt x="55" y="66"/>
                      </a:lnTo>
                      <a:lnTo>
                        <a:pt x="41" y="69"/>
                      </a:lnTo>
                      <a:lnTo>
                        <a:pt x="26" y="71"/>
                      </a:lnTo>
                      <a:lnTo>
                        <a:pt x="14" y="74"/>
                      </a:lnTo>
                      <a:lnTo>
                        <a:pt x="0" y="75"/>
                      </a:lnTo>
                      <a:lnTo>
                        <a:pt x="3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9" name="Freeform 46"/>
                <p:cNvSpPr>
                  <a:spLocks/>
                </p:cNvSpPr>
                <p:nvPr/>
              </p:nvSpPr>
              <p:spPr bwMode="auto">
                <a:xfrm>
                  <a:off x="5024" y="3567"/>
                  <a:ext cx="99" cy="13"/>
                </a:xfrm>
                <a:custGeom>
                  <a:avLst/>
                  <a:gdLst>
                    <a:gd name="T0" fmla="*/ 0 w 297"/>
                    <a:gd name="T1" fmla="*/ 29 h 37"/>
                    <a:gd name="T2" fmla="*/ 25 w 297"/>
                    <a:gd name="T3" fmla="*/ 32 h 37"/>
                    <a:gd name="T4" fmla="*/ 47 w 297"/>
                    <a:gd name="T5" fmla="*/ 32 h 37"/>
                    <a:gd name="T6" fmla="*/ 67 w 297"/>
                    <a:gd name="T7" fmla="*/ 34 h 37"/>
                    <a:gd name="T8" fmla="*/ 87 w 297"/>
                    <a:gd name="T9" fmla="*/ 35 h 37"/>
                    <a:gd name="T10" fmla="*/ 105 w 297"/>
                    <a:gd name="T11" fmla="*/ 35 h 37"/>
                    <a:gd name="T12" fmla="*/ 124 w 297"/>
                    <a:gd name="T13" fmla="*/ 37 h 37"/>
                    <a:gd name="T14" fmla="*/ 159 w 297"/>
                    <a:gd name="T15" fmla="*/ 37 h 37"/>
                    <a:gd name="T16" fmla="*/ 175 w 297"/>
                    <a:gd name="T17" fmla="*/ 35 h 37"/>
                    <a:gd name="T18" fmla="*/ 192 w 297"/>
                    <a:gd name="T19" fmla="*/ 35 h 37"/>
                    <a:gd name="T20" fmla="*/ 208 w 297"/>
                    <a:gd name="T21" fmla="*/ 34 h 37"/>
                    <a:gd name="T22" fmla="*/ 226 w 297"/>
                    <a:gd name="T23" fmla="*/ 32 h 37"/>
                    <a:gd name="T24" fmla="*/ 243 w 297"/>
                    <a:gd name="T25" fmla="*/ 31 h 37"/>
                    <a:gd name="T26" fmla="*/ 259 w 297"/>
                    <a:gd name="T27" fmla="*/ 28 h 37"/>
                    <a:gd name="T28" fmla="*/ 279 w 297"/>
                    <a:gd name="T29" fmla="*/ 26 h 37"/>
                    <a:gd name="T30" fmla="*/ 297 w 297"/>
                    <a:gd name="T31" fmla="*/ 23 h 37"/>
                    <a:gd name="T32" fmla="*/ 294 w 297"/>
                    <a:gd name="T33" fmla="*/ 0 h 37"/>
                    <a:gd name="T34" fmla="*/ 275 w 297"/>
                    <a:gd name="T35" fmla="*/ 3 h 37"/>
                    <a:gd name="T36" fmla="*/ 258 w 297"/>
                    <a:gd name="T37" fmla="*/ 6 h 37"/>
                    <a:gd name="T38" fmla="*/ 240 w 297"/>
                    <a:gd name="T39" fmla="*/ 7 h 37"/>
                    <a:gd name="T40" fmla="*/ 224 w 297"/>
                    <a:gd name="T41" fmla="*/ 9 h 37"/>
                    <a:gd name="T42" fmla="*/ 207 w 297"/>
                    <a:gd name="T43" fmla="*/ 10 h 37"/>
                    <a:gd name="T44" fmla="*/ 191 w 297"/>
                    <a:gd name="T45" fmla="*/ 12 h 37"/>
                    <a:gd name="T46" fmla="*/ 175 w 297"/>
                    <a:gd name="T47" fmla="*/ 12 h 37"/>
                    <a:gd name="T48" fmla="*/ 106 w 297"/>
                    <a:gd name="T49" fmla="*/ 12 h 37"/>
                    <a:gd name="T50" fmla="*/ 87 w 297"/>
                    <a:gd name="T51" fmla="*/ 12 h 37"/>
                    <a:gd name="T52" fmla="*/ 69 w 297"/>
                    <a:gd name="T53" fmla="*/ 10 h 37"/>
                    <a:gd name="T54" fmla="*/ 48 w 297"/>
                    <a:gd name="T55" fmla="*/ 10 h 37"/>
                    <a:gd name="T56" fmla="*/ 25 w 297"/>
                    <a:gd name="T57" fmla="*/ 9 h 37"/>
                    <a:gd name="T58" fmla="*/ 2 w 297"/>
                    <a:gd name="T59" fmla="*/ 7 h 37"/>
                    <a:gd name="T60" fmla="*/ 0 w 297"/>
                    <a:gd name="T61" fmla="*/ 2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97" h="37">
                      <a:moveTo>
                        <a:pt x="0" y="29"/>
                      </a:moveTo>
                      <a:lnTo>
                        <a:pt x="25" y="32"/>
                      </a:lnTo>
                      <a:lnTo>
                        <a:pt x="47" y="32"/>
                      </a:lnTo>
                      <a:lnTo>
                        <a:pt x="67" y="34"/>
                      </a:lnTo>
                      <a:lnTo>
                        <a:pt x="87" y="35"/>
                      </a:lnTo>
                      <a:lnTo>
                        <a:pt x="105" y="35"/>
                      </a:lnTo>
                      <a:lnTo>
                        <a:pt x="124" y="37"/>
                      </a:lnTo>
                      <a:lnTo>
                        <a:pt x="159" y="37"/>
                      </a:lnTo>
                      <a:lnTo>
                        <a:pt x="175" y="35"/>
                      </a:lnTo>
                      <a:lnTo>
                        <a:pt x="192" y="35"/>
                      </a:lnTo>
                      <a:lnTo>
                        <a:pt x="208" y="34"/>
                      </a:lnTo>
                      <a:lnTo>
                        <a:pt x="226" y="32"/>
                      </a:lnTo>
                      <a:lnTo>
                        <a:pt x="243" y="31"/>
                      </a:lnTo>
                      <a:lnTo>
                        <a:pt x="259" y="28"/>
                      </a:lnTo>
                      <a:lnTo>
                        <a:pt x="279" y="26"/>
                      </a:lnTo>
                      <a:lnTo>
                        <a:pt x="297" y="23"/>
                      </a:lnTo>
                      <a:lnTo>
                        <a:pt x="294" y="0"/>
                      </a:lnTo>
                      <a:lnTo>
                        <a:pt x="275" y="3"/>
                      </a:lnTo>
                      <a:lnTo>
                        <a:pt x="258" y="6"/>
                      </a:lnTo>
                      <a:lnTo>
                        <a:pt x="240" y="7"/>
                      </a:lnTo>
                      <a:lnTo>
                        <a:pt x="224" y="9"/>
                      </a:lnTo>
                      <a:lnTo>
                        <a:pt x="207" y="10"/>
                      </a:lnTo>
                      <a:lnTo>
                        <a:pt x="191" y="12"/>
                      </a:lnTo>
                      <a:lnTo>
                        <a:pt x="175" y="12"/>
                      </a:lnTo>
                      <a:lnTo>
                        <a:pt x="106" y="12"/>
                      </a:lnTo>
                      <a:lnTo>
                        <a:pt x="87" y="12"/>
                      </a:lnTo>
                      <a:lnTo>
                        <a:pt x="69" y="10"/>
                      </a:lnTo>
                      <a:lnTo>
                        <a:pt x="48" y="10"/>
                      </a:lnTo>
                      <a:lnTo>
                        <a:pt x="25" y="9"/>
                      </a:lnTo>
                      <a:lnTo>
                        <a:pt x="2" y="7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0" name="Freeform 47"/>
                <p:cNvSpPr>
                  <a:spLocks/>
                </p:cNvSpPr>
                <p:nvPr/>
              </p:nvSpPr>
              <p:spPr bwMode="auto">
                <a:xfrm>
                  <a:off x="4950" y="3550"/>
                  <a:ext cx="75" cy="27"/>
                </a:xfrm>
                <a:custGeom>
                  <a:avLst/>
                  <a:gdLst>
                    <a:gd name="T0" fmla="*/ 0 w 223"/>
                    <a:gd name="T1" fmla="*/ 3 h 80"/>
                    <a:gd name="T2" fmla="*/ 3 w 223"/>
                    <a:gd name="T3" fmla="*/ 21 h 80"/>
                    <a:gd name="T4" fmla="*/ 15 w 223"/>
                    <a:gd name="T5" fmla="*/ 28 h 80"/>
                    <a:gd name="T6" fmla="*/ 25 w 223"/>
                    <a:gd name="T7" fmla="*/ 34 h 80"/>
                    <a:gd name="T8" fmla="*/ 38 w 223"/>
                    <a:gd name="T9" fmla="*/ 40 h 80"/>
                    <a:gd name="T10" fmla="*/ 51 w 223"/>
                    <a:gd name="T11" fmla="*/ 45 h 80"/>
                    <a:gd name="T12" fmla="*/ 63 w 223"/>
                    <a:gd name="T13" fmla="*/ 50 h 80"/>
                    <a:gd name="T14" fmla="*/ 76 w 223"/>
                    <a:gd name="T15" fmla="*/ 54 h 80"/>
                    <a:gd name="T16" fmla="*/ 90 w 223"/>
                    <a:gd name="T17" fmla="*/ 60 h 80"/>
                    <a:gd name="T18" fmla="*/ 103 w 223"/>
                    <a:gd name="T19" fmla="*/ 63 h 80"/>
                    <a:gd name="T20" fmla="*/ 117 w 223"/>
                    <a:gd name="T21" fmla="*/ 66 h 80"/>
                    <a:gd name="T22" fmla="*/ 131 w 223"/>
                    <a:gd name="T23" fmla="*/ 69 h 80"/>
                    <a:gd name="T24" fmla="*/ 146 w 223"/>
                    <a:gd name="T25" fmla="*/ 72 h 80"/>
                    <a:gd name="T26" fmla="*/ 160 w 223"/>
                    <a:gd name="T27" fmla="*/ 74 h 80"/>
                    <a:gd name="T28" fmla="*/ 175 w 223"/>
                    <a:gd name="T29" fmla="*/ 76 h 80"/>
                    <a:gd name="T30" fmla="*/ 191 w 223"/>
                    <a:gd name="T31" fmla="*/ 79 h 80"/>
                    <a:gd name="T32" fmla="*/ 205 w 223"/>
                    <a:gd name="T33" fmla="*/ 79 h 80"/>
                    <a:gd name="T34" fmla="*/ 221 w 223"/>
                    <a:gd name="T35" fmla="*/ 80 h 80"/>
                    <a:gd name="T36" fmla="*/ 223 w 223"/>
                    <a:gd name="T37" fmla="*/ 58 h 80"/>
                    <a:gd name="T38" fmla="*/ 208 w 223"/>
                    <a:gd name="T39" fmla="*/ 57 h 80"/>
                    <a:gd name="T40" fmla="*/ 192 w 223"/>
                    <a:gd name="T41" fmla="*/ 56 h 80"/>
                    <a:gd name="T42" fmla="*/ 178 w 223"/>
                    <a:gd name="T43" fmla="*/ 54 h 80"/>
                    <a:gd name="T44" fmla="*/ 163 w 223"/>
                    <a:gd name="T45" fmla="*/ 51 h 80"/>
                    <a:gd name="T46" fmla="*/ 149 w 223"/>
                    <a:gd name="T47" fmla="*/ 48 h 80"/>
                    <a:gd name="T48" fmla="*/ 135 w 223"/>
                    <a:gd name="T49" fmla="*/ 47 h 80"/>
                    <a:gd name="T50" fmla="*/ 122 w 223"/>
                    <a:gd name="T51" fmla="*/ 44 h 80"/>
                    <a:gd name="T52" fmla="*/ 109 w 223"/>
                    <a:gd name="T53" fmla="*/ 40 h 80"/>
                    <a:gd name="T54" fmla="*/ 96 w 223"/>
                    <a:gd name="T55" fmla="*/ 37 h 80"/>
                    <a:gd name="T56" fmla="*/ 83 w 223"/>
                    <a:gd name="T57" fmla="*/ 32 h 80"/>
                    <a:gd name="T58" fmla="*/ 71 w 223"/>
                    <a:gd name="T59" fmla="*/ 28 h 80"/>
                    <a:gd name="T60" fmla="*/ 60 w 223"/>
                    <a:gd name="T61" fmla="*/ 22 h 80"/>
                    <a:gd name="T62" fmla="*/ 48 w 223"/>
                    <a:gd name="T63" fmla="*/ 18 h 80"/>
                    <a:gd name="T64" fmla="*/ 37 w 223"/>
                    <a:gd name="T65" fmla="*/ 12 h 80"/>
                    <a:gd name="T66" fmla="*/ 25 w 223"/>
                    <a:gd name="T67" fmla="*/ 8 h 80"/>
                    <a:gd name="T68" fmla="*/ 15 w 223"/>
                    <a:gd name="T69" fmla="*/ 0 h 80"/>
                    <a:gd name="T70" fmla="*/ 18 w 223"/>
                    <a:gd name="T71" fmla="*/ 19 h 80"/>
                    <a:gd name="T72" fmla="*/ 0 w 223"/>
                    <a:gd name="T73" fmla="*/ 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3" h="80">
                      <a:moveTo>
                        <a:pt x="0" y="3"/>
                      </a:moveTo>
                      <a:lnTo>
                        <a:pt x="3" y="21"/>
                      </a:lnTo>
                      <a:lnTo>
                        <a:pt x="15" y="28"/>
                      </a:lnTo>
                      <a:lnTo>
                        <a:pt x="25" y="34"/>
                      </a:lnTo>
                      <a:lnTo>
                        <a:pt x="38" y="40"/>
                      </a:lnTo>
                      <a:lnTo>
                        <a:pt x="51" y="45"/>
                      </a:lnTo>
                      <a:lnTo>
                        <a:pt x="63" y="50"/>
                      </a:lnTo>
                      <a:lnTo>
                        <a:pt x="76" y="54"/>
                      </a:lnTo>
                      <a:lnTo>
                        <a:pt x="90" y="60"/>
                      </a:lnTo>
                      <a:lnTo>
                        <a:pt x="103" y="63"/>
                      </a:lnTo>
                      <a:lnTo>
                        <a:pt x="117" y="66"/>
                      </a:lnTo>
                      <a:lnTo>
                        <a:pt x="131" y="69"/>
                      </a:lnTo>
                      <a:lnTo>
                        <a:pt x="146" y="72"/>
                      </a:lnTo>
                      <a:lnTo>
                        <a:pt x="160" y="74"/>
                      </a:lnTo>
                      <a:lnTo>
                        <a:pt x="175" y="76"/>
                      </a:lnTo>
                      <a:lnTo>
                        <a:pt x="191" y="79"/>
                      </a:lnTo>
                      <a:lnTo>
                        <a:pt x="205" y="79"/>
                      </a:lnTo>
                      <a:lnTo>
                        <a:pt x="221" y="80"/>
                      </a:lnTo>
                      <a:lnTo>
                        <a:pt x="223" y="58"/>
                      </a:lnTo>
                      <a:lnTo>
                        <a:pt x="208" y="57"/>
                      </a:lnTo>
                      <a:lnTo>
                        <a:pt x="192" y="56"/>
                      </a:lnTo>
                      <a:lnTo>
                        <a:pt x="178" y="54"/>
                      </a:lnTo>
                      <a:lnTo>
                        <a:pt x="163" y="51"/>
                      </a:lnTo>
                      <a:lnTo>
                        <a:pt x="149" y="48"/>
                      </a:lnTo>
                      <a:lnTo>
                        <a:pt x="135" y="47"/>
                      </a:lnTo>
                      <a:lnTo>
                        <a:pt x="122" y="44"/>
                      </a:lnTo>
                      <a:lnTo>
                        <a:pt x="109" y="40"/>
                      </a:lnTo>
                      <a:lnTo>
                        <a:pt x="96" y="37"/>
                      </a:lnTo>
                      <a:lnTo>
                        <a:pt x="83" y="32"/>
                      </a:lnTo>
                      <a:lnTo>
                        <a:pt x="71" y="28"/>
                      </a:lnTo>
                      <a:lnTo>
                        <a:pt x="60" y="22"/>
                      </a:lnTo>
                      <a:lnTo>
                        <a:pt x="48" y="18"/>
                      </a:lnTo>
                      <a:lnTo>
                        <a:pt x="37" y="12"/>
                      </a:lnTo>
                      <a:lnTo>
                        <a:pt x="25" y="8"/>
                      </a:lnTo>
                      <a:lnTo>
                        <a:pt x="15" y="0"/>
                      </a:lnTo>
                      <a:lnTo>
                        <a:pt x="18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1" name="Freeform 48"/>
                <p:cNvSpPr>
                  <a:spLocks/>
                </p:cNvSpPr>
                <p:nvPr/>
              </p:nvSpPr>
              <p:spPr bwMode="auto">
                <a:xfrm>
                  <a:off x="4950" y="3498"/>
                  <a:ext cx="86" cy="59"/>
                </a:xfrm>
                <a:custGeom>
                  <a:avLst/>
                  <a:gdLst>
                    <a:gd name="T0" fmla="*/ 246 w 256"/>
                    <a:gd name="T1" fmla="*/ 0 h 177"/>
                    <a:gd name="T2" fmla="*/ 228 w 256"/>
                    <a:gd name="T3" fmla="*/ 8 h 177"/>
                    <a:gd name="T4" fmla="*/ 210 w 256"/>
                    <a:gd name="T5" fmla="*/ 16 h 177"/>
                    <a:gd name="T6" fmla="*/ 192 w 256"/>
                    <a:gd name="T7" fmla="*/ 24 h 177"/>
                    <a:gd name="T8" fmla="*/ 175 w 256"/>
                    <a:gd name="T9" fmla="*/ 35 h 177"/>
                    <a:gd name="T10" fmla="*/ 157 w 256"/>
                    <a:gd name="T11" fmla="*/ 43 h 177"/>
                    <a:gd name="T12" fmla="*/ 140 w 256"/>
                    <a:gd name="T13" fmla="*/ 52 h 177"/>
                    <a:gd name="T14" fmla="*/ 124 w 256"/>
                    <a:gd name="T15" fmla="*/ 62 h 177"/>
                    <a:gd name="T16" fmla="*/ 108 w 256"/>
                    <a:gd name="T17" fmla="*/ 72 h 177"/>
                    <a:gd name="T18" fmla="*/ 92 w 256"/>
                    <a:gd name="T19" fmla="*/ 81 h 177"/>
                    <a:gd name="T20" fmla="*/ 77 w 256"/>
                    <a:gd name="T21" fmla="*/ 93 h 177"/>
                    <a:gd name="T22" fmla="*/ 63 w 256"/>
                    <a:gd name="T23" fmla="*/ 103 h 177"/>
                    <a:gd name="T24" fmla="*/ 48 w 256"/>
                    <a:gd name="T25" fmla="*/ 113 h 177"/>
                    <a:gd name="T26" fmla="*/ 35 w 256"/>
                    <a:gd name="T27" fmla="*/ 125 h 177"/>
                    <a:gd name="T28" fmla="*/ 22 w 256"/>
                    <a:gd name="T29" fmla="*/ 136 h 177"/>
                    <a:gd name="T30" fmla="*/ 12 w 256"/>
                    <a:gd name="T31" fmla="*/ 148 h 177"/>
                    <a:gd name="T32" fmla="*/ 0 w 256"/>
                    <a:gd name="T33" fmla="*/ 161 h 177"/>
                    <a:gd name="T34" fmla="*/ 18 w 256"/>
                    <a:gd name="T35" fmla="*/ 177 h 177"/>
                    <a:gd name="T36" fmla="*/ 28 w 256"/>
                    <a:gd name="T37" fmla="*/ 164 h 177"/>
                    <a:gd name="T38" fmla="*/ 39 w 256"/>
                    <a:gd name="T39" fmla="*/ 154 h 177"/>
                    <a:gd name="T40" fmla="*/ 51 w 256"/>
                    <a:gd name="T41" fmla="*/ 142 h 177"/>
                    <a:gd name="T42" fmla="*/ 63 w 256"/>
                    <a:gd name="T43" fmla="*/ 132 h 177"/>
                    <a:gd name="T44" fmla="*/ 77 w 256"/>
                    <a:gd name="T45" fmla="*/ 120 h 177"/>
                    <a:gd name="T46" fmla="*/ 90 w 256"/>
                    <a:gd name="T47" fmla="*/ 112 h 177"/>
                    <a:gd name="T48" fmla="*/ 105 w 256"/>
                    <a:gd name="T49" fmla="*/ 102 h 177"/>
                    <a:gd name="T50" fmla="*/ 119 w 256"/>
                    <a:gd name="T51" fmla="*/ 91 h 177"/>
                    <a:gd name="T52" fmla="*/ 135 w 256"/>
                    <a:gd name="T53" fmla="*/ 83 h 177"/>
                    <a:gd name="T54" fmla="*/ 151 w 256"/>
                    <a:gd name="T55" fmla="*/ 72 h 177"/>
                    <a:gd name="T56" fmla="*/ 167 w 256"/>
                    <a:gd name="T57" fmla="*/ 64 h 177"/>
                    <a:gd name="T58" fmla="*/ 185 w 256"/>
                    <a:gd name="T59" fmla="*/ 55 h 177"/>
                    <a:gd name="T60" fmla="*/ 202 w 256"/>
                    <a:gd name="T61" fmla="*/ 46 h 177"/>
                    <a:gd name="T62" fmla="*/ 220 w 256"/>
                    <a:gd name="T63" fmla="*/ 38 h 177"/>
                    <a:gd name="T64" fmla="*/ 237 w 256"/>
                    <a:gd name="T65" fmla="*/ 30 h 177"/>
                    <a:gd name="T66" fmla="*/ 256 w 256"/>
                    <a:gd name="T67" fmla="*/ 20 h 177"/>
                    <a:gd name="T68" fmla="*/ 246 w 256"/>
                    <a:gd name="T6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" h="177">
                      <a:moveTo>
                        <a:pt x="246" y="0"/>
                      </a:moveTo>
                      <a:lnTo>
                        <a:pt x="228" y="8"/>
                      </a:lnTo>
                      <a:lnTo>
                        <a:pt x="210" y="16"/>
                      </a:lnTo>
                      <a:lnTo>
                        <a:pt x="192" y="24"/>
                      </a:lnTo>
                      <a:lnTo>
                        <a:pt x="175" y="35"/>
                      </a:lnTo>
                      <a:lnTo>
                        <a:pt x="157" y="43"/>
                      </a:lnTo>
                      <a:lnTo>
                        <a:pt x="140" y="52"/>
                      </a:lnTo>
                      <a:lnTo>
                        <a:pt x="124" y="62"/>
                      </a:lnTo>
                      <a:lnTo>
                        <a:pt x="108" y="72"/>
                      </a:lnTo>
                      <a:lnTo>
                        <a:pt x="92" y="81"/>
                      </a:lnTo>
                      <a:lnTo>
                        <a:pt x="77" y="93"/>
                      </a:lnTo>
                      <a:lnTo>
                        <a:pt x="63" y="103"/>
                      </a:lnTo>
                      <a:lnTo>
                        <a:pt x="48" y="113"/>
                      </a:lnTo>
                      <a:lnTo>
                        <a:pt x="35" y="125"/>
                      </a:lnTo>
                      <a:lnTo>
                        <a:pt x="22" y="136"/>
                      </a:lnTo>
                      <a:lnTo>
                        <a:pt x="12" y="148"/>
                      </a:lnTo>
                      <a:lnTo>
                        <a:pt x="0" y="161"/>
                      </a:lnTo>
                      <a:lnTo>
                        <a:pt x="18" y="177"/>
                      </a:lnTo>
                      <a:lnTo>
                        <a:pt x="28" y="164"/>
                      </a:lnTo>
                      <a:lnTo>
                        <a:pt x="39" y="154"/>
                      </a:lnTo>
                      <a:lnTo>
                        <a:pt x="51" y="142"/>
                      </a:lnTo>
                      <a:lnTo>
                        <a:pt x="63" y="132"/>
                      </a:lnTo>
                      <a:lnTo>
                        <a:pt x="77" y="120"/>
                      </a:lnTo>
                      <a:lnTo>
                        <a:pt x="90" y="112"/>
                      </a:lnTo>
                      <a:lnTo>
                        <a:pt x="105" y="102"/>
                      </a:lnTo>
                      <a:lnTo>
                        <a:pt x="119" y="91"/>
                      </a:lnTo>
                      <a:lnTo>
                        <a:pt x="135" y="83"/>
                      </a:lnTo>
                      <a:lnTo>
                        <a:pt x="151" y="72"/>
                      </a:lnTo>
                      <a:lnTo>
                        <a:pt x="167" y="64"/>
                      </a:lnTo>
                      <a:lnTo>
                        <a:pt x="185" y="55"/>
                      </a:lnTo>
                      <a:lnTo>
                        <a:pt x="202" y="46"/>
                      </a:lnTo>
                      <a:lnTo>
                        <a:pt x="220" y="38"/>
                      </a:lnTo>
                      <a:lnTo>
                        <a:pt x="237" y="30"/>
                      </a:lnTo>
                      <a:lnTo>
                        <a:pt x="256" y="20"/>
                      </a:lnTo>
                      <a:lnTo>
                        <a:pt x="2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2" name="Freeform 49"/>
                <p:cNvSpPr>
                  <a:spLocks/>
                </p:cNvSpPr>
                <p:nvPr/>
              </p:nvSpPr>
              <p:spPr bwMode="auto">
                <a:xfrm>
                  <a:off x="5032" y="3478"/>
                  <a:ext cx="71" cy="26"/>
                </a:xfrm>
                <a:custGeom>
                  <a:avLst/>
                  <a:gdLst>
                    <a:gd name="T0" fmla="*/ 209 w 212"/>
                    <a:gd name="T1" fmla="*/ 0 h 80"/>
                    <a:gd name="T2" fmla="*/ 208 w 212"/>
                    <a:gd name="T3" fmla="*/ 0 h 80"/>
                    <a:gd name="T4" fmla="*/ 195 w 212"/>
                    <a:gd name="T5" fmla="*/ 3 h 80"/>
                    <a:gd name="T6" fmla="*/ 182 w 212"/>
                    <a:gd name="T7" fmla="*/ 6 h 80"/>
                    <a:gd name="T8" fmla="*/ 169 w 212"/>
                    <a:gd name="T9" fmla="*/ 9 h 80"/>
                    <a:gd name="T10" fmla="*/ 156 w 212"/>
                    <a:gd name="T11" fmla="*/ 12 h 80"/>
                    <a:gd name="T12" fmla="*/ 142 w 212"/>
                    <a:gd name="T13" fmla="*/ 15 h 80"/>
                    <a:gd name="T14" fmla="*/ 129 w 212"/>
                    <a:gd name="T15" fmla="*/ 18 h 80"/>
                    <a:gd name="T16" fmla="*/ 116 w 212"/>
                    <a:gd name="T17" fmla="*/ 22 h 80"/>
                    <a:gd name="T18" fmla="*/ 103 w 212"/>
                    <a:gd name="T19" fmla="*/ 25 h 80"/>
                    <a:gd name="T20" fmla="*/ 90 w 212"/>
                    <a:gd name="T21" fmla="*/ 28 h 80"/>
                    <a:gd name="T22" fmla="*/ 77 w 212"/>
                    <a:gd name="T23" fmla="*/ 32 h 80"/>
                    <a:gd name="T24" fmla="*/ 64 w 212"/>
                    <a:gd name="T25" fmla="*/ 36 h 80"/>
                    <a:gd name="T26" fmla="*/ 51 w 212"/>
                    <a:gd name="T27" fmla="*/ 41 h 80"/>
                    <a:gd name="T28" fmla="*/ 39 w 212"/>
                    <a:gd name="T29" fmla="*/ 45 h 80"/>
                    <a:gd name="T30" fmla="*/ 25 w 212"/>
                    <a:gd name="T31" fmla="*/ 50 h 80"/>
                    <a:gd name="T32" fmla="*/ 13 w 212"/>
                    <a:gd name="T33" fmla="*/ 54 h 80"/>
                    <a:gd name="T34" fmla="*/ 0 w 212"/>
                    <a:gd name="T35" fmla="*/ 60 h 80"/>
                    <a:gd name="T36" fmla="*/ 10 w 212"/>
                    <a:gd name="T37" fmla="*/ 80 h 80"/>
                    <a:gd name="T38" fmla="*/ 22 w 212"/>
                    <a:gd name="T39" fmla="*/ 76 h 80"/>
                    <a:gd name="T40" fmla="*/ 33 w 212"/>
                    <a:gd name="T41" fmla="*/ 70 h 80"/>
                    <a:gd name="T42" fmla="*/ 45 w 212"/>
                    <a:gd name="T43" fmla="*/ 67 h 80"/>
                    <a:gd name="T44" fmla="*/ 58 w 212"/>
                    <a:gd name="T45" fmla="*/ 63 h 80"/>
                    <a:gd name="T46" fmla="*/ 71 w 212"/>
                    <a:gd name="T47" fmla="*/ 58 h 80"/>
                    <a:gd name="T48" fmla="*/ 84 w 212"/>
                    <a:gd name="T49" fmla="*/ 54 h 80"/>
                    <a:gd name="T50" fmla="*/ 96 w 212"/>
                    <a:gd name="T51" fmla="*/ 51 h 80"/>
                    <a:gd name="T52" fmla="*/ 109 w 212"/>
                    <a:gd name="T53" fmla="*/ 47 h 80"/>
                    <a:gd name="T54" fmla="*/ 122 w 212"/>
                    <a:gd name="T55" fmla="*/ 44 h 80"/>
                    <a:gd name="T56" fmla="*/ 135 w 212"/>
                    <a:gd name="T57" fmla="*/ 41 h 80"/>
                    <a:gd name="T58" fmla="*/ 148 w 212"/>
                    <a:gd name="T59" fmla="*/ 38 h 80"/>
                    <a:gd name="T60" fmla="*/ 161 w 212"/>
                    <a:gd name="T61" fmla="*/ 34 h 80"/>
                    <a:gd name="T62" fmla="*/ 173 w 212"/>
                    <a:gd name="T63" fmla="*/ 32 h 80"/>
                    <a:gd name="T64" fmla="*/ 186 w 212"/>
                    <a:gd name="T65" fmla="*/ 29 h 80"/>
                    <a:gd name="T66" fmla="*/ 199 w 212"/>
                    <a:gd name="T67" fmla="*/ 26 h 80"/>
                    <a:gd name="T68" fmla="*/ 212 w 212"/>
                    <a:gd name="T69" fmla="*/ 23 h 80"/>
                    <a:gd name="T70" fmla="*/ 209 w 212"/>
                    <a:gd name="T71" fmla="*/ 23 h 80"/>
                    <a:gd name="T72" fmla="*/ 209 w 212"/>
                    <a:gd name="T73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2" h="80">
                      <a:moveTo>
                        <a:pt x="209" y="0"/>
                      </a:moveTo>
                      <a:lnTo>
                        <a:pt x="208" y="0"/>
                      </a:lnTo>
                      <a:lnTo>
                        <a:pt x="195" y="3"/>
                      </a:lnTo>
                      <a:lnTo>
                        <a:pt x="182" y="6"/>
                      </a:lnTo>
                      <a:lnTo>
                        <a:pt x="169" y="9"/>
                      </a:lnTo>
                      <a:lnTo>
                        <a:pt x="156" y="12"/>
                      </a:lnTo>
                      <a:lnTo>
                        <a:pt x="142" y="15"/>
                      </a:lnTo>
                      <a:lnTo>
                        <a:pt x="129" y="18"/>
                      </a:lnTo>
                      <a:lnTo>
                        <a:pt x="116" y="22"/>
                      </a:lnTo>
                      <a:lnTo>
                        <a:pt x="103" y="25"/>
                      </a:lnTo>
                      <a:lnTo>
                        <a:pt x="90" y="28"/>
                      </a:lnTo>
                      <a:lnTo>
                        <a:pt x="77" y="32"/>
                      </a:lnTo>
                      <a:lnTo>
                        <a:pt x="64" y="36"/>
                      </a:lnTo>
                      <a:lnTo>
                        <a:pt x="51" y="41"/>
                      </a:lnTo>
                      <a:lnTo>
                        <a:pt x="39" y="45"/>
                      </a:lnTo>
                      <a:lnTo>
                        <a:pt x="25" y="50"/>
                      </a:lnTo>
                      <a:lnTo>
                        <a:pt x="13" y="54"/>
                      </a:lnTo>
                      <a:lnTo>
                        <a:pt x="0" y="60"/>
                      </a:lnTo>
                      <a:lnTo>
                        <a:pt x="10" y="80"/>
                      </a:lnTo>
                      <a:lnTo>
                        <a:pt x="22" y="76"/>
                      </a:lnTo>
                      <a:lnTo>
                        <a:pt x="33" y="70"/>
                      </a:lnTo>
                      <a:lnTo>
                        <a:pt x="45" y="67"/>
                      </a:lnTo>
                      <a:lnTo>
                        <a:pt x="58" y="63"/>
                      </a:lnTo>
                      <a:lnTo>
                        <a:pt x="71" y="58"/>
                      </a:lnTo>
                      <a:lnTo>
                        <a:pt x="84" y="54"/>
                      </a:lnTo>
                      <a:lnTo>
                        <a:pt x="96" y="51"/>
                      </a:lnTo>
                      <a:lnTo>
                        <a:pt x="109" y="47"/>
                      </a:lnTo>
                      <a:lnTo>
                        <a:pt x="122" y="44"/>
                      </a:lnTo>
                      <a:lnTo>
                        <a:pt x="135" y="41"/>
                      </a:lnTo>
                      <a:lnTo>
                        <a:pt x="148" y="38"/>
                      </a:lnTo>
                      <a:lnTo>
                        <a:pt x="161" y="34"/>
                      </a:lnTo>
                      <a:lnTo>
                        <a:pt x="173" y="32"/>
                      </a:lnTo>
                      <a:lnTo>
                        <a:pt x="186" y="29"/>
                      </a:lnTo>
                      <a:lnTo>
                        <a:pt x="199" y="26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3" name="Freeform 50"/>
                <p:cNvSpPr>
                  <a:spLocks/>
                </p:cNvSpPr>
                <p:nvPr/>
              </p:nvSpPr>
              <p:spPr bwMode="auto">
                <a:xfrm>
                  <a:off x="5102" y="3478"/>
                  <a:ext cx="177" cy="10"/>
                </a:xfrm>
                <a:custGeom>
                  <a:avLst/>
                  <a:gdLst>
                    <a:gd name="T0" fmla="*/ 512 w 531"/>
                    <a:gd name="T1" fmla="*/ 9 h 32"/>
                    <a:gd name="T2" fmla="*/ 480 w 531"/>
                    <a:gd name="T3" fmla="*/ 9 h 32"/>
                    <a:gd name="T4" fmla="*/ 447 w 531"/>
                    <a:gd name="T5" fmla="*/ 7 h 32"/>
                    <a:gd name="T6" fmla="*/ 413 w 531"/>
                    <a:gd name="T7" fmla="*/ 7 h 32"/>
                    <a:gd name="T8" fmla="*/ 380 w 531"/>
                    <a:gd name="T9" fmla="*/ 7 h 32"/>
                    <a:gd name="T10" fmla="*/ 348 w 531"/>
                    <a:gd name="T11" fmla="*/ 6 h 32"/>
                    <a:gd name="T12" fmla="*/ 314 w 531"/>
                    <a:gd name="T13" fmla="*/ 6 h 32"/>
                    <a:gd name="T14" fmla="*/ 281 w 531"/>
                    <a:gd name="T15" fmla="*/ 4 h 32"/>
                    <a:gd name="T16" fmla="*/ 232 w 531"/>
                    <a:gd name="T17" fmla="*/ 4 h 32"/>
                    <a:gd name="T18" fmla="*/ 200 w 531"/>
                    <a:gd name="T19" fmla="*/ 3 h 32"/>
                    <a:gd name="T20" fmla="*/ 166 w 531"/>
                    <a:gd name="T21" fmla="*/ 3 h 32"/>
                    <a:gd name="T22" fmla="*/ 133 w 531"/>
                    <a:gd name="T23" fmla="*/ 2 h 32"/>
                    <a:gd name="T24" fmla="*/ 99 w 531"/>
                    <a:gd name="T25" fmla="*/ 2 h 32"/>
                    <a:gd name="T26" fmla="*/ 67 w 531"/>
                    <a:gd name="T27" fmla="*/ 2 h 32"/>
                    <a:gd name="T28" fmla="*/ 34 w 531"/>
                    <a:gd name="T29" fmla="*/ 0 h 32"/>
                    <a:gd name="T30" fmla="*/ 0 w 531"/>
                    <a:gd name="T31" fmla="*/ 0 h 32"/>
                    <a:gd name="T32" fmla="*/ 16 w 531"/>
                    <a:gd name="T33" fmla="*/ 23 h 32"/>
                    <a:gd name="T34" fmla="*/ 51 w 531"/>
                    <a:gd name="T35" fmla="*/ 23 h 32"/>
                    <a:gd name="T36" fmla="*/ 83 w 531"/>
                    <a:gd name="T37" fmla="*/ 25 h 32"/>
                    <a:gd name="T38" fmla="*/ 117 w 531"/>
                    <a:gd name="T39" fmla="*/ 25 h 32"/>
                    <a:gd name="T40" fmla="*/ 149 w 531"/>
                    <a:gd name="T41" fmla="*/ 25 h 32"/>
                    <a:gd name="T42" fmla="*/ 182 w 531"/>
                    <a:gd name="T43" fmla="*/ 26 h 32"/>
                    <a:gd name="T44" fmla="*/ 216 w 531"/>
                    <a:gd name="T45" fmla="*/ 26 h 32"/>
                    <a:gd name="T46" fmla="*/ 265 w 531"/>
                    <a:gd name="T47" fmla="*/ 28 h 32"/>
                    <a:gd name="T48" fmla="*/ 298 w 531"/>
                    <a:gd name="T49" fmla="*/ 28 h 32"/>
                    <a:gd name="T50" fmla="*/ 332 w 531"/>
                    <a:gd name="T51" fmla="*/ 29 h 32"/>
                    <a:gd name="T52" fmla="*/ 364 w 531"/>
                    <a:gd name="T53" fmla="*/ 29 h 32"/>
                    <a:gd name="T54" fmla="*/ 397 w 531"/>
                    <a:gd name="T55" fmla="*/ 31 h 32"/>
                    <a:gd name="T56" fmla="*/ 431 w 531"/>
                    <a:gd name="T57" fmla="*/ 31 h 32"/>
                    <a:gd name="T58" fmla="*/ 463 w 531"/>
                    <a:gd name="T59" fmla="*/ 31 h 32"/>
                    <a:gd name="T60" fmla="*/ 496 w 531"/>
                    <a:gd name="T61" fmla="*/ 32 h 32"/>
                    <a:gd name="T62" fmla="*/ 530 w 531"/>
                    <a:gd name="T63" fmla="*/ 32 h 32"/>
                    <a:gd name="T64" fmla="*/ 531 w 531"/>
                    <a:gd name="T6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1" h="32">
                      <a:moveTo>
                        <a:pt x="531" y="9"/>
                      </a:moveTo>
                      <a:lnTo>
                        <a:pt x="512" y="9"/>
                      </a:lnTo>
                      <a:lnTo>
                        <a:pt x="496" y="9"/>
                      </a:lnTo>
                      <a:lnTo>
                        <a:pt x="480" y="9"/>
                      </a:lnTo>
                      <a:lnTo>
                        <a:pt x="463" y="7"/>
                      </a:lnTo>
                      <a:lnTo>
                        <a:pt x="447" y="7"/>
                      </a:lnTo>
                      <a:lnTo>
                        <a:pt x="431" y="7"/>
                      </a:lnTo>
                      <a:lnTo>
                        <a:pt x="413" y="7"/>
                      </a:lnTo>
                      <a:lnTo>
                        <a:pt x="397" y="7"/>
                      </a:lnTo>
                      <a:lnTo>
                        <a:pt x="380" y="7"/>
                      </a:lnTo>
                      <a:lnTo>
                        <a:pt x="364" y="6"/>
                      </a:lnTo>
                      <a:lnTo>
                        <a:pt x="348" y="6"/>
                      </a:lnTo>
                      <a:lnTo>
                        <a:pt x="332" y="6"/>
                      </a:lnTo>
                      <a:lnTo>
                        <a:pt x="314" y="6"/>
                      </a:lnTo>
                      <a:lnTo>
                        <a:pt x="298" y="4"/>
                      </a:lnTo>
                      <a:lnTo>
                        <a:pt x="281" y="4"/>
                      </a:lnTo>
                      <a:lnTo>
                        <a:pt x="265" y="4"/>
                      </a:lnTo>
                      <a:lnTo>
                        <a:pt x="232" y="4"/>
                      </a:lnTo>
                      <a:lnTo>
                        <a:pt x="216" y="3"/>
                      </a:lnTo>
                      <a:lnTo>
                        <a:pt x="200" y="3"/>
                      </a:lnTo>
                      <a:lnTo>
                        <a:pt x="182" y="3"/>
                      </a:lnTo>
                      <a:lnTo>
                        <a:pt x="166" y="3"/>
                      </a:lnTo>
                      <a:lnTo>
                        <a:pt x="149" y="2"/>
                      </a:lnTo>
                      <a:lnTo>
                        <a:pt x="133" y="2"/>
                      </a:lnTo>
                      <a:lnTo>
                        <a:pt x="117" y="2"/>
                      </a:lnTo>
                      <a:lnTo>
                        <a:pt x="99" y="2"/>
                      </a:lnTo>
                      <a:lnTo>
                        <a:pt x="83" y="2"/>
                      </a:lnTo>
                      <a:lnTo>
                        <a:pt x="67" y="2"/>
                      </a:lnTo>
                      <a:lnTo>
                        <a:pt x="51" y="0"/>
                      </a:lnTo>
                      <a:lnTo>
                        <a:pt x="34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16" y="23"/>
                      </a:lnTo>
                      <a:lnTo>
                        <a:pt x="34" y="23"/>
                      </a:lnTo>
                      <a:lnTo>
                        <a:pt x="51" y="23"/>
                      </a:lnTo>
                      <a:lnTo>
                        <a:pt x="67" y="25"/>
                      </a:lnTo>
                      <a:lnTo>
                        <a:pt x="83" y="25"/>
                      </a:lnTo>
                      <a:lnTo>
                        <a:pt x="99" y="25"/>
                      </a:lnTo>
                      <a:lnTo>
                        <a:pt x="117" y="25"/>
                      </a:lnTo>
                      <a:lnTo>
                        <a:pt x="133" y="25"/>
                      </a:lnTo>
                      <a:lnTo>
                        <a:pt x="149" y="25"/>
                      </a:lnTo>
                      <a:lnTo>
                        <a:pt x="166" y="26"/>
                      </a:lnTo>
                      <a:lnTo>
                        <a:pt x="182" y="26"/>
                      </a:lnTo>
                      <a:lnTo>
                        <a:pt x="200" y="26"/>
                      </a:lnTo>
                      <a:lnTo>
                        <a:pt x="216" y="26"/>
                      </a:lnTo>
                      <a:lnTo>
                        <a:pt x="232" y="28"/>
                      </a:lnTo>
                      <a:lnTo>
                        <a:pt x="265" y="28"/>
                      </a:lnTo>
                      <a:lnTo>
                        <a:pt x="281" y="28"/>
                      </a:lnTo>
                      <a:lnTo>
                        <a:pt x="298" y="28"/>
                      </a:lnTo>
                      <a:lnTo>
                        <a:pt x="314" y="29"/>
                      </a:lnTo>
                      <a:lnTo>
                        <a:pt x="332" y="29"/>
                      </a:lnTo>
                      <a:lnTo>
                        <a:pt x="348" y="29"/>
                      </a:lnTo>
                      <a:lnTo>
                        <a:pt x="364" y="29"/>
                      </a:lnTo>
                      <a:lnTo>
                        <a:pt x="380" y="31"/>
                      </a:lnTo>
                      <a:lnTo>
                        <a:pt x="397" y="31"/>
                      </a:lnTo>
                      <a:lnTo>
                        <a:pt x="413" y="31"/>
                      </a:lnTo>
                      <a:lnTo>
                        <a:pt x="431" y="31"/>
                      </a:lnTo>
                      <a:lnTo>
                        <a:pt x="447" y="31"/>
                      </a:lnTo>
                      <a:lnTo>
                        <a:pt x="463" y="31"/>
                      </a:lnTo>
                      <a:lnTo>
                        <a:pt x="480" y="32"/>
                      </a:lnTo>
                      <a:lnTo>
                        <a:pt x="496" y="32"/>
                      </a:lnTo>
                      <a:lnTo>
                        <a:pt x="512" y="32"/>
                      </a:lnTo>
                      <a:lnTo>
                        <a:pt x="530" y="32"/>
                      </a:lnTo>
                      <a:lnTo>
                        <a:pt x="527" y="32"/>
                      </a:lnTo>
                      <a:lnTo>
                        <a:pt x="53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4" name="Freeform 51"/>
                <p:cNvSpPr>
                  <a:spLocks/>
                </p:cNvSpPr>
                <p:nvPr/>
              </p:nvSpPr>
              <p:spPr bwMode="auto">
                <a:xfrm>
                  <a:off x="5278" y="3481"/>
                  <a:ext cx="90" cy="31"/>
                </a:xfrm>
                <a:custGeom>
                  <a:avLst/>
                  <a:gdLst>
                    <a:gd name="T0" fmla="*/ 272 w 272"/>
                    <a:gd name="T1" fmla="*/ 74 h 94"/>
                    <a:gd name="T2" fmla="*/ 256 w 272"/>
                    <a:gd name="T3" fmla="*/ 67 h 94"/>
                    <a:gd name="T4" fmla="*/ 241 w 272"/>
                    <a:gd name="T5" fmla="*/ 58 h 94"/>
                    <a:gd name="T6" fmla="*/ 225 w 272"/>
                    <a:gd name="T7" fmla="*/ 51 h 94"/>
                    <a:gd name="T8" fmla="*/ 209 w 272"/>
                    <a:gd name="T9" fmla="*/ 43 h 94"/>
                    <a:gd name="T10" fmla="*/ 193 w 272"/>
                    <a:gd name="T11" fmla="*/ 38 h 94"/>
                    <a:gd name="T12" fmla="*/ 177 w 272"/>
                    <a:gd name="T13" fmla="*/ 32 h 94"/>
                    <a:gd name="T14" fmla="*/ 161 w 272"/>
                    <a:gd name="T15" fmla="*/ 27 h 94"/>
                    <a:gd name="T16" fmla="*/ 145 w 272"/>
                    <a:gd name="T17" fmla="*/ 23 h 94"/>
                    <a:gd name="T18" fmla="*/ 129 w 272"/>
                    <a:gd name="T19" fmla="*/ 20 h 94"/>
                    <a:gd name="T20" fmla="*/ 112 w 272"/>
                    <a:gd name="T21" fmla="*/ 16 h 94"/>
                    <a:gd name="T22" fmla="*/ 94 w 272"/>
                    <a:gd name="T23" fmla="*/ 13 h 94"/>
                    <a:gd name="T24" fmla="*/ 77 w 272"/>
                    <a:gd name="T25" fmla="*/ 11 h 94"/>
                    <a:gd name="T26" fmla="*/ 59 w 272"/>
                    <a:gd name="T27" fmla="*/ 9 h 94"/>
                    <a:gd name="T28" fmla="*/ 42 w 272"/>
                    <a:gd name="T29" fmla="*/ 6 h 94"/>
                    <a:gd name="T30" fmla="*/ 23 w 272"/>
                    <a:gd name="T31" fmla="*/ 3 h 94"/>
                    <a:gd name="T32" fmla="*/ 4 w 272"/>
                    <a:gd name="T33" fmla="*/ 0 h 94"/>
                    <a:gd name="T34" fmla="*/ 0 w 272"/>
                    <a:gd name="T35" fmla="*/ 23 h 94"/>
                    <a:gd name="T36" fmla="*/ 19 w 272"/>
                    <a:gd name="T37" fmla="*/ 25 h 94"/>
                    <a:gd name="T38" fmla="*/ 37 w 272"/>
                    <a:gd name="T39" fmla="*/ 29 h 94"/>
                    <a:gd name="T40" fmla="*/ 56 w 272"/>
                    <a:gd name="T41" fmla="*/ 30 h 94"/>
                    <a:gd name="T42" fmla="*/ 74 w 272"/>
                    <a:gd name="T43" fmla="*/ 35 h 94"/>
                    <a:gd name="T44" fmla="*/ 91 w 272"/>
                    <a:gd name="T45" fmla="*/ 36 h 94"/>
                    <a:gd name="T46" fmla="*/ 107 w 272"/>
                    <a:gd name="T47" fmla="*/ 39 h 94"/>
                    <a:gd name="T48" fmla="*/ 123 w 272"/>
                    <a:gd name="T49" fmla="*/ 43 h 94"/>
                    <a:gd name="T50" fmla="*/ 139 w 272"/>
                    <a:gd name="T51" fmla="*/ 46 h 94"/>
                    <a:gd name="T52" fmla="*/ 155 w 272"/>
                    <a:gd name="T53" fmla="*/ 51 h 94"/>
                    <a:gd name="T54" fmla="*/ 170 w 272"/>
                    <a:gd name="T55" fmla="*/ 55 h 94"/>
                    <a:gd name="T56" fmla="*/ 186 w 272"/>
                    <a:gd name="T57" fmla="*/ 59 h 94"/>
                    <a:gd name="T58" fmla="*/ 200 w 272"/>
                    <a:gd name="T59" fmla="*/ 65 h 94"/>
                    <a:gd name="T60" fmla="*/ 215 w 272"/>
                    <a:gd name="T61" fmla="*/ 71 h 94"/>
                    <a:gd name="T62" fmla="*/ 229 w 272"/>
                    <a:gd name="T63" fmla="*/ 78 h 94"/>
                    <a:gd name="T64" fmla="*/ 245 w 272"/>
                    <a:gd name="T65" fmla="*/ 86 h 94"/>
                    <a:gd name="T66" fmla="*/ 260 w 272"/>
                    <a:gd name="T67" fmla="*/ 94 h 94"/>
                    <a:gd name="T68" fmla="*/ 272 w 272"/>
                    <a:gd name="T69" fmla="*/ 7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2" h="94">
                      <a:moveTo>
                        <a:pt x="272" y="74"/>
                      </a:moveTo>
                      <a:lnTo>
                        <a:pt x="256" y="67"/>
                      </a:lnTo>
                      <a:lnTo>
                        <a:pt x="241" y="58"/>
                      </a:lnTo>
                      <a:lnTo>
                        <a:pt x="225" y="51"/>
                      </a:lnTo>
                      <a:lnTo>
                        <a:pt x="209" y="43"/>
                      </a:lnTo>
                      <a:lnTo>
                        <a:pt x="193" y="38"/>
                      </a:lnTo>
                      <a:lnTo>
                        <a:pt x="177" y="32"/>
                      </a:lnTo>
                      <a:lnTo>
                        <a:pt x="161" y="27"/>
                      </a:lnTo>
                      <a:lnTo>
                        <a:pt x="145" y="23"/>
                      </a:lnTo>
                      <a:lnTo>
                        <a:pt x="129" y="20"/>
                      </a:lnTo>
                      <a:lnTo>
                        <a:pt x="112" y="16"/>
                      </a:lnTo>
                      <a:lnTo>
                        <a:pt x="94" y="13"/>
                      </a:lnTo>
                      <a:lnTo>
                        <a:pt x="77" y="11"/>
                      </a:lnTo>
                      <a:lnTo>
                        <a:pt x="59" y="9"/>
                      </a:lnTo>
                      <a:lnTo>
                        <a:pt x="42" y="6"/>
                      </a:lnTo>
                      <a:lnTo>
                        <a:pt x="23" y="3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19" y="25"/>
                      </a:lnTo>
                      <a:lnTo>
                        <a:pt x="37" y="29"/>
                      </a:lnTo>
                      <a:lnTo>
                        <a:pt x="56" y="30"/>
                      </a:lnTo>
                      <a:lnTo>
                        <a:pt x="74" y="35"/>
                      </a:lnTo>
                      <a:lnTo>
                        <a:pt x="91" y="36"/>
                      </a:lnTo>
                      <a:lnTo>
                        <a:pt x="107" y="39"/>
                      </a:lnTo>
                      <a:lnTo>
                        <a:pt x="123" y="43"/>
                      </a:lnTo>
                      <a:lnTo>
                        <a:pt x="139" y="46"/>
                      </a:lnTo>
                      <a:lnTo>
                        <a:pt x="155" y="51"/>
                      </a:lnTo>
                      <a:lnTo>
                        <a:pt x="170" y="55"/>
                      </a:lnTo>
                      <a:lnTo>
                        <a:pt x="186" y="59"/>
                      </a:lnTo>
                      <a:lnTo>
                        <a:pt x="200" y="65"/>
                      </a:lnTo>
                      <a:lnTo>
                        <a:pt x="215" y="71"/>
                      </a:lnTo>
                      <a:lnTo>
                        <a:pt x="229" y="78"/>
                      </a:lnTo>
                      <a:lnTo>
                        <a:pt x="245" y="86"/>
                      </a:lnTo>
                      <a:lnTo>
                        <a:pt x="260" y="94"/>
                      </a:lnTo>
                      <a:lnTo>
                        <a:pt x="272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5" name="Freeform 52"/>
                <p:cNvSpPr>
                  <a:spLocks/>
                </p:cNvSpPr>
                <p:nvPr/>
              </p:nvSpPr>
              <p:spPr bwMode="auto">
                <a:xfrm>
                  <a:off x="5364" y="3505"/>
                  <a:ext cx="59" cy="72"/>
                </a:xfrm>
                <a:custGeom>
                  <a:avLst/>
                  <a:gdLst>
                    <a:gd name="T0" fmla="*/ 166 w 177"/>
                    <a:gd name="T1" fmla="*/ 215 h 215"/>
                    <a:gd name="T2" fmla="*/ 177 w 177"/>
                    <a:gd name="T3" fmla="*/ 201 h 215"/>
                    <a:gd name="T4" fmla="*/ 169 w 177"/>
                    <a:gd name="T5" fmla="*/ 180 h 215"/>
                    <a:gd name="T6" fmla="*/ 161 w 177"/>
                    <a:gd name="T7" fmla="*/ 163 h 215"/>
                    <a:gd name="T8" fmla="*/ 153 w 177"/>
                    <a:gd name="T9" fmla="*/ 144 h 215"/>
                    <a:gd name="T10" fmla="*/ 145 w 177"/>
                    <a:gd name="T11" fmla="*/ 128 h 215"/>
                    <a:gd name="T12" fmla="*/ 135 w 177"/>
                    <a:gd name="T13" fmla="*/ 113 h 215"/>
                    <a:gd name="T14" fmla="*/ 126 w 177"/>
                    <a:gd name="T15" fmla="*/ 100 h 215"/>
                    <a:gd name="T16" fmla="*/ 116 w 177"/>
                    <a:gd name="T17" fmla="*/ 87 h 215"/>
                    <a:gd name="T18" fmla="*/ 106 w 177"/>
                    <a:gd name="T19" fmla="*/ 74 h 215"/>
                    <a:gd name="T20" fmla="*/ 96 w 177"/>
                    <a:gd name="T21" fmla="*/ 64 h 215"/>
                    <a:gd name="T22" fmla="*/ 84 w 177"/>
                    <a:gd name="T23" fmla="*/ 54 h 215"/>
                    <a:gd name="T24" fmla="*/ 73 w 177"/>
                    <a:gd name="T25" fmla="*/ 44 h 215"/>
                    <a:gd name="T26" fmla="*/ 62 w 177"/>
                    <a:gd name="T27" fmla="*/ 35 h 215"/>
                    <a:gd name="T28" fmla="*/ 49 w 177"/>
                    <a:gd name="T29" fmla="*/ 26 h 215"/>
                    <a:gd name="T30" fmla="*/ 38 w 177"/>
                    <a:gd name="T31" fmla="*/ 17 h 215"/>
                    <a:gd name="T32" fmla="*/ 25 w 177"/>
                    <a:gd name="T33" fmla="*/ 10 h 215"/>
                    <a:gd name="T34" fmla="*/ 12 w 177"/>
                    <a:gd name="T35" fmla="*/ 0 h 215"/>
                    <a:gd name="T36" fmla="*/ 0 w 177"/>
                    <a:gd name="T37" fmla="*/ 20 h 215"/>
                    <a:gd name="T38" fmla="*/ 12 w 177"/>
                    <a:gd name="T39" fmla="*/ 29 h 215"/>
                    <a:gd name="T40" fmla="*/ 23 w 177"/>
                    <a:gd name="T41" fmla="*/ 36 h 215"/>
                    <a:gd name="T42" fmla="*/ 36 w 177"/>
                    <a:gd name="T43" fmla="*/ 45 h 215"/>
                    <a:gd name="T44" fmla="*/ 48 w 177"/>
                    <a:gd name="T45" fmla="*/ 54 h 215"/>
                    <a:gd name="T46" fmla="*/ 60 w 177"/>
                    <a:gd name="T47" fmla="*/ 63 h 215"/>
                    <a:gd name="T48" fmla="*/ 70 w 177"/>
                    <a:gd name="T49" fmla="*/ 71 h 215"/>
                    <a:gd name="T50" fmla="*/ 78 w 177"/>
                    <a:gd name="T51" fmla="*/ 81 h 215"/>
                    <a:gd name="T52" fmla="*/ 89 w 177"/>
                    <a:gd name="T53" fmla="*/ 90 h 215"/>
                    <a:gd name="T54" fmla="*/ 99 w 177"/>
                    <a:gd name="T55" fmla="*/ 102 h 215"/>
                    <a:gd name="T56" fmla="*/ 108 w 177"/>
                    <a:gd name="T57" fmla="*/ 115 h 215"/>
                    <a:gd name="T58" fmla="*/ 116 w 177"/>
                    <a:gd name="T59" fmla="*/ 127 h 215"/>
                    <a:gd name="T60" fmla="*/ 124 w 177"/>
                    <a:gd name="T61" fmla="*/ 141 h 215"/>
                    <a:gd name="T62" fmla="*/ 132 w 177"/>
                    <a:gd name="T63" fmla="*/ 156 h 215"/>
                    <a:gd name="T64" fmla="*/ 140 w 177"/>
                    <a:gd name="T65" fmla="*/ 172 h 215"/>
                    <a:gd name="T66" fmla="*/ 148 w 177"/>
                    <a:gd name="T67" fmla="*/ 189 h 215"/>
                    <a:gd name="T68" fmla="*/ 156 w 177"/>
                    <a:gd name="T69" fmla="*/ 208 h 215"/>
                    <a:gd name="T70" fmla="*/ 164 w 177"/>
                    <a:gd name="T71" fmla="*/ 193 h 215"/>
                    <a:gd name="T72" fmla="*/ 166 w 177"/>
                    <a:gd name="T73" fmla="*/ 215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7" h="215">
                      <a:moveTo>
                        <a:pt x="166" y="215"/>
                      </a:moveTo>
                      <a:lnTo>
                        <a:pt x="177" y="201"/>
                      </a:lnTo>
                      <a:lnTo>
                        <a:pt x="169" y="180"/>
                      </a:lnTo>
                      <a:lnTo>
                        <a:pt x="161" y="163"/>
                      </a:lnTo>
                      <a:lnTo>
                        <a:pt x="153" y="144"/>
                      </a:lnTo>
                      <a:lnTo>
                        <a:pt x="145" y="128"/>
                      </a:lnTo>
                      <a:lnTo>
                        <a:pt x="135" y="113"/>
                      </a:lnTo>
                      <a:lnTo>
                        <a:pt x="126" y="100"/>
                      </a:lnTo>
                      <a:lnTo>
                        <a:pt x="116" y="87"/>
                      </a:lnTo>
                      <a:lnTo>
                        <a:pt x="106" y="74"/>
                      </a:lnTo>
                      <a:lnTo>
                        <a:pt x="96" y="64"/>
                      </a:lnTo>
                      <a:lnTo>
                        <a:pt x="84" y="54"/>
                      </a:lnTo>
                      <a:lnTo>
                        <a:pt x="73" y="44"/>
                      </a:lnTo>
                      <a:lnTo>
                        <a:pt x="62" y="35"/>
                      </a:lnTo>
                      <a:lnTo>
                        <a:pt x="49" y="26"/>
                      </a:lnTo>
                      <a:lnTo>
                        <a:pt x="38" y="17"/>
                      </a:lnTo>
                      <a:lnTo>
                        <a:pt x="25" y="10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12" y="29"/>
                      </a:lnTo>
                      <a:lnTo>
                        <a:pt x="23" y="36"/>
                      </a:lnTo>
                      <a:lnTo>
                        <a:pt x="36" y="45"/>
                      </a:lnTo>
                      <a:lnTo>
                        <a:pt x="48" y="54"/>
                      </a:lnTo>
                      <a:lnTo>
                        <a:pt x="60" y="63"/>
                      </a:lnTo>
                      <a:lnTo>
                        <a:pt x="70" y="71"/>
                      </a:lnTo>
                      <a:lnTo>
                        <a:pt x="78" y="81"/>
                      </a:lnTo>
                      <a:lnTo>
                        <a:pt x="89" y="90"/>
                      </a:lnTo>
                      <a:lnTo>
                        <a:pt x="99" y="102"/>
                      </a:lnTo>
                      <a:lnTo>
                        <a:pt x="108" y="115"/>
                      </a:lnTo>
                      <a:lnTo>
                        <a:pt x="116" y="127"/>
                      </a:lnTo>
                      <a:lnTo>
                        <a:pt x="124" y="141"/>
                      </a:lnTo>
                      <a:lnTo>
                        <a:pt x="132" y="156"/>
                      </a:lnTo>
                      <a:lnTo>
                        <a:pt x="140" y="172"/>
                      </a:lnTo>
                      <a:lnTo>
                        <a:pt x="148" y="189"/>
                      </a:lnTo>
                      <a:lnTo>
                        <a:pt x="156" y="208"/>
                      </a:lnTo>
                      <a:lnTo>
                        <a:pt x="164" y="193"/>
                      </a:lnTo>
                      <a:lnTo>
                        <a:pt x="166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6" name="Freeform 53"/>
                <p:cNvSpPr>
                  <a:spLocks/>
                </p:cNvSpPr>
                <p:nvPr/>
              </p:nvSpPr>
              <p:spPr bwMode="auto">
                <a:xfrm>
                  <a:off x="5290" y="3567"/>
                  <a:ext cx="130" cy="13"/>
                </a:xfrm>
                <a:custGeom>
                  <a:avLst/>
                  <a:gdLst>
                    <a:gd name="T0" fmla="*/ 0 w 390"/>
                    <a:gd name="T1" fmla="*/ 23 h 38"/>
                    <a:gd name="T2" fmla="*/ 23 w 390"/>
                    <a:gd name="T3" fmla="*/ 26 h 38"/>
                    <a:gd name="T4" fmla="*/ 48 w 390"/>
                    <a:gd name="T5" fmla="*/ 29 h 38"/>
                    <a:gd name="T6" fmla="*/ 73 w 390"/>
                    <a:gd name="T7" fmla="*/ 31 h 38"/>
                    <a:gd name="T8" fmla="*/ 99 w 390"/>
                    <a:gd name="T9" fmla="*/ 32 h 38"/>
                    <a:gd name="T10" fmla="*/ 124 w 390"/>
                    <a:gd name="T11" fmla="*/ 34 h 38"/>
                    <a:gd name="T12" fmla="*/ 148 w 390"/>
                    <a:gd name="T13" fmla="*/ 35 h 38"/>
                    <a:gd name="T14" fmla="*/ 173 w 390"/>
                    <a:gd name="T15" fmla="*/ 37 h 38"/>
                    <a:gd name="T16" fmla="*/ 199 w 390"/>
                    <a:gd name="T17" fmla="*/ 37 h 38"/>
                    <a:gd name="T18" fmla="*/ 224 w 390"/>
                    <a:gd name="T19" fmla="*/ 38 h 38"/>
                    <a:gd name="T20" fmla="*/ 247 w 390"/>
                    <a:gd name="T21" fmla="*/ 37 h 38"/>
                    <a:gd name="T22" fmla="*/ 272 w 390"/>
                    <a:gd name="T23" fmla="*/ 37 h 38"/>
                    <a:gd name="T24" fmla="*/ 297 w 390"/>
                    <a:gd name="T25" fmla="*/ 35 h 38"/>
                    <a:gd name="T26" fmla="*/ 321 w 390"/>
                    <a:gd name="T27" fmla="*/ 34 h 38"/>
                    <a:gd name="T28" fmla="*/ 345 w 390"/>
                    <a:gd name="T29" fmla="*/ 32 h 38"/>
                    <a:gd name="T30" fmla="*/ 368 w 390"/>
                    <a:gd name="T31" fmla="*/ 32 h 38"/>
                    <a:gd name="T32" fmla="*/ 390 w 390"/>
                    <a:gd name="T33" fmla="*/ 29 h 38"/>
                    <a:gd name="T34" fmla="*/ 388 w 390"/>
                    <a:gd name="T35" fmla="*/ 7 h 38"/>
                    <a:gd name="T36" fmla="*/ 366 w 390"/>
                    <a:gd name="T37" fmla="*/ 9 h 38"/>
                    <a:gd name="T38" fmla="*/ 343 w 390"/>
                    <a:gd name="T39" fmla="*/ 10 h 38"/>
                    <a:gd name="T40" fmla="*/ 320 w 390"/>
                    <a:gd name="T41" fmla="*/ 10 h 38"/>
                    <a:gd name="T42" fmla="*/ 297 w 390"/>
                    <a:gd name="T43" fmla="*/ 12 h 38"/>
                    <a:gd name="T44" fmla="*/ 272 w 390"/>
                    <a:gd name="T45" fmla="*/ 12 h 38"/>
                    <a:gd name="T46" fmla="*/ 247 w 390"/>
                    <a:gd name="T47" fmla="*/ 12 h 38"/>
                    <a:gd name="T48" fmla="*/ 224 w 390"/>
                    <a:gd name="T49" fmla="*/ 13 h 38"/>
                    <a:gd name="T50" fmla="*/ 199 w 390"/>
                    <a:gd name="T51" fmla="*/ 12 h 38"/>
                    <a:gd name="T52" fmla="*/ 150 w 390"/>
                    <a:gd name="T53" fmla="*/ 12 h 38"/>
                    <a:gd name="T54" fmla="*/ 124 w 390"/>
                    <a:gd name="T55" fmla="*/ 10 h 38"/>
                    <a:gd name="T56" fmla="*/ 99 w 390"/>
                    <a:gd name="T57" fmla="*/ 10 h 38"/>
                    <a:gd name="T58" fmla="*/ 76 w 390"/>
                    <a:gd name="T59" fmla="*/ 9 h 38"/>
                    <a:gd name="T60" fmla="*/ 51 w 390"/>
                    <a:gd name="T61" fmla="*/ 6 h 38"/>
                    <a:gd name="T62" fmla="*/ 26 w 390"/>
                    <a:gd name="T63" fmla="*/ 3 h 38"/>
                    <a:gd name="T64" fmla="*/ 1 w 390"/>
                    <a:gd name="T65" fmla="*/ 0 h 38"/>
                    <a:gd name="T66" fmla="*/ 0 w 390"/>
                    <a:gd name="T67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90" h="38">
                      <a:moveTo>
                        <a:pt x="0" y="23"/>
                      </a:moveTo>
                      <a:lnTo>
                        <a:pt x="23" y="26"/>
                      </a:lnTo>
                      <a:lnTo>
                        <a:pt x="48" y="29"/>
                      </a:lnTo>
                      <a:lnTo>
                        <a:pt x="73" y="31"/>
                      </a:lnTo>
                      <a:lnTo>
                        <a:pt x="99" y="32"/>
                      </a:lnTo>
                      <a:lnTo>
                        <a:pt x="124" y="34"/>
                      </a:lnTo>
                      <a:lnTo>
                        <a:pt x="148" y="35"/>
                      </a:lnTo>
                      <a:lnTo>
                        <a:pt x="173" y="37"/>
                      </a:lnTo>
                      <a:lnTo>
                        <a:pt x="199" y="37"/>
                      </a:lnTo>
                      <a:lnTo>
                        <a:pt x="224" y="38"/>
                      </a:lnTo>
                      <a:lnTo>
                        <a:pt x="247" y="37"/>
                      </a:lnTo>
                      <a:lnTo>
                        <a:pt x="272" y="37"/>
                      </a:lnTo>
                      <a:lnTo>
                        <a:pt x="297" y="35"/>
                      </a:lnTo>
                      <a:lnTo>
                        <a:pt x="321" y="34"/>
                      </a:lnTo>
                      <a:lnTo>
                        <a:pt x="345" y="32"/>
                      </a:lnTo>
                      <a:lnTo>
                        <a:pt x="368" y="32"/>
                      </a:lnTo>
                      <a:lnTo>
                        <a:pt x="390" y="29"/>
                      </a:lnTo>
                      <a:lnTo>
                        <a:pt x="388" y="7"/>
                      </a:lnTo>
                      <a:lnTo>
                        <a:pt x="366" y="9"/>
                      </a:lnTo>
                      <a:lnTo>
                        <a:pt x="343" y="10"/>
                      </a:lnTo>
                      <a:lnTo>
                        <a:pt x="320" y="10"/>
                      </a:lnTo>
                      <a:lnTo>
                        <a:pt x="297" y="12"/>
                      </a:lnTo>
                      <a:lnTo>
                        <a:pt x="272" y="12"/>
                      </a:lnTo>
                      <a:lnTo>
                        <a:pt x="247" y="12"/>
                      </a:lnTo>
                      <a:lnTo>
                        <a:pt x="224" y="13"/>
                      </a:lnTo>
                      <a:lnTo>
                        <a:pt x="199" y="12"/>
                      </a:lnTo>
                      <a:lnTo>
                        <a:pt x="150" y="12"/>
                      </a:lnTo>
                      <a:lnTo>
                        <a:pt x="124" y="10"/>
                      </a:lnTo>
                      <a:lnTo>
                        <a:pt x="99" y="10"/>
                      </a:lnTo>
                      <a:lnTo>
                        <a:pt x="76" y="9"/>
                      </a:lnTo>
                      <a:lnTo>
                        <a:pt x="51" y="6"/>
                      </a:lnTo>
                      <a:lnTo>
                        <a:pt x="26" y="3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7" name="Freeform 54"/>
                <p:cNvSpPr>
                  <a:spLocks/>
                </p:cNvSpPr>
                <p:nvPr/>
              </p:nvSpPr>
              <p:spPr bwMode="auto">
                <a:xfrm>
                  <a:off x="5187" y="3542"/>
                  <a:ext cx="103" cy="33"/>
                </a:xfrm>
                <a:custGeom>
                  <a:avLst/>
                  <a:gdLst>
                    <a:gd name="T0" fmla="*/ 19 w 308"/>
                    <a:gd name="T1" fmla="*/ 17 h 98"/>
                    <a:gd name="T2" fmla="*/ 0 w 308"/>
                    <a:gd name="T3" fmla="*/ 16 h 98"/>
                    <a:gd name="T4" fmla="*/ 13 w 308"/>
                    <a:gd name="T5" fmla="*/ 27 h 98"/>
                    <a:gd name="T6" fmla="*/ 26 w 308"/>
                    <a:gd name="T7" fmla="*/ 37 h 98"/>
                    <a:gd name="T8" fmla="*/ 41 w 308"/>
                    <a:gd name="T9" fmla="*/ 46 h 98"/>
                    <a:gd name="T10" fmla="*/ 58 w 308"/>
                    <a:gd name="T11" fmla="*/ 53 h 98"/>
                    <a:gd name="T12" fmla="*/ 76 w 308"/>
                    <a:gd name="T13" fmla="*/ 61 h 98"/>
                    <a:gd name="T14" fmla="*/ 96 w 308"/>
                    <a:gd name="T15" fmla="*/ 68 h 98"/>
                    <a:gd name="T16" fmla="*/ 115 w 308"/>
                    <a:gd name="T17" fmla="*/ 72 h 98"/>
                    <a:gd name="T18" fmla="*/ 137 w 308"/>
                    <a:gd name="T19" fmla="*/ 77 h 98"/>
                    <a:gd name="T20" fmla="*/ 159 w 308"/>
                    <a:gd name="T21" fmla="*/ 80 h 98"/>
                    <a:gd name="T22" fmla="*/ 179 w 308"/>
                    <a:gd name="T23" fmla="*/ 84 h 98"/>
                    <a:gd name="T24" fmla="*/ 202 w 308"/>
                    <a:gd name="T25" fmla="*/ 87 h 98"/>
                    <a:gd name="T26" fmla="*/ 224 w 308"/>
                    <a:gd name="T27" fmla="*/ 90 h 98"/>
                    <a:gd name="T28" fmla="*/ 246 w 308"/>
                    <a:gd name="T29" fmla="*/ 91 h 98"/>
                    <a:gd name="T30" fmla="*/ 266 w 308"/>
                    <a:gd name="T31" fmla="*/ 94 h 98"/>
                    <a:gd name="T32" fmla="*/ 287 w 308"/>
                    <a:gd name="T33" fmla="*/ 97 h 98"/>
                    <a:gd name="T34" fmla="*/ 307 w 308"/>
                    <a:gd name="T35" fmla="*/ 98 h 98"/>
                    <a:gd name="T36" fmla="*/ 308 w 308"/>
                    <a:gd name="T37" fmla="*/ 75 h 98"/>
                    <a:gd name="T38" fmla="*/ 290 w 308"/>
                    <a:gd name="T39" fmla="*/ 74 h 98"/>
                    <a:gd name="T40" fmla="*/ 269 w 308"/>
                    <a:gd name="T41" fmla="*/ 71 h 98"/>
                    <a:gd name="T42" fmla="*/ 247 w 308"/>
                    <a:gd name="T43" fmla="*/ 69 h 98"/>
                    <a:gd name="T44" fmla="*/ 226 w 308"/>
                    <a:gd name="T45" fmla="*/ 66 h 98"/>
                    <a:gd name="T46" fmla="*/ 204 w 308"/>
                    <a:gd name="T47" fmla="*/ 64 h 98"/>
                    <a:gd name="T48" fmla="*/ 183 w 308"/>
                    <a:gd name="T49" fmla="*/ 61 h 98"/>
                    <a:gd name="T50" fmla="*/ 162 w 308"/>
                    <a:gd name="T51" fmla="*/ 56 h 98"/>
                    <a:gd name="T52" fmla="*/ 141 w 308"/>
                    <a:gd name="T53" fmla="*/ 53 h 98"/>
                    <a:gd name="T54" fmla="*/ 121 w 308"/>
                    <a:gd name="T55" fmla="*/ 49 h 98"/>
                    <a:gd name="T56" fmla="*/ 101 w 308"/>
                    <a:gd name="T57" fmla="*/ 45 h 98"/>
                    <a:gd name="T58" fmla="*/ 83 w 308"/>
                    <a:gd name="T59" fmla="*/ 39 h 98"/>
                    <a:gd name="T60" fmla="*/ 66 w 308"/>
                    <a:gd name="T61" fmla="*/ 32 h 98"/>
                    <a:gd name="T62" fmla="*/ 51 w 308"/>
                    <a:gd name="T63" fmla="*/ 26 h 98"/>
                    <a:gd name="T64" fmla="*/ 39 w 308"/>
                    <a:gd name="T65" fmla="*/ 18 h 98"/>
                    <a:gd name="T66" fmla="*/ 28 w 308"/>
                    <a:gd name="T67" fmla="*/ 10 h 98"/>
                    <a:gd name="T68" fmla="*/ 19 w 308"/>
                    <a:gd name="T69" fmla="*/ 1 h 98"/>
                    <a:gd name="T70" fmla="*/ 2 w 308"/>
                    <a:gd name="T71" fmla="*/ 0 h 98"/>
                    <a:gd name="T72" fmla="*/ 19 w 308"/>
                    <a:gd name="T73" fmla="*/ 1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8" h="98">
                      <a:moveTo>
                        <a:pt x="19" y="17"/>
                      </a:moveTo>
                      <a:lnTo>
                        <a:pt x="0" y="16"/>
                      </a:lnTo>
                      <a:lnTo>
                        <a:pt x="13" y="27"/>
                      </a:lnTo>
                      <a:lnTo>
                        <a:pt x="26" y="37"/>
                      </a:lnTo>
                      <a:lnTo>
                        <a:pt x="41" y="46"/>
                      </a:lnTo>
                      <a:lnTo>
                        <a:pt x="58" y="53"/>
                      </a:lnTo>
                      <a:lnTo>
                        <a:pt x="76" y="61"/>
                      </a:lnTo>
                      <a:lnTo>
                        <a:pt x="96" y="68"/>
                      </a:lnTo>
                      <a:lnTo>
                        <a:pt x="115" y="72"/>
                      </a:lnTo>
                      <a:lnTo>
                        <a:pt x="137" y="77"/>
                      </a:lnTo>
                      <a:lnTo>
                        <a:pt x="159" y="80"/>
                      </a:lnTo>
                      <a:lnTo>
                        <a:pt x="179" y="84"/>
                      </a:lnTo>
                      <a:lnTo>
                        <a:pt x="202" y="87"/>
                      </a:lnTo>
                      <a:lnTo>
                        <a:pt x="224" y="90"/>
                      </a:lnTo>
                      <a:lnTo>
                        <a:pt x="246" y="91"/>
                      </a:lnTo>
                      <a:lnTo>
                        <a:pt x="266" y="94"/>
                      </a:lnTo>
                      <a:lnTo>
                        <a:pt x="287" y="97"/>
                      </a:lnTo>
                      <a:lnTo>
                        <a:pt x="307" y="98"/>
                      </a:lnTo>
                      <a:lnTo>
                        <a:pt x="308" y="75"/>
                      </a:lnTo>
                      <a:lnTo>
                        <a:pt x="290" y="74"/>
                      </a:lnTo>
                      <a:lnTo>
                        <a:pt x="269" y="71"/>
                      </a:lnTo>
                      <a:lnTo>
                        <a:pt x="247" y="69"/>
                      </a:lnTo>
                      <a:lnTo>
                        <a:pt x="226" y="66"/>
                      </a:lnTo>
                      <a:lnTo>
                        <a:pt x="204" y="64"/>
                      </a:lnTo>
                      <a:lnTo>
                        <a:pt x="183" y="61"/>
                      </a:lnTo>
                      <a:lnTo>
                        <a:pt x="162" y="56"/>
                      </a:lnTo>
                      <a:lnTo>
                        <a:pt x="141" y="53"/>
                      </a:lnTo>
                      <a:lnTo>
                        <a:pt x="121" y="49"/>
                      </a:lnTo>
                      <a:lnTo>
                        <a:pt x="101" y="45"/>
                      </a:lnTo>
                      <a:lnTo>
                        <a:pt x="83" y="39"/>
                      </a:lnTo>
                      <a:lnTo>
                        <a:pt x="66" y="32"/>
                      </a:lnTo>
                      <a:lnTo>
                        <a:pt x="51" y="26"/>
                      </a:lnTo>
                      <a:lnTo>
                        <a:pt x="39" y="18"/>
                      </a:lnTo>
                      <a:lnTo>
                        <a:pt x="28" y="10"/>
                      </a:lnTo>
                      <a:lnTo>
                        <a:pt x="19" y="1"/>
                      </a:lnTo>
                      <a:lnTo>
                        <a:pt x="2" y="0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8" name="Freeform 55"/>
                <p:cNvSpPr>
                  <a:spLocks/>
                </p:cNvSpPr>
                <p:nvPr/>
              </p:nvSpPr>
              <p:spPr bwMode="auto">
                <a:xfrm>
                  <a:off x="5184" y="3480"/>
                  <a:ext cx="8" cy="4"/>
                </a:xfrm>
                <a:custGeom>
                  <a:avLst/>
                  <a:gdLst>
                    <a:gd name="T0" fmla="*/ 23 w 23"/>
                    <a:gd name="T1" fmla="*/ 12 h 12"/>
                    <a:gd name="T2" fmla="*/ 22 w 23"/>
                    <a:gd name="T3" fmla="*/ 7 h 12"/>
                    <a:gd name="T4" fmla="*/ 19 w 23"/>
                    <a:gd name="T5" fmla="*/ 3 h 12"/>
                    <a:gd name="T6" fmla="*/ 16 w 23"/>
                    <a:gd name="T7" fmla="*/ 1 h 12"/>
                    <a:gd name="T8" fmla="*/ 10 w 23"/>
                    <a:gd name="T9" fmla="*/ 0 h 12"/>
                    <a:gd name="T10" fmla="*/ 7 w 23"/>
                    <a:gd name="T11" fmla="*/ 1 h 12"/>
                    <a:gd name="T12" fmla="*/ 3 w 23"/>
                    <a:gd name="T13" fmla="*/ 4 h 12"/>
                    <a:gd name="T14" fmla="*/ 1 w 23"/>
                    <a:gd name="T15" fmla="*/ 7 h 12"/>
                    <a:gd name="T16" fmla="*/ 0 w 23"/>
                    <a:gd name="T17" fmla="*/ 12 h 12"/>
                    <a:gd name="T18" fmla="*/ 23 w 23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2">
                      <a:moveTo>
                        <a:pt x="23" y="12"/>
                      </a:moveTo>
                      <a:lnTo>
                        <a:pt x="22" y="7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9" name="Freeform 56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11" cy="61"/>
                </a:xfrm>
                <a:custGeom>
                  <a:avLst/>
                  <a:gdLst>
                    <a:gd name="T0" fmla="*/ 32 w 32"/>
                    <a:gd name="T1" fmla="*/ 184 h 184"/>
                    <a:gd name="T2" fmla="*/ 31 w 32"/>
                    <a:gd name="T3" fmla="*/ 173 h 184"/>
                    <a:gd name="T4" fmla="*/ 31 w 32"/>
                    <a:gd name="T5" fmla="*/ 161 h 184"/>
                    <a:gd name="T6" fmla="*/ 31 w 32"/>
                    <a:gd name="T7" fmla="*/ 149 h 184"/>
                    <a:gd name="T8" fmla="*/ 29 w 32"/>
                    <a:gd name="T9" fmla="*/ 138 h 184"/>
                    <a:gd name="T10" fmla="*/ 29 w 32"/>
                    <a:gd name="T11" fmla="*/ 126 h 184"/>
                    <a:gd name="T12" fmla="*/ 28 w 32"/>
                    <a:gd name="T13" fmla="*/ 114 h 184"/>
                    <a:gd name="T14" fmla="*/ 28 w 32"/>
                    <a:gd name="T15" fmla="*/ 104 h 184"/>
                    <a:gd name="T16" fmla="*/ 28 w 32"/>
                    <a:gd name="T17" fmla="*/ 91 h 184"/>
                    <a:gd name="T18" fmla="*/ 26 w 32"/>
                    <a:gd name="T19" fmla="*/ 80 h 184"/>
                    <a:gd name="T20" fmla="*/ 26 w 32"/>
                    <a:gd name="T21" fmla="*/ 68 h 184"/>
                    <a:gd name="T22" fmla="*/ 25 w 32"/>
                    <a:gd name="T23" fmla="*/ 58 h 184"/>
                    <a:gd name="T24" fmla="*/ 25 w 32"/>
                    <a:gd name="T25" fmla="*/ 45 h 184"/>
                    <a:gd name="T26" fmla="*/ 25 w 32"/>
                    <a:gd name="T27" fmla="*/ 34 h 184"/>
                    <a:gd name="T28" fmla="*/ 25 w 32"/>
                    <a:gd name="T29" fmla="*/ 23 h 184"/>
                    <a:gd name="T30" fmla="*/ 23 w 32"/>
                    <a:gd name="T31" fmla="*/ 11 h 184"/>
                    <a:gd name="T32" fmla="*/ 23 w 32"/>
                    <a:gd name="T33" fmla="*/ 0 h 184"/>
                    <a:gd name="T34" fmla="*/ 0 w 32"/>
                    <a:gd name="T35" fmla="*/ 0 h 184"/>
                    <a:gd name="T36" fmla="*/ 1 w 32"/>
                    <a:gd name="T37" fmla="*/ 13 h 184"/>
                    <a:gd name="T38" fmla="*/ 1 w 32"/>
                    <a:gd name="T39" fmla="*/ 23 h 184"/>
                    <a:gd name="T40" fmla="*/ 1 w 32"/>
                    <a:gd name="T41" fmla="*/ 34 h 184"/>
                    <a:gd name="T42" fmla="*/ 1 w 32"/>
                    <a:gd name="T43" fmla="*/ 46 h 184"/>
                    <a:gd name="T44" fmla="*/ 3 w 32"/>
                    <a:gd name="T45" fmla="*/ 58 h 184"/>
                    <a:gd name="T46" fmla="*/ 3 w 32"/>
                    <a:gd name="T47" fmla="*/ 69 h 184"/>
                    <a:gd name="T48" fmla="*/ 4 w 32"/>
                    <a:gd name="T49" fmla="*/ 81 h 184"/>
                    <a:gd name="T50" fmla="*/ 4 w 32"/>
                    <a:gd name="T51" fmla="*/ 93 h 184"/>
                    <a:gd name="T52" fmla="*/ 6 w 32"/>
                    <a:gd name="T53" fmla="*/ 104 h 184"/>
                    <a:gd name="T54" fmla="*/ 6 w 32"/>
                    <a:gd name="T55" fmla="*/ 114 h 184"/>
                    <a:gd name="T56" fmla="*/ 6 w 32"/>
                    <a:gd name="T57" fmla="*/ 128 h 184"/>
                    <a:gd name="T58" fmla="*/ 6 w 32"/>
                    <a:gd name="T59" fmla="*/ 138 h 184"/>
                    <a:gd name="T60" fmla="*/ 7 w 32"/>
                    <a:gd name="T61" fmla="*/ 151 h 184"/>
                    <a:gd name="T62" fmla="*/ 7 w 32"/>
                    <a:gd name="T63" fmla="*/ 161 h 184"/>
                    <a:gd name="T64" fmla="*/ 9 w 32"/>
                    <a:gd name="T65" fmla="*/ 174 h 184"/>
                    <a:gd name="T66" fmla="*/ 9 w 32"/>
                    <a:gd name="T67" fmla="*/ 184 h 184"/>
                    <a:gd name="T68" fmla="*/ 32 w 32"/>
                    <a:gd name="T69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184">
                      <a:moveTo>
                        <a:pt x="32" y="184"/>
                      </a:moveTo>
                      <a:lnTo>
                        <a:pt x="31" y="173"/>
                      </a:lnTo>
                      <a:lnTo>
                        <a:pt x="31" y="161"/>
                      </a:lnTo>
                      <a:lnTo>
                        <a:pt x="31" y="149"/>
                      </a:lnTo>
                      <a:lnTo>
                        <a:pt x="29" y="138"/>
                      </a:lnTo>
                      <a:lnTo>
                        <a:pt x="29" y="126"/>
                      </a:lnTo>
                      <a:lnTo>
                        <a:pt x="28" y="114"/>
                      </a:lnTo>
                      <a:lnTo>
                        <a:pt x="28" y="104"/>
                      </a:lnTo>
                      <a:lnTo>
                        <a:pt x="28" y="91"/>
                      </a:lnTo>
                      <a:lnTo>
                        <a:pt x="26" y="80"/>
                      </a:lnTo>
                      <a:lnTo>
                        <a:pt x="26" y="68"/>
                      </a:lnTo>
                      <a:lnTo>
                        <a:pt x="25" y="58"/>
                      </a:lnTo>
                      <a:lnTo>
                        <a:pt x="25" y="45"/>
                      </a:lnTo>
                      <a:lnTo>
                        <a:pt x="25" y="34"/>
                      </a:lnTo>
                      <a:lnTo>
                        <a:pt x="25" y="23"/>
                      </a:lnTo>
                      <a:lnTo>
                        <a:pt x="23" y="11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1" y="23"/>
                      </a:lnTo>
                      <a:lnTo>
                        <a:pt x="1" y="34"/>
                      </a:lnTo>
                      <a:lnTo>
                        <a:pt x="1" y="46"/>
                      </a:lnTo>
                      <a:lnTo>
                        <a:pt x="3" y="58"/>
                      </a:lnTo>
                      <a:lnTo>
                        <a:pt x="3" y="69"/>
                      </a:lnTo>
                      <a:lnTo>
                        <a:pt x="4" y="81"/>
                      </a:lnTo>
                      <a:lnTo>
                        <a:pt x="4" y="93"/>
                      </a:lnTo>
                      <a:lnTo>
                        <a:pt x="6" y="104"/>
                      </a:lnTo>
                      <a:lnTo>
                        <a:pt x="6" y="114"/>
                      </a:lnTo>
                      <a:lnTo>
                        <a:pt x="6" y="128"/>
                      </a:lnTo>
                      <a:lnTo>
                        <a:pt x="6" y="138"/>
                      </a:lnTo>
                      <a:lnTo>
                        <a:pt x="7" y="151"/>
                      </a:lnTo>
                      <a:lnTo>
                        <a:pt x="7" y="161"/>
                      </a:lnTo>
                      <a:lnTo>
                        <a:pt x="9" y="174"/>
                      </a:lnTo>
                      <a:lnTo>
                        <a:pt x="9" y="184"/>
                      </a:lnTo>
                      <a:lnTo>
                        <a:pt x="32" y="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0" name="Freeform 57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8" cy="3"/>
                </a:xfrm>
                <a:custGeom>
                  <a:avLst/>
                  <a:gdLst>
                    <a:gd name="T0" fmla="*/ 0 w 23"/>
                    <a:gd name="T1" fmla="*/ 0 h 11"/>
                    <a:gd name="T2" fmla="*/ 1 w 23"/>
                    <a:gd name="T3" fmla="*/ 5 h 11"/>
                    <a:gd name="T4" fmla="*/ 4 w 23"/>
                    <a:gd name="T5" fmla="*/ 8 h 11"/>
                    <a:gd name="T6" fmla="*/ 9 w 23"/>
                    <a:gd name="T7" fmla="*/ 11 h 11"/>
                    <a:gd name="T8" fmla="*/ 12 w 23"/>
                    <a:gd name="T9" fmla="*/ 11 h 11"/>
                    <a:gd name="T10" fmla="*/ 16 w 23"/>
                    <a:gd name="T11" fmla="*/ 10 h 11"/>
                    <a:gd name="T12" fmla="*/ 20 w 23"/>
                    <a:gd name="T13" fmla="*/ 7 h 11"/>
                    <a:gd name="T14" fmla="*/ 23 w 23"/>
                    <a:gd name="T15" fmla="*/ 4 h 11"/>
                    <a:gd name="T16" fmla="*/ 23 w 23"/>
                    <a:gd name="T17" fmla="*/ 0 h 11"/>
                    <a:gd name="T18" fmla="*/ 0 w 23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1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4" y="8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20" y="7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1" name="Freeform 58"/>
                <p:cNvSpPr>
                  <a:spLocks/>
                </p:cNvSpPr>
                <p:nvPr/>
              </p:nvSpPr>
              <p:spPr bwMode="auto">
                <a:xfrm>
                  <a:off x="5041" y="3089"/>
                  <a:ext cx="256" cy="411"/>
                </a:xfrm>
                <a:custGeom>
                  <a:avLst/>
                  <a:gdLst>
                    <a:gd name="T0" fmla="*/ 7 w 768"/>
                    <a:gd name="T1" fmla="*/ 71 h 1231"/>
                    <a:gd name="T2" fmla="*/ 22 w 768"/>
                    <a:gd name="T3" fmla="*/ 218 h 1231"/>
                    <a:gd name="T4" fmla="*/ 36 w 768"/>
                    <a:gd name="T5" fmla="*/ 369 h 1231"/>
                    <a:gd name="T6" fmla="*/ 52 w 768"/>
                    <a:gd name="T7" fmla="*/ 521 h 1231"/>
                    <a:gd name="T8" fmla="*/ 68 w 768"/>
                    <a:gd name="T9" fmla="*/ 672 h 1231"/>
                    <a:gd name="T10" fmla="*/ 84 w 768"/>
                    <a:gd name="T11" fmla="*/ 825 h 1231"/>
                    <a:gd name="T12" fmla="*/ 100 w 768"/>
                    <a:gd name="T13" fmla="*/ 975 h 1231"/>
                    <a:gd name="T14" fmla="*/ 115 w 768"/>
                    <a:gd name="T15" fmla="*/ 1121 h 1231"/>
                    <a:gd name="T16" fmla="*/ 138 w 768"/>
                    <a:gd name="T17" fmla="*/ 1200 h 1231"/>
                    <a:gd name="T18" fmla="*/ 175 w 768"/>
                    <a:gd name="T19" fmla="*/ 1212 h 1231"/>
                    <a:gd name="T20" fmla="*/ 214 w 768"/>
                    <a:gd name="T21" fmla="*/ 1220 h 1231"/>
                    <a:gd name="T22" fmla="*/ 257 w 768"/>
                    <a:gd name="T23" fmla="*/ 1225 h 1231"/>
                    <a:gd name="T24" fmla="*/ 301 w 768"/>
                    <a:gd name="T25" fmla="*/ 1228 h 1231"/>
                    <a:gd name="T26" fmla="*/ 345 w 768"/>
                    <a:gd name="T27" fmla="*/ 1228 h 1231"/>
                    <a:gd name="T28" fmla="*/ 387 w 768"/>
                    <a:gd name="T29" fmla="*/ 1225 h 1231"/>
                    <a:gd name="T30" fmla="*/ 425 w 768"/>
                    <a:gd name="T31" fmla="*/ 1220 h 1231"/>
                    <a:gd name="T32" fmla="*/ 465 w 768"/>
                    <a:gd name="T33" fmla="*/ 1220 h 1231"/>
                    <a:gd name="T34" fmla="*/ 508 w 768"/>
                    <a:gd name="T35" fmla="*/ 1226 h 1231"/>
                    <a:gd name="T36" fmla="*/ 553 w 768"/>
                    <a:gd name="T37" fmla="*/ 1229 h 1231"/>
                    <a:gd name="T38" fmla="*/ 620 w 768"/>
                    <a:gd name="T39" fmla="*/ 1231 h 1231"/>
                    <a:gd name="T40" fmla="*/ 662 w 768"/>
                    <a:gd name="T41" fmla="*/ 1228 h 1231"/>
                    <a:gd name="T42" fmla="*/ 701 w 768"/>
                    <a:gd name="T43" fmla="*/ 1220 h 1231"/>
                    <a:gd name="T44" fmla="*/ 737 w 768"/>
                    <a:gd name="T45" fmla="*/ 1212 h 1231"/>
                    <a:gd name="T46" fmla="*/ 768 w 768"/>
                    <a:gd name="T47" fmla="*/ 1197 h 1231"/>
                    <a:gd name="T48" fmla="*/ 750 w 768"/>
                    <a:gd name="T49" fmla="*/ 918 h 1231"/>
                    <a:gd name="T50" fmla="*/ 733 w 768"/>
                    <a:gd name="T51" fmla="*/ 637 h 1231"/>
                    <a:gd name="T52" fmla="*/ 715 w 768"/>
                    <a:gd name="T53" fmla="*/ 356 h 1231"/>
                    <a:gd name="T54" fmla="*/ 698 w 768"/>
                    <a:gd name="T55" fmla="*/ 77 h 1231"/>
                    <a:gd name="T56" fmla="*/ 654 w 768"/>
                    <a:gd name="T57" fmla="*/ 74 h 1231"/>
                    <a:gd name="T58" fmla="*/ 609 w 768"/>
                    <a:gd name="T59" fmla="*/ 71 h 1231"/>
                    <a:gd name="T60" fmla="*/ 566 w 768"/>
                    <a:gd name="T61" fmla="*/ 70 h 1231"/>
                    <a:gd name="T62" fmla="*/ 519 w 768"/>
                    <a:gd name="T63" fmla="*/ 67 h 1231"/>
                    <a:gd name="T64" fmla="*/ 474 w 768"/>
                    <a:gd name="T65" fmla="*/ 63 h 1231"/>
                    <a:gd name="T66" fmla="*/ 428 w 768"/>
                    <a:gd name="T67" fmla="*/ 58 h 1231"/>
                    <a:gd name="T68" fmla="*/ 381 w 768"/>
                    <a:gd name="T69" fmla="*/ 54 h 1231"/>
                    <a:gd name="T70" fmla="*/ 336 w 768"/>
                    <a:gd name="T71" fmla="*/ 49 h 1231"/>
                    <a:gd name="T72" fmla="*/ 291 w 768"/>
                    <a:gd name="T73" fmla="*/ 45 h 1231"/>
                    <a:gd name="T74" fmla="*/ 246 w 768"/>
                    <a:gd name="T75" fmla="*/ 39 h 1231"/>
                    <a:gd name="T76" fmla="*/ 202 w 768"/>
                    <a:gd name="T77" fmla="*/ 32 h 1231"/>
                    <a:gd name="T78" fmla="*/ 159 w 768"/>
                    <a:gd name="T79" fmla="*/ 28 h 1231"/>
                    <a:gd name="T80" fmla="*/ 116 w 768"/>
                    <a:gd name="T81" fmla="*/ 20 h 1231"/>
                    <a:gd name="T82" fmla="*/ 76 w 768"/>
                    <a:gd name="T83" fmla="*/ 15 h 1231"/>
                    <a:gd name="T84" fmla="*/ 36 w 768"/>
                    <a:gd name="T85" fmla="*/ 7 h 1231"/>
                    <a:gd name="T86" fmla="*/ 0 w 768"/>
                    <a:gd name="T87" fmla="*/ 0 h 1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68" h="1231">
                      <a:moveTo>
                        <a:pt x="0" y="0"/>
                      </a:moveTo>
                      <a:lnTo>
                        <a:pt x="7" y="71"/>
                      </a:lnTo>
                      <a:lnTo>
                        <a:pt x="15" y="145"/>
                      </a:lnTo>
                      <a:lnTo>
                        <a:pt x="22" y="218"/>
                      </a:lnTo>
                      <a:lnTo>
                        <a:pt x="29" y="294"/>
                      </a:lnTo>
                      <a:lnTo>
                        <a:pt x="36" y="369"/>
                      </a:lnTo>
                      <a:lnTo>
                        <a:pt x="45" y="445"/>
                      </a:lnTo>
                      <a:lnTo>
                        <a:pt x="52" y="521"/>
                      </a:lnTo>
                      <a:lnTo>
                        <a:pt x="61" y="596"/>
                      </a:lnTo>
                      <a:lnTo>
                        <a:pt x="68" y="672"/>
                      </a:lnTo>
                      <a:lnTo>
                        <a:pt x="76" y="749"/>
                      </a:lnTo>
                      <a:lnTo>
                        <a:pt x="84" y="825"/>
                      </a:lnTo>
                      <a:lnTo>
                        <a:pt x="92" y="900"/>
                      </a:lnTo>
                      <a:lnTo>
                        <a:pt x="100" y="975"/>
                      </a:lnTo>
                      <a:lnTo>
                        <a:pt x="108" y="1049"/>
                      </a:lnTo>
                      <a:lnTo>
                        <a:pt x="115" y="1121"/>
                      </a:lnTo>
                      <a:lnTo>
                        <a:pt x="122" y="1194"/>
                      </a:lnTo>
                      <a:lnTo>
                        <a:pt x="138" y="1200"/>
                      </a:lnTo>
                      <a:lnTo>
                        <a:pt x="156" y="1206"/>
                      </a:lnTo>
                      <a:lnTo>
                        <a:pt x="175" y="1212"/>
                      </a:lnTo>
                      <a:lnTo>
                        <a:pt x="193" y="1216"/>
                      </a:lnTo>
                      <a:lnTo>
                        <a:pt x="214" y="1220"/>
                      </a:lnTo>
                      <a:lnTo>
                        <a:pt x="236" y="1223"/>
                      </a:lnTo>
                      <a:lnTo>
                        <a:pt x="257" y="1225"/>
                      </a:lnTo>
                      <a:lnTo>
                        <a:pt x="278" y="1226"/>
                      </a:lnTo>
                      <a:lnTo>
                        <a:pt x="301" y="1228"/>
                      </a:lnTo>
                      <a:lnTo>
                        <a:pt x="323" y="1228"/>
                      </a:lnTo>
                      <a:lnTo>
                        <a:pt x="345" y="1228"/>
                      </a:lnTo>
                      <a:lnTo>
                        <a:pt x="365" y="1226"/>
                      </a:lnTo>
                      <a:lnTo>
                        <a:pt x="387" y="1225"/>
                      </a:lnTo>
                      <a:lnTo>
                        <a:pt x="406" y="1222"/>
                      </a:lnTo>
                      <a:lnTo>
                        <a:pt x="425" y="1220"/>
                      </a:lnTo>
                      <a:lnTo>
                        <a:pt x="445" y="1216"/>
                      </a:lnTo>
                      <a:lnTo>
                        <a:pt x="465" y="1220"/>
                      </a:lnTo>
                      <a:lnTo>
                        <a:pt x="486" y="1223"/>
                      </a:lnTo>
                      <a:lnTo>
                        <a:pt x="508" y="1226"/>
                      </a:lnTo>
                      <a:lnTo>
                        <a:pt x="529" y="1228"/>
                      </a:lnTo>
                      <a:lnTo>
                        <a:pt x="553" y="1229"/>
                      </a:lnTo>
                      <a:lnTo>
                        <a:pt x="574" y="1231"/>
                      </a:lnTo>
                      <a:lnTo>
                        <a:pt x="620" y="1231"/>
                      </a:lnTo>
                      <a:lnTo>
                        <a:pt x="641" y="1229"/>
                      </a:lnTo>
                      <a:lnTo>
                        <a:pt x="662" y="1228"/>
                      </a:lnTo>
                      <a:lnTo>
                        <a:pt x="682" y="1225"/>
                      </a:lnTo>
                      <a:lnTo>
                        <a:pt x="701" y="1220"/>
                      </a:lnTo>
                      <a:lnTo>
                        <a:pt x="720" y="1216"/>
                      </a:lnTo>
                      <a:lnTo>
                        <a:pt x="737" y="1212"/>
                      </a:lnTo>
                      <a:lnTo>
                        <a:pt x="753" y="1204"/>
                      </a:lnTo>
                      <a:lnTo>
                        <a:pt x="768" y="1197"/>
                      </a:lnTo>
                      <a:lnTo>
                        <a:pt x="759" y="1057"/>
                      </a:lnTo>
                      <a:lnTo>
                        <a:pt x="750" y="918"/>
                      </a:lnTo>
                      <a:lnTo>
                        <a:pt x="742" y="777"/>
                      </a:lnTo>
                      <a:lnTo>
                        <a:pt x="733" y="637"/>
                      </a:lnTo>
                      <a:lnTo>
                        <a:pt x="724" y="496"/>
                      </a:lnTo>
                      <a:lnTo>
                        <a:pt x="715" y="356"/>
                      </a:lnTo>
                      <a:lnTo>
                        <a:pt x="707" y="217"/>
                      </a:lnTo>
                      <a:lnTo>
                        <a:pt x="698" y="77"/>
                      </a:lnTo>
                      <a:lnTo>
                        <a:pt x="676" y="76"/>
                      </a:lnTo>
                      <a:lnTo>
                        <a:pt x="654" y="74"/>
                      </a:lnTo>
                      <a:lnTo>
                        <a:pt x="633" y="74"/>
                      </a:lnTo>
                      <a:lnTo>
                        <a:pt x="609" y="71"/>
                      </a:lnTo>
                      <a:lnTo>
                        <a:pt x="588" y="71"/>
                      </a:lnTo>
                      <a:lnTo>
                        <a:pt x="566" y="70"/>
                      </a:lnTo>
                      <a:lnTo>
                        <a:pt x="542" y="68"/>
                      </a:lnTo>
                      <a:lnTo>
                        <a:pt x="519" y="67"/>
                      </a:lnTo>
                      <a:lnTo>
                        <a:pt x="497" y="64"/>
                      </a:lnTo>
                      <a:lnTo>
                        <a:pt x="474" y="63"/>
                      </a:lnTo>
                      <a:lnTo>
                        <a:pt x="451" y="61"/>
                      </a:lnTo>
                      <a:lnTo>
                        <a:pt x="428" y="58"/>
                      </a:lnTo>
                      <a:lnTo>
                        <a:pt x="404" y="57"/>
                      </a:lnTo>
                      <a:lnTo>
                        <a:pt x="381" y="54"/>
                      </a:lnTo>
                      <a:lnTo>
                        <a:pt x="359" y="52"/>
                      </a:lnTo>
                      <a:lnTo>
                        <a:pt x="336" y="49"/>
                      </a:lnTo>
                      <a:lnTo>
                        <a:pt x="313" y="47"/>
                      </a:lnTo>
                      <a:lnTo>
                        <a:pt x="291" y="45"/>
                      </a:lnTo>
                      <a:lnTo>
                        <a:pt x="268" y="41"/>
                      </a:lnTo>
                      <a:lnTo>
                        <a:pt x="246" y="39"/>
                      </a:lnTo>
                      <a:lnTo>
                        <a:pt x="224" y="36"/>
                      </a:lnTo>
                      <a:lnTo>
                        <a:pt x="202" y="32"/>
                      </a:lnTo>
                      <a:lnTo>
                        <a:pt x="180" y="31"/>
                      </a:lnTo>
                      <a:lnTo>
                        <a:pt x="159" y="28"/>
                      </a:lnTo>
                      <a:lnTo>
                        <a:pt x="137" y="23"/>
                      </a:lnTo>
                      <a:lnTo>
                        <a:pt x="116" y="20"/>
                      </a:lnTo>
                      <a:lnTo>
                        <a:pt x="96" y="17"/>
                      </a:lnTo>
                      <a:lnTo>
                        <a:pt x="76" y="15"/>
                      </a:lnTo>
                      <a:lnTo>
                        <a:pt x="57" y="12"/>
                      </a:lnTo>
                      <a:lnTo>
                        <a:pt x="36" y="7"/>
                      </a:lnTo>
                      <a:lnTo>
                        <a:pt x="1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92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2" name="Freeform 59"/>
                <p:cNvSpPr>
                  <a:spLocks/>
                </p:cNvSpPr>
                <p:nvPr/>
              </p:nvSpPr>
              <p:spPr bwMode="auto">
                <a:xfrm>
                  <a:off x="5037" y="3089"/>
                  <a:ext cx="49" cy="402"/>
                </a:xfrm>
                <a:custGeom>
                  <a:avLst/>
                  <a:gdLst>
                    <a:gd name="T0" fmla="*/ 146 w 146"/>
                    <a:gd name="T1" fmla="*/ 1194 h 1205"/>
                    <a:gd name="T2" fmla="*/ 139 w 146"/>
                    <a:gd name="T3" fmla="*/ 1121 h 1205"/>
                    <a:gd name="T4" fmla="*/ 131 w 146"/>
                    <a:gd name="T5" fmla="*/ 1048 h 1205"/>
                    <a:gd name="T6" fmla="*/ 124 w 146"/>
                    <a:gd name="T7" fmla="*/ 974 h 1205"/>
                    <a:gd name="T8" fmla="*/ 115 w 146"/>
                    <a:gd name="T9" fmla="*/ 900 h 1205"/>
                    <a:gd name="T10" fmla="*/ 108 w 146"/>
                    <a:gd name="T11" fmla="*/ 824 h 1205"/>
                    <a:gd name="T12" fmla="*/ 99 w 146"/>
                    <a:gd name="T13" fmla="*/ 749 h 1205"/>
                    <a:gd name="T14" fmla="*/ 92 w 146"/>
                    <a:gd name="T15" fmla="*/ 673 h 1205"/>
                    <a:gd name="T16" fmla="*/ 85 w 146"/>
                    <a:gd name="T17" fmla="*/ 596 h 1205"/>
                    <a:gd name="T18" fmla="*/ 76 w 146"/>
                    <a:gd name="T19" fmla="*/ 520 h 1205"/>
                    <a:gd name="T20" fmla="*/ 67 w 146"/>
                    <a:gd name="T21" fmla="*/ 445 h 1205"/>
                    <a:gd name="T22" fmla="*/ 60 w 146"/>
                    <a:gd name="T23" fmla="*/ 369 h 1205"/>
                    <a:gd name="T24" fmla="*/ 53 w 146"/>
                    <a:gd name="T25" fmla="*/ 293 h 1205"/>
                    <a:gd name="T26" fmla="*/ 46 w 146"/>
                    <a:gd name="T27" fmla="*/ 219 h 1205"/>
                    <a:gd name="T28" fmla="*/ 38 w 146"/>
                    <a:gd name="T29" fmla="*/ 145 h 1205"/>
                    <a:gd name="T30" fmla="*/ 31 w 146"/>
                    <a:gd name="T31" fmla="*/ 71 h 1205"/>
                    <a:gd name="T32" fmla="*/ 24 w 146"/>
                    <a:gd name="T33" fmla="*/ 0 h 1205"/>
                    <a:gd name="T34" fmla="*/ 3 w 146"/>
                    <a:gd name="T35" fmla="*/ 37 h 1205"/>
                    <a:gd name="T36" fmla="*/ 11 w 146"/>
                    <a:gd name="T37" fmla="*/ 110 h 1205"/>
                    <a:gd name="T38" fmla="*/ 18 w 146"/>
                    <a:gd name="T39" fmla="*/ 184 h 1205"/>
                    <a:gd name="T40" fmla="*/ 25 w 146"/>
                    <a:gd name="T41" fmla="*/ 258 h 1205"/>
                    <a:gd name="T42" fmla="*/ 34 w 146"/>
                    <a:gd name="T43" fmla="*/ 333 h 1205"/>
                    <a:gd name="T44" fmla="*/ 41 w 146"/>
                    <a:gd name="T45" fmla="*/ 408 h 1205"/>
                    <a:gd name="T46" fmla="*/ 48 w 146"/>
                    <a:gd name="T47" fmla="*/ 485 h 1205"/>
                    <a:gd name="T48" fmla="*/ 57 w 146"/>
                    <a:gd name="T49" fmla="*/ 561 h 1205"/>
                    <a:gd name="T50" fmla="*/ 64 w 146"/>
                    <a:gd name="T51" fmla="*/ 637 h 1205"/>
                    <a:gd name="T52" fmla="*/ 73 w 146"/>
                    <a:gd name="T53" fmla="*/ 712 h 1205"/>
                    <a:gd name="T54" fmla="*/ 80 w 146"/>
                    <a:gd name="T55" fmla="*/ 789 h 1205"/>
                    <a:gd name="T56" fmla="*/ 88 w 146"/>
                    <a:gd name="T57" fmla="*/ 865 h 1205"/>
                    <a:gd name="T58" fmla="*/ 96 w 146"/>
                    <a:gd name="T59" fmla="*/ 939 h 1205"/>
                    <a:gd name="T60" fmla="*/ 104 w 146"/>
                    <a:gd name="T61" fmla="*/ 1013 h 1205"/>
                    <a:gd name="T62" fmla="*/ 111 w 146"/>
                    <a:gd name="T63" fmla="*/ 1088 h 1205"/>
                    <a:gd name="T64" fmla="*/ 118 w 146"/>
                    <a:gd name="T65" fmla="*/ 1160 h 1205"/>
                    <a:gd name="T66" fmla="*/ 128 w 146"/>
                    <a:gd name="T67" fmla="*/ 1205 h 1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6" h="1205">
                      <a:moveTo>
                        <a:pt x="139" y="1184"/>
                      </a:moveTo>
                      <a:lnTo>
                        <a:pt x="146" y="1194"/>
                      </a:lnTo>
                      <a:lnTo>
                        <a:pt x="142" y="1157"/>
                      </a:lnTo>
                      <a:lnTo>
                        <a:pt x="139" y="1121"/>
                      </a:lnTo>
                      <a:lnTo>
                        <a:pt x="134" y="1085"/>
                      </a:lnTo>
                      <a:lnTo>
                        <a:pt x="131" y="1048"/>
                      </a:lnTo>
                      <a:lnTo>
                        <a:pt x="127" y="1010"/>
                      </a:lnTo>
                      <a:lnTo>
                        <a:pt x="124" y="974"/>
                      </a:lnTo>
                      <a:lnTo>
                        <a:pt x="120" y="936"/>
                      </a:lnTo>
                      <a:lnTo>
                        <a:pt x="115" y="900"/>
                      </a:lnTo>
                      <a:lnTo>
                        <a:pt x="111" y="862"/>
                      </a:lnTo>
                      <a:lnTo>
                        <a:pt x="108" y="824"/>
                      </a:lnTo>
                      <a:lnTo>
                        <a:pt x="104" y="786"/>
                      </a:lnTo>
                      <a:lnTo>
                        <a:pt x="99" y="749"/>
                      </a:lnTo>
                      <a:lnTo>
                        <a:pt x="95" y="711"/>
                      </a:lnTo>
                      <a:lnTo>
                        <a:pt x="92" y="673"/>
                      </a:lnTo>
                      <a:lnTo>
                        <a:pt x="88" y="635"/>
                      </a:lnTo>
                      <a:lnTo>
                        <a:pt x="85" y="596"/>
                      </a:lnTo>
                      <a:lnTo>
                        <a:pt x="80" y="558"/>
                      </a:lnTo>
                      <a:lnTo>
                        <a:pt x="76" y="520"/>
                      </a:lnTo>
                      <a:lnTo>
                        <a:pt x="72" y="482"/>
                      </a:lnTo>
                      <a:lnTo>
                        <a:pt x="67" y="445"/>
                      </a:lnTo>
                      <a:lnTo>
                        <a:pt x="64" y="407"/>
                      </a:lnTo>
                      <a:lnTo>
                        <a:pt x="60" y="369"/>
                      </a:lnTo>
                      <a:lnTo>
                        <a:pt x="57" y="331"/>
                      </a:lnTo>
                      <a:lnTo>
                        <a:pt x="53" y="293"/>
                      </a:lnTo>
                      <a:lnTo>
                        <a:pt x="48" y="256"/>
                      </a:lnTo>
                      <a:lnTo>
                        <a:pt x="46" y="219"/>
                      </a:lnTo>
                      <a:lnTo>
                        <a:pt x="41" y="183"/>
                      </a:lnTo>
                      <a:lnTo>
                        <a:pt x="38" y="145"/>
                      </a:lnTo>
                      <a:lnTo>
                        <a:pt x="34" y="109"/>
                      </a:lnTo>
                      <a:lnTo>
                        <a:pt x="31" y="71"/>
                      </a:lnTo>
                      <a:lnTo>
                        <a:pt x="27" y="36"/>
                      </a:lnTo>
                      <a:lnTo>
                        <a:pt x="24" y="0"/>
                      </a:lnTo>
                      <a:lnTo>
                        <a:pt x="0" y="1"/>
                      </a:lnTo>
                      <a:lnTo>
                        <a:pt x="3" y="37"/>
                      </a:lnTo>
                      <a:lnTo>
                        <a:pt x="8" y="74"/>
                      </a:lnTo>
                      <a:lnTo>
                        <a:pt x="11" y="110"/>
                      </a:lnTo>
                      <a:lnTo>
                        <a:pt x="15" y="148"/>
                      </a:lnTo>
                      <a:lnTo>
                        <a:pt x="18" y="184"/>
                      </a:lnTo>
                      <a:lnTo>
                        <a:pt x="22" y="221"/>
                      </a:lnTo>
                      <a:lnTo>
                        <a:pt x="25" y="258"/>
                      </a:lnTo>
                      <a:lnTo>
                        <a:pt x="30" y="296"/>
                      </a:lnTo>
                      <a:lnTo>
                        <a:pt x="34" y="333"/>
                      </a:lnTo>
                      <a:lnTo>
                        <a:pt x="37" y="372"/>
                      </a:lnTo>
                      <a:lnTo>
                        <a:pt x="41" y="408"/>
                      </a:lnTo>
                      <a:lnTo>
                        <a:pt x="46" y="448"/>
                      </a:lnTo>
                      <a:lnTo>
                        <a:pt x="48" y="485"/>
                      </a:lnTo>
                      <a:lnTo>
                        <a:pt x="53" y="523"/>
                      </a:lnTo>
                      <a:lnTo>
                        <a:pt x="57" y="561"/>
                      </a:lnTo>
                      <a:lnTo>
                        <a:pt x="62" y="599"/>
                      </a:lnTo>
                      <a:lnTo>
                        <a:pt x="64" y="637"/>
                      </a:lnTo>
                      <a:lnTo>
                        <a:pt x="69" y="674"/>
                      </a:lnTo>
                      <a:lnTo>
                        <a:pt x="73" y="712"/>
                      </a:lnTo>
                      <a:lnTo>
                        <a:pt x="78" y="750"/>
                      </a:lnTo>
                      <a:lnTo>
                        <a:pt x="80" y="789"/>
                      </a:lnTo>
                      <a:lnTo>
                        <a:pt x="85" y="826"/>
                      </a:lnTo>
                      <a:lnTo>
                        <a:pt x="88" y="865"/>
                      </a:lnTo>
                      <a:lnTo>
                        <a:pt x="92" y="901"/>
                      </a:lnTo>
                      <a:lnTo>
                        <a:pt x="96" y="939"/>
                      </a:lnTo>
                      <a:lnTo>
                        <a:pt x="101" y="977"/>
                      </a:lnTo>
                      <a:lnTo>
                        <a:pt x="104" y="1013"/>
                      </a:lnTo>
                      <a:lnTo>
                        <a:pt x="108" y="1050"/>
                      </a:lnTo>
                      <a:lnTo>
                        <a:pt x="111" y="1088"/>
                      </a:lnTo>
                      <a:lnTo>
                        <a:pt x="115" y="1124"/>
                      </a:lnTo>
                      <a:lnTo>
                        <a:pt x="118" y="1160"/>
                      </a:lnTo>
                      <a:lnTo>
                        <a:pt x="123" y="1197"/>
                      </a:lnTo>
                      <a:lnTo>
                        <a:pt x="128" y="1205"/>
                      </a:lnTo>
                      <a:lnTo>
                        <a:pt x="139" y="1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3" name="Freeform 60"/>
                <p:cNvSpPr>
                  <a:spLocks/>
                </p:cNvSpPr>
                <p:nvPr/>
              </p:nvSpPr>
              <p:spPr bwMode="auto">
                <a:xfrm>
                  <a:off x="5080" y="3484"/>
                  <a:ext cx="110" cy="18"/>
                </a:xfrm>
                <a:custGeom>
                  <a:avLst/>
                  <a:gdLst>
                    <a:gd name="T0" fmla="*/ 330 w 330"/>
                    <a:gd name="T1" fmla="*/ 21 h 56"/>
                    <a:gd name="T2" fmla="*/ 326 w 330"/>
                    <a:gd name="T3" fmla="*/ 21 h 56"/>
                    <a:gd name="T4" fmla="*/ 307 w 330"/>
                    <a:gd name="T5" fmla="*/ 26 h 56"/>
                    <a:gd name="T6" fmla="*/ 290 w 330"/>
                    <a:gd name="T7" fmla="*/ 29 h 56"/>
                    <a:gd name="T8" fmla="*/ 269 w 330"/>
                    <a:gd name="T9" fmla="*/ 30 h 56"/>
                    <a:gd name="T10" fmla="*/ 249 w 330"/>
                    <a:gd name="T11" fmla="*/ 32 h 56"/>
                    <a:gd name="T12" fmla="*/ 227 w 330"/>
                    <a:gd name="T13" fmla="*/ 33 h 56"/>
                    <a:gd name="T14" fmla="*/ 207 w 330"/>
                    <a:gd name="T15" fmla="*/ 33 h 56"/>
                    <a:gd name="T16" fmla="*/ 185 w 330"/>
                    <a:gd name="T17" fmla="*/ 33 h 56"/>
                    <a:gd name="T18" fmla="*/ 163 w 330"/>
                    <a:gd name="T19" fmla="*/ 32 h 56"/>
                    <a:gd name="T20" fmla="*/ 141 w 330"/>
                    <a:gd name="T21" fmla="*/ 30 h 56"/>
                    <a:gd name="T22" fmla="*/ 121 w 330"/>
                    <a:gd name="T23" fmla="*/ 29 h 56"/>
                    <a:gd name="T24" fmla="*/ 101 w 330"/>
                    <a:gd name="T25" fmla="*/ 26 h 56"/>
                    <a:gd name="T26" fmla="*/ 80 w 330"/>
                    <a:gd name="T27" fmla="*/ 21 h 56"/>
                    <a:gd name="T28" fmla="*/ 61 w 330"/>
                    <a:gd name="T29" fmla="*/ 17 h 56"/>
                    <a:gd name="T30" fmla="*/ 44 w 330"/>
                    <a:gd name="T31" fmla="*/ 13 h 56"/>
                    <a:gd name="T32" fmla="*/ 27 w 330"/>
                    <a:gd name="T33" fmla="*/ 7 h 56"/>
                    <a:gd name="T34" fmla="*/ 11 w 330"/>
                    <a:gd name="T35" fmla="*/ 0 h 56"/>
                    <a:gd name="T36" fmla="*/ 0 w 330"/>
                    <a:gd name="T37" fmla="*/ 21 h 56"/>
                    <a:gd name="T38" fmla="*/ 18 w 330"/>
                    <a:gd name="T39" fmla="*/ 29 h 56"/>
                    <a:gd name="T40" fmla="*/ 37 w 330"/>
                    <a:gd name="T41" fmla="*/ 34 h 56"/>
                    <a:gd name="T42" fmla="*/ 56 w 330"/>
                    <a:gd name="T43" fmla="*/ 40 h 56"/>
                    <a:gd name="T44" fmla="*/ 76 w 330"/>
                    <a:gd name="T45" fmla="*/ 45 h 56"/>
                    <a:gd name="T46" fmla="*/ 96 w 330"/>
                    <a:gd name="T47" fmla="*/ 49 h 56"/>
                    <a:gd name="T48" fmla="*/ 118 w 330"/>
                    <a:gd name="T49" fmla="*/ 52 h 56"/>
                    <a:gd name="T50" fmla="*/ 139 w 330"/>
                    <a:gd name="T51" fmla="*/ 53 h 56"/>
                    <a:gd name="T52" fmla="*/ 162 w 330"/>
                    <a:gd name="T53" fmla="*/ 55 h 56"/>
                    <a:gd name="T54" fmla="*/ 184 w 330"/>
                    <a:gd name="T55" fmla="*/ 56 h 56"/>
                    <a:gd name="T56" fmla="*/ 207 w 330"/>
                    <a:gd name="T57" fmla="*/ 56 h 56"/>
                    <a:gd name="T58" fmla="*/ 229 w 330"/>
                    <a:gd name="T59" fmla="*/ 55 h 56"/>
                    <a:gd name="T60" fmla="*/ 251 w 330"/>
                    <a:gd name="T61" fmla="*/ 55 h 56"/>
                    <a:gd name="T62" fmla="*/ 272 w 330"/>
                    <a:gd name="T63" fmla="*/ 53 h 56"/>
                    <a:gd name="T64" fmla="*/ 291 w 330"/>
                    <a:gd name="T65" fmla="*/ 50 h 56"/>
                    <a:gd name="T66" fmla="*/ 312 w 330"/>
                    <a:gd name="T67" fmla="*/ 49 h 56"/>
                    <a:gd name="T68" fmla="*/ 330 w 330"/>
                    <a:gd name="T69" fmla="*/ 45 h 56"/>
                    <a:gd name="T70" fmla="*/ 326 w 330"/>
                    <a:gd name="T71" fmla="*/ 45 h 56"/>
                    <a:gd name="T72" fmla="*/ 330 w 330"/>
                    <a:gd name="T73" fmla="*/ 2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0" h="56">
                      <a:moveTo>
                        <a:pt x="330" y="21"/>
                      </a:moveTo>
                      <a:lnTo>
                        <a:pt x="326" y="21"/>
                      </a:lnTo>
                      <a:lnTo>
                        <a:pt x="307" y="26"/>
                      </a:lnTo>
                      <a:lnTo>
                        <a:pt x="290" y="29"/>
                      </a:lnTo>
                      <a:lnTo>
                        <a:pt x="269" y="30"/>
                      </a:lnTo>
                      <a:lnTo>
                        <a:pt x="249" y="32"/>
                      </a:lnTo>
                      <a:lnTo>
                        <a:pt x="227" y="33"/>
                      </a:lnTo>
                      <a:lnTo>
                        <a:pt x="207" y="33"/>
                      </a:lnTo>
                      <a:lnTo>
                        <a:pt x="185" y="33"/>
                      </a:lnTo>
                      <a:lnTo>
                        <a:pt x="163" y="32"/>
                      </a:lnTo>
                      <a:lnTo>
                        <a:pt x="141" y="30"/>
                      </a:lnTo>
                      <a:lnTo>
                        <a:pt x="121" y="29"/>
                      </a:lnTo>
                      <a:lnTo>
                        <a:pt x="101" y="26"/>
                      </a:lnTo>
                      <a:lnTo>
                        <a:pt x="80" y="21"/>
                      </a:lnTo>
                      <a:lnTo>
                        <a:pt x="61" y="17"/>
                      </a:lnTo>
                      <a:lnTo>
                        <a:pt x="44" y="13"/>
                      </a:lnTo>
                      <a:lnTo>
                        <a:pt x="27" y="7"/>
                      </a:lnTo>
                      <a:lnTo>
                        <a:pt x="11" y="0"/>
                      </a:lnTo>
                      <a:lnTo>
                        <a:pt x="0" y="21"/>
                      </a:lnTo>
                      <a:lnTo>
                        <a:pt x="18" y="29"/>
                      </a:lnTo>
                      <a:lnTo>
                        <a:pt x="37" y="34"/>
                      </a:lnTo>
                      <a:lnTo>
                        <a:pt x="56" y="40"/>
                      </a:lnTo>
                      <a:lnTo>
                        <a:pt x="76" y="45"/>
                      </a:lnTo>
                      <a:lnTo>
                        <a:pt x="96" y="49"/>
                      </a:lnTo>
                      <a:lnTo>
                        <a:pt x="118" y="52"/>
                      </a:lnTo>
                      <a:lnTo>
                        <a:pt x="139" y="53"/>
                      </a:lnTo>
                      <a:lnTo>
                        <a:pt x="162" y="55"/>
                      </a:lnTo>
                      <a:lnTo>
                        <a:pt x="184" y="56"/>
                      </a:lnTo>
                      <a:lnTo>
                        <a:pt x="207" y="56"/>
                      </a:lnTo>
                      <a:lnTo>
                        <a:pt x="229" y="55"/>
                      </a:lnTo>
                      <a:lnTo>
                        <a:pt x="251" y="55"/>
                      </a:lnTo>
                      <a:lnTo>
                        <a:pt x="272" y="53"/>
                      </a:lnTo>
                      <a:lnTo>
                        <a:pt x="291" y="50"/>
                      </a:lnTo>
                      <a:lnTo>
                        <a:pt x="312" y="49"/>
                      </a:lnTo>
                      <a:lnTo>
                        <a:pt x="330" y="45"/>
                      </a:lnTo>
                      <a:lnTo>
                        <a:pt x="326" y="45"/>
                      </a:lnTo>
                      <a:lnTo>
                        <a:pt x="33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4" name="Freeform 61"/>
                <p:cNvSpPr>
                  <a:spLocks/>
                </p:cNvSpPr>
                <p:nvPr/>
              </p:nvSpPr>
              <p:spPr bwMode="auto">
                <a:xfrm>
                  <a:off x="5188" y="3485"/>
                  <a:ext cx="113" cy="18"/>
                </a:xfrm>
                <a:custGeom>
                  <a:avLst/>
                  <a:gdLst>
                    <a:gd name="T0" fmla="*/ 314 w 337"/>
                    <a:gd name="T1" fmla="*/ 10 h 55"/>
                    <a:gd name="T2" fmla="*/ 320 w 337"/>
                    <a:gd name="T3" fmla="*/ 0 h 55"/>
                    <a:gd name="T4" fmla="*/ 305 w 337"/>
                    <a:gd name="T5" fmla="*/ 7 h 55"/>
                    <a:gd name="T6" fmla="*/ 291 w 337"/>
                    <a:gd name="T7" fmla="*/ 13 h 55"/>
                    <a:gd name="T8" fmla="*/ 275 w 337"/>
                    <a:gd name="T9" fmla="*/ 17 h 55"/>
                    <a:gd name="T10" fmla="*/ 257 w 337"/>
                    <a:gd name="T11" fmla="*/ 22 h 55"/>
                    <a:gd name="T12" fmla="*/ 239 w 337"/>
                    <a:gd name="T13" fmla="*/ 26 h 55"/>
                    <a:gd name="T14" fmla="*/ 218 w 337"/>
                    <a:gd name="T15" fmla="*/ 29 h 55"/>
                    <a:gd name="T16" fmla="*/ 198 w 337"/>
                    <a:gd name="T17" fmla="*/ 30 h 55"/>
                    <a:gd name="T18" fmla="*/ 176 w 337"/>
                    <a:gd name="T19" fmla="*/ 32 h 55"/>
                    <a:gd name="T20" fmla="*/ 132 w 337"/>
                    <a:gd name="T21" fmla="*/ 32 h 55"/>
                    <a:gd name="T22" fmla="*/ 111 w 337"/>
                    <a:gd name="T23" fmla="*/ 30 h 55"/>
                    <a:gd name="T24" fmla="*/ 89 w 337"/>
                    <a:gd name="T25" fmla="*/ 29 h 55"/>
                    <a:gd name="T26" fmla="*/ 67 w 337"/>
                    <a:gd name="T27" fmla="*/ 28 h 55"/>
                    <a:gd name="T28" fmla="*/ 45 w 337"/>
                    <a:gd name="T29" fmla="*/ 25 h 55"/>
                    <a:gd name="T30" fmla="*/ 25 w 337"/>
                    <a:gd name="T31" fmla="*/ 22 h 55"/>
                    <a:gd name="T32" fmla="*/ 4 w 337"/>
                    <a:gd name="T33" fmla="*/ 17 h 55"/>
                    <a:gd name="T34" fmla="*/ 0 w 337"/>
                    <a:gd name="T35" fmla="*/ 41 h 55"/>
                    <a:gd name="T36" fmla="*/ 20 w 337"/>
                    <a:gd name="T37" fmla="*/ 45 h 55"/>
                    <a:gd name="T38" fmla="*/ 42 w 337"/>
                    <a:gd name="T39" fmla="*/ 48 h 55"/>
                    <a:gd name="T40" fmla="*/ 66 w 337"/>
                    <a:gd name="T41" fmla="*/ 49 h 55"/>
                    <a:gd name="T42" fmla="*/ 87 w 337"/>
                    <a:gd name="T43" fmla="*/ 51 h 55"/>
                    <a:gd name="T44" fmla="*/ 109 w 337"/>
                    <a:gd name="T45" fmla="*/ 54 h 55"/>
                    <a:gd name="T46" fmla="*/ 132 w 337"/>
                    <a:gd name="T47" fmla="*/ 55 h 55"/>
                    <a:gd name="T48" fmla="*/ 178 w 337"/>
                    <a:gd name="T49" fmla="*/ 55 h 55"/>
                    <a:gd name="T50" fmla="*/ 199 w 337"/>
                    <a:gd name="T51" fmla="*/ 54 h 55"/>
                    <a:gd name="T52" fmla="*/ 221 w 337"/>
                    <a:gd name="T53" fmla="*/ 51 h 55"/>
                    <a:gd name="T54" fmla="*/ 241 w 337"/>
                    <a:gd name="T55" fmla="*/ 48 h 55"/>
                    <a:gd name="T56" fmla="*/ 262 w 337"/>
                    <a:gd name="T57" fmla="*/ 45 h 55"/>
                    <a:gd name="T58" fmla="*/ 281 w 337"/>
                    <a:gd name="T59" fmla="*/ 41 h 55"/>
                    <a:gd name="T60" fmla="*/ 300 w 337"/>
                    <a:gd name="T61" fmla="*/ 35 h 55"/>
                    <a:gd name="T62" fmla="*/ 317 w 337"/>
                    <a:gd name="T63" fmla="*/ 28 h 55"/>
                    <a:gd name="T64" fmla="*/ 332 w 337"/>
                    <a:gd name="T65" fmla="*/ 20 h 55"/>
                    <a:gd name="T66" fmla="*/ 337 w 337"/>
                    <a:gd name="T67" fmla="*/ 10 h 55"/>
                    <a:gd name="T68" fmla="*/ 314 w 337"/>
                    <a:gd name="T69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37" h="55">
                      <a:moveTo>
                        <a:pt x="314" y="10"/>
                      </a:moveTo>
                      <a:lnTo>
                        <a:pt x="320" y="0"/>
                      </a:lnTo>
                      <a:lnTo>
                        <a:pt x="305" y="7"/>
                      </a:lnTo>
                      <a:lnTo>
                        <a:pt x="291" y="13"/>
                      </a:lnTo>
                      <a:lnTo>
                        <a:pt x="275" y="17"/>
                      </a:lnTo>
                      <a:lnTo>
                        <a:pt x="257" y="22"/>
                      </a:lnTo>
                      <a:lnTo>
                        <a:pt x="239" y="26"/>
                      </a:lnTo>
                      <a:lnTo>
                        <a:pt x="218" y="29"/>
                      </a:lnTo>
                      <a:lnTo>
                        <a:pt x="198" y="30"/>
                      </a:lnTo>
                      <a:lnTo>
                        <a:pt x="176" y="32"/>
                      </a:lnTo>
                      <a:lnTo>
                        <a:pt x="132" y="32"/>
                      </a:lnTo>
                      <a:lnTo>
                        <a:pt x="111" y="30"/>
                      </a:lnTo>
                      <a:lnTo>
                        <a:pt x="89" y="29"/>
                      </a:lnTo>
                      <a:lnTo>
                        <a:pt x="67" y="28"/>
                      </a:lnTo>
                      <a:lnTo>
                        <a:pt x="45" y="25"/>
                      </a:lnTo>
                      <a:lnTo>
                        <a:pt x="25" y="22"/>
                      </a:lnTo>
                      <a:lnTo>
                        <a:pt x="4" y="17"/>
                      </a:lnTo>
                      <a:lnTo>
                        <a:pt x="0" y="41"/>
                      </a:lnTo>
                      <a:lnTo>
                        <a:pt x="20" y="45"/>
                      </a:lnTo>
                      <a:lnTo>
                        <a:pt x="42" y="48"/>
                      </a:lnTo>
                      <a:lnTo>
                        <a:pt x="66" y="49"/>
                      </a:lnTo>
                      <a:lnTo>
                        <a:pt x="87" y="51"/>
                      </a:lnTo>
                      <a:lnTo>
                        <a:pt x="109" y="54"/>
                      </a:lnTo>
                      <a:lnTo>
                        <a:pt x="132" y="55"/>
                      </a:lnTo>
                      <a:lnTo>
                        <a:pt x="178" y="55"/>
                      </a:lnTo>
                      <a:lnTo>
                        <a:pt x="199" y="54"/>
                      </a:lnTo>
                      <a:lnTo>
                        <a:pt x="221" y="51"/>
                      </a:lnTo>
                      <a:lnTo>
                        <a:pt x="241" y="48"/>
                      </a:lnTo>
                      <a:lnTo>
                        <a:pt x="262" y="45"/>
                      </a:lnTo>
                      <a:lnTo>
                        <a:pt x="281" y="41"/>
                      </a:lnTo>
                      <a:lnTo>
                        <a:pt x="300" y="35"/>
                      </a:lnTo>
                      <a:lnTo>
                        <a:pt x="317" y="28"/>
                      </a:lnTo>
                      <a:lnTo>
                        <a:pt x="332" y="20"/>
                      </a:lnTo>
                      <a:lnTo>
                        <a:pt x="337" y="10"/>
                      </a:lnTo>
                      <a:lnTo>
                        <a:pt x="31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5" name="Freeform 62"/>
                <p:cNvSpPr>
                  <a:spLocks/>
                </p:cNvSpPr>
                <p:nvPr/>
              </p:nvSpPr>
              <p:spPr bwMode="auto">
                <a:xfrm>
                  <a:off x="5270" y="3111"/>
                  <a:ext cx="31" cy="377"/>
                </a:xfrm>
                <a:custGeom>
                  <a:avLst/>
                  <a:gdLst>
                    <a:gd name="T0" fmla="*/ 0 w 93"/>
                    <a:gd name="T1" fmla="*/ 12 h 1132"/>
                    <a:gd name="T2" fmla="*/ 5 w 93"/>
                    <a:gd name="T3" fmla="*/ 82 h 1132"/>
                    <a:gd name="T4" fmla="*/ 9 w 93"/>
                    <a:gd name="T5" fmla="*/ 152 h 1132"/>
                    <a:gd name="T6" fmla="*/ 13 w 93"/>
                    <a:gd name="T7" fmla="*/ 222 h 1132"/>
                    <a:gd name="T8" fmla="*/ 18 w 93"/>
                    <a:gd name="T9" fmla="*/ 291 h 1132"/>
                    <a:gd name="T10" fmla="*/ 22 w 93"/>
                    <a:gd name="T11" fmla="*/ 361 h 1132"/>
                    <a:gd name="T12" fmla="*/ 27 w 93"/>
                    <a:gd name="T13" fmla="*/ 432 h 1132"/>
                    <a:gd name="T14" fmla="*/ 31 w 93"/>
                    <a:gd name="T15" fmla="*/ 502 h 1132"/>
                    <a:gd name="T16" fmla="*/ 35 w 93"/>
                    <a:gd name="T17" fmla="*/ 572 h 1132"/>
                    <a:gd name="T18" fmla="*/ 40 w 93"/>
                    <a:gd name="T19" fmla="*/ 643 h 1132"/>
                    <a:gd name="T20" fmla="*/ 44 w 93"/>
                    <a:gd name="T21" fmla="*/ 713 h 1132"/>
                    <a:gd name="T22" fmla="*/ 48 w 93"/>
                    <a:gd name="T23" fmla="*/ 783 h 1132"/>
                    <a:gd name="T24" fmla="*/ 53 w 93"/>
                    <a:gd name="T25" fmla="*/ 853 h 1132"/>
                    <a:gd name="T26" fmla="*/ 57 w 93"/>
                    <a:gd name="T27" fmla="*/ 923 h 1132"/>
                    <a:gd name="T28" fmla="*/ 61 w 93"/>
                    <a:gd name="T29" fmla="*/ 992 h 1132"/>
                    <a:gd name="T30" fmla="*/ 66 w 93"/>
                    <a:gd name="T31" fmla="*/ 1062 h 1132"/>
                    <a:gd name="T32" fmla="*/ 70 w 93"/>
                    <a:gd name="T33" fmla="*/ 1132 h 1132"/>
                    <a:gd name="T34" fmla="*/ 91 w 93"/>
                    <a:gd name="T35" fmla="*/ 1096 h 1132"/>
                    <a:gd name="T36" fmla="*/ 86 w 93"/>
                    <a:gd name="T37" fmla="*/ 1026 h 1132"/>
                    <a:gd name="T38" fmla="*/ 82 w 93"/>
                    <a:gd name="T39" fmla="*/ 956 h 1132"/>
                    <a:gd name="T40" fmla="*/ 77 w 93"/>
                    <a:gd name="T41" fmla="*/ 886 h 1132"/>
                    <a:gd name="T42" fmla="*/ 73 w 93"/>
                    <a:gd name="T43" fmla="*/ 816 h 1132"/>
                    <a:gd name="T44" fmla="*/ 69 w 93"/>
                    <a:gd name="T45" fmla="*/ 747 h 1132"/>
                    <a:gd name="T46" fmla="*/ 64 w 93"/>
                    <a:gd name="T47" fmla="*/ 677 h 1132"/>
                    <a:gd name="T48" fmla="*/ 60 w 93"/>
                    <a:gd name="T49" fmla="*/ 607 h 1132"/>
                    <a:gd name="T50" fmla="*/ 56 w 93"/>
                    <a:gd name="T51" fmla="*/ 536 h 1132"/>
                    <a:gd name="T52" fmla="*/ 51 w 93"/>
                    <a:gd name="T53" fmla="*/ 466 h 1132"/>
                    <a:gd name="T54" fmla="*/ 47 w 93"/>
                    <a:gd name="T55" fmla="*/ 396 h 1132"/>
                    <a:gd name="T56" fmla="*/ 43 w 93"/>
                    <a:gd name="T57" fmla="*/ 326 h 1132"/>
                    <a:gd name="T58" fmla="*/ 38 w 93"/>
                    <a:gd name="T59" fmla="*/ 256 h 1132"/>
                    <a:gd name="T60" fmla="*/ 35 w 93"/>
                    <a:gd name="T61" fmla="*/ 187 h 1132"/>
                    <a:gd name="T62" fmla="*/ 31 w 93"/>
                    <a:gd name="T63" fmla="*/ 117 h 1132"/>
                    <a:gd name="T64" fmla="*/ 27 w 93"/>
                    <a:gd name="T65" fmla="*/ 46 h 1132"/>
                    <a:gd name="T66" fmla="*/ 13 w 93"/>
                    <a:gd name="T67" fmla="*/ 0 h 1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" h="1132">
                      <a:moveTo>
                        <a:pt x="12" y="24"/>
                      </a:moveTo>
                      <a:lnTo>
                        <a:pt x="0" y="12"/>
                      </a:lnTo>
                      <a:lnTo>
                        <a:pt x="3" y="47"/>
                      </a:lnTo>
                      <a:lnTo>
                        <a:pt x="5" y="82"/>
                      </a:lnTo>
                      <a:lnTo>
                        <a:pt x="8" y="117"/>
                      </a:lnTo>
                      <a:lnTo>
                        <a:pt x="9" y="152"/>
                      </a:lnTo>
                      <a:lnTo>
                        <a:pt x="12" y="187"/>
                      </a:lnTo>
                      <a:lnTo>
                        <a:pt x="13" y="222"/>
                      </a:lnTo>
                      <a:lnTo>
                        <a:pt x="16" y="258"/>
                      </a:lnTo>
                      <a:lnTo>
                        <a:pt x="18" y="291"/>
                      </a:lnTo>
                      <a:lnTo>
                        <a:pt x="21" y="328"/>
                      </a:lnTo>
                      <a:lnTo>
                        <a:pt x="22" y="361"/>
                      </a:lnTo>
                      <a:lnTo>
                        <a:pt x="24" y="398"/>
                      </a:lnTo>
                      <a:lnTo>
                        <a:pt x="27" y="432"/>
                      </a:lnTo>
                      <a:lnTo>
                        <a:pt x="28" y="467"/>
                      </a:lnTo>
                      <a:lnTo>
                        <a:pt x="31" y="502"/>
                      </a:lnTo>
                      <a:lnTo>
                        <a:pt x="34" y="537"/>
                      </a:lnTo>
                      <a:lnTo>
                        <a:pt x="35" y="572"/>
                      </a:lnTo>
                      <a:lnTo>
                        <a:pt x="38" y="607"/>
                      </a:lnTo>
                      <a:lnTo>
                        <a:pt x="40" y="643"/>
                      </a:lnTo>
                      <a:lnTo>
                        <a:pt x="43" y="678"/>
                      </a:lnTo>
                      <a:lnTo>
                        <a:pt x="44" y="713"/>
                      </a:lnTo>
                      <a:lnTo>
                        <a:pt x="45" y="748"/>
                      </a:lnTo>
                      <a:lnTo>
                        <a:pt x="48" y="783"/>
                      </a:lnTo>
                      <a:lnTo>
                        <a:pt x="50" y="818"/>
                      </a:lnTo>
                      <a:lnTo>
                        <a:pt x="53" y="853"/>
                      </a:lnTo>
                      <a:lnTo>
                        <a:pt x="56" y="888"/>
                      </a:lnTo>
                      <a:lnTo>
                        <a:pt x="57" y="923"/>
                      </a:lnTo>
                      <a:lnTo>
                        <a:pt x="60" y="958"/>
                      </a:lnTo>
                      <a:lnTo>
                        <a:pt x="61" y="992"/>
                      </a:lnTo>
                      <a:lnTo>
                        <a:pt x="63" y="1027"/>
                      </a:lnTo>
                      <a:lnTo>
                        <a:pt x="66" y="1062"/>
                      </a:lnTo>
                      <a:lnTo>
                        <a:pt x="67" y="1099"/>
                      </a:lnTo>
                      <a:lnTo>
                        <a:pt x="70" y="1132"/>
                      </a:lnTo>
                      <a:lnTo>
                        <a:pt x="93" y="1132"/>
                      </a:lnTo>
                      <a:lnTo>
                        <a:pt x="91" y="1096"/>
                      </a:lnTo>
                      <a:lnTo>
                        <a:pt x="89" y="1061"/>
                      </a:lnTo>
                      <a:lnTo>
                        <a:pt x="86" y="1026"/>
                      </a:lnTo>
                      <a:lnTo>
                        <a:pt x="83" y="991"/>
                      </a:lnTo>
                      <a:lnTo>
                        <a:pt x="82" y="956"/>
                      </a:lnTo>
                      <a:lnTo>
                        <a:pt x="80" y="921"/>
                      </a:lnTo>
                      <a:lnTo>
                        <a:pt x="77" y="886"/>
                      </a:lnTo>
                      <a:lnTo>
                        <a:pt x="76" y="851"/>
                      </a:lnTo>
                      <a:lnTo>
                        <a:pt x="73" y="816"/>
                      </a:lnTo>
                      <a:lnTo>
                        <a:pt x="72" y="782"/>
                      </a:lnTo>
                      <a:lnTo>
                        <a:pt x="69" y="747"/>
                      </a:lnTo>
                      <a:lnTo>
                        <a:pt x="67" y="712"/>
                      </a:lnTo>
                      <a:lnTo>
                        <a:pt x="64" y="677"/>
                      </a:lnTo>
                      <a:lnTo>
                        <a:pt x="61" y="642"/>
                      </a:lnTo>
                      <a:lnTo>
                        <a:pt x="60" y="607"/>
                      </a:lnTo>
                      <a:lnTo>
                        <a:pt x="59" y="571"/>
                      </a:lnTo>
                      <a:lnTo>
                        <a:pt x="56" y="536"/>
                      </a:lnTo>
                      <a:lnTo>
                        <a:pt x="54" y="501"/>
                      </a:lnTo>
                      <a:lnTo>
                        <a:pt x="51" y="466"/>
                      </a:lnTo>
                      <a:lnTo>
                        <a:pt x="50" y="431"/>
                      </a:lnTo>
                      <a:lnTo>
                        <a:pt x="47" y="396"/>
                      </a:lnTo>
                      <a:lnTo>
                        <a:pt x="45" y="361"/>
                      </a:lnTo>
                      <a:lnTo>
                        <a:pt x="43" y="326"/>
                      </a:lnTo>
                      <a:lnTo>
                        <a:pt x="41" y="291"/>
                      </a:lnTo>
                      <a:lnTo>
                        <a:pt x="38" y="256"/>
                      </a:lnTo>
                      <a:lnTo>
                        <a:pt x="37" y="220"/>
                      </a:lnTo>
                      <a:lnTo>
                        <a:pt x="35" y="187"/>
                      </a:lnTo>
                      <a:lnTo>
                        <a:pt x="32" y="150"/>
                      </a:lnTo>
                      <a:lnTo>
                        <a:pt x="31" y="117"/>
                      </a:lnTo>
                      <a:lnTo>
                        <a:pt x="28" y="80"/>
                      </a:lnTo>
                      <a:lnTo>
                        <a:pt x="27" y="46"/>
                      </a:lnTo>
                      <a:lnTo>
                        <a:pt x="24" y="11"/>
                      </a:lnTo>
                      <a:lnTo>
                        <a:pt x="13" y="0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6" name="Freeform 63"/>
                <p:cNvSpPr>
                  <a:spLocks/>
                </p:cNvSpPr>
                <p:nvPr/>
              </p:nvSpPr>
              <p:spPr bwMode="auto">
                <a:xfrm>
                  <a:off x="5037" y="3085"/>
                  <a:ext cx="237" cy="34"/>
                </a:xfrm>
                <a:custGeom>
                  <a:avLst/>
                  <a:gdLst>
                    <a:gd name="T0" fmla="*/ 9 w 711"/>
                    <a:gd name="T1" fmla="*/ 24 h 101"/>
                    <a:gd name="T2" fmla="*/ 47 w 711"/>
                    <a:gd name="T3" fmla="*/ 31 h 101"/>
                    <a:gd name="T4" fmla="*/ 86 w 711"/>
                    <a:gd name="T5" fmla="*/ 38 h 101"/>
                    <a:gd name="T6" fmla="*/ 127 w 711"/>
                    <a:gd name="T7" fmla="*/ 44 h 101"/>
                    <a:gd name="T8" fmla="*/ 169 w 711"/>
                    <a:gd name="T9" fmla="*/ 50 h 101"/>
                    <a:gd name="T10" fmla="*/ 211 w 711"/>
                    <a:gd name="T11" fmla="*/ 57 h 101"/>
                    <a:gd name="T12" fmla="*/ 256 w 711"/>
                    <a:gd name="T13" fmla="*/ 63 h 101"/>
                    <a:gd name="T14" fmla="*/ 301 w 711"/>
                    <a:gd name="T15" fmla="*/ 67 h 101"/>
                    <a:gd name="T16" fmla="*/ 347 w 711"/>
                    <a:gd name="T17" fmla="*/ 73 h 101"/>
                    <a:gd name="T18" fmla="*/ 393 w 711"/>
                    <a:gd name="T19" fmla="*/ 77 h 101"/>
                    <a:gd name="T20" fmla="*/ 438 w 711"/>
                    <a:gd name="T21" fmla="*/ 82 h 101"/>
                    <a:gd name="T22" fmla="*/ 485 w 711"/>
                    <a:gd name="T23" fmla="*/ 86 h 101"/>
                    <a:gd name="T24" fmla="*/ 530 w 711"/>
                    <a:gd name="T25" fmla="*/ 89 h 101"/>
                    <a:gd name="T26" fmla="*/ 576 w 711"/>
                    <a:gd name="T27" fmla="*/ 93 h 101"/>
                    <a:gd name="T28" fmla="*/ 621 w 711"/>
                    <a:gd name="T29" fmla="*/ 96 h 101"/>
                    <a:gd name="T30" fmla="*/ 666 w 711"/>
                    <a:gd name="T31" fmla="*/ 98 h 101"/>
                    <a:gd name="T32" fmla="*/ 710 w 711"/>
                    <a:gd name="T33" fmla="*/ 101 h 101"/>
                    <a:gd name="T34" fmla="*/ 690 w 711"/>
                    <a:gd name="T35" fmla="*/ 76 h 101"/>
                    <a:gd name="T36" fmla="*/ 645 w 711"/>
                    <a:gd name="T37" fmla="*/ 75 h 101"/>
                    <a:gd name="T38" fmla="*/ 601 w 711"/>
                    <a:gd name="T39" fmla="*/ 72 h 101"/>
                    <a:gd name="T40" fmla="*/ 556 w 711"/>
                    <a:gd name="T41" fmla="*/ 69 h 101"/>
                    <a:gd name="T42" fmla="*/ 509 w 711"/>
                    <a:gd name="T43" fmla="*/ 64 h 101"/>
                    <a:gd name="T44" fmla="*/ 464 w 711"/>
                    <a:gd name="T45" fmla="*/ 61 h 101"/>
                    <a:gd name="T46" fmla="*/ 418 w 711"/>
                    <a:gd name="T47" fmla="*/ 57 h 101"/>
                    <a:gd name="T48" fmla="*/ 373 w 711"/>
                    <a:gd name="T49" fmla="*/ 53 h 101"/>
                    <a:gd name="T50" fmla="*/ 326 w 711"/>
                    <a:gd name="T51" fmla="*/ 47 h 101"/>
                    <a:gd name="T52" fmla="*/ 281 w 711"/>
                    <a:gd name="T53" fmla="*/ 43 h 101"/>
                    <a:gd name="T54" fmla="*/ 237 w 711"/>
                    <a:gd name="T55" fmla="*/ 37 h 101"/>
                    <a:gd name="T56" fmla="*/ 194 w 711"/>
                    <a:gd name="T57" fmla="*/ 31 h 101"/>
                    <a:gd name="T58" fmla="*/ 150 w 711"/>
                    <a:gd name="T59" fmla="*/ 25 h 101"/>
                    <a:gd name="T60" fmla="*/ 110 w 711"/>
                    <a:gd name="T61" fmla="*/ 18 h 101"/>
                    <a:gd name="T62" fmla="*/ 70 w 711"/>
                    <a:gd name="T63" fmla="*/ 11 h 101"/>
                    <a:gd name="T64" fmla="*/ 32 w 711"/>
                    <a:gd name="T65" fmla="*/ 3 h 101"/>
                    <a:gd name="T66" fmla="*/ 0 w 711"/>
                    <a:gd name="T67" fmla="*/ 1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1" h="101">
                      <a:moveTo>
                        <a:pt x="24" y="11"/>
                      </a:moveTo>
                      <a:lnTo>
                        <a:pt x="9" y="24"/>
                      </a:lnTo>
                      <a:lnTo>
                        <a:pt x="28" y="27"/>
                      </a:lnTo>
                      <a:lnTo>
                        <a:pt x="47" y="31"/>
                      </a:lnTo>
                      <a:lnTo>
                        <a:pt x="66" y="34"/>
                      </a:lnTo>
                      <a:lnTo>
                        <a:pt x="86" y="38"/>
                      </a:lnTo>
                      <a:lnTo>
                        <a:pt x="107" y="41"/>
                      </a:lnTo>
                      <a:lnTo>
                        <a:pt x="127" y="44"/>
                      </a:lnTo>
                      <a:lnTo>
                        <a:pt x="147" y="47"/>
                      </a:lnTo>
                      <a:lnTo>
                        <a:pt x="169" y="50"/>
                      </a:lnTo>
                      <a:lnTo>
                        <a:pt x="189" y="53"/>
                      </a:lnTo>
                      <a:lnTo>
                        <a:pt x="211" y="57"/>
                      </a:lnTo>
                      <a:lnTo>
                        <a:pt x="233" y="59"/>
                      </a:lnTo>
                      <a:lnTo>
                        <a:pt x="256" y="63"/>
                      </a:lnTo>
                      <a:lnTo>
                        <a:pt x="278" y="64"/>
                      </a:lnTo>
                      <a:lnTo>
                        <a:pt x="301" y="67"/>
                      </a:lnTo>
                      <a:lnTo>
                        <a:pt x="323" y="70"/>
                      </a:lnTo>
                      <a:lnTo>
                        <a:pt x="347" y="73"/>
                      </a:lnTo>
                      <a:lnTo>
                        <a:pt x="370" y="75"/>
                      </a:lnTo>
                      <a:lnTo>
                        <a:pt x="393" y="77"/>
                      </a:lnTo>
                      <a:lnTo>
                        <a:pt x="415" y="80"/>
                      </a:lnTo>
                      <a:lnTo>
                        <a:pt x="438" y="82"/>
                      </a:lnTo>
                      <a:lnTo>
                        <a:pt x="461" y="83"/>
                      </a:lnTo>
                      <a:lnTo>
                        <a:pt x="485" y="86"/>
                      </a:lnTo>
                      <a:lnTo>
                        <a:pt x="508" y="88"/>
                      </a:lnTo>
                      <a:lnTo>
                        <a:pt x="530" y="89"/>
                      </a:lnTo>
                      <a:lnTo>
                        <a:pt x="554" y="91"/>
                      </a:lnTo>
                      <a:lnTo>
                        <a:pt x="576" y="93"/>
                      </a:lnTo>
                      <a:lnTo>
                        <a:pt x="600" y="95"/>
                      </a:lnTo>
                      <a:lnTo>
                        <a:pt x="621" y="96"/>
                      </a:lnTo>
                      <a:lnTo>
                        <a:pt x="643" y="96"/>
                      </a:lnTo>
                      <a:lnTo>
                        <a:pt x="666" y="98"/>
                      </a:lnTo>
                      <a:lnTo>
                        <a:pt x="688" y="99"/>
                      </a:lnTo>
                      <a:lnTo>
                        <a:pt x="710" y="101"/>
                      </a:lnTo>
                      <a:lnTo>
                        <a:pt x="711" y="77"/>
                      </a:lnTo>
                      <a:lnTo>
                        <a:pt x="690" y="76"/>
                      </a:lnTo>
                      <a:lnTo>
                        <a:pt x="668" y="75"/>
                      </a:lnTo>
                      <a:lnTo>
                        <a:pt x="645" y="75"/>
                      </a:lnTo>
                      <a:lnTo>
                        <a:pt x="623" y="73"/>
                      </a:lnTo>
                      <a:lnTo>
                        <a:pt x="601" y="72"/>
                      </a:lnTo>
                      <a:lnTo>
                        <a:pt x="578" y="70"/>
                      </a:lnTo>
                      <a:lnTo>
                        <a:pt x="556" y="69"/>
                      </a:lnTo>
                      <a:lnTo>
                        <a:pt x="533" y="67"/>
                      </a:lnTo>
                      <a:lnTo>
                        <a:pt x="509" y="64"/>
                      </a:lnTo>
                      <a:lnTo>
                        <a:pt x="486" y="63"/>
                      </a:lnTo>
                      <a:lnTo>
                        <a:pt x="464" y="61"/>
                      </a:lnTo>
                      <a:lnTo>
                        <a:pt x="441" y="59"/>
                      </a:lnTo>
                      <a:lnTo>
                        <a:pt x="418" y="57"/>
                      </a:lnTo>
                      <a:lnTo>
                        <a:pt x="395" y="56"/>
                      </a:lnTo>
                      <a:lnTo>
                        <a:pt x="373" y="53"/>
                      </a:lnTo>
                      <a:lnTo>
                        <a:pt x="349" y="50"/>
                      </a:lnTo>
                      <a:lnTo>
                        <a:pt x="326" y="47"/>
                      </a:lnTo>
                      <a:lnTo>
                        <a:pt x="304" y="44"/>
                      </a:lnTo>
                      <a:lnTo>
                        <a:pt x="281" y="43"/>
                      </a:lnTo>
                      <a:lnTo>
                        <a:pt x="258" y="40"/>
                      </a:lnTo>
                      <a:lnTo>
                        <a:pt x="237" y="37"/>
                      </a:lnTo>
                      <a:lnTo>
                        <a:pt x="216" y="34"/>
                      </a:lnTo>
                      <a:lnTo>
                        <a:pt x="194" y="31"/>
                      </a:lnTo>
                      <a:lnTo>
                        <a:pt x="172" y="28"/>
                      </a:lnTo>
                      <a:lnTo>
                        <a:pt x="150" y="25"/>
                      </a:lnTo>
                      <a:lnTo>
                        <a:pt x="131" y="21"/>
                      </a:lnTo>
                      <a:lnTo>
                        <a:pt x="110" y="18"/>
                      </a:lnTo>
                      <a:lnTo>
                        <a:pt x="91" y="15"/>
                      </a:lnTo>
                      <a:lnTo>
                        <a:pt x="70" y="11"/>
                      </a:lnTo>
                      <a:lnTo>
                        <a:pt x="51" y="8"/>
                      </a:lnTo>
                      <a:lnTo>
                        <a:pt x="32" y="3"/>
                      </a:lnTo>
                      <a:lnTo>
                        <a:pt x="14" y="0"/>
                      </a:lnTo>
                      <a:lnTo>
                        <a:pt x="0" y="12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7" name="Freeform 64"/>
                <p:cNvSpPr>
                  <a:spLocks/>
                </p:cNvSpPr>
                <p:nvPr/>
              </p:nvSpPr>
              <p:spPr bwMode="auto">
                <a:xfrm>
                  <a:off x="5161" y="3132"/>
                  <a:ext cx="8" cy="4"/>
                </a:xfrm>
                <a:custGeom>
                  <a:avLst/>
                  <a:gdLst>
                    <a:gd name="T0" fmla="*/ 22 w 22"/>
                    <a:gd name="T1" fmla="*/ 10 h 12"/>
                    <a:gd name="T2" fmla="*/ 20 w 22"/>
                    <a:gd name="T3" fmla="*/ 4 h 12"/>
                    <a:gd name="T4" fmla="*/ 19 w 22"/>
                    <a:gd name="T5" fmla="*/ 1 h 12"/>
                    <a:gd name="T6" fmla="*/ 14 w 22"/>
                    <a:gd name="T7" fmla="*/ 0 h 12"/>
                    <a:gd name="T8" fmla="*/ 10 w 22"/>
                    <a:gd name="T9" fmla="*/ 0 h 12"/>
                    <a:gd name="T10" fmla="*/ 6 w 22"/>
                    <a:gd name="T11" fmla="*/ 0 h 12"/>
                    <a:gd name="T12" fmla="*/ 1 w 22"/>
                    <a:gd name="T13" fmla="*/ 3 h 12"/>
                    <a:gd name="T14" fmla="*/ 0 w 22"/>
                    <a:gd name="T15" fmla="*/ 7 h 12"/>
                    <a:gd name="T16" fmla="*/ 0 w 22"/>
                    <a:gd name="T17" fmla="*/ 12 h 12"/>
                    <a:gd name="T18" fmla="*/ 22 w 22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2">
                      <a:moveTo>
                        <a:pt x="22" y="10"/>
                      </a:moveTo>
                      <a:lnTo>
                        <a:pt x="20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8" name="Freeform 65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32" cy="360"/>
                </a:xfrm>
                <a:custGeom>
                  <a:avLst/>
                  <a:gdLst>
                    <a:gd name="T0" fmla="*/ 91 w 94"/>
                    <a:gd name="T1" fmla="*/ 1042 h 1079"/>
                    <a:gd name="T2" fmla="*/ 84 w 94"/>
                    <a:gd name="T3" fmla="*/ 972 h 1079"/>
                    <a:gd name="T4" fmla="*/ 78 w 94"/>
                    <a:gd name="T5" fmla="*/ 902 h 1079"/>
                    <a:gd name="T6" fmla="*/ 72 w 94"/>
                    <a:gd name="T7" fmla="*/ 834 h 1079"/>
                    <a:gd name="T8" fmla="*/ 67 w 94"/>
                    <a:gd name="T9" fmla="*/ 764 h 1079"/>
                    <a:gd name="T10" fmla="*/ 62 w 94"/>
                    <a:gd name="T11" fmla="*/ 695 h 1079"/>
                    <a:gd name="T12" fmla="*/ 58 w 94"/>
                    <a:gd name="T13" fmla="*/ 627 h 1079"/>
                    <a:gd name="T14" fmla="*/ 54 w 94"/>
                    <a:gd name="T15" fmla="*/ 559 h 1079"/>
                    <a:gd name="T16" fmla="*/ 49 w 94"/>
                    <a:gd name="T17" fmla="*/ 492 h 1079"/>
                    <a:gd name="T18" fmla="*/ 45 w 94"/>
                    <a:gd name="T19" fmla="*/ 425 h 1079"/>
                    <a:gd name="T20" fmla="*/ 40 w 94"/>
                    <a:gd name="T21" fmla="*/ 358 h 1079"/>
                    <a:gd name="T22" fmla="*/ 38 w 94"/>
                    <a:gd name="T23" fmla="*/ 293 h 1079"/>
                    <a:gd name="T24" fmla="*/ 33 w 94"/>
                    <a:gd name="T25" fmla="*/ 226 h 1079"/>
                    <a:gd name="T26" fmla="*/ 30 w 94"/>
                    <a:gd name="T27" fmla="*/ 162 h 1079"/>
                    <a:gd name="T28" fmla="*/ 27 w 94"/>
                    <a:gd name="T29" fmla="*/ 96 h 1079"/>
                    <a:gd name="T30" fmla="*/ 23 w 94"/>
                    <a:gd name="T31" fmla="*/ 32 h 1079"/>
                    <a:gd name="T32" fmla="*/ 0 w 94"/>
                    <a:gd name="T33" fmla="*/ 2 h 1079"/>
                    <a:gd name="T34" fmla="*/ 3 w 94"/>
                    <a:gd name="T35" fmla="*/ 64 h 1079"/>
                    <a:gd name="T36" fmla="*/ 6 w 94"/>
                    <a:gd name="T37" fmla="*/ 130 h 1079"/>
                    <a:gd name="T38" fmla="*/ 10 w 94"/>
                    <a:gd name="T39" fmla="*/ 195 h 1079"/>
                    <a:gd name="T40" fmla="*/ 13 w 94"/>
                    <a:gd name="T41" fmla="*/ 261 h 1079"/>
                    <a:gd name="T42" fmla="*/ 16 w 94"/>
                    <a:gd name="T43" fmla="*/ 326 h 1079"/>
                    <a:gd name="T44" fmla="*/ 20 w 94"/>
                    <a:gd name="T45" fmla="*/ 393 h 1079"/>
                    <a:gd name="T46" fmla="*/ 24 w 94"/>
                    <a:gd name="T47" fmla="*/ 460 h 1079"/>
                    <a:gd name="T48" fmla="*/ 29 w 94"/>
                    <a:gd name="T49" fmla="*/ 527 h 1079"/>
                    <a:gd name="T50" fmla="*/ 33 w 94"/>
                    <a:gd name="T51" fmla="*/ 595 h 1079"/>
                    <a:gd name="T52" fmla="*/ 38 w 94"/>
                    <a:gd name="T53" fmla="*/ 662 h 1079"/>
                    <a:gd name="T54" fmla="*/ 42 w 94"/>
                    <a:gd name="T55" fmla="*/ 732 h 1079"/>
                    <a:gd name="T56" fmla="*/ 48 w 94"/>
                    <a:gd name="T57" fmla="*/ 800 h 1079"/>
                    <a:gd name="T58" fmla="*/ 52 w 94"/>
                    <a:gd name="T59" fmla="*/ 870 h 1079"/>
                    <a:gd name="T60" fmla="*/ 59 w 94"/>
                    <a:gd name="T61" fmla="*/ 940 h 1079"/>
                    <a:gd name="T62" fmla="*/ 64 w 94"/>
                    <a:gd name="T63" fmla="*/ 1010 h 1079"/>
                    <a:gd name="T64" fmla="*/ 72 w 94"/>
                    <a:gd name="T65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" h="1079">
                      <a:moveTo>
                        <a:pt x="94" y="1077"/>
                      </a:moveTo>
                      <a:lnTo>
                        <a:pt x="91" y="1042"/>
                      </a:lnTo>
                      <a:lnTo>
                        <a:pt x="87" y="1007"/>
                      </a:lnTo>
                      <a:lnTo>
                        <a:pt x="84" y="972"/>
                      </a:lnTo>
                      <a:lnTo>
                        <a:pt x="81" y="937"/>
                      </a:lnTo>
                      <a:lnTo>
                        <a:pt x="78" y="902"/>
                      </a:lnTo>
                      <a:lnTo>
                        <a:pt x="75" y="867"/>
                      </a:lnTo>
                      <a:lnTo>
                        <a:pt x="72" y="834"/>
                      </a:lnTo>
                      <a:lnTo>
                        <a:pt x="69" y="799"/>
                      </a:lnTo>
                      <a:lnTo>
                        <a:pt x="67" y="764"/>
                      </a:lnTo>
                      <a:lnTo>
                        <a:pt x="64" y="730"/>
                      </a:lnTo>
                      <a:lnTo>
                        <a:pt x="62" y="695"/>
                      </a:lnTo>
                      <a:lnTo>
                        <a:pt x="59" y="662"/>
                      </a:lnTo>
                      <a:lnTo>
                        <a:pt x="58" y="627"/>
                      </a:lnTo>
                      <a:lnTo>
                        <a:pt x="55" y="594"/>
                      </a:lnTo>
                      <a:lnTo>
                        <a:pt x="54" y="559"/>
                      </a:lnTo>
                      <a:lnTo>
                        <a:pt x="52" y="525"/>
                      </a:lnTo>
                      <a:lnTo>
                        <a:pt x="49" y="492"/>
                      </a:lnTo>
                      <a:lnTo>
                        <a:pt x="48" y="458"/>
                      </a:lnTo>
                      <a:lnTo>
                        <a:pt x="45" y="425"/>
                      </a:lnTo>
                      <a:lnTo>
                        <a:pt x="43" y="391"/>
                      </a:lnTo>
                      <a:lnTo>
                        <a:pt x="40" y="358"/>
                      </a:lnTo>
                      <a:lnTo>
                        <a:pt x="39" y="326"/>
                      </a:lnTo>
                      <a:lnTo>
                        <a:pt x="38" y="293"/>
                      </a:lnTo>
                      <a:lnTo>
                        <a:pt x="36" y="259"/>
                      </a:lnTo>
                      <a:lnTo>
                        <a:pt x="33" y="226"/>
                      </a:lnTo>
                      <a:lnTo>
                        <a:pt x="33" y="194"/>
                      </a:lnTo>
                      <a:lnTo>
                        <a:pt x="30" y="162"/>
                      </a:lnTo>
                      <a:lnTo>
                        <a:pt x="29" y="128"/>
                      </a:lnTo>
                      <a:lnTo>
                        <a:pt x="27" y="96"/>
                      </a:lnTo>
                      <a:lnTo>
                        <a:pt x="26" y="64"/>
                      </a:lnTo>
                      <a:lnTo>
                        <a:pt x="23" y="32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1" y="34"/>
                      </a:lnTo>
                      <a:lnTo>
                        <a:pt x="3" y="64"/>
                      </a:lnTo>
                      <a:lnTo>
                        <a:pt x="4" y="98"/>
                      </a:lnTo>
                      <a:lnTo>
                        <a:pt x="6" y="130"/>
                      </a:lnTo>
                      <a:lnTo>
                        <a:pt x="8" y="162"/>
                      </a:lnTo>
                      <a:lnTo>
                        <a:pt x="10" y="195"/>
                      </a:lnTo>
                      <a:lnTo>
                        <a:pt x="11" y="227"/>
                      </a:lnTo>
                      <a:lnTo>
                        <a:pt x="13" y="261"/>
                      </a:lnTo>
                      <a:lnTo>
                        <a:pt x="14" y="294"/>
                      </a:lnTo>
                      <a:lnTo>
                        <a:pt x="16" y="326"/>
                      </a:lnTo>
                      <a:lnTo>
                        <a:pt x="19" y="359"/>
                      </a:lnTo>
                      <a:lnTo>
                        <a:pt x="20" y="393"/>
                      </a:lnTo>
                      <a:lnTo>
                        <a:pt x="23" y="426"/>
                      </a:lnTo>
                      <a:lnTo>
                        <a:pt x="24" y="460"/>
                      </a:lnTo>
                      <a:lnTo>
                        <a:pt x="26" y="493"/>
                      </a:lnTo>
                      <a:lnTo>
                        <a:pt x="29" y="527"/>
                      </a:lnTo>
                      <a:lnTo>
                        <a:pt x="30" y="560"/>
                      </a:lnTo>
                      <a:lnTo>
                        <a:pt x="33" y="595"/>
                      </a:lnTo>
                      <a:lnTo>
                        <a:pt x="35" y="629"/>
                      </a:lnTo>
                      <a:lnTo>
                        <a:pt x="38" y="662"/>
                      </a:lnTo>
                      <a:lnTo>
                        <a:pt x="39" y="697"/>
                      </a:lnTo>
                      <a:lnTo>
                        <a:pt x="42" y="732"/>
                      </a:lnTo>
                      <a:lnTo>
                        <a:pt x="45" y="767"/>
                      </a:lnTo>
                      <a:lnTo>
                        <a:pt x="48" y="800"/>
                      </a:lnTo>
                      <a:lnTo>
                        <a:pt x="49" y="835"/>
                      </a:lnTo>
                      <a:lnTo>
                        <a:pt x="52" y="870"/>
                      </a:lnTo>
                      <a:lnTo>
                        <a:pt x="55" y="905"/>
                      </a:lnTo>
                      <a:lnTo>
                        <a:pt x="59" y="940"/>
                      </a:lnTo>
                      <a:lnTo>
                        <a:pt x="62" y="975"/>
                      </a:lnTo>
                      <a:lnTo>
                        <a:pt x="64" y="1010"/>
                      </a:lnTo>
                      <a:lnTo>
                        <a:pt x="68" y="1045"/>
                      </a:lnTo>
                      <a:lnTo>
                        <a:pt x="72" y="1079"/>
                      </a:lnTo>
                      <a:lnTo>
                        <a:pt x="94" y="10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9" name="Freeform 66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8" cy="4"/>
                </a:xfrm>
                <a:custGeom>
                  <a:avLst/>
                  <a:gdLst>
                    <a:gd name="T0" fmla="*/ 0 w 22"/>
                    <a:gd name="T1" fmla="*/ 3 h 13"/>
                    <a:gd name="T2" fmla="*/ 0 w 22"/>
                    <a:gd name="T3" fmla="*/ 7 h 13"/>
                    <a:gd name="T4" fmla="*/ 3 w 22"/>
                    <a:gd name="T5" fmla="*/ 10 h 13"/>
                    <a:gd name="T6" fmla="*/ 7 w 22"/>
                    <a:gd name="T7" fmla="*/ 13 h 13"/>
                    <a:gd name="T8" fmla="*/ 11 w 22"/>
                    <a:gd name="T9" fmla="*/ 13 h 13"/>
                    <a:gd name="T10" fmla="*/ 16 w 22"/>
                    <a:gd name="T11" fmla="*/ 11 h 13"/>
                    <a:gd name="T12" fmla="*/ 19 w 22"/>
                    <a:gd name="T13" fmla="*/ 10 h 13"/>
                    <a:gd name="T14" fmla="*/ 22 w 22"/>
                    <a:gd name="T15" fmla="*/ 6 h 13"/>
                    <a:gd name="T16" fmla="*/ 22 w 22"/>
                    <a:gd name="T17" fmla="*/ 0 h 13"/>
                    <a:gd name="T18" fmla="*/ 0 w 22"/>
                    <a:gd name="T1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3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6" y="11"/>
                      </a:lnTo>
                      <a:lnTo>
                        <a:pt x="19" y="10"/>
                      </a:lnTo>
                      <a:lnTo>
                        <a:pt x="22" y="6"/>
                      </a:lnTo>
                      <a:lnTo>
                        <a:pt x="2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0" name="Freeform 67"/>
                <p:cNvSpPr>
                  <a:spLocks/>
                </p:cNvSpPr>
                <p:nvPr/>
              </p:nvSpPr>
              <p:spPr bwMode="auto">
                <a:xfrm>
                  <a:off x="5040" y="2732"/>
                  <a:ext cx="128" cy="392"/>
                </a:xfrm>
                <a:custGeom>
                  <a:avLst/>
                  <a:gdLst>
                    <a:gd name="T0" fmla="*/ 385 w 385"/>
                    <a:gd name="T1" fmla="*/ 0 h 1177"/>
                    <a:gd name="T2" fmla="*/ 378 w 385"/>
                    <a:gd name="T3" fmla="*/ 138 h 1177"/>
                    <a:gd name="T4" fmla="*/ 372 w 385"/>
                    <a:gd name="T5" fmla="*/ 279 h 1177"/>
                    <a:gd name="T6" fmla="*/ 369 w 385"/>
                    <a:gd name="T7" fmla="*/ 422 h 1177"/>
                    <a:gd name="T8" fmla="*/ 368 w 385"/>
                    <a:gd name="T9" fmla="*/ 564 h 1177"/>
                    <a:gd name="T10" fmla="*/ 369 w 385"/>
                    <a:gd name="T11" fmla="*/ 710 h 1177"/>
                    <a:gd name="T12" fmla="*/ 372 w 385"/>
                    <a:gd name="T13" fmla="*/ 857 h 1177"/>
                    <a:gd name="T14" fmla="*/ 378 w 385"/>
                    <a:gd name="T15" fmla="*/ 1007 h 1177"/>
                    <a:gd name="T16" fmla="*/ 385 w 385"/>
                    <a:gd name="T17" fmla="*/ 1158 h 1177"/>
                    <a:gd name="T18" fmla="*/ 359 w 385"/>
                    <a:gd name="T19" fmla="*/ 1164 h 1177"/>
                    <a:gd name="T20" fmla="*/ 334 w 385"/>
                    <a:gd name="T21" fmla="*/ 1168 h 1177"/>
                    <a:gd name="T22" fmla="*/ 308 w 385"/>
                    <a:gd name="T23" fmla="*/ 1172 h 1177"/>
                    <a:gd name="T24" fmla="*/ 280 w 385"/>
                    <a:gd name="T25" fmla="*/ 1174 h 1177"/>
                    <a:gd name="T26" fmla="*/ 254 w 385"/>
                    <a:gd name="T27" fmla="*/ 1177 h 1177"/>
                    <a:gd name="T28" fmla="*/ 227 w 385"/>
                    <a:gd name="T29" fmla="*/ 1177 h 1177"/>
                    <a:gd name="T30" fmla="*/ 200 w 385"/>
                    <a:gd name="T31" fmla="*/ 1177 h 1177"/>
                    <a:gd name="T32" fmla="*/ 174 w 385"/>
                    <a:gd name="T33" fmla="*/ 1174 h 1177"/>
                    <a:gd name="T34" fmla="*/ 148 w 385"/>
                    <a:gd name="T35" fmla="*/ 1171 h 1177"/>
                    <a:gd name="T36" fmla="*/ 123 w 385"/>
                    <a:gd name="T37" fmla="*/ 1167 h 1177"/>
                    <a:gd name="T38" fmla="*/ 100 w 385"/>
                    <a:gd name="T39" fmla="*/ 1161 h 1177"/>
                    <a:gd name="T40" fmla="*/ 77 w 385"/>
                    <a:gd name="T41" fmla="*/ 1152 h 1177"/>
                    <a:gd name="T42" fmla="*/ 56 w 385"/>
                    <a:gd name="T43" fmla="*/ 1142 h 1177"/>
                    <a:gd name="T44" fmla="*/ 38 w 385"/>
                    <a:gd name="T45" fmla="*/ 1132 h 1177"/>
                    <a:gd name="T46" fmla="*/ 19 w 385"/>
                    <a:gd name="T47" fmla="*/ 1119 h 1177"/>
                    <a:gd name="T48" fmla="*/ 4 w 385"/>
                    <a:gd name="T49" fmla="*/ 1103 h 1177"/>
                    <a:gd name="T50" fmla="*/ 0 w 385"/>
                    <a:gd name="T51" fmla="*/ 976 h 1177"/>
                    <a:gd name="T52" fmla="*/ 0 w 385"/>
                    <a:gd name="T53" fmla="*/ 845 h 1177"/>
                    <a:gd name="T54" fmla="*/ 1 w 385"/>
                    <a:gd name="T55" fmla="*/ 710 h 1177"/>
                    <a:gd name="T56" fmla="*/ 7 w 385"/>
                    <a:gd name="T57" fmla="*/ 577 h 1177"/>
                    <a:gd name="T58" fmla="*/ 14 w 385"/>
                    <a:gd name="T59" fmla="*/ 452 h 1177"/>
                    <a:gd name="T60" fmla="*/ 24 w 385"/>
                    <a:gd name="T61" fmla="*/ 334 h 1177"/>
                    <a:gd name="T62" fmla="*/ 36 w 385"/>
                    <a:gd name="T63" fmla="*/ 230 h 1177"/>
                    <a:gd name="T64" fmla="*/ 51 w 385"/>
                    <a:gd name="T65" fmla="*/ 141 h 1177"/>
                    <a:gd name="T66" fmla="*/ 71 w 385"/>
                    <a:gd name="T67" fmla="*/ 132 h 1177"/>
                    <a:gd name="T68" fmla="*/ 91 w 385"/>
                    <a:gd name="T69" fmla="*/ 124 h 1177"/>
                    <a:gd name="T70" fmla="*/ 113 w 385"/>
                    <a:gd name="T71" fmla="*/ 115 h 1177"/>
                    <a:gd name="T72" fmla="*/ 134 w 385"/>
                    <a:gd name="T73" fmla="*/ 106 h 1177"/>
                    <a:gd name="T74" fmla="*/ 155 w 385"/>
                    <a:gd name="T75" fmla="*/ 97 h 1177"/>
                    <a:gd name="T76" fmla="*/ 176 w 385"/>
                    <a:gd name="T77" fmla="*/ 89 h 1177"/>
                    <a:gd name="T78" fmla="*/ 196 w 385"/>
                    <a:gd name="T79" fmla="*/ 80 h 1177"/>
                    <a:gd name="T80" fmla="*/ 218 w 385"/>
                    <a:gd name="T81" fmla="*/ 70 h 1177"/>
                    <a:gd name="T82" fmla="*/ 238 w 385"/>
                    <a:gd name="T83" fmla="*/ 61 h 1177"/>
                    <a:gd name="T84" fmla="*/ 259 w 385"/>
                    <a:gd name="T85" fmla="*/ 54 h 1177"/>
                    <a:gd name="T86" fmla="*/ 280 w 385"/>
                    <a:gd name="T87" fmla="*/ 44 h 1177"/>
                    <a:gd name="T88" fmla="*/ 301 w 385"/>
                    <a:gd name="T89" fmla="*/ 35 h 1177"/>
                    <a:gd name="T90" fmla="*/ 323 w 385"/>
                    <a:gd name="T91" fmla="*/ 26 h 1177"/>
                    <a:gd name="T92" fmla="*/ 343 w 385"/>
                    <a:gd name="T93" fmla="*/ 17 h 1177"/>
                    <a:gd name="T94" fmla="*/ 365 w 385"/>
                    <a:gd name="T95" fmla="*/ 9 h 1177"/>
                    <a:gd name="T96" fmla="*/ 385 w 385"/>
                    <a:gd name="T97" fmla="*/ 0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5" h="1177">
                      <a:moveTo>
                        <a:pt x="385" y="0"/>
                      </a:moveTo>
                      <a:lnTo>
                        <a:pt x="378" y="138"/>
                      </a:lnTo>
                      <a:lnTo>
                        <a:pt x="372" y="279"/>
                      </a:lnTo>
                      <a:lnTo>
                        <a:pt x="369" y="422"/>
                      </a:lnTo>
                      <a:lnTo>
                        <a:pt x="368" y="564"/>
                      </a:lnTo>
                      <a:lnTo>
                        <a:pt x="369" y="710"/>
                      </a:lnTo>
                      <a:lnTo>
                        <a:pt x="372" y="857"/>
                      </a:lnTo>
                      <a:lnTo>
                        <a:pt x="378" y="1007"/>
                      </a:lnTo>
                      <a:lnTo>
                        <a:pt x="385" y="1158"/>
                      </a:lnTo>
                      <a:lnTo>
                        <a:pt x="359" y="1164"/>
                      </a:lnTo>
                      <a:lnTo>
                        <a:pt x="334" y="1168"/>
                      </a:lnTo>
                      <a:lnTo>
                        <a:pt x="308" y="1172"/>
                      </a:lnTo>
                      <a:lnTo>
                        <a:pt x="280" y="1174"/>
                      </a:lnTo>
                      <a:lnTo>
                        <a:pt x="254" y="1177"/>
                      </a:lnTo>
                      <a:lnTo>
                        <a:pt x="227" y="1177"/>
                      </a:lnTo>
                      <a:lnTo>
                        <a:pt x="200" y="1177"/>
                      </a:lnTo>
                      <a:lnTo>
                        <a:pt x="174" y="1174"/>
                      </a:lnTo>
                      <a:lnTo>
                        <a:pt x="148" y="1171"/>
                      </a:lnTo>
                      <a:lnTo>
                        <a:pt x="123" y="1167"/>
                      </a:lnTo>
                      <a:lnTo>
                        <a:pt x="100" y="1161"/>
                      </a:lnTo>
                      <a:lnTo>
                        <a:pt x="77" y="1152"/>
                      </a:lnTo>
                      <a:lnTo>
                        <a:pt x="56" y="1142"/>
                      </a:lnTo>
                      <a:lnTo>
                        <a:pt x="38" y="1132"/>
                      </a:lnTo>
                      <a:lnTo>
                        <a:pt x="19" y="1119"/>
                      </a:lnTo>
                      <a:lnTo>
                        <a:pt x="4" y="1103"/>
                      </a:lnTo>
                      <a:lnTo>
                        <a:pt x="0" y="976"/>
                      </a:lnTo>
                      <a:lnTo>
                        <a:pt x="0" y="845"/>
                      </a:lnTo>
                      <a:lnTo>
                        <a:pt x="1" y="710"/>
                      </a:lnTo>
                      <a:lnTo>
                        <a:pt x="7" y="577"/>
                      </a:lnTo>
                      <a:lnTo>
                        <a:pt x="14" y="452"/>
                      </a:lnTo>
                      <a:lnTo>
                        <a:pt x="24" y="334"/>
                      </a:lnTo>
                      <a:lnTo>
                        <a:pt x="36" y="230"/>
                      </a:lnTo>
                      <a:lnTo>
                        <a:pt x="51" y="141"/>
                      </a:lnTo>
                      <a:lnTo>
                        <a:pt x="71" y="132"/>
                      </a:lnTo>
                      <a:lnTo>
                        <a:pt x="91" y="124"/>
                      </a:lnTo>
                      <a:lnTo>
                        <a:pt x="113" y="115"/>
                      </a:lnTo>
                      <a:lnTo>
                        <a:pt x="134" y="106"/>
                      </a:lnTo>
                      <a:lnTo>
                        <a:pt x="155" y="97"/>
                      </a:lnTo>
                      <a:lnTo>
                        <a:pt x="176" y="89"/>
                      </a:lnTo>
                      <a:lnTo>
                        <a:pt x="196" y="80"/>
                      </a:lnTo>
                      <a:lnTo>
                        <a:pt x="218" y="70"/>
                      </a:lnTo>
                      <a:lnTo>
                        <a:pt x="238" y="61"/>
                      </a:lnTo>
                      <a:lnTo>
                        <a:pt x="259" y="54"/>
                      </a:lnTo>
                      <a:lnTo>
                        <a:pt x="280" y="44"/>
                      </a:lnTo>
                      <a:lnTo>
                        <a:pt x="301" y="35"/>
                      </a:lnTo>
                      <a:lnTo>
                        <a:pt x="323" y="26"/>
                      </a:lnTo>
                      <a:lnTo>
                        <a:pt x="343" y="17"/>
                      </a:lnTo>
                      <a:lnTo>
                        <a:pt x="365" y="9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1" name="Freeform 68"/>
                <p:cNvSpPr>
                  <a:spLocks/>
                </p:cNvSpPr>
                <p:nvPr/>
              </p:nvSpPr>
              <p:spPr bwMode="auto">
                <a:xfrm>
                  <a:off x="5158" y="2732"/>
                  <a:ext cx="14" cy="390"/>
                </a:xfrm>
                <a:custGeom>
                  <a:avLst/>
                  <a:gdLst>
                    <a:gd name="T0" fmla="*/ 32 w 41"/>
                    <a:gd name="T1" fmla="*/ 1169 h 1169"/>
                    <a:gd name="T2" fmla="*/ 41 w 41"/>
                    <a:gd name="T3" fmla="*/ 1158 h 1169"/>
                    <a:gd name="T4" fmla="*/ 38 w 41"/>
                    <a:gd name="T5" fmla="*/ 1119 h 1169"/>
                    <a:gd name="T6" fmla="*/ 36 w 41"/>
                    <a:gd name="T7" fmla="*/ 1081 h 1169"/>
                    <a:gd name="T8" fmla="*/ 35 w 41"/>
                    <a:gd name="T9" fmla="*/ 1043 h 1169"/>
                    <a:gd name="T10" fmla="*/ 32 w 41"/>
                    <a:gd name="T11" fmla="*/ 1007 h 1169"/>
                    <a:gd name="T12" fmla="*/ 32 w 41"/>
                    <a:gd name="T13" fmla="*/ 969 h 1169"/>
                    <a:gd name="T14" fmla="*/ 29 w 41"/>
                    <a:gd name="T15" fmla="*/ 931 h 1169"/>
                    <a:gd name="T16" fmla="*/ 29 w 41"/>
                    <a:gd name="T17" fmla="*/ 893 h 1169"/>
                    <a:gd name="T18" fmla="*/ 28 w 41"/>
                    <a:gd name="T19" fmla="*/ 857 h 1169"/>
                    <a:gd name="T20" fmla="*/ 26 w 41"/>
                    <a:gd name="T21" fmla="*/ 820 h 1169"/>
                    <a:gd name="T22" fmla="*/ 25 w 41"/>
                    <a:gd name="T23" fmla="*/ 784 h 1169"/>
                    <a:gd name="T24" fmla="*/ 25 w 41"/>
                    <a:gd name="T25" fmla="*/ 746 h 1169"/>
                    <a:gd name="T26" fmla="*/ 25 w 41"/>
                    <a:gd name="T27" fmla="*/ 710 h 1169"/>
                    <a:gd name="T28" fmla="*/ 23 w 41"/>
                    <a:gd name="T29" fmla="*/ 673 h 1169"/>
                    <a:gd name="T30" fmla="*/ 23 w 41"/>
                    <a:gd name="T31" fmla="*/ 637 h 1169"/>
                    <a:gd name="T32" fmla="*/ 23 w 41"/>
                    <a:gd name="T33" fmla="*/ 493 h 1169"/>
                    <a:gd name="T34" fmla="*/ 23 w 41"/>
                    <a:gd name="T35" fmla="*/ 457 h 1169"/>
                    <a:gd name="T36" fmla="*/ 25 w 41"/>
                    <a:gd name="T37" fmla="*/ 422 h 1169"/>
                    <a:gd name="T38" fmla="*/ 25 w 41"/>
                    <a:gd name="T39" fmla="*/ 385 h 1169"/>
                    <a:gd name="T40" fmla="*/ 25 w 41"/>
                    <a:gd name="T41" fmla="*/ 350 h 1169"/>
                    <a:gd name="T42" fmla="*/ 26 w 41"/>
                    <a:gd name="T43" fmla="*/ 314 h 1169"/>
                    <a:gd name="T44" fmla="*/ 28 w 41"/>
                    <a:gd name="T45" fmla="*/ 279 h 1169"/>
                    <a:gd name="T46" fmla="*/ 29 w 41"/>
                    <a:gd name="T47" fmla="*/ 244 h 1169"/>
                    <a:gd name="T48" fmla="*/ 29 w 41"/>
                    <a:gd name="T49" fmla="*/ 209 h 1169"/>
                    <a:gd name="T50" fmla="*/ 32 w 41"/>
                    <a:gd name="T51" fmla="*/ 174 h 1169"/>
                    <a:gd name="T52" fmla="*/ 32 w 41"/>
                    <a:gd name="T53" fmla="*/ 140 h 1169"/>
                    <a:gd name="T54" fmla="*/ 35 w 41"/>
                    <a:gd name="T55" fmla="*/ 105 h 1169"/>
                    <a:gd name="T56" fmla="*/ 36 w 41"/>
                    <a:gd name="T57" fmla="*/ 70 h 1169"/>
                    <a:gd name="T58" fmla="*/ 38 w 41"/>
                    <a:gd name="T59" fmla="*/ 35 h 1169"/>
                    <a:gd name="T60" fmla="*/ 41 w 41"/>
                    <a:gd name="T61" fmla="*/ 0 h 1169"/>
                    <a:gd name="T62" fmla="*/ 17 w 41"/>
                    <a:gd name="T63" fmla="*/ 0 h 1169"/>
                    <a:gd name="T64" fmla="*/ 15 w 41"/>
                    <a:gd name="T65" fmla="*/ 33 h 1169"/>
                    <a:gd name="T66" fmla="*/ 13 w 41"/>
                    <a:gd name="T67" fmla="*/ 68 h 1169"/>
                    <a:gd name="T68" fmla="*/ 12 w 41"/>
                    <a:gd name="T69" fmla="*/ 103 h 1169"/>
                    <a:gd name="T70" fmla="*/ 10 w 41"/>
                    <a:gd name="T71" fmla="*/ 138 h 1169"/>
                    <a:gd name="T72" fmla="*/ 9 w 41"/>
                    <a:gd name="T73" fmla="*/ 173 h 1169"/>
                    <a:gd name="T74" fmla="*/ 7 w 41"/>
                    <a:gd name="T75" fmla="*/ 208 h 1169"/>
                    <a:gd name="T76" fmla="*/ 6 w 41"/>
                    <a:gd name="T77" fmla="*/ 243 h 1169"/>
                    <a:gd name="T78" fmla="*/ 4 w 41"/>
                    <a:gd name="T79" fmla="*/ 278 h 1169"/>
                    <a:gd name="T80" fmla="*/ 3 w 41"/>
                    <a:gd name="T81" fmla="*/ 314 h 1169"/>
                    <a:gd name="T82" fmla="*/ 3 w 41"/>
                    <a:gd name="T83" fmla="*/ 350 h 1169"/>
                    <a:gd name="T84" fmla="*/ 1 w 41"/>
                    <a:gd name="T85" fmla="*/ 385 h 1169"/>
                    <a:gd name="T86" fmla="*/ 1 w 41"/>
                    <a:gd name="T87" fmla="*/ 422 h 1169"/>
                    <a:gd name="T88" fmla="*/ 0 w 41"/>
                    <a:gd name="T89" fmla="*/ 457 h 1169"/>
                    <a:gd name="T90" fmla="*/ 0 w 41"/>
                    <a:gd name="T91" fmla="*/ 493 h 1169"/>
                    <a:gd name="T92" fmla="*/ 0 w 41"/>
                    <a:gd name="T93" fmla="*/ 637 h 1169"/>
                    <a:gd name="T94" fmla="*/ 0 w 41"/>
                    <a:gd name="T95" fmla="*/ 673 h 1169"/>
                    <a:gd name="T96" fmla="*/ 1 w 41"/>
                    <a:gd name="T97" fmla="*/ 710 h 1169"/>
                    <a:gd name="T98" fmla="*/ 1 w 41"/>
                    <a:gd name="T99" fmla="*/ 746 h 1169"/>
                    <a:gd name="T100" fmla="*/ 3 w 41"/>
                    <a:gd name="T101" fmla="*/ 784 h 1169"/>
                    <a:gd name="T102" fmla="*/ 3 w 41"/>
                    <a:gd name="T103" fmla="*/ 820 h 1169"/>
                    <a:gd name="T104" fmla="*/ 4 w 41"/>
                    <a:gd name="T105" fmla="*/ 858 h 1169"/>
                    <a:gd name="T106" fmla="*/ 6 w 41"/>
                    <a:gd name="T107" fmla="*/ 895 h 1169"/>
                    <a:gd name="T108" fmla="*/ 7 w 41"/>
                    <a:gd name="T109" fmla="*/ 932 h 1169"/>
                    <a:gd name="T110" fmla="*/ 9 w 41"/>
                    <a:gd name="T111" fmla="*/ 970 h 1169"/>
                    <a:gd name="T112" fmla="*/ 10 w 41"/>
                    <a:gd name="T113" fmla="*/ 1008 h 1169"/>
                    <a:gd name="T114" fmla="*/ 12 w 41"/>
                    <a:gd name="T115" fmla="*/ 1044 h 1169"/>
                    <a:gd name="T116" fmla="*/ 13 w 41"/>
                    <a:gd name="T117" fmla="*/ 1084 h 1169"/>
                    <a:gd name="T118" fmla="*/ 15 w 41"/>
                    <a:gd name="T119" fmla="*/ 1120 h 1169"/>
                    <a:gd name="T120" fmla="*/ 17 w 41"/>
                    <a:gd name="T121" fmla="*/ 1158 h 1169"/>
                    <a:gd name="T122" fmla="*/ 26 w 41"/>
                    <a:gd name="T123" fmla="*/ 1146 h 1169"/>
                    <a:gd name="T124" fmla="*/ 32 w 41"/>
                    <a:gd name="T125" fmla="*/ 1169 h 1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" h="1169">
                      <a:moveTo>
                        <a:pt x="32" y="1169"/>
                      </a:moveTo>
                      <a:lnTo>
                        <a:pt x="41" y="1158"/>
                      </a:lnTo>
                      <a:lnTo>
                        <a:pt x="38" y="1119"/>
                      </a:lnTo>
                      <a:lnTo>
                        <a:pt x="36" y="1081"/>
                      </a:lnTo>
                      <a:lnTo>
                        <a:pt x="35" y="1043"/>
                      </a:lnTo>
                      <a:lnTo>
                        <a:pt x="32" y="1007"/>
                      </a:lnTo>
                      <a:lnTo>
                        <a:pt x="32" y="969"/>
                      </a:lnTo>
                      <a:lnTo>
                        <a:pt x="29" y="931"/>
                      </a:lnTo>
                      <a:lnTo>
                        <a:pt x="29" y="893"/>
                      </a:lnTo>
                      <a:lnTo>
                        <a:pt x="28" y="857"/>
                      </a:lnTo>
                      <a:lnTo>
                        <a:pt x="26" y="820"/>
                      </a:lnTo>
                      <a:lnTo>
                        <a:pt x="25" y="784"/>
                      </a:lnTo>
                      <a:lnTo>
                        <a:pt x="25" y="746"/>
                      </a:lnTo>
                      <a:lnTo>
                        <a:pt x="25" y="710"/>
                      </a:lnTo>
                      <a:lnTo>
                        <a:pt x="23" y="673"/>
                      </a:lnTo>
                      <a:lnTo>
                        <a:pt x="23" y="637"/>
                      </a:lnTo>
                      <a:lnTo>
                        <a:pt x="23" y="493"/>
                      </a:lnTo>
                      <a:lnTo>
                        <a:pt x="23" y="457"/>
                      </a:lnTo>
                      <a:lnTo>
                        <a:pt x="25" y="422"/>
                      </a:lnTo>
                      <a:lnTo>
                        <a:pt x="25" y="385"/>
                      </a:lnTo>
                      <a:lnTo>
                        <a:pt x="25" y="350"/>
                      </a:lnTo>
                      <a:lnTo>
                        <a:pt x="26" y="314"/>
                      </a:lnTo>
                      <a:lnTo>
                        <a:pt x="28" y="279"/>
                      </a:lnTo>
                      <a:lnTo>
                        <a:pt x="29" y="244"/>
                      </a:lnTo>
                      <a:lnTo>
                        <a:pt x="29" y="209"/>
                      </a:lnTo>
                      <a:lnTo>
                        <a:pt x="32" y="174"/>
                      </a:lnTo>
                      <a:lnTo>
                        <a:pt x="32" y="140"/>
                      </a:lnTo>
                      <a:lnTo>
                        <a:pt x="35" y="105"/>
                      </a:lnTo>
                      <a:lnTo>
                        <a:pt x="36" y="70"/>
                      </a:lnTo>
                      <a:lnTo>
                        <a:pt x="38" y="35"/>
                      </a:lnTo>
                      <a:lnTo>
                        <a:pt x="41" y="0"/>
                      </a:lnTo>
                      <a:lnTo>
                        <a:pt x="17" y="0"/>
                      </a:lnTo>
                      <a:lnTo>
                        <a:pt x="15" y="33"/>
                      </a:lnTo>
                      <a:lnTo>
                        <a:pt x="13" y="68"/>
                      </a:lnTo>
                      <a:lnTo>
                        <a:pt x="12" y="103"/>
                      </a:lnTo>
                      <a:lnTo>
                        <a:pt x="10" y="138"/>
                      </a:lnTo>
                      <a:lnTo>
                        <a:pt x="9" y="173"/>
                      </a:lnTo>
                      <a:lnTo>
                        <a:pt x="7" y="208"/>
                      </a:lnTo>
                      <a:lnTo>
                        <a:pt x="6" y="243"/>
                      </a:lnTo>
                      <a:lnTo>
                        <a:pt x="4" y="278"/>
                      </a:lnTo>
                      <a:lnTo>
                        <a:pt x="3" y="314"/>
                      </a:lnTo>
                      <a:lnTo>
                        <a:pt x="3" y="350"/>
                      </a:lnTo>
                      <a:lnTo>
                        <a:pt x="1" y="385"/>
                      </a:lnTo>
                      <a:lnTo>
                        <a:pt x="1" y="422"/>
                      </a:lnTo>
                      <a:lnTo>
                        <a:pt x="0" y="457"/>
                      </a:lnTo>
                      <a:lnTo>
                        <a:pt x="0" y="493"/>
                      </a:lnTo>
                      <a:lnTo>
                        <a:pt x="0" y="637"/>
                      </a:lnTo>
                      <a:lnTo>
                        <a:pt x="0" y="673"/>
                      </a:lnTo>
                      <a:lnTo>
                        <a:pt x="1" y="710"/>
                      </a:lnTo>
                      <a:lnTo>
                        <a:pt x="1" y="746"/>
                      </a:lnTo>
                      <a:lnTo>
                        <a:pt x="3" y="784"/>
                      </a:lnTo>
                      <a:lnTo>
                        <a:pt x="3" y="820"/>
                      </a:lnTo>
                      <a:lnTo>
                        <a:pt x="4" y="858"/>
                      </a:lnTo>
                      <a:lnTo>
                        <a:pt x="6" y="895"/>
                      </a:lnTo>
                      <a:lnTo>
                        <a:pt x="7" y="932"/>
                      </a:lnTo>
                      <a:lnTo>
                        <a:pt x="9" y="970"/>
                      </a:lnTo>
                      <a:lnTo>
                        <a:pt x="10" y="1008"/>
                      </a:lnTo>
                      <a:lnTo>
                        <a:pt x="12" y="1044"/>
                      </a:lnTo>
                      <a:lnTo>
                        <a:pt x="13" y="1084"/>
                      </a:lnTo>
                      <a:lnTo>
                        <a:pt x="15" y="1120"/>
                      </a:lnTo>
                      <a:lnTo>
                        <a:pt x="17" y="1158"/>
                      </a:lnTo>
                      <a:lnTo>
                        <a:pt x="26" y="1146"/>
                      </a:lnTo>
                      <a:lnTo>
                        <a:pt x="32" y="11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2" name="Freeform 69"/>
                <p:cNvSpPr>
                  <a:spLocks/>
                </p:cNvSpPr>
                <p:nvPr/>
              </p:nvSpPr>
              <p:spPr bwMode="auto">
                <a:xfrm>
                  <a:off x="5037" y="3097"/>
                  <a:ext cx="132" cy="31"/>
                </a:xfrm>
                <a:custGeom>
                  <a:avLst/>
                  <a:gdLst>
                    <a:gd name="T0" fmla="*/ 0 w 396"/>
                    <a:gd name="T1" fmla="*/ 9 h 93"/>
                    <a:gd name="T2" fmla="*/ 3 w 396"/>
                    <a:gd name="T3" fmla="*/ 16 h 93"/>
                    <a:gd name="T4" fmla="*/ 19 w 396"/>
                    <a:gd name="T5" fmla="*/ 32 h 93"/>
                    <a:gd name="T6" fmla="*/ 38 w 396"/>
                    <a:gd name="T7" fmla="*/ 47 h 93"/>
                    <a:gd name="T8" fmla="*/ 59 w 396"/>
                    <a:gd name="T9" fmla="*/ 58 h 93"/>
                    <a:gd name="T10" fmla="*/ 80 w 396"/>
                    <a:gd name="T11" fmla="*/ 69 h 93"/>
                    <a:gd name="T12" fmla="*/ 104 w 396"/>
                    <a:gd name="T13" fmla="*/ 76 h 93"/>
                    <a:gd name="T14" fmla="*/ 130 w 396"/>
                    <a:gd name="T15" fmla="*/ 83 h 93"/>
                    <a:gd name="T16" fmla="*/ 155 w 396"/>
                    <a:gd name="T17" fmla="*/ 88 h 93"/>
                    <a:gd name="T18" fmla="*/ 181 w 396"/>
                    <a:gd name="T19" fmla="*/ 90 h 93"/>
                    <a:gd name="T20" fmla="*/ 207 w 396"/>
                    <a:gd name="T21" fmla="*/ 92 h 93"/>
                    <a:gd name="T22" fmla="*/ 235 w 396"/>
                    <a:gd name="T23" fmla="*/ 93 h 93"/>
                    <a:gd name="T24" fmla="*/ 262 w 396"/>
                    <a:gd name="T25" fmla="*/ 92 h 93"/>
                    <a:gd name="T26" fmla="*/ 290 w 396"/>
                    <a:gd name="T27" fmla="*/ 90 h 93"/>
                    <a:gd name="T28" fmla="*/ 316 w 396"/>
                    <a:gd name="T29" fmla="*/ 89 h 93"/>
                    <a:gd name="T30" fmla="*/ 344 w 396"/>
                    <a:gd name="T31" fmla="*/ 85 h 93"/>
                    <a:gd name="T32" fmla="*/ 370 w 396"/>
                    <a:gd name="T33" fmla="*/ 80 h 93"/>
                    <a:gd name="T34" fmla="*/ 396 w 396"/>
                    <a:gd name="T35" fmla="*/ 74 h 93"/>
                    <a:gd name="T36" fmla="*/ 390 w 396"/>
                    <a:gd name="T37" fmla="*/ 51 h 93"/>
                    <a:gd name="T38" fmla="*/ 365 w 396"/>
                    <a:gd name="T39" fmla="*/ 57 h 93"/>
                    <a:gd name="T40" fmla="*/ 341 w 396"/>
                    <a:gd name="T41" fmla="*/ 61 h 93"/>
                    <a:gd name="T42" fmla="*/ 313 w 396"/>
                    <a:gd name="T43" fmla="*/ 66 h 93"/>
                    <a:gd name="T44" fmla="*/ 287 w 396"/>
                    <a:gd name="T45" fmla="*/ 69 h 93"/>
                    <a:gd name="T46" fmla="*/ 261 w 396"/>
                    <a:gd name="T47" fmla="*/ 70 h 93"/>
                    <a:gd name="T48" fmla="*/ 208 w 396"/>
                    <a:gd name="T49" fmla="*/ 70 h 93"/>
                    <a:gd name="T50" fmla="*/ 182 w 396"/>
                    <a:gd name="T51" fmla="*/ 69 h 93"/>
                    <a:gd name="T52" fmla="*/ 158 w 396"/>
                    <a:gd name="T53" fmla="*/ 64 h 93"/>
                    <a:gd name="T54" fmla="*/ 134 w 396"/>
                    <a:gd name="T55" fmla="*/ 60 h 93"/>
                    <a:gd name="T56" fmla="*/ 111 w 396"/>
                    <a:gd name="T57" fmla="*/ 54 h 93"/>
                    <a:gd name="T58" fmla="*/ 89 w 396"/>
                    <a:gd name="T59" fmla="*/ 47 h 93"/>
                    <a:gd name="T60" fmla="*/ 70 w 396"/>
                    <a:gd name="T61" fmla="*/ 37 h 93"/>
                    <a:gd name="T62" fmla="*/ 51 w 396"/>
                    <a:gd name="T63" fmla="*/ 26 h 93"/>
                    <a:gd name="T64" fmla="*/ 35 w 396"/>
                    <a:gd name="T65" fmla="*/ 15 h 93"/>
                    <a:gd name="T66" fmla="*/ 19 w 396"/>
                    <a:gd name="T67" fmla="*/ 0 h 93"/>
                    <a:gd name="T68" fmla="*/ 24 w 396"/>
                    <a:gd name="T69" fmla="*/ 8 h 93"/>
                    <a:gd name="T70" fmla="*/ 0 w 396"/>
                    <a:gd name="T71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96" h="93">
                      <a:moveTo>
                        <a:pt x="0" y="9"/>
                      </a:moveTo>
                      <a:lnTo>
                        <a:pt x="3" y="16"/>
                      </a:lnTo>
                      <a:lnTo>
                        <a:pt x="19" y="32"/>
                      </a:lnTo>
                      <a:lnTo>
                        <a:pt x="38" y="47"/>
                      </a:lnTo>
                      <a:lnTo>
                        <a:pt x="59" y="58"/>
                      </a:lnTo>
                      <a:lnTo>
                        <a:pt x="80" y="69"/>
                      </a:lnTo>
                      <a:lnTo>
                        <a:pt x="104" y="76"/>
                      </a:lnTo>
                      <a:lnTo>
                        <a:pt x="130" y="83"/>
                      </a:lnTo>
                      <a:lnTo>
                        <a:pt x="155" y="88"/>
                      </a:lnTo>
                      <a:lnTo>
                        <a:pt x="181" y="90"/>
                      </a:lnTo>
                      <a:lnTo>
                        <a:pt x="207" y="92"/>
                      </a:lnTo>
                      <a:lnTo>
                        <a:pt x="235" y="93"/>
                      </a:lnTo>
                      <a:lnTo>
                        <a:pt x="262" y="92"/>
                      </a:lnTo>
                      <a:lnTo>
                        <a:pt x="290" y="90"/>
                      </a:lnTo>
                      <a:lnTo>
                        <a:pt x="316" y="89"/>
                      </a:lnTo>
                      <a:lnTo>
                        <a:pt x="344" y="85"/>
                      </a:lnTo>
                      <a:lnTo>
                        <a:pt x="370" y="80"/>
                      </a:lnTo>
                      <a:lnTo>
                        <a:pt x="396" y="74"/>
                      </a:lnTo>
                      <a:lnTo>
                        <a:pt x="390" y="51"/>
                      </a:lnTo>
                      <a:lnTo>
                        <a:pt x="365" y="57"/>
                      </a:lnTo>
                      <a:lnTo>
                        <a:pt x="341" y="61"/>
                      </a:lnTo>
                      <a:lnTo>
                        <a:pt x="313" y="66"/>
                      </a:lnTo>
                      <a:lnTo>
                        <a:pt x="287" y="69"/>
                      </a:lnTo>
                      <a:lnTo>
                        <a:pt x="261" y="70"/>
                      </a:lnTo>
                      <a:lnTo>
                        <a:pt x="208" y="70"/>
                      </a:lnTo>
                      <a:lnTo>
                        <a:pt x="182" y="69"/>
                      </a:lnTo>
                      <a:lnTo>
                        <a:pt x="158" y="64"/>
                      </a:lnTo>
                      <a:lnTo>
                        <a:pt x="134" y="60"/>
                      </a:lnTo>
                      <a:lnTo>
                        <a:pt x="111" y="54"/>
                      </a:lnTo>
                      <a:lnTo>
                        <a:pt x="89" y="47"/>
                      </a:lnTo>
                      <a:lnTo>
                        <a:pt x="70" y="37"/>
                      </a:lnTo>
                      <a:lnTo>
                        <a:pt x="51" y="26"/>
                      </a:lnTo>
                      <a:lnTo>
                        <a:pt x="35" y="15"/>
                      </a:lnTo>
                      <a:lnTo>
                        <a:pt x="19" y="0"/>
                      </a:lnTo>
                      <a:lnTo>
                        <a:pt x="24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3" name="Freeform 70"/>
                <p:cNvSpPr>
                  <a:spLocks/>
                </p:cNvSpPr>
                <p:nvPr/>
              </p:nvSpPr>
              <p:spPr bwMode="auto">
                <a:xfrm>
                  <a:off x="5035" y="2776"/>
                  <a:ext cx="25" cy="324"/>
                </a:xfrm>
                <a:custGeom>
                  <a:avLst/>
                  <a:gdLst>
                    <a:gd name="T0" fmla="*/ 52 w 75"/>
                    <a:gd name="T1" fmla="*/ 7 h 973"/>
                    <a:gd name="T2" fmla="*/ 45 w 75"/>
                    <a:gd name="T3" fmla="*/ 51 h 973"/>
                    <a:gd name="T4" fmla="*/ 37 w 75"/>
                    <a:gd name="T5" fmla="*/ 97 h 973"/>
                    <a:gd name="T6" fmla="*/ 32 w 75"/>
                    <a:gd name="T7" fmla="*/ 148 h 973"/>
                    <a:gd name="T8" fmla="*/ 26 w 75"/>
                    <a:gd name="T9" fmla="*/ 202 h 973"/>
                    <a:gd name="T10" fmla="*/ 21 w 75"/>
                    <a:gd name="T11" fmla="*/ 259 h 973"/>
                    <a:gd name="T12" fmla="*/ 16 w 75"/>
                    <a:gd name="T13" fmla="*/ 320 h 973"/>
                    <a:gd name="T14" fmla="*/ 13 w 75"/>
                    <a:gd name="T15" fmla="*/ 382 h 973"/>
                    <a:gd name="T16" fmla="*/ 8 w 75"/>
                    <a:gd name="T17" fmla="*/ 446 h 973"/>
                    <a:gd name="T18" fmla="*/ 5 w 75"/>
                    <a:gd name="T19" fmla="*/ 512 h 973"/>
                    <a:gd name="T20" fmla="*/ 3 w 75"/>
                    <a:gd name="T21" fmla="*/ 579 h 973"/>
                    <a:gd name="T22" fmla="*/ 0 w 75"/>
                    <a:gd name="T23" fmla="*/ 646 h 973"/>
                    <a:gd name="T24" fmla="*/ 0 w 75"/>
                    <a:gd name="T25" fmla="*/ 714 h 973"/>
                    <a:gd name="T26" fmla="*/ 0 w 75"/>
                    <a:gd name="T27" fmla="*/ 845 h 973"/>
                    <a:gd name="T28" fmla="*/ 3 w 75"/>
                    <a:gd name="T29" fmla="*/ 910 h 973"/>
                    <a:gd name="T30" fmla="*/ 5 w 75"/>
                    <a:gd name="T31" fmla="*/ 973 h 973"/>
                    <a:gd name="T32" fmla="*/ 27 w 75"/>
                    <a:gd name="T33" fmla="*/ 941 h 973"/>
                    <a:gd name="T34" fmla="*/ 24 w 75"/>
                    <a:gd name="T35" fmla="*/ 877 h 973"/>
                    <a:gd name="T36" fmla="*/ 24 w 75"/>
                    <a:gd name="T37" fmla="*/ 813 h 973"/>
                    <a:gd name="T38" fmla="*/ 24 w 75"/>
                    <a:gd name="T39" fmla="*/ 679 h 973"/>
                    <a:gd name="T40" fmla="*/ 24 w 75"/>
                    <a:gd name="T41" fmla="*/ 612 h 973"/>
                    <a:gd name="T42" fmla="*/ 27 w 75"/>
                    <a:gd name="T43" fmla="*/ 547 h 973"/>
                    <a:gd name="T44" fmla="*/ 30 w 75"/>
                    <a:gd name="T45" fmla="*/ 480 h 973"/>
                    <a:gd name="T46" fmla="*/ 33 w 75"/>
                    <a:gd name="T47" fmla="*/ 416 h 973"/>
                    <a:gd name="T48" fmla="*/ 36 w 75"/>
                    <a:gd name="T49" fmla="*/ 352 h 973"/>
                    <a:gd name="T50" fmla="*/ 40 w 75"/>
                    <a:gd name="T51" fmla="*/ 291 h 973"/>
                    <a:gd name="T52" fmla="*/ 46 w 75"/>
                    <a:gd name="T53" fmla="*/ 233 h 973"/>
                    <a:gd name="T54" fmla="*/ 52 w 75"/>
                    <a:gd name="T55" fmla="*/ 177 h 973"/>
                    <a:gd name="T56" fmla="*/ 58 w 75"/>
                    <a:gd name="T57" fmla="*/ 125 h 973"/>
                    <a:gd name="T58" fmla="*/ 64 w 75"/>
                    <a:gd name="T59" fmla="*/ 77 h 973"/>
                    <a:gd name="T60" fmla="*/ 71 w 75"/>
                    <a:gd name="T61" fmla="*/ 33 h 973"/>
                    <a:gd name="T62" fmla="*/ 68 w 75"/>
                    <a:gd name="T63" fmla="*/ 22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5" h="973">
                      <a:moveTo>
                        <a:pt x="59" y="0"/>
                      </a:moveTo>
                      <a:lnTo>
                        <a:pt x="52" y="7"/>
                      </a:lnTo>
                      <a:lnTo>
                        <a:pt x="48" y="29"/>
                      </a:lnTo>
                      <a:lnTo>
                        <a:pt x="45" y="51"/>
                      </a:lnTo>
                      <a:lnTo>
                        <a:pt x="42" y="73"/>
                      </a:lnTo>
                      <a:lnTo>
                        <a:pt x="37" y="97"/>
                      </a:lnTo>
                      <a:lnTo>
                        <a:pt x="35" y="122"/>
                      </a:lnTo>
                      <a:lnTo>
                        <a:pt x="32" y="148"/>
                      </a:lnTo>
                      <a:lnTo>
                        <a:pt x="29" y="174"/>
                      </a:lnTo>
                      <a:lnTo>
                        <a:pt x="26" y="202"/>
                      </a:lnTo>
                      <a:lnTo>
                        <a:pt x="23" y="230"/>
                      </a:lnTo>
                      <a:lnTo>
                        <a:pt x="21" y="259"/>
                      </a:lnTo>
                      <a:lnTo>
                        <a:pt x="17" y="289"/>
                      </a:lnTo>
                      <a:lnTo>
                        <a:pt x="16" y="320"/>
                      </a:lnTo>
                      <a:lnTo>
                        <a:pt x="14" y="352"/>
                      </a:lnTo>
                      <a:lnTo>
                        <a:pt x="13" y="382"/>
                      </a:lnTo>
                      <a:lnTo>
                        <a:pt x="10" y="414"/>
                      </a:lnTo>
                      <a:lnTo>
                        <a:pt x="8" y="446"/>
                      </a:lnTo>
                      <a:lnTo>
                        <a:pt x="7" y="478"/>
                      </a:lnTo>
                      <a:lnTo>
                        <a:pt x="5" y="512"/>
                      </a:lnTo>
                      <a:lnTo>
                        <a:pt x="4" y="545"/>
                      </a:lnTo>
                      <a:lnTo>
                        <a:pt x="3" y="579"/>
                      </a:lnTo>
                      <a:lnTo>
                        <a:pt x="3" y="612"/>
                      </a:lnTo>
                      <a:lnTo>
                        <a:pt x="0" y="646"/>
                      </a:lnTo>
                      <a:lnTo>
                        <a:pt x="0" y="679"/>
                      </a:lnTo>
                      <a:lnTo>
                        <a:pt x="0" y="714"/>
                      </a:lnTo>
                      <a:lnTo>
                        <a:pt x="0" y="813"/>
                      </a:lnTo>
                      <a:lnTo>
                        <a:pt x="0" y="845"/>
                      </a:lnTo>
                      <a:lnTo>
                        <a:pt x="1" y="878"/>
                      </a:lnTo>
                      <a:lnTo>
                        <a:pt x="3" y="910"/>
                      </a:lnTo>
                      <a:lnTo>
                        <a:pt x="4" y="941"/>
                      </a:lnTo>
                      <a:lnTo>
                        <a:pt x="5" y="973"/>
                      </a:lnTo>
                      <a:lnTo>
                        <a:pt x="29" y="972"/>
                      </a:lnTo>
                      <a:lnTo>
                        <a:pt x="27" y="941"/>
                      </a:lnTo>
                      <a:lnTo>
                        <a:pt x="26" y="909"/>
                      </a:lnTo>
                      <a:lnTo>
                        <a:pt x="24" y="877"/>
                      </a:lnTo>
                      <a:lnTo>
                        <a:pt x="24" y="845"/>
                      </a:lnTo>
                      <a:lnTo>
                        <a:pt x="24" y="813"/>
                      </a:lnTo>
                      <a:lnTo>
                        <a:pt x="24" y="714"/>
                      </a:lnTo>
                      <a:lnTo>
                        <a:pt x="24" y="679"/>
                      </a:lnTo>
                      <a:lnTo>
                        <a:pt x="24" y="646"/>
                      </a:lnTo>
                      <a:lnTo>
                        <a:pt x="24" y="612"/>
                      </a:lnTo>
                      <a:lnTo>
                        <a:pt x="26" y="579"/>
                      </a:lnTo>
                      <a:lnTo>
                        <a:pt x="27" y="547"/>
                      </a:lnTo>
                      <a:lnTo>
                        <a:pt x="29" y="513"/>
                      </a:lnTo>
                      <a:lnTo>
                        <a:pt x="30" y="480"/>
                      </a:lnTo>
                      <a:lnTo>
                        <a:pt x="32" y="448"/>
                      </a:lnTo>
                      <a:lnTo>
                        <a:pt x="33" y="416"/>
                      </a:lnTo>
                      <a:lnTo>
                        <a:pt x="35" y="384"/>
                      </a:lnTo>
                      <a:lnTo>
                        <a:pt x="36" y="352"/>
                      </a:lnTo>
                      <a:lnTo>
                        <a:pt x="39" y="321"/>
                      </a:lnTo>
                      <a:lnTo>
                        <a:pt x="40" y="291"/>
                      </a:lnTo>
                      <a:lnTo>
                        <a:pt x="45" y="262"/>
                      </a:lnTo>
                      <a:lnTo>
                        <a:pt x="46" y="233"/>
                      </a:lnTo>
                      <a:lnTo>
                        <a:pt x="49" y="205"/>
                      </a:lnTo>
                      <a:lnTo>
                        <a:pt x="52" y="177"/>
                      </a:lnTo>
                      <a:lnTo>
                        <a:pt x="55" y="150"/>
                      </a:lnTo>
                      <a:lnTo>
                        <a:pt x="58" y="125"/>
                      </a:lnTo>
                      <a:lnTo>
                        <a:pt x="61" y="100"/>
                      </a:lnTo>
                      <a:lnTo>
                        <a:pt x="64" y="77"/>
                      </a:lnTo>
                      <a:lnTo>
                        <a:pt x="68" y="54"/>
                      </a:lnTo>
                      <a:lnTo>
                        <a:pt x="71" y="33"/>
                      </a:lnTo>
                      <a:lnTo>
                        <a:pt x="75" y="13"/>
                      </a:lnTo>
                      <a:lnTo>
                        <a:pt x="68" y="2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4" name="Freeform 71"/>
                <p:cNvSpPr>
                  <a:spLocks/>
                </p:cNvSpPr>
                <p:nvPr/>
              </p:nvSpPr>
              <p:spPr bwMode="auto">
                <a:xfrm>
                  <a:off x="5055" y="2729"/>
                  <a:ext cx="117" cy="54"/>
                </a:xfrm>
                <a:custGeom>
                  <a:avLst/>
                  <a:gdLst>
                    <a:gd name="T0" fmla="*/ 351 w 351"/>
                    <a:gd name="T1" fmla="*/ 10 h 163"/>
                    <a:gd name="T2" fmla="*/ 335 w 351"/>
                    <a:gd name="T3" fmla="*/ 0 h 163"/>
                    <a:gd name="T4" fmla="*/ 313 w 351"/>
                    <a:gd name="T5" fmla="*/ 8 h 163"/>
                    <a:gd name="T6" fmla="*/ 293 w 351"/>
                    <a:gd name="T7" fmla="*/ 17 h 163"/>
                    <a:gd name="T8" fmla="*/ 272 w 351"/>
                    <a:gd name="T9" fmla="*/ 26 h 163"/>
                    <a:gd name="T10" fmla="*/ 250 w 351"/>
                    <a:gd name="T11" fmla="*/ 33 h 163"/>
                    <a:gd name="T12" fmla="*/ 230 w 351"/>
                    <a:gd name="T13" fmla="*/ 43 h 163"/>
                    <a:gd name="T14" fmla="*/ 210 w 351"/>
                    <a:gd name="T15" fmla="*/ 52 h 163"/>
                    <a:gd name="T16" fmla="*/ 188 w 351"/>
                    <a:gd name="T17" fmla="*/ 61 h 163"/>
                    <a:gd name="T18" fmla="*/ 166 w 351"/>
                    <a:gd name="T19" fmla="*/ 70 h 163"/>
                    <a:gd name="T20" fmla="*/ 147 w 351"/>
                    <a:gd name="T21" fmla="*/ 78 h 163"/>
                    <a:gd name="T22" fmla="*/ 125 w 351"/>
                    <a:gd name="T23" fmla="*/ 87 h 163"/>
                    <a:gd name="T24" fmla="*/ 104 w 351"/>
                    <a:gd name="T25" fmla="*/ 97 h 163"/>
                    <a:gd name="T26" fmla="*/ 83 w 351"/>
                    <a:gd name="T27" fmla="*/ 104 h 163"/>
                    <a:gd name="T28" fmla="*/ 63 w 351"/>
                    <a:gd name="T29" fmla="*/ 115 h 163"/>
                    <a:gd name="T30" fmla="*/ 41 w 351"/>
                    <a:gd name="T31" fmla="*/ 123 h 163"/>
                    <a:gd name="T32" fmla="*/ 21 w 351"/>
                    <a:gd name="T33" fmla="*/ 131 h 163"/>
                    <a:gd name="T34" fmla="*/ 0 w 351"/>
                    <a:gd name="T35" fmla="*/ 141 h 163"/>
                    <a:gd name="T36" fmla="*/ 9 w 351"/>
                    <a:gd name="T37" fmla="*/ 163 h 163"/>
                    <a:gd name="T38" fmla="*/ 31 w 351"/>
                    <a:gd name="T39" fmla="*/ 152 h 163"/>
                    <a:gd name="T40" fmla="*/ 51 w 351"/>
                    <a:gd name="T41" fmla="*/ 145 h 163"/>
                    <a:gd name="T42" fmla="*/ 72 w 351"/>
                    <a:gd name="T43" fmla="*/ 135 h 163"/>
                    <a:gd name="T44" fmla="*/ 93 w 351"/>
                    <a:gd name="T45" fmla="*/ 126 h 163"/>
                    <a:gd name="T46" fmla="*/ 114 w 351"/>
                    <a:gd name="T47" fmla="*/ 118 h 163"/>
                    <a:gd name="T48" fmla="*/ 134 w 351"/>
                    <a:gd name="T49" fmla="*/ 109 h 163"/>
                    <a:gd name="T50" fmla="*/ 154 w 351"/>
                    <a:gd name="T51" fmla="*/ 100 h 163"/>
                    <a:gd name="T52" fmla="*/ 178 w 351"/>
                    <a:gd name="T53" fmla="*/ 91 h 163"/>
                    <a:gd name="T54" fmla="*/ 197 w 351"/>
                    <a:gd name="T55" fmla="*/ 83 h 163"/>
                    <a:gd name="T56" fmla="*/ 218 w 351"/>
                    <a:gd name="T57" fmla="*/ 74 h 163"/>
                    <a:gd name="T58" fmla="*/ 240 w 351"/>
                    <a:gd name="T59" fmla="*/ 65 h 163"/>
                    <a:gd name="T60" fmla="*/ 259 w 351"/>
                    <a:gd name="T61" fmla="*/ 55 h 163"/>
                    <a:gd name="T62" fmla="*/ 281 w 351"/>
                    <a:gd name="T63" fmla="*/ 48 h 163"/>
                    <a:gd name="T64" fmla="*/ 303 w 351"/>
                    <a:gd name="T65" fmla="*/ 38 h 163"/>
                    <a:gd name="T66" fmla="*/ 323 w 351"/>
                    <a:gd name="T67" fmla="*/ 30 h 163"/>
                    <a:gd name="T68" fmla="*/ 343 w 351"/>
                    <a:gd name="T69" fmla="*/ 22 h 163"/>
                    <a:gd name="T70" fmla="*/ 327 w 351"/>
                    <a:gd name="T71" fmla="*/ 10 h 163"/>
                    <a:gd name="T72" fmla="*/ 351 w 351"/>
                    <a:gd name="T73" fmla="*/ 1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1" h="163">
                      <a:moveTo>
                        <a:pt x="351" y="10"/>
                      </a:moveTo>
                      <a:lnTo>
                        <a:pt x="335" y="0"/>
                      </a:lnTo>
                      <a:lnTo>
                        <a:pt x="313" y="8"/>
                      </a:lnTo>
                      <a:lnTo>
                        <a:pt x="293" y="17"/>
                      </a:lnTo>
                      <a:lnTo>
                        <a:pt x="272" y="26"/>
                      </a:lnTo>
                      <a:lnTo>
                        <a:pt x="250" y="33"/>
                      </a:lnTo>
                      <a:lnTo>
                        <a:pt x="230" y="43"/>
                      </a:lnTo>
                      <a:lnTo>
                        <a:pt x="210" y="52"/>
                      </a:lnTo>
                      <a:lnTo>
                        <a:pt x="188" y="61"/>
                      </a:lnTo>
                      <a:lnTo>
                        <a:pt x="166" y="70"/>
                      </a:lnTo>
                      <a:lnTo>
                        <a:pt x="147" y="78"/>
                      </a:lnTo>
                      <a:lnTo>
                        <a:pt x="125" y="87"/>
                      </a:lnTo>
                      <a:lnTo>
                        <a:pt x="104" y="97"/>
                      </a:lnTo>
                      <a:lnTo>
                        <a:pt x="83" y="104"/>
                      </a:lnTo>
                      <a:lnTo>
                        <a:pt x="63" y="115"/>
                      </a:lnTo>
                      <a:lnTo>
                        <a:pt x="41" y="123"/>
                      </a:lnTo>
                      <a:lnTo>
                        <a:pt x="21" y="131"/>
                      </a:lnTo>
                      <a:lnTo>
                        <a:pt x="0" y="141"/>
                      </a:lnTo>
                      <a:lnTo>
                        <a:pt x="9" y="163"/>
                      </a:lnTo>
                      <a:lnTo>
                        <a:pt x="31" y="152"/>
                      </a:lnTo>
                      <a:lnTo>
                        <a:pt x="51" y="145"/>
                      </a:lnTo>
                      <a:lnTo>
                        <a:pt x="72" y="135"/>
                      </a:lnTo>
                      <a:lnTo>
                        <a:pt x="93" y="126"/>
                      </a:lnTo>
                      <a:lnTo>
                        <a:pt x="114" y="118"/>
                      </a:lnTo>
                      <a:lnTo>
                        <a:pt x="134" y="109"/>
                      </a:lnTo>
                      <a:lnTo>
                        <a:pt x="154" y="100"/>
                      </a:lnTo>
                      <a:lnTo>
                        <a:pt x="178" y="91"/>
                      </a:lnTo>
                      <a:lnTo>
                        <a:pt x="197" y="83"/>
                      </a:lnTo>
                      <a:lnTo>
                        <a:pt x="218" y="74"/>
                      </a:lnTo>
                      <a:lnTo>
                        <a:pt x="240" y="65"/>
                      </a:lnTo>
                      <a:lnTo>
                        <a:pt x="259" y="55"/>
                      </a:lnTo>
                      <a:lnTo>
                        <a:pt x="281" y="48"/>
                      </a:lnTo>
                      <a:lnTo>
                        <a:pt x="303" y="38"/>
                      </a:lnTo>
                      <a:lnTo>
                        <a:pt x="323" y="30"/>
                      </a:lnTo>
                      <a:lnTo>
                        <a:pt x="343" y="22"/>
                      </a:lnTo>
                      <a:lnTo>
                        <a:pt x="327" y="10"/>
                      </a:lnTo>
                      <a:lnTo>
                        <a:pt x="3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5" name="Freeform 72"/>
                <p:cNvSpPr>
                  <a:spLocks/>
                </p:cNvSpPr>
                <p:nvPr/>
              </p:nvSpPr>
              <p:spPr bwMode="auto">
                <a:xfrm>
                  <a:off x="5054" y="2753"/>
                  <a:ext cx="78" cy="284"/>
                </a:xfrm>
                <a:custGeom>
                  <a:avLst/>
                  <a:gdLst>
                    <a:gd name="T0" fmla="*/ 179 w 234"/>
                    <a:gd name="T1" fmla="*/ 126 h 853"/>
                    <a:gd name="T2" fmla="*/ 157 w 234"/>
                    <a:gd name="T3" fmla="*/ 158 h 853"/>
                    <a:gd name="T4" fmla="*/ 135 w 234"/>
                    <a:gd name="T5" fmla="*/ 192 h 853"/>
                    <a:gd name="T6" fmla="*/ 116 w 234"/>
                    <a:gd name="T7" fmla="*/ 224 h 853"/>
                    <a:gd name="T8" fmla="*/ 115 w 234"/>
                    <a:gd name="T9" fmla="*/ 264 h 853"/>
                    <a:gd name="T10" fmla="*/ 128 w 234"/>
                    <a:gd name="T11" fmla="*/ 312 h 853"/>
                    <a:gd name="T12" fmla="*/ 139 w 234"/>
                    <a:gd name="T13" fmla="*/ 358 h 853"/>
                    <a:gd name="T14" fmla="*/ 155 w 234"/>
                    <a:gd name="T15" fmla="*/ 405 h 853"/>
                    <a:gd name="T16" fmla="*/ 171 w 234"/>
                    <a:gd name="T17" fmla="*/ 450 h 853"/>
                    <a:gd name="T18" fmla="*/ 189 w 234"/>
                    <a:gd name="T19" fmla="*/ 494 h 853"/>
                    <a:gd name="T20" fmla="*/ 206 w 234"/>
                    <a:gd name="T21" fmla="*/ 540 h 853"/>
                    <a:gd name="T22" fmla="*/ 224 w 234"/>
                    <a:gd name="T23" fmla="*/ 587 h 853"/>
                    <a:gd name="T24" fmla="*/ 225 w 234"/>
                    <a:gd name="T25" fmla="*/ 625 h 853"/>
                    <a:gd name="T26" fmla="*/ 208 w 234"/>
                    <a:gd name="T27" fmla="*/ 652 h 853"/>
                    <a:gd name="T28" fmla="*/ 190 w 234"/>
                    <a:gd name="T29" fmla="*/ 678 h 853"/>
                    <a:gd name="T30" fmla="*/ 176 w 234"/>
                    <a:gd name="T31" fmla="*/ 706 h 853"/>
                    <a:gd name="T32" fmla="*/ 161 w 234"/>
                    <a:gd name="T33" fmla="*/ 734 h 853"/>
                    <a:gd name="T34" fmla="*/ 147 w 234"/>
                    <a:gd name="T35" fmla="*/ 764 h 853"/>
                    <a:gd name="T36" fmla="*/ 132 w 234"/>
                    <a:gd name="T37" fmla="*/ 798 h 853"/>
                    <a:gd name="T38" fmla="*/ 118 w 234"/>
                    <a:gd name="T39" fmla="*/ 834 h 853"/>
                    <a:gd name="T40" fmla="*/ 103 w 234"/>
                    <a:gd name="T41" fmla="*/ 844 h 853"/>
                    <a:gd name="T42" fmla="*/ 90 w 234"/>
                    <a:gd name="T43" fmla="*/ 825 h 853"/>
                    <a:gd name="T44" fmla="*/ 76 w 234"/>
                    <a:gd name="T45" fmla="*/ 808 h 853"/>
                    <a:gd name="T46" fmla="*/ 62 w 234"/>
                    <a:gd name="T47" fmla="*/ 792 h 853"/>
                    <a:gd name="T48" fmla="*/ 48 w 234"/>
                    <a:gd name="T49" fmla="*/ 774 h 853"/>
                    <a:gd name="T50" fmla="*/ 35 w 234"/>
                    <a:gd name="T51" fmla="*/ 758 h 853"/>
                    <a:gd name="T52" fmla="*/ 20 w 234"/>
                    <a:gd name="T53" fmla="*/ 744 h 853"/>
                    <a:gd name="T54" fmla="*/ 7 w 234"/>
                    <a:gd name="T55" fmla="*/ 728 h 853"/>
                    <a:gd name="T56" fmla="*/ 9 w 234"/>
                    <a:gd name="T57" fmla="*/ 658 h 853"/>
                    <a:gd name="T58" fmla="*/ 29 w 234"/>
                    <a:gd name="T59" fmla="*/ 536 h 853"/>
                    <a:gd name="T60" fmla="*/ 54 w 234"/>
                    <a:gd name="T61" fmla="*/ 415 h 853"/>
                    <a:gd name="T62" fmla="*/ 80 w 234"/>
                    <a:gd name="T63" fmla="*/ 296 h 853"/>
                    <a:gd name="T64" fmla="*/ 84 w 234"/>
                    <a:gd name="T65" fmla="*/ 223 h 853"/>
                    <a:gd name="T66" fmla="*/ 67 w 234"/>
                    <a:gd name="T67" fmla="*/ 195 h 853"/>
                    <a:gd name="T68" fmla="*/ 48 w 234"/>
                    <a:gd name="T69" fmla="*/ 162 h 853"/>
                    <a:gd name="T70" fmla="*/ 30 w 234"/>
                    <a:gd name="T71" fmla="*/ 128 h 853"/>
                    <a:gd name="T72" fmla="*/ 33 w 234"/>
                    <a:gd name="T73" fmla="*/ 96 h 853"/>
                    <a:gd name="T74" fmla="*/ 51 w 234"/>
                    <a:gd name="T75" fmla="*/ 69 h 853"/>
                    <a:gd name="T76" fmla="*/ 68 w 234"/>
                    <a:gd name="T77" fmla="*/ 43 h 853"/>
                    <a:gd name="T78" fmla="*/ 86 w 234"/>
                    <a:gd name="T79" fmla="*/ 14 h 853"/>
                    <a:gd name="T80" fmla="*/ 105 w 234"/>
                    <a:gd name="T81" fmla="*/ 14 h 853"/>
                    <a:gd name="T82" fmla="*/ 129 w 234"/>
                    <a:gd name="T83" fmla="*/ 43 h 853"/>
                    <a:gd name="T84" fmla="*/ 153 w 234"/>
                    <a:gd name="T85" fmla="*/ 69 h 853"/>
                    <a:gd name="T86" fmla="*/ 176 w 234"/>
                    <a:gd name="T87" fmla="*/ 96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4" h="853">
                      <a:moveTo>
                        <a:pt x="187" y="111"/>
                      </a:moveTo>
                      <a:lnTo>
                        <a:pt x="179" y="126"/>
                      </a:lnTo>
                      <a:lnTo>
                        <a:pt x="167" y="142"/>
                      </a:lnTo>
                      <a:lnTo>
                        <a:pt x="157" y="158"/>
                      </a:lnTo>
                      <a:lnTo>
                        <a:pt x="145" y="175"/>
                      </a:lnTo>
                      <a:lnTo>
                        <a:pt x="135" y="192"/>
                      </a:lnTo>
                      <a:lnTo>
                        <a:pt x="125" y="208"/>
                      </a:lnTo>
                      <a:lnTo>
                        <a:pt x="116" y="224"/>
                      </a:lnTo>
                      <a:lnTo>
                        <a:pt x="108" y="239"/>
                      </a:lnTo>
                      <a:lnTo>
                        <a:pt x="115" y="264"/>
                      </a:lnTo>
                      <a:lnTo>
                        <a:pt x="121" y="288"/>
                      </a:lnTo>
                      <a:lnTo>
                        <a:pt x="128" y="312"/>
                      </a:lnTo>
                      <a:lnTo>
                        <a:pt x="134" y="336"/>
                      </a:lnTo>
                      <a:lnTo>
                        <a:pt x="139" y="358"/>
                      </a:lnTo>
                      <a:lnTo>
                        <a:pt x="148" y="382"/>
                      </a:lnTo>
                      <a:lnTo>
                        <a:pt x="155" y="405"/>
                      </a:lnTo>
                      <a:lnTo>
                        <a:pt x="163" y="427"/>
                      </a:lnTo>
                      <a:lnTo>
                        <a:pt x="171" y="450"/>
                      </a:lnTo>
                      <a:lnTo>
                        <a:pt x="180" y="472"/>
                      </a:lnTo>
                      <a:lnTo>
                        <a:pt x="189" y="494"/>
                      </a:lnTo>
                      <a:lnTo>
                        <a:pt x="198" y="517"/>
                      </a:lnTo>
                      <a:lnTo>
                        <a:pt x="206" y="540"/>
                      </a:lnTo>
                      <a:lnTo>
                        <a:pt x="215" y="563"/>
                      </a:lnTo>
                      <a:lnTo>
                        <a:pt x="224" y="587"/>
                      </a:lnTo>
                      <a:lnTo>
                        <a:pt x="234" y="610"/>
                      </a:lnTo>
                      <a:lnTo>
                        <a:pt x="225" y="625"/>
                      </a:lnTo>
                      <a:lnTo>
                        <a:pt x="215" y="638"/>
                      </a:lnTo>
                      <a:lnTo>
                        <a:pt x="208" y="652"/>
                      </a:lnTo>
                      <a:lnTo>
                        <a:pt x="199" y="665"/>
                      </a:lnTo>
                      <a:lnTo>
                        <a:pt x="190" y="678"/>
                      </a:lnTo>
                      <a:lnTo>
                        <a:pt x="183" y="693"/>
                      </a:lnTo>
                      <a:lnTo>
                        <a:pt x="176" y="706"/>
                      </a:lnTo>
                      <a:lnTo>
                        <a:pt x="169" y="721"/>
                      </a:lnTo>
                      <a:lnTo>
                        <a:pt x="161" y="734"/>
                      </a:lnTo>
                      <a:lnTo>
                        <a:pt x="154" y="748"/>
                      </a:lnTo>
                      <a:lnTo>
                        <a:pt x="147" y="764"/>
                      </a:lnTo>
                      <a:lnTo>
                        <a:pt x="139" y="780"/>
                      </a:lnTo>
                      <a:lnTo>
                        <a:pt x="132" y="798"/>
                      </a:lnTo>
                      <a:lnTo>
                        <a:pt x="125" y="815"/>
                      </a:lnTo>
                      <a:lnTo>
                        <a:pt x="118" y="834"/>
                      </a:lnTo>
                      <a:lnTo>
                        <a:pt x="109" y="853"/>
                      </a:lnTo>
                      <a:lnTo>
                        <a:pt x="103" y="844"/>
                      </a:lnTo>
                      <a:lnTo>
                        <a:pt x="96" y="834"/>
                      </a:lnTo>
                      <a:lnTo>
                        <a:pt x="90" y="825"/>
                      </a:lnTo>
                      <a:lnTo>
                        <a:pt x="83" y="817"/>
                      </a:lnTo>
                      <a:lnTo>
                        <a:pt x="76" y="808"/>
                      </a:lnTo>
                      <a:lnTo>
                        <a:pt x="70" y="799"/>
                      </a:lnTo>
                      <a:lnTo>
                        <a:pt x="62" y="792"/>
                      </a:lnTo>
                      <a:lnTo>
                        <a:pt x="55" y="783"/>
                      </a:lnTo>
                      <a:lnTo>
                        <a:pt x="48" y="774"/>
                      </a:lnTo>
                      <a:lnTo>
                        <a:pt x="42" y="767"/>
                      </a:lnTo>
                      <a:lnTo>
                        <a:pt x="35" y="758"/>
                      </a:lnTo>
                      <a:lnTo>
                        <a:pt x="28" y="751"/>
                      </a:lnTo>
                      <a:lnTo>
                        <a:pt x="20" y="744"/>
                      </a:lnTo>
                      <a:lnTo>
                        <a:pt x="13" y="737"/>
                      </a:lnTo>
                      <a:lnTo>
                        <a:pt x="7" y="728"/>
                      </a:lnTo>
                      <a:lnTo>
                        <a:pt x="0" y="721"/>
                      </a:lnTo>
                      <a:lnTo>
                        <a:pt x="9" y="658"/>
                      </a:lnTo>
                      <a:lnTo>
                        <a:pt x="19" y="595"/>
                      </a:lnTo>
                      <a:lnTo>
                        <a:pt x="29" y="536"/>
                      </a:lnTo>
                      <a:lnTo>
                        <a:pt x="42" y="475"/>
                      </a:lnTo>
                      <a:lnTo>
                        <a:pt x="54" y="415"/>
                      </a:lnTo>
                      <a:lnTo>
                        <a:pt x="67" y="355"/>
                      </a:lnTo>
                      <a:lnTo>
                        <a:pt x="80" y="296"/>
                      </a:lnTo>
                      <a:lnTo>
                        <a:pt x="92" y="236"/>
                      </a:lnTo>
                      <a:lnTo>
                        <a:pt x="84" y="223"/>
                      </a:lnTo>
                      <a:lnTo>
                        <a:pt x="76" y="208"/>
                      </a:lnTo>
                      <a:lnTo>
                        <a:pt x="67" y="195"/>
                      </a:lnTo>
                      <a:lnTo>
                        <a:pt x="57" y="179"/>
                      </a:lnTo>
                      <a:lnTo>
                        <a:pt x="48" y="162"/>
                      </a:lnTo>
                      <a:lnTo>
                        <a:pt x="39" y="146"/>
                      </a:lnTo>
                      <a:lnTo>
                        <a:pt x="30" y="128"/>
                      </a:lnTo>
                      <a:lnTo>
                        <a:pt x="23" y="111"/>
                      </a:lnTo>
                      <a:lnTo>
                        <a:pt x="33" y="96"/>
                      </a:lnTo>
                      <a:lnTo>
                        <a:pt x="42" y="83"/>
                      </a:lnTo>
                      <a:lnTo>
                        <a:pt x="51" y="69"/>
                      </a:lnTo>
                      <a:lnTo>
                        <a:pt x="60" y="56"/>
                      </a:lnTo>
                      <a:lnTo>
                        <a:pt x="68" y="43"/>
                      </a:lnTo>
                      <a:lnTo>
                        <a:pt x="77" y="28"/>
                      </a:lnTo>
                      <a:lnTo>
                        <a:pt x="86" y="14"/>
                      </a:lnTo>
                      <a:lnTo>
                        <a:pt x="93" y="0"/>
                      </a:lnTo>
                      <a:lnTo>
                        <a:pt x="105" y="14"/>
                      </a:lnTo>
                      <a:lnTo>
                        <a:pt x="118" y="28"/>
                      </a:lnTo>
                      <a:lnTo>
                        <a:pt x="129" y="43"/>
                      </a:lnTo>
                      <a:lnTo>
                        <a:pt x="141" y="56"/>
                      </a:lnTo>
                      <a:lnTo>
                        <a:pt x="153" y="69"/>
                      </a:lnTo>
                      <a:lnTo>
                        <a:pt x="164" y="83"/>
                      </a:lnTo>
                      <a:lnTo>
                        <a:pt x="176" y="96"/>
                      </a:lnTo>
                      <a:lnTo>
                        <a:pt x="187" y="111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6" name="Freeform 73"/>
                <p:cNvSpPr>
                  <a:spLocks/>
                </p:cNvSpPr>
                <p:nvPr/>
              </p:nvSpPr>
              <p:spPr bwMode="auto">
                <a:xfrm>
                  <a:off x="5086" y="2788"/>
                  <a:ext cx="34" cy="46"/>
                </a:xfrm>
                <a:custGeom>
                  <a:avLst/>
                  <a:gdLst>
                    <a:gd name="T0" fmla="*/ 22 w 101"/>
                    <a:gd name="T1" fmla="*/ 131 h 138"/>
                    <a:gd name="T2" fmla="*/ 22 w 101"/>
                    <a:gd name="T3" fmla="*/ 138 h 138"/>
                    <a:gd name="T4" fmla="*/ 25 w 101"/>
                    <a:gd name="T5" fmla="*/ 133 h 138"/>
                    <a:gd name="T6" fmla="*/ 29 w 101"/>
                    <a:gd name="T7" fmla="*/ 125 h 138"/>
                    <a:gd name="T8" fmla="*/ 34 w 101"/>
                    <a:gd name="T9" fmla="*/ 118 h 138"/>
                    <a:gd name="T10" fmla="*/ 38 w 101"/>
                    <a:gd name="T11" fmla="*/ 109 h 138"/>
                    <a:gd name="T12" fmla="*/ 42 w 101"/>
                    <a:gd name="T13" fmla="*/ 102 h 138"/>
                    <a:gd name="T14" fmla="*/ 48 w 101"/>
                    <a:gd name="T15" fmla="*/ 93 h 138"/>
                    <a:gd name="T16" fmla="*/ 53 w 101"/>
                    <a:gd name="T17" fmla="*/ 85 h 138"/>
                    <a:gd name="T18" fmla="*/ 57 w 101"/>
                    <a:gd name="T19" fmla="*/ 76 h 138"/>
                    <a:gd name="T20" fmla="*/ 64 w 101"/>
                    <a:gd name="T21" fmla="*/ 67 h 138"/>
                    <a:gd name="T22" fmla="*/ 70 w 101"/>
                    <a:gd name="T23" fmla="*/ 60 h 138"/>
                    <a:gd name="T24" fmla="*/ 74 w 101"/>
                    <a:gd name="T25" fmla="*/ 51 h 138"/>
                    <a:gd name="T26" fmla="*/ 80 w 101"/>
                    <a:gd name="T27" fmla="*/ 42 h 138"/>
                    <a:gd name="T28" fmla="*/ 86 w 101"/>
                    <a:gd name="T29" fmla="*/ 34 h 138"/>
                    <a:gd name="T30" fmla="*/ 90 w 101"/>
                    <a:gd name="T31" fmla="*/ 26 h 138"/>
                    <a:gd name="T32" fmla="*/ 96 w 101"/>
                    <a:gd name="T33" fmla="*/ 19 h 138"/>
                    <a:gd name="T34" fmla="*/ 101 w 101"/>
                    <a:gd name="T35" fmla="*/ 12 h 138"/>
                    <a:gd name="T36" fmla="*/ 80 w 101"/>
                    <a:gd name="T37" fmla="*/ 0 h 138"/>
                    <a:gd name="T38" fmla="*/ 76 w 101"/>
                    <a:gd name="T39" fmla="*/ 7 h 138"/>
                    <a:gd name="T40" fmla="*/ 72 w 101"/>
                    <a:gd name="T41" fmla="*/ 13 h 138"/>
                    <a:gd name="T42" fmla="*/ 66 w 101"/>
                    <a:gd name="T43" fmla="*/ 22 h 138"/>
                    <a:gd name="T44" fmla="*/ 61 w 101"/>
                    <a:gd name="T45" fmla="*/ 29 h 138"/>
                    <a:gd name="T46" fmla="*/ 56 w 101"/>
                    <a:gd name="T47" fmla="*/ 38 h 138"/>
                    <a:gd name="T48" fmla="*/ 50 w 101"/>
                    <a:gd name="T49" fmla="*/ 45 h 138"/>
                    <a:gd name="T50" fmla="*/ 45 w 101"/>
                    <a:gd name="T51" fmla="*/ 54 h 138"/>
                    <a:gd name="T52" fmla="*/ 38 w 101"/>
                    <a:gd name="T53" fmla="*/ 63 h 138"/>
                    <a:gd name="T54" fmla="*/ 32 w 101"/>
                    <a:gd name="T55" fmla="*/ 73 h 138"/>
                    <a:gd name="T56" fmla="*/ 27 w 101"/>
                    <a:gd name="T57" fmla="*/ 80 h 138"/>
                    <a:gd name="T58" fmla="*/ 22 w 101"/>
                    <a:gd name="T59" fmla="*/ 90 h 138"/>
                    <a:gd name="T60" fmla="*/ 18 w 101"/>
                    <a:gd name="T61" fmla="*/ 98 h 138"/>
                    <a:gd name="T62" fmla="*/ 12 w 101"/>
                    <a:gd name="T63" fmla="*/ 106 h 138"/>
                    <a:gd name="T64" fmla="*/ 8 w 101"/>
                    <a:gd name="T65" fmla="*/ 114 h 138"/>
                    <a:gd name="T66" fmla="*/ 5 w 101"/>
                    <a:gd name="T67" fmla="*/ 121 h 138"/>
                    <a:gd name="T68" fmla="*/ 0 w 101"/>
                    <a:gd name="T69" fmla="*/ 130 h 138"/>
                    <a:gd name="T70" fmla="*/ 0 w 101"/>
                    <a:gd name="T71" fmla="*/ 137 h 138"/>
                    <a:gd name="T72" fmla="*/ 22 w 101"/>
                    <a:gd name="T73" fmla="*/ 131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1" h="138">
                      <a:moveTo>
                        <a:pt x="22" y="131"/>
                      </a:moveTo>
                      <a:lnTo>
                        <a:pt x="22" y="138"/>
                      </a:lnTo>
                      <a:lnTo>
                        <a:pt x="25" y="133"/>
                      </a:lnTo>
                      <a:lnTo>
                        <a:pt x="29" y="125"/>
                      </a:lnTo>
                      <a:lnTo>
                        <a:pt x="34" y="118"/>
                      </a:lnTo>
                      <a:lnTo>
                        <a:pt x="38" y="109"/>
                      </a:lnTo>
                      <a:lnTo>
                        <a:pt x="42" y="102"/>
                      </a:lnTo>
                      <a:lnTo>
                        <a:pt x="48" y="93"/>
                      </a:lnTo>
                      <a:lnTo>
                        <a:pt x="53" y="85"/>
                      </a:lnTo>
                      <a:lnTo>
                        <a:pt x="57" y="76"/>
                      </a:lnTo>
                      <a:lnTo>
                        <a:pt x="64" y="67"/>
                      </a:lnTo>
                      <a:lnTo>
                        <a:pt x="70" y="60"/>
                      </a:lnTo>
                      <a:lnTo>
                        <a:pt x="74" y="51"/>
                      </a:lnTo>
                      <a:lnTo>
                        <a:pt x="80" y="42"/>
                      </a:lnTo>
                      <a:lnTo>
                        <a:pt x="86" y="34"/>
                      </a:lnTo>
                      <a:lnTo>
                        <a:pt x="90" y="26"/>
                      </a:lnTo>
                      <a:lnTo>
                        <a:pt x="96" y="19"/>
                      </a:lnTo>
                      <a:lnTo>
                        <a:pt x="101" y="12"/>
                      </a:lnTo>
                      <a:lnTo>
                        <a:pt x="80" y="0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66" y="22"/>
                      </a:lnTo>
                      <a:lnTo>
                        <a:pt x="61" y="29"/>
                      </a:lnTo>
                      <a:lnTo>
                        <a:pt x="56" y="38"/>
                      </a:lnTo>
                      <a:lnTo>
                        <a:pt x="50" y="45"/>
                      </a:lnTo>
                      <a:lnTo>
                        <a:pt x="45" y="54"/>
                      </a:lnTo>
                      <a:lnTo>
                        <a:pt x="38" y="63"/>
                      </a:lnTo>
                      <a:lnTo>
                        <a:pt x="32" y="73"/>
                      </a:lnTo>
                      <a:lnTo>
                        <a:pt x="27" y="80"/>
                      </a:lnTo>
                      <a:lnTo>
                        <a:pt x="22" y="90"/>
                      </a:lnTo>
                      <a:lnTo>
                        <a:pt x="18" y="98"/>
                      </a:lnTo>
                      <a:lnTo>
                        <a:pt x="12" y="106"/>
                      </a:lnTo>
                      <a:lnTo>
                        <a:pt x="8" y="114"/>
                      </a:lnTo>
                      <a:lnTo>
                        <a:pt x="5" y="121"/>
                      </a:lnTo>
                      <a:lnTo>
                        <a:pt x="0" y="130"/>
                      </a:lnTo>
                      <a:lnTo>
                        <a:pt x="0" y="137"/>
                      </a:lnTo>
                      <a:lnTo>
                        <a:pt x="22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7" name="Freeform 74"/>
                <p:cNvSpPr>
                  <a:spLocks/>
                </p:cNvSpPr>
                <p:nvPr/>
              </p:nvSpPr>
              <p:spPr bwMode="auto">
                <a:xfrm>
                  <a:off x="5086" y="2831"/>
                  <a:ext cx="49" cy="127"/>
                </a:xfrm>
                <a:custGeom>
                  <a:avLst/>
                  <a:gdLst>
                    <a:gd name="T0" fmla="*/ 147 w 147"/>
                    <a:gd name="T1" fmla="*/ 381 h 381"/>
                    <a:gd name="T2" fmla="*/ 147 w 147"/>
                    <a:gd name="T3" fmla="*/ 371 h 381"/>
                    <a:gd name="T4" fmla="*/ 138 w 147"/>
                    <a:gd name="T5" fmla="*/ 346 h 381"/>
                    <a:gd name="T6" fmla="*/ 130 w 147"/>
                    <a:gd name="T7" fmla="*/ 323 h 381"/>
                    <a:gd name="T8" fmla="*/ 120 w 147"/>
                    <a:gd name="T9" fmla="*/ 300 h 381"/>
                    <a:gd name="T10" fmla="*/ 111 w 147"/>
                    <a:gd name="T11" fmla="*/ 277 h 381"/>
                    <a:gd name="T12" fmla="*/ 102 w 147"/>
                    <a:gd name="T13" fmla="*/ 255 h 381"/>
                    <a:gd name="T14" fmla="*/ 93 w 147"/>
                    <a:gd name="T15" fmla="*/ 231 h 381"/>
                    <a:gd name="T16" fmla="*/ 86 w 147"/>
                    <a:gd name="T17" fmla="*/ 210 h 381"/>
                    <a:gd name="T18" fmla="*/ 77 w 147"/>
                    <a:gd name="T19" fmla="*/ 186 h 381"/>
                    <a:gd name="T20" fmla="*/ 70 w 147"/>
                    <a:gd name="T21" fmla="*/ 164 h 381"/>
                    <a:gd name="T22" fmla="*/ 63 w 147"/>
                    <a:gd name="T23" fmla="*/ 141 h 381"/>
                    <a:gd name="T24" fmla="*/ 54 w 147"/>
                    <a:gd name="T25" fmla="*/ 119 h 381"/>
                    <a:gd name="T26" fmla="*/ 48 w 147"/>
                    <a:gd name="T27" fmla="*/ 96 h 381"/>
                    <a:gd name="T28" fmla="*/ 41 w 147"/>
                    <a:gd name="T29" fmla="*/ 73 h 381"/>
                    <a:gd name="T30" fmla="*/ 35 w 147"/>
                    <a:gd name="T31" fmla="*/ 48 h 381"/>
                    <a:gd name="T32" fmla="*/ 29 w 147"/>
                    <a:gd name="T33" fmla="*/ 25 h 381"/>
                    <a:gd name="T34" fmla="*/ 22 w 147"/>
                    <a:gd name="T35" fmla="*/ 0 h 381"/>
                    <a:gd name="T36" fmla="*/ 0 w 147"/>
                    <a:gd name="T37" fmla="*/ 6 h 381"/>
                    <a:gd name="T38" fmla="*/ 6 w 147"/>
                    <a:gd name="T39" fmla="*/ 31 h 381"/>
                    <a:gd name="T40" fmla="*/ 12 w 147"/>
                    <a:gd name="T41" fmla="*/ 55 h 381"/>
                    <a:gd name="T42" fmla="*/ 19 w 147"/>
                    <a:gd name="T43" fmla="*/ 79 h 381"/>
                    <a:gd name="T44" fmla="*/ 25 w 147"/>
                    <a:gd name="T45" fmla="*/ 102 h 381"/>
                    <a:gd name="T46" fmla="*/ 32 w 147"/>
                    <a:gd name="T47" fmla="*/ 127 h 381"/>
                    <a:gd name="T48" fmla="*/ 40 w 147"/>
                    <a:gd name="T49" fmla="*/ 148 h 381"/>
                    <a:gd name="T50" fmla="*/ 48 w 147"/>
                    <a:gd name="T51" fmla="*/ 172 h 381"/>
                    <a:gd name="T52" fmla="*/ 56 w 147"/>
                    <a:gd name="T53" fmla="*/ 195 h 381"/>
                    <a:gd name="T54" fmla="*/ 64 w 147"/>
                    <a:gd name="T55" fmla="*/ 217 h 381"/>
                    <a:gd name="T56" fmla="*/ 72 w 147"/>
                    <a:gd name="T57" fmla="*/ 240 h 381"/>
                    <a:gd name="T58" fmla="*/ 80 w 147"/>
                    <a:gd name="T59" fmla="*/ 262 h 381"/>
                    <a:gd name="T60" fmla="*/ 89 w 147"/>
                    <a:gd name="T61" fmla="*/ 285 h 381"/>
                    <a:gd name="T62" fmla="*/ 99 w 147"/>
                    <a:gd name="T63" fmla="*/ 309 h 381"/>
                    <a:gd name="T64" fmla="*/ 108 w 147"/>
                    <a:gd name="T65" fmla="*/ 332 h 381"/>
                    <a:gd name="T66" fmla="*/ 117 w 147"/>
                    <a:gd name="T67" fmla="*/ 355 h 381"/>
                    <a:gd name="T68" fmla="*/ 125 w 147"/>
                    <a:gd name="T69" fmla="*/ 380 h 381"/>
                    <a:gd name="T70" fmla="*/ 127 w 147"/>
                    <a:gd name="T71" fmla="*/ 368 h 381"/>
                    <a:gd name="T72" fmla="*/ 147 w 147"/>
                    <a:gd name="T73" fmla="*/ 381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7" h="381">
                      <a:moveTo>
                        <a:pt x="147" y="381"/>
                      </a:moveTo>
                      <a:lnTo>
                        <a:pt x="147" y="371"/>
                      </a:lnTo>
                      <a:lnTo>
                        <a:pt x="138" y="346"/>
                      </a:lnTo>
                      <a:lnTo>
                        <a:pt x="130" y="323"/>
                      </a:lnTo>
                      <a:lnTo>
                        <a:pt x="120" y="300"/>
                      </a:lnTo>
                      <a:lnTo>
                        <a:pt x="111" y="277"/>
                      </a:lnTo>
                      <a:lnTo>
                        <a:pt x="102" y="255"/>
                      </a:lnTo>
                      <a:lnTo>
                        <a:pt x="93" y="231"/>
                      </a:lnTo>
                      <a:lnTo>
                        <a:pt x="86" y="210"/>
                      </a:lnTo>
                      <a:lnTo>
                        <a:pt x="77" y="186"/>
                      </a:lnTo>
                      <a:lnTo>
                        <a:pt x="70" y="164"/>
                      </a:lnTo>
                      <a:lnTo>
                        <a:pt x="63" y="141"/>
                      </a:lnTo>
                      <a:lnTo>
                        <a:pt x="54" y="119"/>
                      </a:lnTo>
                      <a:lnTo>
                        <a:pt x="48" y="96"/>
                      </a:lnTo>
                      <a:lnTo>
                        <a:pt x="41" y="73"/>
                      </a:lnTo>
                      <a:lnTo>
                        <a:pt x="35" y="48"/>
                      </a:lnTo>
                      <a:lnTo>
                        <a:pt x="29" y="25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" y="31"/>
                      </a:lnTo>
                      <a:lnTo>
                        <a:pt x="12" y="55"/>
                      </a:lnTo>
                      <a:lnTo>
                        <a:pt x="19" y="79"/>
                      </a:lnTo>
                      <a:lnTo>
                        <a:pt x="25" y="102"/>
                      </a:lnTo>
                      <a:lnTo>
                        <a:pt x="32" y="127"/>
                      </a:lnTo>
                      <a:lnTo>
                        <a:pt x="40" y="148"/>
                      </a:lnTo>
                      <a:lnTo>
                        <a:pt x="48" y="172"/>
                      </a:lnTo>
                      <a:lnTo>
                        <a:pt x="56" y="195"/>
                      </a:lnTo>
                      <a:lnTo>
                        <a:pt x="64" y="217"/>
                      </a:lnTo>
                      <a:lnTo>
                        <a:pt x="72" y="240"/>
                      </a:lnTo>
                      <a:lnTo>
                        <a:pt x="80" y="262"/>
                      </a:lnTo>
                      <a:lnTo>
                        <a:pt x="89" y="285"/>
                      </a:lnTo>
                      <a:lnTo>
                        <a:pt x="99" y="309"/>
                      </a:lnTo>
                      <a:lnTo>
                        <a:pt x="108" y="332"/>
                      </a:lnTo>
                      <a:lnTo>
                        <a:pt x="117" y="355"/>
                      </a:lnTo>
                      <a:lnTo>
                        <a:pt x="125" y="380"/>
                      </a:lnTo>
                      <a:lnTo>
                        <a:pt x="127" y="368"/>
                      </a:lnTo>
                      <a:lnTo>
                        <a:pt x="147" y="3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8" name="Freeform 75"/>
                <p:cNvSpPr>
                  <a:spLocks/>
                </p:cNvSpPr>
                <p:nvPr/>
              </p:nvSpPr>
              <p:spPr bwMode="auto">
                <a:xfrm>
                  <a:off x="5087" y="2954"/>
                  <a:ext cx="48" cy="85"/>
                </a:xfrm>
                <a:custGeom>
                  <a:avLst/>
                  <a:gdLst>
                    <a:gd name="T0" fmla="*/ 1 w 145"/>
                    <a:gd name="T1" fmla="*/ 256 h 256"/>
                    <a:gd name="T2" fmla="*/ 22 w 145"/>
                    <a:gd name="T3" fmla="*/ 253 h 256"/>
                    <a:gd name="T4" fmla="*/ 29 w 145"/>
                    <a:gd name="T5" fmla="*/ 234 h 256"/>
                    <a:gd name="T6" fmla="*/ 38 w 145"/>
                    <a:gd name="T7" fmla="*/ 215 h 256"/>
                    <a:gd name="T8" fmla="*/ 45 w 145"/>
                    <a:gd name="T9" fmla="*/ 198 h 256"/>
                    <a:gd name="T10" fmla="*/ 52 w 145"/>
                    <a:gd name="T11" fmla="*/ 182 h 256"/>
                    <a:gd name="T12" fmla="*/ 59 w 145"/>
                    <a:gd name="T13" fmla="*/ 166 h 256"/>
                    <a:gd name="T14" fmla="*/ 67 w 145"/>
                    <a:gd name="T15" fmla="*/ 150 h 256"/>
                    <a:gd name="T16" fmla="*/ 72 w 145"/>
                    <a:gd name="T17" fmla="*/ 135 h 256"/>
                    <a:gd name="T18" fmla="*/ 80 w 145"/>
                    <a:gd name="T19" fmla="*/ 121 h 256"/>
                    <a:gd name="T20" fmla="*/ 87 w 145"/>
                    <a:gd name="T21" fmla="*/ 106 h 256"/>
                    <a:gd name="T22" fmla="*/ 94 w 145"/>
                    <a:gd name="T23" fmla="*/ 93 h 256"/>
                    <a:gd name="T24" fmla="*/ 102 w 145"/>
                    <a:gd name="T25" fmla="*/ 80 h 256"/>
                    <a:gd name="T26" fmla="*/ 110 w 145"/>
                    <a:gd name="T27" fmla="*/ 67 h 256"/>
                    <a:gd name="T28" fmla="*/ 118 w 145"/>
                    <a:gd name="T29" fmla="*/ 54 h 256"/>
                    <a:gd name="T30" fmla="*/ 126 w 145"/>
                    <a:gd name="T31" fmla="*/ 41 h 256"/>
                    <a:gd name="T32" fmla="*/ 135 w 145"/>
                    <a:gd name="T33" fmla="*/ 28 h 256"/>
                    <a:gd name="T34" fmla="*/ 145 w 145"/>
                    <a:gd name="T35" fmla="*/ 13 h 256"/>
                    <a:gd name="T36" fmla="*/ 125 w 145"/>
                    <a:gd name="T37" fmla="*/ 0 h 256"/>
                    <a:gd name="T38" fmla="*/ 116 w 145"/>
                    <a:gd name="T39" fmla="*/ 15 h 256"/>
                    <a:gd name="T40" fmla="*/ 107 w 145"/>
                    <a:gd name="T41" fmla="*/ 28 h 256"/>
                    <a:gd name="T42" fmla="*/ 99 w 145"/>
                    <a:gd name="T43" fmla="*/ 42 h 256"/>
                    <a:gd name="T44" fmla="*/ 90 w 145"/>
                    <a:gd name="T45" fmla="*/ 55 h 256"/>
                    <a:gd name="T46" fmla="*/ 83 w 145"/>
                    <a:gd name="T47" fmla="*/ 70 h 256"/>
                    <a:gd name="T48" fmla="*/ 74 w 145"/>
                    <a:gd name="T49" fmla="*/ 83 h 256"/>
                    <a:gd name="T50" fmla="*/ 67 w 145"/>
                    <a:gd name="T51" fmla="*/ 96 h 256"/>
                    <a:gd name="T52" fmla="*/ 59 w 145"/>
                    <a:gd name="T53" fmla="*/ 111 h 256"/>
                    <a:gd name="T54" fmla="*/ 52 w 145"/>
                    <a:gd name="T55" fmla="*/ 125 h 256"/>
                    <a:gd name="T56" fmla="*/ 45 w 145"/>
                    <a:gd name="T57" fmla="*/ 140 h 256"/>
                    <a:gd name="T58" fmla="*/ 38 w 145"/>
                    <a:gd name="T59" fmla="*/ 156 h 256"/>
                    <a:gd name="T60" fmla="*/ 30 w 145"/>
                    <a:gd name="T61" fmla="*/ 172 h 256"/>
                    <a:gd name="T62" fmla="*/ 23 w 145"/>
                    <a:gd name="T63" fmla="*/ 189 h 256"/>
                    <a:gd name="T64" fmla="*/ 16 w 145"/>
                    <a:gd name="T65" fmla="*/ 207 h 256"/>
                    <a:gd name="T66" fmla="*/ 7 w 145"/>
                    <a:gd name="T67" fmla="*/ 226 h 256"/>
                    <a:gd name="T68" fmla="*/ 0 w 145"/>
                    <a:gd name="T69" fmla="*/ 245 h 256"/>
                    <a:gd name="T70" fmla="*/ 20 w 145"/>
                    <a:gd name="T71" fmla="*/ 243 h 256"/>
                    <a:gd name="T72" fmla="*/ 1 w 145"/>
                    <a:gd name="T73" fmla="*/ 256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5" h="256">
                      <a:moveTo>
                        <a:pt x="1" y="256"/>
                      </a:moveTo>
                      <a:lnTo>
                        <a:pt x="22" y="253"/>
                      </a:lnTo>
                      <a:lnTo>
                        <a:pt x="29" y="234"/>
                      </a:lnTo>
                      <a:lnTo>
                        <a:pt x="38" y="215"/>
                      </a:lnTo>
                      <a:lnTo>
                        <a:pt x="45" y="198"/>
                      </a:lnTo>
                      <a:lnTo>
                        <a:pt x="52" y="182"/>
                      </a:lnTo>
                      <a:lnTo>
                        <a:pt x="59" y="166"/>
                      </a:lnTo>
                      <a:lnTo>
                        <a:pt x="67" y="150"/>
                      </a:lnTo>
                      <a:lnTo>
                        <a:pt x="72" y="135"/>
                      </a:lnTo>
                      <a:lnTo>
                        <a:pt x="80" y="121"/>
                      </a:lnTo>
                      <a:lnTo>
                        <a:pt x="87" y="106"/>
                      </a:lnTo>
                      <a:lnTo>
                        <a:pt x="94" y="93"/>
                      </a:lnTo>
                      <a:lnTo>
                        <a:pt x="102" y="80"/>
                      </a:lnTo>
                      <a:lnTo>
                        <a:pt x="110" y="67"/>
                      </a:lnTo>
                      <a:lnTo>
                        <a:pt x="118" y="54"/>
                      </a:lnTo>
                      <a:lnTo>
                        <a:pt x="126" y="41"/>
                      </a:lnTo>
                      <a:lnTo>
                        <a:pt x="135" y="28"/>
                      </a:lnTo>
                      <a:lnTo>
                        <a:pt x="145" y="13"/>
                      </a:lnTo>
                      <a:lnTo>
                        <a:pt x="125" y="0"/>
                      </a:lnTo>
                      <a:lnTo>
                        <a:pt x="116" y="15"/>
                      </a:lnTo>
                      <a:lnTo>
                        <a:pt x="107" y="28"/>
                      </a:lnTo>
                      <a:lnTo>
                        <a:pt x="99" y="42"/>
                      </a:lnTo>
                      <a:lnTo>
                        <a:pt x="90" y="55"/>
                      </a:lnTo>
                      <a:lnTo>
                        <a:pt x="83" y="70"/>
                      </a:lnTo>
                      <a:lnTo>
                        <a:pt x="74" y="83"/>
                      </a:lnTo>
                      <a:lnTo>
                        <a:pt x="67" y="96"/>
                      </a:lnTo>
                      <a:lnTo>
                        <a:pt x="59" y="111"/>
                      </a:lnTo>
                      <a:lnTo>
                        <a:pt x="52" y="125"/>
                      </a:lnTo>
                      <a:lnTo>
                        <a:pt x="45" y="140"/>
                      </a:lnTo>
                      <a:lnTo>
                        <a:pt x="38" y="156"/>
                      </a:lnTo>
                      <a:lnTo>
                        <a:pt x="30" y="172"/>
                      </a:lnTo>
                      <a:lnTo>
                        <a:pt x="23" y="189"/>
                      </a:lnTo>
                      <a:lnTo>
                        <a:pt x="16" y="207"/>
                      </a:lnTo>
                      <a:lnTo>
                        <a:pt x="7" y="226"/>
                      </a:lnTo>
                      <a:lnTo>
                        <a:pt x="0" y="245"/>
                      </a:lnTo>
                      <a:lnTo>
                        <a:pt x="20" y="243"/>
                      </a:lnTo>
                      <a:lnTo>
                        <a:pt x="1" y="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9" name="Freeform 76"/>
                <p:cNvSpPr>
                  <a:spLocks/>
                </p:cNvSpPr>
                <p:nvPr/>
              </p:nvSpPr>
              <p:spPr bwMode="auto">
                <a:xfrm>
                  <a:off x="5050" y="2990"/>
                  <a:ext cx="43" cy="49"/>
                </a:xfrm>
                <a:custGeom>
                  <a:avLst/>
                  <a:gdLst>
                    <a:gd name="T0" fmla="*/ 0 w 129"/>
                    <a:gd name="T1" fmla="*/ 6 h 147"/>
                    <a:gd name="T2" fmla="*/ 3 w 129"/>
                    <a:gd name="T3" fmla="*/ 16 h 147"/>
                    <a:gd name="T4" fmla="*/ 8 w 129"/>
                    <a:gd name="T5" fmla="*/ 24 h 147"/>
                    <a:gd name="T6" fmla="*/ 14 w 129"/>
                    <a:gd name="T7" fmla="*/ 31 h 147"/>
                    <a:gd name="T8" fmla="*/ 23 w 129"/>
                    <a:gd name="T9" fmla="*/ 38 h 147"/>
                    <a:gd name="T10" fmla="*/ 29 w 129"/>
                    <a:gd name="T11" fmla="*/ 45 h 147"/>
                    <a:gd name="T12" fmla="*/ 36 w 129"/>
                    <a:gd name="T13" fmla="*/ 54 h 147"/>
                    <a:gd name="T14" fmla="*/ 42 w 129"/>
                    <a:gd name="T15" fmla="*/ 61 h 147"/>
                    <a:gd name="T16" fmla="*/ 49 w 129"/>
                    <a:gd name="T17" fmla="*/ 70 h 147"/>
                    <a:gd name="T18" fmla="*/ 56 w 129"/>
                    <a:gd name="T19" fmla="*/ 77 h 147"/>
                    <a:gd name="T20" fmla="*/ 62 w 129"/>
                    <a:gd name="T21" fmla="*/ 86 h 147"/>
                    <a:gd name="T22" fmla="*/ 70 w 129"/>
                    <a:gd name="T23" fmla="*/ 93 h 147"/>
                    <a:gd name="T24" fmla="*/ 77 w 129"/>
                    <a:gd name="T25" fmla="*/ 102 h 147"/>
                    <a:gd name="T26" fmla="*/ 84 w 129"/>
                    <a:gd name="T27" fmla="*/ 111 h 147"/>
                    <a:gd name="T28" fmla="*/ 90 w 129"/>
                    <a:gd name="T29" fmla="*/ 120 h 147"/>
                    <a:gd name="T30" fmla="*/ 96 w 129"/>
                    <a:gd name="T31" fmla="*/ 128 h 147"/>
                    <a:gd name="T32" fmla="*/ 103 w 129"/>
                    <a:gd name="T33" fmla="*/ 137 h 147"/>
                    <a:gd name="T34" fmla="*/ 110 w 129"/>
                    <a:gd name="T35" fmla="*/ 147 h 147"/>
                    <a:gd name="T36" fmla="*/ 129 w 129"/>
                    <a:gd name="T37" fmla="*/ 134 h 147"/>
                    <a:gd name="T38" fmla="*/ 123 w 129"/>
                    <a:gd name="T39" fmla="*/ 124 h 147"/>
                    <a:gd name="T40" fmla="*/ 116 w 129"/>
                    <a:gd name="T41" fmla="*/ 115 h 147"/>
                    <a:gd name="T42" fmla="*/ 109 w 129"/>
                    <a:gd name="T43" fmla="*/ 105 h 147"/>
                    <a:gd name="T44" fmla="*/ 102 w 129"/>
                    <a:gd name="T45" fmla="*/ 96 h 147"/>
                    <a:gd name="T46" fmla="*/ 94 w 129"/>
                    <a:gd name="T47" fmla="*/ 88 h 147"/>
                    <a:gd name="T48" fmla="*/ 88 w 129"/>
                    <a:gd name="T49" fmla="*/ 79 h 147"/>
                    <a:gd name="T50" fmla="*/ 81 w 129"/>
                    <a:gd name="T51" fmla="*/ 70 h 147"/>
                    <a:gd name="T52" fmla="*/ 74 w 129"/>
                    <a:gd name="T53" fmla="*/ 63 h 147"/>
                    <a:gd name="T54" fmla="*/ 67 w 129"/>
                    <a:gd name="T55" fmla="*/ 54 h 147"/>
                    <a:gd name="T56" fmla="*/ 61 w 129"/>
                    <a:gd name="T57" fmla="*/ 45 h 147"/>
                    <a:gd name="T58" fmla="*/ 54 w 129"/>
                    <a:gd name="T59" fmla="*/ 38 h 147"/>
                    <a:gd name="T60" fmla="*/ 46 w 129"/>
                    <a:gd name="T61" fmla="*/ 31 h 147"/>
                    <a:gd name="T62" fmla="*/ 39 w 129"/>
                    <a:gd name="T63" fmla="*/ 24 h 147"/>
                    <a:gd name="T64" fmla="*/ 33 w 129"/>
                    <a:gd name="T65" fmla="*/ 15 h 147"/>
                    <a:gd name="T66" fmla="*/ 26 w 129"/>
                    <a:gd name="T67" fmla="*/ 8 h 147"/>
                    <a:gd name="T68" fmla="*/ 19 w 129"/>
                    <a:gd name="T69" fmla="*/ 0 h 147"/>
                    <a:gd name="T70" fmla="*/ 22 w 129"/>
                    <a:gd name="T71" fmla="*/ 9 h 147"/>
                    <a:gd name="T72" fmla="*/ 0 w 129"/>
                    <a:gd name="T73" fmla="*/ 6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47">
                      <a:moveTo>
                        <a:pt x="0" y="6"/>
                      </a:moveTo>
                      <a:lnTo>
                        <a:pt x="3" y="16"/>
                      </a:lnTo>
                      <a:lnTo>
                        <a:pt x="8" y="24"/>
                      </a:lnTo>
                      <a:lnTo>
                        <a:pt x="14" y="31"/>
                      </a:lnTo>
                      <a:lnTo>
                        <a:pt x="23" y="38"/>
                      </a:lnTo>
                      <a:lnTo>
                        <a:pt x="29" y="45"/>
                      </a:lnTo>
                      <a:lnTo>
                        <a:pt x="36" y="54"/>
                      </a:lnTo>
                      <a:lnTo>
                        <a:pt x="42" y="61"/>
                      </a:lnTo>
                      <a:lnTo>
                        <a:pt x="49" y="70"/>
                      </a:lnTo>
                      <a:lnTo>
                        <a:pt x="56" y="77"/>
                      </a:lnTo>
                      <a:lnTo>
                        <a:pt x="62" y="86"/>
                      </a:lnTo>
                      <a:lnTo>
                        <a:pt x="70" y="93"/>
                      </a:lnTo>
                      <a:lnTo>
                        <a:pt x="77" y="102"/>
                      </a:lnTo>
                      <a:lnTo>
                        <a:pt x="84" y="111"/>
                      </a:lnTo>
                      <a:lnTo>
                        <a:pt x="90" y="120"/>
                      </a:lnTo>
                      <a:lnTo>
                        <a:pt x="96" y="128"/>
                      </a:lnTo>
                      <a:lnTo>
                        <a:pt x="103" y="137"/>
                      </a:lnTo>
                      <a:lnTo>
                        <a:pt x="110" y="147"/>
                      </a:lnTo>
                      <a:lnTo>
                        <a:pt x="129" y="134"/>
                      </a:lnTo>
                      <a:lnTo>
                        <a:pt x="123" y="124"/>
                      </a:lnTo>
                      <a:lnTo>
                        <a:pt x="116" y="115"/>
                      </a:lnTo>
                      <a:lnTo>
                        <a:pt x="109" y="105"/>
                      </a:lnTo>
                      <a:lnTo>
                        <a:pt x="102" y="96"/>
                      </a:lnTo>
                      <a:lnTo>
                        <a:pt x="94" y="88"/>
                      </a:lnTo>
                      <a:lnTo>
                        <a:pt x="88" y="79"/>
                      </a:lnTo>
                      <a:lnTo>
                        <a:pt x="81" y="70"/>
                      </a:lnTo>
                      <a:lnTo>
                        <a:pt x="74" y="63"/>
                      </a:lnTo>
                      <a:lnTo>
                        <a:pt x="67" y="54"/>
                      </a:lnTo>
                      <a:lnTo>
                        <a:pt x="61" y="45"/>
                      </a:lnTo>
                      <a:lnTo>
                        <a:pt x="54" y="38"/>
                      </a:lnTo>
                      <a:lnTo>
                        <a:pt x="46" y="31"/>
                      </a:lnTo>
                      <a:lnTo>
                        <a:pt x="39" y="24"/>
                      </a:lnTo>
                      <a:lnTo>
                        <a:pt x="33" y="15"/>
                      </a:lnTo>
                      <a:lnTo>
                        <a:pt x="26" y="8"/>
                      </a:lnTo>
                      <a:lnTo>
                        <a:pt x="19" y="0"/>
                      </a:lnTo>
                      <a:lnTo>
                        <a:pt x="22" y="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0" name="Freeform 77"/>
                <p:cNvSpPr>
                  <a:spLocks/>
                </p:cNvSpPr>
                <p:nvPr/>
              </p:nvSpPr>
              <p:spPr bwMode="auto">
                <a:xfrm>
                  <a:off x="5050" y="2829"/>
                  <a:ext cx="38" cy="164"/>
                </a:xfrm>
                <a:custGeom>
                  <a:avLst/>
                  <a:gdLst>
                    <a:gd name="T0" fmla="*/ 90 w 113"/>
                    <a:gd name="T1" fmla="*/ 3 h 492"/>
                    <a:gd name="T2" fmla="*/ 84 w 113"/>
                    <a:gd name="T3" fmla="*/ 34 h 492"/>
                    <a:gd name="T4" fmla="*/ 78 w 113"/>
                    <a:gd name="T5" fmla="*/ 63 h 492"/>
                    <a:gd name="T6" fmla="*/ 72 w 113"/>
                    <a:gd name="T7" fmla="*/ 93 h 492"/>
                    <a:gd name="T8" fmla="*/ 65 w 113"/>
                    <a:gd name="T9" fmla="*/ 122 h 492"/>
                    <a:gd name="T10" fmla="*/ 59 w 113"/>
                    <a:gd name="T11" fmla="*/ 153 h 492"/>
                    <a:gd name="T12" fmla="*/ 52 w 113"/>
                    <a:gd name="T13" fmla="*/ 182 h 492"/>
                    <a:gd name="T14" fmla="*/ 46 w 113"/>
                    <a:gd name="T15" fmla="*/ 213 h 492"/>
                    <a:gd name="T16" fmla="*/ 40 w 113"/>
                    <a:gd name="T17" fmla="*/ 242 h 492"/>
                    <a:gd name="T18" fmla="*/ 33 w 113"/>
                    <a:gd name="T19" fmla="*/ 272 h 492"/>
                    <a:gd name="T20" fmla="*/ 27 w 113"/>
                    <a:gd name="T21" fmla="*/ 303 h 492"/>
                    <a:gd name="T22" fmla="*/ 22 w 113"/>
                    <a:gd name="T23" fmla="*/ 333 h 492"/>
                    <a:gd name="T24" fmla="*/ 17 w 113"/>
                    <a:gd name="T25" fmla="*/ 364 h 492"/>
                    <a:gd name="T26" fmla="*/ 11 w 113"/>
                    <a:gd name="T27" fmla="*/ 395 h 492"/>
                    <a:gd name="T28" fmla="*/ 7 w 113"/>
                    <a:gd name="T29" fmla="*/ 427 h 492"/>
                    <a:gd name="T30" fmla="*/ 3 w 113"/>
                    <a:gd name="T31" fmla="*/ 457 h 492"/>
                    <a:gd name="T32" fmla="*/ 0 w 113"/>
                    <a:gd name="T33" fmla="*/ 489 h 492"/>
                    <a:gd name="T34" fmla="*/ 23 w 113"/>
                    <a:gd name="T35" fmla="*/ 476 h 492"/>
                    <a:gd name="T36" fmla="*/ 27 w 113"/>
                    <a:gd name="T37" fmla="*/ 445 h 492"/>
                    <a:gd name="T38" fmla="*/ 32 w 113"/>
                    <a:gd name="T39" fmla="*/ 415 h 492"/>
                    <a:gd name="T40" fmla="*/ 38 w 113"/>
                    <a:gd name="T41" fmla="*/ 383 h 492"/>
                    <a:gd name="T42" fmla="*/ 42 w 113"/>
                    <a:gd name="T43" fmla="*/ 352 h 492"/>
                    <a:gd name="T44" fmla="*/ 48 w 113"/>
                    <a:gd name="T45" fmla="*/ 322 h 492"/>
                    <a:gd name="T46" fmla="*/ 54 w 113"/>
                    <a:gd name="T47" fmla="*/ 293 h 492"/>
                    <a:gd name="T48" fmla="*/ 59 w 113"/>
                    <a:gd name="T49" fmla="*/ 262 h 492"/>
                    <a:gd name="T50" fmla="*/ 65 w 113"/>
                    <a:gd name="T51" fmla="*/ 233 h 492"/>
                    <a:gd name="T52" fmla="*/ 72 w 113"/>
                    <a:gd name="T53" fmla="*/ 202 h 492"/>
                    <a:gd name="T54" fmla="*/ 78 w 113"/>
                    <a:gd name="T55" fmla="*/ 173 h 492"/>
                    <a:gd name="T56" fmla="*/ 86 w 113"/>
                    <a:gd name="T57" fmla="*/ 143 h 492"/>
                    <a:gd name="T58" fmla="*/ 91 w 113"/>
                    <a:gd name="T59" fmla="*/ 112 h 492"/>
                    <a:gd name="T60" fmla="*/ 99 w 113"/>
                    <a:gd name="T61" fmla="*/ 83 h 492"/>
                    <a:gd name="T62" fmla="*/ 103 w 113"/>
                    <a:gd name="T63" fmla="*/ 53 h 492"/>
                    <a:gd name="T64" fmla="*/ 110 w 113"/>
                    <a:gd name="T65" fmla="*/ 24 h 492"/>
                    <a:gd name="T66" fmla="*/ 112 w 113"/>
                    <a:gd name="T67" fmla="*/ 0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3" h="492">
                      <a:moveTo>
                        <a:pt x="91" y="12"/>
                      </a:moveTo>
                      <a:lnTo>
                        <a:pt x="90" y="3"/>
                      </a:lnTo>
                      <a:lnTo>
                        <a:pt x="87" y="19"/>
                      </a:lnTo>
                      <a:lnTo>
                        <a:pt x="84" y="34"/>
                      </a:lnTo>
                      <a:lnTo>
                        <a:pt x="81" y="48"/>
                      </a:lnTo>
                      <a:lnTo>
                        <a:pt x="78" y="63"/>
                      </a:lnTo>
                      <a:lnTo>
                        <a:pt x="75" y="79"/>
                      </a:lnTo>
                      <a:lnTo>
                        <a:pt x="72" y="93"/>
                      </a:lnTo>
                      <a:lnTo>
                        <a:pt x="70" y="108"/>
                      </a:lnTo>
                      <a:lnTo>
                        <a:pt x="65" y="122"/>
                      </a:lnTo>
                      <a:lnTo>
                        <a:pt x="62" y="137"/>
                      </a:lnTo>
                      <a:lnTo>
                        <a:pt x="59" y="153"/>
                      </a:lnTo>
                      <a:lnTo>
                        <a:pt x="55" y="168"/>
                      </a:lnTo>
                      <a:lnTo>
                        <a:pt x="52" y="182"/>
                      </a:lnTo>
                      <a:lnTo>
                        <a:pt x="49" y="198"/>
                      </a:lnTo>
                      <a:lnTo>
                        <a:pt x="46" y="213"/>
                      </a:lnTo>
                      <a:lnTo>
                        <a:pt x="43" y="227"/>
                      </a:lnTo>
                      <a:lnTo>
                        <a:pt x="40" y="242"/>
                      </a:lnTo>
                      <a:lnTo>
                        <a:pt x="38" y="256"/>
                      </a:lnTo>
                      <a:lnTo>
                        <a:pt x="33" y="272"/>
                      </a:lnTo>
                      <a:lnTo>
                        <a:pt x="30" y="287"/>
                      </a:lnTo>
                      <a:lnTo>
                        <a:pt x="27" y="303"/>
                      </a:lnTo>
                      <a:lnTo>
                        <a:pt x="24" y="317"/>
                      </a:lnTo>
                      <a:lnTo>
                        <a:pt x="22" y="333"/>
                      </a:lnTo>
                      <a:lnTo>
                        <a:pt x="19" y="348"/>
                      </a:lnTo>
                      <a:lnTo>
                        <a:pt x="17" y="364"/>
                      </a:lnTo>
                      <a:lnTo>
                        <a:pt x="14" y="380"/>
                      </a:lnTo>
                      <a:lnTo>
                        <a:pt x="11" y="395"/>
                      </a:lnTo>
                      <a:lnTo>
                        <a:pt x="8" y="411"/>
                      </a:lnTo>
                      <a:lnTo>
                        <a:pt x="7" y="427"/>
                      </a:lnTo>
                      <a:lnTo>
                        <a:pt x="6" y="441"/>
                      </a:lnTo>
                      <a:lnTo>
                        <a:pt x="3" y="457"/>
                      </a:lnTo>
                      <a:lnTo>
                        <a:pt x="1" y="473"/>
                      </a:lnTo>
                      <a:lnTo>
                        <a:pt x="0" y="489"/>
                      </a:lnTo>
                      <a:lnTo>
                        <a:pt x="22" y="492"/>
                      </a:lnTo>
                      <a:lnTo>
                        <a:pt x="23" y="476"/>
                      </a:lnTo>
                      <a:lnTo>
                        <a:pt x="24" y="461"/>
                      </a:lnTo>
                      <a:lnTo>
                        <a:pt x="27" y="445"/>
                      </a:lnTo>
                      <a:lnTo>
                        <a:pt x="30" y="429"/>
                      </a:lnTo>
                      <a:lnTo>
                        <a:pt x="32" y="415"/>
                      </a:lnTo>
                      <a:lnTo>
                        <a:pt x="35" y="399"/>
                      </a:lnTo>
                      <a:lnTo>
                        <a:pt x="38" y="383"/>
                      </a:lnTo>
                      <a:lnTo>
                        <a:pt x="40" y="368"/>
                      </a:lnTo>
                      <a:lnTo>
                        <a:pt x="42" y="352"/>
                      </a:lnTo>
                      <a:lnTo>
                        <a:pt x="45" y="338"/>
                      </a:lnTo>
                      <a:lnTo>
                        <a:pt x="48" y="322"/>
                      </a:lnTo>
                      <a:lnTo>
                        <a:pt x="51" y="307"/>
                      </a:lnTo>
                      <a:lnTo>
                        <a:pt x="54" y="293"/>
                      </a:lnTo>
                      <a:lnTo>
                        <a:pt x="56" y="277"/>
                      </a:lnTo>
                      <a:lnTo>
                        <a:pt x="59" y="262"/>
                      </a:lnTo>
                      <a:lnTo>
                        <a:pt x="62" y="248"/>
                      </a:lnTo>
                      <a:lnTo>
                        <a:pt x="65" y="233"/>
                      </a:lnTo>
                      <a:lnTo>
                        <a:pt x="70" y="217"/>
                      </a:lnTo>
                      <a:lnTo>
                        <a:pt x="72" y="202"/>
                      </a:lnTo>
                      <a:lnTo>
                        <a:pt x="75" y="186"/>
                      </a:lnTo>
                      <a:lnTo>
                        <a:pt x="78" y="173"/>
                      </a:lnTo>
                      <a:lnTo>
                        <a:pt x="83" y="157"/>
                      </a:lnTo>
                      <a:lnTo>
                        <a:pt x="86" y="143"/>
                      </a:lnTo>
                      <a:lnTo>
                        <a:pt x="88" y="128"/>
                      </a:lnTo>
                      <a:lnTo>
                        <a:pt x="91" y="112"/>
                      </a:lnTo>
                      <a:lnTo>
                        <a:pt x="94" y="98"/>
                      </a:lnTo>
                      <a:lnTo>
                        <a:pt x="99" y="83"/>
                      </a:lnTo>
                      <a:lnTo>
                        <a:pt x="100" y="69"/>
                      </a:lnTo>
                      <a:lnTo>
                        <a:pt x="103" y="53"/>
                      </a:lnTo>
                      <a:lnTo>
                        <a:pt x="107" y="38"/>
                      </a:lnTo>
                      <a:lnTo>
                        <a:pt x="110" y="24"/>
                      </a:lnTo>
                      <a:lnTo>
                        <a:pt x="113" y="9"/>
                      </a:lnTo>
                      <a:lnTo>
                        <a:pt x="112" y="0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1" name="Freeform 78"/>
                <p:cNvSpPr>
                  <a:spLocks/>
                </p:cNvSpPr>
                <p:nvPr/>
              </p:nvSpPr>
              <p:spPr bwMode="auto">
                <a:xfrm>
                  <a:off x="5058" y="2787"/>
                  <a:ext cx="30" cy="46"/>
                </a:xfrm>
                <a:custGeom>
                  <a:avLst/>
                  <a:gdLst>
                    <a:gd name="T0" fmla="*/ 1 w 89"/>
                    <a:gd name="T1" fmla="*/ 0 h 138"/>
                    <a:gd name="T2" fmla="*/ 0 w 89"/>
                    <a:gd name="T3" fmla="*/ 11 h 138"/>
                    <a:gd name="T4" fmla="*/ 3 w 89"/>
                    <a:gd name="T5" fmla="*/ 20 h 138"/>
                    <a:gd name="T6" fmla="*/ 7 w 89"/>
                    <a:gd name="T7" fmla="*/ 29 h 138"/>
                    <a:gd name="T8" fmla="*/ 10 w 89"/>
                    <a:gd name="T9" fmla="*/ 38 h 138"/>
                    <a:gd name="T10" fmla="*/ 16 w 89"/>
                    <a:gd name="T11" fmla="*/ 46 h 138"/>
                    <a:gd name="T12" fmla="*/ 20 w 89"/>
                    <a:gd name="T13" fmla="*/ 55 h 138"/>
                    <a:gd name="T14" fmla="*/ 25 w 89"/>
                    <a:gd name="T15" fmla="*/ 64 h 138"/>
                    <a:gd name="T16" fmla="*/ 29 w 89"/>
                    <a:gd name="T17" fmla="*/ 72 h 138"/>
                    <a:gd name="T18" fmla="*/ 33 w 89"/>
                    <a:gd name="T19" fmla="*/ 81 h 138"/>
                    <a:gd name="T20" fmla="*/ 39 w 89"/>
                    <a:gd name="T21" fmla="*/ 88 h 138"/>
                    <a:gd name="T22" fmla="*/ 42 w 89"/>
                    <a:gd name="T23" fmla="*/ 96 h 138"/>
                    <a:gd name="T24" fmla="*/ 48 w 89"/>
                    <a:gd name="T25" fmla="*/ 103 h 138"/>
                    <a:gd name="T26" fmla="*/ 52 w 89"/>
                    <a:gd name="T27" fmla="*/ 110 h 138"/>
                    <a:gd name="T28" fmla="*/ 57 w 89"/>
                    <a:gd name="T29" fmla="*/ 118 h 138"/>
                    <a:gd name="T30" fmla="*/ 61 w 89"/>
                    <a:gd name="T31" fmla="*/ 125 h 138"/>
                    <a:gd name="T32" fmla="*/ 64 w 89"/>
                    <a:gd name="T33" fmla="*/ 132 h 138"/>
                    <a:gd name="T34" fmla="*/ 68 w 89"/>
                    <a:gd name="T35" fmla="*/ 138 h 138"/>
                    <a:gd name="T36" fmla="*/ 89 w 89"/>
                    <a:gd name="T37" fmla="*/ 126 h 138"/>
                    <a:gd name="T38" fmla="*/ 86 w 89"/>
                    <a:gd name="T39" fmla="*/ 119 h 138"/>
                    <a:gd name="T40" fmla="*/ 80 w 89"/>
                    <a:gd name="T41" fmla="*/ 113 h 138"/>
                    <a:gd name="T42" fmla="*/ 77 w 89"/>
                    <a:gd name="T43" fmla="*/ 106 h 138"/>
                    <a:gd name="T44" fmla="*/ 73 w 89"/>
                    <a:gd name="T45" fmla="*/ 99 h 138"/>
                    <a:gd name="T46" fmla="*/ 68 w 89"/>
                    <a:gd name="T47" fmla="*/ 91 h 138"/>
                    <a:gd name="T48" fmla="*/ 64 w 89"/>
                    <a:gd name="T49" fmla="*/ 84 h 138"/>
                    <a:gd name="T50" fmla="*/ 60 w 89"/>
                    <a:gd name="T51" fmla="*/ 77 h 138"/>
                    <a:gd name="T52" fmla="*/ 54 w 89"/>
                    <a:gd name="T53" fmla="*/ 68 h 138"/>
                    <a:gd name="T54" fmla="*/ 49 w 89"/>
                    <a:gd name="T55" fmla="*/ 62 h 138"/>
                    <a:gd name="T56" fmla="*/ 45 w 89"/>
                    <a:gd name="T57" fmla="*/ 54 h 138"/>
                    <a:gd name="T58" fmla="*/ 41 w 89"/>
                    <a:gd name="T59" fmla="*/ 45 h 138"/>
                    <a:gd name="T60" fmla="*/ 36 w 89"/>
                    <a:gd name="T61" fmla="*/ 36 h 138"/>
                    <a:gd name="T62" fmla="*/ 32 w 89"/>
                    <a:gd name="T63" fmla="*/ 29 h 138"/>
                    <a:gd name="T64" fmla="*/ 29 w 89"/>
                    <a:gd name="T65" fmla="*/ 20 h 138"/>
                    <a:gd name="T66" fmla="*/ 25 w 89"/>
                    <a:gd name="T67" fmla="*/ 11 h 138"/>
                    <a:gd name="T68" fmla="*/ 22 w 89"/>
                    <a:gd name="T69" fmla="*/ 3 h 138"/>
                    <a:gd name="T70" fmla="*/ 20 w 89"/>
                    <a:gd name="T71" fmla="*/ 13 h 138"/>
                    <a:gd name="T72" fmla="*/ 1 w 89"/>
                    <a:gd name="T7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138">
                      <a:moveTo>
                        <a:pt x="1" y="0"/>
                      </a:moveTo>
                      <a:lnTo>
                        <a:pt x="0" y="11"/>
                      </a:lnTo>
                      <a:lnTo>
                        <a:pt x="3" y="20"/>
                      </a:lnTo>
                      <a:lnTo>
                        <a:pt x="7" y="29"/>
                      </a:lnTo>
                      <a:lnTo>
                        <a:pt x="10" y="38"/>
                      </a:lnTo>
                      <a:lnTo>
                        <a:pt x="16" y="46"/>
                      </a:lnTo>
                      <a:lnTo>
                        <a:pt x="20" y="55"/>
                      </a:lnTo>
                      <a:lnTo>
                        <a:pt x="25" y="64"/>
                      </a:lnTo>
                      <a:lnTo>
                        <a:pt x="29" y="72"/>
                      </a:lnTo>
                      <a:lnTo>
                        <a:pt x="33" y="81"/>
                      </a:lnTo>
                      <a:lnTo>
                        <a:pt x="39" y="88"/>
                      </a:lnTo>
                      <a:lnTo>
                        <a:pt x="42" y="96"/>
                      </a:lnTo>
                      <a:lnTo>
                        <a:pt x="48" y="103"/>
                      </a:lnTo>
                      <a:lnTo>
                        <a:pt x="52" y="110"/>
                      </a:lnTo>
                      <a:lnTo>
                        <a:pt x="57" y="118"/>
                      </a:lnTo>
                      <a:lnTo>
                        <a:pt x="61" y="125"/>
                      </a:lnTo>
                      <a:lnTo>
                        <a:pt x="64" y="132"/>
                      </a:lnTo>
                      <a:lnTo>
                        <a:pt x="68" y="138"/>
                      </a:lnTo>
                      <a:lnTo>
                        <a:pt x="89" y="126"/>
                      </a:lnTo>
                      <a:lnTo>
                        <a:pt x="86" y="119"/>
                      </a:lnTo>
                      <a:lnTo>
                        <a:pt x="80" y="113"/>
                      </a:lnTo>
                      <a:lnTo>
                        <a:pt x="77" y="106"/>
                      </a:lnTo>
                      <a:lnTo>
                        <a:pt x="73" y="99"/>
                      </a:lnTo>
                      <a:lnTo>
                        <a:pt x="68" y="91"/>
                      </a:lnTo>
                      <a:lnTo>
                        <a:pt x="64" y="84"/>
                      </a:lnTo>
                      <a:lnTo>
                        <a:pt x="60" y="77"/>
                      </a:lnTo>
                      <a:lnTo>
                        <a:pt x="54" y="68"/>
                      </a:lnTo>
                      <a:lnTo>
                        <a:pt x="49" y="62"/>
                      </a:lnTo>
                      <a:lnTo>
                        <a:pt x="45" y="54"/>
                      </a:lnTo>
                      <a:lnTo>
                        <a:pt x="41" y="45"/>
                      </a:lnTo>
                      <a:lnTo>
                        <a:pt x="36" y="36"/>
                      </a:lnTo>
                      <a:lnTo>
                        <a:pt x="32" y="29"/>
                      </a:lnTo>
                      <a:lnTo>
                        <a:pt x="29" y="20"/>
                      </a:lnTo>
                      <a:lnTo>
                        <a:pt x="25" y="11"/>
                      </a:lnTo>
                      <a:lnTo>
                        <a:pt x="22" y="3"/>
                      </a:lnTo>
                      <a:lnTo>
                        <a:pt x="20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2" name="Freeform 79"/>
                <p:cNvSpPr>
                  <a:spLocks/>
                </p:cNvSpPr>
                <p:nvPr/>
              </p:nvSpPr>
              <p:spPr bwMode="auto">
                <a:xfrm>
                  <a:off x="5058" y="2750"/>
                  <a:ext cx="31" cy="42"/>
                </a:xfrm>
                <a:custGeom>
                  <a:avLst/>
                  <a:gdLst>
                    <a:gd name="T0" fmla="*/ 89 w 91"/>
                    <a:gd name="T1" fmla="*/ 0 h 124"/>
                    <a:gd name="T2" fmla="*/ 70 w 91"/>
                    <a:gd name="T3" fmla="*/ 2 h 124"/>
                    <a:gd name="T4" fmla="*/ 66 w 91"/>
                    <a:gd name="T5" fmla="*/ 9 h 124"/>
                    <a:gd name="T6" fmla="*/ 62 w 91"/>
                    <a:gd name="T7" fmla="*/ 15 h 124"/>
                    <a:gd name="T8" fmla="*/ 57 w 91"/>
                    <a:gd name="T9" fmla="*/ 21 h 124"/>
                    <a:gd name="T10" fmla="*/ 53 w 91"/>
                    <a:gd name="T11" fmla="*/ 29 h 124"/>
                    <a:gd name="T12" fmla="*/ 48 w 91"/>
                    <a:gd name="T13" fmla="*/ 37 h 124"/>
                    <a:gd name="T14" fmla="*/ 44 w 91"/>
                    <a:gd name="T15" fmla="*/ 44 h 124"/>
                    <a:gd name="T16" fmla="*/ 40 w 91"/>
                    <a:gd name="T17" fmla="*/ 50 h 124"/>
                    <a:gd name="T18" fmla="*/ 35 w 91"/>
                    <a:gd name="T19" fmla="*/ 55 h 124"/>
                    <a:gd name="T20" fmla="*/ 31 w 91"/>
                    <a:gd name="T21" fmla="*/ 64 h 124"/>
                    <a:gd name="T22" fmla="*/ 27 w 91"/>
                    <a:gd name="T23" fmla="*/ 70 h 124"/>
                    <a:gd name="T24" fmla="*/ 22 w 91"/>
                    <a:gd name="T25" fmla="*/ 76 h 124"/>
                    <a:gd name="T26" fmla="*/ 18 w 91"/>
                    <a:gd name="T27" fmla="*/ 83 h 124"/>
                    <a:gd name="T28" fmla="*/ 14 w 91"/>
                    <a:gd name="T29" fmla="*/ 90 h 124"/>
                    <a:gd name="T30" fmla="*/ 9 w 91"/>
                    <a:gd name="T31" fmla="*/ 98 h 124"/>
                    <a:gd name="T32" fmla="*/ 5 w 91"/>
                    <a:gd name="T33" fmla="*/ 105 h 124"/>
                    <a:gd name="T34" fmla="*/ 0 w 91"/>
                    <a:gd name="T35" fmla="*/ 111 h 124"/>
                    <a:gd name="T36" fmla="*/ 19 w 91"/>
                    <a:gd name="T37" fmla="*/ 124 h 124"/>
                    <a:gd name="T38" fmla="*/ 24 w 91"/>
                    <a:gd name="T39" fmla="*/ 118 h 124"/>
                    <a:gd name="T40" fmla="*/ 28 w 91"/>
                    <a:gd name="T41" fmla="*/ 111 h 124"/>
                    <a:gd name="T42" fmla="*/ 32 w 91"/>
                    <a:gd name="T43" fmla="*/ 103 h 124"/>
                    <a:gd name="T44" fmla="*/ 37 w 91"/>
                    <a:gd name="T45" fmla="*/ 98 h 124"/>
                    <a:gd name="T46" fmla="*/ 41 w 91"/>
                    <a:gd name="T47" fmla="*/ 90 h 124"/>
                    <a:gd name="T48" fmla="*/ 46 w 91"/>
                    <a:gd name="T49" fmla="*/ 83 h 124"/>
                    <a:gd name="T50" fmla="*/ 51 w 91"/>
                    <a:gd name="T51" fmla="*/ 76 h 124"/>
                    <a:gd name="T52" fmla="*/ 54 w 91"/>
                    <a:gd name="T53" fmla="*/ 69 h 124"/>
                    <a:gd name="T54" fmla="*/ 60 w 91"/>
                    <a:gd name="T55" fmla="*/ 63 h 124"/>
                    <a:gd name="T56" fmla="*/ 64 w 91"/>
                    <a:gd name="T57" fmla="*/ 55 h 124"/>
                    <a:gd name="T58" fmla="*/ 69 w 91"/>
                    <a:gd name="T59" fmla="*/ 48 h 124"/>
                    <a:gd name="T60" fmla="*/ 72 w 91"/>
                    <a:gd name="T61" fmla="*/ 42 h 124"/>
                    <a:gd name="T62" fmla="*/ 76 w 91"/>
                    <a:gd name="T63" fmla="*/ 35 h 124"/>
                    <a:gd name="T64" fmla="*/ 82 w 91"/>
                    <a:gd name="T65" fmla="*/ 28 h 124"/>
                    <a:gd name="T66" fmla="*/ 86 w 91"/>
                    <a:gd name="T67" fmla="*/ 21 h 124"/>
                    <a:gd name="T68" fmla="*/ 91 w 91"/>
                    <a:gd name="T69" fmla="*/ 13 h 124"/>
                    <a:gd name="T70" fmla="*/ 70 w 91"/>
                    <a:gd name="T71" fmla="*/ 15 h 124"/>
                    <a:gd name="T72" fmla="*/ 89 w 91"/>
                    <a:gd name="T73" fmla="*/ 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124">
                      <a:moveTo>
                        <a:pt x="89" y="0"/>
                      </a:moveTo>
                      <a:lnTo>
                        <a:pt x="70" y="2"/>
                      </a:lnTo>
                      <a:lnTo>
                        <a:pt x="66" y="9"/>
                      </a:lnTo>
                      <a:lnTo>
                        <a:pt x="62" y="15"/>
                      </a:lnTo>
                      <a:lnTo>
                        <a:pt x="57" y="21"/>
                      </a:lnTo>
                      <a:lnTo>
                        <a:pt x="53" y="29"/>
                      </a:lnTo>
                      <a:lnTo>
                        <a:pt x="48" y="37"/>
                      </a:lnTo>
                      <a:lnTo>
                        <a:pt x="44" y="44"/>
                      </a:lnTo>
                      <a:lnTo>
                        <a:pt x="40" y="50"/>
                      </a:lnTo>
                      <a:lnTo>
                        <a:pt x="35" y="55"/>
                      </a:lnTo>
                      <a:lnTo>
                        <a:pt x="31" y="64"/>
                      </a:lnTo>
                      <a:lnTo>
                        <a:pt x="27" y="70"/>
                      </a:lnTo>
                      <a:lnTo>
                        <a:pt x="22" y="76"/>
                      </a:lnTo>
                      <a:lnTo>
                        <a:pt x="18" y="83"/>
                      </a:lnTo>
                      <a:lnTo>
                        <a:pt x="14" y="90"/>
                      </a:lnTo>
                      <a:lnTo>
                        <a:pt x="9" y="98"/>
                      </a:lnTo>
                      <a:lnTo>
                        <a:pt x="5" y="105"/>
                      </a:lnTo>
                      <a:lnTo>
                        <a:pt x="0" y="111"/>
                      </a:lnTo>
                      <a:lnTo>
                        <a:pt x="19" y="124"/>
                      </a:lnTo>
                      <a:lnTo>
                        <a:pt x="24" y="118"/>
                      </a:lnTo>
                      <a:lnTo>
                        <a:pt x="28" y="111"/>
                      </a:lnTo>
                      <a:lnTo>
                        <a:pt x="32" y="103"/>
                      </a:lnTo>
                      <a:lnTo>
                        <a:pt x="37" y="98"/>
                      </a:lnTo>
                      <a:lnTo>
                        <a:pt x="41" y="90"/>
                      </a:lnTo>
                      <a:lnTo>
                        <a:pt x="46" y="83"/>
                      </a:lnTo>
                      <a:lnTo>
                        <a:pt x="51" y="76"/>
                      </a:lnTo>
                      <a:lnTo>
                        <a:pt x="54" y="69"/>
                      </a:lnTo>
                      <a:lnTo>
                        <a:pt x="60" y="63"/>
                      </a:lnTo>
                      <a:lnTo>
                        <a:pt x="64" y="55"/>
                      </a:lnTo>
                      <a:lnTo>
                        <a:pt x="69" y="48"/>
                      </a:lnTo>
                      <a:lnTo>
                        <a:pt x="72" y="42"/>
                      </a:lnTo>
                      <a:lnTo>
                        <a:pt x="76" y="35"/>
                      </a:lnTo>
                      <a:lnTo>
                        <a:pt x="82" y="28"/>
                      </a:lnTo>
                      <a:lnTo>
                        <a:pt x="86" y="21"/>
                      </a:lnTo>
                      <a:lnTo>
                        <a:pt x="91" y="13"/>
                      </a:lnTo>
                      <a:lnTo>
                        <a:pt x="70" y="15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3" name="Freeform 80"/>
                <p:cNvSpPr>
                  <a:spLocks/>
                </p:cNvSpPr>
                <p:nvPr/>
              </p:nvSpPr>
              <p:spPr bwMode="auto">
                <a:xfrm>
                  <a:off x="5082" y="2750"/>
                  <a:ext cx="38" cy="42"/>
                </a:xfrm>
                <a:custGeom>
                  <a:avLst/>
                  <a:gdLst>
                    <a:gd name="T0" fmla="*/ 114 w 114"/>
                    <a:gd name="T1" fmla="*/ 124 h 125"/>
                    <a:gd name="T2" fmla="*/ 112 w 114"/>
                    <a:gd name="T3" fmla="*/ 109 h 125"/>
                    <a:gd name="T4" fmla="*/ 106 w 114"/>
                    <a:gd name="T5" fmla="*/ 103 h 125"/>
                    <a:gd name="T6" fmla="*/ 101 w 114"/>
                    <a:gd name="T7" fmla="*/ 96 h 125"/>
                    <a:gd name="T8" fmla="*/ 95 w 114"/>
                    <a:gd name="T9" fmla="*/ 89 h 125"/>
                    <a:gd name="T10" fmla="*/ 89 w 114"/>
                    <a:gd name="T11" fmla="*/ 83 h 125"/>
                    <a:gd name="T12" fmla="*/ 83 w 114"/>
                    <a:gd name="T13" fmla="*/ 76 h 125"/>
                    <a:gd name="T14" fmla="*/ 77 w 114"/>
                    <a:gd name="T15" fmla="*/ 69 h 125"/>
                    <a:gd name="T16" fmla="*/ 71 w 114"/>
                    <a:gd name="T17" fmla="*/ 63 h 125"/>
                    <a:gd name="T18" fmla="*/ 66 w 114"/>
                    <a:gd name="T19" fmla="*/ 55 h 125"/>
                    <a:gd name="T20" fmla="*/ 60 w 114"/>
                    <a:gd name="T21" fmla="*/ 48 h 125"/>
                    <a:gd name="T22" fmla="*/ 54 w 114"/>
                    <a:gd name="T23" fmla="*/ 42 h 125"/>
                    <a:gd name="T24" fmla="*/ 48 w 114"/>
                    <a:gd name="T25" fmla="*/ 35 h 125"/>
                    <a:gd name="T26" fmla="*/ 42 w 114"/>
                    <a:gd name="T27" fmla="*/ 28 h 125"/>
                    <a:gd name="T28" fmla="*/ 37 w 114"/>
                    <a:gd name="T29" fmla="*/ 21 h 125"/>
                    <a:gd name="T30" fmla="*/ 31 w 114"/>
                    <a:gd name="T31" fmla="*/ 15 h 125"/>
                    <a:gd name="T32" fmla="*/ 25 w 114"/>
                    <a:gd name="T33" fmla="*/ 7 h 125"/>
                    <a:gd name="T34" fmla="*/ 19 w 114"/>
                    <a:gd name="T35" fmla="*/ 0 h 125"/>
                    <a:gd name="T36" fmla="*/ 0 w 114"/>
                    <a:gd name="T37" fmla="*/ 15 h 125"/>
                    <a:gd name="T38" fmla="*/ 6 w 114"/>
                    <a:gd name="T39" fmla="*/ 21 h 125"/>
                    <a:gd name="T40" fmla="*/ 12 w 114"/>
                    <a:gd name="T41" fmla="*/ 29 h 125"/>
                    <a:gd name="T42" fmla="*/ 19 w 114"/>
                    <a:gd name="T43" fmla="*/ 37 h 125"/>
                    <a:gd name="T44" fmla="*/ 24 w 114"/>
                    <a:gd name="T45" fmla="*/ 44 h 125"/>
                    <a:gd name="T46" fmla="*/ 31 w 114"/>
                    <a:gd name="T47" fmla="*/ 50 h 125"/>
                    <a:gd name="T48" fmla="*/ 35 w 114"/>
                    <a:gd name="T49" fmla="*/ 57 h 125"/>
                    <a:gd name="T50" fmla="*/ 42 w 114"/>
                    <a:gd name="T51" fmla="*/ 64 h 125"/>
                    <a:gd name="T52" fmla="*/ 48 w 114"/>
                    <a:gd name="T53" fmla="*/ 70 h 125"/>
                    <a:gd name="T54" fmla="*/ 54 w 114"/>
                    <a:gd name="T55" fmla="*/ 77 h 125"/>
                    <a:gd name="T56" fmla="*/ 60 w 114"/>
                    <a:gd name="T57" fmla="*/ 85 h 125"/>
                    <a:gd name="T58" fmla="*/ 66 w 114"/>
                    <a:gd name="T59" fmla="*/ 90 h 125"/>
                    <a:gd name="T60" fmla="*/ 71 w 114"/>
                    <a:gd name="T61" fmla="*/ 98 h 125"/>
                    <a:gd name="T62" fmla="*/ 77 w 114"/>
                    <a:gd name="T63" fmla="*/ 105 h 125"/>
                    <a:gd name="T64" fmla="*/ 83 w 114"/>
                    <a:gd name="T65" fmla="*/ 111 h 125"/>
                    <a:gd name="T66" fmla="*/ 89 w 114"/>
                    <a:gd name="T67" fmla="*/ 118 h 125"/>
                    <a:gd name="T68" fmla="*/ 95 w 114"/>
                    <a:gd name="T69" fmla="*/ 125 h 125"/>
                    <a:gd name="T70" fmla="*/ 93 w 114"/>
                    <a:gd name="T71" fmla="*/ 112 h 125"/>
                    <a:gd name="T72" fmla="*/ 114 w 114"/>
                    <a:gd name="T73" fmla="*/ 12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25">
                      <a:moveTo>
                        <a:pt x="114" y="124"/>
                      </a:moveTo>
                      <a:lnTo>
                        <a:pt x="112" y="109"/>
                      </a:lnTo>
                      <a:lnTo>
                        <a:pt x="106" y="103"/>
                      </a:lnTo>
                      <a:lnTo>
                        <a:pt x="101" y="96"/>
                      </a:lnTo>
                      <a:lnTo>
                        <a:pt x="95" y="89"/>
                      </a:lnTo>
                      <a:lnTo>
                        <a:pt x="89" y="83"/>
                      </a:lnTo>
                      <a:lnTo>
                        <a:pt x="83" y="76"/>
                      </a:lnTo>
                      <a:lnTo>
                        <a:pt x="77" y="69"/>
                      </a:lnTo>
                      <a:lnTo>
                        <a:pt x="71" y="63"/>
                      </a:lnTo>
                      <a:lnTo>
                        <a:pt x="66" y="55"/>
                      </a:lnTo>
                      <a:lnTo>
                        <a:pt x="60" y="48"/>
                      </a:lnTo>
                      <a:lnTo>
                        <a:pt x="54" y="42"/>
                      </a:lnTo>
                      <a:lnTo>
                        <a:pt x="48" y="35"/>
                      </a:lnTo>
                      <a:lnTo>
                        <a:pt x="42" y="28"/>
                      </a:lnTo>
                      <a:lnTo>
                        <a:pt x="37" y="21"/>
                      </a:lnTo>
                      <a:lnTo>
                        <a:pt x="31" y="15"/>
                      </a:lnTo>
                      <a:lnTo>
                        <a:pt x="25" y="7"/>
                      </a:lnTo>
                      <a:lnTo>
                        <a:pt x="19" y="0"/>
                      </a:lnTo>
                      <a:lnTo>
                        <a:pt x="0" y="15"/>
                      </a:lnTo>
                      <a:lnTo>
                        <a:pt x="6" y="21"/>
                      </a:lnTo>
                      <a:lnTo>
                        <a:pt x="12" y="29"/>
                      </a:lnTo>
                      <a:lnTo>
                        <a:pt x="19" y="37"/>
                      </a:lnTo>
                      <a:lnTo>
                        <a:pt x="24" y="44"/>
                      </a:lnTo>
                      <a:lnTo>
                        <a:pt x="31" y="50"/>
                      </a:lnTo>
                      <a:lnTo>
                        <a:pt x="35" y="57"/>
                      </a:lnTo>
                      <a:lnTo>
                        <a:pt x="42" y="64"/>
                      </a:lnTo>
                      <a:lnTo>
                        <a:pt x="48" y="70"/>
                      </a:lnTo>
                      <a:lnTo>
                        <a:pt x="54" y="77"/>
                      </a:lnTo>
                      <a:lnTo>
                        <a:pt x="60" y="85"/>
                      </a:lnTo>
                      <a:lnTo>
                        <a:pt x="66" y="90"/>
                      </a:lnTo>
                      <a:lnTo>
                        <a:pt x="71" y="98"/>
                      </a:lnTo>
                      <a:lnTo>
                        <a:pt x="77" y="105"/>
                      </a:lnTo>
                      <a:lnTo>
                        <a:pt x="83" y="111"/>
                      </a:lnTo>
                      <a:lnTo>
                        <a:pt x="89" y="118"/>
                      </a:lnTo>
                      <a:lnTo>
                        <a:pt x="95" y="125"/>
                      </a:lnTo>
                      <a:lnTo>
                        <a:pt x="93" y="112"/>
                      </a:lnTo>
                      <a:lnTo>
                        <a:pt x="114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4" name="Freeform 81"/>
                <p:cNvSpPr>
                  <a:spLocks/>
                </p:cNvSpPr>
                <p:nvPr/>
              </p:nvSpPr>
              <p:spPr bwMode="auto">
                <a:xfrm>
                  <a:off x="5052" y="2702"/>
                  <a:ext cx="114" cy="154"/>
                </a:xfrm>
                <a:custGeom>
                  <a:avLst/>
                  <a:gdLst>
                    <a:gd name="T0" fmla="*/ 329 w 342"/>
                    <a:gd name="T1" fmla="*/ 19 h 460"/>
                    <a:gd name="T2" fmla="*/ 337 w 342"/>
                    <a:gd name="T3" fmla="*/ 58 h 460"/>
                    <a:gd name="T4" fmla="*/ 337 w 342"/>
                    <a:gd name="T5" fmla="*/ 125 h 460"/>
                    <a:gd name="T6" fmla="*/ 330 w 342"/>
                    <a:gd name="T7" fmla="*/ 221 h 460"/>
                    <a:gd name="T8" fmla="*/ 323 w 342"/>
                    <a:gd name="T9" fmla="*/ 317 h 460"/>
                    <a:gd name="T10" fmla="*/ 314 w 342"/>
                    <a:gd name="T11" fmla="*/ 412 h 460"/>
                    <a:gd name="T12" fmla="*/ 295 w 342"/>
                    <a:gd name="T13" fmla="*/ 444 h 460"/>
                    <a:gd name="T14" fmla="*/ 265 w 342"/>
                    <a:gd name="T15" fmla="*/ 410 h 460"/>
                    <a:gd name="T16" fmla="*/ 236 w 342"/>
                    <a:gd name="T17" fmla="*/ 378 h 460"/>
                    <a:gd name="T18" fmla="*/ 208 w 342"/>
                    <a:gd name="T19" fmla="*/ 346 h 460"/>
                    <a:gd name="T20" fmla="*/ 183 w 342"/>
                    <a:gd name="T21" fmla="*/ 311 h 460"/>
                    <a:gd name="T22" fmla="*/ 160 w 342"/>
                    <a:gd name="T23" fmla="*/ 279 h 460"/>
                    <a:gd name="T24" fmla="*/ 140 w 342"/>
                    <a:gd name="T25" fmla="*/ 246 h 460"/>
                    <a:gd name="T26" fmla="*/ 121 w 342"/>
                    <a:gd name="T27" fmla="*/ 214 h 460"/>
                    <a:gd name="T28" fmla="*/ 105 w 342"/>
                    <a:gd name="T29" fmla="*/ 211 h 460"/>
                    <a:gd name="T30" fmla="*/ 93 w 342"/>
                    <a:gd name="T31" fmla="*/ 236 h 460"/>
                    <a:gd name="T32" fmla="*/ 80 w 342"/>
                    <a:gd name="T33" fmla="*/ 262 h 460"/>
                    <a:gd name="T34" fmla="*/ 67 w 342"/>
                    <a:gd name="T35" fmla="*/ 287 h 460"/>
                    <a:gd name="T36" fmla="*/ 52 w 342"/>
                    <a:gd name="T37" fmla="*/ 313 h 460"/>
                    <a:gd name="T38" fmla="*/ 38 w 342"/>
                    <a:gd name="T39" fmla="*/ 338 h 460"/>
                    <a:gd name="T40" fmla="*/ 23 w 342"/>
                    <a:gd name="T41" fmla="*/ 364 h 460"/>
                    <a:gd name="T42" fmla="*/ 9 w 342"/>
                    <a:gd name="T43" fmla="*/ 390 h 460"/>
                    <a:gd name="T44" fmla="*/ 4 w 342"/>
                    <a:gd name="T45" fmla="*/ 371 h 460"/>
                    <a:gd name="T46" fmla="*/ 15 w 342"/>
                    <a:gd name="T47" fmla="*/ 306 h 460"/>
                    <a:gd name="T48" fmla="*/ 23 w 342"/>
                    <a:gd name="T49" fmla="*/ 240 h 460"/>
                    <a:gd name="T50" fmla="*/ 32 w 342"/>
                    <a:gd name="T51" fmla="*/ 175 h 460"/>
                    <a:gd name="T52" fmla="*/ 55 w 342"/>
                    <a:gd name="T53" fmla="*/ 133 h 460"/>
                    <a:gd name="T54" fmla="*/ 90 w 342"/>
                    <a:gd name="T55" fmla="*/ 115 h 460"/>
                    <a:gd name="T56" fmla="*/ 127 w 342"/>
                    <a:gd name="T57" fmla="*/ 98 h 460"/>
                    <a:gd name="T58" fmla="*/ 163 w 342"/>
                    <a:gd name="T59" fmla="*/ 80 h 460"/>
                    <a:gd name="T60" fmla="*/ 199 w 342"/>
                    <a:gd name="T61" fmla="*/ 61 h 460"/>
                    <a:gd name="T62" fmla="*/ 236 w 342"/>
                    <a:gd name="T63" fmla="*/ 44 h 460"/>
                    <a:gd name="T64" fmla="*/ 272 w 342"/>
                    <a:gd name="T65" fmla="*/ 26 h 460"/>
                    <a:gd name="T66" fmla="*/ 307 w 342"/>
                    <a:gd name="T67" fmla="*/ 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42" h="460">
                      <a:moveTo>
                        <a:pt x="326" y="0"/>
                      </a:moveTo>
                      <a:lnTo>
                        <a:pt x="329" y="19"/>
                      </a:lnTo>
                      <a:lnTo>
                        <a:pt x="333" y="39"/>
                      </a:lnTo>
                      <a:lnTo>
                        <a:pt x="337" y="58"/>
                      </a:lnTo>
                      <a:lnTo>
                        <a:pt x="342" y="79"/>
                      </a:lnTo>
                      <a:lnTo>
                        <a:pt x="337" y="125"/>
                      </a:lnTo>
                      <a:lnTo>
                        <a:pt x="335" y="173"/>
                      </a:lnTo>
                      <a:lnTo>
                        <a:pt x="330" y="221"/>
                      </a:lnTo>
                      <a:lnTo>
                        <a:pt x="327" y="269"/>
                      </a:lnTo>
                      <a:lnTo>
                        <a:pt x="323" y="317"/>
                      </a:lnTo>
                      <a:lnTo>
                        <a:pt x="319" y="365"/>
                      </a:lnTo>
                      <a:lnTo>
                        <a:pt x="314" y="412"/>
                      </a:lnTo>
                      <a:lnTo>
                        <a:pt x="311" y="460"/>
                      </a:lnTo>
                      <a:lnTo>
                        <a:pt x="295" y="444"/>
                      </a:lnTo>
                      <a:lnTo>
                        <a:pt x="279" y="428"/>
                      </a:lnTo>
                      <a:lnTo>
                        <a:pt x="265" y="410"/>
                      </a:lnTo>
                      <a:lnTo>
                        <a:pt x="249" y="394"/>
                      </a:lnTo>
                      <a:lnTo>
                        <a:pt x="236" y="378"/>
                      </a:lnTo>
                      <a:lnTo>
                        <a:pt x="221" y="362"/>
                      </a:lnTo>
                      <a:lnTo>
                        <a:pt x="208" y="346"/>
                      </a:lnTo>
                      <a:lnTo>
                        <a:pt x="196" y="329"/>
                      </a:lnTo>
                      <a:lnTo>
                        <a:pt x="183" y="311"/>
                      </a:lnTo>
                      <a:lnTo>
                        <a:pt x="172" y="295"/>
                      </a:lnTo>
                      <a:lnTo>
                        <a:pt x="160" y="279"/>
                      </a:lnTo>
                      <a:lnTo>
                        <a:pt x="150" y="263"/>
                      </a:lnTo>
                      <a:lnTo>
                        <a:pt x="140" y="246"/>
                      </a:lnTo>
                      <a:lnTo>
                        <a:pt x="130" y="230"/>
                      </a:lnTo>
                      <a:lnTo>
                        <a:pt x="121" y="214"/>
                      </a:lnTo>
                      <a:lnTo>
                        <a:pt x="111" y="197"/>
                      </a:lnTo>
                      <a:lnTo>
                        <a:pt x="105" y="211"/>
                      </a:lnTo>
                      <a:lnTo>
                        <a:pt x="99" y="224"/>
                      </a:lnTo>
                      <a:lnTo>
                        <a:pt x="93" y="236"/>
                      </a:lnTo>
                      <a:lnTo>
                        <a:pt x="87" y="249"/>
                      </a:lnTo>
                      <a:lnTo>
                        <a:pt x="80" y="262"/>
                      </a:lnTo>
                      <a:lnTo>
                        <a:pt x="74" y="275"/>
                      </a:lnTo>
                      <a:lnTo>
                        <a:pt x="67" y="287"/>
                      </a:lnTo>
                      <a:lnTo>
                        <a:pt x="60" y="300"/>
                      </a:lnTo>
                      <a:lnTo>
                        <a:pt x="52" y="313"/>
                      </a:lnTo>
                      <a:lnTo>
                        <a:pt x="45" y="326"/>
                      </a:lnTo>
                      <a:lnTo>
                        <a:pt x="38" y="338"/>
                      </a:lnTo>
                      <a:lnTo>
                        <a:pt x="32" y="351"/>
                      </a:lnTo>
                      <a:lnTo>
                        <a:pt x="23" y="364"/>
                      </a:lnTo>
                      <a:lnTo>
                        <a:pt x="16" y="377"/>
                      </a:lnTo>
                      <a:lnTo>
                        <a:pt x="9" y="390"/>
                      </a:lnTo>
                      <a:lnTo>
                        <a:pt x="0" y="405"/>
                      </a:lnTo>
                      <a:lnTo>
                        <a:pt x="4" y="371"/>
                      </a:lnTo>
                      <a:lnTo>
                        <a:pt x="10" y="338"/>
                      </a:lnTo>
                      <a:lnTo>
                        <a:pt x="15" y="306"/>
                      </a:lnTo>
                      <a:lnTo>
                        <a:pt x="19" y="272"/>
                      </a:lnTo>
                      <a:lnTo>
                        <a:pt x="23" y="240"/>
                      </a:lnTo>
                      <a:lnTo>
                        <a:pt x="28" y="208"/>
                      </a:lnTo>
                      <a:lnTo>
                        <a:pt x="32" y="175"/>
                      </a:lnTo>
                      <a:lnTo>
                        <a:pt x="36" y="143"/>
                      </a:lnTo>
                      <a:lnTo>
                        <a:pt x="55" y="133"/>
                      </a:lnTo>
                      <a:lnTo>
                        <a:pt x="73" y="124"/>
                      </a:lnTo>
                      <a:lnTo>
                        <a:pt x="90" y="115"/>
                      </a:lnTo>
                      <a:lnTo>
                        <a:pt x="109" y="106"/>
                      </a:lnTo>
                      <a:lnTo>
                        <a:pt x="127" y="98"/>
                      </a:lnTo>
                      <a:lnTo>
                        <a:pt x="145" y="89"/>
                      </a:lnTo>
                      <a:lnTo>
                        <a:pt x="163" y="80"/>
                      </a:lnTo>
                      <a:lnTo>
                        <a:pt x="180" y="71"/>
                      </a:lnTo>
                      <a:lnTo>
                        <a:pt x="199" y="61"/>
                      </a:lnTo>
                      <a:lnTo>
                        <a:pt x="217" y="54"/>
                      </a:lnTo>
                      <a:lnTo>
                        <a:pt x="236" y="44"/>
                      </a:lnTo>
                      <a:lnTo>
                        <a:pt x="253" y="35"/>
                      </a:lnTo>
                      <a:lnTo>
                        <a:pt x="272" y="26"/>
                      </a:lnTo>
                      <a:lnTo>
                        <a:pt x="289" y="18"/>
                      </a:lnTo>
                      <a:lnTo>
                        <a:pt x="307" y="9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5" name="Freeform 82"/>
                <p:cNvSpPr>
                  <a:spLocks/>
                </p:cNvSpPr>
                <p:nvPr/>
              </p:nvSpPr>
              <p:spPr bwMode="auto">
                <a:xfrm>
                  <a:off x="5156" y="2702"/>
                  <a:ext cx="13" cy="27"/>
                </a:xfrm>
                <a:custGeom>
                  <a:avLst/>
                  <a:gdLst>
                    <a:gd name="T0" fmla="*/ 40 w 40"/>
                    <a:gd name="T1" fmla="*/ 80 h 81"/>
                    <a:gd name="T2" fmla="*/ 40 w 40"/>
                    <a:gd name="T3" fmla="*/ 77 h 81"/>
                    <a:gd name="T4" fmla="*/ 38 w 40"/>
                    <a:gd name="T5" fmla="*/ 67 h 81"/>
                    <a:gd name="T6" fmla="*/ 36 w 40"/>
                    <a:gd name="T7" fmla="*/ 58 h 81"/>
                    <a:gd name="T8" fmla="*/ 33 w 40"/>
                    <a:gd name="T9" fmla="*/ 48 h 81"/>
                    <a:gd name="T10" fmla="*/ 32 w 40"/>
                    <a:gd name="T11" fmla="*/ 38 h 81"/>
                    <a:gd name="T12" fmla="*/ 30 w 40"/>
                    <a:gd name="T13" fmla="*/ 27 h 81"/>
                    <a:gd name="T14" fmla="*/ 27 w 40"/>
                    <a:gd name="T15" fmla="*/ 19 h 81"/>
                    <a:gd name="T16" fmla="*/ 24 w 40"/>
                    <a:gd name="T17" fmla="*/ 8 h 81"/>
                    <a:gd name="T18" fmla="*/ 23 w 40"/>
                    <a:gd name="T19" fmla="*/ 0 h 81"/>
                    <a:gd name="T20" fmla="*/ 0 w 40"/>
                    <a:gd name="T21" fmla="*/ 4 h 81"/>
                    <a:gd name="T22" fmla="*/ 3 w 40"/>
                    <a:gd name="T23" fmla="*/ 13 h 81"/>
                    <a:gd name="T24" fmla="*/ 4 w 40"/>
                    <a:gd name="T25" fmla="*/ 23 h 81"/>
                    <a:gd name="T26" fmla="*/ 7 w 40"/>
                    <a:gd name="T27" fmla="*/ 33 h 81"/>
                    <a:gd name="T28" fmla="*/ 8 w 40"/>
                    <a:gd name="T29" fmla="*/ 42 h 81"/>
                    <a:gd name="T30" fmla="*/ 10 w 40"/>
                    <a:gd name="T31" fmla="*/ 54 h 81"/>
                    <a:gd name="T32" fmla="*/ 13 w 40"/>
                    <a:gd name="T33" fmla="*/ 62 h 81"/>
                    <a:gd name="T34" fmla="*/ 16 w 40"/>
                    <a:gd name="T35" fmla="*/ 72 h 81"/>
                    <a:gd name="T36" fmla="*/ 17 w 40"/>
                    <a:gd name="T37" fmla="*/ 81 h 81"/>
                    <a:gd name="T38" fmla="*/ 17 w 40"/>
                    <a:gd name="T39" fmla="*/ 78 h 81"/>
                    <a:gd name="T40" fmla="*/ 40 w 40"/>
                    <a:gd name="T41" fmla="*/ 8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81">
                      <a:moveTo>
                        <a:pt x="40" y="80"/>
                      </a:moveTo>
                      <a:lnTo>
                        <a:pt x="40" y="77"/>
                      </a:lnTo>
                      <a:lnTo>
                        <a:pt x="38" y="67"/>
                      </a:lnTo>
                      <a:lnTo>
                        <a:pt x="36" y="58"/>
                      </a:lnTo>
                      <a:lnTo>
                        <a:pt x="33" y="48"/>
                      </a:lnTo>
                      <a:lnTo>
                        <a:pt x="32" y="38"/>
                      </a:lnTo>
                      <a:lnTo>
                        <a:pt x="30" y="27"/>
                      </a:lnTo>
                      <a:lnTo>
                        <a:pt x="27" y="19"/>
                      </a:lnTo>
                      <a:lnTo>
                        <a:pt x="24" y="8"/>
                      </a:lnTo>
                      <a:lnTo>
                        <a:pt x="23" y="0"/>
                      </a:lnTo>
                      <a:lnTo>
                        <a:pt x="0" y="4"/>
                      </a:lnTo>
                      <a:lnTo>
                        <a:pt x="3" y="13"/>
                      </a:lnTo>
                      <a:lnTo>
                        <a:pt x="4" y="23"/>
                      </a:lnTo>
                      <a:lnTo>
                        <a:pt x="7" y="33"/>
                      </a:lnTo>
                      <a:lnTo>
                        <a:pt x="8" y="42"/>
                      </a:lnTo>
                      <a:lnTo>
                        <a:pt x="10" y="54"/>
                      </a:lnTo>
                      <a:lnTo>
                        <a:pt x="13" y="62"/>
                      </a:lnTo>
                      <a:lnTo>
                        <a:pt x="16" y="72"/>
                      </a:lnTo>
                      <a:lnTo>
                        <a:pt x="17" y="81"/>
                      </a:lnTo>
                      <a:lnTo>
                        <a:pt x="17" y="78"/>
                      </a:lnTo>
                      <a:lnTo>
                        <a:pt x="4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6" name="Freeform 83"/>
                <p:cNvSpPr>
                  <a:spLocks/>
                </p:cNvSpPr>
                <p:nvPr/>
              </p:nvSpPr>
              <p:spPr bwMode="auto">
                <a:xfrm>
                  <a:off x="5152" y="2728"/>
                  <a:ext cx="17" cy="131"/>
                </a:xfrm>
                <a:custGeom>
                  <a:avLst/>
                  <a:gdLst>
                    <a:gd name="T0" fmla="*/ 3 w 53"/>
                    <a:gd name="T1" fmla="*/ 392 h 392"/>
                    <a:gd name="T2" fmla="*/ 23 w 53"/>
                    <a:gd name="T3" fmla="*/ 384 h 392"/>
                    <a:gd name="T4" fmla="*/ 24 w 53"/>
                    <a:gd name="T5" fmla="*/ 360 h 392"/>
                    <a:gd name="T6" fmla="*/ 26 w 53"/>
                    <a:gd name="T7" fmla="*/ 336 h 392"/>
                    <a:gd name="T8" fmla="*/ 29 w 53"/>
                    <a:gd name="T9" fmla="*/ 313 h 392"/>
                    <a:gd name="T10" fmla="*/ 30 w 53"/>
                    <a:gd name="T11" fmla="*/ 288 h 392"/>
                    <a:gd name="T12" fmla="*/ 32 w 53"/>
                    <a:gd name="T13" fmla="*/ 264 h 392"/>
                    <a:gd name="T14" fmla="*/ 35 w 53"/>
                    <a:gd name="T15" fmla="*/ 240 h 392"/>
                    <a:gd name="T16" fmla="*/ 36 w 53"/>
                    <a:gd name="T17" fmla="*/ 217 h 392"/>
                    <a:gd name="T18" fmla="*/ 37 w 53"/>
                    <a:gd name="T19" fmla="*/ 194 h 392"/>
                    <a:gd name="T20" fmla="*/ 40 w 53"/>
                    <a:gd name="T21" fmla="*/ 169 h 392"/>
                    <a:gd name="T22" fmla="*/ 42 w 53"/>
                    <a:gd name="T23" fmla="*/ 146 h 392"/>
                    <a:gd name="T24" fmla="*/ 43 w 53"/>
                    <a:gd name="T25" fmla="*/ 121 h 392"/>
                    <a:gd name="T26" fmla="*/ 45 w 53"/>
                    <a:gd name="T27" fmla="*/ 96 h 392"/>
                    <a:gd name="T28" fmla="*/ 48 w 53"/>
                    <a:gd name="T29" fmla="*/ 74 h 392"/>
                    <a:gd name="T30" fmla="*/ 49 w 53"/>
                    <a:gd name="T31" fmla="*/ 50 h 392"/>
                    <a:gd name="T32" fmla="*/ 52 w 53"/>
                    <a:gd name="T33" fmla="*/ 25 h 392"/>
                    <a:gd name="T34" fmla="*/ 53 w 53"/>
                    <a:gd name="T35" fmla="*/ 2 h 392"/>
                    <a:gd name="T36" fmla="*/ 30 w 53"/>
                    <a:gd name="T37" fmla="*/ 0 h 392"/>
                    <a:gd name="T38" fmla="*/ 29 w 53"/>
                    <a:gd name="T39" fmla="*/ 25 h 392"/>
                    <a:gd name="T40" fmla="*/ 27 w 53"/>
                    <a:gd name="T41" fmla="*/ 48 h 392"/>
                    <a:gd name="T42" fmla="*/ 24 w 53"/>
                    <a:gd name="T43" fmla="*/ 72 h 392"/>
                    <a:gd name="T44" fmla="*/ 23 w 53"/>
                    <a:gd name="T45" fmla="*/ 96 h 392"/>
                    <a:gd name="T46" fmla="*/ 20 w 53"/>
                    <a:gd name="T47" fmla="*/ 120 h 392"/>
                    <a:gd name="T48" fmla="*/ 19 w 53"/>
                    <a:gd name="T49" fmla="*/ 143 h 392"/>
                    <a:gd name="T50" fmla="*/ 17 w 53"/>
                    <a:gd name="T51" fmla="*/ 168 h 392"/>
                    <a:gd name="T52" fmla="*/ 16 w 53"/>
                    <a:gd name="T53" fmla="*/ 191 h 392"/>
                    <a:gd name="T54" fmla="*/ 13 w 53"/>
                    <a:gd name="T55" fmla="*/ 216 h 392"/>
                    <a:gd name="T56" fmla="*/ 11 w 53"/>
                    <a:gd name="T57" fmla="*/ 240 h 392"/>
                    <a:gd name="T58" fmla="*/ 10 w 53"/>
                    <a:gd name="T59" fmla="*/ 264 h 392"/>
                    <a:gd name="T60" fmla="*/ 7 w 53"/>
                    <a:gd name="T61" fmla="*/ 287 h 392"/>
                    <a:gd name="T62" fmla="*/ 5 w 53"/>
                    <a:gd name="T63" fmla="*/ 310 h 392"/>
                    <a:gd name="T64" fmla="*/ 3 w 53"/>
                    <a:gd name="T65" fmla="*/ 333 h 392"/>
                    <a:gd name="T66" fmla="*/ 1 w 53"/>
                    <a:gd name="T67" fmla="*/ 358 h 392"/>
                    <a:gd name="T68" fmla="*/ 0 w 53"/>
                    <a:gd name="T69" fmla="*/ 381 h 392"/>
                    <a:gd name="T70" fmla="*/ 20 w 53"/>
                    <a:gd name="T71" fmla="*/ 374 h 392"/>
                    <a:gd name="T72" fmla="*/ 3 w 53"/>
                    <a:gd name="T73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3" h="392">
                      <a:moveTo>
                        <a:pt x="3" y="392"/>
                      </a:moveTo>
                      <a:lnTo>
                        <a:pt x="23" y="384"/>
                      </a:lnTo>
                      <a:lnTo>
                        <a:pt x="24" y="360"/>
                      </a:lnTo>
                      <a:lnTo>
                        <a:pt x="26" y="336"/>
                      </a:lnTo>
                      <a:lnTo>
                        <a:pt x="29" y="313"/>
                      </a:lnTo>
                      <a:lnTo>
                        <a:pt x="30" y="288"/>
                      </a:lnTo>
                      <a:lnTo>
                        <a:pt x="32" y="264"/>
                      </a:lnTo>
                      <a:lnTo>
                        <a:pt x="35" y="240"/>
                      </a:lnTo>
                      <a:lnTo>
                        <a:pt x="36" y="217"/>
                      </a:lnTo>
                      <a:lnTo>
                        <a:pt x="37" y="194"/>
                      </a:lnTo>
                      <a:lnTo>
                        <a:pt x="40" y="169"/>
                      </a:lnTo>
                      <a:lnTo>
                        <a:pt x="42" y="146"/>
                      </a:lnTo>
                      <a:lnTo>
                        <a:pt x="43" y="121"/>
                      </a:lnTo>
                      <a:lnTo>
                        <a:pt x="45" y="96"/>
                      </a:lnTo>
                      <a:lnTo>
                        <a:pt x="48" y="74"/>
                      </a:lnTo>
                      <a:lnTo>
                        <a:pt x="49" y="50"/>
                      </a:lnTo>
                      <a:lnTo>
                        <a:pt x="52" y="25"/>
                      </a:lnTo>
                      <a:lnTo>
                        <a:pt x="53" y="2"/>
                      </a:lnTo>
                      <a:lnTo>
                        <a:pt x="30" y="0"/>
                      </a:lnTo>
                      <a:lnTo>
                        <a:pt x="29" y="25"/>
                      </a:lnTo>
                      <a:lnTo>
                        <a:pt x="27" y="48"/>
                      </a:lnTo>
                      <a:lnTo>
                        <a:pt x="24" y="72"/>
                      </a:lnTo>
                      <a:lnTo>
                        <a:pt x="23" y="96"/>
                      </a:lnTo>
                      <a:lnTo>
                        <a:pt x="20" y="120"/>
                      </a:lnTo>
                      <a:lnTo>
                        <a:pt x="19" y="143"/>
                      </a:lnTo>
                      <a:lnTo>
                        <a:pt x="17" y="168"/>
                      </a:lnTo>
                      <a:lnTo>
                        <a:pt x="16" y="191"/>
                      </a:lnTo>
                      <a:lnTo>
                        <a:pt x="13" y="216"/>
                      </a:lnTo>
                      <a:lnTo>
                        <a:pt x="11" y="240"/>
                      </a:lnTo>
                      <a:lnTo>
                        <a:pt x="10" y="264"/>
                      </a:lnTo>
                      <a:lnTo>
                        <a:pt x="7" y="287"/>
                      </a:lnTo>
                      <a:lnTo>
                        <a:pt x="5" y="310"/>
                      </a:lnTo>
                      <a:lnTo>
                        <a:pt x="3" y="333"/>
                      </a:lnTo>
                      <a:lnTo>
                        <a:pt x="1" y="358"/>
                      </a:lnTo>
                      <a:lnTo>
                        <a:pt x="0" y="381"/>
                      </a:lnTo>
                      <a:lnTo>
                        <a:pt x="20" y="374"/>
                      </a:lnTo>
                      <a:lnTo>
                        <a:pt x="3" y="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7" name="Freeform 84"/>
                <p:cNvSpPr>
                  <a:spLocks/>
                </p:cNvSpPr>
                <p:nvPr/>
              </p:nvSpPr>
              <p:spPr bwMode="auto">
                <a:xfrm>
                  <a:off x="5085" y="2766"/>
                  <a:ext cx="73" cy="93"/>
                </a:xfrm>
                <a:custGeom>
                  <a:avLst/>
                  <a:gdLst>
                    <a:gd name="T0" fmla="*/ 22 w 220"/>
                    <a:gd name="T1" fmla="*/ 10 h 277"/>
                    <a:gd name="T2" fmla="*/ 2 w 220"/>
                    <a:gd name="T3" fmla="*/ 10 h 277"/>
                    <a:gd name="T4" fmla="*/ 11 w 220"/>
                    <a:gd name="T5" fmla="*/ 28 h 277"/>
                    <a:gd name="T6" fmla="*/ 19 w 220"/>
                    <a:gd name="T7" fmla="*/ 44 h 277"/>
                    <a:gd name="T8" fmla="*/ 30 w 220"/>
                    <a:gd name="T9" fmla="*/ 61 h 277"/>
                    <a:gd name="T10" fmla="*/ 41 w 220"/>
                    <a:gd name="T11" fmla="*/ 77 h 277"/>
                    <a:gd name="T12" fmla="*/ 51 w 220"/>
                    <a:gd name="T13" fmla="*/ 95 h 277"/>
                    <a:gd name="T14" fmla="*/ 61 w 220"/>
                    <a:gd name="T15" fmla="*/ 111 h 277"/>
                    <a:gd name="T16" fmla="*/ 75 w 220"/>
                    <a:gd name="T17" fmla="*/ 127 h 277"/>
                    <a:gd name="T18" fmla="*/ 86 w 220"/>
                    <a:gd name="T19" fmla="*/ 144 h 277"/>
                    <a:gd name="T20" fmla="*/ 99 w 220"/>
                    <a:gd name="T21" fmla="*/ 160 h 277"/>
                    <a:gd name="T22" fmla="*/ 112 w 220"/>
                    <a:gd name="T23" fmla="*/ 178 h 277"/>
                    <a:gd name="T24" fmla="*/ 125 w 220"/>
                    <a:gd name="T25" fmla="*/ 194 h 277"/>
                    <a:gd name="T26" fmla="*/ 140 w 220"/>
                    <a:gd name="T27" fmla="*/ 211 h 277"/>
                    <a:gd name="T28" fmla="*/ 156 w 220"/>
                    <a:gd name="T29" fmla="*/ 227 h 277"/>
                    <a:gd name="T30" fmla="*/ 171 w 220"/>
                    <a:gd name="T31" fmla="*/ 243 h 277"/>
                    <a:gd name="T32" fmla="*/ 187 w 220"/>
                    <a:gd name="T33" fmla="*/ 261 h 277"/>
                    <a:gd name="T34" fmla="*/ 203 w 220"/>
                    <a:gd name="T35" fmla="*/ 277 h 277"/>
                    <a:gd name="T36" fmla="*/ 220 w 220"/>
                    <a:gd name="T37" fmla="*/ 259 h 277"/>
                    <a:gd name="T38" fmla="*/ 203 w 220"/>
                    <a:gd name="T39" fmla="*/ 243 h 277"/>
                    <a:gd name="T40" fmla="*/ 188 w 220"/>
                    <a:gd name="T41" fmla="*/ 227 h 277"/>
                    <a:gd name="T42" fmla="*/ 172 w 220"/>
                    <a:gd name="T43" fmla="*/ 211 h 277"/>
                    <a:gd name="T44" fmla="*/ 157 w 220"/>
                    <a:gd name="T45" fmla="*/ 195 h 277"/>
                    <a:gd name="T46" fmla="*/ 144 w 220"/>
                    <a:gd name="T47" fmla="*/ 179 h 277"/>
                    <a:gd name="T48" fmla="*/ 130 w 220"/>
                    <a:gd name="T49" fmla="*/ 163 h 277"/>
                    <a:gd name="T50" fmla="*/ 118 w 220"/>
                    <a:gd name="T51" fmla="*/ 146 h 277"/>
                    <a:gd name="T52" fmla="*/ 105 w 220"/>
                    <a:gd name="T53" fmla="*/ 128 h 277"/>
                    <a:gd name="T54" fmla="*/ 93 w 220"/>
                    <a:gd name="T55" fmla="*/ 112 h 277"/>
                    <a:gd name="T56" fmla="*/ 82 w 220"/>
                    <a:gd name="T57" fmla="*/ 98 h 277"/>
                    <a:gd name="T58" fmla="*/ 70 w 220"/>
                    <a:gd name="T59" fmla="*/ 80 h 277"/>
                    <a:gd name="T60" fmla="*/ 60 w 220"/>
                    <a:gd name="T61" fmla="*/ 64 h 277"/>
                    <a:gd name="T62" fmla="*/ 50 w 220"/>
                    <a:gd name="T63" fmla="*/ 48 h 277"/>
                    <a:gd name="T64" fmla="*/ 41 w 220"/>
                    <a:gd name="T65" fmla="*/ 32 h 277"/>
                    <a:gd name="T66" fmla="*/ 31 w 220"/>
                    <a:gd name="T67" fmla="*/ 16 h 277"/>
                    <a:gd name="T68" fmla="*/ 22 w 220"/>
                    <a:gd name="T69" fmla="*/ 0 h 277"/>
                    <a:gd name="T70" fmla="*/ 0 w 220"/>
                    <a:gd name="T71" fmla="*/ 2 h 277"/>
                    <a:gd name="T72" fmla="*/ 22 w 220"/>
                    <a:gd name="T73" fmla="*/ 1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0" h="277">
                      <a:moveTo>
                        <a:pt x="22" y="10"/>
                      </a:moveTo>
                      <a:lnTo>
                        <a:pt x="2" y="10"/>
                      </a:lnTo>
                      <a:lnTo>
                        <a:pt x="11" y="28"/>
                      </a:lnTo>
                      <a:lnTo>
                        <a:pt x="19" y="44"/>
                      </a:lnTo>
                      <a:lnTo>
                        <a:pt x="30" y="61"/>
                      </a:lnTo>
                      <a:lnTo>
                        <a:pt x="41" y="77"/>
                      </a:lnTo>
                      <a:lnTo>
                        <a:pt x="51" y="95"/>
                      </a:lnTo>
                      <a:lnTo>
                        <a:pt x="61" y="111"/>
                      </a:lnTo>
                      <a:lnTo>
                        <a:pt x="75" y="127"/>
                      </a:lnTo>
                      <a:lnTo>
                        <a:pt x="86" y="144"/>
                      </a:lnTo>
                      <a:lnTo>
                        <a:pt x="99" y="160"/>
                      </a:lnTo>
                      <a:lnTo>
                        <a:pt x="112" y="178"/>
                      </a:lnTo>
                      <a:lnTo>
                        <a:pt x="125" y="194"/>
                      </a:lnTo>
                      <a:lnTo>
                        <a:pt x="140" y="211"/>
                      </a:lnTo>
                      <a:lnTo>
                        <a:pt x="156" y="227"/>
                      </a:lnTo>
                      <a:lnTo>
                        <a:pt x="171" y="243"/>
                      </a:lnTo>
                      <a:lnTo>
                        <a:pt x="187" y="261"/>
                      </a:lnTo>
                      <a:lnTo>
                        <a:pt x="203" y="277"/>
                      </a:lnTo>
                      <a:lnTo>
                        <a:pt x="220" y="259"/>
                      </a:lnTo>
                      <a:lnTo>
                        <a:pt x="203" y="243"/>
                      </a:lnTo>
                      <a:lnTo>
                        <a:pt x="188" y="227"/>
                      </a:lnTo>
                      <a:lnTo>
                        <a:pt x="172" y="211"/>
                      </a:lnTo>
                      <a:lnTo>
                        <a:pt x="157" y="195"/>
                      </a:lnTo>
                      <a:lnTo>
                        <a:pt x="144" y="179"/>
                      </a:lnTo>
                      <a:lnTo>
                        <a:pt x="130" y="163"/>
                      </a:lnTo>
                      <a:lnTo>
                        <a:pt x="118" y="146"/>
                      </a:lnTo>
                      <a:lnTo>
                        <a:pt x="105" y="128"/>
                      </a:lnTo>
                      <a:lnTo>
                        <a:pt x="93" y="112"/>
                      </a:lnTo>
                      <a:lnTo>
                        <a:pt x="82" y="98"/>
                      </a:lnTo>
                      <a:lnTo>
                        <a:pt x="70" y="80"/>
                      </a:lnTo>
                      <a:lnTo>
                        <a:pt x="60" y="64"/>
                      </a:lnTo>
                      <a:lnTo>
                        <a:pt x="50" y="48"/>
                      </a:lnTo>
                      <a:lnTo>
                        <a:pt x="41" y="32"/>
                      </a:lnTo>
                      <a:lnTo>
                        <a:pt x="31" y="1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8" name="Freeform 85"/>
                <p:cNvSpPr>
                  <a:spLocks/>
                </p:cNvSpPr>
                <p:nvPr/>
              </p:nvSpPr>
              <p:spPr bwMode="auto">
                <a:xfrm>
                  <a:off x="5048" y="2767"/>
                  <a:ext cx="44" cy="72"/>
                </a:xfrm>
                <a:custGeom>
                  <a:avLst/>
                  <a:gdLst>
                    <a:gd name="T0" fmla="*/ 0 w 134"/>
                    <a:gd name="T1" fmla="*/ 208 h 216"/>
                    <a:gd name="T2" fmla="*/ 22 w 134"/>
                    <a:gd name="T3" fmla="*/ 216 h 216"/>
                    <a:gd name="T4" fmla="*/ 31 w 134"/>
                    <a:gd name="T5" fmla="*/ 203 h 216"/>
                    <a:gd name="T6" fmla="*/ 38 w 134"/>
                    <a:gd name="T7" fmla="*/ 189 h 216"/>
                    <a:gd name="T8" fmla="*/ 46 w 134"/>
                    <a:gd name="T9" fmla="*/ 176 h 216"/>
                    <a:gd name="T10" fmla="*/ 53 w 134"/>
                    <a:gd name="T11" fmla="*/ 163 h 216"/>
                    <a:gd name="T12" fmla="*/ 60 w 134"/>
                    <a:gd name="T13" fmla="*/ 149 h 216"/>
                    <a:gd name="T14" fmla="*/ 67 w 134"/>
                    <a:gd name="T15" fmla="*/ 138 h 216"/>
                    <a:gd name="T16" fmla="*/ 75 w 134"/>
                    <a:gd name="T17" fmla="*/ 125 h 216"/>
                    <a:gd name="T18" fmla="*/ 82 w 134"/>
                    <a:gd name="T19" fmla="*/ 110 h 216"/>
                    <a:gd name="T20" fmla="*/ 89 w 134"/>
                    <a:gd name="T21" fmla="*/ 100 h 216"/>
                    <a:gd name="T22" fmla="*/ 96 w 134"/>
                    <a:gd name="T23" fmla="*/ 87 h 216"/>
                    <a:gd name="T24" fmla="*/ 102 w 134"/>
                    <a:gd name="T25" fmla="*/ 74 h 216"/>
                    <a:gd name="T26" fmla="*/ 108 w 134"/>
                    <a:gd name="T27" fmla="*/ 61 h 216"/>
                    <a:gd name="T28" fmla="*/ 115 w 134"/>
                    <a:gd name="T29" fmla="*/ 48 h 216"/>
                    <a:gd name="T30" fmla="*/ 123 w 134"/>
                    <a:gd name="T31" fmla="*/ 35 h 216"/>
                    <a:gd name="T32" fmla="*/ 128 w 134"/>
                    <a:gd name="T33" fmla="*/ 21 h 216"/>
                    <a:gd name="T34" fmla="*/ 134 w 134"/>
                    <a:gd name="T35" fmla="*/ 8 h 216"/>
                    <a:gd name="T36" fmla="*/ 112 w 134"/>
                    <a:gd name="T37" fmla="*/ 0 h 216"/>
                    <a:gd name="T38" fmla="*/ 107 w 134"/>
                    <a:gd name="T39" fmla="*/ 13 h 216"/>
                    <a:gd name="T40" fmla="*/ 101 w 134"/>
                    <a:gd name="T41" fmla="*/ 24 h 216"/>
                    <a:gd name="T42" fmla="*/ 95 w 134"/>
                    <a:gd name="T43" fmla="*/ 37 h 216"/>
                    <a:gd name="T44" fmla="*/ 88 w 134"/>
                    <a:gd name="T45" fmla="*/ 49 h 216"/>
                    <a:gd name="T46" fmla="*/ 82 w 134"/>
                    <a:gd name="T47" fmla="*/ 62 h 216"/>
                    <a:gd name="T48" fmla="*/ 76 w 134"/>
                    <a:gd name="T49" fmla="*/ 75 h 216"/>
                    <a:gd name="T50" fmla="*/ 69 w 134"/>
                    <a:gd name="T51" fmla="*/ 87 h 216"/>
                    <a:gd name="T52" fmla="*/ 62 w 134"/>
                    <a:gd name="T53" fmla="*/ 100 h 216"/>
                    <a:gd name="T54" fmla="*/ 54 w 134"/>
                    <a:gd name="T55" fmla="*/ 113 h 216"/>
                    <a:gd name="T56" fmla="*/ 47 w 134"/>
                    <a:gd name="T57" fmla="*/ 125 h 216"/>
                    <a:gd name="T58" fmla="*/ 40 w 134"/>
                    <a:gd name="T59" fmla="*/ 138 h 216"/>
                    <a:gd name="T60" fmla="*/ 32 w 134"/>
                    <a:gd name="T61" fmla="*/ 151 h 216"/>
                    <a:gd name="T62" fmla="*/ 25 w 134"/>
                    <a:gd name="T63" fmla="*/ 164 h 216"/>
                    <a:gd name="T64" fmla="*/ 18 w 134"/>
                    <a:gd name="T65" fmla="*/ 177 h 216"/>
                    <a:gd name="T66" fmla="*/ 11 w 134"/>
                    <a:gd name="T67" fmla="*/ 190 h 216"/>
                    <a:gd name="T68" fmla="*/ 2 w 134"/>
                    <a:gd name="T69" fmla="*/ 203 h 216"/>
                    <a:gd name="T70" fmla="*/ 24 w 134"/>
                    <a:gd name="T71" fmla="*/ 212 h 216"/>
                    <a:gd name="T72" fmla="*/ 0 w 134"/>
                    <a:gd name="T73" fmla="*/ 208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4" h="216">
                      <a:moveTo>
                        <a:pt x="0" y="208"/>
                      </a:moveTo>
                      <a:lnTo>
                        <a:pt x="22" y="216"/>
                      </a:lnTo>
                      <a:lnTo>
                        <a:pt x="31" y="203"/>
                      </a:lnTo>
                      <a:lnTo>
                        <a:pt x="38" y="189"/>
                      </a:lnTo>
                      <a:lnTo>
                        <a:pt x="46" y="176"/>
                      </a:lnTo>
                      <a:lnTo>
                        <a:pt x="53" y="163"/>
                      </a:lnTo>
                      <a:lnTo>
                        <a:pt x="60" y="149"/>
                      </a:lnTo>
                      <a:lnTo>
                        <a:pt x="67" y="138"/>
                      </a:lnTo>
                      <a:lnTo>
                        <a:pt x="75" y="125"/>
                      </a:lnTo>
                      <a:lnTo>
                        <a:pt x="82" y="110"/>
                      </a:lnTo>
                      <a:lnTo>
                        <a:pt x="89" y="100"/>
                      </a:lnTo>
                      <a:lnTo>
                        <a:pt x="96" y="87"/>
                      </a:lnTo>
                      <a:lnTo>
                        <a:pt x="102" y="74"/>
                      </a:lnTo>
                      <a:lnTo>
                        <a:pt x="108" y="61"/>
                      </a:lnTo>
                      <a:lnTo>
                        <a:pt x="115" y="48"/>
                      </a:lnTo>
                      <a:lnTo>
                        <a:pt x="123" y="35"/>
                      </a:lnTo>
                      <a:lnTo>
                        <a:pt x="128" y="21"/>
                      </a:lnTo>
                      <a:lnTo>
                        <a:pt x="134" y="8"/>
                      </a:lnTo>
                      <a:lnTo>
                        <a:pt x="112" y="0"/>
                      </a:lnTo>
                      <a:lnTo>
                        <a:pt x="107" y="13"/>
                      </a:lnTo>
                      <a:lnTo>
                        <a:pt x="101" y="24"/>
                      </a:lnTo>
                      <a:lnTo>
                        <a:pt x="95" y="37"/>
                      </a:lnTo>
                      <a:lnTo>
                        <a:pt x="88" y="49"/>
                      </a:lnTo>
                      <a:lnTo>
                        <a:pt x="82" y="62"/>
                      </a:lnTo>
                      <a:lnTo>
                        <a:pt x="76" y="75"/>
                      </a:lnTo>
                      <a:lnTo>
                        <a:pt x="69" y="87"/>
                      </a:lnTo>
                      <a:lnTo>
                        <a:pt x="62" y="100"/>
                      </a:lnTo>
                      <a:lnTo>
                        <a:pt x="54" y="113"/>
                      </a:lnTo>
                      <a:lnTo>
                        <a:pt x="47" y="125"/>
                      </a:lnTo>
                      <a:lnTo>
                        <a:pt x="40" y="138"/>
                      </a:lnTo>
                      <a:lnTo>
                        <a:pt x="32" y="151"/>
                      </a:lnTo>
                      <a:lnTo>
                        <a:pt x="25" y="164"/>
                      </a:lnTo>
                      <a:lnTo>
                        <a:pt x="18" y="177"/>
                      </a:lnTo>
                      <a:lnTo>
                        <a:pt x="11" y="190"/>
                      </a:lnTo>
                      <a:lnTo>
                        <a:pt x="2" y="203"/>
                      </a:lnTo>
                      <a:lnTo>
                        <a:pt x="24" y="212"/>
                      </a:lnTo>
                      <a:lnTo>
                        <a:pt x="0" y="2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9" name="Freeform 86"/>
                <p:cNvSpPr>
                  <a:spLocks/>
                </p:cNvSpPr>
                <p:nvPr/>
              </p:nvSpPr>
              <p:spPr bwMode="auto">
                <a:xfrm>
                  <a:off x="5048" y="2746"/>
                  <a:ext cx="20" cy="92"/>
                </a:xfrm>
                <a:custGeom>
                  <a:avLst/>
                  <a:gdLst>
                    <a:gd name="T0" fmla="*/ 44 w 60"/>
                    <a:gd name="T1" fmla="*/ 0 h 275"/>
                    <a:gd name="T2" fmla="*/ 37 w 60"/>
                    <a:gd name="T3" fmla="*/ 9 h 275"/>
                    <a:gd name="T4" fmla="*/ 34 w 60"/>
                    <a:gd name="T5" fmla="*/ 26 h 275"/>
                    <a:gd name="T6" fmla="*/ 32 w 60"/>
                    <a:gd name="T7" fmla="*/ 42 h 275"/>
                    <a:gd name="T8" fmla="*/ 31 w 60"/>
                    <a:gd name="T9" fmla="*/ 58 h 275"/>
                    <a:gd name="T10" fmla="*/ 28 w 60"/>
                    <a:gd name="T11" fmla="*/ 74 h 275"/>
                    <a:gd name="T12" fmla="*/ 25 w 60"/>
                    <a:gd name="T13" fmla="*/ 92 h 275"/>
                    <a:gd name="T14" fmla="*/ 24 w 60"/>
                    <a:gd name="T15" fmla="*/ 108 h 275"/>
                    <a:gd name="T16" fmla="*/ 22 w 60"/>
                    <a:gd name="T17" fmla="*/ 124 h 275"/>
                    <a:gd name="T18" fmla="*/ 19 w 60"/>
                    <a:gd name="T19" fmla="*/ 140 h 275"/>
                    <a:gd name="T20" fmla="*/ 16 w 60"/>
                    <a:gd name="T21" fmla="*/ 157 h 275"/>
                    <a:gd name="T22" fmla="*/ 15 w 60"/>
                    <a:gd name="T23" fmla="*/ 173 h 275"/>
                    <a:gd name="T24" fmla="*/ 12 w 60"/>
                    <a:gd name="T25" fmla="*/ 189 h 275"/>
                    <a:gd name="T26" fmla="*/ 11 w 60"/>
                    <a:gd name="T27" fmla="*/ 205 h 275"/>
                    <a:gd name="T28" fmla="*/ 8 w 60"/>
                    <a:gd name="T29" fmla="*/ 223 h 275"/>
                    <a:gd name="T30" fmla="*/ 6 w 60"/>
                    <a:gd name="T31" fmla="*/ 239 h 275"/>
                    <a:gd name="T32" fmla="*/ 3 w 60"/>
                    <a:gd name="T33" fmla="*/ 255 h 275"/>
                    <a:gd name="T34" fmla="*/ 0 w 60"/>
                    <a:gd name="T35" fmla="*/ 271 h 275"/>
                    <a:gd name="T36" fmla="*/ 24 w 60"/>
                    <a:gd name="T37" fmla="*/ 275 h 275"/>
                    <a:gd name="T38" fmla="*/ 27 w 60"/>
                    <a:gd name="T39" fmla="*/ 259 h 275"/>
                    <a:gd name="T40" fmla="*/ 30 w 60"/>
                    <a:gd name="T41" fmla="*/ 242 h 275"/>
                    <a:gd name="T42" fmla="*/ 31 w 60"/>
                    <a:gd name="T43" fmla="*/ 224 h 275"/>
                    <a:gd name="T44" fmla="*/ 32 w 60"/>
                    <a:gd name="T45" fmla="*/ 210 h 275"/>
                    <a:gd name="T46" fmla="*/ 35 w 60"/>
                    <a:gd name="T47" fmla="*/ 192 h 275"/>
                    <a:gd name="T48" fmla="*/ 38 w 60"/>
                    <a:gd name="T49" fmla="*/ 176 h 275"/>
                    <a:gd name="T50" fmla="*/ 40 w 60"/>
                    <a:gd name="T51" fmla="*/ 159 h 275"/>
                    <a:gd name="T52" fmla="*/ 41 w 60"/>
                    <a:gd name="T53" fmla="*/ 144 h 275"/>
                    <a:gd name="T54" fmla="*/ 44 w 60"/>
                    <a:gd name="T55" fmla="*/ 127 h 275"/>
                    <a:gd name="T56" fmla="*/ 47 w 60"/>
                    <a:gd name="T57" fmla="*/ 111 h 275"/>
                    <a:gd name="T58" fmla="*/ 48 w 60"/>
                    <a:gd name="T59" fmla="*/ 93 h 275"/>
                    <a:gd name="T60" fmla="*/ 51 w 60"/>
                    <a:gd name="T61" fmla="*/ 79 h 275"/>
                    <a:gd name="T62" fmla="*/ 53 w 60"/>
                    <a:gd name="T63" fmla="*/ 63 h 275"/>
                    <a:gd name="T64" fmla="*/ 56 w 60"/>
                    <a:gd name="T65" fmla="*/ 45 h 275"/>
                    <a:gd name="T66" fmla="*/ 57 w 60"/>
                    <a:gd name="T67" fmla="*/ 28 h 275"/>
                    <a:gd name="T68" fmla="*/ 60 w 60"/>
                    <a:gd name="T69" fmla="*/ 13 h 275"/>
                    <a:gd name="T70" fmla="*/ 54 w 60"/>
                    <a:gd name="T71" fmla="*/ 22 h 275"/>
                    <a:gd name="T72" fmla="*/ 44 w 60"/>
                    <a:gd name="T73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0" h="275">
                      <a:moveTo>
                        <a:pt x="44" y="0"/>
                      </a:moveTo>
                      <a:lnTo>
                        <a:pt x="37" y="9"/>
                      </a:lnTo>
                      <a:lnTo>
                        <a:pt x="34" y="26"/>
                      </a:lnTo>
                      <a:lnTo>
                        <a:pt x="32" y="42"/>
                      </a:lnTo>
                      <a:lnTo>
                        <a:pt x="31" y="58"/>
                      </a:lnTo>
                      <a:lnTo>
                        <a:pt x="28" y="74"/>
                      </a:lnTo>
                      <a:lnTo>
                        <a:pt x="25" y="92"/>
                      </a:lnTo>
                      <a:lnTo>
                        <a:pt x="24" y="108"/>
                      </a:lnTo>
                      <a:lnTo>
                        <a:pt x="22" y="124"/>
                      </a:lnTo>
                      <a:lnTo>
                        <a:pt x="19" y="140"/>
                      </a:lnTo>
                      <a:lnTo>
                        <a:pt x="16" y="157"/>
                      </a:lnTo>
                      <a:lnTo>
                        <a:pt x="15" y="173"/>
                      </a:lnTo>
                      <a:lnTo>
                        <a:pt x="12" y="189"/>
                      </a:lnTo>
                      <a:lnTo>
                        <a:pt x="11" y="205"/>
                      </a:lnTo>
                      <a:lnTo>
                        <a:pt x="8" y="223"/>
                      </a:lnTo>
                      <a:lnTo>
                        <a:pt x="6" y="239"/>
                      </a:lnTo>
                      <a:lnTo>
                        <a:pt x="3" y="255"/>
                      </a:lnTo>
                      <a:lnTo>
                        <a:pt x="0" y="271"/>
                      </a:lnTo>
                      <a:lnTo>
                        <a:pt x="24" y="275"/>
                      </a:lnTo>
                      <a:lnTo>
                        <a:pt x="27" y="259"/>
                      </a:lnTo>
                      <a:lnTo>
                        <a:pt x="30" y="242"/>
                      </a:lnTo>
                      <a:lnTo>
                        <a:pt x="31" y="224"/>
                      </a:lnTo>
                      <a:lnTo>
                        <a:pt x="32" y="210"/>
                      </a:lnTo>
                      <a:lnTo>
                        <a:pt x="35" y="192"/>
                      </a:lnTo>
                      <a:lnTo>
                        <a:pt x="38" y="176"/>
                      </a:lnTo>
                      <a:lnTo>
                        <a:pt x="40" y="159"/>
                      </a:lnTo>
                      <a:lnTo>
                        <a:pt x="41" y="144"/>
                      </a:lnTo>
                      <a:lnTo>
                        <a:pt x="44" y="127"/>
                      </a:lnTo>
                      <a:lnTo>
                        <a:pt x="47" y="111"/>
                      </a:lnTo>
                      <a:lnTo>
                        <a:pt x="48" y="93"/>
                      </a:lnTo>
                      <a:lnTo>
                        <a:pt x="51" y="79"/>
                      </a:lnTo>
                      <a:lnTo>
                        <a:pt x="53" y="63"/>
                      </a:lnTo>
                      <a:lnTo>
                        <a:pt x="56" y="45"/>
                      </a:lnTo>
                      <a:lnTo>
                        <a:pt x="57" y="28"/>
                      </a:lnTo>
                      <a:lnTo>
                        <a:pt x="60" y="13"/>
                      </a:lnTo>
                      <a:lnTo>
                        <a:pt x="54" y="2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0" name="Freeform 87"/>
                <p:cNvSpPr>
                  <a:spLocks/>
                </p:cNvSpPr>
                <p:nvPr/>
              </p:nvSpPr>
              <p:spPr bwMode="auto">
                <a:xfrm>
                  <a:off x="5062" y="2699"/>
                  <a:ext cx="102" cy="54"/>
                </a:xfrm>
                <a:custGeom>
                  <a:avLst/>
                  <a:gdLst>
                    <a:gd name="T0" fmla="*/ 304 w 304"/>
                    <a:gd name="T1" fmla="*/ 9 h 163"/>
                    <a:gd name="T2" fmla="*/ 288 w 304"/>
                    <a:gd name="T3" fmla="*/ 0 h 163"/>
                    <a:gd name="T4" fmla="*/ 271 w 304"/>
                    <a:gd name="T5" fmla="*/ 9 h 163"/>
                    <a:gd name="T6" fmla="*/ 252 w 304"/>
                    <a:gd name="T7" fmla="*/ 17 h 163"/>
                    <a:gd name="T8" fmla="*/ 234 w 304"/>
                    <a:gd name="T9" fmla="*/ 26 h 163"/>
                    <a:gd name="T10" fmla="*/ 217 w 304"/>
                    <a:gd name="T11" fmla="*/ 35 h 163"/>
                    <a:gd name="T12" fmla="*/ 198 w 304"/>
                    <a:gd name="T13" fmla="*/ 44 h 163"/>
                    <a:gd name="T14" fmla="*/ 180 w 304"/>
                    <a:gd name="T15" fmla="*/ 52 h 163"/>
                    <a:gd name="T16" fmla="*/ 161 w 304"/>
                    <a:gd name="T17" fmla="*/ 61 h 163"/>
                    <a:gd name="T18" fmla="*/ 143 w 304"/>
                    <a:gd name="T19" fmla="*/ 71 h 163"/>
                    <a:gd name="T20" fmla="*/ 125 w 304"/>
                    <a:gd name="T21" fmla="*/ 80 h 163"/>
                    <a:gd name="T22" fmla="*/ 109 w 304"/>
                    <a:gd name="T23" fmla="*/ 87 h 163"/>
                    <a:gd name="T24" fmla="*/ 90 w 304"/>
                    <a:gd name="T25" fmla="*/ 97 h 163"/>
                    <a:gd name="T26" fmla="*/ 71 w 304"/>
                    <a:gd name="T27" fmla="*/ 106 h 163"/>
                    <a:gd name="T28" fmla="*/ 54 w 304"/>
                    <a:gd name="T29" fmla="*/ 115 h 163"/>
                    <a:gd name="T30" fmla="*/ 36 w 304"/>
                    <a:gd name="T31" fmla="*/ 122 h 163"/>
                    <a:gd name="T32" fmla="*/ 18 w 304"/>
                    <a:gd name="T33" fmla="*/ 132 h 163"/>
                    <a:gd name="T34" fmla="*/ 0 w 304"/>
                    <a:gd name="T35" fmla="*/ 141 h 163"/>
                    <a:gd name="T36" fmla="*/ 10 w 304"/>
                    <a:gd name="T37" fmla="*/ 163 h 163"/>
                    <a:gd name="T38" fmla="*/ 28 w 304"/>
                    <a:gd name="T39" fmla="*/ 153 h 163"/>
                    <a:gd name="T40" fmla="*/ 45 w 304"/>
                    <a:gd name="T41" fmla="*/ 144 h 163"/>
                    <a:gd name="T42" fmla="*/ 64 w 304"/>
                    <a:gd name="T43" fmla="*/ 137 h 163"/>
                    <a:gd name="T44" fmla="*/ 82 w 304"/>
                    <a:gd name="T45" fmla="*/ 127 h 163"/>
                    <a:gd name="T46" fmla="*/ 100 w 304"/>
                    <a:gd name="T47" fmla="*/ 118 h 163"/>
                    <a:gd name="T48" fmla="*/ 118 w 304"/>
                    <a:gd name="T49" fmla="*/ 109 h 163"/>
                    <a:gd name="T50" fmla="*/ 137 w 304"/>
                    <a:gd name="T51" fmla="*/ 100 h 163"/>
                    <a:gd name="T52" fmla="*/ 154 w 304"/>
                    <a:gd name="T53" fmla="*/ 92 h 163"/>
                    <a:gd name="T54" fmla="*/ 172 w 304"/>
                    <a:gd name="T55" fmla="*/ 83 h 163"/>
                    <a:gd name="T56" fmla="*/ 189 w 304"/>
                    <a:gd name="T57" fmla="*/ 74 h 163"/>
                    <a:gd name="T58" fmla="*/ 208 w 304"/>
                    <a:gd name="T59" fmla="*/ 65 h 163"/>
                    <a:gd name="T60" fmla="*/ 225 w 304"/>
                    <a:gd name="T61" fmla="*/ 57 h 163"/>
                    <a:gd name="T62" fmla="*/ 244 w 304"/>
                    <a:gd name="T63" fmla="*/ 48 h 163"/>
                    <a:gd name="T64" fmla="*/ 262 w 304"/>
                    <a:gd name="T65" fmla="*/ 38 h 163"/>
                    <a:gd name="T66" fmla="*/ 279 w 304"/>
                    <a:gd name="T67" fmla="*/ 31 h 163"/>
                    <a:gd name="T68" fmla="*/ 298 w 304"/>
                    <a:gd name="T69" fmla="*/ 20 h 163"/>
                    <a:gd name="T70" fmla="*/ 281 w 304"/>
                    <a:gd name="T71" fmla="*/ 13 h 163"/>
                    <a:gd name="T72" fmla="*/ 304 w 304"/>
                    <a:gd name="T73" fmla="*/ 9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4" h="163">
                      <a:moveTo>
                        <a:pt x="304" y="9"/>
                      </a:moveTo>
                      <a:lnTo>
                        <a:pt x="288" y="0"/>
                      </a:lnTo>
                      <a:lnTo>
                        <a:pt x="271" y="9"/>
                      </a:lnTo>
                      <a:lnTo>
                        <a:pt x="252" y="17"/>
                      </a:lnTo>
                      <a:lnTo>
                        <a:pt x="234" y="26"/>
                      </a:lnTo>
                      <a:lnTo>
                        <a:pt x="217" y="35"/>
                      </a:lnTo>
                      <a:lnTo>
                        <a:pt x="198" y="44"/>
                      </a:lnTo>
                      <a:lnTo>
                        <a:pt x="180" y="52"/>
                      </a:lnTo>
                      <a:lnTo>
                        <a:pt x="161" y="61"/>
                      </a:lnTo>
                      <a:lnTo>
                        <a:pt x="143" y="71"/>
                      </a:lnTo>
                      <a:lnTo>
                        <a:pt x="125" y="80"/>
                      </a:lnTo>
                      <a:lnTo>
                        <a:pt x="109" y="87"/>
                      </a:lnTo>
                      <a:lnTo>
                        <a:pt x="90" y="97"/>
                      </a:lnTo>
                      <a:lnTo>
                        <a:pt x="71" y="106"/>
                      </a:lnTo>
                      <a:lnTo>
                        <a:pt x="54" y="115"/>
                      </a:lnTo>
                      <a:lnTo>
                        <a:pt x="36" y="122"/>
                      </a:lnTo>
                      <a:lnTo>
                        <a:pt x="18" y="132"/>
                      </a:lnTo>
                      <a:lnTo>
                        <a:pt x="0" y="141"/>
                      </a:lnTo>
                      <a:lnTo>
                        <a:pt x="10" y="163"/>
                      </a:lnTo>
                      <a:lnTo>
                        <a:pt x="28" y="153"/>
                      </a:lnTo>
                      <a:lnTo>
                        <a:pt x="45" y="144"/>
                      </a:lnTo>
                      <a:lnTo>
                        <a:pt x="64" y="137"/>
                      </a:lnTo>
                      <a:lnTo>
                        <a:pt x="82" y="127"/>
                      </a:lnTo>
                      <a:lnTo>
                        <a:pt x="100" y="118"/>
                      </a:lnTo>
                      <a:lnTo>
                        <a:pt x="118" y="109"/>
                      </a:lnTo>
                      <a:lnTo>
                        <a:pt x="137" y="100"/>
                      </a:lnTo>
                      <a:lnTo>
                        <a:pt x="154" y="92"/>
                      </a:lnTo>
                      <a:lnTo>
                        <a:pt x="172" y="83"/>
                      </a:lnTo>
                      <a:lnTo>
                        <a:pt x="189" y="74"/>
                      </a:lnTo>
                      <a:lnTo>
                        <a:pt x="208" y="65"/>
                      </a:lnTo>
                      <a:lnTo>
                        <a:pt x="225" y="57"/>
                      </a:lnTo>
                      <a:lnTo>
                        <a:pt x="244" y="48"/>
                      </a:lnTo>
                      <a:lnTo>
                        <a:pt x="262" y="38"/>
                      </a:lnTo>
                      <a:lnTo>
                        <a:pt x="279" y="31"/>
                      </a:lnTo>
                      <a:lnTo>
                        <a:pt x="298" y="20"/>
                      </a:lnTo>
                      <a:lnTo>
                        <a:pt x="281" y="13"/>
                      </a:lnTo>
                      <a:lnTo>
                        <a:pt x="3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1" name="Freeform 88"/>
                <p:cNvSpPr>
                  <a:spLocks/>
                </p:cNvSpPr>
                <p:nvPr/>
              </p:nvSpPr>
              <p:spPr bwMode="auto">
                <a:xfrm>
                  <a:off x="5143" y="2716"/>
                  <a:ext cx="287" cy="656"/>
                </a:xfrm>
                <a:custGeom>
                  <a:avLst/>
                  <a:gdLst>
                    <a:gd name="T0" fmla="*/ 61 w 861"/>
                    <a:gd name="T1" fmla="*/ 10 h 1969"/>
                    <a:gd name="T2" fmla="*/ 84 w 861"/>
                    <a:gd name="T3" fmla="*/ 28 h 1969"/>
                    <a:gd name="T4" fmla="*/ 106 w 861"/>
                    <a:gd name="T5" fmla="*/ 48 h 1969"/>
                    <a:gd name="T6" fmla="*/ 126 w 861"/>
                    <a:gd name="T7" fmla="*/ 68 h 1969"/>
                    <a:gd name="T8" fmla="*/ 144 w 861"/>
                    <a:gd name="T9" fmla="*/ 90 h 1969"/>
                    <a:gd name="T10" fmla="*/ 160 w 861"/>
                    <a:gd name="T11" fmla="*/ 106 h 1969"/>
                    <a:gd name="T12" fmla="*/ 183 w 861"/>
                    <a:gd name="T13" fmla="*/ 110 h 1969"/>
                    <a:gd name="T14" fmla="*/ 208 w 861"/>
                    <a:gd name="T15" fmla="*/ 116 h 1969"/>
                    <a:gd name="T16" fmla="*/ 233 w 861"/>
                    <a:gd name="T17" fmla="*/ 121 h 1969"/>
                    <a:gd name="T18" fmla="*/ 257 w 861"/>
                    <a:gd name="T19" fmla="*/ 124 h 1969"/>
                    <a:gd name="T20" fmla="*/ 282 w 861"/>
                    <a:gd name="T21" fmla="*/ 129 h 1969"/>
                    <a:gd name="T22" fmla="*/ 317 w 861"/>
                    <a:gd name="T23" fmla="*/ 157 h 1969"/>
                    <a:gd name="T24" fmla="*/ 355 w 861"/>
                    <a:gd name="T25" fmla="*/ 199 h 1969"/>
                    <a:gd name="T26" fmla="*/ 395 w 861"/>
                    <a:gd name="T27" fmla="*/ 253 h 1969"/>
                    <a:gd name="T28" fmla="*/ 438 w 861"/>
                    <a:gd name="T29" fmla="*/ 317 h 1969"/>
                    <a:gd name="T30" fmla="*/ 481 w 861"/>
                    <a:gd name="T31" fmla="*/ 391 h 1969"/>
                    <a:gd name="T32" fmla="*/ 526 w 861"/>
                    <a:gd name="T33" fmla="*/ 473 h 1969"/>
                    <a:gd name="T34" fmla="*/ 570 w 861"/>
                    <a:gd name="T35" fmla="*/ 561 h 1969"/>
                    <a:gd name="T36" fmla="*/ 615 w 861"/>
                    <a:gd name="T37" fmla="*/ 657 h 1969"/>
                    <a:gd name="T38" fmla="*/ 657 w 861"/>
                    <a:gd name="T39" fmla="*/ 756 h 1969"/>
                    <a:gd name="T40" fmla="*/ 699 w 861"/>
                    <a:gd name="T41" fmla="*/ 858 h 1969"/>
                    <a:gd name="T42" fmla="*/ 733 w 861"/>
                    <a:gd name="T43" fmla="*/ 950 h 1969"/>
                    <a:gd name="T44" fmla="*/ 759 w 861"/>
                    <a:gd name="T45" fmla="*/ 1024 h 1969"/>
                    <a:gd name="T46" fmla="*/ 787 w 861"/>
                    <a:gd name="T47" fmla="*/ 1107 h 1969"/>
                    <a:gd name="T48" fmla="*/ 816 w 861"/>
                    <a:gd name="T49" fmla="*/ 1196 h 1969"/>
                    <a:gd name="T50" fmla="*/ 840 w 861"/>
                    <a:gd name="T51" fmla="*/ 1286 h 1969"/>
                    <a:gd name="T52" fmla="*/ 861 w 861"/>
                    <a:gd name="T53" fmla="*/ 1375 h 1969"/>
                    <a:gd name="T54" fmla="*/ 839 w 861"/>
                    <a:gd name="T55" fmla="*/ 1383 h 1969"/>
                    <a:gd name="T56" fmla="*/ 813 w 861"/>
                    <a:gd name="T57" fmla="*/ 1393 h 1969"/>
                    <a:gd name="T58" fmla="*/ 784 w 861"/>
                    <a:gd name="T59" fmla="*/ 1401 h 1969"/>
                    <a:gd name="T60" fmla="*/ 755 w 861"/>
                    <a:gd name="T61" fmla="*/ 1405 h 1969"/>
                    <a:gd name="T62" fmla="*/ 723 w 861"/>
                    <a:gd name="T63" fmla="*/ 1411 h 1969"/>
                    <a:gd name="T64" fmla="*/ 717 w 861"/>
                    <a:gd name="T65" fmla="*/ 1657 h 1969"/>
                    <a:gd name="T66" fmla="*/ 707 w 861"/>
                    <a:gd name="T67" fmla="*/ 1908 h 1969"/>
                    <a:gd name="T68" fmla="*/ 657 w 861"/>
                    <a:gd name="T69" fmla="*/ 1927 h 1969"/>
                    <a:gd name="T70" fmla="*/ 595 w 861"/>
                    <a:gd name="T71" fmla="*/ 1943 h 1969"/>
                    <a:gd name="T72" fmla="*/ 520 w 861"/>
                    <a:gd name="T73" fmla="*/ 1955 h 1969"/>
                    <a:gd name="T74" fmla="*/ 442 w 861"/>
                    <a:gd name="T75" fmla="*/ 1964 h 1969"/>
                    <a:gd name="T76" fmla="*/ 362 w 861"/>
                    <a:gd name="T77" fmla="*/ 1968 h 1969"/>
                    <a:gd name="T78" fmla="*/ 259 w 861"/>
                    <a:gd name="T79" fmla="*/ 1969 h 1969"/>
                    <a:gd name="T80" fmla="*/ 192 w 861"/>
                    <a:gd name="T81" fmla="*/ 1964 h 1969"/>
                    <a:gd name="T82" fmla="*/ 135 w 861"/>
                    <a:gd name="T83" fmla="*/ 1955 h 1969"/>
                    <a:gd name="T84" fmla="*/ 96 w 861"/>
                    <a:gd name="T85" fmla="*/ 1939 h 1969"/>
                    <a:gd name="T86" fmla="*/ 77 w 861"/>
                    <a:gd name="T87" fmla="*/ 1920 h 1969"/>
                    <a:gd name="T88" fmla="*/ 44 w 861"/>
                    <a:gd name="T89" fmla="*/ 1548 h 1969"/>
                    <a:gd name="T90" fmla="*/ 16 w 861"/>
                    <a:gd name="T91" fmla="*/ 1172 h 1969"/>
                    <a:gd name="T92" fmla="*/ 1 w 861"/>
                    <a:gd name="T93" fmla="*/ 800 h 1969"/>
                    <a:gd name="T94" fmla="*/ 4 w 861"/>
                    <a:gd name="T95" fmla="*/ 441 h 1969"/>
                    <a:gd name="T96" fmla="*/ 30 w 861"/>
                    <a:gd name="T97" fmla="*/ 105 h 19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61" h="1969">
                      <a:moveTo>
                        <a:pt x="46" y="0"/>
                      </a:moveTo>
                      <a:lnTo>
                        <a:pt x="54" y="4"/>
                      </a:lnTo>
                      <a:lnTo>
                        <a:pt x="61" y="10"/>
                      </a:lnTo>
                      <a:lnTo>
                        <a:pt x="68" y="16"/>
                      </a:lnTo>
                      <a:lnTo>
                        <a:pt x="77" y="22"/>
                      </a:lnTo>
                      <a:lnTo>
                        <a:pt x="84" y="28"/>
                      </a:lnTo>
                      <a:lnTo>
                        <a:pt x="92" y="35"/>
                      </a:lnTo>
                      <a:lnTo>
                        <a:pt x="99" y="41"/>
                      </a:lnTo>
                      <a:lnTo>
                        <a:pt x="106" y="48"/>
                      </a:lnTo>
                      <a:lnTo>
                        <a:pt x="113" y="55"/>
                      </a:lnTo>
                      <a:lnTo>
                        <a:pt x="121" y="61"/>
                      </a:lnTo>
                      <a:lnTo>
                        <a:pt x="126" y="68"/>
                      </a:lnTo>
                      <a:lnTo>
                        <a:pt x="132" y="76"/>
                      </a:lnTo>
                      <a:lnTo>
                        <a:pt x="138" y="83"/>
                      </a:lnTo>
                      <a:lnTo>
                        <a:pt x="144" y="90"/>
                      </a:lnTo>
                      <a:lnTo>
                        <a:pt x="148" y="97"/>
                      </a:lnTo>
                      <a:lnTo>
                        <a:pt x="153" y="105"/>
                      </a:lnTo>
                      <a:lnTo>
                        <a:pt x="160" y="106"/>
                      </a:lnTo>
                      <a:lnTo>
                        <a:pt x="169" y="108"/>
                      </a:lnTo>
                      <a:lnTo>
                        <a:pt x="176" y="109"/>
                      </a:lnTo>
                      <a:lnTo>
                        <a:pt x="183" y="110"/>
                      </a:lnTo>
                      <a:lnTo>
                        <a:pt x="192" y="112"/>
                      </a:lnTo>
                      <a:lnTo>
                        <a:pt x="201" y="113"/>
                      </a:lnTo>
                      <a:lnTo>
                        <a:pt x="208" y="116"/>
                      </a:lnTo>
                      <a:lnTo>
                        <a:pt x="217" y="116"/>
                      </a:lnTo>
                      <a:lnTo>
                        <a:pt x="225" y="118"/>
                      </a:lnTo>
                      <a:lnTo>
                        <a:pt x="233" y="121"/>
                      </a:lnTo>
                      <a:lnTo>
                        <a:pt x="241" y="122"/>
                      </a:lnTo>
                      <a:lnTo>
                        <a:pt x="249" y="124"/>
                      </a:lnTo>
                      <a:lnTo>
                        <a:pt x="257" y="124"/>
                      </a:lnTo>
                      <a:lnTo>
                        <a:pt x="265" y="126"/>
                      </a:lnTo>
                      <a:lnTo>
                        <a:pt x="273" y="128"/>
                      </a:lnTo>
                      <a:lnTo>
                        <a:pt x="282" y="129"/>
                      </a:lnTo>
                      <a:lnTo>
                        <a:pt x="294" y="137"/>
                      </a:lnTo>
                      <a:lnTo>
                        <a:pt x="305" y="147"/>
                      </a:lnTo>
                      <a:lnTo>
                        <a:pt x="317" y="157"/>
                      </a:lnTo>
                      <a:lnTo>
                        <a:pt x="329" y="170"/>
                      </a:lnTo>
                      <a:lnTo>
                        <a:pt x="342" y="183"/>
                      </a:lnTo>
                      <a:lnTo>
                        <a:pt x="355" y="199"/>
                      </a:lnTo>
                      <a:lnTo>
                        <a:pt x="368" y="215"/>
                      </a:lnTo>
                      <a:lnTo>
                        <a:pt x="381" y="233"/>
                      </a:lnTo>
                      <a:lnTo>
                        <a:pt x="395" y="253"/>
                      </a:lnTo>
                      <a:lnTo>
                        <a:pt x="408" y="273"/>
                      </a:lnTo>
                      <a:lnTo>
                        <a:pt x="423" y="294"/>
                      </a:lnTo>
                      <a:lnTo>
                        <a:pt x="438" y="317"/>
                      </a:lnTo>
                      <a:lnTo>
                        <a:pt x="452" y="340"/>
                      </a:lnTo>
                      <a:lnTo>
                        <a:pt x="467" y="365"/>
                      </a:lnTo>
                      <a:lnTo>
                        <a:pt x="481" y="391"/>
                      </a:lnTo>
                      <a:lnTo>
                        <a:pt x="496" y="417"/>
                      </a:lnTo>
                      <a:lnTo>
                        <a:pt x="512" y="445"/>
                      </a:lnTo>
                      <a:lnTo>
                        <a:pt x="526" y="473"/>
                      </a:lnTo>
                      <a:lnTo>
                        <a:pt x="541" y="502"/>
                      </a:lnTo>
                      <a:lnTo>
                        <a:pt x="555" y="532"/>
                      </a:lnTo>
                      <a:lnTo>
                        <a:pt x="570" y="561"/>
                      </a:lnTo>
                      <a:lnTo>
                        <a:pt x="586" y="593"/>
                      </a:lnTo>
                      <a:lnTo>
                        <a:pt x="600" y="625"/>
                      </a:lnTo>
                      <a:lnTo>
                        <a:pt x="615" y="657"/>
                      </a:lnTo>
                      <a:lnTo>
                        <a:pt x="630" y="689"/>
                      </a:lnTo>
                      <a:lnTo>
                        <a:pt x="643" y="723"/>
                      </a:lnTo>
                      <a:lnTo>
                        <a:pt x="657" y="756"/>
                      </a:lnTo>
                      <a:lnTo>
                        <a:pt x="672" y="790"/>
                      </a:lnTo>
                      <a:lnTo>
                        <a:pt x="685" y="825"/>
                      </a:lnTo>
                      <a:lnTo>
                        <a:pt x="699" y="858"/>
                      </a:lnTo>
                      <a:lnTo>
                        <a:pt x="712" y="893"/>
                      </a:lnTo>
                      <a:lnTo>
                        <a:pt x="725" y="928"/>
                      </a:lnTo>
                      <a:lnTo>
                        <a:pt x="733" y="950"/>
                      </a:lnTo>
                      <a:lnTo>
                        <a:pt x="741" y="973"/>
                      </a:lnTo>
                      <a:lnTo>
                        <a:pt x="750" y="998"/>
                      </a:lnTo>
                      <a:lnTo>
                        <a:pt x="759" y="1024"/>
                      </a:lnTo>
                      <a:lnTo>
                        <a:pt x="769" y="1052"/>
                      </a:lnTo>
                      <a:lnTo>
                        <a:pt x="778" y="1079"/>
                      </a:lnTo>
                      <a:lnTo>
                        <a:pt x="787" y="1107"/>
                      </a:lnTo>
                      <a:lnTo>
                        <a:pt x="797" y="1136"/>
                      </a:lnTo>
                      <a:lnTo>
                        <a:pt x="805" y="1165"/>
                      </a:lnTo>
                      <a:lnTo>
                        <a:pt x="816" y="1196"/>
                      </a:lnTo>
                      <a:lnTo>
                        <a:pt x="824" y="1226"/>
                      </a:lnTo>
                      <a:lnTo>
                        <a:pt x="832" y="1255"/>
                      </a:lnTo>
                      <a:lnTo>
                        <a:pt x="840" y="1286"/>
                      </a:lnTo>
                      <a:lnTo>
                        <a:pt x="848" y="1315"/>
                      </a:lnTo>
                      <a:lnTo>
                        <a:pt x="855" y="1345"/>
                      </a:lnTo>
                      <a:lnTo>
                        <a:pt x="861" y="1375"/>
                      </a:lnTo>
                      <a:lnTo>
                        <a:pt x="853" y="1379"/>
                      </a:lnTo>
                      <a:lnTo>
                        <a:pt x="846" y="1380"/>
                      </a:lnTo>
                      <a:lnTo>
                        <a:pt x="839" y="1383"/>
                      </a:lnTo>
                      <a:lnTo>
                        <a:pt x="830" y="1388"/>
                      </a:lnTo>
                      <a:lnTo>
                        <a:pt x="821" y="1391"/>
                      </a:lnTo>
                      <a:lnTo>
                        <a:pt x="813" y="1393"/>
                      </a:lnTo>
                      <a:lnTo>
                        <a:pt x="803" y="1396"/>
                      </a:lnTo>
                      <a:lnTo>
                        <a:pt x="794" y="1398"/>
                      </a:lnTo>
                      <a:lnTo>
                        <a:pt x="784" y="1401"/>
                      </a:lnTo>
                      <a:lnTo>
                        <a:pt x="773" y="1402"/>
                      </a:lnTo>
                      <a:lnTo>
                        <a:pt x="765" y="1404"/>
                      </a:lnTo>
                      <a:lnTo>
                        <a:pt x="755" y="1405"/>
                      </a:lnTo>
                      <a:lnTo>
                        <a:pt x="744" y="1408"/>
                      </a:lnTo>
                      <a:lnTo>
                        <a:pt x="733" y="1409"/>
                      </a:lnTo>
                      <a:lnTo>
                        <a:pt x="723" y="1411"/>
                      </a:lnTo>
                      <a:lnTo>
                        <a:pt x="712" y="1412"/>
                      </a:lnTo>
                      <a:lnTo>
                        <a:pt x="714" y="1535"/>
                      </a:lnTo>
                      <a:lnTo>
                        <a:pt x="717" y="1657"/>
                      </a:lnTo>
                      <a:lnTo>
                        <a:pt x="717" y="1779"/>
                      </a:lnTo>
                      <a:lnTo>
                        <a:pt x="718" y="1901"/>
                      </a:lnTo>
                      <a:lnTo>
                        <a:pt x="707" y="1908"/>
                      </a:lnTo>
                      <a:lnTo>
                        <a:pt x="692" y="1914"/>
                      </a:lnTo>
                      <a:lnTo>
                        <a:pt x="676" y="1920"/>
                      </a:lnTo>
                      <a:lnTo>
                        <a:pt x="657" y="1927"/>
                      </a:lnTo>
                      <a:lnTo>
                        <a:pt x="638" y="1932"/>
                      </a:lnTo>
                      <a:lnTo>
                        <a:pt x="616" y="1937"/>
                      </a:lnTo>
                      <a:lnTo>
                        <a:pt x="595" y="1943"/>
                      </a:lnTo>
                      <a:lnTo>
                        <a:pt x="570" y="1946"/>
                      </a:lnTo>
                      <a:lnTo>
                        <a:pt x="547" y="1951"/>
                      </a:lnTo>
                      <a:lnTo>
                        <a:pt x="520" y="1955"/>
                      </a:lnTo>
                      <a:lnTo>
                        <a:pt x="494" y="1958"/>
                      </a:lnTo>
                      <a:lnTo>
                        <a:pt x="468" y="1961"/>
                      </a:lnTo>
                      <a:lnTo>
                        <a:pt x="442" y="1964"/>
                      </a:lnTo>
                      <a:lnTo>
                        <a:pt x="414" y="1967"/>
                      </a:lnTo>
                      <a:lnTo>
                        <a:pt x="388" y="1967"/>
                      </a:lnTo>
                      <a:lnTo>
                        <a:pt x="362" y="1968"/>
                      </a:lnTo>
                      <a:lnTo>
                        <a:pt x="336" y="1969"/>
                      </a:lnTo>
                      <a:lnTo>
                        <a:pt x="283" y="1969"/>
                      </a:lnTo>
                      <a:lnTo>
                        <a:pt x="259" y="1969"/>
                      </a:lnTo>
                      <a:lnTo>
                        <a:pt x="235" y="1968"/>
                      </a:lnTo>
                      <a:lnTo>
                        <a:pt x="212" y="1967"/>
                      </a:lnTo>
                      <a:lnTo>
                        <a:pt x="192" y="1964"/>
                      </a:lnTo>
                      <a:lnTo>
                        <a:pt x="171" y="1961"/>
                      </a:lnTo>
                      <a:lnTo>
                        <a:pt x="153" y="1958"/>
                      </a:lnTo>
                      <a:lnTo>
                        <a:pt x="135" y="1955"/>
                      </a:lnTo>
                      <a:lnTo>
                        <a:pt x="121" y="1949"/>
                      </a:lnTo>
                      <a:lnTo>
                        <a:pt x="108" y="1945"/>
                      </a:lnTo>
                      <a:lnTo>
                        <a:pt x="96" y="1939"/>
                      </a:lnTo>
                      <a:lnTo>
                        <a:pt x="87" y="1933"/>
                      </a:lnTo>
                      <a:lnTo>
                        <a:pt x="81" y="1927"/>
                      </a:lnTo>
                      <a:lnTo>
                        <a:pt x="77" y="1920"/>
                      </a:lnTo>
                      <a:lnTo>
                        <a:pt x="67" y="1796"/>
                      </a:lnTo>
                      <a:lnTo>
                        <a:pt x="55" y="1673"/>
                      </a:lnTo>
                      <a:lnTo>
                        <a:pt x="44" y="1548"/>
                      </a:lnTo>
                      <a:lnTo>
                        <a:pt x="33" y="1423"/>
                      </a:lnTo>
                      <a:lnTo>
                        <a:pt x="25" y="1296"/>
                      </a:lnTo>
                      <a:lnTo>
                        <a:pt x="16" y="1172"/>
                      </a:lnTo>
                      <a:lnTo>
                        <a:pt x="9" y="1046"/>
                      </a:lnTo>
                      <a:lnTo>
                        <a:pt x="4" y="922"/>
                      </a:lnTo>
                      <a:lnTo>
                        <a:pt x="1" y="800"/>
                      </a:lnTo>
                      <a:lnTo>
                        <a:pt x="0" y="678"/>
                      </a:lnTo>
                      <a:lnTo>
                        <a:pt x="0" y="557"/>
                      </a:lnTo>
                      <a:lnTo>
                        <a:pt x="4" y="441"/>
                      </a:lnTo>
                      <a:lnTo>
                        <a:pt x="10" y="326"/>
                      </a:lnTo>
                      <a:lnTo>
                        <a:pt x="19" y="214"/>
                      </a:lnTo>
                      <a:lnTo>
                        <a:pt x="30" y="105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2" name="Freeform 89"/>
                <p:cNvSpPr>
                  <a:spLocks/>
                </p:cNvSpPr>
                <p:nvPr/>
              </p:nvSpPr>
              <p:spPr bwMode="auto">
                <a:xfrm>
                  <a:off x="5157" y="2713"/>
                  <a:ext cx="40" cy="42"/>
                </a:xfrm>
                <a:custGeom>
                  <a:avLst/>
                  <a:gdLst>
                    <a:gd name="T0" fmla="*/ 113 w 120"/>
                    <a:gd name="T1" fmla="*/ 103 h 126"/>
                    <a:gd name="T2" fmla="*/ 120 w 120"/>
                    <a:gd name="T3" fmla="*/ 109 h 126"/>
                    <a:gd name="T4" fmla="*/ 117 w 120"/>
                    <a:gd name="T5" fmla="*/ 102 h 126"/>
                    <a:gd name="T6" fmla="*/ 112 w 120"/>
                    <a:gd name="T7" fmla="*/ 94 h 126"/>
                    <a:gd name="T8" fmla="*/ 107 w 120"/>
                    <a:gd name="T9" fmla="*/ 86 h 126"/>
                    <a:gd name="T10" fmla="*/ 100 w 120"/>
                    <a:gd name="T11" fmla="*/ 78 h 126"/>
                    <a:gd name="T12" fmla="*/ 94 w 120"/>
                    <a:gd name="T13" fmla="*/ 71 h 126"/>
                    <a:gd name="T14" fmla="*/ 88 w 120"/>
                    <a:gd name="T15" fmla="*/ 64 h 126"/>
                    <a:gd name="T16" fmla="*/ 81 w 120"/>
                    <a:gd name="T17" fmla="*/ 56 h 126"/>
                    <a:gd name="T18" fmla="*/ 74 w 120"/>
                    <a:gd name="T19" fmla="*/ 49 h 126"/>
                    <a:gd name="T20" fmla="*/ 67 w 120"/>
                    <a:gd name="T21" fmla="*/ 42 h 126"/>
                    <a:gd name="T22" fmla="*/ 58 w 120"/>
                    <a:gd name="T23" fmla="*/ 35 h 126"/>
                    <a:gd name="T24" fmla="*/ 51 w 120"/>
                    <a:gd name="T25" fmla="*/ 29 h 126"/>
                    <a:gd name="T26" fmla="*/ 43 w 120"/>
                    <a:gd name="T27" fmla="*/ 23 h 126"/>
                    <a:gd name="T28" fmla="*/ 35 w 120"/>
                    <a:gd name="T29" fmla="*/ 16 h 126"/>
                    <a:gd name="T30" fmla="*/ 27 w 120"/>
                    <a:gd name="T31" fmla="*/ 10 h 126"/>
                    <a:gd name="T32" fmla="*/ 20 w 120"/>
                    <a:gd name="T33" fmla="*/ 4 h 126"/>
                    <a:gd name="T34" fmla="*/ 13 w 120"/>
                    <a:gd name="T35" fmla="*/ 0 h 126"/>
                    <a:gd name="T36" fmla="*/ 0 w 120"/>
                    <a:gd name="T37" fmla="*/ 19 h 126"/>
                    <a:gd name="T38" fmla="*/ 7 w 120"/>
                    <a:gd name="T39" fmla="*/ 24 h 126"/>
                    <a:gd name="T40" fmla="*/ 13 w 120"/>
                    <a:gd name="T41" fmla="*/ 30 h 126"/>
                    <a:gd name="T42" fmla="*/ 20 w 120"/>
                    <a:gd name="T43" fmla="*/ 35 h 126"/>
                    <a:gd name="T44" fmla="*/ 29 w 120"/>
                    <a:gd name="T45" fmla="*/ 40 h 126"/>
                    <a:gd name="T46" fmla="*/ 36 w 120"/>
                    <a:gd name="T47" fmla="*/ 46 h 126"/>
                    <a:gd name="T48" fmla="*/ 43 w 120"/>
                    <a:gd name="T49" fmla="*/ 54 h 126"/>
                    <a:gd name="T50" fmla="*/ 51 w 120"/>
                    <a:gd name="T51" fmla="*/ 59 h 126"/>
                    <a:gd name="T52" fmla="*/ 58 w 120"/>
                    <a:gd name="T53" fmla="*/ 65 h 126"/>
                    <a:gd name="T54" fmla="*/ 64 w 120"/>
                    <a:gd name="T55" fmla="*/ 72 h 126"/>
                    <a:gd name="T56" fmla="*/ 71 w 120"/>
                    <a:gd name="T57" fmla="*/ 80 h 126"/>
                    <a:gd name="T58" fmla="*/ 77 w 120"/>
                    <a:gd name="T59" fmla="*/ 86 h 126"/>
                    <a:gd name="T60" fmla="*/ 82 w 120"/>
                    <a:gd name="T61" fmla="*/ 93 h 126"/>
                    <a:gd name="T62" fmla="*/ 88 w 120"/>
                    <a:gd name="T63" fmla="*/ 100 h 126"/>
                    <a:gd name="T64" fmla="*/ 93 w 120"/>
                    <a:gd name="T65" fmla="*/ 107 h 126"/>
                    <a:gd name="T66" fmla="*/ 97 w 120"/>
                    <a:gd name="T67" fmla="*/ 113 h 126"/>
                    <a:gd name="T68" fmla="*/ 100 w 120"/>
                    <a:gd name="T69" fmla="*/ 120 h 126"/>
                    <a:gd name="T70" fmla="*/ 109 w 120"/>
                    <a:gd name="T71" fmla="*/ 126 h 126"/>
                    <a:gd name="T72" fmla="*/ 113 w 120"/>
                    <a:gd name="T73" fmla="*/ 10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0" h="126">
                      <a:moveTo>
                        <a:pt x="113" y="103"/>
                      </a:moveTo>
                      <a:lnTo>
                        <a:pt x="120" y="109"/>
                      </a:lnTo>
                      <a:lnTo>
                        <a:pt x="117" y="102"/>
                      </a:lnTo>
                      <a:lnTo>
                        <a:pt x="112" y="94"/>
                      </a:lnTo>
                      <a:lnTo>
                        <a:pt x="107" y="86"/>
                      </a:lnTo>
                      <a:lnTo>
                        <a:pt x="100" y="78"/>
                      </a:lnTo>
                      <a:lnTo>
                        <a:pt x="94" y="71"/>
                      </a:lnTo>
                      <a:lnTo>
                        <a:pt x="88" y="64"/>
                      </a:lnTo>
                      <a:lnTo>
                        <a:pt x="81" y="56"/>
                      </a:lnTo>
                      <a:lnTo>
                        <a:pt x="74" y="49"/>
                      </a:lnTo>
                      <a:lnTo>
                        <a:pt x="67" y="42"/>
                      </a:lnTo>
                      <a:lnTo>
                        <a:pt x="58" y="35"/>
                      </a:lnTo>
                      <a:lnTo>
                        <a:pt x="51" y="29"/>
                      </a:lnTo>
                      <a:lnTo>
                        <a:pt x="43" y="23"/>
                      </a:lnTo>
                      <a:lnTo>
                        <a:pt x="35" y="16"/>
                      </a:lnTo>
                      <a:lnTo>
                        <a:pt x="27" y="10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7" y="24"/>
                      </a:lnTo>
                      <a:lnTo>
                        <a:pt x="13" y="30"/>
                      </a:lnTo>
                      <a:lnTo>
                        <a:pt x="20" y="35"/>
                      </a:lnTo>
                      <a:lnTo>
                        <a:pt x="29" y="40"/>
                      </a:lnTo>
                      <a:lnTo>
                        <a:pt x="36" y="46"/>
                      </a:lnTo>
                      <a:lnTo>
                        <a:pt x="43" y="54"/>
                      </a:lnTo>
                      <a:lnTo>
                        <a:pt x="51" y="59"/>
                      </a:lnTo>
                      <a:lnTo>
                        <a:pt x="58" y="65"/>
                      </a:lnTo>
                      <a:lnTo>
                        <a:pt x="64" y="72"/>
                      </a:lnTo>
                      <a:lnTo>
                        <a:pt x="71" y="80"/>
                      </a:lnTo>
                      <a:lnTo>
                        <a:pt x="77" y="86"/>
                      </a:lnTo>
                      <a:lnTo>
                        <a:pt x="82" y="93"/>
                      </a:lnTo>
                      <a:lnTo>
                        <a:pt x="88" y="100"/>
                      </a:lnTo>
                      <a:lnTo>
                        <a:pt x="93" y="107"/>
                      </a:lnTo>
                      <a:lnTo>
                        <a:pt x="97" y="113"/>
                      </a:lnTo>
                      <a:lnTo>
                        <a:pt x="100" y="120"/>
                      </a:lnTo>
                      <a:lnTo>
                        <a:pt x="109" y="126"/>
                      </a:lnTo>
                      <a:lnTo>
                        <a:pt x="113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3" name="Freeform 90"/>
                <p:cNvSpPr>
                  <a:spLocks/>
                </p:cNvSpPr>
                <p:nvPr/>
              </p:nvSpPr>
              <p:spPr bwMode="auto">
                <a:xfrm>
                  <a:off x="5193" y="2747"/>
                  <a:ext cx="46" cy="16"/>
                </a:xfrm>
                <a:custGeom>
                  <a:avLst/>
                  <a:gdLst>
                    <a:gd name="T0" fmla="*/ 138 w 138"/>
                    <a:gd name="T1" fmla="*/ 28 h 48"/>
                    <a:gd name="T2" fmla="*/ 133 w 138"/>
                    <a:gd name="T3" fmla="*/ 25 h 48"/>
                    <a:gd name="T4" fmla="*/ 126 w 138"/>
                    <a:gd name="T5" fmla="*/ 23 h 48"/>
                    <a:gd name="T6" fmla="*/ 117 w 138"/>
                    <a:gd name="T7" fmla="*/ 22 h 48"/>
                    <a:gd name="T8" fmla="*/ 110 w 138"/>
                    <a:gd name="T9" fmla="*/ 20 h 48"/>
                    <a:gd name="T10" fmla="*/ 101 w 138"/>
                    <a:gd name="T11" fmla="*/ 19 h 48"/>
                    <a:gd name="T12" fmla="*/ 94 w 138"/>
                    <a:gd name="T13" fmla="*/ 17 h 48"/>
                    <a:gd name="T14" fmla="*/ 85 w 138"/>
                    <a:gd name="T15" fmla="*/ 15 h 48"/>
                    <a:gd name="T16" fmla="*/ 78 w 138"/>
                    <a:gd name="T17" fmla="*/ 15 h 48"/>
                    <a:gd name="T18" fmla="*/ 68 w 138"/>
                    <a:gd name="T19" fmla="*/ 12 h 48"/>
                    <a:gd name="T20" fmla="*/ 61 w 138"/>
                    <a:gd name="T21" fmla="*/ 12 h 48"/>
                    <a:gd name="T22" fmla="*/ 52 w 138"/>
                    <a:gd name="T23" fmla="*/ 9 h 48"/>
                    <a:gd name="T24" fmla="*/ 45 w 138"/>
                    <a:gd name="T25" fmla="*/ 7 h 48"/>
                    <a:gd name="T26" fmla="*/ 36 w 138"/>
                    <a:gd name="T27" fmla="*/ 6 h 48"/>
                    <a:gd name="T28" fmla="*/ 29 w 138"/>
                    <a:gd name="T29" fmla="*/ 4 h 48"/>
                    <a:gd name="T30" fmla="*/ 20 w 138"/>
                    <a:gd name="T31" fmla="*/ 3 h 48"/>
                    <a:gd name="T32" fmla="*/ 11 w 138"/>
                    <a:gd name="T33" fmla="*/ 1 h 48"/>
                    <a:gd name="T34" fmla="*/ 4 w 138"/>
                    <a:gd name="T35" fmla="*/ 0 h 48"/>
                    <a:gd name="T36" fmla="*/ 0 w 138"/>
                    <a:gd name="T37" fmla="*/ 23 h 48"/>
                    <a:gd name="T38" fmla="*/ 7 w 138"/>
                    <a:gd name="T39" fmla="*/ 25 h 48"/>
                    <a:gd name="T40" fmla="*/ 16 w 138"/>
                    <a:gd name="T41" fmla="*/ 26 h 48"/>
                    <a:gd name="T42" fmla="*/ 24 w 138"/>
                    <a:gd name="T43" fmla="*/ 28 h 48"/>
                    <a:gd name="T44" fmla="*/ 32 w 138"/>
                    <a:gd name="T45" fmla="*/ 29 h 48"/>
                    <a:gd name="T46" fmla="*/ 40 w 138"/>
                    <a:gd name="T47" fmla="*/ 31 h 48"/>
                    <a:gd name="T48" fmla="*/ 48 w 138"/>
                    <a:gd name="T49" fmla="*/ 32 h 48"/>
                    <a:gd name="T50" fmla="*/ 56 w 138"/>
                    <a:gd name="T51" fmla="*/ 33 h 48"/>
                    <a:gd name="T52" fmla="*/ 64 w 138"/>
                    <a:gd name="T53" fmla="*/ 35 h 48"/>
                    <a:gd name="T54" fmla="*/ 72 w 138"/>
                    <a:gd name="T55" fmla="*/ 36 h 48"/>
                    <a:gd name="T56" fmla="*/ 80 w 138"/>
                    <a:gd name="T57" fmla="*/ 38 h 48"/>
                    <a:gd name="T58" fmla="*/ 88 w 138"/>
                    <a:gd name="T59" fmla="*/ 39 h 48"/>
                    <a:gd name="T60" fmla="*/ 97 w 138"/>
                    <a:gd name="T61" fmla="*/ 42 h 48"/>
                    <a:gd name="T62" fmla="*/ 104 w 138"/>
                    <a:gd name="T63" fmla="*/ 44 h 48"/>
                    <a:gd name="T64" fmla="*/ 113 w 138"/>
                    <a:gd name="T65" fmla="*/ 45 h 48"/>
                    <a:gd name="T66" fmla="*/ 120 w 138"/>
                    <a:gd name="T67" fmla="*/ 47 h 48"/>
                    <a:gd name="T68" fmla="*/ 129 w 138"/>
                    <a:gd name="T69" fmla="*/ 48 h 48"/>
                    <a:gd name="T70" fmla="*/ 126 w 138"/>
                    <a:gd name="T71" fmla="*/ 47 h 48"/>
                    <a:gd name="T72" fmla="*/ 138 w 138"/>
                    <a:gd name="T73" fmla="*/ 2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8" h="48">
                      <a:moveTo>
                        <a:pt x="138" y="28"/>
                      </a:moveTo>
                      <a:lnTo>
                        <a:pt x="133" y="25"/>
                      </a:lnTo>
                      <a:lnTo>
                        <a:pt x="126" y="23"/>
                      </a:lnTo>
                      <a:lnTo>
                        <a:pt x="117" y="22"/>
                      </a:lnTo>
                      <a:lnTo>
                        <a:pt x="110" y="20"/>
                      </a:lnTo>
                      <a:lnTo>
                        <a:pt x="101" y="19"/>
                      </a:lnTo>
                      <a:lnTo>
                        <a:pt x="94" y="17"/>
                      </a:lnTo>
                      <a:lnTo>
                        <a:pt x="85" y="15"/>
                      </a:lnTo>
                      <a:lnTo>
                        <a:pt x="78" y="15"/>
                      </a:lnTo>
                      <a:lnTo>
                        <a:pt x="68" y="12"/>
                      </a:lnTo>
                      <a:lnTo>
                        <a:pt x="61" y="12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6" y="6"/>
                      </a:lnTo>
                      <a:lnTo>
                        <a:pt x="29" y="4"/>
                      </a:lnTo>
                      <a:lnTo>
                        <a:pt x="20" y="3"/>
                      </a:lnTo>
                      <a:lnTo>
                        <a:pt x="11" y="1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7" y="25"/>
                      </a:lnTo>
                      <a:lnTo>
                        <a:pt x="16" y="26"/>
                      </a:lnTo>
                      <a:lnTo>
                        <a:pt x="24" y="28"/>
                      </a:lnTo>
                      <a:lnTo>
                        <a:pt x="32" y="29"/>
                      </a:lnTo>
                      <a:lnTo>
                        <a:pt x="40" y="31"/>
                      </a:lnTo>
                      <a:lnTo>
                        <a:pt x="48" y="32"/>
                      </a:lnTo>
                      <a:lnTo>
                        <a:pt x="56" y="33"/>
                      </a:lnTo>
                      <a:lnTo>
                        <a:pt x="64" y="35"/>
                      </a:lnTo>
                      <a:lnTo>
                        <a:pt x="72" y="36"/>
                      </a:lnTo>
                      <a:lnTo>
                        <a:pt x="80" y="38"/>
                      </a:lnTo>
                      <a:lnTo>
                        <a:pt x="88" y="39"/>
                      </a:lnTo>
                      <a:lnTo>
                        <a:pt x="97" y="42"/>
                      </a:lnTo>
                      <a:lnTo>
                        <a:pt x="104" y="44"/>
                      </a:lnTo>
                      <a:lnTo>
                        <a:pt x="113" y="45"/>
                      </a:lnTo>
                      <a:lnTo>
                        <a:pt x="120" y="47"/>
                      </a:lnTo>
                      <a:lnTo>
                        <a:pt x="129" y="48"/>
                      </a:lnTo>
                      <a:lnTo>
                        <a:pt x="126" y="47"/>
                      </a:lnTo>
                      <a:lnTo>
                        <a:pt x="13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4" name="Freeform 91"/>
                <p:cNvSpPr>
                  <a:spLocks/>
                </p:cNvSpPr>
                <p:nvPr/>
              </p:nvSpPr>
              <p:spPr bwMode="auto">
                <a:xfrm>
                  <a:off x="5235" y="2756"/>
                  <a:ext cx="154" cy="271"/>
                </a:xfrm>
                <a:custGeom>
                  <a:avLst/>
                  <a:gdLst>
                    <a:gd name="T0" fmla="*/ 447 w 460"/>
                    <a:gd name="T1" fmla="*/ 768 h 811"/>
                    <a:gd name="T2" fmla="*/ 420 w 460"/>
                    <a:gd name="T3" fmla="*/ 699 h 811"/>
                    <a:gd name="T4" fmla="*/ 393 w 460"/>
                    <a:gd name="T5" fmla="*/ 631 h 811"/>
                    <a:gd name="T6" fmla="*/ 365 w 460"/>
                    <a:gd name="T7" fmla="*/ 564 h 811"/>
                    <a:gd name="T8" fmla="*/ 335 w 460"/>
                    <a:gd name="T9" fmla="*/ 499 h 811"/>
                    <a:gd name="T10" fmla="*/ 306 w 460"/>
                    <a:gd name="T11" fmla="*/ 436 h 811"/>
                    <a:gd name="T12" fmla="*/ 275 w 460"/>
                    <a:gd name="T13" fmla="*/ 375 h 811"/>
                    <a:gd name="T14" fmla="*/ 246 w 460"/>
                    <a:gd name="T15" fmla="*/ 318 h 811"/>
                    <a:gd name="T16" fmla="*/ 215 w 460"/>
                    <a:gd name="T17" fmla="*/ 264 h 811"/>
                    <a:gd name="T18" fmla="*/ 186 w 460"/>
                    <a:gd name="T19" fmla="*/ 213 h 811"/>
                    <a:gd name="T20" fmla="*/ 157 w 460"/>
                    <a:gd name="T21" fmla="*/ 167 h 811"/>
                    <a:gd name="T22" fmla="*/ 128 w 460"/>
                    <a:gd name="T23" fmla="*/ 125 h 811"/>
                    <a:gd name="T24" fmla="*/ 100 w 460"/>
                    <a:gd name="T25" fmla="*/ 87 h 811"/>
                    <a:gd name="T26" fmla="*/ 73 w 460"/>
                    <a:gd name="T27" fmla="*/ 55 h 811"/>
                    <a:gd name="T28" fmla="*/ 48 w 460"/>
                    <a:gd name="T29" fmla="*/ 27 h 811"/>
                    <a:gd name="T30" fmla="*/ 25 w 460"/>
                    <a:gd name="T31" fmla="*/ 7 h 811"/>
                    <a:gd name="T32" fmla="*/ 0 w 460"/>
                    <a:gd name="T33" fmla="*/ 19 h 811"/>
                    <a:gd name="T34" fmla="*/ 21 w 460"/>
                    <a:gd name="T35" fmla="*/ 35 h 811"/>
                    <a:gd name="T36" fmla="*/ 44 w 460"/>
                    <a:gd name="T37" fmla="*/ 56 h 811"/>
                    <a:gd name="T38" fmla="*/ 70 w 460"/>
                    <a:gd name="T39" fmla="*/ 85 h 811"/>
                    <a:gd name="T40" fmla="*/ 95 w 460"/>
                    <a:gd name="T41" fmla="*/ 119 h 811"/>
                    <a:gd name="T42" fmla="*/ 124 w 460"/>
                    <a:gd name="T43" fmla="*/ 158 h 811"/>
                    <a:gd name="T44" fmla="*/ 150 w 460"/>
                    <a:gd name="T45" fmla="*/ 202 h 811"/>
                    <a:gd name="T46" fmla="*/ 180 w 460"/>
                    <a:gd name="T47" fmla="*/ 250 h 811"/>
                    <a:gd name="T48" fmla="*/ 210 w 460"/>
                    <a:gd name="T49" fmla="*/ 302 h 811"/>
                    <a:gd name="T50" fmla="*/ 240 w 460"/>
                    <a:gd name="T51" fmla="*/ 357 h 811"/>
                    <a:gd name="T52" fmla="*/ 271 w 460"/>
                    <a:gd name="T53" fmla="*/ 417 h 811"/>
                    <a:gd name="T54" fmla="*/ 300 w 460"/>
                    <a:gd name="T55" fmla="*/ 478 h 811"/>
                    <a:gd name="T56" fmla="*/ 327 w 460"/>
                    <a:gd name="T57" fmla="*/ 541 h 811"/>
                    <a:gd name="T58" fmla="*/ 356 w 460"/>
                    <a:gd name="T59" fmla="*/ 608 h 811"/>
                    <a:gd name="T60" fmla="*/ 385 w 460"/>
                    <a:gd name="T61" fmla="*/ 673 h 811"/>
                    <a:gd name="T62" fmla="*/ 412 w 460"/>
                    <a:gd name="T63" fmla="*/ 743 h 811"/>
                    <a:gd name="T64" fmla="*/ 438 w 460"/>
                    <a:gd name="T65" fmla="*/ 811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0" h="811">
                      <a:moveTo>
                        <a:pt x="460" y="804"/>
                      </a:moveTo>
                      <a:lnTo>
                        <a:pt x="447" y="768"/>
                      </a:lnTo>
                      <a:lnTo>
                        <a:pt x="433" y="734"/>
                      </a:lnTo>
                      <a:lnTo>
                        <a:pt x="420" y="699"/>
                      </a:lnTo>
                      <a:lnTo>
                        <a:pt x="407" y="664"/>
                      </a:lnTo>
                      <a:lnTo>
                        <a:pt x="393" y="631"/>
                      </a:lnTo>
                      <a:lnTo>
                        <a:pt x="378" y="598"/>
                      </a:lnTo>
                      <a:lnTo>
                        <a:pt x="365" y="564"/>
                      </a:lnTo>
                      <a:lnTo>
                        <a:pt x="351" y="532"/>
                      </a:lnTo>
                      <a:lnTo>
                        <a:pt x="335" y="499"/>
                      </a:lnTo>
                      <a:lnTo>
                        <a:pt x="320" y="468"/>
                      </a:lnTo>
                      <a:lnTo>
                        <a:pt x="306" y="436"/>
                      </a:lnTo>
                      <a:lnTo>
                        <a:pt x="290" y="405"/>
                      </a:lnTo>
                      <a:lnTo>
                        <a:pt x="275" y="375"/>
                      </a:lnTo>
                      <a:lnTo>
                        <a:pt x="260" y="346"/>
                      </a:lnTo>
                      <a:lnTo>
                        <a:pt x="246" y="318"/>
                      </a:lnTo>
                      <a:lnTo>
                        <a:pt x="231" y="291"/>
                      </a:lnTo>
                      <a:lnTo>
                        <a:pt x="215" y="264"/>
                      </a:lnTo>
                      <a:lnTo>
                        <a:pt x="201" y="238"/>
                      </a:lnTo>
                      <a:lnTo>
                        <a:pt x="186" y="213"/>
                      </a:lnTo>
                      <a:lnTo>
                        <a:pt x="172" y="190"/>
                      </a:lnTo>
                      <a:lnTo>
                        <a:pt x="157" y="167"/>
                      </a:lnTo>
                      <a:lnTo>
                        <a:pt x="143" y="145"/>
                      </a:lnTo>
                      <a:lnTo>
                        <a:pt x="128" y="125"/>
                      </a:lnTo>
                      <a:lnTo>
                        <a:pt x="115" y="104"/>
                      </a:lnTo>
                      <a:lnTo>
                        <a:pt x="100" y="87"/>
                      </a:lnTo>
                      <a:lnTo>
                        <a:pt x="87" y="71"/>
                      </a:lnTo>
                      <a:lnTo>
                        <a:pt x="73" y="55"/>
                      </a:lnTo>
                      <a:lnTo>
                        <a:pt x="61" y="40"/>
                      </a:lnTo>
                      <a:lnTo>
                        <a:pt x="48" y="27"/>
                      </a:lnTo>
                      <a:lnTo>
                        <a:pt x="37" y="16"/>
                      </a:lnTo>
                      <a:lnTo>
                        <a:pt x="25" y="7"/>
                      </a:lnTo>
                      <a:lnTo>
                        <a:pt x="12" y="0"/>
                      </a:lnTo>
                      <a:lnTo>
                        <a:pt x="0" y="19"/>
                      </a:lnTo>
                      <a:lnTo>
                        <a:pt x="9" y="26"/>
                      </a:lnTo>
                      <a:lnTo>
                        <a:pt x="21" y="35"/>
                      </a:lnTo>
                      <a:lnTo>
                        <a:pt x="32" y="45"/>
                      </a:lnTo>
                      <a:lnTo>
                        <a:pt x="44" y="56"/>
                      </a:lnTo>
                      <a:lnTo>
                        <a:pt x="57" y="71"/>
                      </a:lnTo>
                      <a:lnTo>
                        <a:pt x="70" y="85"/>
                      </a:lnTo>
                      <a:lnTo>
                        <a:pt x="83" y="101"/>
                      </a:lnTo>
                      <a:lnTo>
                        <a:pt x="95" y="119"/>
                      </a:lnTo>
                      <a:lnTo>
                        <a:pt x="109" y="138"/>
                      </a:lnTo>
                      <a:lnTo>
                        <a:pt x="124" y="158"/>
                      </a:lnTo>
                      <a:lnTo>
                        <a:pt x="138" y="180"/>
                      </a:lnTo>
                      <a:lnTo>
                        <a:pt x="150" y="202"/>
                      </a:lnTo>
                      <a:lnTo>
                        <a:pt x="166" y="225"/>
                      </a:lnTo>
                      <a:lnTo>
                        <a:pt x="180" y="250"/>
                      </a:lnTo>
                      <a:lnTo>
                        <a:pt x="195" y="276"/>
                      </a:lnTo>
                      <a:lnTo>
                        <a:pt x="210" y="302"/>
                      </a:lnTo>
                      <a:lnTo>
                        <a:pt x="226" y="330"/>
                      </a:lnTo>
                      <a:lnTo>
                        <a:pt x="240" y="357"/>
                      </a:lnTo>
                      <a:lnTo>
                        <a:pt x="255" y="387"/>
                      </a:lnTo>
                      <a:lnTo>
                        <a:pt x="271" y="417"/>
                      </a:lnTo>
                      <a:lnTo>
                        <a:pt x="284" y="446"/>
                      </a:lnTo>
                      <a:lnTo>
                        <a:pt x="300" y="478"/>
                      </a:lnTo>
                      <a:lnTo>
                        <a:pt x="313" y="509"/>
                      </a:lnTo>
                      <a:lnTo>
                        <a:pt x="327" y="541"/>
                      </a:lnTo>
                      <a:lnTo>
                        <a:pt x="342" y="574"/>
                      </a:lnTo>
                      <a:lnTo>
                        <a:pt x="356" y="608"/>
                      </a:lnTo>
                      <a:lnTo>
                        <a:pt x="371" y="641"/>
                      </a:lnTo>
                      <a:lnTo>
                        <a:pt x="385" y="673"/>
                      </a:lnTo>
                      <a:lnTo>
                        <a:pt x="399" y="708"/>
                      </a:lnTo>
                      <a:lnTo>
                        <a:pt x="412" y="743"/>
                      </a:lnTo>
                      <a:lnTo>
                        <a:pt x="426" y="776"/>
                      </a:lnTo>
                      <a:lnTo>
                        <a:pt x="438" y="811"/>
                      </a:lnTo>
                      <a:lnTo>
                        <a:pt x="460" y="8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5" name="Freeform 92"/>
                <p:cNvSpPr>
                  <a:spLocks/>
                </p:cNvSpPr>
                <p:nvPr/>
              </p:nvSpPr>
              <p:spPr bwMode="auto">
                <a:xfrm>
                  <a:off x="5381" y="3024"/>
                  <a:ext cx="53" cy="154"/>
                </a:xfrm>
                <a:custGeom>
                  <a:avLst/>
                  <a:gdLst>
                    <a:gd name="T0" fmla="*/ 158 w 158"/>
                    <a:gd name="T1" fmla="*/ 447 h 460"/>
                    <a:gd name="T2" fmla="*/ 153 w 158"/>
                    <a:gd name="T3" fmla="*/ 418 h 460"/>
                    <a:gd name="T4" fmla="*/ 145 w 158"/>
                    <a:gd name="T5" fmla="*/ 387 h 460"/>
                    <a:gd name="T6" fmla="*/ 138 w 158"/>
                    <a:gd name="T7" fmla="*/ 358 h 460"/>
                    <a:gd name="T8" fmla="*/ 129 w 158"/>
                    <a:gd name="T9" fmla="*/ 327 h 460"/>
                    <a:gd name="T10" fmla="*/ 121 w 158"/>
                    <a:gd name="T11" fmla="*/ 297 h 460"/>
                    <a:gd name="T12" fmla="*/ 112 w 158"/>
                    <a:gd name="T13" fmla="*/ 266 h 460"/>
                    <a:gd name="T14" fmla="*/ 103 w 158"/>
                    <a:gd name="T15" fmla="*/ 237 h 460"/>
                    <a:gd name="T16" fmla="*/ 94 w 158"/>
                    <a:gd name="T17" fmla="*/ 208 h 460"/>
                    <a:gd name="T18" fmla="*/ 84 w 158"/>
                    <a:gd name="T19" fmla="*/ 179 h 460"/>
                    <a:gd name="T20" fmla="*/ 75 w 158"/>
                    <a:gd name="T21" fmla="*/ 150 h 460"/>
                    <a:gd name="T22" fmla="*/ 65 w 158"/>
                    <a:gd name="T23" fmla="*/ 122 h 460"/>
                    <a:gd name="T24" fmla="*/ 57 w 158"/>
                    <a:gd name="T25" fmla="*/ 95 h 460"/>
                    <a:gd name="T26" fmla="*/ 48 w 158"/>
                    <a:gd name="T27" fmla="*/ 70 h 460"/>
                    <a:gd name="T28" fmla="*/ 38 w 158"/>
                    <a:gd name="T29" fmla="*/ 45 h 460"/>
                    <a:gd name="T30" fmla="*/ 29 w 158"/>
                    <a:gd name="T31" fmla="*/ 20 h 460"/>
                    <a:gd name="T32" fmla="*/ 22 w 158"/>
                    <a:gd name="T33" fmla="*/ 0 h 460"/>
                    <a:gd name="T34" fmla="*/ 4 w 158"/>
                    <a:gd name="T35" fmla="*/ 19 h 460"/>
                    <a:gd name="T36" fmla="*/ 11 w 158"/>
                    <a:gd name="T37" fmla="*/ 41 h 460"/>
                    <a:gd name="T38" fmla="*/ 20 w 158"/>
                    <a:gd name="T39" fmla="*/ 66 h 460"/>
                    <a:gd name="T40" fmla="*/ 29 w 158"/>
                    <a:gd name="T41" fmla="*/ 90 h 460"/>
                    <a:gd name="T42" fmla="*/ 39 w 158"/>
                    <a:gd name="T43" fmla="*/ 116 h 460"/>
                    <a:gd name="T44" fmla="*/ 48 w 158"/>
                    <a:gd name="T45" fmla="*/ 143 h 460"/>
                    <a:gd name="T46" fmla="*/ 57 w 158"/>
                    <a:gd name="T47" fmla="*/ 172 h 460"/>
                    <a:gd name="T48" fmla="*/ 67 w 158"/>
                    <a:gd name="T49" fmla="*/ 199 h 460"/>
                    <a:gd name="T50" fmla="*/ 75 w 158"/>
                    <a:gd name="T51" fmla="*/ 230 h 460"/>
                    <a:gd name="T52" fmla="*/ 86 w 158"/>
                    <a:gd name="T53" fmla="*/ 259 h 460"/>
                    <a:gd name="T54" fmla="*/ 94 w 158"/>
                    <a:gd name="T55" fmla="*/ 288 h 460"/>
                    <a:gd name="T56" fmla="*/ 103 w 158"/>
                    <a:gd name="T57" fmla="*/ 319 h 460"/>
                    <a:gd name="T58" fmla="*/ 112 w 158"/>
                    <a:gd name="T59" fmla="*/ 349 h 460"/>
                    <a:gd name="T60" fmla="*/ 118 w 158"/>
                    <a:gd name="T61" fmla="*/ 378 h 460"/>
                    <a:gd name="T62" fmla="*/ 126 w 158"/>
                    <a:gd name="T63" fmla="*/ 407 h 460"/>
                    <a:gd name="T64" fmla="*/ 132 w 158"/>
                    <a:gd name="T65" fmla="*/ 438 h 460"/>
                    <a:gd name="T66" fmla="*/ 141 w 158"/>
                    <a:gd name="T67" fmla="*/ 43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8" h="460">
                      <a:moveTo>
                        <a:pt x="153" y="460"/>
                      </a:moveTo>
                      <a:lnTo>
                        <a:pt x="158" y="447"/>
                      </a:lnTo>
                      <a:lnTo>
                        <a:pt x="155" y="432"/>
                      </a:lnTo>
                      <a:lnTo>
                        <a:pt x="153" y="418"/>
                      </a:lnTo>
                      <a:lnTo>
                        <a:pt x="148" y="403"/>
                      </a:lnTo>
                      <a:lnTo>
                        <a:pt x="145" y="387"/>
                      </a:lnTo>
                      <a:lnTo>
                        <a:pt x="141" y="372"/>
                      </a:lnTo>
                      <a:lnTo>
                        <a:pt x="138" y="358"/>
                      </a:lnTo>
                      <a:lnTo>
                        <a:pt x="134" y="342"/>
                      </a:lnTo>
                      <a:lnTo>
                        <a:pt x="129" y="327"/>
                      </a:lnTo>
                      <a:lnTo>
                        <a:pt x="126" y="313"/>
                      </a:lnTo>
                      <a:lnTo>
                        <a:pt x="121" y="297"/>
                      </a:lnTo>
                      <a:lnTo>
                        <a:pt x="118" y="281"/>
                      </a:lnTo>
                      <a:lnTo>
                        <a:pt x="112" y="266"/>
                      </a:lnTo>
                      <a:lnTo>
                        <a:pt x="109" y="252"/>
                      </a:lnTo>
                      <a:lnTo>
                        <a:pt x="103" y="237"/>
                      </a:lnTo>
                      <a:lnTo>
                        <a:pt x="99" y="223"/>
                      </a:lnTo>
                      <a:lnTo>
                        <a:pt x="94" y="208"/>
                      </a:lnTo>
                      <a:lnTo>
                        <a:pt x="89" y="192"/>
                      </a:lnTo>
                      <a:lnTo>
                        <a:pt x="84" y="179"/>
                      </a:lnTo>
                      <a:lnTo>
                        <a:pt x="80" y="164"/>
                      </a:lnTo>
                      <a:lnTo>
                        <a:pt x="75" y="150"/>
                      </a:lnTo>
                      <a:lnTo>
                        <a:pt x="70" y="135"/>
                      </a:lnTo>
                      <a:lnTo>
                        <a:pt x="65" y="122"/>
                      </a:lnTo>
                      <a:lnTo>
                        <a:pt x="59" y="109"/>
                      </a:lnTo>
                      <a:lnTo>
                        <a:pt x="57" y="95"/>
                      </a:lnTo>
                      <a:lnTo>
                        <a:pt x="51" y="82"/>
                      </a:lnTo>
                      <a:lnTo>
                        <a:pt x="48" y="70"/>
                      </a:lnTo>
                      <a:lnTo>
                        <a:pt x="42" y="57"/>
                      </a:lnTo>
                      <a:lnTo>
                        <a:pt x="38" y="45"/>
                      </a:lnTo>
                      <a:lnTo>
                        <a:pt x="33" y="32"/>
                      </a:lnTo>
                      <a:lnTo>
                        <a:pt x="29" y="20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7"/>
                      </a:lnTo>
                      <a:lnTo>
                        <a:pt x="4" y="19"/>
                      </a:lnTo>
                      <a:lnTo>
                        <a:pt x="9" y="29"/>
                      </a:lnTo>
                      <a:lnTo>
                        <a:pt x="11" y="41"/>
                      </a:lnTo>
                      <a:lnTo>
                        <a:pt x="17" y="52"/>
                      </a:lnTo>
                      <a:lnTo>
                        <a:pt x="20" y="66"/>
                      </a:lnTo>
                      <a:lnTo>
                        <a:pt x="26" y="77"/>
                      </a:lnTo>
                      <a:lnTo>
                        <a:pt x="29" y="90"/>
                      </a:lnTo>
                      <a:lnTo>
                        <a:pt x="35" y="102"/>
                      </a:lnTo>
                      <a:lnTo>
                        <a:pt x="39" y="116"/>
                      </a:lnTo>
                      <a:lnTo>
                        <a:pt x="43" y="130"/>
                      </a:lnTo>
                      <a:lnTo>
                        <a:pt x="48" y="143"/>
                      </a:lnTo>
                      <a:lnTo>
                        <a:pt x="52" y="157"/>
                      </a:lnTo>
                      <a:lnTo>
                        <a:pt x="57" y="172"/>
                      </a:lnTo>
                      <a:lnTo>
                        <a:pt x="62" y="186"/>
                      </a:lnTo>
                      <a:lnTo>
                        <a:pt x="67" y="199"/>
                      </a:lnTo>
                      <a:lnTo>
                        <a:pt x="71" y="215"/>
                      </a:lnTo>
                      <a:lnTo>
                        <a:pt x="75" y="230"/>
                      </a:lnTo>
                      <a:lnTo>
                        <a:pt x="80" y="244"/>
                      </a:lnTo>
                      <a:lnTo>
                        <a:pt x="86" y="259"/>
                      </a:lnTo>
                      <a:lnTo>
                        <a:pt x="89" y="274"/>
                      </a:lnTo>
                      <a:lnTo>
                        <a:pt x="94" y="288"/>
                      </a:lnTo>
                      <a:lnTo>
                        <a:pt x="99" y="303"/>
                      </a:lnTo>
                      <a:lnTo>
                        <a:pt x="103" y="319"/>
                      </a:lnTo>
                      <a:lnTo>
                        <a:pt x="106" y="333"/>
                      </a:lnTo>
                      <a:lnTo>
                        <a:pt x="112" y="349"/>
                      </a:lnTo>
                      <a:lnTo>
                        <a:pt x="115" y="364"/>
                      </a:lnTo>
                      <a:lnTo>
                        <a:pt x="118" y="378"/>
                      </a:lnTo>
                      <a:lnTo>
                        <a:pt x="122" y="394"/>
                      </a:lnTo>
                      <a:lnTo>
                        <a:pt x="126" y="407"/>
                      </a:lnTo>
                      <a:lnTo>
                        <a:pt x="129" y="423"/>
                      </a:lnTo>
                      <a:lnTo>
                        <a:pt x="132" y="438"/>
                      </a:lnTo>
                      <a:lnTo>
                        <a:pt x="135" y="451"/>
                      </a:lnTo>
                      <a:lnTo>
                        <a:pt x="141" y="439"/>
                      </a:lnTo>
                      <a:lnTo>
                        <a:pt x="153" y="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6" name="Freeform 93"/>
                <p:cNvSpPr>
                  <a:spLocks/>
                </p:cNvSpPr>
                <p:nvPr/>
              </p:nvSpPr>
              <p:spPr bwMode="auto">
                <a:xfrm>
                  <a:off x="5377" y="3171"/>
                  <a:ext cx="55" cy="19"/>
                </a:xfrm>
                <a:custGeom>
                  <a:avLst/>
                  <a:gdLst>
                    <a:gd name="T0" fmla="*/ 22 w 165"/>
                    <a:gd name="T1" fmla="*/ 48 h 59"/>
                    <a:gd name="T2" fmla="*/ 12 w 165"/>
                    <a:gd name="T3" fmla="*/ 59 h 59"/>
                    <a:gd name="T4" fmla="*/ 22 w 165"/>
                    <a:gd name="T5" fmla="*/ 59 h 59"/>
                    <a:gd name="T6" fmla="*/ 34 w 165"/>
                    <a:gd name="T7" fmla="*/ 57 h 59"/>
                    <a:gd name="T8" fmla="*/ 44 w 165"/>
                    <a:gd name="T9" fmla="*/ 56 h 59"/>
                    <a:gd name="T10" fmla="*/ 54 w 165"/>
                    <a:gd name="T11" fmla="*/ 53 h 59"/>
                    <a:gd name="T12" fmla="*/ 64 w 165"/>
                    <a:gd name="T13" fmla="*/ 51 h 59"/>
                    <a:gd name="T14" fmla="*/ 74 w 165"/>
                    <a:gd name="T15" fmla="*/ 50 h 59"/>
                    <a:gd name="T16" fmla="*/ 85 w 165"/>
                    <a:gd name="T17" fmla="*/ 48 h 59"/>
                    <a:gd name="T18" fmla="*/ 95 w 165"/>
                    <a:gd name="T19" fmla="*/ 45 h 59"/>
                    <a:gd name="T20" fmla="*/ 105 w 165"/>
                    <a:gd name="T21" fmla="*/ 43 h 59"/>
                    <a:gd name="T22" fmla="*/ 114 w 165"/>
                    <a:gd name="T23" fmla="*/ 41 h 59"/>
                    <a:gd name="T24" fmla="*/ 124 w 165"/>
                    <a:gd name="T25" fmla="*/ 37 h 59"/>
                    <a:gd name="T26" fmla="*/ 133 w 165"/>
                    <a:gd name="T27" fmla="*/ 34 h 59"/>
                    <a:gd name="T28" fmla="*/ 140 w 165"/>
                    <a:gd name="T29" fmla="*/ 31 h 59"/>
                    <a:gd name="T30" fmla="*/ 149 w 165"/>
                    <a:gd name="T31" fmla="*/ 28 h 59"/>
                    <a:gd name="T32" fmla="*/ 156 w 165"/>
                    <a:gd name="T33" fmla="*/ 25 h 59"/>
                    <a:gd name="T34" fmla="*/ 165 w 165"/>
                    <a:gd name="T35" fmla="*/ 21 h 59"/>
                    <a:gd name="T36" fmla="*/ 153 w 165"/>
                    <a:gd name="T37" fmla="*/ 0 h 59"/>
                    <a:gd name="T38" fmla="*/ 147 w 165"/>
                    <a:gd name="T39" fmla="*/ 3 h 59"/>
                    <a:gd name="T40" fmla="*/ 140 w 165"/>
                    <a:gd name="T41" fmla="*/ 6 h 59"/>
                    <a:gd name="T42" fmla="*/ 133 w 165"/>
                    <a:gd name="T43" fmla="*/ 9 h 59"/>
                    <a:gd name="T44" fmla="*/ 124 w 165"/>
                    <a:gd name="T45" fmla="*/ 12 h 59"/>
                    <a:gd name="T46" fmla="*/ 117 w 165"/>
                    <a:gd name="T47" fmla="*/ 15 h 59"/>
                    <a:gd name="T48" fmla="*/ 106 w 165"/>
                    <a:gd name="T49" fmla="*/ 18 h 59"/>
                    <a:gd name="T50" fmla="*/ 99 w 165"/>
                    <a:gd name="T51" fmla="*/ 19 h 59"/>
                    <a:gd name="T52" fmla="*/ 89 w 165"/>
                    <a:gd name="T53" fmla="*/ 22 h 59"/>
                    <a:gd name="T54" fmla="*/ 80 w 165"/>
                    <a:gd name="T55" fmla="*/ 25 h 59"/>
                    <a:gd name="T56" fmla="*/ 70 w 165"/>
                    <a:gd name="T57" fmla="*/ 27 h 59"/>
                    <a:gd name="T58" fmla="*/ 60 w 165"/>
                    <a:gd name="T59" fmla="*/ 28 h 59"/>
                    <a:gd name="T60" fmla="*/ 51 w 165"/>
                    <a:gd name="T61" fmla="*/ 31 h 59"/>
                    <a:gd name="T62" fmla="*/ 39 w 165"/>
                    <a:gd name="T63" fmla="*/ 32 h 59"/>
                    <a:gd name="T64" fmla="*/ 29 w 165"/>
                    <a:gd name="T65" fmla="*/ 34 h 59"/>
                    <a:gd name="T66" fmla="*/ 21 w 165"/>
                    <a:gd name="T67" fmla="*/ 35 h 59"/>
                    <a:gd name="T68" fmla="*/ 9 w 165"/>
                    <a:gd name="T69" fmla="*/ 37 h 59"/>
                    <a:gd name="T70" fmla="*/ 0 w 165"/>
                    <a:gd name="T71" fmla="*/ 48 h 59"/>
                    <a:gd name="T72" fmla="*/ 22 w 165"/>
                    <a:gd name="T73" fmla="*/ 4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59">
                      <a:moveTo>
                        <a:pt x="22" y="48"/>
                      </a:moveTo>
                      <a:lnTo>
                        <a:pt x="12" y="59"/>
                      </a:lnTo>
                      <a:lnTo>
                        <a:pt x="22" y="59"/>
                      </a:lnTo>
                      <a:lnTo>
                        <a:pt x="34" y="57"/>
                      </a:lnTo>
                      <a:lnTo>
                        <a:pt x="44" y="56"/>
                      </a:lnTo>
                      <a:lnTo>
                        <a:pt x="54" y="53"/>
                      </a:lnTo>
                      <a:lnTo>
                        <a:pt x="64" y="51"/>
                      </a:lnTo>
                      <a:lnTo>
                        <a:pt x="74" y="50"/>
                      </a:lnTo>
                      <a:lnTo>
                        <a:pt x="85" y="48"/>
                      </a:lnTo>
                      <a:lnTo>
                        <a:pt x="95" y="45"/>
                      </a:lnTo>
                      <a:lnTo>
                        <a:pt x="105" y="43"/>
                      </a:lnTo>
                      <a:lnTo>
                        <a:pt x="114" y="41"/>
                      </a:lnTo>
                      <a:lnTo>
                        <a:pt x="124" y="37"/>
                      </a:lnTo>
                      <a:lnTo>
                        <a:pt x="133" y="34"/>
                      </a:lnTo>
                      <a:lnTo>
                        <a:pt x="140" y="31"/>
                      </a:lnTo>
                      <a:lnTo>
                        <a:pt x="149" y="28"/>
                      </a:lnTo>
                      <a:lnTo>
                        <a:pt x="156" y="25"/>
                      </a:lnTo>
                      <a:lnTo>
                        <a:pt x="165" y="21"/>
                      </a:lnTo>
                      <a:lnTo>
                        <a:pt x="153" y="0"/>
                      </a:lnTo>
                      <a:lnTo>
                        <a:pt x="147" y="3"/>
                      </a:lnTo>
                      <a:lnTo>
                        <a:pt x="140" y="6"/>
                      </a:lnTo>
                      <a:lnTo>
                        <a:pt x="133" y="9"/>
                      </a:lnTo>
                      <a:lnTo>
                        <a:pt x="124" y="12"/>
                      </a:lnTo>
                      <a:lnTo>
                        <a:pt x="117" y="15"/>
                      </a:lnTo>
                      <a:lnTo>
                        <a:pt x="106" y="18"/>
                      </a:lnTo>
                      <a:lnTo>
                        <a:pt x="99" y="19"/>
                      </a:lnTo>
                      <a:lnTo>
                        <a:pt x="89" y="22"/>
                      </a:lnTo>
                      <a:lnTo>
                        <a:pt x="80" y="25"/>
                      </a:lnTo>
                      <a:lnTo>
                        <a:pt x="70" y="27"/>
                      </a:lnTo>
                      <a:lnTo>
                        <a:pt x="60" y="28"/>
                      </a:lnTo>
                      <a:lnTo>
                        <a:pt x="51" y="31"/>
                      </a:lnTo>
                      <a:lnTo>
                        <a:pt x="39" y="32"/>
                      </a:lnTo>
                      <a:lnTo>
                        <a:pt x="29" y="34"/>
                      </a:lnTo>
                      <a:lnTo>
                        <a:pt x="21" y="35"/>
                      </a:lnTo>
                      <a:lnTo>
                        <a:pt x="9" y="37"/>
                      </a:lnTo>
                      <a:lnTo>
                        <a:pt x="0" y="48"/>
                      </a:lnTo>
                      <a:lnTo>
                        <a:pt x="22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7" name="Freeform 94"/>
                <p:cNvSpPr>
                  <a:spLocks/>
                </p:cNvSpPr>
                <p:nvPr/>
              </p:nvSpPr>
              <p:spPr bwMode="auto">
                <a:xfrm>
                  <a:off x="5377" y="3187"/>
                  <a:ext cx="10" cy="166"/>
                </a:xfrm>
                <a:custGeom>
                  <a:avLst/>
                  <a:gdLst>
                    <a:gd name="T0" fmla="*/ 23 w 29"/>
                    <a:gd name="T1" fmla="*/ 499 h 499"/>
                    <a:gd name="T2" fmla="*/ 29 w 29"/>
                    <a:gd name="T3" fmla="*/ 489 h 499"/>
                    <a:gd name="T4" fmla="*/ 29 w 29"/>
                    <a:gd name="T5" fmla="*/ 475 h 499"/>
                    <a:gd name="T6" fmla="*/ 28 w 29"/>
                    <a:gd name="T7" fmla="*/ 459 h 499"/>
                    <a:gd name="T8" fmla="*/ 28 w 29"/>
                    <a:gd name="T9" fmla="*/ 428 h 499"/>
                    <a:gd name="T10" fmla="*/ 28 w 29"/>
                    <a:gd name="T11" fmla="*/ 412 h 499"/>
                    <a:gd name="T12" fmla="*/ 28 w 29"/>
                    <a:gd name="T13" fmla="*/ 381 h 499"/>
                    <a:gd name="T14" fmla="*/ 26 w 29"/>
                    <a:gd name="T15" fmla="*/ 367 h 499"/>
                    <a:gd name="T16" fmla="*/ 26 w 29"/>
                    <a:gd name="T17" fmla="*/ 336 h 499"/>
                    <a:gd name="T18" fmla="*/ 26 w 29"/>
                    <a:gd name="T19" fmla="*/ 320 h 499"/>
                    <a:gd name="T20" fmla="*/ 26 w 29"/>
                    <a:gd name="T21" fmla="*/ 290 h 499"/>
                    <a:gd name="T22" fmla="*/ 25 w 29"/>
                    <a:gd name="T23" fmla="*/ 275 h 499"/>
                    <a:gd name="T24" fmla="*/ 25 w 29"/>
                    <a:gd name="T25" fmla="*/ 245 h 499"/>
                    <a:gd name="T26" fmla="*/ 25 w 29"/>
                    <a:gd name="T27" fmla="*/ 229 h 499"/>
                    <a:gd name="T28" fmla="*/ 25 w 29"/>
                    <a:gd name="T29" fmla="*/ 198 h 499"/>
                    <a:gd name="T30" fmla="*/ 23 w 29"/>
                    <a:gd name="T31" fmla="*/ 184 h 499"/>
                    <a:gd name="T32" fmla="*/ 23 w 29"/>
                    <a:gd name="T33" fmla="*/ 137 h 499"/>
                    <a:gd name="T34" fmla="*/ 23 w 29"/>
                    <a:gd name="T35" fmla="*/ 123 h 499"/>
                    <a:gd name="T36" fmla="*/ 23 w 29"/>
                    <a:gd name="T37" fmla="*/ 92 h 499"/>
                    <a:gd name="T38" fmla="*/ 23 w 29"/>
                    <a:gd name="T39" fmla="*/ 76 h 499"/>
                    <a:gd name="T40" fmla="*/ 23 w 29"/>
                    <a:gd name="T41" fmla="*/ 31 h 499"/>
                    <a:gd name="T42" fmla="*/ 22 w 29"/>
                    <a:gd name="T43" fmla="*/ 15 h 499"/>
                    <a:gd name="T44" fmla="*/ 22 w 29"/>
                    <a:gd name="T45" fmla="*/ 0 h 499"/>
                    <a:gd name="T46" fmla="*/ 0 w 29"/>
                    <a:gd name="T47" fmla="*/ 0 h 499"/>
                    <a:gd name="T48" fmla="*/ 0 w 29"/>
                    <a:gd name="T49" fmla="*/ 15 h 499"/>
                    <a:gd name="T50" fmla="*/ 0 w 29"/>
                    <a:gd name="T51" fmla="*/ 31 h 499"/>
                    <a:gd name="T52" fmla="*/ 0 w 29"/>
                    <a:gd name="T53" fmla="*/ 76 h 499"/>
                    <a:gd name="T54" fmla="*/ 0 w 29"/>
                    <a:gd name="T55" fmla="*/ 92 h 499"/>
                    <a:gd name="T56" fmla="*/ 0 w 29"/>
                    <a:gd name="T57" fmla="*/ 123 h 499"/>
                    <a:gd name="T58" fmla="*/ 2 w 29"/>
                    <a:gd name="T59" fmla="*/ 137 h 499"/>
                    <a:gd name="T60" fmla="*/ 2 w 29"/>
                    <a:gd name="T61" fmla="*/ 184 h 499"/>
                    <a:gd name="T62" fmla="*/ 2 w 29"/>
                    <a:gd name="T63" fmla="*/ 198 h 499"/>
                    <a:gd name="T64" fmla="*/ 2 w 29"/>
                    <a:gd name="T65" fmla="*/ 229 h 499"/>
                    <a:gd name="T66" fmla="*/ 2 w 29"/>
                    <a:gd name="T67" fmla="*/ 245 h 499"/>
                    <a:gd name="T68" fmla="*/ 2 w 29"/>
                    <a:gd name="T69" fmla="*/ 275 h 499"/>
                    <a:gd name="T70" fmla="*/ 3 w 29"/>
                    <a:gd name="T71" fmla="*/ 290 h 499"/>
                    <a:gd name="T72" fmla="*/ 3 w 29"/>
                    <a:gd name="T73" fmla="*/ 320 h 499"/>
                    <a:gd name="T74" fmla="*/ 3 w 29"/>
                    <a:gd name="T75" fmla="*/ 336 h 499"/>
                    <a:gd name="T76" fmla="*/ 3 w 29"/>
                    <a:gd name="T77" fmla="*/ 367 h 499"/>
                    <a:gd name="T78" fmla="*/ 5 w 29"/>
                    <a:gd name="T79" fmla="*/ 381 h 499"/>
                    <a:gd name="T80" fmla="*/ 5 w 29"/>
                    <a:gd name="T81" fmla="*/ 412 h 499"/>
                    <a:gd name="T82" fmla="*/ 5 w 29"/>
                    <a:gd name="T83" fmla="*/ 428 h 499"/>
                    <a:gd name="T84" fmla="*/ 5 w 29"/>
                    <a:gd name="T85" fmla="*/ 459 h 499"/>
                    <a:gd name="T86" fmla="*/ 6 w 29"/>
                    <a:gd name="T87" fmla="*/ 475 h 499"/>
                    <a:gd name="T88" fmla="*/ 6 w 29"/>
                    <a:gd name="T89" fmla="*/ 489 h 499"/>
                    <a:gd name="T90" fmla="*/ 10 w 29"/>
                    <a:gd name="T91" fmla="*/ 479 h 499"/>
                    <a:gd name="T92" fmla="*/ 23 w 29"/>
                    <a:gd name="T93" fmla="*/ 499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" h="499">
                      <a:moveTo>
                        <a:pt x="23" y="499"/>
                      </a:moveTo>
                      <a:lnTo>
                        <a:pt x="29" y="489"/>
                      </a:lnTo>
                      <a:lnTo>
                        <a:pt x="29" y="475"/>
                      </a:lnTo>
                      <a:lnTo>
                        <a:pt x="28" y="459"/>
                      </a:lnTo>
                      <a:lnTo>
                        <a:pt x="28" y="428"/>
                      </a:lnTo>
                      <a:lnTo>
                        <a:pt x="28" y="412"/>
                      </a:lnTo>
                      <a:lnTo>
                        <a:pt x="28" y="381"/>
                      </a:lnTo>
                      <a:lnTo>
                        <a:pt x="26" y="367"/>
                      </a:lnTo>
                      <a:lnTo>
                        <a:pt x="26" y="336"/>
                      </a:lnTo>
                      <a:lnTo>
                        <a:pt x="26" y="320"/>
                      </a:lnTo>
                      <a:lnTo>
                        <a:pt x="26" y="290"/>
                      </a:lnTo>
                      <a:lnTo>
                        <a:pt x="25" y="275"/>
                      </a:lnTo>
                      <a:lnTo>
                        <a:pt x="25" y="245"/>
                      </a:lnTo>
                      <a:lnTo>
                        <a:pt x="25" y="229"/>
                      </a:lnTo>
                      <a:lnTo>
                        <a:pt x="25" y="198"/>
                      </a:lnTo>
                      <a:lnTo>
                        <a:pt x="23" y="184"/>
                      </a:lnTo>
                      <a:lnTo>
                        <a:pt x="23" y="137"/>
                      </a:lnTo>
                      <a:lnTo>
                        <a:pt x="23" y="123"/>
                      </a:lnTo>
                      <a:lnTo>
                        <a:pt x="23" y="92"/>
                      </a:lnTo>
                      <a:lnTo>
                        <a:pt x="23" y="76"/>
                      </a:lnTo>
                      <a:lnTo>
                        <a:pt x="23" y="31"/>
                      </a:lnTo>
                      <a:lnTo>
                        <a:pt x="22" y="15"/>
                      </a:lnTo>
                      <a:lnTo>
                        <a:pt x="22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0" y="31"/>
                      </a:lnTo>
                      <a:lnTo>
                        <a:pt x="0" y="76"/>
                      </a:lnTo>
                      <a:lnTo>
                        <a:pt x="0" y="92"/>
                      </a:lnTo>
                      <a:lnTo>
                        <a:pt x="0" y="123"/>
                      </a:lnTo>
                      <a:lnTo>
                        <a:pt x="2" y="137"/>
                      </a:lnTo>
                      <a:lnTo>
                        <a:pt x="2" y="184"/>
                      </a:lnTo>
                      <a:lnTo>
                        <a:pt x="2" y="198"/>
                      </a:lnTo>
                      <a:lnTo>
                        <a:pt x="2" y="229"/>
                      </a:lnTo>
                      <a:lnTo>
                        <a:pt x="2" y="245"/>
                      </a:lnTo>
                      <a:lnTo>
                        <a:pt x="2" y="275"/>
                      </a:lnTo>
                      <a:lnTo>
                        <a:pt x="3" y="290"/>
                      </a:lnTo>
                      <a:lnTo>
                        <a:pt x="3" y="320"/>
                      </a:lnTo>
                      <a:lnTo>
                        <a:pt x="3" y="336"/>
                      </a:lnTo>
                      <a:lnTo>
                        <a:pt x="3" y="367"/>
                      </a:lnTo>
                      <a:lnTo>
                        <a:pt x="5" y="381"/>
                      </a:lnTo>
                      <a:lnTo>
                        <a:pt x="5" y="412"/>
                      </a:lnTo>
                      <a:lnTo>
                        <a:pt x="5" y="428"/>
                      </a:lnTo>
                      <a:lnTo>
                        <a:pt x="5" y="459"/>
                      </a:lnTo>
                      <a:lnTo>
                        <a:pt x="6" y="475"/>
                      </a:lnTo>
                      <a:lnTo>
                        <a:pt x="6" y="489"/>
                      </a:lnTo>
                      <a:lnTo>
                        <a:pt x="10" y="479"/>
                      </a:lnTo>
                      <a:lnTo>
                        <a:pt x="23" y="4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8" name="Freeform 95"/>
                <p:cNvSpPr>
                  <a:spLocks/>
                </p:cNvSpPr>
                <p:nvPr/>
              </p:nvSpPr>
              <p:spPr bwMode="auto">
                <a:xfrm>
                  <a:off x="5166" y="3346"/>
                  <a:ext cx="219" cy="30"/>
                </a:xfrm>
                <a:custGeom>
                  <a:avLst/>
                  <a:gdLst>
                    <a:gd name="T0" fmla="*/ 0 w 658"/>
                    <a:gd name="T1" fmla="*/ 32 h 90"/>
                    <a:gd name="T2" fmla="*/ 13 w 658"/>
                    <a:gd name="T3" fmla="*/ 52 h 90"/>
                    <a:gd name="T4" fmla="*/ 35 w 658"/>
                    <a:gd name="T5" fmla="*/ 64 h 90"/>
                    <a:gd name="T6" fmla="*/ 65 w 658"/>
                    <a:gd name="T7" fmla="*/ 76 h 90"/>
                    <a:gd name="T8" fmla="*/ 103 w 658"/>
                    <a:gd name="T9" fmla="*/ 81 h 90"/>
                    <a:gd name="T10" fmla="*/ 144 w 658"/>
                    <a:gd name="T11" fmla="*/ 86 h 90"/>
                    <a:gd name="T12" fmla="*/ 192 w 658"/>
                    <a:gd name="T13" fmla="*/ 90 h 90"/>
                    <a:gd name="T14" fmla="*/ 269 w 658"/>
                    <a:gd name="T15" fmla="*/ 90 h 90"/>
                    <a:gd name="T16" fmla="*/ 321 w 658"/>
                    <a:gd name="T17" fmla="*/ 87 h 90"/>
                    <a:gd name="T18" fmla="*/ 376 w 658"/>
                    <a:gd name="T19" fmla="*/ 84 h 90"/>
                    <a:gd name="T20" fmla="*/ 429 w 658"/>
                    <a:gd name="T21" fmla="*/ 78 h 90"/>
                    <a:gd name="T22" fmla="*/ 481 w 658"/>
                    <a:gd name="T23" fmla="*/ 71 h 90"/>
                    <a:gd name="T24" fmla="*/ 529 w 658"/>
                    <a:gd name="T25" fmla="*/ 62 h 90"/>
                    <a:gd name="T26" fmla="*/ 574 w 658"/>
                    <a:gd name="T27" fmla="*/ 52 h 90"/>
                    <a:gd name="T28" fmla="*/ 612 w 658"/>
                    <a:gd name="T29" fmla="*/ 41 h 90"/>
                    <a:gd name="T30" fmla="*/ 644 w 658"/>
                    <a:gd name="T31" fmla="*/ 28 h 90"/>
                    <a:gd name="T32" fmla="*/ 645 w 658"/>
                    <a:gd name="T33" fmla="*/ 0 h 90"/>
                    <a:gd name="T34" fmla="*/ 621 w 658"/>
                    <a:gd name="T35" fmla="*/ 13 h 90"/>
                    <a:gd name="T36" fmla="*/ 586 w 658"/>
                    <a:gd name="T37" fmla="*/ 25 h 90"/>
                    <a:gd name="T38" fmla="*/ 547 w 658"/>
                    <a:gd name="T39" fmla="*/ 35 h 90"/>
                    <a:gd name="T40" fmla="*/ 501 w 658"/>
                    <a:gd name="T41" fmla="*/ 44 h 90"/>
                    <a:gd name="T42" fmla="*/ 452 w 658"/>
                    <a:gd name="T43" fmla="*/ 52 h 90"/>
                    <a:gd name="T44" fmla="*/ 401 w 658"/>
                    <a:gd name="T45" fmla="*/ 58 h 90"/>
                    <a:gd name="T46" fmla="*/ 347 w 658"/>
                    <a:gd name="T47" fmla="*/ 64 h 90"/>
                    <a:gd name="T48" fmla="*/ 294 w 658"/>
                    <a:gd name="T49" fmla="*/ 65 h 90"/>
                    <a:gd name="T50" fmla="*/ 193 w 658"/>
                    <a:gd name="T51" fmla="*/ 67 h 90"/>
                    <a:gd name="T52" fmla="*/ 147 w 658"/>
                    <a:gd name="T53" fmla="*/ 64 h 90"/>
                    <a:gd name="T54" fmla="*/ 106 w 658"/>
                    <a:gd name="T55" fmla="*/ 58 h 90"/>
                    <a:gd name="T56" fmla="*/ 71 w 658"/>
                    <a:gd name="T57" fmla="*/ 52 h 90"/>
                    <a:gd name="T58" fmla="*/ 45 w 658"/>
                    <a:gd name="T59" fmla="*/ 42 h 90"/>
                    <a:gd name="T60" fmla="*/ 27 w 658"/>
                    <a:gd name="T61" fmla="*/ 33 h 90"/>
                    <a:gd name="T62" fmla="*/ 22 w 658"/>
                    <a:gd name="T63" fmla="*/ 25 h 90"/>
                    <a:gd name="T64" fmla="*/ 0 w 658"/>
                    <a:gd name="T65" fmla="*/ 2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8" h="90">
                      <a:moveTo>
                        <a:pt x="0" y="29"/>
                      </a:moveTo>
                      <a:lnTo>
                        <a:pt x="0" y="32"/>
                      </a:lnTo>
                      <a:lnTo>
                        <a:pt x="4" y="42"/>
                      </a:lnTo>
                      <a:lnTo>
                        <a:pt x="13" y="52"/>
                      </a:lnTo>
                      <a:lnTo>
                        <a:pt x="23" y="58"/>
                      </a:lnTo>
                      <a:lnTo>
                        <a:pt x="35" y="64"/>
                      </a:lnTo>
                      <a:lnTo>
                        <a:pt x="49" y="70"/>
                      </a:lnTo>
                      <a:lnTo>
                        <a:pt x="65" y="76"/>
                      </a:lnTo>
                      <a:lnTo>
                        <a:pt x="83" y="78"/>
                      </a:lnTo>
                      <a:lnTo>
                        <a:pt x="103" y="81"/>
                      </a:lnTo>
                      <a:lnTo>
                        <a:pt x="123" y="84"/>
                      </a:lnTo>
                      <a:lnTo>
                        <a:pt x="144" y="86"/>
                      </a:lnTo>
                      <a:lnTo>
                        <a:pt x="167" y="87"/>
                      </a:lnTo>
                      <a:lnTo>
                        <a:pt x="192" y="90"/>
                      </a:lnTo>
                      <a:lnTo>
                        <a:pt x="216" y="90"/>
                      </a:lnTo>
                      <a:lnTo>
                        <a:pt x="269" y="90"/>
                      </a:lnTo>
                      <a:lnTo>
                        <a:pt x="295" y="89"/>
                      </a:lnTo>
                      <a:lnTo>
                        <a:pt x="321" y="87"/>
                      </a:lnTo>
                      <a:lnTo>
                        <a:pt x="349" y="86"/>
                      </a:lnTo>
                      <a:lnTo>
                        <a:pt x="376" y="84"/>
                      </a:lnTo>
                      <a:lnTo>
                        <a:pt x="403" y="81"/>
                      </a:lnTo>
                      <a:lnTo>
                        <a:pt x="429" y="78"/>
                      </a:lnTo>
                      <a:lnTo>
                        <a:pt x="455" y="76"/>
                      </a:lnTo>
                      <a:lnTo>
                        <a:pt x="481" y="71"/>
                      </a:lnTo>
                      <a:lnTo>
                        <a:pt x="506" y="67"/>
                      </a:lnTo>
                      <a:lnTo>
                        <a:pt x="529" y="62"/>
                      </a:lnTo>
                      <a:lnTo>
                        <a:pt x="551" y="58"/>
                      </a:lnTo>
                      <a:lnTo>
                        <a:pt x="574" y="52"/>
                      </a:lnTo>
                      <a:lnTo>
                        <a:pt x="593" y="46"/>
                      </a:lnTo>
                      <a:lnTo>
                        <a:pt x="612" y="41"/>
                      </a:lnTo>
                      <a:lnTo>
                        <a:pt x="629" y="35"/>
                      </a:lnTo>
                      <a:lnTo>
                        <a:pt x="644" y="28"/>
                      </a:lnTo>
                      <a:lnTo>
                        <a:pt x="658" y="20"/>
                      </a:lnTo>
                      <a:lnTo>
                        <a:pt x="645" y="0"/>
                      </a:lnTo>
                      <a:lnTo>
                        <a:pt x="634" y="6"/>
                      </a:lnTo>
                      <a:lnTo>
                        <a:pt x="621" y="13"/>
                      </a:lnTo>
                      <a:lnTo>
                        <a:pt x="605" y="19"/>
                      </a:lnTo>
                      <a:lnTo>
                        <a:pt x="586" y="25"/>
                      </a:lnTo>
                      <a:lnTo>
                        <a:pt x="567" y="29"/>
                      </a:lnTo>
                      <a:lnTo>
                        <a:pt x="547" y="35"/>
                      </a:lnTo>
                      <a:lnTo>
                        <a:pt x="525" y="39"/>
                      </a:lnTo>
                      <a:lnTo>
                        <a:pt x="501" y="44"/>
                      </a:lnTo>
                      <a:lnTo>
                        <a:pt x="477" y="48"/>
                      </a:lnTo>
                      <a:lnTo>
                        <a:pt x="452" y="52"/>
                      </a:lnTo>
                      <a:lnTo>
                        <a:pt x="426" y="55"/>
                      </a:lnTo>
                      <a:lnTo>
                        <a:pt x="401" y="58"/>
                      </a:lnTo>
                      <a:lnTo>
                        <a:pt x="373" y="61"/>
                      </a:lnTo>
                      <a:lnTo>
                        <a:pt x="347" y="64"/>
                      </a:lnTo>
                      <a:lnTo>
                        <a:pt x="321" y="64"/>
                      </a:lnTo>
                      <a:lnTo>
                        <a:pt x="294" y="65"/>
                      </a:lnTo>
                      <a:lnTo>
                        <a:pt x="269" y="67"/>
                      </a:lnTo>
                      <a:lnTo>
                        <a:pt x="193" y="67"/>
                      </a:lnTo>
                      <a:lnTo>
                        <a:pt x="168" y="65"/>
                      </a:lnTo>
                      <a:lnTo>
                        <a:pt x="147" y="64"/>
                      </a:lnTo>
                      <a:lnTo>
                        <a:pt x="125" y="61"/>
                      </a:lnTo>
                      <a:lnTo>
                        <a:pt x="106" y="58"/>
                      </a:lnTo>
                      <a:lnTo>
                        <a:pt x="88" y="55"/>
                      </a:lnTo>
                      <a:lnTo>
                        <a:pt x="71" y="52"/>
                      </a:lnTo>
                      <a:lnTo>
                        <a:pt x="56" y="48"/>
                      </a:lnTo>
                      <a:lnTo>
                        <a:pt x="45" y="42"/>
                      </a:lnTo>
                      <a:lnTo>
                        <a:pt x="35" y="38"/>
                      </a:lnTo>
                      <a:lnTo>
                        <a:pt x="27" y="33"/>
                      </a:lnTo>
                      <a:lnTo>
                        <a:pt x="25" y="29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9" name="Freeform 96"/>
                <p:cNvSpPr>
                  <a:spLocks/>
                </p:cNvSpPr>
                <p:nvPr/>
              </p:nvSpPr>
              <p:spPr bwMode="auto">
                <a:xfrm>
                  <a:off x="5139" y="2713"/>
                  <a:ext cx="34" cy="643"/>
                </a:xfrm>
                <a:custGeom>
                  <a:avLst/>
                  <a:gdLst>
                    <a:gd name="T0" fmla="*/ 48 w 101"/>
                    <a:gd name="T1" fmla="*/ 8 h 1930"/>
                    <a:gd name="T2" fmla="*/ 32 w 101"/>
                    <a:gd name="T3" fmla="*/ 113 h 1930"/>
                    <a:gd name="T4" fmla="*/ 19 w 101"/>
                    <a:gd name="T5" fmla="*/ 222 h 1930"/>
                    <a:gd name="T6" fmla="*/ 10 w 101"/>
                    <a:gd name="T7" fmla="*/ 334 h 1930"/>
                    <a:gd name="T8" fmla="*/ 5 w 101"/>
                    <a:gd name="T9" fmla="*/ 451 h 1930"/>
                    <a:gd name="T10" fmla="*/ 2 w 101"/>
                    <a:gd name="T11" fmla="*/ 567 h 1930"/>
                    <a:gd name="T12" fmla="*/ 0 w 101"/>
                    <a:gd name="T13" fmla="*/ 749 h 1930"/>
                    <a:gd name="T14" fmla="*/ 3 w 101"/>
                    <a:gd name="T15" fmla="*/ 871 h 1930"/>
                    <a:gd name="T16" fmla="*/ 6 w 101"/>
                    <a:gd name="T17" fmla="*/ 995 h 1930"/>
                    <a:gd name="T18" fmla="*/ 13 w 101"/>
                    <a:gd name="T19" fmla="*/ 1120 h 1930"/>
                    <a:gd name="T20" fmla="*/ 21 w 101"/>
                    <a:gd name="T21" fmla="*/ 1245 h 1930"/>
                    <a:gd name="T22" fmla="*/ 29 w 101"/>
                    <a:gd name="T23" fmla="*/ 1370 h 1930"/>
                    <a:gd name="T24" fmla="*/ 40 w 101"/>
                    <a:gd name="T25" fmla="*/ 1497 h 1930"/>
                    <a:gd name="T26" fmla="*/ 50 w 101"/>
                    <a:gd name="T27" fmla="*/ 1622 h 1930"/>
                    <a:gd name="T28" fmla="*/ 60 w 101"/>
                    <a:gd name="T29" fmla="*/ 1747 h 1930"/>
                    <a:gd name="T30" fmla="*/ 72 w 101"/>
                    <a:gd name="T31" fmla="*/ 1870 h 1930"/>
                    <a:gd name="T32" fmla="*/ 101 w 101"/>
                    <a:gd name="T33" fmla="*/ 1927 h 1930"/>
                    <a:gd name="T34" fmla="*/ 89 w 101"/>
                    <a:gd name="T35" fmla="*/ 1806 h 1930"/>
                    <a:gd name="T36" fmla="*/ 79 w 101"/>
                    <a:gd name="T37" fmla="*/ 1681 h 1930"/>
                    <a:gd name="T38" fmla="*/ 67 w 101"/>
                    <a:gd name="T39" fmla="*/ 1556 h 1930"/>
                    <a:gd name="T40" fmla="*/ 57 w 101"/>
                    <a:gd name="T41" fmla="*/ 1433 h 1930"/>
                    <a:gd name="T42" fmla="*/ 48 w 101"/>
                    <a:gd name="T43" fmla="*/ 1306 h 1930"/>
                    <a:gd name="T44" fmla="*/ 40 w 101"/>
                    <a:gd name="T45" fmla="*/ 1181 h 1930"/>
                    <a:gd name="T46" fmla="*/ 34 w 101"/>
                    <a:gd name="T47" fmla="*/ 1056 h 1930"/>
                    <a:gd name="T48" fmla="*/ 28 w 101"/>
                    <a:gd name="T49" fmla="*/ 932 h 1930"/>
                    <a:gd name="T50" fmla="*/ 25 w 101"/>
                    <a:gd name="T51" fmla="*/ 810 h 1930"/>
                    <a:gd name="T52" fmla="*/ 24 w 101"/>
                    <a:gd name="T53" fmla="*/ 567 h 1930"/>
                    <a:gd name="T54" fmla="*/ 28 w 101"/>
                    <a:gd name="T55" fmla="*/ 451 h 1930"/>
                    <a:gd name="T56" fmla="*/ 34 w 101"/>
                    <a:gd name="T57" fmla="*/ 336 h 1930"/>
                    <a:gd name="T58" fmla="*/ 42 w 101"/>
                    <a:gd name="T59" fmla="*/ 225 h 1930"/>
                    <a:gd name="T60" fmla="*/ 54 w 101"/>
                    <a:gd name="T61" fmla="*/ 116 h 1930"/>
                    <a:gd name="T62" fmla="*/ 70 w 101"/>
                    <a:gd name="T63" fmla="*/ 11 h 1930"/>
                    <a:gd name="T64" fmla="*/ 66 w 101"/>
                    <a:gd name="T65" fmla="*/ 0 h 1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" h="1930">
                      <a:moveTo>
                        <a:pt x="66" y="0"/>
                      </a:moveTo>
                      <a:lnTo>
                        <a:pt x="48" y="8"/>
                      </a:lnTo>
                      <a:lnTo>
                        <a:pt x="40" y="59"/>
                      </a:lnTo>
                      <a:lnTo>
                        <a:pt x="32" y="113"/>
                      </a:lnTo>
                      <a:lnTo>
                        <a:pt x="25" y="168"/>
                      </a:lnTo>
                      <a:lnTo>
                        <a:pt x="19" y="222"/>
                      </a:lnTo>
                      <a:lnTo>
                        <a:pt x="15" y="278"/>
                      </a:lnTo>
                      <a:lnTo>
                        <a:pt x="10" y="334"/>
                      </a:lnTo>
                      <a:lnTo>
                        <a:pt x="6" y="392"/>
                      </a:lnTo>
                      <a:lnTo>
                        <a:pt x="5" y="451"/>
                      </a:lnTo>
                      <a:lnTo>
                        <a:pt x="3" y="509"/>
                      </a:lnTo>
                      <a:lnTo>
                        <a:pt x="2" y="567"/>
                      </a:lnTo>
                      <a:lnTo>
                        <a:pt x="0" y="628"/>
                      </a:lnTo>
                      <a:lnTo>
                        <a:pt x="0" y="749"/>
                      </a:lnTo>
                      <a:lnTo>
                        <a:pt x="2" y="810"/>
                      </a:lnTo>
                      <a:lnTo>
                        <a:pt x="3" y="871"/>
                      </a:lnTo>
                      <a:lnTo>
                        <a:pt x="5" y="934"/>
                      </a:lnTo>
                      <a:lnTo>
                        <a:pt x="6" y="995"/>
                      </a:lnTo>
                      <a:lnTo>
                        <a:pt x="10" y="1057"/>
                      </a:lnTo>
                      <a:lnTo>
                        <a:pt x="13" y="1120"/>
                      </a:lnTo>
                      <a:lnTo>
                        <a:pt x="16" y="1182"/>
                      </a:lnTo>
                      <a:lnTo>
                        <a:pt x="21" y="1245"/>
                      </a:lnTo>
                      <a:lnTo>
                        <a:pt x="25" y="1307"/>
                      </a:lnTo>
                      <a:lnTo>
                        <a:pt x="29" y="1370"/>
                      </a:lnTo>
                      <a:lnTo>
                        <a:pt x="34" y="1433"/>
                      </a:lnTo>
                      <a:lnTo>
                        <a:pt x="40" y="1497"/>
                      </a:lnTo>
                      <a:lnTo>
                        <a:pt x="44" y="1559"/>
                      </a:lnTo>
                      <a:lnTo>
                        <a:pt x="50" y="1622"/>
                      </a:lnTo>
                      <a:lnTo>
                        <a:pt x="56" y="1684"/>
                      </a:lnTo>
                      <a:lnTo>
                        <a:pt x="60" y="1747"/>
                      </a:lnTo>
                      <a:lnTo>
                        <a:pt x="67" y="1808"/>
                      </a:lnTo>
                      <a:lnTo>
                        <a:pt x="72" y="1870"/>
                      </a:lnTo>
                      <a:lnTo>
                        <a:pt x="79" y="1930"/>
                      </a:lnTo>
                      <a:lnTo>
                        <a:pt x="101" y="1927"/>
                      </a:lnTo>
                      <a:lnTo>
                        <a:pt x="95" y="1867"/>
                      </a:lnTo>
                      <a:lnTo>
                        <a:pt x="89" y="1806"/>
                      </a:lnTo>
                      <a:lnTo>
                        <a:pt x="83" y="1744"/>
                      </a:lnTo>
                      <a:lnTo>
                        <a:pt x="79" y="1681"/>
                      </a:lnTo>
                      <a:lnTo>
                        <a:pt x="73" y="1619"/>
                      </a:lnTo>
                      <a:lnTo>
                        <a:pt x="67" y="1556"/>
                      </a:lnTo>
                      <a:lnTo>
                        <a:pt x="63" y="1494"/>
                      </a:lnTo>
                      <a:lnTo>
                        <a:pt x="57" y="1433"/>
                      </a:lnTo>
                      <a:lnTo>
                        <a:pt x="53" y="1369"/>
                      </a:lnTo>
                      <a:lnTo>
                        <a:pt x="48" y="1306"/>
                      </a:lnTo>
                      <a:lnTo>
                        <a:pt x="44" y="1243"/>
                      </a:lnTo>
                      <a:lnTo>
                        <a:pt x="40" y="1181"/>
                      </a:lnTo>
                      <a:lnTo>
                        <a:pt x="35" y="1118"/>
                      </a:lnTo>
                      <a:lnTo>
                        <a:pt x="34" y="1056"/>
                      </a:lnTo>
                      <a:lnTo>
                        <a:pt x="29" y="993"/>
                      </a:lnTo>
                      <a:lnTo>
                        <a:pt x="28" y="932"/>
                      </a:lnTo>
                      <a:lnTo>
                        <a:pt x="26" y="870"/>
                      </a:lnTo>
                      <a:lnTo>
                        <a:pt x="25" y="810"/>
                      </a:lnTo>
                      <a:lnTo>
                        <a:pt x="24" y="749"/>
                      </a:lnTo>
                      <a:lnTo>
                        <a:pt x="24" y="567"/>
                      </a:lnTo>
                      <a:lnTo>
                        <a:pt x="26" y="509"/>
                      </a:lnTo>
                      <a:lnTo>
                        <a:pt x="28" y="451"/>
                      </a:lnTo>
                      <a:lnTo>
                        <a:pt x="29" y="394"/>
                      </a:lnTo>
                      <a:lnTo>
                        <a:pt x="34" y="336"/>
                      </a:lnTo>
                      <a:lnTo>
                        <a:pt x="38" y="280"/>
                      </a:lnTo>
                      <a:lnTo>
                        <a:pt x="42" y="225"/>
                      </a:lnTo>
                      <a:lnTo>
                        <a:pt x="48" y="170"/>
                      </a:lnTo>
                      <a:lnTo>
                        <a:pt x="54" y="116"/>
                      </a:lnTo>
                      <a:lnTo>
                        <a:pt x="63" y="64"/>
                      </a:lnTo>
                      <a:lnTo>
                        <a:pt x="70" y="11"/>
                      </a:lnTo>
                      <a:lnTo>
                        <a:pt x="53" y="19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0" name="Freeform 97"/>
                <p:cNvSpPr>
                  <a:spLocks/>
                </p:cNvSpPr>
                <p:nvPr/>
              </p:nvSpPr>
              <p:spPr bwMode="auto">
                <a:xfrm>
                  <a:off x="5190" y="2747"/>
                  <a:ext cx="8" cy="5"/>
                </a:xfrm>
                <a:custGeom>
                  <a:avLst/>
                  <a:gdLst>
                    <a:gd name="T0" fmla="*/ 24 w 24"/>
                    <a:gd name="T1" fmla="*/ 9 h 15"/>
                    <a:gd name="T2" fmla="*/ 22 w 24"/>
                    <a:gd name="T3" fmla="*/ 3 h 15"/>
                    <a:gd name="T4" fmla="*/ 18 w 24"/>
                    <a:gd name="T5" fmla="*/ 0 h 15"/>
                    <a:gd name="T6" fmla="*/ 14 w 24"/>
                    <a:gd name="T7" fmla="*/ 0 h 15"/>
                    <a:gd name="T8" fmla="*/ 9 w 24"/>
                    <a:gd name="T9" fmla="*/ 0 h 15"/>
                    <a:gd name="T10" fmla="*/ 5 w 24"/>
                    <a:gd name="T11" fmla="*/ 3 h 15"/>
                    <a:gd name="T12" fmla="*/ 2 w 24"/>
                    <a:gd name="T13" fmla="*/ 6 h 15"/>
                    <a:gd name="T14" fmla="*/ 0 w 24"/>
                    <a:gd name="T15" fmla="*/ 10 h 15"/>
                    <a:gd name="T16" fmla="*/ 2 w 24"/>
                    <a:gd name="T17" fmla="*/ 15 h 15"/>
                    <a:gd name="T18" fmla="*/ 24 w 24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5">
                      <a:moveTo>
                        <a:pt x="24" y="9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1" name="Freeform 98"/>
                <p:cNvSpPr>
                  <a:spLocks/>
                </p:cNvSpPr>
                <p:nvPr/>
              </p:nvSpPr>
              <p:spPr bwMode="auto">
                <a:xfrm>
                  <a:off x="5190" y="2750"/>
                  <a:ext cx="22" cy="77"/>
                </a:xfrm>
                <a:custGeom>
                  <a:avLst/>
                  <a:gdLst>
                    <a:gd name="T0" fmla="*/ 60 w 65"/>
                    <a:gd name="T1" fmla="*/ 230 h 230"/>
                    <a:gd name="T2" fmla="*/ 65 w 65"/>
                    <a:gd name="T3" fmla="*/ 216 h 230"/>
                    <a:gd name="T4" fmla="*/ 62 w 65"/>
                    <a:gd name="T5" fmla="*/ 205 h 230"/>
                    <a:gd name="T6" fmla="*/ 60 w 65"/>
                    <a:gd name="T7" fmla="*/ 190 h 230"/>
                    <a:gd name="T8" fmla="*/ 58 w 65"/>
                    <a:gd name="T9" fmla="*/ 177 h 230"/>
                    <a:gd name="T10" fmla="*/ 57 w 65"/>
                    <a:gd name="T11" fmla="*/ 164 h 230"/>
                    <a:gd name="T12" fmla="*/ 54 w 65"/>
                    <a:gd name="T13" fmla="*/ 152 h 230"/>
                    <a:gd name="T14" fmla="*/ 52 w 65"/>
                    <a:gd name="T15" fmla="*/ 138 h 230"/>
                    <a:gd name="T16" fmla="*/ 51 w 65"/>
                    <a:gd name="T17" fmla="*/ 126 h 230"/>
                    <a:gd name="T18" fmla="*/ 48 w 65"/>
                    <a:gd name="T19" fmla="*/ 113 h 230"/>
                    <a:gd name="T20" fmla="*/ 45 w 65"/>
                    <a:gd name="T21" fmla="*/ 99 h 230"/>
                    <a:gd name="T22" fmla="*/ 42 w 65"/>
                    <a:gd name="T23" fmla="*/ 86 h 230"/>
                    <a:gd name="T24" fmla="*/ 41 w 65"/>
                    <a:gd name="T25" fmla="*/ 71 h 230"/>
                    <a:gd name="T26" fmla="*/ 38 w 65"/>
                    <a:gd name="T27" fmla="*/ 58 h 230"/>
                    <a:gd name="T28" fmla="*/ 35 w 65"/>
                    <a:gd name="T29" fmla="*/ 43 h 230"/>
                    <a:gd name="T30" fmla="*/ 30 w 65"/>
                    <a:gd name="T31" fmla="*/ 29 h 230"/>
                    <a:gd name="T32" fmla="*/ 26 w 65"/>
                    <a:gd name="T33" fmla="*/ 14 h 230"/>
                    <a:gd name="T34" fmla="*/ 22 w 65"/>
                    <a:gd name="T35" fmla="*/ 0 h 230"/>
                    <a:gd name="T36" fmla="*/ 0 w 65"/>
                    <a:gd name="T37" fmla="*/ 6 h 230"/>
                    <a:gd name="T38" fmla="*/ 4 w 65"/>
                    <a:gd name="T39" fmla="*/ 20 h 230"/>
                    <a:gd name="T40" fmla="*/ 7 w 65"/>
                    <a:gd name="T41" fmla="*/ 35 h 230"/>
                    <a:gd name="T42" fmla="*/ 12 w 65"/>
                    <a:gd name="T43" fmla="*/ 49 h 230"/>
                    <a:gd name="T44" fmla="*/ 14 w 65"/>
                    <a:gd name="T45" fmla="*/ 62 h 230"/>
                    <a:gd name="T46" fmla="*/ 17 w 65"/>
                    <a:gd name="T47" fmla="*/ 77 h 230"/>
                    <a:gd name="T48" fmla="*/ 20 w 65"/>
                    <a:gd name="T49" fmla="*/ 90 h 230"/>
                    <a:gd name="T50" fmla="*/ 22 w 65"/>
                    <a:gd name="T51" fmla="*/ 103 h 230"/>
                    <a:gd name="T52" fmla="*/ 25 w 65"/>
                    <a:gd name="T53" fmla="*/ 116 h 230"/>
                    <a:gd name="T54" fmla="*/ 28 w 65"/>
                    <a:gd name="T55" fmla="*/ 129 h 230"/>
                    <a:gd name="T56" fmla="*/ 29 w 65"/>
                    <a:gd name="T57" fmla="*/ 142 h 230"/>
                    <a:gd name="T58" fmla="*/ 30 w 65"/>
                    <a:gd name="T59" fmla="*/ 155 h 230"/>
                    <a:gd name="T60" fmla="*/ 33 w 65"/>
                    <a:gd name="T61" fmla="*/ 168 h 230"/>
                    <a:gd name="T62" fmla="*/ 35 w 65"/>
                    <a:gd name="T63" fmla="*/ 182 h 230"/>
                    <a:gd name="T64" fmla="*/ 38 w 65"/>
                    <a:gd name="T65" fmla="*/ 195 h 230"/>
                    <a:gd name="T66" fmla="*/ 39 w 65"/>
                    <a:gd name="T67" fmla="*/ 208 h 230"/>
                    <a:gd name="T68" fmla="*/ 42 w 65"/>
                    <a:gd name="T69" fmla="*/ 222 h 230"/>
                    <a:gd name="T70" fmla="*/ 48 w 65"/>
                    <a:gd name="T71" fmla="*/ 209 h 230"/>
                    <a:gd name="T72" fmla="*/ 60 w 65"/>
                    <a:gd name="T73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5" h="230">
                      <a:moveTo>
                        <a:pt x="60" y="230"/>
                      </a:moveTo>
                      <a:lnTo>
                        <a:pt x="65" y="216"/>
                      </a:lnTo>
                      <a:lnTo>
                        <a:pt x="62" y="205"/>
                      </a:lnTo>
                      <a:lnTo>
                        <a:pt x="60" y="190"/>
                      </a:lnTo>
                      <a:lnTo>
                        <a:pt x="58" y="177"/>
                      </a:lnTo>
                      <a:lnTo>
                        <a:pt x="57" y="164"/>
                      </a:lnTo>
                      <a:lnTo>
                        <a:pt x="54" y="152"/>
                      </a:lnTo>
                      <a:lnTo>
                        <a:pt x="52" y="138"/>
                      </a:lnTo>
                      <a:lnTo>
                        <a:pt x="51" y="126"/>
                      </a:lnTo>
                      <a:lnTo>
                        <a:pt x="48" y="113"/>
                      </a:lnTo>
                      <a:lnTo>
                        <a:pt x="45" y="99"/>
                      </a:lnTo>
                      <a:lnTo>
                        <a:pt x="42" y="86"/>
                      </a:lnTo>
                      <a:lnTo>
                        <a:pt x="41" y="71"/>
                      </a:lnTo>
                      <a:lnTo>
                        <a:pt x="38" y="58"/>
                      </a:lnTo>
                      <a:lnTo>
                        <a:pt x="35" y="43"/>
                      </a:lnTo>
                      <a:lnTo>
                        <a:pt x="30" y="29"/>
                      </a:lnTo>
                      <a:lnTo>
                        <a:pt x="26" y="14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4" y="20"/>
                      </a:lnTo>
                      <a:lnTo>
                        <a:pt x="7" y="35"/>
                      </a:lnTo>
                      <a:lnTo>
                        <a:pt x="12" y="49"/>
                      </a:lnTo>
                      <a:lnTo>
                        <a:pt x="14" y="62"/>
                      </a:lnTo>
                      <a:lnTo>
                        <a:pt x="17" y="77"/>
                      </a:lnTo>
                      <a:lnTo>
                        <a:pt x="20" y="90"/>
                      </a:lnTo>
                      <a:lnTo>
                        <a:pt x="22" y="103"/>
                      </a:lnTo>
                      <a:lnTo>
                        <a:pt x="25" y="116"/>
                      </a:lnTo>
                      <a:lnTo>
                        <a:pt x="28" y="129"/>
                      </a:lnTo>
                      <a:lnTo>
                        <a:pt x="29" y="142"/>
                      </a:lnTo>
                      <a:lnTo>
                        <a:pt x="30" y="155"/>
                      </a:lnTo>
                      <a:lnTo>
                        <a:pt x="33" y="168"/>
                      </a:lnTo>
                      <a:lnTo>
                        <a:pt x="35" y="182"/>
                      </a:lnTo>
                      <a:lnTo>
                        <a:pt x="38" y="195"/>
                      </a:lnTo>
                      <a:lnTo>
                        <a:pt x="39" y="208"/>
                      </a:lnTo>
                      <a:lnTo>
                        <a:pt x="42" y="222"/>
                      </a:lnTo>
                      <a:lnTo>
                        <a:pt x="48" y="209"/>
                      </a:lnTo>
                      <a:lnTo>
                        <a:pt x="6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2" name="Freeform 99"/>
                <p:cNvSpPr>
                  <a:spLocks/>
                </p:cNvSpPr>
                <p:nvPr/>
              </p:nvSpPr>
              <p:spPr bwMode="auto">
                <a:xfrm>
                  <a:off x="5180" y="2820"/>
                  <a:ext cx="30" cy="23"/>
                </a:xfrm>
                <a:custGeom>
                  <a:avLst/>
                  <a:gdLst>
                    <a:gd name="T0" fmla="*/ 12 w 92"/>
                    <a:gd name="T1" fmla="*/ 50 h 70"/>
                    <a:gd name="T2" fmla="*/ 12 w 92"/>
                    <a:gd name="T3" fmla="*/ 70 h 70"/>
                    <a:gd name="T4" fmla="*/ 22 w 92"/>
                    <a:gd name="T5" fmla="*/ 64 h 70"/>
                    <a:gd name="T6" fmla="*/ 32 w 92"/>
                    <a:gd name="T7" fmla="*/ 57 h 70"/>
                    <a:gd name="T8" fmla="*/ 42 w 92"/>
                    <a:gd name="T9" fmla="*/ 51 h 70"/>
                    <a:gd name="T10" fmla="*/ 52 w 92"/>
                    <a:gd name="T11" fmla="*/ 45 h 70"/>
                    <a:gd name="T12" fmla="*/ 62 w 92"/>
                    <a:gd name="T13" fmla="*/ 39 h 70"/>
                    <a:gd name="T14" fmla="*/ 71 w 92"/>
                    <a:gd name="T15" fmla="*/ 32 h 70"/>
                    <a:gd name="T16" fmla="*/ 83 w 92"/>
                    <a:gd name="T17" fmla="*/ 26 h 70"/>
                    <a:gd name="T18" fmla="*/ 92 w 92"/>
                    <a:gd name="T19" fmla="*/ 21 h 70"/>
                    <a:gd name="T20" fmla="*/ 80 w 92"/>
                    <a:gd name="T21" fmla="*/ 0 h 70"/>
                    <a:gd name="T22" fmla="*/ 70 w 92"/>
                    <a:gd name="T23" fmla="*/ 6 h 70"/>
                    <a:gd name="T24" fmla="*/ 60 w 92"/>
                    <a:gd name="T25" fmla="*/ 13 h 70"/>
                    <a:gd name="T26" fmla="*/ 51 w 92"/>
                    <a:gd name="T27" fmla="*/ 19 h 70"/>
                    <a:gd name="T28" fmla="*/ 39 w 92"/>
                    <a:gd name="T29" fmla="*/ 25 h 70"/>
                    <a:gd name="T30" fmla="*/ 30 w 92"/>
                    <a:gd name="T31" fmla="*/ 31 h 70"/>
                    <a:gd name="T32" fmla="*/ 20 w 92"/>
                    <a:gd name="T33" fmla="*/ 38 h 70"/>
                    <a:gd name="T34" fmla="*/ 10 w 92"/>
                    <a:gd name="T35" fmla="*/ 44 h 70"/>
                    <a:gd name="T36" fmla="*/ 0 w 92"/>
                    <a:gd name="T37" fmla="*/ 50 h 70"/>
                    <a:gd name="T38" fmla="*/ 0 w 92"/>
                    <a:gd name="T39" fmla="*/ 70 h 70"/>
                    <a:gd name="T40" fmla="*/ 12 w 92"/>
                    <a:gd name="T41" fmla="*/ 5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70">
                      <a:moveTo>
                        <a:pt x="12" y="50"/>
                      </a:moveTo>
                      <a:lnTo>
                        <a:pt x="12" y="70"/>
                      </a:lnTo>
                      <a:lnTo>
                        <a:pt x="22" y="64"/>
                      </a:lnTo>
                      <a:lnTo>
                        <a:pt x="32" y="57"/>
                      </a:lnTo>
                      <a:lnTo>
                        <a:pt x="42" y="51"/>
                      </a:lnTo>
                      <a:lnTo>
                        <a:pt x="52" y="45"/>
                      </a:lnTo>
                      <a:lnTo>
                        <a:pt x="62" y="39"/>
                      </a:lnTo>
                      <a:lnTo>
                        <a:pt x="71" y="32"/>
                      </a:lnTo>
                      <a:lnTo>
                        <a:pt x="83" y="26"/>
                      </a:lnTo>
                      <a:lnTo>
                        <a:pt x="92" y="21"/>
                      </a:lnTo>
                      <a:lnTo>
                        <a:pt x="80" y="0"/>
                      </a:lnTo>
                      <a:lnTo>
                        <a:pt x="70" y="6"/>
                      </a:lnTo>
                      <a:lnTo>
                        <a:pt x="60" y="13"/>
                      </a:lnTo>
                      <a:lnTo>
                        <a:pt x="51" y="19"/>
                      </a:lnTo>
                      <a:lnTo>
                        <a:pt x="39" y="25"/>
                      </a:lnTo>
                      <a:lnTo>
                        <a:pt x="30" y="31"/>
                      </a:lnTo>
                      <a:lnTo>
                        <a:pt x="20" y="38"/>
                      </a:lnTo>
                      <a:lnTo>
                        <a:pt x="10" y="44"/>
                      </a:lnTo>
                      <a:lnTo>
                        <a:pt x="0" y="50"/>
                      </a:lnTo>
                      <a:lnTo>
                        <a:pt x="0" y="70"/>
                      </a:lnTo>
                      <a:lnTo>
                        <a:pt x="1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3" name="Freeform 100"/>
                <p:cNvSpPr>
                  <a:spLocks/>
                </p:cNvSpPr>
                <p:nvPr/>
              </p:nvSpPr>
              <p:spPr bwMode="auto">
                <a:xfrm>
                  <a:off x="5180" y="2836"/>
                  <a:ext cx="30" cy="22"/>
                </a:xfrm>
                <a:custGeom>
                  <a:avLst/>
                  <a:gdLst>
                    <a:gd name="T0" fmla="*/ 92 w 92"/>
                    <a:gd name="T1" fmla="*/ 56 h 64"/>
                    <a:gd name="T2" fmla="*/ 86 w 92"/>
                    <a:gd name="T3" fmla="*/ 43 h 64"/>
                    <a:gd name="T4" fmla="*/ 77 w 92"/>
                    <a:gd name="T5" fmla="*/ 37 h 64"/>
                    <a:gd name="T6" fmla="*/ 68 w 92"/>
                    <a:gd name="T7" fmla="*/ 32 h 64"/>
                    <a:gd name="T8" fmla="*/ 58 w 92"/>
                    <a:gd name="T9" fmla="*/ 26 h 64"/>
                    <a:gd name="T10" fmla="*/ 49 w 92"/>
                    <a:gd name="T11" fmla="*/ 21 h 64"/>
                    <a:gd name="T12" fmla="*/ 39 w 92"/>
                    <a:gd name="T13" fmla="*/ 16 h 64"/>
                    <a:gd name="T14" fmla="*/ 30 w 92"/>
                    <a:gd name="T15" fmla="*/ 10 h 64"/>
                    <a:gd name="T16" fmla="*/ 22 w 92"/>
                    <a:gd name="T17" fmla="*/ 5 h 64"/>
                    <a:gd name="T18" fmla="*/ 12 w 92"/>
                    <a:gd name="T19" fmla="*/ 0 h 64"/>
                    <a:gd name="T20" fmla="*/ 0 w 92"/>
                    <a:gd name="T21" fmla="*/ 20 h 64"/>
                    <a:gd name="T22" fmla="*/ 9 w 92"/>
                    <a:gd name="T23" fmla="*/ 26 h 64"/>
                    <a:gd name="T24" fmla="*/ 19 w 92"/>
                    <a:gd name="T25" fmla="*/ 30 h 64"/>
                    <a:gd name="T26" fmla="*/ 28 w 92"/>
                    <a:gd name="T27" fmla="*/ 36 h 64"/>
                    <a:gd name="T28" fmla="*/ 36 w 92"/>
                    <a:gd name="T29" fmla="*/ 42 h 64"/>
                    <a:gd name="T30" fmla="*/ 46 w 92"/>
                    <a:gd name="T31" fmla="*/ 48 h 64"/>
                    <a:gd name="T32" fmla="*/ 55 w 92"/>
                    <a:gd name="T33" fmla="*/ 53 h 64"/>
                    <a:gd name="T34" fmla="*/ 65 w 92"/>
                    <a:gd name="T35" fmla="*/ 58 h 64"/>
                    <a:gd name="T36" fmla="*/ 74 w 92"/>
                    <a:gd name="T37" fmla="*/ 64 h 64"/>
                    <a:gd name="T38" fmla="*/ 68 w 92"/>
                    <a:gd name="T39" fmla="*/ 51 h 64"/>
                    <a:gd name="T40" fmla="*/ 92 w 92"/>
                    <a:gd name="T41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64">
                      <a:moveTo>
                        <a:pt x="92" y="56"/>
                      </a:moveTo>
                      <a:lnTo>
                        <a:pt x="86" y="43"/>
                      </a:lnTo>
                      <a:lnTo>
                        <a:pt x="77" y="37"/>
                      </a:lnTo>
                      <a:lnTo>
                        <a:pt x="68" y="32"/>
                      </a:lnTo>
                      <a:lnTo>
                        <a:pt x="58" y="26"/>
                      </a:lnTo>
                      <a:lnTo>
                        <a:pt x="49" y="21"/>
                      </a:lnTo>
                      <a:lnTo>
                        <a:pt x="39" y="16"/>
                      </a:lnTo>
                      <a:lnTo>
                        <a:pt x="30" y="10"/>
                      </a:lnTo>
                      <a:lnTo>
                        <a:pt x="22" y="5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9" y="26"/>
                      </a:lnTo>
                      <a:lnTo>
                        <a:pt x="19" y="30"/>
                      </a:lnTo>
                      <a:lnTo>
                        <a:pt x="28" y="36"/>
                      </a:lnTo>
                      <a:lnTo>
                        <a:pt x="36" y="42"/>
                      </a:lnTo>
                      <a:lnTo>
                        <a:pt x="46" y="48"/>
                      </a:lnTo>
                      <a:lnTo>
                        <a:pt x="55" y="53"/>
                      </a:lnTo>
                      <a:lnTo>
                        <a:pt x="65" y="58"/>
                      </a:lnTo>
                      <a:lnTo>
                        <a:pt x="74" y="64"/>
                      </a:lnTo>
                      <a:lnTo>
                        <a:pt x="68" y="51"/>
                      </a:lnTo>
                      <a:lnTo>
                        <a:pt x="92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4" name="Freeform 101"/>
                <p:cNvSpPr>
                  <a:spLocks/>
                </p:cNvSpPr>
                <p:nvPr/>
              </p:nvSpPr>
              <p:spPr bwMode="auto">
                <a:xfrm>
                  <a:off x="5168" y="2853"/>
                  <a:ext cx="42" cy="185"/>
                </a:xfrm>
                <a:custGeom>
                  <a:avLst/>
                  <a:gdLst>
                    <a:gd name="T0" fmla="*/ 26 w 128"/>
                    <a:gd name="T1" fmla="*/ 539 h 555"/>
                    <a:gd name="T2" fmla="*/ 33 w 128"/>
                    <a:gd name="T3" fmla="*/ 504 h 555"/>
                    <a:gd name="T4" fmla="*/ 39 w 128"/>
                    <a:gd name="T5" fmla="*/ 469 h 555"/>
                    <a:gd name="T6" fmla="*/ 45 w 128"/>
                    <a:gd name="T7" fmla="*/ 435 h 555"/>
                    <a:gd name="T8" fmla="*/ 52 w 128"/>
                    <a:gd name="T9" fmla="*/ 401 h 555"/>
                    <a:gd name="T10" fmla="*/ 59 w 128"/>
                    <a:gd name="T11" fmla="*/ 366 h 555"/>
                    <a:gd name="T12" fmla="*/ 65 w 128"/>
                    <a:gd name="T13" fmla="*/ 331 h 555"/>
                    <a:gd name="T14" fmla="*/ 72 w 128"/>
                    <a:gd name="T15" fmla="*/ 298 h 555"/>
                    <a:gd name="T16" fmla="*/ 78 w 128"/>
                    <a:gd name="T17" fmla="*/ 263 h 555"/>
                    <a:gd name="T18" fmla="*/ 85 w 128"/>
                    <a:gd name="T19" fmla="*/ 228 h 555"/>
                    <a:gd name="T20" fmla="*/ 91 w 128"/>
                    <a:gd name="T21" fmla="*/ 195 h 555"/>
                    <a:gd name="T22" fmla="*/ 98 w 128"/>
                    <a:gd name="T23" fmla="*/ 160 h 555"/>
                    <a:gd name="T24" fmla="*/ 104 w 128"/>
                    <a:gd name="T25" fmla="*/ 126 h 555"/>
                    <a:gd name="T26" fmla="*/ 110 w 128"/>
                    <a:gd name="T27" fmla="*/ 91 h 555"/>
                    <a:gd name="T28" fmla="*/ 117 w 128"/>
                    <a:gd name="T29" fmla="*/ 56 h 555"/>
                    <a:gd name="T30" fmla="*/ 125 w 128"/>
                    <a:gd name="T31" fmla="*/ 21 h 555"/>
                    <a:gd name="T32" fmla="*/ 104 w 128"/>
                    <a:gd name="T33" fmla="*/ 0 h 555"/>
                    <a:gd name="T34" fmla="*/ 97 w 128"/>
                    <a:gd name="T35" fmla="*/ 34 h 555"/>
                    <a:gd name="T36" fmla="*/ 91 w 128"/>
                    <a:gd name="T37" fmla="*/ 68 h 555"/>
                    <a:gd name="T38" fmla="*/ 85 w 128"/>
                    <a:gd name="T39" fmla="*/ 103 h 555"/>
                    <a:gd name="T40" fmla="*/ 78 w 128"/>
                    <a:gd name="T41" fmla="*/ 138 h 555"/>
                    <a:gd name="T42" fmla="*/ 72 w 128"/>
                    <a:gd name="T43" fmla="*/ 173 h 555"/>
                    <a:gd name="T44" fmla="*/ 65 w 128"/>
                    <a:gd name="T45" fmla="*/ 206 h 555"/>
                    <a:gd name="T46" fmla="*/ 59 w 128"/>
                    <a:gd name="T47" fmla="*/ 241 h 555"/>
                    <a:gd name="T48" fmla="*/ 52 w 128"/>
                    <a:gd name="T49" fmla="*/ 276 h 555"/>
                    <a:gd name="T50" fmla="*/ 45 w 128"/>
                    <a:gd name="T51" fmla="*/ 311 h 555"/>
                    <a:gd name="T52" fmla="*/ 39 w 128"/>
                    <a:gd name="T53" fmla="*/ 344 h 555"/>
                    <a:gd name="T54" fmla="*/ 33 w 128"/>
                    <a:gd name="T55" fmla="*/ 379 h 555"/>
                    <a:gd name="T56" fmla="*/ 26 w 128"/>
                    <a:gd name="T57" fmla="*/ 413 h 555"/>
                    <a:gd name="T58" fmla="*/ 20 w 128"/>
                    <a:gd name="T59" fmla="*/ 448 h 555"/>
                    <a:gd name="T60" fmla="*/ 13 w 128"/>
                    <a:gd name="T61" fmla="*/ 483 h 555"/>
                    <a:gd name="T62" fmla="*/ 7 w 128"/>
                    <a:gd name="T63" fmla="*/ 517 h 555"/>
                    <a:gd name="T64" fmla="*/ 0 w 128"/>
                    <a:gd name="T65" fmla="*/ 551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8" h="555">
                      <a:moveTo>
                        <a:pt x="23" y="555"/>
                      </a:moveTo>
                      <a:lnTo>
                        <a:pt x="26" y="539"/>
                      </a:lnTo>
                      <a:lnTo>
                        <a:pt x="29" y="522"/>
                      </a:lnTo>
                      <a:lnTo>
                        <a:pt x="33" y="504"/>
                      </a:lnTo>
                      <a:lnTo>
                        <a:pt x="36" y="488"/>
                      </a:lnTo>
                      <a:lnTo>
                        <a:pt x="39" y="469"/>
                      </a:lnTo>
                      <a:lnTo>
                        <a:pt x="43" y="452"/>
                      </a:lnTo>
                      <a:lnTo>
                        <a:pt x="45" y="435"/>
                      </a:lnTo>
                      <a:lnTo>
                        <a:pt x="49" y="419"/>
                      </a:lnTo>
                      <a:lnTo>
                        <a:pt x="52" y="401"/>
                      </a:lnTo>
                      <a:lnTo>
                        <a:pt x="55" y="384"/>
                      </a:lnTo>
                      <a:lnTo>
                        <a:pt x="59" y="366"/>
                      </a:lnTo>
                      <a:lnTo>
                        <a:pt x="62" y="350"/>
                      </a:lnTo>
                      <a:lnTo>
                        <a:pt x="65" y="331"/>
                      </a:lnTo>
                      <a:lnTo>
                        <a:pt x="68" y="314"/>
                      </a:lnTo>
                      <a:lnTo>
                        <a:pt x="72" y="298"/>
                      </a:lnTo>
                      <a:lnTo>
                        <a:pt x="75" y="280"/>
                      </a:lnTo>
                      <a:lnTo>
                        <a:pt x="78" y="263"/>
                      </a:lnTo>
                      <a:lnTo>
                        <a:pt x="82" y="245"/>
                      </a:lnTo>
                      <a:lnTo>
                        <a:pt x="85" y="228"/>
                      </a:lnTo>
                      <a:lnTo>
                        <a:pt x="88" y="211"/>
                      </a:lnTo>
                      <a:lnTo>
                        <a:pt x="91" y="195"/>
                      </a:lnTo>
                      <a:lnTo>
                        <a:pt x="94" y="177"/>
                      </a:lnTo>
                      <a:lnTo>
                        <a:pt x="98" y="160"/>
                      </a:lnTo>
                      <a:lnTo>
                        <a:pt x="101" y="142"/>
                      </a:lnTo>
                      <a:lnTo>
                        <a:pt x="104" y="126"/>
                      </a:lnTo>
                      <a:lnTo>
                        <a:pt x="107" y="107"/>
                      </a:lnTo>
                      <a:lnTo>
                        <a:pt x="110" y="91"/>
                      </a:lnTo>
                      <a:lnTo>
                        <a:pt x="114" y="74"/>
                      </a:lnTo>
                      <a:lnTo>
                        <a:pt x="117" y="56"/>
                      </a:lnTo>
                      <a:lnTo>
                        <a:pt x="120" y="39"/>
                      </a:lnTo>
                      <a:lnTo>
                        <a:pt x="125" y="21"/>
                      </a:lnTo>
                      <a:lnTo>
                        <a:pt x="128" y="5"/>
                      </a:lnTo>
                      <a:lnTo>
                        <a:pt x="104" y="0"/>
                      </a:lnTo>
                      <a:lnTo>
                        <a:pt x="101" y="17"/>
                      </a:lnTo>
                      <a:lnTo>
                        <a:pt x="97" y="34"/>
                      </a:lnTo>
                      <a:lnTo>
                        <a:pt x="94" y="52"/>
                      </a:lnTo>
                      <a:lnTo>
                        <a:pt x="91" y="68"/>
                      </a:lnTo>
                      <a:lnTo>
                        <a:pt x="88" y="87"/>
                      </a:lnTo>
                      <a:lnTo>
                        <a:pt x="85" y="103"/>
                      </a:lnTo>
                      <a:lnTo>
                        <a:pt x="81" y="120"/>
                      </a:lnTo>
                      <a:lnTo>
                        <a:pt x="78" y="138"/>
                      </a:lnTo>
                      <a:lnTo>
                        <a:pt x="75" y="155"/>
                      </a:lnTo>
                      <a:lnTo>
                        <a:pt x="72" y="173"/>
                      </a:lnTo>
                      <a:lnTo>
                        <a:pt x="68" y="190"/>
                      </a:lnTo>
                      <a:lnTo>
                        <a:pt x="65" y="206"/>
                      </a:lnTo>
                      <a:lnTo>
                        <a:pt x="62" y="224"/>
                      </a:lnTo>
                      <a:lnTo>
                        <a:pt x="59" y="241"/>
                      </a:lnTo>
                      <a:lnTo>
                        <a:pt x="55" y="259"/>
                      </a:lnTo>
                      <a:lnTo>
                        <a:pt x="52" y="276"/>
                      </a:lnTo>
                      <a:lnTo>
                        <a:pt x="49" y="292"/>
                      </a:lnTo>
                      <a:lnTo>
                        <a:pt x="45" y="311"/>
                      </a:lnTo>
                      <a:lnTo>
                        <a:pt x="43" y="327"/>
                      </a:lnTo>
                      <a:lnTo>
                        <a:pt x="39" y="344"/>
                      </a:lnTo>
                      <a:lnTo>
                        <a:pt x="36" y="362"/>
                      </a:lnTo>
                      <a:lnTo>
                        <a:pt x="33" y="379"/>
                      </a:lnTo>
                      <a:lnTo>
                        <a:pt x="29" y="397"/>
                      </a:lnTo>
                      <a:lnTo>
                        <a:pt x="26" y="413"/>
                      </a:lnTo>
                      <a:lnTo>
                        <a:pt x="23" y="432"/>
                      </a:lnTo>
                      <a:lnTo>
                        <a:pt x="20" y="448"/>
                      </a:lnTo>
                      <a:lnTo>
                        <a:pt x="16" y="465"/>
                      </a:lnTo>
                      <a:lnTo>
                        <a:pt x="13" y="483"/>
                      </a:lnTo>
                      <a:lnTo>
                        <a:pt x="10" y="500"/>
                      </a:lnTo>
                      <a:lnTo>
                        <a:pt x="7" y="517"/>
                      </a:lnTo>
                      <a:lnTo>
                        <a:pt x="3" y="533"/>
                      </a:lnTo>
                      <a:lnTo>
                        <a:pt x="0" y="551"/>
                      </a:lnTo>
                      <a:lnTo>
                        <a:pt x="23" y="5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5" name="Freeform 102"/>
                <p:cNvSpPr>
                  <a:spLocks/>
                </p:cNvSpPr>
                <p:nvPr/>
              </p:nvSpPr>
              <p:spPr bwMode="auto">
                <a:xfrm>
                  <a:off x="5202" y="2853"/>
                  <a:ext cx="8" cy="5"/>
                </a:xfrm>
                <a:custGeom>
                  <a:avLst/>
                  <a:gdLst>
                    <a:gd name="T0" fmla="*/ 0 w 24"/>
                    <a:gd name="T1" fmla="*/ 0 h 14"/>
                    <a:gd name="T2" fmla="*/ 0 w 24"/>
                    <a:gd name="T3" fmla="*/ 5 h 14"/>
                    <a:gd name="T4" fmla="*/ 2 w 24"/>
                    <a:gd name="T5" fmla="*/ 8 h 14"/>
                    <a:gd name="T6" fmla="*/ 6 w 24"/>
                    <a:gd name="T7" fmla="*/ 11 h 14"/>
                    <a:gd name="T8" fmla="*/ 9 w 24"/>
                    <a:gd name="T9" fmla="*/ 14 h 14"/>
                    <a:gd name="T10" fmla="*/ 13 w 24"/>
                    <a:gd name="T11" fmla="*/ 14 h 14"/>
                    <a:gd name="T12" fmla="*/ 18 w 24"/>
                    <a:gd name="T13" fmla="*/ 13 h 14"/>
                    <a:gd name="T14" fmla="*/ 21 w 24"/>
                    <a:gd name="T15" fmla="*/ 10 h 14"/>
                    <a:gd name="T16" fmla="*/ 24 w 24"/>
                    <a:gd name="T17" fmla="*/ 5 h 14"/>
                    <a:gd name="T18" fmla="*/ 0 w 24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4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9" y="14"/>
                      </a:lnTo>
                      <a:lnTo>
                        <a:pt x="13" y="14"/>
                      </a:lnTo>
                      <a:lnTo>
                        <a:pt x="18" y="13"/>
                      </a:lnTo>
                      <a:lnTo>
                        <a:pt x="21" y="10"/>
                      </a:lnTo>
                      <a:lnTo>
                        <a:pt x="2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6" name="Freeform 103"/>
                <p:cNvSpPr>
                  <a:spLocks/>
                </p:cNvSpPr>
                <p:nvPr/>
              </p:nvSpPr>
              <p:spPr bwMode="auto">
                <a:xfrm>
                  <a:off x="5308" y="3215"/>
                  <a:ext cx="171" cy="205"/>
                </a:xfrm>
                <a:custGeom>
                  <a:avLst/>
                  <a:gdLst>
                    <a:gd name="T0" fmla="*/ 21 w 514"/>
                    <a:gd name="T1" fmla="*/ 21 h 614"/>
                    <a:gd name="T2" fmla="*/ 60 w 514"/>
                    <a:gd name="T3" fmla="*/ 18 h 614"/>
                    <a:gd name="T4" fmla="*/ 99 w 514"/>
                    <a:gd name="T5" fmla="*/ 15 h 614"/>
                    <a:gd name="T6" fmla="*/ 138 w 514"/>
                    <a:gd name="T7" fmla="*/ 12 h 614"/>
                    <a:gd name="T8" fmla="*/ 178 w 514"/>
                    <a:gd name="T9" fmla="*/ 9 h 614"/>
                    <a:gd name="T10" fmla="*/ 217 w 514"/>
                    <a:gd name="T11" fmla="*/ 7 h 614"/>
                    <a:gd name="T12" fmla="*/ 256 w 514"/>
                    <a:gd name="T13" fmla="*/ 5 h 614"/>
                    <a:gd name="T14" fmla="*/ 294 w 514"/>
                    <a:gd name="T15" fmla="*/ 2 h 614"/>
                    <a:gd name="T16" fmla="*/ 333 w 514"/>
                    <a:gd name="T17" fmla="*/ 10 h 614"/>
                    <a:gd name="T18" fmla="*/ 365 w 514"/>
                    <a:gd name="T19" fmla="*/ 39 h 614"/>
                    <a:gd name="T20" fmla="*/ 391 w 514"/>
                    <a:gd name="T21" fmla="*/ 76 h 614"/>
                    <a:gd name="T22" fmla="*/ 415 w 514"/>
                    <a:gd name="T23" fmla="*/ 118 h 614"/>
                    <a:gd name="T24" fmla="*/ 435 w 514"/>
                    <a:gd name="T25" fmla="*/ 165 h 614"/>
                    <a:gd name="T26" fmla="*/ 455 w 514"/>
                    <a:gd name="T27" fmla="*/ 213 h 614"/>
                    <a:gd name="T28" fmla="*/ 476 w 514"/>
                    <a:gd name="T29" fmla="*/ 262 h 614"/>
                    <a:gd name="T30" fmla="*/ 500 w 514"/>
                    <a:gd name="T31" fmla="*/ 309 h 614"/>
                    <a:gd name="T32" fmla="*/ 508 w 514"/>
                    <a:gd name="T33" fmla="*/ 339 h 614"/>
                    <a:gd name="T34" fmla="*/ 496 w 514"/>
                    <a:gd name="T35" fmla="*/ 357 h 614"/>
                    <a:gd name="T36" fmla="*/ 484 w 514"/>
                    <a:gd name="T37" fmla="*/ 371 h 614"/>
                    <a:gd name="T38" fmla="*/ 470 w 514"/>
                    <a:gd name="T39" fmla="*/ 386 h 614"/>
                    <a:gd name="T40" fmla="*/ 455 w 514"/>
                    <a:gd name="T41" fmla="*/ 399 h 614"/>
                    <a:gd name="T42" fmla="*/ 439 w 514"/>
                    <a:gd name="T43" fmla="*/ 409 h 614"/>
                    <a:gd name="T44" fmla="*/ 423 w 514"/>
                    <a:gd name="T45" fmla="*/ 419 h 614"/>
                    <a:gd name="T46" fmla="*/ 406 w 514"/>
                    <a:gd name="T47" fmla="*/ 429 h 614"/>
                    <a:gd name="T48" fmla="*/ 386 w 514"/>
                    <a:gd name="T49" fmla="*/ 439 h 614"/>
                    <a:gd name="T50" fmla="*/ 364 w 514"/>
                    <a:gd name="T51" fmla="*/ 453 h 614"/>
                    <a:gd name="T52" fmla="*/ 346 w 514"/>
                    <a:gd name="T53" fmla="*/ 470 h 614"/>
                    <a:gd name="T54" fmla="*/ 330 w 514"/>
                    <a:gd name="T55" fmla="*/ 489 h 614"/>
                    <a:gd name="T56" fmla="*/ 319 w 514"/>
                    <a:gd name="T57" fmla="*/ 512 h 614"/>
                    <a:gd name="T58" fmla="*/ 310 w 514"/>
                    <a:gd name="T59" fmla="*/ 538 h 614"/>
                    <a:gd name="T60" fmla="*/ 304 w 514"/>
                    <a:gd name="T61" fmla="*/ 566 h 614"/>
                    <a:gd name="T62" fmla="*/ 303 w 514"/>
                    <a:gd name="T63" fmla="*/ 598 h 614"/>
                    <a:gd name="T64" fmla="*/ 278 w 514"/>
                    <a:gd name="T65" fmla="*/ 589 h 614"/>
                    <a:gd name="T66" fmla="*/ 237 w 514"/>
                    <a:gd name="T67" fmla="*/ 546 h 614"/>
                    <a:gd name="T68" fmla="*/ 204 w 514"/>
                    <a:gd name="T69" fmla="*/ 508 h 614"/>
                    <a:gd name="T70" fmla="*/ 179 w 514"/>
                    <a:gd name="T71" fmla="*/ 473 h 614"/>
                    <a:gd name="T72" fmla="*/ 162 w 514"/>
                    <a:gd name="T73" fmla="*/ 441 h 614"/>
                    <a:gd name="T74" fmla="*/ 151 w 514"/>
                    <a:gd name="T75" fmla="*/ 409 h 614"/>
                    <a:gd name="T76" fmla="*/ 146 w 514"/>
                    <a:gd name="T77" fmla="*/ 375 h 614"/>
                    <a:gd name="T78" fmla="*/ 146 w 514"/>
                    <a:gd name="T79" fmla="*/ 339 h 614"/>
                    <a:gd name="T80" fmla="*/ 149 w 514"/>
                    <a:gd name="T81" fmla="*/ 300 h 614"/>
                    <a:gd name="T82" fmla="*/ 149 w 514"/>
                    <a:gd name="T83" fmla="*/ 262 h 614"/>
                    <a:gd name="T84" fmla="*/ 144 w 514"/>
                    <a:gd name="T85" fmla="*/ 224 h 614"/>
                    <a:gd name="T86" fmla="*/ 133 w 514"/>
                    <a:gd name="T87" fmla="*/ 185 h 614"/>
                    <a:gd name="T88" fmla="*/ 115 w 514"/>
                    <a:gd name="T89" fmla="*/ 149 h 614"/>
                    <a:gd name="T90" fmla="*/ 92 w 514"/>
                    <a:gd name="T91" fmla="*/ 112 h 614"/>
                    <a:gd name="T92" fmla="*/ 61 w 514"/>
                    <a:gd name="T93" fmla="*/ 76 h 614"/>
                    <a:gd name="T94" fmla="*/ 24 w 514"/>
                    <a:gd name="T95" fmla="*/ 39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14" h="614">
                      <a:moveTo>
                        <a:pt x="0" y="22"/>
                      </a:moveTo>
                      <a:lnTo>
                        <a:pt x="21" y="21"/>
                      </a:lnTo>
                      <a:lnTo>
                        <a:pt x="40" y="19"/>
                      </a:lnTo>
                      <a:lnTo>
                        <a:pt x="60" y="18"/>
                      </a:lnTo>
                      <a:lnTo>
                        <a:pt x="79" y="16"/>
                      </a:lnTo>
                      <a:lnTo>
                        <a:pt x="99" y="15"/>
                      </a:lnTo>
                      <a:lnTo>
                        <a:pt x="118" y="13"/>
                      </a:lnTo>
                      <a:lnTo>
                        <a:pt x="138" y="12"/>
                      </a:lnTo>
                      <a:lnTo>
                        <a:pt x="159" y="10"/>
                      </a:lnTo>
                      <a:lnTo>
                        <a:pt x="178" y="9"/>
                      </a:lnTo>
                      <a:lnTo>
                        <a:pt x="197" y="7"/>
                      </a:lnTo>
                      <a:lnTo>
                        <a:pt x="217" y="7"/>
                      </a:lnTo>
                      <a:lnTo>
                        <a:pt x="236" y="6"/>
                      </a:lnTo>
                      <a:lnTo>
                        <a:pt x="256" y="5"/>
                      </a:lnTo>
                      <a:lnTo>
                        <a:pt x="275" y="2"/>
                      </a:lnTo>
                      <a:lnTo>
                        <a:pt x="294" y="2"/>
                      </a:lnTo>
                      <a:lnTo>
                        <a:pt x="314" y="0"/>
                      </a:lnTo>
                      <a:lnTo>
                        <a:pt x="333" y="10"/>
                      </a:lnTo>
                      <a:lnTo>
                        <a:pt x="349" y="23"/>
                      </a:lnTo>
                      <a:lnTo>
                        <a:pt x="365" y="39"/>
                      </a:lnTo>
                      <a:lnTo>
                        <a:pt x="380" y="57"/>
                      </a:lnTo>
                      <a:lnTo>
                        <a:pt x="391" y="76"/>
                      </a:lnTo>
                      <a:lnTo>
                        <a:pt x="403" y="98"/>
                      </a:lnTo>
                      <a:lnTo>
                        <a:pt x="415" y="118"/>
                      </a:lnTo>
                      <a:lnTo>
                        <a:pt x="425" y="141"/>
                      </a:lnTo>
                      <a:lnTo>
                        <a:pt x="435" y="165"/>
                      </a:lnTo>
                      <a:lnTo>
                        <a:pt x="445" y="189"/>
                      </a:lnTo>
                      <a:lnTo>
                        <a:pt x="455" y="213"/>
                      </a:lnTo>
                      <a:lnTo>
                        <a:pt x="464" y="239"/>
                      </a:lnTo>
                      <a:lnTo>
                        <a:pt x="476" y="262"/>
                      </a:lnTo>
                      <a:lnTo>
                        <a:pt x="487" y="285"/>
                      </a:lnTo>
                      <a:lnTo>
                        <a:pt x="500" y="309"/>
                      </a:lnTo>
                      <a:lnTo>
                        <a:pt x="514" y="332"/>
                      </a:lnTo>
                      <a:lnTo>
                        <a:pt x="508" y="339"/>
                      </a:lnTo>
                      <a:lnTo>
                        <a:pt x="502" y="348"/>
                      </a:lnTo>
                      <a:lnTo>
                        <a:pt x="496" y="357"/>
                      </a:lnTo>
                      <a:lnTo>
                        <a:pt x="490" y="364"/>
                      </a:lnTo>
                      <a:lnTo>
                        <a:pt x="484" y="371"/>
                      </a:lnTo>
                      <a:lnTo>
                        <a:pt x="477" y="378"/>
                      </a:lnTo>
                      <a:lnTo>
                        <a:pt x="470" y="386"/>
                      </a:lnTo>
                      <a:lnTo>
                        <a:pt x="463" y="391"/>
                      </a:lnTo>
                      <a:lnTo>
                        <a:pt x="455" y="399"/>
                      </a:lnTo>
                      <a:lnTo>
                        <a:pt x="448" y="403"/>
                      </a:lnTo>
                      <a:lnTo>
                        <a:pt x="439" y="409"/>
                      </a:lnTo>
                      <a:lnTo>
                        <a:pt x="432" y="415"/>
                      </a:lnTo>
                      <a:lnTo>
                        <a:pt x="423" y="419"/>
                      </a:lnTo>
                      <a:lnTo>
                        <a:pt x="416" y="425"/>
                      </a:lnTo>
                      <a:lnTo>
                        <a:pt x="406" y="429"/>
                      </a:lnTo>
                      <a:lnTo>
                        <a:pt x="399" y="432"/>
                      </a:lnTo>
                      <a:lnTo>
                        <a:pt x="386" y="439"/>
                      </a:lnTo>
                      <a:lnTo>
                        <a:pt x="375" y="445"/>
                      </a:lnTo>
                      <a:lnTo>
                        <a:pt x="364" y="453"/>
                      </a:lnTo>
                      <a:lnTo>
                        <a:pt x="355" y="461"/>
                      </a:lnTo>
                      <a:lnTo>
                        <a:pt x="346" y="470"/>
                      </a:lnTo>
                      <a:lnTo>
                        <a:pt x="338" y="479"/>
                      </a:lnTo>
                      <a:lnTo>
                        <a:pt x="330" y="489"/>
                      </a:lnTo>
                      <a:lnTo>
                        <a:pt x="325" y="501"/>
                      </a:lnTo>
                      <a:lnTo>
                        <a:pt x="319" y="512"/>
                      </a:lnTo>
                      <a:lnTo>
                        <a:pt x="314" y="525"/>
                      </a:lnTo>
                      <a:lnTo>
                        <a:pt x="310" y="538"/>
                      </a:lnTo>
                      <a:lnTo>
                        <a:pt x="307" y="551"/>
                      </a:lnTo>
                      <a:lnTo>
                        <a:pt x="304" y="566"/>
                      </a:lnTo>
                      <a:lnTo>
                        <a:pt x="303" y="582"/>
                      </a:lnTo>
                      <a:lnTo>
                        <a:pt x="303" y="598"/>
                      </a:lnTo>
                      <a:lnTo>
                        <a:pt x="303" y="614"/>
                      </a:lnTo>
                      <a:lnTo>
                        <a:pt x="278" y="589"/>
                      </a:lnTo>
                      <a:lnTo>
                        <a:pt x="256" y="566"/>
                      </a:lnTo>
                      <a:lnTo>
                        <a:pt x="237" y="546"/>
                      </a:lnTo>
                      <a:lnTo>
                        <a:pt x="220" y="527"/>
                      </a:lnTo>
                      <a:lnTo>
                        <a:pt x="204" y="508"/>
                      </a:lnTo>
                      <a:lnTo>
                        <a:pt x="191" y="490"/>
                      </a:lnTo>
                      <a:lnTo>
                        <a:pt x="179" y="473"/>
                      </a:lnTo>
                      <a:lnTo>
                        <a:pt x="170" y="457"/>
                      </a:lnTo>
                      <a:lnTo>
                        <a:pt x="162" y="441"/>
                      </a:lnTo>
                      <a:lnTo>
                        <a:pt x="156" y="425"/>
                      </a:lnTo>
                      <a:lnTo>
                        <a:pt x="151" y="409"/>
                      </a:lnTo>
                      <a:lnTo>
                        <a:pt x="147" y="393"/>
                      </a:lnTo>
                      <a:lnTo>
                        <a:pt x="146" y="375"/>
                      </a:lnTo>
                      <a:lnTo>
                        <a:pt x="146" y="358"/>
                      </a:lnTo>
                      <a:lnTo>
                        <a:pt x="146" y="339"/>
                      </a:lnTo>
                      <a:lnTo>
                        <a:pt x="147" y="319"/>
                      </a:lnTo>
                      <a:lnTo>
                        <a:pt x="149" y="300"/>
                      </a:lnTo>
                      <a:lnTo>
                        <a:pt x="149" y="281"/>
                      </a:lnTo>
                      <a:lnTo>
                        <a:pt x="149" y="262"/>
                      </a:lnTo>
                      <a:lnTo>
                        <a:pt x="147" y="242"/>
                      </a:lnTo>
                      <a:lnTo>
                        <a:pt x="144" y="224"/>
                      </a:lnTo>
                      <a:lnTo>
                        <a:pt x="138" y="205"/>
                      </a:lnTo>
                      <a:lnTo>
                        <a:pt x="133" y="185"/>
                      </a:lnTo>
                      <a:lnTo>
                        <a:pt x="124" y="167"/>
                      </a:lnTo>
                      <a:lnTo>
                        <a:pt x="115" y="149"/>
                      </a:lnTo>
                      <a:lnTo>
                        <a:pt x="105" y="130"/>
                      </a:lnTo>
                      <a:lnTo>
                        <a:pt x="92" y="112"/>
                      </a:lnTo>
                      <a:lnTo>
                        <a:pt x="77" y="93"/>
                      </a:lnTo>
                      <a:lnTo>
                        <a:pt x="61" y="76"/>
                      </a:lnTo>
                      <a:lnTo>
                        <a:pt x="44" y="58"/>
                      </a:lnTo>
                      <a:lnTo>
                        <a:pt x="24" y="39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7" name="Freeform 104"/>
                <p:cNvSpPr>
                  <a:spLocks/>
                </p:cNvSpPr>
                <p:nvPr/>
              </p:nvSpPr>
              <p:spPr bwMode="auto">
                <a:xfrm>
                  <a:off x="5308" y="3212"/>
                  <a:ext cx="106" cy="15"/>
                </a:xfrm>
                <a:custGeom>
                  <a:avLst/>
                  <a:gdLst>
                    <a:gd name="T0" fmla="*/ 319 w 319"/>
                    <a:gd name="T1" fmla="*/ 1 h 45"/>
                    <a:gd name="T2" fmla="*/ 314 w 319"/>
                    <a:gd name="T3" fmla="*/ 0 h 45"/>
                    <a:gd name="T4" fmla="*/ 294 w 319"/>
                    <a:gd name="T5" fmla="*/ 1 h 45"/>
                    <a:gd name="T6" fmla="*/ 275 w 319"/>
                    <a:gd name="T7" fmla="*/ 2 h 45"/>
                    <a:gd name="T8" fmla="*/ 255 w 319"/>
                    <a:gd name="T9" fmla="*/ 4 h 45"/>
                    <a:gd name="T10" fmla="*/ 236 w 319"/>
                    <a:gd name="T11" fmla="*/ 5 h 45"/>
                    <a:gd name="T12" fmla="*/ 215 w 319"/>
                    <a:gd name="T13" fmla="*/ 7 h 45"/>
                    <a:gd name="T14" fmla="*/ 195 w 319"/>
                    <a:gd name="T15" fmla="*/ 8 h 45"/>
                    <a:gd name="T16" fmla="*/ 176 w 319"/>
                    <a:gd name="T17" fmla="*/ 10 h 45"/>
                    <a:gd name="T18" fmla="*/ 157 w 319"/>
                    <a:gd name="T19" fmla="*/ 10 h 45"/>
                    <a:gd name="T20" fmla="*/ 137 w 319"/>
                    <a:gd name="T21" fmla="*/ 11 h 45"/>
                    <a:gd name="T22" fmla="*/ 118 w 319"/>
                    <a:gd name="T23" fmla="*/ 13 h 45"/>
                    <a:gd name="T24" fmla="*/ 99 w 319"/>
                    <a:gd name="T25" fmla="*/ 16 h 45"/>
                    <a:gd name="T26" fmla="*/ 79 w 319"/>
                    <a:gd name="T27" fmla="*/ 16 h 45"/>
                    <a:gd name="T28" fmla="*/ 58 w 319"/>
                    <a:gd name="T29" fmla="*/ 17 h 45"/>
                    <a:gd name="T30" fmla="*/ 40 w 319"/>
                    <a:gd name="T31" fmla="*/ 18 h 45"/>
                    <a:gd name="T32" fmla="*/ 21 w 319"/>
                    <a:gd name="T33" fmla="*/ 20 h 45"/>
                    <a:gd name="T34" fmla="*/ 0 w 319"/>
                    <a:gd name="T35" fmla="*/ 21 h 45"/>
                    <a:gd name="T36" fmla="*/ 2 w 319"/>
                    <a:gd name="T37" fmla="*/ 45 h 45"/>
                    <a:gd name="T38" fmla="*/ 21 w 319"/>
                    <a:gd name="T39" fmla="*/ 43 h 45"/>
                    <a:gd name="T40" fmla="*/ 41 w 319"/>
                    <a:gd name="T41" fmla="*/ 42 h 45"/>
                    <a:gd name="T42" fmla="*/ 60 w 319"/>
                    <a:gd name="T43" fmla="*/ 40 h 45"/>
                    <a:gd name="T44" fmla="*/ 80 w 319"/>
                    <a:gd name="T45" fmla="*/ 39 h 45"/>
                    <a:gd name="T46" fmla="*/ 99 w 319"/>
                    <a:gd name="T47" fmla="*/ 37 h 45"/>
                    <a:gd name="T48" fmla="*/ 120 w 319"/>
                    <a:gd name="T49" fmla="*/ 36 h 45"/>
                    <a:gd name="T50" fmla="*/ 138 w 319"/>
                    <a:gd name="T51" fmla="*/ 34 h 45"/>
                    <a:gd name="T52" fmla="*/ 159 w 319"/>
                    <a:gd name="T53" fmla="*/ 33 h 45"/>
                    <a:gd name="T54" fmla="*/ 178 w 319"/>
                    <a:gd name="T55" fmla="*/ 33 h 45"/>
                    <a:gd name="T56" fmla="*/ 198 w 319"/>
                    <a:gd name="T57" fmla="*/ 30 h 45"/>
                    <a:gd name="T58" fmla="*/ 217 w 319"/>
                    <a:gd name="T59" fmla="*/ 29 h 45"/>
                    <a:gd name="T60" fmla="*/ 237 w 319"/>
                    <a:gd name="T61" fmla="*/ 27 h 45"/>
                    <a:gd name="T62" fmla="*/ 256 w 319"/>
                    <a:gd name="T63" fmla="*/ 27 h 45"/>
                    <a:gd name="T64" fmla="*/ 275 w 319"/>
                    <a:gd name="T65" fmla="*/ 26 h 45"/>
                    <a:gd name="T66" fmla="*/ 295 w 319"/>
                    <a:gd name="T67" fmla="*/ 24 h 45"/>
                    <a:gd name="T68" fmla="*/ 314 w 319"/>
                    <a:gd name="T69" fmla="*/ 23 h 45"/>
                    <a:gd name="T70" fmla="*/ 309 w 319"/>
                    <a:gd name="T71" fmla="*/ 21 h 45"/>
                    <a:gd name="T72" fmla="*/ 319 w 319"/>
                    <a:gd name="T7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9" h="45">
                      <a:moveTo>
                        <a:pt x="319" y="1"/>
                      </a:moveTo>
                      <a:lnTo>
                        <a:pt x="314" y="0"/>
                      </a:lnTo>
                      <a:lnTo>
                        <a:pt x="294" y="1"/>
                      </a:lnTo>
                      <a:lnTo>
                        <a:pt x="275" y="2"/>
                      </a:lnTo>
                      <a:lnTo>
                        <a:pt x="255" y="4"/>
                      </a:lnTo>
                      <a:lnTo>
                        <a:pt x="236" y="5"/>
                      </a:lnTo>
                      <a:lnTo>
                        <a:pt x="215" y="7"/>
                      </a:lnTo>
                      <a:lnTo>
                        <a:pt x="195" y="8"/>
                      </a:lnTo>
                      <a:lnTo>
                        <a:pt x="176" y="10"/>
                      </a:lnTo>
                      <a:lnTo>
                        <a:pt x="157" y="10"/>
                      </a:lnTo>
                      <a:lnTo>
                        <a:pt x="137" y="11"/>
                      </a:lnTo>
                      <a:lnTo>
                        <a:pt x="118" y="13"/>
                      </a:lnTo>
                      <a:lnTo>
                        <a:pt x="99" y="16"/>
                      </a:lnTo>
                      <a:lnTo>
                        <a:pt x="79" y="16"/>
                      </a:lnTo>
                      <a:lnTo>
                        <a:pt x="58" y="17"/>
                      </a:lnTo>
                      <a:lnTo>
                        <a:pt x="40" y="18"/>
                      </a:lnTo>
                      <a:lnTo>
                        <a:pt x="21" y="20"/>
                      </a:lnTo>
                      <a:lnTo>
                        <a:pt x="0" y="21"/>
                      </a:lnTo>
                      <a:lnTo>
                        <a:pt x="2" y="45"/>
                      </a:lnTo>
                      <a:lnTo>
                        <a:pt x="21" y="43"/>
                      </a:lnTo>
                      <a:lnTo>
                        <a:pt x="41" y="42"/>
                      </a:lnTo>
                      <a:lnTo>
                        <a:pt x="60" y="40"/>
                      </a:lnTo>
                      <a:lnTo>
                        <a:pt x="80" y="39"/>
                      </a:lnTo>
                      <a:lnTo>
                        <a:pt x="99" y="37"/>
                      </a:lnTo>
                      <a:lnTo>
                        <a:pt x="120" y="36"/>
                      </a:lnTo>
                      <a:lnTo>
                        <a:pt x="138" y="34"/>
                      </a:lnTo>
                      <a:lnTo>
                        <a:pt x="159" y="33"/>
                      </a:lnTo>
                      <a:lnTo>
                        <a:pt x="178" y="33"/>
                      </a:lnTo>
                      <a:lnTo>
                        <a:pt x="198" y="30"/>
                      </a:lnTo>
                      <a:lnTo>
                        <a:pt x="217" y="29"/>
                      </a:lnTo>
                      <a:lnTo>
                        <a:pt x="237" y="27"/>
                      </a:lnTo>
                      <a:lnTo>
                        <a:pt x="256" y="27"/>
                      </a:lnTo>
                      <a:lnTo>
                        <a:pt x="275" y="26"/>
                      </a:lnTo>
                      <a:lnTo>
                        <a:pt x="295" y="24"/>
                      </a:lnTo>
                      <a:lnTo>
                        <a:pt x="314" y="23"/>
                      </a:lnTo>
                      <a:lnTo>
                        <a:pt x="309" y="21"/>
                      </a:lnTo>
                      <a:lnTo>
                        <a:pt x="31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8" name="Freeform 105"/>
                <p:cNvSpPr>
                  <a:spLocks/>
                </p:cNvSpPr>
                <p:nvPr/>
              </p:nvSpPr>
              <p:spPr bwMode="auto">
                <a:xfrm>
                  <a:off x="5411" y="3212"/>
                  <a:ext cx="72" cy="116"/>
                </a:xfrm>
                <a:custGeom>
                  <a:avLst/>
                  <a:gdLst>
                    <a:gd name="T0" fmla="*/ 215 w 215"/>
                    <a:gd name="T1" fmla="*/ 348 h 348"/>
                    <a:gd name="T2" fmla="*/ 215 w 215"/>
                    <a:gd name="T3" fmla="*/ 335 h 348"/>
                    <a:gd name="T4" fmla="*/ 202 w 215"/>
                    <a:gd name="T5" fmla="*/ 313 h 348"/>
                    <a:gd name="T6" fmla="*/ 189 w 215"/>
                    <a:gd name="T7" fmla="*/ 289 h 348"/>
                    <a:gd name="T8" fmla="*/ 178 w 215"/>
                    <a:gd name="T9" fmla="*/ 268 h 348"/>
                    <a:gd name="T10" fmla="*/ 167 w 215"/>
                    <a:gd name="T11" fmla="*/ 243 h 348"/>
                    <a:gd name="T12" fmla="*/ 157 w 215"/>
                    <a:gd name="T13" fmla="*/ 218 h 348"/>
                    <a:gd name="T14" fmla="*/ 146 w 215"/>
                    <a:gd name="T15" fmla="*/ 195 h 348"/>
                    <a:gd name="T16" fmla="*/ 136 w 215"/>
                    <a:gd name="T17" fmla="*/ 170 h 348"/>
                    <a:gd name="T18" fmla="*/ 126 w 215"/>
                    <a:gd name="T19" fmla="*/ 147 h 348"/>
                    <a:gd name="T20" fmla="*/ 116 w 215"/>
                    <a:gd name="T21" fmla="*/ 124 h 348"/>
                    <a:gd name="T22" fmla="*/ 104 w 215"/>
                    <a:gd name="T23" fmla="*/ 102 h 348"/>
                    <a:gd name="T24" fmla="*/ 93 w 215"/>
                    <a:gd name="T25" fmla="*/ 80 h 348"/>
                    <a:gd name="T26" fmla="*/ 80 w 215"/>
                    <a:gd name="T27" fmla="*/ 61 h 348"/>
                    <a:gd name="T28" fmla="*/ 65 w 215"/>
                    <a:gd name="T29" fmla="*/ 41 h 348"/>
                    <a:gd name="T30" fmla="*/ 49 w 215"/>
                    <a:gd name="T31" fmla="*/ 25 h 348"/>
                    <a:gd name="T32" fmla="*/ 30 w 215"/>
                    <a:gd name="T33" fmla="*/ 12 h 348"/>
                    <a:gd name="T34" fmla="*/ 10 w 215"/>
                    <a:gd name="T35" fmla="*/ 0 h 348"/>
                    <a:gd name="T36" fmla="*/ 0 w 215"/>
                    <a:gd name="T37" fmla="*/ 20 h 348"/>
                    <a:gd name="T38" fmla="*/ 17 w 215"/>
                    <a:gd name="T39" fmla="*/ 31 h 348"/>
                    <a:gd name="T40" fmla="*/ 33 w 215"/>
                    <a:gd name="T41" fmla="*/ 44 h 348"/>
                    <a:gd name="T42" fmla="*/ 48 w 215"/>
                    <a:gd name="T43" fmla="*/ 57 h 348"/>
                    <a:gd name="T44" fmla="*/ 61 w 215"/>
                    <a:gd name="T45" fmla="*/ 73 h 348"/>
                    <a:gd name="T46" fmla="*/ 72 w 215"/>
                    <a:gd name="T47" fmla="*/ 93 h 348"/>
                    <a:gd name="T48" fmla="*/ 84 w 215"/>
                    <a:gd name="T49" fmla="*/ 112 h 348"/>
                    <a:gd name="T50" fmla="*/ 94 w 215"/>
                    <a:gd name="T51" fmla="*/ 134 h 348"/>
                    <a:gd name="T52" fmla="*/ 104 w 215"/>
                    <a:gd name="T53" fmla="*/ 156 h 348"/>
                    <a:gd name="T54" fmla="*/ 114 w 215"/>
                    <a:gd name="T55" fmla="*/ 179 h 348"/>
                    <a:gd name="T56" fmla="*/ 125 w 215"/>
                    <a:gd name="T57" fmla="*/ 204 h 348"/>
                    <a:gd name="T58" fmla="*/ 135 w 215"/>
                    <a:gd name="T59" fmla="*/ 228 h 348"/>
                    <a:gd name="T60" fmla="*/ 145 w 215"/>
                    <a:gd name="T61" fmla="*/ 253 h 348"/>
                    <a:gd name="T62" fmla="*/ 155 w 215"/>
                    <a:gd name="T63" fmla="*/ 278 h 348"/>
                    <a:gd name="T64" fmla="*/ 168 w 215"/>
                    <a:gd name="T65" fmla="*/ 301 h 348"/>
                    <a:gd name="T66" fmla="*/ 180 w 215"/>
                    <a:gd name="T67" fmla="*/ 326 h 348"/>
                    <a:gd name="T68" fmla="*/ 194 w 215"/>
                    <a:gd name="T69" fmla="*/ 348 h 348"/>
                    <a:gd name="T70" fmla="*/ 194 w 215"/>
                    <a:gd name="T71" fmla="*/ 335 h 348"/>
                    <a:gd name="T72" fmla="*/ 215 w 215"/>
                    <a:gd name="T73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5" h="348">
                      <a:moveTo>
                        <a:pt x="215" y="348"/>
                      </a:moveTo>
                      <a:lnTo>
                        <a:pt x="215" y="335"/>
                      </a:lnTo>
                      <a:lnTo>
                        <a:pt x="202" y="313"/>
                      </a:lnTo>
                      <a:lnTo>
                        <a:pt x="189" y="289"/>
                      </a:lnTo>
                      <a:lnTo>
                        <a:pt x="178" y="268"/>
                      </a:lnTo>
                      <a:lnTo>
                        <a:pt x="167" y="243"/>
                      </a:lnTo>
                      <a:lnTo>
                        <a:pt x="157" y="218"/>
                      </a:lnTo>
                      <a:lnTo>
                        <a:pt x="146" y="195"/>
                      </a:lnTo>
                      <a:lnTo>
                        <a:pt x="136" y="170"/>
                      </a:lnTo>
                      <a:lnTo>
                        <a:pt x="126" y="147"/>
                      </a:lnTo>
                      <a:lnTo>
                        <a:pt x="116" y="124"/>
                      </a:lnTo>
                      <a:lnTo>
                        <a:pt x="104" y="102"/>
                      </a:lnTo>
                      <a:lnTo>
                        <a:pt x="93" y="80"/>
                      </a:lnTo>
                      <a:lnTo>
                        <a:pt x="80" y="61"/>
                      </a:lnTo>
                      <a:lnTo>
                        <a:pt x="65" y="41"/>
                      </a:lnTo>
                      <a:lnTo>
                        <a:pt x="49" y="25"/>
                      </a:lnTo>
                      <a:lnTo>
                        <a:pt x="30" y="12"/>
                      </a:lnTo>
                      <a:lnTo>
                        <a:pt x="10" y="0"/>
                      </a:lnTo>
                      <a:lnTo>
                        <a:pt x="0" y="20"/>
                      </a:lnTo>
                      <a:lnTo>
                        <a:pt x="17" y="31"/>
                      </a:lnTo>
                      <a:lnTo>
                        <a:pt x="33" y="44"/>
                      </a:lnTo>
                      <a:lnTo>
                        <a:pt x="48" y="57"/>
                      </a:lnTo>
                      <a:lnTo>
                        <a:pt x="61" y="73"/>
                      </a:lnTo>
                      <a:lnTo>
                        <a:pt x="72" y="93"/>
                      </a:lnTo>
                      <a:lnTo>
                        <a:pt x="84" y="112"/>
                      </a:lnTo>
                      <a:lnTo>
                        <a:pt x="94" y="134"/>
                      </a:lnTo>
                      <a:lnTo>
                        <a:pt x="104" y="156"/>
                      </a:lnTo>
                      <a:lnTo>
                        <a:pt x="114" y="179"/>
                      </a:lnTo>
                      <a:lnTo>
                        <a:pt x="125" y="204"/>
                      </a:lnTo>
                      <a:lnTo>
                        <a:pt x="135" y="228"/>
                      </a:lnTo>
                      <a:lnTo>
                        <a:pt x="145" y="253"/>
                      </a:lnTo>
                      <a:lnTo>
                        <a:pt x="155" y="278"/>
                      </a:lnTo>
                      <a:lnTo>
                        <a:pt x="168" y="301"/>
                      </a:lnTo>
                      <a:lnTo>
                        <a:pt x="180" y="326"/>
                      </a:lnTo>
                      <a:lnTo>
                        <a:pt x="194" y="348"/>
                      </a:lnTo>
                      <a:lnTo>
                        <a:pt x="194" y="335"/>
                      </a:lnTo>
                      <a:lnTo>
                        <a:pt x="215" y="3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9" name="Freeform 106"/>
                <p:cNvSpPr>
                  <a:spLocks/>
                </p:cNvSpPr>
                <p:nvPr/>
              </p:nvSpPr>
              <p:spPr bwMode="auto">
                <a:xfrm>
                  <a:off x="5439" y="3324"/>
                  <a:ext cx="44" cy="39"/>
                </a:xfrm>
                <a:custGeom>
                  <a:avLst/>
                  <a:gdLst>
                    <a:gd name="T0" fmla="*/ 10 w 131"/>
                    <a:gd name="T1" fmla="*/ 119 h 119"/>
                    <a:gd name="T2" fmla="*/ 19 w 131"/>
                    <a:gd name="T3" fmla="*/ 114 h 119"/>
                    <a:gd name="T4" fmla="*/ 27 w 131"/>
                    <a:gd name="T5" fmla="*/ 110 h 119"/>
                    <a:gd name="T6" fmla="*/ 38 w 131"/>
                    <a:gd name="T7" fmla="*/ 106 h 119"/>
                    <a:gd name="T8" fmla="*/ 45 w 131"/>
                    <a:gd name="T9" fmla="*/ 100 h 119"/>
                    <a:gd name="T10" fmla="*/ 54 w 131"/>
                    <a:gd name="T11" fmla="*/ 94 h 119"/>
                    <a:gd name="T12" fmla="*/ 62 w 131"/>
                    <a:gd name="T13" fmla="*/ 88 h 119"/>
                    <a:gd name="T14" fmla="*/ 70 w 131"/>
                    <a:gd name="T15" fmla="*/ 82 h 119"/>
                    <a:gd name="T16" fmla="*/ 77 w 131"/>
                    <a:gd name="T17" fmla="*/ 75 h 119"/>
                    <a:gd name="T18" fmla="*/ 84 w 131"/>
                    <a:gd name="T19" fmla="*/ 69 h 119"/>
                    <a:gd name="T20" fmla="*/ 93 w 131"/>
                    <a:gd name="T21" fmla="*/ 62 h 119"/>
                    <a:gd name="T22" fmla="*/ 99 w 131"/>
                    <a:gd name="T23" fmla="*/ 55 h 119"/>
                    <a:gd name="T24" fmla="*/ 106 w 131"/>
                    <a:gd name="T25" fmla="*/ 46 h 119"/>
                    <a:gd name="T26" fmla="*/ 113 w 131"/>
                    <a:gd name="T27" fmla="*/ 39 h 119"/>
                    <a:gd name="T28" fmla="*/ 119 w 131"/>
                    <a:gd name="T29" fmla="*/ 30 h 119"/>
                    <a:gd name="T30" fmla="*/ 125 w 131"/>
                    <a:gd name="T31" fmla="*/ 21 h 119"/>
                    <a:gd name="T32" fmla="*/ 131 w 131"/>
                    <a:gd name="T33" fmla="*/ 13 h 119"/>
                    <a:gd name="T34" fmla="*/ 110 w 131"/>
                    <a:gd name="T35" fmla="*/ 0 h 119"/>
                    <a:gd name="T36" fmla="*/ 106 w 131"/>
                    <a:gd name="T37" fmla="*/ 8 h 119"/>
                    <a:gd name="T38" fmla="*/ 100 w 131"/>
                    <a:gd name="T39" fmla="*/ 16 h 119"/>
                    <a:gd name="T40" fmla="*/ 94 w 131"/>
                    <a:gd name="T41" fmla="*/ 24 h 119"/>
                    <a:gd name="T42" fmla="*/ 89 w 131"/>
                    <a:gd name="T43" fmla="*/ 32 h 119"/>
                    <a:gd name="T44" fmla="*/ 83 w 131"/>
                    <a:gd name="T45" fmla="*/ 39 h 119"/>
                    <a:gd name="T46" fmla="*/ 75 w 131"/>
                    <a:gd name="T47" fmla="*/ 45 h 119"/>
                    <a:gd name="T48" fmla="*/ 70 w 131"/>
                    <a:gd name="T49" fmla="*/ 52 h 119"/>
                    <a:gd name="T50" fmla="*/ 62 w 131"/>
                    <a:gd name="T51" fmla="*/ 58 h 119"/>
                    <a:gd name="T52" fmla="*/ 55 w 131"/>
                    <a:gd name="T53" fmla="*/ 64 h 119"/>
                    <a:gd name="T54" fmla="*/ 48 w 131"/>
                    <a:gd name="T55" fmla="*/ 69 h 119"/>
                    <a:gd name="T56" fmla="*/ 39 w 131"/>
                    <a:gd name="T57" fmla="*/ 75 h 119"/>
                    <a:gd name="T58" fmla="*/ 32 w 131"/>
                    <a:gd name="T59" fmla="*/ 81 h 119"/>
                    <a:gd name="T60" fmla="*/ 25 w 131"/>
                    <a:gd name="T61" fmla="*/ 84 h 119"/>
                    <a:gd name="T62" fmla="*/ 17 w 131"/>
                    <a:gd name="T63" fmla="*/ 90 h 119"/>
                    <a:gd name="T64" fmla="*/ 9 w 131"/>
                    <a:gd name="T65" fmla="*/ 93 h 119"/>
                    <a:gd name="T66" fmla="*/ 0 w 131"/>
                    <a:gd name="T67" fmla="*/ 97 h 119"/>
                    <a:gd name="T68" fmla="*/ 10 w 131"/>
                    <a:gd name="T69" fmla="*/ 11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1" h="119">
                      <a:moveTo>
                        <a:pt x="10" y="119"/>
                      </a:moveTo>
                      <a:lnTo>
                        <a:pt x="19" y="114"/>
                      </a:lnTo>
                      <a:lnTo>
                        <a:pt x="27" y="110"/>
                      </a:lnTo>
                      <a:lnTo>
                        <a:pt x="38" y="106"/>
                      </a:lnTo>
                      <a:lnTo>
                        <a:pt x="45" y="100"/>
                      </a:lnTo>
                      <a:lnTo>
                        <a:pt x="54" y="94"/>
                      </a:lnTo>
                      <a:lnTo>
                        <a:pt x="62" y="88"/>
                      </a:lnTo>
                      <a:lnTo>
                        <a:pt x="70" y="82"/>
                      </a:lnTo>
                      <a:lnTo>
                        <a:pt x="77" y="75"/>
                      </a:lnTo>
                      <a:lnTo>
                        <a:pt x="84" y="69"/>
                      </a:lnTo>
                      <a:lnTo>
                        <a:pt x="93" y="62"/>
                      </a:lnTo>
                      <a:lnTo>
                        <a:pt x="99" y="55"/>
                      </a:lnTo>
                      <a:lnTo>
                        <a:pt x="106" y="46"/>
                      </a:lnTo>
                      <a:lnTo>
                        <a:pt x="113" y="39"/>
                      </a:lnTo>
                      <a:lnTo>
                        <a:pt x="119" y="30"/>
                      </a:lnTo>
                      <a:lnTo>
                        <a:pt x="125" y="21"/>
                      </a:lnTo>
                      <a:lnTo>
                        <a:pt x="131" y="13"/>
                      </a:lnTo>
                      <a:lnTo>
                        <a:pt x="110" y="0"/>
                      </a:lnTo>
                      <a:lnTo>
                        <a:pt x="106" y="8"/>
                      </a:lnTo>
                      <a:lnTo>
                        <a:pt x="100" y="16"/>
                      </a:lnTo>
                      <a:lnTo>
                        <a:pt x="94" y="24"/>
                      </a:lnTo>
                      <a:lnTo>
                        <a:pt x="89" y="32"/>
                      </a:lnTo>
                      <a:lnTo>
                        <a:pt x="83" y="39"/>
                      </a:lnTo>
                      <a:lnTo>
                        <a:pt x="75" y="45"/>
                      </a:lnTo>
                      <a:lnTo>
                        <a:pt x="70" y="52"/>
                      </a:lnTo>
                      <a:lnTo>
                        <a:pt x="62" y="58"/>
                      </a:lnTo>
                      <a:lnTo>
                        <a:pt x="55" y="64"/>
                      </a:lnTo>
                      <a:lnTo>
                        <a:pt x="48" y="69"/>
                      </a:lnTo>
                      <a:lnTo>
                        <a:pt x="39" y="75"/>
                      </a:lnTo>
                      <a:lnTo>
                        <a:pt x="32" y="81"/>
                      </a:lnTo>
                      <a:lnTo>
                        <a:pt x="25" y="84"/>
                      </a:lnTo>
                      <a:lnTo>
                        <a:pt x="17" y="90"/>
                      </a:lnTo>
                      <a:lnTo>
                        <a:pt x="9" y="93"/>
                      </a:lnTo>
                      <a:lnTo>
                        <a:pt x="0" y="97"/>
                      </a:lnTo>
                      <a:lnTo>
                        <a:pt x="10" y="1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0" name="Freeform 107"/>
                <p:cNvSpPr>
                  <a:spLocks/>
                </p:cNvSpPr>
                <p:nvPr/>
              </p:nvSpPr>
              <p:spPr bwMode="auto">
                <a:xfrm>
                  <a:off x="5405" y="3356"/>
                  <a:ext cx="37" cy="67"/>
                </a:xfrm>
                <a:custGeom>
                  <a:avLst/>
                  <a:gdLst>
                    <a:gd name="T0" fmla="*/ 3 w 112"/>
                    <a:gd name="T1" fmla="*/ 201 h 201"/>
                    <a:gd name="T2" fmla="*/ 23 w 112"/>
                    <a:gd name="T3" fmla="*/ 192 h 201"/>
                    <a:gd name="T4" fmla="*/ 23 w 112"/>
                    <a:gd name="T5" fmla="*/ 176 h 201"/>
                    <a:gd name="T6" fmla="*/ 23 w 112"/>
                    <a:gd name="T7" fmla="*/ 160 h 201"/>
                    <a:gd name="T8" fmla="*/ 25 w 112"/>
                    <a:gd name="T9" fmla="*/ 147 h 201"/>
                    <a:gd name="T10" fmla="*/ 28 w 112"/>
                    <a:gd name="T11" fmla="*/ 132 h 201"/>
                    <a:gd name="T12" fmla="*/ 31 w 112"/>
                    <a:gd name="T13" fmla="*/ 119 h 201"/>
                    <a:gd name="T14" fmla="*/ 34 w 112"/>
                    <a:gd name="T15" fmla="*/ 108 h 201"/>
                    <a:gd name="T16" fmla="*/ 38 w 112"/>
                    <a:gd name="T17" fmla="*/ 95 h 201"/>
                    <a:gd name="T18" fmla="*/ 42 w 112"/>
                    <a:gd name="T19" fmla="*/ 84 h 201"/>
                    <a:gd name="T20" fmla="*/ 50 w 112"/>
                    <a:gd name="T21" fmla="*/ 74 h 201"/>
                    <a:gd name="T22" fmla="*/ 57 w 112"/>
                    <a:gd name="T23" fmla="*/ 64 h 201"/>
                    <a:gd name="T24" fmla="*/ 63 w 112"/>
                    <a:gd name="T25" fmla="*/ 55 h 201"/>
                    <a:gd name="T26" fmla="*/ 71 w 112"/>
                    <a:gd name="T27" fmla="*/ 47 h 201"/>
                    <a:gd name="T28" fmla="*/ 80 w 112"/>
                    <a:gd name="T29" fmla="*/ 41 h 201"/>
                    <a:gd name="T30" fmla="*/ 89 w 112"/>
                    <a:gd name="T31" fmla="*/ 33 h 201"/>
                    <a:gd name="T32" fmla="*/ 100 w 112"/>
                    <a:gd name="T33" fmla="*/ 28 h 201"/>
                    <a:gd name="T34" fmla="*/ 112 w 112"/>
                    <a:gd name="T35" fmla="*/ 22 h 201"/>
                    <a:gd name="T36" fmla="*/ 102 w 112"/>
                    <a:gd name="T37" fmla="*/ 0 h 201"/>
                    <a:gd name="T38" fmla="*/ 89 w 112"/>
                    <a:gd name="T39" fmla="*/ 7 h 201"/>
                    <a:gd name="T40" fmla="*/ 77 w 112"/>
                    <a:gd name="T41" fmla="*/ 13 h 201"/>
                    <a:gd name="T42" fmla="*/ 66 w 112"/>
                    <a:gd name="T43" fmla="*/ 20 h 201"/>
                    <a:gd name="T44" fmla="*/ 55 w 112"/>
                    <a:gd name="T45" fmla="*/ 31 h 201"/>
                    <a:gd name="T46" fmla="*/ 47 w 112"/>
                    <a:gd name="T47" fmla="*/ 39 h 201"/>
                    <a:gd name="T48" fmla="*/ 38 w 112"/>
                    <a:gd name="T49" fmla="*/ 49 h 201"/>
                    <a:gd name="T50" fmla="*/ 31 w 112"/>
                    <a:gd name="T51" fmla="*/ 61 h 201"/>
                    <a:gd name="T52" fmla="*/ 23 w 112"/>
                    <a:gd name="T53" fmla="*/ 73 h 201"/>
                    <a:gd name="T54" fmla="*/ 16 w 112"/>
                    <a:gd name="T55" fmla="*/ 86 h 201"/>
                    <a:gd name="T56" fmla="*/ 12 w 112"/>
                    <a:gd name="T57" fmla="*/ 100 h 201"/>
                    <a:gd name="T58" fmla="*/ 7 w 112"/>
                    <a:gd name="T59" fmla="*/ 113 h 201"/>
                    <a:gd name="T60" fmla="*/ 4 w 112"/>
                    <a:gd name="T61" fmla="*/ 127 h 201"/>
                    <a:gd name="T62" fmla="*/ 2 w 112"/>
                    <a:gd name="T63" fmla="*/ 143 h 201"/>
                    <a:gd name="T64" fmla="*/ 0 w 112"/>
                    <a:gd name="T65" fmla="*/ 159 h 201"/>
                    <a:gd name="T66" fmla="*/ 0 w 112"/>
                    <a:gd name="T67" fmla="*/ 176 h 201"/>
                    <a:gd name="T68" fmla="*/ 0 w 112"/>
                    <a:gd name="T69" fmla="*/ 192 h 201"/>
                    <a:gd name="T70" fmla="*/ 19 w 112"/>
                    <a:gd name="T71" fmla="*/ 183 h 201"/>
                    <a:gd name="T72" fmla="*/ 3 w 112"/>
                    <a:gd name="T73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201">
                      <a:moveTo>
                        <a:pt x="3" y="201"/>
                      </a:moveTo>
                      <a:lnTo>
                        <a:pt x="23" y="192"/>
                      </a:lnTo>
                      <a:lnTo>
                        <a:pt x="23" y="176"/>
                      </a:lnTo>
                      <a:lnTo>
                        <a:pt x="23" y="160"/>
                      </a:lnTo>
                      <a:lnTo>
                        <a:pt x="25" y="147"/>
                      </a:lnTo>
                      <a:lnTo>
                        <a:pt x="28" y="132"/>
                      </a:lnTo>
                      <a:lnTo>
                        <a:pt x="31" y="119"/>
                      </a:lnTo>
                      <a:lnTo>
                        <a:pt x="34" y="108"/>
                      </a:lnTo>
                      <a:lnTo>
                        <a:pt x="38" y="95"/>
                      </a:lnTo>
                      <a:lnTo>
                        <a:pt x="42" y="84"/>
                      </a:lnTo>
                      <a:lnTo>
                        <a:pt x="50" y="74"/>
                      </a:lnTo>
                      <a:lnTo>
                        <a:pt x="57" y="64"/>
                      </a:lnTo>
                      <a:lnTo>
                        <a:pt x="63" y="55"/>
                      </a:lnTo>
                      <a:lnTo>
                        <a:pt x="71" y="47"/>
                      </a:lnTo>
                      <a:lnTo>
                        <a:pt x="80" y="41"/>
                      </a:lnTo>
                      <a:lnTo>
                        <a:pt x="89" y="33"/>
                      </a:lnTo>
                      <a:lnTo>
                        <a:pt x="100" y="28"/>
                      </a:lnTo>
                      <a:lnTo>
                        <a:pt x="112" y="22"/>
                      </a:lnTo>
                      <a:lnTo>
                        <a:pt x="102" y="0"/>
                      </a:lnTo>
                      <a:lnTo>
                        <a:pt x="89" y="7"/>
                      </a:lnTo>
                      <a:lnTo>
                        <a:pt x="77" y="13"/>
                      </a:lnTo>
                      <a:lnTo>
                        <a:pt x="66" y="20"/>
                      </a:lnTo>
                      <a:lnTo>
                        <a:pt x="55" y="31"/>
                      </a:lnTo>
                      <a:lnTo>
                        <a:pt x="47" y="39"/>
                      </a:lnTo>
                      <a:lnTo>
                        <a:pt x="38" y="49"/>
                      </a:lnTo>
                      <a:lnTo>
                        <a:pt x="31" y="61"/>
                      </a:lnTo>
                      <a:lnTo>
                        <a:pt x="23" y="73"/>
                      </a:lnTo>
                      <a:lnTo>
                        <a:pt x="16" y="86"/>
                      </a:lnTo>
                      <a:lnTo>
                        <a:pt x="12" y="100"/>
                      </a:lnTo>
                      <a:lnTo>
                        <a:pt x="7" y="113"/>
                      </a:lnTo>
                      <a:lnTo>
                        <a:pt x="4" y="127"/>
                      </a:lnTo>
                      <a:lnTo>
                        <a:pt x="2" y="143"/>
                      </a:lnTo>
                      <a:lnTo>
                        <a:pt x="0" y="159"/>
                      </a:lnTo>
                      <a:lnTo>
                        <a:pt x="0" y="176"/>
                      </a:lnTo>
                      <a:lnTo>
                        <a:pt x="0" y="192"/>
                      </a:lnTo>
                      <a:lnTo>
                        <a:pt x="19" y="183"/>
                      </a:lnTo>
                      <a:lnTo>
                        <a:pt x="3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1" name="Freeform 108"/>
                <p:cNvSpPr>
                  <a:spLocks/>
                </p:cNvSpPr>
                <p:nvPr/>
              </p:nvSpPr>
              <p:spPr bwMode="auto">
                <a:xfrm>
                  <a:off x="5352" y="3322"/>
                  <a:ext cx="59" cy="101"/>
                </a:xfrm>
                <a:custGeom>
                  <a:avLst/>
                  <a:gdLst>
                    <a:gd name="T0" fmla="*/ 4 w 177"/>
                    <a:gd name="T1" fmla="*/ 0 h 304"/>
                    <a:gd name="T2" fmla="*/ 1 w 177"/>
                    <a:gd name="T3" fmla="*/ 20 h 304"/>
                    <a:gd name="T4" fmla="*/ 0 w 177"/>
                    <a:gd name="T5" fmla="*/ 39 h 304"/>
                    <a:gd name="T6" fmla="*/ 1 w 177"/>
                    <a:gd name="T7" fmla="*/ 58 h 304"/>
                    <a:gd name="T8" fmla="*/ 4 w 177"/>
                    <a:gd name="T9" fmla="*/ 75 h 304"/>
                    <a:gd name="T10" fmla="*/ 5 w 177"/>
                    <a:gd name="T11" fmla="*/ 91 h 304"/>
                    <a:gd name="T12" fmla="*/ 11 w 177"/>
                    <a:gd name="T13" fmla="*/ 110 h 304"/>
                    <a:gd name="T14" fmla="*/ 18 w 177"/>
                    <a:gd name="T15" fmla="*/ 126 h 304"/>
                    <a:gd name="T16" fmla="*/ 27 w 177"/>
                    <a:gd name="T17" fmla="*/ 144 h 304"/>
                    <a:gd name="T18" fmla="*/ 36 w 177"/>
                    <a:gd name="T19" fmla="*/ 160 h 304"/>
                    <a:gd name="T20" fmla="*/ 48 w 177"/>
                    <a:gd name="T21" fmla="*/ 177 h 304"/>
                    <a:gd name="T22" fmla="*/ 62 w 177"/>
                    <a:gd name="T23" fmla="*/ 196 h 304"/>
                    <a:gd name="T24" fmla="*/ 77 w 177"/>
                    <a:gd name="T25" fmla="*/ 215 h 304"/>
                    <a:gd name="T26" fmla="*/ 96 w 177"/>
                    <a:gd name="T27" fmla="*/ 235 h 304"/>
                    <a:gd name="T28" fmla="*/ 114 w 177"/>
                    <a:gd name="T29" fmla="*/ 256 h 304"/>
                    <a:gd name="T30" fmla="*/ 136 w 177"/>
                    <a:gd name="T31" fmla="*/ 279 h 304"/>
                    <a:gd name="T32" fmla="*/ 161 w 177"/>
                    <a:gd name="T33" fmla="*/ 304 h 304"/>
                    <a:gd name="T34" fmla="*/ 177 w 177"/>
                    <a:gd name="T35" fmla="*/ 286 h 304"/>
                    <a:gd name="T36" fmla="*/ 154 w 177"/>
                    <a:gd name="T37" fmla="*/ 262 h 304"/>
                    <a:gd name="T38" fmla="*/ 132 w 177"/>
                    <a:gd name="T39" fmla="*/ 240 h 304"/>
                    <a:gd name="T40" fmla="*/ 112 w 177"/>
                    <a:gd name="T41" fmla="*/ 219 h 304"/>
                    <a:gd name="T42" fmla="*/ 96 w 177"/>
                    <a:gd name="T43" fmla="*/ 199 h 304"/>
                    <a:gd name="T44" fmla="*/ 80 w 177"/>
                    <a:gd name="T45" fmla="*/ 182 h 304"/>
                    <a:gd name="T46" fmla="*/ 66 w 177"/>
                    <a:gd name="T47" fmla="*/ 164 h 304"/>
                    <a:gd name="T48" fmla="*/ 56 w 177"/>
                    <a:gd name="T49" fmla="*/ 148 h 304"/>
                    <a:gd name="T50" fmla="*/ 48 w 177"/>
                    <a:gd name="T51" fmla="*/ 132 h 304"/>
                    <a:gd name="T52" fmla="*/ 39 w 177"/>
                    <a:gd name="T53" fmla="*/ 116 h 304"/>
                    <a:gd name="T54" fmla="*/ 33 w 177"/>
                    <a:gd name="T55" fmla="*/ 103 h 304"/>
                    <a:gd name="T56" fmla="*/ 29 w 177"/>
                    <a:gd name="T57" fmla="*/ 87 h 304"/>
                    <a:gd name="T58" fmla="*/ 26 w 177"/>
                    <a:gd name="T59" fmla="*/ 72 h 304"/>
                    <a:gd name="T60" fmla="*/ 24 w 177"/>
                    <a:gd name="T61" fmla="*/ 56 h 304"/>
                    <a:gd name="T62" fmla="*/ 24 w 177"/>
                    <a:gd name="T63" fmla="*/ 20 h 304"/>
                    <a:gd name="T64" fmla="*/ 26 w 177"/>
                    <a:gd name="T65" fmla="*/ 1 h 304"/>
                    <a:gd name="T66" fmla="*/ 4 w 177"/>
                    <a:gd name="T67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7" h="304">
                      <a:moveTo>
                        <a:pt x="4" y="0"/>
                      </a:moveTo>
                      <a:lnTo>
                        <a:pt x="1" y="20"/>
                      </a:lnTo>
                      <a:lnTo>
                        <a:pt x="0" y="39"/>
                      </a:lnTo>
                      <a:lnTo>
                        <a:pt x="1" y="58"/>
                      </a:lnTo>
                      <a:lnTo>
                        <a:pt x="4" y="75"/>
                      </a:lnTo>
                      <a:lnTo>
                        <a:pt x="5" y="91"/>
                      </a:lnTo>
                      <a:lnTo>
                        <a:pt x="11" y="110"/>
                      </a:lnTo>
                      <a:lnTo>
                        <a:pt x="18" y="126"/>
                      </a:lnTo>
                      <a:lnTo>
                        <a:pt x="27" y="144"/>
                      </a:lnTo>
                      <a:lnTo>
                        <a:pt x="36" y="160"/>
                      </a:lnTo>
                      <a:lnTo>
                        <a:pt x="48" y="177"/>
                      </a:lnTo>
                      <a:lnTo>
                        <a:pt x="62" y="196"/>
                      </a:lnTo>
                      <a:lnTo>
                        <a:pt x="77" y="215"/>
                      </a:lnTo>
                      <a:lnTo>
                        <a:pt x="96" y="235"/>
                      </a:lnTo>
                      <a:lnTo>
                        <a:pt x="114" y="256"/>
                      </a:lnTo>
                      <a:lnTo>
                        <a:pt x="136" y="279"/>
                      </a:lnTo>
                      <a:lnTo>
                        <a:pt x="161" y="304"/>
                      </a:lnTo>
                      <a:lnTo>
                        <a:pt x="177" y="286"/>
                      </a:lnTo>
                      <a:lnTo>
                        <a:pt x="154" y="262"/>
                      </a:lnTo>
                      <a:lnTo>
                        <a:pt x="132" y="240"/>
                      </a:lnTo>
                      <a:lnTo>
                        <a:pt x="112" y="219"/>
                      </a:lnTo>
                      <a:lnTo>
                        <a:pt x="96" y="199"/>
                      </a:lnTo>
                      <a:lnTo>
                        <a:pt x="80" y="182"/>
                      </a:lnTo>
                      <a:lnTo>
                        <a:pt x="66" y="164"/>
                      </a:lnTo>
                      <a:lnTo>
                        <a:pt x="56" y="148"/>
                      </a:lnTo>
                      <a:lnTo>
                        <a:pt x="48" y="132"/>
                      </a:lnTo>
                      <a:lnTo>
                        <a:pt x="39" y="116"/>
                      </a:lnTo>
                      <a:lnTo>
                        <a:pt x="33" y="103"/>
                      </a:lnTo>
                      <a:lnTo>
                        <a:pt x="29" y="87"/>
                      </a:lnTo>
                      <a:lnTo>
                        <a:pt x="26" y="72"/>
                      </a:lnTo>
                      <a:lnTo>
                        <a:pt x="24" y="56"/>
                      </a:lnTo>
                      <a:lnTo>
                        <a:pt x="24" y="20"/>
                      </a:lnTo>
                      <a:lnTo>
                        <a:pt x="2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2" name="Freeform 109"/>
                <p:cNvSpPr>
                  <a:spLocks/>
                </p:cNvSpPr>
                <p:nvPr/>
              </p:nvSpPr>
              <p:spPr bwMode="auto">
                <a:xfrm>
                  <a:off x="5306" y="3219"/>
                  <a:ext cx="56" cy="103"/>
                </a:xfrm>
                <a:custGeom>
                  <a:avLst/>
                  <a:gdLst>
                    <a:gd name="T0" fmla="*/ 6 w 168"/>
                    <a:gd name="T1" fmla="*/ 0 h 310"/>
                    <a:gd name="T2" fmla="*/ 0 w 168"/>
                    <a:gd name="T3" fmla="*/ 21 h 310"/>
                    <a:gd name="T4" fmla="*/ 22 w 168"/>
                    <a:gd name="T5" fmla="*/ 38 h 310"/>
                    <a:gd name="T6" fmla="*/ 41 w 168"/>
                    <a:gd name="T7" fmla="*/ 56 h 310"/>
                    <a:gd name="T8" fmla="*/ 59 w 168"/>
                    <a:gd name="T9" fmla="*/ 73 h 310"/>
                    <a:gd name="T10" fmla="*/ 75 w 168"/>
                    <a:gd name="T11" fmla="*/ 92 h 310"/>
                    <a:gd name="T12" fmla="*/ 89 w 168"/>
                    <a:gd name="T13" fmla="*/ 109 h 310"/>
                    <a:gd name="T14" fmla="*/ 101 w 168"/>
                    <a:gd name="T15" fmla="*/ 125 h 310"/>
                    <a:gd name="T16" fmla="*/ 111 w 168"/>
                    <a:gd name="T17" fmla="*/ 144 h 310"/>
                    <a:gd name="T18" fmla="*/ 120 w 168"/>
                    <a:gd name="T19" fmla="*/ 162 h 310"/>
                    <a:gd name="T20" fmla="*/ 127 w 168"/>
                    <a:gd name="T21" fmla="*/ 179 h 310"/>
                    <a:gd name="T22" fmla="*/ 133 w 168"/>
                    <a:gd name="T23" fmla="*/ 198 h 310"/>
                    <a:gd name="T24" fmla="*/ 139 w 168"/>
                    <a:gd name="T25" fmla="*/ 216 h 310"/>
                    <a:gd name="T26" fmla="*/ 142 w 168"/>
                    <a:gd name="T27" fmla="*/ 235 h 310"/>
                    <a:gd name="T28" fmla="*/ 143 w 168"/>
                    <a:gd name="T29" fmla="*/ 252 h 310"/>
                    <a:gd name="T30" fmla="*/ 143 w 168"/>
                    <a:gd name="T31" fmla="*/ 271 h 310"/>
                    <a:gd name="T32" fmla="*/ 144 w 168"/>
                    <a:gd name="T33" fmla="*/ 290 h 310"/>
                    <a:gd name="T34" fmla="*/ 143 w 168"/>
                    <a:gd name="T35" fmla="*/ 309 h 310"/>
                    <a:gd name="T36" fmla="*/ 165 w 168"/>
                    <a:gd name="T37" fmla="*/ 310 h 310"/>
                    <a:gd name="T38" fmla="*/ 168 w 168"/>
                    <a:gd name="T39" fmla="*/ 291 h 310"/>
                    <a:gd name="T40" fmla="*/ 168 w 168"/>
                    <a:gd name="T41" fmla="*/ 271 h 310"/>
                    <a:gd name="T42" fmla="*/ 166 w 168"/>
                    <a:gd name="T43" fmla="*/ 251 h 310"/>
                    <a:gd name="T44" fmla="*/ 165 w 168"/>
                    <a:gd name="T45" fmla="*/ 230 h 310"/>
                    <a:gd name="T46" fmla="*/ 160 w 168"/>
                    <a:gd name="T47" fmla="*/ 211 h 310"/>
                    <a:gd name="T48" fmla="*/ 156 w 168"/>
                    <a:gd name="T49" fmla="*/ 191 h 310"/>
                    <a:gd name="T50" fmla="*/ 150 w 168"/>
                    <a:gd name="T51" fmla="*/ 172 h 310"/>
                    <a:gd name="T52" fmla="*/ 142 w 168"/>
                    <a:gd name="T53" fmla="*/ 152 h 310"/>
                    <a:gd name="T54" fmla="*/ 131 w 168"/>
                    <a:gd name="T55" fmla="*/ 133 h 310"/>
                    <a:gd name="T56" fmla="*/ 121 w 168"/>
                    <a:gd name="T57" fmla="*/ 114 h 310"/>
                    <a:gd name="T58" fmla="*/ 108 w 168"/>
                    <a:gd name="T59" fmla="*/ 95 h 310"/>
                    <a:gd name="T60" fmla="*/ 92 w 168"/>
                    <a:gd name="T61" fmla="*/ 76 h 310"/>
                    <a:gd name="T62" fmla="*/ 76 w 168"/>
                    <a:gd name="T63" fmla="*/ 59 h 310"/>
                    <a:gd name="T64" fmla="*/ 57 w 168"/>
                    <a:gd name="T65" fmla="*/ 38 h 310"/>
                    <a:gd name="T66" fmla="*/ 37 w 168"/>
                    <a:gd name="T67" fmla="*/ 21 h 310"/>
                    <a:gd name="T68" fmla="*/ 15 w 168"/>
                    <a:gd name="T69" fmla="*/ 3 h 310"/>
                    <a:gd name="T70" fmla="*/ 8 w 168"/>
                    <a:gd name="T71" fmla="*/ 24 h 310"/>
                    <a:gd name="T72" fmla="*/ 6 w 168"/>
                    <a:gd name="T7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8" h="310">
                      <a:moveTo>
                        <a:pt x="6" y="0"/>
                      </a:moveTo>
                      <a:lnTo>
                        <a:pt x="0" y="21"/>
                      </a:lnTo>
                      <a:lnTo>
                        <a:pt x="22" y="38"/>
                      </a:lnTo>
                      <a:lnTo>
                        <a:pt x="41" y="56"/>
                      </a:lnTo>
                      <a:lnTo>
                        <a:pt x="59" y="73"/>
                      </a:lnTo>
                      <a:lnTo>
                        <a:pt x="75" y="92"/>
                      </a:lnTo>
                      <a:lnTo>
                        <a:pt x="89" y="109"/>
                      </a:lnTo>
                      <a:lnTo>
                        <a:pt x="101" y="125"/>
                      </a:lnTo>
                      <a:lnTo>
                        <a:pt x="111" y="144"/>
                      </a:lnTo>
                      <a:lnTo>
                        <a:pt x="120" y="162"/>
                      </a:lnTo>
                      <a:lnTo>
                        <a:pt x="127" y="179"/>
                      </a:lnTo>
                      <a:lnTo>
                        <a:pt x="133" y="198"/>
                      </a:lnTo>
                      <a:lnTo>
                        <a:pt x="139" y="216"/>
                      </a:lnTo>
                      <a:lnTo>
                        <a:pt x="142" y="235"/>
                      </a:lnTo>
                      <a:lnTo>
                        <a:pt x="143" y="252"/>
                      </a:lnTo>
                      <a:lnTo>
                        <a:pt x="143" y="271"/>
                      </a:lnTo>
                      <a:lnTo>
                        <a:pt x="144" y="290"/>
                      </a:lnTo>
                      <a:lnTo>
                        <a:pt x="143" y="309"/>
                      </a:lnTo>
                      <a:lnTo>
                        <a:pt x="165" y="310"/>
                      </a:lnTo>
                      <a:lnTo>
                        <a:pt x="168" y="291"/>
                      </a:lnTo>
                      <a:lnTo>
                        <a:pt x="168" y="271"/>
                      </a:lnTo>
                      <a:lnTo>
                        <a:pt x="166" y="251"/>
                      </a:lnTo>
                      <a:lnTo>
                        <a:pt x="165" y="230"/>
                      </a:lnTo>
                      <a:lnTo>
                        <a:pt x="160" y="211"/>
                      </a:lnTo>
                      <a:lnTo>
                        <a:pt x="156" y="191"/>
                      </a:lnTo>
                      <a:lnTo>
                        <a:pt x="150" y="172"/>
                      </a:lnTo>
                      <a:lnTo>
                        <a:pt x="142" y="152"/>
                      </a:lnTo>
                      <a:lnTo>
                        <a:pt x="131" y="133"/>
                      </a:lnTo>
                      <a:lnTo>
                        <a:pt x="121" y="114"/>
                      </a:lnTo>
                      <a:lnTo>
                        <a:pt x="108" y="95"/>
                      </a:lnTo>
                      <a:lnTo>
                        <a:pt x="92" y="76"/>
                      </a:lnTo>
                      <a:lnTo>
                        <a:pt x="76" y="59"/>
                      </a:lnTo>
                      <a:lnTo>
                        <a:pt x="57" y="38"/>
                      </a:lnTo>
                      <a:lnTo>
                        <a:pt x="37" y="21"/>
                      </a:lnTo>
                      <a:lnTo>
                        <a:pt x="15" y="3"/>
                      </a:lnTo>
                      <a:lnTo>
                        <a:pt x="8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3" name="Freeform 110"/>
                <p:cNvSpPr>
                  <a:spLocks/>
                </p:cNvSpPr>
                <p:nvPr/>
              </p:nvSpPr>
              <p:spPr bwMode="auto">
                <a:xfrm>
                  <a:off x="5357" y="3181"/>
                  <a:ext cx="93" cy="147"/>
                </a:xfrm>
                <a:custGeom>
                  <a:avLst/>
                  <a:gdLst>
                    <a:gd name="T0" fmla="*/ 189 w 280"/>
                    <a:gd name="T1" fmla="*/ 9 h 442"/>
                    <a:gd name="T2" fmla="*/ 213 w 280"/>
                    <a:gd name="T3" fmla="*/ 29 h 442"/>
                    <a:gd name="T4" fmla="*/ 235 w 280"/>
                    <a:gd name="T5" fmla="*/ 52 h 442"/>
                    <a:gd name="T6" fmla="*/ 254 w 280"/>
                    <a:gd name="T7" fmla="*/ 78 h 442"/>
                    <a:gd name="T8" fmla="*/ 267 w 280"/>
                    <a:gd name="T9" fmla="*/ 109 h 442"/>
                    <a:gd name="T10" fmla="*/ 277 w 280"/>
                    <a:gd name="T11" fmla="*/ 142 h 442"/>
                    <a:gd name="T12" fmla="*/ 280 w 280"/>
                    <a:gd name="T13" fmla="*/ 177 h 442"/>
                    <a:gd name="T14" fmla="*/ 280 w 280"/>
                    <a:gd name="T15" fmla="*/ 212 h 442"/>
                    <a:gd name="T16" fmla="*/ 269 w 280"/>
                    <a:gd name="T17" fmla="*/ 256 h 442"/>
                    <a:gd name="T18" fmla="*/ 253 w 280"/>
                    <a:gd name="T19" fmla="*/ 310 h 442"/>
                    <a:gd name="T20" fmla="*/ 235 w 280"/>
                    <a:gd name="T21" fmla="*/ 362 h 442"/>
                    <a:gd name="T22" fmla="*/ 215 w 280"/>
                    <a:gd name="T23" fmla="*/ 414 h 442"/>
                    <a:gd name="T24" fmla="*/ 199 w 280"/>
                    <a:gd name="T25" fmla="*/ 441 h 442"/>
                    <a:gd name="T26" fmla="*/ 186 w 280"/>
                    <a:gd name="T27" fmla="*/ 441 h 442"/>
                    <a:gd name="T28" fmla="*/ 171 w 280"/>
                    <a:gd name="T29" fmla="*/ 438 h 442"/>
                    <a:gd name="T30" fmla="*/ 158 w 280"/>
                    <a:gd name="T31" fmla="*/ 435 h 442"/>
                    <a:gd name="T32" fmla="*/ 144 w 280"/>
                    <a:gd name="T33" fmla="*/ 432 h 442"/>
                    <a:gd name="T34" fmla="*/ 131 w 280"/>
                    <a:gd name="T35" fmla="*/ 429 h 442"/>
                    <a:gd name="T36" fmla="*/ 117 w 280"/>
                    <a:gd name="T37" fmla="*/ 426 h 442"/>
                    <a:gd name="T38" fmla="*/ 106 w 280"/>
                    <a:gd name="T39" fmla="*/ 422 h 442"/>
                    <a:gd name="T40" fmla="*/ 99 w 280"/>
                    <a:gd name="T41" fmla="*/ 375 h 442"/>
                    <a:gd name="T42" fmla="*/ 93 w 280"/>
                    <a:gd name="T43" fmla="*/ 295 h 442"/>
                    <a:gd name="T44" fmla="*/ 87 w 280"/>
                    <a:gd name="T45" fmla="*/ 220 h 442"/>
                    <a:gd name="T46" fmla="*/ 78 w 280"/>
                    <a:gd name="T47" fmla="*/ 147 h 442"/>
                    <a:gd name="T48" fmla="*/ 65 w 280"/>
                    <a:gd name="T49" fmla="*/ 110 h 442"/>
                    <a:gd name="T50" fmla="*/ 46 w 280"/>
                    <a:gd name="T51" fmla="*/ 110 h 442"/>
                    <a:gd name="T52" fmla="*/ 27 w 280"/>
                    <a:gd name="T53" fmla="*/ 112 h 442"/>
                    <a:gd name="T54" fmla="*/ 8 w 280"/>
                    <a:gd name="T55" fmla="*/ 112 h 442"/>
                    <a:gd name="T56" fmla="*/ 3 w 280"/>
                    <a:gd name="T57" fmla="*/ 100 h 442"/>
                    <a:gd name="T58" fmla="*/ 10 w 280"/>
                    <a:gd name="T59" fmla="*/ 77 h 442"/>
                    <a:gd name="T60" fmla="*/ 19 w 280"/>
                    <a:gd name="T61" fmla="*/ 54 h 442"/>
                    <a:gd name="T62" fmla="*/ 29 w 280"/>
                    <a:gd name="T63" fmla="*/ 33 h 442"/>
                    <a:gd name="T64" fmla="*/ 42 w 280"/>
                    <a:gd name="T65" fmla="*/ 22 h 442"/>
                    <a:gd name="T66" fmla="*/ 59 w 280"/>
                    <a:gd name="T67" fmla="*/ 19 h 442"/>
                    <a:gd name="T68" fmla="*/ 78 w 280"/>
                    <a:gd name="T69" fmla="*/ 16 h 442"/>
                    <a:gd name="T70" fmla="*/ 96 w 280"/>
                    <a:gd name="T71" fmla="*/ 13 h 442"/>
                    <a:gd name="T72" fmla="*/ 113 w 280"/>
                    <a:gd name="T73" fmla="*/ 10 h 442"/>
                    <a:gd name="T74" fmla="*/ 131 w 280"/>
                    <a:gd name="T75" fmla="*/ 7 h 442"/>
                    <a:gd name="T76" fmla="*/ 148 w 280"/>
                    <a:gd name="T77" fmla="*/ 3 h 442"/>
                    <a:gd name="T78" fmla="*/ 167 w 280"/>
                    <a:gd name="T79" fmla="*/ 1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0" h="442">
                      <a:moveTo>
                        <a:pt x="176" y="0"/>
                      </a:moveTo>
                      <a:lnTo>
                        <a:pt x="189" y="9"/>
                      </a:lnTo>
                      <a:lnTo>
                        <a:pt x="202" y="19"/>
                      </a:lnTo>
                      <a:lnTo>
                        <a:pt x="213" y="29"/>
                      </a:lnTo>
                      <a:lnTo>
                        <a:pt x="225" y="41"/>
                      </a:lnTo>
                      <a:lnTo>
                        <a:pt x="235" y="52"/>
                      </a:lnTo>
                      <a:lnTo>
                        <a:pt x="245" y="65"/>
                      </a:lnTo>
                      <a:lnTo>
                        <a:pt x="254" y="78"/>
                      </a:lnTo>
                      <a:lnTo>
                        <a:pt x="261" y="93"/>
                      </a:lnTo>
                      <a:lnTo>
                        <a:pt x="267" y="109"/>
                      </a:lnTo>
                      <a:lnTo>
                        <a:pt x="273" y="125"/>
                      </a:lnTo>
                      <a:lnTo>
                        <a:pt x="277" y="142"/>
                      </a:lnTo>
                      <a:lnTo>
                        <a:pt x="280" y="160"/>
                      </a:lnTo>
                      <a:lnTo>
                        <a:pt x="280" y="177"/>
                      </a:lnTo>
                      <a:lnTo>
                        <a:pt x="280" y="195"/>
                      </a:lnTo>
                      <a:lnTo>
                        <a:pt x="280" y="212"/>
                      </a:lnTo>
                      <a:lnTo>
                        <a:pt x="276" y="228"/>
                      </a:lnTo>
                      <a:lnTo>
                        <a:pt x="269" y="256"/>
                      </a:lnTo>
                      <a:lnTo>
                        <a:pt x="261" y="282"/>
                      </a:lnTo>
                      <a:lnTo>
                        <a:pt x="253" y="310"/>
                      </a:lnTo>
                      <a:lnTo>
                        <a:pt x="245" y="334"/>
                      </a:lnTo>
                      <a:lnTo>
                        <a:pt x="235" y="362"/>
                      </a:lnTo>
                      <a:lnTo>
                        <a:pt x="227" y="388"/>
                      </a:lnTo>
                      <a:lnTo>
                        <a:pt x="215" y="414"/>
                      </a:lnTo>
                      <a:lnTo>
                        <a:pt x="205" y="442"/>
                      </a:lnTo>
                      <a:lnTo>
                        <a:pt x="199" y="441"/>
                      </a:lnTo>
                      <a:lnTo>
                        <a:pt x="192" y="441"/>
                      </a:lnTo>
                      <a:lnTo>
                        <a:pt x="186" y="441"/>
                      </a:lnTo>
                      <a:lnTo>
                        <a:pt x="179" y="439"/>
                      </a:lnTo>
                      <a:lnTo>
                        <a:pt x="171" y="438"/>
                      </a:lnTo>
                      <a:lnTo>
                        <a:pt x="164" y="436"/>
                      </a:lnTo>
                      <a:lnTo>
                        <a:pt x="158" y="435"/>
                      </a:lnTo>
                      <a:lnTo>
                        <a:pt x="151" y="433"/>
                      </a:lnTo>
                      <a:lnTo>
                        <a:pt x="144" y="432"/>
                      </a:lnTo>
                      <a:lnTo>
                        <a:pt x="136" y="430"/>
                      </a:lnTo>
                      <a:lnTo>
                        <a:pt x="131" y="429"/>
                      </a:lnTo>
                      <a:lnTo>
                        <a:pt x="123" y="428"/>
                      </a:lnTo>
                      <a:lnTo>
                        <a:pt x="117" y="426"/>
                      </a:lnTo>
                      <a:lnTo>
                        <a:pt x="112" y="423"/>
                      </a:lnTo>
                      <a:lnTo>
                        <a:pt x="106" y="422"/>
                      </a:lnTo>
                      <a:lnTo>
                        <a:pt x="100" y="420"/>
                      </a:lnTo>
                      <a:lnTo>
                        <a:pt x="99" y="375"/>
                      </a:lnTo>
                      <a:lnTo>
                        <a:pt x="96" y="334"/>
                      </a:lnTo>
                      <a:lnTo>
                        <a:pt x="93" y="295"/>
                      </a:lnTo>
                      <a:lnTo>
                        <a:pt x="91" y="257"/>
                      </a:lnTo>
                      <a:lnTo>
                        <a:pt x="87" y="220"/>
                      </a:lnTo>
                      <a:lnTo>
                        <a:pt x="83" y="183"/>
                      </a:lnTo>
                      <a:lnTo>
                        <a:pt x="78" y="147"/>
                      </a:lnTo>
                      <a:lnTo>
                        <a:pt x="74" y="110"/>
                      </a:lnTo>
                      <a:lnTo>
                        <a:pt x="65" y="110"/>
                      </a:lnTo>
                      <a:lnTo>
                        <a:pt x="55" y="110"/>
                      </a:lnTo>
                      <a:lnTo>
                        <a:pt x="46" y="110"/>
                      </a:lnTo>
                      <a:lnTo>
                        <a:pt x="37" y="112"/>
                      </a:lnTo>
                      <a:lnTo>
                        <a:pt x="27" y="112"/>
                      </a:lnTo>
                      <a:lnTo>
                        <a:pt x="17" y="112"/>
                      </a:lnTo>
                      <a:lnTo>
                        <a:pt x="8" y="112"/>
                      </a:lnTo>
                      <a:lnTo>
                        <a:pt x="0" y="112"/>
                      </a:lnTo>
                      <a:lnTo>
                        <a:pt x="3" y="100"/>
                      </a:lnTo>
                      <a:lnTo>
                        <a:pt x="5" y="89"/>
                      </a:lnTo>
                      <a:lnTo>
                        <a:pt x="10" y="77"/>
                      </a:lnTo>
                      <a:lnTo>
                        <a:pt x="14" y="65"/>
                      </a:lnTo>
                      <a:lnTo>
                        <a:pt x="19" y="54"/>
                      </a:lnTo>
                      <a:lnTo>
                        <a:pt x="24" y="44"/>
                      </a:lnTo>
                      <a:lnTo>
                        <a:pt x="29" y="33"/>
                      </a:lnTo>
                      <a:lnTo>
                        <a:pt x="33" y="23"/>
                      </a:lnTo>
                      <a:lnTo>
                        <a:pt x="42" y="22"/>
                      </a:lnTo>
                      <a:lnTo>
                        <a:pt x="52" y="20"/>
                      </a:lnTo>
                      <a:lnTo>
                        <a:pt x="59" y="19"/>
                      </a:lnTo>
                      <a:lnTo>
                        <a:pt x="68" y="17"/>
                      </a:lnTo>
                      <a:lnTo>
                        <a:pt x="78" y="16"/>
                      </a:lnTo>
                      <a:lnTo>
                        <a:pt x="87" y="14"/>
                      </a:lnTo>
                      <a:lnTo>
                        <a:pt x="96" y="13"/>
                      </a:lnTo>
                      <a:lnTo>
                        <a:pt x="104" y="12"/>
                      </a:lnTo>
                      <a:lnTo>
                        <a:pt x="113" y="10"/>
                      </a:lnTo>
                      <a:lnTo>
                        <a:pt x="122" y="9"/>
                      </a:lnTo>
                      <a:lnTo>
                        <a:pt x="131" y="7"/>
                      </a:lnTo>
                      <a:lnTo>
                        <a:pt x="139" y="6"/>
                      </a:lnTo>
                      <a:lnTo>
                        <a:pt x="148" y="3"/>
                      </a:lnTo>
                      <a:lnTo>
                        <a:pt x="158" y="3"/>
                      </a:lnTo>
                      <a:lnTo>
                        <a:pt x="167" y="1"/>
                      </a:lnTo>
                      <a:lnTo>
                        <a:pt x="176" y="0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4" name="Freeform 111"/>
                <p:cNvSpPr>
                  <a:spLocks/>
                </p:cNvSpPr>
                <p:nvPr/>
              </p:nvSpPr>
              <p:spPr bwMode="auto">
                <a:xfrm>
                  <a:off x="5413" y="3178"/>
                  <a:ext cx="34" cy="36"/>
                </a:xfrm>
                <a:custGeom>
                  <a:avLst/>
                  <a:gdLst>
                    <a:gd name="T0" fmla="*/ 104 w 104"/>
                    <a:gd name="T1" fmla="*/ 99 h 109"/>
                    <a:gd name="T2" fmla="*/ 96 w 104"/>
                    <a:gd name="T3" fmla="*/ 83 h 109"/>
                    <a:gd name="T4" fmla="*/ 86 w 104"/>
                    <a:gd name="T5" fmla="*/ 68 h 109"/>
                    <a:gd name="T6" fmla="*/ 77 w 104"/>
                    <a:gd name="T7" fmla="*/ 55 h 109"/>
                    <a:gd name="T8" fmla="*/ 66 w 104"/>
                    <a:gd name="T9" fmla="*/ 43 h 109"/>
                    <a:gd name="T10" fmla="*/ 53 w 104"/>
                    <a:gd name="T11" fmla="*/ 30 h 109"/>
                    <a:gd name="T12" fmla="*/ 41 w 104"/>
                    <a:gd name="T13" fmla="*/ 20 h 109"/>
                    <a:gd name="T14" fmla="*/ 28 w 104"/>
                    <a:gd name="T15" fmla="*/ 8 h 109"/>
                    <a:gd name="T16" fmla="*/ 15 w 104"/>
                    <a:gd name="T17" fmla="*/ 0 h 109"/>
                    <a:gd name="T18" fmla="*/ 0 w 104"/>
                    <a:gd name="T19" fmla="*/ 19 h 109"/>
                    <a:gd name="T20" fmla="*/ 13 w 104"/>
                    <a:gd name="T21" fmla="*/ 27 h 109"/>
                    <a:gd name="T22" fmla="*/ 27 w 104"/>
                    <a:gd name="T23" fmla="*/ 38 h 109"/>
                    <a:gd name="T24" fmla="*/ 38 w 104"/>
                    <a:gd name="T25" fmla="*/ 48 h 109"/>
                    <a:gd name="T26" fmla="*/ 48 w 104"/>
                    <a:gd name="T27" fmla="*/ 58 h 109"/>
                    <a:gd name="T28" fmla="*/ 59 w 104"/>
                    <a:gd name="T29" fmla="*/ 70 h 109"/>
                    <a:gd name="T30" fmla="*/ 67 w 104"/>
                    <a:gd name="T31" fmla="*/ 81 h 109"/>
                    <a:gd name="T32" fmla="*/ 76 w 104"/>
                    <a:gd name="T33" fmla="*/ 96 h 109"/>
                    <a:gd name="T34" fmla="*/ 83 w 104"/>
                    <a:gd name="T35" fmla="*/ 109 h 109"/>
                    <a:gd name="T36" fmla="*/ 104 w 104"/>
                    <a:gd name="T37" fmla="*/ 9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" h="109">
                      <a:moveTo>
                        <a:pt x="104" y="99"/>
                      </a:moveTo>
                      <a:lnTo>
                        <a:pt x="96" y="83"/>
                      </a:lnTo>
                      <a:lnTo>
                        <a:pt x="86" y="68"/>
                      </a:lnTo>
                      <a:lnTo>
                        <a:pt x="77" y="55"/>
                      </a:lnTo>
                      <a:lnTo>
                        <a:pt x="66" y="43"/>
                      </a:lnTo>
                      <a:lnTo>
                        <a:pt x="53" y="30"/>
                      </a:lnTo>
                      <a:lnTo>
                        <a:pt x="41" y="20"/>
                      </a:lnTo>
                      <a:lnTo>
                        <a:pt x="28" y="8"/>
                      </a:lnTo>
                      <a:lnTo>
                        <a:pt x="15" y="0"/>
                      </a:lnTo>
                      <a:lnTo>
                        <a:pt x="0" y="19"/>
                      </a:lnTo>
                      <a:lnTo>
                        <a:pt x="13" y="27"/>
                      </a:lnTo>
                      <a:lnTo>
                        <a:pt x="27" y="38"/>
                      </a:lnTo>
                      <a:lnTo>
                        <a:pt x="38" y="48"/>
                      </a:lnTo>
                      <a:lnTo>
                        <a:pt x="48" y="58"/>
                      </a:lnTo>
                      <a:lnTo>
                        <a:pt x="59" y="70"/>
                      </a:lnTo>
                      <a:lnTo>
                        <a:pt x="67" y="81"/>
                      </a:lnTo>
                      <a:lnTo>
                        <a:pt x="76" y="96"/>
                      </a:lnTo>
                      <a:lnTo>
                        <a:pt x="83" y="109"/>
                      </a:lnTo>
                      <a:lnTo>
                        <a:pt x="104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5" name="Freeform 112"/>
                <p:cNvSpPr>
                  <a:spLocks/>
                </p:cNvSpPr>
                <p:nvPr/>
              </p:nvSpPr>
              <p:spPr bwMode="auto">
                <a:xfrm>
                  <a:off x="5440" y="3211"/>
                  <a:ext cx="14" cy="48"/>
                </a:xfrm>
                <a:custGeom>
                  <a:avLst/>
                  <a:gdLst>
                    <a:gd name="T0" fmla="*/ 37 w 42"/>
                    <a:gd name="T1" fmla="*/ 144 h 144"/>
                    <a:gd name="T2" fmla="*/ 38 w 42"/>
                    <a:gd name="T3" fmla="*/ 133 h 144"/>
                    <a:gd name="T4" fmla="*/ 41 w 42"/>
                    <a:gd name="T5" fmla="*/ 125 h 144"/>
                    <a:gd name="T6" fmla="*/ 41 w 42"/>
                    <a:gd name="T7" fmla="*/ 115 h 144"/>
                    <a:gd name="T8" fmla="*/ 41 w 42"/>
                    <a:gd name="T9" fmla="*/ 106 h 144"/>
                    <a:gd name="T10" fmla="*/ 42 w 42"/>
                    <a:gd name="T11" fmla="*/ 97 h 144"/>
                    <a:gd name="T12" fmla="*/ 41 w 42"/>
                    <a:gd name="T13" fmla="*/ 88 h 144"/>
                    <a:gd name="T14" fmla="*/ 41 w 42"/>
                    <a:gd name="T15" fmla="*/ 78 h 144"/>
                    <a:gd name="T16" fmla="*/ 41 w 42"/>
                    <a:gd name="T17" fmla="*/ 69 h 144"/>
                    <a:gd name="T18" fmla="*/ 39 w 42"/>
                    <a:gd name="T19" fmla="*/ 59 h 144"/>
                    <a:gd name="T20" fmla="*/ 37 w 42"/>
                    <a:gd name="T21" fmla="*/ 51 h 144"/>
                    <a:gd name="T22" fmla="*/ 35 w 42"/>
                    <a:gd name="T23" fmla="*/ 43 h 144"/>
                    <a:gd name="T24" fmla="*/ 34 w 42"/>
                    <a:gd name="T25" fmla="*/ 33 h 144"/>
                    <a:gd name="T26" fmla="*/ 32 w 42"/>
                    <a:gd name="T27" fmla="*/ 24 h 144"/>
                    <a:gd name="T28" fmla="*/ 28 w 42"/>
                    <a:gd name="T29" fmla="*/ 16 h 144"/>
                    <a:gd name="T30" fmla="*/ 25 w 42"/>
                    <a:gd name="T31" fmla="*/ 8 h 144"/>
                    <a:gd name="T32" fmla="*/ 21 w 42"/>
                    <a:gd name="T33" fmla="*/ 0 h 144"/>
                    <a:gd name="T34" fmla="*/ 0 w 42"/>
                    <a:gd name="T35" fmla="*/ 10 h 144"/>
                    <a:gd name="T36" fmla="*/ 3 w 42"/>
                    <a:gd name="T37" fmla="*/ 16 h 144"/>
                    <a:gd name="T38" fmla="*/ 6 w 42"/>
                    <a:gd name="T39" fmla="*/ 24 h 144"/>
                    <a:gd name="T40" fmla="*/ 9 w 42"/>
                    <a:gd name="T41" fmla="*/ 32 h 144"/>
                    <a:gd name="T42" fmla="*/ 10 w 42"/>
                    <a:gd name="T43" fmla="*/ 39 h 144"/>
                    <a:gd name="T44" fmla="*/ 12 w 42"/>
                    <a:gd name="T45" fmla="*/ 48 h 144"/>
                    <a:gd name="T46" fmla="*/ 15 w 42"/>
                    <a:gd name="T47" fmla="*/ 55 h 144"/>
                    <a:gd name="T48" fmla="*/ 16 w 42"/>
                    <a:gd name="T49" fmla="*/ 64 h 144"/>
                    <a:gd name="T50" fmla="*/ 18 w 42"/>
                    <a:gd name="T51" fmla="*/ 72 h 144"/>
                    <a:gd name="T52" fmla="*/ 18 w 42"/>
                    <a:gd name="T53" fmla="*/ 80 h 144"/>
                    <a:gd name="T54" fmla="*/ 19 w 42"/>
                    <a:gd name="T55" fmla="*/ 88 h 144"/>
                    <a:gd name="T56" fmla="*/ 19 w 42"/>
                    <a:gd name="T57" fmla="*/ 97 h 144"/>
                    <a:gd name="T58" fmla="*/ 19 w 42"/>
                    <a:gd name="T59" fmla="*/ 106 h 144"/>
                    <a:gd name="T60" fmla="*/ 18 w 42"/>
                    <a:gd name="T61" fmla="*/ 115 h 144"/>
                    <a:gd name="T62" fmla="*/ 18 w 42"/>
                    <a:gd name="T63" fmla="*/ 120 h 144"/>
                    <a:gd name="T64" fmla="*/ 15 w 42"/>
                    <a:gd name="T65" fmla="*/ 129 h 144"/>
                    <a:gd name="T66" fmla="*/ 13 w 42"/>
                    <a:gd name="T67" fmla="*/ 136 h 144"/>
                    <a:gd name="T68" fmla="*/ 37 w 42"/>
                    <a:gd name="T69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" h="144">
                      <a:moveTo>
                        <a:pt x="37" y="144"/>
                      </a:moveTo>
                      <a:lnTo>
                        <a:pt x="38" y="133"/>
                      </a:lnTo>
                      <a:lnTo>
                        <a:pt x="41" y="125"/>
                      </a:lnTo>
                      <a:lnTo>
                        <a:pt x="41" y="115"/>
                      </a:lnTo>
                      <a:lnTo>
                        <a:pt x="41" y="106"/>
                      </a:lnTo>
                      <a:lnTo>
                        <a:pt x="42" y="97"/>
                      </a:lnTo>
                      <a:lnTo>
                        <a:pt x="41" y="88"/>
                      </a:lnTo>
                      <a:lnTo>
                        <a:pt x="41" y="78"/>
                      </a:lnTo>
                      <a:lnTo>
                        <a:pt x="41" y="69"/>
                      </a:lnTo>
                      <a:lnTo>
                        <a:pt x="39" y="59"/>
                      </a:lnTo>
                      <a:lnTo>
                        <a:pt x="37" y="51"/>
                      </a:lnTo>
                      <a:lnTo>
                        <a:pt x="35" y="43"/>
                      </a:lnTo>
                      <a:lnTo>
                        <a:pt x="34" y="33"/>
                      </a:lnTo>
                      <a:lnTo>
                        <a:pt x="32" y="24"/>
                      </a:lnTo>
                      <a:lnTo>
                        <a:pt x="28" y="16"/>
                      </a:lnTo>
                      <a:lnTo>
                        <a:pt x="25" y="8"/>
                      </a:lnTo>
                      <a:lnTo>
                        <a:pt x="21" y="0"/>
                      </a:lnTo>
                      <a:lnTo>
                        <a:pt x="0" y="10"/>
                      </a:lnTo>
                      <a:lnTo>
                        <a:pt x="3" y="16"/>
                      </a:lnTo>
                      <a:lnTo>
                        <a:pt x="6" y="24"/>
                      </a:lnTo>
                      <a:lnTo>
                        <a:pt x="9" y="32"/>
                      </a:lnTo>
                      <a:lnTo>
                        <a:pt x="10" y="39"/>
                      </a:lnTo>
                      <a:lnTo>
                        <a:pt x="12" y="48"/>
                      </a:lnTo>
                      <a:lnTo>
                        <a:pt x="15" y="55"/>
                      </a:lnTo>
                      <a:lnTo>
                        <a:pt x="16" y="64"/>
                      </a:lnTo>
                      <a:lnTo>
                        <a:pt x="18" y="72"/>
                      </a:lnTo>
                      <a:lnTo>
                        <a:pt x="18" y="80"/>
                      </a:lnTo>
                      <a:lnTo>
                        <a:pt x="19" y="88"/>
                      </a:lnTo>
                      <a:lnTo>
                        <a:pt x="19" y="97"/>
                      </a:lnTo>
                      <a:lnTo>
                        <a:pt x="19" y="106"/>
                      </a:lnTo>
                      <a:lnTo>
                        <a:pt x="18" y="115"/>
                      </a:lnTo>
                      <a:lnTo>
                        <a:pt x="18" y="120"/>
                      </a:lnTo>
                      <a:lnTo>
                        <a:pt x="15" y="129"/>
                      </a:lnTo>
                      <a:lnTo>
                        <a:pt x="13" y="136"/>
                      </a:lnTo>
                      <a:lnTo>
                        <a:pt x="37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6" name="Freeform 113"/>
                <p:cNvSpPr>
                  <a:spLocks/>
                </p:cNvSpPr>
                <p:nvPr/>
              </p:nvSpPr>
              <p:spPr bwMode="auto">
                <a:xfrm>
                  <a:off x="5421" y="3256"/>
                  <a:ext cx="32" cy="76"/>
                </a:xfrm>
                <a:custGeom>
                  <a:avLst/>
                  <a:gdLst>
                    <a:gd name="T0" fmla="*/ 10 w 95"/>
                    <a:gd name="T1" fmla="*/ 227 h 227"/>
                    <a:gd name="T2" fmla="*/ 22 w 95"/>
                    <a:gd name="T3" fmla="*/ 221 h 227"/>
                    <a:gd name="T4" fmla="*/ 28 w 95"/>
                    <a:gd name="T5" fmla="*/ 207 h 227"/>
                    <a:gd name="T6" fmla="*/ 34 w 95"/>
                    <a:gd name="T7" fmla="*/ 194 h 227"/>
                    <a:gd name="T8" fmla="*/ 39 w 95"/>
                    <a:gd name="T9" fmla="*/ 181 h 227"/>
                    <a:gd name="T10" fmla="*/ 44 w 95"/>
                    <a:gd name="T11" fmla="*/ 168 h 227"/>
                    <a:gd name="T12" fmla="*/ 48 w 95"/>
                    <a:gd name="T13" fmla="*/ 155 h 227"/>
                    <a:gd name="T14" fmla="*/ 54 w 95"/>
                    <a:gd name="T15" fmla="*/ 140 h 227"/>
                    <a:gd name="T16" fmla="*/ 58 w 95"/>
                    <a:gd name="T17" fmla="*/ 127 h 227"/>
                    <a:gd name="T18" fmla="*/ 63 w 95"/>
                    <a:gd name="T19" fmla="*/ 114 h 227"/>
                    <a:gd name="T20" fmla="*/ 67 w 95"/>
                    <a:gd name="T21" fmla="*/ 101 h 227"/>
                    <a:gd name="T22" fmla="*/ 71 w 95"/>
                    <a:gd name="T23" fmla="*/ 88 h 227"/>
                    <a:gd name="T24" fmla="*/ 76 w 95"/>
                    <a:gd name="T25" fmla="*/ 73 h 227"/>
                    <a:gd name="T26" fmla="*/ 79 w 95"/>
                    <a:gd name="T27" fmla="*/ 61 h 227"/>
                    <a:gd name="T28" fmla="*/ 84 w 95"/>
                    <a:gd name="T29" fmla="*/ 47 h 227"/>
                    <a:gd name="T30" fmla="*/ 87 w 95"/>
                    <a:gd name="T31" fmla="*/ 34 h 227"/>
                    <a:gd name="T32" fmla="*/ 92 w 95"/>
                    <a:gd name="T33" fmla="*/ 19 h 227"/>
                    <a:gd name="T34" fmla="*/ 95 w 95"/>
                    <a:gd name="T35" fmla="*/ 8 h 227"/>
                    <a:gd name="T36" fmla="*/ 71 w 95"/>
                    <a:gd name="T37" fmla="*/ 0 h 227"/>
                    <a:gd name="T38" fmla="*/ 68 w 95"/>
                    <a:gd name="T39" fmla="*/ 13 h 227"/>
                    <a:gd name="T40" fmla="*/ 64 w 95"/>
                    <a:gd name="T41" fmla="*/ 28 h 227"/>
                    <a:gd name="T42" fmla="*/ 61 w 95"/>
                    <a:gd name="T43" fmla="*/ 41 h 227"/>
                    <a:gd name="T44" fmla="*/ 57 w 95"/>
                    <a:gd name="T45" fmla="*/ 54 h 227"/>
                    <a:gd name="T46" fmla="*/ 52 w 95"/>
                    <a:gd name="T47" fmla="*/ 67 h 227"/>
                    <a:gd name="T48" fmla="*/ 48 w 95"/>
                    <a:gd name="T49" fmla="*/ 80 h 227"/>
                    <a:gd name="T50" fmla="*/ 45 w 95"/>
                    <a:gd name="T51" fmla="*/ 93 h 227"/>
                    <a:gd name="T52" fmla="*/ 41 w 95"/>
                    <a:gd name="T53" fmla="*/ 107 h 227"/>
                    <a:gd name="T54" fmla="*/ 36 w 95"/>
                    <a:gd name="T55" fmla="*/ 120 h 227"/>
                    <a:gd name="T56" fmla="*/ 32 w 95"/>
                    <a:gd name="T57" fmla="*/ 133 h 227"/>
                    <a:gd name="T58" fmla="*/ 26 w 95"/>
                    <a:gd name="T59" fmla="*/ 146 h 227"/>
                    <a:gd name="T60" fmla="*/ 22 w 95"/>
                    <a:gd name="T61" fmla="*/ 159 h 227"/>
                    <a:gd name="T62" fmla="*/ 16 w 95"/>
                    <a:gd name="T63" fmla="*/ 172 h 227"/>
                    <a:gd name="T64" fmla="*/ 12 w 95"/>
                    <a:gd name="T65" fmla="*/ 185 h 227"/>
                    <a:gd name="T66" fmla="*/ 6 w 95"/>
                    <a:gd name="T67" fmla="*/ 198 h 227"/>
                    <a:gd name="T68" fmla="*/ 0 w 95"/>
                    <a:gd name="T69" fmla="*/ 211 h 227"/>
                    <a:gd name="T70" fmla="*/ 12 w 95"/>
                    <a:gd name="T71" fmla="*/ 205 h 227"/>
                    <a:gd name="T72" fmla="*/ 10 w 95"/>
                    <a:gd name="T73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227">
                      <a:moveTo>
                        <a:pt x="10" y="227"/>
                      </a:moveTo>
                      <a:lnTo>
                        <a:pt x="22" y="221"/>
                      </a:lnTo>
                      <a:lnTo>
                        <a:pt x="28" y="207"/>
                      </a:lnTo>
                      <a:lnTo>
                        <a:pt x="34" y="194"/>
                      </a:lnTo>
                      <a:lnTo>
                        <a:pt x="39" y="181"/>
                      </a:lnTo>
                      <a:lnTo>
                        <a:pt x="44" y="168"/>
                      </a:lnTo>
                      <a:lnTo>
                        <a:pt x="48" y="155"/>
                      </a:lnTo>
                      <a:lnTo>
                        <a:pt x="54" y="140"/>
                      </a:lnTo>
                      <a:lnTo>
                        <a:pt x="58" y="127"/>
                      </a:lnTo>
                      <a:lnTo>
                        <a:pt x="63" y="114"/>
                      </a:lnTo>
                      <a:lnTo>
                        <a:pt x="67" y="101"/>
                      </a:lnTo>
                      <a:lnTo>
                        <a:pt x="71" y="88"/>
                      </a:lnTo>
                      <a:lnTo>
                        <a:pt x="76" y="73"/>
                      </a:lnTo>
                      <a:lnTo>
                        <a:pt x="79" y="61"/>
                      </a:lnTo>
                      <a:lnTo>
                        <a:pt x="84" y="47"/>
                      </a:lnTo>
                      <a:lnTo>
                        <a:pt x="87" y="34"/>
                      </a:lnTo>
                      <a:lnTo>
                        <a:pt x="92" y="19"/>
                      </a:lnTo>
                      <a:lnTo>
                        <a:pt x="95" y="8"/>
                      </a:lnTo>
                      <a:lnTo>
                        <a:pt x="71" y="0"/>
                      </a:lnTo>
                      <a:lnTo>
                        <a:pt x="68" y="13"/>
                      </a:lnTo>
                      <a:lnTo>
                        <a:pt x="64" y="28"/>
                      </a:lnTo>
                      <a:lnTo>
                        <a:pt x="61" y="41"/>
                      </a:lnTo>
                      <a:lnTo>
                        <a:pt x="57" y="54"/>
                      </a:lnTo>
                      <a:lnTo>
                        <a:pt x="52" y="67"/>
                      </a:lnTo>
                      <a:lnTo>
                        <a:pt x="48" y="80"/>
                      </a:lnTo>
                      <a:lnTo>
                        <a:pt x="45" y="93"/>
                      </a:lnTo>
                      <a:lnTo>
                        <a:pt x="41" y="107"/>
                      </a:lnTo>
                      <a:lnTo>
                        <a:pt x="36" y="120"/>
                      </a:lnTo>
                      <a:lnTo>
                        <a:pt x="32" y="133"/>
                      </a:lnTo>
                      <a:lnTo>
                        <a:pt x="26" y="146"/>
                      </a:lnTo>
                      <a:lnTo>
                        <a:pt x="22" y="159"/>
                      </a:lnTo>
                      <a:lnTo>
                        <a:pt x="16" y="172"/>
                      </a:lnTo>
                      <a:lnTo>
                        <a:pt x="12" y="185"/>
                      </a:lnTo>
                      <a:lnTo>
                        <a:pt x="6" y="198"/>
                      </a:lnTo>
                      <a:lnTo>
                        <a:pt x="0" y="211"/>
                      </a:lnTo>
                      <a:lnTo>
                        <a:pt x="12" y="205"/>
                      </a:lnTo>
                      <a:lnTo>
                        <a:pt x="10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7" name="Freeform 114"/>
                <p:cNvSpPr>
                  <a:spLocks/>
                </p:cNvSpPr>
                <p:nvPr/>
              </p:nvSpPr>
              <p:spPr bwMode="auto">
                <a:xfrm>
                  <a:off x="5387" y="3317"/>
                  <a:ext cx="38" cy="15"/>
                </a:xfrm>
                <a:custGeom>
                  <a:avLst/>
                  <a:gdLst>
                    <a:gd name="T0" fmla="*/ 0 w 115"/>
                    <a:gd name="T1" fmla="*/ 11 h 43"/>
                    <a:gd name="T2" fmla="*/ 6 w 115"/>
                    <a:gd name="T3" fmla="*/ 21 h 43"/>
                    <a:gd name="T4" fmla="*/ 11 w 115"/>
                    <a:gd name="T5" fmla="*/ 24 h 43"/>
                    <a:gd name="T6" fmla="*/ 17 w 115"/>
                    <a:gd name="T7" fmla="*/ 26 h 43"/>
                    <a:gd name="T8" fmla="*/ 25 w 115"/>
                    <a:gd name="T9" fmla="*/ 27 h 43"/>
                    <a:gd name="T10" fmla="*/ 30 w 115"/>
                    <a:gd name="T11" fmla="*/ 30 h 43"/>
                    <a:gd name="T12" fmla="*/ 38 w 115"/>
                    <a:gd name="T13" fmla="*/ 32 h 43"/>
                    <a:gd name="T14" fmla="*/ 43 w 115"/>
                    <a:gd name="T15" fmla="*/ 33 h 43"/>
                    <a:gd name="T16" fmla="*/ 51 w 115"/>
                    <a:gd name="T17" fmla="*/ 35 h 43"/>
                    <a:gd name="T18" fmla="*/ 58 w 115"/>
                    <a:gd name="T19" fmla="*/ 36 h 43"/>
                    <a:gd name="T20" fmla="*/ 65 w 115"/>
                    <a:gd name="T21" fmla="*/ 37 h 43"/>
                    <a:gd name="T22" fmla="*/ 73 w 115"/>
                    <a:gd name="T23" fmla="*/ 39 h 43"/>
                    <a:gd name="T24" fmla="*/ 80 w 115"/>
                    <a:gd name="T25" fmla="*/ 40 h 43"/>
                    <a:gd name="T26" fmla="*/ 87 w 115"/>
                    <a:gd name="T27" fmla="*/ 42 h 43"/>
                    <a:gd name="T28" fmla="*/ 94 w 115"/>
                    <a:gd name="T29" fmla="*/ 42 h 43"/>
                    <a:gd name="T30" fmla="*/ 100 w 115"/>
                    <a:gd name="T31" fmla="*/ 43 h 43"/>
                    <a:gd name="T32" fmla="*/ 107 w 115"/>
                    <a:gd name="T33" fmla="*/ 43 h 43"/>
                    <a:gd name="T34" fmla="*/ 113 w 115"/>
                    <a:gd name="T35" fmla="*/ 43 h 43"/>
                    <a:gd name="T36" fmla="*/ 115 w 115"/>
                    <a:gd name="T37" fmla="*/ 21 h 43"/>
                    <a:gd name="T38" fmla="*/ 110 w 115"/>
                    <a:gd name="T39" fmla="*/ 20 h 43"/>
                    <a:gd name="T40" fmla="*/ 103 w 115"/>
                    <a:gd name="T41" fmla="*/ 20 h 43"/>
                    <a:gd name="T42" fmla="*/ 97 w 115"/>
                    <a:gd name="T43" fmla="*/ 19 h 43"/>
                    <a:gd name="T44" fmla="*/ 90 w 115"/>
                    <a:gd name="T45" fmla="*/ 19 h 43"/>
                    <a:gd name="T46" fmla="*/ 83 w 115"/>
                    <a:gd name="T47" fmla="*/ 17 h 43"/>
                    <a:gd name="T48" fmla="*/ 77 w 115"/>
                    <a:gd name="T49" fmla="*/ 16 h 43"/>
                    <a:gd name="T50" fmla="*/ 71 w 115"/>
                    <a:gd name="T51" fmla="*/ 14 h 43"/>
                    <a:gd name="T52" fmla="*/ 64 w 115"/>
                    <a:gd name="T53" fmla="*/ 13 h 43"/>
                    <a:gd name="T54" fmla="*/ 57 w 115"/>
                    <a:gd name="T55" fmla="*/ 11 h 43"/>
                    <a:gd name="T56" fmla="*/ 49 w 115"/>
                    <a:gd name="T57" fmla="*/ 10 h 43"/>
                    <a:gd name="T58" fmla="*/ 42 w 115"/>
                    <a:gd name="T59" fmla="*/ 8 h 43"/>
                    <a:gd name="T60" fmla="*/ 36 w 115"/>
                    <a:gd name="T61" fmla="*/ 7 h 43"/>
                    <a:gd name="T62" fmla="*/ 32 w 115"/>
                    <a:gd name="T63" fmla="*/ 5 h 43"/>
                    <a:gd name="T64" fmla="*/ 25 w 115"/>
                    <a:gd name="T65" fmla="*/ 3 h 43"/>
                    <a:gd name="T66" fmla="*/ 20 w 115"/>
                    <a:gd name="T67" fmla="*/ 3 h 43"/>
                    <a:gd name="T68" fmla="*/ 14 w 115"/>
                    <a:gd name="T69" fmla="*/ 0 h 43"/>
                    <a:gd name="T70" fmla="*/ 22 w 115"/>
                    <a:gd name="T71" fmla="*/ 10 h 43"/>
                    <a:gd name="T72" fmla="*/ 0 w 115"/>
                    <a:gd name="T73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5" h="43">
                      <a:moveTo>
                        <a:pt x="0" y="11"/>
                      </a:moveTo>
                      <a:lnTo>
                        <a:pt x="6" y="21"/>
                      </a:lnTo>
                      <a:lnTo>
                        <a:pt x="11" y="24"/>
                      </a:lnTo>
                      <a:lnTo>
                        <a:pt x="17" y="26"/>
                      </a:lnTo>
                      <a:lnTo>
                        <a:pt x="25" y="27"/>
                      </a:lnTo>
                      <a:lnTo>
                        <a:pt x="30" y="30"/>
                      </a:lnTo>
                      <a:lnTo>
                        <a:pt x="38" y="32"/>
                      </a:lnTo>
                      <a:lnTo>
                        <a:pt x="43" y="33"/>
                      </a:lnTo>
                      <a:lnTo>
                        <a:pt x="51" y="35"/>
                      </a:lnTo>
                      <a:lnTo>
                        <a:pt x="58" y="36"/>
                      </a:lnTo>
                      <a:lnTo>
                        <a:pt x="65" y="37"/>
                      </a:lnTo>
                      <a:lnTo>
                        <a:pt x="73" y="39"/>
                      </a:lnTo>
                      <a:lnTo>
                        <a:pt x="80" y="40"/>
                      </a:lnTo>
                      <a:lnTo>
                        <a:pt x="87" y="42"/>
                      </a:lnTo>
                      <a:lnTo>
                        <a:pt x="94" y="42"/>
                      </a:lnTo>
                      <a:lnTo>
                        <a:pt x="100" y="43"/>
                      </a:lnTo>
                      <a:lnTo>
                        <a:pt x="107" y="43"/>
                      </a:lnTo>
                      <a:lnTo>
                        <a:pt x="113" y="43"/>
                      </a:lnTo>
                      <a:lnTo>
                        <a:pt x="115" y="21"/>
                      </a:lnTo>
                      <a:lnTo>
                        <a:pt x="110" y="20"/>
                      </a:lnTo>
                      <a:lnTo>
                        <a:pt x="103" y="20"/>
                      </a:lnTo>
                      <a:lnTo>
                        <a:pt x="97" y="19"/>
                      </a:lnTo>
                      <a:lnTo>
                        <a:pt x="90" y="19"/>
                      </a:lnTo>
                      <a:lnTo>
                        <a:pt x="83" y="17"/>
                      </a:lnTo>
                      <a:lnTo>
                        <a:pt x="77" y="16"/>
                      </a:lnTo>
                      <a:lnTo>
                        <a:pt x="71" y="14"/>
                      </a:lnTo>
                      <a:lnTo>
                        <a:pt x="64" y="13"/>
                      </a:lnTo>
                      <a:lnTo>
                        <a:pt x="57" y="11"/>
                      </a:lnTo>
                      <a:lnTo>
                        <a:pt x="49" y="10"/>
                      </a:lnTo>
                      <a:lnTo>
                        <a:pt x="42" y="8"/>
                      </a:lnTo>
                      <a:lnTo>
                        <a:pt x="36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20" y="3"/>
                      </a:lnTo>
                      <a:lnTo>
                        <a:pt x="14" y="0"/>
                      </a:lnTo>
                      <a:lnTo>
                        <a:pt x="22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8" name="Freeform 115"/>
                <p:cNvSpPr>
                  <a:spLocks/>
                </p:cNvSpPr>
                <p:nvPr/>
              </p:nvSpPr>
              <p:spPr bwMode="auto">
                <a:xfrm>
                  <a:off x="5377" y="3214"/>
                  <a:ext cx="17" cy="107"/>
                </a:xfrm>
                <a:custGeom>
                  <a:avLst/>
                  <a:gdLst>
                    <a:gd name="T0" fmla="*/ 12 w 50"/>
                    <a:gd name="T1" fmla="*/ 23 h 321"/>
                    <a:gd name="T2" fmla="*/ 0 w 50"/>
                    <a:gd name="T3" fmla="*/ 13 h 321"/>
                    <a:gd name="T4" fmla="*/ 3 w 50"/>
                    <a:gd name="T5" fmla="*/ 32 h 321"/>
                    <a:gd name="T6" fmla="*/ 5 w 50"/>
                    <a:gd name="T7" fmla="*/ 49 h 321"/>
                    <a:gd name="T8" fmla="*/ 7 w 50"/>
                    <a:gd name="T9" fmla="*/ 67 h 321"/>
                    <a:gd name="T10" fmla="*/ 9 w 50"/>
                    <a:gd name="T11" fmla="*/ 86 h 321"/>
                    <a:gd name="T12" fmla="*/ 10 w 50"/>
                    <a:gd name="T13" fmla="*/ 105 h 321"/>
                    <a:gd name="T14" fmla="*/ 13 w 50"/>
                    <a:gd name="T15" fmla="*/ 122 h 321"/>
                    <a:gd name="T16" fmla="*/ 15 w 50"/>
                    <a:gd name="T17" fmla="*/ 141 h 321"/>
                    <a:gd name="T18" fmla="*/ 16 w 50"/>
                    <a:gd name="T19" fmla="*/ 160 h 321"/>
                    <a:gd name="T20" fmla="*/ 18 w 50"/>
                    <a:gd name="T21" fmla="*/ 179 h 321"/>
                    <a:gd name="T22" fmla="*/ 21 w 50"/>
                    <a:gd name="T23" fmla="*/ 196 h 321"/>
                    <a:gd name="T24" fmla="*/ 21 w 50"/>
                    <a:gd name="T25" fmla="*/ 217 h 321"/>
                    <a:gd name="T26" fmla="*/ 23 w 50"/>
                    <a:gd name="T27" fmla="*/ 235 h 321"/>
                    <a:gd name="T28" fmla="*/ 23 w 50"/>
                    <a:gd name="T29" fmla="*/ 257 h 321"/>
                    <a:gd name="T30" fmla="*/ 25 w 50"/>
                    <a:gd name="T31" fmla="*/ 278 h 321"/>
                    <a:gd name="T32" fmla="*/ 26 w 50"/>
                    <a:gd name="T33" fmla="*/ 299 h 321"/>
                    <a:gd name="T34" fmla="*/ 28 w 50"/>
                    <a:gd name="T35" fmla="*/ 321 h 321"/>
                    <a:gd name="T36" fmla="*/ 50 w 50"/>
                    <a:gd name="T37" fmla="*/ 320 h 321"/>
                    <a:gd name="T38" fmla="*/ 48 w 50"/>
                    <a:gd name="T39" fmla="*/ 298 h 321"/>
                    <a:gd name="T40" fmla="*/ 48 w 50"/>
                    <a:gd name="T41" fmla="*/ 276 h 321"/>
                    <a:gd name="T42" fmla="*/ 47 w 50"/>
                    <a:gd name="T43" fmla="*/ 256 h 321"/>
                    <a:gd name="T44" fmla="*/ 45 w 50"/>
                    <a:gd name="T45" fmla="*/ 234 h 321"/>
                    <a:gd name="T46" fmla="*/ 44 w 50"/>
                    <a:gd name="T47" fmla="*/ 215 h 321"/>
                    <a:gd name="T48" fmla="*/ 42 w 50"/>
                    <a:gd name="T49" fmla="*/ 196 h 321"/>
                    <a:gd name="T50" fmla="*/ 41 w 50"/>
                    <a:gd name="T51" fmla="*/ 176 h 321"/>
                    <a:gd name="T52" fmla="*/ 39 w 50"/>
                    <a:gd name="T53" fmla="*/ 157 h 321"/>
                    <a:gd name="T54" fmla="*/ 38 w 50"/>
                    <a:gd name="T55" fmla="*/ 138 h 321"/>
                    <a:gd name="T56" fmla="*/ 37 w 50"/>
                    <a:gd name="T57" fmla="*/ 119 h 321"/>
                    <a:gd name="T58" fmla="*/ 34 w 50"/>
                    <a:gd name="T59" fmla="*/ 102 h 321"/>
                    <a:gd name="T60" fmla="*/ 32 w 50"/>
                    <a:gd name="T61" fmla="*/ 83 h 321"/>
                    <a:gd name="T62" fmla="*/ 31 w 50"/>
                    <a:gd name="T63" fmla="*/ 65 h 321"/>
                    <a:gd name="T64" fmla="*/ 28 w 50"/>
                    <a:gd name="T65" fmla="*/ 48 h 321"/>
                    <a:gd name="T66" fmla="*/ 26 w 50"/>
                    <a:gd name="T67" fmla="*/ 29 h 321"/>
                    <a:gd name="T68" fmla="*/ 23 w 50"/>
                    <a:gd name="T69" fmla="*/ 10 h 321"/>
                    <a:gd name="T70" fmla="*/ 12 w 50"/>
                    <a:gd name="T71" fmla="*/ 0 h 321"/>
                    <a:gd name="T72" fmla="*/ 12 w 50"/>
                    <a:gd name="T73" fmla="*/ 23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" h="321">
                      <a:moveTo>
                        <a:pt x="12" y="23"/>
                      </a:moveTo>
                      <a:lnTo>
                        <a:pt x="0" y="13"/>
                      </a:lnTo>
                      <a:lnTo>
                        <a:pt x="3" y="32"/>
                      </a:lnTo>
                      <a:lnTo>
                        <a:pt x="5" y="49"/>
                      </a:lnTo>
                      <a:lnTo>
                        <a:pt x="7" y="67"/>
                      </a:lnTo>
                      <a:lnTo>
                        <a:pt x="9" y="86"/>
                      </a:lnTo>
                      <a:lnTo>
                        <a:pt x="10" y="105"/>
                      </a:lnTo>
                      <a:lnTo>
                        <a:pt x="13" y="122"/>
                      </a:lnTo>
                      <a:lnTo>
                        <a:pt x="15" y="141"/>
                      </a:lnTo>
                      <a:lnTo>
                        <a:pt x="16" y="160"/>
                      </a:lnTo>
                      <a:lnTo>
                        <a:pt x="18" y="179"/>
                      </a:lnTo>
                      <a:lnTo>
                        <a:pt x="21" y="196"/>
                      </a:lnTo>
                      <a:lnTo>
                        <a:pt x="21" y="217"/>
                      </a:lnTo>
                      <a:lnTo>
                        <a:pt x="23" y="235"/>
                      </a:lnTo>
                      <a:lnTo>
                        <a:pt x="23" y="257"/>
                      </a:lnTo>
                      <a:lnTo>
                        <a:pt x="25" y="278"/>
                      </a:lnTo>
                      <a:lnTo>
                        <a:pt x="26" y="299"/>
                      </a:lnTo>
                      <a:lnTo>
                        <a:pt x="28" y="321"/>
                      </a:lnTo>
                      <a:lnTo>
                        <a:pt x="50" y="320"/>
                      </a:lnTo>
                      <a:lnTo>
                        <a:pt x="48" y="298"/>
                      </a:lnTo>
                      <a:lnTo>
                        <a:pt x="48" y="276"/>
                      </a:lnTo>
                      <a:lnTo>
                        <a:pt x="47" y="256"/>
                      </a:lnTo>
                      <a:lnTo>
                        <a:pt x="45" y="234"/>
                      </a:lnTo>
                      <a:lnTo>
                        <a:pt x="44" y="215"/>
                      </a:lnTo>
                      <a:lnTo>
                        <a:pt x="42" y="196"/>
                      </a:lnTo>
                      <a:lnTo>
                        <a:pt x="41" y="176"/>
                      </a:lnTo>
                      <a:lnTo>
                        <a:pt x="39" y="157"/>
                      </a:lnTo>
                      <a:lnTo>
                        <a:pt x="38" y="138"/>
                      </a:lnTo>
                      <a:lnTo>
                        <a:pt x="37" y="119"/>
                      </a:lnTo>
                      <a:lnTo>
                        <a:pt x="34" y="102"/>
                      </a:lnTo>
                      <a:lnTo>
                        <a:pt x="32" y="83"/>
                      </a:lnTo>
                      <a:lnTo>
                        <a:pt x="31" y="65"/>
                      </a:lnTo>
                      <a:lnTo>
                        <a:pt x="28" y="48"/>
                      </a:lnTo>
                      <a:lnTo>
                        <a:pt x="26" y="29"/>
                      </a:lnTo>
                      <a:lnTo>
                        <a:pt x="23" y="10"/>
                      </a:lnTo>
                      <a:lnTo>
                        <a:pt x="12" y="0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9" name="Freeform 116"/>
                <p:cNvSpPr>
                  <a:spLocks/>
                </p:cNvSpPr>
                <p:nvPr/>
              </p:nvSpPr>
              <p:spPr bwMode="auto">
                <a:xfrm>
                  <a:off x="5353" y="3214"/>
                  <a:ext cx="28" cy="9"/>
                </a:xfrm>
                <a:custGeom>
                  <a:avLst/>
                  <a:gdLst>
                    <a:gd name="T0" fmla="*/ 0 w 86"/>
                    <a:gd name="T1" fmla="*/ 11 h 26"/>
                    <a:gd name="T2" fmla="*/ 12 w 86"/>
                    <a:gd name="T3" fmla="*/ 26 h 26"/>
                    <a:gd name="T4" fmla="*/ 31 w 86"/>
                    <a:gd name="T5" fmla="*/ 26 h 26"/>
                    <a:gd name="T6" fmla="*/ 41 w 86"/>
                    <a:gd name="T7" fmla="*/ 25 h 26"/>
                    <a:gd name="T8" fmla="*/ 49 w 86"/>
                    <a:gd name="T9" fmla="*/ 25 h 26"/>
                    <a:gd name="T10" fmla="*/ 58 w 86"/>
                    <a:gd name="T11" fmla="*/ 25 h 26"/>
                    <a:gd name="T12" fmla="*/ 68 w 86"/>
                    <a:gd name="T13" fmla="*/ 25 h 26"/>
                    <a:gd name="T14" fmla="*/ 77 w 86"/>
                    <a:gd name="T15" fmla="*/ 23 h 26"/>
                    <a:gd name="T16" fmla="*/ 86 w 86"/>
                    <a:gd name="T17" fmla="*/ 23 h 26"/>
                    <a:gd name="T18" fmla="*/ 86 w 86"/>
                    <a:gd name="T19" fmla="*/ 0 h 26"/>
                    <a:gd name="T20" fmla="*/ 76 w 86"/>
                    <a:gd name="T21" fmla="*/ 0 h 26"/>
                    <a:gd name="T22" fmla="*/ 67 w 86"/>
                    <a:gd name="T23" fmla="*/ 0 h 26"/>
                    <a:gd name="T24" fmla="*/ 58 w 86"/>
                    <a:gd name="T25" fmla="*/ 0 h 26"/>
                    <a:gd name="T26" fmla="*/ 48 w 86"/>
                    <a:gd name="T27" fmla="*/ 1 h 26"/>
                    <a:gd name="T28" fmla="*/ 39 w 86"/>
                    <a:gd name="T29" fmla="*/ 1 h 26"/>
                    <a:gd name="T30" fmla="*/ 29 w 86"/>
                    <a:gd name="T31" fmla="*/ 1 h 26"/>
                    <a:gd name="T32" fmla="*/ 20 w 86"/>
                    <a:gd name="T33" fmla="*/ 1 h 26"/>
                    <a:gd name="T34" fmla="*/ 10 w 86"/>
                    <a:gd name="T35" fmla="*/ 3 h 26"/>
                    <a:gd name="T36" fmla="*/ 22 w 86"/>
                    <a:gd name="T37" fmla="*/ 16 h 26"/>
                    <a:gd name="T38" fmla="*/ 0 w 86"/>
                    <a:gd name="T39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6" h="26">
                      <a:moveTo>
                        <a:pt x="0" y="11"/>
                      </a:moveTo>
                      <a:lnTo>
                        <a:pt x="12" y="26"/>
                      </a:lnTo>
                      <a:lnTo>
                        <a:pt x="31" y="26"/>
                      </a:lnTo>
                      <a:lnTo>
                        <a:pt x="41" y="25"/>
                      </a:lnTo>
                      <a:lnTo>
                        <a:pt x="49" y="25"/>
                      </a:lnTo>
                      <a:lnTo>
                        <a:pt x="58" y="25"/>
                      </a:lnTo>
                      <a:lnTo>
                        <a:pt x="68" y="25"/>
                      </a:lnTo>
                      <a:lnTo>
                        <a:pt x="77" y="23"/>
                      </a:lnTo>
                      <a:lnTo>
                        <a:pt x="86" y="23"/>
                      </a:lnTo>
                      <a:lnTo>
                        <a:pt x="86" y="0"/>
                      </a:lnTo>
                      <a:lnTo>
                        <a:pt x="76" y="0"/>
                      </a:lnTo>
                      <a:lnTo>
                        <a:pt x="67" y="0"/>
                      </a:lnTo>
                      <a:lnTo>
                        <a:pt x="58" y="0"/>
                      </a:lnTo>
                      <a:lnTo>
                        <a:pt x="48" y="1"/>
                      </a:lnTo>
                      <a:lnTo>
                        <a:pt x="39" y="1"/>
                      </a:lnTo>
                      <a:lnTo>
                        <a:pt x="29" y="1"/>
                      </a:lnTo>
                      <a:lnTo>
                        <a:pt x="20" y="1"/>
                      </a:lnTo>
                      <a:lnTo>
                        <a:pt x="10" y="3"/>
                      </a:lnTo>
                      <a:lnTo>
                        <a:pt x="22" y="16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0" name="Freeform 117"/>
                <p:cNvSpPr>
                  <a:spLocks/>
                </p:cNvSpPr>
                <p:nvPr/>
              </p:nvSpPr>
              <p:spPr bwMode="auto">
                <a:xfrm>
                  <a:off x="5353" y="3185"/>
                  <a:ext cx="19" cy="34"/>
                </a:xfrm>
                <a:custGeom>
                  <a:avLst/>
                  <a:gdLst>
                    <a:gd name="T0" fmla="*/ 44 w 57"/>
                    <a:gd name="T1" fmla="*/ 0 h 103"/>
                    <a:gd name="T2" fmla="*/ 35 w 57"/>
                    <a:gd name="T3" fmla="*/ 7 h 103"/>
                    <a:gd name="T4" fmla="*/ 29 w 57"/>
                    <a:gd name="T5" fmla="*/ 17 h 103"/>
                    <a:gd name="T6" fmla="*/ 25 w 57"/>
                    <a:gd name="T7" fmla="*/ 27 h 103"/>
                    <a:gd name="T8" fmla="*/ 20 w 57"/>
                    <a:gd name="T9" fmla="*/ 37 h 103"/>
                    <a:gd name="T10" fmla="*/ 15 w 57"/>
                    <a:gd name="T11" fmla="*/ 49 h 103"/>
                    <a:gd name="T12" fmla="*/ 12 w 57"/>
                    <a:gd name="T13" fmla="*/ 61 h 103"/>
                    <a:gd name="T14" fmla="*/ 7 w 57"/>
                    <a:gd name="T15" fmla="*/ 72 h 103"/>
                    <a:gd name="T16" fmla="*/ 3 w 57"/>
                    <a:gd name="T17" fmla="*/ 85 h 103"/>
                    <a:gd name="T18" fmla="*/ 0 w 57"/>
                    <a:gd name="T19" fmla="*/ 98 h 103"/>
                    <a:gd name="T20" fmla="*/ 22 w 57"/>
                    <a:gd name="T21" fmla="*/ 103 h 103"/>
                    <a:gd name="T22" fmla="*/ 26 w 57"/>
                    <a:gd name="T23" fmla="*/ 91 h 103"/>
                    <a:gd name="T24" fmla="*/ 29 w 57"/>
                    <a:gd name="T25" fmla="*/ 80 h 103"/>
                    <a:gd name="T26" fmla="*/ 33 w 57"/>
                    <a:gd name="T27" fmla="*/ 69 h 103"/>
                    <a:gd name="T28" fmla="*/ 36 w 57"/>
                    <a:gd name="T29" fmla="*/ 58 h 103"/>
                    <a:gd name="T30" fmla="*/ 42 w 57"/>
                    <a:gd name="T31" fmla="*/ 48 h 103"/>
                    <a:gd name="T32" fmla="*/ 47 w 57"/>
                    <a:gd name="T33" fmla="*/ 37 h 103"/>
                    <a:gd name="T34" fmla="*/ 51 w 57"/>
                    <a:gd name="T35" fmla="*/ 27 h 103"/>
                    <a:gd name="T36" fmla="*/ 57 w 57"/>
                    <a:gd name="T37" fmla="*/ 16 h 103"/>
                    <a:gd name="T38" fmla="*/ 47 w 57"/>
                    <a:gd name="T39" fmla="*/ 23 h 103"/>
                    <a:gd name="T40" fmla="*/ 44 w 57"/>
                    <a:gd name="T4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7" h="103">
                      <a:moveTo>
                        <a:pt x="44" y="0"/>
                      </a:moveTo>
                      <a:lnTo>
                        <a:pt x="35" y="7"/>
                      </a:lnTo>
                      <a:lnTo>
                        <a:pt x="29" y="17"/>
                      </a:lnTo>
                      <a:lnTo>
                        <a:pt x="25" y="27"/>
                      </a:lnTo>
                      <a:lnTo>
                        <a:pt x="20" y="37"/>
                      </a:lnTo>
                      <a:lnTo>
                        <a:pt x="15" y="49"/>
                      </a:lnTo>
                      <a:lnTo>
                        <a:pt x="12" y="61"/>
                      </a:lnTo>
                      <a:lnTo>
                        <a:pt x="7" y="72"/>
                      </a:lnTo>
                      <a:lnTo>
                        <a:pt x="3" y="85"/>
                      </a:lnTo>
                      <a:lnTo>
                        <a:pt x="0" y="98"/>
                      </a:lnTo>
                      <a:lnTo>
                        <a:pt x="22" y="103"/>
                      </a:lnTo>
                      <a:lnTo>
                        <a:pt x="26" y="91"/>
                      </a:lnTo>
                      <a:lnTo>
                        <a:pt x="29" y="80"/>
                      </a:lnTo>
                      <a:lnTo>
                        <a:pt x="33" y="69"/>
                      </a:lnTo>
                      <a:lnTo>
                        <a:pt x="36" y="58"/>
                      </a:lnTo>
                      <a:lnTo>
                        <a:pt x="42" y="48"/>
                      </a:lnTo>
                      <a:lnTo>
                        <a:pt x="47" y="37"/>
                      </a:lnTo>
                      <a:lnTo>
                        <a:pt x="51" y="27"/>
                      </a:lnTo>
                      <a:lnTo>
                        <a:pt x="57" y="16"/>
                      </a:lnTo>
                      <a:lnTo>
                        <a:pt x="47" y="2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1" name="Freeform 118"/>
                <p:cNvSpPr>
                  <a:spLocks/>
                </p:cNvSpPr>
                <p:nvPr/>
              </p:nvSpPr>
              <p:spPr bwMode="auto">
                <a:xfrm>
                  <a:off x="5367" y="3177"/>
                  <a:ext cx="51" cy="16"/>
                </a:xfrm>
                <a:custGeom>
                  <a:avLst/>
                  <a:gdLst>
                    <a:gd name="T0" fmla="*/ 151 w 151"/>
                    <a:gd name="T1" fmla="*/ 2 h 47"/>
                    <a:gd name="T2" fmla="*/ 141 w 151"/>
                    <a:gd name="T3" fmla="*/ 0 h 47"/>
                    <a:gd name="T4" fmla="*/ 132 w 151"/>
                    <a:gd name="T5" fmla="*/ 0 h 47"/>
                    <a:gd name="T6" fmla="*/ 125 w 151"/>
                    <a:gd name="T7" fmla="*/ 3 h 47"/>
                    <a:gd name="T8" fmla="*/ 115 w 151"/>
                    <a:gd name="T9" fmla="*/ 5 h 47"/>
                    <a:gd name="T10" fmla="*/ 106 w 151"/>
                    <a:gd name="T11" fmla="*/ 6 h 47"/>
                    <a:gd name="T12" fmla="*/ 97 w 151"/>
                    <a:gd name="T13" fmla="*/ 8 h 47"/>
                    <a:gd name="T14" fmla="*/ 88 w 151"/>
                    <a:gd name="T15" fmla="*/ 9 h 47"/>
                    <a:gd name="T16" fmla="*/ 80 w 151"/>
                    <a:gd name="T17" fmla="*/ 10 h 47"/>
                    <a:gd name="T18" fmla="*/ 69 w 151"/>
                    <a:gd name="T19" fmla="*/ 12 h 47"/>
                    <a:gd name="T20" fmla="*/ 62 w 151"/>
                    <a:gd name="T21" fmla="*/ 13 h 47"/>
                    <a:gd name="T22" fmla="*/ 53 w 151"/>
                    <a:gd name="T23" fmla="*/ 15 h 47"/>
                    <a:gd name="T24" fmla="*/ 45 w 151"/>
                    <a:gd name="T25" fmla="*/ 16 h 47"/>
                    <a:gd name="T26" fmla="*/ 35 w 151"/>
                    <a:gd name="T27" fmla="*/ 18 h 47"/>
                    <a:gd name="T28" fmla="*/ 26 w 151"/>
                    <a:gd name="T29" fmla="*/ 19 h 47"/>
                    <a:gd name="T30" fmla="*/ 17 w 151"/>
                    <a:gd name="T31" fmla="*/ 21 h 47"/>
                    <a:gd name="T32" fmla="*/ 8 w 151"/>
                    <a:gd name="T33" fmla="*/ 22 h 47"/>
                    <a:gd name="T34" fmla="*/ 0 w 151"/>
                    <a:gd name="T35" fmla="*/ 24 h 47"/>
                    <a:gd name="T36" fmla="*/ 3 w 151"/>
                    <a:gd name="T37" fmla="*/ 47 h 47"/>
                    <a:gd name="T38" fmla="*/ 13 w 151"/>
                    <a:gd name="T39" fmla="*/ 45 h 47"/>
                    <a:gd name="T40" fmla="*/ 21 w 151"/>
                    <a:gd name="T41" fmla="*/ 44 h 47"/>
                    <a:gd name="T42" fmla="*/ 30 w 151"/>
                    <a:gd name="T43" fmla="*/ 42 h 47"/>
                    <a:gd name="T44" fmla="*/ 39 w 151"/>
                    <a:gd name="T45" fmla="*/ 41 h 47"/>
                    <a:gd name="T46" fmla="*/ 48 w 151"/>
                    <a:gd name="T47" fmla="*/ 40 h 47"/>
                    <a:gd name="T48" fmla="*/ 56 w 151"/>
                    <a:gd name="T49" fmla="*/ 38 h 47"/>
                    <a:gd name="T50" fmla="*/ 65 w 151"/>
                    <a:gd name="T51" fmla="*/ 37 h 47"/>
                    <a:gd name="T52" fmla="*/ 74 w 151"/>
                    <a:gd name="T53" fmla="*/ 35 h 47"/>
                    <a:gd name="T54" fmla="*/ 83 w 151"/>
                    <a:gd name="T55" fmla="*/ 32 h 47"/>
                    <a:gd name="T56" fmla="*/ 93 w 151"/>
                    <a:gd name="T57" fmla="*/ 32 h 47"/>
                    <a:gd name="T58" fmla="*/ 101 w 151"/>
                    <a:gd name="T59" fmla="*/ 29 h 47"/>
                    <a:gd name="T60" fmla="*/ 110 w 151"/>
                    <a:gd name="T61" fmla="*/ 29 h 47"/>
                    <a:gd name="T62" fmla="*/ 119 w 151"/>
                    <a:gd name="T63" fmla="*/ 28 h 47"/>
                    <a:gd name="T64" fmla="*/ 128 w 151"/>
                    <a:gd name="T65" fmla="*/ 26 h 47"/>
                    <a:gd name="T66" fmla="*/ 136 w 151"/>
                    <a:gd name="T67" fmla="*/ 24 h 47"/>
                    <a:gd name="T68" fmla="*/ 145 w 151"/>
                    <a:gd name="T69" fmla="*/ 22 h 47"/>
                    <a:gd name="T70" fmla="*/ 136 w 151"/>
                    <a:gd name="T71" fmla="*/ 21 h 47"/>
                    <a:gd name="T72" fmla="*/ 151 w 151"/>
                    <a:gd name="T73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1" h="47">
                      <a:moveTo>
                        <a:pt x="151" y="2"/>
                      </a:moveTo>
                      <a:lnTo>
                        <a:pt x="141" y="0"/>
                      </a:lnTo>
                      <a:lnTo>
                        <a:pt x="132" y="0"/>
                      </a:lnTo>
                      <a:lnTo>
                        <a:pt x="125" y="3"/>
                      </a:lnTo>
                      <a:lnTo>
                        <a:pt x="115" y="5"/>
                      </a:lnTo>
                      <a:lnTo>
                        <a:pt x="106" y="6"/>
                      </a:lnTo>
                      <a:lnTo>
                        <a:pt x="97" y="8"/>
                      </a:lnTo>
                      <a:lnTo>
                        <a:pt x="88" y="9"/>
                      </a:lnTo>
                      <a:lnTo>
                        <a:pt x="80" y="10"/>
                      </a:lnTo>
                      <a:lnTo>
                        <a:pt x="69" y="12"/>
                      </a:lnTo>
                      <a:lnTo>
                        <a:pt x="62" y="13"/>
                      </a:lnTo>
                      <a:lnTo>
                        <a:pt x="53" y="15"/>
                      </a:lnTo>
                      <a:lnTo>
                        <a:pt x="45" y="16"/>
                      </a:lnTo>
                      <a:lnTo>
                        <a:pt x="35" y="18"/>
                      </a:lnTo>
                      <a:lnTo>
                        <a:pt x="26" y="19"/>
                      </a:lnTo>
                      <a:lnTo>
                        <a:pt x="17" y="21"/>
                      </a:lnTo>
                      <a:lnTo>
                        <a:pt x="8" y="22"/>
                      </a:lnTo>
                      <a:lnTo>
                        <a:pt x="0" y="24"/>
                      </a:lnTo>
                      <a:lnTo>
                        <a:pt x="3" y="47"/>
                      </a:lnTo>
                      <a:lnTo>
                        <a:pt x="13" y="45"/>
                      </a:lnTo>
                      <a:lnTo>
                        <a:pt x="21" y="44"/>
                      </a:lnTo>
                      <a:lnTo>
                        <a:pt x="30" y="42"/>
                      </a:lnTo>
                      <a:lnTo>
                        <a:pt x="39" y="41"/>
                      </a:lnTo>
                      <a:lnTo>
                        <a:pt x="48" y="40"/>
                      </a:lnTo>
                      <a:lnTo>
                        <a:pt x="56" y="38"/>
                      </a:lnTo>
                      <a:lnTo>
                        <a:pt x="65" y="37"/>
                      </a:lnTo>
                      <a:lnTo>
                        <a:pt x="74" y="35"/>
                      </a:lnTo>
                      <a:lnTo>
                        <a:pt x="83" y="32"/>
                      </a:lnTo>
                      <a:lnTo>
                        <a:pt x="93" y="32"/>
                      </a:lnTo>
                      <a:lnTo>
                        <a:pt x="101" y="29"/>
                      </a:lnTo>
                      <a:lnTo>
                        <a:pt x="110" y="29"/>
                      </a:lnTo>
                      <a:lnTo>
                        <a:pt x="119" y="28"/>
                      </a:lnTo>
                      <a:lnTo>
                        <a:pt x="128" y="26"/>
                      </a:lnTo>
                      <a:lnTo>
                        <a:pt x="136" y="24"/>
                      </a:lnTo>
                      <a:lnTo>
                        <a:pt x="145" y="22"/>
                      </a:lnTo>
                      <a:lnTo>
                        <a:pt x="136" y="21"/>
                      </a:lnTo>
                      <a:lnTo>
                        <a:pt x="15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2" name="Freeform 119"/>
                <p:cNvSpPr>
                  <a:spLocks/>
                </p:cNvSpPr>
                <p:nvPr/>
              </p:nvSpPr>
              <p:spPr bwMode="auto">
                <a:xfrm>
                  <a:off x="5367" y="3185"/>
                  <a:ext cx="5" cy="8"/>
                </a:xfrm>
                <a:custGeom>
                  <a:avLst/>
                  <a:gdLst>
                    <a:gd name="T0" fmla="*/ 0 w 13"/>
                    <a:gd name="T1" fmla="*/ 23 h 23"/>
                    <a:gd name="T2" fmla="*/ 5 w 13"/>
                    <a:gd name="T3" fmla="*/ 23 h 23"/>
                    <a:gd name="T4" fmla="*/ 8 w 13"/>
                    <a:gd name="T5" fmla="*/ 20 h 23"/>
                    <a:gd name="T6" fmla="*/ 11 w 13"/>
                    <a:gd name="T7" fmla="*/ 16 h 23"/>
                    <a:gd name="T8" fmla="*/ 13 w 13"/>
                    <a:gd name="T9" fmla="*/ 13 h 23"/>
                    <a:gd name="T10" fmla="*/ 13 w 13"/>
                    <a:gd name="T11" fmla="*/ 8 h 23"/>
                    <a:gd name="T12" fmla="*/ 10 w 13"/>
                    <a:gd name="T13" fmla="*/ 4 h 23"/>
                    <a:gd name="T14" fmla="*/ 7 w 13"/>
                    <a:gd name="T15" fmla="*/ 1 h 23"/>
                    <a:gd name="T16" fmla="*/ 1 w 13"/>
                    <a:gd name="T17" fmla="*/ 0 h 23"/>
                    <a:gd name="T18" fmla="*/ 0 w 13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3">
                      <a:moveTo>
                        <a:pt x="0" y="23"/>
                      </a:moveTo>
                      <a:lnTo>
                        <a:pt x="5" y="23"/>
                      </a:lnTo>
                      <a:lnTo>
                        <a:pt x="8" y="20"/>
                      </a:lnTo>
                      <a:lnTo>
                        <a:pt x="11" y="16"/>
                      </a:lnTo>
                      <a:lnTo>
                        <a:pt x="13" y="13"/>
                      </a:lnTo>
                      <a:lnTo>
                        <a:pt x="13" y="8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3" name="Freeform 120"/>
                <p:cNvSpPr>
                  <a:spLocks/>
                </p:cNvSpPr>
                <p:nvPr/>
              </p:nvSpPr>
              <p:spPr bwMode="auto">
                <a:xfrm>
                  <a:off x="5326" y="3183"/>
                  <a:ext cx="42" cy="10"/>
                </a:xfrm>
                <a:custGeom>
                  <a:avLst/>
                  <a:gdLst>
                    <a:gd name="T0" fmla="*/ 0 w 126"/>
                    <a:gd name="T1" fmla="*/ 16 h 28"/>
                    <a:gd name="T2" fmla="*/ 8 w 126"/>
                    <a:gd name="T3" fmla="*/ 23 h 28"/>
                    <a:gd name="T4" fmla="*/ 16 w 126"/>
                    <a:gd name="T5" fmla="*/ 25 h 28"/>
                    <a:gd name="T6" fmla="*/ 23 w 126"/>
                    <a:gd name="T7" fmla="*/ 25 h 28"/>
                    <a:gd name="T8" fmla="*/ 30 w 126"/>
                    <a:gd name="T9" fmla="*/ 25 h 28"/>
                    <a:gd name="T10" fmla="*/ 37 w 126"/>
                    <a:gd name="T11" fmla="*/ 25 h 28"/>
                    <a:gd name="T12" fmla="*/ 45 w 126"/>
                    <a:gd name="T13" fmla="*/ 26 h 28"/>
                    <a:gd name="T14" fmla="*/ 52 w 126"/>
                    <a:gd name="T15" fmla="*/ 26 h 28"/>
                    <a:gd name="T16" fmla="*/ 59 w 126"/>
                    <a:gd name="T17" fmla="*/ 26 h 28"/>
                    <a:gd name="T18" fmla="*/ 72 w 126"/>
                    <a:gd name="T19" fmla="*/ 26 h 28"/>
                    <a:gd name="T20" fmla="*/ 80 w 126"/>
                    <a:gd name="T21" fmla="*/ 26 h 28"/>
                    <a:gd name="T22" fmla="*/ 87 w 126"/>
                    <a:gd name="T23" fmla="*/ 26 h 28"/>
                    <a:gd name="T24" fmla="*/ 94 w 126"/>
                    <a:gd name="T25" fmla="*/ 28 h 28"/>
                    <a:gd name="T26" fmla="*/ 101 w 126"/>
                    <a:gd name="T27" fmla="*/ 28 h 28"/>
                    <a:gd name="T28" fmla="*/ 109 w 126"/>
                    <a:gd name="T29" fmla="*/ 28 h 28"/>
                    <a:gd name="T30" fmla="*/ 125 w 126"/>
                    <a:gd name="T31" fmla="*/ 28 h 28"/>
                    <a:gd name="T32" fmla="*/ 126 w 126"/>
                    <a:gd name="T33" fmla="*/ 5 h 28"/>
                    <a:gd name="T34" fmla="*/ 119 w 126"/>
                    <a:gd name="T35" fmla="*/ 3 h 28"/>
                    <a:gd name="T36" fmla="*/ 110 w 126"/>
                    <a:gd name="T37" fmla="*/ 3 h 28"/>
                    <a:gd name="T38" fmla="*/ 103 w 126"/>
                    <a:gd name="T39" fmla="*/ 3 h 28"/>
                    <a:gd name="T40" fmla="*/ 96 w 126"/>
                    <a:gd name="T41" fmla="*/ 3 h 28"/>
                    <a:gd name="T42" fmla="*/ 88 w 126"/>
                    <a:gd name="T43" fmla="*/ 3 h 28"/>
                    <a:gd name="T44" fmla="*/ 81 w 126"/>
                    <a:gd name="T45" fmla="*/ 3 h 28"/>
                    <a:gd name="T46" fmla="*/ 74 w 126"/>
                    <a:gd name="T47" fmla="*/ 2 h 28"/>
                    <a:gd name="T48" fmla="*/ 59 w 126"/>
                    <a:gd name="T49" fmla="*/ 2 h 28"/>
                    <a:gd name="T50" fmla="*/ 52 w 126"/>
                    <a:gd name="T51" fmla="*/ 2 h 28"/>
                    <a:gd name="T52" fmla="*/ 46 w 126"/>
                    <a:gd name="T53" fmla="*/ 2 h 28"/>
                    <a:gd name="T54" fmla="*/ 39 w 126"/>
                    <a:gd name="T55" fmla="*/ 0 h 28"/>
                    <a:gd name="T56" fmla="*/ 32 w 126"/>
                    <a:gd name="T57" fmla="*/ 0 h 28"/>
                    <a:gd name="T58" fmla="*/ 24 w 126"/>
                    <a:gd name="T59" fmla="*/ 0 h 28"/>
                    <a:gd name="T60" fmla="*/ 10 w 126"/>
                    <a:gd name="T61" fmla="*/ 0 h 28"/>
                    <a:gd name="T62" fmla="*/ 20 w 126"/>
                    <a:gd name="T63" fmla="*/ 7 h 28"/>
                    <a:gd name="T64" fmla="*/ 0 w 126"/>
                    <a:gd name="T65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6" h="28">
                      <a:moveTo>
                        <a:pt x="0" y="16"/>
                      </a:moveTo>
                      <a:lnTo>
                        <a:pt x="8" y="23"/>
                      </a:lnTo>
                      <a:lnTo>
                        <a:pt x="16" y="25"/>
                      </a:lnTo>
                      <a:lnTo>
                        <a:pt x="23" y="25"/>
                      </a:lnTo>
                      <a:lnTo>
                        <a:pt x="30" y="25"/>
                      </a:lnTo>
                      <a:lnTo>
                        <a:pt x="37" y="25"/>
                      </a:lnTo>
                      <a:lnTo>
                        <a:pt x="45" y="26"/>
                      </a:lnTo>
                      <a:lnTo>
                        <a:pt x="52" y="26"/>
                      </a:lnTo>
                      <a:lnTo>
                        <a:pt x="59" y="26"/>
                      </a:lnTo>
                      <a:lnTo>
                        <a:pt x="72" y="26"/>
                      </a:lnTo>
                      <a:lnTo>
                        <a:pt x="80" y="26"/>
                      </a:lnTo>
                      <a:lnTo>
                        <a:pt x="87" y="26"/>
                      </a:lnTo>
                      <a:lnTo>
                        <a:pt x="94" y="28"/>
                      </a:lnTo>
                      <a:lnTo>
                        <a:pt x="101" y="28"/>
                      </a:lnTo>
                      <a:lnTo>
                        <a:pt x="109" y="28"/>
                      </a:lnTo>
                      <a:lnTo>
                        <a:pt x="125" y="28"/>
                      </a:lnTo>
                      <a:lnTo>
                        <a:pt x="126" y="5"/>
                      </a:lnTo>
                      <a:lnTo>
                        <a:pt x="119" y="3"/>
                      </a:lnTo>
                      <a:lnTo>
                        <a:pt x="110" y="3"/>
                      </a:lnTo>
                      <a:lnTo>
                        <a:pt x="103" y="3"/>
                      </a:lnTo>
                      <a:lnTo>
                        <a:pt x="96" y="3"/>
                      </a:lnTo>
                      <a:lnTo>
                        <a:pt x="88" y="3"/>
                      </a:lnTo>
                      <a:lnTo>
                        <a:pt x="81" y="3"/>
                      </a:lnTo>
                      <a:lnTo>
                        <a:pt x="74" y="2"/>
                      </a:lnTo>
                      <a:lnTo>
                        <a:pt x="59" y="2"/>
                      </a:lnTo>
                      <a:lnTo>
                        <a:pt x="52" y="2"/>
                      </a:lnTo>
                      <a:lnTo>
                        <a:pt x="46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20" y="7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4" name="Freeform 121"/>
                <p:cNvSpPr>
                  <a:spLocks/>
                </p:cNvSpPr>
                <p:nvPr/>
              </p:nvSpPr>
              <p:spPr bwMode="auto">
                <a:xfrm>
                  <a:off x="5256" y="2907"/>
                  <a:ext cx="76" cy="282"/>
                </a:xfrm>
                <a:custGeom>
                  <a:avLst/>
                  <a:gdLst>
                    <a:gd name="T0" fmla="*/ 7 w 228"/>
                    <a:gd name="T1" fmla="*/ 34 h 844"/>
                    <a:gd name="T2" fmla="*/ 22 w 228"/>
                    <a:gd name="T3" fmla="*/ 88 h 844"/>
                    <a:gd name="T4" fmla="*/ 35 w 228"/>
                    <a:gd name="T5" fmla="*/ 143 h 844"/>
                    <a:gd name="T6" fmla="*/ 48 w 228"/>
                    <a:gd name="T7" fmla="*/ 200 h 844"/>
                    <a:gd name="T8" fmla="*/ 61 w 228"/>
                    <a:gd name="T9" fmla="*/ 255 h 844"/>
                    <a:gd name="T10" fmla="*/ 74 w 228"/>
                    <a:gd name="T11" fmla="*/ 312 h 844"/>
                    <a:gd name="T12" fmla="*/ 85 w 228"/>
                    <a:gd name="T13" fmla="*/ 369 h 844"/>
                    <a:gd name="T14" fmla="*/ 99 w 228"/>
                    <a:gd name="T15" fmla="*/ 425 h 844"/>
                    <a:gd name="T16" fmla="*/ 110 w 228"/>
                    <a:gd name="T17" fmla="*/ 481 h 844"/>
                    <a:gd name="T18" fmla="*/ 122 w 228"/>
                    <a:gd name="T19" fmla="*/ 534 h 844"/>
                    <a:gd name="T20" fmla="*/ 133 w 228"/>
                    <a:gd name="T21" fmla="*/ 587 h 844"/>
                    <a:gd name="T22" fmla="*/ 147 w 228"/>
                    <a:gd name="T23" fmla="*/ 639 h 844"/>
                    <a:gd name="T24" fmla="*/ 160 w 228"/>
                    <a:gd name="T25" fmla="*/ 689 h 844"/>
                    <a:gd name="T26" fmla="*/ 173 w 228"/>
                    <a:gd name="T27" fmla="*/ 737 h 844"/>
                    <a:gd name="T28" fmla="*/ 186 w 228"/>
                    <a:gd name="T29" fmla="*/ 782 h 844"/>
                    <a:gd name="T30" fmla="*/ 199 w 228"/>
                    <a:gd name="T31" fmla="*/ 824 h 844"/>
                    <a:gd name="T32" fmla="*/ 228 w 228"/>
                    <a:gd name="T33" fmla="*/ 835 h 844"/>
                    <a:gd name="T34" fmla="*/ 215 w 228"/>
                    <a:gd name="T35" fmla="*/ 795 h 844"/>
                    <a:gd name="T36" fmla="*/ 202 w 228"/>
                    <a:gd name="T37" fmla="*/ 753 h 844"/>
                    <a:gd name="T38" fmla="*/ 189 w 228"/>
                    <a:gd name="T39" fmla="*/ 706 h 844"/>
                    <a:gd name="T40" fmla="*/ 176 w 228"/>
                    <a:gd name="T41" fmla="*/ 658 h 844"/>
                    <a:gd name="T42" fmla="*/ 164 w 228"/>
                    <a:gd name="T43" fmla="*/ 609 h 844"/>
                    <a:gd name="T44" fmla="*/ 151 w 228"/>
                    <a:gd name="T45" fmla="*/ 556 h 844"/>
                    <a:gd name="T46" fmla="*/ 139 w 228"/>
                    <a:gd name="T47" fmla="*/ 504 h 844"/>
                    <a:gd name="T48" fmla="*/ 126 w 228"/>
                    <a:gd name="T49" fmla="*/ 449 h 844"/>
                    <a:gd name="T50" fmla="*/ 115 w 228"/>
                    <a:gd name="T51" fmla="*/ 392 h 844"/>
                    <a:gd name="T52" fmla="*/ 101 w 228"/>
                    <a:gd name="T53" fmla="*/ 337 h 844"/>
                    <a:gd name="T54" fmla="*/ 90 w 228"/>
                    <a:gd name="T55" fmla="*/ 280 h 844"/>
                    <a:gd name="T56" fmla="*/ 77 w 228"/>
                    <a:gd name="T57" fmla="*/ 223 h 844"/>
                    <a:gd name="T58" fmla="*/ 64 w 228"/>
                    <a:gd name="T59" fmla="*/ 166 h 844"/>
                    <a:gd name="T60" fmla="*/ 51 w 228"/>
                    <a:gd name="T61" fmla="*/ 111 h 844"/>
                    <a:gd name="T62" fmla="*/ 37 w 228"/>
                    <a:gd name="T63" fmla="*/ 54 h 844"/>
                    <a:gd name="T64" fmla="*/ 23 w 228"/>
                    <a:gd name="T65" fmla="*/ 0 h 8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28" h="844">
                      <a:moveTo>
                        <a:pt x="0" y="6"/>
                      </a:moveTo>
                      <a:lnTo>
                        <a:pt x="7" y="34"/>
                      </a:lnTo>
                      <a:lnTo>
                        <a:pt x="14" y="60"/>
                      </a:lnTo>
                      <a:lnTo>
                        <a:pt x="22" y="88"/>
                      </a:lnTo>
                      <a:lnTo>
                        <a:pt x="27" y="115"/>
                      </a:lnTo>
                      <a:lnTo>
                        <a:pt x="35" y="143"/>
                      </a:lnTo>
                      <a:lnTo>
                        <a:pt x="42" y="172"/>
                      </a:lnTo>
                      <a:lnTo>
                        <a:pt x="48" y="200"/>
                      </a:lnTo>
                      <a:lnTo>
                        <a:pt x="53" y="227"/>
                      </a:lnTo>
                      <a:lnTo>
                        <a:pt x="61" y="255"/>
                      </a:lnTo>
                      <a:lnTo>
                        <a:pt x="67" y="284"/>
                      </a:lnTo>
                      <a:lnTo>
                        <a:pt x="74" y="312"/>
                      </a:lnTo>
                      <a:lnTo>
                        <a:pt x="80" y="341"/>
                      </a:lnTo>
                      <a:lnTo>
                        <a:pt x="85" y="369"/>
                      </a:lnTo>
                      <a:lnTo>
                        <a:pt x="93" y="396"/>
                      </a:lnTo>
                      <a:lnTo>
                        <a:pt x="99" y="425"/>
                      </a:lnTo>
                      <a:lnTo>
                        <a:pt x="104" y="453"/>
                      </a:lnTo>
                      <a:lnTo>
                        <a:pt x="110" y="481"/>
                      </a:lnTo>
                      <a:lnTo>
                        <a:pt x="116" y="508"/>
                      </a:lnTo>
                      <a:lnTo>
                        <a:pt x="122" y="534"/>
                      </a:lnTo>
                      <a:lnTo>
                        <a:pt x="129" y="561"/>
                      </a:lnTo>
                      <a:lnTo>
                        <a:pt x="133" y="587"/>
                      </a:lnTo>
                      <a:lnTo>
                        <a:pt x="141" y="614"/>
                      </a:lnTo>
                      <a:lnTo>
                        <a:pt x="147" y="639"/>
                      </a:lnTo>
                      <a:lnTo>
                        <a:pt x="152" y="664"/>
                      </a:lnTo>
                      <a:lnTo>
                        <a:pt x="160" y="689"/>
                      </a:lnTo>
                      <a:lnTo>
                        <a:pt x="165" y="713"/>
                      </a:lnTo>
                      <a:lnTo>
                        <a:pt x="173" y="737"/>
                      </a:lnTo>
                      <a:lnTo>
                        <a:pt x="179" y="758"/>
                      </a:lnTo>
                      <a:lnTo>
                        <a:pt x="186" y="782"/>
                      </a:lnTo>
                      <a:lnTo>
                        <a:pt x="192" y="802"/>
                      </a:lnTo>
                      <a:lnTo>
                        <a:pt x="199" y="824"/>
                      </a:lnTo>
                      <a:lnTo>
                        <a:pt x="208" y="844"/>
                      </a:lnTo>
                      <a:lnTo>
                        <a:pt x="228" y="835"/>
                      </a:lnTo>
                      <a:lnTo>
                        <a:pt x="222" y="817"/>
                      </a:lnTo>
                      <a:lnTo>
                        <a:pt x="215" y="795"/>
                      </a:lnTo>
                      <a:lnTo>
                        <a:pt x="209" y="774"/>
                      </a:lnTo>
                      <a:lnTo>
                        <a:pt x="202" y="753"/>
                      </a:lnTo>
                      <a:lnTo>
                        <a:pt x="195" y="729"/>
                      </a:lnTo>
                      <a:lnTo>
                        <a:pt x="189" y="706"/>
                      </a:lnTo>
                      <a:lnTo>
                        <a:pt x="183" y="683"/>
                      </a:lnTo>
                      <a:lnTo>
                        <a:pt x="176" y="658"/>
                      </a:lnTo>
                      <a:lnTo>
                        <a:pt x="170" y="633"/>
                      </a:lnTo>
                      <a:lnTo>
                        <a:pt x="164" y="609"/>
                      </a:lnTo>
                      <a:lnTo>
                        <a:pt x="157" y="582"/>
                      </a:lnTo>
                      <a:lnTo>
                        <a:pt x="151" y="556"/>
                      </a:lnTo>
                      <a:lnTo>
                        <a:pt x="145" y="530"/>
                      </a:lnTo>
                      <a:lnTo>
                        <a:pt x="139" y="504"/>
                      </a:lnTo>
                      <a:lnTo>
                        <a:pt x="133" y="475"/>
                      </a:lnTo>
                      <a:lnTo>
                        <a:pt x="126" y="449"/>
                      </a:lnTo>
                      <a:lnTo>
                        <a:pt x="120" y="421"/>
                      </a:lnTo>
                      <a:lnTo>
                        <a:pt x="115" y="392"/>
                      </a:lnTo>
                      <a:lnTo>
                        <a:pt x="109" y="364"/>
                      </a:lnTo>
                      <a:lnTo>
                        <a:pt x="101" y="337"/>
                      </a:lnTo>
                      <a:lnTo>
                        <a:pt x="96" y="307"/>
                      </a:lnTo>
                      <a:lnTo>
                        <a:pt x="90" y="280"/>
                      </a:lnTo>
                      <a:lnTo>
                        <a:pt x="84" y="251"/>
                      </a:lnTo>
                      <a:lnTo>
                        <a:pt x="77" y="223"/>
                      </a:lnTo>
                      <a:lnTo>
                        <a:pt x="71" y="195"/>
                      </a:lnTo>
                      <a:lnTo>
                        <a:pt x="64" y="166"/>
                      </a:lnTo>
                      <a:lnTo>
                        <a:pt x="56" y="137"/>
                      </a:lnTo>
                      <a:lnTo>
                        <a:pt x="51" y="111"/>
                      </a:lnTo>
                      <a:lnTo>
                        <a:pt x="43" y="82"/>
                      </a:lnTo>
                      <a:lnTo>
                        <a:pt x="37" y="54"/>
                      </a:lnTo>
                      <a:lnTo>
                        <a:pt x="29" y="28"/>
                      </a:lnTo>
                      <a:lnTo>
                        <a:pt x="23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5" name="Freeform 122"/>
                <p:cNvSpPr>
                  <a:spLocks/>
                </p:cNvSpPr>
                <p:nvPr/>
              </p:nvSpPr>
              <p:spPr bwMode="auto">
                <a:xfrm>
                  <a:off x="5325" y="3183"/>
                  <a:ext cx="8" cy="5"/>
                </a:xfrm>
                <a:custGeom>
                  <a:avLst/>
                  <a:gdLst>
                    <a:gd name="T0" fmla="*/ 23 w 23"/>
                    <a:gd name="T1" fmla="*/ 9 h 15"/>
                    <a:gd name="T2" fmla="*/ 21 w 23"/>
                    <a:gd name="T3" fmla="*/ 3 h 15"/>
                    <a:gd name="T4" fmla="*/ 18 w 23"/>
                    <a:gd name="T5" fmla="*/ 0 h 15"/>
                    <a:gd name="T6" fmla="*/ 13 w 23"/>
                    <a:gd name="T7" fmla="*/ 0 h 15"/>
                    <a:gd name="T8" fmla="*/ 9 w 23"/>
                    <a:gd name="T9" fmla="*/ 0 h 15"/>
                    <a:gd name="T10" fmla="*/ 5 w 23"/>
                    <a:gd name="T11" fmla="*/ 2 h 15"/>
                    <a:gd name="T12" fmla="*/ 2 w 23"/>
                    <a:gd name="T13" fmla="*/ 5 h 15"/>
                    <a:gd name="T14" fmla="*/ 0 w 23"/>
                    <a:gd name="T15" fmla="*/ 9 h 15"/>
                    <a:gd name="T16" fmla="*/ 0 w 23"/>
                    <a:gd name="T17" fmla="*/ 15 h 15"/>
                    <a:gd name="T18" fmla="*/ 23 w 23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5">
                      <a:moveTo>
                        <a:pt x="23" y="9"/>
                      </a:moveTo>
                      <a:lnTo>
                        <a:pt x="21" y="3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6" name="Freeform 123"/>
                <p:cNvSpPr>
                  <a:spLocks/>
                </p:cNvSpPr>
                <p:nvPr/>
              </p:nvSpPr>
              <p:spPr bwMode="auto">
                <a:xfrm>
                  <a:off x="5220" y="3153"/>
                  <a:ext cx="4" cy="7"/>
                </a:xfrm>
                <a:custGeom>
                  <a:avLst/>
                  <a:gdLst>
                    <a:gd name="T0" fmla="*/ 10 w 13"/>
                    <a:gd name="T1" fmla="*/ 0 h 21"/>
                    <a:gd name="T2" fmla="*/ 5 w 13"/>
                    <a:gd name="T3" fmla="*/ 0 h 21"/>
                    <a:gd name="T4" fmla="*/ 3 w 13"/>
                    <a:gd name="T5" fmla="*/ 2 h 21"/>
                    <a:gd name="T6" fmla="*/ 0 w 13"/>
                    <a:gd name="T7" fmla="*/ 7 h 21"/>
                    <a:gd name="T8" fmla="*/ 0 w 13"/>
                    <a:gd name="T9" fmla="*/ 11 h 21"/>
                    <a:gd name="T10" fmla="*/ 1 w 13"/>
                    <a:gd name="T11" fmla="*/ 16 h 21"/>
                    <a:gd name="T12" fmla="*/ 3 w 13"/>
                    <a:gd name="T13" fmla="*/ 18 h 21"/>
                    <a:gd name="T14" fmla="*/ 7 w 13"/>
                    <a:gd name="T15" fmla="*/ 21 h 21"/>
                    <a:gd name="T16" fmla="*/ 13 w 13"/>
                    <a:gd name="T17" fmla="*/ 21 h 21"/>
                    <a:gd name="T18" fmla="*/ 10 w 1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1">
                      <a:moveTo>
                        <a:pt x="10" y="0"/>
                      </a:move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7" y="21"/>
                      </a:lnTo>
                      <a:lnTo>
                        <a:pt x="13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7" name="Freeform 124"/>
                <p:cNvSpPr>
                  <a:spLocks/>
                </p:cNvSpPr>
                <p:nvPr/>
              </p:nvSpPr>
              <p:spPr bwMode="auto">
                <a:xfrm>
                  <a:off x="5223" y="3127"/>
                  <a:ext cx="90" cy="33"/>
                </a:xfrm>
                <a:custGeom>
                  <a:avLst/>
                  <a:gdLst>
                    <a:gd name="T0" fmla="*/ 257 w 270"/>
                    <a:gd name="T1" fmla="*/ 0 h 100"/>
                    <a:gd name="T2" fmla="*/ 244 w 270"/>
                    <a:gd name="T3" fmla="*/ 9 h 100"/>
                    <a:gd name="T4" fmla="*/ 230 w 270"/>
                    <a:gd name="T5" fmla="*/ 17 h 100"/>
                    <a:gd name="T6" fmla="*/ 215 w 270"/>
                    <a:gd name="T7" fmla="*/ 23 h 100"/>
                    <a:gd name="T8" fmla="*/ 199 w 270"/>
                    <a:gd name="T9" fmla="*/ 31 h 100"/>
                    <a:gd name="T10" fmla="*/ 184 w 270"/>
                    <a:gd name="T11" fmla="*/ 38 h 100"/>
                    <a:gd name="T12" fmla="*/ 168 w 270"/>
                    <a:gd name="T13" fmla="*/ 42 h 100"/>
                    <a:gd name="T14" fmla="*/ 152 w 270"/>
                    <a:gd name="T15" fmla="*/ 48 h 100"/>
                    <a:gd name="T16" fmla="*/ 136 w 270"/>
                    <a:gd name="T17" fmla="*/ 52 h 100"/>
                    <a:gd name="T18" fmla="*/ 119 w 270"/>
                    <a:gd name="T19" fmla="*/ 57 h 100"/>
                    <a:gd name="T20" fmla="*/ 102 w 270"/>
                    <a:gd name="T21" fmla="*/ 61 h 100"/>
                    <a:gd name="T22" fmla="*/ 86 w 270"/>
                    <a:gd name="T23" fmla="*/ 64 h 100"/>
                    <a:gd name="T24" fmla="*/ 68 w 270"/>
                    <a:gd name="T25" fmla="*/ 68 h 100"/>
                    <a:gd name="T26" fmla="*/ 51 w 270"/>
                    <a:gd name="T27" fmla="*/ 71 h 100"/>
                    <a:gd name="T28" fmla="*/ 35 w 270"/>
                    <a:gd name="T29" fmla="*/ 74 h 100"/>
                    <a:gd name="T30" fmla="*/ 17 w 270"/>
                    <a:gd name="T31" fmla="*/ 76 h 100"/>
                    <a:gd name="T32" fmla="*/ 0 w 270"/>
                    <a:gd name="T33" fmla="*/ 79 h 100"/>
                    <a:gd name="T34" fmla="*/ 3 w 270"/>
                    <a:gd name="T35" fmla="*/ 100 h 100"/>
                    <a:gd name="T36" fmla="*/ 20 w 270"/>
                    <a:gd name="T37" fmla="*/ 99 h 100"/>
                    <a:gd name="T38" fmla="*/ 38 w 270"/>
                    <a:gd name="T39" fmla="*/ 96 h 100"/>
                    <a:gd name="T40" fmla="*/ 55 w 270"/>
                    <a:gd name="T41" fmla="*/ 95 h 100"/>
                    <a:gd name="T42" fmla="*/ 73 w 270"/>
                    <a:gd name="T43" fmla="*/ 90 h 100"/>
                    <a:gd name="T44" fmla="*/ 90 w 270"/>
                    <a:gd name="T45" fmla="*/ 87 h 100"/>
                    <a:gd name="T46" fmla="*/ 107 w 270"/>
                    <a:gd name="T47" fmla="*/ 84 h 100"/>
                    <a:gd name="T48" fmla="*/ 125 w 270"/>
                    <a:gd name="T49" fmla="*/ 80 h 100"/>
                    <a:gd name="T50" fmla="*/ 142 w 270"/>
                    <a:gd name="T51" fmla="*/ 76 h 100"/>
                    <a:gd name="T52" fmla="*/ 160 w 270"/>
                    <a:gd name="T53" fmla="*/ 71 h 100"/>
                    <a:gd name="T54" fmla="*/ 176 w 270"/>
                    <a:gd name="T55" fmla="*/ 64 h 100"/>
                    <a:gd name="T56" fmla="*/ 192 w 270"/>
                    <a:gd name="T57" fmla="*/ 60 h 100"/>
                    <a:gd name="T58" fmla="*/ 209 w 270"/>
                    <a:gd name="T59" fmla="*/ 52 h 100"/>
                    <a:gd name="T60" fmla="*/ 224 w 270"/>
                    <a:gd name="T61" fmla="*/ 45 h 100"/>
                    <a:gd name="T62" fmla="*/ 240 w 270"/>
                    <a:gd name="T63" fmla="*/ 38 h 100"/>
                    <a:gd name="T64" fmla="*/ 256 w 270"/>
                    <a:gd name="T65" fmla="*/ 29 h 100"/>
                    <a:gd name="T66" fmla="*/ 270 w 270"/>
                    <a:gd name="T67" fmla="*/ 19 h 100"/>
                    <a:gd name="T68" fmla="*/ 257 w 270"/>
                    <a:gd name="T69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0" h="100">
                      <a:moveTo>
                        <a:pt x="257" y="0"/>
                      </a:moveTo>
                      <a:lnTo>
                        <a:pt x="244" y="9"/>
                      </a:lnTo>
                      <a:lnTo>
                        <a:pt x="230" y="17"/>
                      </a:lnTo>
                      <a:lnTo>
                        <a:pt x="215" y="23"/>
                      </a:lnTo>
                      <a:lnTo>
                        <a:pt x="199" y="31"/>
                      </a:lnTo>
                      <a:lnTo>
                        <a:pt x="184" y="38"/>
                      </a:lnTo>
                      <a:lnTo>
                        <a:pt x="168" y="42"/>
                      </a:lnTo>
                      <a:lnTo>
                        <a:pt x="152" y="48"/>
                      </a:lnTo>
                      <a:lnTo>
                        <a:pt x="136" y="52"/>
                      </a:lnTo>
                      <a:lnTo>
                        <a:pt x="119" y="57"/>
                      </a:lnTo>
                      <a:lnTo>
                        <a:pt x="102" y="61"/>
                      </a:lnTo>
                      <a:lnTo>
                        <a:pt x="86" y="64"/>
                      </a:lnTo>
                      <a:lnTo>
                        <a:pt x="68" y="68"/>
                      </a:lnTo>
                      <a:lnTo>
                        <a:pt x="51" y="71"/>
                      </a:lnTo>
                      <a:lnTo>
                        <a:pt x="35" y="74"/>
                      </a:lnTo>
                      <a:lnTo>
                        <a:pt x="17" y="76"/>
                      </a:lnTo>
                      <a:lnTo>
                        <a:pt x="0" y="79"/>
                      </a:lnTo>
                      <a:lnTo>
                        <a:pt x="3" y="100"/>
                      </a:lnTo>
                      <a:lnTo>
                        <a:pt x="20" y="99"/>
                      </a:lnTo>
                      <a:lnTo>
                        <a:pt x="38" y="96"/>
                      </a:lnTo>
                      <a:lnTo>
                        <a:pt x="55" y="95"/>
                      </a:lnTo>
                      <a:lnTo>
                        <a:pt x="73" y="90"/>
                      </a:lnTo>
                      <a:lnTo>
                        <a:pt x="90" y="87"/>
                      </a:lnTo>
                      <a:lnTo>
                        <a:pt x="107" y="84"/>
                      </a:lnTo>
                      <a:lnTo>
                        <a:pt x="125" y="80"/>
                      </a:lnTo>
                      <a:lnTo>
                        <a:pt x="142" y="76"/>
                      </a:lnTo>
                      <a:lnTo>
                        <a:pt x="160" y="71"/>
                      </a:lnTo>
                      <a:lnTo>
                        <a:pt x="176" y="64"/>
                      </a:lnTo>
                      <a:lnTo>
                        <a:pt x="192" y="60"/>
                      </a:lnTo>
                      <a:lnTo>
                        <a:pt x="209" y="52"/>
                      </a:lnTo>
                      <a:lnTo>
                        <a:pt x="224" y="45"/>
                      </a:lnTo>
                      <a:lnTo>
                        <a:pt x="240" y="38"/>
                      </a:lnTo>
                      <a:lnTo>
                        <a:pt x="256" y="29"/>
                      </a:lnTo>
                      <a:lnTo>
                        <a:pt x="270" y="19"/>
                      </a:ln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8" name="Freeform 125"/>
                <p:cNvSpPr>
                  <a:spLocks/>
                </p:cNvSpPr>
                <p:nvPr/>
              </p:nvSpPr>
              <p:spPr bwMode="auto">
                <a:xfrm>
                  <a:off x="5221" y="3153"/>
                  <a:ext cx="7" cy="7"/>
                </a:xfrm>
                <a:custGeom>
                  <a:avLst/>
                  <a:gdLst>
                    <a:gd name="T0" fmla="*/ 13 w 19"/>
                    <a:gd name="T1" fmla="*/ 20 h 20"/>
                    <a:gd name="T2" fmla="*/ 17 w 19"/>
                    <a:gd name="T3" fmla="*/ 17 h 20"/>
                    <a:gd name="T4" fmla="*/ 19 w 19"/>
                    <a:gd name="T5" fmla="*/ 11 h 20"/>
                    <a:gd name="T6" fmla="*/ 19 w 19"/>
                    <a:gd name="T7" fmla="*/ 8 h 20"/>
                    <a:gd name="T8" fmla="*/ 17 w 19"/>
                    <a:gd name="T9" fmla="*/ 4 h 20"/>
                    <a:gd name="T10" fmla="*/ 13 w 19"/>
                    <a:gd name="T11" fmla="*/ 1 h 20"/>
                    <a:gd name="T12" fmla="*/ 10 w 19"/>
                    <a:gd name="T13" fmla="*/ 0 h 20"/>
                    <a:gd name="T14" fmla="*/ 6 w 19"/>
                    <a:gd name="T15" fmla="*/ 0 h 20"/>
                    <a:gd name="T16" fmla="*/ 0 w 19"/>
                    <a:gd name="T17" fmla="*/ 1 h 20"/>
                    <a:gd name="T18" fmla="*/ 13 w 19"/>
                    <a:gd name="T1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0">
                      <a:moveTo>
                        <a:pt x="13" y="20"/>
                      </a:moveTo>
                      <a:lnTo>
                        <a:pt x="17" y="17"/>
                      </a:lnTo>
                      <a:lnTo>
                        <a:pt x="19" y="11"/>
                      </a:lnTo>
                      <a:lnTo>
                        <a:pt x="19" y="8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9" name="Freeform 126"/>
                <p:cNvSpPr>
                  <a:spLocks/>
                </p:cNvSpPr>
                <p:nvPr/>
              </p:nvSpPr>
              <p:spPr bwMode="auto">
                <a:xfrm>
                  <a:off x="4753" y="2690"/>
                  <a:ext cx="329" cy="669"/>
                </a:xfrm>
                <a:custGeom>
                  <a:avLst/>
                  <a:gdLst>
                    <a:gd name="T0" fmla="*/ 36 w 989"/>
                    <a:gd name="T1" fmla="*/ 46 h 2006"/>
                    <a:gd name="T2" fmla="*/ 35 w 989"/>
                    <a:gd name="T3" fmla="*/ 158 h 2006"/>
                    <a:gd name="T4" fmla="*/ 25 w 989"/>
                    <a:gd name="T5" fmla="*/ 279 h 2006"/>
                    <a:gd name="T6" fmla="*/ 10 w 989"/>
                    <a:gd name="T7" fmla="*/ 384 h 2006"/>
                    <a:gd name="T8" fmla="*/ 26 w 989"/>
                    <a:gd name="T9" fmla="*/ 429 h 2006"/>
                    <a:gd name="T10" fmla="*/ 73 w 989"/>
                    <a:gd name="T11" fmla="*/ 441 h 2006"/>
                    <a:gd name="T12" fmla="*/ 118 w 989"/>
                    <a:gd name="T13" fmla="*/ 452 h 2006"/>
                    <a:gd name="T14" fmla="*/ 164 w 989"/>
                    <a:gd name="T15" fmla="*/ 464 h 2006"/>
                    <a:gd name="T16" fmla="*/ 208 w 989"/>
                    <a:gd name="T17" fmla="*/ 473 h 2006"/>
                    <a:gd name="T18" fmla="*/ 251 w 989"/>
                    <a:gd name="T19" fmla="*/ 483 h 2006"/>
                    <a:gd name="T20" fmla="*/ 295 w 989"/>
                    <a:gd name="T21" fmla="*/ 493 h 2006"/>
                    <a:gd name="T22" fmla="*/ 339 w 989"/>
                    <a:gd name="T23" fmla="*/ 503 h 2006"/>
                    <a:gd name="T24" fmla="*/ 381 w 989"/>
                    <a:gd name="T25" fmla="*/ 512 h 2006"/>
                    <a:gd name="T26" fmla="*/ 423 w 989"/>
                    <a:gd name="T27" fmla="*/ 523 h 2006"/>
                    <a:gd name="T28" fmla="*/ 467 w 989"/>
                    <a:gd name="T29" fmla="*/ 534 h 2006"/>
                    <a:gd name="T30" fmla="*/ 509 w 989"/>
                    <a:gd name="T31" fmla="*/ 545 h 2006"/>
                    <a:gd name="T32" fmla="*/ 551 w 989"/>
                    <a:gd name="T33" fmla="*/ 557 h 2006"/>
                    <a:gd name="T34" fmla="*/ 593 w 989"/>
                    <a:gd name="T35" fmla="*/ 571 h 2006"/>
                    <a:gd name="T36" fmla="*/ 637 w 989"/>
                    <a:gd name="T37" fmla="*/ 586 h 2006"/>
                    <a:gd name="T38" fmla="*/ 679 w 989"/>
                    <a:gd name="T39" fmla="*/ 602 h 2006"/>
                    <a:gd name="T40" fmla="*/ 692 w 989"/>
                    <a:gd name="T41" fmla="*/ 672 h 2006"/>
                    <a:gd name="T42" fmla="*/ 675 w 989"/>
                    <a:gd name="T43" fmla="*/ 810 h 2006"/>
                    <a:gd name="T44" fmla="*/ 659 w 989"/>
                    <a:gd name="T45" fmla="*/ 961 h 2006"/>
                    <a:gd name="T46" fmla="*/ 644 w 989"/>
                    <a:gd name="T47" fmla="*/ 1124 h 2006"/>
                    <a:gd name="T48" fmla="*/ 634 w 989"/>
                    <a:gd name="T49" fmla="*/ 1293 h 2006"/>
                    <a:gd name="T50" fmla="*/ 630 w 989"/>
                    <a:gd name="T51" fmla="*/ 1466 h 2006"/>
                    <a:gd name="T52" fmla="*/ 631 w 989"/>
                    <a:gd name="T53" fmla="*/ 1639 h 2006"/>
                    <a:gd name="T54" fmla="*/ 638 w 989"/>
                    <a:gd name="T55" fmla="*/ 1809 h 2006"/>
                    <a:gd name="T56" fmla="*/ 656 w 989"/>
                    <a:gd name="T57" fmla="*/ 1910 h 2006"/>
                    <a:gd name="T58" fmla="*/ 686 w 989"/>
                    <a:gd name="T59" fmla="*/ 1940 h 2006"/>
                    <a:gd name="T60" fmla="*/ 730 w 989"/>
                    <a:gd name="T61" fmla="*/ 1966 h 2006"/>
                    <a:gd name="T62" fmla="*/ 779 w 989"/>
                    <a:gd name="T63" fmla="*/ 1985 h 2006"/>
                    <a:gd name="T64" fmla="*/ 833 w 989"/>
                    <a:gd name="T65" fmla="*/ 1998 h 2006"/>
                    <a:gd name="T66" fmla="*/ 887 w 989"/>
                    <a:gd name="T67" fmla="*/ 2006 h 2006"/>
                    <a:gd name="T68" fmla="*/ 935 w 989"/>
                    <a:gd name="T69" fmla="*/ 2004 h 2006"/>
                    <a:gd name="T70" fmla="*/ 974 w 989"/>
                    <a:gd name="T71" fmla="*/ 1994 h 2006"/>
                    <a:gd name="T72" fmla="*/ 965 w 989"/>
                    <a:gd name="T73" fmla="*/ 1869 h 2006"/>
                    <a:gd name="T74" fmla="*/ 929 w 989"/>
                    <a:gd name="T75" fmla="*/ 1623 h 2006"/>
                    <a:gd name="T76" fmla="*/ 904 w 989"/>
                    <a:gd name="T77" fmla="*/ 1369 h 2006"/>
                    <a:gd name="T78" fmla="*/ 891 w 989"/>
                    <a:gd name="T79" fmla="*/ 1116 h 2006"/>
                    <a:gd name="T80" fmla="*/ 887 w 989"/>
                    <a:gd name="T81" fmla="*/ 870 h 2006"/>
                    <a:gd name="T82" fmla="*/ 896 w 989"/>
                    <a:gd name="T83" fmla="*/ 638 h 2006"/>
                    <a:gd name="T84" fmla="*/ 910 w 989"/>
                    <a:gd name="T85" fmla="*/ 429 h 2006"/>
                    <a:gd name="T86" fmla="*/ 935 w 989"/>
                    <a:gd name="T87" fmla="*/ 249 h 2006"/>
                    <a:gd name="T88" fmla="*/ 923 w 989"/>
                    <a:gd name="T89" fmla="*/ 169 h 2006"/>
                    <a:gd name="T90" fmla="*/ 867 w 989"/>
                    <a:gd name="T91" fmla="*/ 160 h 2006"/>
                    <a:gd name="T92" fmla="*/ 811 w 989"/>
                    <a:gd name="T93" fmla="*/ 151 h 2006"/>
                    <a:gd name="T94" fmla="*/ 755 w 989"/>
                    <a:gd name="T95" fmla="*/ 141 h 2006"/>
                    <a:gd name="T96" fmla="*/ 699 w 989"/>
                    <a:gd name="T97" fmla="*/ 129 h 2006"/>
                    <a:gd name="T98" fmla="*/ 641 w 989"/>
                    <a:gd name="T99" fmla="*/ 118 h 2006"/>
                    <a:gd name="T100" fmla="*/ 586 w 989"/>
                    <a:gd name="T101" fmla="*/ 107 h 2006"/>
                    <a:gd name="T102" fmla="*/ 528 w 989"/>
                    <a:gd name="T103" fmla="*/ 94 h 2006"/>
                    <a:gd name="T104" fmla="*/ 471 w 989"/>
                    <a:gd name="T105" fmla="*/ 83 h 2006"/>
                    <a:gd name="T106" fmla="*/ 413 w 989"/>
                    <a:gd name="T107" fmla="*/ 71 h 2006"/>
                    <a:gd name="T108" fmla="*/ 356 w 989"/>
                    <a:gd name="T109" fmla="*/ 58 h 2006"/>
                    <a:gd name="T110" fmla="*/ 298 w 989"/>
                    <a:gd name="T111" fmla="*/ 46 h 2006"/>
                    <a:gd name="T112" fmla="*/ 238 w 989"/>
                    <a:gd name="T113" fmla="*/ 36 h 2006"/>
                    <a:gd name="T114" fmla="*/ 180 w 989"/>
                    <a:gd name="T115" fmla="*/ 25 h 2006"/>
                    <a:gd name="T116" fmla="*/ 122 w 989"/>
                    <a:gd name="T117" fmla="*/ 14 h 2006"/>
                    <a:gd name="T118" fmla="*/ 61 w 989"/>
                    <a:gd name="T119" fmla="*/ 4 h 2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89" h="2006">
                      <a:moveTo>
                        <a:pt x="32" y="0"/>
                      </a:moveTo>
                      <a:lnTo>
                        <a:pt x="36" y="46"/>
                      </a:lnTo>
                      <a:lnTo>
                        <a:pt x="36" y="100"/>
                      </a:lnTo>
                      <a:lnTo>
                        <a:pt x="35" y="158"/>
                      </a:lnTo>
                      <a:lnTo>
                        <a:pt x="30" y="219"/>
                      </a:lnTo>
                      <a:lnTo>
                        <a:pt x="25" y="279"/>
                      </a:lnTo>
                      <a:lnTo>
                        <a:pt x="17" y="336"/>
                      </a:lnTo>
                      <a:lnTo>
                        <a:pt x="10" y="384"/>
                      </a:lnTo>
                      <a:lnTo>
                        <a:pt x="0" y="423"/>
                      </a:lnTo>
                      <a:lnTo>
                        <a:pt x="26" y="429"/>
                      </a:lnTo>
                      <a:lnTo>
                        <a:pt x="49" y="435"/>
                      </a:lnTo>
                      <a:lnTo>
                        <a:pt x="73" y="441"/>
                      </a:lnTo>
                      <a:lnTo>
                        <a:pt x="94" y="446"/>
                      </a:lnTo>
                      <a:lnTo>
                        <a:pt x="118" y="452"/>
                      </a:lnTo>
                      <a:lnTo>
                        <a:pt x="141" y="458"/>
                      </a:lnTo>
                      <a:lnTo>
                        <a:pt x="164" y="464"/>
                      </a:lnTo>
                      <a:lnTo>
                        <a:pt x="186" y="468"/>
                      </a:lnTo>
                      <a:lnTo>
                        <a:pt x="208" y="473"/>
                      </a:lnTo>
                      <a:lnTo>
                        <a:pt x="230" y="478"/>
                      </a:lnTo>
                      <a:lnTo>
                        <a:pt x="251" y="483"/>
                      </a:lnTo>
                      <a:lnTo>
                        <a:pt x="275" y="489"/>
                      </a:lnTo>
                      <a:lnTo>
                        <a:pt x="295" y="493"/>
                      </a:lnTo>
                      <a:lnTo>
                        <a:pt x="317" y="497"/>
                      </a:lnTo>
                      <a:lnTo>
                        <a:pt x="339" y="503"/>
                      </a:lnTo>
                      <a:lnTo>
                        <a:pt x="359" y="507"/>
                      </a:lnTo>
                      <a:lnTo>
                        <a:pt x="381" y="512"/>
                      </a:lnTo>
                      <a:lnTo>
                        <a:pt x="403" y="518"/>
                      </a:lnTo>
                      <a:lnTo>
                        <a:pt x="423" y="523"/>
                      </a:lnTo>
                      <a:lnTo>
                        <a:pt x="445" y="528"/>
                      </a:lnTo>
                      <a:lnTo>
                        <a:pt x="467" y="534"/>
                      </a:lnTo>
                      <a:lnTo>
                        <a:pt x="487" y="539"/>
                      </a:lnTo>
                      <a:lnTo>
                        <a:pt x="509" y="545"/>
                      </a:lnTo>
                      <a:lnTo>
                        <a:pt x="529" y="551"/>
                      </a:lnTo>
                      <a:lnTo>
                        <a:pt x="551" y="557"/>
                      </a:lnTo>
                      <a:lnTo>
                        <a:pt x="571" y="564"/>
                      </a:lnTo>
                      <a:lnTo>
                        <a:pt x="593" y="571"/>
                      </a:lnTo>
                      <a:lnTo>
                        <a:pt x="615" y="579"/>
                      </a:lnTo>
                      <a:lnTo>
                        <a:pt x="637" y="586"/>
                      </a:lnTo>
                      <a:lnTo>
                        <a:pt x="659" y="593"/>
                      </a:lnTo>
                      <a:lnTo>
                        <a:pt x="679" y="602"/>
                      </a:lnTo>
                      <a:lnTo>
                        <a:pt x="701" y="609"/>
                      </a:lnTo>
                      <a:lnTo>
                        <a:pt x="692" y="672"/>
                      </a:lnTo>
                      <a:lnTo>
                        <a:pt x="683" y="739"/>
                      </a:lnTo>
                      <a:lnTo>
                        <a:pt x="675" y="810"/>
                      </a:lnTo>
                      <a:lnTo>
                        <a:pt x="666" y="884"/>
                      </a:lnTo>
                      <a:lnTo>
                        <a:pt x="659" y="961"/>
                      </a:lnTo>
                      <a:lnTo>
                        <a:pt x="651" y="1041"/>
                      </a:lnTo>
                      <a:lnTo>
                        <a:pt x="644" y="1124"/>
                      </a:lnTo>
                      <a:lnTo>
                        <a:pt x="638" y="1209"/>
                      </a:lnTo>
                      <a:lnTo>
                        <a:pt x="634" y="1293"/>
                      </a:lnTo>
                      <a:lnTo>
                        <a:pt x="631" y="1379"/>
                      </a:lnTo>
                      <a:lnTo>
                        <a:pt x="630" y="1466"/>
                      </a:lnTo>
                      <a:lnTo>
                        <a:pt x="630" y="1553"/>
                      </a:lnTo>
                      <a:lnTo>
                        <a:pt x="631" y="1639"/>
                      </a:lnTo>
                      <a:lnTo>
                        <a:pt x="634" y="1725"/>
                      </a:lnTo>
                      <a:lnTo>
                        <a:pt x="638" y="1809"/>
                      </a:lnTo>
                      <a:lnTo>
                        <a:pt x="647" y="1894"/>
                      </a:lnTo>
                      <a:lnTo>
                        <a:pt x="656" y="1910"/>
                      </a:lnTo>
                      <a:lnTo>
                        <a:pt x="670" y="1926"/>
                      </a:lnTo>
                      <a:lnTo>
                        <a:pt x="686" y="1940"/>
                      </a:lnTo>
                      <a:lnTo>
                        <a:pt x="707" y="1955"/>
                      </a:lnTo>
                      <a:lnTo>
                        <a:pt x="730" y="1966"/>
                      </a:lnTo>
                      <a:lnTo>
                        <a:pt x="755" y="1977"/>
                      </a:lnTo>
                      <a:lnTo>
                        <a:pt x="779" y="1985"/>
                      </a:lnTo>
                      <a:lnTo>
                        <a:pt x="807" y="1993"/>
                      </a:lnTo>
                      <a:lnTo>
                        <a:pt x="833" y="1998"/>
                      </a:lnTo>
                      <a:lnTo>
                        <a:pt x="861" y="2003"/>
                      </a:lnTo>
                      <a:lnTo>
                        <a:pt x="887" y="2006"/>
                      </a:lnTo>
                      <a:lnTo>
                        <a:pt x="912" y="2006"/>
                      </a:lnTo>
                      <a:lnTo>
                        <a:pt x="935" y="2004"/>
                      </a:lnTo>
                      <a:lnTo>
                        <a:pt x="955" y="2000"/>
                      </a:lnTo>
                      <a:lnTo>
                        <a:pt x="974" y="1994"/>
                      </a:lnTo>
                      <a:lnTo>
                        <a:pt x="989" y="1987"/>
                      </a:lnTo>
                      <a:lnTo>
                        <a:pt x="965" y="1869"/>
                      </a:lnTo>
                      <a:lnTo>
                        <a:pt x="947" y="1747"/>
                      </a:lnTo>
                      <a:lnTo>
                        <a:pt x="929" y="1623"/>
                      </a:lnTo>
                      <a:lnTo>
                        <a:pt x="916" y="1497"/>
                      </a:lnTo>
                      <a:lnTo>
                        <a:pt x="904" y="1369"/>
                      </a:lnTo>
                      <a:lnTo>
                        <a:pt x="896" y="1242"/>
                      </a:lnTo>
                      <a:lnTo>
                        <a:pt x="891" y="1116"/>
                      </a:lnTo>
                      <a:lnTo>
                        <a:pt x="888" y="992"/>
                      </a:lnTo>
                      <a:lnTo>
                        <a:pt x="887" y="870"/>
                      </a:lnTo>
                      <a:lnTo>
                        <a:pt x="890" y="750"/>
                      </a:lnTo>
                      <a:lnTo>
                        <a:pt x="896" y="638"/>
                      </a:lnTo>
                      <a:lnTo>
                        <a:pt x="901" y="531"/>
                      </a:lnTo>
                      <a:lnTo>
                        <a:pt x="910" y="429"/>
                      </a:lnTo>
                      <a:lnTo>
                        <a:pt x="922" y="336"/>
                      </a:lnTo>
                      <a:lnTo>
                        <a:pt x="935" y="249"/>
                      </a:lnTo>
                      <a:lnTo>
                        <a:pt x="949" y="171"/>
                      </a:lnTo>
                      <a:lnTo>
                        <a:pt x="923" y="169"/>
                      </a:lnTo>
                      <a:lnTo>
                        <a:pt x="896" y="164"/>
                      </a:lnTo>
                      <a:lnTo>
                        <a:pt x="867" y="160"/>
                      </a:lnTo>
                      <a:lnTo>
                        <a:pt x="839" y="155"/>
                      </a:lnTo>
                      <a:lnTo>
                        <a:pt x="811" y="151"/>
                      </a:lnTo>
                      <a:lnTo>
                        <a:pt x="782" y="145"/>
                      </a:lnTo>
                      <a:lnTo>
                        <a:pt x="755" y="141"/>
                      </a:lnTo>
                      <a:lnTo>
                        <a:pt x="727" y="135"/>
                      </a:lnTo>
                      <a:lnTo>
                        <a:pt x="699" y="129"/>
                      </a:lnTo>
                      <a:lnTo>
                        <a:pt x="670" y="125"/>
                      </a:lnTo>
                      <a:lnTo>
                        <a:pt x="641" y="118"/>
                      </a:lnTo>
                      <a:lnTo>
                        <a:pt x="614" y="113"/>
                      </a:lnTo>
                      <a:lnTo>
                        <a:pt x="586" y="107"/>
                      </a:lnTo>
                      <a:lnTo>
                        <a:pt x="557" y="100"/>
                      </a:lnTo>
                      <a:lnTo>
                        <a:pt x="528" y="94"/>
                      </a:lnTo>
                      <a:lnTo>
                        <a:pt x="500" y="89"/>
                      </a:lnTo>
                      <a:lnTo>
                        <a:pt x="471" y="83"/>
                      </a:lnTo>
                      <a:lnTo>
                        <a:pt x="443" y="77"/>
                      </a:lnTo>
                      <a:lnTo>
                        <a:pt x="413" y="71"/>
                      </a:lnTo>
                      <a:lnTo>
                        <a:pt x="384" y="65"/>
                      </a:lnTo>
                      <a:lnTo>
                        <a:pt x="356" y="58"/>
                      </a:lnTo>
                      <a:lnTo>
                        <a:pt x="327" y="54"/>
                      </a:lnTo>
                      <a:lnTo>
                        <a:pt x="298" y="46"/>
                      </a:lnTo>
                      <a:lnTo>
                        <a:pt x="269" y="41"/>
                      </a:lnTo>
                      <a:lnTo>
                        <a:pt x="238" y="36"/>
                      </a:lnTo>
                      <a:lnTo>
                        <a:pt x="209" y="30"/>
                      </a:lnTo>
                      <a:lnTo>
                        <a:pt x="180" y="25"/>
                      </a:lnTo>
                      <a:lnTo>
                        <a:pt x="151" y="20"/>
                      </a:lnTo>
                      <a:lnTo>
                        <a:pt x="122" y="14"/>
                      </a:lnTo>
                      <a:lnTo>
                        <a:pt x="92" y="9"/>
                      </a:lnTo>
                      <a:lnTo>
                        <a:pt x="61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0" name="Freeform 127"/>
                <p:cNvSpPr>
                  <a:spLocks/>
                </p:cNvSpPr>
                <p:nvPr/>
              </p:nvSpPr>
              <p:spPr bwMode="auto">
                <a:xfrm>
                  <a:off x="4749" y="2690"/>
                  <a:ext cx="20" cy="145"/>
                </a:xfrm>
                <a:custGeom>
                  <a:avLst/>
                  <a:gdLst>
                    <a:gd name="T0" fmla="*/ 23 w 59"/>
                    <a:gd name="T1" fmla="*/ 428 h 435"/>
                    <a:gd name="T2" fmla="*/ 26 w 59"/>
                    <a:gd name="T3" fmla="*/ 409 h 435"/>
                    <a:gd name="T4" fmla="*/ 30 w 59"/>
                    <a:gd name="T5" fmla="*/ 389 h 435"/>
                    <a:gd name="T6" fmla="*/ 35 w 59"/>
                    <a:gd name="T7" fmla="*/ 364 h 435"/>
                    <a:gd name="T8" fmla="*/ 39 w 59"/>
                    <a:gd name="T9" fmla="*/ 339 h 435"/>
                    <a:gd name="T10" fmla="*/ 42 w 59"/>
                    <a:gd name="T11" fmla="*/ 312 h 435"/>
                    <a:gd name="T12" fmla="*/ 46 w 59"/>
                    <a:gd name="T13" fmla="*/ 283 h 435"/>
                    <a:gd name="T14" fmla="*/ 49 w 59"/>
                    <a:gd name="T15" fmla="*/ 253 h 435"/>
                    <a:gd name="T16" fmla="*/ 52 w 59"/>
                    <a:gd name="T17" fmla="*/ 223 h 435"/>
                    <a:gd name="T18" fmla="*/ 55 w 59"/>
                    <a:gd name="T19" fmla="*/ 192 h 435"/>
                    <a:gd name="T20" fmla="*/ 56 w 59"/>
                    <a:gd name="T21" fmla="*/ 162 h 435"/>
                    <a:gd name="T22" fmla="*/ 56 w 59"/>
                    <a:gd name="T23" fmla="*/ 131 h 435"/>
                    <a:gd name="T24" fmla="*/ 58 w 59"/>
                    <a:gd name="T25" fmla="*/ 102 h 435"/>
                    <a:gd name="T26" fmla="*/ 59 w 59"/>
                    <a:gd name="T27" fmla="*/ 75 h 435"/>
                    <a:gd name="T28" fmla="*/ 56 w 59"/>
                    <a:gd name="T29" fmla="*/ 47 h 435"/>
                    <a:gd name="T30" fmla="*/ 56 w 59"/>
                    <a:gd name="T31" fmla="*/ 22 h 435"/>
                    <a:gd name="T32" fmla="*/ 54 w 59"/>
                    <a:gd name="T33" fmla="*/ 0 h 435"/>
                    <a:gd name="T34" fmla="*/ 32 w 59"/>
                    <a:gd name="T35" fmla="*/ 13 h 435"/>
                    <a:gd name="T36" fmla="*/ 33 w 59"/>
                    <a:gd name="T37" fmla="*/ 37 h 435"/>
                    <a:gd name="T38" fmla="*/ 36 w 59"/>
                    <a:gd name="T39" fmla="*/ 61 h 435"/>
                    <a:gd name="T40" fmla="*/ 36 w 59"/>
                    <a:gd name="T41" fmla="*/ 88 h 435"/>
                    <a:gd name="T42" fmla="*/ 36 w 59"/>
                    <a:gd name="T43" fmla="*/ 117 h 435"/>
                    <a:gd name="T44" fmla="*/ 33 w 59"/>
                    <a:gd name="T45" fmla="*/ 146 h 435"/>
                    <a:gd name="T46" fmla="*/ 33 w 59"/>
                    <a:gd name="T47" fmla="*/ 175 h 435"/>
                    <a:gd name="T48" fmla="*/ 30 w 59"/>
                    <a:gd name="T49" fmla="*/ 205 h 435"/>
                    <a:gd name="T50" fmla="*/ 27 w 59"/>
                    <a:gd name="T51" fmla="*/ 235 h 435"/>
                    <a:gd name="T52" fmla="*/ 24 w 59"/>
                    <a:gd name="T53" fmla="*/ 265 h 435"/>
                    <a:gd name="T54" fmla="*/ 22 w 59"/>
                    <a:gd name="T55" fmla="*/ 294 h 435"/>
                    <a:gd name="T56" fmla="*/ 17 w 59"/>
                    <a:gd name="T57" fmla="*/ 322 h 435"/>
                    <a:gd name="T58" fmla="*/ 14 w 59"/>
                    <a:gd name="T59" fmla="*/ 348 h 435"/>
                    <a:gd name="T60" fmla="*/ 10 w 59"/>
                    <a:gd name="T61" fmla="*/ 373 h 435"/>
                    <a:gd name="T62" fmla="*/ 6 w 59"/>
                    <a:gd name="T63" fmla="*/ 395 h 435"/>
                    <a:gd name="T64" fmla="*/ 1 w 59"/>
                    <a:gd name="T65" fmla="*/ 413 h 435"/>
                    <a:gd name="T66" fmla="*/ 7 w 59"/>
                    <a:gd name="T67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9" h="435">
                      <a:moveTo>
                        <a:pt x="14" y="413"/>
                      </a:moveTo>
                      <a:lnTo>
                        <a:pt x="23" y="428"/>
                      </a:lnTo>
                      <a:lnTo>
                        <a:pt x="24" y="418"/>
                      </a:lnTo>
                      <a:lnTo>
                        <a:pt x="26" y="409"/>
                      </a:lnTo>
                      <a:lnTo>
                        <a:pt x="29" y="399"/>
                      </a:lnTo>
                      <a:lnTo>
                        <a:pt x="30" y="389"/>
                      </a:lnTo>
                      <a:lnTo>
                        <a:pt x="33" y="376"/>
                      </a:lnTo>
                      <a:lnTo>
                        <a:pt x="35" y="364"/>
                      </a:lnTo>
                      <a:lnTo>
                        <a:pt x="38" y="351"/>
                      </a:lnTo>
                      <a:lnTo>
                        <a:pt x="39" y="339"/>
                      </a:lnTo>
                      <a:lnTo>
                        <a:pt x="40" y="325"/>
                      </a:lnTo>
                      <a:lnTo>
                        <a:pt x="42" y="312"/>
                      </a:lnTo>
                      <a:lnTo>
                        <a:pt x="45" y="297"/>
                      </a:lnTo>
                      <a:lnTo>
                        <a:pt x="46" y="283"/>
                      </a:lnTo>
                      <a:lnTo>
                        <a:pt x="48" y="268"/>
                      </a:lnTo>
                      <a:lnTo>
                        <a:pt x="49" y="253"/>
                      </a:lnTo>
                      <a:lnTo>
                        <a:pt x="51" y="237"/>
                      </a:lnTo>
                      <a:lnTo>
                        <a:pt x="52" y="223"/>
                      </a:lnTo>
                      <a:lnTo>
                        <a:pt x="54" y="208"/>
                      </a:lnTo>
                      <a:lnTo>
                        <a:pt x="55" y="192"/>
                      </a:lnTo>
                      <a:lnTo>
                        <a:pt x="55" y="176"/>
                      </a:lnTo>
                      <a:lnTo>
                        <a:pt x="56" y="162"/>
                      </a:lnTo>
                      <a:lnTo>
                        <a:pt x="56" y="146"/>
                      </a:lnTo>
                      <a:lnTo>
                        <a:pt x="56" y="131"/>
                      </a:lnTo>
                      <a:lnTo>
                        <a:pt x="58" y="117"/>
                      </a:lnTo>
                      <a:lnTo>
                        <a:pt x="58" y="102"/>
                      </a:lnTo>
                      <a:lnTo>
                        <a:pt x="59" y="88"/>
                      </a:lnTo>
                      <a:lnTo>
                        <a:pt x="59" y="75"/>
                      </a:lnTo>
                      <a:lnTo>
                        <a:pt x="58" y="60"/>
                      </a:lnTo>
                      <a:lnTo>
                        <a:pt x="56" y="47"/>
                      </a:lnTo>
                      <a:lnTo>
                        <a:pt x="56" y="35"/>
                      </a:lnTo>
                      <a:lnTo>
                        <a:pt x="56" y="22"/>
                      </a:lnTo>
                      <a:lnTo>
                        <a:pt x="55" y="12"/>
                      </a:lnTo>
                      <a:lnTo>
                        <a:pt x="54" y="0"/>
                      </a:lnTo>
                      <a:lnTo>
                        <a:pt x="30" y="3"/>
                      </a:lnTo>
                      <a:lnTo>
                        <a:pt x="32" y="13"/>
                      </a:lnTo>
                      <a:lnTo>
                        <a:pt x="33" y="25"/>
                      </a:lnTo>
                      <a:lnTo>
                        <a:pt x="33" y="37"/>
                      </a:lnTo>
                      <a:lnTo>
                        <a:pt x="35" y="48"/>
                      </a:lnTo>
                      <a:lnTo>
                        <a:pt x="36" y="61"/>
                      </a:lnTo>
                      <a:lnTo>
                        <a:pt x="36" y="75"/>
                      </a:lnTo>
                      <a:lnTo>
                        <a:pt x="36" y="88"/>
                      </a:lnTo>
                      <a:lnTo>
                        <a:pt x="36" y="102"/>
                      </a:lnTo>
                      <a:lnTo>
                        <a:pt x="36" y="117"/>
                      </a:lnTo>
                      <a:lnTo>
                        <a:pt x="35" y="131"/>
                      </a:lnTo>
                      <a:lnTo>
                        <a:pt x="33" y="146"/>
                      </a:lnTo>
                      <a:lnTo>
                        <a:pt x="33" y="160"/>
                      </a:lnTo>
                      <a:lnTo>
                        <a:pt x="33" y="175"/>
                      </a:lnTo>
                      <a:lnTo>
                        <a:pt x="32" y="189"/>
                      </a:lnTo>
                      <a:lnTo>
                        <a:pt x="30" y="205"/>
                      </a:lnTo>
                      <a:lnTo>
                        <a:pt x="29" y="220"/>
                      </a:lnTo>
                      <a:lnTo>
                        <a:pt x="27" y="235"/>
                      </a:lnTo>
                      <a:lnTo>
                        <a:pt x="26" y="251"/>
                      </a:lnTo>
                      <a:lnTo>
                        <a:pt x="24" y="265"/>
                      </a:lnTo>
                      <a:lnTo>
                        <a:pt x="23" y="280"/>
                      </a:lnTo>
                      <a:lnTo>
                        <a:pt x="22" y="294"/>
                      </a:lnTo>
                      <a:lnTo>
                        <a:pt x="20" y="309"/>
                      </a:lnTo>
                      <a:lnTo>
                        <a:pt x="17" y="322"/>
                      </a:lnTo>
                      <a:lnTo>
                        <a:pt x="16" y="335"/>
                      </a:lnTo>
                      <a:lnTo>
                        <a:pt x="14" y="348"/>
                      </a:lnTo>
                      <a:lnTo>
                        <a:pt x="11" y="361"/>
                      </a:lnTo>
                      <a:lnTo>
                        <a:pt x="10" y="373"/>
                      </a:lnTo>
                      <a:lnTo>
                        <a:pt x="7" y="384"/>
                      </a:lnTo>
                      <a:lnTo>
                        <a:pt x="6" y="395"/>
                      </a:lnTo>
                      <a:lnTo>
                        <a:pt x="4" y="403"/>
                      </a:lnTo>
                      <a:lnTo>
                        <a:pt x="1" y="413"/>
                      </a:lnTo>
                      <a:lnTo>
                        <a:pt x="0" y="421"/>
                      </a:lnTo>
                      <a:lnTo>
                        <a:pt x="7" y="435"/>
                      </a:lnTo>
                      <a:lnTo>
                        <a:pt x="14" y="4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1" name="Freeform 128"/>
                <p:cNvSpPr>
                  <a:spLocks/>
                </p:cNvSpPr>
                <p:nvPr/>
              </p:nvSpPr>
              <p:spPr bwMode="auto">
                <a:xfrm>
                  <a:off x="4752" y="2827"/>
                  <a:ext cx="238" cy="70"/>
                </a:xfrm>
                <a:custGeom>
                  <a:avLst/>
                  <a:gdLst>
                    <a:gd name="T0" fmla="*/ 708 w 715"/>
                    <a:gd name="T1" fmla="*/ 188 h 210"/>
                    <a:gd name="T2" fmla="*/ 665 w 715"/>
                    <a:gd name="T3" fmla="*/ 172 h 210"/>
                    <a:gd name="T4" fmla="*/ 621 w 715"/>
                    <a:gd name="T5" fmla="*/ 156 h 210"/>
                    <a:gd name="T6" fmla="*/ 579 w 715"/>
                    <a:gd name="T7" fmla="*/ 142 h 210"/>
                    <a:gd name="T8" fmla="*/ 535 w 715"/>
                    <a:gd name="T9" fmla="*/ 128 h 210"/>
                    <a:gd name="T10" fmla="*/ 493 w 715"/>
                    <a:gd name="T11" fmla="*/ 117 h 210"/>
                    <a:gd name="T12" fmla="*/ 451 w 715"/>
                    <a:gd name="T13" fmla="*/ 105 h 210"/>
                    <a:gd name="T14" fmla="*/ 409 w 715"/>
                    <a:gd name="T15" fmla="*/ 95 h 210"/>
                    <a:gd name="T16" fmla="*/ 365 w 715"/>
                    <a:gd name="T17" fmla="*/ 85 h 210"/>
                    <a:gd name="T18" fmla="*/ 323 w 715"/>
                    <a:gd name="T19" fmla="*/ 75 h 210"/>
                    <a:gd name="T20" fmla="*/ 279 w 715"/>
                    <a:gd name="T21" fmla="*/ 66 h 210"/>
                    <a:gd name="T22" fmla="*/ 236 w 715"/>
                    <a:gd name="T23" fmla="*/ 56 h 210"/>
                    <a:gd name="T24" fmla="*/ 192 w 715"/>
                    <a:gd name="T25" fmla="*/ 46 h 210"/>
                    <a:gd name="T26" fmla="*/ 147 w 715"/>
                    <a:gd name="T27" fmla="*/ 35 h 210"/>
                    <a:gd name="T28" fmla="*/ 100 w 715"/>
                    <a:gd name="T29" fmla="*/ 25 h 210"/>
                    <a:gd name="T30" fmla="*/ 55 w 715"/>
                    <a:gd name="T31" fmla="*/ 12 h 210"/>
                    <a:gd name="T32" fmla="*/ 7 w 715"/>
                    <a:gd name="T33" fmla="*/ 0 h 210"/>
                    <a:gd name="T34" fmla="*/ 25 w 715"/>
                    <a:gd name="T35" fmla="*/ 30 h 210"/>
                    <a:gd name="T36" fmla="*/ 71 w 715"/>
                    <a:gd name="T37" fmla="*/ 41 h 210"/>
                    <a:gd name="T38" fmla="*/ 118 w 715"/>
                    <a:gd name="T39" fmla="*/ 53 h 210"/>
                    <a:gd name="T40" fmla="*/ 164 w 715"/>
                    <a:gd name="T41" fmla="*/ 64 h 210"/>
                    <a:gd name="T42" fmla="*/ 209 w 715"/>
                    <a:gd name="T43" fmla="*/ 73 h 210"/>
                    <a:gd name="T44" fmla="*/ 253 w 715"/>
                    <a:gd name="T45" fmla="*/ 83 h 210"/>
                    <a:gd name="T46" fmla="*/ 295 w 715"/>
                    <a:gd name="T47" fmla="*/ 94 h 210"/>
                    <a:gd name="T48" fmla="*/ 339 w 715"/>
                    <a:gd name="T49" fmla="*/ 104 h 210"/>
                    <a:gd name="T50" fmla="*/ 381 w 715"/>
                    <a:gd name="T51" fmla="*/ 112 h 210"/>
                    <a:gd name="T52" fmla="*/ 423 w 715"/>
                    <a:gd name="T53" fmla="*/ 123 h 210"/>
                    <a:gd name="T54" fmla="*/ 465 w 715"/>
                    <a:gd name="T55" fmla="*/ 134 h 210"/>
                    <a:gd name="T56" fmla="*/ 509 w 715"/>
                    <a:gd name="T57" fmla="*/ 146 h 210"/>
                    <a:gd name="T58" fmla="*/ 550 w 715"/>
                    <a:gd name="T59" fmla="*/ 158 h 210"/>
                    <a:gd name="T60" fmla="*/ 593 w 715"/>
                    <a:gd name="T61" fmla="*/ 171 h 210"/>
                    <a:gd name="T62" fmla="*/ 635 w 715"/>
                    <a:gd name="T63" fmla="*/ 185 h 210"/>
                    <a:gd name="T64" fmla="*/ 679 w 715"/>
                    <a:gd name="T65" fmla="*/ 201 h 210"/>
                    <a:gd name="T66" fmla="*/ 694 w 715"/>
                    <a:gd name="T67" fmla="*/ 19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5" h="210">
                      <a:moveTo>
                        <a:pt x="715" y="201"/>
                      </a:moveTo>
                      <a:lnTo>
                        <a:pt x="708" y="188"/>
                      </a:lnTo>
                      <a:lnTo>
                        <a:pt x="686" y="179"/>
                      </a:lnTo>
                      <a:lnTo>
                        <a:pt x="665" y="172"/>
                      </a:lnTo>
                      <a:lnTo>
                        <a:pt x="643" y="163"/>
                      </a:lnTo>
                      <a:lnTo>
                        <a:pt x="621" y="156"/>
                      </a:lnTo>
                      <a:lnTo>
                        <a:pt x="601" y="149"/>
                      </a:lnTo>
                      <a:lnTo>
                        <a:pt x="579" y="142"/>
                      </a:lnTo>
                      <a:lnTo>
                        <a:pt x="557" y="136"/>
                      </a:lnTo>
                      <a:lnTo>
                        <a:pt x="535" y="128"/>
                      </a:lnTo>
                      <a:lnTo>
                        <a:pt x="515" y="123"/>
                      </a:lnTo>
                      <a:lnTo>
                        <a:pt x="493" y="117"/>
                      </a:lnTo>
                      <a:lnTo>
                        <a:pt x="473" y="111"/>
                      </a:lnTo>
                      <a:lnTo>
                        <a:pt x="451" y="105"/>
                      </a:lnTo>
                      <a:lnTo>
                        <a:pt x="430" y="99"/>
                      </a:lnTo>
                      <a:lnTo>
                        <a:pt x="409" y="95"/>
                      </a:lnTo>
                      <a:lnTo>
                        <a:pt x="387" y="89"/>
                      </a:lnTo>
                      <a:lnTo>
                        <a:pt x="365" y="85"/>
                      </a:lnTo>
                      <a:lnTo>
                        <a:pt x="343" y="80"/>
                      </a:lnTo>
                      <a:lnTo>
                        <a:pt x="323" y="75"/>
                      </a:lnTo>
                      <a:lnTo>
                        <a:pt x="301" y="70"/>
                      </a:lnTo>
                      <a:lnTo>
                        <a:pt x="279" y="66"/>
                      </a:lnTo>
                      <a:lnTo>
                        <a:pt x="257" y="60"/>
                      </a:lnTo>
                      <a:lnTo>
                        <a:pt x="236" y="56"/>
                      </a:lnTo>
                      <a:lnTo>
                        <a:pt x="214" y="51"/>
                      </a:lnTo>
                      <a:lnTo>
                        <a:pt x="192" y="46"/>
                      </a:lnTo>
                      <a:lnTo>
                        <a:pt x="169" y="41"/>
                      </a:lnTo>
                      <a:lnTo>
                        <a:pt x="147" y="35"/>
                      </a:lnTo>
                      <a:lnTo>
                        <a:pt x="124" y="30"/>
                      </a:lnTo>
                      <a:lnTo>
                        <a:pt x="100" y="25"/>
                      </a:lnTo>
                      <a:lnTo>
                        <a:pt x="79" y="19"/>
                      </a:lnTo>
                      <a:lnTo>
                        <a:pt x="55" y="12"/>
                      </a:lnTo>
                      <a:lnTo>
                        <a:pt x="31" y="6"/>
                      </a:lnTo>
                      <a:lnTo>
                        <a:pt x="7" y="0"/>
                      </a:lnTo>
                      <a:lnTo>
                        <a:pt x="0" y="22"/>
                      </a:lnTo>
                      <a:lnTo>
                        <a:pt x="25" y="30"/>
                      </a:lnTo>
                      <a:lnTo>
                        <a:pt x="48" y="35"/>
                      </a:lnTo>
                      <a:lnTo>
                        <a:pt x="71" y="41"/>
                      </a:lnTo>
                      <a:lnTo>
                        <a:pt x="95" y="48"/>
                      </a:lnTo>
                      <a:lnTo>
                        <a:pt x="118" y="53"/>
                      </a:lnTo>
                      <a:lnTo>
                        <a:pt x="141" y="59"/>
                      </a:lnTo>
                      <a:lnTo>
                        <a:pt x="164" y="64"/>
                      </a:lnTo>
                      <a:lnTo>
                        <a:pt x="186" y="69"/>
                      </a:lnTo>
                      <a:lnTo>
                        <a:pt x="209" y="73"/>
                      </a:lnTo>
                      <a:lnTo>
                        <a:pt x="231" y="79"/>
                      </a:lnTo>
                      <a:lnTo>
                        <a:pt x="253" y="83"/>
                      </a:lnTo>
                      <a:lnTo>
                        <a:pt x="275" y="89"/>
                      </a:lnTo>
                      <a:lnTo>
                        <a:pt x="295" y="94"/>
                      </a:lnTo>
                      <a:lnTo>
                        <a:pt x="317" y="98"/>
                      </a:lnTo>
                      <a:lnTo>
                        <a:pt x="339" y="104"/>
                      </a:lnTo>
                      <a:lnTo>
                        <a:pt x="361" y="108"/>
                      </a:lnTo>
                      <a:lnTo>
                        <a:pt x="381" y="112"/>
                      </a:lnTo>
                      <a:lnTo>
                        <a:pt x="403" y="118"/>
                      </a:lnTo>
                      <a:lnTo>
                        <a:pt x="423" y="123"/>
                      </a:lnTo>
                      <a:lnTo>
                        <a:pt x="445" y="128"/>
                      </a:lnTo>
                      <a:lnTo>
                        <a:pt x="465" y="134"/>
                      </a:lnTo>
                      <a:lnTo>
                        <a:pt x="487" y="139"/>
                      </a:lnTo>
                      <a:lnTo>
                        <a:pt x="509" y="146"/>
                      </a:lnTo>
                      <a:lnTo>
                        <a:pt x="528" y="152"/>
                      </a:lnTo>
                      <a:lnTo>
                        <a:pt x="550" y="158"/>
                      </a:lnTo>
                      <a:lnTo>
                        <a:pt x="571" y="165"/>
                      </a:lnTo>
                      <a:lnTo>
                        <a:pt x="593" y="171"/>
                      </a:lnTo>
                      <a:lnTo>
                        <a:pt x="614" y="178"/>
                      </a:lnTo>
                      <a:lnTo>
                        <a:pt x="635" y="185"/>
                      </a:lnTo>
                      <a:lnTo>
                        <a:pt x="657" y="192"/>
                      </a:lnTo>
                      <a:lnTo>
                        <a:pt x="679" y="201"/>
                      </a:lnTo>
                      <a:lnTo>
                        <a:pt x="701" y="210"/>
                      </a:lnTo>
                      <a:lnTo>
                        <a:pt x="694" y="197"/>
                      </a:lnTo>
                      <a:lnTo>
                        <a:pt x="715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2" name="Freeform 129"/>
                <p:cNvSpPr>
                  <a:spLocks/>
                </p:cNvSpPr>
                <p:nvPr/>
              </p:nvSpPr>
              <p:spPr bwMode="auto">
                <a:xfrm>
                  <a:off x="4959" y="2893"/>
                  <a:ext cx="31" cy="430"/>
                </a:xfrm>
                <a:custGeom>
                  <a:avLst/>
                  <a:gdLst>
                    <a:gd name="T0" fmla="*/ 41 w 94"/>
                    <a:gd name="T1" fmla="*/ 1284 h 1290"/>
                    <a:gd name="T2" fmla="*/ 33 w 94"/>
                    <a:gd name="T3" fmla="*/ 1200 h 1290"/>
                    <a:gd name="T4" fmla="*/ 28 w 94"/>
                    <a:gd name="T5" fmla="*/ 1117 h 1290"/>
                    <a:gd name="T6" fmla="*/ 23 w 94"/>
                    <a:gd name="T7" fmla="*/ 1031 h 1290"/>
                    <a:gd name="T8" fmla="*/ 22 w 94"/>
                    <a:gd name="T9" fmla="*/ 945 h 1290"/>
                    <a:gd name="T10" fmla="*/ 23 w 94"/>
                    <a:gd name="T11" fmla="*/ 858 h 1290"/>
                    <a:gd name="T12" fmla="*/ 25 w 94"/>
                    <a:gd name="T13" fmla="*/ 772 h 1290"/>
                    <a:gd name="T14" fmla="*/ 28 w 94"/>
                    <a:gd name="T15" fmla="*/ 685 h 1290"/>
                    <a:gd name="T16" fmla="*/ 33 w 94"/>
                    <a:gd name="T17" fmla="*/ 601 h 1290"/>
                    <a:gd name="T18" fmla="*/ 38 w 94"/>
                    <a:gd name="T19" fmla="*/ 516 h 1290"/>
                    <a:gd name="T20" fmla="*/ 45 w 94"/>
                    <a:gd name="T21" fmla="*/ 435 h 1290"/>
                    <a:gd name="T22" fmla="*/ 52 w 94"/>
                    <a:gd name="T23" fmla="*/ 355 h 1290"/>
                    <a:gd name="T24" fmla="*/ 60 w 94"/>
                    <a:gd name="T25" fmla="*/ 278 h 1290"/>
                    <a:gd name="T26" fmla="*/ 68 w 94"/>
                    <a:gd name="T27" fmla="*/ 204 h 1290"/>
                    <a:gd name="T28" fmla="*/ 77 w 94"/>
                    <a:gd name="T29" fmla="*/ 134 h 1290"/>
                    <a:gd name="T30" fmla="*/ 86 w 94"/>
                    <a:gd name="T31" fmla="*/ 65 h 1290"/>
                    <a:gd name="T32" fmla="*/ 94 w 94"/>
                    <a:gd name="T33" fmla="*/ 4 h 1290"/>
                    <a:gd name="T34" fmla="*/ 67 w 94"/>
                    <a:gd name="T35" fmla="*/ 30 h 1290"/>
                    <a:gd name="T36" fmla="*/ 58 w 94"/>
                    <a:gd name="T37" fmla="*/ 96 h 1290"/>
                    <a:gd name="T38" fmla="*/ 49 w 94"/>
                    <a:gd name="T39" fmla="*/ 166 h 1290"/>
                    <a:gd name="T40" fmla="*/ 41 w 94"/>
                    <a:gd name="T41" fmla="*/ 238 h 1290"/>
                    <a:gd name="T42" fmla="*/ 33 w 94"/>
                    <a:gd name="T43" fmla="*/ 313 h 1290"/>
                    <a:gd name="T44" fmla="*/ 26 w 94"/>
                    <a:gd name="T45" fmla="*/ 393 h 1290"/>
                    <a:gd name="T46" fmla="*/ 19 w 94"/>
                    <a:gd name="T47" fmla="*/ 473 h 1290"/>
                    <a:gd name="T48" fmla="*/ 12 w 94"/>
                    <a:gd name="T49" fmla="*/ 557 h 1290"/>
                    <a:gd name="T50" fmla="*/ 7 w 94"/>
                    <a:gd name="T51" fmla="*/ 641 h 1290"/>
                    <a:gd name="T52" fmla="*/ 3 w 94"/>
                    <a:gd name="T53" fmla="*/ 727 h 1290"/>
                    <a:gd name="T54" fmla="*/ 0 w 94"/>
                    <a:gd name="T55" fmla="*/ 814 h 1290"/>
                    <a:gd name="T56" fmla="*/ 0 w 94"/>
                    <a:gd name="T57" fmla="*/ 902 h 1290"/>
                    <a:gd name="T58" fmla="*/ 0 w 94"/>
                    <a:gd name="T59" fmla="*/ 989 h 1290"/>
                    <a:gd name="T60" fmla="*/ 3 w 94"/>
                    <a:gd name="T61" fmla="*/ 1075 h 1290"/>
                    <a:gd name="T62" fmla="*/ 7 w 94"/>
                    <a:gd name="T63" fmla="*/ 1161 h 1290"/>
                    <a:gd name="T64" fmla="*/ 13 w 94"/>
                    <a:gd name="T65" fmla="*/ 1245 h 1290"/>
                    <a:gd name="T66" fmla="*/ 19 w 94"/>
                    <a:gd name="T67" fmla="*/ 1290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4" h="1290">
                      <a:moveTo>
                        <a:pt x="41" y="1281"/>
                      </a:moveTo>
                      <a:lnTo>
                        <a:pt x="41" y="1284"/>
                      </a:lnTo>
                      <a:lnTo>
                        <a:pt x="36" y="1244"/>
                      </a:lnTo>
                      <a:lnTo>
                        <a:pt x="33" y="1200"/>
                      </a:lnTo>
                      <a:lnTo>
                        <a:pt x="29" y="1159"/>
                      </a:lnTo>
                      <a:lnTo>
                        <a:pt x="28" y="1117"/>
                      </a:lnTo>
                      <a:lnTo>
                        <a:pt x="26" y="1073"/>
                      </a:lnTo>
                      <a:lnTo>
                        <a:pt x="23" y="1031"/>
                      </a:lnTo>
                      <a:lnTo>
                        <a:pt x="23" y="989"/>
                      </a:lnTo>
                      <a:lnTo>
                        <a:pt x="22" y="945"/>
                      </a:lnTo>
                      <a:lnTo>
                        <a:pt x="22" y="902"/>
                      </a:lnTo>
                      <a:lnTo>
                        <a:pt x="23" y="858"/>
                      </a:lnTo>
                      <a:lnTo>
                        <a:pt x="23" y="814"/>
                      </a:lnTo>
                      <a:lnTo>
                        <a:pt x="25" y="772"/>
                      </a:lnTo>
                      <a:lnTo>
                        <a:pt x="26" y="729"/>
                      </a:lnTo>
                      <a:lnTo>
                        <a:pt x="28" y="685"/>
                      </a:lnTo>
                      <a:lnTo>
                        <a:pt x="30" y="643"/>
                      </a:lnTo>
                      <a:lnTo>
                        <a:pt x="33" y="601"/>
                      </a:lnTo>
                      <a:lnTo>
                        <a:pt x="35" y="558"/>
                      </a:lnTo>
                      <a:lnTo>
                        <a:pt x="38" y="516"/>
                      </a:lnTo>
                      <a:lnTo>
                        <a:pt x="41" y="476"/>
                      </a:lnTo>
                      <a:lnTo>
                        <a:pt x="45" y="435"/>
                      </a:lnTo>
                      <a:lnTo>
                        <a:pt x="48" y="394"/>
                      </a:lnTo>
                      <a:lnTo>
                        <a:pt x="52" y="355"/>
                      </a:lnTo>
                      <a:lnTo>
                        <a:pt x="55" y="316"/>
                      </a:lnTo>
                      <a:lnTo>
                        <a:pt x="60" y="278"/>
                      </a:lnTo>
                      <a:lnTo>
                        <a:pt x="64" y="240"/>
                      </a:lnTo>
                      <a:lnTo>
                        <a:pt x="68" y="204"/>
                      </a:lnTo>
                      <a:lnTo>
                        <a:pt x="73" y="167"/>
                      </a:lnTo>
                      <a:lnTo>
                        <a:pt x="77" y="134"/>
                      </a:lnTo>
                      <a:lnTo>
                        <a:pt x="81" y="99"/>
                      </a:lnTo>
                      <a:lnTo>
                        <a:pt x="86" y="65"/>
                      </a:lnTo>
                      <a:lnTo>
                        <a:pt x="90" y="35"/>
                      </a:lnTo>
                      <a:lnTo>
                        <a:pt x="94" y="4"/>
                      </a:lnTo>
                      <a:lnTo>
                        <a:pt x="73" y="0"/>
                      </a:lnTo>
                      <a:lnTo>
                        <a:pt x="67" y="30"/>
                      </a:lnTo>
                      <a:lnTo>
                        <a:pt x="62" y="62"/>
                      </a:lnTo>
                      <a:lnTo>
                        <a:pt x="58" y="96"/>
                      </a:lnTo>
                      <a:lnTo>
                        <a:pt x="54" y="129"/>
                      </a:lnTo>
                      <a:lnTo>
                        <a:pt x="49" y="166"/>
                      </a:lnTo>
                      <a:lnTo>
                        <a:pt x="45" y="201"/>
                      </a:lnTo>
                      <a:lnTo>
                        <a:pt x="41" y="238"/>
                      </a:lnTo>
                      <a:lnTo>
                        <a:pt x="36" y="275"/>
                      </a:lnTo>
                      <a:lnTo>
                        <a:pt x="33" y="313"/>
                      </a:lnTo>
                      <a:lnTo>
                        <a:pt x="29" y="352"/>
                      </a:lnTo>
                      <a:lnTo>
                        <a:pt x="26" y="393"/>
                      </a:lnTo>
                      <a:lnTo>
                        <a:pt x="22" y="432"/>
                      </a:lnTo>
                      <a:lnTo>
                        <a:pt x="19" y="473"/>
                      </a:lnTo>
                      <a:lnTo>
                        <a:pt x="14" y="515"/>
                      </a:lnTo>
                      <a:lnTo>
                        <a:pt x="12" y="557"/>
                      </a:lnTo>
                      <a:lnTo>
                        <a:pt x="10" y="599"/>
                      </a:lnTo>
                      <a:lnTo>
                        <a:pt x="7" y="641"/>
                      </a:lnTo>
                      <a:lnTo>
                        <a:pt x="4" y="684"/>
                      </a:lnTo>
                      <a:lnTo>
                        <a:pt x="3" y="727"/>
                      </a:lnTo>
                      <a:lnTo>
                        <a:pt x="1" y="771"/>
                      </a:lnTo>
                      <a:lnTo>
                        <a:pt x="0" y="814"/>
                      </a:lnTo>
                      <a:lnTo>
                        <a:pt x="0" y="858"/>
                      </a:lnTo>
                      <a:lnTo>
                        <a:pt x="0" y="902"/>
                      </a:lnTo>
                      <a:lnTo>
                        <a:pt x="0" y="945"/>
                      </a:lnTo>
                      <a:lnTo>
                        <a:pt x="0" y="989"/>
                      </a:lnTo>
                      <a:lnTo>
                        <a:pt x="1" y="1033"/>
                      </a:lnTo>
                      <a:lnTo>
                        <a:pt x="3" y="1075"/>
                      </a:lnTo>
                      <a:lnTo>
                        <a:pt x="4" y="1118"/>
                      </a:lnTo>
                      <a:lnTo>
                        <a:pt x="7" y="1161"/>
                      </a:lnTo>
                      <a:lnTo>
                        <a:pt x="10" y="1203"/>
                      </a:lnTo>
                      <a:lnTo>
                        <a:pt x="13" y="1245"/>
                      </a:lnTo>
                      <a:lnTo>
                        <a:pt x="17" y="1286"/>
                      </a:lnTo>
                      <a:lnTo>
                        <a:pt x="19" y="1290"/>
                      </a:lnTo>
                      <a:lnTo>
                        <a:pt x="41" y="1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3" name="Freeform 130"/>
                <p:cNvSpPr>
                  <a:spLocks/>
                </p:cNvSpPr>
                <p:nvPr/>
              </p:nvSpPr>
              <p:spPr bwMode="auto">
                <a:xfrm>
                  <a:off x="4965" y="3320"/>
                  <a:ext cx="121" cy="42"/>
                </a:xfrm>
                <a:custGeom>
                  <a:avLst/>
                  <a:gdLst>
                    <a:gd name="T0" fmla="*/ 340 w 363"/>
                    <a:gd name="T1" fmla="*/ 101 h 127"/>
                    <a:gd name="T2" fmla="*/ 346 w 363"/>
                    <a:gd name="T3" fmla="*/ 88 h 127"/>
                    <a:gd name="T4" fmla="*/ 333 w 363"/>
                    <a:gd name="T5" fmla="*/ 95 h 127"/>
                    <a:gd name="T6" fmla="*/ 317 w 363"/>
                    <a:gd name="T7" fmla="*/ 99 h 127"/>
                    <a:gd name="T8" fmla="*/ 296 w 363"/>
                    <a:gd name="T9" fmla="*/ 104 h 127"/>
                    <a:gd name="T10" fmla="*/ 275 w 363"/>
                    <a:gd name="T11" fmla="*/ 104 h 127"/>
                    <a:gd name="T12" fmla="*/ 250 w 363"/>
                    <a:gd name="T13" fmla="*/ 104 h 127"/>
                    <a:gd name="T14" fmla="*/ 224 w 363"/>
                    <a:gd name="T15" fmla="*/ 102 h 127"/>
                    <a:gd name="T16" fmla="*/ 198 w 363"/>
                    <a:gd name="T17" fmla="*/ 98 h 127"/>
                    <a:gd name="T18" fmla="*/ 171 w 363"/>
                    <a:gd name="T19" fmla="*/ 92 h 127"/>
                    <a:gd name="T20" fmla="*/ 147 w 363"/>
                    <a:gd name="T21" fmla="*/ 85 h 127"/>
                    <a:gd name="T22" fmla="*/ 121 w 363"/>
                    <a:gd name="T23" fmla="*/ 77 h 127"/>
                    <a:gd name="T24" fmla="*/ 97 w 363"/>
                    <a:gd name="T25" fmla="*/ 66 h 127"/>
                    <a:gd name="T26" fmla="*/ 75 w 363"/>
                    <a:gd name="T27" fmla="*/ 54 h 127"/>
                    <a:gd name="T28" fmla="*/ 57 w 363"/>
                    <a:gd name="T29" fmla="*/ 43 h 127"/>
                    <a:gd name="T30" fmla="*/ 41 w 363"/>
                    <a:gd name="T31" fmla="*/ 28 h 127"/>
                    <a:gd name="T32" fmla="*/ 29 w 363"/>
                    <a:gd name="T33" fmla="*/ 15 h 127"/>
                    <a:gd name="T34" fmla="*/ 22 w 363"/>
                    <a:gd name="T35" fmla="*/ 0 h 127"/>
                    <a:gd name="T36" fmla="*/ 0 w 363"/>
                    <a:gd name="T37" fmla="*/ 9 h 127"/>
                    <a:gd name="T38" fmla="*/ 10 w 363"/>
                    <a:gd name="T39" fmla="*/ 28 h 127"/>
                    <a:gd name="T40" fmla="*/ 25 w 363"/>
                    <a:gd name="T41" fmla="*/ 45 h 127"/>
                    <a:gd name="T42" fmla="*/ 42 w 363"/>
                    <a:gd name="T43" fmla="*/ 61 h 127"/>
                    <a:gd name="T44" fmla="*/ 64 w 363"/>
                    <a:gd name="T45" fmla="*/ 75 h 127"/>
                    <a:gd name="T46" fmla="*/ 87 w 363"/>
                    <a:gd name="T47" fmla="*/ 88 h 127"/>
                    <a:gd name="T48" fmla="*/ 112 w 363"/>
                    <a:gd name="T49" fmla="*/ 98 h 127"/>
                    <a:gd name="T50" fmla="*/ 139 w 363"/>
                    <a:gd name="T51" fmla="*/ 108 h 127"/>
                    <a:gd name="T52" fmla="*/ 167 w 363"/>
                    <a:gd name="T53" fmla="*/ 115 h 127"/>
                    <a:gd name="T54" fmla="*/ 195 w 363"/>
                    <a:gd name="T55" fmla="*/ 121 h 127"/>
                    <a:gd name="T56" fmla="*/ 222 w 363"/>
                    <a:gd name="T57" fmla="*/ 125 h 127"/>
                    <a:gd name="T58" fmla="*/ 248 w 363"/>
                    <a:gd name="T59" fmla="*/ 127 h 127"/>
                    <a:gd name="T60" fmla="*/ 275 w 363"/>
                    <a:gd name="T61" fmla="*/ 127 h 127"/>
                    <a:gd name="T62" fmla="*/ 299 w 363"/>
                    <a:gd name="T63" fmla="*/ 125 h 127"/>
                    <a:gd name="T64" fmla="*/ 321 w 363"/>
                    <a:gd name="T65" fmla="*/ 123 h 127"/>
                    <a:gd name="T66" fmla="*/ 342 w 363"/>
                    <a:gd name="T67" fmla="*/ 117 h 127"/>
                    <a:gd name="T68" fmla="*/ 359 w 363"/>
                    <a:gd name="T69" fmla="*/ 108 h 127"/>
                    <a:gd name="T70" fmla="*/ 363 w 363"/>
                    <a:gd name="T71" fmla="*/ 95 h 127"/>
                    <a:gd name="T72" fmla="*/ 340 w 363"/>
                    <a:gd name="T73" fmla="*/ 10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7">
                      <a:moveTo>
                        <a:pt x="340" y="101"/>
                      </a:moveTo>
                      <a:lnTo>
                        <a:pt x="346" y="88"/>
                      </a:lnTo>
                      <a:lnTo>
                        <a:pt x="333" y="95"/>
                      </a:lnTo>
                      <a:lnTo>
                        <a:pt x="317" y="99"/>
                      </a:lnTo>
                      <a:lnTo>
                        <a:pt x="296" y="104"/>
                      </a:lnTo>
                      <a:lnTo>
                        <a:pt x="275" y="104"/>
                      </a:lnTo>
                      <a:lnTo>
                        <a:pt x="250" y="104"/>
                      </a:lnTo>
                      <a:lnTo>
                        <a:pt x="224" y="102"/>
                      </a:lnTo>
                      <a:lnTo>
                        <a:pt x="198" y="98"/>
                      </a:lnTo>
                      <a:lnTo>
                        <a:pt x="171" y="92"/>
                      </a:lnTo>
                      <a:lnTo>
                        <a:pt x="147" y="85"/>
                      </a:lnTo>
                      <a:lnTo>
                        <a:pt x="121" y="77"/>
                      </a:lnTo>
                      <a:lnTo>
                        <a:pt x="97" y="66"/>
                      </a:lnTo>
                      <a:lnTo>
                        <a:pt x="75" y="54"/>
                      </a:lnTo>
                      <a:lnTo>
                        <a:pt x="57" y="43"/>
                      </a:lnTo>
                      <a:lnTo>
                        <a:pt x="41" y="28"/>
                      </a:lnTo>
                      <a:lnTo>
                        <a:pt x="29" y="15"/>
                      </a:lnTo>
                      <a:lnTo>
                        <a:pt x="22" y="0"/>
                      </a:lnTo>
                      <a:lnTo>
                        <a:pt x="0" y="9"/>
                      </a:lnTo>
                      <a:lnTo>
                        <a:pt x="10" y="28"/>
                      </a:lnTo>
                      <a:lnTo>
                        <a:pt x="25" y="45"/>
                      </a:lnTo>
                      <a:lnTo>
                        <a:pt x="42" y="61"/>
                      </a:lnTo>
                      <a:lnTo>
                        <a:pt x="64" y="75"/>
                      </a:lnTo>
                      <a:lnTo>
                        <a:pt x="87" y="88"/>
                      </a:lnTo>
                      <a:lnTo>
                        <a:pt x="112" y="98"/>
                      </a:lnTo>
                      <a:lnTo>
                        <a:pt x="139" y="108"/>
                      </a:lnTo>
                      <a:lnTo>
                        <a:pt x="167" y="115"/>
                      </a:lnTo>
                      <a:lnTo>
                        <a:pt x="195" y="121"/>
                      </a:lnTo>
                      <a:lnTo>
                        <a:pt x="222" y="125"/>
                      </a:lnTo>
                      <a:lnTo>
                        <a:pt x="248" y="127"/>
                      </a:lnTo>
                      <a:lnTo>
                        <a:pt x="275" y="127"/>
                      </a:lnTo>
                      <a:lnTo>
                        <a:pt x="299" y="125"/>
                      </a:lnTo>
                      <a:lnTo>
                        <a:pt x="321" y="123"/>
                      </a:lnTo>
                      <a:lnTo>
                        <a:pt x="342" y="117"/>
                      </a:lnTo>
                      <a:lnTo>
                        <a:pt x="359" y="108"/>
                      </a:lnTo>
                      <a:lnTo>
                        <a:pt x="363" y="95"/>
                      </a:lnTo>
                      <a:lnTo>
                        <a:pt x="340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4" name="Freeform 131"/>
                <p:cNvSpPr>
                  <a:spLocks/>
                </p:cNvSpPr>
                <p:nvPr/>
              </p:nvSpPr>
              <p:spPr bwMode="auto">
                <a:xfrm>
                  <a:off x="5044" y="2744"/>
                  <a:ext cx="42" cy="610"/>
                </a:xfrm>
                <a:custGeom>
                  <a:avLst/>
                  <a:gdLst>
                    <a:gd name="T0" fmla="*/ 64 w 125"/>
                    <a:gd name="T1" fmla="*/ 9 h 1829"/>
                    <a:gd name="T2" fmla="*/ 48 w 125"/>
                    <a:gd name="T3" fmla="*/ 86 h 1829"/>
                    <a:gd name="T4" fmla="*/ 35 w 125"/>
                    <a:gd name="T5" fmla="*/ 172 h 1829"/>
                    <a:gd name="T6" fmla="*/ 24 w 125"/>
                    <a:gd name="T7" fmla="*/ 266 h 1829"/>
                    <a:gd name="T8" fmla="*/ 15 w 125"/>
                    <a:gd name="T9" fmla="*/ 368 h 1829"/>
                    <a:gd name="T10" fmla="*/ 9 w 125"/>
                    <a:gd name="T11" fmla="*/ 477 h 1829"/>
                    <a:gd name="T12" fmla="*/ 3 w 125"/>
                    <a:gd name="T13" fmla="*/ 589 h 1829"/>
                    <a:gd name="T14" fmla="*/ 0 w 125"/>
                    <a:gd name="T15" fmla="*/ 709 h 1829"/>
                    <a:gd name="T16" fmla="*/ 2 w 125"/>
                    <a:gd name="T17" fmla="*/ 831 h 1829"/>
                    <a:gd name="T18" fmla="*/ 5 w 125"/>
                    <a:gd name="T19" fmla="*/ 956 h 1829"/>
                    <a:gd name="T20" fmla="*/ 9 w 125"/>
                    <a:gd name="T21" fmla="*/ 1081 h 1829"/>
                    <a:gd name="T22" fmla="*/ 18 w 125"/>
                    <a:gd name="T23" fmla="*/ 1209 h 1829"/>
                    <a:gd name="T24" fmla="*/ 29 w 125"/>
                    <a:gd name="T25" fmla="*/ 1336 h 1829"/>
                    <a:gd name="T26" fmla="*/ 42 w 125"/>
                    <a:gd name="T27" fmla="*/ 1462 h 1829"/>
                    <a:gd name="T28" fmla="*/ 60 w 125"/>
                    <a:gd name="T29" fmla="*/ 1589 h 1829"/>
                    <a:gd name="T30" fmla="*/ 80 w 125"/>
                    <a:gd name="T31" fmla="*/ 1709 h 1829"/>
                    <a:gd name="T32" fmla="*/ 102 w 125"/>
                    <a:gd name="T33" fmla="*/ 1829 h 1829"/>
                    <a:gd name="T34" fmla="*/ 114 w 125"/>
                    <a:gd name="T35" fmla="*/ 1765 h 1829"/>
                    <a:gd name="T36" fmla="*/ 92 w 125"/>
                    <a:gd name="T37" fmla="*/ 1645 h 1829"/>
                    <a:gd name="T38" fmla="*/ 73 w 125"/>
                    <a:gd name="T39" fmla="*/ 1522 h 1829"/>
                    <a:gd name="T40" fmla="*/ 58 w 125"/>
                    <a:gd name="T41" fmla="*/ 1397 h 1829"/>
                    <a:gd name="T42" fmla="*/ 45 w 125"/>
                    <a:gd name="T43" fmla="*/ 1270 h 1829"/>
                    <a:gd name="T44" fmla="*/ 37 w 125"/>
                    <a:gd name="T45" fmla="*/ 1144 h 1829"/>
                    <a:gd name="T46" fmla="*/ 29 w 125"/>
                    <a:gd name="T47" fmla="*/ 1017 h 1829"/>
                    <a:gd name="T48" fmla="*/ 25 w 125"/>
                    <a:gd name="T49" fmla="*/ 892 h 1829"/>
                    <a:gd name="T50" fmla="*/ 25 w 125"/>
                    <a:gd name="T51" fmla="*/ 770 h 1829"/>
                    <a:gd name="T52" fmla="*/ 25 w 125"/>
                    <a:gd name="T53" fmla="*/ 649 h 1829"/>
                    <a:gd name="T54" fmla="*/ 28 w 125"/>
                    <a:gd name="T55" fmla="*/ 534 h 1829"/>
                    <a:gd name="T56" fmla="*/ 35 w 125"/>
                    <a:gd name="T57" fmla="*/ 424 h 1829"/>
                    <a:gd name="T58" fmla="*/ 42 w 125"/>
                    <a:gd name="T59" fmla="*/ 319 h 1829"/>
                    <a:gd name="T60" fmla="*/ 53 w 125"/>
                    <a:gd name="T61" fmla="*/ 221 h 1829"/>
                    <a:gd name="T62" fmla="*/ 66 w 125"/>
                    <a:gd name="T63" fmla="*/ 131 h 1829"/>
                    <a:gd name="T64" fmla="*/ 79 w 125"/>
                    <a:gd name="T65" fmla="*/ 51 h 1829"/>
                    <a:gd name="T66" fmla="*/ 77 w 125"/>
                    <a:gd name="T67" fmla="*/ 0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5" h="1829">
                      <a:moveTo>
                        <a:pt x="73" y="22"/>
                      </a:moveTo>
                      <a:lnTo>
                        <a:pt x="64" y="9"/>
                      </a:lnTo>
                      <a:lnTo>
                        <a:pt x="56" y="45"/>
                      </a:lnTo>
                      <a:lnTo>
                        <a:pt x="48" y="86"/>
                      </a:lnTo>
                      <a:lnTo>
                        <a:pt x="42" y="128"/>
                      </a:lnTo>
                      <a:lnTo>
                        <a:pt x="35" y="172"/>
                      </a:lnTo>
                      <a:lnTo>
                        <a:pt x="29" y="218"/>
                      </a:lnTo>
                      <a:lnTo>
                        <a:pt x="24" y="266"/>
                      </a:lnTo>
                      <a:lnTo>
                        <a:pt x="19" y="316"/>
                      </a:lnTo>
                      <a:lnTo>
                        <a:pt x="15" y="368"/>
                      </a:lnTo>
                      <a:lnTo>
                        <a:pt x="12" y="422"/>
                      </a:lnTo>
                      <a:lnTo>
                        <a:pt x="9" y="477"/>
                      </a:lnTo>
                      <a:lnTo>
                        <a:pt x="5" y="533"/>
                      </a:lnTo>
                      <a:lnTo>
                        <a:pt x="3" y="589"/>
                      </a:lnTo>
                      <a:lnTo>
                        <a:pt x="3" y="649"/>
                      </a:lnTo>
                      <a:lnTo>
                        <a:pt x="0" y="709"/>
                      </a:lnTo>
                      <a:lnTo>
                        <a:pt x="0" y="770"/>
                      </a:lnTo>
                      <a:lnTo>
                        <a:pt x="2" y="831"/>
                      </a:lnTo>
                      <a:lnTo>
                        <a:pt x="3" y="892"/>
                      </a:lnTo>
                      <a:lnTo>
                        <a:pt x="5" y="956"/>
                      </a:lnTo>
                      <a:lnTo>
                        <a:pt x="6" y="1019"/>
                      </a:lnTo>
                      <a:lnTo>
                        <a:pt x="9" y="1081"/>
                      </a:lnTo>
                      <a:lnTo>
                        <a:pt x="13" y="1145"/>
                      </a:lnTo>
                      <a:lnTo>
                        <a:pt x="18" y="1209"/>
                      </a:lnTo>
                      <a:lnTo>
                        <a:pt x="24" y="1273"/>
                      </a:lnTo>
                      <a:lnTo>
                        <a:pt x="29" y="1336"/>
                      </a:lnTo>
                      <a:lnTo>
                        <a:pt x="35" y="1400"/>
                      </a:lnTo>
                      <a:lnTo>
                        <a:pt x="42" y="1462"/>
                      </a:lnTo>
                      <a:lnTo>
                        <a:pt x="51" y="1526"/>
                      </a:lnTo>
                      <a:lnTo>
                        <a:pt x="60" y="1589"/>
                      </a:lnTo>
                      <a:lnTo>
                        <a:pt x="69" y="1648"/>
                      </a:lnTo>
                      <a:lnTo>
                        <a:pt x="80" y="1709"/>
                      </a:lnTo>
                      <a:lnTo>
                        <a:pt x="90" y="1769"/>
                      </a:lnTo>
                      <a:lnTo>
                        <a:pt x="102" y="1829"/>
                      </a:lnTo>
                      <a:lnTo>
                        <a:pt x="125" y="1823"/>
                      </a:lnTo>
                      <a:lnTo>
                        <a:pt x="114" y="1765"/>
                      </a:lnTo>
                      <a:lnTo>
                        <a:pt x="102" y="1705"/>
                      </a:lnTo>
                      <a:lnTo>
                        <a:pt x="92" y="1645"/>
                      </a:lnTo>
                      <a:lnTo>
                        <a:pt x="83" y="1584"/>
                      </a:lnTo>
                      <a:lnTo>
                        <a:pt x="73" y="1522"/>
                      </a:lnTo>
                      <a:lnTo>
                        <a:pt x="66" y="1461"/>
                      </a:lnTo>
                      <a:lnTo>
                        <a:pt x="58" y="1397"/>
                      </a:lnTo>
                      <a:lnTo>
                        <a:pt x="51" y="1334"/>
                      </a:lnTo>
                      <a:lnTo>
                        <a:pt x="45" y="1270"/>
                      </a:lnTo>
                      <a:lnTo>
                        <a:pt x="41" y="1208"/>
                      </a:lnTo>
                      <a:lnTo>
                        <a:pt x="37" y="1144"/>
                      </a:lnTo>
                      <a:lnTo>
                        <a:pt x="32" y="1081"/>
                      </a:lnTo>
                      <a:lnTo>
                        <a:pt x="29" y="1017"/>
                      </a:lnTo>
                      <a:lnTo>
                        <a:pt x="26" y="955"/>
                      </a:lnTo>
                      <a:lnTo>
                        <a:pt x="25" y="892"/>
                      </a:lnTo>
                      <a:lnTo>
                        <a:pt x="25" y="831"/>
                      </a:lnTo>
                      <a:lnTo>
                        <a:pt x="25" y="770"/>
                      </a:lnTo>
                      <a:lnTo>
                        <a:pt x="25" y="709"/>
                      </a:lnTo>
                      <a:lnTo>
                        <a:pt x="25" y="649"/>
                      </a:lnTo>
                      <a:lnTo>
                        <a:pt x="26" y="589"/>
                      </a:lnTo>
                      <a:lnTo>
                        <a:pt x="28" y="534"/>
                      </a:lnTo>
                      <a:lnTo>
                        <a:pt x="32" y="477"/>
                      </a:lnTo>
                      <a:lnTo>
                        <a:pt x="35" y="424"/>
                      </a:lnTo>
                      <a:lnTo>
                        <a:pt x="38" y="370"/>
                      </a:lnTo>
                      <a:lnTo>
                        <a:pt x="42" y="319"/>
                      </a:lnTo>
                      <a:lnTo>
                        <a:pt x="47" y="269"/>
                      </a:lnTo>
                      <a:lnTo>
                        <a:pt x="53" y="221"/>
                      </a:lnTo>
                      <a:lnTo>
                        <a:pt x="58" y="176"/>
                      </a:lnTo>
                      <a:lnTo>
                        <a:pt x="66" y="131"/>
                      </a:lnTo>
                      <a:lnTo>
                        <a:pt x="72" y="89"/>
                      </a:lnTo>
                      <a:lnTo>
                        <a:pt x="79" y="51"/>
                      </a:lnTo>
                      <a:lnTo>
                        <a:pt x="88" y="13"/>
                      </a:lnTo>
                      <a:lnTo>
                        <a:pt x="77" y="0"/>
                      </a:lnTo>
                      <a:lnTo>
                        <a:pt x="7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5" name="Freeform 132"/>
                <p:cNvSpPr>
                  <a:spLocks/>
                </p:cNvSpPr>
                <p:nvPr/>
              </p:nvSpPr>
              <p:spPr bwMode="auto">
                <a:xfrm>
                  <a:off x="4759" y="2686"/>
                  <a:ext cx="311" cy="65"/>
                </a:xfrm>
                <a:custGeom>
                  <a:avLst/>
                  <a:gdLst>
                    <a:gd name="T0" fmla="*/ 10 w 932"/>
                    <a:gd name="T1" fmla="*/ 23 h 195"/>
                    <a:gd name="T2" fmla="*/ 70 w 932"/>
                    <a:gd name="T3" fmla="*/ 32 h 195"/>
                    <a:gd name="T4" fmla="*/ 130 w 932"/>
                    <a:gd name="T5" fmla="*/ 42 h 195"/>
                    <a:gd name="T6" fmla="*/ 186 w 932"/>
                    <a:gd name="T7" fmla="*/ 54 h 195"/>
                    <a:gd name="T8" fmla="*/ 246 w 932"/>
                    <a:gd name="T9" fmla="*/ 64 h 195"/>
                    <a:gd name="T10" fmla="*/ 304 w 932"/>
                    <a:gd name="T11" fmla="*/ 77 h 195"/>
                    <a:gd name="T12" fmla="*/ 362 w 932"/>
                    <a:gd name="T13" fmla="*/ 87 h 195"/>
                    <a:gd name="T14" fmla="*/ 421 w 932"/>
                    <a:gd name="T15" fmla="*/ 101 h 195"/>
                    <a:gd name="T16" fmla="*/ 477 w 932"/>
                    <a:gd name="T17" fmla="*/ 112 h 195"/>
                    <a:gd name="T18" fmla="*/ 534 w 932"/>
                    <a:gd name="T19" fmla="*/ 124 h 195"/>
                    <a:gd name="T20" fmla="*/ 591 w 932"/>
                    <a:gd name="T21" fmla="*/ 137 h 195"/>
                    <a:gd name="T22" fmla="*/ 649 w 932"/>
                    <a:gd name="T23" fmla="*/ 149 h 195"/>
                    <a:gd name="T24" fmla="*/ 704 w 932"/>
                    <a:gd name="T25" fmla="*/ 159 h 195"/>
                    <a:gd name="T26" fmla="*/ 761 w 932"/>
                    <a:gd name="T27" fmla="*/ 169 h 195"/>
                    <a:gd name="T28" fmla="*/ 817 w 932"/>
                    <a:gd name="T29" fmla="*/ 179 h 195"/>
                    <a:gd name="T30" fmla="*/ 873 w 932"/>
                    <a:gd name="T31" fmla="*/ 188 h 195"/>
                    <a:gd name="T32" fmla="*/ 928 w 932"/>
                    <a:gd name="T33" fmla="*/ 195 h 195"/>
                    <a:gd name="T34" fmla="*/ 905 w 932"/>
                    <a:gd name="T35" fmla="*/ 169 h 195"/>
                    <a:gd name="T36" fmla="*/ 849 w 932"/>
                    <a:gd name="T37" fmla="*/ 160 h 195"/>
                    <a:gd name="T38" fmla="*/ 793 w 932"/>
                    <a:gd name="T39" fmla="*/ 150 h 195"/>
                    <a:gd name="T40" fmla="*/ 738 w 932"/>
                    <a:gd name="T41" fmla="*/ 141 h 195"/>
                    <a:gd name="T42" fmla="*/ 681 w 932"/>
                    <a:gd name="T43" fmla="*/ 130 h 195"/>
                    <a:gd name="T44" fmla="*/ 624 w 932"/>
                    <a:gd name="T45" fmla="*/ 119 h 195"/>
                    <a:gd name="T46" fmla="*/ 567 w 932"/>
                    <a:gd name="T47" fmla="*/ 108 h 195"/>
                    <a:gd name="T48" fmla="*/ 511 w 932"/>
                    <a:gd name="T49" fmla="*/ 95 h 195"/>
                    <a:gd name="T50" fmla="*/ 454 w 932"/>
                    <a:gd name="T51" fmla="*/ 83 h 195"/>
                    <a:gd name="T52" fmla="*/ 396 w 932"/>
                    <a:gd name="T53" fmla="*/ 71 h 195"/>
                    <a:gd name="T54" fmla="*/ 338 w 932"/>
                    <a:gd name="T55" fmla="*/ 58 h 195"/>
                    <a:gd name="T56" fmla="*/ 279 w 932"/>
                    <a:gd name="T57" fmla="*/ 48 h 195"/>
                    <a:gd name="T58" fmla="*/ 221 w 932"/>
                    <a:gd name="T59" fmla="*/ 37 h 195"/>
                    <a:gd name="T60" fmla="*/ 163 w 932"/>
                    <a:gd name="T61" fmla="*/ 25 h 195"/>
                    <a:gd name="T62" fmla="*/ 104 w 932"/>
                    <a:gd name="T63" fmla="*/ 15 h 195"/>
                    <a:gd name="T64" fmla="*/ 44 w 932"/>
                    <a:gd name="T65" fmla="*/ 5 h 195"/>
                    <a:gd name="T66" fmla="*/ 0 w 932"/>
                    <a:gd name="T67" fmla="*/ 13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2" h="195">
                      <a:moveTo>
                        <a:pt x="24" y="10"/>
                      </a:moveTo>
                      <a:lnTo>
                        <a:pt x="10" y="23"/>
                      </a:lnTo>
                      <a:lnTo>
                        <a:pt x="40" y="28"/>
                      </a:lnTo>
                      <a:lnTo>
                        <a:pt x="70" y="32"/>
                      </a:lnTo>
                      <a:lnTo>
                        <a:pt x="99" y="38"/>
                      </a:lnTo>
                      <a:lnTo>
                        <a:pt x="130" y="42"/>
                      </a:lnTo>
                      <a:lnTo>
                        <a:pt x="159" y="48"/>
                      </a:lnTo>
                      <a:lnTo>
                        <a:pt x="186" y="54"/>
                      </a:lnTo>
                      <a:lnTo>
                        <a:pt x="217" y="58"/>
                      </a:lnTo>
                      <a:lnTo>
                        <a:pt x="246" y="64"/>
                      </a:lnTo>
                      <a:lnTo>
                        <a:pt x="275" y="70"/>
                      </a:lnTo>
                      <a:lnTo>
                        <a:pt x="304" y="77"/>
                      </a:lnTo>
                      <a:lnTo>
                        <a:pt x="333" y="82"/>
                      </a:lnTo>
                      <a:lnTo>
                        <a:pt x="362" y="87"/>
                      </a:lnTo>
                      <a:lnTo>
                        <a:pt x="391" y="95"/>
                      </a:lnTo>
                      <a:lnTo>
                        <a:pt x="421" y="101"/>
                      </a:lnTo>
                      <a:lnTo>
                        <a:pt x="448" y="106"/>
                      </a:lnTo>
                      <a:lnTo>
                        <a:pt x="477" y="112"/>
                      </a:lnTo>
                      <a:lnTo>
                        <a:pt x="505" y="118"/>
                      </a:lnTo>
                      <a:lnTo>
                        <a:pt x="534" y="124"/>
                      </a:lnTo>
                      <a:lnTo>
                        <a:pt x="563" y="130"/>
                      </a:lnTo>
                      <a:lnTo>
                        <a:pt x="591" y="137"/>
                      </a:lnTo>
                      <a:lnTo>
                        <a:pt x="620" y="141"/>
                      </a:lnTo>
                      <a:lnTo>
                        <a:pt x="649" y="149"/>
                      </a:lnTo>
                      <a:lnTo>
                        <a:pt x="676" y="153"/>
                      </a:lnTo>
                      <a:lnTo>
                        <a:pt x="704" y="159"/>
                      </a:lnTo>
                      <a:lnTo>
                        <a:pt x="733" y="165"/>
                      </a:lnTo>
                      <a:lnTo>
                        <a:pt x="761" y="169"/>
                      </a:lnTo>
                      <a:lnTo>
                        <a:pt x="790" y="173"/>
                      </a:lnTo>
                      <a:lnTo>
                        <a:pt x="817" y="179"/>
                      </a:lnTo>
                      <a:lnTo>
                        <a:pt x="845" y="183"/>
                      </a:lnTo>
                      <a:lnTo>
                        <a:pt x="873" y="188"/>
                      </a:lnTo>
                      <a:lnTo>
                        <a:pt x="900" y="192"/>
                      </a:lnTo>
                      <a:lnTo>
                        <a:pt x="928" y="195"/>
                      </a:lnTo>
                      <a:lnTo>
                        <a:pt x="932" y="173"/>
                      </a:lnTo>
                      <a:lnTo>
                        <a:pt x="905" y="169"/>
                      </a:lnTo>
                      <a:lnTo>
                        <a:pt x="877" y="165"/>
                      </a:lnTo>
                      <a:lnTo>
                        <a:pt x="849" y="160"/>
                      </a:lnTo>
                      <a:lnTo>
                        <a:pt x="820" y="156"/>
                      </a:lnTo>
                      <a:lnTo>
                        <a:pt x="793" y="150"/>
                      </a:lnTo>
                      <a:lnTo>
                        <a:pt x="765" y="146"/>
                      </a:lnTo>
                      <a:lnTo>
                        <a:pt x="738" y="141"/>
                      </a:lnTo>
                      <a:lnTo>
                        <a:pt x="708" y="135"/>
                      </a:lnTo>
                      <a:lnTo>
                        <a:pt x="681" y="130"/>
                      </a:lnTo>
                      <a:lnTo>
                        <a:pt x="653" y="125"/>
                      </a:lnTo>
                      <a:lnTo>
                        <a:pt x="624" y="119"/>
                      </a:lnTo>
                      <a:lnTo>
                        <a:pt x="596" y="114"/>
                      </a:lnTo>
                      <a:lnTo>
                        <a:pt x="567" y="108"/>
                      </a:lnTo>
                      <a:lnTo>
                        <a:pt x="540" y="102"/>
                      </a:lnTo>
                      <a:lnTo>
                        <a:pt x="511" y="95"/>
                      </a:lnTo>
                      <a:lnTo>
                        <a:pt x="482" y="89"/>
                      </a:lnTo>
                      <a:lnTo>
                        <a:pt x="454" y="83"/>
                      </a:lnTo>
                      <a:lnTo>
                        <a:pt x="425" y="77"/>
                      </a:lnTo>
                      <a:lnTo>
                        <a:pt x="396" y="71"/>
                      </a:lnTo>
                      <a:lnTo>
                        <a:pt x="367" y="66"/>
                      </a:lnTo>
                      <a:lnTo>
                        <a:pt x="338" y="58"/>
                      </a:lnTo>
                      <a:lnTo>
                        <a:pt x="309" y="54"/>
                      </a:lnTo>
                      <a:lnTo>
                        <a:pt x="279" y="48"/>
                      </a:lnTo>
                      <a:lnTo>
                        <a:pt x="250" y="41"/>
                      </a:lnTo>
                      <a:lnTo>
                        <a:pt x="221" y="37"/>
                      </a:lnTo>
                      <a:lnTo>
                        <a:pt x="192" y="31"/>
                      </a:lnTo>
                      <a:lnTo>
                        <a:pt x="163" y="25"/>
                      </a:lnTo>
                      <a:lnTo>
                        <a:pt x="133" y="19"/>
                      </a:lnTo>
                      <a:lnTo>
                        <a:pt x="104" y="15"/>
                      </a:lnTo>
                      <a:lnTo>
                        <a:pt x="73" y="10"/>
                      </a:lnTo>
                      <a:lnTo>
                        <a:pt x="44" y="5"/>
                      </a:lnTo>
                      <a:lnTo>
                        <a:pt x="15" y="0"/>
                      </a:lnTo>
                      <a:lnTo>
                        <a:pt x="0" y="13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6" name="Freeform 133"/>
                <p:cNvSpPr>
                  <a:spLocks/>
                </p:cNvSpPr>
                <p:nvPr/>
              </p:nvSpPr>
              <p:spPr bwMode="auto">
                <a:xfrm>
                  <a:off x="5029" y="2921"/>
                  <a:ext cx="7" cy="5"/>
                </a:xfrm>
                <a:custGeom>
                  <a:avLst/>
                  <a:gdLst>
                    <a:gd name="T0" fmla="*/ 0 w 22"/>
                    <a:gd name="T1" fmla="*/ 11 h 17"/>
                    <a:gd name="T2" fmla="*/ 3 w 22"/>
                    <a:gd name="T3" fmla="*/ 14 h 17"/>
                    <a:gd name="T4" fmla="*/ 7 w 22"/>
                    <a:gd name="T5" fmla="*/ 17 h 17"/>
                    <a:gd name="T6" fmla="*/ 11 w 22"/>
                    <a:gd name="T7" fmla="*/ 17 h 17"/>
                    <a:gd name="T8" fmla="*/ 16 w 22"/>
                    <a:gd name="T9" fmla="*/ 16 h 17"/>
                    <a:gd name="T10" fmla="*/ 19 w 22"/>
                    <a:gd name="T11" fmla="*/ 13 h 17"/>
                    <a:gd name="T12" fmla="*/ 20 w 22"/>
                    <a:gd name="T13" fmla="*/ 9 h 17"/>
                    <a:gd name="T14" fmla="*/ 22 w 22"/>
                    <a:gd name="T15" fmla="*/ 4 h 17"/>
                    <a:gd name="T16" fmla="*/ 20 w 22"/>
                    <a:gd name="T17" fmla="*/ 0 h 17"/>
                    <a:gd name="T18" fmla="*/ 0 w 22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0" y="11"/>
                      </a:moveTo>
                      <a:lnTo>
                        <a:pt x="3" y="14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6" y="16"/>
                      </a:lnTo>
                      <a:lnTo>
                        <a:pt x="19" y="13"/>
                      </a:lnTo>
                      <a:lnTo>
                        <a:pt x="20" y="9"/>
                      </a:lnTo>
                      <a:lnTo>
                        <a:pt x="22" y="4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7" name="Freeform 134"/>
                <p:cNvSpPr>
                  <a:spLocks/>
                </p:cNvSpPr>
                <p:nvPr/>
              </p:nvSpPr>
              <p:spPr bwMode="auto">
                <a:xfrm>
                  <a:off x="5003" y="2851"/>
                  <a:ext cx="33" cy="73"/>
                </a:xfrm>
                <a:custGeom>
                  <a:avLst/>
                  <a:gdLst>
                    <a:gd name="T0" fmla="*/ 4 w 97"/>
                    <a:gd name="T1" fmla="*/ 0 h 219"/>
                    <a:gd name="T2" fmla="*/ 0 w 97"/>
                    <a:gd name="T3" fmla="*/ 10 h 219"/>
                    <a:gd name="T4" fmla="*/ 1 w 97"/>
                    <a:gd name="T5" fmla="*/ 23 h 219"/>
                    <a:gd name="T6" fmla="*/ 3 w 97"/>
                    <a:gd name="T7" fmla="*/ 38 h 219"/>
                    <a:gd name="T8" fmla="*/ 6 w 97"/>
                    <a:gd name="T9" fmla="*/ 49 h 219"/>
                    <a:gd name="T10" fmla="*/ 8 w 97"/>
                    <a:gd name="T11" fmla="*/ 64 h 219"/>
                    <a:gd name="T12" fmla="*/ 11 w 97"/>
                    <a:gd name="T13" fmla="*/ 77 h 219"/>
                    <a:gd name="T14" fmla="*/ 17 w 97"/>
                    <a:gd name="T15" fmla="*/ 90 h 219"/>
                    <a:gd name="T16" fmla="*/ 21 w 97"/>
                    <a:gd name="T17" fmla="*/ 103 h 219"/>
                    <a:gd name="T18" fmla="*/ 26 w 97"/>
                    <a:gd name="T19" fmla="*/ 116 h 219"/>
                    <a:gd name="T20" fmla="*/ 32 w 97"/>
                    <a:gd name="T21" fmla="*/ 129 h 219"/>
                    <a:gd name="T22" fmla="*/ 37 w 97"/>
                    <a:gd name="T23" fmla="*/ 142 h 219"/>
                    <a:gd name="T24" fmla="*/ 43 w 97"/>
                    <a:gd name="T25" fmla="*/ 157 h 219"/>
                    <a:gd name="T26" fmla="*/ 51 w 97"/>
                    <a:gd name="T27" fmla="*/ 170 h 219"/>
                    <a:gd name="T28" fmla="*/ 56 w 97"/>
                    <a:gd name="T29" fmla="*/ 182 h 219"/>
                    <a:gd name="T30" fmla="*/ 64 w 97"/>
                    <a:gd name="T31" fmla="*/ 195 h 219"/>
                    <a:gd name="T32" fmla="*/ 69 w 97"/>
                    <a:gd name="T33" fmla="*/ 206 h 219"/>
                    <a:gd name="T34" fmla="*/ 77 w 97"/>
                    <a:gd name="T35" fmla="*/ 219 h 219"/>
                    <a:gd name="T36" fmla="*/ 97 w 97"/>
                    <a:gd name="T37" fmla="*/ 208 h 219"/>
                    <a:gd name="T38" fmla="*/ 90 w 97"/>
                    <a:gd name="T39" fmla="*/ 196 h 219"/>
                    <a:gd name="T40" fmla="*/ 84 w 97"/>
                    <a:gd name="T41" fmla="*/ 184 h 219"/>
                    <a:gd name="T42" fmla="*/ 77 w 97"/>
                    <a:gd name="T43" fmla="*/ 171 h 219"/>
                    <a:gd name="T44" fmla="*/ 71 w 97"/>
                    <a:gd name="T45" fmla="*/ 158 h 219"/>
                    <a:gd name="T46" fmla="*/ 65 w 97"/>
                    <a:gd name="T47" fmla="*/ 147 h 219"/>
                    <a:gd name="T48" fmla="*/ 59 w 97"/>
                    <a:gd name="T49" fmla="*/ 134 h 219"/>
                    <a:gd name="T50" fmla="*/ 53 w 97"/>
                    <a:gd name="T51" fmla="*/ 120 h 219"/>
                    <a:gd name="T52" fmla="*/ 48 w 97"/>
                    <a:gd name="T53" fmla="*/ 107 h 219"/>
                    <a:gd name="T54" fmla="*/ 43 w 97"/>
                    <a:gd name="T55" fmla="*/ 96 h 219"/>
                    <a:gd name="T56" fmla="*/ 39 w 97"/>
                    <a:gd name="T57" fmla="*/ 83 h 219"/>
                    <a:gd name="T58" fmla="*/ 35 w 97"/>
                    <a:gd name="T59" fmla="*/ 70 h 219"/>
                    <a:gd name="T60" fmla="*/ 32 w 97"/>
                    <a:gd name="T61" fmla="*/ 56 h 219"/>
                    <a:gd name="T62" fmla="*/ 27 w 97"/>
                    <a:gd name="T63" fmla="*/ 45 h 219"/>
                    <a:gd name="T64" fmla="*/ 26 w 97"/>
                    <a:gd name="T65" fmla="*/ 32 h 219"/>
                    <a:gd name="T66" fmla="*/ 23 w 97"/>
                    <a:gd name="T67" fmla="*/ 20 h 219"/>
                    <a:gd name="T68" fmla="*/ 23 w 97"/>
                    <a:gd name="T69" fmla="*/ 8 h 219"/>
                    <a:gd name="T70" fmla="*/ 19 w 97"/>
                    <a:gd name="T71" fmla="*/ 19 h 219"/>
                    <a:gd name="T72" fmla="*/ 4 w 97"/>
                    <a:gd name="T73" fmla="*/ 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7" h="219">
                      <a:moveTo>
                        <a:pt x="4" y="0"/>
                      </a:moveTo>
                      <a:lnTo>
                        <a:pt x="0" y="10"/>
                      </a:lnTo>
                      <a:lnTo>
                        <a:pt x="1" y="23"/>
                      </a:lnTo>
                      <a:lnTo>
                        <a:pt x="3" y="38"/>
                      </a:lnTo>
                      <a:lnTo>
                        <a:pt x="6" y="49"/>
                      </a:lnTo>
                      <a:lnTo>
                        <a:pt x="8" y="64"/>
                      </a:lnTo>
                      <a:lnTo>
                        <a:pt x="11" y="77"/>
                      </a:lnTo>
                      <a:lnTo>
                        <a:pt x="17" y="90"/>
                      </a:lnTo>
                      <a:lnTo>
                        <a:pt x="21" y="103"/>
                      </a:lnTo>
                      <a:lnTo>
                        <a:pt x="26" y="116"/>
                      </a:lnTo>
                      <a:lnTo>
                        <a:pt x="32" y="129"/>
                      </a:lnTo>
                      <a:lnTo>
                        <a:pt x="37" y="142"/>
                      </a:lnTo>
                      <a:lnTo>
                        <a:pt x="43" y="157"/>
                      </a:lnTo>
                      <a:lnTo>
                        <a:pt x="51" y="170"/>
                      </a:lnTo>
                      <a:lnTo>
                        <a:pt x="56" y="182"/>
                      </a:lnTo>
                      <a:lnTo>
                        <a:pt x="64" y="195"/>
                      </a:lnTo>
                      <a:lnTo>
                        <a:pt x="69" y="206"/>
                      </a:lnTo>
                      <a:lnTo>
                        <a:pt x="77" y="219"/>
                      </a:lnTo>
                      <a:lnTo>
                        <a:pt x="97" y="208"/>
                      </a:lnTo>
                      <a:lnTo>
                        <a:pt x="90" y="196"/>
                      </a:lnTo>
                      <a:lnTo>
                        <a:pt x="84" y="184"/>
                      </a:lnTo>
                      <a:lnTo>
                        <a:pt x="77" y="171"/>
                      </a:lnTo>
                      <a:lnTo>
                        <a:pt x="71" y="158"/>
                      </a:lnTo>
                      <a:lnTo>
                        <a:pt x="65" y="147"/>
                      </a:lnTo>
                      <a:lnTo>
                        <a:pt x="59" y="134"/>
                      </a:lnTo>
                      <a:lnTo>
                        <a:pt x="53" y="120"/>
                      </a:lnTo>
                      <a:lnTo>
                        <a:pt x="48" y="107"/>
                      </a:lnTo>
                      <a:lnTo>
                        <a:pt x="43" y="96"/>
                      </a:lnTo>
                      <a:lnTo>
                        <a:pt x="39" y="83"/>
                      </a:lnTo>
                      <a:lnTo>
                        <a:pt x="35" y="70"/>
                      </a:lnTo>
                      <a:lnTo>
                        <a:pt x="32" y="56"/>
                      </a:lnTo>
                      <a:lnTo>
                        <a:pt x="27" y="45"/>
                      </a:lnTo>
                      <a:lnTo>
                        <a:pt x="26" y="32"/>
                      </a:lnTo>
                      <a:lnTo>
                        <a:pt x="23" y="20"/>
                      </a:lnTo>
                      <a:lnTo>
                        <a:pt x="23" y="8"/>
                      </a:lnTo>
                      <a:lnTo>
                        <a:pt x="19" y="1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8" name="Freeform 135"/>
                <p:cNvSpPr>
                  <a:spLocks/>
                </p:cNvSpPr>
                <p:nvPr/>
              </p:nvSpPr>
              <p:spPr bwMode="auto">
                <a:xfrm>
                  <a:off x="5005" y="2829"/>
                  <a:ext cx="31" cy="29"/>
                </a:xfrm>
                <a:custGeom>
                  <a:avLst/>
                  <a:gdLst>
                    <a:gd name="T0" fmla="*/ 79 w 93"/>
                    <a:gd name="T1" fmla="*/ 22 h 86"/>
                    <a:gd name="T2" fmla="*/ 77 w 93"/>
                    <a:gd name="T3" fmla="*/ 1 h 86"/>
                    <a:gd name="T4" fmla="*/ 68 w 93"/>
                    <a:gd name="T5" fmla="*/ 10 h 86"/>
                    <a:gd name="T6" fmla="*/ 58 w 93"/>
                    <a:gd name="T7" fmla="*/ 19 h 86"/>
                    <a:gd name="T8" fmla="*/ 49 w 93"/>
                    <a:gd name="T9" fmla="*/ 26 h 86"/>
                    <a:gd name="T10" fmla="*/ 38 w 93"/>
                    <a:gd name="T11" fmla="*/ 35 h 86"/>
                    <a:gd name="T12" fmla="*/ 29 w 93"/>
                    <a:gd name="T13" fmla="*/ 43 h 86"/>
                    <a:gd name="T14" fmla="*/ 19 w 93"/>
                    <a:gd name="T15" fmla="*/ 51 h 86"/>
                    <a:gd name="T16" fmla="*/ 9 w 93"/>
                    <a:gd name="T17" fmla="*/ 59 h 86"/>
                    <a:gd name="T18" fmla="*/ 0 w 93"/>
                    <a:gd name="T19" fmla="*/ 67 h 86"/>
                    <a:gd name="T20" fmla="*/ 15 w 93"/>
                    <a:gd name="T21" fmla="*/ 86 h 86"/>
                    <a:gd name="T22" fmla="*/ 23 w 93"/>
                    <a:gd name="T23" fmla="*/ 77 h 86"/>
                    <a:gd name="T24" fmla="*/ 35 w 93"/>
                    <a:gd name="T25" fmla="*/ 70 h 86"/>
                    <a:gd name="T26" fmla="*/ 44 w 93"/>
                    <a:gd name="T27" fmla="*/ 61 h 86"/>
                    <a:gd name="T28" fmla="*/ 54 w 93"/>
                    <a:gd name="T29" fmla="*/ 52 h 86"/>
                    <a:gd name="T30" fmla="*/ 63 w 93"/>
                    <a:gd name="T31" fmla="*/ 45 h 86"/>
                    <a:gd name="T32" fmla="*/ 74 w 93"/>
                    <a:gd name="T33" fmla="*/ 36 h 86"/>
                    <a:gd name="T34" fmla="*/ 83 w 93"/>
                    <a:gd name="T35" fmla="*/ 29 h 86"/>
                    <a:gd name="T36" fmla="*/ 93 w 93"/>
                    <a:gd name="T37" fmla="*/ 20 h 86"/>
                    <a:gd name="T38" fmla="*/ 92 w 93"/>
                    <a:gd name="T39" fmla="*/ 0 h 86"/>
                    <a:gd name="T40" fmla="*/ 79 w 93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6">
                      <a:moveTo>
                        <a:pt x="79" y="22"/>
                      </a:moveTo>
                      <a:lnTo>
                        <a:pt x="77" y="1"/>
                      </a:lnTo>
                      <a:lnTo>
                        <a:pt x="68" y="10"/>
                      </a:lnTo>
                      <a:lnTo>
                        <a:pt x="58" y="19"/>
                      </a:lnTo>
                      <a:lnTo>
                        <a:pt x="49" y="26"/>
                      </a:lnTo>
                      <a:lnTo>
                        <a:pt x="38" y="35"/>
                      </a:lnTo>
                      <a:lnTo>
                        <a:pt x="29" y="43"/>
                      </a:lnTo>
                      <a:lnTo>
                        <a:pt x="19" y="51"/>
                      </a:lnTo>
                      <a:lnTo>
                        <a:pt x="9" y="59"/>
                      </a:lnTo>
                      <a:lnTo>
                        <a:pt x="0" y="67"/>
                      </a:lnTo>
                      <a:lnTo>
                        <a:pt x="15" y="86"/>
                      </a:lnTo>
                      <a:lnTo>
                        <a:pt x="23" y="77"/>
                      </a:lnTo>
                      <a:lnTo>
                        <a:pt x="35" y="70"/>
                      </a:lnTo>
                      <a:lnTo>
                        <a:pt x="44" y="61"/>
                      </a:lnTo>
                      <a:lnTo>
                        <a:pt x="54" y="52"/>
                      </a:lnTo>
                      <a:lnTo>
                        <a:pt x="63" y="45"/>
                      </a:lnTo>
                      <a:lnTo>
                        <a:pt x="74" y="36"/>
                      </a:lnTo>
                      <a:lnTo>
                        <a:pt x="83" y="29"/>
                      </a:lnTo>
                      <a:lnTo>
                        <a:pt x="93" y="20"/>
                      </a:lnTo>
                      <a:lnTo>
                        <a:pt x="92" y="0"/>
                      </a:lnTo>
                      <a:lnTo>
                        <a:pt x="7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9" name="Freeform 136"/>
                <p:cNvSpPr>
                  <a:spLocks/>
                </p:cNvSpPr>
                <p:nvPr/>
              </p:nvSpPr>
              <p:spPr bwMode="auto">
                <a:xfrm>
                  <a:off x="5002" y="2813"/>
                  <a:ext cx="33" cy="23"/>
                </a:xfrm>
                <a:custGeom>
                  <a:avLst/>
                  <a:gdLst>
                    <a:gd name="T0" fmla="*/ 0 w 99"/>
                    <a:gd name="T1" fmla="*/ 3 h 70"/>
                    <a:gd name="T2" fmla="*/ 3 w 99"/>
                    <a:gd name="T3" fmla="*/ 20 h 70"/>
                    <a:gd name="T4" fmla="*/ 13 w 99"/>
                    <a:gd name="T5" fmla="*/ 26 h 70"/>
                    <a:gd name="T6" fmla="*/ 24 w 99"/>
                    <a:gd name="T7" fmla="*/ 33 h 70"/>
                    <a:gd name="T8" fmla="*/ 35 w 99"/>
                    <a:gd name="T9" fmla="*/ 39 h 70"/>
                    <a:gd name="T10" fmla="*/ 45 w 99"/>
                    <a:gd name="T11" fmla="*/ 45 h 70"/>
                    <a:gd name="T12" fmla="*/ 55 w 99"/>
                    <a:gd name="T13" fmla="*/ 51 h 70"/>
                    <a:gd name="T14" fmla="*/ 65 w 99"/>
                    <a:gd name="T15" fmla="*/ 57 h 70"/>
                    <a:gd name="T16" fmla="*/ 75 w 99"/>
                    <a:gd name="T17" fmla="*/ 62 h 70"/>
                    <a:gd name="T18" fmla="*/ 86 w 99"/>
                    <a:gd name="T19" fmla="*/ 70 h 70"/>
                    <a:gd name="T20" fmla="*/ 99 w 99"/>
                    <a:gd name="T21" fmla="*/ 48 h 70"/>
                    <a:gd name="T22" fmla="*/ 88 w 99"/>
                    <a:gd name="T23" fmla="*/ 42 h 70"/>
                    <a:gd name="T24" fmla="*/ 77 w 99"/>
                    <a:gd name="T25" fmla="*/ 36 h 70"/>
                    <a:gd name="T26" fmla="*/ 67 w 99"/>
                    <a:gd name="T27" fmla="*/ 30 h 70"/>
                    <a:gd name="T28" fmla="*/ 56 w 99"/>
                    <a:gd name="T29" fmla="*/ 25 h 70"/>
                    <a:gd name="T30" fmla="*/ 46 w 99"/>
                    <a:gd name="T31" fmla="*/ 19 h 70"/>
                    <a:gd name="T32" fmla="*/ 36 w 99"/>
                    <a:gd name="T33" fmla="*/ 11 h 70"/>
                    <a:gd name="T34" fmla="*/ 26 w 99"/>
                    <a:gd name="T35" fmla="*/ 6 h 70"/>
                    <a:gd name="T36" fmla="*/ 14 w 99"/>
                    <a:gd name="T37" fmla="*/ 0 h 70"/>
                    <a:gd name="T38" fmla="*/ 17 w 99"/>
                    <a:gd name="T39" fmla="*/ 19 h 70"/>
                    <a:gd name="T40" fmla="*/ 0 w 99"/>
                    <a:gd name="T41" fmla="*/ 3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9" h="70">
                      <a:moveTo>
                        <a:pt x="0" y="3"/>
                      </a:moveTo>
                      <a:lnTo>
                        <a:pt x="3" y="20"/>
                      </a:lnTo>
                      <a:lnTo>
                        <a:pt x="13" y="26"/>
                      </a:lnTo>
                      <a:lnTo>
                        <a:pt x="24" y="33"/>
                      </a:lnTo>
                      <a:lnTo>
                        <a:pt x="35" y="39"/>
                      </a:lnTo>
                      <a:lnTo>
                        <a:pt x="45" y="45"/>
                      </a:lnTo>
                      <a:lnTo>
                        <a:pt x="55" y="51"/>
                      </a:lnTo>
                      <a:lnTo>
                        <a:pt x="65" y="57"/>
                      </a:lnTo>
                      <a:lnTo>
                        <a:pt x="75" y="62"/>
                      </a:lnTo>
                      <a:lnTo>
                        <a:pt x="86" y="70"/>
                      </a:lnTo>
                      <a:lnTo>
                        <a:pt x="99" y="48"/>
                      </a:lnTo>
                      <a:lnTo>
                        <a:pt x="88" y="42"/>
                      </a:lnTo>
                      <a:lnTo>
                        <a:pt x="77" y="36"/>
                      </a:lnTo>
                      <a:lnTo>
                        <a:pt x="67" y="30"/>
                      </a:lnTo>
                      <a:lnTo>
                        <a:pt x="56" y="25"/>
                      </a:lnTo>
                      <a:lnTo>
                        <a:pt x="46" y="19"/>
                      </a:lnTo>
                      <a:lnTo>
                        <a:pt x="36" y="11"/>
                      </a:lnTo>
                      <a:lnTo>
                        <a:pt x="26" y="6"/>
                      </a:lnTo>
                      <a:lnTo>
                        <a:pt x="14" y="0"/>
                      </a:lnTo>
                      <a:lnTo>
                        <a:pt x="17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0" name="Freeform 137"/>
                <p:cNvSpPr>
                  <a:spLocks/>
                </p:cNvSpPr>
                <p:nvPr/>
              </p:nvSpPr>
              <p:spPr bwMode="auto">
                <a:xfrm>
                  <a:off x="5002" y="2744"/>
                  <a:ext cx="69" cy="75"/>
                </a:xfrm>
                <a:custGeom>
                  <a:avLst/>
                  <a:gdLst>
                    <a:gd name="T0" fmla="*/ 196 w 206"/>
                    <a:gd name="T1" fmla="*/ 0 h 226"/>
                    <a:gd name="T2" fmla="*/ 183 w 206"/>
                    <a:gd name="T3" fmla="*/ 8 h 226"/>
                    <a:gd name="T4" fmla="*/ 168 w 206"/>
                    <a:gd name="T5" fmla="*/ 16 h 226"/>
                    <a:gd name="T6" fmla="*/ 157 w 206"/>
                    <a:gd name="T7" fmla="*/ 26 h 226"/>
                    <a:gd name="T8" fmla="*/ 144 w 206"/>
                    <a:gd name="T9" fmla="*/ 38 h 226"/>
                    <a:gd name="T10" fmla="*/ 132 w 206"/>
                    <a:gd name="T11" fmla="*/ 51 h 226"/>
                    <a:gd name="T12" fmla="*/ 120 w 206"/>
                    <a:gd name="T13" fmla="*/ 63 h 226"/>
                    <a:gd name="T14" fmla="*/ 109 w 206"/>
                    <a:gd name="T15" fmla="*/ 77 h 226"/>
                    <a:gd name="T16" fmla="*/ 97 w 206"/>
                    <a:gd name="T17" fmla="*/ 92 h 226"/>
                    <a:gd name="T18" fmla="*/ 86 w 206"/>
                    <a:gd name="T19" fmla="*/ 106 h 226"/>
                    <a:gd name="T20" fmla="*/ 74 w 206"/>
                    <a:gd name="T21" fmla="*/ 121 h 226"/>
                    <a:gd name="T22" fmla="*/ 62 w 206"/>
                    <a:gd name="T23" fmla="*/ 136 h 226"/>
                    <a:gd name="T24" fmla="*/ 51 w 206"/>
                    <a:gd name="T25" fmla="*/ 152 h 226"/>
                    <a:gd name="T26" fmla="*/ 38 w 206"/>
                    <a:gd name="T27" fmla="*/ 166 h 226"/>
                    <a:gd name="T28" fmla="*/ 26 w 206"/>
                    <a:gd name="T29" fmla="*/ 181 h 226"/>
                    <a:gd name="T30" fmla="*/ 14 w 206"/>
                    <a:gd name="T31" fmla="*/ 195 h 226"/>
                    <a:gd name="T32" fmla="*/ 0 w 206"/>
                    <a:gd name="T33" fmla="*/ 210 h 226"/>
                    <a:gd name="T34" fmla="*/ 17 w 206"/>
                    <a:gd name="T35" fmla="*/ 226 h 226"/>
                    <a:gd name="T36" fmla="*/ 30 w 206"/>
                    <a:gd name="T37" fmla="*/ 211 h 226"/>
                    <a:gd name="T38" fmla="*/ 43 w 206"/>
                    <a:gd name="T39" fmla="*/ 195 h 226"/>
                    <a:gd name="T40" fmla="*/ 56 w 206"/>
                    <a:gd name="T41" fmla="*/ 181 h 226"/>
                    <a:gd name="T42" fmla="*/ 68 w 206"/>
                    <a:gd name="T43" fmla="*/ 165 h 226"/>
                    <a:gd name="T44" fmla="*/ 80 w 206"/>
                    <a:gd name="T45" fmla="*/ 150 h 226"/>
                    <a:gd name="T46" fmla="*/ 91 w 206"/>
                    <a:gd name="T47" fmla="*/ 136 h 226"/>
                    <a:gd name="T48" fmla="*/ 104 w 206"/>
                    <a:gd name="T49" fmla="*/ 121 h 226"/>
                    <a:gd name="T50" fmla="*/ 115 w 206"/>
                    <a:gd name="T51" fmla="*/ 106 h 226"/>
                    <a:gd name="T52" fmla="*/ 126 w 206"/>
                    <a:gd name="T53" fmla="*/ 92 h 226"/>
                    <a:gd name="T54" fmla="*/ 138 w 206"/>
                    <a:gd name="T55" fmla="*/ 79 h 226"/>
                    <a:gd name="T56" fmla="*/ 150 w 206"/>
                    <a:gd name="T57" fmla="*/ 67 h 226"/>
                    <a:gd name="T58" fmla="*/ 161 w 206"/>
                    <a:gd name="T59" fmla="*/ 56 h 226"/>
                    <a:gd name="T60" fmla="*/ 171 w 206"/>
                    <a:gd name="T61" fmla="*/ 45 h 226"/>
                    <a:gd name="T62" fmla="*/ 183 w 206"/>
                    <a:gd name="T63" fmla="*/ 37 h 226"/>
                    <a:gd name="T64" fmla="*/ 195 w 206"/>
                    <a:gd name="T65" fmla="*/ 29 h 226"/>
                    <a:gd name="T66" fmla="*/ 206 w 206"/>
                    <a:gd name="T67" fmla="*/ 22 h 226"/>
                    <a:gd name="T68" fmla="*/ 196 w 206"/>
                    <a:gd name="T69" fmla="*/ 0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6" h="226">
                      <a:moveTo>
                        <a:pt x="196" y="0"/>
                      </a:moveTo>
                      <a:lnTo>
                        <a:pt x="183" y="8"/>
                      </a:lnTo>
                      <a:lnTo>
                        <a:pt x="168" y="16"/>
                      </a:lnTo>
                      <a:lnTo>
                        <a:pt x="157" y="26"/>
                      </a:lnTo>
                      <a:lnTo>
                        <a:pt x="144" y="38"/>
                      </a:lnTo>
                      <a:lnTo>
                        <a:pt x="132" y="51"/>
                      </a:lnTo>
                      <a:lnTo>
                        <a:pt x="120" y="63"/>
                      </a:lnTo>
                      <a:lnTo>
                        <a:pt x="109" y="77"/>
                      </a:lnTo>
                      <a:lnTo>
                        <a:pt x="97" y="92"/>
                      </a:lnTo>
                      <a:lnTo>
                        <a:pt x="86" y="106"/>
                      </a:lnTo>
                      <a:lnTo>
                        <a:pt x="74" y="121"/>
                      </a:lnTo>
                      <a:lnTo>
                        <a:pt x="62" y="136"/>
                      </a:lnTo>
                      <a:lnTo>
                        <a:pt x="51" y="152"/>
                      </a:lnTo>
                      <a:lnTo>
                        <a:pt x="38" y="166"/>
                      </a:lnTo>
                      <a:lnTo>
                        <a:pt x="26" y="181"/>
                      </a:lnTo>
                      <a:lnTo>
                        <a:pt x="14" y="195"/>
                      </a:lnTo>
                      <a:lnTo>
                        <a:pt x="0" y="210"/>
                      </a:lnTo>
                      <a:lnTo>
                        <a:pt x="17" y="226"/>
                      </a:lnTo>
                      <a:lnTo>
                        <a:pt x="30" y="211"/>
                      </a:lnTo>
                      <a:lnTo>
                        <a:pt x="43" y="195"/>
                      </a:lnTo>
                      <a:lnTo>
                        <a:pt x="56" y="181"/>
                      </a:lnTo>
                      <a:lnTo>
                        <a:pt x="68" y="165"/>
                      </a:lnTo>
                      <a:lnTo>
                        <a:pt x="80" y="150"/>
                      </a:lnTo>
                      <a:lnTo>
                        <a:pt x="91" y="136"/>
                      </a:lnTo>
                      <a:lnTo>
                        <a:pt x="104" y="121"/>
                      </a:lnTo>
                      <a:lnTo>
                        <a:pt x="115" y="106"/>
                      </a:lnTo>
                      <a:lnTo>
                        <a:pt x="126" y="92"/>
                      </a:lnTo>
                      <a:lnTo>
                        <a:pt x="138" y="79"/>
                      </a:lnTo>
                      <a:lnTo>
                        <a:pt x="150" y="67"/>
                      </a:lnTo>
                      <a:lnTo>
                        <a:pt x="161" y="56"/>
                      </a:lnTo>
                      <a:lnTo>
                        <a:pt x="171" y="45"/>
                      </a:lnTo>
                      <a:lnTo>
                        <a:pt x="183" y="37"/>
                      </a:lnTo>
                      <a:lnTo>
                        <a:pt x="195" y="29"/>
                      </a:lnTo>
                      <a:lnTo>
                        <a:pt x="206" y="22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1" name="Freeform 138"/>
                <p:cNvSpPr>
                  <a:spLocks/>
                </p:cNvSpPr>
                <p:nvPr/>
              </p:nvSpPr>
              <p:spPr bwMode="auto">
                <a:xfrm>
                  <a:off x="5004" y="2812"/>
                  <a:ext cx="6" cy="8"/>
                </a:xfrm>
                <a:custGeom>
                  <a:avLst/>
                  <a:gdLst>
                    <a:gd name="T0" fmla="*/ 10 w 18"/>
                    <a:gd name="T1" fmla="*/ 24 h 24"/>
                    <a:gd name="T2" fmla="*/ 15 w 18"/>
                    <a:gd name="T3" fmla="*/ 21 h 24"/>
                    <a:gd name="T4" fmla="*/ 16 w 18"/>
                    <a:gd name="T5" fmla="*/ 16 h 24"/>
                    <a:gd name="T6" fmla="*/ 18 w 18"/>
                    <a:gd name="T7" fmla="*/ 12 h 24"/>
                    <a:gd name="T8" fmla="*/ 16 w 18"/>
                    <a:gd name="T9" fmla="*/ 8 h 24"/>
                    <a:gd name="T10" fmla="*/ 13 w 18"/>
                    <a:gd name="T11" fmla="*/ 3 h 24"/>
                    <a:gd name="T12" fmla="*/ 10 w 18"/>
                    <a:gd name="T13" fmla="*/ 2 h 24"/>
                    <a:gd name="T14" fmla="*/ 6 w 18"/>
                    <a:gd name="T15" fmla="*/ 0 h 24"/>
                    <a:gd name="T16" fmla="*/ 0 w 18"/>
                    <a:gd name="T17" fmla="*/ 2 h 24"/>
                    <a:gd name="T18" fmla="*/ 10 w 18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10" y="24"/>
                      </a:moveTo>
                      <a:lnTo>
                        <a:pt x="15" y="21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16" y="8"/>
                      </a:lnTo>
                      <a:lnTo>
                        <a:pt x="13" y="3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1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2" name="Freeform 139"/>
                <p:cNvSpPr>
                  <a:spLocks/>
                </p:cNvSpPr>
                <p:nvPr/>
              </p:nvSpPr>
              <p:spPr bwMode="auto">
                <a:xfrm>
                  <a:off x="5190" y="2955"/>
                  <a:ext cx="5" cy="7"/>
                </a:xfrm>
                <a:custGeom>
                  <a:avLst/>
                  <a:gdLst>
                    <a:gd name="T0" fmla="*/ 7 w 14"/>
                    <a:gd name="T1" fmla="*/ 0 h 23"/>
                    <a:gd name="T2" fmla="*/ 3 w 14"/>
                    <a:gd name="T3" fmla="*/ 1 h 23"/>
                    <a:gd name="T4" fmla="*/ 0 w 14"/>
                    <a:gd name="T5" fmla="*/ 4 h 23"/>
                    <a:gd name="T6" fmla="*/ 0 w 14"/>
                    <a:gd name="T7" fmla="*/ 10 h 23"/>
                    <a:gd name="T8" fmla="*/ 0 w 14"/>
                    <a:gd name="T9" fmla="*/ 14 h 23"/>
                    <a:gd name="T10" fmla="*/ 1 w 14"/>
                    <a:gd name="T11" fmla="*/ 17 h 23"/>
                    <a:gd name="T12" fmla="*/ 4 w 14"/>
                    <a:gd name="T13" fmla="*/ 20 h 23"/>
                    <a:gd name="T14" fmla="*/ 9 w 14"/>
                    <a:gd name="T15" fmla="*/ 23 h 23"/>
                    <a:gd name="T16" fmla="*/ 14 w 14"/>
                    <a:gd name="T17" fmla="*/ 23 h 23"/>
                    <a:gd name="T18" fmla="*/ 7 w 14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7" y="0"/>
                      </a:move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9" y="23"/>
                      </a:lnTo>
                      <a:lnTo>
                        <a:pt x="14" y="2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3" name="Freeform 140"/>
                <p:cNvSpPr>
                  <a:spLocks/>
                </p:cNvSpPr>
                <p:nvPr/>
              </p:nvSpPr>
              <p:spPr bwMode="auto">
                <a:xfrm>
                  <a:off x="5193" y="2946"/>
                  <a:ext cx="60" cy="16"/>
                </a:xfrm>
                <a:custGeom>
                  <a:avLst/>
                  <a:gdLst>
                    <a:gd name="T0" fmla="*/ 181 w 181"/>
                    <a:gd name="T1" fmla="*/ 2 h 50"/>
                    <a:gd name="T2" fmla="*/ 169 w 181"/>
                    <a:gd name="T3" fmla="*/ 2 h 50"/>
                    <a:gd name="T4" fmla="*/ 159 w 181"/>
                    <a:gd name="T5" fmla="*/ 0 h 50"/>
                    <a:gd name="T6" fmla="*/ 147 w 181"/>
                    <a:gd name="T7" fmla="*/ 0 h 50"/>
                    <a:gd name="T8" fmla="*/ 135 w 181"/>
                    <a:gd name="T9" fmla="*/ 2 h 50"/>
                    <a:gd name="T10" fmla="*/ 124 w 181"/>
                    <a:gd name="T11" fmla="*/ 2 h 50"/>
                    <a:gd name="T12" fmla="*/ 114 w 181"/>
                    <a:gd name="T13" fmla="*/ 3 h 50"/>
                    <a:gd name="T14" fmla="*/ 101 w 181"/>
                    <a:gd name="T15" fmla="*/ 5 h 50"/>
                    <a:gd name="T16" fmla="*/ 90 w 181"/>
                    <a:gd name="T17" fmla="*/ 6 h 50"/>
                    <a:gd name="T18" fmla="*/ 79 w 181"/>
                    <a:gd name="T19" fmla="*/ 8 h 50"/>
                    <a:gd name="T20" fmla="*/ 67 w 181"/>
                    <a:gd name="T21" fmla="*/ 11 h 50"/>
                    <a:gd name="T22" fmla="*/ 55 w 181"/>
                    <a:gd name="T23" fmla="*/ 12 h 50"/>
                    <a:gd name="T24" fmla="*/ 44 w 181"/>
                    <a:gd name="T25" fmla="*/ 15 h 50"/>
                    <a:gd name="T26" fmla="*/ 32 w 181"/>
                    <a:gd name="T27" fmla="*/ 18 h 50"/>
                    <a:gd name="T28" fmla="*/ 22 w 181"/>
                    <a:gd name="T29" fmla="*/ 21 h 50"/>
                    <a:gd name="T30" fmla="*/ 12 w 181"/>
                    <a:gd name="T31" fmla="*/ 24 h 50"/>
                    <a:gd name="T32" fmla="*/ 0 w 181"/>
                    <a:gd name="T33" fmla="*/ 27 h 50"/>
                    <a:gd name="T34" fmla="*/ 7 w 181"/>
                    <a:gd name="T35" fmla="*/ 50 h 50"/>
                    <a:gd name="T36" fmla="*/ 16 w 181"/>
                    <a:gd name="T37" fmla="*/ 46 h 50"/>
                    <a:gd name="T38" fmla="*/ 28 w 181"/>
                    <a:gd name="T39" fmla="*/ 43 h 50"/>
                    <a:gd name="T40" fmla="*/ 38 w 181"/>
                    <a:gd name="T41" fmla="*/ 41 h 50"/>
                    <a:gd name="T42" fmla="*/ 50 w 181"/>
                    <a:gd name="T43" fmla="*/ 38 h 50"/>
                    <a:gd name="T44" fmla="*/ 60 w 181"/>
                    <a:gd name="T45" fmla="*/ 35 h 50"/>
                    <a:gd name="T46" fmla="*/ 71 w 181"/>
                    <a:gd name="T47" fmla="*/ 34 h 50"/>
                    <a:gd name="T48" fmla="*/ 82 w 181"/>
                    <a:gd name="T49" fmla="*/ 31 h 50"/>
                    <a:gd name="T50" fmla="*/ 93 w 181"/>
                    <a:gd name="T51" fmla="*/ 30 h 50"/>
                    <a:gd name="T52" fmla="*/ 105 w 181"/>
                    <a:gd name="T53" fmla="*/ 28 h 50"/>
                    <a:gd name="T54" fmla="*/ 115 w 181"/>
                    <a:gd name="T55" fmla="*/ 27 h 50"/>
                    <a:gd name="T56" fmla="*/ 127 w 181"/>
                    <a:gd name="T57" fmla="*/ 25 h 50"/>
                    <a:gd name="T58" fmla="*/ 137 w 181"/>
                    <a:gd name="T59" fmla="*/ 25 h 50"/>
                    <a:gd name="T60" fmla="*/ 149 w 181"/>
                    <a:gd name="T61" fmla="*/ 24 h 50"/>
                    <a:gd name="T62" fmla="*/ 157 w 181"/>
                    <a:gd name="T63" fmla="*/ 24 h 50"/>
                    <a:gd name="T64" fmla="*/ 169 w 181"/>
                    <a:gd name="T65" fmla="*/ 25 h 50"/>
                    <a:gd name="T66" fmla="*/ 178 w 181"/>
                    <a:gd name="T67" fmla="*/ 25 h 50"/>
                    <a:gd name="T68" fmla="*/ 181 w 181"/>
                    <a:gd name="T6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1" h="50">
                      <a:moveTo>
                        <a:pt x="181" y="2"/>
                      </a:moveTo>
                      <a:lnTo>
                        <a:pt x="169" y="2"/>
                      </a:lnTo>
                      <a:lnTo>
                        <a:pt x="159" y="0"/>
                      </a:lnTo>
                      <a:lnTo>
                        <a:pt x="147" y="0"/>
                      </a:lnTo>
                      <a:lnTo>
                        <a:pt x="135" y="2"/>
                      </a:lnTo>
                      <a:lnTo>
                        <a:pt x="124" y="2"/>
                      </a:lnTo>
                      <a:lnTo>
                        <a:pt x="114" y="3"/>
                      </a:lnTo>
                      <a:lnTo>
                        <a:pt x="101" y="5"/>
                      </a:lnTo>
                      <a:lnTo>
                        <a:pt x="90" y="6"/>
                      </a:lnTo>
                      <a:lnTo>
                        <a:pt x="79" y="8"/>
                      </a:lnTo>
                      <a:lnTo>
                        <a:pt x="67" y="11"/>
                      </a:lnTo>
                      <a:lnTo>
                        <a:pt x="55" y="12"/>
                      </a:lnTo>
                      <a:lnTo>
                        <a:pt x="44" y="15"/>
                      </a:lnTo>
                      <a:lnTo>
                        <a:pt x="32" y="18"/>
                      </a:lnTo>
                      <a:lnTo>
                        <a:pt x="22" y="21"/>
                      </a:lnTo>
                      <a:lnTo>
                        <a:pt x="12" y="24"/>
                      </a:lnTo>
                      <a:lnTo>
                        <a:pt x="0" y="27"/>
                      </a:lnTo>
                      <a:lnTo>
                        <a:pt x="7" y="50"/>
                      </a:lnTo>
                      <a:lnTo>
                        <a:pt x="16" y="46"/>
                      </a:lnTo>
                      <a:lnTo>
                        <a:pt x="28" y="43"/>
                      </a:lnTo>
                      <a:lnTo>
                        <a:pt x="38" y="41"/>
                      </a:lnTo>
                      <a:lnTo>
                        <a:pt x="50" y="38"/>
                      </a:lnTo>
                      <a:lnTo>
                        <a:pt x="60" y="35"/>
                      </a:lnTo>
                      <a:lnTo>
                        <a:pt x="71" y="34"/>
                      </a:lnTo>
                      <a:lnTo>
                        <a:pt x="82" y="31"/>
                      </a:lnTo>
                      <a:lnTo>
                        <a:pt x="93" y="30"/>
                      </a:lnTo>
                      <a:lnTo>
                        <a:pt x="105" y="28"/>
                      </a:lnTo>
                      <a:lnTo>
                        <a:pt x="115" y="27"/>
                      </a:lnTo>
                      <a:lnTo>
                        <a:pt x="127" y="25"/>
                      </a:lnTo>
                      <a:lnTo>
                        <a:pt x="137" y="25"/>
                      </a:lnTo>
                      <a:lnTo>
                        <a:pt x="149" y="24"/>
                      </a:lnTo>
                      <a:lnTo>
                        <a:pt x="157" y="24"/>
                      </a:lnTo>
                      <a:lnTo>
                        <a:pt x="169" y="25"/>
                      </a:lnTo>
                      <a:lnTo>
                        <a:pt x="178" y="25"/>
                      </a:lnTo>
                      <a:lnTo>
                        <a:pt x="18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4" name="Freeform 141"/>
                <p:cNvSpPr>
                  <a:spLocks/>
                </p:cNvSpPr>
                <p:nvPr/>
              </p:nvSpPr>
              <p:spPr bwMode="auto">
                <a:xfrm>
                  <a:off x="5194" y="2955"/>
                  <a:ext cx="4" cy="7"/>
                </a:xfrm>
                <a:custGeom>
                  <a:avLst/>
                  <a:gdLst>
                    <a:gd name="T0" fmla="*/ 0 w 12"/>
                    <a:gd name="T1" fmla="*/ 23 h 23"/>
                    <a:gd name="T2" fmla="*/ 4 w 12"/>
                    <a:gd name="T3" fmla="*/ 21 h 23"/>
                    <a:gd name="T4" fmla="*/ 9 w 12"/>
                    <a:gd name="T5" fmla="*/ 19 h 23"/>
                    <a:gd name="T6" fmla="*/ 10 w 12"/>
                    <a:gd name="T7" fmla="*/ 16 h 23"/>
                    <a:gd name="T8" fmla="*/ 12 w 12"/>
                    <a:gd name="T9" fmla="*/ 11 h 23"/>
                    <a:gd name="T10" fmla="*/ 12 w 12"/>
                    <a:gd name="T11" fmla="*/ 7 h 23"/>
                    <a:gd name="T12" fmla="*/ 10 w 12"/>
                    <a:gd name="T13" fmla="*/ 4 h 23"/>
                    <a:gd name="T14" fmla="*/ 7 w 12"/>
                    <a:gd name="T15" fmla="*/ 1 h 23"/>
                    <a:gd name="T16" fmla="*/ 2 w 12"/>
                    <a:gd name="T17" fmla="*/ 0 h 23"/>
                    <a:gd name="T18" fmla="*/ 0 w 12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0" y="23"/>
                      </a:moveTo>
                      <a:lnTo>
                        <a:pt x="4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2" y="11"/>
                      </a:lnTo>
                      <a:lnTo>
                        <a:pt x="12" y="7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5" name="Freeform 142"/>
                <p:cNvSpPr>
                  <a:spLocks/>
                </p:cNvSpPr>
                <p:nvPr/>
              </p:nvSpPr>
              <p:spPr bwMode="auto">
                <a:xfrm>
                  <a:off x="5247" y="2991"/>
                  <a:ext cx="8" cy="5"/>
                </a:xfrm>
                <a:custGeom>
                  <a:avLst/>
                  <a:gdLst>
                    <a:gd name="T0" fmla="*/ 0 w 23"/>
                    <a:gd name="T1" fmla="*/ 2 h 13"/>
                    <a:gd name="T2" fmla="*/ 2 w 23"/>
                    <a:gd name="T3" fmla="*/ 6 h 13"/>
                    <a:gd name="T4" fmla="*/ 4 w 23"/>
                    <a:gd name="T5" fmla="*/ 10 h 13"/>
                    <a:gd name="T6" fmla="*/ 7 w 23"/>
                    <a:gd name="T7" fmla="*/ 12 h 13"/>
                    <a:gd name="T8" fmla="*/ 12 w 23"/>
                    <a:gd name="T9" fmla="*/ 13 h 13"/>
                    <a:gd name="T10" fmla="*/ 16 w 23"/>
                    <a:gd name="T11" fmla="*/ 12 h 13"/>
                    <a:gd name="T12" fmla="*/ 20 w 23"/>
                    <a:gd name="T13" fmla="*/ 9 h 13"/>
                    <a:gd name="T14" fmla="*/ 22 w 23"/>
                    <a:gd name="T15" fmla="*/ 6 h 13"/>
                    <a:gd name="T16" fmla="*/ 23 w 23"/>
                    <a:gd name="T17" fmla="*/ 0 h 13"/>
                    <a:gd name="T18" fmla="*/ 0 w 23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3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7" y="12"/>
                      </a:lnTo>
                      <a:lnTo>
                        <a:pt x="12" y="13"/>
                      </a:lnTo>
                      <a:lnTo>
                        <a:pt x="16" y="12"/>
                      </a:lnTo>
                      <a:lnTo>
                        <a:pt x="20" y="9"/>
                      </a:lnTo>
                      <a:lnTo>
                        <a:pt x="22" y="6"/>
                      </a:lnTo>
                      <a:lnTo>
                        <a:pt x="2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6" name="Freeform 143"/>
                <p:cNvSpPr>
                  <a:spLocks/>
                </p:cNvSpPr>
                <p:nvPr/>
              </p:nvSpPr>
              <p:spPr bwMode="auto">
                <a:xfrm>
                  <a:off x="5244" y="2908"/>
                  <a:ext cx="11" cy="84"/>
                </a:xfrm>
                <a:custGeom>
                  <a:avLst/>
                  <a:gdLst>
                    <a:gd name="T0" fmla="*/ 13 w 33"/>
                    <a:gd name="T1" fmla="*/ 23 h 252"/>
                    <a:gd name="T2" fmla="*/ 0 w 33"/>
                    <a:gd name="T3" fmla="*/ 12 h 252"/>
                    <a:gd name="T4" fmla="*/ 1 w 33"/>
                    <a:gd name="T5" fmla="*/ 28 h 252"/>
                    <a:gd name="T6" fmla="*/ 1 w 33"/>
                    <a:gd name="T7" fmla="*/ 42 h 252"/>
                    <a:gd name="T8" fmla="*/ 1 w 33"/>
                    <a:gd name="T9" fmla="*/ 57 h 252"/>
                    <a:gd name="T10" fmla="*/ 3 w 33"/>
                    <a:gd name="T11" fmla="*/ 71 h 252"/>
                    <a:gd name="T12" fmla="*/ 4 w 33"/>
                    <a:gd name="T13" fmla="*/ 87 h 252"/>
                    <a:gd name="T14" fmla="*/ 4 w 33"/>
                    <a:gd name="T15" fmla="*/ 102 h 252"/>
                    <a:gd name="T16" fmla="*/ 4 w 33"/>
                    <a:gd name="T17" fmla="*/ 116 h 252"/>
                    <a:gd name="T18" fmla="*/ 6 w 33"/>
                    <a:gd name="T19" fmla="*/ 132 h 252"/>
                    <a:gd name="T20" fmla="*/ 6 w 33"/>
                    <a:gd name="T21" fmla="*/ 147 h 252"/>
                    <a:gd name="T22" fmla="*/ 7 w 33"/>
                    <a:gd name="T23" fmla="*/ 161 h 252"/>
                    <a:gd name="T24" fmla="*/ 7 w 33"/>
                    <a:gd name="T25" fmla="*/ 177 h 252"/>
                    <a:gd name="T26" fmla="*/ 7 w 33"/>
                    <a:gd name="T27" fmla="*/ 191 h 252"/>
                    <a:gd name="T28" fmla="*/ 9 w 33"/>
                    <a:gd name="T29" fmla="*/ 207 h 252"/>
                    <a:gd name="T30" fmla="*/ 9 w 33"/>
                    <a:gd name="T31" fmla="*/ 221 h 252"/>
                    <a:gd name="T32" fmla="*/ 10 w 33"/>
                    <a:gd name="T33" fmla="*/ 236 h 252"/>
                    <a:gd name="T34" fmla="*/ 10 w 33"/>
                    <a:gd name="T35" fmla="*/ 252 h 252"/>
                    <a:gd name="T36" fmla="*/ 33 w 33"/>
                    <a:gd name="T37" fmla="*/ 250 h 252"/>
                    <a:gd name="T38" fmla="*/ 32 w 33"/>
                    <a:gd name="T39" fmla="*/ 236 h 252"/>
                    <a:gd name="T40" fmla="*/ 32 w 33"/>
                    <a:gd name="T41" fmla="*/ 220 h 252"/>
                    <a:gd name="T42" fmla="*/ 32 w 33"/>
                    <a:gd name="T43" fmla="*/ 205 h 252"/>
                    <a:gd name="T44" fmla="*/ 30 w 33"/>
                    <a:gd name="T45" fmla="*/ 191 h 252"/>
                    <a:gd name="T46" fmla="*/ 30 w 33"/>
                    <a:gd name="T47" fmla="*/ 176 h 252"/>
                    <a:gd name="T48" fmla="*/ 29 w 33"/>
                    <a:gd name="T49" fmla="*/ 160 h 252"/>
                    <a:gd name="T50" fmla="*/ 29 w 33"/>
                    <a:gd name="T51" fmla="*/ 145 h 252"/>
                    <a:gd name="T52" fmla="*/ 29 w 33"/>
                    <a:gd name="T53" fmla="*/ 131 h 252"/>
                    <a:gd name="T54" fmla="*/ 28 w 33"/>
                    <a:gd name="T55" fmla="*/ 115 h 252"/>
                    <a:gd name="T56" fmla="*/ 28 w 33"/>
                    <a:gd name="T57" fmla="*/ 100 h 252"/>
                    <a:gd name="T58" fmla="*/ 26 w 33"/>
                    <a:gd name="T59" fmla="*/ 86 h 252"/>
                    <a:gd name="T60" fmla="*/ 26 w 33"/>
                    <a:gd name="T61" fmla="*/ 71 h 252"/>
                    <a:gd name="T62" fmla="*/ 25 w 33"/>
                    <a:gd name="T63" fmla="*/ 55 h 252"/>
                    <a:gd name="T64" fmla="*/ 25 w 33"/>
                    <a:gd name="T65" fmla="*/ 41 h 252"/>
                    <a:gd name="T66" fmla="*/ 23 w 33"/>
                    <a:gd name="T67" fmla="*/ 26 h 252"/>
                    <a:gd name="T68" fmla="*/ 23 w 33"/>
                    <a:gd name="T69" fmla="*/ 12 h 252"/>
                    <a:gd name="T70" fmla="*/ 10 w 33"/>
                    <a:gd name="T71" fmla="*/ 0 h 252"/>
                    <a:gd name="T72" fmla="*/ 13 w 33"/>
                    <a:gd name="T73" fmla="*/ 23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252">
                      <a:moveTo>
                        <a:pt x="13" y="23"/>
                      </a:moveTo>
                      <a:lnTo>
                        <a:pt x="0" y="12"/>
                      </a:lnTo>
                      <a:lnTo>
                        <a:pt x="1" y="28"/>
                      </a:lnTo>
                      <a:lnTo>
                        <a:pt x="1" y="42"/>
                      </a:lnTo>
                      <a:lnTo>
                        <a:pt x="1" y="57"/>
                      </a:lnTo>
                      <a:lnTo>
                        <a:pt x="3" y="71"/>
                      </a:lnTo>
                      <a:lnTo>
                        <a:pt x="4" y="87"/>
                      </a:lnTo>
                      <a:lnTo>
                        <a:pt x="4" y="102"/>
                      </a:lnTo>
                      <a:lnTo>
                        <a:pt x="4" y="116"/>
                      </a:lnTo>
                      <a:lnTo>
                        <a:pt x="6" y="132"/>
                      </a:lnTo>
                      <a:lnTo>
                        <a:pt x="6" y="147"/>
                      </a:lnTo>
                      <a:lnTo>
                        <a:pt x="7" y="161"/>
                      </a:lnTo>
                      <a:lnTo>
                        <a:pt x="7" y="177"/>
                      </a:lnTo>
                      <a:lnTo>
                        <a:pt x="7" y="191"/>
                      </a:lnTo>
                      <a:lnTo>
                        <a:pt x="9" y="207"/>
                      </a:lnTo>
                      <a:lnTo>
                        <a:pt x="9" y="221"/>
                      </a:lnTo>
                      <a:lnTo>
                        <a:pt x="10" y="236"/>
                      </a:lnTo>
                      <a:lnTo>
                        <a:pt x="10" y="252"/>
                      </a:lnTo>
                      <a:lnTo>
                        <a:pt x="33" y="250"/>
                      </a:lnTo>
                      <a:lnTo>
                        <a:pt x="32" y="236"/>
                      </a:lnTo>
                      <a:lnTo>
                        <a:pt x="32" y="220"/>
                      </a:lnTo>
                      <a:lnTo>
                        <a:pt x="32" y="205"/>
                      </a:lnTo>
                      <a:lnTo>
                        <a:pt x="30" y="191"/>
                      </a:lnTo>
                      <a:lnTo>
                        <a:pt x="30" y="176"/>
                      </a:lnTo>
                      <a:lnTo>
                        <a:pt x="29" y="160"/>
                      </a:lnTo>
                      <a:lnTo>
                        <a:pt x="29" y="145"/>
                      </a:lnTo>
                      <a:lnTo>
                        <a:pt x="29" y="131"/>
                      </a:lnTo>
                      <a:lnTo>
                        <a:pt x="28" y="115"/>
                      </a:lnTo>
                      <a:lnTo>
                        <a:pt x="28" y="100"/>
                      </a:lnTo>
                      <a:lnTo>
                        <a:pt x="26" y="86"/>
                      </a:lnTo>
                      <a:lnTo>
                        <a:pt x="26" y="71"/>
                      </a:lnTo>
                      <a:lnTo>
                        <a:pt x="25" y="55"/>
                      </a:lnTo>
                      <a:lnTo>
                        <a:pt x="25" y="41"/>
                      </a:lnTo>
                      <a:lnTo>
                        <a:pt x="23" y="26"/>
                      </a:lnTo>
                      <a:lnTo>
                        <a:pt x="23" y="12"/>
                      </a:lnTo>
                      <a:lnTo>
                        <a:pt x="10" y="0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7" name="Freeform 144"/>
                <p:cNvSpPr>
                  <a:spLocks/>
                </p:cNvSpPr>
                <p:nvPr/>
              </p:nvSpPr>
              <p:spPr bwMode="auto">
                <a:xfrm>
                  <a:off x="5232" y="2908"/>
                  <a:ext cx="16" cy="9"/>
                </a:xfrm>
                <a:custGeom>
                  <a:avLst/>
                  <a:gdLst>
                    <a:gd name="T0" fmla="*/ 22 w 48"/>
                    <a:gd name="T1" fmla="*/ 14 h 26"/>
                    <a:gd name="T2" fmla="*/ 13 w 48"/>
                    <a:gd name="T3" fmla="*/ 26 h 26"/>
                    <a:gd name="T4" fmla="*/ 17 w 48"/>
                    <a:gd name="T5" fmla="*/ 26 h 26"/>
                    <a:gd name="T6" fmla="*/ 20 w 48"/>
                    <a:gd name="T7" fmla="*/ 26 h 26"/>
                    <a:gd name="T8" fmla="*/ 25 w 48"/>
                    <a:gd name="T9" fmla="*/ 26 h 26"/>
                    <a:gd name="T10" fmla="*/ 32 w 48"/>
                    <a:gd name="T11" fmla="*/ 25 h 26"/>
                    <a:gd name="T12" fmla="*/ 35 w 48"/>
                    <a:gd name="T13" fmla="*/ 25 h 26"/>
                    <a:gd name="T14" fmla="*/ 39 w 48"/>
                    <a:gd name="T15" fmla="*/ 23 h 26"/>
                    <a:gd name="T16" fmla="*/ 44 w 48"/>
                    <a:gd name="T17" fmla="*/ 23 h 26"/>
                    <a:gd name="T18" fmla="*/ 48 w 48"/>
                    <a:gd name="T19" fmla="*/ 23 h 26"/>
                    <a:gd name="T20" fmla="*/ 45 w 48"/>
                    <a:gd name="T21" fmla="*/ 0 h 26"/>
                    <a:gd name="T22" fmla="*/ 42 w 48"/>
                    <a:gd name="T23" fmla="*/ 0 h 26"/>
                    <a:gd name="T24" fmla="*/ 38 w 48"/>
                    <a:gd name="T25" fmla="*/ 0 h 26"/>
                    <a:gd name="T26" fmla="*/ 32 w 48"/>
                    <a:gd name="T27" fmla="*/ 1 h 26"/>
                    <a:gd name="T28" fmla="*/ 28 w 48"/>
                    <a:gd name="T29" fmla="*/ 1 h 26"/>
                    <a:gd name="T30" fmla="*/ 25 w 48"/>
                    <a:gd name="T31" fmla="*/ 3 h 26"/>
                    <a:gd name="T32" fmla="*/ 19 w 48"/>
                    <a:gd name="T33" fmla="*/ 3 h 26"/>
                    <a:gd name="T34" fmla="*/ 13 w 48"/>
                    <a:gd name="T35" fmla="*/ 3 h 26"/>
                    <a:gd name="T36" fmla="*/ 10 w 48"/>
                    <a:gd name="T37" fmla="*/ 3 h 26"/>
                    <a:gd name="T38" fmla="*/ 0 w 48"/>
                    <a:gd name="T39" fmla="*/ 16 h 26"/>
                    <a:gd name="T40" fmla="*/ 22 w 48"/>
                    <a:gd name="T41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6">
                      <a:moveTo>
                        <a:pt x="22" y="14"/>
                      </a:moveTo>
                      <a:lnTo>
                        <a:pt x="13" y="26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5" y="26"/>
                      </a:lnTo>
                      <a:lnTo>
                        <a:pt x="32" y="25"/>
                      </a:lnTo>
                      <a:lnTo>
                        <a:pt x="35" y="25"/>
                      </a:lnTo>
                      <a:lnTo>
                        <a:pt x="39" y="23"/>
                      </a:lnTo>
                      <a:lnTo>
                        <a:pt x="44" y="23"/>
                      </a:lnTo>
                      <a:lnTo>
                        <a:pt x="48" y="23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5" y="3"/>
                      </a:lnTo>
                      <a:lnTo>
                        <a:pt x="19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0" y="16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8" name="Freeform 145"/>
                <p:cNvSpPr>
                  <a:spLocks/>
                </p:cNvSpPr>
                <p:nvPr/>
              </p:nvSpPr>
              <p:spPr bwMode="auto">
                <a:xfrm>
                  <a:off x="5232" y="2913"/>
                  <a:ext cx="9" cy="41"/>
                </a:xfrm>
                <a:custGeom>
                  <a:avLst/>
                  <a:gdLst>
                    <a:gd name="T0" fmla="*/ 15 w 28"/>
                    <a:gd name="T1" fmla="*/ 99 h 123"/>
                    <a:gd name="T2" fmla="*/ 28 w 28"/>
                    <a:gd name="T3" fmla="*/ 110 h 123"/>
                    <a:gd name="T4" fmla="*/ 28 w 28"/>
                    <a:gd name="T5" fmla="*/ 104 h 123"/>
                    <a:gd name="T6" fmla="*/ 28 w 28"/>
                    <a:gd name="T7" fmla="*/ 97 h 123"/>
                    <a:gd name="T8" fmla="*/ 28 w 28"/>
                    <a:gd name="T9" fmla="*/ 89 h 123"/>
                    <a:gd name="T10" fmla="*/ 26 w 28"/>
                    <a:gd name="T11" fmla="*/ 82 h 123"/>
                    <a:gd name="T12" fmla="*/ 26 w 28"/>
                    <a:gd name="T13" fmla="*/ 76 h 123"/>
                    <a:gd name="T14" fmla="*/ 26 w 28"/>
                    <a:gd name="T15" fmla="*/ 69 h 123"/>
                    <a:gd name="T16" fmla="*/ 26 w 28"/>
                    <a:gd name="T17" fmla="*/ 62 h 123"/>
                    <a:gd name="T18" fmla="*/ 25 w 28"/>
                    <a:gd name="T19" fmla="*/ 56 h 123"/>
                    <a:gd name="T20" fmla="*/ 25 w 28"/>
                    <a:gd name="T21" fmla="*/ 49 h 123"/>
                    <a:gd name="T22" fmla="*/ 25 w 28"/>
                    <a:gd name="T23" fmla="*/ 41 h 123"/>
                    <a:gd name="T24" fmla="*/ 25 w 28"/>
                    <a:gd name="T25" fmla="*/ 35 h 123"/>
                    <a:gd name="T26" fmla="*/ 25 w 28"/>
                    <a:gd name="T27" fmla="*/ 28 h 123"/>
                    <a:gd name="T28" fmla="*/ 25 w 28"/>
                    <a:gd name="T29" fmla="*/ 21 h 123"/>
                    <a:gd name="T30" fmla="*/ 23 w 28"/>
                    <a:gd name="T31" fmla="*/ 14 h 123"/>
                    <a:gd name="T32" fmla="*/ 23 w 28"/>
                    <a:gd name="T33" fmla="*/ 6 h 123"/>
                    <a:gd name="T34" fmla="*/ 22 w 28"/>
                    <a:gd name="T35" fmla="*/ 0 h 123"/>
                    <a:gd name="T36" fmla="*/ 0 w 28"/>
                    <a:gd name="T37" fmla="*/ 2 h 123"/>
                    <a:gd name="T38" fmla="*/ 0 w 28"/>
                    <a:gd name="T39" fmla="*/ 9 h 123"/>
                    <a:gd name="T40" fmla="*/ 0 w 28"/>
                    <a:gd name="T41" fmla="*/ 17 h 123"/>
                    <a:gd name="T42" fmla="*/ 1 w 28"/>
                    <a:gd name="T43" fmla="*/ 22 h 123"/>
                    <a:gd name="T44" fmla="*/ 1 w 28"/>
                    <a:gd name="T45" fmla="*/ 28 h 123"/>
                    <a:gd name="T46" fmla="*/ 1 w 28"/>
                    <a:gd name="T47" fmla="*/ 35 h 123"/>
                    <a:gd name="T48" fmla="*/ 1 w 28"/>
                    <a:gd name="T49" fmla="*/ 43 h 123"/>
                    <a:gd name="T50" fmla="*/ 3 w 28"/>
                    <a:gd name="T51" fmla="*/ 50 h 123"/>
                    <a:gd name="T52" fmla="*/ 3 w 28"/>
                    <a:gd name="T53" fmla="*/ 57 h 123"/>
                    <a:gd name="T54" fmla="*/ 3 w 28"/>
                    <a:gd name="T55" fmla="*/ 63 h 123"/>
                    <a:gd name="T56" fmla="*/ 3 w 28"/>
                    <a:gd name="T57" fmla="*/ 70 h 123"/>
                    <a:gd name="T58" fmla="*/ 3 w 28"/>
                    <a:gd name="T59" fmla="*/ 78 h 123"/>
                    <a:gd name="T60" fmla="*/ 3 w 28"/>
                    <a:gd name="T61" fmla="*/ 83 h 123"/>
                    <a:gd name="T62" fmla="*/ 4 w 28"/>
                    <a:gd name="T63" fmla="*/ 91 h 123"/>
                    <a:gd name="T64" fmla="*/ 4 w 28"/>
                    <a:gd name="T65" fmla="*/ 98 h 123"/>
                    <a:gd name="T66" fmla="*/ 4 w 28"/>
                    <a:gd name="T67" fmla="*/ 105 h 123"/>
                    <a:gd name="T68" fmla="*/ 4 w 28"/>
                    <a:gd name="T69" fmla="*/ 111 h 123"/>
                    <a:gd name="T70" fmla="*/ 17 w 28"/>
                    <a:gd name="T71" fmla="*/ 123 h 123"/>
                    <a:gd name="T72" fmla="*/ 15 w 28"/>
                    <a:gd name="T73" fmla="*/ 99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" h="123">
                      <a:moveTo>
                        <a:pt x="15" y="99"/>
                      </a:moveTo>
                      <a:lnTo>
                        <a:pt x="28" y="110"/>
                      </a:lnTo>
                      <a:lnTo>
                        <a:pt x="28" y="104"/>
                      </a:lnTo>
                      <a:lnTo>
                        <a:pt x="28" y="97"/>
                      </a:lnTo>
                      <a:lnTo>
                        <a:pt x="28" y="89"/>
                      </a:lnTo>
                      <a:lnTo>
                        <a:pt x="26" y="82"/>
                      </a:lnTo>
                      <a:lnTo>
                        <a:pt x="26" y="76"/>
                      </a:lnTo>
                      <a:lnTo>
                        <a:pt x="26" y="69"/>
                      </a:lnTo>
                      <a:lnTo>
                        <a:pt x="26" y="62"/>
                      </a:lnTo>
                      <a:lnTo>
                        <a:pt x="25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5" y="35"/>
                      </a:lnTo>
                      <a:lnTo>
                        <a:pt x="25" y="28"/>
                      </a:lnTo>
                      <a:lnTo>
                        <a:pt x="25" y="21"/>
                      </a:lnTo>
                      <a:lnTo>
                        <a:pt x="23" y="14"/>
                      </a:lnTo>
                      <a:lnTo>
                        <a:pt x="23" y="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1" y="22"/>
                      </a:lnTo>
                      <a:lnTo>
                        <a:pt x="1" y="28"/>
                      </a:lnTo>
                      <a:lnTo>
                        <a:pt x="1" y="35"/>
                      </a:lnTo>
                      <a:lnTo>
                        <a:pt x="1" y="43"/>
                      </a:lnTo>
                      <a:lnTo>
                        <a:pt x="3" y="50"/>
                      </a:lnTo>
                      <a:lnTo>
                        <a:pt x="3" y="57"/>
                      </a:lnTo>
                      <a:lnTo>
                        <a:pt x="3" y="63"/>
                      </a:lnTo>
                      <a:lnTo>
                        <a:pt x="3" y="70"/>
                      </a:lnTo>
                      <a:lnTo>
                        <a:pt x="3" y="78"/>
                      </a:lnTo>
                      <a:lnTo>
                        <a:pt x="3" y="83"/>
                      </a:lnTo>
                      <a:lnTo>
                        <a:pt x="4" y="91"/>
                      </a:lnTo>
                      <a:lnTo>
                        <a:pt x="4" y="98"/>
                      </a:lnTo>
                      <a:lnTo>
                        <a:pt x="4" y="105"/>
                      </a:lnTo>
                      <a:lnTo>
                        <a:pt x="4" y="111"/>
                      </a:lnTo>
                      <a:lnTo>
                        <a:pt x="17" y="123"/>
                      </a:lnTo>
                      <a:lnTo>
                        <a:pt x="15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9" name="Freeform 146"/>
                <p:cNvSpPr>
                  <a:spLocks/>
                </p:cNvSpPr>
                <p:nvPr/>
              </p:nvSpPr>
              <p:spPr bwMode="auto">
                <a:xfrm>
                  <a:off x="5237" y="2945"/>
                  <a:ext cx="11" cy="9"/>
                </a:xfrm>
                <a:custGeom>
                  <a:avLst/>
                  <a:gdLst>
                    <a:gd name="T0" fmla="*/ 32 w 32"/>
                    <a:gd name="T1" fmla="*/ 0 h 25"/>
                    <a:gd name="T2" fmla="*/ 18 w 32"/>
                    <a:gd name="T3" fmla="*/ 0 h 25"/>
                    <a:gd name="T4" fmla="*/ 14 w 32"/>
                    <a:gd name="T5" fmla="*/ 0 h 25"/>
                    <a:gd name="T6" fmla="*/ 10 w 32"/>
                    <a:gd name="T7" fmla="*/ 0 h 25"/>
                    <a:gd name="T8" fmla="*/ 4 w 32"/>
                    <a:gd name="T9" fmla="*/ 0 h 25"/>
                    <a:gd name="T10" fmla="*/ 0 w 32"/>
                    <a:gd name="T11" fmla="*/ 1 h 25"/>
                    <a:gd name="T12" fmla="*/ 2 w 32"/>
                    <a:gd name="T13" fmla="*/ 25 h 25"/>
                    <a:gd name="T14" fmla="*/ 7 w 32"/>
                    <a:gd name="T15" fmla="*/ 23 h 25"/>
                    <a:gd name="T16" fmla="*/ 11 w 32"/>
                    <a:gd name="T17" fmla="*/ 23 h 25"/>
                    <a:gd name="T18" fmla="*/ 16 w 32"/>
                    <a:gd name="T19" fmla="*/ 23 h 25"/>
                    <a:gd name="T20" fmla="*/ 20 w 32"/>
                    <a:gd name="T21" fmla="*/ 23 h 25"/>
                    <a:gd name="T22" fmla="*/ 32 w 32"/>
                    <a:gd name="T23" fmla="*/ 23 h 25"/>
                    <a:gd name="T24" fmla="*/ 32 w 32"/>
                    <a:gd name="T2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5">
                      <a:moveTo>
                        <a:pt x="32" y="0"/>
                      </a:move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25"/>
                      </a:lnTo>
                      <a:lnTo>
                        <a:pt x="7" y="23"/>
                      </a:lnTo>
                      <a:lnTo>
                        <a:pt x="11" y="23"/>
                      </a:lnTo>
                      <a:lnTo>
                        <a:pt x="16" y="23"/>
                      </a:lnTo>
                      <a:lnTo>
                        <a:pt x="20" y="23"/>
                      </a:lnTo>
                      <a:lnTo>
                        <a:pt x="32" y="23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0" name="Freeform 147"/>
                <p:cNvSpPr>
                  <a:spLocks/>
                </p:cNvSpPr>
                <p:nvPr/>
              </p:nvSpPr>
              <p:spPr bwMode="auto">
                <a:xfrm>
                  <a:off x="5237" y="2946"/>
                  <a:ext cx="4" cy="8"/>
                </a:xfrm>
                <a:custGeom>
                  <a:avLst/>
                  <a:gdLst>
                    <a:gd name="T0" fmla="*/ 0 w 12"/>
                    <a:gd name="T1" fmla="*/ 24 h 24"/>
                    <a:gd name="T2" fmla="*/ 6 w 12"/>
                    <a:gd name="T3" fmla="*/ 22 h 24"/>
                    <a:gd name="T4" fmla="*/ 9 w 12"/>
                    <a:gd name="T5" fmla="*/ 19 h 24"/>
                    <a:gd name="T6" fmla="*/ 12 w 12"/>
                    <a:gd name="T7" fmla="*/ 16 h 24"/>
                    <a:gd name="T8" fmla="*/ 12 w 12"/>
                    <a:gd name="T9" fmla="*/ 12 h 24"/>
                    <a:gd name="T10" fmla="*/ 12 w 12"/>
                    <a:gd name="T11" fmla="*/ 8 h 24"/>
                    <a:gd name="T12" fmla="*/ 9 w 12"/>
                    <a:gd name="T13" fmla="*/ 5 h 24"/>
                    <a:gd name="T14" fmla="*/ 6 w 12"/>
                    <a:gd name="T15" fmla="*/ 2 h 24"/>
                    <a:gd name="T16" fmla="*/ 0 w 12"/>
                    <a:gd name="T17" fmla="*/ 0 h 24"/>
                    <a:gd name="T18" fmla="*/ 0 w 12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4">
                      <a:moveTo>
                        <a:pt x="0" y="24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1" name="Freeform 148"/>
                <p:cNvSpPr>
                  <a:spLocks/>
                </p:cNvSpPr>
                <p:nvPr/>
              </p:nvSpPr>
              <p:spPr bwMode="auto">
                <a:xfrm>
                  <a:off x="5213" y="2922"/>
                  <a:ext cx="15" cy="31"/>
                </a:xfrm>
                <a:custGeom>
                  <a:avLst/>
                  <a:gdLst>
                    <a:gd name="T0" fmla="*/ 40 w 44"/>
                    <a:gd name="T1" fmla="*/ 0 h 94"/>
                    <a:gd name="T2" fmla="*/ 41 w 44"/>
                    <a:gd name="T3" fmla="*/ 23 h 94"/>
                    <a:gd name="T4" fmla="*/ 42 w 44"/>
                    <a:gd name="T5" fmla="*/ 45 h 94"/>
                    <a:gd name="T6" fmla="*/ 42 w 44"/>
                    <a:gd name="T7" fmla="*/ 67 h 94"/>
                    <a:gd name="T8" fmla="*/ 44 w 44"/>
                    <a:gd name="T9" fmla="*/ 88 h 94"/>
                    <a:gd name="T10" fmla="*/ 40 w 44"/>
                    <a:gd name="T11" fmla="*/ 88 h 94"/>
                    <a:gd name="T12" fmla="*/ 35 w 44"/>
                    <a:gd name="T13" fmla="*/ 88 h 94"/>
                    <a:gd name="T14" fmla="*/ 29 w 44"/>
                    <a:gd name="T15" fmla="*/ 88 h 94"/>
                    <a:gd name="T16" fmla="*/ 24 w 44"/>
                    <a:gd name="T17" fmla="*/ 90 h 94"/>
                    <a:gd name="T18" fmla="*/ 19 w 44"/>
                    <a:gd name="T19" fmla="*/ 90 h 94"/>
                    <a:gd name="T20" fmla="*/ 13 w 44"/>
                    <a:gd name="T21" fmla="*/ 91 h 94"/>
                    <a:gd name="T22" fmla="*/ 6 w 44"/>
                    <a:gd name="T23" fmla="*/ 93 h 94"/>
                    <a:gd name="T24" fmla="*/ 0 w 44"/>
                    <a:gd name="T25" fmla="*/ 94 h 94"/>
                    <a:gd name="T26" fmla="*/ 2 w 44"/>
                    <a:gd name="T27" fmla="*/ 71 h 94"/>
                    <a:gd name="T28" fmla="*/ 2 w 44"/>
                    <a:gd name="T29" fmla="*/ 51 h 94"/>
                    <a:gd name="T30" fmla="*/ 2 w 44"/>
                    <a:gd name="T31" fmla="*/ 29 h 94"/>
                    <a:gd name="T32" fmla="*/ 2 w 44"/>
                    <a:gd name="T33" fmla="*/ 8 h 94"/>
                    <a:gd name="T34" fmla="*/ 8 w 44"/>
                    <a:gd name="T35" fmla="*/ 7 h 94"/>
                    <a:gd name="T36" fmla="*/ 12 w 44"/>
                    <a:gd name="T37" fmla="*/ 6 h 94"/>
                    <a:gd name="T38" fmla="*/ 16 w 44"/>
                    <a:gd name="T39" fmla="*/ 6 h 94"/>
                    <a:gd name="T40" fmla="*/ 21 w 44"/>
                    <a:gd name="T41" fmla="*/ 4 h 94"/>
                    <a:gd name="T42" fmla="*/ 25 w 44"/>
                    <a:gd name="T43" fmla="*/ 3 h 94"/>
                    <a:gd name="T44" fmla="*/ 31 w 44"/>
                    <a:gd name="T45" fmla="*/ 1 h 94"/>
                    <a:gd name="T46" fmla="*/ 35 w 44"/>
                    <a:gd name="T47" fmla="*/ 1 h 94"/>
                    <a:gd name="T48" fmla="*/ 40 w 44"/>
                    <a:gd name="T4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94">
                      <a:moveTo>
                        <a:pt x="40" y="0"/>
                      </a:moveTo>
                      <a:lnTo>
                        <a:pt x="41" y="23"/>
                      </a:lnTo>
                      <a:lnTo>
                        <a:pt x="42" y="45"/>
                      </a:lnTo>
                      <a:lnTo>
                        <a:pt x="42" y="67"/>
                      </a:lnTo>
                      <a:lnTo>
                        <a:pt x="44" y="88"/>
                      </a:lnTo>
                      <a:lnTo>
                        <a:pt x="40" y="88"/>
                      </a:lnTo>
                      <a:lnTo>
                        <a:pt x="35" y="88"/>
                      </a:lnTo>
                      <a:lnTo>
                        <a:pt x="29" y="88"/>
                      </a:lnTo>
                      <a:lnTo>
                        <a:pt x="24" y="90"/>
                      </a:lnTo>
                      <a:lnTo>
                        <a:pt x="19" y="90"/>
                      </a:lnTo>
                      <a:lnTo>
                        <a:pt x="13" y="91"/>
                      </a:lnTo>
                      <a:lnTo>
                        <a:pt x="6" y="93"/>
                      </a:lnTo>
                      <a:lnTo>
                        <a:pt x="0" y="94"/>
                      </a:lnTo>
                      <a:lnTo>
                        <a:pt x="2" y="71"/>
                      </a:lnTo>
                      <a:lnTo>
                        <a:pt x="2" y="51"/>
                      </a:lnTo>
                      <a:lnTo>
                        <a:pt x="2" y="29"/>
                      </a:lnTo>
                      <a:lnTo>
                        <a:pt x="2" y="8"/>
                      </a:lnTo>
                      <a:lnTo>
                        <a:pt x="8" y="7"/>
                      </a:lnTo>
                      <a:lnTo>
                        <a:pt x="12" y="6"/>
                      </a:lnTo>
                      <a:lnTo>
                        <a:pt x="16" y="6"/>
                      </a:lnTo>
                      <a:lnTo>
                        <a:pt x="21" y="4"/>
                      </a:lnTo>
                      <a:lnTo>
                        <a:pt x="25" y="3"/>
                      </a:lnTo>
                      <a:lnTo>
                        <a:pt x="31" y="1"/>
                      </a:lnTo>
                      <a:lnTo>
                        <a:pt x="35" y="1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2" name="Freeform 149"/>
                <p:cNvSpPr>
                  <a:spLocks/>
                </p:cNvSpPr>
                <p:nvPr/>
              </p:nvSpPr>
              <p:spPr bwMode="auto">
                <a:xfrm>
                  <a:off x="5222" y="2922"/>
                  <a:ext cx="10" cy="33"/>
                </a:xfrm>
                <a:custGeom>
                  <a:avLst/>
                  <a:gdLst>
                    <a:gd name="T0" fmla="*/ 14 w 28"/>
                    <a:gd name="T1" fmla="*/ 100 h 100"/>
                    <a:gd name="T2" fmla="*/ 28 w 28"/>
                    <a:gd name="T3" fmla="*/ 88 h 100"/>
                    <a:gd name="T4" fmla="*/ 28 w 28"/>
                    <a:gd name="T5" fmla="*/ 77 h 100"/>
                    <a:gd name="T6" fmla="*/ 26 w 28"/>
                    <a:gd name="T7" fmla="*/ 67 h 100"/>
                    <a:gd name="T8" fmla="*/ 26 w 28"/>
                    <a:gd name="T9" fmla="*/ 55 h 100"/>
                    <a:gd name="T10" fmla="*/ 25 w 28"/>
                    <a:gd name="T11" fmla="*/ 43 h 100"/>
                    <a:gd name="T12" fmla="*/ 25 w 28"/>
                    <a:gd name="T13" fmla="*/ 33 h 100"/>
                    <a:gd name="T14" fmla="*/ 25 w 28"/>
                    <a:gd name="T15" fmla="*/ 22 h 100"/>
                    <a:gd name="T16" fmla="*/ 23 w 28"/>
                    <a:gd name="T17" fmla="*/ 10 h 100"/>
                    <a:gd name="T18" fmla="*/ 23 w 28"/>
                    <a:gd name="T19" fmla="*/ 0 h 100"/>
                    <a:gd name="T20" fmla="*/ 0 w 28"/>
                    <a:gd name="T21" fmla="*/ 1 h 100"/>
                    <a:gd name="T22" fmla="*/ 0 w 28"/>
                    <a:gd name="T23" fmla="*/ 11 h 100"/>
                    <a:gd name="T24" fmla="*/ 1 w 28"/>
                    <a:gd name="T25" fmla="*/ 23 h 100"/>
                    <a:gd name="T26" fmla="*/ 1 w 28"/>
                    <a:gd name="T27" fmla="*/ 33 h 100"/>
                    <a:gd name="T28" fmla="*/ 3 w 28"/>
                    <a:gd name="T29" fmla="*/ 45 h 100"/>
                    <a:gd name="T30" fmla="*/ 3 w 28"/>
                    <a:gd name="T31" fmla="*/ 56 h 100"/>
                    <a:gd name="T32" fmla="*/ 3 w 28"/>
                    <a:gd name="T33" fmla="*/ 67 h 100"/>
                    <a:gd name="T34" fmla="*/ 4 w 28"/>
                    <a:gd name="T35" fmla="*/ 78 h 100"/>
                    <a:gd name="T36" fmla="*/ 4 w 28"/>
                    <a:gd name="T37" fmla="*/ 90 h 100"/>
                    <a:gd name="T38" fmla="*/ 17 w 28"/>
                    <a:gd name="T39" fmla="*/ 77 h 100"/>
                    <a:gd name="T40" fmla="*/ 14 w 28"/>
                    <a:gd name="T41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00">
                      <a:moveTo>
                        <a:pt x="14" y="100"/>
                      </a:moveTo>
                      <a:lnTo>
                        <a:pt x="28" y="88"/>
                      </a:lnTo>
                      <a:lnTo>
                        <a:pt x="28" y="77"/>
                      </a:lnTo>
                      <a:lnTo>
                        <a:pt x="26" y="67"/>
                      </a:lnTo>
                      <a:lnTo>
                        <a:pt x="26" y="55"/>
                      </a:lnTo>
                      <a:lnTo>
                        <a:pt x="25" y="43"/>
                      </a:lnTo>
                      <a:lnTo>
                        <a:pt x="25" y="33"/>
                      </a:lnTo>
                      <a:lnTo>
                        <a:pt x="25" y="22"/>
                      </a:lnTo>
                      <a:lnTo>
                        <a:pt x="23" y="10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0" y="11"/>
                      </a:lnTo>
                      <a:lnTo>
                        <a:pt x="1" y="23"/>
                      </a:lnTo>
                      <a:lnTo>
                        <a:pt x="1" y="33"/>
                      </a:lnTo>
                      <a:lnTo>
                        <a:pt x="3" y="45"/>
                      </a:lnTo>
                      <a:lnTo>
                        <a:pt x="3" y="56"/>
                      </a:lnTo>
                      <a:lnTo>
                        <a:pt x="3" y="67"/>
                      </a:lnTo>
                      <a:lnTo>
                        <a:pt x="4" y="78"/>
                      </a:lnTo>
                      <a:lnTo>
                        <a:pt x="4" y="90"/>
                      </a:lnTo>
                      <a:lnTo>
                        <a:pt x="17" y="77"/>
                      </a:lnTo>
                      <a:lnTo>
                        <a:pt x="14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3" name="Freeform 150"/>
                <p:cNvSpPr>
                  <a:spLocks/>
                </p:cNvSpPr>
                <p:nvPr/>
              </p:nvSpPr>
              <p:spPr bwMode="auto">
                <a:xfrm>
                  <a:off x="5209" y="2947"/>
                  <a:ext cx="19" cy="10"/>
                </a:xfrm>
                <a:custGeom>
                  <a:avLst/>
                  <a:gdLst>
                    <a:gd name="T0" fmla="*/ 0 w 56"/>
                    <a:gd name="T1" fmla="*/ 17 h 29"/>
                    <a:gd name="T2" fmla="*/ 14 w 56"/>
                    <a:gd name="T3" fmla="*/ 29 h 29"/>
                    <a:gd name="T4" fmla="*/ 20 w 56"/>
                    <a:gd name="T5" fmla="*/ 26 h 29"/>
                    <a:gd name="T6" fmla="*/ 26 w 56"/>
                    <a:gd name="T7" fmla="*/ 26 h 29"/>
                    <a:gd name="T8" fmla="*/ 32 w 56"/>
                    <a:gd name="T9" fmla="*/ 25 h 29"/>
                    <a:gd name="T10" fmla="*/ 36 w 56"/>
                    <a:gd name="T11" fmla="*/ 23 h 29"/>
                    <a:gd name="T12" fmla="*/ 42 w 56"/>
                    <a:gd name="T13" fmla="*/ 23 h 29"/>
                    <a:gd name="T14" fmla="*/ 46 w 56"/>
                    <a:gd name="T15" fmla="*/ 23 h 29"/>
                    <a:gd name="T16" fmla="*/ 49 w 56"/>
                    <a:gd name="T17" fmla="*/ 23 h 29"/>
                    <a:gd name="T18" fmla="*/ 53 w 56"/>
                    <a:gd name="T19" fmla="*/ 23 h 29"/>
                    <a:gd name="T20" fmla="*/ 56 w 56"/>
                    <a:gd name="T21" fmla="*/ 0 h 29"/>
                    <a:gd name="T22" fmla="*/ 51 w 56"/>
                    <a:gd name="T23" fmla="*/ 0 h 29"/>
                    <a:gd name="T24" fmla="*/ 45 w 56"/>
                    <a:gd name="T25" fmla="*/ 0 h 29"/>
                    <a:gd name="T26" fmla="*/ 39 w 56"/>
                    <a:gd name="T27" fmla="*/ 0 h 29"/>
                    <a:gd name="T28" fmla="*/ 33 w 56"/>
                    <a:gd name="T29" fmla="*/ 1 h 29"/>
                    <a:gd name="T30" fmla="*/ 27 w 56"/>
                    <a:gd name="T31" fmla="*/ 1 h 29"/>
                    <a:gd name="T32" fmla="*/ 21 w 56"/>
                    <a:gd name="T33" fmla="*/ 3 h 29"/>
                    <a:gd name="T34" fmla="*/ 16 w 56"/>
                    <a:gd name="T35" fmla="*/ 4 h 29"/>
                    <a:gd name="T36" fmla="*/ 10 w 56"/>
                    <a:gd name="T37" fmla="*/ 6 h 29"/>
                    <a:gd name="T38" fmla="*/ 23 w 56"/>
                    <a:gd name="T39" fmla="*/ 17 h 29"/>
                    <a:gd name="T40" fmla="*/ 0 w 56"/>
                    <a:gd name="T41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29">
                      <a:moveTo>
                        <a:pt x="0" y="17"/>
                      </a:moveTo>
                      <a:lnTo>
                        <a:pt x="14" y="29"/>
                      </a:lnTo>
                      <a:lnTo>
                        <a:pt x="20" y="26"/>
                      </a:lnTo>
                      <a:lnTo>
                        <a:pt x="26" y="26"/>
                      </a:lnTo>
                      <a:lnTo>
                        <a:pt x="32" y="25"/>
                      </a:lnTo>
                      <a:lnTo>
                        <a:pt x="36" y="23"/>
                      </a:lnTo>
                      <a:lnTo>
                        <a:pt x="42" y="23"/>
                      </a:lnTo>
                      <a:lnTo>
                        <a:pt x="46" y="23"/>
                      </a:lnTo>
                      <a:lnTo>
                        <a:pt x="49" y="23"/>
                      </a:lnTo>
                      <a:lnTo>
                        <a:pt x="53" y="23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7" y="1"/>
                      </a:lnTo>
                      <a:lnTo>
                        <a:pt x="21" y="3"/>
                      </a:lnTo>
                      <a:lnTo>
                        <a:pt x="16" y="4"/>
                      </a:lnTo>
                      <a:lnTo>
                        <a:pt x="10" y="6"/>
                      </a:lnTo>
                      <a:lnTo>
                        <a:pt x="2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4" name="Freeform 151"/>
                <p:cNvSpPr>
                  <a:spLocks/>
                </p:cNvSpPr>
                <p:nvPr/>
              </p:nvSpPr>
              <p:spPr bwMode="auto">
                <a:xfrm>
                  <a:off x="5209" y="2921"/>
                  <a:ext cx="9" cy="32"/>
                </a:xfrm>
                <a:custGeom>
                  <a:avLst/>
                  <a:gdLst>
                    <a:gd name="T0" fmla="*/ 11 w 26"/>
                    <a:gd name="T1" fmla="*/ 0 h 97"/>
                    <a:gd name="T2" fmla="*/ 3 w 26"/>
                    <a:gd name="T3" fmla="*/ 11 h 97"/>
                    <a:gd name="T4" fmla="*/ 1 w 26"/>
                    <a:gd name="T5" fmla="*/ 22 h 97"/>
                    <a:gd name="T6" fmla="*/ 1 w 26"/>
                    <a:gd name="T7" fmla="*/ 32 h 97"/>
                    <a:gd name="T8" fmla="*/ 1 w 26"/>
                    <a:gd name="T9" fmla="*/ 54 h 97"/>
                    <a:gd name="T10" fmla="*/ 0 w 26"/>
                    <a:gd name="T11" fmla="*/ 64 h 97"/>
                    <a:gd name="T12" fmla="*/ 0 w 26"/>
                    <a:gd name="T13" fmla="*/ 74 h 97"/>
                    <a:gd name="T14" fmla="*/ 0 w 26"/>
                    <a:gd name="T15" fmla="*/ 86 h 97"/>
                    <a:gd name="T16" fmla="*/ 0 w 26"/>
                    <a:gd name="T17" fmla="*/ 97 h 97"/>
                    <a:gd name="T18" fmla="*/ 23 w 26"/>
                    <a:gd name="T19" fmla="*/ 97 h 97"/>
                    <a:gd name="T20" fmla="*/ 24 w 26"/>
                    <a:gd name="T21" fmla="*/ 86 h 97"/>
                    <a:gd name="T22" fmla="*/ 24 w 26"/>
                    <a:gd name="T23" fmla="*/ 75 h 97"/>
                    <a:gd name="T24" fmla="*/ 24 w 26"/>
                    <a:gd name="T25" fmla="*/ 65 h 97"/>
                    <a:gd name="T26" fmla="*/ 24 w 26"/>
                    <a:gd name="T27" fmla="*/ 55 h 97"/>
                    <a:gd name="T28" fmla="*/ 24 w 26"/>
                    <a:gd name="T29" fmla="*/ 33 h 97"/>
                    <a:gd name="T30" fmla="*/ 26 w 26"/>
                    <a:gd name="T31" fmla="*/ 23 h 97"/>
                    <a:gd name="T32" fmla="*/ 24 w 26"/>
                    <a:gd name="T33" fmla="*/ 11 h 97"/>
                    <a:gd name="T34" fmla="*/ 16 w 26"/>
                    <a:gd name="T35" fmla="*/ 23 h 97"/>
                    <a:gd name="T36" fmla="*/ 11 w 26"/>
                    <a:gd name="T37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97">
                      <a:moveTo>
                        <a:pt x="11" y="0"/>
                      </a:moveTo>
                      <a:lnTo>
                        <a:pt x="3" y="11"/>
                      </a:lnTo>
                      <a:lnTo>
                        <a:pt x="1" y="22"/>
                      </a:lnTo>
                      <a:lnTo>
                        <a:pt x="1" y="32"/>
                      </a:lnTo>
                      <a:lnTo>
                        <a:pt x="1" y="54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6"/>
                      </a:lnTo>
                      <a:lnTo>
                        <a:pt x="0" y="97"/>
                      </a:lnTo>
                      <a:lnTo>
                        <a:pt x="23" y="97"/>
                      </a:lnTo>
                      <a:lnTo>
                        <a:pt x="24" y="86"/>
                      </a:lnTo>
                      <a:lnTo>
                        <a:pt x="24" y="75"/>
                      </a:lnTo>
                      <a:lnTo>
                        <a:pt x="24" y="65"/>
                      </a:lnTo>
                      <a:lnTo>
                        <a:pt x="24" y="55"/>
                      </a:lnTo>
                      <a:lnTo>
                        <a:pt x="24" y="33"/>
                      </a:lnTo>
                      <a:lnTo>
                        <a:pt x="26" y="23"/>
                      </a:lnTo>
                      <a:lnTo>
                        <a:pt x="24" y="11"/>
                      </a:lnTo>
                      <a:lnTo>
                        <a:pt x="16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5" name="Freeform 152"/>
                <p:cNvSpPr>
                  <a:spLocks/>
                </p:cNvSpPr>
                <p:nvPr/>
              </p:nvSpPr>
              <p:spPr bwMode="auto">
                <a:xfrm>
                  <a:off x="5213" y="2918"/>
                  <a:ext cx="17" cy="10"/>
                </a:xfrm>
                <a:custGeom>
                  <a:avLst/>
                  <a:gdLst>
                    <a:gd name="T0" fmla="*/ 51 w 51"/>
                    <a:gd name="T1" fmla="*/ 10 h 30"/>
                    <a:gd name="T2" fmla="*/ 37 w 51"/>
                    <a:gd name="T3" fmla="*/ 0 h 30"/>
                    <a:gd name="T4" fmla="*/ 32 w 51"/>
                    <a:gd name="T5" fmla="*/ 0 h 30"/>
                    <a:gd name="T6" fmla="*/ 28 w 51"/>
                    <a:gd name="T7" fmla="*/ 1 h 30"/>
                    <a:gd name="T8" fmla="*/ 24 w 51"/>
                    <a:gd name="T9" fmla="*/ 1 h 30"/>
                    <a:gd name="T10" fmla="*/ 19 w 51"/>
                    <a:gd name="T11" fmla="*/ 2 h 30"/>
                    <a:gd name="T12" fmla="*/ 13 w 51"/>
                    <a:gd name="T13" fmla="*/ 4 h 30"/>
                    <a:gd name="T14" fmla="*/ 9 w 51"/>
                    <a:gd name="T15" fmla="*/ 4 h 30"/>
                    <a:gd name="T16" fmla="*/ 5 w 51"/>
                    <a:gd name="T17" fmla="*/ 5 h 30"/>
                    <a:gd name="T18" fmla="*/ 0 w 51"/>
                    <a:gd name="T19" fmla="*/ 7 h 30"/>
                    <a:gd name="T20" fmla="*/ 5 w 51"/>
                    <a:gd name="T21" fmla="*/ 30 h 30"/>
                    <a:gd name="T22" fmla="*/ 10 w 51"/>
                    <a:gd name="T23" fmla="*/ 29 h 30"/>
                    <a:gd name="T24" fmla="*/ 15 w 51"/>
                    <a:gd name="T25" fmla="*/ 27 h 30"/>
                    <a:gd name="T26" fmla="*/ 19 w 51"/>
                    <a:gd name="T27" fmla="*/ 26 h 30"/>
                    <a:gd name="T28" fmla="*/ 24 w 51"/>
                    <a:gd name="T29" fmla="*/ 26 h 30"/>
                    <a:gd name="T30" fmla="*/ 28 w 51"/>
                    <a:gd name="T31" fmla="*/ 24 h 30"/>
                    <a:gd name="T32" fmla="*/ 32 w 51"/>
                    <a:gd name="T33" fmla="*/ 23 h 30"/>
                    <a:gd name="T34" fmla="*/ 37 w 51"/>
                    <a:gd name="T35" fmla="*/ 23 h 30"/>
                    <a:gd name="T36" fmla="*/ 42 w 51"/>
                    <a:gd name="T37" fmla="*/ 21 h 30"/>
                    <a:gd name="T38" fmla="*/ 28 w 51"/>
                    <a:gd name="T39" fmla="*/ 11 h 30"/>
                    <a:gd name="T40" fmla="*/ 51 w 51"/>
                    <a:gd name="T41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1" h="30">
                      <a:moveTo>
                        <a:pt x="51" y="1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8" y="1"/>
                      </a:lnTo>
                      <a:lnTo>
                        <a:pt x="24" y="1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4"/>
                      </a:ln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5" y="30"/>
                      </a:lnTo>
                      <a:lnTo>
                        <a:pt x="10" y="29"/>
                      </a:lnTo>
                      <a:lnTo>
                        <a:pt x="15" y="27"/>
                      </a:lnTo>
                      <a:lnTo>
                        <a:pt x="19" y="26"/>
                      </a:lnTo>
                      <a:lnTo>
                        <a:pt x="24" y="26"/>
                      </a:lnTo>
                      <a:lnTo>
                        <a:pt x="28" y="24"/>
                      </a:lnTo>
                      <a:lnTo>
                        <a:pt x="32" y="23"/>
                      </a:lnTo>
                      <a:lnTo>
                        <a:pt x="37" y="23"/>
                      </a:lnTo>
                      <a:lnTo>
                        <a:pt x="42" y="21"/>
                      </a:lnTo>
                      <a:lnTo>
                        <a:pt x="28" y="11"/>
                      </a:lnTo>
                      <a:lnTo>
                        <a:pt x="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6" name="Freeform 153"/>
                <p:cNvSpPr>
                  <a:spLocks/>
                </p:cNvSpPr>
                <p:nvPr/>
              </p:nvSpPr>
              <p:spPr bwMode="auto">
                <a:xfrm>
                  <a:off x="4927" y="2503"/>
                  <a:ext cx="272" cy="262"/>
                </a:xfrm>
                <a:custGeom>
                  <a:avLst/>
                  <a:gdLst>
                    <a:gd name="T0" fmla="*/ 22 w 816"/>
                    <a:gd name="T1" fmla="*/ 121 h 787"/>
                    <a:gd name="T2" fmla="*/ 49 w 816"/>
                    <a:gd name="T3" fmla="*/ 166 h 787"/>
                    <a:gd name="T4" fmla="*/ 81 w 816"/>
                    <a:gd name="T5" fmla="*/ 211 h 787"/>
                    <a:gd name="T6" fmla="*/ 116 w 816"/>
                    <a:gd name="T7" fmla="*/ 257 h 787"/>
                    <a:gd name="T8" fmla="*/ 106 w 816"/>
                    <a:gd name="T9" fmla="*/ 289 h 787"/>
                    <a:gd name="T10" fmla="*/ 74 w 816"/>
                    <a:gd name="T11" fmla="*/ 314 h 787"/>
                    <a:gd name="T12" fmla="*/ 39 w 816"/>
                    <a:gd name="T13" fmla="*/ 334 h 787"/>
                    <a:gd name="T14" fmla="*/ 7 w 816"/>
                    <a:gd name="T15" fmla="*/ 350 h 787"/>
                    <a:gd name="T16" fmla="*/ 9 w 816"/>
                    <a:gd name="T17" fmla="*/ 384 h 787"/>
                    <a:gd name="T18" fmla="*/ 28 w 816"/>
                    <a:gd name="T19" fmla="*/ 417 h 787"/>
                    <a:gd name="T20" fmla="*/ 57 w 816"/>
                    <a:gd name="T21" fmla="*/ 445 h 787"/>
                    <a:gd name="T22" fmla="*/ 93 w 816"/>
                    <a:gd name="T23" fmla="*/ 468 h 787"/>
                    <a:gd name="T24" fmla="*/ 125 w 816"/>
                    <a:gd name="T25" fmla="*/ 480 h 787"/>
                    <a:gd name="T26" fmla="*/ 151 w 816"/>
                    <a:gd name="T27" fmla="*/ 484 h 787"/>
                    <a:gd name="T28" fmla="*/ 177 w 816"/>
                    <a:gd name="T29" fmla="*/ 486 h 787"/>
                    <a:gd name="T30" fmla="*/ 208 w 816"/>
                    <a:gd name="T31" fmla="*/ 484 h 787"/>
                    <a:gd name="T32" fmla="*/ 234 w 816"/>
                    <a:gd name="T33" fmla="*/ 478 h 787"/>
                    <a:gd name="T34" fmla="*/ 259 w 816"/>
                    <a:gd name="T35" fmla="*/ 470 h 787"/>
                    <a:gd name="T36" fmla="*/ 285 w 816"/>
                    <a:gd name="T37" fmla="*/ 462 h 787"/>
                    <a:gd name="T38" fmla="*/ 310 w 816"/>
                    <a:gd name="T39" fmla="*/ 458 h 787"/>
                    <a:gd name="T40" fmla="*/ 350 w 816"/>
                    <a:gd name="T41" fmla="*/ 471 h 787"/>
                    <a:gd name="T42" fmla="*/ 384 w 816"/>
                    <a:gd name="T43" fmla="*/ 506 h 787"/>
                    <a:gd name="T44" fmla="*/ 356 w 816"/>
                    <a:gd name="T45" fmla="*/ 510 h 787"/>
                    <a:gd name="T46" fmla="*/ 321 w 816"/>
                    <a:gd name="T47" fmla="*/ 521 h 787"/>
                    <a:gd name="T48" fmla="*/ 289 w 816"/>
                    <a:gd name="T49" fmla="*/ 534 h 787"/>
                    <a:gd name="T50" fmla="*/ 256 w 816"/>
                    <a:gd name="T51" fmla="*/ 544 h 787"/>
                    <a:gd name="T52" fmla="*/ 218 w 816"/>
                    <a:gd name="T53" fmla="*/ 545 h 787"/>
                    <a:gd name="T54" fmla="*/ 177 w 816"/>
                    <a:gd name="T55" fmla="*/ 544 h 787"/>
                    <a:gd name="T56" fmla="*/ 215 w 816"/>
                    <a:gd name="T57" fmla="*/ 609 h 787"/>
                    <a:gd name="T58" fmla="*/ 269 w 816"/>
                    <a:gd name="T59" fmla="*/ 660 h 787"/>
                    <a:gd name="T60" fmla="*/ 318 w 816"/>
                    <a:gd name="T61" fmla="*/ 692 h 787"/>
                    <a:gd name="T62" fmla="*/ 374 w 816"/>
                    <a:gd name="T63" fmla="*/ 718 h 787"/>
                    <a:gd name="T64" fmla="*/ 427 w 816"/>
                    <a:gd name="T65" fmla="*/ 746 h 787"/>
                    <a:gd name="T66" fmla="*/ 480 w 816"/>
                    <a:gd name="T67" fmla="*/ 787 h 787"/>
                    <a:gd name="T68" fmla="*/ 531 w 816"/>
                    <a:gd name="T69" fmla="*/ 745 h 787"/>
                    <a:gd name="T70" fmla="*/ 584 w 816"/>
                    <a:gd name="T71" fmla="*/ 704 h 787"/>
                    <a:gd name="T72" fmla="*/ 640 w 816"/>
                    <a:gd name="T73" fmla="*/ 665 h 787"/>
                    <a:gd name="T74" fmla="*/ 694 w 816"/>
                    <a:gd name="T75" fmla="*/ 625 h 787"/>
                    <a:gd name="T76" fmla="*/ 730 w 816"/>
                    <a:gd name="T77" fmla="*/ 598 h 787"/>
                    <a:gd name="T78" fmla="*/ 765 w 816"/>
                    <a:gd name="T79" fmla="*/ 563 h 787"/>
                    <a:gd name="T80" fmla="*/ 804 w 816"/>
                    <a:gd name="T81" fmla="*/ 465 h 787"/>
                    <a:gd name="T82" fmla="*/ 814 w 816"/>
                    <a:gd name="T83" fmla="*/ 364 h 787"/>
                    <a:gd name="T84" fmla="*/ 807 w 816"/>
                    <a:gd name="T85" fmla="*/ 254 h 787"/>
                    <a:gd name="T86" fmla="*/ 781 w 816"/>
                    <a:gd name="T87" fmla="*/ 163 h 787"/>
                    <a:gd name="T88" fmla="*/ 750 w 816"/>
                    <a:gd name="T89" fmla="*/ 116 h 787"/>
                    <a:gd name="T90" fmla="*/ 711 w 816"/>
                    <a:gd name="T91" fmla="*/ 76 h 787"/>
                    <a:gd name="T92" fmla="*/ 666 w 816"/>
                    <a:gd name="T93" fmla="*/ 44 h 787"/>
                    <a:gd name="T94" fmla="*/ 615 w 816"/>
                    <a:gd name="T95" fmla="*/ 19 h 787"/>
                    <a:gd name="T96" fmla="*/ 563 w 816"/>
                    <a:gd name="T97" fmla="*/ 4 h 787"/>
                    <a:gd name="T98" fmla="*/ 490 w 816"/>
                    <a:gd name="T99" fmla="*/ 0 h 787"/>
                    <a:gd name="T100" fmla="*/ 435 w 816"/>
                    <a:gd name="T101" fmla="*/ 7 h 787"/>
                    <a:gd name="T102" fmla="*/ 384 w 816"/>
                    <a:gd name="T103" fmla="*/ 22 h 787"/>
                    <a:gd name="T104" fmla="*/ 336 w 816"/>
                    <a:gd name="T105" fmla="*/ 45 h 787"/>
                    <a:gd name="T106" fmla="*/ 297 w 816"/>
                    <a:gd name="T107" fmla="*/ 76 h 787"/>
                    <a:gd name="T108" fmla="*/ 263 w 816"/>
                    <a:gd name="T109" fmla="*/ 113 h 787"/>
                    <a:gd name="T110" fmla="*/ 224 w 816"/>
                    <a:gd name="T111" fmla="*/ 140 h 787"/>
                    <a:gd name="T112" fmla="*/ 164 w 816"/>
                    <a:gd name="T113" fmla="*/ 128 h 787"/>
                    <a:gd name="T114" fmla="*/ 106 w 816"/>
                    <a:gd name="T115" fmla="*/ 113 h 787"/>
                    <a:gd name="T116" fmla="*/ 49 w 816"/>
                    <a:gd name="T117" fmla="*/ 99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16" h="787">
                      <a:moveTo>
                        <a:pt x="6" y="87"/>
                      </a:moveTo>
                      <a:lnTo>
                        <a:pt x="10" y="99"/>
                      </a:lnTo>
                      <a:lnTo>
                        <a:pt x="16" y="109"/>
                      </a:lnTo>
                      <a:lnTo>
                        <a:pt x="22" y="121"/>
                      </a:lnTo>
                      <a:lnTo>
                        <a:pt x="29" y="131"/>
                      </a:lnTo>
                      <a:lnTo>
                        <a:pt x="36" y="142"/>
                      </a:lnTo>
                      <a:lnTo>
                        <a:pt x="42" y="154"/>
                      </a:lnTo>
                      <a:lnTo>
                        <a:pt x="49" y="166"/>
                      </a:lnTo>
                      <a:lnTo>
                        <a:pt x="57" y="177"/>
                      </a:lnTo>
                      <a:lnTo>
                        <a:pt x="65" y="188"/>
                      </a:lnTo>
                      <a:lnTo>
                        <a:pt x="74" y="199"/>
                      </a:lnTo>
                      <a:lnTo>
                        <a:pt x="81" y="211"/>
                      </a:lnTo>
                      <a:lnTo>
                        <a:pt x="92" y="222"/>
                      </a:lnTo>
                      <a:lnTo>
                        <a:pt x="99" y="234"/>
                      </a:lnTo>
                      <a:lnTo>
                        <a:pt x="108" y="246"/>
                      </a:lnTo>
                      <a:lnTo>
                        <a:pt x="116" y="257"/>
                      </a:lnTo>
                      <a:lnTo>
                        <a:pt x="126" y="269"/>
                      </a:lnTo>
                      <a:lnTo>
                        <a:pt x="119" y="276"/>
                      </a:lnTo>
                      <a:lnTo>
                        <a:pt x="113" y="284"/>
                      </a:lnTo>
                      <a:lnTo>
                        <a:pt x="106" y="289"/>
                      </a:lnTo>
                      <a:lnTo>
                        <a:pt x="99" y="295"/>
                      </a:lnTo>
                      <a:lnTo>
                        <a:pt x="92" y="302"/>
                      </a:lnTo>
                      <a:lnTo>
                        <a:pt x="83" y="308"/>
                      </a:lnTo>
                      <a:lnTo>
                        <a:pt x="74" y="314"/>
                      </a:lnTo>
                      <a:lnTo>
                        <a:pt x="65" y="320"/>
                      </a:lnTo>
                      <a:lnTo>
                        <a:pt x="57" y="324"/>
                      </a:lnTo>
                      <a:lnTo>
                        <a:pt x="48" y="330"/>
                      </a:lnTo>
                      <a:lnTo>
                        <a:pt x="39" y="334"/>
                      </a:lnTo>
                      <a:lnTo>
                        <a:pt x="32" y="339"/>
                      </a:lnTo>
                      <a:lnTo>
                        <a:pt x="23" y="343"/>
                      </a:lnTo>
                      <a:lnTo>
                        <a:pt x="16" y="346"/>
                      </a:lnTo>
                      <a:lnTo>
                        <a:pt x="7" y="350"/>
                      </a:lnTo>
                      <a:lnTo>
                        <a:pt x="0" y="353"/>
                      </a:lnTo>
                      <a:lnTo>
                        <a:pt x="1" y="364"/>
                      </a:lnTo>
                      <a:lnTo>
                        <a:pt x="6" y="375"/>
                      </a:lnTo>
                      <a:lnTo>
                        <a:pt x="9" y="384"/>
                      </a:lnTo>
                      <a:lnTo>
                        <a:pt x="13" y="393"/>
                      </a:lnTo>
                      <a:lnTo>
                        <a:pt x="17" y="401"/>
                      </a:lnTo>
                      <a:lnTo>
                        <a:pt x="22" y="410"/>
                      </a:lnTo>
                      <a:lnTo>
                        <a:pt x="28" y="417"/>
                      </a:lnTo>
                      <a:lnTo>
                        <a:pt x="35" y="425"/>
                      </a:lnTo>
                      <a:lnTo>
                        <a:pt x="41" y="432"/>
                      </a:lnTo>
                      <a:lnTo>
                        <a:pt x="48" y="439"/>
                      </a:lnTo>
                      <a:lnTo>
                        <a:pt x="57" y="445"/>
                      </a:lnTo>
                      <a:lnTo>
                        <a:pt x="64" y="451"/>
                      </a:lnTo>
                      <a:lnTo>
                        <a:pt x="74" y="457"/>
                      </a:lnTo>
                      <a:lnTo>
                        <a:pt x="83" y="462"/>
                      </a:lnTo>
                      <a:lnTo>
                        <a:pt x="93" y="468"/>
                      </a:lnTo>
                      <a:lnTo>
                        <a:pt x="103" y="473"/>
                      </a:lnTo>
                      <a:lnTo>
                        <a:pt x="110" y="476"/>
                      </a:lnTo>
                      <a:lnTo>
                        <a:pt x="118" y="478"/>
                      </a:lnTo>
                      <a:lnTo>
                        <a:pt x="125" y="480"/>
                      </a:lnTo>
                      <a:lnTo>
                        <a:pt x="131" y="481"/>
                      </a:lnTo>
                      <a:lnTo>
                        <a:pt x="138" y="483"/>
                      </a:lnTo>
                      <a:lnTo>
                        <a:pt x="144" y="484"/>
                      </a:lnTo>
                      <a:lnTo>
                        <a:pt x="151" y="484"/>
                      </a:lnTo>
                      <a:lnTo>
                        <a:pt x="157" y="486"/>
                      </a:lnTo>
                      <a:lnTo>
                        <a:pt x="163" y="486"/>
                      </a:lnTo>
                      <a:lnTo>
                        <a:pt x="170" y="486"/>
                      </a:lnTo>
                      <a:lnTo>
                        <a:pt x="177" y="486"/>
                      </a:lnTo>
                      <a:lnTo>
                        <a:pt x="189" y="486"/>
                      </a:lnTo>
                      <a:lnTo>
                        <a:pt x="195" y="484"/>
                      </a:lnTo>
                      <a:lnTo>
                        <a:pt x="202" y="484"/>
                      </a:lnTo>
                      <a:lnTo>
                        <a:pt x="208" y="484"/>
                      </a:lnTo>
                      <a:lnTo>
                        <a:pt x="215" y="483"/>
                      </a:lnTo>
                      <a:lnTo>
                        <a:pt x="221" y="481"/>
                      </a:lnTo>
                      <a:lnTo>
                        <a:pt x="227" y="480"/>
                      </a:lnTo>
                      <a:lnTo>
                        <a:pt x="234" y="478"/>
                      </a:lnTo>
                      <a:lnTo>
                        <a:pt x="240" y="477"/>
                      </a:lnTo>
                      <a:lnTo>
                        <a:pt x="247" y="474"/>
                      </a:lnTo>
                      <a:lnTo>
                        <a:pt x="253" y="471"/>
                      </a:lnTo>
                      <a:lnTo>
                        <a:pt x="259" y="470"/>
                      </a:lnTo>
                      <a:lnTo>
                        <a:pt x="265" y="468"/>
                      </a:lnTo>
                      <a:lnTo>
                        <a:pt x="272" y="465"/>
                      </a:lnTo>
                      <a:lnTo>
                        <a:pt x="278" y="464"/>
                      </a:lnTo>
                      <a:lnTo>
                        <a:pt x="285" y="462"/>
                      </a:lnTo>
                      <a:lnTo>
                        <a:pt x="291" y="460"/>
                      </a:lnTo>
                      <a:lnTo>
                        <a:pt x="297" y="460"/>
                      </a:lnTo>
                      <a:lnTo>
                        <a:pt x="304" y="458"/>
                      </a:lnTo>
                      <a:lnTo>
                        <a:pt x="310" y="458"/>
                      </a:lnTo>
                      <a:lnTo>
                        <a:pt x="321" y="460"/>
                      </a:lnTo>
                      <a:lnTo>
                        <a:pt x="331" y="462"/>
                      </a:lnTo>
                      <a:lnTo>
                        <a:pt x="342" y="465"/>
                      </a:lnTo>
                      <a:lnTo>
                        <a:pt x="350" y="471"/>
                      </a:lnTo>
                      <a:lnTo>
                        <a:pt x="361" y="478"/>
                      </a:lnTo>
                      <a:lnTo>
                        <a:pt x="369" y="487"/>
                      </a:lnTo>
                      <a:lnTo>
                        <a:pt x="377" y="496"/>
                      </a:lnTo>
                      <a:lnTo>
                        <a:pt x="384" y="506"/>
                      </a:lnTo>
                      <a:lnTo>
                        <a:pt x="377" y="508"/>
                      </a:lnTo>
                      <a:lnTo>
                        <a:pt x="371" y="508"/>
                      </a:lnTo>
                      <a:lnTo>
                        <a:pt x="362" y="509"/>
                      </a:lnTo>
                      <a:lnTo>
                        <a:pt x="356" y="510"/>
                      </a:lnTo>
                      <a:lnTo>
                        <a:pt x="347" y="512"/>
                      </a:lnTo>
                      <a:lnTo>
                        <a:pt x="340" y="515"/>
                      </a:lnTo>
                      <a:lnTo>
                        <a:pt x="331" y="516"/>
                      </a:lnTo>
                      <a:lnTo>
                        <a:pt x="321" y="521"/>
                      </a:lnTo>
                      <a:lnTo>
                        <a:pt x="314" y="525"/>
                      </a:lnTo>
                      <a:lnTo>
                        <a:pt x="307" y="528"/>
                      </a:lnTo>
                      <a:lnTo>
                        <a:pt x="297" y="531"/>
                      </a:lnTo>
                      <a:lnTo>
                        <a:pt x="289" y="534"/>
                      </a:lnTo>
                      <a:lnTo>
                        <a:pt x="282" y="537"/>
                      </a:lnTo>
                      <a:lnTo>
                        <a:pt x="273" y="540"/>
                      </a:lnTo>
                      <a:lnTo>
                        <a:pt x="265" y="541"/>
                      </a:lnTo>
                      <a:lnTo>
                        <a:pt x="256" y="544"/>
                      </a:lnTo>
                      <a:lnTo>
                        <a:pt x="247" y="544"/>
                      </a:lnTo>
                      <a:lnTo>
                        <a:pt x="237" y="545"/>
                      </a:lnTo>
                      <a:lnTo>
                        <a:pt x="227" y="545"/>
                      </a:lnTo>
                      <a:lnTo>
                        <a:pt x="218" y="545"/>
                      </a:lnTo>
                      <a:lnTo>
                        <a:pt x="206" y="544"/>
                      </a:lnTo>
                      <a:lnTo>
                        <a:pt x="198" y="544"/>
                      </a:lnTo>
                      <a:lnTo>
                        <a:pt x="188" y="544"/>
                      </a:lnTo>
                      <a:lnTo>
                        <a:pt x="177" y="544"/>
                      </a:lnTo>
                      <a:lnTo>
                        <a:pt x="185" y="563"/>
                      </a:lnTo>
                      <a:lnTo>
                        <a:pt x="193" y="580"/>
                      </a:lnTo>
                      <a:lnTo>
                        <a:pt x="204" y="595"/>
                      </a:lnTo>
                      <a:lnTo>
                        <a:pt x="215" y="609"/>
                      </a:lnTo>
                      <a:lnTo>
                        <a:pt x="227" y="624"/>
                      </a:lnTo>
                      <a:lnTo>
                        <a:pt x="240" y="637"/>
                      </a:lnTo>
                      <a:lnTo>
                        <a:pt x="254" y="649"/>
                      </a:lnTo>
                      <a:lnTo>
                        <a:pt x="269" y="660"/>
                      </a:lnTo>
                      <a:lnTo>
                        <a:pt x="281" y="669"/>
                      </a:lnTo>
                      <a:lnTo>
                        <a:pt x="292" y="678"/>
                      </a:lnTo>
                      <a:lnTo>
                        <a:pt x="305" y="685"/>
                      </a:lnTo>
                      <a:lnTo>
                        <a:pt x="318" y="692"/>
                      </a:lnTo>
                      <a:lnTo>
                        <a:pt x="331" y="700"/>
                      </a:lnTo>
                      <a:lnTo>
                        <a:pt x="346" y="705"/>
                      </a:lnTo>
                      <a:lnTo>
                        <a:pt x="359" y="711"/>
                      </a:lnTo>
                      <a:lnTo>
                        <a:pt x="374" y="718"/>
                      </a:lnTo>
                      <a:lnTo>
                        <a:pt x="387" y="724"/>
                      </a:lnTo>
                      <a:lnTo>
                        <a:pt x="401" y="732"/>
                      </a:lnTo>
                      <a:lnTo>
                        <a:pt x="414" y="739"/>
                      </a:lnTo>
                      <a:lnTo>
                        <a:pt x="427" y="746"/>
                      </a:lnTo>
                      <a:lnTo>
                        <a:pt x="441" y="756"/>
                      </a:lnTo>
                      <a:lnTo>
                        <a:pt x="455" y="764"/>
                      </a:lnTo>
                      <a:lnTo>
                        <a:pt x="467" y="775"/>
                      </a:lnTo>
                      <a:lnTo>
                        <a:pt x="480" y="787"/>
                      </a:lnTo>
                      <a:lnTo>
                        <a:pt x="491" y="777"/>
                      </a:lnTo>
                      <a:lnTo>
                        <a:pt x="503" y="765"/>
                      </a:lnTo>
                      <a:lnTo>
                        <a:pt x="518" y="755"/>
                      </a:lnTo>
                      <a:lnTo>
                        <a:pt x="531" y="745"/>
                      </a:lnTo>
                      <a:lnTo>
                        <a:pt x="542" y="733"/>
                      </a:lnTo>
                      <a:lnTo>
                        <a:pt x="557" y="724"/>
                      </a:lnTo>
                      <a:lnTo>
                        <a:pt x="570" y="714"/>
                      </a:lnTo>
                      <a:lnTo>
                        <a:pt x="584" y="704"/>
                      </a:lnTo>
                      <a:lnTo>
                        <a:pt x="598" y="694"/>
                      </a:lnTo>
                      <a:lnTo>
                        <a:pt x="612" y="685"/>
                      </a:lnTo>
                      <a:lnTo>
                        <a:pt x="625" y="675"/>
                      </a:lnTo>
                      <a:lnTo>
                        <a:pt x="640" y="665"/>
                      </a:lnTo>
                      <a:lnTo>
                        <a:pt x="653" y="654"/>
                      </a:lnTo>
                      <a:lnTo>
                        <a:pt x="667" y="646"/>
                      </a:lnTo>
                      <a:lnTo>
                        <a:pt x="680" y="636"/>
                      </a:lnTo>
                      <a:lnTo>
                        <a:pt x="694" y="625"/>
                      </a:lnTo>
                      <a:lnTo>
                        <a:pt x="704" y="618"/>
                      </a:lnTo>
                      <a:lnTo>
                        <a:pt x="712" y="611"/>
                      </a:lnTo>
                      <a:lnTo>
                        <a:pt x="723" y="605"/>
                      </a:lnTo>
                      <a:lnTo>
                        <a:pt x="730" y="598"/>
                      </a:lnTo>
                      <a:lnTo>
                        <a:pt x="739" y="590"/>
                      </a:lnTo>
                      <a:lnTo>
                        <a:pt x="747" y="582"/>
                      </a:lnTo>
                      <a:lnTo>
                        <a:pt x="756" y="573"/>
                      </a:lnTo>
                      <a:lnTo>
                        <a:pt x="765" y="563"/>
                      </a:lnTo>
                      <a:lnTo>
                        <a:pt x="776" y="540"/>
                      </a:lnTo>
                      <a:lnTo>
                        <a:pt x="788" y="516"/>
                      </a:lnTo>
                      <a:lnTo>
                        <a:pt x="797" y="492"/>
                      </a:lnTo>
                      <a:lnTo>
                        <a:pt x="804" y="465"/>
                      </a:lnTo>
                      <a:lnTo>
                        <a:pt x="810" y="439"/>
                      </a:lnTo>
                      <a:lnTo>
                        <a:pt x="814" y="414"/>
                      </a:lnTo>
                      <a:lnTo>
                        <a:pt x="816" y="390"/>
                      </a:lnTo>
                      <a:lnTo>
                        <a:pt x="814" y="364"/>
                      </a:lnTo>
                      <a:lnTo>
                        <a:pt x="813" y="336"/>
                      </a:lnTo>
                      <a:lnTo>
                        <a:pt x="811" y="307"/>
                      </a:lnTo>
                      <a:lnTo>
                        <a:pt x="810" y="281"/>
                      </a:lnTo>
                      <a:lnTo>
                        <a:pt x="807" y="254"/>
                      </a:lnTo>
                      <a:lnTo>
                        <a:pt x="803" y="230"/>
                      </a:lnTo>
                      <a:lnTo>
                        <a:pt x="798" y="206"/>
                      </a:lnTo>
                      <a:lnTo>
                        <a:pt x="791" y="185"/>
                      </a:lnTo>
                      <a:lnTo>
                        <a:pt x="781" y="163"/>
                      </a:lnTo>
                      <a:lnTo>
                        <a:pt x="773" y="151"/>
                      </a:lnTo>
                      <a:lnTo>
                        <a:pt x="766" y="138"/>
                      </a:lnTo>
                      <a:lnTo>
                        <a:pt x="759" y="126"/>
                      </a:lnTo>
                      <a:lnTo>
                        <a:pt x="750" y="116"/>
                      </a:lnTo>
                      <a:lnTo>
                        <a:pt x="742" y="105"/>
                      </a:lnTo>
                      <a:lnTo>
                        <a:pt x="731" y="94"/>
                      </a:lnTo>
                      <a:lnTo>
                        <a:pt x="721" y="84"/>
                      </a:lnTo>
                      <a:lnTo>
                        <a:pt x="711" y="76"/>
                      </a:lnTo>
                      <a:lnTo>
                        <a:pt x="701" y="68"/>
                      </a:lnTo>
                      <a:lnTo>
                        <a:pt x="689" y="60"/>
                      </a:lnTo>
                      <a:lnTo>
                        <a:pt x="678" y="51"/>
                      </a:lnTo>
                      <a:lnTo>
                        <a:pt x="666" y="44"/>
                      </a:lnTo>
                      <a:lnTo>
                        <a:pt x="654" y="36"/>
                      </a:lnTo>
                      <a:lnTo>
                        <a:pt x="641" y="30"/>
                      </a:lnTo>
                      <a:lnTo>
                        <a:pt x="628" y="25"/>
                      </a:lnTo>
                      <a:lnTo>
                        <a:pt x="615" y="19"/>
                      </a:lnTo>
                      <a:lnTo>
                        <a:pt x="602" y="14"/>
                      </a:lnTo>
                      <a:lnTo>
                        <a:pt x="589" y="10"/>
                      </a:lnTo>
                      <a:lnTo>
                        <a:pt x="576" y="7"/>
                      </a:lnTo>
                      <a:lnTo>
                        <a:pt x="563" y="4"/>
                      </a:lnTo>
                      <a:lnTo>
                        <a:pt x="548" y="1"/>
                      </a:lnTo>
                      <a:lnTo>
                        <a:pt x="534" y="0"/>
                      </a:lnTo>
                      <a:lnTo>
                        <a:pt x="519" y="0"/>
                      </a:lnTo>
                      <a:lnTo>
                        <a:pt x="490" y="0"/>
                      </a:lnTo>
                      <a:lnTo>
                        <a:pt x="477" y="1"/>
                      </a:lnTo>
                      <a:lnTo>
                        <a:pt x="462" y="3"/>
                      </a:lnTo>
                      <a:lnTo>
                        <a:pt x="448" y="4"/>
                      </a:lnTo>
                      <a:lnTo>
                        <a:pt x="435" y="7"/>
                      </a:lnTo>
                      <a:lnTo>
                        <a:pt x="423" y="10"/>
                      </a:lnTo>
                      <a:lnTo>
                        <a:pt x="410" y="13"/>
                      </a:lnTo>
                      <a:lnTo>
                        <a:pt x="397" y="16"/>
                      </a:lnTo>
                      <a:lnTo>
                        <a:pt x="384" y="22"/>
                      </a:lnTo>
                      <a:lnTo>
                        <a:pt x="371" y="26"/>
                      </a:lnTo>
                      <a:lnTo>
                        <a:pt x="358" y="32"/>
                      </a:lnTo>
                      <a:lnTo>
                        <a:pt x="347" y="39"/>
                      </a:lnTo>
                      <a:lnTo>
                        <a:pt x="336" y="45"/>
                      </a:lnTo>
                      <a:lnTo>
                        <a:pt x="326" y="52"/>
                      </a:lnTo>
                      <a:lnTo>
                        <a:pt x="315" y="60"/>
                      </a:lnTo>
                      <a:lnTo>
                        <a:pt x="307" y="68"/>
                      </a:lnTo>
                      <a:lnTo>
                        <a:pt x="297" y="76"/>
                      </a:lnTo>
                      <a:lnTo>
                        <a:pt x="288" y="84"/>
                      </a:lnTo>
                      <a:lnTo>
                        <a:pt x="281" y="93"/>
                      </a:lnTo>
                      <a:lnTo>
                        <a:pt x="272" y="103"/>
                      </a:lnTo>
                      <a:lnTo>
                        <a:pt x="263" y="113"/>
                      </a:lnTo>
                      <a:lnTo>
                        <a:pt x="256" y="124"/>
                      </a:lnTo>
                      <a:lnTo>
                        <a:pt x="247" y="134"/>
                      </a:lnTo>
                      <a:lnTo>
                        <a:pt x="240" y="144"/>
                      </a:lnTo>
                      <a:lnTo>
                        <a:pt x="224" y="140"/>
                      </a:lnTo>
                      <a:lnTo>
                        <a:pt x="209" y="138"/>
                      </a:lnTo>
                      <a:lnTo>
                        <a:pt x="195" y="135"/>
                      </a:lnTo>
                      <a:lnTo>
                        <a:pt x="179" y="131"/>
                      </a:lnTo>
                      <a:lnTo>
                        <a:pt x="164" y="128"/>
                      </a:lnTo>
                      <a:lnTo>
                        <a:pt x="150" y="125"/>
                      </a:lnTo>
                      <a:lnTo>
                        <a:pt x="135" y="121"/>
                      </a:lnTo>
                      <a:lnTo>
                        <a:pt x="121" y="118"/>
                      </a:lnTo>
                      <a:lnTo>
                        <a:pt x="106" y="113"/>
                      </a:lnTo>
                      <a:lnTo>
                        <a:pt x="92" y="110"/>
                      </a:lnTo>
                      <a:lnTo>
                        <a:pt x="77" y="106"/>
                      </a:lnTo>
                      <a:lnTo>
                        <a:pt x="64" y="103"/>
                      </a:lnTo>
                      <a:lnTo>
                        <a:pt x="49" y="99"/>
                      </a:lnTo>
                      <a:lnTo>
                        <a:pt x="35" y="94"/>
                      </a:lnTo>
                      <a:lnTo>
                        <a:pt x="20" y="90"/>
                      </a:lnTo>
                      <a:lnTo>
                        <a:pt x="6" y="87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7" name="Freeform 154"/>
                <p:cNvSpPr>
                  <a:spLocks/>
                </p:cNvSpPr>
                <p:nvPr/>
              </p:nvSpPr>
              <p:spPr bwMode="auto">
                <a:xfrm>
                  <a:off x="5006" y="2547"/>
                  <a:ext cx="4" cy="7"/>
                </a:xfrm>
                <a:custGeom>
                  <a:avLst/>
                  <a:gdLst>
                    <a:gd name="T0" fmla="*/ 0 w 13"/>
                    <a:gd name="T1" fmla="*/ 22 h 22"/>
                    <a:gd name="T2" fmla="*/ 5 w 13"/>
                    <a:gd name="T3" fmla="*/ 22 h 22"/>
                    <a:gd name="T4" fmla="*/ 9 w 13"/>
                    <a:gd name="T5" fmla="*/ 21 h 22"/>
                    <a:gd name="T6" fmla="*/ 11 w 13"/>
                    <a:gd name="T7" fmla="*/ 18 h 22"/>
                    <a:gd name="T8" fmla="*/ 13 w 13"/>
                    <a:gd name="T9" fmla="*/ 13 h 22"/>
                    <a:gd name="T10" fmla="*/ 13 w 13"/>
                    <a:gd name="T11" fmla="*/ 9 h 22"/>
                    <a:gd name="T12" fmla="*/ 11 w 13"/>
                    <a:gd name="T13" fmla="*/ 5 h 22"/>
                    <a:gd name="T14" fmla="*/ 9 w 13"/>
                    <a:gd name="T15" fmla="*/ 2 h 22"/>
                    <a:gd name="T16" fmla="*/ 3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9" y="21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9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8" name="Freeform 155"/>
                <p:cNvSpPr>
                  <a:spLocks/>
                </p:cNvSpPr>
                <p:nvPr/>
              </p:nvSpPr>
              <p:spPr bwMode="auto">
                <a:xfrm>
                  <a:off x="4925" y="2528"/>
                  <a:ext cx="82" cy="26"/>
                </a:xfrm>
                <a:custGeom>
                  <a:avLst/>
                  <a:gdLst>
                    <a:gd name="T0" fmla="*/ 22 w 247"/>
                    <a:gd name="T1" fmla="*/ 5 h 78"/>
                    <a:gd name="T2" fmla="*/ 9 w 247"/>
                    <a:gd name="T3" fmla="*/ 23 h 78"/>
                    <a:gd name="T4" fmla="*/ 23 w 247"/>
                    <a:gd name="T5" fmla="*/ 26 h 78"/>
                    <a:gd name="T6" fmla="*/ 38 w 247"/>
                    <a:gd name="T7" fmla="*/ 30 h 78"/>
                    <a:gd name="T8" fmla="*/ 52 w 247"/>
                    <a:gd name="T9" fmla="*/ 34 h 78"/>
                    <a:gd name="T10" fmla="*/ 67 w 247"/>
                    <a:gd name="T11" fmla="*/ 37 h 78"/>
                    <a:gd name="T12" fmla="*/ 80 w 247"/>
                    <a:gd name="T13" fmla="*/ 42 h 78"/>
                    <a:gd name="T14" fmla="*/ 95 w 247"/>
                    <a:gd name="T15" fmla="*/ 45 h 78"/>
                    <a:gd name="T16" fmla="*/ 109 w 247"/>
                    <a:gd name="T17" fmla="*/ 49 h 78"/>
                    <a:gd name="T18" fmla="*/ 124 w 247"/>
                    <a:gd name="T19" fmla="*/ 53 h 78"/>
                    <a:gd name="T20" fmla="*/ 138 w 247"/>
                    <a:gd name="T21" fmla="*/ 56 h 78"/>
                    <a:gd name="T22" fmla="*/ 153 w 247"/>
                    <a:gd name="T23" fmla="*/ 61 h 78"/>
                    <a:gd name="T24" fmla="*/ 169 w 247"/>
                    <a:gd name="T25" fmla="*/ 64 h 78"/>
                    <a:gd name="T26" fmla="*/ 183 w 247"/>
                    <a:gd name="T27" fmla="*/ 66 h 78"/>
                    <a:gd name="T28" fmla="*/ 198 w 247"/>
                    <a:gd name="T29" fmla="*/ 69 h 78"/>
                    <a:gd name="T30" fmla="*/ 212 w 247"/>
                    <a:gd name="T31" fmla="*/ 74 h 78"/>
                    <a:gd name="T32" fmla="*/ 228 w 247"/>
                    <a:gd name="T33" fmla="*/ 77 h 78"/>
                    <a:gd name="T34" fmla="*/ 244 w 247"/>
                    <a:gd name="T35" fmla="*/ 78 h 78"/>
                    <a:gd name="T36" fmla="*/ 247 w 247"/>
                    <a:gd name="T37" fmla="*/ 56 h 78"/>
                    <a:gd name="T38" fmla="*/ 233 w 247"/>
                    <a:gd name="T39" fmla="*/ 53 h 78"/>
                    <a:gd name="T40" fmla="*/ 218 w 247"/>
                    <a:gd name="T41" fmla="*/ 50 h 78"/>
                    <a:gd name="T42" fmla="*/ 202 w 247"/>
                    <a:gd name="T43" fmla="*/ 48 h 78"/>
                    <a:gd name="T44" fmla="*/ 188 w 247"/>
                    <a:gd name="T45" fmla="*/ 45 h 78"/>
                    <a:gd name="T46" fmla="*/ 173 w 247"/>
                    <a:gd name="T47" fmla="*/ 40 h 78"/>
                    <a:gd name="T48" fmla="*/ 159 w 247"/>
                    <a:gd name="T49" fmla="*/ 37 h 78"/>
                    <a:gd name="T50" fmla="*/ 144 w 247"/>
                    <a:gd name="T51" fmla="*/ 34 h 78"/>
                    <a:gd name="T52" fmla="*/ 130 w 247"/>
                    <a:gd name="T53" fmla="*/ 30 h 78"/>
                    <a:gd name="T54" fmla="*/ 115 w 247"/>
                    <a:gd name="T55" fmla="*/ 27 h 78"/>
                    <a:gd name="T56" fmla="*/ 100 w 247"/>
                    <a:gd name="T57" fmla="*/ 23 h 78"/>
                    <a:gd name="T58" fmla="*/ 86 w 247"/>
                    <a:gd name="T59" fmla="*/ 18 h 78"/>
                    <a:gd name="T60" fmla="*/ 73 w 247"/>
                    <a:gd name="T61" fmla="*/ 16 h 78"/>
                    <a:gd name="T62" fmla="*/ 58 w 247"/>
                    <a:gd name="T63" fmla="*/ 11 h 78"/>
                    <a:gd name="T64" fmla="*/ 44 w 247"/>
                    <a:gd name="T65" fmla="*/ 7 h 78"/>
                    <a:gd name="T66" fmla="*/ 29 w 247"/>
                    <a:gd name="T67" fmla="*/ 4 h 78"/>
                    <a:gd name="T68" fmla="*/ 15 w 247"/>
                    <a:gd name="T69" fmla="*/ 0 h 78"/>
                    <a:gd name="T70" fmla="*/ 0 w 247"/>
                    <a:gd name="T71" fmla="*/ 16 h 78"/>
                    <a:gd name="T72" fmla="*/ 22 w 247"/>
                    <a:gd name="T73" fmla="*/ 5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7" h="78">
                      <a:moveTo>
                        <a:pt x="22" y="5"/>
                      </a:moveTo>
                      <a:lnTo>
                        <a:pt x="9" y="23"/>
                      </a:lnTo>
                      <a:lnTo>
                        <a:pt x="23" y="26"/>
                      </a:lnTo>
                      <a:lnTo>
                        <a:pt x="38" y="30"/>
                      </a:lnTo>
                      <a:lnTo>
                        <a:pt x="52" y="34"/>
                      </a:lnTo>
                      <a:lnTo>
                        <a:pt x="67" y="37"/>
                      </a:lnTo>
                      <a:lnTo>
                        <a:pt x="80" y="42"/>
                      </a:lnTo>
                      <a:lnTo>
                        <a:pt x="95" y="45"/>
                      </a:lnTo>
                      <a:lnTo>
                        <a:pt x="109" y="49"/>
                      </a:lnTo>
                      <a:lnTo>
                        <a:pt x="124" y="53"/>
                      </a:lnTo>
                      <a:lnTo>
                        <a:pt x="138" y="56"/>
                      </a:lnTo>
                      <a:lnTo>
                        <a:pt x="153" y="61"/>
                      </a:lnTo>
                      <a:lnTo>
                        <a:pt x="169" y="64"/>
                      </a:lnTo>
                      <a:lnTo>
                        <a:pt x="183" y="66"/>
                      </a:lnTo>
                      <a:lnTo>
                        <a:pt x="198" y="69"/>
                      </a:lnTo>
                      <a:lnTo>
                        <a:pt x="212" y="74"/>
                      </a:lnTo>
                      <a:lnTo>
                        <a:pt x="228" y="77"/>
                      </a:lnTo>
                      <a:lnTo>
                        <a:pt x="244" y="78"/>
                      </a:lnTo>
                      <a:lnTo>
                        <a:pt x="247" y="56"/>
                      </a:lnTo>
                      <a:lnTo>
                        <a:pt x="233" y="53"/>
                      </a:lnTo>
                      <a:lnTo>
                        <a:pt x="218" y="50"/>
                      </a:lnTo>
                      <a:lnTo>
                        <a:pt x="202" y="48"/>
                      </a:lnTo>
                      <a:lnTo>
                        <a:pt x="188" y="45"/>
                      </a:lnTo>
                      <a:lnTo>
                        <a:pt x="173" y="40"/>
                      </a:lnTo>
                      <a:lnTo>
                        <a:pt x="159" y="37"/>
                      </a:lnTo>
                      <a:lnTo>
                        <a:pt x="144" y="34"/>
                      </a:lnTo>
                      <a:lnTo>
                        <a:pt x="130" y="30"/>
                      </a:lnTo>
                      <a:lnTo>
                        <a:pt x="115" y="27"/>
                      </a:lnTo>
                      <a:lnTo>
                        <a:pt x="100" y="23"/>
                      </a:lnTo>
                      <a:lnTo>
                        <a:pt x="86" y="18"/>
                      </a:lnTo>
                      <a:lnTo>
                        <a:pt x="73" y="16"/>
                      </a:lnTo>
                      <a:lnTo>
                        <a:pt x="58" y="11"/>
                      </a:lnTo>
                      <a:lnTo>
                        <a:pt x="44" y="7"/>
                      </a:lnTo>
                      <a:lnTo>
                        <a:pt x="29" y="4"/>
                      </a:lnTo>
                      <a:lnTo>
                        <a:pt x="15" y="0"/>
                      </a:lnTo>
                      <a:lnTo>
                        <a:pt x="0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9" name="Freeform 156"/>
                <p:cNvSpPr>
                  <a:spLocks/>
                </p:cNvSpPr>
                <p:nvPr/>
              </p:nvSpPr>
              <p:spPr bwMode="auto">
                <a:xfrm>
                  <a:off x="4925" y="2530"/>
                  <a:ext cx="47" cy="65"/>
                </a:xfrm>
                <a:custGeom>
                  <a:avLst/>
                  <a:gdLst>
                    <a:gd name="T0" fmla="*/ 143 w 143"/>
                    <a:gd name="T1" fmla="*/ 195 h 195"/>
                    <a:gd name="T2" fmla="*/ 143 w 143"/>
                    <a:gd name="T3" fmla="*/ 181 h 195"/>
                    <a:gd name="T4" fmla="*/ 132 w 143"/>
                    <a:gd name="T5" fmla="*/ 169 h 195"/>
                    <a:gd name="T6" fmla="*/ 122 w 143"/>
                    <a:gd name="T7" fmla="*/ 156 h 195"/>
                    <a:gd name="T8" fmla="*/ 114 w 143"/>
                    <a:gd name="T9" fmla="*/ 146 h 195"/>
                    <a:gd name="T10" fmla="*/ 106 w 143"/>
                    <a:gd name="T11" fmla="*/ 134 h 195"/>
                    <a:gd name="T12" fmla="*/ 98 w 143"/>
                    <a:gd name="T13" fmla="*/ 123 h 195"/>
                    <a:gd name="T14" fmla="*/ 89 w 143"/>
                    <a:gd name="T15" fmla="*/ 111 h 195"/>
                    <a:gd name="T16" fmla="*/ 82 w 143"/>
                    <a:gd name="T17" fmla="*/ 101 h 195"/>
                    <a:gd name="T18" fmla="*/ 73 w 143"/>
                    <a:gd name="T19" fmla="*/ 89 h 195"/>
                    <a:gd name="T20" fmla="*/ 66 w 143"/>
                    <a:gd name="T21" fmla="*/ 79 h 195"/>
                    <a:gd name="T22" fmla="*/ 58 w 143"/>
                    <a:gd name="T23" fmla="*/ 66 h 195"/>
                    <a:gd name="T24" fmla="*/ 52 w 143"/>
                    <a:gd name="T25" fmla="*/ 56 h 195"/>
                    <a:gd name="T26" fmla="*/ 45 w 143"/>
                    <a:gd name="T27" fmla="*/ 44 h 195"/>
                    <a:gd name="T28" fmla="*/ 38 w 143"/>
                    <a:gd name="T29" fmla="*/ 34 h 195"/>
                    <a:gd name="T30" fmla="*/ 32 w 143"/>
                    <a:gd name="T31" fmla="*/ 24 h 195"/>
                    <a:gd name="T32" fmla="*/ 28 w 143"/>
                    <a:gd name="T33" fmla="*/ 12 h 195"/>
                    <a:gd name="T34" fmla="*/ 22 w 143"/>
                    <a:gd name="T35" fmla="*/ 0 h 195"/>
                    <a:gd name="T36" fmla="*/ 0 w 143"/>
                    <a:gd name="T37" fmla="*/ 11 h 195"/>
                    <a:gd name="T38" fmla="*/ 6 w 143"/>
                    <a:gd name="T39" fmla="*/ 24 h 195"/>
                    <a:gd name="T40" fmla="*/ 12 w 143"/>
                    <a:gd name="T41" fmla="*/ 34 h 195"/>
                    <a:gd name="T42" fmla="*/ 18 w 143"/>
                    <a:gd name="T43" fmla="*/ 45 h 195"/>
                    <a:gd name="T44" fmla="*/ 25 w 143"/>
                    <a:gd name="T45" fmla="*/ 57 h 195"/>
                    <a:gd name="T46" fmla="*/ 31 w 143"/>
                    <a:gd name="T47" fmla="*/ 69 h 195"/>
                    <a:gd name="T48" fmla="*/ 39 w 143"/>
                    <a:gd name="T49" fmla="*/ 79 h 195"/>
                    <a:gd name="T50" fmla="*/ 47 w 143"/>
                    <a:gd name="T51" fmla="*/ 91 h 195"/>
                    <a:gd name="T52" fmla="*/ 54 w 143"/>
                    <a:gd name="T53" fmla="*/ 102 h 195"/>
                    <a:gd name="T54" fmla="*/ 61 w 143"/>
                    <a:gd name="T55" fmla="*/ 114 h 195"/>
                    <a:gd name="T56" fmla="*/ 70 w 143"/>
                    <a:gd name="T57" fmla="*/ 125 h 195"/>
                    <a:gd name="T58" fmla="*/ 77 w 143"/>
                    <a:gd name="T59" fmla="*/ 137 h 195"/>
                    <a:gd name="T60" fmla="*/ 87 w 143"/>
                    <a:gd name="T61" fmla="*/ 149 h 195"/>
                    <a:gd name="T62" fmla="*/ 96 w 143"/>
                    <a:gd name="T63" fmla="*/ 159 h 195"/>
                    <a:gd name="T64" fmla="*/ 105 w 143"/>
                    <a:gd name="T65" fmla="*/ 171 h 195"/>
                    <a:gd name="T66" fmla="*/ 114 w 143"/>
                    <a:gd name="T67" fmla="*/ 184 h 195"/>
                    <a:gd name="T68" fmla="*/ 124 w 143"/>
                    <a:gd name="T69" fmla="*/ 195 h 195"/>
                    <a:gd name="T70" fmla="*/ 124 w 143"/>
                    <a:gd name="T71" fmla="*/ 179 h 195"/>
                    <a:gd name="T72" fmla="*/ 143 w 143"/>
                    <a:gd name="T73" fmla="*/ 19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3" h="195">
                      <a:moveTo>
                        <a:pt x="143" y="195"/>
                      </a:moveTo>
                      <a:lnTo>
                        <a:pt x="143" y="181"/>
                      </a:lnTo>
                      <a:lnTo>
                        <a:pt x="132" y="169"/>
                      </a:lnTo>
                      <a:lnTo>
                        <a:pt x="122" y="156"/>
                      </a:lnTo>
                      <a:lnTo>
                        <a:pt x="114" y="146"/>
                      </a:lnTo>
                      <a:lnTo>
                        <a:pt x="106" y="134"/>
                      </a:lnTo>
                      <a:lnTo>
                        <a:pt x="98" y="123"/>
                      </a:lnTo>
                      <a:lnTo>
                        <a:pt x="89" y="111"/>
                      </a:lnTo>
                      <a:lnTo>
                        <a:pt x="82" y="101"/>
                      </a:lnTo>
                      <a:lnTo>
                        <a:pt x="73" y="89"/>
                      </a:lnTo>
                      <a:lnTo>
                        <a:pt x="66" y="79"/>
                      </a:lnTo>
                      <a:lnTo>
                        <a:pt x="58" y="66"/>
                      </a:lnTo>
                      <a:lnTo>
                        <a:pt x="52" y="56"/>
                      </a:lnTo>
                      <a:lnTo>
                        <a:pt x="45" y="44"/>
                      </a:lnTo>
                      <a:lnTo>
                        <a:pt x="38" y="34"/>
                      </a:lnTo>
                      <a:lnTo>
                        <a:pt x="32" y="24"/>
                      </a:lnTo>
                      <a:lnTo>
                        <a:pt x="28" y="12"/>
                      </a:lnTo>
                      <a:lnTo>
                        <a:pt x="22" y="0"/>
                      </a:lnTo>
                      <a:lnTo>
                        <a:pt x="0" y="11"/>
                      </a:lnTo>
                      <a:lnTo>
                        <a:pt x="6" y="24"/>
                      </a:lnTo>
                      <a:lnTo>
                        <a:pt x="12" y="34"/>
                      </a:lnTo>
                      <a:lnTo>
                        <a:pt x="18" y="45"/>
                      </a:lnTo>
                      <a:lnTo>
                        <a:pt x="25" y="57"/>
                      </a:lnTo>
                      <a:lnTo>
                        <a:pt x="31" y="69"/>
                      </a:lnTo>
                      <a:lnTo>
                        <a:pt x="39" y="79"/>
                      </a:lnTo>
                      <a:lnTo>
                        <a:pt x="47" y="91"/>
                      </a:lnTo>
                      <a:lnTo>
                        <a:pt x="54" y="102"/>
                      </a:lnTo>
                      <a:lnTo>
                        <a:pt x="61" y="114"/>
                      </a:lnTo>
                      <a:lnTo>
                        <a:pt x="70" y="125"/>
                      </a:lnTo>
                      <a:lnTo>
                        <a:pt x="77" y="137"/>
                      </a:lnTo>
                      <a:lnTo>
                        <a:pt x="87" y="149"/>
                      </a:lnTo>
                      <a:lnTo>
                        <a:pt x="96" y="159"/>
                      </a:lnTo>
                      <a:lnTo>
                        <a:pt x="105" y="171"/>
                      </a:lnTo>
                      <a:lnTo>
                        <a:pt x="114" y="184"/>
                      </a:lnTo>
                      <a:lnTo>
                        <a:pt x="124" y="195"/>
                      </a:lnTo>
                      <a:lnTo>
                        <a:pt x="124" y="179"/>
                      </a:lnTo>
                      <a:lnTo>
                        <a:pt x="143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0" name="Freeform 157"/>
                <p:cNvSpPr>
                  <a:spLocks/>
                </p:cNvSpPr>
                <p:nvPr/>
              </p:nvSpPr>
              <p:spPr bwMode="auto">
                <a:xfrm>
                  <a:off x="4923" y="2589"/>
                  <a:ext cx="49" cy="35"/>
                </a:xfrm>
                <a:custGeom>
                  <a:avLst/>
                  <a:gdLst>
                    <a:gd name="T0" fmla="*/ 22 w 149"/>
                    <a:gd name="T1" fmla="*/ 92 h 104"/>
                    <a:gd name="T2" fmla="*/ 16 w 149"/>
                    <a:gd name="T3" fmla="*/ 104 h 104"/>
                    <a:gd name="T4" fmla="*/ 24 w 149"/>
                    <a:gd name="T5" fmla="*/ 101 h 104"/>
                    <a:gd name="T6" fmla="*/ 32 w 149"/>
                    <a:gd name="T7" fmla="*/ 98 h 104"/>
                    <a:gd name="T8" fmla="*/ 40 w 149"/>
                    <a:gd name="T9" fmla="*/ 93 h 104"/>
                    <a:gd name="T10" fmla="*/ 48 w 149"/>
                    <a:gd name="T11" fmla="*/ 89 h 104"/>
                    <a:gd name="T12" fmla="*/ 57 w 149"/>
                    <a:gd name="T13" fmla="*/ 85 h 104"/>
                    <a:gd name="T14" fmla="*/ 66 w 149"/>
                    <a:gd name="T15" fmla="*/ 80 h 104"/>
                    <a:gd name="T16" fmla="*/ 74 w 149"/>
                    <a:gd name="T17" fmla="*/ 76 h 104"/>
                    <a:gd name="T18" fmla="*/ 83 w 149"/>
                    <a:gd name="T19" fmla="*/ 69 h 104"/>
                    <a:gd name="T20" fmla="*/ 92 w 149"/>
                    <a:gd name="T21" fmla="*/ 63 h 104"/>
                    <a:gd name="T22" fmla="*/ 101 w 149"/>
                    <a:gd name="T23" fmla="*/ 58 h 104"/>
                    <a:gd name="T24" fmla="*/ 109 w 149"/>
                    <a:gd name="T25" fmla="*/ 51 h 104"/>
                    <a:gd name="T26" fmla="*/ 118 w 149"/>
                    <a:gd name="T27" fmla="*/ 45 h 104"/>
                    <a:gd name="T28" fmla="*/ 125 w 149"/>
                    <a:gd name="T29" fmla="*/ 38 h 104"/>
                    <a:gd name="T30" fmla="*/ 134 w 149"/>
                    <a:gd name="T31" fmla="*/ 31 h 104"/>
                    <a:gd name="T32" fmla="*/ 141 w 149"/>
                    <a:gd name="T33" fmla="*/ 24 h 104"/>
                    <a:gd name="T34" fmla="*/ 149 w 149"/>
                    <a:gd name="T35" fmla="*/ 16 h 104"/>
                    <a:gd name="T36" fmla="*/ 130 w 149"/>
                    <a:gd name="T37" fmla="*/ 0 h 104"/>
                    <a:gd name="T38" fmla="*/ 124 w 149"/>
                    <a:gd name="T39" fmla="*/ 8 h 104"/>
                    <a:gd name="T40" fmla="*/ 118 w 149"/>
                    <a:gd name="T41" fmla="*/ 15 h 104"/>
                    <a:gd name="T42" fmla="*/ 111 w 149"/>
                    <a:gd name="T43" fmla="*/ 21 h 104"/>
                    <a:gd name="T44" fmla="*/ 104 w 149"/>
                    <a:gd name="T45" fmla="*/ 26 h 104"/>
                    <a:gd name="T46" fmla="*/ 95 w 149"/>
                    <a:gd name="T47" fmla="*/ 34 h 104"/>
                    <a:gd name="T48" fmla="*/ 88 w 149"/>
                    <a:gd name="T49" fmla="*/ 38 h 104"/>
                    <a:gd name="T50" fmla="*/ 79 w 149"/>
                    <a:gd name="T51" fmla="*/ 44 h 104"/>
                    <a:gd name="T52" fmla="*/ 72 w 149"/>
                    <a:gd name="T53" fmla="*/ 50 h 104"/>
                    <a:gd name="T54" fmla="*/ 63 w 149"/>
                    <a:gd name="T55" fmla="*/ 54 h 104"/>
                    <a:gd name="T56" fmla="*/ 54 w 149"/>
                    <a:gd name="T57" fmla="*/ 60 h 104"/>
                    <a:gd name="T58" fmla="*/ 47 w 149"/>
                    <a:gd name="T59" fmla="*/ 64 h 104"/>
                    <a:gd name="T60" fmla="*/ 38 w 149"/>
                    <a:gd name="T61" fmla="*/ 69 h 104"/>
                    <a:gd name="T62" fmla="*/ 29 w 149"/>
                    <a:gd name="T63" fmla="*/ 72 h 104"/>
                    <a:gd name="T64" fmla="*/ 22 w 149"/>
                    <a:gd name="T65" fmla="*/ 76 h 104"/>
                    <a:gd name="T66" fmla="*/ 15 w 149"/>
                    <a:gd name="T67" fmla="*/ 79 h 104"/>
                    <a:gd name="T68" fmla="*/ 6 w 149"/>
                    <a:gd name="T69" fmla="*/ 83 h 104"/>
                    <a:gd name="T70" fmla="*/ 0 w 149"/>
                    <a:gd name="T71" fmla="*/ 96 h 104"/>
                    <a:gd name="T72" fmla="*/ 22 w 149"/>
                    <a:gd name="T73" fmla="*/ 9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9" h="104">
                      <a:moveTo>
                        <a:pt x="22" y="92"/>
                      </a:moveTo>
                      <a:lnTo>
                        <a:pt x="16" y="104"/>
                      </a:lnTo>
                      <a:lnTo>
                        <a:pt x="24" y="101"/>
                      </a:lnTo>
                      <a:lnTo>
                        <a:pt x="32" y="98"/>
                      </a:lnTo>
                      <a:lnTo>
                        <a:pt x="40" y="93"/>
                      </a:lnTo>
                      <a:lnTo>
                        <a:pt x="48" y="89"/>
                      </a:lnTo>
                      <a:lnTo>
                        <a:pt x="57" y="85"/>
                      </a:lnTo>
                      <a:lnTo>
                        <a:pt x="66" y="80"/>
                      </a:lnTo>
                      <a:lnTo>
                        <a:pt x="74" y="76"/>
                      </a:lnTo>
                      <a:lnTo>
                        <a:pt x="83" y="69"/>
                      </a:lnTo>
                      <a:lnTo>
                        <a:pt x="92" y="63"/>
                      </a:lnTo>
                      <a:lnTo>
                        <a:pt x="101" y="58"/>
                      </a:lnTo>
                      <a:lnTo>
                        <a:pt x="109" y="51"/>
                      </a:lnTo>
                      <a:lnTo>
                        <a:pt x="118" y="45"/>
                      </a:lnTo>
                      <a:lnTo>
                        <a:pt x="125" y="38"/>
                      </a:lnTo>
                      <a:lnTo>
                        <a:pt x="134" y="31"/>
                      </a:lnTo>
                      <a:lnTo>
                        <a:pt x="141" y="24"/>
                      </a:lnTo>
                      <a:lnTo>
                        <a:pt x="149" y="16"/>
                      </a:lnTo>
                      <a:lnTo>
                        <a:pt x="130" y="0"/>
                      </a:lnTo>
                      <a:lnTo>
                        <a:pt x="124" y="8"/>
                      </a:lnTo>
                      <a:lnTo>
                        <a:pt x="118" y="15"/>
                      </a:lnTo>
                      <a:lnTo>
                        <a:pt x="111" y="21"/>
                      </a:lnTo>
                      <a:lnTo>
                        <a:pt x="104" y="26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79" y="44"/>
                      </a:lnTo>
                      <a:lnTo>
                        <a:pt x="72" y="50"/>
                      </a:lnTo>
                      <a:lnTo>
                        <a:pt x="63" y="54"/>
                      </a:lnTo>
                      <a:lnTo>
                        <a:pt x="54" y="60"/>
                      </a:lnTo>
                      <a:lnTo>
                        <a:pt x="47" y="64"/>
                      </a:lnTo>
                      <a:lnTo>
                        <a:pt x="38" y="69"/>
                      </a:lnTo>
                      <a:lnTo>
                        <a:pt x="29" y="72"/>
                      </a:lnTo>
                      <a:lnTo>
                        <a:pt x="22" y="76"/>
                      </a:lnTo>
                      <a:lnTo>
                        <a:pt x="15" y="79"/>
                      </a:lnTo>
                      <a:lnTo>
                        <a:pt x="6" y="83"/>
                      </a:lnTo>
                      <a:lnTo>
                        <a:pt x="0" y="96"/>
                      </a:lnTo>
                      <a:lnTo>
                        <a:pt x="22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1" name="Freeform 158"/>
                <p:cNvSpPr>
                  <a:spLocks/>
                </p:cNvSpPr>
                <p:nvPr/>
              </p:nvSpPr>
              <p:spPr bwMode="auto">
                <a:xfrm>
                  <a:off x="4923" y="2620"/>
                  <a:ext cx="40" cy="44"/>
                </a:xfrm>
                <a:custGeom>
                  <a:avLst/>
                  <a:gdLst>
                    <a:gd name="T0" fmla="*/ 121 w 121"/>
                    <a:gd name="T1" fmla="*/ 110 h 131"/>
                    <a:gd name="T2" fmla="*/ 111 w 121"/>
                    <a:gd name="T3" fmla="*/ 106 h 131"/>
                    <a:gd name="T4" fmla="*/ 101 w 121"/>
                    <a:gd name="T5" fmla="*/ 100 h 131"/>
                    <a:gd name="T6" fmla="*/ 92 w 121"/>
                    <a:gd name="T7" fmla="*/ 94 h 131"/>
                    <a:gd name="T8" fmla="*/ 83 w 121"/>
                    <a:gd name="T9" fmla="*/ 89 h 131"/>
                    <a:gd name="T10" fmla="*/ 76 w 121"/>
                    <a:gd name="T11" fmla="*/ 84 h 131"/>
                    <a:gd name="T12" fmla="*/ 69 w 121"/>
                    <a:gd name="T13" fmla="*/ 78 h 131"/>
                    <a:gd name="T14" fmla="*/ 61 w 121"/>
                    <a:gd name="T15" fmla="*/ 71 h 131"/>
                    <a:gd name="T16" fmla="*/ 54 w 121"/>
                    <a:gd name="T17" fmla="*/ 65 h 131"/>
                    <a:gd name="T18" fmla="*/ 48 w 121"/>
                    <a:gd name="T19" fmla="*/ 58 h 131"/>
                    <a:gd name="T20" fmla="*/ 44 w 121"/>
                    <a:gd name="T21" fmla="*/ 52 h 131"/>
                    <a:gd name="T22" fmla="*/ 40 w 121"/>
                    <a:gd name="T23" fmla="*/ 44 h 131"/>
                    <a:gd name="T24" fmla="*/ 35 w 121"/>
                    <a:gd name="T25" fmla="*/ 36 h 131"/>
                    <a:gd name="T26" fmla="*/ 31 w 121"/>
                    <a:gd name="T27" fmla="*/ 29 h 131"/>
                    <a:gd name="T28" fmla="*/ 28 w 121"/>
                    <a:gd name="T29" fmla="*/ 19 h 131"/>
                    <a:gd name="T30" fmla="*/ 25 w 121"/>
                    <a:gd name="T31" fmla="*/ 9 h 131"/>
                    <a:gd name="T32" fmla="*/ 22 w 121"/>
                    <a:gd name="T33" fmla="*/ 0 h 131"/>
                    <a:gd name="T34" fmla="*/ 0 w 121"/>
                    <a:gd name="T35" fmla="*/ 4 h 131"/>
                    <a:gd name="T36" fmla="*/ 3 w 121"/>
                    <a:gd name="T37" fmla="*/ 16 h 131"/>
                    <a:gd name="T38" fmla="*/ 6 w 121"/>
                    <a:gd name="T39" fmla="*/ 26 h 131"/>
                    <a:gd name="T40" fmla="*/ 10 w 121"/>
                    <a:gd name="T41" fmla="*/ 36 h 131"/>
                    <a:gd name="T42" fmla="*/ 13 w 121"/>
                    <a:gd name="T43" fmla="*/ 46 h 131"/>
                    <a:gd name="T44" fmla="*/ 19 w 121"/>
                    <a:gd name="T45" fmla="*/ 55 h 131"/>
                    <a:gd name="T46" fmla="*/ 25 w 121"/>
                    <a:gd name="T47" fmla="*/ 65 h 131"/>
                    <a:gd name="T48" fmla="*/ 31 w 121"/>
                    <a:gd name="T49" fmla="*/ 73 h 131"/>
                    <a:gd name="T50" fmla="*/ 38 w 121"/>
                    <a:gd name="T51" fmla="*/ 81 h 131"/>
                    <a:gd name="T52" fmla="*/ 45 w 121"/>
                    <a:gd name="T53" fmla="*/ 89 h 131"/>
                    <a:gd name="T54" fmla="*/ 53 w 121"/>
                    <a:gd name="T55" fmla="*/ 96 h 131"/>
                    <a:gd name="T56" fmla="*/ 61 w 121"/>
                    <a:gd name="T57" fmla="*/ 103 h 131"/>
                    <a:gd name="T58" fmla="*/ 70 w 121"/>
                    <a:gd name="T59" fmla="*/ 109 h 131"/>
                    <a:gd name="T60" fmla="*/ 80 w 121"/>
                    <a:gd name="T61" fmla="*/ 115 h 131"/>
                    <a:gd name="T62" fmla="*/ 89 w 121"/>
                    <a:gd name="T63" fmla="*/ 121 h 131"/>
                    <a:gd name="T64" fmla="*/ 99 w 121"/>
                    <a:gd name="T65" fmla="*/ 126 h 131"/>
                    <a:gd name="T66" fmla="*/ 111 w 121"/>
                    <a:gd name="T67" fmla="*/ 131 h 131"/>
                    <a:gd name="T68" fmla="*/ 121 w 121"/>
                    <a:gd name="T69" fmla="*/ 1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1" h="131">
                      <a:moveTo>
                        <a:pt x="121" y="110"/>
                      </a:moveTo>
                      <a:lnTo>
                        <a:pt x="111" y="106"/>
                      </a:lnTo>
                      <a:lnTo>
                        <a:pt x="101" y="100"/>
                      </a:lnTo>
                      <a:lnTo>
                        <a:pt x="92" y="94"/>
                      </a:lnTo>
                      <a:lnTo>
                        <a:pt x="83" y="89"/>
                      </a:lnTo>
                      <a:lnTo>
                        <a:pt x="76" y="84"/>
                      </a:lnTo>
                      <a:lnTo>
                        <a:pt x="69" y="78"/>
                      </a:lnTo>
                      <a:lnTo>
                        <a:pt x="61" y="71"/>
                      </a:lnTo>
                      <a:lnTo>
                        <a:pt x="54" y="65"/>
                      </a:lnTo>
                      <a:lnTo>
                        <a:pt x="48" y="58"/>
                      </a:lnTo>
                      <a:lnTo>
                        <a:pt x="44" y="52"/>
                      </a:lnTo>
                      <a:lnTo>
                        <a:pt x="40" y="44"/>
                      </a:lnTo>
                      <a:lnTo>
                        <a:pt x="35" y="36"/>
                      </a:lnTo>
                      <a:lnTo>
                        <a:pt x="31" y="29"/>
                      </a:lnTo>
                      <a:lnTo>
                        <a:pt x="28" y="19"/>
                      </a:lnTo>
                      <a:lnTo>
                        <a:pt x="25" y="9"/>
                      </a:ln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" y="16"/>
                      </a:lnTo>
                      <a:lnTo>
                        <a:pt x="6" y="26"/>
                      </a:lnTo>
                      <a:lnTo>
                        <a:pt x="10" y="36"/>
                      </a:lnTo>
                      <a:lnTo>
                        <a:pt x="13" y="46"/>
                      </a:lnTo>
                      <a:lnTo>
                        <a:pt x="19" y="55"/>
                      </a:lnTo>
                      <a:lnTo>
                        <a:pt x="25" y="65"/>
                      </a:lnTo>
                      <a:lnTo>
                        <a:pt x="31" y="73"/>
                      </a:lnTo>
                      <a:lnTo>
                        <a:pt x="38" y="81"/>
                      </a:lnTo>
                      <a:lnTo>
                        <a:pt x="45" y="89"/>
                      </a:lnTo>
                      <a:lnTo>
                        <a:pt x="53" y="96"/>
                      </a:lnTo>
                      <a:lnTo>
                        <a:pt x="61" y="103"/>
                      </a:lnTo>
                      <a:lnTo>
                        <a:pt x="70" y="109"/>
                      </a:lnTo>
                      <a:lnTo>
                        <a:pt x="80" y="115"/>
                      </a:lnTo>
                      <a:lnTo>
                        <a:pt x="89" y="121"/>
                      </a:lnTo>
                      <a:lnTo>
                        <a:pt x="99" y="126"/>
                      </a:lnTo>
                      <a:lnTo>
                        <a:pt x="111" y="131"/>
                      </a:lnTo>
                      <a:lnTo>
                        <a:pt x="121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2" name="Freeform 159"/>
                <p:cNvSpPr>
                  <a:spLocks/>
                </p:cNvSpPr>
                <p:nvPr/>
              </p:nvSpPr>
              <p:spPr bwMode="auto">
                <a:xfrm>
                  <a:off x="4960" y="2657"/>
                  <a:ext cx="36" cy="11"/>
                </a:xfrm>
                <a:custGeom>
                  <a:avLst/>
                  <a:gdLst>
                    <a:gd name="T0" fmla="*/ 107 w 110"/>
                    <a:gd name="T1" fmla="*/ 11 h 35"/>
                    <a:gd name="T2" fmla="*/ 102 w 110"/>
                    <a:gd name="T3" fmla="*/ 12 h 35"/>
                    <a:gd name="T4" fmla="*/ 96 w 110"/>
                    <a:gd name="T5" fmla="*/ 12 h 35"/>
                    <a:gd name="T6" fmla="*/ 90 w 110"/>
                    <a:gd name="T7" fmla="*/ 12 h 35"/>
                    <a:gd name="T8" fmla="*/ 77 w 110"/>
                    <a:gd name="T9" fmla="*/ 12 h 35"/>
                    <a:gd name="T10" fmla="*/ 71 w 110"/>
                    <a:gd name="T11" fmla="*/ 14 h 35"/>
                    <a:gd name="T12" fmla="*/ 65 w 110"/>
                    <a:gd name="T13" fmla="*/ 12 h 35"/>
                    <a:gd name="T14" fmla="*/ 59 w 110"/>
                    <a:gd name="T15" fmla="*/ 12 h 35"/>
                    <a:gd name="T16" fmla="*/ 54 w 110"/>
                    <a:gd name="T17" fmla="*/ 12 h 35"/>
                    <a:gd name="T18" fmla="*/ 48 w 110"/>
                    <a:gd name="T19" fmla="*/ 12 h 35"/>
                    <a:gd name="T20" fmla="*/ 41 w 110"/>
                    <a:gd name="T21" fmla="*/ 9 h 35"/>
                    <a:gd name="T22" fmla="*/ 35 w 110"/>
                    <a:gd name="T23" fmla="*/ 8 h 35"/>
                    <a:gd name="T24" fmla="*/ 29 w 110"/>
                    <a:gd name="T25" fmla="*/ 6 h 35"/>
                    <a:gd name="T26" fmla="*/ 23 w 110"/>
                    <a:gd name="T27" fmla="*/ 5 h 35"/>
                    <a:gd name="T28" fmla="*/ 16 w 110"/>
                    <a:gd name="T29" fmla="*/ 2 h 35"/>
                    <a:gd name="T30" fmla="*/ 10 w 110"/>
                    <a:gd name="T31" fmla="*/ 0 h 35"/>
                    <a:gd name="T32" fmla="*/ 0 w 110"/>
                    <a:gd name="T33" fmla="*/ 21 h 35"/>
                    <a:gd name="T34" fmla="*/ 7 w 110"/>
                    <a:gd name="T35" fmla="*/ 24 h 35"/>
                    <a:gd name="T36" fmla="*/ 16 w 110"/>
                    <a:gd name="T37" fmla="*/ 27 h 35"/>
                    <a:gd name="T38" fmla="*/ 23 w 110"/>
                    <a:gd name="T39" fmla="*/ 30 h 35"/>
                    <a:gd name="T40" fmla="*/ 30 w 110"/>
                    <a:gd name="T41" fmla="*/ 31 h 35"/>
                    <a:gd name="T42" fmla="*/ 36 w 110"/>
                    <a:gd name="T43" fmla="*/ 32 h 35"/>
                    <a:gd name="T44" fmla="*/ 43 w 110"/>
                    <a:gd name="T45" fmla="*/ 34 h 35"/>
                    <a:gd name="T46" fmla="*/ 51 w 110"/>
                    <a:gd name="T47" fmla="*/ 35 h 35"/>
                    <a:gd name="T48" fmla="*/ 58 w 110"/>
                    <a:gd name="T49" fmla="*/ 35 h 35"/>
                    <a:gd name="T50" fmla="*/ 64 w 110"/>
                    <a:gd name="T51" fmla="*/ 35 h 35"/>
                    <a:gd name="T52" fmla="*/ 71 w 110"/>
                    <a:gd name="T53" fmla="*/ 35 h 35"/>
                    <a:gd name="T54" fmla="*/ 78 w 110"/>
                    <a:gd name="T55" fmla="*/ 35 h 35"/>
                    <a:gd name="T56" fmla="*/ 91 w 110"/>
                    <a:gd name="T57" fmla="*/ 35 h 35"/>
                    <a:gd name="T58" fmla="*/ 97 w 110"/>
                    <a:gd name="T59" fmla="*/ 35 h 35"/>
                    <a:gd name="T60" fmla="*/ 105 w 110"/>
                    <a:gd name="T61" fmla="*/ 34 h 35"/>
                    <a:gd name="T62" fmla="*/ 110 w 110"/>
                    <a:gd name="T63" fmla="*/ 34 h 35"/>
                    <a:gd name="T64" fmla="*/ 107 w 110"/>
                    <a:gd name="T65" fmla="*/ 1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0" h="35">
                      <a:moveTo>
                        <a:pt x="107" y="11"/>
                      </a:moveTo>
                      <a:lnTo>
                        <a:pt x="102" y="12"/>
                      </a:lnTo>
                      <a:lnTo>
                        <a:pt x="96" y="12"/>
                      </a:lnTo>
                      <a:lnTo>
                        <a:pt x="90" y="12"/>
                      </a:lnTo>
                      <a:lnTo>
                        <a:pt x="77" y="12"/>
                      </a:lnTo>
                      <a:lnTo>
                        <a:pt x="71" y="14"/>
                      </a:lnTo>
                      <a:lnTo>
                        <a:pt x="65" y="12"/>
                      </a:lnTo>
                      <a:lnTo>
                        <a:pt x="59" y="12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41" y="9"/>
                      </a:lnTo>
                      <a:lnTo>
                        <a:pt x="35" y="8"/>
                      </a:lnTo>
                      <a:lnTo>
                        <a:pt x="29" y="6"/>
                      </a:lnTo>
                      <a:lnTo>
                        <a:pt x="23" y="5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0" y="21"/>
                      </a:lnTo>
                      <a:lnTo>
                        <a:pt x="7" y="24"/>
                      </a:lnTo>
                      <a:lnTo>
                        <a:pt x="16" y="27"/>
                      </a:lnTo>
                      <a:lnTo>
                        <a:pt x="23" y="30"/>
                      </a:lnTo>
                      <a:lnTo>
                        <a:pt x="30" y="31"/>
                      </a:lnTo>
                      <a:lnTo>
                        <a:pt x="36" y="32"/>
                      </a:lnTo>
                      <a:lnTo>
                        <a:pt x="43" y="34"/>
                      </a:lnTo>
                      <a:lnTo>
                        <a:pt x="51" y="35"/>
                      </a:lnTo>
                      <a:lnTo>
                        <a:pt x="58" y="35"/>
                      </a:lnTo>
                      <a:lnTo>
                        <a:pt x="64" y="35"/>
                      </a:lnTo>
                      <a:lnTo>
                        <a:pt x="71" y="35"/>
                      </a:lnTo>
                      <a:lnTo>
                        <a:pt x="78" y="35"/>
                      </a:lnTo>
                      <a:lnTo>
                        <a:pt x="91" y="35"/>
                      </a:lnTo>
                      <a:lnTo>
                        <a:pt x="97" y="35"/>
                      </a:lnTo>
                      <a:lnTo>
                        <a:pt x="105" y="34"/>
                      </a:lnTo>
                      <a:lnTo>
                        <a:pt x="110" y="34"/>
                      </a:lnTo>
                      <a:lnTo>
                        <a:pt x="10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3" name="Freeform 160"/>
                <p:cNvSpPr>
                  <a:spLocks/>
                </p:cNvSpPr>
                <p:nvPr/>
              </p:nvSpPr>
              <p:spPr bwMode="auto">
                <a:xfrm>
                  <a:off x="4995" y="2651"/>
                  <a:ext cx="35" cy="17"/>
                </a:xfrm>
                <a:custGeom>
                  <a:avLst/>
                  <a:gdLst>
                    <a:gd name="T0" fmla="*/ 104 w 104"/>
                    <a:gd name="T1" fmla="*/ 0 h 50"/>
                    <a:gd name="T2" fmla="*/ 96 w 104"/>
                    <a:gd name="T3" fmla="*/ 0 h 50"/>
                    <a:gd name="T4" fmla="*/ 89 w 104"/>
                    <a:gd name="T5" fmla="*/ 2 h 50"/>
                    <a:gd name="T6" fmla="*/ 82 w 104"/>
                    <a:gd name="T7" fmla="*/ 2 h 50"/>
                    <a:gd name="T8" fmla="*/ 75 w 104"/>
                    <a:gd name="T9" fmla="*/ 5 h 50"/>
                    <a:gd name="T10" fmla="*/ 69 w 104"/>
                    <a:gd name="T11" fmla="*/ 6 h 50"/>
                    <a:gd name="T12" fmla="*/ 63 w 104"/>
                    <a:gd name="T13" fmla="*/ 8 h 50"/>
                    <a:gd name="T14" fmla="*/ 56 w 104"/>
                    <a:gd name="T15" fmla="*/ 11 h 50"/>
                    <a:gd name="T16" fmla="*/ 50 w 104"/>
                    <a:gd name="T17" fmla="*/ 14 h 50"/>
                    <a:gd name="T18" fmla="*/ 43 w 104"/>
                    <a:gd name="T19" fmla="*/ 15 h 50"/>
                    <a:gd name="T20" fmla="*/ 37 w 104"/>
                    <a:gd name="T21" fmla="*/ 18 h 50"/>
                    <a:gd name="T22" fmla="*/ 31 w 104"/>
                    <a:gd name="T23" fmla="*/ 19 h 50"/>
                    <a:gd name="T24" fmla="*/ 25 w 104"/>
                    <a:gd name="T25" fmla="*/ 22 h 50"/>
                    <a:gd name="T26" fmla="*/ 19 w 104"/>
                    <a:gd name="T27" fmla="*/ 22 h 50"/>
                    <a:gd name="T28" fmla="*/ 14 w 104"/>
                    <a:gd name="T29" fmla="*/ 24 h 50"/>
                    <a:gd name="T30" fmla="*/ 8 w 104"/>
                    <a:gd name="T31" fmla="*/ 25 h 50"/>
                    <a:gd name="T32" fmla="*/ 0 w 104"/>
                    <a:gd name="T33" fmla="*/ 27 h 50"/>
                    <a:gd name="T34" fmla="*/ 3 w 104"/>
                    <a:gd name="T35" fmla="*/ 50 h 50"/>
                    <a:gd name="T36" fmla="*/ 11 w 104"/>
                    <a:gd name="T37" fmla="*/ 48 h 50"/>
                    <a:gd name="T38" fmla="*/ 18 w 104"/>
                    <a:gd name="T39" fmla="*/ 47 h 50"/>
                    <a:gd name="T40" fmla="*/ 24 w 104"/>
                    <a:gd name="T41" fmla="*/ 46 h 50"/>
                    <a:gd name="T42" fmla="*/ 32 w 104"/>
                    <a:gd name="T43" fmla="*/ 44 h 50"/>
                    <a:gd name="T44" fmla="*/ 38 w 104"/>
                    <a:gd name="T45" fmla="*/ 41 h 50"/>
                    <a:gd name="T46" fmla="*/ 44 w 104"/>
                    <a:gd name="T47" fmla="*/ 38 h 50"/>
                    <a:gd name="T48" fmla="*/ 51 w 104"/>
                    <a:gd name="T49" fmla="*/ 37 h 50"/>
                    <a:gd name="T50" fmla="*/ 57 w 104"/>
                    <a:gd name="T51" fmla="*/ 34 h 50"/>
                    <a:gd name="T52" fmla="*/ 63 w 104"/>
                    <a:gd name="T53" fmla="*/ 32 h 50"/>
                    <a:gd name="T54" fmla="*/ 69 w 104"/>
                    <a:gd name="T55" fmla="*/ 31 h 50"/>
                    <a:gd name="T56" fmla="*/ 75 w 104"/>
                    <a:gd name="T57" fmla="*/ 30 h 50"/>
                    <a:gd name="T58" fmla="*/ 82 w 104"/>
                    <a:gd name="T59" fmla="*/ 28 h 50"/>
                    <a:gd name="T60" fmla="*/ 86 w 104"/>
                    <a:gd name="T61" fmla="*/ 25 h 50"/>
                    <a:gd name="T62" fmla="*/ 93 w 104"/>
                    <a:gd name="T63" fmla="*/ 25 h 50"/>
                    <a:gd name="T64" fmla="*/ 98 w 104"/>
                    <a:gd name="T65" fmla="*/ 24 h 50"/>
                    <a:gd name="T66" fmla="*/ 104 w 104"/>
                    <a:gd name="T67" fmla="*/ 24 h 50"/>
                    <a:gd name="T68" fmla="*/ 104 w 104"/>
                    <a:gd name="T6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4" h="50">
                      <a:moveTo>
                        <a:pt x="104" y="0"/>
                      </a:moveTo>
                      <a:lnTo>
                        <a:pt x="96" y="0"/>
                      </a:lnTo>
                      <a:lnTo>
                        <a:pt x="89" y="2"/>
                      </a:lnTo>
                      <a:lnTo>
                        <a:pt x="82" y="2"/>
                      </a:lnTo>
                      <a:lnTo>
                        <a:pt x="75" y="5"/>
                      </a:lnTo>
                      <a:lnTo>
                        <a:pt x="69" y="6"/>
                      </a:lnTo>
                      <a:lnTo>
                        <a:pt x="63" y="8"/>
                      </a:lnTo>
                      <a:lnTo>
                        <a:pt x="56" y="11"/>
                      </a:lnTo>
                      <a:lnTo>
                        <a:pt x="50" y="14"/>
                      </a:lnTo>
                      <a:lnTo>
                        <a:pt x="43" y="15"/>
                      </a:lnTo>
                      <a:lnTo>
                        <a:pt x="37" y="18"/>
                      </a:lnTo>
                      <a:lnTo>
                        <a:pt x="31" y="19"/>
                      </a:lnTo>
                      <a:lnTo>
                        <a:pt x="25" y="22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8" y="25"/>
                      </a:lnTo>
                      <a:lnTo>
                        <a:pt x="0" y="27"/>
                      </a:lnTo>
                      <a:lnTo>
                        <a:pt x="3" y="50"/>
                      </a:lnTo>
                      <a:lnTo>
                        <a:pt x="11" y="48"/>
                      </a:lnTo>
                      <a:lnTo>
                        <a:pt x="18" y="47"/>
                      </a:lnTo>
                      <a:lnTo>
                        <a:pt x="24" y="46"/>
                      </a:lnTo>
                      <a:lnTo>
                        <a:pt x="32" y="44"/>
                      </a:lnTo>
                      <a:lnTo>
                        <a:pt x="38" y="41"/>
                      </a:lnTo>
                      <a:lnTo>
                        <a:pt x="44" y="38"/>
                      </a:lnTo>
                      <a:lnTo>
                        <a:pt x="51" y="37"/>
                      </a:lnTo>
                      <a:lnTo>
                        <a:pt x="57" y="34"/>
                      </a:lnTo>
                      <a:lnTo>
                        <a:pt x="63" y="32"/>
                      </a:lnTo>
                      <a:lnTo>
                        <a:pt x="69" y="31"/>
                      </a:lnTo>
                      <a:lnTo>
                        <a:pt x="75" y="30"/>
                      </a:lnTo>
                      <a:lnTo>
                        <a:pt x="82" y="28"/>
                      </a:lnTo>
                      <a:lnTo>
                        <a:pt x="86" y="25"/>
                      </a:lnTo>
                      <a:lnTo>
                        <a:pt x="93" y="25"/>
                      </a:lnTo>
                      <a:lnTo>
                        <a:pt x="98" y="24"/>
                      </a:lnTo>
                      <a:lnTo>
                        <a:pt x="104" y="24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4" name="Freeform 161"/>
                <p:cNvSpPr>
                  <a:spLocks/>
                </p:cNvSpPr>
                <p:nvPr/>
              </p:nvSpPr>
              <p:spPr bwMode="auto">
                <a:xfrm>
                  <a:off x="5030" y="2651"/>
                  <a:ext cx="28" cy="24"/>
                </a:xfrm>
                <a:custGeom>
                  <a:avLst/>
                  <a:gdLst>
                    <a:gd name="T0" fmla="*/ 75 w 84"/>
                    <a:gd name="T1" fmla="*/ 72 h 72"/>
                    <a:gd name="T2" fmla="*/ 84 w 84"/>
                    <a:gd name="T3" fmla="*/ 54 h 72"/>
                    <a:gd name="T4" fmla="*/ 77 w 84"/>
                    <a:gd name="T5" fmla="*/ 43 h 72"/>
                    <a:gd name="T6" fmla="*/ 67 w 84"/>
                    <a:gd name="T7" fmla="*/ 32 h 72"/>
                    <a:gd name="T8" fmla="*/ 58 w 84"/>
                    <a:gd name="T9" fmla="*/ 24 h 72"/>
                    <a:gd name="T10" fmla="*/ 48 w 84"/>
                    <a:gd name="T11" fmla="*/ 16 h 72"/>
                    <a:gd name="T12" fmla="*/ 36 w 84"/>
                    <a:gd name="T13" fmla="*/ 9 h 72"/>
                    <a:gd name="T14" fmla="*/ 24 w 84"/>
                    <a:gd name="T15" fmla="*/ 5 h 72"/>
                    <a:gd name="T16" fmla="*/ 13 w 84"/>
                    <a:gd name="T17" fmla="*/ 2 h 72"/>
                    <a:gd name="T18" fmla="*/ 0 w 84"/>
                    <a:gd name="T19" fmla="*/ 0 h 72"/>
                    <a:gd name="T20" fmla="*/ 0 w 84"/>
                    <a:gd name="T21" fmla="*/ 24 h 72"/>
                    <a:gd name="T22" fmla="*/ 8 w 84"/>
                    <a:gd name="T23" fmla="*/ 25 h 72"/>
                    <a:gd name="T24" fmla="*/ 17 w 84"/>
                    <a:gd name="T25" fmla="*/ 28 h 72"/>
                    <a:gd name="T26" fmla="*/ 27 w 84"/>
                    <a:gd name="T27" fmla="*/ 31 h 72"/>
                    <a:gd name="T28" fmla="*/ 35 w 84"/>
                    <a:gd name="T29" fmla="*/ 35 h 72"/>
                    <a:gd name="T30" fmla="*/ 43 w 84"/>
                    <a:gd name="T31" fmla="*/ 41 h 72"/>
                    <a:gd name="T32" fmla="*/ 51 w 84"/>
                    <a:gd name="T33" fmla="*/ 48 h 72"/>
                    <a:gd name="T34" fmla="*/ 56 w 84"/>
                    <a:gd name="T35" fmla="*/ 57 h 72"/>
                    <a:gd name="T36" fmla="*/ 64 w 84"/>
                    <a:gd name="T37" fmla="*/ 66 h 72"/>
                    <a:gd name="T38" fmla="*/ 71 w 84"/>
                    <a:gd name="T39" fmla="*/ 48 h 72"/>
                    <a:gd name="T40" fmla="*/ 75 w 84"/>
                    <a:gd name="T4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4" h="72">
                      <a:moveTo>
                        <a:pt x="75" y="72"/>
                      </a:moveTo>
                      <a:lnTo>
                        <a:pt x="84" y="54"/>
                      </a:lnTo>
                      <a:lnTo>
                        <a:pt x="77" y="43"/>
                      </a:lnTo>
                      <a:lnTo>
                        <a:pt x="67" y="32"/>
                      </a:lnTo>
                      <a:lnTo>
                        <a:pt x="58" y="24"/>
                      </a:lnTo>
                      <a:lnTo>
                        <a:pt x="48" y="16"/>
                      </a:lnTo>
                      <a:lnTo>
                        <a:pt x="36" y="9"/>
                      </a:lnTo>
                      <a:lnTo>
                        <a:pt x="24" y="5"/>
                      </a:lnTo>
                      <a:lnTo>
                        <a:pt x="13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8" y="25"/>
                      </a:lnTo>
                      <a:lnTo>
                        <a:pt x="17" y="28"/>
                      </a:lnTo>
                      <a:lnTo>
                        <a:pt x="27" y="31"/>
                      </a:lnTo>
                      <a:lnTo>
                        <a:pt x="35" y="35"/>
                      </a:lnTo>
                      <a:lnTo>
                        <a:pt x="43" y="41"/>
                      </a:lnTo>
                      <a:lnTo>
                        <a:pt x="51" y="48"/>
                      </a:lnTo>
                      <a:lnTo>
                        <a:pt x="56" y="57"/>
                      </a:lnTo>
                      <a:lnTo>
                        <a:pt x="64" y="66"/>
                      </a:lnTo>
                      <a:lnTo>
                        <a:pt x="71" y="48"/>
                      </a:lnTo>
                      <a:lnTo>
                        <a:pt x="7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5" name="Freeform 162"/>
                <p:cNvSpPr>
                  <a:spLocks/>
                </p:cNvSpPr>
                <p:nvPr/>
              </p:nvSpPr>
              <p:spPr bwMode="auto">
                <a:xfrm>
                  <a:off x="5032" y="2667"/>
                  <a:ext cx="23" cy="13"/>
                </a:xfrm>
                <a:custGeom>
                  <a:avLst/>
                  <a:gdLst>
                    <a:gd name="T0" fmla="*/ 9 w 68"/>
                    <a:gd name="T1" fmla="*/ 37 h 37"/>
                    <a:gd name="T2" fmla="*/ 17 w 68"/>
                    <a:gd name="T3" fmla="*/ 34 h 37"/>
                    <a:gd name="T4" fmla="*/ 26 w 68"/>
                    <a:gd name="T5" fmla="*/ 31 h 37"/>
                    <a:gd name="T6" fmla="*/ 33 w 68"/>
                    <a:gd name="T7" fmla="*/ 30 h 37"/>
                    <a:gd name="T8" fmla="*/ 41 w 68"/>
                    <a:gd name="T9" fmla="*/ 28 h 37"/>
                    <a:gd name="T10" fmla="*/ 48 w 68"/>
                    <a:gd name="T11" fmla="*/ 27 h 37"/>
                    <a:gd name="T12" fmla="*/ 55 w 68"/>
                    <a:gd name="T13" fmla="*/ 25 h 37"/>
                    <a:gd name="T14" fmla="*/ 61 w 68"/>
                    <a:gd name="T15" fmla="*/ 25 h 37"/>
                    <a:gd name="T16" fmla="*/ 68 w 68"/>
                    <a:gd name="T17" fmla="*/ 24 h 37"/>
                    <a:gd name="T18" fmla="*/ 64 w 68"/>
                    <a:gd name="T19" fmla="*/ 0 h 37"/>
                    <a:gd name="T20" fmla="*/ 58 w 68"/>
                    <a:gd name="T21" fmla="*/ 2 h 37"/>
                    <a:gd name="T22" fmla="*/ 51 w 68"/>
                    <a:gd name="T23" fmla="*/ 3 h 37"/>
                    <a:gd name="T24" fmla="*/ 44 w 68"/>
                    <a:gd name="T25" fmla="*/ 3 h 37"/>
                    <a:gd name="T26" fmla="*/ 36 w 68"/>
                    <a:gd name="T27" fmla="*/ 5 h 37"/>
                    <a:gd name="T28" fmla="*/ 28 w 68"/>
                    <a:gd name="T29" fmla="*/ 6 h 37"/>
                    <a:gd name="T30" fmla="*/ 19 w 68"/>
                    <a:gd name="T31" fmla="*/ 8 h 37"/>
                    <a:gd name="T32" fmla="*/ 9 w 68"/>
                    <a:gd name="T33" fmla="*/ 12 h 37"/>
                    <a:gd name="T34" fmla="*/ 0 w 68"/>
                    <a:gd name="T35" fmla="*/ 16 h 37"/>
                    <a:gd name="T36" fmla="*/ 9 w 68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" h="37">
                      <a:moveTo>
                        <a:pt x="9" y="37"/>
                      </a:move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3" y="30"/>
                      </a:lnTo>
                      <a:lnTo>
                        <a:pt x="41" y="28"/>
                      </a:lnTo>
                      <a:lnTo>
                        <a:pt x="48" y="27"/>
                      </a:lnTo>
                      <a:lnTo>
                        <a:pt x="55" y="25"/>
                      </a:lnTo>
                      <a:lnTo>
                        <a:pt x="61" y="25"/>
                      </a:lnTo>
                      <a:lnTo>
                        <a:pt x="68" y="24"/>
                      </a:lnTo>
                      <a:lnTo>
                        <a:pt x="64" y="0"/>
                      </a:lnTo>
                      <a:lnTo>
                        <a:pt x="58" y="2"/>
                      </a:lnTo>
                      <a:lnTo>
                        <a:pt x="51" y="3"/>
                      </a:lnTo>
                      <a:lnTo>
                        <a:pt x="44" y="3"/>
                      </a:lnTo>
                      <a:lnTo>
                        <a:pt x="36" y="5"/>
                      </a:lnTo>
                      <a:lnTo>
                        <a:pt x="28" y="6"/>
                      </a:lnTo>
                      <a:lnTo>
                        <a:pt x="19" y="8"/>
                      </a:lnTo>
                      <a:lnTo>
                        <a:pt x="9" y="12"/>
                      </a:lnTo>
                      <a:lnTo>
                        <a:pt x="0" y="16"/>
                      </a:lnTo>
                      <a:lnTo>
                        <a:pt x="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6" name="Freeform 163"/>
                <p:cNvSpPr>
                  <a:spLocks/>
                </p:cNvSpPr>
                <p:nvPr/>
              </p:nvSpPr>
              <p:spPr bwMode="auto">
                <a:xfrm>
                  <a:off x="5011" y="2673"/>
                  <a:ext cx="24" cy="14"/>
                </a:xfrm>
                <a:custGeom>
                  <a:avLst/>
                  <a:gdLst>
                    <a:gd name="T0" fmla="*/ 5 w 72"/>
                    <a:gd name="T1" fmla="*/ 44 h 44"/>
                    <a:gd name="T2" fmla="*/ 13 w 72"/>
                    <a:gd name="T3" fmla="*/ 43 h 44"/>
                    <a:gd name="T4" fmla="*/ 22 w 72"/>
                    <a:gd name="T5" fmla="*/ 41 h 44"/>
                    <a:gd name="T6" fmla="*/ 31 w 72"/>
                    <a:gd name="T7" fmla="*/ 38 h 44"/>
                    <a:gd name="T8" fmla="*/ 40 w 72"/>
                    <a:gd name="T9" fmla="*/ 35 h 44"/>
                    <a:gd name="T10" fmla="*/ 48 w 72"/>
                    <a:gd name="T11" fmla="*/ 31 h 44"/>
                    <a:gd name="T12" fmla="*/ 56 w 72"/>
                    <a:gd name="T13" fmla="*/ 30 h 44"/>
                    <a:gd name="T14" fmla="*/ 64 w 72"/>
                    <a:gd name="T15" fmla="*/ 25 h 44"/>
                    <a:gd name="T16" fmla="*/ 72 w 72"/>
                    <a:gd name="T17" fmla="*/ 21 h 44"/>
                    <a:gd name="T18" fmla="*/ 63 w 72"/>
                    <a:gd name="T19" fmla="*/ 0 h 44"/>
                    <a:gd name="T20" fmla="*/ 56 w 72"/>
                    <a:gd name="T21" fmla="*/ 3 h 44"/>
                    <a:gd name="T22" fmla="*/ 48 w 72"/>
                    <a:gd name="T23" fmla="*/ 6 h 44"/>
                    <a:gd name="T24" fmla="*/ 40 w 72"/>
                    <a:gd name="T25" fmla="*/ 11 h 44"/>
                    <a:gd name="T26" fmla="*/ 32 w 72"/>
                    <a:gd name="T27" fmla="*/ 14 h 44"/>
                    <a:gd name="T28" fmla="*/ 24 w 72"/>
                    <a:gd name="T29" fmla="*/ 15 h 44"/>
                    <a:gd name="T30" fmla="*/ 16 w 72"/>
                    <a:gd name="T31" fmla="*/ 18 h 44"/>
                    <a:gd name="T32" fmla="*/ 9 w 72"/>
                    <a:gd name="T33" fmla="*/ 19 h 44"/>
                    <a:gd name="T34" fmla="*/ 0 w 72"/>
                    <a:gd name="T35" fmla="*/ 21 h 44"/>
                    <a:gd name="T36" fmla="*/ 5 w 72"/>
                    <a:gd name="T3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2" h="44">
                      <a:moveTo>
                        <a:pt x="5" y="44"/>
                      </a:moveTo>
                      <a:lnTo>
                        <a:pt x="13" y="43"/>
                      </a:lnTo>
                      <a:lnTo>
                        <a:pt x="22" y="41"/>
                      </a:lnTo>
                      <a:lnTo>
                        <a:pt x="31" y="38"/>
                      </a:lnTo>
                      <a:lnTo>
                        <a:pt x="40" y="35"/>
                      </a:lnTo>
                      <a:lnTo>
                        <a:pt x="48" y="31"/>
                      </a:lnTo>
                      <a:lnTo>
                        <a:pt x="56" y="30"/>
                      </a:lnTo>
                      <a:lnTo>
                        <a:pt x="64" y="25"/>
                      </a:lnTo>
                      <a:lnTo>
                        <a:pt x="72" y="21"/>
                      </a:lnTo>
                      <a:lnTo>
                        <a:pt x="63" y="0"/>
                      </a:lnTo>
                      <a:lnTo>
                        <a:pt x="56" y="3"/>
                      </a:lnTo>
                      <a:lnTo>
                        <a:pt x="48" y="6"/>
                      </a:lnTo>
                      <a:lnTo>
                        <a:pt x="40" y="11"/>
                      </a:lnTo>
                      <a:lnTo>
                        <a:pt x="32" y="14"/>
                      </a:lnTo>
                      <a:lnTo>
                        <a:pt x="24" y="15"/>
                      </a:lnTo>
                      <a:lnTo>
                        <a:pt x="16" y="18"/>
                      </a:lnTo>
                      <a:lnTo>
                        <a:pt x="9" y="19"/>
                      </a:lnTo>
                      <a:lnTo>
                        <a:pt x="0" y="21"/>
                      </a:lnTo>
                      <a:lnTo>
                        <a:pt x="5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7" name="Freeform 164"/>
                <p:cNvSpPr>
                  <a:spLocks/>
                </p:cNvSpPr>
                <p:nvPr/>
              </p:nvSpPr>
              <p:spPr bwMode="auto">
                <a:xfrm>
                  <a:off x="4982" y="2680"/>
                  <a:ext cx="31" cy="8"/>
                </a:xfrm>
                <a:custGeom>
                  <a:avLst/>
                  <a:gdLst>
                    <a:gd name="T0" fmla="*/ 23 w 93"/>
                    <a:gd name="T1" fmla="*/ 9 h 26"/>
                    <a:gd name="T2" fmla="*/ 11 w 93"/>
                    <a:gd name="T3" fmla="*/ 25 h 26"/>
                    <a:gd name="T4" fmla="*/ 30 w 93"/>
                    <a:gd name="T5" fmla="*/ 25 h 26"/>
                    <a:gd name="T6" fmla="*/ 40 w 93"/>
                    <a:gd name="T7" fmla="*/ 25 h 26"/>
                    <a:gd name="T8" fmla="*/ 51 w 93"/>
                    <a:gd name="T9" fmla="*/ 25 h 26"/>
                    <a:gd name="T10" fmla="*/ 61 w 93"/>
                    <a:gd name="T11" fmla="*/ 26 h 26"/>
                    <a:gd name="T12" fmla="*/ 71 w 93"/>
                    <a:gd name="T13" fmla="*/ 25 h 26"/>
                    <a:gd name="T14" fmla="*/ 83 w 93"/>
                    <a:gd name="T15" fmla="*/ 25 h 26"/>
                    <a:gd name="T16" fmla="*/ 93 w 93"/>
                    <a:gd name="T17" fmla="*/ 23 h 26"/>
                    <a:gd name="T18" fmla="*/ 88 w 93"/>
                    <a:gd name="T19" fmla="*/ 0 h 26"/>
                    <a:gd name="T20" fmla="*/ 80 w 93"/>
                    <a:gd name="T21" fmla="*/ 1 h 26"/>
                    <a:gd name="T22" fmla="*/ 70 w 93"/>
                    <a:gd name="T23" fmla="*/ 3 h 26"/>
                    <a:gd name="T24" fmla="*/ 52 w 93"/>
                    <a:gd name="T25" fmla="*/ 3 h 26"/>
                    <a:gd name="T26" fmla="*/ 42 w 93"/>
                    <a:gd name="T27" fmla="*/ 1 h 26"/>
                    <a:gd name="T28" fmla="*/ 32 w 93"/>
                    <a:gd name="T29" fmla="*/ 1 h 26"/>
                    <a:gd name="T30" fmla="*/ 22 w 93"/>
                    <a:gd name="T31" fmla="*/ 0 h 26"/>
                    <a:gd name="T32" fmla="*/ 11 w 93"/>
                    <a:gd name="T33" fmla="*/ 0 h 26"/>
                    <a:gd name="T34" fmla="*/ 0 w 93"/>
                    <a:gd name="T35" fmla="*/ 16 h 26"/>
                    <a:gd name="T36" fmla="*/ 23 w 93"/>
                    <a:gd name="T37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3" h="26">
                      <a:moveTo>
                        <a:pt x="23" y="9"/>
                      </a:moveTo>
                      <a:lnTo>
                        <a:pt x="11" y="25"/>
                      </a:lnTo>
                      <a:lnTo>
                        <a:pt x="30" y="25"/>
                      </a:lnTo>
                      <a:lnTo>
                        <a:pt x="40" y="25"/>
                      </a:lnTo>
                      <a:lnTo>
                        <a:pt x="51" y="25"/>
                      </a:lnTo>
                      <a:lnTo>
                        <a:pt x="61" y="26"/>
                      </a:lnTo>
                      <a:lnTo>
                        <a:pt x="71" y="25"/>
                      </a:lnTo>
                      <a:lnTo>
                        <a:pt x="83" y="25"/>
                      </a:lnTo>
                      <a:lnTo>
                        <a:pt x="93" y="23"/>
                      </a:lnTo>
                      <a:lnTo>
                        <a:pt x="88" y="0"/>
                      </a:lnTo>
                      <a:lnTo>
                        <a:pt x="80" y="1"/>
                      </a:lnTo>
                      <a:lnTo>
                        <a:pt x="70" y="3"/>
                      </a:lnTo>
                      <a:lnTo>
                        <a:pt x="52" y="3"/>
                      </a:lnTo>
                      <a:lnTo>
                        <a:pt x="42" y="1"/>
                      </a:lnTo>
                      <a:lnTo>
                        <a:pt x="32" y="1"/>
                      </a:lnTo>
                      <a:lnTo>
                        <a:pt x="22" y="0"/>
                      </a:lnTo>
                      <a:lnTo>
                        <a:pt x="11" y="0"/>
                      </a:lnTo>
                      <a:lnTo>
                        <a:pt x="0" y="16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8" name="Freeform 165"/>
                <p:cNvSpPr>
                  <a:spLocks/>
                </p:cNvSpPr>
                <p:nvPr/>
              </p:nvSpPr>
              <p:spPr bwMode="auto">
                <a:xfrm>
                  <a:off x="4982" y="2683"/>
                  <a:ext cx="36" cy="43"/>
                </a:xfrm>
                <a:custGeom>
                  <a:avLst/>
                  <a:gdLst>
                    <a:gd name="T0" fmla="*/ 109 w 109"/>
                    <a:gd name="T1" fmla="*/ 112 h 129"/>
                    <a:gd name="T2" fmla="*/ 103 w 109"/>
                    <a:gd name="T3" fmla="*/ 104 h 129"/>
                    <a:gd name="T4" fmla="*/ 96 w 109"/>
                    <a:gd name="T5" fmla="*/ 98 h 129"/>
                    <a:gd name="T6" fmla="*/ 88 w 109"/>
                    <a:gd name="T7" fmla="*/ 93 h 129"/>
                    <a:gd name="T8" fmla="*/ 83 w 109"/>
                    <a:gd name="T9" fmla="*/ 88 h 129"/>
                    <a:gd name="T10" fmla="*/ 75 w 109"/>
                    <a:gd name="T11" fmla="*/ 81 h 129"/>
                    <a:gd name="T12" fmla="*/ 70 w 109"/>
                    <a:gd name="T13" fmla="*/ 75 h 129"/>
                    <a:gd name="T14" fmla="*/ 64 w 109"/>
                    <a:gd name="T15" fmla="*/ 69 h 129"/>
                    <a:gd name="T16" fmla="*/ 58 w 109"/>
                    <a:gd name="T17" fmla="*/ 62 h 129"/>
                    <a:gd name="T18" fmla="*/ 52 w 109"/>
                    <a:gd name="T19" fmla="*/ 55 h 129"/>
                    <a:gd name="T20" fmla="*/ 48 w 109"/>
                    <a:gd name="T21" fmla="*/ 49 h 129"/>
                    <a:gd name="T22" fmla="*/ 42 w 109"/>
                    <a:gd name="T23" fmla="*/ 42 h 129"/>
                    <a:gd name="T24" fmla="*/ 38 w 109"/>
                    <a:gd name="T25" fmla="*/ 34 h 129"/>
                    <a:gd name="T26" fmla="*/ 35 w 109"/>
                    <a:gd name="T27" fmla="*/ 26 h 129"/>
                    <a:gd name="T28" fmla="*/ 29 w 109"/>
                    <a:gd name="T29" fmla="*/ 17 h 129"/>
                    <a:gd name="T30" fmla="*/ 26 w 109"/>
                    <a:gd name="T31" fmla="*/ 8 h 129"/>
                    <a:gd name="T32" fmla="*/ 23 w 109"/>
                    <a:gd name="T33" fmla="*/ 0 h 129"/>
                    <a:gd name="T34" fmla="*/ 0 w 109"/>
                    <a:gd name="T35" fmla="*/ 7 h 129"/>
                    <a:gd name="T36" fmla="*/ 4 w 109"/>
                    <a:gd name="T37" fmla="*/ 17 h 129"/>
                    <a:gd name="T38" fmla="*/ 7 w 109"/>
                    <a:gd name="T39" fmla="*/ 27 h 129"/>
                    <a:gd name="T40" fmla="*/ 11 w 109"/>
                    <a:gd name="T41" fmla="*/ 36 h 129"/>
                    <a:gd name="T42" fmla="*/ 17 w 109"/>
                    <a:gd name="T43" fmla="*/ 46 h 129"/>
                    <a:gd name="T44" fmla="*/ 23 w 109"/>
                    <a:gd name="T45" fmla="*/ 55 h 129"/>
                    <a:gd name="T46" fmla="*/ 27 w 109"/>
                    <a:gd name="T47" fmla="*/ 62 h 129"/>
                    <a:gd name="T48" fmla="*/ 35 w 109"/>
                    <a:gd name="T49" fmla="*/ 69 h 129"/>
                    <a:gd name="T50" fmla="*/ 40 w 109"/>
                    <a:gd name="T51" fmla="*/ 78 h 129"/>
                    <a:gd name="T52" fmla="*/ 46 w 109"/>
                    <a:gd name="T53" fmla="*/ 84 h 129"/>
                    <a:gd name="T54" fmla="*/ 52 w 109"/>
                    <a:gd name="T55" fmla="*/ 91 h 129"/>
                    <a:gd name="T56" fmla="*/ 59 w 109"/>
                    <a:gd name="T57" fmla="*/ 98 h 129"/>
                    <a:gd name="T58" fmla="*/ 67 w 109"/>
                    <a:gd name="T59" fmla="*/ 104 h 129"/>
                    <a:gd name="T60" fmla="*/ 72 w 109"/>
                    <a:gd name="T61" fmla="*/ 112 h 129"/>
                    <a:gd name="T62" fmla="*/ 81 w 109"/>
                    <a:gd name="T63" fmla="*/ 117 h 129"/>
                    <a:gd name="T64" fmla="*/ 87 w 109"/>
                    <a:gd name="T65" fmla="*/ 123 h 129"/>
                    <a:gd name="T66" fmla="*/ 94 w 109"/>
                    <a:gd name="T67" fmla="*/ 129 h 129"/>
                    <a:gd name="T68" fmla="*/ 109 w 109"/>
                    <a:gd name="T69" fmla="*/ 11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9" h="129">
                      <a:moveTo>
                        <a:pt x="109" y="112"/>
                      </a:moveTo>
                      <a:lnTo>
                        <a:pt x="103" y="104"/>
                      </a:lnTo>
                      <a:lnTo>
                        <a:pt x="96" y="98"/>
                      </a:lnTo>
                      <a:lnTo>
                        <a:pt x="88" y="93"/>
                      </a:lnTo>
                      <a:lnTo>
                        <a:pt x="83" y="88"/>
                      </a:lnTo>
                      <a:lnTo>
                        <a:pt x="75" y="81"/>
                      </a:lnTo>
                      <a:lnTo>
                        <a:pt x="70" y="75"/>
                      </a:lnTo>
                      <a:lnTo>
                        <a:pt x="64" y="69"/>
                      </a:lnTo>
                      <a:lnTo>
                        <a:pt x="58" y="62"/>
                      </a:lnTo>
                      <a:lnTo>
                        <a:pt x="52" y="55"/>
                      </a:lnTo>
                      <a:lnTo>
                        <a:pt x="48" y="49"/>
                      </a:lnTo>
                      <a:lnTo>
                        <a:pt x="42" y="42"/>
                      </a:lnTo>
                      <a:lnTo>
                        <a:pt x="38" y="34"/>
                      </a:lnTo>
                      <a:lnTo>
                        <a:pt x="35" y="26"/>
                      </a:lnTo>
                      <a:lnTo>
                        <a:pt x="29" y="17"/>
                      </a:lnTo>
                      <a:lnTo>
                        <a:pt x="26" y="8"/>
                      </a:lnTo>
                      <a:lnTo>
                        <a:pt x="23" y="0"/>
                      </a:lnTo>
                      <a:lnTo>
                        <a:pt x="0" y="7"/>
                      </a:lnTo>
                      <a:lnTo>
                        <a:pt x="4" y="17"/>
                      </a:lnTo>
                      <a:lnTo>
                        <a:pt x="7" y="27"/>
                      </a:lnTo>
                      <a:lnTo>
                        <a:pt x="11" y="36"/>
                      </a:lnTo>
                      <a:lnTo>
                        <a:pt x="17" y="46"/>
                      </a:lnTo>
                      <a:lnTo>
                        <a:pt x="23" y="55"/>
                      </a:lnTo>
                      <a:lnTo>
                        <a:pt x="27" y="62"/>
                      </a:lnTo>
                      <a:lnTo>
                        <a:pt x="35" y="69"/>
                      </a:lnTo>
                      <a:lnTo>
                        <a:pt x="40" y="78"/>
                      </a:lnTo>
                      <a:lnTo>
                        <a:pt x="46" y="84"/>
                      </a:lnTo>
                      <a:lnTo>
                        <a:pt x="52" y="91"/>
                      </a:lnTo>
                      <a:lnTo>
                        <a:pt x="59" y="98"/>
                      </a:lnTo>
                      <a:lnTo>
                        <a:pt x="67" y="104"/>
                      </a:lnTo>
                      <a:lnTo>
                        <a:pt x="72" y="112"/>
                      </a:lnTo>
                      <a:lnTo>
                        <a:pt x="81" y="117"/>
                      </a:lnTo>
                      <a:lnTo>
                        <a:pt x="87" y="123"/>
                      </a:lnTo>
                      <a:lnTo>
                        <a:pt x="94" y="129"/>
                      </a:lnTo>
                      <a:lnTo>
                        <a:pt x="109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9" name="Freeform 166"/>
                <p:cNvSpPr>
                  <a:spLocks/>
                </p:cNvSpPr>
                <p:nvPr/>
              </p:nvSpPr>
              <p:spPr bwMode="auto">
                <a:xfrm>
                  <a:off x="5013" y="2720"/>
                  <a:ext cx="76" cy="48"/>
                </a:xfrm>
                <a:custGeom>
                  <a:avLst/>
                  <a:gdLst>
                    <a:gd name="T0" fmla="*/ 211 w 227"/>
                    <a:gd name="T1" fmla="*/ 126 h 144"/>
                    <a:gd name="T2" fmla="*/ 227 w 227"/>
                    <a:gd name="T3" fmla="*/ 126 h 144"/>
                    <a:gd name="T4" fmla="*/ 214 w 227"/>
                    <a:gd name="T5" fmla="*/ 114 h 144"/>
                    <a:gd name="T6" fmla="*/ 202 w 227"/>
                    <a:gd name="T7" fmla="*/ 104 h 144"/>
                    <a:gd name="T8" fmla="*/ 188 w 227"/>
                    <a:gd name="T9" fmla="*/ 94 h 144"/>
                    <a:gd name="T10" fmla="*/ 173 w 227"/>
                    <a:gd name="T11" fmla="*/ 85 h 144"/>
                    <a:gd name="T12" fmla="*/ 160 w 227"/>
                    <a:gd name="T13" fmla="*/ 77 h 144"/>
                    <a:gd name="T14" fmla="*/ 147 w 227"/>
                    <a:gd name="T15" fmla="*/ 69 h 144"/>
                    <a:gd name="T16" fmla="*/ 133 w 227"/>
                    <a:gd name="T17" fmla="*/ 62 h 144"/>
                    <a:gd name="T18" fmla="*/ 118 w 227"/>
                    <a:gd name="T19" fmla="*/ 55 h 144"/>
                    <a:gd name="T20" fmla="*/ 103 w 227"/>
                    <a:gd name="T21" fmla="*/ 49 h 144"/>
                    <a:gd name="T22" fmla="*/ 90 w 227"/>
                    <a:gd name="T23" fmla="*/ 43 h 144"/>
                    <a:gd name="T24" fmla="*/ 77 w 227"/>
                    <a:gd name="T25" fmla="*/ 36 h 144"/>
                    <a:gd name="T26" fmla="*/ 64 w 227"/>
                    <a:gd name="T27" fmla="*/ 30 h 144"/>
                    <a:gd name="T28" fmla="*/ 51 w 227"/>
                    <a:gd name="T29" fmla="*/ 23 h 144"/>
                    <a:gd name="T30" fmla="*/ 39 w 227"/>
                    <a:gd name="T31" fmla="*/ 16 h 144"/>
                    <a:gd name="T32" fmla="*/ 26 w 227"/>
                    <a:gd name="T33" fmla="*/ 7 h 144"/>
                    <a:gd name="T34" fmla="*/ 15 w 227"/>
                    <a:gd name="T35" fmla="*/ 0 h 144"/>
                    <a:gd name="T36" fmla="*/ 0 w 227"/>
                    <a:gd name="T37" fmla="*/ 17 h 144"/>
                    <a:gd name="T38" fmla="*/ 13 w 227"/>
                    <a:gd name="T39" fmla="*/ 26 h 144"/>
                    <a:gd name="T40" fmla="*/ 26 w 227"/>
                    <a:gd name="T41" fmla="*/ 34 h 144"/>
                    <a:gd name="T42" fmla="*/ 39 w 227"/>
                    <a:gd name="T43" fmla="*/ 43 h 144"/>
                    <a:gd name="T44" fmla="*/ 53 w 227"/>
                    <a:gd name="T45" fmla="*/ 50 h 144"/>
                    <a:gd name="T46" fmla="*/ 66 w 227"/>
                    <a:gd name="T47" fmla="*/ 58 h 144"/>
                    <a:gd name="T48" fmla="*/ 82 w 227"/>
                    <a:gd name="T49" fmla="*/ 64 h 144"/>
                    <a:gd name="T50" fmla="*/ 95 w 227"/>
                    <a:gd name="T51" fmla="*/ 71 h 144"/>
                    <a:gd name="T52" fmla="*/ 108 w 227"/>
                    <a:gd name="T53" fmla="*/ 77 h 144"/>
                    <a:gd name="T54" fmla="*/ 122 w 227"/>
                    <a:gd name="T55" fmla="*/ 84 h 144"/>
                    <a:gd name="T56" fmla="*/ 135 w 227"/>
                    <a:gd name="T57" fmla="*/ 90 h 144"/>
                    <a:gd name="T58" fmla="*/ 149 w 227"/>
                    <a:gd name="T59" fmla="*/ 97 h 144"/>
                    <a:gd name="T60" fmla="*/ 162 w 227"/>
                    <a:gd name="T61" fmla="*/ 104 h 144"/>
                    <a:gd name="T62" fmla="*/ 175 w 227"/>
                    <a:gd name="T63" fmla="*/ 113 h 144"/>
                    <a:gd name="T64" fmla="*/ 188 w 227"/>
                    <a:gd name="T65" fmla="*/ 122 h 144"/>
                    <a:gd name="T66" fmla="*/ 199 w 227"/>
                    <a:gd name="T67" fmla="*/ 132 h 144"/>
                    <a:gd name="T68" fmla="*/ 211 w 227"/>
                    <a:gd name="T69" fmla="*/ 144 h 144"/>
                    <a:gd name="T70" fmla="*/ 227 w 227"/>
                    <a:gd name="T71" fmla="*/ 144 h 144"/>
                    <a:gd name="T72" fmla="*/ 211 w 227"/>
                    <a:gd name="T73" fmla="*/ 126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7" h="144">
                      <a:moveTo>
                        <a:pt x="211" y="126"/>
                      </a:moveTo>
                      <a:lnTo>
                        <a:pt x="227" y="126"/>
                      </a:lnTo>
                      <a:lnTo>
                        <a:pt x="214" y="114"/>
                      </a:lnTo>
                      <a:lnTo>
                        <a:pt x="202" y="104"/>
                      </a:lnTo>
                      <a:lnTo>
                        <a:pt x="188" y="94"/>
                      </a:lnTo>
                      <a:lnTo>
                        <a:pt x="173" y="85"/>
                      </a:lnTo>
                      <a:lnTo>
                        <a:pt x="160" y="77"/>
                      </a:lnTo>
                      <a:lnTo>
                        <a:pt x="147" y="69"/>
                      </a:lnTo>
                      <a:lnTo>
                        <a:pt x="133" y="62"/>
                      </a:lnTo>
                      <a:lnTo>
                        <a:pt x="118" y="55"/>
                      </a:lnTo>
                      <a:lnTo>
                        <a:pt x="103" y="49"/>
                      </a:lnTo>
                      <a:lnTo>
                        <a:pt x="90" y="43"/>
                      </a:lnTo>
                      <a:lnTo>
                        <a:pt x="77" y="36"/>
                      </a:lnTo>
                      <a:lnTo>
                        <a:pt x="64" y="30"/>
                      </a:lnTo>
                      <a:lnTo>
                        <a:pt x="51" y="23"/>
                      </a:lnTo>
                      <a:lnTo>
                        <a:pt x="39" y="16"/>
                      </a:lnTo>
                      <a:lnTo>
                        <a:pt x="26" y="7"/>
                      </a:lnTo>
                      <a:lnTo>
                        <a:pt x="15" y="0"/>
                      </a:lnTo>
                      <a:lnTo>
                        <a:pt x="0" y="17"/>
                      </a:lnTo>
                      <a:lnTo>
                        <a:pt x="13" y="26"/>
                      </a:lnTo>
                      <a:lnTo>
                        <a:pt x="26" y="34"/>
                      </a:lnTo>
                      <a:lnTo>
                        <a:pt x="39" y="43"/>
                      </a:lnTo>
                      <a:lnTo>
                        <a:pt x="53" y="50"/>
                      </a:lnTo>
                      <a:lnTo>
                        <a:pt x="66" y="58"/>
                      </a:lnTo>
                      <a:lnTo>
                        <a:pt x="82" y="64"/>
                      </a:lnTo>
                      <a:lnTo>
                        <a:pt x="95" y="71"/>
                      </a:lnTo>
                      <a:lnTo>
                        <a:pt x="108" y="77"/>
                      </a:lnTo>
                      <a:lnTo>
                        <a:pt x="122" y="84"/>
                      </a:lnTo>
                      <a:lnTo>
                        <a:pt x="135" y="90"/>
                      </a:lnTo>
                      <a:lnTo>
                        <a:pt x="149" y="97"/>
                      </a:lnTo>
                      <a:lnTo>
                        <a:pt x="162" y="104"/>
                      </a:lnTo>
                      <a:lnTo>
                        <a:pt x="175" y="113"/>
                      </a:lnTo>
                      <a:lnTo>
                        <a:pt x="188" y="122"/>
                      </a:lnTo>
                      <a:lnTo>
                        <a:pt x="199" y="132"/>
                      </a:lnTo>
                      <a:lnTo>
                        <a:pt x="211" y="144"/>
                      </a:lnTo>
                      <a:lnTo>
                        <a:pt x="227" y="144"/>
                      </a:lnTo>
                      <a:lnTo>
                        <a:pt x="211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0" name="Freeform 167"/>
                <p:cNvSpPr>
                  <a:spLocks/>
                </p:cNvSpPr>
                <p:nvPr/>
              </p:nvSpPr>
              <p:spPr bwMode="auto">
                <a:xfrm>
                  <a:off x="5084" y="2708"/>
                  <a:ext cx="76" cy="60"/>
                </a:xfrm>
                <a:custGeom>
                  <a:avLst/>
                  <a:gdLst>
                    <a:gd name="T0" fmla="*/ 217 w 230"/>
                    <a:gd name="T1" fmla="*/ 0 h 181"/>
                    <a:gd name="T2" fmla="*/ 215 w 230"/>
                    <a:gd name="T3" fmla="*/ 0 h 181"/>
                    <a:gd name="T4" fmla="*/ 202 w 230"/>
                    <a:gd name="T5" fmla="*/ 10 h 181"/>
                    <a:gd name="T6" fmla="*/ 189 w 230"/>
                    <a:gd name="T7" fmla="*/ 21 h 181"/>
                    <a:gd name="T8" fmla="*/ 176 w 230"/>
                    <a:gd name="T9" fmla="*/ 31 h 181"/>
                    <a:gd name="T10" fmla="*/ 161 w 230"/>
                    <a:gd name="T11" fmla="*/ 39 h 181"/>
                    <a:gd name="T12" fmla="*/ 147 w 230"/>
                    <a:gd name="T13" fmla="*/ 50 h 181"/>
                    <a:gd name="T14" fmla="*/ 134 w 230"/>
                    <a:gd name="T15" fmla="*/ 60 h 181"/>
                    <a:gd name="T16" fmla="*/ 119 w 230"/>
                    <a:gd name="T17" fmla="*/ 70 h 181"/>
                    <a:gd name="T18" fmla="*/ 106 w 230"/>
                    <a:gd name="T19" fmla="*/ 79 h 181"/>
                    <a:gd name="T20" fmla="*/ 92 w 230"/>
                    <a:gd name="T21" fmla="*/ 89 h 181"/>
                    <a:gd name="T22" fmla="*/ 79 w 230"/>
                    <a:gd name="T23" fmla="*/ 99 h 181"/>
                    <a:gd name="T24" fmla="*/ 64 w 230"/>
                    <a:gd name="T25" fmla="*/ 109 h 181"/>
                    <a:gd name="T26" fmla="*/ 52 w 230"/>
                    <a:gd name="T27" fmla="*/ 119 h 181"/>
                    <a:gd name="T28" fmla="*/ 39 w 230"/>
                    <a:gd name="T29" fmla="*/ 130 h 181"/>
                    <a:gd name="T30" fmla="*/ 26 w 230"/>
                    <a:gd name="T31" fmla="*/ 141 h 181"/>
                    <a:gd name="T32" fmla="*/ 13 w 230"/>
                    <a:gd name="T33" fmla="*/ 151 h 181"/>
                    <a:gd name="T34" fmla="*/ 0 w 230"/>
                    <a:gd name="T35" fmla="*/ 163 h 181"/>
                    <a:gd name="T36" fmla="*/ 16 w 230"/>
                    <a:gd name="T37" fmla="*/ 181 h 181"/>
                    <a:gd name="T38" fmla="*/ 28 w 230"/>
                    <a:gd name="T39" fmla="*/ 170 h 181"/>
                    <a:gd name="T40" fmla="*/ 41 w 230"/>
                    <a:gd name="T41" fmla="*/ 160 h 181"/>
                    <a:gd name="T42" fmla="*/ 54 w 230"/>
                    <a:gd name="T43" fmla="*/ 149 h 181"/>
                    <a:gd name="T44" fmla="*/ 65 w 230"/>
                    <a:gd name="T45" fmla="*/ 138 h 181"/>
                    <a:gd name="T46" fmla="*/ 79 w 230"/>
                    <a:gd name="T47" fmla="*/ 128 h 181"/>
                    <a:gd name="T48" fmla="*/ 93 w 230"/>
                    <a:gd name="T49" fmla="*/ 118 h 181"/>
                    <a:gd name="T50" fmla="*/ 106 w 230"/>
                    <a:gd name="T51" fmla="*/ 109 h 181"/>
                    <a:gd name="T52" fmla="*/ 119 w 230"/>
                    <a:gd name="T53" fmla="*/ 99 h 181"/>
                    <a:gd name="T54" fmla="*/ 134 w 230"/>
                    <a:gd name="T55" fmla="*/ 89 h 181"/>
                    <a:gd name="T56" fmla="*/ 147 w 230"/>
                    <a:gd name="T57" fmla="*/ 79 h 181"/>
                    <a:gd name="T58" fmla="*/ 161 w 230"/>
                    <a:gd name="T59" fmla="*/ 70 h 181"/>
                    <a:gd name="T60" fmla="*/ 175 w 230"/>
                    <a:gd name="T61" fmla="*/ 60 h 181"/>
                    <a:gd name="T62" fmla="*/ 188 w 230"/>
                    <a:gd name="T63" fmla="*/ 50 h 181"/>
                    <a:gd name="T64" fmla="*/ 202 w 230"/>
                    <a:gd name="T65" fmla="*/ 39 h 181"/>
                    <a:gd name="T66" fmla="*/ 217 w 230"/>
                    <a:gd name="T67" fmla="*/ 31 h 181"/>
                    <a:gd name="T68" fmla="*/ 230 w 230"/>
                    <a:gd name="T69" fmla="*/ 19 h 181"/>
                    <a:gd name="T70" fmla="*/ 230 w 230"/>
                    <a:gd name="T71" fmla="*/ 19 h 181"/>
                    <a:gd name="T72" fmla="*/ 217 w 230"/>
                    <a:gd name="T73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0" h="181">
                      <a:moveTo>
                        <a:pt x="217" y="0"/>
                      </a:moveTo>
                      <a:lnTo>
                        <a:pt x="215" y="0"/>
                      </a:lnTo>
                      <a:lnTo>
                        <a:pt x="202" y="10"/>
                      </a:lnTo>
                      <a:lnTo>
                        <a:pt x="189" y="21"/>
                      </a:lnTo>
                      <a:lnTo>
                        <a:pt x="176" y="31"/>
                      </a:lnTo>
                      <a:lnTo>
                        <a:pt x="161" y="39"/>
                      </a:lnTo>
                      <a:lnTo>
                        <a:pt x="147" y="50"/>
                      </a:lnTo>
                      <a:lnTo>
                        <a:pt x="134" y="60"/>
                      </a:lnTo>
                      <a:lnTo>
                        <a:pt x="119" y="70"/>
                      </a:lnTo>
                      <a:lnTo>
                        <a:pt x="106" y="79"/>
                      </a:lnTo>
                      <a:lnTo>
                        <a:pt x="92" y="89"/>
                      </a:lnTo>
                      <a:lnTo>
                        <a:pt x="79" y="99"/>
                      </a:lnTo>
                      <a:lnTo>
                        <a:pt x="64" y="109"/>
                      </a:lnTo>
                      <a:lnTo>
                        <a:pt x="52" y="119"/>
                      </a:lnTo>
                      <a:lnTo>
                        <a:pt x="39" y="130"/>
                      </a:lnTo>
                      <a:lnTo>
                        <a:pt x="26" y="141"/>
                      </a:lnTo>
                      <a:lnTo>
                        <a:pt x="13" y="151"/>
                      </a:lnTo>
                      <a:lnTo>
                        <a:pt x="0" y="163"/>
                      </a:lnTo>
                      <a:lnTo>
                        <a:pt x="16" y="181"/>
                      </a:lnTo>
                      <a:lnTo>
                        <a:pt x="28" y="170"/>
                      </a:lnTo>
                      <a:lnTo>
                        <a:pt x="41" y="160"/>
                      </a:lnTo>
                      <a:lnTo>
                        <a:pt x="54" y="149"/>
                      </a:lnTo>
                      <a:lnTo>
                        <a:pt x="65" y="138"/>
                      </a:lnTo>
                      <a:lnTo>
                        <a:pt x="79" y="128"/>
                      </a:lnTo>
                      <a:lnTo>
                        <a:pt x="93" y="118"/>
                      </a:lnTo>
                      <a:lnTo>
                        <a:pt x="106" y="109"/>
                      </a:lnTo>
                      <a:lnTo>
                        <a:pt x="119" y="99"/>
                      </a:lnTo>
                      <a:lnTo>
                        <a:pt x="134" y="89"/>
                      </a:lnTo>
                      <a:lnTo>
                        <a:pt x="147" y="79"/>
                      </a:lnTo>
                      <a:lnTo>
                        <a:pt x="161" y="70"/>
                      </a:lnTo>
                      <a:lnTo>
                        <a:pt x="175" y="60"/>
                      </a:lnTo>
                      <a:lnTo>
                        <a:pt x="188" y="50"/>
                      </a:lnTo>
                      <a:lnTo>
                        <a:pt x="202" y="39"/>
                      </a:lnTo>
                      <a:lnTo>
                        <a:pt x="217" y="31"/>
                      </a:lnTo>
                      <a:lnTo>
                        <a:pt x="230" y="19"/>
                      </a:lnTo>
                      <a:lnTo>
                        <a:pt x="230" y="19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1" name="Freeform 168"/>
                <p:cNvSpPr>
                  <a:spLocks/>
                </p:cNvSpPr>
                <p:nvPr/>
              </p:nvSpPr>
              <p:spPr bwMode="auto">
                <a:xfrm>
                  <a:off x="5156" y="2688"/>
                  <a:ext cx="29" cy="26"/>
                </a:xfrm>
                <a:custGeom>
                  <a:avLst/>
                  <a:gdLst>
                    <a:gd name="T0" fmla="*/ 67 w 87"/>
                    <a:gd name="T1" fmla="*/ 1 h 78"/>
                    <a:gd name="T2" fmla="*/ 68 w 87"/>
                    <a:gd name="T3" fmla="*/ 0 h 78"/>
                    <a:gd name="T4" fmla="*/ 59 w 87"/>
                    <a:gd name="T5" fmla="*/ 10 h 78"/>
                    <a:gd name="T6" fmla="*/ 51 w 87"/>
                    <a:gd name="T7" fmla="*/ 17 h 78"/>
                    <a:gd name="T8" fmla="*/ 43 w 87"/>
                    <a:gd name="T9" fmla="*/ 26 h 78"/>
                    <a:gd name="T10" fmla="*/ 35 w 87"/>
                    <a:gd name="T11" fmla="*/ 32 h 78"/>
                    <a:gd name="T12" fmla="*/ 27 w 87"/>
                    <a:gd name="T13" fmla="*/ 39 h 78"/>
                    <a:gd name="T14" fmla="*/ 17 w 87"/>
                    <a:gd name="T15" fmla="*/ 46 h 78"/>
                    <a:gd name="T16" fmla="*/ 10 w 87"/>
                    <a:gd name="T17" fmla="*/ 52 h 78"/>
                    <a:gd name="T18" fmla="*/ 0 w 87"/>
                    <a:gd name="T19" fmla="*/ 59 h 78"/>
                    <a:gd name="T20" fmla="*/ 13 w 87"/>
                    <a:gd name="T21" fmla="*/ 78 h 78"/>
                    <a:gd name="T22" fmla="*/ 23 w 87"/>
                    <a:gd name="T23" fmla="*/ 72 h 78"/>
                    <a:gd name="T24" fmla="*/ 32 w 87"/>
                    <a:gd name="T25" fmla="*/ 65 h 78"/>
                    <a:gd name="T26" fmla="*/ 42 w 87"/>
                    <a:gd name="T27" fmla="*/ 58 h 78"/>
                    <a:gd name="T28" fmla="*/ 49 w 87"/>
                    <a:gd name="T29" fmla="*/ 50 h 78"/>
                    <a:gd name="T30" fmla="*/ 58 w 87"/>
                    <a:gd name="T31" fmla="*/ 43 h 78"/>
                    <a:gd name="T32" fmla="*/ 68 w 87"/>
                    <a:gd name="T33" fmla="*/ 34 h 78"/>
                    <a:gd name="T34" fmla="*/ 75 w 87"/>
                    <a:gd name="T35" fmla="*/ 26 h 78"/>
                    <a:gd name="T36" fmla="*/ 85 w 87"/>
                    <a:gd name="T37" fmla="*/ 14 h 78"/>
                    <a:gd name="T38" fmla="*/ 87 w 87"/>
                    <a:gd name="T39" fmla="*/ 13 h 78"/>
                    <a:gd name="T40" fmla="*/ 67 w 87"/>
                    <a:gd name="T41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78">
                      <a:moveTo>
                        <a:pt x="67" y="1"/>
                      </a:moveTo>
                      <a:lnTo>
                        <a:pt x="68" y="0"/>
                      </a:lnTo>
                      <a:lnTo>
                        <a:pt x="59" y="10"/>
                      </a:lnTo>
                      <a:lnTo>
                        <a:pt x="51" y="17"/>
                      </a:lnTo>
                      <a:lnTo>
                        <a:pt x="43" y="26"/>
                      </a:lnTo>
                      <a:lnTo>
                        <a:pt x="35" y="32"/>
                      </a:lnTo>
                      <a:lnTo>
                        <a:pt x="27" y="39"/>
                      </a:lnTo>
                      <a:lnTo>
                        <a:pt x="17" y="46"/>
                      </a:lnTo>
                      <a:lnTo>
                        <a:pt x="10" y="52"/>
                      </a:lnTo>
                      <a:lnTo>
                        <a:pt x="0" y="59"/>
                      </a:lnTo>
                      <a:lnTo>
                        <a:pt x="13" y="78"/>
                      </a:lnTo>
                      <a:lnTo>
                        <a:pt x="23" y="72"/>
                      </a:lnTo>
                      <a:lnTo>
                        <a:pt x="32" y="65"/>
                      </a:lnTo>
                      <a:lnTo>
                        <a:pt x="42" y="58"/>
                      </a:lnTo>
                      <a:lnTo>
                        <a:pt x="49" y="50"/>
                      </a:lnTo>
                      <a:lnTo>
                        <a:pt x="58" y="43"/>
                      </a:lnTo>
                      <a:lnTo>
                        <a:pt x="68" y="34"/>
                      </a:lnTo>
                      <a:lnTo>
                        <a:pt x="75" y="26"/>
                      </a:lnTo>
                      <a:lnTo>
                        <a:pt x="85" y="14"/>
                      </a:lnTo>
                      <a:lnTo>
                        <a:pt x="87" y="13"/>
                      </a:lnTo>
                      <a:lnTo>
                        <a:pt x="6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2" name="Freeform 169"/>
                <p:cNvSpPr>
                  <a:spLocks/>
                </p:cNvSpPr>
                <p:nvPr/>
              </p:nvSpPr>
              <p:spPr bwMode="auto">
                <a:xfrm>
                  <a:off x="5178" y="2624"/>
                  <a:ext cx="24" cy="68"/>
                </a:xfrm>
                <a:custGeom>
                  <a:avLst/>
                  <a:gdLst>
                    <a:gd name="T0" fmla="*/ 49 w 72"/>
                    <a:gd name="T1" fmla="*/ 1 h 205"/>
                    <a:gd name="T2" fmla="*/ 49 w 72"/>
                    <a:gd name="T3" fmla="*/ 37 h 205"/>
                    <a:gd name="T4" fmla="*/ 48 w 72"/>
                    <a:gd name="T5" fmla="*/ 49 h 205"/>
                    <a:gd name="T6" fmla="*/ 46 w 72"/>
                    <a:gd name="T7" fmla="*/ 61 h 205"/>
                    <a:gd name="T8" fmla="*/ 43 w 72"/>
                    <a:gd name="T9" fmla="*/ 74 h 205"/>
                    <a:gd name="T10" fmla="*/ 40 w 72"/>
                    <a:gd name="T11" fmla="*/ 87 h 205"/>
                    <a:gd name="T12" fmla="*/ 37 w 72"/>
                    <a:gd name="T13" fmla="*/ 98 h 205"/>
                    <a:gd name="T14" fmla="*/ 34 w 72"/>
                    <a:gd name="T15" fmla="*/ 112 h 205"/>
                    <a:gd name="T16" fmla="*/ 30 w 72"/>
                    <a:gd name="T17" fmla="*/ 123 h 205"/>
                    <a:gd name="T18" fmla="*/ 26 w 72"/>
                    <a:gd name="T19" fmla="*/ 136 h 205"/>
                    <a:gd name="T20" fmla="*/ 21 w 72"/>
                    <a:gd name="T21" fmla="*/ 146 h 205"/>
                    <a:gd name="T22" fmla="*/ 16 w 72"/>
                    <a:gd name="T23" fmla="*/ 160 h 205"/>
                    <a:gd name="T24" fmla="*/ 11 w 72"/>
                    <a:gd name="T25" fmla="*/ 171 h 205"/>
                    <a:gd name="T26" fmla="*/ 5 w 72"/>
                    <a:gd name="T27" fmla="*/ 183 h 205"/>
                    <a:gd name="T28" fmla="*/ 0 w 72"/>
                    <a:gd name="T29" fmla="*/ 193 h 205"/>
                    <a:gd name="T30" fmla="*/ 20 w 72"/>
                    <a:gd name="T31" fmla="*/ 205 h 205"/>
                    <a:gd name="T32" fmla="*/ 26 w 72"/>
                    <a:gd name="T33" fmla="*/ 193 h 205"/>
                    <a:gd name="T34" fmla="*/ 33 w 72"/>
                    <a:gd name="T35" fmla="*/ 181 h 205"/>
                    <a:gd name="T36" fmla="*/ 37 w 72"/>
                    <a:gd name="T37" fmla="*/ 168 h 205"/>
                    <a:gd name="T38" fmla="*/ 43 w 72"/>
                    <a:gd name="T39" fmla="*/ 157 h 205"/>
                    <a:gd name="T40" fmla="*/ 48 w 72"/>
                    <a:gd name="T41" fmla="*/ 144 h 205"/>
                    <a:gd name="T42" fmla="*/ 52 w 72"/>
                    <a:gd name="T43" fmla="*/ 130 h 205"/>
                    <a:gd name="T44" fmla="*/ 56 w 72"/>
                    <a:gd name="T45" fmla="*/ 119 h 205"/>
                    <a:gd name="T46" fmla="*/ 61 w 72"/>
                    <a:gd name="T47" fmla="*/ 104 h 205"/>
                    <a:gd name="T48" fmla="*/ 64 w 72"/>
                    <a:gd name="T49" fmla="*/ 91 h 205"/>
                    <a:gd name="T50" fmla="*/ 66 w 72"/>
                    <a:gd name="T51" fmla="*/ 78 h 205"/>
                    <a:gd name="T52" fmla="*/ 69 w 72"/>
                    <a:gd name="T53" fmla="*/ 65 h 205"/>
                    <a:gd name="T54" fmla="*/ 71 w 72"/>
                    <a:gd name="T55" fmla="*/ 52 h 205"/>
                    <a:gd name="T56" fmla="*/ 72 w 72"/>
                    <a:gd name="T57" fmla="*/ 39 h 205"/>
                    <a:gd name="T58" fmla="*/ 72 w 72"/>
                    <a:gd name="T59" fmla="*/ 26 h 205"/>
                    <a:gd name="T60" fmla="*/ 72 w 72"/>
                    <a:gd name="T61" fmla="*/ 13 h 205"/>
                    <a:gd name="T62" fmla="*/ 72 w 72"/>
                    <a:gd name="T63" fmla="*/ 0 h 205"/>
                    <a:gd name="T64" fmla="*/ 49 w 72"/>
                    <a:gd name="T65" fmla="*/ 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2" h="205">
                      <a:moveTo>
                        <a:pt x="49" y="1"/>
                      </a:moveTo>
                      <a:lnTo>
                        <a:pt x="49" y="37"/>
                      </a:lnTo>
                      <a:lnTo>
                        <a:pt x="48" y="49"/>
                      </a:lnTo>
                      <a:lnTo>
                        <a:pt x="46" y="61"/>
                      </a:lnTo>
                      <a:lnTo>
                        <a:pt x="43" y="74"/>
                      </a:lnTo>
                      <a:lnTo>
                        <a:pt x="40" y="87"/>
                      </a:lnTo>
                      <a:lnTo>
                        <a:pt x="37" y="98"/>
                      </a:lnTo>
                      <a:lnTo>
                        <a:pt x="34" y="112"/>
                      </a:lnTo>
                      <a:lnTo>
                        <a:pt x="30" y="123"/>
                      </a:lnTo>
                      <a:lnTo>
                        <a:pt x="26" y="136"/>
                      </a:lnTo>
                      <a:lnTo>
                        <a:pt x="21" y="146"/>
                      </a:lnTo>
                      <a:lnTo>
                        <a:pt x="16" y="160"/>
                      </a:lnTo>
                      <a:lnTo>
                        <a:pt x="11" y="171"/>
                      </a:lnTo>
                      <a:lnTo>
                        <a:pt x="5" y="183"/>
                      </a:lnTo>
                      <a:lnTo>
                        <a:pt x="0" y="193"/>
                      </a:lnTo>
                      <a:lnTo>
                        <a:pt x="20" y="205"/>
                      </a:lnTo>
                      <a:lnTo>
                        <a:pt x="26" y="193"/>
                      </a:lnTo>
                      <a:lnTo>
                        <a:pt x="33" y="181"/>
                      </a:lnTo>
                      <a:lnTo>
                        <a:pt x="37" y="168"/>
                      </a:lnTo>
                      <a:lnTo>
                        <a:pt x="43" y="157"/>
                      </a:lnTo>
                      <a:lnTo>
                        <a:pt x="48" y="144"/>
                      </a:lnTo>
                      <a:lnTo>
                        <a:pt x="52" y="130"/>
                      </a:lnTo>
                      <a:lnTo>
                        <a:pt x="56" y="119"/>
                      </a:lnTo>
                      <a:lnTo>
                        <a:pt x="61" y="104"/>
                      </a:lnTo>
                      <a:lnTo>
                        <a:pt x="64" y="91"/>
                      </a:lnTo>
                      <a:lnTo>
                        <a:pt x="66" y="78"/>
                      </a:lnTo>
                      <a:lnTo>
                        <a:pt x="69" y="65"/>
                      </a:lnTo>
                      <a:lnTo>
                        <a:pt x="71" y="52"/>
                      </a:lnTo>
                      <a:lnTo>
                        <a:pt x="72" y="39"/>
                      </a:lnTo>
                      <a:lnTo>
                        <a:pt x="72" y="26"/>
                      </a:lnTo>
                      <a:lnTo>
                        <a:pt x="72" y="13"/>
                      </a:lnTo>
                      <a:lnTo>
                        <a:pt x="72" y="0"/>
                      </a:lnTo>
                      <a:lnTo>
                        <a:pt x="4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3" name="Freeform 170"/>
                <p:cNvSpPr>
                  <a:spLocks/>
                </p:cNvSpPr>
                <p:nvPr/>
              </p:nvSpPr>
              <p:spPr bwMode="auto">
                <a:xfrm>
                  <a:off x="5184" y="2555"/>
                  <a:ext cx="18" cy="69"/>
                </a:xfrm>
                <a:custGeom>
                  <a:avLst/>
                  <a:gdLst>
                    <a:gd name="T0" fmla="*/ 0 w 56"/>
                    <a:gd name="T1" fmla="*/ 11 h 207"/>
                    <a:gd name="T2" fmla="*/ 4 w 56"/>
                    <a:gd name="T3" fmla="*/ 21 h 207"/>
                    <a:gd name="T4" fmla="*/ 10 w 56"/>
                    <a:gd name="T5" fmla="*/ 31 h 207"/>
                    <a:gd name="T6" fmla="*/ 11 w 56"/>
                    <a:gd name="T7" fmla="*/ 41 h 207"/>
                    <a:gd name="T8" fmla="*/ 16 w 56"/>
                    <a:gd name="T9" fmla="*/ 51 h 207"/>
                    <a:gd name="T10" fmla="*/ 18 w 56"/>
                    <a:gd name="T11" fmla="*/ 63 h 207"/>
                    <a:gd name="T12" fmla="*/ 20 w 56"/>
                    <a:gd name="T13" fmla="*/ 75 h 207"/>
                    <a:gd name="T14" fmla="*/ 23 w 56"/>
                    <a:gd name="T15" fmla="*/ 86 h 207"/>
                    <a:gd name="T16" fmla="*/ 24 w 56"/>
                    <a:gd name="T17" fmla="*/ 98 h 207"/>
                    <a:gd name="T18" fmla="*/ 26 w 56"/>
                    <a:gd name="T19" fmla="*/ 111 h 207"/>
                    <a:gd name="T20" fmla="*/ 27 w 56"/>
                    <a:gd name="T21" fmla="*/ 124 h 207"/>
                    <a:gd name="T22" fmla="*/ 29 w 56"/>
                    <a:gd name="T23" fmla="*/ 136 h 207"/>
                    <a:gd name="T24" fmla="*/ 29 w 56"/>
                    <a:gd name="T25" fmla="*/ 150 h 207"/>
                    <a:gd name="T26" fmla="*/ 30 w 56"/>
                    <a:gd name="T27" fmla="*/ 163 h 207"/>
                    <a:gd name="T28" fmla="*/ 32 w 56"/>
                    <a:gd name="T29" fmla="*/ 178 h 207"/>
                    <a:gd name="T30" fmla="*/ 32 w 56"/>
                    <a:gd name="T31" fmla="*/ 192 h 207"/>
                    <a:gd name="T32" fmla="*/ 33 w 56"/>
                    <a:gd name="T33" fmla="*/ 207 h 207"/>
                    <a:gd name="T34" fmla="*/ 56 w 56"/>
                    <a:gd name="T35" fmla="*/ 206 h 207"/>
                    <a:gd name="T36" fmla="*/ 55 w 56"/>
                    <a:gd name="T37" fmla="*/ 191 h 207"/>
                    <a:gd name="T38" fmla="*/ 53 w 56"/>
                    <a:gd name="T39" fmla="*/ 178 h 207"/>
                    <a:gd name="T40" fmla="*/ 53 w 56"/>
                    <a:gd name="T41" fmla="*/ 163 h 207"/>
                    <a:gd name="T42" fmla="*/ 52 w 56"/>
                    <a:gd name="T43" fmla="*/ 149 h 207"/>
                    <a:gd name="T44" fmla="*/ 50 w 56"/>
                    <a:gd name="T45" fmla="*/ 136 h 207"/>
                    <a:gd name="T46" fmla="*/ 50 w 56"/>
                    <a:gd name="T47" fmla="*/ 121 h 207"/>
                    <a:gd name="T48" fmla="*/ 49 w 56"/>
                    <a:gd name="T49" fmla="*/ 108 h 207"/>
                    <a:gd name="T50" fmla="*/ 48 w 56"/>
                    <a:gd name="T51" fmla="*/ 95 h 207"/>
                    <a:gd name="T52" fmla="*/ 46 w 56"/>
                    <a:gd name="T53" fmla="*/ 82 h 207"/>
                    <a:gd name="T54" fmla="*/ 43 w 56"/>
                    <a:gd name="T55" fmla="*/ 70 h 207"/>
                    <a:gd name="T56" fmla="*/ 40 w 56"/>
                    <a:gd name="T57" fmla="*/ 59 h 207"/>
                    <a:gd name="T58" fmla="*/ 39 w 56"/>
                    <a:gd name="T59" fmla="*/ 46 h 207"/>
                    <a:gd name="T60" fmla="*/ 34 w 56"/>
                    <a:gd name="T61" fmla="*/ 34 h 207"/>
                    <a:gd name="T62" fmla="*/ 32 w 56"/>
                    <a:gd name="T63" fmla="*/ 22 h 207"/>
                    <a:gd name="T64" fmla="*/ 26 w 56"/>
                    <a:gd name="T65" fmla="*/ 11 h 207"/>
                    <a:gd name="T66" fmla="*/ 20 w 56"/>
                    <a:gd name="T67" fmla="*/ 0 h 207"/>
                    <a:gd name="T68" fmla="*/ 0 w 56"/>
                    <a:gd name="T69" fmla="*/ 1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207">
                      <a:moveTo>
                        <a:pt x="0" y="11"/>
                      </a:moveTo>
                      <a:lnTo>
                        <a:pt x="4" y="21"/>
                      </a:lnTo>
                      <a:lnTo>
                        <a:pt x="10" y="31"/>
                      </a:lnTo>
                      <a:lnTo>
                        <a:pt x="11" y="41"/>
                      </a:lnTo>
                      <a:lnTo>
                        <a:pt x="16" y="51"/>
                      </a:lnTo>
                      <a:lnTo>
                        <a:pt x="18" y="63"/>
                      </a:lnTo>
                      <a:lnTo>
                        <a:pt x="20" y="75"/>
                      </a:lnTo>
                      <a:lnTo>
                        <a:pt x="23" y="86"/>
                      </a:lnTo>
                      <a:lnTo>
                        <a:pt x="24" y="98"/>
                      </a:lnTo>
                      <a:lnTo>
                        <a:pt x="26" y="111"/>
                      </a:lnTo>
                      <a:lnTo>
                        <a:pt x="27" y="124"/>
                      </a:lnTo>
                      <a:lnTo>
                        <a:pt x="29" y="136"/>
                      </a:lnTo>
                      <a:lnTo>
                        <a:pt x="29" y="150"/>
                      </a:lnTo>
                      <a:lnTo>
                        <a:pt x="30" y="163"/>
                      </a:lnTo>
                      <a:lnTo>
                        <a:pt x="32" y="178"/>
                      </a:lnTo>
                      <a:lnTo>
                        <a:pt x="32" y="192"/>
                      </a:lnTo>
                      <a:lnTo>
                        <a:pt x="33" y="207"/>
                      </a:lnTo>
                      <a:lnTo>
                        <a:pt x="56" y="206"/>
                      </a:lnTo>
                      <a:lnTo>
                        <a:pt x="55" y="191"/>
                      </a:lnTo>
                      <a:lnTo>
                        <a:pt x="53" y="178"/>
                      </a:lnTo>
                      <a:lnTo>
                        <a:pt x="53" y="163"/>
                      </a:lnTo>
                      <a:lnTo>
                        <a:pt x="52" y="149"/>
                      </a:lnTo>
                      <a:lnTo>
                        <a:pt x="50" y="136"/>
                      </a:lnTo>
                      <a:lnTo>
                        <a:pt x="50" y="121"/>
                      </a:lnTo>
                      <a:lnTo>
                        <a:pt x="49" y="108"/>
                      </a:lnTo>
                      <a:lnTo>
                        <a:pt x="48" y="95"/>
                      </a:lnTo>
                      <a:lnTo>
                        <a:pt x="46" y="82"/>
                      </a:lnTo>
                      <a:lnTo>
                        <a:pt x="43" y="70"/>
                      </a:lnTo>
                      <a:lnTo>
                        <a:pt x="40" y="59"/>
                      </a:lnTo>
                      <a:lnTo>
                        <a:pt x="39" y="46"/>
                      </a:lnTo>
                      <a:lnTo>
                        <a:pt x="34" y="34"/>
                      </a:lnTo>
                      <a:lnTo>
                        <a:pt x="32" y="22"/>
                      </a:lnTo>
                      <a:lnTo>
                        <a:pt x="26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4" name="Freeform 171"/>
                <p:cNvSpPr>
                  <a:spLocks/>
                </p:cNvSpPr>
                <p:nvPr/>
              </p:nvSpPr>
              <p:spPr bwMode="auto">
                <a:xfrm>
                  <a:off x="5130" y="2505"/>
                  <a:ext cx="60" cy="54"/>
                </a:xfrm>
                <a:custGeom>
                  <a:avLst/>
                  <a:gdLst>
                    <a:gd name="T0" fmla="*/ 0 w 180"/>
                    <a:gd name="T1" fmla="*/ 22 h 162"/>
                    <a:gd name="T2" fmla="*/ 13 w 180"/>
                    <a:gd name="T3" fmla="*/ 29 h 162"/>
                    <a:gd name="T4" fmla="*/ 26 w 180"/>
                    <a:gd name="T5" fmla="*/ 35 h 162"/>
                    <a:gd name="T6" fmla="*/ 37 w 180"/>
                    <a:gd name="T7" fmla="*/ 39 h 162"/>
                    <a:gd name="T8" fmla="*/ 49 w 180"/>
                    <a:gd name="T9" fmla="*/ 47 h 162"/>
                    <a:gd name="T10" fmla="*/ 61 w 180"/>
                    <a:gd name="T11" fmla="*/ 54 h 162"/>
                    <a:gd name="T12" fmla="*/ 72 w 180"/>
                    <a:gd name="T13" fmla="*/ 61 h 162"/>
                    <a:gd name="T14" fmla="*/ 83 w 180"/>
                    <a:gd name="T15" fmla="*/ 70 h 162"/>
                    <a:gd name="T16" fmla="*/ 93 w 180"/>
                    <a:gd name="T17" fmla="*/ 77 h 162"/>
                    <a:gd name="T18" fmla="*/ 103 w 180"/>
                    <a:gd name="T19" fmla="*/ 86 h 162"/>
                    <a:gd name="T20" fmla="*/ 112 w 180"/>
                    <a:gd name="T21" fmla="*/ 96 h 162"/>
                    <a:gd name="T22" fmla="*/ 120 w 180"/>
                    <a:gd name="T23" fmla="*/ 106 h 162"/>
                    <a:gd name="T24" fmla="*/ 131 w 180"/>
                    <a:gd name="T25" fmla="*/ 117 h 162"/>
                    <a:gd name="T26" fmla="*/ 138 w 180"/>
                    <a:gd name="T27" fmla="*/ 127 h 162"/>
                    <a:gd name="T28" fmla="*/ 145 w 180"/>
                    <a:gd name="T29" fmla="*/ 138 h 162"/>
                    <a:gd name="T30" fmla="*/ 152 w 180"/>
                    <a:gd name="T31" fmla="*/ 150 h 162"/>
                    <a:gd name="T32" fmla="*/ 160 w 180"/>
                    <a:gd name="T33" fmla="*/ 162 h 162"/>
                    <a:gd name="T34" fmla="*/ 180 w 180"/>
                    <a:gd name="T35" fmla="*/ 151 h 162"/>
                    <a:gd name="T36" fmla="*/ 173 w 180"/>
                    <a:gd name="T37" fmla="*/ 138 h 162"/>
                    <a:gd name="T38" fmla="*/ 165 w 180"/>
                    <a:gd name="T39" fmla="*/ 125 h 162"/>
                    <a:gd name="T40" fmla="*/ 157 w 180"/>
                    <a:gd name="T41" fmla="*/ 114 h 162"/>
                    <a:gd name="T42" fmla="*/ 148 w 180"/>
                    <a:gd name="T43" fmla="*/ 102 h 162"/>
                    <a:gd name="T44" fmla="*/ 139 w 180"/>
                    <a:gd name="T45" fmla="*/ 90 h 162"/>
                    <a:gd name="T46" fmla="*/ 129 w 180"/>
                    <a:gd name="T47" fmla="*/ 79 h 162"/>
                    <a:gd name="T48" fmla="*/ 119 w 180"/>
                    <a:gd name="T49" fmla="*/ 70 h 162"/>
                    <a:gd name="T50" fmla="*/ 107 w 180"/>
                    <a:gd name="T51" fmla="*/ 60 h 162"/>
                    <a:gd name="T52" fmla="*/ 97 w 180"/>
                    <a:gd name="T53" fmla="*/ 51 h 162"/>
                    <a:gd name="T54" fmla="*/ 85 w 180"/>
                    <a:gd name="T55" fmla="*/ 42 h 162"/>
                    <a:gd name="T56" fmla="*/ 74 w 180"/>
                    <a:gd name="T57" fmla="*/ 35 h 162"/>
                    <a:gd name="T58" fmla="*/ 61 w 180"/>
                    <a:gd name="T59" fmla="*/ 26 h 162"/>
                    <a:gd name="T60" fmla="*/ 48 w 180"/>
                    <a:gd name="T61" fmla="*/ 19 h 162"/>
                    <a:gd name="T62" fmla="*/ 36 w 180"/>
                    <a:gd name="T63" fmla="*/ 13 h 162"/>
                    <a:gd name="T64" fmla="*/ 21 w 180"/>
                    <a:gd name="T65" fmla="*/ 7 h 162"/>
                    <a:gd name="T66" fmla="*/ 8 w 180"/>
                    <a:gd name="T67" fmla="*/ 0 h 162"/>
                    <a:gd name="T68" fmla="*/ 0 w 180"/>
                    <a:gd name="T69" fmla="*/ 2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0" h="162">
                      <a:moveTo>
                        <a:pt x="0" y="22"/>
                      </a:moveTo>
                      <a:lnTo>
                        <a:pt x="13" y="29"/>
                      </a:lnTo>
                      <a:lnTo>
                        <a:pt x="26" y="35"/>
                      </a:lnTo>
                      <a:lnTo>
                        <a:pt x="37" y="39"/>
                      </a:lnTo>
                      <a:lnTo>
                        <a:pt x="49" y="47"/>
                      </a:lnTo>
                      <a:lnTo>
                        <a:pt x="61" y="54"/>
                      </a:lnTo>
                      <a:lnTo>
                        <a:pt x="72" y="61"/>
                      </a:lnTo>
                      <a:lnTo>
                        <a:pt x="83" y="70"/>
                      </a:lnTo>
                      <a:lnTo>
                        <a:pt x="93" y="77"/>
                      </a:lnTo>
                      <a:lnTo>
                        <a:pt x="103" y="86"/>
                      </a:lnTo>
                      <a:lnTo>
                        <a:pt x="112" y="96"/>
                      </a:lnTo>
                      <a:lnTo>
                        <a:pt x="120" y="106"/>
                      </a:lnTo>
                      <a:lnTo>
                        <a:pt x="131" y="117"/>
                      </a:lnTo>
                      <a:lnTo>
                        <a:pt x="138" y="127"/>
                      </a:lnTo>
                      <a:lnTo>
                        <a:pt x="145" y="138"/>
                      </a:lnTo>
                      <a:lnTo>
                        <a:pt x="152" y="150"/>
                      </a:lnTo>
                      <a:lnTo>
                        <a:pt x="160" y="162"/>
                      </a:lnTo>
                      <a:lnTo>
                        <a:pt x="180" y="151"/>
                      </a:lnTo>
                      <a:lnTo>
                        <a:pt x="173" y="138"/>
                      </a:lnTo>
                      <a:lnTo>
                        <a:pt x="165" y="125"/>
                      </a:lnTo>
                      <a:lnTo>
                        <a:pt x="157" y="114"/>
                      </a:lnTo>
                      <a:lnTo>
                        <a:pt x="148" y="102"/>
                      </a:lnTo>
                      <a:lnTo>
                        <a:pt x="139" y="90"/>
                      </a:lnTo>
                      <a:lnTo>
                        <a:pt x="129" y="79"/>
                      </a:lnTo>
                      <a:lnTo>
                        <a:pt x="119" y="70"/>
                      </a:lnTo>
                      <a:lnTo>
                        <a:pt x="107" y="60"/>
                      </a:lnTo>
                      <a:lnTo>
                        <a:pt x="97" y="51"/>
                      </a:lnTo>
                      <a:lnTo>
                        <a:pt x="85" y="42"/>
                      </a:lnTo>
                      <a:lnTo>
                        <a:pt x="74" y="35"/>
                      </a:lnTo>
                      <a:lnTo>
                        <a:pt x="61" y="26"/>
                      </a:lnTo>
                      <a:lnTo>
                        <a:pt x="48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8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5" name="Freeform 172"/>
                <p:cNvSpPr>
                  <a:spLocks/>
                </p:cNvSpPr>
                <p:nvPr/>
              </p:nvSpPr>
              <p:spPr bwMode="auto">
                <a:xfrm>
                  <a:off x="5058" y="2499"/>
                  <a:ext cx="75" cy="13"/>
                </a:xfrm>
                <a:custGeom>
                  <a:avLst/>
                  <a:gdLst>
                    <a:gd name="T0" fmla="*/ 7 w 225"/>
                    <a:gd name="T1" fmla="*/ 40 h 41"/>
                    <a:gd name="T2" fmla="*/ 19 w 225"/>
                    <a:gd name="T3" fmla="*/ 37 h 41"/>
                    <a:gd name="T4" fmla="*/ 31 w 225"/>
                    <a:gd name="T5" fmla="*/ 34 h 41"/>
                    <a:gd name="T6" fmla="*/ 44 w 225"/>
                    <a:gd name="T7" fmla="*/ 31 h 41"/>
                    <a:gd name="T8" fmla="*/ 57 w 225"/>
                    <a:gd name="T9" fmla="*/ 28 h 41"/>
                    <a:gd name="T10" fmla="*/ 70 w 225"/>
                    <a:gd name="T11" fmla="*/ 26 h 41"/>
                    <a:gd name="T12" fmla="*/ 83 w 225"/>
                    <a:gd name="T13" fmla="*/ 25 h 41"/>
                    <a:gd name="T14" fmla="*/ 97 w 225"/>
                    <a:gd name="T15" fmla="*/ 24 h 41"/>
                    <a:gd name="T16" fmla="*/ 111 w 225"/>
                    <a:gd name="T17" fmla="*/ 24 h 41"/>
                    <a:gd name="T18" fmla="*/ 124 w 225"/>
                    <a:gd name="T19" fmla="*/ 24 h 41"/>
                    <a:gd name="T20" fmla="*/ 138 w 225"/>
                    <a:gd name="T21" fmla="*/ 25 h 41"/>
                    <a:gd name="T22" fmla="*/ 153 w 225"/>
                    <a:gd name="T23" fmla="*/ 26 h 41"/>
                    <a:gd name="T24" fmla="*/ 166 w 225"/>
                    <a:gd name="T25" fmla="*/ 28 h 41"/>
                    <a:gd name="T26" fmla="*/ 179 w 225"/>
                    <a:gd name="T27" fmla="*/ 31 h 41"/>
                    <a:gd name="T28" fmla="*/ 192 w 225"/>
                    <a:gd name="T29" fmla="*/ 34 h 41"/>
                    <a:gd name="T30" fmla="*/ 204 w 225"/>
                    <a:gd name="T31" fmla="*/ 38 h 41"/>
                    <a:gd name="T32" fmla="*/ 217 w 225"/>
                    <a:gd name="T33" fmla="*/ 41 h 41"/>
                    <a:gd name="T34" fmla="*/ 225 w 225"/>
                    <a:gd name="T35" fmla="*/ 19 h 41"/>
                    <a:gd name="T36" fmla="*/ 212 w 225"/>
                    <a:gd name="T37" fmla="*/ 15 h 41"/>
                    <a:gd name="T38" fmla="*/ 198 w 225"/>
                    <a:gd name="T39" fmla="*/ 10 h 41"/>
                    <a:gd name="T40" fmla="*/ 185 w 225"/>
                    <a:gd name="T41" fmla="*/ 8 h 41"/>
                    <a:gd name="T42" fmla="*/ 170 w 225"/>
                    <a:gd name="T43" fmla="*/ 5 h 41"/>
                    <a:gd name="T44" fmla="*/ 156 w 225"/>
                    <a:gd name="T45" fmla="*/ 3 h 41"/>
                    <a:gd name="T46" fmla="*/ 141 w 225"/>
                    <a:gd name="T47" fmla="*/ 2 h 41"/>
                    <a:gd name="T48" fmla="*/ 125 w 225"/>
                    <a:gd name="T49" fmla="*/ 0 h 41"/>
                    <a:gd name="T50" fmla="*/ 111 w 225"/>
                    <a:gd name="T51" fmla="*/ 0 h 41"/>
                    <a:gd name="T52" fmla="*/ 96 w 225"/>
                    <a:gd name="T53" fmla="*/ 2 h 41"/>
                    <a:gd name="T54" fmla="*/ 80 w 225"/>
                    <a:gd name="T55" fmla="*/ 2 h 41"/>
                    <a:gd name="T56" fmla="*/ 67 w 225"/>
                    <a:gd name="T57" fmla="*/ 3 h 41"/>
                    <a:gd name="T58" fmla="*/ 52 w 225"/>
                    <a:gd name="T59" fmla="*/ 5 h 41"/>
                    <a:gd name="T60" fmla="*/ 39 w 225"/>
                    <a:gd name="T61" fmla="*/ 8 h 41"/>
                    <a:gd name="T62" fmla="*/ 26 w 225"/>
                    <a:gd name="T63" fmla="*/ 10 h 41"/>
                    <a:gd name="T64" fmla="*/ 13 w 225"/>
                    <a:gd name="T65" fmla="*/ 13 h 41"/>
                    <a:gd name="T66" fmla="*/ 0 w 225"/>
                    <a:gd name="T67" fmla="*/ 16 h 41"/>
                    <a:gd name="T68" fmla="*/ 7 w 225"/>
                    <a:gd name="T69" fmla="*/ 4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5" h="41">
                      <a:moveTo>
                        <a:pt x="7" y="40"/>
                      </a:moveTo>
                      <a:lnTo>
                        <a:pt x="19" y="37"/>
                      </a:lnTo>
                      <a:lnTo>
                        <a:pt x="31" y="34"/>
                      </a:lnTo>
                      <a:lnTo>
                        <a:pt x="44" y="31"/>
                      </a:lnTo>
                      <a:lnTo>
                        <a:pt x="57" y="28"/>
                      </a:lnTo>
                      <a:lnTo>
                        <a:pt x="70" y="26"/>
                      </a:lnTo>
                      <a:lnTo>
                        <a:pt x="83" y="25"/>
                      </a:lnTo>
                      <a:lnTo>
                        <a:pt x="97" y="24"/>
                      </a:lnTo>
                      <a:lnTo>
                        <a:pt x="111" y="24"/>
                      </a:lnTo>
                      <a:lnTo>
                        <a:pt x="124" y="24"/>
                      </a:lnTo>
                      <a:lnTo>
                        <a:pt x="138" y="25"/>
                      </a:lnTo>
                      <a:lnTo>
                        <a:pt x="153" y="26"/>
                      </a:lnTo>
                      <a:lnTo>
                        <a:pt x="166" y="28"/>
                      </a:lnTo>
                      <a:lnTo>
                        <a:pt x="179" y="31"/>
                      </a:lnTo>
                      <a:lnTo>
                        <a:pt x="192" y="34"/>
                      </a:lnTo>
                      <a:lnTo>
                        <a:pt x="204" y="38"/>
                      </a:lnTo>
                      <a:lnTo>
                        <a:pt x="217" y="41"/>
                      </a:lnTo>
                      <a:lnTo>
                        <a:pt x="225" y="19"/>
                      </a:lnTo>
                      <a:lnTo>
                        <a:pt x="212" y="15"/>
                      </a:lnTo>
                      <a:lnTo>
                        <a:pt x="198" y="10"/>
                      </a:lnTo>
                      <a:lnTo>
                        <a:pt x="185" y="8"/>
                      </a:lnTo>
                      <a:lnTo>
                        <a:pt x="170" y="5"/>
                      </a:lnTo>
                      <a:lnTo>
                        <a:pt x="156" y="3"/>
                      </a:lnTo>
                      <a:lnTo>
                        <a:pt x="141" y="2"/>
                      </a:lnTo>
                      <a:lnTo>
                        <a:pt x="125" y="0"/>
                      </a:lnTo>
                      <a:lnTo>
                        <a:pt x="111" y="0"/>
                      </a:lnTo>
                      <a:lnTo>
                        <a:pt x="96" y="2"/>
                      </a:lnTo>
                      <a:lnTo>
                        <a:pt x="80" y="2"/>
                      </a:lnTo>
                      <a:lnTo>
                        <a:pt x="67" y="3"/>
                      </a:lnTo>
                      <a:lnTo>
                        <a:pt x="52" y="5"/>
                      </a:lnTo>
                      <a:lnTo>
                        <a:pt x="39" y="8"/>
                      </a:lnTo>
                      <a:lnTo>
                        <a:pt x="26" y="10"/>
                      </a:lnTo>
                      <a:lnTo>
                        <a:pt x="13" y="13"/>
                      </a:lnTo>
                      <a:lnTo>
                        <a:pt x="0" y="16"/>
                      </a:lnTo>
                      <a:lnTo>
                        <a:pt x="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6" name="Freeform 173"/>
                <p:cNvSpPr>
                  <a:spLocks/>
                </p:cNvSpPr>
                <p:nvPr/>
              </p:nvSpPr>
              <p:spPr bwMode="auto">
                <a:xfrm>
                  <a:off x="5044" y="2504"/>
                  <a:ext cx="16" cy="13"/>
                </a:xfrm>
                <a:custGeom>
                  <a:avLst/>
                  <a:gdLst>
                    <a:gd name="T0" fmla="*/ 10 w 48"/>
                    <a:gd name="T1" fmla="*/ 40 h 40"/>
                    <a:gd name="T2" fmla="*/ 15 w 48"/>
                    <a:gd name="T3" fmla="*/ 38 h 40"/>
                    <a:gd name="T4" fmla="*/ 21 w 48"/>
                    <a:gd name="T5" fmla="*/ 35 h 40"/>
                    <a:gd name="T6" fmla="*/ 25 w 48"/>
                    <a:gd name="T7" fmla="*/ 32 h 40"/>
                    <a:gd name="T8" fmla="*/ 29 w 48"/>
                    <a:gd name="T9" fmla="*/ 31 h 40"/>
                    <a:gd name="T10" fmla="*/ 34 w 48"/>
                    <a:gd name="T11" fmla="*/ 29 h 40"/>
                    <a:gd name="T12" fmla="*/ 40 w 48"/>
                    <a:gd name="T13" fmla="*/ 26 h 40"/>
                    <a:gd name="T14" fmla="*/ 44 w 48"/>
                    <a:gd name="T15" fmla="*/ 25 h 40"/>
                    <a:gd name="T16" fmla="*/ 48 w 48"/>
                    <a:gd name="T17" fmla="*/ 24 h 40"/>
                    <a:gd name="T18" fmla="*/ 41 w 48"/>
                    <a:gd name="T19" fmla="*/ 0 h 40"/>
                    <a:gd name="T20" fmla="*/ 35 w 48"/>
                    <a:gd name="T21" fmla="*/ 3 h 40"/>
                    <a:gd name="T22" fmla="*/ 32 w 48"/>
                    <a:gd name="T23" fmla="*/ 5 h 40"/>
                    <a:gd name="T24" fmla="*/ 26 w 48"/>
                    <a:gd name="T25" fmla="*/ 8 h 40"/>
                    <a:gd name="T26" fmla="*/ 21 w 48"/>
                    <a:gd name="T27" fmla="*/ 9 h 40"/>
                    <a:gd name="T28" fmla="*/ 15 w 48"/>
                    <a:gd name="T29" fmla="*/ 12 h 40"/>
                    <a:gd name="T30" fmla="*/ 10 w 48"/>
                    <a:gd name="T31" fmla="*/ 13 h 40"/>
                    <a:gd name="T32" fmla="*/ 5 w 48"/>
                    <a:gd name="T33" fmla="*/ 15 h 40"/>
                    <a:gd name="T34" fmla="*/ 0 w 48"/>
                    <a:gd name="T35" fmla="*/ 18 h 40"/>
                    <a:gd name="T36" fmla="*/ 10 w 48"/>
                    <a:gd name="T3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8" h="40">
                      <a:moveTo>
                        <a:pt x="10" y="40"/>
                      </a:moveTo>
                      <a:lnTo>
                        <a:pt x="15" y="38"/>
                      </a:lnTo>
                      <a:lnTo>
                        <a:pt x="21" y="35"/>
                      </a:lnTo>
                      <a:lnTo>
                        <a:pt x="25" y="32"/>
                      </a:lnTo>
                      <a:lnTo>
                        <a:pt x="29" y="31"/>
                      </a:lnTo>
                      <a:lnTo>
                        <a:pt x="34" y="29"/>
                      </a:lnTo>
                      <a:lnTo>
                        <a:pt x="40" y="26"/>
                      </a:lnTo>
                      <a:lnTo>
                        <a:pt x="44" y="25"/>
                      </a:lnTo>
                      <a:lnTo>
                        <a:pt x="48" y="24"/>
                      </a:lnTo>
                      <a:lnTo>
                        <a:pt x="41" y="0"/>
                      </a:lnTo>
                      <a:lnTo>
                        <a:pt x="35" y="3"/>
                      </a:lnTo>
                      <a:lnTo>
                        <a:pt x="32" y="5"/>
                      </a:lnTo>
                      <a:lnTo>
                        <a:pt x="26" y="8"/>
                      </a:lnTo>
                      <a:lnTo>
                        <a:pt x="21" y="9"/>
                      </a:lnTo>
                      <a:lnTo>
                        <a:pt x="15" y="12"/>
                      </a:lnTo>
                      <a:lnTo>
                        <a:pt x="10" y="13"/>
                      </a:lnTo>
                      <a:lnTo>
                        <a:pt x="5" y="15"/>
                      </a:lnTo>
                      <a:lnTo>
                        <a:pt x="0" y="18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7" name="Freeform 174"/>
                <p:cNvSpPr>
                  <a:spLocks/>
                </p:cNvSpPr>
                <p:nvPr/>
              </p:nvSpPr>
              <p:spPr bwMode="auto">
                <a:xfrm>
                  <a:off x="5055" y="2505"/>
                  <a:ext cx="6" cy="7"/>
                </a:xfrm>
                <a:custGeom>
                  <a:avLst/>
                  <a:gdLst>
                    <a:gd name="T0" fmla="*/ 8 w 18"/>
                    <a:gd name="T1" fmla="*/ 0 h 23"/>
                    <a:gd name="T2" fmla="*/ 3 w 18"/>
                    <a:gd name="T3" fmla="*/ 3 h 23"/>
                    <a:gd name="T4" fmla="*/ 2 w 18"/>
                    <a:gd name="T5" fmla="*/ 6 h 23"/>
                    <a:gd name="T6" fmla="*/ 0 w 18"/>
                    <a:gd name="T7" fmla="*/ 10 h 23"/>
                    <a:gd name="T8" fmla="*/ 2 w 18"/>
                    <a:gd name="T9" fmla="*/ 14 h 23"/>
                    <a:gd name="T10" fmla="*/ 5 w 18"/>
                    <a:gd name="T11" fmla="*/ 19 h 23"/>
                    <a:gd name="T12" fmla="*/ 8 w 18"/>
                    <a:gd name="T13" fmla="*/ 22 h 23"/>
                    <a:gd name="T14" fmla="*/ 12 w 18"/>
                    <a:gd name="T15" fmla="*/ 23 h 23"/>
                    <a:gd name="T16" fmla="*/ 18 w 18"/>
                    <a:gd name="T17" fmla="*/ 22 h 23"/>
                    <a:gd name="T18" fmla="*/ 8 w 1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3">
                      <a:moveTo>
                        <a:pt x="8" y="0"/>
                      </a:move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5" y="19"/>
                      </a:lnTo>
                      <a:lnTo>
                        <a:pt x="8" y="22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8" name="Freeform 175"/>
                <p:cNvSpPr>
                  <a:spLocks/>
                </p:cNvSpPr>
                <p:nvPr/>
              </p:nvSpPr>
              <p:spPr bwMode="auto">
                <a:xfrm>
                  <a:off x="5091" y="2566"/>
                  <a:ext cx="121" cy="124"/>
                </a:xfrm>
                <a:custGeom>
                  <a:avLst/>
                  <a:gdLst>
                    <a:gd name="T0" fmla="*/ 20 w 363"/>
                    <a:gd name="T1" fmla="*/ 337 h 374"/>
                    <a:gd name="T2" fmla="*/ 9 w 363"/>
                    <a:gd name="T3" fmla="*/ 321 h 374"/>
                    <a:gd name="T4" fmla="*/ 1 w 363"/>
                    <a:gd name="T5" fmla="*/ 301 h 374"/>
                    <a:gd name="T6" fmla="*/ 0 w 363"/>
                    <a:gd name="T7" fmla="*/ 279 h 374"/>
                    <a:gd name="T8" fmla="*/ 4 w 363"/>
                    <a:gd name="T9" fmla="*/ 252 h 374"/>
                    <a:gd name="T10" fmla="*/ 13 w 363"/>
                    <a:gd name="T11" fmla="*/ 221 h 374"/>
                    <a:gd name="T12" fmla="*/ 27 w 363"/>
                    <a:gd name="T13" fmla="*/ 192 h 374"/>
                    <a:gd name="T14" fmla="*/ 45 w 363"/>
                    <a:gd name="T15" fmla="*/ 160 h 374"/>
                    <a:gd name="T16" fmla="*/ 65 w 363"/>
                    <a:gd name="T17" fmla="*/ 129 h 374"/>
                    <a:gd name="T18" fmla="*/ 86 w 363"/>
                    <a:gd name="T19" fmla="*/ 95 h 374"/>
                    <a:gd name="T20" fmla="*/ 106 w 363"/>
                    <a:gd name="T21" fmla="*/ 60 h 374"/>
                    <a:gd name="T22" fmla="*/ 125 w 363"/>
                    <a:gd name="T23" fmla="*/ 20 h 374"/>
                    <a:gd name="T24" fmla="*/ 134 w 363"/>
                    <a:gd name="T25" fmla="*/ 22 h 374"/>
                    <a:gd name="T26" fmla="*/ 137 w 363"/>
                    <a:gd name="T27" fmla="*/ 63 h 374"/>
                    <a:gd name="T28" fmla="*/ 145 w 363"/>
                    <a:gd name="T29" fmla="*/ 97 h 374"/>
                    <a:gd name="T30" fmla="*/ 163 w 363"/>
                    <a:gd name="T31" fmla="*/ 125 h 374"/>
                    <a:gd name="T32" fmla="*/ 183 w 363"/>
                    <a:gd name="T33" fmla="*/ 141 h 374"/>
                    <a:gd name="T34" fmla="*/ 199 w 363"/>
                    <a:gd name="T35" fmla="*/ 148 h 374"/>
                    <a:gd name="T36" fmla="*/ 217 w 363"/>
                    <a:gd name="T37" fmla="*/ 154 h 374"/>
                    <a:gd name="T38" fmla="*/ 237 w 363"/>
                    <a:gd name="T39" fmla="*/ 159 h 374"/>
                    <a:gd name="T40" fmla="*/ 256 w 363"/>
                    <a:gd name="T41" fmla="*/ 163 h 374"/>
                    <a:gd name="T42" fmla="*/ 278 w 363"/>
                    <a:gd name="T43" fmla="*/ 169 h 374"/>
                    <a:gd name="T44" fmla="*/ 298 w 363"/>
                    <a:gd name="T45" fmla="*/ 175 h 374"/>
                    <a:gd name="T46" fmla="*/ 318 w 363"/>
                    <a:gd name="T47" fmla="*/ 185 h 374"/>
                    <a:gd name="T48" fmla="*/ 334 w 363"/>
                    <a:gd name="T49" fmla="*/ 195 h 374"/>
                    <a:gd name="T50" fmla="*/ 344 w 363"/>
                    <a:gd name="T51" fmla="*/ 205 h 374"/>
                    <a:gd name="T52" fmla="*/ 352 w 363"/>
                    <a:gd name="T53" fmla="*/ 218 h 374"/>
                    <a:gd name="T54" fmla="*/ 358 w 363"/>
                    <a:gd name="T55" fmla="*/ 233 h 374"/>
                    <a:gd name="T56" fmla="*/ 362 w 363"/>
                    <a:gd name="T57" fmla="*/ 269 h 374"/>
                    <a:gd name="T58" fmla="*/ 362 w 363"/>
                    <a:gd name="T59" fmla="*/ 332 h 374"/>
                    <a:gd name="T60" fmla="*/ 344 w 363"/>
                    <a:gd name="T61" fmla="*/ 359 h 374"/>
                    <a:gd name="T62" fmla="*/ 324 w 363"/>
                    <a:gd name="T63" fmla="*/ 368 h 374"/>
                    <a:gd name="T64" fmla="*/ 302 w 363"/>
                    <a:gd name="T65" fmla="*/ 374 h 374"/>
                    <a:gd name="T66" fmla="*/ 280 w 363"/>
                    <a:gd name="T67" fmla="*/ 374 h 374"/>
                    <a:gd name="T68" fmla="*/ 275 w 363"/>
                    <a:gd name="T69" fmla="*/ 361 h 374"/>
                    <a:gd name="T70" fmla="*/ 278 w 363"/>
                    <a:gd name="T71" fmla="*/ 330 h 374"/>
                    <a:gd name="T72" fmla="*/ 270 w 363"/>
                    <a:gd name="T73" fmla="*/ 300 h 374"/>
                    <a:gd name="T74" fmla="*/ 257 w 363"/>
                    <a:gd name="T75" fmla="*/ 273 h 374"/>
                    <a:gd name="T76" fmla="*/ 238 w 363"/>
                    <a:gd name="T77" fmla="*/ 259 h 374"/>
                    <a:gd name="T78" fmla="*/ 224 w 363"/>
                    <a:gd name="T79" fmla="*/ 250 h 374"/>
                    <a:gd name="T80" fmla="*/ 208 w 363"/>
                    <a:gd name="T81" fmla="*/ 246 h 374"/>
                    <a:gd name="T82" fmla="*/ 193 w 363"/>
                    <a:gd name="T83" fmla="*/ 243 h 374"/>
                    <a:gd name="T84" fmla="*/ 176 w 363"/>
                    <a:gd name="T85" fmla="*/ 243 h 374"/>
                    <a:gd name="T86" fmla="*/ 160 w 363"/>
                    <a:gd name="T87" fmla="*/ 246 h 374"/>
                    <a:gd name="T88" fmla="*/ 144 w 363"/>
                    <a:gd name="T89" fmla="*/ 249 h 374"/>
                    <a:gd name="T90" fmla="*/ 128 w 363"/>
                    <a:gd name="T91" fmla="*/ 255 h 374"/>
                    <a:gd name="T92" fmla="*/ 105 w 363"/>
                    <a:gd name="T93" fmla="*/ 265 h 374"/>
                    <a:gd name="T94" fmla="*/ 80 w 363"/>
                    <a:gd name="T95" fmla="*/ 282 h 374"/>
                    <a:gd name="T96" fmla="*/ 57 w 363"/>
                    <a:gd name="T97" fmla="*/ 304 h 374"/>
                    <a:gd name="T98" fmla="*/ 38 w 363"/>
                    <a:gd name="T99" fmla="*/ 332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3" h="374">
                      <a:moveTo>
                        <a:pt x="29" y="346"/>
                      </a:moveTo>
                      <a:lnTo>
                        <a:pt x="20" y="337"/>
                      </a:lnTo>
                      <a:lnTo>
                        <a:pt x="14" y="329"/>
                      </a:lnTo>
                      <a:lnTo>
                        <a:pt x="9" y="321"/>
                      </a:lnTo>
                      <a:lnTo>
                        <a:pt x="4" y="311"/>
                      </a:lnTo>
                      <a:lnTo>
                        <a:pt x="1" y="301"/>
                      </a:lnTo>
                      <a:lnTo>
                        <a:pt x="0" y="289"/>
                      </a:lnTo>
                      <a:lnTo>
                        <a:pt x="0" y="279"/>
                      </a:lnTo>
                      <a:lnTo>
                        <a:pt x="1" y="266"/>
                      </a:lnTo>
                      <a:lnTo>
                        <a:pt x="4" y="252"/>
                      </a:lnTo>
                      <a:lnTo>
                        <a:pt x="7" y="236"/>
                      </a:lnTo>
                      <a:lnTo>
                        <a:pt x="13" y="221"/>
                      </a:lnTo>
                      <a:lnTo>
                        <a:pt x="20" y="207"/>
                      </a:lnTo>
                      <a:lnTo>
                        <a:pt x="27" y="192"/>
                      </a:lnTo>
                      <a:lnTo>
                        <a:pt x="36" y="176"/>
                      </a:lnTo>
                      <a:lnTo>
                        <a:pt x="45" y="160"/>
                      </a:lnTo>
                      <a:lnTo>
                        <a:pt x="55" y="144"/>
                      </a:lnTo>
                      <a:lnTo>
                        <a:pt x="65" y="129"/>
                      </a:lnTo>
                      <a:lnTo>
                        <a:pt x="75" y="112"/>
                      </a:lnTo>
                      <a:lnTo>
                        <a:pt x="86" y="95"/>
                      </a:lnTo>
                      <a:lnTo>
                        <a:pt x="96" y="77"/>
                      </a:lnTo>
                      <a:lnTo>
                        <a:pt x="106" y="60"/>
                      </a:lnTo>
                      <a:lnTo>
                        <a:pt x="116" y="41"/>
                      </a:lnTo>
                      <a:lnTo>
                        <a:pt x="125" y="20"/>
                      </a:lnTo>
                      <a:lnTo>
                        <a:pt x="134" y="0"/>
                      </a:lnTo>
                      <a:lnTo>
                        <a:pt x="134" y="22"/>
                      </a:lnTo>
                      <a:lnTo>
                        <a:pt x="135" y="44"/>
                      </a:lnTo>
                      <a:lnTo>
                        <a:pt x="137" y="63"/>
                      </a:lnTo>
                      <a:lnTo>
                        <a:pt x="139" y="80"/>
                      </a:lnTo>
                      <a:lnTo>
                        <a:pt x="145" y="97"/>
                      </a:lnTo>
                      <a:lnTo>
                        <a:pt x="151" y="112"/>
                      </a:lnTo>
                      <a:lnTo>
                        <a:pt x="163" y="125"/>
                      </a:lnTo>
                      <a:lnTo>
                        <a:pt x="176" y="137"/>
                      </a:lnTo>
                      <a:lnTo>
                        <a:pt x="183" y="141"/>
                      </a:lnTo>
                      <a:lnTo>
                        <a:pt x="190" y="144"/>
                      </a:lnTo>
                      <a:lnTo>
                        <a:pt x="199" y="148"/>
                      </a:lnTo>
                      <a:lnTo>
                        <a:pt x="208" y="151"/>
                      </a:lnTo>
                      <a:lnTo>
                        <a:pt x="217" y="154"/>
                      </a:lnTo>
                      <a:lnTo>
                        <a:pt x="227" y="156"/>
                      </a:lnTo>
                      <a:lnTo>
                        <a:pt x="237" y="159"/>
                      </a:lnTo>
                      <a:lnTo>
                        <a:pt x="246" y="161"/>
                      </a:lnTo>
                      <a:lnTo>
                        <a:pt x="256" y="163"/>
                      </a:lnTo>
                      <a:lnTo>
                        <a:pt x="266" y="166"/>
                      </a:lnTo>
                      <a:lnTo>
                        <a:pt x="278" y="169"/>
                      </a:lnTo>
                      <a:lnTo>
                        <a:pt x="288" y="172"/>
                      </a:lnTo>
                      <a:lnTo>
                        <a:pt x="298" y="175"/>
                      </a:lnTo>
                      <a:lnTo>
                        <a:pt x="308" y="180"/>
                      </a:lnTo>
                      <a:lnTo>
                        <a:pt x="318" y="185"/>
                      </a:lnTo>
                      <a:lnTo>
                        <a:pt x="327" y="189"/>
                      </a:lnTo>
                      <a:lnTo>
                        <a:pt x="334" y="195"/>
                      </a:lnTo>
                      <a:lnTo>
                        <a:pt x="339" y="199"/>
                      </a:lnTo>
                      <a:lnTo>
                        <a:pt x="344" y="205"/>
                      </a:lnTo>
                      <a:lnTo>
                        <a:pt x="349" y="211"/>
                      </a:lnTo>
                      <a:lnTo>
                        <a:pt x="352" y="218"/>
                      </a:lnTo>
                      <a:lnTo>
                        <a:pt x="355" y="225"/>
                      </a:lnTo>
                      <a:lnTo>
                        <a:pt x="358" y="233"/>
                      </a:lnTo>
                      <a:lnTo>
                        <a:pt x="359" y="241"/>
                      </a:lnTo>
                      <a:lnTo>
                        <a:pt x="362" y="269"/>
                      </a:lnTo>
                      <a:lnTo>
                        <a:pt x="363" y="301"/>
                      </a:lnTo>
                      <a:lnTo>
                        <a:pt x="362" y="332"/>
                      </a:lnTo>
                      <a:lnTo>
                        <a:pt x="356" y="355"/>
                      </a:lnTo>
                      <a:lnTo>
                        <a:pt x="344" y="359"/>
                      </a:lnTo>
                      <a:lnTo>
                        <a:pt x="334" y="365"/>
                      </a:lnTo>
                      <a:lnTo>
                        <a:pt x="324" y="368"/>
                      </a:lnTo>
                      <a:lnTo>
                        <a:pt x="312" y="372"/>
                      </a:lnTo>
                      <a:lnTo>
                        <a:pt x="302" y="374"/>
                      </a:lnTo>
                      <a:lnTo>
                        <a:pt x="291" y="374"/>
                      </a:lnTo>
                      <a:lnTo>
                        <a:pt x="280" y="374"/>
                      </a:lnTo>
                      <a:lnTo>
                        <a:pt x="272" y="374"/>
                      </a:lnTo>
                      <a:lnTo>
                        <a:pt x="275" y="361"/>
                      </a:lnTo>
                      <a:lnTo>
                        <a:pt x="278" y="346"/>
                      </a:lnTo>
                      <a:lnTo>
                        <a:pt x="278" y="330"/>
                      </a:lnTo>
                      <a:lnTo>
                        <a:pt x="275" y="316"/>
                      </a:lnTo>
                      <a:lnTo>
                        <a:pt x="270" y="300"/>
                      </a:lnTo>
                      <a:lnTo>
                        <a:pt x="265" y="287"/>
                      </a:lnTo>
                      <a:lnTo>
                        <a:pt x="257" y="273"/>
                      </a:lnTo>
                      <a:lnTo>
                        <a:pt x="246" y="263"/>
                      </a:lnTo>
                      <a:lnTo>
                        <a:pt x="238" y="259"/>
                      </a:lnTo>
                      <a:lnTo>
                        <a:pt x="231" y="255"/>
                      </a:lnTo>
                      <a:lnTo>
                        <a:pt x="224" y="250"/>
                      </a:lnTo>
                      <a:lnTo>
                        <a:pt x="217" y="247"/>
                      </a:lnTo>
                      <a:lnTo>
                        <a:pt x="208" y="246"/>
                      </a:lnTo>
                      <a:lnTo>
                        <a:pt x="201" y="244"/>
                      </a:lnTo>
                      <a:lnTo>
                        <a:pt x="193" y="243"/>
                      </a:lnTo>
                      <a:lnTo>
                        <a:pt x="185" y="243"/>
                      </a:lnTo>
                      <a:lnTo>
                        <a:pt x="176" y="243"/>
                      </a:lnTo>
                      <a:lnTo>
                        <a:pt x="169" y="244"/>
                      </a:lnTo>
                      <a:lnTo>
                        <a:pt x="160" y="246"/>
                      </a:lnTo>
                      <a:lnTo>
                        <a:pt x="151" y="247"/>
                      </a:lnTo>
                      <a:lnTo>
                        <a:pt x="144" y="249"/>
                      </a:lnTo>
                      <a:lnTo>
                        <a:pt x="135" y="252"/>
                      </a:lnTo>
                      <a:lnTo>
                        <a:pt x="128" y="255"/>
                      </a:lnTo>
                      <a:lnTo>
                        <a:pt x="119" y="257"/>
                      </a:lnTo>
                      <a:lnTo>
                        <a:pt x="105" y="265"/>
                      </a:lnTo>
                      <a:lnTo>
                        <a:pt x="91" y="273"/>
                      </a:lnTo>
                      <a:lnTo>
                        <a:pt x="80" y="282"/>
                      </a:lnTo>
                      <a:lnTo>
                        <a:pt x="68" y="294"/>
                      </a:lnTo>
                      <a:lnTo>
                        <a:pt x="57" y="304"/>
                      </a:lnTo>
                      <a:lnTo>
                        <a:pt x="46" y="317"/>
                      </a:lnTo>
                      <a:lnTo>
                        <a:pt x="38" y="332"/>
                      </a:lnTo>
                      <a:lnTo>
                        <a:pt x="29" y="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9" name="Freeform 176"/>
                <p:cNvSpPr>
                  <a:spLocks/>
                </p:cNvSpPr>
                <p:nvPr/>
              </p:nvSpPr>
              <p:spPr bwMode="auto">
                <a:xfrm>
                  <a:off x="5087" y="2654"/>
                  <a:ext cx="17" cy="30"/>
                </a:xfrm>
                <a:custGeom>
                  <a:avLst/>
                  <a:gdLst>
                    <a:gd name="T0" fmla="*/ 1 w 51"/>
                    <a:gd name="T1" fmla="*/ 0 h 90"/>
                    <a:gd name="T2" fmla="*/ 0 w 51"/>
                    <a:gd name="T3" fmla="*/ 14 h 90"/>
                    <a:gd name="T4" fmla="*/ 1 w 51"/>
                    <a:gd name="T5" fmla="*/ 26 h 90"/>
                    <a:gd name="T6" fmla="*/ 4 w 51"/>
                    <a:gd name="T7" fmla="*/ 39 h 90"/>
                    <a:gd name="T8" fmla="*/ 7 w 51"/>
                    <a:gd name="T9" fmla="*/ 51 h 90"/>
                    <a:gd name="T10" fmla="*/ 11 w 51"/>
                    <a:gd name="T11" fmla="*/ 61 h 90"/>
                    <a:gd name="T12" fmla="*/ 17 w 51"/>
                    <a:gd name="T13" fmla="*/ 71 h 90"/>
                    <a:gd name="T14" fmla="*/ 25 w 51"/>
                    <a:gd name="T15" fmla="*/ 81 h 90"/>
                    <a:gd name="T16" fmla="*/ 33 w 51"/>
                    <a:gd name="T17" fmla="*/ 90 h 90"/>
                    <a:gd name="T18" fmla="*/ 51 w 51"/>
                    <a:gd name="T19" fmla="*/ 71 h 90"/>
                    <a:gd name="T20" fmla="*/ 43 w 51"/>
                    <a:gd name="T21" fmla="*/ 65 h 90"/>
                    <a:gd name="T22" fmla="*/ 38 w 51"/>
                    <a:gd name="T23" fmla="*/ 58 h 90"/>
                    <a:gd name="T24" fmla="*/ 32 w 51"/>
                    <a:gd name="T25" fmla="*/ 51 h 90"/>
                    <a:gd name="T26" fmla="*/ 29 w 51"/>
                    <a:gd name="T27" fmla="*/ 42 h 90"/>
                    <a:gd name="T28" fmla="*/ 26 w 51"/>
                    <a:gd name="T29" fmla="*/ 33 h 90"/>
                    <a:gd name="T30" fmla="*/ 25 w 51"/>
                    <a:gd name="T31" fmla="*/ 24 h 90"/>
                    <a:gd name="T32" fmla="*/ 25 w 51"/>
                    <a:gd name="T33" fmla="*/ 14 h 90"/>
                    <a:gd name="T34" fmla="*/ 25 w 51"/>
                    <a:gd name="T35" fmla="*/ 4 h 90"/>
                    <a:gd name="T36" fmla="*/ 1 w 51"/>
                    <a:gd name="T37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" h="90">
                      <a:moveTo>
                        <a:pt x="1" y="0"/>
                      </a:moveTo>
                      <a:lnTo>
                        <a:pt x="0" y="14"/>
                      </a:lnTo>
                      <a:lnTo>
                        <a:pt x="1" y="26"/>
                      </a:lnTo>
                      <a:lnTo>
                        <a:pt x="4" y="39"/>
                      </a:lnTo>
                      <a:lnTo>
                        <a:pt x="7" y="51"/>
                      </a:lnTo>
                      <a:lnTo>
                        <a:pt x="11" y="61"/>
                      </a:lnTo>
                      <a:lnTo>
                        <a:pt x="17" y="71"/>
                      </a:lnTo>
                      <a:lnTo>
                        <a:pt x="25" y="81"/>
                      </a:lnTo>
                      <a:lnTo>
                        <a:pt x="33" y="90"/>
                      </a:lnTo>
                      <a:lnTo>
                        <a:pt x="51" y="71"/>
                      </a:lnTo>
                      <a:lnTo>
                        <a:pt x="43" y="65"/>
                      </a:lnTo>
                      <a:lnTo>
                        <a:pt x="38" y="58"/>
                      </a:lnTo>
                      <a:lnTo>
                        <a:pt x="32" y="51"/>
                      </a:lnTo>
                      <a:lnTo>
                        <a:pt x="29" y="42"/>
                      </a:lnTo>
                      <a:lnTo>
                        <a:pt x="26" y="33"/>
                      </a:lnTo>
                      <a:lnTo>
                        <a:pt x="25" y="24"/>
                      </a:lnTo>
                      <a:lnTo>
                        <a:pt x="25" y="14"/>
                      </a:lnTo>
                      <a:lnTo>
                        <a:pt x="25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0" name="Freeform 177"/>
                <p:cNvSpPr>
                  <a:spLocks/>
                </p:cNvSpPr>
                <p:nvPr/>
              </p:nvSpPr>
              <p:spPr bwMode="auto">
                <a:xfrm>
                  <a:off x="5087" y="2564"/>
                  <a:ext cx="52" cy="91"/>
                </a:xfrm>
                <a:custGeom>
                  <a:avLst/>
                  <a:gdLst>
                    <a:gd name="T0" fmla="*/ 157 w 157"/>
                    <a:gd name="T1" fmla="*/ 4 h 273"/>
                    <a:gd name="T2" fmla="*/ 134 w 157"/>
                    <a:gd name="T3" fmla="*/ 0 h 273"/>
                    <a:gd name="T4" fmla="*/ 127 w 157"/>
                    <a:gd name="T5" fmla="*/ 20 h 273"/>
                    <a:gd name="T6" fmla="*/ 117 w 157"/>
                    <a:gd name="T7" fmla="*/ 39 h 273"/>
                    <a:gd name="T8" fmla="*/ 108 w 157"/>
                    <a:gd name="T9" fmla="*/ 58 h 273"/>
                    <a:gd name="T10" fmla="*/ 98 w 157"/>
                    <a:gd name="T11" fmla="*/ 75 h 273"/>
                    <a:gd name="T12" fmla="*/ 87 w 157"/>
                    <a:gd name="T13" fmla="*/ 93 h 273"/>
                    <a:gd name="T14" fmla="*/ 77 w 157"/>
                    <a:gd name="T15" fmla="*/ 110 h 273"/>
                    <a:gd name="T16" fmla="*/ 67 w 157"/>
                    <a:gd name="T17" fmla="*/ 128 h 273"/>
                    <a:gd name="T18" fmla="*/ 58 w 157"/>
                    <a:gd name="T19" fmla="*/ 142 h 273"/>
                    <a:gd name="T20" fmla="*/ 47 w 157"/>
                    <a:gd name="T21" fmla="*/ 158 h 273"/>
                    <a:gd name="T22" fmla="*/ 38 w 157"/>
                    <a:gd name="T23" fmla="*/ 174 h 273"/>
                    <a:gd name="T24" fmla="*/ 29 w 157"/>
                    <a:gd name="T25" fmla="*/ 190 h 273"/>
                    <a:gd name="T26" fmla="*/ 22 w 157"/>
                    <a:gd name="T27" fmla="*/ 205 h 273"/>
                    <a:gd name="T28" fmla="*/ 15 w 157"/>
                    <a:gd name="T29" fmla="*/ 221 h 273"/>
                    <a:gd name="T30" fmla="*/ 8 w 157"/>
                    <a:gd name="T31" fmla="*/ 237 h 273"/>
                    <a:gd name="T32" fmla="*/ 5 w 157"/>
                    <a:gd name="T33" fmla="*/ 253 h 273"/>
                    <a:gd name="T34" fmla="*/ 0 w 157"/>
                    <a:gd name="T35" fmla="*/ 269 h 273"/>
                    <a:gd name="T36" fmla="*/ 24 w 157"/>
                    <a:gd name="T37" fmla="*/ 273 h 273"/>
                    <a:gd name="T38" fmla="*/ 28 w 157"/>
                    <a:gd name="T39" fmla="*/ 259 h 273"/>
                    <a:gd name="T40" fmla="*/ 31 w 157"/>
                    <a:gd name="T41" fmla="*/ 244 h 273"/>
                    <a:gd name="T42" fmla="*/ 37 w 157"/>
                    <a:gd name="T43" fmla="*/ 229 h 273"/>
                    <a:gd name="T44" fmla="*/ 42 w 157"/>
                    <a:gd name="T45" fmla="*/ 215 h 273"/>
                    <a:gd name="T46" fmla="*/ 50 w 157"/>
                    <a:gd name="T47" fmla="*/ 200 h 273"/>
                    <a:gd name="T48" fmla="*/ 58 w 157"/>
                    <a:gd name="T49" fmla="*/ 186 h 273"/>
                    <a:gd name="T50" fmla="*/ 67 w 157"/>
                    <a:gd name="T51" fmla="*/ 170 h 273"/>
                    <a:gd name="T52" fmla="*/ 77 w 157"/>
                    <a:gd name="T53" fmla="*/ 155 h 273"/>
                    <a:gd name="T54" fmla="*/ 87 w 157"/>
                    <a:gd name="T55" fmla="*/ 139 h 273"/>
                    <a:gd name="T56" fmla="*/ 98 w 157"/>
                    <a:gd name="T57" fmla="*/ 122 h 273"/>
                    <a:gd name="T58" fmla="*/ 108 w 157"/>
                    <a:gd name="T59" fmla="*/ 106 h 273"/>
                    <a:gd name="T60" fmla="*/ 118 w 157"/>
                    <a:gd name="T61" fmla="*/ 88 h 273"/>
                    <a:gd name="T62" fmla="*/ 128 w 157"/>
                    <a:gd name="T63" fmla="*/ 69 h 273"/>
                    <a:gd name="T64" fmla="*/ 138 w 157"/>
                    <a:gd name="T65" fmla="*/ 49 h 273"/>
                    <a:gd name="T66" fmla="*/ 147 w 157"/>
                    <a:gd name="T67" fmla="*/ 29 h 273"/>
                    <a:gd name="T68" fmla="*/ 156 w 157"/>
                    <a:gd name="T69" fmla="*/ 8 h 273"/>
                    <a:gd name="T70" fmla="*/ 134 w 157"/>
                    <a:gd name="T71" fmla="*/ 4 h 273"/>
                    <a:gd name="T72" fmla="*/ 157 w 157"/>
                    <a:gd name="T73" fmla="*/ 4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7" h="273">
                      <a:moveTo>
                        <a:pt x="157" y="4"/>
                      </a:moveTo>
                      <a:lnTo>
                        <a:pt x="134" y="0"/>
                      </a:lnTo>
                      <a:lnTo>
                        <a:pt x="127" y="20"/>
                      </a:lnTo>
                      <a:lnTo>
                        <a:pt x="117" y="39"/>
                      </a:lnTo>
                      <a:lnTo>
                        <a:pt x="108" y="58"/>
                      </a:lnTo>
                      <a:lnTo>
                        <a:pt x="98" y="75"/>
                      </a:lnTo>
                      <a:lnTo>
                        <a:pt x="87" y="93"/>
                      </a:lnTo>
                      <a:lnTo>
                        <a:pt x="77" y="110"/>
                      </a:lnTo>
                      <a:lnTo>
                        <a:pt x="67" y="128"/>
                      </a:lnTo>
                      <a:lnTo>
                        <a:pt x="58" y="142"/>
                      </a:lnTo>
                      <a:lnTo>
                        <a:pt x="47" y="158"/>
                      </a:lnTo>
                      <a:lnTo>
                        <a:pt x="38" y="174"/>
                      </a:lnTo>
                      <a:lnTo>
                        <a:pt x="29" y="190"/>
                      </a:lnTo>
                      <a:lnTo>
                        <a:pt x="22" y="205"/>
                      </a:lnTo>
                      <a:lnTo>
                        <a:pt x="15" y="221"/>
                      </a:lnTo>
                      <a:lnTo>
                        <a:pt x="8" y="237"/>
                      </a:lnTo>
                      <a:lnTo>
                        <a:pt x="5" y="253"/>
                      </a:lnTo>
                      <a:lnTo>
                        <a:pt x="0" y="269"/>
                      </a:lnTo>
                      <a:lnTo>
                        <a:pt x="24" y="273"/>
                      </a:lnTo>
                      <a:lnTo>
                        <a:pt x="28" y="259"/>
                      </a:lnTo>
                      <a:lnTo>
                        <a:pt x="31" y="244"/>
                      </a:lnTo>
                      <a:lnTo>
                        <a:pt x="37" y="229"/>
                      </a:lnTo>
                      <a:lnTo>
                        <a:pt x="42" y="215"/>
                      </a:lnTo>
                      <a:lnTo>
                        <a:pt x="50" y="200"/>
                      </a:lnTo>
                      <a:lnTo>
                        <a:pt x="58" y="186"/>
                      </a:lnTo>
                      <a:lnTo>
                        <a:pt x="67" y="170"/>
                      </a:lnTo>
                      <a:lnTo>
                        <a:pt x="77" y="155"/>
                      </a:lnTo>
                      <a:lnTo>
                        <a:pt x="87" y="139"/>
                      </a:lnTo>
                      <a:lnTo>
                        <a:pt x="98" y="122"/>
                      </a:lnTo>
                      <a:lnTo>
                        <a:pt x="108" y="106"/>
                      </a:lnTo>
                      <a:lnTo>
                        <a:pt x="118" y="88"/>
                      </a:lnTo>
                      <a:lnTo>
                        <a:pt x="128" y="69"/>
                      </a:lnTo>
                      <a:lnTo>
                        <a:pt x="138" y="49"/>
                      </a:lnTo>
                      <a:lnTo>
                        <a:pt x="147" y="29"/>
                      </a:lnTo>
                      <a:lnTo>
                        <a:pt x="156" y="8"/>
                      </a:lnTo>
                      <a:lnTo>
                        <a:pt x="134" y="4"/>
                      </a:lnTo>
                      <a:lnTo>
                        <a:pt x="15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1" name="Freeform 178"/>
                <p:cNvSpPr>
                  <a:spLocks/>
                </p:cNvSpPr>
                <p:nvPr/>
              </p:nvSpPr>
              <p:spPr bwMode="auto">
                <a:xfrm>
                  <a:off x="5132" y="2566"/>
                  <a:ext cx="20" cy="49"/>
                </a:xfrm>
                <a:custGeom>
                  <a:avLst/>
                  <a:gdLst>
                    <a:gd name="T0" fmla="*/ 60 w 60"/>
                    <a:gd name="T1" fmla="*/ 127 h 147"/>
                    <a:gd name="T2" fmla="*/ 54 w 60"/>
                    <a:gd name="T3" fmla="*/ 122 h 147"/>
                    <a:gd name="T4" fmla="*/ 49 w 60"/>
                    <a:gd name="T5" fmla="*/ 118 h 147"/>
                    <a:gd name="T6" fmla="*/ 44 w 60"/>
                    <a:gd name="T7" fmla="*/ 112 h 147"/>
                    <a:gd name="T8" fmla="*/ 39 w 60"/>
                    <a:gd name="T9" fmla="*/ 105 h 147"/>
                    <a:gd name="T10" fmla="*/ 36 w 60"/>
                    <a:gd name="T11" fmla="*/ 100 h 147"/>
                    <a:gd name="T12" fmla="*/ 33 w 60"/>
                    <a:gd name="T13" fmla="*/ 93 h 147"/>
                    <a:gd name="T14" fmla="*/ 32 w 60"/>
                    <a:gd name="T15" fmla="*/ 86 h 147"/>
                    <a:gd name="T16" fmla="*/ 29 w 60"/>
                    <a:gd name="T17" fmla="*/ 77 h 147"/>
                    <a:gd name="T18" fmla="*/ 28 w 60"/>
                    <a:gd name="T19" fmla="*/ 70 h 147"/>
                    <a:gd name="T20" fmla="*/ 26 w 60"/>
                    <a:gd name="T21" fmla="*/ 61 h 147"/>
                    <a:gd name="T22" fmla="*/ 25 w 60"/>
                    <a:gd name="T23" fmla="*/ 52 h 147"/>
                    <a:gd name="T24" fmla="*/ 25 w 60"/>
                    <a:gd name="T25" fmla="*/ 42 h 147"/>
                    <a:gd name="T26" fmla="*/ 25 w 60"/>
                    <a:gd name="T27" fmla="*/ 32 h 147"/>
                    <a:gd name="T28" fmla="*/ 23 w 60"/>
                    <a:gd name="T29" fmla="*/ 22 h 147"/>
                    <a:gd name="T30" fmla="*/ 23 w 60"/>
                    <a:gd name="T31" fmla="*/ 12 h 147"/>
                    <a:gd name="T32" fmla="*/ 23 w 60"/>
                    <a:gd name="T33" fmla="*/ 0 h 147"/>
                    <a:gd name="T34" fmla="*/ 0 w 60"/>
                    <a:gd name="T35" fmla="*/ 0 h 147"/>
                    <a:gd name="T36" fmla="*/ 0 w 60"/>
                    <a:gd name="T37" fmla="*/ 12 h 147"/>
                    <a:gd name="T38" fmla="*/ 0 w 60"/>
                    <a:gd name="T39" fmla="*/ 23 h 147"/>
                    <a:gd name="T40" fmla="*/ 1 w 60"/>
                    <a:gd name="T41" fmla="*/ 33 h 147"/>
                    <a:gd name="T42" fmla="*/ 1 w 60"/>
                    <a:gd name="T43" fmla="*/ 44 h 147"/>
                    <a:gd name="T44" fmla="*/ 3 w 60"/>
                    <a:gd name="T45" fmla="*/ 55 h 147"/>
                    <a:gd name="T46" fmla="*/ 3 w 60"/>
                    <a:gd name="T47" fmla="*/ 64 h 147"/>
                    <a:gd name="T48" fmla="*/ 4 w 60"/>
                    <a:gd name="T49" fmla="*/ 74 h 147"/>
                    <a:gd name="T50" fmla="*/ 6 w 60"/>
                    <a:gd name="T51" fmla="*/ 84 h 147"/>
                    <a:gd name="T52" fmla="*/ 9 w 60"/>
                    <a:gd name="T53" fmla="*/ 92 h 147"/>
                    <a:gd name="T54" fmla="*/ 12 w 60"/>
                    <a:gd name="T55" fmla="*/ 100 h 147"/>
                    <a:gd name="T56" fmla="*/ 16 w 60"/>
                    <a:gd name="T57" fmla="*/ 111 h 147"/>
                    <a:gd name="T58" fmla="*/ 20 w 60"/>
                    <a:gd name="T59" fmla="*/ 118 h 147"/>
                    <a:gd name="T60" fmla="*/ 26 w 60"/>
                    <a:gd name="T61" fmla="*/ 127 h 147"/>
                    <a:gd name="T62" fmla="*/ 32 w 60"/>
                    <a:gd name="T63" fmla="*/ 132 h 147"/>
                    <a:gd name="T64" fmla="*/ 39 w 60"/>
                    <a:gd name="T65" fmla="*/ 140 h 147"/>
                    <a:gd name="T66" fmla="*/ 47 w 60"/>
                    <a:gd name="T67" fmla="*/ 147 h 147"/>
                    <a:gd name="T68" fmla="*/ 60 w 60"/>
                    <a:gd name="T69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147">
                      <a:moveTo>
                        <a:pt x="60" y="127"/>
                      </a:moveTo>
                      <a:lnTo>
                        <a:pt x="54" y="122"/>
                      </a:lnTo>
                      <a:lnTo>
                        <a:pt x="49" y="118"/>
                      </a:lnTo>
                      <a:lnTo>
                        <a:pt x="44" y="112"/>
                      </a:lnTo>
                      <a:lnTo>
                        <a:pt x="39" y="105"/>
                      </a:lnTo>
                      <a:lnTo>
                        <a:pt x="36" y="100"/>
                      </a:lnTo>
                      <a:lnTo>
                        <a:pt x="33" y="93"/>
                      </a:lnTo>
                      <a:lnTo>
                        <a:pt x="32" y="86"/>
                      </a:lnTo>
                      <a:lnTo>
                        <a:pt x="29" y="77"/>
                      </a:lnTo>
                      <a:lnTo>
                        <a:pt x="28" y="70"/>
                      </a:lnTo>
                      <a:lnTo>
                        <a:pt x="26" y="61"/>
                      </a:lnTo>
                      <a:lnTo>
                        <a:pt x="25" y="52"/>
                      </a:lnTo>
                      <a:lnTo>
                        <a:pt x="25" y="42"/>
                      </a:lnTo>
                      <a:lnTo>
                        <a:pt x="25" y="32"/>
                      </a:lnTo>
                      <a:lnTo>
                        <a:pt x="23" y="22"/>
                      </a:lnTo>
                      <a:lnTo>
                        <a:pt x="23" y="12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0" y="23"/>
                      </a:lnTo>
                      <a:lnTo>
                        <a:pt x="1" y="33"/>
                      </a:lnTo>
                      <a:lnTo>
                        <a:pt x="1" y="44"/>
                      </a:lnTo>
                      <a:lnTo>
                        <a:pt x="3" y="55"/>
                      </a:lnTo>
                      <a:lnTo>
                        <a:pt x="3" y="64"/>
                      </a:lnTo>
                      <a:lnTo>
                        <a:pt x="4" y="74"/>
                      </a:lnTo>
                      <a:lnTo>
                        <a:pt x="6" y="84"/>
                      </a:lnTo>
                      <a:lnTo>
                        <a:pt x="9" y="92"/>
                      </a:lnTo>
                      <a:lnTo>
                        <a:pt x="12" y="100"/>
                      </a:lnTo>
                      <a:lnTo>
                        <a:pt x="16" y="111"/>
                      </a:lnTo>
                      <a:lnTo>
                        <a:pt x="20" y="118"/>
                      </a:lnTo>
                      <a:lnTo>
                        <a:pt x="26" y="127"/>
                      </a:lnTo>
                      <a:lnTo>
                        <a:pt x="32" y="132"/>
                      </a:lnTo>
                      <a:lnTo>
                        <a:pt x="39" y="140"/>
                      </a:lnTo>
                      <a:lnTo>
                        <a:pt x="47" y="147"/>
                      </a:lnTo>
                      <a:lnTo>
                        <a:pt x="60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2" name="Freeform 179"/>
                <p:cNvSpPr>
                  <a:spLocks/>
                </p:cNvSpPr>
                <p:nvPr/>
              </p:nvSpPr>
              <p:spPr bwMode="auto">
                <a:xfrm>
                  <a:off x="5147" y="2608"/>
                  <a:ext cx="55" cy="25"/>
                </a:xfrm>
                <a:custGeom>
                  <a:avLst/>
                  <a:gdLst>
                    <a:gd name="T0" fmla="*/ 165 w 165"/>
                    <a:gd name="T1" fmla="*/ 53 h 74"/>
                    <a:gd name="T2" fmla="*/ 165 w 165"/>
                    <a:gd name="T3" fmla="*/ 53 h 74"/>
                    <a:gd name="T4" fmla="*/ 155 w 165"/>
                    <a:gd name="T5" fmla="*/ 48 h 74"/>
                    <a:gd name="T6" fmla="*/ 143 w 165"/>
                    <a:gd name="T7" fmla="*/ 42 h 74"/>
                    <a:gd name="T8" fmla="*/ 133 w 165"/>
                    <a:gd name="T9" fmla="*/ 37 h 74"/>
                    <a:gd name="T10" fmla="*/ 122 w 165"/>
                    <a:gd name="T11" fmla="*/ 33 h 74"/>
                    <a:gd name="T12" fmla="*/ 111 w 165"/>
                    <a:gd name="T13" fmla="*/ 30 h 74"/>
                    <a:gd name="T14" fmla="*/ 101 w 165"/>
                    <a:gd name="T15" fmla="*/ 27 h 74"/>
                    <a:gd name="T16" fmla="*/ 90 w 165"/>
                    <a:gd name="T17" fmla="*/ 24 h 74"/>
                    <a:gd name="T18" fmla="*/ 80 w 165"/>
                    <a:gd name="T19" fmla="*/ 23 h 74"/>
                    <a:gd name="T20" fmla="*/ 71 w 165"/>
                    <a:gd name="T21" fmla="*/ 20 h 74"/>
                    <a:gd name="T22" fmla="*/ 61 w 165"/>
                    <a:gd name="T23" fmla="*/ 17 h 74"/>
                    <a:gd name="T24" fmla="*/ 50 w 165"/>
                    <a:gd name="T25" fmla="*/ 16 h 74"/>
                    <a:gd name="T26" fmla="*/ 42 w 165"/>
                    <a:gd name="T27" fmla="*/ 13 h 74"/>
                    <a:gd name="T28" fmla="*/ 34 w 165"/>
                    <a:gd name="T29" fmla="*/ 10 h 74"/>
                    <a:gd name="T30" fmla="*/ 26 w 165"/>
                    <a:gd name="T31" fmla="*/ 7 h 74"/>
                    <a:gd name="T32" fmla="*/ 20 w 165"/>
                    <a:gd name="T33" fmla="*/ 4 h 74"/>
                    <a:gd name="T34" fmla="*/ 13 w 165"/>
                    <a:gd name="T35" fmla="*/ 0 h 74"/>
                    <a:gd name="T36" fmla="*/ 0 w 165"/>
                    <a:gd name="T37" fmla="*/ 20 h 74"/>
                    <a:gd name="T38" fmla="*/ 8 w 165"/>
                    <a:gd name="T39" fmla="*/ 24 h 74"/>
                    <a:gd name="T40" fmla="*/ 17 w 165"/>
                    <a:gd name="T41" fmla="*/ 29 h 74"/>
                    <a:gd name="T42" fmla="*/ 26 w 165"/>
                    <a:gd name="T43" fmla="*/ 32 h 74"/>
                    <a:gd name="T44" fmla="*/ 34 w 165"/>
                    <a:gd name="T45" fmla="*/ 34 h 74"/>
                    <a:gd name="T46" fmla="*/ 45 w 165"/>
                    <a:gd name="T47" fmla="*/ 39 h 74"/>
                    <a:gd name="T48" fmla="*/ 55 w 165"/>
                    <a:gd name="T49" fmla="*/ 40 h 74"/>
                    <a:gd name="T50" fmla="*/ 65 w 165"/>
                    <a:gd name="T51" fmla="*/ 43 h 74"/>
                    <a:gd name="T52" fmla="*/ 74 w 165"/>
                    <a:gd name="T53" fmla="*/ 45 h 74"/>
                    <a:gd name="T54" fmla="*/ 85 w 165"/>
                    <a:gd name="T55" fmla="*/ 48 h 74"/>
                    <a:gd name="T56" fmla="*/ 94 w 165"/>
                    <a:gd name="T57" fmla="*/ 50 h 74"/>
                    <a:gd name="T58" fmla="*/ 106 w 165"/>
                    <a:gd name="T59" fmla="*/ 53 h 74"/>
                    <a:gd name="T60" fmla="*/ 116 w 165"/>
                    <a:gd name="T61" fmla="*/ 56 h 74"/>
                    <a:gd name="T62" fmla="*/ 125 w 165"/>
                    <a:gd name="T63" fmla="*/ 59 h 74"/>
                    <a:gd name="T64" fmla="*/ 135 w 165"/>
                    <a:gd name="T65" fmla="*/ 64 h 74"/>
                    <a:gd name="T66" fmla="*/ 143 w 165"/>
                    <a:gd name="T67" fmla="*/ 68 h 74"/>
                    <a:gd name="T68" fmla="*/ 152 w 165"/>
                    <a:gd name="T69" fmla="*/ 74 h 74"/>
                    <a:gd name="T70" fmla="*/ 152 w 165"/>
                    <a:gd name="T71" fmla="*/ 72 h 74"/>
                    <a:gd name="T72" fmla="*/ 165 w 165"/>
                    <a:gd name="T73" fmla="*/ 5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74">
                      <a:moveTo>
                        <a:pt x="165" y="53"/>
                      </a:moveTo>
                      <a:lnTo>
                        <a:pt x="165" y="53"/>
                      </a:lnTo>
                      <a:lnTo>
                        <a:pt x="155" y="48"/>
                      </a:lnTo>
                      <a:lnTo>
                        <a:pt x="143" y="42"/>
                      </a:lnTo>
                      <a:lnTo>
                        <a:pt x="133" y="37"/>
                      </a:lnTo>
                      <a:lnTo>
                        <a:pt x="122" y="33"/>
                      </a:lnTo>
                      <a:lnTo>
                        <a:pt x="111" y="30"/>
                      </a:lnTo>
                      <a:lnTo>
                        <a:pt x="101" y="27"/>
                      </a:lnTo>
                      <a:lnTo>
                        <a:pt x="90" y="24"/>
                      </a:lnTo>
                      <a:lnTo>
                        <a:pt x="80" y="23"/>
                      </a:lnTo>
                      <a:lnTo>
                        <a:pt x="71" y="20"/>
                      </a:lnTo>
                      <a:lnTo>
                        <a:pt x="61" y="17"/>
                      </a:lnTo>
                      <a:lnTo>
                        <a:pt x="50" y="16"/>
                      </a:lnTo>
                      <a:lnTo>
                        <a:pt x="42" y="13"/>
                      </a:lnTo>
                      <a:lnTo>
                        <a:pt x="34" y="10"/>
                      </a:lnTo>
                      <a:lnTo>
                        <a:pt x="26" y="7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7" y="29"/>
                      </a:lnTo>
                      <a:lnTo>
                        <a:pt x="26" y="32"/>
                      </a:lnTo>
                      <a:lnTo>
                        <a:pt x="34" y="34"/>
                      </a:lnTo>
                      <a:lnTo>
                        <a:pt x="45" y="39"/>
                      </a:lnTo>
                      <a:lnTo>
                        <a:pt x="55" y="40"/>
                      </a:lnTo>
                      <a:lnTo>
                        <a:pt x="65" y="43"/>
                      </a:lnTo>
                      <a:lnTo>
                        <a:pt x="74" y="45"/>
                      </a:lnTo>
                      <a:lnTo>
                        <a:pt x="85" y="48"/>
                      </a:lnTo>
                      <a:lnTo>
                        <a:pt x="94" y="50"/>
                      </a:lnTo>
                      <a:lnTo>
                        <a:pt x="106" y="53"/>
                      </a:lnTo>
                      <a:lnTo>
                        <a:pt x="116" y="56"/>
                      </a:lnTo>
                      <a:lnTo>
                        <a:pt x="125" y="59"/>
                      </a:lnTo>
                      <a:lnTo>
                        <a:pt x="135" y="64"/>
                      </a:lnTo>
                      <a:lnTo>
                        <a:pt x="143" y="68"/>
                      </a:lnTo>
                      <a:lnTo>
                        <a:pt x="152" y="74"/>
                      </a:lnTo>
                      <a:lnTo>
                        <a:pt x="152" y="72"/>
                      </a:lnTo>
                      <a:lnTo>
                        <a:pt x="165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3" name="Freeform 180"/>
                <p:cNvSpPr>
                  <a:spLocks/>
                </p:cNvSpPr>
                <p:nvPr/>
              </p:nvSpPr>
              <p:spPr bwMode="auto">
                <a:xfrm>
                  <a:off x="5198" y="2626"/>
                  <a:ext cx="17" cy="20"/>
                </a:xfrm>
                <a:custGeom>
                  <a:avLst/>
                  <a:gdLst>
                    <a:gd name="T0" fmla="*/ 50 w 50"/>
                    <a:gd name="T1" fmla="*/ 60 h 61"/>
                    <a:gd name="T2" fmla="*/ 48 w 50"/>
                    <a:gd name="T3" fmla="*/ 51 h 61"/>
                    <a:gd name="T4" fmla="*/ 45 w 50"/>
                    <a:gd name="T5" fmla="*/ 41 h 61"/>
                    <a:gd name="T6" fmla="*/ 42 w 50"/>
                    <a:gd name="T7" fmla="*/ 34 h 61"/>
                    <a:gd name="T8" fmla="*/ 38 w 50"/>
                    <a:gd name="T9" fmla="*/ 25 h 61"/>
                    <a:gd name="T10" fmla="*/ 32 w 50"/>
                    <a:gd name="T11" fmla="*/ 18 h 61"/>
                    <a:gd name="T12" fmla="*/ 26 w 50"/>
                    <a:gd name="T13" fmla="*/ 12 h 61"/>
                    <a:gd name="T14" fmla="*/ 21 w 50"/>
                    <a:gd name="T15" fmla="*/ 5 h 61"/>
                    <a:gd name="T16" fmla="*/ 13 w 50"/>
                    <a:gd name="T17" fmla="*/ 0 h 61"/>
                    <a:gd name="T18" fmla="*/ 0 w 50"/>
                    <a:gd name="T19" fmla="*/ 19 h 61"/>
                    <a:gd name="T20" fmla="*/ 5 w 50"/>
                    <a:gd name="T21" fmla="*/ 24 h 61"/>
                    <a:gd name="T22" fmla="*/ 10 w 50"/>
                    <a:gd name="T23" fmla="*/ 28 h 61"/>
                    <a:gd name="T24" fmla="*/ 15 w 50"/>
                    <a:gd name="T25" fmla="*/ 32 h 61"/>
                    <a:gd name="T26" fmla="*/ 18 w 50"/>
                    <a:gd name="T27" fmla="*/ 38 h 61"/>
                    <a:gd name="T28" fmla="*/ 21 w 50"/>
                    <a:gd name="T29" fmla="*/ 44 h 61"/>
                    <a:gd name="T30" fmla="*/ 23 w 50"/>
                    <a:gd name="T31" fmla="*/ 51 h 61"/>
                    <a:gd name="T32" fmla="*/ 25 w 50"/>
                    <a:gd name="T33" fmla="*/ 56 h 61"/>
                    <a:gd name="T34" fmla="*/ 26 w 50"/>
                    <a:gd name="T35" fmla="*/ 61 h 61"/>
                    <a:gd name="T36" fmla="*/ 50 w 50"/>
                    <a:gd name="T37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61">
                      <a:moveTo>
                        <a:pt x="50" y="60"/>
                      </a:moveTo>
                      <a:lnTo>
                        <a:pt x="48" y="51"/>
                      </a:lnTo>
                      <a:lnTo>
                        <a:pt x="45" y="41"/>
                      </a:lnTo>
                      <a:lnTo>
                        <a:pt x="42" y="34"/>
                      </a:lnTo>
                      <a:lnTo>
                        <a:pt x="38" y="25"/>
                      </a:lnTo>
                      <a:lnTo>
                        <a:pt x="32" y="18"/>
                      </a:lnTo>
                      <a:lnTo>
                        <a:pt x="26" y="12"/>
                      </a:lnTo>
                      <a:lnTo>
                        <a:pt x="21" y="5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5" y="24"/>
                      </a:lnTo>
                      <a:lnTo>
                        <a:pt x="10" y="28"/>
                      </a:lnTo>
                      <a:lnTo>
                        <a:pt x="15" y="32"/>
                      </a:lnTo>
                      <a:lnTo>
                        <a:pt x="18" y="38"/>
                      </a:lnTo>
                      <a:lnTo>
                        <a:pt x="21" y="44"/>
                      </a:lnTo>
                      <a:lnTo>
                        <a:pt x="23" y="51"/>
                      </a:lnTo>
                      <a:lnTo>
                        <a:pt x="25" y="56"/>
                      </a:lnTo>
                      <a:lnTo>
                        <a:pt x="26" y="61"/>
                      </a:lnTo>
                      <a:lnTo>
                        <a:pt x="5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4" name="Freeform 181"/>
                <p:cNvSpPr>
                  <a:spLocks/>
                </p:cNvSpPr>
                <p:nvPr/>
              </p:nvSpPr>
              <p:spPr bwMode="auto">
                <a:xfrm>
                  <a:off x="5206" y="2646"/>
                  <a:ext cx="10" cy="41"/>
                </a:xfrm>
                <a:custGeom>
                  <a:avLst/>
                  <a:gdLst>
                    <a:gd name="T0" fmla="*/ 16 w 29"/>
                    <a:gd name="T1" fmla="*/ 125 h 125"/>
                    <a:gd name="T2" fmla="*/ 20 w 29"/>
                    <a:gd name="T3" fmla="*/ 119 h 125"/>
                    <a:gd name="T4" fmla="*/ 22 w 29"/>
                    <a:gd name="T5" fmla="*/ 112 h 125"/>
                    <a:gd name="T6" fmla="*/ 25 w 29"/>
                    <a:gd name="T7" fmla="*/ 108 h 125"/>
                    <a:gd name="T8" fmla="*/ 26 w 29"/>
                    <a:gd name="T9" fmla="*/ 100 h 125"/>
                    <a:gd name="T10" fmla="*/ 28 w 29"/>
                    <a:gd name="T11" fmla="*/ 93 h 125"/>
                    <a:gd name="T12" fmla="*/ 28 w 29"/>
                    <a:gd name="T13" fmla="*/ 84 h 125"/>
                    <a:gd name="T14" fmla="*/ 28 w 29"/>
                    <a:gd name="T15" fmla="*/ 77 h 125"/>
                    <a:gd name="T16" fmla="*/ 29 w 29"/>
                    <a:gd name="T17" fmla="*/ 70 h 125"/>
                    <a:gd name="T18" fmla="*/ 29 w 29"/>
                    <a:gd name="T19" fmla="*/ 61 h 125"/>
                    <a:gd name="T20" fmla="*/ 28 w 29"/>
                    <a:gd name="T21" fmla="*/ 52 h 125"/>
                    <a:gd name="T22" fmla="*/ 28 w 29"/>
                    <a:gd name="T23" fmla="*/ 45 h 125"/>
                    <a:gd name="T24" fmla="*/ 28 w 29"/>
                    <a:gd name="T25" fmla="*/ 35 h 125"/>
                    <a:gd name="T26" fmla="*/ 26 w 29"/>
                    <a:gd name="T27" fmla="*/ 28 h 125"/>
                    <a:gd name="T28" fmla="*/ 26 w 29"/>
                    <a:gd name="T29" fmla="*/ 19 h 125"/>
                    <a:gd name="T30" fmla="*/ 26 w 29"/>
                    <a:gd name="T31" fmla="*/ 12 h 125"/>
                    <a:gd name="T32" fmla="*/ 25 w 29"/>
                    <a:gd name="T33" fmla="*/ 6 h 125"/>
                    <a:gd name="T34" fmla="*/ 25 w 29"/>
                    <a:gd name="T35" fmla="*/ 0 h 125"/>
                    <a:gd name="T36" fmla="*/ 1 w 29"/>
                    <a:gd name="T37" fmla="*/ 1 h 125"/>
                    <a:gd name="T38" fmla="*/ 3 w 29"/>
                    <a:gd name="T39" fmla="*/ 7 h 125"/>
                    <a:gd name="T40" fmla="*/ 3 w 29"/>
                    <a:gd name="T41" fmla="*/ 15 h 125"/>
                    <a:gd name="T42" fmla="*/ 3 w 29"/>
                    <a:gd name="T43" fmla="*/ 22 h 125"/>
                    <a:gd name="T44" fmla="*/ 4 w 29"/>
                    <a:gd name="T45" fmla="*/ 29 h 125"/>
                    <a:gd name="T46" fmla="*/ 4 w 29"/>
                    <a:gd name="T47" fmla="*/ 36 h 125"/>
                    <a:gd name="T48" fmla="*/ 4 w 29"/>
                    <a:gd name="T49" fmla="*/ 45 h 125"/>
                    <a:gd name="T50" fmla="*/ 4 w 29"/>
                    <a:gd name="T51" fmla="*/ 54 h 125"/>
                    <a:gd name="T52" fmla="*/ 6 w 29"/>
                    <a:gd name="T53" fmla="*/ 61 h 125"/>
                    <a:gd name="T54" fmla="*/ 6 w 29"/>
                    <a:gd name="T55" fmla="*/ 68 h 125"/>
                    <a:gd name="T56" fmla="*/ 4 w 29"/>
                    <a:gd name="T57" fmla="*/ 76 h 125"/>
                    <a:gd name="T58" fmla="*/ 4 w 29"/>
                    <a:gd name="T59" fmla="*/ 83 h 125"/>
                    <a:gd name="T60" fmla="*/ 4 w 29"/>
                    <a:gd name="T61" fmla="*/ 89 h 125"/>
                    <a:gd name="T62" fmla="*/ 3 w 29"/>
                    <a:gd name="T63" fmla="*/ 96 h 125"/>
                    <a:gd name="T64" fmla="*/ 3 w 29"/>
                    <a:gd name="T65" fmla="*/ 100 h 125"/>
                    <a:gd name="T66" fmla="*/ 1 w 29"/>
                    <a:gd name="T67" fmla="*/ 106 h 125"/>
                    <a:gd name="T68" fmla="*/ 0 w 29"/>
                    <a:gd name="T69" fmla="*/ 109 h 125"/>
                    <a:gd name="T70" fmla="*/ 4 w 29"/>
                    <a:gd name="T71" fmla="*/ 103 h 125"/>
                    <a:gd name="T72" fmla="*/ 16 w 29"/>
                    <a:gd name="T73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" h="125">
                      <a:moveTo>
                        <a:pt x="16" y="125"/>
                      </a:moveTo>
                      <a:lnTo>
                        <a:pt x="20" y="119"/>
                      </a:lnTo>
                      <a:lnTo>
                        <a:pt x="22" y="112"/>
                      </a:lnTo>
                      <a:lnTo>
                        <a:pt x="25" y="108"/>
                      </a:lnTo>
                      <a:lnTo>
                        <a:pt x="26" y="100"/>
                      </a:lnTo>
                      <a:lnTo>
                        <a:pt x="28" y="93"/>
                      </a:lnTo>
                      <a:lnTo>
                        <a:pt x="28" y="84"/>
                      </a:lnTo>
                      <a:lnTo>
                        <a:pt x="28" y="77"/>
                      </a:lnTo>
                      <a:lnTo>
                        <a:pt x="29" y="70"/>
                      </a:lnTo>
                      <a:lnTo>
                        <a:pt x="29" y="61"/>
                      </a:lnTo>
                      <a:lnTo>
                        <a:pt x="28" y="52"/>
                      </a:lnTo>
                      <a:lnTo>
                        <a:pt x="28" y="45"/>
                      </a:lnTo>
                      <a:lnTo>
                        <a:pt x="28" y="35"/>
                      </a:lnTo>
                      <a:lnTo>
                        <a:pt x="26" y="28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25" y="6"/>
                      </a:lnTo>
                      <a:lnTo>
                        <a:pt x="25" y="0"/>
                      </a:lnTo>
                      <a:lnTo>
                        <a:pt x="1" y="1"/>
                      </a:lnTo>
                      <a:lnTo>
                        <a:pt x="3" y="7"/>
                      </a:lnTo>
                      <a:lnTo>
                        <a:pt x="3" y="15"/>
                      </a:lnTo>
                      <a:lnTo>
                        <a:pt x="3" y="22"/>
                      </a:lnTo>
                      <a:lnTo>
                        <a:pt x="4" y="29"/>
                      </a:lnTo>
                      <a:lnTo>
                        <a:pt x="4" y="36"/>
                      </a:lnTo>
                      <a:lnTo>
                        <a:pt x="4" y="45"/>
                      </a:lnTo>
                      <a:lnTo>
                        <a:pt x="4" y="54"/>
                      </a:lnTo>
                      <a:lnTo>
                        <a:pt x="6" y="61"/>
                      </a:lnTo>
                      <a:lnTo>
                        <a:pt x="6" y="68"/>
                      </a:lnTo>
                      <a:lnTo>
                        <a:pt x="4" y="76"/>
                      </a:lnTo>
                      <a:lnTo>
                        <a:pt x="4" y="83"/>
                      </a:lnTo>
                      <a:lnTo>
                        <a:pt x="4" y="89"/>
                      </a:lnTo>
                      <a:lnTo>
                        <a:pt x="3" y="96"/>
                      </a:lnTo>
                      <a:lnTo>
                        <a:pt x="3" y="100"/>
                      </a:lnTo>
                      <a:lnTo>
                        <a:pt x="1" y="106"/>
                      </a:lnTo>
                      <a:lnTo>
                        <a:pt x="0" y="109"/>
                      </a:lnTo>
                      <a:lnTo>
                        <a:pt x="4" y="103"/>
                      </a:lnTo>
                      <a:lnTo>
                        <a:pt x="16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5" name="Freeform 182"/>
                <p:cNvSpPr>
                  <a:spLocks/>
                </p:cNvSpPr>
                <p:nvPr/>
              </p:nvSpPr>
              <p:spPr bwMode="auto">
                <a:xfrm>
                  <a:off x="5178" y="2680"/>
                  <a:ext cx="34" cy="15"/>
                </a:xfrm>
                <a:custGeom>
                  <a:avLst/>
                  <a:gdLst>
                    <a:gd name="T0" fmla="*/ 0 w 102"/>
                    <a:gd name="T1" fmla="*/ 28 h 44"/>
                    <a:gd name="T2" fmla="*/ 10 w 102"/>
                    <a:gd name="T3" fmla="*/ 42 h 44"/>
                    <a:gd name="T4" fmla="*/ 20 w 102"/>
                    <a:gd name="T5" fmla="*/ 44 h 44"/>
                    <a:gd name="T6" fmla="*/ 32 w 102"/>
                    <a:gd name="T7" fmla="*/ 42 h 44"/>
                    <a:gd name="T8" fmla="*/ 44 w 102"/>
                    <a:gd name="T9" fmla="*/ 42 h 44"/>
                    <a:gd name="T10" fmla="*/ 55 w 102"/>
                    <a:gd name="T11" fmla="*/ 40 h 44"/>
                    <a:gd name="T12" fmla="*/ 67 w 102"/>
                    <a:gd name="T13" fmla="*/ 37 h 44"/>
                    <a:gd name="T14" fmla="*/ 79 w 102"/>
                    <a:gd name="T15" fmla="*/ 32 h 44"/>
                    <a:gd name="T16" fmla="*/ 90 w 102"/>
                    <a:gd name="T17" fmla="*/ 28 h 44"/>
                    <a:gd name="T18" fmla="*/ 102 w 102"/>
                    <a:gd name="T19" fmla="*/ 22 h 44"/>
                    <a:gd name="T20" fmla="*/ 90 w 102"/>
                    <a:gd name="T21" fmla="*/ 0 h 44"/>
                    <a:gd name="T22" fmla="*/ 80 w 102"/>
                    <a:gd name="T23" fmla="*/ 8 h 44"/>
                    <a:gd name="T24" fmla="*/ 70 w 102"/>
                    <a:gd name="T25" fmla="*/ 12 h 44"/>
                    <a:gd name="T26" fmla="*/ 60 w 102"/>
                    <a:gd name="T27" fmla="*/ 15 h 44"/>
                    <a:gd name="T28" fmla="*/ 50 w 102"/>
                    <a:gd name="T29" fmla="*/ 16 h 44"/>
                    <a:gd name="T30" fmla="*/ 39 w 102"/>
                    <a:gd name="T31" fmla="*/ 19 h 44"/>
                    <a:gd name="T32" fmla="*/ 31 w 102"/>
                    <a:gd name="T33" fmla="*/ 21 h 44"/>
                    <a:gd name="T34" fmla="*/ 22 w 102"/>
                    <a:gd name="T35" fmla="*/ 19 h 44"/>
                    <a:gd name="T36" fmla="*/ 13 w 102"/>
                    <a:gd name="T37" fmla="*/ 19 h 44"/>
                    <a:gd name="T38" fmla="*/ 22 w 102"/>
                    <a:gd name="T39" fmla="*/ 35 h 44"/>
                    <a:gd name="T40" fmla="*/ 0 w 102"/>
                    <a:gd name="T41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2" h="44">
                      <a:moveTo>
                        <a:pt x="0" y="28"/>
                      </a:moveTo>
                      <a:lnTo>
                        <a:pt x="10" y="42"/>
                      </a:lnTo>
                      <a:lnTo>
                        <a:pt x="20" y="44"/>
                      </a:lnTo>
                      <a:lnTo>
                        <a:pt x="32" y="42"/>
                      </a:lnTo>
                      <a:lnTo>
                        <a:pt x="44" y="42"/>
                      </a:lnTo>
                      <a:lnTo>
                        <a:pt x="55" y="40"/>
                      </a:lnTo>
                      <a:lnTo>
                        <a:pt x="67" y="37"/>
                      </a:lnTo>
                      <a:lnTo>
                        <a:pt x="79" y="32"/>
                      </a:lnTo>
                      <a:lnTo>
                        <a:pt x="90" y="28"/>
                      </a:lnTo>
                      <a:lnTo>
                        <a:pt x="102" y="22"/>
                      </a:lnTo>
                      <a:lnTo>
                        <a:pt x="90" y="0"/>
                      </a:lnTo>
                      <a:lnTo>
                        <a:pt x="80" y="8"/>
                      </a:lnTo>
                      <a:lnTo>
                        <a:pt x="70" y="12"/>
                      </a:lnTo>
                      <a:lnTo>
                        <a:pt x="60" y="15"/>
                      </a:lnTo>
                      <a:lnTo>
                        <a:pt x="50" y="16"/>
                      </a:lnTo>
                      <a:lnTo>
                        <a:pt x="39" y="19"/>
                      </a:lnTo>
                      <a:lnTo>
                        <a:pt x="31" y="21"/>
                      </a:lnTo>
                      <a:lnTo>
                        <a:pt x="22" y="19"/>
                      </a:lnTo>
                      <a:lnTo>
                        <a:pt x="13" y="19"/>
                      </a:lnTo>
                      <a:lnTo>
                        <a:pt x="22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6" name="Freeform 183"/>
                <p:cNvSpPr>
                  <a:spLocks/>
                </p:cNvSpPr>
                <p:nvPr/>
              </p:nvSpPr>
              <p:spPr bwMode="auto">
                <a:xfrm>
                  <a:off x="5170" y="2651"/>
                  <a:ext cx="17" cy="41"/>
                </a:xfrm>
                <a:custGeom>
                  <a:avLst/>
                  <a:gdLst>
                    <a:gd name="T0" fmla="*/ 0 w 51"/>
                    <a:gd name="T1" fmla="*/ 18 h 123"/>
                    <a:gd name="T2" fmla="*/ 6 w 51"/>
                    <a:gd name="T3" fmla="*/ 23 h 123"/>
                    <a:gd name="T4" fmla="*/ 11 w 51"/>
                    <a:gd name="T5" fmla="*/ 26 h 123"/>
                    <a:gd name="T6" fmla="*/ 13 w 51"/>
                    <a:gd name="T7" fmla="*/ 30 h 123"/>
                    <a:gd name="T8" fmla="*/ 16 w 51"/>
                    <a:gd name="T9" fmla="*/ 36 h 123"/>
                    <a:gd name="T10" fmla="*/ 19 w 51"/>
                    <a:gd name="T11" fmla="*/ 42 h 123"/>
                    <a:gd name="T12" fmla="*/ 22 w 51"/>
                    <a:gd name="T13" fmla="*/ 49 h 123"/>
                    <a:gd name="T14" fmla="*/ 24 w 51"/>
                    <a:gd name="T15" fmla="*/ 55 h 123"/>
                    <a:gd name="T16" fmla="*/ 25 w 51"/>
                    <a:gd name="T17" fmla="*/ 62 h 123"/>
                    <a:gd name="T18" fmla="*/ 27 w 51"/>
                    <a:gd name="T19" fmla="*/ 69 h 123"/>
                    <a:gd name="T20" fmla="*/ 27 w 51"/>
                    <a:gd name="T21" fmla="*/ 97 h 123"/>
                    <a:gd name="T22" fmla="*/ 25 w 51"/>
                    <a:gd name="T23" fmla="*/ 103 h 123"/>
                    <a:gd name="T24" fmla="*/ 24 w 51"/>
                    <a:gd name="T25" fmla="*/ 110 h 123"/>
                    <a:gd name="T26" fmla="*/ 22 w 51"/>
                    <a:gd name="T27" fmla="*/ 116 h 123"/>
                    <a:gd name="T28" fmla="*/ 44 w 51"/>
                    <a:gd name="T29" fmla="*/ 123 h 123"/>
                    <a:gd name="T30" fmla="*/ 47 w 51"/>
                    <a:gd name="T31" fmla="*/ 116 h 123"/>
                    <a:gd name="T32" fmla="*/ 48 w 51"/>
                    <a:gd name="T33" fmla="*/ 109 h 123"/>
                    <a:gd name="T34" fmla="*/ 50 w 51"/>
                    <a:gd name="T35" fmla="*/ 100 h 123"/>
                    <a:gd name="T36" fmla="*/ 51 w 51"/>
                    <a:gd name="T37" fmla="*/ 91 h 123"/>
                    <a:gd name="T38" fmla="*/ 51 w 51"/>
                    <a:gd name="T39" fmla="*/ 75 h 123"/>
                    <a:gd name="T40" fmla="*/ 50 w 51"/>
                    <a:gd name="T41" fmla="*/ 66 h 123"/>
                    <a:gd name="T42" fmla="*/ 48 w 51"/>
                    <a:gd name="T43" fmla="*/ 58 h 123"/>
                    <a:gd name="T44" fmla="*/ 47 w 51"/>
                    <a:gd name="T45" fmla="*/ 49 h 123"/>
                    <a:gd name="T46" fmla="*/ 44 w 51"/>
                    <a:gd name="T47" fmla="*/ 40 h 123"/>
                    <a:gd name="T48" fmla="*/ 41 w 51"/>
                    <a:gd name="T49" fmla="*/ 33 h 123"/>
                    <a:gd name="T50" fmla="*/ 37 w 51"/>
                    <a:gd name="T51" fmla="*/ 26 h 123"/>
                    <a:gd name="T52" fmla="*/ 34 w 51"/>
                    <a:gd name="T53" fmla="*/ 18 h 123"/>
                    <a:gd name="T54" fmla="*/ 28 w 51"/>
                    <a:gd name="T55" fmla="*/ 10 h 123"/>
                    <a:gd name="T56" fmla="*/ 21 w 51"/>
                    <a:gd name="T57" fmla="*/ 4 h 123"/>
                    <a:gd name="T58" fmla="*/ 15 w 51"/>
                    <a:gd name="T59" fmla="*/ 0 h 123"/>
                    <a:gd name="T60" fmla="*/ 0 w 51"/>
                    <a:gd name="T61" fmla="*/ 18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1" h="123">
                      <a:moveTo>
                        <a:pt x="0" y="18"/>
                      </a:moveTo>
                      <a:lnTo>
                        <a:pt x="6" y="23"/>
                      </a:lnTo>
                      <a:lnTo>
                        <a:pt x="11" y="26"/>
                      </a:lnTo>
                      <a:lnTo>
                        <a:pt x="13" y="30"/>
                      </a:lnTo>
                      <a:lnTo>
                        <a:pt x="16" y="36"/>
                      </a:lnTo>
                      <a:lnTo>
                        <a:pt x="19" y="42"/>
                      </a:lnTo>
                      <a:lnTo>
                        <a:pt x="22" y="49"/>
                      </a:lnTo>
                      <a:lnTo>
                        <a:pt x="24" y="55"/>
                      </a:lnTo>
                      <a:lnTo>
                        <a:pt x="25" y="62"/>
                      </a:lnTo>
                      <a:lnTo>
                        <a:pt x="27" y="69"/>
                      </a:lnTo>
                      <a:lnTo>
                        <a:pt x="27" y="97"/>
                      </a:lnTo>
                      <a:lnTo>
                        <a:pt x="25" y="103"/>
                      </a:lnTo>
                      <a:lnTo>
                        <a:pt x="24" y="110"/>
                      </a:lnTo>
                      <a:lnTo>
                        <a:pt x="22" y="116"/>
                      </a:lnTo>
                      <a:lnTo>
                        <a:pt x="44" y="123"/>
                      </a:lnTo>
                      <a:lnTo>
                        <a:pt x="47" y="116"/>
                      </a:lnTo>
                      <a:lnTo>
                        <a:pt x="48" y="109"/>
                      </a:lnTo>
                      <a:lnTo>
                        <a:pt x="50" y="100"/>
                      </a:lnTo>
                      <a:lnTo>
                        <a:pt x="51" y="91"/>
                      </a:lnTo>
                      <a:lnTo>
                        <a:pt x="51" y="75"/>
                      </a:lnTo>
                      <a:lnTo>
                        <a:pt x="50" y="66"/>
                      </a:lnTo>
                      <a:lnTo>
                        <a:pt x="48" y="58"/>
                      </a:lnTo>
                      <a:lnTo>
                        <a:pt x="47" y="49"/>
                      </a:lnTo>
                      <a:lnTo>
                        <a:pt x="44" y="40"/>
                      </a:lnTo>
                      <a:lnTo>
                        <a:pt x="41" y="33"/>
                      </a:lnTo>
                      <a:lnTo>
                        <a:pt x="37" y="26"/>
                      </a:lnTo>
                      <a:lnTo>
                        <a:pt x="34" y="18"/>
                      </a:lnTo>
                      <a:lnTo>
                        <a:pt x="28" y="10"/>
                      </a:lnTo>
                      <a:lnTo>
                        <a:pt x="21" y="4"/>
                      </a:lnTo>
                      <a:lnTo>
                        <a:pt x="15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7" name="Freeform 184"/>
                <p:cNvSpPr>
                  <a:spLocks/>
                </p:cNvSpPr>
                <p:nvPr/>
              </p:nvSpPr>
              <p:spPr bwMode="auto">
                <a:xfrm>
                  <a:off x="5129" y="2643"/>
                  <a:ext cx="46" cy="14"/>
                </a:xfrm>
                <a:custGeom>
                  <a:avLst/>
                  <a:gdLst>
                    <a:gd name="T0" fmla="*/ 8 w 138"/>
                    <a:gd name="T1" fmla="*/ 38 h 42"/>
                    <a:gd name="T2" fmla="*/ 17 w 138"/>
                    <a:gd name="T3" fmla="*/ 34 h 42"/>
                    <a:gd name="T4" fmla="*/ 24 w 138"/>
                    <a:gd name="T5" fmla="*/ 32 h 42"/>
                    <a:gd name="T6" fmla="*/ 32 w 138"/>
                    <a:gd name="T7" fmla="*/ 29 h 42"/>
                    <a:gd name="T8" fmla="*/ 39 w 138"/>
                    <a:gd name="T9" fmla="*/ 28 h 42"/>
                    <a:gd name="T10" fmla="*/ 46 w 138"/>
                    <a:gd name="T11" fmla="*/ 26 h 42"/>
                    <a:gd name="T12" fmla="*/ 55 w 138"/>
                    <a:gd name="T13" fmla="*/ 25 h 42"/>
                    <a:gd name="T14" fmla="*/ 62 w 138"/>
                    <a:gd name="T15" fmla="*/ 25 h 42"/>
                    <a:gd name="T16" fmla="*/ 77 w 138"/>
                    <a:gd name="T17" fmla="*/ 25 h 42"/>
                    <a:gd name="T18" fmla="*/ 83 w 138"/>
                    <a:gd name="T19" fmla="*/ 25 h 42"/>
                    <a:gd name="T20" fmla="*/ 90 w 138"/>
                    <a:gd name="T21" fmla="*/ 26 h 42"/>
                    <a:gd name="T22" fmla="*/ 97 w 138"/>
                    <a:gd name="T23" fmla="*/ 28 h 42"/>
                    <a:gd name="T24" fmla="*/ 104 w 138"/>
                    <a:gd name="T25" fmla="*/ 31 h 42"/>
                    <a:gd name="T26" fmla="*/ 112 w 138"/>
                    <a:gd name="T27" fmla="*/ 34 h 42"/>
                    <a:gd name="T28" fmla="*/ 118 w 138"/>
                    <a:gd name="T29" fmla="*/ 38 h 42"/>
                    <a:gd name="T30" fmla="*/ 123 w 138"/>
                    <a:gd name="T31" fmla="*/ 42 h 42"/>
                    <a:gd name="T32" fmla="*/ 138 w 138"/>
                    <a:gd name="T33" fmla="*/ 24 h 42"/>
                    <a:gd name="T34" fmla="*/ 129 w 138"/>
                    <a:gd name="T35" fmla="*/ 18 h 42"/>
                    <a:gd name="T36" fmla="*/ 122 w 138"/>
                    <a:gd name="T37" fmla="*/ 13 h 42"/>
                    <a:gd name="T38" fmla="*/ 113 w 138"/>
                    <a:gd name="T39" fmla="*/ 9 h 42"/>
                    <a:gd name="T40" fmla="*/ 104 w 138"/>
                    <a:gd name="T41" fmla="*/ 5 h 42"/>
                    <a:gd name="T42" fmla="*/ 96 w 138"/>
                    <a:gd name="T43" fmla="*/ 3 h 42"/>
                    <a:gd name="T44" fmla="*/ 87 w 138"/>
                    <a:gd name="T45" fmla="*/ 2 h 42"/>
                    <a:gd name="T46" fmla="*/ 78 w 138"/>
                    <a:gd name="T47" fmla="*/ 2 h 42"/>
                    <a:gd name="T48" fmla="*/ 70 w 138"/>
                    <a:gd name="T49" fmla="*/ 0 h 42"/>
                    <a:gd name="T50" fmla="*/ 61 w 138"/>
                    <a:gd name="T51" fmla="*/ 2 h 42"/>
                    <a:gd name="T52" fmla="*/ 52 w 138"/>
                    <a:gd name="T53" fmla="*/ 2 h 42"/>
                    <a:gd name="T54" fmla="*/ 43 w 138"/>
                    <a:gd name="T55" fmla="*/ 3 h 42"/>
                    <a:gd name="T56" fmla="*/ 33 w 138"/>
                    <a:gd name="T57" fmla="*/ 5 h 42"/>
                    <a:gd name="T58" fmla="*/ 26 w 138"/>
                    <a:gd name="T59" fmla="*/ 8 h 42"/>
                    <a:gd name="T60" fmla="*/ 17 w 138"/>
                    <a:gd name="T61" fmla="*/ 10 h 42"/>
                    <a:gd name="T62" fmla="*/ 8 w 138"/>
                    <a:gd name="T63" fmla="*/ 12 h 42"/>
                    <a:gd name="T64" fmla="*/ 0 w 138"/>
                    <a:gd name="T65" fmla="*/ 16 h 42"/>
                    <a:gd name="T66" fmla="*/ 8 w 138"/>
                    <a:gd name="T6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8" h="42">
                      <a:moveTo>
                        <a:pt x="8" y="38"/>
                      </a:move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9"/>
                      </a:lnTo>
                      <a:lnTo>
                        <a:pt x="39" y="28"/>
                      </a:lnTo>
                      <a:lnTo>
                        <a:pt x="46" y="26"/>
                      </a:lnTo>
                      <a:lnTo>
                        <a:pt x="55" y="25"/>
                      </a:lnTo>
                      <a:lnTo>
                        <a:pt x="62" y="25"/>
                      </a:lnTo>
                      <a:lnTo>
                        <a:pt x="77" y="25"/>
                      </a:lnTo>
                      <a:lnTo>
                        <a:pt x="83" y="25"/>
                      </a:lnTo>
                      <a:lnTo>
                        <a:pt x="90" y="26"/>
                      </a:lnTo>
                      <a:lnTo>
                        <a:pt x="97" y="28"/>
                      </a:lnTo>
                      <a:lnTo>
                        <a:pt x="104" y="31"/>
                      </a:lnTo>
                      <a:lnTo>
                        <a:pt x="112" y="34"/>
                      </a:lnTo>
                      <a:lnTo>
                        <a:pt x="118" y="38"/>
                      </a:lnTo>
                      <a:lnTo>
                        <a:pt x="123" y="42"/>
                      </a:lnTo>
                      <a:lnTo>
                        <a:pt x="138" y="24"/>
                      </a:lnTo>
                      <a:lnTo>
                        <a:pt x="129" y="18"/>
                      </a:lnTo>
                      <a:lnTo>
                        <a:pt x="122" y="13"/>
                      </a:lnTo>
                      <a:lnTo>
                        <a:pt x="113" y="9"/>
                      </a:lnTo>
                      <a:lnTo>
                        <a:pt x="104" y="5"/>
                      </a:lnTo>
                      <a:lnTo>
                        <a:pt x="96" y="3"/>
                      </a:lnTo>
                      <a:lnTo>
                        <a:pt x="87" y="2"/>
                      </a:lnTo>
                      <a:lnTo>
                        <a:pt x="78" y="2"/>
                      </a:lnTo>
                      <a:lnTo>
                        <a:pt x="70" y="0"/>
                      </a:lnTo>
                      <a:lnTo>
                        <a:pt x="61" y="2"/>
                      </a:lnTo>
                      <a:lnTo>
                        <a:pt x="52" y="2"/>
                      </a:lnTo>
                      <a:lnTo>
                        <a:pt x="43" y="3"/>
                      </a:lnTo>
                      <a:lnTo>
                        <a:pt x="33" y="5"/>
                      </a:lnTo>
                      <a:lnTo>
                        <a:pt x="26" y="8"/>
                      </a:lnTo>
                      <a:lnTo>
                        <a:pt x="17" y="10"/>
                      </a:lnTo>
                      <a:lnTo>
                        <a:pt x="8" y="12"/>
                      </a:lnTo>
                      <a:lnTo>
                        <a:pt x="0" y="16"/>
                      </a:lnTo>
                      <a:lnTo>
                        <a:pt x="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8" name="Freeform 185"/>
                <p:cNvSpPr>
                  <a:spLocks/>
                </p:cNvSpPr>
                <p:nvPr/>
              </p:nvSpPr>
              <p:spPr bwMode="auto">
                <a:xfrm>
                  <a:off x="5097" y="2648"/>
                  <a:ext cx="35" cy="36"/>
                </a:xfrm>
                <a:custGeom>
                  <a:avLst/>
                  <a:gdLst>
                    <a:gd name="T0" fmla="*/ 1 w 104"/>
                    <a:gd name="T1" fmla="*/ 108 h 108"/>
                    <a:gd name="T2" fmla="*/ 20 w 104"/>
                    <a:gd name="T3" fmla="*/ 105 h 108"/>
                    <a:gd name="T4" fmla="*/ 29 w 104"/>
                    <a:gd name="T5" fmla="*/ 90 h 108"/>
                    <a:gd name="T6" fmla="*/ 38 w 104"/>
                    <a:gd name="T7" fmla="*/ 77 h 108"/>
                    <a:gd name="T8" fmla="*/ 48 w 104"/>
                    <a:gd name="T9" fmla="*/ 66 h 108"/>
                    <a:gd name="T10" fmla="*/ 58 w 104"/>
                    <a:gd name="T11" fmla="*/ 54 h 108"/>
                    <a:gd name="T12" fmla="*/ 68 w 104"/>
                    <a:gd name="T13" fmla="*/ 44 h 108"/>
                    <a:gd name="T14" fmla="*/ 78 w 104"/>
                    <a:gd name="T15" fmla="*/ 35 h 108"/>
                    <a:gd name="T16" fmla="*/ 91 w 104"/>
                    <a:gd name="T17" fmla="*/ 28 h 108"/>
                    <a:gd name="T18" fmla="*/ 104 w 104"/>
                    <a:gd name="T19" fmla="*/ 22 h 108"/>
                    <a:gd name="T20" fmla="*/ 96 w 104"/>
                    <a:gd name="T21" fmla="*/ 0 h 108"/>
                    <a:gd name="T22" fmla="*/ 81 w 104"/>
                    <a:gd name="T23" fmla="*/ 8 h 108"/>
                    <a:gd name="T24" fmla="*/ 67 w 104"/>
                    <a:gd name="T25" fmla="*/ 16 h 108"/>
                    <a:gd name="T26" fmla="*/ 52 w 104"/>
                    <a:gd name="T27" fmla="*/ 26 h 108"/>
                    <a:gd name="T28" fmla="*/ 40 w 104"/>
                    <a:gd name="T29" fmla="*/ 38 h 108"/>
                    <a:gd name="T30" fmla="*/ 29 w 104"/>
                    <a:gd name="T31" fmla="*/ 50 h 108"/>
                    <a:gd name="T32" fmla="*/ 19 w 104"/>
                    <a:gd name="T33" fmla="*/ 64 h 108"/>
                    <a:gd name="T34" fmla="*/ 8 w 104"/>
                    <a:gd name="T35" fmla="*/ 79 h 108"/>
                    <a:gd name="T36" fmla="*/ 0 w 104"/>
                    <a:gd name="T37" fmla="*/ 93 h 108"/>
                    <a:gd name="T38" fmla="*/ 19 w 104"/>
                    <a:gd name="T39" fmla="*/ 89 h 108"/>
                    <a:gd name="T40" fmla="*/ 1 w 104"/>
                    <a:gd name="T4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108">
                      <a:moveTo>
                        <a:pt x="1" y="108"/>
                      </a:moveTo>
                      <a:lnTo>
                        <a:pt x="20" y="105"/>
                      </a:lnTo>
                      <a:lnTo>
                        <a:pt x="29" y="90"/>
                      </a:lnTo>
                      <a:lnTo>
                        <a:pt x="38" y="77"/>
                      </a:lnTo>
                      <a:lnTo>
                        <a:pt x="48" y="66"/>
                      </a:lnTo>
                      <a:lnTo>
                        <a:pt x="58" y="54"/>
                      </a:lnTo>
                      <a:lnTo>
                        <a:pt x="68" y="44"/>
                      </a:lnTo>
                      <a:lnTo>
                        <a:pt x="78" y="35"/>
                      </a:lnTo>
                      <a:lnTo>
                        <a:pt x="91" y="28"/>
                      </a:lnTo>
                      <a:lnTo>
                        <a:pt x="104" y="22"/>
                      </a:lnTo>
                      <a:lnTo>
                        <a:pt x="96" y="0"/>
                      </a:lnTo>
                      <a:lnTo>
                        <a:pt x="81" y="8"/>
                      </a:lnTo>
                      <a:lnTo>
                        <a:pt x="67" y="16"/>
                      </a:lnTo>
                      <a:lnTo>
                        <a:pt x="52" y="26"/>
                      </a:lnTo>
                      <a:lnTo>
                        <a:pt x="40" y="38"/>
                      </a:lnTo>
                      <a:lnTo>
                        <a:pt x="29" y="50"/>
                      </a:lnTo>
                      <a:lnTo>
                        <a:pt x="19" y="64"/>
                      </a:lnTo>
                      <a:lnTo>
                        <a:pt x="8" y="79"/>
                      </a:lnTo>
                      <a:lnTo>
                        <a:pt x="0" y="93"/>
                      </a:lnTo>
                      <a:lnTo>
                        <a:pt x="19" y="89"/>
                      </a:lnTo>
                      <a:lnTo>
                        <a:pt x="1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9" name="Freeform 186"/>
                <p:cNvSpPr>
                  <a:spLocks/>
                </p:cNvSpPr>
                <p:nvPr/>
              </p:nvSpPr>
              <p:spPr bwMode="auto">
                <a:xfrm>
                  <a:off x="5117" y="2703"/>
                  <a:ext cx="5" cy="8"/>
                </a:xfrm>
                <a:custGeom>
                  <a:avLst/>
                  <a:gdLst>
                    <a:gd name="T0" fmla="*/ 17 w 17"/>
                    <a:gd name="T1" fmla="*/ 2 h 22"/>
                    <a:gd name="T2" fmla="*/ 12 w 17"/>
                    <a:gd name="T3" fmla="*/ 0 h 22"/>
                    <a:gd name="T4" fmla="*/ 9 w 17"/>
                    <a:gd name="T5" fmla="*/ 0 h 22"/>
                    <a:gd name="T6" fmla="*/ 4 w 17"/>
                    <a:gd name="T7" fmla="*/ 3 h 22"/>
                    <a:gd name="T8" fmla="*/ 1 w 17"/>
                    <a:gd name="T9" fmla="*/ 6 h 22"/>
                    <a:gd name="T10" fmla="*/ 0 w 17"/>
                    <a:gd name="T11" fmla="*/ 10 h 22"/>
                    <a:gd name="T12" fmla="*/ 0 w 17"/>
                    <a:gd name="T13" fmla="*/ 15 h 22"/>
                    <a:gd name="T14" fmla="*/ 1 w 17"/>
                    <a:gd name="T15" fmla="*/ 19 h 22"/>
                    <a:gd name="T16" fmla="*/ 4 w 17"/>
                    <a:gd name="T17" fmla="*/ 22 h 22"/>
                    <a:gd name="T18" fmla="*/ 17 w 17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2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2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0" name="Freeform 187"/>
                <p:cNvSpPr>
                  <a:spLocks/>
                </p:cNvSpPr>
                <p:nvPr/>
              </p:nvSpPr>
              <p:spPr bwMode="auto">
                <a:xfrm>
                  <a:off x="5118" y="2704"/>
                  <a:ext cx="41" cy="13"/>
                </a:xfrm>
                <a:custGeom>
                  <a:avLst/>
                  <a:gdLst>
                    <a:gd name="T0" fmla="*/ 117 w 122"/>
                    <a:gd name="T1" fmla="*/ 10 h 39"/>
                    <a:gd name="T2" fmla="*/ 109 w 122"/>
                    <a:gd name="T3" fmla="*/ 11 h 39"/>
                    <a:gd name="T4" fmla="*/ 102 w 122"/>
                    <a:gd name="T5" fmla="*/ 14 h 39"/>
                    <a:gd name="T6" fmla="*/ 95 w 122"/>
                    <a:gd name="T7" fmla="*/ 14 h 39"/>
                    <a:gd name="T8" fmla="*/ 88 w 122"/>
                    <a:gd name="T9" fmla="*/ 16 h 39"/>
                    <a:gd name="T10" fmla="*/ 82 w 122"/>
                    <a:gd name="T11" fmla="*/ 17 h 39"/>
                    <a:gd name="T12" fmla="*/ 67 w 122"/>
                    <a:gd name="T13" fmla="*/ 17 h 39"/>
                    <a:gd name="T14" fmla="*/ 61 w 122"/>
                    <a:gd name="T15" fmla="*/ 16 h 39"/>
                    <a:gd name="T16" fmla="*/ 56 w 122"/>
                    <a:gd name="T17" fmla="*/ 16 h 39"/>
                    <a:gd name="T18" fmla="*/ 48 w 122"/>
                    <a:gd name="T19" fmla="*/ 14 h 39"/>
                    <a:gd name="T20" fmla="*/ 42 w 122"/>
                    <a:gd name="T21" fmla="*/ 13 h 39"/>
                    <a:gd name="T22" fmla="*/ 37 w 122"/>
                    <a:gd name="T23" fmla="*/ 11 h 39"/>
                    <a:gd name="T24" fmla="*/ 31 w 122"/>
                    <a:gd name="T25" fmla="*/ 8 h 39"/>
                    <a:gd name="T26" fmla="*/ 24 w 122"/>
                    <a:gd name="T27" fmla="*/ 5 h 39"/>
                    <a:gd name="T28" fmla="*/ 19 w 122"/>
                    <a:gd name="T29" fmla="*/ 4 h 39"/>
                    <a:gd name="T30" fmla="*/ 13 w 122"/>
                    <a:gd name="T31" fmla="*/ 0 h 39"/>
                    <a:gd name="T32" fmla="*/ 0 w 122"/>
                    <a:gd name="T33" fmla="*/ 20 h 39"/>
                    <a:gd name="T34" fmla="*/ 8 w 122"/>
                    <a:gd name="T35" fmla="*/ 24 h 39"/>
                    <a:gd name="T36" fmla="*/ 15 w 122"/>
                    <a:gd name="T37" fmla="*/ 27 h 39"/>
                    <a:gd name="T38" fmla="*/ 22 w 122"/>
                    <a:gd name="T39" fmla="*/ 30 h 39"/>
                    <a:gd name="T40" fmla="*/ 29 w 122"/>
                    <a:gd name="T41" fmla="*/ 33 h 39"/>
                    <a:gd name="T42" fmla="*/ 37 w 122"/>
                    <a:gd name="T43" fmla="*/ 34 h 39"/>
                    <a:gd name="T44" fmla="*/ 44 w 122"/>
                    <a:gd name="T45" fmla="*/ 36 h 39"/>
                    <a:gd name="T46" fmla="*/ 51 w 122"/>
                    <a:gd name="T47" fmla="*/ 37 h 39"/>
                    <a:gd name="T48" fmla="*/ 58 w 122"/>
                    <a:gd name="T49" fmla="*/ 39 h 39"/>
                    <a:gd name="T50" fmla="*/ 67 w 122"/>
                    <a:gd name="T51" fmla="*/ 39 h 39"/>
                    <a:gd name="T52" fmla="*/ 82 w 122"/>
                    <a:gd name="T53" fmla="*/ 39 h 39"/>
                    <a:gd name="T54" fmla="*/ 90 w 122"/>
                    <a:gd name="T55" fmla="*/ 39 h 39"/>
                    <a:gd name="T56" fmla="*/ 99 w 122"/>
                    <a:gd name="T57" fmla="*/ 37 h 39"/>
                    <a:gd name="T58" fmla="*/ 106 w 122"/>
                    <a:gd name="T59" fmla="*/ 36 h 39"/>
                    <a:gd name="T60" fmla="*/ 114 w 122"/>
                    <a:gd name="T61" fmla="*/ 34 h 39"/>
                    <a:gd name="T62" fmla="*/ 122 w 122"/>
                    <a:gd name="T63" fmla="*/ 33 h 39"/>
                    <a:gd name="T64" fmla="*/ 117 w 122"/>
                    <a:gd name="T65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2" h="39">
                      <a:moveTo>
                        <a:pt x="117" y="10"/>
                      </a:moveTo>
                      <a:lnTo>
                        <a:pt x="109" y="11"/>
                      </a:lnTo>
                      <a:lnTo>
                        <a:pt x="102" y="14"/>
                      </a:lnTo>
                      <a:lnTo>
                        <a:pt x="95" y="14"/>
                      </a:lnTo>
                      <a:lnTo>
                        <a:pt x="88" y="16"/>
                      </a:lnTo>
                      <a:lnTo>
                        <a:pt x="82" y="17"/>
                      </a:lnTo>
                      <a:lnTo>
                        <a:pt x="67" y="17"/>
                      </a:lnTo>
                      <a:lnTo>
                        <a:pt x="61" y="16"/>
                      </a:lnTo>
                      <a:lnTo>
                        <a:pt x="56" y="16"/>
                      </a:lnTo>
                      <a:lnTo>
                        <a:pt x="48" y="14"/>
                      </a:lnTo>
                      <a:lnTo>
                        <a:pt x="42" y="13"/>
                      </a:lnTo>
                      <a:lnTo>
                        <a:pt x="37" y="11"/>
                      </a:lnTo>
                      <a:lnTo>
                        <a:pt x="31" y="8"/>
                      </a:lnTo>
                      <a:lnTo>
                        <a:pt x="24" y="5"/>
                      </a:lnTo>
                      <a:lnTo>
                        <a:pt x="19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5" y="27"/>
                      </a:lnTo>
                      <a:lnTo>
                        <a:pt x="22" y="30"/>
                      </a:lnTo>
                      <a:lnTo>
                        <a:pt x="29" y="33"/>
                      </a:lnTo>
                      <a:lnTo>
                        <a:pt x="37" y="34"/>
                      </a:lnTo>
                      <a:lnTo>
                        <a:pt x="44" y="36"/>
                      </a:lnTo>
                      <a:lnTo>
                        <a:pt x="51" y="37"/>
                      </a:lnTo>
                      <a:lnTo>
                        <a:pt x="58" y="39"/>
                      </a:lnTo>
                      <a:lnTo>
                        <a:pt x="67" y="39"/>
                      </a:lnTo>
                      <a:lnTo>
                        <a:pt x="82" y="39"/>
                      </a:lnTo>
                      <a:lnTo>
                        <a:pt x="90" y="39"/>
                      </a:lnTo>
                      <a:lnTo>
                        <a:pt x="99" y="37"/>
                      </a:lnTo>
                      <a:lnTo>
                        <a:pt x="106" y="36"/>
                      </a:lnTo>
                      <a:lnTo>
                        <a:pt x="114" y="34"/>
                      </a:lnTo>
                      <a:lnTo>
                        <a:pt x="122" y="33"/>
                      </a:lnTo>
                      <a:lnTo>
                        <a:pt x="117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1" name="Freeform 188"/>
                <p:cNvSpPr>
                  <a:spLocks/>
                </p:cNvSpPr>
                <p:nvPr/>
              </p:nvSpPr>
              <p:spPr bwMode="auto">
                <a:xfrm>
                  <a:off x="5120" y="2703"/>
                  <a:ext cx="4" cy="8"/>
                </a:xfrm>
                <a:custGeom>
                  <a:avLst/>
                  <a:gdLst>
                    <a:gd name="T0" fmla="*/ 5 w 14"/>
                    <a:gd name="T1" fmla="*/ 23 h 23"/>
                    <a:gd name="T2" fmla="*/ 10 w 14"/>
                    <a:gd name="T3" fmla="*/ 22 h 23"/>
                    <a:gd name="T4" fmla="*/ 13 w 14"/>
                    <a:gd name="T5" fmla="*/ 19 h 23"/>
                    <a:gd name="T6" fmla="*/ 14 w 14"/>
                    <a:gd name="T7" fmla="*/ 15 h 23"/>
                    <a:gd name="T8" fmla="*/ 14 w 14"/>
                    <a:gd name="T9" fmla="*/ 9 h 23"/>
                    <a:gd name="T10" fmla="*/ 11 w 14"/>
                    <a:gd name="T11" fmla="*/ 6 h 23"/>
                    <a:gd name="T12" fmla="*/ 8 w 14"/>
                    <a:gd name="T13" fmla="*/ 3 h 23"/>
                    <a:gd name="T14" fmla="*/ 4 w 14"/>
                    <a:gd name="T15" fmla="*/ 0 h 23"/>
                    <a:gd name="T16" fmla="*/ 0 w 14"/>
                    <a:gd name="T17" fmla="*/ 0 h 23"/>
                    <a:gd name="T18" fmla="*/ 5 w 14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5" y="23"/>
                      </a:moveTo>
                      <a:lnTo>
                        <a:pt x="10" y="22"/>
                      </a:lnTo>
                      <a:lnTo>
                        <a:pt x="13" y="19"/>
                      </a:lnTo>
                      <a:lnTo>
                        <a:pt x="14" y="15"/>
                      </a:lnTo>
                      <a:lnTo>
                        <a:pt x="14" y="9"/>
                      </a:lnTo>
                      <a:lnTo>
                        <a:pt x="11" y="6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2" name="Freeform 189"/>
                <p:cNvSpPr>
                  <a:spLocks/>
                </p:cNvSpPr>
                <p:nvPr/>
              </p:nvSpPr>
              <p:spPr bwMode="auto">
                <a:xfrm>
                  <a:off x="5104" y="2617"/>
                  <a:ext cx="5" cy="8"/>
                </a:xfrm>
                <a:custGeom>
                  <a:avLst/>
                  <a:gdLst>
                    <a:gd name="T0" fmla="*/ 0 w 17"/>
                    <a:gd name="T1" fmla="*/ 21 h 23"/>
                    <a:gd name="T2" fmla="*/ 4 w 17"/>
                    <a:gd name="T3" fmla="*/ 23 h 23"/>
                    <a:gd name="T4" fmla="*/ 8 w 17"/>
                    <a:gd name="T5" fmla="*/ 22 h 23"/>
                    <a:gd name="T6" fmla="*/ 11 w 17"/>
                    <a:gd name="T7" fmla="*/ 19 h 23"/>
                    <a:gd name="T8" fmla="*/ 16 w 17"/>
                    <a:gd name="T9" fmla="*/ 16 h 23"/>
                    <a:gd name="T10" fmla="*/ 17 w 17"/>
                    <a:gd name="T11" fmla="*/ 12 h 23"/>
                    <a:gd name="T12" fmla="*/ 17 w 17"/>
                    <a:gd name="T13" fmla="*/ 9 h 23"/>
                    <a:gd name="T14" fmla="*/ 14 w 17"/>
                    <a:gd name="T15" fmla="*/ 3 h 23"/>
                    <a:gd name="T16" fmla="*/ 11 w 17"/>
                    <a:gd name="T17" fmla="*/ 0 h 23"/>
                    <a:gd name="T18" fmla="*/ 0 w 17"/>
                    <a:gd name="T19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3">
                      <a:moveTo>
                        <a:pt x="0" y="21"/>
                      </a:moveTo>
                      <a:lnTo>
                        <a:pt x="4" y="23"/>
                      </a:lnTo>
                      <a:lnTo>
                        <a:pt x="8" y="22"/>
                      </a:lnTo>
                      <a:lnTo>
                        <a:pt x="11" y="19"/>
                      </a:lnTo>
                      <a:lnTo>
                        <a:pt x="16" y="16"/>
                      </a:lnTo>
                      <a:lnTo>
                        <a:pt x="17" y="12"/>
                      </a:lnTo>
                      <a:lnTo>
                        <a:pt x="17" y="9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3" name="Freeform 190"/>
                <p:cNvSpPr>
                  <a:spLocks/>
                </p:cNvSpPr>
                <p:nvPr/>
              </p:nvSpPr>
              <p:spPr bwMode="auto">
                <a:xfrm>
                  <a:off x="5038" y="2580"/>
                  <a:ext cx="69" cy="44"/>
                </a:xfrm>
                <a:custGeom>
                  <a:avLst/>
                  <a:gdLst>
                    <a:gd name="T0" fmla="*/ 6 w 209"/>
                    <a:gd name="T1" fmla="*/ 10 h 131"/>
                    <a:gd name="T2" fmla="*/ 0 w 209"/>
                    <a:gd name="T3" fmla="*/ 20 h 131"/>
                    <a:gd name="T4" fmla="*/ 198 w 209"/>
                    <a:gd name="T5" fmla="*/ 131 h 131"/>
                    <a:gd name="T6" fmla="*/ 209 w 209"/>
                    <a:gd name="T7" fmla="*/ 110 h 131"/>
                    <a:gd name="T8" fmla="*/ 12 w 209"/>
                    <a:gd name="T9" fmla="*/ 0 h 131"/>
                    <a:gd name="T10" fmla="*/ 6 w 209"/>
                    <a:gd name="T11" fmla="*/ 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9" h="131">
                      <a:moveTo>
                        <a:pt x="6" y="10"/>
                      </a:moveTo>
                      <a:lnTo>
                        <a:pt x="0" y="20"/>
                      </a:lnTo>
                      <a:lnTo>
                        <a:pt x="198" y="131"/>
                      </a:lnTo>
                      <a:lnTo>
                        <a:pt x="209" y="110"/>
                      </a:lnTo>
                      <a:lnTo>
                        <a:pt x="12" y="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4" name="Freeform 191"/>
                <p:cNvSpPr>
                  <a:spLocks/>
                </p:cNvSpPr>
                <p:nvPr/>
              </p:nvSpPr>
              <p:spPr bwMode="auto">
                <a:xfrm>
                  <a:off x="5036" y="2580"/>
                  <a:ext cx="6" cy="7"/>
                </a:xfrm>
                <a:custGeom>
                  <a:avLst/>
                  <a:gdLst>
                    <a:gd name="T0" fmla="*/ 18 w 18"/>
                    <a:gd name="T1" fmla="*/ 2 h 22"/>
                    <a:gd name="T2" fmla="*/ 13 w 18"/>
                    <a:gd name="T3" fmla="*/ 0 h 22"/>
                    <a:gd name="T4" fmla="*/ 9 w 18"/>
                    <a:gd name="T5" fmla="*/ 0 h 22"/>
                    <a:gd name="T6" fmla="*/ 4 w 18"/>
                    <a:gd name="T7" fmla="*/ 3 h 22"/>
                    <a:gd name="T8" fmla="*/ 2 w 18"/>
                    <a:gd name="T9" fmla="*/ 6 h 22"/>
                    <a:gd name="T10" fmla="*/ 0 w 18"/>
                    <a:gd name="T11" fmla="*/ 9 h 22"/>
                    <a:gd name="T12" fmla="*/ 0 w 18"/>
                    <a:gd name="T13" fmla="*/ 15 h 22"/>
                    <a:gd name="T14" fmla="*/ 2 w 18"/>
                    <a:gd name="T15" fmla="*/ 19 h 22"/>
                    <a:gd name="T16" fmla="*/ 6 w 18"/>
                    <a:gd name="T17" fmla="*/ 22 h 22"/>
                    <a:gd name="T18" fmla="*/ 18 w 18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2">
                      <a:moveTo>
                        <a:pt x="18" y="2"/>
                      </a:move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2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5" name="Freeform 192"/>
                <p:cNvSpPr>
                  <a:spLocks/>
                </p:cNvSpPr>
                <p:nvPr/>
              </p:nvSpPr>
              <p:spPr bwMode="auto">
                <a:xfrm>
                  <a:off x="4984" y="2529"/>
                  <a:ext cx="76" cy="98"/>
                </a:xfrm>
                <a:custGeom>
                  <a:avLst/>
                  <a:gdLst>
                    <a:gd name="T0" fmla="*/ 228 w 228"/>
                    <a:gd name="T1" fmla="*/ 48 h 296"/>
                    <a:gd name="T2" fmla="*/ 219 w 228"/>
                    <a:gd name="T3" fmla="*/ 64 h 296"/>
                    <a:gd name="T4" fmla="*/ 210 w 228"/>
                    <a:gd name="T5" fmla="*/ 79 h 296"/>
                    <a:gd name="T6" fmla="*/ 203 w 228"/>
                    <a:gd name="T7" fmla="*/ 94 h 296"/>
                    <a:gd name="T8" fmla="*/ 194 w 228"/>
                    <a:gd name="T9" fmla="*/ 110 h 296"/>
                    <a:gd name="T10" fmla="*/ 186 w 228"/>
                    <a:gd name="T11" fmla="*/ 126 h 296"/>
                    <a:gd name="T12" fmla="*/ 178 w 228"/>
                    <a:gd name="T13" fmla="*/ 140 h 296"/>
                    <a:gd name="T14" fmla="*/ 171 w 228"/>
                    <a:gd name="T15" fmla="*/ 156 h 296"/>
                    <a:gd name="T16" fmla="*/ 162 w 228"/>
                    <a:gd name="T17" fmla="*/ 172 h 296"/>
                    <a:gd name="T18" fmla="*/ 155 w 228"/>
                    <a:gd name="T19" fmla="*/ 188 h 296"/>
                    <a:gd name="T20" fmla="*/ 146 w 228"/>
                    <a:gd name="T21" fmla="*/ 203 h 296"/>
                    <a:gd name="T22" fmla="*/ 139 w 228"/>
                    <a:gd name="T23" fmla="*/ 219 h 296"/>
                    <a:gd name="T24" fmla="*/ 132 w 228"/>
                    <a:gd name="T25" fmla="*/ 235 h 296"/>
                    <a:gd name="T26" fmla="*/ 123 w 228"/>
                    <a:gd name="T27" fmla="*/ 249 h 296"/>
                    <a:gd name="T28" fmla="*/ 114 w 228"/>
                    <a:gd name="T29" fmla="*/ 265 h 296"/>
                    <a:gd name="T30" fmla="*/ 106 w 228"/>
                    <a:gd name="T31" fmla="*/ 280 h 296"/>
                    <a:gd name="T32" fmla="*/ 97 w 228"/>
                    <a:gd name="T33" fmla="*/ 296 h 296"/>
                    <a:gd name="T34" fmla="*/ 84 w 228"/>
                    <a:gd name="T35" fmla="*/ 284 h 296"/>
                    <a:gd name="T36" fmla="*/ 72 w 228"/>
                    <a:gd name="T37" fmla="*/ 272 h 296"/>
                    <a:gd name="T38" fmla="*/ 61 w 228"/>
                    <a:gd name="T39" fmla="*/ 262 h 296"/>
                    <a:gd name="T40" fmla="*/ 48 w 228"/>
                    <a:gd name="T41" fmla="*/ 251 h 296"/>
                    <a:gd name="T42" fmla="*/ 36 w 228"/>
                    <a:gd name="T43" fmla="*/ 240 h 296"/>
                    <a:gd name="T44" fmla="*/ 24 w 228"/>
                    <a:gd name="T45" fmla="*/ 229 h 296"/>
                    <a:gd name="T46" fmla="*/ 13 w 228"/>
                    <a:gd name="T47" fmla="*/ 219 h 296"/>
                    <a:gd name="T48" fmla="*/ 0 w 228"/>
                    <a:gd name="T49" fmla="*/ 207 h 296"/>
                    <a:gd name="T50" fmla="*/ 7 w 228"/>
                    <a:gd name="T51" fmla="*/ 194 h 296"/>
                    <a:gd name="T52" fmla="*/ 14 w 228"/>
                    <a:gd name="T53" fmla="*/ 181 h 296"/>
                    <a:gd name="T54" fmla="*/ 20 w 228"/>
                    <a:gd name="T55" fmla="*/ 168 h 296"/>
                    <a:gd name="T56" fmla="*/ 27 w 228"/>
                    <a:gd name="T57" fmla="*/ 153 h 296"/>
                    <a:gd name="T58" fmla="*/ 34 w 228"/>
                    <a:gd name="T59" fmla="*/ 140 h 296"/>
                    <a:gd name="T60" fmla="*/ 42 w 228"/>
                    <a:gd name="T61" fmla="*/ 127 h 296"/>
                    <a:gd name="T62" fmla="*/ 49 w 228"/>
                    <a:gd name="T63" fmla="*/ 114 h 296"/>
                    <a:gd name="T64" fmla="*/ 56 w 228"/>
                    <a:gd name="T65" fmla="*/ 101 h 296"/>
                    <a:gd name="T66" fmla="*/ 64 w 228"/>
                    <a:gd name="T67" fmla="*/ 88 h 296"/>
                    <a:gd name="T68" fmla="*/ 71 w 228"/>
                    <a:gd name="T69" fmla="*/ 75 h 296"/>
                    <a:gd name="T70" fmla="*/ 79 w 228"/>
                    <a:gd name="T71" fmla="*/ 62 h 296"/>
                    <a:gd name="T72" fmla="*/ 87 w 228"/>
                    <a:gd name="T73" fmla="*/ 48 h 296"/>
                    <a:gd name="T74" fmla="*/ 95 w 228"/>
                    <a:gd name="T75" fmla="*/ 37 h 296"/>
                    <a:gd name="T76" fmla="*/ 104 w 228"/>
                    <a:gd name="T77" fmla="*/ 24 h 296"/>
                    <a:gd name="T78" fmla="*/ 113 w 228"/>
                    <a:gd name="T79" fmla="*/ 12 h 296"/>
                    <a:gd name="T80" fmla="*/ 122 w 228"/>
                    <a:gd name="T81" fmla="*/ 0 h 296"/>
                    <a:gd name="T82" fmla="*/ 129 w 228"/>
                    <a:gd name="T83" fmla="*/ 2 h 296"/>
                    <a:gd name="T84" fmla="*/ 135 w 228"/>
                    <a:gd name="T85" fmla="*/ 3 h 296"/>
                    <a:gd name="T86" fmla="*/ 142 w 228"/>
                    <a:gd name="T87" fmla="*/ 5 h 296"/>
                    <a:gd name="T88" fmla="*/ 149 w 228"/>
                    <a:gd name="T89" fmla="*/ 6 h 296"/>
                    <a:gd name="T90" fmla="*/ 158 w 228"/>
                    <a:gd name="T91" fmla="*/ 9 h 296"/>
                    <a:gd name="T92" fmla="*/ 165 w 228"/>
                    <a:gd name="T93" fmla="*/ 12 h 296"/>
                    <a:gd name="T94" fmla="*/ 171 w 228"/>
                    <a:gd name="T95" fmla="*/ 16 h 296"/>
                    <a:gd name="T96" fmla="*/ 178 w 228"/>
                    <a:gd name="T97" fmla="*/ 19 h 296"/>
                    <a:gd name="T98" fmla="*/ 186 w 228"/>
                    <a:gd name="T99" fmla="*/ 22 h 296"/>
                    <a:gd name="T100" fmla="*/ 193 w 228"/>
                    <a:gd name="T101" fmla="*/ 27 h 296"/>
                    <a:gd name="T102" fmla="*/ 200 w 228"/>
                    <a:gd name="T103" fmla="*/ 31 h 296"/>
                    <a:gd name="T104" fmla="*/ 206 w 228"/>
                    <a:gd name="T105" fmla="*/ 34 h 296"/>
                    <a:gd name="T106" fmla="*/ 212 w 228"/>
                    <a:gd name="T107" fmla="*/ 38 h 296"/>
                    <a:gd name="T108" fmla="*/ 218 w 228"/>
                    <a:gd name="T109" fmla="*/ 43 h 296"/>
                    <a:gd name="T110" fmla="*/ 223 w 228"/>
                    <a:gd name="T111" fmla="*/ 46 h 296"/>
                    <a:gd name="T112" fmla="*/ 228 w 228"/>
                    <a:gd name="T113" fmla="*/ 48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8" h="296">
                      <a:moveTo>
                        <a:pt x="228" y="48"/>
                      </a:moveTo>
                      <a:lnTo>
                        <a:pt x="219" y="64"/>
                      </a:lnTo>
                      <a:lnTo>
                        <a:pt x="210" y="79"/>
                      </a:lnTo>
                      <a:lnTo>
                        <a:pt x="203" y="94"/>
                      </a:lnTo>
                      <a:lnTo>
                        <a:pt x="194" y="110"/>
                      </a:lnTo>
                      <a:lnTo>
                        <a:pt x="186" y="126"/>
                      </a:lnTo>
                      <a:lnTo>
                        <a:pt x="178" y="140"/>
                      </a:lnTo>
                      <a:lnTo>
                        <a:pt x="171" y="156"/>
                      </a:lnTo>
                      <a:lnTo>
                        <a:pt x="162" y="172"/>
                      </a:lnTo>
                      <a:lnTo>
                        <a:pt x="155" y="188"/>
                      </a:lnTo>
                      <a:lnTo>
                        <a:pt x="146" y="203"/>
                      </a:lnTo>
                      <a:lnTo>
                        <a:pt x="139" y="219"/>
                      </a:lnTo>
                      <a:lnTo>
                        <a:pt x="132" y="235"/>
                      </a:lnTo>
                      <a:lnTo>
                        <a:pt x="123" y="249"/>
                      </a:lnTo>
                      <a:lnTo>
                        <a:pt x="114" y="265"/>
                      </a:lnTo>
                      <a:lnTo>
                        <a:pt x="106" y="280"/>
                      </a:lnTo>
                      <a:lnTo>
                        <a:pt x="97" y="296"/>
                      </a:lnTo>
                      <a:lnTo>
                        <a:pt x="84" y="284"/>
                      </a:lnTo>
                      <a:lnTo>
                        <a:pt x="72" y="272"/>
                      </a:lnTo>
                      <a:lnTo>
                        <a:pt x="61" y="262"/>
                      </a:lnTo>
                      <a:lnTo>
                        <a:pt x="48" y="251"/>
                      </a:lnTo>
                      <a:lnTo>
                        <a:pt x="36" y="240"/>
                      </a:lnTo>
                      <a:lnTo>
                        <a:pt x="24" y="229"/>
                      </a:lnTo>
                      <a:lnTo>
                        <a:pt x="13" y="219"/>
                      </a:lnTo>
                      <a:lnTo>
                        <a:pt x="0" y="207"/>
                      </a:lnTo>
                      <a:lnTo>
                        <a:pt x="7" y="194"/>
                      </a:lnTo>
                      <a:lnTo>
                        <a:pt x="14" y="181"/>
                      </a:lnTo>
                      <a:lnTo>
                        <a:pt x="20" y="168"/>
                      </a:lnTo>
                      <a:lnTo>
                        <a:pt x="27" y="153"/>
                      </a:lnTo>
                      <a:lnTo>
                        <a:pt x="34" y="140"/>
                      </a:lnTo>
                      <a:lnTo>
                        <a:pt x="42" y="127"/>
                      </a:lnTo>
                      <a:lnTo>
                        <a:pt x="49" y="114"/>
                      </a:lnTo>
                      <a:lnTo>
                        <a:pt x="56" y="101"/>
                      </a:lnTo>
                      <a:lnTo>
                        <a:pt x="64" y="88"/>
                      </a:lnTo>
                      <a:lnTo>
                        <a:pt x="71" y="75"/>
                      </a:lnTo>
                      <a:lnTo>
                        <a:pt x="79" y="62"/>
                      </a:lnTo>
                      <a:lnTo>
                        <a:pt x="87" y="48"/>
                      </a:lnTo>
                      <a:lnTo>
                        <a:pt x="95" y="37"/>
                      </a:lnTo>
                      <a:lnTo>
                        <a:pt x="104" y="24"/>
                      </a:lnTo>
                      <a:lnTo>
                        <a:pt x="113" y="12"/>
                      </a:lnTo>
                      <a:lnTo>
                        <a:pt x="122" y="0"/>
                      </a:lnTo>
                      <a:lnTo>
                        <a:pt x="129" y="2"/>
                      </a:lnTo>
                      <a:lnTo>
                        <a:pt x="135" y="3"/>
                      </a:lnTo>
                      <a:lnTo>
                        <a:pt x="142" y="5"/>
                      </a:lnTo>
                      <a:lnTo>
                        <a:pt x="149" y="6"/>
                      </a:lnTo>
                      <a:lnTo>
                        <a:pt x="158" y="9"/>
                      </a:lnTo>
                      <a:lnTo>
                        <a:pt x="165" y="12"/>
                      </a:lnTo>
                      <a:lnTo>
                        <a:pt x="171" y="16"/>
                      </a:lnTo>
                      <a:lnTo>
                        <a:pt x="178" y="19"/>
                      </a:lnTo>
                      <a:lnTo>
                        <a:pt x="186" y="22"/>
                      </a:lnTo>
                      <a:lnTo>
                        <a:pt x="193" y="27"/>
                      </a:lnTo>
                      <a:lnTo>
                        <a:pt x="200" y="31"/>
                      </a:lnTo>
                      <a:lnTo>
                        <a:pt x="206" y="34"/>
                      </a:lnTo>
                      <a:lnTo>
                        <a:pt x="212" y="38"/>
                      </a:lnTo>
                      <a:lnTo>
                        <a:pt x="218" y="43"/>
                      </a:lnTo>
                      <a:lnTo>
                        <a:pt x="223" y="46"/>
                      </a:lnTo>
                      <a:lnTo>
                        <a:pt x="22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6" name="Freeform 193"/>
                <p:cNvSpPr>
                  <a:spLocks/>
                </p:cNvSpPr>
                <p:nvPr/>
              </p:nvSpPr>
              <p:spPr bwMode="auto">
                <a:xfrm>
                  <a:off x="5012" y="2543"/>
                  <a:ext cx="51" cy="87"/>
                </a:xfrm>
                <a:custGeom>
                  <a:avLst/>
                  <a:gdLst>
                    <a:gd name="T0" fmla="*/ 3 w 153"/>
                    <a:gd name="T1" fmla="*/ 260 h 260"/>
                    <a:gd name="T2" fmla="*/ 21 w 153"/>
                    <a:gd name="T3" fmla="*/ 259 h 260"/>
                    <a:gd name="T4" fmla="*/ 31 w 153"/>
                    <a:gd name="T5" fmla="*/ 243 h 260"/>
                    <a:gd name="T6" fmla="*/ 40 w 153"/>
                    <a:gd name="T7" fmla="*/ 228 h 260"/>
                    <a:gd name="T8" fmla="*/ 48 w 153"/>
                    <a:gd name="T9" fmla="*/ 212 h 260"/>
                    <a:gd name="T10" fmla="*/ 57 w 153"/>
                    <a:gd name="T11" fmla="*/ 196 h 260"/>
                    <a:gd name="T12" fmla="*/ 64 w 153"/>
                    <a:gd name="T13" fmla="*/ 181 h 260"/>
                    <a:gd name="T14" fmla="*/ 73 w 153"/>
                    <a:gd name="T15" fmla="*/ 165 h 260"/>
                    <a:gd name="T16" fmla="*/ 80 w 153"/>
                    <a:gd name="T17" fmla="*/ 149 h 260"/>
                    <a:gd name="T18" fmla="*/ 88 w 153"/>
                    <a:gd name="T19" fmla="*/ 133 h 260"/>
                    <a:gd name="T20" fmla="*/ 96 w 153"/>
                    <a:gd name="T21" fmla="*/ 119 h 260"/>
                    <a:gd name="T22" fmla="*/ 104 w 153"/>
                    <a:gd name="T23" fmla="*/ 103 h 260"/>
                    <a:gd name="T24" fmla="*/ 112 w 153"/>
                    <a:gd name="T25" fmla="*/ 87 h 260"/>
                    <a:gd name="T26" fmla="*/ 120 w 153"/>
                    <a:gd name="T27" fmla="*/ 72 h 260"/>
                    <a:gd name="T28" fmla="*/ 128 w 153"/>
                    <a:gd name="T29" fmla="*/ 56 h 260"/>
                    <a:gd name="T30" fmla="*/ 136 w 153"/>
                    <a:gd name="T31" fmla="*/ 42 h 260"/>
                    <a:gd name="T32" fmla="*/ 144 w 153"/>
                    <a:gd name="T33" fmla="*/ 27 h 260"/>
                    <a:gd name="T34" fmla="*/ 153 w 153"/>
                    <a:gd name="T35" fmla="*/ 11 h 260"/>
                    <a:gd name="T36" fmla="*/ 133 w 153"/>
                    <a:gd name="T37" fmla="*/ 0 h 260"/>
                    <a:gd name="T38" fmla="*/ 124 w 153"/>
                    <a:gd name="T39" fmla="*/ 14 h 260"/>
                    <a:gd name="T40" fmla="*/ 115 w 153"/>
                    <a:gd name="T41" fmla="*/ 30 h 260"/>
                    <a:gd name="T42" fmla="*/ 108 w 153"/>
                    <a:gd name="T43" fmla="*/ 46 h 260"/>
                    <a:gd name="T44" fmla="*/ 99 w 153"/>
                    <a:gd name="T45" fmla="*/ 61 h 260"/>
                    <a:gd name="T46" fmla="*/ 90 w 153"/>
                    <a:gd name="T47" fmla="*/ 77 h 260"/>
                    <a:gd name="T48" fmla="*/ 83 w 153"/>
                    <a:gd name="T49" fmla="*/ 93 h 260"/>
                    <a:gd name="T50" fmla="*/ 76 w 153"/>
                    <a:gd name="T51" fmla="*/ 107 h 260"/>
                    <a:gd name="T52" fmla="*/ 67 w 153"/>
                    <a:gd name="T53" fmla="*/ 123 h 260"/>
                    <a:gd name="T54" fmla="*/ 60 w 153"/>
                    <a:gd name="T55" fmla="*/ 139 h 260"/>
                    <a:gd name="T56" fmla="*/ 53 w 153"/>
                    <a:gd name="T57" fmla="*/ 155 h 260"/>
                    <a:gd name="T58" fmla="*/ 44 w 153"/>
                    <a:gd name="T59" fmla="*/ 170 h 260"/>
                    <a:gd name="T60" fmla="*/ 37 w 153"/>
                    <a:gd name="T61" fmla="*/ 186 h 260"/>
                    <a:gd name="T62" fmla="*/ 28 w 153"/>
                    <a:gd name="T63" fmla="*/ 200 h 260"/>
                    <a:gd name="T64" fmla="*/ 19 w 153"/>
                    <a:gd name="T65" fmla="*/ 216 h 260"/>
                    <a:gd name="T66" fmla="*/ 9 w 153"/>
                    <a:gd name="T67" fmla="*/ 231 h 260"/>
                    <a:gd name="T68" fmla="*/ 0 w 153"/>
                    <a:gd name="T69" fmla="*/ 245 h 260"/>
                    <a:gd name="T70" fmla="*/ 19 w 153"/>
                    <a:gd name="T71" fmla="*/ 243 h 260"/>
                    <a:gd name="T72" fmla="*/ 3 w 153"/>
                    <a:gd name="T73" fmla="*/ 26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3" h="260">
                      <a:moveTo>
                        <a:pt x="3" y="260"/>
                      </a:moveTo>
                      <a:lnTo>
                        <a:pt x="21" y="259"/>
                      </a:lnTo>
                      <a:lnTo>
                        <a:pt x="31" y="243"/>
                      </a:lnTo>
                      <a:lnTo>
                        <a:pt x="40" y="228"/>
                      </a:lnTo>
                      <a:lnTo>
                        <a:pt x="48" y="212"/>
                      </a:lnTo>
                      <a:lnTo>
                        <a:pt x="57" y="196"/>
                      </a:lnTo>
                      <a:lnTo>
                        <a:pt x="64" y="181"/>
                      </a:lnTo>
                      <a:lnTo>
                        <a:pt x="73" y="165"/>
                      </a:lnTo>
                      <a:lnTo>
                        <a:pt x="80" y="149"/>
                      </a:lnTo>
                      <a:lnTo>
                        <a:pt x="88" y="133"/>
                      </a:lnTo>
                      <a:lnTo>
                        <a:pt x="96" y="119"/>
                      </a:lnTo>
                      <a:lnTo>
                        <a:pt x="104" y="103"/>
                      </a:lnTo>
                      <a:lnTo>
                        <a:pt x="112" y="87"/>
                      </a:lnTo>
                      <a:lnTo>
                        <a:pt x="120" y="72"/>
                      </a:lnTo>
                      <a:lnTo>
                        <a:pt x="128" y="56"/>
                      </a:lnTo>
                      <a:lnTo>
                        <a:pt x="136" y="42"/>
                      </a:lnTo>
                      <a:lnTo>
                        <a:pt x="144" y="27"/>
                      </a:lnTo>
                      <a:lnTo>
                        <a:pt x="153" y="11"/>
                      </a:lnTo>
                      <a:lnTo>
                        <a:pt x="133" y="0"/>
                      </a:lnTo>
                      <a:lnTo>
                        <a:pt x="124" y="14"/>
                      </a:lnTo>
                      <a:lnTo>
                        <a:pt x="115" y="30"/>
                      </a:lnTo>
                      <a:lnTo>
                        <a:pt x="108" y="46"/>
                      </a:lnTo>
                      <a:lnTo>
                        <a:pt x="99" y="61"/>
                      </a:lnTo>
                      <a:lnTo>
                        <a:pt x="90" y="77"/>
                      </a:lnTo>
                      <a:lnTo>
                        <a:pt x="83" y="93"/>
                      </a:lnTo>
                      <a:lnTo>
                        <a:pt x="76" y="107"/>
                      </a:lnTo>
                      <a:lnTo>
                        <a:pt x="67" y="123"/>
                      </a:lnTo>
                      <a:lnTo>
                        <a:pt x="60" y="139"/>
                      </a:lnTo>
                      <a:lnTo>
                        <a:pt x="53" y="155"/>
                      </a:lnTo>
                      <a:lnTo>
                        <a:pt x="44" y="170"/>
                      </a:lnTo>
                      <a:lnTo>
                        <a:pt x="37" y="186"/>
                      </a:lnTo>
                      <a:lnTo>
                        <a:pt x="28" y="200"/>
                      </a:lnTo>
                      <a:lnTo>
                        <a:pt x="19" y="216"/>
                      </a:lnTo>
                      <a:lnTo>
                        <a:pt x="9" y="231"/>
                      </a:lnTo>
                      <a:lnTo>
                        <a:pt x="0" y="245"/>
                      </a:lnTo>
                      <a:lnTo>
                        <a:pt x="19" y="243"/>
                      </a:lnTo>
                      <a:lnTo>
                        <a:pt x="3" y="2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7" name="Freeform 194"/>
                <p:cNvSpPr>
                  <a:spLocks/>
                </p:cNvSpPr>
                <p:nvPr/>
              </p:nvSpPr>
              <p:spPr bwMode="auto">
                <a:xfrm>
                  <a:off x="4980" y="2595"/>
                  <a:ext cx="39" cy="35"/>
                </a:xfrm>
                <a:custGeom>
                  <a:avLst/>
                  <a:gdLst>
                    <a:gd name="T0" fmla="*/ 0 w 115"/>
                    <a:gd name="T1" fmla="*/ 5 h 105"/>
                    <a:gd name="T2" fmla="*/ 3 w 115"/>
                    <a:gd name="T3" fmla="*/ 18 h 105"/>
                    <a:gd name="T4" fmla="*/ 15 w 115"/>
                    <a:gd name="T5" fmla="*/ 29 h 105"/>
                    <a:gd name="T6" fmla="*/ 27 w 115"/>
                    <a:gd name="T7" fmla="*/ 40 h 105"/>
                    <a:gd name="T8" fmla="*/ 40 w 115"/>
                    <a:gd name="T9" fmla="*/ 51 h 105"/>
                    <a:gd name="T10" fmla="*/ 51 w 115"/>
                    <a:gd name="T11" fmla="*/ 61 h 105"/>
                    <a:gd name="T12" fmla="*/ 63 w 115"/>
                    <a:gd name="T13" fmla="*/ 72 h 105"/>
                    <a:gd name="T14" fmla="*/ 75 w 115"/>
                    <a:gd name="T15" fmla="*/ 83 h 105"/>
                    <a:gd name="T16" fmla="*/ 88 w 115"/>
                    <a:gd name="T17" fmla="*/ 95 h 105"/>
                    <a:gd name="T18" fmla="*/ 99 w 115"/>
                    <a:gd name="T19" fmla="*/ 105 h 105"/>
                    <a:gd name="T20" fmla="*/ 115 w 115"/>
                    <a:gd name="T21" fmla="*/ 88 h 105"/>
                    <a:gd name="T22" fmla="*/ 102 w 115"/>
                    <a:gd name="T23" fmla="*/ 77 h 105"/>
                    <a:gd name="T24" fmla="*/ 90 w 115"/>
                    <a:gd name="T25" fmla="*/ 66 h 105"/>
                    <a:gd name="T26" fmla="*/ 79 w 115"/>
                    <a:gd name="T27" fmla="*/ 56 h 105"/>
                    <a:gd name="T28" fmla="*/ 67 w 115"/>
                    <a:gd name="T29" fmla="*/ 45 h 105"/>
                    <a:gd name="T30" fmla="*/ 56 w 115"/>
                    <a:gd name="T31" fmla="*/ 34 h 105"/>
                    <a:gd name="T32" fmla="*/ 43 w 115"/>
                    <a:gd name="T33" fmla="*/ 22 h 105"/>
                    <a:gd name="T34" fmla="*/ 31 w 115"/>
                    <a:gd name="T35" fmla="*/ 12 h 105"/>
                    <a:gd name="T36" fmla="*/ 19 w 115"/>
                    <a:gd name="T37" fmla="*/ 0 h 105"/>
                    <a:gd name="T38" fmla="*/ 22 w 115"/>
                    <a:gd name="T39" fmla="*/ 15 h 105"/>
                    <a:gd name="T40" fmla="*/ 0 w 115"/>
                    <a:gd name="T41" fmla="*/ 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5" h="105">
                      <a:moveTo>
                        <a:pt x="0" y="5"/>
                      </a:moveTo>
                      <a:lnTo>
                        <a:pt x="3" y="18"/>
                      </a:lnTo>
                      <a:lnTo>
                        <a:pt x="15" y="29"/>
                      </a:lnTo>
                      <a:lnTo>
                        <a:pt x="27" y="40"/>
                      </a:lnTo>
                      <a:lnTo>
                        <a:pt x="40" y="51"/>
                      </a:lnTo>
                      <a:lnTo>
                        <a:pt x="51" y="61"/>
                      </a:lnTo>
                      <a:lnTo>
                        <a:pt x="63" y="72"/>
                      </a:lnTo>
                      <a:lnTo>
                        <a:pt x="75" y="83"/>
                      </a:lnTo>
                      <a:lnTo>
                        <a:pt x="88" y="95"/>
                      </a:lnTo>
                      <a:lnTo>
                        <a:pt x="99" y="105"/>
                      </a:lnTo>
                      <a:lnTo>
                        <a:pt x="115" y="88"/>
                      </a:lnTo>
                      <a:lnTo>
                        <a:pt x="102" y="77"/>
                      </a:lnTo>
                      <a:lnTo>
                        <a:pt x="90" y="66"/>
                      </a:lnTo>
                      <a:lnTo>
                        <a:pt x="79" y="56"/>
                      </a:lnTo>
                      <a:lnTo>
                        <a:pt x="67" y="45"/>
                      </a:lnTo>
                      <a:lnTo>
                        <a:pt x="56" y="34"/>
                      </a:lnTo>
                      <a:lnTo>
                        <a:pt x="43" y="22"/>
                      </a:lnTo>
                      <a:lnTo>
                        <a:pt x="31" y="12"/>
                      </a:lnTo>
                      <a:lnTo>
                        <a:pt x="19" y="0"/>
                      </a:lnTo>
                      <a:lnTo>
                        <a:pt x="22" y="1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8" name="Freeform 195"/>
                <p:cNvSpPr>
                  <a:spLocks/>
                </p:cNvSpPr>
                <p:nvPr/>
              </p:nvSpPr>
              <p:spPr bwMode="auto">
                <a:xfrm>
                  <a:off x="4980" y="2525"/>
                  <a:ext cx="47" cy="75"/>
                </a:xfrm>
                <a:custGeom>
                  <a:avLst/>
                  <a:gdLst>
                    <a:gd name="T0" fmla="*/ 134 w 141"/>
                    <a:gd name="T1" fmla="*/ 0 h 224"/>
                    <a:gd name="T2" fmla="*/ 124 w 141"/>
                    <a:gd name="T3" fmla="*/ 4 h 224"/>
                    <a:gd name="T4" fmla="*/ 114 w 141"/>
                    <a:gd name="T5" fmla="*/ 16 h 224"/>
                    <a:gd name="T6" fmla="*/ 105 w 141"/>
                    <a:gd name="T7" fmla="*/ 29 h 224"/>
                    <a:gd name="T8" fmla="*/ 96 w 141"/>
                    <a:gd name="T9" fmla="*/ 41 h 224"/>
                    <a:gd name="T10" fmla="*/ 88 w 141"/>
                    <a:gd name="T11" fmla="*/ 54 h 224"/>
                    <a:gd name="T12" fmla="*/ 80 w 141"/>
                    <a:gd name="T13" fmla="*/ 67 h 224"/>
                    <a:gd name="T14" fmla="*/ 72 w 141"/>
                    <a:gd name="T15" fmla="*/ 80 h 224"/>
                    <a:gd name="T16" fmla="*/ 64 w 141"/>
                    <a:gd name="T17" fmla="*/ 93 h 224"/>
                    <a:gd name="T18" fmla="*/ 57 w 141"/>
                    <a:gd name="T19" fmla="*/ 106 h 224"/>
                    <a:gd name="T20" fmla="*/ 50 w 141"/>
                    <a:gd name="T21" fmla="*/ 119 h 224"/>
                    <a:gd name="T22" fmla="*/ 43 w 141"/>
                    <a:gd name="T23" fmla="*/ 132 h 224"/>
                    <a:gd name="T24" fmla="*/ 35 w 141"/>
                    <a:gd name="T25" fmla="*/ 147 h 224"/>
                    <a:gd name="T26" fmla="*/ 28 w 141"/>
                    <a:gd name="T27" fmla="*/ 160 h 224"/>
                    <a:gd name="T28" fmla="*/ 21 w 141"/>
                    <a:gd name="T29" fmla="*/ 173 h 224"/>
                    <a:gd name="T30" fmla="*/ 15 w 141"/>
                    <a:gd name="T31" fmla="*/ 186 h 224"/>
                    <a:gd name="T32" fmla="*/ 8 w 141"/>
                    <a:gd name="T33" fmla="*/ 199 h 224"/>
                    <a:gd name="T34" fmla="*/ 0 w 141"/>
                    <a:gd name="T35" fmla="*/ 214 h 224"/>
                    <a:gd name="T36" fmla="*/ 22 w 141"/>
                    <a:gd name="T37" fmla="*/ 224 h 224"/>
                    <a:gd name="T38" fmla="*/ 28 w 141"/>
                    <a:gd name="T39" fmla="*/ 211 h 224"/>
                    <a:gd name="T40" fmla="*/ 35 w 141"/>
                    <a:gd name="T41" fmla="*/ 198 h 224"/>
                    <a:gd name="T42" fmla="*/ 43 w 141"/>
                    <a:gd name="T43" fmla="*/ 183 h 224"/>
                    <a:gd name="T44" fmla="*/ 48 w 141"/>
                    <a:gd name="T45" fmla="*/ 170 h 224"/>
                    <a:gd name="T46" fmla="*/ 56 w 141"/>
                    <a:gd name="T47" fmla="*/ 157 h 224"/>
                    <a:gd name="T48" fmla="*/ 63 w 141"/>
                    <a:gd name="T49" fmla="*/ 144 h 224"/>
                    <a:gd name="T50" fmla="*/ 70 w 141"/>
                    <a:gd name="T51" fmla="*/ 131 h 224"/>
                    <a:gd name="T52" fmla="*/ 77 w 141"/>
                    <a:gd name="T53" fmla="*/ 118 h 224"/>
                    <a:gd name="T54" fmla="*/ 85 w 141"/>
                    <a:gd name="T55" fmla="*/ 105 h 224"/>
                    <a:gd name="T56" fmla="*/ 92 w 141"/>
                    <a:gd name="T57" fmla="*/ 91 h 224"/>
                    <a:gd name="T58" fmla="*/ 101 w 141"/>
                    <a:gd name="T59" fmla="*/ 78 h 224"/>
                    <a:gd name="T60" fmla="*/ 108 w 141"/>
                    <a:gd name="T61" fmla="*/ 67 h 224"/>
                    <a:gd name="T62" fmla="*/ 117 w 141"/>
                    <a:gd name="T63" fmla="*/ 54 h 224"/>
                    <a:gd name="T64" fmla="*/ 124 w 141"/>
                    <a:gd name="T65" fmla="*/ 42 h 224"/>
                    <a:gd name="T66" fmla="*/ 133 w 141"/>
                    <a:gd name="T67" fmla="*/ 30 h 224"/>
                    <a:gd name="T68" fmla="*/ 141 w 141"/>
                    <a:gd name="T69" fmla="*/ 19 h 224"/>
                    <a:gd name="T70" fmla="*/ 131 w 141"/>
                    <a:gd name="T71" fmla="*/ 23 h 224"/>
                    <a:gd name="T72" fmla="*/ 134 w 141"/>
                    <a:gd name="T73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1" h="224">
                      <a:moveTo>
                        <a:pt x="134" y="0"/>
                      </a:moveTo>
                      <a:lnTo>
                        <a:pt x="124" y="4"/>
                      </a:lnTo>
                      <a:lnTo>
                        <a:pt x="114" y="16"/>
                      </a:lnTo>
                      <a:lnTo>
                        <a:pt x="105" y="29"/>
                      </a:lnTo>
                      <a:lnTo>
                        <a:pt x="96" y="41"/>
                      </a:lnTo>
                      <a:lnTo>
                        <a:pt x="88" y="54"/>
                      </a:lnTo>
                      <a:lnTo>
                        <a:pt x="80" y="67"/>
                      </a:lnTo>
                      <a:lnTo>
                        <a:pt x="72" y="80"/>
                      </a:lnTo>
                      <a:lnTo>
                        <a:pt x="64" y="93"/>
                      </a:lnTo>
                      <a:lnTo>
                        <a:pt x="57" y="106"/>
                      </a:lnTo>
                      <a:lnTo>
                        <a:pt x="50" y="119"/>
                      </a:lnTo>
                      <a:lnTo>
                        <a:pt x="43" y="132"/>
                      </a:lnTo>
                      <a:lnTo>
                        <a:pt x="35" y="147"/>
                      </a:lnTo>
                      <a:lnTo>
                        <a:pt x="28" y="160"/>
                      </a:lnTo>
                      <a:lnTo>
                        <a:pt x="21" y="173"/>
                      </a:lnTo>
                      <a:lnTo>
                        <a:pt x="15" y="186"/>
                      </a:lnTo>
                      <a:lnTo>
                        <a:pt x="8" y="199"/>
                      </a:lnTo>
                      <a:lnTo>
                        <a:pt x="0" y="214"/>
                      </a:lnTo>
                      <a:lnTo>
                        <a:pt x="22" y="224"/>
                      </a:lnTo>
                      <a:lnTo>
                        <a:pt x="28" y="211"/>
                      </a:lnTo>
                      <a:lnTo>
                        <a:pt x="35" y="198"/>
                      </a:lnTo>
                      <a:lnTo>
                        <a:pt x="43" y="183"/>
                      </a:lnTo>
                      <a:lnTo>
                        <a:pt x="48" y="170"/>
                      </a:lnTo>
                      <a:lnTo>
                        <a:pt x="56" y="157"/>
                      </a:lnTo>
                      <a:lnTo>
                        <a:pt x="63" y="144"/>
                      </a:lnTo>
                      <a:lnTo>
                        <a:pt x="70" y="131"/>
                      </a:lnTo>
                      <a:lnTo>
                        <a:pt x="77" y="118"/>
                      </a:lnTo>
                      <a:lnTo>
                        <a:pt x="85" y="105"/>
                      </a:lnTo>
                      <a:lnTo>
                        <a:pt x="92" y="91"/>
                      </a:lnTo>
                      <a:lnTo>
                        <a:pt x="101" y="78"/>
                      </a:lnTo>
                      <a:lnTo>
                        <a:pt x="108" y="67"/>
                      </a:lnTo>
                      <a:lnTo>
                        <a:pt x="117" y="54"/>
                      </a:lnTo>
                      <a:lnTo>
                        <a:pt x="124" y="42"/>
                      </a:lnTo>
                      <a:lnTo>
                        <a:pt x="133" y="30"/>
                      </a:lnTo>
                      <a:lnTo>
                        <a:pt x="141" y="19"/>
                      </a:lnTo>
                      <a:lnTo>
                        <a:pt x="131" y="2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9" name="Freeform 196"/>
                <p:cNvSpPr>
                  <a:spLocks/>
                </p:cNvSpPr>
                <p:nvPr/>
              </p:nvSpPr>
              <p:spPr bwMode="auto">
                <a:xfrm>
                  <a:off x="5024" y="2525"/>
                  <a:ext cx="39" cy="23"/>
                </a:xfrm>
                <a:custGeom>
                  <a:avLst/>
                  <a:gdLst>
                    <a:gd name="T0" fmla="*/ 118 w 118"/>
                    <a:gd name="T1" fmla="*/ 65 h 70"/>
                    <a:gd name="T2" fmla="*/ 115 w 118"/>
                    <a:gd name="T3" fmla="*/ 49 h 70"/>
                    <a:gd name="T4" fmla="*/ 109 w 118"/>
                    <a:gd name="T5" fmla="*/ 46 h 70"/>
                    <a:gd name="T6" fmla="*/ 103 w 118"/>
                    <a:gd name="T7" fmla="*/ 43 h 70"/>
                    <a:gd name="T8" fmla="*/ 98 w 118"/>
                    <a:gd name="T9" fmla="*/ 39 h 70"/>
                    <a:gd name="T10" fmla="*/ 93 w 118"/>
                    <a:gd name="T11" fmla="*/ 36 h 70"/>
                    <a:gd name="T12" fmla="*/ 86 w 118"/>
                    <a:gd name="T13" fmla="*/ 32 h 70"/>
                    <a:gd name="T14" fmla="*/ 79 w 118"/>
                    <a:gd name="T15" fmla="*/ 27 h 70"/>
                    <a:gd name="T16" fmla="*/ 71 w 118"/>
                    <a:gd name="T17" fmla="*/ 23 h 70"/>
                    <a:gd name="T18" fmla="*/ 64 w 118"/>
                    <a:gd name="T19" fmla="*/ 19 h 70"/>
                    <a:gd name="T20" fmla="*/ 57 w 118"/>
                    <a:gd name="T21" fmla="*/ 16 h 70"/>
                    <a:gd name="T22" fmla="*/ 50 w 118"/>
                    <a:gd name="T23" fmla="*/ 13 h 70"/>
                    <a:gd name="T24" fmla="*/ 41 w 118"/>
                    <a:gd name="T25" fmla="*/ 10 h 70"/>
                    <a:gd name="T26" fmla="*/ 34 w 118"/>
                    <a:gd name="T27" fmla="*/ 7 h 70"/>
                    <a:gd name="T28" fmla="*/ 25 w 118"/>
                    <a:gd name="T29" fmla="*/ 4 h 70"/>
                    <a:gd name="T30" fmla="*/ 18 w 118"/>
                    <a:gd name="T31" fmla="*/ 3 h 70"/>
                    <a:gd name="T32" fmla="*/ 10 w 118"/>
                    <a:gd name="T33" fmla="*/ 1 h 70"/>
                    <a:gd name="T34" fmla="*/ 3 w 118"/>
                    <a:gd name="T35" fmla="*/ 0 h 70"/>
                    <a:gd name="T36" fmla="*/ 0 w 118"/>
                    <a:gd name="T37" fmla="*/ 23 h 70"/>
                    <a:gd name="T38" fmla="*/ 7 w 118"/>
                    <a:gd name="T39" fmla="*/ 23 h 70"/>
                    <a:gd name="T40" fmla="*/ 12 w 118"/>
                    <a:gd name="T41" fmla="*/ 25 h 70"/>
                    <a:gd name="T42" fmla="*/ 19 w 118"/>
                    <a:gd name="T43" fmla="*/ 27 h 70"/>
                    <a:gd name="T44" fmla="*/ 26 w 118"/>
                    <a:gd name="T45" fmla="*/ 29 h 70"/>
                    <a:gd name="T46" fmla="*/ 34 w 118"/>
                    <a:gd name="T47" fmla="*/ 32 h 70"/>
                    <a:gd name="T48" fmla="*/ 39 w 118"/>
                    <a:gd name="T49" fmla="*/ 35 h 70"/>
                    <a:gd name="T50" fmla="*/ 47 w 118"/>
                    <a:gd name="T51" fmla="*/ 38 h 70"/>
                    <a:gd name="T52" fmla="*/ 54 w 118"/>
                    <a:gd name="T53" fmla="*/ 41 h 70"/>
                    <a:gd name="T54" fmla="*/ 60 w 118"/>
                    <a:gd name="T55" fmla="*/ 45 h 70"/>
                    <a:gd name="T56" fmla="*/ 67 w 118"/>
                    <a:gd name="T57" fmla="*/ 48 h 70"/>
                    <a:gd name="T58" fmla="*/ 73 w 118"/>
                    <a:gd name="T59" fmla="*/ 52 h 70"/>
                    <a:gd name="T60" fmla="*/ 79 w 118"/>
                    <a:gd name="T61" fmla="*/ 55 h 70"/>
                    <a:gd name="T62" fmla="*/ 85 w 118"/>
                    <a:gd name="T63" fmla="*/ 59 h 70"/>
                    <a:gd name="T64" fmla="*/ 92 w 118"/>
                    <a:gd name="T65" fmla="*/ 62 h 70"/>
                    <a:gd name="T66" fmla="*/ 96 w 118"/>
                    <a:gd name="T67" fmla="*/ 67 h 70"/>
                    <a:gd name="T68" fmla="*/ 102 w 118"/>
                    <a:gd name="T69" fmla="*/ 70 h 70"/>
                    <a:gd name="T70" fmla="*/ 98 w 118"/>
                    <a:gd name="T71" fmla="*/ 54 h 70"/>
                    <a:gd name="T72" fmla="*/ 118 w 118"/>
                    <a:gd name="T73" fmla="*/ 6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8" h="70">
                      <a:moveTo>
                        <a:pt x="118" y="65"/>
                      </a:moveTo>
                      <a:lnTo>
                        <a:pt x="115" y="49"/>
                      </a:lnTo>
                      <a:lnTo>
                        <a:pt x="109" y="46"/>
                      </a:lnTo>
                      <a:lnTo>
                        <a:pt x="103" y="43"/>
                      </a:lnTo>
                      <a:lnTo>
                        <a:pt x="98" y="39"/>
                      </a:lnTo>
                      <a:lnTo>
                        <a:pt x="93" y="36"/>
                      </a:lnTo>
                      <a:lnTo>
                        <a:pt x="86" y="32"/>
                      </a:lnTo>
                      <a:lnTo>
                        <a:pt x="79" y="27"/>
                      </a:lnTo>
                      <a:lnTo>
                        <a:pt x="71" y="23"/>
                      </a:lnTo>
                      <a:lnTo>
                        <a:pt x="64" y="19"/>
                      </a:lnTo>
                      <a:lnTo>
                        <a:pt x="57" y="16"/>
                      </a:lnTo>
                      <a:lnTo>
                        <a:pt x="50" y="13"/>
                      </a:lnTo>
                      <a:lnTo>
                        <a:pt x="41" y="10"/>
                      </a:lnTo>
                      <a:lnTo>
                        <a:pt x="34" y="7"/>
                      </a:lnTo>
                      <a:lnTo>
                        <a:pt x="25" y="4"/>
                      </a:lnTo>
                      <a:lnTo>
                        <a:pt x="18" y="3"/>
                      </a:lnTo>
                      <a:lnTo>
                        <a:pt x="10" y="1"/>
                      </a:lnTo>
                      <a:lnTo>
                        <a:pt x="3" y="0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12" y="25"/>
                      </a:lnTo>
                      <a:lnTo>
                        <a:pt x="19" y="27"/>
                      </a:lnTo>
                      <a:lnTo>
                        <a:pt x="26" y="29"/>
                      </a:lnTo>
                      <a:lnTo>
                        <a:pt x="34" y="32"/>
                      </a:lnTo>
                      <a:lnTo>
                        <a:pt x="39" y="35"/>
                      </a:lnTo>
                      <a:lnTo>
                        <a:pt x="47" y="38"/>
                      </a:lnTo>
                      <a:lnTo>
                        <a:pt x="54" y="41"/>
                      </a:lnTo>
                      <a:lnTo>
                        <a:pt x="60" y="45"/>
                      </a:lnTo>
                      <a:lnTo>
                        <a:pt x="67" y="48"/>
                      </a:lnTo>
                      <a:lnTo>
                        <a:pt x="73" y="52"/>
                      </a:lnTo>
                      <a:lnTo>
                        <a:pt x="79" y="55"/>
                      </a:lnTo>
                      <a:lnTo>
                        <a:pt x="85" y="59"/>
                      </a:lnTo>
                      <a:lnTo>
                        <a:pt x="92" y="62"/>
                      </a:lnTo>
                      <a:lnTo>
                        <a:pt x="96" y="67"/>
                      </a:lnTo>
                      <a:lnTo>
                        <a:pt x="102" y="70"/>
                      </a:lnTo>
                      <a:lnTo>
                        <a:pt x="98" y="54"/>
                      </a:lnTo>
                      <a:lnTo>
                        <a:pt x="118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0" name="Freeform 197"/>
                <p:cNvSpPr>
                  <a:spLocks/>
                </p:cNvSpPr>
                <p:nvPr/>
              </p:nvSpPr>
              <p:spPr bwMode="auto">
                <a:xfrm>
                  <a:off x="5020" y="2561"/>
                  <a:ext cx="7" cy="6"/>
                </a:xfrm>
                <a:custGeom>
                  <a:avLst/>
                  <a:gdLst>
                    <a:gd name="T0" fmla="*/ 20 w 21"/>
                    <a:gd name="T1" fmla="*/ 18 h 18"/>
                    <a:gd name="T2" fmla="*/ 21 w 21"/>
                    <a:gd name="T3" fmla="*/ 14 h 18"/>
                    <a:gd name="T4" fmla="*/ 21 w 21"/>
                    <a:gd name="T5" fmla="*/ 8 h 18"/>
                    <a:gd name="T6" fmla="*/ 18 w 21"/>
                    <a:gd name="T7" fmla="*/ 5 h 18"/>
                    <a:gd name="T8" fmla="*/ 16 w 21"/>
                    <a:gd name="T9" fmla="*/ 2 h 18"/>
                    <a:gd name="T10" fmla="*/ 11 w 21"/>
                    <a:gd name="T11" fmla="*/ 0 h 18"/>
                    <a:gd name="T12" fmla="*/ 7 w 21"/>
                    <a:gd name="T13" fmla="*/ 0 h 18"/>
                    <a:gd name="T14" fmla="*/ 2 w 21"/>
                    <a:gd name="T15" fmla="*/ 2 h 18"/>
                    <a:gd name="T16" fmla="*/ 0 w 21"/>
                    <a:gd name="T17" fmla="*/ 6 h 18"/>
                    <a:gd name="T18" fmla="*/ 20 w 21"/>
                    <a:gd name="T1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20" y="18"/>
                      </a:moveTo>
                      <a:lnTo>
                        <a:pt x="21" y="14"/>
                      </a:lnTo>
                      <a:lnTo>
                        <a:pt x="21" y="8"/>
                      </a:lnTo>
                      <a:lnTo>
                        <a:pt x="18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1" name="Freeform 198"/>
                <p:cNvSpPr>
                  <a:spLocks/>
                </p:cNvSpPr>
                <p:nvPr/>
              </p:nvSpPr>
              <p:spPr bwMode="auto">
                <a:xfrm>
                  <a:off x="5007" y="2563"/>
                  <a:ext cx="20" cy="28"/>
                </a:xfrm>
                <a:custGeom>
                  <a:avLst/>
                  <a:gdLst>
                    <a:gd name="T0" fmla="*/ 22 w 61"/>
                    <a:gd name="T1" fmla="*/ 85 h 85"/>
                    <a:gd name="T2" fmla="*/ 26 w 61"/>
                    <a:gd name="T3" fmla="*/ 74 h 85"/>
                    <a:gd name="T4" fmla="*/ 30 w 61"/>
                    <a:gd name="T5" fmla="*/ 66 h 85"/>
                    <a:gd name="T6" fmla="*/ 35 w 61"/>
                    <a:gd name="T7" fmla="*/ 57 h 85"/>
                    <a:gd name="T8" fmla="*/ 39 w 61"/>
                    <a:gd name="T9" fmla="*/ 48 h 85"/>
                    <a:gd name="T10" fmla="*/ 45 w 61"/>
                    <a:gd name="T11" fmla="*/ 40 h 85"/>
                    <a:gd name="T12" fmla="*/ 49 w 61"/>
                    <a:gd name="T13" fmla="*/ 29 h 85"/>
                    <a:gd name="T14" fmla="*/ 55 w 61"/>
                    <a:gd name="T15" fmla="*/ 21 h 85"/>
                    <a:gd name="T16" fmla="*/ 61 w 61"/>
                    <a:gd name="T17" fmla="*/ 12 h 85"/>
                    <a:gd name="T18" fmla="*/ 41 w 61"/>
                    <a:gd name="T19" fmla="*/ 0 h 85"/>
                    <a:gd name="T20" fmla="*/ 35 w 61"/>
                    <a:gd name="T21" fmla="*/ 9 h 85"/>
                    <a:gd name="T22" fmla="*/ 29 w 61"/>
                    <a:gd name="T23" fmla="*/ 18 h 85"/>
                    <a:gd name="T24" fmla="*/ 23 w 61"/>
                    <a:gd name="T25" fmla="*/ 28 h 85"/>
                    <a:gd name="T26" fmla="*/ 19 w 61"/>
                    <a:gd name="T27" fmla="*/ 37 h 85"/>
                    <a:gd name="T28" fmla="*/ 14 w 61"/>
                    <a:gd name="T29" fmla="*/ 47 h 85"/>
                    <a:gd name="T30" fmla="*/ 9 w 61"/>
                    <a:gd name="T31" fmla="*/ 56 h 85"/>
                    <a:gd name="T32" fmla="*/ 4 w 61"/>
                    <a:gd name="T33" fmla="*/ 66 h 85"/>
                    <a:gd name="T34" fmla="*/ 0 w 61"/>
                    <a:gd name="T35" fmla="*/ 76 h 85"/>
                    <a:gd name="T36" fmla="*/ 22 w 61"/>
                    <a:gd name="T37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1" h="85">
                      <a:moveTo>
                        <a:pt x="22" y="85"/>
                      </a:moveTo>
                      <a:lnTo>
                        <a:pt x="26" y="74"/>
                      </a:lnTo>
                      <a:lnTo>
                        <a:pt x="30" y="66"/>
                      </a:lnTo>
                      <a:lnTo>
                        <a:pt x="35" y="57"/>
                      </a:lnTo>
                      <a:lnTo>
                        <a:pt x="39" y="48"/>
                      </a:lnTo>
                      <a:lnTo>
                        <a:pt x="45" y="40"/>
                      </a:lnTo>
                      <a:lnTo>
                        <a:pt x="49" y="29"/>
                      </a:lnTo>
                      <a:lnTo>
                        <a:pt x="55" y="21"/>
                      </a:lnTo>
                      <a:lnTo>
                        <a:pt x="61" y="12"/>
                      </a:lnTo>
                      <a:lnTo>
                        <a:pt x="41" y="0"/>
                      </a:lnTo>
                      <a:lnTo>
                        <a:pt x="35" y="9"/>
                      </a:lnTo>
                      <a:lnTo>
                        <a:pt x="29" y="18"/>
                      </a:lnTo>
                      <a:lnTo>
                        <a:pt x="23" y="28"/>
                      </a:lnTo>
                      <a:lnTo>
                        <a:pt x="19" y="37"/>
                      </a:lnTo>
                      <a:lnTo>
                        <a:pt x="14" y="47"/>
                      </a:lnTo>
                      <a:lnTo>
                        <a:pt x="9" y="56"/>
                      </a:lnTo>
                      <a:lnTo>
                        <a:pt x="4" y="66"/>
                      </a:lnTo>
                      <a:lnTo>
                        <a:pt x="0" y="76"/>
                      </a:lnTo>
                      <a:lnTo>
                        <a:pt x="22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2" name="Freeform 199"/>
                <p:cNvSpPr>
                  <a:spLocks/>
                </p:cNvSpPr>
                <p:nvPr/>
              </p:nvSpPr>
              <p:spPr bwMode="auto">
                <a:xfrm>
                  <a:off x="5020" y="2563"/>
                  <a:ext cx="7" cy="6"/>
                </a:xfrm>
                <a:custGeom>
                  <a:avLst/>
                  <a:gdLst>
                    <a:gd name="T0" fmla="*/ 0 w 22"/>
                    <a:gd name="T1" fmla="*/ 0 h 16"/>
                    <a:gd name="T2" fmla="*/ 0 w 22"/>
                    <a:gd name="T3" fmla="*/ 4 h 16"/>
                    <a:gd name="T4" fmla="*/ 2 w 22"/>
                    <a:gd name="T5" fmla="*/ 10 h 16"/>
                    <a:gd name="T6" fmla="*/ 3 w 22"/>
                    <a:gd name="T7" fmla="*/ 13 h 16"/>
                    <a:gd name="T8" fmla="*/ 7 w 22"/>
                    <a:gd name="T9" fmla="*/ 14 h 16"/>
                    <a:gd name="T10" fmla="*/ 12 w 22"/>
                    <a:gd name="T11" fmla="*/ 16 h 16"/>
                    <a:gd name="T12" fmla="*/ 16 w 22"/>
                    <a:gd name="T13" fmla="*/ 14 h 16"/>
                    <a:gd name="T14" fmla="*/ 20 w 22"/>
                    <a:gd name="T15" fmla="*/ 13 h 16"/>
                    <a:gd name="T16" fmla="*/ 22 w 22"/>
                    <a:gd name="T17" fmla="*/ 8 h 16"/>
                    <a:gd name="T18" fmla="*/ 0 w 22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10"/>
                      </a:lnTo>
                      <a:lnTo>
                        <a:pt x="3" y="13"/>
                      </a:lnTo>
                      <a:lnTo>
                        <a:pt x="7" y="14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20" y="13"/>
                      </a:lnTo>
                      <a:lnTo>
                        <a:pt x="2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3" name="Freeform 200"/>
                <p:cNvSpPr>
                  <a:spLocks/>
                </p:cNvSpPr>
                <p:nvPr/>
              </p:nvSpPr>
              <p:spPr bwMode="auto">
                <a:xfrm>
                  <a:off x="5143" y="2492"/>
                  <a:ext cx="7" cy="6"/>
                </a:xfrm>
                <a:custGeom>
                  <a:avLst/>
                  <a:gdLst>
                    <a:gd name="T0" fmla="*/ 22 w 22"/>
                    <a:gd name="T1" fmla="*/ 6 h 17"/>
                    <a:gd name="T2" fmla="*/ 19 w 22"/>
                    <a:gd name="T3" fmla="*/ 1 h 17"/>
                    <a:gd name="T4" fmla="*/ 15 w 22"/>
                    <a:gd name="T5" fmla="*/ 0 h 17"/>
                    <a:gd name="T6" fmla="*/ 11 w 22"/>
                    <a:gd name="T7" fmla="*/ 0 h 17"/>
                    <a:gd name="T8" fmla="*/ 6 w 22"/>
                    <a:gd name="T9" fmla="*/ 1 h 17"/>
                    <a:gd name="T10" fmla="*/ 3 w 22"/>
                    <a:gd name="T11" fmla="*/ 4 h 17"/>
                    <a:gd name="T12" fmla="*/ 0 w 22"/>
                    <a:gd name="T13" fmla="*/ 7 h 17"/>
                    <a:gd name="T14" fmla="*/ 0 w 22"/>
                    <a:gd name="T15" fmla="*/ 13 h 17"/>
                    <a:gd name="T16" fmla="*/ 2 w 22"/>
                    <a:gd name="T17" fmla="*/ 17 h 17"/>
                    <a:gd name="T18" fmla="*/ 22 w 22"/>
                    <a:gd name="T1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22" y="6"/>
                      </a:move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2" y="17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4" name="Freeform 201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16" cy="70"/>
                </a:xfrm>
                <a:custGeom>
                  <a:avLst/>
                  <a:gdLst>
                    <a:gd name="T0" fmla="*/ 26 w 48"/>
                    <a:gd name="T1" fmla="*/ 211 h 211"/>
                    <a:gd name="T2" fmla="*/ 30 w 48"/>
                    <a:gd name="T3" fmla="*/ 198 h 211"/>
                    <a:gd name="T4" fmla="*/ 36 w 48"/>
                    <a:gd name="T5" fmla="*/ 184 h 211"/>
                    <a:gd name="T6" fmla="*/ 39 w 48"/>
                    <a:gd name="T7" fmla="*/ 171 h 211"/>
                    <a:gd name="T8" fmla="*/ 42 w 48"/>
                    <a:gd name="T9" fmla="*/ 157 h 211"/>
                    <a:gd name="T10" fmla="*/ 45 w 48"/>
                    <a:gd name="T11" fmla="*/ 142 h 211"/>
                    <a:gd name="T12" fmla="*/ 46 w 48"/>
                    <a:gd name="T13" fmla="*/ 131 h 211"/>
                    <a:gd name="T14" fmla="*/ 48 w 48"/>
                    <a:gd name="T15" fmla="*/ 116 h 211"/>
                    <a:gd name="T16" fmla="*/ 48 w 48"/>
                    <a:gd name="T17" fmla="*/ 103 h 211"/>
                    <a:gd name="T18" fmla="*/ 46 w 48"/>
                    <a:gd name="T19" fmla="*/ 88 h 211"/>
                    <a:gd name="T20" fmla="*/ 45 w 48"/>
                    <a:gd name="T21" fmla="*/ 75 h 211"/>
                    <a:gd name="T22" fmla="*/ 44 w 48"/>
                    <a:gd name="T23" fmla="*/ 62 h 211"/>
                    <a:gd name="T24" fmla="*/ 41 w 48"/>
                    <a:gd name="T25" fmla="*/ 49 h 211"/>
                    <a:gd name="T26" fmla="*/ 36 w 48"/>
                    <a:gd name="T27" fmla="*/ 36 h 211"/>
                    <a:gd name="T28" fmla="*/ 32 w 48"/>
                    <a:gd name="T29" fmla="*/ 23 h 211"/>
                    <a:gd name="T30" fmla="*/ 28 w 48"/>
                    <a:gd name="T31" fmla="*/ 11 h 211"/>
                    <a:gd name="T32" fmla="*/ 20 w 48"/>
                    <a:gd name="T33" fmla="*/ 0 h 211"/>
                    <a:gd name="T34" fmla="*/ 0 w 48"/>
                    <a:gd name="T35" fmla="*/ 11 h 211"/>
                    <a:gd name="T36" fmla="*/ 6 w 48"/>
                    <a:gd name="T37" fmla="*/ 22 h 211"/>
                    <a:gd name="T38" fmla="*/ 10 w 48"/>
                    <a:gd name="T39" fmla="*/ 33 h 211"/>
                    <a:gd name="T40" fmla="*/ 14 w 48"/>
                    <a:gd name="T41" fmla="*/ 45 h 211"/>
                    <a:gd name="T42" fmla="*/ 17 w 48"/>
                    <a:gd name="T43" fmla="*/ 55 h 211"/>
                    <a:gd name="T44" fmla="*/ 20 w 48"/>
                    <a:gd name="T45" fmla="*/ 68 h 211"/>
                    <a:gd name="T46" fmla="*/ 23 w 48"/>
                    <a:gd name="T47" fmla="*/ 80 h 211"/>
                    <a:gd name="T48" fmla="*/ 23 w 48"/>
                    <a:gd name="T49" fmla="*/ 91 h 211"/>
                    <a:gd name="T50" fmla="*/ 25 w 48"/>
                    <a:gd name="T51" fmla="*/ 103 h 211"/>
                    <a:gd name="T52" fmla="*/ 25 w 48"/>
                    <a:gd name="T53" fmla="*/ 116 h 211"/>
                    <a:gd name="T54" fmla="*/ 23 w 48"/>
                    <a:gd name="T55" fmla="*/ 128 h 211"/>
                    <a:gd name="T56" fmla="*/ 22 w 48"/>
                    <a:gd name="T57" fmla="*/ 139 h 211"/>
                    <a:gd name="T58" fmla="*/ 20 w 48"/>
                    <a:gd name="T59" fmla="*/ 152 h 211"/>
                    <a:gd name="T60" fmla="*/ 17 w 48"/>
                    <a:gd name="T61" fmla="*/ 164 h 211"/>
                    <a:gd name="T62" fmla="*/ 13 w 48"/>
                    <a:gd name="T63" fmla="*/ 177 h 211"/>
                    <a:gd name="T64" fmla="*/ 9 w 48"/>
                    <a:gd name="T65" fmla="*/ 190 h 211"/>
                    <a:gd name="T66" fmla="*/ 4 w 48"/>
                    <a:gd name="T67" fmla="*/ 202 h 211"/>
                    <a:gd name="T68" fmla="*/ 26 w 48"/>
                    <a:gd name="T69" fmla="*/ 21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211">
                      <a:moveTo>
                        <a:pt x="26" y="211"/>
                      </a:moveTo>
                      <a:lnTo>
                        <a:pt x="30" y="198"/>
                      </a:lnTo>
                      <a:lnTo>
                        <a:pt x="36" y="184"/>
                      </a:lnTo>
                      <a:lnTo>
                        <a:pt x="39" y="171"/>
                      </a:lnTo>
                      <a:lnTo>
                        <a:pt x="42" y="157"/>
                      </a:lnTo>
                      <a:lnTo>
                        <a:pt x="45" y="142"/>
                      </a:lnTo>
                      <a:lnTo>
                        <a:pt x="46" y="131"/>
                      </a:lnTo>
                      <a:lnTo>
                        <a:pt x="48" y="116"/>
                      </a:lnTo>
                      <a:lnTo>
                        <a:pt x="48" y="103"/>
                      </a:lnTo>
                      <a:lnTo>
                        <a:pt x="46" y="88"/>
                      </a:lnTo>
                      <a:lnTo>
                        <a:pt x="45" y="75"/>
                      </a:lnTo>
                      <a:lnTo>
                        <a:pt x="44" y="62"/>
                      </a:lnTo>
                      <a:lnTo>
                        <a:pt x="41" y="49"/>
                      </a:lnTo>
                      <a:lnTo>
                        <a:pt x="36" y="36"/>
                      </a:lnTo>
                      <a:lnTo>
                        <a:pt x="32" y="23"/>
                      </a:lnTo>
                      <a:lnTo>
                        <a:pt x="28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lnTo>
                        <a:pt x="6" y="22"/>
                      </a:lnTo>
                      <a:lnTo>
                        <a:pt x="10" y="33"/>
                      </a:lnTo>
                      <a:lnTo>
                        <a:pt x="14" y="45"/>
                      </a:lnTo>
                      <a:lnTo>
                        <a:pt x="17" y="55"/>
                      </a:lnTo>
                      <a:lnTo>
                        <a:pt x="20" y="68"/>
                      </a:lnTo>
                      <a:lnTo>
                        <a:pt x="23" y="80"/>
                      </a:lnTo>
                      <a:lnTo>
                        <a:pt x="23" y="91"/>
                      </a:lnTo>
                      <a:lnTo>
                        <a:pt x="25" y="103"/>
                      </a:lnTo>
                      <a:lnTo>
                        <a:pt x="25" y="116"/>
                      </a:lnTo>
                      <a:lnTo>
                        <a:pt x="23" y="128"/>
                      </a:lnTo>
                      <a:lnTo>
                        <a:pt x="22" y="139"/>
                      </a:lnTo>
                      <a:lnTo>
                        <a:pt x="20" y="152"/>
                      </a:lnTo>
                      <a:lnTo>
                        <a:pt x="17" y="164"/>
                      </a:lnTo>
                      <a:lnTo>
                        <a:pt x="13" y="177"/>
                      </a:lnTo>
                      <a:lnTo>
                        <a:pt x="9" y="190"/>
                      </a:lnTo>
                      <a:lnTo>
                        <a:pt x="4" y="202"/>
                      </a:lnTo>
                      <a:lnTo>
                        <a:pt x="26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5" name="Freeform 202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8" cy="6"/>
                </a:xfrm>
                <a:custGeom>
                  <a:avLst/>
                  <a:gdLst>
                    <a:gd name="T0" fmla="*/ 2 w 24"/>
                    <a:gd name="T1" fmla="*/ 0 h 16"/>
                    <a:gd name="T2" fmla="*/ 0 w 24"/>
                    <a:gd name="T3" fmla="*/ 5 h 16"/>
                    <a:gd name="T4" fmla="*/ 2 w 24"/>
                    <a:gd name="T5" fmla="*/ 10 h 16"/>
                    <a:gd name="T6" fmla="*/ 5 w 24"/>
                    <a:gd name="T7" fmla="*/ 13 h 16"/>
                    <a:gd name="T8" fmla="*/ 8 w 24"/>
                    <a:gd name="T9" fmla="*/ 15 h 16"/>
                    <a:gd name="T10" fmla="*/ 12 w 24"/>
                    <a:gd name="T11" fmla="*/ 16 h 16"/>
                    <a:gd name="T12" fmla="*/ 16 w 24"/>
                    <a:gd name="T13" fmla="*/ 15 h 16"/>
                    <a:gd name="T14" fmla="*/ 21 w 24"/>
                    <a:gd name="T15" fmla="*/ 13 h 16"/>
                    <a:gd name="T16" fmla="*/ 24 w 24"/>
                    <a:gd name="T17" fmla="*/ 9 h 16"/>
                    <a:gd name="T18" fmla="*/ 2 w 24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6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8" y="15"/>
                      </a:lnTo>
                      <a:lnTo>
                        <a:pt x="12" y="16"/>
                      </a:lnTo>
                      <a:lnTo>
                        <a:pt x="16" y="15"/>
                      </a:lnTo>
                      <a:lnTo>
                        <a:pt x="21" y="13"/>
                      </a:lnTo>
                      <a:lnTo>
                        <a:pt x="24" y="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6" name="Freeform 203"/>
                <p:cNvSpPr>
                  <a:spLocks/>
                </p:cNvSpPr>
                <p:nvPr/>
              </p:nvSpPr>
              <p:spPr bwMode="auto">
                <a:xfrm>
                  <a:off x="5162" y="2458"/>
                  <a:ext cx="4" cy="7"/>
                </a:xfrm>
                <a:custGeom>
                  <a:avLst/>
                  <a:gdLst>
                    <a:gd name="T0" fmla="*/ 0 w 12"/>
                    <a:gd name="T1" fmla="*/ 22 h 22"/>
                    <a:gd name="T2" fmla="*/ 5 w 12"/>
                    <a:gd name="T3" fmla="*/ 22 h 22"/>
                    <a:gd name="T4" fmla="*/ 7 w 12"/>
                    <a:gd name="T5" fmla="*/ 19 h 22"/>
                    <a:gd name="T6" fmla="*/ 10 w 12"/>
                    <a:gd name="T7" fmla="*/ 16 h 22"/>
                    <a:gd name="T8" fmla="*/ 12 w 12"/>
                    <a:gd name="T9" fmla="*/ 12 h 22"/>
                    <a:gd name="T10" fmla="*/ 12 w 12"/>
                    <a:gd name="T11" fmla="*/ 7 h 22"/>
                    <a:gd name="T12" fmla="*/ 9 w 12"/>
                    <a:gd name="T13" fmla="*/ 3 h 22"/>
                    <a:gd name="T14" fmla="*/ 6 w 12"/>
                    <a:gd name="T15" fmla="*/ 0 h 22"/>
                    <a:gd name="T16" fmla="*/ 0 w 12"/>
                    <a:gd name="T17" fmla="*/ 0 h 22"/>
                    <a:gd name="T18" fmla="*/ 0 w 12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7" y="19"/>
                      </a:lnTo>
                      <a:lnTo>
                        <a:pt x="10" y="16"/>
                      </a:lnTo>
                      <a:lnTo>
                        <a:pt x="12" y="12"/>
                      </a:lnTo>
                      <a:lnTo>
                        <a:pt x="12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7" name="Freeform 204"/>
                <p:cNvSpPr>
                  <a:spLocks/>
                </p:cNvSpPr>
                <p:nvPr/>
              </p:nvSpPr>
              <p:spPr bwMode="auto">
                <a:xfrm>
                  <a:off x="5114" y="2458"/>
                  <a:ext cx="48" cy="46"/>
                </a:xfrm>
                <a:custGeom>
                  <a:avLst/>
                  <a:gdLst>
                    <a:gd name="T0" fmla="*/ 23 w 144"/>
                    <a:gd name="T1" fmla="*/ 137 h 137"/>
                    <a:gd name="T2" fmla="*/ 25 w 144"/>
                    <a:gd name="T3" fmla="*/ 124 h 137"/>
                    <a:gd name="T4" fmla="*/ 28 w 144"/>
                    <a:gd name="T5" fmla="*/ 109 h 137"/>
                    <a:gd name="T6" fmla="*/ 29 w 144"/>
                    <a:gd name="T7" fmla="*/ 99 h 137"/>
                    <a:gd name="T8" fmla="*/ 35 w 144"/>
                    <a:gd name="T9" fmla="*/ 87 h 137"/>
                    <a:gd name="T10" fmla="*/ 39 w 144"/>
                    <a:gd name="T11" fmla="*/ 77 h 137"/>
                    <a:gd name="T12" fmla="*/ 45 w 144"/>
                    <a:gd name="T13" fmla="*/ 68 h 137"/>
                    <a:gd name="T14" fmla="*/ 51 w 144"/>
                    <a:gd name="T15" fmla="*/ 58 h 137"/>
                    <a:gd name="T16" fmla="*/ 58 w 144"/>
                    <a:gd name="T17" fmla="*/ 51 h 137"/>
                    <a:gd name="T18" fmla="*/ 66 w 144"/>
                    <a:gd name="T19" fmla="*/ 44 h 137"/>
                    <a:gd name="T20" fmla="*/ 74 w 144"/>
                    <a:gd name="T21" fmla="*/ 39 h 137"/>
                    <a:gd name="T22" fmla="*/ 85 w 144"/>
                    <a:gd name="T23" fmla="*/ 34 h 137"/>
                    <a:gd name="T24" fmla="*/ 95 w 144"/>
                    <a:gd name="T25" fmla="*/ 29 h 137"/>
                    <a:gd name="T26" fmla="*/ 106 w 144"/>
                    <a:gd name="T27" fmla="*/ 26 h 137"/>
                    <a:gd name="T28" fmla="*/ 118 w 144"/>
                    <a:gd name="T29" fmla="*/ 23 h 137"/>
                    <a:gd name="T30" fmla="*/ 130 w 144"/>
                    <a:gd name="T31" fmla="*/ 22 h 137"/>
                    <a:gd name="T32" fmla="*/ 144 w 144"/>
                    <a:gd name="T33" fmla="*/ 22 h 137"/>
                    <a:gd name="T34" fmla="*/ 144 w 144"/>
                    <a:gd name="T35" fmla="*/ 0 h 137"/>
                    <a:gd name="T36" fmla="*/ 130 w 144"/>
                    <a:gd name="T37" fmla="*/ 0 h 137"/>
                    <a:gd name="T38" fmla="*/ 114 w 144"/>
                    <a:gd name="T39" fmla="*/ 0 h 137"/>
                    <a:gd name="T40" fmla="*/ 101 w 144"/>
                    <a:gd name="T41" fmla="*/ 3 h 137"/>
                    <a:gd name="T42" fmla="*/ 87 w 144"/>
                    <a:gd name="T43" fmla="*/ 7 h 137"/>
                    <a:gd name="T44" fmla="*/ 74 w 144"/>
                    <a:gd name="T45" fmla="*/ 12 h 137"/>
                    <a:gd name="T46" fmla="*/ 63 w 144"/>
                    <a:gd name="T47" fmla="*/ 18 h 137"/>
                    <a:gd name="T48" fmla="*/ 51 w 144"/>
                    <a:gd name="T49" fmla="*/ 26 h 137"/>
                    <a:gd name="T50" fmla="*/ 42 w 144"/>
                    <a:gd name="T51" fmla="*/ 35 h 137"/>
                    <a:gd name="T52" fmla="*/ 34 w 144"/>
                    <a:gd name="T53" fmla="*/ 44 h 137"/>
                    <a:gd name="T54" fmla="*/ 25 w 144"/>
                    <a:gd name="T55" fmla="*/ 54 h 137"/>
                    <a:gd name="T56" fmla="*/ 19 w 144"/>
                    <a:gd name="T57" fmla="*/ 66 h 137"/>
                    <a:gd name="T58" fmla="*/ 13 w 144"/>
                    <a:gd name="T59" fmla="*/ 77 h 137"/>
                    <a:gd name="T60" fmla="*/ 7 w 144"/>
                    <a:gd name="T61" fmla="*/ 92 h 137"/>
                    <a:gd name="T62" fmla="*/ 5 w 144"/>
                    <a:gd name="T63" fmla="*/ 105 h 137"/>
                    <a:gd name="T64" fmla="*/ 2 w 144"/>
                    <a:gd name="T65" fmla="*/ 119 h 137"/>
                    <a:gd name="T66" fmla="*/ 0 w 144"/>
                    <a:gd name="T67" fmla="*/ 135 h 137"/>
                    <a:gd name="T68" fmla="*/ 23 w 144"/>
                    <a:gd name="T6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4" h="137">
                      <a:moveTo>
                        <a:pt x="23" y="137"/>
                      </a:moveTo>
                      <a:lnTo>
                        <a:pt x="25" y="124"/>
                      </a:lnTo>
                      <a:lnTo>
                        <a:pt x="28" y="109"/>
                      </a:lnTo>
                      <a:lnTo>
                        <a:pt x="29" y="99"/>
                      </a:lnTo>
                      <a:lnTo>
                        <a:pt x="35" y="87"/>
                      </a:lnTo>
                      <a:lnTo>
                        <a:pt x="39" y="77"/>
                      </a:lnTo>
                      <a:lnTo>
                        <a:pt x="45" y="68"/>
                      </a:lnTo>
                      <a:lnTo>
                        <a:pt x="51" y="58"/>
                      </a:lnTo>
                      <a:lnTo>
                        <a:pt x="58" y="51"/>
                      </a:lnTo>
                      <a:lnTo>
                        <a:pt x="66" y="44"/>
                      </a:lnTo>
                      <a:lnTo>
                        <a:pt x="74" y="39"/>
                      </a:lnTo>
                      <a:lnTo>
                        <a:pt x="85" y="34"/>
                      </a:lnTo>
                      <a:lnTo>
                        <a:pt x="95" y="29"/>
                      </a:lnTo>
                      <a:lnTo>
                        <a:pt x="106" y="26"/>
                      </a:lnTo>
                      <a:lnTo>
                        <a:pt x="118" y="23"/>
                      </a:lnTo>
                      <a:lnTo>
                        <a:pt x="130" y="22"/>
                      </a:lnTo>
                      <a:lnTo>
                        <a:pt x="144" y="22"/>
                      </a:lnTo>
                      <a:lnTo>
                        <a:pt x="144" y="0"/>
                      </a:lnTo>
                      <a:lnTo>
                        <a:pt x="130" y="0"/>
                      </a:lnTo>
                      <a:lnTo>
                        <a:pt x="114" y="0"/>
                      </a:lnTo>
                      <a:lnTo>
                        <a:pt x="101" y="3"/>
                      </a:lnTo>
                      <a:lnTo>
                        <a:pt x="87" y="7"/>
                      </a:lnTo>
                      <a:lnTo>
                        <a:pt x="74" y="12"/>
                      </a:lnTo>
                      <a:lnTo>
                        <a:pt x="63" y="18"/>
                      </a:lnTo>
                      <a:lnTo>
                        <a:pt x="51" y="26"/>
                      </a:lnTo>
                      <a:lnTo>
                        <a:pt x="42" y="35"/>
                      </a:lnTo>
                      <a:lnTo>
                        <a:pt x="34" y="44"/>
                      </a:lnTo>
                      <a:lnTo>
                        <a:pt x="25" y="54"/>
                      </a:lnTo>
                      <a:lnTo>
                        <a:pt x="19" y="66"/>
                      </a:lnTo>
                      <a:lnTo>
                        <a:pt x="13" y="77"/>
                      </a:lnTo>
                      <a:lnTo>
                        <a:pt x="7" y="92"/>
                      </a:lnTo>
                      <a:lnTo>
                        <a:pt x="5" y="105"/>
                      </a:lnTo>
                      <a:lnTo>
                        <a:pt x="2" y="119"/>
                      </a:lnTo>
                      <a:lnTo>
                        <a:pt x="0" y="135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</p:grp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5158" y="2461"/>
                <a:ext cx="8" cy="4"/>
              </a:xfrm>
              <a:custGeom>
                <a:avLst/>
                <a:gdLst>
                  <a:gd name="T0" fmla="*/ 0 w 23"/>
                  <a:gd name="T1" fmla="*/ 0 h 12"/>
                  <a:gd name="T2" fmla="*/ 1 w 23"/>
                  <a:gd name="T3" fmla="*/ 5 h 12"/>
                  <a:gd name="T4" fmla="*/ 2 w 23"/>
                  <a:gd name="T5" fmla="*/ 9 h 12"/>
                  <a:gd name="T6" fmla="*/ 7 w 23"/>
                  <a:gd name="T7" fmla="*/ 12 h 12"/>
                  <a:gd name="T8" fmla="*/ 11 w 23"/>
                  <a:gd name="T9" fmla="*/ 12 h 12"/>
                  <a:gd name="T10" fmla="*/ 16 w 23"/>
                  <a:gd name="T11" fmla="*/ 12 h 12"/>
                  <a:gd name="T12" fmla="*/ 18 w 23"/>
                  <a:gd name="T13" fmla="*/ 10 h 12"/>
                  <a:gd name="T14" fmla="*/ 21 w 23"/>
                  <a:gd name="T15" fmla="*/ 6 h 12"/>
                  <a:gd name="T16" fmla="*/ 23 w 23"/>
                  <a:gd name="T17" fmla="*/ 2 h 12"/>
                  <a:gd name="T18" fmla="*/ 0 w 2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21" y="6"/>
                    </a:lnTo>
                    <a:lnTo>
                      <a:pt x="2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5100" y="2451"/>
                <a:ext cx="7" cy="5"/>
              </a:xfrm>
              <a:custGeom>
                <a:avLst/>
                <a:gdLst>
                  <a:gd name="T0" fmla="*/ 23 w 23"/>
                  <a:gd name="T1" fmla="*/ 13 h 13"/>
                  <a:gd name="T2" fmla="*/ 22 w 23"/>
                  <a:gd name="T3" fmla="*/ 8 h 13"/>
                  <a:gd name="T4" fmla="*/ 20 w 23"/>
                  <a:gd name="T5" fmla="*/ 4 h 13"/>
                  <a:gd name="T6" fmla="*/ 16 w 23"/>
                  <a:gd name="T7" fmla="*/ 1 h 13"/>
                  <a:gd name="T8" fmla="*/ 13 w 23"/>
                  <a:gd name="T9" fmla="*/ 0 h 13"/>
                  <a:gd name="T10" fmla="*/ 7 w 23"/>
                  <a:gd name="T11" fmla="*/ 0 h 13"/>
                  <a:gd name="T12" fmla="*/ 4 w 23"/>
                  <a:gd name="T13" fmla="*/ 3 h 13"/>
                  <a:gd name="T14" fmla="*/ 1 w 23"/>
                  <a:gd name="T15" fmla="*/ 6 h 13"/>
                  <a:gd name="T16" fmla="*/ 0 w 23"/>
                  <a:gd name="T17" fmla="*/ 10 h 13"/>
                  <a:gd name="T18" fmla="*/ 23 w 23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22" y="8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5083" y="2455"/>
                <a:ext cx="24" cy="50"/>
              </a:xfrm>
              <a:custGeom>
                <a:avLst/>
                <a:gdLst>
                  <a:gd name="T0" fmla="*/ 3 w 72"/>
                  <a:gd name="T1" fmla="*/ 151 h 151"/>
                  <a:gd name="T2" fmla="*/ 24 w 72"/>
                  <a:gd name="T3" fmla="*/ 145 h 151"/>
                  <a:gd name="T4" fmla="*/ 23 w 72"/>
                  <a:gd name="T5" fmla="*/ 132 h 151"/>
                  <a:gd name="T6" fmla="*/ 24 w 72"/>
                  <a:gd name="T7" fmla="*/ 122 h 151"/>
                  <a:gd name="T8" fmla="*/ 26 w 72"/>
                  <a:gd name="T9" fmla="*/ 112 h 151"/>
                  <a:gd name="T10" fmla="*/ 27 w 72"/>
                  <a:gd name="T11" fmla="*/ 103 h 151"/>
                  <a:gd name="T12" fmla="*/ 30 w 72"/>
                  <a:gd name="T13" fmla="*/ 96 h 151"/>
                  <a:gd name="T14" fmla="*/ 35 w 72"/>
                  <a:gd name="T15" fmla="*/ 87 h 151"/>
                  <a:gd name="T16" fmla="*/ 39 w 72"/>
                  <a:gd name="T17" fmla="*/ 80 h 151"/>
                  <a:gd name="T18" fmla="*/ 42 w 72"/>
                  <a:gd name="T19" fmla="*/ 74 h 151"/>
                  <a:gd name="T20" fmla="*/ 46 w 72"/>
                  <a:gd name="T21" fmla="*/ 65 h 151"/>
                  <a:gd name="T22" fmla="*/ 50 w 72"/>
                  <a:gd name="T23" fmla="*/ 60 h 151"/>
                  <a:gd name="T24" fmla="*/ 56 w 72"/>
                  <a:gd name="T25" fmla="*/ 51 h 151"/>
                  <a:gd name="T26" fmla="*/ 61 w 72"/>
                  <a:gd name="T27" fmla="*/ 44 h 151"/>
                  <a:gd name="T28" fmla="*/ 64 w 72"/>
                  <a:gd name="T29" fmla="*/ 33 h 151"/>
                  <a:gd name="T30" fmla="*/ 68 w 72"/>
                  <a:gd name="T31" fmla="*/ 25 h 151"/>
                  <a:gd name="T32" fmla="*/ 69 w 72"/>
                  <a:gd name="T33" fmla="*/ 14 h 151"/>
                  <a:gd name="T34" fmla="*/ 72 w 72"/>
                  <a:gd name="T35" fmla="*/ 3 h 151"/>
                  <a:gd name="T36" fmla="*/ 49 w 72"/>
                  <a:gd name="T37" fmla="*/ 0 h 151"/>
                  <a:gd name="T38" fmla="*/ 48 w 72"/>
                  <a:gd name="T39" fmla="*/ 10 h 151"/>
                  <a:gd name="T40" fmla="*/ 45 w 72"/>
                  <a:gd name="T41" fmla="*/ 17 h 151"/>
                  <a:gd name="T42" fmla="*/ 42 w 72"/>
                  <a:gd name="T43" fmla="*/ 26 h 151"/>
                  <a:gd name="T44" fmla="*/ 39 w 72"/>
                  <a:gd name="T45" fmla="*/ 32 h 151"/>
                  <a:gd name="T46" fmla="*/ 35 w 72"/>
                  <a:gd name="T47" fmla="*/ 39 h 151"/>
                  <a:gd name="T48" fmla="*/ 30 w 72"/>
                  <a:gd name="T49" fmla="*/ 46 h 151"/>
                  <a:gd name="T50" fmla="*/ 26 w 72"/>
                  <a:gd name="T51" fmla="*/ 54 h 151"/>
                  <a:gd name="T52" fmla="*/ 21 w 72"/>
                  <a:gd name="T53" fmla="*/ 61 h 151"/>
                  <a:gd name="T54" fmla="*/ 17 w 72"/>
                  <a:gd name="T55" fmla="*/ 70 h 151"/>
                  <a:gd name="T56" fmla="*/ 13 w 72"/>
                  <a:gd name="T57" fmla="*/ 78 h 151"/>
                  <a:gd name="T58" fmla="*/ 10 w 72"/>
                  <a:gd name="T59" fmla="*/ 86 h 151"/>
                  <a:gd name="T60" fmla="*/ 4 w 72"/>
                  <a:gd name="T61" fmla="*/ 96 h 151"/>
                  <a:gd name="T62" fmla="*/ 3 w 72"/>
                  <a:gd name="T63" fmla="*/ 108 h 151"/>
                  <a:gd name="T64" fmla="*/ 1 w 72"/>
                  <a:gd name="T65" fmla="*/ 119 h 151"/>
                  <a:gd name="T66" fmla="*/ 0 w 72"/>
                  <a:gd name="T67" fmla="*/ 132 h 151"/>
                  <a:gd name="T68" fmla="*/ 1 w 72"/>
                  <a:gd name="T69" fmla="*/ 147 h 151"/>
                  <a:gd name="T70" fmla="*/ 21 w 72"/>
                  <a:gd name="T71" fmla="*/ 140 h 151"/>
                  <a:gd name="T72" fmla="*/ 3 w 7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151">
                    <a:moveTo>
                      <a:pt x="3" y="151"/>
                    </a:moveTo>
                    <a:lnTo>
                      <a:pt x="24" y="145"/>
                    </a:lnTo>
                    <a:lnTo>
                      <a:pt x="23" y="132"/>
                    </a:lnTo>
                    <a:lnTo>
                      <a:pt x="24" y="122"/>
                    </a:lnTo>
                    <a:lnTo>
                      <a:pt x="26" y="112"/>
                    </a:lnTo>
                    <a:lnTo>
                      <a:pt x="27" y="103"/>
                    </a:lnTo>
                    <a:lnTo>
                      <a:pt x="30" y="96"/>
                    </a:lnTo>
                    <a:lnTo>
                      <a:pt x="35" y="87"/>
                    </a:lnTo>
                    <a:lnTo>
                      <a:pt x="39" y="80"/>
                    </a:lnTo>
                    <a:lnTo>
                      <a:pt x="42" y="74"/>
                    </a:lnTo>
                    <a:lnTo>
                      <a:pt x="46" y="65"/>
                    </a:lnTo>
                    <a:lnTo>
                      <a:pt x="50" y="60"/>
                    </a:lnTo>
                    <a:lnTo>
                      <a:pt x="56" y="51"/>
                    </a:lnTo>
                    <a:lnTo>
                      <a:pt x="61" y="44"/>
                    </a:lnTo>
                    <a:lnTo>
                      <a:pt x="64" y="33"/>
                    </a:lnTo>
                    <a:lnTo>
                      <a:pt x="68" y="25"/>
                    </a:lnTo>
                    <a:lnTo>
                      <a:pt x="69" y="14"/>
                    </a:lnTo>
                    <a:lnTo>
                      <a:pt x="72" y="3"/>
                    </a:lnTo>
                    <a:lnTo>
                      <a:pt x="49" y="0"/>
                    </a:lnTo>
                    <a:lnTo>
                      <a:pt x="48" y="10"/>
                    </a:lnTo>
                    <a:lnTo>
                      <a:pt x="45" y="17"/>
                    </a:lnTo>
                    <a:lnTo>
                      <a:pt x="42" y="26"/>
                    </a:lnTo>
                    <a:lnTo>
                      <a:pt x="39" y="32"/>
                    </a:lnTo>
                    <a:lnTo>
                      <a:pt x="35" y="39"/>
                    </a:lnTo>
                    <a:lnTo>
                      <a:pt x="30" y="46"/>
                    </a:lnTo>
                    <a:lnTo>
                      <a:pt x="26" y="54"/>
                    </a:lnTo>
                    <a:lnTo>
                      <a:pt x="21" y="61"/>
                    </a:lnTo>
                    <a:lnTo>
                      <a:pt x="17" y="70"/>
                    </a:lnTo>
                    <a:lnTo>
                      <a:pt x="13" y="78"/>
                    </a:lnTo>
                    <a:lnTo>
                      <a:pt x="10" y="86"/>
                    </a:lnTo>
                    <a:lnTo>
                      <a:pt x="4" y="96"/>
                    </a:lnTo>
                    <a:lnTo>
                      <a:pt x="3" y="108"/>
                    </a:lnTo>
                    <a:lnTo>
                      <a:pt x="1" y="119"/>
                    </a:lnTo>
                    <a:lnTo>
                      <a:pt x="0" y="132"/>
                    </a:lnTo>
                    <a:lnTo>
                      <a:pt x="1" y="147"/>
                    </a:lnTo>
                    <a:lnTo>
                      <a:pt x="21" y="140"/>
                    </a:lnTo>
                    <a:lnTo>
                      <a:pt x="3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5064" y="2482"/>
                <a:ext cx="26" cy="23"/>
              </a:xfrm>
              <a:custGeom>
                <a:avLst/>
                <a:gdLst>
                  <a:gd name="T0" fmla="*/ 0 w 80"/>
                  <a:gd name="T1" fmla="*/ 22 h 70"/>
                  <a:gd name="T2" fmla="*/ 9 w 80"/>
                  <a:gd name="T3" fmla="*/ 25 h 70"/>
                  <a:gd name="T4" fmla="*/ 16 w 80"/>
                  <a:gd name="T5" fmla="*/ 28 h 70"/>
                  <a:gd name="T6" fmla="*/ 24 w 80"/>
                  <a:gd name="T7" fmla="*/ 34 h 70"/>
                  <a:gd name="T8" fmla="*/ 32 w 80"/>
                  <a:gd name="T9" fmla="*/ 38 h 70"/>
                  <a:gd name="T10" fmla="*/ 40 w 80"/>
                  <a:gd name="T11" fmla="*/ 45 h 70"/>
                  <a:gd name="T12" fmla="*/ 47 w 80"/>
                  <a:gd name="T13" fmla="*/ 53 h 70"/>
                  <a:gd name="T14" fmla="*/ 54 w 80"/>
                  <a:gd name="T15" fmla="*/ 61 h 70"/>
                  <a:gd name="T16" fmla="*/ 62 w 80"/>
                  <a:gd name="T17" fmla="*/ 70 h 70"/>
                  <a:gd name="T18" fmla="*/ 80 w 80"/>
                  <a:gd name="T19" fmla="*/ 59 h 70"/>
                  <a:gd name="T20" fmla="*/ 73 w 80"/>
                  <a:gd name="T21" fmla="*/ 47 h 70"/>
                  <a:gd name="T22" fmla="*/ 63 w 80"/>
                  <a:gd name="T23" fmla="*/ 37 h 70"/>
                  <a:gd name="T24" fmla="*/ 56 w 80"/>
                  <a:gd name="T25" fmla="*/ 28 h 70"/>
                  <a:gd name="T26" fmla="*/ 47 w 80"/>
                  <a:gd name="T27" fmla="*/ 19 h 70"/>
                  <a:gd name="T28" fmla="*/ 37 w 80"/>
                  <a:gd name="T29" fmla="*/ 13 h 70"/>
                  <a:gd name="T30" fmla="*/ 28 w 80"/>
                  <a:gd name="T31" fmla="*/ 8 h 70"/>
                  <a:gd name="T32" fmla="*/ 16 w 80"/>
                  <a:gd name="T33" fmla="*/ 3 h 70"/>
                  <a:gd name="T34" fmla="*/ 8 w 80"/>
                  <a:gd name="T35" fmla="*/ 0 h 70"/>
                  <a:gd name="T36" fmla="*/ 0 w 80"/>
                  <a:gd name="T37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70">
                    <a:moveTo>
                      <a:pt x="0" y="22"/>
                    </a:moveTo>
                    <a:lnTo>
                      <a:pt x="9" y="25"/>
                    </a:lnTo>
                    <a:lnTo>
                      <a:pt x="16" y="28"/>
                    </a:lnTo>
                    <a:lnTo>
                      <a:pt x="24" y="34"/>
                    </a:lnTo>
                    <a:lnTo>
                      <a:pt x="32" y="38"/>
                    </a:lnTo>
                    <a:lnTo>
                      <a:pt x="40" y="45"/>
                    </a:lnTo>
                    <a:lnTo>
                      <a:pt x="47" y="53"/>
                    </a:lnTo>
                    <a:lnTo>
                      <a:pt x="54" y="61"/>
                    </a:lnTo>
                    <a:lnTo>
                      <a:pt x="62" y="70"/>
                    </a:lnTo>
                    <a:lnTo>
                      <a:pt x="80" y="59"/>
                    </a:lnTo>
                    <a:lnTo>
                      <a:pt x="73" y="47"/>
                    </a:lnTo>
                    <a:lnTo>
                      <a:pt x="63" y="37"/>
                    </a:lnTo>
                    <a:lnTo>
                      <a:pt x="56" y="28"/>
                    </a:lnTo>
                    <a:lnTo>
                      <a:pt x="47" y="19"/>
                    </a:lnTo>
                    <a:lnTo>
                      <a:pt x="37" y="13"/>
                    </a:lnTo>
                    <a:lnTo>
                      <a:pt x="28" y="8"/>
                    </a:lnTo>
                    <a:lnTo>
                      <a:pt x="16" y="3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5084" y="2499"/>
                <a:ext cx="5" cy="8"/>
              </a:xfrm>
              <a:custGeom>
                <a:avLst/>
                <a:gdLst>
                  <a:gd name="T0" fmla="*/ 15 w 15"/>
                  <a:gd name="T1" fmla="*/ 1 h 23"/>
                  <a:gd name="T2" fmla="*/ 10 w 15"/>
                  <a:gd name="T3" fmla="*/ 0 h 23"/>
                  <a:gd name="T4" fmla="*/ 6 w 15"/>
                  <a:gd name="T5" fmla="*/ 1 h 23"/>
                  <a:gd name="T6" fmla="*/ 2 w 15"/>
                  <a:gd name="T7" fmla="*/ 6 h 23"/>
                  <a:gd name="T8" fmla="*/ 0 w 15"/>
                  <a:gd name="T9" fmla="*/ 8 h 23"/>
                  <a:gd name="T10" fmla="*/ 0 w 15"/>
                  <a:gd name="T11" fmla="*/ 13 h 23"/>
                  <a:gd name="T12" fmla="*/ 0 w 15"/>
                  <a:gd name="T13" fmla="*/ 17 h 23"/>
                  <a:gd name="T14" fmla="*/ 3 w 15"/>
                  <a:gd name="T15" fmla="*/ 20 h 23"/>
                  <a:gd name="T16" fmla="*/ 7 w 15"/>
                  <a:gd name="T17" fmla="*/ 23 h 23"/>
                  <a:gd name="T18" fmla="*/ 15 w 15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3">
                    <a:moveTo>
                      <a:pt x="15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428" name="圓角矩形圖說文字 427"/>
            <p:cNvSpPr/>
            <p:nvPr/>
          </p:nvSpPr>
          <p:spPr>
            <a:xfrm>
              <a:off x="1115617" y="1988840"/>
              <a:ext cx="6120680" cy="1190623"/>
            </a:xfrm>
            <a:prstGeom prst="wedgeRoundRectCallout">
              <a:avLst>
                <a:gd name="adj1" fmla="val 58592"/>
                <a:gd name="adj2" fmla="val 178489"/>
                <a:gd name="adj3" fmla="val 16667"/>
              </a:avLst>
            </a:prstGeom>
            <a:solidFill>
              <a:schemeClr val="bg2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altLang="zh-TW" sz="3200" dirty="0" smtClean="0">
                <a:solidFill>
                  <a:schemeClr val="accent1">
                    <a:lumMod val="75000"/>
                  </a:schemeClr>
                </a:solidFill>
              </a:endParaRPr>
            </a:p>
            <a:p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那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麼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香港的硬幣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共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有多少種呢？一起數數看！</a:t>
              </a:r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  <a:p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  <p:pic>
        <p:nvPicPr>
          <p:cNvPr id="216" name="Picture 2" descr="\\server-pc1\STAR Project Team\STAR_Maths\02 Tasks development\WLTS_1617\Artwork\note and coin\coin 1 dollar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3340530"/>
            <a:ext cx="1512168" cy="1512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8" name="Picture 6" descr="\\server-pc1\STAR Project Team\STAR_Maths\02 Tasks development\WLTS_1617\Artwork\note and coin\coin 50 cent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7268" y="3595196"/>
            <a:ext cx="1224136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1" name="Picture 2" descr="\\server-pc1\STAR Project Team\STAR_Maths\02 Tasks development\WLTS_1617\Artwork\note and coin\Coin 20 cents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5069840"/>
            <a:ext cx="924591" cy="966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3" name="Picture 2" descr="\\server-pc1\STAR Project Team\STAR_Maths\02 Tasks development\WLTS_1617\Artwork\note and coin\coin 2 dollar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920" y="3513677"/>
            <a:ext cx="1512168" cy="1512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6" name="Picture 2" descr="\\server-pc1\STAR Project Team\STAR_Maths\02 Tasks development\WLTS_1617\Artwork\note and coin\coin 5 dollars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4003" y="5030243"/>
            <a:ext cx="1584176" cy="15841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9" name="Picture 3" descr="\\server-pc1\STAR Project Team\STAR_Maths\02 Tasks development\WLTS_1617\Artwork\note and coin\Coin 10 cents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079" y="4808544"/>
            <a:ext cx="935269" cy="912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6" name="Picture 4" descr="\\server-pc1\STAR Project Team\STAR_Maths\02 Tasks development\WLTS_1617\Artwork\note and coin\Coin 10 dollars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5032510"/>
            <a:ext cx="1536721" cy="15367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05011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1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10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10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000"/>
                            </p:stCondLst>
                            <p:childTnLst>
                              <p:par>
                                <p:cTn id="26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100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6000"/>
                            </p:stCondLst>
                            <p:childTnLst>
                              <p:par>
                                <p:cTn id="34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10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硬幣的種類</a:t>
            </a:r>
            <a:endParaRPr lang="zh-HK" altLang="en-US" dirty="0"/>
          </a:p>
        </p:txBody>
      </p:sp>
      <p:grpSp>
        <p:nvGrpSpPr>
          <p:cNvPr id="220" name="Group 4"/>
          <p:cNvGrpSpPr>
            <a:grpSpLocks noChangeAspect="1"/>
          </p:cNvGrpSpPr>
          <p:nvPr/>
        </p:nvGrpSpPr>
        <p:grpSpPr bwMode="auto">
          <a:xfrm>
            <a:off x="6442907" y="4233681"/>
            <a:ext cx="2335213" cy="2109787"/>
            <a:chOff x="4014" y="2251"/>
            <a:chExt cx="1471" cy="1329"/>
          </a:xfrm>
        </p:grpSpPr>
        <p:sp>
          <p:nvSpPr>
            <p:cNvPr id="221" name="AutoShape 3"/>
            <p:cNvSpPr>
              <a:spLocks noChangeAspect="1" noChangeArrowheads="1" noTextEdit="1"/>
            </p:cNvSpPr>
            <p:nvPr/>
          </p:nvSpPr>
          <p:spPr bwMode="auto">
            <a:xfrm>
              <a:off x="4014" y="2251"/>
              <a:ext cx="1471" cy="1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grpSp>
          <p:nvGrpSpPr>
            <p:cNvPr id="222" name="Group 205"/>
            <p:cNvGrpSpPr>
              <a:grpSpLocks/>
            </p:cNvGrpSpPr>
            <p:nvPr/>
          </p:nvGrpSpPr>
          <p:grpSpPr bwMode="auto">
            <a:xfrm>
              <a:off x="4014" y="2251"/>
              <a:ext cx="1469" cy="1329"/>
              <a:chOff x="4014" y="2251"/>
              <a:chExt cx="1469" cy="1329"/>
            </a:xfrm>
          </p:grpSpPr>
          <p:sp>
            <p:nvSpPr>
              <p:cNvPr id="228" name="Freeform 5"/>
              <p:cNvSpPr>
                <a:spLocks/>
              </p:cNvSpPr>
              <p:nvPr/>
            </p:nvSpPr>
            <p:spPr bwMode="auto">
              <a:xfrm>
                <a:off x="4018" y="2251"/>
                <a:ext cx="767" cy="833"/>
              </a:xfrm>
              <a:custGeom>
                <a:avLst/>
                <a:gdLst>
                  <a:gd name="T0" fmla="*/ 2297 w 2301"/>
                  <a:gd name="T1" fmla="*/ 0 h 2499"/>
                  <a:gd name="T2" fmla="*/ 0 w 2301"/>
                  <a:gd name="T3" fmla="*/ 0 h 2499"/>
                  <a:gd name="T4" fmla="*/ 0 w 2301"/>
                  <a:gd name="T5" fmla="*/ 2499 h 2499"/>
                  <a:gd name="T6" fmla="*/ 69 w 2301"/>
                  <a:gd name="T7" fmla="*/ 2495 h 2499"/>
                  <a:gd name="T8" fmla="*/ 141 w 2301"/>
                  <a:gd name="T9" fmla="*/ 2489 h 2499"/>
                  <a:gd name="T10" fmla="*/ 210 w 2301"/>
                  <a:gd name="T11" fmla="*/ 2483 h 2499"/>
                  <a:gd name="T12" fmla="*/ 282 w 2301"/>
                  <a:gd name="T13" fmla="*/ 2478 h 2499"/>
                  <a:gd name="T14" fmla="*/ 354 w 2301"/>
                  <a:gd name="T15" fmla="*/ 2472 h 2499"/>
                  <a:gd name="T16" fmla="*/ 426 w 2301"/>
                  <a:gd name="T17" fmla="*/ 2466 h 2499"/>
                  <a:gd name="T18" fmla="*/ 498 w 2301"/>
                  <a:gd name="T19" fmla="*/ 2460 h 2499"/>
                  <a:gd name="T20" fmla="*/ 571 w 2301"/>
                  <a:gd name="T21" fmla="*/ 2454 h 2499"/>
                  <a:gd name="T22" fmla="*/ 644 w 2301"/>
                  <a:gd name="T23" fmla="*/ 2449 h 2499"/>
                  <a:gd name="T24" fmla="*/ 715 w 2301"/>
                  <a:gd name="T25" fmla="*/ 2443 h 2499"/>
                  <a:gd name="T26" fmla="*/ 788 w 2301"/>
                  <a:gd name="T27" fmla="*/ 2437 h 2499"/>
                  <a:gd name="T28" fmla="*/ 860 w 2301"/>
                  <a:gd name="T29" fmla="*/ 2431 h 2499"/>
                  <a:gd name="T30" fmla="*/ 935 w 2301"/>
                  <a:gd name="T31" fmla="*/ 2427 h 2499"/>
                  <a:gd name="T32" fmla="*/ 1007 w 2301"/>
                  <a:gd name="T33" fmla="*/ 2421 h 2499"/>
                  <a:gd name="T34" fmla="*/ 1080 w 2301"/>
                  <a:gd name="T35" fmla="*/ 2415 h 2499"/>
                  <a:gd name="T36" fmla="*/ 1153 w 2301"/>
                  <a:gd name="T37" fmla="*/ 2409 h 2499"/>
                  <a:gd name="T38" fmla="*/ 1225 w 2301"/>
                  <a:gd name="T39" fmla="*/ 2403 h 2499"/>
                  <a:gd name="T40" fmla="*/ 1298 w 2301"/>
                  <a:gd name="T41" fmla="*/ 2399 h 2499"/>
                  <a:gd name="T42" fmla="*/ 1372 w 2301"/>
                  <a:gd name="T43" fmla="*/ 2393 h 2499"/>
                  <a:gd name="T44" fmla="*/ 1443 w 2301"/>
                  <a:gd name="T45" fmla="*/ 2389 h 2499"/>
                  <a:gd name="T46" fmla="*/ 1516 w 2301"/>
                  <a:gd name="T47" fmla="*/ 2383 h 2499"/>
                  <a:gd name="T48" fmla="*/ 1589 w 2301"/>
                  <a:gd name="T49" fmla="*/ 2379 h 2499"/>
                  <a:gd name="T50" fmla="*/ 1662 w 2301"/>
                  <a:gd name="T51" fmla="*/ 2374 h 2499"/>
                  <a:gd name="T52" fmla="*/ 1733 w 2301"/>
                  <a:gd name="T53" fmla="*/ 2370 h 2499"/>
                  <a:gd name="T54" fmla="*/ 1806 w 2301"/>
                  <a:gd name="T55" fmla="*/ 2366 h 2499"/>
                  <a:gd name="T56" fmla="*/ 1877 w 2301"/>
                  <a:gd name="T57" fmla="*/ 2361 h 2499"/>
                  <a:gd name="T58" fmla="*/ 1948 w 2301"/>
                  <a:gd name="T59" fmla="*/ 2357 h 2499"/>
                  <a:gd name="T60" fmla="*/ 2018 w 2301"/>
                  <a:gd name="T61" fmla="*/ 2354 h 2499"/>
                  <a:gd name="T62" fmla="*/ 2088 w 2301"/>
                  <a:gd name="T63" fmla="*/ 2350 h 2499"/>
                  <a:gd name="T64" fmla="*/ 2157 w 2301"/>
                  <a:gd name="T65" fmla="*/ 2347 h 2499"/>
                  <a:gd name="T66" fmla="*/ 2227 w 2301"/>
                  <a:gd name="T67" fmla="*/ 2344 h 2499"/>
                  <a:gd name="T68" fmla="*/ 2297 w 2301"/>
                  <a:gd name="T69" fmla="*/ 2341 h 2499"/>
                  <a:gd name="T70" fmla="*/ 2298 w 2301"/>
                  <a:gd name="T71" fmla="*/ 1731 h 2499"/>
                  <a:gd name="T72" fmla="*/ 2301 w 2301"/>
                  <a:gd name="T73" fmla="*/ 1150 h 2499"/>
                  <a:gd name="T74" fmla="*/ 2301 w 2301"/>
                  <a:gd name="T75" fmla="*/ 576 h 2499"/>
                  <a:gd name="T76" fmla="*/ 2297 w 2301"/>
                  <a:gd name="T77" fmla="*/ 0 h 2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01" h="2499">
                    <a:moveTo>
                      <a:pt x="2297" y="0"/>
                    </a:moveTo>
                    <a:lnTo>
                      <a:pt x="0" y="0"/>
                    </a:lnTo>
                    <a:lnTo>
                      <a:pt x="0" y="2499"/>
                    </a:lnTo>
                    <a:lnTo>
                      <a:pt x="69" y="2495"/>
                    </a:lnTo>
                    <a:lnTo>
                      <a:pt x="141" y="2489"/>
                    </a:lnTo>
                    <a:lnTo>
                      <a:pt x="210" y="2483"/>
                    </a:lnTo>
                    <a:lnTo>
                      <a:pt x="282" y="2478"/>
                    </a:lnTo>
                    <a:lnTo>
                      <a:pt x="354" y="2472"/>
                    </a:lnTo>
                    <a:lnTo>
                      <a:pt x="426" y="2466"/>
                    </a:lnTo>
                    <a:lnTo>
                      <a:pt x="498" y="2460"/>
                    </a:lnTo>
                    <a:lnTo>
                      <a:pt x="571" y="2454"/>
                    </a:lnTo>
                    <a:lnTo>
                      <a:pt x="644" y="2449"/>
                    </a:lnTo>
                    <a:lnTo>
                      <a:pt x="715" y="2443"/>
                    </a:lnTo>
                    <a:lnTo>
                      <a:pt x="788" y="2437"/>
                    </a:lnTo>
                    <a:lnTo>
                      <a:pt x="860" y="2431"/>
                    </a:lnTo>
                    <a:lnTo>
                      <a:pt x="935" y="2427"/>
                    </a:lnTo>
                    <a:lnTo>
                      <a:pt x="1007" y="2421"/>
                    </a:lnTo>
                    <a:lnTo>
                      <a:pt x="1080" y="2415"/>
                    </a:lnTo>
                    <a:lnTo>
                      <a:pt x="1153" y="2409"/>
                    </a:lnTo>
                    <a:lnTo>
                      <a:pt x="1225" y="2403"/>
                    </a:lnTo>
                    <a:lnTo>
                      <a:pt x="1298" y="2399"/>
                    </a:lnTo>
                    <a:lnTo>
                      <a:pt x="1372" y="2393"/>
                    </a:lnTo>
                    <a:lnTo>
                      <a:pt x="1443" y="2389"/>
                    </a:lnTo>
                    <a:lnTo>
                      <a:pt x="1516" y="2383"/>
                    </a:lnTo>
                    <a:lnTo>
                      <a:pt x="1589" y="2379"/>
                    </a:lnTo>
                    <a:lnTo>
                      <a:pt x="1662" y="2374"/>
                    </a:lnTo>
                    <a:lnTo>
                      <a:pt x="1733" y="2370"/>
                    </a:lnTo>
                    <a:lnTo>
                      <a:pt x="1806" y="2366"/>
                    </a:lnTo>
                    <a:lnTo>
                      <a:pt x="1877" y="2361"/>
                    </a:lnTo>
                    <a:lnTo>
                      <a:pt x="1948" y="2357"/>
                    </a:lnTo>
                    <a:lnTo>
                      <a:pt x="2018" y="2354"/>
                    </a:lnTo>
                    <a:lnTo>
                      <a:pt x="2088" y="2350"/>
                    </a:lnTo>
                    <a:lnTo>
                      <a:pt x="2157" y="2347"/>
                    </a:lnTo>
                    <a:lnTo>
                      <a:pt x="2227" y="2344"/>
                    </a:lnTo>
                    <a:lnTo>
                      <a:pt x="2297" y="2341"/>
                    </a:lnTo>
                    <a:lnTo>
                      <a:pt x="2298" y="1731"/>
                    </a:lnTo>
                    <a:lnTo>
                      <a:pt x="2301" y="1150"/>
                    </a:lnTo>
                    <a:lnTo>
                      <a:pt x="2301" y="576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9" name="Freeform 6"/>
              <p:cNvSpPr>
                <a:spLocks/>
              </p:cNvSpPr>
              <p:nvPr/>
            </p:nvSpPr>
            <p:spPr bwMode="auto">
              <a:xfrm>
                <a:off x="4014" y="3081"/>
                <a:ext cx="4" cy="7"/>
              </a:xfrm>
              <a:custGeom>
                <a:avLst/>
                <a:gdLst>
                  <a:gd name="T0" fmla="*/ 10 w 12"/>
                  <a:gd name="T1" fmla="*/ 0 h 23"/>
                  <a:gd name="T2" fmla="*/ 6 w 12"/>
                  <a:gd name="T3" fmla="*/ 1 h 23"/>
                  <a:gd name="T4" fmla="*/ 3 w 12"/>
                  <a:gd name="T5" fmla="*/ 4 h 23"/>
                  <a:gd name="T6" fmla="*/ 0 w 12"/>
                  <a:gd name="T7" fmla="*/ 9 h 23"/>
                  <a:gd name="T8" fmla="*/ 0 w 12"/>
                  <a:gd name="T9" fmla="*/ 13 h 23"/>
                  <a:gd name="T10" fmla="*/ 1 w 12"/>
                  <a:gd name="T11" fmla="*/ 17 h 23"/>
                  <a:gd name="T12" fmla="*/ 4 w 12"/>
                  <a:gd name="T13" fmla="*/ 20 h 23"/>
                  <a:gd name="T14" fmla="*/ 7 w 12"/>
                  <a:gd name="T15" fmla="*/ 23 h 23"/>
                  <a:gd name="T16" fmla="*/ 12 w 12"/>
                  <a:gd name="T17" fmla="*/ 23 h 23"/>
                  <a:gd name="T18" fmla="*/ 10 w 12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7" y="23"/>
                    </a:lnTo>
                    <a:lnTo>
                      <a:pt x="12" y="2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0" name="Freeform 7"/>
              <p:cNvSpPr>
                <a:spLocks/>
              </p:cNvSpPr>
              <p:nvPr/>
            </p:nvSpPr>
            <p:spPr bwMode="auto">
              <a:xfrm>
                <a:off x="4017" y="3028"/>
                <a:ext cx="771" cy="60"/>
              </a:xfrm>
              <a:custGeom>
                <a:avLst/>
                <a:gdLst>
                  <a:gd name="T0" fmla="*/ 2298 w 2311"/>
                  <a:gd name="T1" fmla="*/ 0 h 182"/>
                  <a:gd name="T2" fmla="*/ 2159 w 2311"/>
                  <a:gd name="T3" fmla="*/ 6 h 182"/>
                  <a:gd name="T4" fmla="*/ 2020 w 2311"/>
                  <a:gd name="T5" fmla="*/ 13 h 182"/>
                  <a:gd name="T6" fmla="*/ 1877 w 2311"/>
                  <a:gd name="T7" fmla="*/ 21 h 182"/>
                  <a:gd name="T8" fmla="*/ 1735 w 2311"/>
                  <a:gd name="T9" fmla="*/ 29 h 182"/>
                  <a:gd name="T10" fmla="*/ 1591 w 2311"/>
                  <a:gd name="T11" fmla="*/ 38 h 182"/>
                  <a:gd name="T12" fmla="*/ 1445 w 2311"/>
                  <a:gd name="T13" fmla="*/ 47 h 182"/>
                  <a:gd name="T14" fmla="*/ 1300 w 2311"/>
                  <a:gd name="T15" fmla="*/ 58 h 182"/>
                  <a:gd name="T16" fmla="*/ 1155 w 2311"/>
                  <a:gd name="T17" fmla="*/ 69 h 182"/>
                  <a:gd name="T18" fmla="*/ 1008 w 2311"/>
                  <a:gd name="T19" fmla="*/ 80 h 182"/>
                  <a:gd name="T20" fmla="*/ 861 w 2311"/>
                  <a:gd name="T21" fmla="*/ 90 h 182"/>
                  <a:gd name="T22" fmla="*/ 716 w 2311"/>
                  <a:gd name="T23" fmla="*/ 102 h 182"/>
                  <a:gd name="T24" fmla="*/ 572 w 2311"/>
                  <a:gd name="T25" fmla="*/ 114 h 182"/>
                  <a:gd name="T26" fmla="*/ 426 w 2311"/>
                  <a:gd name="T27" fmla="*/ 125 h 182"/>
                  <a:gd name="T28" fmla="*/ 282 w 2311"/>
                  <a:gd name="T29" fmla="*/ 137 h 182"/>
                  <a:gd name="T30" fmla="*/ 141 w 2311"/>
                  <a:gd name="T31" fmla="*/ 149 h 182"/>
                  <a:gd name="T32" fmla="*/ 0 w 2311"/>
                  <a:gd name="T33" fmla="*/ 159 h 182"/>
                  <a:gd name="T34" fmla="*/ 71 w 2311"/>
                  <a:gd name="T35" fmla="*/ 176 h 182"/>
                  <a:gd name="T36" fmla="*/ 214 w 2311"/>
                  <a:gd name="T37" fmla="*/ 166 h 182"/>
                  <a:gd name="T38" fmla="*/ 358 w 2311"/>
                  <a:gd name="T39" fmla="*/ 154 h 182"/>
                  <a:gd name="T40" fmla="*/ 502 w 2311"/>
                  <a:gd name="T41" fmla="*/ 143 h 182"/>
                  <a:gd name="T42" fmla="*/ 646 w 2311"/>
                  <a:gd name="T43" fmla="*/ 131 h 182"/>
                  <a:gd name="T44" fmla="*/ 791 w 2311"/>
                  <a:gd name="T45" fmla="*/ 120 h 182"/>
                  <a:gd name="T46" fmla="*/ 937 w 2311"/>
                  <a:gd name="T47" fmla="*/ 108 h 182"/>
                  <a:gd name="T48" fmla="*/ 1082 w 2311"/>
                  <a:gd name="T49" fmla="*/ 98 h 182"/>
                  <a:gd name="T50" fmla="*/ 1229 w 2311"/>
                  <a:gd name="T51" fmla="*/ 86 h 182"/>
                  <a:gd name="T52" fmla="*/ 1374 w 2311"/>
                  <a:gd name="T53" fmla="*/ 76 h 182"/>
                  <a:gd name="T54" fmla="*/ 1520 w 2311"/>
                  <a:gd name="T55" fmla="*/ 66 h 182"/>
                  <a:gd name="T56" fmla="*/ 1664 w 2311"/>
                  <a:gd name="T57" fmla="*/ 56 h 182"/>
                  <a:gd name="T58" fmla="*/ 1808 w 2311"/>
                  <a:gd name="T59" fmla="*/ 47 h 182"/>
                  <a:gd name="T60" fmla="*/ 1950 w 2311"/>
                  <a:gd name="T61" fmla="*/ 40 h 182"/>
                  <a:gd name="T62" fmla="*/ 2091 w 2311"/>
                  <a:gd name="T63" fmla="*/ 32 h 182"/>
                  <a:gd name="T64" fmla="*/ 2231 w 2311"/>
                  <a:gd name="T65" fmla="*/ 26 h 182"/>
                  <a:gd name="T66" fmla="*/ 2311 w 2311"/>
                  <a:gd name="T67" fmla="*/ 1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1" h="182">
                    <a:moveTo>
                      <a:pt x="2286" y="12"/>
                    </a:moveTo>
                    <a:lnTo>
                      <a:pt x="2298" y="0"/>
                    </a:lnTo>
                    <a:lnTo>
                      <a:pt x="2229" y="3"/>
                    </a:lnTo>
                    <a:lnTo>
                      <a:pt x="2159" y="6"/>
                    </a:lnTo>
                    <a:lnTo>
                      <a:pt x="2090" y="9"/>
                    </a:lnTo>
                    <a:lnTo>
                      <a:pt x="2020" y="13"/>
                    </a:lnTo>
                    <a:lnTo>
                      <a:pt x="1949" y="16"/>
                    </a:lnTo>
                    <a:lnTo>
                      <a:pt x="1877" y="21"/>
                    </a:lnTo>
                    <a:lnTo>
                      <a:pt x="1806" y="25"/>
                    </a:lnTo>
                    <a:lnTo>
                      <a:pt x="1735" y="29"/>
                    </a:lnTo>
                    <a:lnTo>
                      <a:pt x="1662" y="32"/>
                    </a:lnTo>
                    <a:lnTo>
                      <a:pt x="1591" y="38"/>
                    </a:lnTo>
                    <a:lnTo>
                      <a:pt x="1518" y="42"/>
                    </a:lnTo>
                    <a:lnTo>
                      <a:pt x="1445" y="47"/>
                    </a:lnTo>
                    <a:lnTo>
                      <a:pt x="1373" y="53"/>
                    </a:lnTo>
                    <a:lnTo>
                      <a:pt x="1300" y="58"/>
                    </a:lnTo>
                    <a:lnTo>
                      <a:pt x="1227" y="63"/>
                    </a:lnTo>
                    <a:lnTo>
                      <a:pt x="1155" y="69"/>
                    </a:lnTo>
                    <a:lnTo>
                      <a:pt x="1082" y="74"/>
                    </a:lnTo>
                    <a:lnTo>
                      <a:pt x="1008" y="80"/>
                    </a:lnTo>
                    <a:lnTo>
                      <a:pt x="935" y="85"/>
                    </a:lnTo>
                    <a:lnTo>
                      <a:pt x="861" y="90"/>
                    </a:lnTo>
                    <a:lnTo>
                      <a:pt x="790" y="96"/>
                    </a:lnTo>
                    <a:lnTo>
                      <a:pt x="716" y="102"/>
                    </a:lnTo>
                    <a:lnTo>
                      <a:pt x="644" y="108"/>
                    </a:lnTo>
                    <a:lnTo>
                      <a:pt x="572" y="114"/>
                    </a:lnTo>
                    <a:lnTo>
                      <a:pt x="499" y="120"/>
                    </a:lnTo>
                    <a:lnTo>
                      <a:pt x="426" y="125"/>
                    </a:lnTo>
                    <a:lnTo>
                      <a:pt x="355" y="131"/>
                    </a:lnTo>
                    <a:lnTo>
                      <a:pt x="282" y="137"/>
                    </a:lnTo>
                    <a:lnTo>
                      <a:pt x="212" y="143"/>
                    </a:lnTo>
                    <a:lnTo>
                      <a:pt x="141" y="149"/>
                    </a:lnTo>
                    <a:lnTo>
                      <a:pt x="71" y="154"/>
                    </a:lnTo>
                    <a:lnTo>
                      <a:pt x="0" y="159"/>
                    </a:lnTo>
                    <a:lnTo>
                      <a:pt x="2" y="182"/>
                    </a:lnTo>
                    <a:lnTo>
                      <a:pt x="71" y="176"/>
                    </a:lnTo>
                    <a:lnTo>
                      <a:pt x="144" y="172"/>
                    </a:lnTo>
                    <a:lnTo>
                      <a:pt x="214" y="166"/>
                    </a:lnTo>
                    <a:lnTo>
                      <a:pt x="285" y="160"/>
                    </a:lnTo>
                    <a:lnTo>
                      <a:pt x="358" y="154"/>
                    </a:lnTo>
                    <a:lnTo>
                      <a:pt x="429" y="149"/>
                    </a:lnTo>
                    <a:lnTo>
                      <a:pt x="502" y="143"/>
                    </a:lnTo>
                    <a:lnTo>
                      <a:pt x="575" y="137"/>
                    </a:lnTo>
                    <a:lnTo>
                      <a:pt x="646" y="131"/>
                    </a:lnTo>
                    <a:lnTo>
                      <a:pt x="718" y="125"/>
                    </a:lnTo>
                    <a:lnTo>
                      <a:pt x="791" y="120"/>
                    </a:lnTo>
                    <a:lnTo>
                      <a:pt x="864" y="114"/>
                    </a:lnTo>
                    <a:lnTo>
                      <a:pt x="937" y="108"/>
                    </a:lnTo>
                    <a:lnTo>
                      <a:pt x="1009" y="102"/>
                    </a:lnTo>
                    <a:lnTo>
                      <a:pt x="1082" y="98"/>
                    </a:lnTo>
                    <a:lnTo>
                      <a:pt x="1155" y="92"/>
                    </a:lnTo>
                    <a:lnTo>
                      <a:pt x="1229" y="86"/>
                    </a:lnTo>
                    <a:lnTo>
                      <a:pt x="1302" y="82"/>
                    </a:lnTo>
                    <a:lnTo>
                      <a:pt x="1374" y="76"/>
                    </a:lnTo>
                    <a:lnTo>
                      <a:pt x="1447" y="70"/>
                    </a:lnTo>
                    <a:lnTo>
                      <a:pt x="1520" y="66"/>
                    </a:lnTo>
                    <a:lnTo>
                      <a:pt x="1592" y="61"/>
                    </a:lnTo>
                    <a:lnTo>
                      <a:pt x="1664" y="56"/>
                    </a:lnTo>
                    <a:lnTo>
                      <a:pt x="1735" y="53"/>
                    </a:lnTo>
                    <a:lnTo>
                      <a:pt x="1808" y="47"/>
                    </a:lnTo>
                    <a:lnTo>
                      <a:pt x="1879" y="44"/>
                    </a:lnTo>
                    <a:lnTo>
                      <a:pt x="1950" y="40"/>
                    </a:lnTo>
                    <a:lnTo>
                      <a:pt x="2020" y="35"/>
                    </a:lnTo>
                    <a:lnTo>
                      <a:pt x="2091" y="32"/>
                    </a:lnTo>
                    <a:lnTo>
                      <a:pt x="2161" y="29"/>
                    </a:lnTo>
                    <a:lnTo>
                      <a:pt x="2231" y="26"/>
                    </a:lnTo>
                    <a:lnTo>
                      <a:pt x="2299" y="24"/>
                    </a:lnTo>
                    <a:lnTo>
                      <a:pt x="2311" y="12"/>
                    </a:lnTo>
                    <a:lnTo>
                      <a:pt x="228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1" name="Freeform 8"/>
              <p:cNvSpPr>
                <a:spLocks/>
              </p:cNvSpPr>
              <p:nvPr/>
            </p:nvSpPr>
            <p:spPr bwMode="auto">
              <a:xfrm>
                <a:off x="4779" y="2251"/>
                <a:ext cx="10" cy="781"/>
              </a:xfrm>
              <a:custGeom>
                <a:avLst/>
                <a:gdLst>
                  <a:gd name="T0" fmla="*/ 1 w 30"/>
                  <a:gd name="T1" fmla="*/ 0 h 2341"/>
                  <a:gd name="T2" fmla="*/ 3 w 30"/>
                  <a:gd name="T3" fmla="*/ 73 h 2341"/>
                  <a:gd name="T4" fmla="*/ 3 w 30"/>
                  <a:gd name="T5" fmla="*/ 146 h 2341"/>
                  <a:gd name="T6" fmla="*/ 3 w 30"/>
                  <a:gd name="T7" fmla="*/ 219 h 2341"/>
                  <a:gd name="T8" fmla="*/ 4 w 30"/>
                  <a:gd name="T9" fmla="*/ 290 h 2341"/>
                  <a:gd name="T10" fmla="*/ 4 w 30"/>
                  <a:gd name="T11" fmla="*/ 363 h 2341"/>
                  <a:gd name="T12" fmla="*/ 6 w 30"/>
                  <a:gd name="T13" fmla="*/ 434 h 2341"/>
                  <a:gd name="T14" fmla="*/ 6 w 30"/>
                  <a:gd name="T15" fmla="*/ 505 h 2341"/>
                  <a:gd name="T16" fmla="*/ 6 w 30"/>
                  <a:gd name="T17" fmla="*/ 576 h 2341"/>
                  <a:gd name="T18" fmla="*/ 7 w 30"/>
                  <a:gd name="T19" fmla="*/ 649 h 2341"/>
                  <a:gd name="T20" fmla="*/ 7 w 30"/>
                  <a:gd name="T21" fmla="*/ 863 h 2341"/>
                  <a:gd name="T22" fmla="*/ 6 w 30"/>
                  <a:gd name="T23" fmla="*/ 934 h 2341"/>
                  <a:gd name="T24" fmla="*/ 6 w 30"/>
                  <a:gd name="T25" fmla="*/ 1077 h 2341"/>
                  <a:gd name="T26" fmla="*/ 6 w 30"/>
                  <a:gd name="T27" fmla="*/ 1148 h 2341"/>
                  <a:gd name="T28" fmla="*/ 6 w 30"/>
                  <a:gd name="T29" fmla="*/ 1221 h 2341"/>
                  <a:gd name="T30" fmla="*/ 4 w 30"/>
                  <a:gd name="T31" fmla="*/ 1294 h 2341"/>
                  <a:gd name="T32" fmla="*/ 4 w 30"/>
                  <a:gd name="T33" fmla="*/ 1365 h 2341"/>
                  <a:gd name="T34" fmla="*/ 4 w 30"/>
                  <a:gd name="T35" fmla="*/ 1438 h 2341"/>
                  <a:gd name="T36" fmla="*/ 3 w 30"/>
                  <a:gd name="T37" fmla="*/ 1510 h 2341"/>
                  <a:gd name="T38" fmla="*/ 3 w 30"/>
                  <a:gd name="T39" fmla="*/ 1584 h 2341"/>
                  <a:gd name="T40" fmla="*/ 3 w 30"/>
                  <a:gd name="T41" fmla="*/ 1657 h 2341"/>
                  <a:gd name="T42" fmla="*/ 3 w 30"/>
                  <a:gd name="T43" fmla="*/ 1731 h 2341"/>
                  <a:gd name="T44" fmla="*/ 1 w 30"/>
                  <a:gd name="T45" fmla="*/ 1806 h 2341"/>
                  <a:gd name="T46" fmla="*/ 1 w 30"/>
                  <a:gd name="T47" fmla="*/ 1880 h 2341"/>
                  <a:gd name="T48" fmla="*/ 1 w 30"/>
                  <a:gd name="T49" fmla="*/ 1955 h 2341"/>
                  <a:gd name="T50" fmla="*/ 1 w 30"/>
                  <a:gd name="T51" fmla="*/ 2108 h 2341"/>
                  <a:gd name="T52" fmla="*/ 0 w 30"/>
                  <a:gd name="T53" fmla="*/ 2185 h 2341"/>
                  <a:gd name="T54" fmla="*/ 0 w 30"/>
                  <a:gd name="T55" fmla="*/ 2341 h 2341"/>
                  <a:gd name="T56" fmla="*/ 25 w 30"/>
                  <a:gd name="T57" fmla="*/ 2341 h 2341"/>
                  <a:gd name="T58" fmla="*/ 25 w 30"/>
                  <a:gd name="T59" fmla="*/ 2185 h 2341"/>
                  <a:gd name="T60" fmla="*/ 25 w 30"/>
                  <a:gd name="T61" fmla="*/ 2108 h 2341"/>
                  <a:gd name="T62" fmla="*/ 25 w 30"/>
                  <a:gd name="T63" fmla="*/ 1955 h 2341"/>
                  <a:gd name="T64" fmla="*/ 26 w 30"/>
                  <a:gd name="T65" fmla="*/ 1880 h 2341"/>
                  <a:gd name="T66" fmla="*/ 26 w 30"/>
                  <a:gd name="T67" fmla="*/ 1806 h 2341"/>
                  <a:gd name="T68" fmla="*/ 26 w 30"/>
                  <a:gd name="T69" fmla="*/ 1731 h 2341"/>
                  <a:gd name="T70" fmla="*/ 28 w 30"/>
                  <a:gd name="T71" fmla="*/ 1657 h 2341"/>
                  <a:gd name="T72" fmla="*/ 28 w 30"/>
                  <a:gd name="T73" fmla="*/ 1584 h 2341"/>
                  <a:gd name="T74" fmla="*/ 28 w 30"/>
                  <a:gd name="T75" fmla="*/ 1510 h 2341"/>
                  <a:gd name="T76" fmla="*/ 28 w 30"/>
                  <a:gd name="T77" fmla="*/ 1438 h 2341"/>
                  <a:gd name="T78" fmla="*/ 28 w 30"/>
                  <a:gd name="T79" fmla="*/ 1365 h 2341"/>
                  <a:gd name="T80" fmla="*/ 29 w 30"/>
                  <a:gd name="T81" fmla="*/ 1294 h 2341"/>
                  <a:gd name="T82" fmla="*/ 29 w 30"/>
                  <a:gd name="T83" fmla="*/ 1221 h 2341"/>
                  <a:gd name="T84" fmla="*/ 29 w 30"/>
                  <a:gd name="T85" fmla="*/ 1148 h 2341"/>
                  <a:gd name="T86" fmla="*/ 30 w 30"/>
                  <a:gd name="T87" fmla="*/ 1077 h 2341"/>
                  <a:gd name="T88" fmla="*/ 30 w 30"/>
                  <a:gd name="T89" fmla="*/ 934 h 2341"/>
                  <a:gd name="T90" fmla="*/ 30 w 30"/>
                  <a:gd name="T91" fmla="*/ 863 h 2341"/>
                  <a:gd name="T92" fmla="*/ 30 w 30"/>
                  <a:gd name="T93" fmla="*/ 649 h 2341"/>
                  <a:gd name="T94" fmla="*/ 30 w 30"/>
                  <a:gd name="T95" fmla="*/ 576 h 2341"/>
                  <a:gd name="T96" fmla="*/ 30 w 30"/>
                  <a:gd name="T97" fmla="*/ 505 h 2341"/>
                  <a:gd name="T98" fmla="*/ 29 w 30"/>
                  <a:gd name="T99" fmla="*/ 434 h 2341"/>
                  <a:gd name="T100" fmla="*/ 29 w 30"/>
                  <a:gd name="T101" fmla="*/ 363 h 2341"/>
                  <a:gd name="T102" fmla="*/ 28 w 30"/>
                  <a:gd name="T103" fmla="*/ 290 h 2341"/>
                  <a:gd name="T104" fmla="*/ 28 w 30"/>
                  <a:gd name="T105" fmla="*/ 219 h 2341"/>
                  <a:gd name="T106" fmla="*/ 28 w 30"/>
                  <a:gd name="T107" fmla="*/ 146 h 2341"/>
                  <a:gd name="T108" fmla="*/ 25 w 30"/>
                  <a:gd name="T109" fmla="*/ 73 h 2341"/>
                  <a:gd name="T110" fmla="*/ 25 w 30"/>
                  <a:gd name="T111" fmla="*/ 0 h 2341"/>
                  <a:gd name="T112" fmla="*/ 1 w 30"/>
                  <a:gd name="T113" fmla="*/ 0 h 2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2341">
                    <a:moveTo>
                      <a:pt x="1" y="0"/>
                    </a:moveTo>
                    <a:lnTo>
                      <a:pt x="3" y="73"/>
                    </a:lnTo>
                    <a:lnTo>
                      <a:pt x="3" y="146"/>
                    </a:lnTo>
                    <a:lnTo>
                      <a:pt x="3" y="219"/>
                    </a:lnTo>
                    <a:lnTo>
                      <a:pt x="4" y="290"/>
                    </a:lnTo>
                    <a:lnTo>
                      <a:pt x="4" y="363"/>
                    </a:lnTo>
                    <a:lnTo>
                      <a:pt x="6" y="434"/>
                    </a:lnTo>
                    <a:lnTo>
                      <a:pt x="6" y="505"/>
                    </a:lnTo>
                    <a:lnTo>
                      <a:pt x="6" y="576"/>
                    </a:lnTo>
                    <a:lnTo>
                      <a:pt x="7" y="649"/>
                    </a:lnTo>
                    <a:lnTo>
                      <a:pt x="7" y="863"/>
                    </a:lnTo>
                    <a:lnTo>
                      <a:pt x="6" y="934"/>
                    </a:lnTo>
                    <a:lnTo>
                      <a:pt x="6" y="1077"/>
                    </a:lnTo>
                    <a:lnTo>
                      <a:pt x="6" y="1148"/>
                    </a:lnTo>
                    <a:lnTo>
                      <a:pt x="6" y="1221"/>
                    </a:lnTo>
                    <a:lnTo>
                      <a:pt x="4" y="1294"/>
                    </a:lnTo>
                    <a:lnTo>
                      <a:pt x="4" y="1365"/>
                    </a:lnTo>
                    <a:lnTo>
                      <a:pt x="4" y="1438"/>
                    </a:lnTo>
                    <a:lnTo>
                      <a:pt x="3" y="1510"/>
                    </a:lnTo>
                    <a:lnTo>
                      <a:pt x="3" y="1584"/>
                    </a:lnTo>
                    <a:lnTo>
                      <a:pt x="3" y="1657"/>
                    </a:lnTo>
                    <a:lnTo>
                      <a:pt x="3" y="1731"/>
                    </a:lnTo>
                    <a:lnTo>
                      <a:pt x="1" y="1806"/>
                    </a:lnTo>
                    <a:lnTo>
                      <a:pt x="1" y="1880"/>
                    </a:lnTo>
                    <a:lnTo>
                      <a:pt x="1" y="1955"/>
                    </a:lnTo>
                    <a:lnTo>
                      <a:pt x="1" y="2108"/>
                    </a:lnTo>
                    <a:lnTo>
                      <a:pt x="0" y="2185"/>
                    </a:lnTo>
                    <a:lnTo>
                      <a:pt x="0" y="2341"/>
                    </a:lnTo>
                    <a:lnTo>
                      <a:pt x="25" y="2341"/>
                    </a:lnTo>
                    <a:lnTo>
                      <a:pt x="25" y="2185"/>
                    </a:lnTo>
                    <a:lnTo>
                      <a:pt x="25" y="2108"/>
                    </a:lnTo>
                    <a:lnTo>
                      <a:pt x="25" y="1955"/>
                    </a:lnTo>
                    <a:lnTo>
                      <a:pt x="26" y="1880"/>
                    </a:lnTo>
                    <a:lnTo>
                      <a:pt x="26" y="1806"/>
                    </a:lnTo>
                    <a:lnTo>
                      <a:pt x="26" y="1731"/>
                    </a:lnTo>
                    <a:lnTo>
                      <a:pt x="28" y="1657"/>
                    </a:lnTo>
                    <a:lnTo>
                      <a:pt x="28" y="1584"/>
                    </a:lnTo>
                    <a:lnTo>
                      <a:pt x="28" y="1510"/>
                    </a:lnTo>
                    <a:lnTo>
                      <a:pt x="28" y="1438"/>
                    </a:lnTo>
                    <a:lnTo>
                      <a:pt x="28" y="1365"/>
                    </a:lnTo>
                    <a:lnTo>
                      <a:pt x="29" y="1294"/>
                    </a:lnTo>
                    <a:lnTo>
                      <a:pt x="29" y="1221"/>
                    </a:lnTo>
                    <a:lnTo>
                      <a:pt x="29" y="1148"/>
                    </a:lnTo>
                    <a:lnTo>
                      <a:pt x="30" y="1077"/>
                    </a:lnTo>
                    <a:lnTo>
                      <a:pt x="30" y="934"/>
                    </a:lnTo>
                    <a:lnTo>
                      <a:pt x="30" y="863"/>
                    </a:lnTo>
                    <a:lnTo>
                      <a:pt x="30" y="649"/>
                    </a:lnTo>
                    <a:lnTo>
                      <a:pt x="30" y="576"/>
                    </a:lnTo>
                    <a:lnTo>
                      <a:pt x="30" y="505"/>
                    </a:lnTo>
                    <a:lnTo>
                      <a:pt x="29" y="434"/>
                    </a:lnTo>
                    <a:lnTo>
                      <a:pt x="29" y="363"/>
                    </a:lnTo>
                    <a:lnTo>
                      <a:pt x="28" y="290"/>
                    </a:lnTo>
                    <a:lnTo>
                      <a:pt x="28" y="219"/>
                    </a:lnTo>
                    <a:lnTo>
                      <a:pt x="28" y="146"/>
                    </a:lnTo>
                    <a:lnTo>
                      <a:pt x="25" y="73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2" name="Freeform 9"/>
              <p:cNvSpPr>
                <a:spLocks/>
              </p:cNvSpPr>
              <p:nvPr/>
            </p:nvSpPr>
            <p:spPr bwMode="auto">
              <a:xfrm>
                <a:off x="4780" y="3028"/>
                <a:ext cx="8" cy="4"/>
              </a:xfrm>
              <a:custGeom>
                <a:avLst/>
                <a:gdLst>
                  <a:gd name="T0" fmla="*/ 24 w 24"/>
                  <a:gd name="T1" fmla="*/ 12 h 12"/>
                  <a:gd name="T2" fmla="*/ 22 w 24"/>
                  <a:gd name="T3" fmla="*/ 6 h 12"/>
                  <a:gd name="T4" fmla="*/ 19 w 24"/>
                  <a:gd name="T5" fmla="*/ 3 h 12"/>
                  <a:gd name="T6" fmla="*/ 16 w 24"/>
                  <a:gd name="T7" fmla="*/ 0 h 12"/>
                  <a:gd name="T8" fmla="*/ 12 w 24"/>
                  <a:gd name="T9" fmla="*/ 0 h 12"/>
                  <a:gd name="T10" fmla="*/ 8 w 24"/>
                  <a:gd name="T11" fmla="*/ 0 h 12"/>
                  <a:gd name="T12" fmla="*/ 3 w 24"/>
                  <a:gd name="T13" fmla="*/ 3 h 12"/>
                  <a:gd name="T14" fmla="*/ 2 w 24"/>
                  <a:gd name="T15" fmla="*/ 6 h 12"/>
                  <a:gd name="T16" fmla="*/ 0 w 24"/>
                  <a:gd name="T17" fmla="*/ 12 h 12"/>
                  <a:gd name="T18" fmla="*/ 24 w 2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22" y="6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3" name="Freeform 10"/>
              <p:cNvSpPr>
                <a:spLocks/>
              </p:cNvSpPr>
              <p:nvPr/>
            </p:nvSpPr>
            <p:spPr bwMode="auto">
              <a:xfrm>
                <a:off x="4159" y="3404"/>
                <a:ext cx="4" cy="7"/>
              </a:xfrm>
              <a:custGeom>
                <a:avLst/>
                <a:gdLst>
                  <a:gd name="T0" fmla="*/ 10 w 11"/>
                  <a:gd name="T1" fmla="*/ 0 h 22"/>
                  <a:gd name="T2" fmla="*/ 6 w 11"/>
                  <a:gd name="T3" fmla="*/ 0 h 22"/>
                  <a:gd name="T4" fmla="*/ 3 w 11"/>
                  <a:gd name="T5" fmla="*/ 3 h 22"/>
                  <a:gd name="T6" fmla="*/ 1 w 11"/>
                  <a:gd name="T7" fmla="*/ 7 h 22"/>
                  <a:gd name="T8" fmla="*/ 0 w 11"/>
                  <a:gd name="T9" fmla="*/ 12 h 22"/>
                  <a:gd name="T10" fmla="*/ 1 w 11"/>
                  <a:gd name="T11" fmla="*/ 16 h 22"/>
                  <a:gd name="T12" fmla="*/ 4 w 11"/>
                  <a:gd name="T13" fmla="*/ 19 h 22"/>
                  <a:gd name="T14" fmla="*/ 7 w 11"/>
                  <a:gd name="T15" fmla="*/ 22 h 22"/>
                  <a:gd name="T16" fmla="*/ 11 w 11"/>
                  <a:gd name="T17" fmla="*/ 22 h 22"/>
                  <a:gd name="T18" fmla="*/ 10 w 11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4" name="Freeform 11"/>
              <p:cNvSpPr>
                <a:spLocks/>
              </p:cNvSpPr>
              <p:nvPr/>
            </p:nvSpPr>
            <p:spPr bwMode="auto">
              <a:xfrm>
                <a:off x="4162" y="3388"/>
                <a:ext cx="1052" cy="23"/>
              </a:xfrm>
              <a:custGeom>
                <a:avLst/>
                <a:gdLst>
                  <a:gd name="T0" fmla="*/ 3061 w 3155"/>
                  <a:gd name="T1" fmla="*/ 41 h 69"/>
                  <a:gd name="T2" fmla="*/ 2872 w 3155"/>
                  <a:gd name="T3" fmla="*/ 30 h 69"/>
                  <a:gd name="T4" fmla="*/ 2680 w 3155"/>
                  <a:gd name="T5" fmla="*/ 21 h 69"/>
                  <a:gd name="T6" fmla="*/ 2488 w 3155"/>
                  <a:gd name="T7" fmla="*/ 14 h 69"/>
                  <a:gd name="T8" fmla="*/ 2294 w 3155"/>
                  <a:gd name="T9" fmla="*/ 8 h 69"/>
                  <a:gd name="T10" fmla="*/ 2100 w 3155"/>
                  <a:gd name="T11" fmla="*/ 3 h 69"/>
                  <a:gd name="T12" fmla="*/ 1903 w 3155"/>
                  <a:gd name="T13" fmla="*/ 2 h 69"/>
                  <a:gd name="T14" fmla="*/ 1707 w 3155"/>
                  <a:gd name="T15" fmla="*/ 0 h 69"/>
                  <a:gd name="T16" fmla="*/ 1509 w 3155"/>
                  <a:gd name="T17" fmla="*/ 0 h 69"/>
                  <a:gd name="T18" fmla="*/ 1311 w 3155"/>
                  <a:gd name="T19" fmla="*/ 3 h 69"/>
                  <a:gd name="T20" fmla="*/ 1112 w 3155"/>
                  <a:gd name="T21" fmla="*/ 6 h 69"/>
                  <a:gd name="T22" fmla="*/ 912 w 3155"/>
                  <a:gd name="T23" fmla="*/ 11 h 69"/>
                  <a:gd name="T24" fmla="*/ 710 w 3155"/>
                  <a:gd name="T25" fmla="*/ 16 h 69"/>
                  <a:gd name="T26" fmla="*/ 509 w 3155"/>
                  <a:gd name="T27" fmla="*/ 24 h 69"/>
                  <a:gd name="T28" fmla="*/ 307 w 3155"/>
                  <a:gd name="T29" fmla="*/ 32 h 69"/>
                  <a:gd name="T30" fmla="*/ 103 w 3155"/>
                  <a:gd name="T31" fmla="*/ 41 h 69"/>
                  <a:gd name="T32" fmla="*/ 1 w 3155"/>
                  <a:gd name="T33" fmla="*/ 69 h 69"/>
                  <a:gd name="T34" fmla="*/ 205 w 3155"/>
                  <a:gd name="T35" fmla="*/ 60 h 69"/>
                  <a:gd name="T36" fmla="*/ 409 w 3155"/>
                  <a:gd name="T37" fmla="*/ 51 h 69"/>
                  <a:gd name="T38" fmla="*/ 611 w 3155"/>
                  <a:gd name="T39" fmla="*/ 44 h 69"/>
                  <a:gd name="T40" fmla="*/ 813 w 3155"/>
                  <a:gd name="T41" fmla="*/ 37 h 69"/>
                  <a:gd name="T42" fmla="*/ 1012 w 3155"/>
                  <a:gd name="T43" fmla="*/ 31 h 69"/>
                  <a:gd name="T44" fmla="*/ 1211 w 3155"/>
                  <a:gd name="T45" fmla="*/ 27 h 69"/>
                  <a:gd name="T46" fmla="*/ 1410 w 3155"/>
                  <a:gd name="T47" fmla="*/ 24 h 69"/>
                  <a:gd name="T48" fmla="*/ 1608 w 3155"/>
                  <a:gd name="T49" fmla="*/ 22 h 69"/>
                  <a:gd name="T50" fmla="*/ 1806 w 3155"/>
                  <a:gd name="T51" fmla="*/ 24 h 69"/>
                  <a:gd name="T52" fmla="*/ 2002 w 3155"/>
                  <a:gd name="T53" fmla="*/ 24 h 69"/>
                  <a:gd name="T54" fmla="*/ 2197 w 3155"/>
                  <a:gd name="T55" fmla="*/ 28 h 69"/>
                  <a:gd name="T56" fmla="*/ 2389 w 3155"/>
                  <a:gd name="T57" fmla="*/ 34 h 69"/>
                  <a:gd name="T58" fmla="*/ 2582 w 3155"/>
                  <a:gd name="T59" fmla="*/ 40 h 69"/>
                  <a:gd name="T60" fmla="*/ 2774 w 3155"/>
                  <a:gd name="T61" fmla="*/ 47 h 69"/>
                  <a:gd name="T62" fmla="*/ 2965 w 3155"/>
                  <a:gd name="T63" fmla="*/ 57 h 69"/>
                  <a:gd name="T64" fmla="*/ 3154 w 3155"/>
                  <a:gd name="T6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5" h="69">
                    <a:moveTo>
                      <a:pt x="3155" y="47"/>
                    </a:moveTo>
                    <a:lnTo>
                      <a:pt x="3061" y="41"/>
                    </a:lnTo>
                    <a:lnTo>
                      <a:pt x="2966" y="35"/>
                    </a:lnTo>
                    <a:lnTo>
                      <a:pt x="2872" y="30"/>
                    </a:lnTo>
                    <a:lnTo>
                      <a:pt x="2776" y="24"/>
                    </a:lnTo>
                    <a:lnTo>
                      <a:pt x="2680" y="21"/>
                    </a:lnTo>
                    <a:lnTo>
                      <a:pt x="2584" y="16"/>
                    </a:lnTo>
                    <a:lnTo>
                      <a:pt x="2488" y="14"/>
                    </a:lnTo>
                    <a:lnTo>
                      <a:pt x="2390" y="11"/>
                    </a:lnTo>
                    <a:lnTo>
                      <a:pt x="2294" y="8"/>
                    </a:lnTo>
                    <a:lnTo>
                      <a:pt x="2197" y="6"/>
                    </a:lnTo>
                    <a:lnTo>
                      <a:pt x="2100" y="3"/>
                    </a:lnTo>
                    <a:lnTo>
                      <a:pt x="2002" y="2"/>
                    </a:lnTo>
                    <a:lnTo>
                      <a:pt x="1903" y="2"/>
                    </a:lnTo>
                    <a:lnTo>
                      <a:pt x="1806" y="0"/>
                    </a:lnTo>
                    <a:lnTo>
                      <a:pt x="1707" y="0"/>
                    </a:lnTo>
                    <a:lnTo>
                      <a:pt x="1608" y="0"/>
                    </a:lnTo>
                    <a:lnTo>
                      <a:pt x="1509" y="0"/>
                    </a:lnTo>
                    <a:lnTo>
                      <a:pt x="1410" y="2"/>
                    </a:lnTo>
                    <a:lnTo>
                      <a:pt x="1311" y="3"/>
                    </a:lnTo>
                    <a:lnTo>
                      <a:pt x="1211" y="5"/>
                    </a:lnTo>
                    <a:lnTo>
                      <a:pt x="1112" y="6"/>
                    </a:lnTo>
                    <a:lnTo>
                      <a:pt x="1012" y="8"/>
                    </a:lnTo>
                    <a:lnTo>
                      <a:pt x="912" y="11"/>
                    </a:lnTo>
                    <a:lnTo>
                      <a:pt x="811" y="14"/>
                    </a:lnTo>
                    <a:lnTo>
                      <a:pt x="710" y="16"/>
                    </a:lnTo>
                    <a:lnTo>
                      <a:pt x="609" y="21"/>
                    </a:lnTo>
                    <a:lnTo>
                      <a:pt x="509" y="24"/>
                    </a:lnTo>
                    <a:lnTo>
                      <a:pt x="407" y="28"/>
                    </a:lnTo>
                    <a:lnTo>
                      <a:pt x="307" y="32"/>
                    </a:lnTo>
                    <a:lnTo>
                      <a:pt x="204" y="37"/>
                    </a:lnTo>
                    <a:lnTo>
                      <a:pt x="103" y="41"/>
                    </a:lnTo>
                    <a:lnTo>
                      <a:pt x="0" y="47"/>
                    </a:lnTo>
                    <a:lnTo>
                      <a:pt x="1" y="69"/>
                    </a:lnTo>
                    <a:lnTo>
                      <a:pt x="103" y="64"/>
                    </a:lnTo>
                    <a:lnTo>
                      <a:pt x="205" y="60"/>
                    </a:lnTo>
                    <a:lnTo>
                      <a:pt x="307" y="54"/>
                    </a:lnTo>
                    <a:lnTo>
                      <a:pt x="409" y="51"/>
                    </a:lnTo>
                    <a:lnTo>
                      <a:pt x="509" y="47"/>
                    </a:lnTo>
                    <a:lnTo>
                      <a:pt x="611" y="44"/>
                    </a:lnTo>
                    <a:lnTo>
                      <a:pt x="711" y="40"/>
                    </a:lnTo>
                    <a:lnTo>
                      <a:pt x="813" y="37"/>
                    </a:lnTo>
                    <a:lnTo>
                      <a:pt x="912" y="34"/>
                    </a:lnTo>
                    <a:lnTo>
                      <a:pt x="1012" y="31"/>
                    </a:lnTo>
                    <a:lnTo>
                      <a:pt x="1112" y="30"/>
                    </a:lnTo>
                    <a:lnTo>
                      <a:pt x="1211" y="27"/>
                    </a:lnTo>
                    <a:lnTo>
                      <a:pt x="1311" y="27"/>
                    </a:lnTo>
                    <a:lnTo>
                      <a:pt x="1410" y="24"/>
                    </a:lnTo>
                    <a:lnTo>
                      <a:pt x="1509" y="24"/>
                    </a:lnTo>
                    <a:lnTo>
                      <a:pt x="1608" y="22"/>
                    </a:lnTo>
                    <a:lnTo>
                      <a:pt x="1707" y="22"/>
                    </a:lnTo>
                    <a:lnTo>
                      <a:pt x="1806" y="24"/>
                    </a:lnTo>
                    <a:lnTo>
                      <a:pt x="1903" y="24"/>
                    </a:lnTo>
                    <a:lnTo>
                      <a:pt x="2002" y="24"/>
                    </a:lnTo>
                    <a:lnTo>
                      <a:pt x="2100" y="27"/>
                    </a:lnTo>
                    <a:lnTo>
                      <a:pt x="2197" y="28"/>
                    </a:lnTo>
                    <a:lnTo>
                      <a:pt x="2294" y="30"/>
                    </a:lnTo>
                    <a:lnTo>
                      <a:pt x="2389" y="34"/>
                    </a:lnTo>
                    <a:lnTo>
                      <a:pt x="2486" y="37"/>
                    </a:lnTo>
                    <a:lnTo>
                      <a:pt x="2582" y="40"/>
                    </a:lnTo>
                    <a:lnTo>
                      <a:pt x="2678" y="44"/>
                    </a:lnTo>
                    <a:lnTo>
                      <a:pt x="2774" y="47"/>
                    </a:lnTo>
                    <a:lnTo>
                      <a:pt x="2870" y="53"/>
                    </a:lnTo>
                    <a:lnTo>
                      <a:pt x="2965" y="57"/>
                    </a:lnTo>
                    <a:lnTo>
                      <a:pt x="3059" y="63"/>
                    </a:lnTo>
                    <a:lnTo>
                      <a:pt x="3154" y="69"/>
                    </a:lnTo>
                    <a:lnTo>
                      <a:pt x="3155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5" name="Freeform 12"/>
              <p:cNvSpPr>
                <a:spLocks/>
              </p:cNvSpPr>
              <p:nvPr/>
            </p:nvSpPr>
            <p:spPr bwMode="auto">
              <a:xfrm>
                <a:off x="4162" y="3404"/>
                <a:ext cx="5" cy="7"/>
              </a:xfrm>
              <a:custGeom>
                <a:avLst/>
                <a:gdLst>
                  <a:gd name="T0" fmla="*/ 0 w 13"/>
                  <a:gd name="T1" fmla="*/ 22 h 22"/>
                  <a:gd name="T2" fmla="*/ 6 w 13"/>
                  <a:gd name="T3" fmla="*/ 22 h 22"/>
                  <a:gd name="T4" fmla="*/ 9 w 13"/>
                  <a:gd name="T5" fmla="*/ 19 h 22"/>
                  <a:gd name="T6" fmla="*/ 12 w 13"/>
                  <a:gd name="T7" fmla="*/ 16 h 22"/>
                  <a:gd name="T8" fmla="*/ 13 w 13"/>
                  <a:gd name="T9" fmla="*/ 12 h 22"/>
                  <a:gd name="T10" fmla="*/ 13 w 13"/>
                  <a:gd name="T11" fmla="*/ 7 h 22"/>
                  <a:gd name="T12" fmla="*/ 10 w 13"/>
                  <a:gd name="T13" fmla="*/ 3 h 22"/>
                  <a:gd name="T14" fmla="*/ 7 w 13"/>
                  <a:gd name="T15" fmla="*/ 0 h 22"/>
                  <a:gd name="T16" fmla="*/ 1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3" y="12"/>
                    </a:lnTo>
                    <a:lnTo>
                      <a:pt x="13" y="7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6" name="Freeform 13"/>
              <p:cNvSpPr>
                <a:spLocks/>
              </p:cNvSpPr>
              <p:nvPr/>
            </p:nvSpPr>
            <p:spPr bwMode="auto">
              <a:xfrm>
                <a:off x="4451" y="2406"/>
                <a:ext cx="314" cy="429"/>
              </a:xfrm>
              <a:custGeom>
                <a:avLst/>
                <a:gdLst>
                  <a:gd name="T0" fmla="*/ 29 w 942"/>
                  <a:gd name="T1" fmla="*/ 64 h 1286"/>
                  <a:gd name="T2" fmla="*/ 89 w 942"/>
                  <a:gd name="T3" fmla="*/ 139 h 1286"/>
                  <a:gd name="T4" fmla="*/ 145 w 942"/>
                  <a:gd name="T5" fmla="*/ 214 h 1286"/>
                  <a:gd name="T6" fmla="*/ 204 w 942"/>
                  <a:gd name="T7" fmla="*/ 290 h 1286"/>
                  <a:gd name="T8" fmla="*/ 260 w 942"/>
                  <a:gd name="T9" fmla="*/ 367 h 1286"/>
                  <a:gd name="T10" fmla="*/ 317 w 942"/>
                  <a:gd name="T11" fmla="*/ 444 h 1286"/>
                  <a:gd name="T12" fmla="*/ 372 w 942"/>
                  <a:gd name="T13" fmla="*/ 523 h 1286"/>
                  <a:gd name="T14" fmla="*/ 428 w 942"/>
                  <a:gd name="T15" fmla="*/ 601 h 1286"/>
                  <a:gd name="T16" fmla="*/ 481 w 942"/>
                  <a:gd name="T17" fmla="*/ 681 h 1286"/>
                  <a:gd name="T18" fmla="*/ 537 w 942"/>
                  <a:gd name="T19" fmla="*/ 760 h 1286"/>
                  <a:gd name="T20" fmla="*/ 590 w 942"/>
                  <a:gd name="T21" fmla="*/ 841 h 1286"/>
                  <a:gd name="T22" fmla="*/ 644 w 942"/>
                  <a:gd name="T23" fmla="*/ 921 h 1286"/>
                  <a:gd name="T24" fmla="*/ 698 w 942"/>
                  <a:gd name="T25" fmla="*/ 1001 h 1286"/>
                  <a:gd name="T26" fmla="*/ 750 w 942"/>
                  <a:gd name="T27" fmla="*/ 1083 h 1286"/>
                  <a:gd name="T28" fmla="*/ 804 w 942"/>
                  <a:gd name="T29" fmla="*/ 1164 h 1286"/>
                  <a:gd name="T30" fmla="*/ 858 w 942"/>
                  <a:gd name="T31" fmla="*/ 1246 h 1286"/>
                  <a:gd name="T32" fmla="*/ 891 w 942"/>
                  <a:gd name="T33" fmla="*/ 1282 h 1286"/>
                  <a:gd name="T34" fmla="*/ 906 w 942"/>
                  <a:gd name="T35" fmla="*/ 1270 h 1286"/>
                  <a:gd name="T36" fmla="*/ 920 w 942"/>
                  <a:gd name="T37" fmla="*/ 1259 h 1286"/>
                  <a:gd name="T38" fmla="*/ 935 w 942"/>
                  <a:gd name="T39" fmla="*/ 1248 h 1286"/>
                  <a:gd name="T40" fmla="*/ 918 w 942"/>
                  <a:gd name="T41" fmla="*/ 1202 h 1286"/>
                  <a:gd name="T42" fmla="*/ 867 w 942"/>
                  <a:gd name="T43" fmla="*/ 1122 h 1286"/>
                  <a:gd name="T44" fmla="*/ 816 w 942"/>
                  <a:gd name="T45" fmla="*/ 1042 h 1286"/>
                  <a:gd name="T46" fmla="*/ 763 w 942"/>
                  <a:gd name="T47" fmla="*/ 962 h 1286"/>
                  <a:gd name="T48" fmla="*/ 710 w 942"/>
                  <a:gd name="T49" fmla="*/ 882 h 1286"/>
                  <a:gd name="T50" fmla="*/ 654 w 942"/>
                  <a:gd name="T51" fmla="*/ 802 h 1286"/>
                  <a:gd name="T52" fmla="*/ 599 w 942"/>
                  <a:gd name="T53" fmla="*/ 722 h 1286"/>
                  <a:gd name="T54" fmla="*/ 542 w 942"/>
                  <a:gd name="T55" fmla="*/ 643 h 1286"/>
                  <a:gd name="T56" fmla="*/ 484 w 942"/>
                  <a:gd name="T57" fmla="*/ 565 h 1286"/>
                  <a:gd name="T58" fmla="*/ 426 w 942"/>
                  <a:gd name="T59" fmla="*/ 488 h 1286"/>
                  <a:gd name="T60" fmla="*/ 368 w 942"/>
                  <a:gd name="T61" fmla="*/ 411 h 1286"/>
                  <a:gd name="T62" fmla="*/ 308 w 942"/>
                  <a:gd name="T63" fmla="*/ 334 h 1286"/>
                  <a:gd name="T64" fmla="*/ 249 w 942"/>
                  <a:gd name="T65" fmla="*/ 258 h 1286"/>
                  <a:gd name="T66" fmla="*/ 188 w 942"/>
                  <a:gd name="T67" fmla="*/ 182 h 1286"/>
                  <a:gd name="T68" fmla="*/ 128 w 942"/>
                  <a:gd name="T69" fmla="*/ 110 h 1286"/>
                  <a:gd name="T70" fmla="*/ 67 w 942"/>
                  <a:gd name="T71" fmla="*/ 35 h 1286"/>
                  <a:gd name="T72" fmla="*/ 32 w 942"/>
                  <a:gd name="T73" fmla="*/ 3 h 1286"/>
                  <a:gd name="T74" fmla="*/ 22 w 942"/>
                  <a:gd name="T75" fmla="*/ 9 h 1286"/>
                  <a:gd name="T76" fmla="*/ 13 w 942"/>
                  <a:gd name="T77" fmla="*/ 16 h 1286"/>
                  <a:gd name="T78" fmla="*/ 4 w 942"/>
                  <a:gd name="T79" fmla="*/ 24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2" h="1286">
                    <a:moveTo>
                      <a:pt x="0" y="27"/>
                    </a:moveTo>
                    <a:lnTo>
                      <a:pt x="29" y="64"/>
                    </a:lnTo>
                    <a:lnTo>
                      <a:pt x="60" y="101"/>
                    </a:lnTo>
                    <a:lnTo>
                      <a:pt x="89" y="139"/>
                    </a:lnTo>
                    <a:lnTo>
                      <a:pt x="116" y="176"/>
                    </a:lnTo>
                    <a:lnTo>
                      <a:pt x="145" y="214"/>
                    </a:lnTo>
                    <a:lnTo>
                      <a:pt x="175" y="252"/>
                    </a:lnTo>
                    <a:lnTo>
                      <a:pt x="204" y="290"/>
                    </a:lnTo>
                    <a:lnTo>
                      <a:pt x="233" y="328"/>
                    </a:lnTo>
                    <a:lnTo>
                      <a:pt x="260" y="367"/>
                    </a:lnTo>
                    <a:lnTo>
                      <a:pt x="289" y="405"/>
                    </a:lnTo>
                    <a:lnTo>
                      <a:pt x="317" y="444"/>
                    </a:lnTo>
                    <a:lnTo>
                      <a:pt x="345" y="483"/>
                    </a:lnTo>
                    <a:lnTo>
                      <a:pt x="372" y="523"/>
                    </a:lnTo>
                    <a:lnTo>
                      <a:pt x="400" y="562"/>
                    </a:lnTo>
                    <a:lnTo>
                      <a:pt x="428" y="601"/>
                    </a:lnTo>
                    <a:lnTo>
                      <a:pt x="455" y="640"/>
                    </a:lnTo>
                    <a:lnTo>
                      <a:pt x="481" y="681"/>
                    </a:lnTo>
                    <a:lnTo>
                      <a:pt x="509" y="720"/>
                    </a:lnTo>
                    <a:lnTo>
                      <a:pt x="537" y="760"/>
                    </a:lnTo>
                    <a:lnTo>
                      <a:pt x="564" y="800"/>
                    </a:lnTo>
                    <a:lnTo>
                      <a:pt x="590" y="841"/>
                    </a:lnTo>
                    <a:lnTo>
                      <a:pt x="618" y="880"/>
                    </a:lnTo>
                    <a:lnTo>
                      <a:pt x="644" y="921"/>
                    </a:lnTo>
                    <a:lnTo>
                      <a:pt x="670" y="960"/>
                    </a:lnTo>
                    <a:lnTo>
                      <a:pt x="698" y="1001"/>
                    </a:lnTo>
                    <a:lnTo>
                      <a:pt x="724" y="1042"/>
                    </a:lnTo>
                    <a:lnTo>
                      <a:pt x="750" y="1083"/>
                    </a:lnTo>
                    <a:lnTo>
                      <a:pt x="778" y="1123"/>
                    </a:lnTo>
                    <a:lnTo>
                      <a:pt x="804" y="1164"/>
                    </a:lnTo>
                    <a:lnTo>
                      <a:pt x="830" y="1205"/>
                    </a:lnTo>
                    <a:lnTo>
                      <a:pt x="858" y="1246"/>
                    </a:lnTo>
                    <a:lnTo>
                      <a:pt x="884" y="1286"/>
                    </a:lnTo>
                    <a:lnTo>
                      <a:pt x="891" y="1282"/>
                    </a:lnTo>
                    <a:lnTo>
                      <a:pt x="899" y="1276"/>
                    </a:lnTo>
                    <a:lnTo>
                      <a:pt x="906" y="1270"/>
                    </a:lnTo>
                    <a:lnTo>
                      <a:pt x="913" y="1264"/>
                    </a:lnTo>
                    <a:lnTo>
                      <a:pt x="920" y="1259"/>
                    </a:lnTo>
                    <a:lnTo>
                      <a:pt x="928" y="1254"/>
                    </a:lnTo>
                    <a:lnTo>
                      <a:pt x="935" y="1248"/>
                    </a:lnTo>
                    <a:lnTo>
                      <a:pt x="942" y="1243"/>
                    </a:lnTo>
                    <a:lnTo>
                      <a:pt x="918" y="1202"/>
                    </a:lnTo>
                    <a:lnTo>
                      <a:pt x="893" y="1163"/>
                    </a:lnTo>
                    <a:lnTo>
                      <a:pt x="867" y="1122"/>
                    </a:lnTo>
                    <a:lnTo>
                      <a:pt x="841" y="1083"/>
                    </a:lnTo>
                    <a:lnTo>
                      <a:pt x="816" y="1042"/>
                    </a:lnTo>
                    <a:lnTo>
                      <a:pt x="790" y="1001"/>
                    </a:lnTo>
                    <a:lnTo>
                      <a:pt x="763" y="962"/>
                    </a:lnTo>
                    <a:lnTo>
                      <a:pt x="736" y="921"/>
                    </a:lnTo>
                    <a:lnTo>
                      <a:pt x="710" y="882"/>
                    </a:lnTo>
                    <a:lnTo>
                      <a:pt x="682" y="841"/>
                    </a:lnTo>
                    <a:lnTo>
                      <a:pt x="654" y="802"/>
                    </a:lnTo>
                    <a:lnTo>
                      <a:pt x="627" y="761"/>
                    </a:lnTo>
                    <a:lnTo>
                      <a:pt x="599" y="722"/>
                    </a:lnTo>
                    <a:lnTo>
                      <a:pt x="570" y="683"/>
                    </a:lnTo>
                    <a:lnTo>
                      <a:pt x="542" y="643"/>
                    </a:lnTo>
                    <a:lnTo>
                      <a:pt x="513" y="604"/>
                    </a:lnTo>
                    <a:lnTo>
                      <a:pt x="484" y="565"/>
                    </a:lnTo>
                    <a:lnTo>
                      <a:pt x="455" y="526"/>
                    </a:lnTo>
                    <a:lnTo>
                      <a:pt x="426" y="488"/>
                    </a:lnTo>
                    <a:lnTo>
                      <a:pt x="397" y="448"/>
                    </a:lnTo>
                    <a:lnTo>
                      <a:pt x="368" y="411"/>
                    </a:lnTo>
                    <a:lnTo>
                      <a:pt x="339" y="371"/>
                    </a:lnTo>
                    <a:lnTo>
                      <a:pt x="308" y="334"/>
                    </a:lnTo>
                    <a:lnTo>
                      <a:pt x="278" y="296"/>
                    </a:lnTo>
                    <a:lnTo>
                      <a:pt x="249" y="258"/>
                    </a:lnTo>
                    <a:lnTo>
                      <a:pt x="218" y="220"/>
                    </a:lnTo>
                    <a:lnTo>
                      <a:pt x="188" y="182"/>
                    </a:lnTo>
                    <a:lnTo>
                      <a:pt x="159" y="146"/>
                    </a:lnTo>
                    <a:lnTo>
                      <a:pt x="128" y="110"/>
                    </a:lnTo>
                    <a:lnTo>
                      <a:pt x="98" y="72"/>
                    </a:lnTo>
                    <a:lnTo>
                      <a:pt x="67" y="35"/>
                    </a:lnTo>
                    <a:lnTo>
                      <a:pt x="36" y="0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9" y="21"/>
                    </a:lnTo>
                    <a:lnTo>
                      <a:pt x="4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7" name="Freeform 14"/>
              <p:cNvSpPr>
                <a:spLocks/>
              </p:cNvSpPr>
              <p:nvPr/>
            </p:nvSpPr>
            <p:spPr bwMode="auto">
              <a:xfrm>
                <a:off x="4448" y="2412"/>
                <a:ext cx="301" cy="426"/>
              </a:xfrm>
              <a:custGeom>
                <a:avLst/>
                <a:gdLst>
                  <a:gd name="T0" fmla="*/ 903 w 903"/>
                  <a:gd name="T1" fmla="*/ 1261 h 1277"/>
                  <a:gd name="T2" fmla="*/ 850 w 903"/>
                  <a:gd name="T3" fmla="*/ 1179 h 1277"/>
                  <a:gd name="T4" fmla="*/ 797 w 903"/>
                  <a:gd name="T5" fmla="*/ 1097 h 1277"/>
                  <a:gd name="T6" fmla="*/ 743 w 903"/>
                  <a:gd name="T7" fmla="*/ 1016 h 1277"/>
                  <a:gd name="T8" fmla="*/ 690 w 903"/>
                  <a:gd name="T9" fmla="*/ 936 h 1277"/>
                  <a:gd name="T10" fmla="*/ 636 w 903"/>
                  <a:gd name="T11" fmla="*/ 854 h 1277"/>
                  <a:gd name="T12" fmla="*/ 582 w 903"/>
                  <a:gd name="T13" fmla="*/ 774 h 1277"/>
                  <a:gd name="T14" fmla="*/ 528 w 903"/>
                  <a:gd name="T15" fmla="*/ 694 h 1277"/>
                  <a:gd name="T16" fmla="*/ 474 w 903"/>
                  <a:gd name="T17" fmla="*/ 616 h 1277"/>
                  <a:gd name="T18" fmla="*/ 419 w 903"/>
                  <a:gd name="T19" fmla="*/ 536 h 1277"/>
                  <a:gd name="T20" fmla="*/ 364 w 903"/>
                  <a:gd name="T21" fmla="*/ 457 h 1277"/>
                  <a:gd name="T22" fmla="*/ 309 w 903"/>
                  <a:gd name="T23" fmla="*/ 380 h 1277"/>
                  <a:gd name="T24" fmla="*/ 250 w 903"/>
                  <a:gd name="T25" fmla="*/ 301 h 1277"/>
                  <a:gd name="T26" fmla="*/ 194 w 903"/>
                  <a:gd name="T27" fmla="*/ 226 h 1277"/>
                  <a:gd name="T28" fmla="*/ 136 w 903"/>
                  <a:gd name="T29" fmla="*/ 150 h 1277"/>
                  <a:gd name="T30" fmla="*/ 77 w 903"/>
                  <a:gd name="T31" fmla="*/ 75 h 1277"/>
                  <a:gd name="T32" fmla="*/ 18 w 903"/>
                  <a:gd name="T33" fmla="*/ 0 h 1277"/>
                  <a:gd name="T34" fmla="*/ 29 w 903"/>
                  <a:gd name="T35" fmla="*/ 53 h 1277"/>
                  <a:gd name="T36" fmla="*/ 88 w 903"/>
                  <a:gd name="T37" fmla="*/ 127 h 1277"/>
                  <a:gd name="T38" fmla="*/ 146 w 903"/>
                  <a:gd name="T39" fmla="*/ 203 h 1277"/>
                  <a:gd name="T40" fmla="*/ 204 w 903"/>
                  <a:gd name="T41" fmla="*/ 278 h 1277"/>
                  <a:gd name="T42" fmla="*/ 261 w 903"/>
                  <a:gd name="T43" fmla="*/ 355 h 1277"/>
                  <a:gd name="T44" fmla="*/ 316 w 903"/>
                  <a:gd name="T45" fmla="*/ 432 h 1277"/>
                  <a:gd name="T46" fmla="*/ 371 w 903"/>
                  <a:gd name="T47" fmla="*/ 509 h 1277"/>
                  <a:gd name="T48" fmla="*/ 428 w 903"/>
                  <a:gd name="T49" fmla="*/ 588 h 1277"/>
                  <a:gd name="T50" fmla="*/ 482 w 903"/>
                  <a:gd name="T51" fmla="*/ 668 h 1277"/>
                  <a:gd name="T52" fmla="*/ 535 w 903"/>
                  <a:gd name="T53" fmla="*/ 748 h 1277"/>
                  <a:gd name="T54" fmla="*/ 589 w 903"/>
                  <a:gd name="T55" fmla="*/ 828 h 1277"/>
                  <a:gd name="T56" fmla="*/ 645 w 903"/>
                  <a:gd name="T57" fmla="*/ 908 h 1277"/>
                  <a:gd name="T58" fmla="*/ 697 w 903"/>
                  <a:gd name="T59" fmla="*/ 989 h 1277"/>
                  <a:gd name="T60" fmla="*/ 751 w 903"/>
                  <a:gd name="T61" fmla="*/ 1071 h 1277"/>
                  <a:gd name="T62" fmla="*/ 804 w 903"/>
                  <a:gd name="T63" fmla="*/ 1152 h 1277"/>
                  <a:gd name="T64" fmla="*/ 857 w 903"/>
                  <a:gd name="T65" fmla="*/ 1234 h 1277"/>
                  <a:gd name="T66" fmla="*/ 900 w 903"/>
                  <a:gd name="T67" fmla="*/ 1277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3" h="1277">
                    <a:moveTo>
                      <a:pt x="886" y="1259"/>
                    </a:moveTo>
                    <a:lnTo>
                      <a:pt x="903" y="1261"/>
                    </a:lnTo>
                    <a:lnTo>
                      <a:pt x="876" y="1221"/>
                    </a:lnTo>
                    <a:lnTo>
                      <a:pt x="850" y="1179"/>
                    </a:lnTo>
                    <a:lnTo>
                      <a:pt x="823" y="1139"/>
                    </a:lnTo>
                    <a:lnTo>
                      <a:pt x="797" y="1097"/>
                    </a:lnTo>
                    <a:lnTo>
                      <a:pt x="770" y="1058"/>
                    </a:lnTo>
                    <a:lnTo>
                      <a:pt x="743" y="1016"/>
                    </a:lnTo>
                    <a:lnTo>
                      <a:pt x="717" y="976"/>
                    </a:lnTo>
                    <a:lnTo>
                      <a:pt x="690" y="936"/>
                    </a:lnTo>
                    <a:lnTo>
                      <a:pt x="663" y="895"/>
                    </a:lnTo>
                    <a:lnTo>
                      <a:pt x="636" y="854"/>
                    </a:lnTo>
                    <a:lnTo>
                      <a:pt x="610" y="815"/>
                    </a:lnTo>
                    <a:lnTo>
                      <a:pt x="582" y="774"/>
                    </a:lnTo>
                    <a:lnTo>
                      <a:pt x="556" y="735"/>
                    </a:lnTo>
                    <a:lnTo>
                      <a:pt x="528" y="694"/>
                    </a:lnTo>
                    <a:lnTo>
                      <a:pt x="501" y="655"/>
                    </a:lnTo>
                    <a:lnTo>
                      <a:pt x="474" y="616"/>
                    </a:lnTo>
                    <a:lnTo>
                      <a:pt x="447" y="575"/>
                    </a:lnTo>
                    <a:lnTo>
                      <a:pt x="419" y="536"/>
                    </a:lnTo>
                    <a:lnTo>
                      <a:pt x="391" y="496"/>
                    </a:lnTo>
                    <a:lnTo>
                      <a:pt x="364" y="457"/>
                    </a:lnTo>
                    <a:lnTo>
                      <a:pt x="335" y="419"/>
                    </a:lnTo>
                    <a:lnTo>
                      <a:pt x="309" y="380"/>
                    </a:lnTo>
                    <a:lnTo>
                      <a:pt x="280" y="341"/>
                    </a:lnTo>
                    <a:lnTo>
                      <a:pt x="250" y="301"/>
                    </a:lnTo>
                    <a:lnTo>
                      <a:pt x="223" y="264"/>
                    </a:lnTo>
                    <a:lnTo>
                      <a:pt x="194" y="226"/>
                    </a:lnTo>
                    <a:lnTo>
                      <a:pt x="165" y="188"/>
                    </a:lnTo>
                    <a:lnTo>
                      <a:pt x="136" y="150"/>
                    </a:lnTo>
                    <a:lnTo>
                      <a:pt x="107" y="112"/>
                    </a:lnTo>
                    <a:lnTo>
                      <a:pt x="77" y="75"/>
                    </a:lnTo>
                    <a:lnTo>
                      <a:pt x="47" y="37"/>
                    </a:lnTo>
                    <a:lnTo>
                      <a:pt x="18" y="0"/>
                    </a:lnTo>
                    <a:lnTo>
                      <a:pt x="0" y="15"/>
                    </a:lnTo>
                    <a:lnTo>
                      <a:pt x="29" y="53"/>
                    </a:lnTo>
                    <a:lnTo>
                      <a:pt x="59" y="89"/>
                    </a:lnTo>
                    <a:lnTo>
                      <a:pt x="88" y="127"/>
                    </a:lnTo>
                    <a:lnTo>
                      <a:pt x="117" y="163"/>
                    </a:lnTo>
                    <a:lnTo>
                      <a:pt x="146" y="203"/>
                    </a:lnTo>
                    <a:lnTo>
                      <a:pt x="175" y="240"/>
                    </a:lnTo>
                    <a:lnTo>
                      <a:pt x="204" y="278"/>
                    </a:lnTo>
                    <a:lnTo>
                      <a:pt x="232" y="316"/>
                    </a:lnTo>
                    <a:lnTo>
                      <a:pt x="261" y="355"/>
                    </a:lnTo>
                    <a:lnTo>
                      <a:pt x="288" y="393"/>
                    </a:lnTo>
                    <a:lnTo>
                      <a:pt x="316" y="432"/>
                    </a:lnTo>
                    <a:lnTo>
                      <a:pt x="344" y="470"/>
                    </a:lnTo>
                    <a:lnTo>
                      <a:pt x="371" y="509"/>
                    </a:lnTo>
                    <a:lnTo>
                      <a:pt x="400" y="549"/>
                    </a:lnTo>
                    <a:lnTo>
                      <a:pt x="428" y="588"/>
                    </a:lnTo>
                    <a:lnTo>
                      <a:pt x="454" y="629"/>
                    </a:lnTo>
                    <a:lnTo>
                      <a:pt x="482" y="668"/>
                    </a:lnTo>
                    <a:lnTo>
                      <a:pt x="509" y="707"/>
                    </a:lnTo>
                    <a:lnTo>
                      <a:pt x="535" y="748"/>
                    </a:lnTo>
                    <a:lnTo>
                      <a:pt x="563" y="787"/>
                    </a:lnTo>
                    <a:lnTo>
                      <a:pt x="589" y="828"/>
                    </a:lnTo>
                    <a:lnTo>
                      <a:pt x="617" y="869"/>
                    </a:lnTo>
                    <a:lnTo>
                      <a:pt x="645" y="908"/>
                    </a:lnTo>
                    <a:lnTo>
                      <a:pt x="671" y="949"/>
                    </a:lnTo>
                    <a:lnTo>
                      <a:pt x="697" y="989"/>
                    </a:lnTo>
                    <a:lnTo>
                      <a:pt x="724" y="1029"/>
                    </a:lnTo>
                    <a:lnTo>
                      <a:pt x="751" y="1071"/>
                    </a:lnTo>
                    <a:lnTo>
                      <a:pt x="777" y="1112"/>
                    </a:lnTo>
                    <a:lnTo>
                      <a:pt x="804" y="1152"/>
                    </a:lnTo>
                    <a:lnTo>
                      <a:pt x="831" y="1193"/>
                    </a:lnTo>
                    <a:lnTo>
                      <a:pt x="857" y="1234"/>
                    </a:lnTo>
                    <a:lnTo>
                      <a:pt x="883" y="1275"/>
                    </a:lnTo>
                    <a:lnTo>
                      <a:pt x="900" y="1277"/>
                    </a:lnTo>
                    <a:lnTo>
                      <a:pt x="886" y="1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8" name="Freeform 15"/>
              <p:cNvSpPr>
                <a:spLocks/>
              </p:cNvSpPr>
              <p:nvPr/>
            </p:nvSpPr>
            <p:spPr bwMode="auto">
              <a:xfrm>
                <a:off x="4743" y="2817"/>
                <a:ext cx="25" cy="21"/>
              </a:xfrm>
              <a:custGeom>
                <a:avLst/>
                <a:gdLst>
                  <a:gd name="T0" fmla="*/ 55 w 75"/>
                  <a:gd name="T1" fmla="*/ 16 h 64"/>
                  <a:gd name="T2" fmla="*/ 58 w 75"/>
                  <a:gd name="T3" fmla="*/ 0 h 64"/>
                  <a:gd name="T4" fmla="*/ 51 w 75"/>
                  <a:gd name="T5" fmla="*/ 6 h 64"/>
                  <a:gd name="T6" fmla="*/ 43 w 75"/>
                  <a:gd name="T7" fmla="*/ 12 h 64"/>
                  <a:gd name="T8" fmla="*/ 36 w 75"/>
                  <a:gd name="T9" fmla="*/ 18 h 64"/>
                  <a:gd name="T10" fmla="*/ 29 w 75"/>
                  <a:gd name="T11" fmla="*/ 22 h 64"/>
                  <a:gd name="T12" fmla="*/ 22 w 75"/>
                  <a:gd name="T13" fmla="*/ 28 h 64"/>
                  <a:gd name="T14" fmla="*/ 14 w 75"/>
                  <a:gd name="T15" fmla="*/ 34 h 64"/>
                  <a:gd name="T16" fmla="*/ 7 w 75"/>
                  <a:gd name="T17" fmla="*/ 40 h 64"/>
                  <a:gd name="T18" fmla="*/ 0 w 75"/>
                  <a:gd name="T19" fmla="*/ 46 h 64"/>
                  <a:gd name="T20" fmla="*/ 14 w 75"/>
                  <a:gd name="T21" fmla="*/ 64 h 64"/>
                  <a:gd name="T22" fmla="*/ 22 w 75"/>
                  <a:gd name="T23" fmla="*/ 59 h 64"/>
                  <a:gd name="T24" fmla="*/ 29 w 75"/>
                  <a:gd name="T25" fmla="*/ 53 h 64"/>
                  <a:gd name="T26" fmla="*/ 36 w 75"/>
                  <a:gd name="T27" fmla="*/ 47 h 64"/>
                  <a:gd name="T28" fmla="*/ 43 w 75"/>
                  <a:gd name="T29" fmla="*/ 43 h 64"/>
                  <a:gd name="T30" fmla="*/ 51 w 75"/>
                  <a:gd name="T31" fmla="*/ 37 h 64"/>
                  <a:gd name="T32" fmla="*/ 58 w 75"/>
                  <a:gd name="T33" fmla="*/ 31 h 64"/>
                  <a:gd name="T34" fmla="*/ 65 w 75"/>
                  <a:gd name="T35" fmla="*/ 27 h 64"/>
                  <a:gd name="T36" fmla="*/ 73 w 75"/>
                  <a:gd name="T37" fmla="*/ 21 h 64"/>
                  <a:gd name="T38" fmla="*/ 75 w 75"/>
                  <a:gd name="T39" fmla="*/ 5 h 64"/>
                  <a:gd name="T40" fmla="*/ 55 w 75"/>
                  <a:gd name="T41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55" y="16"/>
                    </a:moveTo>
                    <a:lnTo>
                      <a:pt x="58" y="0"/>
                    </a:lnTo>
                    <a:lnTo>
                      <a:pt x="51" y="6"/>
                    </a:lnTo>
                    <a:lnTo>
                      <a:pt x="43" y="12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8"/>
                    </a:lnTo>
                    <a:lnTo>
                      <a:pt x="14" y="34"/>
                    </a:lnTo>
                    <a:lnTo>
                      <a:pt x="7" y="40"/>
                    </a:lnTo>
                    <a:lnTo>
                      <a:pt x="0" y="46"/>
                    </a:lnTo>
                    <a:lnTo>
                      <a:pt x="14" y="64"/>
                    </a:lnTo>
                    <a:lnTo>
                      <a:pt x="22" y="59"/>
                    </a:lnTo>
                    <a:lnTo>
                      <a:pt x="29" y="53"/>
                    </a:lnTo>
                    <a:lnTo>
                      <a:pt x="36" y="47"/>
                    </a:lnTo>
                    <a:lnTo>
                      <a:pt x="43" y="43"/>
                    </a:lnTo>
                    <a:lnTo>
                      <a:pt x="51" y="37"/>
                    </a:lnTo>
                    <a:lnTo>
                      <a:pt x="58" y="31"/>
                    </a:lnTo>
                    <a:lnTo>
                      <a:pt x="65" y="27"/>
                    </a:lnTo>
                    <a:lnTo>
                      <a:pt x="73" y="21"/>
                    </a:lnTo>
                    <a:lnTo>
                      <a:pt x="75" y="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9" name="Freeform 16"/>
              <p:cNvSpPr>
                <a:spLocks/>
              </p:cNvSpPr>
              <p:nvPr/>
            </p:nvSpPr>
            <p:spPr bwMode="auto">
              <a:xfrm>
                <a:off x="4460" y="2403"/>
                <a:ext cx="308" cy="419"/>
              </a:xfrm>
              <a:custGeom>
                <a:avLst/>
                <a:gdLst>
                  <a:gd name="T0" fmla="*/ 0 w 924"/>
                  <a:gd name="T1" fmla="*/ 18 h 1258"/>
                  <a:gd name="T2" fmla="*/ 61 w 924"/>
                  <a:gd name="T3" fmla="*/ 89 h 1258"/>
                  <a:gd name="T4" fmla="*/ 120 w 924"/>
                  <a:gd name="T5" fmla="*/ 163 h 1258"/>
                  <a:gd name="T6" fmla="*/ 181 w 924"/>
                  <a:gd name="T7" fmla="*/ 237 h 1258"/>
                  <a:gd name="T8" fmla="*/ 241 w 924"/>
                  <a:gd name="T9" fmla="*/ 313 h 1258"/>
                  <a:gd name="T10" fmla="*/ 301 w 924"/>
                  <a:gd name="T11" fmla="*/ 390 h 1258"/>
                  <a:gd name="T12" fmla="*/ 359 w 924"/>
                  <a:gd name="T13" fmla="*/ 466 h 1258"/>
                  <a:gd name="T14" fmla="*/ 418 w 924"/>
                  <a:gd name="T15" fmla="*/ 543 h 1258"/>
                  <a:gd name="T16" fmla="*/ 475 w 924"/>
                  <a:gd name="T17" fmla="*/ 621 h 1258"/>
                  <a:gd name="T18" fmla="*/ 533 w 924"/>
                  <a:gd name="T19" fmla="*/ 700 h 1258"/>
                  <a:gd name="T20" fmla="*/ 589 w 924"/>
                  <a:gd name="T21" fmla="*/ 778 h 1258"/>
                  <a:gd name="T22" fmla="*/ 644 w 924"/>
                  <a:gd name="T23" fmla="*/ 858 h 1258"/>
                  <a:gd name="T24" fmla="*/ 699 w 924"/>
                  <a:gd name="T25" fmla="*/ 938 h 1258"/>
                  <a:gd name="T26" fmla="*/ 751 w 924"/>
                  <a:gd name="T27" fmla="*/ 1018 h 1258"/>
                  <a:gd name="T28" fmla="*/ 804 w 924"/>
                  <a:gd name="T29" fmla="*/ 1098 h 1258"/>
                  <a:gd name="T30" fmla="*/ 855 w 924"/>
                  <a:gd name="T31" fmla="*/ 1178 h 1258"/>
                  <a:gd name="T32" fmla="*/ 904 w 924"/>
                  <a:gd name="T33" fmla="*/ 1258 h 1258"/>
                  <a:gd name="T34" fmla="*/ 900 w 924"/>
                  <a:gd name="T35" fmla="*/ 1206 h 1258"/>
                  <a:gd name="T36" fmla="*/ 849 w 924"/>
                  <a:gd name="T37" fmla="*/ 1126 h 1258"/>
                  <a:gd name="T38" fmla="*/ 797 w 924"/>
                  <a:gd name="T39" fmla="*/ 1045 h 1258"/>
                  <a:gd name="T40" fmla="*/ 744 w 924"/>
                  <a:gd name="T41" fmla="*/ 965 h 1258"/>
                  <a:gd name="T42" fmla="*/ 690 w 924"/>
                  <a:gd name="T43" fmla="*/ 885 h 1258"/>
                  <a:gd name="T44" fmla="*/ 637 w 924"/>
                  <a:gd name="T45" fmla="*/ 805 h 1258"/>
                  <a:gd name="T46" fmla="*/ 580 w 924"/>
                  <a:gd name="T47" fmla="*/ 726 h 1258"/>
                  <a:gd name="T48" fmla="*/ 523 w 924"/>
                  <a:gd name="T49" fmla="*/ 646 h 1258"/>
                  <a:gd name="T50" fmla="*/ 466 w 924"/>
                  <a:gd name="T51" fmla="*/ 568 h 1258"/>
                  <a:gd name="T52" fmla="*/ 407 w 924"/>
                  <a:gd name="T53" fmla="*/ 490 h 1258"/>
                  <a:gd name="T54" fmla="*/ 349 w 924"/>
                  <a:gd name="T55" fmla="*/ 413 h 1258"/>
                  <a:gd name="T56" fmla="*/ 289 w 924"/>
                  <a:gd name="T57" fmla="*/ 336 h 1258"/>
                  <a:gd name="T58" fmla="*/ 229 w 924"/>
                  <a:gd name="T59" fmla="*/ 261 h 1258"/>
                  <a:gd name="T60" fmla="*/ 170 w 924"/>
                  <a:gd name="T61" fmla="*/ 186 h 1258"/>
                  <a:gd name="T62" fmla="*/ 109 w 924"/>
                  <a:gd name="T63" fmla="*/ 112 h 1258"/>
                  <a:gd name="T64" fmla="*/ 48 w 924"/>
                  <a:gd name="T65" fmla="*/ 38 h 1258"/>
                  <a:gd name="T66" fmla="*/ 3 w 924"/>
                  <a:gd name="T67" fmla="*/ 0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4" h="1258">
                    <a:moveTo>
                      <a:pt x="16" y="19"/>
                    </a:moveTo>
                    <a:lnTo>
                      <a:pt x="0" y="18"/>
                    </a:lnTo>
                    <a:lnTo>
                      <a:pt x="30" y="53"/>
                    </a:lnTo>
                    <a:lnTo>
                      <a:pt x="61" y="89"/>
                    </a:lnTo>
                    <a:lnTo>
                      <a:pt x="91" y="127"/>
                    </a:lnTo>
                    <a:lnTo>
                      <a:pt x="120" y="163"/>
                    </a:lnTo>
                    <a:lnTo>
                      <a:pt x="151" y="201"/>
                    </a:lnTo>
                    <a:lnTo>
                      <a:pt x="181" y="237"/>
                    </a:lnTo>
                    <a:lnTo>
                      <a:pt x="212" y="275"/>
                    </a:lnTo>
                    <a:lnTo>
                      <a:pt x="241" y="313"/>
                    </a:lnTo>
                    <a:lnTo>
                      <a:pt x="272" y="351"/>
                    </a:lnTo>
                    <a:lnTo>
                      <a:pt x="301" y="390"/>
                    </a:lnTo>
                    <a:lnTo>
                      <a:pt x="330" y="428"/>
                    </a:lnTo>
                    <a:lnTo>
                      <a:pt x="359" y="466"/>
                    </a:lnTo>
                    <a:lnTo>
                      <a:pt x="388" y="505"/>
                    </a:lnTo>
                    <a:lnTo>
                      <a:pt x="418" y="543"/>
                    </a:lnTo>
                    <a:lnTo>
                      <a:pt x="446" y="582"/>
                    </a:lnTo>
                    <a:lnTo>
                      <a:pt x="475" y="621"/>
                    </a:lnTo>
                    <a:lnTo>
                      <a:pt x="504" y="661"/>
                    </a:lnTo>
                    <a:lnTo>
                      <a:pt x="533" y="700"/>
                    </a:lnTo>
                    <a:lnTo>
                      <a:pt x="561" y="739"/>
                    </a:lnTo>
                    <a:lnTo>
                      <a:pt x="589" y="778"/>
                    </a:lnTo>
                    <a:lnTo>
                      <a:pt x="616" y="818"/>
                    </a:lnTo>
                    <a:lnTo>
                      <a:pt x="644" y="858"/>
                    </a:lnTo>
                    <a:lnTo>
                      <a:pt x="671" y="898"/>
                    </a:lnTo>
                    <a:lnTo>
                      <a:pt x="699" y="938"/>
                    </a:lnTo>
                    <a:lnTo>
                      <a:pt x="725" y="978"/>
                    </a:lnTo>
                    <a:lnTo>
                      <a:pt x="751" y="1018"/>
                    </a:lnTo>
                    <a:lnTo>
                      <a:pt x="778" y="1058"/>
                    </a:lnTo>
                    <a:lnTo>
                      <a:pt x="804" y="1098"/>
                    </a:lnTo>
                    <a:lnTo>
                      <a:pt x="830" y="1138"/>
                    </a:lnTo>
                    <a:lnTo>
                      <a:pt x="855" y="1178"/>
                    </a:lnTo>
                    <a:lnTo>
                      <a:pt x="878" y="1218"/>
                    </a:lnTo>
                    <a:lnTo>
                      <a:pt x="904" y="1258"/>
                    </a:lnTo>
                    <a:lnTo>
                      <a:pt x="924" y="1247"/>
                    </a:lnTo>
                    <a:lnTo>
                      <a:pt x="900" y="1206"/>
                    </a:lnTo>
                    <a:lnTo>
                      <a:pt x="875" y="1167"/>
                    </a:lnTo>
                    <a:lnTo>
                      <a:pt x="849" y="1126"/>
                    </a:lnTo>
                    <a:lnTo>
                      <a:pt x="823" y="1085"/>
                    </a:lnTo>
                    <a:lnTo>
                      <a:pt x="797" y="1045"/>
                    </a:lnTo>
                    <a:lnTo>
                      <a:pt x="770" y="1005"/>
                    </a:lnTo>
                    <a:lnTo>
                      <a:pt x="744" y="965"/>
                    </a:lnTo>
                    <a:lnTo>
                      <a:pt x="718" y="924"/>
                    </a:lnTo>
                    <a:lnTo>
                      <a:pt x="690" y="885"/>
                    </a:lnTo>
                    <a:lnTo>
                      <a:pt x="664" y="845"/>
                    </a:lnTo>
                    <a:lnTo>
                      <a:pt x="637" y="805"/>
                    </a:lnTo>
                    <a:lnTo>
                      <a:pt x="608" y="765"/>
                    </a:lnTo>
                    <a:lnTo>
                      <a:pt x="580" y="726"/>
                    </a:lnTo>
                    <a:lnTo>
                      <a:pt x="552" y="685"/>
                    </a:lnTo>
                    <a:lnTo>
                      <a:pt x="523" y="646"/>
                    </a:lnTo>
                    <a:lnTo>
                      <a:pt x="496" y="607"/>
                    </a:lnTo>
                    <a:lnTo>
                      <a:pt x="466" y="568"/>
                    </a:lnTo>
                    <a:lnTo>
                      <a:pt x="437" y="528"/>
                    </a:lnTo>
                    <a:lnTo>
                      <a:pt x="407" y="490"/>
                    </a:lnTo>
                    <a:lnTo>
                      <a:pt x="379" y="451"/>
                    </a:lnTo>
                    <a:lnTo>
                      <a:pt x="349" y="413"/>
                    </a:lnTo>
                    <a:lnTo>
                      <a:pt x="320" y="376"/>
                    </a:lnTo>
                    <a:lnTo>
                      <a:pt x="289" y="336"/>
                    </a:lnTo>
                    <a:lnTo>
                      <a:pt x="259" y="298"/>
                    </a:lnTo>
                    <a:lnTo>
                      <a:pt x="229" y="261"/>
                    </a:lnTo>
                    <a:lnTo>
                      <a:pt x="199" y="223"/>
                    </a:lnTo>
                    <a:lnTo>
                      <a:pt x="170" y="186"/>
                    </a:lnTo>
                    <a:lnTo>
                      <a:pt x="139" y="149"/>
                    </a:lnTo>
                    <a:lnTo>
                      <a:pt x="109" y="112"/>
                    </a:lnTo>
                    <a:lnTo>
                      <a:pt x="80" y="74"/>
                    </a:lnTo>
                    <a:lnTo>
                      <a:pt x="48" y="38"/>
                    </a:lnTo>
                    <a:lnTo>
                      <a:pt x="19" y="2"/>
                    </a:lnTo>
                    <a:lnTo>
                      <a:pt x="3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0" name="Freeform 17"/>
              <p:cNvSpPr>
                <a:spLocks/>
              </p:cNvSpPr>
              <p:nvPr/>
            </p:nvSpPr>
            <p:spPr bwMode="auto">
              <a:xfrm>
                <a:off x="4448" y="2403"/>
                <a:ext cx="17" cy="15"/>
              </a:xfrm>
              <a:custGeom>
                <a:avLst/>
                <a:gdLst>
                  <a:gd name="T0" fmla="*/ 18 w 53"/>
                  <a:gd name="T1" fmla="*/ 29 h 47"/>
                  <a:gd name="T2" fmla="*/ 16 w 53"/>
                  <a:gd name="T3" fmla="*/ 47 h 47"/>
                  <a:gd name="T4" fmla="*/ 21 w 53"/>
                  <a:gd name="T5" fmla="*/ 42 h 47"/>
                  <a:gd name="T6" fmla="*/ 25 w 53"/>
                  <a:gd name="T7" fmla="*/ 40 h 47"/>
                  <a:gd name="T8" fmla="*/ 29 w 53"/>
                  <a:gd name="T9" fmla="*/ 37 h 47"/>
                  <a:gd name="T10" fmla="*/ 34 w 53"/>
                  <a:gd name="T11" fmla="*/ 32 h 47"/>
                  <a:gd name="T12" fmla="*/ 40 w 53"/>
                  <a:gd name="T13" fmla="*/ 29 h 47"/>
                  <a:gd name="T14" fmla="*/ 43 w 53"/>
                  <a:gd name="T15" fmla="*/ 26 h 47"/>
                  <a:gd name="T16" fmla="*/ 48 w 53"/>
                  <a:gd name="T17" fmla="*/ 22 h 47"/>
                  <a:gd name="T18" fmla="*/ 53 w 53"/>
                  <a:gd name="T19" fmla="*/ 19 h 47"/>
                  <a:gd name="T20" fmla="*/ 40 w 53"/>
                  <a:gd name="T21" fmla="*/ 0 h 47"/>
                  <a:gd name="T22" fmla="*/ 34 w 53"/>
                  <a:gd name="T23" fmla="*/ 3 h 47"/>
                  <a:gd name="T24" fmla="*/ 29 w 53"/>
                  <a:gd name="T25" fmla="*/ 6 h 47"/>
                  <a:gd name="T26" fmla="*/ 24 w 53"/>
                  <a:gd name="T27" fmla="*/ 10 h 47"/>
                  <a:gd name="T28" fmla="*/ 19 w 53"/>
                  <a:gd name="T29" fmla="*/ 13 h 47"/>
                  <a:gd name="T30" fmla="*/ 15 w 53"/>
                  <a:gd name="T31" fmla="*/ 18 h 47"/>
                  <a:gd name="T32" fmla="*/ 11 w 53"/>
                  <a:gd name="T33" fmla="*/ 21 h 47"/>
                  <a:gd name="T34" fmla="*/ 6 w 53"/>
                  <a:gd name="T35" fmla="*/ 24 h 47"/>
                  <a:gd name="T36" fmla="*/ 2 w 53"/>
                  <a:gd name="T37" fmla="*/ 28 h 47"/>
                  <a:gd name="T38" fmla="*/ 0 w 53"/>
                  <a:gd name="T39" fmla="*/ 44 h 47"/>
                  <a:gd name="T40" fmla="*/ 18 w 53"/>
                  <a:gd name="T41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7">
                    <a:moveTo>
                      <a:pt x="18" y="29"/>
                    </a:moveTo>
                    <a:lnTo>
                      <a:pt x="16" y="47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4" y="32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8" y="22"/>
                    </a:lnTo>
                    <a:lnTo>
                      <a:pt x="53" y="19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29" y="6"/>
                    </a:lnTo>
                    <a:lnTo>
                      <a:pt x="24" y="10"/>
                    </a:lnTo>
                    <a:lnTo>
                      <a:pt x="19" y="13"/>
                    </a:lnTo>
                    <a:lnTo>
                      <a:pt x="15" y="18"/>
                    </a:lnTo>
                    <a:lnTo>
                      <a:pt x="11" y="21"/>
                    </a:lnTo>
                    <a:lnTo>
                      <a:pt x="6" y="24"/>
                    </a:lnTo>
                    <a:lnTo>
                      <a:pt x="2" y="28"/>
                    </a:lnTo>
                    <a:lnTo>
                      <a:pt x="0" y="44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1" name="Freeform 18"/>
              <p:cNvSpPr>
                <a:spLocks/>
              </p:cNvSpPr>
              <p:nvPr/>
            </p:nvSpPr>
            <p:spPr bwMode="auto">
              <a:xfrm>
                <a:off x="4609" y="2661"/>
                <a:ext cx="43" cy="43"/>
              </a:xfrm>
              <a:custGeom>
                <a:avLst/>
                <a:gdLst>
                  <a:gd name="T0" fmla="*/ 111 w 131"/>
                  <a:gd name="T1" fmla="*/ 12 h 130"/>
                  <a:gd name="T2" fmla="*/ 103 w 131"/>
                  <a:gd name="T3" fmla="*/ 9 h 130"/>
                  <a:gd name="T4" fmla="*/ 98 w 131"/>
                  <a:gd name="T5" fmla="*/ 9 h 130"/>
                  <a:gd name="T6" fmla="*/ 90 w 131"/>
                  <a:gd name="T7" fmla="*/ 6 h 130"/>
                  <a:gd name="T8" fmla="*/ 83 w 131"/>
                  <a:gd name="T9" fmla="*/ 4 h 130"/>
                  <a:gd name="T10" fmla="*/ 77 w 131"/>
                  <a:gd name="T11" fmla="*/ 4 h 130"/>
                  <a:gd name="T12" fmla="*/ 70 w 131"/>
                  <a:gd name="T13" fmla="*/ 3 h 130"/>
                  <a:gd name="T14" fmla="*/ 61 w 131"/>
                  <a:gd name="T15" fmla="*/ 3 h 130"/>
                  <a:gd name="T16" fmla="*/ 54 w 131"/>
                  <a:gd name="T17" fmla="*/ 0 h 130"/>
                  <a:gd name="T18" fmla="*/ 48 w 131"/>
                  <a:gd name="T19" fmla="*/ 0 h 130"/>
                  <a:gd name="T20" fmla="*/ 42 w 131"/>
                  <a:gd name="T21" fmla="*/ 0 h 130"/>
                  <a:gd name="T22" fmla="*/ 38 w 131"/>
                  <a:gd name="T23" fmla="*/ 3 h 130"/>
                  <a:gd name="T24" fmla="*/ 32 w 131"/>
                  <a:gd name="T25" fmla="*/ 4 h 130"/>
                  <a:gd name="T26" fmla="*/ 26 w 131"/>
                  <a:gd name="T27" fmla="*/ 7 h 130"/>
                  <a:gd name="T28" fmla="*/ 22 w 131"/>
                  <a:gd name="T29" fmla="*/ 10 h 130"/>
                  <a:gd name="T30" fmla="*/ 19 w 131"/>
                  <a:gd name="T31" fmla="*/ 16 h 130"/>
                  <a:gd name="T32" fmla="*/ 15 w 131"/>
                  <a:gd name="T33" fmla="*/ 20 h 130"/>
                  <a:gd name="T34" fmla="*/ 9 w 131"/>
                  <a:gd name="T35" fmla="*/ 36 h 130"/>
                  <a:gd name="T36" fmla="*/ 4 w 131"/>
                  <a:gd name="T37" fmla="*/ 51 h 130"/>
                  <a:gd name="T38" fmla="*/ 3 w 131"/>
                  <a:gd name="T39" fmla="*/ 67 h 130"/>
                  <a:gd name="T40" fmla="*/ 0 w 131"/>
                  <a:gd name="T41" fmla="*/ 84 h 130"/>
                  <a:gd name="T42" fmla="*/ 0 w 131"/>
                  <a:gd name="T43" fmla="*/ 89 h 130"/>
                  <a:gd name="T44" fmla="*/ 2 w 131"/>
                  <a:gd name="T45" fmla="*/ 93 h 130"/>
                  <a:gd name="T46" fmla="*/ 3 w 131"/>
                  <a:gd name="T47" fmla="*/ 96 h 130"/>
                  <a:gd name="T48" fmla="*/ 6 w 131"/>
                  <a:gd name="T49" fmla="*/ 100 h 130"/>
                  <a:gd name="T50" fmla="*/ 7 w 131"/>
                  <a:gd name="T51" fmla="*/ 105 h 130"/>
                  <a:gd name="T52" fmla="*/ 12 w 131"/>
                  <a:gd name="T53" fmla="*/ 108 h 130"/>
                  <a:gd name="T54" fmla="*/ 15 w 131"/>
                  <a:gd name="T55" fmla="*/ 111 h 130"/>
                  <a:gd name="T56" fmla="*/ 18 w 131"/>
                  <a:gd name="T57" fmla="*/ 112 h 130"/>
                  <a:gd name="T58" fmla="*/ 25 w 131"/>
                  <a:gd name="T59" fmla="*/ 114 h 130"/>
                  <a:gd name="T60" fmla="*/ 32 w 131"/>
                  <a:gd name="T61" fmla="*/ 116 h 130"/>
                  <a:gd name="T62" fmla="*/ 39 w 131"/>
                  <a:gd name="T63" fmla="*/ 119 h 130"/>
                  <a:gd name="T64" fmla="*/ 48 w 131"/>
                  <a:gd name="T65" fmla="*/ 121 h 130"/>
                  <a:gd name="T66" fmla="*/ 55 w 131"/>
                  <a:gd name="T67" fmla="*/ 124 h 130"/>
                  <a:gd name="T68" fmla="*/ 64 w 131"/>
                  <a:gd name="T69" fmla="*/ 127 h 130"/>
                  <a:gd name="T70" fmla="*/ 71 w 131"/>
                  <a:gd name="T71" fmla="*/ 128 h 130"/>
                  <a:gd name="T72" fmla="*/ 80 w 131"/>
                  <a:gd name="T73" fmla="*/ 130 h 130"/>
                  <a:gd name="T74" fmla="*/ 86 w 131"/>
                  <a:gd name="T75" fmla="*/ 130 h 130"/>
                  <a:gd name="T76" fmla="*/ 90 w 131"/>
                  <a:gd name="T77" fmla="*/ 128 h 130"/>
                  <a:gd name="T78" fmla="*/ 96 w 131"/>
                  <a:gd name="T79" fmla="*/ 127 h 130"/>
                  <a:gd name="T80" fmla="*/ 100 w 131"/>
                  <a:gd name="T81" fmla="*/ 125 h 130"/>
                  <a:gd name="T82" fmla="*/ 106 w 131"/>
                  <a:gd name="T83" fmla="*/ 121 h 130"/>
                  <a:gd name="T84" fmla="*/ 111 w 131"/>
                  <a:gd name="T85" fmla="*/ 118 h 130"/>
                  <a:gd name="T86" fmla="*/ 114 w 131"/>
                  <a:gd name="T87" fmla="*/ 114 h 130"/>
                  <a:gd name="T88" fmla="*/ 115 w 131"/>
                  <a:gd name="T89" fmla="*/ 109 h 130"/>
                  <a:gd name="T90" fmla="*/ 121 w 131"/>
                  <a:gd name="T91" fmla="*/ 96 h 130"/>
                  <a:gd name="T92" fmla="*/ 124 w 131"/>
                  <a:gd name="T93" fmla="*/ 83 h 130"/>
                  <a:gd name="T94" fmla="*/ 128 w 131"/>
                  <a:gd name="T95" fmla="*/ 67 h 130"/>
                  <a:gd name="T96" fmla="*/ 131 w 131"/>
                  <a:gd name="T97" fmla="*/ 51 h 130"/>
                  <a:gd name="T98" fmla="*/ 131 w 131"/>
                  <a:gd name="T99" fmla="*/ 47 h 130"/>
                  <a:gd name="T100" fmla="*/ 131 w 131"/>
                  <a:gd name="T101" fmla="*/ 41 h 130"/>
                  <a:gd name="T102" fmla="*/ 130 w 131"/>
                  <a:gd name="T103" fmla="*/ 34 h 130"/>
                  <a:gd name="T104" fmla="*/ 127 w 131"/>
                  <a:gd name="T105" fmla="*/ 28 h 130"/>
                  <a:gd name="T106" fmla="*/ 124 w 131"/>
                  <a:gd name="T107" fmla="*/ 23 h 130"/>
                  <a:gd name="T108" fmla="*/ 121 w 131"/>
                  <a:gd name="T109" fmla="*/ 18 h 130"/>
                  <a:gd name="T110" fmla="*/ 115 w 131"/>
                  <a:gd name="T111" fmla="*/ 13 h 130"/>
                  <a:gd name="T112" fmla="*/ 111 w 131"/>
                  <a:gd name="T113" fmla="*/ 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30">
                    <a:moveTo>
                      <a:pt x="111" y="12"/>
                    </a:moveTo>
                    <a:lnTo>
                      <a:pt x="103" y="9"/>
                    </a:lnTo>
                    <a:lnTo>
                      <a:pt x="98" y="9"/>
                    </a:lnTo>
                    <a:lnTo>
                      <a:pt x="90" y="6"/>
                    </a:lnTo>
                    <a:lnTo>
                      <a:pt x="83" y="4"/>
                    </a:lnTo>
                    <a:lnTo>
                      <a:pt x="77" y="4"/>
                    </a:lnTo>
                    <a:lnTo>
                      <a:pt x="70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2" y="10"/>
                    </a:lnTo>
                    <a:lnTo>
                      <a:pt x="19" y="16"/>
                    </a:lnTo>
                    <a:lnTo>
                      <a:pt x="15" y="20"/>
                    </a:lnTo>
                    <a:lnTo>
                      <a:pt x="9" y="36"/>
                    </a:lnTo>
                    <a:lnTo>
                      <a:pt x="4" y="51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3" y="96"/>
                    </a:lnTo>
                    <a:lnTo>
                      <a:pt x="6" y="100"/>
                    </a:lnTo>
                    <a:lnTo>
                      <a:pt x="7" y="105"/>
                    </a:lnTo>
                    <a:lnTo>
                      <a:pt x="12" y="108"/>
                    </a:lnTo>
                    <a:lnTo>
                      <a:pt x="15" y="111"/>
                    </a:lnTo>
                    <a:lnTo>
                      <a:pt x="18" y="112"/>
                    </a:lnTo>
                    <a:lnTo>
                      <a:pt x="25" y="114"/>
                    </a:lnTo>
                    <a:lnTo>
                      <a:pt x="32" y="116"/>
                    </a:lnTo>
                    <a:lnTo>
                      <a:pt x="39" y="119"/>
                    </a:lnTo>
                    <a:lnTo>
                      <a:pt x="48" y="121"/>
                    </a:lnTo>
                    <a:lnTo>
                      <a:pt x="55" y="124"/>
                    </a:lnTo>
                    <a:lnTo>
                      <a:pt x="64" y="127"/>
                    </a:lnTo>
                    <a:lnTo>
                      <a:pt x="71" y="128"/>
                    </a:lnTo>
                    <a:lnTo>
                      <a:pt x="80" y="130"/>
                    </a:lnTo>
                    <a:lnTo>
                      <a:pt x="86" y="130"/>
                    </a:lnTo>
                    <a:lnTo>
                      <a:pt x="90" y="128"/>
                    </a:lnTo>
                    <a:lnTo>
                      <a:pt x="96" y="127"/>
                    </a:lnTo>
                    <a:lnTo>
                      <a:pt x="100" y="125"/>
                    </a:lnTo>
                    <a:lnTo>
                      <a:pt x="106" y="121"/>
                    </a:lnTo>
                    <a:lnTo>
                      <a:pt x="111" y="118"/>
                    </a:lnTo>
                    <a:lnTo>
                      <a:pt x="114" y="114"/>
                    </a:lnTo>
                    <a:lnTo>
                      <a:pt x="115" y="109"/>
                    </a:lnTo>
                    <a:lnTo>
                      <a:pt x="121" y="96"/>
                    </a:lnTo>
                    <a:lnTo>
                      <a:pt x="124" y="83"/>
                    </a:lnTo>
                    <a:lnTo>
                      <a:pt x="128" y="67"/>
                    </a:lnTo>
                    <a:lnTo>
                      <a:pt x="131" y="51"/>
                    </a:lnTo>
                    <a:lnTo>
                      <a:pt x="131" y="47"/>
                    </a:lnTo>
                    <a:lnTo>
                      <a:pt x="131" y="41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4" y="23"/>
                    </a:lnTo>
                    <a:lnTo>
                      <a:pt x="121" y="18"/>
                    </a:lnTo>
                    <a:lnTo>
                      <a:pt x="115" y="13"/>
                    </a:lnTo>
                    <a:lnTo>
                      <a:pt x="111" y="12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2" name="Freeform 19"/>
              <p:cNvSpPr>
                <a:spLocks/>
              </p:cNvSpPr>
              <p:nvPr/>
            </p:nvSpPr>
            <p:spPr bwMode="auto">
              <a:xfrm>
                <a:off x="4626" y="2657"/>
                <a:ext cx="21" cy="11"/>
              </a:xfrm>
              <a:custGeom>
                <a:avLst/>
                <a:gdLst>
                  <a:gd name="T0" fmla="*/ 0 w 64"/>
                  <a:gd name="T1" fmla="*/ 24 h 35"/>
                  <a:gd name="T2" fmla="*/ 9 w 64"/>
                  <a:gd name="T3" fmla="*/ 25 h 35"/>
                  <a:gd name="T4" fmla="*/ 17 w 64"/>
                  <a:gd name="T5" fmla="*/ 27 h 35"/>
                  <a:gd name="T6" fmla="*/ 25 w 64"/>
                  <a:gd name="T7" fmla="*/ 28 h 35"/>
                  <a:gd name="T8" fmla="*/ 31 w 64"/>
                  <a:gd name="T9" fmla="*/ 28 h 35"/>
                  <a:gd name="T10" fmla="*/ 36 w 64"/>
                  <a:gd name="T11" fmla="*/ 30 h 35"/>
                  <a:gd name="T12" fmla="*/ 44 w 64"/>
                  <a:gd name="T13" fmla="*/ 31 h 35"/>
                  <a:gd name="T14" fmla="*/ 49 w 64"/>
                  <a:gd name="T15" fmla="*/ 32 h 35"/>
                  <a:gd name="T16" fmla="*/ 55 w 64"/>
                  <a:gd name="T17" fmla="*/ 35 h 35"/>
                  <a:gd name="T18" fmla="*/ 64 w 64"/>
                  <a:gd name="T19" fmla="*/ 14 h 35"/>
                  <a:gd name="T20" fmla="*/ 55 w 64"/>
                  <a:gd name="T21" fmla="*/ 9 h 35"/>
                  <a:gd name="T22" fmla="*/ 48 w 64"/>
                  <a:gd name="T23" fmla="*/ 9 h 35"/>
                  <a:gd name="T24" fmla="*/ 41 w 64"/>
                  <a:gd name="T25" fmla="*/ 6 h 35"/>
                  <a:gd name="T26" fmla="*/ 35 w 64"/>
                  <a:gd name="T27" fmla="*/ 6 h 35"/>
                  <a:gd name="T28" fmla="*/ 28 w 64"/>
                  <a:gd name="T29" fmla="*/ 5 h 35"/>
                  <a:gd name="T30" fmla="*/ 20 w 64"/>
                  <a:gd name="T31" fmla="*/ 3 h 35"/>
                  <a:gd name="T32" fmla="*/ 13 w 64"/>
                  <a:gd name="T33" fmla="*/ 2 h 35"/>
                  <a:gd name="T34" fmla="*/ 6 w 64"/>
                  <a:gd name="T35" fmla="*/ 0 h 35"/>
                  <a:gd name="T36" fmla="*/ 0 w 64"/>
                  <a:gd name="T3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5">
                    <a:moveTo>
                      <a:pt x="0" y="24"/>
                    </a:moveTo>
                    <a:lnTo>
                      <a:pt x="9" y="25"/>
                    </a:lnTo>
                    <a:lnTo>
                      <a:pt x="17" y="27"/>
                    </a:lnTo>
                    <a:lnTo>
                      <a:pt x="25" y="28"/>
                    </a:lnTo>
                    <a:lnTo>
                      <a:pt x="31" y="28"/>
                    </a:lnTo>
                    <a:lnTo>
                      <a:pt x="36" y="30"/>
                    </a:lnTo>
                    <a:lnTo>
                      <a:pt x="44" y="31"/>
                    </a:lnTo>
                    <a:lnTo>
                      <a:pt x="49" y="32"/>
                    </a:lnTo>
                    <a:lnTo>
                      <a:pt x="55" y="35"/>
                    </a:lnTo>
                    <a:lnTo>
                      <a:pt x="64" y="14"/>
                    </a:lnTo>
                    <a:lnTo>
                      <a:pt x="55" y="9"/>
                    </a:lnTo>
                    <a:lnTo>
                      <a:pt x="48" y="9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28" y="5"/>
                    </a:lnTo>
                    <a:lnTo>
                      <a:pt x="20" y="3"/>
                    </a:lnTo>
                    <a:lnTo>
                      <a:pt x="13" y="2"/>
                    </a:lnTo>
                    <a:lnTo>
                      <a:pt x="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3" name="Freeform 20"/>
              <p:cNvSpPr>
                <a:spLocks/>
              </p:cNvSpPr>
              <p:nvPr/>
            </p:nvSpPr>
            <p:spPr bwMode="auto">
              <a:xfrm>
                <a:off x="4610" y="2657"/>
                <a:ext cx="18" cy="12"/>
              </a:xfrm>
              <a:custGeom>
                <a:avLst/>
                <a:gdLst>
                  <a:gd name="T0" fmla="*/ 22 w 53"/>
                  <a:gd name="T1" fmla="*/ 38 h 38"/>
                  <a:gd name="T2" fmla="*/ 22 w 53"/>
                  <a:gd name="T3" fmla="*/ 37 h 38"/>
                  <a:gd name="T4" fmla="*/ 24 w 53"/>
                  <a:gd name="T5" fmla="*/ 35 h 38"/>
                  <a:gd name="T6" fmla="*/ 27 w 53"/>
                  <a:gd name="T7" fmla="*/ 31 h 38"/>
                  <a:gd name="T8" fmla="*/ 30 w 53"/>
                  <a:gd name="T9" fmla="*/ 30 h 38"/>
                  <a:gd name="T10" fmla="*/ 34 w 53"/>
                  <a:gd name="T11" fmla="*/ 27 h 38"/>
                  <a:gd name="T12" fmla="*/ 38 w 53"/>
                  <a:gd name="T13" fmla="*/ 25 h 38"/>
                  <a:gd name="T14" fmla="*/ 41 w 53"/>
                  <a:gd name="T15" fmla="*/ 24 h 38"/>
                  <a:gd name="T16" fmla="*/ 47 w 53"/>
                  <a:gd name="T17" fmla="*/ 24 h 38"/>
                  <a:gd name="T18" fmla="*/ 53 w 53"/>
                  <a:gd name="T19" fmla="*/ 0 h 38"/>
                  <a:gd name="T20" fmla="*/ 44 w 53"/>
                  <a:gd name="T21" fmla="*/ 0 h 38"/>
                  <a:gd name="T22" fmla="*/ 37 w 53"/>
                  <a:gd name="T23" fmla="*/ 0 h 38"/>
                  <a:gd name="T24" fmla="*/ 30 w 53"/>
                  <a:gd name="T25" fmla="*/ 3 h 38"/>
                  <a:gd name="T26" fmla="*/ 22 w 53"/>
                  <a:gd name="T27" fmla="*/ 6 h 38"/>
                  <a:gd name="T28" fmla="*/ 16 w 53"/>
                  <a:gd name="T29" fmla="*/ 9 h 38"/>
                  <a:gd name="T30" fmla="*/ 9 w 53"/>
                  <a:gd name="T31" fmla="*/ 15 h 38"/>
                  <a:gd name="T32" fmla="*/ 5 w 53"/>
                  <a:gd name="T33" fmla="*/ 21 h 38"/>
                  <a:gd name="T34" fmla="*/ 0 w 53"/>
                  <a:gd name="T35" fmla="*/ 28 h 38"/>
                  <a:gd name="T36" fmla="*/ 0 w 53"/>
                  <a:gd name="T37" fmla="*/ 27 h 38"/>
                  <a:gd name="T38" fmla="*/ 22 w 53"/>
                  <a:gd name="T3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8">
                    <a:moveTo>
                      <a:pt x="22" y="38"/>
                    </a:moveTo>
                    <a:lnTo>
                      <a:pt x="22" y="37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5"/>
                    </a:lnTo>
                    <a:lnTo>
                      <a:pt x="41" y="24"/>
                    </a:lnTo>
                    <a:lnTo>
                      <a:pt x="47" y="2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2" y="6"/>
                    </a:lnTo>
                    <a:lnTo>
                      <a:pt x="16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4" name="Freeform 21"/>
              <p:cNvSpPr>
                <a:spLocks/>
              </p:cNvSpPr>
              <p:nvPr/>
            </p:nvSpPr>
            <p:spPr bwMode="auto">
              <a:xfrm>
                <a:off x="4605" y="2666"/>
                <a:ext cx="12" cy="23"/>
              </a:xfrm>
              <a:custGeom>
                <a:avLst/>
                <a:gdLst>
                  <a:gd name="T0" fmla="*/ 24 w 38"/>
                  <a:gd name="T1" fmla="*/ 71 h 71"/>
                  <a:gd name="T2" fmla="*/ 24 w 38"/>
                  <a:gd name="T3" fmla="*/ 62 h 71"/>
                  <a:gd name="T4" fmla="*/ 25 w 38"/>
                  <a:gd name="T5" fmla="*/ 55 h 71"/>
                  <a:gd name="T6" fmla="*/ 27 w 38"/>
                  <a:gd name="T7" fmla="*/ 46 h 71"/>
                  <a:gd name="T8" fmla="*/ 28 w 38"/>
                  <a:gd name="T9" fmla="*/ 39 h 71"/>
                  <a:gd name="T10" fmla="*/ 30 w 38"/>
                  <a:gd name="T11" fmla="*/ 33 h 71"/>
                  <a:gd name="T12" fmla="*/ 32 w 38"/>
                  <a:gd name="T13" fmla="*/ 26 h 71"/>
                  <a:gd name="T14" fmla="*/ 35 w 38"/>
                  <a:gd name="T15" fmla="*/ 19 h 71"/>
                  <a:gd name="T16" fmla="*/ 38 w 38"/>
                  <a:gd name="T17" fmla="*/ 11 h 71"/>
                  <a:gd name="T18" fmla="*/ 16 w 38"/>
                  <a:gd name="T19" fmla="*/ 0 h 71"/>
                  <a:gd name="T20" fmla="*/ 12 w 38"/>
                  <a:gd name="T21" fmla="*/ 10 h 71"/>
                  <a:gd name="T22" fmla="*/ 9 w 38"/>
                  <a:gd name="T23" fmla="*/ 19 h 71"/>
                  <a:gd name="T24" fmla="*/ 6 w 38"/>
                  <a:gd name="T25" fmla="*/ 26 h 71"/>
                  <a:gd name="T26" fmla="*/ 5 w 38"/>
                  <a:gd name="T27" fmla="*/ 35 h 71"/>
                  <a:gd name="T28" fmla="*/ 3 w 38"/>
                  <a:gd name="T29" fmla="*/ 42 h 71"/>
                  <a:gd name="T30" fmla="*/ 3 w 38"/>
                  <a:gd name="T31" fmla="*/ 52 h 71"/>
                  <a:gd name="T32" fmla="*/ 2 w 38"/>
                  <a:gd name="T33" fmla="*/ 59 h 71"/>
                  <a:gd name="T34" fmla="*/ 0 w 38"/>
                  <a:gd name="T35" fmla="*/ 69 h 71"/>
                  <a:gd name="T36" fmla="*/ 24 w 38"/>
                  <a:gd name="T3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1">
                    <a:moveTo>
                      <a:pt x="24" y="71"/>
                    </a:moveTo>
                    <a:lnTo>
                      <a:pt x="24" y="62"/>
                    </a:lnTo>
                    <a:lnTo>
                      <a:pt x="25" y="55"/>
                    </a:lnTo>
                    <a:lnTo>
                      <a:pt x="27" y="46"/>
                    </a:lnTo>
                    <a:lnTo>
                      <a:pt x="28" y="39"/>
                    </a:lnTo>
                    <a:lnTo>
                      <a:pt x="30" y="33"/>
                    </a:lnTo>
                    <a:lnTo>
                      <a:pt x="32" y="26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16" y="0"/>
                    </a:lnTo>
                    <a:lnTo>
                      <a:pt x="12" y="10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3" y="52"/>
                    </a:lnTo>
                    <a:lnTo>
                      <a:pt x="2" y="59"/>
                    </a:lnTo>
                    <a:lnTo>
                      <a:pt x="0" y="69"/>
                    </a:lnTo>
                    <a:lnTo>
                      <a:pt x="2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5" name="Freeform 22"/>
              <p:cNvSpPr>
                <a:spLocks/>
              </p:cNvSpPr>
              <p:nvPr/>
            </p:nvSpPr>
            <p:spPr bwMode="auto">
              <a:xfrm>
                <a:off x="4605" y="2689"/>
                <a:ext cx="11" cy="13"/>
              </a:xfrm>
              <a:custGeom>
                <a:avLst/>
                <a:gdLst>
                  <a:gd name="T0" fmla="*/ 34 w 34"/>
                  <a:gd name="T1" fmla="*/ 16 h 40"/>
                  <a:gd name="T2" fmla="*/ 32 w 34"/>
                  <a:gd name="T3" fmla="*/ 16 h 40"/>
                  <a:gd name="T4" fmla="*/ 31 w 34"/>
                  <a:gd name="T5" fmla="*/ 15 h 40"/>
                  <a:gd name="T6" fmla="*/ 30 w 34"/>
                  <a:gd name="T7" fmla="*/ 12 h 40"/>
                  <a:gd name="T8" fmla="*/ 27 w 34"/>
                  <a:gd name="T9" fmla="*/ 11 h 40"/>
                  <a:gd name="T10" fmla="*/ 27 w 34"/>
                  <a:gd name="T11" fmla="*/ 8 h 40"/>
                  <a:gd name="T12" fmla="*/ 24 w 34"/>
                  <a:gd name="T13" fmla="*/ 5 h 40"/>
                  <a:gd name="T14" fmla="*/ 24 w 34"/>
                  <a:gd name="T15" fmla="*/ 3 h 40"/>
                  <a:gd name="T16" fmla="*/ 24 w 34"/>
                  <a:gd name="T17" fmla="*/ 2 h 40"/>
                  <a:gd name="T18" fmla="*/ 0 w 34"/>
                  <a:gd name="T19" fmla="*/ 0 h 40"/>
                  <a:gd name="T20" fmla="*/ 0 w 34"/>
                  <a:gd name="T21" fmla="*/ 6 h 40"/>
                  <a:gd name="T22" fmla="*/ 3 w 34"/>
                  <a:gd name="T23" fmla="*/ 12 h 40"/>
                  <a:gd name="T24" fmla="*/ 5 w 34"/>
                  <a:gd name="T25" fmla="*/ 18 h 40"/>
                  <a:gd name="T26" fmla="*/ 6 w 34"/>
                  <a:gd name="T27" fmla="*/ 24 h 40"/>
                  <a:gd name="T28" fmla="*/ 12 w 34"/>
                  <a:gd name="T29" fmla="*/ 28 h 40"/>
                  <a:gd name="T30" fmla="*/ 15 w 34"/>
                  <a:gd name="T31" fmla="*/ 32 h 40"/>
                  <a:gd name="T32" fmla="*/ 19 w 34"/>
                  <a:gd name="T33" fmla="*/ 35 h 40"/>
                  <a:gd name="T34" fmla="*/ 25 w 34"/>
                  <a:gd name="T35" fmla="*/ 40 h 40"/>
                  <a:gd name="T36" fmla="*/ 34 w 34"/>
                  <a:gd name="T3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0">
                    <a:moveTo>
                      <a:pt x="34" y="16"/>
                    </a:moveTo>
                    <a:lnTo>
                      <a:pt x="32" y="16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3" y="12"/>
                    </a:lnTo>
                    <a:lnTo>
                      <a:pt x="5" y="18"/>
                    </a:lnTo>
                    <a:lnTo>
                      <a:pt x="6" y="24"/>
                    </a:lnTo>
                    <a:lnTo>
                      <a:pt x="12" y="28"/>
                    </a:lnTo>
                    <a:lnTo>
                      <a:pt x="15" y="32"/>
                    </a:lnTo>
                    <a:lnTo>
                      <a:pt x="19" y="35"/>
                    </a:lnTo>
                    <a:lnTo>
                      <a:pt x="25" y="4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6" name="Freeform 23"/>
              <p:cNvSpPr>
                <a:spLocks/>
              </p:cNvSpPr>
              <p:nvPr/>
            </p:nvSpPr>
            <p:spPr bwMode="auto">
              <a:xfrm>
                <a:off x="4613" y="2694"/>
                <a:ext cx="23" cy="14"/>
              </a:xfrm>
              <a:custGeom>
                <a:avLst/>
                <a:gdLst>
                  <a:gd name="T0" fmla="*/ 69 w 70"/>
                  <a:gd name="T1" fmla="*/ 18 h 41"/>
                  <a:gd name="T2" fmla="*/ 70 w 70"/>
                  <a:gd name="T3" fmla="*/ 18 h 41"/>
                  <a:gd name="T4" fmla="*/ 61 w 70"/>
                  <a:gd name="T5" fmla="*/ 16 h 41"/>
                  <a:gd name="T6" fmla="*/ 53 w 70"/>
                  <a:gd name="T7" fmla="*/ 14 h 41"/>
                  <a:gd name="T8" fmla="*/ 45 w 70"/>
                  <a:gd name="T9" fmla="*/ 12 h 41"/>
                  <a:gd name="T10" fmla="*/ 38 w 70"/>
                  <a:gd name="T11" fmla="*/ 11 h 41"/>
                  <a:gd name="T12" fmla="*/ 31 w 70"/>
                  <a:gd name="T13" fmla="*/ 8 h 41"/>
                  <a:gd name="T14" fmla="*/ 22 w 70"/>
                  <a:gd name="T15" fmla="*/ 5 h 41"/>
                  <a:gd name="T16" fmla="*/ 15 w 70"/>
                  <a:gd name="T17" fmla="*/ 3 h 41"/>
                  <a:gd name="T18" fmla="*/ 9 w 70"/>
                  <a:gd name="T19" fmla="*/ 0 h 41"/>
                  <a:gd name="T20" fmla="*/ 0 w 70"/>
                  <a:gd name="T21" fmla="*/ 24 h 41"/>
                  <a:gd name="T22" fmla="*/ 7 w 70"/>
                  <a:gd name="T23" fmla="*/ 25 h 41"/>
                  <a:gd name="T24" fmla="*/ 15 w 70"/>
                  <a:gd name="T25" fmla="*/ 28 h 41"/>
                  <a:gd name="T26" fmla="*/ 23 w 70"/>
                  <a:gd name="T27" fmla="*/ 31 h 41"/>
                  <a:gd name="T28" fmla="*/ 31 w 70"/>
                  <a:gd name="T29" fmla="*/ 32 h 41"/>
                  <a:gd name="T30" fmla="*/ 39 w 70"/>
                  <a:gd name="T31" fmla="*/ 35 h 41"/>
                  <a:gd name="T32" fmla="*/ 48 w 70"/>
                  <a:gd name="T33" fmla="*/ 37 h 41"/>
                  <a:gd name="T34" fmla="*/ 55 w 70"/>
                  <a:gd name="T35" fmla="*/ 40 h 41"/>
                  <a:gd name="T36" fmla="*/ 64 w 70"/>
                  <a:gd name="T37" fmla="*/ 41 h 41"/>
                  <a:gd name="T38" fmla="*/ 64 w 70"/>
                  <a:gd name="T39" fmla="*/ 41 h 41"/>
                  <a:gd name="T40" fmla="*/ 69 w 70"/>
                  <a:gd name="T41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41">
                    <a:moveTo>
                      <a:pt x="69" y="18"/>
                    </a:moveTo>
                    <a:lnTo>
                      <a:pt x="70" y="18"/>
                    </a:lnTo>
                    <a:lnTo>
                      <a:pt x="61" y="16"/>
                    </a:lnTo>
                    <a:lnTo>
                      <a:pt x="53" y="14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1" y="8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7" y="25"/>
                    </a:lnTo>
                    <a:lnTo>
                      <a:pt x="15" y="28"/>
                    </a:lnTo>
                    <a:lnTo>
                      <a:pt x="23" y="31"/>
                    </a:lnTo>
                    <a:lnTo>
                      <a:pt x="31" y="32"/>
                    </a:lnTo>
                    <a:lnTo>
                      <a:pt x="39" y="35"/>
                    </a:lnTo>
                    <a:lnTo>
                      <a:pt x="48" y="37"/>
                    </a:lnTo>
                    <a:lnTo>
                      <a:pt x="55" y="40"/>
                    </a:lnTo>
                    <a:lnTo>
                      <a:pt x="64" y="41"/>
                    </a:lnTo>
                    <a:lnTo>
                      <a:pt x="64" y="41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7" name="Freeform 24"/>
              <p:cNvSpPr>
                <a:spLocks/>
              </p:cNvSpPr>
              <p:nvPr/>
            </p:nvSpPr>
            <p:spPr bwMode="auto">
              <a:xfrm>
                <a:off x="4634" y="2696"/>
                <a:ext cx="17" cy="12"/>
              </a:xfrm>
              <a:custGeom>
                <a:avLst/>
                <a:gdLst>
                  <a:gd name="T0" fmla="*/ 28 w 50"/>
                  <a:gd name="T1" fmla="*/ 0 h 36"/>
                  <a:gd name="T2" fmla="*/ 26 w 50"/>
                  <a:gd name="T3" fmla="*/ 3 h 36"/>
                  <a:gd name="T4" fmla="*/ 25 w 50"/>
                  <a:gd name="T5" fmla="*/ 6 h 36"/>
                  <a:gd name="T6" fmla="*/ 22 w 50"/>
                  <a:gd name="T7" fmla="*/ 7 h 36"/>
                  <a:gd name="T8" fmla="*/ 19 w 50"/>
                  <a:gd name="T9" fmla="*/ 9 h 36"/>
                  <a:gd name="T10" fmla="*/ 15 w 50"/>
                  <a:gd name="T11" fmla="*/ 11 h 36"/>
                  <a:gd name="T12" fmla="*/ 10 w 50"/>
                  <a:gd name="T13" fmla="*/ 13 h 36"/>
                  <a:gd name="T14" fmla="*/ 7 w 50"/>
                  <a:gd name="T15" fmla="*/ 13 h 36"/>
                  <a:gd name="T16" fmla="*/ 5 w 50"/>
                  <a:gd name="T17" fmla="*/ 13 h 36"/>
                  <a:gd name="T18" fmla="*/ 0 w 50"/>
                  <a:gd name="T19" fmla="*/ 36 h 36"/>
                  <a:gd name="T20" fmla="*/ 9 w 50"/>
                  <a:gd name="T21" fmla="*/ 36 h 36"/>
                  <a:gd name="T22" fmla="*/ 16 w 50"/>
                  <a:gd name="T23" fmla="*/ 36 h 36"/>
                  <a:gd name="T24" fmla="*/ 22 w 50"/>
                  <a:gd name="T25" fmla="*/ 33 h 36"/>
                  <a:gd name="T26" fmla="*/ 29 w 50"/>
                  <a:gd name="T27" fmla="*/ 30 h 36"/>
                  <a:gd name="T28" fmla="*/ 37 w 50"/>
                  <a:gd name="T29" fmla="*/ 26 h 36"/>
                  <a:gd name="T30" fmla="*/ 42 w 50"/>
                  <a:gd name="T31" fmla="*/ 22 h 36"/>
                  <a:gd name="T32" fmla="*/ 45 w 50"/>
                  <a:gd name="T33" fmla="*/ 16 h 36"/>
                  <a:gd name="T34" fmla="*/ 50 w 50"/>
                  <a:gd name="T35" fmla="*/ 9 h 36"/>
                  <a:gd name="T36" fmla="*/ 28 w 50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6">
                    <a:moveTo>
                      <a:pt x="28" y="0"/>
                    </a:moveTo>
                    <a:lnTo>
                      <a:pt x="26" y="3"/>
                    </a:lnTo>
                    <a:lnTo>
                      <a:pt x="25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36"/>
                    </a:lnTo>
                    <a:lnTo>
                      <a:pt x="9" y="36"/>
                    </a:lnTo>
                    <a:lnTo>
                      <a:pt x="16" y="36"/>
                    </a:lnTo>
                    <a:lnTo>
                      <a:pt x="22" y="33"/>
                    </a:lnTo>
                    <a:lnTo>
                      <a:pt x="29" y="30"/>
                    </a:lnTo>
                    <a:lnTo>
                      <a:pt x="37" y="26"/>
                    </a:lnTo>
                    <a:lnTo>
                      <a:pt x="42" y="22"/>
                    </a:lnTo>
                    <a:lnTo>
                      <a:pt x="45" y="16"/>
                    </a:lnTo>
                    <a:lnTo>
                      <a:pt x="5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8" name="Freeform 25"/>
              <p:cNvSpPr>
                <a:spLocks/>
              </p:cNvSpPr>
              <p:nvPr/>
            </p:nvSpPr>
            <p:spPr bwMode="auto">
              <a:xfrm>
                <a:off x="4644" y="2677"/>
                <a:ext cx="12" cy="22"/>
              </a:xfrm>
              <a:custGeom>
                <a:avLst/>
                <a:gdLst>
                  <a:gd name="T0" fmla="*/ 14 w 38"/>
                  <a:gd name="T1" fmla="*/ 0 h 64"/>
                  <a:gd name="T2" fmla="*/ 13 w 38"/>
                  <a:gd name="T3" fmla="*/ 7 h 64"/>
                  <a:gd name="T4" fmla="*/ 11 w 38"/>
                  <a:gd name="T5" fmla="*/ 16 h 64"/>
                  <a:gd name="T6" fmla="*/ 10 w 38"/>
                  <a:gd name="T7" fmla="*/ 23 h 64"/>
                  <a:gd name="T8" fmla="*/ 7 w 38"/>
                  <a:gd name="T9" fmla="*/ 30 h 64"/>
                  <a:gd name="T10" fmla="*/ 6 w 38"/>
                  <a:gd name="T11" fmla="*/ 37 h 64"/>
                  <a:gd name="T12" fmla="*/ 4 w 38"/>
                  <a:gd name="T13" fmla="*/ 43 h 64"/>
                  <a:gd name="T14" fmla="*/ 1 w 38"/>
                  <a:gd name="T15" fmla="*/ 49 h 64"/>
                  <a:gd name="T16" fmla="*/ 0 w 38"/>
                  <a:gd name="T17" fmla="*/ 55 h 64"/>
                  <a:gd name="T18" fmla="*/ 22 w 38"/>
                  <a:gd name="T19" fmla="*/ 64 h 64"/>
                  <a:gd name="T20" fmla="*/ 25 w 38"/>
                  <a:gd name="T21" fmla="*/ 58 h 64"/>
                  <a:gd name="T22" fmla="*/ 26 w 38"/>
                  <a:gd name="T23" fmla="*/ 50 h 64"/>
                  <a:gd name="T24" fmla="*/ 29 w 38"/>
                  <a:gd name="T25" fmla="*/ 43 h 64"/>
                  <a:gd name="T26" fmla="*/ 30 w 38"/>
                  <a:gd name="T27" fmla="*/ 36 h 64"/>
                  <a:gd name="T28" fmla="*/ 32 w 38"/>
                  <a:gd name="T29" fmla="*/ 29 h 64"/>
                  <a:gd name="T30" fmla="*/ 33 w 38"/>
                  <a:gd name="T31" fmla="*/ 20 h 64"/>
                  <a:gd name="T32" fmla="*/ 36 w 38"/>
                  <a:gd name="T33" fmla="*/ 13 h 64"/>
                  <a:gd name="T34" fmla="*/ 38 w 38"/>
                  <a:gd name="T35" fmla="*/ 4 h 64"/>
                  <a:gd name="T36" fmla="*/ 14 w 38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4">
                    <a:moveTo>
                      <a:pt x="14" y="0"/>
                    </a:moveTo>
                    <a:lnTo>
                      <a:pt x="13" y="7"/>
                    </a:lnTo>
                    <a:lnTo>
                      <a:pt x="11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22" y="64"/>
                    </a:lnTo>
                    <a:lnTo>
                      <a:pt x="25" y="58"/>
                    </a:lnTo>
                    <a:lnTo>
                      <a:pt x="26" y="50"/>
                    </a:lnTo>
                    <a:lnTo>
                      <a:pt x="29" y="43"/>
                    </a:lnTo>
                    <a:lnTo>
                      <a:pt x="30" y="36"/>
                    </a:lnTo>
                    <a:lnTo>
                      <a:pt x="32" y="29"/>
                    </a:lnTo>
                    <a:lnTo>
                      <a:pt x="33" y="20"/>
                    </a:lnTo>
                    <a:lnTo>
                      <a:pt x="36" y="13"/>
                    </a:lnTo>
                    <a:lnTo>
                      <a:pt x="3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9" name="Freeform 26"/>
              <p:cNvSpPr>
                <a:spLocks/>
              </p:cNvSpPr>
              <p:nvPr/>
            </p:nvSpPr>
            <p:spPr bwMode="auto">
              <a:xfrm>
                <a:off x="4644" y="2661"/>
                <a:ext cx="13" cy="18"/>
              </a:xfrm>
              <a:custGeom>
                <a:avLst/>
                <a:gdLst>
                  <a:gd name="T0" fmla="*/ 0 w 38"/>
                  <a:gd name="T1" fmla="*/ 21 h 52"/>
                  <a:gd name="T2" fmla="*/ 3 w 38"/>
                  <a:gd name="T3" fmla="*/ 23 h 52"/>
                  <a:gd name="T4" fmla="*/ 6 w 38"/>
                  <a:gd name="T5" fmla="*/ 24 h 52"/>
                  <a:gd name="T6" fmla="*/ 9 w 38"/>
                  <a:gd name="T7" fmla="*/ 27 h 52"/>
                  <a:gd name="T8" fmla="*/ 10 w 38"/>
                  <a:gd name="T9" fmla="*/ 32 h 52"/>
                  <a:gd name="T10" fmla="*/ 12 w 38"/>
                  <a:gd name="T11" fmla="*/ 36 h 52"/>
                  <a:gd name="T12" fmla="*/ 13 w 38"/>
                  <a:gd name="T13" fmla="*/ 40 h 52"/>
                  <a:gd name="T14" fmla="*/ 13 w 38"/>
                  <a:gd name="T15" fmla="*/ 48 h 52"/>
                  <a:gd name="T16" fmla="*/ 37 w 38"/>
                  <a:gd name="T17" fmla="*/ 52 h 52"/>
                  <a:gd name="T18" fmla="*/ 38 w 38"/>
                  <a:gd name="T19" fmla="*/ 45 h 52"/>
                  <a:gd name="T20" fmla="*/ 37 w 38"/>
                  <a:gd name="T21" fmla="*/ 36 h 52"/>
                  <a:gd name="T22" fmla="*/ 35 w 38"/>
                  <a:gd name="T23" fmla="*/ 29 h 52"/>
                  <a:gd name="T24" fmla="*/ 32 w 38"/>
                  <a:gd name="T25" fmla="*/ 21 h 52"/>
                  <a:gd name="T26" fmla="*/ 28 w 38"/>
                  <a:gd name="T27" fmla="*/ 14 h 52"/>
                  <a:gd name="T28" fmla="*/ 24 w 38"/>
                  <a:gd name="T29" fmla="*/ 7 h 52"/>
                  <a:gd name="T30" fmla="*/ 15 w 38"/>
                  <a:gd name="T31" fmla="*/ 2 h 52"/>
                  <a:gd name="T32" fmla="*/ 9 w 38"/>
                  <a:gd name="T33" fmla="*/ 0 h 52"/>
                  <a:gd name="T34" fmla="*/ 0 w 38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52">
                    <a:moveTo>
                      <a:pt x="0" y="21"/>
                    </a:moveTo>
                    <a:lnTo>
                      <a:pt x="3" y="23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0" y="32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3" y="48"/>
                    </a:lnTo>
                    <a:lnTo>
                      <a:pt x="37" y="52"/>
                    </a:lnTo>
                    <a:lnTo>
                      <a:pt x="38" y="45"/>
                    </a:lnTo>
                    <a:lnTo>
                      <a:pt x="37" y="36"/>
                    </a:lnTo>
                    <a:lnTo>
                      <a:pt x="35" y="29"/>
                    </a:lnTo>
                    <a:lnTo>
                      <a:pt x="32" y="21"/>
                    </a:lnTo>
                    <a:lnTo>
                      <a:pt x="28" y="14"/>
                    </a:lnTo>
                    <a:lnTo>
                      <a:pt x="24" y="7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0" name="Freeform 27"/>
              <p:cNvSpPr>
                <a:spLocks/>
              </p:cNvSpPr>
              <p:nvPr/>
            </p:nvSpPr>
            <p:spPr bwMode="auto">
              <a:xfrm>
                <a:off x="4632" y="2683"/>
                <a:ext cx="149" cy="117"/>
              </a:xfrm>
              <a:custGeom>
                <a:avLst/>
                <a:gdLst>
                  <a:gd name="T0" fmla="*/ 245 w 445"/>
                  <a:gd name="T1" fmla="*/ 188 h 351"/>
                  <a:gd name="T2" fmla="*/ 243 w 445"/>
                  <a:gd name="T3" fmla="*/ 211 h 351"/>
                  <a:gd name="T4" fmla="*/ 237 w 445"/>
                  <a:gd name="T5" fmla="*/ 233 h 351"/>
                  <a:gd name="T6" fmla="*/ 232 w 445"/>
                  <a:gd name="T7" fmla="*/ 253 h 351"/>
                  <a:gd name="T8" fmla="*/ 221 w 445"/>
                  <a:gd name="T9" fmla="*/ 269 h 351"/>
                  <a:gd name="T10" fmla="*/ 211 w 445"/>
                  <a:gd name="T11" fmla="*/ 281 h 351"/>
                  <a:gd name="T12" fmla="*/ 197 w 445"/>
                  <a:gd name="T13" fmla="*/ 288 h 351"/>
                  <a:gd name="T14" fmla="*/ 182 w 445"/>
                  <a:gd name="T15" fmla="*/ 292 h 351"/>
                  <a:gd name="T16" fmla="*/ 169 w 445"/>
                  <a:gd name="T17" fmla="*/ 294 h 351"/>
                  <a:gd name="T18" fmla="*/ 154 w 445"/>
                  <a:gd name="T19" fmla="*/ 297 h 351"/>
                  <a:gd name="T20" fmla="*/ 141 w 445"/>
                  <a:gd name="T21" fmla="*/ 295 h 351"/>
                  <a:gd name="T22" fmla="*/ 127 w 445"/>
                  <a:gd name="T23" fmla="*/ 294 h 351"/>
                  <a:gd name="T24" fmla="*/ 112 w 445"/>
                  <a:gd name="T25" fmla="*/ 292 h 351"/>
                  <a:gd name="T26" fmla="*/ 98 w 445"/>
                  <a:gd name="T27" fmla="*/ 289 h 351"/>
                  <a:gd name="T28" fmla="*/ 83 w 445"/>
                  <a:gd name="T29" fmla="*/ 287 h 351"/>
                  <a:gd name="T30" fmla="*/ 70 w 445"/>
                  <a:gd name="T31" fmla="*/ 282 h 351"/>
                  <a:gd name="T32" fmla="*/ 51 w 445"/>
                  <a:gd name="T33" fmla="*/ 275 h 351"/>
                  <a:gd name="T34" fmla="*/ 28 w 445"/>
                  <a:gd name="T35" fmla="*/ 259 h 351"/>
                  <a:gd name="T36" fmla="*/ 11 w 445"/>
                  <a:gd name="T37" fmla="*/ 239 h 351"/>
                  <a:gd name="T38" fmla="*/ 2 w 445"/>
                  <a:gd name="T39" fmla="*/ 215 h 351"/>
                  <a:gd name="T40" fmla="*/ 0 w 445"/>
                  <a:gd name="T41" fmla="*/ 170 h 351"/>
                  <a:gd name="T42" fmla="*/ 6 w 445"/>
                  <a:gd name="T43" fmla="*/ 116 h 351"/>
                  <a:gd name="T44" fmla="*/ 9 w 445"/>
                  <a:gd name="T45" fmla="*/ 89 h 351"/>
                  <a:gd name="T46" fmla="*/ 9 w 445"/>
                  <a:gd name="T47" fmla="*/ 60 h 351"/>
                  <a:gd name="T48" fmla="*/ 16 w 445"/>
                  <a:gd name="T49" fmla="*/ 41 h 351"/>
                  <a:gd name="T50" fmla="*/ 25 w 445"/>
                  <a:gd name="T51" fmla="*/ 31 h 351"/>
                  <a:gd name="T52" fmla="*/ 35 w 445"/>
                  <a:gd name="T53" fmla="*/ 22 h 351"/>
                  <a:gd name="T54" fmla="*/ 47 w 445"/>
                  <a:gd name="T55" fmla="*/ 16 h 351"/>
                  <a:gd name="T56" fmla="*/ 64 w 445"/>
                  <a:gd name="T57" fmla="*/ 10 h 351"/>
                  <a:gd name="T58" fmla="*/ 83 w 445"/>
                  <a:gd name="T59" fmla="*/ 4 h 351"/>
                  <a:gd name="T60" fmla="*/ 102 w 445"/>
                  <a:gd name="T61" fmla="*/ 0 h 351"/>
                  <a:gd name="T62" fmla="*/ 122 w 445"/>
                  <a:gd name="T63" fmla="*/ 0 h 351"/>
                  <a:gd name="T64" fmla="*/ 150 w 445"/>
                  <a:gd name="T65" fmla="*/ 7 h 351"/>
                  <a:gd name="T66" fmla="*/ 188 w 445"/>
                  <a:gd name="T67" fmla="*/ 20 h 351"/>
                  <a:gd name="T68" fmla="*/ 227 w 445"/>
                  <a:gd name="T69" fmla="*/ 38 h 351"/>
                  <a:gd name="T70" fmla="*/ 266 w 445"/>
                  <a:gd name="T71" fmla="*/ 58 h 351"/>
                  <a:gd name="T72" fmla="*/ 309 w 445"/>
                  <a:gd name="T73" fmla="*/ 80 h 351"/>
                  <a:gd name="T74" fmla="*/ 348 w 445"/>
                  <a:gd name="T75" fmla="*/ 102 h 351"/>
                  <a:gd name="T76" fmla="*/ 384 w 445"/>
                  <a:gd name="T77" fmla="*/ 122 h 351"/>
                  <a:gd name="T78" fmla="*/ 418 w 445"/>
                  <a:gd name="T79" fmla="*/ 140 h 351"/>
                  <a:gd name="T80" fmla="*/ 439 w 445"/>
                  <a:gd name="T81" fmla="*/ 173 h 351"/>
                  <a:gd name="T82" fmla="*/ 445 w 445"/>
                  <a:gd name="T83" fmla="*/ 225 h 351"/>
                  <a:gd name="T84" fmla="*/ 441 w 445"/>
                  <a:gd name="T85" fmla="*/ 278 h 351"/>
                  <a:gd name="T86" fmla="*/ 426 w 445"/>
                  <a:gd name="T87" fmla="*/ 327 h 351"/>
                  <a:gd name="T88" fmla="*/ 410 w 445"/>
                  <a:gd name="T89" fmla="*/ 351 h 351"/>
                  <a:gd name="T90" fmla="*/ 394 w 445"/>
                  <a:gd name="T91" fmla="*/ 348 h 351"/>
                  <a:gd name="T92" fmla="*/ 375 w 445"/>
                  <a:gd name="T93" fmla="*/ 345 h 351"/>
                  <a:gd name="T94" fmla="*/ 361 w 445"/>
                  <a:gd name="T95" fmla="*/ 342 h 351"/>
                  <a:gd name="T96" fmla="*/ 348 w 445"/>
                  <a:gd name="T97" fmla="*/ 330 h 351"/>
                  <a:gd name="T98" fmla="*/ 335 w 445"/>
                  <a:gd name="T99" fmla="*/ 310 h 351"/>
                  <a:gd name="T100" fmla="*/ 320 w 445"/>
                  <a:gd name="T101" fmla="*/ 289 h 351"/>
                  <a:gd name="T102" fmla="*/ 306 w 445"/>
                  <a:gd name="T103" fmla="*/ 268 h 351"/>
                  <a:gd name="T104" fmla="*/ 293 w 445"/>
                  <a:gd name="T105" fmla="*/ 247 h 351"/>
                  <a:gd name="T106" fmla="*/ 280 w 445"/>
                  <a:gd name="T107" fmla="*/ 225 h 351"/>
                  <a:gd name="T108" fmla="*/ 265 w 445"/>
                  <a:gd name="T109" fmla="*/ 205 h 351"/>
                  <a:gd name="T110" fmla="*/ 250 w 445"/>
                  <a:gd name="T111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351">
                    <a:moveTo>
                      <a:pt x="245" y="175"/>
                    </a:moveTo>
                    <a:lnTo>
                      <a:pt x="245" y="188"/>
                    </a:lnTo>
                    <a:lnTo>
                      <a:pt x="243" y="199"/>
                    </a:lnTo>
                    <a:lnTo>
                      <a:pt x="243" y="211"/>
                    </a:lnTo>
                    <a:lnTo>
                      <a:pt x="240" y="223"/>
                    </a:lnTo>
                    <a:lnTo>
                      <a:pt x="237" y="233"/>
                    </a:lnTo>
                    <a:lnTo>
                      <a:pt x="234" y="243"/>
                    </a:lnTo>
                    <a:lnTo>
                      <a:pt x="232" y="253"/>
                    </a:lnTo>
                    <a:lnTo>
                      <a:pt x="226" y="263"/>
                    </a:lnTo>
                    <a:lnTo>
                      <a:pt x="221" y="269"/>
                    </a:lnTo>
                    <a:lnTo>
                      <a:pt x="217" y="275"/>
                    </a:lnTo>
                    <a:lnTo>
                      <a:pt x="211" y="281"/>
                    </a:lnTo>
                    <a:lnTo>
                      <a:pt x="204" y="284"/>
                    </a:lnTo>
                    <a:lnTo>
                      <a:pt x="197" y="288"/>
                    </a:lnTo>
                    <a:lnTo>
                      <a:pt x="189" y="291"/>
                    </a:lnTo>
                    <a:lnTo>
                      <a:pt x="182" y="292"/>
                    </a:lnTo>
                    <a:lnTo>
                      <a:pt x="175" y="294"/>
                    </a:lnTo>
                    <a:lnTo>
                      <a:pt x="169" y="294"/>
                    </a:lnTo>
                    <a:lnTo>
                      <a:pt x="162" y="295"/>
                    </a:lnTo>
                    <a:lnTo>
                      <a:pt x="154" y="297"/>
                    </a:lnTo>
                    <a:lnTo>
                      <a:pt x="149" y="297"/>
                    </a:lnTo>
                    <a:lnTo>
                      <a:pt x="141" y="295"/>
                    </a:lnTo>
                    <a:lnTo>
                      <a:pt x="134" y="295"/>
                    </a:lnTo>
                    <a:lnTo>
                      <a:pt x="127" y="294"/>
                    </a:lnTo>
                    <a:lnTo>
                      <a:pt x="120" y="294"/>
                    </a:lnTo>
                    <a:lnTo>
                      <a:pt x="112" y="292"/>
                    </a:lnTo>
                    <a:lnTo>
                      <a:pt x="105" y="291"/>
                    </a:lnTo>
                    <a:lnTo>
                      <a:pt x="98" y="289"/>
                    </a:lnTo>
                    <a:lnTo>
                      <a:pt x="91" y="289"/>
                    </a:lnTo>
                    <a:lnTo>
                      <a:pt x="83" y="287"/>
                    </a:lnTo>
                    <a:lnTo>
                      <a:pt x="77" y="285"/>
                    </a:lnTo>
                    <a:lnTo>
                      <a:pt x="70" y="282"/>
                    </a:lnTo>
                    <a:lnTo>
                      <a:pt x="64" y="281"/>
                    </a:lnTo>
                    <a:lnTo>
                      <a:pt x="51" y="275"/>
                    </a:lnTo>
                    <a:lnTo>
                      <a:pt x="38" y="268"/>
                    </a:lnTo>
                    <a:lnTo>
                      <a:pt x="28" y="259"/>
                    </a:lnTo>
                    <a:lnTo>
                      <a:pt x="18" y="249"/>
                    </a:lnTo>
                    <a:lnTo>
                      <a:pt x="11" y="239"/>
                    </a:lnTo>
                    <a:lnTo>
                      <a:pt x="5" y="227"/>
                    </a:lnTo>
                    <a:lnTo>
                      <a:pt x="2" y="215"/>
                    </a:lnTo>
                    <a:lnTo>
                      <a:pt x="0" y="204"/>
                    </a:lnTo>
                    <a:lnTo>
                      <a:pt x="0" y="170"/>
                    </a:lnTo>
                    <a:lnTo>
                      <a:pt x="2" y="140"/>
                    </a:lnTo>
                    <a:lnTo>
                      <a:pt x="6" y="116"/>
                    </a:lnTo>
                    <a:lnTo>
                      <a:pt x="13" y="103"/>
                    </a:lnTo>
                    <a:lnTo>
                      <a:pt x="9" y="89"/>
                    </a:lnTo>
                    <a:lnTo>
                      <a:pt x="6" y="74"/>
                    </a:lnTo>
                    <a:lnTo>
                      <a:pt x="9" y="60"/>
                    </a:lnTo>
                    <a:lnTo>
                      <a:pt x="13" y="47"/>
                    </a:lnTo>
                    <a:lnTo>
                      <a:pt x="16" y="41"/>
                    </a:lnTo>
                    <a:lnTo>
                      <a:pt x="21" y="35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5" y="22"/>
                    </a:lnTo>
                    <a:lnTo>
                      <a:pt x="41" y="19"/>
                    </a:lnTo>
                    <a:lnTo>
                      <a:pt x="47" y="16"/>
                    </a:lnTo>
                    <a:lnTo>
                      <a:pt x="53" y="13"/>
                    </a:lnTo>
                    <a:lnTo>
                      <a:pt x="64" y="10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3" y="3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4" y="3"/>
                    </a:lnTo>
                    <a:lnTo>
                      <a:pt x="150" y="7"/>
                    </a:lnTo>
                    <a:lnTo>
                      <a:pt x="169" y="13"/>
                    </a:lnTo>
                    <a:lnTo>
                      <a:pt x="188" y="20"/>
                    </a:lnTo>
                    <a:lnTo>
                      <a:pt x="207" y="29"/>
                    </a:lnTo>
                    <a:lnTo>
                      <a:pt x="227" y="38"/>
                    </a:lnTo>
                    <a:lnTo>
                      <a:pt x="248" y="48"/>
                    </a:lnTo>
                    <a:lnTo>
                      <a:pt x="266" y="58"/>
                    </a:lnTo>
                    <a:lnTo>
                      <a:pt x="288" y="68"/>
                    </a:lnTo>
                    <a:lnTo>
                      <a:pt x="309" y="80"/>
                    </a:lnTo>
                    <a:lnTo>
                      <a:pt x="328" y="90"/>
                    </a:lnTo>
                    <a:lnTo>
                      <a:pt x="348" y="102"/>
                    </a:lnTo>
                    <a:lnTo>
                      <a:pt x="367" y="112"/>
                    </a:lnTo>
                    <a:lnTo>
                      <a:pt x="384" y="122"/>
                    </a:lnTo>
                    <a:lnTo>
                      <a:pt x="402" y="131"/>
                    </a:lnTo>
                    <a:lnTo>
                      <a:pt x="418" y="140"/>
                    </a:lnTo>
                    <a:lnTo>
                      <a:pt x="432" y="147"/>
                    </a:lnTo>
                    <a:lnTo>
                      <a:pt x="439" y="173"/>
                    </a:lnTo>
                    <a:lnTo>
                      <a:pt x="444" y="201"/>
                    </a:lnTo>
                    <a:lnTo>
                      <a:pt x="445" y="225"/>
                    </a:lnTo>
                    <a:lnTo>
                      <a:pt x="444" y="252"/>
                    </a:lnTo>
                    <a:lnTo>
                      <a:pt x="441" y="278"/>
                    </a:lnTo>
                    <a:lnTo>
                      <a:pt x="435" y="301"/>
                    </a:lnTo>
                    <a:lnTo>
                      <a:pt x="426" y="327"/>
                    </a:lnTo>
                    <a:lnTo>
                      <a:pt x="416" y="351"/>
                    </a:lnTo>
                    <a:lnTo>
                      <a:pt x="410" y="351"/>
                    </a:lnTo>
                    <a:lnTo>
                      <a:pt x="403" y="349"/>
                    </a:lnTo>
                    <a:lnTo>
                      <a:pt x="394" y="348"/>
                    </a:lnTo>
                    <a:lnTo>
                      <a:pt x="386" y="345"/>
                    </a:lnTo>
                    <a:lnTo>
                      <a:pt x="375" y="345"/>
                    </a:lnTo>
                    <a:lnTo>
                      <a:pt x="368" y="343"/>
                    </a:lnTo>
                    <a:lnTo>
                      <a:pt x="361" y="342"/>
                    </a:lnTo>
                    <a:lnTo>
                      <a:pt x="355" y="342"/>
                    </a:lnTo>
                    <a:lnTo>
                      <a:pt x="348" y="330"/>
                    </a:lnTo>
                    <a:lnTo>
                      <a:pt x="342" y="320"/>
                    </a:lnTo>
                    <a:lnTo>
                      <a:pt x="335" y="310"/>
                    </a:lnTo>
                    <a:lnTo>
                      <a:pt x="328" y="300"/>
                    </a:lnTo>
                    <a:lnTo>
                      <a:pt x="320" y="289"/>
                    </a:lnTo>
                    <a:lnTo>
                      <a:pt x="313" y="278"/>
                    </a:lnTo>
                    <a:lnTo>
                      <a:pt x="306" y="268"/>
                    </a:lnTo>
                    <a:lnTo>
                      <a:pt x="300" y="257"/>
                    </a:lnTo>
                    <a:lnTo>
                      <a:pt x="293" y="247"/>
                    </a:lnTo>
                    <a:lnTo>
                      <a:pt x="285" y="237"/>
                    </a:lnTo>
                    <a:lnTo>
                      <a:pt x="280" y="225"/>
                    </a:lnTo>
                    <a:lnTo>
                      <a:pt x="272" y="215"/>
                    </a:lnTo>
                    <a:lnTo>
                      <a:pt x="265" y="205"/>
                    </a:lnTo>
                    <a:lnTo>
                      <a:pt x="258" y="195"/>
                    </a:lnTo>
                    <a:lnTo>
                      <a:pt x="250" y="185"/>
                    </a:lnTo>
                    <a:lnTo>
                      <a:pt x="245" y="175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1" name="Freeform 28"/>
              <p:cNvSpPr>
                <a:spLocks/>
              </p:cNvSpPr>
              <p:nvPr/>
            </p:nvSpPr>
            <p:spPr bwMode="auto">
              <a:xfrm>
                <a:off x="4704" y="2741"/>
                <a:ext cx="14" cy="32"/>
              </a:xfrm>
              <a:custGeom>
                <a:avLst/>
                <a:gdLst>
                  <a:gd name="T0" fmla="*/ 20 w 40"/>
                  <a:gd name="T1" fmla="*/ 94 h 94"/>
                  <a:gd name="T2" fmla="*/ 26 w 40"/>
                  <a:gd name="T3" fmla="*/ 82 h 94"/>
                  <a:gd name="T4" fmla="*/ 30 w 40"/>
                  <a:gd name="T5" fmla="*/ 72 h 94"/>
                  <a:gd name="T6" fmla="*/ 34 w 40"/>
                  <a:gd name="T7" fmla="*/ 61 h 94"/>
                  <a:gd name="T8" fmla="*/ 36 w 40"/>
                  <a:gd name="T9" fmla="*/ 49 h 94"/>
                  <a:gd name="T10" fmla="*/ 37 w 40"/>
                  <a:gd name="T11" fmla="*/ 37 h 94"/>
                  <a:gd name="T12" fmla="*/ 39 w 40"/>
                  <a:gd name="T13" fmla="*/ 26 h 94"/>
                  <a:gd name="T14" fmla="*/ 40 w 40"/>
                  <a:gd name="T15" fmla="*/ 13 h 94"/>
                  <a:gd name="T16" fmla="*/ 40 w 40"/>
                  <a:gd name="T17" fmla="*/ 0 h 94"/>
                  <a:gd name="T18" fmla="*/ 17 w 40"/>
                  <a:gd name="T19" fmla="*/ 0 h 94"/>
                  <a:gd name="T20" fmla="*/ 17 w 40"/>
                  <a:gd name="T21" fmla="*/ 13 h 94"/>
                  <a:gd name="T22" fmla="*/ 17 w 40"/>
                  <a:gd name="T23" fmla="*/ 24 h 94"/>
                  <a:gd name="T24" fmla="*/ 16 w 40"/>
                  <a:gd name="T25" fmla="*/ 34 h 94"/>
                  <a:gd name="T26" fmla="*/ 13 w 40"/>
                  <a:gd name="T27" fmla="*/ 45 h 94"/>
                  <a:gd name="T28" fmla="*/ 11 w 40"/>
                  <a:gd name="T29" fmla="*/ 55 h 94"/>
                  <a:gd name="T30" fmla="*/ 8 w 40"/>
                  <a:gd name="T31" fmla="*/ 65 h 94"/>
                  <a:gd name="T32" fmla="*/ 4 w 40"/>
                  <a:gd name="T33" fmla="*/ 74 h 94"/>
                  <a:gd name="T34" fmla="*/ 0 w 40"/>
                  <a:gd name="T35" fmla="*/ 82 h 94"/>
                  <a:gd name="T36" fmla="*/ 20 w 40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94">
                    <a:moveTo>
                      <a:pt x="20" y="94"/>
                    </a:moveTo>
                    <a:lnTo>
                      <a:pt x="26" y="82"/>
                    </a:lnTo>
                    <a:lnTo>
                      <a:pt x="30" y="72"/>
                    </a:lnTo>
                    <a:lnTo>
                      <a:pt x="34" y="61"/>
                    </a:lnTo>
                    <a:lnTo>
                      <a:pt x="36" y="49"/>
                    </a:lnTo>
                    <a:lnTo>
                      <a:pt x="37" y="37"/>
                    </a:lnTo>
                    <a:lnTo>
                      <a:pt x="39" y="26"/>
                    </a:lnTo>
                    <a:lnTo>
                      <a:pt x="40" y="13"/>
                    </a:lnTo>
                    <a:lnTo>
                      <a:pt x="40" y="0"/>
                    </a:lnTo>
                    <a:lnTo>
                      <a:pt x="17" y="0"/>
                    </a:lnTo>
                    <a:lnTo>
                      <a:pt x="17" y="13"/>
                    </a:lnTo>
                    <a:lnTo>
                      <a:pt x="17" y="24"/>
                    </a:lnTo>
                    <a:lnTo>
                      <a:pt x="16" y="34"/>
                    </a:lnTo>
                    <a:lnTo>
                      <a:pt x="13" y="45"/>
                    </a:lnTo>
                    <a:lnTo>
                      <a:pt x="11" y="55"/>
                    </a:lnTo>
                    <a:lnTo>
                      <a:pt x="8" y="65"/>
                    </a:lnTo>
                    <a:lnTo>
                      <a:pt x="4" y="74"/>
                    </a:lnTo>
                    <a:lnTo>
                      <a:pt x="0" y="82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2" name="Freeform 29"/>
              <p:cNvSpPr>
                <a:spLocks/>
              </p:cNvSpPr>
              <p:nvPr/>
            </p:nvSpPr>
            <p:spPr bwMode="auto">
              <a:xfrm>
                <a:off x="4690" y="2769"/>
                <a:ext cx="21" cy="16"/>
              </a:xfrm>
              <a:custGeom>
                <a:avLst/>
                <a:gdLst>
                  <a:gd name="T0" fmla="*/ 5 w 63"/>
                  <a:gd name="T1" fmla="*/ 48 h 48"/>
                  <a:gd name="T2" fmla="*/ 3 w 63"/>
                  <a:gd name="T3" fmla="*/ 48 h 48"/>
                  <a:gd name="T4" fmla="*/ 13 w 63"/>
                  <a:gd name="T5" fmla="*/ 47 h 48"/>
                  <a:gd name="T6" fmla="*/ 21 w 63"/>
                  <a:gd name="T7" fmla="*/ 44 h 48"/>
                  <a:gd name="T8" fmla="*/ 29 w 63"/>
                  <a:gd name="T9" fmla="*/ 41 h 48"/>
                  <a:gd name="T10" fmla="*/ 38 w 63"/>
                  <a:gd name="T11" fmla="*/ 37 h 48"/>
                  <a:gd name="T12" fmla="*/ 45 w 63"/>
                  <a:gd name="T13" fmla="*/ 32 h 48"/>
                  <a:gd name="T14" fmla="*/ 53 w 63"/>
                  <a:gd name="T15" fmla="*/ 27 h 48"/>
                  <a:gd name="T16" fmla="*/ 59 w 63"/>
                  <a:gd name="T17" fmla="*/ 19 h 48"/>
                  <a:gd name="T18" fmla="*/ 63 w 63"/>
                  <a:gd name="T19" fmla="*/ 12 h 48"/>
                  <a:gd name="T20" fmla="*/ 43 w 63"/>
                  <a:gd name="T21" fmla="*/ 0 h 48"/>
                  <a:gd name="T22" fmla="*/ 40 w 63"/>
                  <a:gd name="T23" fmla="*/ 5 h 48"/>
                  <a:gd name="T24" fmla="*/ 37 w 63"/>
                  <a:gd name="T25" fmla="*/ 9 h 48"/>
                  <a:gd name="T26" fmla="*/ 31 w 63"/>
                  <a:gd name="T27" fmla="*/ 14 h 48"/>
                  <a:gd name="T28" fmla="*/ 25 w 63"/>
                  <a:gd name="T29" fmla="*/ 16 h 48"/>
                  <a:gd name="T30" fmla="*/ 19 w 63"/>
                  <a:gd name="T31" fmla="*/ 19 h 48"/>
                  <a:gd name="T32" fmla="*/ 13 w 63"/>
                  <a:gd name="T33" fmla="*/ 24 h 48"/>
                  <a:gd name="T34" fmla="*/ 6 w 63"/>
                  <a:gd name="T35" fmla="*/ 25 h 48"/>
                  <a:gd name="T36" fmla="*/ 2 w 63"/>
                  <a:gd name="T37" fmla="*/ 25 h 48"/>
                  <a:gd name="T38" fmla="*/ 0 w 63"/>
                  <a:gd name="T39" fmla="*/ 25 h 48"/>
                  <a:gd name="T40" fmla="*/ 5 w 6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48">
                    <a:moveTo>
                      <a:pt x="5" y="48"/>
                    </a:moveTo>
                    <a:lnTo>
                      <a:pt x="3" y="48"/>
                    </a:lnTo>
                    <a:lnTo>
                      <a:pt x="13" y="47"/>
                    </a:lnTo>
                    <a:lnTo>
                      <a:pt x="21" y="44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45" y="32"/>
                    </a:lnTo>
                    <a:lnTo>
                      <a:pt x="53" y="27"/>
                    </a:lnTo>
                    <a:lnTo>
                      <a:pt x="59" y="19"/>
                    </a:lnTo>
                    <a:lnTo>
                      <a:pt x="63" y="12"/>
                    </a:lnTo>
                    <a:lnTo>
                      <a:pt x="43" y="0"/>
                    </a:lnTo>
                    <a:lnTo>
                      <a:pt x="40" y="5"/>
                    </a:lnTo>
                    <a:lnTo>
                      <a:pt x="37" y="9"/>
                    </a:lnTo>
                    <a:lnTo>
                      <a:pt x="31" y="14"/>
                    </a:lnTo>
                    <a:lnTo>
                      <a:pt x="25" y="16"/>
                    </a:lnTo>
                    <a:lnTo>
                      <a:pt x="19" y="19"/>
                    </a:lnTo>
                    <a:lnTo>
                      <a:pt x="13" y="24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3" name="Freeform 30"/>
              <p:cNvSpPr>
                <a:spLocks/>
              </p:cNvSpPr>
              <p:nvPr/>
            </p:nvSpPr>
            <p:spPr bwMode="auto">
              <a:xfrm>
                <a:off x="4652" y="2773"/>
                <a:ext cx="40" cy="13"/>
              </a:xfrm>
              <a:custGeom>
                <a:avLst/>
                <a:gdLst>
                  <a:gd name="T0" fmla="*/ 0 w 118"/>
                  <a:gd name="T1" fmla="*/ 21 h 37"/>
                  <a:gd name="T2" fmla="*/ 7 w 118"/>
                  <a:gd name="T3" fmla="*/ 23 h 37"/>
                  <a:gd name="T4" fmla="*/ 13 w 118"/>
                  <a:gd name="T5" fmla="*/ 26 h 37"/>
                  <a:gd name="T6" fmla="*/ 20 w 118"/>
                  <a:gd name="T7" fmla="*/ 27 h 37"/>
                  <a:gd name="T8" fmla="*/ 29 w 118"/>
                  <a:gd name="T9" fmla="*/ 29 h 37"/>
                  <a:gd name="T10" fmla="*/ 36 w 118"/>
                  <a:gd name="T11" fmla="*/ 30 h 37"/>
                  <a:gd name="T12" fmla="*/ 44 w 118"/>
                  <a:gd name="T13" fmla="*/ 32 h 37"/>
                  <a:gd name="T14" fmla="*/ 51 w 118"/>
                  <a:gd name="T15" fmla="*/ 33 h 37"/>
                  <a:gd name="T16" fmla="*/ 58 w 118"/>
                  <a:gd name="T17" fmla="*/ 34 h 37"/>
                  <a:gd name="T18" fmla="*/ 65 w 118"/>
                  <a:gd name="T19" fmla="*/ 36 h 37"/>
                  <a:gd name="T20" fmla="*/ 74 w 118"/>
                  <a:gd name="T21" fmla="*/ 36 h 37"/>
                  <a:gd name="T22" fmla="*/ 81 w 118"/>
                  <a:gd name="T23" fmla="*/ 36 h 37"/>
                  <a:gd name="T24" fmla="*/ 87 w 118"/>
                  <a:gd name="T25" fmla="*/ 37 h 37"/>
                  <a:gd name="T26" fmla="*/ 96 w 118"/>
                  <a:gd name="T27" fmla="*/ 37 h 37"/>
                  <a:gd name="T28" fmla="*/ 103 w 118"/>
                  <a:gd name="T29" fmla="*/ 36 h 37"/>
                  <a:gd name="T30" fmla="*/ 110 w 118"/>
                  <a:gd name="T31" fmla="*/ 36 h 37"/>
                  <a:gd name="T32" fmla="*/ 118 w 118"/>
                  <a:gd name="T33" fmla="*/ 34 h 37"/>
                  <a:gd name="T34" fmla="*/ 113 w 118"/>
                  <a:gd name="T35" fmla="*/ 11 h 37"/>
                  <a:gd name="T36" fmla="*/ 108 w 118"/>
                  <a:gd name="T37" fmla="*/ 13 h 37"/>
                  <a:gd name="T38" fmla="*/ 100 w 118"/>
                  <a:gd name="T39" fmla="*/ 13 h 37"/>
                  <a:gd name="T40" fmla="*/ 89 w 118"/>
                  <a:gd name="T41" fmla="*/ 13 h 37"/>
                  <a:gd name="T42" fmla="*/ 81 w 118"/>
                  <a:gd name="T43" fmla="*/ 13 h 37"/>
                  <a:gd name="T44" fmla="*/ 68 w 118"/>
                  <a:gd name="T45" fmla="*/ 13 h 37"/>
                  <a:gd name="T46" fmla="*/ 61 w 118"/>
                  <a:gd name="T47" fmla="*/ 11 h 37"/>
                  <a:gd name="T48" fmla="*/ 54 w 118"/>
                  <a:gd name="T49" fmla="*/ 10 h 37"/>
                  <a:gd name="T50" fmla="*/ 46 w 118"/>
                  <a:gd name="T51" fmla="*/ 10 h 37"/>
                  <a:gd name="T52" fmla="*/ 39 w 118"/>
                  <a:gd name="T53" fmla="*/ 7 h 37"/>
                  <a:gd name="T54" fmla="*/ 33 w 118"/>
                  <a:gd name="T55" fmla="*/ 7 h 37"/>
                  <a:gd name="T56" fmla="*/ 28 w 118"/>
                  <a:gd name="T57" fmla="*/ 4 h 37"/>
                  <a:gd name="T58" fmla="*/ 20 w 118"/>
                  <a:gd name="T59" fmla="*/ 2 h 37"/>
                  <a:gd name="T60" fmla="*/ 15 w 118"/>
                  <a:gd name="T61" fmla="*/ 1 h 37"/>
                  <a:gd name="T62" fmla="*/ 7 w 118"/>
                  <a:gd name="T63" fmla="*/ 0 h 37"/>
                  <a:gd name="T64" fmla="*/ 0 w 118"/>
                  <a:gd name="T6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37">
                    <a:moveTo>
                      <a:pt x="0" y="21"/>
                    </a:moveTo>
                    <a:lnTo>
                      <a:pt x="7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9" y="29"/>
                    </a:lnTo>
                    <a:lnTo>
                      <a:pt x="36" y="30"/>
                    </a:lnTo>
                    <a:lnTo>
                      <a:pt x="44" y="32"/>
                    </a:lnTo>
                    <a:lnTo>
                      <a:pt x="51" y="33"/>
                    </a:lnTo>
                    <a:lnTo>
                      <a:pt x="58" y="34"/>
                    </a:lnTo>
                    <a:lnTo>
                      <a:pt x="65" y="36"/>
                    </a:lnTo>
                    <a:lnTo>
                      <a:pt x="74" y="36"/>
                    </a:lnTo>
                    <a:lnTo>
                      <a:pt x="81" y="36"/>
                    </a:lnTo>
                    <a:lnTo>
                      <a:pt x="87" y="37"/>
                    </a:lnTo>
                    <a:lnTo>
                      <a:pt x="96" y="37"/>
                    </a:lnTo>
                    <a:lnTo>
                      <a:pt x="103" y="36"/>
                    </a:lnTo>
                    <a:lnTo>
                      <a:pt x="110" y="36"/>
                    </a:lnTo>
                    <a:lnTo>
                      <a:pt x="118" y="34"/>
                    </a:lnTo>
                    <a:lnTo>
                      <a:pt x="113" y="11"/>
                    </a:lnTo>
                    <a:lnTo>
                      <a:pt x="108" y="13"/>
                    </a:lnTo>
                    <a:lnTo>
                      <a:pt x="100" y="13"/>
                    </a:lnTo>
                    <a:lnTo>
                      <a:pt x="89" y="13"/>
                    </a:lnTo>
                    <a:lnTo>
                      <a:pt x="81" y="13"/>
                    </a:lnTo>
                    <a:lnTo>
                      <a:pt x="68" y="13"/>
                    </a:lnTo>
                    <a:lnTo>
                      <a:pt x="61" y="11"/>
                    </a:lnTo>
                    <a:lnTo>
                      <a:pt x="54" y="10"/>
                    </a:lnTo>
                    <a:lnTo>
                      <a:pt x="46" y="10"/>
                    </a:lnTo>
                    <a:lnTo>
                      <a:pt x="39" y="7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4" name="Freeform 31"/>
              <p:cNvSpPr>
                <a:spLocks/>
              </p:cNvSpPr>
              <p:nvPr/>
            </p:nvSpPr>
            <p:spPr bwMode="auto">
              <a:xfrm>
                <a:off x="4628" y="2751"/>
                <a:ext cx="27" cy="29"/>
              </a:xfrm>
              <a:custGeom>
                <a:avLst/>
                <a:gdLst>
                  <a:gd name="T0" fmla="*/ 0 w 80"/>
                  <a:gd name="T1" fmla="*/ 0 h 88"/>
                  <a:gd name="T2" fmla="*/ 3 w 80"/>
                  <a:gd name="T3" fmla="*/ 13 h 88"/>
                  <a:gd name="T4" fmla="*/ 8 w 80"/>
                  <a:gd name="T5" fmla="*/ 27 h 88"/>
                  <a:gd name="T6" fmla="*/ 13 w 80"/>
                  <a:gd name="T7" fmla="*/ 40 h 88"/>
                  <a:gd name="T8" fmla="*/ 22 w 80"/>
                  <a:gd name="T9" fmla="*/ 52 h 88"/>
                  <a:gd name="T10" fmla="*/ 32 w 80"/>
                  <a:gd name="T11" fmla="*/ 64 h 88"/>
                  <a:gd name="T12" fmla="*/ 45 w 80"/>
                  <a:gd name="T13" fmla="*/ 74 h 88"/>
                  <a:gd name="T14" fmla="*/ 58 w 80"/>
                  <a:gd name="T15" fmla="*/ 81 h 88"/>
                  <a:gd name="T16" fmla="*/ 73 w 80"/>
                  <a:gd name="T17" fmla="*/ 88 h 88"/>
                  <a:gd name="T18" fmla="*/ 80 w 80"/>
                  <a:gd name="T19" fmla="*/ 67 h 88"/>
                  <a:gd name="T20" fmla="*/ 70 w 80"/>
                  <a:gd name="T21" fmla="*/ 61 h 88"/>
                  <a:gd name="T22" fmla="*/ 58 w 80"/>
                  <a:gd name="T23" fmla="*/ 53 h 88"/>
                  <a:gd name="T24" fmla="*/ 48 w 80"/>
                  <a:gd name="T25" fmla="*/ 48 h 88"/>
                  <a:gd name="T26" fmla="*/ 40 w 80"/>
                  <a:gd name="T27" fmla="*/ 37 h 88"/>
                  <a:gd name="T28" fmla="*/ 34 w 80"/>
                  <a:gd name="T29" fmla="*/ 29 h 88"/>
                  <a:gd name="T30" fmla="*/ 29 w 80"/>
                  <a:gd name="T31" fmla="*/ 19 h 88"/>
                  <a:gd name="T32" fmla="*/ 25 w 80"/>
                  <a:gd name="T33" fmla="*/ 8 h 88"/>
                  <a:gd name="T34" fmla="*/ 25 w 80"/>
                  <a:gd name="T35" fmla="*/ 0 h 88"/>
                  <a:gd name="T36" fmla="*/ 0 w 80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8">
                    <a:moveTo>
                      <a:pt x="0" y="0"/>
                    </a:moveTo>
                    <a:lnTo>
                      <a:pt x="3" y="13"/>
                    </a:lnTo>
                    <a:lnTo>
                      <a:pt x="8" y="27"/>
                    </a:lnTo>
                    <a:lnTo>
                      <a:pt x="13" y="40"/>
                    </a:lnTo>
                    <a:lnTo>
                      <a:pt x="22" y="52"/>
                    </a:lnTo>
                    <a:lnTo>
                      <a:pt x="32" y="64"/>
                    </a:lnTo>
                    <a:lnTo>
                      <a:pt x="45" y="74"/>
                    </a:lnTo>
                    <a:lnTo>
                      <a:pt x="58" y="81"/>
                    </a:lnTo>
                    <a:lnTo>
                      <a:pt x="73" y="88"/>
                    </a:lnTo>
                    <a:lnTo>
                      <a:pt x="80" y="67"/>
                    </a:lnTo>
                    <a:lnTo>
                      <a:pt x="70" y="61"/>
                    </a:lnTo>
                    <a:lnTo>
                      <a:pt x="58" y="53"/>
                    </a:lnTo>
                    <a:lnTo>
                      <a:pt x="48" y="48"/>
                    </a:lnTo>
                    <a:lnTo>
                      <a:pt x="40" y="37"/>
                    </a:lnTo>
                    <a:lnTo>
                      <a:pt x="34" y="29"/>
                    </a:lnTo>
                    <a:lnTo>
                      <a:pt x="29" y="19"/>
                    </a:lnTo>
                    <a:lnTo>
                      <a:pt x="25" y="8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5" name="Freeform 32"/>
              <p:cNvSpPr>
                <a:spLocks/>
              </p:cNvSpPr>
              <p:nvPr/>
            </p:nvSpPr>
            <p:spPr bwMode="auto">
              <a:xfrm>
                <a:off x="4628" y="2715"/>
                <a:ext cx="12" cy="36"/>
              </a:xfrm>
              <a:custGeom>
                <a:avLst/>
                <a:gdLst>
                  <a:gd name="T0" fmla="*/ 15 w 37"/>
                  <a:gd name="T1" fmla="*/ 13 h 109"/>
                  <a:gd name="T2" fmla="*/ 18 w 37"/>
                  <a:gd name="T3" fmla="*/ 0 h 109"/>
                  <a:gd name="T4" fmla="*/ 15 w 37"/>
                  <a:gd name="T5" fmla="*/ 4 h 109"/>
                  <a:gd name="T6" fmla="*/ 12 w 37"/>
                  <a:gd name="T7" fmla="*/ 8 h 109"/>
                  <a:gd name="T8" fmla="*/ 10 w 37"/>
                  <a:gd name="T9" fmla="*/ 13 h 109"/>
                  <a:gd name="T10" fmla="*/ 8 w 37"/>
                  <a:gd name="T11" fmla="*/ 18 h 109"/>
                  <a:gd name="T12" fmla="*/ 8 w 37"/>
                  <a:gd name="T13" fmla="*/ 24 h 109"/>
                  <a:gd name="T14" fmla="*/ 6 w 37"/>
                  <a:gd name="T15" fmla="*/ 32 h 109"/>
                  <a:gd name="T16" fmla="*/ 6 w 37"/>
                  <a:gd name="T17" fmla="*/ 36 h 109"/>
                  <a:gd name="T18" fmla="*/ 3 w 37"/>
                  <a:gd name="T19" fmla="*/ 43 h 109"/>
                  <a:gd name="T20" fmla="*/ 3 w 37"/>
                  <a:gd name="T21" fmla="*/ 52 h 109"/>
                  <a:gd name="T22" fmla="*/ 3 w 37"/>
                  <a:gd name="T23" fmla="*/ 59 h 109"/>
                  <a:gd name="T24" fmla="*/ 2 w 37"/>
                  <a:gd name="T25" fmla="*/ 66 h 109"/>
                  <a:gd name="T26" fmla="*/ 2 w 37"/>
                  <a:gd name="T27" fmla="*/ 74 h 109"/>
                  <a:gd name="T28" fmla="*/ 0 w 37"/>
                  <a:gd name="T29" fmla="*/ 82 h 109"/>
                  <a:gd name="T30" fmla="*/ 0 w 37"/>
                  <a:gd name="T31" fmla="*/ 109 h 109"/>
                  <a:gd name="T32" fmla="*/ 25 w 37"/>
                  <a:gd name="T33" fmla="*/ 109 h 109"/>
                  <a:gd name="T34" fmla="*/ 25 w 37"/>
                  <a:gd name="T35" fmla="*/ 84 h 109"/>
                  <a:gd name="T36" fmla="*/ 25 w 37"/>
                  <a:gd name="T37" fmla="*/ 75 h 109"/>
                  <a:gd name="T38" fmla="*/ 25 w 37"/>
                  <a:gd name="T39" fmla="*/ 61 h 109"/>
                  <a:gd name="T40" fmla="*/ 26 w 37"/>
                  <a:gd name="T41" fmla="*/ 53 h 109"/>
                  <a:gd name="T42" fmla="*/ 26 w 37"/>
                  <a:gd name="T43" fmla="*/ 48 h 109"/>
                  <a:gd name="T44" fmla="*/ 28 w 37"/>
                  <a:gd name="T45" fmla="*/ 40 h 109"/>
                  <a:gd name="T46" fmla="*/ 29 w 37"/>
                  <a:gd name="T47" fmla="*/ 34 h 109"/>
                  <a:gd name="T48" fmla="*/ 29 w 37"/>
                  <a:gd name="T49" fmla="*/ 30 h 109"/>
                  <a:gd name="T50" fmla="*/ 31 w 37"/>
                  <a:gd name="T51" fmla="*/ 24 h 109"/>
                  <a:gd name="T52" fmla="*/ 32 w 37"/>
                  <a:gd name="T53" fmla="*/ 21 h 109"/>
                  <a:gd name="T54" fmla="*/ 32 w 37"/>
                  <a:gd name="T55" fmla="*/ 18 h 109"/>
                  <a:gd name="T56" fmla="*/ 34 w 37"/>
                  <a:gd name="T57" fmla="*/ 17 h 109"/>
                  <a:gd name="T58" fmla="*/ 34 w 37"/>
                  <a:gd name="T59" fmla="*/ 17 h 109"/>
                  <a:gd name="T60" fmla="*/ 37 w 37"/>
                  <a:gd name="T61" fmla="*/ 2 h 109"/>
                  <a:gd name="T62" fmla="*/ 15 w 37"/>
                  <a:gd name="T63" fmla="*/ 1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109">
                    <a:moveTo>
                      <a:pt x="15" y="13"/>
                    </a:moveTo>
                    <a:lnTo>
                      <a:pt x="18" y="0"/>
                    </a:lnTo>
                    <a:lnTo>
                      <a:pt x="15" y="4"/>
                    </a:lnTo>
                    <a:lnTo>
                      <a:pt x="12" y="8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109"/>
                    </a:lnTo>
                    <a:lnTo>
                      <a:pt x="25" y="109"/>
                    </a:lnTo>
                    <a:lnTo>
                      <a:pt x="25" y="84"/>
                    </a:lnTo>
                    <a:lnTo>
                      <a:pt x="25" y="75"/>
                    </a:lnTo>
                    <a:lnTo>
                      <a:pt x="25" y="61"/>
                    </a:lnTo>
                    <a:lnTo>
                      <a:pt x="26" y="53"/>
                    </a:lnTo>
                    <a:lnTo>
                      <a:pt x="26" y="48"/>
                    </a:lnTo>
                    <a:lnTo>
                      <a:pt x="28" y="40"/>
                    </a:lnTo>
                    <a:lnTo>
                      <a:pt x="29" y="34"/>
                    </a:lnTo>
                    <a:lnTo>
                      <a:pt x="29" y="30"/>
                    </a:lnTo>
                    <a:lnTo>
                      <a:pt x="31" y="24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2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6" name="Freeform 33"/>
              <p:cNvSpPr>
                <a:spLocks/>
              </p:cNvSpPr>
              <p:nvPr/>
            </p:nvSpPr>
            <p:spPr bwMode="auto">
              <a:xfrm>
                <a:off x="4631" y="2697"/>
                <a:ext cx="9" cy="22"/>
              </a:xfrm>
              <a:custGeom>
                <a:avLst/>
                <a:gdLst>
                  <a:gd name="T0" fmla="*/ 8 w 29"/>
                  <a:gd name="T1" fmla="*/ 0 h 66"/>
                  <a:gd name="T2" fmla="*/ 4 w 29"/>
                  <a:gd name="T3" fmla="*/ 7 h 66"/>
                  <a:gd name="T4" fmla="*/ 2 w 29"/>
                  <a:gd name="T5" fmla="*/ 16 h 66"/>
                  <a:gd name="T6" fmla="*/ 1 w 29"/>
                  <a:gd name="T7" fmla="*/ 23 h 66"/>
                  <a:gd name="T8" fmla="*/ 0 w 29"/>
                  <a:gd name="T9" fmla="*/ 32 h 66"/>
                  <a:gd name="T10" fmla="*/ 1 w 29"/>
                  <a:gd name="T11" fmla="*/ 41 h 66"/>
                  <a:gd name="T12" fmla="*/ 2 w 29"/>
                  <a:gd name="T13" fmla="*/ 50 h 66"/>
                  <a:gd name="T14" fmla="*/ 4 w 29"/>
                  <a:gd name="T15" fmla="*/ 57 h 66"/>
                  <a:gd name="T16" fmla="*/ 7 w 29"/>
                  <a:gd name="T17" fmla="*/ 66 h 66"/>
                  <a:gd name="T18" fmla="*/ 29 w 29"/>
                  <a:gd name="T19" fmla="*/ 55 h 66"/>
                  <a:gd name="T20" fmla="*/ 26 w 29"/>
                  <a:gd name="T21" fmla="*/ 50 h 66"/>
                  <a:gd name="T22" fmla="*/ 24 w 29"/>
                  <a:gd name="T23" fmla="*/ 45 h 66"/>
                  <a:gd name="T24" fmla="*/ 24 w 29"/>
                  <a:gd name="T25" fmla="*/ 38 h 66"/>
                  <a:gd name="T26" fmla="*/ 24 w 29"/>
                  <a:gd name="T27" fmla="*/ 32 h 66"/>
                  <a:gd name="T28" fmla="*/ 24 w 29"/>
                  <a:gd name="T29" fmla="*/ 26 h 66"/>
                  <a:gd name="T30" fmla="*/ 24 w 29"/>
                  <a:gd name="T31" fmla="*/ 21 h 66"/>
                  <a:gd name="T32" fmla="*/ 26 w 29"/>
                  <a:gd name="T33" fmla="*/ 16 h 66"/>
                  <a:gd name="T34" fmla="*/ 29 w 29"/>
                  <a:gd name="T35" fmla="*/ 10 h 66"/>
                  <a:gd name="T36" fmla="*/ 8 w 29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66">
                    <a:moveTo>
                      <a:pt x="8" y="0"/>
                    </a:moveTo>
                    <a:lnTo>
                      <a:pt x="4" y="7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29" y="55"/>
                    </a:lnTo>
                    <a:lnTo>
                      <a:pt x="26" y="50"/>
                    </a:lnTo>
                    <a:lnTo>
                      <a:pt x="24" y="45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29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7" name="Freeform 34"/>
              <p:cNvSpPr>
                <a:spLocks/>
              </p:cNvSpPr>
              <p:nvPr/>
            </p:nvSpPr>
            <p:spPr bwMode="auto">
              <a:xfrm>
                <a:off x="4633" y="2684"/>
                <a:ext cx="18" cy="16"/>
              </a:xfrm>
              <a:custGeom>
                <a:avLst/>
                <a:gdLst>
                  <a:gd name="T0" fmla="*/ 47 w 54"/>
                  <a:gd name="T1" fmla="*/ 0 h 49"/>
                  <a:gd name="T2" fmla="*/ 38 w 54"/>
                  <a:gd name="T3" fmla="*/ 3 h 49"/>
                  <a:gd name="T4" fmla="*/ 32 w 54"/>
                  <a:gd name="T5" fmla="*/ 6 h 49"/>
                  <a:gd name="T6" fmla="*/ 25 w 54"/>
                  <a:gd name="T7" fmla="*/ 10 h 49"/>
                  <a:gd name="T8" fmla="*/ 19 w 54"/>
                  <a:gd name="T9" fmla="*/ 14 h 49"/>
                  <a:gd name="T10" fmla="*/ 13 w 54"/>
                  <a:gd name="T11" fmla="*/ 19 h 49"/>
                  <a:gd name="T12" fmla="*/ 9 w 54"/>
                  <a:gd name="T13" fmla="*/ 25 h 49"/>
                  <a:gd name="T14" fmla="*/ 3 w 54"/>
                  <a:gd name="T15" fmla="*/ 32 h 49"/>
                  <a:gd name="T16" fmla="*/ 0 w 54"/>
                  <a:gd name="T17" fmla="*/ 39 h 49"/>
                  <a:gd name="T18" fmla="*/ 21 w 54"/>
                  <a:gd name="T19" fmla="*/ 49 h 49"/>
                  <a:gd name="T20" fmla="*/ 24 w 54"/>
                  <a:gd name="T21" fmla="*/ 44 h 49"/>
                  <a:gd name="T22" fmla="*/ 26 w 54"/>
                  <a:gd name="T23" fmla="*/ 39 h 49"/>
                  <a:gd name="T24" fmla="*/ 31 w 54"/>
                  <a:gd name="T25" fmla="*/ 36 h 49"/>
                  <a:gd name="T26" fmla="*/ 34 w 54"/>
                  <a:gd name="T27" fmla="*/ 32 h 49"/>
                  <a:gd name="T28" fmla="*/ 38 w 54"/>
                  <a:gd name="T29" fmla="*/ 29 h 49"/>
                  <a:gd name="T30" fmla="*/ 42 w 54"/>
                  <a:gd name="T31" fmla="*/ 26 h 49"/>
                  <a:gd name="T32" fmla="*/ 48 w 54"/>
                  <a:gd name="T33" fmla="*/ 25 h 49"/>
                  <a:gd name="T34" fmla="*/ 54 w 54"/>
                  <a:gd name="T35" fmla="*/ 22 h 49"/>
                  <a:gd name="T36" fmla="*/ 47 w 54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9">
                    <a:moveTo>
                      <a:pt x="47" y="0"/>
                    </a:moveTo>
                    <a:lnTo>
                      <a:pt x="38" y="3"/>
                    </a:lnTo>
                    <a:lnTo>
                      <a:pt x="32" y="6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3" y="19"/>
                    </a:lnTo>
                    <a:lnTo>
                      <a:pt x="9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21" y="49"/>
                    </a:lnTo>
                    <a:lnTo>
                      <a:pt x="24" y="44"/>
                    </a:lnTo>
                    <a:lnTo>
                      <a:pt x="26" y="39"/>
                    </a:lnTo>
                    <a:lnTo>
                      <a:pt x="31" y="36"/>
                    </a:lnTo>
                    <a:lnTo>
                      <a:pt x="34" y="32"/>
                    </a:lnTo>
                    <a:lnTo>
                      <a:pt x="38" y="29"/>
                    </a:lnTo>
                    <a:lnTo>
                      <a:pt x="42" y="26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8" name="Freeform 35"/>
              <p:cNvSpPr>
                <a:spLocks/>
              </p:cNvSpPr>
              <p:nvPr/>
            </p:nvSpPr>
            <p:spPr bwMode="auto">
              <a:xfrm>
                <a:off x="4649" y="2679"/>
                <a:ext cx="29" cy="12"/>
              </a:xfrm>
              <a:custGeom>
                <a:avLst/>
                <a:gdLst>
                  <a:gd name="T0" fmla="*/ 86 w 86"/>
                  <a:gd name="T1" fmla="*/ 3 h 37"/>
                  <a:gd name="T2" fmla="*/ 74 w 86"/>
                  <a:gd name="T3" fmla="*/ 2 h 37"/>
                  <a:gd name="T4" fmla="*/ 62 w 86"/>
                  <a:gd name="T5" fmla="*/ 0 h 37"/>
                  <a:gd name="T6" fmla="*/ 52 w 86"/>
                  <a:gd name="T7" fmla="*/ 2 h 37"/>
                  <a:gd name="T8" fmla="*/ 41 w 86"/>
                  <a:gd name="T9" fmla="*/ 2 h 37"/>
                  <a:gd name="T10" fmla="*/ 30 w 86"/>
                  <a:gd name="T11" fmla="*/ 5 h 37"/>
                  <a:gd name="T12" fmla="*/ 20 w 86"/>
                  <a:gd name="T13" fmla="*/ 8 h 37"/>
                  <a:gd name="T14" fmla="*/ 10 w 86"/>
                  <a:gd name="T15" fmla="*/ 11 h 37"/>
                  <a:gd name="T16" fmla="*/ 0 w 86"/>
                  <a:gd name="T17" fmla="*/ 15 h 37"/>
                  <a:gd name="T18" fmla="*/ 7 w 86"/>
                  <a:gd name="T19" fmla="*/ 37 h 37"/>
                  <a:gd name="T20" fmla="*/ 17 w 86"/>
                  <a:gd name="T21" fmla="*/ 34 h 37"/>
                  <a:gd name="T22" fmla="*/ 26 w 86"/>
                  <a:gd name="T23" fmla="*/ 31 h 37"/>
                  <a:gd name="T24" fmla="*/ 38 w 86"/>
                  <a:gd name="T25" fmla="*/ 28 h 37"/>
                  <a:gd name="T26" fmla="*/ 46 w 86"/>
                  <a:gd name="T27" fmla="*/ 25 h 37"/>
                  <a:gd name="T28" fmla="*/ 54 w 86"/>
                  <a:gd name="T29" fmla="*/ 25 h 37"/>
                  <a:gd name="T30" fmla="*/ 62 w 86"/>
                  <a:gd name="T31" fmla="*/ 24 h 37"/>
                  <a:gd name="T32" fmla="*/ 71 w 86"/>
                  <a:gd name="T33" fmla="*/ 25 h 37"/>
                  <a:gd name="T34" fmla="*/ 81 w 86"/>
                  <a:gd name="T35" fmla="*/ 27 h 37"/>
                  <a:gd name="T36" fmla="*/ 86 w 86"/>
                  <a:gd name="T3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7">
                    <a:moveTo>
                      <a:pt x="86" y="3"/>
                    </a:moveTo>
                    <a:lnTo>
                      <a:pt x="74" y="2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1" y="2"/>
                    </a:lnTo>
                    <a:lnTo>
                      <a:pt x="30" y="5"/>
                    </a:lnTo>
                    <a:lnTo>
                      <a:pt x="20" y="8"/>
                    </a:lnTo>
                    <a:lnTo>
                      <a:pt x="10" y="11"/>
                    </a:lnTo>
                    <a:lnTo>
                      <a:pt x="0" y="15"/>
                    </a:lnTo>
                    <a:lnTo>
                      <a:pt x="7" y="37"/>
                    </a:lnTo>
                    <a:lnTo>
                      <a:pt x="17" y="34"/>
                    </a:lnTo>
                    <a:lnTo>
                      <a:pt x="26" y="31"/>
                    </a:lnTo>
                    <a:lnTo>
                      <a:pt x="38" y="28"/>
                    </a:lnTo>
                    <a:lnTo>
                      <a:pt x="46" y="25"/>
                    </a:lnTo>
                    <a:lnTo>
                      <a:pt x="54" y="25"/>
                    </a:lnTo>
                    <a:lnTo>
                      <a:pt x="62" y="24"/>
                    </a:lnTo>
                    <a:lnTo>
                      <a:pt x="71" y="25"/>
                    </a:lnTo>
                    <a:lnTo>
                      <a:pt x="81" y="27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9" name="Freeform 36"/>
              <p:cNvSpPr>
                <a:spLocks/>
              </p:cNvSpPr>
              <p:nvPr/>
            </p:nvSpPr>
            <p:spPr bwMode="auto">
              <a:xfrm>
                <a:off x="4676" y="2680"/>
                <a:ext cx="104" cy="56"/>
              </a:xfrm>
              <a:custGeom>
                <a:avLst/>
                <a:gdLst>
                  <a:gd name="T0" fmla="*/ 311 w 311"/>
                  <a:gd name="T1" fmla="*/ 153 h 168"/>
                  <a:gd name="T2" fmla="*/ 306 w 311"/>
                  <a:gd name="T3" fmla="*/ 146 h 168"/>
                  <a:gd name="T4" fmla="*/ 291 w 311"/>
                  <a:gd name="T5" fmla="*/ 138 h 168"/>
                  <a:gd name="T6" fmla="*/ 275 w 311"/>
                  <a:gd name="T7" fmla="*/ 130 h 168"/>
                  <a:gd name="T8" fmla="*/ 259 w 311"/>
                  <a:gd name="T9" fmla="*/ 121 h 168"/>
                  <a:gd name="T10" fmla="*/ 240 w 311"/>
                  <a:gd name="T11" fmla="*/ 111 h 168"/>
                  <a:gd name="T12" fmla="*/ 223 w 311"/>
                  <a:gd name="T13" fmla="*/ 101 h 168"/>
                  <a:gd name="T14" fmla="*/ 202 w 311"/>
                  <a:gd name="T15" fmla="*/ 89 h 168"/>
                  <a:gd name="T16" fmla="*/ 182 w 311"/>
                  <a:gd name="T17" fmla="*/ 79 h 168"/>
                  <a:gd name="T18" fmla="*/ 163 w 311"/>
                  <a:gd name="T19" fmla="*/ 69 h 168"/>
                  <a:gd name="T20" fmla="*/ 141 w 311"/>
                  <a:gd name="T21" fmla="*/ 57 h 168"/>
                  <a:gd name="T22" fmla="*/ 121 w 311"/>
                  <a:gd name="T23" fmla="*/ 47 h 168"/>
                  <a:gd name="T24" fmla="*/ 101 w 311"/>
                  <a:gd name="T25" fmla="*/ 37 h 168"/>
                  <a:gd name="T26" fmla="*/ 80 w 311"/>
                  <a:gd name="T27" fmla="*/ 26 h 168"/>
                  <a:gd name="T28" fmla="*/ 60 w 311"/>
                  <a:gd name="T29" fmla="*/ 19 h 168"/>
                  <a:gd name="T30" fmla="*/ 42 w 311"/>
                  <a:gd name="T31" fmla="*/ 12 h 168"/>
                  <a:gd name="T32" fmla="*/ 23 w 311"/>
                  <a:gd name="T33" fmla="*/ 5 h 168"/>
                  <a:gd name="T34" fmla="*/ 5 w 311"/>
                  <a:gd name="T35" fmla="*/ 0 h 168"/>
                  <a:gd name="T36" fmla="*/ 0 w 311"/>
                  <a:gd name="T37" fmla="*/ 24 h 168"/>
                  <a:gd name="T38" fmla="*/ 16 w 311"/>
                  <a:gd name="T39" fmla="*/ 28 h 168"/>
                  <a:gd name="T40" fmla="*/ 34 w 311"/>
                  <a:gd name="T41" fmla="*/ 34 h 168"/>
                  <a:gd name="T42" fmla="*/ 53 w 311"/>
                  <a:gd name="T43" fmla="*/ 41 h 168"/>
                  <a:gd name="T44" fmla="*/ 71 w 311"/>
                  <a:gd name="T45" fmla="*/ 48 h 168"/>
                  <a:gd name="T46" fmla="*/ 90 w 311"/>
                  <a:gd name="T47" fmla="*/ 58 h 168"/>
                  <a:gd name="T48" fmla="*/ 111 w 311"/>
                  <a:gd name="T49" fmla="*/ 67 h 168"/>
                  <a:gd name="T50" fmla="*/ 131 w 311"/>
                  <a:gd name="T51" fmla="*/ 77 h 168"/>
                  <a:gd name="T52" fmla="*/ 151 w 311"/>
                  <a:gd name="T53" fmla="*/ 89 h 168"/>
                  <a:gd name="T54" fmla="*/ 172 w 311"/>
                  <a:gd name="T55" fmla="*/ 99 h 168"/>
                  <a:gd name="T56" fmla="*/ 191 w 311"/>
                  <a:gd name="T57" fmla="*/ 109 h 168"/>
                  <a:gd name="T58" fmla="*/ 211 w 311"/>
                  <a:gd name="T59" fmla="*/ 121 h 168"/>
                  <a:gd name="T60" fmla="*/ 230 w 311"/>
                  <a:gd name="T61" fmla="*/ 131 h 168"/>
                  <a:gd name="T62" fmla="*/ 247 w 311"/>
                  <a:gd name="T63" fmla="*/ 141 h 168"/>
                  <a:gd name="T64" fmla="*/ 265 w 311"/>
                  <a:gd name="T65" fmla="*/ 150 h 168"/>
                  <a:gd name="T66" fmla="*/ 281 w 311"/>
                  <a:gd name="T67" fmla="*/ 159 h 168"/>
                  <a:gd name="T68" fmla="*/ 295 w 311"/>
                  <a:gd name="T69" fmla="*/ 168 h 168"/>
                  <a:gd name="T70" fmla="*/ 290 w 311"/>
                  <a:gd name="T71" fmla="*/ 160 h 168"/>
                  <a:gd name="T72" fmla="*/ 311 w 311"/>
                  <a:gd name="T73" fmla="*/ 15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168">
                    <a:moveTo>
                      <a:pt x="311" y="153"/>
                    </a:moveTo>
                    <a:lnTo>
                      <a:pt x="306" y="146"/>
                    </a:lnTo>
                    <a:lnTo>
                      <a:pt x="291" y="138"/>
                    </a:lnTo>
                    <a:lnTo>
                      <a:pt x="275" y="130"/>
                    </a:lnTo>
                    <a:lnTo>
                      <a:pt x="259" y="121"/>
                    </a:lnTo>
                    <a:lnTo>
                      <a:pt x="240" y="111"/>
                    </a:lnTo>
                    <a:lnTo>
                      <a:pt x="223" y="101"/>
                    </a:lnTo>
                    <a:lnTo>
                      <a:pt x="202" y="89"/>
                    </a:lnTo>
                    <a:lnTo>
                      <a:pt x="182" y="79"/>
                    </a:lnTo>
                    <a:lnTo>
                      <a:pt x="163" y="69"/>
                    </a:lnTo>
                    <a:lnTo>
                      <a:pt x="141" y="57"/>
                    </a:lnTo>
                    <a:lnTo>
                      <a:pt x="121" y="47"/>
                    </a:lnTo>
                    <a:lnTo>
                      <a:pt x="101" y="37"/>
                    </a:lnTo>
                    <a:lnTo>
                      <a:pt x="80" y="26"/>
                    </a:lnTo>
                    <a:lnTo>
                      <a:pt x="60" y="19"/>
                    </a:lnTo>
                    <a:lnTo>
                      <a:pt x="42" y="12"/>
                    </a:lnTo>
                    <a:lnTo>
                      <a:pt x="23" y="5"/>
                    </a:lnTo>
                    <a:lnTo>
                      <a:pt x="5" y="0"/>
                    </a:lnTo>
                    <a:lnTo>
                      <a:pt x="0" y="24"/>
                    </a:lnTo>
                    <a:lnTo>
                      <a:pt x="16" y="28"/>
                    </a:lnTo>
                    <a:lnTo>
                      <a:pt x="34" y="34"/>
                    </a:lnTo>
                    <a:lnTo>
                      <a:pt x="53" y="41"/>
                    </a:lnTo>
                    <a:lnTo>
                      <a:pt x="71" y="48"/>
                    </a:lnTo>
                    <a:lnTo>
                      <a:pt x="90" y="58"/>
                    </a:lnTo>
                    <a:lnTo>
                      <a:pt x="111" y="67"/>
                    </a:lnTo>
                    <a:lnTo>
                      <a:pt x="131" y="77"/>
                    </a:lnTo>
                    <a:lnTo>
                      <a:pt x="151" y="89"/>
                    </a:lnTo>
                    <a:lnTo>
                      <a:pt x="172" y="99"/>
                    </a:lnTo>
                    <a:lnTo>
                      <a:pt x="191" y="109"/>
                    </a:lnTo>
                    <a:lnTo>
                      <a:pt x="211" y="121"/>
                    </a:lnTo>
                    <a:lnTo>
                      <a:pt x="230" y="131"/>
                    </a:lnTo>
                    <a:lnTo>
                      <a:pt x="247" y="141"/>
                    </a:lnTo>
                    <a:lnTo>
                      <a:pt x="265" y="150"/>
                    </a:lnTo>
                    <a:lnTo>
                      <a:pt x="281" y="159"/>
                    </a:lnTo>
                    <a:lnTo>
                      <a:pt x="295" y="168"/>
                    </a:lnTo>
                    <a:lnTo>
                      <a:pt x="290" y="160"/>
                    </a:lnTo>
                    <a:lnTo>
                      <a:pt x="31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0" name="Freeform 37"/>
              <p:cNvSpPr>
                <a:spLocks/>
              </p:cNvSpPr>
              <p:nvPr/>
            </p:nvSpPr>
            <p:spPr bwMode="auto">
              <a:xfrm>
                <a:off x="4768" y="2731"/>
                <a:ext cx="17" cy="73"/>
              </a:xfrm>
              <a:custGeom>
                <a:avLst/>
                <a:gdLst>
                  <a:gd name="T0" fmla="*/ 10 w 51"/>
                  <a:gd name="T1" fmla="*/ 218 h 218"/>
                  <a:gd name="T2" fmla="*/ 20 w 51"/>
                  <a:gd name="T3" fmla="*/ 211 h 218"/>
                  <a:gd name="T4" fmla="*/ 26 w 51"/>
                  <a:gd name="T5" fmla="*/ 199 h 218"/>
                  <a:gd name="T6" fmla="*/ 32 w 51"/>
                  <a:gd name="T7" fmla="*/ 186 h 218"/>
                  <a:gd name="T8" fmla="*/ 36 w 51"/>
                  <a:gd name="T9" fmla="*/ 175 h 218"/>
                  <a:gd name="T10" fmla="*/ 41 w 51"/>
                  <a:gd name="T11" fmla="*/ 161 h 218"/>
                  <a:gd name="T12" fmla="*/ 44 w 51"/>
                  <a:gd name="T13" fmla="*/ 148 h 218"/>
                  <a:gd name="T14" fmla="*/ 47 w 51"/>
                  <a:gd name="T15" fmla="*/ 137 h 218"/>
                  <a:gd name="T16" fmla="*/ 48 w 51"/>
                  <a:gd name="T17" fmla="*/ 122 h 218"/>
                  <a:gd name="T18" fmla="*/ 49 w 51"/>
                  <a:gd name="T19" fmla="*/ 109 h 218"/>
                  <a:gd name="T20" fmla="*/ 51 w 51"/>
                  <a:gd name="T21" fmla="*/ 95 h 218"/>
                  <a:gd name="T22" fmla="*/ 51 w 51"/>
                  <a:gd name="T23" fmla="*/ 81 h 218"/>
                  <a:gd name="T24" fmla="*/ 51 w 51"/>
                  <a:gd name="T25" fmla="*/ 68 h 218"/>
                  <a:gd name="T26" fmla="*/ 49 w 51"/>
                  <a:gd name="T27" fmla="*/ 55 h 218"/>
                  <a:gd name="T28" fmla="*/ 48 w 51"/>
                  <a:gd name="T29" fmla="*/ 41 h 218"/>
                  <a:gd name="T30" fmla="*/ 45 w 51"/>
                  <a:gd name="T31" fmla="*/ 26 h 218"/>
                  <a:gd name="T32" fmla="*/ 42 w 51"/>
                  <a:gd name="T33" fmla="*/ 13 h 218"/>
                  <a:gd name="T34" fmla="*/ 36 w 51"/>
                  <a:gd name="T35" fmla="*/ 0 h 218"/>
                  <a:gd name="T36" fmla="*/ 15 w 51"/>
                  <a:gd name="T37" fmla="*/ 7 h 218"/>
                  <a:gd name="T38" fmla="*/ 19 w 51"/>
                  <a:gd name="T39" fmla="*/ 19 h 218"/>
                  <a:gd name="T40" fmla="*/ 22 w 51"/>
                  <a:gd name="T41" fmla="*/ 32 h 218"/>
                  <a:gd name="T42" fmla="*/ 25 w 51"/>
                  <a:gd name="T43" fmla="*/ 45 h 218"/>
                  <a:gd name="T44" fmla="*/ 26 w 51"/>
                  <a:gd name="T45" fmla="*/ 57 h 218"/>
                  <a:gd name="T46" fmla="*/ 28 w 51"/>
                  <a:gd name="T47" fmla="*/ 70 h 218"/>
                  <a:gd name="T48" fmla="*/ 29 w 51"/>
                  <a:gd name="T49" fmla="*/ 81 h 218"/>
                  <a:gd name="T50" fmla="*/ 28 w 51"/>
                  <a:gd name="T51" fmla="*/ 95 h 218"/>
                  <a:gd name="T52" fmla="*/ 28 w 51"/>
                  <a:gd name="T53" fmla="*/ 108 h 218"/>
                  <a:gd name="T54" fmla="*/ 26 w 51"/>
                  <a:gd name="T55" fmla="*/ 119 h 218"/>
                  <a:gd name="T56" fmla="*/ 23 w 51"/>
                  <a:gd name="T57" fmla="*/ 131 h 218"/>
                  <a:gd name="T58" fmla="*/ 20 w 51"/>
                  <a:gd name="T59" fmla="*/ 143 h 218"/>
                  <a:gd name="T60" fmla="*/ 17 w 51"/>
                  <a:gd name="T61" fmla="*/ 156 h 218"/>
                  <a:gd name="T62" fmla="*/ 15 w 51"/>
                  <a:gd name="T63" fmla="*/ 167 h 218"/>
                  <a:gd name="T64" fmla="*/ 10 w 51"/>
                  <a:gd name="T65" fmla="*/ 179 h 218"/>
                  <a:gd name="T66" fmla="*/ 4 w 51"/>
                  <a:gd name="T67" fmla="*/ 191 h 218"/>
                  <a:gd name="T68" fmla="*/ 0 w 51"/>
                  <a:gd name="T69" fmla="*/ 201 h 218"/>
                  <a:gd name="T70" fmla="*/ 10 w 51"/>
                  <a:gd name="T71" fmla="*/ 195 h 218"/>
                  <a:gd name="T72" fmla="*/ 10 w 51"/>
                  <a:gd name="T7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218">
                    <a:moveTo>
                      <a:pt x="10" y="218"/>
                    </a:moveTo>
                    <a:lnTo>
                      <a:pt x="20" y="211"/>
                    </a:lnTo>
                    <a:lnTo>
                      <a:pt x="26" y="199"/>
                    </a:lnTo>
                    <a:lnTo>
                      <a:pt x="32" y="186"/>
                    </a:lnTo>
                    <a:lnTo>
                      <a:pt x="36" y="175"/>
                    </a:lnTo>
                    <a:lnTo>
                      <a:pt x="41" y="161"/>
                    </a:lnTo>
                    <a:lnTo>
                      <a:pt x="44" y="148"/>
                    </a:lnTo>
                    <a:lnTo>
                      <a:pt x="47" y="137"/>
                    </a:lnTo>
                    <a:lnTo>
                      <a:pt x="48" y="122"/>
                    </a:lnTo>
                    <a:lnTo>
                      <a:pt x="49" y="109"/>
                    </a:lnTo>
                    <a:lnTo>
                      <a:pt x="51" y="95"/>
                    </a:lnTo>
                    <a:lnTo>
                      <a:pt x="51" y="81"/>
                    </a:lnTo>
                    <a:lnTo>
                      <a:pt x="51" y="68"/>
                    </a:lnTo>
                    <a:lnTo>
                      <a:pt x="49" y="55"/>
                    </a:lnTo>
                    <a:lnTo>
                      <a:pt x="48" y="41"/>
                    </a:lnTo>
                    <a:lnTo>
                      <a:pt x="45" y="26"/>
                    </a:lnTo>
                    <a:lnTo>
                      <a:pt x="42" y="13"/>
                    </a:lnTo>
                    <a:lnTo>
                      <a:pt x="36" y="0"/>
                    </a:lnTo>
                    <a:lnTo>
                      <a:pt x="15" y="7"/>
                    </a:lnTo>
                    <a:lnTo>
                      <a:pt x="19" y="19"/>
                    </a:lnTo>
                    <a:lnTo>
                      <a:pt x="22" y="32"/>
                    </a:lnTo>
                    <a:lnTo>
                      <a:pt x="25" y="45"/>
                    </a:lnTo>
                    <a:lnTo>
                      <a:pt x="26" y="57"/>
                    </a:lnTo>
                    <a:lnTo>
                      <a:pt x="28" y="70"/>
                    </a:lnTo>
                    <a:lnTo>
                      <a:pt x="29" y="81"/>
                    </a:lnTo>
                    <a:lnTo>
                      <a:pt x="28" y="95"/>
                    </a:lnTo>
                    <a:lnTo>
                      <a:pt x="28" y="108"/>
                    </a:lnTo>
                    <a:lnTo>
                      <a:pt x="26" y="119"/>
                    </a:lnTo>
                    <a:lnTo>
                      <a:pt x="23" y="131"/>
                    </a:lnTo>
                    <a:lnTo>
                      <a:pt x="20" y="143"/>
                    </a:lnTo>
                    <a:lnTo>
                      <a:pt x="17" y="156"/>
                    </a:lnTo>
                    <a:lnTo>
                      <a:pt x="15" y="167"/>
                    </a:lnTo>
                    <a:lnTo>
                      <a:pt x="10" y="179"/>
                    </a:lnTo>
                    <a:lnTo>
                      <a:pt x="4" y="191"/>
                    </a:lnTo>
                    <a:lnTo>
                      <a:pt x="0" y="201"/>
                    </a:lnTo>
                    <a:lnTo>
                      <a:pt x="10" y="195"/>
                    </a:lnTo>
                    <a:lnTo>
                      <a:pt x="10" y="2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1" name="Freeform 38"/>
              <p:cNvSpPr>
                <a:spLocks/>
              </p:cNvSpPr>
              <p:nvPr/>
            </p:nvSpPr>
            <p:spPr bwMode="auto">
              <a:xfrm>
                <a:off x="4747" y="2793"/>
                <a:ext cx="24" cy="11"/>
              </a:xfrm>
              <a:custGeom>
                <a:avLst/>
                <a:gdLst>
                  <a:gd name="T0" fmla="*/ 0 w 71"/>
                  <a:gd name="T1" fmla="*/ 19 h 33"/>
                  <a:gd name="T2" fmla="*/ 10 w 71"/>
                  <a:gd name="T3" fmla="*/ 24 h 33"/>
                  <a:gd name="T4" fmla="*/ 14 w 71"/>
                  <a:gd name="T5" fmla="*/ 24 h 33"/>
                  <a:gd name="T6" fmla="*/ 22 w 71"/>
                  <a:gd name="T7" fmla="*/ 24 h 33"/>
                  <a:gd name="T8" fmla="*/ 29 w 71"/>
                  <a:gd name="T9" fmla="*/ 26 h 33"/>
                  <a:gd name="T10" fmla="*/ 39 w 71"/>
                  <a:gd name="T11" fmla="*/ 29 h 33"/>
                  <a:gd name="T12" fmla="*/ 46 w 71"/>
                  <a:gd name="T13" fmla="*/ 30 h 33"/>
                  <a:gd name="T14" fmla="*/ 57 w 71"/>
                  <a:gd name="T15" fmla="*/ 32 h 33"/>
                  <a:gd name="T16" fmla="*/ 65 w 71"/>
                  <a:gd name="T17" fmla="*/ 32 h 33"/>
                  <a:gd name="T18" fmla="*/ 71 w 71"/>
                  <a:gd name="T19" fmla="*/ 33 h 33"/>
                  <a:gd name="T20" fmla="*/ 71 w 71"/>
                  <a:gd name="T21" fmla="*/ 10 h 33"/>
                  <a:gd name="T22" fmla="*/ 67 w 71"/>
                  <a:gd name="T23" fmla="*/ 10 h 33"/>
                  <a:gd name="T24" fmla="*/ 61 w 71"/>
                  <a:gd name="T25" fmla="*/ 8 h 33"/>
                  <a:gd name="T26" fmla="*/ 52 w 71"/>
                  <a:gd name="T27" fmla="*/ 7 h 33"/>
                  <a:gd name="T28" fmla="*/ 42 w 71"/>
                  <a:gd name="T29" fmla="*/ 6 h 33"/>
                  <a:gd name="T30" fmla="*/ 33 w 71"/>
                  <a:gd name="T31" fmla="*/ 4 h 33"/>
                  <a:gd name="T32" fmla="*/ 25 w 71"/>
                  <a:gd name="T33" fmla="*/ 1 h 33"/>
                  <a:gd name="T34" fmla="*/ 16 w 71"/>
                  <a:gd name="T35" fmla="*/ 1 h 33"/>
                  <a:gd name="T36" fmla="*/ 10 w 71"/>
                  <a:gd name="T37" fmla="*/ 0 h 33"/>
                  <a:gd name="T38" fmla="*/ 20 w 71"/>
                  <a:gd name="T39" fmla="*/ 6 h 33"/>
                  <a:gd name="T40" fmla="*/ 0 w 71"/>
                  <a:gd name="T4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3">
                    <a:moveTo>
                      <a:pt x="0" y="19"/>
                    </a:moveTo>
                    <a:lnTo>
                      <a:pt x="10" y="24"/>
                    </a:lnTo>
                    <a:lnTo>
                      <a:pt x="14" y="24"/>
                    </a:lnTo>
                    <a:lnTo>
                      <a:pt x="22" y="24"/>
                    </a:lnTo>
                    <a:lnTo>
                      <a:pt x="29" y="26"/>
                    </a:lnTo>
                    <a:lnTo>
                      <a:pt x="39" y="29"/>
                    </a:lnTo>
                    <a:lnTo>
                      <a:pt x="46" y="30"/>
                    </a:lnTo>
                    <a:lnTo>
                      <a:pt x="57" y="32"/>
                    </a:lnTo>
                    <a:lnTo>
                      <a:pt x="65" y="32"/>
                    </a:lnTo>
                    <a:lnTo>
                      <a:pt x="71" y="33"/>
                    </a:lnTo>
                    <a:lnTo>
                      <a:pt x="71" y="10"/>
                    </a:lnTo>
                    <a:lnTo>
                      <a:pt x="67" y="10"/>
                    </a:lnTo>
                    <a:lnTo>
                      <a:pt x="61" y="8"/>
                    </a:lnTo>
                    <a:lnTo>
                      <a:pt x="52" y="7"/>
                    </a:lnTo>
                    <a:lnTo>
                      <a:pt x="42" y="6"/>
                    </a:lnTo>
                    <a:lnTo>
                      <a:pt x="33" y="4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2" name="Freeform 39"/>
              <p:cNvSpPr>
                <a:spLocks/>
              </p:cNvSpPr>
              <p:nvPr/>
            </p:nvSpPr>
            <p:spPr bwMode="auto">
              <a:xfrm>
                <a:off x="4710" y="2739"/>
                <a:ext cx="44" cy="60"/>
              </a:xfrm>
              <a:custGeom>
                <a:avLst/>
                <a:gdLst>
                  <a:gd name="T0" fmla="*/ 23 w 132"/>
                  <a:gd name="T1" fmla="*/ 8 h 181"/>
                  <a:gd name="T2" fmla="*/ 1 w 132"/>
                  <a:gd name="T3" fmla="*/ 13 h 181"/>
                  <a:gd name="T4" fmla="*/ 9 w 132"/>
                  <a:gd name="T5" fmla="*/ 24 h 181"/>
                  <a:gd name="T6" fmla="*/ 16 w 132"/>
                  <a:gd name="T7" fmla="*/ 35 h 181"/>
                  <a:gd name="T8" fmla="*/ 22 w 132"/>
                  <a:gd name="T9" fmla="*/ 45 h 181"/>
                  <a:gd name="T10" fmla="*/ 29 w 132"/>
                  <a:gd name="T11" fmla="*/ 56 h 181"/>
                  <a:gd name="T12" fmla="*/ 36 w 132"/>
                  <a:gd name="T13" fmla="*/ 66 h 181"/>
                  <a:gd name="T14" fmla="*/ 44 w 132"/>
                  <a:gd name="T15" fmla="*/ 76 h 181"/>
                  <a:gd name="T16" fmla="*/ 49 w 132"/>
                  <a:gd name="T17" fmla="*/ 86 h 181"/>
                  <a:gd name="T18" fmla="*/ 57 w 132"/>
                  <a:gd name="T19" fmla="*/ 98 h 181"/>
                  <a:gd name="T20" fmla="*/ 64 w 132"/>
                  <a:gd name="T21" fmla="*/ 108 h 181"/>
                  <a:gd name="T22" fmla="*/ 71 w 132"/>
                  <a:gd name="T23" fmla="*/ 118 h 181"/>
                  <a:gd name="T24" fmla="*/ 77 w 132"/>
                  <a:gd name="T25" fmla="*/ 128 h 181"/>
                  <a:gd name="T26" fmla="*/ 84 w 132"/>
                  <a:gd name="T27" fmla="*/ 138 h 181"/>
                  <a:gd name="T28" fmla="*/ 92 w 132"/>
                  <a:gd name="T29" fmla="*/ 149 h 181"/>
                  <a:gd name="T30" fmla="*/ 99 w 132"/>
                  <a:gd name="T31" fmla="*/ 160 h 181"/>
                  <a:gd name="T32" fmla="*/ 105 w 132"/>
                  <a:gd name="T33" fmla="*/ 170 h 181"/>
                  <a:gd name="T34" fmla="*/ 112 w 132"/>
                  <a:gd name="T35" fmla="*/ 181 h 181"/>
                  <a:gd name="T36" fmla="*/ 132 w 132"/>
                  <a:gd name="T37" fmla="*/ 168 h 181"/>
                  <a:gd name="T38" fmla="*/ 125 w 132"/>
                  <a:gd name="T39" fmla="*/ 157 h 181"/>
                  <a:gd name="T40" fmla="*/ 118 w 132"/>
                  <a:gd name="T41" fmla="*/ 147 h 181"/>
                  <a:gd name="T42" fmla="*/ 111 w 132"/>
                  <a:gd name="T43" fmla="*/ 137 h 181"/>
                  <a:gd name="T44" fmla="*/ 105 w 132"/>
                  <a:gd name="T45" fmla="*/ 125 h 181"/>
                  <a:gd name="T46" fmla="*/ 97 w 132"/>
                  <a:gd name="T47" fmla="*/ 115 h 181"/>
                  <a:gd name="T48" fmla="*/ 90 w 132"/>
                  <a:gd name="T49" fmla="*/ 105 h 181"/>
                  <a:gd name="T50" fmla="*/ 83 w 132"/>
                  <a:gd name="T51" fmla="*/ 93 h 181"/>
                  <a:gd name="T52" fmla="*/ 77 w 132"/>
                  <a:gd name="T53" fmla="*/ 85 h 181"/>
                  <a:gd name="T54" fmla="*/ 70 w 132"/>
                  <a:gd name="T55" fmla="*/ 73 h 181"/>
                  <a:gd name="T56" fmla="*/ 63 w 132"/>
                  <a:gd name="T57" fmla="*/ 63 h 181"/>
                  <a:gd name="T58" fmla="*/ 55 w 132"/>
                  <a:gd name="T59" fmla="*/ 53 h 181"/>
                  <a:gd name="T60" fmla="*/ 48 w 132"/>
                  <a:gd name="T61" fmla="*/ 42 h 181"/>
                  <a:gd name="T62" fmla="*/ 42 w 132"/>
                  <a:gd name="T63" fmla="*/ 32 h 181"/>
                  <a:gd name="T64" fmla="*/ 35 w 132"/>
                  <a:gd name="T65" fmla="*/ 22 h 181"/>
                  <a:gd name="T66" fmla="*/ 28 w 132"/>
                  <a:gd name="T67" fmla="*/ 10 h 181"/>
                  <a:gd name="T68" fmla="*/ 20 w 132"/>
                  <a:gd name="T69" fmla="*/ 0 h 181"/>
                  <a:gd name="T70" fmla="*/ 0 w 132"/>
                  <a:gd name="T71" fmla="*/ 8 h 181"/>
                  <a:gd name="T72" fmla="*/ 23 w 132"/>
                  <a:gd name="T73" fmla="*/ 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181">
                    <a:moveTo>
                      <a:pt x="23" y="8"/>
                    </a:moveTo>
                    <a:lnTo>
                      <a:pt x="1" y="13"/>
                    </a:lnTo>
                    <a:lnTo>
                      <a:pt x="9" y="24"/>
                    </a:lnTo>
                    <a:lnTo>
                      <a:pt x="16" y="35"/>
                    </a:lnTo>
                    <a:lnTo>
                      <a:pt x="22" y="45"/>
                    </a:lnTo>
                    <a:lnTo>
                      <a:pt x="29" y="56"/>
                    </a:lnTo>
                    <a:lnTo>
                      <a:pt x="36" y="66"/>
                    </a:lnTo>
                    <a:lnTo>
                      <a:pt x="44" y="76"/>
                    </a:lnTo>
                    <a:lnTo>
                      <a:pt x="49" y="86"/>
                    </a:lnTo>
                    <a:lnTo>
                      <a:pt x="57" y="98"/>
                    </a:lnTo>
                    <a:lnTo>
                      <a:pt x="64" y="108"/>
                    </a:lnTo>
                    <a:lnTo>
                      <a:pt x="71" y="118"/>
                    </a:lnTo>
                    <a:lnTo>
                      <a:pt x="77" y="128"/>
                    </a:lnTo>
                    <a:lnTo>
                      <a:pt x="84" y="138"/>
                    </a:lnTo>
                    <a:lnTo>
                      <a:pt x="92" y="149"/>
                    </a:lnTo>
                    <a:lnTo>
                      <a:pt x="99" y="160"/>
                    </a:lnTo>
                    <a:lnTo>
                      <a:pt x="105" y="170"/>
                    </a:lnTo>
                    <a:lnTo>
                      <a:pt x="112" y="181"/>
                    </a:lnTo>
                    <a:lnTo>
                      <a:pt x="132" y="168"/>
                    </a:lnTo>
                    <a:lnTo>
                      <a:pt x="125" y="157"/>
                    </a:lnTo>
                    <a:lnTo>
                      <a:pt x="118" y="147"/>
                    </a:lnTo>
                    <a:lnTo>
                      <a:pt x="111" y="137"/>
                    </a:lnTo>
                    <a:lnTo>
                      <a:pt x="105" y="125"/>
                    </a:lnTo>
                    <a:lnTo>
                      <a:pt x="97" y="115"/>
                    </a:lnTo>
                    <a:lnTo>
                      <a:pt x="90" y="105"/>
                    </a:lnTo>
                    <a:lnTo>
                      <a:pt x="83" y="93"/>
                    </a:lnTo>
                    <a:lnTo>
                      <a:pt x="77" y="85"/>
                    </a:lnTo>
                    <a:lnTo>
                      <a:pt x="70" y="73"/>
                    </a:lnTo>
                    <a:lnTo>
                      <a:pt x="63" y="63"/>
                    </a:lnTo>
                    <a:lnTo>
                      <a:pt x="55" y="53"/>
                    </a:lnTo>
                    <a:lnTo>
                      <a:pt x="48" y="42"/>
                    </a:lnTo>
                    <a:lnTo>
                      <a:pt x="42" y="32"/>
                    </a:lnTo>
                    <a:lnTo>
                      <a:pt x="35" y="22"/>
                    </a:lnTo>
                    <a:lnTo>
                      <a:pt x="28" y="10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3" name="Freeform 40"/>
              <p:cNvSpPr>
                <a:spLocks/>
              </p:cNvSpPr>
              <p:nvPr/>
            </p:nvSpPr>
            <p:spPr bwMode="auto">
              <a:xfrm>
                <a:off x="4633" y="2714"/>
                <a:ext cx="7" cy="5"/>
              </a:xfrm>
              <a:custGeom>
                <a:avLst/>
                <a:gdLst>
                  <a:gd name="T0" fmla="*/ 22 w 22"/>
                  <a:gd name="T1" fmla="*/ 5 h 16"/>
                  <a:gd name="T2" fmla="*/ 19 w 22"/>
                  <a:gd name="T3" fmla="*/ 1 h 16"/>
                  <a:gd name="T4" fmla="*/ 14 w 22"/>
                  <a:gd name="T5" fmla="*/ 0 h 16"/>
                  <a:gd name="T6" fmla="*/ 10 w 22"/>
                  <a:gd name="T7" fmla="*/ 0 h 16"/>
                  <a:gd name="T8" fmla="*/ 6 w 22"/>
                  <a:gd name="T9" fmla="*/ 1 h 16"/>
                  <a:gd name="T10" fmla="*/ 3 w 22"/>
                  <a:gd name="T11" fmla="*/ 4 h 16"/>
                  <a:gd name="T12" fmla="*/ 0 w 22"/>
                  <a:gd name="T13" fmla="*/ 7 h 16"/>
                  <a:gd name="T14" fmla="*/ 0 w 22"/>
                  <a:gd name="T15" fmla="*/ 11 h 16"/>
                  <a:gd name="T16" fmla="*/ 1 w 22"/>
                  <a:gd name="T17" fmla="*/ 16 h 16"/>
                  <a:gd name="T18" fmla="*/ 22 w 22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22" y="5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4" name="Freeform 41"/>
              <p:cNvSpPr>
                <a:spLocks/>
              </p:cNvSpPr>
              <p:nvPr/>
            </p:nvSpPr>
            <p:spPr bwMode="auto">
              <a:xfrm>
                <a:off x="4633" y="2715"/>
                <a:ext cx="41" cy="14"/>
              </a:xfrm>
              <a:custGeom>
                <a:avLst/>
                <a:gdLst>
                  <a:gd name="T0" fmla="*/ 121 w 121"/>
                  <a:gd name="T1" fmla="*/ 8 h 40"/>
                  <a:gd name="T2" fmla="*/ 103 w 121"/>
                  <a:gd name="T3" fmla="*/ 3 h 40"/>
                  <a:gd name="T4" fmla="*/ 98 w 121"/>
                  <a:gd name="T5" fmla="*/ 8 h 40"/>
                  <a:gd name="T6" fmla="*/ 93 w 121"/>
                  <a:gd name="T7" fmla="*/ 9 h 40"/>
                  <a:gd name="T8" fmla="*/ 88 w 121"/>
                  <a:gd name="T9" fmla="*/ 12 h 40"/>
                  <a:gd name="T10" fmla="*/ 82 w 121"/>
                  <a:gd name="T11" fmla="*/ 14 h 40"/>
                  <a:gd name="T12" fmla="*/ 76 w 121"/>
                  <a:gd name="T13" fmla="*/ 15 h 40"/>
                  <a:gd name="T14" fmla="*/ 69 w 121"/>
                  <a:gd name="T15" fmla="*/ 16 h 40"/>
                  <a:gd name="T16" fmla="*/ 63 w 121"/>
                  <a:gd name="T17" fmla="*/ 16 h 40"/>
                  <a:gd name="T18" fmla="*/ 56 w 121"/>
                  <a:gd name="T19" fmla="*/ 15 h 40"/>
                  <a:gd name="T20" fmla="*/ 48 w 121"/>
                  <a:gd name="T21" fmla="*/ 15 h 40"/>
                  <a:gd name="T22" fmla="*/ 44 w 121"/>
                  <a:gd name="T23" fmla="*/ 14 h 40"/>
                  <a:gd name="T24" fmla="*/ 38 w 121"/>
                  <a:gd name="T25" fmla="*/ 12 h 40"/>
                  <a:gd name="T26" fmla="*/ 32 w 121"/>
                  <a:gd name="T27" fmla="*/ 9 h 40"/>
                  <a:gd name="T28" fmla="*/ 28 w 121"/>
                  <a:gd name="T29" fmla="*/ 8 h 40"/>
                  <a:gd name="T30" fmla="*/ 25 w 121"/>
                  <a:gd name="T31" fmla="*/ 5 h 40"/>
                  <a:gd name="T32" fmla="*/ 22 w 121"/>
                  <a:gd name="T33" fmla="*/ 2 h 40"/>
                  <a:gd name="T34" fmla="*/ 21 w 121"/>
                  <a:gd name="T35" fmla="*/ 0 h 40"/>
                  <a:gd name="T36" fmla="*/ 0 w 121"/>
                  <a:gd name="T37" fmla="*/ 11 h 40"/>
                  <a:gd name="T38" fmla="*/ 3 w 121"/>
                  <a:gd name="T39" fmla="*/ 18 h 40"/>
                  <a:gd name="T40" fmla="*/ 9 w 121"/>
                  <a:gd name="T41" fmla="*/ 24 h 40"/>
                  <a:gd name="T42" fmla="*/ 16 w 121"/>
                  <a:gd name="T43" fmla="*/ 28 h 40"/>
                  <a:gd name="T44" fmla="*/ 22 w 121"/>
                  <a:gd name="T45" fmla="*/ 31 h 40"/>
                  <a:gd name="T46" fmla="*/ 29 w 121"/>
                  <a:gd name="T47" fmla="*/ 34 h 40"/>
                  <a:gd name="T48" fmla="*/ 38 w 121"/>
                  <a:gd name="T49" fmla="*/ 37 h 40"/>
                  <a:gd name="T50" fmla="*/ 45 w 121"/>
                  <a:gd name="T51" fmla="*/ 38 h 40"/>
                  <a:gd name="T52" fmla="*/ 53 w 121"/>
                  <a:gd name="T53" fmla="*/ 38 h 40"/>
                  <a:gd name="T54" fmla="*/ 61 w 121"/>
                  <a:gd name="T55" fmla="*/ 40 h 40"/>
                  <a:gd name="T56" fmla="*/ 70 w 121"/>
                  <a:gd name="T57" fmla="*/ 40 h 40"/>
                  <a:gd name="T58" fmla="*/ 79 w 121"/>
                  <a:gd name="T59" fmla="*/ 38 h 40"/>
                  <a:gd name="T60" fmla="*/ 88 w 121"/>
                  <a:gd name="T61" fmla="*/ 37 h 40"/>
                  <a:gd name="T62" fmla="*/ 95 w 121"/>
                  <a:gd name="T63" fmla="*/ 34 h 40"/>
                  <a:gd name="T64" fmla="*/ 103 w 121"/>
                  <a:gd name="T65" fmla="*/ 31 h 40"/>
                  <a:gd name="T66" fmla="*/ 111 w 121"/>
                  <a:gd name="T67" fmla="*/ 27 h 40"/>
                  <a:gd name="T68" fmla="*/ 118 w 121"/>
                  <a:gd name="T69" fmla="*/ 22 h 40"/>
                  <a:gd name="T70" fmla="*/ 99 w 121"/>
                  <a:gd name="T71" fmla="*/ 16 h 40"/>
                  <a:gd name="T72" fmla="*/ 121 w 121"/>
                  <a:gd name="T7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40">
                    <a:moveTo>
                      <a:pt x="121" y="8"/>
                    </a:moveTo>
                    <a:lnTo>
                      <a:pt x="103" y="3"/>
                    </a:lnTo>
                    <a:lnTo>
                      <a:pt x="98" y="8"/>
                    </a:lnTo>
                    <a:lnTo>
                      <a:pt x="93" y="9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6" y="15"/>
                    </a:lnTo>
                    <a:lnTo>
                      <a:pt x="69" y="16"/>
                    </a:lnTo>
                    <a:lnTo>
                      <a:pt x="63" y="16"/>
                    </a:lnTo>
                    <a:lnTo>
                      <a:pt x="56" y="15"/>
                    </a:lnTo>
                    <a:lnTo>
                      <a:pt x="48" y="15"/>
                    </a:lnTo>
                    <a:lnTo>
                      <a:pt x="44" y="14"/>
                    </a:lnTo>
                    <a:lnTo>
                      <a:pt x="38" y="12"/>
                    </a:lnTo>
                    <a:lnTo>
                      <a:pt x="32" y="9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6" y="28"/>
                    </a:lnTo>
                    <a:lnTo>
                      <a:pt x="22" y="31"/>
                    </a:lnTo>
                    <a:lnTo>
                      <a:pt x="29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61" y="40"/>
                    </a:lnTo>
                    <a:lnTo>
                      <a:pt x="70" y="40"/>
                    </a:lnTo>
                    <a:lnTo>
                      <a:pt x="79" y="38"/>
                    </a:lnTo>
                    <a:lnTo>
                      <a:pt x="88" y="37"/>
                    </a:lnTo>
                    <a:lnTo>
                      <a:pt x="95" y="34"/>
                    </a:lnTo>
                    <a:lnTo>
                      <a:pt x="103" y="31"/>
                    </a:lnTo>
                    <a:lnTo>
                      <a:pt x="111" y="27"/>
                    </a:lnTo>
                    <a:lnTo>
                      <a:pt x="118" y="22"/>
                    </a:lnTo>
                    <a:lnTo>
                      <a:pt x="99" y="16"/>
                    </a:lnTo>
                    <a:lnTo>
                      <a:pt x="1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5" name="Freeform 42"/>
              <p:cNvSpPr>
                <a:spLocks/>
              </p:cNvSpPr>
              <p:nvPr/>
            </p:nvSpPr>
            <p:spPr bwMode="auto">
              <a:xfrm>
                <a:off x="4666" y="2718"/>
                <a:ext cx="48" cy="28"/>
              </a:xfrm>
              <a:custGeom>
                <a:avLst/>
                <a:gdLst>
                  <a:gd name="T0" fmla="*/ 141 w 144"/>
                  <a:gd name="T1" fmla="*/ 58 h 83"/>
                  <a:gd name="T2" fmla="*/ 131 w 144"/>
                  <a:gd name="T3" fmla="*/ 59 h 83"/>
                  <a:gd name="T4" fmla="*/ 121 w 144"/>
                  <a:gd name="T5" fmla="*/ 61 h 83"/>
                  <a:gd name="T6" fmla="*/ 102 w 144"/>
                  <a:gd name="T7" fmla="*/ 61 h 83"/>
                  <a:gd name="T8" fmla="*/ 93 w 144"/>
                  <a:gd name="T9" fmla="*/ 59 h 83"/>
                  <a:gd name="T10" fmla="*/ 84 w 144"/>
                  <a:gd name="T11" fmla="*/ 56 h 83"/>
                  <a:gd name="T12" fmla="*/ 77 w 144"/>
                  <a:gd name="T13" fmla="*/ 55 h 83"/>
                  <a:gd name="T14" fmla="*/ 70 w 144"/>
                  <a:gd name="T15" fmla="*/ 52 h 83"/>
                  <a:gd name="T16" fmla="*/ 61 w 144"/>
                  <a:gd name="T17" fmla="*/ 48 h 83"/>
                  <a:gd name="T18" fmla="*/ 55 w 144"/>
                  <a:gd name="T19" fmla="*/ 43 h 83"/>
                  <a:gd name="T20" fmla="*/ 48 w 144"/>
                  <a:gd name="T21" fmla="*/ 39 h 83"/>
                  <a:gd name="T22" fmla="*/ 42 w 144"/>
                  <a:gd name="T23" fmla="*/ 33 h 83"/>
                  <a:gd name="T24" fmla="*/ 38 w 144"/>
                  <a:gd name="T25" fmla="*/ 26 h 83"/>
                  <a:gd name="T26" fmla="*/ 32 w 144"/>
                  <a:gd name="T27" fmla="*/ 19 h 83"/>
                  <a:gd name="T28" fmla="*/ 26 w 144"/>
                  <a:gd name="T29" fmla="*/ 10 h 83"/>
                  <a:gd name="T30" fmla="*/ 22 w 144"/>
                  <a:gd name="T31" fmla="*/ 0 h 83"/>
                  <a:gd name="T32" fmla="*/ 0 w 144"/>
                  <a:gd name="T33" fmla="*/ 8 h 83"/>
                  <a:gd name="T34" fmla="*/ 6 w 144"/>
                  <a:gd name="T35" fmla="*/ 22 h 83"/>
                  <a:gd name="T36" fmla="*/ 12 w 144"/>
                  <a:gd name="T37" fmla="*/ 32 h 83"/>
                  <a:gd name="T38" fmla="*/ 18 w 144"/>
                  <a:gd name="T39" fmla="*/ 40 h 83"/>
                  <a:gd name="T40" fmla="*/ 25 w 144"/>
                  <a:gd name="T41" fmla="*/ 49 h 83"/>
                  <a:gd name="T42" fmla="*/ 34 w 144"/>
                  <a:gd name="T43" fmla="*/ 56 h 83"/>
                  <a:gd name="T44" fmla="*/ 41 w 144"/>
                  <a:gd name="T45" fmla="*/ 64 h 83"/>
                  <a:gd name="T46" fmla="*/ 51 w 144"/>
                  <a:gd name="T47" fmla="*/ 68 h 83"/>
                  <a:gd name="T48" fmla="*/ 60 w 144"/>
                  <a:gd name="T49" fmla="*/ 72 h 83"/>
                  <a:gd name="T50" fmla="*/ 70 w 144"/>
                  <a:gd name="T51" fmla="*/ 77 h 83"/>
                  <a:gd name="T52" fmla="*/ 80 w 144"/>
                  <a:gd name="T53" fmla="*/ 80 h 83"/>
                  <a:gd name="T54" fmla="*/ 89 w 144"/>
                  <a:gd name="T55" fmla="*/ 83 h 83"/>
                  <a:gd name="T56" fmla="*/ 100 w 144"/>
                  <a:gd name="T57" fmla="*/ 83 h 83"/>
                  <a:gd name="T58" fmla="*/ 122 w 144"/>
                  <a:gd name="T59" fmla="*/ 83 h 83"/>
                  <a:gd name="T60" fmla="*/ 132 w 144"/>
                  <a:gd name="T61" fmla="*/ 83 h 83"/>
                  <a:gd name="T62" fmla="*/ 144 w 144"/>
                  <a:gd name="T63" fmla="*/ 80 h 83"/>
                  <a:gd name="T64" fmla="*/ 141 w 144"/>
                  <a:gd name="T65" fmla="*/ 5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83">
                    <a:moveTo>
                      <a:pt x="141" y="58"/>
                    </a:moveTo>
                    <a:lnTo>
                      <a:pt x="131" y="59"/>
                    </a:lnTo>
                    <a:lnTo>
                      <a:pt x="121" y="61"/>
                    </a:lnTo>
                    <a:lnTo>
                      <a:pt x="102" y="61"/>
                    </a:lnTo>
                    <a:lnTo>
                      <a:pt x="93" y="59"/>
                    </a:lnTo>
                    <a:lnTo>
                      <a:pt x="84" y="56"/>
                    </a:lnTo>
                    <a:lnTo>
                      <a:pt x="77" y="55"/>
                    </a:lnTo>
                    <a:lnTo>
                      <a:pt x="70" y="52"/>
                    </a:lnTo>
                    <a:lnTo>
                      <a:pt x="61" y="48"/>
                    </a:lnTo>
                    <a:lnTo>
                      <a:pt x="55" y="43"/>
                    </a:lnTo>
                    <a:lnTo>
                      <a:pt x="48" y="39"/>
                    </a:lnTo>
                    <a:lnTo>
                      <a:pt x="42" y="33"/>
                    </a:lnTo>
                    <a:lnTo>
                      <a:pt x="38" y="26"/>
                    </a:lnTo>
                    <a:lnTo>
                      <a:pt x="32" y="19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6" y="22"/>
                    </a:lnTo>
                    <a:lnTo>
                      <a:pt x="12" y="32"/>
                    </a:lnTo>
                    <a:lnTo>
                      <a:pt x="18" y="40"/>
                    </a:lnTo>
                    <a:lnTo>
                      <a:pt x="25" y="49"/>
                    </a:lnTo>
                    <a:lnTo>
                      <a:pt x="34" y="56"/>
                    </a:lnTo>
                    <a:lnTo>
                      <a:pt x="41" y="64"/>
                    </a:lnTo>
                    <a:lnTo>
                      <a:pt x="51" y="68"/>
                    </a:lnTo>
                    <a:lnTo>
                      <a:pt x="60" y="72"/>
                    </a:lnTo>
                    <a:lnTo>
                      <a:pt x="70" y="77"/>
                    </a:lnTo>
                    <a:lnTo>
                      <a:pt x="80" y="80"/>
                    </a:lnTo>
                    <a:lnTo>
                      <a:pt x="89" y="83"/>
                    </a:lnTo>
                    <a:lnTo>
                      <a:pt x="100" y="83"/>
                    </a:lnTo>
                    <a:lnTo>
                      <a:pt x="122" y="83"/>
                    </a:lnTo>
                    <a:lnTo>
                      <a:pt x="132" y="83"/>
                    </a:lnTo>
                    <a:lnTo>
                      <a:pt x="144" y="80"/>
                    </a:lnTo>
                    <a:lnTo>
                      <a:pt x="1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6" name="Freeform 43"/>
              <p:cNvSpPr>
                <a:spLocks/>
              </p:cNvSpPr>
              <p:nvPr/>
            </p:nvSpPr>
            <p:spPr bwMode="auto">
              <a:xfrm>
                <a:off x="4669" y="2715"/>
                <a:ext cx="5" cy="8"/>
              </a:xfrm>
              <a:custGeom>
                <a:avLst/>
                <a:gdLst>
                  <a:gd name="T0" fmla="*/ 4 w 14"/>
                  <a:gd name="T1" fmla="*/ 24 h 24"/>
                  <a:gd name="T2" fmla="*/ 9 w 14"/>
                  <a:gd name="T3" fmla="*/ 22 h 24"/>
                  <a:gd name="T4" fmla="*/ 11 w 14"/>
                  <a:gd name="T5" fmla="*/ 19 h 24"/>
                  <a:gd name="T6" fmla="*/ 14 w 14"/>
                  <a:gd name="T7" fmla="*/ 15 h 24"/>
                  <a:gd name="T8" fmla="*/ 14 w 14"/>
                  <a:gd name="T9" fmla="*/ 11 h 24"/>
                  <a:gd name="T10" fmla="*/ 11 w 14"/>
                  <a:gd name="T11" fmla="*/ 6 h 24"/>
                  <a:gd name="T12" fmla="*/ 10 w 14"/>
                  <a:gd name="T13" fmla="*/ 3 h 24"/>
                  <a:gd name="T14" fmla="*/ 6 w 14"/>
                  <a:gd name="T15" fmla="*/ 0 h 24"/>
                  <a:gd name="T16" fmla="*/ 0 w 14"/>
                  <a:gd name="T17" fmla="*/ 0 h 24"/>
                  <a:gd name="T18" fmla="*/ 4 w 14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lnTo>
                      <a:pt x="9" y="22"/>
                    </a:lnTo>
                    <a:lnTo>
                      <a:pt x="11" y="19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7" name="Freeform 44"/>
              <p:cNvSpPr>
                <a:spLocks/>
              </p:cNvSpPr>
              <p:nvPr/>
            </p:nvSpPr>
            <p:spPr bwMode="auto">
              <a:xfrm>
                <a:off x="4953" y="3482"/>
                <a:ext cx="467" cy="94"/>
              </a:xfrm>
              <a:custGeom>
                <a:avLst/>
                <a:gdLst>
                  <a:gd name="T0" fmla="*/ 693 w 1399"/>
                  <a:gd name="T1" fmla="*/ 206 h 282"/>
                  <a:gd name="T2" fmla="*/ 660 w 1399"/>
                  <a:gd name="T3" fmla="*/ 227 h 282"/>
                  <a:gd name="T4" fmla="*/ 621 w 1399"/>
                  <a:gd name="T5" fmla="*/ 243 h 282"/>
                  <a:gd name="T6" fmla="*/ 579 w 1399"/>
                  <a:gd name="T7" fmla="*/ 256 h 282"/>
                  <a:gd name="T8" fmla="*/ 535 w 1399"/>
                  <a:gd name="T9" fmla="*/ 264 h 282"/>
                  <a:gd name="T10" fmla="*/ 488 w 1399"/>
                  <a:gd name="T11" fmla="*/ 272 h 282"/>
                  <a:gd name="T12" fmla="*/ 436 w 1399"/>
                  <a:gd name="T13" fmla="*/ 278 h 282"/>
                  <a:gd name="T14" fmla="*/ 387 w 1399"/>
                  <a:gd name="T15" fmla="*/ 280 h 282"/>
                  <a:gd name="T16" fmla="*/ 318 w 1399"/>
                  <a:gd name="T17" fmla="*/ 280 h 282"/>
                  <a:gd name="T18" fmla="*/ 259 w 1399"/>
                  <a:gd name="T19" fmla="*/ 279 h 282"/>
                  <a:gd name="T20" fmla="*/ 198 w 1399"/>
                  <a:gd name="T21" fmla="*/ 275 h 282"/>
                  <a:gd name="T22" fmla="*/ 153 w 1399"/>
                  <a:gd name="T23" fmla="*/ 269 h 282"/>
                  <a:gd name="T24" fmla="*/ 110 w 1399"/>
                  <a:gd name="T25" fmla="*/ 260 h 282"/>
                  <a:gd name="T26" fmla="*/ 71 w 1399"/>
                  <a:gd name="T27" fmla="*/ 250 h 282"/>
                  <a:gd name="T28" fmla="*/ 35 w 1399"/>
                  <a:gd name="T29" fmla="*/ 235 h 282"/>
                  <a:gd name="T30" fmla="*/ 0 w 1399"/>
                  <a:gd name="T31" fmla="*/ 216 h 282"/>
                  <a:gd name="T32" fmla="*/ 35 w 1399"/>
                  <a:gd name="T33" fmla="*/ 182 h 282"/>
                  <a:gd name="T34" fmla="*/ 74 w 1399"/>
                  <a:gd name="T35" fmla="*/ 150 h 282"/>
                  <a:gd name="T36" fmla="*/ 121 w 1399"/>
                  <a:gd name="T37" fmla="*/ 120 h 282"/>
                  <a:gd name="T38" fmla="*/ 170 w 1399"/>
                  <a:gd name="T39" fmla="*/ 93 h 282"/>
                  <a:gd name="T40" fmla="*/ 224 w 1399"/>
                  <a:gd name="T41" fmla="*/ 67 h 282"/>
                  <a:gd name="T42" fmla="*/ 266 w 1399"/>
                  <a:gd name="T43" fmla="*/ 48 h 282"/>
                  <a:gd name="T44" fmla="*/ 305 w 1399"/>
                  <a:gd name="T45" fmla="*/ 35 h 282"/>
                  <a:gd name="T46" fmla="*/ 343 w 1399"/>
                  <a:gd name="T47" fmla="*/ 24 h 282"/>
                  <a:gd name="T48" fmla="*/ 382 w 1399"/>
                  <a:gd name="T49" fmla="*/ 14 h 282"/>
                  <a:gd name="T50" fmla="*/ 422 w 1399"/>
                  <a:gd name="T51" fmla="*/ 6 h 282"/>
                  <a:gd name="T52" fmla="*/ 462 w 1399"/>
                  <a:gd name="T53" fmla="*/ 0 h 282"/>
                  <a:gd name="T54" fmla="*/ 513 w 1399"/>
                  <a:gd name="T55" fmla="*/ 1 h 282"/>
                  <a:gd name="T56" fmla="*/ 563 w 1399"/>
                  <a:gd name="T57" fmla="*/ 1 h 282"/>
                  <a:gd name="T58" fmla="*/ 612 w 1399"/>
                  <a:gd name="T59" fmla="*/ 3 h 282"/>
                  <a:gd name="T60" fmla="*/ 662 w 1399"/>
                  <a:gd name="T61" fmla="*/ 3 h 282"/>
                  <a:gd name="T62" fmla="*/ 727 w 1399"/>
                  <a:gd name="T63" fmla="*/ 4 h 282"/>
                  <a:gd name="T64" fmla="*/ 778 w 1399"/>
                  <a:gd name="T65" fmla="*/ 6 h 282"/>
                  <a:gd name="T66" fmla="*/ 826 w 1399"/>
                  <a:gd name="T67" fmla="*/ 6 h 282"/>
                  <a:gd name="T68" fmla="*/ 877 w 1399"/>
                  <a:gd name="T69" fmla="*/ 7 h 282"/>
                  <a:gd name="T70" fmla="*/ 926 w 1399"/>
                  <a:gd name="T71" fmla="*/ 8 h 282"/>
                  <a:gd name="T72" fmla="*/ 976 w 1399"/>
                  <a:gd name="T73" fmla="*/ 8 h 282"/>
                  <a:gd name="T74" fmla="*/ 1031 w 1399"/>
                  <a:gd name="T75" fmla="*/ 17 h 282"/>
                  <a:gd name="T76" fmla="*/ 1082 w 1399"/>
                  <a:gd name="T77" fmla="*/ 24 h 282"/>
                  <a:gd name="T78" fmla="*/ 1131 w 1399"/>
                  <a:gd name="T79" fmla="*/ 36 h 282"/>
                  <a:gd name="T80" fmla="*/ 1179 w 1399"/>
                  <a:gd name="T81" fmla="*/ 52 h 282"/>
                  <a:gd name="T82" fmla="*/ 1224 w 1399"/>
                  <a:gd name="T83" fmla="*/ 72 h 282"/>
                  <a:gd name="T84" fmla="*/ 1263 w 1399"/>
                  <a:gd name="T85" fmla="*/ 97 h 282"/>
                  <a:gd name="T86" fmla="*/ 1300 w 1399"/>
                  <a:gd name="T87" fmla="*/ 125 h 282"/>
                  <a:gd name="T88" fmla="*/ 1330 w 1399"/>
                  <a:gd name="T89" fmla="*/ 154 h 282"/>
                  <a:gd name="T90" fmla="*/ 1358 w 1399"/>
                  <a:gd name="T91" fmla="*/ 190 h 282"/>
                  <a:gd name="T92" fmla="*/ 1383 w 1399"/>
                  <a:gd name="T93" fmla="*/ 238 h 282"/>
                  <a:gd name="T94" fmla="*/ 1375 w 1399"/>
                  <a:gd name="T95" fmla="*/ 278 h 282"/>
                  <a:gd name="T96" fmla="*/ 1306 w 1399"/>
                  <a:gd name="T97" fmla="*/ 280 h 282"/>
                  <a:gd name="T98" fmla="*/ 1233 w 1399"/>
                  <a:gd name="T99" fmla="*/ 282 h 282"/>
                  <a:gd name="T100" fmla="*/ 1157 w 1399"/>
                  <a:gd name="T101" fmla="*/ 280 h 282"/>
                  <a:gd name="T102" fmla="*/ 1083 w 1399"/>
                  <a:gd name="T103" fmla="*/ 276 h 282"/>
                  <a:gd name="T104" fmla="*/ 1010 w 1399"/>
                  <a:gd name="T105" fmla="*/ 269 h 282"/>
                  <a:gd name="T106" fmla="*/ 948 w 1399"/>
                  <a:gd name="T107" fmla="*/ 262 h 282"/>
                  <a:gd name="T108" fmla="*/ 884 w 1399"/>
                  <a:gd name="T109" fmla="*/ 254 h 282"/>
                  <a:gd name="T110" fmla="*/ 820 w 1399"/>
                  <a:gd name="T111" fmla="*/ 243 h 282"/>
                  <a:gd name="T112" fmla="*/ 763 w 1399"/>
                  <a:gd name="T113" fmla="*/ 225 h 282"/>
                  <a:gd name="T114" fmla="*/ 723 w 1399"/>
                  <a:gd name="T115" fmla="*/ 20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9" h="282">
                    <a:moveTo>
                      <a:pt x="712" y="190"/>
                    </a:moveTo>
                    <a:lnTo>
                      <a:pt x="704" y="198"/>
                    </a:lnTo>
                    <a:lnTo>
                      <a:pt x="693" y="206"/>
                    </a:lnTo>
                    <a:lnTo>
                      <a:pt x="683" y="214"/>
                    </a:lnTo>
                    <a:lnTo>
                      <a:pt x="672" y="219"/>
                    </a:lnTo>
                    <a:lnTo>
                      <a:pt x="660" y="227"/>
                    </a:lnTo>
                    <a:lnTo>
                      <a:pt x="647" y="232"/>
                    </a:lnTo>
                    <a:lnTo>
                      <a:pt x="634" y="237"/>
                    </a:lnTo>
                    <a:lnTo>
                      <a:pt x="621" y="243"/>
                    </a:lnTo>
                    <a:lnTo>
                      <a:pt x="608" y="247"/>
                    </a:lnTo>
                    <a:lnTo>
                      <a:pt x="593" y="251"/>
                    </a:lnTo>
                    <a:lnTo>
                      <a:pt x="579" y="256"/>
                    </a:lnTo>
                    <a:lnTo>
                      <a:pt x="564" y="259"/>
                    </a:lnTo>
                    <a:lnTo>
                      <a:pt x="550" y="262"/>
                    </a:lnTo>
                    <a:lnTo>
                      <a:pt x="535" y="264"/>
                    </a:lnTo>
                    <a:lnTo>
                      <a:pt x="522" y="267"/>
                    </a:lnTo>
                    <a:lnTo>
                      <a:pt x="507" y="269"/>
                    </a:lnTo>
                    <a:lnTo>
                      <a:pt x="488" y="272"/>
                    </a:lnTo>
                    <a:lnTo>
                      <a:pt x="471" y="275"/>
                    </a:lnTo>
                    <a:lnTo>
                      <a:pt x="454" y="276"/>
                    </a:lnTo>
                    <a:lnTo>
                      <a:pt x="436" y="278"/>
                    </a:lnTo>
                    <a:lnTo>
                      <a:pt x="420" y="279"/>
                    </a:lnTo>
                    <a:lnTo>
                      <a:pt x="404" y="280"/>
                    </a:lnTo>
                    <a:lnTo>
                      <a:pt x="387" y="280"/>
                    </a:lnTo>
                    <a:lnTo>
                      <a:pt x="371" y="282"/>
                    </a:lnTo>
                    <a:lnTo>
                      <a:pt x="336" y="282"/>
                    </a:lnTo>
                    <a:lnTo>
                      <a:pt x="318" y="280"/>
                    </a:lnTo>
                    <a:lnTo>
                      <a:pt x="299" y="280"/>
                    </a:lnTo>
                    <a:lnTo>
                      <a:pt x="279" y="280"/>
                    </a:lnTo>
                    <a:lnTo>
                      <a:pt x="259" y="279"/>
                    </a:lnTo>
                    <a:lnTo>
                      <a:pt x="237" y="278"/>
                    </a:lnTo>
                    <a:lnTo>
                      <a:pt x="212" y="275"/>
                    </a:lnTo>
                    <a:lnTo>
                      <a:pt x="198" y="275"/>
                    </a:lnTo>
                    <a:lnTo>
                      <a:pt x="183" y="273"/>
                    </a:lnTo>
                    <a:lnTo>
                      <a:pt x="167" y="272"/>
                    </a:lnTo>
                    <a:lnTo>
                      <a:pt x="153" y="269"/>
                    </a:lnTo>
                    <a:lnTo>
                      <a:pt x="138" y="266"/>
                    </a:lnTo>
                    <a:lnTo>
                      <a:pt x="125" y="264"/>
                    </a:lnTo>
                    <a:lnTo>
                      <a:pt x="110" y="260"/>
                    </a:lnTo>
                    <a:lnTo>
                      <a:pt x="97" y="257"/>
                    </a:lnTo>
                    <a:lnTo>
                      <a:pt x="84" y="253"/>
                    </a:lnTo>
                    <a:lnTo>
                      <a:pt x="71" y="250"/>
                    </a:lnTo>
                    <a:lnTo>
                      <a:pt x="58" y="244"/>
                    </a:lnTo>
                    <a:lnTo>
                      <a:pt x="46" y="240"/>
                    </a:lnTo>
                    <a:lnTo>
                      <a:pt x="35" y="235"/>
                    </a:lnTo>
                    <a:lnTo>
                      <a:pt x="22" y="228"/>
                    </a:lnTo>
                    <a:lnTo>
                      <a:pt x="12" y="224"/>
                    </a:lnTo>
                    <a:lnTo>
                      <a:pt x="0" y="216"/>
                    </a:lnTo>
                    <a:lnTo>
                      <a:pt x="12" y="205"/>
                    </a:lnTo>
                    <a:lnTo>
                      <a:pt x="22" y="193"/>
                    </a:lnTo>
                    <a:lnTo>
                      <a:pt x="35" y="182"/>
                    </a:lnTo>
                    <a:lnTo>
                      <a:pt x="48" y="171"/>
                    </a:lnTo>
                    <a:lnTo>
                      <a:pt x="61" y="160"/>
                    </a:lnTo>
                    <a:lnTo>
                      <a:pt x="74" y="150"/>
                    </a:lnTo>
                    <a:lnTo>
                      <a:pt x="90" y="139"/>
                    </a:lnTo>
                    <a:lnTo>
                      <a:pt x="105" y="129"/>
                    </a:lnTo>
                    <a:lnTo>
                      <a:pt x="121" y="120"/>
                    </a:lnTo>
                    <a:lnTo>
                      <a:pt x="137" y="110"/>
                    </a:lnTo>
                    <a:lnTo>
                      <a:pt x="154" y="102"/>
                    </a:lnTo>
                    <a:lnTo>
                      <a:pt x="170" y="93"/>
                    </a:lnTo>
                    <a:lnTo>
                      <a:pt x="189" y="83"/>
                    </a:lnTo>
                    <a:lnTo>
                      <a:pt x="205" y="75"/>
                    </a:lnTo>
                    <a:lnTo>
                      <a:pt x="224" y="67"/>
                    </a:lnTo>
                    <a:lnTo>
                      <a:pt x="243" y="58"/>
                    </a:lnTo>
                    <a:lnTo>
                      <a:pt x="254" y="52"/>
                    </a:lnTo>
                    <a:lnTo>
                      <a:pt x="266" y="48"/>
                    </a:lnTo>
                    <a:lnTo>
                      <a:pt x="279" y="43"/>
                    </a:lnTo>
                    <a:lnTo>
                      <a:pt x="292" y="39"/>
                    </a:lnTo>
                    <a:lnTo>
                      <a:pt x="305" y="35"/>
                    </a:lnTo>
                    <a:lnTo>
                      <a:pt x="317" y="32"/>
                    </a:lnTo>
                    <a:lnTo>
                      <a:pt x="330" y="27"/>
                    </a:lnTo>
                    <a:lnTo>
                      <a:pt x="343" y="24"/>
                    </a:lnTo>
                    <a:lnTo>
                      <a:pt x="356" y="20"/>
                    </a:lnTo>
                    <a:lnTo>
                      <a:pt x="369" y="17"/>
                    </a:lnTo>
                    <a:lnTo>
                      <a:pt x="382" y="14"/>
                    </a:lnTo>
                    <a:lnTo>
                      <a:pt x="395" y="11"/>
                    </a:lnTo>
                    <a:lnTo>
                      <a:pt x="409" y="8"/>
                    </a:lnTo>
                    <a:lnTo>
                      <a:pt x="422" y="6"/>
                    </a:lnTo>
                    <a:lnTo>
                      <a:pt x="433" y="3"/>
                    </a:lnTo>
                    <a:lnTo>
                      <a:pt x="446" y="0"/>
                    </a:lnTo>
                    <a:lnTo>
                      <a:pt x="462" y="0"/>
                    </a:lnTo>
                    <a:lnTo>
                      <a:pt x="480" y="1"/>
                    </a:lnTo>
                    <a:lnTo>
                      <a:pt x="497" y="1"/>
                    </a:lnTo>
                    <a:lnTo>
                      <a:pt x="513" y="1"/>
                    </a:lnTo>
                    <a:lnTo>
                      <a:pt x="529" y="1"/>
                    </a:lnTo>
                    <a:lnTo>
                      <a:pt x="545" y="1"/>
                    </a:lnTo>
                    <a:lnTo>
                      <a:pt x="563" y="1"/>
                    </a:lnTo>
                    <a:lnTo>
                      <a:pt x="579" y="3"/>
                    </a:lnTo>
                    <a:lnTo>
                      <a:pt x="595" y="3"/>
                    </a:lnTo>
                    <a:lnTo>
                      <a:pt x="612" y="3"/>
                    </a:lnTo>
                    <a:lnTo>
                      <a:pt x="628" y="3"/>
                    </a:lnTo>
                    <a:lnTo>
                      <a:pt x="646" y="3"/>
                    </a:lnTo>
                    <a:lnTo>
                      <a:pt x="662" y="3"/>
                    </a:lnTo>
                    <a:lnTo>
                      <a:pt x="678" y="4"/>
                    </a:lnTo>
                    <a:lnTo>
                      <a:pt x="711" y="4"/>
                    </a:lnTo>
                    <a:lnTo>
                      <a:pt x="727" y="4"/>
                    </a:lnTo>
                    <a:lnTo>
                      <a:pt x="744" y="4"/>
                    </a:lnTo>
                    <a:lnTo>
                      <a:pt x="760" y="6"/>
                    </a:lnTo>
                    <a:lnTo>
                      <a:pt x="778" y="6"/>
                    </a:lnTo>
                    <a:lnTo>
                      <a:pt x="794" y="6"/>
                    </a:lnTo>
                    <a:lnTo>
                      <a:pt x="810" y="6"/>
                    </a:lnTo>
                    <a:lnTo>
                      <a:pt x="826" y="6"/>
                    </a:lnTo>
                    <a:lnTo>
                      <a:pt x="843" y="6"/>
                    </a:lnTo>
                    <a:lnTo>
                      <a:pt x="859" y="7"/>
                    </a:lnTo>
                    <a:lnTo>
                      <a:pt x="877" y="7"/>
                    </a:lnTo>
                    <a:lnTo>
                      <a:pt x="893" y="7"/>
                    </a:lnTo>
                    <a:lnTo>
                      <a:pt x="909" y="7"/>
                    </a:lnTo>
                    <a:lnTo>
                      <a:pt x="926" y="8"/>
                    </a:lnTo>
                    <a:lnTo>
                      <a:pt x="942" y="8"/>
                    </a:lnTo>
                    <a:lnTo>
                      <a:pt x="958" y="8"/>
                    </a:lnTo>
                    <a:lnTo>
                      <a:pt x="976" y="8"/>
                    </a:lnTo>
                    <a:lnTo>
                      <a:pt x="994" y="11"/>
                    </a:lnTo>
                    <a:lnTo>
                      <a:pt x="1012" y="14"/>
                    </a:lnTo>
                    <a:lnTo>
                      <a:pt x="1031" y="17"/>
                    </a:lnTo>
                    <a:lnTo>
                      <a:pt x="1048" y="20"/>
                    </a:lnTo>
                    <a:lnTo>
                      <a:pt x="1066" y="22"/>
                    </a:lnTo>
                    <a:lnTo>
                      <a:pt x="1082" y="24"/>
                    </a:lnTo>
                    <a:lnTo>
                      <a:pt x="1099" y="29"/>
                    </a:lnTo>
                    <a:lnTo>
                      <a:pt x="1117" y="32"/>
                    </a:lnTo>
                    <a:lnTo>
                      <a:pt x="1131" y="36"/>
                    </a:lnTo>
                    <a:lnTo>
                      <a:pt x="1147" y="40"/>
                    </a:lnTo>
                    <a:lnTo>
                      <a:pt x="1163" y="46"/>
                    </a:lnTo>
                    <a:lnTo>
                      <a:pt x="1179" y="52"/>
                    </a:lnTo>
                    <a:lnTo>
                      <a:pt x="1194" y="58"/>
                    </a:lnTo>
                    <a:lnTo>
                      <a:pt x="1208" y="65"/>
                    </a:lnTo>
                    <a:lnTo>
                      <a:pt x="1224" y="72"/>
                    </a:lnTo>
                    <a:lnTo>
                      <a:pt x="1239" y="81"/>
                    </a:lnTo>
                    <a:lnTo>
                      <a:pt x="1252" y="90"/>
                    </a:lnTo>
                    <a:lnTo>
                      <a:pt x="1263" y="97"/>
                    </a:lnTo>
                    <a:lnTo>
                      <a:pt x="1277" y="106"/>
                    </a:lnTo>
                    <a:lnTo>
                      <a:pt x="1288" y="115"/>
                    </a:lnTo>
                    <a:lnTo>
                      <a:pt x="1300" y="125"/>
                    </a:lnTo>
                    <a:lnTo>
                      <a:pt x="1310" y="134"/>
                    </a:lnTo>
                    <a:lnTo>
                      <a:pt x="1320" y="144"/>
                    </a:lnTo>
                    <a:lnTo>
                      <a:pt x="1330" y="154"/>
                    </a:lnTo>
                    <a:lnTo>
                      <a:pt x="1341" y="166"/>
                    </a:lnTo>
                    <a:lnTo>
                      <a:pt x="1349" y="179"/>
                    </a:lnTo>
                    <a:lnTo>
                      <a:pt x="1358" y="190"/>
                    </a:lnTo>
                    <a:lnTo>
                      <a:pt x="1367" y="205"/>
                    </a:lnTo>
                    <a:lnTo>
                      <a:pt x="1375" y="221"/>
                    </a:lnTo>
                    <a:lnTo>
                      <a:pt x="1383" y="238"/>
                    </a:lnTo>
                    <a:lnTo>
                      <a:pt x="1391" y="256"/>
                    </a:lnTo>
                    <a:lnTo>
                      <a:pt x="1399" y="275"/>
                    </a:lnTo>
                    <a:lnTo>
                      <a:pt x="1375" y="278"/>
                    </a:lnTo>
                    <a:lnTo>
                      <a:pt x="1352" y="279"/>
                    </a:lnTo>
                    <a:lnTo>
                      <a:pt x="1329" y="280"/>
                    </a:lnTo>
                    <a:lnTo>
                      <a:pt x="1306" y="280"/>
                    </a:lnTo>
                    <a:lnTo>
                      <a:pt x="1281" y="282"/>
                    </a:lnTo>
                    <a:lnTo>
                      <a:pt x="1256" y="282"/>
                    </a:lnTo>
                    <a:lnTo>
                      <a:pt x="1233" y="282"/>
                    </a:lnTo>
                    <a:lnTo>
                      <a:pt x="1208" y="282"/>
                    </a:lnTo>
                    <a:lnTo>
                      <a:pt x="1182" y="282"/>
                    </a:lnTo>
                    <a:lnTo>
                      <a:pt x="1157" y="280"/>
                    </a:lnTo>
                    <a:lnTo>
                      <a:pt x="1133" y="280"/>
                    </a:lnTo>
                    <a:lnTo>
                      <a:pt x="1108" y="279"/>
                    </a:lnTo>
                    <a:lnTo>
                      <a:pt x="1083" y="276"/>
                    </a:lnTo>
                    <a:lnTo>
                      <a:pt x="1058" y="275"/>
                    </a:lnTo>
                    <a:lnTo>
                      <a:pt x="1034" y="272"/>
                    </a:lnTo>
                    <a:lnTo>
                      <a:pt x="1010" y="269"/>
                    </a:lnTo>
                    <a:lnTo>
                      <a:pt x="990" y="267"/>
                    </a:lnTo>
                    <a:lnTo>
                      <a:pt x="970" y="264"/>
                    </a:lnTo>
                    <a:lnTo>
                      <a:pt x="948" y="262"/>
                    </a:lnTo>
                    <a:lnTo>
                      <a:pt x="926" y="260"/>
                    </a:lnTo>
                    <a:lnTo>
                      <a:pt x="906" y="257"/>
                    </a:lnTo>
                    <a:lnTo>
                      <a:pt x="884" y="254"/>
                    </a:lnTo>
                    <a:lnTo>
                      <a:pt x="862" y="251"/>
                    </a:lnTo>
                    <a:lnTo>
                      <a:pt x="840" y="247"/>
                    </a:lnTo>
                    <a:lnTo>
                      <a:pt x="820" y="243"/>
                    </a:lnTo>
                    <a:lnTo>
                      <a:pt x="800" y="238"/>
                    </a:lnTo>
                    <a:lnTo>
                      <a:pt x="781" y="232"/>
                    </a:lnTo>
                    <a:lnTo>
                      <a:pt x="763" y="225"/>
                    </a:lnTo>
                    <a:lnTo>
                      <a:pt x="749" y="218"/>
                    </a:lnTo>
                    <a:lnTo>
                      <a:pt x="734" y="211"/>
                    </a:lnTo>
                    <a:lnTo>
                      <a:pt x="723" y="200"/>
                    </a:lnTo>
                    <a:lnTo>
                      <a:pt x="712" y="190"/>
                    </a:lnTo>
                    <a:close/>
                  </a:path>
                </a:pathLst>
              </a:custGeom>
              <a:solidFill>
                <a:srgbClr val="AB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8" name="Freeform 45"/>
              <p:cNvSpPr>
                <a:spLocks/>
              </p:cNvSpPr>
              <p:nvPr/>
            </p:nvSpPr>
            <p:spPr bwMode="auto">
              <a:xfrm>
                <a:off x="5122" y="3542"/>
                <a:ext cx="72" cy="33"/>
              </a:xfrm>
              <a:custGeom>
                <a:avLst/>
                <a:gdLst>
                  <a:gd name="T0" fmla="*/ 3 w 215"/>
                  <a:gd name="T1" fmla="*/ 98 h 98"/>
                  <a:gd name="T2" fmla="*/ 17 w 215"/>
                  <a:gd name="T3" fmla="*/ 97 h 98"/>
                  <a:gd name="T4" fmla="*/ 32 w 215"/>
                  <a:gd name="T5" fmla="*/ 94 h 98"/>
                  <a:gd name="T6" fmla="*/ 46 w 215"/>
                  <a:gd name="T7" fmla="*/ 91 h 98"/>
                  <a:gd name="T8" fmla="*/ 61 w 215"/>
                  <a:gd name="T9" fmla="*/ 88 h 98"/>
                  <a:gd name="T10" fmla="*/ 76 w 215"/>
                  <a:gd name="T11" fmla="*/ 85 h 98"/>
                  <a:gd name="T12" fmla="*/ 90 w 215"/>
                  <a:gd name="T13" fmla="*/ 81 h 98"/>
                  <a:gd name="T14" fmla="*/ 105 w 215"/>
                  <a:gd name="T15" fmla="*/ 77 h 98"/>
                  <a:gd name="T16" fmla="*/ 119 w 215"/>
                  <a:gd name="T17" fmla="*/ 71 h 98"/>
                  <a:gd name="T18" fmla="*/ 132 w 215"/>
                  <a:gd name="T19" fmla="*/ 66 h 98"/>
                  <a:gd name="T20" fmla="*/ 147 w 215"/>
                  <a:gd name="T21" fmla="*/ 61 h 98"/>
                  <a:gd name="T22" fmla="*/ 160 w 215"/>
                  <a:gd name="T23" fmla="*/ 55 h 98"/>
                  <a:gd name="T24" fmla="*/ 172 w 215"/>
                  <a:gd name="T25" fmla="*/ 48 h 98"/>
                  <a:gd name="T26" fmla="*/ 183 w 215"/>
                  <a:gd name="T27" fmla="*/ 40 h 98"/>
                  <a:gd name="T28" fmla="*/ 195 w 215"/>
                  <a:gd name="T29" fmla="*/ 33 h 98"/>
                  <a:gd name="T30" fmla="*/ 205 w 215"/>
                  <a:gd name="T31" fmla="*/ 26 h 98"/>
                  <a:gd name="T32" fmla="*/ 215 w 215"/>
                  <a:gd name="T33" fmla="*/ 17 h 98"/>
                  <a:gd name="T34" fmla="*/ 198 w 215"/>
                  <a:gd name="T35" fmla="*/ 0 h 98"/>
                  <a:gd name="T36" fmla="*/ 190 w 215"/>
                  <a:gd name="T37" fmla="*/ 7 h 98"/>
                  <a:gd name="T38" fmla="*/ 180 w 215"/>
                  <a:gd name="T39" fmla="*/ 14 h 98"/>
                  <a:gd name="T40" fmla="*/ 172 w 215"/>
                  <a:gd name="T41" fmla="*/ 21 h 98"/>
                  <a:gd name="T42" fmla="*/ 161 w 215"/>
                  <a:gd name="T43" fmla="*/ 27 h 98"/>
                  <a:gd name="T44" fmla="*/ 148 w 215"/>
                  <a:gd name="T45" fmla="*/ 33 h 98"/>
                  <a:gd name="T46" fmla="*/ 137 w 215"/>
                  <a:gd name="T47" fmla="*/ 39 h 98"/>
                  <a:gd name="T48" fmla="*/ 124 w 215"/>
                  <a:gd name="T49" fmla="*/ 45 h 98"/>
                  <a:gd name="T50" fmla="*/ 112 w 215"/>
                  <a:gd name="T51" fmla="*/ 49 h 98"/>
                  <a:gd name="T52" fmla="*/ 97 w 215"/>
                  <a:gd name="T53" fmla="*/ 53 h 98"/>
                  <a:gd name="T54" fmla="*/ 83 w 215"/>
                  <a:gd name="T55" fmla="*/ 58 h 98"/>
                  <a:gd name="T56" fmla="*/ 70 w 215"/>
                  <a:gd name="T57" fmla="*/ 62 h 98"/>
                  <a:gd name="T58" fmla="*/ 55 w 215"/>
                  <a:gd name="T59" fmla="*/ 66 h 98"/>
                  <a:gd name="T60" fmla="*/ 41 w 215"/>
                  <a:gd name="T61" fmla="*/ 69 h 98"/>
                  <a:gd name="T62" fmla="*/ 26 w 215"/>
                  <a:gd name="T63" fmla="*/ 71 h 98"/>
                  <a:gd name="T64" fmla="*/ 14 w 215"/>
                  <a:gd name="T65" fmla="*/ 74 h 98"/>
                  <a:gd name="T66" fmla="*/ 0 w 215"/>
                  <a:gd name="T67" fmla="*/ 75 h 98"/>
                  <a:gd name="T68" fmla="*/ 3 w 215"/>
                  <a:gd name="T6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98">
                    <a:moveTo>
                      <a:pt x="3" y="98"/>
                    </a:moveTo>
                    <a:lnTo>
                      <a:pt x="17" y="97"/>
                    </a:lnTo>
                    <a:lnTo>
                      <a:pt x="32" y="94"/>
                    </a:lnTo>
                    <a:lnTo>
                      <a:pt x="46" y="91"/>
                    </a:lnTo>
                    <a:lnTo>
                      <a:pt x="61" y="88"/>
                    </a:lnTo>
                    <a:lnTo>
                      <a:pt x="76" y="85"/>
                    </a:lnTo>
                    <a:lnTo>
                      <a:pt x="90" y="81"/>
                    </a:lnTo>
                    <a:lnTo>
                      <a:pt x="105" y="77"/>
                    </a:lnTo>
                    <a:lnTo>
                      <a:pt x="119" y="71"/>
                    </a:lnTo>
                    <a:lnTo>
                      <a:pt x="132" y="66"/>
                    </a:lnTo>
                    <a:lnTo>
                      <a:pt x="147" y="61"/>
                    </a:lnTo>
                    <a:lnTo>
                      <a:pt x="160" y="55"/>
                    </a:lnTo>
                    <a:lnTo>
                      <a:pt x="172" y="48"/>
                    </a:lnTo>
                    <a:lnTo>
                      <a:pt x="183" y="40"/>
                    </a:lnTo>
                    <a:lnTo>
                      <a:pt x="195" y="33"/>
                    </a:lnTo>
                    <a:lnTo>
                      <a:pt x="205" y="26"/>
                    </a:lnTo>
                    <a:lnTo>
                      <a:pt x="215" y="17"/>
                    </a:lnTo>
                    <a:lnTo>
                      <a:pt x="198" y="0"/>
                    </a:lnTo>
                    <a:lnTo>
                      <a:pt x="190" y="7"/>
                    </a:lnTo>
                    <a:lnTo>
                      <a:pt x="180" y="14"/>
                    </a:lnTo>
                    <a:lnTo>
                      <a:pt x="172" y="21"/>
                    </a:lnTo>
                    <a:lnTo>
                      <a:pt x="161" y="27"/>
                    </a:lnTo>
                    <a:lnTo>
                      <a:pt x="148" y="33"/>
                    </a:lnTo>
                    <a:lnTo>
                      <a:pt x="137" y="39"/>
                    </a:lnTo>
                    <a:lnTo>
                      <a:pt x="124" y="45"/>
                    </a:lnTo>
                    <a:lnTo>
                      <a:pt x="112" y="49"/>
                    </a:lnTo>
                    <a:lnTo>
                      <a:pt x="97" y="53"/>
                    </a:lnTo>
                    <a:lnTo>
                      <a:pt x="83" y="58"/>
                    </a:lnTo>
                    <a:lnTo>
                      <a:pt x="70" y="62"/>
                    </a:lnTo>
                    <a:lnTo>
                      <a:pt x="55" y="66"/>
                    </a:lnTo>
                    <a:lnTo>
                      <a:pt x="41" y="69"/>
                    </a:lnTo>
                    <a:lnTo>
                      <a:pt x="26" y="71"/>
                    </a:lnTo>
                    <a:lnTo>
                      <a:pt x="14" y="74"/>
                    </a:lnTo>
                    <a:lnTo>
                      <a:pt x="0" y="75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9" name="Freeform 46"/>
              <p:cNvSpPr>
                <a:spLocks/>
              </p:cNvSpPr>
              <p:nvPr/>
            </p:nvSpPr>
            <p:spPr bwMode="auto">
              <a:xfrm>
                <a:off x="5024" y="3567"/>
                <a:ext cx="99" cy="13"/>
              </a:xfrm>
              <a:custGeom>
                <a:avLst/>
                <a:gdLst>
                  <a:gd name="T0" fmla="*/ 0 w 297"/>
                  <a:gd name="T1" fmla="*/ 29 h 37"/>
                  <a:gd name="T2" fmla="*/ 25 w 297"/>
                  <a:gd name="T3" fmla="*/ 32 h 37"/>
                  <a:gd name="T4" fmla="*/ 47 w 297"/>
                  <a:gd name="T5" fmla="*/ 32 h 37"/>
                  <a:gd name="T6" fmla="*/ 67 w 297"/>
                  <a:gd name="T7" fmla="*/ 34 h 37"/>
                  <a:gd name="T8" fmla="*/ 87 w 297"/>
                  <a:gd name="T9" fmla="*/ 35 h 37"/>
                  <a:gd name="T10" fmla="*/ 105 w 297"/>
                  <a:gd name="T11" fmla="*/ 35 h 37"/>
                  <a:gd name="T12" fmla="*/ 124 w 297"/>
                  <a:gd name="T13" fmla="*/ 37 h 37"/>
                  <a:gd name="T14" fmla="*/ 159 w 297"/>
                  <a:gd name="T15" fmla="*/ 37 h 37"/>
                  <a:gd name="T16" fmla="*/ 175 w 297"/>
                  <a:gd name="T17" fmla="*/ 35 h 37"/>
                  <a:gd name="T18" fmla="*/ 192 w 297"/>
                  <a:gd name="T19" fmla="*/ 35 h 37"/>
                  <a:gd name="T20" fmla="*/ 208 w 297"/>
                  <a:gd name="T21" fmla="*/ 34 h 37"/>
                  <a:gd name="T22" fmla="*/ 226 w 297"/>
                  <a:gd name="T23" fmla="*/ 32 h 37"/>
                  <a:gd name="T24" fmla="*/ 243 w 297"/>
                  <a:gd name="T25" fmla="*/ 31 h 37"/>
                  <a:gd name="T26" fmla="*/ 259 w 297"/>
                  <a:gd name="T27" fmla="*/ 28 h 37"/>
                  <a:gd name="T28" fmla="*/ 279 w 297"/>
                  <a:gd name="T29" fmla="*/ 26 h 37"/>
                  <a:gd name="T30" fmla="*/ 297 w 297"/>
                  <a:gd name="T31" fmla="*/ 23 h 37"/>
                  <a:gd name="T32" fmla="*/ 294 w 297"/>
                  <a:gd name="T33" fmla="*/ 0 h 37"/>
                  <a:gd name="T34" fmla="*/ 275 w 297"/>
                  <a:gd name="T35" fmla="*/ 3 h 37"/>
                  <a:gd name="T36" fmla="*/ 258 w 297"/>
                  <a:gd name="T37" fmla="*/ 6 h 37"/>
                  <a:gd name="T38" fmla="*/ 240 w 297"/>
                  <a:gd name="T39" fmla="*/ 7 h 37"/>
                  <a:gd name="T40" fmla="*/ 224 w 297"/>
                  <a:gd name="T41" fmla="*/ 9 h 37"/>
                  <a:gd name="T42" fmla="*/ 207 w 297"/>
                  <a:gd name="T43" fmla="*/ 10 h 37"/>
                  <a:gd name="T44" fmla="*/ 191 w 297"/>
                  <a:gd name="T45" fmla="*/ 12 h 37"/>
                  <a:gd name="T46" fmla="*/ 175 w 297"/>
                  <a:gd name="T47" fmla="*/ 12 h 37"/>
                  <a:gd name="T48" fmla="*/ 106 w 297"/>
                  <a:gd name="T49" fmla="*/ 12 h 37"/>
                  <a:gd name="T50" fmla="*/ 87 w 297"/>
                  <a:gd name="T51" fmla="*/ 12 h 37"/>
                  <a:gd name="T52" fmla="*/ 69 w 297"/>
                  <a:gd name="T53" fmla="*/ 10 h 37"/>
                  <a:gd name="T54" fmla="*/ 48 w 297"/>
                  <a:gd name="T55" fmla="*/ 10 h 37"/>
                  <a:gd name="T56" fmla="*/ 25 w 297"/>
                  <a:gd name="T57" fmla="*/ 9 h 37"/>
                  <a:gd name="T58" fmla="*/ 2 w 297"/>
                  <a:gd name="T59" fmla="*/ 7 h 37"/>
                  <a:gd name="T60" fmla="*/ 0 w 297"/>
                  <a:gd name="T61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37">
                    <a:moveTo>
                      <a:pt x="0" y="29"/>
                    </a:moveTo>
                    <a:lnTo>
                      <a:pt x="25" y="32"/>
                    </a:lnTo>
                    <a:lnTo>
                      <a:pt x="47" y="32"/>
                    </a:lnTo>
                    <a:lnTo>
                      <a:pt x="67" y="34"/>
                    </a:lnTo>
                    <a:lnTo>
                      <a:pt x="87" y="35"/>
                    </a:lnTo>
                    <a:lnTo>
                      <a:pt x="105" y="35"/>
                    </a:lnTo>
                    <a:lnTo>
                      <a:pt x="124" y="37"/>
                    </a:lnTo>
                    <a:lnTo>
                      <a:pt x="159" y="37"/>
                    </a:lnTo>
                    <a:lnTo>
                      <a:pt x="175" y="35"/>
                    </a:lnTo>
                    <a:lnTo>
                      <a:pt x="192" y="35"/>
                    </a:lnTo>
                    <a:lnTo>
                      <a:pt x="208" y="34"/>
                    </a:lnTo>
                    <a:lnTo>
                      <a:pt x="226" y="32"/>
                    </a:lnTo>
                    <a:lnTo>
                      <a:pt x="243" y="31"/>
                    </a:lnTo>
                    <a:lnTo>
                      <a:pt x="259" y="28"/>
                    </a:lnTo>
                    <a:lnTo>
                      <a:pt x="279" y="26"/>
                    </a:lnTo>
                    <a:lnTo>
                      <a:pt x="297" y="23"/>
                    </a:lnTo>
                    <a:lnTo>
                      <a:pt x="294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40" y="7"/>
                    </a:lnTo>
                    <a:lnTo>
                      <a:pt x="224" y="9"/>
                    </a:lnTo>
                    <a:lnTo>
                      <a:pt x="207" y="10"/>
                    </a:lnTo>
                    <a:lnTo>
                      <a:pt x="191" y="12"/>
                    </a:lnTo>
                    <a:lnTo>
                      <a:pt x="175" y="12"/>
                    </a:lnTo>
                    <a:lnTo>
                      <a:pt x="106" y="12"/>
                    </a:lnTo>
                    <a:lnTo>
                      <a:pt x="87" y="12"/>
                    </a:lnTo>
                    <a:lnTo>
                      <a:pt x="69" y="10"/>
                    </a:lnTo>
                    <a:lnTo>
                      <a:pt x="48" y="10"/>
                    </a:lnTo>
                    <a:lnTo>
                      <a:pt x="25" y="9"/>
                    </a:lnTo>
                    <a:lnTo>
                      <a:pt x="2" y="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0" name="Freeform 47"/>
              <p:cNvSpPr>
                <a:spLocks/>
              </p:cNvSpPr>
              <p:nvPr/>
            </p:nvSpPr>
            <p:spPr bwMode="auto">
              <a:xfrm>
                <a:off x="4950" y="3550"/>
                <a:ext cx="75" cy="27"/>
              </a:xfrm>
              <a:custGeom>
                <a:avLst/>
                <a:gdLst>
                  <a:gd name="T0" fmla="*/ 0 w 223"/>
                  <a:gd name="T1" fmla="*/ 3 h 80"/>
                  <a:gd name="T2" fmla="*/ 3 w 223"/>
                  <a:gd name="T3" fmla="*/ 21 h 80"/>
                  <a:gd name="T4" fmla="*/ 15 w 223"/>
                  <a:gd name="T5" fmla="*/ 28 h 80"/>
                  <a:gd name="T6" fmla="*/ 25 w 223"/>
                  <a:gd name="T7" fmla="*/ 34 h 80"/>
                  <a:gd name="T8" fmla="*/ 38 w 223"/>
                  <a:gd name="T9" fmla="*/ 40 h 80"/>
                  <a:gd name="T10" fmla="*/ 51 w 223"/>
                  <a:gd name="T11" fmla="*/ 45 h 80"/>
                  <a:gd name="T12" fmla="*/ 63 w 223"/>
                  <a:gd name="T13" fmla="*/ 50 h 80"/>
                  <a:gd name="T14" fmla="*/ 76 w 223"/>
                  <a:gd name="T15" fmla="*/ 54 h 80"/>
                  <a:gd name="T16" fmla="*/ 90 w 223"/>
                  <a:gd name="T17" fmla="*/ 60 h 80"/>
                  <a:gd name="T18" fmla="*/ 103 w 223"/>
                  <a:gd name="T19" fmla="*/ 63 h 80"/>
                  <a:gd name="T20" fmla="*/ 117 w 223"/>
                  <a:gd name="T21" fmla="*/ 66 h 80"/>
                  <a:gd name="T22" fmla="*/ 131 w 223"/>
                  <a:gd name="T23" fmla="*/ 69 h 80"/>
                  <a:gd name="T24" fmla="*/ 146 w 223"/>
                  <a:gd name="T25" fmla="*/ 72 h 80"/>
                  <a:gd name="T26" fmla="*/ 160 w 223"/>
                  <a:gd name="T27" fmla="*/ 74 h 80"/>
                  <a:gd name="T28" fmla="*/ 175 w 223"/>
                  <a:gd name="T29" fmla="*/ 76 h 80"/>
                  <a:gd name="T30" fmla="*/ 191 w 223"/>
                  <a:gd name="T31" fmla="*/ 79 h 80"/>
                  <a:gd name="T32" fmla="*/ 205 w 223"/>
                  <a:gd name="T33" fmla="*/ 79 h 80"/>
                  <a:gd name="T34" fmla="*/ 221 w 223"/>
                  <a:gd name="T35" fmla="*/ 80 h 80"/>
                  <a:gd name="T36" fmla="*/ 223 w 223"/>
                  <a:gd name="T37" fmla="*/ 58 h 80"/>
                  <a:gd name="T38" fmla="*/ 208 w 223"/>
                  <a:gd name="T39" fmla="*/ 57 h 80"/>
                  <a:gd name="T40" fmla="*/ 192 w 223"/>
                  <a:gd name="T41" fmla="*/ 56 h 80"/>
                  <a:gd name="T42" fmla="*/ 178 w 223"/>
                  <a:gd name="T43" fmla="*/ 54 h 80"/>
                  <a:gd name="T44" fmla="*/ 163 w 223"/>
                  <a:gd name="T45" fmla="*/ 51 h 80"/>
                  <a:gd name="T46" fmla="*/ 149 w 223"/>
                  <a:gd name="T47" fmla="*/ 48 h 80"/>
                  <a:gd name="T48" fmla="*/ 135 w 223"/>
                  <a:gd name="T49" fmla="*/ 47 h 80"/>
                  <a:gd name="T50" fmla="*/ 122 w 223"/>
                  <a:gd name="T51" fmla="*/ 44 h 80"/>
                  <a:gd name="T52" fmla="*/ 109 w 223"/>
                  <a:gd name="T53" fmla="*/ 40 h 80"/>
                  <a:gd name="T54" fmla="*/ 96 w 223"/>
                  <a:gd name="T55" fmla="*/ 37 h 80"/>
                  <a:gd name="T56" fmla="*/ 83 w 223"/>
                  <a:gd name="T57" fmla="*/ 32 h 80"/>
                  <a:gd name="T58" fmla="*/ 71 w 223"/>
                  <a:gd name="T59" fmla="*/ 28 h 80"/>
                  <a:gd name="T60" fmla="*/ 60 w 223"/>
                  <a:gd name="T61" fmla="*/ 22 h 80"/>
                  <a:gd name="T62" fmla="*/ 48 w 223"/>
                  <a:gd name="T63" fmla="*/ 18 h 80"/>
                  <a:gd name="T64" fmla="*/ 37 w 223"/>
                  <a:gd name="T65" fmla="*/ 12 h 80"/>
                  <a:gd name="T66" fmla="*/ 25 w 223"/>
                  <a:gd name="T67" fmla="*/ 8 h 80"/>
                  <a:gd name="T68" fmla="*/ 15 w 223"/>
                  <a:gd name="T69" fmla="*/ 0 h 80"/>
                  <a:gd name="T70" fmla="*/ 18 w 223"/>
                  <a:gd name="T71" fmla="*/ 19 h 80"/>
                  <a:gd name="T72" fmla="*/ 0 w 223"/>
                  <a:gd name="T7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80">
                    <a:moveTo>
                      <a:pt x="0" y="3"/>
                    </a:moveTo>
                    <a:lnTo>
                      <a:pt x="3" y="21"/>
                    </a:lnTo>
                    <a:lnTo>
                      <a:pt x="15" y="28"/>
                    </a:lnTo>
                    <a:lnTo>
                      <a:pt x="25" y="34"/>
                    </a:lnTo>
                    <a:lnTo>
                      <a:pt x="38" y="40"/>
                    </a:lnTo>
                    <a:lnTo>
                      <a:pt x="51" y="45"/>
                    </a:lnTo>
                    <a:lnTo>
                      <a:pt x="63" y="50"/>
                    </a:lnTo>
                    <a:lnTo>
                      <a:pt x="76" y="54"/>
                    </a:lnTo>
                    <a:lnTo>
                      <a:pt x="90" y="60"/>
                    </a:lnTo>
                    <a:lnTo>
                      <a:pt x="103" y="63"/>
                    </a:lnTo>
                    <a:lnTo>
                      <a:pt x="117" y="66"/>
                    </a:lnTo>
                    <a:lnTo>
                      <a:pt x="131" y="69"/>
                    </a:lnTo>
                    <a:lnTo>
                      <a:pt x="146" y="72"/>
                    </a:lnTo>
                    <a:lnTo>
                      <a:pt x="160" y="74"/>
                    </a:lnTo>
                    <a:lnTo>
                      <a:pt x="175" y="76"/>
                    </a:lnTo>
                    <a:lnTo>
                      <a:pt x="191" y="79"/>
                    </a:lnTo>
                    <a:lnTo>
                      <a:pt x="205" y="79"/>
                    </a:lnTo>
                    <a:lnTo>
                      <a:pt x="221" y="80"/>
                    </a:lnTo>
                    <a:lnTo>
                      <a:pt x="223" y="58"/>
                    </a:lnTo>
                    <a:lnTo>
                      <a:pt x="208" y="57"/>
                    </a:lnTo>
                    <a:lnTo>
                      <a:pt x="192" y="56"/>
                    </a:lnTo>
                    <a:lnTo>
                      <a:pt x="178" y="54"/>
                    </a:lnTo>
                    <a:lnTo>
                      <a:pt x="163" y="51"/>
                    </a:lnTo>
                    <a:lnTo>
                      <a:pt x="149" y="48"/>
                    </a:lnTo>
                    <a:lnTo>
                      <a:pt x="135" y="47"/>
                    </a:lnTo>
                    <a:lnTo>
                      <a:pt x="122" y="44"/>
                    </a:lnTo>
                    <a:lnTo>
                      <a:pt x="109" y="40"/>
                    </a:lnTo>
                    <a:lnTo>
                      <a:pt x="96" y="37"/>
                    </a:lnTo>
                    <a:lnTo>
                      <a:pt x="83" y="32"/>
                    </a:lnTo>
                    <a:lnTo>
                      <a:pt x="71" y="28"/>
                    </a:lnTo>
                    <a:lnTo>
                      <a:pt x="60" y="22"/>
                    </a:lnTo>
                    <a:lnTo>
                      <a:pt x="48" y="18"/>
                    </a:lnTo>
                    <a:lnTo>
                      <a:pt x="37" y="12"/>
                    </a:lnTo>
                    <a:lnTo>
                      <a:pt x="25" y="8"/>
                    </a:lnTo>
                    <a:lnTo>
                      <a:pt x="15" y="0"/>
                    </a:lnTo>
                    <a:lnTo>
                      <a:pt x="18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1" name="Freeform 48"/>
              <p:cNvSpPr>
                <a:spLocks/>
              </p:cNvSpPr>
              <p:nvPr/>
            </p:nvSpPr>
            <p:spPr bwMode="auto">
              <a:xfrm>
                <a:off x="4950" y="3498"/>
                <a:ext cx="86" cy="59"/>
              </a:xfrm>
              <a:custGeom>
                <a:avLst/>
                <a:gdLst>
                  <a:gd name="T0" fmla="*/ 246 w 256"/>
                  <a:gd name="T1" fmla="*/ 0 h 177"/>
                  <a:gd name="T2" fmla="*/ 228 w 256"/>
                  <a:gd name="T3" fmla="*/ 8 h 177"/>
                  <a:gd name="T4" fmla="*/ 210 w 256"/>
                  <a:gd name="T5" fmla="*/ 16 h 177"/>
                  <a:gd name="T6" fmla="*/ 192 w 256"/>
                  <a:gd name="T7" fmla="*/ 24 h 177"/>
                  <a:gd name="T8" fmla="*/ 175 w 256"/>
                  <a:gd name="T9" fmla="*/ 35 h 177"/>
                  <a:gd name="T10" fmla="*/ 157 w 256"/>
                  <a:gd name="T11" fmla="*/ 43 h 177"/>
                  <a:gd name="T12" fmla="*/ 140 w 256"/>
                  <a:gd name="T13" fmla="*/ 52 h 177"/>
                  <a:gd name="T14" fmla="*/ 124 w 256"/>
                  <a:gd name="T15" fmla="*/ 62 h 177"/>
                  <a:gd name="T16" fmla="*/ 108 w 256"/>
                  <a:gd name="T17" fmla="*/ 72 h 177"/>
                  <a:gd name="T18" fmla="*/ 92 w 256"/>
                  <a:gd name="T19" fmla="*/ 81 h 177"/>
                  <a:gd name="T20" fmla="*/ 77 w 256"/>
                  <a:gd name="T21" fmla="*/ 93 h 177"/>
                  <a:gd name="T22" fmla="*/ 63 w 256"/>
                  <a:gd name="T23" fmla="*/ 103 h 177"/>
                  <a:gd name="T24" fmla="*/ 48 w 256"/>
                  <a:gd name="T25" fmla="*/ 113 h 177"/>
                  <a:gd name="T26" fmla="*/ 35 w 256"/>
                  <a:gd name="T27" fmla="*/ 125 h 177"/>
                  <a:gd name="T28" fmla="*/ 22 w 256"/>
                  <a:gd name="T29" fmla="*/ 136 h 177"/>
                  <a:gd name="T30" fmla="*/ 12 w 256"/>
                  <a:gd name="T31" fmla="*/ 148 h 177"/>
                  <a:gd name="T32" fmla="*/ 0 w 256"/>
                  <a:gd name="T33" fmla="*/ 161 h 177"/>
                  <a:gd name="T34" fmla="*/ 18 w 256"/>
                  <a:gd name="T35" fmla="*/ 177 h 177"/>
                  <a:gd name="T36" fmla="*/ 28 w 256"/>
                  <a:gd name="T37" fmla="*/ 164 h 177"/>
                  <a:gd name="T38" fmla="*/ 39 w 256"/>
                  <a:gd name="T39" fmla="*/ 154 h 177"/>
                  <a:gd name="T40" fmla="*/ 51 w 256"/>
                  <a:gd name="T41" fmla="*/ 142 h 177"/>
                  <a:gd name="T42" fmla="*/ 63 w 256"/>
                  <a:gd name="T43" fmla="*/ 132 h 177"/>
                  <a:gd name="T44" fmla="*/ 77 w 256"/>
                  <a:gd name="T45" fmla="*/ 120 h 177"/>
                  <a:gd name="T46" fmla="*/ 90 w 256"/>
                  <a:gd name="T47" fmla="*/ 112 h 177"/>
                  <a:gd name="T48" fmla="*/ 105 w 256"/>
                  <a:gd name="T49" fmla="*/ 102 h 177"/>
                  <a:gd name="T50" fmla="*/ 119 w 256"/>
                  <a:gd name="T51" fmla="*/ 91 h 177"/>
                  <a:gd name="T52" fmla="*/ 135 w 256"/>
                  <a:gd name="T53" fmla="*/ 83 h 177"/>
                  <a:gd name="T54" fmla="*/ 151 w 256"/>
                  <a:gd name="T55" fmla="*/ 72 h 177"/>
                  <a:gd name="T56" fmla="*/ 167 w 256"/>
                  <a:gd name="T57" fmla="*/ 64 h 177"/>
                  <a:gd name="T58" fmla="*/ 185 w 256"/>
                  <a:gd name="T59" fmla="*/ 55 h 177"/>
                  <a:gd name="T60" fmla="*/ 202 w 256"/>
                  <a:gd name="T61" fmla="*/ 46 h 177"/>
                  <a:gd name="T62" fmla="*/ 220 w 256"/>
                  <a:gd name="T63" fmla="*/ 38 h 177"/>
                  <a:gd name="T64" fmla="*/ 237 w 256"/>
                  <a:gd name="T65" fmla="*/ 30 h 177"/>
                  <a:gd name="T66" fmla="*/ 256 w 256"/>
                  <a:gd name="T67" fmla="*/ 20 h 177"/>
                  <a:gd name="T68" fmla="*/ 246 w 256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7">
                    <a:moveTo>
                      <a:pt x="246" y="0"/>
                    </a:moveTo>
                    <a:lnTo>
                      <a:pt x="228" y="8"/>
                    </a:lnTo>
                    <a:lnTo>
                      <a:pt x="210" y="16"/>
                    </a:lnTo>
                    <a:lnTo>
                      <a:pt x="192" y="24"/>
                    </a:lnTo>
                    <a:lnTo>
                      <a:pt x="175" y="35"/>
                    </a:lnTo>
                    <a:lnTo>
                      <a:pt x="157" y="43"/>
                    </a:lnTo>
                    <a:lnTo>
                      <a:pt x="140" y="52"/>
                    </a:lnTo>
                    <a:lnTo>
                      <a:pt x="124" y="62"/>
                    </a:lnTo>
                    <a:lnTo>
                      <a:pt x="108" y="72"/>
                    </a:lnTo>
                    <a:lnTo>
                      <a:pt x="92" y="81"/>
                    </a:lnTo>
                    <a:lnTo>
                      <a:pt x="77" y="93"/>
                    </a:lnTo>
                    <a:lnTo>
                      <a:pt x="63" y="103"/>
                    </a:lnTo>
                    <a:lnTo>
                      <a:pt x="48" y="113"/>
                    </a:lnTo>
                    <a:lnTo>
                      <a:pt x="35" y="125"/>
                    </a:lnTo>
                    <a:lnTo>
                      <a:pt x="22" y="136"/>
                    </a:lnTo>
                    <a:lnTo>
                      <a:pt x="12" y="148"/>
                    </a:lnTo>
                    <a:lnTo>
                      <a:pt x="0" y="161"/>
                    </a:lnTo>
                    <a:lnTo>
                      <a:pt x="18" y="177"/>
                    </a:lnTo>
                    <a:lnTo>
                      <a:pt x="28" y="164"/>
                    </a:lnTo>
                    <a:lnTo>
                      <a:pt x="39" y="154"/>
                    </a:lnTo>
                    <a:lnTo>
                      <a:pt x="51" y="142"/>
                    </a:lnTo>
                    <a:lnTo>
                      <a:pt x="63" y="132"/>
                    </a:lnTo>
                    <a:lnTo>
                      <a:pt x="77" y="120"/>
                    </a:lnTo>
                    <a:lnTo>
                      <a:pt x="90" y="112"/>
                    </a:lnTo>
                    <a:lnTo>
                      <a:pt x="105" y="102"/>
                    </a:lnTo>
                    <a:lnTo>
                      <a:pt x="119" y="91"/>
                    </a:lnTo>
                    <a:lnTo>
                      <a:pt x="135" y="83"/>
                    </a:lnTo>
                    <a:lnTo>
                      <a:pt x="151" y="72"/>
                    </a:lnTo>
                    <a:lnTo>
                      <a:pt x="167" y="64"/>
                    </a:lnTo>
                    <a:lnTo>
                      <a:pt x="185" y="55"/>
                    </a:lnTo>
                    <a:lnTo>
                      <a:pt x="202" y="46"/>
                    </a:lnTo>
                    <a:lnTo>
                      <a:pt x="220" y="38"/>
                    </a:lnTo>
                    <a:lnTo>
                      <a:pt x="237" y="30"/>
                    </a:lnTo>
                    <a:lnTo>
                      <a:pt x="256" y="2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2" name="Freeform 49"/>
              <p:cNvSpPr>
                <a:spLocks/>
              </p:cNvSpPr>
              <p:nvPr/>
            </p:nvSpPr>
            <p:spPr bwMode="auto">
              <a:xfrm>
                <a:off x="5032" y="3478"/>
                <a:ext cx="71" cy="26"/>
              </a:xfrm>
              <a:custGeom>
                <a:avLst/>
                <a:gdLst>
                  <a:gd name="T0" fmla="*/ 209 w 212"/>
                  <a:gd name="T1" fmla="*/ 0 h 80"/>
                  <a:gd name="T2" fmla="*/ 208 w 212"/>
                  <a:gd name="T3" fmla="*/ 0 h 80"/>
                  <a:gd name="T4" fmla="*/ 195 w 212"/>
                  <a:gd name="T5" fmla="*/ 3 h 80"/>
                  <a:gd name="T6" fmla="*/ 182 w 212"/>
                  <a:gd name="T7" fmla="*/ 6 h 80"/>
                  <a:gd name="T8" fmla="*/ 169 w 212"/>
                  <a:gd name="T9" fmla="*/ 9 h 80"/>
                  <a:gd name="T10" fmla="*/ 156 w 212"/>
                  <a:gd name="T11" fmla="*/ 12 h 80"/>
                  <a:gd name="T12" fmla="*/ 142 w 212"/>
                  <a:gd name="T13" fmla="*/ 15 h 80"/>
                  <a:gd name="T14" fmla="*/ 129 w 212"/>
                  <a:gd name="T15" fmla="*/ 18 h 80"/>
                  <a:gd name="T16" fmla="*/ 116 w 212"/>
                  <a:gd name="T17" fmla="*/ 22 h 80"/>
                  <a:gd name="T18" fmla="*/ 103 w 212"/>
                  <a:gd name="T19" fmla="*/ 25 h 80"/>
                  <a:gd name="T20" fmla="*/ 90 w 212"/>
                  <a:gd name="T21" fmla="*/ 28 h 80"/>
                  <a:gd name="T22" fmla="*/ 77 w 212"/>
                  <a:gd name="T23" fmla="*/ 32 h 80"/>
                  <a:gd name="T24" fmla="*/ 64 w 212"/>
                  <a:gd name="T25" fmla="*/ 36 h 80"/>
                  <a:gd name="T26" fmla="*/ 51 w 212"/>
                  <a:gd name="T27" fmla="*/ 41 h 80"/>
                  <a:gd name="T28" fmla="*/ 39 w 212"/>
                  <a:gd name="T29" fmla="*/ 45 h 80"/>
                  <a:gd name="T30" fmla="*/ 25 w 212"/>
                  <a:gd name="T31" fmla="*/ 50 h 80"/>
                  <a:gd name="T32" fmla="*/ 13 w 212"/>
                  <a:gd name="T33" fmla="*/ 54 h 80"/>
                  <a:gd name="T34" fmla="*/ 0 w 212"/>
                  <a:gd name="T35" fmla="*/ 60 h 80"/>
                  <a:gd name="T36" fmla="*/ 10 w 212"/>
                  <a:gd name="T37" fmla="*/ 80 h 80"/>
                  <a:gd name="T38" fmla="*/ 22 w 212"/>
                  <a:gd name="T39" fmla="*/ 76 h 80"/>
                  <a:gd name="T40" fmla="*/ 33 w 212"/>
                  <a:gd name="T41" fmla="*/ 70 h 80"/>
                  <a:gd name="T42" fmla="*/ 45 w 212"/>
                  <a:gd name="T43" fmla="*/ 67 h 80"/>
                  <a:gd name="T44" fmla="*/ 58 w 212"/>
                  <a:gd name="T45" fmla="*/ 63 h 80"/>
                  <a:gd name="T46" fmla="*/ 71 w 212"/>
                  <a:gd name="T47" fmla="*/ 58 h 80"/>
                  <a:gd name="T48" fmla="*/ 84 w 212"/>
                  <a:gd name="T49" fmla="*/ 54 h 80"/>
                  <a:gd name="T50" fmla="*/ 96 w 212"/>
                  <a:gd name="T51" fmla="*/ 51 h 80"/>
                  <a:gd name="T52" fmla="*/ 109 w 212"/>
                  <a:gd name="T53" fmla="*/ 47 h 80"/>
                  <a:gd name="T54" fmla="*/ 122 w 212"/>
                  <a:gd name="T55" fmla="*/ 44 h 80"/>
                  <a:gd name="T56" fmla="*/ 135 w 212"/>
                  <a:gd name="T57" fmla="*/ 41 h 80"/>
                  <a:gd name="T58" fmla="*/ 148 w 212"/>
                  <a:gd name="T59" fmla="*/ 38 h 80"/>
                  <a:gd name="T60" fmla="*/ 161 w 212"/>
                  <a:gd name="T61" fmla="*/ 34 h 80"/>
                  <a:gd name="T62" fmla="*/ 173 w 212"/>
                  <a:gd name="T63" fmla="*/ 32 h 80"/>
                  <a:gd name="T64" fmla="*/ 186 w 212"/>
                  <a:gd name="T65" fmla="*/ 29 h 80"/>
                  <a:gd name="T66" fmla="*/ 199 w 212"/>
                  <a:gd name="T67" fmla="*/ 26 h 80"/>
                  <a:gd name="T68" fmla="*/ 212 w 212"/>
                  <a:gd name="T69" fmla="*/ 23 h 80"/>
                  <a:gd name="T70" fmla="*/ 209 w 212"/>
                  <a:gd name="T71" fmla="*/ 23 h 80"/>
                  <a:gd name="T72" fmla="*/ 209 w 212"/>
                  <a:gd name="T7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2" h="80">
                    <a:moveTo>
                      <a:pt x="209" y="0"/>
                    </a:moveTo>
                    <a:lnTo>
                      <a:pt x="208" y="0"/>
                    </a:lnTo>
                    <a:lnTo>
                      <a:pt x="195" y="3"/>
                    </a:lnTo>
                    <a:lnTo>
                      <a:pt x="182" y="6"/>
                    </a:lnTo>
                    <a:lnTo>
                      <a:pt x="169" y="9"/>
                    </a:lnTo>
                    <a:lnTo>
                      <a:pt x="156" y="12"/>
                    </a:lnTo>
                    <a:lnTo>
                      <a:pt x="142" y="15"/>
                    </a:lnTo>
                    <a:lnTo>
                      <a:pt x="129" y="18"/>
                    </a:lnTo>
                    <a:lnTo>
                      <a:pt x="116" y="22"/>
                    </a:lnTo>
                    <a:lnTo>
                      <a:pt x="103" y="25"/>
                    </a:lnTo>
                    <a:lnTo>
                      <a:pt x="90" y="28"/>
                    </a:lnTo>
                    <a:lnTo>
                      <a:pt x="77" y="32"/>
                    </a:lnTo>
                    <a:lnTo>
                      <a:pt x="64" y="36"/>
                    </a:lnTo>
                    <a:lnTo>
                      <a:pt x="51" y="41"/>
                    </a:lnTo>
                    <a:lnTo>
                      <a:pt x="39" y="45"/>
                    </a:lnTo>
                    <a:lnTo>
                      <a:pt x="25" y="50"/>
                    </a:lnTo>
                    <a:lnTo>
                      <a:pt x="13" y="54"/>
                    </a:lnTo>
                    <a:lnTo>
                      <a:pt x="0" y="60"/>
                    </a:lnTo>
                    <a:lnTo>
                      <a:pt x="10" y="80"/>
                    </a:lnTo>
                    <a:lnTo>
                      <a:pt x="22" y="76"/>
                    </a:lnTo>
                    <a:lnTo>
                      <a:pt x="33" y="70"/>
                    </a:lnTo>
                    <a:lnTo>
                      <a:pt x="45" y="67"/>
                    </a:lnTo>
                    <a:lnTo>
                      <a:pt x="58" y="63"/>
                    </a:lnTo>
                    <a:lnTo>
                      <a:pt x="71" y="58"/>
                    </a:lnTo>
                    <a:lnTo>
                      <a:pt x="84" y="54"/>
                    </a:lnTo>
                    <a:lnTo>
                      <a:pt x="96" y="51"/>
                    </a:lnTo>
                    <a:lnTo>
                      <a:pt x="109" y="47"/>
                    </a:lnTo>
                    <a:lnTo>
                      <a:pt x="122" y="44"/>
                    </a:lnTo>
                    <a:lnTo>
                      <a:pt x="135" y="41"/>
                    </a:lnTo>
                    <a:lnTo>
                      <a:pt x="148" y="38"/>
                    </a:lnTo>
                    <a:lnTo>
                      <a:pt x="161" y="34"/>
                    </a:lnTo>
                    <a:lnTo>
                      <a:pt x="173" y="32"/>
                    </a:lnTo>
                    <a:lnTo>
                      <a:pt x="186" y="29"/>
                    </a:lnTo>
                    <a:lnTo>
                      <a:pt x="199" y="26"/>
                    </a:lnTo>
                    <a:lnTo>
                      <a:pt x="212" y="23"/>
                    </a:lnTo>
                    <a:lnTo>
                      <a:pt x="209" y="23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3" name="Freeform 50"/>
              <p:cNvSpPr>
                <a:spLocks/>
              </p:cNvSpPr>
              <p:nvPr/>
            </p:nvSpPr>
            <p:spPr bwMode="auto">
              <a:xfrm>
                <a:off x="5102" y="3478"/>
                <a:ext cx="177" cy="10"/>
              </a:xfrm>
              <a:custGeom>
                <a:avLst/>
                <a:gdLst>
                  <a:gd name="T0" fmla="*/ 512 w 531"/>
                  <a:gd name="T1" fmla="*/ 9 h 32"/>
                  <a:gd name="T2" fmla="*/ 480 w 531"/>
                  <a:gd name="T3" fmla="*/ 9 h 32"/>
                  <a:gd name="T4" fmla="*/ 447 w 531"/>
                  <a:gd name="T5" fmla="*/ 7 h 32"/>
                  <a:gd name="T6" fmla="*/ 413 w 531"/>
                  <a:gd name="T7" fmla="*/ 7 h 32"/>
                  <a:gd name="T8" fmla="*/ 380 w 531"/>
                  <a:gd name="T9" fmla="*/ 7 h 32"/>
                  <a:gd name="T10" fmla="*/ 348 w 531"/>
                  <a:gd name="T11" fmla="*/ 6 h 32"/>
                  <a:gd name="T12" fmla="*/ 314 w 531"/>
                  <a:gd name="T13" fmla="*/ 6 h 32"/>
                  <a:gd name="T14" fmla="*/ 281 w 531"/>
                  <a:gd name="T15" fmla="*/ 4 h 32"/>
                  <a:gd name="T16" fmla="*/ 232 w 531"/>
                  <a:gd name="T17" fmla="*/ 4 h 32"/>
                  <a:gd name="T18" fmla="*/ 200 w 531"/>
                  <a:gd name="T19" fmla="*/ 3 h 32"/>
                  <a:gd name="T20" fmla="*/ 166 w 531"/>
                  <a:gd name="T21" fmla="*/ 3 h 32"/>
                  <a:gd name="T22" fmla="*/ 133 w 531"/>
                  <a:gd name="T23" fmla="*/ 2 h 32"/>
                  <a:gd name="T24" fmla="*/ 99 w 531"/>
                  <a:gd name="T25" fmla="*/ 2 h 32"/>
                  <a:gd name="T26" fmla="*/ 67 w 531"/>
                  <a:gd name="T27" fmla="*/ 2 h 32"/>
                  <a:gd name="T28" fmla="*/ 34 w 531"/>
                  <a:gd name="T29" fmla="*/ 0 h 32"/>
                  <a:gd name="T30" fmla="*/ 0 w 531"/>
                  <a:gd name="T31" fmla="*/ 0 h 32"/>
                  <a:gd name="T32" fmla="*/ 16 w 531"/>
                  <a:gd name="T33" fmla="*/ 23 h 32"/>
                  <a:gd name="T34" fmla="*/ 51 w 531"/>
                  <a:gd name="T35" fmla="*/ 23 h 32"/>
                  <a:gd name="T36" fmla="*/ 83 w 531"/>
                  <a:gd name="T37" fmla="*/ 25 h 32"/>
                  <a:gd name="T38" fmla="*/ 117 w 531"/>
                  <a:gd name="T39" fmla="*/ 25 h 32"/>
                  <a:gd name="T40" fmla="*/ 149 w 531"/>
                  <a:gd name="T41" fmla="*/ 25 h 32"/>
                  <a:gd name="T42" fmla="*/ 182 w 531"/>
                  <a:gd name="T43" fmla="*/ 26 h 32"/>
                  <a:gd name="T44" fmla="*/ 216 w 531"/>
                  <a:gd name="T45" fmla="*/ 26 h 32"/>
                  <a:gd name="T46" fmla="*/ 265 w 531"/>
                  <a:gd name="T47" fmla="*/ 28 h 32"/>
                  <a:gd name="T48" fmla="*/ 298 w 531"/>
                  <a:gd name="T49" fmla="*/ 28 h 32"/>
                  <a:gd name="T50" fmla="*/ 332 w 531"/>
                  <a:gd name="T51" fmla="*/ 29 h 32"/>
                  <a:gd name="T52" fmla="*/ 364 w 531"/>
                  <a:gd name="T53" fmla="*/ 29 h 32"/>
                  <a:gd name="T54" fmla="*/ 397 w 531"/>
                  <a:gd name="T55" fmla="*/ 31 h 32"/>
                  <a:gd name="T56" fmla="*/ 431 w 531"/>
                  <a:gd name="T57" fmla="*/ 31 h 32"/>
                  <a:gd name="T58" fmla="*/ 463 w 531"/>
                  <a:gd name="T59" fmla="*/ 31 h 32"/>
                  <a:gd name="T60" fmla="*/ 496 w 531"/>
                  <a:gd name="T61" fmla="*/ 32 h 32"/>
                  <a:gd name="T62" fmla="*/ 530 w 531"/>
                  <a:gd name="T63" fmla="*/ 32 h 32"/>
                  <a:gd name="T64" fmla="*/ 531 w 531"/>
                  <a:gd name="T6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1" h="32">
                    <a:moveTo>
                      <a:pt x="531" y="9"/>
                    </a:moveTo>
                    <a:lnTo>
                      <a:pt x="512" y="9"/>
                    </a:lnTo>
                    <a:lnTo>
                      <a:pt x="496" y="9"/>
                    </a:lnTo>
                    <a:lnTo>
                      <a:pt x="480" y="9"/>
                    </a:lnTo>
                    <a:lnTo>
                      <a:pt x="463" y="7"/>
                    </a:lnTo>
                    <a:lnTo>
                      <a:pt x="447" y="7"/>
                    </a:lnTo>
                    <a:lnTo>
                      <a:pt x="431" y="7"/>
                    </a:lnTo>
                    <a:lnTo>
                      <a:pt x="413" y="7"/>
                    </a:lnTo>
                    <a:lnTo>
                      <a:pt x="397" y="7"/>
                    </a:lnTo>
                    <a:lnTo>
                      <a:pt x="380" y="7"/>
                    </a:lnTo>
                    <a:lnTo>
                      <a:pt x="364" y="6"/>
                    </a:lnTo>
                    <a:lnTo>
                      <a:pt x="348" y="6"/>
                    </a:lnTo>
                    <a:lnTo>
                      <a:pt x="332" y="6"/>
                    </a:lnTo>
                    <a:lnTo>
                      <a:pt x="314" y="6"/>
                    </a:lnTo>
                    <a:lnTo>
                      <a:pt x="298" y="4"/>
                    </a:lnTo>
                    <a:lnTo>
                      <a:pt x="281" y="4"/>
                    </a:lnTo>
                    <a:lnTo>
                      <a:pt x="265" y="4"/>
                    </a:lnTo>
                    <a:lnTo>
                      <a:pt x="232" y="4"/>
                    </a:lnTo>
                    <a:lnTo>
                      <a:pt x="216" y="3"/>
                    </a:lnTo>
                    <a:lnTo>
                      <a:pt x="200" y="3"/>
                    </a:lnTo>
                    <a:lnTo>
                      <a:pt x="182" y="3"/>
                    </a:lnTo>
                    <a:lnTo>
                      <a:pt x="166" y="3"/>
                    </a:lnTo>
                    <a:lnTo>
                      <a:pt x="149" y="2"/>
                    </a:lnTo>
                    <a:lnTo>
                      <a:pt x="133" y="2"/>
                    </a:lnTo>
                    <a:lnTo>
                      <a:pt x="117" y="2"/>
                    </a:lnTo>
                    <a:lnTo>
                      <a:pt x="99" y="2"/>
                    </a:lnTo>
                    <a:lnTo>
                      <a:pt x="83" y="2"/>
                    </a:lnTo>
                    <a:lnTo>
                      <a:pt x="67" y="2"/>
                    </a:lnTo>
                    <a:lnTo>
                      <a:pt x="51" y="0"/>
                    </a:lnTo>
                    <a:lnTo>
                      <a:pt x="34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34" y="23"/>
                    </a:lnTo>
                    <a:lnTo>
                      <a:pt x="51" y="23"/>
                    </a:lnTo>
                    <a:lnTo>
                      <a:pt x="67" y="25"/>
                    </a:lnTo>
                    <a:lnTo>
                      <a:pt x="83" y="25"/>
                    </a:lnTo>
                    <a:lnTo>
                      <a:pt x="99" y="25"/>
                    </a:lnTo>
                    <a:lnTo>
                      <a:pt x="117" y="25"/>
                    </a:lnTo>
                    <a:lnTo>
                      <a:pt x="133" y="25"/>
                    </a:lnTo>
                    <a:lnTo>
                      <a:pt x="149" y="25"/>
                    </a:lnTo>
                    <a:lnTo>
                      <a:pt x="166" y="26"/>
                    </a:lnTo>
                    <a:lnTo>
                      <a:pt x="182" y="26"/>
                    </a:lnTo>
                    <a:lnTo>
                      <a:pt x="200" y="26"/>
                    </a:lnTo>
                    <a:lnTo>
                      <a:pt x="216" y="26"/>
                    </a:lnTo>
                    <a:lnTo>
                      <a:pt x="232" y="28"/>
                    </a:lnTo>
                    <a:lnTo>
                      <a:pt x="265" y="28"/>
                    </a:lnTo>
                    <a:lnTo>
                      <a:pt x="281" y="28"/>
                    </a:lnTo>
                    <a:lnTo>
                      <a:pt x="298" y="28"/>
                    </a:lnTo>
                    <a:lnTo>
                      <a:pt x="314" y="29"/>
                    </a:lnTo>
                    <a:lnTo>
                      <a:pt x="332" y="29"/>
                    </a:lnTo>
                    <a:lnTo>
                      <a:pt x="348" y="29"/>
                    </a:lnTo>
                    <a:lnTo>
                      <a:pt x="364" y="29"/>
                    </a:lnTo>
                    <a:lnTo>
                      <a:pt x="380" y="31"/>
                    </a:lnTo>
                    <a:lnTo>
                      <a:pt x="397" y="31"/>
                    </a:lnTo>
                    <a:lnTo>
                      <a:pt x="413" y="31"/>
                    </a:lnTo>
                    <a:lnTo>
                      <a:pt x="431" y="31"/>
                    </a:lnTo>
                    <a:lnTo>
                      <a:pt x="447" y="31"/>
                    </a:lnTo>
                    <a:lnTo>
                      <a:pt x="463" y="31"/>
                    </a:lnTo>
                    <a:lnTo>
                      <a:pt x="480" y="32"/>
                    </a:lnTo>
                    <a:lnTo>
                      <a:pt x="496" y="32"/>
                    </a:lnTo>
                    <a:lnTo>
                      <a:pt x="512" y="32"/>
                    </a:lnTo>
                    <a:lnTo>
                      <a:pt x="530" y="32"/>
                    </a:lnTo>
                    <a:lnTo>
                      <a:pt x="527" y="32"/>
                    </a:lnTo>
                    <a:lnTo>
                      <a:pt x="5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4" name="Freeform 51"/>
              <p:cNvSpPr>
                <a:spLocks/>
              </p:cNvSpPr>
              <p:nvPr/>
            </p:nvSpPr>
            <p:spPr bwMode="auto">
              <a:xfrm>
                <a:off x="5278" y="3481"/>
                <a:ext cx="90" cy="31"/>
              </a:xfrm>
              <a:custGeom>
                <a:avLst/>
                <a:gdLst>
                  <a:gd name="T0" fmla="*/ 272 w 272"/>
                  <a:gd name="T1" fmla="*/ 74 h 94"/>
                  <a:gd name="T2" fmla="*/ 256 w 272"/>
                  <a:gd name="T3" fmla="*/ 67 h 94"/>
                  <a:gd name="T4" fmla="*/ 241 w 272"/>
                  <a:gd name="T5" fmla="*/ 58 h 94"/>
                  <a:gd name="T6" fmla="*/ 225 w 272"/>
                  <a:gd name="T7" fmla="*/ 51 h 94"/>
                  <a:gd name="T8" fmla="*/ 209 w 272"/>
                  <a:gd name="T9" fmla="*/ 43 h 94"/>
                  <a:gd name="T10" fmla="*/ 193 w 272"/>
                  <a:gd name="T11" fmla="*/ 38 h 94"/>
                  <a:gd name="T12" fmla="*/ 177 w 272"/>
                  <a:gd name="T13" fmla="*/ 32 h 94"/>
                  <a:gd name="T14" fmla="*/ 161 w 272"/>
                  <a:gd name="T15" fmla="*/ 27 h 94"/>
                  <a:gd name="T16" fmla="*/ 145 w 272"/>
                  <a:gd name="T17" fmla="*/ 23 h 94"/>
                  <a:gd name="T18" fmla="*/ 129 w 272"/>
                  <a:gd name="T19" fmla="*/ 20 h 94"/>
                  <a:gd name="T20" fmla="*/ 112 w 272"/>
                  <a:gd name="T21" fmla="*/ 16 h 94"/>
                  <a:gd name="T22" fmla="*/ 94 w 272"/>
                  <a:gd name="T23" fmla="*/ 13 h 94"/>
                  <a:gd name="T24" fmla="*/ 77 w 272"/>
                  <a:gd name="T25" fmla="*/ 11 h 94"/>
                  <a:gd name="T26" fmla="*/ 59 w 272"/>
                  <a:gd name="T27" fmla="*/ 9 h 94"/>
                  <a:gd name="T28" fmla="*/ 42 w 272"/>
                  <a:gd name="T29" fmla="*/ 6 h 94"/>
                  <a:gd name="T30" fmla="*/ 23 w 272"/>
                  <a:gd name="T31" fmla="*/ 3 h 94"/>
                  <a:gd name="T32" fmla="*/ 4 w 272"/>
                  <a:gd name="T33" fmla="*/ 0 h 94"/>
                  <a:gd name="T34" fmla="*/ 0 w 272"/>
                  <a:gd name="T35" fmla="*/ 23 h 94"/>
                  <a:gd name="T36" fmla="*/ 19 w 272"/>
                  <a:gd name="T37" fmla="*/ 25 h 94"/>
                  <a:gd name="T38" fmla="*/ 37 w 272"/>
                  <a:gd name="T39" fmla="*/ 29 h 94"/>
                  <a:gd name="T40" fmla="*/ 56 w 272"/>
                  <a:gd name="T41" fmla="*/ 30 h 94"/>
                  <a:gd name="T42" fmla="*/ 74 w 272"/>
                  <a:gd name="T43" fmla="*/ 35 h 94"/>
                  <a:gd name="T44" fmla="*/ 91 w 272"/>
                  <a:gd name="T45" fmla="*/ 36 h 94"/>
                  <a:gd name="T46" fmla="*/ 107 w 272"/>
                  <a:gd name="T47" fmla="*/ 39 h 94"/>
                  <a:gd name="T48" fmla="*/ 123 w 272"/>
                  <a:gd name="T49" fmla="*/ 43 h 94"/>
                  <a:gd name="T50" fmla="*/ 139 w 272"/>
                  <a:gd name="T51" fmla="*/ 46 h 94"/>
                  <a:gd name="T52" fmla="*/ 155 w 272"/>
                  <a:gd name="T53" fmla="*/ 51 h 94"/>
                  <a:gd name="T54" fmla="*/ 170 w 272"/>
                  <a:gd name="T55" fmla="*/ 55 h 94"/>
                  <a:gd name="T56" fmla="*/ 186 w 272"/>
                  <a:gd name="T57" fmla="*/ 59 h 94"/>
                  <a:gd name="T58" fmla="*/ 200 w 272"/>
                  <a:gd name="T59" fmla="*/ 65 h 94"/>
                  <a:gd name="T60" fmla="*/ 215 w 272"/>
                  <a:gd name="T61" fmla="*/ 71 h 94"/>
                  <a:gd name="T62" fmla="*/ 229 w 272"/>
                  <a:gd name="T63" fmla="*/ 78 h 94"/>
                  <a:gd name="T64" fmla="*/ 245 w 272"/>
                  <a:gd name="T65" fmla="*/ 86 h 94"/>
                  <a:gd name="T66" fmla="*/ 260 w 272"/>
                  <a:gd name="T67" fmla="*/ 94 h 94"/>
                  <a:gd name="T68" fmla="*/ 272 w 272"/>
                  <a:gd name="T69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2" h="94">
                    <a:moveTo>
                      <a:pt x="272" y="74"/>
                    </a:moveTo>
                    <a:lnTo>
                      <a:pt x="256" y="67"/>
                    </a:lnTo>
                    <a:lnTo>
                      <a:pt x="241" y="58"/>
                    </a:lnTo>
                    <a:lnTo>
                      <a:pt x="225" y="51"/>
                    </a:lnTo>
                    <a:lnTo>
                      <a:pt x="209" y="43"/>
                    </a:lnTo>
                    <a:lnTo>
                      <a:pt x="193" y="38"/>
                    </a:lnTo>
                    <a:lnTo>
                      <a:pt x="177" y="32"/>
                    </a:lnTo>
                    <a:lnTo>
                      <a:pt x="161" y="27"/>
                    </a:lnTo>
                    <a:lnTo>
                      <a:pt x="145" y="23"/>
                    </a:lnTo>
                    <a:lnTo>
                      <a:pt x="129" y="20"/>
                    </a:lnTo>
                    <a:lnTo>
                      <a:pt x="112" y="16"/>
                    </a:lnTo>
                    <a:lnTo>
                      <a:pt x="94" y="13"/>
                    </a:lnTo>
                    <a:lnTo>
                      <a:pt x="77" y="11"/>
                    </a:lnTo>
                    <a:lnTo>
                      <a:pt x="59" y="9"/>
                    </a:lnTo>
                    <a:lnTo>
                      <a:pt x="42" y="6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19" y="25"/>
                    </a:lnTo>
                    <a:lnTo>
                      <a:pt x="37" y="29"/>
                    </a:lnTo>
                    <a:lnTo>
                      <a:pt x="56" y="30"/>
                    </a:lnTo>
                    <a:lnTo>
                      <a:pt x="74" y="35"/>
                    </a:lnTo>
                    <a:lnTo>
                      <a:pt x="91" y="36"/>
                    </a:lnTo>
                    <a:lnTo>
                      <a:pt x="107" y="39"/>
                    </a:lnTo>
                    <a:lnTo>
                      <a:pt x="123" y="43"/>
                    </a:lnTo>
                    <a:lnTo>
                      <a:pt x="139" y="46"/>
                    </a:lnTo>
                    <a:lnTo>
                      <a:pt x="155" y="51"/>
                    </a:lnTo>
                    <a:lnTo>
                      <a:pt x="170" y="55"/>
                    </a:lnTo>
                    <a:lnTo>
                      <a:pt x="186" y="59"/>
                    </a:lnTo>
                    <a:lnTo>
                      <a:pt x="200" y="65"/>
                    </a:lnTo>
                    <a:lnTo>
                      <a:pt x="215" y="71"/>
                    </a:lnTo>
                    <a:lnTo>
                      <a:pt x="229" y="78"/>
                    </a:lnTo>
                    <a:lnTo>
                      <a:pt x="245" y="86"/>
                    </a:lnTo>
                    <a:lnTo>
                      <a:pt x="260" y="94"/>
                    </a:lnTo>
                    <a:lnTo>
                      <a:pt x="27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5" name="Freeform 52"/>
              <p:cNvSpPr>
                <a:spLocks/>
              </p:cNvSpPr>
              <p:nvPr/>
            </p:nvSpPr>
            <p:spPr bwMode="auto">
              <a:xfrm>
                <a:off x="5364" y="3505"/>
                <a:ext cx="59" cy="72"/>
              </a:xfrm>
              <a:custGeom>
                <a:avLst/>
                <a:gdLst>
                  <a:gd name="T0" fmla="*/ 166 w 177"/>
                  <a:gd name="T1" fmla="*/ 215 h 215"/>
                  <a:gd name="T2" fmla="*/ 177 w 177"/>
                  <a:gd name="T3" fmla="*/ 201 h 215"/>
                  <a:gd name="T4" fmla="*/ 169 w 177"/>
                  <a:gd name="T5" fmla="*/ 180 h 215"/>
                  <a:gd name="T6" fmla="*/ 161 w 177"/>
                  <a:gd name="T7" fmla="*/ 163 h 215"/>
                  <a:gd name="T8" fmla="*/ 153 w 177"/>
                  <a:gd name="T9" fmla="*/ 144 h 215"/>
                  <a:gd name="T10" fmla="*/ 145 w 177"/>
                  <a:gd name="T11" fmla="*/ 128 h 215"/>
                  <a:gd name="T12" fmla="*/ 135 w 177"/>
                  <a:gd name="T13" fmla="*/ 113 h 215"/>
                  <a:gd name="T14" fmla="*/ 126 w 177"/>
                  <a:gd name="T15" fmla="*/ 100 h 215"/>
                  <a:gd name="T16" fmla="*/ 116 w 177"/>
                  <a:gd name="T17" fmla="*/ 87 h 215"/>
                  <a:gd name="T18" fmla="*/ 106 w 177"/>
                  <a:gd name="T19" fmla="*/ 74 h 215"/>
                  <a:gd name="T20" fmla="*/ 96 w 177"/>
                  <a:gd name="T21" fmla="*/ 64 h 215"/>
                  <a:gd name="T22" fmla="*/ 84 w 177"/>
                  <a:gd name="T23" fmla="*/ 54 h 215"/>
                  <a:gd name="T24" fmla="*/ 73 w 177"/>
                  <a:gd name="T25" fmla="*/ 44 h 215"/>
                  <a:gd name="T26" fmla="*/ 62 w 177"/>
                  <a:gd name="T27" fmla="*/ 35 h 215"/>
                  <a:gd name="T28" fmla="*/ 49 w 177"/>
                  <a:gd name="T29" fmla="*/ 26 h 215"/>
                  <a:gd name="T30" fmla="*/ 38 w 177"/>
                  <a:gd name="T31" fmla="*/ 17 h 215"/>
                  <a:gd name="T32" fmla="*/ 25 w 177"/>
                  <a:gd name="T33" fmla="*/ 10 h 215"/>
                  <a:gd name="T34" fmla="*/ 12 w 177"/>
                  <a:gd name="T35" fmla="*/ 0 h 215"/>
                  <a:gd name="T36" fmla="*/ 0 w 177"/>
                  <a:gd name="T37" fmla="*/ 20 h 215"/>
                  <a:gd name="T38" fmla="*/ 12 w 177"/>
                  <a:gd name="T39" fmla="*/ 29 h 215"/>
                  <a:gd name="T40" fmla="*/ 23 w 177"/>
                  <a:gd name="T41" fmla="*/ 36 h 215"/>
                  <a:gd name="T42" fmla="*/ 36 w 177"/>
                  <a:gd name="T43" fmla="*/ 45 h 215"/>
                  <a:gd name="T44" fmla="*/ 48 w 177"/>
                  <a:gd name="T45" fmla="*/ 54 h 215"/>
                  <a:gd name="T46" fmla="*/ 60 w 177"/>
                  <a:gd name="T47" fmla="*/ 63 h 215"/>
                  <a:gd name="T48" fmla="*/ 70 w 177"/>
                  <a:gd name="T49" fmla="*/ 71 h 215"/>
                  <a:gd name="T50" fmla="*/ 78 w 177"/>
                  <a:gd name="T51" fmla="*/ 81 h 215"/>
                  <a:gd name="T52" fmla="*/ 89 w 177"/>
                  <a:gd name="T53" fmla="*/ 90 h 215"/>
                  <a:gd name="T54" fmla="*/ 99 w 177"/>
                  <a:gd name="T55" fmla="*/ 102 h 215"/>
                  <a:gd name="T56" fmla="*/ 108 w 177"/>
                  <a:gd name="T57" fmla="*/ 115 h 215"/>
                  <a:gd name="T58" fmla="*/ 116 w 177"/>
                  <a:gd name="T59" fmla="*/ 127 h 215"/>
                  <a:gd name="T60" fmla="*/ 124 w 177"/>
                  <a:gd name="T61" fmla="*/ 141 h 215"/>
                  <a:gd name="T62" fmla="*/ 132 w 177"/>
                  <a:gd name="T63" fmla="*/ 156 h 215"/>
                  <a:gd name="T64" fmla="*/ 140 w 177"/>
                  <a:gd name="T65" fmla="*/ 172 h 215"/>
                  <a:gd name="T66" fmla="*/ 148 w 177"/>
                  <a:gd name="T67" fmla="*/ 189 h 215"/>
                  <a:gd name="T68" fmla="*/ 156 w 177"/>
                  <a:gd name="T69" fmla="*/ 208 h 215"/>
                  <a:gd name="T70" fmla="*/ 164 w 177"/>
                  <a:gd name="T71" fmla="*/ 193 h 215"/>
                  <a:gd name="T72" fmla="*/ 166 w 177"/>
                  <a:gd name="T7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215">
                    <a:moveTo>
                      <a:pt x="166" y="215"/>
                    </a:moveTo>
                    <a:lnTo>
                      <a:pt x="177" y="201"/>
                    </a:lnTo>
                    <a:lnTo>
                      <a:pt x="169" y="180"/>
                    </a:lnTo>
                    <a:lnTo>
                      <a:pt x="161" y="163"/>
                    </a:lnTo>
                    <a:lnTo>
                      <a:pt x="153" y="144"/>
                    </a:lnTo>
                    <a:lnTo>
                      <a:pt x="145" y="128"/>
                    </a:lnTo>
                    <a:lnTo>
                      <a:pt x="135" y="113"/>
                    </a:lnTo>
                    <a:lnTo>
                      <a:pt x="126" y="100"/>
                    </a:lnTo>
                    <a:lnTo>
                      <a:pt x="116" y="87"/>
                    </a:lnTo>
                    <a:lnTo>
                      <a:pt x="106" y="74"/>
                    </a:lnTo>
                    <a:lnTo>
                      <a:pt x="96" y="64"/>
                    </a:lnTo>
                    <a:lnTo>
                      <a:pt x="84" y="54"/>
                    </a:lnTo>
                    <a:lnTo>
                      <a:pt x="73" y="44"/>
                    </a:lnTo>
                    <a:lnTo>
                      <a:pt x="62" y="35"/>
                    </a:lnTo>
                    <a:lnTo>
                      <a:pt x="49" y="26"/>
                    </a:lnTo>
                    <a:lnTo>
                      <a:pt x="38" y="17"/>
                    </a:lnTo>
                    <a:lnTo>
                      <a:pt x="25" y="10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23" y="36"/>
                    </a:lnTo>
                    <a:lnTo>
                      <a:pt x="36" y="45"/>
                    </a:lnTo>
                    <a:lnTo>
                      <a:pt x="48" y="54"/>
                    </a:lnTo>
                    <a:lnTo>
                      <a:pt x="60" y="63"/>
                    </a:lnTo>
                    <a:lnTo>
                      <a:pt x="70" y="71"/>
                    </a:lnTo>
                    <a:lnTo>
                      <a:pt x="78" y="81"/>
                    </a:lnTo>
                    <a:lnTo>
                      <a:pt x="89" y="90"/>
                    </a:lnTo>
                    <a:lnTo>
                      <a:pt x="99" y="102"/>
                    </a:lnTo>
                    <a:lnTo>
                      <a:pt x="108" y="115"/>
                    </a:lnTo>
                    <a:lnTo>
                      <a:pt x="116" y="127"/>
                    </a:lnTo>
                    <a:lnTo>
                      <a:pt x="124" y="141"/>
                    </a:lnTo>
                    <a:lnTo>
                      <a:pt x="132" y="156"/>
                    </a:lnTo>
                    <a:lnTo>
                      <a:pt x="140" y="172"/>
                    </a:lnTo>
                    <a:lnTo>
                      <a:pt x="148" y="189"/>
                    </a:lnTo>
                    <a:lnTo>
                      <a:pt x="156" y="208"/>
                    </a:lnTo>
                    <a:lnTo>
                      <a:pt x="164" y="193"/>
                    </a:lnTo>
                    <a:lnTo>
                      <a:pt x="166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6" name="Freeform 53"/>
              <p:cNvSpPr>
                <a:spLocks/>
              </p:cNvSpPr>
              <p:nvPr/>
            </p:nvSpPr>
            <p:spPr bwMode="auto">
              <a:xfrm>
                <a:off x="5290" y="3567"/>
                <a:ext cx="130" cy="13"/>
              </a:xfrm>
              <a:custGeom>
                <a:avLst/>
                <a:gdLst>
                  <a:gd name="T0" fmla="*/ 0 w 390"/>
                  <a:gd name="T1" fmla="*/ 23 h 38"/>
                  <a:gd name="T2" fmla="*/ 23 w 390"/>
                  <a:gd name="T3" fmla="*/ 26 h 38"/>
                  <a:gd name="T4" fmla="*/ 48 w 390"/>
                  <a:gd name="T5" fmla="*/ 29 h 38"/>
                  <a:gd name="T6" fmla="*/ 73 w 390"/>
                  <a:gd name="T7" fmla="*/ 31 h 38"/>
                  <a:gd name="T8" fmla="*/ 99 w 390"/>
                  <a:gd name="T9" fmla="*/ 32 h 38"/>
                  <a:gd name="T10" fmla="*/ 124 w 390"/>
                  <a:gd name="T11" fmla="*/ 34 h 38"/>
                  <a:gd name="T12" fmla="*/ 148 w 390"/>
                  <a:gd name="T13" fmla="*/ 35 h 38"/>
                  <a:gd name="T14" fmla="*/ 173 w 390"/>
                  <a:gd name="T15" fmla="*/ 37 h 38"/>
                  <a:gd name="T16" fmla="*/ 199 w 390"/>
                  <a:gd name="T17" fmla="*/ 37 h 38"/>
                  <a:gd name="T18" fmla="*/ 224 w 390"/>
                  <a:gd name="T19" fmla="*/ 38 h 38"/>
                  <a:gd name="T20" fmla="*/ 247 w 390"/>
                  <a:gd name="T21" fmla="*/ 37 h 38"/>
                  <a:gd name="T22" fmla="*/ 272 w 390"/>
                  <a:gd name="T23" fmla="*/ 37 h 38"/>
                  <a:gd name="T24" fmla="*/ 297 w 390"/>
                  <a:gd name="T25" fmla="*/ 35 h 38"/>
                  <a:gd name="T26" fmla="*/ 321 w 390"/>
                  <a:gd name="T27" fmla="*/ 34 h 38"/>
                  <a:gd name="T28" fmla="*/ 345 w 390"/>
                  <a:gd name="T29" fmla="*/ 32 h 38"/>
                  <a:gd name="T30" fmla="*/ 368 w 390"/>
                  <a:gd name="T31" fmla="*/ 32 h 38"/>
                  <a:gd name="T32" fmla="*/ 390 w 390"/>
                  <a:gd name="T33" fmla="*/ 29 h 38"/>
                  <a:gd name="T34" fmla="*/ 388 w 390"/>
                  <a:gd name="T35" fmla="*/ 7 h 38"/>
                  <a:gd name="T36" fmla="*/ 366 w 390"/>
                  <a:gd name="T37" fmla="*/ 9 h 38"/>
                  <a:gd name="T38" fmla="*/ 343 w 390"/>
                  <a:gd name="T39" fmla="*/ 10 h 38"/>
                  <a:gd name="T40" fmla="*/ 320 w 390"/>
                  <a:gd name="T41" fmla="*/ 10 h 38"/>
                  <a:gd name="T42" fmla="*/ 297 w 390"/>
                  <a:gd name="T43" fmla="*/ 12 h 38"/>
                  <a:gd name="T44" fmla="*/ 272 w 390"/>
                  <a:gd name="T45" fmla="*/ 12 h 38"/>
                  <a:gd name="T46" fmla="*/ 247 w 390"/>
                  <a:gd name="T47" fmla="*/ 12 h 38"/>
                  <a:gd name="T48" fmla="*/ 224 w 390"/>
                  <a:gd name="T49" fmla="*/ 13 h 38"/>
                  <a:gd name="T50" fmla="*/ 199 w 390"/>
                  <a:gd name="T51" fmla="*/ 12 h 38"/>
                  <a:gd name="T52" fmla="*/ 150 w 390"/>
                  <a:gd name="T53" fmla="*/ 12 h 38"/>
                  <a:gd name="T54" fmla="*/ 124 w 390"/>
                  <a:gd name="T55" fmla="*/ 10 h 38"/>
                  <a:gd name="T56" fmla="*/ 99 w 390"/>
                  <a:gd name="T57" fmla="*/ 10 h 38"/>
                  <a:gd name="T58" fmla="*/ 76 w 390"/>
                  <a:gd name="T59" fmla="*/ 9 h 38"/>
                  <a:gd name="T60" fmla="*/ 51 w 390"/>
                  <a:gd name="T61" fmla="*/ 6 h 38"/>
                  <a:gd name="T62" fmla="*/ 26 w 390"/>
                  <a:gd name="T63" fmla="*/ 3 h 38"/>
                  <a:gd name="T64" fmla="*/ 1 w 390"/>
                  <a:gd name="T65" fmla="*/ 0 h 38"/>
                  <a:gd name="T66" fmla="*/ 0 w 390"/>
                  <a:gd name="T67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0" h="38">
                    <a:moveTo>
                      <a:pt x="0" y="23"/>
                    </a:moveTo>
                    <a:lnTo>
                      <a:pt x="23" y="26"/>
                    </a:lnTo>
                    <a:lnTo>
                      <a:pt x="48" y="29"/>
                    </a:lnTo>
                    <a:lnTo>
                      <a:pt x="73" y="31"/>
                    </a:lnTo>
                    <a:lnTo>
                      <a:pt x="99" y="32"/>
                    </a:lnTo>
                    <a:lnTo>
                      <a:pt x="124" y="34"/>
                    </a:lnTo>
                    <a:lnTo>
                      <a:pt x="148" y="35"/>
                    </a:lnTo>
                    <a:lnTo>
                      <a:pt x="173" y="37"/>
                    </a:lnTo>
                    <a:lnTo>
                      <a:pt x="199" y="37"/>
                    </a:lnTo>
                    <a:lnTo>
                      <a:pt x="224" y="38"/>
                    </a:lnTo>
                    <a:lnTo>
                      <a:pt x="247" y="37"/>
                    </a:lnTo>
                    <a:lnTo>
                      <a:pt x="272" y="37"/>
                    </a:lnTo>
                    <a:lnTo>
                      <a:pt x="297" y="35"/>
                    </a:lnTo>
                    <a:lnTo>
                      <a:pt x="321" y="34"/>
                    </a:lnTo>
                    <a:lnTo>
                      <a:pt x="345" y="32"/>
                    </a:lnTo>
                    <a:lnTo>
                      <a:pt x="368" y="32"/>
                    </a:lnTo>
                    <a:lnTo>
                      <a:pt x="390" y="29"/>
                    </a:lnTo>
                    <a:lnTo>
                      <a:pt x="388" y="7"/>
                    </a:lnTo>
                    <a:lnTo>
                      <a:pt x="366" y="9"/>
                    </a:lnTo>
                    <a:lnTo>
                      <a:pt x="343" y="10"/>
                    </a:lnTo>
                    <a:lnTo>
                      <a:pt x="320" y="10"/>
                    </a:lnTo>
                    <a:lnTo>
                      <a:pt x="297" y="12"/>
                    </a:lnTo>
                    <a:lnTo>
                      <a:pt x="272" y="12"/>
                    </a:lnTo>
                    <a:lnTo>
                      <a:pt x="247" y="12"/>
                    </a:lnTo>
                    <a:lnTo>
                      <a:pt x="224" y="13"/>
                    </a:lnTo>
                    <a:lnTo>
                      <a:pt x="199" y="12"/>
                    </a:lnTo>
                    <a:lnTo>
                      <a:pt x="150" y="12"/>
                    </a:lnTo>
                    <a:lnTo>
                      <a:pt x="124" y="10"/>
                    </a:lnTo>
                    <a:lnTo>
                      <a:pt x="99" y="10"/>
                    </a:lnTo>
                    <a:lnTo>
                      <a:pt x="76" y="9"/>
                    </a:lnTo>
                    <a:lnTo>
                      <a:pt x="51" y="6"/>
                    </a:lnTo>
                    <a:lnTo>
                      <a:pt x="26" y="3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7" name="Freeform 54"/>
              <p:cNvSpPr>
                <a:spLocks/>
              </p:cNvSpPr>
              <p:nvPr/>
            </p:nvSpPr>
            <p:spPr bwMode="auto">
              <a:xfrm>
                <a:off x="5187" y="3542"/>
                <a:ext cx="103" cy="33"/>
              </a:xfrm>
              <a:custGeom>
                <a:avLst/>
                <a:gdLst>
                  <a:gd name="T0" fmla="*/ 19 w 308"/>
                  <a:gd name="T1" fmla="*/ 17 h 98"/>
                  <a:gd name="T2" fmla="*/ 0 w 308"/>
                  <a:gd name="T3" fmla="*/ 16 h 98"/>
                  <a:gd name="T4" fmla="*/ 13 w 308"/>
                  <a:gd name="T5" fmla="*/ 27 h 98"/>
                  <a:gd name="T6" fmla="*/ 26 w 308"/>
                  <a:gd name="T7" fmla="*/ 37 h 98"/>
                  <a:gd name="T8" fmla="*/ 41 w 308"/>
                  <a:gd name="T9" fmla="*/ 46 h 98"/>
                  <a:gd name="T10" fmla="*/ 58 w 308"/>
                  <a:gd name="T11" fmla="*/ 53 h 98"/>
                  <a:gd name="T12" fmla="*/ 76 w 308"/>
                  <a:gd name="T13" fmla="*/ 61 h 98"/>
                  <a:gd name="T14" fmla="*/ 96 w 308"/>
                  <a:gd name="T15" fmla="*/ 68 h 98"/>
                  <a:gd name="T16" fmla="*/ 115 w 308"/>
                  <a:gd name="T17" fmla="*/ 72 h 98"/>
                  <a:gd name="T18" fmla="*/ 137 w 308"/>
                  <a:gd name="T19" fmla="*/ 77 h 98"/>
                  <a:gd name="T20" fmla="*/ 159 w 308"/>
                  <a:gd name="T21" fmla="*/ 80 h 98"/>
                  <a:gd name="T22" fmla="*/ 179 w 308"/>
                  <a:gd name="T23" fmla="*/ 84 h 98"/>
                  <a:gd name="T24" fmla="*/ 202 w 308"/>
                  <a:gd name="T25" fmla="*/ 87 h 98"/>
                  <a:gd name="T26" fmla="*/ 224 w 308"/>
                  <a:gd name="T27" fmla="*/ 90 h 98"/>
                  <a:gd name="T28" fmla="*/ 246 w 308"/>
                  <a:gd name="T29" fmla="*/ 91 h 98"/>
                  <a:gd name="T30" fmla="*/ 266 w 308"/>
                  <a:gd name="T31" fmla="*/ 94 h 98"/>
                  <a:gd name="T32" fmla="*/ 287 w 308"/>
                  <a:gd name="T33" fmla="*/ 97 h 98"/>
                  <a:gd name="T34" fmla="*/ 307 w 308"/>
                  <a:gd name="T35" fmla="*/ 98 h 98"/>
                  <a:gd name="T36" fmla="*/ 308 w 308"/>
                  <a:gd name="T37" fmla="*/ 75 h 98"/>
                  <a:gd name="T38" fmla="*/ 290 w 308"/>
                  <a:gd name="T39" fmla="*/ 74 h 98"/>
                  <a:gd name="T40" fmla="*/ 269 w 308"/>
                  <a:gd name="T41" fmla="*/ 71 h 98"/>
                  <a:gd name="T42" fmla="*/ 247 w 308"/>
                  <a:gd name="T43" fmla="*/ 69 h 98"/>
                  <a:gd name="T44" fmla="*/ 226 w 308"/>
                  <a:gd name="T45" fmla="*/ 66 h 98"/>
                  <a:gd name="T46" fmla="*/ 204 w 308"/>
                  <a:gd name="T47" fmla="*/ 64 h 98"/>
                  <a:gd name="T48" fmla="*/ 183 w 308"/>
                  <a:gd name="T49" fmla="*/ 61 h 98"/>
                  <a:gd name="T50" fmla="*/ 162 w 308"/>
                  <a:gd name="T51" fmla="*/ 56 h 98"/>
                  <a:gd name="T52" fmla="*/ 141 w 308"/>
                  <a:gd name="T53" fmla="*/ 53 h 98"/>
                  <a:gd name="T54" fmla="*/ 121 w 308"/>
                  <a:gd name="T55" fmla="*/ 49 h 98"/>
                  <a:gd name="T56" fmla="*/ 101 w 308"/>
                  <a:gd name="T57" fmla="*/ 45 h 98"/>
                  <a:gd name="T58" fmla="*/ 83 w 308"/>
                  <a:gd name="T59" fmla="*/ 39 h 98"/>
                  <a:gd name="T60" fmla="*/ 66 w 308"/>
                  <a:gd name="T61" fmla="*/ 32 h 98"/>
                  <a:gd name="T62" fmla="*/ 51 w 308"/>
                  <a:gd name="T63" fmla="*/ 26 h 98"/>
                  <a:gd name="T64" fmla="*/ 39 w 308"/>
                  <a:gd name="T65" fmla="*/ 18 h 98"/>
                  <a:gd name="T66" fmla="*/ 28 w 308"/>
                  <a:gd name="T67" fmla="*/ 10 h 98"/>
                  <a:gd name="T68" fmla="*/ 19 w 308"/>
                  <a:gd name="T69" fmla="*/ 1 h 98"/>
                  <a:gd name="T70" fmla="*/ 2 w 308"/>
                  <a:gd name="T71" fmla="*/ 0 h 98"/>
                  <a:gd name="T72" fmla="*/ 19 w 308"/>
                  <a:gd name="T73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8" h="98">
                    <a:moveTo>
                      <a:pt x="19" y="17"/>
                    </a:moveTo>
                    <a:lnTo>
                      <a:pt x="0" y="16"/>
                    </a:lnTo>
                    <a:lnTo>
                      <a:pt x="13" y="27"/>
                    </a:lnTo>
                    <a:lnTo>
                      <a:pt x="26" y="37"/>
                    </a:lnTo>
                    <a:lnTo>
                      <a:pt x="41" y="46"/>
                    </a:lnTo>
                    <a:lnTo>
                      <a:pt x="58" y="53"/>
                    </a:lnTo>
                    <a:lnTo>
                      <a:pt x="76" y="61"/>
                    </a:lnTo>
                    <a:lnTo>
                      <a:pt x="96" y="68"/>
                    </a:lnTo>
                    <a:lnTo>
                      <a:pt x="115" y="72"/>
                    </a:lnTo>
                    <a:lnTo>
                      <a:pt x="137" y="77"/>
                    </a:lnTo>
                    <a:lnTo>
                      <a:pt x="159" y="80"/>
                    </a:lnTo>
                    <a:lnTo>
                      <a:pt x="179" y="84"/>
                    </a:lnTo>
                    <a:lnTo>
                      <a:pt x="202" y="87"/>
                    </a:lnTo>
                    <a:lnTo>
                      <a:pt x="224" y="90"/>
                    </a:lnTo>
                    <a:lnTo>
                      <a:pt x="246" y="91"/>
                    </a:lnTo>
                    <a:lnTo>
                      <a:pt x="266" y="94"/>
                    </a:lnTo>
                    <a:lnTo>
                      <a:pt x="287" y="97"/>
                    </a:lnTo>
                    <a:lnTo>
                      <a:pt x="307" y="98"/>
                    </a:lnTo>
                    <a:lnTo>
                      <a:pt x="308" y="75"/>
                    </a:lnTo>
                    <a:lnTo>
                      <a:pt x="290" y="74"/>
                    </a:lnTo>
                    <a:lnTo>
                      <a:pt x="269" y="71"/>
                    </a:lnTo>
                    <a:lnTo>
                      <a:pt x="247" y="69"/>
                    </a:lnTo>
                    <a:lnTo>
                      <a:pt x="226" y="66"/>
                    </a:lnTo>
                    <a:lnTo>
                      <a:pt x="204" y="64"/>
                    </a:lnTo>
                    <a:lnTo>
                      <a:pt x="183" y="61"/>
                    </a:lnTo>
                    <a:lnTo>
                      <a:pt x="162" y="56"/>
                    </a:lnTo>
                    <a:lnTo>
                      <a:pt x="141" y="53"/>
                    </a:lnTo>
                    <a:lnTo>
                      <a:pt x="121" y="49"/>
                    </a:lnTo>
                    <a:lnTo>
                      <a:pt x="101" y="45"/>
                    </a:lnTo>
                    <a:lnTo>
                      <a:pt x="83" y="39"/>
                    </a:lnTo>
                    <a:lnTo>
                      <a:pt x="66" y="32"/>
                    </a:lnTo>
                    <a:lnTo>
                      <a:pt x="51" y="26"/>
                    </a:lnTo>
                    <a:lnTo>
                      <a:pt x="39" y="18"/>
                    </a:lnTo>
                    <a:lnTo>
                      <a:pt x="28" y="10"/>
                    </a:lnTo>
                    <a:lnTo>
                      <a:pt x="19" y="1"/>
                    </a:lnTo>
                    <a:lnTo>
                      <a:pt x="2" y="0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8" name="Freeform 55"/>
              <p:cNvSpPr>
                <a:spLocks/>
              </p:cNvSpPr>
              <p:nvPr/>
            </p:nvSpPr>
            <p:spPr bwMode="auto">
              <a:xfrm>
                <a:off x="5184" y="3480"/>
                <a:ext cx="8" cy="4"/>
              </a:xfrm>
              <a:custGeom>
                <a:avLst/>
                <a:gdLst>
                  <a:gd name="T0" fmla="*/ 23 w 23"/>
                  <a:gd name="T1" fmla="*/ 12 h 12"/>
                  <a:gd name="T2" fmla="*/ 22 w 23"/>
                  <a:gd name="T3" fmla="*/ 7 h 12"/>
                  <a:gd name="T4" fmla="*/ 19 w 23"/>
                  <a:gd name="T5" fmla="*/ 3 h 12"/>
                  <a:gd name="T6" fmla="*/ 16 w 23"/>
                  <a:gd name="T7" fmla="*/ 1 h 12"/>
                  <a:gd name="T8" fmla="*/ 10 w 23"/>
                  <a:gd name="T9" fmla="*/ 0 h 12"/>
                  <a:gd name="T10" fmla="*/ 7 w 23"/>
                  <a:gd name="T11" fmla="*/ 1 h 12"/>
                  <a:gd name="T12" fmla="*/ 3 w 23"/>
                  <a:gd name="T13" fmla="*/ 4 h 12"/>
                  <a:gd name="T14" fmla="*/ 1 w 23"/>
                  <a:gd name="T15" fmla="*/ 7 h 12"/>
                  <a:gd name="T16" fmla="*/ 0 w 23"/>
                  <a:gd name="T17" fmla="*/ 12 h 12"/>
                  <a:gd name="T18" fmla="*/ 23 w 2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12"/>
                    </a:moveTo>
                    <a:lnTo>
                      <a:pt x="22" y="7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9" name="Freeform 56"/>
              <p:cNvSpPr>
                <a:spLocks/>
              </p:cNvSpPr>
              <p:nvPr/>
            </p:nvSpPr>
            <p:spPr bwMode="auto">
              <a:xfrm>
                <a:off x="5184" y="3484"/>
                <a:ext cx="11" cy="61"/>
              </a:xfrm>
              <a:custGeom>
                <a:avLst/>
                <a:gdLst>
                  <a:gd name="T0" fmla="*/ 32 w 32"/>
                  <a:gd name="T1" fmla="*/ 184 h 184"/>
                  <a:gd name="T2" fmla="*/ 31 w 32"/>
                  <a:gd name="T3" fmla="*/ 173 h 184"/>
                  <a:gd name="T4" fmla="*/ 31 w 32"/>
                  <a:gd name="T5" fmla="*/ 161 h 184"/>
                  <a:gd name="T6" fmla="*/ 31 w 32"/>
                  <a:gd name="T7" fmla="*/ 149 h 184"/>
                  <a:gd name="T8" fmla="*/ 29 w 32"/>
                  <a:gd name="T9" fmla="*/ 138 h 184"/>
                  <a:gd name="T10" fmla="*/ 29 w 32"/>
                  <a:gd name="T11" fmla="*/ 126 h 184"/>
                  <a:gd name="T12" fmla="*/ 28 w 32"/>
                  <a:gd name="T13" fmla="*/ 114 h 184"/>
                  <a:gd name="T14" fmla="*/ 28 w 32"/>
                  <a:gd name="T15" fmla="*/ 104 h 184"/>
                  <a:gd name="T16" fmla="*/ 28 w 32"/>
                  <a:gd name="T17" fmla="*/ 91 h 184"/>
                  <a:gd name="T18" fmla="*/ 26 w 32"/>
                  <a:gd name="T19" fmla="*/ 80 h 184"/>
                  <a:gd name="T20" fmla="*/ 26 w 32"/>
                  <a:gd name="T21" fmla="*/ 68 h 184"/>
                  <a:gd name="T22" fmla="*/ 25 w 32"/>
                  <a:gd name="T23" fmla="*/ 58 h 184"/>
                  <a:gd name="T24" fmla="*/ 25 w 32"/>
                  <a:gd name="T25" fmla="*/ 45 h 184"/>
                  <a:gd name="T26" fmla="*/ 25 w 32"/>
                  <a:gd name="T27" fmla="*/ 34 h 184"/>
                  <a:gd name="T28" fmla="*/ 25 w 32"/>
                  <a:gd name="T29" fmla="*/ 23 h 184"/>
                  <a:gd name="T30" fmla="*/ 23 w 32"/>
                  <a:gd name="T31" fmla="*/ 11 h 184"/>
                  <a:gd name="T32" fmla="*/ 23 w 32"/>
                  <a:gd name="T33" fmla="*/ 0 h 184"/>
                  <a:gd name="T34" fmla="*/ 0 w 32"/>
                  <a:gd name="T35" fmla="*/ 0 h 184"/>
                  <a:gd name="T36" fmla="*/ 1 w 32"/>
                  <a:gd name="T37" fmla="*/ 13 h 184"/>
                  <a:gd name="T38" fmla="*/ 1 w 32"/>
                  <a:gd name="T39" fmla="*/ 23 h 184"/>
                  <a:gd name="T40" fmla="*/ 1 w 32"/>
                  <a:gd name="T41" fmla="*/ 34 h 184"/>
                  <a:gd name="T42" fmla="*/ 1 w 32"/>
                  <a:gd name="T43" fmla="*/ 46 h 184"/>
                  <a:gd name="T44" fmla="*/ 3 w 32"/>
                  <a:gd name="T45" fmla="*/ 58 h 184"/>
                  <a:gd name="T46" fmla="*/ 3 w 32"/>
                  <a:gd name="T47" fmla="*/ 69 h 184"/>
                  <a:gd name="T48" fmla="*/ 4 w 32"/>
                  <a:gd name="T49" fmla="*/ 81 h 184"/>
                  <a:gd name="T50" fmla="*/ 4 w 32"/>
                  <a:gd name="T51" fmla="*/ 93 h 184"/>
                  <a:gd name="T52" fmla="*/ 6 w 32"/>
                  <a:gd name="T53" fmla="*/ 104 h 184"/>
                  <a:gd name="T54" fmla="*/ 6 w 32"/>
                  <a:gd name="T55" fmla="*/ 114 h 184"/>
                  <a:gd name="T56" fmla="*/ 6 w 32"/>
                  <a:gd name="T57" fmla="*/ 128 h 184"/>
                  <a:gd name="T58" fmla="*/ 6 w 32"/>
                  <a:gd name="T59" fmla="*/ 138 h 184"/>
                  <a:gd name="T60" fmla="*/ 7 w 32"/>
                  <a:gd name="T61" fmla="*/ 151 h 184"/>
                  <a:gd name="T62" fmla="*/ 7 w 32"/>
                  <a:gd name="T63" fmla="*/ 161 h 184"/>
                  <a:gd name="T64" fmla="*/ 9 w 32"/>
                  <a:gd name="T65" fmla="*/ 174 h 184"/>
                  <a:gd name="T66" fmla="*/ 9 w 32"/>
                  <a:gd name="T67" fmla="*/ 184 h 184"/>
                  <a:gd name="T68" fmla="*/ 32 w 32"/>
                  <a:gd name="T6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84">
                    <a:moveTo>
                      <a:pt x="32" y="184"/>
                    </a:moveTo>
                    <a:lnTo>
                      <a:pt x="31" y="173"/>
                    </a:lnTo>
                    <a:lnTo>
                      <a:pt x="31" y="161"/>
                    </a:lnTo>
                    <a:lnTo>
                      <a:pt x="31" y="149"/>
                    </a:lnTo>
                    <a:lnTo>
                      <a:pt x="29" y="138"/>
                    </a:lnTo>
                    <a:lnTo>
                      <a:pt x="29" y="126"/>
                    </a:lnTo>
                    <a:lnTo>
                      <a:pt x="28" y="114"/>
                    </a:lnTo>
                    <a:lnTo>
                      <a:pt x="28" y="104"/>
                    </a:lnTo>
                    <a:lnTo>
                      <a:pt x="28" y="91"/>
                    </a:lnTo>
                    <a:lnTo>
                      <a:pt x="26" y="80"/>
                    </a:lnTo>
                    <a:lnTo>
                      <a:pt x="26" y="68"/>
                    </a:lnTo>
                    <a:lnTo>
                      <a:pt x="25" y="58"/>
                    </a:lnTo>
                    <a:lnTo>
                      <a:pt x="25" y="45"/>
                    </a:lnTo>
                    <a:lnTo>
                      <a:pt x="25" y="34"/>
                    </a:lnTo>
                    <a:lnTo>
                      <a:pt x="25" y="23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3"/>
                    </a:lnTo>
                    <a:lnTo>
                      <a:pt x="1" y="34"/>
                    </a:lnTo>
                    <a:lnTo>
                      <a:pt x="1" y="46"/>
                    </a:lnTo>
                    <a:lnTo>
                      <a:pt x="3" y="58"/>
                    </a:lnTo>
                    <a:lnTo>
                      <a:pt x="3" y="69"/>
                    </a:lnTo>
                    <a:lnTo>
                      <a:pt x="4" y="81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6" y="114"/>
                    </a:lnTo>
                    <a:lnTo>
                      <a:pt x="6" y="128"/>
                    </a:lnTo>
                    <a:lnTo>
                      <a:pt x="6" y="138"/>
                    </a:lnTo>
                    <a:lnTo>
                      <a:pt x="7" y="151"/>
                    </a:lnTo>
                    <a:lnTo>
                      <a:pt x="7" y="161"/>
                    </a:lnTo>
                    <a:lnTo>
                      <a:pt x="9" y="174"/>
                    </a:lnTo>
                    <a:lnTo>
                      <a:pt x="9" y="184"/>
                    </a:lnTo>
                    <a:lnTo>
                      <a:pt x="32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0" name="Freeform 57"/>
              <p:cNvSpPr>
                <a:spLocks/>
              </p:cNvSpPr>
              <p:nvPr/>
            </p:nvSpPr>
            <p:spPr bwMode="auto">
              <a:xfrm>
                <a:off x="5184" y="3484"/>
                <a:ext cx="8" cy="3"/>
              </a:xfrm>
              <a:custGeom>
                <a:avLst/>
                <a:gdLst>
                  <a:gd name="T0" fmla="*/ 0 w 23"/>
                  <a:gd name="T1" fmla="*/ 0 h 11"/>
                  <a:gd name="T2" fmla="*/ 1 w 23"/>
                  <a:gd name="T3" fmla="*/ 5 h 11"/>
                  <a:gd name="T4" fmla="*/ 4 w 23"/>
                  <a:gd name="T5" fmla="*/ 8 h 11"/>
                  <a:gd name="T6" fmla="*/ 9 w 23"/>
                  <a:gd name="T7" fmla="*/ 11 h 11"/>
                  <a:gd name="T8" fmla="*/ 12 w 23"/>
                  <a:gd name="T9" fmla="*/ 11 h 11"/>
                  <a:gd name="T10" fmla="*/ 16 w 23"/>
                  <a:gd name="T11" fmla="*/ 10 h 11"/>
                  <a:gd name="T12" fmla="*/ 20 w 23"/>
                  <a:gd name="T13" fmla="*/ 7 h 11"/>
                  <a:gd name="T14" fmla="*/ 23 w 23"/>
                  <a:gd name="T15" fmla="*/ 4 h 11"/>
                  <a:gd name="T16" fmla="*/ 23 w 23"/>
                  <a:gd name="T17" fmla="*/ 0 h 11"/>
                  <a:gd name="T18" fmla="*/ 0 w 2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1" name="Freeform 58"/>
              <p:cNvSpPr>
                <a:spLocks/>
              </p:cNvSpPr>
              <p:nvPr/>
            </p:nvSpPr>
            <p:spPr bwMode="auto">
              <a:xfrm>
                <a:off x="5041" y="3089"/>
                <a:ext cx="256" cy="411"/>
              </a:xfrm>
              <a:custGeom>
                <a:avLst/>
                <a:gdLst>
                  <a:gd name="T0" fmla="*/ 7 w 768"/>
                  <a:gd name="T1" fmla="*/ 71 h 1231"/>
                  <a:gd name="T2" fmla="*/ 22 w 768"/>
                  <a:gd name="T3" fmla="*/ 218 h 1231"/>
                  <a:gd name="T4" fmla="*/ 36 w 768"/>
                  <a:gd name="T5" fmla="*/ 369 h 1231"/>
                  <a:gd name="T6" fmla="*/ 52 w 768"/>
                  <a:gd name="T7" fmla="*/ 521 h 1231"/>
                  <a:gd name="T8" fmla="*/ 68 w 768"/>
                  <a:gd name="T9" fmla="*/ 672 h 1231"/>
                  <a:gd name="T10" fmla="*/ 84 w 768"/>
                  <a:gd name="T11" fmla="*/ 825 h 1231"/>
                  <a:gd name="T12" fmla="*/ 100 w 768"/>
                  <a:gd name="T13" fmla="*/ 975 h 1231"/>
                  <a:gd name="T14" fmla="*/ 115 w 768"/>
                  <a:gd name="T15" fmla="*/ 1121 h 1231"/>
                  <a:gd name="T16" fmla="*/ 138 w 768"/>
                  <a:gd name="T17" fmla="*/ 1200 h 1231"/>
                  <a:gd name="T18" fmla="*/ 175 w 768"/>
                  <a:gd name="T19" fmla="*/ 1212 h 1231"/>
                  <a:gd name="T20" fmla="*/ 214 w 768"/>
                  <a:gd name="T21" fmla="*/ 1220 h 1231"/>
                  <a:gd name="T22" fmla="*/ 257 w 768"/>
                  <a:gd name="T23" fmla="*/ 1225 h 1231"/>
                  <a:gd name="T24" fmla="*/ 301 w 768"/>
                  <a:gd name="T25" fmla="*/ 1228 h 1231"/>
                  <a:gd name="T26" fmla="*/ 345 w 768"/>
                  <a:gd name="T27" fmla="*/ 1228 h 1231"/>
                  <a:gd name="T28" fmla="*/ 387 w 768"/>
                  <a:gd name="T29" fmla="*/ 1225 h 1231"/>
                  <a:gd name="T30" fmla="*/ 425 w 768"/>
                  <a:gd name="T31" fmla="*/ 1220 h 1231"/>
                  <a:gd name="T32" fmla="*/ 465 w 768"/>
                  <a:gd name="T33" fmla="*/ 1220 h 1231"/>
                  <a:gd name="T34" fmla="*/ 508 w 768"/>
                  <a:gd name="T35" fmla="*/ 1226 h 1231"/>
                  <a:gd name="T36" fmla="*/ 553 w 768"/>
                  <a:gd name="T37" fmla="*/ 1229 h 1231"/>
                  <a:gd name="T38" fmla="*/ 620 w 768"/>
                  <a:gd name="T39" fmla="*/ 1231 h 1231"/>
                  <a:gd name="T40" fmla="*/ 662 w 768"/>
                  <a:gd name="T41" fmla="*/ 1228 h 1231"/>
                  <a:gd name="T42" fmla="*/ 701 w 768"/>
                  <a:gd name="T43" fmla="*/ 1220 h 1231"/>
                  <a:gd name="T44" fmla="*/ 737 w 768"/>
                  <a:gd name="T45" fmla="*/ 1212 h 1231"/>
                  <a:gd name="T46" fmla="*/ 768 w 768"/>
                  <a:gd name="T47" fmla="*/ 1197 h 1231"/>
                  <a:gd name="T48" fmla="*/ 750 w 768"/>
                  <a:gd name="T49" fmla="*/ 918 h 1231"/>
                  <a:gd name="T50" fmla="*/ 733 w 768"/>
                  <a:gd name="T51" fmla="*/ 637 h 1231"/>
                  <a:gd name="T52" fmla="*/ 715 w 768"/>
                  <a:gd name="T53" fmla="*/ 356 h 1231"/>
                  <a:gd name="T54" fmla="*/ 698 w 768"/>
                  <a:gd name="T55" fmla="*/ 77 h 1231"/>
                  <a:gd name="T56" fmla="*/ 654 w 768"/>
                  <a:gd name="T57" fmla="*/ 74 h 1231"/>
                  <a:gd name="T58" fmla="*/ 609 w 768"/>
                  <a:gd name="T59" fmla="*/ 71 h 1231"/>
                  <a:gd name="T60" fmla="*/ 566 w 768"/>
                  <a:gd name="T61" fmla="*/ 70 h 1231"/>
                  <a:gd name="T62" fmla="*/ 519 w 768"/>
                  <a:gd name="T63" fmla="*/ 67 h 1231"/>
                  <a:gd name="T64" fmla="*/ 474 w 768"/>
                  <a:gd name="T65" fmla="*/ 63 h 1231"/>
                  <a:gd name="T66" fmla="*/ 428 w 768"/>
                  <a:gd name="T67" fmla="*/ 58 h 1231"/>
                  <a:gd name="T68" fmla="*/ 381 w 768"/>
                  <a:gd name="T69" fmla="*/ 54 h 1231"/>
                  <a:gd name="T70" fmla="*/ 336 w 768"/>
                  <a:gd name="T71" fmla="*/ 49 h 1231"/>
                  <a:gd name="T72" fmla="*/ 291 w 768"/>
                  <a:gd name="T73" fmla="*/ 45 h 1231"/>
                  <a:gd name="T74" fmla="*/ 246 w 768"/>
                  <a:gd name="T75" fmla="*/ 39 h 1231"/>
                  <a:gd name="T76" fmla="*/ 202 w 768"/>
                  <a:gd name="T77" fmla="*/ 32 h 1231"/>
                  <a:gd name="T78" fmla="*/ 159 w 768"/>
                  <a:gd name="T79" fmla="*/ 28 h 1231"/>
                  <a:gd name="T80" fmla="*/ 116 w 768"/>
                  <a:gd name="T81" fmla="*/ 20 h 1231"/>
                  <a:gd name="T82" fmla="*/ 76 w 768"/>
                  <a:gd name="T83" fmla="*/ 15 h 1231"/>
                  <a:gd name="T84" fmla="*/ 36 w 768"/>
                  <a:gd name="T85" fmla="*/ 7 h 1231"/>
                  <a:gd name="T86" fmla="*/ 0 w 768"/>
                  <a:gd name="T87" fmla="*/ 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8" h="1231">
                    <a:moveTo>
                      <a:pt x="0" y="0"/>
                    </a:moveTo>
                    <a:lnTo>
                      <a:pt x="7" y="71"/>
                    </a:lnTo>
                    <a:lnTo>
                      <a:pt x="15" y="145"/>
                    </a:lnTo>
                    <a:lnTo>
                      <a:pt x="22" y="218"/>
                    </a:lnTo>
                    <a:lnTo>
                      <a:pt x="29" y="294"/>
                    </a:lnTo>
                    <a:lnTo>
                      <a:pt x="36" y="369"/>
                    </a:lnTo>
                    <a:lnTo>
                      <a:pt x="45" y="445"/>
                    </a:lnTo>
                    <a:lnTo>
                      <a:pt x="52" y="521"/>
                    </a:lnTo>
                    <a:lnTo>
                      <a:pt x="61" y="596"/>
                    </a:lnTo>
                    <a:lnTo>
                      <a:pt x="68" y="672"/>
                    </a:lnTo>
                    <a:lnTo>
                      <a:pt x="76" y="749"/>
                    </a:lnTo>
                    <a:lnTo>
                      <a:pt x="84" y="825"/>
                    </a:lnTo>
                    <a:lnTo>
                      <a:pt x="92" y="900"/>
                    </a:lnTo>
                    <a:lnTo>
                      <a:pt x="100" y="975"/>
                    </a:lnTo>
                    <a:lnTo>
                      <a:pt x="108" y="1049"/>
                    </a:lnTo>
                    <a:lnTo>
                      <a:pt x="115" y="1121"/>
                    </a:lnTo>
                    <a:lnTo>
                      <a:pt x="122" y="1194"/>
                    </a:lnTo>
                    <a:lnTo>
                      <a:pt x="138" y="1200"/>
                    </a:lnTo>
                    <a:lnTo>
                      <a:pt x="156" y="1206"/>
                    </a:lnTo>
                    <a:lnTo>
                      <a:pt x="175" y="1212"/>
                    </a:lnTo>
                    <a:lnTo>
                      <a:pt x="193" y="1216"/>
                    </a:lnTo>
                    <a:lnTo>
                      <a:pt x="214" y="1220"/>
                    </a:lnTo>
                    <a:lnTo>
                      <a:pt x="236" y="1223"/>
                    </a:lnTo>
                    <a:lnTo>
                      <a:pt x="257" y="1225"/>
                    </a:lnTo>
                    <a:lnTo>
                      <a:pt x="278" y="1226"/>
                    </a:lnTo>
                    <a:lnTo>
                      <a:pt x="301" y="1228"/>
                    </a:lnTo>
                    <a:lnTo>
                      <a:pt x="323" y="1228"/>
                    </a:lnTo>
                    <a:lnTo>
                      <a:pt x="345" y="1228"/>
                    </a:lnTo>
                    <a:lnTo>
                      <a:pt x="365" y="1226"/>
                    </a:lnTo>
                    <a:lnTo>
                      <a:pt x="387" y="1225"/>
                    </a:lnTo>
                    <a:lnTo>
                      <a:pt x="406" y="1222"/>
                    </a:lnTo>
                    <a:lnTo>
                      <a:pt x="425" y="1220"/>
                    </a:lnTo>
                    <a:lnTo>
                      <a:pt x="445" y="1216"/>
                    </a:lnTo>
                    <a:lnTo>
                      <a:pt x="465" y="1220"/>
                    </a:lnTo>
                    <a:lnTo>
                      <a:pt x="486" y="1223"/>
                    </a:lnTo>
                    <a:lnTo>
                      <a:pt x="508" y="1226"/>
                    </a:lnTo>
                    <a:lnTo>
                      <a:pt x="529" y="1228"/>
                    </a:lnTo>
                    <a:lnTo>
                      <a:pt x="553" y="1229"/>
                    </a:lnTo>
                    <a:lnTo>
                      <a:pt x="574" y="1231"/>
                    </a:lnTo>
                    <a:lnTo>
                      <a:pt x="620" y="1231"/>
                    </a:lnTo>
                    <a:lnTo>
                      <a:pt x="641" y="1229"/>
                    </a:lnTo>
                    <a:lnTo>
                      <a:pt x="662" y="1228"/>
                    </a:lnTo>
                    <a:lnTo>
                      <a:pt x="682" y="1225"/>
                    </a:lnTo>
                    <a:lnTo>
                      <a:pt x="701" y="1220"/>
                    </a:lnTo>
                    <a:lnTo>
                      <a:pt x="720" y="1216"/>
                    </a:lnTo>
                    <a:lnTo>
                      <a:pt x="737" y="1212"/>
                    </a:lnTo>
                    <a:lnTo>
                      <a:pt x="753" y="1204"/>
                    </a:lnTo>
                    <a:lnTo>
                      <a:pt x="768" y="1197"/>
                    </a:lnTo>
                    <a:lnTo>
                      <a:pt x="759" y="1057"/>
                    </a:lnTo>
                    <a:lnTo>
                      <a:pt x="750" y="918"/>
                    </a:lnTo>
                    <a:lnTo>
                      <a:pt x="742" y="777"/>
                    </a:lnTo>
                    <a:lnTo>
                      <a:pt x="733" y="637"/>
                    </a:lnTo>
                    <a:lnTo>
                      <a:pt x="724" y="496"/>
                    </a:lnTo>
                    <a:lnTo>
                      <a:pt x="715" y="356"/>
                    </a:lnTo>
                    <a:lnTo>
                      <a:pt x="707" y="217"/>
                    </a:lnTo>
                    <a:lnTo>
                      <a:pt x="698" y="77"/>
                    </a:lnTo>
                    <a:lnTo>
                      <a:pt x="676" y="76"/>
                    </a:lnTo>
                    <a:lnTo>
                      <a:pt x="654" y="74"/>
                    </a:lnTo>
                    <a:lnTo>
                      <a:pt x="633" y="74"/>
                    </a:lnTo>
                    <a:lnTo>
                      <a:pt x="609" y="71"/>
                    </a:lnTo>
                    <a:lnTo>
                      <a:pt x="588" y="71"/>
                    </a:lnTo>
                    <a:lnTo>
                      <a:pt x="566" y="70"/>
                    </a:lnTo>
                    <a:lnTo>
                      <a:pt x="542" y="68"/>
                    </a:lnTo>
                    <a:lnTo>
                      <a:pt x="519" y="67"/>
                    </a:lnTo>
                    <a:lnTo>
                      <a:pt x="497" y="64"/>
                    </a:lnTo>
                    <a:lnTo>
                      <a:pt x="474" y="63"/>
                    </a:lnTo>
                    <a:lnTo>
                      <a:pt x="451" y="61"/>
                    </a:lnTo>
                    <a:lnTo>
                      <a:pt x="428" y="58"/>
                    </a:lnTo>
                    <a:lnTo>
                      <a:pt x="404" y="57"/>
                    </a:lnTo>
                    <a:lnTo>
                      <a:pt x="381" y="54"/>
                    </a:lnTo>
                    <a:lnTo>
                      <a:pt x="359" y="52"/>
                    </a:lnTo>
                    <a:lnTo>
                      <a:pt x="336" y="49"/>
                    </a:lnTo>
                    <a:lnTo>
                      <a:pt x="313" y="47"/>
                    </a:lnTo>
                    <a:lnTo>
                      <a:pt x="291" y="45"/>
                    </a:lnTo>
                    <a:lnTo>
                      <a:pt x="268" y="41"/>
                    </a:lnTo>
                    <a:lnTo>
                      <a:pt x="246" y="39"/>
                    </a:lnTo>
                    <a:lnTo>
                      <a:pt x="224" y="36"/>
                    </a:lnTo>
                    <a:lnTo>
                      <a:pt x="202" y="32"/>
                    </a:lnTo>
                    <a:lnTo>
                      <a:pt x="180" y="31"/>
                    </a:lnTo>
                    <a:lnTo>
                      <a:pt x="159" y="28"/>
                    </a:lnTo>
                    <a:lnTo>
                      <a:pt x="137" y="23"/>
                    </a:lnTo>
                    <a:lnTo>
                      <a:pt x="116" y="20"/>
                    </a:lnTo>
                    <a:lnTo>
                      <a:pt x="96" y="17"/>
                    </a:lnTo>
                    <a:lnTo>
                      <a:pt x="76" y="15"/>
                    </a:lnTo>
                    <a:lnTo>
                      <a:pt x="57" y="12"/>
                    </a:lnTo>
                    <a:lnTo>
                      <a:pt x="36" y="7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9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2" name="Freeform 59"/>
              <p:cNvSpPr>
                <a:spLocks/>
              </p:cNvSpPr>
              <p:nvPr/>
            </p:nvSpPr>
            <p:spPr bwMode="auto">
              <a:xfrm>
                <a:off x="5037" y="3089"/>
                <a:ext cx="49" cy="402"/>
              </a:xfrm>
              <a:custGeom>
                <a:avLst/>
                <a:gdLst>
                  <a:gd name="T0" fmla="*/ 146 w 146"/>
                  <a:gd name="T1" fmla="*/ 1194 h 1205"/>
                  <a:gd name="T2" fmla="*/ 139 w 146"/>
                  <a:gd name="T3" fmla="*/ 1121 h 1205"/>
                  <a:gd name="T4" fmla="*/ 131 w 146"/>
                  <a:gd name="T5" fmla="*/ 1048 h 1205"/>
                  <a:gd name="T6" fmla="*/ 124 w 146"/>
                  <a:gd name="T7" fmla="*/ 974 h 1205"/>
                  <a:gd name="T8" fmla="*/ 115 w 146"/>
                  <a:gd name="T9" fmla="*/ 900 h 1205"/>
                  <a:gd name="T10" fmla="*/ 108 w 146"/>
                  <a:gd name="T11" fmla="*/ 824 h 1205"/>
                  <a:gd name="T12" fmla="*/ 99 w 146"/>
                  <a:gd name="T13" fmla="*/ 749 h 1205"/>
                  <a:gd name="T14" fmla="*/ 92 w 146"/>
                  <a:gd name="T15" fmla="*/ 673 h 1205"/>
                  <a:gd name="T16" fmla="*/ 85 w 146"/>
                  <a:gd name="T17" fmla="*/ 596 h 1205"/>
                  <a:gd name="T18" fmla="*/ 76 w 146"/>
                  <a:gd name="T19" fmla="*/ 520 h 1205"/>
                  <a:gd name="T20" fmla="*/ 67 w 146"/>
                  <a:gd name="T21" fmla="*/ 445 h 1205"/>
                  <a:gd name="T22" fmla="*/ 60 w 146"/>
                  <a:gd name="T23" fmla="*/ 369 h 1205"/>
                  <a:gd name="T24" fmla="*/ 53 w 146"/>
                  <a:gd name="T25" fmla="*/ 293 h 1205"/>
                  <a:gd name="T26" fmla="*/ 46 w 146"/>
                  <a:gd name="T27" fmla="*/ 219 h 1205"/>
                  <a:gd name="T28" fmla="*/ 38 w 146"/>
                  <a:gd name="T29" fmla="*/ 145 h 1205"/>
                  <a:gd name="T30" fmla="*/ 31 w 146"/>
                  <a:gd name="T31" fmla="*/ 71 h 1205"/>
                  <a:gd name="T32" fmla="*/ 24 w 146"/>
                  <a:gd name="T33" fmla="*/ 0 h 1205"/>
                  <a:gd name="T34" fmla="*/ 3 w 146"/>
                  <a:gd name="T35" fmla="*/ 37 h 1205"/>
                  <a:gd name="T36" fmla="*/ 11 w 146"/>
                  <a:gd name="T37" fmla="*/ 110 h 1205"/>
                  <a:gd name="T38" fmla="*/ 18 w 146"/>
                  <a:gd name="T39" fmla="*/ 184 h 1205"/>
                  <a:gd name="T40" fmla="*/ 25 w 146"/>
                  <a:gd name="T41" fmla="*/ 258 h 1205"/>
                  <a:gd name="T42" fmla="*/ 34 w 146"/>
                  <a:gd name="T43" fmla="*/ 333 h 1205"/>
                  <a:gd name="T44" fmla="*/ 41 w 146"/>
                  <a:gd name="T45" fmla="*/ 408 h 1205"/>
                  <a:gd name="T46" fmla="*/ 48 w 146"/>
                  <a:gd name="T47" fmla="*/ 485 h 1205"/>
                  <a:gd name="T48" fmla="*/ 57 w 146"/>
                  <a:gd name="T49" fmla="*/ 561 h 1205"/>
                  <a:gd name="T50" fmla="*/ 64 w 146"/>
                  <a:gd name="T51" fmla="*/ 637 h 1205"/>
                  <a:gd name="T52" fmla="*/ 73 w 146"/>
                  <a:gd name="T53" fmla="*/ 712 h 1205"/>
                  <a:gd name="T54" fmla="*/ 80 w 146"/>
                  <a:gd name="T55" fmla="*/ 789 h 1205"/>
                  <a:gd name="T56" fmla="*/ 88 w 146"/>
                  <a:gd name="T57" fmla="*/ 865 h 1205"/>
                  <a:gd name="T58" fmla="*/ 96 w 146"/>
                  <a:gd name="T59" fmla="*/ 939 h 1205"/>
                  <a:gd name="T60" fmla="*/ 104 w 146"/>
                  <a:gd name="T61" fmla="*/ 1013 h 1205"/>
                  <a:gd name="T62" fmla="*/ 111 w 146"/>
                  <a:gd name="T63" fmla="*/ 1088 h 1205"/>
                  <a:gd name="T64" fmla="*/ 118 w 146"/>
                  <a:gd name="T65" fmla="*/ 1160 h 1205"/>
                  <a:gd name="T66" fmla="*/ 128 w 146"/>
                  <a:gd name="T67" fmla="*/ 1205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205">
                    <a:moveTo>
                      <a:pt x="139" y="1184"/>
                    </a:moveTo>
                    <a:lnTo>
                      <a:pt x="146" y="1194"/>
                    </a:lnTo>
                    <a:lnTo>
                      <a:pt x="142" y="1157"/>
                    </a:lnTo>
                    <a:lnTo>
                      <a:pt x="139" y="1121"/>
                    </a:lnTo>
                    <a:lnTo>
                      <a:pt x="134" y="1085"/>
                    </a:lnTo>
                    <a:lnTo>
                      <a:pt x="131" y="1048"/>
                    </a:lnTo>
                    <a:lnTo>
                      <a:pt x="127" y="1010"/>
                    </a:lnTo>
                    <a:lnTo>
                      <a:pt x="124" y="974"/>
                    </a:lnTo>
                    <a:lnTo>
                      <a:pt x="120" y="936"/>
                    </a:lnTo>
                    <a:lnTo>
                      <a:pt x="115" y="900"/>
                    </a:lnTo>
                    <a:lnTo>
                      <a:pt x="111" y="862"/>
                    </a:lnTo>
                    <a:lnTo>
                      <a:pt x="108" y="824"/>
                    </a:lnTo>
                    <a:lnTo>
                      <a:pt x="104" y="786"/>
                    </a:lnTo>
                    <a:lnTo>
                      <a:pt x="99" y="749"/>
                    </a:lnTo>
                    <a:lnTo>
                      <a:pt x="95" y="711"/>
                    </a:lnTo>
                    <a:lnTo>
                      <a:pt x="92" y="673"/>
                    </a:lnTo>
                    <a:lnTo>
                      <a:pt x="88" y="635"/>
                    </a:lnTo>
                    <a:lnTo>
                      <a:pt x="85" y="596"/>
                    </a:lnTo>
                    <a:lnTo>
                      <a:pt x="80" y="558"/>
                    </a:lnTo>
                    <a:lnTo>
                      <a:pt x="76" y="520"/>
                    </a:lnTo>
                    <a:lnTo>
                      <a:pt x="72" y="482"/>
                    </a:lnTo>
                    <a:lnTo>
                      <a:pt x="67" y="445"/>
                    </a:lnTo>
                    <a:lnTo>
                      <a:pt x="64" y="407"/>
                    </a:lnTo>
                    <a:lnTo>
                      <a:pt x="60" y="369"/>
                    </a:lnTo>
                    <a:lnTo>
                      <a:pt x="57" y="331"/>
                    </a:lnTo>
                    <a:lnTo>
                      <a:pt x="53" y="293"/>
                    </a:lnTo>
                    <a:lnTo>
                      <a:pt x="48" y="256"/>
                    </a:lnTo>
                    <a:lnTo>
                      <a:pt x="46" y="219"/>
                    </a:lnTo>
                    <a:lnTo>
                      <a:pt x="41" y="183"/>
                    </a:lnTo>
                    <a:lnTo>
                      <a:pt x="38" y="145"/>
                    </a:lnTo>
                    <a:lnTo>
                      <a:pt x="34" y="109"/>
                    </a:lnTo>
                    <a:lnTo>
                      <a:pt x="31" y="71"/>
                    </a:lnTo>
                    <a:lnTo>
                      <a:pt x="27" y="36"/>
                    </a:lnTo>
                    <a:lnTo>
                      <a:pt x="24" y="0"/>
                    </a:lnTo>
                    <a:lnTo>
                      <a:pt x="0" y="1"/>
                    </a:lnTo>
                    <a:lnTo>
                      <a:pt x="3" y="37"/>
                    </a:lnTo>
                    <a:lnTo>
                      <a:pt x="8" y="74"/>
                    </a:lnTo>
                    <a:lnTo>
                      <a:pt x="11" y="110"/>
                    </a:lnTo>
                    <a:lnTo>
                      <a:pt x="15" y="148"/>
                    </a:lnTo>
                    <a:lnTo>
                      <a:pt x="18" y="184"/>
                    </a:lnTo>
                    <a:lnTo>
                      <a:pt x="22" y="221"/>
                    </a:lnTo>
                    <a:lnTo>
                      <a:pt x="25" y="258"/>
                    </a:lnTo>
                    <a:lnTo>
                      <a:pt x="30" y="296"/>
                    </a:lnTo>
                    <a:lnTo>
                      <a:pt x="34" y="333"/>
                    </a:lnTo>
                    <a:lnTo>
                      <a:pt x="37" y="372"/>
                    </a:lnTo>
                    <a:lnTo>
                      <a:pt x="41" y="408"/>
                    </a:lnTo>
                    <a:lnTo>
                      <a:pt x="46" y="448"/>
                    </a:lnTo>
                    <a:lnTo>
                      <a:pt x="48" y="485"/>
                    </a:lnTo>
                    <a:lnTo>
                      <a:pt x="53" y="523"/>
                    </a:lnTo>
                    <a:lnTo>
                      <a:pt x="57" y="561"/>
                    </a:lnTo>
                    <a:lnTo>
                      <a:pt x="62" y="599"/>
                    </a:lnTo>
                    <a:lnTo>
                      <a:pt x="64" y="637"/>
                    </a:lnTo>
                    <a:lnTo>
                      <a:pt x="69" y="674"/>
                    </a:lnTo>
                    <a:lnTo>
                      <a:pt x="73" y="712"/>
                    </a:lnTo>
                    <a:lnTo>
                      <a:pt x="78" y="750"/>
                    </a:lnTo>
                    <a:lnTo>
                      <a:pt x="80" y="789"/>
                    </a:lnTo>
                    <a:lnTo>
                      <a:pt x="85" y="826"/>
                    </a:lnTo>
                    <a:lnTo>
                      <a:pt x="88" y="865"/>
                    </a:lnTo>
                    <a:lnTo>
                      <a:pt x="92" y="901"/>
                    </a:lnTo>
                    <a:lnTo>
                      <a:pt x="96" y="939"/>
                    </a:lnTo>
                    <a:lnTo>
                      <a:pt x="101" y="977"/>
                    </a:lnTo>
                    <a:lnTo>
                      <a:pt x="104" y="1013"/>
                    </a:lnTo>
                    <a:lnTo>
                      <a:pt x="108" y="1050"/>
                    </a:lnTo>
                    <a:lnTo>
                      <a:pt x="111" y="1088"/>
                    </a:lnTo>
                    <a:lnTo>
                      <a:pt x="115" y="1124"/>
                    </a:lnTo>
                    <a:lnTo>
                      <a:pt x="118" y="1160"/>
                    </a:lnTo>
                    <a:lnTo>
                      <a:pt x="123" y="1197"/>
                    </a:lnTo>
                    <a:lnTo>
                      <a:pt x="128" y="1205"/>
                    </a:lnTo>
                    <a:lnTo>
                      <a:pt x="139" y="1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3" name="Freeform 60"/>
              <p:cNvSpPr>
                <a:spLocks/>
              </p:cNvSpPr>
              <p:nvPr/>
            </p:nvSpPr>
            <p:spPr bwMode="auto">
              <a:xfrm>
                <a:off x="5080" y="3484"/>
                <a:ext cx="110" cy="18"/>
              </a:xfrm>
              <a:custGeom>
                <a:avLst/>
                <a:gdLst>
                  <a:gd name="T0" fmla="*/ 330 w 330"/>
                  <a:gd name="T1" fmla="*/ 21 h 56"/>
                  <a:gd name="T2" fmla="*/ 326 w 330"/>
                  <a:gd name="T3" fmla="*/ 21 h 56"/>
                  <a:gd name="T4" fmla="*/ 307 w 330"/>
                  <a:gd name="T5" fmla="*/ 26 h 56"/>
                  <a:gd name="T6" fmla="*/ 290 w 330"/>
                  <a:gd name="T7" fmla="*/ 29 h 56"/>
                  <a:gd name="T8" fmla="*/ 269 w 330"/>
                  <a:gd name="T9" fmla="*/ 30 h 56"/>
                  <a:gd name="T10" fmla="*/ 249 w 330"/>
                  <a:gd name="T11" fmla="*/ 32 h 56"/>
                  <a:gd name="T12" fmla="*/ 227 w 330"/>
                  <a:gd name="T13" fmla="*/ 33 h 56"/>
                  <a:gd name="T14" fmla="*/ 207 w 330"/>
                  <a:gd name="T15" fmla="*/ 33 h 56"/>
                  <a:gd name="T16" fmla="*/ 185 w 330"/>
                  <a:gd name="T17" fmla="*/ 33 h 56"/>
                  <a:gd name="T18" fmla="*/ 163 w 330"/>
                  <a:gd name="T19" fmla="*/ 32 h 56"/>
                  <a:gd name="T20" fmla="*/ 141 w 330"/>
                  <a:gd name="T21" fmla="*/ 30 h 56"/>
                  <a:gd name="T22" fmla="*/ 121 w 330"/>
                  <a:gd name="T23" fmla="*/ 29 h 56"/>
                  <a:gd name="T24" fmla="*/ 101 w 330"/>
                  <a:gd name="T25" fmla="*/ 26 h 56"/>
                  <a:gd name="T26" fmla="*/ 80 w 330"/>
                  <a:gd name="T27" fmla="*/ 21 h 56"/>
                  <a:gd name="T28" fmla="*/ 61 w 330"/>
                  <a:gd name="T29" fmla="*/ 17 h 56"/>
                  <a:gd name="T30" fmla="*/ 44 w 330"/>
                  <a:gd name="T31" fmla="*/ 13 h 56"/>
                  <a:gd name="T32" fmla="*/ 27 w 330"/>
                  <a:gd name="T33" fmla="*/ 7 h 56"/>
                  <a:gd name="T34" fmla="*/ 11 w 330"/>
                  <a:gd name="T35" fmla="*/ 0 h 56"/>
                  <a:gd name="T36" fmla="*/ 0 w 330"/>
                  <a:gd name="T37" fmla="*/ 21 h 56"/>
                  <a:gd name="T38" fmla="*/ 18 w 330"/>
                  <a:gd name="T39" fmla="*/ 29 h 56"/>
                  <a:gd name="T40" fmla="*/ 37 w 330"/>
                  <a:gd name="T41" fmla="*/ 34 h 56"/>
                  <a:gd name="T42" fmla="*/ 56 w 330"/>
                  <a:gd name="T43" fmla="*/ 40 h 56"/>
                  <a:gd name="T44" fmla="*/ 76 w 330"/>
                  <a:gd name="T45" fmla="*/ 45 h 56"/>
                  <a:gd name="T46" fmla="*/ 96 w 330"/>
                  <a:gd name="T47" fmla="*/ 49 h 56"/>
                  <a:gd name="T48" fmla="*/ 118 w 330"/>
                  <a:gd name="T49" fmla="*/ 52 h 56"/>
                  <a:gd name="T50" fmla="*/ 139 w 330"/>
                  <a:gd name="T51" fmla="*/ 53 h 56"/>
                  <a:gd name="T52" fmla="*/ 162 w 330"/>
                  <a:gd name="T53" fmla="*/ 55 h 56"/>
                  <a:gd name="T54" fmla="*/ 184 w 330"/>
                  <a:gd name="T55" fmla="*/ 56 h 56"/>
                  <a:gd name="T56" fmla="*/ 207 w 330"/>
                  <a:gd name="T57" fmla="*/ 56 h 56"/>
                  <a:gd name="T58" fmla="*/ 229 w 330"/>
                  <a:gd name="T59" fmla="*/ 55 h 56"/>
                  <a:gd name="T60" fmla="*/ 251 w 330"/>
                  <a:gd name="T61" fmla="*/ 55 h 56"/>
                  <a:gd name="T62" fmla="*/ 272 w 330"/>
                  <a:gd name="T63" fmla="*/ 53 h 56"/>
                  <a:gd name="T64" fmla="*/ 291 w 330"/>
                  <a:gd name="T65" fmla="*/ 50 h 56"/>
                  <a:gd name="T66" fmla="*/ 312 w 330"/>
                  <a:gd name="T67" fmla="*/ 49 h 56"/>
                  <a:gd name="T68" fmla="*/ 330 w 330"/>
                  <a:gd name="T69" fmla="*/ 45 h 56"/>
                  <a:gd name="T70" fmla="*/ 326 w 330"/>
                  <a:gd name="T71" fmla="*/ 45 h 56"/>
                  <a:gd name="T72" fmla="*/ 330 w 330"/>
                  <a:gd name="T73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0" h="56">
                    <a:moveTo>
                      <a:pt x="330" y="21"/>
                    </a:moveTo>
                    <a:lnTo>
                      <a:pt x="326" y="21"/>
                    </a:lnTo>
                    <a:lnTo>
                      <a:pt x="307" y="26"/>
                    </a:lnTo>
                    <a:lnTo>
                      <a:pt x="290" y="29"/>
                    </a:lnTo>
                    <a:lnTo>
                      <a:pt x="269" y="30"/>
                    </a:lnTo>
                    <a:lnTo>
                      <a:pt x="249" y="32"/>
                    </a:lnTo>
                    <a:lnTo>
                      <a:pt x="227" y="33"/>
                    </a:lnTo>
                    <a:lnTo>
                      <a:pt x="207" y="33"/>
                    </a:lnTo>
                    <a:lnTo>
                      <a:pt x="185" y="33"/>
                    </a:lnTo>
                    <a:lnTo>
                      <a:pt x="163" y="32"/>
                    </a:lnTo>
                    <a:lnTo>
                      <a:pt x="141" y="30"/>
                    </a:lnTo>
                    <a:lnTo>
                      <a:pt x="121" y="29"/>
                    </a:lnTo>
                    <a:lnTo>
                      <a:pt x="101" y="26"/>
                    </a:lnTo>
                    <a:lnTo>
                      <a:pt x="80" y="21"/>
                    </a:lnTo>
                    <a:lnTo>
                      <a:pt x="61" y="17"/>
                    </a:lnTo>
                    <a:lnTo>
                      <a:pt x="44" y="13"/>
                    </a:lnTo>
                    <a:lnTo>
                      <a:pt x="27" y="7"/>
                    </a:lnTo>
                    <a:lnTo>
                      <a:pt x="11" y="0"/>
                    </a:lnTo>
                    <a:lnTo>
                      <a:pt x="0" y="21"/>
                    </a:lnTo>
                    <a:lnTo>
                      <a:pt x="18" y="29"/>
                    </a:lnTo>
                    <a:lnTo>
                      <a:pt x="37" y="34"/>
                    </a:lnTo>
                    <a:lnTo>
                      <a:pt x="56" y="40"/>
                    </a:lnTo>
                    <a:lnTo>
                      <a:pt x="76" y="45"/>
                    </a:lnTo>
                    <a:lnTo>
                      <a:pt x="96" y="49"/>
                    </a:lnTo>
                    <a:lnTo>
                      <a:pt x="118" y="52"/>
                    </a:lnTo>
                    <a:lnTo>
                      <a:pt x="139" y="53"/>
                    </a:lnTo>
                    <a:lnTo>
                      <a:pt x="162" y="55"/>
                    </a:lnTo>
                    <a:lnTo>
                      <a:pt x="184" y="56"/>
                    </a:lnTo>
                    <a:lnTo>
                      <a:pt x="207" y="56"/>
                    </a:lnTo>
                    <a:lnTo>
                      <a:pt x="229" y="55"/>
                    </a:lnTo>
                    <a:lnTo>
                      <a:pt x="251" y="55"/>
                    </a:lnTo>
                    <a:lnTo>
                      <a:pt x="272" y="53"/>
                    </a:lnTo>
                    <a:lnTo>
                      <a:pt x="291" y="50"/>
                    </a:lnTo>
                    <a:lnTo>
                      <a:pt x="312" y="49"/>
                    </a:lnTo>
                    <a:lnTo>
                      <a:pt x="330" y="45"/>
                    </a:lnTo>
                    <a:lnTo>
                      <a:pt x="326" y="45"/>
                    </a:lnTo>
                    <a:lnTo>
                      <a:pt x="33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4" name="Freeform 61"/>
              <p:cNvSpPr>
                <a:spLocks/>
              </p:cNvSpPr>
              <p:nvPr/>
            </p:nvSpPr>
            <p:spPr bwMode="auto">
              <a:xfrm>
                <a:off x="5188" y="3485"/>
                <a:ext cx="113" cy="18"/>
              </a:xfrm>
              <a:custGeom>
                <a:avLst/>
                <a:gdLst>
                  <a:gd name="T0" fmla="*/ 314 w 337"/>
                  <a:gd name="T1" fmla="*/ 10 h 55"/>
                  <a:gd name="T2" fmla="*/ 320 w 337"/>
                  <a:gd name="T3" fmla="*/ 0 h 55"/>
                  <a:gd name="T4" fmla="*/ 305 w 337"/>
                  <a:gd name="T5" fmla="*/ 7 h 55"/>
                  <a:gd name="T6" fmla="*/ 291 w 337"/>
                  <a:gd name="T7" fmla="*/ 13 h 55"/>
                  <a:gd name="T8" fmla="*/ 275 w 337"/>
                  <a:gd name="T9" fmla="*/ 17 h 55"/>
                  <a:gd name="T10" fmla="*/ 257 w 337"/>
                  <a:gd name="T11" fmla="*/ 22 h 55"/>
                  <a:gd name="T12" fmla="*/ 239 w 337"/>
                  <a:gd name="T13" fmla="*/ 26 h 55"/>
                  <a:gd name="T14" fmla="*/ 218 w 337"/>
                  <a:gd name="T15" fmla="*/ 29 h 55"/>
                  <a:gd name="T16" fmla="*/ 198 w 337"/>
                  <a:gd name="T17" fmla="*/ 30 h 55"/>
                  <a:gd name="T18" fmla="*/ 176 w 337"/>
                  <a:gd name="T19" fmla="*/ 32 h 55"/>
                  <a:gd name="T20" fmla="*/ 132 w 337"/>
                  <a:gd name="T21" fmla="*/ 32 h 55"/>
                  <a:gd name="T22" fmla="*/ 111 w 337"/>
                  <a:gd name="T23" fmla="*/ 30 h 55"/>
                  <a:gd name="T24" fmla="*/ 89 w 337"/>
                  <a:gd name="T25" fmla="*/ 29 h 55"/>
                  <a:gd name="T26" fmla="*/ 67 w 337"/>
                  <a:gd name="T27" fmla="*/ 28 h 55"/>
                  <a:gd name="T28" fmla="*/ 45 w 337"/>
                  <a:gd name="T29" fmla="*/ 25 h 55"/>
                  <a:gd name="T30" fmla="*/ 25 w 337"/>
                  <a:gd name="T31" fmla="*/ 22 h 55"/>
                  <a:gd name="T32" fmla="*/ 4 w 337"/>
                  <a:gd name="T33" fmla="*/ 17 h 55"/>
                  <a:gd name="T34" fmla="*/ 0 w 337"/>
                  <a:gd name="T35" fmla="*/ 41 h 55"/>
                  <a:gd name="T36" fmla="*/ 20 w 337"/>
                  <a:gd name="T37" fmla="*/ 45 h 55"/>
                  <a:gd name="T38" fmla="*/ 42 w 337"/>
                  <a:gd name="T39" fmla="*/ 48 h 55"/>
                  <a:gd name="T40" fmla="*/ 66 w 337"/>
                  <a:gd name="T41" fmla="*/ 49 h 55"/>
                  <a:gd name="T42" fmla="*/ 87 w 337"/>
                  <a:gd name="T43" fmla="*/ 51 h 55"/>
                  <a:gd name="T44" fmla="*/ 109 w 337"/>
                  <a:gd name="T45" fmla="*/ 54 h 55"/>
                  <a:gd name="T46" fmla="*/ 132 w 337"/>
                  <a:gd name="T47" fmla="*/ 55 h 55"/>
                  <a:gd name="T48" fmla="*/ 178 w 337"/>
                  <a:gd name="T49" fmla="*/ 55 h 55"/>
                  <a:gd name="T50" fmla="*/ 199 w 337"/>
                  <a:gd name="T51" fmla="*/ 54 h 55"/>
                  <a:gd name="T52" fmla="*/ 221 w 337"/>
                  <a:gd name="T53" fmla="*/ 51 h 55"/>
                  <a:gd name="T54" fmla="*/ 241 w 337"/>
                  <a:gd name="T55" fmla="*/ 48 h 55"/>
                  <a:gd name="T56" fmla="*/ 262 w 337"/>
                  <a:gd name="T57" fmla="*/ 45 h 55"/>
                  <a:gd name="T58" fmla="*/ 281 w 337"/>
                  <a:gd name="T59" fmla="*/ 41 h 55"/>
                  <a:gd name="T60" fmla="*/ 300 w 337"/>
                  <a:gd name="T61" fmla="*/ 35 h 55"/>
                  <a:gd name="T62" fmla="*/ 317 w 337"/>
                  <a:gd name="T63" fmla="*/ 28 h 55"/>
                  <a:gd name="T64" fmla="*/ 332 w 337"/>
                  <a:gd name="T65" fmla="*/ 20 h 55"/>
                  <a:gd name="T66" fmla="*/ 337 w 337"/>
                  <a:gd name="T67" fmla="*/ 10 h 55"/>
                  <a:gd name="T68" fmla="*/ 314 w 337"/>
                  <a:gd name="T69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55">
                    <a:moveTo>
                      <a:pt x="314" y="10"/>
                    </a:moveTo>
                    <a:lnTo>
                      <a:pt x="320" y="0"/>
                    </a:lnTo>
                    <a:lnTo>
                      <a:pt x="305" y="7"/>
                    </a:lnTo>
                    <a:lnTo>
                      <a:pt x="291" y="13"/>
                    </a:lnTo>
                    <a:lnTo>
                      <a:pt x="275" y="17"/>
                    </a:lnTo>
                    <a:lnTo>
                      <a:pt x="257" y="22"/>
                    </a:lnTo>
                    <a:lnTo>
                      <a:pt x="239" y="26"/>
                    </a:lnTo>
                    <a:lnTo>
                      <a:pt x="218" y="29"/>
                    </a:lnTo>
                    <a:lnTo>
                      <a:pt x="198" y="30"/>
                    </a:lnTo>
                    <a:lnTo>
                      <a:pt x="176" y="32"/>
                    </a:lnTo>
                    <a:lnTo>
                      <a:pt x="132" y="32"/>
                    </a:lnTo>
                    <a:lnTo>
                      <a:pt x="111" y="30"/>
                    </a:lnTo>
                    <a:lnTo>
                      <a:pt x="89" y="29"/>
                    </a:lnTo>
                    <a:lnTo>
                      <a:pt x="67" y="28"/>
                    </a:lnTo>
                    <a:lnTo>
                      <a:pt x="45" y="25"/>
                    </a:lnTo>
                    <a:lnTo>
                      <a:pt x="25" y="22"/>
                    </a:lnTo>
                    <a:lnTo>
                      <a:pt x="4" y="17"/>
                    </a:lnTo>
                    <a:lnTo>
                      <a:pt x="0" y="41"/>
                    </a:lnTo>
                    <a:lnTo>
                      <a:pt x="20" y="45"/>
                    </a:lnTo>
                    <a:lnTo>
                      <a:pt x="42" y="48"/>
                    </a:lnTo>
                    <a:lnTo>
                      <a:pt x="66" y="49"/>
                    </a:lnTo>
                    <a:lnTo>
                      <a:pt x="87" y="51"/>
                    </a:lnTo>
                    <a:lnTo>
                      <a:pt x="109" y="54"/>
                    </a:lnTo>
                    <a:lnTo>
                      <a:pt x="132" y="55"/>
                    </a:lnTo>
                    <a:lnTo>
                      <a:pt x="178" y="55"/>
                    </a:lnTo>
                    <a:lnTo>
                      <a:pt x="199" y="54"/>
                    </a:lnTo>
                    <a:lnTo>
                      <a:pt x="221" y="51"/>
                    </a:lnTo>
                    <a:lnTo>
                      <a:pt x="241" y="48"/>
                    </a:lnTo>
                    <a:lnTo>
                      <a:pt x="262" y="45"/>
                    </a:lnTo>
                    <a:lnTo>
                      <a:pt x="281" y="41"/>
                    </a:lnTo>
                    <a:lnTo>
                      <a:pt x="300" y="35"/>
                    </a:lnTo>
                    <a:lnTo>
                      <a:pt x="317" y="28"/>
                    </a:lnTo>
                    <a:lnTo>
                      <a:pt x="332" y="20"/>
                    </a:lnTo>
                    <a:lnTo>
                      <a:pt x="337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5" name="Freeform 62"/>
              <p:cNvSpPr>
                <a:spLocks/>
              </p:cNvSpPr>
              <p:nvPr/>
            </p:nvSpPr>
            <p:spPr bwMode="auto">
              <a:xfrm>
                <a:off x="5270" y="3111"/>
                <a:ext cx="31" cy="377"/>
              </a:xfrm>
              <a:custGeom>
                <a:avLst/>
                <a:gdLst>
                  <a:gd name="T0" fmla="*/ 0 w 93"/>
                  <a:gd name="T1" fmla="*/ 12 h 1132"/>
                  <a:gd name="T2" fmla="*/ 5 w 93"/>
                  <a:gd name="T3" fmla="*/ 82 h 1132"/>
                  <a:gd name="T4" fmla="*/ 9 w 93"/>
                  <a:gd name="T5" fmla="*/ 152 h 1132"/>
                  <a:gd name="T6" fmla="*/ 13 w 93"/>
                  <a:gd name="T7" fmla="*/ 222 h 1132"/>
                  <a:gd name="T8" fmla="*/ 18 w 93"/>
                  <a:gd name="T9" fmla="*/ 291 h 1132"/>
                  <a:gd name="T10" fmla="*/ 22 w 93"/>
                  <a:gd name="T11" fmla="*/ 361 h 1132"/>
                  <a:gd name="T12" fmla="*/ 27 w 93"/>
                  <a:gd name="T13" fmla="*/ 432 h 1132"/>
                  <a:gd name="T14" fmla="*/ 31 w 93"/>
                  <a:gd name="T15" fmla="*/ 502 h 1132"/>
                  <a:gd name="T16" fmla="*/ 35 w 93"/>
                  <a:gd name="T17" fmla="*/ 572 h 1132"/>
                  <a:gd name="T18" fmla="*/ 40 w 93"/>
                  <a:gd name="T19" fmla="*/ 643 h 1132"/>
                  <a:gd name="T20" fmla="*/ 44 w 93"/>
                  <a:gd name="T21" fmla="*/ 713 h 1132"/>
                  <a:gd name="T22" fmla="*/ 48 w 93"/>
                  <a:gd name="T23" fmla="*/ 783 h 1132"/>
                  <a:gd name="T24" fmla="*/ 53 w 93"/>
                  <a:gd name="T25" fmla="*/ 853 h 1132"/>
                  <a:gd name="T26" fmla="*/ 57 w 93"/>
                  <a:gd name="T27" fmla="*/ 923 h 1132"/>
                  <a:gd name="T28" fmla="*/ 61 w 93"/>
                  <a:gd name="T29" fmla="*/ 992 h 1132"/>
                  <a:gd name="T30" fmla="*/ 66 w 93"/>
                  <a:gd name="T31" fmla="*/ 1062 h 1132"/>
                  <a:gd name="T32" fmla="*/ 70 w 93"/>
                  <a:gd name="T33" fmla="*/ 1132 h 1132"/>
                  <a:gd name="T34" fmla="*/ 91 w 93"/>
                  <a:gd name="T35" fmla="*/ 1096 h 1132"/>
                  <a:gd name="T36" fmla="*/ 86 w 93"/>
                  <a:gd name="T37" fmla="*/ 1026 h 1132"/>
                  <a:gd name="T38" fmla="*/ 82 w 93"/>
                  <a:gd name="T39" fmla="*/ 956 h 1132"/>
                  <a:gd name="T40" fmla="*/ 77 w 93"/>
                  <a:gd name="T41" fmla="*/ 886 h 1132"/>
                  <a:gd name="T42" fmla="*/ 73 w 93"/>
                  <a:gd name="T43" fmla="*/ 816 h 1132"/>
                  <a:gd name="T44" fmla="*/ 69 w 93"/>
                  <a:gd name="T45" fmla="*/ 747 h 1132"/>
                  <a:gd name="T46" fmla="*/ 64 w 93"/>
                  <a:gd name="T47" fmla="*/ 677 h 1132"/>
                  <a:gd name="T48" fmla="*/ 60 w 93"/>
                  <a:gd name="T49" fmla="*/ 607 h 1132"/>
                  <a:gd name="T50" fmla="*/ 56 w 93"/>
                  <a:gd name="T51" fmla="*/ 536 h 1132"/>
                  <a:gd name="T52" fmla="*/ 51 w 93"/>
                  <a:gd name="T53" fmla="*/ 466 h 1132"/>
                  <a:gd name="T54" fmla="*/ 47 w 93"/>
                  <a:gd name="T55" fmla="*/ 396 h 1132"/>
                  <a:gd name="T56" fmla="*/ 43 w 93"/>
                  <a:gd name="T57" fmla="*/ 326 h 1132"/>
                  <a:gd name="T58" fmla="*/ 38 w 93"/>
                  <a:gd name="T59" fmla="*/ 256 h 1132"/>
                  <a:gd name="T60" fmla="*/ 35 w 93"/>
                  <a:gd name="T61" fmla="*/ 187 h 1132"/>
                  <a:gd name="T62" fmla="*/ 31 w 93"/>
                  <a:gd name="T63" fmla="*/ 117 h 1132"/>
                  <a:gd name="T64" fmla="*/ 27 w 93"/>
                  <a:gd name="T65" fmla="*/ 46 h 1132"/>
                  <a:gd name="T66" fmla="*/ 13 w 93"/>
                  <a:gd name="T67" fmla="*/ 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1132">
                    <a:moveTo>
                      <a:pt x="12" y="24"/>
                    </a:moveTo>
                    <a:lnTo>
                      <a:pt x="0" y="12"/>
                    </a:lnTo>
                    <a:lnTo>
                      <a:pt x="3" y="47"/>
                    </a:lnTo>
                    <a:lnTo>
                      <a:pt x="5" y="82"/>
                    </a:lnTo>
                    <a:lnTo>
                      <a:pt x="8" y="117"/>
                    </a:lnTo>
                    <a:lnTo>
                      <a:pt x="9" y="152"/>
                    </a:lnTo>
                    <a:lnTo>
                      <a:pt x="12" y="187"/>
                    </a:lnTo>
                    <a:lnTo>
                      <a:pt x="13" y="222"/>
                    </a:lnTo>
                    <a:lnTo>
                      <a:pt x="16" y="258"/>
                    </a:lnTo>
                    <a:lnTo>
                      <a:pt x="18" y="291"/>
                    </a:lnTo>
                    <a:lnTo>
                      <a:pt x="21" y="328"/>
                    </a:lnTo>
                    <a:lnTo>
                      <a:pt x="22" y="361"/>
                    </a:lnTo>
                    <a:lnTo>
                      <a:pt x="24" y="398"/>
                    </a:lnTo>
                    <a:lnTo>
                      <a:pt x="27" y="432"/>
                    </a:lnTo>
                    <a:lnTo>
                      <a:pt x="28" y="467"/>
                    </a:lnTo>
                    <a:lnTo>
                      <a:pt x="31" y="502"/>
                    </a:lnTo>
                    <a:lnTo>
                      <a:pt x="34" y="537"/>
                    </a:lnTo>
                    <a:lnTo>
                      <a:pt x="35" y="572"/>
                    </a:lnTo>
                    <a:lnTo>
                      <a:pt x="38" y="607"/>
                    </a:lnTo>
                    <a:lnTo>
                      <a:pt x="40" y="643"/>
                    </a:lnTo>
                    <a:lnTo>
                      <a:pt x="43" y="678"/>
                    </a:lnTo>
                    <a:lnTo>
                      <a:pt x="44" y="713"/>
                    </a:lnTo>
                    <a:lnTo>
                      <a:pt x="45" y="748"/>
                    </a:lnTo>
                    <a:lnTo>
                      <a:pt x="48" y="783"/>
                    </a:lnTo>
                    <a:lnTo>
                      <a:pt x="50" y="818"/>
                    </a:lnTo>
                    <a:lnTo>
                      <a:pt x="53" y="853"/>
                    </a:lnTo>
                    <a:lnTo>
                      <a:pt x="56" y="888"/>
                    </a:lnTo>
                    <a:lnTo>
                      <a:pt x="57" y="923"/>
                    </a:lnTo>
                    <a:lnTo>
                      <a:pt x="60" y="958"/>
                    </a:lnTo>
                    <a:lnTo>
                      <a:pt x="61" y="992"/>
                    </a:lnTo>
                    <a:lnTo>
                      <a:pt x="63" y="1027"/>
                    </a:lnTo>
                    <a:lnTo>
                      <a:pt x="66" y="1062"/>
                    </a:lnTo>
                    <a:lnTo>
                      <a:pt x="67" y="1099"/>
                    </a:lnTo>
                    <a:lnTo>
                      <a:pt x="70" y="1132"/>
                    </a:lnTo>
                    <a:lnTo>
                      <a:pt x="93" y="1132"/>
                    </a:lnTo>
                    <a:lnTo>
                      <a:pt x="91" y="1096"/>
                    </a:lnTo>
                    <a:lnTo>
                      <a:pt x="89" y="1061"/>
                    </a:lnTo>
                    <a:lnTo>
                      <a:pt x="86" y="1026"/>
                    </a:lnTo>
                    <a:lnTo>
                      <a:pt x="83" y="991"/>
                    </a:lnTo>
                    <a:lnTo>
                      <a:pt x="82" y="956"/>
                    </a:lnTo>
                    <a:lnTo>
                      <a:pt x="80" y="921"/>
                    </a:lnTo>
                    <a:lnTo>
                      <a:pt x="77" y="886"/>
                    </a:lnTo>
                    <a:lnTo>
                      <a:pt x="76" y="851"/>
                    </a:lnTo>
                    <a:lnTo>
                      <a:pt x="73" y="816"/>
                    </a:lnTo>
                    <a:lnTo>
                      <a:pt x="72" y="782"/>
                    </a:lnTo>
                    <a:lnTo>
                      <a:pt x="69" y="747"/>
                    </a:lnTo>
                    <a:lnTo>
                      <a:pt x="67" y="712"/>
                    </a:lnTo>
                    <a:lnTo>
                      <a:pt x="64" y="677"/>
                    </a:lnTo>
                    <a:lnTo>
                      <a:pt x="61" y="642"/>
                    </a:lnTo>
                    <a:lnTo>
                      <a:pt x="60" y="607"/>
                    </a:lnTo>
                    <a:lnTo>
                      <a:pt x="59" y="571"/>
                    </a:lnTo>
                    <a:lnTo>
                      <a:pt x="56" y="536"/>
                    </a:lnTo>
                    <a:lnTo>
                      <a:pt x="54" y="501"/>
                    </a:lnTo>
                    <a:lnTo>
                      <a:pt x="51" y="466"/>
                    </a:lnTo>
                    <a:lnTo>
                      <a:pt x="50" y="431"/>
                    </a:lnTo>
                    <a:lnTo>
                      <a:pt x="47" y="396"/>
                    </a:lnTo>
                    <a:lnTo>
                      <a:pt x="45" y="361"/>
                    </a:lnTo>
                    <a:lnTo>
                      <a:pt x="43" y="326"/>
                    </a:lnTo>
                    <a:lnTo>
                      <a:pt x="41" y="291"/>
                    </a:lnTo>
                    <a:lnTo>
                      <a:pt x="38" y="256"/>
                    </a:lnTo>
                    <a:lnTo>
                      <a:pt x="37" y="220"/>
                    </a:lnTo>
                    <a:lnTo>
                      <a:pt x="35" y="187"/>
                    </a:lnTo>
                    <a:lnTo>
                      <a:pt x="32" y="150"/>
                    </a:lnTo>
                    <a:lnTo>
                      <a:pt x="31" y="117"/>
                    </a:lnTo>
                    <a:lnTo>
                      <a:pt x="28" y="80"/>
                    </a:lnTo>
                    <a:lnTo>
                      <a:pt x="27" y="46"/>
                    </a:lnTo>
                    <a:lnTo>
                      <a:pt x="24" y="11"/>
                    </a:lnTo>
                    <a:lnTo>
                      <a:pt x="13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6" name="Freeform 63"/>
              <p:cNvSpPr>
                <a:spLocks/>
              </p:cNvSpPr>
              <p:nvPr/>
            </p:nvSpPr>
            <p:spPr bwMode="auto">
              <a:xfrm>
                <a:off x="5037" y="3085"/>
                <a:ext cx="237" cy="34"/>
              </a:xfrm>
              <a:custGeom>
                <a:avLst/>
                <a:gdLst>
                  <a:gd name="T0" fmla="*/ 9 w 711"/>
                  <a:gd name="T1" fmla="*/ 24 h 101"/>
                  <a:gd name="T2" fmla="*/ 47 w 711"/>
                  <a:gd name="T3" fmla="*/ 31 h 101"/>
                  <a:gd name="T4" fmla="*/ 86 w 711"/>
                  <a:gd name="T5" fmla="*/ 38 h 101"/>
                  <a:gd name="T6" fmla="*/ 127 w 711"/>
                  <a:gd name="T7" fmla="*/ 44 h 101"/>
                  <a:gd name="T8" fmla="*/ 169 w 711"/>
                  <a:gd name="T9" fmla="*/ 50 h 101"/>
                  <a:gd name="T10" fmla="*/ 211 w 711"/>
                  <a:gd name="T11" fmla="*/ 57 h 101"/>
                  <a:gd name="T12" fmla="*/ 256 w 711"/>
                  <a:gd name="T13" fmla="*/ 63 h 101"/>
                  <a:gd name="T14" fmla="*/ 301 w 711"/>
                  <a:gd name="T15" fmla="*/ 67 h 101"/>
                  <a:gd name="T16" fmla="*/ 347 w 711"/>
                  <a:gd name="T17" fmla="*/ 73 h 101"/>
                  <a:gd name="T18" fmla="*/ 393 w 711"/>
                  <a:gd name="T19" fmla="*/ 77 h 101"/>
                  <a:gd name="T20" fmla="*/ 438 w 711"/>
                  <a:gd name="T21" fmla="*/ 82 h 101"/>
                  <a:gd name="T22" fmla="*/ 485 w 711"/>
                  <a:gd name="T23" fmla="*/ 86 h 101"/>
                  <a:gd name="T24" fmla="*/ 530 w 711"/>
                  <a:gd name="T25" fmla="*/ 89 h 101"/>
                  <a:gd name="T26" fmla="*/ 576 w 711"/>
                  <a:gd name="T27" fmla="*/ 93 h 101"/>
                  <a:gd name="T28" fmla="*/ 621 w 711"/>
                  <a:gd name="T29" fmla="*/ 96 h 101"/>
                  <a:gd name="T30" fmla="*/ 666 w 711"/>
                  <a:gd name="T31" fmla="*/ 98 h 101"/>
                  <a:gd name="T32" fmla="*/ 710 w 711"/>
                  <a:gd name="T33" fmla="*/ 101 h 101"/>
                  <a:gd name="T34" fmla="*/ 690 w 711"/>
                  <a:gd name="T35" fmla="*/ 76 h 101"/>
                  <a:gd name="T36" fmla="*/ 645 w 711"/>
                  <a:gd name="T37" fmla="*/ 75 h 101"/>
                  <a:gd name="T38" fmla="*/ 601 w 711"/>
                  <a:gd name="T39" fmla="*/ 72 h 101"/>
                  <a:gd name="T40" fmla="*/ 556 w 711"/>
                  <a:gd name="T41" fmla="*/ 69 h 101"/>
                  <a:gd name="T42" fmla="*/ 509 w 711"/>
                  <a:gd name="T43" fmla="*/ 64 h 101"/>
                  <a:gd name="T44" fmla="*/ 464 w 711"/>
                  <a:gd name="T45" fmla="*/ 61 h 101"/>
                  <a:gd name="T46" fmla="*/ 418 w 711"/>
                  <a:gd name="T47" fmla="*/ 57 h 101"/>
                  <a:gd name="T48" fmla="*/ 373 w 711"/>
                  <a:gd name="T49" fmla="*/ 53 h 101"/>
                  <a:gd name="T50" fmla="*/ 326 w 711"/>
                  <a:gd name="T51" fmla="*/ 47 h 101"/>
                  <a:gd name="T52" fmla="*/ 281 w 711"/>
                  <a:gd name="T53" fmla="*/ 43 h 101"/>
                  <a:gd name="T54" fmla="*/ 237 w 711"/>
                  <a:gd name="T55" fmla="*/ 37 h 101"/>
                  <a:gd name="T56" fmla="*/ 194 w 711"/>
                  <a:gd name="T57" fmla="*/ 31 h 101"/>
                  <a:gd name="T58" fmla="*/ 150 w 711"/>
                  <a:gd name="T59" fmla="*/ 25 h 101"/>
                  <a:gd name="T60" fmla="*/ 110 w 711"/>
                  <a:gd name="T61" fmla="*/ 18 h 101"/>
                  <a:gd name="T62" fmla="*/ 70 w 711"/>
                  <a:gd name="T63" fmla="*/ 11 h 101"/>
                  <a:gd name="T64" fmla="*/ 32 w 711"/>
                  <a:gd name="T65" fmla="*/ 3 h 101"/>
                  <a:gd name="T66" fmla="*/ 0 w 711"/>
                  <a:gd name="T67" fmla="*/ 1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1" h="101">
                    <a:moveTo>
                      <a:pt x="24" y="11"/>
                    </a:moveTo>
                    <a:lnTo>
                      <a:pt x="9" y="24"/>
                    </a:lnTo>
                    <a:lnTo>
                      <a:pt x="28" y="27"/>
                    </a:lnTo>
                    <a:lnTo>
                      <a:pt x="47" y="31"/>
                    </a:lnTo>
                    <a:lnTo>
                      <a:pt x="66" y="34"/>
                    </a:lnTo>
                    <a:lnTo>
                      <a:pt x="86" y="38"/>
                    </a:lnTo>
                    <a:lnTo>
                      <a:pt x="107" y="41"/>
                    </a:lnTo>
                    <a:lnTo>
                      <a:pt x="127" y="44"/>
                    </a:lnTo>
                    <a:lnTo>
                      <a:pt x="147" y="47"/>
                    </a:lnTo>
                    <a:lnTo>
                      <a:pt x="169" y="50"/>
                    </a:lnTo>
                    <a:lnTo>
                      <a:pt x="189" y="53"/>
                    </a:lnTo>
                    <a:lnTo>
                      <a:pt x="211" y="57"/>
                    </a:lnTo>
                    <a:lnTo>
                      <a:pt x="233" y="59"/>
                    </a:lnTo>
                    <a:lnTo>
                      <a:pt x="256" y="63"/>
                    </a:lnTo>
                    <a:lnTo>
                      <a:pt x="278" y="64"/>
                    </a:lnTo>
                    <a:lnTo>
                      <a:pt x="301" y="67"/>
                    </a:lnTo>
                    <a:lnTo>
                      <a:pt x="323" y="70"/>
                    </a:lnTo>
                    <a:lnTo>
                      <a:pt x="347" y="73"/>
                    </a:lnTo>
                    <a:lnTo>
                      <a:pt x="370" y="75"/>
                    </a:lnTo>
                    <a:lnTo>
                      <a:pt x="393" y="77"/>
                    </a:lnTo>
                    <a:lnTo>
                      <a:pt x="415" y="80"/>
                    </a:lnTo>
                    <a:lnTo>
                      <a:pt x="438" y="82"/>
                    </a:lnTo>
                    <a:lnTo>
                      <a:pt x="461" y="83"/>
                    </a:lnTo>
                    <a:lnTo>
                      <a:pt x="485" y="86"/>
                    </a:lnTo>
                    <a:lnTo>
                      <a:pt x="508" y="88"/>
                    </a:lnTo>
                    <a:lnTo>
                      <a:pt x="530" y="89"/>
                    </a:lnTo>
                    <a:lnTo>
                      <a:pt x="554" y="91"/>
                    </a:lnTo>
                    <a:lnTo>
                      <a:pt x="576" y="93"/>
                    </a:lnTo>
                    <a:lnTo>
                      <a:pt x="600" y="95"/>
                    </a:lnTo>
                    <a:lnTo>
                      <a:pt x="621" y="96"/>
                    </a:lnTo>
                    <a:lnTo>
                      <a:pt x="643" y="96"/>
                    </a:lnTo>
                    <a:lnTo>
                      <a:pt x="666" y="98"/>
                    </a:lnTo>
                    <a:lnTo>
                      <a:pt x="688" y="99"/>
                    </a:lnTo>
                    <a:lnTo>
                      <a:pt x="710" y="101"/>
                    </a:lnTo>
                    <a:lnTo>
                      <a:pt x="711" y="77"/>
                    </a:lnTo>
                    <a:lnTo>
                      <a:pt x="690" y="76"/>
                    </a:lnTo>
                    <a:lnTo>
                      <a:pt x="668" y="75"/>
                    </a:lnTo>
                    <a:lnTo>
                      <a:pt x="645" y="75"/>
                    </a:lnTo>
                    <a:lnTo>
                      <a:pt x="623" y="73"/>
                    </a:lnTo>
                    <a:lnTo>
                      <a:pt x="601" y="72"/>
                    </a:lnTo>
                    <a:lnTo>
                      <a:pt x="578" y="70"/>
                    </a:lnTo>
                    <a:lnTo>
                      <a:pt x="556" y="69"/>
                    </a:lnTo>
                    <a:lnTo>
                      <a:pt x="533" y="67"/>
                    </a:lnTo>
                    <a:lnTo>
                      <a:pt x="509" y="64"/>
                    </a:lnTo>
                    <a:lnTo>
                      <a:pt x="486" y="63"/>
                    </a:lnTo>
                    <a:lnTo>
                      <a:pt x="464" y="61"/>
                    </a:lnTo>
                    <a:lnTo>
                      <a:pt x="441" y="59"/>
                    </a:lnTo>
                    <a:lnTo>
                      <a:pt x="418" y="57"/>
                    </a:lnTo>
                    <a:lnTo>
                      <a:pt x="395" y="56"/>
                    </a:lnTo>
                    <a:lnTo>
                      <a:pt x="373" y="53"/>
                    </a:lnTo>
                    <a:lnTo>
                      <a:pt x="349" y="50"/>
                    </a:lnTo>
                    <a:lnTo>
                      <a:pt x="326" y="47"/>
                    </a:lnTo>
                    <a:lnTo>
                      <a:pt x="304" y="44"/>
                    </a:lnTo>
                    <a:lnTo>
                      <a:pt x="281" y="43"/>
                    </a:lnTo>
                    <a:lnTo>
                      <a:pt x="258" y="40"/>
                    </a:lnTo>
                    <a:lnTo>
                      <a:pt x="237" y="37"/>
                    </a:lnTo>
                    <a:lnTo>
                      <a:pt x="216" y="34"/>
                    </a:lnTo>
                    <a:lnTo>
                      <a:pt x="194" y="31"/>
                    </a:lnTo>
                    <a:lnTo>
                      <a:pt x="172" y="28"/>
                    </a:lnTo>
                    <a:lnTo>
                      <a:pt x="150" y="25"/>
                    </a:lnTo>
                    <a:lnTo>
                      <a:pt x="131" y="21"/>
                    </a:lnTo>
                    <a:lnTo>
                      <a:pt x="110" y="18"/>
                    </a:lnTo>
                    <a:lnTo>
                      <a:pt x="91" y="15"/>
                    </a:lnTo>
                    <a:lnTo>
                      <a:pt x="70" y="11"/>
                    </a:lnTo>
                    <a:lnTo>
                      <a:pt x="51" y="8"/>
                    </a:lnTo>
                    <a:lnTo>
                      <a:pt x="32" y="3"/>
                    </a:lnTo>
                    <a:lnTo>
                      <a:pt x="14" y="0"/>
                    </a:lnTo>
                    <a:lnTo>
                      <a:pt x="0" y="12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7" name="Freeform 64"/>
              <p:cNvSpPr>
                <a:spLocks/>
              </p:cNvSpPr>
              <p:nvPr/>
            </p:nvSpPr>
            <p:spPr bwMode="auto">
              <a:xfrm>
                <a:off x="5161" y="3132"/>
                <a:ext cx="8" cy="4"/>
              </a:xfrm>
              <a:custGeom>
                <a:avLst/>
                <a:gdLst>
                  <a:gd name="T0" fmla="*/ 22 w 22"/>
                  <a:gd name="T1" fmla="*/ 10 h 12"/>
                  <a:gd name="T2" fmla="*/ 20 w 22"/>
                  <a:gd name="T3" fmla="*/ 4 h 12"/>
                  <a:gd name="T4" fmla="*/ 19 w 22"/>
                  <a:gd name="T5" fmla="*/ 1 h 12"/>
                  <a:gd name="T6" fmla="*/ 14 w 22"/>
                  <a:gd name="T7" fmla="*/ 0 h 12"/>
                  <a:gd name="T8" fmla="*/ 10 w 22"/>
                  <a:gd name="T9" fmla="*/ 0 h 12"/>
                  <a:gd name="T10" fmla="*/ 6 w 22"/>
                  <a:gd name="T11" fmla="*/ 0 h 12"/>
                  <a:gd name="T12" fmla="*/ 1 w 22"/>
                  <a:gd name="T13" fmla="*/ 3 h 12"/>
                  <a:gd name="T14" fmla="*/ 0 w 22"/>
                  <a:gd name="T15" fmla="*/ 7 h 12"/>
                  <a:gd name="T16" fmla="*/ 0 w 22"/>
                  <a:gd name="T17" fmla="*/ 12 h 12"/>
                  <a:gd name="T18" fmla="*/ 22 w 22"/>
                  <a:gd name="T1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22" y="10"/>
                    </a:moveTo>
                    <a:lnTo>
                      <a:pt x="20" y="4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8" name="Freeform 65"/>
              <p:cNvSpPr>
                <a:spLocks/>
              </p:cNvSpPr>
              <p:nvPr/>
            </p:nvSpPr>
            <p:spPr bwMode="auto">
              <a:xfrm>
                <a:off x="5161" y="3135"/>
                <a:ext cx="32" cy="360"/>
              </a:xfrm>
              <a:custGeom>
                <a:avLst/>
                <a:gdLst>
                  <a:gd name="T0" fmla="*/ 91 w 94"/>
                  <a:gd name="T1" fmla="*/ 1042 h 1079"/>
                  <a:gd name="T2" fmla="*/ 84 w 94"/>
                  <a:gd name="T3" fmla="*/ 972 h 1079"/>
                  <a:gd name="T4" fmla="*/ 78 w 94"/>
                  <a:gd name="T5" fmla="*/ 902 h 1079"/>
                  <a:gd name="T6" fmla="*/ 72 w 94"/>
                  <a:gd name="T7" fmla="*/ 834 h 1079"/>
                  <a:gd name="T8" fmla="*/ 67 w 94"/>
                  <a:gd name="T9" fmla="*/ 764 h 1079"/>
                  <a:gd name="T10" fmla="*/ 62 w 94"/>
                  <a:gd name="T11" fmla="*/ 695 h 1079"/>
                  <a:gd name="T12" fmla="*/ 58 w 94"/>
                  <a:gd name="T13" fmla="*/ 627 h 1079"/>
                  <a:gd name="T14" fmla="*/ 54 w 94"/>
                  <a:gd name="T15" fmla="*/ 559 h 1079"/>
                  <a:gd name="T16" fmla="*/ 49 w 94"/>
                  <a:gd name="T17" fmla="*/ 492 h 1079"/>
                  <a:gd name="T18" fmla="*/ 45 w 94"/>
                  <a:gd name="T19" fmla="*/ 425 h 1079"/>
                  <a:gd name="T20" fmla="*/ 40 w 94"/>
                  <a:gd name="T21" fmla="*/ 358 h 1079"/>
                  <a:gd name="T22" fmla="*/ 38 w 94"/>
                  <a:gd name="T23" fmla="*/ 293 h 1079"/>
                  <a:gd name="T24" fmla="*/ 33 w 94"/>
                  <a:gd name="T25" fmla="*/ 226 h 1079"/>
                  <a:gd name="T26" fmla="*/ 30 w 94"/>
                  <a:gd name="T27" fmla="*/ 162 h 1079"/>
                  <a:gd name="T28" fmla="*/ 27 w 94"/>
                  <a:gd name="T29" fmla="*/ 96 h 1079"/>
                  <a:gd name="T30" fmla="*/ 23 w 94"/>
                  <a:gd name="T31" fmla="*/ 32 h 1079"/>
                  <a:gd name="T32" fmla="*/ 0 w 94"/>
                  <a:gd name="T33" fmla="*/ 2 h 1079"/>
                  <a:gd name="T34" fmla="*/ 3 w 94"/>
                  <a:gd name="T35" fmla="*/ 64 h 1079"/>
                  <a:gd name="T36" fmla="*/ 6 w 94"/>
                  <a:gd name="T37" fmla="*/ 130 h 1079"/>
                  <a:gd name="T38" fmla="*/ 10 w 94"/>
                  <a:gd name="T39" fmla="*/ 195 h 1079"/>
                  <a:gd name="T40" fmla="*/ 13 w 94"/>
                  <a:gd name="T41" fmla="*/ 261 h 1079"/>
                  <a:gd name="T42" fmla="*/ 16 w 94"/>
                  <a:gd name="T43" fmla="*/ 326 h 1079"/>
                  <a:gd name="T44" fmla="*/ 20 w 94"/>
                  <a:gd name="T45" fmla="*/ 393 h 1079"/>
                  <a:gd name="T46" fmla="*/ 24 w 94"/>
                  <a:gd name="T47" fmla="*/ 460 h 1079"/>
                  <a:gd name="T48" fmla="*/ 29 w 94"/>
                  <a:gd name="T49" fmla="*/ 527 h 1079"/>
                  <a:gd name="T50" fmla="*/ 33 w 94"/>
                  <a:gd name="T51" fmla="*/ 595 h 1079"/>
                  <a:gd name="T52" fmla="*/ 38 w 94"/>
                  <a:gd name="T53" fmla="*/ 662 h 1079"/>
                  <a:gd name="T54" fmla="*/ 42 w 94"/>
                  <a:gd name="T55" fmla="*/ 732 h 1079"/>
                  <a:gd name="T56" fmla="*/ 48 w 94"/>
                  <a:gd name="T57" fmla="*/ 800 h 1079"/>
                  <a:gd name="T58" fmla="*/ 52 w 94"/>
                  <a:gd name="T59" fmla="*/ 870 h 1079"/>
                  <a:gd name="T60" fmla="*/ 59 w 94"/>
                  <a:gd name="T61" fmla="*/ 940 h 1079"/>
                  <a:gd name="T62" fmla="*/ 64 w 94"/>
                  <a:gd name="T63" fmla="*/ 1010 h 1079"/>
                  <a:gd name="T64" fmla="*/ 72 w 94"/>
                  <a:gd name="T6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079">
                    <a:moveTo>
                      <a:pt x="94" y="1077"/>
                    </a:moveTo>
                    <a:lnTo>
                      <a:pt x="91" y="1042"/>
                    </a:lnTo>
                    <a:lnTo>
                      <a:pt x="87" y="1007"/>
                    </a:lnTo>
                    <a:lnTo>
                      <a:pt x="84" y="972"/>
                    </a:lnTo>
                    <a:lnTo>
                      <a:pt x="81" y="937"/>
                    </a:lnTo>
                    <a:lnTo>
                      <a:pt x="78" y="902"/>
                    </a:lnTo>
                    <a:lnTo>
                      <a:pt x="75" y="867"/>
                    </a:lnTo>
                    <a:lnTo>
                      <a:pt x="72" y="834"/>
                    </a:lnTo>
                    <a:lnTo>
                      <a:pt x="69" y="799"/>
                    </a:lnTo>
                    <a:lnTo>
                      <a:pt x="67" y="764"/>
                    </a:lnTo>
                    <a:lnTo>
                      <a:pt x="64" y="730"/>
                    </a:lnTo>
                    <a:lnTo>
                      <a:pt x="62" y="695"/>
                    </a:lnTo>
                    <a:lnTo>
                      <a:pt x="59" y="662"/>
                    </a:lnTo>
                    <a:lnTo>
                      <a:pt x="58" y="627"/>
                    </a:lnTo>
                    <a:lnTo>
                      <a:pt x="55" y="594"/>
                    </a:lnTo>
                    <a:lnTo>
                      <a:pt x="54" y="559"/>
                    </a:lnTo>
                    <a:lnTo>
                      <a:pt x="52" y="525"/>
                    </a:lnTo>
                    <a:lnTo>
                      <a:pt x="49" y="492"/>
                    </a:lnTo>
                    <a:lnTo>
                      <a:pt x="48" y="458"/>
                    </a:lnTo>
                    <a:lnTo>
                      <a:pt x="45" y="425"/>
                    </a:lnTo>
                    <a:lnTo>
                      <a:pt x="43" y="391"/>
                    </a:lnTo>
                    <a:lnTo>
                      <a:pt x="40" y="358"/>
                    </a:lnTo>
                    <a:lnTo>
                      <a:pt x="39" y="326"/>
                    </a:lnTo>
                    <a:lnTo>
                      <a:pt x="38" y="293"/>
                    </a:lnTo>
                    <a:lnTo>
                      <a:pt x="36" y="259"/>
                    </a:lnTo>
                    <a:lnTo>
                      <a:pt x="33" y="226"/>
                    </a:lnTo>
                    <a:lnTo>
                      <a:pt x="33" y="194"/>
                    </a:lnTo>
                    <a:lnTo>
                      <a:pt x="30" y="162"/>
                    </a:lnTo>
                    <a:lnTo>
                      <a:pt x="29" y="128"/>
                    </a:lnTo>
                    <a:lnTo>
                      <a:pt x="27" y="96"/>
                    </a:lnTo>
                    <a:lnTo>
                      <a:pt x="26" y="64"/>
                    </a:lnTo>
                    <a:lnTo>
                      <a:pt x="23" y="3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34"/>
                    </a:lnTo>
                    <a:lnTo>
                      <a:pt x="3" y="64"/>
                    </a:lnTo>
                    <a:lnTo>
                      <a:pt x="4" y="98"/>
                    </a:lnTo>
                    <a:lnTo>
                      <a:pt x="6" y="130"/>
                    </a:lnTo>
                    <a:lnTo>
                      <a:pt x="8" y="162"/>
                    </a:lnTo>
                    <a:lnTo>
                      <a:pt x="10" y="195"/>
                    </a:lnTo>
                    <a:lnTo>
                      <a:pt x="11" y="227"/>
                    </a:lnTo>
                    <a:lnTo>
                      <a:pt x="13" y="261"/>
                    </a:lnTo>
                    <a:lnTo>
                      <a:pt x="14" y="294"/>
                    </a:lnTo>
                    <a:lnTo>
                      <a:pt x="16" y="326"/>
                    </a:lnTo>
                    <a:lnTo>
                      <a:pt x="19" y="359"/>
                    </a:lnTo>
                    <a:lnTo>
                      <a:pt x="20" y="393"/>
                    </a:lnTo>
                    <a:lnTo>
                      <a:pt x="23" y="426"/>
                    </a:lnTo>
                    <a:lnTo>
                      <a:pt x="24" y="460"/>
                    </a:lnTo>
                    <a:lnTo>
                      <a:pt x="26" y="493"/>
                    </a:lnTo>
                    <a:lnTo>
                      <a:pt x="29" y="527"/>
                    </a:lnTo>
                    <a:lnTo>
                      <a:pt x="30" y="560"/>
                    </a:lnTo>
                    <a:lnTo>
                      <a:pt x="33" y="595"/>
                    </a:lnTo>
                    <a:lnTo>
                      <a:pt x="35" y="629"/>
                    </a:lnTo>
                    <a:lnTo>
                      <a:pt x="38" y="662"/>
                    </a:lnTo>
                    <a:lnTo>
                      <a:pt x="39" y="697"/>
                    </a:lnTo>
                    <a:lnTo>
                      <a:pt x="42" y="732"/>
                    </a:lnTo>
                    <a:lnTo>
                      <a:pt x="45" y="767"/>
                    </a:lnTo>
                    <a:lnTo>
                      <a:pt x="48" y="800"/>
                    </a:lnTo>
                    <a:lnTo>
                      <a:pt x="49" y="835"/>
                    </a:lnTo>
                    <a:lnTo>
                      <a:pt x="52" y="870"/>
                    </a:lnTo>
                    <a:lnTo>
                      <a:pt x="55" y="905"/>
                    </a:lnTo>
                    <a:lnTo>
                      <a:pt x="59" y="940"/>
                    </a:lnTo>
                    <a:lnTo>
                      <a:pt x="62" y="975"/>
                    </a:lnTo>
                    <a:lnTo>
                      <a:pt x="64" y="1010"/>
                    </a:lnTo>
                    <a:lnTo>
                      <a:pt x="68" y="1045"/>
                    </a:lnTo>
                    <a:lnTo>
                      <a:pt x="72" y="1079"/>
                    </a:lnTo>
                    <a:lnTo>
                      <a:pt x="94" y="10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9" name="Freeform 66"/>
              <p:cNvSpPr>
                <a:spLocks/>
              </p:cNvSpPr>
              <p:nvPr/>
            </p:nvSpPr>
            <p:spPr bwMode="auto">
              <a:xfrm>
                <a:off x="5161" y="3135"/>
                <a:ext cx="8" cy="4"/>
              </a:xfrm>
              <a:custGeom>
                <a:avLst/>
                <a:gdLst>
                  <a:gd name="T0" fmla="*/ 0 w 22"/>
                  <a:gd name="T1" fmla="*/ 3 h 13"/>
                  <a:gd name="T2" fmla="*/ 0 w 22"/>
                  <a:gd name="T3" fmla="*/ 7 h 13"/>
                  <a:gd name="T4" fmla="*/ 3 w 22"/>
                  <a:gd name="T5" fmla="*/ 10 h 13"/>
                  <a:gd name="T6" fmla="*/ 7 w 22"/>
                  <a:gd name="T7" fmla="*/ 13 h 13"/>
                  <a:gd name="T8" fmla="*/ 11 w 22"/>
                  <a:gd name="T9" fmla="*/ 13 h 13"/>
                  <a:gd name="T10" fmla="*/ 16 w 22"/>
                  <a:gd name="T11" fmla="*/ 11 h 13"/>
                  <a:gd name="T12" fmla="*/ 19 w 22"/>
                  <a:gd name="T13" fmla="*/ 10 h 13"/>
                  <a:gd name="T14" fmla="*/ 22 w 22"/>
                  <a:gd name="T15" fmla="*/ 6 h 13"/>
                  <a:gd name="T16" fmla="*/ 22 w 22"/>
                  <a:gd name="T17" fmla="*/ 0 h 13"/>
                  <a:gd name="T18" fmla="*/ 0 w 22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lnTo>
                      <a:pt x="0" y="7"/>
                    </a:lnTo>
                    <a:lnTo>
                      <a:pt x="3" y="10"/>
                    </a:lnTo>
                    <a:lnTo>
                      <a:pt x="7" y="13"/>
                    </a:lnTo>
                    <a:lnTo>
                      <a:pt x="11" y="13"/>
                    </a:lnTo>
                    <a:lnTo>
                      <a:pt x="16" y="11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0" name="Freeform 67"/>
              <p:cNvSpPr>
                <a:spLocks/>
              </p:cNvSpPr>
              <p:nvPr/>
            </p:nvSpPr>
            <p:spPr bwMode="auto">
              <a:xfrm>
                <a:off x="5040" y="2732"/>
                <a:ext cx="128" cy="392"/>
              </a:xfrm>
              <a:custGeom>
                <a:avLst/>
                <a:gdLst>
                  <a:gd name="T0" fmla="*/ 385 w 385"/>
                  <a:gd name="T1" fmla="*/ 0 h 1177"/>
                  <a:gd name="T2" fmla="*/ 378 w 385"/>
                  <a:gd name="T3" fmla="*/ 138 h 1177"/>
                  <a:gd name="T4" fmla="*/ 372 w 385"/>
                  <a:gd name="T5" fmla="*/ 279 h 1177"/>
                  <a:gd name="T6" fmla="*/ 369 w 385"/>
                  <a:gd name="T7" fmla="*/ 422 h 1177"/>
                  <a:gd name="T8" fmla="*/ 368 w 385"/>
                  <a:gd name="T9" fmla="*/ 564 h 1177"/>
                  <a:gd name="T10" fmla="*/ 369 w 385"/>
                  <a:gd name="T11" fmla="*/ 710 h 1177"/>
                  <a:gd name="T12" fmla="*/ 372 w 385"/>
                  <a:gd name="T13" fmla="*/ 857 h 1177"/>
                  <a:gd name="T14" fmla="*/ 378 w 385"/>
                  <a:gd name="T15" fmla="*/ 1007 h 1177"/>
                  <a:gd name="T16" fmla="*/ 385 w 385"/>
                  <a:gd name="T17" fmla="*/ 1158 h 1177"/>
                  <a:gd name="T18" fmla="*/ 359 w 385"/>
                  <a:gd name="T19" fmla="*/ 1164 h 1177"/>
                  <a:gd name="T20" fmla="*/ 334 w 385"/>
                  <a:gd name="T21" fmla="*/ 1168 h 1177"/>
                  <a:gd name="T22" fmla="*/ 308 w 385"/>
                  <a:gd name="T23" fmla="*/ 1172 h 1177"/>
                  <a:gd name="T24" fmla="*/ 280 w 385"/>
                  <a:gd name="T25" fmla="*/ 1174 h 1177"/>
                  <a:gd name="T26" fmla="*/ 254 w 385"/>
                  <a:gd name="T27" fmla="*/ 1177 h 1177"/>
                  <a:gd name="T28" fmla="*/ 227 w 385"/>
                  <a:gd name="T29" fmla="*/ 1177 h 1177"/>
                  <a:gd name="T30" fmla="*/ 200 w 385"/>
                  <a:gd name="T31" fmla="*/ 1177 h 1177"/>
                  <a:gd name="T32" fmla="*/ 174 w 385"/>
                  <a:gd name="T33" fmla="*/ 1174 h 1177"/>
                  <a:gd name="T34" fmla="*/ 148 w 385"/>
                  <a:gd name="T35" fmla="*/ 1171 h 1177"/>
                  <a:gd name="T36" fmla="*/ 123 w 385"/>
                  <a:gd name="T37" fmla="*/ 1167 h 1177"/>
                  <a:gd name="T38" fmla="*/ 100 w 385"/>
                  <a:gd name="T39" fmla="*/ 1161 h 1177"/>
                  <a:gd name="T40" fmla="*/ 77 w 385"/>
                  <a:gd name="T41" fmla="*/ 1152 h 1177"/>
                  <a:gd name="T42" fmla="*/ 56 w 385"/>
                  <a:gd name="T43" fmla="*/ 1142 h 1177"/>
                  <a:gd name="T44" fmla="*/ 38 w 385"/>
                  <a:gd name="T45" fmla="*/ 1132 h 1177"/>
                  <a:gd name="T46" fmla="*/ 19 w 385"/>
                  <a:gd name="T47" fmla="*/ 1119 h 1177"/>
                  <a:gd name="T48" fmla="*/ 4 w 385"/>
                  <a:gd name="T49" fmla="*/ 1103 h 1177"/>
                  <a:gd name="T50" fmla="*/ 0 w 385"/>
                  <a:gd name="T51" fmla="*/ 976 h 1177"/>
                  <a:gd name="T52" fmla="*/ 0 w 385"/>
                  <a:gd name="T53" fmla="*/ 845 h 1177"/>
                  <a:gd name="T54" fmla="*/ 1 w 385"/>
                  <a:gd name="T55" fmla="*/ 710 h 1177"/>
                  <a:gd name="T56" fmla="*/ 7 w 385"/>
                  <a:gd name="T57" fmla="*/ 577 h 1177"/>
                  <a:gd name="T58" fmla="*/ 14 w 385"/>
                  <a:gd name="T59" fmla="*/ 452 h 1177"/>
                  <a:gd name="T60" fmla="*/ 24 w 385"/>
                  <a:gd name="T61" fmla="*/ 334 h 1177"/>
                  <a:gd name="T62" fmla="*/ 36 w 385"/>
                  <a:gd name="T63" fmla="*/ 230 h 1177"/>
                  <a:gd name="T64" fmla="*/ 51 w 385"/>
                  <a:gd name="T65" fmla="*/ 141 h 1177"/>
                  <a:gd name="T66" fmla="*/ 71 w 385"/>
                  <a:gd name="T67" fmla="*/ 132 h 1177"/>
                  <a:gd name="T68" fmla="*/ 91 w 385"/>
                  <a:gd name="T69" fmla="*/ 124 h 1177"/>
                  <a:gd name="T70" fmla="*/ 113 w 385"/>
                  <a:gd name="T71" fmla="*/ 115 h 1177"/>
                  <a:gd name="T72" fmla="*/ 134 w 385"/>
                  <a:gd name="T73" fmla="*/ 106 h 1177"/>
                  <a:gd name="T74" fmla="*/ 155 w 385"/>
                  <a:gd name="T75" fmla="*/ 97 h 1177"/>
                  <a:gd name="T76" fmla="*/ 176 w 385"/>
                  <a:gd name="T77" fmla="*/ 89 h 1177"/>
                  <a:gd name="T78" fmla="*/ 196 w 385"/>
                  <a:gd name="T79" fmla="*/ 80 h 1177"/>
                  <a:gd name="T80" fmla="*/ 218 w 385"/>
                  <a:gd name="T81" fmla="*/ 70 h 1177"/>
                  <a:gd name="T82" fmla="*/ 238 w 385"/>
                  <a:gd name="T83" fmla="*/ 61 h 1177"/>
                  <a:gd name="T84" fmla="*/ 259 w 385"/>
                  <a:gd name="T85" fmla="*/ 54 h 1177"/>
                  <a:gd name="T86" fmla="*/ 280 w 385"/>
                  <a:gd name="T87" fmla="*/ 44 h 1177"/>
                  <a:gd name="T88" fmla="*/ 301 w 385"/>
                  <a:gd name="T89" fmla="*/ 35 h 1177"/>
                  <a:gd name="T90" fmla="*/ 323 w 385"/>
                  <a:gd name="T91" fmla="*/ 26 h 1177"/>
                  <a:gd name="T92" fmla="*/ 343 w 385"/>
                  <a:gd name="T93" fmla="*/ 17 h 1177"/>
                  <a:gd name="T94" fmla="*/ 365 w 385"/>
                  <a:gd name="T95" fmla="*/ 9 h 1177"/>
                  <a:gd name="T96" fmla="*/ 385 w 385"/>
                  <a:gd name="T97" fmla="*/ 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5" h="1177">
                    <a:moveTo>
                      <a:pt x="385" y="0"/>
                    </a:moveTo>
                    <a:lnTo>
                      <a:pt x="378" y="138"/>
                    </a:lnTo>
                    <a:lnTo>
                      <a:pt x="372" y="279"/>
                    </a:lnTo>
                    <a:lnTo>
                      <a:pt x="369" y="422"/>
                    </a:lnTo>
                    <a:lnTo>
                      <a:pt x="368" y="564"/>
                    </a:lnTo>
                    <a:lnTo>
                      <a:pt x="369" y="710"/>
                    </a:lnTo>
                    <a:lnTo>
                      <a:pt x="372" y="857"/>
                    </a:lnTo>
                    <a:lnTo>
                      <a:pt x="378" y="1007"/>
                    </a:lnTo>
                    <a:lnTo>
                      <a:pt x="385" y="1158"/>
                    </a:lnTo>
                    <a:lnTo>
                      <a:pt x="359" y="1164"/>
                    </a:lnTo>
                    <a:lnTo>
                      <a:pt x="334" y="1168"/>
                    </a:lnTo>
                    <a:lnTo>
                      <a:pt x="308" y="1172"/>
                    </a:lnTo>
                    <a:lnTo>
                      <a:pt x="280" y="1174"/>
                    </a:lnTo>
                    <a:lnTo>
                      <a:pt x="254" y="1177"/>
                    </a:lnTo>
                    <a:lnTo>
                      <a:pt x="227" y="1177"/>
                    </a:lnTo>
                    <a:lnTo>
                      <a:pt x="200" y="1177"/>
                    </a:lnTo>
                    <a:lnTo>
                      <a:pt x="174" y="1174"/>
                    </a:lnTo>
                    <a:lnTo>
                      <a:pt x="148" y="1171"/>
                    </a:lnTo>
                    <a:lnTo>
                      <a:pt x="123" y="1167"/>
                    </a:lnTo>
                    <a:lnTo>
                      <a:pt x="100" y="1161"/>
                    </a:lnTo>
                    <a:lnTo>
                      <a:pt x="77" y="1152"/>
                    </a:lnTo>
                    <a:lnTo>
                      <a:pt x="56" y="1142"/>
                    </a:lnTo>
                    <a:lnTo>
                      <a:pt x="38" y="1132"/>
                    </a:lnTo>
                    <a:lnTo>
                      <a:pt x="19" y="1119"/>
                    </a:lnTo>
                    <a:lnTo>
                      <a:pt x="4" y="1103"/>
                    </a:lnTo>
                    <a:lnTo>
                      <a:pt x="0" y="976"/>
                    </a:lnTo>
                    <a:lnTo>
                      <a:pt x="0" y="845"/>
                    </a:lnTo>
                    <a:lnTo>
                      <a:pt x="1" y="710"/>
                    </a:lnTo>
                    <a:lnTo>
                      <a:pt x="7" y="577"/>
                    </a:lnTo>
                    <a:lnTo>
                      <a:pt x="14" y="452"/>
                    </a:lnTo>
                    <a:lnTo>
                      <a:pt x="24" y="334"/>
                    </a:lnTo>
                    <a:lnTo>
                      <a:pt x="36" y="230"/>
                    </a:lnTo>
                    <a:lnTo>
                      <a:pt x="51" y="141"/>
                    </a:lnTo>
                    <a:lnTo>
                      <a:pt x="71" y="132"/>
                    </a:lnTo>
                    <a:lnTo>
                      <a:pt x="91" y="124"/>
                    </a:lnTo>
                    <a:lnTo>
                      <a:pt x="113" y="115"/>
                    </a:lnTo>
                    <a:lnTo>
                      <a:pt x="134" y="106"/>
                    </a:lnTo>
                    <a:lnTo>
                      <a:pt x="155" y="97"/>
                    </a:lnTo>
                    <a:lnTo>
                      <a:pt x="176" y="89"/>
                    </a:lnTo>
                    <a:lnTo>
                      <a:pt x="196" y="80"/>
                    </a:lnTo>
                    <a:lnTo>
                      <a:pt x="218" y="70"/>
                    </a:lnTo>
                    <a:lnTo>
                      <a:pt x="238" y="61"/>
                    </a:lnTo>
                    <a:lnTo>
                      <a:pt x="259" y="54"/>
                    </a:lnTo>
                    <a:lnTo>
                      <a:pt x="280" y="44"/>
                    </a:lnTo>
                    <a:lnTo>
                      <a:pt x="301" y="35"/>
                    </a:lnTo>
                    <a:lnTo>
                      <a:pt x="323" y="26"/>
                    </a:lnTo>
                    <a:lnTo>
                      <a:pt x="343" y="17"/>
                    </a:lnTo>
                    <a:lnTo>
                      <a:pt x="365" y="9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1" name="Freeform 68"/>
              <p:cNvSpPr>
                <a:spLocks/>
              </p:cNvSpPr>
              <p:nvPr/>
            </p:nvSpPr>
            <p:spPr bwMode="auto">
              <a:xfrm>
                <a:off x="5158" y="2732"/>
                <a:ext cx="14" cy="390"/>
              </a:xfrm>
              <a:custGeom>
                <a:avLst/>
                <a:gdLst>
                  <a:gd name="T0" fmla="*/ 32 w 41"/>
                  <a:gd name="T1" fmla="*/ 1169 h 1169"/>
                  <a:gd name="T2" fmla="*/ 41 w 41"/>
                  <a:gd name="T3" fmla="*/ 1158 h 1169"/>
                  <a:gd name="T4" fmla="*/ 38 w 41"/>
                  <a:gd name="T5" fmla="*/ 1119 h 1169"/>
                  <a:gd name="T6" fmla="*/ 36 w 41"/>
                  <a:gd name="T7" fmla="*/ 1081 h 1169"/>
                  <a:gd name="T8" fmla="*/ 35 w 41"/>
                  <a:gd name="T9" fmla="*/ 1043 h 1169"/>
                  <a:gd name="T10" fmla="*/ 32 w 41"/>
                  <a:gd name="T11" fmla="*/ 1007 h 1169"/>
                  <a:gd name="T12" fmla="*/ 32 w 41"/>
                  <a:gd name="T13" fmla="*/ 969 h 1169"/>
                  <a:gd name="T14" fmla="*/ 29 w 41"/>
                  <a:gd name="T15" fmla="*/ 931 h 1169"/>
                  <a:gd name="T16" fmla="*/ 29 w 41"/>
                  <a:gd name="T17" fmla="*/ 893 h 1169"/>
                  <a:gd name="T18" fmla="*/ 28 w 41"/>
                  <a:gd name="T19" fmla="*/ 857 h 1169"/>
                  <a:gd name="T20" fmla="*/ 26 w 41"/>
                  <a:gd name="T21" fmla="*/ 820 h 1169"/>
                  <a:gd name="T22" fmla="*/ 25 w 41"/>
                  <a:gd name="T23" fmla="*/ 784 h 1169"/>
                  <a:gd name="T24" fmla="*/ 25 w 41"/>
                  <a:gd name="T25" fmla="*/ 746 h 1169"/>
                  <a:gd name="T26" fmla="*/ 25 w 41"/>
                  <a:gd name="T27" fmla="*/ 710 h 1169"/>
                  <a:gd name="T28" fmla="*/ 23 w 41"/>
                  <a:gd name="T29" fmla="*/ 673 h 1169"/>
                  <a:gd name="T30" fmla="*/ 23 w 41"/>
                  <a:gd name="T31" fmla="*/ 637 h 1169"/>
                  <a:gd name="T32" fmla="*/ 23 w 41"/>
                  <a:gd name="T33" fmla="*/ 493 h 1169"/>
                  <a:gd name="T34" fmla="*/ 23 w 41"/>
                  <a:gd name="T35" fmla="*/ 457 h 1169"/>
                  <a:gd name="T36" fmla="*/ 25 w 41"/>
                  <a:gd name="T37" fmla="*/ 422 h 1169"/>
                  <a:gd name="T38" fmla="*/ 25 w 41"/>
                  <a:gd name="T39" fmla="*/ 385 h 1169"/>
                  <a:gd name="T40" fmla="*/ 25 w 41"/>
                  <a:gd name="T41" fmla="*/ 350 h 1169"/>
                  <a:gd name="T42" fmla="*/ 26 w 41"/>
                  <a:gd name="T43" fmla="*/ 314 h 1169"/>
                  <a:gd name="T44" fmla="*/ 28 w 41"/>
                  <a:gd name="T45" fmla="*/ 279 h 1169"/>
                  <a:gd name="T46" fmla="*/ 29 w 41"/>
                  <a:gd name="T47" fmla="*/ 244 h 1169"/>
                  <a:gd name="T48" fmla="*/ 29 w 41"/>
                  <a:gd name="T49" fmla="*/ 209 h 1169"/>
                  <a:gd name="T50" fmla="*/ 32 w 41"/>
                  <a:gd name="T51" fmla="*/ 174 h 1169"/>
                  <a:gd name="T52" fmla="*/ 32 w 41"/>
                  <a:gd name="T53" fmla="*/ 140 h 1169"/>
                  <a:gd name="T54" fmla="*/ 35 w 41"/>
                  <a:gd name="T55" fmla="*/ 105 h 1169"/>
                  <a:gd name="T56" fmla="*/ 36 w 41"/>
                  <a:gd name="T57" fmla="*/ 70 h 1169"/>
                  <a:gd name="T58" fmla="*/ 38 w 41"/>
                  <a:gd name="T59" fmla="*/ 35 h 1169"/>
                  <a:gd name="T60" fmla="*/ 41 w 41"/>
                  <a:gd name="T61" fmla="*/ 0 h 1169"/>
                  <a:gd name="T62" fmla="*/ 17 w 41"/>
                  <a:gd name="T63" fmla="*/ 0 h 1169"/>
                  <a:gd name="T64" fmla="*/ 15 w 41"/>
                  <a:gd name="T65" fmla="*/ 33 h 1169"/>
                  <a:gd name="T66" fmla="*/ 13 w 41"/>
                  <a:gd name="T67" fmla="*/ 68 h 1169"/>
                  <a:gd name="T68" fmla="*/ 12 w 41"/>
                  <a:gd name="T69" fmla="*/ 103 h 1169"/>
                  <a:gd name="T70" fmla="*/ 10 w 41"/>
                  <a:gd name="T71" fmla="*/ 138 h 1169"/>
                  <a:gd name="T72" fmla="*/ 9 w 41"/>
                  <a:gd name="T73" fmla="*/ 173 h 1169"/>
                  <a:gd name="T74" fmla="*/ 7 w 41"/>
                  <a:gd name="T75" fmla="*/ 208 h 1169"/>
                  <a:gd name="T76" fmla="*/ 6 w 41"/>
                  <a:gd name="T77" fmla="*/ 243 h 1169"/>
                  <a:gd name="T78" fmla="*/ 4 w 41"/>
                  <a:gd name="T79" fmla="*/ 278 h 1169"/>
                  <a:gd name="T80" fmla="*/ 3 w 41"/>
                  <a:gd name="T81" fmla="*/ 314 h 1169"/>
                  <a:gd name="T82" fmla="*/ 3 w 41"/>
                  <a:gd name="T83" fmla="*/ 350 h 1169"/>
                  <a:gd name="T84" fmla="*/ 1 w 41"/>
                  <a:gd name="T85" fmla="*/ 385 h 1169"/>
                  <a:gd name="T86" fmla="*/ 1 w 41"/>
                  <a:gd name="T87" fmla="*/ 422 h 1169"/>
                  <a:gd name="T88" fmla="*/ 0 w 41"/>
                  <a:gd name="T89" fmla="*/ 457 h 1169"/>
                  <a:gd name="T90" fmla="*/ 0 w 41"/>
                  <a:gd name="T91" fmla="*/ 493 h 1169"/>
                  <a:gd name="T92" fmla="*/ 0 w 41"/>
                  <a:gd name="T93" fmla="*/ 637 h 1169"/>
                  <a:gd name="T94" fmla="*/ 0 w 41"/>
                  <a:gd name="T95" fmla="*/ 673 h 1169"/>
                  <a:gd name="T96" fmla="*/ 1 w 41"/>
                  <a:gd name="T97" fmla="*/ 710 h 1169"/>
                  <a:gd name="T98" fmla="*/ 1 w 41"/>
                  <a:gd name="T99" fmla="*/ 746 h 1169"/>
                  <a:gd name="T100" fmla="*/ 3 w 41"/>
                  <a:gd name="T101" fmla="*/ 784 h 1169"/>
                  <a:gd name="T102" fmla="*/ 3 w 41"/>
                  <a:gd name="T103" fmla="*/ 820 h 1169"/>
                  <a:gd name="T104" fmla="*/ 4 w 41"/>
                  <a:gd name="T105" fmla="*/ 858 h 1169"/>
                  <a:gd name="T106" fmla="*/ 6 w 41"/>
                  <a:gd name="T107" fmla="*/ 895 h 1169"/>
                  <a:gd name="T108" fmla="*/ 7 w 41"/>
                  <a:gd name="T109" fmla="*/ 932 h 1169"/>
                  <a:gd name="T110" fmla="*/ 9 w 41"/>
                  <a:gd name="T111" fmla="*/ 970 h 1169"/>
                  <a:gd name="T112" fmla="*/ 10 w 41"/>
                  <a:gd name="T113" fmla="*/ 1008 h 1169"/>
                  <a:gd name="T114" fmla="*/ 12 w 41"/>
                  <a:gd name="T115" fmla="*/ 1044 h 1169"/>
                  <a:gd name="T116" fmla="*/ 13 w 41"/>
                  <a:gd name="T117" fmla="*/ 1084 h 1169"/>
                  <a:gd name="T118" fmla="*/ 15 w 41"/>
                  <a:gd name="T119" fmla="*/ 1120 h 1169"/>
                  <a:gd name="T120" fmla="*/ 17 w 41"/>
                  <a:gd name="T121" fmla="*/ 1158 h 1169"/>
                  <a:gd name="T122" fmla="*/ 26 w 41"/>
                  <a:gd name="T123" fmla="*/ 1146 h 1169"/>
                  <a:gd name="T124" fmla="*/ 32 w 41"/>
                  <a:gd name="T125" fmla="*/ 1169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" h="1169">
                    <a:moveTo>
                      <a:pt x="32" y="1169"/>
                    </a:moveTo>
                    <a:lnTo>
                      <a:pt x="41" y="1158"/>
                    </a:lnTo>
                    <a:lnTo>
                      <a:pt x="38" y="1119"/>
                    </a:lnTo>
                    <a:lnTo>
                      <a:pt x="36" y="1081"/>
                    </a:lnTo>
                    <a:lnTo>
                      <a:pt x="35" y="1043"/>
                    </a:lnTo>
                    <a:lnTo>
                      <a:pt x="32" y="1007"/>
                    </a:lnTo>
                    <a:lnTo>
                      <a:pt x="32" y="969"/>
                    </a:lnTo>
                    <a:lnTo>
                      <a:pt x="29" y="931"/>
                    </a:lnTo>
                    <a:lnTo>
                      <a:pt x="29" y="893"/>
                    </a:lnTo>
                    <a:lnTo>
                      <a:pt x="28" y="857"/>
                    </a:lnTo>
                    <a:lnTo>
                      <a:pt x="26" y="820"/>
                    </a:lnTo>
                    <a:lnTo>
                      <a:pt x="25" y="784"/>
                    </a:lnTo>
                    <a:lnTo>
                      <a:pt x="25" y="746"/>
                    </a:lnTo>
                    <a:lnTo>
                      <a:pt x="25" y="710"/>
                    </a:lnTo>
                    <a:lnTo>
                      <a:pt x="23" y="673"/>
                    </a:lnTo>
                    <a:lnTo>
                      <a:pt x="23" y="637"/>
                    </a:lnTo>
                    <a:lnTo>
                      <a:pt x="23" y="493"/>
                    </a:lnTo>
                    <a:lnTo>
                      <a:pt x="23" y="457"/>
                    </a:lnTo>
                    <a:lnTo>
                      <a:pt x="25" y="422"/>
                    </a:lnTo>
                    <a:lnTo>
                      <a:pt x="25" y="385"/>
                    </a:lnTo>
                    <a:lnTo>
                      <a:pt x="25" y="350"/>
                    </a:lnTo>
                    <a:lnTo>
                      <a:pt x="26" y="314"/>
                    </a:lnTo>
                    <a:lnTo>
                      <a:pt x="28" y="279"/>
                    </a:lnTo>
                    <a:lnTo>
                      <a:pt x="29" y="244"/>
                    </a:lnTo>
                    <a:lnTo>
                      <a:pt x="29" y="209"/>
                    </a:lnTo>
                    <a:lnTo>
                      <a:pt x="32" y="174"/>
                    </a:lnTo>
                    <a:lnTo>
                      <a:pt x="32" y="140"/>
                    </a:lnTo>
                    <a:lnTo>
                      <a:pt x="35" y="105"/>
                    </a:lnTo>
                    <a:lnTo>
                      <a:pt x="36" y="70"/>
                    </a:lnTo>
                    <a:lnTo>
                      <a:pt x="38" y="35"/>
                    </a:lnTo>
                    <a:lnTo>
                      <a:pt x="41" y="0"/>
                    </a:lnTo>
                    <a:lnTo>
                      <a:pt x="17" y="0"/>
                    </a:lnTo>
                    <a:lnTo>
                      <a:pt x="15" y="33"/>
                    </a:lnTo>
                    <a:lnTo>
                      <a:pt x="13" y="68"/>
                    </a:lnTo>
                    <a:lnTo>
                      <a:pt x="12" y="103"/>
                    </a:lnTo>
                    <a:lnTo>
                      <a:pt x="10" y="138"/>
                    </a:lnTo>
                    <a:lnTo>
                      <a:pt x="9" y="173"/>
                    </a:lnTo>
                    <a:lnTo>
                      <a:pt x="7" y="208"/>
                    </a:lnTo>
                    <a:lnTo>
                      <a:pt x="6" y="243"/>
                    </a:lnTo>
                    <a:lnTo>
                      <a:pt x="4" y="278"/>
                    </a:lnTo>
                    <a:lnTo>
                      <a:pt x="3" y="314"/>
                    </a:lnTo>
                    <a:lnTo>
                      <a:pt x="3" y="350"/>
                    </a:lnTo>
                    <a:lnTo>
                      <a:pt x="1" y="385"/>
                    </a:lnTo>
                    <a:lnTo>
                      <a:pt x="1" y="422"/>
                    </a:lnTo>
                    <a:lnTo>
                      <a:pt x="0" y="457"/>
                    </a:lnTo>
                    <a:lnTo>
                      <a:pt x="0" y="493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1" y="710"/>
                    </a:lnTo>
                    <a:lnTo>
                      <a:pt x="1" y="746"/>
                    </a:lnTo>
                    <a:lnTo>
                      <a:pt x="3" y="784"/>
                    </a:lnTo>
                    <a:lnTo>
                      <a:pt x="3" y="820"/>
                    </a:lnTo>
                    <a:lnTo>
                      <a:pt x="4" y="858"/>
                    </a:lnTo>
                    <a:lnTo>
                      <a:pt x="6" y="895"/>
                    </a:lnTo>
                    <a:lnTo>
                      <a:pt x="7" y="932"/>
                    </a:lnTo>
                    <a:lnTo>
                      <a:pt x="9" y="970"/>
                    </a:lnTo>
                    <a:lnTo>
                      <a:pt x="10" y="1008"/>
                    </a:lnTo>
                    <a:lnTo>
                      <a:pt x="12" y="1044"/>
                    </a:lnTo>
                    <a:lnTo>
                      <a:pt x="13" y="1084"/>
                    </a:lnTo>
                    <a:lnTo>
                      <a:pt x="15" y="1120"/>
                    </a:lnTo>
                    <a:lnTo>
                      <a:pt x="17" y="1158"/>
                    </a:lnTo>
                    <a:lnTo>
                      <a:pt x="26" y="1146"/>
                    </a:lnTo>
                    <a:lnTo>
                      <a:pt x="32" y="1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2" name="Freeform 69"/>
              <p:cNvSpPr>
                <a:spLocks/>
              </p:cNvSpPr>
              <p:nvPr/>
            </p:nvSpPr>
            <p:spPr bwMode="auto">
              <a:xfrm>
                <a:off x="5037" y="3097"/>
                <a:ext cx="132" cy="31"/>
              </a:xfrm>
              <a:custGeom>
                <a:avLst/>
                <a:gdLst>
                  <a:gd name="T0" fmla="*/ 0 w 396"/>
                  <a:gd name="T1" fmla="*/ 9 h 93"/>
                  <a:gd name="T2" fmla="*/ 3 w 396"/>
                  <a:gd name="T3" fmla="*/ 16 h 93"/>
                  <a:gd name="T4" fmla="*/ 19 w 396"/>
                  <a:gd name="T5" fmla="*/ 32 h 93"/>
                  <a:gd name="T6" fmla="*/ 38 w 396"/>
                  <a:gd name="T7" fmla="*/ 47 h 93"/>
                  <a:gd name="T8" fmla="*/ 59 w 396"/>
                  <a:gd name="T9" fmla="*/ 58 h 93"/>
                  <a:gd name="T10" fmla="*/ 80 w 396"/>
                  <a:gd name="T11" fmla="*/ 69 h 93"/>
                  <a:gd name="T12" fmla="*/ 104 w 396"/>
                  <a:gd name="T13" fmla="*/ 76 h 93"/>
                  <a:gd name="T14" fmla="*/ 130 w 396"/>
                  <a:gd name="T15" fmla="*/ 83 h 93"/>
                  <a:gd name="T16" fmla="*/ 155 w 396"/>
                  <a:gd name="T17" fmla="*/ 88 h 93"/>
                  <a:gd name="T18" fmla="*/ 181 w 396"/>
                  <a:gd name="T19" fmla="*/ 90 h 93"/>
                  <a:gd name="T20" fmla="*/ 207 w 396"/>
                  <a:gd name="T21" fmla="*/ 92 h 93"/>
                  <a:gd name="T22" fmla="*/ 235 w 396"/>
                  <a:gd name="T23" fmla="*/ 93 h 93"/>
                  <a:gd name="T24" fmla="*/ 262 w 396"/>
                  <a:gd name="T25" fmla="*/ 92 h 93"/>
                  <a:gd name="T26" fmla="*/ 290 w 396"/>
                  <a:gd name="T27" fmla="*/ 90 h 93"/>
                  <a:gd name="T28" fmla="*/ 316 w 396"/>
                  <a:gd name="T29" fmla="*/ 89 h 93"/>
                  <a:gd name="T30" fmla="*/ 344 w 396"/>
                  <a:gd name="T31" fmla="*/ 85 h 93"/>
                  <a:gd name="T32" fmla="*/ 370 w 396"/>
                  <a:gd name="T33" fmla="*/ 80 h 93"/>
                  <a:gd name="T34" fmla="*/ 396 w 396"/>
                  <a:gd name="T35" fmla="*/ 74 h 93"/>
                  <a:gd name="T36" fmla="*/ 390 w 396"/>
                  <a:gd name="T37" fmla="*/ 51 h 93"/>
                  <a:gd name="T38" fmla="*/ 365 w 396"/>
                  <a:gd name="T39" fmla="*/ 57 h 93"/>
                  <a:gd name="T40" fmla="*/ 341 w 396"/>
                  <a:gd name="T41" fmla="*/ 61 h 93"/>
                  <a:gd name="T42" fmla="*/ 313 w 396"/>
                  <a:gd name="T43" fmla="*/ 66 h 93"/>
                  <a:gd name="T44" fmla="*/ 287 w 396"/>
                  <a:gd name="T45" fmla="*/ 69 h 93"/>
                  <a:gd name="T46" fmla="*/ 261 w 396"/>
                  <a:gd name="T47" fmla="*/ 70 h 93"/>
                  <a:gd name="T48" fmla="*/ 208 w 396"/>
                  <a:gd name="T49" fmla="*/ 70 h 93"/>
                  <a:gd name="T50" fmla="*/ 182 w 396"/>
                  <a:gd name="T51" fmla="*/ 69 h 93"/>
                  <a:gd name="T52" fmla="*/ 158 w 396"/>
                  <a:gd name="T53" fmla="*/ 64 h 93"/>
                  <a:gd name="T54" fmla="*/ 134 w 396"/>
                  <a:gd name="T55" fmla="*/ 60 h 93"/>
                  <a:gd name="T56" fmla="*/ 111 w 396"/>
                  <a:gd name="T57" fmla="*/ 54 h 93"/>
                  <a:gd name="T58" fmla="*/ 89 w 396"/>
                  <a:gd name="T59" fmla="*/ 47 h 93"/>
                  <a:gd name="T60" fmla="*/ 70 w 396"/>
                  <a:gd name="T61" fmla="*/ 37 h 93"/>
                  <a:gd name="T62" fmla="*/ 51 w 396"/>
                  <a:gd name="T63" fmla="*/ 26 h 93"/>
                  <a:gd name="T64" fmla="*/ 35 w 396"/>
                  <a:gd name="T65" fmla="*/ 15 h 93"/>
                  <a:gd name="T66" fmla="*/ 19 w 396"/>
                  <a:gd name="T67" fmla="*/ 0 h 93"/>
                  <a:gd name="T68" fmla="*/ 24 w 396"/>
                  <a:gd name="T69" fmla="*/ 8 h 93"/>
                  <a:gd name="T70" fmla="*/ 0 w 396"/>
                  <a:gd name="T7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6" h="93">
                    <a:moveTo>
                      <a:pt x="0" y="9"/>
                    </a:moveTo>
                    <a:lnTo>
                      <a:pt x="3" y="16"/>
                    </a:lnTo>
                    <a:lnTo>
                      <a:pt x="19" y="32"/>
                    </a:lnTo>
                    <a:lnTo>
                      <a:pt x="38" y="47"/>
                    </a:lnTo>
                    <a:lnTo>
                      <a:pt x="59" y="58"/>
                    </a:lnTo>
                    <a:lnTo>
                      <a:pt x="80" y="69"/>
                    </a:lnTo>
                    <a:lnTo>
                      <a:pt x="104" y="76"/>
                    </a:lnTo>
                    <a:lnTo>
                      <a:pt x="130" y="83"/>
                    </a:lnTo>
                    <a:lnTo>
                      <a:pt x="155" y="88"/>
                    </a:lnTo>
                    <a:lnTo>
                      <a:pt x="181" y="90"/>
                    </a:lnTo>
                    <a:lnTo>
                      <a:pt x="207" y="92"/>
                    </a:lnTo>
                    <a:lnTo>
                      <a:pt x="235" y="93"/>
                    </a:lnTo>
                    <a:lnTo>
                      <a:pt x="262" y="92"/>
                    </a:lnTo>
                    <a:lnTo>
                      <a:pt x="290" y="90"/>
                    </a:lnTo>
                    <a:lnTo>
                      <a:pt x="316" y="89"/>
                    </a:lnTo>
                    <a:lnTo>
                      <a:pt x="344" y="85"/>
                    </a:lnTo>
                    <a:lnTo>
                      <a:pt x="370" y="80"/>
                    </a:lnTo>
                    <a:lnTo>
                      <a:pt x="396" y="74"/>
                    </a:lnTo>
                    <a:lnTo>
                      <a:pt x="390" y="51"/>
                    </a:lnTo>
                    <a:lnTo>
                      <a:pt x="365" y="57"/>
                    </a:lnTo>
                    <a:lnTo>
                      <a:pt x="341" y="61"/>
                    </a:lnTo>
                    <a:lnTo>
                      <a:pt x="313" y="66"/>
                    </a:lnTo>
                    <a:lnTo>
                      <a:pt x="287" y="69"/>
                    </a:lnTo>
                    <a:lnTo>
                      <a:pt x="261" y="70"/>
                    </a:lnTo>
                    <a:lnTo>
                      <a:pt x="208" y="70"/>
                    </a:lnTo>
                    <a:lnTo>
                      <a:pt x="182" y="69"/>
                    </a:lnTo>
                    <a:lnTo>
                      <a:pt x="158" y="64"/>
                    </a:lnTo>
                    <a:lnTo>
                      <a:pt x="134" y="60"/>
                    </a:lnTo>
                    <a:lnTo>
                      <a:pt x="111" y="54"/>
                    </a:lnTo>
                    <a:lnTo>
                      <a:pt x="89" y="47"/>
                    </a:lnTo>
                    <a:lnTo>
                      <a:pt x="70" y="37"/>
                    </a:lnTo>
                    <a:lnTo>
                      <a:pt x="51" y="26"/>
                    </a:lnTo>
                    <a:lnTo>
                      <a:pt x="35" y="15"/>
                    </a:lnTo>
                    <a:lnTo>
                      <a:pt x="19" y="0"/>
                    </a:lnTo>
                    <a:lnTo>
                      <a:pt x="24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3" name="Freeform 70"/>
              <p:cNvSpPr>
                <a:spLocks/>
              </p:cNvSpPr>
              <p:nvPr/>
            </p:nvSpPr>
            <p:spPr bwMode="auto">
              <a:xfrm>
                <a:off x="5035" y="2776"/>
                <a:ext cx="25" cy="324"/>
              </a:xfrm>
              <a:custGeom>
                <a:avLst/>
                <a:gdLst>
                  <a:gd name="T0" fmla="*/ 52 w 75"/>
                  <a:gd name="T1" fmla="*/ 7 h 973"/>
                  <a:gd name="T2" fmla="*/ 45 w 75"/>
                  <a:gd name="T3" fmla="*/ 51 h 973"/>
                  <a:gd name="T4" fmla="*/ 37 w 75"/>
                  <a:gd name="T5" fmla="*/ 97 h 973"/>
                  <a:gd name="T6" fmla="*/ 32 w 75"/>
                  <a:gd name="T7" fmla="*/ 148 h 973"/>
                  <a:gd name="T8" fmla="*/ 26 w 75"/>
                  <a:gd name="T9" fmla="*/ 202 h 973"/>
                  <a:gd name="T10" fmla="*/ 21 w 75"/>
                  <a:gd name="T11" fmla="*/ 259 h 973"/>
                  <a:gd name="T12" fmla="*/ 16 w 75"/>
                  <a:gd name="T13" fmla="*/ 320 h 973"/>
                  <a:gd name="T14" fmla="*/ 13 w 75"/>
                  <a:gd name="T15" fmla="*/ 382 h 973"/>
                  <a:gd name="T16" fmla="*/ 8 w 75"/>
                  <a:gd name="T17" fmla="*/ 446 h 973"/>
                  <a:gd name="T18" fmla="*/ 5 w 75"/>
                  <a:gd name="T19" fmla="*/ 512 h 973"/>
                  <a:gd name="T20" fmla="*/ 3 w 75"/>
                  <a:gd name="T21" fmla="*/ 579 h 973"/>
                  <a:gd name="T22" fmla="*/ 0 w 75"/>
                  <a:gd name="T23" fmla="*/ 646 h 973"/>
                  <a:gd name="T24" fmla="*/ 0 w 75"/>
                  <a:gd name="T25" fmla="*/ 714 h 973"/>
                  <a:gd name="T26" fmla="*/ 0 w 75"/>
                  <a:gd name="T27" fmla="*/ 845 h 973"/>
                  <a:gd name="T28" fmla="*/ 3 w 75"/>
                  <a:gd name="T29" fmla="*/ 910 h 973"/>
                  <a:gd name="T30" fmla="*/ 5 w 75"/>
                  <a:gd name="T31" fmla="*/ 973 h 973"/>
                  <a:gd name="T32" fmla="*/ 27 w 75"/>
                  <a:gd name="T33" fmla="*/ 941 h 973"/>
                  <a:gd name="T34" fmla="*/ 24 w 75"/>
                  <a:gd name="T35" fmla="*/ 877 h 973"/>
                  <a:gd name="T36" fmla="*/ 24 w 75"/>
                  <a:gd name="T37" fmla="*/ 813 h 973"/>
                  <a:gd name="T38" fmla="*/ 24 w 75"/>
                  <a:gd name="T39" fmla="*/ 679 h 973"/>
                  <a:gd name="T40" fmla="*/ 24 w 75"/>
                  <a:gd name="T41" fmla="*/ 612 h 973"/>
                  <a:gd name="T42" fmla="*/ 27 w 75"/>
                  <a:gd name="T43" fmla="*/ 547 h 973"/>
                  <a:gd name="T44" fmla="*/ 30 w 75"/>
                  <a:gd name="T45" fmla="*/ 480 h 973"/>
                  <a:gd name="T46" fmla="*/ 33 w 75"/>
                  <a:gd name="T47" fmla="*/ 416 h 973"/>
                  <a:gd name="T48" fmla="*/ 36 w 75"/>
                  <a:gd name="T49" fmla="*/ 352 h 973"/>
                  <a:gd name="T50" fmla="*/ 40 w 75"/>
                  <a:gd name="T51" fmla="*/ 291 h 973"/>
                  <a:gd name="T52" fmla="*/ 46 w 75"/>
                  <a:gd name="T53" fmla="*/ 233 h 973"/>
                  <a:gd name="T54" fmla="*/ 52 w 75"/>
                  <a:gd name="T55" fmla="*/ 177 h 973"/>
                  <a:gd name="T56" fmla="*/ 58 w 75"/>
                  <a:gd name="T57" fmla="*/ 125 h 973"/>
                  <a:gd name="T58" fmla="*/ 64 w 75"/>
                  <a:gd name="T59" fmla="*/ 77 h 973"/>
                  <a:gd name="T60" fmla="*/ 71 w 75"/>
                  <a:gd name="T61" fmla="*/ 33 h 973"/>
                  <a:gd name="T62" fmla="*/ 68 w 75"/>
                  <a:gd name="T63" fmla="*/ 2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973">
                    <a:moveTo>
                      <a:pt x="59" y="0"/>
                    </a:moveTo>
                    <a:lnTo>
                      <a:pt x="52" y="7"/>
                    </a:lnTo>
                    <a:lnTo>
                      <a:pt x="48" y="29"/>
                    </a:lnTo>
                    <a:lnTo>
                      <a:pt x="45" y="51"/>
                    </a:lnTo>
                    <a:lnTo>
                      <a:pt x="42" y="73"/>
                    </a:lnTo>
                    <a:lnTo>
                      <a:pt x="37" y="97"/>
                    </a:lnTo>
                    <a:lnTo>
                      <a:pt x="35" y="122"/>
                    </a:lnTo>
                    <a:lnTo>
                      <a:pt x="32" y="148"/>
                    </a:lnTo>
                    <a:lnTo>
                      <a:pt x="29" y="174"/>
                    </a:lnTo>
                    <a:lnTo>
                      <a:pt x="26" y="202"/>
                    </a:lnTo>
                    <a:lnTo>
                      <a:pt x="23" y="230"/>
                    </a:lnTo>
                    <a:lnTo>
                      <a:pt x="21" y="259"/>
                    </a:lnTo>
                    <a:lnTo>
                      <a:pt x="17" y="289"/>
                    </a:lnTo>
                    <a:lnTo>
                      <a:pt x="16" y="320"/>
                    </a:lnTo>
                    <a:lnTo>
                      <a:pt x="14" y="352"/>
                    </a:lnTo>
                    <a:lnTo>
                      <a:pt x="13" y="382"/>
                    </a:lnTo>
                    <a:lnTo>
                      <a:pt x="10" y="414"/>
                    </a:lnTo>
                    <a:lnTo>
                      <a:pt x="8" y="446"/>
                    </a:lnTo>
                    <a:lnTo>
                      <a:pt x="7" y="478"/>
                    </a:lnTo>
                    <a:lnTo>
                      <a:pt x="5" y="512"/>
                    </a:lnTo>
                    <a:lnTo>
                      <a:pt x="4" y="545"/>
                    </a:lnTo>
                    <a:lnTo>
                      <a:pt x="3" y="579"/>
                    </a:lnTo>
                    <a:lnTo>
                      <a:pt x="3" y="612"/>
                    </a:lnTo>
                    <a:lnTo>
                      <a:pt x="0" y="646"/>
                    </a:lnTo>
                    <a:lnTo>
                      <a:pt x="0" y="679"/>
                    </a:lnTo>
                    <a:lnTo>
                      <a:pt x="0" y="714"/>
                    </a:lnTo>
                    <a:lnTo>
                      <a:pt x="0" y="813"/>
                    </a:lnTo>
                    <a:lnTo>
                      <a:pt x="0" y="845"/>
                    </a:lnTo>
                    <a:lnTo>
                      <a:pt x="1" y="878"/>
                    </a:lnTo>
                    <a:lnTo>
                      <a:pt x="3" y="910"/>
                    </a:lnTo>
                    <a:lnTo>
                      <a:pt x="4" y="941"/>
                    </a:lnTo>
                    <a:lnTo>
                      <a:pt x="5" y="973"/>
                    </a:lnTo>
                    <a:lnTo>
                      <a:pt x="29" y="972"/>
                    </a:lnTo>
                    <a:lnTo>
                      <a:pt x="27" y="941"/>
                    </a:lnTo>
                    <a:lnTo>
                      <a:pt x="26" y="909"/>
                    </a:lnTo>
                    <a:lnTo>
                      <a:pt x="24" y="877"/>
                    </a:lnTo>
                    <a:lnTo>
                      <a:pt x="24" y="845"/>
                    </a:lnTo>
                    <a:lnTo>
                      <a:pt x="24" y="813"/>
                    </a:lnTo>
                    <a:lnTo>
                      <a:pt x="24" y="714"/>
                    </a:lnTo>
                    <a:lnTo>
                      <a:pt x="24" y="679"/>
                    </a:lnTo>
                    <a:lnTo>
                      <a:pt x="24" y="646"/>
                    </a:lnTo>
                    <a:lnTo>
                      <a:pt x="24" y="612"/>
                    </a:lnTo>
                    <a:lnTo>
                      <a:pt x="26" y="579"/>
                    </a:lnTo>
                    <a:lnTo>
                      <a:pt x="27" y="547"/>
                    </a:lnTo>
                    <a:lnTo>
                      <a:pt x="29" y="513"/>
                    </a:lnTo>
                    <a:lnTo>
                      <a:pt x="30" y="480"/>
                    </a:lnTo>
                    <a:lnTo>
                      <a:pt x="32" y="448"/>
                    </a:lnTo>
                    <a:lnTo>
                      <a:pt x="33" y="416"/>
                    </a:lnTo>
                    <a:lnTo>
                      <a:pt x="35" y="384"/>
                    </a:lnTo>
                    <a:lnTo>
                      <a:pt x="36" y="352"/>
                    </a:lnTo>
                    <a:lnTo>
                      <a:pt x="39" y="321"/>
                    </a:lnTo>
                    <a:lnTo>
                      <a:pt x="40" y="291"/>
                    </a:lnTo>
                    <a:lnTo>
                      <a:pt x="45" y="262"/>
                    </a:lnTo>
                    <a:lnTo>
                      <a:pt x="46" y="233"/>
                    </a:lnTo>
                    <a:lnTo>
                      <a:pt x="49" y="205"/>
                    </a:lnTo>
                    <a:lnTo>
                      <a:pt x="52" y="177"/>
                    </a:lnTo>
                    <a:lnTo>
                      <a:pt x="55" y="150"/>
                    </a:lnTo>
                    <a:lnTo>
                      <a:pt x="58" y="125"/>
                    </a:lnTo>
                    <a:lnTo>
                      <a:pt x="61" y="100"/>
                    </a:lnTo>
                    <a:lnTo>
                      <a:pt x="64" y="77"/>
                    </a:lnTo>
                    <a:lnTo>
                      <a:pt x="68" y="54"/>
                    </a:lnTo>
                    <a:lnTo>
                      <a:pt x="71" y="33"/>
                    </a:lnTo>
                    <a:lnTo>
                      <a:pt x="75" y="13"/>
                    </a:lnTo>
                    <a:lnTo>
                      <a:pt x="68" y="2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4" name="Freeform 71"/>
              <p:cNvSpPr>
                <a:spLocks/>
              </p:cNvSpPr>
              <p:nvPr/>
            </p:nvSpPr>
            <p:spPr bwMode="auto">
              <a:xfrm>
                <a:off x="5055" y="2729"/>
                <a:ext cx="117" cy="54"/>
              </a:xfrm>
              <a:custGeom>
                <a:avLst/>
                <a:gdLst>
                  <a:gd name="T0" fmla="*/ 351 w 351"/>
                  <a:gd name="T1" fmla="*/ 10 h 163"/>
                  <a:gd name="T2" fmla="*/ 335 w 351"/>
                  <a:gd name="T3" fmla="*/ 0 h 163"/>
                  <a:gd name="T4" fmla="*/ 313 w 351"/>
                  <a:gd name="T5" fmla="*/ 8 h 163"/>
                  <a:gd name="T6" fmla="*/ 293 w 351"/>
                  <a:gd name="T7" fmla="*/ 17 h 163"/>
                  <a:gd name="T8" fmla="*/ 272 w 351"/>
                  <a:gd name="T9" fmla="*/ 26 h 163"/>
                  <a:gd name="T10" fmla="*/ 250 w 351"/>
                  <a:gd name="T11" fmla="*/ 33 h 163"/>
                  <a:gd name="T12" fmla="*/ 230 w 351"/>
                  <a:gd name="T13" fmla="*/ 43 h 163"/>
                  <a:gd name="T14" fmla="*/ 210 w 351"/>
                  <a:gd name="T15" fmla="*/ 52 h 163"/>
                  <a:gd name="T16" fmla="*/ 188 w 351"/>
                  <a:gd name="T17" fmla="*/ 61 h 163"/>
                  <a:gd name="T18" fmla="*/ 166 w 351"/>
                  <a:gd name="T19" fmla="*/ 70 h 163"/>
                  <a:gd name="T20" fmla="*/ 147 w 351"/>
                  <a:gd name="T21" fmla="*/ 78 h 163"/>
                  <a:gd name="T22" fmla="*/ 125 w 351"/>
                  <a:gd name="T23" fmla="*/ 87 h 163"/>
                  <a:gd name="T24" fmla="*/ 104 w 351"/>
                  <a:gd name="T25" fmla="*/ 97 h 163"/>
                  <a:gd name="T26" fmla="*/ 83 w 351"/>
                  <a:gd name="T27" fmla="*/ 104 h 163"/>
                  <a:gd name="T28" fmla="*/ 63 w 351"/>
                  <a:gd name="T29" fmla="*/ 115 h 163"/>
                  <a:gd name="T30" fmla="*/ 41 w 351"/>
                  <a:gd name="T31" fmla="*/ 123 h 163"/>
                  <a:gd name="T32" fmla="*/ 21 w 351"/>
                  <a:gd name="T33" fmla="*/ 131 h 163"/>
                  <a:gd name="T34" fmla="*/ 0 w 351"/>
                  <a:gd name="T35" fmla="*/ 141 h 163"/>
                  <a:gd name="T36" fmla="*/ 9 w 351"/>
                  <a:gd name="T37" fmla="*/ 163 h 163"/>
                  <a:gd name="T38" fmla="*/ 31 w 351"/>
                  <a:gd name="T39" fmla="*/ 152 h 163"/>
                  <a:gd name="T40" fmla="*/ 51 w 351"/>
                  <a:gd name="T41" fmla="*/ 145 h 163"/>
                  <a:gd name="T42" fmla="*/ 72 w 351"/>
                  <a:gd name="T43" fmla="*/ 135 h 163"/>
                  <a:gd name="T44" fmla="*/ 93 w 351"/>
                  <a:gd name="T45" fmla="*/ 126 h 163"/>
                  <a:gd name="T46" fmla="*/ 114 w 351"/>
                  <a:gd name="T47" fmla="*/ 118 h 163"/>
                  <a:gd name="T48" fmla="*/ 134 w 351"/>
                  <a:gd name="T49" fmla="*/ 109 h 163"/>
                  <a:gd name="T50" fmla="*/ 154 w 351"/>
                  <a:gd name="T51" fmla="*/ 100 h 163"/>
                  <a:gd name="T52" fmla="*/ 178 w 351"/>
                  <a:gd name="T53" fmla="*/ 91 h 163"/>
                  <a:gd name="T54" fmla="*/ 197 w 351"/>
                  <a:gd name="T55" fmla="*/ 83 h 163"/>
                  <a:gd name="T56" fmla="*/ 218 w 351"/>
                  <a:gd name="T57" fmla="*/ 74 h 163"/>
                  <a:gd name="T58" fmla="*/ 240 w 351"/>
                  <a:gd name="T59" fmla="*/ 65 h 163"/>
                  <a:gd name="T60" fmla="*/ 259 w 351"/>
                  <a:gd name="T61" fmla="*/ 55 h 163"/>
                  <a:gd name="T62" fmla="*/ 281 w 351"/>
                  <a:gd name="T63" fmla="*/ 48 h 163"/>
                  <a:gd name="T64" fmla="*/ 303 w 351"/>
                  <a:gd name="T65" fmla="*/ 38 h 163"/>
                  <a:gd name="T66" fmla="*/ 323 w 351"/>
                  <a:gd name="T67" fmla="*/ 30 h 163"/>
                  <a:gd name="T68" fmla="*/ 343 w 351"/>
                  <a:gd name="T69" fmla="*/ 22 h 163"/>
                  <a:gd name="T70" fmla="*/ 327 w 351"/>
                  <a:gd name="T71" fmla="*/ 10 h 163"/>
                  <a:gd name="T72" fmla="*/ 351 w 351"/>
                  <a:gd name="T73" fmla="*/ 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63">
                    <a:moveTo>
                      <a:pt x="351" y="10"/>
                    </a:moveTo>
                    <a:lnTo>
                      <a:pt x="335" y="0"/>
                    </a:lnTo>
                    <a:lnTo>
                      <a:pt x="313" y="8"/>
                    </a:lnTo>
                    <a:lnTo>
                      <a:pt x="293" y="17"/>
                    </a:lnTo>
                    <a:lnTo>
                      <a:pt x="272" y="26"/>
                    </a:lnTo>
                    <a:lnTo>
                      <a:pt x="250" y="33"/>
                    </a:lnTo>
                    <a:lnTo>
                      <a:pt x="230" y="43"/>
                    </a:lnTo>
                    <a:lnTo>
                      <a:pt x="210" y="52"/>
                    </a:lnTo>
                    <a:lnTo>
                      <a:pt x="188" y="61"/>
                    </a:lnTo>
                    <a:lnTo>
                      <a:pt x="166" y="70"/>
                    </a:lnTo>
                    <a:lnTo>
                      <a:pt x="147" y="78"/>
                    </a:lnTo>
                    <a:lnTo>
                      <a:pt x="125" y="87"/>
                    </a:lnTo>
                    <a:lnTo>
                      <a:pt x="104" y="97"/>
                    </a:lnTo>
                    <a:lnTo>
                      <a:pt x="83" y="104"/>
                    </a:lnTo>
                    <a:lnTo>
                      <a:pt x="63" y="115"/>
                    </a:lnTo>
                    <a:lnTo>
                      <a:pt x="41" y="123"/>
                    </a:lnTo>
                    <a:lnTo>
                      <a:pt x="21" y="131"/>
                    </a:lnTo>
                    <a:lnTo>
                      <a:pt x="0" y="141"/>
                    </a:lnTo>
                    <a:lnTo>
                      <a:pt x="9" y="163"/>
                    </a:lnTo>
                    <a:lnTo>
                      <a:pt x="31" y="152"/>
                    </a:lnTo>
                    <a:lnTo>
                      <a:pt x="51" y="145"/>
                    </a:lnTo>
                    <a:lnTo>
                      <a:pt x="72" y="135"/>
                    </a:lnTo>
                    <a:lnTo>
                      <a:pt x="93" y="126"/>
                    </a:lnTo>
                    <a:lnTo>
                      <a:pt x="114" y="118"/>
                    </a:lnTo>
                    <a:lnTo>
                      <a:pt x="134" y="109"/>
                    </a:lnTo>
                    <a:lnTo>
                      <a:pt x="154" y="100"/>
                    </a:lnTo>
                    <a:lnTo>
                      <a:pt x="178" y="91"/>
                    </a:lnTo>
                    <a:lnTo>
                      <a:pt x="197" y="83"/>
                    </a:lnTo>
                    <a:lnTo>
                      <a:pt x="218" y="74"/>
                    </a:lnTo>
                    <a:lnTo>
                      <a:pt x="240" y="65"/>
                    </a:lnTo>
                    <a:lnTo>
                      <a:pt x="259" y="55"/>
                    </a:lnTo>
                    <a:lnTo>
                      <a:pt x="281" y="48"/>
                    </a:lnTo>
                    <a:lnTo>
                      <a:pt x="303" y="38"/>
                    </a:lnTo>
                    <a:lnTo>
                      <a:pt x="323" y="30"/>
                    </a:lnTo>
                    <a:lnTo>
                      <a:pt x="343" y="22"/>
                    </a:lnTo>
                    <a:lnTo>
                      <a:pt x="327" y="10"/>
                    </a:lnTo>
                    <a:lnTo>
                      <a:pt x="3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5" name="Freeform 72"/>
              <p:cNvSpPr>
                <a:spLocks/>
              </p:cNvSpPr>
              <p:nvPr/>
            </p:nvSpPr>
            <p:spPr bwMode="auto">
              <a:xfrm>
                <a:off x="5054" y="2753"/>
                <a:ext cx="78" cy="284"/>
              </a:xfrm>
              <a:custGeom>
                <a:avLst/>
                <a:gdLst>
                  <a:gd name="T0" fmla="*/ 179 w 234"/>
                  <a:gd name="T1" fmla="*/ 126 h 853"/>
                  <a:gd name="T2" fmla="*/ 157 w 234"/>
                  <a:gd name="T3" fmla="*/ 158 h 853"/>
                  <a:gd name="T4" fmla="*/ 135 w 234"/>
                  <a:gd name="T5" fmla="*/ 192 h 853"/>
                  <a:gd name="T6" fmla="*/ 116 w 234"/>
                  <a:gd name="T7" fmla="*/ 224 h 853"/>
                  <a:gd name="T8" fmla="*/ 115 w 234"/>
                  <a:gd name="T9" fmla="*/ 264 h 853"/>
                  <a:gd name="T10" fmla="*/ 128 w 234"/>
                  <a:gd name="T11" fmla="*/ 312 h 853"/>
                  <a:gd name="T12" fmla="*/ 139 w 234"/>
                  <a:gd name="T13" fmla="*/ 358 h 853"/>
                  <a:gd name="T14" fmla="*/ 155 w 234"/>
                  <a:gd name="T15" fmla="*/ 405 h 853"/>
                  <a:gd name="T16" fmla="*/ 171 w 234"/>
                  <a:gd name="T17" fmla="*/ 450 h 853"/>
                  <a:gd name="T18" fmla="*/ 189 w 234"/>
                  <a:gd name="T19" fmla="*/ 494 h 853"/>
                  <a:gd name="T20" fmla="*/ 206 w 234"/>
                  <a:gd name="T21" fmla="*/ 540 h 853"/>
                  <a:gd name="T22" fmla="*/ 224 w 234"/>
                  <a:gd name="T23" fmla="*/ 587 h 853"/>
                  <a:gd name="T24" fmla="*/ 225 w 234"/>
                  <a:gd name="T25" fmla="*/ 625 h 853"/>
                  <a:gd name="T26" fmla="*/ 208 w 234"/>
                  <a:gd name="T27" fmla="*/ 652 h 853"/>
                  <a:gd name="T28" fmla="*/ 190 w 234"/>
                  <a:gd name="T29" fmla="*/ 678 h 853"/>
                  <a:gd name="T30" fmla="*/ 176 w 234"/>
                  <a:gd name="T31" fmla="*/ 706 h 853"/>
                  <a:gd name="T32" fmla="*/ 161 w 234"/>
                  <a:gd name="T33" fmla="*/ 734 h 853"/>
                  <a:gd name="T34" fmla="*/ 147 w 234"/>
                  <a:gd name="T35" fmla="*/ 764 h 853"/>
                  <a:gd name="T36" fmla="*/ 132 w 234"/>
                  <a:gd name="T37" fmla="*/ 798 h 853"/>
                  <a:gd name="T38" fmla="*/ 118 w 234"/>
                  <a:gd name="T39" fmla="*/ 834 h 853"/>
                  <a:gd name="T40" fmla="*/ 103 w 234"/>
                  <a:gd name="T41" fmla="*/ 844 h 853"/>
                  <a:gd name="T42" fmla="*/ 90 w 234"/>
                  <a:gd name="T43" fmla="*/ 825 h 853"/>
                  <a:gd name="T44" fmla="*/ 76 w 234"/>
                  <a:gd name="T45" fmla="*/ 808 h 853"/>
                  <a:gd name="T46" fmla="*/ 62 w 234"/>
                  <a:gd name="T47" fmla="*/ 792 h 853"/>
                  <a:gd name="T48" fmla="*/ 48 w 234"/>
                  <a:gd name="T49" fmla="*/ 774 h 853"/>
                  <a:gd name="T50" fmla="*/ 35 w 234"/>
                  <a:gd name="T51" fmla="*/ 758 h 853"/>
                  <a:gd name="T52" fmla="*/ 20 w 234"/>
                  <a:gd name="T53" fmla="*/ 744 h 853"/>
                  <a:gd name="T54" fmla="*/ 7 w 234"/>
                  <a:gd name="T55" fmla="*/ 728 h 853"/>
                  <a:gd name="T56" fmla="*/ 9 w 234"/>
                  <a:gd name="T57" fmla="*/ 658 h 853"/>
                  <a:gd name="T58" fmla="*/ 29 w 234"/>
                  <a:gd name="T59" fmla="*/ 536 h 853"/>
                  <a:gd name="T60" fmla="*/ 54 w 234"/>
                  <a:gd name="T61" fmla="*/ 415 h 853"/>
                  <a:gd name="T62" fmla="*/ 80 w 234"/>
                  <a:gd name="T63" fmla="*/ 296 h 853"/>
                  <a:gd name="T64" fmla="*/ 84 w 234"/>
                  <a:gd name="T65" fmla="*/ 223 h 853"/>
                  <a:gd name="T66" fmla="*/ 67 w 234"/>
                  <a:gd name="T67" fmla="*/ 195 h 853"/>
                  <a:gd name="T68" fmla="*/ 48 w 234"/>
                  <a:gd name="T69" fmla="*/ 162 h 853"/>
                  <a:gd name="T70" fmla="*/ 30 w 234"/>
                  <a:gd name="T71" fmla="*/ 128 h 853"/>
                  <a:gd name="T72" fmla="*/ 33 w 234"/>
                  <a:gd name="T73" fmla="*/ 96 h 853"/>
                  <a:gd name="T74" fmla="*/ 51 w 234"/>
                  <a:gd name="T75" fmla="*/ 69 h 853"/>
                  <a:gd name="T76" fmla="*/ 68 w 234"/>
                  <a:gd name="T77" fmla="*/ 43 h 853"/>
                  <a:gd name="T78" fmla="*/ 86 w 234"/>
                  <a:gd name="T79" fmla="*/ 14 h 853"/>
                  <a:gd name="T80" fmla="*/ 105 w 234"/>
                  <a:gd name="T81" fmla="*/ 14 h 853"/>
                  <a:gd name="T82" fmla="*/ 129 w 234"/>
                  <a:gd name="T83" fmla="*/ 43 h 853"/>
                  <a:gd name="T84" fmla="*/ 153 w 234"/>
                  <a:gd name="T85" fmla="*/ 69 h 853"/>
                  <a:gd name="T86" fmla="*/ 176 w 234"/>
                  <a:gd name="T87" fmla="*/ 96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853">
                    <a:moveTo>
                      <a:pt x="187" y="111"/>
                    </a:moveTo>
                    <a:lnTo>
                      <a:pt x="179" y="126"/>
                    </a:lnTo>
                    <a:lnTo>
                      <a:pt x="167" y="142"/>
                    </a:lnTo>
                    <a:lnTo>
                      <a:pt x="157" y="158"/>
                    </a:lnTo>
                    <a:lnTo>
                      <a:pt x="145" y="175"/>
                    </a:lnTo>
                    <a:lnTo>
                      <a:pt x="135" y="192"/>
                    </a:lnTo>
                    <a:lnTo>
                      <a:pt x="125" y="208"/>
                    </a:lnTo>
                    <a:lnTo>
                      <a:pt x="116" y="224"/>
                    </a:lnTo>
                    <a:lnTo>
                      <a:pt x="108" y="239"/>
                    </a:lnTo>
                    <a:lnTo>
                      <a:pt x="115" y="264"/>
                    </a:lnTo>
                    <a:lnTo>
                      <a:pt x="121" y="288"/>
                    </a:lnTo>
                    <a:lnTo>
                      <a:pt x="128" y="312"/>
                    </a:lnTo>
                    <a:lnTo>
                      <a:pt x="134" y="336"/>
                    </a:lnTo>
                    <a:lnTo>
                      <a:pt x="139" y="358"/>
                    </a:lnTo>
                    <a:lnTo>
                      <a:pt x="148" y="382"/>
                    </a:lnTo>
                    <a:lnTo>
                      <a:pt x="155" y="405"/>
                    </a:lnTo>
                    <a:lnTo>
                      <a:pt x="163" y="427"/>
                    </a:lnTo>
                    <a:lnTo>
                      <a:pt x="171" y="450"/>
                    </a:lnTo>
                    <a:lnTo>
                      <a:pt x="180" y="472"/>
                    </a:lnTo>
                    <a:lnTo>
                      <a:pt x="189" y="494"/>
                    </a:lnTo>
                    <a:lnTo>
                      <a:pt x="198" y="517"/>
                    </a:lnTo>
                    <a:lnTo>
                      <a:pt x="206" y="540"/>
                    </a:lnTo>
                    <a:lnTo>
                      <a:pt x="215" y="563"/>
                    </a:lnTo>
                    <a:lnTo>
                      <a:pt x="224" y="587"/>
                    </a:lnTo>
                    <a:lnTo>
                      <a:pt x="234" y="610"/>
                    </a:lnTo>
                    <a:lnTo>
                      <a:pt x="225" y="625"/>
                    </a:lnTo>
                    <a:lnTo>
                      <a:pt x="215" y="638"/>
                    </a:lnTo>
                    <a:lnTo>
                      <a:pt x="208" y="652"/>
                    </a:lnTo>
                    <a:lnTo>
                      <a:pt x="199" y="665"/>
                    </a:lnTo>
                    <a:lnTo>
                      <a:pt x="190" y="678"/>
                    </a:lnTo>
                    <a:lnTo>
                      <a:pt x="183" y="693"/>
                    </a:lnTo>
                    <a:lnTo>
                      <a:pt x="176" y="706"/>
                    </a:lnTo>
                    <a:lnTo>
                      <a:pt x="169" y="721"/>
                    </a:lnTo>
                    <a:lnTo>
                      <a:pt x="161" y="734"/>
                    </a:lnTo>
                    <a:lnTo>
                      <a:pt x="154" y="748"/>
                    </a:lnTo>
                    <a:lnTo>
                      <a:pt x="147" y="764"/>
                    </a:lnTo>
                    <a:lnTo>
                      <a:pt x="139" y="780"/>
                    </a:lnTo>
                    <a:lnTo>
                      <a:pt x="132" y="798"/>
                    </a:lnTo>
                    <a:lnTo>
                      <a:pt x="125" y="815"/>
                    </a:lnTo>
                    <a:lnTo>
                      <a:pt x="118" y="834"/>
                    </a:lnTo>
                    <a:lnTo>
                      <a:pt x="109" y="853"/>
                    </a:lnTo>
                    <a:lnTo>
                      <a:pt x="103" y="844"/>
                    </a:lnTo>
                    <a:lnTo>
                      <a:pt x="96" y="834"/>
                    </a:lnTo>
                    <a:lnTo>
                      <a:pt x="90" y="825"/>
                    </a:lnTo>
                    <a:lnTo>
                      <a:pt x="83" y="817"/>
                    </a:lnTo>
                    <a:lnTo>
                      <a:pt x="76" y="808"/>
                    </a:lnTo>
                    <a:lnTo>
                      <a:pt x="70" y="799"/>
                    </a:lnTo>
                    <a:lnTo>
                      <a:pt x="62" y="792"/>
                    </a:lnTo>
                    <a:lnTo>
                      <a:pt x="55" y="783"/>
                    </a:lnTo>
                    <a:lnTo>
                      <a:pt x="48" y="774"/>
                    </a:lnTo>
                    <a:lnTo>
                      <a:pt x="42" y="767"/>
                    </a:lnTo>
                    <a:lnTo>
                      <a:pt x="35" y="758"/>
                    </a:lnTo>
                    <a:lnTo>
                      <a:pt x="28" y="751"/>
                    </a:lnTo>
                    <a:lnTo>
                      <a:pt x="20" y="744"/>
                    </a:lnTo>
                    <a:lnTo>
                      <a:pt x="13" y="737"/>
                    </a:lnTo>
                    <a:lnTo>
                      <a:pt x="7" y="728"/>
                    </a:lnTo>
                    <a:lnTo>
                      <a:pt x="0" y="721"/>
                    </a:lnTo>
                    <a:lnTo>
                      <a:pt x="9" y="658"/>
                    </a:lnTo>
                    <a:lnTo>
                      <a:pt x="19" y="595"/>
                    </a:lnTo>
                    <a:lnTo>
                      <a:pt x="29" y="536"/>
                    </a:lnTo>
                    <a:lnTo>
                      <a:pt x="42" y="475"/>
                    </a:lnTo>
                    <a:lnTo>
                      <a:pt x="54" y="415"/>
                    </a:lnTo>
                    <a:lnTo>
                      <a:pt x="67" y="355"/>
                    </a:lnTo>
                    <a:lnTo>
                      <a:pt x="80" y="296"/>
                    </a:lnTo>
                    <a:lnTo>
                      <a:pt x="92" y="236"/>
                    </a:lnTo>
                    <a:lnTo>
                      <a:pt x="84" y="223"/>
                    </a:lnTo>
                    <a:lnTo>
                      <a:pt x="76" y="208"/>
                    </a:lnTo>
                    <a:lnTo>
                      <a:pt x="67" y="195"/>
                    </a:lnTo>
                    <a:lnTo>
                      <a:pt x="57" y="179"/>
                    </a:lnTo>
                    <a:lnTo>
                      <a:pt x="48" y="162"/>
                    </a:lnTo>
                    <a:lnTo>
                      <a:pt x="39" y="146"/>
                    </a:lnTo>
                    <a:lnTo>
                      <a:pt x="30" y="128"/>
                    </a:lnTo>
                    <a:lnTo>
                      <a:pt x="23" y="111"/>
                    </a:lnTo>
                    <a:lnTo>
                      <a:pt x="33" y="96"/>
                    </a:lnTo>
                    <a:lnTo>
                      <a:pt x="42" y="83"/>
                    </a:lnTo>
                    <a:lnTo>
                      <a:pt x="51" y="69"/>
                    </a:lnTo>
                    <a:lnTo>
                      <a:pt x="60" y="56"/>
                    </a:lnTo>
                    <a:lnTo>
                      <a:pt x="68" y="43"/>
                    </a:lnTo>
                    <a:lnTo>
                      <a:pt x="77" y="28"/>
                    </a:lnTo>
                    <a:lnTo>
                      <a:pt x="86" y="14"/>
                    </a:lnTo>
                    <a:lnTo>
                      <a:pt x="93" y="0"/>
                    </a:lnTo>
                    <a:lnTo>
                      <a:pt x="105" y="14"/>
                    </a:lnTo>
                    <a:lnTo>
                      <a:pt x="118" y="28"/>
                    </a:lnTo>
                    <a:lnTo>
                      <a:pt x="129" y="43"/>
                    </a:lnTo>
                    <a:lnTo>
                      <a:pt x="141" y="56"/>
                    </a:lnTo>
                    <a:lnTo>
                      <a:pt x="153" y="69"/>
                    </a:lnTo>
                    <a:lnTo>
                      <a:pt x="164" y="83"/>
                    </a:lnTo>
                    <a:lnTo>
                      <a:pt x="176" y="96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6" name="Freeform 73"/>
              <p:cNvSpPr>
                <a:spLocks/>
              </p:cNvSpPr>
              <p:nvPr/>
            </p:nvSpPr>
            <p:spPr bwMode="auto">
              <a:xfrm>
                <a:off x="5086" y="2788"/>
                <a:ext cx="34" cy="46"/>
              </a:xfrm>
              <a:custGeom>
                <a:avLst/>
                <a:gdLst>
                  <a:gd name="T0" fmla="*/ 22 w 101"/>
                  <a:gd name="T1" fmla="*/ 131 h 138"/>
                  <a:gd name="T2" fmla="*/ 22 w 101"/>
                  <a:gd name="T3" fmla="*/ 138 h 138"/>
                  <a:gd name="T4" fmla="*/ 25 w 101"/>
                  <a:gd name="T5" fmla="*/ 133 h 138"/>
                  <a:gd name="T6" fmla="*/ 29 w 101"/>
                  <a:gd name="T7" fmla="*/ 125 h 138"/>
                  <a:gd name="T8" fmla="*/ 34 w 101"/>
                  <a:gd name="T9" fmla="*/ 118 h 138"/>
                  <a:gd name="T10" fmla="*/ 38 w 101"/>
                  <a:gd name="T11" fmla="*/ 109 h 138"/>
                  <a:gd name="T12" fmla="*/ 42 w 101"/>
                  <a:gd name="T13" fmla="*/ 102 h 138"/>
                  <a:gd name="T14" fmla="*/ 48 w 101"/>
                  <a:gd name="T15" fmla="*/ 93 h 138"/>
                  <a:gd name="T16" fmla="*/ 53 w 101"/>
                  <a:gd name="T17" fmla="*/ 85 h 138"/>
                  <a:gd name="T18" fmla="*/ 57 w 101"/>
                  <a:gd name="T19" fmla="*/ 76 h 138"/>
                  <a:gd name="T20" fmla="*/ 64 w 101"/>
                  <a:gd name="T21" fmla="*/ 67 h 138"/>
                  <a:gd name="T22" fmla="*/ 70 w 101"/>
                  <a:gd name="T23" fmla="*/ 60 h 138"/>
                  <a:gd name="T24" fmla="*/ 74 w 101"/>
                  <a:gd name="T25" fmla="*/ 51 h 138"/>
                  <a:gd name="T26" fmla="*/ 80 w 101"/>
                  <a:gd name="T27" fmla="*/ 42 h 138"/>
                  <a:gd name="T28" fmla="*/ 86 w 101"/>
                  <a:gd name="T29" fmla="*/ 34 h 138"/>
                  <a:gd name="T30" fmla="*/ 90 w 101"/>
                  <a:gd name="T31" fmla="*/ 26 h 138"/>
                  <a:gd name="T32" fmla="*/ 96 w 101"/>
                  <a:gd name="T33" fmla="*/ 19 h 138"/>
                  <a:gd name="T34" fmla="*/ 101 w 101"/>
                  <a:gd name="T35" fmla="*/ 12 h 138"/>
                  <a:gd name="T36" fmla="*/ 80 w 101"/>
                  <a:gd name="T37" fmla="*/ 0 h 138"/>
                  <a:gd name="T38" fmla="*/ 76 w 101"/>
                  <a:gd name="T39" fmla="*/ 7 h 138"/>
                  <a:gd name="T40" fmla="*/ 72 w 101"/>
                  <a:gd name="T41" fmla="*/ 13 h 138"/>
                  <a:gd name="T42" fmla="*/ 66 w 101"/>
                  <a:gd name="T43" fmla="*/ 22 h 138"/>
                  <a:gd name="T44" fmla="*/ 61 w 101"/>
                  <a:gd name="T45" fmla="*/ 29 h 138"/>
                  <a:gd name="T46" fmla="*/ 56 w 101"/>
                  <a:gd name="T47" fmla="*/ 38 h 138"/>
                  <a:gd name="T48" fmla="*/ 50 w 101"/>
                  <a:gd name="T49" fmla="*/ 45 h 138"/>
                  <a:gd name="T50" fmla="*/ 45 w 101"/>
                  <a:gd name="T51" fmla="*/ 54 h 138"/>
                  <a:gd name="T52" fmla="*/ 38 w 101"/>
                  <a:gd name="T53" fmla="*/ 63 h 138"/>
                  <a:gd name="T54" fmla="*/ 32 w 101"/>
                  <a:gd name="T55" fmla="*/ 73 h 138"/>
                  <a:gd name="T56" fmla="*/ 27 w 101"/>
                  <a:gd name="T57" fmla="*/ 80 h 138"/>
                  <a:gd name="T58" fmla="*/ 22 w 101"/>
                  <a:gd name="T59" fmla="*/ 90 h 138"/>
                  <a:gd name="T60" fmla="*/ 18 w 101"/>
                  <a:gd name="T61" fmla="*/ 98 h 138"/>
                  <a:gd name="T62" fmla="*/ 12 w 101"/>
                  <a:gd name="T63" fmla="*/ 106 h 138"/>
                  <a:gd name="T64" fmla="*/ 8 w 101"/>
                  <a:gd name="T65" fmla="*/ 114 h 138"/>
                  <a:gd name="T66" fmla="*/ 5 w 101"/>
                  <a:gd name="T67" fmla="*/ 121 h 138"/>
                  <a:gd name="T68" fmla="*/ 0 w 101"/>
                  <a:gd name="T69" fmla="*/ 130 h 138"/>
                  <a:gd name="T70" fmla="*/ 0 w 101"/>
                  <a:gd name="T71" fmla="*/ 137 h 138"/>
                  <a:gd name="T72" fmla="*/ 22 w 101"/>
                  <a:gd name="T73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138">
                    <a:moveTo>
                      <a:pt x="22" y="131"/>
                    </a:moveTo>
                    <a:lnTo>
                      <a:pt x="22" y="138"/>
                    </a:lnTo>
                    <a:lnTo>
                      <a:pt x="25" y="133"/>
                    </a:lnTo>
                    <a:lnTo>
                      <a:pt x="29" y="125"/>
                    </a:lnTo>
                    <a:lnTo>
                      <a:pt x="34" y="118"/>
                    </a:lnTo>
                    <a:lnTo>
                      <a:pt x="38" y="109"/>
                    </a:lnTo>
                    <a:lnTo>
                      <a:pt x="42" y="102"/>
                    </a:lnTo>
                    <a:lnTo>
                      <a:pt x="48" y="93"/>
                    </a:lnTo>
                    <a:lnTo>
                      <a:pt x="53" y="85"/>
                    </a:lnTo>
                    <a:lnTo>
                      <a:pt x="57" y="76"/>
                    </a:lnTo>
                    <a:lnTo>
                      <a:pt x="64" y="67"/>
                    </a:lnTo>
                    <a:lnTo>
                      <a:pt x="70" y="60"/>
                    </a:lnTo>
                    <a:lnTo>
                      <a:pt x="74" y="51"/>
                    </a:lnTo>
                    <a:lnTo>
                      <a:pt x="80" y="42"/>
                    </a:lnTo>
                    <a:lnTo>
                      <a:pt x="86" y="34"/>
                    </a:lnTo>
                    <a:lnTo>
                      <a:pt x="90" y="26"/>
                    </a:lnTo>
                    <a:lnTo>
                      <a:pt x="96" y="19"/>
                    </a:lnTo>
                    <a:lnTo>
                      <a:pt x="101" y="12"/>
                    </a:lnTo>
                    <a:lnTo>
                      <a:pt x="80" y="0"/>
                    </a:lnTo>
                    <a:lnTo>
                      <a:pt x="76" y="7"/>
                    </a:lnTo>
                    <a:lnTo>
                      <a:pt x="72" y="13"/>
                    </a:lnTo>
                    <a:lnTo>
                      <a:pt x="66" y="22"/>
                    </a:lnTo>
                    <a:lnTo>
                      <a:pt x="61" y="29"/>
                    </a:lnTo>
                    <a:lnTo>
                      <a:pt x="56" y="38"/>
                    </a:lnTo>
                    <a:lnTo>
                      <a:pt x="50" y="45"/>
                    </a:lnTo>
                    <a:lnTo>
                      <a:pt x="45" y="54"/>
                    </a:lnTo>
                    <a:lnTo>
                      <a:pt x="38" y="63"/>
                    </a:lnTo>
                    <a:lnTo>
                      <a:pt x="32" y="73"/>
                    </a:lnTo>
                    <a:lnTo>
                      <a:pt x="27" y="80"/>
                    </a:lnTo>
                    <a:lnTo>
                      <a:pt x="22" y="90"/>
                    </a:lnTo>
                    <a:lnTo>
                      <a:pt x="18" y="98"/>
                    </a:lnTo>
                    <a:lnTo>
                      <a:pt x="12" y="106"/>
                    </a:lnTo>
                    <a:lnTo>
                      <a:pt x="8" y="114"/>
                    </a:lnTo>
                    <a:lnTo>
                      <a:pt x="5" y="121"/>
                    </a:lnTo>
                    <a:lnTo>
                      <a:pt x="0" y="130"/>
                    </a:lnTo>
                    <a:lnTo>
                      <a:pt x="0" y="137"/>
                    </a:lnTo>
                    <a:lnTo>
                      <a:pt x="22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7" name="Freeform 74"/>
              <p:cNvSpPr>
                <a:spLocks/>
              </p:cNvSpPr>
              <p:nvPr/>
            </p:nvSpPr>
            <p:spPr bwMode="auto">
              <a:xfrm>
                <a:off x="5086" y="2831"/>
                <a:ext cx="49" cy="127"/>
              </a:xfrm>
              <a:custGeom>
                <a:avLst/>
                <a:gdLst>
                  <a:gd name="T0" fmla="*/ 147 w 147"/>
                  <a:gd name="T1" fmla="*/ 381 h 381"/>
                  <a:gd name="T2" fmla="*/ 147 w 147"/>
                  <a:gd name="T3" fmla="*/ 371 h 381"/>
                  <a:gd name="T4" fmla="*/ 138 w 147"/>
                  <a:gd name="T5" fmla="*/ 346 h 381"/>
                  <a:gd name="T6" fmla="*/ 130 w 147"/>
                  <a:gd name="T7" fmla="*/ 323 h 381"/>
                  <a:gd name="T8" fmla="*/ 120 w 147"/>
                  <a:gd name="T9" fmla="*/ 300 h 381"/>
                  <a:gd name="T10" fmla="*/ 111 w 147"/>
                  <a:gd name="T11" fmla="*/ 277 h 381"/>
                  <a:gd name="T12" fmla="*/ 102 w 147"/>
                  <a:gd name="T13" fmla="*/ 255 h 381"/>
                  <a:gd name="T14" fmla="*/ 93 w 147"/>
                  <a:gd name="T15" fmla="*/ 231 h 381"/>
                  <a:gd name="T16" fmla="*/ 86 w 147"/>
                  <a:gd name="T17" fmla="*/ 210 h 381"/>
                  <a:gd name="T18" fmla="*/ 77 w 147"/>
                  <a:gd name="T19" fmla="*/ 186 h 381"/>
                  <a:gd name="T20" fmla="*/ 70 w 147"/>
                  <a:gd name="T21" fmla="*/ 164 h 381"/>
                  <a:gd name="T22" fmla="*/ 63 w 147"/>
                  <a:gd name="T23" fmla="*/ 141 h 381"/>
                  <a:gd name="T24" fmla="*/ 54 w 147"/>
                  <a:gd name="T25" fmla="*/ 119 h 381"/>
                  <a:gd name="T26" fmla="*/ 48 w 147"/>
                  <a:gd name="T27" fmla="*/ 96 h 381"/>
                  <a:gd name="T28" fmla="*/ 41 w 147"/>
                  <a:gd name="T29" fmla="*/ 73 h 381"/>
                  <a:gd name="T30" fmla="*/ 35 w 147"/>
                  <a:gd name="T31" fmla="*/ 48 h 381"/>
                  <a:gd name="T32" fmla="*/ 29 w 147"/>
                  <a:gd name="T33" fmla="*/ 25 h 381"/>
                  <a:gd name="T34" fmla="*/ 22 w 147"/>
                  <a:gd name="T35" fmla="*/ 0 h 381"/>
                  <a:gd name="T36" fmla="*/ 0 w 147"/>
                  <a:gd name="T37" fmla="*/ 6 h 381"/>
                  <a:gd name="T38" fmla="*/ 6 w 147"/>
                  <a:gd name="T39" fmla="*/ 31 h 381"/>
                  <a:gd name="T40" fmla="*/ 12 w 147"/>
                  <a:gd name="T41" fmla="*/ 55 h 381"/>
                  <a:gd name="T42" fmla="*/ 19 w 147"/>
                  <a:gd name="T43" fmla="*/ 79 h 381"/>
                  <a:gd name="T44" fmla="*/ 25 w 147"/>
                  <a:gd name="T45" fmla="*/ 102 h 381"/>
                  <a:gd name="T46" fmla="*/ 32 w 147"/>
                  <a:gd name="T47" fmla="*/ 127 h 381"/>
                  <a:gd name="T48" fmla="*/ 40 w 147"/>
                  <a:gd name="T49" fmla="*/ 148 h 381"/>
                  <a:gd name="T50" fmla="*/ 48 w 147"/>
                  <a:gd name="T51" fmla="*/ 172 h 381"/>
                  <a:gd name="T52" fmla="*/ 56 w 147"/>
                  <a:gd name="T53" fmla="*/ 195 h 381"/>
                  <a:gd name="T54" fmla="*/ 64 w 147"/>
                  <a:gd name="T55" fmla="*/ 217 h 381"/>
                  <a:gd name="T56" fmla="*/ 72 w 147"/>
                  <a:gd name="T57" fmla="*/ 240 h 381"/>
                  <a:gd name="T58" fmla="*/ 80 w 147"/>
                  <a:gd name="T59" fmla="*/ 262 h 381"/>
                  <a:gd name="T60" fmla="*/ 89 w 147"/>
                  <a:gd name="T61" fmla="*/ 285 h 381"/>
                  <a:gd name="T62" fmla="*/ 99 w 147"/>
                  <a:gd name="T63" fmla="*/ 309 h 381"/>
                  <a:gd name="T64" fmla="*/ 108 w 147"/>
                  <a:gd name="T65" fmla="*/ 332 h 381"/>
                  <a:gd name="T66" fmla="*/ 117 w 147"/>
                  <a:gd name="T67" fmla="*/ 355 h 381"/>
                  <a:gd name="T68" fmla="*/ 125 w 147"/>
                  <a:gd name="T69" fmla="*/ 380 h 381"/>
                  <a:gd name="T70" fmla="*/ 127 w 147"/>
                  <a:gd name="T71" fmla="*/ 368 h 381"/>
                  <a:gd name="T72" fmla="*/ 147 w 147"/>
                  <a:gd name="T73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381">
                    <a:moveTo>
                      <a:pt x="147" y="381"/>
                    </a:moveTo>
                    <a:lnTo>
                      <a:pt x="147" y="371"/>
                    </a:lnTo>
                    <a:lnTo>
                      <a:pt x="138" y="346"/>
                    </a:lnTo>
                    <a:lnTo>
                      <a:pt x="130" y="323"/>
                    </a:lnTo>
                    <a:lnTo>
                      <a:pt x="120" y="300"/>
                    </a:lnTo>
                    <a:lnTo>
                      <a:pt x="111" y="277"/>
                    </a:lnTo>
                    <a:lnTo>
                      <a:pt x="102" y="255"/>
                    </a:lnTo>
                    <a:lnTo>
                      <a:pt x="93" y="231"/>
                    </a:lnTo>
                    <a:lnTo>
                      <a:pt x="86" y="210"/>
                    </a:lnTo>
                    <a:lnTo>
                      <a:pt x="77" y="186"/>
                    </a:lnTo>
                    <a:lnTo>
                      <a:pt x="70" y="164"/>
                    </a:lnTo>
                    <a:lnTo>
                      <a:pt x="63" y="141"/>
                    </a:lnTo>
                    <a:lnTo>
                      <a:pt x="54" y="119"/>
                    </a:lnTo>
                    <a:lnTo>
                      <a:pt x="48" y="96"/>
                    </a:lnTo>
                    <a:lnTo>
                      <a:pt x="41" y="73"/>
                    </a:lnTo>
                    <a:lnTo>
                      <a:pt x="35" y="48"/>
                    </a:lnTo>
                    <a:lnTo>
                      <a:pt x="29" y="25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6" y="31"/>
                    </a:lnTo>
                    <a:lnTo>
                      <a:pt x="12" y="55"/>
                    </a:lnTo>
                    <a:lnTo>
                      <a:pt x="19" y="79"/>
                    </a:lnTo>
                    <a:lnTo>
                      <a:pt x="25" y="102"/>
                    </a:lnTo>
                    <a:lnTo>
                      <a:pt x="32" y="127"/>
                    </a:lnTo>
                    <a:lnTo>
                      <a:pt x="40" y="148"/>
                    </a:lnTo>
                    <a:lnTo>
                      <a:pt x="48" y="172"/>
                    </a:lnTo>
                    <a:lnTo>
                      <a:pt x="56" y="195"/>
                    </a:lnTo>
                    <a:lnTo>
                      <a:pt x="64" y="217"/>
                    </a:lnTo>
                    <a:lnTo>
                      <a:pt x="72" y="240"/>
                    </a:lnTo>
                    <a:lnTo>
                      <a:pt x="80" y="262"/>
                    </a:lnTo>
                    <a:lnTo>
                      <a:pt x="89" y="285"/>
                    </a:lnTo>
                    <a:lnTo>
                      <a:pt x="99" y="309"/>
                    </a:lnTo>
                    <a:lnTo>
                      <a:pt x="108" y="332"/>
                    </a:lnTo>
                    <a:lnTo>
                      <a:pt x="117" y="355"/>
                    </a:lnTo>
                    <a:lnTo>
                      <a:pt x="125" y="380"/>
                    </a:lnTo>
                    <a:lnTo>
                      <a:pt x="127" y="368"/>
                    </a:lnTo>
                    <a:lnTo>
                      <a:pt x="147" y="3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8" name="Freeform 75"/>
              <p:cNvSpPr>
                <a:spLocks/>
              </p:cNvSpPr>
              <p:nvPr/>
            </p:nvSpPr>
            <p:spPr bwMode="auto">
              <a:xfrm>
                <a:off x="5087" y="2954"/>
                <a:ext cx="48" cy="85"/>
              </a:xfrm>
              <a:custGeom>
                <a:avLst/>
                <a:gdLst>
                  <a:gd name="T0" fmla="*/ 1 w 145"/>
                  <a:gd name="T1" fmla="*/ 256 h 256"/>
                  <a:gd name="T2" fmla="*/ 22 w 145"/>
                  <a:gd name="T3" fmla="*/ 253 h 256"/>
                  <a:gd name="T4" fmla="*/ 29 w 145"/>
                  <a:gd name="T5" fmla="*/ 234 h 256"/>
                  <a:gd name="T6" fmla="*/ 38 w 145"/>
                  <a:gd name="T7" fmla="*/ 215 h 256"/>
                  <a:gd name="T8" fmla="*/ 45 w 145"/>
                  <a:gd name="T9" fmla="*/ 198 h 256"/>
                  <a:gd name="T10" fmla="*/ 52 w 145"/>
                  <a:gd name="T11" fmla="*/ 182 h 256"/>
                  <a:gd name="T12" fmla="*/ 59 w 145"/>
                  <a:gd name="T13" fmla="*/ 166 h 256"/>
                  <a:gd name="T14" fmla="*/ 67 w 145"/>
                  <a:gd name="T15" fmla="*/ 150 h 256"/>
                  <a:gd name="T16" fmla="*/ 72 w 145"/>
                  <a:gd name="T17" fmla="*/ 135 h 256"/>
                  <a:gd name="T18" fmla="*/ 80 w 145"/>
                  <a:gd name="T19" fmla="*/ 121 h 256"/>
                  <a:gd name="T20" fmla="*/ 87 w 145"/>
                  <a:gd name="T21" fmla="*/ 106 h 256"/>
                  <a:gd name="T22" fmla="*/ 94 w 145"/>
                  <a:gd name="T23" fmla="*/ 93 h 256"/>
                  <a:gd name="T24" fmla="*/ 102 w 145"/>
                  <a:gd name="T25" fmla="*/ 80 h 256"/>
                  <a:gd name="T26" fmla="*/ 110 w 145"/>
                  <a:gd name="T27" fmla="*/ 67 h 256"/>
                  <a:gd name="T28" fmla="*/ 118 w 145"/>
                  <a:gd name="T29" fmla="*/ 54 h 256"/>
                  <a:gd name="T30" fmla="*/ 126 w 145"/>
                  <a:gd name="T31" fmla="*/ 41 h 256"/>
                  <a:gd name="T32" fmla="*/ 135 w 145"/>
                  <a:gd name="T33" fmla="*/ 28 h 256"/>
                  <a:gd name="T34" fmla="*/ 145 w 145"/>
                  <a:gd name="T35" fmla="*/ 13 h 256"/>
                  <a:gd name="T36" fmla="*/ 125 w 145"/>
                  <a:gd name="T37" fmla="*/ 0 h 256"/>
                  <a:gd name="T38" fmla="*/ 116 w 145"/>
                  <a:gd name="T39" fmla="*/ 15 h 256"/>
                  <a:gd name="T40" fmla="*/ 107 w 145"/>
                  <a:gd name="T41" fmla="*/ 28 h 256"/>
                  <a:gd name="T42" fmla="*/ 99 w 145"/>
                  <a:gd name="T43" fmla="*/ 42 h 256"/>
                  <a:gd name="T44" fmla="*/ 90 w 145"/>
                  <a:gd name="T45" fmla="*/ 55 h 256"/>
                  <a:gd name="T46" fmla="*/ 83 w 145"/>
                  <a:gd name="T47" fmla="*/ 70 h 256"/>
                  <a:gd name="T48" fmla="*/ 74 w 145"/>
                  <a:gd name="T49" fmla="*/ 83 h 256"/>
                  <a:gd name="T50" fmla="*/ 67 w 145"/>
                  <a:gd name="T51" fmla="*/ 96 h 256"/>
                  <a:gd name="T52" fmla="*/ 59 w 145"/>
                  <a:gd name="T53" fmla="*/ 111 h 256"/>
                  <a:gd name="T54" fmla="*/ 52 w 145"/>
                  <a:gd name="T55" fmla="*/ 125 h 256"/>
                  <a:gd name="T56" fmla="*/ 45 w 145"/>
                  <a:gd name="T57" fmla="*/ 140 h 256"/>
                  <a:gd name="T58" fmla="*/ 38 w 145"/>
                  <a:gd name="T59" fmla="*/ 156 h 256"/>
                  <a:gd name="T60" fmla="*/ 30 w 145"/>
                  <a:gd name="T61" fmla="*/ 172 h 256"/>
                  <a:gd name="T62" fmla="*/ 23 w 145"/>
                  <a:gd name="T63" fmla="*/ 189 h 256"/>
                  <a:gd name="T64" fmla="*/ 16 w 145"/>
                  <a:gd name="T65" fmla="*/ 207 h 256"/>
                  <a:gd name="T66" fmla="*/ 7 w 145"/>
                  <a:gd name="T67" fmla="*/ 226 h 256"/>
                  <a:gd name="T68" fmla="*/ 0 w 145"/>
                  <a:gd name="T69" fmla="*/ 245 h 256"/>
                  <a:gd name="T70" fmla="*/ 20 w 145"/>
                  <a:gd name="T71" fmla="*/ 243 h 256"/>
                  <a:gd name="T72" fmla="*/ 1 w 145"/>
                  <a:gd name="T73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" h="256">
                    <a:moveTo>
                      <a:pt x="1" y="256"/>
                    </a:moveTo>
                    <a:lnTo>
                      <a:pt x="22" y="253"/>
                    </a:lnTo>
                    <a:lnTo>
                      <a:pt x="29" y="234"/>
                    </a:lnTo>
                    <a:lnTo>
                      <a:pt x="38" y="215"/>
                    </a:lnTo>
                    <a:lnTo>
                      <a:pt x="45" y="198"/>
                    </a:lnTo>
                    <a:lnTo>
                      <a:pt x="52" y="182"/>
                    </a:lnTo>
                    <a:lnTo>
                      <a:pt x="59" y="166"/>
                    </a:lnTo>
                    <a:lnTo>
                      <a:pt x="67" y="150"/>
                    </a:lnTo>
                    <a:lnTo>
                      <a:pt x="72" y="135"/>
                    </a:lnTo>
                    <a:lnTo>
                      <a:pt x="80" y="121"/>
                    </a:lnTo>
                    <a:lnTo>
                      <a:pt x="87" y="106"/>
                    </a:lnTo>
                    <a:lnTo>
                      <a:pt x="94" y="93"/>
                    </a:lnTo>
                    <a:lnTo>
                      <a:pt x="102" y="80"/>
                    </a:lnTo>
                    <a:lnTo>
                      <a:pt x="110" y="67"/>
                    </a:lnTo>
                    <a:lnTo>
                      <a:pt x="118" y="54"/>
                    </a:lnTo>
                    <a:lnTo>
                      <a:pt x="126" y="41"/>
                    </a:lnTo>
                    <a:lnTo>
                      <a:pt x="135" y="28"/>
                    </a:lnTo>
                    <a:lnTo>
                      <a:pt x="145" y="13"/>
                    </a:lnTo>
                    <a:lnTo>
                      <a:pt x="125" y="0"/>
                    </a:lnTo>
                    <a:lnTo>
                      <a:pt x="116" y="15"/>
                    </a:lnTo>
                    <a:lnTo>
                      <a:pt x="107" y="28"/>
                    </a:lnTo>
                    <a:lnTo>
                      <a:pt x="99" y="42"/>
                    </a:lnTo>
                    <a:lnTo>
                      <a:pt x="90" y="55"/>
                    </a:lnTo>
                    <a:lnTo>
                      <a:pt x="83" y="70"/>
                    </a:lnTo>
                    <a:lnTo>
                      <a:pt x="74" y="83"/>
                    </a:lnTo>
                    <a:lnTo>
                      <a:pt x="67" y="96"/>
                    </a:lnTo>
                    <a:lnTo>
                      <a:pt x="59" y="111"/>
                    </a:lnTo>
                    <a:lnTo>
                      <a:pt x="52" y="125"/>
                    </a:lnTo>
                    <a:lnTo>
                      <a:pt x="45" y="140"/>
                    </a:lnTo>
                    <a:lnTo>
                      <a:pt x="38" y="156"/>
                    </a:lnTo>
                    <a:lnTo>
                      <a:pt x="30" y="172"/>
                    </a:lnTo>
                    <a:lnTo>
                      <a:pt x="23" y="189"/>
                    </a:lnTo>
                    <a:lnTo>
                      <a:pt x="16" y="207"/>
                    </a:lnTo>
                    <a:lnTo>
                      <a:pt x="7" y="226"/>
                    </a:lnTo>
                    <a:lnTo>
                      <a:pt x="0" y="245"/>
                    </a:lnTo>
                    <a:lnTo>
                      <a:pt x="20" y="243"/>
                    </a:lnTo>
                    <a:lnTo>
                      <a:pt x="1" y="2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9" name="Freeform 76"/>
              <p:cNvSpPr>
                <a:spLocks/>
              </p:cNvSpPr>
              <p:nvPr/>
            </p:nvSpPr>
            <p:spPr bwMode="auto">
              <a:xfrm>
                <a:off x="5050" y="2990"/>
                <a:ext cx="43" cy="49"/>
              </a:xfrm>
              <a:custGeom>
                <a:avLst/>
                <a:gdLst>
                  <a:gd name="T0" fmla="*/ 0 w 129"/>
                  <a:gd name="T1" fmla="*/ 6 h 147"/>
                  <a:gd name="T2" fmla="*/ 3 w 129"/>
                  <a:gd name="T3" fmla="*/ 16 h 147"/>
                  <a:gd name="T4" fmla="*/ 8 w 129"/>
                  <a:gd name="T5" fmla="*/ 24 h 147"/>
                  <a:gd name="T6" fmla="*/ 14 w 129"/>
                  <a:gd name="T7" fmla="*/ 31 h 147"/>
                  <a:gd name="T8" fmla="*/ 23 w 129"/>
                  <a:gd name="T9" fmla="*/ 38 h 147"/>
                  <a:gd name="T10" fmla="*/ 29 w 129"/>
                  <a:gd name="T11" fmla="*/ 45 h 147"/>
                  <a:gd name="T12" fmla="*/ 36 w 129"/>
                  <a:gd name="T13" fmla="*/ 54 h 147"/>
                  <a:gd name="T14" fmla="*/ 42 w 129"/>
                  <a:gd name="T15" fmla="*/ 61 h 147"/>
                  <a:gd name="T16" fmla="*/ 49 w 129"/>
                  <a:gd name="T17" fmla="*/ 70 h 147"/>
                  <a:gd name="T18" fmla="*/ 56 w 129"/>
                  <a:gd name="T19" fmla="*/ 77 h 147"/>
                  <a:gd name="T20" fmla="*/ 62 w 129"/>
                  <a:gd name="T21" fmla="*/ 86 h 147"/>
                  <a:gd name="T22" fmla="*/ 70 w 129"/>
                  <a:gd name="T23" fmla="*/ 93 h 147"/>
                  <a:gd name="T24" fmla="*/ 77 w 129"/>
                  <a:gd name="T25" fmla="*/ 102 h 147"/>
                  <a:gd name="T26" fmla="*/ 84 w 129"/>
                  <a:gd name="T27" fmla="*/ 111 h 147"/>
                  <a:gd name="T28" fmla="*/ 90 w 129"/>
                  <a:gd name="T29" fmla="*/ 120 h 147"/>
                  <a:gd name="T30" fmla="*/ 96 w 129"/>
                  <a:gd name="T31" fmla="*/ 128 h 147"/>
                  <a:gd name="T32" fmla="*/ 103 w 129"/>
                  <a:gd name="T33" fmla="*/ 137 h 147"/>
                  <a:gd name="T34" fmla="*/ 110 w 129"/>
                  <a:gd name="T35" fmla="*/ 147 h 147"/>
                  <a:gd name="T36" fmla="*/ 129 w 129"/>
                  <a:gd name="T37" fmla="*/ 134 h 147"/>
                  <a:gd name="T38" fmla="*/ 123 w 129"/>
                  <a:gd name="T39" fmla="*/ 124 h 147"/>
                  <a:gd name="T40" fmla="*/ 116 w 129"/>
                  <a:gd name="T41" fmla="*/ 115 h 147"/>
                  <a:gd name="T42" fmla="*/ 109 w 129"/>
                  <a:gd name="T43" fmla="*/ 105 h 147"/>
                  <a:gd name="T44" fmla="*/ 102 w 129"/>
                  <a:gd name="T45" fmla="*/ 96 h 147"/>
                  <a:gd name="T46" fmla="*/ 94 w 129"/>
                  <a:gd name="T47" fmla="*/ 88 h 147"/>
                  <a:gd name="T48" fmla="*/ 88 w 129"/>
                  <a:gd name="T49" fmla="*/ 79 h 147"/>
                  <a:gd name="T50" fmla="*/ 81 w 129"/>
                  <a:gd name="T51" fmla="*/ 70 h 147"/>
                  <a:gd name="T52" fmla="*/ 74 w 129"/>
                  <a:gd name="T53" fmla="*/ 63 h 147"/>
                  <a:gd name="T54" fmla="*/ 67 w 129"/>
                  <a:gd name="T55" fmla="*/ 54 h 147"/>
                  <a:gd name="T56" fmla="*/ 61 w 129"/>
                  <a:gd name="T57" fmla="*/ 45 h 147"/>
                  <a:gd name="T58" fmla="*/ 54 w 129"/>
                  <a:gd name="T59" fmla="*/ 38 h 147"/>
                  <a:gd name="T60" fmla="*/ 46 w 129"/>
                  <a:gd name="T61" fmla="*/ 31 h 147"/>
                  <a:gd name="T62" fmla="*/ 39 w 129"/>
                  <a:gd name="T63" fmla="*/ 24 h 147"/>
                  <a:gd name="T64" fmla="*/ 33 w 129"/>
                  <a:gd name="T65" fmla="*/ 15 h 147"/>
                  <a:gd name="T66" fmla="*/ 26 w 129"/>
                  <a:gd name="T67" fmla="*/ 8 h 147"/>
                  <a:gd name="T68" fmla="*/ 19 w 129"/>
                  <a:gd name="T69" fmla="*/ 0 h 147"/>
                  <a:gd name="T70" fmla="*/ 22 w 129"/>
                  <a:gd name="T71" fmla="*/ 9 h 147"/>
                  <a:gd name="T72" fmla="*/ 0 w 129"/>
                  <a:gd name="T73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47">
                    <a:moveTo>
                      <a:pt x="0" y="6"/>
                    </a:moveTo>
                    <a:lnTo>
                      <a:pt x="3" y="16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3" y="38"/>
                    </a:lnTo>
                    <a:lnTo>
                      <a:pt x="29" y="45"/>
                    </a:lnTo>
                    <a:lnTo>
                      <a:pt x="36" y="54"/>
                    </a:lnTo>
                    <a:lnTo>
                      <a:pt x="42" y="61"/>
                    </a:lnTo>
                    <a:lnTo>
                      <a:pt x="49" y="70"/>
                    </a:lnTo>
                    <a:lnTo>
                      <a:pt x="56" y="77"/>
                    </a:lnTo>
                    <a:lnTo>
                      <a:pt x="62" y="86"/>
                    </a:lnTo>
                    <a:lnTo>
                      <a:pt x="70" y="93"/>
                    </a:lnTo>
                    <a:lnTo>
                      <a:pt x="77" y="102"/>
                    </a:lnTo>
                    <a:lnTo>
                      <a:pt x="84" y="111"/>
                    </a:lnTo>
                    <a:lnTo>
                      <a:pt x="90" y="120"/>
                    </a:lnTo>
                    <a:lnTo>
                      <a:pt x="96" y="128"/>
                    </a:lnTo>
                    <a:lnTo>
                      <a:pt x="103" y="137"/>
                    </a:lnTo>
                    <a:lnTo>
                      <a:pt x="110" y="147"/>
                    </a:lnTo>
                    <a:lnTo>
                      <a:pt x="129" y="134"/>
                    </a:lnTo>
                    <a:lnTo>
                      <a:pt x="123" y="124"/>
                    </a:lnTo>
                    <a:lnTo>
                      <a:pt x="116" y="115"/>
                    </a:lnTo>
                    <a:lnTo>
                      <a:pt x="109" y="105"/>
                    </a:lnTo>
                    <a:lnTo>
                      <a:pt x="102" y="96"/>
                    </a:lnTo>
                    <a:lnTo>
                      <a:pt x="94" y="88"/>
                    </a:lnTo>
                    <a:lnTo>
                      <a:pt x="88" y="79"/>
                    </a:lnTo>
                    <a:lnTo>
                      <a:pt x="81" y="70"/>
                    </a:lnTo>
                    <a:lnTo>
                      <a:pt x="74" y="63"/>
                    </a:lnTo>
                    <a:lnTo>
                      <a:pt x="67" y="54"/>
                    </a:lnTo>
                    <a:lnTo>
                      <a:pt x="61" y="45"/>
                    </a:lnTo>
                    <a:lnTo>
                      <a:pt x="54" y="38"/>
                    </a:lnTo>
                    <a:lnTo>
                      <a:pt x="46" y="31"/>
                    </a:lnTo>
                    <a:lnTo>
                      <a:pt x="39" y="24"/>
                    </a:lnTo>
                    <a:lnTo>
                      <a:pt x="33" y="15"/>
                    </a:lnTo>
                    <a:lnTo>
                      <a:pt x="26" y="8"/>
                    </a:lnTo>
                    <a:lnTo>
                      <a:pt x="19" y="0"/>
                    </a:lnTo>
                    <a:lnTo>
                      <a:pt x="22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0" name="Freeform 77"/>
              <p:cNvSpPr>
                <a:spLocks/>
              </p:cNvSpPr>
              <p:nvPr/>
            </p:nvSpPr>
            <p:spPr bwMode="auto">
              <a:xfrm>
                <a:off x="5050" y="2829"/>
                <a:ext cx="38" cy="164"/>
              </a:xfrm>
              <a:custGeom>
                <a:avLst/>
                <a:gdLst>
                  <a:gd name="T0" fmla="*/ 90 w 113"/>
                  <a:gd name="T1" fmla="*/ 3 h 492"/>
                  <a:gd name="T2" fmla="*/ 84 w 113"/>
                  <a:gd name="T3" fmla="*/ 34 h 492"/>
                  <a:gd name="T4" fmla="*/ 78 w 113"/>
                  <a:gd name="T5" fmla="*/ 63 h 492"/>
                  <a:gd name="T6" fmla="*/ 72 w 113"/>
                  <a:gd name="T7" fmla="*/ 93 h 492"/>
                  <a:gd name="T8" fmla="*/ 65 w 113"/>
                  <a:gd name="T9" fmla="*/ 122 h 492"/>
                  <a:gd name="T10" fmla="*/ 59 w 113"/>
                  <a:gd name="T11" fmla="*/ 153 h 492"/>
                  <a:gd name="T12" fmla="*/ 52 w 113"/>
                  <a:gd name="T13" fmla="*/ 182 h 492"/>
                  <a:gd name="T14" fmla="*/ 46 w 113"/>
                  <a:gd name="T15" fmla="*/ 213 h 492"/>
                  <a:gd name="T16" fmla="*/ 40 w 113"/>
                  <a:gd name="T17" fmla="*/ 242 h 492"/>
                  <a:gd name="T18" fmla="*/ 33 w 113"/>
                  <a:gd name="T19" fmla="*/ 272 h 492"/>
                  <a:gd name="T20" fmla="*/ 27 w 113"/>
                  <a:gd name="T21" fmla="*/ 303 h 492"/>
                  <a:gd name="T22" fmla="*/ 22 w 113"/>
                  <a:gd name="T23" fmla="*/ 333 h 492"/>
                  <a:gd name="T24" fmla="*/ 17 w 113"/>
                  <a:gd name="T25" fmla="*/ 364 h 492"/>
                  <a:gd name="T26" fmla="*/ 11 w 113"/>
                  <a:gd name="T27" fmla="*/ 395 h 492"/>
                  <a:gd name="T28" fmla="*/ 7 w 113"/>
                  <a:gd name="T29" fmla="*/ 427 h 492"/>
                  <a:gd name="T30" fmla="*/ 3 w 113"/>
                  <a:gd name="T31" fmla="*/ 457 h 492"/>
                  <a:gd name="T32" fmla="*/ 0 w 113"/>
                  <a:gd name="T33" fmla="*/ 489 h 492"/>
                  <a:gd name="T34" fmla="*/ 23 w 113"/>
                  <a:gd name="T35" fmla="*/ 476 h 492"/>
                  <a:gd name="T36" fmla="*/ 27 w 113"/>
                  <a:gd name="T37" fmla="*/ 445 h 492"/>
                  <a:gd name="T38" fmla="*/ 32 w 113"/>
                  <a:gd name="T39" fmla="*/ 415 h 492"/>
                  <a:gd name="T40" fmla="*/ 38 w 113"/>
                  <a:gd name="T41" fmla="*/ 383 h 492"/>
                  <a:gd name="T42" fmla="*/ 42 w 113"/>
                  <a:gd name="T43" fmla="*/ 352 h 492"/>
                  <a:gd name="T44" fmla="*/ 48 w 113"/>
                  <a:gd name="T45" fmla="*/ 322 h 492"/>
                  <a:gd name="T46" fmla="*/ 54 w 113"/>
                  <a:gd name="T47" fmla="*/ 293 h 492"/>
                  <a:gd name="T48" fmla="*/ 59 w 113"/>
                  <a:gd name="T49" fmla="*/ 262 h 492"/>
                  <a:gd name="T50" fmla="*/ 65 w 113"/>
                  <a:gd name="T51" fmla="*/ 233 h 492"/>
                  <a:gd name="T52" fmla="*/ 72 w 113"/>
                  <a:gd name="T53" fmla="*/ 202 h 492"/>
                  <a:gd name="T54" fmla="*/ 78 w 113"/>
                  <a:gd name="T55" fmla="*/ 173 h 492"/>
                  <a:gd name="T56" fmla="*/ 86 w 113"/>
                  <a:gd name="T57" fmla="*/ 143 h 492"/>
                  <a:gd name="T58" fmla="*/ 91 w 113"/>
                  <a:gd name="T59" fmla="*/ 112 h 492"/>
                  <a:gd name="T60" fmla="*/ 99 w 113"/>
                  <a:gd name="T61" fmla="*/ 83 h 492"/>
                  <a:gd name="T62" fmla="*/ 103 w 113"/>
                  <a:gd name="T63" fmla="*/ 53 h 492"/>
                  <a:gd name="T64" fmla="*/ 110 w 113"/>
                  <a:gd name="T65" fmla="*/ 24 h 492"/>
                  <a:gd name="T66" fmla="*/ 112 w 113"/>
                  <a:gd name="T6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492">
                    <a:moveTo>
                      <a:pt x="91" y="12"/>
                    </a:moveTo>
                    <a:lnTo>
                      <a:pt x="90" y="3"/>
                    </a:lnTo>
                    <a:lnTo>
                      <a:pt x="87" y="19"/>
                    </a:lnTo>
                    <a:lnTo>
                      <a:pt x="84" y="34"/>
                    </a:lnTo>
                    <a:lnTo>
                      <a:pt x="81" y="48"/>
                    </a:lnTo>
                    <a:lnTo>
                      <a:pt x="78" y="63"/>
                    </a:lnTo>
                    <a:lnTo>
                      <a:pt x="75" y="79"/>
                    </a:lnTo>
                    <a:lnTo>
                      <a:pt x="72" y="93"/>
                    </a:lnTo>
                    <a:lnTo>
                      <a:pt x="70" y="108"/>
                    </a:lnTo>
                    <a:lnTo>
                      <a:pt x="65" y="122"/>
                    </a:lnTo>
                    <a:lnTo>
                      <a:pt x="62" y="137"/>
                    </a:lnTo>
                    <a:lnTo>
                      <a:pt x="59" y="153"/>
                    </a:lnTo>
                    <a:lnTo>
                      <a:pt x="55" y="168"/>
                    </a:lnTo>
                    <a:lnTo>
                      <a:pt x="52" y="182"/>
                    </a:lnTo>
                    <a:lnTo>
                      <a:pt x="49" y="198"/>
                    </a:lnTo>
                    <a:lnTo>
                      <a:pt x="46" y="213"/>
                    </a:lnTo>
                    <a:lnTo>
                      <a:pt x="43" y="227"/>
                    </a:lnTo>
                    <a:lnTo>
                      <a:pt x="40" y="242"/>
                    </a:lnTo>
                    <a:lnTo>
                      <a:pt x="38" y="256"/>
                    </a:lnTo>
                    <a:lnTo>
                      <a:pt x="33" y="272"/>
                    </a:lnTo>
                    <a:lnTo>
                      <a:pt x="30" y="287"/>
                    </a:lnTo>
                    <a:lnTo>
                      <a:pt x="27" y="303"/>
                    </a:lnTo>
                    <a:lnTo>
                      <a:pt x="24" y="317"/>
                    </a:lnTo>
                    <a:lnTo>
                      <a:pt x="22" y="333"/>
                    </a:lnTo>
                    <a:lnTo>
                      <a:pt x="19" y="348"/>
                    </a:lnTo>
                    <a:lnTo>
                      <a:pt x="17" y="364"/>
                    </a:lnTo>
                    <a:lnTo>
                      <a:pt x="14" y="380"/>
                    </a:lnTo>
                    <a:lnTo>
                      <a:pt x="11" y="395"/>
                    </a:lnTo>
                    <a:lnTo>
                      <a:pt x="8" y="411"/>
                    </a:lnTo>
                    <a:lnTo>
                      <a:pt x="7" y="427"/>
                    </a:lnTo>
                    <a:lnTo>
                      <a:pt x="6" y="441"/>
                    </a:lnTo>
                    <a:lnTo>
                      <a:pt x="3" y="457"/>
                    </a:lnTo>
                    <a:lnTo>
                      <a:pt x="1" y="473"/>
                    </a:lnTo>
                    <a:lnTo>
                      <a:pt x="0" y="489"/>
                    </a:lnTo>
                    <a:lnTo>
                      <a:pt x="22" y="492"/>
                    </a:lnTo>
                    <a:lnTo>
                      <a:pt x="23" y="476"/>
                    </a:lnTo>
                    <a:lnTo>
                      <a:pt x="24" y="461"/>
                    </a:lnTo>
                    <a:lnTo>
                      <a:pt x="27" y="445"/>
                    </a:lnTo>
                    <a:lnTo>
                      <a:pt x="30" y="429"/>
                    </a:lnTo>
                    <a:lnTo>
                      <a:pt x="32" y="415"/>
                    </a:lnTo>
                    <a:lnTo>
                      <a:pt x="35" y="399"/>
                    </a:lnTo>
                    <a:lnTo>
                      <a:pt x="38" y="383"/>
                    </a:lnTo>
                    <a:lnTo>
                      <a:pt x="40" y="368"/>
                    </a:lnTo>
                    <a:lnTo>
                      <a:pt x="42" y="352"/>
                    </a:lnTo>
                    <a:lnTo>
                      <a:pt x="45" y="338"/>
                    </a:lnTo>
                    <a:lnTo>
                      <a:pt x="48" y="322"/>
                    </a:lnTo>
                    <a:lnTo>
                      <a:pt x="51" y="307"/>
                    </a:lnTo>
                    <a:lnTo>
                      <a:pt x="54" y="293"/>
                    </a:lnTo>
                    <a:lnTo>
                      <a:pt x="56" y="277"/>
                    </a:lnTo>
                    <a:lnTo>
                      <a:pt x="59" y="262"/>
                    </a:lnTo>
                    <a:lnTo>
                      <a:pt x="62" y="248"/>
                    </a:lnTo>
                    <a:lnTo>
                      <a:pt x="65" y="233"/>
                    </a:lnTo>
                    <a:lnTo>
                      <a:pt x="70" y="217"/>
                    </a:lnTo>
                    <a:lnTo>
                      <a:pt x="72" y="202"/>
                    </a:lnTo>
                    <a:lnTo>
                      <a:pt x="75" y="186"/>
                    </a:lnTo>
                    <a:lnTo>
                      <a:pt x="78" y="173"/>
                    </a:lnTo>
                    <a:lnTo>
                      <a:pt x="83" y="157"/>
                    </a:lnTo>
                    <a:lnTo>
                      <a:pt x="86" y="143"/>
                    </a:lnTo>
                    <a:lnTo>
                      <a:pt x="88" y="128"/>
                    </a:lnTo>
                    <a:lnTo>
                      <a:pt x="91" y="112"/>
                    </a:lnTo>
                    <a:lnTo>
                      <a:pt x="94" y="98"/>
                    </a:lnTo>
                    <a:lnTo>
                      <a:pt x="99" y="83"/>
                    </a:lnTo>
                    <a:lnTo>
                      <a:pt x="100" y="69"/>
                    </a:lnTo>
                    <a:lnTo>
                      <a:pt x="103" y="53"/>
                    </a:lnTo>
                    <a:lnTo>
                      <a:pt x="107" y="38"/>
                    </a:lnTo>
                    <a:lnTo>
                      <a:pt x="110" y="24"/>
                    </a:lnTo>
                    <a:lnTo>
                      <a:pt x="113" y="9"/>
                    </a:lnTo>
                    <a:lnTo>
                      <a:pt x="112" y="0"/>
                    </a:lnTo>
                    <a:lnTo>
                      <a:pt x="9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1" name="Freeform 78"/>
              <p:cNvSpPr>
                <a:spLocks/>
              </p:cNvSpPr>
              <p:nvPr/>
            </p:nvSpPr>
            <p:spPr bwMode="auto">
              <a:xfrm>
                <a:off x="5058" y="2787"/>
                <a:ext cx="30" cy="46"/>
              </a:xfrm>
              <a:custGeom>
                <a:avLst/>
                <a:gdLst>
                  <a:gd name="T0" fmla="*/ 1 w 89"/>
                  <a:gd name="T1" fmla="*/ 0 h 138"/>
                  <a:gd name="T2" fmla="*/ 0 w 89"/>
                  <a:gd name="T3" fmla="*/ 11 h 138"/>
                  <a:gd name="T4" fmla="*/ 3 w 89"/>
                  <a:gd name="T5" fmla="*/ 20 h 138"/>
                  <a:gd name="T6" fmla="*/ 7 w 89"/>
                  <a:gd name="T7" fmla="*/ 29 h 138"/>
                  <a:gd name="T8" fmla="*/ 10 w 89"/>
                  <a:gd name="T9" fmla="*/ 38 h 138"/>
                  <a:gd name="T10" fmla="*/ 16 w 89"/>
                  <a:gd name="T11" fmla="*/ 46 h 138"/>
                  <a:gd name="T12" fmla="*/ 20 w 89"/>
                  <a:gd name="T13" fmla="*/ 55 h 138"/>
                  <a:gd name="T14" fmla="*/ 25 w 89"/>
                  <a:gd name="T15" fmla="*/ 64 h 138"/>
                  <a:gd name="T16" fmla="*/ 29 w 89"/>
                  <a:gd name="T17" fmla="*/ 72 h 138"/>
                  <a:gd name="T18" fmla="*/ 33 w 89"/>
                  <a:gd name="T19" fmla="*/ 81 h 138"/>
                  <a:gd name="T20" fmla="*/ 39 w 89"/>
                  <a:gd name="T21" fmla="*/ 88 h 138"/>
                  <a:gd name="T22" fmla="*/ 42 w 89"/>
                  <a:gd name="T23" fmla="*/ 96 h 138"/>
                  <a:gd name="T24" fmla="*/ 48 w 89"/>
                  <a:gd name="T25" fmla="*/ 103 h 138"/>
                  <a:gd name="T26" fmla="*/ 52 w 89"/>
                  <a:gd name="T27" fmla="*/ 110 h 138"/>
                  <a:gd name="T28" fmla="*/ 57 w 89"/>
                  <a:gd name="T29" fmla="*/ 118 h 138"/>
                  <a:gd name="T30" fmla="*/ 61 w 89"/>
                  <a:gd name="T31" fmla="*/ 125 h 138"/>
                  <a:gd name="T32" fmla="*/ 64 w 89"/>
                  <a:gd name="T33" fmla="*/ 132 h 138"/>
                  <a:gd name="T34" fmla="*/ 68 w 89"/>
                  <a:gd name="T35" fmla="*/ 138 h 138"/>
                  <a:gd name="T36" fmla="*/ 89 w 89"/>
                  <a:gd name="T37" fmla="*/ 126 h 138"/>
                  <a:gd name="T38" fmla="*/ 86 w 89"/>
                  <a:gd name="T39" fmla="*/ 119 h 138"/>
                  <a:gd name="T40" fmla="*/ 80 w 89"/>
                  <a:gd name="T41" fmla="*/ 113 h 138"/>
                  <a:gd name="T42" fmla="*/ 77 w 89"/>
                  <a:gd name="T43" fmla="*/ 106 h 138"/>
                  <a:gd name="T44" fmla="*/ 73 w 89"/>
                  <a:gd name="T45" fmla="*/ 99 h 138"/>
                  <a:gd name="T46" fmla="*/ 68 w 89"/>
                  <a:gd name="T47" fmla="*/ 91 h 138"/>
                  <a:gd name="T48" fmla="*/ 64 w 89"/>
                  <a:gd name="T49" fmla="*/ 84 h 138"/>
                  <a:gd name="T50" fmla="*/ 60 w 89"/>
                  <a:gd name="T51" fmla="*/ 77 h 138"/>
                  <a:gd name="T52" fmla="*/ 54 w 89"/>
                  <a:gd name="T53" fmla="*/ 68 h 138"/>
                  <a:gd name="T54" fmla="*/ 49 w 89"/>
                  <a:gd name="T55" fmla="*/ 62 h 138"/>
                  <a:gd name="T56" fmla="*/ 45 w 89"/>
                  <a:gd name="T57" fmla="*/ 54 h 138"/>
                  <a:gd name="T58" fmla="*/ 41 w 89"/>
                  <a:gd name="T59" fmla="*/ 45 h 138"/>
                  <a:gd name="T60" fmla="*/ 36 w 89"/>
                  <a:gd name="T61" fmla="*/ 36 h 138"/>
                  <a:gd name="T62" fmla="*/ 32 w 89"/>
                  <a:gd name="T63" fmla="*/ 29 h 138"/>
                  <a:gd name="T64" fmla="*/ 29 w 89"/>
                  <a:gd name="T65" fmla="*/ 20 h 138"/>
                  <a:gd name="T66" fmla="*/ 25 w 89"/>
                  <a:gd name="T67" fmla="*/ 11 h 138"/>
                  <a:gd name="T68" fmla="*/ 22 w 89"/>
                  <a:gd name="T69" fmla="*/ 3 h 138"/>
                  <a:gd name="T70" fmla="*/ 20 w 89"/>
                  <a:gd name="T71" fmla="*/ 13 h 138"/>
                  <a:gd name="T72" fmla="*/ 1 w 89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138">
                    <a:moveTo>
                      <a:pt x="1" y="0"/>
                    </a:moveTo>
                    <a:lnTo>
                      <a:pt x="0" y="11"/>
                    </a:lnTo>
                    <a:lnTo>
                      <a:pt x="3" y="20"/>
                    </a:lnTo>
                    <a:lnTo>
                      <a:pt x="7" y="29"/>
                    </a:lnTo>
                    <a:lnTo>
                      <a:pt x="10" y="38"/>
                    </a:lnTo>
                    <a:lnTo>
                      <a:pt x="16" y="46"/>
                    </a:lnTo>
                    <a:lnTo>
                      <a:pt x="20" y="55"/>
                    </a:lnTo>
                    <a:lnTo>
                      <a:pt x="25" y="64"/>
                    </a:lnTo>
                    <a:lnTo>
                      <a:pt x="29" y="72"/>
                    </a:lnTo>
                    <a:lnTo>
                      <a:pt x="33" y="81"/>
                    </a:lnTo>
                    <a:lnTo>
                      <a:pt x="39" y="88"/>
                    </a:lnTo>
                    <a:lnTo>
                      <a:pt x="42" y="96"/>
                    </a:lnTo>
                    <a:lnTo>
                      <a:pt x="48" y="103"/>
                    </a:lnTo>
                    <a:lnTo>
                      <a:pt x="52" y="110"/>
                    </a:lnTo>
                    <a:lnTo>
                      <a:pt x="57" y="118"/>
                    </a:lnTo>
                    <a:lnTo>
                      <a:pt x="61" y="125"/>
                    </a:lnTo>
                    <a:lnTo>
                      <a:pt x="64" y="132"/>
                    </a:lnTo>
                    <a:lnTo>
                      <a:pt x="68" y="138"/>
                    </a:lnTo>
                    <a:lnTo>
                      <a:pt x="89" y="126"/>
                    </a:lnTo>
                    <a:lnTo>
                      <a:pt x="86" y="119"/>
                    </a:lnTo>
                    <a:lnTo>
                      <a:pt x="80" y="113"/>
                    </a:lnTo>
                    <a:lnTo>
                      <a:pt x="77" y="106"/>
                    </a:lnTo>
                    <a:lnTo>
                      <a:pt x="73" y="99"/>
                    </a:lnTo>
                    <a:lnTo>
                      <a:pt x="68" y="91"/>
                    </a:lnTo>
                    <a:lnTo>
                      <a:pt x="64" y="84"/>
                    </a:lnTo>
                    <a:lnTo>
                      <a:pt x="60" y="77"/>
                    </a:lnTo>
                    <a:lnTo>
                      <a:pt x="54" y="68"/>
                    </a:lnTo>
                    <a:lnTo>
                      <a:pt x="49" y="62"/>
                    </a:lnTo>
                    <a:lnTo>
                      <a:pt x="45" y="54"/>
                    </a:lnTo>
                    <a:lnTo>
                      <a:pt x="41" y="45"/>
                    </a:lnTo>
                    <a:lnTo>
                      <a:pt x="36" y="36"/>
                    </a:lnTo>
                    <a:lnTo>
                      <a:pt x="32" y="29"/>
                    </a:lnTo>
                    <a:lnTo>
                      <a:pt x="29" y="20"/>
                    </a:lnTo>
                    <a:lnTo>
                      <a:pt x="25" y="11"/>
                    </a:lnTo>
                    <a:lnTo>
                      <a:pt x="22" y="3"/>
                    </a:lnTo>
                    <a:lnTo>
                      <a:pt x="20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2" name="Freeform 79"/>
              <p:cNvSpPr>
                <a:spLocks/>
              </p:cNvSpPr>
              <p:nvPr/>
            </p:nvSpPr>
            <p:spPr bwMode="auto">
              <a:xfrm>
                <a:off x="5058" y="2750"/>
                <a:ext cx="31" cy="42"/>
              </a:xfrm>
              <a:custGeom>
                <a:avLst/>
                <a:gdLst>
                  <a:gd name="T0" fmla="*/ 89 w 91"/>
                  <a:gd name="T1" fmla="*/ 0 h 124"/>
                  <a:gd name="T2" fmla="*/ 70 w 91"/>
                  <a:gd name="T3" fmla="*/ 2 h 124"/>
                  <a:gd name="T4" fmla="*/ 66 w 91"/>
                  <a:gd name="T5" fmla="*/ 9 h 124"/>
                  <a:gd name="T6" fmla="*/ 62 w 91"/>
                  <a:gd name="T7" fmla="*/ 15 h 124"/>
                  <a:gd name="T8" fmla="*/ 57 w 91"/>
                  <a:gd name="T9" fmla="*/ 21 h 124"/>
                  <a:gd name="T10" fmla="*/ 53 w 91"/>
                  <a:gd name="T11" fmla="*/ 29 h 124"/>
                  <a:gd name="T12" fmla="*/ 48 w 91"/>
                  <a:gd name="T13" fmla="*/ 37 h 124"/>
                  <a:gd name="T14" fmla="*/ 44 w 91"/>
                  <a:gd name="T15" fmla="*/ 44 h 124"/>
                  <a:gd name="T16" fmla="*/ 40 w 91"/>
                  <a:gd name="T17" fmla="*/ 50 h 124"/>
                  <a:gd name="T18" fmla="*/ 35 w 91"/>
                  <a:gd name="T19" fmla="*/ 55 h 124"/>
                  <a:gd name="T20" fmla="*/ 31 w 91"/>
                  <a:gd name="T21" fmla="*/ 64 h 124"/>
                  <a:gd name="T22" fmla="*/ 27 w 91"/>
                  <a:gd name="T23" fmla="*/ 70 h 124"/>
                  <a:gd name="T24" fmla="*/ 22 w 91"/>
                  <a:gd name="T25" fmla="*/ 76 h 124"/>
                  <a:gd name="T26" fmla="*/ 18 w 91"/>
                  <a:gd name="T27" fmla="*/ 83 h 124"/>
                  <a:gd name="T28" fmla="*/ 14 w 91"/>
                  <a:gd name="T29" fmla="*/ 90 h 124"/>
                  <a:gd name="T30" fmla="*/ 9 w 91"/>
                  <a:gd name="T31" fmla="*/ 98 h 124"/>
                  <a:gd name="T32" fmla="*/ 5 w 91"/>
                  <a:gd name="T33" fmla="*/ 105 h 124"/>
                  <a:gd name="T34" fmla="*/ 0 w 91"/>
                  <a:gd name="T35" fmla="*/ 111 h 124"/>
                  <a:gd name="T36" fmla="*/ 19 w 91"/>
                  <a:gd name="T37" fmla="*/ 124 h 124"/>
                  <a:gd name="T38" fmla="*/ 24 w 91"/>
                  <a:gd name="T39" fmla="*/ 118 h 124"/>
                  <a:gd name="T40" fmla="*/ 28 w 91"/>
                  <a:gd name="T41" fmla="*/ 111 h 124"/>
                  <a:gd name="T42" fmla="*/ 32 w 91"/>
                  <a:gd name="T43" fmla="*/ 103 h 124"/>
                  <a:gd name="T44" fmla="*/ 37 w 91"/>
                  <a:gd name="T45" fmla="*/ 98 h 124"/>
                  <a:gd name="T46" fmla="*/ 41 w 91"/>
                  <a:gd name="T47" fmla="*/ 90 h 124"/>
                  <a:gd name="T48" fmla="*/ 46 w 91"/>
                  <a:gd name="T49" fmla="*/ 83 h 124"/>
                  <a:gd name="T50" fmla="*/ 51 w 91"/>
                  <a:gd name="T51" fmla="*/ 76 h 124"/>
                  <a:gd name="T52" fmla="*/ 54 w 91"/>
                  <a:gd name="T53" fmla="*/ 69 h 124"/>
                  <a:gd name="T54" fmla="*/ 60 w 91"/>
                  <a:gd name="T55" fmla="*/ 63 h 124"/>
                  <a:gd name="T56" fmla="*/ 64 w 91"/>
                  <a:gd name="T57" fmla="*/ 55 h 124"/>
                  <a:gd name="T58" fmla="*/ 69 w 91"/>
                  <a:gd name="T59" fmla="*/ 48 h 124"/>
                  <a:gd name="T60" fmla="*/ 72 w 91"/>
                  <a:gd name="T61" fmla="*/ 42 h 124"/>
                  <a:gd name="T62" fmla="*/ 76 w 91"/>
                  <a:gd name="T63" fmla="*/ 35 h 124"/>
                  <a:gd name="T64" fmla="*/ 82 w 91"/>
                  <a:gd name="T65" fmla="*/ 28 h 124"/>
                  <a:gd name="T66" fmla="*/ 86 w 91"/>
                  <a:gd name="T67" fmla="*/ 21 h 124"/>
                  <a:gd name="T68" fmla="*/ 91 w 91"/>
                  <a:gd name="T69" fmla="*/ 13 h 124"/>
                  <a:gd name="T70" fmla="*/ 70 w 91"/>
                  <a:gd name="T71" fmla="*/ 15 h 124"/>
                  <a:gd name="T72" fmla="*/ 89 w 91"/>
                  <a:gd name="T7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4">
                    <a:moveTo>
                      <a:pt x="89" y="0"/>
                    </a:moveTo>
                    <a:lnTo>
                      <a:pt x="70" y="2"/>
                    </a:lnTo>
                    <a:lnTo>
                      <a:pt x="66" y="9"/>
                    </a:lnTo>
                    <a:lnTo>
                      <a:pt x="62" y="15"/>
                    </a:lnTo>
                    <a:lnTo>
                      <a:pt x="57" y="21"/>
                    </a:lnTo>
                    <a:lnTo>
                      <a:pt x="53" y="29"/>
                    </a:lnTo>
                    <a:lnTo>
                      <a:pt x="48" y="37"/>
                    </a:lnTo>
                    <a:lnTo>
                      <a:pt x="44" y="44"/>
                    </a:lnTo>
                    <a:lnTo>
                      <a:pt x="40" y="50"/>
                    </a:lnTo>
                    <a:lnTo>
                      <a:pt x="35" y="55"/>
                    </a:lnTo>
                    <a:lnTo>
                      <a:pt x="31" y="64"/>
                    </a:lnTo>
                    <a:lnTo>
                      <a:pt x="27" y="70"/>
                    </a:lnTo>
                    <a:lnTo>
                      <a:pt x="22" y="76"/>
                    </a:lnTo>
                    <a:lnTo>
                      <a:pt x="18" y="83"/>
                    </a:lnTo>
                    <a:lnTo>
                      <a:pt x="14" y="90"/>
                    </a:lnTo>
                    <a:lnTo>
                      <a:pt x="9" y="98"/>
                    </a:lnTo>
                    <a:lnTo>
                      <a:pt x="5" y="105"/>
                    </a:lnTo>
                    <a:lnTo>
                      <a:pt x="0" y="111"/>
                    </a:lnTo>
                    <a:lnTo>
                      <a:pt x="19" y="124"/>
                    </a:lnTo>
                    <a:lnTo>
                      <a:pt x="24" y="118"/>
                    </a:lnTo>
                    <a:lnTo>
                      <a:pt x="28" y="111"/>
                    </a:lnTo>
                    <a:lnTo>
                      <a:pt x="32" y="103"/>
                    </a:lnTo>
                    <a:lnTo>
                      <a:pt x="37" y="98"/>
                    </a:lnTo>
                    <a:lnTo>
                      <a:pt x="41" y="90"/>
                    </a:lnTo>
                    <a:lnTo>
                      <a:pt x="46" y="83"/>
                    </a:lnTo>
                    <a:lnTo>
                      <a:pt x="51" y="76"/>
                    </a:lnTo>
                    <a:lnTo>
                      <a:pt x="54" y="69"/>
                    </a:lnTo>
                    <a:lnTo>
                      <a:pt x="60" y="63"/>
                    </a:lnTo>
                    <a:lnTo>
                      <a:pt x="64" y="55"/>
                    </a:lnTo>
                    <a:lnTo>
                      <a:pt x="69" y="48"/>
                    </a:lnTo>
                    <a:lnTo>
                      <a:pt x="72" y="42"/>
                    </a:lnTo>
                    <a:lnTo>
                      <a:pt x="76" y="35"/>
                    </a:lnTo>
                    <a:lnTo>
                      <a:pt x="82" y="28"/>
                    </a:lnTo>
                    <a:lnTo>
                      <a:pt x="86" y="21"/>
                    </a:lnTo>
                    <a:lnTo>
                      <a:pt x="91" y="13"/>
                    </a:lnTo>
                    <a:lnTo>
                      <a:pt x="70" y="15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3" name="Freeform 80"/>
              <p:cNvSpPr>
                <a:spLocks/>
              </p:cNvSpPr>
              <p:nvPr/>
            </p:nvSpPr>
            <p:spPr bwMode="auto">
              <a:xfrm>
                <a:off x="5082" y="2750"/>
                <a:ext cx="38" cy="42"/>
              </a:xfrm>
              <a:custGeom>
                <a:avLst/>
                <a:gdLst>
                  <a:gd name="T0" fmla="*/ 114 w 114"/>
                  <a:gd name="T1" fmla="*/ 124 h 125"/>
                  <a:gd name="T2" fmla="*/ 112 w 114"/>
                  <a:gd name="T3" fmla="*/ 109 h 125"/>
                  <a:gd name="T4" fmla="*/ 106 w 114"/>
                  <a:gd name="T5" fmla="*/ 103 h 125"/>
                  <a:gd name="T6" fmla="*/ 101 w 114"/>
                  <a:gd name="T7" fmla="*/ 96 h 125"/>
                  <a:gd name="T8" fmla="*/ 95 w 114"/>
                  <a:gd name="T9" fmla="*/ 89 h 125"/>
                  <a:gd name="T10" fmla="*/ 89 w 114"/>
                  <a:gd name="T11" fmla="*/ 83 h 125"/>
                  <a:gd name="T12" fmla="*/ 83 w 114"/>
                  <a:gd name="T13" fmla="*/ 76 h 125"/>
                  <a:gd name="T14" fmla="*/ 77 w 114"/>
                  <a:gd name="T15" fmla="*/ 69 h 125"/>
                  <a:gd name="T16" fmla="*/ 71 w 114"/>
                  <a:gd name="T17" fmla="*/ 63 h 125"/>
                  <a:gd name="T18" fmla="*/ 66 w 114"/>
                  <a:gd name="T19" fmla="*/ 55 h 125"/>
                  <a:gd name="T20" fmla="*/ 60 w 114"/>
                  <a:gd name="T21" fmla="*/ 48 h 125"/>
                  <a:gd name="T22" fmla="*/ 54 w 114"/>
                  <a:gd name="T23" fmla="*/ 42 h 125"/>
                  <a:gd name="T24" fmla="*/ 48 w 114"/>
                  <a:gd name="T25" fmla="*/ 35 h 125"/>
                  <a:gd name="T26" fmla="*/ 42 w 114"/>
                  <a:gd name="T27" fmla="*/ 28 h 125"/>
                  <a:gd name="T28" fmla="*/ 37 w 114"/>
                  <a:gd name="T29" fmla="*/ 21 h 125"/>
                  <a:gd name="T30" fmla="*/ 31 w 114"/>
                  <a:gd name="T31" fmla="*/ 15 h 125"/>
                  <a:gd name="T32" fmla="*/ 25 w 114"/>
                  <a:gd name="T33" fmla="*/ 7 h 125"/>
                  <a:gd name="T34" fmla="*/ 19 w 114"/>
                  <a:gd name="T35" fmla="*/ 0 h 125"/>
                  <a:gd name="T36" fmla="*/ 0 w 114"/>
                  <a:gd name="T37" fmla="*/ 15 h 125"/>
                  <a:gd name="T38" fmla="*/ 6 w 114"/>
                  <a:gd name="T39" fmla="*/ 21 h 125"/>
                  <a:gd name="T40" fmla="*/ 12 w 114"/>
                  <a:gd name="T41" fmla="*/ 29 h 125"/>
                  <a:gd name="T42" fmla="*/ 19 w 114"/>
                  <a:gd name="T43" fmla="*/ 37 h 125"/>
                  <a:gd name="T44" fmla="*/ 24 w 114"/>
                  <a:gd name="T45" fmla="*/ 44 h 125"/>
                  <a:gd name="T46" fmla="*/ 31 w 114"/>
                  <a:gd name="T47" fmla="*/ 50 h 125"/>
                  <a:gd name="T48" fmla="*/ 35 w 114"/>
                  <a:gd name="T49" fmla="*/ 57 h 125"/>
                  <a:gd name="T50" fmla="*/ 42 w 114"/>
                  <a:gd name="T51" fmla="*/ 64 h 125"/>
                  <a:gd name="T52" fmla="*/ 48 w 114"/>
                  <a:gd name="T53" fmla="*/ 70 h 125"/>
                  <a:gd name="T54" fmla="*/ 54 w 114"/>
                  <a:gd name="T55" fmla="*/ 77 h 125"/>
                  <a:gd name="T56" fmla="*/ 60 w 114"/>
                  <a:gd name="T57" fmla="*/ 85 h 125"/>
                  <a:gd name="T58" fmla="*/ 66 w 114"/>
                  <a:gd name="T59" fmla="*/ 90 h 125"/>
                  <a:gd name="T60" fmla="*/ 71 w 114"/>
                  <a:gd name="T61" fmla="*/ 98 h 125"/>
                  <a:gd name="T62" fmla="*/ 77 w 114"/>
                  <a:gd name="T63" fmla="*/ 105 h 125"/>
                  <a:gd name="T64" fmla="*/ 83 w 114"/>
                  <a:gd name="T65" fmla="*/ 111 h 125"/>
                  <a:gd name="T66" fmla="*/ 89 w 114"/>
                  <a:gd name="T67" fmla="*/ 118 h 125"/>
                  <a:gd name="T68" fmla="*/ 95 w 114"/>
                  <a:gd name="T69" fmla="*/ 125 h 125"/>
                  <a:gd name="T70" fmla="*/ 93 w 114"/>
                  <a:gd name="T71" fmla="*/ 112 h 125"/>
                  <a:gd name="T72" fmla="*/ 114 w 114"/>
                  <a:gd name="T73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25">
                    <a:moveTo>
                      <a:pt x="114" y="124"/>
                    </a:moveTo>
                    <a:lnTo>
                      <a:pt x="112" y="109"/>
                    </a:lnTo>
                    <a:lnTo>
                      <a:pt x="106" y="103"/>
                    </a:lnTo>
                    <a:lnTo>
                      <a:pt x="101" y="96"/>
                    </a:lnTo>
                    <a:lnTo>
                      <a:pt x="95" y="89"/>
                    </a:lnTo>
                    <a:lnTo>
                      <a:pt x="89" y="83"/>
                    </a:lnTo>
                    <a:lnTo>
                      <a:pt x="83" y="76"/>
                    </a:lnTo>
                    <a:lnTo>
                      <a:pt x="77" y="69"/>
                    </a:lnTo>
                    <a:lnTo>
                      <a:pt x="71" y="63"/>
                    </a:lnTo>
                    <a:lnTo>
                      <a:pt x="66" y="55"/>
                    </a:lnTo>
                    <a:lnTo>
                      <a:pt x="60" y="48"/>
                    </a:lnTo>
                    <a:lnTo>
                      <a:pt x="54" y="42"/>
                    </a:lnTo>
                    <a:lnTo>
                      <a:pt x="48" y="35"/>
                    </a:lnTo>
                    <a:lnTo>
                      <a:pt x="42" y="28"/>
                    </a:lnTo>
                    <a:lnTo>
                      <a:pt x="37" y="21"/>
                    </a:lnTo>
                    <a:lnTo>
                      <a:pt x="31" y="15"/>
                    </a:lnTo>
                    <a:lnTo>
                      <a:pt x="25" y="7"/>
                    </a:lnTo>
                    <a:lnTo>
                      <a:pt x="19" y="0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7"/>
                    </a:lnTo>
                    <a:lnTo>
                      <a:pt x="24" y="44"/>
                    </a:lnTo>
                    <a:lnTo>
                      <a:pt x="31" y="50"/>
                    </a:lnTo>
                    <a:lnTo>
                      <a:pt x="35" y="57"/>
                    </a:lnTo>
                    <a:lnTo>
                      <a:pt x="42" y="64"/>
                    </a:lnTo>
                    <a:lnTo>
                      <a:pt x="48" y="70"/>
                    </a:lnTo>
                    <a:lnTo>
                      <a:pt x="54" y="77"/>
                    </a:lnTo>
                    <a:lnTo>
                      <a:pt x="60" y="85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7" y="105"/>
                    </a:lnTo>
                    <a:lnTo>
                      <a:pt x="83" y="111"/>
                    </a:lnTo>
                    <a:lnTo>
                      <a:pt x="89" y="118"/>
                    </a:lnTo>
                    <a:lnTo>
                      <a:pt x="95" y="125"/>
                    </a:lnTo>
                    <a:lnTo>
                      <a:pt x="93" y="112"/>
                    </a:lnTo>
                    <a:lnTo>
                      <a:pt x="11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4" name="Freeform 81"/>
              <p:cNvSpPr>
                <a:spLocks/>
              </p:cNvSpPr>
              <p:nvPr/>
            </p:nvSpPr>
            <p:spPr bwMode="auto">
              <a:xfrm>
                <a:off x="5052" y="2702"/>
                <a:ext cx="114" cy="154"/>
              </a:xfrm>
              <a:custGeom>
                <a:avLst/>
                <a:gdLst>
                  <a:gd name="T0" fmla="*/ 329 w 342"/>
                  <a:gd name="T1" fmla="*/ 19 h 460"/>
                  <a:gd name="T2" fmla="*/ 337 w 342"/>
                  <a:gd name="T3" fmla="*/ 58 h 460"/>
                  <a:gd name="T4" fmla="*/ 337 w 342"/>
                  <a:gd name="T5" fmla="*/ 125 h 460"/>
                  <a:gd name="T6" fmla="*/ 330 w 342"/>
                  <a:gd name="T7" fmla="*/ 221 h 460"/>
                  <a:gd name="T8" fmla="*/ 323 w 342"/>
                  <a:gd name="T9" fmla="*/ 317 h 460"/>
                  <a:gd name="T10" fmla="*/ 314 w 342"/>
                  <a:gd name="T11" fmla="*/ 412 h 460"/>
                  <a:gd name="T12" fmla="*/ 295 w 342"/>
                  <a:gd name="T13" fmla="*/ 444 h 460"/>
                  <a:gd name="T14" fmla="*/ 265 w 342"/>
                  <a:gd name="T15" fmla="*/ 410 h 460"/>
                  <a:gd name="T16" fmla="*/ 236 w 342"/>
                  <a:gd name="T17" fmla="*/ 378 h 460"/>
                  <a:gd name="T18" fmla="*/ 208 w 342"/>
                  <a:gd name="T19" fmla="*/ 346 h 460"/>
                  <a:gd name="T20" fmla="*/ 183 w 342"/>
                  <a:gd name="T21" fmla="*/ 311 h 460"/>
                  <a:gd name="T22" fmla="*/ 160 w 342"/>
                  <a:gd name="T23" fmla="*/ 279 h 460"/>
                  <a:gd name="T24" fmla="*/ 140 w 342"/>
                  <a:gd name="T25" fmla="*/ 246 h 460"/>
                  <a:gd name="T26" fmla="*/ 121 w 342"/>
                  <a:gd name="T27" fmla="*/ 214 h 460"/>
                  <a:gd name="T28" fmla="*/ 105 w 342"/>
                  <a:gd name="T29" fmla="*/ 211 h 460"/>
                  <a:gd name="T30" fmla="*/ 93 w 342"/>
                  <a:gd name="T31" fmla="*/ 236 h 460"/>
                  <a:gd name="T32" fmla="*/ 80 w 342"/>
                  <a:gd name="T33" fmla="*/ 262 h 460"/>
                  <a:gd name="T34" fmla="*/ 67 w 342"/>
                  <a:gd name="T35" fmla="*/ 287 h 460"/>
                  <a:gd name="T36" fmla="*/ 52 w 342"/>
                  <a:gd name="T37" fmla="*/ 313 h 460"/>
                  <a:gd name="T38" fmla="*/ 38 w 342"/>
                  <a:gd name="T39" fmla="*/ 338 h 460"/>
                  <a:gd name="T40" fmla="*/ 23 w 342"/>
                  <a:gd name="T41" fmla="*/ 364 h 460"/>
                  <a:gd name="T42" fmla="*/ 9 w 342"/>
                  <a:gd name="T43" fmla="*/ 390 h 460"/>
                  <a:gd name="T44" fmla="*/ 4 w 342"/>
                  <a:gd name="T45" fmla="*/ 371 h 460"/>
                  <a:gd name="T46" fmla="*/ 15 w 342"/>
                  <a:gd name="T47" fmla="*/ 306 h 460"/>
                  <a:gd name="T48" fmla="*/ 23 w 342"/>
                  <a:gd name="T49" fmla="*/ 240 h 460"/>
                  <a:gd name="T50" fmla="*/ 32 w 342"/>
                  <a:gd name="T51" fmla="*/ 175 h 460"/>
                  <a:gd name="T52" fmla="*/ 55 w 342"/>
                  <a:gd name="T53" fmla="*/ 133 h 460"/>
                  <a:gd name="T54" fmla="*/ 90 w 342"/>
                  <a:gd name="T55" fmla="*/ 115 h 460"/>
                  <a:gd name="T56" fmla="*/ 127 w 342"/>
                  <a:gd name="T57" fmla="*/ 98 h 460"/>
                  <a:gd name="T58" fmla="*/ 163 w 342"/>
                  <a:gd name="T59" fmla="*/ 80 h 460"/>
                  <a:gd name="T60" fmla="*/ 199 w 342"/>
                  <a:gd name="T61" fmla="*/ 61 h 460"/>
                  <a:gd name="T62" fmla="*/ 236 w 342"/>
                  <a:gd name="T63" fmla="*/ 44 h 460"/>
                  <a:gd name="T64" fmla="*/ 272 w 342"/>
                  <a:gd name="T65" fmla="*/ 26 h 460"/>
                  <a:gd name="T66" fmla="*/ 307 w 342"/>
                  <a:gd name="T67" fmla="*/ 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60">
                    <a:moveTo>
                      <a:pt x="326" y="0"/>
                    </a:moveTo>
                    <a:lnTo>
                      <a:pt x="329" y="19"/>
                    </a:lnTo>
                    <a:lnTo>
                      <a:pt x="333" y="39"/>
                    </a:lnTo>
                    <a:lnTo>
                      <a:pt x="337" y="58"/>
                    </a:lnTo>
                    <a:lnTo>
                      <a:pt x="342" y="79"/>
                    </a:lnTo>
                    <a:lnTo>
                      <a:pt x="337" y="125"/>
                    </a:lnTo>
                    <a:lnTo>
                      <a:pt x="335" y="173"/>
                    </a:lnTo>
                    <a:lnTo>
                      <a:pt x="330" y="221"/>
                    </a:lnTo>
                    <a:lnTo>
                      <a:pt x="327" y="269"/>
                    </a:lnTo>
                    <a:lnTo>
                      <a:pt x="323" y="317"/>
                    </a:lnTo>
                    <a:lnTo>
                      <a:pt x="319" y="365"/>
                    </a:lnTo>
                    <a:lnTo>
                      <a:pt x="314" y="412"/>
                    </a:lnTo>
                    <a:lnTo>
                      <a:pt x="311" y="460"/>
                    </a:lnTo>
                    <a:lnTo>
                      <a:pt x="295" y="444"/>
                    </a:lnTo>
                    <a:lnTo>
                      <a:pt x="279" y="428"/>
                    </a:lnTo>
                    <a:lnTo>
                      <a:pt x="265" y="410"/>
                    </a:lnTo>
                    <a:lnTo>
                      <a:pt x="249" y="394"/>
                    </a:lnTo>
                    <a:lnTo>
                      <a:pt x="236" y="378"/>
                    </a:lnTo>
                    <a:lnTo>
                      <a:pt x="221" y="362"/>
                    </a:lnTo>
                    <a:lnTo>
                      <a:pt x="208" y="346"/>
                    </a:lnTo>
                    <a:lnTo>
                      <a:pt x="196" y="329"/>
                    </a:lnTo>
                    <a:lnTo>
                      <a:pt x="183" y="311"/>
                    </a:lnTo>
                    <a:lnTo>
                      <a:pt x="172" y="295"/>
                    </a:lnTo>
                    <a:lnTo>
                      <a:pt x="160" y="279"/>
                    </a:lnTo>
                    <a:lnTo>
                      <a:pt x="150" y="263"/>
                    </a:lnTo>
                    <a:lnTo>
                      <a:pt x="140" y="246"/>
                    </a:lnTo>
                    <a:lnTo>
                      <a:pt x="130" y="230"/>
                    </a:lnTo>
                    <a:lnTo>
                      <a:pt x="121" y="214"/>
                    </a:lnTo>
                    <a:lnTo>
                      <a:pt x="111" y="197"/>
                    </a:lnTo>
                    <a:lnTo>
                      <a:pt x="105" y="211"/>
                    </a:lnTo>
                    <a:lnTo>
                      <a:pt x="99" y="224"/>
                    </a:lnTo>
                    <a:lnTo>
                      <a:pt x="93" y="236"/>
                    </a:lnTo>
                    <a:lnTo>
                      <a:pt x="87" y="249"/>
                    </a:lnTo>
                    <a:lnTo>
                      <a:pt x="80" y="262"/>
                    </a:lnTo>
                    <a:lnTo>
                      <a:pt x="74" y="275"/>
                    </a:lnTo>
                    <a:lnTo>
                      <a:pt x="67" y="287"/>
                    </a:lnTo>
                    <a:lnTo>
                      <a:pt x="60" y="300"/>
                    </a:lnTo>
                    <a:lnTo>
                      <a:pt x="52" y="313"/>
                    </a:lnTo>
                    <a:lnTo>
                      <a:pt x="45" y="326"/>
                    </a:lnTo>
                    <a:lnTo>
                      <a:pt x="38" y="338"/>
                    </a:lnTo>
                    <a:lnTo>
                      <a:pt x="32" y="351"/>
                    </a:lnTo>
                    <a:lnTo>
                      <a:pt x="23" y="364"/>
                    </a:lnTo>
                    <a:lnTo>
                      <a:pt x="16" y="377"/>
                    </a:lnTo>
                    <a:lnTo>
                      <a:pt x="9" y="390"/>
                    </a:lnTo>
                    <a:lnTo>
                      <a:pt x="0" y="405"/>
                    </a:lnTo>
                    <a:lnTo>
                      <a:pt x="4" y="371"/>
                    </a:lnTo>
                    <a:lnTo>
                      <a:pt x="10" y="338"/>
                    </a:lnTo>
                    <a:lnTo>
                      <a:pt x="15" y="306"/>
                    </a:lnTo>
                    <a:lnTo>
                      <a:pt x="19" y="272"/>
                    </a:lnTo>
                    <a:lnTo>
                      <a:pt x="23" y="240"/>
                    </a:lnTo>
                    <a:lnTo>
                      <a:pt x="28" y="208"/>
                    </a:lnTo>
                    <a:lnTo>
                      <a:pt x="32" y="175"/>
                    </a:lnTo>
                    <a:lnTo>
                      <a:pt x="36" y="143"/>
                    </a:lnTo>
                    <a:lnTo>
                      <a:pt x="55" y="133"/>
                    </a:lnTo>
                    <a:lnTo>
                      <a:pt x="73" y="124"/>
                    </a:lnTo>
                    <a:lnTo>
                      <a:pt x="90" y="115"/>
                    </a:lnTo>
                    <a:lnTo>
                      <a:pt x="109" y="106"/>
                    </a:lnTo>
                    <a:lnTo>
                      <a:pt x="127" y="98"/>
                    </a:lnTo>
                    <a:lnTo>
                      <a:pt x="145" y="89"/>
                    </a:lnTo>
                    <a:lnTo>
                      <a:pt x="163" y="80"/>
                    </a:lnTo>
                    <a:lnTo>
                      <a:pt x="180" y="71"/>
                    </a:lnTo>
                    <a:lnTo>
                      <a:pt x="199" y="61"/>
                    </a:lnTo>
                    <a:lnTo>
                      <a:pt x="217" y="54"/>
                    </a:lnTo>
                    <a:lnTo>
                      <a:pt x="236" y="44"/>
                    </a:lnTo>
                    <a:lnTo>
                      <a:pt x="253" y="35"/>
                    </a:lnTo>
                    <a:lnTo>
                      <a:pt x="272" y="26"/>
                    </a:lnTo>
                    <a:lnTo>
                      <a:pt x="289" y="18"/>
                    </a:lnTo>
                    <a:lnTo>
                      <a:pt x="307" y="9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5" name="Freeform 82"/>
              <p:cNvSpPr>
                <a:spLocks/>
              </p:cNvSpPr>
              <p:nvPr/>
            </p:nvSpPr>
            <p:spPr bwMode="auto">
              <a:xfrm>
                <a:off x="5156" y="2702"/>
                <a:ext cx="13" cy="27"/>
              </a:xfrm>
              <a:custGeom>
                <a:avLst/>
                <a:gdLst>
                  <a:gd name="T0" fmla="*/ 40 w 40"/>
                  <a:gd name="T1" fmla="*/ 80 h 81"/>
                  <a:gd name="T2" fmla="*/ 40 w 40"/>
                  <a:gd name="T3" fmla="*/ 77 h 81"/>
                  <a:gd name="T4" fmla="*/ 38 w 40"/>
                  <a:gd name="T5" fmla="*/ 67 h 81"/>
                  <a:gd name="T6" fmla="*/ 36 w 40"/>
                  <a:gd name="T7" fmla="*/ 58 h 81"/>
                  <a:gd name="T8" fmla="*/ 33 w 40"/>
                  <a:gd name="T9" fmla="*/ 48 h 81"/>
                  <a:gd name="T10" fmla="*/ 32 w 40"/>
                  <a:gd name="T11" fmla="*/ 38 h 81"/>
                  <a:gd name="T12" fmla="*/ 30 w 40"/>
                  <a:gd name="T13" fmla="*/ 27 h 81"/>
                  <a:gd name="T14" fmla="*/ 27 w 40"/>
                  <a:gd name="T15" fmla="*/ 19 h 81"/>
                  <a:gd name="T16" fmla="*/ 24 w 40"/>
                  <a:gd name="T17" fmla="*/ 8 h 81"/>
                  <a:gd name="T18" fmla="*/ 23 w 40"/>
                  <a:gd name="T19" fmla="*/ 0 h 81"/>
                  <a:gd name="T20" fmla="*/ 0 w 40"/>
                  <a:gd name="T21" fmla="*/ 4 h 81"/>
                  <a:gd name="T22" fmla="*/ 3 w 40"/>
                  <a:gd name="T23" fmla="*/ 13 h 81"/>
                  <a:gd name="T24" fmla="*/ 4 w 40"/>
                  <a:gd name="T25" fmla="*/ 23 h 81"/>
                  <a:gd name="T26" fmla="*/ 7 w 40"/>
                  <a:gd name="T27" fmla="*/ 33 h 81"/>
                  <a:gd name="T28" fmla="*/ 8 w 40"/>
                  <a:gd name="T29" fmla="*/ 42 h 81"/>
                  <a:gd name="T30" fmla="*/ 10 w 40"/>
                  <a:gd name="T31" fmla="*/ 54 h 81"/>
                  <a:gd name="T32" fmla="*/ 13 w 40"/>
                  <a:gd name="T33" fmla="*/ 62 h 81"/>
                  <a:gd name="T34" fmla="*/ 16 w 40"/>
                  <a:gd name="T35" fmla="*/ 72 h 81"/>
                  <a:gd name="T36" fmla="*/ 17 w 40"/>
                  <a:gd name="T37" fmla="*/ 81 h 81"/>
                  <a:gd name="T38" fmla="*/ 17 w 40"/>
                  <a:gd name="T39" fmla="*/ 78 h 81"/>
                  <a:gd name="T40" fmla="*/ 40 w 40"/>
                  <a:gd name="T4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40" y="80"/>
                    </a:moveTo>
                    <a:lnTo>
                      <a:pt x="40" y="77"/>
                    </a:lnTo>
                    <a:lnTo>
                      <a:pt x="38" y="67"/>
                    </a:lnTo>
                    <a:lnTo>
                      <a:pt x="36" y="58"/>
                    </a:lnTo>
                    <a:lnTo>
                      <a:pt x="33" y="48"/>
                    </a:lnTo>
                    <a:lnTo>
                      <a:pt x="32" y="38"/>
                    </a:lnTo>
                    <a:lnTo>
                      <a:pt x="30" y="27"/>
                    </a:lnTo>
                    <a:lnTo>
                      <a:pt x="27" y="19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3" y="13"/>
                    </a:lnTo>
                    <a:lnTo>
                      <a:pt x="4" y="23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0" y="54"/>
                    </a:lnTo>
                    <a:lnTo>
                      <a:pt x="13" y="62"/>
                    </a:lnTo>
                    <a:lnTo>
                      <a:pt x="16" y="72"/>
                    </a:lnTo>
                    <a:lnTo>
                      <a:pt x="17" y="81"/>
                    </a:lnTo>
                    <a:lnTo>
                      <a:pt x="17" y="78"/>
                    </a:lnTo>
                    <a:lnTo>
                      <a:pt x="4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6" name="Freeform 83"/>
              <p:cNvSpPr>
                <a:spLocks/>
              </p:cNvSpPr>
              <p:nvPr/>
            </p:nvSpPr>
            <p:spPr bwMode="auto">
              <a:xfrm>
                <a:off x="5152" y="2728"/>
                <a:ext cx="17" cy="131"/>
              </a:xfrm>
              <a:custGeom>
                <a:avLst/>
                <a:gdLst>
                  <a:gd name="T0" fmla="*/ 3 w 53"/>
                  <a:gd name="T1" fmla="*/ 392 h 392"/>
                  <a:gd name="T2" fmla="*/ 23 w 53"/>
                  <a:gd name="T3" fmla="*/ 384 h 392"/>
                  <a:gd name="T4" fmla="*/ 24 w 53"/>
                  <a:gd name="T5" fmla="*/ 360 h 392"/>
                  <a:gd name="T6" fmla="*/ 26 w 53"/>
                  <a:gd name="T7" fmla="*/ 336 h 392"/>
                  <a:gd name="T8" fmla="*/ 29 w 53"/>
                  <a:gd name="T9" fmla="*/ 313 h 392"/>
                  <a:gd name="T10" fmla="*/ 30 w 53"/>
                  <a:gd name="T11" fmla="*/ 288 h 392"/>
                  <a:gd name="T12" fmla="*/ 32 w 53"/>
                  <a:gd name="T13" fmla="*/ 264 h 392"/>
                  <a:gd name="T14" fmla="*/ 35 w 53"/>
                  <a:gd name="T15" fmla="*/ 240 h 392"/>
                  <a:gd name="T16" fmla="*/ 36 w 53"/>
                  <a:gd name="T17" fmla="*/ 217 h 392"/>
                  <a:gd name="T18" fmla="*/ 37 w 53"/>
                  <a:gd name="T19" fmla="*/ 194 h 392"/>
                  <a:gd name="T20" fmla="*/ 40 w 53"/>
                  <a:gd name="T21" fmla="*/ 169 h 392"/>
                  <a:gd name="T22" fmla="*/ 42 w 53"/>
                  <a:gd name="T23" fmla="*/ 146 h 392"/>
                  <a:gd name="T24" fmla="*/ 43 w 53"/>
                  <a:gd name="T25" fmla="*/ 121 h 392"/>
                  <a:gd name="T26" fmla="*/ 45 w 53"/>
                  <a:gd name="T27" fmla="*/ 96 h 392"/>
                  <a:gd name="T28" fmla="*/ 48 w 53"/>
                  <a:gd name="T29" fmla="*/ 74 h 392"/>
                  <a:gd name="T30" fmla="*/ 49 w 53"/>
                  <a:gd name="T31" fmla="*/ 50 h 392"/>
                  <a:gd name="T32" fmla="*/ 52 w 53"/>
                  <a:gd name="T33" fmla="*/ 25 h 392"/>
                  <a:gd name="T34" fmla="*/ 53 w 53"/>
                  <a:gd name="T35" fmla="*/ 2 h 392"/>
                  <a:gd name="T36" fmla="*/ 30 w 53"/>
                  <a:gd name="T37" fmla="*/ 0 h 392"/>
                  <a:gd name="T38" fmla="*/ 29 w 53"/>
                  <a:gd name="T39" fmla="*/ 25 h 392"/>
                  <a:gd name="T40" fmla="*/ 27 w 53"/>
                  <a:gd name="T41" fmla="*/ 48 h 392"/>
                  <a:gd name="T42" fmla="*/ 24 w 53"/>
                  <a:gd name="T43" fmla="*/ 72 h 392"/>
                  <a:gd name="T44" fmla="*/ 23 w 53"/>
                  <a:gd name="T45" fmla="*/ 96 h 392"/>
                  <a:gd name="T46" fmla="*/ 20 w 53"/>
                  <a:gd name="T47" fmla="*/ 120 h 392"/>
                  <a:gd name="T48" fmla="*/ 19 w 53"/>
                  <a:gd name="T49" fmla="*/ 143 h 392"/>
                  <a:gd name="T50" fmla="*/ 17 w 53"/>
                  <a:gd name="T51" fmla="*/ 168 h 392"/>
                  <a:gd name="T52" fmla="*/ 16 w 53"/>
                  <a:gd name="T53" fmla="*/ 191 h 392"/>
                  <a:gd name="T54" fmla="*/ 13 w 53"/>
                  <a:gd name="T55" fmla="*/ 216 h 392"/>
                  <a:gd name="T56" fmla="*/ 11 w 53"/>
                  <a:gd name="T57" fmla="*/ 240 h 392"/>
                  <a:gd name="T58" fmla="*/ 10 w 53"/>
                  <a:gd name="T59" fmla="*/ 264 h 392"/>
                  <a:gd name="T60" fmla="*/ 7 w 53"/>
                  <a:gd name="T61" fmla="*/ 287 h 392"/>
                  <a:gd name="T62" fmla="*/ 5 w 53"/>
                  <a:gd name="T63" fmla="*/ 310 h 392"/>
                  <a:gd name="T64" fmla="*/ 3 w 53"/>
                  <a:gd name="T65" fmla="*/ 333 h 392"/>
                  <a:gd name="T66" fmla="*/ 1 w 53"/>
                  <a:gd name="T67" fmla="*/ 358 h 392"/>
                  <a:gd name="T68" fmla="*/ 0 w 53"/>
                  <a:gd name="T69" fmla="*/ 381 h 392"/>
                  <a:gd name="T70" fmla="*/ 20 w 53"/>
                  <a:gd name="T71" fmla="*/ 374 h 392"/>
                  <a:gd name="T72" fmla="*/ 3 w 53"/>
                  <a:gd name="T7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392">
                    <a:moveTo>
                      <a:pt x="3" y="392"/>
                    </a:moveTo>
                    <a:lnTo>
                      <a:pt x="23" y="384"/>
                    </a:lnTo>
                    <a:lnTo>
                      <a:pt x="24" y="360"/>
                    </a:lnTo>
                    <a:lnTo>
                      <a:pt x="26" y="336"/>
                    </a:lnTo>
                    <a:lnTo>
                      <a:pt x="29" y="313"/>
                    </a:lnTo>
                    <a:lnTo>
                      <a:pt x="30" y="288"/>
                    </a:lnTo>
                    <a:lnTo>
                      <a:pt x="32" y="264"/>
                    </a:lnTo>
                    <a:lnTo>
                      <a:pt x="35" y="240"/>
                    </a:lnTo>
                    <a:lnTo>
                      <a:pt x="36" y="217"/>
                    </a:lnTo>
                    <a:lnTo>
                      <a:pt x="37" y="194"/>
                    </a:lnTo>
                    <a:lnTo>
                      <a:pt x="40" y="169"/>
                    </a:lnTo>
                    <a:lnTo>
                      <a:pt x="42" y="146"/>
                    </a:lnTo>
                    <a:lnTo>
                      <a:pt x="43" y="121"/>
                    </a:lnTo>
                    <a:lnTo>
                      <a:pt x="45" y="96"/>
                    </a:lnTo>
                    <a:lnTo>
                      <a:pt x="48" y="74"/>
                    </a:lnTo>
                    <a:lnTo>
                      <a:pt x="49" y="50"/>
                    </a:lnTo>
                    <a:lnTo>
                      <a:pt x="52" y="25"/>
                    </a:lnTo>
                    <a:lnTo>
                      <a:pt x="53" y="2"/>
                    </a:lnTo>
                    <a:lnTo>
                      <a:pt x="30" y="0"/>
                    </a:lnTo>
                    <a:lnTo>
                      <a:pt x="29" y="25"/>
                    </a:lnTo>
                    <a:lnTo>
                      <a:pt x="27" y="48"/>
                    </a:lnTo>
                    <a:lnTo>
                      <a:pt x="24" y="72"/>
                    </a:lnTo>
                    <a:lnTo>
                      <a:pt x="23" y="96"/>
                    </a:lnTo>
                    <a:lnTo>
                      <a:pt x="20" y="120"/>
                    </a:lnTo>
                    <a:lnTo>
                      <a:pt x="19" y="143"/>
                    </a:lnTo>
                    <a:lnTo>
                      <a:pt x="17" y="168"/>
                    </a:lnTo>
                    <a:lnTo>
                      <a:pt x="16" y="191"/>
                    </a:lnTo>
                    <a:lnTo>
                      <a:pt x="13" y="216"/>
                    </a:lnTo>
                    <a:lnTo>
                      <a:pt x="11" y="240"/>
                    </a:lnTo>
                    <a:lnTo>
                      <a:pt x="10" y="264"/>
                    </a:lnTo>
                    <a:lnTo>
                      <a:pt x="7" y="287"/>
                    </a:lnTo>
                    <a:lnTo>
                      <a:pt x="5" y="310"/>
                    </a:lnTo>
                    <a:lnTo>
                      <a:pt x="3" y="333"/>
                    </a:lnTo>
                    <a:lnTo>
                      <a:pt x="1" y="358"/>
                    </a:lnTo>
                    <a:lnTo>
                      <a:pt x="0" y="381"/>
                    </a:lnTo>
                    <a:lnTo>
                      <a:pt x="20" y="374"/>
                    </a:lnTo>
                    <a:lnTo>
                      <a:pt x="3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7" name="Freeform 84"/>
              <p:cNvSpPr>
                <a:spLocks/>
              </p:cNvSpPr>
              <p:nvPr/>
            </p:nvSpPr>
            <p:spPr bwMode="auto">
              <a:xfrm>
                <a:off x="5085" y="2766"/>
                <a:ext cx="73" cy="93"/>
              </a:xfrm>
              <a:custGeom>
                <a:avLst/>
                <a:gdLst>
                  <a:gd name="T0" fmla="*/ 22 w 220"/>
                  <a:gd name="T1" fmla="*/ 10 h 277"/>
                  <a:gd name="T2" fmla="*/ 2 w 220"/>
                  <a:gd name="T3" fmla="*/ 10 h 277"/>
                  <a:gd name="T4" fmla="*/ 11 w 220"/>
                  <a:gd name="T5" fmla="*/ 28 h 277"/>
                  <a:gd name="T6" fmla="*/ 19 w 220"/>
                  <a:gd name="T7" fmla="*/ 44 h 277"/>
                  <a:gd name="T8" fmla="*/ 30 w 220"/>
                  <a:gd name="T9" fmla="*/ 61 h 277"/>
                  <a:gd name="T10" fmla="*/ 41 w 220"/>
                  <a:gd name="T11" fmla="*/ 77 h 277"/>
                  <a:gd name="T12" fmla="*/ 51 w 220"/>
                  <a:gd name="T13" fmla="*/ 95 h 277"/>
                  <a:gd name="T14" fmla="*/ 61 w 220"/>
                  <a:gd name="T15" fmla="*/ 111 h 277"/>
                  <a:gd name="T16" fmla="*/ 75 w 220"/>
                  <a:gd name="T17" fmla="*/ 127 h 277"/>
                  <a:gd name="T18" fmla="*/ 86 w 220"/>
                  <a:gd name="T19" fmla="*/ 144 h 277"/>
                  <a:gd name="T20" fmla="*/ 99 w 220"/>
                  <a:gd name="T21" fmla="*/ 160 h 277"/>
                  <a:gd name="T22" fmla="*/ 112 w 220"/>
                  <a:gd name="T23" fmla="*/ 178 h 277"/>
                  <a:gd name="T24" fmla="*/ 125 w 220"/>
                  <a:gd name="T25" fmla="*/ 194 h 277"/>
                  <a:gd name="T26" fmla="*/ 140 w 220"/>
                  <a:gd name="T27" fmla="*/ 211 h 277"/>
                  <a:gd name="T28" fmla="*/ 156 w 220"/>
                  <a:gd name="T29" fmla="*/ 227 h 277"/>
                  <a:gd name="T30" fmla="*/ 171 w 220"/>
                  <a:gd name="T31" fmla="*/ 243 h 277"/>
                  <a:gd name="T32" fmla="*/ 187 w 220"/>
                  <a:gd name="T33" fmla="*/ 261 h 277"/>
                  <a:gd name="T34" fmla="*/ 203 w 220"/>
                  <a:gd name="T35" fmla="*/ 277 h 277"/>
                  <a:gd name="T36" fmla="*/ 220 w 220"/>
                  <a:gd name="T37" fmla="*/ 259 h 277"/>
                  <a:gd name="T38" fmla="*/ 203 w 220"/>
                  <a:gd name="T39" fmla="*/ 243 h 277"/>
                  <a:gd name="T40" fmla="*/ 188 w 220"/>
                  <a:gd name="T41" fmla="*/ 227 h 277"/>
                  <a:gd name="T42" fmla="*/ 172 w 220"/>
                  <a:gd name="T43" fmla="*/ 211 h 277"/>
                  <a:gd name="T44" fmla="*/ 157 w 220"/>
                  <a:gd name="T45" fmla="*/ 195 h 277"/>
                  <a:gd name="T46" fmla="*/ 144 w 220"/>
                  <a:gd name="T47" fmla="*/ 179 h 277"/>
                  <a:gd name="T48" fmla="*/ 130 w 220"/>
                  <a:gd name="T49" fmla="*/ 163 h 277"/>
                  <a:gd name="T50" fmla="*/ 118 w 220"/>
                  <a:gd name="T51" fmla="*/ 146 h 277"/>
                  <a:gd name="T52" fmla="*/ 105 w 220"/>
                  <a:gd name="T53" fmla="*/ 128 h 277"/>
                  <a:gd name="T54" fmla="*/ 93 w 220"/>
                  <a:gd name="T55" fmla="*/ 112 h 277"/>
                  <a:gd name="T56" fmla="*/ 82 w 220"/>
                  <a:gd name="T57" fmla="*/ 98 h 277"/>
                  <a:gd name="T58" fmla="*/ 70 w 220"/>
                  <a:gd name="T59" fmla="*/ 80 h 277"/>
                  <a:gd name="T60" fmla="*/ 60 w 220"/>
                  <a:gd name="T61" fmla="*/ 64 h 277"/>
                  <a:gd name="T62" fmla="*/ 50 w 220"/>
                  <a:gd name="T63" fmla="*/ 48 h 277"/>
                  <a:gd name="T64" fmla="*/ 41 w 220"/>
                  <a:gd name="T65" fmla="*/ 32 h 277"/>
                  <a:gd name="T66" fmla="*/ 31 w 220"/>
                  <a:gd name="T67" fmla="*/ 16 h 277"/>
                  <a:gd name="T68" fmla="*/ 22 w 220"/>
                  <a:gd name="T69" fmla="*/ 0 h 277"/>
                  <a:gd name="T70" fmla="*/ 0 w 220"/>
                  <a:gd name="T71" fmla="*/ 2 h 277"/>
                  <a:gd name="T72" fmla="*/ 22 w 220"/>
                  <a:gd name="T73" fmla="*/ 1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277">
                    <a:moveTo>
                      <a:pt x="22" y="10"/>
                    </a:moveTo>
                    <a:lnTo>
                      <a:pt x="2" y="10"/>
                    </a:lnTo>
                    <a:lnTo>
                      <a:pt x="11" y="28"/>
                    </a:lnTo>
                    <a:lnTo>
                      <a:pt x="19" y="44"/>
                    </a:lnTo>
                    <a:lnTo>
                      <a:pt x="30" y="61"/>
                    </a:lnTo>
                    <a:lnTo>
                      <a:pt x="41" y="77"/>
                    </a:lnTo>
                    <a:lnTo>
                      <a:pt x="51" y="95"/>
                    </a:lnTo>
                    <a:lnTo>
                      <a:pt x="61" y="111"/>
                    </a:lnTo>
                    <a:lnTo>
                      <a:pt x="75" y="127"/>
                    </a:lnTo>
                    <a:lnTo>
                      <a:pt x="86" y="144"/>
                    </a:lnTo>
                    <a:lnTo>
                      <a:pt x="99" y="160"/>
                    </a:lnTo>
                    <a:lnTo>
                      <a:pt x="112" y="178"/>
                    </a:lnTo>
                    <a:lnTo>
                      <a:pt x="125" y="194"/>
                    </a:lnTo>
                    <a:lnTo>
                      <a:pt x="140" y="211"/>
                    </a:lnTo>
                    <a:lnTo>
                      <a:pt x="156" y="227"/>
                    </a:lnTo>
                    <a:lnTo>
                      <a:pt x="171" y="243"/>
                    </a:lnTo>
                    <a:lnTo>
                      <a:pt x="187" y="261"/>
                    </a:lnTo>
                    <a:lnTo>
                      <a:pt x="203" y="277"/>
                    </a:lnTo>
                    <a:lnTo>
                      <a:pt x="220" y="259"/>
                    </a:lnTo>
                    <a:lnTo>
                      <a:pt x="203" y="243"/>
                    </a:lnTo>
                    <a:lnTo>
                      <a:pt x="188" y="227"/>
                    </a:lnTo>
                    <a:lnTo>
                      <a:pt x="172" y="211"/>
                    </a:lnTo>
                    <a:lnTo>
                      <a:pt x="157" y="195"/>
                    </a:lnTo>
                    <a:lnTo>
                      <a:pt x="144" y="179"/>
                    </a:lnTo>
                    <a:lnTo>
                      <a:pt x="130" y="163"/>
                    </a:lnTo>
                    <a:lnTo>
                      <a:pt x="118" y="146"/>
                    </a:lnTo>
                    <a:lnTo>
                      <a:pt x="105" y="128"/>
                    </a:lnTo>
                    <a:lnTo>
                      <a:pt x="93" y="112"/>
                    </a:lnTo>
                    <a:lnTo>
                      <a:pt x="82" y="98"/>
                    </a:lnTo>
                    <a:lnTo>
                      <a:pt x="70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8" name="Freeform 85"/>
              <p:cNvSpPr>
                <a:spLocks/>
              </p:cNvSpPr>
              <p:nvPr/>
            </p:nvSpPr>
            <p:spPr bwMode="auto">
              <a:xfrm>
                <a:off x="5048" y="2767"/>
                <a:ext cx="44" cy="72"/>
              </a:xfrm>
              <a:custGeom>
                <a:avLst/>
                <a:gdLst>
                  <a:gd name="T0" fmla="*/ 0 w 134"/>
                  <a:gd name="T1" fmla="*/ 208 h 216"/>
                  <a:gd name="T2" fmla="*/ 22 w 134"/>
                  <a:gd name="T3" fmla="*/ 216 h 216"/>
                  <a:gd name="T4" fmla="*/ 31 w 134"/>
                  <a:gd name="T5" fmla="*/ 203 h 216"/>
                  <a:gd name="T6" fmla="*/ 38 w 134"/>
                  <a:gd name="T7" fmla="*/ 189 h 216"/>
                  <a:gd name="T8" fmla="*/ 46 w 134"/>
                  <a:gd name="T9" fmla="*/ 176 h 216"/>
                  <a:gd name="T10" fmla="*/ 53 w 134"/>
                  <a:gd name="T11" fmla="*/ 163 h 216"/>
                  <a:gd name="T12" fmla="*/ 60 w 134"/>
                  <a:gd name="T13" fmla="*/ 149 h 216"/>
                  <a:gd name="T14" fmla="*/ 67 w 134"/>
                  <a:gd name="T15" fmla="*/ 138 h 216"/>
                  <a:gd name="T16" fmla="*/ 75 w 134"/>
                  <a:gd name="T17" fmla="*/ 125 h 216"/>
                  <a:gd name="T18" fmla="*/ 82 w 134"/>
                  <a:gd name="T19" fmla="*/ 110 h 216"/>
                  <a:gd name="T20" fmla="*/ 89 w 134"/>
                  <a:gd name="T21" fmla="*/ 100 h 216"/>
                  <a:gd name="T22" fmla="*/ 96 w 134"/>
                  <a:gd name="T23" fmla="*/ 87 h 216"/>
                  <a:gd name="T24" fmla="*/ 102 w 134"/>
                  <a:gd name="T25" fmla="*/ 74 h 216"/>
                  <a:gd name="T26" fmla="*/ 108 w 134"/>
                  <a:gd name="T27" fmla="*/ 61 h 216"/>
                  <a:gd name="T28" fmla="*/ 115 w 134"/>
                  <a:gd name="T29" fmla="*/ 48 h 216"/>
                  <a:gd name="T30" fmla="*/ 123 w 134"/>
                  <a:gd name="T31" fmla="*/ 35 h 216"/>
                  <a:gd name="T32" fmla="*/ 128 w 134"/>
                  <a:gd name="T33" fmla="*/ 21 h 216"/>
                  <a:gd name="T34" fmla="*/ 134 w 134"/>
                  <a:gd name="T35" fmla="*/ 8 h 216"/>
                  <a:gd name="T36" fmla="*/ 112 w 134"/>
                  <a:gd name="T37" fmla="*/ 0 h 216"/>
                  <a:gd name="T38" fmla="*/ 107 w 134"/>
                  <a:gd name="T39" fmla="*/ 13 h 216"/>
                  <a:gd name="T40" fmla="*/ 101 w 134"/>
                  <a:gd name="T41" fmla="*/ 24 h 216"/>
                  <a:gd name="T42" fmla="*/ 95 w 134"/>
                  <a:gd name="T43" fmla="*/ 37 h 216"/>
                  <a:gd name="T44" fmla="*/ 88 w 134"/>
                  <a:gd name="T45" fmla="*/ 49 h 216"/>
                  <a:gd name="T46" fmla="*/ 82 w 134"/>
                  <a:gd name="T47" fmla="*/ 62 h 216"/>
                  <a:gd name="T48" fmla="*/ 76 w 134"/>
                  <a:gd name="T49" fmla="*/ 75 h 216"/>
                  <a:gd name="T50" fmla="*/ 69 w 134"/>
                  <a:gd name="T51" fmla="*/ 87 h 216"/>
                  <a:gd name="T52" fmla="*/ 62 w 134"/>
                  <a:gd name="T53" fmla="*/ 100 h 216"/>
                  <a:gd name="T54" fmla="*/ 54 w 134"/>
                  <a:gd name="T55" fmla="*/ 113 h 216"/>
                  <a:gd name="T56" fmla="*/ 47 w 134"/>
                  <a:gd name="T57" fmla="*/ 125 h 216"/>
                  <a:gd name="T58" fmla="*/ 40 w 134"/>
                  <a:gd name="T59" fmla="*/ 138 h 216"/>
                  <a:gd name="T60" fmla="*/ 32 w 134"/>
                  <a:gd name="T61" fmla="*/ 151 h 216"/>
                  <a:gd name="T62" fmla="*/ 25 w 134"/>
                  <a:gd name="T63" fmla="*/ 164 h 216"/>
                  <a:gd name="T64" fmla="*/ 18 w 134"/>
                  <a:gd name="T65" fmla="*/ 177 h 216"/>
                  <a:gd name="T66" fmla="*/ 11 w 134"/>
                  <a:gd name="T67" fmla="*/ 190 h 216"/>
                  <a:gd name="T68" fmla="*/ 2 w 134"/>
                  <a:gd name="T69" fmla="*/ 203 h 216"/>
                  <a:gd name="T70" fmla="*/ 24 w 134"/>
                  <a:gd name="T71" fmla="*/ 212 h 216"/>
                  <a:gd name="T72" fmla="*/ 0 w 134"/>
                  <a:gd name="T73" fmla="*/ 20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216">
                    <a:moveTo>
                      <a:pt x="0" y="208"/>
                    </a:moveTo>
                    <a:lnTo>
                      <a:pt x="22" y="216"/>
                    </a:lnTo>
                    <a:lnTo>
                      <a:pt x="31" y="203"/>
                    </a:lnTo>
                    <a:lnTo>
                      <a:pt x="38" y="189"/>
                    </a:lnTo>
                    <a:lnTo>
                      <a:pt x="46" y="176"/>
                    </a:lnTo>
                    <a:lnTo>
                      <a:pt x="53" y="163"/>
                    </a:lnTo>
                    <a:lnTo>
                      <a:pt x="60" y="149"/>
                    </a:lnTo>
                    <a:lnTo>
                      <a:pt x="67" y="138"/>
                    </a:lnTo>
                    <a:lnTo>
                      <a:pt x="75" y="125"/>
                    </a:lnTo>
                    <a:lnTo>
                      <a:pt x="82" y="110"/>
                    </a:lnTo>
                    <a:lnTo>
                      <a:pt x="89" y="100"/>
                    </a:lnTo>
                    <a:lnTo>
                      <a:pt x="96" y="87"/>
                    </a:lnTo>
                    <a:lnTo>
                      <a:pt x="102" y="74"/>
                    </a:lnTo>
                    <a:lnTo>
                      <a:pt x="108" y="61"/>
                    </a:lnTo>
                    <a:lnTo>
                      <a:pt x="115" y="48"/>
                    </a:lnTo>
                    <a:lnTo>
                      <a:pt x="123" y="35"/>
                    </a:lnTo>
                    <a:lnTo>
                      <a:pt x="128" y="21"/>
                    </a:lnTo>
                    <a:lnTo>
                      <a:pt x="134" y="8"/>
                    </a:lnTo>
                    <a:lnTo>
                      <a:pt x="112" y="0"/>
                    </a:lnTo>
                    <a:lnTo>
                      <a:pt x="107" y="13"/>
                    </a:lnTo>
                    <a:lnTo>
                      <a:pt x="101" y="24"/>
                    </a:lnTo>
                    <a:lnTo>
                      <a:pt x="95" y="37"/>
                    </a:lnTo>
                    <a:lnTo>
                      <a:pt x="88" y="49"/>
                    </a:lnTo>
                    <a:lnTo>
                      <a:pt x="82" y="62"/>
                    </a:lnTo>
                    <a:lnTo>
                      <a:pt x="76" y="75"/>
                    </a:lnTo>
                    <a:lnTo>
                      <a:pt x="69" y="87"/>
                    </a:lnTo>
                    <a:lnTo>
                      <a:pt x="62" y="100"/>
                    </a:lnTo>
                    <a:lnTo>
                      <a:pt x="54" y="113"/>
                    </a:lnTo>
                    <a:lnTo>
                      <a:pt x="47" y="125"/>
                    </a:lnTo>
                    <a:lnTo>
                      <a:pt x="40" y="138"/>
                    </a:lnTo>
                    <a:lnTo>
                      <a:pt x="32" y="151"/>
                    </a:lnTo>
                    <a:lnTo>
                      <a:pt x="25" y="164"/>
                    </a:lnTo>
                    <a:lnTo>
                      <a:pt x="18" y="177"/>
                    </a:lnTo>
                    <a:lnTo>
                      <a:pt x="11" y="190"/>
                    </a:lnTo>
                    <a:lnTo>
                      <a:pt x="2" y="203"/>
                    </a:lnTo>
                    <a:lnTo>
                      <a:pt x="24" y="212"/>
                    </a:lnTo>
                    <a:lnTo>
                      <a:pt x="0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9" name="Freeform 86"/>
              <p:cNvSpPr>
                <a:spLocks/>
              </p:cNvSpPr>
              <p:nvPr/>
            </p:nvSpPr>
            <p:spPr bwMode="auto">
              <a:xfrm>
                <a:off x="5048" y="2746"/>
                <a:ext cx="20" cy="92"/>
              </a:xfrm>
              <a:custGeom>
                <a:avLst/>
                <a:gdLst>
                  <a:gd name="T0" fmla="*/ 44 w 60"/>
                  <a:gd name="T1" fmla="*/ 0 h 275"/>
                  <a:gd name="T2" fmla="*/ 37 w 60"/>
                  <a:gd name="T3" fmla="*/ 9 h 275"/>
                  <a:gd name="T4" fmla="*/ 34 w 60"/>
                  <a:gd name="T5" fmla="*/ 26 h 275"/>
                  <a:gd name="T6" fmla="*/ 32 w 60"/>
                  <a:gd name="T7" fmla="*/ 42 h 275"/>
                  <a:gd name="T8" fmla="*/ 31 w 60"/>
                  <a:gd name="T9" fmla="*/ 58 h 275"/>
                  <a:gd name="T10" fmla="*/ 28 w 60"/>
                  <a:gd name="T11" fmla="*/ 74 h 275"/>
                  <a:gd name="T12" fmla="*/ 25 w 60"/>
                  <a:gd name="T13" fmla="*/ 92 h 275"/>
                  <a:gd name="T14" fmla="*/ 24 w 60"/>
                  <a:gd name="T15" fmla="*/ 108 h 275"/>
                  <a:gd name="T16" fmla="*/ 22 w 60"/>
                  <a:gd name="T17" fmla="*/ 124 h 275"/>
                  <a:gd name="T18" fmla="*/ 19 w 60"/>
                  <a:gd name="T19" fmla="*/ 140 h 275"/>
                  <a:gd name="T20" fmla="*/ 16 w 60"/>
                  <a:gd name="T21" fmla="*/ 157 h 275"/>
                  <a:gd name="T22" fmla="*/ 15 w 60"/>
                  <a:gd name="T23" fmla="*/ 173 h 275"/>
                  <a:gd name="T24" fmla="*/ 12 w 60"/>
                  <a:gd name="T25" fmla="*/ 189 h 275"/>
                  <a:gd name="T26" fmla="*/ 11 w 60"/>
                  <a:gd name="T27" fmla="*/ 205 h 275"/>
                  <a:gd name="T28" fmla="*/ 8 w 60"/>
                  <a:gd name="T29" fmla="*/ 223 h 275"/>
                  <a:gd name="T30" fmla="*/ 6 w 60"/>
                  <a:gd name="T31" fmla="*/ 239 h 275"/>
                  <a:gd name="T32" fmla="*/ 3 w 60"/>
                  <a:gd name="T33" fmla="*/ 255 h 275"/>
                  <a:gd name="T34" fmla="*/ 0 w 60"/>
                  <a:gd name="T35" fmla="*/ 271 h 275"/>
                  <a:gd name="T36" fmla="*/ 24 w 60"/>
                  <a:gd name="T37" fmla="*/ 275 h 275"/>
                  <a:gd name="T38" fmla="*/ 27 w 60"/>
                  <a:gd name="T39" fmla="*/ 259 h 275"/>
                  <a:gd name="T40" fmla="*/ 30 w 60"/>
                  <a:gd name="T41" fmla="*/ 242 h 275"/>
                  <a:gd name="T42" fmla="*/ 31 w 60"/>
                  <a:gd name="T43" fmla="*/ 224 h 275"/>
                  <a:gd name="T44" fmla="*/ 32 w 60"/>
                  <a:gd name="T45" fmla="*/ 210 h 275"/>
                  <a:gd name="T46" fmla="*/ 35 w 60"/>
                  <a:gd name="T47" fmla="*/ 192 h 275"/>
                  <a:gd name="T48" fmla="*/ 38 w 60"/>
                  <a:gd name="T49" fmla="*/ 176 h 275"/>
                  <a:gd name="T50" fmla="*/ 40 w 60"/>
                  <a:gd name="T51" fmla="*/ 159 h 275"/>
                  <a:gd name="T52" fmla="*/ 41 w 60"/>
                  <a:gd name="T53" fmla="*/ 144 h 275"/>
                  <a:gd name="T54" fmla="*/ 44 w 60"/>
                  <a:gd name="T55" fmla="*/ 127 h 275"/>
                  <a:gd name="T56" fmla="*/ 47 w 60"/>
                  <a:gd name="T57" fmla="*/ 111 h 275"/>
                  <a:gd name="T58" fmla="*/ 48 w 60"/>
                  <a:gd name="T59" fmla="*/ 93 h 275"/>
                  <a:gd name="T60" fmla="*/ 51 w 60"/>
                  <a:gd name="T61" fmla="*/ 79 h 275"/>
                  <a:gd name="T62" fmla="*/ 53 w 60"/>
                  <a:gd name="T63" fmla="*/ 63 h 275"/>
                  <a:gd name="T64" fmla="*/ 56 w 60"/>
                  <a:gd name="T65" fmla="*/ 45 h 275"/>
                  <a:gd name="T66" fmla="*/ 57 w 60"/>
                  <a:gd name="T67" fmla="*/ 28 h 275"/>
                  <a:gd name="T68" fmla="*/ 60 w 60"/>
                  <a:gd name="T69" fmla="*/ 13 h 275"/>
                  <a:gd name="T70" fmla="*/ 54 w 60"/>
                  <a:gd name="T71" fmla="*/ 22 h 275"/>
                  <a:gd name="T72" fmla="*/ 44 w 60"/>
                  <a:gd name="T7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275">
                    <a:moveTo>
                      <a:pt x="44" y="0"/>
                    </a:moveTo>
                    <a:lnTo>
                      <a:pt x="37" y="9"/>
                    </a:lnTo>
                    <a:lnTo>
                      <a:pt x="34" y="26"/>
                    </a:lnTo>
                    <a:lnTo>
                      <a:pt x="32" y="42"/>
                    </a:lnTo>
                    <a:lnTo>
                      <a:pt x="31" y="58"/>
                    </a:lnTo>
                    <a:lnTo>
                      <a:pt x="28" y="74"/>
                    </a:lnTo>
                    <a:lnTo>
                      <a:pt x="25" y="92"/>
                    </a:lnTo>
                    <a:lnTo>
                      <a:pt x="24" y="108"/>
                    </a:lnTo>
                    <a:lnTo>
                      <a:pt x="22" y="124"/>
                    </a:lnTo>
                    <a:lnTo>
                      <a:pt x="19" y="140"/>
                    </a:lnTo>
                    <a:lnTo>
                      <a:pt x="16" y="157"/>
                    </a:lnTo>
                    <a:lnTo>
                      <a:pt x="15" y="173"/>
                    </a:lnTo>
                    <a:lnTo>
                      <a:pt x="12" y="189"/>
                    </a:lnTo>
                    <a:lnTo>
                      <a:pt x="11" y="205"/>
                    </a:lnTo>
                    <a:lnTo>
                      <a:pt x="8" y="223"/>
                    </a:lnTo>
                    <a:lnTo>
                      <a:pt x="6" y="239"/>
                    </a:lnTo>
                    <a:lnTo>
                      <a:pt x="3" y="255"/>
                    </a:lnTo>
                    <a:lnTo>
                      <a:pt x="0" y="271"/>
                    </a:lnTo>
                    <a:lnTo>
                      <a:pt x="24" y="275"/>
                    </a:lnTo>
                    <a:lnTo>
                      <a:pt x="27" y="259"/>
                    </a:lnTo>
                    <a:lnTo>
                      <a:pt x="30" y="242"/>
                    </a:lnTo>
                    <a:lnTo>
                      <a:pt x="31" y="224"/>
                    </a:lnTo>
                    <a:lnTo>
                      <a:pt x="32" y="210"/>
                    </a:lnTo>
                    <a:lnTo>
                      <a:pt x="35" y="192"/>
                    </a:lnTo>
                    <a:lnTo>
                      <a:pt x="38" y="176"/>
                    </a:lnTo>
                    <a:lnTo>
                      <a:pt x="40" y="159"/>
                    </a:lnTo>
                    <a:lnTo>
                      <a:pt x="41" y="144"/>
                    </a:lnTo>
                    <a:lnTo>
                      <a:pt x="44" y="127"/>
                    </a:lnTo>
                    <a:lnTo>
                      <a:pt x="47" y="111"/>
                    </a:lnTo>
                    <a:lnTo>
                      <a:pt x="48" y="93"/>
                    </a:lnTo>
                    <a:lnTo>
                      <a:pt x="51" y="79"/>
                    </a:lnTo>
                    <a:lnTo>
                      <a:pt x="53" y="63"/>
                    </a:lnTo>
                    <a:lnTo>
                      <a:pt x="56" y="45"/>
                    </a:lnTo>
                    <a:lnTo>
                      <a:pt x="57" y="28"/>
                    </a:lnTo>
                    <a:lnTo>
                      <a:pt x="60" y="13"/>
                    </a:lnTo>
                    <a:lnTo>
                      <a:pt x="54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0" name="Freeform 87"/>
              <p:cNvSpPr>
                <a:spLocks/>
              </p:cNvSpPr>
              <p:nvPr/>
            </p:nvSpPr>
            <p:spPr bwMode="auto">
              <a:xfrm>
                <a:off x="5062" y="2699"/>
                <a:ext cx="102" cy="54"/>
              </a:xfrm>
              <a:custGeom>
                <a:avLst/>
                <a:gdLst>
                  <a:gd name="T0" fmla="*/ 304 w 304"/>
                  <a:gd name="T1" fmla="*/ 9 h 163"/>
                  <a:gd name="T2" fmla="*/ 288 w 304"/>
                  <a:gd name="T3" fmla="*/ 0 h 163"/>
                  <a:gd name="T4" fmla="*/ 271 w 304"/>
                  <a:gd name="T5" fmla="*/ 9 h 163"/>
                  <a:gd name="T6" fmla="*/ 252 w 304"/>
                  <a:gd name="T7" fmla="*/ 17 h 163"/>
                  <a:gd name="T8" fmla="*/ 234 w 304"/>
                  <a:gd name="T9" fmla="*/ 26 h 163"/>
                  <a:gd name="T10" fmla="*/ 217 w 304"/>
                  <a:gd name="T11" fmla="*/ 35 h 163"/>
                  <a:gd name="T12" fmla="*/ 198 w 304"/>
                  <a:gd name="T13" fmla="*/ 44 h 163"/>
                  <a:gd name="T14" fmla="*/ 180 w 304"/>
                  <a:gd name="T15" fmla="*/ 52 h 163"/>
                  <a:gd name="T16" fmla="*/ 161 w 304"/>
                  <a:gd name="T17" fmla="*/ 61 h 163"/>
                  <a:gd name="T18" fmla="*/ 143 w 304"/>
                  <a:gd name="T19" fmla="*/ 71 h 163"/>
                  <a:gd name="T20" fmla="*/ 125 w 304"/>
                  <a:gd name="T21" fmla="*/ 80 h 163"/>
                  <a:gd name="T22" fmla="*/ 109 w 304"/>
                  <a:gd name="T23" fmla="*/ 87 h 163"/>
                  <a:gd name="T24" fmla="*/ 90 w 304"/>
                  <a:gd name="T25" fmla="*/ 97 h 163"/>
                  <a:gd name="T26" fmla="*/ 71 w 304"/>
                  <a:gd name="T27" fmla="*/ 106 h 163"/>
                  <a:gd name="T28" fmla="*/ 54 w 304"/>
                  <a:gd name="T29" fmla="*/ 115 h 163"/>
                  <a:gd name="T30" fmla="*/ 36 w 304"/>
                  <a:gd name="T31" fmla="*/ 122 h 163"/>
                  <a:gd name="T32" fmla="*/ 18 w 304"/>
                  <a:gd name="T33" fmla="*/ 132 h 163"/>
                  <a:gd name="T34" fmla="*/ 0 w 304"/>
                  <a:gd name="T35" fmla="*/ 141 h 163"/>
                  <a:gd name="T36" fmla="*/ 10 w 304"/>
                  <a:gd name="T37" fmla="*/ 163 h 163"/>
                  <a:gd name="T38" fmla="*/ 28 w 304"/>
                  <a:gd name="T39" fmla="*/ 153 h 163"/>
                  <a:gd name="T40" fmla="*/ 45 w 304"/>
                  <a:gd name="T41" fmla="*/ 144 h 163"/>
                  <a:gd name="T42" fmla="*/ 64 w 304"/>
                  <a:gd name="T43" fmla="*/ 137 h 163"/>
                  <a:gd name="T44" fmla="*/ 82 w 304"/>
                  <a:gd name="T45" fmla="*/ 127 h 163"/>
                  <a:gd name="T46" fmla="*/ 100 w 304"/>
                  <a:gd name="T47" fmla="*/ 118 h 163"/>
                  <a:gd name="T48" fmla="*/ 118 w 304"/>
                  <a:gd name="T49" fmla="*/ 109 h 163"/>
                  <a:gd name="T50" fmla="*/ 137 w 304"/>
                  <a:gd name="T51" fmla="*/ 100 h 163"/>
                  <a:gd name="T52" fmla="*/ 154 w 304"/>
                  <a:gd name="T53" fmla="*/ 92 h 163"/>
                  <a:gd name="T54" fmla="*/ 172 w 304"/>
                  <a:gd name="T55" fmla="*/ 83 h 163"/>
                  <a:gd name="T56" fmla="*/ 189 w 304"/>
                  <a:gd name="T57" fmla="*/ 74 h 163"/>
                  <a:gd name="T58" fmla="*/ 208 w 304"/>
                  <a:gd name="T59" fmla="*/ 65 h 163"/>
                  <a:gd name="T60" fmla="*/ 225 w 304"/>
                  <a:gd name="T61" fmla="*/ 57 h 163"/>
                  <a:gd name="T62" fmla="*/ 244 w 304"/>
                  <a:gd name="T63" fmla="*/ 48 h 163"/>
                  <a:gd name="T64" fmla="*/ 262 w 304"/>
                  <a:gd name="T65" fmla="*/ 38 h 163"/>
                  <a:gd name="T66" fmla="*/ 279 w 304"/>
                  <a:gd name="T67" fmla="*/ 31 h 163"/>
                  <a:gd name="T68" fmla="*/ 298 w 304"/>
                  <a:gd name="T69" fmla="*/ 20 h 163"/>
                  <a:gd name="T70" fmla="*/ 281 w 304"/>
                  <a:gd name="T71" fmla="*/ 13 h 163"/>
                  <a:gd name="T72" fmla="*/ 304 w 304"/>
                  <a:gd name="T73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4" h="163">
                    <a:moveTo>
                      <a:pt x="304" y="9"/>
                    </a:moveTo>
                    <a:lnTo>
                      <a:pt x="288" y="0"/>
                    </a:lnTo>
                    <a:lnTo>
                      <a:pt x="271" y="9"/>
                    </a:lnTo>
                    <a:lnTo>
                      <a:pt x="252" y="17"/>
                    </a:lnTo>
                    <a:lnTo>
                      <a:pt x="234" y="26"/>
                    </a:lnTo>
                    <a:lnTo>
                      <a:pt x="217" y="35"/>
                    </a:lnTo>
                    <a:lnTo>
                      <a:pt x="198" y="44"/>
                    </a:lnTo>
                    <a:lnTo>
                      <a:pt x="180" y="52"/>
                    </a:lnTo>
                    <a:lnTo>
                      <a:pt x="161" y="61"/>
                    </a:lnTo>
                    <a:lnTo>
                      <a:pt x="143" y="71"/>
                    </a:lnTo>
                    <a:lnTo>
                      <a:pt x="125" y="80"/>
                    </a:lnTo>
                    <a:lnTo>
                      <a:pt x="109" y="87"/>
                    </a:lnTo>
                    <a:lnTo>
                      <a:pt x="90" y="97"/>
                    </a:lnTo>
                    <a:lnTo>
                      <a:pt x="71" y="106"/>
                    </a:lnTo>
                    <a:lnTo>
                      <a:pt x="54" y="115"/>
                    </a:lnTo>
                    <a:lnTo>
                      <a:pt x="36" y="122"/>
                    </a:lnTo>
                    <a:lnTo>
                      <a:pt x="18" y="132"/>
                    </a:lnTo>
                    <a:lnTo>
                      <a:pt x="0" y="141"/>
                    </a:lnTo>
                    <a:lnTo>
                      <a:pt x="10" y="163"/>
                    </a:lnTo>
                    <a:lnTo>
                      <a:pt x="28" y="153"/>
                    </a:lnTo>
                    <a:lnTo>
                      <a:pt x="45" y="144"/>
                    </a:lnTo>
                    <a:lnTo>
                      <a:pt x="64" y="137"/>
                    </a:lnTo>
                    <a:lnTo>
                      <a:pt x="82" y="127"/>
                    </a:lnTo>
                    <a:lnTo>
                      <a:pt x="100" y="118"/>
                    </a:lnTo>
                    <a:lnTo>
                      <a:pt x="118" y="109"/>
                    </a:lnTo>
                    <a:lnTo>
                      <a:pt x="137" y="100"/>
                    </a:lnTo>
                    <a:lnTo>
                      <a:pt x="154" y="92"/>
                    </a:lnTo>
                    <a:lnTo>
                      <a:pt x="172" y="83"/>
                    </a:lnTo>
                    <a:lnTo>
                      <a:pt x="189" y="74"/>
                    </a:lnTo>
                    <a:lnTo>
                      <a:pt x="208" y="65"/>
                    </a:lnTo>
                    <a:lnTo>
                      <a:pt x="225" y="57"/>
                    </a:lnTo>
                    <a:lnTo>
                      <a:pt x="244" y="48"/>
                    </a:lnTo>
                    <a:lnTo>
                      <a:pt x="262" y="38"/>
                    </a:lnTo>
                    <a:lnTo>
                      <a:pt x="279" y="31"/>
                    </a:lnTo>
                    <a:lnTo>
                      <a:pt x="298" y="20"/>
                    </a:lnTo>
                    <a:lnTo>
                      <a:pt x="281" y="13"/>
                    </a:lnTo>
                    <a:lnTo>
                      <a:pt x="30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1" name="Freeform 88"/>
              <p:cNvSpPr>
                <a:spLocks/>
              </p:cNvSpPr>
              <p:nvPr/>
            </p:nvSpPr>
            <p:spPr bwMode="auto">
              <a:xfrm>
                <a:off x="5143" y="2716"/>
                <a:ext cx="287" cy="656"/>
              </a:xfrm>
              <a:custGeom>
                <a:avLst/>
                <a:gdLst>
                  <a:gd name="T0" fmla="*/ 61 w 861"/>
                  <a:gd name="T1" fmla="*/ 10 h 1969"/>
                  <a:gd name="T2" fmla="*/ 84 w 861"/>
                  <a:gd name="T3" fmla="*/ 28 h 1969"/>
                  <a:gd name="T4" fmla="*/ 106 w 861"/>
                  <a:gd name="T5" fmla="*/ 48 h 1969"/>
                  <a:gd name="T6" fmla="*/ 126 w 861"/>
                  <a:gd name="T7" fmla="*/ 68 h 1969"/>
                  <a:gd name="T8" fmla="*/ 144 w 861"/>
                  <a:gd name="T9" fmla="*/ 90 h 1969"/>
                  <a:gd name="T10" fmla="*/ 160 w 861"/>
                  <a:gd name="T11" fmla="*/ 106 h 1969"/>
                  <a:gd name="T12" fmla="*/ 183 w 861"/>
                  <a:gd name="T13" fmla="*/ 110 h 1969"/>
                  <a:gd name="T14" fmla="*/ 208 w 861"/>
                  <a:gd name="T15" fmla="*/ 116 h 1969"/>
                  <a:gd name="T16" fmla="*/ 233 w 861"/>
                  <a:gd name="T17" fmla="*/ 121 h 1969"/>
                  <a:gd name="T18" fmla="*/ 257 w 861"/>
                  <a:gd name="T19" fmla="*/ 124 h 1969"/>
                  <a:gd name="T20" fmla="*/ 282 w 861"/>
                  <a:gd name="T21" fmla="*/ 129 h 1969"/>
                  <a:gd name="T22" fmla="*/ 317 w 861"/>
                  <a:gd name="T23" fmla="*/ 157 h 1969"/>
                  <a:gd name="T24" fmla="*/ 355 w 861"/>
                  <a:gd name="T25" fmla="*/ 199 h 1969"/>
                  <a:gd name="T26" fmla="*/ 395 w 861"/>
                  <a:gd name="T27" fmla="*/ 253 h 1969"/>
                  <a:gd name="T28" fmla="*/ 438 w 861"/>
                  <a:gd name="T29" fmla="*/ 317 h 1969"/>
                  <a:gd name="T30" fmla="*/ 481 w 861"/>
                  <a:gd name="T31" fmla="*/ 391 h 1969"/>
                  <a:gd name="T32" fmla="*/ 526 w 861"/>
                  <a:gd name="T33" fmla="*/ 473 h 1969"/>
                  <a:gd name="T34" fmla="*/ 570 w 861"/>
                  <a:gd name="T35" fmla="*/ 561 h 1969"/>
                  <a:gd name="T36" fmla="*/ 615 w 861"/>
                  <a:gd name="T37" fmla="*/ 657 h 1969"/>
                  <a:gd name="T38" fmla="*/ 657 w 861"/>
                  <a:gd name="T39" fmla="*/ 756 h 1969"/>
                  <a:gd name="T40" fmla="*/ 699 w 861"/>
                  <a:gd name="T41" fmla="*/ 858 h 1969"/>
                  <a:gd name="T42" fmla="*/ 733 w 861"/>
                  <a:gd name="T43" fmla="*/ 950 h 1969"/>
                  <a:gd name="T44" fmla="*/ 759 w 861"/>
                  <a:gd name="T45" fmla="*/ 1024 h 1969"/>
                  <a:gd name="T46" fmla="*/ 787 w 861"/>
                  <a:gd name="T47" fmla="*/ 1107 h 1969"/>
                  <a:gd name="T48" fmla="*/ 816 w 861"/>
                  <a:gd name="T49" fmla="*/ 1196 h 1969"/>
                  <a:gd name="T50" fmla="*/ 840 w 861"/>
                  <a:gd name="T51" fmla="*/ 1286 h 1969"/>
                  <a:gd name="T52" fmla="*/ 861 w 861"/>
                  <a:gd name="T53" fmla="*/ 1375 h 1969"/>
                  <a:gd name="T54" fmla="*/ 839 w 861"/>
                  <a:gd name="T55" fmla="*/ 1383 h 1969"/>
                  <a:gd name="T56" fmla="*/ 813 w 861"/>
                  <a:gd name="T57" fmla="*/ 1393 h 1969"/>
                  <a:gd name="T58" fmla="*/ 784 w 861"/>
                  <a:gd name="T59" fmla="*/ 1401 h 1969"/>
                  <a:gd name="T60" fmla="*/ 755 w 861"/>
                  <a:gd name="T61" fmla="*/ 1405 h 1969"/>
                  <a:gd name="T62" fmla="*/ 723 w 861"/>
                  <a:gd name="T63" fmla="*/ 1411 h 1969"/>
                  <a:gd name="T64" fmla="*/ 717 w 861"/>
                  <a:gd name="T65" fmla="*/ 1657 h 1969"/>
                  <a:gd name="T66" fmla="*/ 707 w 861"/>
                  <a:gd name="T67" fmla="*/ 1908 h 1969"/>
                  <a:gd name="T68" fmla="*/ 657 w 861"/>
                  <a:gd name="T69" fmla="*/ 1927 h 1969"/>
                  <a:gd name="T70" fmla="*/ 595 w 861"/>
                  <a:gd name="T71" fmla="*/ 1943 h 1969"/>
                  <a:gd name="T72" fmla="*/ 520 w 861"/>
                  <a:gd name="T73" fmla="*/ 1955 h 1969"/>
                  <a:gd name="T74" fmla="*/ 442 w 861"/>
                  <a:gd name="T75" fmla="*/ 1964 h 1969"/>
                  <a:gd name="T76" fmla="*/ 362 w 861"/>
                  <a:gd name="T77" fmla="*/ 1968 h 1969"/>
                  <a:gd name="T78" fmla="*/ 259 w 861"/>
                  <a:gd name="T79" fmla="*/ 1969 h 1969"/>
                  <a:gd name="T80" fmla="*/ 192 w 861"/>
                  <a:gd name="T81" fmla="*/ 1964 h 1969"/>
                  <a:gd name="T82" fmla="*/ 135 w 861"/>
                  <a:gd name="T83" fmla="*/ 1955 h 1969"/>
                  <a:gd name="T84" fmla="*/ 96 w 861"/>
                  <a:gd name="T85" fmla="*/ 1939 h 1969"/>
                  <a:gd name="T86" fmla="*/ 77 w 861"/>
                  <a:gd name="T87" fmla="*/ 1920 h 1969"/>
                  <a:gd name="T88" fmla="*/ 44 w 861"/>
                  <a:gd name="T89" fmla="*/ 1548 h 1969"/>
                  <a:gd name="T90" fmla="*/ 16 w 861"/>
                  <a:gd name="T91" fmla="*/ 1172 h 1969"/>
                  <a:gd name="T92" fmla="*/ 1 w 861"/>
                  <a:gd name="T93" fmla="*/ 800 h 1969"/>
                  <a:gd name="T94" fmla="*/ 4 w 861"/>
                  <a:gd name="T95" fmla="*/ 441 h 1969"/>
                  <a:gd name="T96" fmla="*/ 30 w 861"/>
                  <a:gd name="T97" fmla="*/ 105 h 1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61" h="1969">
                    <a:moveTo>
                      <a:pt x="46" y="0"/>
                    </a:moveTo>
                    <a:lnTo>
                      <a:pt x="54" y="4"/>
                    </a:lnTo>
                    <a:lnTo>
                      <a:pt x="61" y="10"/>
                    </a:lnTo>
                    <a:lnTo>
                      <a:pt x="68" y="16"/>
                    </a:lnTo>
                    <a:lnTo>
                      <a:pt x="77" y="22"/>
                    </a:lnTo>
                    <a:lnTo>
                      <a:pt x="84" y="28"/>
                    </a:lnTo>
                    <a:lnTo>
                      <a:pt x="92" y="35"/>
                    </a:lnTo>
                    <a:lnTo>
                      <a:pt x="99" y="41"/>
                    </a:lnTo>
                    <a:lnTo>
                      <a:pt x="106" y="48"/>
                    </a:lnTo>
                    <a:lnTo>
                      <a:pt x="113" y="55"/>
                    </a:lnTo>
                    <a:lnTo>
                      <a:pt x="121" y="61"/>
                    </a:lnTo>
                    <a:lnTo>
                      <a:pt x="126" y="68"/>
                    </a:lnTo>
                    <a:lnTo>
                      <a:pt x="132" y="76"/>
                    </a:lnTo>
                    <a:lnTo>
                      <a:pt x="138" y="83"/>
                    </a:lnTo>
                    <a:lnTo>
                      <a:pt x="144" y="90"/>
                    </a:lnTo>
                    <a:lnTo>
                      <a:pt x="148" y="97"/>
                    </a:lnTo>
                    <a:lnTo>
                      <a:pt x="153" y="105"/>
                    </a:lnTo>
                    <a:lnTo>
                      <a:pt x="160" y="106"/>
                    </a:lnTo>
                    <a:lnTo>
                      <a:pt x="169" y="108"/>
                    </a:lnTo>
                    <a:lnTo>
                      <a:pt x="176" y="109"/>
                    </a:lnTo>
                    <a:lnTo>
                      <a:pt x="183" y="110"/>
                    </a:lnTo>
                    <a:lnTo>
                      <a:pt x="192" y="112"/>
                    </a:lnTo>
                    <a:lnTo>
                      <a:pt x="201" y="113"/>
                    </a:lnTo>
                    <a:lnTo>
                      <a:pt x="208" y="116"/>
                    </a:lnTo>
                    <a:lnTo>
                      <a:pt x="217" y="116"/>
                    </a:lnTo>
                    <a:lnTo>
                      <a:pt x="225" y="118"/>
                    </a:lnTo>
                    <a:lnTo>
                      <a:pt x="233" y="121"/>
                    </a:lnTo>
                    <a:lnTo>
                      <a:pt x="241" y="122"/>
                    </a:lnTo>
                    <a:lnTo>
                      <a:pt x="249" y="124"/>
                    </a:lnTo>
                    <a:lnTo>
                      <a:pt x="257" y="124"/>
                    </a:lnTo>
                    <a:lnTo>
                      <a:pt x="265" y="126"/>
                    </a:lnTo>
                    <a:lnTo>
                      <a:pt x="273" y="128"/>
                    </a:lnTo>
                    <a:lnTo>
                      <a:pt x="282" y="129"/>
                    </a:lnTo>
                    <a:lnTo>
                      <a:pt x="294" y="137"/>
                    </a:lnTo>
                    <a:lnTo>
                      <a:pt x="305" y="147"/>
                    </a:lnTo>
                    <a:lnTo>
                      <a:pt x="317" y="157"/>
                    </a:lnTo>
                    <a:lnTo>
                      <a:pt x="329" y="170"/>
                    </a:lnTo>
                    <a:lnTo>
                      <a:pt x="342" y="183"/>
                    </a:lnTo>
                    <a:lnTo>
                      <a:pt x="355" y="199"/>
                    </a:lnTo>
                    <a:lnTo>
                      <a:pt x="368" y="215"/>
                    </a:lnTo>
                    <a:lnTo>
                      <a:pt x="381" y="233"/>
                    </a:lnTo>
                    <a:lnTo>
                      <a:pt x="395" y="253"/>
                    </a:lnTo>
                    <a:lnTo>
                      <a:pt x="408" y="273"/>
                    </a:lnTo>
                    <a:lnTo>
                      <a:pt x="423" y="294"/>
                    </a:lnTo>
                    <a:lnTo>
                      <a:pt x="438" y="317"/>
                    </a:lnTo>
                    <a:lnTo>
                      <a:pt x="452" y="340"/>
                    </a:lnTo>
                    <a:lnTo>
                      <a:pt x="467" y="365"/>
                    </a:lnTo>
                    <a:lnTo>
                      <a:pt x="481" y="391"/>
                    </a:lnTo>
                    <a:lnTo>
                      <a:pt x="496" y="417"/>
                    </a:lnTo>
                    <a:lnTo>
                      <a:pt x="512" y="445"/>
                    </a:lnTo>
                    <a:lnTo>
                      <a:pt x="526" y="473"/>
                    </a:lnTo>
                    <a:lnTo>
                      <a:pt x="541" y="502"/>
                    </a:lnTo>
                    <a:lnTo>
                      <a:pt x="555" y="532"/>
                    </a:lnTo>
                    <a:lnTo>
                      <a:pt x="570" y="561"/>
                    </a:lnTo>
                    <a:lnTo>
                      <a:pt x="586" y="593"/>
                    </a:lnTo>
                    <a:lnTo>
                      <a:pt x="600" y="625"/>
                    </a:lnTo>
                    <a:lnTo>
                      <a:pt x="615" y="657"/>
                    </a:lnTo>
                    <a:lnTo>
                      <a:pt x="630" y="689"/>
                    </a:lnTo>
                    <a:lnTo>
                      <a:pt x="643" y="723"/>
                    </a:lnTo>
                    <a:lnTo>
                      <a:pt x="657" y="756"/>
                    </a:lnTo>
                    <a:lnTo>
                      <a:pt x="672" y="790"/>
                    </a:lnTo>
                    <a:lnTo>
                      <a:pt x="685" y="825"/>
                    </a:lnTo>
                    <a:lnTo>
                      <a:pt x="699" y="858"/>
                    </a:lnTo>
                    <a:lnTo>
                      <a:pt x="712" y="893"/>
                    </a:lnTo>
                    <a:lnTo>
                      <a:pt x="725" y="928"/>
                    </a:lnTo>
                    <a:lnTo>
                      <a:pt x="733" y="950"/>
                    </a:lnTo>
                    <a:lnTo>
                      <a:pt x="741" y="973"/>
                    </a:lnTo>
                    <a:lnTo>
                      <a:pt x="750" y="998"/>
                    </a:lnTo>
                    <a:lnTo>
                      <a:pt x="759" y="1024"/>
                    </a:lnTo>
                    <a:lnTo>
                      <a:pt x="769" y="1052"/>
                    </a:lnTo>
                    <a:lnTo>
                      <a:pt x="778" y="1079"/>
                    </a:lnTo>
                    <a:lnTo>
                      <a:pt x="787" y="1107"/>
                    </a:lnTo>
                    <a:lnTo>
                      <a:pt x="797" y="1136"/>
                    </a:lnTo>
                    <a:lnTo>
                      <a:pt x="805" y="1165"/>
                    </a:lnTo>
                    <a:lnTo>
                      <a:pt x="816" y="1196"/>
                    </a:lnTo>
                    <a:lnTo>
                      <a:pt x="824" y="1226"/>
                    </a:lnTo>
                    <a:lnTo>
                      <a:pt x="832" y="1255"/>
                    </a:lnTo>
                    <a:lnTo>
                      <a:pt x="840" y="1286"/>
                    </a:lnTo>
                    <a:lnTo>
                      <a:pt x="848" y="1315"/>
                    </a:lnTo>
                    <a:lnTo>
                      <a:pt x="855" y="1345"/>
                    </a:lnTo>
                    <a:lnTo>
                      <a:pt x="861" y="1375"/>
                    </a:lnTo>
                    <a:lnTo>
                      <a:pt x="853" y="1379"/>
                    </a:lnTo>
                    <a:lnTo>
                      <a:pt x="846" y="1380"/>
                    </a:lnTo>
                    <a:lnTo>
                      <a:pt x="839" y="1383"/>
                    </a:lnTo>
                    <a:lnTo>
                      <a:pt x="830" y="1388"/>
                    </a:lnTo>
                    <a:lnTo>
                      <a:pt x="821" y="1391"/>
                    </a:lnTo>
                    <a:lnTo>
                      <a:pt x="813" y="1393"/>
                    </a:lnTo>
                    <a:lnTo>
                      <a:pt x="803" y="1396"/>
                    </a:lnTo>
                    <a:lnTo>
                      <a:pt x="794" y="1398"/>
                    </a:lnTo>
                    <a:lnTo>
                      <a:pt x="784" y="1401"/>
                    </a:lnTo>
                    <a:lnTo>
                      <a:pt x="773" y="1402"/>
                    </a:lnTo>
                    <a:lnTo>
                      <a:pt x="765" y="1404"/>
                    </a:lnTo>
                    <a:lnTo>
                      <a:pt x="755" y="1405"/>
                    </a:lnTo>
                    <a:lnTo>
                      <a:pt x="744" y="1408"/>
                    </a:lnTo>
                    <a:lnTo>
                      <a:pt x="733" y="1409"/>
                    </a:lnTo>
                    <a:lnTo>
                      <a:pt x="723" y="1411"/>
                    </a:lnTo>
                    <a:lnTo>
                      <a:pt x="712" y="1412"/>
                    </a:lnTo>
                    <a:lnTo>
                      <a:pt x="714" y="1535"/>
                    </a:lnTo>
                    <a:lnTo>
                      <a:pt x="717" y="1657"/>
                    </a:lnTo>
                    <a:lnTo>
                      <a:pt x="717" y="1779"/>
                    </a:lnTo>
                    <a:lnTo>
                      <a:pt x="718" y="1901"/>
                    </a:lnTo>
                    <a:lnTo>
                      <a:pt x="707" y="1908"/>
                    </a:lnTo>
                    <a:lnTo>
                      <a:pt x="692" y="1914"/>
                    </a:lnTo>
                    <a:lnTo>
                      <a:pt x="676" y="1920"/>
                    </a:lnTo>
                    <a:lnTo>
                      <a:pt x="657" y="1927"/>
                    </a:lnTo>
                    <a:lnTo>
                      <a:pt x="638" y="1932"/>
                    </a:lnTo>
                    <a:lnTo>
                      <a:pt x="616" y="1937"/>
                    </a:lnTo>
                    <a:lnTo>
                      <a:pt x="595" y="1943"/>
                    </a:lnTo>
                    <a:lnTo>
                      <a:pt x="570" y="1946"/>
                    </a:lnTo>
                    <a:lnTo>
                      <a:pt x="547" y="1951"/>
                    </a:lnTo>
                    <a:lnTo>
                      <a:pt x="520" y="1955"/>
                    </a:lnTo>
                    <a:lnTo>
                      <a:pt x="494" y="1958"/>
                    </a:lnTo>
                    <a:lnTo>
                      <a:pt x="468" y="1961"/>
                    </a:lnTo>
                    <a:lnTo>
                      <a:pt x="442" y="1964"/>
                    </a:lnTo>
                    <a:lnTo>
                      <a:pt x="414" y="1967"/>
                    </a:lnTo>
                    <a:lnTo>
                      <a:pt x="388" y="1967"/>
                    </a:lnTo>
                    <a:lnTo>
                      <a:pt x="362" y="1968"/>
                    </a:lnTo>
                    <a:lnTo>
                      <a:pt x="336" y="1969"/>
                    </a:lnTo>
                    <a:lnTo>
                      <a:pt x="283" y="1969"/>
                    </a:lnTo>
                    <a:lnTo>
                      <a:pt x="259" y="1969"/>
                    </a:lnTo>
                    <a:lnTo>
                      <a:pt x="235" y="1968"/>
                    </a:lnTo>
                    <a:lnTo>
                      <a:pt x="212" y="1967"/>
                    </a:lnTo>
                    <a:lnTo>
                      <a:pt x="192" y="1964"/>
                    </a:lnTo>
                    <a:lnTo>
                      <a:pt x="171" y="1961"/>
                    </a:lnTo>
                    <a:lnTo>
                      <a:pt x="153" y="1958"/>
                    </a:lnTo>
                    <a:lnTo>
                      <a:pt x="135" y="1955"/>
                    </a:lnTo>
                    <a:lnTo>
                      <a:pt x="121" y="1949"/>
                    </a:lnTo>
                    <a:lnTo>
                      <a:pt x="108" y="1945"/>
                    </a:lnTo>
                    <a:lnTo>
                      <a:pt x="96" y="1939"/>
                    </a:lnTo>
                    <a:lnTo>
                      <a:pt x="87" y="1933"/>
                    </a:lnTo>
                    <a:lnTo>
                      <a:pt x="81" y="1927"/>
                    </a:lnTo>
                    <a:lnTo>
                      <a:pt x="77" y="1920"/>
                    </a:lnTo>
                    <a:lnTo>
                      <a:pt x="67" y="1796"/>
                    </a:lnTo>
                    <a:lnTo>
                      <a:pt x="55" y="1673"/>
                    </a:lnTo>
                    <a:lnTo>
                      <a:pt x="44" y="1548"/>
                    </a:lnTo>
                    <a:lnTo>
                      <a:pt x="33" y="1423"/>
                    </a:lnTo>
                    <a:lnTo>
                      <a:pt x="25" y="1296"/>
                    </a:lnTo>
                    <a:lnTo>
                      <a:pt x="16" y="1172"/>
                    </a:lnTo>
                    <a:lnTo>
                      <a:pt x="9" y="1046"/>
                    </a:lnTo>
                    <a:lnTo>
                      <a:pt x="4" y="922"/>
                    </a:lnTo>
                    <a:lnTo>
                      <a:pt x="1" y="800"/>
                    </a:lnTo>
                    <a:lnTo>
                      <a:pt x="0" y="678"/>
                    </a:lnTo>
                    <a:lnTo>
                      <a:pt x="0" y="557"/>
                    </a:lnTo>
                    <a:lnTo>
                      <a:pt x="4" y="441"/>
                    </a:lnTo>
                    <a:lnTo>
                      <a:pt x="10" y="326"/>
                    </a:lnTo>
                    <a:lnTo>
                      <a:pt x="19" y="214"/>
                    </a:lnTo>
                    <a:lnTo>
                      <a:pt x="30" y="10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2" name="Freeform 89"/>
              <p:cNvSpPr>
                <a:spLocks/>
              </p:cNvSpPr>
              <p:nvPr/>
            </p:nvSpPr>
            <p:spPr bwMode="auto">
              <a:xfrm>
                <a:off x="5157" y="2713"/>
                <a:ext cx="40" cy="42"/>
              </a:xfrm>
              <a:custGeom>
                <a:avLst/>
                <a:gdLst>
                  <a:gd name="T0" fmla="*/ 113 w 120"/>
                  <a:gd name="T1" fmla="*/ 103 h 126"/>
                  <a:gd name="T2" fmla="*/ 120 w 120"/>
                  <a:gd name="T3" fmla="*/ 109 h 126"/>
                  <a:gd name="T4" fmla="*/ 117 w 120"/>
                  <a:gd name="T5" fmla="*/ 102 h 126"/>
                  <a:gd name="T6" fmla="*/ 112 w 120"/>
                  <a:gd name="T7" fmla="*/ 94 h 126"/>
                  <a:gd name="T8" fmla="*/ 107 w 120"/>
                  <a:gd name="T9" fmla="*/ 86 h 126"/>
                  <a:gd name="T10" fmla="*/ 100 w 120"/>
                  <a:gd name="T11" fmla="*/ 78 h 126"/>
                  <a:gd name="T12" fmla="*/ 94 w 120"/>
                  <a:gd name="T13" fmla="*/ 71 h 126"/>
                  <a:gd name="T14" fmla="*/ 88 w 120"/>
                  <a:gd name="T15" fmla="*/ 64 h 126"/>
                  <a:gd name="T16" fmla="*/ 81 w 120"/>
                  <a:gd name="T17" fmla="*/ 56 h 126"/>
                  <a:gd name="T18" fmla="*/ 74 w 120"/>
                  <a:gd name="T19" fmla="*/ 49 h 126"/>
                  <a:gd name="T20" fmla="*/ 67 w 120"/>
                  <a:gd name="T21" fmla="*/ 42 h 126"/>
                  <a:gd name="T22" fmla="*/ 58 w 120"/>
                  <a:gd name="T23" fmla="*/ 35 h 126"/>
                  <a:gd name="T24" fmla="*/ 51 w 120"/>
                  <a:gd name="T25" fmla="*/ 29 h 126"/>
                  <a:gd name="T26" fmla="*/ 43 w 120"/>
                  <a:gd name="T27" fmla="*/ 23 h 126"/>
                  <a:gd name="T28" fmla="*/ 35 w 120"/>
                  <a:gd name="T29" fmla="*/ 16 h 126"/>
                  <a:gd name="T30" fmla="*/ 27 w 120"/>
                  <a:gd name="T31" fmla="*/ 10 h 126"/>
                  <a:gd name="T32" fmla="*/ 20 w 120"/>
                  <a:gd name="T33" fmla="*/ 4 h 126"/>
                  <a:gd name="T34" fmla="*/ 13 w 120"/>
                  <a:gd name="T35" fmla="*/ 0 h 126"/>
                  <a:gd name="T36" fmla="*/ 0 w 120"/>
                  <a:gd name="T37" fmla="*/ 19 h 126"/>
                  <a:gd name="T38" fmla="*/ 7 w 120"/>
                  <a:gd name="T39" fmla="*/ 24 h 126"/>
                  <a:gd name="T40" fmla="*/ 13 w 120"/>
                  <a:gd name="T41" fmla="*/ 30 h 126"/>
                  <a:gd name="T42" fmla="*/ 20 w 120"/>
                  <a:gd name="T43" fmla="*/ 35 h 126"/>
                  <a:gd name="T44" fmla="*/ 29 w 120"/>
                  <a:gd name="T45" fmla="*/ 40 h 126"/>
                  <a:gd name="T46" fmla="*/ 36 w 120"/>
                  <a:gd name="T47" fmla="*/ 46 h 126"/>
                  <a:gd name="T48" fmla="*/ 43 w 120"/>
                  <a:gd name="T49" fmla="*/ 54 h 126"/>
                  <a:gd name="T50" fmla="*/ 51 w 120"/>
                  <a:gd name="T51" fmla="*/ 59 h 126"/>
                  <a:gd name="T52" fmla="*/ 58 w 120"/>
                  <a:gd name="T53" fmla="*/ 65 h 126"/>
                  <a:gd name="T54" fmla="*/ 64 w 120"/>
                  <a:gd name="T55" fmla="*/ 72 h 126"/>
                  <a:gd name="T56" fmla="*/ 71 w 120"/>
                  <a:gd name="T57" fmla="*/ 80 h 126"/>
                  <a:gd name="T58" fmla="*/ 77 w 120"/>
                  <a:gd name="T59" fmla="*/ 86 h 126"/>
                  <a:gd name="T60" fmla="*/ 82 w 120"/>
                  <a:gd name="T61" fmla="*/ 93 h 126"/>
                  <a:gd name="T62" fmla="*/ 88 w 120"/>
                  <a:gd name="T63" fmla="*/ 100 h 126"/>
                  <a:gd name="T64" fmla="*/ 93 w 120"/>
                  <a:gd name="T65" fmla="*/ 107 h 126"/>
                  <a:gd name="T66" fmla="*/ 97 w 120"/>
                  <a:gd name="T67" fmla="*/ 113 h 126"/>
                  <a:gd name="T68" fmla="*/ 100 w 120"/>
                  <a:gd name="T69" fmla="*/ 120 h 126"/>
                  <a:gd name="T70" fmla="*/ 109 w 120"/>
                  <a:gd name="T71" fmla="*/ 126 h 126"/>
                  <a:gd name="T72" fmla="*/ 113 w 120"/>
                  <a:gd name="T73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26">
                    <a:moveTo>
                      <a:pt x="113" y="103"/>
                    </a:moveTo>
                    <a:lnTo>
                      <a:pt x="120" y="109"/>
                    </a:lnTo>
                    <a:lnTo>
                      <a:pt x="117" y="102"/>
                    </a:lnTo>
                    <a:lnTo>
                      <a:pt x="112" y="94"/>
                    </a:lnTo>
                    <a:lnTo>
                      <a:pt x="107" y="86"/>
                    </a:lnTo>
                    <a:lnTo>
                      <a:pt x="100" y="78"/>
                    </a:lnTo>
                    <a:lnTo>
                      <a:pt x="94" y="71"/>
                    </a:lnTo>
                    <a:lnTo>
                      <a:pt x="88" y="64"/>
                    </a:lnTo>
                    <a:lnTo>
                      <a:pt x="81" y="56"/>
                    </a:lnTo>
                    <a:lnTo>
                      <a:pt x="74" y="49"/>
                    </a:lnTo>
                    <a:lnTo>
                      <a:pt x="67" y="42"/>
                    </a:lnTo>
                    <a:lnTo>
                      <a:pt x="58" y="35"/>
                    </a:lnTo>
                    <a:lnTo>
                      <a:pt x="51" y="29"/>
                    </a:lnTo>
                    <a:lnTo>
                      <a:pt x="43" y="23"/>
                    </a:lnTo>
                    <a:lnTo>
                      <a:pt x="35" y="16"/>
                    </a:lnTo>
                    <a:lnTo>
                      <a:pt x="27" y="10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7" y="24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6" y="46"/>
                    </a:lnTo>
                    <a:lnTo>
                      <a:pt x="43" y="54"/>
                    </a:lnTo>
                    <a:lnTo>
                      <a:pt x="51" y="59"/>
                    </a:lnTo>
                    <a:lnTo>
                      <a:pt x="58" y="65"/>
                    </a:lnTo>
                    <a:lnTo>
                      <a:pt x="64" y="72"/>
                    </a:lnTo>
                    <a:lnTo>
                      <a:pt x="71" y="80"/>
                    </a:lnTo>
                    <a:lnTo>
                      <a:pt x="77" y="86"/>
                    </a:lnTo>
                    <a:lnTo>
                      <a:pt x="82" y="93"/>
                    </a:lnTo>
                    <a:lnTo>
                      <a:pt x="88" y="100"/>
                    </a:lnTo>
                    <a:lnTo>
                      <a:pt x="93" y="107"/>
                    </a:lnTo>
                    <a:lnTo>
                      <a:pt x="97" y="113"/>
                    </a:lnTo>
                    <a:lnTo>
                      <a:pt x="100" y="120"/>
                    </a:lnTo>
                    <a:lnTo>
                      <a:pt x="109" y="126"/>
                    </a:lnTo>
                    <a:lnTo>
                      <a:pt x="113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3" name="Freeform 90"/>
              <p:cNvSpPr>
                <a:spLocks/>
              </p:cNvSpPr>
              <p:nvPr/>
            </p:nvSpPr>
            <p:spPr bwMode="auto">
              <a:xfrm>
                <a:off x="5193" y="2747"/>
                <a:ext cx="46" cy="16"/>
              </a:xfrm>
              <a:custGeom>
                <a:avLst/>
                <a:gdLst>
                  <a:gd name="T0" fmla="*/ 138 w 138"/>
                  <a:gd name="T1" fmla="*/ 28 h 48"/>
                  <a:gd name="T2" fmla="*/ 133 w 138"/>
                  <a:gd name="T3" fmla="*/ 25 h 48"/>
                  <a:gd name="T4" fmla="*/ 126 w 138"/>
                  <a:gd name="T5" fmla="*/ 23 h 48"/>
                  <a:gd name="T6" fmla="*/ 117 w 138"/>
                  <a:gd name="T7" fmla="*/ 22 h 48"/>
                  <a:gd name="T8" fmla="*/ 110 w 138"/>
                  <a:gd name="T9" fmla="*/ 20 h 48"/>
                  <a:gd name="T10" fmla="*/ 101 w 138"/>
                  <a:gd name="T11" fmla="*/ 19 h 48"/>
                  <a:gd name="T12" fmla="*/ 94 w 138"/>
                  <a:gd name="T13" fmla="*/ 17 h 48"/>
                  <a:gd name="T14" fmla="*/ 85 w 138"/>
                  <a:gd name="T15" fmla="*/ 15 h 48"/>
                  <a:gd name="T16" fmla="*/ 78 w 138"/>
                  <a:gd name="T17" fmla="*/ 15 h 48"/>
                  <a:gd name="T18" fmla="*/ 68 w 138"/>
                  <a:gd name="T19" fmla="*/ 12 h 48"/>
                  <a:gd name="T20" fmla="*/ 61 w 138"/>
                  <a:gd name="T21" fmla="*/ 12 h 48"/>
                  <a:gd name="T22" fmla="*/ 52 w 138"/>
                  <a:gd name="T23" fmla="*/ 9 h 48"/>
                  <a:gd name="T24" fmla="*/ 45 w 138"/>
                  <a:gd name="T25" fmla="*/ 7 h 48"/>
                  <a:gd name="T26" fmla="*/ 36 w 138"/>
                  <a:gd name="T27" fmla="*/ 6 h 48"/>
                  <a:gd name="T28" fmla="*/ 29 w 138"/>
                  <a:gd name="T29" fmla="*/ 4 h 48"/>
                  <a:gd name="T30" fmla="*/ 20 w 138"/>
                  <a:gd name="T31" fmla="*/ 3 h 48"/>
                  <a:gd name="T32" fmla="*/ 11 w 138"/>
                  <a:gd name="T33" fmla="*/ 1 h 48"/>
                  <a:gd name="T34" fmla="*/ 4 w 138"/>
                  <a:gd name="T35" fmla="*/ 0 h 48"/>
                  <a:gd name="T36" fmla="*/ 0 w 138"/>
                  <a:gd name="T37" fmla="*/ 23 h 48"/>
                  <a:gd name="T38" fmla="*/ 7 w 138"/>
                  <a:gd name="T39" fmla="*/ 25 h 48"/>
                  <a:gd name="T40" fmla="*/ 16 w 138"/>
                  <a:gd name="T41" fmla="*/ 26 h 48"/>
                  <a:gd name="T42" fmla="*/ 24 w 138"/>
                  <a:gd name="T43" fmla="*/ 28 h 48"/>
                  <a:gd name="T44" fmla="*/ 32 w 138"/>
                  <a:gd name="T45" fmla="*/ 29 h 48"/>
                  <a:gd name="T46" fmla="*/ 40 w 138"/>
                  <a:gd name="T47" fmla="*/ 31 h 48"/>
                  <a:gd name="T48" fmla="*/ 48 w 138"/>
                  <a:gd name="T49" fmla="*/ 32 h 48"/>
                  <a:gd name="T50" fmla="*/ 56 w 138"/>
                  <a:gd name="T51" fmla="*/ 33 h 48"/>
                  <a:gd name="T52" fmla="*/ 64 w 138"/>
                  <a:gd name="T53" fmla="*/ 35 h 48"/>
                  <a:gd name="T54" fmla="*/ 72 w 138"/>
                  <a:gd name="T55" fmla="*/ 36 h 48"/>
                  <a:gd name="T56" fmla="*/ 80 w 138"/>
                  <a:gd name="T57" fmla="*/ 38 h 48"/>
                  <a:gd name="T58" fmla="*/ 88 w 138"/>
                  <a:gd name="T59" fmla="*/ 39 h 48"/>
                  <a:gd name="T60" fmla="*/ 97 w 138"/>
                  <a:gd name="T61" fmla="*/ 42 h 48"/>
                  <a:gd name="T62" fmla="*/ 104 w 138"/>
                  <a:gd name="T63" fmla="*/ 44 h 48"/>
                  <a:gd name="T64" fmla="*/ 113 w 138"/>
                  <a:gd name="T65" fmla="*/ 45 h 48"/>
                  <a:gd name="T66" fmla="*/ 120 w 138"/>
                  <a:gd name="T67" fmla="*/ 47 h 48"/>
                  <a:gd name="T68" fmla="*/ 129 w 138"/>
                  <a:gd name="T69" fmla="*/ 48 h 48"/>
                  <a:gd name="T70" fmla="*/ 126 w 138"/>
                  <a:gd name="T71" fmla="*/ 47 h 48"/>
                  <a:gd name="T72" fmla="*/ 138 w 138"/>
                  <a:gd name="T73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8">
                    <a:moveTo>
                      <a:pt x="138" y="28"/>
                    </a:moveTo>
                    <a:lnTo>
                      <a:pt x="133" y="25"/>
                    </a:lnTo>
                    <a:lnTo>
                      <a:pt x="126" y="23"/>
                    </a:lnTo>
                    <a:lnTo>
                      <a:pt x="117" y="22"/>
                    </a:lnTo>
                    <a:lnTo>
                      <a:pt x="110" y="20"/>
                    </a:lnTo>
                    <a:lnTo>
                      <a:pt x="101" y="19"/>
                    </a:lnTo>
                    <a:lnTo>
                      <a:pt x="94" y="17"/>
                    </a:lnTo>
                    <a:lnTo>
                      <a:pt x="85" y="15"/>
                    </a:lnTo>
                    <a:lnTo>
                      <a:pt x="78" y="15"/>
                    </a:lnTo>
                    <a:lnTo>
                      <a:pt x="68" y="12"/>
                    </a:lnTo>
                    <a:lnTo>
                      <a:pt x="61" y="12"/>
                    </a:lnTo>
                    <a:lnTo>
                      <a:pt x="52" y="9"/>
                    </a:lnTo>
                    <a:lnTo>
                      <a:pt x="45" y="7"/>
                    </a:lnTo>
                    <a:lnTo>
                      <a:pt x="36" y="6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7" y="25"/>
                    </a:lnTo>
                    <a:lnTo>
                      <a:pt x="16" y="26"/>
                    </a:lnTo>
                    <a:lnTo>
                      <a:pt x="24" y="28"/>
                    </a:lnTo>
                    <a:lnTo>
                      <a:pt x="32" y="29"/>
                    </a:lnTo>
                    <a:lnTo>
                      <a:pt x="40" y="31"/>
                    </a:lnTo>
                    <a:lnTo>
                      <a:pt x="48" y="32"/>
                    </a:lnTo>
                    <a:lnTo>
                      <a:pt x="56" y="33"/>
                    </a:lnTo>
                    <a:lnTo>
                      <a:pt x="64" y="35"/>
                    </a:lnTo>
                    <a:lnTo>
                      <a:pt x="72" y="36"/>
                    </a:lnTo>
                    <a:lnTo>
                      <a:pt x="80" y="38"/>
                    </a:lnTo>
                    <a:lnTo>
                      <a:pt x="88" y="39"/>
                    </a:lnTo>
                    <a:lnTo>
                      <a:pt x="97" y="42"/>
                    </a:lnTo>
                    <a:lnTo>
                      <a:pt x="104" y="44"/>
                    </a:lnTo>
                    <a:lnTo>
                      <a:pt x="113" y="45"/>
                    </a:lnTo>
                    <a:lnTo>
                      <a:pt x="120" y="47"/>
                    </a:lnTo>
                    <a:lnTo>
                      <a:pt x="129" y="48"/>
                    </a:lnTo>
                    <a:lnTo>
                      <a:pt x="126" y="47"/>
                    </a:lnTo>
                    <a:lnTo>
                      <a:pt x="13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4" name="Freeform 91"/>
              <p:cNvSpPr>
                <a:spLocks/>
              </p:cNvSpPr>
              <p:nvPr/>
            </p:nvSpPr>
            <p:spPr bwMode="auto">
              <a:xfrm>
                <a:off x="5235" y="2756"/>
                <a:ext cx="154" cy="271"/>
              </a:xfrm>
              <a:custGeom>
                <a:avLst/>
                <a:gdLst>
                  <a:gd name="T0" fmla="*/ 447 w 460"/>
                  <a:gd name="T1" fmla="*/ 768 h 811"/>
                  <a:gd name="T2" fmla="*/ 420 w 460"/>
                  <a:gd name="T3" fmla="*/ 699 h 811"/>
                  <a:gd name="T4" fmla="*/ 393 w 460"/>
                  <a:gd name="T5" fmla="*/ 631 h 811"/>
                  <a:gd name="T6" fmla="*/ 365 w 460"/>
                  <a:gd name="T7" fmla="*/ 564 h 811"/>
                  <a:gd name="T8" fmla="*/ 335 w 460"/>
                  <a:gd name="T9" fmla="*/ 499 h 811"/>
                  <a:gd name="T10" fmla="*/ 306 w 460"/>
                  <a:gd name="T11" fmla="*/ 436 h 811"/>
                  <a:gd name="T12" fmla="*/ 275 w 460"/>
                  <a:gd name="T13" fmla="*/ 375 h 811"/>
                  <a:gd name="T14" fmla="*/ 246 w 460"/>
                  <a:gd name="T15" fmla="*/ 318 h 811"/>
                  <a:gd name="T16" fmla="*/ 215 w 460"/>
                  <a:gd name="T17" fmla="*/ 264 h 811"/>
                  <a:gd name="T18" fmla="*/ 186 w 460"/>
                  <a:gd name="T19" fmla="*/ 213 h 811"/>
                  <a:gd name="T20" fmla="*/ 157 w 460"/>
                  <a:gd name="T21" fmla="*/ 167 h 811"/>
                  <a:gd name="T22" fmla="*/ 128 w 460"/>
                  <a:gd name="T23" fmla="*/ 125 h 811"/>
                  <a:gd name="T24" fmla="*/ 100 w 460"/>
                  <a:gd name="T25" fmla="*/ 87 h 811"/>
                  <a:gd name="T26" fmla="*/ 73 w 460"/>
                  <a:gd name="T27" fmla="*/ 55 h 811"/>
                  <a:gd name="T28" fmla="*/ 48 w 460"/>
                  <a:gd name="T29" fmla="*/ 27 h 811"/>
                  <a:gd name="T30" fmla="*/ 25 w 460"/>
                  <a:gd name="T31" fmla="*/ 7 h 811"/>
                  <a:gd name="T32" fmla="*/ 0 w 460"/>
                  <a:gd name="T33" fmla="*/ 19 h 811"/>
                  <a:gd name="T34" fmla="*/ 21 w 460"/>
                  <a:gd name="T35" fmla="*/ 35 h 811"/>
                  <a:gd name="T36" fmla="*/ 44 w 460"/>
                  <a:gd name="T37" fmla="*/ 56 h 811"/>
                  <a:gd name="T38" fmla="*/ 70 w 460"/>
                  <a:gd name="T39" fmla="*/ 85 h 811"/>
                  <a:gd name="T40" fmla="*/ 95 w 460"/>
                  <a:gd name="T41" fmla="*/ 119 h 811"/>
                  <a:gd name="T42" fmla="*/ 124 w 460"/>
                  <a:gd name="T43" fmla="*/ 158 h 811"/>
                  <a:gd name="T44" fmla="*/ 150 w 460"/>
                  <a:gd name="T45" fmla="*/ 202 h 811"/>
                  <a:gd name="T46" fmla="*/ 180 w 460"/>
                  <a:gd name="T47" fmla="*/ 250 h 811"/>
                  <a:gd name="T48" fmla="*/ 210 w 460"/>
                  <a:gd name="T49" fmla="*/ 302 h 811"/>
                  <a:gd name="T50" fmla="*/ 240 w 460"/>
                  <a:gd name="T51" fmla="*/ 357 h 811"/>
                  <a:gd name="T52" fmla="*/ 271 w 460"/>
                  <a:gd name="T53" fmla="*/ 417 h 811"/>
                  <a:gd name="T54" fmla="*/ 300 w 460"/>
                  <a:gd name="T55" fmla="*/ 478 h 811"/>
                  <a:gd name="T56" fmla="*/ 327 w 460"/>
                  <a:gd name="T57" fmla="*/ 541 h 811"/>
                  <a:gd name="T58" fmla="*/ 356 w 460"/>
                  <a:gd name="T59" fmla="*/ 608 h 811"/>
                  <a:gd name="T60" fmla="*/ 385 w 460"/>
                  <a:gd name="T61" fmla="*/ 673 h 811"/>
                  <a:gd name="T62" fmla="*/ 412 w 460"/>
                  <a:gd name="T63" fmla="*/ 743 h 811"/>
                  <a:gd name="T64" fmla="*/ 438 w 460"/>
                  <a:gd name="T65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0" h="811">
                    <a:moveTo>
                      <a:pt x="460" y="804"/>
                    </a:moveTo>
                    <a:lnTo>
                      <a:pt x="447" y="768"/>
                    </a:lnTo>
                    <a:lnTo>
                      <a:pt x="433" y="734"/>
                    </a:lnTo>
                    <a:lnTo>
                      <a:pt x="420" y="699"/>
                    </a:lnTo>
                    <a:lnTo>
                      <a:pt x="407" y="664"/>
                    </a:lnTo>
                    <a:lnTo>
                      <a:pt x="393" y="631"/>
                    </a:lnTo>
                    <a:lnTo>
                      <a:pt x="378" y="598"/>
                    </a:lnTo>
                    <a:lnTo>
                      <a:pt x="365" y="564"/>
                    </a:lnTo>
                    <a:lnTo>
                      <a:pt x="351" y="532"/>
                    </a:lnTo>
                    <a:lnTo>
                      <a:pt x="335" y="499"/>
                    </a:lnTo>
                    <a:lnTo>
                      <a:pt x="320" y="468"/>
                    </a:lnTo>
                    <a:lnTo>
                      <a:pt x="306" y="436"/>
                    </a:lnTo>
                    <a:lnTo>
                      <a:pt x="290" y="405"/>
                    </a:lnTo>
                    <a:lnTo>
                      <a:pt x="275" y="375"/>
                    </a:lnTo>
                    <a:lnTo>
                      <a:pt x="260" y="346"/>
                    </a:lnTo>
                    <a:lnTo>
                      <a:pt x="246" y="318"/>
                    </a:lnTo>
                    <a:lnTo>
                      <a:pt x="231" y="291"/>
                    </a:lnTo>
                    <a:lnTo>
                      <a:pt x="215" y="264"/>
                    </a:lnTo>
                    <a:lnTo>
                      <a:pt x="201" y="238"/>
                    </a:lnTo>
                    <a:lnTo>
                      <a:pt x="186" y="213"/>
                    </a:lnTo>
                    <a:lnTo>
                      <a:pt x="172" y="190"/>
                    </a:lnTo>
                    <a:lnTo>
                      <a:pt x="157" y="167"/>
                    </a:lnTo>
                    <a:lnTo>
                      <a:pt x="143" y="145"/>
                    </a:lnTo>
                    <a:lnTo>
                      <a:pt x="128" y="125"/>
                    </a:lnTo>
                    <a:lnTo>
                      <a:pt x="115" y="104"/>
                    </a:lnTo>
                    <a:lnTo>
                      <a:pt x="100" y="87"/>
                    </a:lnTo>
                    <a:lnTo>
                      <a:pt x="87" y="71"/>
                    </a:lnTo>
                    <a:lnTo>
                      <a:pt x="73" y="55"/>
                    </a:lnTo>
                    <a:lnTo>
                      <a:pt x="61" y="40"/>
                    </a:lnTo>
                    <a:lnTo>
                      <a:pt x="48" y="27"/>
                    </a:lnTo>
                    <a:lnTo>
                      <a:pt x="37" y="16"/>
                    </a:lnTo>
                    <a:lnTo>
                      <a:pt x="25" y="7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9" y="26"/>
                    </a:lnTo>
                    <a:lnTo>
                      <a:pt x="21" y="35"/>
                    </a:lnTo>
                    <a:lnTo>
                      <a:pt x="32" y="45"/>
                    </a:lnTo>
                    <a:lnTo>
                      <a:pt x="44" y="56"/>
                    </a:lnTo>
                    <a:lnTo>
                      <a:pt x="57" y="71"/>
                    </a:lnTo>
                    <a:lnTo>
                      <a:pt x="70" y="85"/>
                    </a:lnTo>
                    <a:lnTo>
                      <a:pt x="83" y="101"/>
                    </a:lnTo>
                    <a:lnTo>
                      <a:pt x="95" y="119"/>
                    </a:lnTo>
                    <a:lnTo>
                      <a:pt x="109" y="138"/>
                    </a:lnTo>
                    <a:lnTo>
                      <a:pt x="124" y="158"/>
                    </a:lnTo>
                    <a:lnTo>
                      <a:pt x="138" y="180"/>
                    </a:lnTo>
                    <a:lnTo>
                      <a:pt x="150" y="202"/>
                    </a:lnTo>
                    <a:lnTo>
                      <a:pt x="166" y="225"/>
                    </a:lnTo>
                    <a:lnTo>
                      <a:pt x="180" y="250"/>
                    </a:lnTo>
                    <a:lnTo>
                      <a:pt x="195" y="276"/>
                    </a:lnTo>
                    <a:lnTo>
                      <a:pt x="210" y="302"/>
                    </a:lnTo>
                    <a:lnTo>
                      <a:pt x="226" y="330"/>
                    </a:lnTo>
                    <a:lnTo>
                      <a:pt x="240" y="357"/>
                    </a:lnTo>
                    <a:lnTo>
                      <a:pt x="255" y="387"/>
                    </a:lnTo>
                    <a:lnTo>
                      <a:pt x="271" y="417"/>
                    </a:lnTo>
                    <a:lnTo>
                      <a:pt x="284" y="446"/>
                    </a:lnTo>
                    <a:lnTo>
                      <a:pt x="300" y="478"/>
                    </a:lnTo>
                    <a:lnTo>
                      <a:pt x="313" y="509"/>
                    </a:lnTo>
                    <a:lnTo>
                      <a:pt x="327" y="541"/>
                    </a:lnTo>
                    <a:lnTo>
                      <a:pt x="342" y="574"/>
                    </a:lnTo>
                    <a:lnTo>
                      <a:pt x="356" y="608"/>
                    </a:lnTo>
                    <a:lnTo>
                      <a:pt x="371" y="641"/>
                    </a:lnTo>
                    <a:lnTo>
                      <a:pt x="385" y="673"/>
                    </a:lnTo>
                    <a:lnTo>
                      <a:pt x="399" y="708"/>
                    </a:lnTo>
                    <a:lnTo>
                      <a:pt x="412" y="743"/>
                    </a:lnTo>
                    <a:lnTo>
                      <a:pt x="426" y="776"/>
                    </a:lnTo>
                    <a:lnTo>
                      <a:pt x="438" y="811"/>
                    </a:lnTo>
                    <a:lnTo>
                      <a:pt x="460" y="8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5" name="Freeform 92"/>
              <p:cNvSpPr>
                <a:spLocks/>
              </p:cNvSpPr>
              <p:nvPr/>
            </p:nvSpPr>
            <p:spPr bwMode="auto">
              <a:xfrm>
                <a:off x="5381" y="3024"/>
                <a:ext cx="53" cy="154"/>
              </a:xfrm>
              <a:custGeom>
                <a:avLst/>
                <a:gdLst>
                  <a:gd name="T0" fmla="*/ 158 w 158"/>
                  <a:gd name="T1" fmla="*/ 447 h 460"/>
                  <a:gd name="T2" fmla="*/ 153 w 158"/>
                  <a:gd name="T3" fmla="*/ 418 h 460"/>
                  <a:gd name="T4" fmla="*/ 145 w 158"/>
                  <a:gd name="T5" fmla="*/ 387 h 460"/>
                  <a:gd name="T6" fmla="*/ 138 w 158"/>
                  <a:gd name="T7" fmla="*/ 358 h 460"/>
                  <a:gd name="T8" fmla="*/ 129 w 158"/>
                  <a:gd name="T9" fmla="*/ 327 h 460"/>
                  <a:gd name="T10" fmla="*/ 121 w 158"/>
                  <a:gd name="T11" fmla="*/ 297 h 460"/>
                  <a:gd name="T12" fmla="*/ 112 w 158"/>
                  <a:gd name="T13" fmla="*/ 266 h 460"/>
                  <a:gd name="T14" fmla="*/ 103 w 158"/>
                  <a:gd name="T15" fmla="*/ 237 h 460"/>
                  <a:gd name="T16" fmla="*/ 94 w 158"/>
                  <a:gd name="T17" fmla="*/ 208 h 460"/>
                  <a:gd name="T18" fmla="*/ 84 w 158"/>
                  <a:gd name="T19" fmla="*/ 179 h 460"/>
                  <a:gd name="T20" fmla="*/ 75 w 158"/>
                  <a:gd name="T21" fmla="*/ 150 h 460"/>
                  <a:gd name="T22" fmla="*/ 65 w 158"/>
                  <a:gd name="T23" fmla="*/ 122 h 460"/>
                  <a:gd name="T24" fmla="*/ 57 w 158"/>
                  <a:gd name="T25" fmla="*/ 95 h 460"/>
                  <a:gd name="T26" fmla="*/ 48 w 158"/>
                  <a:gd name="T27" fmla="*/ 70 h 460"/>
                  <a:gd name="T28" fmla="*/ 38 w 158"/>
                  <a:gd name="T29" fmla="*/ 45 h 460"/>
                  <a:gd name="T30" fmla="*/ 29 w 158"/>
                  <a:gd name="T31" fmla="*/ 20 h 460"/>
                  <a:gd name="T32" fmla="*/ 22 w 158"/>
                  <a:gd name="T33" fmla="*/ 0 h 460"/>
                  <a:gd name="T34" fmla="*/ 4 w 158"/>
                  <a:gd name="T35" fmla="*/ 19 h 460"/>
                  <a:gd name="T36" fmla="*/ 11 w 158"/>
                  <a:gd name="T37" fmla="*/ 41 h 460"/>
                  <a:gd name="T38" fmla="*/ 20 w 158"/>
                  <a:gd name="T39" fmla="*/ 66 h 460"/>
                  <a:gd name="T40" fmla="*/ 29 w 158"/>
                  <a:gd name="T41" fmla="*/ 90 h 460"/>
                  <a:gd name="T42" fmla="*/ 39 w 158"/>
                  <a:gd name="T43" fmla="*/ 116 h 460"/>
                  <a:gd name="T44" fmla="*/ 48 w 158"/>
                  <a:gd name="T45" fmla="*/ 143 h 460"/>
                  <a:gd name="T46" fmla="*/ 57 w 158"/>
                  <a:gd name="T47" fmla="*/ 172 h 460"/>
                  <a:gd name="T48" fmla="*/ 67 w 158"/>
                  <a:gd name="T49" fmla="*/ 199 h 460"/>
                  <a:gd name="T50" fmla="*/ 75 w 158"/>
                  <a:gd name="T51" fmla="*/ 230 h 460"/>
                  <a:gd name="T52" fmla="*/ 86 w 158"/>
                  <a:gd name="T53" fmla="*/ 259 h 460"/>
                  <a:gd name="T54" fmla="*/ 94 w 158"/>
                  <a:gd name="T55" fmla="*/ 288 h 460"/>
                  <a:gd name="T56" fmla="*/ 103 w 158"/>
                  <a:gd name="T57" fmla="*/ 319 h 460"/>
                  <a:gd name="T58" fmla="*/ 112 w 158"/>
                  <a:gd name="T59" fmla="*/ 349 h 460"/>
                  <a:gd name="T60" fmla="*/ 118 w 158"/>
                  <a:gd name="T61" fmla="*/ 378 h 460"/>
                  <a:gd name="T62" fmla="*/ 126 w 158"/>
                  <a:gd name="T63" fmla="*/ 407 h 460"/>
                  <a:gd name="T64" fmla="*/ 132 w 158"/>
                  <a:gd name="T65" fmla="*/ 438 h 460"/>
                  <a:gd name="T66" fmla="*/ 141 w 158"/>
                  <a:gd name="T67" fmla="*/ 43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460">
                    <a:moveTo>
                      <a:pt x="153" y="460"/>
                    </a:moveTo>
                    <a:lnTo>
                      <a:pt x="158" y="447"/>
                    </a:lnTo>
                    <a:lnTo>
                      <a:pt x="155" y="432"/>
                    </a:lnTo>
                    <a:lnTo>
                      <a:pt x="153" y="418"/>
                    </a:lnTo>
                    <a:lnTo>
                      <a:pt x="148" y="403"/>
                    </a:lnTo>
                    <a:lnTo>
                      <a:pt x="145" y="387"/>
                    </a:lnTo>
                    <a:lnTo>
                      <a:pt x="141" y="372"/>
                    </a:lnTo>
                    <a:lnTo>
                      <a:pt x="138" y="358"/>
                    </a:lnTo>
                    <a:lnTo>
                      <a:pt x="134" y="342"/>
                    </a:lnTo>
                    <a:lnTo>
                      <a:pt x="129" y="327"/>
                    </a:lnTo>
                    <a:lnTo>
                      <a:pt x="126" y="313"/>
                    </a:lnTo>
                    <a:lnTo>
                      <a:pt x="121" y="297"/>
                    </a:lnTo>
                    <a:lnTo>
                      <a:pt x="118" y="281"/>
                    </a:lnTo>
                    <a:lnTo>
                      <a:pt x="112" y="266"/>
                    </a:lnTo>
                    <a:lnTo>
                      <a:pt x="109" y="252"/>
                    </a:lnTo>
                    <a:lnTo>
                      <a:pt x="103" y="237"/>
                    </a:lnTo>
                    <a:lnTo>
                      <a:pt x="99" y="223"/>
                    </a:lnTo>
                    <a:lnTo>
                      <a:pt x="94" y="208"/>
                    </a:lnTo>
                    <a:lnTo>
                      <a:pt x="89" y="192"/>
                    </a:lnTo>
                    <a:lnTo>
                      <a:pt x="84" y="179"/>
                    </a:lnTo>
                    <a:lnTo>
                      <a:pt x="80" y="164"/>
                    </a:lnTo>
                    <a:lnTo>
                      <a:pt x="75" y="150"/>
                    </a:lnTo>
                    <a:lnTo>
                      <a:pt x="70" y="135"/>
                    </a:lnTo>
                    <a:lnTo>
                      <a:pt x="65" y="122"/>
                    </a:lnTo>
                    <a:lnTo>
                      <a:pt x="59" y="109"/>
                    </a:lnTo>
                    <a:lnTo>
                      <a:pt x="57" y="95"/>
                    </a:lnTo>
                    <a:lnTo>
                      <a:pt x="51" y="82"/>
                    </a:lnTo>
                    <a:lnTo>
                      <a:pt x="48" y="70"/>
                    </a:lnTo>
                    <a:lnTo>
                      <a:pt x="42" y="57"/>
                    </a:lnTo>
                    <a:lnTo>
                      <a:pt x="38" y="45"/>
                    </a:lnTo>
                    <a:lnTo>
                      <a:pt x="33" y="32"/>
                    </a:lnTo>
                    <a:lnTo>
                      <a:pt x="29" y="20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7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1" y="41"/>
                    </a:lnTo>
                    <a:lnTo>
                      <a:pt x="17" y="52"/>
                    </a:lnTo>
                    <a:lnTo>
                      <a:pt x="20" y="66"/>
                    </a:lnTo>
                    <a:lnTo>
                      <a:pt x="26" y="77"/>
                    </a:lnTo>
                    <a:lnTo>
                      <a:pt x="29" y="90"/>
                    </a:lnTo>
                    <a:lnTo>
                      <a:pt x="35" y="102"/>
                    </a:lnTo>
                    <a:lnTo>
                      <a:pt x="39" y="116"/>
                    </a:lnTo>
                    <a:lnTo>
                      <a:pt x="43" y="130"/>
                    </a:lnTo>
                    <a:lnTo>
                      <a:pt x="48" y="143"/>
                    </a:lnTo>
                    <a:lnTo>
                      <a:pt x="52" y="157"/>
                    </a:lnTo>
                    <a:lnTo>
                      <a:pt x="57" y="172"/>
                    </a:lnTo>
                    <a:lnTo>
                      <a:pt x="62" y="186"/>
                    </a:lnTo>
                    <a:lnTo>
                      <a:pt x="67" y="199"/>
                    </a:lnTo>
                    <a:lnTo>
                      <a:pt x="71" y="215"/>
                    </a:lnTo>
                    <a:lnTo>
                      <a:pt x="75" y="230"/>
                    </a:lnTo>
                    <a:lnTo>
                      <a:pt x="80" y="244"/>
                    </a:lnTo>
                    <a:lnTo>
                      <a:pt x="86" y="259"/>
                    </a:lnTo>
                    <a:lnTo>
                      <a:pt x="89" y="274"/>
                    </a:lnTo>
                    <a:lnTo>
                      <a:pt x="94" y="288"/>
                    </a:lnTo>
                    <a:lnTo>
                      <a:pt x="99" y="303"/>
                    </a:lnTo>
                    <a:lnTo>
                      <a:pt x="103" y="319"/>
                    </a:lnTo>
                    <a:lnTo>
                      <a:pt x="106" y="333"/>
                    </a:lnTo>
                    <a:lnTo>
                      <a:pt x="112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2" y="394"/>
                    </a:lnTo>
                    <a:lnTo>
                      <a:pt x="126" y="407"/>
                    </a:lnTo>
                    <a:lnTo>
                      <a:pt x="129" y="423"/>
                    </a:lnTo>
                    <a:lnTo>
                      <a:pt x="132" y="438"/>
                    </a:lnTo>
                    <a:lnTo>
                      <a:pt x="135" y="451"/>
                    </a:lnTo>
                    <a:lnTo>
                      <a:pt x="141" y="439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6" name="Freeform 93"/>
              <p:cNvSpPr>
                <a:spLocks/>
              </p:cNvSpPr>
              <p:nvPr/>
            </p:nvSpPr>
            <p:spPr bwMode="auto">
              <a:xfrm>
                <a:off x="5377" y="3171"/>
                <a:ext cx="55" cy="19"/>
              </a:xfrm>
              <a:custGeom>
                <a:avLst/>
                <a:gdLst>
                  <a:gd name="T0" fmla="*/ 22 w 165"/>
                  <a:gd name="T1" fmla="*/ 48 h 59"/>
                  <a:gd name="T2" fmla="*/ 12 w 165"/>
                  <a:gd name="T3" fmla="*/ 59 h 59"/>
                  <a:gd name="T4" fmla="*/ 22 w 165"/>
                  <a:gd name="T5" fmla="*/ 59 h 59"/>
                  <a:gd name="T6" fmla="*/ 34 w 165"/>
                  <a:gd name="T7" fmla="*/ 57 h 59"/>
                  <a:gd name="T8" fmla="*/ 44 w 165"/>
                  <a:gd name="T9" fmla="*/ 56 h 59"/>
                  <a:gd name="T10" fmla="*/ 54 w 165"/>
                  <a:gd name="T11" fmla="*/ 53 h 59"/>
                  <a:gd name="T12" fmla="*/ 64 w 165"/>
                  <a:gd name="T13" fmla="*/ 51 h 59"/>
                  <a:gd name="T14" fmla="*/ 74 w 165"/>
                  <a:gd name="T15" fmla="*/ 50 h 59"/>
                  <a:gd name="T16" fmla="*/ 85 w 165"/>
                  <a:gd name="T17" fmla="*/ 48 h 59"/>
                  <a:gd name="T18" fmla="*/ 95 w 165"/>
                  <a:gd name="T19" fmla="*/ 45 h 59"/>
                  <a:gd name="T20" fmla="*/ 105 w 165"/>
                  <a:gd name="T21" fmla="*/ 43 h 59"/>
                  <a:gd name="T22" fmla="*/ 114 w 165"/>
                  <a:gd name="T23" fmla="*/ 41 h 59"/>
                  <a:gd name="T24" fmla="*/ 124 w 165"/>
                  <a:gd name="T25" fmla="*/ 37 h 59"/>
                  <a:gd name="T26" fmla="*/ 133 w 165"/>
                  <a:gd name="T27" fmla="*/ 34 h 59"/>
                  <a:gd name="T28" fmla="*/ 140 w 165"/>
                  <a:gd name="T29" fmla="*/ 31 h 59"/>
                  <a:gd name="T30" fmla="*/ 149 w 165"/>
                  <a:gd name="T31" fmla="*/ 28 h 59"/>
                  <a:gd name="T32" fmla="*/ 156 w 165"/>
                  <a:gd name="T33" fmla="*/ 25 h 59"/>
                  <a:gd name="T34" fmla="*/ 165 w 165"/>
                  <a:gd name="T35" fmla="*/ 21 h 59"/>
                  <a:gd name="T36" fmla="*/ 153 w 165"/>
                  <a:gd name="T37" fmla="*/ 0 h 59"/>
                  <a:gd name="T38" fmla="*/ 147 w 165"/>
                  <a:gd name="T39" fmla="*/ 3 h 59"/>
                  <a:gd name="T40" fmla="*/ 140 w 165"/>
                  <a:gd name="T41" fmla="*/ 6 h 59"/>
                  <a:gd name="T42" fmla="*/ 133 w 165"/>
                  <a:gd name="T43" fmla="*/ 9 h 59"/>
                  <a:gd name="T44" fmla="*/ 124 w 165"/>
                  <a:gd name="T45" fmla="*/ 12 h 59"/>
                  <a:gd name="T46" fmla="*/ 117 w 165"/>
                  <a:gd name="T47" fmla="*/ 15 h 59"/>
                  <a:gd name="T48" fmla="*/ 106 w 165"/>
                  <a:gd name="T49" fmla="*/ 18 h 59"/>
                  <a:gd name="T50" fmla="*/ 99 w 165"/>
                  <a:gd name="T51" fmla="*/ 19 h 59"/>
                  <a:gd name="T52" fmla="*/ 89 w 165"/>
                  <a:gd name="T53" fmla="*/ 22 h 59"/>
                  <a:gd name="T54" fmla="*/ 80 w 165"/>
                  <a:gd name="T55" fmla="*/ 25 h 59"/>
                  <a:gd name="T56" fmla="*/ 70 w 165"/>
                  <a:gd name="T57" fmla="*/ 27 h 59"/>
                  <a:gd name="T58" fmla="*/ 60 w 165"/>
                  <a:gd name="T59" fmla="*/ 28 h 59"/>
                  <a:gd name="T60" fmla="*/ 51 w 165"/>
                  <a:gd name="T61" fmla="*/ 31 h 59"/>
                  <a:gd name="T62" fmla="*/ 39 w 165"/>
                  <a:gd name="T63" fmla="*/ 32 h 59"/>
                  <a:gd name="T64" fmla="*/ 29 w 165"/>
                  <a:gd name="T65" fmla="*/ 34 h 59"/>
                  <a:gd name="T66" fmla="*/ 21 w 165"/>
                  <a:gd name="T67" fmla="*/ 35 h 59"/>
                  <a:gd name="T68" fmla="*/ 9 w 165"/>
                  <a:gd name="T69" fmla="*/ 37 h 59"/>
                  <a:gd name="T70" fmla="*/ 0 w 165"/>
                  <a:gd name="T71" fmla="*/ 48 h 59"/>
                  <a:gd name="T72" fmla="*/ 22 w 165"/>
                  <a:gd name="T73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59">
                    <a:moveTo>
                      <a:pt x="22" y="48"/>
                    </a:moveTo>
                    <a:lnTo>
                      <a:pt x="12" y="59"/>
                    </a:lnTo>
                    <a:lnTo>
                      <a:pt x="22" y="59"/>
                    </a:lnTo>
                    <a:lnTo>
                      <a:pt x="34" y="57"/>
                    </a:lnTo>
                    <a:lnTo>
                      <a:pt x="44" y="56"/>
                    </a:lnTo>
                    <a:lnTo>
                      <a:pt x="54" y="53"/>
                    </a:lnTo>
                    <a:lnTo>
                      <a:pt x="64" y="51"/>
                    </a:lnTo>
                    <a:lnTo>
                      <a:pt x="74" y="50"/>
                    </a:lnTo>
                    <a:lnTo>
                      <a:pt x="85" y="48"/>
                    </a:lnTo>
                    <a:lnTo>
                      <a:pt x="95" y="45"/>
                    </a:lnTo>
                    <a:lnTo>
                      <a:pt x="105" y="43"/>
                    </a:lnTo>
                    <a:lnTo>
                      <a:pt x="114" y="41"/>
                    </a:lnTo>
                    <a:lnTo>
                      <a:pt x="124" y="37"/>
                    </a:lnTo>
                    <a:lnTo>
                      <a:pt x="133" y="34"/>
                    </a:lnTo>
                    <a:lnTo>
                      <a:pt x="140" y="31"/>
                    </a:lnTo>
                    <a:lnTo>
                      <a:pt x="149" y="28"/>
                    </a:lnTo>
                    <a:lnTo>
                      <a:pt x="156" y="25"/>
                    </a:lnTo>
                    <a:lnTo>
                      <a:pt x="165" y="21"/>
                    </a:lnTo>
                    <a:lnTo>
                      <a:pt x="153" y="0"/>
                    </a:lnTo>
                    <a:lnTo>
                      <a:pt x="147" y="3"/>
                    </a:lnTo>
                    <a:lnTo>
                      <a:pt x="140" y="6"/>
                    </a:lnTo>
                    <a:lnTo>
                      <a:pt x="133" y="9"/>
                    </a:lnTo>
                    <a:lnTo>
                      <a:pt x="124" y="12"/>
                    </a:lnTo>
                    <a:lnTo>
                      <a:pt x="117" y="15"/>
                    </a:lnTo>
                    <a:lnTo>
                      <a:pt x="106" y="18"/>
                    </a:lnTo>
                    <a:lnTo>
                      <a:pt x="99" y="19"/>
                    </a:lnTo>
                    <a:lnTo>
                      <a:pt x="89" y="22"/>
                    </a:lnTo>
                    <a:lnTo>
                      <a:pt x="80" y="25"/>
                    </a:lnTo>
                    <a:lnTo>
                      <a:pt x="70" y="27"/>
                    </a:lnTo>
                    <a:lnTo>
                      <a:pt x="60" y="28"/>
                    </a:lnTo>
                    <a:lnTo>
                      <a:pt x="51" y="31"/>
                    </a:lnTo>
                    <a:lnTo>
                      <a:pt x="39" y="32"/>
                    </a:lnTo>
                    <a:lnTo>
                      <a:pt x="29" y="34"/>
                    </a:lnTo>
                    <a:lnTo>
                      <a:pt x="21" y="35"/>
                    </a:lnTo>
                    <a:lnTo>
                      <a:pt x="9" y="37"/>
                    </a:lnTo>
                    <a:lnTo>
                      <a:pt x="0" y="48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7" name="Freeform 94"/>
              <p:cNvSpPr>
                <a:spLocks/>
              </p:cNvSpPr>
              <p:nvPr/>
            </p:nvSpPr>
            <p:spPr bwMode="auto">
              <a:xfrm>
                <a:off x="5377" y="3187"/>
                <a:ext cx="10" cy="166"/>
              </a:xfrm>
              <a:custGeom>
                <a:avLst/>
                <a:gdLst>
                  <a:gd name="T0" fmla="*/ 23 w 29"/>
                  <a:gd name="T1" fmla="*/ 499 h 499"/>
                  <a:gd name="T2" fmla="*/ 29 w 29"/>
                  <a:gd name="T3" fmla="*/ 489 h 499"/>
                  <a:gd name="T4" fmla="*/ 29 w 29"/>
                  <a:gd name="T5" fmla="*/ 475 h 499"/>
                  <a:gd name="T6" fmla="*/ 28 w 29"/>
                  <a:gd name="T7" fmla="*/ 459 h 499"/>
                  <a:gd name="T8" fmla="*/ 28 w 29"/>
                  <a:gd name="T9" fmla="*/ 428 h 499"/>
                  <a:gd name="T10" fmla="*/ 28 w 29"/>
                  <a:gd name="T11" fmla="*/ 412 h 499"/>
                  <a:gd name="T12" fmla="*/ 28 w 29"/>
                  <a:gd name="T13" fmla="*/ 381 h 499"/>
                  <a:gd name="T14" fmla="*/ 26 w 29"/>
                  <a:gd name="T15" fmla="*/ 367 h 499"/>
                  <a:gd name="T16" fmla="*/ 26 w 29"/>
                  <a:gd name="T17" fmla="*/ 336 h 499"/>
                  <a:gd name="T18" fmla="*/ 26 w 29"/>
                  <a:gd name="T19" fmla="*/ 320 h 499"/>
                  <a:gd name="T20" fmla="*/ 26 w 29"/>
                  <a:gd name="T21" fmla="*/ 290 h 499"/>
                  <a:gd name="T22" fmla="*/ 25 w 29"/>
                  <a:gd name="T23" fmla="*/ 275 h 499"/>
                  <a:gd name="T24" fmla="*/ 25 w 29"/>
                  <a:gd name="T25" fmla="*/ 245 h 499"/>
                  <a:gd name="T26" fmla="*/ 25 w 29"/>
                  <a:gd name="T27" fmla="*/ 229 h 499"/>
                  <a:gd name="T28" fmla="*/ 25 w 29"/>
                  <a:gd name="T29" fmla="*/ 198 h 499"/>
                  <a:gd name="T30" fmla="*/ 23 w 29"/>
                  <a:gd name="T31" fmla="*/ 184 h 499"/>
                  <a:gd name="T32" fmla="*/ 23 w 29"/>
                  <a:gd name="T33" fmla="*/ 137 h 499"/>
                  <a:gd name="T34" fmla="*/ 23 w 29"/>
                  <a:gd name="T35" fmla="*/ 123 h 499"/>
                  <a:gd name="T36" fmla="*/ 23 w 29"/>
                  <a:gd name="T37" fmla="*/ 92 h 499"/>
                  <a:gd name="T38" fmla="*/ 23 w 29"/>
                  <a:gd name="T39" fmla="*/ 76 h 499"/>
                  <a:gd name="T40" fmla="*/ 23 w 29"/>
                  <a:gd name="T41" fmla="*/ 31 h 499"/>
                  <a:gd name="T42" fmla="*/ 22 w 29"/>
                  <a:gd name="T43" fmla="*/ 15 h 499"/>
                  <a:gd name="T44" fmla="*/ 22 w 29"/>
                  <a:gd name="T45" fmla="*/ 0 h 499"/>
                  <a:gd name="T46" fmla="*/ 0 w 29"/>
                  <a:gd name="T47" fmla="*/ 0 h 499"/>
                  <a:gd name="T48" fmla="*/ 0 w 29"/>
                  <a:gd name="T49" fmla="*/ 15 h 499"/>
                  <a:gd name="T50" fmla="*/ 0 w 29"/>
                  <a:gd name="T51" fmla="*/ 31 h 499"/>
                  <a:gd name="T52" fmla="*/ 0 w 29"/>
                  <a:gd name="T53" fmla="*/ 76 h 499"/>
                  <a:gd name="T54" fmla="*/ 0 w 29"/>
                  <a:gd name="T55" fmla="*/ 92 h 499"/>
                  <a:gd name="T56" fmla="*/ 0 w 29"/>
                  <a:gd name="T57" fmla="*/ 123 h 499"/>
                  <a:gd name="T58" fmla="*/ 2 w 29"/>
                  <a:gd name="T59" fmla="*/ 137 h 499"/>
                  <a:gd name="T60" fmla="*/ 2 w 29"/>
                  <a:gd name="T61" fmla="*/ 184 h 499"/>
                  <a:gd name="T62" fmla="*/ 2 w 29"/>
                  <a:gd name="T63" fmla="*/ 198 h 499"/>
                  <a:gd name="T64" fmla="*/ 2 w 29"/>
                  <a:gd name="T65" fmla="*/ 229 h 499"/>
                  <a:gd name="T66" fmla="*/ 2 w 29"/>
                  <a:gd name="T67" fmla="*/ 245 h 499"/>
                  <a:gd name="T68" fmla="*/ 2 w 29"/>
                  <a:gd name="T69" fmla="*/ 275 h 499"/>
                  <a:gd name="T70" fmla="*/ 3 w 29"/>
                  <a:gd name="T71" fmla="*/ 290 h 499"/>
                  <a:gd name="T72" fmla="*/ 3 w 29"/>
                  <a:gd name="T73" fmla="*/ 320 h 499"/>
                  <a:gd name="T74" fmla="*/ 3 w 29"/>
                  <a:gd name="T75" fmla="*/ 336 h 499"/>
                  <a:gd name="T76" fmla="*/ 3 w 29"/>
                  <a:gd name="T77" fmla="*/ 367 h 499"/>
                  <a:gd name="T78" fmla="*/ 5 w 29"/>
                  <a:gd name="T79" fmla="*/ 381 h 499"/>
                  <a:gd name="T80" fmla="*/ 5 w 29"/>
                  <a:gd name="T81" fmla="*/ 412 h 499"/>
                  <a:gd name="T82" fmla="*/ 5 w 29"/>
                  <a:gd name="T83" fmla="*/ 428 h 499"/>
                  <a:gd name="T84" fmla="*/ 5 w 29"/>
                  <a:gd name="T85" fmla="*/ 459 h 499"/>
                  <a:gd name="T86" fmla="*/ 6 w 29"/>
                  <a:gd name="T87" fmla="*/ 475 h 499"/>
                  <a:gd name="T88" fmla="*/ 6 w 29"/>
                  <a:gd name="T89" fmla="*/ 489 h 499"/>
                  <a:gd name="T90" fmla="*/ 10 w 29"/>
                  <a:gd name="T91" fmla="*/ 479 h 499"/>
                  <a:gd name="T92" fmla="*/ 23 w 29"/>
                  <a:gd name="T93" fmla="*/ 49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499">
                    <a:moveTo>
                      <a:pt x="23" y="499"/>
                    </a:moveTo>
                    <a:lnTo>
                      <a:pt x="29" y="489"/>
                    </a:lnTo>
                    <a:lnTo>
                      <a:pt x="29" y="475"/>
                    </a:lnTo>
                    <a:lnTo>
                      <a:pt x="28" y="459"/>
                    </a:lnTo>
                    <a:lnTo>
                      <a:pt x="28" y="428"/>
                    </a:lnTo>
                    <a:lnTo>
                      <a:pt x="28" y="412"/>
                    </a:lnTo>
                    <a:lnTo>
                      <a:pt x="28" y="381"/>
                    </a:lnTo>
                    <a:lnTo>
                      <a:pt x="26" y="367"/>
                    </a:lnTo>
                    <a:lnTo>
                      <a:pt x="26" y="336"/>
                    </a:lnTo>
                    <a:lnTo>
                      <a:pt x="26" y="320"/>
                    </a:lnTo>
                    <a:lnTo>
                      <a:pt x="26" y="290"/>
                    </a:lnTo>
                    <a:lnTo>
                      <a:pt x="25" y="275"/>
                    </a:lnTo>
                    <a:lnTo>
                      <a:pt x="25" y="245"/>
                    </a:lnTo>
                    <a:lnTo>
                      <a:pt x="25" y="229"/>
                    </a:lnTo>
                    <a:lnTo>
                      <a:pt x="25" y="198"/>
                    </a:lnTo>
                    <a:lnTo>
                      <a:pt x="23" y="184"/>
                    </a:lnTo>
                    <a:lnTo>
                      <a:pt x="23" y="137"/>
                    </a:lnTo>
                    <a:lnTo>
                      <a:pt x="23" y="123"/>
                    </a:lnTo>
                    <a:lnTo>
                      <a:pt x="23" y="92"/>
                    </a:lnTo>
                    <a:lnTo>
                      <a:pt x="23" y="76"/>
                    </a:lnTo>
                    <a:lnTo>
                      <a:pt x="23" y="31"/>
                    </a:lnTo>
                    <a:lnTo>
                      <a:pt x="22" y="1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0" y="123"/>
                    </a:lnTo>
                    <a:lnTo>
                      <a:pt x="2" y="137"/>
                    </a:lnTo>
                    <a:lnTo>
                      <a:pt x="2" y="184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2" y="245"/>
                    </a:lnTo>
                    <a:lnTo>
                      <a:pt x="2" y="275"/>
                    </a:lnTo>
                    <a:lnTo>
                      <a:pt x="3" y="290"/>
                    </a:lnTo>
                    <a:lnTo>
                      <a:pt x="3" y="320"/>
                    </a:lnTo>
                    <a:lnTo>
                      <a:pt x="3" y="336"/>
                    </a:lnTo>
                    <a:lnTo>
                      <a:pt x="3" y="367"/>
                    </a:lnTo>
                    <a:lnTo>
                      <a:pt x="5" y="381"/>
                    </a:lnTo>
                    <a:lnTo>
                      <a:pt x="5" y="412"/>
                    </a:lnTo>
                    <a:lnTo>
                      <a:pt x="5" y="428"/>
                    </a:lnTo>
                    <a:lnTo>
                      <a:pt x="5" y="459"/>
                    </a:lnTo>
                    <a:lnTo>
                      <a:pt x="6" y="475"/>
                    </a:lnTo>
                    <a:lnTo>
                      <a:pt x="6" y="489"/>
                    </a:lnTo>
                    <a:lnTo>
                      <a:pt x="10" y="479"/>
                    </a:lnTo>
                    <a:lnTo>
                      <a:pt x="23" y="4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8" name="Freeform 95"/>
              <p:cNvSpPr>
                <a:spLocks/>
              </p:cNvSpPr>
              <p:nvPr/>
            </p:nvSpPr>
            <p:spPr bwMode="auto">
              <a:xfrm>
                <a:off x="5166" y="3346"/>
                <a:ext cx="219" cy="30"/>
              </a:xfrm>
              <a:custGeom>
                <a:avLst/>
                <a:gdLst>
                  <a:gd name="T0" fmla="*/ 0 w 658"/>
                  <a:gd name="T1" fmla="*/ 32 h 90"/>
                  <a:gd name="T2" fmla="*/ 13 w 658"/>
                  <a:gd name="T3" fmla="*/ 52 h 90"/>
                  <a:gd name="T4" fmla="*/ 35 w 658"/>
                  <a:gd name="T5" fmla="*/ 64 h 90"/>
                  <a:gd name="T6" fmla="*/ 65 w 658"/>
                  <a:gd name="T7" fmla="*/ 76 h 90"/>
                  <a:gd name="T8" fmla="*/ 103 w 658"/>
                  <a:gd name="T9" fmla="*/ 81 h 90"/>
                  <a:gd name="T10" fmla="*/ 144 w 658"/>
                  <a:gd name="T11" fmla="*/ 86 h 90"/>
                  <a:gd name="T12" fmla="*/ 192 w 658"/>
                  <a:gd name="T13" fmla="*/ 90 h 90"/>
                  <a:gd name="T14" fmla="*/ 269 w 658"/>
                  <a:gd name="T15" fmla="*/ 90 h 90"/>
                  <a:gd name="T16" fmla="*/ 321 w 658"/>
                  <a:gd name="T17" fmla="*/ 87 h 90"/>
                  <a:gd name="T18" fmla="*/ 376 w 658"/>
                  <a:gd name="T19" fmla="*/ 84 h 90"/>
                  <a:gd name="T20" fmla="*/ 429 w 658"/>
                  <a:gd name="T21" fmla="*/ 78 h 90"/>
                  <a:gd name="T22" fmla="*/ 481 w 658"/>
                  <a:gd name="T23" fmla="*/ 71 h 90"/>
                  <a:gd name="T24" fmla="*/ 529 w 658"/>
                  <a:gd name="T25" fmla="*/ 62 h 90"/>
                  <a:gd name="T26" fmla="*/ 574 w 658"/>
                  <a:gd name="T27" fmla="*/ 52 h 90"/>
                  <a:gd name="T28" fmla="*/ 612 w 658"/>
                  <a:gd name="T29" fmla="*/ 41 h 90"/>
                  <a:gd name="T30" fmla="*/ 644 w 658"/>
                  <a:gd name="T31" fmla="*/ 28 h 90"/>
                  <a:gd name="T32" fmla="*/ 645 w 658"/>
                  <a:gd name="T33" fmla="*/ 0 h 90"/>
                  <a:gd name="T34" fmla="*/ 621 w 658"/>
                  <a:gd name="T35" fmla="*/ 13 h 90"/>
                  <a:gd name="T36" fmla="*/ 586 w 658"/>
                  <a:gd name="T37" fmla="*/ 25 h 90"/>
                  <a:gd name="T38" fmla="*/ 547 w 658"/>
                  <a:gd name="T39" fmla="*/ 35 h 90"/>
                  <a:gd name="T40" fmla="*/ 501 w 658"/>
                  <a:gd name="T41" fmla="*/ 44 h 90"/>
                  <a:gd name="T42" fmla="*/ 452 w 658"/>
                  <a:gd name="T43" fmla="*/ 52 h 90"/>
                  <a:gd name="T44" fmla="*/ 401 w 658"/>
                  <a:gd name="T45" fmla="*/ 58 h 90"/>
                  <a:gd name="T46" fmla="*/ 347 w 658"/>
                  <a:gd name="T47" fmla="*/ 64 h 90"/>
                  <a:gd name="T48" fmla="*/ 294 w 658"/>
                  <a:gd name="T49" fmla="*/ 65 h 90"/>
                  <a:gd name="T50" fmla="*/ 193 w 658"/>
                  <a:gd name="T51" fmla="*/ 67 h 90"/>
                  <a:gd name="T52" fmla="*/ 147 w 658"/>
                  <a:gd name="T53" fmla="*/ 64 h 90"/>
                  <a:gd name="T54" fmla="*/ 106 w 658"/>
                  <a:gd name="T55" fmla="*/ 58 h 90"/>
                  <a:gd name="T56" fmla="*/ 71 w 658"/>
                  <a:gd name="T57" fmla="*/ 52 h 90"/>
                  <a:gd name="T58" fmla="*/ 45 w 658"/>
                  <a:gd name="T59" fmla="*/ 42 h 90"/>
                  <a:gd name="T60" fmla="*/ 27 w 658"/>
                  <a:gd name="T61" fmla="*/ 33 h 90"/>
                  <a:gd name="T62" fmla="*/ 22 w 658"/>
                  <a:gd name="T63" fmla="*/ 25 h 90"/>
                  <a:gd name="T64" fmla="*/ 0 w 658"/>
                  <a:gd name="T65" fmla="*/ 2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" h="90">
                    <a:moveTo>
                      <a:pt x="0" y="29"/>
                    </a:moveTo>
                    <a:lnTo>
                      <a:pt x="0" y="32"/>
                    </a:lnTo>
                    <a:lnTo>
                      <a:pt x="4" y="42"/>
                    </a:lnTo>
                    <a:lnTo>
                      <a:pt x="13" y="52"/>
                    </a:lnTo>
                    <a:lnTo>
                      <a:pt x="23" y="58"/>
                    </a:lnTo>
                    <a:lnTo>
                      <a:pt x="35" y="64"/>
                    </a:lnTo>
                    <a:lnTo>
                      <a:pt x="49" y="70"/>
                    </a:lnTo>
                    <a:lnTo>
                      <a:pt x="65" y="76"/>
                    </a:lnTo>
                    <a:lnTo>
                      <a:pt x="83" y="78"/>
                    </a:lnTo>
                    <a:lnTo>
                      <a:pt x="103" y="81"/>
                    </a:lnTo>
                    <a:lnTo>
                      <a:pt x="123" y="84"/>
                    </a:lnTo>
                    <a:lnTo>
                      <a:pt x="144" y="86"/>
                    </a:lnTo>
                    <a:lnTo>
                      <a:pt x="167" y="87"/>
                    </a:lnTo>
                    <a:lnTo>
                      <a:pt x="192" y="90"/>
                    </a:lnTo>
                    <a:lnTo>
                      <a:pt x="216" y="90"/>
                    </a:lnTo>
                    <a:lnTo>
                      <a:pt x="269" y="90"/>
                    </a:lnTo>
                    <a:lnTo>
                      <a:pt x="295" y="89"/>
                    </a:lnTo>
                    <a:lnTo>
                      <a:pt x="321" y="87"/>
                    </a:lnTo>
                    <a:lnTo>
                      <a:pt x="349" y="86"/>
                    </a:lnTo>
                    <a:lnTo>
                      <a:pt x="376" y="84"/>
                    </a:lnTo>
                    <a:lnTo>
                      <a:pt x="403" y="81"/>
                    </a:lnTo>
                    <a:lnTo>
                      <a:pt x="429" y="78"/>
                    </a:lnTo>
                    <a:lnTo>
                      <a:pt x="455" y="76"/>
                    </a:lnTo>
                    <a:lnTo>
                      <a:pt x="481" y="71"/>
                    </a:lnTo>
                    <a:lnTo>
                      <a:pt x="506" y="67"/>
                    </a:lnTo>
                    <a:lnTo>
                      <a:pt x="529" y="62"/>
                    </a:lnTo>
                    <a:lnTo>
                      <a:pt x="551" y="58"/>
                    </a:lnTo>
                    <a:lnTo>
                      <a:pt x="574" y="52"/>
                    </a:lnTo>
                    <a:lnTo>
                      <a:pt x="593" y="46"/>
                    </a:lnTo>
                    <a:lnTo>
                      <a:pt x="612" y="41"/>
                    </a:lnTo>
                    <a:lnTo>
                      <a:pt x="629" y="35"/>
                    </a:lnTo>
                    <a:lnTo>
                      <a:pt x="644" y="28"/>
                    </a:lnTo>
                    <a:lnTo>
                      <a:pt x="658" y="20"/>
                    </a:lnTo>
                    <a:lnTo>
                      <a:pt x="645" y="0"/>
                    </a:lnTo>
                    <a:lnTo>
                      <a:pt x="634" y="6"/>
                    </a:lnTo>
                    <a:lnTo>
                      <a:pt x="621" y="13"/>
                    </a:lnTo>
                    <a:lnTo>
                      <a:pt x="605" y="19"/>
                    </a:lnTo>
                    <a:lnTo>
                      <a:pt x="586" y="25"/>
                    </a:lnTo>
                    <a:lnTo>
                      <a:pt x="567" y="29"/>
                    </a:lnTo>
                    <a:lnTo>
                      <a:pt x="547" y="35"/>
                    </a:lnTo>
                    <a:lnTo>
                      <a:pt x="525" y="39"/>
                    </a:lnTo>
                    <a:lnTo>
                      <a:pt x="501" y="44"/>
                    </a:lnTo>
                    <a:lnTo>
                      <a:pt x="477" y="48"/>
                    </a:lnTo>
                    <a:lnTo>
                      <a:pt x="452" y="52"/>
                    </a:lnTo>
                    <a:lnTo>
                      <a:pt x="426" y="55"/>
                    </a:lnTo>
                    <a:lnTo>
                      <a:pt x="401" y="58"/>
                    </a:lnTo>
                    <a:lnTo>
                      <a:pt x="373" y="61"/>
                    </a:lnTo>
                    <a:lnTo>
                      <a:pt x="347" y="64"/>
                    </a:lnTo>
                    <a:lnTo>
                      <a:pt x="321" y="64"/>
                    </a:lnTo>
                    <a:lnTo>
                      <a:pt x="294" y="65"/>
                    </a:lnTo>
                    <a:lnTo>
                      <a:pt x="269" y="67"/>
                    </a:lnTo>
                    <a:lnTo>
                      <a:pt x="193" y="67"/>
                    </a:lnTo>
                    <a:lnTo>
                      <a:pt x="168" y="65"/>
                    </a:lnTo>
                    <a:lnTo>
                      <a:pt x="147" y="64"/>
                    </a:lnTo>
                    <a:lnTo>
                      <a:pt x="125" y="61"/>
                    </a:lnTo>
                    <a:lnTo>
                      <a:pt x="106" y="58"/>
                    </a:lnTo>
                    <a:lnTo>
                      <a:pt x="88" y="55"/>
                    </a:lnTo>
                    <a:lnTo>
                      <a:pt x="71" y="52"/>
                    </a:lnTo>
                    <a:lnTo>
                      <a:pt x="56" y="48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9" name="Freeform 96"/>
              <p:cNvSpPr>
                <a:spLocks/>
              </p:cNvSpPr>
              <p:nvPr/>
            </p:nvSpPr>
            <p:spPr bwMode="auto">
              <a:xfrm>
                <a:off x="5139" y="2713"/>
                <a:ext cx="34" cy="643"/>
              </a:xfrm>
              <a:custGeom>
                <a:avLst/>
                <a:gdLst>
                  <a:gd name="T0" fmla="*/ 48 w 101"/>
                  <a:gd name="T1" fmla="*/ 8 h 1930"/>
                  <a:gd name="T2" fmla="*/ 32 w 101"/>
                  <a:gd name="T3" fmla="*/ 113 h 1930"/>
                  <a:gd name="T4" fmla="*/ 19 w 101"/>
                  <a:gd name="T5" fmla="*/ 222 h 1930"/>
                  <a:gd name="T6" fmla="*/ 10 w 101"/>
                  <a:gd name="T7" fmla="*/ 334 h 1930"/>
                  <a:gd name="T8" fmla="*/ 5 w 101"/>
                  <a:gd name="T9" fmla="*/ 451 h 1930"/>
                  <a:gd name="T10" fmla="*/ 2 w 101"/>
                  <a:gd name="T11" fmla="*/ 567 h 1930"/>
                  <a:gd name="T12" fmla="*/ 0 w 101"/>
                  <a:gd name="T13" fmla="*/ 749 h 1930"/>
                  <a:gd name="T14" fmla="*/ 3 w 101"/>
                  <a:gd name="T15" fmla="*/ 871 h 1930"/>
                  <a:gd name="T16" fmla="*/ 6 w 101"/>
                  <a:gd name="T17" fmla="*/ 995 h 1930"/>
                  <a:gd name="T18" fmla="*/ 13 w 101"/>
                  <a:gd name="T19" fmla="*/ 1120 h 1930"/>
                  <a:gd name="T20" fmla="*/ 21 w 101"/>
                  <a:gd name="T21" fmla="*/ 1245 h 1930"/>
                  <a:gd name="T22" fmla="*/ 29 w 101"/>
                  <a:gd name="T23" fmla="*/ 1370 h 1930"/>
                  <a:gd name="T24" fmla="*/ 40 w 101"/>
                  <a:gd name="T25" fmla="*/ 1497 h 1930"/>
                  <a:gd name="T26" fmla="*/ 50 w 101"/>
                  <a:gd name="T27" fmla="*/ 1622 h 1930"/>
                  <a:gd name="T28" fmla="*/ 60 w 101"/>
                  <a:gd name="T29" fmla="*/ 1747 h 1930"/>
                  <a:gd name="T30" fmla="*/ 72 w 101"/>
                  <a:gd name="T31" fmla="*/ 1870 h 1930"/>
                  <a:gd name="T32" fmla="*/ 101 w 101"/>
                  <a:gd name="T33" fmla="*/ 1927 h 1930"/>
                  <a:gd name="T34" fmla="*/ 89 w 101"/>
                  <a:gd name="T35" fmla="*/ 1806 h 1930"/>
                  <a:gd name="T36" fmla="*/ 79 w 101"/>
                  <a:gd name="T37" fmla="*/ 1681 h 1930"/>
                  <a:gd name="T38" fmla="*/ 67 w 101"/>
                  <a:gd name="T39" fmla="*/ 1556 h 1930"/>
                  <a:gd name="T40" fmla="*/ 57 w 101"/>
                  <a:gd name="T41" fmla="*/ 1433 h 1930"/>
                  <a:gd name="T42" fmla="*/ 48 w 101"/>
                  <a:gd name="T43" fmla="*/ 1306 h 1930"/>
                  <a:gd name="T44" fmla="*/ 40 w 101"/>
                  <a:gd name="T45" fmla="*/ 1181 h 1930"/>
                  <a:gd name="T46" fmla="*/ 34 w 101"/>
                  <a:gd name="T47" fmla="*/ 1056 h 1930"/>
                  <a:gd name="T48" fmla="*/ 28 w 101"/>
                  <a:gd name="T49" fmla="*/ 932 h 1930"/>
                  <a:gd name="T50" fmla="*/ 25 w 101"/>
                  <a:gd name="T51" fmla="*/ 810 h 1930"/>
                  <a:gd name="T52" fmla="*/ 24 w 101"/>
                  <a:gd name="T53" fmla="*/ 567 h 1930"/>
                  <a:gd name="T54" fmla="*/ 28 w 101"/>
                  <a:gd name="T55" fmla="*/ 451 h 1930"/>
                  <a:gd name="T56" fmla="*/ 34 w 101"/>
                  <a:gd name="T57" fmla="*/ 336 h 1930"/>
                  <a:gd name="T58" fmla="*/ 42 w 101"/>
                  <a:gd name="T59" fmla="*/ 225 h 1930"/>
                  <a:gd name="T60" fmla="*/ 54 w 101"/>
                  <a:gd name="T61" fmla="*/ 116 h 1930"/>
                  <a:gd name="T62" fmla="*/ 70 w 101"/>
                  <a:gd name="T63" fmla="*/ 11 h 1930"/>
                  <a:gd name="T64" fmla="*/ 66 w 101"/>
                  <a:gd name="T65" fmla="*/ 0 h 1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930">
                    <a:moveTo>
                      <a:pt x="66" y="0"/>
                    </a:moveTo>
                    <a:lnTo>
                      <a:pt x="48" y="8"/>
                    </a:lnTo>
                    <a:lnTo>
                      <a:pt x="40" y="59"/>
                    </a:lnTo>
                    <a:lnTo>
                      <a:pt x="32" y="113"/>
                    </a:lnTo>
                    <a:lnTo>
                      <a:pt x="25" y="168"/>
                    </a:lnTo>
                    <a:lnTo>
                      <a:pt x="19" y="222"/>
                    </a:lnTo>
                    <a:lnTo>
                      <a:pt x="15" y="278"/>
                    </a:lnTo>
                    <a:lnTo>
                      <a:pt x="10" y="334"/>
                    </a:lnTo>
                    <a:lnTo>
                      <a:pt x="6" y="392"/>
                    </a:lnTo>
                    <a:lnTo>
                      <a:pt x="5" y="451"/>
                    </a:lnTo>
                    <a:lnTo>
                      <a:pt x="3" y="509"/>
                    </a:lnTo>
                    <a:lnTo>
                      <a:pt x="2" y="567"/>
                    </a:lnTo>
                    <a:lnTo>
                      <a:pt x="0" y="628"/>
                    </a:lnTo>
                    <a:lnTo>
                      <a:pt x="0" y="749"/>
                    </a:lnTo>
                    <a:lnTo>
                      <a:pt x="2" y="810"/>
                    </a:lnTo>
                    <a:lnTo>
                      <a:pt x="3" y="871"/>
                    </a:lnTo>
                    <a:lnTo>
                      <a:pt x="5" y="934"/>
                    </a:lnTo>
                    <a:lnTo>
                      <a:pt x="6" y="995"/>
                    </a:lnTo>
                    <a:lnTo>
                      <a:pt x="10" y="1057"/>
                    </a:lnTo>
                    <a:lnTo>
                      <a:pt x="13" y="1120"/>
                    </a:lnTo>
                    <a:lnTo>
                      <a:pt x="16" y="1182"/>
                    </a:lnTo>
                    <a:lnTo>
                      <a:pt x="21" y="1245"/>
                    </a:lnTo>
                    <a:lnTo>
                      <a:pt x="25" y="1307"/>
                    </a:lnTo>
                    <a:lnTo>
                      <a:pt x="29" y="1370"/>
                    </a:lnTo>
                    <a:lnTo>
                      <a:pt x="34" y="1433"/>
                    </a:lnTo>
                    <a:lnTo>
                      <a:pt x="40" y="1497"/>
                    </a:lnTo>
                    <a:lnTo>
                      <a:pt x="44" y="1559"/>
                    </a:lnTo>
                    <a:lnTo>
                      <a:pt x="50" y="1622"/>
                    </a:lnTo>
                    <a:lnTo>
                      <a:pt x="56" y="1684"/>
                    </a:lnTo>
                    <a:lnTo>
                      <a:pt x="60" y="1747"/>
                    </a:lnTo>
                    <a:lnTo>
                      <a:pt x="67" y="1808"/>
                    </a:lnTo>
                    <a:lnTo>
                      <a:pt x="72" y="1870"/>
                    </a:lnTo>
                    <a:lnTo>
                      <a:pt x="79" y="1930"/>
                    </a:lnTo>
                    <a:lnTo>
                      <a:pt x="101" y="1927"/>
                    </a:lnTo>
                    <a:lnTo>
                      <a:pt x="95" y="1867"/>
                    </a:lnTo>
                    <a:lnTo>
                      <a:pt x="89" y="1806"/>
                    </a:lnTo>
                    <a:lnTo>
                      <a:pt x="83" y="1744"/>
                    </a:lnTo>
                    <a:lnTo>
                      <a:pt x="79" y="1681"/>
                    </a:lnTo>
                    <a:lnTo>
                      <a:pt x="73" y="1619"/>
                    </a:lnTo>
                    <a:lnTo>
                      <a:pt x="67" y="1556"/>
                    </a:lnTo>
                    <a:lnTo>
                      <a:pt x="63" y="1494"/>
                    </a:lnTo>
                    <a:lnTo>
                      <a:pt x="57" y="1433"/>
                    </a:lnTo>
                    <a:lnTo>
                      <a:pt x="53" y="1369"/>
                    </a:lnTo>
                    <a:lnTo>
                      <a:pt x="48" y="1306"/>
                    </a:lnTo>
                    <a:lnTo>
                      <a:pt x="44" y="1243"/>
                    </a:lnTo>
                    <a:lnTo>
                      <a:pt x="40" y="1181"/>
                    </a:lnTo>
                    <a:lnTo>
                      <a:pt x="35" y="1118"/>
                    </a:lnTo>
                    <a:lnTo>
                      <a:pt x="34" y="1056"/>
                    </a:lnTo>
                    <a:lnTo>
                      <a:pt x="29" y="993"/>
                    </a:lnTo>
                    <a:lnTo>
                      <a:pt x="28" y="932"/>
                    </a:lnTo>
                    <a:lnTo>
                      <a:pt x="26" y="870"/>
                    </a:lnTo>
                    <a:lnTo>
                      <a:pt x="25" y="810"/>
                    </a:lnTo>
                    <a:lnTo>
                      <a:pt x="24" y="749"/>
                    </a:lnTo>
                    <a:lnTo>
                      <a:pt x="24" y="567"/>
                    </a:lnTo>
                    <a:lnTo>
                      <a:pt x="26" y="509"/>
                    </a:lnTo>
                    <a:lnTo>
                      <a:pt x="28" y="451"/>
                    </a:lnTo>
                    <a:lnTo>
                      <a:pt x="29" y="394"/>
                    </a:lnTo>
                    <a:lnTo>
                      <a:pt x="34" y="336"/>
                    </a:lnTo>
                    <a:lnTo>
                      <a:pt x="38" y="280"/>
                    </a:lnTo>
                    <a:lnTo>
                      <a:pt x="42" y="225"/>
                    </a:lnTo>
                    <a:lnTo>
                      <a:pt x="48" y="170"/>
                    </a:lnTo>
                    <a:lnTo>
                      <a:pt x="54" y="116"/>
                    </a:lnTo>
                    <a:lnTo>
                      <a:pt x="63" y="64"/>
                    </a:lnTo>
                    <a:lnTo>
                      <a:pt x="70" y="11"/>
                    </a:lnTo>
                    <a:lnTo>
                      <a:pt x="53" y="1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0" name="Freeform 97"/>
              <p:cNvSpPr>
                <a:spLocks/>
              </p:cNvSpPr>
              <p:nvPr/>
            </p:nvSpPr>
            <p:spPr bwMode="auto">
              <a:xfrm>
                <a:off x="5190" y="2747"/>
                <a:ext cx="8" cy="5"/>
              </a:xfrm>
              <a:custGeom>
                <a:avLst/>
                <a:gdLst>
                  <a:gd name="T0" fmla="*/ 24 w 24"/>
                  <a:gd name="T1" fmla="*/ 9 h 15"/>
                  <a:gd name="T2" fmla="*/ 22 w 24"/>
                  <a:gd name="T3" fmla="*/ 3 h 15"/>
                  <a:gd name="T4" fmla="*/ 18 w 24"/>
                  <a:gd name="T5" fmla="*/ 0 h 15"/>
                  <a:gd name="T6" fmla="*/ 14 w 24"/>
                  <a:gd name="T7" fmla="*/ 0 h 15"/>
                  <a:gd name="T8" fmla="*/ 9 w 24"/>
                  <a:gd name="T9" fmla="*/ 0 h 15"/>
                  <a:gd name="T10" fmla="*/ 5 w 24"/>
                  <a:gd name="T11" fmla="*/ 3 h 15"/>
                  <a:gd name="T12" fmla="*/ 2 w 24"/>
                  <a:gd name="T13" fmla="*/ 6 h 15"/>
                  <a:gd name="T14" fmla="*/ 0 w 24"/>
                  <a:gd name="T15" fmla="*/ 10 h 15"/>
                  <a:gd name="T16" fmla="*/ 2 w 24"/>
                  <a:gd name="T17" fmla="*/ 15 h 15"/>
                  <a:gd name="T18" fmla="*/ 24 w 24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lnTo>
                      <a:pt x="22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1" name="Freeform 98"/>
              <p:cNvSpPr>
                <a:spLocks/>
              </p:cNvSpPr>
              <p:nvPr/>
            </p:nvSpPr>
            <p:spPr bwMode="auto">
              <a:xfrm>
                <a:off x="5190" y="2750"/>
                <a:ext cx="22" cy="77"/>
              </a:xfrm>
              <a:custGeom>
                <a:avLst/>
                <a:gdLst>
                  <a:gd name="T0" fmla="*/ 60 w 65"/>
                  <a:gd name="T1" fmla="*/ 230 h 230"/>
                  <a:gd name="T2" fmla="*/ 65 w 65"/>
                  <a:gd name="T3" fmla="*/ 216 h 230"/>
                  <a:gd name="T4" fmla="*/ 62 w 65"/>
                  <a:gd name="T5" fmla="*/ 205 h 230"/>
                  <a:gd name="T6" fmla="*/ 60 w 65"/>
                  <a:gd name="T7" fmla="*/ 190 h 230"/>
                  <a:gd name="T8" fmla="*/ 58 w 65"/>
                  <a:gd name="T9" fmla="*/ 177 h 230"/>
                  <a:gd name="T10" fmla="*/ 57 w 65"/>
                  <a:gd name="T11" fmla="*/ 164 h 230"/>
                  <a:gd name="T12" fmla="*/ 54 w 65"/>
                  <a:gd name="T13" fmla="*/ 152 h 230"/>
                  <a:gd name="T14" fmla="*/ 52 w 65"/>
                  <a:gd name="T15" fmla="*/ 138 h 230"/>
                  <a:gd name="T16" fmla="*/ 51 w 65"/>
                  <a:gd name="T17" fmla="*/ 126 h 230"/>
                  <a:gd name="T18" fmla="*/ 48 w 65"/>
                  <a:gd name="T19" fmla="*/ 113 h 230"/>
                  <a:gd name="T20" fmla="*/ 45 w 65"/>
                  <a:gd name="T21" fmla="*/ 99 h 230"/>
                  <a:gd name="T22" fmla="*/ 42 w 65"/>
                  <a:gd name="T23" fmla="*/ 86 h 230"/>
                  <a:gd name="T24" fmla="*/ 41 w 65"/>
                  <a:gd name="T25" fmla="*/ 71 h 230"/>
                  <a:gd name="T26" fmla="*/ 38 w 65"/>
                  <a:gd name="T27" fmla="*/ 58 h 230"/>
                  <a:gd name="T28" fmla="*/ 35 w 65"/>
                  <a:gd name="T29" fmla="*/ 43 h 230"/>
                  <a:gd name="T30" fmla="*/ 30 w 65"/>
                  <a:gd name="T31" fmla="*/ 29 h 230"/>
                  <a:gd name="T32" fmla="*/ 26 w 65"/>
                  <a:gd name="T33" fmla="*/ 14 h 230"/>
                  <a:gd name="T34" fmla="*/ 22 w 65"/>
                  <a:gd name="T35" fmla="*/ 0 h 230"/>
                  <a:gd name="T36" fmla="*/ 0 w 65"/>
                  <a:gd name="T37" fmla="*/ 6 h 230"/>
                  <a:gd name="T38" fmla="*/ 4 w 65"/>
                  <a:gd name="T39" fmla="*/ 20 h 230"/>
                  <a:gd name="T40" fmla="*/ 7 w 65"/>
                  <a:gd name="T41" fmla="*/ 35 h 230"/>
                  <a:gd name="T42" fmla="*/ 12 w 65"/>
                  <a:gd name="T43" fmla="*/ 49 h 230"/>
                  <a:gd name="T44" fmla="*/ 14 w 65"/>
                  <a:gd name="T45" fmla="*/ 62 h 230"/>
                  <a:gd name="T46" fmla="*/ 17 w 65"/>
                  <a:gd name="T47" fmla="*/ 77 h 230"/>
                  <a:gd name="T48" fmla="*/ 20 w 65"/>
                  <a:gd name="T49" fmla="*/ 90 h 230"/>
                  <a:gd name="T50" fmla="*/ 22 w 65"/>
                  <a:gd name="T51" fmla="*/ 103 h 230"/>
                  <a:gd name="T52" fmla="*/ 25 w 65"/>
                  <a:gd name="T53" fmla="*/ 116 h 230"/>
                  <a:gd name="T54" fmla="*/ 28 w 65"/>
                  <a:gd name="T55" fmla="*/ 129 h 230"/>
                  <a:gd name="T56" fmla="*/ 29 w 65"/>
                  <a:gd name="T57" fmla="*/ 142 h 230"/>
                  <a:gd name="T58" fmla="*/ 30 w 65"/>
                  <a:gd name="T59" fmla="*/ 155 h 230"/>
                  <a:gd name="T60" fmla="*/ 33 w 65"/>
                  <a:gd name="T61" fmla="*/ 168 h 230"/>
                  <a:gd name="T62" fmla="*/ 35 w 65"/>
                  <a:gd name="T63" fmla="*/ 182 h 230"/>
                  <a:gd name="T64" fmla="*/ 38 w 65"/>
                  <a:gd name="T65" fmla="*/ 195 h 230"/>
                  <a:gd name="T66" fmla="*/ 39 w 65"/>
                  <a:gd name="T67" fmla="*/ 208 h 230"/>
                  <a:gd name="T68" fmla="*/ 42 w 65"/>
                  <a:gd name="T69" fmla="*/ 222 h 230"/>
                  <a:gd name="T70" fmla="*/ 48 w 65"/>
                  <a:gd name="T71" fmla="*/ 209 h 230"/>
                  <a:gd name="T72" fmla="*/ 60 w 65"/>
                  <a:gd name="T7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230">
                    <a:moveTo>
                      <a:pt x="60" y="230"/>
                    </a:moveTo>
                    <a:lnTo>
                      <a:pt x="65" y="216"/>
                    </a:lnTo>
                    <a:lnTo>
                      <a:pt x="62" y="205"/>
                    </a:lnTo>
                    <a:lnTo>
                      <a:pt x="60" y="190"/>
                    </a:lnTo>
                    <a:lnTo>
                      <a:pt x="58" y="177"/>
                    </a:lnTo>
                    <a:lnTo>
                      <a:pt x="57" y="164"/>
                    </a:lnTo>
                    <a:lnTo>
                      <a:pt x="54" y="152"/>
                    </a:lnTo>
                    <a:lnTo>
                      <a:pt x="52" y="138"/>
                    </a:lnTo>
                    <a:lnTo>
                      <a:pt x="51" y="126"/>
                    </a:lnTo>
                    <a:lnTo>
                      <a:pt x="48" y="113"/>
                    </a:lnTo>
                    <a:lnTo>
                      <a:pt x="45" y="99"/>
                    </a:lnTo>
                    <a:lnTo>
                      <a:pt x="42" y="86"/>
                    </a:lnTo>
                    <a:lnTo>
                      <a:pt x="41" y="71"/>
                    </a:lnTo>
                    <a:lnTo>
                      <a:pt x="38" y="58"/>
                    </a:lnTo>
                    <a:lnTo>
                      <a:pt x="35" y="43"/>
                    </a:lnTo>
                    <a:lnTo>
                      <a:pt x="30" y="29"/>
                    </a:lnTo>
                    <a:lnTo>
                      <a:pt x="26" y="14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7" y="35"/>
                    </a:lnTo>
                    <a:lnTo>
                      <a:pt x="12" y="49"/>
                    </a:lnTo>
                    <a:lnTo>
                      <a:pt x="14" y="62"/>
                    </a:lnTo>
                    <a:lnTo>
                      <a:pt x="17" y="77"/>
                    </a:lnTo>
                    <a:lnTo>
                      <a:pt x="20" y="90"/>
                    </a:lnTo>
                    <a:lnTo>
                      <a:pt x="22" y="103"/>
                    </a:lnTo>
                    <a:lnTo>
                      <a:pt x="25" y="116"/>
                    </a:lnTo>
                    <a:lnTo>
                      <a:pt x="28" y="129"/>
                    </a:lnTo>
                    <a:lnTo>
                      <a:pt x="29" y="142"/>
                    </a:lnTo>
                    <a:lnTo>
                      <a:pt x="30" y="155"/>
                    </a:lnTo>
                    <a:lnTo>
                      <a:pt x="33" y="168"/>
                    </a:lnTo>
                    <a:lnTo>
                      <a:pt x="35" y="182"/>
                    </a:lnTo>
                    <a:lnTo>
                      <a:pt x="38" y="195"/>
                    </a:lnTo>
                    <a:lnTo>
                      <a:pt x="39" y="208"/>
                    </a:lnTo>
                    <a:lnTo>
                      <a:pt x="42" y="222"/>
                    </a:lnTo>
                    <a:lnTo>
                      <a:pt x="48" y="209"/>
                    </a:lnTo>
                    <a:lnTo>
                      <a:pt x="6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2" name="Freeform 99"/>
              <p:cNvSpPr>
                <a:spLocks/>
              </p:cNvSpPr>
              <p:nvPr/>
            </p:nvSpPr>
            <p:spPr bwMode="auto">
              <a:xfrm>
                <a:off x="5180" y="2820"/>
                <a:ext cx="30" cy="23"/>
              </a:xfrm>
              <a:custGeom>
                <a:avLst/>
                <a:gdLst>
                  <a:gd name="T0" fmla="*/ 12 w 92"/>
                  <a:gd name="T1" fmla="*/ 50 h 70"/>
                  <a:gd name="T2" fmla="*/ 12 w 92"/>
                  <a:gd name="T3" fmla="*/ 70 h 70"/>
                  <a:gd name="T4" fmla="*/ 22 w 92"/>
                  <a:gd name="T5" fmla="*/ 64 h 70"/>
                  <a:gd name="T6" fmla="*/ 32 w 92"/>
                  <a:gd name="T7" fmla="*/ 57 h 70"/>
                  <a:gd name="T8" fmla="*/ 42 w 92"/>
                  <a:gd name="T9" fmla="*/ 51 h 70"/>
                  <a:gd name="T10" fmla="*/ 52 w 92"/>
                  <a:gd name="T11" fmla="*/ 45 h 70"/>
                  <a:gd name="T12" fmla="*/ 62 w 92"/>
                  <a:gd name="T13" fmla="*/ 39 h 70"/>
                  <a:gd name="T14" fmla="*/ 71 w 92"/>
                  <a:gd name="T15" fmla="*/ 32 h 70"/>
                  <a:gd name="T16" fmla="*/ 83 w 92"/>
                  <a:gd name="T17" fmla="*/ 26 h 70"/>
                  <a:gd name="T18" fmla="*/ 92 w 92"/>
                  <a:gd name="T19" fmla="*/ 21 h 70"/>
                  <a:gd name="T20" fmla="*/ 80 w 92"/>
                  <a:gd name="T21" fmla="*/ 0 h 70"/>
                  <a:gd name="T22" fmla="*/ 70 w 92"/>
                  <a:gd name="T23" fmla="*/ 6 h 70"/>
                  <a:gd name="T24" fmla="*/ 60 w 92"/>
                  <a:gd name="T25" fmla="*/ 13 h 70"/>
                  <a:gd name="T26" fmla="*/ 51 w 92"/>
                  <a:gd name="T27" fmla="*/ 19 h 70"/>
                  <a:gd name="T28" fmla="*/ 39 w 92"/>
                  <a:gd name="T29" fmla="*/ 25 h 70"/>
                  <a:gd name="T30" fmla="*/ 30 w 92"/>
                  <a:gd name="T31" fmla="*/ 31 h 70"/>
                  <a:gd name="T32" fmla="*/ 20 w 92"/>
                  <a:gd name="T33" fmla="*/ 38 h 70"/>
                  <a:gd name="T34" fmla="*/ 10 w 92"/>
                  <a:gd name="T35" fmla="*/ 44 h 70"/>
                  <a:gd name="T36" fmla="*/ 0 w 92"/>
                  <a:gd name="T37" fmla="*/ 50 h 70"/>
                  <a:gd name="T38" fmla="*/ 0 w 92"/>
                  <a:gd name="T39" fmla="*/ 70 h 70"/>
                  <a:gd name="T40" fmla="*/ 12 w 92"/>
                  <a:gd name="T41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70">
                    <a:moveTo>
                      <a:pt x="12" y="50"/>
                    </a:moveTo>
                    <a:lnTo>
                      <a:pt x="12" y="70"/>
                    </a:lnTo>
                    <a:lnTo>
                      <a:pt x="22" y="64"/>
                    </a:lnTo>
                    <a:lnTo>
                      <a:pt x="32" y="57"/>
                    </a:lnTo>
                    <a:lnTo>
                      <a:pt x="42" y="51"/>
                    </a:lnTo>
                    <a:lnTo>
                      <a:pt x="52" y="45"/>
                    </a:lnTo>
                    <a:lnTo>
                      <a:pt x="62" y="39"/>
                    </a:lnTo>
                    <a:lnTo>
                      <a:pt x="71" y="32"/>
                    </a:lnTo>
                    <a:lnTo>
                      <a:pt x="83" y="26"/>
                    </a:lnTo>
                    <a:lnTo>
                      <a:pt x="92" y="21"/>
                    </a:lnTo>
                    <a:lnTo>
                      <a:pt x="80" y="0"/>
                    </a:lnTo>
                    <a:lnTo>
                      <a:pt x="70" y="6"/>
                    </a:lnTo>
                    <a:lnTo>
                      <a:pt x="60" y="13"/>
                    </a:lnTo>
                    <a:lnTo>
                      <a:pt x="51" y="19"/>
                    </a:lnTo>
                    <a:lnTo>
                      <a:pt x="39" y="25"/>
                    </a:lnTo>
                    <a:lnTo>
                      <a:pt x="30" y="31"/>
                    </a:lnTo>
                    <a:lnTo>
                      <a:pt x="20" y="38"/>
                    </a:lnTo>
                    <a:lnTo>
                      <a:pt x="10" y="44"/>
                    </a:lnTo>
                    <a:lnTo>
                      <a:pt x="0" y="50"/>
                    </a:lnTo>
                    <a:lnTo>
                      <a:pt x="0" y="7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3" name="Freeform 100"/>
              <p:cNvSpPr>
                <a:spLocks/>
              </p:cNvSpPr>
              <p:nvPr/>
            </p:nvSpPr>
            <p:spPr bwMode="auto">
              <a:xfrm>
                <a:off x="5180" y="2836"/>
                <a:ext cx="30" cy="22"/>
              </a:xfrm>
              <a:custGeom>
                <a:avLst/>
                <a:gdLst>
                  <a:gd name="T0" fmla="*/ 92 w 92"/>
                  <a:gd name="T1" fmla="*/ 56 h 64"/>
                  <a:gd name="T2" fmla="*/ 86 w 92"/>
                  <a:gd name="T3" fmla="*/ 43 h 64"/>
                  <a:gd name="T4" fmla="*/ 77 w 92"/>
                  <a:gd name="T5" fmla="*/ 37 h 64"/>
                  <a:gd name="T6" fmla="*/ 68 w 92"/>
                  <a:gd name="T7" fmla="*/ 32 h 64"/>
                  <a:gd name="T8" fmla="*/ 58 w 92"/>
                  <a:gd name="T9" fmla="*/ 26 h 64"/>
                  <a:gd name="T10" fmla="*/ 49 w 92"/>
                  <a:gd name="T11" fmla="*/ 21 h 64"/>
                  <a:gd name="T12" fmla="*/ 39 w 92"/>
                  <a:gd name="T13" fmla="*/ 16 h 64"/>
                  <a:gd name="T14" fmla="*/ 30 w 92"/>
                  <a:gd name="T15" fmla="*/ 10 h 64"/>
                  <a:gd name="T16" fmla="*/ 22 w 92"/>
                  <a:gd name="T17" fmla="*/ 5 h 64"/>
                  <a:gd name="T18" fmla="*/ 12 w 92"/>
                  <a:gd name="T19" fmla="*/ 0 h 64"/>
                  <a:gd name="T20" fmla="*/ 0 w 92"/>
                  <a:gd name="T21" fmla="*/ 20 h 64"/>
                  <a:gd name="T22" fmla="*/ 9 w 92"/>
                  <a:gd name="T23" fmla="*/ 26 h 64"/>
                  <a:gd name="T24" fmla="*/ 19 w 92"/>
                  <a:gd name="T25" fmla="*/ 30 h 64"/>
                  <a:gd name="T26" fmla="*/ 28 w 92"/>
                  <a:gd name="T27" fmla="*/ 36 h 64"/>
                  <a:gd name="T28" fmla="*/ 36 w 92"/>
                  <a:gd name="T29" fmla="*/ 42 h 64"/>
                  <a:gd name="T30" fmla="*/ 46 w 92"/>
                  <a:gd name="T31" fmla="*/ 48 h 64"/>
                  <a:gd name="T32" fmla="*/ 55 w 92"/>
                  <a:gd name="T33" fmla="*/ 53 h 64"/>
                  <a:gd name="T34" fmla="*/ 65 w 92"/>
                  <a:gd name="T35" fmla="*/ 58 h 64"/>
                  <a:gd name="T36" fmla="*/ 74 w 92"/>
                  <a:gd name="T37" fmla="*/ 64 h 64"/>
                  <a:gd name="T38" fmla="*/ 68 w 92"/>
                  <a:gd name="T39" fmla="*/ 51 h 64"/>
                  <a:gd name="T40" fmla="*/ 92 w 92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64">
                    <a:moveTo>
                      <a:pt x="92" y="56"/>
                    </a:moveTo>
                    <a:lnTo>
                      <a:pt x="86" y="43"/>
                    </a:lnTo>
                    <a:lnTo>
                      <a:pt x="77" y="37"/>
                    </a:lnTo>
                    <a:lnTo>
                      <a:pt x="68" y="32"/>
                    </a:lnTo>
                    <a:lnTo>
                      <a:pt x="58" y="26"/>
                    </a:lnTo>
                    <a:lnTo>
                      <a:pt x="49" y="21"/>
                    </a:lnTo>
                    <a:lnTo>
                      <a:pt x="39" y="16"/>
                    </a:lnTo>
                    <a:lnTo>
                      <a:pt x="30" y="10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9" y="26"/>
                    </a:lnTo>
                    <a:lnTo>
                      <a:pt x="19" y="30"/>
                    </a:lnTo>
                    <a:lnTo>
                      <a:pt x="28" y="36"/>
                    </a:lnTo>
                    <a:lnTo>
                      <a:pt x="36" y="42"/>
                    </a:lnTo>
                    <a:lnTo>
                      <a:pt x="46" y="48"/>
                    </a:lnTo>
                    <a:lnTo>
                      <a:pt x="55" y="53"/>
                    </a:lnTo>
                    <a:lnTo>
                      <a:pt x="65" y="58"/>
                    </a:lnTo>
                    <a:lnTo>
                      <a:pt x="74" y="64"/>
                    </a:lnTo>
                    <a:lnTo>
                      <a:pt x="68" y="51"/>
                    </a:lnTo>
                    <a:lnTo>
                      <a:pt x="9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4" name="Freeform 101"/>
              <p:cNvSpPr>
                <a:spLocks/>
              </p:cNvSpPr>
              <p:nvPr/>
            </p:nvSpPr>
            <p:spPr bwMode="auto">
              <a:xfrm>
                <a:off x="5168" y="2853"/>
                <a:ext cx="42" cy="185"/>
              </a:xfrm>
              <a:custGeom>
                <a:avLst/>
                <a:gdLst>
                  <a:gd name="T0" fmla="*/ 26 w 128"/>
                  <a:gd name="T1" fmla="*/ 539 h 555"/>
                  <a:gd name="T2" fmla="*/ 33 w 128"/>
                  <a:gd name="T3" fmla="*/ 504 h 555"/>
                  <a:gd name="T4" fmla="*/ 39 w 128"/>
                  <a:gd name="T5" fmla="*/ 469 h 555"/>
                  <a:gd name="T6" fmla="*/ 45 w 128"/>
                  <a:gd name="T7" fmla="*/ 435 h 555"/>
                  <a:gd name="T8" fmla="*/ 52 w 128"/>
                  <a:gd name="T9" fmla="*/ 401 h 555"/>
                  <a:gd name="T10" fmla="*/ 59 w 128"/>
                  <a:gd name="T11" fmla="*/ 366 h 555"/>
                  <a:gd name="T12" fmla="*/ 65 w 128"/>
                  <a:gd name="T13" fmla="*/ 331 h 555"/>
                  <a:gd name="T14" fmla="*/ 72 w 128"/>
                  <a:gd name="T15" fmla="*/ 298 h 555"/>
                  <a:gd name="T16" fmla="*/ 78 w 128"/>
                  <a:gd name="T17" fmla="*/ 263 h 555"/>
                  <a:gd name="T18" fmla="*/ 85 w 128"/>
                  <a:gd name="T19" fmla="*/ 228 h 555"/>
                  <a:gd name="T20" fmla="*/ 91 w 128"/>
                  <a:gd name="T21" fmla="*/ 195 h 555"/>
                  <a:gd name="T22" fmla="*/ 98 w 128"/>
                  <a:gd name="T23" fmla="*/ 160 h 555"/>
                  <a:gd name="T24" fmla="*/ 104 w 128"/>
                  <a:gd name="T25" fmla="*/ 126 h 555"/>
                  <a:gd name="T26" fmla="*/ 110 w 128"/>
                  <a:gd name="T27" fmla="*/ 91 h 555"/>
                  <a:gd name="T28" fmla="*/ 117 w 128"/>
                  <a:gd name="T29" fmla="*/ 56 h 555"/>
                  <a:gd name="T30" fmla="*/ 125 w 128"/>
                  <a:gd name="T31" fmla="*/ 21 h 555"/>
                  <a:gd name="T32" fmla="*/ 104 w 128"/>
                  <a:gd name="T33" fmla="*/ 0 h 555"/>
                  <a:gd name="T34" fmla="*/ 97 w 128"/>
                  <a:gd name="T35" fmla="*/ 34 h 555"/>
                  <a:gd name="T36" fmla="*/ 91 w 128"/>
                  <a:gd name="T37" fmla="*/ 68 h 555"/>
                  <a:gd name="T38" fmla="*/ 85 w 128"/>
                  <a:gd name="T39" fmla="*/ 103 h 555"/>
                  <a:gd name="T40" fmla="*/ 78 w 128"/>
                  <a:gd name="T41" fmla="*/ 138 h 555"/>
                  <a:gd name="T42" fmla="*/ 72 w 128"/>
                  <a:gd name="T43" fmla="*/ 173 h 555"/>
                  <a:gd name="T44" fmla="*/ 65 w 128"/>
                  <a:gd name="T45" fmla="*/ 206 h 555"/>
                  <a:gd name="T46" fmla="*/ 59 w 128"/>
                  <a:gd name="T47" fmla="*/ 241 h 555"/>
                  <a:gd name="T48" fmla="*/ 52 w 128"/>
                  <a:gd name="T49" fmla="*/ 276 h 555"/>
                  <a:gd name="T50" fmla="*/ 45 w 128"/>
                  <a:gd name="T51" fmla="*/ 311 h 555"/>
                  <a:gd name="T52" fmla="*/ 39 w 128"/>
                  <a:gd name="T53" fmla="*/ 344 h 555"/>
                  <a:gd name="T54" fmla="*/ 33 w 128"/>
                  <a:gd name="T55" fmla="*/ 379 h 555"/>
                  <a:gd name="T56" fmla="*/ 26 w 128"/>
                  <a:gd name="T57" fmla="*/ 413 h 555"/>
                  <a:gd name="T58" fmla="*/ 20 w 128"/>
                  <a:gd name="T59" fmla="*/ 448 h 555"/>
                  <a:gd name="T60" fmla="*/ 13 w 128"/>
                  <a:gd name="T61" fmla="*/ 483 h 555"/>
                  <a:gd name="T62" fmla="*/ 7 w 128"/>
                  <a:gd name="T63" fmla="*/ 517 h 555"/>
                  <a:gd name="T64" fmla="*/ 0 w 128"/>
                  <a:gd name="T65" fmla="*/ 551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555">
                    <a:moveTo>
                      <a:pt x="23" y="555"/>
                    </a:moveTo>
                    <a:lnTo>
                      <a:pt x="26" y="539"/>
                    </a:lnTo>
                    <a:lnTo>
                      <a:pt x="29" y="522"/>
                    </a:lnTo>
                    <a:lnTo>
                      <a:pt x="33" y="504"/>
                    </a:lnTo>
                    <a:lnTo>
                      <a:pt x="36" y="488"/>
                    </a:lnTo>
                    <a:lnTo>
                      <a:pt x="39" y="469"/>
                    </a:lnTo>
                    <a:lnTo>
                      <a:pt x="43" y="452"/>
                    </a:lnTo>
                    <a:lnTo>
                      <a:pt x="45" y="435"/>
                    </a:lnTo>
                    <a:lnTo>
                      <a:pt x="49" y="419"/>
                    </a:lnTo>
                    <a:lnTo>
                      <a:pt x="52" y="401"/>
                    </a:lnTo>
                    <a:lnTo>
                      <a:pt x="55" y="384"/>
                    </a:lnTo>
                    <a:lnTo>
                      <a:pt x="59" y="366"/>
                    </a:lnTo>
                    <a:lnTo>
                      <a:pt x="62" y="350"/>
                    </a:lnTo>
                    <a:lnTo>
                      <a:pt x="65" y="331"/>
                    </a:lnTo>
                    <a:lnTo>
                      <a:pt x="68" y="314"/>
                    </a:lnTo>
                    <a:lnTo>
                      <a:pt x="72" y="298"/>
                    </a:lnTo>
                    <a:lnTo>
                      <a:pt x="75" y="280"/>
                    </a:lnTo>
                    <a:lnTo>
                      <a:pt x="78" y="263"/>
                    </a:lnTo>
                    <a:lnTo>
                      <a:pt x="82" y="245"/>
                    </a:lnTo>
                    <a:lnTo>
                      <a:pt x="85" y="228"/>
                    </a:lnTo>
                    <a:lnTo>
                      <a:pt x="88" y="211"/>
                    </a:lnTo>
                    <a:lnTo>
                      <a:pt x="91" y="195"/>
                    </a:lnTo>
                    <a:lnTo>
                      <a:pt x="94" y="177"/>
                    </a:lnTo>
                    <a:lnTo>
                      <a:pt x="98" y="160"/>
                    </a:lnTo>
                    <a:lnTo>
                      <a:pt x="101" y="142"/>
                    </a:lnTo>
                    <a:lnTo>
                      <a:pt x="104" y="126"/>
                    </a:lnTo>
                    <a:lnTo>
                      <a:pt x="107" y="107"/>
                    </a:lnTo>
                    <a:lnTo>
                      <a:pt x="110" y="91"/>
                    </a:lnTo>
                    <a:lnTo>
                      <a:pt x="114" y="74"/>
                    </a:lnTo>
                    <a:lnTo>
                      <a:pt x="117" y="56"/>
                    </a:lnTo>
                    <a:lnTo>
                      <a:pt x="120" y="39"/>
                    </a:lnTo>
                    <a:lnTo>
                      <a:pt x="125" y="21"/>
                    </a:lnTo>
                    <a:lnTo>
                      <a:pt x="128" y="5"/>
                    </a:lnTo>
                    <a:lnTo>
                      <a:pt x="104" y="0"/>
                    </a:lnTo>
                    <a:lnTo>
                      <a:pt x="101" y="17"/>
                    </a:lnTo>
                    <a:lnTo>
                      <a:pt x="97" y="34"/>
                    </a:lnTo>
                    <a:lnTo>
                      <a:pt x="94" y="52"/>
                    </a:lnTo>
                    <a:lnTo>
                      <a:pt x="91" y="68"/>
                    </a:lnTo>
                    <a:lnTo>
                      <a:pt x="88" y="87"/>
                    </a:lnTo>
                    <a:lnTo>
                      <a:pt x="85" y="103"/>
                    </a:lnTo>
                    <a:lnTo>
                      <a:pt x="81" y="120"/>
                    </a:lnTo>
                    <a:lnTo>
                      <a:pt x="78" y="138"/>
                    </a:lnTo>
                    <a:lnTo>
                      <a:pt x="75" y="155"/>
                    </a:lnTo>
                    <a:lnTo>
                      <a:pt x="72" y="173"/>
                    </a:lnTo>
                    <a:lnTo>
                      <a:pt x="68" y="190"/>
                    </a:lnTo>
                    <a:lnTo>
                      <a:pt x="65" y="206"/>
                    </a:lnTo>
                    <a:lnTo>
                      <a:pt x="62" y="224"/>
                    </a:lnTo>
                    <a:lnTo>
                      <a:pt x="59" y="241"/>
                    </a:lnTo>
                    <a:lnTo>
                      <a:pt x="55" y="259"/>
                    </a:lnTo>
                    <a:lnTo>
                      <a:pt x="52" y="276"/>
                    </a:lnTo>
                    <a:lnTo>
                      <a:pt x="49" y="292"/>
                    </a:lnTo>
                    <a:lnTo>
                      <a:pt x="45" y="311"/>
                    </a:lnTo>
                    <a:lnTo>
                      <a:pt x="43" y="327"/>
                    </a:lnTo>
                    <a:lnTo>
                      <a:pt x="39" y="344"/>
                    </a:lnTo>
                    <a:lnTo>
                      <a:pt x="36" y="362"/>
                    </a:lnTo>
                    <a:lnTo>
                      <a:pt x="33" y="379"/>
                    </a:lnTo>
                    <a:lnTo>
                      <a:pt x="29" y="397"/>
                    </a:lnTo>
                    <a:lnTo>
                      <a:pt x="26" y="413"/>
                    </a:lnTo>
                    <a:lnTo>
                      <a:pt x="23" y="432"/>
                    </a:lnTo>
                    <a:lnTo>
                      <a:pt x="20" y="448"/>
                    </a:lnTo>
                    <a:lnTo>
                      <a:pt x="16" y="465"/>
                    </a:lnTo>
                    <a:lnTo>
                      <a:pt x="13" y="483"/>
                    </a:lnTo>
                    <a:lnTo>
                      <a:pt x="10" y="500"/>
                    </a:lnTo>
                    <a:lnTo>
                      <a:pt x="7" y="517"/>
                    </a:lnTo>
                    <a:lnTo>
                      <a:pt x="3" y="533"/>
                    </a:lnTo>
                    <a:lnTo>
                      <a:pt x="0" y="551"/>
                    </a:lnTo>
                    <a:lnTo>
                      <a:pt x="23" y="5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5" name="Freeform 102"/>
              <p:cNvSpPr>
                <a:spLocks/>
              </p:cNvSpPr>
              <p:nvPr/>
            </p:nvSpPr>
            <p:spPr bwMode="auto">
              <a:xfrm>
                <a:off x="5202" y="2853"/>
                <a:ext cx="8" cy="5"/>
              </a:xfrm>
              <a:custGeom>
                <a:avLst/>
                <a:gdLst>
                  <a:gd name="T0" fmla="*/ 0 w 24"/>
                  <a:gd name="T1" fmla="*/ 0 h 14"/>
                  <a:gd name="T2" fmla="*/ 0 w 24"/>
                  <a:gd name="T3" fmla="*/ 5 h 14"/>
                  <a:gd name="T4" fmla="*/ 2 w 24"/>
                  <a:gd name="T5" fmla="*/ 8 h 14"/>
                  <a:gd name="T6" fmla="*/ 6 w 24"/>
                  <a:gd name="T7" fmla="*/ 11 h 14"/>
                  <a:gd name="T8" fmla="*/ 9 w 24"/>
                  <a:gd name="T9" fmla="*/ 14 h 14"/>
                  <a:gd name="T10" fmla="*/ 13 w 24"/>
                  <a:gd name="T11" fmla="*/ 14 h 14"/>
                  <a:gd name="T12" fmla="*/ 18 w 24"/>
                  <a:gd name="T13" fmla="*/ 13 h 14"/>
                  <a:gd name="T14" fmla="*/ 21 w 24"/>
                  <a:gd name="T15" fmla="*/ 10 h 14"/>
                  <a:gd name="T16" fmla="*/ 24 w 24"/>
                  <a:gd name="T17" fmla="*/ 5 h 14"/>
                  <a:gd name="T18" fmla="*/ 0 w 2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4">
                    <a:moveTo>
                      <a:pt x="0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6" name="Freeform 103"/>
              <p:cNvSpPr>
                <a:spLocks/>
              </p:cNvSpPr>
              <p:nvPr/>
            </p:nvSpPr>
            <p:spPr bwMode="auto">
              <a:xfrm>
                <a:off x="5308" y="3215"/>
                <a:ext cx="171" cy="205"/>
              </a:xfrm>
              <a:custGeom>
                <a:avLst/>
                <a:gdLst>
                  <a:gd name="T0" fmla="*/ 21 w 514"/>
                  <a:gd name="T1" fmla="*/ 21 h 614"/>
                  <a:gd name="T2" fmla="*/ 60 w 514"/>
                  <a:gd name="T3" fmla="*/ 18 h 614"/>
                  <a:gd name="T4" fmla="*/ 99 w 514"/>
                  <a:gd name="T5" fmla="*/ 15 h 614"/>
                  <a:gd name="T6" fmla="*/ 138 w 514"/>
                  <a:gd name="T7" fmla="*/ 12 h 614"/>
                  <a:gd name="T8" fmla="*/ 178 w 514"/>
                  <a:gd name="T9" fmla="*/ 9 h 614"/>
                  <a:gd name="T10" fmla="*/ 217 w 514"/>
                  <a:gd name="T11" fmla="*/ 7 h 614"/>
                  <a:gd name="T12" fmla="*/ 256 w 514"/>
                  <a:gd name="T13" fmla="*/ 5 h 614"/>
                  <a:gd name="T14" fmla="*/ 294 w 514"/>
                  <a:gd name="T15" fmla="*/ 2 h 614"/>
                  <a:gd name="T16" fmla="*/ 333 w 514"/>
                  <a:gd name="T17" fmla="*/ 10 h 614"/>
                  <a:gd name="T18" fmla="*/ 365 w 514"/>
                  <a:gd name="T19" fmla="*/ 39 h 614"/>
                  <a:gd name="T20" fmla="*/ 391 w 514"/>
                  <a:gd name="T21" fmla="*/ 76 h 614"/>
                  <a:gd name="T22" fmla="*/ 415 w 514"/>
                  <a:gd name="T23" fmla="*/ 118 h 614"/>
                  <a:gd name="T24" fmla="*/ 435 w 514"/>
                  <a:gd name="T25" fmla="*/ 165 h 614"/>
                  <a:gd name="T26" fmla="*/ 455 w 514"/>
                  <a:gd name="T27" fmla="*/ 213 h 614"/>
                  <a:gd name="T28" fmla="*/ 476 w 514"/>
                  <a:gd name="T29" fmla="*/ 262 h 614"/>
                  <a:gd name="T30" fmla="*/ 500 w 514"/>
                  <a:gd name="T31" fmla="*/ 309 h 614"/>
                  <a:gd name="T32" fmla="*/ 508 w 514"/>
                  <a:gd name="T33" fmla="*/ 339 h 614"/>
                  <a:gd name="T34" fmla="*/ 496 w 514"/>
                  <a:gd name="T35" fmla="*/ 357 h 614"/>
                  <a:gd name="T36" fmla="*/ 484 w 514"/>
                  <a:gd name="T37" fmla="*/ 371 h 614"/>
                  <a:gd name="T38" fmla="*/ 470 w 514"/>
                  <a:gd name="T39" fmla="*/ 386 h 614"/>
                  <a:gd name="T40" fmla="*/ 455 w 514"/>
                  <a:gd name="T41" fmla="*/ 399 h 614"/>
                  <a:gd name="T42" fmla="*/ 439 w 514"/>
                  <a:gd name="T43" fmla="*/ 409 h 614"/>
                  <a:gd name="T44" fmla="*/ 423 w 514"/>
                  <a:gd name="T45" fmla="*/ 419 h 614"/>
                  <a:gd name="T46" fmla="*/ 406 w 514"/>
                  <a:gd name="T47" fmla="*/ 429 h 614"/>
                  <a:gd name="T48" fmla="*/ 386 w 514"/>
                  <a:gd name="T49" fmla="*/ 439 h 614"/>
                  <a:gd name="T50" fmla="*/ 364 w 514"/>
                  <a:gd name="T51" fmla="*/ 453 h 614"/>
                  <a:gd name="T52" fmla="*/ 346 w 514"/>
                  <a:gd name="T53" fmla="*/ 470 h 614"/>
                  <a:gd name="T54" fmla="*/ 330 w 514"/>
                  <a:gd name="T55" fmla="*/ 489 h 614"/>
                  <a:gd name="T56" fmla="*/ 319 w 514"/>
                  <a:gd name="T57" fmla="*/ 512 h 614"/>
                  <a:gd name="T58" fmla="*/ 310 w 514"/>
                  <a:gd name="T59" fmla="*/ 538 h 614"/>
                  <a:gd name="T60" fmla="*/ 304 w 514"/>
                  <a:gd name="T61" fmla="*/ 566 h 614"/>
                  <a:gd name="T62" fmla="*/ 303 w 514"/>
                  <a:gd name="T63" fmla="*/ 598 h 614"/>
                  <a:gd name="T64" fmla="*/ 278 w 514"/>
                  <a:gd name="T65" fmla="*/ 589 h 614"/>
                  <a:gd name="T66" fmla="*/ 237 w 514"/>
                  <a:gd name="T67" fmla="*/ 546 h 614"/>
                  <a:gd name="T68" fmla="*/ 204 w 514"/>
                  <a:gd name="T69" fmla="*/ 508 h 614"/>
                  <a:gd name="T70" fmla="*/ 179 w 514"/>
                  <a:gd name="T71" fmla="*/ 473 h 614"/>
                  <a:gd name="T72" fmla="*/ 162 w 514"/>
                  <a:gd name="T73" fmla="*/ 441 h 614"/>
                  <a:gd name="T74" fmla="*/ 151 w 514"/>
                  <a:gd name="T75" fmla="*/ 409 h 614"/>
                  <a:gd name="T76" fmla="*/ 146 w 514"/>
                  <a:gd name="T77" fmla="*/ 375 h 614"/>
                  <a:gd name="T78" fmla="*/ 146 w 514"/>
                  <a:gd name="T79" fmla="*/ 339 h 614"/>
                  <a:gd name="T80" fmla="*/ 149 w 514"/>
                  <a:gd name="T81" fmla="*/ 300 h 614"/>
                  <a:gd name="T82" fmla="*/ 149 w 514"/>
                  <a:gd name="T83" fmla="*/ 262 h 614"/>
                  <a:gd name="T84" fmla="*/ 144 w 514"/>
                  <a:gd name="T85" fmla="*/ 224 h 614"/>
                  <a:gd name="T86" fmla="*/ 133 w 514"/>
                  <a:gd name="T87" fmla="*/ 185 h 614"/>
                  <a:gd name="T88" fmla="*/ 115 w 514"/>
                  <a:gd name="T89" fmla="*/ 149 h 614"/>
                  <a:gd name="T90" fmla="*/ 92 w 514"/>
                  <a:gd name="T91" fmla="*/ 112 h 614"/>
                  <a:gd name="T92" fmla="*/ 61 w 514"/>
                  <a:gd name="T93" fmla="*/ 76 h 614"/>
                  <a:gd name="T94" fmla="*/ 24 w 514"/>
                  <a:gd name="T95" fmla="*/ 39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4" h="614">
                    <a:moveTo>
                      <a:pt x="0" y="22"/>
                    </a:moveTo>
                    <a:lnTo>
                      <a:pt x="21" y="21"/>
                    </a:lnTo>
                    <a:lnTo>
                      <a:pt x="40" y="19"/>
                    </a:lnTo>
                    <a:lnTo>
                      <a:pt x="60" y="18"/>
                    </a:lnTo>
                    <a:lnTo>
                      <a:pt x="79" y="16"/>
                    </a:lnTo>
                    <a:lnTo>
                      <a:pt x="99" y="15"/>
                    </a:lnTo>
                    <a:lnTo>
                      <a:pt x="118" y="13"/>
                    </a:lnTo>
                    <a:lnTo>
                      <a:pt x="138" y="12"/>
                    </a:lnTo>
                    <a:lnTo>
                      <a:pt x="159" y="10"/>
                    </a:lnTo>
                    <a:lnTo>
                      <a:pt x="178" y="9"/>
                    </a:lnTo>
                    <a:lnTo>
                      <a:pt x="197" y="7"/>
                    </a:lnTo>
                    <a:lnTo>
                      <a:pt x="217" y="7"/>
                    </a:lnTo>
                    <a:lnTo>
                      <a:pt x="236" y="6"/>
                    </a:lnTo>
                    <a:lnTo>
                      <a:pt x="256" y="5"/>
                    </a:lnTo>
                    <a:lnTo>
                      <a:pt x="275" y="2"/>
                    </a:lnTo>
                    <a:lnTo>
                      <a:pt x="294" y="2"/>
                    </a:lnTo>
                    <a:lnTo>
                      <a:pt x="314" y="0"/>
                    </a:lnTo>
                    <a:lnTo>
                      <a:pt x="333" y="10"/>
                    </a:lnTo>
                    <a:lnTo>
                      <a:pt x="349" y="23"/>
                    </a:lnTo>
                    <a:lnTo>
                      <a:pt x="365" y="39"/>
                    </a:lnTo>
                    <a:lnTo>
                      <a:pt x="380" y="57"/>
                    </a:lnTo>
                    <a:lnTo>
                      <a:pt x="391" y="76"/>
                    </a:lnTo>
                    <a:lnTo>
                      <a:pt x="403" y="98"/>
                    </a:lnTo>
                    <a:lnTo>
                      <a:pt x="415" y="118"/>
                    </a:lnTo>
                    <a:lnTo>
                      <a:pt x="425" y="141"/>
                    </a:lnTo>
                    <a:lnTo>
                      <a:pt x="435" y="165"/>
                    </a:lnTo>
                    <a:lnTo>
                      <a:pt x="445" y="189"/>
                    </a:lnTo>
                    <a:lnTo>
                      <a:pt x="455" y="213"/>
                    </a:lnTo>
                    <a:lnTo>
                      <a:pt x="464" y="239"/>
                    </a:lnTo>
                    <a:lnTo>
                      <a:pt x="476" y="262"/>
                    </a:lnTo>
                    <a:lnTo>
                      <a:pt x="487" y="285"/>
                    </a:lnTo>
                    <a:lnTo>
                      <a:pt x="500" y="309"/>
                    </a:lnTo>
                    <a:lnTo>
                      <a:pt x="514" y="332"/>
                    </a:lnTo>
                    <a:lnTo>
                      <a:pt x="508" y="339"/>
                    </a:lnTo>
                    <a:lnTo>
                      <a:pt x="502" y="348"/>
                    </a:lnTo>
                    <a:lnTo>
                      <a:pt x="496" y="357"/>
                    </a:lnTo>
                    <a:lnTo>
                      <a:pt x="490" y="364"/>
                    </a:lnTo>
                    <a:lnTo>
                      <a:pt x="484" y="371"/>
                    </a:lnTo>
                    <a:lnTo>
                      <a:pt x="477" y="378"/>
                    </a:lnTo>
                    <a:lnTo>
                      <a:pt x="470" y="386"/>
                    </a:lnTo>
                    <a:lnTo>
                      <a:pt x="463" y="391"/>
                    </a:lnTo>
                    <a:lnTo>
                      <a:pt x="455" y="399"/>
                    </a:lnTo>
                    <a:lnTo>
                      <a:pt x="448" y="403"/>
                    </a:lnTo>
                    <a:lnTo>
                      <a:pt x="439" y="409"/>
                    </a:lnTo>
                    <a:lnTo>
                      <a:pt x="432" y="415"/>
                    </a:lnTo>
                    <a:lnTo>
                      <a:pt x="423" y="419"/>
                    </a:lnTo>
                    <a:lnTo>
                      <a:pt x="416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86" y="439"/>
                    </a:lnTo>
                    <a:lnTo>
                      <a:pt x="375" y="445"/>
                    </a:lnTo>
                    <a:lnTo>
                      <a:pt x="364" y="453"/>
                    </a:lnTo>
                    <a:lnTo>
                      <a:pt x="355" y="461"/>
                    </a:lnTo>
                    <a:lnTo>
                      <a:pt x="346" y="470"/>
                    </a:lnTo>
                    <a:lnTo>
                      <a:pt x="338" y="479"/>
                    </a:lnTo>
                    <a:lnTo>
                      <a:pt x="330" y="489"/>
                    </a:lnTo>
                    <a:lnTo>
                      <a:pt x="325" y="501"/>
                    </a:lnTo>
                    <a:lnTo>
                      <a:pt x="319" y="512"/>
                    </a:lnTo>
                    <a:lnTo>
                      <a:pt x="314" y="525"/>
                    </a:lnTo>
                    <a:lnTo>
                      <a:pt x="310" y="538"/>
                    </a:lnTo>
                    <a:lnTo>
                      <a:pt x="307" y="551"/>
                    </a:lnTo>
                    <a:lnTo>
                      <a:pt x="304" y="566"/>
                    </a:lnTo>
                    <a:lnTo>
                      <a:pt x="303" y="582"/>
                    </a:lnTo>
                    <a:lnTo>
                      <a:pt x="303" y="598"/>
                    </a:lnTo>
                    <a:lnTo>
                      <a:pt x="303" y="614"/>
                    </a:lnTo>
                    <a:lnTo>
                      <a:pt x="278" y="589"/>
                    </a:lnTo>
                    <a:lnTo>
                      <a:pt x="256" y="566"/>
                    </a:lnTo>
                    <a:lnTo>
                      <a:pt x="237" y="546"/>
                    </a:lnTo>
                    <a:lnTo>
                      <a:pt x="220" y="527"/>
                    </a:lnTo>
                    <a:lnTo>
                      <a:pt x="204" y="508"/>
                    </a:lnTo>
                    <a:lnTo>
                      <a:pt x="191" y="490"/>
                    </a:lnTo>
                    <a:lnTo>
                      <a:pt x="179" y="473"/>
                    </a:lnTo>
                    <a:lnTo>
                      <a:pt x="170" y="457"/>
                    </a:lnTo>
                    <a:lnTo>
                      <a:pt x="162" y="441"/>
                    </a:lnTo>
                    <a:lnTo>
                      <a:pt x="156" y="425"/>
                    </a:lnTo>
                    <a:lnTo>
                      <a:pt x="151" y="409"/>
                    </a:lnTo>
                    <a:lnTo>
                      <a:pt x="147" y="393"/>
                    </a:lnTo>
                    <a:lnTo>
                      <a:pt x="146" y="375"/>
                    </a:lnTo>
                    <a:lnTo>
                      <a:pt x="146" y="358"/>
                    </a:lnTo>
                    <a:lnTo>
                      <a:pt x="146" y="339"/>
                    </a:lnTo>
                    <a:lnTo>
                      <a:pt x="147" y="319"/>
                    </a:lnTo>
                    <a:lnTo>
                      <a:pt x="149" y="300"/>
                    </a:lnTo>
                    <a:lnTo>
                      <a:pt x="149" y="281"/>
                    </a:lnTo>
                    <a:lnTo>
                      <a:pt x="149" y="262"/>
                    </a:lnTo>
                    <a:lnTo>
                      <a:pt x="147" y="242"/>
                    </a:lnTo>
                    <a:lnTo>
                      <a:pt x="144" y="224"/>
                    </a:lnTo>
                    <a:lnTo>
                      <a:pt x="138" y="205"/>
                    </a:lnTo>
                    <a:lnTo>
                      <a:pt x="133" y="185"/>
                    </a:lnTo>
                    <a:lnTo>
                      <a:pt x="124" y="167"/>
                    </a:lnTo>
                    <a:lnTo>
                      <a:pt x="115" y="149"/>
                    </a:lnTo>
                    <a:lnTo>
                      <a:pt x="105" y="130"/>
                    </a:lnTo>
                    <a:lnTo>
                      <a:pt x="92" y="112"/>
                    </a:lnTo>
                    <a:lnTo>
                      <a:pt x="77" y="93"/>
                    </a:lnTo>
                    <a:lnTo>
                      <a:pt x="61" y="76"/>
                    </a:lnTo>
                    <a:lnTo>
                      <a:pt x="44" y="58"/>
                    </a:lnTo>
                    <a:lnTo>
                      <a:pt x="24" y="3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7" name="Freeform 104"/>
              <p:cNvSpPr>
                <a:spLocks/>
              </p:cNvSpPr>
              <p:nvPr/>
            </p:nvSpPr>
            <p:spPr bwMode="auto">
              <a:xfrm>
                <a:off x="5308" y="3212"/>
                <a:ext cx="106" cy="15"/>
              </a:xfrm>
              <a:custGeom>
                <a:avLst/>
                <a:gdLst>
                  <a:gd name="T0" fmla="*/ 319 w 319"/>
                  <a:gd name="T1" fmla="*/ 1 h 45"/>
                  <a:gd name="T2" fmla="*/ 314 w 319"/>
                  <a:gd name="T3" fmla="*/ 0 h 45"/>
                  <a:gd name="T4" fmla="*/ 294 w 319"/>
                  <a:gd name="T5" fmla="*/ 1 h 45"/>
                  <a:gd name="T6" fmla="*/ 275 w 319"/>
                  <a:gd name="T7" fmla="*/ 2 h 45"/>
                  <a:gd name="T8" fmla="*/ 255 w 319"/>
                  <a:gd name="T9" fmla="*/ 4 h 45"/>
                  <a:gd name="T10" fmla="*/ 236 w 319"/>
                  <a:gd name="T11" fmla="*/ 5 h 45"/>
                  <a:gd name="T12" fmla="*/ 215 w 319"/>
                  <a:gd name="T13" fmla="*/ 7 h 45"/>
                  <a:gd name="T14" fmla="*/ 195 w 319"/>
                  <a:gd name="T15" fmla="*/ 8 h 45"/>
                  <a:gd name="T16" fmla="*/ 176 w 319"/>
                  <a:gd name="T17" fmla="*/ 10 h 45"/>
                  <a:gd name="T18" fmla="*/ 157 w 319"/>
                  <a:gd name="T19" fmla="*/ 10 h 45"/>
                  <a:gd name="T20" fmla="*/ 137 w 319"/>
                  <a:gd name="T21" fmla="*/ 11 h 45"/>
                  <a:gd name="T22" fmla="*/ 118 w 319"/>
                  <a:gd name="T23" fmla="*/ 13 h 45"/>
                  <a:gd name="T24" fmla="*/ 99 w 319"/>
                  <a:gd name="T25" fmla="*/ 16 h 45"/>
                  <a:gd name="T26" fmla="*/ 79 w 319"/>
                  <a:gd name="T27" fmla="*/ 16 h 45"/>
                  <a:gd name="T28" fmla="*/ 58 w 319"/>
                  <a:gd name="T29" fmla="*/ 17 h 45"/>
                  <a:gd name="T30" fmla="*/ 40 w 319"/>
                  <a:gd name="T31" fmla="*/ 18 h 45"/>
                  <a:gd name="T32" fmla="*/ 21 w 319"/>
                  <a:gd name="T33" fmla="*/ 20 h 45"/>
                  <a:gd name="T34" fmla="*/ 0 w 319"/>
                  <a:gd name="T35" fmla="*/ 21 h 45"/>
                  <a:gd name="T36" fmla="*/ 2 w 319"/>
                  <a:gd name="T37" fmla="*/ 45 h 45"/>
                  <a:gd name="T38" fmla="*/ 21 w 319"/>
                  <a:gd name="T39" fmla="*/ 43 h 45"/>
                  <a:gd name="T40" fmla="*/ 41 w 319"/>
                  <a:gd name="T41" fmla="*/ 42 h 45"/>
                  <a:gd name="T42" fmla="*/ 60 w 319"/>
                  <a:gd name="T43" fmla="*/ 40 h 45"/>
                  <a:gd name="T44" fmla="*/ 80 w 319"/>
                  <a:gd name="T45" fmla="*/ 39 h 45"/>
                  <a:gd name="T46" fmla="*/ 99 w 319"/>
                  <a:gd name="T47" fmla="*/ 37 h 45"/>
                  <a:gd name="T48" fmla="*/ 120 w 319"/>
                  <a:gd name="T49" fmla="*/ 36 h 45"/>
                  <a:gd name="T50" fmla="*/ 138 w 319"/>
                  <a:gd name="T51" fmla="*/ 34 h 45"/>
                  <a:gd name="T52" fmla="*/ 159 w 319"/>
                  <a:gd name="T53" fmla="*/ 33 h 45"/>
                  <a:gd name="T54" fmla="*/ 178 w 319"/>
                  <a:gd name="T55" fmla="*/ 33 h 45"/>
                  <a:gd name="T56" fmla="*/ 198 w 319"/>
                  <a:gd name="T57" fmla="*/ 30 h 45"/>
                  <a:gd name="T58" fmla="*/ 217 w 319"/>
                  <a:gd name="T59" fmla="*/ 29 h 45"/>
                  <a:gd name="T60" fmla="*/ 237 w 319"/>
                  <a:gd name="T61" fmla="*/ 27 h 45"/>
                  <a:gd name="T62" fmla="*/ 256 w 319"/>
                  <a:gd name="T63" fmla="*/ 27 h 45"/>
                  <a:gd name="T64" fmla="*/ 275 w 319"/>
                  <a:gd name="T65" fmla="*/ 26 h 45"/>
                  <a:gd name="T66" fmla="*/ 295 w 319"/>
                  <a:gd name="T67" fmla="*/ 24 h 45"/>
                  <a:gd name="T68" fmla="*/ 314 w 319"/>
                  <a:gd name="T69" fmla="*/ 23 h 45"/>
                  <a:gd name="T70" fmla="*/ 309 w 319"/>
                  <a:gd name="T71" fmla="*/ 21 h 45"/>
                  <a:gd name="T72" fmla="*/ 319 w 319"/>
                  <a:gd name="T7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9" h="45">
                    <a:moveTo>
                      <a:pt x="319" y="1"/>
                    </a:moveTo>
                    <a:lnTo>
                      <a:pt x="314" y="0"/>
                    </a:lnTo>
                    <a:lnTo>
                      <a:pt x="294" y="1"/>
                    </a:lnTo>
                    <a:lnTo>
                      <a:pt x="275" y="2"/>
                    </a:lnTo>
                    <a:lnTo>
                      <a:pt x="255" y="4"/>
                    </a:lnTo>
                    <a:lnTo>
                      <a:pt x="236" y="5"/>
                    </a:lnTo>
                    <a:lnTo>
                      <a:pt x="215" y="7"/>
                    </a:lnTo>
                    <a:lnTo>
                      <a:pt x="195" y="8"/>
                    </a:lnTo>
                    <a:lnTo>
                      <a:pt x="176" y="10"/>
                    </a:lnTo>
                    <a:lnTo>
                      <a:pt x="157" y="10"/>
                    </a:lnTo>
                    <a:lnTo>
                      <a:pt x="137" y="11"/>
                    </a:lnTo>
                    <a:lnTo>
                      <a:pt x="118" y="13"/>
                    </a:lnTo>
                    <a:lnTo>
                      <a:pt x="99" y="16"/>
                    </a:lnTo>
                    <a:lnTo>
                      <a:pt x="79" y="16"/>
                    </a:lnTo>
                    <a:lnTo>
                      <a:pt x="58" y="17"/>
                    </a:lnTo>
                    <a:lnTo>
                      <a:pt x="40" y="18"/>
                    </a:lnTo>
                    <a:lnTo>
                      <a:pt x="21" y="20"/>
                    </a:lnTo>
                    <a:lnTo>
                      <a:pt x="0" y="21"/>
                    </a:lnTo>
                    <a:lnTo>
                      <a:pt x="2" y="45"/>
                    </a:lnTo>
                    <a:lnTo>
                      <a:pt x="21" y="43"/>
                    </a:lnTo>
                    <a:lnTo>
                      <a:pt x="41" y="42"/>
                    </a:lnTo>
                    <a:lnTo>
                      <a:pt x="60" y="40"/>
                    </a:lnTo>
                    <a:lnTo>
                      <a:pt x="80" y="39"/>
                    </a:lnTo>
                    <a:lnTo>
                      <a:pt x="99" y="37"/>
                    </a:lnTo>
                    <a:lnTo>
                      <a:pt x="120" y="36"/>
                    </a:lnTo>
                    <a:lnTo>
                      <a:pt x="138" y="34"/>
                    </a:lnTo>
                    <a:lnTo>
                      <a:pt x="159" y="33"/>
                    </a:lnTo>
                    <a:lnTo>
                      <a:pt x="178" y="33"/>
                    </a:lnTo>
                    <a:lnTo>
                      <a:pt x="198" y="30"/>
                    </a:lnTo>
                    <a:lnTo>
                      <a:pt x="217" y="29"/>
                    </a:lnTo>
                    <a:lnTo>
                      <a:pt x="237" y="27"/>
                    </a:lnTo>
                    <a:lnTo>
                      <a:pt x="256" y="27"/>
                    </a:lnTo>
                    <a:lnTo>
                      <a:pt x="275" y="26"/>
                    </a:lnTo>
                    <a:lnTo>
                      <a:pt x="295" y="24"/>
                    </a:lnTo>
                    <a:lnTo>
                      <a:pt x="314" y="23"/>
                    </a:lnTo>
                    <a:lnTo>
                      <a:pt x="309" y="2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8" name="Freeform 105"/>
              <p:cNvSpPr>
                <a:spLocks/>
              </p:cNvSpPr>
              <p:nvPr/>
            </p:nvSpPr>
            <p:spPr bwMode="auto">
              <a:xfrm>
                <a:off x="5411" y="3212"/>
                <a:ext cx="72" cy="116"/>
              </a:xfrm>
              <a:custGeom>
                <a:avLst/>
                <a:gdLst>
                  <a:gd name="T0" fmla="*/ 215 w 215"/>
                  <a:gd name="T1" fmla="*/ 348 h 348"/>
                  <a:gd name="T2" fmla="*/ 215 w 215"/>
                  <a:gd name="T3" fmla="*/ 335 h 348"/>
                  <a:gd name="T4" fmla="*/ 202 w 215"/>
                  <a:gd name="T5" fmla="*/ 313 h 348"/>
                  <a:gd name="T6" fmla="*/ 189 w 215"/>
                  <a:gd name="T7" fmla="*/ 289 h 348"/>
                  <a:gd name="T8" fmla="*/ 178 w 215"/>
                  <a:gd name="T9" fmla="*/ 268 h 348"/>
                  <a:gd name="T10" fmla="*/ 167 w 215"/>
                  <a:gd name="T11" fmla="*/ 243 h 348"/>
                  <a:gd name="T12" fmla="*/ 157 w 215"/>
                  <a:gd name="T13" fmla="*/ 218 h 348"/>
                  <a:gd name="T14" fmla="*/ 146 w 215"/>
                  <a:gd name="T15" fmla="*/ 195 h 348"/>
                  <a:gd name="T16" fmla="*/ 136 w 215"/>
                  <a:gd name="T17" fmla="*/ 170 h 348"/>
                  <a:gd name="T18" fmla="*/ 126 w 215"/>
                  <a:gd name="T19" fmla="*/ 147 h 348"/>
                  <a:gd name="T20" fmla="*/ 116 w 215"/>
                  <a:gd name="T21" fmla="*/ 124 h 348"/>
                  <a:gd name="T22" fmla="*/ 104 w 215"/>
                  <a:gd name="T23" fmla="*/ 102 h 348"/>
                  <a:gd name="T24" fmla="*/ 93 w 215"/>
                  <a:gd name="T25" fmla="*/ 80 h 348"/>
                  <a:gd name="T26" fmla="*/ 80 w 215"/>
                  <a:gd name="T27" fmla="*/ 61 h 348"/>
                  <a:gd name="T28" fmla="*/ 65 w 215"/>
                  <a:gd name="T29" fmla="*/ 41 h 348"/>
                  <a:gd name="T30" fmla="*/ 49 w 215"/>
                  <a:gd name="T31" fmla="*/ 25 h 348"/>
                  <a:gd name="T32" fmla="*/ 30 w 215"/>
                  <a:gd name="T33" fmla="*/ 12 h 348"/>
                  <a:gd name="T34" fmla="*/ 10 w 215"/>
                  <a:gd name="T35" fmla="*/ 0 h 348"/>
                  <a:gd name="T36" fmla="*/ 0 w 215"/>
                  <a:gd name="T37" fmla="*/ 20 h 348"/>
                  <a:gd name="T38" fmla="*/ 17 w 215"/>
                  <a:gd name="T39" fmla="*/ 31 h 348"/>
                  <a:gd name="T40" fmla="*/ 33 w 215"/>
                  <a:gd name="T41" fmla="*/ 44 h 348"/>
                  <a:gd name="T42" fmla="*/ 48 w 215"/>
                  <a:gd name="T43" fmla="*/ 57 h 348"/>
                  <a:gd name="T44" fmla="*/ 61 w 215"/>
                  <a:gd name="T45" fmla="*/ 73 h 348"/>
                  <a:gd name="T46" fmla="*/ 72 w 215"/>
                  <a:gd name="T47" fmla="*/ 93 h 348"/>
                  <a:gd name="T48" fmla="*/ 84 w 215"/>
                  <a:gd name="T49" fmla="*/ 112 h 348"/>
                  <a:gd name="T50" fmla="*/ 94 w 215"/>
                  <a:gd name="T51" fmla="*/ 134 h 348"/>
                  <a:gd name="T52" fmla="*/ 104 w 215"/>
                  <a:gd name="T53" fmla="*/ 156 h 348"/>
                  <a:gd name="T54" fmla="*/ 114 w 215"/>
                  <a:gd name="T55" fmla="*/ 179 h 348"/>
                  <a:gd name="T56" fmla="*/ 125 w 215"/>
                  <a:gd name="T57" fmla="*/ 204 h 348"/>
                  <a:gd name="T58" fmla="*/ 135 w 215"/>
                  <a:gd name="T59" fmla="*/ 228 h 348"/>
                  <a:gd name="T60" fmla="*/ 145 w 215"/>
                  <a:gd name="T61" fmla="*/ 253 h 348"/>
                  <a:gd name="T62" fmla="*/ 155 w 215"/>
                  <a:gd name="T63" fmla="*/ 278 h 348"/>
                  <a:gd name="T64" fmla="*/ 168 w 215"/>
                  <a:gd name="T65" fmla="*/ 301 h 348"/>
                  <a:gd name="T66" fmla="*/ 180 w 215"/>
                  <a:gd name="T67" fmla="*/ 326 h 348"/>
                  <a:gd name="T68" fmla="*/ 194 w 215"/>
                  <a:gd name="T69" fmla="*/ 348 h 348"/>
                  <a:gd name="T70" fmla="*/ 194 w 215"/>
                  <a:gd name="T71" fmla="*/ 335 h 348"/>
                  <a:gd name="T72" fmla="*/ 215 w 215"/>
                  <a:gd name="T73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5" h="348">
                    <a:moveTo>
                      <a:pt x="215" y="348"/>
                    </a:moveTo>
                    <a:lnTo>
                      <a:pt x="215" y="335"/>
                    </a:lnTo>
                    <a:lnTo>
                      <a:pt x="202" y="313"/>
                    </a:lnTo>
                    <a:lnTo>
                      <a:pt x="189" y="289"/>
                    </a:lnTo>
                    <a:lnTo>
                      <a:pt x="178" y="268"/>
                    </a:lnTo>
                    <a:lnTo>
                      <a:pt x="167" y="243"/>
                    </a:lnTo>
                    <a:lnTo>
                      <a:pt x="157" y="218"/>
                    </a:lnTo>
                    <a:lnTo>
                      <a:pt x="146" y="195"/>
                    </a:lnTo>
                    <a:lnTo>
                      <a:pt x="136" y="170"/>
                    </a:lnTo>
                    <a:lnTo>
                      <a:pt x="126" y="147"/>
                    </a:lnTo>
                    <a:lnTo>
                      <a:pt x="116" y="124"/>
                    </a:lnTo>
                    <a:lnTo>
                      <a:pt x="104" y="102"/>
                    </a:lnTo>
                    <a:lnTo>
                      <a:pt x="93" y="80"/>
                    </a:lnTo>
                    <a:lnTo>
                      <a:pt x="80" y="61"/>
                    </a:lnTo>
                    <a:lnTo>
                      <a:pt x="65" y="41"/>
                    </a:lnTo>
                    <a:lnTo>
                      <a:pt x="49" y="25"/>
                    </a:lnTo>
                    <a:lnTo>
                      <a:pt x="30" y="12"/>
                    </a:lnTo>
                    <a:lnTo>
                      <a:pt x="10" y="0"/>
                    </a:lnTo>
                    <a:lnTo>
                      <a:pt x="0" y="20"/>
                    </a:lnTo>
                    <a:lnTo>
                      <a:pt x="17" y="31"/>
                    </a:lnTo>
                    <a:lnTo>
                      <a:pt x="33" y="44"/>
                    </a:lnTo>
                    <a:lnTo>
                      <a:pt x="48" y="57"/>
                    </a:lnTo>
                    <a:lnTo>
                      <a:pt x="61" y="73"/>
                    </a:lnTo>
                    <a:lnTo>
                      <a:pt x="72" y="93"/>
                    </a:lnTo>
                    <a:lnTo>
                      <a:pt x="84" y="112"/>
                    </a:lnTo>
                    <a:lnTo>
                      <a:pt x="94" y="134"/>
                    </a:lnTo>
                    <a:lnTo>
                      <a:pt x="104" y="156"/>
                    </a:lnTo>
                    <a:lnTo>
                      <a:pt x="114" y="179"/>
                    </a:lnTo>
                    <a:lnTo>
                      <a:pt x="125" y="204"/>
                    </a:lnTo>
                    <a:lnTo>
                      <a:pt x="135" y="228"/>
                    </a:lnTo>
                    <a:lnTo>
                      <a:pt x="145" y="253"/>
                    </a:lnTo>
                    <a:lnTo>
                      <a:pt x="155" y="278"/>
                    </a:lnTo>
                    <a:lnTo>
                      <a:pt x="168" y="301"/>
                    </a:lnTo>
                    <a:lnTo>
                      <a:pt x="180" y="326"/>
                    </a:lnTo>
                    <a:lnTo>
                      <a:pt x="194" y="348"/>
                    </a:lnTo>
                    <a:lnTo>
                      <a:pt x="194" y="335"/>
                    </a:lnTo>
                    <a:lnTo>
                      <a:pt x="215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9" name="Freeform 106"/>
              <p:cNvSpPr>
                <a:spLocks/>
              </p:cNvSpPr>
              <p:nvPr/>
            </p:nvSpPr>
            <p:spPr bwMode="auto">
              <a:xfrm>
                <a:off x="5439" y="3324"/>
                <a:ext cx="44" cy="39"/>
              </a:xfrm>
              <a:custGeom>
                <a:avLst/>
                <a:gdLst>
                  <a:gd name="T0" fmla="*/ 10 w 131"/>
                  <a:gd name="T1" fmla="*/ 119 h 119"/>
                  <a:gd name="T2" fmla="*/ 19 w 131"/>
                  <a:gd name="T3" fmla="*/ 114 h 119"/>
                  <a:gd name="T4" fmla="*/ 27 w 131"/>
                  <a:gd name="T5" fmla="*/ 110 h 119"/>
                  <a:gd name="T6" fmla="*/ 38 w 131"/>
                  <a:gd name="T7" fmla="*/ 106 h 119"/>
                  <a:gd name="T8" fmla="*/ 45 w 131"/>
                  <a:gd name="T9" fmla="*/ 100 h 119"/>
                  <a:gd name="T10" fmla="*/ 54 w 131"/>
                  <a:gd name="T11" fmla="*/ 94 h 119"/>
                  <a:gd name="T12" fmla="*/ 62 w 131"/>
                  <a:gd name="T13" fmla="*/ 88 h 119"/>
                  <a:gd name="T14" fmla="*/ 70 w 131"/>
                  <a:gd name="T15" fmla="*/ 82 h 119"/>
                  <a:gd name="T16" fmla="*/ 77 w 131"/>
                  <a:gd name="T17" fmla="*/ 75 h 119"/>
                  <a:gd name="T18" fmla="*/ 84 w 131"/>
                  <a:gd name="T19" fmla="*/ 69 h 119"/>
                  <a:gd name="T20" fmla="*/ 93 w 131"/>
                  <a:gd name="T21" fmla="*/ 62 h 119"/>
                  <a:gd name="T22" fmla="*/ 99 w 131"/>
                  <a:gd name="T23" fmla="*/ 55 h 119"/>
                  <a:gd name="T24" fmla="*/ 106 w 131"/>
                  <a:gd name="T25" fmla="*/ 46 h 119"/>
                  <a:gd name="T26" fmla="*/ 113 w 131"/>
                  <a:gd name="T27" fmla="*/ 39 h 119"/>
                  <a:gd name="T28" fmla="*/ 119 w 131"/>
                  <a:gd name="T29" fmla="*/ 30 h 119"/>
                  <a:gd name="T30" fmla="*/ 125 w 131"/>
                  <a:gd name="T31" fmla="*/ 21 h 119"/>
                  <a:gd name="T32" fmla="*/ 131 w 131"/>
                  <a:gd name="T33" fmla="*/ 13 h 119"/>
                  <a:gd name="T34" fmla="*/ 110 w 131"/>
                  <a:gd name="T35" fmla="*/ 0 h 119"/>
                  <a:gd name="T36" fmla="*/ 106 w 131"/>
                  <a:gd name="T37" fmla="*/ 8 h 119"/>
                  <a:gd name="T38" fmla="*/ 100 w 131"/>
                  <a:gd name="T39" fmla="*/ 16 h 119"/>
                  <a:gd name="T40" fmla="*/ 94 w 131"/>
                  <a:gd name="T41" fmla="*/ 24 h 119"/>
                  <a:gd name="T42" fmla="*/ 89 w 131"/>
                  <a:gd name="T43" fmla="*/ 32 h 119"/>
                  <a:gd name="T44" fmla="*/ 83 w 131"/>
                  <a:gd name="T45" fmla="*/ 39 h 119"/>
                  <a:gd name="T46" fmla="*/ 75 w 131"/>
                  <a:gd name="T47" fmla="*/ 45 h 119"/>
                  <a:gd name="T48" fmla="*/ 70 w 131"/>
                  <a:gd name="T49" fmla="*/ 52 h 119"/>
                  <a:gd name="T50" fmla="*/ 62 w 131"/>
                  <a:gd name="T51" fmla="*/ 58 h 119"/>
                  <a:gd name="T52" fmla="*/ 55 w 131"/>
                  <a:gd name="T53" fmla="*/ 64 h 119"/>
                  <a:gd name="T54" fmla="*/ 48 w 131"/>
                  <a:gd name="T55" fmla="*/ 69 h 119"/>
                  <a:gd name="T56" fmla="*/ 39 w 131"/>
                  <a:gd name="T57" fmla="*/ 75 h 119"/>
                  <a:gd name="T58" fmla="*/ 32 w 131"/>
                  <a:gd name="T59" fmla="*/ 81 h 119"/>
                  <a:gd name="T60" fmla="*/ 25 w 131"/>
                  <a:gd name="T61" fmla="*/ 84 h 119"/>
                  <a:gd name="T62" fmla="*/ 17 w 131"/>
                  <a:gd name="T63" fmla="*/ 90 h 119"/>
                  <a:gd name="T64" fmla="*/ 9 w 131"/>
                  <a:gd name="T65" fmla="*/ 93 h 119"/>
                  <a:gd name="T66" fmla="*/ 0 w 131"/>
                  <a:gd name="T67" fmla="*/ 97 h 119"/>
                  <a:gd name="T68" fmla="*/ 10 w 131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9">
                    <a:moveTo>
                      <a:pt x="10" y="119"/>
                    </a:moveTo>
                    <a:lnTo>
                      <a:pt x="19" y="114"/>
                    </a:lnTo>
                    <a:lnTo>
                      <a:pt x="27" y="110"/>
                    </a:lnTo>
                    <a:lnTo>
                      <a:pt x="38" y="106"/>
                    </a:lnTo>
                    <a:lnTo>
                      <a:pt x="45" y="100"/>
                    </a:lnTo>
                    <a:lnTo>
                      <a:pt x="54" y="94"/>
                    </a:lnTo>
                    <a:lnTo>
                      <a:pt x="62" y="88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4" y="69"/>
                    </a:lnTo>
                    <a:lnTo>
                      <a:pt x="93" y="62"/>
                    </a:lnTo>
                    <a:lnTo>
                      <a:pt x="99" y="55"/>
                    </a:lnTo>
                    <a:lnTo>
                      <a:pt x="106" y="46"/>
                    </a:lnTo>
                    <a:lnTo>
                      <a:pt x="113" y="39"/>
                    </a:lnTo>
                    <a:lnTo>
                      <a:pt x="119" y="30"/>
                    </a:lnTo>
                    <a:lnTo>
                      <a:pt x="125" y="21"/>
                    </a:lnTo>
                    <a:lnTo>
                      <a:pt x="131" y="13"/>
                    </a:lnTo>
                    <a:lnTo>
                      <a:pt x="110" y="0"/>
                    </a:lnTo>
                    <a:lnTo>
                      <a:pt x="106" y="8"/>
                    </a:lnTo>
                    <a:lnTo>
                      <a:pt x="100" y="16"/>
                    </a:lnTo>
                    <a:lnTo>
                      <a:pt x="94" y="24"/>
                    </a:lnTo>
                    <a:lnTo>
                      <a:pt x="89" y="32"/>
                    </a:lnTo>
                    <a:lnTo>
                      <a:pt x="83" y="39"/>
                    </a:lnTo>
                    <a:lnTo>
                      <a:pt x="75" y="45"/>
                    </a:lnTo>
                    <a:lnTo>
                      <a:pt x="70" y="52"/>
                    </a:lnTo>
                    <a:lnTo>
                      <a:pt x="62" y="58"/>
                    </a:lnTo>
                    <a:lnTo>
                      <a:pt x="55" y="64"/>
                    </a:lnTo>
                    <a:lnTo>
                      <a:pt x="48" y="69"/>
                    </a:lnTo>
                    <a:lnTo>
                      <a:pt x="39" y="75"/>
                    </a:lnTo>
                    <a:lnTo>
                      <a:pt x="32" y="81"/>
                    </a:lnTo>
                    <a:lnTo>
                      <a:pt x="25" y="84"/>
                    </a:lnTo>
                    <a:lnTo>
                      <a:pt x="17" y="90"/>
                    </a:lnTo>
                    <a:lnTo>
                      <a:pt x="9" y="93"/>
                    </a:lnTo>
                    <a:lnTo>
                      <a:pt x="0" y="97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0" name="Freeform 107"/>
              <p:cNvSpPr>
                <a:spLocks/>
              </p:cNvSpPr>
              <p:nvPr/>
            </p:nvSpPr>
            <p:spPr bwMode="auto">
              <a:xfrm>
                <a:off x="5405" y="3356"/>
                <a:ext cx="37" cy="67"/>
              </a:xfrm>
              <a:custGeom>
                <a:avLst/>
                <a:gdLst>
                  <a:gd name="T0" fmla="*/ 3 w 112"/>
                  <a:gd name="T1" fmla="*/ 201 h 201"/>
                  <a:gd name="T2" fmla="*/ 23 w 112"/>
                  <a:gd name="T3" fmla="*/ 192 h 201"/>
                  <a:gd name="T4" fmla="*/ 23 w 112"/>
                  <a:gd name="T5" fmla="*/ 176 h 201"/>
                  <a:gd name="T6" fmla="*/ 23 w 112"/>
                  <a:gd name="T7" fmla="*/ 160 h 201"/>
                  <a:gd name="T8" fmla="*/ 25 w 112"/>
                  <a:gd name="T9" fmla="*/ 147 h 201"/>
                  <a:gd name="T10" fmla="*/ 28 w 112"/>
                  <a:gd name="T11" fmla="*/ 132 h 201"/>
                  <a:gd name="T12" fmla="*/ 31 w 112"/>
                  <a:gd name="T13" fmla="*/ 119 h 201"/>
                  <a:gd name="T14" fmla="*/ 34 w 112"/>
                  <a:gd name="T15" fmla="*/ 108 h 201"/>
                  <a:gd name="T16" fmla="*/ 38 w 112"/>
                  <a:gd name="T17" fmla="*/ 95 h 201"/>
                  <a:gd name="T18" fmla="*/ 42 w 112"/>
                  <a:gd name="T19" fmla="*/ 84 h 201"/>
                  <a:gd name="T20" fmla="*/ 50 w 112"/>
                  <a:gd name="T21" fmla="*/ 74 h 201"/>
                  <a:gd name="T22" fmla="*/ 57 w 112"/>
                  <a:gd name="T23" fmla="*/ 64 h 201"/>
                  <a:gd name="T24" fmla="*/ 63 w 112"/>
                  <a:gd name="T25" fmla="*/ 55 h 201"/>
                  <a:gd name="T26" fmla="*/ 71 w 112"/>
                  <a:gd name="T27" fmla="*/ 47 h 201"/>
                  <a:gd name="T28" fmla="*/ 80 w 112"/>
                  <a:gd name="T29" fmla="*/ 41 h 201"/>
                  <a:gd name="T30" fmla="*/ 89 w 112"/>
                  <a:gd name="T31" fmla="*/ 33 h 201"/>
                  <a:gd name="T32" fmla="*/ 100 w 112"/>
                  <a:gd name="T33" fmla="*/ 28 h 201"/>
                  <a:gd name="T34" fmla="*/ 112 w 112"/>
                  <a:gd name="T35" fmla="*/ 22 h 201"/>
                  <a:gd name="T36" fmla="*/ 102 w 112"/>
                  <a:gd name="T37" fmla="*/ 0 h 201"/>
                  <a:gd name="T38" fmla="*/ 89 w 112"/>
                  <a:gd name="T39" fmla="*/ 7 h 201"/>
                  <a:gd name="T40" fmla="*/ 77 w 112"/>
                  <a:gd name="T41" fmla="*/ 13 h 201"/>
                  <a:gd name="T42" fmla="*/ 66 w 112"/>
                  <a:gd name="T43" fmla="*/ 20 h 201"/>
                  <a:gd name="T44" fmla="*/ 55 w 112"/>
                  <a:gd name="T45" fmla="*/ 31 h 201"/>
                  <a:gd name="T46" fmla="*/ 47 w 112"/>
                  <a:gd name="T47" fmla="*/ 39 h 201"/>
                  <a:gd name="T48" fmla="*/ 38 w 112"/>
                  <a:gd name="T49" fmla="*/ 49 h 201"/>
                  <a:gd name="T50" fmla="*/ 31 w 112"/>
                  <a:gd name="T51" fmla="*/ 61 h 201"/>
                  <a:gd name="T52" fmla="*/ 23 w 112"/>
                  <a:gd name="T53" fmla="*/ 73 h 201"/>
                  <a:gd name="T54" fmla="*/ 16 w 112"/>
                  <a:gd name="T55" fmla="*/ 86 h 201"/>
                  <a:gd name="T56" fmla="*/ 12 w 112"/>
                  <a:gd name="T57" fmla="*/ 100 h 201"/>
                  <a:gd name="T58" fmla="*/ 7 w 112"/>
                  <a:gd name="T59" fmla="*/ 113 h 201"/>
                  <a:gd name="T60" fmla="*/ 4 w 112"/>
                  <a:gd name="T61" fmla="*/ 127 h 201"/>
                  <a:gd name="T62" fmla="*/ 2 w 112"/>
                  <a:gd name="T63" fmla="*/ 143 h 201"/>
                  <a:gd name="T64" fmla="*/ 0 w 112"/>
                  <a:gd name="T65" fmla="*/ 159 h 201"/>
                  <a:gd name="T66" fmla="*/ 0 w 112"/>
                  <a:gd name="T67" fmla="*/ 176 h 201"/>
                  <a:gd name="T68" fmla="*/ 0 w 112"/>
                  <a:gd name="T69" fmla="*/ 192 h 201"/>
                  <a:gd name="T70" fmla="*/ 19 w 112"/>
                  <a:gd name="T71" fmla="*/ 183 h 201"/>
                  <a:gd name="T72" fmla="*/ 3 w 112"/>
                  <a:gd name="T7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201">
                    <a:moveTo>
                      <a:pt x="3" y="201"/>
                    </a:moveTo>
                    <a:lnTo>
                      <a:pt x="23" y="192"/>
                    </a:lnTo>
                    <a:lnTo>
                      <a:pt x="23" y="176"/>
                    </a:lnTo>
                    <a:lnTo>
                      <a:pt x="23" y="160"/>
                    </a:lnTo>
                    <a:lnTo>
                      <a:pt x="25" y="147"/>
                    </a:lnTo>
                    <a:lnTo>
                      <a:pt x="28" y="132"/>
                    </a:lnTo>
                    <a:lnTo>
                      <a:pt x="31" y="119"/>
                    </a:lnTo>
                    <a:lnTo>
                      <a:pt x="34" y="108"/>
                    </a:lnTo>
                    <a:lnTo>
                      <a:pt x="38" y="95"/>
                    </a:lnTo>
                    <a:lnTo>
                      <a:pt x="42" y="84"/>
                    </a:lnTo>
                    <a:lnTo>
                      <a:pt x="50" y="74"/>
                    </a:lnTo>
                    <a:lnTo>
                      <a:pt x="57" y="64"/>
                    </a:lnTo>
                    <a:lnTo>
                      <a:pt x="63" y="55"/>
                    </a:lnTo>
                    <a:lnTo>
                      <a:pt x="71" y="47"/>
                    </a:lnTo>
                    <a:lnTo>
                      <a:pt x="80" y="41"/>
                    </a:lnTo>
                    <a:lnTo>
                      <a:pt x="89" y="33"/>
                    </a:lnTo>
                    <a:lnTo>
                      <a:pt x="100" y="28"/>
                    </a:lnTo>
                    <a:lnTo>
                      <a:pt x="112" y="22"/>
                    </a:lnTo>
                    <a:lnTo>
                      <a:pt x="102" y="0"/>
                    </a:lnTo>
                    <a:lnTo>
                      <a:pt x="89" y="7"/>
                    </a:lnTo>
                    <a:lnTo>
                      <a:pt x="77" y="13"/>
                    </a:lnTo>
                    <a:lnTo>
                      <a:pt x="66" y="20"/>
                    </a:lnTo>
                    <a:lnTo>
                      <a:pt x="55" y="31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31" y="61"/>
                    </a:lnTo>
                    <a:lnTo>
                      <a:pt x="23" y="73"/>
                    </a:lnTo>
                    <a:lnTo>
                      <a:pt x="16" y="86"/>
                    </a:lnTo>
                    <a:lnTo>
                      <a:pt x="12" y="100"/>
                    </a:lnTo>
                    <a:lnTo>
                      <a:pt x="7" y="113"/>
                    </a:lnTo>
                    <a:lnTo>
                      <a:pt x="4" y="127"/>
                    </a:lnTo>
                    <a:lnTo>
                      <a:pt x="2" y="143"/>
                    </a:lnTo>
                    <a:lnTo>
                      <a:pt x="0" y="159"/>
                    </a:lnTo>
                    <a:lnTo>
                      <a:pt x="0" y="176"/>
                    </a:lnTo>
                    <a:lnTo>
                      <a:pt x="0" y="192"/>
                    </a:lnTo>
                    <a:lnTo>
                      <a:pt x="19" y="183"/>
                    </a:lnTo>
                    <a:lnTo>
                      <a:pt x="3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1" name="Freeform 108"/>
              <p:cNvSpPr>
                <a:spLocks/>
              </p:cNvSpPr>
              <p:nvPr/>
            </p:nvSpPr>
            <p:spPr bwMode="auto">
              <a:xfrm>
                <a:off x="5352" y="3322"/>
                <a:ext cx="59" cy="101"/>
              </a:xfrm>
              <a:custGeom>
                <a:avLst/>
                <a:gdLst>
                  <a:gd name="T0" fmla="*/ 4 w 177"/>
                  <a:gd name="T1" fmla="*/ 0 h 304"/>
                  <a:gd name="T2" fmla="*/ 1 w 177"/>
                  <a:gd name="T3" fmla="*/ 20 h 304"/>
                  <a:gd name="T4" fmla="*/ 0 w 177"/>
                  <a:gd name="T5" fmla="*/ 39 h 304"/>
                  <a:gd name="T6" fmla="*/ 1 w 177"/>
                  <a:gd name="T7" fmla="*/ 58 h 304"/>
                  <a:gd name="T8" fmla="*/ 4 w 177"/>
                  <a:gd name="T9" fmla="*/ 75 h 304"/>
                  <a:gd name="T10" fmla="*/ 5 w 177"/>
                  <a:gd name="T11" fmla="*/ 91 h 304"/>
                  <a:gd name="T12" fmla="*/ 11 w 177"/>
                  <a:gd name="T13" fmla="*/ 110 h 304"/>
                  <a:gd name="T14" fmla="*/ 18 w 177"/>
                  <a:gd name="T15" fmla="*/ 126 h 304"/>
                  <a:gd name="T16" fmla="*/ 27 w 177"/>
                  <a:gd name="T17" fmla="*/ 144 h 304"/>
                  <a:gd name="T18" fmla="*/ 36 w 177"/>
                  <a:gd name="T19" fmla="*/ 160 h 304"/>
                  <a:gd name="T20" fmla="*/ 48 w 177"/>
                  <a:gd name="T21" fmla="*/ 177 h 304"/>
                  <a:gd name="T22" fmla="*/ 62 w 177"/>
                  <a:gd name="T23" fmla="*/ 196 h 304"/>
                  <a:gd name="T24" fmla="*/ 77 w 177"/>
                  <a:gd name="T25" fmla="*/ 215 h 304"/>
                  <a:gd name="T26" fmla="*/ 96 w 177"/>
                  <a:gd name="T27" fmla="*/ 235 h 304"/>
                  <a:gd name="T28" fmla="*/ 114 w 177"/>
                  <a:gd name="T29" fmla="*/ 256 h 304"/>
                  <a:gd name="T30" fmla="*/ 136 w 177"/>
                  <a:gd name="T31" fmla="*/ 279 h 304"/>
                  <a:gd name="T32" fmla="*/ 161 w 177"/>
                  <a:gd name="T33" fmla="*/ 304 h 304"/>
                  <a:gd name="T34" fmla="*/ 177 w 177"/>
                  <a:gd name="T35" fmla="*/ 286 h 304"/>
                  <a:gd name="T36" fmla="*/ 154 w 177"/>
                  <a:gd name="T37" fmla="*/ 262 h 304"/>
                  <a:gd name="T38" fmla="*/ 132 w 177"/>
                  <a:gd name="T39" fmla="*/ 240 h 304"/>
                  <a:gd name="T40" fmla="*/ 112 w 177"/>
                  <a:gd name="T41" fmla="*/ 219 h 304"/>
                  <a:gd name="T42" fmla="*/ 96 w 177"/>
                  <a:gd name="T43" fmla="*/ 199 h 304"/>
                  <a:gd name="T44" fmla="*/ 80 w 177"/>
                  <a:gd name="T45" fmla="*/ 182 h 304"/>
                  <a:gd name="T46" fmla="*/ 66 w 177"/>
                  <a:gd name="T47" fmla="*/ 164 h 304"/>
                  <a:gd name="T48" fmla="*/ 56 w 177"/>
                  <a:gd name="T49" fmla="*/ 148 h 304"/>
                  <a:gd name="T50" fmla="*/ 48 w 177"/>
                  <a:gd name="T51" fmla="*/ 132 h 304"/>
                  <a:gd name="T52" fmla="*/ 39 w 177"/>
                  <a:gd name="T53" fmla="*/ 116 h 304"/>
                  <a:gd name="T54" fmla="*/ 33 w 177"/>
                  <a:gd name="T55" fmla="*/ 103 h 304"/>
                  <a:gd name="T56" fmla="*/ 29 w 177"/>
                  <a:gd name="T57" fmla="*/ 87 h 304"/>
                  <a:gd name="T58" fmla="*/ 26 w 177"/>
                  <a:gd name="T59" fmla="*/ 72 h 304"/>
                  <a:gd name="T60" fmla="*/ 24 w 177"/>
                  <a:gd name="T61" fmla="*/ 56 h 304"/>
                  <a:gd name="T62" fmla="*/ 24 w 177"/>
                  <a:gd name="T63" fmla="*/ 20 h 304"/>
                  <a:gd name="T64" fmla="*/ 26 w 177"/>
                  <a:gd name="T65" fmla="*/ 1 h 304"/>
                  <a:gd name="T66" fmla="*/ 4 w 177"/>
                  <a:gd name="T6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7" h="304">
                    <a:moveTo>
                      <a:pt x="4" y="0"/>
                    </a:moveTo>
                    <a:lnTo>
                      <a:pt x="1" y="20"/>
                    </a:lnTo>
                    <a:lnTo>
                      <a:pt x="0" y="39"/>
                    </a:lnTo>
                    <a:lnTo>
                      <a:pt x="1" y="58"/>
                    </a:lnTo>
                    <a:lnTo>
                      <a:pt x="4" y="75"/>
                    </a:lnTo>
                    <a:lnTo>
                      <a:pt x="5" y="91"/>
                    </a:lnTo>
                    <a:lnTo>
                      <a:pt x="11" y="110"/>
                    </a:lnTo>
                    <a:lnTo>
                      <a:pt x="18" y="126"/>
                    </a:lnTo>
                    <a:lnTo>
                      <a:pt x="27" y="144"/>
                    </a:lnTo>
                    <a:lnTo>
                      <a:pt x="36" y="160"/>
                    </a:lnTo>
                    <a:lnTo>
                      <a:pt x="48" y="177"/>
                    </a:lnTo>
                    <a:lnTo>
                      <a:pt x="62" y="196"/>
                    </a:lnTo>
                    <a:lnTo>
                      <a:pt x="77" y="215"/>
                    </a:lnTo>
                    <a:lnTo>
                      <a:pt x="96" y="235"/>
                    </a:lnTo>
                    <a:lnTo>
                      <a:pt x="114" y="256"/>
                    </a:lnTo>
                    <a:lnTo>
                      <a:pt x="136" y="279"/>
                    </a:lnTo>
                    <a:lnTo>
                      <a:pt x="161" y="304"/>
                    </a:lnTo>
                    <a:lnTo>
                      <a:pt x="177" y="286"/>
                    </a:lnTo>
                    <a:lnTo>
                      <a:pt x="154" y="262"/>
                    </a:lnTo>
                    <a:lnTo>
                      <a:pt x="132" y="240"/>
                    </a:lnTo>
                    <a:lnTo>
                      <a:pt x="112" y="219"/>
                    </a:lnTo>
                    <a:lnTo>
                      <a:pt x="96" y="199"/>
                    </a:lnTo>
                    <a:lnTo>
                      <a:pt x="80" y="182"/>
                    </a:lnTo>
                    <a:lnTo>
                      <a:pt x="66" y="164"/>
                    </a:lnTo>
                    <a:lnTo>
                      <a:pt x="56" y="148"/>
                    </a:lnTo>
                    <a:lnTo>
                      <a:pt x="48" y="132"/>
                    </a:lnTo>
                    <a:lnTo>
                      <a:pt x="39" y="116"/>
                    </a:lnTo>
                    <a:lnTo>
                      <a:pt x="33" y="103"/>
                    </a:lnTo>
                    <a:lnTo>
                      <a:pt x="29" y="87"/>
                    </a:lnTo>
                    <a:lnTo>
                      <a:pt x="26" y="72"/>
                    </a:lnTo>
                    <a:lnTo>
                      <a:pt x="24" y="56"/>
                    </a:lnTo>
                    <a:lnTo>
                      <a:pt x="24" y="20"/>
                    </a:lnTo>
                    <a:lnTo>
                      <a:pt x="2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2" name="Freeform 109"/>
              <p:cNvSpPr>
                <a:spLocks/>
              </p:cNvSpPr>
              <p:nvPr/>
            </p:nvSpPr>
            <p:spPr bwMode="auto">
              <a:xfrm>
                <a:off x="5306" y="3219"/>
                <a:ext cx="56" cy="103"/>
              </a:xfrm>
              <a:custGeom>
                <a:avLst/>
                <a:gdLst>
                  <a:gd name="T0" fmla="*/ 6 w 168"/>
                  <a:gd name="T1" fmla="*/ 0 h 310"/>
                  <a:gd name="T2" fmla="*/ 0 w 168"/>
                  <a:gd name="T3" fmla="*/ 21 h 310"/>
                  <a:gd name="T4" fmla="*/ 22 w 168"/>
                  <a:gd name="T5" fmla="*/ 38 h 310"/>
                  <a:gd name="T6" fmla="*/ 41 w 168"/>
                  <a:gd name="T7" fmla="*/ 56 h 310"/>
                  <a:gd name="T8" fmla="*/ 59 w 168"/>
                  <a:gd name="T9" fmla="*/ 73 h 310"/>
                  <a:gd name="T10" fmla="*/ 75 w 168"/>
                  <a:gd name="T11" fmla="*/ 92 h 310"/>
                  <a:gd name="T12" fmla="*/ 89 w 168"/>
                  <a:gd name="T13" fmla="*/ 109 h 310"/>
                  <a:gd name="T14" fmla="*/ 101 w 168"/>
                  <a:gd name="T15" fmla="*/ 125 h 310"/>
                  <a:gd name="T16" fmla="*/ 111 w 168"/>
                  <a:gd name="T17" fmla="*/ 144 h 310"/>
                  <a:gd name="T18" fmla="*/ 120 w 168"/>
                  <a:gd name="T19" fmla="*/ 162 h 310"/>
                  <a:gd name="T20" fmla="*/ 127 w 168"/>
                  <a:gd name="T21" fmla="*/ 179 h 310"/>
                  <a:gd name="T22" fmla="*/ 133 w 168"/>
                  <a:gd name="T23" fmla="*/ 198 h 310"/>
                  <a:gd name="T24" fmla="*/ 139 w 168"/>
                  <a:gd name="T25" fmla="*/ 216 h 310"/>
                  <a:gd name="T26" fmla="*/ 142 w 168"/>
                  <a:gd name="T27" fmla="*/ 235 h 310"/>
                  <a:gd name="T28" fmla="*/ 143 w 168"/>
                  <a:gd name="T29" fmla="*/ 252 h 310"/>
                  <a:gd name="T30" fmla="*/ 143 w 168"/>
                  <a:gd name="T31" fmla="*/ 271 h 310"/>
                  <a:gd name="T32" fmla="*/ 144 w 168"/>
                  <a:gd name="T33" fmla="*/ 290 h 310"/>
                  <a:gd name="T34" fmla="*/ 143 w 168"/>
                  <a:gd name="T35" fmla="*/ 309 h 310"/>
                  <a:gd name="T36" fmla="*/ 165 w 168"/>
                  <a:gd name="T37" fmla="*/ 310 h 310"/>
                  <a:gd name="T38" fmla="*/ 168 w 168"/>
                  <a:gd name="T39" fmla="*/ 291 h 310"/>
                  <a:gd name="T40" fmla="*/ 168 w 168"/>
                  <a:gd name="T41" fmla="*/ 271 h 310"/>
                  <a:gd name="T42" fmla="*/ 166 w 168"/>
                  <a:gd name="T43" fmla="*/ 251 h 310"/>
                  <a:gd name="T44" fmla="*/ 165 w 168"/>
                  <a:gd name="T45" fmla="*/ 230 h 310"/>
                  <a:gd name="T46" fmla="*/ 160 w 168"/>
                  <a:gd name="T47" fmla="*/ 211 h 310"/>
                  <a:gd name="T48" fmla="*/ 156 w 168"/>
                  <a:gd name="T49" fmla="*/ 191 h 310"/>
                  <a:gd name="T50" fmla="*/ 150 w 168"/>
                  <a:gd name="T51" fmla="*/ 172 h 310"/>
                  <a:gd name="T52" fmla="*/ 142 w 168"/>
                  <a:gd name="T53" fmla="*/ 152 h 310"/>
                  <a:gd name="T54" fmla="*/ 131 w 168"/>
                  <a:gd name="T55" fmla="*/ 133 h 310"/>
                  <a:gd name="T56" fmla="*/ 121 w 168"/>
                  <a:gd name="T57" fmla="*/ 114 h 310"/>
                  <a:gd name="T58" fmla="*/ 108 w 168"/>
                  <a:gd name="T59" fmla="*/ 95 h 310"/>
                  <a:gd name="T60" fmla="*/ 92 w 168"/>
                  <a:gd name="T61" fmla="*/ 76 h 310"/>
                  <a:gd name="T62" fmla="*/ 76 w 168"/>
                  <a:gd name="T63" fmla="*/ 59 h 310"/>
                  <a:gd name="T64" fmla="*/ 57 w 168"/>
                  <a:gd name="T65" fmla="*/ 38 h 310"/>
                  <a:gd name="T66" fmla="*/ 37 w 168"/>
                  <a:gd name="T67" fmla="*/ 21 h 310"/>
                  <a:gd name="T68" fmla="*/ 15 w 168"/>
                  <a:gd name="T69" fmla="*/ 3 h 310"/>
                  <a:gd name="T70" fmla="*/ 8 w 168"/>
                  <a:gd name="T71" fmla="*/ 24 h 310"/>
                  <a:gd name="T72" fmla="*/ 6 w 168"/>
                  <a:gd name="T7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310">
                    <a:moveTo>
                      <a:pt x="6" y="0"/>
                    </a:moveTo>
                    <a:lnTo>
                      <a:pt x="0" y="21"/>
                    </a:lnTo>
                    <a:lnTo>
                      <a:pt x="22" y="38"/>
                    </a:lnTo>
                    <a:lnTo>
                      <a:pt x="41" y="56"/>
                    </a:lnTo>
                    <a:lnTo>
                      <a:pt x="59" y="73"/>
                    </a:lnTo>
                    <a:lnTo>
                      <a:pt x="75" y="92"/>
                    </a:lnTo>
                    <a:lnTo>
                      <a:pt x="89" y="109"/>
                    </a:lnTo>
                    <a:lnTo>
                      <a:pt x="101" y="125"/>
                    </a:lnTo>
                    <a:lnTo>
                      <a:pt x="111" y="144"/>
                    </a:lnTo>
                    <a:lnTo>
                      <a:pt x="120" y="162"/>
                    </a:lnTo>
                    <a:lnTo>
                      <a:pt x="127" y="179"/>
                    </a:lnTo>
                    <a:lnTo>
                      <a:pt x="133" y="198"/>
                    </a:lnTo>
                    <a:lnTo>
                      <a:pt x="139" y="216"/>
                    </a:lnTo>
                    <a:lnTo>
                      <a:pt x="142" y="235"/>
                    </a:lnTo>
                    <a:lnTo>
                      <a:pt x="143" y="252"/>
                    </a:lnTo>
                    <a:lnTo>
                      <a:pt x="143" y="271"/>
                    </a:lnTo>
                    <a:lnTo>
                      <a:pt x="144" y="290"/>
                    </a:lnTo>
                    <a:lnTo>
                      <a:pt x="143" y="309"/>
                    </a:lnTo>
                    <a:lnTo>
                      <a:pt x="165" y="310"/>
                    </a:lnTo>
                    <a:lnTo>
                      <a:pt x="168" y="291"/>
                    </a:lnTo>
                    <a:lnTo>
                      <a:pt x="168" y="271"/>
                    </a:lnTo>
                    <a:lnTo>
                      <a:pt x="166" y="251"/>
                    </a:lnTo>
                    <a:lnTo>
                      <a:pt x="165" y="230"/>
                    </a:lnTo>
                    <a:lnTo>
                      <a:pt x="160" y="211"/>
                    </a:lnTo>
                    <a:lnTo>
                      <a:pt x="156" y="191"/>
                    </a:lnTo>
                    <a:lnTo>
                      <a:pt x="150" y="172"/>
                    </a:lnTo>
                    <a:lnTo>
                      <a:pt x="142" y="152"/>
                    </a:lnTo>
                    <a:lnTo>
                      <a:pt x="131" y="133"/>
                    </a:lnTo>
                    <a:lnTo>
                      <a:pt x="121" y="114"/>
                    </a:lnTo>
                    <a:lnTo>
                      <a:pt x="108" y="95"/>
                    </a:lnTo>
                    <a:lnTo>
                      <a:pt x="92" y="76"/>
                    </a:lnTo>
                    <a:lnTo>
                      <a:pt x="76" y="59"/>
                    </a:lnTo>
                    <a:lnTo>
                      <a:pt x="57" y="38"/>
                    </a:lnTo>
                    <a:lnTo>
                      <a:pt x="37" y="21"/>
                    </a:lnTo>
                    <a:lnTo>
                      <a:pt x="15" y="3"/>
                    </a:lnTo>
                    <a:lnTo>
                      <a:pt x="8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3" name="Freeform 110"/>
              <p:cNvSpPr>
                <a:spLocks/>
              </p:cNvSpPr>
              <p:nvPr/>
            </p:nvSpPr>
            <p:spPr bwMode="auto">
              <a:xfrm>
                <a:off x="5357" y="3181"/>
                <a:ext cx="93" cy="147"/>
              </a:xfrm>
              <a:custGeom>
                <a:avLst/>
                <a:gdLst>
                  <a:gd name="T0" fmla="*/ 189 w 280"/>
                  <a:gd name="T1" fmla="*/ 9 h 442"/>
                  <a:gd name="T2" fmla="*/ 213 w 280"/>
                  <a:gd name="T3" fmla="*/ 29 h 442"/>
                  <a:gd name="T4" fmla="*/ 235 w 280"/>
                  <a:gd name="T5" fmla="*/ 52 h 442"/>
                  <a:gd name="T6" fmla="*/ 254 w 280"/>
                  <a:gd name="T7" fmla="*/ 78 h 442"/>
                  <a:gd name="T8" fmla="*/ 267 w 280"/>
                  <a:gd name="T9" fmla="*/ 109 h 442"/>
                  <a:gd name="T10" fmla="*/ 277 w 280"/>
                  <a:gd name="T11" fmla="*/ 142 h 442"/>
                  <a:gd name="T12" fmla="*/ 280 w 280"/>
                  <a:gd name="T13" fmla="*/ 177 h 442"/>
                  <a:gd name="T14" fmla="*/ 280 w 280"/>
                  <a:gd name="T15" fmla="*/ 212 h 442"/>
                  <a:gd name="T16" fmla="*/ 269 w 280"/>
                  <a:gd name="T17" fmla="*/ 256 h 442"/>
                  <a:gd name="T18" fmla="*/ 253 w 280"/>
                  <a:gd name="T19" fmla="*/ 310 h 442"/>
                  <a:gd name="T20" fmla="*/ 235 w 280"/>
                  <a:gd name="T21" fmla="*/ 362 h 442"/>
                  <a:gd name="T22" fmla="*/ 215 w 280"/>
                  <a:gd name="T23" fmla="*/ 414 h 442"/>
                  <a:gd name="T24" fmla="*/ 199 w 280"/>
                  <a:gd name="T25" fmla="*/ 441 h 442"/>
                  <a:gd name="T26" fmla="*/ 186 w 280"/>
                  <a:gd name="T27" fmla="*/ 441 h 442"/>
                  <a:gd name="T28" fmla="*/ 171 w 280"/>
                  <a:gd name="T29" fmla="*/ 438 h 442"/>
                  <a:gd name="T30" fmla="*/ 158 w 280"/>
                  <a:gd name="T31" fmla="*/ 435 h 442"/>
                  <a:gd name="T32" fmla="*/ 144 w 280"/>
                  <a:gd name="T33" fmla="*/ 432 h 442"/>
                  <a:gd name="T34" fmla="*/ 131 w 280"/>
                  <a:gd name="T35" fmla="*/ 429 h 442"/>
                  <a:gd name="T36" fmla="*/ 117 w 280"/>
                  <a:gd name="T37" fmla="*/ 426 h 442"/>
                  <a:gd name="T38" fmla="*/ 106 w 280"/>
                  <a:gd name="T39" fmla="*/ 422 h 442"/>
                  <a:gd name="T40" fmla="*/ 99 w 280"/>
                  <a:gd name="T41" fmla="*/ 375 h 442"/>
                  <a:gd name="T42" fmla="*/ 93 w 280"/>
                  <a:gd name="T43" fmla="*/ 295 h 442"/>
                  <a:gd name="T44" fmla="*/ 87 w 280"/>
                  <a:gd name="T45" fmla="*/ 220 h 442"/>
                  <a:gd name="T46" fmla="*/ 78 w 280"/>
                  <a:gd name="T47" fmla="*/ 147 h 442"/>
                  <a:gd name="T48" fmla="*/ 65 w 280"/>
                  <a:gd name="T49" fmla="*/ 110 h 442"/>
                  <a:gd name="T50" fmla="*/ 46 w 280"/>
                  <a:gd name="T51" fmla="*/ 110 h 442"/>
                  <a:gd name="T52" fmla="*/ 27 w 280"/>
                  <a:gd name="T53" fmla="*/ 112 h 442"/>
                  <a:gd name="T54" fmla="*/ 8 w 280"/>
                  <a:gd name="T55" fmla="*/ 112 h 442"/>
                  <a:gd name="T56" fmla="*/ 3 w 280"/>
                  <a:gd name="T57" fmla="*/ 100 h 442"/>
                  <a:gd name="T58" fmla="*/ 10 w 280"/>
                  <a:gd name="T59" fmla="*/ 77 h 442"/>
                  <a:gd name="T60" fmla="*/ 19 w 280"/>
                  <a:gd name="T61" fmla="*/ 54 h 442"/>
                  <a:gd name="T62" fmla="*/ 29 w 280"/>
                  <a:gd name="T63" fmla="*/ 33 h 442"/>
                  <a:gd name="T64" fmla="*/ 42 w 280"/>
                  <a:gd name="T65" fmla="*/ 22 h 442"/>
                  <a:gd name="T66" fmla="*/ 59 w 280"/>
                  <a:gd name="T67" fmla="*/ 19 h 442"/>
                  <a:gd name="T68" fmla="*/ 78 w 280"/>
                  <a:gd name="T69" fmla="*/ 16 h 442"/>
                  <a:gd name="T70" fmla="*/ 96 w 280"/>
                  <a:gd name="T71" fmla="*/ 13 h 442"/>
                  <a:gd name="T72" fmla="*/ 113 w 280"/>
                  <a:gd name="T73" fmla="*/ 10 h 442"/>
                  <a:gd name="T74" fmla="*/ 131 w 280"/>
                  <a:gd name="T75" fmla="*/ 7 h 442"/>
                  <a:gd name="T76" fmla="*/ 148 w 280"/>
                  <a:gd name="T77" fmla="*/ 3 h 442"/>
                  <a:gd name="T78" fmla="*/ 167 w 280"/>
                  <a:gd name="T79" fmla="*/ 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0" h="442">
                    <a:moveTo>
                      <a:pt x="176" y="0"/>
                    </a:moveTo>
                    <a:lnTo>
                      <a:pt x="189" y="9"/>
                    </a:lnTo>
                    <a:lnTo>
                      <a:pt x="202" y="19"/>
                    </a:lnTo>
                    <a:lnTo>
                      <a:pt x="213" y="29"/>
                    </a:lnTo>
                    <a:lnTo>
                      <a:pt x="225" y="41"/>
                    </a:lnTo>
                    <a:lnTo>
                      <a:pt x="235" y="52"/>
                    </a:lnTo>
                    <a:lnTo>
                      <a:pt x="245" y="65"/>
                    </a:lnTo>
                    <a:lnTo>
                      <a:pt x="254" y="78"/>
                    </a:lnTo>
                    <a:lnTo>
                      <a:pt x="261" y="93"/>
                    </a:lnTo>
                    <a:lnTo>
                      <a:pt x="267" y="109"/>
                    </a:lnTo>
                    <a:lnTo>
                      <a:pt x="273" y="125"/>
                    </a:lnTo>
                    <a:lnTo>
                      <a:pt x="277" y="142"/>
                    </a:lnTo>
                    <a:lnTo>
                      <a:pt x="280" y="160"/>
                    </a:lnTo>
                    <a:lnTo>
                      <a:pt x="280" y="177"/>
                    </a:lnTo>
                    <a:lnTo>
                      <a:pt x="280" y="195"/>
                    </a:lnTo>
                    <a:lnTo>
                      <a:pt x="280" y="212"/>
                    </a:lnTo>
                    <a:lnTo>
                      <a:pt x="276" y="228"/>
                    </a:lnTo>
                    <a:lnTo>
                      <a:pt x="269" y="256"/>
                    </a:lnTo>
                    <a:lnTo>
                      <a:pt x="261" y="282"/>
                    </a:lnTo>
                    <a:lnTo>
                      <a:pt x="253" y="310"/>
                    </a:lnTo>
                    <a:lnTo>
                      <a:pt x="245" y="334"/>
                    </a:lnTo>
                    <a:lnTo>
                      <a:pt x="235" y="362"/>
                    </a:lnTo>
                    <a:lnTo>
                      <a:pt x="227" y="388"/>
                    </a:lnTo>
                    <a:lnTo>
                      <a:pt x="215" y="414"/>
                    </a:lnTo>
                    <a:lnTo>
                      <a:pt x="205" y="442"/>
                    </a:lnTo>
                    <a:lnTo>
                      <a:pt x="199" y="441"/>
                    </a:lnTo>
                    <a:lnTo>
                      <a:pt x="192" y="441"/>
                    </a:lnTo>
                    <a:lnTo>
                      <a:pt x="186" y="441"/>
                    </a:lnTo>
                    <a:lnTo>
                      <a:pt x="179" y="439"/>
                    </a:lnTo>
                    <a:lnTo>
                      <a:pt x="171" y="438"/>
                    </a:lnTo>
                    <a:lnTo>
                      <a:pt x="164" y="436"/>
                    </a:lnTo>
                    <a:lnTo>
                      <a:pt x="158" y="435"/>
                    </a:lnTo>
                    <a:lnTo>
                      <a:pt x="151" y="433"/>
                    </a:lnTo>
                    <a:lnTo>
                      <a:pt x="144" y="432"/>
                    </a:lnTo>
                    <a:lnTo>
                      <a:pt x="136" y="430"/>
                    </a:lnTo>
                    <a:lnTo>
                      <a:pt x="131" y="429"/>
                    </a:lnTo>
                    <a:lnTo>
                      <a:pt x="123" y="428"/>
                    </a:lnTo>
                    <a:lnTo>
                      <a:pt x="117" y="426"/>
                    </a:lnTo>
                    <a:lnTo>
                      <a:pt x="112" y="423"/>
                    </a:lnTo>
                    <a:lnTo>
                      <a:pt x="106" y="422"/>
                    </a:lnTo>
                    <a:lnTo>
                      <a:pt x="100" y="420"/>
                    </a:lnTo>
                    <a:lnTo>
                      <a:pt x="99" y="375"/>
                    </a:lnTo>
                    <a:lnTo>
                      <a:pt x="96" y="334"/>
                    </a:lnTo>
                    <a:lnTo>
                      <a:pt x="93" y="295"/>
                    </a:lnTo>
                    <a:lnTo>
                      <a:pt x="91" y="257"/>
                    </a:lnTo>
                    <a:lnTo>
                      <a:pt x="87" y="220"/>
                    </a:lnTo>
                    <a:lnTo>
                      <a:pt x="83" y="183"/>
                    </a:lnTo>
                    <a:lnTo>
                      <a:pt x="78" y="147"/>
                    </a:lnTo>
                    <a:lnTo>
                      <a:pt x="74" y="110"/>
                    </a:lnTo>
                    <a:lnTo>
                      <a:pt x="65" y="110"/>
                    </a:lnTo>
                    <a:lnTo>
                      <a:pt x="55" y="110"/>
                    </a:lnTo>
                    <a:lnTo>
                      <a:pt x="46" y="110"/>
                    </a:lnTo>
                    <a:lnTo>
                      <a:pt x="37" y="112"/>
                    </a:lnTo>
                    <a:lnTo>
                      <a:pt x="27" y="112"/>
                    </a:lnTo>
                    <a:lnTo>
                      <a:pt x="17" y="112"/>
                    </a:lnTo>
                    <a:lnTo>
                      <a:pt x="8" y="112"/>
                    </a:lnTo>
                    <a:lnTo>
                      <a:pt x="0" y="112"/>
                    </a:lnTo>
                    <a:lnTo>
                      <a:pt x="3" y="100"/>
                    </a:lnTo>
                    <a:lnTo>
                      <a:pt x="5" y="89"/>
                    </a:lnTo>
                    <a:lnTo>
                      <a:pt x="10" y="77"/>
                    </a:lnTo>
                    <a:lnTo>
                      <a:pt x="14" y="65"/>
                    </a:lnTo>
                    <a:lnTo>
                      <a:pt x="19" y="54"/>
                    </a:lnTo>
                    <a:lnTo>
                      <a:pt x="24" y="44"/>
                    </a:lnTo>
                    <a:lnTo>
                      <a:pt x="29" y="33"/>
                    </a:lnTo>
                    <a:lnTo>
                      <a:pt x="33" y="23"/>
                    </a:lnTo>
                    <a:lnTo>
                      <a:pt x="42" y="22"/>
                    </a:lnTo>
                    <a:lnTo>
                      <a:pt x="52" y="20"/>
                    </a:lnTo>
                    <a:lnTo>
                      <a:pt x="59" y="19"/>
                    </a:lnTo>
                    <a:lnTo>
                      <a:pt x="68" y="17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96" y="13"/>
                    </a:lnTo>
                    <a:lnTo>
                      <a:pt x="104" y="12"/>
                    </a:lnTo>
                    <a:lnTo>
                      <a:pt x="113" y="10"/>
                    </a:lnTo>
                    <a:lnTo>
                      <a:pt x="122" y="9"/>
                    </a:lnTo>
                    <a:lnTo>
                      <a:pt x="131" y="7"/>
                    </a:lnTo>
                    <a:lnTo>
                      <a:pt x="139" y="6"/>
                    </a:lnTo>
                    <a:lnTo>
                      <a:pt x="148" y="3"/>
                    </a:lnTo>
                    <a:lnTo>
                      <a:pt x="158" y="3"/>
                    </a:lnTo>
                    <a:lnTo>
                      <a:pt x="167" y="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4" name="Freeform 111"/>
              <p:cNvSpPr>
                <a:spLocks/>
              </p:cNvSpPr>
              <p:nvPr/>
            </p:nvSpPr>
            <p:spPr bwMode="auto">
              <a:xfrm>
                <a:off x="5413" y="3178"/>
                <a:ext cx="34" cy="36"/>
              </a:xfrm>
              <a:custGeom>
                <a:avLst/>
                <a:gdLst>
                  <a:gd name="T0" fmla="*/ 104 w 104"/>
                  <a:gd name="T1" fmla="*/ 99 h 109"/>
                  <a:gd name="T2" fmla="*/ 96 w 104"/>
                  <a:gd name="T3" fmla="*/ 83 h 109"/>
                  <a:gd name="T4" fmla="*/ 86 w 104"/>
                  <a:gd name="T5" fmla="*/ 68 h 109"/>
                  <a:gd name="T6" fmla="*/ 77 w 104"/>
                  <a:gd name="T7" fmla="*/ 55 h 109"/>
                  <a:gd name="T8" fmla="*/ 66 w 104"/>
                  <a:gd name="T9" fmla="*/ 43 h 109"/>
                  <a:gd name="T10" fmla="*/ 53 w 104"/>
                  <a:gd name="T11" fmla="*/ 30 h 109"/>
                  <a:gd name="T12" fmla="*/ 41 w 104"/>
                  <a:gd name="T13" fmla="*/ 20 h 109"/>
                  <a:gd name="T14" fmla="*/ 28 w 104"/>
                  <a:gd name="T15" fmla="*/ 8 h 109"/>
                  <a:gd name="T16" fmla="*/ 15 w 104"/>
                  <a:gd name="T17" fmla="*/ 0 h 109"/>
                  <a:gd name="T18" fmla="*/ 0 w 104"/>
                  <a:gd name="T19" fmla="*/ 19 h 109"/>
                  <a:gd name="T20" fmla="*/ 13 w 104"/>
                  <a:gd name="T21" fmla="*/ 27 h 109"/>
                  <a:gd name="T22" fmla="*/ 27 w 104"/>
                  <a:gd name="T23" fmla="*/ 38 h 109"/>
                  <a:gd name="T24" fmla="*/ 38 w 104"/>
                  <a:gd name="T25" fmla="*/ 48 h 109"/>
                  <a:gd name="T26" fmla="*/ 48 w 104"/>
                  <a:gd name="T27" fmla="*/ 58 h 109"/>
                  <a:gd name="T28" fmla="*/ 59 w 104"/>
                  <a:gd name="T29" fmla="*/ 70 h 109"/>
                  <a:gd name="T30" fmla="*/ 67 w 104"/>
                  <a:gd name="T31" fmla="*/ 81 h 109"/>
                  <a:gd name="T32" fmla="*/ 76 w 104"/>
                  <a:gd name="T33" fmla="*/ 96 h 109"/>
                  <a:gd name="T34" fmla="*/ 83 w 104"/>
                  <a:gd name="T35" fmla="*/ 109 h 109"/>
                  <a:gd name="T36" fmla="*/ 104 w 104"/>
                  <a:gd name="T37" fmla="*/ 9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9">
                    <a:moveTo>
                      <a:pt x="104" y="99"/>
                    </a:moveTo>
                    <a:lnTo>
                      <a:pt x="96" y="83"/>
                    </a:lnTo>
                    <a:lnTo>
                      <a:pt x="86" y="68"/>
                    </a:lnTo>
                    <a:lnTo>
                      <a:pt x="77" y="55"/>
                    </a:lnTo>
                    <a:lnTo>
                      <a:pt x="66" y="43"/>
                    </a:lnTo>
                    <a:lnTo>
                      <a:pt x="53" y="30"/>
                    </a:lnTo>
                    <a:lnTo>
                      <a:pt x="41" y="20"/>
                    </a:lnTo>
                    <a:lnTo>
                      <a:pt x="28" y="8"/>
                    </a:lnTo>
                    <a:lnTo>
                      <a:pt x="15" y="0"/>
                    </a:lnTo>
                    <a:lnTo>
                      <a:pt x="0" y="19"/>
                    </a:lnTo>
                    <a:lnTo>
                      <a:pt x="13" y="27"/>
                    </a:lnTo>
                    <a:lnTo>
                      <a:pt x="27" y="38"/>
                    </a:lnTo>
                    <a:lnTo>
                      <a:pt x="38" y="48"/>
                    </a:lnTo>
                    <a:lnTo>
                      <a:pt x="48" y="58"/>
                    </a:lnTo>
                    <a:lnTo>
                      <a:pt x="59" y="70"/>
                    </a:lnTo>
                    <a:lnTo>
                      <a:pt x="67" y="81"/>
                    </a:lnTo>
                    <a:lnTo>
                      <a:pt x="76" y="96"/>
                    </a:lnTo>
                    <a:lnTo>
                      <a:pt x="83" y="109"/>
                    </a:lnTo>
                    <a:lnTo>
                      <a:pt x="10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5" name="Freeform 112"/>
              <p:cNvSpPr>
                <a:spLocks/>
              </p:cNvSpPr>
              <p:nvPr/>
            </p:nvSpPr>
            <p:spPr bwMode="auto">
              <a:xfrm>
                <a:off x="5440" y="3211"/>
                <a:ext cx="14" cy="48"/>
              </a:xfrm>
              <a:custGeom>
                <a:avLst/>
                <a:gdLst>
                  <a:gd name="T0" fmla="*/ 37 w 42"/>
                  <a:gd name="T1" fmla="*/ 144 h 144"/>
                  <a:gd name="T2" fmla="*/ 38 w 42"/>
                  <a:gd name="T3" fmla="*/ 133 h 144"/>
                  <a:gd name="T4" fmla="*/ 41 w 42"/>
                  <a:gd name="T5" fmla="*/ 125 h 144"/>
                  <a:gd name="T6" fmla="*/ 41 w 42"/>
                  <a:gd name="T7" fmla="*/ 115 h 144"/>
                  <a:gd name="T8" fmla="*/ 41 w 42"/>
                  <a:gd name="T9" fmla="*/ 106 h 144"/>
                  <a:gd name="T10" fmla="*/ 42 w 42"/>
                  <a:gd name="T11" fmla="*/ 97 h 144"/>
                  <a:gd name="T12" fmla="*/ 41 w 42"/>
                  <a:gd name="T13" fmla="*/ 88 h 144"/>
                  <a:gd name="T14" fmla="*/ 41 w 42"/>
                  <a:gd name="T15" fmla="*/ 78 h 144"/>
                  <a:gd name="T16" fmla="*/ 41 w 42"/>
                  <a:gd name="T17" fmla="*/ 69 h 144"/>
                  <a:gd name="T18" fmla="*/ 39 w 42"/>
                  <a:gd name="T19" fmla="*/ 59 h 144"/>
                  <a:gd name="T20" fmla="*/ 37 w 42"/>
                  <a:gd name="T21" fmla="*/ 51 h 144"/>
                  <a:gd name="T22" fmla="*/ 35 w 42"/>
                  <a:gd name="T23" fmla="*/ 43 h 144"/>
                  <a:gd name="T24" fmla="*/ 34 w 42"/>
                  <a:gd name="T25" fmla="*/ 33 h 144"/>
                  <a:gd name="T26" fmla="*/ 32 w 42"/>
                  <a:gd name="T27" fmla="*/ 24 h 144"/>
                  <a:gd name="T28" fmla="*/ 28 w 42"/>
                  <a:gd name="T29" fmla="*/ 16 h 144"/>
                  <a:gd name="T30" fmla="*/ 25 w 42"/>
                  <a:gd name="T31" fmla="*/ 8 h 144"/>
                  <a:gd name="T32" fmla="*/ 21 w 42"/>
                  <a:gd name="T33" fmla="*/ 0 h 144"/>
                  <a:gd name="T34" fmla="*/ 0 w 42"/>
                  <a:gd name="T35" fmla="*/ 10 h 144"/>
                  <a:gd name="T36" fmla="*/ 3 w 42"/>
                  <a:gd name="T37" fmla="*/ 16 h 144"/>
                  <a:gd name="T38" fmla="*/ 6 w 42"/>
                  <a:gd name="T39" fmla="*/ 24 h 144"/>
                  <a:gd name="T40" fmla="*/ 9 w 42"/>
                  <a:gd name="T41" fmla="*/ 32 h 144"/>
                  <a:gd name="T42" fmla="*/ 10 w 42"/>
                  <a:gd name="T43" fmla="*/ 39 h 144"/>
                  <a:gd name="T44" fmla="*/ 12 w 42"/>
                  <a:gd name="T45" fmla="*/ 48 h 144"/>
                  <a:gd name="T46" fmla="*/ 15 w 42"/>
                  <a:gd name="T47" fmla="*/ 55 h 144"/>
                  <a:gd name="T48" fmla="*/ 16 w 42"/>
                  <a:gd name="T49" fmla="*/ 64 h 144"/>
                  <a:gd name="T50" fmla="*/ 18 w 42"/>
                  <a:gd name="T51" fmla="*/ 72 h 144"/>
                  <a:gd name="T52" fmla="*/ 18 w 42"/>
                  <a:gd name="T53" fmla="*/ 80 h 144"/>
                  <a:gd name="T54" fmla="*/ 19 w 42"/>
                  <a:gd name="T55" fmla="*/ 88 h 144"/>
                  <a:gd name="T56" fmla="*/ 19 w 42"/>
                  <a:gd name="T57" fmla="*/ 97 h 144"/>
                  <a:gd name="T58" fmla="*/ 19 w 42"/>
                  <a:gd name="T59" fmla="*/ 106 h 144"/>
                  <a:gd name="T60" fmla="*/ 18 w 42"/>
                  <a:gd name="T61" fmla="*/ 115 h 144"/>
                  <a:gd name="T62" fmla="*/ 18 w 42"/>
                  <a:gd name="T63" fmla="*/ 120 h 144"/>
                  <a:gd name="T64" fmla="*/ 15 w 42"/>
                  <a:gd name="T65" fmla="*/ 129 h 144"/>
                  <a:gd name="T66" fmla="*/ 13 w 42"/>
                  <a:gd name="T67" fmla="*/ 136 h 144"/>
                  <a:gd name="T68" fmla="*/ 37 w 42"/>
                  <a:gd name="T6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144">
                    <a:moveTo>
                      <a:pt x="37" y="144"/>
                    </a:moveTo>
                    <a:lnTo>
                      <a:pt x="38" y="133"/>
                    </a:lnTo>
                    <a:lnTo>
                      <a:pt x="41" y="125"/>
                    </a:lnTo>
                    <a:lnTo>
                      <a:pt x="41" y="115"/>
                    </a:lnTo>
                    <a:lnTo>
                      <a:pt x="41" y="106"/>
                    </a:lnTo>
                    <a:lnTo>
                      <a:pt x="42" y="97"/>
                    </a:lnTo>
                    <a:lnTo>
                      <a:pt x="41" y="88"/>
                    </a:lnTo>
                    <a:lnTo>
                      <a:pt x="41" y="78"/>
                    </a:lnTo>
                    <a:lnTo>
                      <a:pt x="41" y="69"/>
                    </a:lnTo>
                    <a:lnTo>
                      <a:pt x="39" y="59"/>
                    </a:lnTo>
                    <a:lnTo>
                      <a:pt x="37" y="51"/>
                    </a:lnTo>
                    <a:lnTo>
                      <a:pt x="35" y="43"/>
                    </a:lnTo>
                    <a:lnTo>
                      <a:pt x="34" y="33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5" y="8"/>
                    </a:lnTo>
                    <a:lnTo>
                      <a:pt x="21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6" y="24"/>
                    </a:lnTo>
                    <a:lnTo>
                      <a:pt x="9" y="32"/>
                    </a:lnTo>
                    <a:lnTo>
                      <a:pt x="10" y="39"/>
                    </a:lnTo>
                    <a:lnTo>
                      <a:pt x="12" y="48"/>
                    </a:lnTo>
                    <a:lnTo>
                      <a:pt x="15" y="55"/>
                    </a:lnTo>
                    <a:lnTo>
                      <a:pt x="16" y="64"/>
                    </a:lnTo>
                    <a:lnTo>
                      <a:pt x="18" y="72"/>
                    </a:lnTo>
                    <a:lnTo>
                      <a:pt x="18" y="80"/>
                    </a:lnTo>
                    <a:lnTo>
                      <a:pt x="19" y="88"/>
                    </a:lnTo>
                    <a:lnTo>
                      <a:pt x="19" y="97"/>
                    </a:lnTo>
                    <a:lnTo>
                      <a:pt x="19" y="106"/>
                    </a:lnTo>
                    <a:lnTo>
                      <a:pt x="18" y="115"/>
                    </a:lnTo>
                    <a:lnTo>
                      <a:pt x="18" y="120"/>
                    </a:lnTo>
                    <a:lnTo>
                      <a:pt x="15" y="129"/>
                    </a:lnTo>
                    <a:lnTo>
                      <a:pt x="13" y="136"/>
                    </a:lnTo>
                    <a:lnTo>
                      <a:pt x="37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6" name="Freeform 113"/>
              <p:cNvSpPr>
                <a:spLocks/>
              </p:cNvSpPr>
              <p:nvPr/>
            </p:nvSpPr>
            <p:spPr bwMode="auto">
              <a:xfrm>
                <a:off x="5421" y="3256"/>
                <a:ext cx="32" cy="76"/>
              </a:xfrm>
              <a:custGeom>
                <a:avLst/>
                <a:gdLst>
                  <a:gd name="T0" fmla="*/ 10 w 95"/>
                  <a:gd name="T1" fmla="*/ 227 h 227"/>
                  <a:gd name="T2" fmla="*/ 22 w 95"/>
                  <a:gd name="T3" fmla="*/ 221 h 227"/>
                  <a:gd name="T4" fmla="*/ 28 w 95"/>
                  <a:gd name="T5" fmla="*/ 207 h 227"/>
                  <a:gd name="T6" fmla="*/ 34 w 95"/>
                  <a:gd name="T7" fmla="*/ 194 h 227"/>
                  <a:gd name="T8" fmla="*/ 39 w 95"/>
                  <a:gd name="T9" fmla="*/ 181 h 227"/>
                  <a:gd name="T10" fmla="*/ 44 w 95"/>
                  <a:gd name="T11" fmla="*/ 168 h 227"/>
                  <a:gd name="T12" fmla="*/ 48 w 95"/>
                  <a:gd name="T13" fmla="*/ 155 h 227"/>
                  <a:gd name="T14" fmla="*/ 54 w 95"/>
                  <a:gd name="T15" fmla="*/ 140 h 227"/>
                  <a:gd name="T16" fmla="*/ 58 w 95"/>
                  <a:gd name="T17" fmla="*/ 127 h 227"/>
                  <a:gd name="T18" fmla="*/ 63 w 95"/>
                  <a:gd name="T19" fmla="*/ 114 h 227"/>
                  <a:gd name="T20" fmla="*/ 67 w 95"/>
                  <a:gd name="T21" fmla="*/ 101 h 227"/>
                  <a:gd name="T22" fmla="*/ 71 w 95"/>
                  <a:gd name="T23" fmla="*/ 88 h 227"/>
                  <a:gd name="T24" fmla="*/ 76 w 95"/>
                  <a:gd name="T25" fmla="*/ 73 h 227"/>
                  <a:gd name="T26" fmla="*/ 79 w 95"/>
                  <a:gd name="T27" fmla="*/ 61 h 227"/>
                  <a:gd name="T28" fmla="*/ 84 w 95"/>
                  <a:gd name="T29" fmla="*/ 47 h 227"/>
                  <a:gd name="T30" fmla="*/ 87 w 95"/>
                  <a:gd name="T31" fmla="*/ 34 h 227"/>
                  <a:gd name="T32" fmla="*/ 92 w 95"/>
                  <a:gd name="T33" fmla="*/ 19 h 227"/>
                  <a:gd name="T34" fmla="*/ 95 w 95"/>
                  <a:gd name="T35" fmla="*/ 8 h 227"/>
                  <a:gd name="T36" fmla="*/ 71 w 95"/>
                  <a:gd name="T37" fmla="*/ 0 h 227"/>
                  <a:gd name="T38" fmla="*/ 68 w 95"/>
                  <a:gd name="T39" fmla="*/ 13 h 227"/>
                  <a:gd name="T40" fmla="*/ 64 w 95"/>
                  <a:gd name="T41" fmla="*/ 28 h 227"/>
                  <a:gd name="T42" fmla="*/ 61 w 95"/>
                  <a:gd name="T43" fmla="*/ 41 h 227"/>
                  <a:gd name="T44" fmla="*/ 57 w 95"/>
                  <a:gd name="T45" fmla="*/ 54 h 227"/>
                  <a:gd name="T46" fmla="*/ 52 w 95"/>
                  <a:gd name="T47" fmla="*/ 67 h 227"/>
                  <a:gd name="T48" fmla="*/ 48 w 95"/>
                  <a:gd name="T49" fmla="*/ 80 h 227"/>
                  <a:gd name="T50" fmla="*/ 45 w 95"/>
                  <a:gd name="T51" fmla="*/ 93 h 227"/>
                  <a:gd name="T52" fmla="*/ 41 w 95"/>
                  <a:gd name="T53" fmla="*/ 107 h 227"/>
                  <a:gd name="T54" fmla="*/ 36 w 95"/>
                  <a:gd name="T55" fmla="*/ 120 h 227"/>
                  <a:gd name="T56" fmla="*/ 32 w 95"/>
                  <a:gd name="T57" fmla="*/ 133 h 227"/>
                  <a:gd name="T58" fmla="*/ 26 w 95"/>
                  <a:gd name="T59" fmla="*/ 146 h 227"/>
                  <a:gd name="T60" fmla="*/ 22 w 95"/>
                  <a:gd name="T61" fmla="*/ 159 h 227"/>
                  <a:gd name="T62" fmla="*/ 16 w 95"/>
                  <a:gd name="T63" fmla="*/ 172 h 227"/>
                  <a:gd name="T64" fmla="*/ 12 w 95"/>
                  <a:gd name="T65" fmla="*/ 185 h 227"/>
                  <a:gd name="T66" fmla="*/ 6 w 95"/>
                  <a:gd name="T67" fmla="*/ 198 h 227"/>
                  <a:gd name="T68" fmla="*/ 0 w 95"/>
                  <a:gd name="T69" fmla="*/ 211 h 227"/>
                  <a:gd name="T70" fmla="*/ 12 w 95"/>
                  <a:gd name="T71" fmla="*/ 205 h 227"/>
                  <a:gd name="T72" fmla="*/ 10 w 95"/>
                  <a:gd name="T73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27">
                    <a:moveTo>
                      <a:pt x="10" y="227"/>
                    </a:moveTo>
                    <a:lnTo>
                      <a:pt x="22" y="221"/>
                    </a:lnTo>
                    <a:lnTo>
                      <a:pt x="28" y="207"/>
                    </a:lnTo>
                    <a:lnTo>
                      <a:pt x="34" y="194"/>
                    </a:lnTo>
                    <a:lnTo>
                      <a:pt x="39" y="181"/>
                    </a:lnTo>
                    <a:lnTo>
                      <a:pt x="44" y="168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8" y="127"/>
                    </a:lnTo>
                    <a:lnTo>
                      <a:pt x="63" y="114"/>
                    </a:lnTo>
                    <a:lnTo>
                      <a:pt x="67" y="101"/>
                    </a:lnTo>
                    <a:lnTo>
                      <a:pt x="71" y="88"/>
                    </a:lnTo>
                    <a:lnTo>
                      <a:pt x="76" y="73"/>
                    </a:lnTo>
                    <a:lnTo>
                      <a:pt x="79" y="61"/>
                    </a:lnTo>
                    <a:lnTo>
                      <a:pt x="84" y="47"/>
                    </a:lnTo>
                    <a:lnTo>
                      <a:pt x="87" y="34"/>
                    </a:lnTo>
                    <a:lnTo>
                      <a:pt x="92" y="19"/>
                    </a:lnTo>
                    <a:lnTo>
                      <a:pt x="95" y="8"/>
                    </a:lnTo>
                    <a:lnTo>
                      <a:pt x="71" y="0"/>
                    </a:lnTo>
                    <a:lnTo>
                      <a:pt x="68" y="13"/>
                    </a:lnTo>
                    <a:lnTo>
                      <a:pt x="64" y="28"/>
                    </a:lnTo>
                    <a:lnTo>
                      <a:pt x="61" y="41"/>
                    </a:lnTo>
                    <a:lnTo>
                      <a:pt x="57" y="54"/>
                    </a:lnTo>
                    <a:lnTo>
                      <a:pt x="52" y="67"/>
                    </a:lnTo>
                    <a:lnTo>
                      <a:pt x="48" y="80"/>
                    </a:lnTo>
                    <a:lnTo>
                      <a:pt x="45" y="93"/>
                    </a:lnTo>
                    <a:lnTo>
                      <a:pt x="41" y="107"/>
                    </a:lnTo>
                    <a:lnTo>
                      <a:pt x="36" y="120"/>
                    </a:lnTo>
                    <a:lnTo>
                      <a:pt x="32" y="133"/>
                    </a:lnTo>
                    <a:lnTo>
                      <a:pt x="26" y="146"/>
                    </a:lnTo>
                    <a:lnTo>
                      <a:pt x="22" y="159"/>
                    </a:lnTo>
                    <a:lnTo>
                      <a:pt x="16" y="172"/>
                    </a:lnTo>
                    <a:lnTo>
                      <a:pt x="12" y="185"/>
                    </a:lnTo>
                    <a:lnTo>
                      <a:pt x="6" y="198"/>
                    </a:lnTo>
                    <a:lnTo>
                      <a:pt x="0" y="211"/>
                    </a:lnTo>
                    <a:lnTo>
                      <a:pt x="12" y="205"/>
                    </a:lnTo>
                    <a:lnTo>
                      <a:pt x="10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7" name="Freeform 114"/>
              <p:cNvSpPr>
                <a:spLocks/>
              </p:cNvSpPr>
              <p:nvPr/>
            </p:nvSpPr>
            <p:spPr bwMode="auto">
              <a:xfrm>
                <a:off x="5387" y="3317"/>
                <a:ext cx="38" cy="15"/>
              </a:xfrm>
              <a:custGeom>
                <a:avLst/>
                <a:gdLst>
                  <a:gd name="T0" fmla="*/ 0 w 115"/>
                  <a:gd name="T1" fmla="*/ 11 h 43"/>
                  <a:gd name="T2" fmla="*/ 6 w 115"/>
                  <a:gd name="T3" fmla="*/ 21 h 43"/>
                  <a:gd name="T4" fmla="*/ 11 w 115"/>
                  <a:gd name="T5" fmla="*/ 24 h 43"/>
                  <a:gd name="T6" fmla="*/ 17 w 115"/>
                  <a:gd name="T7" fmla="*/ 26 h 43"/>
                  <a:gd name="T8" fmla="*/ 25 w 115"/>
                  <a:gd name="T9" fmla="*/ 27 h 43"/>
                  <a:gd name="T10" fmla="*/ 30 w 115"/>
                  <a:gd name="T11" fmla="*/ 30 h 43"/>
                  <a:gd name="T12" fmla="*/ 38 w 115"/>
                  <a:gd name="T13" fmla="*/ 32 h 43"/>
                  <a:gd name="T14" fmla="*/ 43 w 115"/>
                  <a:gd name="T15" fmla="*/ 33 h 43"/>
                  <a:gd name="T16" fmla="*/ 51 w 115"/>
                  <a:gd name="T17" fmla="*/ 35 h 43"/>
                  <a:gd name="T18" fmla="*/ 58 w 115"/>
                  <a:gd name="T19" fmla="*/ 36 h 43"/>
                  <a:gd name="T20" fmla="*/ 65 w 115"/>
                  <a:gd name="T21" fmla="*/ 37 h 43"/>
                  <a:gd name="T22" fmla="*/ 73 w 115"/>
                  <a:gd name="T23" fmla="*/ 39 h 43"/>
                  <a:gd name="T24" fmla="*/ 80 w 115"/>
                  <a:gd name="T25" fmla="*/ 40 h 43"/>
                  <a:gd name="T26" fmla="*/ 87 w 115"/>
                  <a:gd name="T27" fmla="*/ 42 h 43"/>
                  <a:gd name="T28" fmla="*/ 94 w 115"/>
                  <a:gd name="T29" fmla="*/ 42 h 43"/>
                  <a:gd name="T30" fmla="*/ 100 w 115"/>
                  <a:gd name="T31" fmla="*/ 43 h 43"/>
                  <a:gd name="T32" fmla="*/ 107 w 115"/>
                  <a:gd name="T33" fmla="*/ 43 h 43"/>
                  <a:gd name="T34" fmla="*/ 113 w 115"/>
                  <a:gd name="T35" fmla="*/ 43 h 43"/>
                  <a:gd name="T36" fmla="*/ 115 w 115"/>
                  <a:gd name="T37" fmla="*/ 21 h 43"/>
                  <a:gd name="T38" fmla="*/ 110 w 115"/>
                  <a:gd name="T39" fmla="*/ 20 h 43"/>
                  <a:gd name="T40" fmla="*/ 103 w 115"/>
                  <a:gd name="T41" fmla="*/ 20 h 43"/>
                  <a:gd name="T42" fmla="*/ 97 w 115"/>
                  <a:gd name="T43" fmla="*/ 19 h 43"/>
                  <a:gd name="T44" fmla="*/ 90 w 115"/>
                  <a:gd name="T45" fmla="*/ 19 h 43"/>
                  <a:gd name="T46" fmla="*/ 83 w 115"/>
                  <a:gd name="T47" fmla="*/ 17 h 43"/>
                  <a:gd name="T48" fmla="*/ 77 w 115"/>
                  <a:gd name="T49" fmla="*/ 16 h 43"/>
                  <a:gd name="T50" fmla="*/ 71 w 115"/>
                  <a:gd name="T51" fmla="*/ 14 h 43"/>
                  <a:gd name="T52" fmla="*/ 64 w 115"/>
                  <a:gd name="T53" fmla="*/ 13 h 43"/>
                  <a:gd name="T54" fmla="*/ 57 w 115"/>
                  <a:gd name="T55" fmla="*/ 11 h 43"/>
                  <a:gd name="T56" fmla="*/ 49 w 115"/>
                  <a:gd name="T57" fmla="*/ 10 h 43"/>
                  <a:gd name="T58" fmla="*/ 42 w 115"/>
                  <a:gd name="T59" fmla="*/ 8 h 43"/>
                  <a:gd name="T60" fmla="*/ 36 w 115"/>
                  <a:gd name="T61" fmla="*/ 7 h 43"/>
                  <a:gd name="T62" fmla="*/ 32 w 115"/>
                  <a:gd name="T63" fmla="*/ 5 h 43"/>
                  <a:gd name="T64" fmla="*/ 25 w 115"/>
                  <a:gd name="T65" fmla="*/ 3 h 43"/>
                  <a:gd name="T66" fmla="*/ 20 w 115"/>
                  <a:gd name="T67" fmla="*/ 3 h 43"/>
                  <a:gd name="T68" fmla="*/ 14 w 115"/>
                  <a:gd name="T69" fmla="*/ 0 h 43"/>
                  <a:gd name="T70" fmla="*/ 22 w 115"/>
                  <a:gd name="T71" fmla="*/ 10 h 43"/>
                  <a:gd name="T72" fmla="*/ 0 w 115"/>
                  <a:gd name="T73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43">
                    <a:moveTo>
                      <a:pt x="0" y="11"/>
                    </a:moveTo>
                    <a:lnTo>
                      <a:pt x="6" y="21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7"/>
                    </a:lnTo>
                    <a:lnTo>
                      <a:pt x="30" y="30"/>
                    </a:lnTo>
                    <a:lnTo>
                      <a:pt x="38" y="32"/>
                    </a:lnTo>
                    <a:lnTo>
                      <a:pt x="43" y="33"/>
                    </a:lnTo>
                    <a:lnTo>
                      <a:pt x="51" y="35"/>
                    </a:lnTo>
                    <a:lnTo>
                      <a:pt x="58" y="36"/>
                    </a:lnTo>
                    <a:lnTo>
                      <a:pt x="65" y="37"/>
                    </a:lnTo>
                    <a:lnTo>
                      <a:pt x="73" y="39"/>
                    </a:lnTo>
                    <a:lnTo>
                      <a:pt x="80" y="40"/>
                    </a:lnTo>
                    <a:lnTo>
                      <a:pt x="87" y="42"/>
                    </a:lnTo>
                    <a:lnTo>
                      <a:pt x="94" y="42"/>
                    </a:lnTo>
                    <a:lnTo>
                      <a:pt x="100" y="43"/>
                    </a:lnTo>
                    <a:lnTo>
                      <a:pt x="107" y="43"/>
                    </a:lnTo>
                    <a:lnTo>
                      <a:pt x="113" y="43"/>
                    </a:lnTo>
                    <a:lnTo>
                      <a:pt x="115" y="21"/>
                    </a:lnTo>
                    <a:lnTo>
                      <a:pt x="110" y="20"/>
                    </a:lnTo>
                    <a:lnTo>
                      <a:pt x="103" y="20"/>
                    </a:lnTo>
                    <a:lnTo>
                      <a:pt x="97" y="19"/>
                    </a:lnTo>
                    <a:lnTo>
                      <a:pt x="90" y="19"/>
                    </a:lnTo>
                    <a:lnTo>
                      <a:pt x="83" y="17"/>
                    </a:lnTo>
                    <a:lnTo>
                      <a:pt x="77" y="16"/>
                    </a:lnTo>
                    <a:lnTo>
                      <a:pt x="71" y="14"/>
                    </a:lnTo>
                    <a:lnTo>
                      <a:pt x="64" y="13"/>
                    </a:lnTo>
                    <a:lnTo>
                      <a:pt x="57" y="11"/>
                    </a:lnTo>
                    <a:lnTo>
                      <a:pt x="49" y="10"/>
                    </a:lnTo>
                    <a:lnTo>
                      <a:pt x="42" y="8"/>
                    </a:lnTo>
                    <a:lnTo>
                      <a:pt x="36" y="7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2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8" name="Freeform 115"/>
              <p:cNvSpPr>
                <a:spLocks/>
              </p:cNvSpPr>
              <p:nvPr/>
            </p:nvSpPr>
            <p:spPr bwMode="auto">
              <a:xfrm>
                <a:off x="5377" y="3214"/>
                <a:ext cx="17" cy="107"/>
              </a:xfrm>
              <a:custGeom>
                <a:avLst/>
                <a:gdLst>
                  <a:gd name="T0" fmla="*/ 12 w 50"/>
                  <a:gd name="T1" fmla="*/ 23 h 321"/>
                  <a:gd name="T2" fmla="*/ 0 w 50"/>
                  <a:gd name="T3" fmla="*/ 13 h 321"/>
                  <a:gd name="T4" fmla="*/ 3 w 50"/>
                  <a:gd name="T5" fmla="*/ 32 h 321"/>
                  <a:gd name="T6" fmla="*/ 5 w 50"/>
                  <a:gd name="T7" fmla="*/ 49 h 321"/>
                  <a:gd name="T8" fmla="*/ 7 w 50"/>
                  <a:gd name="T9" fmla="*/ 67 h 321"/>
                  <a:gd name="T10" fmla="*/ 9 w 50"/>
                  <a:gd name="T11" fmla="*/ 86 h 321"/>
                  <a:gd name="T12" fmla="*/ 10 w 50"/>
                  <a:gd name="T13" fmla="*/ 105 h 321"/>
                  <a:gd name="T14" fmla="*/ 13 w 50"/>
                  <a:gd name="T15" fmla="*/ 122 h 321"/>
                  <a:gd name="T16" fmla="*/ 15 w 50"/>
                  <a:gd name="T17" fmla="*/ 141 h 321"/>
                  <a:gd name="T18" fmla="*/ 16 w 50"/>
                  <a:gd name="T19" fmla="*/ 160 h 321"/>
                  <a:gd name="T20" fmla="*/ 18 w 50"/>
                  <a:gd name="T21" fmla="*/ 179 h 321"/>
                  <a:gd name="T22" fmla="*/ 21 w 50"/>
                  <a:gd name="T23" fmla="*/ 196 h 321"/>
                  <a:gd name="T24" fmla="*/ 21 w 50"/>
                  <a:gd name="T25" fmla="*/ 217 h 321"/>
                  <a:gd name="T26" fmla="*/ 23 w 50"/>
                  <a:gd name="T27" fmla="*/ 235 h 321"/>
                  <a:gd name="T28" fmla="*/ 23 w 50"/>
                  <a:gd name="T29" fmla="*/ 257 h 321"/>
                  <a:gd name="T30" fmla="*/ 25 w 50"/>
                  <a:gd name="T31" fmla="*/ 278 h 321"/>
                  <a:gd name="T32" fmla="*/ 26 w 50"/>
                  <a:gd name="T33" fmla="*/ 299 h 321"/>
                  <a:gd name="T34" fmla="*/ 28 w 50"/>
                  <a:gd name="T35" fmla="*/ 321 h 321"/>
                  <a:gd name="T36" fmla="*/ 50 w 50"/>
                  <a:gd name="T37" fmla="*/ 320 h 321"/>
                  <a:gd name="T38" fmla="*/ 48 w 50"/>
                  <a:gd name="T39" fmla="*/ 298 h 321"/>
                  <a:gd name="T40" fmla="*/ 48 w 50"/>
                  <a:gd name="T41" fmla="*/ 276 h 321"/>
                  <a:gd name="T42" fmla="*/ 47 w 50"/>
                  <a:gd name="T43" fmla="*/ 256 h 321"/>
                  <a:gd name="T44" fmla="*/ 45 w 50"/>
                  <a:gd name="T45" fmla="*/ 234 h 321"/>
                  <a:gd name="T46" fmla="*/ 44 w 50"/>
                  <a:gd name="T47" fmla="*/ 215 h 321"/>
                  <a:gd name="T48" fmla="*/ 42 w 50"/>
                  <a:gd name="T49" fmla="*/ 196 h 321"/>
                  <a:gd name="T50" fmla="*/ 41 w 50"/>
                  <a:gd name="T51" fmla="*/ 176 h 321"/>
                  <a:gd name="T52" fmla="*/ 39 w 50"/>
                  <a:gd name="T53" fmla="*/ 157 h 321"/>
                  <a:gd name="T54" fmla="*/ 38 w 50"/>
                  <a:gd name="T55" fmla="*/ 138 h 321"/>
                  <a:gd name="T56" fmla="*/ 37 w 50"/>
                  <a:gd name="T57" fmla="*/ 119 h 321"/>
                  <a:gd name="T58" fmla="*/ 34 w 50"/>
                  <a:gd name="T59" fmla="*/ 102 h 321"/>
                  <a:gd name="T60" fmla="*/ 32 w 50"/>
                  <a:gd name="T61" fmla="*/ 83 h 321"/>
                  <a:gd name="T62" fmla="*/ 31 w 50"/>
                  <a:gd name="T63" fmla="*/ 65 h 321"/>
                  <a:gd name="T64" fmla="*/ 28 w 50"/>
                  <a:gd name="T65" fmla="*/ 48 h 321"/>
                  <a:gd name="T66" fmla="*/ 26 w 50"/>
                  <a:gd name="T67" fmla="*/ 29 h 321"/>
                  <a:gd name="T68" fmla="*/ 23 w 50"/>
                  <a:gd name="T69" fmla="*/ 10 h 321"/>
                  <a:gd name="T70" fmla="*/ 12 w 50"/>
                  <a:gd name="T71" fmla="*/ 0 h 321"/>
                  <a:gd name="T72" fmla="*/ 12 w 50"/>
                  <a:gd name="T73" fmla="*/ 2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321">
                    <a:moveTo>
                      <a:pt x="12" y="23"/>
                    </a:moveTo>
                    <a:lnTo>
                      <a:pt x="0" y="13"/>
                    </a:lnTo>
                    <a:lnTo>
                      <a:pt x="3" y="32"/>
                    </a:lnTo>
                    <a:lnTo>
                      <a:pt x="5" y="49"/>
                    </a:lnTo>
                    <a:lnTo>
                      <a:pt x="7" y="67"/>
                    </a:lnTo>
                    <a:lnTo>
                      <a:pt x="9" y="86"/>
                    </a:lnTo>
                    <a:lnTo>
                      <a:pt x="10" y="105"/>
                    </a:lnTo>
                    <a:lnTo>
                      <a:pt x="13" y="122"/>
                    </a:lnTo>
                    <a:lnTo>
                      <a:pt x="15" y="141"/>
                    </a:lnTo>
                    <a:lnTo>
                      <a:pt x="16" y="160"/>
                    </a:lnTo>
                    <a:lnTo>
                      <a:pt x="18" y="179"/>
                    </a:lnTo>
                    <a:lnTo>
                      <a:pt x="21" y="196"/>
                    </a:lnTo>
                    <a:lnTo>
                      <a:pt x="21" y="217"/>
                    </a:lnTo>
                    <a:lnTo>
                      <a:pt x="23" y="235"/>
                    </a:lnTo>
                    <a:lnTo>
                      <a:pt x="23" y="257"/>
                    </a:lnTo>
                    <a:lnTo>
                      <a:pt x="25" y="278"/>
                    </a:lnTo>
                    <a:lnTo>
                      <a:pt x="26" y="299"/>
                    </a:lnTo>
                    <a:lnTo>
                      <a:pt x="28" y="321"/>
                    </a:lnTo>
                    <a:lnTo>
                      <a:pt x="50" y="320"/>
                    </a:lnTo>
                    <a:lnTo>
                      <a:pt x="48" y="298"/>
                    </a:lnTo>
                    <a:lnTo>
                      <a:pt x="48" y="276"/>
                    </a:lnTo>
                    <a:lnTo>
                      <a:pt x="47" y="256"/>
                    </a:lnTo>
                    <a:lnTo>
                      <a:pt x="45" y="234"/>
                    </a:lnTo>
                    <a:lnTo>
                      <a:pt x="44" y="215"/>
                    </a:lnTo>
                    <a:lnTo>
                      <a:pt x="42" y="196"/>
                    </a:lnTo>
                    <a:lnTo>
                      <a:pt x="41" y="176"/>
                    </a:lnTo>
                    <a:lnTo>
                      <a:pt x="39" y="157"/>
                    </a:lnTo>
                    <a:lnTo>
                      <a:pt x="38" y="138"/>
                    </a:lnTo>
                    <a:lnTo>
                      <a:pt x="37" y="119"/>
                    </a:lnTo>
                    <a:lnTo>
                      <a:pt x="34" y="102"/>
                    </a:lnTo>
                    <a:lnTo>
                      <a:pt x="32" y="83"/>
                    </a:lnTo>
                    <a:lnTo>
                      <a:pt x="31" y="65"/>
                    </a:lnTo>
                    <a:lnTo>
                      <a:pt x="28" y="48"/>
                    </a:lnTo>
                    <a:lnTo>
                      <a:pt x="26" y="29"/>
                    </a:lnTo>
                    <a:lnTo>
                      <a:pt x="23" y="10"/>
                    </a:lnTo>
                    <a:lnTo>
                      <a:pt x="12" y="0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9" name="Freeform 116"/>
              <p:cNvSpPr>
                <a:spLocks/>
              </p:cNvSpPr>
              <p:nvPr/>
            </p:nvSpPr>
            <p:spPr bwMode="auto">
              <a:xfrm>
                <a:off x="5353" y="3214"/>
                <a:ext cx="28" cy="9"/>
              </a:xfrm>
              <a:custGeom>
                <a:avLst/>
                <a:gdLst>
                  <a:gd name="T0" fmla="*/ 0 w 86"/>
                  <a:gd name="T1" fmla="*/ 11 h 26"/>
                  <a:gd name="T2" fmla="*/ 12 w 86"/>
                  <a:gd name="T3" fmla="*/ 26 h 26"/>
                  <a:gd name="T4" fmla="*/ 31 w 86"/>
                  <a:gd name="T5" fmla="*/ 26 h 26"/>
                  <a:gd name="T6" fmla="*/ 41 w 86"/>
                  <a:gd name="T7" fmla="*/ 25 h 26"/>
                  <a:gd name="T8" fmla="*/ 49 w 86"/>
                  <a:gd name="T9" fmla="*/ 25 h 26"/>
                  <a:gd name="T10" fmla="*/ 58 w 86"/>
                  <a:gd name="T11" fmla="*/ 25 h 26"/>
                  <a:gd name="T12" fmla="*/ 68 w 86"/>
                  <a:gd name="T13" fmla="*/ 25 h 26"/>
                  <a:gd name="T14" fmla="*/ 77 w 86"/>
                  <a:gd name="T15" fmla="*/ 23 h 26"/>
                  <a:gd name="T16" fmla="*/ 86 w 86"/>
                  <a:gd name="T17" fmla="*/ 23 h 26"/>
                  <a:gd name="T18" fmla="*/ 86 w 86"/>
                  <a:gd name="T19" fmla="*/ 0 h 26"/>
                  <a:gd name="T20" fmla="*/ 76 w 86"/>
                  <a:gd name="T21" fmla="*/ 0 h 26"/>
                  <a:gd name="T22" fmla="*/ 67 w 86"/>
                  <a:gd name="T23" fmla="*/ 0 h 26"/>
                  <a:gd name="T24" fmla="*/ 58 w 86"/>
                  <a:gd name="T25" fmla="*/ 0 h 26"/>
                  <a:gd name="T26" fmla="*/ 48 w 86"/>
                  <a:gd name="T27" fmla="*/ 1 h 26"/>
                  <a:gd name="T28" fmla="*/ 39 w 86"/>
                  <a:gd name="T29" fmla="*/ 1 h 26"/>
                  <a:gd name="T30" fmla="*/ 29 w 86"/>
                  <a:gd name="T31" fmla="*/ 1 h 26"/>
                  <a:gd name="T32" fmla="*/ 20 w 86"/>
                  <a:gd name="T33" fmla="*/ 1 h 26"/>
                  <a:gd name="T34" fmla="*/ 10 w 86"/>
                  <a:gd name="T35" fmla="*/ 3 h 26"/>
                  <a:gd name="T36" fmla="*/ 22 w 86"/>
                  <a:gd name="T37" fmla="*/ 16 h 26"/>
                  <a:gd name="T38" fmla="*/ 0 w 86"/>
                  <a:gd name="T3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6">
                    <a:moveTo>
                      <a:pt x="0" y="11"/>
                    </a:moveTo>
                    <a:lnTo>
                      <a:pt x="12" y="26"/>
                    </a:lnTo>
                    <a:lnTo>
                      <a:pt x="31" y="26"/>
                    </a:lnTo>
                    <a:lnTo>
                      <a:pt x="41" y="25"/>
                    </a:lnTo>
                    <a:lnTo>
                      <a:pt x="49" y="25"/>
                    </a:lnTo>
                    <a:lnTo>
                      <a:pt x="58" y="25"/>
                    </a:lnTo>
                    <a:lnTo>
                      <a:pt x="68" y="25"/>
                    </a:lnTo>
                    <a:lnTo>
                      <a:pt x="77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9" y="1"/>
                    </a:lnTo>
                    <a:lnTo>
                      <a:pt x="29" y="1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22" y="1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0" name="Freeform 117"/>
              <p:cNvSpPr>
                <a:spLocks/>
              </p:cNvSpPr>
              <p:nvPr/>
            </p:nvSpPr>
            <p:spPr bwMode="auto">
              <a:xfrm>
                <a:off x="5353" y="3185"/>
                <a:ext cx="19" cy="34"/>
              </a:xfrm>
              <a:custGeom>
                <a:avLst/>
                <a:gdLst>
                  <a:gd name="T0" fmla="*/ 44 w 57"/>
                  <a:gd name="T1" fmla="*/ 0 h 103"/>
                  <a:gd name="T2" fmla="*/ 35 w 57"/>
                  <a:gd name="T3" fmla="*/ 7 h 103"/>
                  <a:gd name="T4" fmla="*/ 29 w 57"/>
                  <a:gd name="T5" fmla="*/ 17 h 103"/>
                  <a:gd name="T6" fmla="*/ 25 w 57"/>
                  <a:gd name="T7" fmla="*/ 27 h 103"/>
                  <a:gd name="T8" fmla="*/ 20 w 57"/>
                  <a:gd name="T9" fmla="*/ 37 h 103"/>
                  <a:gd name="T10" fmla="*/ 15 w 57"/>
                  <a:gd name="T11" fmla="*/ 49 h 103"/>
                  <a:gd name="T12" fmla="*/ 12 w 57"/>
                  <a:gd name="T13" fmla="*/ 61 h 103"/>
                  <a:gd name="T14" fmla="*/ 7 w 57"/>
                  <a:gd name="T15" fmla="*/ 72 h 103"/>
                  <a:gd name="T16" fmla="*/ 3 w 57"/>
                  <a:gd name="T17" fmla="*/ 85 h 103"/>
                  <a:gd name="T18" fmla="*/ 0 w 57"/>
                  <a:gd name="T19" fmla="*/ 98 h 103"/>
                  <a:gd name="T20" fmla="*/ 22 w 57"/>
                  <a:gd name="T21" fmla="*/ 103 h 103"/>
                  <a:gd name="T22" fmla="*/ 26 w 57"/>
                  <a:gd name="T23" fmla="*/ 91 h 103"/>
                  <a:gd name="T24" fmla="*/ 29 w 57"/>
                  <a:gd name="T25" fmla="*/ 80 h 103"/>
                  <a:gd name="T26" fmla="*/ 33 w 57"/>
                  <a:gd name="T27" fmla="*/ 69 h 103"/>
                  <a:gd name="T28" fmla="*/ 36 w 57"/>
                  <a:gd name="T29" fmla="*/ 58 h 103"/>
                  <a:gd name="T30" fmla="*/ 42 w 57"/>
                  <a:gd name="T31" fmla="*/ 48 h 103"/>
                  <a:gd name="T32" fmla="*/ 47 w 57"/>
                  <a:gd name="T33" fmla="*/ 37 h 103"/>
                  <a:gd name="T34" fmla="*/ 51 w 57"/>
                  <a:gd name="T35" fmla="*/ 27 h 103"/>
                  <a:gd name="T36" fmla="*/ 57 w 57"/>
                  <a:gd name="T37" fmla="*/ 16 h 103"/>
                  <a:gd name="T38" fmla="*/ 47 w 57"/>
                  <a:gd name="T39" fmla="*/ 23 h 103"/>
                  <a:gd name="T40" fmla="*/ 44 w 57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03">
                    <a:moveTo>
                      <a:pt x="44" y="0"/>
                    </a:moveTo>
                    <a:lnTo>
                      <a:pt x="35" y="7"/>
                    </a:lnTo>
                    <a:lnTo>
                      <a:pt x="29" y="17"/>
                    </a:lnTo>
                    <a:lnTo>
                      <a:pt x="25" y="27"/>
                    </a:lnTo>
                    <a:lnTo>
                      <a:pt x="20" y="37"/>
                    </a:lnTo>
                    <a:lnTo>
                      <a:pt x="15" y="49"/>
                    </a:lnTo>
                    <a:lnTo>
                      <a:pt x="12" y="61"/>
                    </a:lnTo>
                    <a:lnTo>
                      <a:pt x="7" y="72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22" y="103"/>
                    </a:lnTo>
                    <a:lnTo>
                      <a:pt x="26" y="91"/>
                    </a:lnTo>
                    <a:lnTo>
                      <a:pt x="29" y="80"/>
                    </a:lnTo>
                    <a:lnTo>
                      <a:pt x="33" y="69"/>
                    </a:lnTo>
                    <a:lnTo>
                      <a:pt x="36" y="58"/>
                    </a:lnTo>
                    <a:lnTo>
                      <a:pt x="42" y="48"/>
                    </a:lnTo>
                    <a:lnTo>
                      <a:pt x="47" y="37"/>
                    </a:lnTo>
                    <a:lnTo>
                      <a:pt x="51" y="27"/>
                    </a:lnTo>
                    <a:lnTo>
                      <a:pt x="57" y="16"/>
                    </a:lnTo>
                    <a:lnTo>
                      <a:pt x="47" y="2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1" name="Freeform 118"/>
              <p:cNvSpPr>
                <a:spLocks/>
              </p:cNvSpPr>
              <p:nvPr/>
            </p:nvSpPr>
            <p:spPr bwMode="auto">
              <a:xfrm>
                <a:off x="5367" y="3177"/>
                <a:ext cx="51" cy="16"/>
              </a:xfrm>
              <a:custGeom>
                <a:avLst/>
                <a:gdLst>
                  <a:gd name="T0" fmla="*/ 151 w 151"/>
                  <a:gd name="T1" fmla="*/ 2 h 47"/>
                  <a:gd name="T2" fmla="*/ 141 w 151"/>
                  <a:gd name="T3" fmla="*/ 0 h 47"/>
                  <a:gd name="T4" fmla="*/ 132 w 151"/>
                  <a:gd name="T5" fmla="*/ 0 h 47"/>
                  <a:gd name="T6" fmla="*/ 125 w 151"/>
                  <a:gd name="T7" fmla="*/ 3 h 47"/>
                  <a:gd name="T8" fmla="*/ 115 w 151"/>
                  <a:gd name="T9" fmla="*/ 5 h 47"/>
                  <a:gd name="T10" fmla="*/ 106 w 151"/>
                  <a:gd name="T11" fmla="*/ 6 h 47"/>
                  <a:gd name="T12" fmla="*/ 97 w 151"/>
                  <a:gd name="T13" fmla="*/ 8 h 47"/>
                  <a:gd name="T14" fmla="*/ 88 w 151"/>
                  <a:gd name="T15" fmla="*/ 9 h 47"/>
                  <a:gd name="T16" fmla="*/ 80 w 151"/>
                  <a:gd name="T17" fmla="*/ 10 h 47"/>
                  <a:gd name="T18" fmla="*/ 69 w 151"/>
                  <a:gd name="T19" fmla="*/ 12 h 47"/>
                  <a:gd name="T20" fmla="*/ 62 w 151"/>
                  <a:gd name="T21" fmla="*/ 13 h 47"/>
                  <a:gd name="T22" fmla="*/ 53 w 151"/>
                  <a:gd name="T23" fmla="*/ 15 h 47"/>
                  <a:gd name="T24" fmla="*/ 45 w 151"/>
                  <a:gd name="T25" fmla="*/ 16 h 47"/>
                  <a:gd name="T26" fmla="*/ 35 w 151"/>
                  <a:gd name="T27" fmla="*/ 18 h 47"/>
                  <a:gd name="T28" fmla="*/ 26 w 151"/>
                  <a:gd name="T29" fmla="*/ 19 h 47"/>
                  <a:gd name="T30" fmla="*/ 17 w 151"/>
                  <a:gd name="T31" fmla="*/ 21 h 47"/>
                  <a:gd name="T32" fmla="*/ 8 w 151"/>
                  <a:gd name="T33" fmla="*/ 22 h 47"/>
                  <a:gd name="T34" fmla="*/ 0 w 151"/>
                  <a:gd name="T35" fmla="*/ 24 h 47"/>
                  <a:gd name="T36" fmla="*/ 3 w 151"/>
                  <a:gd name="T37" fmla="*/ 47 h 47"/>
                  <a:gd name="T38" fmla="*/ 13 w 151"/>
                  <a:gd name="T39" fmla="*/ 45 h 47"/>
                  <a:gd name="T40" fmla="*/ 21 w 151"/>
                  <a:gd name="T41" fmla="*/ 44 h 47"/>
                  <a:gd name="T42" fmla="*/ 30 w 151"/>
                  <a:gd name="T43" fmla="*/ 42 h 47"/>
                  <a:gd name="T44" fmla="*/ 39 w 151"/>
                  <a:gd name="T45" fmla="*/ 41 h 47"/>
                  <a:gd name="T46" fmla="*/ 48 w 151"/>
                  <a:gd name="T47" fmla="*/ 40 h 47"/>
                  <a:gd name="T48" fmla="*/ 56 w 151"/>
                  <a:gd name="T49" fmla="*/ 38 h 47"/>
                  <a:gd name="T50" fmla="*/ 65 w 151"/>
                  <a:gd name="T51" fmla="*/ 37 h 47"/>
                  <a:gd name="T52" fmla="*/ 74 w 151"/>
                  <a:gd name="T53" fmla="*/ 35 h 47"/>
                  <a:gd name="T54" fmla="*/ 83 w 151"/>
                  <a:gd name="T55" fmla="*/ 32 h 47"/>
                  <a:gd name="T56" fmla="*/ 93 w 151"/>
                  <a:gd name="T57" fmla="*/ 32 h 47"/>
                  <a:gd name="T58" fmla="*/ 101 w 151"/>
                  <a:gd name="T59" fmla="*/ 29 h 47"/>
                  <a:gd name="T60" fmla="*/ 110 w 151"/>
                  <a:gd name="T61" fmla="*/ 29 h 47"/>
                  <a:gd name="T62" fmla="*/ 119 w 151"/>
                  <a:gd name="T63" fmla="*/ 28 h 47"/>
                  <a:gd name="T64" fmla="*/ 128 w 151"/>
                  <a:gd name="T65" fmla="*/ 26 h 47"/>
                  <a:gd name="T66" fmla="*/ 136 w 151"/>
                  <a:gd name="T67" fmla="*/ 24 h 47"/>
                  <a:gd name="T68" fmla="*/ 145 w 151"/>
                  <a:gd name="T69" fmla="*/ 22 h 47"/>
                  <a:gd name="T70" fmla="*/ 136 w 151"/>
                  <a:gd name="T71" fmla="*/ 21 h 47"/>
                  <a:gd name="T72" fmla="*/ 151 w 151"/>
                  <a:gd name="T73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7">
                    <a:moveTo>
                      <a:pt x="151" y="2"/>
                    </a:moveTo>
                    <a:lnTo>
                      <a:pt x="141" y="0"/>
                    </a:lnTo>
                    <a:lnTo>
                      <a:pt x="132" y="0"/>
                    </a:lnTo>
                    <a:lnTo>
                      <a:pt x="125" y="3"/>
                    </a:lnTo>
                    <a:lnTo>
                      <a:pt x="115" y="5"/>
                    </a:lnTo>
                    <a:lnTo>
                      <a:pt x="106" y="6"/>
                    </a:lnTo>
                    <a:lnTo>
                      <a:pt x="97" y="8"/>
                    </a:lnTo>
                    <a:lnTo>
                      <a:pt x="88" y="9"/>
                    </a:lnTo>
                    <a:lnTo>
                      <a:pt x="80" y="10"/>
                    </a:lnTo>
                    <a:lnTo>
                      <a:pt x="69" y="12"/>
                    </a:lnTo>
                    <a:lnTo>
                      <a:pt x="62" y="13"/>
                    </a:lnTo>
                    <a:lnTo>
                      <a:pt x="53" y="15"/>
                    </a:lnTo>
                    <a:lnTo>
                      <a:pt x="45" y="16"/>
                    </a:lnTo>
                    <a:lnTo>
                      <a:pt x="35" y="18"/>
                    </a:lnTo>
                    <a:lnTo>
                      <a:pt x="26" y="19"/>
                    </a:lnTo>
                    <a:lnTo>
                      <a:pt x="17" y="21"/>
                    </a:lnTo>
                    <a:lnTo>
                      <a:pt x="8" y="22"/>
                    </a:lnTo>
                    <a:lnTo>
                      <a:pt x="0" y="24"/>
                    </a:lnTo>
                    <a:lnTo>
                      <a:pt x="3" y="47"/>
                    </a:lnTo>
                    <a:lnTo>
                      <a:pt x="13" y="45"/>
                    </a:lnTo>
                    <a:lnTo>
                      <a:pt x="21" y="44"/>
                    </a:lnTo>
                    <a:lnTo>
                      <a:pt x="30" y="42"/>
                    </a:lnTo>
                    <a:lnTo>
                      <a:pt x="39" y="41"/>
                    </a:lnTo>
                    <a:lnTo>
                      <a:pt x="48" y="40"/>
                    </a:lnTo>
                    <a:lnTo>
                      <a:pt x="56" y="38"/>
                    </a:lnTo>
                    <a:lnTo>
                      <a:pt x="65" y="37"/>
                    </a:lnTo>
                    <a:lnTo>
                      <a:pt x="74" y="35"/>
                    </a:lnTo>
                    <a:lnTo>
                      <a:pt x="83" y="32"/>
                    </a:lnTo>
                    <a:lnTo>
                      <a:pt x="93" y="32"/>
                    </a:lnTo>
                    <a:lnTo>
                      <a:pt x="101" y="29"/>
                    </a:lnTo>
                    <a:lnTo>
                      <a:pt x="110" y="29"/>
                    </a:lnTo>
                    <a:lnTo>
                      <a:pt x="119" y="28"/>
                    </a:lnTo>
                    <a:lnTo>
                      <a:pt x="128" y="26"/>
                    </a:lnTo>
                    <a:lnTo>
                      <a:pt x="136" y="24"/>
                    </a:lnTo>
                    <a:lnTo>
                      <a:pt x="145" y="22"/>
                    </a:lnTo>
                    <a:lnTo>
                      <a:pt x="136" y="21"/>
                    </a:lnTo>
                    <a:lnTo>
                      <a:pt x="1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2" name="Freeform 119"/>
              <p:cNvSpPr>
                <a:spLocks/>
              </p:cNvSpPr>
              <p:nvPr/>
            </p:nvSpPr>
            <p:spPr bwMode="auto">
              <a:xfrm>
                <a:off x="5367" y="3185"/>
                <a:ext cx="5" cy="8"/>
              </a:xfrm>
              <a:custGeom>
                <a:avLst/>
                <a:gdLst>
                  <a:gd name="T0" fmla="*/ 0 w 13"/>
                  <a:gd name="T1" fmla="*/ 23 h 23"/>
                  <a:gd name="T2" fmla="*/ 5 w 13"/>
                  <a:gd name="T3" fmla="*/ 23 h 23"/>
                  <a:gd name="T4" fmla="*/ 8 w 13"/>
                  <a:gd name="T5" fmla="*/ 20 h 23"/>
                  <a:gd name="T6" fmla="*/ 11 w 13"/>
                  <a:gd name="T7" fmla="*/ 16 h 23"/>
                  <a:gd name="T8" fmla="*/ 13 w 13"/>
                  <a:gd name="T9" fmla="*/ 13 h 23"/>
                  <a:gd name="T10" fmla="*/ 13 w 13"/>
                  <a:gd name="T11" fmla="*/ 8 h 23"/>
                  <a:gd name="T12" fmla="*/ 10 w 13"/>
                  <a:gd name="T13" fmla="*/ 4 h 23"/>
                  <a:gd name="T14" fmla="*/ 7 w 13"/>
                  <a:gd name="T15" fmla="*/ 1 h 23"/>
                  <a:gd name="T16" fmla="*/ 1 w 13"/>
                  <a:gd name="T17" fmla="*/ 0 h 23"/>
                  <a:gd name="T18" fmla="*/ 0 w 13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3" y="8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3" name="Freeform 120"/>
              <p:cNvSpPr>
                <a:spLocks/>
              </p:cNvSpPr>
              <p:nvPr/>
            </p:nvSpPr>
            <p:spPr bwMode="auto">
              <a:xfrm>
                <a:off x="5326" y="3183"/>
                <a:ext cx="42" cy="10"/>
              </a:xfrm>
              <a:custGeom>
                <a:avLst/>
                <a:gdLst>
                  <a:gd name="T0" fmla="*/ 0 w 126"/>
                  <a:gd name="T1" fmla="*/ 16 h 28"/>
                  <a:gd name="T2" fmla="*/ 8 w 126"/>
                  <a:gd name="T3" fmla="*/ 23 h 28"/>
                  <a:gd name="T4" fmla="*/ 16 w 126"/>
                  <a:gd name="T5" fmla="*/ 25 h 28"/>
                  <a:gd name="T6" fmla="*/ 23 w 126"/>
                  <a:gd name="T7" fmla="*/ 25 h 28"/>
                  <a:gd name="T8" fmla="*/ 30 w 126"/>
                  <a:gd name="T9" fmla="*/ 25 h 28"/>
                  <a:gd name="T10" fmla="*/ 37 w 126"/>
                  <a:gd name="T11" fmla="*/ 25 h 28"/>
                  <a:gd name="T12" fmla="*/ 45 w 126"/>
                  <a:gd name="T13" fmla="*/ 26 h 28"/>
                  <a:gd name="T14" fmla="*/ 52 w 126"/>
                  <a:gd name="T15" fmla="*/ 26 h 28"/>
                  <a:gd name="T16" fmla="*/ 59 w 126"/>
                  <a:gd name="T17" fmla="*/ 26 h 28"/>
                  <a:gd name="T18" fmla="*/ 72 w 126"/>
                  <a:gd name="T19" fmla="*/ 26 h 28"/>
                  <a:gd name="T20" fmla="*/ 80 w 126"/>
                  <a:gd name="T21" fmla="*/ 26 h 28"/>
                  <a:gd name="T22" fmla="*/ 87 w 126"/>
                  <a:gd name="T23" fmla="*/ 26 h 28"/>
                  <a:gd name="T24" fmla="*/ 94 w 126"/>
                  <a:gd name="T25" fmla="*/ 28 h 28"/>
                  <a:gd name="T26" fmla="*/ 101 w 126"/>
                  <a:gd name="T27" fmla="*/ 28 h 28"/>
                  <a:gd name="T28" fmla="*/ 109 w 126"/>
                  <a:gd name="T29" fmla="*/ 28 h 28"/>
                  <a:gd name="T30" fmla="*/ 125 w 126"/>
                  <a:gd name="T31" fmla="*/ 28 h 28"/>
                  <a:gd name="T32" fmla="*/ 126 w 126"/>
                  <a:gd name="T33" fmla="*/ 5 h 28"/>
                  <a:gd name="T34" fmla="*/ 119 w 126"/>
                  <a:gd name="T35" fmla="*/ 3 h 28"/>
                  <a:gd name="T36" fmla="*/ 110 w 126"/>
                  <a:gd name="T37" fmla="*/ 3 h 28"/>
                  <a:gd name="T38" fmla="*/ 103 w 126"/>
                  <a:gd name="T39" fmla="*/ 3 h 28"/>
                  <a:gd name="T40" fmla="*/ 96 w 126"/>
                  <a:gd name="T41" fmla="*/ 3 h 28"/>
                  <a:gd name="T42" fmla="*/ 88 w 126"/>
                  <a:gd name="T43" fmla="*/ 3 h 28"/>
                  <a:gd name="T44" fmla="*/ 81 w 126"/>
                  <a:gd name="T45" fmla="*/ 3 h 28"/>
                  <a:gd name="T46" fmla="*/ 74 w 126"/>
                  <a:gd name="T47" fmla="*/ 2 h 28"/>
                  <a:gd name="T48" fmla="*/ 59 w 126"/>
                  <a:gd name="T49" fmla="*/ 2 h 28"/>
                  <a:gd name="T50" fmla="*/ 52 w 126"/>
                  <a:gd name="T51" fmla="*/ 2 h 28"/>
                  <a:gd name="T52" fmla="*/ 46 w 126"/>
                  <a:gd name="T53" fmla="*/ 2 h 28"/>
                  <a:gd name="T54" fmla="*/ 39 w 126"/>
                  <a:gd name="T55" fmla="*/ 0 h 28"/>
                  <a:gd name="T56" fmla="*/ 32 w 126"/>
                  <a:gd name="T57" fmla="*/ 0 h 28"/>
                  <a:gd name="T58" fmla="*/ 24 w 126"/>
                  <a:gd name="T59" fmla="*/ 0 h 28"/>
                  <a:gd name="T60" fmla="*/ 10 w 126"/>
                  <a:gd name="T61" fmla="*/ 0 h 28"/>
                  <a:gd name="T62" fmla="*/ 20 w 126"/>
                  <a:gd name="T63" fmla="*/ 7 h 28"/>
                  <a:gd name="T64" fmla="*/ 0 w 126"/>
                  <a:gd name="T6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28">
                    <a:moveTo>
                      <a:pt x="0" y="16"/>
                    </a:moveTo>
                    <a:lnTo>
                      <a:pt x="8" y="23"/>
                    </a:lnTo>
                    <a:lnTo>
                      <a:pt x="16" y="25"/>
                    </a:lnTo>
                    <a:lnTo>
                      <a:pt x="23" y="25"/>
                    </a:lnTo>
                    <a:lnTo>
                      <a:pt x="30" y="25"/>
                    </a:lnTo>
                    <a:lnTo>
                      <a:pt x="37" y="25"/>
                    </a:lnTo>
                    <a:lnTo>
                      <a:pt x="45" y="26"/>
                    </a:lnTo>
                    <a:lnTo>
                      <a:pt x="52" y="26"/>
                    </a:lnTo>
                    <a:lnTo>
                      <a:pt x="59" y="26"/>
                    </a:lnTo>
                    <a:lnTo>
                      <a:pt x="72" y="26"/>
                    </a:lnTo>
                    <a:lnTo>
                      <a:pt x="80" y="26"/>
                    </a:lnTo>
                    <a:lnTo>
                      <a:pt x="87" y="26"/>
                    </a:lnTo>
                    <a:lnTo>
                      <a:pt x="94" y="28"/>
                    </a:lnTo>
                    <a:lnTo>
                      <a:pt x="101" y="28"/>
                    </a:lnTo>
                    <a:lnTo>
                      <a:pt x="109" y="28"/>
                    </a:lnTo>
                    <a:lnTo>
                      <a:pt x="125" y="28"/>
                    </a:lnTo>
                    <a:lnTo>
                      <a:pt x="126" y="5"/>
                    </a:lnTo>
                    <a:lnTo>
                      <a:pt x="119" y="3"/>
                    </a:lnTo>
                    <a:lnTo>
                      <a:pt x="110" y="3"/>
                    </a:lnTo>
                    <a:lnTo>
                      <a:pt x="103" y="3"/>
                    </a:lnTo>
                    <a:lnTo>
                      <a:pt x="96" y="3"/>
                    </a:lnTo>
                    <a:lnTo>
                      <a:pt x="88" y="3"/>
                    </a:lnTo>
                    <a:lnTo>
                      <a:pt x="81" y="3"/>
                    </a:lnTo>
                    <a:lnTo>
                      <a:pt x="74" y="2"/>
                    </a:lnTo>
                    <a:lnTo>
                      <a:pt x="59" y="2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20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4" name="Freeform 121"/>
              <p:cNvSpPr>
                <a:spLocks/>
              </p:cNvSpPr>
              <p:nvPr/>
            </p:nvSpPr>
            <p:spPr bwMode="auto">
              <a:xfrm>
                <a:off x="5256" y="2907"/>
                <a:ext cx="76" cy="282"/>
              </a:xfrm>
              <a:custGeom>
                <a:avLst/>
                <a:gdLst>
                  <a:gd name="T0" fmla="*/ 7 w 228"/>
                  <a:gd name="T1" fmla="*/ 34 h 844"/>
                  <a:gd name="T2" fmla="*/ 22 w 228"/>
                  <a:gd name="T3" fmla="*/ 88 h 844"/>
                  <a:gd name="T4" fmla="*/ 35 w 228"/>
                  <a:gd name="T5" fmla="*/ 143 h 844"/>
                  <a:gd name="T6" fmla="*/ 48 w 228"/>
                  <a:gd name="T7" fmla="*/ 200 h 844"/>
                  <a:gd name="T8" fmla="*/ 61 w 228"/>
                  <a:gd name="T9" fmla="*/ 255 h 844"/>
                  <a:gd name="T10" fmla="*/ 74 w 228"/>
                  <a:gd name="T11" fmla="*/ 312 h 844"/>
                  <a:gd name="T12" fmla="*/ 85 w 228"/>
                  <a:gd name="T13" fmla="*/ 369 h 844"/>
                  <a:gd name="T14" fmla="*/ 99 w 228"/>
                  <a:gd name="T15" fmla="*/ 425 h 844"/>
                  <a:gd name="T16" fmla="*/ 110 w 228"/>
                  <a:gd name="T17" fmla="*/ 481 h 844"/>
                  <a:gd name="T18" fmla="*/ 122 w 228"/>
                  <a:gd name="T19" fmla="*/ 534 h 844"/>
                  <a:gd name="T20" fmla="*/ 133 w 228"/>
                  <a:gd name="T21" fmla="*/ 587 h 844"/>
                  <a:gd name="T22" fmla="*/ 147 w 228"/>
                  <a:gd name="T23" fmla="*/ 639 h 844"/>
                  <a:gd name="T24" fmla="*/ 160 w 228"/>
                  <a:gd name="T25" fmla="*/ 689 h 844"/>
                  <a:gd name="T26" fmla="*/ 173 w 228"/>
                  <a:gd name="T27" fmla="*/ 737 h 844"/>
                  <a:gd name="T28" fmla="*/ 186 w 228"/>
                  <a:gd name="T29" fmla="*/ 782 h 844"/>
                  <a:gd name="T30" fmla="*/ 199 w 228"/>
                  <a:gd name="T31" fmla="*/ 824 h 844"/>
                  <a:gd name="T32" fmla="*/ 228 w 228"/>
                  <a:gd name="T33" fmla="*/ 835 h 844"/>
                  <a:gd name="T34" fmla="*/ 215 w 228"/>
                  <a:gd name="T35" fmla="*/ 795 h 844"/>
                  <a:gd name="T36" fmla="*/ 202 w 228"/>
                  <a:gd name="T37" fmla="*/ 753 h 844"/>
                  <a:gd name="T38" fmla="*/ 189 w 228"/>
                  <a:gd name="T39" fmla="*/ 706 h 844"/>
                  <a:gd name="T40" fmla="*/ 176 w 228"/>
                  <a:gd name="T41" fmla="*/ 658 h 844"/>
                  <a:gd name="T42" fmla="*/ 164 w 228"/>
                  <a:gd name="T43" fmla="*/ 609 h 844"/>
                  <a:gd name="T44" fmla="*/ 151 w 228"/>
                  <a:gd name="T45" fmla="*/ 556 h 844"/>
                  <a:gd name="T46" fmla="*/ 139 w 228"/>
                  <a:gd name="T47" fmla="*/ 504 h 844"/>
                  <a:gd name="T48" fmla="*/ 126 w 228"/>
                  <a:gd name="T49" fmla="*/ 449 h 844"/>
                  <a:gd name="T50" fmla="*/ 115 w 228"/>
                  <a:gd name="T51" fmla="*/ 392 h 844"/>
                  <a:gd name="T52" fmla="*/ 101 w 228"/>
                  <a:gd name="T53" fmla="*/ 337 h 844"/>
                  <a:gd name="T54" fmla="*/ 90 w 228"/>
                  <a:gd name="T55" fmla="*/ 280 h 844"/>
                  <a:gd name="T56" fmla="*/ 77 w 228"/>
                  <a:gd name="T57" fmla="*/ 223 h 844"/>
                  <a:gd name="T58" fmla="*/ 64 w 228"/>
                  <a:gd name="T59" fmla="*/ 166 h 844"/>
                  <a:gd name="T60" fmla="*/ 51 w 228"/>
                  <a:gd name="T61" fmla="*/ 111 h 844"/>
                  <a:gd name="T62" fmla="*/ 37 w 228"/>
                  <a:gd name="T63" fmla="*/ 54 h 844"/>
                  <a:gd name="T64" fmla="*/ 23 w 228"/>
                  <a:gd name="T65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844">
                    <a:moveTo>
                      <a:pt x="0" y="6"/>
                    </a:moveTo>
                    <a:lnTo>
                      <a:pt x="7" y="34"/>
                    </a:lnTo>
                    <a:lnTo>
                      <a:pt x="14" y="60"/>
                    </a:lnTo>
                    <a:lnTo>
                      <a:pt x="22" y="88"/>
                    </a:lnTo>
                    <a:lnTo>
                      <a:pt x="27" y="115"/>
                    </a:lnTo>
                    <a:lnTo>
                      <a:pt x="35" y="143"/>
                    </a:lnTo>
                    <a:lnTo>
                      <a:pt x="42" y="172"/>
                    </a:lnTo>
                    <a:lnTo>
                      <a:pt x="48" y="200"/>
                    </a:lnTo>
                    <a:lnTo>
                      <a:pt x="53" y="227"/>
                    </a:lnTo>
                    <a:lnTo>
                      <a:pt x="61" y="255"/>
                    </a:lnTo>
                    <a:lnTo>
                      <a:pt x="67" y="284"/>
                    </a:lnTo>
                    <a:lnTo>
                      <a:pt x="74" y="312"/>
                    </a:lnTo>
                    <a:lnTo>
                      <a:pt x="80" y="341"/>
                    </a:lnTo>
                    <a:lnTo>
                      <a:pt x="85" y="369"/>
                    </a:lnTo>
                    <a:lnTo>
                      <a:pt x="93" y="396"/>
                    </a:lnTo>
                    <a:lnTo>
                      <a:pt x="99" y="425"/>
                    </a:lnTo>
                    <a:lnTo>
                      <a:pt x="104" y="453"/>
                    </a:lnTo>
                    <a:lnTo>
                      <a:pt x="110" y="481"/>
                    </a:lnTo>
                    <a:lnTo>
                      <a:pt x="116" y="508"/>
                    </a:lnTo>
                    <a:lnTo>
                      <a:pt x="122" y="534"/>
                    </a:lnTo>
                    <a:lnTo>
                      <a:pt x="129" y="561"/>
                    </a:lnTo>
                    <a:lnTo>
                      <a:pt x="133" y="587"/>
                    </a:lnTo>
                    <a:lnTo>
                      <a:pt x="141" y="614"/>
                    </a:lnTo>
                    <a:lnTo>
                      <a:pt x="147" y="639"/>
                    </a:lnTo>
                    <a:lnTo>
                      <a:pt x="152" y="664"/>
                    </a:lnTo>
                    <a:lnTo>
                      <a:pt x="160" y="689"/>
                    </a:lnTo>
                    <a:lnTo>
                      <a:pt x="165" y="713"/>
                    </a:lnTo>
                    <a:lnTo>
                      <a:pt x="173" y="737"/>
                    </a:lnTo>
                    <a:lnTo>
                      <a:pt x="179" y="758"/>
                    </a:lnTo>
                    <a:lnTo>
                      <a:pt x="186" y="782"/>
                    </a:lnTo>
                    <a:lnTo>
                      <a:pt x="192" y="802"/>
                    </a:lnTo>
                    <a:lnTo>
                      <a:pt x="199" y="824"/>
                    </a:lnTo>
                    <a:lnTo>
                      <a:pt x="208" y="844"/>
                    </a:lnTo>
                    <a:lnTo>
                      <a:pt x="228" y="835"/>
                    </a:lnTo>
                    <a:lnTo>
                      <a:pt x="222" y="817"/>
                    </a:lnTo>
                    <a:lnTo>
                      <a:pt x="215" y="795"/>
                    </a:lnTo>
                    <a:lnTo>
                      <a:pt x="209" y="774"/>
                    </a:lnTo>
                    <a:lnTo>
                      <a:pt x="202" y="753"/>
                    </a:lnTo>
                    <a:lnTo>
                      <a:pt x="195" y="729"/>
                    </a:lnTo>
                    <a:lnTo>
                      <a:pt x="189" y="706"/>
                    </a:lnTo>
                    <a:lnTo>
                      <a:pt x="183" y="683"/>
                    </a:lnTo>
                    <a:lnTo>
                      <a:pt x="176" y="658"/>
                    </a:lnTo>
                    <a:lnTo>
                      <a:pt x="170" y="633"/>
                    </a:lnTo>
                    <a:lnTo>
                      <a:pt x="164" y="609"/>
                    </a:lnTo>
                    <a:lnTo>
                      <a:pt x="157" y="582"/>
                    </a:lnTo>
                    <a:lnTo>
                      <a:pt x="151" y="556"/>
                    </a:lnTo>
                    <a:lnTo>
                      <a:pt x="145" y="530"/>
                    </a:lnTo>
                    <a:lnTo>
                      <a:pt x="139" y="504"/>
                    </a:lnTo>
                    <a:lnTo>
                      <a:pt x="133" y="475"/>
                    </a:lnTo>
                    <a:lnTo>
                      <a:pt x="126" y="449"/>
                    </a:lnTo>
                    <a:lnTo>
                      <a:pt x="120" y="421"/>
                    </a:lnTo>
                    <a:lnTo>
                      <a:pt x="115" y="392"/>
                    </a:lnTo>
                    <a:lnTo>
                      <a:pt x="109" y="364"/>
                    </a:lnTo>
                    <a:lnTo>
                      <a:pt x="101" y="337"/>
                    </a:lnTo>
                    <a:lnTo>
                      <a:pt x="96" y="307"/>
                    </a:lnTo>
                    <a:lnTo>
                      <a:pt x="90" y="280"/>
                    </a:lnTo>
                    <a:lnTo>
                      <a:pt x="84" y="251"/>
                    </a:lnTo>
                    <a:lnTo>
                      <a:pt x="77" y="223"/>
                    </a:lnTo>
                    <a:lnTo>
                      <a:pt x="71" y="195"/>
                    </a:lnTo>
                    <a:lnTo>
                      <a:pt x="64" y="166"/>
                    </a:lnTo>
                    <a:lnTo>
                      <a:pt x="56" y="137"/>
                    </a:lnTo>
                    <a:lnTo>
                      <a:pt x="51" y="111"/>
                    </a:lnTo>
                    <a:lnTo>
                      <a:pt x="43" y="82"/>
                    </a:lnTo>
                    <a:lnTo>
                      <a:pt x="37" y="54"/>
                    </a:lnTo>
                    <a:lnTo>
                      <a:pt x="29" y="28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5" name="Freeform 122"/>
              <p:cNvSpPr>
                <a:spLocks/>
              </p:cNvSpPr>
              <p:nvPr/>
            </p:nvSpPr>
            <p:spPr bwMode="auto">
              <a:xfrm>
                <a:off x="5325" y="3183"/>
                <a:ext cx="8" cy="5"/>
              </a:xfrm>
              <a:custGeom>
                <a:avLst/>
                <a:gdLst>
                  <a:gd name="T0" fmla="*/ 23 w 23"/>
                  <a:gd name="T1" fmla="*/ 9 h 15"/>
                  <a:gd name="T2" fmla="*/ 21 w 23"/>
                  <a:gd name="T3" fmla="*/ 3 h 15"/>
                  <a:gd name="T4" fmla="*/ 18 w 23"/>
                  <a:gd name="T5" fmla="*/ 0 h 15"/>
                  <a:gd name="T6" fmla="*/ 13 w 23"/>
                  <a:gd name="T7" fmla="*/ 0 h 15"/>
                  <a:gd name="T8" fmla="*/ 9 w 23"/>
                  <a:gd name="T9" fmla="*/ 0 h 15"/>
                  <a:gd name="T10" fmla="*/ 5 w 23"/>
                  <a:gd name="T11" fmla="*/ 2 h 15"/>
                  <a:gd name="T12" fmla="*/ 2 w 23"/>
                  <a:gd name="T13" fmla="*/ 5 h 15"/>
                  <a:gd name="T14" fmla="*/ 0 w 23"/>
                  <a:gd name="T15" fmla="*/ 9 h 15"/>
                  <a:gd name="T16" fmla="*/ 0 w 23"/>
                  <a:gd name="T17" fmla="*/ 15 h 15"/>
                  <a:gd name="T18" fmla="*/ 23 w 23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23" y="9"/>
                    </a:moveTo>
                    <a:lnTo>
                      <a:pt x="21" y="3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6" name="Freeform 123"/>
              <p:cNvSpPr>
                <a:spLocks/>
              </p:cNvSpPr>
              <p:nvPr/>
            </p:nvSpPr>
            <p:spPr bwMode="auto">
              <a:xfrm>
                <a:off x="5220" y="3153"/>
                <a:ext cx="4" cy="7"/>
              </a:xfrm>
              <a:custGeom>
                <a:avLst/>
                <a:gdLst>
                  <a:gd name="T0" fmla="*/ 10 w 13"/>
                  <a:gd name="T1" fmla="*/ 0 h 21"/>
                  <a:gd name="T2" fmla="*/ 5 w 13"/>
                  <a:gd name="T3" fmla="*/ 0 h 21"/>
                  <a:gd name="T4" fmla="*/ 3 w 13"/>
                  <a:gd name="T5" fmla="*/ 2 h 21"/>
                  <a:gd name="T6" fmla="*/ 0 w 13"/>
                  <a:gd name="T7" fmla="*/ 7 h 21"/>
                  <a:gd name="T8" fmla="*/ 0 w 13"/>
                  <a:gd name="T9" fmla="*/ 11 h 21"/>
                  <a:gd name="T10" fmla="*/ 1 w 13"/>
                  <a:gd name="T11" fmla="*/ 16 h 21"/>
                  <a:gd name="T12" fmla="*/ 3 w 13"/>
                  <a:gd name="T13" fmla="*/ 18 h 21"/>
                  <a:gd name="T14" fmla="*/ 7 w 13"/>
                  <a:gd name="T15" fmla="*/ 21 h 21"/>
                  <a:gd name="T16" fmla="*/ 13 w 13"/>
                  <a:gd name="T17" fmla="*/ 21 h 21"/>
                  <a:gd name="T18" fmla="*/ 10 w 13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1">
                    <a:moveTo>
                      <a:pt x="1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3" y="2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7" name="Freeform 124"/>
              <p:cNvSpPr>
                <a:spLocks/>
              </p:cNvSpPr>
              <p:nvPr/>
            </p:nvSpPr>
            <p:spPr bwMode="auto">
              <a:xfrm>
                <a:off x="5223" y="3127"/>
                <a:ext cx="90" cy="33"/>
              </a:xfrm>
              <a:custGeom>
                <a:avLst/>
                <a:gdLst>
                  <a:gd name="T0" fmla="*/ 257 w 270"/>
                  <a:gd name="T1" fmla="*/ 0 h 100"/>
                  <a:gd name="T2" fmla="*/ 244 w 270"/>
                  <a:gd name="T3" fmla="*/ 9 h 100"/>
                  <a:gd name="T4" fmla="*/ 230 w 270"/>
                  <a:gd name="T5" fmla="*/ 17 h 100"/>
                  <a:gd name="T6" fmla="*/ 215 w 270"/>
                  <a:gd name="T7" fmla="*/ 23 h 100"/>
                  <a:gd name="T8" fmla="*/ 199 w 270"/>
                  <a:gd name="T9" fmla="*/ 31 h 100"/>
                  <a:gd name="T10" fmla="*/ 184 w 270"/>
                  <a:gd name="T11" fmla="*/ 38 h 100"/>
                  <a:gd name="T12" fmla="*/ 168 w 270"/>
                  <a:gd name="T13" fmla="*/ 42 h 100"/>
                  <a:gd name="T14" fmla="*/ 152 w 270"/>
                  <a:gd name="T15" fmla="*/ 48 h 100"/>
                  <a:gd name="T16" fmla="*/ 136 w 270"/>
                  <a:gd name="T17" fmla="*/ 52 h 100"/>
                  <a:gd name="T18" fmla="*/ 119 w 270"/>
                  <a:gd name="T19" fmla="*/ 57 h 100"/>
                  <a:gd name="T20" fmla="*/ 102 w 270"/>
                  <a:gd name="T21" fmla="*/ 61 h 100"/>
                  <a:gd name="T22" fmla="*/ 86 w 270"/>
                  <a:gd name="T23" fmla="*/ 64 h 100"/>
                  <a:gd name="T24" fmla="*/ 68 w 270"/>
                  <a:gd name="T25" fmla="*/ 68 h 100"/>
                  <a:gd name="T26" fmla="*/ 51 w 270"/>
                  <a:gd name="T27" fmla="*/ 71 h 100"/>
                  <a:gd name="T28" fmla="*/ 35 w 270"/>
                  <a:gd name="T29" fmla="*/ 74 h 100"/>
                  <a:gd name="T30" fmla="*/ 17 w 270"/>
                  <a:gd name="T31" fmla="*/ 76 h 100"/>
                  <a:gd name="T32" fmla="*/ 0 w 270"/>
                  <a:gd name="T33" fmla="*/ 79 h 100"/>
                  <a:gd name="T34" fmla="*/ 3 w 270"/>
                  <a:gd name="T35" fmla="*/ 100 h 100"/>
                  <a:gd name="T36" fmla="*/ 20 w 270"/>
                  <a:gd name="T37" fmla="*/ 99 h 100"/>
                  <a:gd name="T38" fmla="*/ 38 w 270"/>
                  <a:gd name="T39" fmla="*/ 96 h 100"/>
                  <a:gd name="T40" fmla="*/ 55 w 270"/>
                  <a:gd name="T41" fmla="*/ 95 h 100"/>
                  <a:gd name="T42" fmla="*/ 73 w 270"/>
                  <a:gd name="T43" fmla="*/ 90 h 100"/>
                  <a:gd name="T44" fmla="*/ 90 w 270"/>
                  <a:gd name="T45" fmla="*/ 87 h 100"/>
                  <a:gd name="T46" fmla="*/ 107 w 270"/>
                  <a:gd name="T47" fmla="*/ 84 h 100"/>
                  <a:gd name="T48" fmla="*/ 125 w 270"/>
                  <a:gd name="T49" fmla="*/ 80 h 100"/>
                  <a:gd name="T50" fmla="*/ 142 w 270"/>
                  <a:gd name="T51" fmla="*/ 76 h 100"/>
                  <a:gd name="T52" fmla="*/ 160 w 270"/>
                  <a:gd name="T53" fmla="*/ 71 h 100"/>
                  <a:gd name="T54" fmla="*/ 176 w 270"/>
                  <a:gd name="T55" fmla="*/ 64 h 100"/>
                  <a:gd name="T56" fmla="*/ 192 w 270"/>
                  <a:gd name="T57" fmla="*/ 60 h 100"/>
                  <a:gd name="T58" fmla="*/ 209 w 270"/>
                  <a:gd name="T59" fmla="*/ 52 h 100"/>
                  <a:gd name="T60" fmla="*/ 224 w 270"/>
                  <a:gd name="T61" fmla="*/ 45 h 100"/>
                  <a:gd name="T62" fmla="*/ 240 w 270"/>
                  <a:gd name="T63" fmla="*/ 38 h 100"/>
                  <a:gd name="T64" fmla="*/ 256 w 270"/>
                  <a:gd name="T65" fmla="*/ 29 h 100"/>
                  <a:gd name="T66" fmla="*/ 270 w 270"/>
                  <a:gd name="T67" fmla="*/ 19 h 100"/>
                  <a:gd name="T68" fmla="*/ 257 w 270"/>
                  <a:gd name="T6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100">
                    <a:moveTo>
                      <a:pt x="257" y="0"/>
                    </a:moveTo>
                    <a:lnTo>
                      <a:pt x="244" y="9"/>
                    </a:lnTo>
                    <a:lnTo>
                      <a:pt x="230" y="17"/>
                    </a:lnTo>
                    <a:lnTo>
                      <a:pt x="215" y="23"/>
                    </a:lnTo>
                    <a:lnTo>
                      <a:pt x="199" y="31"/>
                    </a:lnTo>
                    <a:lnTo>
                      <a:pt x="184" y="38"/>
                    </a:lnTo>
                    <a:lnTo>
                      <a:pt x="168" y="42"/>
                    </a:lnTo>
                    <a:lnTo>
                      <a:pt x="152" y="48"/>
                    </a:lnTo>
                    <a:lnTo>
                      <a:pt x="136" y="52"/>
                    </a:lnTo>
                    <a:lnTo>
                      <a:pt x="119" y="57"/>
                    </a:lnTo>
                    <a:lnTo>
                      <a:pt x="102" y="61"/>
                    </a:lnTo>
                    <a:lnTo>
                      <a:pt x="86" y="64"/>
                    </a:lnTo>
                    <a:lnTo>
                      <a:pt x="68" y="68"/>
                    </a:lnTo>
                    <a:lnTo>
                      <a:pt x="51" y="71"/>
                    </a:lnTo>
                    <a:lnTo>
                      <a:pt x="35" y="74"/>
                    </a:lnTo>
                    <a:lnTo>
                      <a:pt x="17" y="76"/>
                    </a:lnTo>
                    <a:lnTo>
                      <a:pt x="0" y="79"/>
                    </a:lnTo>
                    <a:lnTo>
                      <a:pt x="3" y="100"/>
                    </a:lnTo>
                    <a:lnTo>
                      <a:pt x="20" y="99"/>
                    </a:lnTo>
                    <a:lnTo>
                      <a:pt x="38" y="96"/>
                    </a:lnTo>
                    <a:lnTo>
                      <a:pt x="55" y="95"/>
                    </a:lnTo>
                    <a:lnTo>
                      <a:pt x="73" y="90"/>
                    </a:lnTo>
                    <a:lnTo>
                      <a:pt x="90" y="87"/>
                    </a:lnTo>
                    <a:lnTo>
                      <a:pt x="107" y="84"/>
                    </a:lnTo>
                    <a:lnTo>
                      <a:pt x="125" y="80"/>
                    </a:lnTo>
                    <a:lnTo>
                      <a:pt x="142" y="76"/>
                    </a:lnTo>
                    <a:lnTo>
                      <a:pt x="160" y="71"/>
                    </a:lnTo>
                    <a:lnTo>
                      <a:pt x="176" y="64"/>
                    </a:lnTo>
                    <a:lnTo>
                      <a:pt x="192" y="60"/>
                    </a:lnTo>
                    <a:lnTo>
                      <a:pt x="209" y="52"/>
                    </a:lnTo>
                    <a:lnTo>
                      <a:pt x="224" y="45"/>
                    </a:lnTo>
                    <a:lnTo>
                      <a:pt x="240" y="38"/>
                    </a:lnTo>
                    <a:lnTo>
                      <a:pt x="256" y="29"/>
                    </a:lnTo>
                    <a:lnTo>
                      <a:pt x="270" y="19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8" name="Freeform 125"/>
              <p:cNvSpPr>
                <a:spLocks/>
              </p:cNvSpPr>
              <p:nvPr/>
            </p:nvSpPr>
            <p:spPr bwMode="auto">
              <a:xfrm>
                <a:off x="5221" y="3153"/>
                <a:ext cx="7" cy="7"/>
              </a:xfrm>
              <a:custGeom>
                <a:avLst/>
                <a:gdLst>
                  <a:gd name="T0" fmla="*/ 13 w 19"/>
                  <a:gd name="T1" fmla="*/ 20 h 20"/>
                  <a:gd name="T2" fmla="*/ 17 w 19"/>
                  <a:gd name="T3" fmla="*/ 17 h 20"/>
                  <a:gd name="T4" fmla="*/ 19 w 19"/>
                  <a:gd name="T5" fmla="*/ 11 h 20"/>
                  <a:gd name="T6" fmla="*/ 19 w 19"/>
                  <a:gd name="T7" fmla="*/ 8 h 20"/>
                  <a:gd name="T8" fmla="*/ 17 w 19"/>
                  <a:gd name="T9" fmla="*/ 4 h 20"/>
                  <a:gd name="T10" fmla="*/ 13 w 19"/>
                  <a:gd name="T11" fmla="*/ 1 h 20"/>
                  <a:gd name="T12" fmla="*/ 10 w 19"/>
                  <a:gd name="T13" fmla="*/ 0 h 20"/>
                  <a:gd name="T14" fmla="*/ 6 w 19"/>
                  <a:gd name="T15" fmla="*/ 0 h 20"/>
                  <a:gd name="T16" fmla="*/ 0 w 19"/>
                  <a:gd name="T17" fmla="*/ 1 h 20"/>
                  <a:gd name="T18" fmla="*/ 13 w 19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3" y="20"/>
                    </a:moveTo>
                    <a:lnTo>
                      <a:pt x="17" y="17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7" y="4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9" name="Freeform 126"/>
              <p:cNvSpPr>
                <a:spLocks/>
              </p:cNvSpPr>
              <p:nvPr/>
            </p:nvSpPr>
            <p:spPr bwMode="auto">
              <a:xfrm>
                <a:off x="4753" y="2690"/>
                <a:ext cx="329" cy="669"/>
              </a:xfrm>
              <a:custGeom>
                <a:avLst/>
                <a:gdLst>
                  <a:gd name="T0" fmla="*/ 36 w 989"/>
                  <a:gd name="T1" fmla="*/ 46 h 2006"/>
                  <a:gd name="T2" fmla="*/ 35 w 989"/>
                  <a:gd name="T3" fmla="*/ 158 h 2006"/>
                  <a:gd name="T4" fmla="*/ 25 w 989"/>
                  <a:gd name="T5" fmla="*/ 279 h 2006"/>
                  <a:gd name="T6" fmla="*/ 10 w 989"/>
                  <a:gd name="T7" fmla="*/ 384 h 2006"/>
                  <a:gd name="T8" fmla="*/ 26 w 989"/>
                  <a:gd name="T9" fmla="*/ 429 h 2006"/>
                  <a:gd name="T10" fmla="*/ 73 w 989"/>
                  <a:gd name="T11" fmla="*/ 441 h 2006"/>
                  <a:gd name="T12" fmla="*/ 118 w 989"/>
                  <a:gd name="T13" fmla="*/ 452 h 2006"/>
                  <a:gd name="T14" fmla="*/ 164 w 989"/>
                  <a:gd name="T15" fmla="*/ 464 h 2006"/>
                  <a:gd name="T16" fmla="*/ 208 w 989"/>
                  <a:gd name="T17" fmla="*/ 473 h 2006"/>
                  <a:gd name="T18" fmla="*/ 251 w 989"/>
                  <a:gd name="T19" fmla="*/ 483 h 2006"/>
                  <a:gd name="T20" fmla="*/ 295 w 989"/>
                  <a:gd name="T21" fmla="*/ 493 h 2006"/>
                  <a:gd name="T22" fmla="*/ 339 w 989"/>
                  <a:gd name="T23" fmla="*/ 503 h 2006"/>
                  <a:gd name="T24" fmla="*/ 381 w 989"/>
                  <a:gd name="T25" fmla="*/ 512 h 2006"/>
                  <a:gd name="T26" fmla="*/ 423 w 989"/>
                  <a:gd name="T27" fmla="*/ 523 h 2006"/>
                  <a:gd name="T28" fmla="*/ 467 w 989"/>
                  <a:gd name="T29" fmla="*/ 534 h 2006"/>
                  <a:gd name="T30" fmla="*/ 509 w 989"/>
                  <a:gd name="T31" fmla="*/ 545 h 2006"/>
                  <a:gd name="T32" fmla="*/ 551 w 989"/>
                  <a:gd name="T33" fmla="*/ 557 h 2006"/>
                  <a:gd name="T34" fmla="*/ 593 w 989"/>
                  <a:gd name="T35" fmla="*/ 571 h 2006"/>
                  <a:gd name="T36" fmla="*/ 637 w 989"/>
                  <a:gd name="T37" fmla="*/ 586 h 2006"/>
                  <a:gd name="T38" fmla="*/ 679 w 989"/>
                  <a:gd name="T39" fmla="*/ 602 h 2006"/>
                  <a:gd name="T40" fmla="*/ 692 w 989"/>
                  <a:gd name="T41" fmla="*/ 672 h 2006"/>
                  <a:gd name="T42" fmla="*/ 675 w 989"/>
                  <a:gd name="T43" fmla="*/ 810 h 2006"/>
                  <a:gd name="T44" fmla="*/ 659 w 989"/>
                  <a:gd name="T45" fmla="*/ 961 h 2006"/>
                  <a:gd name="T46" fmla="*/ 644 w 989"/>
                  <a:gd name="T47" fmla="*/ 1124 h 2006"/>
                  <a:gd name="T48" fmla="*/ 634 w 989"/>
                  <a:gd name="T49" fmla="*/ 1293 h 2006"/>
                  <a:gd name="T50" fmla="*/ 630 w 989"/>
                  <a:gd name="T51" fmla="*/ 1466 h 2006"/>
                  <a:gd name="T52" fmla="*/ 631 w 989"/>
                  <a:gd name="T53" fmla="*/ 1639 h 2006"/>
                  <a:gd name="T54" fmla="*/ 638 w 989"/>
                  <a:gd name="T55" fmla="*/ 1809 h 2006"/>
                  <a:gd name="T56" fmla="*/ 656 w 989"/>
                  <a:gd name="T57" fmla="*/ 1910 h 2006"/>
                  <a:gd name="T58" fmla="*/ 686 w 989"/>
                  <a:gd name="T59" fmla="*/ 1940 h 2006"/>
                  <a:gd name="T60" fmla="*/ 730 w 989"/>
                  <a:gd name="T61" fmla="*/ 1966 h 2006"/>
                  <a:gd name="T62" fmla="*/ 779 w 989"/>
                  <a:gd name="T63" fmla="*/ 1985 h 2006"/>
                  <a:gd name="T64" fmla="*/ 833 w 989"/>
                  <a:gd name="T65" fmla="*/ 1998 h 2006"/>
                  <a:gd name="T66" fmla="*/ 887 w 989"/>
                  <a:gd name="T67" fmla="*/ 2006 h 2006"/>
                  <a:gd name="T68" fmla="*/ 935 w 989"/>
                  <a:gd name="T69" fmla="*/ 2004 h 2006"/>
                  <a:gd name="T70" fmla="*/ 974 w 989"/>
                  <a:gd name="T71" fmla="*/ 1994 h 2006"/>
                  <a:gd name="T72" fmla="*/ 965 w 989"/>
                  <a:gd name="T73" fmla="*/ 1869 h 2006"/>
                  <a:gd name="T74" fmla="*/ 929 w 989"/>
                  <a:gd name="T75" fmla="*/ 1623 h 2006"/>
                  <a:gd name="T76" fmla="*/ 904 w 989"/>
                  <a:gd name="T77" fmla="*/ 1369 h 2006"/>
                  <a:gd name="T78" fmla="*/ 891 w 989"/>
                  <a:gd name="T79" fmla="*/ 1116 h 2006"/>
                  <a:gd name="T80" fmla="*/ 887 w 989"/>
                  <a:gd name="T81" fmla="*/ 870 h 2006"/>
                  <a:gd name="T82" fmla="*/ 896 w 989"/>
                  <a:gd name="T83" fmla="*/ 638 h 2006"/>
                  <a:gd name="T84" fmla="*/ 910 w 989"/>
                  <a:gd name="T85" fmla="*/ 429 h 2006"/>
                  <a:gd name="T86" fmla="*/ 935 w 989"/>
                  <a:gd name="T87" fmla="*/ 249 h 2006"/>
                  <a:gd name="T88" fmla="*/ 923 w 989"/>
                  <a:gd name="T89" fmla="*/ 169 h 2006"/>
                  <a:gd name="T90" fmla="*/ 867 w 989"/>
                  <a:gd name="T91" fmla="*/ 160 h 2006"/>
                  <a:gd name="T92" fmla="*/ 811 w 989"/>
                  <a:gd name="T93" fmla="*/ 151 h 2006"/>
                  <a:gd name="T94" fmla="*/ 755 w 989"/>
                  <a:gd name="T95" fmla="*/ 141 h 2006"/>
                  <a:gd name="T96" fmla="*/ 699 w 989"/>
                  <a:gd name="T97" fmla="*/ 129 h 2006"/>
                  <a:gd name="T98" fmla="*/ 641 w 989"/>
                  <a:gd name="T99" fmla="*/ 118 h 2006"/>
                  <a:gd name="T100" fmla="*/ 586 w 989"/>
                  <a:gd name="T101" fmla="*/ 107 h 2006"/>
                  <a:gd name="T102" fmla="*/ 528 w 989"/>
                  <a:gd name="T103" fmla="*/ 94 h 2006"/>
                  <a:gd name="T104" fmla="*/ 471 w 989"/>
                  <a:gd name="T105" fmla="*/ 83 h 2006"/>
                  <a:gd name="T106" fmla="*/ 413 w 989"/>
                  <a:gd name="T107" fmla="*/ 71 h 2006"/>
                  <a:gd name="T108" fmla="*/ 356 w 989"/>
                  <a:gd name="T109" fmla="*/ 58 h 2006"/>
                  <a:gd name="T110" fmla="*/ 298 w 989"/>
                  <a:gd name="T111" fmla="*/ 46 h 2006"/>
                  <a:gd name="T112" fmla="*/ 238 w 989"/>
                  <a:gd name="T113" fmla="*/ 36 h 2006"/>
                  <a:gd name="T114" fmla="*/ 180 w 989"/>
                  <a:gd name="T115" fmla="*/ 25 h 2006"/>
                  <a:gd name="T116" fmla="*/ 122 w 989"/>
                  <a:gd name="T117" fmla="*/ 14 h 2006"/>
                  <a:gd name="T118" fmla="*/ 61 w 989"/>
                  <a:gd name="T119" fmla="*/ 4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9" h="2006">
                    <a:moveTo>
                      <a:pt x="32" y="0"/>
                    </a:moveTo>
                    <a:lnTo>
                      <a:pt x="36" y="46"/>
                    </a:lnTo>
                    <a:lnTo>
                      <a:pt x="36" y="100"/>
                    </a:lnTo>
                    <a:lnTo>
                      <a:pt x="35" y="158"/>
                    </a:lnTo>
                    <a:lnTo>
                      <a:pt x="30" y="219"/>
                    </a:lnTo>
                    <a:lnTo>
                      <a:pt x="25" y="279"/>
                    </a:lnTo>
                    <a:lnTo>
                      <a:pt x="17" y="336"/>
                    </a:lnTo>
                    <a:lnTo>
                      <a:pt x="10" y="384"/>
                    </a:lnTo>
                    <a:lnTo>
                      <a:pt x="0" y="423"/>
                    </a:lnTo>
                    <a:lnTo>
                      <a:pt x="26" y="429"/>
                    </a:lnTo>
                    <a:lnTo>
                      <a:pt x="49" y="435"/>
                    </a:lnTo>
                    <a:lnTo>
                      <a:pt x="73" y="441"/>
                    </a:lnTo>
                    <a:lnTo>
                      <a:pt x="94" y="446"/>
                    </a:lnTo>
                    <a:lnTo>
                      <a:pt x="118" y="452"/>
                    </a:lnTo>
                    <a:lnTo>
                      <a:pt x="141" y="458"/>
                    </a:lnTo>
                    <a:lnTo>
                      <a:pt x="164" y="464"/>
                    </a:lnTo>
                    <a:lnTo>
                      <a:pt x="186" y="468"/>
                    </a:lnTo>
                    <a:lnTo>
                      <a:pt x="208" y="473"/>
                    </a:lnTo>
                    <a:lnTo>
                      <a:pt x="230" y="478"/>
                    </a:lnTo>
                    <a:lnTo>
                      <a:pt x="251" y="483"/>
                    </a:lnTo>
                    <a:lnTo>
                      <a:pt x="275" y="489"/>
                    </a:lnTo>
                    <a:lnTo>
                      <a:pt x="295" y="493"/>
                    </a:lnTo>
                    <a:lnTo>
                      <a:pt x="317" y="497"/>
                    </a:lnTo>
                    <a:lnTo>
                      <a:pt x="339" y="503"/>
                    </a:lnTo>
                    <a:lnTo>
                      <a:pt x="359" y="507"/>
                    </a:lnTo>
                    <a:lnTo>
                      <a:pt x="381" y="512"/>
                    </a:lnTo>
                    <a:lnTo>
                      <a:pt x="403" y="518"/>
                    </a:lnTo>
                    <a:lnTo>
                      <a:pt x="423" y="523"/>
                    </a:lnTo>
                    <a:lnTo>
                      <a:pt x="445" y="528"/>
                    </a:lnTo>
                    <a:lnTo>
                      <a:pt x="467" y="534"/>
                    </a:lnTo>
                    <a:lnTo>
                      <a:pt x="487" y="539"/>
                    </a:lnTo>
                    <a:lnTo>
                      <a:pt x="509" y="545"/>
                    </a:lnTo>
                    <a:lnTo>
                      <a:pt x="529" y="551"/>
                    </a:lnTo>
                    <a:lnTo>
                      <a:pt x="551" y="557"/>
                    </a:lnTo>
                    <a:lnTo>
                      <a:pt x="571" y="564"/>
                    </a:lnTo>
                    <a:lnTo>
                      <a:pt x="593" y="571"/>
                    </a:lnTo>
                    <a:lnTo>
                      <a:pt x="615" y="579"/>
                    </a:lnTo>
                    <a:lnTo>
                      <a:pt x="637" y="586"/>
                    </a:lnTo>
                    <a:lnTo>
                      <a:pt x="659" y="593"/>
                    </a:lnTo>
                    <a:lnTo>
                      <a:pt x="679" y="602"/>
                    </a:lnTo>
                    <a:lnTo>
                      <a:pt x="701" y="609"/>
                    </a:lnTo>
                    <a:lnTo>
                      <a:pt x="692" y="672"/>
                    </a:lnTo>
                    <a:lnTo>
                      <a:pt x="683" y="739"/>
                    </a:lnTo>
                    <a:lnTo>
                      <a:pt x="675" y="810"/>
                    </a:lnTo>
                    <a:lnTo>
                      <a:pt x="666" y="884"/>
                    </a:lnTo>
                    <a:lnTo>
                      <a:pt x="659" y="961"/>
                    </a:lnTo>
                    <a:lnTo>
                      <a:pt x="651" y="1041"/>
                    </a:lnTo>
                    <a:lnTo>
                      <a:pt x="644" y="1124"/>
                    </a:lnTo>
                    <a:lnTo>
                      <a:pt x="638" y="1209"/>
                    </a:lnTo>
                    <a:lnTo>
                      <a:pt x="634" y="1293"/>
                    </a:lnTo>
                    <a:lnTo>
                      <a:pt x="631" y="1379"/>
                    </a:lnTo>
                    <a:lnTo>
                      <a:pt x="630" y="1466"/>
                    </a:lnTo>
                    <a:lnTo>
                      <a:pt x="630" y="1553"/>
                    </a:lnTo>
                    <a:lnTo>
                      <a:pt x="631" y="1639"/>
                    </a:lnTo>
                    <a:lnTo>
                      <a:pt x="634" y="1725"/>
                    </a:lnTo>
                    <a:lnTo>
                      <a:pt x="638" y="1809"/>
                    </a:lnTo>
                    <a:lnTo>
                      <a:pt x="647" y="1894"/>
                    </a:lnTo>
                    <a:lnTo>
                      <a:pt x="656" y="1910"/>
                    </a:lnTo>
                    <a:lnTo>
                      <a:pt x="670" y="1926"/>
                    </a:lnTo>
                    <a:lnTo>
                      <a:pt x="686" y="1940"/>
                    </a:lnTo>
                    <a:lnTo>
                      <a:pt x="707" y="1955"/>
                    </a:lnTo>
                    <a:lnTo>
                      <a:pt x="730" y="1966"/>
                    </a:lnTo>
                    <a:lnTo>
                      <a:pt x="755" y="1977"/>
                    </a:lnTo>
                    <a:lnTo>
                      <a:pt x="779" y="1985"/>
                    </a:lnTo>
                    <a:lnTo>
                      <a:pt x="807" y="1993"/>
                    </a:lnTo>
                    <a:lnTo>
                      <a:pt x="833" y="1998"/>
                    </a:lnTo>
                    <a:lnTo>
                      <a:pt x="861" y="2003"/>
                    </a:lnTo>
                    <a:lnTo>
                      <a:pt x="887" y="2006"/>
                    </a:lnTo>
                    <a:lnTo>
                      <a:pt x="912" y="2006"/>
                    </a:lnTo>
                    <a:lnTo>
                      <a:pt x="935" y="2004"/>
                    </a:lnTo>
                    <a:lnTo>
                      <a:pt x="955" y="2000"/>
                    </a:lnTo>
                    <a:lnTo>
                      <a:pt x="974" y="1994"/>
                    </a:lnTo>
                    <a:lnTo>
                      <a:pt x="989" y="1987"/>
                    </a:lnTo>
                    <a:lnTo>
                      <a:pt x="965" y="1869"/>
                    </a:lnTo>
                    <a:lnTo>
                      <a:pt x="947" y="1747"/>
                    </a:lnTo>
                    <a:lnTo>
                      <a:pt x="929" y="1623"/>
                    </a:lnTo>
                    <a:lnTo>
                      <a:pt x="916" y="1497"/>
                    </a:lnTo>
                    <a:lnTo>
                      <a:pt x="904" y="1369"/>
                    </a:lnTo>
                    <a:lnTo>
                      <a:pt x="896" y="1242"/>
                    </a:lnTo>
                    <a:lnTo>
                      <a:pt x="891" y="1116"/>
                    </a:lnTo>
                    <a:lnTo>
                      <a:pt x="888" y="992"/>
                    </a:lnTo>
                    <a:lnTo>
                      <a:pt x="887" y="870"/>
                    </a:lnTo>
                    <a:lnTo>
                      <a:pt x="890" y="750"/>
                    </a:lnTo>
                    <a:lnTo>
                      <a:pt x="896" y="638"/>
                    </a:lnTo>
                    <a:lnTo>
                      <a:pt x="901" y="531"/>
                    </a:lnTo>
                    <a:lnTo>
                      <a:pt x="910" y="429"/>
                    </a:lnTo>
                    <a:lnTo>
                      <a:pt x="922" y="336"/>
                    </a:lnTo>
                    <a:lnTo>
                      <a:pt x="935" y="249"/>
                    </a:lnTo>
                    <a:lnTo>
                      <a:pt x="949" y="171"/>
                    </a:lnTo>
                    <a:lnTo>
                      <a:pt x="923" y="169"/>
                    </a:lnTo>
                    <a:lnTo>
                      <a:pt x="896" y="164"/>
                    </a:lnTo>
                    <a:lnTo>
                      <a:pt x="867" y="160"/>
                    </a:lnTo>
                    <a:lnTo>
                      <a:pt x="839" y="155"/>
                    </a:lnTo>
                    <a:lnTo>
                      <a:pt x="811" y="151"/>
                    </a:lnTo>
                    <a:lnTo>
                      <a:pt x="782" y="145"/>
                    </a:lnTo>
                    <a:lnTo>
                      <a:pt x="755" y="141"/>
                    </a:lnTo>
                    <a:lnTo>
                      <a:pt x="727" y="135"/>
                    </a:lnTo>
                    <a:lnTo>
                      <a:pt x="699" y="129"/>
                    </a:lnTo>
                    <a:lnTo>
                      <a:pt x="670" y="125"/>
                    </a:lnTo>
                    <a:lnTo>
                      <a:pt x="641" y="118"/>
                    </a:lnTo>
                    <a:lnTo>
                      <a:pt x="614" y="113"/>
                    </a:lnTo>
                    <a:lnTo>
                      <a:pt x="586" y="107"/>
                    </a:lnTo>
                    <a:lnTo>
                      <a:pt x="557" y="100"/>
                    </a:lnTo>
                    <a:lnTo>
                      <a:pt x="528" y="94"/>
                    </a:lnTo>
                    <a:lnTo>
                      <a:pt x="500" y="89"/>
                    </a:lnTo>
                    <a:lnTo>
                      <a:pt x="471" y="83"/>
                    </a:lnTo>
                    <a:lnTo>
                      <a:pt x="443" y="77"/>
                    </a:lnTo>
                    <a:lnTo>
                      <a:pt x="413" y="71"/>
                    </a:lnTo>
                    <a:lnTo>
                      <a:pt x="384" y="65"/>
                    </a:lnTo>
                    <a:lnTo>
                      <a:pt x="356" y="58"/>
                    </a:lnTo>
                    <a:lnTo>
                      <a:pt x="327" y="54"/>
                    </a:lnTo>
                    <a:lnTo>
                      <a:pt x="298" y="46"/>
                    </a:lnTo>
                    <a:lnTo>
                      <a:pt x="269" y="41"/>
                    </a:lnTo>
                    <a:lnTo>
                      <a:pt x="238" y="36"/>
                    </a:lnTo>
                    <a:lnTo>
                      <a:pt x="209" y="30"/>
                    </a:lnTo>
                    <a:lnTo>
                      <a:pt x="180" y="25"/>
                    </a:lnTo>
                    <a:lnTo>
                      <a:pt x="151" y="20"/>
                    </a:lnTo>
                    <a:lnTo>
                      <a:pt x="122" y="14"/>
                    </a:lnTo>
                    <a:lnTo>
                      <a:pt x="92" y="9"/>
                    </a:lnTo>
                    <a:lnTo>
                      <a:pt x="6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0" name="Freeform 127"/>
              <p:cNvSpPr>
                <a:spLocks/>
              </p:cNvSpPr>
              <p:nvPr/>
            </p:nvSpPr>
            <p:spPr bwMode="auto">
              <a:xfrm>
                <a:off x="4749" y="2690"/>
                <a:ext cx="20" cy="145"/>
              </a:xfrm>
              <a:custGeom>
                <a:avLst/>
                <a:gdLst>
                  <a:gd name="T0" fmla="*/ 23 w 59"/>
                  <a:gd name="T1" fmla="*/ 428 h 435"/>
                  <a:gd name="T2" fmla="*/ 26 w 59"/>
                  <a:gd name="T3" fmla="*/ 409 h 435"/>
                  <a:gd name="T4" fmla="*/ 30 w 59"/>
                  <a:gd name="T5" fmla="*/ 389 h 435"/>
                  <a:gd name="T6" fmla="*/ 35 w 59"/>
                  <a:gd name="T7" fmla="*/ 364 h 435"/>
                  <a:gd name="T8" fmla="*/ 39 w 59"/>
                  <a:gd name="T9" fmla="*/ 339 h 435"/>
                  <a:gd name="T10" fmla="*/ 42 w 59"/>
                  <a:gd name="T11" fmla="*/ 312 h 435"/>
                  <a:gd name="T12" fmla="*/ 46 w 59"/>
                  <a:gd name="T13" fmla="*/ 283 h 435"/>
                  <a:gd name="T14" fmla="*/ 49 w 59"/>
                  <a:gd name="T15" fmla="*/ 253 h 435"/>
                  <a:gd name="T16" fmla="*/ 52 w 59"/>
                  <a:gd name="T17" fmla="*/ 223 h 435"/>
                  <a:gd name="T18" fmla="*/ 55 w 59"/>
                  <a:gd name="T19" fmla="*/ 192 h 435"/>
                  <a:gd name="T20" fmla="*/ 56 w 59"/>
                  <a:gd name="T21" fmla="*/ 162 h 435"/>
                  <a:gd name="T22" fmla="*/ 56 w 59"/>
                  <a:gd name="T23" fmla="*/ 131 h 435"/>
                  <a:gd name="T24" fmla="*/ 58 w 59"/>
                  <a:gd name="T25" fmla="*/ 102 h 435"/>
                  <a:gd name="T26" fmla="*/ 59 w 59"/>
                  <a:gd name="T27" fmla="*/ 75 h 435"/>
                  <a:gd name="T28" fmla="*/ 56 w 59"/>
                  <a:gd name="T29" fmla="*/ 47 h 435"/>
                  <a:gd name="T30" fmla="*/ 56 w 59"/>
                  <a:gd name="T31" fmla="*/ 22 h 435"/>
                  <a:gd name="T32" fmla="*/ 54 w 59"/>
                  <a:gd name="T33" fmla="*/ 0 h 435"/>
                  <a:gd name="T34" fmla="*/ 32 w 59"/>
                  <a:gd name="T35" fmla="*/ 13 h 435"/>
                  <a:gd name="T36" fmla="*/ 33 w 59"/>
                  <a:gd name="T37" fmla="*/ 37 h 435"/>
                  <a:gd name="T38" fmla="*/ 36 w 59"/>
                  <a:gd name="T39" fmla="*/ 61 h 435"/>
                  <a:gd name="T40" fmla="*/ 36 w 59"/>
                  <a:gd name="T41" fmla="*/ 88 h 435"/>
                  <a:gd name="T42" fmla="*/ 36 w 59"/>
                  <a:gd name="T43" fmla="*/ 117 h 435"/>
                  <a:gd name="T44" fmla="*/ 33 w 59"/>
                  <a:gd name="T45" fmla="*/ 146 h 435"/>
                  <a:gd name="T46" fmla="*/ 33 w 59"/>
                  <a:gd name="T47" fmla="*/ 175 h 435"/>
                  <a:gd name="T48" fmla="*/ 30 w 59"/>
                  <a:gd name="T49" fmla="*/ 205 h 435"/>
                  <a:gd name="T50" fmla="*/ 27 w 59"/>
                  <a:gd name="T51" fmla="*/ 235 h 435"/>
                  <a:gd name="T52" fmla="*/ 24 w 59"/>
                  <a:gd name="T53" fmla="*/ 265 h 435"/>
                  <a:gd name="T54" fmla="*/ 22 w 59"/>
                  <a:gd name="T55" fmla="*/ 294 h 435"/>
                  <a:gd name="T56" fmla="*/ 17 w 59"/>
                  <a:gd name="T57" fmla="*/ 322 h 435"/>
                  <a:gd name="T58" fmla="*/ 14 w 59"/>
                  <a:gd name="T59" fmla="*/ 348 h 435"/>
                  <a:gd name="T60" fmla="*/ 10 w 59"/>
                  <a:gd name="T61" fmla="*/ 373 h 435"/>
                  <a:gd name="T62" fmla="*/ 6 w 59"/>
                  <a:gd name="T63" fmla="*/ 395 h 435"/>
                  <a:gd name="T64" fmla="*/ 1 w 59"/>
                  <a:gd name="T65" fmla="*/ 413 h 435"/>
                  <a:gd name="T66" fmla="*/ 7 w 59"/>
                  <a:gd name="T67" fmla="*/ 43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35">
                    <a:moveTo>
                      <a:pt x="14" y="413"/>
                    </a:moveTo>
                    <a:lnTo>
                      <a:pt x="23" y="428"/>
                    </a:lnTo>
                    <a:lnTo>
                      <a:pt x="24" y="418"/>
                    </a:lnTo>
                    <a:lnTo>
                      <a:pt x="26" y="409"/>
                    </a:lnTo>
                    <a:lnTo>
                      <a:pt x="29" y="399"/>
                    </a:lnTo>
                    <a:lnTo>
                      <a:pt x="30" y="389"/>
                    </a:lnTo>
                    <a:lnTo>
                      <a:pt x="33" y="376"/>
                    </a:lnTo>
                    <a:lnTo>
                      <a:pt x="35" y="364"/>
                    </a:lnTo>
                    <a:lnTo>
                      <a:pt x="38" y="351"/>
                    </a:lnTo>
                    <a:lnTo>
                      <a:pt x="39" y="339"/>
                    </a:lnTo>
                    <a:lnTo>
                      <a:pt x="40" y="325"/>
                    </a:lnTo>
                    <a:lnTo>
                      <a:pt x="42" y="312"/>
                    </a:lnTo>
                    <a:lnTo>
                      <a:pt x="45" y="297"/>
                    </a:lnTo>
                    <a:lnTo>
                      <a:pt x="46" y="283"/>
                    </a:lnTo>
                    <a:lnTo>
                      <a:pt x="48" y="268"/>
                    </a:lnTo>
                    <a:lnTo>
                      <a:pt x="49" y="253"/>
                    </a:lnTo>
                    <a:lnTo>
                      <a:pt x="51" y="237"/>
                    </a:lnTo>
                    <a:lnTo>
                      <a:pt x="52" y="223"/>
                    </a:lnTo>
                    <a:lnTo>
                      <a:pt x="54" y="208"/>
                    </a:lnTo>
                    <a:lnTo>
                      <a:pt x="55" y="192"/>
                    </a:lnTo>
                    <a:lnTo>
                      <a:pt x="55" y="176"/>
                    </a:lnTo>
                    <a:lnTo>
                      <a:pt x="56" y="162"/>
                    </a:lnTo>
                    <a:lnTo>
                      <a:pt x="56" y="146"/>
                    </a:lnTo>
                    <a:lnTo>
                      <a:pt x="56" y="131"/>
                    </a:lnTo>
                    <a:lnTo>
                      <a:pt x="58" y="117"/>
                    </a:lnTo>
                    <a:lnTo>
                      <a:pt x="58" y="102"/>
                    </a:lnTo>
                    <a:lnTo>
                      <a:pt x="59" y="88"/>
                    </a:lnTo>
                    <a:lnTo>
                      <a:pt x="59" y="75"/>
                    </a:lnTo>
                    <a:lnTo>
                      <a:pt x="58" y="60"/>
                    </a:lnTo>
                    <a:lnTo>
                      <a:pt x="56" y="47"/>
                    </a:lnTo>
                    <a:lnTo>
                      <a:pt x="56" y="35"/>
                    </a:lnTo>
                    <a:lnTo>
                      <a:pt x="56" y="22"/>
                    </a:lnTo>
                    <a:lnTo>
                      <a:pt x="55" y="12"/>
                    </a:lnTo>
                    <a:lnTo>
                      <a:pt x="54" y="0"/>
                    </a:lnTo>
                    <a:lnTo>
                      <a:pt x="30" y="3"/>
                    </a:lnTo>
                    <a:lnTo>
                      <a:pt x="32" y="13"/>
                    </a:lnTo>
                    <a:lnTo>
                      <a:pt x="33" y="25"/>
                    </a:lnTo>
                    <a:lnTo>
                      <a:pt x="33" y="37"/>
                    </a:lnTo>
                    <a:lnTo>
                      <a:pt x="35" y="48"/>
                    </a:lnTo>
                    <a:lnTo>
                      <a:pt x="36" y="61"/>
                    </a:lnTo>
                    <a:lnTo>
                      <a:pt x="36" y="75"/>
                    </a:lnTo>
                    <a:lnTo>
                      <a:pt x="36" y="88"/>
                    </a:lnTo>
                    <a:lnTo>
                      <a:pt x="36" y="102"/>
                    </a:lnTo>
                    <a:lnTo>
                      <a:pt x="36" y="117"/>
                    </a:lnTo>
                    <a:lnTo>
                      <a:pt x="35" y="131"/>
                    </a:lnTo>
                    <a:lnTo>
                      <a:pt x="33" y="146"/>
                    </a:lnTo>
                    <a:lnTo>
                      <a:pt x="33" y="160"/>
                    </a:lnTo>
                    <a:lnTo>
                      <a:pt x="33" y="175"/>
                    </a:lnTo>
                    <a:lnTo>
                      <a:pt x="32" y="189"/>
                    </a:lnTo>
                    <a:lnTo>
                      <a:pt x="30" y="205"/>
                    </a:lnTo>
                    <a:lnTo>
                      <a:pt x="29" y="220"/>
                    </a:lnTo>
                    <a:lnTo>
                      <a:pt x="27" y="235"/>
                    </a:lnTo>
                    <a:lnTo>
                      <a:pt x="26" y="251"/>
                    </a:lnTo>
                    <a:lnTo>
                      <a:pt x="24" y="265"/>
                    </a:lnTo>
                    <a:lnTo>
                      <a:pt x="23" y="280"/>
                    </a:lnTo>
                    <a:lnTo>
                      <a:pt x="22" y="294"/>
                    </a:lnTo>
                    <a:lnTo>
                      <a:pt x="20" y="309"/>
                    </a:lnTo>
                    <a:lnTo>
                      <a:pt x="17" y="322"/>
                    </a:lnTo>
                    <a:lnTo>
                      <a:pt x="16" y="335"/>
                    </a:lnTo>
                    <a:lnTo>
                      <a:pt x="14" y="348"/>
                    </a:lnTo>
                    <a:lnTo>
                      <a:pt x="11" y="361"/>
                    </a:lnTo>
                    <a:lnTo>
                      <a:pt x="10" y="373"/>
                    </a:lnTo>
                    <a:lnTo>
                      <a:pt x="7" y="384"/>
                    </a:lnTo>
                    <a:lnTo>
                      <a:pt x="6" y="395"/>
                    </a:lnTo>
                    <a:lnTo>
                      <a:pt x="4" y="403"/>
                    </a:lnTo>
                    <a:lnTo>
                      <a:pt x="1" y="413"/>
                    </a:lnTo>
                    <a:lnTo>
                      <a:pt x="0" y="421"/>
                    </a:lnTo>
                    <a:lnTo>
                      <a:pt x="7" y="435"/>
                    </a:lnTo>
                    <a:lnTo>
                      <a:pt x="14" y="4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1" name="Freeform 128"/>
              <p:cNvSpPr>
                <a:spLocks/>
              </p:cNvSpPr>
              <p:nvPr/>
            </p:nvSpPr>
            <p:spPr bwMode="auto">
              <a:xfrm>
                <a:off x="4752" y="2827"/>
                <a:ext cx="238" cy="70"/>
              </a:xfrm>
              <a:custGeom>
                <a:avLst/>
                <a:gdLst>
                  <a:gd name="T0" fmla="*/ 708 w 715"/>
                  <a:gd name="T1" fmla="*/ 188 h 210"/>
                  <a:gd name="T2" fmla="*/ 665 w 715"/>
                  <a:gd name="T3" fmla="*/ 172 h 210"/>
                  <a:gd name="T4" fmla="*/ 621 w 715"/>
                  <a:gd name="T5" fmla="*/ 156 h 210"/>
                  <a:gd name="T6" fmla="*/ 579 w 715"/>
                  <a:gd name="T7" fmla="*/ 142 h 210"/>
                  <a:gd name="T8" fmla="*/ 535 w 715"/>
                  <a:gd name="T9" fmla="*/ 128 h 210"/>
                  <a:gd name="T10" fmla="*/ 493 w 715"/>
                  <a:gd name="T11" fmla="*/ 117 h 210"/>
                  <a:gd name="T12" fmla="*/ 451 w 715"/>
                  <a:gd name="T13" fmla="*/ 105 h 210"/>
                  <a:gd name="T14" fmla="*/ 409 w 715"/>
                  <a:gd name="T15" fmla="*/ 95 h 210"/>
                  <a:gd name="T16" fmla="*/ 365 w 715"/>
                  <a:gd name="T17" fmla="*/ 85 h 210"/>
                  <a:gd name="T18" fmla="*/ 323 w 715"/>
                  <a:gd name="T19" fmla="*/ 75 h 210"/>
                  <a:gd name="T20" fmla="*/ 279 w 715"/>
                  <a:gd name="T21" fmla="*/ 66 h 210"/>
                  <a:gd name="T22" fmla="*/ 236 w 715"/>
                  <a:gd name="T23" fmla="*/ 56 h 210"/>
                  <a:gd name="T24" fmla="*/ 192 w 715"/>
                  <a:gd name="T25" fmla="*/ 46 h 210"/>
                  <a:gd name="T26" fmla="*/ 147 w 715"/>
                  <a:gd name="T27" fmla="*/ 35 h 210"/>
                  <a:gd name="T28" fmla="*/ 100 w 715"/>
                  <a:gd name="T29" fmla="*/ 25 h 210"/>
                  <a:gd name="T30" fmla="*/ 55 w 715"/>
                  <a:gd name="T31" fmla="*/ 12 h 210"/>
                  <a:gd name="T32" fmla="*/ 7 w 715"/>
                  <a:gd name="T33" fmla="*/ 0 h 210"/>
                  <a:gd name="T34" fmla="*/ 25 w 715"/>
                  <a:gd name="T35" fmla="*/ 30 h 210"/>
                  <a:gd name="T36" fmla="*/ 71 w 715"/>
                  <a:gd name="T37" fmla="*/ 41 h 210"/>
                  <a:gd name="T38" fmla="*/ 118 w 715"/>
                  <a:gd name="T39" fmla="*/ 53 h 210"/>
                  <a:gd name="T40" fmla="*/ 164 w 715"/>
                  <a:gd name="T41" fmla="*/ 64 h 210"/>
                  <a:gd name="T42" fmla="*/ 209 w 715"/>
                  <a:gd name="T43" fmla="*/ 73 h 210"/>
                  <a:gd name="T44" fmla="*/ 253 w 715"/>
                  <a:gd name="T45" fmla="*/ 83 h 210"/>
                  <a:gd name="T46" fmla="*/ 295 w 715"/>
                  <a:gd name="T47" fmla="*/ 94 h 210"/>
                  <a:gd name="T48" fmla="*/ 339 w 715"/>
                  <a:gd name="T49" fmla="*/ 104 h 210"/>
                  <a:gd name="T50" fmla="*/ 381 w 715"/>
                  <a:gd name="T51" fmla="*/ 112 h 210"/>
                  <a:gd name="T52" fmla="*/ 423 w 715"/>
                  <a:gd name="T53" fmla="*/ 123 h 210"/>
                  <a:gd name="T54" fmla="*/ 465 w 715"/>
                  <a:gd name="T55" fmla="*/ 134 h 210"/>
                  <a:gd name="T56" fmla="*/ 509 w 715"/>
                  <a:gd name="T57" fmla="*/ 146 h 210"/>
                  <a:gd name="T58" fmla="*/ 550 w 715"/>
                  <a:gd name="T59" fmla="*/ 158 h 210"/>
                  <a:gd name="T60" fmla="*/ 593 w 715"/>
                  <a:gd name="T61" fmla="*/ 171 h 210"/>
                  <a:gd name="T62" fmla="*/ 635 w 715"/>
                  <a:gd name="T63" fmla="*/ 185 h 210"/>
                  <a:gd name="T64" fmla="*/ 679 w 715"/>
                  <a:gd name="T65" fmla="*/ 201 h 210"/>
                  <a:gd name="T66" fmla="*/ 694 w 715"/>
                  <a:gd name="T67" fmla="*/ 19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5" h="210">
                    <a:moveTo>
                      <a:pt x="715" y="201"/>
                    </a:moveTo>
                    <a:lnTo>
                      <a:pt x="708" y="188"/>
                    </a:lnTo>
                    <a:lnTo>
                      <a:pt x="686" y="179"/>
                    </a:lnTo>
                    <a:lnTo>
                      <a:pt x="665" y="172"/>
                    </a:lnTo>
                    <a:lnTo>
                      <a:pt x="643" y="163"/>
                    </a:lnTo>
                    <a:lnTo>
                      <a:pt x="621" y="156"/>
                    </a:lnTo>
                    <a:lnTo>
                      <a:pt x="601" y="149"/>
                    </a:lnTo>
                    <a:lnTo>
                      <a:pt x="579" y="142"/>
                    </a:lnTo>
                    <a:lnTo>
                      <a:pt x="557" y="136"/>
                    </a:lnTo>
                    <a:lnTo>
                      <a:pt x="535" y="128"/>
                    </a:lnTo>
                    <a:lnTo>
                      <a:pt x="515" y="123"/>
                    </a:lnTo>
                    <a:lnTo>
                      <a:pt x="493" y="117"/>
                    </a:lnTo>
                    <a:lnTo>
                      <a:pt x="473" y="111"/>
                    </a:lnTo>
                    <a:lnTo>
                      <a:pt x="451" y="105"/>
                    </a:lnTo>
                    <a:lnTo>
                      <a:pt x="430" y="99"/>
                    </a:lnTo>
                    <a:lnTo>
                      <a:pt x="409" y="95"/>
                    </a:lnTo>
                    <a:lnTo>
                      <a:pt x="387" y="89"/>
                    </a:lnTo>
                    <a:lnTo>
                      <a:pt x="365" y="85"/>
                    </a:lnTo>
                    <a:lnTo>
                      <a:pt x="343" y="80"/>
                    </a:lnTo>
                    <a:lnTo>
                      <a:pt x="323" y="75"/>
                    </a:lnTo>
                    <a:lnTo>
                      <a:pt x="301" y="70"/>
                    </a:lnTo>
                    <a:lnTo>
                      <a:pt x="279" y="66"/>
                    </a:lnTo>
                    <a:lnTo>
                      <a:pt x="257" y="60"/>
                    </a:lnTo>
                    <a:lnTo>
                      <a:pt x="236" y="56"/>
                    </a:lnTo>
                    <a:lnTo>
                      <a:pt x="214" y="51"/>
                    </a:lnTo>
                    <a:lnTo>
                      <a:pt x="192" y="46"/>
                    </a:lnTo>
                    <a:lnTo>
                      <a:pt x="169" y="41"/>
                    </a:lnTo>
                    <a:lnTo>
                      <a:pt x="147" y="35"/>
                    </a:lnTo>
                    <a:lnTo>
                      <a:pt x="124" y="30"/>
                    </a:lnTo>
                    <a:lnTo>
                      <a:pt x="100" y="25"/>
                    </a:lnTo>
                    <a:lnTo>
                      <a:pt x="79" y="19"/>
                    </a:lnTo>
                    <a:lnTo>
                      <a:pt x="55" y="12"/>
                    </a:lnTo>
                    <a:lnTo>
                      <a:pt x="31" y="6"/>
                    </a:lnTo>
                    <a:lnTo>
                      <a:pt x="7" y="0"/>
                    </a:lnTo>
                    <a:lnTo>
                      <a:pt x="0" y="22"/>
                    </a:lnTo>
                    <a:lnTo>
                      <a:pt x="25" y="30"/>
                    </a:lnTo>
                    <a:lnTo>
                      <a:pt x="48" y="35"/>
                    </a:lnTo>
                    <a:lnTo>
                      <a:pt x="71" y="41"/>
                    </a:lnTo>
                    <a:lnTo>
                      <a:pt x="95" y="48"/>
                    </a:lnTo>
                    <a:lnTo>
                      <a:pt x="118" y="53"/>
                    </a:lnTo>
                    <a:lnTo>
                      <a:pt x="141" y="59"/>
                    </a:lnTo>
                    <a:lnTo>
                      <a:pt x="164" y="64"/>
                    </a:lnTo>
                    <a:lnTo>
                      <a:pt x="186" y="69"/>
                    </a:lnTo>
                    <a:lnTo>
                      <a:pt x="209" y="73"/>
                    </a:lnTo>
                    <a:lnTo>
                      <a:pt x="231" y="79"/>
                    </a:lnTo>
                    <a:lnTo>
                      <a:pt x="253" y="83"/>
                    </a:lnTo>
                    <a:lnTo>
                      <a:pt x="275" y="89"/>
                    </a:lnTo>
                    <a:lnTo>
                      <a:pt x="295" y="94"/>
                    </a:lnTo>
                    <a:lnTo>
                      <a:pt x="317" y="98"/>
                    </a:lnTo>
                    <a:lnTo>
                      <a:pt x="339" y="104"/>
                    </a:lnTo>
                    <a:lnTo>
                      <a:pt x="361" y="108"/>
                    </a:lnTo>
                    <a:lnTo>
                      <a:pt x="381" y="112"/>
                    </a:lnTo>
                    <a:lnTo>
                      <a:pt x="403" y="118"/>
                    </a:lnTo>
                    <a:lnTo>
                      <a:pt x="423" y="123"/>
                    </a:lnTo>
                    <a:lnTo>
                      <a:pt x="445" y="128"/>
                    </a:lnTo>
                    <a:lnTo>
                      <a:pt x="465" y="134"/>
                    </a:lnTo>
                    <a:lnTo>
                      <a:pt x="487" y="139"/>
                    </a:lnTo>
                    <a:lnTo>
                      <a:pt x="509" y="146"/>
                    </a:lnTo>
                    <a:lnTo>
                      <a:pt x="528" y="152"/>
                    </a:lnTo>
                    <a:lnTo>
                      <a:pt x="550" y="158"/>
                    </a:lnTo>
                    <a:lnTo>
                      <a:pt x="571" y="165"/>
                    </a:lnTo>
                    <a:lnTo>
                      <a:pt x="593" y="171"/>
                    </a:lnTo>
                    <a:lnTo>
                      <a:pt x="614" y="178"/>
                    </a:lnTo>
                    <a:lnTo>
                      <a:pt x="635" y="185"/>
                    </a:lnTo>
                    <a:lnTo>
                      <a:pt x="657" y="192"/>
                    </a:lnTo>
                    <a:lnTo>
                      <a:pt x="679" y="201"/>
                    </a:lnTo>
                    <a:lnTo>
                      <a:pt x="701" y="210"/>
                    </a:lnTo>
                    <a:lnTo>
                      <a:pt x="694" y="197"/>
                    </a:lnTo>
                    <a:lnTo>
                      <a:pt x="715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2" name="Freeform 129"/>
              <p:cNvSpPr>
                <a:spLocks/>
              </p:cNvSpPr>
              <p:nvPr/>
            </p:nvSpPr>
            <p:spPr bwMode="auto">
              <a:xfrm>
                <a:off x="4959" y="2893"/>
                <a:ext cx="31" cy="430"/>
              </a:xfrm>
              <a:custGeom>
                <a:avLst/>
                <a:gdLst>
                  <a:gd name="T0" fmla="*/ 41 w 94"/>
                  <a:gd name="T1" fmla="*/ 1284 h 1290"/>
                  <a:gd name="T2" fmla="*/ 33 w 94"/>
                  <a:gd name="T3" fmla="*/ 1200 h 1290"/>
                  <a:gd name="T4" fmla="*/ 28 w 94"/>
                  <a:gd name="T5" fmla="*/ 1117 h 1290"/>
                  <a:gd name="T6" fmla="*/ 23 w 94"/>
                  <a:gd name="T7" fmla="*/ 1031 h 1290"/>
                  <a:gd name="T8" fmla="*/ 22 w 94"/>
                  <a:gd name="T9" fmla="*/ 945 h 1290"/>
                  <a:gd name="T10" fmla="*/ 23 w 94"/>
                  <a:gd name="T11" fmla="*/ 858 h 1290"/>
                  <a:gd name="T12" fmla="*/ 25 w 94"/>
                  <a:gd name="T13" fmla="*/ 772 h 1290"/>
                  <a:gd name="T14" fmla="*/ 28 w 94"/>
                  <a:gd name="T15" fmla="*/ 685 h 1290"/>
                  <a:gd name="T16" fmla="*/ 33 w 94"/>
                  <a:gd name="T17" fmla="*/ 601 h 1290"/>
                  <a:gd name="T18" fmla="*/ 38 w 94"/>
                  <a:gd name="T19" fmla="*/ 516 h 1290"/>
                  <a:gd name="T20" fmla="*/ 45 w 94"/>
                  <a:gd name="T21" fmla="*/ 435 h 1290"/>
                  <a:gd name="T22" fmla="*/ 52 w 94"/>
                  <a:gd name="T23" fmla="*/ 355 h 1290"/>
                  <a:gd name="T24" fmla="*/ 60 w 94"/>
                  <a:gd name="T25" fmla="*/ 278 h 1290"/>
                  <a:gd name="T26" fmla="*/ 68 w 94"/>
                  <a:gd name="T27" fmla="*/ 204 h 1290"/>
                  <a:gd name="T28" fmla="*/ 77 w 94"/>
                  <a:gd name="T29" fmla="*/ 134 h 1290"/>
                  <a:gd name="T30" fmla="*/ 86 w 94"/>
                  <a:gd name="T31" fmla="*/ 65 h 1290"/>
                  <a:gd name="T32" fmla="*/ 94 w 94"/>
                  <a:gd name="T33" fmla="*/ 4 h 1290"/>
                  <a:gd name="T34" fmla="*/ 67 w 94"/>
                  <a:gd name="T35" fmla="*/ 30 h 1290"/>
                  <a:gd name="T36" fmla="*/ 58 w 94"/>
                  <a:gd name="T37" fmla="*/ 96 h 1290"/>
                  <a:gd name="T38" fmla="*/ 49 w 94"/>
                  <a:gd name="T39" fmla="*/ 166 h 1290"/>
                  <a:gd name="T40" fmla="*/ 41 w 94"/>
                  <a:gd name="T41" fmla="*/ 238 h 1290"/>
                  <a:gd name="T42" fmla="*/ 33 w 94"/>
                  <a:gd name="T43" fmla="*/ 313 h 1290"/>
                  <a:gd name="T44" fmla="*/ 26 w 94"/>
                  <a:gd name="T45" fmla="*/ 393 h 1290"/>
                  <a:gd name="T46" fmla="*/ 19 w 94"/>
                  <a:gd name="T47" fmla="*/ 473 h 1290"/>
                  <a:gd name="T48" fmla="*/ 12 w 94"/>
                  <a:gd name="T49" fmla="*/ 557 h 1290"/>
                  <a:gd name="T50" fmla="*/ 7 w 94"/>
                  <a:gd name="T51" fmla="*/ 641 h 1290"/>
                  <a:gd name="T52" fmla="*/ 3 w 94"/>
                  <a:gd name="T53" fmla="*/ 727 h 1290"/>
                  <a:gd name="T54" fmla="*/ 0 w 94"/>
                  <a:gd name="T55" fmla="*/ 814 h 1290"/>
                  <a:gd name="T56" fmla="*/ 0 w 94"/>
                  <a:gd name="T57" fmla="*/ 902 h 1290"/>
                  <a:gd name="T58" fmla="*/ 0 w 94"/>
                  <a:gd name="T59" fmla="*/ 989 h 1290"/>
                  <a:gd name="T60" fmla="*/ 3 w 94"/>
                  <a:gd name="T61" fmla="*/ 1075 h 1290"/>
                  <a:gd name="T62" fmla="*/ 7 w 94"/>
                  <a:gd name="T63" fmla="*/ 1161 h 1290"/>
                  <a:gd name="T64" fmla="*/ 13 w 94"/>
                  <a:gd name="T65" fmla="*/ 1245 h 1290"/>
                  <a:gd name="T66" fmla="*/ 19 w 94"/>
                  <a:gd name="T6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1290">
                    <a:moveTo>
                      <a:pt x="41" y="1281"/>
                    </a:moveTo>
                    <a:lnTo>
                      <a:pt x="41" y="1284"/>
                    </a:lnTo>
                    <a:lnTo>
                      <a:pt x="36" y="1244"/>
                    </a:lnTo>
                    <a:lnTo>
                      <a:pt x="33" y="1200"/>
                    </a:lnTo>
                    <a:lnTo>
                      <a:pt x="29" y="1159"/>
                    </a:lnTo>
                    <a:lnTo>
                      <a:pt x="28" y="1117"/>
                    </a:lnTo>
                    <a:lnTo>
                      <a:pt x="26" y="1073"/>
                    </a:lnTo>
                    <a:lnTo>
                      <a:pt x="23" y="1031"/>
                    </a:lnTo>
                    <a:lnTo>
                      <a:pt x="23" y="989"/>
                    </a:lnTo>
                    <a:lnTo>
                      <a:pt x="22" y="945"/>
                    </a:lnTo>
                    <a:lnTo>
                      <a:pt x="22" y="902"/>
                    </a:lnTo>
                    <a:lnTo>
                      <a:pt x="23" y="858"/>
                    </a:lnTo>
                    <a:lnTo>
                      <a:pt x="23" y="814"/>
                    </a:lnTo>
                    <a:lnTo>
                      <a:pt x="25" y="772"/>
                    </a:lnTo>
                    <a:lnTo>
                      <a:pt x="26" y="729"/>
                    </a:lnTo>
                    <a:lnTo>
                      <a:pt x="28" y="685"/>
                    </a:lnTo>
                    <a:lnTo>
                      <a:pt x="30" y="643"/>
                    </a:lnTo>
                    <a:lnTo>
                      <a:pt x="33" y="601"/>
                    </a:lnTo>
                    <a:lnTo>
                      <a:pt x="35" y="558"/>
                    </a:lnTo>
                    <a:lnTo>
                      <a:pt x="38" y="516"/>
                    </a:lnTo>
                    <a:lnTo>
                      <a:pt x="41" y="476"/>
                    </a:lnTo>
                    <a:lnTo>
                      <a:pt x="45" y="435"/>
                    </a:lnTo>
                    <a:lnTo>
                      <a:pt x="48" y="394"/>
                    </a:lnTo>
                    <a:lnTo>
                      <a:pt x="52" y="355"/>
                    </a:lnTo>
                    <a:lnTo>
                      <a:pt x="55" y="316"/>
                    </a:lnTo>
                    <a:lnTo>
                      <a:pt x="60" y="278"/>
                    </a:lnTo>
                    <a:lnTo>
                      <a:pt x="64" y="240"/>
                    </a:lnTo>
                    <a:lnTo>
                      <a:pt x="68" y="204"/>
                    </a:lnTo>
                    <a:lnTo>
                      <a:pt x="73" y="167"/>
                    </a:lnTo>
                    <a:lnTo>
                      <a:pt x="77" y="134"/>
                    </a:lnTo>
                    <a:lnTo>
                      <a:pt x="81" y="99"/>
                    </a:lnTo>
                    <a:lnTo>
                      <a:pt x="86" y="65"/>
                    </a:lnTo>
                    <a:lnTo>
                      <a:pt x="90" y="35"/>
                    </a:lnTo>
                    <a:lnTo>
                      <a:pt x="94" y="4"/>
                    </a:lnTo>
                    <a:lnTo>
                      <a:pt x="73" y="0"/>
                    </a:lnTo>
                    <a:lnTo>
                      <a:pt x="67" y="30"/>
                    </a:lnTo>
                    <a:lnTo>
                      <a:pt x="62" y="62"/>
                    </a:lnTo>
                    <a:lnTo>
                      <a:pt x="58" y="96"/>
                    </a:lnTo>
                    <a:lnTo>
                      <a:pt x="54" y="129"/>
                    </a:lnTo>
                    <a:lnTo>
                      <a:pt x="49" y="166"/>
                    </a:lnTo>
                    <a:lnTo>
                      <a:pt x="45" y="201"/>
                    </a:lnTo>
                    <a:lnTo>
                      <a:pt x="41" y="238"/>
                    </a:lnTo>
                    <a:lnTo>
                      <a:pt x="36" y="275"/>
                    </a:lnTo>
                    <a:lnTo>
                      <a:pt x="33" y="313"/>
                    </a:lnTo>
                    <a:lnTo>
                      <a:pt x="29" y="352"/>
                    </a:lnTo>
                    <a:lnTo>
                      <a:pt x="26" y="393"/>
                    </a:lnTo>
                    <a:lnTo>
                      <a:pt x="22" y="432"/>
                    </a:lnTo>
                    <a:lnTo>
                      <a:pt x="19" y="473"/>
                    </a:lnTo>
                    <a:lnTo>
                      <a:pt x="14" y="515"/>
                    </a:lnTo>
                    <a:lnTo>
                      <a:pt x="12" y="557"/>
                    </a:lnTo>
                    <a:lnTo>
                      <a:pt x="10" y="599"/>
                    </a:lnTo>
                    <a:lnTo>
                      <a:pt x="7" y="641"/>
                    </a:lnTo>
                    <a:lnTo>
                      <a:pt x="4" y="684"/>
                    </a:lnTo>
                    <a:lnTo>
                      <a:pt x="3" y="727"/>
                    </a:lnTo>
                    <a:lnTo>
                      <a:pt x="1" y="771"/>
                    </a:lnTo>
                    <a:lnTo>
                      <a:pt x="0" y="814"/>
                    </a:lnTo>
                    <a:lnTo>
                      <a:pt x="0" y="858"/>
                    </a:lnTo>
                    <a:lnTo>
                      <a:pt x="0" y="902"/>
                    </a:lnTo>
                    <a:lnTo>
                      <a:pt x="0" y="945"/>
                    </a:lnTo>
                    <a:lnTo>
                      <a:pt x="0" y="989"/>
                    </a:lnTo>
                    <a:lnTo>
                      <a:pt x="1" y="1033"/>
                    </a:lnTo>
                    <a:lnTo>
                      <a:pt x="3" y="1075"/>
                    </a:lnTo>
                    <a:lnTo>
                      <a:pt x="4" y="1118"/>
                    </a:lnTo>
                    <a:lnTo>
                      <a:pt x="7" y="1161"/>
                    </a:lnTo>
                    <a:lnTo>
                      <a:pt x="10" y="1203"/>
                    </a:lnTo>
                    <a:lnTo>
                      <a:pt x="13" y="1245"/>
                    </a:lnTo>
                    <a:lnTo>
                      <a:pt x="17" y="1286"/>
                    </a:lnTo>
                    <a:lnTo>
                      <a:pt x="19" y="1290"/>
                    </a:lnTo>
                    <a:lnTo>
                      <a:pt x="41" y="1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3" name="Freeform 130"/>
              <p:cNvSpPr>
                <a:spLocks/>
              </p:cNvSpPr>
              <p:nvPr/>
            </p:nvSpPr>
            <p:spPr bwMode="auto">
              <a:xfrm>
                <a:off x="4965" y="3320"/>
                <a:ext cx="121" cy="42"/>
              </a:xfrm>
              <a:custGeom>
                <a:avLst/>
                <a:gdLst>
                  <a:gd name="T0" fmla="*/ 340 w 363"/>
                  <a:gd name="T1" fmla="*/ 101 h 127"/>
                  <a:gd name="T2" fmla="*/ 346 w 363"/>
                  <a:gd name="T3" fmla="*/ 88 h 127"/>
                  <a:gd name="T4" fmla="*/ 333 w 363"/>
                  <a:gd name="T5" fmla="*/ 95 h 127"/>
                  <a:gd name="T6" fmla="*/ 317 w 363"/>
                  <a:gd name="T7" fmla="*/ 99 h 127"/>
                  <a:gd name="T8" fmla="*/ 296 w 363"/>
                  <a:gd name="T9" fmla="*/ 104 h 127"/>
                  <a:gd name="T10" fmla="*/ 275 w 363"/>
                  <a:gd name="T11" fmla="*/ 104 h 127"/>
                  <a:gd name="T12" fmla="*/ 250 w 363"/>
                  <a:gd name="T13" fmla="*/ 104 h 127"/>
                  <a:gd name="T14" fmla="*/ 224 w 363"/>
                  <a:gd name="T15" fmla="*/ 102 h 127"/>
                  <a:gd name="T16" fmla="*/ 198 w 363"/>
                  <a:gd name="T17" fmla="*/ 98 h 127"/>
                  <a:gd name="T18" fmla="*/ 171 w 363"/>
                  <a:gd name="T19" fmla="*/ 92 h 127"/>
                  <a:gd name="T20" fmla="*/ 147 w 363"/>
                  <a:gd name="T21" fmla="*/ 85 h 127"/>
                  <a:gd name="T22" fmla="*/ 121 w 363"/>
                  <a:gd name="T23" fmla="*/ 77 h 127"/>
                  <a:gd name="T24" fmla="*/ 97 w 363"/>
                  <a:gd name="T25" fmla="*/ 66 h 127"/>
                  <a:gd name="T26" fmla="*/ 75 w 363"/>
                  <a:gd name="T27" fmla="*/ 54 h 127"/>
                  <a:gd name="T28" fmla="*/ 57 w 363"/>
                  <a:gd name="T29" fmla="*/ 43 h 127"/>
                  <a:gd name="T30" fmla="*/ 41 w 363"/>
                  <a:gd name="T31" fmla="*/ 28 h 127"/>
                  <a:gd name="T32" fmla="*/ 29 w 363"/>
                  <a:gd name="T33" fmla="*/ 15 h 127"/>
                  <a:gd name="T34" fmla="*/ 22 w 363"/>
                  <a:gd name="T35" fmla="*/ 0 h 127"/>
                  <a:gd name="T36" fmla="*/ 0 w 363"/>
                  <a:gd name="T37" fmla="*/ 9 h 127"/>
                  <a:gd name="T38" fmla="*/ 10 w 363"/>
                  <a:gd name="T39" fmla="*/ 28 h 127"/>
                  <a:gd name="T40" fmla="*/ 25 w 363"/>
                  <a:gd name="T41" fmla="*/ 45 h 127"/>
                  <a:gd name="T42" fmla="*/ 42 w 363"/>
                  <a:gd name="T43" fmla="*/ 61 h 127"/>
                  <a:gd name="T44" fmla="*/ 64 w 363"/>
                  <a:gd name="T45" fmla="*/ 75 h 127"/>
                  <a:gd name="T46" fmla="*/ 87 w 363"/>
                  <a:gd name="T47" fmla="*/ 88 h 127"/>
                  <a:gd name="T48" fmla="*/ 112 w 363"/>
                  <a:gd name="T49" fmla="*/ 98 h 127"/>
                  <a:gd name="T50" fmla="*/ 139 w 363"/>
                  <a:gd name="T51" fmla="*/ 108 h 127"/>
                  <a:gd name="T52" fmla="*/ 167 w 363"/>
                  <a:gd name="T53" fmla="*/ 115 h 127"/>
                  <a:gd name="T54" fmla="*/ 195 w 363"/>
                  <a:gd name="T55" fmla="*/ 121 h 127"/>
                  <a:gd name="T56" fmla="*/ 222 w 363"/>
                  <a:gd name="T57" fmla="*/ 125 h 127"/>
                  <a:gd name="T58" fmla="*/ 248 w 363"/>
                  <a:gd name="T59" fmla="*/ 127 h 127"/>
                  <a:gd name="T60" fmla="*/ 275 w 363"/>
                  <a:gd name="T61" fmla="*/ 127 h 127"/>
                  <a:gd name="T62" fmla="*/ 299 w 363"/>
                  <a:gd name="T63" fmla="*/ 125 h 127"/>
                  <a:gd name="T64" fmla="*/ 321 w 363"/>
                  <a:gd name="T65" fmla="*/ 123 h 127"/>
                  <a:gd name="T66" fmla="*/ 342 w 363"/>
                  <a:gd name="T67" fmla="*/ 117 h 127"/>
                  <a:gd name="T68" fmla="*/ 359 w 363"/>
                  <a:gd name="T69" fmla="*/ 108 h 127"/>
                  <a:gd name="T70" fmla="*/ 363 w 363"/>
                  <a:gd name="T71" fmla="*/ 95 h 127"/>
                  <a:gd name="T72" fmla="*/ 340 w 363"/>
                  <a:gd name="T73" fmla="*/ 10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7">
                    <a:moveTo>
                      <a:pt x="340" y="101"/>
                    </a:moveTo>
                    <a:lnTo>
                      <a:pt x="346" y="88"/>
                    </a:lnTo>
                    <a:lnTo>
                      <a:pt x="333" y="95"/>
                    </a:lnTo>
                    <a:lnTo>
                      <a:pt x="317" y="99"/>
                    </a:lnTo>
                    <a:lnTo>
                      <a:pt x="296" y="104"/>
                    </a:lnTo>
                    <a:lnTo>
                      <a:pt x="275" y="104"/>
                    </a:lnTo>
                    <a:lnTo>
                      <a:pt x="250" y="104"/>
                    </a:lnTo>
                    <a:lnTo>
                      <a:pt x="224" y="102"/>
                    </a:lnTo>
                    <a:lnTo>
                      <a:pt x="198" y="98"/>
                    </a:lnTo>
                    <a:lnTo>
                      <a:pt x="171" y="92"/>
                    </a:lnTo>
                    <a:lnTo>
                      <a:pt x="147" y="85"/>
                    </a:lnTo>
                    <a:lnTo>
                      <a:pt x="121" y="77"/>
                    </a:lnTo>
                    <a:lnTo>
                      <a:pt x="97" y="66"/>
                    </a:lnTo>
                    <a:lnTo>
                      <a:pt x="75" y="54"/>
                    </a:lnTo>
                    <a:lnTo>
                      <a:pt x="57" y="43"/>
                    </a:lnTo>
                    <a:lnTo>
                      <a:pt x="41" y="28"/>
                    </a:lnTo>
                    <a:lnTo>
                      <a:pt x="29" y="15"/>
                    </a:lnTo>
                    <a:lnTo>
                      <a:pt x="22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5" y="45"/>
                    </a:lnTo>
                    <a:lnTo>
                      <a:pt x="42" y="61"/>
                    </a:lnTo>
                    <a:lnTo>
                      <a:pt x="64" y="75"/>
                    </a:lnTo>
                    <a:lnTo>
                      <a:pt x="87" y="88"/>
                    </a:lnTo>
                    <a:lnTo>
                      <a:pt x="112" y="98"/>
                    </a:lnTo>
                    <a:lnTo>
                      <a:pt x="139" y="108"/>
                    </a:lnTo>
                    <a:lnTo>
                      <a:pt x="167" y="115"/>
                    </a:lnTo>
                    <a:lnTo>
                      <a:pt x="195" y="121"/>
                    </a:lnTo>
                    <a:lnTo>
                      <a:pt x="222" y="125"/>
                    </a:lnTo>
                    <a:lnTo>
                      <a:pt x="248" y="127"/>
                    </a:lnTo>
                    <a:lnTo>
                      <a:pt x="275" y="127"/>
                    </a:lnTo>
                    <a:lnTo>
                      <a:pt x="299" y="125"/>
                    </a:lnTo>
                    <a:lnTo>
                      <a:pt x="321" y="123"/>
                    </a:lnTo>
                    <a:lnTo>
                      <a:pt x="342" y="117"/>
                    </a:lnTo>
                    <a:lnTo>
                      <a:pt x="359" y="108"/>
                    </a:lnTo>
                    <a:lnTo>
                      <a:pt x="363" y="95"/>
                    </a:lnTo>
                    <a:lnTo>
                      <a:pt x="34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4" name="Freeform 131"/>
              <p:cNvSpPr>
                <a:spLocks/>
              </p:cNvSpPr>
              <p:nvPr/>
            </p:nvSpPr>
            <p:spPr bwMode="auto">
              <a:xfrm>
                <a:off x="5044" y="2744"/>
                <a:ext cx="42" cy="610"/>
              </a:xfrm>
              <a:custGeom>
                <a:avLst/>
                <a:gdLst>
                  <a:gd name="T0" fmla="*/ 64 w 125"/>
                  <a:gd name="T1" fmla="*/ 9 h 1829"/>
                  <a:gd name="T2" fmla="*/ 48 w 125"/>
                  <a:gd name="T3" fmla="*/ 86 h 1829"/>
                  <a:gd name="T4" fmla="*/ 35 w 125"/>
                  <a:gd name="T5" fmla="*/ 172 h 1829"/>
                  <a:gd name="T6" fmla="*/ 24 w 125"/>
                  <a:gd name="T7" fmla="*/ 266 h 1829"/>
                  <a:gd name="T8" fmla="*/ 15 w 125"/>
                  <a:gd name="T9" fmla="*/ 368 h 1829"/>
                  <a:gd name="T10" fmla="*/ 9 w 125"/>
                  <a:gd name="T11" fmla="*/ 477 h 1829"/>
                  <a:gd name="T12" fmla="*/ 3 w 125"/>
                  <a:gd name="T13" fmla="*/ 589 h 1829"/>
                  <a:gd name="T14" fmla="*/ 0 w 125"/>
                  <a:gd name="T15" fmla="*/ 709 h 1829"/>
                  <a:gd name="T16" fmla="*/ 2 w 125"/>
                  <a:gd name="T17" fmla="*/ 831 h 1829"/>
                  <a:gd name="T18" fmla="*/ 5 w 125"/>
                  <a:gd name="T19" fmla="*/ 956 h 1829"/>
                  <a:gd name="T20" fmla="*/ 9 w 125"/>
                  <a:gd name="T21" fmla="*/ 1081 h 1829"/>
                  <a:gd name="T22" fmla="*/ 18 w 125"/>
                  <a:gd name="T23" fmla="*/ 1209 h 1829"/>
                  <a:gd name="T24" fmla="*/ 29 w 125"/>
                  <a:gd name="T25" fmla="*/ 1336 h 1829"/>
                  <a:gd name="T26" fmla="*/ 42 w 125"/>
                  <a:gd name="T27" fmla="*/ 1462 h 1829"/>
                  <a:gd name="T28" fmla="*/ 60 w 125"/>
                  <a:gd name="T29" fmla="*/ 1589 h 1829"/>
                  <a:gd name="T30" fmla="*/ 80 w 125"/>
                  <a:gd name="T31" fmla="*/ 1709 h 1829"/>
                  <a:gd name="T32" fmla="*/ 102 w 125"/>
                  <a:gd name="T33" fmla="*/ 1829 h 1829"/>
                  <a:gd name="T34" fmla="*/ 114 w 125"/>
                  <a:gd name="T35" fmla="*/ 1765 h 1829"/>
                  <a:gd name="T36" fmla="*/ 92 w 125"/>
                  <a:gd name="T37" fmla="*/ 1645 h 1829"/>
                  <a:gd name="T38" fmla="*/ 73 w 125"/>
                  <a:gd name="T39" fmla="*/ 1522 h 1829"/>
                  <a:gd name="T40" fmla="*/ 58 w 125"/>
                  <a:gd name="T41" fmla="*/ 1397 h 1829"/>
                  <a:gd name="T42" fmla="*/ 45 w 125"/>
                  <a:gd name="T43" fmla="*/ 1270 h 1829"/>
                  <a:gd name="T44" fmla="*/ 37 w 125"/>
                  <a:gd name="T45" fmla="*/ 1144 h 1829"/>
                  <a:gd name="T46" fmla="*/ 29 w 125"/>
                  <a:gd name="T47" fmla="*/ 1017 h 1829"/>
                  <a:gd name="T48" fmla="*/ 25 w 125"/>
                  <a:gd name="T49" fmla="*/ 892 h 1829"/>
                  <a:gd name="T50" fmla="*/ 25 w 125"/>
                  <a:gd name="T51" fmla="*/ 770 h 1829"/>
                  <a:gd name="T52" fmla="*/ 25 w 125"/>
                  <a:gd name="T53" fmla="*/ 649 h 1829"/>
                  <a:gd name="T54" fmla="*/ 28 w 125"/>
                  <a:gd name="T55" fmla="*/ 534 h 1829"/>
                  <a:gd name="T56" fmla="*/ 35 w 125"/>
                  <a:gd name="T57" fmla="*/ 424 h 1829"/>
                  <a:gd name="T58" fmla="*/ 42 w 125"/>
                  <a:gd name="T59" fmla="*/ 319 h 1829"/>
                  <a:gd name="T60" fmla="*/ 53 w 125"/>
                  <a:gd name="T61" fmla="*/ 221 h 1829"/>
                  <a:gd name="T62" fmla="*/ 66 w 125"/>
                  <a:gd name="T63" fmla="*/ 131 h 1829"/>
                  <a:gd name="T64" fmla="*/ 79 w 125"/>
                  <a:gd name="T65" fmla="*/ 51 h 1829"/>
                  <a:gd name="T66" fmla="*/ 77 w 125"/>
                  <a:gd name="T67" fmla="*/ 0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29">
                    <a:moveTo>
                      <a:pt x="73" y="22"/>
                    </a:moveTo>
                    <a:lnTo>
                      <a:pt x="64" y="9"/>
                    </a:lnTo>
                    <a:lnTo>
                      <a:pt x="56" y="45"/>
                    </a:lnTo>
                    <a:lnTo>
                      <a:pt x="48" y="86"/>
                    </a:lnTo>
                    <a:lnTo>
                      <a:pt x="42" y="128"/>
                    </a:lnTo>
                    <a:lnTo>
                      <a:pt x="35" y="172"/>
                    </a:lnTo>
                    <a:lnTo>
                      <a:pt x="29" y="218"/>
                    </a:lnTo>
                    <a:lnTo>
                      <a:pt x="24" y="266"/>
                    </a:lnTo>
                    <a:lnTo>
                      <a:pt x="19" y="316"/>
                    </a:lnTo>
                    <a:lnTo>
                      <a:pt x="15" y="368"/>
                    </a:lnTo>
                    <a:lnTo>
                      <a:pt x="12" y="422"/>
                    </a:lnTo>
                    <a:lnTo>
                      <a:pt x="9" y="477"/>
                    </a:lnTo>
                    <a:lnTo>
                      <a:pt x="5" y="533"/>
                    </a:lnTo>
                    <a:lnTo>
                      <a:pt x="3" y="589"/>
                    </a:lnTo>
                    <a:lnTo>
                      <a:pt x="3" y="649"/>
                    </a:lnTo>
                    <a:lnTo>
                      <a:pt x="0" y="709"/>
                    </a:lnTo>
                    <a:lnTo>
                      <a:pt x="0" y="770"/>
                    </a:lnTo>
                    <a:lnTo>
                      <a:pt x="2" y="831"/>
                    </a:lnTo>
                    <a:lnTo>
                      <a:pt x="3" y="892"/>
                    </a:lnTo>
                    <a:lnTo>
                      <a:pt x="5" y="956"/>
                    </a:lnTo>
                    <a:lnTo>
                      <a:pt x="6" y="1019"/>
                    </a:lnTo>
                    <a:lnTo>
                      <a:pt x="9" y="1081"/>
                    </a:lnTo>
                    <a:lnTo>
                      <a:pt x="13" y="1145"/>
                    </a:lnTo>
                    <a:lnTo>
                      <a:pt x="18" y="1209"/>
                    </a:lnTo>
                    <a:lnTo>
                      <a:pt x="24" y="1273"/>
                    </a:lnTo>
                    <a:lnTo>
                      <a:pt x="29" y="1336"/>
                    </a:lnTo>
                    <a:lnTo>
                      <a:pt x="35" y="1400"/>
                    </a:lnTo>
                    <a:lnTo>
                      <a:pt x="42" y="1462"/>
                    </a:lnTo>
                    <a:lnTo>
                      <a:pt x="51" y="1526"/>
                    </a:lnTo>
                    <a:lnTo>
                      <a:pt x="60" y="1589"/>
                    </a:lnTo>
                    <a:lnTo>
                      <a:pt x="69" y="1648"/>
                    </a:lnTo>
                    <a:lnTo>
                      <a:pt x="80" y="1709"/>
                    </a:lnTo>
                    <a:lnTo>
                      <a:pt x="90" y="1769"/>
                    </a:lnTo>
                    <a:lnTo>
                      <a:pt x="102" y="1829"/>
                    </a:lnTo>
                    <a:lnTo>
                      <a:pt x="125" y="1823"/>
                    </a:lnTo>
                    <a:lnTo>
                      <a:pt x="114" y="1765"/>
                    </a:lnTo>
                    <a:lnTo>
                      <a:pt x="102" y="1705"/>
                    </a:lnTo>
                    <a:lnTo>
                      <a:pt x="92" y="1645"/>
                    </a:lnTo>
                    <a:lnTo>
                      <a:pt x="83" y="1584"/>
                    </a:lnTo>
                    <a:lnTo>
                      <a:pt x="73" y="1522"/>
                    </a:lnTo>
                    <a:lnTo>
                      <a:pt x="66" y="1461"/>
                    </a:lnTo>
                    <a:lnTo>
                      <a:pt x="58" y="1397"/>
                    </a:lnTo>
                    <a:lnTo>
                      <a:pt x="51" y="1334"/>
                    </a:lnTo>
                    <a:lnTo>
                      <a:pt x="45" y="1270"/>
                    </a:lnTo>
                    <a:lnTo>
                      <a:pt x="41" y="1208"/>
                    </a:lnTo>
                    <a:lnTo>
                      <a:pt x="37" y="1144"/>
                    </a:lnTo>
                    <a:lnTo>
                      <a:pt x="32" y="1081"/>
                    </a:lnTo>
                    <a:lnTo>
                      <a:pt x="29" y="1017"/>
                    </a:lnTo>
                    <a:lnTo>
                      <a:pt x="26" y="955"/>
                    </a:lnTo>
                    <a:lnTo>
                      <a:pt x="25" y="892"/>
                    </a:lnTo>
                    <a:lnTo>
                      <a:pt x="25" y="831"/>
                    </a:lnTo>
                    <a:lnTo>
                      <a:pt x="25" y="770"/>
                    </a:lnTo>
                    <a:lnTo>
                      <a:pt x="25" y="709"/>
                    </a:lnTo>
                    <a:lnTo>
                      <a:pt x="25" y="649"/>
                    </a:lnTo>
                    <a:lnTo>
                      <a:pt x="26" y="589"/>
                    </a:lnTo>
                    <a:lnTo>
                      <a:pt x="28" y="534"/>
                    </a:lnTo>
                    <a:lnTo>
                      <a:pt x="32" y="477"/>
                    </a:lnTo>
                    <a:lnTo>
                      <a:pt x="35" y="424"/>
                    </a:lnTo>
                    <a:lnTo>
                      <a:pt x="38" y="370"/>
                    </a:lnTo>
                    <a:lnTo>
                      <a:pt x="42" y="319"/>
                    </a:lnTo>
                    <a:lnTo>
                      <a:pt x="47" y="269"/>
                    </a:lnTo>
                    <a:lnTo>
                      <a:pt x="53" y="221"/>
                    </a:lnTo>
                    <a:lnTo>
                      <a:pt x="58" y="176"/>
                    </a:lnTo>
                    <a:lnTo>
                      <a:pt x="66" y="131"/>
                    </a:lnTo>
                    <a:lnTo>
                      <a:pt x="72" y="89"/>
                    </a:lnTo>
                    <a:lnTo>
                      <a:pt x="79" y="51"/>
                    </a:lnTo>
                    <a:lnTo>
                      <a:pt x="88" y="13"/>
                    </a:lnTo>
                    <a:lnTo>
                      <a:pt x="77" y="0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5" name="Freeform 132"/>
              <p:cNvSpPr>
                <a:spLocks/>
              </p:cNvSpPr>
              <p:nvPr/>
            </p:nvSpPr>
            <p:spPr bwMode="auto">
              <a:xfrm>
                <a:off x="4759" y="2686"/>
                <a:ext cx="311" cy="65"/>
              </a:xfrm>
              <a:custGeom>
                <a:avLst/>
                <a:gdLst>
                  <a:gd name="T0" fmla="*/ 10 w 932"/>
                  <a:gd name="T1" fmla="*/ 23 h 195"/>
                  <a:gd name="T2" fmla="*/ 70 w 932"/>
                  <a:gd name="T3" fmla="*/ 32 h 195"/>
                  <a:gd name="T4" fmla="*/ 130 w 932"/>
                  <a:gd name="T5" fmla="*/ 42 h 195"/>
                  <a:gd name="T6" fmla="*/ 186 w 932"/>
                  <a:gd name="T7" fmla="*/ 54 h 195"/>
                  <a:gd name="T8" fmla="*/ 246 w 932"/>
                  <a:gd name="T9" fmla="*/ 64 h 195"/>
                  <a:gd name="T10" fmla="*/ 304 w 932"/>
                  <a:gd name="T11" fmla="*/ 77 h 195"/>
                  <a:gd name="T12" fmla="*/ 362 w 932"/>
                  <a:gd name="T13" fmla="*/ 87 h 195"/>
                  <a:gd name="T14" fmla="*/ 421 w 932"/>
                  <a:gd name="T15" fmla="*/ 101 h 195"/>
                  <a:gd name="T16" fmla="*/ 477 w 932"/>
                  <a:gd name="T17" fmla="*/ 112 h 195"/>
                  <a:gd name="T18" fmla="*/ 534 w 932"/>
                  <a:gd name="T19" fmla="*/ 124 h 195"/>
                  <a:gd name="T20" fmla="*/ 591 w 932"/>
                  <a:gd name="T21" fmla="*/ 137 h 195"/>
                  <a:gd name="T22" fmla="*/ 649 w 932"/>
                  <a:gd name="T23" fmla="*/ 149 h 195"/>
                  <a:gd name="T24" fmla="*/ 704 w 932"/>
                  <a:gd name="T25" fmla="*/ 159 h 195"/>
                  <a:gd name="T26" fmla="*/ 761 w 932"/>
                  <a:gd name="T27" fmla="*/ 169 h 195"/>
                  <a:gd name="T28" fmla="*/ 817 w 932"/>
                  <a:gd name="T29" fmla="*/ 179 h 195"/>
                  <a:gd name="T30" fmla="*/ 873 w 932"/>
                  <a:gd name="T31" fmla="*/ 188 h 195"/>
                  <a:gd name="T32" fmla="*/ 928 w 932"/>
                  <a:gd name="T33" fmla="*/ 195 h 195"/>
                  <a:gd name="T34" fmla="*/ 905 w 932"/>
                  <a:gd name="T35" fmla="*/ 169 h 195"/>
                  <a:gd name="T36" fmla="*/ 849 w 932"/>
                  <a:gd name="T37" fmla="*/ 160 h 195"/>
                  <a:gd name="T38" fmla="*/ 793 w 932"/>
                  <a:gd name="T39" fmla="*/ 150 h 195"/>
                  <a:gd name="T40" fmla="*/ 738 w 932"/>
                  <a:gd name="T41" fmla="*/ 141 h 195"/>
                  <a:gd name="T42" fmla="*/ 681 w 932"/>
                  <a:gd name="T43" fmla="*/ 130 h 195"/>
                  <a:gd name="T44" fmla="*/ 624 w 932"/>
                  <a:gd name="T45" fmla="*/ 119 h 195"/>
                  <a:gd name="T46" fmla="*/ 567 w 932"/>
                  <a:gd name="T47" fmla="*/ 108 h 195"/>
                  <a:gd name="T48" fmla="*/ 511 w 932"/>
                  <a:gd name="T49" fmla="*/ 95 h 195"/>
                  <a:gd name="T50" fmla="*/ 454 w 932"/>
                  <a:gd name="T51" fmla="*/ 83 h 195"/>
                  <a:gd name="T52" fmla="*/ 396 w 932"/>
                  <a:gd name="T53" fmla="*/ 71 h 195"/>
                  <a:gd name="T54" fmla="*/ 338 w 932"/>
                  <a:gd name="T55" fmla="*/ 58 h 195"/>
                  <a:gd name="T56" fmla="*/ 279 w 932"/>
                  <a:gd name="T57" fmla="*/ 48 h 195"/>
                  <a:gd name="T58" fmla="*/ 221 w 932"/>
                  <a:gd name="T59" fmla="*/ 37 h 195"/>
                  <a:gd name="T60" fmla="*/ 163 w 932"/>
                  <a:gd name="T61" fmla="*/ 25 h 195"/>
                  <a:gd name="T62" fmla="*/ 104 w 932"/>
                  <a:gd name="T63" fmla="*/ 15 h 195"/>
                  <a:gd name="T64" fmla="*/ 44 w 932"/>
                  <a:gd name="T65" fmla="*/ 5 h 195"/>
                  <a:gd name="T66" fmla="*/ 0 w 932"/>
                  <a:gd name="T67" fmla="*/ 1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2" h="195">
                    <a:moveTo>
                      <a:pt x="24" y="10"/>
                    </a:moveTo>
                    <a:lnTo>
                      <a:pt x="10" y="23"/>
                    </a:lnTo>
                    <a:lnTo>
                      <a:pt x="40" y="28"/>
                    </a:lnTo>
                    <a:lnTo>
                      <a:pt x="70" y="32"/>
                    </a:lnTo>
                    <a:lnTo>
                      <a:pt x="99" y="38"/>
                    </a:lnTo>
                    <a:lnTo>
                      <a:pt x="130" y="42"/>
                    </a:lnTo>
                    <a:lnTo>
                      <a:pt x="159" y="48"/>
                    </a:lnTo>
                    <a:lnTo>
                      <a:pt x="186" y="54"/>
                    </a:lnTo>
                    <a:lnTo>
                      <a:pt x="217" y="58"/>
                    </a:lnTo>
                    <a:lnTo>
                      <a:pt x="246" y="64"/>
                    </a:lnTo>
                    <a:lnTo>
                      <a:pt x="275" y="70"/>
                    </a:lnTo>
                    <a:lnTo>
                      <a:pt x="304" y="77"/>
                    </a:lnTo>
                    <a:lnTo>
                      <a:pt x="333" y="82"/>
                    </a:lnTo>
                    <a:lnTo>
                      <a:pt x="362" y="87"/>
                    </a:lnTo>
                    <a:lnTo>
                      <a:pt x="391" y="95"/>
                    </a:lnTo>
                    <a:lnTo>
                      <a:pt x="421" y="101"/>
                    </a:lnTo>
                    <a:lnTo>
                      <a:pt x="448" y="106"/>
                    </a:lnTo>
                    <a:lnTo>
                      <a:pt x="477" y="112"/>
                    </a:lnTo>
                    <a:lnTo>
                      <a:pt x="505" y="118"/>
                    </a:lnTo>
                    <a:lnTo>
                      <a:pt x="534" y="124"/>
                    </a:lnTo>
                    <a:lnTo>
                      <a:pt x="563" y="130"/>
                    </a:lnTo>
                    <a:lnTo>
                      <a:pt x="591" y="137"/>
                    </a:lnTo>
                    <a:lnTo>
                      <a:pt x="620" y="141"/>
                    </a:lnTo>
                    <a:lnTo>
                      <a:pt x="649" y="149"/>
                    </a:lnTo>
                    <a:lnTo>
                      <a:pt x="676" y="153"/>
                    </a:lnTo>
                    <a:lnTo>
                      <a:pt x="704" y="159"/>
                    </a:lnTo>
                    <a:lnTo>
                      <a:pt x="733" y="165"/>
                    </a:lnTo>
                    <a:lnTo>
                      <a:pt x="761" y="169"/>
                    </a:lnTo>
                    <a:lnTo>
                      <a:pt x="790" y="173"/>
                    </a:lnTo>
                    <a:lnTo>
                      <a:pt x="817" y="179"/>
                    </a:lnTo>
                    <a:lnTo>
                      <a:pt x="845" y="183"/>
                    </a:lnTo>
                    <a:lnTo>
                      <a:pt x="873" y="188"/>
                    </a:lnTo>
                    <a:lnTo>
                      <a:pt x="900" y="192"/>
                    </a:lnTo>
                    <a:lnTo>
                      <a:pt x="928" y="195"/>
                    </a:lnTo>
                    <a:lnTo>
                      <a:pt x="932" y="173"/>
                    </a:lnTo>
                    <a:lnTo>
                      <a:pt x="905" y="169"/>
                    </a:lnTo>
                    <a:lnTo>
                      <a:pt x="877" y="165"/>
                    </a:lnTo>
                    <a:lnTo>
                      <a:pt x="849" y="160"/>
                    </a:lnTo>
                    <a:lnTo>
                      <a:pt x="820" y="156"/>
                    </a:lnTo>
                    <a:lnTo>
                      <a:pt x="793" y="150"/>
                    </a:lnTo>
                    <a:lnTo>
                      <a:pt x="765" y="146"/>
                    </a:lnTo>
                    <a:lnTo>
                      <a:pt x="738" y="141"/>
                    </a:lnTo>
                    <a:lnTo>
                      <a:pt x="708" y="135"/>
                    </a:lnTo>
                    <a:lnTo>
                      <a:pt x="681" y="130"/>
                    </a:lnTo>
                    <a:lnTo>
                      <a:pt x="653" y="125"/>
                    </a:lnTo>
                    <a:lnTo>
                      <a:pt x="624" y="119"/>
                    </a:lnTo>
                    <a:lnTo>
                      <a:pt x="596" y="114"/>
                    </a:lnTo>
                    <a:lnTo>
                      <a:pt x="567" y="108"/>
                    </a:lnTo>
                    <a:lnTo>
                      <a:pt x="540" y="102"/>
                    </a:lnTo>
                    <a:lnTo>
                      <a:pt x="511" y="95"/>
                    </a:lnTo>
                    <a:lnTo>
                      <a:pt x="482" y="89"/>
                    </a:lnTo>
                    <a:lnTo>
                      <a:pt x="454" y="83"/>
                    </a:lnTo>
                    <a:lnTo>
                      <a:pt x="425" y="77"/>
                    </a:lnTo>
                    <a:lnTo>
                      <a:pt x="396" y="71"/>
                    </a:lnTo>
                    <a:lnTo>
                      <a:pt x="367" y="66"/>
                    </a:lnTo>
                    <a:lnTo>
                      <a:pt x="338" y="58"/>
                    </a:lnTo>
                    <a:lnTo>
                      <a:pt x="309" y="54"/>
                    </a:lnTo>
                    <a:lnTo>
                      <a:pt x="279" y="48"/>
                    </a:lnTo>
                    <a:lnTo>
                      <a:pt x="250" y="41"/>
                    </a:lnTo>
                    <a:lnTo>
                      <a:pt x="221" y="37"/>
                    </a:lnTo>
                    <a:lnTo>
                      <a:pt x="192" y="31"/>
                    </a:lnTo>
                    <a:lnTo>
                      <a:pt x="163" y="25"/>
                    </a:lnTo>
                    <a:lnTo>
                      <a:pt x="133" y="19"/>
                    </a:lnTo>
                    <a:lnTo>
                      <a:pt x="104" y="15"/>
                    </a:lnTo>
                    <a:lnTo>
                      <a:pt x="73" y="10"/>
                    </a:lnTo>
                    <a:lnTo>
                      <a:pt x="44" y="5"/>
                    </a:lnTo>
                    <a:lnTo>
                      <a:pt x="15" y="0"/>
                    </a:lnTo>
                    <a:lnTo>
                      <a:pt x="0" y="13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6" name="Freeform 133"/>
              <p:cNvSpPr>
                <a:spLocks/>
              </p:cNvSpPr>
              <p:nvPr/>
            </p:nvSpPr>
            <p:spPr bwMode="auto">
              <a:xfrm>
                <a:off x="5029" y="2921"/>
                <a:ext cx="7" cy="5"/>
              </a:xfrm>
              <a:custGeom>
                <a:avLst/>
                <a:gdLst>
                  <a:gd name="T0" fmla="*/ 0 w 22"/>
                  <a:gd name="T1" fmla="*/ 11 h 17"/>
                  <a:gd name="T2" fmla="*/ 3 w 22"/>
                  <a:gd name="T3" fmla="*/ 14 h 17"/>
                  <a:gd name="T4" fmla="*/ 7 w 22"/>
                  <a:gd name="T5" fmla="*/ 17 h 17"/>
                  <a:gd name="T6" fmla="*/ 11 w 22"/>
                  <a:gd name="T7" fmla="*/ 17 h 17"/>
                  <a:gd name="T8" fmla="*/ 16 w 22"/>
                  <a:gd name="T9" fmla="*/ 16 h 17"/>
                  <a:gd name="T10" fmla="*/ 19 w 22"/>
                  <a:gd name="T11" fmla="*/ 13 h 17"/>
                  <a:gd name="T12" fmla="*/ 20 w 22"/>
                  <a:gd name="T13" fmla="*/ 9 h 17"/>
                  <a:gd name="T14" fmla="*/ 22 w 22"/>
                  <a:gd name="T15" fmla="*/ 4 h 17"/>
                  <a:gd name="T16" fmla="*/ 20 w 22"/>
                  <a:gd name="T17" fmla="*/ 0 h 17"/>
                  <a:gd name="T18" fmla="*/ 0 w 22"/>
                  <a:gd name="T1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0" y="11"/>
                    </a:moveTo>
                    <a:lnTo>
                      <a:pt x="3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9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7" name="Freeform 134"/>
              <p:cNvSpPr>
                <a:spLocks/>
              </p:cNvSpPr>
              <p:nvPr/>
            </p:nvSpPr>
            <p:spPr bwMode="auto">
              <a:xfrm>
                <a:off x="5003" y="2851"/>
                <a:ext cx="33" cy="73"/>
              </a:xfrm>
              <a:custGeom>
                <a:avLst/>
                <a:gdLst>
                  <a:gd name="T0" fmla="*/ 4 w 97"/>
                  <a:gd name="T1" fmla="*/ 0 h 219"/>
                  <a:gd name="T2" fmla="*/ 0 w 97"/>
                  <a:gd name="T3" fmla="*/ 10 h 219"/>
                  <a:gd name="T4" fmla="*/ 1 w 97"/>
                  <a:gd name="T5" fmla="*/ 23 h 219"/>
                  <a:gd name="T6" fmla="*/ 3 w 97"/>
                  <a:gd name="T7" fmla="*/ 38 h 219"/>
                  <a:gd name="T8" fmla="*/ 6 w 97"/>
                  <a:gd name="T9" fmla="*/ 49 h 219"/>
                  <a:gd name="T10" fmla="*/ 8 w 97"/>
                  <a:gd name="T11" fmla="*/ 64 h 219"/>
                  <a:gd name="T12" fmla="*/ 11 w 97"/>
                  <a:gd name="T13" fmla="*/ 77 h 219"/>
                  <a:gd name="T14" fmla="*/ 17 w 97"/>
                  <a:gd name="T15" fmla="*/ 90 h 219"/>
                  <a:gd name="T16" fmla="*/ 21 w 97"/>
                  <a:gd name="T17" fmla="*/ 103 h 219"/>
                  <a:gd name="T18" fmla="*/ 26 w 97"/>
                  <a:gd name="T19" fmla="*/ 116 h 219"/>
                  <a:gd name="T20" fmla="*/ 32 w 97"/>
                  <a:gd name="T21" fmla="*/ 129 h 219"/>
                  <a:gd name="T22" fmla="*/ 37 w 97"/>
                  <a:gd name="T23" fmla="*/ 142 h 219"/>
                  <a:gd name="T24" fmla="*/ 43 w 97"/>
                  <a:gd name="T25" fmla="*/ 157 h 219"/>
                  <a:gd name="T26" fmla="*/ 51 w 97"/>
                  <a:gd name="T27" fmla="*/ 170 h 219"/>
                  <a:gd name="T28" fmla="*/ 56 w 97"/>
                  <a:gd name="T29" fmla="*/ 182 h 219"/>
                  <a:gd name="T30" fmla="*/ 64 w 97"/>
                  <a:gd name="T31" fmla="*/ 195 h 219"/>
                  <a:gd name="T32" fmla="*/ 69 w 97"/>
                  <a:gd name="T33" fmla="*/ 206 h 219"/>
                  <a:gd name="T34" fmla="*/ 77 w 97"/>
                  <a:gd name="T35" fmla="*/ 219 h 219"/>
                  <a:gd name="T36" fmla="*/ 97 w 97"/>
                  <a:gd name="T37" fmla="*/ 208 h 219"/>
                  <a:gd name="T38" fmla="*/ 90 w 97"/>
                  <a:gd name="T39" fmla="*/ 196 h 219"/>
                  <a:gd name="T40" fmla="*/ 84 w 97"/>
                  <a:gd name="T41" fmla="*/ 184 h 219"/>
                  <a:gd name="T42" fmla="*/ 77 w 97"/>
                  <a:gd name="T43" fmla="*/ 171 h 219"/>
                  <a:gd name="T44" fmla="*/ 71 w 97"/>
                  <a:gd name="T45" fmla="*/ 158 h 219"/>
                  <a:gd name="T46" fmla="*/ 65 w 97"/>
                  <a:gd name="T47" fmla="*/ 147 h 219"/>
                  <a:gd name="T48" fmla="*/ 59 w 97"/>
                  <a:gd name="T49" fmla="*/ 134 h 219"/>
                  <a:gd name="T50" fmla="*/ 53 w 97"/>
                  <a:gd name="T51" fmla="*/ 120 h 219"/>
                  <a:gd name="T52" fmla="*/ 48 w 97"/>
                  <a:gd name="T53" fmla="*/ 107 h 219"/>
                  <a:gd name="T54" fmla="*/ 43 w 97"/>
                  <a:gd name="T55" fmla="*/ 96 h 219"/>
                  <a:gd name="T56" fmla="*/ 39 w 97"/>
                  <a:gd name="T57" fmla="*/ 83 h 219"/>
                  <a:gd name="T58" fmla="*/ 35 w 97"/>
                  <a:gd name="T59" fmla="*/ 70 h 219"/>
                  <a:gd name="T60" fmla="*/ 32 w 97"/>
                  <a:gd name="T61" fmla="*/ 56 h 219"/>
                  <a:gd name="T62" fmla="*/ 27 w 97"/>
                  <a:gd name="T63" fmla="*/ 45 h 219"/>
                  <a:gd name="T64" fmla="*/ 26 w 97"/>
                  <a:gd name="T65" fmla="*/ 32 h 219"/>
                  <a:gd name="T66" fmla="*/ 23 w 97"/>
                  <a:gd name="T67" fmla="*/ 20 h 219"/>
                  <a:gd name="T68" fmla="*/ 23 w 97"/>
                  <a:gd name="T69" fmla="*/ 8 h 219"/>
                  <a:gd name="T70" fmla="*/ 19 w 97"/>
                  <a:gd name="T71" fmla="*/ 19 h 219"/>
                  <a:gd name="T72" fmla="*/ 4 w 97"/>
                  <a:gd name="T7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219">
                    <a:moveTo>
                      <a:pt x="4" y="0"/>
                    </a:moveTo>
                    <a:lnTo>
                      <a:pt x="0" y="10"/>
                    </a:lnTo>
                    <a:lnTo>
                      <a:pt x="1" y="23"/>
                    </a:lnTo>
                    <a:lnTo>
                      <a:pt x="3" y="38"/>
                    </a:lnTo>
                    <a:lnTo>
                      <a:pt x="6" y="49"/>
                    </a:lnTo>
                    <a:lnTo>
                      <a:pt x="8" y="64"/>
                    </a:lnTo>
                    <a:lnTo>
                      <a:pt x="11" y="77"/>
                    </a:lnTo>
                    <a:lnTo>
                      <a:pt x="17" y="90"/>
                    </a:lnTo>
                    <a:lnTo>
                      <a:pt x="21" y="103"/>
                    </a:lnTo>
                    <a:lnTo>
                      <a:pt x="26" y="116"/>
                    </a:lnTo>
                    <a:lnTo>
                      <a:pt x="32" y="129"/>
                    </a:lnTo>
                    <a:lnTo>
                      <a:pt x="37" y="142"/>
                    </a:lnTo>
                    <a:lnTo>
                      <a:pt x="43" y="157"/>
                    </a:lnTo>
                    <a:lnTo>
                      <a:pt x="51" y="170"/>
                    </a:lnTo>
                    <a:lnTo>
                      <a:pt x="56" y="182"/>
                    </a:lnTo>
                    <a:lnTo>
                      <a:pt x="64" y="195"/>
                    </a:lnTo>
                    <a:lnTo>
                      <a:pt x="69" y="206"/>
                    </a:lnTo>
                    <a:lnTo>
                      <a:pt x="77" y="219"/>
                    </a:lnTo>
                    <a:lnTo>
                      <a:pt x="97" y="208"/>
                    </a:lnTo>
                    <a:lnTo>
                      <a:pt x="90" y="196"/>
                    </a:lnTo>
                    <a:lnTo>
                      <a:pt x="84" y="184"/>
                    </a:lnTo>
                    <a:lnTo>
                      <a:pt x="77" y="171"/>
                    </a:lnTo>
                    <a:lnTo>
                      <a:pt x="71" y="158"/>
                    </a:lnTo>
                    <a:lnTo>
                      <a:pt x="65" y="147"/>
                    </a:lnTo>
                    <a:lnTo>
                      <a:pt x="59" y="134"/>
                    </a:lnTo>
                    <a:lnTo>
                      <a:pt x="53" y="120"/>
                    </a:lnTo>
                    <a:lnTo>
                      <a:pt x="48" y="107"/>
                    </a:lnTo>
                    <a:lnTo>
                      <a:pt x="43" y="96"/>
                    </a:lnTo>
                    <a:lnTo>
                      <a:pt x="39" y="83"/>
                    </a:lnTo>
                    <a:lnTo>
                      <a:pt x="35" y="70"/>
                    </a:lnTo>
                    <a:lnTo>
                      <a:pt x="32" y="56"/>
                    </a:lnTo>
                    <a:lnTo>
                      <a:pt x="27" y="45"/>
                    </a:lnTo>
                    <a:lnTo>
                      <a:pt x="26" y="32"/>
                    </a:lnTo>
                    <a:lnTo>
                      <a:pt x="23" y="20"/>
                    </a:lnTo>
                    <a:lnTo>
                      <a:pt x="23" y="8"/>
                    </a:lnTo>
                    <a:lnTo>
                      <a:pt x="19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8" name="Freeform 135"/>
              <p:cNvSpPr>
                <a:spLocks/>
              </p:cNvSpPr>
              <p:nvPr/>
            </p:nvSpPr>
            <p:spPr bwMode="auto">
              <a:xfrm>
                <a:off x="5005" y="2829"/>
                <a:ext cx="31" cy="29"/>
              </a:xfrm>
              <a:custGeom>
                <a:avLst/>
                <a:gdLst>
                  <a:gd name="T0" fmla="*/ 79 w 93"/>
                  <a:gd name="T1" fmla="*/ 22 h 86"/>
                  <a:gd name="T2" fmla="*/ 77 w 93"/>
                  <a:gd name="T3" fmla="*/ 1 h 86"/>
                  <a:gd name="T4" fmla="*/ 68 w 93"/>
                  <a:gd name="T5" fmla="*/ 10 h 86"/>
                  <a:gd name="T6" fmla="*/ 58 w 93"/>
                  <a:gd name="T7" fmla="*/ 19 h 86"/>
                  <a:gd name="T8" fmla="*/ 49 w 93"/>
                  <a:gd name="T9" fmla="*/ 26 h 86"/>
                  <a:gd name="T10" fmla="*/ 38 w 93"/>
                  <a:gd name="T11" fmla="*/ 35 h 86"/>
                  <a:gd name="T12" fmla="*/ 29 w 93"/>
                  <a:gd name="T13" fmla="*/ 43 h 86"/>
                  <a:gd name="T14" fmla="*/ 19 w 93"/>
                  <a:gd name="T15" fmla="*/ 51 h 86"/>
                  <a:gd name="T16" fmla="*/ 9 w 93"/>
                  <a:gd name="T17" fmla="*/ 59 h 86"/>
                  <a:gd name="T18" fmla="*/ 0 w 93"/>
                  <a:gd name="T19" fmla="*/ 67 h 86"/>
                  <a:gd name="T20" fmla="*/ 15 w 93"/>
                  <a:gd name="T21" fmla="*/ 86 h 86"/>
                  <a:gd name="T22" fmla="*/ 23 w 93"/>
                  <a:gd name="T23" fmla="*/ 77 h 86"/>
                  <a:gd name="T24" fmla="*/ 35 w 93"/>
                  <a:gd name="T25" fmla="*/ 70 h 86"/>
                  <a:gd name="T26" fmla="*/ 44 w 93"/>
                  <a:gd name="T27" fmla="*/ 61 h 86"/>
                  <a:gd name="T28" fmla="*/ 54 w 93"/>
                  <a:gd name="T29" fmla="*/ 52 h 86"/>
                  <a:gd name="T30" fmla="*/ 63 w 93"/>
                  <a:gd name="T31" fmla="*/ 45 h 86"/>
                  <a:gd name="T32" fmla="*/ 74 w 93"/>
                  <a:gd name="T33" fmla="*/ 36 h 86"/>
                  <a:gd name="T34" fmla="*/ 83 w 93"/>
                  <a:gd name="T35" fmla="*/ 29 h 86"/>
                  <a:gd name="T36" fmla="*/ 93 w 93"/>
                  <a:gd name="T37" fmla="*/ 20 h 86"/>
                  <a:gd name="T38" fmla="*/ 92 w 93"/>
                  <a:gd name="T39" fmla="*/ 0 h 86"/>
                  <a:gd name="T40" fmla="*/ 79 w 93"/>
                  <a:gd name="T41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86">
                    <a:moveTo>
                      <a:pt x="79" y="22"/>
                    </a:moveTo>
                    <a:lnTo>
                      <a:pt x="77" y="1"/>
                    </a:lnTo>
                    <a:lnTo>
                      <a:pt x="68" y="10"/>
                    </a:lnTo>
                    <a:lnTo>
                      <a:pt x="58" y="19"/>
                    </a:lnTo>
                    <a:lnTo>
                      <a:pt x="49" y="26"/>
                    </a:lnTo>
                    <a:lnTo>
                      <a:pt x="38" y="35"/>
                    </a:lnTo>
                    <a:lnTo>
                      <a:pt x="29" y="43"/>
                    </a:lnTo>
                    <a:lnTo>
                      <a:pt x="19" y="51"/>
                    </a:lnTo>
                    <a:lnTo>
                      <a:pt x="9" y="59"/>
                    </a:lnTo>
                    <a:lnTo>
                      <a:pt x="0" y="67"/>
                    </a:lnTo>
                    <a:lnTo>
                      <a:pt x="15" y="86"/>
                    </a:lnTo>
                    <a:lnTo>
                      <a:pt x="23" y="77"/>
                    </a:lnTo>
                    <a:lnTo>
                      <a:pt x="35" y="70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5"/>
                    </a:lnTo>
                    <a:lnTo>
                      <a:pt x="74" y="36"/>
                    </a:lnTo>
                    <a:lnTo>
                      <a:pt x="83" y="29"/>
                    </a:lnTo>
                    <a:lnTo>
                      <a:pt x="93" y="20"/>
                    </a:lnTo>
                    <a:lnTo>
                      <a:pt x="92" y="0"/>
                    </a:lnTo>
                    <a:lnTo>
                      <a:pt x="7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9" name="Freeform 136"/>
              <p:cNvSpPr>
                <a:spLocks/>
              </p:cNvSpPr>
              <p:nvPr/>
            </p:nvSpPr>
            <p:spPr bwMode="auto">
              <a:xfrm>
                <a:off x="5002" y="2813"/>
                <a:ext cx="33" cy="23"/>
              </a:xfrm>
              <a:custGeom>
                <a:avLst/>
                <a:gdLst>
                  <a:gd name="T0" fmla="*/ 0 w 99"/>
                  <a:gd name="T1" fmla="*/ 3 h 70"/>
                  <a:gd name="T2" fmla="*/ 3 w 99"/>
                  <a:gd name="T3" fmla="*/ 20 h 70"/>
                  <a:gd name="T4" fmla="*/ 13 w 99"/>
                  <a:gd name="T5" fmla="*/ 26 h 70"/>
                  <a:gd name="T6" fmla="*/ 24 w 99"/>
                  <a:gd name="T7" fmla="*/ 33 h 70"/>
                  <a:gd name="T8" fmla="*/ 35 w 99"/>
                  <a:gd name="T9" fmla="*/ 39 h 70"/>
                  <a:gd name="T10" fmla="*/ 45 w 99"/>
                  <a:gd name="T11" fmla="*/ 45 h 70"/>
                  <a:gd name="T12" fmla="*/ 55 w 99"/>
                  <a:gd name="T13" fmla="*/ 51 h 70"/>
                  <a:gd name="T14" fmla="*/ 65 w 99"/>
                  <a:gd name="T15" fmla="*/ 57 h 70"/>
                  <a:gd name="T16" fmla="*/ 75 w 99"/>
                  <a:gd name="T17" fmla="*/ 62 h 70"/>
                  <a:gd name="T18" fmla="*/ 86 w 99"/>
                  <a:gd name="T19" fmla="*/ 70 h 70"/>
                  <a:gd name="T20" fmla="*/ 99 w 99"/>
                  <a:gd name="T21" fmla="*/ 48 h 70"/>
                  <a:gd name="T22" fmla="*/ 88 w 99"/>
                  <a:gd name="T23" fmla="*/ 42 h 70"/>
                  <a:gd name="T24" fmla="*/ 77 w 99"/>
                  <a:gd name="T25" fmla="*/ 36 h 70"/>
                  <a:gd name="T26" fmla="*/ 67 w 99"/>
                  <a:gd name="T27" fmla="*/ 30 h 70"/>
                  <a:gd name="T28" fmla="*/ 56 w 99"/>
                  <a:gd name="T29" fmla="*/ 25 h 70"/>
                  <a:gd name="T30" fmla="*/ 46 w 99"/>
                  <a:gd name="T31" fmla="*/ 19 h 70"/>
                  <a:gd name="T32" fmla="*/ 36 w 99"/>
                  <a:gd name="T33" fmla="*/ 11 h 70"/>
                  <a:gd name="T34" fmla="*/ 26 w 99"/>
                  <a:gd name="T35" fmla="*/ 6 h 70"/>
                  <a:gd name="T36" fmla="*/ 14 w 99"/>
                  <a:gd name="T37" fmla="*/ 0 h 70"/>
                  <a:gd name="T38" fmla="*/ 17 w 99"/>
                  <a:gd name="T39" fmla="*/ 19 h 70"/>
                  <a:gd name="T40" fmla="*/ 0 w 99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70">
                    <a:moveTo>
                      <a:pt x="0" y="3"/>
                    </a:moveTo>
                    <a:lnTo>
                      <a:pt x="3" y="20"/>
                    </a:lnTo>
                    <a:lnTo>
                      <a:pt x="13" y="26"/>
                    </a:lnTo>
                    <a:lnTo>
                      <a:pt x="24" y="33"/>
                    </a:lnTo>
                    <a:lnTo>
                      <a:pt x="35" y="39"/>
                    </a:lnTo>
                    <a:lnTo>
                      <a:pt x="45" y="45"/>
                    </a:lnTo>
                    <a:lnTo>
                      <a:pt x="55" y="51"/>
                    </a:lnTo>
                    <a:lnTo>
                      <a:pt x="65" y="57"/>
                    </a:lnTo>
                    <a:lnTo>
                      <a:pt x="75" y="62"/>
                    </a:lnTo>
                    <a:lnTo>
                      <a:pt x="86" y="70"/>
                    </a:lnTo>
                    <a:lnTo>
                      <a:pt x="99" y="48"/>
                    </a:lnTo>
                    <a:lnTo>
                      <a:pt x="88" y="42"/>
                    </a:lnTo>
                    <a:lnTo>
                      <a:pt x="77" y="36"/>
                    </a:lnTo>
                    <a:lnTo>
                      <a:pt x="67" y="30"/>
                    </a:lnTo>
                    <a:lnTo>
                      <a:pt x="56" y="25"/>
                    </a:lnTo>
                    <a:lnTo>
                      <a:pt x="46" y="19"/>
                    </a:lnTo>
                    <a:lnTo>
                      <a:pt x="36" y="11"/>
                    </a:lnTo>
                    <a:lnTo>
                      <a:pt x="26" y="6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0" name="Freeform 137"/>
              <p:cNvSpPr>
                <a:spLocks/>
              </p:cNvSpPr>
              <p:nvPr/>
            </p:nvSpPr>
            <p:spPr bwMode="auto">
              <a:xfrm>
                <a:off x="5002" y="2744"/>
                <a:ext cx="69" cy="75"/>
              </a:xfrm>
              <a:custGeom>
                <a:avLst/>
                <a:gdLst>
                  <a:gd name="T0" fmla="*/ 196 w 206"/>
                  <a:gd name="T1" fmla="*/ 0 h 226"/>
                  <a:gd name="T2" fmla="*/ 183 w 206"/>
                  <a:gd name="T3" fmla="*/ 8 h 226"/>
                  <a:gd name="T4" fmla="*/ 168 w 206"/>
                  <a:gd name="T5" fmla="*/ 16 h 226"/>
                  <a:gd name="T6" fmla="*/ 157 w 206"/>
                  <a:gd name="T7" fmla="*/ 26 h 226"/>
                  <a:gd name="T8" fmla="*/ 144 w 206"/>
                  <a:gd name="T9" fmla="*/ 38 h 226"/>
                  <a:gd name="T10" fmla="*/ 132 w 206"/>
                  <a:gd name="T11" fmla="*/ 51 h 226"/>
                  <a:gd name="T12" fmla="*/ 120 w 206"/>
                  <a:gd name="T13" fmla="*/ 63 h 226"/>
                  <a:gd name="T14" fmla="*/ 109 w 206"/>
                  <a:gd name="T15" fmla="*/ 77 h 226"/>
                  <a:gd name="T16" fmla="*/ 97 w 206"/>
                  <a:gd name="T17" fmla="*/ 92 h 226"/>
                  <a:gd name="T18" fmla="*/ 86 w 206"/>
                  <a:gd name="T19" fmla="*/ 106 h 226"/>
                  <a:gd name="T20" fmla="*/ 74 w 206"/>
                  <a:gd name="T21" fmla="*/ 121 h 226"/>
                  <a:gd name="T22" fmla="*/ 62 w 206"/>
                  <a:gd name="T23" fmla="*/ 136 h 226"/>
                  <a:gd name="T24" fmla="*/ 51 w 206"/>
                  <a:gd name="T25" fmla="*/ 152 h 226"/>
                  <a:gd name="T26" fmla="*/ 38 w 206"/>
                  <a:gd name="T27" fmla="*/ 166 h 226"/>
                  <a:gd name="T28" fmla="*/ 26 w 206"/>
                  <a:gd name="T29" fmla="*/ 181 h 226"/>
                  <a:gd name="T30" fmla="*/ 14 w 206"/>
                  <a:gd name="T31" fmla="*/ 195 h 226"/>
                  <a:gd name="T32" fmla="*/ 0 w 206"/>
                  <a:gd name="T33" fmla="*/ 210 h 226"/>
                  <a:gd name="T34" fmla="*/ 17 w 206"/>
                  <a:gd name="T35" fmla="*/ 226 h 226"/>
                  <a:gd name="T36" fmla="*/ 30 w 206"/>
                  <a:gd name="T37" fmla="*/ 211 h 226"/>
                  <a:gd name="T38" fmla="*/ 43 w 206"/>
                  <a:gd name="T39" fmla="*/ 195 h 226"/>
                  <a:gd name="T40" fmla="*/ 56 w 206"/>
                  <a:gd name="T41" fmla="*/ 181 h 226"/>
                  <a:gd name="T42" fmla="*/ 68 w 206"/>
                  <a:gd name="T43" fmla="*/ 165 h 226"/>
                  <a:gd name="T44" fmla="*/ 80 w 206"/>
                  <a:gd name="T45" fmla="*/ 150 h 226"/>
                  <a:gd name="T46" fmla="*/ 91 w 206"/>
                  <a:gd name="T47" fmla="*/ 136 h 226"/>
                  <a:gd name="T48" fmla="*/ 104 w 206"/>
                  <a:gd name="T49" fmla="*/ 121 h 226"/>
                  <a:gd name="T50" fmla="*/ 115 w 206"/>
                  <a:gd name="T51" fmla="*/ 106 h 226"/>
                  <a:gd name="T52" fmla="*/ 126 w 206"/>
                  <a:gd name="T53" fmla="*/ 92 h 226"/>
                  <a:gd name="T54" fmla="*/ 138 w 206"/>
                  <a:gd name="T55" fmla="*/ 79 h 226"/>
                  <a:gd name="T56" fmla="*/ 150 w 206"/>
                  <a:gd name="T57" fmla="*/ 67 h 226"/>
                  <a:gd name="T58" fmla="*/ 161 w 206"/>
                  <a:gd name="T59" fmla="*/ 56 h 226"/>
                  <a:gd name="T60" fmla="*/ 171 w 206"/>
                  <a:gd name="T61" fmla="*/ 45 h 226"/>
                  <a:gd name="T62" fmla="*/ 183 w 206"/>
                  <a:gd name="T63" fmla="*/ 37 h 226"/>
                  <a:gd name="T64" fmla="*/ 195 w 206"/>
                  <a:gd name="T65" fmla="*/ 29 h 226"/>
                  <a:gd name="T66" fmla="*/ 206 w 206"/>
                  <a:gd name="T67" fmla="*/ 22 h 226"/>
                  <a:gd name="T68" fmla="*/ 196 w 206"/>
                  <a:gd name="T6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226">
                    <a:moveTo>
                      <a:pt x="196" y="0"/>
                    </a:moveTo>
                    <a:lnTo>
                      <a:pt x="183" y="8"/>
                    </a:lnTo>
                    <a:lnTo>
                      <a:pt x="168" y="16"/>
                    </a:lnTo>
                    <a:lnTo>
                      <a:pt x="157" y="26"/>
                    </a:lnTo>
                    <a:lnTo>
                      <a:pt x="144" y="38"/>
                    </a:lnTo>
                    <a:lnTo>
                      <a:pt x="132" y="51"/>
                    </a:lnTo>
                    <a:lnTo>
                      <a:pt x="120" y="63"/>
                    </a:lnTo>
                    <a:lnTo>
                      <a:pt x="109" y="77"/>
                    </a:lnTo>
                    <a:lnTo>
                      <a:pt x="97" y="92"/>
                    </a:lnTo>
                    <a:lnTo>
                      <a:pt x="86" y="106"/>
                    </a:lnTo>
                    <a:lnTo>
                      <a:pt x="74" y="121"/>
                    </a:lnTo>
                    <a:lnTo>
                      <a:pt x="62" y="136"/>
                    </a:lnTo>
                    <a:lnTo>
                      <a:pt x="51" y="152"/>
                    </a:lnTo>
                    <a:lnTo>
                      <a:pt x="38" y="166"/>
                    </a:lnTo>
                    <a:lnTo>
                      <a:pt x="26" y="181"/>
                    </a:lnTo>
                    <a:lnTo>
                      <a:pt x="14" y="195"/>
                    </a:lnTo>
                    <a:lnTo>
                      <a:pt x="0" y="210"/>
                    </a:lnTo>
                    <a:lnTo>
                      <a:pt x="17" y="226"/>
                    </a:lnTo>
                    <a:lnTo>
                      <a:pt x="30" y="211"/>
                    </a:lnTo>
                    <a:lnTo>
                      <a:pt x="43" y="195"/>
                    </a:lnTo>
                    <a:lnTo>
                      <a:pt x="56" y="181"/>
                    </a:lnTo>
                    <a:lnTo>
                      <a:pt x="68" y="165"/>
                    </a:lnTo>
                    <a:lnTo>
                      <a:pt x="80" y="150"/>
                    </a:lnTo>
                    <a:lnTo>
                      <a:pt x="91" y="136"/>
                    </a:lnTo>
                    <a:lnTo>
                      <a:pt x="104" y="121"/>
                    </a:lnTo>
                    <a:lnTo>
                      <a:pt x="115" y="106"/>
                    </a:lnTo>
                    <a:lnTo>
                      <a:pt x="126" y="92"/>
                    </a:lnTo>
                    <a:lnTo>
                      <a:pt x="138" y="79"/>
                    </a:lnTo>
                    <a:lnTo>
                      <a:pt x="150" y="67"/>
                    </a:lnTo>
                    <a:lnTo>
                      <a:pt x="161" y="56"/>
                    </a:lnTo>
                    <a:lnTo>
                      <a:pt x="171" y="45"/>
                    </a:lnTo>
                    <a:lnTo>
                      <a:pt x="183" y="37"/>
                    </a:lnTo>
                    <a:lnTo>
                      <a:pt x="195" y="29"/>
                    </a:lnTo>
                    <a:lnTo>
                      <a:pt x="206" y="2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1" name="Freeform 138"/>
              <p:cNvSpPr>
                <a:spLocks/>
              </p:cNvSpPr>
              <p:nvPr/>
            </p:nvSpPr>
            <p:spPr bwMode="auto">
              <a:xfrm>
                <a:off x="5004" y="2812"/>
                <a:ext cx="6" cy="8"/>
              </a:xfrm>
              <a:custGeom>
                <a:avLst/>
                <a:gdLst>
                  <a:gd name="T0" fmla="*/ 10 w 18"/>
                  <a:gd name="T1" fmla="*/ 24 h 24"/>
                  <a:gd name="T2" fmla="*/ 15 w 18"/>
                  <a:gd name="T3" fmla="*/ 21 h 24"/>
                  <a:gd name="T4" fmla="*/ 16 w 18"/>
                  <a:gd name="T5" fmla="*/ 16 h 24"/>
                  <a:gd name="T6" fmla="*/ 18 w 18"/>
                  <a:gd name="T7" fmla="*/ 12 h 24"/>
                  <a:gd name="T8" fmla="*/ 16 w 18"/>
                  <a:gd name="T9" fmla="*/ 8 h 24"/>
                  <a:gd name="T10" fmla="*/ 13 w 18"/>
                  <a:gd name="T11" fmla="*/ 3 h 24"/>
                  <a:gd name="T12" fmla="*/ 10 w 18"/>
                  <a:gd name="T13" fmla="*/ 2 h 24"/>
                  <a:gd name="T14" fmla="*/ 6 w 18"/>
                  <a:gd name="T15" fmla="*/ 0 h 24"/>
                  <a:gd name="T16" fmla="*/ 0 w 18"/>
                  <a:gd name="T17" fmla="*/ 2 h 24"/>
                  <a:gd name="T18" fmla="*/ 10 w 18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4">
                    <a:moveTo>
                      <a:pt x="10" y="24"/>
                    </a:moveTo>
                    <a:lnTo>
                      <a:pt x="15" y="21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2" name="Freeform 139"/>
              <p:cNvSpPr>
                <a:spLocks/>
              </p:cNvSpPr>
              <p:nvPr/>
            </p:nvSpPr>
            <p:spPr bwMode="auto">
              <a:xfrm>
                <a:off x="5190" y="2955"/>
                <a:ext cx="5" cy="7"/>
              </a:xfrm>
              <a:custGeom>
                <a:avLst/>
                <a:gdLst>
                  <a:gd name="T0" fmla="*/ 7 w 14"/>
                  <a:gd name="T1" fmla="*/ 0 h 23"/>
                  <a:gd name="T2" fmla="*/ 3 w 14"/>
                  <a:gd name="T3" fmla="*/ 1 h 23"/>
                  <a:gd name="T4" fmla="*/ 0 w 14"/>
                  <a:gd name="T5" fmla="*/ 4 h 23"/>
                  <a:gd name="T6" fmla="*/ 0 w 14"/>
                  <a:gd name="T7" fmla="*/ 10 h 23"/>
                  <a:gd name="T8" fmla="*/ 0 w 14"/>
                  <a:gd name="T9" fmla="*/ 14 h 23"/>
                  <a:gd name="T10" fmla="*/ 1 w 14"/>
                  <a:gd name="T11" fmla="*/ 17 h 23"/>
                  <a:gd name="T12" fmla="*/ 4 w 14"/>
                  <a:gd name="T13" fmla="*/ 20 h 23"/>
                  <a:gd name="T14" fmla="*/ 9 w 14"/>
                  <a:gd name="T15" fmla="*/ 23 h 23"/>
                  <a:gd name="T16" fmla="*/ 14 w 14"/>
                  <a:gd name="T17" fmla="*/ 23 h 23"/>
                  <a:gd name="T18" fmla="*/ 7 w 14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7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3" name="Freeform 140"/>
              <p:cNvSpPr>
                <a:spLocks/>
              </p:cNvSpPr>
              <p:nvPr/>
            </p:nvSpPr>
            <p:spPr bwMode="auto">
              <a:xfrm>
                <a:off x="5193" y="2946"/>
                <a:ext cx="60" cy="16"/>
              </a:xfrm>
              <a:custGeom>
                <a:avLst/>
                <a:gdLst>
                  <a:gd name="T0" fmla="*/ 181 w 181"/>
                  <a:gd name="T1" fmla="*/ 2 h 50"/>
                  <a:gd name="T2" fmla="*/ 169 w 181"/>
                  <a:gd name="T3" fmla="*/ 2 h 50"/>
                  <a:gd name="T4" fmla="*/ 159 w 181"/>
                  <a:gd name="T5" fmla="*/ 0 h 50"/>
                  <a:gd name="T6" fmla="*/ 147 w 181"/>
                  <a:gd name="T7" fmla="*/ 0 h 50"/>
                  <a:gd name="T8" fmla="*/ 135 w 181"/>
                  <a:gd name="T9" fmla="*/ 2 h 50"/>
                  <a:gd name="T10" fmla="*/ 124 w 181"/>
                  <a:gd name="T11" fmla="*/ 2 h 50"/>
                  <a:gd name="T12" fmla="*/ 114 w 181"/>
                  <a:gd name="T13" fmla="*/ 3 h 50"/>
                  <a:gd name="T14" fmla="*/ 101 w 181"/>
                  <a:gd name="T15" fmla="*/ 5 h 50"/>
                  <a:gd name="T16" fmla="*/ 90 w 181"/>
                  <a:gd name="T17" fmla="*/ 6 h 50"/>
                  <a:gd name="T18" fmla="*/ 79 w 181"/>
                  <a:gd name="T19" fmla="*/ 8 h 50"/>
                  <a:gd name="T20" fmla="*/ 67 w 181"/>
                  <a:gd name="T21" fmla="*/ 11 h 50"/>
                  <a:gd name="T22" fmla="*/ 55 w 181"/>
                  <a:gd name="T23" fmla="*/ 12 h 50"/>
                  <a:gd name="T24" fmla="*/ 44 w 181"/>
                  <a:gd name="T25" fmla="*/ 15 h 50"/>
                  <a:gd name="T26" fmla="*/ 32 w 181"/>
                  <a:gd name="T27" fmla="*/ 18 h 50"/>
                  <a:gd name="T28" fmla="*/ 22 w 181"/>
                  <a:gd name="T29" fmla="*/ 21 h 50"/>
                  <a:gd name="T30" fmla="*/ 12 w 181"/>
                  <a:gd name="T31" fmla="*/ 24 h 50"/>
                  <a:gd name="T32" fmla="*/ 0 w 181"/>
                  <a:gd name="T33" fmla="*/ 27 h 50"/>
                  <a:gd name="T34" fmla="*/ 7 w 181"/>
                  <a:gd name="T35" fmla="*/ 50 h 50"/>
                  <a:gd name="T36" fmla="*/ 16 w 181"/>
                  <a:gd name="T37" fmla="*/ 46 h 50"/>
                  <a:gd name="T38" fmla="*/ 28 w 181"/>
                  <a:gd name="T39" fmla="*/ 43 h 50"/>
                  <a:gd name="T40" fmla="*/ 38 w 181"/>
                  <a:gd name="T41" fmla="*/ 41 h 50"/>
                  <a:gd name="T42" fmla="*/ 50 w 181"/>
                  <a:gd name="T43" fmla="*/ 38 h 50"/>
                  <a:gd name="T44" fmla="*/ 60 w 181"/>
                  <a:gd name="T45" fmla="*/ 35 h 50"/>
                  <a:gd name="T46" fmla="*/ 71 w 181"/>
                  <a:gd name="T47" fmla="*/ 34 h 50"/>
                  <a:gd name="T48" fmla="*/ 82 w 181"/>
                  <a:gd name="T49" fmla="*/ 31 h 50"/>
                  <a:gd name="T50" fmla="*/ 93 w 181"/>
                  <a:gd name="T51" fmla="*/ 30 h 50"/>
                  <a:gd name="T52" fmla="*/ 105 w 181"/>
                  <a:gd name="T53" fmla="*/ 28 h 50"/>
                  <a:gd name="T54" fmla="*/ 115 w 181"/>
                  <a:gd name="T55" fmla="*/ 27 h 50"/>
                  <a:gd name="T56" fmla="*/ 127 w 181"/>
                  <a:gd name="T57" fmla="*/ 25 h 50"/>
                  <a:gd name="T58" fmla="*/ 137 w 181"/>
                  <a:gd name="T59" fmla="*/ 25 h 50"/>
                  <a:gd name="T60" fmla="*/ 149 w 181"/>
                  <a:gd name="T61" fmla="*/ 24 h 50"/>
                  <a:gd name="T62" fmla="*/ 157 w 181"/>
                  <a:gd name="T63" fmla="*/ 24 h 50"/>
                  <a:gd name="T64" fmla="*/ 169 w 181"/>
                  <a:gd name="T65" fmla="*/ 25 h 50"/>
                  <a:gd name="T66" fmla="*/ 178 w 181"/>
                  <a:gd name="T67" fmla="*/ 25 h 50"/>
                  <a:gd name="T68" fmla="*/ 181 w 181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50">
                    <a:moveTo>
                      <a:pt x="181" y="2"/>
                    </a:moveTo>
                    <a:lnTo>
                      <a:pt x="169" y="2"/>
                    </a:lnTo>
                    <a:lnTo>
                      <a:pt x="159" y="0"/>
                    </a:lnTo>
                    <a:lnTo>
                      <a:pt x="147" y="0"/>
                    </a:lnTo>
                    <a:lnTo>
                      <a:pt x="135" y="2"/>
                    </a:lnTo>
                    <a:lnTo>
                      <a:pt x="124" y="2"/>
                    </a:lnTo>
                    <a:lnTo>
                      <a:pt x="114" y="3"/>
                    </a:lnTo>
                    <a:lnTo>
                      <a:pt x="101" y="5"/>
                    </a:lnTo>
                    <a:lnTo>
                      <a:pt x="90" y="6"/>
                    </a:lnTo>
                    <a:lnTo>
                      <a:pt x="79" y="8"/>
                    </a:lnTo>
                    <a:lnTo>
                      <a:pt x="67" y="11"/>
                    </a:lnTo>
                    <a:lnTo>
                      <a:pt x="55" y="12"/>
                    </a:lnTo>
                    <a:lnTo>
                      <a:pt x="44" y="15"/>
                    </a:lnTo>
                    <a:lnTo>
                      <a:pt x="32" y="18"/>
                    </a:lnTo>
                    <a:lnTo>
                      <a:pt x="22" y="21"/>
                    </a:lnTo>
                    <a:lnTo>
                      <a:pt x="12" y="24"/>
                    </a:lnTo>
                    <a:lnTo>
                      <a:pt x="0" y="27"/>
                    </a:lnTo>
                    <a:lnTo>
                      <a:pt x="7" y="50"/>
                    </a:lnTo>
                    <a:lnTo>
                      <a:pt x="16" y="46"/>
                    </a:lnTo>
                    <a:lnTo>
                      <a:pt x="28" y="43"/>
                    </a:lnTo>
                    <a:lnTo>
                      <a:pt x="38" y="41"/>
                    </a:lnTo>
                    <a:lnTo>
                      <a:pt x="50" y="38"/>
                    </a:lnTo>
                    <a:lnTo>
                      <a:pt x="60" y="35"/>
                    </a:lnTo>
                    <a:lnTo>
                      <a:pt x="71" y="34"/>
                    </a:lnTo>
                    <a:lnTo>
                      <a:pt x="82" y="31"/>
                    </a:lnTo>
                    <a:lnTo>
                      <a:pt x="93" y="30"/>
                    </a:lnTo>
                    <a:lnTo>
                      <a:pt x="105" y="28"/>
                    </a:lnTo>
                    <a:lnTo>
                      <a:pt x="115" y="27"/>
                    </a:lnTo>
                    <a:lnTo>
                      <a:pt x="127" y="25"/>
                    </a:lnTo>
                    <a:lnTo>
                      <a:pt x="137" y="25"/>
                    </a:lnTo>
                    <a:lnTo>
                      <a:pt x="149" y="24"/>
                    </a:lnTo>
                    <a:lnTo>
                      <a:pt x="157" y="24"/>
                    </a:lnTo>
                    <a:lnTo>
                      <a:pt x="169" y="25"/>
                    </a:lnTo>
                    <a:lnTo>
                      <a:pt x="178" y="25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4" name="Freeform 141"/>
              <p:cNvSpPr>
                <a:spLocks/>
              </p:cNvSpPr>
              <p:nvPr/>
            </p:nvSpPr>
            <p:spPr bwMode="auto">
              <a:xfrm>
                <a:off x="5194" y="2955"/>
                <a:ext cx="4" cy="7"/>
              </a:xfrm>
              <a:custGeom>
                <a:avLst/>
                <a:gdLst>
                  <a:gd name="T0" fmla="*/ 0 w 12"/>
                  <a:gd name="T1" fmla="*/ 23 h 23"/>
                  <a:gd name="T2" fmla="*/ 4 w 12"/>
                  <a:gd name="T3" fmla="*/ 21 h 23"/>
                  <a:gd name="T4" fmla="*/ 9 w 12"/>
                  <a:gd name="T5" fmla="*/ 19 h 23"/>
                  <a:gd name="T6" fmla="*/ 10 w 12"/>
                  <a:gd name="T7" fmla="*/ 16 h 23"/>
                  <a:gd name="T8" fmla="*/ 12 w 12"/>
                  <a:gd name="T9" fmla="*/ 11 h 23"/>
                  <a:gd name="T10" fmla="*/ 12 w 12"/>
                  <a:gd name="T11" fmla="*/ 7 h 23"/>
                  <a:gd name="T12" fmla="*/ 10 w 12"/>
                  <a:gd name="T13" fmla="*/ 4 h 23"/>
                  <a:gd name="T14" fmla="*/ 7 w 12"/>
                  <a:gd name="T15" fmla="*/ 1 h 23"/>
                  <a:gd name="T16" fmla="*/ 2 w 12"/>
                  <a:gd name="T17" fmla="*/ 0 h 23"/>
                  <a:gd name="T18" fmla="*/ 0 w 12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4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5" name="Freeform 142"/>
              <p:cNvSpPr>
                <a:spLocks/>
              </p:cNvSpPr>
              <p:nvPr/>
            </p:nvSpPr>
            <p:spPr bwMode="auto">
              <a:xfrm>
                <a:off x="5247" y="2991"/>
                <a:ext cx="8" cy="5"/>
              </a:xfrm>
              <a:custGeom>
                <a:avLst/>
                <a:gdLst>
                  <a:gd name="T0" fmla="*/ 0 w 23"/>
                  <a:gd name="T1" fmla="*/ 2 h 13"/>
                  <a:gd name="T2" fmla="*/ 2 w 23"/>
                  <a:gd name="T3" fmla="*/ 6 h 13"/>
                  <a:gd name="T4" fmla="*/ 4 w 23"/>
                  <a:gd name="T5" fmla="*/ 10 h 13"/>
                  <a:gd name="T6" fmla="*/ 7 w 23"/>
                  <a:gd name="T7" fmla="*/ 12 h 13"/>
                  <a:gd name="T8" fmla="*/ 12 w 23"/>
                  <a:gd name="T9" fmla="*/ 13 h 13"/>
                  <a:gd name="T10" fmla="*/ 16 w 23"/>
                  <a:gd name="T11" fmla="*/ 12 h 13"/>
                  <a:gd name="T12" fmla="*/ 20 w 23"/>
                  <a:gd name="T13" fmla="*/ 9 h 13"/>
                  <a:gd name="T14" fmla="*/ 22 w 23"/>
                  <a:gd name="T15" fmla="*/ 6 h 13"/>
                  <a:gd name="T16" fmla="*/ 23 w 23"/>
                  <a:gd name="T17" fmla="*/ 0 h 13"/>
                  <a:gd name="T18" fmla="*/ 0 w 2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0" y="2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6" y="12"/>
                    </a:lnTo>
                    <a:lnTo>
                      <a:pt x="20" y="9"/>
                    </a:lnTo>
                    <a:lnTo>
                      <a:pt x="22" y="6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6" name="Freeform 143"/>
              <p:cNvSpPr>
                <a:spLocks/>
              </p:cNvSpPr>
              <p:nvPr/>
            </p:nvSpPr>
            <p:spPr bwMode="auto">
              <a:xfrm>
                <a:off x="5244" y="2908"/>
                <a:ext cx="11" cy="84"/>
              </a:xfrm>
              <a:custGeom>
                <a:avLst/>
                <a:gdLst>
                  <a:gd name="T0" fmla="*/ 13 w 33"/>
                  <a:gd name="T1" fmla="*/ 23 h 252"/>
                  <a:gd name="T2" fmla="*/ 0 w 33"/>
                  <a:gd name="T3" fmla="*/ 12 h 252"/>
                  <a:gd name="T4" fmla="*/ 1 w 33"/>
                  <a:gd name="T5" fmla="*/ 28 h 252"/>
                  <a:gd name="T6" fmla="*/ 1 w 33"/>
                  <a:gd name="T7" fmla="*/ 42 h 252"/>
                  <a:gd name="T8" fmla="*/ 1 w 33"/>
                  <a:gd name="T9" fmla="*/ 57 h 252"/>
                  <a:gd name="T10" fmla="*/ 3 w 33"/>
                  <a:gd name="T11" fmla="*/ 71 h 252"/>
                  <a:gd name="T12" fmla="*/ 4 w 33"/>
                  <a:gd name="T13" fmla="*/ 87 h 252"/>
                  <a:gd name="T14" fmla="*/ 4 w 33"/>
                  <a:gd name="T15" fmla="*/ 102 h 252"/>
                  <a:gd name="T16" fmla="*/ 4 w 33"/>
                  <a:gd name="T17" fmla="*/ 116 h 252"/>
                  <a:gd name="T18" fmla="*/ 6 w 33"/>
                  <a:gd name="T19" fmla="*/ 132 h 252"/>
                  <a:gd name="T20" fmla="*/ 6 w 33"/>
                  <a:gd name="T21" fmla="*/ 147 h 252"/>
                  <a:gd name="T22" fmla="*/ 7 w 33"/>
                  <a:gd name="T23" fmla="*/ 161 h 252"/>
                  <a:gd name="T24" fmla="*/ 7 w 33"/>
                  <a:gd name="T25" fmla="*/ 177 h 252"/>
                  <a:gd name="T26" fmla="*/ 7 w 33"/>
                  <a:gd name="T27" fmla="*/ 191 h 252"/>
                  <a:gd name="T28" fmla="*/ 9 w 33"/>
                  <a:gd name="T29" fmla="*/ 207 h 252"/>
                  <a:gd name="T30" fmla="*/ 9 w 33"/>
                  <a:gd name="T31" fmla="*/ 221 h 252"/>
                  <a:gd name="T32" fmla="*/ 10 w 33"/>
                  <a:gd name="T33" fmla="*/ 236 h 252"/>
                  <a:gd name="T34" fmla="*/ 10 w 33"/>
                  <a:gd name="T35" fmla="*/ 252 h 252"/>
                  <a:gd name="T36" fmla="*/ 33 w 33"/>
                  <a:gd name="T37" fmla="*/ 250 h 252"/>
                  <a:gd name="T38" fmla="*/ 32 w 33"/>
                  <a:gd name="T39" fmla="*/ 236 h 252"/>
                  <a:gd name="T40" fmla="*/ 32 w 33"/>
                  <a:gd name="T41" fmla="*/ 220 h 252"/>
                  <a:gd name="T42" fmla="*/ 32 w 33"/>
                  <a:gd name="T43" fmla="*/ 205 h 252"/>
                  <a:gd name="T44" fmla="*/ 30 w 33"/>
                  <a:gd name="T45" fmla="*/ 191 h 252"/>
                  <a:gd name="T46" fmla="*/ 30 w 33"/>
                  <a:gd name="T47" fmla="*/ 176 h 252"/>
                  <a:gd name="T48" fmla="*/ 29 w 33"/>
                  <a:gd name="T49" fmla="*/ 160 h 252"/>
                  <a:gd name="T50" fmla="*/ 29 w 33"/>
                  <a:gd name="T51" fmla="*/ 145 h 252"/>
                  <a:gd name="T52" fmla="*/ 29 w 33"/>
                  <a:gd name="T53" fmla="*/ 131 h 252"/>
                  <a:gd name="T54" fmla="*/ 28 w 33"/>
                  <a:gd name="T55" fmla="*/ 115 h 252"/>
                  <a:gd name="T56" fmla="*/ 28 w 33"/>
                  <a:gd name="T57" fmla="*/ 100 h 252"/>
                  <a:gd name="T58" fmla="*/ 26 w 33"/>
                  <a:gd name="T59" fmla="*/ 86 h 252"/>
                  <a:gd name="T60" fmla="*/ 26 w 33"/>
                  <a:gd name="T61" fmla="*/ 71 h 252"/>
                  <a:gd name="T62" fmla="*/ 25 w 33"/>
                  <a:gd name="T63" fmla="*/ 55 h 252"/>
                  <a:gd name="T64" fmla="*/ 25 w 33"/>
                  <a:gd name="T65" fmla="*/ 41 h 252"/>
                  <a:gd name="T66" fmla="*/ 23 w 33"/>
                  <a:gd name="T67" fmla="*/ 26 h 252"/>
                  <a:gd name="T68" fmla="*/ 23 w 33"/>
                  <a:gd name="T69" fmla="*/ 12 h 252"/>
                  <a:gd name="T70" fmla="*/ 10 w 33"/>
                  <a:gd name="T71" fmla="*/ 0 h 252"/>
                  <a:gd name="T72" fmla="*/ 13 w 33"/>
                  <a:gd name="T73" fmla="*/ 2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52">
                    <a:moveTo>
                      <a:pt x="13" y="23"/>
                    </a:moveTo>
                    <a:lnTo>
                      <a:pt x="0" y="12"/>
                    </a:lnTo>
                    <a:lnTo>
                      <a:pt x="1" y="28"/>
                    </a:lnTo>
                    <a:lnTo>
                      <a:pt x="1" y="42"/>
                    </a:lnTo>
                    <a:lnTo>
                      <a:pt x="1" y="57"/>
                    </a:lnTo>
                    <a:lnTo>
                      <a:pt x="3" y="71"/>
                    </a:lnTo>
                    <a:lnTo>
                      <a:pt x="4" y="87"/>
                    </a:lnTo>
                    <a:lnTo>
                      <a:pt x="4" y="102"/>
                    </a:lnTo>
                    <a:lnTo>
                      <a:pt x="4" y="116"/>
                    </a:lnTo>
                    <a:lnTo>
                      <a:pt x="6" y="132"/>
                    </a:lnTo>
                    <a:lnTo>
                      <a:pt x="6" y="147"/>
                    </a:lnTo>
                    <a:lnTo>
                      <a:pt x="7" y="161"/>
                    </a:lnTo>
                    <a:lnTo>
                      <a:pt x="7" y="177"/>
                    </a:lnTo>
                    <a:lnTo>
                      <a:pt x="7" y="191"/>
                    </a:lnTo>
                    <a:lnTo>
                      <a:pt x="9" y="207"/>
                    </a:lnTo>
                    <a:lnTo>
                      <a:pt x="9" y="221"/>
                    </a:lnTo>
                    <a:lnTo>
                      <a:pt x="10" y="236"/>
                    </a:lnTo>
                    <a:lnTo>
                      <a:pt x="10" y="252"/>
                    </a:lnTo>
                    <a:lnTo>
                      <a:pt x="33" y="250"/>
                    </a:lnTo>
                    <a:lnTo>
                      <a:pt x="32" y="236"/>
                    </a:lnTo>
                    <a:lnTo>
                      <a:pt x="32" y="220"/>
                    </a:lnTo>
                    <a:lnTo>
                      <a:pt x="32" y="205"/>
                    </a:lnTo>
                    <a:lnTo>
                      <a:pt x="30" y="191"/>
                    </a:lnTo>
                    <a:lnTo>
                      <a:pt x="30" y="176"/>
                    </a:lnTo>
                    <a:lnTo>
                      <a:pt x="29" y="160"/>
                    </a:lnTo>
                    <a:lnTo>
                      <a:pt x="29" y="145"/>
                    </a:lnTo>
                    <a:lnTo>
                      <a:pt x="29" y="131"/>
                    </a:lnTo>
                    <a:lnTo>
                      <a:pt x="28" y="115"/>
                    </a:lnTo>
                    <a:lnTo>
                      <a:pt x="28" y="100"/>
                    </a:lnTo>
                    <a:lnTo>
                      <a:pt x="26" y="86"/>
                    </a:lnTo>
                    <a:lnTo>
                      <a:pt x="26" y="71"/>
                    </a:lnTo>
                    <a:lnTo>
                      <a:pt x="25" y="55"/>
                    </a:lnTo>
                    <a:lnTo>
                      <a:pt x="25" y="41"/>
                    </a:lnTo>
                    <a:lnTo>
                      <a:pt x="23" y="26"/>
                    </a:lnTo>
                    <a:lnTo>
                      <a:pt x="23" y="12"/>
                    </a:lnTo>
                    <a:lnTo>
                      <a:pt x="1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7" name="Freeform 144"/>
              <p:cNvSpPr>
                <a:spLocks/>
              </p:cNvSpPr>
              <p:nvPr/>
            </p:nvSpPr>
            <p:spPr bwMode="auto">
              <a:xfrm>
                <a:off x="5232" y="2908"/>
                <a:ext cx="16" cy="9"/>
              </a:xfrm>
              <a:custGeom>
                <a:avLst/>
                <a:gdLst>
                  <a:gd name="T0" fmla="*/ 22 w 48"/>
                  <a:gd name="T1" fmla="*/ 14 h 26"/>
                  <a:gd name="T2" fmla="*/ 13 w 48"/>
                  <a:gd name="T3" fmla="*/ 26 h 26"/>
                  <a:gd name="T4" fmla="*/ 17 w 48"/>
                  <a:gd name="T5" fmla="*/ 26 h 26"/>
                  <a:gd name="T6" fmla="*/ 20 w 48"/>
                  <a:gd name="T7" fmla="*/ 26 h 26"/>
                  <a:gd name="T8" fmla="*/ 25 w 48"/>
                  <a:gd name="T9" fmla="*/ 26 h 26"/>
                  <a:gd name="T10" fmla="*/ 32 w 48"/>
                  <a:gd name="T11" fmla="*/ 25 h 26"/>
                  <a:gd name="T12" fmla="*/ 35 w 48"/>
                  <a:gd name="T13" fmla="*/ 25 h 26"/>
                  <a:gd name="T14" fmla="*/ 39 w 48"/>
                  <a:gd name="T15" fmla="*/ 23 h 26"/>
                  <a:gd name="T16" fmla="*/ 44 w 48"/>
                  <a:gd name="T17" fmla="*/ 23 h 26"/>
                  <a:gd name="T18" fmla="*/ 48 w 48"/>
                  <a:gd name="T19" fmla="*/ 23 h 26"/>
                  <a:gd name="T20" fmla="*/ 45 w 48"/>
                  <a:gd name="T21" fmla="*/ 0 h 26"/>
                  <a:gd name="T22" fmla="*/ 42 w 48"/>
                  <a:gd name="T23" fmla="*/ 0 h 26"/>
                  <a:gd name="T24" fmla="*/ 38 w 48"/>
                  <a:gd name="T25" fmla="*/ 0 h 26"/>
                  <a:gd name="T26" fmla="*/ 32 w 48"/>
                  <a:gd name="T27" fmla="*/ 1 h 26"/>
                  <a:gd name="T28" fmla="*/ 28 w 48"/>
                  <a:gd name="T29" fmla="*/ 1 h 26"/>
                  <a:gd name="T30" fmla="*/ 25 w 48"/>
                  <a:gd name="T31" fmla="*/ 3 h 26"/>
                  <a:gd name="T32" fmla="*/ 19 w 48"/>
                  <a:gd name="T33" fmla="*/ 3 h 26"/>
                  <a:gd name="T34" fmla="*/ 13 w 48"/>
                  <a:gd name="T35" fmla="*/ 3 h 26"/>
                  <a:gd name="T36" fmla="*/ 10 w 48"/>
                  <a:gd name="T37" fmla="*/ 3 h 26"/>
                  <a:gd name="T38" fmla="*/ 0 w 48"/>
                  <a:gd name="T39" fmla="*/ 16 h 26"/>
                  <a:gd name="T40" fmla="*/ 22 w 48"/>
                  <a:gd name="T4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6">
                    <a:moveTo>
                      <a:pt x="22" y="14"/>
                    </a:moveTo>
                    <a:lnTo>
                      <a:pt x="13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5" y="26"/>
                    </a:lnTo>
                    <a:lnTo>
                      <a:pt x="32" y="25"/>
                    </a:lnTo>
                    <a:lnTo>
                      <a:pt x="35" y="25"/>
                    </a:lnTo>
                    <a:lnTo>
                      <a:pt x="39" y="23"/>
                    </a:lnTo>
                    <a:lnTo>
                      <a:pt x="44" y="23"/>
                    </a:lnTo>
                    <a:lnTo>
                      <a:pt x="48" y="23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0" y="16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8" name="Freeform 145"/>
              <p:cNvSpPr>
                <a:spLocks/>
              </p:cNvSpPr>
              <p:nvPr/>
            </p:nvSpPr>
            <p:spPr bwMode="auto">
              <a:xfrm>
                <a:off x="5232" y="2913"/>
                <a:ext cx="9" cy="41"/>
              </a:xfrm>
              <a:custGeom>
                <a:avLst/>
                <a:gdLst>
                  <a:gd name="T0" fmla="*/ 15 w 28"/>
                  <a:gd name="T1" fmla="*/ 99 h 123"/>
                  <a:gd name="T2" fmla="*/ 28 w 28"/>
                  <a:gd name="T3" fmla="*/ 110 h 123"/>
                  <a:gd name="T4" fmla="*/ 28 w 28"/>
                  <a:gd name="T5" fmla="*/ 104 h 123"/>
                  <a:gd name="T6" fmla="*/ 28 w 28"/>
                  <a:gd name="T7" fmla="*/ 97 h 123"/>
                  <a:gd name="T8" fmla="*/ 28 w 28"/>
                  <a:gd name="T9" fmla="*/ 89 h 123"/>
                  <a:gd name="T10" fmla="*/ 26 w 28"/>
                  <a:gd name="T11" fmla="*/ 82 h 123"/>
                  <a:gd name="T12" fmla="*/ 26 w 28"/>
                  <a:gd name="T13" fmla="*/ 76 h 123"/>
                  <a:gd name="T14" fmla="*/ 26 w 28"/>
                  <a:gd name="T15" fmla="*/ 69 h 123"/>
                  <a:gd name="T16" fmla="*/ 26 w 28"/>
                  <a:gd name="T17" fmla="*/ 62 h 123"/>
                  <a:gd name="T18" fmla="*/ 25 w 28"/>
                  <a:gd name="T19" fmla="*/ 56 h 123"/>
                  <a:gd name="T20" fmla="*/ 25 w 28"/>
                  <a:gd name="T21" fmla="*/ 49 h 123"/>
                  <a:gd name="T22" fmla="*/ 25 w 28"/>
                  <a:gd name="T23" fmla="*/ 41 h 123"/>
                  <a:gd name="T24" fmla="*/ 25 w 28"/>
                  <a:gd name="T25" fmla="*/ 35 h 123"/>
                  <a:gd name="T26" fmla="*/ 25 w 28"/>
                  <a:gd name="T27" fmla="*/ 28 h 123"/>
                  <a:gd name="T28" fmla="*/ 25 w 28"/>
                  <a:gd name="T29" fmla="*/ 21 h 123"/>
                  <a:gd name="T30" fmla="*/ 23 w 28"/>
                  <a:gd name="T31" fmla="*/ 14 h 123"/>
                  <a:gd name="T32" fmla="*/ 23 w 28"/>
                  <a:gd name="T33" fmla="*/ 6 h 123"/>
                  <a:gd name="T34" fmla="*/ 22 w 28"/>
                  <a:gd name="T35" fmla="*/ 0 h 123"/>
                  <a:gd name="T36" fmla="*/ 0 w 28"/>
                  <a:gd name="T37" fmla="*/ 2 h 123"/>
                  <a:gd name="T38" fmla="*/ 0 w 28"/>
                  <a:gd name="T39" fmla="*/ 9 h 123"/>
                  <a:gd name="T40" fmla="*/ 0 w 28"/>
                  <a:gd name="T41" fmla="*/ 17 h 123"/>
                  <a:gd name="T42" fmla="*/ 1 w 28"/>
                  <a:gd name="T43" fmla="*/ 22 h 123"/>
                  <a:gd name="T44" fmla="*/ 1 w 28"/>
                  <a:gd name="T45" fmla="*/ 28 h 123"/>
                  <a:gd name="T46" fmla="*/ 1 w 28"/>
                  <a:gd name="T47" fmla="*/ 35 h 123"/>
                  <a:gd name="T48" fmla="*/ 1 w 28"/>
                  <a:gd name="T49" fmla="*/ 43 h 123"/>
                  <a:gd name="T50" fmla="*/ 3 w 28"/>
                  <a:gd name="T51" fmla="*/ 50 h 123"/>
                  <a:gd name="T52" fmla="*/ 3 w 28"/>
                  <a:gd name="T53" fmla="*/ 57 h 123"/>
                  <a:gd name="T54" fmla="*/ 3 w 28"/>
                  <a:gd name="T55" fmla="*/ 63 h 123"/>
                  <a:gd name="T56" fmla="*/ 3 w 28"/>
                  <a:gd name="T57" fmla="*/ 70 h 123"/>
                  <a:gd name="T58" fmla="*/ 3 w 28"/>
                  <a:gd name="T59" fmla="*/ 78 h 123"/>
                  <a:gd name="T60" fmla="*/ 3 w 28"/>
                  <a:gd name="T61" fmla="*/ 83 h 123"/>
                  <a:gd name="T62" fmla="*/ 4 w 28"/>
                  <a:gd name="T63" fmla="*/ 91 h 123"/>
                  <a:gd name="T64" fmla="*/ 4 w 28"/>
                  <a:gd name="T65" fmla="*/ 98 h 123"/>
                  <a:gd name="T66" fmla="*/ 4 w 28"/>
                  <a:gd name="T67" fmla="*/ 105 h 123"/>
                  <a:gd name="T68" fmla="*/ 4 w 28"/>
                  <a:gd name="T69" fmla="*/ 111 h 123"/>
                  <a:gd name="T70" fmla="*/ 17 w 28"/>
                  <a:gd name="T71" fmla="*/ 123 h 123"/>
                  <a:gd name="T72" fmla="*/ 15 w 28"/>
                  <a:gd name="T73" fmla="*/ 9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23">
                    <a:moveTo>
                      <a:pt x="15" y="99"/>
                    </a:moveTo>
                    <a:lnTo>
                      <a:pt x="28" y="110"/>
                    </a:lnTo>
                    <a:lnTo>
                      <a:pt x="28" y="104"/>
                    </a:lnTo>
                    <a:lnTo>
                      <a:pt x="28" y="97"/>
                    </a:lnTo>
                    <a:lnTo>
                      <a:pt x="28" y="89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6" y="69"/>
                    </a:lnTo>
                    <a:lnTo>
                      <a:pt x="26" y="62"/>
                    </a:lnTo>
                    <a:lnTo>
                      <a:pt x="25" y="56"/>
                    </a:lnTo>
                    <a:lnTo>
                      <a:pt x="25" y="49"/>
                    </a:lnTo>
                    <a:lnTo>
                      <a:pt x="25" y="41"/>
                    </a:lnTo>
                    <a:lnTo>
                      <a:pt x="25" y="35"/>
                    </a:lnTo>
                    <a:lnTo>
                      <a:pt x="25" y="28"/>
                    </a:lnTo>
                    <a:lnTo>
                      <a:pt x="25" y="21"/>
                    </a:lnTo>
                    <a:lnTo>
                      <a:pt x="23" y="14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3" y="63"/>
                    </a:lnTo>
                    <a:lnTo>
                      <a:pt x="3" y="70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4" y="91"/>
                    </a:lnTo>
                    <a:lnTo>
                      <a:pt x="4" y="98"/>
                    </a:lnTo>
                    <a:lnTo>
                      <a:pt x="4" y="105"/>
                    </a:lnTo>
                    <a:lnTo>
                      <a:pt x="4" y="111"/>
                    </a:lnTo>
                    <a:lnTo>
                      <a:pt x="17" y="123"/>
                    </a:lnTo>
                    <a:lnTo>
                      <a:pt x="15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9" name="Freeform 146"/>
              <p:cNvSpPr>
                <a:spLocks/>
              </p:cNvSpPr>
              <p:nvPr/>
            </p:nvSpPr>
            <p:spPr bwMode="auto">
              <a:xfrm>
                <a:off x="5237" y="2945"/>
                <a:ext cx="11" cy="9"/>
              </a:xfrm>
              <a:custGeom>
                <a:avLst/>
                <a:gdLst>
                  <a:gd name="T0" fmla="*/ 32 w 32"/>
                  <a:gd name="T1" fmla="*/ 0 h 25"/>
                  <a:gd name="T2" fmla="*/ 18 w 32"/>
                  <a:gd name="T3" fmla="*/ 0 h 25"/>
                  <a:gd name="T4" fmla="*/ 14 w 32"/>
                  <a:gd name="T5" fmla="*/ 0 h 25"/>
                  <a:gd name="T6" fmla="*/ 10 w 32"/>
                  <a:gd name="T7" fmla="*/ 0 h 25"/>
                  <a:gd name="T8" fmla="*/ 4 w 32"/>
                  <a:gd name="T9" fmla="*/ 0 h 25"/>
                  <a:gd name="T10" fmla="*/ 0 w 32"/>
                  <a:gd name="T11" fmla="*/ 1 h 25"/>
                  <a:gd name="T12" fmla="*/ 2 w 32"/>
                  <a:gd name="T13" fmla="*/ 25 h 25"/>
                  <a:gd name="T14" fmla="*/ 7 w 32"/>
                  <a:gd name="T15" fmla="*/ 23 h 25"/>
                  <a:gd name="T16" fmla="*/ 11 w 32"/>
                  <a:gd name="T17" fmla="*/ 23 h 25"/>
                  <a:gd name="T18" fmla="*/ 16 w 32"/>
                  <a:gd name="T19" fmla="*/ 23 h 25"/>
                  <a:gd name="T20" fmla="*/ 20 w 32"/>
                  <a:gd name="T21" fmla="*/ 23 h 25"/>
                  <a:gd name="T22" fmla="*/ 32 w 32"/>
                  <a:gd name="T23" fmla="*/ 23 h 25"/>
                  <a:gd name="T24" fmla="*/ 32 w 32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5"/>
                    </a:lnTo>
                    <a:lnTo>
                      <a:pt x="7" y="23"/>
                    </a:lnTo>
                    <a:lnTo>
                      <a:pt x="11" y="23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32" y="2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0" name="Freeform 147"/>
              <p:cNvSpPr>
                <a:spLocks/>
              </p:cNvSpPr>
              <p:nvPr/>
            </p:nvSpPr>
            <p:spPr bwMode="auto">
              <a:xfrm>
                <a:off x="5237" y="2946"/>
                <a:ext cx="4" cy="8"/>
              </a:xfrm>
              <a:custGeom>
                <a:avLst/>
                <a:gdLst>
                  <a:gd name="T0" fmla="*/ 0 w 12"/>
                  <a:gd name="T1" fmla="*/ 24 h 24"/>
                  <a:gd name="T2" fmla="*/ 6 w 12"/>
                  <a:gd name="T3" fmla="*/ 22 h 24"/>
                  <a:gd name="T4" fmla="*/ 9 w 12"/>
                  <a:gd name="T5" fmla="*/ 19 h 24"/>
                  <a:gd name="T6" fmla="*/ 12 w 12"/>
                  <a:gd name="T7" fmla="*/ 16 h 24"/>
                  <a:gd name="T8" fmla="*/ 12 w 12"/>
                  <a:gd name="T9" fmla="*/ 12 h 24"/>
                  <a:gd name="T10" fmla="*/ 12 w 12"/>
                  <a:gd name="T11" fmla="*/ 8 h 24"/>
                  <a:gd name="T12" fmla="*/ 9 w 12"/>
                  <a:gd name="T13" fmla="*/ 5 h 24"/>
                  <a:gd name="T14" fmla="*/ 6 w 12"/>
                  <a:gd name="T15" fmla="*/ 2 h 24"/>
                  <a:gd name="T16" fmla="*/ 0 w 12"/>
                  <a:gd name="T17" fmla="*/ 0 h 24"/>
                  <a:gd name="T18" fmla="*/ 0 w 12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1" name="Freeform 148"/>
              <p:cNvSpPr>
                <a:spLocks/>
              </p:cNvSpPr>
              <p:nvPr/>
            </p:nvSpPr>
            <p:spPr bwMode="auto">
              <a:xfrm>
                <a:off x="5213" y="2922"/>
                <a:ext cx="15" cy="31"/>
              </a:xfrm>
              <a:custGeom>
                <a:avLst/>
                <a:gdLst>
                  <a:gd name="T0" fmla="*/ 40 w 44"/>
                  <a:gd name="T1" fmla="*/ 0 h 94"/>
                  <a:gd name="T2" fmla="*/ 41 w 44"/>
                  <a:gd name="T3" fmla="*/ 23 h 94"/>
                  <a:gd name="T4" fmla="*/ 42 w 44"/>
                  <a:gd name="T5" fmla="*/ 45 h 94"/>
                  <a:gd name="T6" fmla="*/ 42 w 44"/>
                  <a:gd name="T7" fmla="*/ 67 h 94"/>
                  <a:gd name="T8" fmla="*/ 44 w 44"/>
                  <a:gd name="T9" fmla="*/ 88 h 94"/>
                  <a:gd name="T10" fmla="*/ 40 w 44"/>
                  <a:gd name="T11" fmla="*/ 88 h 94"/>
                  <a:gd name="T12" fmla="*/ 35 w 44"/>
                  <a:gd name="T13" fmla="*/ 88 h 94"/>
                  <a:gd name="T14" fmla="*/ 29 w 44"/>
                  <a:gd name="T15" fmla="*/ 88 h 94"/>
                  <a:gd name="T16" fmla="*/ 24 w 44"/>
                  <a:gd name="T17" fmla="*/ 90 h 94"/>
                  <a:gd name="T18" fmla="*/ 19 w 44"/>
                  <a:gd name="T19" fmla="*/ 90 h 94"/>
                  <a:gd name="T20" fmla="*/ 13 w 44"/>
                  <a:gd name="T21" fmla="*/ 91 h 94"/>
                  <a:gd name="T22" fmla="*/ 6 w 44"/>
                  <a:gd name="T23" fmla="*/ 93 h 94"/>
                  <a:gd name="T24" fmla="*/ 0 w 44"/>
                  <a:gd name="T25" fmla="*/ 94 h 94"/>
                  <a:gd name="T26" fmla="*/ 2 w 44"/>
                  <a:gd name="T27" fmla="*/ 71 h 94"/>
                  <a:gd name="T28" fmla="*/ 2 w 44"/>
                  <a:gd name="T29" fmla="*/ 51 h 94"/>
                  <a:gd name="T30" fmla="*/ 2 w 44"/>
                  <a:gd name="T31" fmla="*/ 29 h 94"/>
                  <a:gd name="T32" fmla="*/ 2 w 44"/>
                  <a:gd name="T33" fmla="*/ 8 h 94"/>
                  <a:gd name="T34" fmla="*/ 8 w 44"/>
                  <a:gd name="T35" fmla="*/ 7 h 94"/>
                  <a:gd name="T36" fmla="*/ 12 w 44"/>
                  <a:gd name="T37" fmla="*/ 6 h 94"/>
                  <a:gd name="T38" fmla="*/ 16 w 44"/>
                  <a:gd name="T39" fmla="*/ 6 h 94"/>
                  <a:gd name="T40" fmla="*/ 21 w 44"/>
                  <a:gd name="T41" fmla="*/ 4 h 94"/>
                  <a:gd name="T42" fmla="*/ 25 w 44"/>
                  <a:gd name="T43" fmla="*/ 3 h 94"/>
                  <a:gd name="T44" fmla="*/ 31 w 44"/>
                  <a:gd name="T45" fmla="*/ 1 h 94"/>
                  <a:gd name="T46" fmla="*/ 35 w 44"/>
                  <a:gd name="T47" fmla="*/ 1 h 94"/>
                  <a:gd name="T48" fmla="*/ 40 w 44"/>
                  <a:gd name="T4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94">
                    <a:moveTo>
                      <a:pt x="40" y="0"/>
                    </a:moveTo>
                    <a:lnTo>
                      <a:pt x="41" y="23"/>
                    </a:lnTo>
                    <a:lnTo>
                      <a:pt x="42" y="45"/>
                    </a:lnTo>
                    <a:lnTo>
                      <a:pt x="42" y="67"/>
                    </a:lnTo>
                    <a:lnTo>
                      <a:pt x="44" y="88"/>
                    </a:lnTo>
                    <a:lnTo>
                      <a:pt x="40" y="88"/>
                    </a:lnTo>
                    <a:lnTo>
                      <a:pt x="35" y="88"/>
                    </a:lnTo>
                    <a:lnTo>
                      <a:pt x="29" y="88"/>
                    </a:lnTo>
                    <a:lnTo>
                      <a:pt x="24" y="90"/>
                    </a:lnTo>
                    <a:lnTo>
                      <a:pt x="19" y="90"/>
                    </a:lnTo>
                    <a:lnTo>
                      <a:pt x="13" y="91"/>
                    </a:lnTo>
                    <a:lnTo>
                      <a:pt x="6" y="93"/>
                    </a:lnTo>
                    <a:lnTo>
                      <a:pt x="0" y="94"/>
                    </a:lnTo>
                    <a:lnTo>
                      <a:pt x="2" y="71"/>
                    </a:lnTo>
                    <a:lnTo>
                      <a:pt x="2" y="51"/>
                    </a:lnTo>
                    <a:lnTo>
                      <a:pt x="2" y="29"/>
                    </a:lnTo>
                    <a:lnTo>
                      <a:pt x="2" y="8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5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2" name="Freeform 149"/>
              <p:cNvSpPr>
                <a:spLocks/>
              </p:cNvSpPr>
              <p:nvPr/>
            </p:nvSpPr>
            <p:spPr bwMode="auto">
              <a:xfrm>
                <a:off x="5222" y="2922"/>
                <a:ext cx="10" cy="33"/>
              </a:xfrm>
              <a:custGeom>
                <a:avLst/>
                <a:gdLst>
                  <a:gd name="T0" fmla="*/ 14 w 28"/>
                  <a:gd name="T1" fmla="*/ 100 h 100"/>
                  <a:gd name="T2" fmla="*/ 28 w 28"/>
                  <a:gd name="T3" fmla="*/ 88 h 100"/>
                  <a:gd name="T4" fmla="*/ 28 w 28"/>
                  <a:gd name="T5" fmla="*/ 77 h 100"/>
                  <a:gd name="T6" fmla="*/ 26 w 28"/>
                  <a:gd name="T7" fmla="*/ 67 h 100"/>
                  <a:gd name="T8" fmla="*/ 26 w 28"/>
                  <a:gd name="T9" fmla="*/ 55 h 100"/>
                  <a:gd name="T10" fmla="*/ 25 w 28"/>
                  <a:gd name="T11" fmla="*/ 43 h 100"/>
                  <a:gd name="T12" fmla="*/ 25 w 28"/>
                  <a:gd name="T13" fmla="*/ 33 h 100"/>
                  <a:gd name="T14" fmla="*/ 25 w 28"/>
                  <a:gd name="T15" fmla="*/ 22 h 100"/>
                  <a:gd name="T16" fmla="*/ 23 w 28"/>
                  <a:gd name="T17" fmla="*/ 10 h 100"/>
                  <a:gd name="T18" fmla="*/ 23 w 28"/>
                  <a:gd name="T19" fmla="*/ 0 h 100"/>
                  <a:gd name="T20" fmla="*/ 0 w 28"/>
                  <a:gd name="T21" fmla="*/ 1 h 100"/>
                  <a:gd name="T22" fmla="*/ 0 w 28"/>
                  <a:gd name="T23" fmla="*/ 11 h 100"/>
                  <a:gd name="T24" fmla="*/ 1 w 28"/>
                  <a:gd name="T25" fmla="*/ 23 h 100"/>
                  <a:gd name="T26" fmla="*/ 1 w 28"/>
                  <a:gd name="T27" fmla="*/ 33 h 100"/>
                  <a:gd name="T28" fmla="*/ 3 w 28"/>
                  <a:gd name="T29" fmla="*/ 45 h 100"/>
                  <a:gd name="T30" fmla="*/ 3 w 28"/>
                  <a:gd name="T31" fmla="*/ 56 h 100"/>
                  <a:gd name="T32" fmla="*/ 3 w 28"/>
                  <a:gd name="T33" fmla="*/ 67 h 100"/>
                  <a:gd name="T34" fmla="*/ 4 w 28"/>
                  <a:gd name="T35" fmla="*/ 78 h 100"/>
                  <a:gd name="T36" fmla="*/ 4 w 28"/>
                  <a:gd name="T37" fmla="*/ 90 h 100"/>
                  <a:gd name="T38" fmla="*/ 17 w 28"/>
                  <a:gd name="T39" fmla="*/ 77 h 100"/>
                  <a:gd name="T40" fmla="*/ 14 w 28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00">
                    <a:moveTo>
                      <a:pt x="14" y="100"/>
                    </a:moveTo>
                    <a:lnTo>
                      <a:pt x="28" y="88"/>
                    </a:lnTo>
                    <a:lnTo>
                      <a:pt x="28" y="77"/>
                    </a:lnTo>
                    <a:lnTo>
                      <a:pt x="26" y="67"/>
                    </a:lnTo>
                    <a:lnTo>
                      <a:pt x="26" y="55"/>
                    </a:lnTo>
                    <a:lnTo>
                      <a:pt x="25" y="43"/>
                    </a:lnTo>
                    <a:lnTo>
                      <a:pt x="25" y="33"/>
                    </a:lnTo>
                    <a:lnTo>
                      <a:pt x="25" y="22"/>
                    </a:lnTo>
                    <a:lnTo>
                      <a:pt x="23" y="10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17" y="77"/>
                    </a:lnTo>
                    <a:lnTo>
                      <a:pt x="1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3" name="Freeform 150"/>
              <p:cNvSpPr>
                <a:spLocks/>
              </p:cNvSpPr>
              <p:nvPr/>
            </p:nvSpPr>
            <p:spPr bwMode="auto">
              <a:xfrm>
                <a:off x="5209" y="2947"/>
                <a:ext cx="19" cy="10"/>
              </a:xfrm>
              <a:custGeom>
                <a:avLst/>
                <a:gdLst>
                  <a:gd name="T0" fmla="*/ 0 w 56"/>
                  <a:gd name="T1" fmla="*/ 17 h 29"/>
                  <a:gd name="T2" fmla="*/ 14 w 56"/>
                  <a:gd name="T3" fmla="*/ 29 h 29"/>
                  <a:gd name="T4" fmla="*/ 20 w 56"/>
                  <a:gd name="T5" fmla="*/ 26 h 29"/>
                  <a:gd name="T6" fmla="*/ 26 w 56"/>
                  <a:gd name="T7" fmla="*/ 26 h 29"/>
                  <a:gd name="T8" fmla="*/ 32 w 56"/>
                  <a:gd name="T9" fmla="*/ 25 h 29"/>
                  <a:gd name="T10" fmla="*/ 36 w 56"/>
                  <a:gd name="T11" fmla="*/ 23 h 29"/>
                  <a:gd name="T12" fmla="*/ 42 w 56"/>
                  <a:gd name="T13" fmla="*/ 23 h 29"/>
                  <a:gd name="T14" fmla="*/ 46 w 56"/>
                  <a:gd name="T15" fmla="*/ 23 h 29"/>
                  <a:gd name="T16" fmla="*/ 49 w 56"/>
                  <a:gd name="T17" fmla="*/ 23 h 29"/>
                  <a:gd name="T18" fmla="*/ 53 w 56"/>
                  <a:gd name="T19" fmla="*/ 23 h 29"/>
                  <a:gd name="T20" fmla="*/ 56 w 56"/>
                  <a:gd name="T21" fmla="*/ 0 h 29"/>
                  <a:gd name="T22" fmla="*/ 51 w 56"/>
                  <a:gd name="T23" fmla="*/ 0 h 29"/>
                  <a:gd name="T24" fmla="*/ 45 w 56"/>
                  <a:gd name="T25" fmla="*/ 0 h 29"/>
                  <a:gd name="T26" fmla="*/ 39 w 56"/>
                  <a:gd name="T27" fmla="*/ 0 h 29"/>
                  <a:gd name="T28" fmla="*/ 33 w 56"/>
                  <a:gd name="T29" fmla="*/ 1 h 29"/>
                  <a:gd name="T30" fmla="*/ 27 w 56"/>
                  <a:gd name="T31" fmla="*/ 1 h 29"/>
                  <a:gd name="T32" fmla="*/ 21 w 56"/>
                  <a:gd name="T33" fmla="*/ 3 h 29"/>
                  <a:gd name="T34" fmla="*/ 16 w 56"/>
                  <a:gd name="T35" fmla="*/ 4 h 29"/>
                  <a:gd name="T36" fmla="*/ 10 w 56"/>
                  <a:gd name="T37" fmla="*/ 6 h 29"/>
                  <a:gd name="T38" fmla="*/ 23 w 56"/>
                  <a:gd name="T39" fmla="*/ 17 h 29"/>
                  <a:gd name="T40" fmla="*/ 0 w 56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29">
                    <a:moveTo>
                      <a:pt x="0" y="17"/>
                    </a:moveTo>
                    <a:lnTo>
                      <a:pt x="14" y="29"/>
                    </a:lnTo>
                    <a:lnTo>
                      <a:pt x="20" y="26"/>
                    </a:lnTo>
                    <a:lnTo>
                      <a:pt x="26" y="26"/>
                    </a:lnTo>
                    <a:lnTo>
                      <a:pt x="32" y="25"/>
                    </a:lnTo>
                    <a:lnTo>
                      <a:pt x="36" y="23"/>
                    </a:lnTo>
                    <a:lnTo>
                      <a:pt x="42" y="23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3" y="23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2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4" name="Freeform 151"/>
              <p:cNvSpPr>
                <a:spLocks/>
              </p:cNvSpPr>
              <p:nvPr/>
            </p:nvSpPr>
            <p:spPr bwMode="auto">
              <a:xfrm>
                <a:off x="5209" y="2921"/>
                <a:ext cx="9" cy="32"/>
              </a:xfrm>
              <a:custGeom>
                <a:avLst/>
                <a:gdLst>
                  <a:gd name="T0" fmla="*/ 11 w 26"/>
                  <a:gd name="T1" fmla="*/ 0 h 97"/>
                  <a:gd name="T2" fmla="*/ 3 w 26"/>
                  <a:gd name="T3" fmla="*/ 11 h 97"/>
                  <a:gd name="T4" fmla="*/ 1 w 26"/>
                  <a:gd name="T5" fmla="*/ 22 h 97"/>
                  <a:gd name="T6" fmla="*/ 1 w 26"/>
                  <a:gd name="T7" fmla="*/ 32 h 97"/>
                  <a:gd name="T8" fmla="*/ 1 w 26"/>
                  <a:gd name="T9" fmla="*/ 54 h 97"/>
                  <a:gd name="T10" fmla="*/ 0 w 26"/>
                  <a:gd name="T11" fmla="*/ 64 h 97"/>
                  <a:gd name="T12" fmla="*/ 0 w 26"/>
                  <a:gd name="T13" fmla="*/ 74 h 97"/>
                  <a:gd name="T14" fmla="*/ 0 w 26"/>
                  <a:gd name="T15" fmla="*/ 86 h 97"/>
                  <a:gd name="T16" fmla="*/ 0 w 26"/>
                  <a:gd name="T17" fmla="*/ 97 h 97"/>
                  <a:gd name="T18" fmla="*/ 23 w 26"/>
                  <a:gd name="T19" fmla="*/ 97 h 97"/>
                  <a:gd name="T20" fmla="*/ 24 w 26"/>
                  <a:gd name="T21" fmla="*/ 86 h 97"/>
                  <a:gd name="T22" fmla="*/ 24 w 26"/>
                  <a:gd name="T23" fmla="*/ 75 h 97"/>
                  <a:gd name="T24" fmla="*/ 24 w 26"/>
                  <a:gd name="T25" fmla="*/ 65 h 97"/>
                  <a:gd name="T26" fmla="*/ 24 w 26"/>
                  <a:gd name="T27" fmla="*/ 55 h 97"/>
                  <a:gd name="T28" fmla="*/ 24 w 26"/>
                  <a:gd name="T29" fmla="*/ 33 h 97"/>
                  <a:gd name="T30" fmla="*/ 26 w 26"/>
                  <a:gd name="T31" fmla="*/ 23 h 97"/>
                  <a:gd name="T32" fmla="*/ 24 w 26"/>
                  <a:gd name="T33" fmla="*/ 11 h 97"/>
                  <a:gd name="T34" fmla="*/ 16 w 26"/>
                  <a:gd name="T35" fmla="*/ 23 h 97"/>
                  <a:gd name="T36" fmla="*/ 11 w 26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7">
                    <a:moveTo>
                      <a:pt x="11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1" y="32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86"/>
                    </a:lnTo>
                    <a:lnTo>
                      <a:pt x="0" y="97"/>
                    </a:lnTo>
                    <a:lnTo>
                      <a:pt x="23" y="97"/>
                    </a:lnTo>
                    <a:lnTo>
                      <a:pt x="24" y="86"/>
                    </a:lnTo>
                    <a:lnTo>
                      <a:pt x="24" y="75"/>
                    </a:lnTo>
                    <a:lnTo>
                      <a:pt x="24" y="65"/>
                    </a:lnTo>
                    <a:lnTo>
                      <a:pt x="24" y="55"/>
                    </a:lnTo>
                    <a:lnTo>
                      <a:pt x="24" y="33"/>
                    </a:lnTo>
                    <a:lnTo>
                      <a:pt x="26" y="23"/>
                    </a:lnTo>
                    <a:lnTo>
                      <a:pt x="24" y="11"/>
                    </a:lnTo>
                    <a:lnTo>
                      <a:pt x="16" y="2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5" name="Freeform 152"/>
              <p:cNvSpPr>
                <a:spLocks/>
              </p:cNvSpPr>
              <p:nvPr/>
            </p:nvSpPr>
            <p:spPr bwMode="auto">
              <a:xfrm>
                <a:off x="5213" y="2918"/>
                <a:ext cx="17" cy="10"/>
              </a:xfrm>
              <a:custGeom>
                <a:avLst/>
                <a:gdLst>
                  <a:gd name="T0" fmla="*/ 51 w 51"/>
                  <a:gd name="T1" fmla="*/ 10 h 30"/>
                  <a:gd name="T2" fmla="*/ 37 w 51"/>
                  <a:gd name="T3" fmla="*/ 0 h 30"/>
                  <a:gd name="T4" fmla="*/ 32 w 51"/>
                  <a:gd name="T5" fmla="*/ 0 h 30"/>
                  <a:gd name="T6" fmla="*/ 28 w 51"/>
                  <a:gd name="T7" fmla="*/ 1 h 30"/>
                  <a:gd name="T8" fmla="*/ 24 w 51"/>
                  <a:gd name="T9" fmla="*/ 1 h 30"/>
                  <a:gd name="T10" fmla="*/ 19 w 51"/>
                  <a:gd name="T11" fmla="*/ 2 h 30"/>
                  <a:gd name="T12" fmla="*/ 13 w 51"/>
                  <a:gd name="T13" fmla="*/ 4 h 30"/>
                  <a:gd name="T14" fmla="*/ 9 w 51"/>
                  <a:gd name="T15" fmla="*/ 4 h 30"/>
                  <a:gd name="T16" fmla="*/ 5 w 51"/>
                  <a:gd name="T17" fmla="*/ 5 h 30"/>
                  <a:gd name="T18" fmla="*/ 0 w 51"/>
                  <a:gd name="T19" fmla="*/ 7 h 30"/>
                  <a:gd name="T20" fmla="*/ 5 w 51"/>
                  <a:gd name="T21" fmla="*/ 30 h 30"/>
                  <a:gd name="T22" fmla="*/ 10 w 51"/>
                  <a:gd name="T23" fmla="*/ 29 h 30"/>
                  <a:gd name="T24" fmla="*/ 15 w 51"/>
                  <a:gd name="T25" fmla="*/ 27 h 30"/>
                  <a:gd name="T26" fmla="*/ 19 w 51"/>
                  <a:gd name="T27" fmla="*/ 26 h 30"/>
                  <a:gd name="T28" fmla="*/ 24 w 51"/>
                  <a:gd name="T29" fmla="*/ 26 h 30"/>
                  <a:gd name="T30" fmla="*/ 28 w 51"/>
                  <a:gd name="T31" fmla="*/ 24 h 30"/>
                  <a:gd name="T32" fmla="*/ 32 w 51"/>
                  <a:gd name="T33" fmla="*/ 23 h 30"/>
                  <a:gd name="T34" fmla="*/ 37 w 51"/>
                  <a:gd name="T35" fmla="*/ 23 h 30"/>
                  <a:gd name="T36" fmla="*/ 42 w 51"/>
                  <a:gd name="T37" fmla="*/ 21 h 30"/>
                  <a:gd name="T38" fmla="*/ 28 w 51"/>
                  <a:gd name="T39" fmla="*/ 11 h 30"/>
                  <a:gd name="T40" fmla="*/ 51 w 51"/>
                  <a:gd name="T41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30">
                    <a:moveTo>
                      <a:pt x="51" y="1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5" y="27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2" y="23"/>
                    </a:lnTo>
                    <a:lnTo>
                      <a:pt x="37" y="23"/>
                    </a:lnTo>
                    <a:lnTo>
                      <a:pt x="42" y="21"/>
                    </a:lnTo>
                    <a:lnTo>
                      <a:pt x="28" y="11"/>
                    </a:lnTo>
                    <a:lnTo>
                      <a:pt x="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6" name="Freeform 153"/>
              <p:cNvSpPr>
                <a:spLocks/>
              </p:cNvSpPr>
              <p:nvPr/>
            </p:nvSpPr>
            <p:spPr bwMode="auto">
              <a:xfrm>
                <a:off x="4927" y="2503"/>
                <a:ext cx="272" cy="262"/>
              </a:xfrm>
              <a:custGeom>
                <a:avLst/>
                <a:gdLst>
                  <a:gd name="T0" fmla="*/ 22 w 816"/>
                  <a:gd name="T1" fmla="*/ 121 h 787"/>
                  <a:gd name="T2" fmla="*/ 49 w 816"/>
                  <a:gd name="T3" fmla="*/ 166 h 787"/>
                  <a:gd name="T4" fmla="*/ 81 w 816"/>
                  <a:gd name="T5" fmla="*/ 211 h 787"/>
                  <a:gd name="T6" fmla="*/ 116 w 816"/>
                  <a:gd name="T7" fmla="*/ 257 h 787"/>
                  <a:gd name="T8" fmla="*/ 106 w 816"/>
                  <a:gd name="T9" fmla="*/ 289 h 787"/>
                  <a:gd name="T10" fmla="*/ 74 w 816"/>
                  <a:gd name="T11" fmla="*/ 314 h 787"/>
                  <a:gd name="T12" fmla="*/ 39 w 816"/>
                  <a:gd name="T13" fmla="*/ 334 h 787"/>
                  <a:gd name="T14" fmla="*/ 7 w 816"/>
                  <a:gd name="T15" fmla="*/ 350 h 787"/>
                  <a:gd name="T16" fmla="*/ 9 w 816"/>
                  <a:gd name="T17" fmla="*/ 384 h 787"/>
                  <a:gd name="T18" fmla="*/ 28 w 816"/>
                  <a:gd name="T19" fmla="*/ 417 h 787"/>
                  <a:gd name="T20" fmla="*/ 57 w 816"/>
                  <a:gd name="T21" fmla="*/ 445 h 787"/>
                  <a:gd name="T22" fmla="*/ 93 w 816"/>
                  <a:gd name="T23" fmla="*/ 468 h 787"/>
                  <a:gd name="T24" fmla="*/ 125 w 816"/>
                  <a:gd name="T25" fmla="*/ 480 h 787"/>
                  <a:gd name="T26" fmla="*/ 151 w 816"/>
                  <a:gd name="T27" fmla="*/ 484 h 787"/>
                  <a:gd name="T28" fmla="*/ 177 w 816"/>
                  <a:gd name="T29" fmla="*/ 486 h 787"/>
                  <a:gd name="T30" fmla="*/ 208 w 816"/>
                  <a:gd name="T31" fmla="*/ 484 h 787"/>
                  <a:gd name="T32" fmla="*/ 234 w 816"/>
                  <a:gd name="T33" fmla="*/ 478 h 787"/>
                  <a:gd name="T34" fmla="*/ 259 w 816"/>
                  <a:gd name="T35" fmla="*/ 470 h 787"/>
                  <a:gd name="T36" fmla="*/ 285 w 816"/>
                  <a:gd name="T37" fmla="*/ 462 h 787"/>
                  <a:gd name="T38" fmla="*/ 310 w 816"/>
                  <a:gd name="T39" fmla="*/ 458 h 787"/>
                  <a:gd name="T40" fmla="*/ 350 w 816"/>
                  <a:gd name="T41" fmla="*/ 471 h 787"/>
                  <a:gd name="T42" fmla="*/ 384 w 816"/>
                  <a:gd name="T43" fmla="*/ 506 h 787"/>
                  <a:gd name="T44" fmla="*/ 356 w 816"/>
                  <a:gd name="T45" fmla="*/ 510 h 787"/>
                  <a:gd name="T46" fmla="*/ 321 w 816"/>
                  <a:gd name="T47" fmla="*/ 521 h 787"/>
                  <a:gd name="T48" fmla="*/ 289 w 816"/>
                  <a:gd name="T49" fmla="*/ 534 h 787"/>
                  <a:gd name="T50" fmla="*/ 256 w 816"/>
                  <a:gd name="T51" fmla="*/ 544 h 787"/>
                  <a:gd name="T52" fmla="*/ 218 w 816"/>
                  <a:gd name="T53" fmla="*/ 545 h 787"/>
                  <a:gd name="T54" fmla="*/ 177 w 816"/>
                  <a:gd name="T55" fmla="*/ 544 h 787"/>
                  <a:gd name="T56" fmla="*/ 215 w 816"/>
                  <a:gd name="T57" fmla="*/ 609 h 787"/>
                  <a:gd name="T58" fmla="*/ 269 w 816"/>
                  <a:gd name="T59" fmla="*/ 660 h 787"/>
                  <a:gd name="T60" fmla="*/ 318 w 816"/>
                  <a:gd name="T61" fmla="*/ 692 h 787"/>
                  <a:gd name="T62" fmla="*/ 374 w 816"/>
                  <a:gd name="T63" fmla="*/ 718 h 787"/>
                  <a:gd name="T64" fmla="*/ 427 w 816"/>
                  <a:gd name="T65" fmla="*/ 746 h 787"/>
                  <a:gd name="T66" fmla="*/ 480 w 816"/>
                  <a:gd name="T67" fmla="*/ 787 h 787"/>
                  <a:gd name="T68" fmla="*/ 531 w 816"/>
                  <a:gd name="T69" fmla="*/ 745 h 787"/>
                  <a:gd name="T70" fmla="*/ 584 w 816"/>
                  <a:gd name="T71" fmla="*/ 704 h 787"/>
                  <a:gd name="T72" fmla="*/ 640 w 816"/>
                  <a:gd name="T73" fmla="*/ 665 h 787"/>
                  <a:gd name="T74" fmla="*/ 694 w 816"/>
                  <a:gd name="T75" fmla="*/ 625 h 787"/>
                  <a:gd name="T76" fmla="*/ 730 w 816"/>
                  <a:gd name="T77" fmla="*/ 598 h 787"/>
                  <a:gd name="T78" fmla="*/ 765 w 816"/>
                  <a:gd name="T79" fmla="*/ 563 h 787"/>
                  <a:gd name="T80" fmla="*/ 804 w 816"/>
                  <a:gd name="T81" fmla="*/ 465 h 787"/>
                  <a:gd name="T82" fmla="*/ 814 w 816"/>
                  <a:gd name="T83" fmla="*/ 364 h 787"/>
                  <a:gd name="T84" fmla="*/ 807 w 816"/>
                  <a:gd name="T85" fmla="*/ 254 h 787"/>
                  <a:gd name="T86" fmla="*/ 781 w 816"/>
                  <a:gd name="T87" fmla="*/ 163 h 787"/>
                  <a:gd name="T88" fmla="*/ 750 w 816"/>
                  <a:gd name="T89" fmla="*/ 116 h 787"/>
                  <a:gd name="T90" fmla="*/ 711 w 816"/>
                  <a:gd name="T91" fmla="*/ 76 h 787"/>
                  <a:gd name="T92" fmla="*/ 666 w 816"/>
                  <a:gd name="T93" fmla="*/ 44 h 787"/>
                  <a:gd name="T94" fmla="*/ 615 w 816"/>
                  <a:gd name="T95" fmla="*/ 19 h 787"/>
                  <a:gd name="T96" fmla="*/ 563 w 816"/>
                  <a:gd name="T97" fmla="*/ 4 h 787"/>
                  <a:gd name="T98" fmla="*/ 490 w 816"/>
                  <a:gd name="T99" fmla="*/ 0 h 787"/>
                  <a:gd name="T100" fmla="*/ 435 w 816"/>
                  <a:gd name="T101" fmla="*/ 7 h 787"/>
                  <a:gd name="T102" fmla="*/ 384 w 816"/>
                  <a:gd name="T103" fmla="*/ 22 h 787"/>
                  <a:gd name="T104" fmla="*/ 336 w 816"/>
                  <a:gd name="T105" fmla="*/ 45 h 787"/>
                  <a:gd name="T106" fmla="*/ 297 w 816"/>
                  <a:gd name="T107" fmla="*/ 76 h 787"/>
                  <a:gd name="T108" fmla="*/ 263 w 816"/>
                  <a:gd name="T109" fmla="*/ 113 h 787"/>
                  <a:gd name="T110" fmla="*/ 224 w 816"/>
                  <a:gd name="T111" fmla="*/ 140 h 787"/>
                  <a:gd name="T112" fmla="*/ 164 w 816"/>
                  <a:gd name="T113" fmla="*/ 128 h 787"/>
                  <a:gd name="T114" fmla="*/ 106 w 816"/>
                  <a:gd name="T115" fmla="*/ 113 h 787"/>
                  <a:gd name="T116" fmla="*/ 49 w 816"/>
                  <a:gd name="T117" fmla="*/ 99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6" h="787">
                    <a:moveTo>
                      <a:pt x="6" y="87"/>
                    </a:moveTo>
                    <a:lnTo>
                      <a:pt x="10" y="99"/>
                    </a:lnTo>
                    <a:lnTo>
                      <a:pt x="16" y="109"/>
                    </a:lnTo>
                    <a:lnTo>
                      <a:pt x="22" y="121"/>
                    </a:lnTo>
                    <a:lnTo>
                      <a:pt x="29" y="131"/>
                    </a:lnTo>
                    <a:lnTo>
                      <a:pt x="36" y="142"/>
                    </a:lnTo>
                    <a:lnTo>
                      <a:pt x="42" y="154"/>
                    </a:lnTo>
                    <a:lnTo>
                      <a:pt x="49" y="166"/>
                    </a:lnTo>
                    <a:lnTo>
                      <a:pt x="57" y="177"/>
                    </a:lnTo>
                    <a:lnTo>
                      <a:pt x="65" y="188"/>
                    </a:lnTo>
                    <a:lnTo>
                      <a:pt x="74" y="199"/>
                    </a:lnTo>
                    <a:lnTo>
                      <a:pt x="81" y="211"/>
                    </a:lnTo>
                    <a:lnTo>
                      <a:pt x="92" y="222"/>
                    </a:lnTo>
                    <a:lnTo>
                      <a:pt x="99" y="234"/>
                    </a:lnTo>
                    <a:lnTo>
                      <a:pt x="108" y="246"/>
                    </a:lnTo>
                    <a:lnTo>
                      <a:pt x="116" y="257"/>
                    </a:lnTo>
                    <a:lnTo>
                      <a:pt x="126" y="269"/>
                    </a:lnTo>
                    <a:lnTo>
                      <a:pt x="119" y="276"/>
                    </a:lnTo>
                    <a:lnTo>
                      <a:pt x="113" y="284"/>
                    </a:lnTo>
                    <a:lnTo>
                      <a:pt x="106" y="289"/>
                    </a:lnTo>
                    <a:lnTo>
                      <a:pt x="99" y="295"/>
                    </a:lnTo>
                    <a:lnTo>
                      <a:pt x="92" y="302"/>
                    </a:lnTo>
                    <a:lnTo>
                      <a:pt x="83" y="308"/>
                    </a:lnTo>
                    <a:lnTo>
                      <a:pt x="74" y="314"/>
                    </a:lnTo>
                    <a:lnTo>
                      <a:pt x="65" y="320"/>
                    </a:lnTo>
                    <a:lnTo>
                      <a:pt x="57" y="324"/>
                    </a:lnTo>
                    <a:lnTo>
                      <a:pt x="48" y="330"/>
                    </a:lnTo>
                    <a:lnTo>
                      <a:pt x="39" y="334"/>
                    </a:lnTo>
                    <a:lnTo>
                      <a:pt x="32" y="339"/>
                    </a:lnTo>
                    <a:lnTo>
                      <a:pt x="23" y="343"/>
                    </a:lnTo>
                    <a:lnTo>
                      <a:pt x="16" y="346"/>
                    </a:lnTo>
                    <a:lnTo>
                      <a:pt x="7" y="350"/>
                    </a:lnTo>
                    <a:lnTo>
                      <a:pt x="0" y="353"/>
                    </a:lnTo>
                    <a:lnTo>
                      <a:pt x="1" y="364"/>
                    </a:lnTo>
                    <a:lnTo>
                      <a:pt x="6" y="375"/>
                    </a:lnTo>
                    <a:lnTo>
                      <a:pt x="9" y="384"/>
                    </a:lnTo>
                    <a:lnTo>
                      <a:pt x="13" y="393"/>
                    </a:lnTo>
                    <a:lnTo>
                      <a:pt x="17" y="401"/>
                    </a:lnTo>
                    <a:lnTo>
                      <a:pt x="22" y="410"/>
                    </a:lnTo>
                    <a:lnTo>
                      <a:pt x="28" y="417"/>
                    </a:lnTo>
                    <a:lnTo>
                      <a:pt x="35" y="425"/>
                    </a:lnTo>
                    <a:lnTo>
                      <a:pt x="41" y="432"/>
                    </a:lnTo>
                    <a:lnTo>
                      <a:pt x="48" y="439"/>
                    </a:lnTo>
                    <a:lnTo>
                      <a:pt x="57" y="445"/>
                    </a:lnTo>
                    <a:lnTo>
                      <a:pt x="64" y="451"/>
                    </a:lnTo>
                    <a:lnTo>
                      <a:pt x="74" y="457"/>
                    </a:lnTo>
                    <a:lnTo>
                      <a:pt x="83" y="462"/>
                    </a:lnTo>
                    <a:lnTo>
                      <a:pt x="93" y="468"/>
                    </a:lnTo>
                    <a:lnTo>
                      <a:pt x="103" y="473"/>
                    </a:lnTo>
                    <a:lnTo>
                      <a:pt x="110" y="476"/>
                    </a:lnTo>
                    <a:lnTo>
                      <a:pt x="118" y="478"/>
                    </a:lnTo>
                    <a:lnTo>
                      <a:pt x="125" y="480"/>
                    </a:lnTo>
                    <a:lnTo>
                      <a:pt x="131" y="481"/>
                    </a:lnTo>
                    <a:lnTo>
                      <a:pt x="138" y="483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7" y="486"/>
                    </a:lnTo>
                    <a:lnTo>
                      <a:pt x="163" y="486"/>
                    </a:lnTo>
                    <a:lnTo>
                      <a:pt x="170" y="486"/>
                    </a:lnTo>
                    <a:lnTo>
                      <a:pt x="177" y="486"/>
                    </a:lnTo>
                    <a:lnTo>
                      <a:pt x="189" y="486"/>
                    </a:lnTo>
                    <a:lnTo>
                      <a:pt x="195" y="484"/>
                    </a:lnTo>
                    <a:lnTo>
                      <a:pt x="202" y="484"/>
                    </a:lnTo>
                    <a:lnTo>
                      <a:pt x="208" y="484"/>
                    </a:lnTo>
                    <a:lnTo>
                      <a:pt x="215" y="483"/>
                    </a:lnTo>
                    <a:lnTo>
                      <a:pt x="221" y="481"/>
                    </a:lnTo>
                    <a:lnTo>
                      <a:pt x="227" y="480"/>
                    </a:lnTo>
                    <a:lnTo>
                      <a:pt x="234" y="478"/>
                    </a:lnTo>
                    <a:lnTo>
                      <a:pt x="240" y="477"/>
                    </a:lnTo>
                    <a:lnTo>
                      <a:pt x="247" y="474"/>
                    </a:lnTo>
                    <a:lnTo>
                      <a:pt x="253" y="471"/>
                    </a:lnTo>
                    <a:lnTo>
                      <a:pt x="259" y="470"/>
                    </a:lnTo>
                    <a:lnTo>
                      <a:pt x="265" y="468"/>
                    </a:lnTo>
                    <a:lnTo>
                      <a:pt x="272" y="465"/>
                    </a:lnTo>
                    <a:lnTo>
                      <a:pt x="278" y="464"/>
                    </a:lnTo>
                    <a:lnTo>
                      <a:pt x="285" y="462"/>
                    </a:lnTo>
                    <a:lnTo>
                      <a:pt x="291" y="460"/>
                    </a:lnTo>
                    <a:lnTo>
                      <a:pt x="297" y="460"/>
                    </a:lnTo>
                    <a:lnTo>
                      <a:pt x="304" y="458"/>
                    </a:lnTo>
                    <a:lnTo>
                      <a:pt x="310" y="458"/>
                    </a:lnTo>
                    <a:lnTo>
                      <a:pt x="321" y="460"/>
                    </a:lnTo>
                    <a:lnTo>
                      <a:pt x="331" y="462"/>
                    </a:lnTo>
                    <a:lnTo>
                      <a:pt x="342" y="465"/>
                    </a:lnTo>
                    <a:lnTo>
                      <a:pt x="350" y="471"/>
                    </a:lnTo>
                    <a:lnTo>
                      <a:pt x="361" y="478"/>
                    </a:lnTo>
                    <a:lnTo>
                      <a:pt x="369" y="487"/>
                    </a:lnTo>
                    <a:lnTo>
                      <a:pt x="377" y="496"/>
                    </a:lnTo>
                    <a:lnTo>
                      <a:pt x="384" y="506"/>
                    </a:lnTo>
                    <a:lnTo>
                      <a:pt x="377" y="508"/>
                    </a:lnTo>
                    <a:lnTo>
                      <a:pt x="371" y="508"/>
                    </a:lnTo>
                    <a:lnTo>
                      <a:pt x="362" y="509"/>
                    </a:lnTo>
                    <a:lnTo>
                      <a:pt x="356" y="510"/>
                    </a:lnTo>
                    <a:lnTo>
                      <a:pt x="347" y="512"/>
                    </a:lnTo>
                    <a:lnTo>
                      <a:pt x="340" y="515"/>
                    </a:lnTo>
                    <a:lnTo>
                      <a:pt x="331" y="516"/>
                    </a:lnTo>
                    <a:lnTo>
                      <a:pt x="321" y="521"/>
                    </a:lnTo>
                    <a:lnTo>
                      <a:pt x="314" y="525"/>
                    </a:lnTo>
                    <a:lnTo>
                      <a:pt x="307" y="528"/>
                    </a:lnTo>
                    <a:lnTo>
                      <a:pt x="297" y="531"/>
                    </a:lnTo>
                    <a:lnTo>
                      <a:pt x="289" y="534"/>
                    </a:lnTo>
                    <a:lnTo>
                      <a:pt x="282" y="537"/>
                    </a:lnTo>
                    <a:lnTo>
                      <a:pt x="273" y="540"/>
                    </a:lnTo>
                    <a:lnTo>
                      <a:pt x="265" y="541"/>
                    </a:lnTo>
                    <a:lnTo>
                      <a:pt x="256" y="544"/>
                    </a:lnTo>
                    <a:lnTo>
                      <a:pt x="247" y="544"/>
                    </a:lnTo>
                    <a:lnTo>
                      <a:pt x="237" y="545"/>
                    </a:lnTo>
                    <a:lnTo>
                      <a:pt x="227" y="545"/>
                    </a:lnTo>
                    <a:lnTo>
                      <a:pt x="218" y="545"/>
                    </a:lnTo>
                    <a:lnTo>
                      <a:pt x="206" y="544"/>
                    </a:lnTo>
                    <a:lnTo>
                      <a:pt x="198" y="544"/>
                    </a:lnTo>
                    <a:lnTo>
                      <a:pt x="188" y="544"/>
                    </a:lnTo>
                    <a:lnTo>
                      <a:pt x="177" y="544"/>
                    </a:lnTo>
                    <a:lnTo>
                      <a:pt x="185" y="563"/>
                    </a:lnTo>
                    <a:lnTo>
                      <a:pt x="193" y="580"/>
                    </a:lnTo>
                    <a:lnTo>
                      <a:pt x="204" y="595"/>
                    </a:lnTo>
                    <a:lnTo>
                      <a:pt x="215" y="609"/>
                    </a:lnTo>
                    <a:lnTo>
                      <a:pt x="227" y="624"/>
                    </a:lnTo>
                    <a:lnTo>
                      <a:pt x="240" y="637"/>
                    </a:lnTo>
                    <a:lnTo>
                      <a:pt x="254" y="649"/>
                    </a:lnTo>
                    <a:lnTo>
                      <a:pt x="269" y="660"/>
                    </a:lnTo>
                    <a:lnTo>
                      <a:pt x="281" y="669"/>
                    </a:lnTo>
                    <a:lnTo>
                      <a:pt x="292" y="678"/>
                    </a:lnTo>
                    <a:lnTo>
                      <a:pt x="305" y="685"/>
                    </a:lnTo>
                    <a:lnTo>
                      <a:pt x="318" y="692"/>
                    </a:lnTo>
                    <a:lnTo>
                      <a:pt x="331" y="700"/>
                    </a:lnTo>
                    <a:lnTo>
                      <a:pt x="346" y="705"/>
                    </a:lnTo>
                    <a:lnTo>
                      <a:pt x="359" y="711"/>
                    </a:lnTo>
                    <a:lnTo>
                      <a:pt x="374" y="718"/>
                    </a:lnTo>
                    <a:lnTo>
                      <a:pt x="387" y="724"/>
                    </a:lnTo>
                    <a:lnTo>
                      <a:pt x="401" y="732"/>
                    </a:lnTo>
                    <a:lnTo>
                      <a:pt x="414" y="739"/>
                    </a:lnTo>
                    <a:lnTo>
                      <a:pt x="427" y="746"/>
                    </a:lnTo>
                    <a:lnTo>
                      <a:pt x="441" y="756"/>
                    </a:lnTo>
                    <a:lnTo>
                      <a:pt x="455" y="764"/>
                    </a:lnTo>
                    <a:lnTo>
                      <a:pt x="467" y="775"/>
                    </a:lnTo>
                    <a:lnTo>
                      <a:pt x="480" y="787"/>
                    </a:lnTo>
                    <a:lnTo>
                      <a:pt x="491" y="777"/>
                    </a:lnTo>
                    <a:lnTo>
                      <a:pt x="503" y="765"/>
                    </a:lnTo>
                    <a:lnTo>
                      <a:pt x="518" y="755"/>
                    </a:lnTo>
                    <a:lnTo>
                      <a:pt x="531" y="745"/>
                    </a:lnTo>
                    <a:lnTo>
                      <a:pt x="542" y="733"/>
                    </a:lnTo>
                    <a:lnTo>
                      <a:pt x="557" y="724"/>
                    </a:lnTo>
                    <a:lnTo>
                      <a:pt x="570" y="714"/>
                    </a:lnTo>
                    <a:lnTo>
                      <a:pt x="584" y="704"/>
                    </a:lnTo>
                    <a:lnTo>
                      <a:pt x="598" y="694"/>
                    </a:lnTo>
                    <a:lnTo>
                      <a:pt x="612" y="685"/>
                    </a:lnTo>
                    <a:lnTo>
                      <a:pt x="625" y="675"/>
                    </a:lnTo>
                    <a:lnTo>
                      <a:pt x="640" y="665"/>
                    </a:lnTo>
                    <a:lnTo>
                      <a:pt x="653" y="654"/>
                    </a:lnTo>
                    <a:lnTo>
                      <a:pt x="667" y="646"/>
                    </a:lnTo>
                    <a:lnTo>
                      <a:pt x="680" y="636"/>
                    </a:lnTo>
                    <a:lnTo>
                      <a:pt x="694" y="625"/>
                    </a:lnTo>
                    <a:lnTo>
                      <a:pt x="704" y="618"/>
                    </a:lnTo>
                    <a:lnTo>
                      <a:pt x="712" y="611"/>
                    </a:lnTo>
                    <a:lnTo>
                      <a:pt x="723" y="605"/>
                    </a:lnTo>
                    <a:lnTo>
                      <a:pt x="730" y="598"/>
                    </a:lnTo>
                    <a:lnTo>
                      <a:pt x="739" y="590"/>
                    </a:lnTo>
                    <a:lnTo>
                      <a:pt x="747" y="582"/>
                    </a:lnTo>
                    <a:lnTo>
                      <a:pt x="756" y="573"/>
                    </a:lnTo>
                    <a:lnTo>
                      <a:pt x="765" y="563"/>
                    </a:lnTo>
                    <a:lnTo>
                      <a:pt x="776" y="540"/>
                    </a:lnTo>
                    <a:lnTo>
                      <a:pt x="788" y="516"/>
                    </a:lnTo>
                    <a:lnTo>
                      <a:pt x="797" y="492"/>
                    </a:lnTo>
                    <a:lnTo>
                      <a:pt x="804" y="465"/>
                    </a:lnTo>
                    <a:lnTo>
                      <a:pt x="810" y="439"/>
                    </a:lnTo>
                    <a:lnTo>
                      <a:pt x="814" y="414"/>
                    </a:lnTo>
                    <a:lnTo>
                      <a:pt x="816" y="390"/>
                    </a:lnTo>
                    <a:lnTo>
                      <a:pt x="814" y="364"/>
                    </a:lnTo>
                    <a:lnTo>
                      <a:pt x="813" y="336"/>
                    </a:lnTo>
                    <a:lnTo>
                      <a:pt x="811" y="307"/>
                    </a:lnTo>
                    <a:lnTo>
                      <a:pt x="810" y="281"/>
                    </a:lnTo>
                    <a:lnTo>
                      <a:pt x="807" y="254"/>
                    </a:lnTo>
                    <a:lnTo>
                      <a:pt x="803" y="230"/>
                    </a:lnTo>
                    <a:lnTo>
                      <a:pt x="798" y="206"/>
                    </a:lnTo>
                    <a:lnTo>
                      <a:pt x="791" y="185"/>
                    </a:lnTo>
                    <a:lnTo>
                      <a:pt x="781" y="163"/>
                    </a:lnTo>
                    <a:lnTo>
                      <a:pt x="773" y="151"/>
                    </a:lnTo>
                    <a:lnTo>
                      <a:pt x="766" y="138"/>
                    </a:lnTo>
                    <a:lnTo>
                      <a:pt x="759" y="126"/>
                    </a:lnTo>
                    <a:lnTo>
                      <a:pt x="750" y="116"/>
                    </a:lnTo>
                    <a:lnTo>
                      <a:pt x="742" y="105"/>
                    </a:lnTo>
                    <a:lnTo>
                      <a:pt x="731" y="94"/>
                    </a:lnTo>
                    <a:lnTo>
                      <a:pt x="721" y="84"/>
                    </a:lnTo>
                    <a:lnTo>
                      <a:pt x="711" y="76"/>
                    </a:lnTo>
                    <a:lnTo>
                      <a:pt x="701" y="68"/>
                    </a:lnTo>
                    <a:lnTo>
                      <a:pt x="689" y="60"/>
                    </a:lnTo>
                    <a:lnTo>
                      <a:pt x="678" y="51"/>
                    </a:lnTo>
                    <a:lnTo>
                      <a:pt x="666" y="44"/>
                    </a:lnTo>
                    <a:lnTo>
                      <a:pt x="654" y="36"/>
                    </a:lnTo>
                    <a:lnTo>
                      <a:pt x="641" y="30"/>
                    </a:lnTo>
                    <a:lnTo>
                      <a:pt x="628" y="25"/>
                    </a:lnTo>
                    <a:lnTo>
                      <a:pt x="615" y="19"/>
                    </a:lnTo>
                    <a:lnTo>
                      <a:pt x="602" y="14"/>
                    </a:lnTo>
                    <a:lnTo>
                      <a:pt x="589" y="10"/>
                    </a:lnTo>
                    <a:lnTo>
                      <a:pt x="576" y="7"/>
                    </a:lnTo>
                    <a:lnTo>
                      <a:pt x="563" y="4"/>
                    </a:lnTo>
                    <a:lnTo>
                      <a:pt x="548" y="1"/>
                    </a:lnTo>
                    <a:lnTo>
                      <a:pt x="534" y="0"/>
                    </a:lnTo>
                    <a:lnTo>
                      <a:pt x="519" y="0"/>
                    </a:lnTo>
                    <a:lnTo>
                      <a:pt x="490" y="0"/>
                    </a:lnTo>
                    <a:lnTo>
                      <a:pt x="477" y="1"/>
                    </a:lnTo>
                    <a:lnTo>
                      <a:pt x="462" y="3"/>
                    </a:lnTo>
                    <a:lnTo>
                      <a:pt x="448" y="4"/>
                    </a:lnTo>
                    <a:lnTo>
                      <a:pt x="435" y="7"/>
                    </a:lnTo>
                    <a:lnTo>
                      <a:pt x="423" y="10"/>
                    </a:lnTo>
                    <a:lnTo>
                      <a:pt x="410" y="13"/>
                    </a:lnTo>
                    <a:lnTo>
                      <a:pt x="397" y="16"/>
                    </a:lnTo>
                    <a:lnTo>
                      <a:pt x="384" y="22"/>
                    </a:lnTo>
                    <a:lnTo>
                      <a:pt x="371" y="26"/>
                    </a:lnTo>
                    <a:lnTo>
                      <a:pt x="358" y="32"/>
                    </a:lnTo>
                    <a:lnTo>
                      <a:pt x="347" y="39"/>
                    </a:lnTo>
                    <a:lnTo>
                      <a:pt x="336" y="45"/>
                    </a:lnTo>
                    <a:lnTo>
                      <a:pt x="326" y="52"/>
                    </a:lnTo>
                    <a:lnTo>
                      <a:pt x="315" y="60"/>
                    </a:lnTo>
                    <a:lnTo>
                      <a:pt x="307" y="68"/>
                    </a:lnTo>
                    <a:lnTo>
                      <a:pt x="297" y="76"/>
                    </a:lnTo>
                    <a:lnTo>
                      <a:pt x="288" y="84"/>
                    </a:lnTo>
                    <a:lnTo>
                      <a:pt x="281" y="93"/>
                    </a:lnTo>
                    <a:lnTo>
                      <a:pt x="272" y="103"/>
                    </a:lnTo>
                    <a:lnTo>
                      <a:pt x="263" y="113"/>
                    </a:lnTo>
                    <a:lnTo>
                      <a:pt x="256" y="124"/>
                    </a:lnTo>
                    <a:lnTo>
                      <a:pt x="247" y="134"/>
                    </a:lnTo>
                    <a:lnTo>
                      <a:pt x="240" y="144"/>
                    </a:lnTo>
                    <a:lnTo>
                      <a:pt x="224" y="140"/>
                    </a:lnTo>
                    <a:lnTo>
                      <a:pt x="209" y="138"/>
                    </a:lnTo>
                    <a:lnTo>
                      <a:pt x="195" y="135"/>
                    </a:lnTo>
                    <a:lnTo>
                      <a:pt x="179" y="131"/>
                    </a:lnTo>
                    <a:lnTo>
                      <a:pt x="164" y="128"/>
                    </a:lnTo>
                    <a:lnTo>
                      <a:pt x="150" y="125"/>
                    </a:lnTo>
                    <a:lnTo>
                      <a:pt x="135" y="121"/>
                    </a:lnTo>
                    <a:lnTo>
                      <a:pt x="121" y="118"/>
                    </a:lnTo>
                    <a:lnTo>
                      <a:pt x="106" y="113"/>
                    </a:lnTo>
                    <a:lnTo>
                      <a:pt x="92" y="110"/>
                    </a:lnTo>
                    <a:lnTo>
                      <a:pt x="77" y="106"/>
                    </a:lnTo>
                    <a:lnTo>
                      <a:pt x="64" y="103"/>
                    </a:lnTo>
                    <a:lnTo>
                      <a:pt x="49" y="99"/>
                    </a:lnTo>
                    <a:lnTo>
                      <a:pt x="35" y="94"/>
                    </a:lnTo>
                    <a:lnTo>
                      <a:pt x="20" y="90"/>
                    </a:lnTo>
                    <a:lnTo>
                      <a:pt x="6" y="87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7" name="Freeform 154"/>
              <p:cNvSpPr>
                <a:spLocks/>
              </p:cNvSpPr>
              <p:nvPr/>
            </p:nvSpPr>
            <p:spPr bwMode="auto">
              <a:xfrm>
                <a:off x="5006" y="2547"/>
                <a:ext cx="4" cy="7"/>
              </a:xfrm>
              <a:custGeom>
                <a:avLst/>
                <a:gdLst>
                  <a:gd name="T0" fmla="*/ 0 w 13"/>
                  <a:gd name="T1" fmla="*/ 22 h 22"/>
                  <a:gd name="T2" fmla="*/ 5 w 13"/>
                  <a:gd name="T3" fmla="*/ 22 h 22"/>
                  <a:gd name="T4" fmla="*/ 9 w 13"/>
                  <a:gd name="T5" fmla="*/ 21 h 22"/>
                  <a:gd name="T6" fmla="*/ 11 w 13"/>
                  <a:gd name="T7" fmla="*/ 18 h 22"/>
                  <a:gd name="T8" fmla="*/ 13 w 13"/>
                  <a:gd name="T9" fmla="*/ 13 h 22"/>
                  <a:gd name="T10" fmla="*/ 13 w 13"/>
                  <a:gd name="T11" fmla="*/ 9 h 22"/>
                  <a:gd name="T12" fmla="*/ 11 w 13"/>
                  <a:gd name="T13" fmla="*/ 5 h 22"/>
                  <a:gd name="T14" fmla="*/ 9 w 13"/>
                  <a:gd name="T15" fmla="*/ 2 h 22"/>
                  <a:gd name="T16" fmla="*/ 3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5" y="22"/>
                    </a:lnTo>
                    <a:lnTo>
                      <a:pt x="9" y="21"/>
                    </a:lnTo>
                    <a:lnTo>
                      <a:pt x="11" y="18"/>
                    </a:lnTo>
                    <a:lnTo>
                      <a:pt x="13" y="13"/>
                    </a:lnTo>
                    <a:lnTo>
                      <a:pt x="13" y="9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8" name="Freeform 155"/>
              <p:cNvSpPr>
                <a:spLocks/>
              </p:cNvSpPr>
              <p:nvPr/>
            </p:nvSpPr>
            <p:spPr bwMode="auto">
              <a:xfrm>
                <a:off x="4925" y="2528"/>
                <a:ext cx="82" cy="26"/>
              </a:xfrm>
              <a:custGeom>
                <a:avLst/>
                <a:gdLst>
                  <a:gd name="T0" fmla="*/ 22 w 247"/>
                  <a:gd name="T1" fmla="*/ 5 h 78"/>
                  <a:gd name="T2" fmla="*/ 9 w 247"/>
                  <a:gd name="T3" fmla="*/ 23 h 78"/>
                  <a:gd name="T4" fmla="*/ 23 w 247"/>
                  <a:gd name="T5" fmla="*/ 26 h 78"/>
                  <a:gd name="T6" fmla="*/ 38 w 247"/>
                  <a:gd name="T7" fmla="*/ 30 h 78"/>
                  <a:gd name="T8" fmla="*/ 52 w 247"/>
                  <a:gd name="T9" fmla="*/ 34 h 78"/>
                  <a:gd name="T10" fmla="*/ 67 w 247"/>
                  <a:gd name="T11" fmla="*/ 37 h 78"/>
                  <a:gd name="T12" fmla="*/ 80 w 247"/>
                  <a:gd name="T13" fmla="*/ 42 h 78"/>
                  <a:gd name="T14" fmla="*/ 95 w 247"/>
                  <a:gd name="T15" fmla="*/ 45 h 78"/>
                  <a:gd name="T16" fmla="*/ 109 w 247"/>
                  <a:gd name="T17" fmla="*/ 49 h 78"/>
                  <a:gd name="T18" fmla="*/ 124 w 247"/>
                  <a:gd name="T19" fmla="*/ 53 h 78"/>
                  <a:gd name="T20" fmla="*/ 138 w 247"/>
                  <a:gd name="T21" fmla="*/ 56 h 78"/>
                  <a:gd name="T22" fmla="*/ 153 w 247"/>
                  <a:gd name="T23" fmla="*/ 61 h 78"/>
                  <a:gd name="T24" fmla="*/ 169 w 247"/>
                  <a:gd name="T25" fmla="*/ 64 h 78"/>
                  <a:gd name="T26" fmla="*/ 183 w 247"/>
                  <a:gd name="T27" fmla="*/ 66 h 78"/>
                  <a:gd name="T28" fmla="*/ 198 w 247"/>
                  <a:gd name="T29" fmla="*/ 69 h 78"/>
                  <a:gd name="T30" fmla="*/ 212 w 247"/>
                  <a:gd name="T31" fmla="*/ 74 h 78"/>
                  <a:gd name="T32" fmla="*/ 228 w 247"/>
                  <a:gd name="T33" fmla="*/ 77 h 78"/>
                  <a:gd name="T34" fmla="*/ 244 w 247"/>
                  <a:gd name="T35" fmla="*/ 78 h 78"/>
                  <a:gd name="T36" fmla="*/ 247 w 247"/>
                  <a:gd name="T37" fmla="*/ 56 h 78"/>
                  <a:gd name="T38" fmla="*/ 233 w 247"/>
                  <a:gd name="T39" fmla="*/ 53 h 78"/>
                  <a:gd name="T40" fmla="*/ 218 w 247"/>
                  <a:gd name="T41" fmla="*/ 50 h 78"/>
                  <a:gd name="T42" fmla="*/ 202 w 247"/>
                  <a:gd name="T43" fmla="*/ 48 h 78"/>
                  <a:gd name="T44" fmla="*/ 188 w 247"/>
                  <a:gd name="T45" fmla="*/ 45 h 78"/>
                  <a:gd name="T46" fmla="*/ 173 w 247"/>
                  <a:gd name="T47" fmla="*/ 40 h 78"/>
                  <a:gd name="T48" fmla="*/ 159 w 247"/>
                  <a:gd name="T49" fmla="*/ 37 h 78"/>
                  <a:gd name="T50" fmla="*/ 144 w 247"/>
                  <a:gd name="T51" fmla="*/ 34 h 78"/>
                  <a:gd name="T52" fmla="*/ 130 w 247"/>
                  <a:gd name="T53" fmla="*/ 30 h 78"/>
                  <a:gd name="T54" fmla="*/ 115 w 247"/>
                  <a:gd name="T55" fmla="*/ 27 h 78"/>
                  <a:gd name="T56" fmla="*/ 100 w 247"/>
                  <a:gd name="T57" fmla="*/ 23 h 78"/>
                  <a:gd name="T58" fmla="*/ 86 w 247"/>
                  <a:gd name="T59" fmla="*/ 18 h 78"/>
                  <a:gd name="T60" fmla="*/ 73 w 247"/>
                  <a:gd name="T61" fmla="*/ 16 h 78"/>
                  <a:gd name="T62" fmla="*/ 58 w 247"/>
                  <a:gd name="T63" fmla="*/ 11 h 78"/>
                  <a:gd name="T64" fmla="*/ 44 w 247"/>
                  <a:gd name="T65" fmla="*/ 7 h 78"/>
                  <a:gd name="T66" fmla="*/ 29 w 247"/>
                  <a:gd name="T67" fmla="*/ 4 h 78"/>
                  <a:gd name="T68" fmla="*/ 15 w 247"/>
                  <a:gd name="T69" fmla="*/ 0 h 78"/>
                  <a:gd name="T70" fmla="*/ 0 w 247"/>
                  <a:gd name="T71" fmla="*/ 16 h 78"/>
                  <a:gd name="T72" fmla="*/ 22 w 247"/>
                  <a:gd name="T73" fmla="*/ 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78">
                    <a:moveTo>
                      <a:pt x="22" y="5"/>
                    </a:moveTo>
                    <a:lnTo>
                      <a:pt x="9" y="23"/>
                    </a:lnTo>
                    <a:lnTo>
                      <a:pt x="23" y="26"/>
                    </a:lnTo>
                    <a:lnTo>
                      <a:pt x="38" y="30"/>
                    </a:lnTo>
                    <a:lnTo>
                      <a:pt x="52" y="34"/>
                    </a:lnTo>
                    <a:lnTo>
                      <a:pt x="67" y="37"/>
                    </a:lnTo>
                    <a:lnTo>
                      <a:pt x="80" y="42"/>
                    </a:lnTo>
                    <a:lnTo>
                      <a:pt x="95" y="45"/>
                    </a:lnTo>
                    <a:lnTo>
                      <a:pt x="109" y="49"/>
                    </a:lnTo>
                    <a:lnTo>
                      <a:pt x="124" y="53"/>
                    </a:lnTo>
                    <a:lnTo>
                      <a:pt x="138" y="56"/>
                    </a:lnTo>
                    <a:lnTo>
                      <a:pt x="153" y="61"/>
                    </a:lnTo>
                    <a:lnTo>
                      <a:pt x="169" y="64"/>
                    </a:lnTo>
                    <a:lnTo>
                      <a:pt x="183" y="66"/>
                    </a:lnTo>
                    <a:lnTo>
                      <a:pt x="198" y="69"/>
                    </a:lnTo>
                    <a:lnTo>
                      <a:pt x="212" y="74"/>
                    </a:lnTo>
                    <a:lnTo>
                      <a:pt x="228" y="77"/>
                    </a:lnTo>
                    <a:lnTo>
                      <a:pt x="244" y="78"/>
                    </a:lnTo>
                    <a:lnTo>
                      <a:pt x="247" y="56"/>
                    </a:lnTo>
                    <a:lnTo>
                      <a:pt x="233" y="53"/>
                    </a:lnTo>
                    <a:lnTo>
                      <a:pt x="218" y="50"/>
                    </a:lnTo>
                    <a:lnTo>
                      <a:pt x="202" y="48"/>
                    </a:lnTo>
                    <a:lnTo>
                      <a:pt x="188" y="45"/>
                    </a:lnTo>
                    <a:lnTo>
                      <a:pt x="173" y="40"/>
                    </a:lnTo>
                    <a:lnTo>
                      <a:pt x="159" y="37"/>
                    </a:lnTo>
                    <a:lnTo>
                      <a:pt x="144" y="34"/>
                    </a:lnTo>
                    <a:lnTo>
                      <a:pt x="130" y="30"/>
                    </a:lnTo>
                    <a:lnTo>
                      <a:pt x="115" y="27"/>
                    </a:lnTo>
                    <a:lnTo>
                      <a:pt x="100" y="23"/>
                    </a:lnTo>
                    <a:lnTo>
                      <a:pt x="86" y="18"/>
                    </a:lnTo>
                    <a:lnTo>
                      <a:pt x="73" y="16"/>
                    </a:lnTo>
                    <a:lnTo>
                      <a:pt x="58" y="11"/>
                    </a:lnTo>
                    <a:lnTo>
                      <a:pt x="44" y="7"/>
                    </a:lnTo>
                    <a:lnTo>
                      <a:pt x="29" y="4"/>
                    </a:lnTo>
                    <a:lnTo>
                      <a:pt x="15" y="0"/>
                    </a:lnTo>
                    <a:lnTo>
                      <a:pt x="0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9" name="Freeform 156"/>
              <p:cNvSpPr>
                <a:spLocks/>
              </p:cNvSpPr>
              <p:nvPr/>
            </p:nvSpPr>
            <p:spPr bwMode="auto">
              <a:xfrm>
                <a:off x="4925" y="2530"/>
                <a:ext cx="47" cy="65"/>
              </a:xfrm>
              <a:custGeom>
                <a:avLst/>
                <a:gdLst>
                  <a:gd name="T0" fmla="*/ 143 w 143"/>
                  <a:gd name="T1" fmla="*/ 195 h 195"/>
                  <a:gd name="T2" fmla="*/ 143 w 143"/>
                  <a:gd name="T3" fmla="*/ 181 h 195"/>
                  <a:gd name="T4" fmla="*/ 132 w 143"/>
                  <a:gd name="T5" fmla="*/ 169 h 195"/>
                  <a:gd name="T6" fmla="*/ 122 w 143"/>
                  <a:gd name="T7" fmla="*/ 156 h 195"/>
                  <a:gd name="T8" fmla="*/ 114 w 143"/>
                  <a:gd name="T9" fmla="*/ 146 h 195"/>
                  <a:gd name="T10" fmla="*/ 106 w 143"/>
                  <a:gd name="T11" fmla="*/ 134 h 195"/>
                  <a:gd name="T12" fmla="*/ 98 w 143"/>
                  <a:gd name="T13" fmla="*/ 123 h 195"/>
                  <a:gd name="T14" fmla="*/ 89 w 143"/>
                  <a:gd name="T15" fmla="*/ 111 h 195"/>
                  <a:gd name="T16" fmla="*/ 82 w 143"/>
                  <a:gd name="T17" fmla="*/ 101 h 195"/>
                  <a:gd name="T18" fmla="*/ 73 w 143"/>
                  <a:gd name="T19" fmla="*/ 89 h 195"/>
                  <a:gd name="T20" fmla="*/ 66 w 143"/>
                  <a:gd name="T21" fmla="*/ 79 h 195"/>
                  <a:gd name="T22" fmla="*/ 58 w 143"/>
                  <a:gd name="T23" fmla="*/ 66 h 195"/>
                  <a:gd name="T24" fmla="*/ 52 w 143"/>
                  <a:gd name="T25" fmla="*/ 56 h 195"/>
                  <a:gd name="T26" fmla="*/ 45 w 143"/>
                  <a:gd name="T27" fmla="*/ 44 h 195"/>
                  <a:gd name="T28" fmla="*/ 38 w 143"/>
                  <a:gd name="T29" fmla="*/ 34 h 195"/>
                  <a:gd name="T30" fmla="*/ 32 w 143"/>
                  <a:gd name="T31" fmla="*/ 24 h 195"/>
                  <a:gd name="T32" fmla="*/ 28 w 143"/>
                  <a:gd name="T33" fmla="*/ 12 h 195"/>
                  <a:gd name="T34" fmla="*/ 22 w 143"/>
                  <a:gd name="T35" fmla="*/ 0 h 195"/>
                  <a:gd name="T36" fmla="*/ 0 w 143"/>
                  <a:gd name="T37" fmla="*/ 11 h 195"/>
                  <a:gd name="T38" fmla="*/ 6 w 143"/>
                  <a:gd name="T39" fmla="*/ 24 h 195"/>
                  <a:gd name="T40" fmla="*/ 12 w 143"/>
                  <a:gd name="T41" fmla="*/ 34 h 195"/>
                  <a:gd name="T42" fmla="*/ 18 w 143"/>
                  <a:gd name="T43" fmla="*/ 45 h 195"/>
                  <a:gd name="T44" fmla="*/ 25 w 143"/>
                  <a:gd name="T45" fmla="*/ 57 h 195"/>
                  <a:gd name="T46" fmla="*/ 31 w 143"/>
                  <a:gd name="T47" fmla="*/ 69 h 195"/>
                  <a:gd name="T48" fmla="*/ 39 w 143"/>
                  <a:gd name="T49" fmla="*/ 79 h 195"/>
                  <a:gd name="T50" fmla="*/ 47 w 143"/>
                  <a:gd name="T51" fmla="*/ 91 h 195"/>
                  <a:gd name="T52" fmla="*/ 54 w 143"/>
                  <a:gd name="T53" fmla="*/ 102 h 195"/>
                  <a:gd name="T54" fmla="*/ 61 w 143"/>
                  <a:gd name="T55" fmla="*/ 114 h 195"/>
                  <a:gd name="T56" fmla="*/ 70 w 143"/>
                  <a:gd name="T57" fmla="*/ 125 h 195"/>
                  <a:gd name="T58" fmla="*/ 77 w 143"/>
                  <a:gd name="T59" fmla="*/ 137 h 195"/>
                  <a:gd name="T60" fmla="*/ 87 w 143"/>
                  <a:gd name="T61" fmla="*/ 149 h 195"/>
                  <a:gd name="T62" fmla="*/ 96 w 143"/>
                  <a:gd name="T63" fmla="*/ 159 h 195"/>
                  <a:gd name="T64" fmla="*/ 105 w 143"/>
                  <a:gd name="T65" fmla="*/ 171 h 195"/>
                  <a:gd name="T66" fmla="*/ 114 w 143"/>
                  <a:gd name="T67" fmla="*/ 184 h 195"/>
                  <a:gd name="T68" fmla="*/ 124 w 143"/>
                  <a:gd name="T69" fmla="*/ 195 h 195"/>
                  <a:gd name="T70" fmla="*/ 124 w 143"/>
                  <a:gd name="T71" fmla="*/ 179 h 195"/>
                  <a:gd name="T72" fmla="*/ 143 w 143"/>
                  <a:gd name="T7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95">
                    <a:moveTo>
                      <a:pt x="143" y="195"/>
                    </a:moveTo>
                    <a:lnTo>
                      <a:pt x="143" y="181"/>
                    </a:lnTo>
                    <a:lnTo>
                      <a:pt x="132" y="169"/>
                    </a:lnTo>
                    <a:lnTo>
                      <a:pt x="122" y="156"/>
                    </a:lnTo>
                    <a:lnTo>
                      <a:pt x="114" y="146"/>
                    </a:lnTo>
                    <a:lnTo>
                      <a:pt x="106" y="134"/>
                    </a:lnTo>
                    <a:lnTo>
                      <a:pt x="98" y="123"/>
                    </a:lnTo>
                    <a:lnTo>
                      <a:pt x="89" y="111"/>
                    </a:lnTo>
                    <a:lnTo>
                      <a:pt x="82" y="101"/>
                    </a:lnTo>
                    <a:lnTo>
                      <a:pt x="73" y="89"/>
                    </a:lnTo>
                    <a:lnTo>
                      <a:pt x="66" y="79"/>
                    </a:lnTo>
                    <a:lnTo>
                      <a:pt x="58" y="66"/>
                    </a:lnTo>
                    <a:lnTo>
                      <a:pt x="52" y="56"/>
                    </a:lnTo>
                    <a:lnTo>
                      <a:pt x="45" y="44"/>
                    </a:lnTo>
                    <a:lnTo>
                      <a:pt x="38" y="34"/>
                    </a:lnTo>
                    <a:lnTo>
                      <a:pt x="32" y="24"/>
                    </a:lnTo>
                    <a:lnTo>
                      <a:pt x="28" y="12"/>
                    </a:lnTo>
                    <a:lnTo>
                      <a:pt x="22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12" y="34"/>
                    </a:lnTo>
                    <a:lnTo>
                      <a:pt x="18" y="45"/>
                    </a:lnTo>
                    <a:lnTo>
                      <a:pt x="25" y="57"/>
                    </a:lnTo>
                    <a:lnTo>
                      <a:pt x="31" y="69"/>
                    </a:lnTo>
                    <a:lnTo>
                      <a:pt x="39" y="79"/>
                    </a:lnTo>
                    <a:lnTo>
                      <a:pt x="47" y="91"/>
                    </a:lnTo>
                    <a:lnTo>
                      <a:pt x="54" y="102"/>
                    </a:lnTo>
                    <a:lnTo>
                      <a:pt x="61" y="114"/>
                    </a:lnTo>
                    <a:lnTo>
                      <a:pt x="70" y="125"/>
                    </a:lnTo>
                    <a:lnTo>
                      <a:pt x="77" y="137"/>
                    </a:lnTo>
                    <a:lnTo>
                      <a:pt x="87" y="149"/>
                    </a:lnTo>
                    <a:lnTo>
                      <a:pt x="96" y="159"/>
                    </a:lnTo>
                    <a:lnTo>
                      <a:pt x="105" y="171"/>
                    </a:lnTo>
                    <a:lnTo>
                      <a:pt x="114" y="184"/>
                    </a:lnTo>
                    <a:lnTo>
                      <a:pt x="124" y="195"/>
                    </a:lnTo>
                    <a:lnTo>
                      <a:pt x="124" y="179"/>
                    </a:lnTo>
                    <a:lnTo>
                      <a:pt x="14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0" name="Freeform 157"/>
              <p:cNvSpPr>
                <a:spLocks/>
              </p:cNvSpPr>
              <p:nvPr/>
            </p:nvSpPr>
            <p:spPr bwMode="auto">
              <a:xfrm>
                <a:off x="4923" y="2589"/>
                <a:ext cx="49" cy="35"/>
              </a:xfrm>
              <a:custGeom>
                <a:avLst/>
                <a:gdLst>
                  <a:gd name="T0" fmla="*/ 22 w 149"/>
                  <a:gd name="T1" fmla="*/ 92 h 104"/>
                  <a:gd name="T2" fmla="*/ 16 w 149"/>
                  <a:gd name="T3" fmla="*/ 104 h 104"/>
                  <a:gd name="T4" fmla="*/ 24 w 149"/>
                  <a:gd name="T5" fmla="*/ 101 h 104"/>
                  <a:gd name="T6" fmla="*/ 32 w 149"/>
                  <a:gd name="T7" fmla="*/ 98 h 104"/>
                  <a:gd name="T8" fmla="*/ 40 w 149"/>
                  <a:gd name="T9" fmla="*/ 93 h 104"/>
                  <a:gd name="T10" fmla="*/ 48 w 149"/>
                  <a:gd name="T11" fmla="*/ 89 h 104"/>
                  <a:gd name="T12" fmla="*/ 57 w 149"/>
                  <a:gd name="T13" fmla="*/ 85 h 104"/>
                  <a:gd name="T14" fmla="*/ 66 w 149"/>
                  <a:gd name="T15" fmla="*/ 80 h 104"/>
                  <a:gd name="T16" fmla="*/ 74 w 149"/>
                  <a:gd name="T17" fmla="*/ 76 h 104"/>
                  <a:gd name="T18" fmla="*/ 83 w 149"/>
                  <a:gd name="T19" fmla="*/ 69 h 104"/>
                  <a:gd name="T20" fmla="*/ 92 w 149"/>
                  <a:gd name="T21" fmla="*/ 63 h 104"/>
                  <a:gd name="T22" fmla="*/ 101 w 149"/>
                  <a:gd name="T23" fmla="*/ 58 h 104"/>
                  <a:gd name="T24" fmla="*/ 109 w 149"/>
                  <a:gd name="T25" fmla="*/ 51 h 104"/>
                  <a:gd name="T26" fmla="*/ 118 w 149"/>
                  <a:gd name="T27" fmla="*/ 45 h 104"/>
                  <a:gd name="T28" fmla="*/ 125 w 149"/>
                  <a:gd name="T29" fmla="*/ 38 h 104"/>
                  <a:gd name="T30" fmla="*/ 134 w 149"/>
                  <a:gd name="T31" fmla="*/ 31 h 104"/>
                  <a:gd name="T32" fmla="*/ 141 w 149"/>
                  <a:gd name="T33" fmla="*/ 24 h 104"/>
                  <a:gd name="T34" fmla="*/ 149 w 149"/>
                  <a:gd name="T35" fmla="*/ 16 h 104"/>
                  <a:gd name="T36" fmla="*/ 130 w 149"/>
                  <a:gd name="T37" fmla="*/ 0 h 104"/>
                  <a:gd name="T38" fmla="*/ 124 w 149"/>
                  <a:gd name="T39" fmla="*/ 8 h 104"/>
                  <a:gd name="T40" fmla="*/ 118 w 149"/>
                  <a:gd name="T41" fmla="*/ 15 h 104"/>
                  <a:gd name="T42" fmla="*/ 111 w 149"/>
                  <a:gd name="T43" fmla="*/ 21 h 104"/>
                  <a:gd name="T44" fmla="*/ 104 w 149"/>
                  <a:gd name="T45" fmla="*/ 26 h 104"/>
                  <a:gd name="T46" fmla="*/ 95 w 149"/>
                  <a:gd name="T47" fmla="*/ 34 h 104"/>
                  <a:gd name="T48" fmla="*/ 88 w 149"/>
                  <a:gd name="T49" fmla="*/ 38 h 104"/>
                  <a:gd name="T50" fmla="*/ 79 w 149"/>
                  <a:gd name="T51" fmla="*/ 44 h 104"/>
                  <a:gd name="T52" fmla="*/ 72 w 149"/>
                  <a:gd name="T53" fmla="*/ 50 h 104"/>
                  <a:gd name="T54" fmla="*/ 63 w 149"/>
                  <a:gd name="T55" fmla="*/ 54 h 104"/>
                  <a:gd name="T56" fmla="*/ 54 w 149"/>
                  <a:gd name="T57" fmla="*/ 60 h 104"/>
                  <a:gd name="T58" fmla="*/ 47 w 149"/>
                  <a:gd name="T59" fmla="*/ 64 h 104"/>
                  <a:gd name="T60" fmla="*/ 38 w 149"/>
                  <a:gd name="T61" fmla="*/ 69 h 104"/>
                  <a:gd name="T62" fmla="*/ 29 w 149"/>
                  <a:gd name="T63" fmla="*/ 72 h 104"/>
                  <a:gd name="T64" fmla="*/ 22 w 149"/>
                  <a:gd name="T65" fmla="*/ 76 h 104"/>
                  <a:gd name="T66" fmla="*/ 15 w 149"/>
                  <a:gd name="T67" fmla="*/ 79 h 104"/>
                  <a:gd name="T68" fmla="*/ 6 w 149"/>
                  <a:gd name="T69" fmla="*/ 83 h 104"/>
                  <a:gd name="T70" fmla="*/ 0 w 149"/>
                  <a:gd name="T71" fmla="*/ 96 h 104"/>
                  <a:gd name="T72" fmla="*/ 22 w 149"/>
                  <a:gd name="T73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" h="104">
                    <a:moveTo>
                      <a:pt x="22" y="92"/>
                    </a:moveTo>
                    <a:lnTo>
                      <a:pt x="16" y="104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40" y="93"/>
                    </a:lnTo>
                    <a:lnTo>
                      <a:pt x="48" y="89"/>
                    </a:lnTo>
                    <a:lnTo>
                      <a:pt x="57" y="85"/>
                    </a:lnTo>
                    <a:lnTo>
                      <a:pt x="66" y="80"/>
                    </a:lnTo>
                    <a:lnTo>
                      <a:pt x="74" y="76"/>
                    </a:lnTo>
                    <a:lnTo>
                      <a:pt x="83" y="69"/>
                    </a:lnTo>
                    <a:lnTo>
                      <a:pt x="92" y="63"/>
                    </a:lnTo>
                    <a:lnTo>
                      <a:pt x="101" y="58"/>
                    </a:lnTo>
                    <a:lnTo>
                      <a:pt x="109" y="51"/>
                    </a:lnTo>
                    <a:lnTo>
                      <a:pt x="118" y="45"/>
                    </a:lnTo>
                    <a:lnTo>
                      <a:pt x="125" y="38"/>
                    </a:lnTo>
                    <a:lnTo>
                      <a:pt x="134" y="31"/>
                    </a:lnTo>
                    <a:lnTo>
                      <a:pt x="141" y="24"/>
                    </a:lnTo>
                    <a:lnTo>
                      <a:pt x="149" y="16"/>
                    </a:lnTo>
                    <a:lnTo>
                      <a:pt x="130" y="0"/>
                    </a:lnTo>
                    <a:lnTo>
                      <a:pt x="124" y="8"/>
                    </a:lnTo>
                    <a:lnTo>
                      <a:pt x="118" y="15"/>
                    </a:lnTo>
                    <a:lnTo>
                      <a:pt x="111" y="21"/>
                    </a:lnTo>
                    <a:lnTo>
                      <a:pt x="104" y="26"/>
                    </a:lnTo>
                    <a:lnTo>
                      <a:pt x="95" y="34"/>
                    </a:lnTo>
                    <a:lnTo>
                      <a:pt x="88" y="38"/>
                    </a:lnTo>
                    <a:lnTo>
                      <a:pt x="79" y="44"/>
                    </a:lnTo>
                    <a:lnTo>
                      <a:pt x="72" y="50"/>
                    </a:lnTo>
                    <a:lnTo>
                      <a:pt x="63" y="54"/>
                    </a:lnTo>
                    <a:lnTo>
                      <a:pt x="54" y="60"/>
                    </a:lnTo>
                    <a:lnTo>
                      <a:pt x="47" y="64"/>
                    </a:lnTo>
                    <a:lnTo>
                      <a:pt x="38" y="69"/>
                    </a:lnTo>
                    <a:lnTo>
                      <a:pt x="29" y="72"/>
                    </a:lnTo>
                    <a:lnTo>
                      <a:pt x="22" y="76"/>
                    </a:lnTo>
                    <a:lnTo>
                      <a:pt x="15" y="79"/>
                    </a:lnTo>
                    <a:lnTo>
                      <a:pt x="6" y="83"/>
                    </a:lnTo>
                    <a:lnTo>
                      <a:pt x="0" y="96"/>
                    </a:lnTo>
                    <a:lnTo>
                      <a:pt x="2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1" name="Freeform 158"/>
              <p:cNvSpPr>
                <a:spLocks/>
              </p:cNvSpPr>
              <p:nvPr/>
            </p:nvSpPr>
            <p:spPr bwMode="auto">
              <a:xfrm>
                <a:off x="4923" y="2620"/>
                <a:ext cx="40" cy="44"/>
              </a:xfrm>
              <a:custGeom>
                <a:avLst/>
                <a:gdLst>
                  <a:gd name="T0" fmla="*/ 121 w 121"/>
                  <a:gd name="T1" fmla="*/ 110 h 131"/>
                  <a:gd name="T2" fmla="*/ 111 w 121"/>
                  <a:gd name="T3" fmla="*/ 106 h 131"/>
                  <a:gd name="T4" fmla="*/ 101 w 121"/>
                  <a:gd name="T5" fmla="*/ 100 h 131"/>
                  <a:gd name="T6" fmla="*/ 92 w 121"/>
                  <a:gd name="T7" fmla="*/ 94 h 131"/>
                  <a:gd name="T8" fmla="*/ 83 w 121"/>
                  <a:gd name="T9" fmla="*/ 89 h 131"/>
                  <a:gd name="T10" fmla="*/ 76 w 121"/>
                  <a:gd name="T11" fmla="*/ 84 h 131"/>
                  <a:gd name="T12" fmla="*/ 69 w 121"/>
                  <a:gd name="T13" fmla="*/ 78 h 131"/>
                  <a:gd name="T14" fmla="*/ 61 w 121"/>
                  <a:gd name="T15" fmla="*/ 71 h 131"/>
                  <a:gd name="T16" fmla="*/ 54 w 121"/>
                  <a:gd name="T17" fmla="*/ 65 h 131"/>
                  <a:gd name="T18" fmla="*/ 48 w 121"/>
                  <a:gd name="T19" fmla="*/ 58 h 131"/>
                  <a:gd name="T20" fmla="*/ 44 w 121"/>
                  <a:gd name="T21" fmla="*/ 52 h 131"/>
                  <a:gd name="T22" fmla="*/ 40 w 121"/>
                  <a:gd name="T23" fmla="*/ 44 h 131"/>
                  <a:gd name="T24" fmla="*/ 35 w 121"/>
                  <a:gd name="T25" fmla="*/ 36 h 131"/>
                  <a:gd name="T26" fmla="*/ 31 w 121"/>
                  <a:gd name="T27" fmla="*/ 29 h 131"/>
                  <a:gd name="T28" fmla="*/ 28 w 121"/>
                  <a:gd name="T29" fmla="*/ 19 h 131"/>
                  <a:gd name="T30" fmla="*/ 25 w 121"/>
                  <a:gd name="T31" fmla="*/ 9 h 131"/>
                  <a:gd name="T32" fmla="*/ 22 w 121"/>
                  <a:gd name="T33" fmla="*/ 0 h 131"/>
                  <a:gd name="T34" fmla="*/ 0 w 121"/>
                  <a:gd name="T35" fmla="*/ 4 h 131"/>
                  <a:gd name="T36" fmla="*/ 3 w 121"/>
                  <a:gd name="T37" fmla="*/ 16 h 131"/>
                  <a:gd name="T38" fmla="*/ 6 w 121"/>
                  <a:gd name="T39" fmla="*/ 26 h 131"/>
                  <a:gd name="T40" fmla="*/ 10 w 121"/>
                  <a:gd name="T41" fmla="*/ 36 h 131"/>
                  <a:gd name="T42" fmla="*/ 13 w 121"/>
                  <a:gd name="T43" fmla="*/ 46 h 131"/>
                  <a:gd name="T44" fmla="*/ 19 w 121"/>
                  <a:gd name="T45" fmla="*/ 55 h 131"/>
                  <a:gd name="T46" fmla="*/ 25 w 121"/>
                  <a:gd name="T47" fmla="*/ 65 h 131"/>
                  <a:gd name="T48" fmla="*/ 31 w 121"/>
                  <a:gd name="T49" fmla="*/ 73 h 131"/>
                  <a:gd name="T50" fmla="*/ 38 w 121"/>
                  <a:gd name="T51" fmla="*/ 81 h 131"/>
                  <a:gd name="T52" fmla="*/ 45 w 121"/>
                  <a:gd name="T53" fmla="*/ 89 h 131"/>
                  <a:gd name="T54" fmla="*/ 53 w 121"/>
                  <a:gd name="T55" fmla="*/ 96 h 131"/>
                  <a:gd name="T56" fmla="*/ 61 w 121"/>
                  <a:gd name="T57" fmla="*/ 103 h 131"/>
                  <a:gd name="T58" fmla="*/ 70 w 121"/>
                  <a:gd name="T59" fmla="*/ 109 h 131"/>
                  <a:gd name="T60" fmla="*/ 80 w 121"/>
                  <a:gd name="T61" fmla="*/ 115 h 131"/>
                  <a:gd name="T62" fmla="*/ 89 w 121"/>
                  <a:gd name="T63" fmla="*/ 121 h 131"/>
                  <a:gd name="T64" fmla="*/ 99 w 121"/>
                  <a:gd name="T65" fmla="*/ 126 h 131"/>
                  <a:gd name="T66" fmla="*/ 111 w 121"/>
                  <a:gd name="T67" fmla="*/ 131 h 131"/>
                  <a:gd name="T68" fmla="*/ 121 w 121"/>
                  <a:gd name="T69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" h="131">
                    <a:moveTo>
                      <a:pt x="121" y="110"/>
                    </a:moveTo>
                    <a:lnTo>
                      <a:pt x="111" y="106"/>
                    </a:lnTo>
                    <a:lnTo>
                      <a:pt x="101" y="100"/>
                    </a:lnTo>
                    <a:lnTo>
                      <a:pt x="92" y="94"/>
                    </a:lnTo>
                    <a:lnTo>
                      <a:pt x="83" y="89"/>
                    </a:lnTo>
                    <a:lnTo>
                      <a:pt x="76" y="84"/>
                    </a:lnTo>
                    <a:lnTo>
                      <a:pt x="69" y="78"/>
                    </a:lnTo>
                    <a:lnTo>
                      <a:pt x="61" y="71"/>
                    </a:lnTo>
                    <a:lnTo>
                      <a:pt x="54" y="65"/>
                    </a:lnTo>
                    <a:lnTo>
                      <a:pt x="48" y="58"/>
                    </a:lnTo>
                    <a:lnTo>
                      <a:pt x="44" y="52"/>
                    </a:lnTo>
                    <a:lnTo>
                      <a:pt x="40" y="44"/>
                    </a:lnTo>
                    <a:lnTo>
                      <a:pt x="35" y="36"/>
                    </a:lnTo>
                    <a:lnTo>
                      <a:pt x="31" y="29"/>
                    </a:lnTo>
                    <a:lnTo>
                      <a:pt x="28" y="19"/>
                    </a:lnTo>
                    <a:lnTo>
                      <a:pt x="25" y="9"/>
                    </a:lnTo>
                    <a:lnTo>
                      <a:pt x="22" y="0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6" y="26"/>
                    </a:lnTo>
                    <a:lnTo>
                      <a:pt x="10" y="36"/>
                    </a:lnTo>
                    <a:lnTo>
                      <a:pt x="13" y="46"/>
                    </a:lnTo>
                    <a:lnTo>
                      <a:pt x="19" y="55"/>
                    </a:lnTo>
                    <a:lnTo>
                      <a:pt x="25" y="65"/>
                    </a:lnTo>
                    <a:lnTo>
                      <a:pt x="31" y="73"/>
                    </a:lnTo>
                    <a:lnTo>
                      <a:pt x="38" y="81"/>
                    </a:lnTo>
                    <a:lnTo>
                      <a:pt x="45" y="89"/>
                    </a:lnTo>
                    <a:lnTo>
                      <a:pt x="53" y="96"/>
                    </a:lnTo>
                    <a:lnTo>
                      <a:pt x="61" y="103"/>
                    </a:lnTo>
                    <a:lnTo>
                      <a:pt x="70" y="109"/>
                    </a:lnTo>
                    <a:lnTo>
                      <a:pt x="80" y="115"/>
                    </a:lnTo>
                    <a:lnTo>
                      <a:pt x="89" y="121"/>
                    </a:lnTo>
                    <a:lnTo>
                      <a:pt x="99" y="126"/>
                    </a:lnTo>
                    <a:lnTo>
                      <a:pt x="111" y="131"/>
                    </a:lnTo>
                    <a:lnTo>
                      <a:pt x="1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2" name="Freeform 159"/>
              <p:cNvSpPr>
                <a:spLocks/>
              </p:cNvSpPr>
              <p:nvPr/>
            </p:nvSpPr>
            <p:spPr bwMode="auto">
              <a:xfrm>
                <a:off x="4960" y="2657"/>
                <a:ext cx="36" cy="11"/>
              </a:xfrm>
              <a:custGeom>
                <a:avLst/>
                <a:gdLst>
                  <a:gd name="T0" fmla="*/ 107 w 110"/>
                  <a:gd name="T1" fmla="*/ 11 h 35"/>
                  <a:gd name="T2" fmla="*/ 102 w 110"/>
                  <a:gd name="T3" fmla="*/ 12 h 35"/>
                  <a:gd name="T4" fmla="*/ 96 w 110"/>
                  <a:gd name="T5" fmla="*/ 12 h 35"/>
                  <a:gd name="T6" fmla="*/ 90 w 110"/>
                  <a:gd name="T7" fmla="*/ 12 h 35"/>
                  <a:gd name="T8" fmla="*/ 77 w 110"/>
                  <a:gd name="T9" fmla="*/ 12 h 35"/>
                  <a:gd name="T10" fmla="*/ 71 w 110"/>
                  <a:gd name="T11" fmla="*/ 14 h 35"/>
                  <a:gd name="T12" fmla="*/ 65 w 110"/>
                  <a:gd name="T13" fmla="*/ 12 h 35"/>
                  <a:gd name="T14" fmla="*/ 59 w 110"/>
                  <a:gd name="T15" fmla="*/ 12 h 35"/>
                  <a:gd name="T16" fmla="*/ 54 w 110"/>
                  <a:gd name="T17" fmla="*/ 12 h 35"/>
                  <a:gd name="T18" fmla="*/ 48 w 110"/>
                  <a:gd name="T19" fmla="*/ 12 h 35"/>
                  <a:gd name="T20" fmla="*/ 41 w 110"/>
                  <a:gd name="T21" fmla="*/ 9 h 35"/>
                  <a:gd name="T22" fmla="*/ 35 w 110"/>
                  <a:gd name="T23" fmla="*/ 8 h 35"/>
                  <a:gd name="T24" fmla="*/ 29 w 110"/>
                  <a:gd name="T25" fmla="*/ 6 h 35"/>
                  <a:gd name="T26" fmla="*/ 23 w 110"/>
                  <a:gd name="T27" fmla="*/ 5 h 35"/>
                  <a:gd name="T28" fmla="*/ 16 w 110"/>
                  <a:gd name="T29" fmla="*/ 2 h 35"/>
                  <a:gd name="T30" fmla="*/ 10 w 110"/>
                  <a:gd name="T31" fmla="*/ 0 h 35"/>
                  <a:gd name="T32" fmla="*/ 0 w 110"/>
                  <a:gd name="T33" fmla="*/ 21 h 35"/>
                  <a:gd name="T34" fmla="*/ 7 w 110"/>
                  <a:gd name="T35" fmla="*/ 24 h 35"/>
                  <a:gd name="T36" fmla="*/ 16 w 110"/>
                  <a:gd name="T37" fmla="*/ 27 h 35"/>
                  <a:gd name="T38" fmla="*/ 23 w 110"/>
                  <a:gd name="T39" fmla="*/ 30 h 35"/>
                  <a:gd name="T40" fmla="*/ 30 w 110"/>
                  <a:gd name="T41" fmla="*/ 31 h 35"/>
                  <a:gd name="T42" fmla="*/ 36 w 110"/>
                  <a:gd name="T43" fmla="*/ 32 h 35"/>
                  <a:gd name="T44" fmla="*/ 43 w 110"/>
                  <a:gd name="T45" fmla="*/ 34 h 35"/>
                  <a:gd name="T46" fmla="*/ 51 w 110"/>
                  <a:gd name="T47" fmla="*/ 35 h 35"/>
                  <a:gd name="T48" fmla="*/ 58 w 110"/>
                  <a:gd name="T49" fmla="*/ 35 h 35"/>
                  <a:gd name="T50" fmla="*/ 64 w 110"/>
                  <a:gd name="T51" fmla="*/ 35 h 35"/>
                  <a:gd name="T52" fmla="*/ 71 w 110"/>
                  <a:gd name="T53" fmla="*/ 35 h 35"/>
                  <a:gd name="T54" fmla="*/ 78 w 110"/>
                  <a:gd name="T55" fmla="*/ 35 h 35"/>
                  <a:gd name="T56" fmla="*/ 91 w 110"/>
                  <a:gd name="T57" fmla="*/ 35 h 35"/>
                  <a:gd name="T58" fmla="*/ 97 w 110"/>
                  <a:gd name="T59" fmla="*/ 35 h 35"/>
                  <a:gd name="T60" fmla="*/ 105 w 110"/>
                  <a:gd name="T61" fmla="*/ 34 h 35"/>
                  <a:gd name="T62" fmla="*/ 110 w 110"/>
                  <a:gd name="T63" fmla="*/ 34 h 35"/>
                  <a:gd name="T64" fmla="*/ 107 w 110"/>
                  <a:gd name="T6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35">
                    <a:moveTo>
                      <a:pt x="107" y="11"/>
                    </a:moveTo>
                    <a:lnTo>
                      <a:pt x="102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77" y="12"/>
                    </a:lnTo>
                    <a:lnTo>
                      <a:pt x="71" y="14"/>
                    </a:lnTo>
                    <a:lnTo>
                      <a:pt x="65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2"/>
                    </a:lnTo>
                    <a:lnTo>
                      <a:pt x="41" y="9"/>
                    </a:lnTo>
                    <a:lnTo>
                      <a:pt x="35" y="8"/>
                    </a:lnTo>
                    <a:lnTo>
                      <a:pt x="29" y="6"/>
                    </a:lnTo>
                    <a:lnTo>
                      <a:pt x="23" y="5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0" y="21"/>
                    </a:lnTo>
                    <a:lnTo>
                      <a:pt x="7" y="24"/>
                    </a:lnTo>
                    <a:lnTo>
                      <a:pt x="16" y="27"/>
                    </a:lnTo>
                    <a:lnTo>
                      <a:pt x="23" y="30"/>
                    </a:lnTo>
                    <a:lnTo>
                      <a:pt x="30" y="31"/>
                    </a:lnTo>
                    <a:lnTo>
                      <a:pt x="36" y="32"/>
                    </a:lnTo>
                    <a:lnTo>
                      <a:pt x="43" y="34"/>
                    </a:lnTo>
                    <a:lnTo>
                      <a:pt x="51" y="35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71" y="35"/>
                    </a:lnTo>
                    <a:lnTo>
                      <a:pt x="78" y="35"/>
                    </a:lnTo>
                    <a:lnTo>
                      <a:pt x="91" y="35"/>
                    </a:lnTo>
                    <a:lnTo>
                      <a:pt x="97" y="35"/>
                    </a:lnTo>
                    <a:lnTo>
                      <a:pt x="105" y="34"/>
                    </a:lnTo>
                    <a:lnTo>
                      <a:pt x="110" y="34"/>
                    </a:lnTo>
                    <a:lnTo>
                      <a:pt x="10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3" name="Freeform 160"/>
              <p:cNvSpPr>
                <a:spLocks/>
              </p:cNvSpPr>
              <p:nvPr/>
            </p:nvSpPr>
            <p:spPr bwMode="auto">
              <a:xfrm>
                <a:off x="4995" y="2651"/>
                <a:ext cx="35" cy="17"/>
              </a:xfrm>
              <a:custGeom>
                <a:avLst/>
                <a:gdLst>
                  <a:gd name="T0" fmla="*/ 104 w 104"/>
                  <a:gd name="T1" fmla="*/ 0 h 50"/>
                  <a:gd name="T2" fmla="*/ 96 w 104"/>
                  <a:gd name="T3" fmla="*/ 0 h 50"/>
                  <a:gd name="T4" fmla="*/ 89 w 104"/>
                  <a:gd name="T5" fmla="*/ 2 h 50"/>
                  <a:gd name="T6" fmla="*/ 82 w 104"/>
                  <a:gd name="T7" fmla="*/ 2 h 50"/>
                  <a:gd name="T8" fmla="*/ 75 w 104"/>
                  <a:gd name="T9" fmla="*/ 5 h 50"/>
                  <a:gd name="T10" fmla="*/ 69 w 104"/>
                  <a:gd name="T11" fmla="*/ 6 h 50"/>
                  <a:gd name="T12" fmla="*/ 63 w 104"/>
                  <a:gd name="T13" fmla="*/ 8 h 50"/>
                  <a:gd name="T14" fmla="*/ 56 w 104"/>
                  <a:gd name="T15" fmla="*/ 11 h 50"/>
                  <a:gd name="T16" fmla="*/ 50 w 104"/>
                  <a:gd name="T17" fmla="*/ 14 h 50"/>
                  <a:gd name="T18" fmla="*/ 43 w 104"/>
                  <a:gd name="T19" fmla="*/ 15 h 50"/>
                  <a:gd name="T20" fmla="*/ 37 w 104"/>
                  <a:gd name="T21" fmla="*/ 18 h 50"/>
                  <a:gd name="T22" fmla="*/ 31 w 104"/>
                  <a:gd name="T23" fmla="*/ 19 h 50"/>
                  <a:gd name="T24" fmla="*/ 25 w 104"/>
                  <a:gd name="T25" fmla="*/ 22 h 50"/>
                  <a:gd name="T26" fmla="*/ 19 w 104"/>
                  <a:gd name="T27" fmla="*/ 22 h 50"/>
                  <a:gd name="T28" fmla="*/ 14 w 104"/>
                  <a:gd name="T29" fmla="*/ 24 h 50"/>
                  <a:gd name="T30" fmla="*/ 8 w 104"/>
                  <a:gd name="T31" fmla="*/ 25 h 50"/>
                  <a:gd name="T32" fmla="*/ 0 w 104"/>
                  <a:gd name="T33" fmla="*/ 27 h 50"/>
                  <a:gd name="T34" fmla="*/ 3 w 104"/>
                  <a:gd name="T35" fmla="*/ 50 h 50"/>
                  <a:gd name="T36" fmla="*/ 11 w 104"/>
                  <a:gd name="T37" fmla="*/ 48 h 50"/>
                  <a:gd name="T38" fmla="*/ 18 w 104"/>
                  <a:gd name="T39" fmla="*/ 47 h 50"/>
                  <a:gd name="T40" fmla="*/ 24 w 104"/>
                  <a:gd name="T41" fmla="*/ 46 h 50"/>
                  <a:gd name="T42" fmla="*/ 32 w 104"/>
                  <a:gd name="T43" fmla="*/ 44 h 50"/>
                  <a:gd name="T44" fmla="*/ 38 w 104"/>
                  <a:gd name="T45" fmla="*/ 41 h 50"/>
                  <a:gd name="T46" fmla="*/ 44 w 104"/>
                  <a:gd name="T47" fmla="*/ 38 h 50"/>
                  <a:gd name="T48" fmla="*/ 51 w 104"/>
                  <a:gd name="T49" fmla="*/ 37 h 50"/>
                  <a:gd name="T50" fmla="*/ 57 w 104"/>
                  <a:gd name="T51" fmla="*/ 34 h 50"/>
                  <a:gd name="T52" fmla="*/ 63 w 104"/>
                  <a:gd name="T53" fmla="*/ 32 h 50"/>
                  <a:gd name="T54" fmla="*/ 69 w 104"/>
                  <a:gd name="T55" fmla="*/ 31 h 50"/>
                  <a:gd name="T56" fmla="*/ 75 w 104"/>
                  <a:gd name="T57" fmla="*/ 30 h 50"/>
                  <a:gd name="T58" fmla="*/ 82 w 104"/>
                  <a:gd name="T59" fmla="*/ 28 h 50"/>
                  <a:gd name="T60" fmla="*/ 86 w 104"/>
                  <a:gd name="T61" fmla="*/ 25 h 50"/>
                  <a:gd name="T62" fmla="*/ 93 w 104"/>
                  <a:gd name="T63" fmla="*/ 25 h 50"/>
                  <a:gd name="T64" fmla="*/ 98 w 104"/>
                  <a:gd name="T65" fmla="*/ 24 h 50"/>
                  <a:gd name="T66" fmla="*/ 104 w 104"/>
                  <a:gd name="T67" fmla="*/ 24 h 50"/>
                  <a:gd name="T68" fmla="*/ 104 w 104"/>
                  <a:gd name="T6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50">
                    <a:moveTo>
                      <a:pt x="104" y="0"/>
                    </a:moveTo>
                    <a:lnTo>
                      <a:pt x="96" y="0"/>
                    </a:lnTo>
                    <a:lnTo>
                      <a:pt x="89" y="2"/>
                    </a:lnTo>
                    <a:lnTo>
                      <a:pt x="82" y="2"/>
                    </a:lnTo>
                    <a:lnTo>
                      <a:pt x="75" y="5"/>
                    </a:lnTo>
                    <a:lnTo>
                      <a:pt x="69" y="6"/>
                    </a:lnTo>
                    <a:lnTo>
                      <a:pt x="63" y="8"/>
                    </a:lnTo>
                    <a:lnTo>
                      <a:pt x="56" y="11"/>
                    </a:lnTo>
                    <a:lnTo>
                      <a:pt x="50" y="14"/>
                    </a:lnTo>
                    <a:lnTo>
                      <a:pt x="43" y="15"/>
                    </a:lnTo>
                    <a:lnTo>
                      <a:pt x="37" y="18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8" y="25"/>
                    </a:lnTo>
                    <a:lnTo>
                      <a:pt x="0" y="27"/>
                    </a:lnTo>
                    <a:lnTo>
                      <a:pt x="3" y="50"/>
                    </a:lnTo>
                    <a:lnTo>
                      <a:pt x="11" y="48"/>
                    </a:lnTo>
                    <a:lnTo>
                      <a:pt x="18" y="47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8" y="41"/>
                    </a:lnTo>
                    <a:lnTo>
                      <a:pt x="44" y="38"/>
                    </a:lnTo>
                    <a:lnTo>
                      <a:pt x="51" y="37"/>
                    </a:lnTo>
                    <a:lnTo>
                      <a:pt x="57" y="34"/>
                    </a:lnTo>
                    <a:lnTo>
                      <a:pt x="63" y="32"/>
                    </a:lnTo>
                    <a:lnTo>
                      <a:pt x="69" y="31"/>
                    </a:lnTo>
                    <a:lnTo>
                      <a:pt x="75" y="30"/>
                    </a:lnTo>
                    <a:lnTo>
                      <a:pt x="82" y="28"/>
                    </a:lnTo>
                    <a:lnTo>
                      <a:pt x="86" y="25"/>
                    </a:lnTo>
                    <a:lnTo>
                      <a:pt x="93" y="25"/>
                    </a:lnTo>
                    <a:lnTo>
                      <a:pt x="98" y="24"/>
                    </a:lnTo>
                    <a:lnTo>
                      <a:pt x="104" y="2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4" name="Freeform 161"/>
              <p:cNvSpPr>
                <a:spLocks/>
              </p:cNvSpPr>
              <p:nvPr/>
            </p:nvSpPr>
            <p:spPr bwMode="auto">
              <a:xfrm>
                <a:off x="5030" y="2651"/>
                <a:ext cx="28" cy="24"/>
              </a:xfrm>
              <a:custGeom>
                <a:avLst/>
                <a:gdLst>
                  <a:gd name="T0" fmla="*/ 75 w 84"/>
                  <a:gd name="T1" fmla="*/ 72 h 72"/>
                  <a:gd name="T2" fmla="*/ 84 w 84"/>
                  <a:gd name="T3" fmla="*/ 54 h 72"/>
                  <a:gd name="T4" fmla="*/ 77 w 84"/>
                  <a:gd name="T5" fmla="*/ 43 h 72"/>
                  <a:gd name="T6" fmla="*/ 67 w 84"/>
                  <a:gd name="T7" fmla="*/ 32 h 72"/>
                  <a:gd name="T8" fmla="*/ 58 w 84"/>
                  <a:gd name="T9" fmla="*/ 24 h 72"/>
                  <a:gd name="T10" fmla="*/ 48 w 84"/>
                  <a:gd name="T11" fmla="*/ 16 h 72"/>
                  <a:gd name="T12" fmla="*/ 36 w 84"/>
                  <a:gd name="T13" fmla="*/ 9 h 72"/>
                  <a:gd name="T14" fmla="*/ 24 w 84"/>
                  <a:gd name="T15" fmla="*/ 5 h 72"/>
                  <a:gd name="T16" fmla="*/ 13 w 84"/>
                  <a:gd name="T17" fmla="*/ 2 h 72"/>
                  <a:gd name="T18" fmla="*/ 0 w 84"/>
                  <a:gd name="T19" fmla="*/ 0 h 72"/>
                  <a:gd name="T20" fmla="*/ 0 w 84"/>
                  <a:gd name="T21" fmla="*/ 24 h 72"/>
                  <a:gd name="T22" fmla="*/ 8 w 84"/>
                  <a:gd name="T23" fmla="*/ 25 h 72"/>
                  <a:gd name="T24" fmla="*/ 17 w 84"/>
                  <a:gd name="T25" fmla="*/ 28 h 72"/>
                  <a:gd name="T26" fmla="*/ 27 w 84"/>
                  <a:gd name="T27" fmla="*/ 31 h 72"/>
                  <a:gd name="T28" fmla="*/ 35 w 84"/>
                  <a:gd name="T29" fmla="*/ 35 h 72"/>
                  <a:gd name="T30" fmla="*/ 43 w 84"/>
                  <a:gd name="T31" fmla="*/ 41 h 72"/>
                  <a:gd name="T32" fmla="*/ 51 w 84"/>
                  <a:gd name="T33" fmla="*/ 48 h 72"/>
                  <a:gd name="T34" fmla="*/ 56 w 84"/>
                  <a:gd name="T35" fmla="*/ 57 h 72"/>
                  <a:gd name="T36" fmla="*/ 64 w 84"/>
                  <a:gd name="T37" fmla="*/ 66 h 72"/>
                  <a:gd name="T38" fmla="*/ 71 w 84"/>
                  <a:gd name="T39" fmla="*/ 48 h 72"/>
                  <a:gd name="T40" fmla="*/ 75 w 84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72">
                    <a:moveTo>
                      <a:pt x="75" y="72"/>
                    </a:moveTo>
                    <a:lnTo>
                      <a:pt x="84" y="54"/>
                    </a:lnTo>
                    <a:lnTo>
                      <a:pt x="77" y="43"/>
                    </a:lnTo>
                    <a:lnTo>
                      <a:pt x="67" y="32"/>
                    </a:lnTo>
                    <a:lnTo>
                      <a:pt x="58" y="24"/>
                    </a:lnTo>
                    <a:lnTo>
                      <a:pt x="48" y="16"/>
                    </a:lnTo>
                    <a:lnTo>
                      <a:pt x="36" y="9"/>
                    </a:lnTo>
                    <a:lnTo>
                      <a:pt x="24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8" y="25"/>
                    </a:lnTo>
                    <a:lnTo>
                      <a:pt x="17" y="28"/>
                    </a:lnTo>
                    <a:lnTo>
                      <a:pt x="27" y="31"/>
                    </a:lnTo>
                    <a:lnTo>
                      <a:pt x="35" y="35"/>
                    </a:lnTo>
                    <a:lnTo>
                      <a:pt x="43" y="41"/>
                    </a:lnTo>
                    <a:lnTo>
                      <a:pt x="51" y="48"/>
                    </a:lnTo>
                    <a:lnTo>
                      <a:pt x="56" y="57"/>
                    </a:lnTo>
                    <a:lnTo>
                      <a:pt x="64" y="66"/>
                    </a:lnTo>
                    <a:lnTo>
                      <a:pt x="71" y="48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5" name="Freeform 162"/>
              <p:cNvSpPr>
                <a:spLocks/>
              </p:cNvSpPr>
              <p:nvPr/>
            </p:nvSpPr>
            <p:spPr bwMode="auto">
              <a:xfrm>
                <a:off x="5032" y="2667"/>
                <a:ext cx="23" cy="13"/>
              </a:xfrm>
              <a:custGeom>
                <a:avLst/>
                <a:gdLst>
                  <a:gd name="T0" fmla="*/ 9 w 68"/>
                  <a:gd name="T1" fmla="*/ 37 h 37"/>
                  <a:gd name="T2" fmla="*/ 17 w 68"/>
                  <a:gd name="T3" fmla="*/ 34 h 37"/>
                  <a:gd name="T4" fmla="*/ 26 w 68"/>
                  <a:gd name="T5" fmla="*/ 31 h 37"/>
                  <a:gd name="T6" fmla="*/ 33 w 68"/>
                  <a:gd name="T7" fmla="*/ 30 h 37"/>
                  <a:gd name="T8" fmla="*/ 41 w 68"/>
                  <a:gd name="T9" fmla="*/ 28 h 37"/>
                  <a:gd name="T10" fmla="*/ 48 w 68"/>
                  <a:gd name="T11" fmla="*/ 27 h 37"/>
                  <a:gd name="T12" fmla="*/ 55 w 68"/>
                  <a:gd name="T13" fmla="*/ 25 h 37"/>
                  <a:gd name="T14" fmla="*/ 61 w 68"/>
                  <a:gd name="T15" fmla="*/ 25 h 37"/>
                  <a:gd name="T16" fmla="*/ 68 w 68"/>
                  <a:gd name="T17" fmla="*/ 24 h 37"/>
                  <a:gd name="T18" fmla="*/ 64 w 68"/>
                  <a:gd name="T19" fmla="*/ 0 h 37"/>
                  <a:gd name="T20" fmla="*/ 58 w 68"/>
                  <a:gd name="T21" fmla="*/ 2 h 37"/>
                  <a:gd name="T22" fmla="*/ 51 w 68"/>
                  <a:gd name="T23" fmla="*/ 3 h 37"/>
                  <a:gd name="T24" fmla="*/ 44 w 68"/>
                  <a:gd name="T25" fmla="*/ 3 h 37"/>
                  <a:gd name="T26" fmla="*/ 36 w 68"/>
                  <a:gd name="T27" fmla="*/ 5 h 37"/>
                  <a:gd name="T28" fmla="*/ 28 w 68"/>
                  <a:gd name="T29" fmla="*/ 6 h 37"/>
                  <a:gd name="T30" fmla="*/ 19 w 68"/>
                  <a:gd name="T31" fmla="*/ 8 h 37"/>
                  <a:gd name="T32" fmla="*/ 9 w 68"/>
                  <a:gd name="T33" fmla="*/ 12 h 37"/>
                  <a:gd name="T34" fmla="*/ 0 w 68"/>
                  <a:gd name="T35" fmla="*/ 16 h 37"/>
                  <a:gd name="T36" fmla="*/ 9 w 68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37">
                    <a:moveTo>
                      <a:pt x="9" y="37"/>
                    </a:moveTo>
                    <a:lnTo>
                      <a:pt x="17" y="34"/>
                    </a:lnTo>
                    <a:lnTo>
                      <a:pt x="26" y="31"/>
                    </a:lnTo>
                    <a:lnTo>
                      <a:pt x="33" y="30"/>
                    </a:lnTo>
                    <a:lnTo>
                      <a:pt x="41" y="28"/>
                    </a:lnTo>
                    <a:lnTo>
                      <a:pt x="48" y="27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8" y="2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6" y="5"/>
                    </a:lnTo>
                    <a:lnTo>
                      <a:pt x="28" y="6"/>
                    </a:lnTo>
                    <a:lnTo>
                      <a:pt x="19" y="8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6" name="Freeform 163"/>
              <p:cNvSpPr>
                <a:spLocks/>
              </p:cNvSpPr>
              <p:nvPr/>
            </p:nvSpPr>
            <p:spPr bwMode="auto">
              <a:xfrm>
                <a:off x="5011" y="2673"/>
                <a:ext cx="24" cy="14"/>
              </a:xfrm>
              <a:custGeom>
                <a:avLst/>
                <a:gdLst>
                  <a:gd name="T0" fmla="*/ 5 w 72"/>
                  <a:gd name="T1" fmla="*/ 44 h 44"/>
                  <a:gd name="T2" fmla="*/ 13 w 72"/>
                  <a:gd name="T3" fmla="*/ 43 h 44"/>
                  <a:gd name="T4" fmla="*/ 22 w 72"/>
                  <a:gd name="T5" fmla="*/ 41 h 44"/>
                  <a:gd name="T6" fmla="*/ 31 w 72"/>
                  <a:gd name="T7" fmla="*/ 38 h 44"/>
                  <a:gd name="T8" fmla="*/ 40 w 72"/>
                  <a:gd name="T9" fmla="*/ 35 h 44"/>
                  <a:gd name="T10" fmla="*/ 48 w 72"/>
                  <a:gd name="T11" fmla="*/ 31 h 44"/>
                  <a:gd name="T12" fmla="*/ 56 w 72"/>
                  <a:gd name="T13" fmla="*/ 30 h 44"/>
                  <a:gd name="T14" fmla="*/ 64 w 72"/>
                  <a:gd name="T15" fmla="*/ 25 h 44"/>
                  <a:gd name="T16" fmla="*/ 72 w 72"/>
                  <a:gd name="T17" fmla="*/ 21 h 44"/>
                  <a:gd name="T18" fmla="*/ 63 w 72"/>
                  <a:gd name="T19" fmla="*/ 0 h 44"/>
                  <a:gd name="T20" fmla="*/ 56 w 72"/>
                  <a:gd name="T21" fmla="*/ 3 h 44"/>
                  <a:gd name="T22" fmla="*/ 48 w 72"/>
                  <a:gd name="T23" fmla="*/ 6 h 44"/>
                  <a:gd name="T24" fmla="*/ 40 w 72"/>
                  <a:gd name="T25" fmla="*/ 11 h 44"/>
                  <a:gd name="T26" fmla="*/ 32 w 72"/>
                  <a:gd name="T27" fmla="*/ 14 h 44"/>
                  <a:gd name="T28" fmla="*/ 24 w 72"/>
                  <a:gd name="T29" fmla="*/ 15 h 44"/>
                  <a:gd name="T30" fmla="*/ 16 w 72"/>
                  <a:gd name="T31" fmla="*/ 18 h 44"/>
                  <a:gd name="T32" fmla="*/ 9 w 72"/>
                  <a:gd name="T33" fmla="*/ 19 h 44"/>
                  <a:gd name="T34" fmla="*/ 0 w 72"/>
                  <a:gd name="T35" fmla="*/ 21 h 44"/>
                  <a:gd name="T36" fmla="*/ 5 w 72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4">
                    <a:moveTo>
                      <a:pt x="5" y="44"/>
                    </a:moveTo>
                    <a:lnTo>
                      <a:pt x="13" y="43"/>
                    </a:lnTo>
                    <a:lnTo>
                      <a:pt x="22" y="41"/>
                    </a:lnTo>
                    <a:lnTo>
                      <a:pt x="31" y="38"/>
                    </a:lnTo>
                    <a:lnTo>
                      <a:pt x="40" y="35"/>
                    </a:lnTo>
                    <a:lnTo>
                      <a:pt x="48" y="31"/>
                    </a:lnTo>
                    <a:lnTo>
                      <a:pt x="56" y="30"/>
                    </a:lnTo>
                    <a:lnTo>
                      <a:pt x="64" y="25"/>
                    </a:lnTo>
                    <a:lnTo>
                      <a:pt x="72" y="21"/>
                    </a:lnTo>
                    <a:lnTo>
                      <a:pt x="63" y="0"/>
                    </a:lnTo>
                    <a:lnTo>
                      <a:pt x="56" y="3"/>
                    </a:lnTo>
                    <a:lnTo>
                      <a:pt x="48" y="6"/>
                    </a:lnTo>
                    <a:lnTo>
                      <a:pt x="40" y="11"/>
                    </a:lnTo>
                    <a:lnTo>
                      <a:pt x="32" y="14"/>
                    </a:lnTo>
                    <a:lnTo>
                      <a:pt x="24" y="15"/>
                    </a:lnTo>
                    <a:lnTo>
                      <a:pt x="16" y="18"/>
                    </a:lnTo>
                    <a:lnTo>
                      <a:pt x="9" y="19"/>
                    </a:lnTo>
                    <a:lnTo>
                      <a:pt x="0" y="21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7" name="Freeform 164"/>
              <p:cNvSpPr>
                <a:spLocks/>
              </p:cNvSpPr>
              <p:nvPr/>
            </p:nvSpPr>
            <p:spPr bwMode="auto">
              <a:xfrm>
                <a:off x="4982" y="2680"/>
                <a:ext cx="31" cy="8"/>
              </a:xfrm>
              <a:custGeom>
                <a:avLst/>
                <a:gdLst>
                  <a:gd name="T0" fmla="*/ 23 w 93"/>
                  <a:gd name="T1" fmla="*/ 9 h 26"/>
                  <a:gd name="T2" fmla="*/ 11 w 93"/>
                  <a:gd name="T3" fmla="*/ 25 h 26"/>
                  <a:gd name="T4" fmla="*/ 30 w 93"/>
                  <a:gd name="T5" fmla="*/ 25 h 26"/>
                  <a:gd name="T6" fmla="*/ 40 w 93"/>
                  <a:gd name="T7" fmla="*/ 25 h 26"/>
                  <a:gd name="T8" fmla="*/ 51 w 93"/>
                  <a:gd name="T9" fmla="*/ 25 h 26"/>
                  <a:gd name="T10" fmla="*/ 61 w 93"/>
                  <a:gd name="T11" fmla="*/ 26 h 26"/>
                  <a:gd name="T12" fmla="*/ 71 w 93"/>
                  <a:gd name="T13" fmla="*/ 25 h 26"/>
                  <a:gd name="T14" fmla="*/ 83 w 93"/>
                  <a:gd name="T15" fmla="*/ 25 h 26"/>
                  <a:gd name="T16" fmla="*/ 93 w 93"/>
                  <a:gd name="T17" fmla="*/ 23 h 26"/>
                  <a:gd name="T18" fmla="*/ 88 w 93"/>
                  <a:gd name="T19" fmla="*/ 0 h 26"/>
                  <a:gd name="T20" fmla="*/ 80 w 93"/>
                  <a:gd name="T21" fmla="*/ 1 h 26"/>
                  <a:gd name="T22" fmla="*/ 70 w 93"/>
                  <a:gd name="T23" fmla="*/ 3 h 26"/>
                  <a:gd name="T24" fmla="*/ 52 w 93"/>
                  <a:gd name="T25" fmla="*/ 3 h 26"/>
                  <a:gd name="T26" fmla="*/ 42 w 93"/>
                  <a:gd name="T27" fmla="*/ 1 h 26"/>
                  <a:gd name="T28" fmla="*/ 32 w 93"/>
                  <a:gd name="T29" fmla="*/ 1 h 26"/>
                  <a:gd name="T30" fmla="*/ 22 w 93"/>
                  <a:gd name="T31" fmla="*/ 0 h 26"/>
                  <a:gd name="T32" fmla="*/ 11 w 93"/>
                  <a:gd name="T33" fmla="*/ 0 h 26"/>
                  <a:gd name="T34" fmla="*/ 0 w 93"/>
                  <a:gd name="T35" fmla="*/ 16 h 26"/>
                  <a:gd name="T36" fmla="*/ 23 w 93"/>
                  <a:gd name="T3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6">
                    <a:moveTo>
                      <a:pt x="23" y="9"/>
                    </a:moveTo>
                    <a:lnTo>
                      <a:pt x="11" y="25"/>
                    </a:lnTo>
                    <a:lnTo>
                      <a:pt x="30" y="25"/>
                    </a:lnTo>
                    <a:lnTo>
                      <a:pt x="40" y="25"/>
                    </a:lnTo>
                    <a:lnTo>
                      <a:pt x="51" y="25"/>
                    </a:lnTo>
                    <a:lnTo>
                      <a:pt x="61" y="26"/>
                    </a:lnTo>
                    <a:lnTo>
                      <a:pt x="71" y="25"/>
                    </a:lnTo>
                    <a:lnTo>
                      <a:pt x="83" y="25"/>
                    </a:lnTo>
                    <a:lnTo>
                      <a:pt x="93" y="23"/>
                    </a:lnTo>
                    <a:lnTo>
                      <a:pt x="88" y="0"/>
                    </a:lnTo>
                    <a:lnTo>
                      <a:pt x="80" y="1"/>
                    </a:lnTo>
                    <a:lnTo>
                      <a:pt x="70" y="3"/>
                    </a:lnTo>
                    <a:lnTo>
                      <a:pt x="52" y="3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0" y="16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8" name="Freeform 165"/>
              <p:cNvSpPr>
                <a:spLocks/>
              </p:cNvSpPr>
              <p:nvPr/>
            </p:nvSpPr>
            <p:spPr bwMode="auto">
              <a:xfrm>
                <a:off x="4982" y="2683"/>
                <a:ext cx="36" cy="43"/>
              </a:xfrm>
              <a:custGeom>
                <a:avLst/>
                <a:gdLst>
                  <a:gd name="T0" fmla="*/ 109 w 109"/>
                  <a:gd name="T1" fmla="*/ 112 h 129"/>
                  <a:gd name="T2" fmla="*/ 103 w 109"/>
                  <a:gd name="T3" fmla="*/ 104 h 129"/>
                  <a:gd name="T4" fmla="*/ 96 w 109"/>
                  <a:gd name="T5" fmla="*/ 98 h 129"/>
                  <a:gd name="T6" fmla="*/ 88 w 109"/>
                  <a:gd name="T7" fmla="*/ 93 h 129"/>
                  <a:gd name="T8" fmla="*/ 83 w 109"/>
                  <a:gd name="T9" fmla="*/ 88 h 129"/>
                  <a:gd name="T10" fmla="*/ 75 w 109"/>
                  <a:gd name="T11" fmla="*/ 81 h 129"/>
                  <a:gd name="T12" fmla="*/ 70 w 109"/>
                  <a:gd name="T13" fmla="*/ 75 h 129"/>
                  <a:gd name="T14" fmla="*/ 64 w 109"/>
                  <a:gd name="T15" fmla="*/ 69 h 129"/>
                  <a:gd name="T16" fmla="*/ 58 w 109"/>
                  <a:gd name="T17" fmla="*/ 62 h 129"/>
                  <a:gd name="T18" fmla="*/ 52 w 109"/>
                  <a:gd name="T19" fmla="*/ 55 h 129"/>
                  <a:gd name="T20" fmla="*/ 48 w 109"/>
                  <a:gd name="T21" fmla="*/ 49 h 129"/>
                  <a:gd name="T22" fmla="*/ 42 w 109"/>
                  <a:gd name="T23" fmla="*/ 42 h 129"/>
                  <a:gd name="T24" fmla="*/ 38 w 109"/>
                  <a:gd name="T25" fmla="*/ 34 h 129"/>
                  <a:gd name="T26" fmla="*/ 35 w 109"/>
                  <a:gd name="T27" fmla="*/ 26 h 129"/>
                  <a:gd name="T28" fmla="*/ 29 w 109"/>
                  <a:gd name="T29" fmla="*/ 17 h 129"/>
                  <a:gd name="T30" fmla="*/ 26 w 109"/>
                  <a:gd name="T31" fmla="*/ 8 h 129"/>
                  <a:gd name="T32" fmla="*/ 23 w 109"/>
                  <a:gd name="T33" fmla="*/ 0 h 129"/>
                  <a:gd name="T34" fmla="*/ 0 w 109"/>
                  <a:gd name="T35" fmla="*/ 7 h 129"/>
                  <a:gd name="T36" fmla="*/ 4 w 109"/>
                  <a:gd name="T37" fmla="*/ 17 h 129"/>
                  <a:gd name="T38" fmla="*/ 7 w 109"/>
                  <a:gd name="T39" fmla="*/ 27 h 129"/>
                  <a:gd name="T40" fmla="*/ 11 w 109"/>
                  <a:gd name="T41" fmla="*/ 36 h 129"/>
                  <a:gd name="T42" fmla="*/ 17 w 109"/>
                  <a:gd name="T43" fmla="*/ 46 h 129"/>
                  <a:gd name="T44" fmla="*/ 23 w 109"/>
                  <a:gd name="T45" fmla="*/ 55 h 129"/>
                  <a:gd name="T46" fmla="*/ 27 w 109"/>
                  <a:gd name="T47" fmla="*/ 62 h 129"/>
                  <a:gd name="T48" fmla="*/ 35 w 109"/>
                  <a:gd name="T49" fmla="*/ 69 h 129"/>
                  <a:gd name="T50" fmla="*/ 40 w 109"/>
                  <a:gd name="T51" fmla="*/ 78 h 129"/>
                  <a:gd name="T52" fmla="*/ 46 w 109"/>
                  <a:gd name="T53" fmla="*/ 84 h 129"/>
                  <a:gd name="T54" fmla="*/ 52 w 109"/>
                  <a:gd name="T55" fmla="*/ 91 h 129"/>
                  <a:gd name="T56" fmla="*/ 59 w 109"/>
                  <a:gd name="T57" fmla="*/ 98 h 129"/>
                  <a:gd name="T58" fmla="*/ 67 w 109"/>
                  <a:gd name="T59" fmla="*/ 104 h 129"/>
                  <a:gd name="T60" fmla="*/ 72 w 109"/>
                  <a:gd name="T61" fmla="*/ 112 h 129"/>
                  <a:gd name="T62" fmla="*/ 81 w 109"/>
                  <a:gd name="T63" fmla="*/ 117 h 129"/>
                  <a:gd name="T64" fmla="*/ 87 w 109"/>
                  <a:gd name="T65" fmla="*/ 123 h 129"/>
                  <a:gd name="T66" fmla="*/ 94 w 109"/>
                  <a:gd name="T67" fmla="*/ 129 h 129"/>
                  <a:gd name="T68" fmla="*/ 109 w 109"/>
                  <a:gd name="T69" fmla="*/ 1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129">
                    <a:moveTo>
                      <a:pt x="109" y="112"/>
                    </a:moveTo>
                    <a:lnTo>
                      <a:pt x="103" y="104"/>
                    </a:lnTo>
                    <a:lnTo>
                      <a:pt x="96" y="98"/>
                    </a:lnTo>
                    <a:lnTo>
                      <a:pt x="88" y="93"/>
                    </a:lnTo>
                    <a:lnTo>
                      <a:pt x="83" y="88"/>
                    </a:lnTo>
                    <a:lnTo>
                      <a:pt x="75" y="81"/>
                    </a:lnTo>
                    <a:lnTo>
                      <a:pt x="70" y="75"/>
                    </a:lnTo>
                    <a:lnTo>
                      <a:pt x="64" y="69"/>
                    </a:lnTo>
                    <a:lnTo>
                      <a:pt x="58" y="62"/>
                    </a:lnTo>
                    <a:lnTo>
                      <a:pt x="52" y="55"/>
                    </a:lnTo>
                    <a:lnTo>
                      <a:pt x="48" y="49"/>
                    </a:lnTo>
                    <a:lnTo>
                      <a:pt x="42" y="42"/>
                    </a:lnTo>
                    <a:lnTo>
                      <a:pt x="38" y="34"/>
                    </a:lnTo>
                    <a:lnTo>
                      <a:pt x="35" y="26"/>
                    </a:lnTo>
                    <a:lnTo>
                      <a:pt x="29" y="17"/>
                    </a:lnTo>
                    <a:lnTo>
                      <a:pt x="26" y="8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4" y="17"/>
                    </a:lnTo>
                    <a:lnTo>
                      <a:pt x="7" y="27"/>
                    </a:lnTo>
                    <a:lnTo>
                      <a:pt x="11" y="36"/>
                    </a:lnTo>
                    <a:lnTo>
                      <a:pt x="17" y="46"/>
                    </a:lnTo>
                    <a:lnTo>
                      <a:pt x="23" y="55"/>
                    </a:lnTo>
                    <a:lnTo>
                      <a:pt x="27" y="62"/>
                    </a:lnTo>
                    <a:lnTo>
                      <a:pt x="35" y="69"/>
                    </a:lnTo>
                    <a:lnTo>
                      <a:pt x="40" y="78"/>
                    </a:lnTo>
                    <a:lnTo>
                      <a:pt x="46" y="84"/>
                    </a:lnTo>
                    <a:lnTo>
                      <a:pt x="52" y="91"/>
                    </a:lnTo>
                    <a:lnTo>
                      <a:pt x="59" y="98"/>
                    </a:lnTo>
                    <a:lnTo>
                      <a:pt x="67" y="104"/>
                    </a:lnTo>
                    <a:lnTo>
                      <a:pt x="72" y="112"/>
                    </a:lnTo>
                    <a:lnTo>
                      <a:pt x="81" y="117"/>
                    </a:lnTo>
                    <a:lnTo>
                      <a:pt x="87" y="123"/>
                    </a:lnTo>
                    <a:lnTo>
                      <a:pt x="94" y="129"/>
                    </a:lnTo>
                    <a:lnTo>
                      <a:pt x="109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9" name="Freeform 166"/>
              <p:cNvSpPr>
                <a:spLocks/>
              </p:cNvSpPr>
              <p:nvPr/>
            </p:nvSpPr>
            <p:spPr bwMode="auto">
              <a:xfrm>
                <a:off x="5013" y="2720"/>
                <a:ext cx="76" cy="48"/>
              </a:xfrm>
              <a:custGeom>
                <a:avLst/>
                <a:gdLst>
                  <a:gd name="T0" fmla="*/ 211 w 227"/>
                  <a:gd name="T1" fmla="*/ 126 h 144"/>
                  <a:gd name="T2" fmla="*/ 227 w 227"/>
                  <a:gd name="T3" fmla="*/ 126 h 144"/>
                  <a:gd name="T4" fmla="*/ 214 w 227"/>
                  <a:gd name="T5" fmla="*/ 114 h 144"/>
                  <a:gd name="T6" fmla="*/ 202 w 227"/>
                  <a:gd name="T7" fmla="*/ 104 h 144"/>
                  <a:gd name="T8" fmla="*/ 188 w 227"/>
                  <a:gd name="T9" fmla="*/ 94 h 144"/>
                  <a:gd name="T10" fmla="*/ 173 w 227"/>
                  <a:gd name="T11" fmla="*/ 85 h 144"/>
                  <a:gd name="T12" fmla="*/ 160 w 227"/>
                  <a:gd name="T13" fmla="*/ 77 h 144"/>
                  <a:gd name="T14" fmla="*/ 147 w 227"/>
                  <a:gd name="T15" fmla="*/ 69 h 144"/>
                  <a:gd name="T16" fmla="*/ 133 w 227"/>
                  <a:gd name="T17" fmla="*/ 62 h 144"/>
                  <a:gd name="T18" fmla="*/ 118 w 227"/>
                  <a:gd name="T19" fmla="*/ 55 h 144"/>
                  <a:gd name="T20" fmla="*/ 103 w 227"/>
                  <a:gd name="T21" fmla="*/ 49 h 144"/>
                  <a:gd name="T22" fmla="*/ 90 w 227"/>
                  <a:gd name="T23" fmla="*/ 43 h 144"/>
                  <a:gd name="T24" fmla="*/ 77 w 227"/>
                  <a:gd name="T25" fmla="*/ 36 h 144"/>
                  <a:gd name="T26" fmla="*/ 64 w 227"/>
                  <a:gd name="T27" fmla="*/ 30 h 144"/>
                  <a:gd name="T28" fmla="*/ 51 w 227"/>
                  <a:gd name="T29" fmla="*/ 23 h 144"/>
                  <a:gd name="T30" fmla="*/ 39 w 227"/>
                  <a:gd name="T31" fmla="*/ 16 h 144"/>
                  <a:gd name="T32" fmla="*/ 26 w 227"/>
                  <a:gd name="T33" fmla="*/ 7 h 144"/>
                  <a:gd name="T34" fmla="*/ 15 w 227"/>
                  <a:gd name="T35" fmla="*/ 0 h 144"/>
                  <a:gd name="T36" fmla="*/ 0 w 227"/>
                  <a:gd name="T37" fmla="*/ 17 h 144"/>
                  <a:gd name="T38" fmla="*/ 13 w 227"/>
                  <a:gd name="T39" fmla="*/ 26 h 144"/>
                  <a:gd name="T40" fmla="*/ 26 w 227"/>
                  <a:gd name="T41" fmla="*/ 34 h 144"/>
                  <a:gd name="T42" fmla="*/ 39 w 227"/>
                  <a:gd name="T43" fmla="*/ 43 h 144"/>
                  <a:gd name="T44" fmla="*/ 53 w 227"/>
                  <a:gd name="T45" fmla="*/ 50 h 144"/>
                  <a:gd name="T46" fmla="*/ 66 w 227"/>
                  <a:gd name="T47" fmla="*/ 58 h 144"/>
                  <a:gd name="T48" fmla="*/ 82 w 227"/>
                  <a:gd name="T49" fmla="*/ 64 h 144"/>
                  <a:gd name="T50" fmla="*/ 95 w 227"/>
                  <a:gd name="T51" fmla="*/ 71 h 144"/>
                  <a:gd name="T52" fmla="*/ 108 w 227"/>
                  <a:gd name="T53" fmla="*/ 77 h 144"/>
                  <a:gd name="T54" fmla="*/ 122 w 227"/>
                  <a:gd name="T55" fmla="*/ 84 h 144"/>
                  <a:gd name="T56" fmla="*/ 135 w 227"/>
                  <a:gd name="T57" fmla="*/ 90 h 144"/>
                  <a:gd name="T58" fmla="*/ 149 w 227"/>
                  <a:gd name="T59" fmla="*/ 97 h 144"/>
                  <a:gd name="T60" fmla="*/ 162 w 227"/>
                  <a:gd name="T61" fmla="*/ 104 h 144"/>
                  <a:gd name="T62" fmla="*/ 175 w 227"/>
                  <a:gd name="T63" fmla="*/ 113 h 144"/>
                  <a:gd name="T64" fmla="*/ 188 w 227"/>
                  <a:gd name="T65" fmla="*/ 122 h 144"/>
                  <a:gd name="T66" fmla="*/ 199 w 227"/>
                  <a:gd name="T67" fmla="*/ 132 h 144"/>
                  <a:gd name="T68" fmla="*/ 211 w 227"/>
                  <a:gd name="T69" fmla="*/ 144 h 144"/>
                  <a:gd name="T70" fmla="*/ 227 w 227"/>
                  <a:gd name="T71" fmla="*/ 144 h 144"/>
                  <a:gd name="T72" fmla="*/ 211 w 227"/>
                  <a:gd name="T73" fmla="*/ 12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44">
                    <a:moveTo>
                      <a:pt x="211" y="126"/>
                    </a:moveTo>
                    <a:lnTo>
                      <a:pt x="227" y="126"/>
                    </a:lnTo>
                    <a:lnTo>
                      <a:pt x="214" y="114"/>
                    </a:lnTo>
                    <a:lnTo>
                      <a:pt x="202" y="104"/>
                    </a:lnTo>
                    <a:lnTo>
                      <a:pt x="188" y="94"/>
                    </a:lnTo>
                    <a:lnTo>
                      <a:pt x="173" y="85"/>
                    </a:lnTo>
                    <a:lnTo>
                      <a:pt x="160" y="77"/>
                    </a:lnTo>
                    <a:lnTo>
                      <a:pt x="147" y="69"/>
                    </a:lnTo>
                    <a:lnTo>
                      <a:pt x="133" y="62"/>
                    </a:lnTo>
                    <a:lnTo>
                      <a:pt x="118" y="55"/>
                    </a:lnTo>
                    <a:lnTo>
                      <a:pt x="103" y="49"/>
                    </a:lnTo>
                    <a:lnTo>
                      <a:pt x="90" y="43"/>
                    </a:lnTo>
                    <a:lnTo>
                      <a:pt x="77" y="36"/>
                    </a:lnTo>
                    <a:lnTo>
                      <a:pt x="64" y="30"/>
                    </a:lnTo>
                    <a:lnTo>
                      <a:pt x="51" y="23"/>
                    </a:lnTo>
                    <a:lnTo>
                      <a:pt x="39" y="16"/>
                    </a:lnTo>
                    <a:lnTo>
                      <a:pt x="26" y="7"/>
                    </a:lnTo>
                    <a:lnTo>
                      <a:pt x="15" y="0"/>
                    </a:lnTo>
                    <a:lnTo>
                      <a:pt x="0" y="17"/>
                    </a:lnTo>
                    <a:lnTo>
                      <a:pt x="13" y="26"/>
                    </a:lnTo>
                    <a:lnTo>
                      <a:pt x="26" y="34"/>
                    </a:lnTo>
                    <a:lnTo>
                      <a:pt x="39" y="43"/>
                    </a:lnTo>
                    <a:lnTo>
                      <a:pt x="53" y="50"/>
                    </a:lnTo>
                    <a:lnTo>
                      <a:pt x="66" y="58"/>
                    </a:lnTo>
                    <a:lnTo>
                      <a:pt x="82" y="64"/>
                    </a:lnTo>
                    <a:lnTo>
                      <a:pt x="95" y="71"/>
                    </a:lnTo>
                    <a:lnTo>
                      <a:pt x="108" y="77"/>
                    </a:lnTo>
                    <a:lnTo>
                      <a:pt x="122" y="84"/>
                    </a:lnTo>
                    <a:lnTo>
                      <a:pt x="135" y="90"/>
                    </a:lnTo>
                    <a:lnTo>
                      <a:pt x="149" y="97"/>
                    </a:lnTo>
                    <a:lnTo>
                      <a:pt x="162" y="104"/>
                    </a:lnTo>
                    <a:lnTo>
                      <a:pt x="175" y="113"/>
                    </a:lnTo>
                    <a:lnTo>
                      <a:pt x="188" y="122"/>
                    </a:lnTo>
                    <a:lnTo>
                      <a:pt x="199" y="132"/>
                    </a:lnTo>
                    <a:lnTo>
                      <a:pt x="211" y="144"/>
                    </a:lnTo>
                    <a:lnTo>
                      <a:pt x="227" y="144"/>
                    </a:lnTo>
                    <a:lnTo>
                      <a:pt x="21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0" name="Freeform 167"/>
              <p:cNvSpPr>
                <a:spLocks/>
              </p:cNvSpPr>
              <p:nvPr/>
            </p:nvSpPr>
            <p:spPr bwMode="auto">
              <a:xfrm>
                <a:off x="5084" y="2708"/>
                <a:ext cx="76" cy="60"/>
              </a:xfrm>
              <a:custGeom>
                <a:avLst/>
                <a:gdLst>
                  <a:gd name="T0" fmla="*/ 217 w 230"/>
                  <a:gd name="T1" fmla="*/ 0 h 181"/>
                  <a:gd name="T2" fmla="*/ 215 w 230"/>
                  <a:gd name="T3" fmla="*/ 0 h 181"/>
                  <a:gd name="T4" fmla="*/ 202 w 230"/>
                  <a:gd name="T5" fmla="*/ 10 h 181"/>
                  <a:gd name="T6" fmla="*/ 189 w 230"/>
                  <a:gd name="T7" fmla="*/ 21 h 181"/>
                  <a:gd name="T8" fmla="*/ 176 w 230"/>
                  <a:gd name="T9" fmla="*/ 31 h 181"/>
                  <a:gd name="T10" fmla="*/ 161 w 230"/>
                  <a:gd name="T11" fmla="*/ 39 h 181"/>
                  <a:gd name="T12" fmla="*/ 147 w 230"/>
                  <a:gd name="T13" fmla="*/ 50 h 181"/>
                  <a:gd name="T14" fmla="*/ 134 w 230"/>
                  <a:gd name="T15" fmla="*/ 60 h 181"/>
                  <a:gd name="T16" fmla="*/ 119 w 230"/>
                  <a:gd name="T17" fmla="*/ 70 h 181"/>
                  <a:gd name="T18" fmla="*/ 106 w 230"/>
                  <a:gd name="T19" fmla="*/ 79 h 181"/>
                  <a:gd name="T20" fmla="*/ 92 w 230"/>
                  <a:gd name="T21" fmla="*/ 89 h 181"/>
                  <a:gd name="T22" fmla="*/ 79 w 230"/>
                  <a:gd name="T23" fmla="*/ 99 h 181"/>
                  <a:gd name="T24" fmla="*/ 64 w 230"/>
                  <a:gd name="T25" fmla="*/ 109 h 181"/>
                  <a:gd name="T26" fmla="*/ 52 w 230"/>
                  <a:gd name="T27" fmla="*/ 119 h 181"/>
                  <a:gd name="T28" fmla="*/ 39 w 230"/>
                  <a:gd name="T29" fmla="*/ 130 h 181"/>
                  <a:gd name="T30" fmla="*/ 26 w 230"/>
                  <a:gd name="T31" fmla="*/ 141 h 181"/>
                  <a:gd name="T32" fmla="*/ 13 w 230"/>
                  <a:gd name="T33" fmla="*/ 151 h 181"/>
                  <a:gd name="T34" fmla="*/ 0 w 230"/>
                  <a:gd name="T35" fmla="*/ 163 h 181"/>
                  <a:gd name="T36" fmla="*/ 16 w 230"/>
                  <a:gd name="T37" fmla="*/ 181 h 181"/>
                  <a:gd name="T38" fmla="*/ 28 w 230"/>
                  <a:gd name="T39" fmla="*/ 170 h 181"/>
                  <a:gd name="T40" fmla="*/ 41 w 230"/>
                  <a:gd name="T41" fmla="*/ 160 h 181"/>
                  <a:gd name="T42" fmla="*/ 54 w 230"/>
                  <a:gd name="T43" fmla="*/ 149 h 181"/>
                  <a:gd name="T44" fmla="*/ 65 w 230"/>
                  <a:gd name="T45" fmla="*/ 138 h 181"/>
                  <a:gd name="T46" fmla="*/ 79 w 230"/>
                  <a:gd name="T47" fmla="*/ 128 h 181"/>
                  <a:gd name="T48" fmla="*/ 93 w 230"/>
                  <a:gd name="T49" fmla="*/ 118 h 181"/>
                  <a:gd name="T50" fmla="*/ 106 w 230"/>
                  <a:gd name="T51" fmla="*/ 109 h 181"/>
                  <a:gd name="T52" fmla="*/ 119 w 230"/>
                  <a:gd name="T53" fmla="*/ 99 h 181"/>
                  <a:gd name="T54" fmla="*/ 134 w 230"/>
                  <a:gd name="T55" fmla="*/ 89 h 181"/>
                  <a:gd name="T56" fmla="*/ 147 w 230"/>
                  <a:gd name="T57" fmla="*/ 79 h 181"/>
                  <a:gd name="T58" fmla="*/ 161 w 230"/>
                  <a:gd name="T59" fmla="*/ 70 h 181"/>
                  <a:gd name="T60" fmla="*/ 175 w 230"/>
                  <a:gd name="T61" fmla="*/ 60 h 181"/>
                  <a:gd name="T62" fmla="*/ 188 w 230"/>
                  <a:gd name="T63" fmla="*/ 50 h 181"/>
                  <a:gd name="T64" fmla="*/ 202 w 230"/>
                  <a:gd name="T65" fmla="*/ 39 h 181"/>
                  <a:gd name="T66" fmla="*/ 217 w 230"/>
                  <a:gd name="T67" fmla="*/ 31 h 181"/>
                  <a:gd name="T68" fmla="*/ 230 w 230"/>
                  <a:gd name="T69" fmla="*/ 19 h 181"/>
                  <a:gd name="T70" fmla="*/ 230 w 230"/>
                  <a:gd name="T71" fmla="*/ 19 h 181"/>
                  <a:gd name="T72" fmla="*/ 217 w 230"/>
                  <a:gd name="T7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181">
                    <a:moveTo>
                      <a:pt x="217" y="0"/>
                    </a:moveTo>
                    <a:lnTo>
                      <a:pt x="215" y="0"/>
                    </a:lnTo>
                    <a:lnTo>
                      <a:pt x="202" y="10"/>
                    </a:lnTo>
                    <a:lnTo>
                      <a:pt x="189" y="21"/>
                    </a:lnTo>
                    <a:lnTo>
                      <a:pt x="176" y="31"/>
                    </a:lnTo>
                    <a:lnTo>
                      <a:pt x="161" y="39"/>
                    </a:lnTo>
                    <a:lnTo>
                      <a:pt x="147" y="50"/>
                    </a:lnTo>
                    <a:lnTo>
                      <a:pt x="134" y="60"/>
                    </a:lnTo>
                    <a:lnTo>
                      <a:pt x="119" y="70"/>
                    </a:lnTo>
                    <a:lnTo>
                      <a:pt x="106" y="79"/>
                    </a:lnTo>
                    <a:lnTo>
                      <a:pt x="92" y="89"/>
                    </a:lnTo>
                    <a:lnTo>
                      <a:pt x="79" y="99"/>
                    </a:lnTo>
                    <a:lnTo>
                      <a:pt x="64" y="109"/>
                    </a:lnTo>
                    <a:lnTo>
                      <a:pt x="52" y="119"/>
                    </a:lnTo>
                    <a:lnTo>
                      <a:pt x="39" y="130"/>
                    </a:lnTo>
                    <a:lnTo>
                      <a:pt x="26" y="141"/>
                    </a:lnTo>
                    <a:lnTo>
                      <a:pt x="13" y="151"/>
                    </a:lnTo>
                    <a:lnTo>
                      <a:pt x="0" y="163"/>
                    </a:lnTo>
                    <a:lnTo>
                      <a:pt x="16" y="181"/>
                    </a:lnTo>
                    <a:lnTo>
                      <a:pt x="28" y="170"/>
                    </a:lnTo>
                    <a:lnTo>
                      <a:pt x="41" y="160"/>
                    </a:lnTo>
                    <a:lnTo>
                      <a:pt x="54" y="149"/>
                    </a:lnTo>
                    <a:lnTo>
                      <a:pt x="65" y="138"/>
                    </a:lnTo>
                    <a:lnTo>
                      <a:pt x="79" y="128"/>
                    </a:lnTo>
                    <a:lnTo>
                      <a:pt x="93" y="118"/>
                    </a:lnTo>
                    <a:lnTo>
                      <a:pt x="106" y="109"/>
                    </a:lnTo>
                    <a:lnTo>
                      <a:pt x="119" y="99"/>
                    </a:lnTo>
                    <a:lnTo>
                      <a:pt x="134" y="89"/>
                    </a:lnTo>
                    <a:lnTo>
                      <a:pt x="147" y="79"/>
                    </a:lnTo>
                    <a:lnTo>
                      <a:pt x="161" y="70"/>
                    </a:lnTo>
                    <a:lnTo>
                      <a:pt x="175" y="60"/>
                    </a:lnTo>
                    <a:lnTo>
                      <a:pt x="188" y="50"/>
                    </a:lnTo>
                    <a:lnTo>
                      <a:pt x="202" y="39"/>
                    </a:lnTo>
                    <a:lnTo>
                      <a:pt x="217" y="31"/>
                    </a:lnTo>
                    <a:lnTo>
                      <a:pt x="230" y="19"/>
                    </a:lnTo>
                    <a:lnTo>
                      <a:pt x="230" y="19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1" name="Freeform 168"/>
              <p:cNvSpPr>
                <a:spLocks/>
              </p:cNvSpPr>
              <p:nvPr/>
            </p:nvSpPr>
            <p:spPr bwMode="auto">
              <a:xfrm>
                <a:off x="5156" y="2688"/>
                <a:ext cx="29" cy="26"/>
              </a:xfrm>
              <a:custGeom>
                <a:avLst/>
                <a:gdLst>
                  <a:gd name="T0" fmla="*/ 67 w 87"/>
                  <a:gd name="T1" fmla="*/ 1 h 78"/>
                  <a:gd name="T2" fmla="*/ 68 w 87"/>
                  <a:gd name="T3" fmla="*/ 0 h 78"/>
                  <a:gd name="T4" fmla="*/ 59 w 87"/>
                  <a:gd name="T5" fmla="*/ 10 h 78"/>
                  <a:gd name="T6" fmla="*/ 51 w 87"/>
                  <a:gd name="T7" fmla="*/ 17 h 78"/>
                  <a:gd name="T8" fmla="*/ 43 w 87"/>
                  <a:gd name="T9" fmla="*/ 26 h 78"/>
                  <a:gd name="T10" fmla="*/ 35 w 87"/>
                  <a:gd name="T11" fmla="*/ 32 h 78"/>
                  <a:gd name="T12" fmla="*/ 27 w 87"/>
                  <a:gd name="T13" fmla="*/ 39 h 78"/>
                  <a:gd name="T14" fmla="*/ 17 w 87"/>
                  <a:gd name="T15" fmla="*/ 46 h 78"/>
                  <a:gd name="T16" fmla="*/ 10 w 87"/>
                  <a:gd name="T17" fmla="*/ 52 h 78"/>
                  <a:gd name="T18" fmla="*/ 0 w 87"/>
                  <a:gd name="T19" fmla="*/ 59 h 78"/>
                  <a:gd name="T20" fmla="*/ 13 w 87"/>
                  <a:gd name="T21" fmla="*/ 78 h 78"/>
                  <a:gd name="T22" fmla="*/ 23 w 87"/>
                  <a:gd name="T23" fmla="*/ 72 h 78"/>
                  <a:gd name="T24" fmla="*/ 32 w 87"/>
                  <a:gd name="T25" fmla="*/ 65 h 78"/>
                  <a:gd name="T26" fmla="*/ 42 w 87"/>
                  <a:gd name="T27" fmla="*/ 58 h 78"/>
                  <a:gd name="T28" fmla="*/ 49 w 87"/>
                  <a:gd name="T29" fmla="*/ 50 h 78"/>
                  <a:gd name="T30" fmla="*/ 58 w 87"/>
                  <a:gd name="T31" fmla="*/ 43 h 78"/>
                  <a:gd name="T32" fmla="*/ 68 w 87"/>
                  <a:gd name="T33" fmla="*/ 34 h 78"/>
                  <a:gd name="T34" fmla="*/ 75 w 87"/>
                  <a:gd name="T35" fmla="*/ 26 h 78"/>
                  <a:gd name="T36" fmla="*/ 85 w 87"/>
                  <a:gd name="T37" fmla="*/ 14 h 78"/>
                  <a:gd name="T38" fmla="*/ 87 w 87"/>
                  <a:gd name="T39" fmla="*/ 13 h 78"/>
                  <a:gd name="T40" fmla="*/ 67 w 87"/>
                  <a:gd name="T4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8">
                    <a:moveTo>
                      <a:pt x="67" y="1"/>
                    </a:moveTo>
                    <a:lnTo>
                      <a:pt x="68" y="0"/>
                    </a:lnTo>
                    <a:lnTo>
                      <a:pt x="59" y="10"/>
                    </a:lnTo>
                    <a:lnTo>
                      <a:pt x="51" y="17"/>
                    </a:lnTo>
                    <a:lnTo>
                      <a:pt x="43" y="26"/>
                    </a:lnTo>
                    <a:lnTo>
                      <a:pt x="35" y="32"/>
                    </a:lnTo>
                    <a:lnTo>
                      <a:pt x="27" y="39"/>
                    </a:lnTo>
                    <a:lnTo>
                      <a:pt x="17" y="46"/>
                    </a:lnTo>
                    <a:lnTo>
                      <a:pt x="10" y="52"/>
                    </a:lnTo>
                    <a:lnTo>
                      <a:pt x="0" y="59"/>
                    </a:lnTo>
                    <a:lnTo>
                      <a:pt x="13" y="78"/>
                    </a:lnTo>
                    <a:lnTo>
                      <a:pt x="23" y="72"/>
                    </a:lnTo>
                    <a:lnTo>
                      <a:pt x="32" y="65"/>
                    </a:lnTo>
                    <a:lnTo>
                      <a:pt x="42" y="58"/>
                    </a:lnTo>
                    <a:lnTo>
                      <a:pt x="49" y="50"/>
                    </a:lnTo>
                    <a:lnTo>
                      <a:pt x="58" y="43"/>
                    </a:lnTo>
                    <a:lnTo>
                      <a:pt x="68" y="34"/>
                    </a:lnTo>
                    <a:lnTo>
                      <a:pt x="75" y="26"/>
                    </a:lnTo>
                    <a:lnTo>
                      <a:pt x="85" y="14"/>
                    </a:lnTo>
                    <a:lnTo>
                      <a:pt x="87" y="13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2" name="Freeform 169"/>
              <p:cNvSpPr>
                <a:spLocks/>
              </p:cNvSpPr>
              <p:nvPr/>
            </p:nvSpPr>
            <p:spPr bwMode="auto">
              <a:xfrm>
                <a:off x="5178" y="2624"/>
                <a:ext cx="24" cy="68"/>
              </a:xfrm>
              <a:custGeom>
                <a:avLst/>
                <a:gdLst>
                  <a:gd name="T0" fmla="*/ 49 w 72"/>
                  <a:gd name="T1" fmla="*/ 1 h 205"/>
                  <a:gd name="T2" fmla="*/ 49 w 72"/>
                  <a:gd name="T3" fmla="*/ 37 h 205"/>
                  <a:gd name="T4" fmla="*/ 48 w 72"/>
                  <a:gd name="T5" fmla="*/ 49 h 205"/>
                  <a:gd name="T6" fmla="*/ 46 w 72"/>
                  <a:gd name="T7" fmla="*/ 61 h 205"/>
                  <a:gd name="T8" fmla="*/ 43 w 72"/>
                  <a:gd name="T9" fmla="*/ 74 h 205"/>
                  <a:gd name="T10" fmla="*/ 40 w 72"/>
                  <a:gd name="T11" fmla="*/ 87 h 205"/>
                  <a:gd name="T12" fmla="*/ 37 w 72"/>
                  <a:gd name="T13" fmla="*/ 98 h 205"/>
                  <a:gd name="T14" fmla="*/ 34 w 72"/>
                  <a:gd name="T15" fmla="*/ 112 h 205"/>
                  <a:gd name="T16" fmla="*/ 30 w 72"/>
                  <a:gd name="T17" fmla="*/ 123 h 205"/>
                  <a:gd name="T18" fmla="*/ 26 w 72"/>
                  <a:gd name="T19" fmla="*/ 136 h 205"/>
                  <a:gd name="T20" fmla="*/ 21 w 72"/>
                  <a:gd name="T21" fmla="*/ 146 h 205"/>
                  <a:gd name="T22" fmla="*/ 16 w 72"/>
                  <a:gd name="T23" fmla="*/ 160 h 205"/>
                  <a:gd name="T24" fmla="*/ 11 w 72"/>
                  <a:gd name="T25" fmla="*/ 171 h 205"/>
                  <a:gd name="T26" fmla="*/ 5 w 72"/>
                  <a:gd name="T27" fmla="*/ 183 h 205"/>
                  <a:gd name="T28" fmla="*/ 0 w 72"/>
                  <a:gd name="T29" fmla="*/ 193 h 205"/>
                  <a:gd name="T30" fmla="*/ 20 w 72"/>
                  <a:gd name="T31" fmla="*/ 205 h 205"/>
                  <a:gd name="T32" fmla="*/ 26 w 72"/>
                  <a:gd name="T33" fmla="*/ 193 h 205"/>
                  <a:gd name="T34" fmla="*/ 33 w 72"/>
                  <a:gd name="T35" fmla="*/ 181 h 205"/>
                  <a:gd name="T36" fmla="*/ 37 w 72"/>
                  <a:gd name="T37" fmla="*/ 168 h 205"/>
                  <a:gd name="T38" fmla="*/ 43 w 72"/>
                  <a:gd name="T39" fmla="*/ 157 h 205"/>
                  <a:gd name="T40" fmla="*/ 48 w 72"/>
                  <a:gd name="T41" fmla="*/ 144 h 205"/>
                  <a:gd name="T42" fmla="*/ 52 w 72"/>
                  <a:gd name="T43" fmla="*/ 130 h 205"/>
                  <a:gd name="T44" fmla="*/ 56 w 72"/>
                  <a:gd name="T45" fmla="*/ 119 h 205"/>
                  <a:gd name="T46" fmla="*/ 61 w 72"/>
                  <a:gd name="T47" fmla="*/ 104 h 205"/>
                  <a:gd name="T48" fmla="*/ 64 w 72"/>
                  <a:gd name="T49" fmla="*/ 91 h 205"/>
                  <a:gd name="T50" fmla="*/ 66 w 72"/>
                  <a:gd name="T51" fmla="*/ 78 h 205"/>
                  <a:gd name="T52" fmla="*/ 69 w 72"/>
                  <a:gd name="T53" fmla="*/ 65 h 205"/>
                  <a:gd name="T54" fmla="*/ 71 w 72"/>
                  <a:gd name="T55" fmla="*/ 52 h 205"/>
                  <a:gd name="T56" fmla="*/ 72 w 72"/>
                  <a:gd name="T57" fmla="*/ 39 h 205"/>
                  <a:gd name="T58" fmla="*/ 72 w 72"/>
                  <a:gd name="T59" fmla="*/ 26 h 205"/>
                  <a:gd name="T60" fmla="*/ 72 w 72"/>
                  <a:gd name="T61" fmla="*/ 13 h 205"/>
                  <a:gd name="T62" fmla="*/ 72 w 72"/>
                  <a:gd name="T63" fmla="*/ 0 h 205"/>
                  <a:gd name="T64" fmla="*/ 49 w 72"/>
                  <a:gd name="T65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205">
                    <a:moveTo>
                      <a:pt x="49" y="1"/>
                    </a:moveTo>
                    <a:lnTo>
                      <a:pt x="49" y="37"/>
                    </a:lnTo>
                    <a:lnTo>
                      <a:pt x="48" y="49"/>
                    </a:lnTo>
                    <a:lnTo>
                      <a:pt x="46" y="61"/>
                    </a:lnTo>
                    <a:lnTo>
                      <a:pt x="43" y="74"/>
                    </a:lnTo>
                    <a:lnTo>
                      <a:pt x="40" y="87"/>
                    </a:lnTo>
                    <a:lnTo>
                      <a:pt x="37" y="98"/>
                    </a:lnTo>
                    <a:lnTo>
                      <a:pt x="34" y="112"/>
                    </a:lnTo>
                    <a:lnTo>
                      <a:pt x="30" y="123"/>
                    </a:lnTo>
                    <a:lnTo>
                      <a:pt x="26" y="136"/>
                    </a:lnTo>
                    <a:lnTo>
                      <a:pt x="21" y="146"/>
                    </a:lnTo>
                    <a:lnTo>
                      <a:pt x="16" y="160"/>
                    </a:lnTo>
                    <a:lnTo>
                      <a:pt x="11" y="171"/>
                    </a:lnTo>
                    <a:lnTo>
                      <a:pt x="5" y="183"/>
                    </a:lnTo>
                    <a:lnTo>
                      <a:pt x="0" y="193"/>
                    </a:lnTo>
                    <a:lnTo>
                      <a:pt x="20" y="205"/>
                    </a:lnTo>
                    <a:lnTo>
                      <a:pt x="26" y="193"/>
                    </a:lnTo>
                    <a:lnTo>
                      <a:pt x="33" y="181"/>
                    </a:lnTo>
                    <a:lnTo>
                      <a:pt x="37" y="168"/>
                    </a:lnTo>
                    <a:lnTo>
                      <a:pt x="43" y="157"/>
                    </a:lnTo>
                    <a:lnTo>
                      <a:pt x="48" y="144"/>
                    </a:lnTo>
                    <a:lnTo>
                      <a:pt x="52" y="130"/>
                    </a:lnTo>
                    <a:lnTo>
                      <a:pt x="56" y="119"/>
                    </a:lnTo>
                    <a:lnTo>
                      <a:pt x="61" y="104"/>
                    </a:lnTo>
                    <a:lnTo>
                      <a:pt x="64" y="91"/>
                    </a:lnTo>
                    <a:lnTo>
                      <a:pt x="66" y="78"/>
                    </a:lnTo>
                    <a:lnTo>
                      <a:pt x="69" y="65"/>
                    </a:lnTo>
                    <a:lnTo>
                      <a:pt x="71" y="52"/>
                    </a:lnTo>
                    <a:lnTo>
                      <a:pt x="72" y="39"/>
                    </a:lnTo>
                    <a:lnTo>
                      <a:pt x="72" y="26"/>
                    </a:lnTo>
                    <a:lnTo>
                      <a:pt x="72" y="13"/>
                    </a:lnTo>
                    <a:lnTo>
                      <a:pt x="7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3" name="Freeform 170"/>
              <p:cNvSpPr>
                <a:spLocks/>
              </p:cNvSpPr>
              <p:nvPr/>
            </p:nvSpPr>
            <p:spPr bwMode="auto">
              <a:xfrm>
                <a:off x="5184" y="2555"/>
                <a:ext cx="18" cy="69"/>
              </a:xfrm>
              <a:custGeom>
                <a:avLst/>
                <a:gdLst>
                  <a:gd name="T0" fmla="*/ 0 w 56"/>
                  <a:gd name="T1" fmla="*/ 11 h 207"/>
                  <a:gd name="T2" fmla="*/ 4 w 56"/>
                  <a:gd name="T3" fmla="*/ 21 h 207"/>
                  <a:gd name="T4" fmla="*/ 10 w 56"/>
                  <a:gd name="T5" fmla="*/ 31 h 207"/>
                  <a:gd name="T6" fmla="*/ 11 w 56"/>
                  <a:gd name="T7" fmla="*/ 41 h 207"/>
                  <a:gd name="T8" fmla="*/ 16 w 56"/>
                  <a:gd name="T9" fmla="*/ 51 h 207"/>
                  <a:gd name="T10" fmla="*/ 18 w 56"/>
                  <a:gd name="T11" fmla="*/ 63 h 207"/>
                  <a:gd name="T12" fmla="*/ 20 w 56"/>
                  <a:gd name="T13" fmla="*/ 75 h 207"/>
                  <a:gd name="T14" fmla="*/ 23 w 56"/>
                  <a:gd name="T15" fmla="*/ 86 h 207"/>
                  <a:gd name="T16" fmla="*/ 24 w 56"/>
                  <a:gd name="T17" fmla="*/ 98 h 207"/>
                  <a:gd name="T18" fmla="*/ 26 w 56"/>
                  <a:gd name="T19" fmla="*/ 111 h 207"/>
                  <a:gd name="T20" fmla="*/ 27 w 56"/>
                  <a:gd name="T21" fmla="*/ 124 h 207"/>
                  <a:gd name="T22" fmla="*/ 29 w 56"/>
                  <a:gd name="T23" fmla="*/ 136 h 207"/>
                  <a:gd name="T24" fmla="*/ 29 w 56"/>
                  <a:gd name="T25" fmla="*/ 150 h 207"/>
                  <a:gd name="T26" fmla="*/ 30 w 56"/>
                  <a:gd name="T27" fmla="*/ 163 h 207"/>
                  <a:gd name="T28" fmla="*/ 32 w 56"/>
                  <a:gd name="T29" fmla="*/ 178 h 207"/>
                  <a:gd name="T30" fmla="*/ 32 w 56"/>
                  <a:gd name="T31" fmla="*/ 192 h 207"/>
                  <a:gd name="T32" fmla="*/ 33 w 56"/>
                  <a:gd name="T33" fmla="*/ 207 h 207"/>
                  <a:gd name="T34" fmla="*/ 56 w 56"/>
                  <a:gd name="T35" fmla="*/ 206 h 207"/>
                  <a:gd name="T36" fmla="*/ 55 w 56"/>
                  <a:gd name="T37" fmla="*/ 191 h 207"/>
                  <a:gd name="T38" fmla="*/ 53 w 56"/>
                  <a:gd name="T39" fmla="*/ 178 h 207"/>
                  <a:gd name="T40" fmla="*/ 53 w 56"/>
                  <a:gd name="T41" fmla="*/ 163 h 207"/>
                  <a:gd name="T42" fmla="*/ 52 w 56"/>
                  <a:gd name="T43" fmla="*/ 149 h 207"/>
                  <a:gd name="T44" fmla="*/ 50 w 56"/>
                  <a:gd name="T45" fmla="*/ 136 h 207"/>
                  <a:gd name="T46" fmla="*/ 50 w 56"/>
                  <a:gd name="T47" fmla="*/ 121 h 207"/>
                  <a:gd name="T48" fmla="*/ 49 w 56"/>
                  <a:gd name="T49" fmla="*/ 108 h 207"/>
                  <a:gd name="T50" fmla="*/ 48 w 56"/>
                  <a:gd name="T51" fmla="*/ 95 h 207"/>
                  <a:gd name="T52" fmla="*/ 46 w 56"/>
                  <a:gd name="T53" fmla="*/ 82 h 207"/>
                  <a:gd name="T54" fmla="*/ 43 w 56"/>
                  <a:gd name="T55" fmla="*/ 70 h 207"/>
                  <a:gd name="T56" fmla="*/ 40 w 56"/>
                  <a:gd name="T57" fmla="*/ 59 h 207"/>
                  <a:gd name="T58" fmla="*/ 39 w 56"/>
                  <a:gd name="T59" fmla="*/ 46 h 207"/>
                  <a:gd name="T60" fmla="*/ 34 w 56"/>
                  <a:gd name="T61" fmla="*/ 34 h 207"/>
                  <a:gd name="T62" fmla="*/ 32 w 56"/>
                  <a:gd name="T63" fmla="*/ 22 h 207"/>
                  <a:gd name="T64" fmla="*/ 26 w 56"/>
                  <a:gd name="T65" fmla="*/ 11 h 207"/>
                  <a:gd name="T66" fmla="*/ 20 w 56"/>
                  <a:gd name="T67" fmla="*/ 0 h 207"/>
                  <a:gd name="T68" fmla="*/ 0 w 56"/>
                  <a:gd name="T69" fmla="*/ 1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07">
                    <a:moveTo>
                      <a:pt x="0" y="11"/>
                    </a:moveTo>
                    <a:lnTo>
                      <a:pt x="4" y="21"/>
                    </a:lnTo>
                    <a:lnTo>
                      <a:pt x="10" y="31"/>
                    </a:lnTo>
                    <a:lnTo>
                      <a:pt x="11" y="41"/>
                    </a:lnTo>
                    <a:lnTo>
                      <a:pt x="16" y="51"/>
                    </a:lnTo>
                    <a:lnTo>
                      <a:pt x="18" y="63"/>
                    </a:lnTo>
                    <a:lnTo>
                      <a:pt x="20" y="75"/>
                    </a:lnTo>
                    <a:lnTo>
                      <a:pt x="23" y="86"/>
                    </a:lnTo>
                    <a:lnTo>
                      <a:pt x="24" y="98"/>
                    </a:lnTo>
                    <a:lnTo>
                      <a:pt x="26" y="111"/>
                    </a:lnTo>
                    <a:lnTo>
                      <a:pt x="27" y="124"/>
                    </a:lnTo>
                    <a:lnTo>
                      <a:pt x="29" y="136"/>
                    </a:lnTo>
                    <a:lnTo>
                      <a:pt x="29" y="150"/>
                    </a:lnTo>
                    <a:lnTo>
                      <a:pt x="30" y="163"/>
                    </a:lnTo>
                    <a:lnTo>
                      <a:pt x="32" y="178"/>
                    </a:lnTo>
                    <a:lnTo>
                      <a:pt x="32" y="192"/>
                    </a:lnTo>
                    <a:lnTo>
                      <a:pt x="33" y="207"/>
                    </a:lnTo>
                    <a:lnTo>
                      <a:pt x="56" y="206"/>
                    </a:lnTo>
                    <a:lnTo>
                      <a:pt x="55" y="191"/>
                    </a:lnTo>
                    <a:lnTo>
                      <a:pt x="53" y="178"/>
                    </a:lnTo>
                    <a:lnTo>
                      <a:pt x="53" y="163"/>
                    </a:lnTo>
                    <a:lnTo>
                      <a:pt x="52" y="149"/>
                    </a:lnTo>
                    <a:lnTo>
                      <a:pt x="50" y="136"/>
                    </a:lnTo>
                    <a:lnTo>
                      <a:pt x="50" y="121"/>
                    </a:lnTo>
                    <a:lnTo>
                      <a:pt x="49" y="108"/>
                    </a:lnTo>
                    <a:lnTo>
                      <a:pt x="48" y="95"/>
                    </a:lnTo>
                    <a:lnTo>
                      <a:pt x="46" y="82"/>
                    </a:lnTo>
                    <a:lnTo>
                      <a:pt x="43" y="70"/>
                    </a:lnTo>
                    <a:lnTo>
                      <a:pt x="40" y="59"/>
                    </a:lnTo>
                    <a:lnTo>
                      <a:pt x="39" y="46"/>
                    </a:lnTo>
                    <a:lnTo>
                      <a:pt x="34" y="34"/>
                    </a:lnTo>
                    <a:lnTo>
                      <a:pt x="32" y="22"/>
                    </a:lnTo>
                    <a:lnTo>
                      <a:pt x="26" y="11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4" name="Freeform 171"/>
              <p:cNvSpPr>
                <a:spLocks/>
              </p:cNvSpPr>
              <p:nvPr/>
            </p:nvSpPr>
            <p:spPr bwMode="auto">
              <a:xfrm>
                <a:off x="5130" y="2505"/>
                <a:ext cx="60" cy="54"/>
              </a:xfrm>
              <a:custGeom>
                <a:avLst/>
                <a:gdLst>
                  <a:gd name="T0" fmla="*/ 0 w 180"/>
                  <a:gd name="T1" fmla="*/ 22 h 162"/>
                  <a:gd name="T2" fmla="*/ 13 w 180"/>
                  <a:gd name="T3" fmla="*/ 29 h 162"/>
                  <a:gd name="T4" fmla="*/ 26 w 180"/>
                  <a:gd name="T5" fmla="*/ 35 h 162"/>
                  <a:gd name="T6" fmla="*/ 37 w 180"/>
                  <a:gd name="T7" fmla="*/ 39 h 162"/>
                  <a:gd name="T8" fmla="*/ 49 w 180"/>
                  <a:gd name="T9" fmla="*/ 47 h 162"/>
                  <a:gd name="T10" fmla="*/ 61 w 180"/>
                  <a:gd name="T11" fmla="*/ 54 h 162"/>
                  <a:gd name="T12" fmla="*/ 72 w 180"/>
                  <a:gd name="T13" fmla="*/ 61 h 162"/>
                  <a:gd name="T14" fmla="*/ 83 w 180"/>
                  <a:gd name="T15" fmla="*/ 70 h 162"/>
                  <a:gd name="T16" fmla="*/ 93 w 180"/>
                  <a:gd name="T17" fmla="*/ 77 h 162"/>
                  <a:gd name="T18" fmla="*/ 103 w 180"/>
                  <a:gd name="T19" fmla="*/ 86 h 162"/>
                  <a:gd name="T20" fmla="*/ 112 w 180"/>
                  <a:gd name="T21" fmla="*/ 96 h 162"/>
                  <a:gd name="T22" fmla="*/ 120 w 180"/>
                  <a:gd name="T23" fmla="*/ 106 h 162"/>
                  <a:gd name="T24" fmla="*/ 131 w 180"/>
                  <a:gd name="T25" fmla="*/ 117 h 162"/>
                  <a:gd name="T26" fmla="*/ 138 w 180"/>
                  <a:gd name="T27" fmla="*/ 127 h 162"/>
                  <a:gd name="T28" fmla="*/ 145 w 180"/>
                  <a:gd name="T29" fmla="*/ 138 h 162"/>
                  <a:gd name="T30" fmla="*/ 152 w 180"/>
                  <a:gd name="T31" fmla="*/ 150 h 162"/>
                  <a:gd name="T32" fmla="*/ 160 w 180"/>
                  <a:gd name="T33" fmla="*/ 162 h 162"/>
                  <a:gd name="T34" fmla="*/ 180 w 180"/>
                  <a:gd name="T35" fmla="*/ 151 h 162"/>
                  <a:gd name="T36" fmla="*/ 173 w 180"/>
                  <a:gd name="T37" fmla="*/ 138 h 162"/>
                  <a:gd name="T38" fmla="*/ 165 w 180"/>
                  <a:gd name="T39" fmla="*/ 125 h 162"/>
                  <a:gd name="T40" fmla="*/ 157 w 180"/>
                  <a:gd name="T41" fmla="*/ 114 h 162"/>
                  <a:gd name="T42" fmla="*/ 148 w 180"/>
                  <a:gd name="T43" fmla="*/ 102 h 162"/>
                  <a:gd name="T44" fmla="*/ 139 w 180"/>
                  <a:gd name="T45" fmla="*/ 90 h 162"/>
                  <a:gd name="T46" fmla="*/ 129 w 180"/>
                  <a:gd name="T47" fmla="*/ 79 h 162"/>
                  <a:gd name="T48" fmla="*/ 119 w 180"/>
                  <a:gd name="T49" fmla="*/ 70 h 162"/>
                  <a:gd name="T50" fmla="*/ 107 w 180"/>
                  <a:gd name="T51" fmla="*/ 60 h 162"/>
                  <a:gd name="T52" fmla="*/ 97 w 180"/>
                  <a:gd name="T53" fmla="*/ 51 h 162"/>
                  <a:gd name="T54" fmla="*/ 85 w 180"/>
                  <a:gd name="T55" fmla="*/ 42 h 162"/>
                  <a:gd name="T56" fmla="*/ 74 w 180"/>
                  <a:gd name="T57" fmla="*/ 35 h 162"/>
                  <a:gd name="T58" fmla="*/ 61 w 180"/>
                  <a:gd name="T59" fmla="*/ 26 h 162"/>
                  <a:gd name="T60" fmla="*/ 48 w 180"/>
                  <a:gd name="T61" fmla="*/ 19 h 162"/>
                  <a:gd name="T62" fmla="*/ 36 w 180"/>
                  <a:gd name="T63" fmla="*/ 13 h 162"/>
                  <a:gd name="T64" fmla="*/ 21 w 180"/>
                  <a:gd name="T65" fmla="*/ 7 h 162"/>
                  <a:gd name="T66" fmla="*/ 8 w 180"/>
                  <a:gd name="T67" fmla="*/ 0 h 162"/>
                  <a:gd name="T68" fmla="*/ 0 w 180"/>
                  <a:gd name="T69" fmla="*/ 2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2">
                    <a:moveTo>
                      <a:pt x="0" y="22"/>
                    </a:moveTo>
                    <a:lnTo>
                      <a:pt x="13" y="29"/>
                    </a:lnTo>
                    <a:lnTo>
                      <a:pt x="26" y="35"/>
                    </a:lnTo>
                    <a:lnTo>
                      <a:pt x="37" y="39"/>
                    </a:lnTo>
                    <a:lnTo>
                      <a:pt x="49" y="47"/>
                    </a:lnTo>
                    <a:lnTo>
                      <a:pt x="61" y="54"/>
                    </a:lnTo>
                    <a:lnTo>
                      <a:pt x="72" y="61"/>
                    </a:lnTo>
                    <a:lnTo>
                      <a:pt x="83" y="70"/>
                    </a:lnTo>
                    <a:lnTo>
                      <a:pt x="93" y="77"/>
                    </a:lnTo>
                    <a:lnTo>
                      <a:pt x="103" y="86"/>
                    </a:lnTo>
                    <a:lnTo>
                      <a:pt x="112" y="96"/>
                    </a:lnTo>
                    <a:lnTo>
                      <a:pt x="120" y="106"/>
                    </a:lnTo>
                    <a:lnTo>
                      <a:pt x="131" y="117"/>
                    </a:lnTo>
                    <a:lnTo>
                      <a:pt x="138" y="127"/>
                    </a:lnTo>
                    <a:lnTo>
                      <a:pt x="145" y="138"/>
                    </a:lnTo>
                    <a:lnTo>
                      <a:pt x="152" y="150"/>
                    </a:lnTo>
                    <a:lnTo>
                      <a:pt x="160" y="162"/>
                    </a:lnTo>
                    <a:lnTo>
                      <a:pt x="180" y="151"/>
                    </a:lnTo>
                    <a:lnTo>
                      <a:pt x="173" y="138"/>
                    </a:lnTo>
                    <a:lnTo>
                      <a:pt x="165" y="125"/>
                    </a:lnTo>
                    <a:lnTo>
                      <a:pt x="157" y="114"/>
                    </a:lnTo>
                    <a:lnTo>
                      <a:pt x="148" y="102"/>
                    </a:lnTo>
                    <a:lnTo>
                      <a:pt x="139" y="90"/>
                    </a:lnTo>
                    <a:lnTo>
                      <a:pt x="129" y="79"/>
                    </a:lnTo>
                    <a:lnTo>
                      <a:pt x="119" y="70"/>
                    </a:lnTo>
                    <a:lnTo>
                      <a:pt x="107" y="60"/>
                    </a:lnTo>
                    <a:lnTo>
                      <a:pt x="97" y="51"/>
                    </a:lnTo>
                    <a:lnTo>
                      <a:pt x="85" y="42"/>
                    </a:lnTo>
                    <a:lnTo>
                      <a:pt x="74" y="35"/>
                    </a:lnTo>
                    <a:lnTo>
                      <a:pt x="61" y="26"/>
                    </a:lnTo>
                    <a:lnTo>
                      <a:pt x="48" y="19"/>
                    </a:lnTo>
                    <a:lnTo>
                      <a:pt x="36" y="13"/>
                    </a:lnTo>
                    <a:lnTo>
                      <a:pt x="21" y="7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5" name="Freeform 172"/>
              <p:cNvSpPr>
                <a:spLocks/>
              </p:cNvSpPr>
              <p:nvPr/>
            </p:nvSpPr>
            <p:spPr bwMode="auto">
              <a:xfrm>
                <a:off x="5058" y="2499"/>
                <a:ext cx="75" cy="13"/>
              </a:xfrm>
              <a:custGeom>
                <a:avLst/>
                <a:gdLst>
                  <a:gd name="T0" fmla="*/ 7 w 225"/>
                  <a:gd name="T1" fmla="*/ 40 h 41"/>
                  <a:gd name="T2" fmla="*/ 19 w 225"/>
                  <a:gd name="T3" fmla="*/ 37 h 41"/>
                  <a:gd name="T4" fmla="*/ 31 w 225"/>
                  <a:gd name="T5" fmla="*/ 34 h 41"/>
                  <a:gd name="T6" fmla="*/ 44 w 225"/>
                  <a:gd name="T7" fmla="*/ 31 h 41"/>
                  <a:gd name="T8" fmla="*/ 57 w 225"/>
                  <a:gd name="T9" fmla="*/ 28 h 41"/>
                  <a:gd name="T10" fmla="*/ 70 w 225"/>
                  <a:gd name="T11" fmla="*/ 26 h 41"/>
                  <a:gd name="T12" fmla="*/ 83 w 225"/>
                  <a:gd name="T13" fmla="*/ 25 h 41"/>
                  <a:gd name="T14" fmla="*/ 97 w 225"/>
                  <a:gd name="T15" fmla="*/ 24 h 41"/>
                  <a:gd name="T16" fmla="*/ 111 w 225"/>
                  <a:gd name="T17" fmla="*/ 24 h 41"/>
                  <a:gd name="T18" fmla="*/ 124 w 225"/>
                  <a:gd name="T19" fmla="*/ 24 h 41"/>
                  <a:gd name="T20" fmla="*/ 138 w 225"/>
                  <a:gd name="T21" fmla="*/ 25 h 41"/>
                  <a:gd name="T22" fmla="*/ 153 w 225"/>
                  <a:gd name="T23" fmla="*/ 26 h 41"/>
                  <a:gd name="T24" fmla="*/ 166 w 225"/>
                  <a:gd name="T25" fmla="*/ 28 h 41"/>
                  <a:gd name="T26" fmla="*/ 179 w 225"/>
                  <a:gd name="T27" fmla="*/ 31 h 41"/>
                  <a:gd name="T28" fmla="*/ 192 w 225"/>
                  <a:gd name="T29" fmla="*/ 34 h 41"/>
                  <a:gd name="T30" fmla="*/ 204 w 225"/>
                  <a:gd name="T31" fmla="*/ 38 h 41"/>
                  <a:gd name="T32" fmla="*/ 217 w 225"/>
                  <a:gd name="T33" fmla="*/ 41 h 41"/>
                  <a:gd name="T34" fmla="*/ 225 w 225"/>
                  <a:gd name="T35" fmla="*/ 19 h 41"/>
                  <a:gd name="T36" fmla="*/ 212 w 225"/>
                  <a:gd name="T37" fmla="*/ 15 h 41"/>
                  <a:gd name="T38" fmla="*/ 198 w 225"/>
                  <a:gd name="T39" fmla="*/ 10 h 41"/>
                  <a:gd name="T40" fmla="*/ 185 w 225"/>
                  <a:gd name="T41" fmla="*/ 8 h 41"/>
                  <a:gd name="T42" fmla="*/ 170 w 225"/>
                  <a:gd name="T43" fmla="*/ 5 h 41"/>
                  <a:gd name="T44" fmla="*/ 156 w 225"/>
                  <a:gd name="T45" fmla="*/ 3 h 41"/>
                  <a:gd name="T46" fmla="*/ 141 w 225"/>
                  <a:gd name="T47" fmla="*/ 2 h 41"/>
                  <a:gd name="T48" fmla="*/ 125 w 225"/>
                  <a:gd name="T49" fmla="*/ 0 h 41"/>
                  <a:gd name="T50" fmla="*/ 111 w 225"/>
                  <a:gd name="T51" fmla="*/ 0 h 41"/>
                  <a:gd name="T52" fmla="*/ 96 w 225"/>
                  <a:gd name="T53" fmla="*/ 2 h 41"/>
                  <a:gd name="T54" fmla="*/ 80 w 225"/>
                  <a:gd name="T55" fmla="*/ 2 h 41"/>
                  <a:gd name="T56" fmla="*/ 67 w 225"/>
                  <a:gd name="T57" fmla="*/ 3 h 41"/>
                  <a:gd name="T58" fmla="*/ 52 w 225"/>
                  <a:gd name="T59" fmla="*/ 5 h 41"/>
                  <a:gd name="T60" fmla="*/ 39 w 225"/>
                  <a:gd name="T61" fmla="*/ 8 h 41"/>
                  <a:gd name="T62" fmla="*/ 26 w 225"/>
                  <a:gd name="T63" fmla="*/ 10 h 41"/>
                  <a:gd name="T64" fmla="*/ 13 w 225"/>
                  <a:gd name="T65" fmla="*/ 13 h 41"/>
                  <a:gd name="T66" fmla="*/ 0 w 225"/>
                  <a:gd name="T67" fmla="*/ 16 h 41"/>
                  <a:gd name="T68" fmla="*/ 7 w 225"/>
                  <a:gd name="T6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5" h="41">
                    <a:moveTo>
                      <a:pt x="7" y="40"/>
                    </a:moveTo>
                    <a:lnTo>
                      <a:pt x="19" y="37"/>
                    </a:lnTo>
                    <a:lnTo>
                      <a:pt x="31" y="34"/>
                    </a:lnTo>
                    <a:lnTo>
                      <a:pt x="44" y="31"/>
                    </a:lnTo>
                    <a:lnTo>
                      <a:pt x="57" y="28"/>
                    </a:lnTo>
                    <a:lnTo>
                      <a:pt x="70" y="26"/>
                    </a:lnTo>
                    <a:lnTo>
                      <a:pt x="83" y="25"/>
                    </a:lnTo>
                    <a:lnTo>
                      <a:pt x="97" y="24"/>
                    </a:lnTo>
                    <a:lnTo>
                      <a:pt x="111" y="24"/>
                    </a:lnTo>
                    <a:lnTo>
                      <a:pt x="124" y="24"/>
                    </a:lnTo>
                    <a:lnTo>
                      <a:pt x="138" y="25"/>
                    </a:lnTo>
                    <a:lnTo>
                      <a:pt x="153" y="26"/>
                    </a:lnTo>
                    <a:lnTo>
                      <a:pt x="166" y="28"/>
                    </a:lnTo>
                    <a:lnTo>
                      <a:pt x="179" y="31"/>
                    </a:lnTo>
                    <a:lnTo>
                      <a:pt x="192" y="34"/>
                    </a:lnTo>
                    <a:lnTo>
                      <a:pt x="204" y="38"/>
                    </a:lnTo>
                    <a:lnTo>
                      <a:pt x="217" y="41"/>
                    </a:lnTo>
                    <a:lnTo>
                      <a:pt x="225" y="19"/>
                    </a:lnTo>
                    <a:lnTo>
                      <a:pt x="212" y="15"/>
                    </a:lnTo>
                    <a:lnTo>
                      <a:pt x="198" y="10"/>
                    </a:lnTo>
                    <a:lnTo>
                      <a:pt x="185" y="8"/>
                    </a:lnTo>
                    <a:lnTo>
                      <a:pt x="170" y="5"/>
                    </a:lnTo>
                    <a:lnTo>
                      <a:pt x="156" y="3"/>
                    </a:lnTo>
                    <a:lnTo>
                      <a:pt x="141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6" y="2"/>
                    </a:lnTo>
                    <a:lnTo>
                      <a:pt x="80" y="2"/>
                    </a:lnTo>
                    <a:lnTo>
                      <a:pt x="67" y="3"/>
                    </a:lnTo>
                    <a:lnTo>
                      <a:pt x="52" y="5"/>
                    </a:lnTo>
                    <a:lnTo>
                      <a:pt x="39" y="8"/>
                    </a:lnTo>
                    <a:lnTo>
                      <a:pt x="26" y="10"/>
                    </a:lnTo>
                    <a:lnTo>
                      <a:pt x="13" y="13"/>
                    </a:lnTo>
                    <a:lnTo>
                      <a:pt x="0" y="16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6" name="Freeform 173"/>
              <p:cNvSpPr>
                <a:spLocks/>
              </p:cNvSpPr>
              <p:nvPr/>
            </p:nvSpPr>
            <p:spPr bwMode="auto">
              <a:xfrm>
                <a:off x="5044" y="2504"/>
                <a:ext cx="16" cy="13"/>
              </a:xfrm>
              <a:custGeom>
                <a:avLst/>
                <a:gdLst>
                  <a:gd name="T0" fmla="*/ 10 w 48"/>
                  <a:gd name="T1" fmla="*/ 40 h 40"/>
                  <a:gd name="T2" fmla="*/ 15 w 48"/>
                  <a:gd name="T3" fmla="*/ 38 h 40"/>
                  <a:gd name="T4" fmla="*/ 21 w 48"/>
                  <a:gd name="T5" fmla="*/ 35 h 40"/>
                  <a:gd name="T6" fmla="*/ 25 w 48"/>
                  <a:gd name="T7" fmla="*/ 32 h 40"/>
                  <a:gd name="T8" fmla="*/ 29 w 48"/>
                  <a:gd name="T9" fmla="*/ 31 h 40"/>
                  <a:gd name="T10" fmla="*/ 34 w 48"/>
                  <a:gd name="T11" fmla="*/ 29 h 40"/>
                  <a:gd name="T12" fmla="*/ 40 w 48"/>
                  <a:gd name="T13" fmla="*/ 26 h 40"/>
                  <a:gd name="T14" fmla="*/ 44 w 48"/>
                  <a:gd name="T15" fmla="*/ 25 h 40"/>
                  <a:gd name="T16" fmla="*/ 48 w 48"/>
                  <a:gd name="T17" fmla="*/ 24 h 40"/>
                  <a:gd name="T18" fmla="*/ 41 w 48"/>
                  <a:gd name="T19" fmla="*/ 0 h 40"/>
                  <a:gd name="T20" fmla="*/ 35 w 48"/>
                  <a:gd name="T21" fmla="*/ 3 h 40"/>
                  <a:gd name="T22" fmla="*/ 32 w 48"/>
                  <a:gd name="T23" fmla="*/ 5 h 40"/>
                  <a:gd name="T24" fmla="*/ 26 w 48"/>
                  <a:gd name="T25" fmla="*/ 8 h 40"/>
                  <a:gd name="T26" fmla="*/ 21 w 48"/>
                  <a:gd name="T27" fmla="*/ 9 h 40"/>
                  <a:gd name="T28" fmla="*/ 15 w 48"/>
                  <a:gd name="T29" fmla="*/ 12 h 40"/>
                  <a:gd name="T30" fmla="*/ 10 w 48"/>
                  <a:gd name="T31" fmla="*/ 13 h 40"/>
                  <a:gd name="T32" fmla="*/ 5 w 48"/>
                  <a:gd name="T33" fmla="*/ 15 h 40"/>
                  <a:gd name="T34" fmla="*/ 0 w 48"/>
                  <a:gd name="T35" fmla="*/ 18 h 40"/>
                  <a:gd name="T36" fmla="*/ 10 w 48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40">
                    <a:moveTo>
                      <a:pt x="10" y="40"/>
                    </a:moveTo>
                    <a:lnTo>
                      <a:pt x="15" y="38"/>
                    </a:lnTo>
                    <a:lnTo>
                      <a:pt x="21" y="35"/>
                    </a:lnTo>
                    <a:lnTo>
                      <a:pt x="25" y="32"/>
                    </a:lnTo>
                    <a:lnTo>
                      <a:pt x="29" y="31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41" y="0"/>
                    </a:lnTo>
                    <a:lnTo>
                      <a:pt x="35" y="3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0" y="13"/>
                    </a:lnTo>
                    <a:lnTo>
                      <a:pt x="5" y="15"/>
                    </a:lnTo>
                    <a:lnTo>
                      <a:pt x="0" y="18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7" name="Freeform 174"/>
              <p:cNvSpPr>
                <a:spLocks/>
              </p:cNvSpPr>
              <p:nvPr/>
            </p:nvSpPr>
            <p:spPr bwMode="auto">
              <a:xfrm>
                <a:off x="5055" y="2505"/>
                <a:ext cx="6" cy="7"/>
              </a:xfrm>
              <a:custGeom>
                <a:avLst/>
                <a:gdLst>
                  <a:gd name="T0" fmla="*/ 8 w 18"/>
                  <a:gd name="T1" fmla="*/ 0 h 23"/>
                  <a:gd name="T2" fmla="*/ 3 w 18"/>
                  <a:gd name="T3" fmla="*/ 3 h 23"/>
                  <a:gd name="T4" fmla="*/ 2 w 18"/>
                  <a:gd name="T5" fmla="*/ 6 h 23"/>
                  <a:gd name="T6" fmla="*/ 0 w 18"/>
                  <a:gd name="T7" fmla="*/ 10 h 23"/>
                  <a:gd name="T8" fmla="*/ 2 w 18"/>
                  <a:gd name="T9" fmla="*/ 14 h 23"/>
                  <a:gd name="T10" fmla="*/ 5 w 18"/>
                  <a:gd name="T11" fmla="*/ 19 h 23"/>
                  <a:gd name="T12" fmla="*/ 8 w 18"/>
                  <a:gd name="T13" fmla="*/ 22 h 23"/>
                  <a:gd name="T14" fmla="*/ 12 w 18"/>
                  <a:gd name="T15" fmla="*/ 23 h 23"/>
                  <a:gd name="T16" fmla="*/ 18 w 18"/>
                  <a:gd name="T17" fmla="*/ 22 h 23"/>
                  <a:gd name="T18" fmla="*/ 8 w 1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3">
                    <a:moveTo>
                      <a:pt x="8" y="0"/>
                    </a:move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8" y="22"/>
                    </a:lnTo>
                    <a:lnTo>
                      <a:pt x="12" y="23"/>
                    </a:lnTo>
                    <a:lnTo>
                      <a:pt x="18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8" name="Freeform 175"/>
              <p:cNvSpPr>
                <a:spLocks/>
              </p:cNvSpPr>
              <p:nvPr/>
            </p:nvSpPr>
            <p:spPr bwMode="auto">
              <a:xfrm>
                <a:off x="5091" y="2566"/>
                <a:ext cx="121" cy="124"/>
              </a:xfrm>
              <a:custGeom>
                <a:avLst/>
                <a:gdLst>
                  <a:gd name="T0" fmla="*/ 20 w 363"/>
                  <a:gd name="T1" fmla="*/ 337 h 374"/>
                  <a:gd name="T2" fmla="*/ 9 w 363"/>
                  <a:gd name="T3" fmla="*/ 321 h 374"/>
                  <a:gd name="T4" fmla="*/ 1 w 363"/>
                  <a:gd name="T5" fmla="*/ 301 h 374"/>
                  <a:gd name="T6" fmla="*/ 0 w 363"/>
                  <a:gd name="T7" fmla="*/ 279 h 374"/>
                  <a:gd name="T8" fmla="*/ 4 w 363"/>
                  <a:gd name="T9" fmla="*/ 252 h 374"/>
                  <a:gd name="T10" fmla="*/ 13 w 363"/>
                  <a:gd name="T11" fmla="*/ 221 h 374"/>
                  <a:gd name="T12" fmla="*/ 27 w 363"/>
                  <a:gd name="T13" fmla="*/ 192 h 374"/>
                  <a:gd name="T14" fmla="*/ 45 w 363"/>
                  <a:gd name="T15" fmla="*/ 160 h 374"/>
                  <a:gd name="T16" fmla="*/ 65 w 363"/>
                  <a:gd name="T17" fmla="*/ 129 h 374"/>
                  <a:gd name="T18" fmla="*/ 86 w 363"/>
                  <a:gd name="T19" fmla="*/ 95 h 374"/>
                  <a:gd name="T20" fmla="*/ 106 w 363"/>
                  <a:gd name="T21" fmla="*/ 60 h 374"/>
                  <a:gd name="T22" fmla="*/ 125 w 363"/>
                  <a:gd name="T23" fmla="*/ 20 h 374"/>
                  <a:gd name="T24" fmla="*/ 134 w 363"/>
                  <a:gd name="T25" fmla="*/ 22 h 374"/>
                  <a:gd name="T26" fmla="*/ 137 w 363"/>
                  <a:gd name="T27" fmla="*/ 63 h 374"/>
                  <a:gd name="T28" fmla="*/ 145 w 363"/>
                  <a:gd name="T29" fmla="*/ 97 h 374"/>
                  <a:gd name="T30" fmla="*/ 163 w 363"/>
                  <a:gd name="T31" fmla="*/ 125 h 374"/>
                  <a:gd name="T32" fmla="*/ 183 w 363"/>
                  <a:gd name="T33" fmla="*/ 141 h 374"/>
                  <a:gd name="T34" fmla="*/ 199 w 363"/>
                  <a:gd name="T35" fmla="*/ 148 h 374"/>
                  <a:gd name="T36" fmla="*/ 217 w 363"/>
                  <a:gd name="T37" fmla="*/ 154 h 374"/>
                  <a:gd name="T38" fmla="*/ 237 w 363"/>
                  <a:gd name="T39" fmla="*/ 159 h 374"/>
                  <a:gd name="T40" fmla="*/ 256 w 363"/>
                  <a:gd name="T41" fmla="*/ 163 h 374"/>
                  <a:gd name="T42" fmla="*/ 278 w 363"/>
                  <a:gd name="T43" fmla="*/ 169 h 374"/>
                  <a:gd name="T44" fmla="*/ 298 w 363"/>
                  <a:gd name="T45" fmla="*/ 175 h 374"/>
                  <a:gd name="T46" fmla="*/ 318 w 363"/>
                  <a:gd name="T47" fmla="*/ 185 h 374"/>
                  <a:gd name="T48" fmla="*/ 334 w 363"/>
                  <a:gd name="T49" fmla="*/ 195 h 374"/>
                  <a:gd name="T50" fmla="*/ 344 w 363"/>
                  <a:gd name="T51" fmla="*/ 205 h 374"/>
                  <a:gd name="T52" fmla="*/ 352 w 363"/>
                  <a:gd name="T53" fmla="*/ 218 h 374"/>
                  <a:gd name="T54" fmla="*/ 358 w 363"/>
                  <a:gd name="T55" fmla="*/ 233 h 374"/>
                  <a:gd name="T56" fmla="*/ 362 w 363"/>
                  <a:gd name="T57" fmla="*/ 269 h 374"/>
                  <a:gd name="T58" fmla="*/ 362 w 363"/>
                  <a:gd name="T59" fmla="*/ 332 h 374"/>
                  <a:gd name="T60" fmla="*/ 344 w 363"/>
                  <a:gd name="T61" fmla="*/ 359 h 374"/>
                  <a:gd name="T62" fmla="*/ 324 w 363"/>
                  <a:gd name="T63" fmla="*/ 368 h 374"/>
                  <a:gd name="T64" fmla="*/ 302 w 363"/>
                  <a:gd name="T65" fmla="*/ 374 h 374"/>
                  <a:gd name="T66" fmla="*/ 280 w 363"/>
                  <a:gd name="T67" fmla="*/ 374 h 374"/>
                  <a:gd name="T68" fmla="*/ 275 w 363"/>
                  <a:gd name="T69" fmla="*/ 361 h 374"/>
                  <a:gd name="T70" fmla="*/ 278 w 363"/>
                  <a:gd name="T71" fmla="*/ 330 h 374"/>
                  <a:gd name="T72" fmla="*/ 270 w 363"/>
                  <a:gd name="T73" fmla="*/ 300 h 374"/>
                  <a:gd name="T74" fmla="*/ 257 w 363"/>
                  <a:gd name="T75" fmla="*/ 273 h 374"/>
                  <a:gd name="T76" fmla="*/ 238 w 363"/>
                  <a:gd name="T77" fmla="*/ 259 h 374"/>
                  <a:gd name="T78" fmla="*/ 224 w 363"/>
                  <a:gd name="T79" fmla="*/ 250 h 374"/>
                  <a:gd name="T80" fmla="*/ 208 w 363"/>
                  <a:gd name="T81" fmla="*/ 246 h 374"/>
                  <a:gd name="T82" fmla="*/ 193 w 363"/>
                  <a:gd name="T83" fmla="*/ 243 h 374"/>
                  <a:gd name="T84" fmla="*/ 176 w 363"/>
                  <a:gd name="T85" fmla="*/ 243 h 374"/>
                  <a:gd name="T86" fmla="*/ 160 w 363"/>
                  <a:gd name="T87" fmla="*/ 246 h 374"/>
                  <a:gd name="T88" fmla="*/ 144 w 363"/>
                  <a:gd name="T89" fmla="*/ 249 h 374"/>
                  <a:gd name="T90" fmla="*/ 128 w 363"/>
                  <a:gd name="T91" fmla="*/ 255 h 374"/>
                  <a:gd name="T92" fmla="*/ 105 w 363"/>
                  <a:gd name="T93" fmla="*/ 265 h 374"/>
                  <a:gd name="T94" fmla="*/ 80 w 363"/>
                  <a:gd name="T95" fmla="*/ 282 h 374"/>
                  <a:gd name="T96" fmla="*/ 57 w 363"/>
                  <a:gd name="T97" fmla="*/ 304 h 374"/>
                  <a:gd name="T98" fmla="*/ 38 w 363"/>
                  <a:gd name="T99" fmla="*/ 33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3" h="374">
                    <a:moveTo>
                      <a:pt x="29" y="346"/>
                    </a:moveTo>
                    <a:lnTo>
                      <a:pt x="20" y="337"/>
                    </a:lnTo>
                    <a:lnTo>
                      <a:pt x="14" y="329"/>
                    </a:lnTo>
                    <a:lnTo>
                      <a:pt x="9" y="321"/>
                    </a:lnTo>
                    <a:lnTo>
                      <a:pt x="4" y="311"/>
                    </a:lnTo>
                    <a:lnTo>
                      <a:pt x="1" y="301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1" y="266"/>
                    </a:lnTo>
                    <a:lnTo>
                      <a:pt x="4" y="252"/>
                    </a:lnTo>
                    <a:lnTo>
                      <a:pt x="7" y="236"/>
                    </a:lnTo>
                    <a:lnTo>
                      <a:pt x="13" y="221"/>
                    </a:lnTo>
                    <a:lnTo>
                      <a:pt x="20" y="207"/>
                    </a:lnTo>
                    <a:lnTo>
                      <a:pt x="27" y="192"/>
                    </a:lnTo>
                    <a:lnTo>
                      <a:pt x="36" y="176"/>
                    </a:lnTo>
                    <a:lnTo>
                      <a:pt x="45" y="160"/>
                    </a:lnTo>
                    <a:lnTo>
                      <a:pt x="55" y="144"/>
                    </a:lnTo>
                    <a:lnTo>
                      <a:pt x="65" y="129"/>
                    </a:lnTo>
                    <a:lnTo>
                      <a:pt x="75" y="112"/>
                    </a:lnTo>
                    <a:lnTo>
                      <a:pt x="86" y="95"/>
                    </a:lnTo>
                    <a:lnTo>
                      <a:pt x="96" y="77"/>
                    </a:lnTo>
                    <a:lnTo>
                      <a:pt x="106" y="60"/>
                    </a:lnTo>
                    <a:lnTo>
                      <a:pt x="116" y="41"/>
                    </a:lnTo>
                    <a:lnTo>
                      <a:pt x="125" y="20"/>
                    </a:lnTo>
                    <a:lnTo>
                      <a:pt x="134" y="0"/>
                    </a:lnTo>
                    <a:lnTo>
                      <a:pt x="134" y="22"/>
                    </a:lnTo>
                    <a:lnTo>
                      <a:pt x="135" y="44"/>
                    </a:lnTo>
                    <a:lnTo>
                      <a:pt x="137" y="63"/>
                    </a:lnTo>
                    <a:lnTo>
                      <a:pt x="139" y="80"/>
                    </a:lnTo>
                    <a:lnTo>
                      <a:pt x="145" y="97"/>
                    </a:lnTo>
                    <a:lnTo>
                      <a:pt x="151" y="112"/>
                    </a:lnTo>
                    <a:lnTo>
                      <a:pt x="163" y="125"/>
                    </a:lnTo>
                    <a:lnTo>
                      <a:pt x="176" y="137"/>
                    </a:lnTo>
                    <a:lnTo>
                      <a:pt x="183" y="141"/>
                    </a:lnTo>
                    <a:lnTo>
                      <a:pt x="190" y="144"/>
                    </a:lnTo>
                    <a:lnTo>
                      <a:pt x="199" y="148"/>
                    </a:lnTo>
                    <a:lnTo>
                      <a:pt x="208" y="151"/>
                    </a:lnTo>
                    <a:lnTo>
                      <a:pt x="217" y="154"/>
                    </a:lnTo>
                    <a:lnTo>
                      <a:pt x="227" y="156"/>
                    </a:lnTo>
                    <a:lnTo>
                      <a:pt x="237" y="159"/>
                    </a:lnTo>
                    <a:lnTo>
                      <a:pt x="246" y="161"/>
                    </a:lnTo>
                    <a:lnTo>
                      <a:pt x="256" y="163"/>
                    </a:lnTo>
                    <a:lnTo>
                      <a:pt x="266" y="166"/>
                    </a:lnTo>
                    <a:lnTo>
                      <a:pt x="278" y="169"/>
                    </a:lnTo>
                    <a:lnTo>
                      <a:pt x="288" y="172"/>
                    </a:lnTo>
                    <a:lnTo>
                      <a:pt x="298" y="175"/>
                    </a:lnTo>
                    <a:lnTo>
                      <a:pt x="308" y="180"/>
                    </a:lnTo>
                    <a:lnTo>
                      <a:pt x="318" y="185"/>
                    </a:lnTo>
                    <a:lnTo>
                      <a:pt x="327" y="189"/>
                    </a:lnTo>
                    <a:lnTo>
                      <a:pt x="334" y="195"/>
                    </a:lnTo>
                    <a:lnTo>
                      <a:pt x="339" y="199"/>
                    </a:lnTo>
                    <a:lnTo>
                      <a:pt x="344" y="205"/>
                    </a:lnTo>
                    <a:lnTo>
                      <a:pt x="349" y="211"/>
                    </a:lnTo>
                    <a:lnTo>
                      <a:pt x="352" y="218"/>
                    </a:lnTo>
                    <a:lnTo>
                      <a:pt x="355" y="225"/>
                    </a:lnTo>
                    <a:lnTo>
                      <a:pt x="358" y="233"/>
                    </a:lnTo>
                    <a:lnTo>
                      <a:pt x="359" y="241"/>
                    </a:lnTo>
                    <a:lnTo>
                      <a:pt x="362" y="269"/>
                    </a:lnTo>
                    <a:lnTo>
                      <a:pt x="363" y="301"/>
                    </a:lnTo>
                    <a:lnTo>
                      <a:pt x="362" y="332"/>
                    </a:lnTo>
                    <a:lnTo>
                      <a:pt x="356" y="355"/>
                    </a:lnTo>
                    <a:lnTo>
                      <a:pt x="344" y="359"/>
                    </a:lnTo>
                    <a:lnTo>
                      <a:pt x="334" y="365"/>
                    </a:lnTo>
                    <a:lnTo>
                      <a:pt x="324" y="368"/>
                    </a:lnTo>
                    <a:lnTo>
                      <a:pt x="312" y="372"/>
                    </a:lnTo>
                    <a:lnTo>
                      <a:pt x="302" y="374"/>
                    </a:lnTo>
                    <a:lnTo>
                      <a:pt x="291" y="374"/>
                    </a:lnTo>
                    <a:lnTo>
                      <a:pt x="280" y="374"/>
                    </a:lnTo>
                    <a:lnTo>
                      <a:pt x="272" y="374"/>
                    </a:lnTo>
                    <a:lnTo>
                      <a:pt x="275" y="361"/>
                    </a:lnTo>
                    <a:lnTo>
                      <a:pt x="278" y="346"/>
                    </a:lnTo>
                    <a:lnTo>
                      <a:pt x="278" y="330"/>
                    </a:lnTo>
                    <a:lnTo>
                      <a:pt x="275" y="316"/>
                    </a:lnTo>
                    <a:lnTo>
                      <a:pt x="270" y="300"/>
                    </a:lnTo>
                    <a:lnTo>
                      <a:pt x="265" y="287"/>
                    </a:lnTo>
                    <a:lnTo>
                      <a:pt x="257" y="273"/>
                    </a:lnTo>
                    <a:lnTo>
                      <a:pt x="246" y="263"/>
                    </a:lnTo>
                    <a:lnTo>
                      <a:pt x="238" y="259"/>
                    </a:lnTo>
                    <a:lnTo>
                      <a:pt x="231" y="255"/>
                    </a:lnTo>
                    <a:lnTo>
                      <a:pt x="224" y="250"/>
                    </a:lnTo>
                    <a:lnTo>
                      <a:pt x="217" y="247"/>
                    </a:lnTo>
                    <a:lnTo>
                      <a:pt x="208" y="246"/>
                    </a:lnTo>
                    <a:lnTo>
                      <a:pt x="201" y="244"/>
                    </a:lnTo>
                    <a:lnTo>
                      <a:pt x="193" y="243"/>
                    </a:lnTo>
                    <a:lnTo>
                      <a:pt x="185" y="243"/>
                    </a:lnTo>
                    <a:lnTo>
                      <a:pt x="176" y="243"/>
                    </a:lnTo>
                    <a:lnTo>
                      <a:pt x="169" y="244"/>
                    </a:lnTo>
                    <a:lnTo>
                      <a:pt x="160" y="246"/>
                    </a:lnTo>
                    <a:lnTo>
                      <a:pt x="151" y="247"/>
                    </a:lnTo>
                    <a:lnTo>
                      <a:pt x="144" y="249"/>
                    </a:lnTo>
                    <a:lnTo>
                      <a:pt x="135" y="252"/>
                    </a:lnTo>
                    <a:lnTo>
                      <a:pt x="128" y="255"/>
                    </a:lnTo>
                    <a:lnTo>
                      <a:pt x="119" y="257"/>
                    </a:lnTo>
                    <a:lnTo>
                      <a:pt x="105" y="265"/>
                    </a:lnTo>
                    <a:lnTo>
                      <a:pt x="91" y="273"/>
                    </a:lnTo>
                    <a:lnTo>
                      <a:pt x="80" y="282"/>
                    </a:lnTo>
                    <a:lnTo>
                      <a:pt x="68" y="294"/>
                    </a:lnTo>
                    <a:lnTo>
                      <a:pt x="57" y="304"/>
                    </a:lnTo>
                    <a:lnTo>
                      <a:pt x="46" y="317"/>
                    </a:lnTo>
                    <a:lnTo>
                      <a:pt x="38" y="332"/>
                    </a:lnTo>
                    <a:lnTo>
                      <a:pt x="29" y="3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9" name="Freeform 176"/>
              <p:cNvSpPr>
                <a:spLocks/>
              </p:cNvSpPr>
              <p:nvPr/>
            </p:nvSpPr>
            <p:spPr bwMode="auto">
              <a:xfrm>
                <a:off x="5087" y="2654"/>
                <a:ext cx="17" cy="30"/>
              </a:xfrm>
              <a:custGeom>
                <a:avLst/>
                <a:gdLst>
                  <a:gd name="T0" fmla="*/ 1 w 51"/>
                  <a:gd name="T1" fmla="*/ 0 h 90"/>
                  <a:gd name="T2" fmla="*/ 0 w 51"/>
                  <a:gd name="T3" fmla="*/ 14 h 90"/>
                  <a:gd name="T4" fmla="*/ 1 w 51"/>
                  <a:gd name="T5" fmla="*/ 26 h 90"/>
                  <a:gd name="T6" fmla="*/ 4 w 51"/>
                  <a:gd name="T7" fmla="*/ 39 h 90"/>
                  <a:gd name="T8" fmla="*/ 7 w 51"/>
                  <a:gd name="T9" fmla="*/ 51 h 90"/>
                  <a:gd name="T10" fmla="*/ 11 w 51"/>
                  <a:gd name="T11" fmla="*/ 61 h 90"/>
                  <a:gd name="T12" fmla="*/ 17 w 51"/>
                  <a:gd name="T13" fmla="*/ 71 h 90"/>
                  <a:gd name="T14" fmla="*/ 25 w 51"/>
                  <a:gd name="T15" fmla="*/ 81 h 90"/>
                  <a:gd name="T16" fmla="*/ 33 w 51"/>
                  <a:gd name="T17" fmla="*/ 90 h 90"/>
                  <a:gd name="T18" fmla="*/ 51 w 51"/>
                  <a:gd name="T19" fmla="*/ 71 h 90"/>
                  <a:gd name="T20" fmla="*/ 43 w 51"/>
                  <a:gd name="T21" fmla="*/ 65 h 90"/>
                  <a:gd name="T22" fmla="*/ 38 w 51"/>
                  <a:gd name="T23" fmla="*/ 58 h 90"/>
                  <a:gd name="T24" fmla="*/ 32 w 51"/>
                  <a:gd name="T25" fmla="*/ 51 h 90"/>
                  <a:gd name="T26" fmla="*/ 29 w 51"/>
                  <a:gd name="T27" fmla="*/ 42 h 90"/>
                  <a:gd name="T28" fmla="*/ 26 w 51"/>
                  <a:gd name="T29" fmla="*/ 33 h 90"/>
                  <a:gd name="T30" fmla="*/ 25 w 51"/>
                  <a:gd name="T31" fmla="*/ 24 h 90"/>
                  <a:gd name="T32" fmla="*/ 25 w 51"/>
                  <a:gd name="T33" fmla="*/ 14 h 90"/>
                  <a:gd name="T34" fmla="*/ 25 w 51"/>
                  <a:gd name="T35" fmla="*/ 4 h 90"/>
                  <a:gd name="T36" fmla="*/ 1 w 51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0">
                    <a:moveTo>
                      <a:pt x="1" y="0"/>
                    </a:moveTo>
                    <a:lnTo>
                      <a:pt x="0" y="14"/>
                    </a:lnTo>
                    <a:lnTo>
                      <a:pt x="1" y="26"/>
                    </a:lnTo>
                    <a:lnTo>
                      <a:pt x="4" y="39"/>
                    </a:lnTo>
                    <a:lnTo>
                      <a:pt x="7" y="51"/>
                    </a:lnTo>
                    <a:lnTo>
                      <a:pt x="11" y="61"/>
                    </a:lnTo>
                    <a:lnTo>
                      <a:pt x="17" y="71"/>
                    </a:lnTo>
                    <a:lnTo>
                      <a:pt x="25" y="81"/>
                    </a:lnTo>
                    <a:lnTo>
                      <a:pt x="33" y="90"/>
                    </a:lnTo>
                    <a:lnTo>
                      <a:pt x="51" y="71"/>
                    </a:lnTo>
                    <a:lnTo>
                      <a:pt x="43" y="65"/>
                    </a:lnTo>
                    <a:lnTo>
                      <a:pt x="38" y="58"/>
                    </a:lnTo>
                    <a:lnTo>
                      <a:pt x="32" y="51"/>
                    </a:lnTo>
                    <a:lnTo>
                      <a:pt x="29" y="42"/>
                    </a:lnTo>
                    <a:lnTo>
                      <a:pt x="26" y="33"/>
                    </a:lnTo>
                    <a:lnTo>
                      <a:pt x="25" y="24"/>
                    </a:lnTo>
                    <a:lnTo>
                      <a:pt x="25" y="14"/>
                    </a:lnTo>
                    <a:lnTo>
                      <a:pt x="25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0" name="Freeform 177"/>
              <p:cNvSpPr>
                <a:spLocks/>
              </p:cNvSpPr>
              <p:nvPr/>
            </p:nvSpPr>
            <p:spPr bwMode="auto">
              <a:xfrm>
                <a:off x="5087" y="2564"/>
                <a:ext cx="52" cy="91"/>
              </a:xfrm>
              <a:custGeom>
                <a:avLst/>
                <a:gdLst>
                  <a:gd name="T0" fmla="*/ 157 w 157"/>
                  <a:gd name="T1" fmla="*/ 4 h 273"/>
                  <a:gd name="T2" fmla="*/ 134 w 157"/>
                  <a:gd name="T3" fmla="*/ 0 h 273"/>
                  <a:gd name="T4" fmla="*/ 127 w 157"/>
                  <a:gd name="T5" fmla="*/ 20 h 273"/>
                  <a:gd name="T6" fmla="*/ 117 w 157"/>
                  <a:gd name="T7" fmla="*/ 39 h 273"/>
                  <a:gd name="T8" fmla="*/ 108 w 157"/>
                  <a:gd name="T9" fmla="*/ 58 h 273"/>
                  <a:gd name="T10" fmla="*/ 98 w 157"/>
                  <a:gd name="T11" fmla="*/ 75 h 273"/>
                  <a:gd name="T12" fmla="*/ 87 w 157"/>
                  <a:gd name="T13" fmla="*/ 93 h 273"/>
                  <a:gd name="T14" fmla="*/ 77 w 157"/>
                  <a:gd name="T15" fmla="*/ 110 h 273"/>
                  <a:gd name="T16" fmla="*/ 67 w 157"/>
                  <a:gd name="T17" fmla="*/ 128 h 273"/>
                  <a:gd name="T18" fmla="*/ 58 w 157"/>
                  <a:gd name="T19" fmla="*/ 142 h 273"/>
                  <a:gd name="T20" fmla="*/ 47 w 157"/>
                  <a:gd name="T21" fmla="*/ 158 h 273"/>
                  <a:gd name="T22" fmla="*/ 38 w 157"/>
                  <a:gd name="T23" fmla="*/ 174 h 273"/>
                  <a:gd name="T24" fmla="*/ 29 w 157"/>
                  <a:gd name="T25" fmla="*/ 190 h 273"/>
                  <a:gd name="T26" fmla="*/ 22 w 157"/>
                  <a:gd name="T27" fmla="*/ 205 h 273"/>
                  <a:gd name="T28" fmla="*/ 15 w 157"/>
                  <a:gd name="T29" fmla="*/ 221 h 273"/>
                  <a:gd name="T30" fmla="*/ 8 w 157"/>
                  <a:gd name="T31" fmla="*/ 237 h 273"/>
                  <a:gd name="T32" fmla="*/ 5 w 157"/>
                  <a:gd name="T33" fmla="*/ 253 h 273"/>
                  <a:gd name="T34" fmla="*/ 0 w 157"/>
                  <a:gd name="T35" fmla="*/ 269 h 273"/>
                  <a:gd name="T36" fmla="*/ 24 w 157"/>
                  <a:gd name="T37" fmla="*/ 273 h 273"/>
                  <a:gd name="T38" fmla="*/ 28 w 157"/>
                  <a:gd name="T39" fmla="*/ 259 h 273"/>
                  <a:gd name="T40" fmla="*/ 31 w 157"/>
                  <a:gd name="T41" fmla="*/ 244 h 273"/>
                  <a:gd name="T42" fmla="*/ 37 w 157"/>
                  <a:gd name="T43" fmla="*/ 229 h 273"/>
                  <a:gd name="T44" fmla="*/ 42 w 157"/>
                  <a:gd name="T45" fmla="*/ 215 h 273"/>
                  <a:gd name="T46" fmla="*/ 50 w 157"/>
                  <a:gd name="T47" fmla="*/ 200 h 273"/>
                  <a:gd name="T48" fmla="*/ 58 w 157"/>
                  <a:gd name="T49" fmla="*/ 186 h 273"/>
                  <a:gd name="T50" fmla="*/ 67 w 157"/>
                  <a:gd name="T51" fmla="*/ 170 h 273"/>
                  <a:gd name="T52" fmla="*/ 77 w 157"/>
                  <a:gd name="T53" fmla="*/ 155 h 273"/>
                  <a:gd name="T54" fmla="*/ 87 w 157"/>
                  <a:gd name="T55" fmla="*/ 139 h 273"/>
                  <a:gd name="T56" fmla="*/ 98 w 157"/>
                  <a:gd name="T57" fmla="*/ 122 h 273"/>
                  <a:gd name="T58" fmla="*/ 108 w 157"/>
                  <a:gd name="T59" fmla="*/ 106 h 273"/>
                  <a:gd name="T60" fmla="*/ 118 w 157"/>
                  <a:gd name="T61" fmla="*/ 88 h 273"/>
                  <a:gd name="T62" fmla="*/ 128 w 157"/>
                  <a:gd name="T63" fmla="*/ 69 h 273"/>
                  <a:gd name="T64" fmla="*/ 138 w 157"/>
                  <a:gd name="T65" fmla="*/ 49 h 273"/>
                  <a:gd name="T66" fmla="*/ 147 w 157"/>
                  <a:gd name="T67" fmla="*/ 29 h 273"/>
                  <a:gd name="T68" fmla="*/ 156 w 157"/>
                  <a:gd name="T69" fmla="*/ 8 h 273"/>
                  <a:gd name="T70" fmla="*/ 134 w 157"/>
                  <a:gd name="T71" fmla="*/ 4 h 273"/>
                  <a:gd name="T72" fmla="*/ 157 w 157"/>
                  <a:gd name="T73" fmla="*/ 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273">
                    <a:moveTo>
                      <a:pt x="157" y="4"/>
                    </a:moveTo>
                    <a:lnTo>
                      <a:pt x="134" y="0"/>
                    </a:lnTo>
                    <a:lnTo>
                      <a:pt x="127" y="20"/>
                    </a:lnTo>
                    <a:lnTo>
                      <a:pt x="117" y="39"/>
                    </a:lnTo>
                    <a:lnTo>
                      <a:pt x="108" y="58"/>
                    </a:lnTo>
                    <a:lnTo>
                      <a:pt x="98" y="75"/>
                    </a:lnTo>
                    <a:lnTo>
                      <a:pt x="87" y="93"/>
                    </a:lnTo>
                    <a:lnTo>
                      <a:pt x="77" y="110"/>
                    </a:lnTo>
                    <a:lnTo>
                      <a:pt x="67" y="128"/>
                    </a:lnTo>
                    <a:lnTo>
                      <a:pt x="58" y="142"/>
                    </a:lnTo>
                    <a:lnTo>
                      <a:pt x="47" y="158"/>
                    </a:lnTo>
                    <a:lnTo>
                      <a:pt x="38" y="174"/>
                    </a:lnTo>
                    <a:lnTo>
                      <a:pt x="29" y="190"/>
                    </a:lnTo>
                    <a:lnTo>
                      <a:pt x="22" y="205"/>
                    </a:lnTo>
                    <a:lnTo>
                      <a:pt x="15" y="221"/>
                    </a:lnTo>
                    <a:lnTo>
                      <a:pt x="8" y="237"/>
                    </a:lnTo>
                    <a:lnTo>
                      <a:pt x="5" y="253"/>
                    </a:lnTo>
                    <a:lnTo>
                      <a:pt x="0" y="269"/>
                    </a:lnTo>
                    <a:lnTo>
                      <a:pt x="24" y="273"/>
                    </a:lnTo>
                    <a:lnTo>
                      <a:pt x="28" y="259"/>
                    </a:lnTo>
                    <a:lnTo>
                      <a:pt x="31" y="244"/>
                    </a:lnTo>
                    <a:lnTo>
                      <a:pt x="37" y="229"/>
                    </a:lnTo>
                    <a:lnTo>
                      <a:pt x="42" y="215"/>
                    </a:lnTo>
                    <a:lnTo>
                      <a:pt x="50" y="200"/>
                    </a:lnTo>
                    <a:lnTo>
                      <a:pt x="58" y="186"/>
                    </a:lnTo>
                    <a:lnTo>
                      <a:pt x="67" y="170"/>
                    </a:lnTo>
                    <a:lnTo>
                      <a:pt x="77" y="155"/>
                    </a:lnTo>
                    <a:lnTo>
                      <a:pt x="87" y="139"/>
                    </a:lnTo>
                    <a:lnTo>
                      <a:pt x="98" y="122"/>
                    </a:lnTo>
                    <a:lnTo>
                      <a:pt x="108" y="106"/>
                    </a:lnTo>
                    <a:lnTo>
                      <a:pt x="118" y="88"/>
                    </a:lnTo>
                    <a:lnTo>
                      <a:pt x="128" y="69"/>
                    </a:lnTo>
                    <a:lnTo>
                      <a:pt x="138" y="49"/>
                    </a:lnTo>
                    <a:lnTo>
                      <a:pt x="147" y="29"/>
                    </a:lnTo>
                    <a:lnTo>
                      <a:pt x="156" y="8"/>
                    </a:lnTo>
                    <a:lnTo>
                      <a:pt x="134" y="4"/>
                    </a:lnTo>
                    <a:lnTo>
                      <a:pt x="15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1" name="Freeform 178"/>
              <p:cNvSpPr>
                <a:spLocks/>
              </p:cNvSpPr>
              <p:nvPr/>
            </p:nvSpPr>
            <p:spPr bwMode="auto">
              <a:xfrm>
                <a:off x="5132" y="2566"/>
                <a:ext cx="20" cy="49"/>
              </a:xfrm>
              <a:custGeom>
                <a:avLst/>
                <a:gdLst>
                  <a:gd name="T0" fmla="*/ 60 w 60"/>
                  <a:gd name="T1" fmla="*/ 127 h 147"/>
                  <a:gd name="T2" fmla="*/ 54 w 60"/>
                  <a:gd name="T3" fmla="*/ 122 h 147"/>
                  <a:gd name="T4" fmla="*/ 49 w 60"/>
                  <a:gd name="T5" fmla="*/ 118 h 147"/>
                  <a:gd name="T6" fmla="*/ 44 w 60"/>
                  <a:gd name="T7" fmla="*/ 112 h 147"/>
                  <a:gd name="T8" fmla="*/ 39 w 60"/>
                  <a:gd name="T9" fmla="*/ 105 h 147"/>
                  <a:gd name="T10" fmla="*/ 36 w 60"/>
                  <a:gd name="T11" fmla="*/ 100 h 147"/>
                  <a:gd name="T12" fmla="*/ 33 w 60"/>
                  <a:gd name="T13" fmla="*/ 93 h 147"/>
                  <a:gd name="T14" fmla="*/ 32 w 60"/>
                  <a:gd name="T15" fmla="*/ 86 h 147"/>
                  <a:gd name="T16" fmla="*/ 29 w 60"/>
                  <a:gd name="T17" fmla="*/ 77 h 147"/>
                  <a:gd name="T18" fmla="*/ 28 w 60"/>
                  <a:gd name="T19" fmla="*/ 70 h 147"/>
                  <a:gd name="T20" fmla="*/ 26 w 60"/>
                  <a:gd name="T21" fmla="*/ 61 h 147"/>
                  <a:gd name="T22" fmla="*/ 25 w 60"/>
                  <a:gd name="T23" fmla="*/ 52 h 147"/>
                  <a:gd name="T24" fmla="*/ 25 w 60"/>
                  <a:gd name="T25" fmla="*/ 42 h 147"/>
                  <a:gd name="T26" fmla="*/ 25 w 60"/>
                  <a:gd name="T27" fmla="*/ 32 h 147"/>
                  <a:gd name="T28" fmla="*/ 23 w 60"/>
                  <a:gd name="T29" fmla="*/ 22 h 147"/>
                  <a:gd name="T30" fmla="*/ 23 w 60"/>
                  <a:gd name="T31" fmla="*/ 12 h 147"/>
                  <a:gd name="T32" fmla="*/ 23 w 60"/>
                  <a:gd name="T33" fmla="*/ 0 h 147"/>
                  <a:gd name="T34" fmla="*/ 0 w 60"/>
                  <a:gd name="T35" fmla="*/ 0 h 147"/>
                  <a:gd name="T36" fmla="*/ 0 w 60"/>
                  <a:gd name="T37" fmla="*/ 12 h 147"/>
                  <a:gd name="T38" fmla="*/ 0 w 60"/>
                  <a:gd name="T39" fmla="*/ 23 h 147"/>
                  <a:gd name="T40" fmla="*/ 1 w 60"/>
                  <a:gd name="T41" fmla="*/ 33 h 147"/>
                  <a:gd name="T42" fmla="*/ 1 w 60"/>
                  <a:gd name="T43" fmla="*/ 44 h 147"/>
                  <a:gd name="T44" fmla="*/ 3 w 60"/>
                  <a:gd name="T45" fmla="*/ 55 h 147"/>
                  <a:gd name="T46" fmla="*/ 3 w 60"/>
                  <a:gd name="T47" fmla="*/ 64 h 147"/>
                  <a:gd name="T48" fmla="*/ 4 w 60"/>
                  <a:gd name="T49" fmla="*/ 74 h 147"/>
                  <a:gd name="T50" fmla="*/ 6 w 60"/>
                  <a:gd name="T51" fmla="*/ 84 h 147"/>
                  <a:gd name="T52" fmla="*/ 9 w 60"/>
                  <a:gd name="T53" fmla="*/ 92 h 147"/>
                  <a:gd name="T54" fmla="*/ 12 w 60"/>
                  <a:gd name="T55" fmla="*/ 100 h 147"/>
                  <a:gd name="T56" fmla="*/ 16 w 60"/>
                  <a:gd name="T57" fmla="*/ 111 h 147"/>
                  <a:gd name="T58" fmla="*/ 20 w 60"/>
                  <a:gd name="T59" fmla="*/ 118 h 147"/>
                  <a:gd name="T60" fmla="*/ 26 w 60"/>
                  <a:gd name="T61" fmla="*/ 127 h 147"/>
                  <a:gd name="T62" fmla="*/ 32 w 60"/>
                  <a:gd name="T63" fmla="*/ 132 h 147"/>
                  <a:gd name="T64" fmla="*/ 39 w 60"/>
                  <a:gd name="T65" fmla="*/ 140 h 147"/>
                  <a:gd name="T66" fmla="*/ 47 w 60"/>
                  <a:gd name="T67" fmla="*/ 147 h 147"/>
                  <a:gd name="T68" fmla="*/ 60 w 60"/>
                  <a:gd name="T69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7">
                    <a:moveTo>
                      <a:pt x="60" y="127"/>
                    </a:moveTo>
                    <a:lnTo>
                      <a:pt x="54" y="122"/>
                    </a:lnTo>
                    <a:lnTo>
                      <a:pt x="49" y="118"/>
                    </a:lnTo>
                    <a:lnTo>
                      <a:pt x="44" y="112"/>
                    </a:lnTo>
                    <a:lnTo>
                      <a:pt x="39" y="105"/>
                    </a:lnTo>
                    <a:lnTo>
                      <a:pt x="36" y="100"/>
                    </a:lnTo>
                    <a:lnTo>
                      <a:pt x="33" y="93"/>
                    </a:lnTo>
                    <a:lnTo>
                      <a:pt x="32" y="86"/>
                    </a:lnTo>
                    <a:lnTo>
                      <a:pt x="29" y="77"/>
                    </a:lnTo>
                    <a:lnTo>
                      <a:pt x="28" y="70"/>
                    </a:lnTo>
                    <a:lnTo>
                      <a:pt x="26" y="61"/>
                    </a:lnTo>
                    <a:lnTo>
                      <a:pt x="25" y="52"/>
                    </a:lnTo>
                    <a:lnTo>
                      <a:pt x="25" y="42"/>
                    </a:lnTo>
                    <a:lnTo>
                      <a:pt x="25" y="32"/>
                    </a:lnTo>
                    <a:lnTo>
                      <a:pt x="23" y="22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  <a:lnTo>
                      <a:pt x="1" y="33"/>
                    </a:lnTo>
                    <a:lnTo>
                      <a:pt x="1" y="44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4" y="74"/>
                    </a:lnTo>
                    <a:lnTo>
                      <a:pt x="6" y="84"/>
                    </a:lnTo>
                    <a:lnTo>
                      <a:pt x="9" y="92"/>
                    </a:lnTo>
                    <a:lnTo>
                      <a:pt x="12" y="100"/>
                    </a:lnTo>
                    <a:lnTo>
                      <a:pt x="16" y="111"/>
                    </a:lnTo>
                    <a:lnTo>
                      <a:pt x="20" y="118"/>
                    </a:lnTo>
                    <a:lnTo>
                      <a:pt x="26" y="127"/>
                    </a:lnTo>
                    <a:lnTo>
                      <a:pt x="32" y="132"/>
                    </a:lnTo>
                    <a:lnTo>
                      <a:pt x="39" y="140"/>
                    </a:lnTo>
                    <a:lnTo>
                      <a:pt x="47" y="147"/>
                    </a:lnTo>
                    <a:lnTo>
                      <a:pt x="6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2" name="Freeform 179"/>
              <p:cNvSpPr>
                <a:spLocks/>
              </p:cNvSpPr>
              <p:nvPr/>
            </p:nvSpPr>
            <p:spPr bwMode="auto">
              <a:xfrm>
                <a:off x="5147" y="2608"/>
                <a:ext cx="55" cy="25"/>
              </a:xfrm>
              <a:custGeom>
                <a:avLst/>
                <a:gdLst>
                  <a:gd name="T0" fmla="*/ 165 w 165"/>
                  <a:gd name="T1" fmla="*/ 53 h 74"/>
                  <a:gd name="T2" fmla="*/ 165 w 165"/>
                  <a:gd name="T3" fmla="*/ 53 h 74"/>
                  <a:gd name="T4" fmla="*/ 155 w 165"/>
                  <a:gd name="T5" fmla="*/ 48 h 74"/>
                  <a:gd name="T6" fmla="*/ 143 w 165"/>
                  <a:gd name="T7" fmla="*/ 42 h 74"/>
                  <a:gd name="T8" fmla="*/ 133 w 165"/>
                  <a:gd name="T9" fmla="*/ 37 h 74"/>
                  <a:gd name="T10" fmla="*/ 122 w 165"/>
                  <a:gd name="T11" fmla="*/ 33 h 74"/>
                  <a:gd name="T12" fmla="*/ 111 w 165"/>
                  <a:gd name="T13" fmla="*/ 30 h 74"/>
                  <a:gd name="T14" fmla="*/ 101 w 165"/>
                  <a:gd name="T15" fmla="*/ 27 h 74"/>
                  <a:gd name="T16" fmla="*/ 90 w 165"/>
                  <a:gd name="T17" fmla="*/ 24 h 74"/>
                  <a:gd name="T18" fmla="*/ 80 w 165"/>
                  <a:gd name="T19" fmla="*/ 23 h 74"/>
                  <a:gd name="T20" fmla="*/ 71 w 165"/>
                  <a:gd name="T21" fmla="*/ 20 h 74"/>
                  <a:gd name="T22" fmla="*/ 61 w 165"/>
                  <a:gd name="T23" fmla="*/ 17 h 74"/>
                  <a:gd name="T24" fmla="*/ 50 w 165"/>
                  <a:gd name="T25" fmla="*/ 16 h 74"/>
                  <a:gd name="T26" fmla="*/ 42 w 165"/>
                  <a:gd name="T27" fmla="*/ 13 h 74"/>
                  <a:gd name="T28" fmla="*/ 34 w 165"/>
                  <a:gd name="T29" fmla="*/ 10 h 74"/>
                  <a:gd name="T30" fmla="*/ 26 w 165"/>
                  <a:gd name="T31" fmla="*/ 7 h 74"/>
                  <a:gd name="T32" fmla="*/ 20 w 165"/>
                  <a:gd name="T33" fmla="*/ 4 h 74"/>
                  <a:gd name="T34" fmla="*/ 13 w 165"/>
                  <a:gd name="T35" fmla="*/ 0 h 74"/>
                  <a:gd name="T36" fmla="*/ 0 w 165"/>
                  <a:gd name="T37" fmla="*/ 20 h 74"/>
                  <a:gd name="T38" fmla="*/ 8 w 165"/>
                  <a:gd name="T39" fmla="*/ 24 h 74"/>
                  <a:gd name="T40" fmla="*/ 17 w 165"/>
                  <a:gd name="T41" fmla="*/ 29 h 74"/>
                  <a:gd name="T42" fmla="*/ 26 w 165"/>
                  <a:gd name="T43" fmla="*/ 32 h 74"/>
                  <a:gd name="T44" fmla="*/ 34 w 165"/>
                  <a:gd name="T45" fmla="*/ 34 h 74"/>
                  <a:gd name="T46" fmla="*/ 45 w 165"/>
                  <a:gd name="T47" fmla="*/ 39 h 74"/>
                  <a:gd name="T48" fmla="*/ 55 w 165"/>
                  <a:gd name="T49" fmla="*/ 40 h 74"/>
                  <a:gd name="T50" fmla="*/ 65 w 165"/>
                  <a:gd name="T51" fmla="*/ 43 h 74"/>
                  <a:gd name="T52" fmla="*/ 74 w 165"/>
                  <a:gd name="T53" fmla="*/ 45 h 74"/>
                  <a:gd name="T54" fmla="*/ 85 w 165"/>
                  <a:gd name="T55" fmla="*/ 48 h 74"/>
                  <a:gd name="T56" fmla="*/ 94 w 165"/>
                  <a:gd name="T57" fmla="*/ 50 h 74"/>
                  <a:gd name="T58" fmla="*/ 106 w 165"/>
                  <a:gd name="T59" fmla="*/ 53 h 74"/>
                  <a:gd name="T60" fmla="*/ 116 w 165"/>
                  <a:gd name="T61" fmla="*/ 56 h 74"/>
                  <a:gd name="T62" fmla="*/ 125 w 165"/>
                  <a:gd name="T63" fmla="*/ 59 h 74"/>
                  <a:gd name="T64" fmla="*/ 135 w 165"/>
                  <a:gd name="T65" fmla="*/ 64 h 74"/>
                  <a:gd name="T66" fmla="*/ 143 w 165"/>
                  <a:gd name="T67" fmla="*/ 68 h 74"/>
                  <a:gd name="T68" fmla="*/ 152 w 165"/>
                  <a:gd name="T69" fmla="*/ 74 h 74"/>
                  <a:gd name="T70" fmla="*/ 152 w 165"/>
                  <a:gd name="T71" fmla="*/ 72 h 74"/>
                  <a:gd name="T72" fmla="*/ 165 w 165"/>
                  <a:gd name="T73" fmla="*/ 5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74">
                    <a:moveTo>
                      <a:pt x="165" y="53"/>
                    </a:moveTo>
                    <a:lnTo>
                      <a:pt x="165" y="53"/>
                    </a:lnTo>
                    <a:lnTo>
                      <a:pt x="155" y="48"/>
                    </a:lnTo>
                    <a:lnTo>
                      <a:pt x="143" y="42"/>
                    </a:lnTo>
                    <a:lnTo>
                      <a:pt x="133" y="37"/>
                    </a:lnTo>
                    <a:lnTo>
                      <a:pt x="122" y="33"/>
                    </a:lnTo>
                    <a:lnTo>
                      <a:pt x="111" y="30"/>
                    </a:lnTo>
                    <a:lnTo>
                      <a:pt x="101" y="27"/>
                    </a:lnTo>
                    <a:lnTo>
                      <a:pt x="90" y="24"/>
                    </a:lnTo>
                    <a:lnTo>
                      <a:pt x="80" y="23"/>
                    </a:lnTo>
                    <a:lnTo>
                      <a:pt x="71" y="20"/>
                    </a:lnTo>
                    <a:lnTo>
                      <a:pt x="61" y="17"/>
                    </a:lnTo>
                    <a:lnTo>
                      <a:pt x="50" y="16"/>
                    </a:lnTo>
                    <a:lnTo>
                      <a:pt x="42" y="13"/>
                    </a:lnTo>
                    <a:lnTo>
                      <a:pt x="34" y="10"/>
                    </a:lnTo>
                    <a:lnTo>
                      <a:pt x="26" y="7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7" y="29"/>
                    </a:lnTo>
                    <a:lnTo>
                      <a:pt x="26" y="32"/>
                    </a:lnTo>
                    <a:lnTo>
                      <a:pt x="34" y="34"/>
                    </a:lnTo>
                    <a:lnTo>
                      <a:pt x="45" y="39"/>
                    </a:lnTo>
                    <a:lnTo>
                      <a:pt x="55" y="40"/>
                    </a:lnTo>
                    <a:lnTo>
                      <a:pt x="65" y="43"/>
                    </a:lnTo>
                    <a:lnTo>
                      <a:pt x="74" y="45"/>
                    </a:lnTo>
                    <a:lnTo>
                      <a:pt x="85" y="48"/>
                    </a:lnTo>
                    <a:lnTo>
                      <a:pt x="94" y="50"/>
                    </a:lnTo>
                    <a:lnTo>
                      <a:pt x="106" y="53"/>
                    </a:lnTo>
                    <a:lnTo>
                      <a:pt x="116" y="56"/>
                    </a:lnTo>
                    <a:lnTo>
                      <a:pt x="125" y="59"/>
                    </a:lnTo>
                    <a:lnTo>
                      <a:pt x="135" y="64"/>
                    </a:lnTo>
                    <a:lnTo>
                      <a:pt x="143" y="68"/>
                    </a:lnTo>
                    <a:lnTo>
                      <a:pt x="152" y="74"/>
                    </a:lnTo>
                    <a:lnTo>
                      <a:pt x="152" y="72"/>
                    </a:lnTo>
                    <a:lnTo>
                      <a:pt x="1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3" name="Freeform 180"/>
              <p:cNvSpPr>
                <a:spLocks/>
              </p:cNvSpPr>
              <p:nvPr/>
            </p:nvSpPr>
            <p:spPr bwMode="auto">
              <a:xfrm>
                <a:off x="5198" y="2626"/>
                <a:ext cx="17" cy="20"/>
              </a:xfrm>
              <a:custGeom>
                <a:avLst/>
                <a:gdLst>
                  <a:gd name="T0" fmla="*/ 50 w 50"/>
                  <a:gd name="T1" fmla="*/ 60 h 61"/>
                  <a:gd name="T2" fmla="*/ 48 w 50"/>
                  <a:gd name="T3" fmla="*/ 51 h 61"/>
                  <a:gd name="T4" fmla="*/ 45 w 50"/>
                  <a:gd name="T5" fmla="*/ 41 h 61"/>
                  <a:gd name="T6" fmla="*/ 42 w 50"/>
                  <a:gd name="T7" fmla="*/ 34 h 61"/>
                  <a:gd name="T8" fmla="*/ 38 w 50"/>
                  <a:gd name="T9" fmla="*/ 25 h 61"/>
                  <a:gd name="T10" fmla="*/ 32 w 50"/>
                  <a:gd name="T11" fmla="*/ 18 h 61"/>
                  <a:gd name="T12" fmla="*/ 26 w 50"/>
                  <a:gd name="T13" fmla="*/ 12 h 61"/>
                  <a:gd name="T14" fmla="*/ 21 w 50"/>
                  <a:gd name="T15" fmla="*/ 5 h 61"/>
                  <a:gd name="T16" fmla="*/ 13 w 50"/>
                  <a:gd name="T17" fmla="*/ 0 h 61"/>
                  <a:gd name="T18" fmla="*/ 0 w 50"/>
                  <a:gd name="T19" fmla="*/ 19 h 61"/>
                  <a:gd name="T20" fmla="*/ 5 w 50"/>
                  <a:gd name="T21" fmla="*/ 24 h 61"/>
                  <a:gd name="T22" fmla="*/ 10 w 50"/>
                  <a:gd name="T23" fmla="*/ 28 h 61"/>
                  <a:gd name="T24" fmla="*/ 15 w 50"/>
                  <a:gd name="T25" fmla="*/ 32 h 61"/>
                  <a:gd name="T26" fmla="*/ 18 w 50"/>
                  <a:gd name="T27" fmla="*/ 38 h 61"/>
                  <a:gd name="T28" fmla="*/ 21 w 50"/>
                  <a:gd name="T29" fmla="*/ 44 h 61"/>
                  <a:gd name="T30" fmla="*/ 23 w 50"/>
                  <a:gd name="T31" fmla="*/ 51 h 61"/>
                  <a:gd name="T32" fmla="*/ 25 w 50"/>
                  <a:gd name="T33" fmla="*/ 56 h 61"/>
                  <a:gd name="T34" fmla="*/ 26 w 50"/>
                  <a:gd name="T35" fmla="*/ 61 h 61"/>
                  <a:gd name="T36" fmla="*/ 50 w 50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50" y="60"/>
                    </a:moveTo>
                    <a:lnTo>
                      <a:pt x="48" y="51"/>
                    </a:lnTo>
                    <a:lnTo>
                      <a:pt x="45" y="41"/>
                    </a:lnTo>
                    <a:lnTo>
                      <a:pt x="42" y="34"/>
                    </a:lnTo>
                    <a:lnTo>
                      <a:pt x="38" y="25"/>
                    </a:lnTo>
                    <a:lnTo>
                      <a:pt x="32" y="18"/>
                    </a:lnTo>
                    <a:lnTo>
                      <a:pt x="26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10" y="28"/>
                    </a:lnTo>
                    <a:lnTo>
                      <a:pt x="15" y="32"/>
                    </a:lnTo>
                    <a:lnTo>
                      <a:pt x="18" y="38"/>
                    </a:lnTo>
                    <a:lnTo>
                      <a:pt x="21" y="44"/>
                    </a:lnTo>
                    <a:lnTo>
                      <a:pt x="23" y="51"/>
                    </a:lnTo>
                    <a:lnTo>
                      <a:pt x="25" y="56"/>
                    </a:lnTo>
                    <a:lnTo>
                      <a:pt x="26" y="61"/>
                    </a:lnTo>
                    <a:lnTo>
                      <a:pt x="5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4" name="Freeform 181"/>
              <p:cNvSpPr>
                <a:spLocks/>
              </p:cNvSpPr>
              <p:nvPr/>
            </p:nvSpPr>
            <p:spPr bwMode="auto">
              <a:xfrm>
                <a:off x="5206" y="2646"/>
                <a:ext cx="10" cy="41"/>
              </a:xfrm>
              <a:custGeom>
                <a:avLst/>
                <a:gdLst>
                  <a:gd name="T0" fmla="*/ 16 w 29"/>
                  <a:gd name="T1" fmla="*/ 125 h 125"/>
                  <a:gd name="T2" fmla="*/ 20 w 29"/>
                  <a:gd name="T3" fmla="*/ 119 h 125"/>
                  <a:gd name="T4" fmla="*/ 22 w 29"/>
                  <a:gd name="T5" fmla="*/ 112 h 125"/>
                  <a:gd name="T6" fmla="*/ 25 w 29"/>
                  <a:gd name="T7" fmla="*/ 108 h 125"/>
                  <a:gd name="T8" fmla="*/ 26 w 29"/>
                  <a:gd name="T9" fmla="*/ 100 h 125"/>
                  <a:gd name="T10" fmla="*/ 28 w 29"/>
                  <a:gd name="T11" fmla="*/ 93 h 125"/>
                  <a:gd name="T12" fmla="*/ 28 w 29"/>
                  <a:gd name="T13" fmla="*/ 84 h 125"/>
                  <a:gd name="T14" fmla="*/ 28 w 29"/>
                  <a:gd name="T15" fmla="*/ 77 h 125"/>
                  <a:gd name="T16" fmla="*/ 29 w 29"/>
                  <a:gd name="T17" fmla="*/ 70 h 125"/>
                  <a:gd name="T18" fmla="*/ 29 w 29"/>
                  <a:gd name="T19" fmla="*/ 61 h 125"/>
                  <a:gd name="T20" fmla="*/ 28 w 29"/>
                  <a:gd name="T21" fmla="*/ 52 h 125"/>
                  <a:gd name="T22" fmla="*/ 28 w 29"/>
                  <a:gd name="T23" fmla="*/ 45 h 125"/>
                  <a:gd name="T24" fmla="*/ 28 w 29"/>
                  <a:gd name="T25" fmla="*/ 35 h 125"/>
                  <a:gd name="T26" fmla="*/ 26 w 29"/>
                  <a:gd name="T27" fmla="*/ 28 h 125"/>
                  <a:gd name="T28" fmla="*/ 26 w 29"/>
                  <a:gd name="T29" fmla="*/ 19 h 125"/>
                  <a:gd name="T30" fmla="*/ 26 w 29"/>
                  <a:gd name="T31" fmla="*/ 12 h 125"/>
                  <a:gd name="T32" fmla="*/ 25 w 29"/>
                  <a:gd name="T33" fmla="*/ 6 h 125"/>
                  <a:gd name="T34" fmla="*/ 25 w 29"/>
                  <a:gd name="T35" fmla="*/ 0 h 125"/>
                  <a:gd name="T36" fmla="*/ 1 w 29"/>
                  <a:gd name="T37" fmla="*/ 1 h 125"/>
                  <a:gd name="T38" fmla="*/ 3 w 29"/>
                  <a:gd name="T39" fmla="*/ 7 h 125"/>
                  <a:gd name="T40" fmla="*/ 3 w 29"/>
                  <a:gd name="T41" fmla="*/ 15 h 125"/>
                  <a:gd name="T42" fmla="*/ 3 w 29"/>
                  <a:gd name="T43" fmla="*/ 22 h 125"/>
                  <a:gd name="T44" fmla="*/ 4 w 29"/>
                  <a:gd name="T45" fmla="*/ 29 h 125"/>
                  <a:gd name="T46" fmla="*/ 4 w 29"/>
                  <a:gd name="T47" fmla="*/ 36 h 125"/>
                  <a:gd name="T48" fmla="*/ 4 w 29"/>
                  <a:gd name="T49" fmla="*/ 45 h 125"/>
                  <a:gd name="T50" fmla="*/ 4 w 29"/>
                  <a:gd name="T51" fmla="*/ 54 h 125"/>
                  <a:gd name="T52" fmla="*/ 6 w 29"/>
                  <a:gd name="T53" fmla="*/ 61 h 125"/>
                  <a:gd name="T54" fmla="*/ 6 w 29"/>
                  <a:gd name="T55" fmla="*/ 68 h 125"/>
                  <a:gd name="T56" fmla="*/ 4 w 29"/>
                  <a:gd name="T57" fmla="*/ 76 h 125"/>
                  <a:gd name="T58" fmla="*/ 4 w 29"/>
                  <a:gd name="T59" fmla="*/ 83 h 125"/>
                  <a:gd name="T60" fmla="*/ 4 w 29"/>
                  <a:gd name="T61" fmla="*/ 89 h 125"/>
                  <a:gd name="T62" fmla="*/ 3 w 29"/>
                  <a:gd name="T63" fmla="*/ 96 h 125"/>
                  <a:gd name="T64" fmla="*/ 3 w 29"/>
                  <a:gd name="T65" fmla="*/ 100 h 125"/>
                  <a:gd name="T66" fmla="*/ 1 w 29"/>
                  <a:gd name="T67" fmla="*/ 106 h 125"/>
                  <a:gd name="T68" fmla="*/ 0 w 29"/>
                  <a:gd name="T69" fmla="*/ 109 h 125"/>
                  <a:gd name="T70" fmla="*/ 4 w 29"/>
                  <a:gd name="T71" fmla="*/ 103 h 125"/>
                  <a:gd name="T72" fmla="*/ 16 w 29"/>
                  <a:gd name="T7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25">
                    <a:moveTo>
                      <a:pt x="16" y="125"/>
                    </a:moveTo>
                    <a:lnTo>
                      <a:pt x="20" y="119"/>
                    </a:lnTo>
                    <a:lnTo>
                      <a:pt x="22" y="112"/>
                    </a:lnTo>
                    <a:lnTo>
                      <a:pt x="25" y="108"/>
                    </a:lnTo>
                    <a:lnTo>
                      <a:pt x="26" y="100"/>
                    </a:lnTo>
                    <a:lnTo>
                      <a:pt x="28" y="93"/>
                    </a:lnTo>
                    <a:lnTo>
                      <a:pt x="28" y="84"/>
                    </a:lnTo>
                    <a:lnTo>
                      <a:pt x="28" y="77"/>
                    </a:lnTo>
                    <a:lnTo>
                      <a:pt x="29" y="70"/>
                    </a:lnTo>
                    <a:lnTo>
                      <a:pt x="29" y="61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28" y="35"/>
                    </a:lnTo>
                    <a:lnTo>
                      <a:pt x="26" y="28"/>
                    </a:lnTo>
                    <a:lnTo>
                      <a:pt x="26" y="19"/>
                    </a:lnTo>
                    <a:lnTo>
                      <a:pt x="26" y="12"/>
                    </a:lnTo>
                    <a:lnTo>
                      <a:pt x="25" y="6"/>
                    </a:lnTo>
                    <a:lnTo>
                      <a:pt x="25" y="0"/>
                    </a:lnTo>
                    <a:lnTo>
                      <a:pt x="1" y="1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3" y="22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6" y="68"/>
                    </a:lnTo>
                    <a:lnTo>
                      <a:pt x="4" y="76"/>
                    </a:lnTo>
                    <a:lnTo>
                      <a:pt x="4" y="83"/>
                    </a:lnTo>
                    <a:lnTo>
                      <a:pt x="4" y="89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4" y="103"/>
                    </a:lnTo>
                    <a:lnTo>
                      <a:pt x="1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5" name="Freeform 182"/>
              <p:cNvSpPr>
                <a:spLocks/>
              </p:cNvSpPr>
              <p:nvPr/>
            </p:nvSpPr>
            <p:spPr bwMode="auto">
              <a:xfrm>
                <a:off x="5178" y="2680"/>
                <a:ext cx="34" cy="15"/>
              </a:xfrm>
              <a:custGeom>
                <a:avLst/>
                <a:gdLst>
                  <a:gd name="T0" fmla="*/ 0 w 102"/>
                  <a:gd name="T1" fmla="*/ 28 h 44"/>
                  <a:gd name="T2" fmla="*/ 10 w 102"/>
                  <a:gd name="T3" fmla="*/ 42 h 44"/>
                  <a:gd name="T4" fmla="*/ 20 w 102"/>
                  <a:gd name="T5" fmla="*/ 44 h 44"/>
                  <a:gd name="T6" fmla="*/ 32 w 102"/>
                  <a:gd name="T7" fmla="*/ 42 h 44"/>
                  <a:gd name="T8" fmla="*/ 44 w 102"/>
                  <a:gd name="T9" fmla="*/ 42 h 44"/>
                  <a:gd name="T10" fmla="*/ 55 w 102"/>
                  <a:gd name="T11" fmla="*/ 40 h 44"/>
                  <a:gd name="T12" fmla="*/ 67 w 102"/>
                  <a:gd name="T13" fmla="*/ 37 h 44"/>
                  <a:gd name="T14" fmla="*/ 79 w 102"/>
                  <a:gd name="T15" fmla="*/ 32 h 44"/>
                  <a:gd name="T16" fmla="*/ 90 w 102"/>
                  <a:gd name="T17" fmla="*/ 28 h 44"/>
                  <a:gd name="T18" fmla="*/ 102 w 102"/>
                  <a:gd name="T19" fmla="*/ 22 h 44"/>
                  <a:gd name="T20" fmla="*/ 90 w 102"/>
                  <a:gd name="T21" fmla="*/ 0 h 44"/>
                  <a:gd name="T22" fmla="*/ 80 w 102"/>
                  <a:gd name="T23" fmla="*/ 8 h 44"/>
                  <a:gd name="T24" fmla="*/ 70 w 102"/>
                  <a:gd name="T25" fmla="*/ 12 h 44"/>
                  <a:gd name="T26" fmla="*/ 60 w 102"/>
                  <a:gd name="T27" fmla="*/ 15 h 44"/>
                  <a:gd name="T28" fmla="*/ 50 w 102"/>
                  <a:gd name="T29" fmla="*/ 16 h 44"/>
                  <a:gd name="T30" fmla="*/ 39 w 102"/>
                  <a:gd name="T31" fmla="*/ 19 h 44"/>
                  <a:gd name="T32" fmla="*/ 31 w 102"/>
                  <a:gd name="T33" fmla="*/ 21 h 44"/>
                  <a:gd name="T34" fmla="*/ 22 w 102"/>
                  <a:gd name="T35" fmla="*/ 19 h 44"/>
                  <a:gd name="T36" fmla="*/ 13 w 102"/>
                  <a:gd name="T37" fmla="*/ 19 h 44"/>
                  <a:gd name="T38" fmla="*/ 22 w 102"/>
                  <a:gd name="T39" fmla="*/ 35 h 44"/>
                  <a:gd name="T40" fmla="*/ 0 w 102"/>
                  <a:gd name="T4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44">
                    <a:moveTo>
                      <a:pt x="0" y="28"/>
                    </a:moveTo>
                    <a:lnTo>
                      <a:pt x="10" y="42"/>
                    </a:lnTo>
                    <a:lnTo>
                      <a:pt x="20" y="44"/>
                    </a:lnTo>
                    <a:lnTo>
                      <a:pt x="32" y="42"/>
                    </a:lnTo>
                    <a:lnTo>
                      <a:pt x="44" y="42"/>
                    </a:lnTo>
                    <a:lnTo>
                      <a:pt x="55" y="40"/>
                    </a:lnTo>
                    <a:lnTo>
                      <a:pt x="67" y="37"/>
                    </a:lnTo>
                    <a:lnTo>
                      <a:pt x="79" y="32"/>
                    </a:lnTo>
                    <a:lnTo>
                      <a:pt x="90" y="28"/>
                    </a:lnTo>
                    <a:lnTo>
                      <a:pt x="102" y="22"/>
                    </a:lnTo>
                    <a:lnTo>
                      <a:pt x="90" y="0"/>
                    </a:lnTo>
                    <a:lnTo>
                      <a:pt x="80" y="8"/>
                    </a:lnTo>
                    <a:lnTo>
                      <a:pt x="70" y="12"/>
                    </a:lnTo>
                    <a:lnTo>
                      <a:pt x="60" y="15"/>
                    </a:lnTo>
                    <a:lnTo>
                      <a:pt x="50" y="16"/>
                    </a:lnTo>
                    <a:lnTo>
                      <a:pt x="39" y="19"/>
                    </a:lnTo>
                    <a:lnTo>
                      <a:pt x="31" y="21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22" y="3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6" name="Freeform 183"/>
              <p:cNvSpPr>
                <a:spLocks/>
              </p:cNvSpPr>
              <p:nvPr/>
            </p:nvSpPr>
            <p:spPr bwMode="auto">
              <a:xfrm>
                <a:off x="5170" y="2651"/>
                <a:ext cx="17" cy="41"/>
              </a:xfrm>
              <a:custGeom>
                <a:avLst/>
                <a:gdLst>
                  <a:gd name="T0" fmla="*/ 0 w 51"/>
                  <a:gd name="T1" fmla="*/ 18 h 123"/>
                  <a:gd name="T2" fmla="*/ 6 w 51"/>
                  <a:gd name="T3" fmla="*/ 23 h 123"/>
                  <a:gd name="T4" fmla="*/ 11 w 51"/>
                  <a:gd name="T5" fmla="*/ 26 h 123"/>
                  <a:gd name="T6" fmla="*/ 13 w 51"/>
                  <a:gd name="T7" fmla="*/ 30 h 123"/>
                  <a:gd name="T8" fmla="*/ 16 w 51"/>
                  <a:gd name="T9" fmla="*/ 36 h 123"/>
                  <a:gd name="T10" fmla="*/ 19 w 51"/>
                  <a:gd name="T11" fmla="*/ 42 h 123"/>
                  <a:gd name="T12" fmla="*/ 22 w 51"/>
                  <a:gd name="T13" fmla="*/ 49 h 123"/>
                  <a:gd name="T14" fmla="*/ 24 w 51"/>
                  <a:gd name="T15" fmla="*/ 55 h 123"/>
                  <a:gd name="T16" fmla="*/ 25 w 51"/>
                  <a:gd name="T17" fmla="*/ 62 h 123"/>
                  <a:gd name="T18" fmla="*/ 27 w 51"/>
                  <a:gd name="T19" fmla="*/ 69 h 123"/>
                  <a:gd name="T20" fmla="*/ 27 w 51"/>
                  <a:gd name="T21" fmla="*/ 97 h 123"/>
                  <a:gd name="T22" fmla="*/ 25 w 51"/>
                  <a:gd name="T23" fmla="*/ 103 h 123"/>
                  <a:gd name="T24" fmla="*/ 24 w 51"/>
                  <a:gd name="T25" fmla="*/ 110 h 123"/>
                  <a:gd name="T26" fmla="*/ 22 w 51"/>
                  <a:gd name="T27" fmla="*/ 116 h 123"/>
                  <a:gd name="T28" fmla="*/ 44 w 51"/>
                  <a:gd name="T29" fmla="*/ 123 h 123"/>
                  <a:gd name="T30" fmla="*/ 47 w 51"/>
                  <a:gd name="T31" fmla="*/ 116 h 123"/>
                  <a:gd name="T32" fmla="*/ 48 w 51"/>
                  <a:gd name="T33" fmla="*/ 109 h 123"/>
                  <a:gd name="T34" fmla="*/ 50 w 51"/>
                  <a:gd name="T35" fmla="*/ 100 h 123"/>
                  <a:gd name="T36" fmla="*/ 51 w 51"/>
                  <a:gd name="T37" fmla="*/ 91 h 123"/>
                  <a:gd name="T38" fmla="*/ 51 w 51"/>
                  <a:gd name="T39" fmla="*/ 75 h 123"/>
                  <a:gd name="T40" fmla="*/ 50 w 51"/>
                  <a:gd name="T41" fmla="*/ 66 h 123"/>
                  <a:gd name="T42" fmla="*/ 48 w 51"/>
                  <a:gd name="T43" fmla="*/ 58 h 123"/>
                  <a:gd name="T44" fmla="*/ 47 w 51"/>
                  <a:gd name="T45" fmla="*/ 49 h 123"/>
                  <a:gd name="T46" fmla="*/ 44 w 51"/>
                  <a:gd name="T47" fmla="*/ 40 h 123"/>
                  <a:gd name="T48" fmla="*/ 41 w 51"/>
                  <a:gd name="T49" fmla="*/ 33 h 123"/>
                  <a:gd name="T50" fmla="*/ 37 w 51"/>
                  <a:gd name="T51" fmla="*/ 26 h 123"/>
                  <a:gd name="T52" fmla="*/ 34 w 51"/>
                  <a:gd name="T53" fmla="*/ 18 h 123"/>
                  <a:gd name="T54" fmla="*/ 28 w 51"/>
                  <a:gd name="T55" fmla="*/ 10 h 123"/>
                  <a:gd name="T56" fmla="*/ 21 w 51"/>
                  <a:gd name="T57" fmla="*/ 4 h 123"/>
                  <a:gd name="T58" fmla="*/ 15 w 51"/>
                  <a:gd name="T59" fmla="*/ 0 h 123"/>
                  <a:gd name="T60" fmla="*/ 0 w 51"/>
                  <a:gd name="T61" fmla="*/ 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123">
                    <a:moveTo>
                      <a:pt x="0" y="18"/>
                    </a:moveTo>
                    <a:lnTo>
                      <a:pt x="6" y="23"/>
                    </a:lnTo>
                    <a:lnTo>
                      <a:pt x="11" y="26"/>
                    </a:lnTo>
                    <a:lnTo>
                      <a:pt x="13" y="30"/>
                    </a:lnTo>
                    <a:lnTo>
                      <a:pt x="16" y="36"/>
                    </a:lnTo>
                    <a:lnTo>
                      <a:pt x="19" y="42"/>
                    </a:lnTo>
                    <a:lnTo>
                      <a:pt x="22" y="49"/>
                    </a:lnTo>
                    <a:lnTo>
                      <a:pt x="24" y="55"/>
                    </a:lnTo>
                    <a:lnTo>
                      <a:pt x="25" y="62"/>
                    </a:lnTo>
                    <a:lnTo>
                      <a:pt x="27" y="69"/>
                    </a:lnTo>
                    <a:lnTo>
                      <a:pt x="27" y="97"/>
                    </a:lnTo>
                    <a:lnTo>
                      <a:pt x="25" y="103"/>
                    </a:lnTo>
                    <a:lnTo>
                      <a:pt x="24" y="110"/>
                    </a:lnTo>
                    <a:lnTo>
                      <a:pt x="22" y="116"/>
                    </a:lnTo>
                    <a:lnTo>
                      <a:pt x="44" y="123"/>
                    </a:lnTo>
                    <a:lnTo>
                      <a:pt x="47" y="116"/>
                    </a:lnTo>
                    <a:lnTo>
                      <a:pt x="48" y="109"/>
                    </a:lnTo>
                    <a:lnTo>
                      <a:pt x="50" y="100"/>
                    </a:lnTo>
                    <a:lnTo>
                      <a:pt x="51" y="91"/>
                    </a:lnTo>
                    <a:lnTo>
                      <a:pt x="51" y="75"/>
                    </a:lnTo>
                    <a:lnTo>
                      <a:pt x="50" y="66"/>
                    </a:lnTo>
                    <a:lnTo>
                      <a:pt x="48" y="58"/>
                    </a:lnTo>
                    <a:lnTo>
                      <a:pt x="47" y="49"/>
                    </a:lnTo>
                    <a:lnTo>
                      <a:pt x="44" y="40"/>
                    </a:lnTo>
                    <a:lnTo>
                      <a:pt x="41" y="33"/>
                    </a:lnTo>
                    <a:lnTo>
                      <a:pt x="37" y="26"/>
                    </a:lnTo>
                    <a:lnTo>
                      <a:pt x="34" y="18"/>
                    </a:lnTo>
                    <a:lnTo>
                      <a:pt x="28" y="10"/>
                    </a:lnTo>
                    <a:lnTo>
                      <a:pt x="21" y="4"/>
                    </a:lnTo>
                    <a:lnTo>
                      <a:pt x="1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7" name="Freeform 184"/>
              <p:cNvSpPr>
                <a:spLocks/>
              </p:cNvSpPr>
              <p:nvPr/>
            </p:nvSpPr>
            <p:spPr bwMode="auto">
              <a:xfrm>
                <a:off x="5129" y="2643"/>
                <a:ext cx="46" cy="14"/>
              </a:xfrm>
              <a:custGeom>
                <a:avLst/>
                <a:gdLst>
                  <a:gd name="T0" fmla="*/ 8 w 138"/>
                  <a:gd name="T1" fmla="*/ 38 h 42"/>
                  <a:gd name="T2" fmla="*/ 17 w 138"/>
                  <a:gd name="T3" fmla="*/ 34 h 42"/>
                  <a:gd name="T4" fmla="*/ 24 w 138"/>
                  <a:gd name="T5" fmla="*/ 32 h 42"/>
                  <a:gd name="T6" fmla="*/ 32 w 138"/>
                  <a:gd name="T7" fmla="*/ 29 h 42"/>
                  <a:gd name="T8" fmla="*/ 39 w 138"/>
                  <a:gd name="T9" fmla="*/ 28 h 42"/>
                  <a:gd name="T10" fmla="*/ 46 w 138"/>
                  <a:gd name="T11" fmla="*/ 26 h 42"/>
                  <a:gd name="T12" fmla="*/ 55 w 138"/>
                  <a:gd name="T13" fmla="*/ 25 h 42"/>
                  <a:gd name="T14" fmla="*/ 62 w 138"/>
                  <a:gd name="T15" fmla="*/ 25 h 42"/>
                  <a:gd name="T16" fmla="*/ 77 w 138"/>
                  <a:gd name="T17" fmla="*/ 25 h 42"/>
                  <a:gd name="T18" fmla="*/ 83 w 138"/>
                  <a:gd name="T19" fmla="*/ 25 h 42"/>
                  <a:gd name="T20" fmla="*/ 90 w 138"/>
                  <a:gd name="T21" fmla="*/ 26 h 42"/>
                  <a:gd name="T22" fmla="*/ 97 w 138"/>
                  <a:gd name="T23" fmla="*/ 28 h 42"/>
                  <a:gd name="T24" fmla="*/ 104 w 138"/>
                  <a:gd name="T25" fmla="*/ 31 h 42"/>
                  <a:gd name="T26" fmla="*/ 112 w 138"/>
                  <a:gd name="T27" fmla="*/ 34 h 42"/>
                  <a:gd name="T28" fmla="*/ 118 w 138"/>
                  <a:gd name="T29" fmla="*/ 38 h 42"/>
                  <a:gd name="T30" fmla="*/ 123 w 138"/>
                  <a:gd name="T31" fmla="*/ 42 h 42"/>
                  <a:gd name="T32" fmla="*/ 138 w 138"/>
                  <a:gd name="T33" fmla="*/ 24 h 42"/>
                  <a:gd name="T34" fmla="*/ 129 w 138"/>
                  <a:gd name="T35" fmla="*/ 18 h 42"/>
                  <a:gd name="T36" fmla="*/ 122 w 138"/>
                  <a:gd name="T37" fmla="*/ 13 h 42"/>
                  <a:gd name="T38" fmla="*/ 113 w 138"/>
                  <a:gd name="T39" fmla="*/ 9 h 42"/>
                  <a:gd name="T40" fmla="*/ 104 w 138"/>
                  <a:gd name="T41" fmla="*/ 5 h 42"/>
                  <a:gd name="T42" fmla="*/ 96 w 138"/>
                  <a:gd name="T43" fmla="*/ 3 h 42"/>
                  <a:gd name="T44" fmla="*/ 87 w 138"/>
                  <a:gd name="T45" fmla="*/ 2 h 42"/>
                  <a:gd name="T46" fmla="*/ 78 w 138"/>
                  <a:gd name="T47" fmla="*/ 2 h 42"/>
                  <a:gd name="T48" fmla="*/ 70 w 138"/>
                  <a:gd name="T49" fmla="*/ 0 h 42"/>
                  <a:gd name="T50" fmla="*/ 61 w 138"/>
                  <a:gd name="T51" fmla="*/ 2 h 42"/>
                  <a:gd name="T52" fmla="*/ 52 w 138"/>
                  <a:gd name="T53" fmla="*/ 2 h 42"/>
                  <a:gd name="T54" fmla="*/ 43 w 138"/>
                  <a:gd name="T55" fmla="*/ 3 h 42"/>
                  <a:gd name="T56" fmla="*/ 33 w 138"/>
                  <a:gd name="T57" fmla="*/ 5 h 42"/>
                  <a:gd name="T58" fmla="*/ 26 w 138"/>
                  <a:gd name="T59" fmla="*/ 8 h 42"/>
                  <a:gd name="T60" fmla="*/ 17 w 138"/>
                  <a:gd name="T61" fmla="*/ 10 h 42"/>
                  <a:gd name="T62" fmla="*/ 8 w 138"/>
                  <a:gd name="T63" fmla="*/ 12 h 42"/>
                  <a:gd name="T64" fmla="*/ 0 w 138"/>
                  <a:gd name="T65" fmla="*/ 16 h 42"/>
                  <a:gd name="T66" fmla="*/ 8 w 138"/>
                  <a:gd name="T6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2">
                    <a:moveTo>
                      <a:pt x="8" y="38"/>
                    </a:moveTo>
                    <a:lnTo>
                      <a:pt x="17" y="34"/>
                    </a:lnTo>
                    <a:lnTo>
                      <a:pt x="24" y="32"/>
                    </a:lnTo>
                    <a:lnTo>
                      <a:pt x="32" y="29"/>
                    </a:lnTo>
                    <a:lnTo>
                      <a:pt x="39" y="28"/>
                    </a:lnTo>
                    <a:lnTo>
                      <a:pt x="46" y="26"/>
                    </a:lnTo>
                    <a:lnTo>
                      <a:pt x="55" y="25"/>
                    </a:lnTo>
                    <a:lnTo>
                      <a:pt x="62" y="25"/>
                    </a:lnTo>
                    <a:lnTo>
                      <a:pt x="77" y="25"/>
                    </a:lnTo>
                    <a:lnTo>
                      <a:pt x="83" y="25"/>
                    </a:lnTo>
                    <a:lnTo>
                      <a:pt x="90" y="26"/>
                    </a:lnTo>
                    <a:lnTo>
                      <a:pt x="97" y="28"/>
                    </a:lnTo>
                    <a:lnTo>
                      <a:pt x="104" y="31"/>
                    </a:lnTo>
                    <a:lnTo>
                      <a:pt x="112" y="34"/>
                    </a:lnTo>
                    <a:lnTo>
                      <a:pt x="118" y="38"/>
                    </a:lnTo>
                    <a:lnTo>
                      <a:pt x="123" y="42"/>
                    </a:lnTo>
                    <a:lnTo>
                      <a:pt x="138" y="24"/>
                    </a:lnTo>
                    <a:lnTo>
                      <a:pt x="129" y="18"/>
                    </a:lnTo>
                    <a:lnTo>
                      <a:pt x="122" y="13"/>
                    </a:lnTo>
                    <a:lnTo>
                      <a:pt x="113" y="9"/>
                    </a:lnTo>
                    <a:lnTo>
                      <a:pt x="104" y="5"/>
                    </a:lnTo>
                    <a:lnTo>
                      <a:pt x="96" y="3"/>
                    </a:lnTo>
                    <a:lnTo>
                      <a:pt x="87" y="2"/>
                    </a:lnTo>
                    <a:lnTo>
                      <a:pt x="78" y="2"/>
                    </a:lnTo>
                    <a:lnTo>
                      <a:pt x="70" y="0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3" y="3"/>
                    </a:lnTo>
                    <a:lnTo>
                      <a:pt x="33" y="5"/>
                    </a:lnTo>
                    <a:lnTo>
                      <a:pt x="26" y="8"/>
                    </a:lnTo>
                    <a:lnTo>
                      <a:pt x="17" y="10"/>
                    </a:lnTo>
                    <a:lnTo>
                      <a:pt x="8" y="12"/>
                    </a:lnTo>
                    <a:lnTo>
                      <a:pt x="0" y="16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8" name="Freeform 185"/>
              <p:cNvSpPr>
                <a:spLocks/>
              </p:cNvSpPr>
              <p:nvPr/>
            </p:nvSpPr>
            <p:spPr bwMode="auto">
              <a:xfrm>
                <a:off x="5097" y="2648"/>
                <a:ext cx="35" cy="36"/>
              </a:xfrm>
              <a:custGeom>
                <a:avLst/>
                <a:gdLst>
                  <a:gd name="T0" fmla="*/ 1 w 104"/>
                  <a:gd name="T1" fmla="*/ 108 h 108"/>
                  <a:gd name="T2" fmla="*/ 20 w 104"/>
                  <a:gd name="T3" fmla="*/ 105 h 108"/>
                  <a:gd name="T4" fmla="*/ 29 w 104"/>
                  <a:gd name="T5" fmla="*/ 90 h 108"/>
                  <a:gd name="T6" fmla="*/ 38 w 104"/>
                  <a:gd name="T7" fmla="*/ 77 h 108"/>
                  <a:gd name="T8" fmla="*/ 48 w 104"/>
                  <a:gd name="T9" fmla="*/ 66 h 108"/>
                  <a:gd name="T10" fmla="*/ 58 w 104"/>
                  <a:gd name="T11" fmla="*/ 54 h 108"/>
                  <a:gd name="T12" fmla="*/ 68 w 104"/>
                  <a:gd name="T13" fmla="*/ 44 h 108"/>
                  <a:gd name="T14" fmla="*/ 78 w 104"/>
                  <a:gd name="T15" fmla="*/ 35 h 108"/>
                  <a:gd name="T16" fmla="*/ 91 w 104"/>
                  <a:gd name="T17" fmla="*/ 28 h 108"/>
                  <a:gd name="T18" fmla="*/ 104 w 104"/>
                  <a:gd name="T19" fmla="*/ 22 h 108"/>
                  <a:gd name="T20" fmla="*/ 96 w 104"/>
                  <a:gd name="T21" fmla="*/ 0 h 108"/>
                  <a:gd name="T22" fmla="*/ 81 w 104"/>
                  <a:gd name="T23" fmla="*/ 8 h 108"/>
                  <a:gd name="T24" fmla="*/ 67 w 104"/>
                  <a:gd name="T25" fmla="*/ 16 h 108"/>
                  <a:gd name="T26" fmla="*/ 52 w 104"/>
                  <a:gd name="T27" fmla="*/ 26 h 108"/>
                  <a:gd name="T28" fmla="*/ 40 w 104"/>
                  <a:gd name="T29" fmla="*/ 38 h 108"/>
                  <a:gd name="T30" fmla="*/ 29 w 104"/>
                  <a:gd name="T31" fmla="*/ 50 h 108"/>
                  <a:gd name="T32" fmla="*/ 19 w 104"/>
                  <a:gd name="T33" fmla="*/ 64 h 108"/>
                  <a:gd name="T34" fmla="*/ 8 w 104"/>
                  <a:gd name="T35" fmla="*/ 79 h 108"/>
                  <a:gd name="T36" fmla="*/ 0 w 104"/>
                  <a:gd name="T37" fmla="*/ 93 h 108"/>
                  <a:gd name="T38" fmla="*/ 19 w 104"/>
                  <a:gd name="T39" fmla="*/ 89 h 108"/>
                  <a:gd name="T40" fmla="*/ 1 w 104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8">
                    <a:moveTo>
                      <a:pt x="1" y="108"/>
                    </a:moveTo>
                    <a:lnTo>
                      <a:pt x="20" y="105"/>
                    </a:lnTo>
                    <a:lnTo>
                      <a:pt x="29" y="90"/>
                    </a:lnTo>
                    <a:lnTo>
                      <a:pt x="38" y="77"/>
                    </a:lnTo>
                    <a:lnTo>
                      <a:pt x="48" y="66"/>
                    </a:lnTo>
                    <a:lnTo>
                      <a:pt x="58" y="54"/>
                    </a:lnTo>
                    <a:lnTo>
                      <a:pt x="68" y="44"/>
                    </a:lnTo>
                    <a:lnTo>
                      <a:pt x="78" y="35"/>
                    </a:lnTo>
                    <a:lnTo>
                      <a:pt x="91" y="28"/>
                    </a:lnTo>
                    <a:lnTo>
                      <a:pt x="104" y="22"/>
                    </a:lnTo>
                    <a:lnTo>
                      <a:pt x="96" y="0"/>
                    </a:lnTo>
                    <a:lnTo>
                      <a:pt x="81" y="8"/>
                    </a:lnTo>
                    <a:lnTo>
                      <a:pt x="67" y="16"/>
                    </a:lnTo>
                    <a:lnTo>
                      <a:pt x="52" y="26"/>
                    </a:lnTo>
                    <a:lnTo>
                      <a:pt x="40" y="38"/>
                    </a:lnTo>
                    <a:lnTo>
                      <a:pt x="29" y="50"/>
                    </a:lnTo>
                    <a:lnTo>
                      <a:pt x="19" y="64"/>
                    </a:lnTo>
                    <a:lnTo>
                      <a:pt x="8" y="79"/>
                    </a:lnTo>
                    <a:lnTo>
                      <a:pt x="0" y="93"/>
                    </a:lnTo>
                    <a:lnTo>
                      <a:pt x="19" y="89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9" name="Freeform 186"/>
              <p:cNvSpPr>
                <a:spLocks/>
              </p:cNvSpPr>
              <p:nvPr/>
            </p:nvSpPr>
            <p:spPr bwMode="auto">
              <a:xfrm>
                <a:off x="5117" y="2703"/>
                <a:ext cx="5" cy="8"/>
              </a:xfrm>
              <a:custGeom>
                <a:avLst/>
                <a:gdLst>
                  <a:gd name="T0" fmla="*/ 17 w 17"/>
                  <a:gd name="T1" fmla="*/ 2 h 22"/>
                  <a:gd name="T2" fmla="*/ 12 w 17"/>
                  <a:gd name="T3" fmla="*/ 0 h 22"/>
                  <a:gd name="T4" fmla="*/ 9 w 17"/>
                  <a:gd name="T5" fmla="*/ 0 h 22"/>
                  <a:gd name="T6" fmla="*/ 4 w 17"/>
                  <a:gd name="T7" fmla="*/ 3 h 22"/>
                  <a:gd name="T8" fmla="*/ 1 w 17"/>
                  <a:gd name="T9" fmla="*/ 6 h 22"/>
                  <a:gd name="T10" fmla="*/ 0 w 17"/>
                  <a:gd name="T11" fmla="*/ 10 h 22"/>
                  <a:gd name="T12" fmla="*/ 0 w 17"/>
                  <a:gd name="T13" fmla="*/ 15 h 22"/>
                  <a:gd name="T14" fmla="*/ 1 w 17"/>
                  <a:gd name="T15" fmla="*/ 19 h 22"/>
                  <a:gd name="T16" fmla="*/ 4 w 17"/>
                  <a:gd name="T17" fmla="*/ 22 h 22"/>
                  <a:gd name="T18" fmla="*/ 17 w 17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2">
                    <a:moveTo>
                      <a:pt x="17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0" name="Freeform 187"/>
              <p:cNvSpPr>
                <a:spLocks/>
              </p:cNvSpPr>
              <p:nvPr/>
            </p:nvSpPr>
            <p:spPr bwMode="auto">
              <a:xfrm>
                <a:off x="5118" y="2704"/>
                <a:ext cx="41" cy="13"/>
              </a:xfrm>
              <a:custGeom>
                <a:avLst/>
                <a:gdLst>
                  <a:gd name="T0" fmla="*/ 117 w 122"/>
                  <a:gd name="T1" fmla="*/ 10 h 39"/>
                  <a:gd name="T2" fmla="*/ 109 w 122"/>
                  <a:gd name="T3" fmla="*/ 11 h 39"/>
                  <a:gd name="T4" fmla="*/ 102 w 122"/>
                  <a:gd name="T5" fmla="*/ 14 h 39"/>
                  <a:gd name="T6" fmla="*/ 95 w 122"/>
                  <a:gd name="T7" fmla="*/ 14 h 39"/>
                  <a:gd name="T8" fmla="*/ 88 w 122"/>
                  <a:gd name="T9" fmla="*/ 16 h 39"/>
                  <a:gd name="T10" fmla="*/ 82 w 122"/>
                  <a:gd name="T11" fmla="*/ 17 h 39"/>
                  <a:gd name="T12" fmla="*/ 67 w 122"/>
                  <a:gd name="T13" fmla="*/ 17 h 39"/>
                  <a:gd name="T14" fmla="*/ 61 w 122"/>
                  <a:gd name="T15" fmla="*/ 16 h 39"/>
                  <a:gd name="T16" fmla="*/ 56 w 122"/>
                  <a:gd name="T17" fmla="*/ 16 h 39"/>
                  <a:gd name="T18" fmla="*/ 48 w 122"/>
                  <a:gd name="T19" fmla="*/ 14 h 39"/>
                  <a:gd name="T20" fmla="*/ 42 w 122"/>
                  <a:gd name="T21" fmla="*/ 13 h 39"/>
                  <a:gd name="T22" fmla="*/ 37 w 122"/>
                  <a:gd name="T23" fmla="*/ 11 h 39"/>
                  <a:gd name="T24" fmla="*/ 31 w 122"/>
                  <a:gd name="T25" fmla="*/ 8 h 39"/>
                  <a:gd name="T26" fmla="*/ 24 w 122"/>
                  <a:gd name="T27" fmla="*/ 5 h 39"/>
                  <a:gd name="T28" fmla="*/ 19 w 122"/>
                  <a:gd name="T29" fmla="*/ 4 h 39"/>
                  <a:gd name="T30" fmla="*/ 13 w 122"/>
                  <a:gd name="T31" fmla="*/ 0 h 39"/>
                  <a:gd name="T32" fmla="*/ 0 w 122"/>
                  <a:gd name="T33" fmla="*/ 20 h 39"/>
                  <a:gd name="T34" fmla="*/ 8 w 122"/>
                  <a:gd name="T35" fmla="*/ 24 h 39"/>
                  <a:gd name="T36" fmla="*/ 15 w 122"/>
                  <a:gd name="T37" fmla="*/ 27 h 39"/>
                  <a:gd name="T38" fmla="*/ 22 w 122"/>
                  <a:gd name="T39" fmla="*/ 30 h 39"/>
                  <a:gd name="T40" fmla="*/ 29 w 122"/>
                  <a:gd name="T41" fmla="*/ 33 h 39"/>
                  <a:gd name="T42" fmla="*/ 37 w 122"/>
                  <a:gd name="T43" fmla="*/ 34 h 39"/>
                  <a:gd name="T44" fmla="*/ 44 w 122"/>
                  <a:gd name="T45" fmla="*/ 36 h 39"/>
                  <a:gd name="T46" fmla="*/ 51 w 122"/>
                  <a:gd name="T47" fmla="*/ 37 h 39"/>
                  <a:gd name="T48" fmla="*/ 58 w 122"/>
                  <a:gd name="T49" fmla="*/ 39 h 39"/>
                  <a:gd name="T50" fmla="*/ 67 w 122"/>
                  <a:gd name="T51" fmla="*/ 39 h 39"/>
                  <a:gd name="T52" fmla="*/ 82 w 122"/>
                  <a:gd name="T53" fmla="*/ 39 h 39"/>
                  <a:gd name="T54" fmla="*/ 90 w 122"/>
                  <a:gd name="T55" fmla="*/ 39 h 39"/>
                  <a:gd name="T56" fmla="*/ 99 w 122"/>
                  <a:gd name="T57" fmla="*/ 37 h 39"/>
                  <a:gd name="T58" fmla="*/ 106 w 122"/>
                  <a:gd name="T59" fmla="*/ 36 h 39"/>
                  <a:gd name="T60" fmla="*/ 114 w 122"/>
                  <a:gd name="T61" fmla="*/ 34 h 39"/>
                  <a:gd name="T62" fmla="*/ 122 w 122"/>
                  <a:gd name="T63" fmla="*/ 33 h 39"/>
                  <a:gd name="T64" fmla="*/ 117 w 122"/>
                  <a:gd name="T65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39">
                    <a:moveTo>
                      <a:pt x="117" y="10"/>
                    </a:moveTo>
                    <a:lnTo>
                      <a:pt x="109" y="11"/>
                    </a:lnTo>
                    <a:lnTo>
                      <a:pt x="102" y="14"/>
                    </a:lnTo>
                    <a:lnTo>
                      <a:pt x="95" y="14"/>
                    </a:lnTo>
                    <a:lnTo>
                      <a:pt x="88" y="16"/>
                    </a:lnTo>
                    <a:lnTo>
                      <a:pt x="82" y="17"/>
                    </a:lnTo>
                    <a:lnTo>
                      <a:pt x="67" y="17"/>
                    </a:lnTo>
                    <a:lnTo>
                      <a:pt x="61" y="16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3"/>
                    </a:lnTo>
                    <a:lnTo>
                      <a:pt x="37" y="11"/>
                    </a:lnTo>
                    <a:lnTo>
                      <a:pt x="31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5" y="27"/>
                    </a:lnTo>
                    <a:lnTo>
                      <a:pt x="22" y="30"/>
                    </a:lnTo>
                    <a:lnTo>
                      <a:pt x="29" y="33"/>
                    </a:lnTo>
                    <a:lnTo>
                      <a:pt x="37" y="34"/>
                    </a:lnTo>
                    <a:lnTo>
                      <a:pt x="44" y="36"/>
                    </a:lnTo>
                    <a:lnTo>
                      <a:pt x="51" y="37"/>
                    </a:lnTo>
                    <a:lnTo>
                      <a:pt x="58" y="39"/>
                    </a:lnTo>
                    <a:lnTo>
                      <a:pt x="67" y="39"/>
                    </a:lnTo>
                    <a:lnTo>
                      <a:pt x="82" y="39"/>
                    </a:lnTo>
                    <a:lnTo>
                      <a:pt x="90" y="39"/>
                    </a:lnTo>
                    <a:lnTo>
                      <a:pt x="99" y="37"/>
                    </a:lnTo>
                    <a:lnTo>
                      <a:pt x="106" y="36"/>
                    </a:lnTo>
                    <a:lnTo>
                      <a:pt x="114" y="34"/>
                    </a:lnTo>
                    <a:lnTo>
                      <a:pt x="122" y="33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1" name="Freeform 188"/>
              <p:cNvSpPr>
                <a:spLocks/>
              </p:cNvSpPr>
              <p:nvPr/>
            </p:nvSpPr>
            <p:spPr bwMode="auto">
              <a:xfrm>
                <a:off x="5120" y="2703"/>
                <a:ext cx="4" cy="8"/>
              </a:xfrm>
              <a:custGeom>
                <a:avLst/>
                <a:gdLst>
                  <a:gd name="T0" fmla="*/ 5 w 14"/>
                  <a:gd name="T1" fmla="*/ 23 h 23"/>
                  <a:gd name="T2" fmla="*/ 10 w 14"/>
                  <a:gd name="T3" fmla="*/ 22 h 23"/>
                  <a:gd name="T4" fmla="*/ 13 w 14"/>
                  <a:gd name="T5" fmla="*/ 19 h 23"/>
                  <a:gd name="T6" fmla="*/ 14 w 14"/>
                  <a:gd name="T7" fmla="*/ 15 h 23"/>
                  <a:gd name="T8" fmla="*/ 14 w 14"/>
                  <a:gd name="T9" fmla="*/ 9 h 23"/>
                  <a:gd name="T10" fmla="*/ 11 w 14"/>
                  <a:gd name="T11" fmla="*/ 6 h 23"/>
                  <a:gd name="T12" fmla="*/ 8 w 14"/>
                  <a:gd name="T13" fmla="*/ 3 h 23"/>
                  <a:gd name="T14" fmla="*/ 4 w 14"/>
                  <a:gd name="T15" fmla="*/ 0 h 23"/>
                  <a:gd name="T16" fmla="*/ 0 w 14"/>
                  <a:gd name="T17" fmla="*/ 0 h 23"/>
                  <a:gd name="T18" fmla="*/ 5 w 14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5" y="23"/>
                    </a:moveTo>
                    <a:lnTo>
                      <a:pt x="10" y="22"/>
                    </a:lnTo>
                    <a:lnTo>
                      <a:pt x="13" y="19"/>
                    </a:lnTo>
                    <a:lnTo>
                      <a:pt x="14" y="15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2" name="Freeform 189"/>
              <p:cNvSpPr>
                <a:spLocks/>
              </p:cNvSpPr>
              <p:nvPr/>
            </p:nvSpPr>
            <p:spPr bwMode="auto">
              <a:xfrm>
                <a:off x="5104" y="2617"/>
                <a:ext cx="5" cy="8"/>
              </a:xfrm>
              <a:custGeom>
                <a:avLst/>
                <a:gdLst>
                  <a:gd name="T0" fmla="*/ 0 w 17"/>
                  <a:gd name="T1" fmla="*/ 21 h 23"/>
                  <a:gd name="T2" fmla="*/ 4 w 17"/>
                  <a:gd name="T3" fmla="*/ 23 h 23"/>
                  <a:gd name="T4" fmla="*/ 8 w 17"/>
                  <a:gd name="T5" fmla="*/ 22 h 23"/>
                  <a:gd name="T6" fmla="*/ 11 w 17"/>
                  <a:gd name="T7" fmla="*/ 19 h 23"/>
                  <a:gd name="T8" fmla="*/ 16 w 17"/>
                  <a:gd name="T9" fmla="*/ 16 h 23"/>
                  <a:gd name="T10" fmla="*/ 17 w 17"/>
                  <a:gd name="T11" fmla="*/ 12 h 23"/>
                  <a:gd name="T12" fmla="*/ 17 w 17"/>
                  <a:gd name="T13" fmla="*/ 9 h 23"/>
                  <a:gd name="T14" fmla="*/ 14 w 17"/>
                  <a:gd name="T15" fmla="*/ 3 h 23"/>
                  <a:gd name="T16" fmla="*/ 11 w 17"/>
                  <a:gd name="T17" fmla="*/ 0 h 23"/>
                  <a:gd name="T18" fmla="*/ 0 w 17"/>
                  <a:gd name="T1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4" y="23"/>
                    </a:lnTo>
                    <a:lnTo>
                      <a:pt x="8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3" name="Freeform 190"/>
              <p:cNvSpPr>
                <a:spLocks/>
              </p:cNvSpPr>
              <p:nvPr/>
            </p:nvSpPr>
            <p:spPr bwMode="auto">
              <a:xfrm>
                <a:off x="5038" y="2580"/>
                <a:ext cx="69" cy="44"/>
              </a:xfrm>
              <a:custGeom>
                <a:avLst/>
                <a:gdLst>
                  <a:gd name="T0" fmla="*/ 6 w 209"/>
                  <a:gd name="T1" fmla="*/ 10 h 131"/>
                  <a:gd name="T2" fmla="*/ 0 w 209"/>
                  <a:gd name="T3" fmla="*/ 20 h 131"/>
                  <a:gd name="T4" fmla="*/ 198 w 209"/>
                  <a:gd name="T5" fmla="*/ 131 h 131"/>
                  <a:gd name="T6" fmla="*/ 209 w 209"/>
                  <a:gd name="T7" fmla="*/ 110 h 131"/>
                  <a:gd name="T8" fmla="*/ 12 w 209"/>
                  <a:gd name="T9" fmla="*/ 0 h 131"/>
                  <a:gd name="T10" fmla="*/ 6 w 209"/>
                  <a:gd name="T11" fmla="*/ 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131">
                    <a:moveTo>
                      <a:pt x="6" y="10"/>
                    </a:moveTo>
                    <a:lnTo>
                      <a:pt x="0" y="20"/>
                    </a:lnTo>
                    <a:lnTo>
                      <a:pt x="198" y="131"/>
                    </a:lnTo>
                    <a:lnTo>
                      <a:pt x="209" y="110"/>
                    </a:lnTo>
                    <a:lnTo>
                      <a:pt x="12" y="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4" name="Freeform 191"/>
              <p:cNvSpPr>
                <a:spLocks/>
              </p:cNvSpPr>
              <p:nvPr/>
            </p:nvSpPr>
            <p:spPr bwMode="auto">
              <a:xfrm>
                <a:off x="5036" y="2580"/>
                <a:ext cx="6" cy="7"/>
              </a:xfrm>
              <a:custGeom>
                <a:avLst/>
                <a:gdLst>
                  <a:gd name="T0" fmla="*/ 18 w 18"/>
                  <a:gd name="T1" fmla="*/ 2 h 22"/>
                  <a:gd name="T2" fmla="*/ 13 w 18"/>
                  <a:gd name="T3" fmla="*/ 0 h 22"/>
                  <a:gd name="T4" fmla="*/ 9 w 18"/>
                  <a:gd name="T5" fmla="*/ 0 h 22"/>
                  <a:gd name="T6" fmla="*/ 4 w 18"/>
                  <a:gd name="T7" fmla="*/ 3 h 22"/>
                  <a:gd name="T8" fmla="*/ 2 w 18"/>
                  <a:gd name="T9" fmla="*/ 6 h 22"/>
                  <a:gd name="T10" fmla="*/ 0 w 18"/>
                  <a:gd name="T11" fmla="*/ 9 h 22"/>
                  <a:gd name="T12" fmla="*/ 0 w 18"/>
                  <a:gd name="T13" fmla="*/ 15 h 22"/>
                  <a:gd name="T14" fmla="*/ 2 w 18"/>
                  <a:gd name="T15" fmla="*/ 19 h 22"/>
                  <a:gd name="T16" fmla="*/ 6 w 18"/>
                  <a:gd name="T17" fmla="*/ 22 h 22"/>
                  <a:gd name="T18" fmla="*/ 18 w 18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18" y="2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6" y="2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5" name="Freeform 192"/>
              <p:cNvSpPr>
                <a:spLocks/>
              </p:cNvSpPr>
              <p:nvPr/>
            </p:nvSpPr>
            <p:spPr bwMode="auto">
              <a:xfrm>
                <a:off x="4984" y="2529"/>
                <a:ext cx="76" cy="98"/>
              </a:xfrm>
              <a:custGeom>
                <a:avLst/>
                <a:gdLst>
                  <a:gd name="T0" fmla="*/ 228 w 228"/>
                  <a:gd name="T1" fmla="*/ 48 h 296"/>
                  <a:gd name="T2" fmla="*/ 219 w 228"/>
                  <a:gd name="T3" fmla="*/ 64 h 296"/>
                  <a:gd name="T4" fmla="*/ 210 w 228"/>
                  <a:gd name="T5" fmla="*/ 79 h 296"/>
                  <a:gd name="T6" fmla="*/ 203 w 228"/>
                  <a:gd name="T7" fmla="*/ 94 h 296"/>
                  <a:gd name="T8" fmla="*/ 194 w 228"/>
                  <a:gd name="T9" fmla="*/ 110 h 296"/>
                  <a:gd name="T10" fmla="*/ 186 w 228"/>
                  <a:gd name="T11" fmla="*/ 126 h 296"/>
                  <a:gd name="T12" fmla="*/ 178 w 228"/>
                  <a:gd name="T13" fmla="*/ 140 h 296"/>
                  <a:gd name="T14" fmla="*/ 171 w 228"/>
                  <a:gd name="T15" fmla="*/ 156 h 296"/>
                  <a:gd name="T16" fmla="*/ 162 w 228"/>
                  <a:gd name="T17" fmla="*/ 172 h 296"/>
                  <a:gd name="T18" fmla="*/ 155 w 228"/>
                  <a:gd name="T19" fmla="*/ 188 h 296"/>
                  <a:gd name="T20" fmla="*/ 146 w 228"/>
                  <a:gd name="T21" fmla="*/ 203 h 296"/>
                  <a:gd name="T22" fmla="*/ 139 w 228"/>
                  <a:gd name="T23" fmla="*/ 219 h 296"/>
                  <a:gd name="T24" fmla="*/ 132 w 228"/>
                  <a:gd name="T25" fmla="*/ 235 h 296"/>
                  <a:gd name="T26" fmla="*/ 123 w 228"/>
                  <a:gd name="T27" fmla="*/ 249 h 296"/>
                  <a:gd name="T28" fmla="*/ 114 w 228"/>
                  <a:gd name="T29" fmla="*/ 265 h 296"/>
                  <a:gd name="T30" fmla="*/ 106 w 228"/>
                  <a:gd name="T31" fmla="*/ 280 h 296"/>
                  <a:gd name="T32" fmla="*/ 97 w 228"/>
                  <a:gd name="T33" fmla="*/ 296 h 296"/>
                  <a:gd name="T34" fmla="*/ 84 w 228"/>
                  <a:gd name="T35" fmla="*/ 284 h 296"/>
                  <a:gd name="T36" fmla="*/ 72 w 228"/>
                  <a:gd name="T37" fmla="*/ 272 h 296"/>
                  <a:gd name="T38" fmla="*/ 61 w 228"/>
                  <a:gd name="T39" fmla="*/ 262 h 296"/>
                  <a:gd name="T40" fmla="*/ 48 w 228"/>
                  <a:gd name="T41" fmla="*/ 251 h 296"/>
                  <a:gd name="T42" fmla="*/ 36 w 228"/>
                  <a:gd name="T43" fmla="*/ 240 h 296"/>
                  <a:gd name="T44" fmla="*/ 24 w 228"/>
                  <a:gd name="T45" fmla="*/ 229 h 296"/>
                  <a:gd name="T46" fmla="*/ 13 w 228"/>
                  <a:gd name="T47" fmla="*/ 219 h 296"/>
                  <a:gd name="T48" fmla="*/ 0 w 228"/>
                  <a:gd name="T49" fmla="*/ 207 h 296"/>
                  <a:gd name="T50" fmla="*/ 7 w 228"/>
                  <a:gd name="T51" fmla="*/ 194 h 296"/>
                  <a:gd name="T52" fmla="*/ 14 w 228"/>
                  <a:gd name="T53" fmla="*/ 181 h 296"/>
                  <a:gd name="T54" fmla="*/ 20 w 228"/>
                  <a:gd name="T55" fmla="*/ 168 h 296"/>
                  <a:gd name="T56" fmla="*/ 27 w 228"/>
                  <a:gd name="T57" fmla="*/ 153 h 296"/>
                  <a:gd name="T58" fmla="*/ 34 w 228"/>
                  <a:gd name="T59" fmla="*/ 140 h 296"/>
                  <a:gd name="T60" fmla="*/ 42 w 228"/>
                  <a:gd name="T61" fmla="*/ 127 h 296"/>
                  <a:gd name="T62" fmla="*/ 49 w 228"/>
                  <a:gd name="T63" fmla="*/ 114 h 296"/>
                  <a:gd name="T64" fmla="*/ 56 w 228"/>
                  <a:gd name="T65" fmla="*/ 101 h 296"/>
                  <a:gd name="T66" fmla="*/ 64 w 228"/>
                  <a:gd name="T67" fmla="*/ 88 h 296"/>
                  <a:gd name="T68" fmla="*/ 71 w 228"/>
                  <a:gd name="T69" fmla="*/ 75 h 296"/>
                  <a:gd name="T70" fmla="*/ 79 w 228"/>
                  <a:gd name="T71" fmla="*/ 62 h 296"/>
                  <a:gd name="T72" fmla="*/ 87 w 228"/>
                  <a:gd name="T73" fmla="*/ 48 h 296"/>
                  <a:gd name="T74" fmla="*/ 95 w 228"/>
                  <a:gd name="T75" fmla="*/ 37 h 296"/>
                  <a:gd name="T76" fmla="*/ 104 w 228"/>
                  <a:gd name="T77" fmla="*/ 24 h 296"/>
                  <a:gd name="T78" fmla="*/ 113 w 228"/>
                  <a:gd name="T79" fmla="*/ 12 h 296"/>
                  <a:gd name="T80" fmla="*/ 122 w 228"/>
                  <a:gd name="T81" fmla="*/ 0 h 296"/>
                  <a:gd name="T82" fmla="*/ 129 w 228"/>
                  <a:gd name="T83" fmla="*/ 2 h 296"/>
                  <a:gd name="T84" fmla="*/ 135 w 228"/>
                  <a:gd name="T85" fmla="*/ 3 h 296"/>
                  <a:gd name="T86" fmla="*/ 142 w 228"/>
                  <a:gd name="T87" fmla="*/ 5 h 296"/>
                  <a:gd name="T88" fmla="*/ 149 w 228"/>
                  <a:gd name="T89" fmla="*/ 6 h 296"/>
                  <a:gd name="T90" fmla="*/ 158 w 228"/>
                  <a:gd name="T91" fmla="*/ 9 h 296"/>
                  <a:gd name="T92" fmla="*/ 165 w 228"/>
                  <a:gd name="T93" fmla="*/ 12 h 296"/>
                  <a:gd name="T94" fmla="*/ 171 w 228"/>
                  <a:gd name="T95" fmla="*/ 16 h 296"/>
                  <a:gd name="T96" fmla="*/ 178 w 228"/>
                  <a:gd name="T97" fmla="*/ 19 h 296"/>
                  <a:gd name="T98" fmla="*/ 186 w 228"/>
                  <a:gd name="T99" fmla="*/ 22 h 296"/>
                  <a:gd name="T100" fmla="*/ 193 w 228"/>
                  <a:gd name="T101" fmla="*/ 27 h 296"/>
                  <a:gd name="T102" fmla="*/ 200 w 228"/>
                  <a:gd name="T103" fmla="*/ 31 h 296"/>
                  <a:gd name="T104" fmla="*/ 206 w 228"/>
                  <a:gd name="T105" fmla="*/ 34 h 296"/>
                  <a:gd name="T106" fmla="*/ 212 w 228"/>
                  <a:gd name="T107" fmla="*/ 38 h 296"/>
                  <a:gd name="T108" fmla="*/ 218 w 228"/>
                  <a:gd name="T109" fmla="*/ 43 h 296"/>
                  <a:gd name="T110" fmla="*/ 223 w 228"/>
                  <a:gd name="T111" fmla="*/ 46 h 296"/>
                  <a:gd name="T112" fmla="*/ 228 w 228"/>
                  <a:gd name="T113" fmla="*/ 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96">
                    <a:moveTo>
                      <a:pt x="228" y="48"/>
                    </a:moveTo>
                    <a:lnTo>
                      <a:pt x="219" y="64"/>
                    </a:lnTo>
                    <a:lnTo>
                      <a:pt x="210" y="79"/>
                    </a:lnTo>
                    <a:lnTo>
                      <a:pt x="203" y="94"/>
                    </a:lnTo>
                    <a:lnTo>
                      <a:pt x="194" y="110"/>
                    </a:lnTo>
                    <a:lnTo>
                      <a:pt x="186" y="126"/>
                    </a:lnTo>
                    <a:lnTo>
                      <a:pt x="178" y="140"/>
                    </a:lnTo>
                    <a:lnTo>
                      <a:pt x="171" y="156"/>
                    </a:lnTo>
                    <a:lnTo>
                      <a:pt x="162" y="172"/>
                    </a:lnTo>
                    <a:lnTo>
                      <a:pt x="155" y="188"/>
                    </a:lnTo>
                    <a:lnTo>
                      <a:pt x="146" y="203"/>
                    </a:lnTo>
                    <a:lnTo>
                      <a:pt x="139" y="219"/>
                    </a:lnTo>
                    <a:lnTo>
                      <a:pt x="132" y="235"/>
                    </a:lnTo>
                    <a:lnTo>
                      <a:pt x="123" y="249"/>
                    </a:lnTo>
                    <a:lnTo>
                      <a:pt x="114" y="265"/>
                    </a:lnTo>
                    <a:lnTo>
                      <a:pt x="106" y="280"/>
                    </a:lnTo>
                    <a:lnTo>
                      <a:pt x="97" y="296"/>
                    </a:lnTo>
                    <a:lnTo>
                      <a:pt x="84" y="284"/>
                    </a:lnTo>
                    <a:lnTo>
                      <a:pt x="72" y="272"/>
                    </a:lnTo>
                    <a:lnTo>
                      <a:pt x="61" y="262"/>
                    </a:lnTo>
                    <a:lnTo>
                      <a:pt x="48" y="251"/>
                    </a:lnTo>
                    <a:lnTo>
                      <a:pt x="36" y="240"/>
                    </a:lnTo>
                    <a:lnTo>
                      <a:pt x="24" y="229"/>
                    </a:lnTo>
                    <a:lnTo>
                      <a:pt x="13" y="219"/>
                    </a:lnTo>
                    <a:lnTo>
                      <a:pt x="0" y="207"/>
                    </a:lnTo>
                    <a:lnTo>
                      <a:pt x="7" y="194"/>
                    </a:lnTo>
                    <a:lnTo>
                      <a:pt x="14" y="181"/>
                    </a:lnTo>
                    <a:lnTo>
                      <a:pt x="20" y="168"/>
                    </a:lnTo>
                    <a:lnTo>
                      <a:pt x="27" y="153"/>
                    </a:lnTo>
                    <a:lnTo>
                      <a:pt x="34" y="140"/>
                    </a:lnTo>
                    <a:lnTo>
                      <a:pt x="42" y="127"/>
                    </a:lnTo>
                    <a:lnTo>
                      <a:pt x="49" y="114"/>
                    </a:lnTo>
                    <a:lnTo>
                      <a:pt x="56" y="101"/>
                    </a:lnTo>
                    <a:lnTo>
                      <a:pt x="64" y="88"/>
                    </a:lnTo>
                    <a:lnTo>
                      <a:pt x="71" y="75"/>
                    </a:lnTo>
                    <a:lnTo>
                      <a:pt x="79" y="62"/>
                    </a:lnTo>
                    <a:lnTo>
                      <a:pt x="87" y="48"/>
                    </a:lnTo>
                    <a:lnTo>
                      <a:pt x="95" y="37"/>
                    </a:lnTo>
                    <a:lnTo>
                      <a:pt x="104" y="24"/>
                    </a:lnTo>
                    <a:lnTo>
                      <a:pt x="113" y="12"/>
                    </a:lnTo>
                    <a:lnTo>
                      <a:pt x="122" y="0"/>
                    </a:lnTo>
                    <a:lnTo>
                      <a:pt x="129" y="2"/>
                    </a:lnTo>
                    <a:lnTo>
                      <a:pt x="135" y="3"/>
                    </a:lnTo>
                    <a:lnTo>
                      <a:pt x="142" y="5"/>
                    </a:lnTo>
                    <a:lnTo>
                      <a:pt x="149" y="6"/>
                    </a:lnTo>
                    <a:lnTo>
                      <a:pt x="158" y="9"/>
                    </a:lnTo>
                    <a:lnTo>
                      <a:pt x="165" y="12"/>
                    </a:lnTo>
                    <a:lnTo>
                      <a:pt x="171" y="16"/>
                    </a:lnTo>
                    <a:lnTo>
                      <a:pt x="178" y="19"/>
                    </a:lnTo>
                    <a:lnTo>
                      <a:pt x="186" y="22"/>
                    </a:lnTo>
                    <a:lnTo>
                      <a:pt x="193" y="27"/>
                    </a:lnTo>
                    <a:lnTo>
                      <a:pt x="200" y="31"/>
                    </a:lnTo>
                    <a:lnTo>
                      <a:pt x="206" y="34"/>
                    </a:lnTo>
                    <a:lnTo>
                      <a:pt x="212" y="38"/>
                    </a:lnTo>
                    <a:lnTo>
                      <a:pt x="218" y="43"/>
                    </a:lnTo>
                    <a:lnTo>
                      <a:pt x="223" y="46"/>
                    </a:lnTo>
                    <a:lnTo>
                      <a:pt x="228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6" name="Freeform 193"/>
              <p:cNvSpPr>
                <a:spLocks/>
              </p:cNvSpPr>
              <p:nvPr/>
            </p:nvSpPr>
            <p:spPr bwMode="auto">
              <a:xfrm>
                <a:off x="5012" y="2543"/>
                <a:ext cx="51" cy="87"/>
              </a:xfrm>
              <a:custGeom>
                <a:avLst/>
                <a:gdLst>
                  <a:gd name="T0" fmla="*/ 3 w 153"/>
                  <a:gd name="T1" fmla="*/ 260 h 260"/>
                  <a:gd name="T2" fmla="*/ 21 w 153"/>
                  <a:gd name="T3" fmla="*/ 259 h 260"/>
                  <a:gd name="T4" fmla="*/ 31 w 153"/>
                  <a:gd name="T5" fmla="*/ 243 h 260"/>
                  <a:gd name="T6" fmla="*/ 40 w 153"/>
                  <a:gd name="T7" fmla="*/ 228 h 260"/>
                  <a:gd name="T8" fmla="*/ 48 w 153"/>
                  <a:gd name="T9" fmla="*/ 212 h 260"/>
                  <a:gd name="T10" fmla="*/ 57 w 153"/>
                  <a:gd name="T11" fmla="*/ 196 h 260"/>
                  <a:gd name="T12" fmla="*/ 64 w 153"/>
                  <a:gd name="T13" fmla="*/ 181 h 260"/>
                  <a:gd name="T14" fmla="*/ 73 w 153"/>
                  <a:gd name="T15" fmla="*/ 165 h 260"/>
                  <a:gd name="T16" fmla="*/ 80 w 153"/>
                  <a:gd name="T17" fmla="*/ 149 h 260"/>
                  <a:gd name="T18" fmla="*/ 88 w 153"/>
                  <a:gd name="T19" fmla="*/ 133 h 260"/>
                  <a:gd name="T20" fmla="*/ 96 w 153"/>
                  <a:gd name="T21" fmla="*/ 119 h 260"/>
                  <a:gd name="T22" fmla="*/ 104 w 153"/>
                  <a:gd name="T23" fmla="*/ 103 h 260"/>
                  <a:gd name="T24" fmla="*/ 112 w 153"/>
                  <a:gd name="T25" fmla="*/ 87 h 260"/>
                  <a:gd name="T26" fmla="*/ 120 w 153"/>
                  <a:gd name="T27" fmla="*/ 72 h 260"/>
                  <a:gd name="T28" fmla="*/ 128 w 153"/>
                  <a:gd name="T29" fmla="*/ 56 h 260"/>
                  <a:gd name="T30" fmla="*/ 136 w 153"/>
                  <a:gd name="T31" fmla="*/ 42 h 260"/>
                  <a:gd name="T32" fmla="*/ 144 w 153"/>
                  <a:gd name="T33" fmla="*/ 27 h 260"/>
                  <a:gd name="T34" fmla="*/ 153 w 153"/>
                  <a:gd name="T35" fmla="*/ 11 h 260"/>
                  <a:gd name="T36" fmla="*/ 133 w 153"/>
                  <a:gd name="T37" fmla="*/ 0 h 260"/>
                  <a:gd name="T38" fmla="*/ 124 w 153"/>
                  <a:gd name="T39" fmla="*/ 14 h 260"/>
                  <a:gd name="T40" fmla="*/ 115 w 153"/>
                  <a:gd name="T41" fmla="*/ 30 h 260"/>
                  <a:gd name="T42" fmla="*/ 108 w 153"/>
                  <a:gd name="T43" fmla="*/ 46 h 260"/>
                  <a:gd name="T44" fmla="*/ 99 w 153"/>
                  <a:gd name="T45" fmla="*/ 61 h 260"/>
                  <a:gd name="T46" fmla="*/ 90 w 153"/>
                  <a:gd name="T47" fmla="*/ 77 h 260"/>
                  <a:gd name="T48" fmla="*/ 83 w 153"/>
                  <a:gd name="T49" fmla="*/ 93 h 260"/>
                  <a:gd name="T50" fmla="*/ 76 w 153"/>
                  <a:gd name="T51" fmla="*/ 107 h 260"/>
                  <a:gd name="T52" fmla="*/ 67 w 153"/>
                  <a:gd name="T53" fmla="*/ 123 h 260"/>
                  <a:gd name="T54" fmla="*/ 60 w 153"/>
                  <a:gd name="T55" fmla="*/ 139 h 260"/>
                  <a:gd name="T56" fmla="*/ 53 w 153"/>
                  <a:gd name="T57" fmla="*/ 155 h 260"/>
                  <a:gd name="T58" fmla="*/ 44 w 153"/>
                  <a:gd name="T59" fmla="*/ 170 h 260"/>
                  <a:gd name="T60" fmla="*/ 37 w 153"/>
                  <a:gd name="T61" fmla="*/ 186 h 260"/>
                  <a:gd name="T62" fmla="*/ 28 w 153"/>
                  <a:gd name="T63" fmla="*/ 200 h 260"/>
                  <a:gd name="T64" fmla="*/ 19 w 153"/>
                  <a:gd name="T65" fmla="*/ 216 h 260"/>
                  <a:gd name="T66" fmla="*/ 9 w 153"/>
                  <a:gd name="T67" fmla="*/ 231 h 260"/>
                  <a:gd name="T68" fmla="*/ 0 w 153"/>
                  <a:gd name="T69" fmla="*/ 245 h 260"/>
                  <a:gd name="T70" fmla="*/ 19 w 153"/>
                  <a:gd name="T71" fmla="*/ 243 h 260"/>
                  <a:gd name="T72" fmla="*/ 3 w 153"/>
                  <a:gd name="T73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260">
                    <a:moveTo>
                      <a:pt x="3" y="260"/>
                    </a:moveTo>
                    <a:lnTo>
                      <a:pt x="21" y="259"/>
                    </a:lnTo>
                    <a:lnTo>
                      <a:pt x="31" y="243"/>
                    </a:lnTo>
                    <a:lnTo>
                      <a:pt x="40" y="228"/>
                    </a:lnTo>
                    <a:lnTo>
                      <a:pt x="48" y="212"/>
                    </a:lnTo>
                    <a:lnTo>
                      <a:pt x="57" y="196"/>
                    </a:lnTo>
                    <a:lnTo>
                      <a:pt x="64" y="181"/>
                    </a:lnTo>
                    <a:lnTo>
                      <a:pt x="73" y="165"/>
                    </a:lnTo>
                    <a:lnTo>
                      <a:pt x="80" y="149"/>
                    </a:lnTo>
                    <a:lnTo>
                      <a:pt x="88" y="133"/>
                    </a:lnTo>
                    <a:lnTo>
                      <a:pt x="96" y="119"/>
                    </a:lnTo>
                    <a:lnTo>
                      <a:pt x="104" y="103"/>
                    </a:lnTo>
                    <a:lnTo>
                      <a:pt x="112" y="87"/>
                    </a:lnTo>
                    <a:lnTo>
                      <a:pt x="120" y="72"/>
                    </a:lnTo>
                    <a:lnTo>
                      <a:pt x="128" y="56"/>
                    </a:lnTo>
                    <a:lnTo>
                      <a:pt x="136" y="42"/>
                    </a:lnTo>
                    <a:lnTo>
                      <a:pt x="144" y="27"/>
                    </a:lnTo>
                    <a:lnTo>
                      <a:pt x="153" y="11"/>
                    </a:lnTo>
                    <a:lnTo>
                      <a:pt x="133" y="0"/>
                    </a:lnTo>
                    <a:lnTo>
                      <a:pt x="124" y="14"/>
                    </a:lnTo>
                    <a:lnTo>
                      <a:pt x="115" y="30"/>
                    </a:lnTo>
                    <a:lnTo>
                      <a:pt x="108" y="46"/>
                    </a:lnTo>
                    <a:lnTo>
                      <a:pt x="99" y="61"/>
                    </a:lnTo>
                    <a:lnTo>
                      <a:pt x="90" y="77"/>
                    </a:lnTo>
                    <a:lnTo>
                      <a:pt x="83" y="93"/>
                    </a:lnTo>
                    <a:lnTo>
                      <a:pt x="76" y="107"/>
                    </a:lnTo>
                    <a:lnTo>
                      <a:pt x="67" y="123"/>
                    </a:lnTo>
                    <a:lnTo>
                      <a:pt x="60" y="139"/>
                    </a:lnTo>
                    <a:lnTo>
                      <a:pt x="53" y="155"/>
                    </a:lnTo>
                    <a:lnTo>
                      <a:pt x="44" y="170"/>
                    </a:lnTo>
                    <a:lnTo>
                      <a:pt x="37" y="186"/>
                    </a:lnTo>
                    <a:lnTo>
                      <a:pt x="28" y="200"/>
                    </a:lnTo>
                    <a:lnTo>
                      <a:pt x="19" y="216"/>
                    </a:lnTo>
                    <a:lnTo>
                      <a:pt x="9" y="231"/>
                    </a:lnTo>
                    <a:lnTo>
                      <a:pt x="0" y="245"/>
                    </a:lnTo>
                    <a:lnTo>
                      <a:pt x="19" y="243"/>
                    </a:lnTo>
                    <a:lnTo>
                      <a:pt x="3" y="2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7" name="Freeform 194"/>
              <p:cNvSpPr>
                <a:spLocks/>
              </p:cNvSpPr>
              <p:nvPr/>
            </p:nvSpPr>
            <p:spPr bwMode="auto">
              <a:xfrm>
                <a:off x="4980" y="2595"/>
                <a:ext cx="39" cy="35"/>
              </a:xfrm>
              <a:custGeom>
                <a:avLst/>
                <a:gdLst>
                  <a:gd name="T0" fmla="*/ 0 w 115"/>
                  <a:gd name="T1" fmla="*/ 5 h 105"/>
                  <a:gd name="T2" fmla="*/ 3 w 115"/>
                  <a:gd name="T3" fmla="*/ 18 h 105"/>
                  <a:gd name="T4" fmla="*/ 15 w 115"/>
                  <a:gd name="T5" fmla="*/ 29 h 105"/>
                  <a:gd name="T6" fmla="*/ 27 w 115"/>
                  <a:gd name="T7" fmla="*/ 40 h 105"/>
                  <a:gd name="T8" fmla="*/ 40 w 115"/>
                  <a:gd name="T9" fmla="*/ 51 h 105"/>
                  <a:gd name="T10" fmla="*/ 51 w 115"/>
                  <a:gd name="T11" fmla="*/ 61 h 105"/>
                  <a:gd name="T12" fmla="*/ 63 w 115"/>
                  <a:gd name="T13" fmla="*/ 72 h 105"/>
                  <a:gd name="T14" fmla="*/ 75 w 115"/>
                  <a:gd name="T15" fmla="*/ 83 h 105"/>
                  <a:gd name="T16" fmla="*/ 88 w 115"/>
                  <a:gd name="T17" fmla="*/ 95 h 105"/>
                  <a:gd name="T18" fmla="*/ 99 w 115"/>
                  <a:gd name="T19" fmla="*/ 105 h 105"/>
                  <a:gd name="T20" fmla="*/ 115 w 115"/>
                  <a:gd name="T21" fmla="*/ 88 h 105"/>
                  <a:gd name="T22" fmla="*/ 102 w 115"/>
                  <a:gd name="T23" fmla="*/ 77 h 105"/>
                  <a:gd name="T24" fmla="*/ 90 w 115"/>
                  <a:gd name="T25" fmla="*/ 66 h 105"/>
                  <a:gd name="T26" fmla="*/ 79 w 115"/>
                  <a:gd name="T27" fmla="*/ 56 h 105"/>
                  <a:gd name="T28" fmla="*/ 67 w 115"/>
                  <a:gd name="T29" fmla="*/ 45 h 105"/>
                  <a:gd name="T30" fmla="*/ 56 w 115"/>
                  <a:gd name="T31" fmla="*/ 34 h 105"/>
                  <a:gd name="T32" fmla="*/ 43 w 115"/>
                  <a:gd name="T33" fmla="*/ 22 h 105"/>
                  <a:gd name="T34" fmla="*/ 31 w 115"/>
                  <a:gd name="T35" fmla="*/ 12 h 105"/>
                  <a:gd name="T36" fmla="*/ 19 w 115"/>
                  <a:gd name="T37" fmla="*/ 0 h 105"/>
                  <a:gd name="T38" fmla="*/ 22 w 115"/>
                  <a:gd name="T39" fmla="*/ 15 h 105"/>
                  <a:gd name="T40" fmla="*/ 0 w 115"/>
                  <a:gd name="T41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05">
                    <a:moveTo>
                      <a:pt x="0" y="5"/>
                    </a:moveTo>
                    <a:lnTo>
                      <a:pt x="3" y="18"/>
                    </a:lnTo>
                    <a:lnTo>
                      <a:pt x="15" y="29"/>
                    </a:lnTo>
                    <a:lnTo>
                      <a:pt x="27" y="40"/>
                    </a:lnTo>
                    <a:lnTo>
                      <a:pt x="40" y="51"/>
                    </a:lnTo>
                    <a:lnTo>
                      <a:pt x="51" y="61"/>
                    </a:lnTo>
                    <a:lnTo>
                      <a:pt x="63" y="72"/>
                    </a:lnTo>
                    <a:lnTo>
                      <a:pt x="75" y="83"/>
                    </a:lnTo>
                    <a:lnTo>
                      <a:pt x="88" y="95"/>
                    </a:lnTo>
                    <a:lnTo>
                      <a:pt x="99" y="105"/>
                    </a:lnTo>
                    <a:lnTo>
                      <a:pt x="115" y="88"/>
                    </a:lnTo>
                    <a:lnTo>
                      <a:pt x="102" y="77"/>
                    </a:lnTo>
                    <a:lnTo>
                      <a:pt x="90" y="66"/>
                    </a:lnTo>
                    <a:lnTo>
                      <a:pt x="79" y="56"/>
                    </a:lnTo>
                    <a:lnTo>
                      <a:pt x="67" y="45"/>
                    </a:lnTo>
                    <a:lnTo>
                      <a:pt x="56" y="34"/>
                    </a:lnTo>
                    <a:lnTo>
                      <a:pt x="43" y="22"/>
                    </a:lnTo>
                    <a:lnTo>
                      <a:pt x="31" y="12"/>
                    </a:lnTo>
                    <a:lnTo>
                      <a:pt x="19" y="0"/>
                    </a:lnTo>
                    <a:lnTo>
                      <a:pt x="22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8" name="Freeform 195"/>
              <p:cNvSpPr>
                <a:spLocks/>
              </p:cNvSpPr>
              <p:nvPr/>
            </p:nvSpPr>
            <p:spPr bwMode="auto">
              <a:xfrm>
                <a:off x="4980" y="2525"/>
                <a:ext cx="47" cy="75"/>
              </a:xfrm>
              <a:custGeom>
                <a:avLst/>
                <a:gdLst>
                  <a:gd name="T0" fmla="*/ 134 w 141"/>
                  <a:gd name="T1" fmla="*/ 0 h 224"/>
                  <a:gd name="T2" fmla="*/ 124 w 141"/>
                  <a:gd name="T3" fmla="*/ 4 h 224"/>
                  <a:gd name="T4" fmla="*/ 114 w 141"/>
                  <a:gd name="T5" fmla="*/ 16 h 224"/>
                  <a:gd name="T6" fmla="*/ 105 w 141"/>
                  <a:gd name="T7" fmla="*/ 29 h 224"/>
                  <a:gd name="T8" fmla="*/ 96 w 141"/>
                  <a:gd name="T9" fmla="*/ 41 h 224"/>
                  <a:gd name="T10" fmla="*/ 88 w 141"/>
                  <a:gd name="T11" fmla="*/ 54 h 224"/>
                  <a:gd name="T12" fmla="*/ 80 w 141"/>
                  <a:gd name="T13" fmla="*/ 67 h 224"/>
                  <a:gd name="T14" fmla="*/ 72 w 141"/>
                  <a:gd name="T15" fmla="*/ 80 h 224"/>
                  <a:gd name="T16" fmla="*/ 64 w 141"/>
                  <a:gd name="T17" fmla="*/ 93 h 224"/>
                  <a:gd name="T18" fmla="*/ 57 w 141"/>
                  <a:gd name="T19" fmla="*/ 106 h 224"/>
                  <a:gd name="T20" fmla="*/ 50 w 141"/>
                  <a:gd name="T21" fmla="*/ 119 h 224"/>
                  <a:gd name="T22" fmla="*/ 43 w 141"/>
                  <a:gd name="T23" fmla="*/ 132 h 224"/>
                  <a:gd name="T24" fmla="*/ 35 w 141"/>
                  <a:gd name="T25" fmla="*/ 147 h 224"/>
                  <a:gd name="T26" fmla="*/ 28 w 141"/>
                  <a:gd name="T27" fmla="*/ 160 h 224"/>
                  <a:gd name="T28" fmla="*/ 21 w 141"/>
                  <a:gd name="T29" fmla="*/ 173 h 224"/>
                  <a:gd name="T30" fmla="*/ 15 w 141"/>
                  <a:gd name="T31" fmla="*/ 186 h 224"/>
                  <a:gd name="T32" fmla="*/ 8 w 141"/>
                  <a:gd name="T33" fmla="*/ 199 h 224"/>
                  <a:gd name="T34" fmla="*/ 0 w 141"/>
                  <a:gd name="T35" fmla="*/ 214 h 224"/>
                  <a:gd name="T36" fmla="*/ 22 w 141"/>
                  <a:gd name="T37" fmla="*/ 224 h 224"/>
                  <a:gd name="T38" fmla="*/ 28 w 141"/>
                  <a:gd name="T39" fmla="*/ 211 h 224"/>
                  <a:gd name="T40" fmla="*/ 35 w 141"/>
                  <a:gd name="T41" fmla="*/ 198 h 224"/>
                  <a:gd name="T42" fmla="*/ 43 w 141"/>
                  <a:gd name="T43" fmla="*/ 183 h 224"/>
                  <a:gd name="T44" fmla="*/ 48 w 141"/>
                  <a:gd name="T45" fmla="*/ 170 h 224"/>
                  <a:gd name="T46" fmla="*/ 56 w 141"/>
                  <a:gd name="T47" fmla="*/ 157 h 224"/>
                  <a:gd name="T48" fmla="*/ 63 w 141"/>
                  <a:gd name="T49" fmla="*/ 144 h 224"/>
                  <a:gd name="T50" fmla="*/ 70 w 141"/>
                  <a:gd name="T51" fmla="*/ 131 h 224"/>
                  <a:gd name="T52" fmla="*/ 77 w 141"/>
                  <a:gd name="T53" fmla="*/ 118 h 224"/>
                  <a:gd name="T54" fmla="*/ 85 w 141"/>
                  <a:gd name="T55" fmla="*/ 105 h 224"/>
                  <a:gd name="T56" fmla="*/ 92 w 141"/>
                  <a:gd name="T57" fmla="*/ 91 h 224"/>
                  <a:gd name="T58" fmla="*/ 101 w 141"/>
                  <a:gd name="T59" fmla="*/ 78 h 224"/>
                  <a:gd name="T60" fmla="*/ 108 w 141"/>
                  <a:gd name="T61" fmla="*/ 67 h 224"/>
                  <a:gd name="T62" fmla="*/ 117 w 141"/>
                  <a:gd name="T63" fmla="*/ 54 h 224"/>
                  <a:gd name="T64" fmla="*/ 124 w 141"/>
                  <a:gd name="T65" fmla="*/ 42 h 224"/>
                  <a:gd name="T66" fmla="*/ 133 w 141"/>
                  <a:gd name="T67" fmla="*/ 30 h 224"/>
                  <a:gd name="T68" fmla="*/ 141 w 141"/>
                  <a:gd name="T69" fmla="*/ 19 h 224"/>
                  <a:gd name="T70" fmla="*/ 131 w 141"/>
                  <a:gd name="T71" fmla="*/ 23 h 224"/>
                  <a:gd name="T72" fmla="*/ 134 w 141"/>
                  <a:gd name="T7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" h="224">
                    <a:moveTo>
                      <a:pt x="134" y="0"/>
                    </a:moveTo>
                    <a:lnTo>
                      <a:pt x="124" y="4"/>
                    </a:lnTo>
                    <a:lnTo>
                      <a:pt x="114" y="16"/>
                    </a:lnTo>
                    <a:lnTo>
                      <a:pt x="105" y="29"/>
                    </a:lnTo>
                    <a:lnTo>
                      <a:pt x="96" y="41"/>
                    </a:lnTo>
                    <a:lnTo>
                      <a:pt x="88" y="54"/>
                    </a:lnTo>
                    <a:lnTo>
                      <a:pt x="80" y="67"/>
                    </a:lnTo>
                    <a:lnTo>
                      <a:pt x="72" y="80"/>
                    </a:lnTo>
                    <a:lnTo>
                      <a:pt x="64" y="93"/>
                    </a:lnTo>
                    <a:lnTo>
                      <a:pt x="57" y="106"/>
                    </a:lnTo>
                    <a:lnTo>
                      <a:pt x="50" y="119"/>
                    </a:lnTo>
                    <a:lnTo>
                      <a:pt x="43" y="132"/>
                    </a:lnTo>
                    <a:lnTo>
                      <a:pt x="35" y="147"/>
                    </a:lnTo>
                    <a:lnTo>
                      <a:pt x="28" y="160"/>
                    </a:lnTo>
                    <a:lnTo>
                      <a:pt x="21" y="173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0" y="214"/>
                    </a:lnTo>
                    <a:lnTo>
                      <a:pt x="22" y="224"/>
                    </a:lnTo>
                    <a:lnTo>
                      <a:pt x="28" y="211"/>
                    </a:lnTo>
                    <a:lnTo>
                      <a:pt x="35" y="198"/>
                    </a:lnTo>
                    <a:lnTo>
                      <a:pt x="43" y="183"/>
                    </a:lnTo>
                    <a:lnTo>
                      <a:pt x="48" y="170"/>
                    </a:lnTo>
                    <a:lnTo>
                      <a:pt x="56" y="157"/>
                    </a:lnTo>
                    <a:lnTo>
                      <a:pt x="63" y="144"/>
                    </a:lnTo>
                    <a:lnTo>
                      <a:pt x="70" y="131"/>
                    </a:lnTo>
                    <a:lnTo>
                      <a:pt x="77" y="118"/>
                    </a:lnTo>
                    <a:lnTo>
                      <a:pt x="85" y="105"/>
                    </a:lnTo>
                    <a:lnTo>
                      <a:pt x="92" y="91"/>
                    </a:lnTo>
                    <a:lnTo>
                      <a:pt x="101" y="78"/>
                    </a:lnTo>
                    <a:lnTo>
                      <a:pt x="108" y="67"/>
                    </a:lnTo>
                    <a:lnTo>
                      <a:pt x="117" y="54"/>
                    </a:lnTo>
                    <a:lnTo>
                      <a:pt x="124" y="42"/>
                    </a:lnTo>
                    <a:lnTo>
                      <a:pt x="133" y="30"/>
                    </a:lnTo>
                    <a:lnTo>
                      <a:pt x="141" y="19"/>
                    </a:lnTo>
                    <a:lnTo>
                      <a:pt x="131" y="2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9" name="Freeform 196"/>
              <p:cNvSpPr>
                <a:spLocks/>
              </p:cNvSpPr>
              <p:nvPr/>
            </p:nvSpPr>
            <p:spPr bwMode="auto">
              <a:xfrm>
                <a:off x="5024" y="2525"/>
                <a:ext cx="39" cy="23"/>
              </a:xfrm>
              <a:custGeom>
                <a:avLst/>
                <a:gdLst>
                  <a:gd name="T0" fmla="*/ 118 w 118"/>
                  <a:gd name="T1" fmla="*/ 65 h 70"/>
                  <a:gd name="T2" fmla="*/ 115 w 118"/>
                  <a:gd name="T3" fmla="*/ 49 h 70"/>
                  <a:gd name="T4" fmla="*/ 109 w 118"/>
                  <a:gd name="T5" fmla="*/ 46 h 70"/>
                  <a:gd name="T6" fmla="*/ 103 w 118"/>
                  <a:gd name="T7" fmla="*/ 43 h 70"/>
                  <a:gd name="T8" fmla="*/ 98 w 118"/>
                  <a:gd name="T9" fmla="*/ 39 h 70"/>
                  <a:gd name="T10" fmla="*/ 93 w 118"/>
                  <a:gd name="T11" fmla="*/ 36 h 70"/>
                  <a:gd name="T12" fmla="*/ 86 w 118"/>
                  <a:gd name="T13" fmla="*/ 32 h 70"/>
                  <a:gd name="T14" fmla="*/ 79 w 118"/>
                  <a:gd name="T15" fmla="*/ 27 h 70"/>
                  <a:gd name="T16" fmla="*/ 71 w 118"/>
                  <a:gd name="T17" fmla="*/ 23 h 70"/>
                  <a:gd name="T18" fmla="*/ 64 w 118"/>
                  <a:gd name="T19" fmla="*/ 19 h 70"/>
                  <a:gd name="T20" fmla="*/ 57 w 118"/>
                  <a:gd name="T21" fmla="*/ 16 h 70"/>
                  <a:gd name="T22" fmla="*/ 50 w 118"/>
                  <a:gd name="T23" fmla="*/ 13 h 70"/>
                  <a:gd name="T24" fmla="*/ 41 w 118"/>
                  <a:gd name="T25" fmla="*/ 10 h 70"/>
                  <a:gd name="T26" fmla="*/ 34 w 118"/>
                  <a:gd name="T27" fmla="*/ 7 h 70"/>
                  <a:gd name="T28" fmla="*/ 25 w 118"/>
                  <a:gd name="T29" fmla="*/ 4 h 70"/>
                  <a:gd name="T30" fmla="*/ 18 w 118"/>
                  <a:gd name="T31" fmla="*/ 3 h 70"/>
                  <a:gd name="T32" fmla="*/ 10 w 118"/>
                  <a:gd name="T33" fmla="*/ 1 h 70"/>
                  <a:gd name="T34" fmla="*/ 3 w 118"/>
                  <a:gd name="T35" fmla="*/ 0 h 70"/>
                  <a:gd name="T36" fmla="*/ 0 w 118"/>
                  <a:gd name="T37" fmla="*/ 23 h 70"/>
                  <a:gd name="T38" fmla="*/ 7 w 118"/>
                  <a:gd name="T39" fmla="*/ 23 h 70"/>
                  <a:gd name="T40" fmla="*/ 12 w 118"/>
                  <a:gd name="T41" fmla="*/ 25 h 70"/>
                  <a:gd name="T42" fmla="*/ 19 w 118"/>
                  <a:gd name="T43" fmla="*/ 27 h 70"/>
                  <a:gd name="T44" fmla="*/ 26 w 118"/>
                  <a:gd name="T45" fmla="*/ 29 h 70"/>
                  <a:gd name="T46" fmla="*/ 34 w 118"/>
                  <a:gd name="T47" fmla="*/ 32 h 70"/>
                  <a:gd name="T48" fmla="*/ 39 w 118"/>
                  <a:gd name="T49" fmla="*/ 35 h 70"/>
                  <a:gd name="T50" fmla="*/ 47 w 118"/>
                  <a:gd name="T51" fmla="*/ 38 h 70"/>
                  <a:gd name="T52" fmla="*/ 54 w 118"/>
                  <a:gd name="T53" fmla="*/ 41 h 70"/>
                  <a:gd name="T54" fmla="*/ 60 w 118"/>
                  <a:gd name="T55" fmla="*/ 45 h 70"/>
                  <a:gd name="T56" fmla="*/ 67 w 118"/>
                  <a:gd name="T57" fmla="*/ 48 h 70"/>
                  <a:gd name="T58" fmla="*/ 73 w 118"/>
                  <a:gd name="T59" fmla="*/ 52 h 70"/>
                  <a:gd name="T60" fmla="*/ 79 w 118"/>
                  <a:gd name="T61" fmla="*/ 55 h 70"/>
                  <a:gd name="T62" fmla="*/ 85 w 118"/>
                  <a:gd name="T63" fmla="*/ 59 h 70"/>
                  <a:gd name="T64" fmla="*/ 92 w 118"/>
                  <a:gd name="T65" fmla="*/ 62 h 70"/>
                  <a:gd name="T66" fmla="*/ 96 w 118"/>
                  <a:gd name="T67" fmla="*/ 67 h 70"/>
                  <a:gd name="T68" fmla="*/ 102 w 118"/>
                  <a:gd name="T69" fmla="*/ 70 h 70"/>
                  <a:gd name="T70" fmla="*/ 98 w 118"/>
                  <a:gd name="T71" fmla="*/ 54 h 70"/>
                  <a:gd name="T72" fmla="*/ 118 w 118"/>
                  <a:gd name="T7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0">
                    <a:moveTo>
                      <a:pt x="118" y="65"/>
                    </a:moveTo>
                    <a:lnTo>
                      <a:pt x="115" y="49"/>
                    </a:lnTo>
                    <a:lnTo>
                      <a:pt x="109" y="46"/>
                    </a:lnTo>
                    <a:lnTo>
                      <a:pt x="103" y="43"/>
                    </a:lnTo>
                    <a:lnTo>
                      <a:pt x="98" y="39"/>
                    </a:lnTo>
                    <a:lnTo>
                      <a:pt x="93" y="36"/>
                    </a:lnTo>
                    <a:lnTo>
                      <a:pt x="86" y="32"/>
                    </a:lnTo>
                    <a:lnTo>
                      <a:pt x="79" y="27"/>
                    </a:lnTo>
                    <a:lnTo>
                      <a:pt x="71" y="23"/>
                    </a:lnTo>
                    <a:lnTo>
                      <a:pt x="64" y="19"/>
                    </a:lnTo>
                    <a:lnTo>
                      <a:pt x="57" y="16"/>
                    </a:lnTo>
                    <a:lnTo>
                      <a:pt x="50" y="13"/>
                    </a:lnTo>
                    <a:lnTo>
                      <a:pt x="41" y="10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2" y="25"/>
                    </a:lnTo>
                    <a:lnTo>
                      <a:pt x="19" y="27"/>
                    </a:lnTo>
                    <a:lnTo>
                      <a:pt x="26" y="29"/>
                    </a:lnTo>
                    <a:lnTo>
                      <a:pt x="34" y="32"/>
                    </a:lnTo>
                    <a:lnTo>
                      <a:pt x="39" y="35"/>
                    </a:lnTo>
                    <a:lnTo>
                      <a:pt x="47" y="38"/>
                    </a:lnTo>
                    <a:lnTo>
                      <a:pt x="54" y="41"/>
                    </a:lnTo>
                    <a:lnTo>
                      <a:pt x="60" y="45"/>
                    </a:lnTo>
                    <a:lnTo>
                      <a:pt x="67" y="48"/>
                    </a:lnTo>
                    <a:lnTo>
                      <a:pt x="73" y="52"/>
                    </a:lnTo>
                    <a:lnTo>
                      <a:pt x="79" y="55"/>
                    </a:lnTo>
                    <a:lnTo>
                      <a:pt x="85" y="59"/>
                    </a:lnTo>
                    <a:lnTo>
                      <a:pt x="92" y="62"/>
                    </a:lnTo>
                    <a:lnTo>
                      <a:pt x="96" y="67"/>
                    </a:lnTo>
                    <a:lnTo>
                      <a:pt x="102" y="70"/>
                    </a:lnTo>
                    <a:lnTo>
                      <a:pt x="98" y="54"/>
                    </a:lnTo>
                    <a:lnTo>
                      <a:pt x="11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0" name="Freeform 197"/>
              <p:cNvSpPr>
                <a:spLocks/>
              </p:cNvSpPr>
              <p:nvPr/>
            </p:nvSpPr>
            <p:spPr bwMode="auto">
              <a:xfrm>
                <a:off x="5020" y="2561"/>
                <a:ext cx="7" cy="6"/>
              </a:xfrm>
              <a:custGeom>
                <a:avLst/>
                <a:gdLst>
                  <a:gd name="T0" fmla="*/ 20 w 21"/>
                  <a:gd name="T1" fmla="*/ 18 h 18"/>
                  <a:gd name="T2" fmla="*/ 21 w 21"/>
                  <a:gd name="T3" fmla="*/ 14 h 18"/>
                  <a:gd name="T4" fmla="*/ 21 w 21"/>
                  <a:gd name="T5" fmla="*/ 8 h 18"/>
                  <a:gd name="T6" fmla="*/ 18 w 21"/>
                  <a:gd name="T7" fmla="*/ 5 h 18"/>
                  <a:gd name="T8" fmla="*/ 16 w 21"/>
                  <a:gd name="T9" fmla="*/ 2 h 18"/>
                  <a:gd name="T10" fmla="*/ 11 w 21"/>
                  <a:gd name="T11" fmla="*/ 0 h 18"/>
                  <a:gd name="T12" fmla="*/ 7 w 21"/>
                  <a:gd name="T13" fmla="*/ 0 h 18"/>
                  <a:gd name="T14" fmla="*/ 2 w 21"/>
                  <a:gd name="T15" fmla="*/ 2 h 18"/>
                  <a:gd name="T16" fmla="*/ 0 w 21"/>
                  <a:gd name="T17" fmla="*/ 6 h 18"/>
                  <a:gd name="T18" fmla="*/ 20 w 2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20" y="18"/>
                    </a:moveTo>
                    <a:lnTo>
                      <a:pt x="21" y="14"/>
                    </a:lnTo>
                    <a:lnTo>
                      <a:pt x="21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1" name="Freeform 198"/>
              <p:cNvSpPr>
                <a:spLocks/>
              </p:cNvSpPr>
              <p:nvPr/>
            </p:nvSpPr>
            <p:spPr bwMode="auto">
              <a:xfrm>
                <a:off x="5007" y="2563"/>
                <a:ext cx="20" cy="28"/>
              </a:xfrm>
              <a:custGeom>
                <a:avLst/>
                <a:gdLst>
                  <a:gd name="T0" fmla="*/ 22 w 61"/>
                  <a:gd name="T1" fmla="*/ 85 h 85"/>
                  <a:gd name="T2" fmla="*/ 26 w 61"/>
                  <a:gd name="T3" fmla="*/ 74 h 85"/>
                  <a:gd name="T4" fmla="*/ 30 w 61"/>
                  <a:gd name="T5" fmla="*/ 66 h 85"/>
                  <a:gd name="T6" fmla="*/ 35 w 61"/>
                  <a:gd name="T7" fmla="*/ 57 h 85"/>
                  <a:gd name="T8" fmla="*/ 39 w 61"/>
                  <a:gd name="T9" fmla="*/ 48 h 85"/>
                  <a:gd name="T10" fmla="*/ 45 w 61"/>
                  <a:gd name="T11" fmla="*/ 40 h 85"/>
                  <a:gd name="T12" fmla="*/ 49 w 61"/>
                  <a:gd name="T13" fmla="*/ 29 h 85"/>
                  <a:gd name="T14" fmla="*/ 55 w 61"/>
                  <a:gd name="T15" fmla="*/ 21 h 85"/>
                  <a:gd name="T16" fmla="*/ 61 w 61"/>
                  <a:gd name="T17" fmla="*/ 12 h 85"/>
                  <a:gd name="T18" fmla="*/ 41 w 61"/>
                  <a:gd name="T19" fmla="*/ 0 h 85"/>
                  <a:gd name="T20" fmla="*/ 35 w 61"/>
                  <a:gd name="T21" fmla="*/ 9 h 85"/>
                  <a:gd name="T22" fmla="*/ 29 w 61"/>
                  <a:gd name="T23" fmla="*/ 18 h 85"/>
                  <a:gd name="T24" fmla="*/ 23 w 61"/>
                  <a:gd name="T25" fmla="*/ 28 h 85"/>
                  <a:gd name="T26" fmla="*/ 19 w 61"/>
                  <a:gd name="T27" fmla="*/ 37 h 85"/>
                  <a:gd name="T28" fmla="*/ 14 w 61"/>
                  <a:gd name="T29" fmla="*/ 47 h 85"/>
                  <a:gd name="T30" fmla="*/ 9 w 61"/>
                  <a:gd name="T31" fmla="*/ 56 h 85"/>
                  <a:gd name="T32" fmla="*/ 4 w 61"/>
                  <a:gd name="T33" fmla="*/ 66 h 85"/>
                  <a:gd name="T34" fmla="*/ 0 w 61"/>
                  <a:gd name="T35" fmla="*/ 76 h 85"/>
                  <a:gd name="T36" fmla="*/ 22 w 61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5">
                    <a:moveTo>
                      <a:pt x="22" y="85"/>
                    </a:moveTo>
                    <a:lnTo>
                      <a:pt x="26" y="74"/>
                    </a:lnTo>
                    <a:lnTo>
                      <a:pt x="30" y="66"/>
                    </a:lnTo>
                    <a:lnTo>
                      <a:pt x="35" y="57"/>
                    </a:lnTo>
                    <a:lnTo>
                      <a:pt x="39" y="48"/>
                    </a:lnTo>
                    <a:lnTo>
                      <a:pt x="45" y="40"/>
                    </a:lnTo>
                    <a:lnTo>
                      <a:pt x="49" y="29"/>
                    </a:lnTo>
                    <a:lnTo>
                      <a:pt x="55" y="21"/>
                    </a:lnTo>
                    <a:lnTo>
                      <a:pt x="61" y="12"/>
                    </a:lnTo>
                    <a:lnTo>
                      <a:pt x="41" y="0"/>
                    </a:lnTo>
                    <a:lnTo>
                      <a:pt x="35" y="9"/>
                    </a:lnTo>
                    <a:lnTo>
                      <a:pt x="29" y="18"/>
                    </a:lnTo>
                    <a:lnTo>
                      <a:pt x="23" y="28"/>
                    </a:lnTo>
                    <a:lnTo>
                      <a:pt x="19" y="37"/>
                    </a:lnTo>
                    <a:lnTo>
                      <a:pt x="14" y="47"/>
                    </a:lnTo>
                    <a:lnTo>
                      <a:pt x="9" y="56"/>
                    </a:lnTo>
                    <a:lnTo>
                      <a:pt x="4" y="66"/>
                    </a:lnTo>
                    <a:lnTo>
                      <a:pt x="0" y="76"/>
                    </a:lnTo>
                    <a:lnTo>
                      <a:pt x="2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2" name="Freeform 199"/>
              <p:cNvSpPr>
                <a:spLocks/>
              </p:cNvSpPr>
              <p:nvPr/>
            </p:nvSpPr>
            <p:spPr bwMode="auto">
              <a:xfrm>
                <a:off x="5020" y="2563"/>
                <a:ext cx="7" cy="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4 h 16"/>
                  <a:gd name="T4" fmla="*/ 2 w 22"/>
                  <a:gd name="T5" fmla="*/ 10 h 16"/>
                  <a:gd name="T6" fmla="*/ 3 w 22"/>
                  <a:gd name="T7" fmla="*/ 13 h 16"/>
                  <a:gd name="T8" fmla="*/ 7 w 22"/>
                  <a:gd name="T9" fmla="*/ 14 h 16"/>
                  <a:gd name="T10" fmla="*/ 12 w 22"/>
                  <a:gd name="T11" fmla="*/ 16 h 16"/>
                  <a:gd name="T12" fmla="*/ 16 w 22"/>
                  <a:gd name="T13" fmla="*/ 14 h 16"/>
                  <a:gd name="T14" fmla="*/ 20 w 22"/>
                  <a:gd name="T15" fmla="*/ 13 h 16"/>
                  <a:gd name="T16" fmla="*/ 22 w 22"/>
                  <a:gd name="T17" fmla="*/ 8 h 16"/>
                  <a:gd name="T18" fmla="*/ 0 w 22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6" y="14"/>
                    </a:lnTo>
                    <a:lnTo>
                      <a:pt x="20" y="13"/>
                    </a:lnTo>
                    <a:lnTo>
                      <a:pt x="2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3" name="Freeform 200"/>
              <p:cNvSpPr>
                <a:spLocks/>
              </p:cNvSpPr>
              <p:nvPr/>
            </p:nvSpPr>
            <p:spPr bwMode="auto">
              <a:xfrm>
                <a:off x="5143" y="2492"/>
                <a:ext cx="7" cy="6"/>
              </a:xfrm>
              <a:custGeom>
                <a:avLst/>
                <a:gdLst>
                  <a:gd name="T0" fmla="*/ 22 w 22"/>
                  <a:gd name="T1" fmla="*/ 6 h 17"/>
                  <a:gd name="T2" fmla="*/ 19 w 22"/>
                  <a:gd name="T3" fmla="*/ 1 h 17"/>
                  <a:gd name="T4" fmla="*/ 15 w 22"/>
                  <a:gd name="T5" fmla="*/ 0 h 17"/>
                  <a:gd name="T6" fmla="*/ 11 w 22"/>
                  <a:gd name="T7" fmla="*/ 0 h 17"/>
                  <a:gd name="T8" fmla="*/ 6 w 22"/>
                  <a:gd name="T9" fmla="*/ 1 h 17"/>
                  <a:gd name="T10" fmla="*/ 3 w 22"/>
                  <a:gd name="T11" fmla="*/ 4 h 17"/>
                  <a:gd name="T12" fmla="*/ 0 w 22"/>
                  <a:gd name="T13" fmla="*/ 7 h 17"/>
                  <a:gd name="T14" fmla="*/ 0 w 22"/>
                  <a:gd name="T15" fmla="*/ 13 h 17"/>
                  <a:gd name="T16" fmla="*/ 2 w 22"/>
                  <a:gd name="T17" fmla="*/ 17 h 17"/>
                  <a:gd name="T18" fmla="*/ 22 w 22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4" name="Freeform 201"/>
              <p:cNvSpPr>
                <a:spLocks/>
              </p:cNvSpPr>
              <p:nvPr/>
            </p:nvSpPr>
            <p:spPr bwMode="auto">
              <a:xfrm>
                <a:off x="5143" y="2494"/>
                <a:ext cx="16" cy="70"/>
              </a:xfrm>
              <a:custGeom>
                <a:avLst/>
                <a:gdLst>
                  <a:gd name="T0" fmla="*/ 26 w 48"/>
                  <a:gd name="T1" fmla="*/ 211 h 211"/>
                  <a:gd name="T2" fmla="*/ 30 w 48"/>
                  <a:gd name="T3" fmla="*/ 198 h 211"/>
                  <a:gd name="T4" fmla="*/ 36 w 48"/>
                  <a:gd name="T5" fmla="*/ 184 h 211"/>
                  <a:gd name="T6" fmla="*/ 39 w 48"/>
                  <a:gd name="T7" fmla="*/ 171 h 211"/>
                  <a:gd name="T8" fmla="*/ 42 w 48"/>
                  <a:gd name="T9" fmla="*/ 157 h 211"/>
                  <a:gd name="T10" fmla="*/ 45 w 48"/>
                  <a:gd name="T11" fmla="*/ 142 h 211"/>
                  <a:gd name="T12" fmla="*/ 46 w 48"/>
                  <a:gd name="T13" fmla="*/ 131 h 211"/>
                  <a:gd name="T14" fmla="*/ 48 w 48"/>
                  <a:gd name="T15" fmla="*/ 116 h 211"/>
                  <a:gd name="T16" fmla="*/ 48 w 48"/>
                  <a:gd name="T17" fmla="*/ 103 h 211"/>
                  <a:gd name="T18" fmla="*/ 46 w 48"/>
                  <a:gd name="T19" fmla="*/ 88 h 211"/>
                  <a:gd name="T20" fmla="*/ 45 w 48"/>
                  <a:gd name="T21" fmla="*/ 75 h 211"/>
                  <a:gd name="T22" fmla="*/ 44 w 48"/>
                  <a:gd name="T23" fmla="*/ 62 h 211"/>
                  <a:gd name="T24" fmla="*/ 41 w 48"/>
                  <a:gd name="T25" fmla="*/ 49 h 211"/>
                  <a:gd name="T26" fmla="*/ 36 w 48"/>
                  <a:gd name="T27" fmla="*/ 36 h 211"/>
                  <a:gd name="T28" fmla="*/ 32 w 48"/>
                  <a:gd name="T29" fmla="*/ 23 h 211"/>
                  <a:gd name="T30" fmla="*/ 28 w 48"/>
                  <a:gd name="T31" fmla="*/ 11 h 211"/>
                  <a:gd name="T32" fmla="*/ 20 w 48"/>
                  <a:gd name="T33" fmla="*/ 0 h 211"/>
                  <a:gd name="T34" fmla="*/ 0 w 48"/>
                  <a:gd name="T35" fmla="*/ 11 h 211"/>
                  <a:gd name="T36" fmla="*/ 6 w 48"/>
                  <a:gd name="T37" fmla="*/ 22 h 211"/>
                  <a:gd name="T38" fmla="*/ 10 w 48"/>
                  <a:gd name="T39" fmla="*/ 33 h 211"/>
                  <a:gd name="T40" fmla="*/ 14 w 48"/>
                  <a:gd name="T41" fmla="*/ 45 h 211"/>
                  <a:gd name="T42" fmla="*/ 17 w 48"/>
                  <a:gd name="T43" fmla="*/ 55 h 211"/>
                  <a:gd name="T44" fmla="*/ 20 w 48"/>
                  <a:gd name="T45" fmla="*/ 68 h 211"/>
                  <a:gd name="T46" fmla="*/ 23 w 48"/>
                  <a:gd name="T47" fmla="*/ 80 h 211"/>
                  <a:gd name="T48" fmla="*/ 23 w 48"/>
                  <a:gd name="T49" fmla="*/ 91 h 211"/>
                  <a:gd name="T50" fmla="*/ 25 w 48"/>
                  <a:gd name="T51" fmla="*/ 103 h 211"/>
                  <a:gd name="T52" fmla="*/ 25 w 48"/>
                  <a:gd name="T53" fmla="*/ 116 h 211"/>
                  <a:gd name="T54" fmla="*/ 23 w 48"/>
                  <a:gd name="T55" fmla="*/ 128 h 211"/>
                  <a:gd name="T56" fmla="*/ 22 w 48"/>
                  <a:gd name="T57" fmla="*/ 139 h 211"/>
                  <a:gd name="T58" fmla="*/ 20 w 48"/>
                  <a:gd name="T59" fmla="*/ 152 h 211"/>
                  <a:gd name="T60" fmla="*/ 17 w 48"/>
                  <a:gd name="T61" fmla="*/ 164 h 211"/>
                  <a:gd name="T62" fmla="*/ 13 w 48"/>
                  <a:gd name="T63" fmla="*/ 177 h 211"/>
                  <a:gd name="T64" fmla="*/ 9 w 48"/>
                  <a:gd name="T65" fmla="*/ 190 h 211"/>
                  <a:gd name="T66" fmla="*/ 4 w 48"/>
                  <a:gd name="T67" fmla="*/ 202 h 211"/>
                  <a:gd name="T68" fmla="*/ 26 w 48"/>
                  <a:gd name="T6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211">
                    <a:moveTo>
                      <a:pt x="26" y="211"/>
                    </a:moveTo>
                    <a:lnTo>
                      <a:pt x="30" y="198"/>
                    </a:lnTo>
                    <a:lnTo>
                      <a:pt x="36" y="184"/>
                    </a:lnTo>
                    <a:lnTo>
                      <a:pt x="39" y="171"/>
                    </a:lnTo>
                    <a:lnTo>
                      <a:pt x="42" y="157"/>
                    </a:lnTo>
                    <a:lnTo>
                      <a:pt x="45" y="142"/>
                    </a:lnTo>
                    <a:lnTo>
                      <a:pt x="46" y="131"/>
                    </a:lnTo>
                    <a:lnTo>
                      <a:pt x="48" y="116"/>
                    </a:lnTo>
                    <a:lnTo>
                      <a:pt x="48" y="103"/>
                    </a:lnTo>
                    <a:lnTo>
                      <a:pt x="46" y="88"/>
                    </a:lnTo>
                    <a:lnTo>
                      <a:pt x="45" y="75"/>
                    </a:lnTo>
                    <a:lnTo>
                      <a:pt x="44" y="62"/>
                    </a:lnTo>
                    <a:lnTo>
                      <a:pt x="41" y="49"/>
                    </a:lnTo>
                    <a:lnTo>
                      <a:pt x="36" y="36"/>
                    </a:lnTo>
                    <a:lnTo>
                      <a:pt x="32" y="23"/>
                    </a:lnTo>
                    <a:lnTo>
                      <a:pt x="28" y="11"/>
                    </a:lnTo>
                    <a:lnTo>
                      <a:pt x="20" y="0"/>
                    </a:lnTo>
                    <a:lnTo>
                      <a:pt x="0" y="11"/>
                    </a:lnTo>
                    <a:lnTo>
                      <a:pt x="6" y="22"/>
                    </a:lnTo>
                    <a:lnTo>
                      <a:pt x="10" y="33"/>
                    </a:lnTo>
                    <a:lnTo>
                      <a:pt x="14" y="45"/>
                    </a:lnTo>
                    <a:lnTo>
                      <a:pt x="17" y="55"/>
                    </a:lnTo>
                    <a:lnTo>
                      <a:pt x="20" y="68"/>
                    </a:lnTo>
                    <a:lnTo>
                      <a:pt x="23" y="80"/>
                    </a:lnTo>
                    <a:lnTo>
                      <a:pt x="23" y="91"/>
                    </a:lnTo>
                    <a:lnTo>
                      <a:pt x="25" y="103"/>
                    </a:lnTo>
                    <a:lnTo>
                      <a:pt x="25" y="116"/>
                    </a:lnTo>
                    <a:lnTo>
                      <a:pt x="23" y="128"/>
                    </a:lnTo>
                    <a:lnTo>
                      <a:pt x="22" y="139"/>
                    </a:lnTo>
                    <a:lnTo>
                      <a:pt x="20" y="152"/>
                    </a:lnTo>
                    <a:lnTo>
                      <a:pt x="17" y="164"/>
                    </a:lnTo>
                    <a:lnTo>
                      <a:pt x="13" y="177"/>
                    </a:lnTo>
                    <a:lnTo>
                      <a:pt x="9" y="190"/>
                    </a:lnTo>
                    <a:lnTo>
                      <a:pt x="4" y="202"/>
                    </a:lnTo>
                    <a:lnTo>
                      <a:pt x="26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5" name="Freeform 202"/>
              <p:cNvSpPr>
                <a:spLocks/>
              </p:cNvSpPr>
              <p:nvPr/>
            </p:nvSpPr>
            <p:spPr bwMode="auto">
              <a:xfrm>
                <a:off x="5143" y="2494"/>
                <a:ext cx="8" cy="6"/>
              </a:xfrm>
              <a:custGeom>
                <a:avLst/>
                <a:gdLst>
                  <a:gd name="T0" fmla="*/ 2 w 24"/>
                  <a:gd name="T1" fmla="*/ 0 h 16"/>
                  <a:gd name="T2" fmla="*/ 0 w 24"/>
                  <a:gd name="T3" fmla="*/ 5 h 16"/>
                  <a:gd name="T4" fmla="*/ 2 w 24"/>
                  <a:gd name="T5" fmla="*/ 10 h 16"/>
                  <a:gd name="T6" fmla="*/ 5 w 24"/>
                  <a:gd name="T7" fmla="*/ 13 h 16"/>
                  <a:gd name="T8" fmla="*/ 8 w 24"/>
                  <a:gd name="T9" fmla="*/ 15 h 16"/>
                  <a:gd name="T10" fmla="*/ 12 w 24"/>
                  <a:gd name="T11" fmla="*/ 16 h 16"/>
                  <a:gd name="T12" fmla="*/ 16 w 24"/>
                  <a:gd name="T13" fmla="*/ 15 h 16"/>
                  <a:gd name="T14" fmla="*/ 21 w 24"/>
                  <a:gd name="T15" fmla="*/ 13 h 16"/>
                  <a:gd name="T16" fmla="*/ 24 w 24"/>
                  <a:gd name="T17" fmla="*/ 9 h 16"/>
                  <a:gd name="T18" fmla="*/ 2 w 2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2" y="16"/>
                    </a:lnTo>
                    <a:lnTo>
                      <a:pt x="16" y="15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6" name="Freeform 203"/>
              <p:cNvSpPr>
                <a:spLocks/>
              </p:cNvSpPr>
              <p:nvPr/>
            </p:nvSpPr>
            <p:spPr bwMode="auto">
              <a:xfrm>
                <a:off x="5162" y="2458"/>
                <a:ext cx="4" cy="7"/>
              </a:xfrm>
              <a:custGeom>
                <a:avLst/>
                <a:gdLst>
                  <a:gd name="T0" fmla="*/ 0 w 12"/>
                  <a:gd name="T1" fmla="*/ 22 h 22"/>
                  <a:gd name="T2" fmla="*/ 5 w 12"/>
                  <a:gd name="T3" fmla="*/ 22 h 22"/>
                  <a:gd name="T4" fmla="*/ 7 w 12"/>
                  <a:gd name="T5" fmla="*/ 19 h 22"/>
                  <a:gd name="T6" fmla="*/ 10 w 12"/>
                  <a:gd name="T7" fmla="*/ 16 h 22"/>
                  <a:gd name="T8" fmla="*/ 12 w 12"/>
                  <a:gd name="T9" fmla="*/ 12 h 22"/>
                  <a:gd name="T10" fmla="*/ 12 w 12"/>
                  <a:gd name="T11" fmla="*/ 7 h 22"/>
                  <a:gd name="T12" fmla="*/ 9 w 12"/>
                  <a:gd name="T13" fmla="*/ 3 h 22"/>
                  <a:gd name="T14" fmla="*/ 6 w 12"/>
                  <a:gd name="T15" fmla="*/ 0 h 22"/>
                  <a:gd name="T16" fmla="*/ 0 w 12"/>
                  <a:gd name="T17" fmla="*/ 0 h 22"/>
                  <a:gd name="T18" fmla="*/ 0 w 1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2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7" name="Freeform 204"/>
              <p:cNvSpPr>
                <a:spLocks/>
              </p:cNvSpPr>
              <p:nvPr/>
            </p:nvSpPr>
            <p:spPr bwMode="auto">
              <a:xfrm>
                <a:off x="5114" y="2458"/>
                <a:ext cx="48" cy="46"/>
              </a:xfrm>
              <a:custGeom>
                <a:avLst/>
                <a:gdLst>
                  <a:gd name="T0" fmla="*/ 23 w 144"/>
                  <a:gd name="T1" fmla="*/ 137 h 137"/>
                  <a:gd name="T2" fmla="*/ 25 w 144"/>
                  <a:gd name="T3" fmla="*/ 124 h 137"/>
                  <a:gd name="T4" fmla="*/ 28 w 144"/>
                  <a:gd name="T5" fmla="*/ 109 h 137"/>
                  <a:gd name="T6" fmla="*/ 29 w 144"/>
                  <a:gd name="T7" fmla="*/ 99 h 137"/>
                  <a:gd name="T8" fmla="*/ 35 w 144"/>
                  <a:gd name="T9" fmla="*/ 87 h 137"/>
                  <a:gd name="T10" fmla="*/ 39 w 144"/>
                  <a:gd name="T11" fmla="*/ 77 h 137"/>
                  <a:gd name="T12" fmla="*/ 45 w 144"/>
                  <a:gd name="T13" fmla="*/ 68 h 137"/>
                  <a:gd name="T14" fmla="*/ 51 w 144"/>
                  <a:gd name="T15" fmla="*/ 58 h 137"/>
                  <a:gd name="T16" fmla="*/ 58 w 144"/>
                  <a:gd name="T17" fmla="*/ 51 h 137"/>
                  <a:gd name="T18" fmla="*/ 66 w 144"/>
                  <a:gd name="T19" fmla="*/ 44 h 137"/>
                  <a:gd name="T20" fmla="*/ 74 w 144"/>
                  <a:gd name="T21" fmla="*/ 39 h 137"/>
                  <a:gd name="T22" fmla="*/ 85 w 144"/>
                  <a:gd name="T23" fmla="*/ 34 h 137"/>
                  <a:gd name="T24" fmla="*/ 95 w 144"/>
                  <a:gd name="T25" fmla="*/ 29 h 137"/>
                  <a:gd name="T26" fmla="*/ 106 w 144"/>
                  <a:gd name="T27" fmla="*/ 26 h 137"/>
                  <a:gd name="T28" fmla="*/ 118 w 144"/>
                  <a:gd name="T29" fmla="*/ 23 h 137"/>
                  <a:gd name="T30" fmla="*/ 130 w 144"/>
                  <a:gd name="T31" fmla="*/ 22 h 137"/>
                  <a:gd name="T32" fmla="*/ 144 w 144"/>
                  <a:gd name="T33" fmla="*/ 22 h 137"/>
                  <a:gd name="T34" fmla="*/ 144 w 144"/>
                  <a:gd name="T35" fmla="*/ 0 h 137"/>
                  <a:gd name="T36" fmla="*/ 130 w 144"/>
                  <a:gd name="T37" fmla="*/ 0 h 137"/>
                  <a:gd name="T38" fmla="*/ 114 w 144"/>
                  <a:gd name="T39" fmla="*/ 0 h 137"/>
                  <a:gd name="T40" fmla="*/ 101 w 144"/>
                  <a:gd name="T41" fmla="*/ 3 h 137"/>
                  <a:gd name="T42" fmla="*/ 87 w 144"/>
                  <a:gd name="T43" fmla="*/ 7 h 137"/>
                  <a:gd name="T44" fmla="*/ 74 w 144"/>
                  <a:gd name="T45" fmla="*/ 12 h 137"/>
                  <a:gd name="T46" fmla="*/ 63 w 144"/>
                  <a:gd name="T47" fmla="*/ 18 h 137"/>
                  <a:gd name="T48" fmla="*/ 51 w 144"/>
                  <a:gd name="T49" fmla="*/ 26 h 137"/>
                  <a:gd name="T50" fmla="*/ 42 w 144"/>
                  <a:gd name="T51" fmla="*/ 35 h 137"/>
                  <a:gd name="T52" fmla="*/ 34 w 144"/>
                  <a:gd name="T53" fmla="*/ 44 h 137"/>
                  <a:gd name="T54" fmla="*/ 25 w 144"/>
                  <a:gd name="T55" fmla="*/ 54 h 137"/>
                  <a:gd name="T56" fmla="*/ 19 w 144"/>
                  <a:gd name="T57" fmla="*/ 66 h 137"/>
                  <a:gd name="T58" fmla="*/ 13 w 144"/>
                  <a:gd name="T59" fmla="*/ 77 h 137"/>
                  <a:gd name="T60" fmla="*/ 7 w 144"/>
                  <a:gd name="T61" fmla="*/ 92 h 137"/>
                  <a:gd name="T62" fmla="*/ 5 w 144"/>
                  <a:gd name="T63" fmla="*/ 105 h 137"/>
                  <a:gd name="T64" fmla="*/ 2 w 144"/>
                  <a:gd name="T65" fmla="*/ 119 h 137"/>
                  <a:gd name="T66" fmla="*/ 0 w 144"/>
                  <a:gd name="T67" fmla="*/ 135 h 137"/>
                  <a:gd name="T68" fmla="*/ 23 w 144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7">
                    <a:moveTo>
                      <a:pt x="23" y="137"/>
                    </a:moveTo>
                    <a:lnTo>
                      <a:pt x="25" y="124"/>
                    </a:lnTo>
                    <a:lnTo>
                      <a:pt x="28" y="109"/>
                    </a:lnTo>
                    <a:lnTo>
                      <a:pt x="29" y="99"/>
                    </a:lnTo>
                    <a:lnTo>
                      <a:pt x="35" y="87"/>
                    </a:lnTo>
                    <a:lnTo>
                      <a:pt x="39" y="77"/>
                    </a:lnTo>
                    <a:lnTo>
                      <a:pt x="45" y="68"/>
                    </a:lnTo>
                    <a:lnTo>
                      <a:pt x="51" y="58"/>
                    </a:lnTo>
                    <a:lnTo>
                      <a:pt x="58" y="51"/>
                    </a:lnTo>
                    <a:lnTo>
                      <a:pt x="66" y="44"/>
                    </a:lnTo>
                    <a:lnTo>
                      <a:pt x="74" y="39"/>
                    </a:lnTo>
                    <a:lnTo>
                      <a:pt x="85" y="34"/>
                    </a:lnTo>
                    <a:lnTo>
                      <a:pt x="95" y="29"/>
                    </a:lnTo>
                    <a:lnTo>
                      <a:pt x="106" y="26"/>
                    </a:lnTo>
                    <a:lnTo>
                      <a:pt x="118" y="23"/>
                    </a:lnTo>
                    <a:lnTo>
                      <a:pt x="130" y="22"/>
                    </a:lnTo>
                    <a:lnTo>
                      <a:pt x="144" y="22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4" y="12"/>
                    </a:lnTo>
                    <a:lnTo>
                      <a:pt x="63" y="18"/>
                    </a:lnTo>
                    <a:lnTo>
                      <a:pt x="51" y="26"/>
                    </a:lnTo>
                    <a:lnTo>
                      <a:pt x="42" y="35"/>
                    </a:lnTo>
                    <a:lnTo>
                      <a:pt x="34" y="44"/>
                    </a:lnTo>
                    <a:lnTo>
                      <a:pt x="25" y="54"/>
                    </a:lnTo>
                    <a:lnTo>
                      <a:pt x="19" y="66"/>
                    </a:lnTo>
                    <a:lnTo>
                      <a:pt x="13" y="77"/>
                    </a:lnTo>
                    <a:lnTo>
                      <a:pt x="7" y="92"/>
                    </a:lnTo>
                    <a:lnTo>
                      <a:pt x="5" y="105"/>
                    </a:lnTo>
                    <a:lnTo>
                      <a:pt x="2" y="119"/>
                    </a:lnTo>
                    <a:lnTo>
                      <a:pt x="0" y="135"/>
                    </a:lnTo>
                    <a:lnTo>
                      <a:pt x="2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223" name="Freeform 206"/>
            <p:cNvSpPr>
              <a:spLocks/>
            </p:cNvSpPr>
            <p:nvPr/>
          </p:nvSpPr>
          <p:spPr bwMode="auto">
            <a:xfrm>
              <a:off x="5158" y="2461"/>
              <a:ext cx="8" cy="4"/>
            </a:xfrm>
            <a:custGeom>
              <a:avLst/>
              <a:gdLst>
                <a:gd name="T0" fmla="*/ 0 w 23"/>
                <a:gd name="T1" fmla="*/ 0 h 12"/>
                <a:gd name="T2" fmla="*/ 1 w 23"/>
                <a:gd name="T3" fmla="*/ 5 h 12"/>
                <a:gd name="T4" fmla="*/ 2 w 23"/>
                <a:gd name="T5" fmla="*/ 9 h 12"/>
                <a:gd name="T6" fmla="*/ 7 w 23"/>
                <a:gd name="T7" fmla="*/ 12 h 12"/>
                <a:gd name="T8" fmla="*/ 11 w 23"/>
                <a:gd name="T9" fmla="*/ 12 h 12"/>
                <a:gd name="T10" fmla="*/ 16 w 23"/>
                <a:gd name="T11" fmla="*/ 12 h 12"/>
                <a:gd name="T12" fmla="*/ 18 w 23"/>
                <a:gd name="T13" fmla="*/ 10 h 12"/>
                <a:gd name="T14" fmla="*/ 21 w 23"/>
                <a:gd name="T15" fmla="*/ 6 h 12"/>
                <a:gd name="T16" fmla="*/ 23 w 23"/>
                <a:gd name="T17" fmla="*/ 2 h 12"/>
                <a:gd name="T18" fmla="*/ 0 w 2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1" y="6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4" name="Freeform 207"/>
            <p:cNvSpPr>
              <a:spLocks/>
            </p:cNvSpPr>
            <p:nvPr/>
          </p:nvSpPr>
          <p:spPr bwMode="auto">
            <a:xfrm>
              <a:off x="5100" y="2451"/>
              <a:ext cx="7" cy="5"/>
            </a:xfrm>
            <a:custGeom>
              <a:avLst/>
              <a:gdLst>
                <a:gd name="T0" fmla="*/ 23 w 23"/>
                <a:gd name="T1" fmla="*/ 13 h 13"/>
                <a:gd name="T2" fmla="*/ 22 w 23"/>
                <a:gd name="T3" fmla="*/ 8 h 13"/>
                <a:gd name="T4" fmla="*/ 20 w 23"/>
                <a:gd name="T5" fmla="*/ 4 h 13"/>
                <a:gd name="T6" fmla="*/ 16 w 23"/>
                <a:gd name="T7" fmla="*/ 1 h 13"/>
                <a:gd name="T8" fmla="*/ 13 w 23"/>
                <a:gd name="T9" fmla="*/ 0 h 13"/>
                <a:gd name="T10" fmla="*/ 7 w 23"/>
                <a:gd name="T11" fmla="*/ 0 h 13"/>
                <a:gd name="T12" fmla="*/ 4 w 23"/>
                <a:gd name="T13" fmla="*/ 3 h 13"/>
                <a:gd name="T14" fmla="*/ 1 w 23"/>
                <a:gd name="T15" fmla="*/ 6 h 13"/>
                <a:gd name="T16" fmla="*/ 0 w 23"/>
                <a:gd name="T17" fmla="*/ 10 h 13"/>
                <a:gd name="T18" fmla="*/ 23 w 23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23" y="13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5" name="Freeform 208"/>
            <p:cNvSpPr>
              <a:spLocks/>
            </p:cNvSpPr>
            <p:nvPr/>
          </p:nvSpPr>
          <p:spPr bwMode="auto">
            <a:xfrm>
              <a:off x="5083" y="2455"/>
              <a:ext cx="24" cy="50"/>
            </a:xfrm>
            <a:custGeom>
              <a:avLst/>
              <a:gdLst>
                <a:gd name="T0" fmla="*/ 3 w 72"/>
                <a:gd name="T1" fmla="*/ 151 h 151"/>
                <a:gd name="T2" fmla="*/ 24 w 72"/>
                <a:gd name="T3" fmla="*/ 145 h 151"/>
                <a:gd name="T4" fmla="*/ 23 w 72"/>
                <a:gd name="T5" fmla="*/ 132 h 151"/>
                <a:gd name="T6" fmla="*/ 24 w 72"/>
                <a:gd name="T7" fmla="*/ 122 h 151"/>
                <a:gd name="T8" fmla="*/ 26 w 72"/>
                <a:gd name="T9" fmla="*/ 112 h 151"/>
                <a:gd name="T10" fmla="*/ 27 w 72"/>
                <a:gd name="T11" fmla="*/ 103 h 151"/>
                <a:gd name="T12" fmla="*/ 30 w 72"/>
                <a:gd name="T13" fmla="*/ 96 h 151"/>
                <a:gd name="T14" fmla="*/ 35 w 72"/>
                <a:gd name="T15" fmla="*/ 87 h 151"/>
                <a:gd name="T16" fmla="*/ 39 w 72"/>
                <a:gd name="T17" fmla="*/ 80 h 151"/>
                <a:gd name="T18" fmla="*/ 42 w 72"/>
                <a:gd name="T19" fmla="*/ 74 h 151"/>
                <a:gd name="T20" fmla="*/ 46 w 72"/>
                <a:gd name="T21" fmla="*/ 65 h 151"/>
                <a:gd name="T22" fmla="*/ 50 w 72"/>
                <a:gd name="T23" fmla="*/ 60 h 151"/>
                <a:gd name="T24" fmla="*/ 56 w 72"/>
                <a:gd name="T25" fmla="*/ 51 h 151"/>
                <a:gd name="T26" fmla="*/ 61 w 72"/>
                <a:gd name="T27" fmla="*/ 44 h 151"/>
                <a:gd name="T28" fmla="*/ 64 w 72"/>
                <a:gd name="T29" fmla="*/ 33 h 151"/>
                <a:gd name="T30" fmla="*/ 68 w 72"/>
                <a:gd name="T31" fmla="*/ 25 h 151"/>
                <a:gd name="T32" fmla="*/ 69 w 72"/>
                <a:gd name="T33" fmla="*/ 14 h 151"/>
                <a:gd name="T34" fmla="*/ 72 w 72"/>
                <a:gd name="T35" fmla="*/ 3 h 151"/>
                <a:gd name="T36" fmla="*/ 49 w 72"/>
                <a:gd name="T37" fmla="*/ 0 h 151"/>
                <a:gd name="T38" fmla="*/ 48 w 72"/>
                <a:gd name="T39" fmla="*/ 10 h 151"/>
                <a:gd name="T40" fmla="*/ 45 w 72"/>
                <a:gd name="T41" fmla="*/ 17 h 151"/>
                <a:gd name="T42" fmla="*/ 42 w 72"/>
                <a:gd name="T43" fmla="*/ 26 h 151"/>
                <a:gd name="T44" fmla="*/ 39 w 72"/>
                <a:gd name="T45" fmla="*/ 32 h 151"/>
                <a:gd name="T46" fmla="*/ 35 w 72"/>
                <a:gd name="T47" fmla="*/ 39 h 151"/>
                <a:gd name="T48" fmla="*/ 30 w 72"/>
                <a:gd name="T49" fmla="*/ 46 h 151"/>
                <a:gd name="T50" fmla="*/ 26 w 72"/>
                <a:gd name="T51" fmla="*/ 54 h 151"/>
                <a:gd name="T52" fmla="*/ 21 w 72"/>
                <a:gd name="T53" fmla="*/ 61 h 151"/>
                <a:gd name="T54" fmla="*/ 17 w 72"/>
                <a:gd name="T55" fmla="*/ 70 h 151"/>
                <a:gd name="T56" fmla="*/ 13 w 72"/>
                <a:gd name="T57" fmla="*/ 78 h 151"/>
                <a:gd name="T58" fmla="*/ 10 w 72"/>
                <a:gd name="T59" fmla="*/ 86 h 151"/>
                <a:gd name="T60" fmla="*/ 4 w 72"/>
                <a:gd name="T61" fmla="*/ 96 h 151"/>
                <a:gd name="T62" fmla="*/ 3 w 72"/>
                <a:gd name="T63" fmla="*/ 108 h 151"/>
                <a:gd name="T64" fmla="*/ 1 w 72"/>
                <a:gd name="T65" fmla="*/ 119 h 151"/>
                <a:gd name="T66" fmla="*/ 0 w 72"/>
                <a:gd name="T67" fmla="*/ 132 h 151"/>
                <a:gd name="T68" fmla="*/ 1 w 72"/>
                <a:gd name="T69" fmla="*/ 147 h 151"/>
                <a:gd name="T70" fmla="*/ 21 w 72"/>
                <a:gd name="T71" fmla="*/ 140 h 151"/>
                <a:gd name="T72" fmla="*/ 3 w 72"/>
                <a:gd name="T7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" h="151">
                  <a:moveTo>
                    <a:pt x="3" y="151"/>
                  </a:moveTo>
                  <a:lnTo>
                    <a:pt x="24" y="145"/>
                  </a:lnTo>
                  <a:lnTo>
                    <a:pt x="23" y="132"/>
                  </a:lnTo>
                  <a:lnTo>
                    <a:pt x="24" y="122"/>
                  </a:lnTo>
                  <a:lnTo>
                    <a:pt x="26" y="112"/>
                  </a:lnTo>
                  <a:lnTo>
                    <a:pt x="27" y="103"/>
                  </a:lnTo>
                  <a:lnTo>
                    <a:pt x="30" y="96"/>
                  </a:lnTo>
                  <a:lnTo>
                    <a:pt x="35" y="87"/>
                  </a:lnTo>
                  <a:lnTo>
                    <a:pt x="39" y="80"/>
                  </a:lnTo>
                  <a:lnTo>
                    <a:pt x="42" y="74"/>
                  </a:lnTo>
                  <a:lnTo>
                    <a:pt x="46" y="65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1" y="44"/>
                  </a:lnTo>
                  <a:lnTo>
                    <a:pt x="64" y="33"/>
                  </a:lnTo>
                  <a:lnTo>
                    <a:pt x="68" y="25"/>
                  </a:lnTo>
                  <a:lnTo>
                    <a:pt x="69" y="14"/>
                  </a:lnTo>
                  <a:lnTo>
                    <a:pt x="72" y="3"/>
                  </a:lnTo>
                  <a:lnTo>
                    <a:pt x="49" y="0"/>
                  </a:lnTo>
                  <a:lnTo>
                    <a:pt x="48" y="10"/>
                  </a:lnTo>
                  <a:lnTo>
                    <a:pt x="45" y="17"/>
                  </a:lnTo>
                  <a:lnTo>
                    <a:pt x="42" y="26"/>
                  </a:lnTo>
                  <a:lnTo>
                    <a:pt x="39" y="32"/>
                  </a:lnTo>
                  <a:lnTo>
                    <a:pt x="35" y="39"/>
                  </a:lnTo>
                  <a:lnTo>
                    <a:pt x="30" y="46"/>
                  </a:lnTo>
                  <a:lnTo>
                    <a:pt x="26" y="54"/>
                  </a:lnTo>
                  <a:lnTo>
                    <a:pt x="21" y="61"/>
                  </a:lnTo>
                  <a:lnTo>
                    <a:pt x="17" y="70"/>
                  </a:lnTo>
                  <a:lnTo>
                    <a:pt x="13" y="78"/>
                  </a:lnTo>
                  <a:lnTo>
                    <a:pt x="10" y="86"/>
                  </a:lnTo>
                  <a:lnTo>
                    <a:pt x="4" y="96"/>
                  </a:lnTo>
                  <a:lnTo>
                    <a:pt x="3" y="108"/>
                  </a:lnTo>
                  <a:lnTo>
                    <a:pt x="1" y="119"/>
                  </a:lnTo>
                  <a:lnTo>
                    <a:pt x="0" y="132"/>
                  </a:lnTo>
                  <a:lnTo>
                    <a:pt x="1" y="147"/>
                  </a:lnTo>
                  <a:lnTo>
                    <a:pt x="21" y="140"/>
                  </a:lnTo>
                  <a:lnTo>
                    <a:pt x="3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6" name="Freeform 209"/>
            <p:cNvSpPr>
              <a:spLocks/>
            </p:cNvSpPr>
            <p:nvPr/>
          </p:nvSpPr>
          <p:spPr bwMode="auto">
            <a:xfrm>
              <a:off x="5064" y="2482"/>
              <a:ext cx="26" cy="23"/>
            </a:xfrm>
            <a:custGeom>
              <a:avLst/>
              <a:gdLst>
                <a:gd name="T0" fmla="*/ 0 w 80"/>
                <a:gd name="T1" fmla="*/ 22 h 70"/>
                <a:gd name="T2" fmla="*/ 9 w 80"/>
                <a:gd name="T3" fmla="*/ 25 h 70"/>
                <a:gd name="T4" fmla="*/ 16 w 80"/>
                <a:gd name="T5" fmla="*/ 28 h 70"/>
                <a:gd name="T6" fmla="*/ 24 w 80"/>
                <a:gd name="T7" fmla="*/ 34 h 70"/>
                <a:gd name="T8" fmla="*/ 32 w 80"/>
                <a:gd name="T9" fmla="*/ 38 h 70"/>
                <a:gd name="T10" fmla="*/ 40 w 80"/>
                <a:gd name="T11" fmla="*/ 45 h 70"/>
                <a:gd name="T12" fmla="*/ 47 w 80"/>
                <a:gd name="T13" fmla="*/ 53 h 70"/>
                <a:gd name="T14" fmla="*/ 54 w 80"/>
                <a:gd name="T15" fmla="*/ 61 h 70"/>
                <a:gd name="T16" fmla="*/ 62 w 80"/>
                <a:gd name="T17" fmla="*/ 70 h 70"/>
                <a:gd name="T18" fmla="*/ 80 w 80"/>
                <a:gd name="T19" fmla="*/ 59 h 70"/>
                <a:gd name="T20" fmla="*/ 73 w 80"/>
                <a:gd name="T21" fmla="*/ 47 h 70"/>
                <a:gd name="T22" fmla="*/ 63 w 80"/>
                <a:gd name="T23" fmla="*/ 37 h 70"/>
                <a:gd name="T24" fmla="*/ 56 w 80"/>
                <a:gd name="T25" fmla="*/ 28 h 70"/>
                <a:gd name="T26" fmla="*/ 47 w 80"/>
                <a:gd name="T27" fmla="*/ 19 h 70"/>
                <a:gd name="T28" fmla="*/ 37 w 80"/>
                <a:gd name="T29" fmla="*/ 13 h 70"/>
                <a:gd name="T30" fmla="*/ 28 w 80"/>
                <a:gd name="T31" fmla="*/ 8 h 70"/>
                <a:gd name="T32" fmla="*/ 16 w 80"/>
                <a:gd name="T33" fmla="*/ 3 h 70"/>
                <a:gd name="T34" fmla="*/ 8 w 80"/>
                <a:gd name="T35" fmla="*/ 0 h 70"/>
                <a:gd name="T36" fmla="*/ 0 w 80"/>
                <a:gd name="T37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70">
                  <a:moveTo>
                    <a:pt x="0" y="22"/>
                  </a:moveTo>
                  <a:lnTo>
                    <a:pt x="9" y="25"/>
                  </a:lnTo>
                  <a:lnTo>
                    <a:pt x="16" y="28"/>
                  </a:lnTo>
                  <a:lnTo>
                    <a:pt x="24" y="34"/>
                  </a:lnTo>
                  <a:lnTo>
                    <a:pt x="32" y="38"/>
                  </a:lnTo>
                  <a:lnTo>
                    <a:pt x="40" y="45"/>
                  </a:lnTo>
                  <a:lnTo>
                    <a:pt x="47" y="53"/>
                  </a:lnTo>
                  <a:lnTo>
                    <a:pt x="54" y="61"/>
                  </a:lnTo>
                  <a:lnTo>
                    <a:pt x="62" y="70"/>
                  </a:lnTo>
                  <a:lnTo>
                    <a:pt x="80" y="59"/>
                  </a:lnTo>
                  <a:lnTo>
                    <a:pt x="73" y="47"/>
                  </a:lnTo>
                  <a:lnTo>
                    <a:pt x="63" y="37"/>
                  </a:lnTo>
                  <a:lnTo>
                    <a:pt x="56" y="28"/>
                  </a:lnTo>
                  <a:lnTo>
                    <a:pt x="47" y="19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6" y="3"/>
                  </a:lnTo>
                  <a:lnTo>
                    <a:pt x="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7" name="Freeform 210"/>
            <p:cNvSpPr>
              <a:spLocks/>
            </p:cNvSpPr>
            <p:nvPr/>
          </p:nvSpPr>
          <p:spPr bwMode="auto">
            <a:xfrm>
              <a:off x="5084" y="2499"/>
              <a:ext cx="5" cy="8"/>
            </a:xfrm>
            <a:custGeom>
              <a:avLst/>
              <a:gdLst>
                <a:gd name="T0" fmla="*/ 15 w 15"/>
                <a:gd name="T1" fmla="*/ 1 h 23"/>
                <a:gd name="T2" fmla="*/ 10 w 15"/>
                <a:gd name="T3" fmla="*/ 0 h 23"/>
                <a:gd name="T4" fmla="*/ 6 w 15"/>
                <a:gd name="T5" fmla="*/ 1 h 23"/>
                <a:gd name="T6" fmla="*/ 2 w 15"/>
                <a:gd name="T7" fmla="*/ 6 h 23"/>
                <a:gd name="T8" fmla="*/ 0 w 15"/>
                <a:gd name="T9" fmla="*/ 8 h 23"/>
                <a:gd name="T10" fmla="*/ 0 w 15"/>
                <a:gd name="T11" fmla="*/ 13 h 23"/>
                <a:gd name="T12" fmla="*/ 0 w 15"/>
                <a:gd name="T13" fmla="*/ 17 h 23"/>
                <a:gd name="T14" fmla="*/ 3 w 15"/>
                <a:gd name="T15" fmla="*/ 20 h 23"/>
                <a:gd name="T16" fmla="*/ 7 w 15"/>
                <a:gd name="T17" fmla="*/ 23 h 23"/>
                <a:gd name="T18" fmla="*/ 15 w 15"/>
                <a:gd name="T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0" y="0"/>
                  </a:lnTo>
                  <a:lnTo>
                    <a:pt x="6" y="1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</p:grpSp>
      <p:sp>
        <p:nvSpPr>
          <p:cNvPr id="428" name="圓角矩形圖說文字 427"/>
          <p:cNvSpPr/>
          <p:nvPr/>
        </p:nvSpPr>
        <p:spPr>
          <a:xfrm>
            <a:off x="4026091" y="2276872"/>
            <a:ext cx="3480934" cy="902591"/>
          </a:xfrm>
          <a:prstGeom prst="wedgeRoundRectCallout">
            <a:avLst>
              <a:gd name="adj1" fmla="val 53897"/>
              <a:gd name="adj2" fmla="val 177027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n-US" altLang="zh-TW" sz="3200" dirty="0" smtClean="0">
              <a:solidFill>
                <a:schemeClr val="accent1">
                  <a:lumMod val="75000"/>
                </a:schemeClr>
              </a:solidFill>
            </a:endParaRPr>
          </a:p>
          <a:p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共有</a:t>
            </a:r>
            <a:r>
              <a:rPr lang="zh-TW" altLang="en-US" sz="3200" dirty="0" smtClean="0">
                <a:solidFill>
                  <a:srgbClr val="FF0000"/>
                </a:solidFill>
              </a:rPr>
              <a:t>七種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硬幣呢！</a:t>
            </a:r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  <a:p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216" name="Picture 2" descr="\\server-pc1\STAR Project Team\STAR_Maths\02 Tasks development\WLTS_1617\Artwork\note and coin\coin 1 dollar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3340530"/>
            <a:ext cx="1512168" cy="1512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8" name="Picture 6" descr="\\server-pc1\STAR Project Team\STAR_Maths\02 Tasks development\WLTS_1617\Artwork\note and coin\coin 50 cent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7268" y="3595196"/>
            <a:ext cx="1224136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1" name="Picture 2" descr="\\server-pc1\STAR Project Team\STAR_Maths\02 Tasks development\WLTS_1617\Artwork\note and coin\Coin 20 cents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5069840"/>
            <a:ext cx="924591" cy="966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3" name="Picture 2" descr="\\server-pc1\STAR Project Team\STAR_Maths\02 Tasks development\WLTS_1617\Artwork\note and coin\coin 2 dollar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920" y="3513677"/>
            <a:ext cx="1512168" cy="1512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6" name="Picture 2" descr="\\server-pc1\STAR Project Team\STAR_Maths\02 Tasks development\WLTS_1617\Artwork\note and coin\coin 5 dollars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4003" y="5030243"/>
            <a:ext cx="1584176" cy="15841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9" name="Picture 3" descr="\\server-pc1\STAR Project Team\STAR_Maths\02 Tasks development\WLTS_1617\Artwork\note and coin\Coin 10 cents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079" y="4808544"/>
            <a:ext cx="935269" cy="912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6" name="Picture 4" descr="\\server-pc1\STAR Project Team\STAR_Maths\02 Tasks development\WLTS_1617\Artwork\note and coin\Coin 10 dollars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5032510"/>
            <a:ext cx="1536721" cy="15367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81229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硬幣的種類</a:t>
            </a:r>
            <a:endParaRPr lang="zh-HK" altLang="en-US" dirty="0"/>
          </a:p>
        </p:txBody>
      </p:sp>
      <p:grpSp>
        <p:nvGrpSpPr>
          <p:cNvPr id="220" name="Group 4"/>
          <p:cNvGrpSpPr>
            <a:grpSpLocks noChangeAspect="1"/>
          </p:cNvGrpSpPr>
          <p:nvPr/>
        </p:nvGrpSpPr>
        <p:grpSpPr bwMode="auto">
          <a:xfrm>
            <a:off x="6442907" y="4233681"/>
            <a:ext cx="2335213" cy="2109787"/>
            <a:chOff x="4014" y="2251"/>
            <a:chExt cx="1471" cy="1329"/>
          </a:xfrm>
        </p:grpSpPr>
        <p:sp>
          <p:nvSpPr>
            <p:cNvPr id="221" name="AutoShape 3"/>
            <p:cNvSpPr>
              <a:spLocks noChangeAspect="1" noChangeArrowheads="1" noTextEdit="1"/>
            </p:cNvSpPr>
            <p:nvPr/>
          </p:nvSpPr>
          <p:spPr bwMode="auto">
            <a:xfrm>
              <a:off x="4014" y="2251"/>
              <a:ext cx="1471" cy="1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grpSp>
          <p:nvGrpSpPr>
            <p:cNvPr id="222" name="Group 205"/>
            <p:cNvGrpSpPr>
              <a:grpSpLocks/>
            </p:cNvGrpSpPr>
            <p:nvPr/>
          </p:nvGrpSpPr>
          <p:grpSpPr bwMode="auto">
            <a:xfrm>
              <a:off x="4014" y="2251"/>
              <a:ext cx="1469" cy="1329"/>
              <a:chOff x="4014" y="2251"/>
              <a:chExt cx="1469" cy="1329"/>
            </a:xfrm>
          </p:grpSpPr>
          <p:sp>
            <p:nvSpPr>
              <p:cNvPr id="228" name="Freeform 5"/>
              <p:cNvSpPr>
                <a:spLocks/>
              </p:cNvSpPr>
              <p:nvPr/>
            </p:nvSpPr>
            <p:spPr bwMode="auto">
              <a:xfrm>
                <a:off x="4018" y="2251"/>
                <a:ext cx="767" cy="833"/>
              </a:xfrm>
              <a:custGeom>
                <a:avLst/>
                <a:gdLst>
                  <a:gd name="T0" fmla="*/ 2297 w 2301"/>
                  <a:gd name="T1" fmla="*/ 0 h 2499"/>
                  <a:gd name="T2" fmla="*/ 0 w 2301"/>
                  <a:gd name="T3" fmla="*/ 0 h 2499"/>
                  <a:gd name="T4" fmla="*/ 0 w 2301"/>
                  <a:gd name="T5" fmla="*/ 2499 h 2499"/>
                  <a:gd name="T6" fmla="*/ 69 w 2301"/>
                  <a:gd name="T7" fmla="*/ 2495 h 2499"/>
                  <a:gd name="T8" fmla="*/ 141 w 2301"/>
                  <a:gd name="T9" fmla="*/ 2489 h 2499"/>
                  <a:gd name="T10" fmla="*/ 210 w 2301"/>
                  <a:gd name="T11" fmla="*/ 2483 h 2499"/>
                  <a:gd name="T12" fmla="*/ 282 w 2301"/>
                  <a:gd name="T13" fmla="*/ 2478 h 2499"/>
                  <a:gd name="T14" fmla="*/ 354 w 2301"/>
                  <a:gd name="T15" fmla="*/ 2472 h 2499"/>
                  <a:gd name="T16" fmla="*/ 426 w 2301"/>
                  <a:gd name="T17" fmla="*/ 2466 h 2499"/>
                  <a:gd name="T18" fmla="*/ 498 w 2301"/>
                  <a:gd name="T19" fmla="*/ 2460 h 2499"/>
                  <a:gd name="T20" fmla="*/ 571 w 2301"/>
                  <a:gd name="T21" fmla="*/ 2454 h 2499"/>
                  <a:gd name="T22" fmla="*/ 644 w 2301"/>
                  <a:gd name="T23" fmla="*/ 2449 h 2499"/>
                  <a:gd name="T24" fmla="*/ 715 w 2301"/>
                  <a:gd name="T25" fmla="*/ 2443 h 2499"/>
                  <a:gd name="T26" fmla="*/ 788 w 2301"/>
                  <a:gd name="T27" fmla="*/ 2437 h 2499"/>
                  <a:gd name="T28" fmla="*/ 860 w 2301"/>
                  <a:gd name="T29" fmla="*/ 2431 h 2499"/>
                  <a:gd name="T30" fmla="*/ 935 w 2301"/>
                  <a:gd name="T31" fmla="*/ 2427 h 2499"/>
                  <a:gd name="T32" fmla="*/ 1007 w 2301"/>
                  <a:gd name="T33" fmla="*/ 2421 h 2499"/>
                  <a:gd name="T34" fmla="*/ 1080 w 2301"/>
                  <a:gd name="T35" fmla="*/ 2415 h 2499"/>
                  <a:gd name="T36" fmla="*/ 1153 w 2301"/>
                  <a:gd name="T37" fmla="*/ 2409 h 2499"/>
                  <a:gd name="T38" fmla="*/ 1225 w 2301"/>
                  <a:gd name="T39" fmla="*/ 2403 h 2499"/>
                  <a:gd name="T40" fmla="*/ 1298 w 2301"/>
                  <a:gd name="T41" fmla="*/ 2399 h 2499"/>
                  <a:gd name="T42" fmla="*/ 1372 w 2301"/>
                  <a:gd name="T43" fmla="*/ 2393 h 2499"/>
                  <a:gd name="T44" fmla="*/ 1443 w 2301"/>
                  <a:gd name="T45" fmla="*/ 2389 h 2499"/>
                  <a:gd name="T46" fmla="*/ 1516 w 2301"/>
                  <a:gd name="T47" fmla="*/ 2383 h 2499"/>
                  <a:gd name="T48" fmla="*/ 1589 w 2301"/>
                  <a:gd name="T49" fmla="*/ 2379 h 2499"/>
                  <a:gd name="T50" fmla="*/ 1662 w 2301"/>
                  <a:gd name="T51" fmla="*/ 2374 h 2499"/>
                  <a:gd name="T52" fmla="*/ 1733 w 2301"/>
                  <a:gd name="T53" fmla="*/ 2370 h 2499"/>
                  <a:gd name="T54" fmla="*/ 1806 w 2301"/>
                  <a:gd name="T55" fmla="*/ 2366 h 2499"/>
                  <a:gd name="T56" fmla="*/ 1877 w 2301"/>
                  <a:gd name="T57" fmla="*/ 2361 h 2499"/>
                  <a:gd name="T58" fmla="*/ 1948 w 2301"/>
                  <a:gd name="T59" fmla="*/ 2357 h 2499"/>
                  <a:gd name="T60" fmla="*/ 2018 w 2301"/>
                  <a:gd name="T61" fmla="*/ 2354 h 2499"/>
                  <a:gd name="T62" fmla="*/ 2088 w 2301"/>
                  <a:gd name="T63" fmla="*/ 2350 h 2499"/>
                  <a:gd name="T64" fmla="*/ 2157 w 2301"/>
                  <a:gd name="T65" fmla="*/ 2347 h 2499"/>
                  <a:gd name="T66" fmla="*/ 2227 w 2301"/>
                  <a:gd name="T67" fmla="*/ 2344 h 2499"/>
                  <a:gd name="T68" fmla="*/ 2297 w 2301"/>
                  <a:gd name="T69" fmla="*/ 2341 h 2499"/>
                  <a:gd name="T70" fmla="*/ 2298 w 2301"/>
                  <a:gd name="T71" fmla="*/ 1731 h 2499"/>
                  <a:gd name="T72" fmla="*/ 2301 w 2301"/>
                  <a:gd name="T73" fmla="*/ 1150 h 2499"/>
                  <a:gd name="T74" fmla="*/ 2301 w 2301"/>
                  <a:gd name="T75" fmla="*/ 576 h 2499"/>
                  <a:gd name="T76" fmla="*/ 2297 w 2301"/>
                  <a:gd name="T77" fmla="*/ 0 h 2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01" h="2499">
                    <a:moveTo>
                      <a:pt x="2297" y="0"/>
                    </a:moveTo>
                    <a:lnTo>
                      <a:pt x="0" y="0"/>
                    </a:lnTo>
                    <a:lnTo>
                      <a:pt x="0" y="2499"/>
                    </a:lnTo>
                    <a:lnTo>
                      <a:pt x="69" y="2495"/>
                    </a:lnTo>
                    <a:lnTo>
                      <a:pt x="141" y="2489"/>
                    </a:lnTo>
                    <a:lnTo>
                      <a:pt x="210" y="2483"/>
                    </a:lnTo>
                    <a:lnTo>
                      <a:pt x="282" y="2478"/>
                    </a:lnTo>
                    <a:lnTo>
                      <a:pt x="354" y="2472"/>
                    </a:lnTo>
                    <a:lnTo>
                      <a:pt x="426" y="2466"/>
                    </a:lnTo>
                    <a:lnTo>
                      <a:pt x="498" y="2460"/>
                    </a:lnTo>
                    <a:lnTo>
                      <a:pt x="571" y="2454"/>
                    </a:lnTo>
                    <a:lnTo>
                      <a:pt x="644" y="2449"/>
                    </a:lnTo>
                    <a:lnTo>
                      <a:pt x="715" y="2443"/>
                    </a:lnTo>
                    <a:lnTo>
                      <a:pt x="788" y="2437"/>
                    </a:lnTo>
                    <a:lnTo>
                      <a:pt x="860" y="2431"/>
                    </a:lnTo>
                    <a:lnTo>
                      <a:pt x="935" y="2427"/>
                    </a:lnTo>
                    <a:lnTo>
                      <a:pt x="1007" y="2421"/>
                    </a:lnTo>
                    <a:lnTo>
                      <a:pt x="1080" y="2415"/>
                    </a:lnTo>
                    <a:lnTo>
                      <a:pt x="1153" y="2409"/>
                    </a:lnTo>
                    <a:lnTo>
                      <a:pt x="1225" y="2403"/>
                    </a:lnTo>
                    <a:lnTo>
                      <a:pt x="1298" y="2399"/>
                    </a:lnTo>
                    <a:lnTo>
                      <a:pt x="1372" y="2393"/>
                    </a:lnTo>
                    <a:lnTo>
                      <a:pt x="1443" y="2389"/>
                    </a:lnTo>
                    <a:lnTo>
                      <a:pt x="1516" y="2383"/>
                    </a:lnTo>
                    <a:lnTo>
                      <a:pt x="1589" y="2379"/>
                    </a:lnTo>
                    <a:lnTo>
                      <a:pt x="1662" y="2374"/>
                    </a:lnTo>
                    <a:lnTo>
                      <a:pt x="1733" y="2370"/>
                    </a:lnTo>
                    <a:lnTo>
                      <a:pt x="1806" y="2366"/>
                    </a:lnTo>
                    <a:lnTo>
                      <a:pt x="1877" y="2361"/>
                    </a:lnTo>
                    <a:lnTo>
                      <a:pt x="1948" y="2357"/>
                    </a:lnTo>
                    <a:lnTo>
                      <a:pt x="2018" y="2354"/>
                    </a:lnTo>
                    <a:lnTo>
                      <a:pt x="2088" y="2350"/>
                    </a:lnTo>
                    <a:lnTo>
                      <a:pt x="2157" y="2347"/>
                    </a:lnTo>
                    <a:lnTo>
                      <a:pt x="2227" y="2344"/>
                    </a:lnTo>
                    <a:lnTo>
                      <a:pt x="2297" y="2341"/>
                    </a:lnTo>
                    <a:lnTo>
                      <a:pt x="2298" y="1731"/>
                    </a:lnTo>
                    <a:lnTo>
                      <a:pt x="2301" y="1150"/>
                    </a:lnTo>
                    <a:lnTo>
                      <a:pt x="2301" y="576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9" name="Freeform 6"/>
              <p:cNvSpPr>
                <a:spLocks/>
              </p:cNvSpPr>
              <p:nvPr/>
            </p:nvSpPr>
            <p:spPr bwMode="auto">
              <a:xfrm>
                <a:off x="4014" y="3081"/>
                <a:ext cx="4" cy="7"/>
              </a:xfrm>
              <a:custGeom>
                <a:avLst/>
                <a:gdLst>
                  <a:gd name="T0" fmla="*/ 10 w 12"/>
                  <a:gd name="T1" fmla="*/ 0 h 23"/>
                  <a:gd name="T2" fmla="*/ 6 w 12"/>
                  <a:gd name="T3" fmla="*/ 1 h 23"/>
                  <a:gd name="T4" fmla="*/ 3 w 12"/>
                  <a:gd name="T5" fmla="*/ 4 h 23"/>
                  <a:gd name="T6" fmla="*/ 0 w 12"/>
                  <a:gd name="T7" fmla="*/ 9 h 23"/>
                  <a:gd name="T8" fmla="*/ 0 w 12"/>
                  <a:gd name="T9" fmla="*/ 13 h 23"/>
                  <a:gd name="T10" fmla="*/ 1 w 12"/>
                  <a:gd name="T11" fmla="*/ 17 h 23"/>
                  <a:gd name="T12" fmla="*/ 4 w 12"/>
                  <a:gd name="T13" fmla="*/ 20 h 23"/>
                  <a:gd name="T14" fmla="*/ 7 w 12"/>
                  <a:gd name="T15" fmla="*/ 23 h 23"/>
                  <a:gd name="T16" fmla="*/ 12 w 12"/>
                  <a:gd name="T17" fmla="*/ 23 h 23"/>
                  <a:gd name="T18" fmla="*/ 10 w 12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7" y="23"/>
                    </a:lnTo>
                    <a:lnTo>
                      <a:pt x="12" y="2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0" name="Freeform 7"/>
              <p:cNvSpPr>
                <a:spLocks/>
              </p:cNvSpPr>
              <p:nvPr/>
            </p:nvSpPr>
            <p:spPr bwMode="auto">
              <a:xfrm>
                <a:off x="4017" y="3028"/>
                <a:ext cx="771" cy="60"/>
              </a:xfrm>
              <a:custGeom>
                <a:avLst/>
                <a:gdLst>
                  <a:gd name="T0" fmla="*/ 2298 w 2311"/>
                  <a:gd name="T1" fmla="*/ 0 h 182"/>
                  <a:gd name="T2" fmla="*/ 2159 w 2311"/>
                  <a:gd name="T3" fmla="*/ 6 h 182"/>
                  <a:gd name="T4" fmla="*/ 2020 w 2311"/>
                  <a:gd name="T5" fmla="*/ 13 h 182"/>
                  <a:gd name="T6" fmla="*/ 1877 w 2311"/>
                  <a:gd name="T7" fmla="*/ 21 h 182"/>
                  <a:gd name="T8" fmla="*/ 1735 w 2311"/>
                  <a:gd name="T9" fmla="*/ 29 h 182"/>
                  <a:gd name="T10" fmla="*/ 1591 w 2311"/>
                  <a:gd name="T11" fmla="*/ 38 h 182"/>
                  <a:gd name="T12" fmla="*/ 1445 w 2311"/>
                  <a:gd name="T13" fmla="*/ 47 h 182"/>
                  <a:gd name="T14" fmla="*/ 1300 w 2311"/>
                  <a:gd name="T15" fmla="*/ 58 h 182"/>
                  <a:gd name="T16" fmla="*/ 1155 w 2311"/>
                  <a:gd name="T17" fmla="*/ 69 h 182"/>
                  <a:gd name="T18" fmla="*/ 1008 w 2311"/>
                  <a:gd name="T19" fmla="*/ 80 h 182"/>
                  <a:gd name="T20" fmla="*/ 861 w 2311"/>
                  <a:gd name="T21" fmla="*/ 90 h 182"/>
                  <a:gd name="T22" fmla="*/ 716 w 2311"/>
                  <a:gd name="T23" fmla="*/ 102 h 182"/>
                  <a:gd name="T24" fmla="*/ 572 w 2311"/>
                  <a:gd name="T25" fmla="*/ 114 h 182"/>
                  <a:gd name="T26" fmla="*/ 426 w 2311"/>
                  <a:gd name="T27" fmla="*/ 125 h 182"/>
                  <a:gd name="T28" fmla="*/ 282 w 2311"/>
                  <a:gd name="T29" fmla="*/ 137 h 182"/>
                  <a:gd name="T30" fmla="*/ 141 w 2311"/>
                  <a:gd name="T31" fmla="*/ 149 h 182"/>
                  <a:gd name="T32" fmla="*/ 0 w 2311"/>
                  <a:gd name="T33" fmla="*/ 159 h 182"/>
                  <a:gd name="T34" fmla="*/ 71 w 2311"/>
                  <a:gd name="T35" fmla="*/ 176 h 182"/>
                  <a:gd name="T36" fmla="*/ 214 w 2311"/>
                  <a:gd name="T37" fmla="*/ 166 h 182"/>
                  <a:gd name="T38" fmla="*/ 358 w 2311"/>
                  <a:gd name="T39" fmla="*/ 154 h 182"/>
                  <a:gd name="T40" fmla="*/ 502 w 2311"/>
                  <a:gd name="T41" fmla="*/ 143 h 182"/>
                  <a:gd name="T42" fmla="*/ 646 w 2311"/>
                  <a:gd name="T43" fmla="*/ 131 h 182"/>
                  <a:gd name="T44" fmla="*/ 791 w 2311"/>
                  <a:gd name="T45" fmla="*/ 120 h 182"/>
                  <a:gd name="T46" fmla="*/ 937 w 2311"/>
                  <a:gd name="T47" fmla="*/ 108 h 182"/>
                  <a:gd name="T48" fmla="*/ 1082 w 2311"/>
                  <a:gd name="T49" fmla="*/ 98 h 182"/>
                  <a:gd name="T50" fmla="*/ 1229 w 2311"/>
                  <a:gd name="T51" fmla="*/ 86 h 182"/>
                  <a:gd name="T52" fmla="*/ 1374 w 2311"/>
                  <a:gd name="T53" fmla="*/ 76 h 182"/>
                  <a:gd name="T54" fmla="*/ 1520 w 2311"/>
                  <a:gd name="T55" fmla="*/ 66 h 182"/>
                  <a:gd name="T56" fmla="*/ 1664 w 2311"/>
                  <a:gd name="T57" fmla="*/ 56 h 182"/>
                  <a:gd name="T58" fmla="*/ 1808 w 2311"/>
                  <a:gd name="T59" fmla="*/ 47 h 182"/>
                  <a:gd name="T60" fmla="*/ 1950 w 2311"/>
                  <a:gd name="T61" fmla="*/ 40 h 182"/>
                  <a:gd name="T62" fmla="*/ 2091 w 2311"/>
                  <a:gd name="T63" fmla="*/ 32 h 182"/>
                  <a:gd name="T64" fmla="*/ 2231 w 2311"/>
                  <a:gd name="T65" fmla="*/ 26 h 182"/>
                  <a:gd name="T66" fmla="*/ 2311 w 2311"/>
                  <a:gd name="T67" fmla="*/ 1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1" h="182">
                    <a:moveTo>
                      <a:pt x="2286" y="12"/>
                    </a:moveTo>
                    <a:lnTo>
                      <a:pt x="2298" y="0"/>
                    </a:lnTo>
                    <a:lnTo>
                      <a:pt x="2229" y="3"/>
                    </a:lnTo>
                    <a:lnTo>
                      <a:pt x="2159" y="6"/>
                    </a:lnTo>
                    <a:lnTo>
                      <a:pt x="2090" y="9"/>
                    </a:lnTo>
                    <a:lnTo>
                      <a:pt x="2020" y="13"/>
                    </a:lnTo>
                    <a:lnTo>
                      <a:pt x="1949" y="16"/>
                    </a:lnTo>
                    <a:lnTo>
                      <a:pt x="1877" y="21"/>
                    </a:lnTo>
                    <a:lnTo>
                      <a:pt x="1806" y="25"/>
                    </a:lnTo>
                    <a:lnTo>
                      <a:pt x="1735" y="29"/>
                    </a:lnTo>
                    <a:lnTo>
                      <a:pt x="1662" y="32"/>
                    </a:lnTo>
                    <a:lnTo>
                      <a:pt x="1591" y="38"/>
                    </a:lnTo>
                    <a:lnTo>
                      <a:pt x="1518" y="42"/>
                    </a:lnTo>
                    <a:lnTo>
                      <a:pt x="1445" y="47"/>
                    </a:lnTo>
                    <a:lnTo>
                      <a:pt x="1373" y="53"/>
                    </a:lnTo>
                    <a:lnTo>
                      <a:pt x="1300" y="58"/>
                    </a:lnTo>
                    <a:lnTo>
                      <a:pt x="1227" y="63"/>
                    </a:lnTo>
                    <a:lnTo>
                      <a:pt x="1155" y="69"/>
                    </a:lnTo>
                    <a:lnTo>
                      <a:pt x="1082" y="74"/>
                    </a:lnTo>
                    <a:lnTo>
                      <a:pt x="1008" y="80"/>
                    </a:lnTo>
                    <a:lnTo>
                      <a:pt x="935" y="85"/>
                    </a:lnTo>
                    <a:lnTo>
                      <a:pt x="861" y="90"/>
                    </a:lnTo>
                    <a:lnTo>
                      <a:pt x="790" y="96"/>
                    </a:lnTo>
                    <a:lnTo>
                      <a:pt x="716" y="102"/>
                    </a:lnTo>
                    <a:lnTo>
                      <a:pt x="644" y="108"/>
                    </a:lnTo>
                    <a:lnTo>
                      <a:pt x="572" y="114"/>
                    </a:lnTo>
                    <a:lnTo>
                      <a:pt x="499" y="120"/>
                    </a:lnTo>
                    <a:lnTo>
                      <a:pt x="426" y="125"/>
                    </a:lnTo>
                    <a:lnTo>
                      <a:pt x="355" y="131"/>
                    </a:lnTo>
                    <a:lnTo>
                      <a:pt x="282" y="137"/>
                    </a:lnTo>
                    <a:lnTo>
                      <a:pt x="212" y="143"/>
                    </a:lnTo>
                    <a:lnTo>
                      <a:pt x="141" y="149"/>
                    </a:lnTo>
                    <a:lnTo>
                      <a:pt x="71" y="154"/>
                    </a:lnTo>
                    <a:lnTo>
                      <a:pt x="0" y="159"/>
                    </a:lnTo>
                    <a:lnTo>
                      <a:pt x="2" y="182"/>
                    </a:lnTo>
                    <a:lnTo>
                      <a:pt x="71" y="176"/>
                    </a:lnTo>
                    <a:lnTo>
                      <a:pt x="144" y="172"/>
                    </a:lnTo>
                    <a:lnTo>
                      <a:pt x="214" y="166"/>
                    </a:lnTo>
                    <a:lnTo>
                      <a:pt x="285" y="160"/>
                    </a:lnTo>
                    <a:lnTo>
                      <a:pt x="358" y="154"/>
                    </a:lnTo>
                    <a:lnTo>
                      <a:pt x="429" y="149"/>
                    </a:lnTo>
                    <a:lnTo>
                      <a:pt x="502" y="143"/>
                    </a:lnTo>
                    <a:lnTo>
                      <a:pt x="575" y="137"/>
                    </a:lnTo>
                    <a:lnTo>
                      <a:pt x="646" y="131"/>
                    </a:lnTo>
                    <a:lnTo>
                      <a:pt x="718" y="125"/>
                    </a:lnTo>
                    <a:lnTo>
                      <a:pt x="791" y="120"/>
                    </a:lnTo>
                    <a:lnTo>
                      <a:pt x="864" y="114"/>
                    </a:lnTo>
                    <a:lnTo>
                      <a:pt x="937" y="108"/>
                    </a:lnTo>
                    <a:lnTo>
                      <a:pt x="1009" y="102"/>
                    </a:lnTo>
                    <a:lnTo>
                      <a:pt x="1082" y="98"/>
                    </a:lnTo>
                    <a:lnTo>
                      <a:pt x="1155" y="92"/>
                    </a:lnTo>
                    <a:lnTo>
                      <a:pt x="1229" y="86"/>
                    </a:lnTo>
                    <a:lnTo>
                      <a:pt x="1302" y="82"/>
                    </a:lnTo>
                    <a:lnTo>
                      <a:pt x="1374" y="76"/>
                    </a:lnTo>
                    <a:lnTo>
                      <a:pt x="1447" y="70"/>
                    </a:lnTo>
                    <a:lnTo>
                      <a:pt x="1520" y="66"/>
                    </a:lnTo>
                    <a:lnTo>
                      <a:pt x="1592" y="61"/>
                    </a:lnTo>
                    <a:lnTo>
                      <a:pt x="1664" y="56"/>
                    </a:lnTo>
                    <a:lnTo>
                      <a:pt x="1735" y="53"/>
                    </a:lnTo>
                    <a:lnTo>
                      <a:pt x="1808" y="47"/>
                    </a:lnTo>
                    <a:lnTo>
                      <a:pt x="1879" y="44"/>
                    </a:lnTo>
                    <a:lnTo>
                      <a:pt x="1950" y="40"/>
                    </a:lnTo>
                    <a:lnTo>
                      <a:pt x="2020" y="35"/>
                    </a:lnTo>
                    <a:lnTo>
                      <a:pt x="2091" y="32"/>
                    </a:lnTo>
                    <a:lnTo>
                      <a:pt x="2161" y="29"/>
                    </a:lnTo>
                    <a:lnTo>
                      <a:pt x="2231" y="26"/>
                    </a:lnTo>
                    <a:lnTo>
                      <a:pt x="2299" y="24"/>
                    </a:lnTo>
                    <a:lnTo>
                      <a:pt x="2311" y="12"/>
                    </a:lnTo>
                    <a:lnTo>
                      <a:pt x="228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1" name="Freeform 8"/>
              <p:cNvSpPr>
                <a:spLocks/>
              </p:cNvSpPr>
              <p:nvPr/>
            </p:nvSpPr>
            <p:spPr bwMode="auto">
              <a:xfrm>
                <a:off x="4779" y="2251"/>
                <a:ext cx="10" cy="781"/>
              </a:xfrm>
              <a:custGeom>
                <a:avLst/>
                <a:gdLst>
                  <a:gd name="T0" fmla="*/ 1 w 30"/>
                  <a:gd name="T1" fmla="*/ 0 h 2341"/>
                  <a:gd name="T2" fmla="*/ 3 w 30"/>
                  <a:gd name="T3" fmla="*/ 73 h 2341"/>
                  <a:gd name="T4" fmla="*/ 3 w 30"/>
                  <a:gd name="T5" fmla="*/ 146 h 2341"/>
                  <a:gd name="T6" fmla="*/ 3 w 30"/>
                  <a:gd name="T7" fmla="*/ 219 h 2341"/>
                  <a:gd name="T8" fmla="*/ 4 w 30"/>
                  <a:gd name="T9" fmla="*/ 290 h 2341"/>
                  <a:gd name="T10" fmla="*/ 4 w 30"/>
                  <a:gd name="T11" fmla="*/ 363 h 2341"/>
                  <a:gd name="T12" fmla="*/ 6 w 30"/>
                  <a:gd name="T13" fmla="*/ 434 h 2341"/>
                  <a:gd name="T14" fmla="*/ 6 w 30"/>
                  <a:gd name="T15" fmla="*/ 505 h 2341"/>
                  <a:gd name="T16" fmla="*/ 6 w 30"/>
                  <a:gd name="T17" fmla="*/ 576 h 2341"/>
                  <a:gd name="T18" fmla="*/ 7 w 30"/>
                  <a:gd name="T19" fmla="*/ 649 h 2341"/>
                  <a:gd name="T20" fmla="*/ 7 w 30"/>
                  <a:gd name="T21" fmla="*/ 863 h 2341"/>
                  <a:gd name="T22" fmla="*/ 6 w 30"/>
                  <a:gd name="T23" fmla="*/ 934 h 2341"/>
                  <a:gd name="T24" fmla="*/ 6 w 30"/>
                  <a:gd name="T25" fmla="*/ 1077 h 2341"/>
                  <a:gd name="T26" fmla="*/ 6 w 30"/>
                  <a:gd name="T27" fmla="*/ 1148 h 2341"/>
                  <a:gd name="T28" fmla="*/ 6 w 30"/>
                  <a:gd name="T29" fmla="*/ 1221 h 2341"/>
                  <a:gd name="T30" fmla="*/ 4 w 30"/>
                  <a:gd name="T31" fmla="*/ 1294 h 2341"/>
                  <a:gd name="T32" fmla="*/ 4 w 30"/>
                  <a:gd name="T33" fmla="*/ 1365 h 2341"/>
                  <a:gd name="T34" fmla="*/ 4 w 30"/>
                  <a:gd name="T35" fmla="*/ 1438 h 2341"/>
                  <a:gd name="T36" fmla="*/ 3 w 30"/>
                  <a:gd name="T37" fmla="*/ 1510 h 2341"/>
                  <a:gd name="T38" fmla="*/ 3 w 30"/>
                  <a:gd name="T39" fmla="*/ 1584 h 2341"/>
                  <a:gd name="T40" fmla="*/ 3 w 30"/>
                  <a:gd name="T41" fmla="*/ 1657 h 2341"/>
                  <a:gd name="T42" fmla="*/ 3 w 30"/>
                  <a:gd name="T43" fmla="*/ 1731 h 2341"/>
                  <a:gd name="T44" fmla="*/ 1 w 30"/>
                  <a:gd name="T45" fmla="*/ 1806 h 2341"/>
                  <a:gd name="T46" fmla="*/ 1 w 30"/>
                  <a:gd name="T47" fmla="*/ 1880 h 2341"/>
                  <a:gd name="T48" fmla="*/ 1 w 30"/>
                  <a:gd name="T49" fmla="*/ 1955 h 2341"/>
                  <a:gd name="T50" fmla="*/ 1 w 30"/>
                  <a:gd name="T51" fmla="*/ 2108 h 2341"/>
                  <a:gd name="T52" fmla="*/ 0 w 30"/>
                  <a:gd name="T53" fmla="*/ 2185 h 2341"/>
                  <a:gd name="T54" fmla="*/ 0 w 30"/>
                  <a:gd name="T55" fmla="*/ 2341 h 2341"/>
                  <a:gd name="T56" fmla="*/ 25 w 30"/>
                  <a:gd name="T57" fmla="*/ 2341 h 2341"/>
                  <a:gd name="T58" fmla="*/ 25 w 30"/>
                  <a:gd name="T59" fmla="*/ 2185 h 2341"/>
                  <a:gd name="T60" fmla="*/ 25 w 30"/>
                  <a:gd name="T61" fmla="*/ 2108 h 2341"/>
                  <a:gd name="T62" fmla="*/ 25 w 30"/>
                  <a:gd name="T63" fmla="*/ 1955 h 2341"/>
                  <a:gd name="T64" fmla="*/ 26 w 30"/>
                  <a:gd name="T65" fmla="*/ 1880 h 2341"/>
                  <a:gd name="T66" fmla="*/ 26 w 30"/>
                  <a:gd name="T67" fmla="*/ 1806 h 2341"/>
                  <a:gd name="T68" fmla="*/ 26 w 30"/>
                  <a:gd name="T69" fmla="*/ 1731 h 2341"/>
                  <a:gd name="T70" fmla="*/ 28 w 30"/>
                  <a:gd name="T71" fmla="*/ 1657 h 2341"/>
                  <a:gd name="T72" fmla="*/ 28 w 30"/>
                  <a:gd name="T73" fmla="*/ 1584 h 2341"/>
                  <a:gd name="T74" fmla="*/ 28 w 30"/>
                  <a:gd name="T75" fmla="*/ 1510 h 2341"/>
                  <a:gd name="T76" fmla="*/ 28 w 30"/>
                  <a:gd name="T77" fmla="*/ 1438 h 2341"/>
                  <a:gd name="T78" fmla="*/ 28 w 30"/>
                  <a:gd name="T79" fmla="*/ 1365 h 2341"/>
                  <a:gd name="T80" fmla="*/ 29 w 30"/>
                  <a:gd name="T81" fmla="*/ 1294 h 2341"/>
                  <a:gd name="T82" fmla="*/ 29 w 30"/>
                  <a:gd name="T83" fmla="*/ 1221 h 2341"/>
                  <a:gd name="T84" fmla="*/ 29 w 30"/>
                  <a:gd name="T85" fmla="*/ 1148 h 2341"/>
                  <a:gd name="T86" fmla="*/ 30 w 30"/>
                  <a:gd name="T87" fmla="*/ 1077 h 2341"/>
                  <a:gd name="T88" fmla="*/ 30 w 30"/>
                  <a:gd name="T89" fmla="*/ 934 h 2341"/>
                  <a:gd name="T90" fmla="*/ 30 w 30"/>
                  <a:gd name="T91" fmla="*/ 863 h 2341"/>
                  <a:gd name="T92" fmla="*/ 30 w 30"/>
                  <a:gd name="T93" fmla="*/ 649 h 2341"/>
                  <a:gd name="T94" fmla="*/ 30 w 30"/>
                  <a:gd name="T95" fmla="*/ 576 h 2341"/>
                  <a:gd name="T96" fmla="*/ 30 w 30"/>
                  <a:gd name="T97" fmla="*/ 505 h 2341"/>
                  <a:gd name="T98" fmla="*/ 29 w 30"/>
                  <a:gd name="T99" fmla="*/ 434 h 2341"/>
                  <a:gd name="T100" fmla="*/ 29 w 30"/>
                  <a:gd name="T101" fmla="*/ 363 h 2341"/>
                  <a:gd name="T102" fmla="*/ 28 w 30"/>
                  <a:gd name="T103" fmla="*/ 290 h 2341"/>
                  <a:gd name="T104" fmla="*/ 28 w 30"/>
                  <a:gd name="T105" fmla="*/ 219 h 2341"/>
                  <a:gd name="T106" fmla="*/ 28 w 30"/>
                  <a:gd name="T107" fmla="*/ 146 h 2341"/>
                  <a:gd name="T108" fmla="*/ 25 w 30"/>
                  <a:gd name="T109" fmla="*/ 73 h 2341"/>
                  <a:gd name="T110" fmla="*/ 25 w 30"/>
                  <a:gd name="T111" fmla="*/ 0 h 2341"/>
                  <a:gd name="T112" fmla="*/ 1 w 30"/>
                  <a:gd name="T113" fmla="*/ 0 h 2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2341">
                    <a:moveTo>
                      <a:pt x="1" y="0"/>
                    </a:moveTo>
                    <a:lnTo>
                      <a:pt x="3" y="73"/>
                    </a:lnTo>
                    <a:lnTo>
                      <a:pt x="3" y="146"/>
                    </a:lnTo>
                    <a:lnTo>
                      <a:pt x="3" y="219"/>
                    </a:lnTo>
                    <a:lnTo>
                      <a:pt x="4" y="290"/>
                    </a:lnTo>
                    <a:lnTo>
                      <a:pt x="4" y="363"/>
                    </a:lnTo>
                    <a:lnTo>
                      <a:pt x="6" y="434"/>
                    </a:lnTo>
                    <a:lnTo>
                      <a:pt x="6" y="505"/>
                    </a:lnTo>
                    <a:lnTo>
                      <a:pt x="6" y="576"/>
                    </a:lnTo>
                    <a:lnTo>
                      <a:pt x="7" y="649"/>
                    </a:lnTo>
                    <a:lnTo>
                      <a:pt x="7" y="863"/>
                    </a:lnTo>
                    <a:lnTo>
                      <a:pt x="6" y="934"/>
                    </a:lnTo>
                    <a:lnTo>
                      <a:pt x="6" y="1077"/>
                    </a:lnTo>
                    <a:lnTo>
                      <a:pt x="6" y="1148"/>
                    </a:lnTo>
                    <a:lnTo>
                      <a:pt x="6" y="1221"/>
                    </a:lnTo>
                    <a:lnTo>
                      <a:pt x="4" y="1294"/>
                    </a:lnTo>
                    <a:lnTo>
                      <a:pt x="4" y="1365"/>
                    </a:lnTo>
                    <a:lnTo>
                      <a:pt x="4" y="1438"/>
                    </a:lnTo>
                    <a:lnTo>
                      <a:pt x="3" y="1510"/>
                    </a:lnTo>
                    <a:lnTo>
                      <a:pt x="3" y="1584"/>
                    </a:lnTo>
                    <a:lnTo>
                      <a:pt x="3" y="1657"/>
                    </a:lnTo>
                    <a:lnTo>
                      <a:pt x="3" y="1731"/>
                    </a:lnTo>
                    <a:lnTo>
                      <a:pt x="1" y="1806"/>
                    </a:lnTo>
                    <a:lnTo>
                      <a:pt x="1" y="1880"/>
                    </a:lnTo>
                    <a:lnTo>
                      <a:pt x="1" y="1955"/>
                    </a:lnTo>
                    <a:lnTo>
                      <a:pt x="1" y="2108"/>
                    </a:lnTo>
                    <a:lnTo>
                      <a:pt x="0" y="2185"/>
                    </a:lnTo>
                    <a:lnTo>
                      <a:pt x="0" y="2341"/>
                    </a:lnTo>
                    <a:lnTo>
                      <a:pt x="25" y="2341"/>
                    </a:lnTo>
                    <a:lnTo>
                      <a:pt x="25" y="2185"/>
                    </a:lnTo>
                    <a:lnTo>
                      <a:pt x="25" y="2108"/>
                    </a:lnTo>
                    <a:lnTo>
                      <a:pt x="25" y="1955"/>
                    </a:lnTo>
                    <a:lnTo>
                      <a:pt x="26" y="1880"/>
                    </a:lnTo>
                    <a:lnTo>
                      <a:pt x="26" y="1806"/>
                    </a:lnTo>
                    <a:lnTo>
                      <a:pt x="26" y="1731"/>
                    </a:lnTo>
                    <a:lnTo>
                      <a:pt x="28" y="1657"/>
                    </a:lnTo>
                    <a:lnTo>
                      <a:pt x="28" y="1584"/>
                    </a:lnTo>
                    <a:lnTo>
                      <a:pt x="28" y="1510"/>
                    </a:lnTo>
                    <a:lnTo>
                      <a:pt x="28" y="1438"/>
                    </a:lnTo>
                    <a:lnTo>
                      <a:pt x="28" y="1365"/>
                    </a:lnTo>
                    <a:lnTo>
                      <a:pt x="29" y="1294"/>
                    </a:lnTo>
                    <a:lnTo>
                      <a:pt x="29" y="1221"/>
                    </a:lnTo>
                    <a:lnTo>
                      <a:pt x="29" y="1148"/>
                    </a:lnTo>
                    <a:lnTo>
                      <a:pt x="30" y="1077"/>
                    </a:lnTo>
                    <a:lnTo>
                      <a:pt x="30" y="934"/>
                    </a:lnTo>
                    <a:lnTo>
                      <a:pt x="30" y="863"/>
                    </a:lnTo>
                    <a:lnTo>
                      <a:pt x="30" y="649"/>
                    </a:lnTo>
                    <a:lnTo>
                      <a:pt x="30" y="576"/>
                    </a:lnTo>
                    <a:lnTo>
                      <a:pt x="30" y="505"/>
                    </a:lnTo>
                    <a:lnTo>
                      <a:pt x="29" y="434"/>
                    </a:lnTo>
                    <a:lnTo>
                      <a:pt x="29" y="363"/>
                    </a:lnTo>
                    <a:lnTo>
                      <a:pt x="28" y="290"/>
                    </a:lnTo>
                    <a:lnTo>
                      <a:pt x="28" y="219"/>
                    </a:lnTo>
                    <a:lnTo>
                      <a:pt x="28" y="146"/>
                    </a:lnTo>
                    <a:lnTo>
                      <a:pt x="25" y="73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2" name="Freeform 9"/>
              <p:cNvSpPr>
                <a:spLocks/>
              </p:cNvSpPr>
              <p:nvPr/>
            </p:nvSpPr>
            <p:spPr bwMode="auto">
              <a:xfrm>
                <a:off x="4780" y="3028"/>
                <a:ext cx="8" cy="4"/>
              </a:xfrm>
              <a:custGeom>
                <a:avLst/>
                <a:gdLst>
                  <a:gd name="T0" fmla="*/ 24 w 24"/>
                  <a:gd name="T1" fmla="*/ 12 h 12"/>
                  <a:gd name="T2" fmla="*/ 22 w 24"/>
                  <a:gd name="T3" fmla="*/ 6 h 12"/>
                  <a:gd name="T4" fmla="*/ 19 w 24"/>
                  <a:gd name="T5" fmla="*/ 3 h 12"/>
                  <a:gd name="T6" fmla="*/ 16 w 24"/>
                  <a:gd name="T7" fmla="*/ 0 h 12"/>
                  <a:gd name="T8" fmla="*/ 12 w 24"/>
                  <a:gd name="T9" fmla="*/ 0 h 12"/>
                  <a:gd name="T10" fmla="*/ 8 w 24"/>
                  <a:gd name="T11" fmla="*/ 0 h 12"/>
                  <a:gd name="T12" fmla="*/ 3 w 24"/>
                  <a:gd name="T13" fmla="*/ 3 h 12"/>
                  <a:gd name="T14" fmla="*/ 2 w 24"/>
                  <a:gd name="T15" fmla="*/ 6 h 12"/>
                  <a:gd name="T16" fmla="*/ 0 w 24"/>
                  <a:gd name="T17" fmla="*/ 12 h 12"/>
                  <a:gd name="T18" fmla="*/ 24 w 2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22" y="6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3" name="Freeform 10"/>
              <p:cNvSpPr>
                <a:spLocks/>
              </p:cNvSpPr>
              <p:nvPr/>
            </p:nvSpPr>
            <p:spPr bwMode="auto">
              <a:xfrm>
                <a:off x="4159" y="3404"/>
                <a:ext cx="4" cy="7"/>
              </a:xfrm>
              <a:custGeom>
                <a:avLst/>
                <a:gdLst>
                  <a:gd name="T0" fmla="*/ 10 w 11"/>
                  <a:gd name="T1" fmla="*/ 0 h 22"/>
                  <a:gd name="T2" fmla="*/ 6 w 11"/>
                  <a:gd name="T3" fmla="*/ 0 h 22"/>
                  <a:gd name="T4" fmla="*/ 3 w 11"/>
                  <a:gd name="T5" fmla="*/ 3 h 22"/>
                  <a:gd name="T6" fmla="*/ 1 w 11"/>
                  <a:gd name="T7" fmla="*/ 7 h 22"/>
                  <a:gd name="T8" fmla="*/ 0 w 11"/>
                  <a:gd name="T9" fmla="*/ 12 h 22"/>
                  <a:gd name="T10" fmla="*/ 1 w 11"/>
                  <a:gd name="T11" fmla="*/ 16 h 22"/>
                  <a:gd name="T12" fmla="*/ 4 w 11"/>
                  <a:gd name="T13" fmla="*/ 19 h 22"/>
                  <a:gd name="T14" fmla="*/ 7 w 11"/>
                  <a:gd name="T15" fmla="*/ 22 h 22"/>
                  <a:gd name="T16" fmla="*/ 11 w 11"/>
                  <a:gd name="T17" fmla="*/ 22 h 22"/>
                  <a:gd name="T18" fmla="*/ 10 w 11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4" name="Freeform 11"/>
              <p:cNvSpPr>
                <a:spLocks/>
              </p:cNvSpPr>
              <p:nvPr/>
            </p:nvSpPr>
            <p:spPr bwMode="auto">
              <a:xfrm>
                <a:off x="4162" y="3388"/>
                <a:ext cx="1052" cy="23"/>
              </a:xfrm>
              <a:custGeom>
                <a:avLst/>
                <a:gdLst>
                  <a:gd name="T0" fmla="*/ 3061 w 3155"/>
                  <a:gd name="T1" fmla="*/ 41 h 69"/>
                  <a:gd name="T2" fmla="*/ 2872 w 3155"/>
                  <a:gd name="T3" fmla="*/ 30 h 69"/>
                  <a:gd name="T4" fmla="*/ 2680 w 3155"/>
                  <a:gd name="T5" fmla="*/ 21 h 69"/>
                  <a:gd name="T6" fmla="*/ 2488 w 3155"/>
                  <a:gd name="T7" fmla="*/ 14 h 69"/>
                  <a:gd name="T8" fmla="*/ 2294 w 3155"/>
                  <a:gd name="T9" fmla="*/ 8 h 69"/>
                  <a:gd name="T10" fmla="*/ 2100 w 3155"/>
                  <a:gd name="T11" fmla="*/ 3 h 69"/>
                  <a:gd name="T12" fmla="*/ 1903 w 3155"/>
                  <a:gd name="T13" fmla="*/ 2 h 69"/>
                  <a:gd name="T14" fmla="*/ 1707 w 3155"/>
                  <a:gd name="T15" fmla="*/ 0 h 69"/>
                  <a:gd name="T16" fmla="*/ 1509 w 3155"/>
                  <a:gd name="T17" fmla="*/ 0 h 69"/>
                  <a:gd name="T18" fmla="*/ 1311 w 3155"/>
                  <a:gd name="T19" fmla="*/ 3 h 69"/>
                  <a:gd name="T20" fmla="*/ 1112 w 3155"/>
                  <a:gd name="T21" fmla="*/ 6 h 69"/>
                  <a:gd name="T22" fmla="*/ 912 w 3155"/>
                  <a:gd name="T23" fmla="*/ 11 h 69"/>
                  <a:gd name="T24" fmla="*/ 710 w 3155"/>
                  <a:gd name="T25" fmla="*/ 16 h 69"/>
                  <a:gd name="T26" fmla="*/ 509 w 3155"/>
                  <a:gd name="T27" fmla="*/ 24 h 69"/>
                  <a:gd name="T28" fmla="*/ 307 w 3155"/>
                  <a:gd name="T29" fmla="*/ 32 h 69"/>
                  <a:gd name="T30" fmla="*/ 103 w 3155"/>
                  <a:gd name="T31" fmla="*/ 41 h 69"/>
                  <a:gd name="T32" fmla="*/ 1 w 3155"/>
                  <a:gd name="T33" fmla="*/ 69 h 69"/>
                  <a:gd name="T34" fmla="*/ 205 w 3155"/>
                  <a:gd name="T35" fmla="*/ 60 h 69"/>
                  <a:gd name="T36" fmla="*/ 409 w 3155"/>
                  <a:gd name="T37" fmla="*/ 51 h 69"/>
                  <a:gd name="T38" fmla="*/ 611 w 3155"/>
                  <a:gd name="T39" fmla="*/ 44 h 69"/>
                  <a:gd name="T40" fmla="*/ 813 w 3155"/>
                  <a:gd name="T41" fmla="*/ 37 h 69"/>
                  <a:gd name="T42" fmla="*/ 1012 w 3155"/>
                  <a:gd name="T43" fmla="*/ 31 h 69"/>
                  <a:gd name="T44" fmla="*/ 1211 w 3155"/>
                  <a:gd name="T45" fmla="*/ 27 h 69"/>
                  <a:gd name="T46" fmla="*/ 1410 w 3155"/>
                  <a:gd name="T47" fmla="*/ 24 h 69"/>
                  <a:gd name="T48" fmla="*/ 1608 w 3155"/>
                  <a:gd name="T49" fmla="*/ 22 h 69"/>
                  <a:gd name="T50" fmla="*/ 1806 w 3155"/>
                  <a:gd name="T51" fmla="*/ 24 h 69"/>
                  <a:gd name="T52" fmla="*/ 2002 w 3155"/>
                  <a:gd name="T53" fmla="*/ 24 h 69"/>
                  <a:gd name="T54" fmla="*/ 2197 w 3155"/>
                  <a:gd name="T55" fmla="*/ 28 h 69"/>
                  <a:gd name="T56" fmla="*/ 2389 w 3155"/>
                  <a:gd name="T57" fmla="*/ 34 h 69"/>
                  <a:gd name="T58" fmla="*/ 2582 w 3155"/>
                  <a:gd name="T59" fmla="*/ 40 h 69"/>
                  <a:gd name="T60" fmla="*/ 2774 w 3155"/>
                  <a:gd name="T61" fmla="*/ 47 h 69"/>
                  <a:gd name="T62" fmla="*/ 2965 w 3155"/>
                  <a:gd name="T63" fmla="*/ 57 h 69"/>
                  <a:gd name="T64" fmla="*/ 3154 w 3155"/>
                  <a:gd name="T6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5" h="69">
                    <a:moveTo>
                      <a:pt x="3155" y="47"/>
                    </a:moveTo>
                    <a:lnTo>
                      <a:pt x="3061" y="41"/>
                    </a:lnTo>
                    <a:lnTo>
                      <a:pt x="2966" y="35"/>
                    </a:lnTo>
                    <a:lnTo>
                      <a:pt x="2872" y="30"/>
                    </a:lnTo>
                    <a:lnTo>
                      <a:pt x="2776" y="24"/>
                    </a:lnTo>
                    <a:lnTo>
                      <a:pt x="2680" y="21"/>
                    </a:lnTo>
                    <a:lnTo>
                      <a:pt x="2584" y="16"/>
                    </a:lnTo>
                    <a:lnTo>
                      <a:pt x="2488" y="14"/>
                    </a:lnTo>
                    <a:lnTo>
                      <a:pt x="2390" y="11"/>
                    </a:lnTo>
                    <a:lnTo>
                      <a:pt x="2294" y="8"/>
                    </a:lnTo>
                    <a:lnTo>
                      <a:pt x="2197" y="6"/>
                    </a:lnTo>
                    <a:lnTo>
                      <a:pt x="2100" y="3"/>
                    </a:lnTo>
                    <a:lnTo>
                      <a:pt x="2002" y="2"/>
                    </a:lnTo>
                    <a:lnTo>
                      <a:pt x="1903" y="2"/>
                    </a:lnTo>
                    <a:lnTo>
                      <a:pt x="1806" y="0"/>
                    </a:lnTo>
                    <a:lnTo>
                      <a:pt x="1707" y="0"/>
                    </a:lnTo>
                    <a:lnTo>
                      <a:pt x="1608" y="0"/>
                    </a:lnTo>
                    <a:lnTo>
                      <a:pt x="1509" y="0"/>
                    </a:lnTo>
                    <a:lnTo>
                      <a:pt x="1410" y="2"/>
                    </a:lnTo>
                    <a:lnTo>
                      <a:pt x="1311" y="3"/>
                    </a:lnTo>
                    <a:lnTo>
                      <a:pt x="1211" y="5"/>
                    </a:lnTo>
                    <a:lnTo>
                      <a:pt x="1112" y="6"/>
                    </a:lnTo>
                    <a:lnTo>
                      <a:pt x="1012" y="8"/>
                    </a:lnTo>
                    <a:lnTo>
                      <a:pt x="912" y="11"/>
                    </a:lnTo>
                    <a:lnTo>
                      <a:pt x="811" y="14"/>
                    </a:lnTo>
                    <a:lnTo>
                      <a:pt x="710" y="16"/>
                    </a:lnTo>
                    <a:lnTo>
                      <a:pt x="609" y="21"/>
                    </a:lnTo>
                    <a:lnTo>
                      <a:pt x="509" y="24"/>
                    </a:lnTo>
                    <a:lnTo>
                      <a:pt x="407" y="28"/>
                    </a:lnTo>
                    <a:lnTo>
                      <a:pt x="307" y="32"/>
                    </a:lnTo>
                    <a:lnTo>
                      <a:pt x="204" y="37"/>
                    </a:lnTo>
                    <a:lnTo>
                      <a:pt x="103" y="41"/>
                    </a:lnTo>
                    <a:lnTo>
                      <a:pt x="0" y="47"/>
                    </a:lnTo>
                    <a:lnTo>
                      <a:pt x="1" y="69"/>
                    </a:lnTo>
                    <a:lnTo>
                      <a:pt x="103" y="64"/>
                    </a:lnTo>
                    <a:lnTo>
                      <a:pt x="205" y="60"/>
                    </a:lnTo>
                    <a:lnTo>
                      <a:pt x="307" y="54"/>
                    </a:lnTo>
                    <a:lnTo>
                      <a:pt x="409" y="51"/>
                    </a:lnTo>
                    <a:lnTo>
                      <a:pt x="509" y="47"/>
                    </a:lnTo>
                    <a:lnTo>
                      <a:pt x="611" y="44"/>
                    </a:lnTo>
                    <a:lnTo>
                      <a:pt x="711" y="40"/>
                    </a:lnTo>
                    <a:lnTo>
                      <a:pt x="813" y="37"/>
                    </a:lnTo>
                    <a:lnTo>
                      <a:pt x="912" y="34"/>
                    </a:lnTo>
                    <a:lnTo>
                      <a:pt x="1012" y="31"/>
                    </a:lnTo>
                    <a:lnTo>
                      <a:pt x="1112" y="30"/>
                    </a:lnTo>
                    <a:lnTo>
                      <a:pt x="1211" y="27"/>
                    </a:lnTo>
                    <a:lnTo>
                      <a:pt x="1311" y="27"/>
                    </a:lnTo>
                    <a:lnTo>
                      <a:pt x="1410" y="24"/>
                    </a:lnTo>
                    <a:lnTo>
                      <a:pt x="1509" y="24"/>
                    </a:lnTo>
                    <a:lnTo>
                      <a:pt x="1608" y="22"/>
                    </a:lnTo>
                    <a:lnTo>
                      <a:pt x="1707" y="22"/>
                    </a:lnTo>
                    <a:lnTo>
                      <a:pt x="1806" y="24"/>
                    </a:lnTo>
                    <a:lnTo>
                      <a:pt x="1903" y="24"/>
                    </a:lnTo>
                    <a:lnTo>
                      <a:pt x="2002" y="24"/>
                    </a:lnTo>
                    <a:lnTo>
                      <a:pt x="2100" y="27"/>
                    </a:lnTo>
                    <a:lnTo>
                      <a:pt x="2197" y="28"/>
                    </a:lnTo>
                    <a:lnTo>
                      <a:pt x="2294" y="30"/>
                    </a:lnTo>
                    <a:lnTo>
                      <a:pt x="2389" y="34"/>
                    </a:lnTo>
                    <a:lnTo>
                      <a:pt x="2486" y="37"/>
                    </a:lnTo>
                    <a:lnTo>
                      <a:pt x="2582" y="40"/>
                    </a:lnTo>
                    <a:lnTo>
                      <a:pt x="2678" y="44"/>
                    </a:lnTo>
                    <a:lnTo>
                      <a:pt x="2774" y="47"/>
                    </a:lnTo>
                    <a:lnTo>
                      <a:pt x="2870" y="53"/>
                    </a:lnTo>
                    <a:lnTo>
                      <a:pt x="2965" y="57"/>
                    </a:lnTo>
                    <a:lnTo>
                      <a:pt x="3059" y="63"/>
                    </a:lnTo>
                    <a:lnTo>
                      <a:pt x="3154" y="69"/>
                    </a:lnTo>
                    <a:lnTo>
                      <a:pt x="3155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5" name="Freeform 12"/>
              <p:cNvSpPr>
                <a:spLocks/>
              </p:cNvSpPr>
              <p:nvPr/>
            </p:nvSpPr>
            <p:spPr bwMode="auto">
              <a:xfrm>
                <a:off x="4162" y="3404"/>
                <a:ext cx="5" cy="7"/>
              </a:xfrm>
              <a:custGeom>
                <a:avLst/>
                <a:gdLst>
                  <a:gd name="T0" fmla="*/ 0 w 13"/>
                  <a:gd name="T1" fmla="*/ 22 h 22"/>
                  <a:gd name="T2" fmla="*/ 6 w 13"/>
                  <a:gd name="T3" fmla="*/ 22 h 22"/>
                  <a:gd name="T4" fmla="*/ 9 w 13"/>
                  <a:gd name="T5" fmla="*/ 19 h 22"/>
                  <a:gd name="T6" fmla="*/ 12 w 13"/>
                  <a:gd name="T7" fmla="*/ 16 h 22"/>
                  <a:gd name="T8" fmla="*/ 13 w 13"/>
                  <a:gd name="T9" fmla="*/ 12 h 22"/>
                  <a:gd name="T10" fmla="*/ 13 w 13"/>
                  <a:gd name="T11" fmla="*/ 7 h 22"/>
                  <a:gd name="T12" fmla="*/ 10 w 13"/>
                  <a:gd name="T13" fmla="*/ 3 h 22"/>
                  <a:gd name="T14" fmla="*/ 7 w 13"/>
                  <a:gd name="T15" fmla="*/ 0 h 22"/>
                  <a:gd name="T16" fmla="*/ 1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3" y="12"/>
                    </a:lnTo>
                    <a:lnTo>
                      <a:pt x="13" y="7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6" name="Freeform 13"/>
              <p:cNvSpPr>
                <a:spLocks/>
              </p:cNvSpPr>
              <p:nvPr/>
            </p:nvSpPr>
            <p:spPr bwMode="auto">
              <a:xfrm>
                <a:off x="4451" y="2406"/>
                <a:ext cx="314" cy="429"/>
              </a:xfrm>
              <a:custGeom>
                <a:avLst/>
                <a:gdLst>
                  <a:gd name="T0" fmla="*/ 29 w 942"/>
                  <a:gd name="T1" fmla="*/ 64 h 1286"/>
                  <a:gd name="T2" fmla="*/ 89 w 942"/>
                  <a:gd name="T3" fmla="*/ 139 h 1286"/>
                  <a:gd name="T4" fmla="*/ 145 w 942"/>
                  <a:gd name="T5" fmla="*/ 214 h 1286"/>
                  <a:gd name="T6" fmla="*/ 204 w 942"/>
                  <a:gd name="T7" fmla="*/ 290 h 1286"/>
                  <a:gd name="T8" fmla="*/ 260 w 942"/>
                  <a:gd name="T9" fmla="*/ 367 h 1286"/>
                  <a:gd name="T10" fmla="*/ 317 w 942"/>
                  <a:gd name="T11" fmla="*/ 444 h 1286"/>
                  <a:gd name="T12" fmla="*/ 372 w 942"/>
                  <a:gd name="T13" fmla="*/ 523 h 1286"/>
                  <a:gd name="T14" fmla="*/ 428 w 942"/>
                  <a:gd name="T15" fmla="*/ 601 h 1286"/>
                  <a:gd name="T16" fmla="*/ 481 w 942"/>
                  <a:gd name="T17" fmla="*/ 681 h 1286"/>
                  <a:gd name="T18" fmla="*/ 537 w 942"/>
                  <a:gd name="T19" fmla="*/ 760 h 1286"/>
                  <a:gd name="T20" fmla="*/ 590 w 942"/>
                  <a:gd name="T21" fmla="*/ 841 h 1286"/>
                  <a:gd name="T22" fmla="*/ 644 w 942"/>
                  <a:gd name="T23" fmla="*/ 921 h 1286"/>
                  <a:gd name="T24" fmla="*/ 698 w 942"/>
                  <a:gd name="T25" fmla="*/ 1001 h 1286"/>
                  <a:gd name="T26" fmla="*/ 750 w 942"/>
                  <a:gd name="T27" fmla="*/ 1083 h 1286"/>
                  <a:gd name="T28" fmla="*/ 804 w 942"/>
                  <a:gd name="T29" fmla="*/ 1164 h 1286"/>
                  <a:gd name="T30" fmla="*/ 858 w 942"/>
                  <a:gd name="T31" fmla="*/ 1246 h 1286"/>
                  <a:gd name="T32" fmla="*/ 891 w 942"/>
                  <a:gd name="T33" fmla="*/ 1282 h 1286"/>
                  <a:gd name="T34" fmla="*/ 906 w 942"/>
                  <a:gd name="T35" fmla="*/ 1270 h 1286"/>
                  <a:gd name="T36" fmla="*/ 920 w 942"/>
                  <a:gd name="T37" fmla="*/ 1259 h 1286"/>
                  <a:gd name="T38" fmla="*/ 935 w 942"/>
                  <a:gd name="T39" fmla="*/ 1248 h 1286"/>
                  <a:gd name="T40" fmla="*/ 918 w 942"/>
                  <a:gd name="T41" fmla="*/ 1202 h 1286"/>
                  <a:gd name="T42" fmla="*/ 867 w 942"/>
                  <a:gd name="T43" fmla="*/ 1122 h 1286"/>
                  <a:gd name="T44" fmla="*/ 816 w 942"/>
                  <a:gd name="T45" fmla="*/ 1042 h 1286"/>
                  <a:gd name="T46" fmla="*/ 763 w 942"/>
                  <a:gd name="T47" fmla="*/ 962 h 1286"/>
                  <a:gd name="T48" fmla="*/ 710 w 942"/>
                  <a:gd name="T49" fmla="*/ 882 h 1286"/>
                  <a:gd name="T50" fmla="*/ 654 w 942"/>
                  <a:gd name="T51" fmla="*/ 802 h 1286"/>
                  <a:gd name="T52" fmla="*/ 599 w 942"/>
                  <a:gd name="T53" fmla="*/ 722 h 1286"/>
                  <a:gd name="T54" fmla="*/ 542 w 942"/>
                  <a:gd name="T55" fmla="*/ 643 h 1286"/>
                  <a:gd name="T56" fmla="*/ 484 w 942"/>
                  <a:gd name="T57" fmla="*/ 565 h 1286"/>
                  <a:gd name="T58" fmla="*/ 426 w 942"/>
                  <a:gd name="T59" fmla="*/ 488 h 1286"/>
                  <a:gd name="T60" fmla="*/ 368 w 942"/>
                  <a:gd name="T61" fmla="*/ 411 h 1286"/>
                  <a:gd name="T62" fmla="*/ 308 w 942"/>
                  <a:gd name="T63" fmla="*/ 334 h 1286"/>
                  <a:gd name="T64" fmla="*/ 249 w 942"/>
                  <a:gd name="T65" fmla="*/ 258 h 1286"/>
                  <a:gd name="T66" fmla="*/ 188 w 942"/>
                  <a:gd name="T67" fmla="*/ 182 h 1286"/>
                  <a:gd name="T68" fmla="*/ 128 w 942"/>
                  <a:gd name="T69" fmla="*/ 110 h 1286"/>
                  <a:gd name="T70" fmla="*/ 67 w 942"/>
                  <a:gd name="T71" fmla="*/ 35 h 1286"/>
                  <a:gd name="T72" fmla="*/ 32 w 942"/>
                  <a:gd name="T73" fmla="*/ 3 h 1286"/>
                  <a:gd name="T74" fmla="*/ 22 w 942"/>
                  <a:gd name="T75" fmla="*/ 9 h 1286"/>
                  <a:gd name="T76" fmla="*/ 13 w 942"/>
                  <a:gd name="T77" fmla="*/ 16 h 1286"/>
                  <a:gd name="T78" fmla="*/ 4 w 942"/>
                  <a:gd name="T79" fmla="*/ 24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2" h="1286">
                    <a:moveTo>
                      <a:pt x="0" y="27"/>
                    </a:moveTo>
                    <a:lnTo>
                      <a:pt x="29" y="64"/>
                    </a:lnTo>
                    <a:lnTo>
                      <a:pt x="60" y="101"/>
                    </a:lnTo>
                    <a:lnTo>
                      <a:pt x="89" y="139"/>
                    </a:lnTo>
                    <a:lnTo>
                      <a:pt x="116" y="176"/>
                    </a:lnTo>
                    <a:lnTo>
                      <a:pt x="145" y="214"/>
                    </a:lnTo>
                    <a:lnTo>
                      <a:pt x="175" y="252"/>
                    </a:lnTo>
                    <a:lnTo>
                      <a:pt x="204" y="290"/>
                    </a:lnTo>
                    <a:lnTo>
                      <a:pt x="233" y="328"/>
                    </a:lnTo>
                    <a:lnTo>
                      <a:pt x="260" y="367"/>
                    </a:lnTo>
                    <a:lnTo>
                      <a:pt x="289" y="405"/>
                    </a:lnTo>
                    <a:lnTo>
                      <a:pt x="317" y="444"/>
                    </a:lnTo>
                    <a:lnTo>
                      <a:pt x="345" y="483"/>
                    </a:lnTo>
                    <a:lnTo>
                      <a:pt x="372" y="523"/>
                    </a:lnTo>
                    <a:lnTo>
                      <a:pt x="400" y="562"/>
                    </a:lnTo>
                    <a:lnTo>
                      <a:pt x="428" y="601"/>
                    </a:lnTo>
                    <a:lnTo>
                      <a:pt x="455" y="640"/>
                    </a:lnTo>
                    <a:lnTo>
                      <a:pt x="481" y="681"/>
                    </a:lnTo>
                    <a:lnTo>
                      <a:pt x="509" y="720"/>
                    </a:lnTo>
                    <a:lnTo>
                      <a:pt x="537" y="760"/>
                    </a:lnTo>
                    <a:lnTo>
                      <a:pt x="564" y="800"/>
                    </a:lnTo>
                    <a:lnTo>
                      <a:pt x="590" y="841"/>
                    </a:lnTo>
                    <a:lnTo>
                      <a:pt x="618" y="880"/>
                    </a:lnTo>
                    <a:lnTo>
                      <a:pt x="644" y="921"/>
                    </a:lnTo>
                    <a:lnTo>
                      <a:pt x="670" y="960"/>
                    </a:lnTo>
                    <a:lnTo>
                      <a:pt x="698" y="1001"/>
                    </a:lnTo>
                    <a:lnTo>
                      <a:pt x="724" y="1042"/>
                    </a:lnTo>
                    <a:lnTo>
                      <a:pt x="750" y="1083"/>
                    </a:lnTo>
                    <a:lnTo>
                      <a:pt x="778" y="1123"/>
                    </a:lnTo>
                    <a:lnTo>
                      <a:pt x="804" y="1164"/>
                    </a:lnTo>
                    <a:lnTo>
                      <a:pt x="830" y="1205"/>
                    </a:lnTo>
                    <a:lnTo>
                      <a:pt x="858" y="1246"/>
                    </a:lnTo>
                    <a:lnTo>
                      <a:pt x="884" y="1286"/>
                    </a:lnTo>
                    <a:lnTo>
                      <a:pt x="891" y="1282"/>
                    </a:lnTo>
                    <a:lnTo>
                      <a:pt x="899" y="1276"/>
                    </a:lnTo>
                    <a:lnTo>
                      <a:pt x="906" y="1270"/>
                    </a:lnTo>
                    <a:lnTo>
                      <a:pt x="913" y="1264"/>
                    </a:lnTo>
                    <a:lnTo>
                      <a:pt x="920" y="1259"/>
                    </a:lnTo>
                    <a:lnTo>
                      <a:pt x="928" y="1254"/>
                    </a:lnTo>
                    <a:lnTo>
                      <a:pt x="935" y="1248"/>
                    </a:lnTo>
                    <a:lnTo>
                      <a:pt x="942" y="1243"/>
                    </a:lnTo>
                    <a:lnTo>
                      <a:pt x="918" y="1202"/>
                    </a:lnTo>
                    <a:lnTo>
                      <a:pt x="893" y="1163"/>
                    </a:lnTo>
                    <a:lnTo>
                      <a:pt x="867" y="1122"/>
                    </a:lnTo>
                    <a:lnTo>
                      <a:pt x="841" y="1083"/>
                    </a:lnTo>
                    <a:lnTo>
                      <a:pt x="816" y="1042"/>
                    </a:lnTo>
                    <a:lnTo>
                      <a:pt x="790" y="1001"/>
                    </a:lnTo>
                    <a:lnTo>
                      <a:pt x="763" y="962"/>
                    </a:lnTo>
                    <a:lnTo>
                      <a:pt x="736" y="921"/>
                    </a:lnTo>
                    <a:lnTo>
                      <a:pt x="710" y="882"/>
                    </a:lnTo>
                    <a:lnTo>
                      <a:pt x="682" y="841"/>
                    </a:lnTo>
                    <a:lnTo>
                      <a:pt x="654" y="802"/>
                    </a:lnTo>
                    <a:lnTo>
                      <a:pt x="627" y="761"/>
                    </a:lnTo>
                    <a:lnTo>
                      <a:pt x="599" y="722"/>
                    </a:lnTo>
                    <a:lnTo>
                      <a:pt x="570" y="683"/>
                    </a:lnTo>
                    <a:lnTo>
                      <a:pt x="542" y="643"/>
                    </a:lnTo>
                    <a:lnTo>
                      <a:pt x="513" y="604"/>
                    </a:lnTo>
                    <a:lnTo>
                      <a:pt x="484" y="565"/>
                    </a:lnTo>
                    <a:lnTo>
                      <a:pt x="455" y="526"/>
                    </a:lnTo>
                    <a:lnTo>
                      <a:pt x="426" y="488"/>
                    </a:lnTo>
                    <a:lnTo>
                      <a:pt x="397" y="448"/>
                    </a:lnTo>
                    <a:lnTo>
                      <a:pt x="368" y="411"/>
                    </a:lnTo>
                    <a:lnTo>
                      <a:pt x="339" y="371"/>
                    </a:lnTo>
                    <a:lnTo>
                      <a:pt x="308" y="334"/>
                    </a:lnTo>
                    <a:lnTo>
                      <a:pt x="278" y="296"/>
                    </a:lnTo>
                    <a:lnTo>
                      <a:pt x="249" y="258"/>
                    </a:lnTo>
                    <a:lnTo>
                      <a:pt x="218" y="220"/>
                    </a:lnTo>
                    <a:lnTo>
                      <a:pt x="188" y="182"/>
                    </a:lnTo>
                    <a:lnTo>
                      <a:pt x="159" y="146"/>
                    </a:lnTo>
                    <a:lnTo>
                      <a:pt x="128" y="110"/>
                    </a:lnTo>
                    <a:lnTo>
                      <a:pt x="98" y="72"/>
                    </a:lnTo>
                    <a:lnTo>
                      <a:pt x="67" y="35"/>
                    </a:lnTo>
                    <a:lnTo>
                      <a:pt x="36" y="0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9" y="21"/>
                    </a:lnTo>
                    <a:lnTo>
                      <a:pt x="4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7" name="Freeform 14"/>
              <p:cNvSpPr>
                <a:spLocks/>
              </p:cNvSpPr>
              <p:nvPr/>
            </p:nvSpPr>
            <p:spPr bwMode="auto">
              <a:xfrm>
                <a:off x="4448" y="2412"/>
                <a:ext cx="301" cy="426"/>
              </a:xfrm>
              <a:custGeom>
                <a:avLst/>
                <a:gdLst>
                  <a:gd name="T0" fmla="*/ 903 w 903"/>
                  <a:gd name="T1" fmla="*/ 1261 h 1277"/>
                  <a:gd name="T2" fmla="*/ 850 w 903"/>
                  <a:gd name="T3" fmla="*/ 1179 h 1277"/>
                  <a:gd name="T4" fmla="*/ 797 w 903"/>
                  <a:gd name="T5" fmla="*/ 1097 h 1277"/>
                  <a:gd name="T6" fmla="*/ 743 w 903"/>
                  <a:gd name="T7" fmla="*/ 1016 h 1277"/>
                  <a:gd name="T8" fmla="*/ 690 w 903"/>
                  <a:gd name="T9" fmla="*/ 936 h 1277"/>
                  <a:gd name="T10" fmla="*/ 636 w 903"/>
                  <a:gd name="T11" fmla="*/ 854 h 1277"/>
                  <a:gd name="T12" fmla="*/ 582 w 903"/>
                  <a:gd name="T13" fmla="*/ 774 h 1277"/>
                  <a:gd name="T14" fmla="*/ 528 w 903"/>
                  <a:gd name="T15" fmla="*/ 694 h 1277"/>
                  <a:gd name="T16" fmla="*/ 474 w 903"/>
                  <a:gd name="T17" fmla="*/ 616 h 1277"/>
                  <a:gd name="T18" fmla="*/ 419 w 903"/>
                  <a:gd name="T19" fmla="*/ 536 h 1277"/>
                  <a:gd name="T20" fmla="*/ 364 w 903"/>
                  <a:gd name="T21" fmla="*/ 457 h 1277"/>
                  <a:gd name="T22" fmla="*/ 309 w 903"/>
                  <a:gd name="T23" fmla="*/ 380 h 1277"/>
                  <a:gd name="T24" fmla="*/ 250 w 903"/>
                  <a:gd name="T25" fmla="*/ 301 h 1277"/>
                  <a:gd name="T26" fmla="*/ 194 w 903"/>
                  <a:gd name="T27" fmla="*/ 226 h 1277"/>
                  <a:gd name="T28" fmla="*/ 136 w 903"/>
                  <a:gd name="T29" fmla="*/ 150 h 1277"/>
                  <a:gd name="T30" fmla="*/ 77 w 903"/>
                  <a:gd name="T31" fmla="*/ 75 h 1277"/>
                  <a:gd name="T32" fmla="*/ 18 w 903"/>
                  <a:gd name="T33" fmla="*/ 0 h 1277"/>
                  <a:gd name="T34" fmla="*/ 29 w 903"/>
                  <a:gd name="T35" fmla="*/ 53 h 1277"/>
                  <a:gd name="T36" fmla="*/ 88 w 903"/>
                  <a:gd name="T37" fmla="*/ 127 h 1277"/>
                  <a:gd name="T38" fmla="*/ 146 w 903"/>
                  <a:gd name="T39" fmla="*/ 203 h 1277"/>
                  <a:gd name="T40" fmla="*/ 204 w 903"/>
                  <a:gd name="T41" fmla="*/ 278 h 1277"/>
                  <a:gd name="T42" fmla="*/ 261 w 903"/>
                  <a:gd name="T43" fmla="*/ 355 h 1277"/>
                  <a:gd name="T44" fmla="*/ 316 w 903"/>
                  <a:gd name="T45" fmla="*/ 432 h 1277"/>
                  <a:gd name="T46" fmla="*/ 371 w 903"/>
                  <a:gd name="T47" fmla="*/ 509 h 1277"/>
                  <a:gd name="T48" fmla="*/ 428 w 903"/>
                  <a:gd name="T49" fmla="*/ 588 h 1277"/>
                  <a:gd name="T50" fmla="*/ 482 w 903"/>
                  <a:gd name="T51" fmla="*/ 668 h 1277"/>
                  <a:gd name="T52" fmla="*/ 535 w 903"/>
                  <a:gd name="T53" fmla="*/ 748 h 1277"/>
                  <a:gd name="T54" fmla="*/ 589 w 903"/>
                  <a:gd name="T55" fmla="*/ 828 h 1277"/>
                  <a:gd name="T56" fmla="*/ 645 w 903"/>
                  <a:gd name="T57" fmla="*/ 908 h 1277"/>
                  <a:gd name="T58" fmla="*/ 697 w 903"/>
                  <a:gd name="T59" fmla="*/ 989 h 1277"/>
                  <a:gd name="T60" fmla="*/ 751 w 903"/>
                  <a:gd name="T61" fmla="*/ 1071 h 1277"/>
                  <a:gd name="T62" fmla="*/ 804 w 903"/>
                  <a:gd name="T63" fmla="*/ 1152 h 1277"/>
                  <a:gd name="T64" fmla="*/ 857 w 903"/>
                  <a:gd name="T65" fmla="*/ 1234 h 1277"/>
                  <a:gd name="T66" fmla="*/ 900 w 903"/>
                  <a:gd name="T67" fmla="*/ 1277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3" h="1277">
                    <a:moveTo>
                      <a:pt x="886" y="1259"/>
                    </a:moveTo>
                    <a:lnTo>
                      <a:pt x="903" y="1261"/>
                    </a:lnTo>
                    <a:lnTo>
                      <a:pt x="876" y="1221"/>
                    </a:lnTo>
                    <a:lnTo>
                      <a:pt x="850" y="1179"/>
                    </a:lnTo>
                    <a:lnTo>
                      <a:pt x="823" y="1139"/>
                    </a:lnTo>
                    <a:lnTo>
                      <a:pt x="797" y="1097"/>
                    </a:lnTo>
                    <a:lnTo>
                      <a:pt x="770" y="1058"/>
                    </a:lnTo>
                    <a:lnTo>
                      <a:pt x="743" y="1016"/>
                    </a:lnTo>
                    <a:lnTo>
                      <a:pt x="717" y="976"/>
                    </a:lnTo>
                    <a:lnTo>
                      <a:pt x="690" y="936"/>
                    </a:lnTo>
                    <a:lnTo>
                      <a:pt x="663" y="895"/>
                    </a:lnTo>
                    <a:lnTo>
                      <a:pt x="636" y="854"/>
                    </a:lnTo>
                    <a:lnTo>
                      <a:pt x="610" y="815"/>
                    </a:lnTo>
                    <a:lnTo>
                      <a:pt x="582" y="774"/>
                    </a:lnTo>
                    <a:lnTo>
                      <a:pt x="556" y="735"/>
                    </a:lnTo>
                    <a:lnTo>
                      <a:pt x="528" y="694"/>
                    </a:lnTo>
                    <a:lnTo>
                      <a:pt x="501" y="655"/>
                    </a:lnTo>
                    <a:lnTo>
                      <a:pt x="474" y="616"/>
                    </a:lnTo>
                    <a:lnTo>
                      <a:pt x="447" y="575"/>
                    </a:lnTo>
                    <a:lnTo>
                      <a:pt x="419" y="536"/>
                    </a:lnTo>
                    <a:lnTo>
                      <a:pt x="391" y="496"/>
                    </a:lnTo>
                    <a:lnTo>
                      <a:pt x="364" y="457"/>
                    </a:lnTo>
                    <a:lnTo>
                      <a:pt x="335" y="419"/>
                    </a:lnTo>
                    <a:lnTo>
                      <a:pt x="309" y="380"/>
                    </a:lnTo>
                    <a:lnTo>
                      <a:pt x="280" y="341"/>
                    </a:lnTo>
                    <a:lnTo>
                      <a:pt x="250" y="301"/>
                    </a:lnTo>
                    <a:lnTo>
                      <a:pt x="223" y="264"/>
                    </a:lnTo>
                    <a:lnTo>
                      <a:pt x="194" y="226"/>
                    </a:lnTo>
                    <a:lnTo>
                      <a:pt x="165" y="188"/>
                    </a:lnTo>
                    <a:lnTo>
                      <a:pt x="136" y="150"/>
                    </a:lnTo>
                    <a:lnTo>
                      <a:pt x="107" y="112"/>
                    </a:lnTo>
                    <a:lnTo>
                      <a:pt x="77" y="75"/>
                    </a:lnTo>
                    <a:lnTo>
                      <a:pt x="47" y="37"/>
                    </a:lnTo>
                    <a:lnTo>
                      <a:pt x="18" y="0"/>
                    </a:lnTo>
                    <a:lnTo>
                      <a:pt x="0" y="15"/>
                    </a:lnTo>
                    <a:lnTo>
                      <a:pt x="29" y="53"/>
                    </a:lnTo>
                    <a:lnTo>
                      <a:pt x="59" y="89"/>
                    </a:lnTo>
                    <a:lnTo>
                      <a:pt x="88" y="127"/>
                    </a:lnTo>
                    <a:lnTo>
                      <a:pt x="117" y="163"/>
                    </a:lnTo>
                    <a:lnTo>
                      <a:pt x="146" y="203"/>
                    </a:lnTo>
                    <a:lnTo>
                      <a:pt x="175" y="240"/>
                    </a:lnTo>
                    <a:lnTo>
                      <a:pt x="204" y="278"/>
                    </a:lnTo>
                    <a:lnTo>
                      <a:pt x="232" y="316"/>
                    </a:lnTo>
                    <a:lnTo>
                      <a:pt x="261" y="355"/>
                    </a:lnTo>
                    <a:lnTo>
                      <a:pt x="288" y="393"/>
                    </a:lnTo>
                    <a:lnTo>
                      <a:pt x="316" y="432"/>
                    </a:lnTo>
                    <a:lnTo>
                      <a:pt x="344" y="470"/>
                    </a:lnTo>
                    <a:lnTo>
                      <a:pt x="371" y="509"/>
                    </a:lnTo>
                    <a:lnTo>
                      <a:pt x="400" y="549"/>
                    </a:lnTo>
                    <a:lnTo>
                      <a:pt x="428" y="588"/>
                    </a:lnTo>
                    <a:lnTo>
                      <a:pt x="454" y="629"/>
                    </a:lnTo>
                    <a:lnTo>
                      <a:pt x="482" y="668"/>
                    </a:lnTo>
                    <a:lnTo>
                      <a:pt x="509" y="707"/>
                    </a:lnTo>
                    <a:lnTo>
                      <a:pt x="535" y="748"/>
                    </a:lnTo>
                    <a:lnTo>
                      <a:pt x="563" y="787"/>
                    </a:lnTo>
                    <a:lnTo>
                      <a:pt x="589" y="828"/>
                    </a:lnTo>
                    <a:lnTo>
                      <a:pt x="617" y="869"/>
                    </a:lnTo>
                    <a:lnTo>
                      <a:pt x="645" y="908"/>
                    </a:lnTo>
                    <a:lnTo>
                      <a:pt x="671" y="949"/>
                    </a:lnTo>
                    <a:lnTo>
                      <a:pt x="697" y="989"/>
                    </a:lnTo>
                    <a:lnTo>
                      <a:pt x="724" y="1029"/>
                    </a:lnTo>
                    <a:lnTo>
                      <a:pt x="751" y="1071"/>
                    </a:lnTo>
                    <a:lnTo>
                      <a:pt x="777" y="1112"/>
                    </a:lnTo>
                    <a:lnTo>
                      <a:pt x="804" y="1152"/>
                    </a:lnTo>
                    <a:lnTo>
                      <a:pt x="831" y="1193"/>
                    </a:lnTo>
                    <a:lnTo>
                      <a:pt x="857" y="1234"/>
                    </a:lnTo>
                    <a:lnTo>
                      <a:pt x="883" y="1275"/>
                    </a:lnTo>
                    <a:lnTo>
                      <a:pt x="900" y="1277"/>
                    </a:lnTo>
                    <a:lnTo>
                      <a:pt x="886" y="1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8" name="Freeform 15"/>
              <p:cNvSpPr>
                <a:spLocks/>
              </p:cNvSpPr>
              <p:nvPr/>
            </p:nvSpPr>
            <p:spPr bwMode="auto">
              <a:xfrm>
                <a:off x="4743" y="2817"/>
                <a:ext cx="25" cy="21"/>
              </a:xfrm>
              <a:custGeom>
                <a:avLst/>
                <a:gdLst>
                  <a:gd name="T0" fmla="*/ 55 w 75"/>
                  <a:gd name="T1" fmla="*/ 16 h 64"/>
                  <a:gd name="T2" fmla="*/ 58 w 75"/>
                  <a:gd name="T3" fmla="*/ 0 h 64"/>
                  <a:gd name="T4" fmla="*/ 51 w 75"/>
                  <a:gd name="T5" fmla="*/ 6 h 64"/>
                  <a:gd name="T6" fmla="*/ 43 w 75"/>
                  <a:gd name="T7" fmla="*/ 12 h 64"/>
                  <a:gd name="T8" fmla="*/ 36 w 75"/>
                  <a:gd name="T9" fmla="*/ 18 h 64"/>
                  <a:gd name="T10" fmla="*/ 29 w 75"/>
                  <a:gd name="T11" fmla="*/ 22 h 64"/>
                  <a:gd name="T12" fmla="*/ 22 w 75"/>
                  <a:gd name="T13" fmla="*/ 28 h 64"/>
                  <a:gd name="T14" fmla="*/ 14 w 75"/>
                  <a:gd name="T15" fmla="*/ 34 h 64"/>
                  <a:gd name="T16" fmla="*/ 7 w 75"/>
                  <a:gd name="T17" fmla="*/ 40 h 64"/>
                  <a:gd name="T18" fmla="*/ 0 w 75"/>
                  <a:gd name="T19" fmla="*/ 46 h 64"/>
                  <a:gd name="T20" fmla="*/ 14 w 75"/>
                  <a:gd name="T21" fmla="*/ 64 h 64"/>
                  <a:gd name="T22" fmla="*/ 22 w 75"/>
                  <a:gd name="T23" fmla="*/ 59 h 64"/>
                  <a:gd name="T24" fmla="*/ 29 w 75"/>
                  <a:gd name="T25" fmla="*/ 53 h 64"/>
                  <a:gd name="T26" fmla="*/ 36 w 75"/>
                  <a:gd name="T27" fmla="*/ 47 h 64"/>
                  <a:gd name="T28" fmla="*/ 43 w 75"/>
                  <a:gd name="T29" fmla="*/ 43 h 64"/>
                  <a:gd name="T30" fmla="*/ 51 w 75"/>
                  <a:gd name="T31" fmla="*/ 37 h 64"/>
                  <a:gd name="T32" fmla="*/ 58 w 75"/>
                  <a:gd name="T33" fmla="*/ 31 h 64"/>
                  <a:gd name="T34" fmla="*/ 65 w 75"/>
                  <a:gd name="T35" fmla="*/ 27 h 64"/>
                  <a:gd name="T36" fmla="*/ 73 w 75"/>
                  <a:gd name="T37" fmla="*/ 21 h 64"/>
                  <a:gd name="T38" fmla="*/ 75 w 75"/>
                  <a:gd name="T39" fmla="*/ 5 h 64"/>
                  <a:gd name="T40" fmla="*/ 55 w 75"/>
                  <a:gd name="T41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55" y="16"/>
                    </a:moveTo>
                    <a:lnTo>
                      <a:pt x="58" y="0"/>
                    </a:lnTo>
                    <a:lnTo>
                      <a:pt x="51" y="6"/>
                    </a:lnTo>
                    <a:lnTo>
                      <a:pt x="43" y="12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8"/>
                    </a:lnTo>
                    <a:lnTo>
                      <a:pt x="14" y="34"/>
                    </a:lnTo>
                    <a:lnTo>
                      <a:pt x="7" y="40"/>
                    </a:lnTo>
                    <a:lnTo>
                      <a:pt x="0" y="46"/>
                    </a:lnTo>
                    <a:lnTo>
                      <a:pt x="14" y="64"/>
                    </a:lnTo>
                    <a:lnTo>
                      <a:pt x="22" y="59"/>
                    </a:lnTo>
                    <a:lnTo>
                      <a:pt x="29" y="53"/>
                    </a:lnTo>
                    <a:lnTo>
                      <a:pt x="36" y="47"/>
                    </a:lnTo>
                    <a:lnTo>
                      <a:pt x="43" y="43"/>
                    </a:lnTo>
                    <a:lnTo>
                      <a:pt x="51" y="37"/>
                    </a:lnTo>
                    <a:lnTo>
                      <a:pt x="58" y="31"/>
                    </a:lnTo>
                    <a:lnTo>
                      <a:pt x="65" y="27"/>
                    </a:lnTo>
                    <a:lnTo>
                      <a:pt x="73" y="21"/>
                    </a:lnTo>
                    <a:lnTo>
                      <a:pt x="75" y="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9" name="Freeform 16"/>
              <p:cNvSpPr>
                <a:spLocks/>
              </p:cNvSpPr>
              <p:nvPr/>
            </p:nvSpPr>
            <p:spPr bwMode="auto">
              <a:xfrm>
                <a:off x="4460" y="2403"/>
                <a:ext cx="308" cy="419"/>
              </a:xfrm>
              <a:custGeom>
                <a:avLst/>
                <a:gdLst>
                  <a:gd name="T0" fmla="*/ 0 w 924"/>
                  <a:gd name="T1" fmla="*/ 18 h 1258"/>
                  <a:gd name="T2" fmla="*/ 61 w 924"/>
                  <a:gd name="T3" fmla="*/ 89 h 1258"/>
                  <a:gd name="T4" fmla="*/ 120 w 924"/>
                  <a:gd name="T5" fmla="*/ 163 h 1258"/>
                  <a:gd name="T6" fmla="*/ 181 w 924"/>
                  <a:gd name="T7" fmla="*/ 237 h 1258"/>
                  <a:gd name="T8" fmla="*/ 241 w 924"/>
                  <a:gd name="T9" fmla="*/ 313 h 1258"/>
                  <a:gd name="T10" fmla="*/ 301 w 924"/>
                  <a:gd name="T11" fmla="*/ 390 h 1258"/>
                  <a:gd name="T12" fmla="*/ 359 w 924"/>
                  <a:gd name="T13" fmla="*/ 466 h 1258"/>
                  <a:gd name="T14" fmla="*/ 418 w 924"/>
                  <a:gd name="T15" fmla="*/ 543 h 1258"/>
                  <a:gd name="T16" fmla="*/ 475 w 924"/>
                  <a:gd name="T17" fmla="*/ 621 h 1258"/>
                  <a:gd name="T18" fmla="*/ 533 w 924"/>
                  <a:gd name="T19" fmla="*/ 700 h 1258"/>
                  <a:gd name="T20" fmla="*/ 589 w 924"/>
                  <a:gd name="T21" fmla="*/ 778 h 1258"/>
                  <a:gd name="T22" fmla="*/ 644 w 924"/>
                  <a:gd name="T23" fmla="*/ 858 h 1258"/>
                  <a:gd name="T24" fmla="*/ 699 w 924"/>
                  <a:gd name="T25" fmla="*/ 938 h 1258"/>
                  <a:gd name="T26" fmla="*/ 751 w 924"/>
                  <a:gd name="T27" fmla="*/ 1018 h 1258"/>
                  <a:gd name="T28" fmla="*/ 804 w 924"/>
                  <a:gd name="T29" fmla="*/ 1098 h 1258"/>
                  <a:gd name="T30" fmla="*/ 855 w 924"/>
                  <a:gd name="T31" fmla="*/ 1178 h 1258"/>
                  <a:gd name="T32" fmla="*/ 904 w 924"/>
                  <a:gd name="T33" fmla="*/ 1258 h 1258"/>
                  <a:gd name="T34" fmla="*/ 900 w 924"/>
                  <a:gd name="T35" fmla="*/ 1206 h 1258"/>
                  <a:gd name="T36" fmla="*/ 849 w 924"/>
                  <a:gd name="T37" fmla="*/ 1126 h 1258"/>
                  <a:gd name="T38" fmla="*/ 797 w 924"/>
                  <a:gd name="T39" fmla="*/ 1045 h 1258"/>
                  <a:gd name="T40" fmla="*/ 744 w 924"/>
                  <a:gd name="T41" fmla="*/ 965 h 1258"/>
                  <a:gd name="T42" fmla="*/ 690 w 924"/>
                  <a:gd name="T43" fmla="*/ 885 h 1258"/>
                  <a:gd name="T44" fmla="*/ 637 w 924"/>
                  <a:gd name="T45" fmla="*/ 805 h 1258"/>
                  <a:gd name="T46" fmla="*/ 580 w 924"/>
                  <a:gd name="T47" fmla="*/ 726 h 1258"/>
                  <a:gd name="T48" fmla="*/ 523 w 924"/>
                  <a:gd name="T49" fmla="*/ 646 h 1258"/>
                  <a:gd name="T50" fmla="*/ 466 w 924"/>
                  <a:gd name="T51" fmla="*/ 568 h 1258"/>
                  <a:gd name="T52" fmla="*/ 407 w 924"/>
                  <a:gd name="T53" fmla="*/ 490 h 1258"/>
                  <a:gd name="T54" fmla="*/ 349 w 924"/>
                  <a:gd name="T55" fmla="*/ 413 h 1258"/>
                  <a:gd name="T56" fmla="*/ 289 w 924"/>
                  <a:gd name="T57" fmla="*/ 336 h 1258"/>
                  <a:gd name="T58" fmla="*/ 229 w 924"/>
                  <a:gd name="T59" fmla="*/ 261 h 1258"/>
                  <a:gd name="T60" fmla="*/ 170 w 924"/>
                  <a:gd name="T61" fmla="*/ 186 h 1258"/>
                  <a:gd name="T62" fmla="*/ 109 w 924"/>
                  <a:gd name="T63" fmla="*/ 112 h 1258"/>
                  <a:gd name="T64" fmla="*/ 48 w 924"/>
                  <a:gd name="T65" fmla="*/ 38 h 1258"/>
                  <a:gd name="T66" fmla="*/ 3 w 924"/>
                  <a:gd name="T67" fmla="*/ 0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4" h="1258">
                    <a:moveTo>
                      <a:pt x="16" y="19"/>
                    </a:moveTo>
                    <a:lnTo>
                      <a:pt x="0" y="18"/>
                    </a:lnTo>
                    <a:lnTo>
                      <a:pt x="30" y="53"/>
                    </a:lnTo>
                    <a:lnTo>
                      <a:pt x="61" y="89"/>
                    </a:lnTo>
                    <a:lnTo>
                      <a:pt x="91" y="127"/>
                    </a:lnTo>
                    <a:lnTo>
                      <a:pt x="120" y="163"/>
                    </a:lnTo>
                    <a:lnTo>
                      <a:pt x="151" y="201"/>
                    </a:lnTo>
                    <a:lnTo>
                      <a:pt x="181" y="237"/>
                    </a:lnTo>
                    <a:lnTo>
                      <a:pt x="212" y="275"/>
                    </a:lnTo>
                    <a:lnTo>
                      <a:pt x="241" y="313"/>
                    </a:lnTo>
                    <a:lnTo>
                      <a:pt x="272" y="351"/>
                    </a:lnTo>
                    <a:lnTo>
                      <a:pt x="301" y="390"/>
                    </a:lnTo>
                    <a:lnTo>
                      <a:pt x="330" y="428"/>
                    </a:lnTo>
                    <a:lnTo>
                      <a:pt x="359" y="466"/>
                    </a:lnTo>
                    <a:lnTo>
                      <a:pt x="388" y="505"/>
                    </a:lnTo>
                    <a:lnTo>
                      <a:pt x="418" y="543"/>
                    </a:lnTo>
                    <a:lnTo>
                      <a:pt x="446" y="582"/>
                    </a:lnTo>
                    <a:lnTo>
                      <a:pt x="475" y="621"/>
                    </a:lnTo>
                    <a:lnTo>
                      <a:pt x="504" y="661"/>
                    </a:lnTo>
                    <a:lnTo>
                      <a:pt x="533" y="700"/>
                    </a:lnTo>
                    <a:lnTo>
                      <a:pt x="561" y="739"/>
                    </a:lnTo>
                    <a:lnTo>
                      <a:pt x="589" y="778"/>
                    </a:lnTo>
                    <a:lnTo>
                      <a:pt x="616" y="818"/>
                    </a:lnTo>
                    <a:lnTo>
                      <a:pt x="644" y="858"/>
                    </a:lnTo>
                    <a:lnTo>
                      <a:pt x="671" y="898"/>
                    </a:lnTo>
                    <a:lnTo>
                      <a:pt x="699" y="938"/>
                    </a:lnTo>
                    <a:lnTo>
                      <a:pt x="725" y="978"/>
                    </a:lnTo>
                    <a:lnTo>
                      <a:pt x="751" y="1018"/>
                    </a:lnTo>
                    <a:lnTo>
                      <a:pt x="778" y="1058"/>
                    </a:lnTo>
                    <a:lnTo>
                      <a:pt x="804" y="1098"/>
                    </a:lnTo>
                    <a:lnTo>
                      <a:pt x="830" y="1138"/>
                    </a:lnTo>
                    <a:lnTo>
                      <a:pt x="855" y="1178"/>
                    </a:lnTo>
                    <a:lnTo>
                      <a:pt x="878" y="1218"/>
                    </a:lnTo>
                    <a:lnTo>
                      <a:pt x="904" y="1258"/>
                    </a:lnTo>
                    <a:lnTo>
                      <a:pt x="924" y="1247"/>
                    </a:lnTo>
                    <a:lnTo>
                      <a:pt x="900" y="1206"/>
                    </a:lnTo>
                    <a:lnTo>
                      <a:pt x="875" y="1167"/>
                    </a:lnTo>
                    <a:lnTo>
                      <a:pt x="849" y="1126"/>
                    </a:lnTo>
                    <a:lnTo>
                      <a:pt x="823" y="1085"/>
                    </a:lnTo>
                    <a:lnTo>
                      <a:pt x="797" y="1045"/>
                    </a:lnTo>
                    <a:lnTo>
                      <a:pt x="770" y="1005"/>
                    </a:lnTo>
                    <a:lnTo>
                      <a:pt x="744" y="965"/>
                    </a:lnTo>
                    <a:lnTo>
                      <a:pt x="718" y="924"/>
                    </a:lnTo>
                    <a:lnTo>
                      <a:pt x="690" y="885"/>
                    </a:lnTo>
                    <a:lnTo>
                      <a:pt x="664" y="845"/>
                    </a:lnTo>
                    <a:lnTo>
                      <a:pt x="637" y="805"/>
                    </a:lnTo>
                    <a:lnTo>
                      <a:pt x="608" y="765"/>
                    </a:lnTo>
                    <a:lnTo>
                      <a:pt x="580" y="726"/>
                    </a:lnTo>
                    <a:lnTo>
                      <a:pt x="552" y="685"/>
                    </a:lnTo>
                    <a:lnTo>
                      <a:pt x="523" y="646"/>
                    </a:lnTo>
                    <a:lnTo>
                      <a:pt x="496" y="607"/>
                    </a:lnTo>
                    <a:lnTo>
                      <a:pt x="466" y="568"/>
                    </a:lnTo>
                    <a:lnTo>
                      <a:pt x="437" y="528"/>
                    </a:lnTo>
                    <a:lnTo>
                      <a:pt x="407" y="490"/>
                    </a:lnTo>
                    <a:lnTo>
                      <a:pt x="379" y="451"/>
                    </a:lnTo>
                    <a:lnTo>
                      <a:pt x="349" y="413"/>
                    </a:lnTo>
                    <a:lnTo>
                      <a:pt x="320" y="376"/>
                    </a:lnTo>
                    <a:lnTo>
                      <a:pt x="289" y="336"/>
                    </a:lnTo>
                    <a:lnTo>
                      <a:pt x="259" y="298"/>
                    </a:lnTo>
                    <a:lnTo>
                      <a:pt x="229" y="261"/>
                    </a:lnTo>
                    <a:lnTo>
                      <a:pt x="199" y="223"/>
                    </a:lnTo>
                    <a:lnTo>
                      <a:pt x="170" y="186"/>
                    </a:lnTo>
                    <a:lnTo>
                      <a:pt x="139" y="149"/>
                    </a:lnTo>
                    <a:lnTo>
                      <a:pt x="109" y="112"/>
                    </a:lnTo>
                    <a:lnTo>
                      <a:pt x="80" y="74"/>
                    </a:lnTo>
                    <a:lnTo>
                      <a:pt x="48" y="38"/>
                    </a:lnTo>
                    <a:lnTo>
                      <a:pt x="19" y="2"/>
                    </a:lnTo>
                    <a:lnTo>
                      <a:pt x="3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0" name="Freeform 17"/>
              <p:cNvSpPr>
                <a:spLocks/>
              </p:cNvSpPr>
              <p:nvPr/>
            </p:nvSpPr>
            <p:spPr bwMode="auto">
              <a:xfrm>
                <a:off x="4448" y="2403"/>
                <a:ext cx="17" cy="15"/>
              </a:xfrm>
              <a:custGeom>
                <a:avLst/>
                <a:gdLst>
                  <a:gd name="T0" fmla="*/ 18 w 53"/>
                  <a:gd name="T1" fmla="*/ 29 h 47"/>
                  <a:gd name="T2" fmla="*/ 16 w 53"/>
                  <a:gd name="T3" fmla="*/ 47 h 47"/>
                  <a:gd name="T4" fmla="*/ 21 w 53"/>
                  <a:gd name="T5" fmla="*/ 42 h 47"/>
                  <a:gd name="T6" fmla="*/ 25 w 53"/>
                  <a:gd name="T7" fmla="*/ 40 h 47"/>
                  <a:gd name="T8" fmla="*/ 29 w 53"/>
                  <a:gd name="T9" fmla="*/ 37 h 47"/>
                  <a:gd name="T10" fmla="*/ 34 w 53"/>
                  <a:gd name="T11" fmla="*/ 32 h 47"/>
                  <a:gd name="T12" fmla="*/ 40 w 53"/>
                  <a:gd name="T13" fmla="*/ 29 h 47"/>
                  <a:gd name="T14" fmla="*/ 43 w 53"/>
                  <a:gd name="T15" fmla="*/ 26 h 47"/>
                  <a:gd name="T16" fmla="*/ 48 w 53"/>
                  <a:gd name="T17" fmla="*/ 22 h 47"/>
                  <a:gd name="T18" fmla="*/ 53 w 53"/>
                  <a:gd name="T19" fmla="*/ 19 h 47"/>
                  <a:gd name="T20" fmla="*/ 40 w 53"/>
                  <a:gd name="T21" fmla="*/ 0 h 47"/>
                  <a:gd name="T22" fmla="*/ 34 w 53"/>
                  <a:gd name="T23" fmla="*/ 3 h 47"/>
                  <a:gd name="T24" fmla="*/ 29 w 53"/>
                  <a:gd name="T25" fmla="*/ 6 h 47"/>
                  <a:gd name="T26" fmla="*/ 24 w 53"/>
                  <a:gd name="T27" fmla="*/ 10 h 47"/>
                  <a:gd name="T28" fmla="*/ 19 w 53"/>
                  <a:gd name="T29" fmla="*/ 13 h 47"/>
                  <a:gd name="T30" fmla="*/ 15 w 53"/>
                  <a:gd name="T31" fmla="*/ 18 h 47"/>
                  <a:gd name="T32" fmla="*/ 11 w 53"/>
                  <a:gd name="T33" fmla="*/ 21 h 47"/>
                  <a:gd name="T34" fmla="*/ 6 w 53"/>
                  <a:gd name="T35" fmla="*/ 24 h 47"/>
                  <a:gd name="T36" fmla="*/ 2 w 53"/>
                  <a:gd name="T37" fmla="*/ 28 h 47"/>
                  <a:gd name="T38" fmla="*/ 0 w 53"/>
                  <a:gd name="T39" fmla="*/ 44 h 47"/>
                  <a:gd name="T40" fmla="*/ 18 w 53"/>
                  <a:gd name="T41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7">
                    <a:moveTo>
                      <a:pt x="18" y="29"/>
                    </a:moveTo>
                    <a:lnTo>
                      <a:pt x="16" y="47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4" y="32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8" y="22"/>
                    </a:lnTo>
                    <a:lnTo>
                      <a:pt x="53" y="19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29" y="6"/>
                    </a:lnTo>
                    <a:lnTo>
                      <a:pt x="24" y="10"/>
                    </a:lnTo>
                    <a:lnTo>
                      <a:pt x="19" y="13"/>
                    </a:lnTo>
                    <a:lnTo>
                      <a:pt x="15" y="18"/>
                    </a:lnTo>
                    <a:lnTo>
                      <a:pt x="11" y="21"/>
                    </a:lnTo>
                    <a:lnTo>
                      <a:pt x="6" y="24"/>
                    </a:lnTo>
                    <a:lnTo>
                      <a:pt x="2" y="28"/>
                    </a:lnTo>
                    <a:lnTo>
                      <a:pt x="0" y="44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1" name="Freeform 18"/>
              <p:cNvSpPr>
                <a:spLocks/>
              </p:cNvSpPr>
              <p:nvPr/>
            </p:nvSpPr>
            <p:spPr bwMode="auto">
              <a:xfrm>
                <a:off x="4609" y="2661"/>
                <a:ext cx="43" cy="43"/>
              </a:xfrm>
              <a:custGeom>
                <a:avLst/>
                <a:gdLst>
                  <a:gd name="T0" fmla="*/ 111 w 131"/>
                  <a:gd name="T1" fmla="*/ 12 h 130"/>
                  <a:gd name="T2" fmla="*/ 103 w 131"/>
                  <a:gd name="T3" fmla="*/ 9 h 130"/>
                  <a:gd name="T4" fmla="*/ 98 w 131"/>
                  <a:gd name="T5" fmla="*/ 9 h 130"/>
                  <a:gd name="T6" fmla="*/ 90 w 131"/>
                  <a:gd name="T7" fmla="*/ 6 h 130"/>
                  <a:gd name="T8" fmla="*/ 83 w 131"/>
                  <a:gd name="T9" fmla="*/ 4 h 130"/>
                  <a:gd name="T10" fmla="*/ 77 w 131"/>
                  <a:gd name="T11" fmla="*/ 4 h 130"/>
                  <a:gd name="T12" fmla="*/ 70 w 131"/>
                  <a:gd name="T13" fmla="*/ 3 h 130"/>
                  <a:gd name="T14" fmla="*/ 61 w 131"/>
                  <a:gd name="T15" fmla="*/ 3 h 130"/>
                  <a:gd name="T16" fmla="*/ 54 w 131"/>
                  <a:gd name="T17" fmla="*/ 0 h 130"/>
                  <a:gd name="T18" fmla="*/ 48 w 131"/>
                  <a:gd name="T19" fmla="*/ 0 h 130"/>
                  <a:gd name="T20" fmla="*/ 42 w 131"/>
                  <a:gd name="T21" fmla="*/ 0 h 130"/>
                  <a:gd name="T22" fmla="*/ 38 w 131"/>
                  <a:gd name="T23" fmla="*/ 3 h 130"/>
                  <a:gd name="T24" fmla="*/ 32 w 131"/>
                  <a:gd name="T25" fmla="*/ 4 h 130"/>
                  <a:gd name="T26" fmla="*/ 26 w 131"/>
                  <a:gd name="T27" fmla="*/ 7 h 130"/>
                  <a:gd name="T28" fmla="*/ 22 w 131"/>
                  <a:gd name="T29" fmla="*/ 10 h 130"/>
                  <a:gd name="T30" fmla="*/ 19 w 131"/>
                  <a:gd name="T31" fmla="*/ 16 h 130"/>
                  <a:gd name="T32" fmla="*/ 15 w 131"/>
                  <a:gd name="T33" fmla="*/ 20 h 130"/>
                  <a:gd name="T34" fmla="*/ 9 w 131"/>
                  <a:gd name="T35" fmla="*/ 36 h 130"/>
                  <a:gd name="T36" fmla="*/ 4 w 131"/>
                  <a:gd name="T37" fmla="*/ 51 h 130"/>
                  <a:gd name="T38" fmla="*/ 3 w 131"/>
                  <a:gd name="T39" fmla="*/ 67 h 130"/>
                  <a:gd name="T40" fmla="*/ 0 w 131"/>
                  <a:gd name="T41" fmla="*/ 84 h 130"/>
                  <a:gd name="T42" fmla="*/ 0 w 131"/>
                  <a:gd name="T43" fmla="*/ 89 h 130"/>
                  <a:gd name="T44" fmla="*/ 2 w 131"/>
                  <a:gd name="T45" fmla="*/ 93 h 130"/>
                  <a:gd name="T46" fmla="*/ 3 w 131"/>
                  <a:gd name="T47" fmla="*/ 96 h 130"/>
                  <a:gd name="T48" fmla="*/ 6 w 131"/>
                  <a:gd name="T49" fmla="*/ 100 h 130"/>
                  <a:gd name="T50" fmla="*/ 7 w 131"/>
                  <a:gd name="T51" fmla="*/ 105 h 130"/>
                  <a:gd name="T52" fmla="*/ 12 w 131"/>
                  <a:gd name="T53" fmla="*/ 108 h 130"/>
                  <a:gd name="T54" fmla="*/ 15 w 131"/>
                  <a:gd name="T55" fmla="*/ 111 h 130"/>
                  <a:gd name="T56" fmla="*/ 18 w 131"/>
                  <a:gd name="T57" fmla="*/ 112 h 130"/>
                  <a:gd name="T58" fmla="*/ 25 w 131"/>
                  <a:gd name="T59" fmla="*/ 114 h 130"/>
                  <a:gd name="T60" fmla="*/ 32 w 131"/>
                  <a:gd name="T61" fmla="*/ 116 h 130"/>
                  <a:gd name="T62" fmla="*/ 39 w 131"/>
                  <a:gd name="T63" fmla="*/ 119 h 130"/>
                  <a:gd name="T64" fmla="*/ 48 w 131"/>
                  <a:gd name="T65" fmla="*/ 121 h 130"/>
                  <a:gd name="T66" fmla="*/ 55 w 131"/>
                  <a:gd name="T67" fmla="*/ 124 h 130"/>
                  <a:gd name="T68" fmla="*/ 64 w 131"/>
                  <a:gd name="T69" fmla="*/ 127 h 130"/>
                  <a:gd name="T70" fmla="*/ 71 w 131"/>
                  <a:gd name="T71" fmla="*/ 128 h 130"/>
                  <a:gd name="T72" fmla="*/ 80 w 131"/>
                  <a:gd name="T73" fmla="*/ 130 h 130"/>
                  <a:gd name="T74" fmla="*/ 86 w 131"/>
                  <a:gd name="T75" fmla="*/ 130 h 130"/>
                  <a:gd name="T76" fmla="*/ 90 w 131"/>
                  <a:gd name="T77" fmla="*/ 128 h 130"/>
                  <a:gd name="T78" fmla="*/ 96 w 131"/>
                  <a:gd name="T79" fmla="*/ 127 h 130"/>
                  <a:gd name="T80" fmla="*/ 100 w 131"/>
                  <a:gd name="T81" fmla="*/ 125 h 130"/>
                  <a:gd name="T82" fmla="*/ 106 w 131"/>
                  <a:gd name="T83" fmla="*/ 121 h 130"/>
                  <a:gd name="T84" fmla="*/ 111 w 131"/>
                  <a:gd name="T85" fmla="*/ 118 h 130"/>
                  <a:gd name="T86" fmla="*/ 114 w 131"/>
                  <a:gd name="T87" fmla="*/ 114 h 130"/>
                  <a:gd name="T88" fmla="*/ 115 w 131"/>
                  <a:gd name="T89" fmla="*/ 109 h 130"/>
                  <a:gd name="T90" fmla="*/ 121 w 131"/>
                  <a:gd name="T91" fmla="*/ 96 h 130"/>
                  <a:gd name="T92" fmla="*/ 124 w 131"/>
                  <a:gd name="T93" fmla="*/ 83 h 130"/>
                  <a:gd name="T94" fmla="*/ 128 w 131"/>
                  <a:gd name="T95" fmla="*/ 67 h 130"/>
                  <a:gd name="T96" fmla="*/ 131 w 131"/>
                  <a:gd name="T97" fmla="*/ 51 h 130"/>
                  <a:gd name="T98" fmla="*/ 131 w 131"/>
                  <a:gd name="T99" fmla="*/ 47 h 130"/>
                  <a:gd name="T100" fmla="*/ 131 w 131"/>
                  <a:gd name="T101" fmla="*/ 41 h 130"/>
                  <a:gd name="T102" fmla="*/ 130 w 131"/>
                  <a:gd name="T103" fmla="*/ 34 h 130"/>
                  <a:gd name="T104" fmla="*/ 127 w 131"/>
                  <a:gd name="T105" fmla="*/ 28 h 130"/>
                  <a:gd name="T106" fmla="*/ 124 w 131"/>
                  <a:gd name="T107" fmla="*/ 23 h 130"/>
                  <a:gd name="T108" fmla="*/ 121 w 131"/>
                  <a:gd name="T109" fmla="*/ 18 h 130"/>
                  <a:gd name="T110" fmla="*/ 115 w 131"/>
                  <a:gd name="T111" fmla="*/ 13 h 130"/>
                  <a:gd name="T112" fmla="*/ 111 w 131"/>
                  <a:gd name="T113" fmla="*/ 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30">
                    <a:moveTo>
                      <a:pt x="111" y="12"/>
                    </a:moveTo>
                    <a:lnTo>
                      <a:pt x="103" y="9"/>
                    </a:lnTo>
                    <a:lnTo>
                      <a:pt x="98" y="9"/>
                    </a:lnTo>
                    <a:lnTo>
                      <a:pt x="90" y="6"/>
                    </a:lnTo>
                    <a:lnTo>
                      <a:pt x="83" y="4"/>
                    </a:lnTo>
                    <a:lnTo>
                      <a:pt x="77" y="4"/>
                    </a:lnTo>
                    <a:lnTo>
                      <a:pt x="70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2" y="10"/>
                    </a:lnTo>
                    <a:lnTo>
                      <a:pt x="19" y="16"/>
                    </a:lnTo>
                    <a:lnTo>
                      <a:pt x="15" y="20"/>
                    </a:lnTo>
                    <a:lnTo>
                      <a:pt x="9" y="36"/>
                    </a:lnTo>
                    <a:lnTo>
                      <a:pt x="4" y="51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3" y="96"/>
                    </a:lnTo>
                    <a:lnTo>
                      <a:pt x="6" y="100"/>
                    </a:lnTo>
                    <a:lnTo>
                      <a:pt x="7" y="105"/>
                    </a:lnTo>
                    <a:lnTo>
                      <a:pt x="12" y="108"/>
                    </a:lnTo>
                    <a:lnTo>
                      <a:pt x="15" y="111"/>
                    </a:lnTo>
                    <a:lnTo>
                      <a:pt x="18" y="112"/>
                    </a:lnTo>
                    <a:lnTo>
                      <a:pt x="25" y="114"/>
                    </a:lnTo>
                    <a:lnTo>
                      <a:pt x="32" y="116"/>
                    </a:lnTo>
                    <a:lnTo>
                      <a:pt x="39" y="119"/>
                    </a:lnTo>
                    <a:lnTo>
                      <a:pt x="48" y="121"/>
                    </a:lnTo>
                    <a:lnTo>
                      <a:pt x="55" y="124"/>
                    </a:lnTo>
                    <a:lnTo>
                      <a:pt x="64" y="127"/>
                    </a:lnTo>
                    <a:lnTo>
                      <a:pt x="71" y="128"/>
                    </a:lnTo>
                    <a:lnTo>
                      <a:pt x="80" y="130"/>
                    </a:lnTo>
                    <a:lnTo>
                      <a:pt x="86" y="130"/>
                    </a:lnTo>
                    <a:lnTo>
                      <a:pt x="90" y="128"/>
                    </a:lnTo>
                    <a:lnTo>
                      <a:pt x="96" y="127"/>
                    </a:lnTo>
                    <a:lnTo>
                      <a:pt x="100" y="125"/>
                    </a:lnTo>
                    <a:lnTo>
                      <a:pt x="106" y="121"/>
                    </a:lnTo>
                    <a:lnTo>
                      <a:pt x="111" y="118"/>
                    </a:lnTo>
                    <a:lnTo>
                      <a:pt x="114" y="114"/>
                    </a:lnTo>
                    <a:lnTo>
                      <a:pt x="115" y="109"/>
                    </a:lnTo>
                    <a:lnTo>
                      <a:pt x="121" y="96"/>
                    </a:lnTo>
                    <a:lnTo>
                      <a:pt x="124" y="83"/>
                    </a:lnTo>
                    <a:lnTo>
                      <a:pt x="128" y="67"/>
                    </a:lnTo>
                    <a:lnTo>
                      <a:pt x="131" y="51"/>
                    </a:lnTo>
                    <a:lnTo>
                      <a:pt x="131" y="47"/>
                    </a:lnTo>
                    <a:lnTo>
                      <a:pt x="131" y="41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4" y="23"/>
                    </a:lnTo>
                    <a:lnTo>
                      <a:pt x="121" y="18"/>
                    </a:lnTo>
                    <a:lnTo>
                      <a:pt x="115" y="13"/>
                    </a:lnTo>
                    <a:lnTo>
                      <a:pt x="111" y="12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2" name="Freeform 19"/>
              <p:cNvSpPr>
                <a:spLocks/>
              </p:cNvSpPr>
              <p:nvPr/>
            </p:nvSpPr>
            <p:spPr bwMode="auto">
              <a:xfrm>
                <a:off x="4626" y="2657"/>
                <a:ext cx="21" cy="11"/>
              </a:xfrm>
              <a:custGeom>
                <a:avLst/>
                <a:gdLst>
                  <a:gd name="T0" fmla="*/ 0 w 64"/>
                  <a:gd name="T1" fmla="*/ 24 h 35"/>
                  <a:gd name="T2" fmla="*/ 9 w 64"/>
                  <a:gd name="T3" fmla="*/ 25 h 35"/>
                  <a:gd name="T4" fmla="*/ 17 w 64"/>
                  <a:gd name="T5" fmla="*/ 27 h 35"/>
                  <a:gd name="T6" fmla="*/ 25 w 64"/>
                  <a:gd name="T7" fmla="*/ 28 h 35"/>
                  <a:gd name="T8" fmla="*/ 31 w 64"/>
                  <a:gd name="T9" fmla="*/ 28 h 35"/>
                  <a:gd name="T10" fmla="*/ 36 w 64"/>
                  <a:gd name="T11" fmla="*/ 30 h 35"/>
                  <a:gd name="T12" fmla="*/ 44 w 64"/>
                  <a:gd name="T13" fmla="*/ 31 h 35"/>
                  <a:gd name="T14" fmla="*/ 49 w 64"/>
                  <a:gd name="T15" fmla="*/ 32 h 35"/>
                  <a:gd name="T16" fmla="*/ 55 w 64"/>
                  <a:gd name="T17" fmla="*/ 35 h 35"/>
                  <a:gd name="T18" fmla="*/ 64 w 64"/>
                  <a:gd name="T19" fmla="*/ 14 h 35"/>
                  <a:gd name="T20" fmla="*/ 55 w 64"/>
                  <a:gd name="T21" fmla="*/ 9 h 35"/>
                  <a:gd name="T22" fmla="*/ 48 w 64"/>
                  <a:gd name="T23" fmla="*/ 9 h 35"/>
                  <a:gd name="T24" fmla="*/ 41 w 64"/>
                  <a:gd name="T25" fmla="*/ 6 h 35"/>
                  <a:gd name="T26" fmla="*/ 35 w 64"/>
                  <a:gd name="T27" fmla="*/ 6 h 35"/>
                  <a:gd name="T28" fmla="*/ 28 w 64"/>
                  <a:gd name="T29" fmla="*/ 5 h 35"/>
                  <a:gd name="T30" fmla="*/ 20 w 64"/>
                  <a:gd name="T31" fmla="*/ 3 h 35"/>
                  <a:gd name="T32" fmla="*/ 13 w 64"/>
                  <a:gd name="T33" fmla="*/ 2 h 35"/>
                  <a:gd name="T34" fmla="*/ 6 w 64"/>
                  <a:gd name="T35" fmla="*/ 0 h 35"/>
                  <a:gd name="T36" fmla="*/ 0 w 64"/>
                  <a:gd name="T3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5">
                    <a:moveTo>
                      <a:pt x="0" y="24"/>
                    </a:moveTo>
                    <a:lnTo>
                      <a:pt x="9" y="25"/>
                    </a:lnTo>
                    <a:lnTo>
                      <a:pt x="17" y="27"/>
                    </a:lnTo>
                    <a:lnTo>
                      <a:pt x="25" y="28"/>
                    </a:lnTo>
                    <a:lnTo>
                      <a:pt x="31" y="28"/>
                    </a:lnTo>
                    <a:lnTo>
                      <a:pt x="36" y="30"/>
                    </a:lnTo>
                    <a:lnTo>
                      <a:pt x="44" y="31"/>
                    </a:lnTo>
                    <a:lnTo>
                      <a:pt x="49" y="32"/>
                    </a:lnTo>
                    <a:lnTo>
                      <a:pt x="55" y="35"/>
                    </a:lnTo>
                    <a:lnTo>
                      <a:pt x="64" y="14"/>
                    </a:lnTo>
                    <a:lnTo>
                      <a:pt x="55" y="9"/>
                    </a:lnTo>
                    <a:lnTo>
                      <a:pt x="48" y="9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28" y="5"/>
                    </a:lnTo>
                    <a:lnTo>
                      <a:pt x="20" y="3"/>
                    </a:lnTo>
                    <a:lnTo>
                      <a:pt x="13" y="2"/>
                    </a:lnTo>
                    <a:lnTo>
                      <a:pt x="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3" name="Freeform 20"/>
              <p:cNvSpPr>
                <a:spLocks/>
              </p:cNvSpPr>
              <p:nvPr/>
            </p:nvSpPr>
            <p:spPr bwMode="auto">
              <a:xfrm>
                <a:off x="4610" y="2657"/>
                <a:ext cx="18" cy="12"/>
              </a:xfrm>
              <a:custGeom>
                <a:avLst/>
                <a:gdLst>
                  <a:gd name="T0" fmla="*/ 22 w 53"/>
                  <a:gd name="T1" fmla="*/ 38 h 38"/>
                  <a:gd name="T2" fmla="*/ 22 w 53"/>
                  <a:gd name="T3" fmla="*/ 37 h 38"/>
                  <a:gd name="T4" fmla="*/ 24 w 53"/>
                  <a:gd name="T5" fmla="*/ 35 h 38"/>
                  <a:gd name="T6" fmla="*/ 27 w 53"/>
                  <a:gd name="T7" fmla="*/ 31 h 38"/>
                  <a:gd name="T8" fmla="*/ 30 w 53"/>
                  <a:gd name="T9" fmla="*/ 30 h 38"/>
                  <a:gd name="T10" fmla="*/ 34 w 53"/>
                  <a:gd name="T11" fmla="*/ 27 h 38"/>
                  <a:gd name="T12" fmla="*/ 38 w 53"/>
                  <a:gd name="T13" fmla="*/ 25 h 38"/>
                  <a:gd name="T14" fmla="*/ 41 w 53"/>
                  <a:gd name="T15" fmla="*/ 24 h 38"/>
                  <a:gd name="T16" fmla="*/ 47 w 53"/>
                  <a:gd name="T17" fmla="*/ 24 h 38"/>
                  <a:gd name="T18" fmla="*/ 53 w 53"/>
                  <a:gd name="T19" fmla="*/ 0 h 38"/>
                  <a:gd name="T20" fmla="*/ 44 w 53"/>
                  <a:gd name="T21" fmla="*/ 0 h 38"/>
                  <a:gd name="T22" fmla="*/ 37 w 53"/>
                  <a:gd name="T23" fmla="*/ 0 h 38"/>
                  <a:gd name="T24" fmla="*/ 30 w 53"/>
                  <a:gd name="T25" fmla="*/ 3 h 38"/>
                  <a:gd name="T26" fmla="*/ 22 w 53"/>
                  <a:gd name="T27" fmla="*/ 6 h 38"/>
                  <a:gd name="T28" fmla="*/ 16 w 53"/>
                  <a:gd name="T29" fmla="*/ 9 h 38"/>
                  <a:gd name="T30" fmla="*/ 9 w 53"/>
                  <a:gd name="T31" fmla="*/ 15 h 38"/>
                  <a:gd name="T32" fmla="*/ 5 w 53"/>
                  <a:gd name="T33" fmla="*/ 21 h 38"/>
                  <a:gd name="T34" fmla="*/ 0 w 53"/>
                  <a:gd name="T35" fmla="*/ 28 h 38"/>
                  <a:gd name="T36" fmla="*/ 0 w 53"/>
                  <a:gd name="T37" fmla="*/ 27 h 38"/>
                  <a:gd name="T38" fmla="*/ 22 w 53"/>
                  <a:gd name="T3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8">
                    <a:moveTo>
                      <a:pt x="22" y="38"/>
                    </a:moveTo>
                    <a:lnTo>
                      <a:pt x="22" y="37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5"/>
                    </a:lnTo>
                    <a:lnTo>
                      <a:pt x="41" y="24"/>
                    </a:lnTo>
                    <a:lnTo>
                      <a:pt x="47" y="2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2" y="6"/>
                    </a:lnTo>
                    <a:lnTo>
                      <a:pt x="16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4" name="Freeform 21"/>
              <p:cNvSpPr>
                <a:spLocks/>
              </p:cNvSpPr>
              <p:nvPr/>
            </p:nvSpPr>
            <p:spPr bwMode="auto">
              <a:xfrm>
                <a:off x="4605" y="2666"/>
                <a:ext cx="12" cy="23"/>
              </a:xfrm>
              <a:custGeom>
                <a:avLst/>
                <a:gdLst>
                  <a:gd name="T0" fmla="*/ 24 w 38"/>
                  <a:gd name="T1" fmla="*/ 71 h 71"/>
                  <a:gd name="T2" fmla="*/ 24 w 38"/>
                  <a:gd name="T3" fmla="*/ 62 h 71"/>
                  <a:gd name="T4" fmla="*/ 25 w 38"/>
                  <a:gd name="T5" fmla="*/ 55 h 71"/>
                  <a:gd name="T6" fmla="*/ 27 w 38"/>
                  <a:gd name="T7" fmla="*/ 46 h 71"/>
                  <a:gd name="T8" fmla="*/ 28 w 38"/>
                  <a:gd name="T9" fmla="*/ 39 h 71"/>
                  <a:gd name="T10" fmla="*/ 30 w 38"/>
                  <a:gd name="T11" fmla="*/ 33 h 71"/>
                  <a:gd name="T12" fmla="*/ 32 w 38"/>
                  <a:gd name="T13" fmla="*/ 26 h 71"/>
                  <a:gd name="T14" fmla="*/ 35 w 38"/>
                  <a:gd name="T15" fmla="*/ 19 h 71"/>
                  <a:gd name="T16" fmla="*/ 38 w 38"/>
                  <a:gd name="T17" fmla="*/ 11 h 71"/>
                  <a:gd name="T18" fmla="*/ 16 w 38"/>
                  <a:gd name="T19" fmla="*/ 0 h 71"/>
                  <a:gd name="T20" fmla="*/ 12 w 38"/>
                  <a:gd name="T21" fmla="*/ 10 h 71"/>
                  <a:gd name="T22" fmla="*/ 9 w 38"/>
                  <a:gd name="T23" fmla="*/ 19 h 71"/>
                  <a:gd name="T24" fmla="*/ 6 w 38"/>
                  <a:gd name="T25" fmla="*/ 26 h 71"/>
                  <a:gd name="T26" fmla="*/ 5 w 38"/>
                  <a:gd name="T27" fmla="*/ 35 h 71"/>
                  <a:gd name="T28" fmla="*/ 3 w 38"/>
                  <a:gd name="T29" fmla="*/ 42 h 71"/>
                  <a:gd name="T30" fmla="*/ 3 w 38"/>
                  <a:gd name="T31" fmla="*/ 52 h 71"/>
                  <a:gd name="T32" fmla="*/ 2 w 38"/>
                  <a:gd name="T33" fmla="*/ 59 h 71"/>
                  <a:gd name="T34" fmla="*/ 0 w 38"/>
                  <a:gd name="T35" fmla="*/ 69 h 71"/>
                  <a:gd name="T36" fmla="*/ 24 w 38"/>
                  <a:gd name="T3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1">
                    <a:moveTo>
                      <a:pt x="24" y="71"/>
                    </a:moveTo>
                    <a:lnTo>
                      <a:pt x="24" y="62"/>
                    </a:lnTo>
                    <a:lnTo>
                      <a:pt x="25" y="55"/>
                    </a:lnTo>
                    <a:lnTo>
                      <a:pt x="27" y="46"/>
                    </a:lnTo>
                    <a:lnTo>
                      <a:pt x="28" y="39"/>
                    </a:lnTo>
                    <a:lnTo>
                      <a:pt x="30" y="33"/>
                    </a:lnTo>
                    <a:lnTo>
                      <a:pt x="32" y="26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16" y="0"/>
                    </a:lnTo>
                    <a:lnTo>
                      <a:pt x="12" y="10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3" y="52"/>
                    </a:lnTo>
                    <a:lnTo>
                      <a:pt x="2" y="59"/>
                    </a:lnTo>
                    <a:lnTo>
                      <a:pt x="0" y="69"/>
                    </a:lnTo>
                    <a:lnTo>
                      <a:pt x="2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5" name="Freeform 22"/>
              <p:cNvSpPr>
                <a:spLocks/>
              </p:cNvSpPr>
              <p:nvPr/>
            </p:nvSpPr>
            <p:spPr bwMode="auto">
              <a:xfrm>
                <a:off x="4605" y="2689"/>
                <a:ext cx="11" cy="13"/>
              </a:xfrm>
              <a:custGeom>
                <a:avLst/>
                <a:gdLst>
                  <a:gd name="T0" fmla="*/ 34 w 34"/>
                  <a:gd name="T1" fmla="*/ 16 h 40"/>
                  <a:gd name="T2" fmla="*/ 32 w 34"/>
                  <a:gd name="T3" fmla="*/ 16 h 40"/>
                  <a:gd name="T4" fmla="*/ 31 w 34"/>
                  <a:gd name="T5" fmla="*/ 15 h 40"/>
                  <a:gd name="T6" fmla="*/ 30 w 34"/>
                  <a:gd name="T7" fmla="*/ 12 h 40"/>
                  <a:gd name="T8" fmla="*/ 27 w 34"/>
                  <a:gd name="T9" fmla="*/ 11 h 40"/>
                  <a:gd name="T10" fmla="*/ 27 w 34"/>
                  <a:gd name="T11" fmla="*/ 8 h 40"/>
                  <a:gd name="T12" fmla="*/ 24 w 34"/>
                  <a:gd name="T13" fmla="*/ 5 h 40"/>
                  <a:gd name="T14" fmla="*/ 24 w 34"/>
                  <a:gd name="T15" fmla="*/ 3 h 40"/>
                  <a:gd name="T16" fmla="*/ 24 w 34"/>
                  <a:gd name="T17" fmla="*/ 2 h 40"/>
                  <a:gd name="T18" fmla="*/ 0 w 34"/>
                  <a:gd name="T19" fmla="*/ 0 h 40"/>
                  <a:gd name="T20" fmla="*/ 0 w 34"/>
                  <a:gd name="T21" fmla="*/ 6 h 40"/>
                  <a:gd name="T22" fmla="*/ 3 w 34"/>
                  <a:gd name="T23" fmla="*/ 12 h 40"/>
                  <a:gd name="T24" fmla="*/ 5 w 34"/>
                  <a:gd name="T25" fmla="*/ 18 h 40"/>
                  <a:gd name="T26" fmla="*/ 6 w 34"/>
                  <a:gd name="T27" fmla="*/ 24 h 40"/>
                  <a:gd name="T28" fmla="*/ 12 w 34"/>
                  <a:gd name="T29" fmla="*/ 28 h 40"/>
                  <a:gd name="T30" fmla="*/ 15 w 34"/>
                  <a:gd name="T31" fmla="*/ 32 h 40"/>
                  <a:gd name="T32" fmla="*/ 19 w 34"/>
                  <a:gd name="T33" fmla="*/ 35 h 40"/>
                  <a:gd name="T34" fmla="*/ 25 w 34"/>
                  <a:gd name="T35" fmla="*/ 40 h 40"/>
                  <a:gd name="T36" fmla="*/ 34 w 34"/>
                  <a:gd name="T3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0">
                    <a:moveTo>
                      <a:pt x="34" y="16"/>
                    </a:moveTo>
                    <a:lnTo>
                      <a:pt x="32" y="16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3" y="12"/>
                    </a:lnTo>
                    <a:lnTo>
                      <a:pt x="5" y="18"/>
                    </a:lnTo>
                    <a:lnTo>
                      <a:pt x="6" y="24"/>
                    </a:lnTo>
                    <a:lnTo>
                      <a:pt x="12" y="28"/>
                    </a:lnTo>
                    <a:lnTo>
                      <a:pt x="15" y="32"/>
                    </a:lnTo>
                    <a:lnTo>
                      <a:pt x="19" y="35"/>
                    </a:lnTo>
                    <a:lnTo>
                      <a:pt x="25" y="4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6" name="Freeform 23"/>
              <p:cNvSpPr>
                <a:spLocks/>
              </p:cNvSpPr>
              <p:nvPr/>
            </p:nvSpPr>
            <p:spPr bwMode="auto">
              <a:xfrm>
                <a:off x="4613" y="2694"/>
                <a:ext cx="23" cy="14"/>
              </a:xfrm>
              <a:custGeom>
                <a:avLst/>
                <a:gdLst>
                  <a:gd name="T0" fmla="*/ 69 w 70"/>
                  <a:gd name="T1" fmla="*/ 18 h 41"/>
                  <a:gd name="T2" fmla="*/ 70 w 70"/>
                  <a:gd name="T3" fmla="*/ 18 h 41"/>
                  <a:gd name="T4" fmla="*/ 61 w 70"/>
                  <a:gd name="T5" fmla="*/ 16 h 41"/>
                  <a:gd name="T6" fmla="*/ 53 w 70"/>
                  <a:gd name="T7" fmla="*/ 14 h 41"/>
                  <a:gd name="T8" fmla="*/ 45 w 70"/>
                  <a:gd name="T9" fmla="*/ 12 h 41"/>
                  <a:gd name="T10" fmla="*/ 38 w 70"/>
                  <a:gd name="T11" fmla="*/ 11 h 41"/>
                  <a:gd name="T12" fmla="*/ 31 w 70"/>
                  <a:gd name="T13" fmla="*/ 8 h 41"/>
                  <a:gd name="T14" fmla="*/ 22 w 70"/>
                  <a:gd name="T15" fmla="*/ 5 h 41"/>
                  <a:gd name="T16" fmla="*/ 15 w 70"/>
                  <a:gd name="T17" fmla="*/ 3 h 41"/>
                  <a:gd name="T18" fmla="*/ 9 w 70"/>
                  <a:gd name="T19" fmla="*/ 0 h 41"/>
                  <a:gd name="T20" fmla="*/ 0 w 70"/>
                  <a:gd name="T21" fmla="*/ 24 h 41"/>
                  <a:gd name="T22" fmla="*/ 7 w 70"/>
                  <a:gd name="T23" fmla="*/ 25 h 41"/>
                  <a:gd name="T24" fmla="*/ 15 w 70"/>
                  <a:gd name="T25" fmla="*/ 28 h 41"/>
                  <a:gd name="T26" fmla="*/ 23 w 70"/>
                  <a:gd name="T27" fmla="*/ 31 h 41"/>
                  <a:gd name="T28" fmla="*/ 31 w 70"/>
                  <a:gd name="T29" fmla="*/ 32 h 41"/>
                  <a:gd name="T30" fmla="*/ 39 w 70"/>
                  <a:gd name="T31" fmla="*/ 35 h 41"/>
                  <a:gd name="T32" fmla="*/ 48 w 70"/>
                  <a:gd name="T33" fmla="*/ 37 h 41"/>
                  <a:gd name="T34" fmla="*/ 55 w 70"/>
                  <a:gd name="T35" fmla="*/ 40 h 41"/>
                  <a:gd name="T36" fmla="*/ 64 w 70"/>
                  <a:gd name="T37" fmla="*/ 41 h 41"/>
                  <a:gd name="T38" fmla="*/ 64 w 70"/>
                  <a:gd name="T39" fmla="*/ 41 h 41"/>
                  <a:gd name="T40" fmla="*/ 69 w 70"/>
                  <a:gd name="T41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41">
                    <a:moveTo>
                      <a:pt x="69" y="18"/>
                    </a:moveTo>
                    <a:lnTo>
                      <a:pt x="70" y="18"/>
                    </a:lnTo>
                    <a:lnTo>
                      <a:pt x="61" y="16"/>
                    </a:lnTo>
                    <a:lnTo>
                      <a:pt x="53" y="14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1" y="8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7" y="25"/>
                    </a:lnTo>
                    <a:lnTo>
                      <a:pt x="15" y="28"/>
                    </a:lnTo>
                    <a:lnTo>
                      <a:pt x="23" y="31"/>
                    </a:lnTo>
                    <a:lnTo>
                      <a:pt x="31" y="32"/>
                    </a:lnTo>
                    <a:lnTo>
                      <a:pt x="39" y="35"/>
                    </a:lnTo>
                    <a:lnTo>
                      <a:pt x="48" y="37"/>
                    </a:lnTo>
                    <a:lnTo>
                      <a:pt x="55" y="40"/>
                    </a:lnTo>
                    <a:lnTo>
                      <a:pt x="64" y="41"/>
                    </a:lnTo>
                    <a:lnTo>
                      <a:pt x="64" y="41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7" name="Freeform 24"/>
              <p:cNvSpPr>
                <a:spLocks/>
              </p:cNvSpPr>
              <p:nvPr/>
            </p:nvSpPr>
            <p:spPr bwMode="auto">
              <a:xfrm>
                <a:off x="4634" y="2696"/>
                <a:ext cx="17" cy="12"/>
              </a:xfrm>
              <a:custGeom>
                <a:avLst/>
                <a:gdLst>
                  <a:gd name="T0" fmla="*/ 28 w 50"/>
                  <a:gd name="T1" fmla="*/ 0 h 36"/>
                  <a:gd name="T2" fmla="*/ 26 w 50"/>
                  <a:gd name="T3" fmla="*/ 3 h 36"/>
                  <a:gd name="T4" fmla="*/ 25 w 50"/>
                  <a:gd name="T5" fmla="*/ 6 h 36"/>
                  <a:gd name="T6" fmla="*/ 22 w 50"/>
                  <a:gd name="T7" fmla="*/ 7 h 36"/>
                  <a:gd name="T8" fmla="*/ 19 w 50"/>
                  <a:gd name="T9" fmla="*/ 9 h 36"/>
                  <a:gd name="T10" fmla="*/ 15 w 50"/>
                  <a:gd name="T11" fmla="*/ 11 h 36"/>
                  <a:gd name="T12" fmla="*/ 10 w 50"/>
                  <a:gd name="T13" fmla="*/ 13 h 36"/>
                  <a:gd name="T14" fmla="*/ 7 w 50"/>
                  <a:gd name="T15" fmla="*/ 13 h 36"/>
                  <a:gd name="T16" fmla="*/ 5 w 50"/>
                  <a:gd name="T17" fmla="*/ 13 h 36"/>
                  <a:gd name="T18" fmla="*/ 0 w 50"/>
                  <a:gd name="T19" fmla="*/ 36 h 36"/>
                  <a:gd name="T20" fmla="*/ 9 w 50"/>
                  <a:gd name="T21" fmla="*/ 36 h 36"/>
                  <a:gd name="T22" fmla="*/ 16 w 50"/>
                  <a:gd name="T23" fmla="*/ 36 h 36"/>
                  <a:gd name="T24" fmla="*/ 22 w 50"/>
                  <a:gd name="T25" fmla="*/ 33 h 36"/>
                  <a:gd name="T26" fmla="*/ 29 w 50"/>
                  <a:gd name="T27" fmla="*/ 30 h 36"/>
                  <a:gd name="T28" fmla="*/ 37 w 50"/>
                  <a:gd name="T29" fmla="*/ 26 h 36"/>
                  <a:gd name="T30" fmla="*/ 42 w 50"/>
                  <a:gd name="T31" fmla="*/ 22 h 36"/>
                  <a:gd name="T32" fmla="*/ 45 w 50"/>
                  <a:gd name="T33" fmla="*/ 16 h 36"/>
                  <a:gd name="T34" fmla="*/ 50 w 50"/>
                  <a:gd name="T35" fmla="*/ 9 h 36"/>
                  <a:gd name="T36" fmla="*/ 28 w 50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6">
                    <a:moveTo>
                      <a:pt x="28" y="0"/>
                    </a:moveTo>
                    <a:lnTo>
                      <a:pt x="26" y="3"/>
                    </a:lnTo>
                    <a:lnTo>
                      <a:pt x="25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36"/>
                    </a:lnTo>
                    <a:lnTo>
                      <a:pt x="9" y="36"/>
                    </a:lnTo>
                    <a:lnTo>
                      <a:pt x="16" y="36"/>
                    </a:lnTo>
                    <a:lnTo>
                      <a:pt x="22" y="33"/>
                    </a:lnTo>
                    <a:lnTo>
                      <a:pt x="29" y="30"/>
                    </a:lnTo>
                    <a:lnTo>
                      <a:pt x="37" y="26"/>
                    </a:lnTo>
                    <a:lnTo>
                      <a:pt x="42" y="22"/>
                    </a:lnTo>
                    <a:lnTo>
                      <a:pt x="45" y="16"/>
                    </a:lnTo>
                    <a:lnTo>
                      <a:pt x="5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8" name="Freeform 25"/>
              <p:cNvSpPr>
                <a:spLocks/>
              </p:cNvSpPr>
              <p:nvPr/>
            </p:nvSpPr>
            <p:spPr bwMode="auto">
              <a:xfrm>
                <a:off x="4644" y="2677"/>
                <a:ext cx="12" cy="22"/>
              </a:xfrm>
              <a:custGeom>
                <a:avLst/>
                <a:gdLst>
                  <a:gd name="T0" fmla="*/ 14 w 38"/>
                  <a:gd name="T1" fmla="*/ 0 h 64"/>
                  <a:gd name="T2" fmla="*/ 13 w 38"/>
                  <a:gd name="T3" fmla="*/ 7 h 64"/>
                  <a:gd name="T4" fmla="*/ 11 w 38"/>
                  <a:gd name="T5" fmla="*/ 16 h 64"/>
                  <a:gd name="T6" fmla="*/ 10 w 38"/>
                  <a:gd name="T7" fmla="*/ 23 h 64"/>
                  <a:gd name="T8" fmla="*/ 7 w 38"/>
                  <a:gd name="T9" fmla="*/ 30 h 64"/>
                  <a:gd name="T10" fmla="*/ 6 w 38"/>
                  <a:gd name="T11" fmla="*/ 37 h 64"/>
                  <a:gd name="T12" fmla="*/ 4 w 38"/>
                  <a:gd name="T13" fmla="*/ 43 h 64"/>
                  <a:gd name="T14" fmla="*/ 1 w 38"/>
                  <a:gd name="T15" fmla="*/ 49 h 64"/>
                  <a:gd name="T16" fmla="*/ 0 w 38"/>
                  <a:gd name="T17" fmla="*/ 55 h 64"/>
                  <a:gd name="T18" fmla="*/ 22 w 38"/>
                  <a:gd name="T19" fmla="*/ 64 h 64"/>
                  <a:gd name="T20" fmla="*/ 25 w 38"/>
                  <a:gd name="T21" fmla="*/ 58 h 64"/>
                  <a:gd name="T22" fmla="*/ 26 w 38"/>
                  <a:gd name="T23" fmla="*/ 50 h 64"/>
                  <a:gd name="T24" fmla="*/ 29 w 38"/>
                  <a:gd name="T25" fmla="*/ 43 h 64"/>
                  <a:gd name="T26" fmla="*/ 30 w 38"/>
                  <a:gd name="T27" fmla="*/ 36 h 64"/>
                  <a:gd name="T28" fmla="*/ 32 w 38"/>
                  <a:gd name="T29" fmla="*/ 29 h 64"/>
                  <a:gd name="T30" fmla="*/ 33 w 38"/>
                  <a:gd name="T31" fmla="*/ 20 h 64"/>
                  <a:gd name="T32" fmla="*/ 36 w 38"/>
                  <a:gd name="T33" fmla="*/ 13 h 64"/>
                  <a:gd name="T34" fmla="*/ 38 w 38"/>
                  <a:gd name="T35" fmla="*/ 4 h 64"/>
                  <a:gd name="T36" fmla="*/ 14 w 38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4">
                    <a:moveTo>
                      <a:pt x="14" y="0"/>
                    </a:moveTo>
                    <a:lnTo>
                      <a:pt x="13" y="7"/>
                    </a:lnTo>
                    <a:lnTo>
                      <a:pt x="11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22" y="64"/>
                    </a:lnTo>
                    <a:lnTo>
                      <a:pt x="25" y="58"/>
                    </a:lnTo>
                    <a:lnTo>
                      <a:pt x="26" y="50"/>
                    </a:lnTo>
                    <a:lnTo>
                      <a:pt x="29" y="43"/>
                    </a:lnTo>
                    <a:lnTo>
                      <a:pt x="30" y="36"/>
                    </a:lnTo>
                    <a:lnTo>
                      <a:pt x="32" y="29"/>
                    </a:lnTo>
                    <a:lnTo>
                      <a:pt x="33" y="20"/>
                    </a:lnTo>
                    <a:lnTo>
                      <a:pt x="36" y="13"/>
                    </a:lnTo>
                    <a:lnTo>
                      <a:pt x="3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9" name="Freeform 26"/>
              <p:cNvSpPr>
                <a:spLocks/>
              </p:cNvSpPr>
              <p:nvPr/>
            </p:nvSpPr>
            <p:spPr bwMode="auto">
              <a:xfrm>
                <a:off x="4644" y="2661"/>
                <a:ext cx="13" cy="18"/>
              </a:xfrm>
              <a:custGeom>
                <a:avLst/>
                <a:gdLst>
                  <a:gd name="T0" fmla="*/ 0 w 38"/>
                  <a:gd name="T1" fmla="*/ 21 h 52"/>
                  <a:gd name="T2" fmla="*/ 3 w 38"/>
                  <a:gd name="T3" fmla="*/ 23 h 52"/>
                  <a:gd name="T4" fmla="*/ 6 w 38"/>
                  <a:gd name="T5" fmla="*/ 24 h 52"/>
                  <a:gd name="T6" fmla="*/ 9 w 38"/>
                  <a:gd name="T7" fmla="*/ 27 h 52"/>
                  <a:gd name="T8" fmla="*/ 10 w 38"/>
                  <a:gd name="T9" fmla="*/ 32 h 52"/>
                  <a:gd name="T10" fmla="*/ 12 w 38"/>
                  <a:gd name="T11" fmla="*/ 36 h 52"/>
                  <a:gd name="T12" fmla="*/ 13 w 38"/>
                  <a:gd name="T13" fmla="*/ 40 h 52"/>
                  <a:gd name="T14" fmla="*/ 13 w 38"/>
                  <a:gd name="T15" fmla="*/ 48 h 52"/>
                  <a:gd name="T16" fmla="*/ 37 w 38"/>
                  <a:gd name="T17" fmla="*/ 52 h 52"/>
                  <a:gd name="T18" fmla="*/ 38 w 38"/>
                  <a:gd name="T19" fmla="*/ 45 h 52"/>
                  <a:gd name="T20" fmla="*/ 37 w 38"/>
                  <a:gd name="T21" fmla="*/ 36 h 52"/>
                  <a:gd name="T22" fmla="*/ 35 w 38"/>
                  <a:gd name="T23" fmla="*/ 29 h 52"/>
                  <a:gd name="T24" fmla="*/ 32 w 38"/>
                  <a:gd name="T25" fmla="*/ 21 h 52"/>
                  <a:gd name="T26" fmla="*/ 28 w 38"/>
                  <a:gd name="T27" fmla="*/ 14 h 52"/>
                  <a:gd name="T28" fmla="*/ 24 w 38"/>
                  <a:gd name="T29" fmla="*/ 7 h 52"/>
                  <a:gd name="T30" fmla="*/ 15 w 38"/>
                  <a:gd name="T31" fmla="*/ 2 h 52"/>
                  <a:gd name="T32" fmla="*/ 9 w 38"/>
                  <a:gd name="T33" fmla="*/ 0 h 52"/>
                  <a:gd name="T34" fmla="*/ 0 w 38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52">
                    <a:moveTo>
                      <a:pt x="0" y="21"/>
                    </a:moveTo>
                    <a:lnTo>
                      <a:pt x="3" y="23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0" y="32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3" y="48"/>
                    </a:lnTo>
                    <a:lnTo>
                      <a:pt x="37" y="52"/>
                    </a:lnTo>
                    <a:lnTo>
                      <a:pt x="38" y="45"/>
                    </a:lnTo>
                    <a:lnTo>
                      <a:pt x="37" y="36"/>
                    </a:lnTo>
                    <a:lnTo>
                      <a:pt x="35" y="29"/>
                    </a:lnTo>
                    <a:lnTo>
                      <a:pt x="32" y="21"/>
                    </a:lnTo>
                    <a:lnTo>
                      <a:pt x="28" y="14"/>
                    </a:lnTo>
                    <a:lnTo>
                      <a:pt x="24" y="7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0" name="Freeform 27"/>
              <p:cNvSpPr>
                <a:spLocks/>
              </p:cNvSpPr>
              <p:nvPr/>
            </p:nvSpPr>
            <p:spPr bwMode="auto">
              <a:xfrm>
                <a:off x="4632" y="2683"/>
                <a:ext cx="149" cy="117"/>
              </a:xfrm>
              <a:custGeom>
                <a:avLst/>
                <a:gdLst>
                  <a:gd name="T0" fmla="*/ 245 w 445"/>
                  <a:gd name="T1" fmla="*/ 188 h 351"/>
                  <a:gd name="T2" fmla="*/ 243 w 445"/>
                  <a:gd name="T3" fmla="*/ 211 h 351"/>
                  <a:gd name="T4" fmla="*/ 237 w 445"/>
                  <a:gd name="T5" fmla="*/ 233 h 351"/>
                  <a:gd name="T6" fmla="*/ 232 w 445"/>
                  <a:gd name="T7" fmla="*/ 253 h 351"/>
                  <a:gd name="T8" fmla="*/ 221 w 445"/>
                  <a:gd name="T9" fmla="*/ 269 h 351"/>
                  <a:gd name="T10" fmla="*/ 211 w 445"/>
                  <a:gd name="T11" fmla="*/ 281 h 351"/>
                  <a:gd name="T12" fmla="*/ 197 w 445"/>
                  <a:gd name="T13" fmla="*/ 288 h 351"/>
                  <a:gd name="T14" fmla="*/ 182 w 445"/>
                  <a:gd name="T15" fmla="*/ 292 h 351"/>
                  <a:gd name="T16" fmla="*/ 169 w 445"/>
                  <a:gd name="T17" fmla="*/ 294 h 351"/>
                  <a:gd name="T18" fmla="*/ 154 w 445"/>
                  <a:gd name="T19" fmla="*/ 297 h 351"/>
                  <a:gd name="T20" fmla="*/ 141 w 445"/>
                  <a:gd name="T21" fmla="*/ 295 h 351"/>
                  <a:gd name="T22" fmla="*/ 127 w 445"/>
                  <a:gd name="T23" fmla="*/ 294 h 351"/>
                  <a:gd name="T24" fmla="*/ 112 w 445"/>
                  <a:gd name="T25" fmla="*/ 292 h 351"/>
                  <a:gd name="T26" fmla="*/ 98 w 445"/>
                  <a:gd name="T27" fmla="*/ 289 h 351"/>
                  <a:gd name="T28" fmla="*/ 83 w 445"/>
                  <a:gd name="T29" fmla="*/ 287 h 351"/>
                  <a:gd name="T30" fmla="*/ 70 w 445"/>
                  <a:gd name="T31" fmla="*/ 282 h 351"/>
                  <a:gd name="T32" fmla="*/ 51 w 445"/>
                  <a:gd name="T33" fmla="*/ 275 h 351"/>
                  <a:gd name="T34" fmla="*/ 28 w 445"/>
                  <a:gd name="T35" fmla="*/ 259 h 351"/>
                  <a:gd name="T36" fmla="*/ 11 w 445"/>
                  <a:gd name="T37" fmla="*/ 239 h 351"/>
                  <a:gd name="T38" fmla="*/ 2 w 445"/>
                  <a:gd name="T39" fmla="*/ 215 h 351"/>
                  <a:gd name="T40" fmla="*/ 0 w 445"/>
                  <a:gd name="T41" fmla="*/ 170 h 351"/>
                  <a:gd name="T42" fmla="*/ 6 w 445"/>
                  <a:gd name="T43" fmla="*/ 116 h 351"/>
                  <a:gd name="T44" fmla="*/ 9 w 445"/>
                  <a:gd name="T45" fmla="*/ 89 h 351"/>
                  <a:gd name="T46" fmla="*/ 9 w 445"/>
                  <a:gd name="T47" fmla="*/ 60 h 351"/>
                  <a:gd name="T48" fmla="*/ 16 w 445"/>
                  <a:gd name="T49" fmla="*/ 41 h 351"/>
                  <a:gd name="T50" fmla="*/ 25 w 445"/>
                  <a:gd name="T51" fmla="*/ 31 h 351"/>
                  <a:gd name="T52" fmla="*/ 35 w 445"/>
                  <a:gd name="T53" fmla="*/ 22 h 351"/>
                  <a:gd name="T54" fmla="*/ 47 w 445"/>
                  <a:gd name="T55" fmla="*/ 16 h 351"/>
                  <a:gd name="T56" fmla="*/ 64 w 445"/>
                  <a:gd name="T57" fmla="*/ 10 h 351"/>
                  <a:gd name="T58" fmla="*/ 83 w 445"/>
                  <a:gd name="T59" fmla="*/ 4 h 351"/>
                  <a:gd name="T60" fmla="*/ 102 w 445"/>
                  <a:gd name="T61" fmla="*/ 0 h 351"/>
                  <a:gd name="T62" fmla="*/ 122 w 445"/>
                  <a:gd name="T63" fmla="*/ 0 h 351"/>
                  <a:gd name="T64" fmla="*/ 150 w 445"/>
                  <a:gd name="T65" fmla="*/ 7 h 351"/>
                  <a:gd name="T66" fmla="*/ 188 w 445"/>
                  <a:gd name="T67" fmla="*/ 20 h 351"/>
                  <a:gd name="T68" fmla="*/ 227 w 445"/>
                  <a:gd name="T69" fmla="*/ 38 h 351"/>
                  <a:gd name="T70" fmla="*/ 266 w 445"/>
                  <a:gd name="T71" fmla="*/ 58 h 351"/>
                  <a:gd name="T72" fmla="*/ 309 w 445"/>
                  <a:gd name="T73" fmla="*/ 80 h 351"/>
                  <a:gd name="T74" fmla="*/ 348 w 445"/>
                  <a:gd name="T75" fmla="*/ 102 h 351"/>
                  <a:gd name="T76" fmla="*/ 384 w 445"/>
                  <a:gd name="T77" fmla="*/ 122 h 351"/>
                  <a:gd name="T78" fmla="*/ 418 w 445"/>
                  <a:gd name="T79" fmla="*/ 140 h 351"/>
                  <a:gd name="T80" fmla="*/ 439 w 445"/>
                  <a:gd name="T81" fmla="*/ 173 h 351"/>
                  <a:gd name="T82" fmla="*/ 445 w 445"/>
                  <a:gd name="T83" fmla="*/ 225 h 351"/>
                  <a:gd name="T84" fmla="*/ 441 w 445"/>
                  <a:gd name="T85" fmla="*/ 278 h 351"/>
                  <a:gd name="T86" fmla="*/ 426 w 445"/>
                  <a:gd name="T87" fmla="*/ 327 h 351"/>
                  <a:gd name="T88" fmla="*/ 410 w 445"/>
                  <a:gd name="T89" fmla="*/ 351 h 351"/>
                  <a:gd name="T90" fmla="*/ 394 w 445"/>
                  <a:gd name="T91" fmla="*/ 348 h 351"/>
                  <a:gd name="T92" fmla="*/ 375 w 445"/>
                  <a:gd name="T93" fmla="*/ 345 h 351"/>
                  <a:gd name="T94" fmla="*/ 361 w 445"/>
                  <a:gd name="T95" fmla="*/ 342 h 351"/>
                  <a:gd name="T96" fmla="*/ 348 w 445"/>
                  <a:gd name="T97" fmla="*/ 330 h 351"/>
                  <a:gd name="T98" fmla="*/ 335 w 445"/>
                  <a:gd name="T99" fmla="*/ 310 h 351"/>
                  <a:gd name="T100" fmla="*/ 320 w 445"/>
                  <a:gd name="T101" fmla="*/ 289 h 351"/>
                  <a:gd name="T102" fmla="*/ 306 w 445"/>
                  <a:gd name="T103" fmla="*/ 268 h 351"/>
                  <a:gd name="T104" fmla="*/ 293 w 445"/>
                  <a:gd name="T105" fmla="*/ 247 h 351"/>
                  <a:gd name="T106" fmla="*/ 280 w 445"/>
                  <a:gd name="T107" fmla="*/ 225 h 351"/>
                  <a:gd name="T108" fmla="*/ 265 w 445"/>
                  <a:gd name="T109" fmla="*/ 205 h 351"/>
                  <a:gd name="T110" fmla="*/ 250 w 445"/>
                  <a:gd name="T111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351">
                    <a:moveTo>
                      <a:pt x="245" y="175"/>
                    </a:moveTo>
                    <a:lnTo>
                      <a:pt x="245" y="188"/>
                    </a:lnTo>
                    <a:lnTo>
                      <a:pt x="243" y="199"/>
                    </a:lnTo>
                    <a:lnTo>
                      <a:pt x="243" y="211"/>
                    </a:lnTo>
                    <a:lnTo>
                      <a:pt x="240" y="223"/>
                    </a:lnTo>
                    <a:lnTo>
                      <a:pt x="237" y="233"/>
                    </a:lnTo>
                    <a:lnTo>
                      <a:pt x="234" y="243"/>
                    </a:lnTo>
                    <a:lnTo>
                      <a:pt x="232" y="253"/>
                    </a:lnTo>
                    <a:lnTo>
                      <a:pt x="226" y="263"/>
                    </a:lnTo>
                    <a:lnTo>
                      <a:pt x="221" y="269"/>
                    </a:lnTo>
                    <a:lnTo>
                      <a:pt x="217" y="275"/>
                    </a:lnTo>
                    <a:lnTo>
                      <a:pt x="211" y="281"/>
                    </a:lnTo>
                    <a:lnTo>
                      <a:pt x="204" y="284"/>
                    </a:lnTo>
                    <a:lnTo>
                      <a:pt x="197" y="288"/>
                    </a:lnTo>
                    <a:lnTo>
                      <a:pt x="189" y="291"/>
                    </a:lnTo>
                    <a:lnTo>
                      <a:pt x="182" y="292"/>
                    </a:lnTo>
                    <a:lnTo>
                      <a:pt x="175" y="294"/>
                    </a:lnTo>
                    <a:lnTo>
                      <a:pt x="169" y="294"/>
                    </a:lnTo>
                    <a:lnTo>
                      <a:pt x="162" y="295"/>
                    </a:lnTo>
                    <a:lnTo>
                      <a:pt x="154" y="297"/>
                    </a:lnTo>
                    <a:lnTo>
                      <a:pt x="149" y="297"/>
                    </a:lnTo>
                    <a:lnTo>
                      <a:pt x="141" y="295"/>
                    </a:lnTo>
                    <a:lnTo>
                      <a:pt x="134" y="295"/>
                    </a:lnTo>
                    <a:lnTo>
                      <a:pt x="127" y="294"/>
                    </a:lnTo>
                    <a:lnTo>
                      <a:pt x="120" y="294"/>
                    </a:lnTo>
                    <a:lnTo>
                      <a:pt x="112" y="292"/>
                    </a:lnTo>
                    <a:lnTo>
                      <a:pt x="105" y="291"/>
                    </a:lnTo>
                    <a:lnTo>
                      <a:pt x="98" y="289"/>
                    </a:lnTo>
                    <a:lnTo>
                      <a:pt x="91" y="289"/>
                    </a:lnTo>
                    <a:lnTo>
                      <a:pt x="83" y="287"/>
                    </a:lnTo>
                    <a:lnTo>
                      <a:pt x="77" y="285"/>
                    </a:lnTo>
                    <a:lnTo>
                      <a:pt x="70" y="282"/>
                    </a:lnTo>
                    <a:lnTo>
                      <a:pt x="64" y="281"/>
                    </a:lnTo>
                    <a:lnTo>
                      <a:pt x="51" y="275"/>
                    </a:lnTo>
                    <a:lnTo>
                      <a:pt x="38" y="268"/>
                    </a:lnTo>
                    <a:lnTo>
                      <a:pt x="28" y="259"/>
                    </a:lnTo>
                    <a:lnTo>
                      <a:pt x="18" y="249"/>
                    </a:lnTo>
                    <a:lnTo>
                      <a:pt x="11" y="239"/>
                    </a:lnTo>
                    <a:lnTo>
                      <a:pt x="5" y="227"/>
                    </a:lnTo>
                    <a:lnTo>
                      <a:pt x="2" y="215"/>
                    </a:lnTo>
                    <a:lnTo>
                      <a:pt x="0" y="204"/>
                    </a:lnTo>
                    <a:lnTo>
                      <a:pt x="0" y="170"/>
                    </a:lnTo>
                    <a:lnTo>
                      <a:pt x="2" y="140"/>
                    </a:lnTo>
                    <a:lnTo>
                      <a:pt x="6" y="116"/>
                    </a:lnTo>
                    <a:lnTo>
                      <a:pt x="13" y="103"/>
                    </a:lnTo>
                    <a:lnTo>
                      <a:pt x="9" y="89"/>
                    </a:lnTo>
                    <a:lnTo>
                      <a:pt x="6" y="74"/>
                    </a:lnTo>
                    <a:lnTo>
                      <a:pt x="9" y="60"/>
                    </a:lnTo>
                    <a:lnTo>
                      <a:pt x="13" y="47"/>
                    </a:lnTo>
                    <a:lnTo>
                      <a:pt x="16" y="41"/>
                    </a:lnTo>
                    <a:lnTo>
                      <a:pt x="21" y="35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5" y="22"/>
                    </a:lnTo>
                    <a:lnTo>
                      <a:pt x="41" y="19"/>
                    </a:lnTo>
                    <a:lnTo>
                      <a:pt x="47" y="16"/>
                    </a:lnTo>
                    <a:lnTo>
                      <a:pt x="53" y="13"/>
                    </a:lnTo>
                    <a:lnTo>
                      <a:pt x="64" y="10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3" y="3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4" y="3"/>
                    </a:lnTo>
                    <a:lnTo>
                      <a:pt x="150" y="7"/>
                    </a:lnTo>
                    <a:lnTo>
                      <a:pt x="169" y="13"/>
                    </a:lnTo>
                    <a:lnTo>
                      <a:pt x="188" y="20"/>
                    </a:lnTo>
                    <a:lnTo>
                      <a:pt x="207" y="29"/>
                    </a:lnTo>
                    <a:lnTo>
                      <a:pt x="227" y="38"/>
                    </a:lnTo>
                    <a:lnTo>
                      <a:pt x="248" y="48"/>
                    </a:lnTo>
                    <a:lnTo>
                      <a:pt x="266" y="58"/>
                    </a:lnTo>
                    <a:lnTo>
                      <a:pt x="288" y="68"/>
                    </a:lnTo>
                    <a:lnTo>
                      <a:pt x="309" y="80"/>
                    </a:lnTo>
                    <a:lnTo>
                      <a:pt x="328" y="90"/>
                    </a:lnTo>
                    <a:lnTo>
                      <a:pt x="348" y="102"/>
                    </a:lnTo>
                    <a:lnTo>
                      <a:pt x="367" y="112"/>
                    </a:lnTo>
                    <a:lnTo>
                      <a:pt x="384" y="122"/>
                    </a:lnTo>
                    <a:lnTo>
                      <a:pt x="402" y="131"/>
                    </a:lnTo>
                    <a:lnTo>
                      <a:pt x="418" y="140"/>
                    </a:lnTo>
                    <a:lnTo>
                      <a:pt x="432" y="147"/>
                    </a:lnTo>
                    <a:lnTo>
                      <a:pt x="439" y="173"/>
                    </a:lnTo>
                    <a:lnTo>
                      <a:pt x="444" y="201"/>
                    </a:lnTo>
                    <a:lnTo>
                      <a:pt x="445" y="225"/>
                    </a:lnTo>
                    <a:lnTo>
                      <a:pt x="444" y="252"/>
                    </a:lnTo>
                    <a:lnTo>
                      <a:pt x="441" y="278"/>
                    </a:lnTo>
                    <a:lnTo>
                      <a:pt x="435" y="301"/>
                    </a:lnTo>
                    <a:lnTo>
                      <a:pt x="426" y="327"/>
                    </a:lnTo>
                    <a:lnTo>
                      <a:pt x="416" y="351"/>
                    </a:lnTo>
                    <a:lnTo>
                      <a:pt x="410" y="351"/>
                    </a:lnTo>
                    <a:lnTo>
                      <a:pt x="403" y="349"/>
                    </a:lnTo>
                    <a:lnTo>
                      <a:pt x="394" y="348"/>
                    </a:lnTo>
                    <a:lnTo>
                      <a:pt x="386" y="345"/>
                    </a:lnTo>
                    <a:lnTo>
                      <a:pt x="375" y="345"/>
                    </a:lnTo>
                    <a:lnTo>
                      <a:pt x="368" y="343"/>
                    </a:lnTo>
                    <a:lnTo>
                      <a:pt x="361" y="342"/>
                    </a:lnTo>
                    <a:lnTo>
                      <a:pt x="355" y="342"/>
                    </a:lnTo>
                    <a:lnTo>
                      <a:pt x="348" y="330"/>
                    </a:lnTo>
                    <a:lnTo>
                      <a:pt x="342" y="320"/>
                    </a:lnTo>
                    <a:lnTo>
                      <a:pt x="335" y="310"/>
                    </a:lnTo>
                    <a:lnTo>
                      <a:pt x="328" y="300"/>
                    </a:lnTo>
                    <a:lnTo>
                      <a:pt x="320" y="289"/>
                    </a:lnTo>
                    <a:lnTo>
                      <a:pt x="313" y="278"/>
                    </a:lnTo>
                    <a:lnTo>
                      <a:pt x="306" y="268"/>
                    </a:lnTo>
                    <a:lnTo>
                      <a:pt x="300" y="257"/>
                    </a:lnTo>
                    <a:lnTo>
                      <a:pt x="293" y="247"/>
                    </a:lnTo>
                    <a:lnTo>
                      <a:pt x="285" y="237"/>
                    </a:lnTo>
                    <a:lnTo>
                      <a:pt x="280" y="225"/>
                    </a:lnTo>
                    <a:lnTo>
                      <a:pt x="272" y="215"/>
                    </a:lnTo>
                    <a:lnTo>
                      <a:pt x="265" y="205"/>
                    </a:lnTo>
                    <a:lnTo>
                      <a:pt x="258" y="195"/>
                    </a:lnTo>
                    <a:lnTo>
                      <a:pt x="250" y="185"/>
                    </a:lnTo>
                    <a:lnTo>
                      <a:pt x="245" y="175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1" name="Freeform 28"/>
              <p:cNvSpPr>
                <a:spLocks/>
              </p:cNvSpPr>
              <p:nvPr/>
            </p:nvSpPr>
            <p:spPr bwMode="auto">
              <a:xfrm>
                <a:off x="4704" y="2741"/>
                <a:ext cx="14" cy="32"/>
              </a:xfrm>
              <a:custGeom>
                <a:avLst/>
                <a:gdLst>
                  <a:gd name="T0" fmla="*/ 20 w 40"/>
                  <a:gd name="T1" fmla="*/ 94 h 94"/>
                  <a:gd name="T2" fmla="*/ 26 w 40"/>
                  <a:gd name="T3" fmla="*/ 82 h 94"/>
                  <a:gd name="T4" fmla="*/ 30 w 40"/>
                  <a:gd name="T5" fmla="*/ 72 h 94"/>
                  <a:gd name="T6" fmla="*/ 34 w 40"/>
                  <a:gd name="T7" fmla="*/ 61 h 94"/>
                  <a:gd name="T8" fmla="*/ 36 w 40"/>
                  <a:gd name="T9" fmla="*/ 49 h 94"/>
                  <a:gd name="T10" fmla="*/ 37 w 40"/>
                  <a:gd name="T11" fmla="*/ 37 h 94"/>
                  <a:gd name="T12" fmla="*/ 39 w 40"/>
                  <a:gd name="T13" fmla="*/ 26 h 94"/>
                  <a:gd name="T14" fmla="*/ 40 w 40"/>
                  <a:gd name="T15" fmla="*/ 13 h 94"/>
                  <a:gd name="T16" fmla="*/ 40 w 40"/>
                  <a:gd name="T17" fmla="*/ 0 h 94"/>
                  <a:gd name="T18" fmla="*/ 17 w 40"/>
                  <a:gd name="T19" fmla="*/ 0 h 94"/>
                  <a:gd name="T20" fmla="*/ 17 w 40"/>
                  <a:gd name="T21" fmla="*/ 13 h 94"/>
                  <a:gd name="T22" fmla="*/ 17 w 40"/>
                  <a:gd name="T23" fmla="*/ 24 h 94"/>
                  <a:gd name="T24" fmla="*/ 16 w 40"/>
                  <a:gd name="T25" fmla="*/ 34 h 94"/>
                  <a:gd name="T26" fmla="*/ 13 w 40"/>
                  <a:gd name="T27" fmla="*/ 45 h 94"/>
                  <a:gd name="T28" fmla="*/ 11 w 40"/>
                  <a:gd name="T29" fmla="*/ 55 h 94"/>
                  <a:gd name="T30" fmla="*/ 8 w 40"/>
                  <a:gd name="T31" fmla="*/ 65 h 94"/>
                  <a:gd name="T32" fmla="*/ 4 w 40"/>
                  <a:gd name="T33" fmla="*/ 74 h 94"/>
                  <a:gd name="T34" fmla="*/ 0 w 40"/>
                  <a:gd name="T35" fmla="*/ 82 h 94"/>
                  <a:gd name="T36" fmla="*/ 20 w 40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94">
                    <a:moveTo>
                      <a:pt x="20" y="94"/>
                    </a:moveTo>
                    <a:lnTo>
                      <a:pt x="26" y="82"/>
                    </a:lnTo>
                    <a:lnTo>
                      <a:pt x="30" y="72"/>
                    </a:lnTo>
                    <a:lnTo>
                      <a:pt x="34" y="61"/>
                    </a:lnTo>
                    <a:lnTo>
                      <a:pt x="36" y="49"/>
                    </a:lnTo>
                    <a:lnTo>
                      <a:pt x="37" y="37"/>
                    </a:lnTo>
                    <a:lnTo>
                      <a:pt x="39" y="26"/>
                    </a:lnTo>
                    <a:lnTo>
                      <a:pt x="40" y="13"/>
                    </a:lnTo>
                    <a:lnTo>
                      <a:pt x="40" y="0"/>
                    </a:lnTo>
                    <a:lnTo>
                      <a:pt x="17" y="0"/>
                    </a:lnTo>
                    <a:lnTo>
                      <a:pt x="17" y="13"/>
                    </a:lnTo>
                    <a:lnTo>
                      <a:pt x="17" y="24"/>
                    </a:lnTo>
                    <a:lnTo>
                      <a:pt x="16" y="34"/>
                    </a:lnTo>
                    <a:lnTo>
                      <a:pt x="13" y="45"/>
                    </a:lnTo>
                    <a:lnTo>
                      <a:pt x="11" y="55"/>
                    </a:lnTo>
                    <a:lnTo>
                      <a:pt x="8" y="65"/>
                    </a:lnTo>
                    <a:lnTo>
                      <a:pt x="4" y="74"/>
                    </a:lnTo>
                    <a:lnTo>
                      <a:pt x="0" y="82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2" name="Freeform 29"/>
              <p:cNvSpPr>
                <a:spLocks/>
              </p:cNvSpPr>
              <p:nvPr/>
            </p:nvSpPr>
            <p:spPr bwMode="auto">
              <a:xfrm>
                <a:off x="4690" y="2769"/>
                <a:ext cx="21" cy="16"/>
              </a:xfrm>
              <a:custGeom>
                <a:avLst/>
                <a:gdLst>
                  <a:gd name="T0" fmla="*/ 5 w 63"/>
                  <a:gd name="T1" fmla="*/ 48 h 48"/>
                  <a:gd name="T2" fmla="*/ 3 w 63"/>
                  <a:gd name="T3" fmla="*/ 48 h 48"/>
                  <a:gd name="T4" fmla="*/ 13 w 63"/>
                  <a:gd name="T5" fmla="*/ 47 h 48"/>
                  <a:gd name="T6" fmla="*/ 21 w 63"/>
                  <a:gd name="T7" fmla="*/ 44 h 48"/>
                  <a:gd name="T8" fmla="*/ 29 w 63"/>
                  <a:gd name="T9" fmla="*/ 41 h 48"/>
                  <a:gd name="T10" fmla="*/ 38 w 63"/>
                  <a:gd name="T11" fmla="*/ 37 h 48"/>
                  <a:gd name="T12" fmla="*/ 45 w 63"/>
                  <a:gd name="T13" fmla="*/ 32 h 48"/>
                  <a:gd name="T14" fmla="*/ 53 w 63"/>
                  <a:gd name="T15" fmla="*/ 27 h 48"/>
                  <a:gd name="T16" fmla="*/ 59 w 63"/>
                  <a:gd name="T17" fmla="*/ 19 h 48"/>
                  <a:gd name="T18" fmla="*/ 63 w 63"/>
                  <a:gd name="T19" fmla="*/ 12 h 48"/>
                  <a:gd name="T20" fmla="*/ 43 w 63"/>
                  <a:gd name="T21" fmla="*/ 0 h 48"/>
                  <a:gd name="T22" fmla="*/ 40 w 63"/>
                  <a:gd name="T23" fmla="*/ 5 h 48"/>
                  <a:gd name="T24" fmla="*/ 37 w 63"/>
                  <a:gd name="T25" fmla="*/ 9 h 48"/>
                  <a:gd name="T26" fmla="*/ 31 w 63"/>
                  <a:gd name="T27" fmla="*/ 14 h 48"/>
                  <a:gd name="T28" fmla="*/ 25 w 63"/>
                  <a:gd name="T29" fmla="*/ 16 h 48"/>
                  <a:gd name="T30" fmla="*/ 19 w 63"/>
                  <a:gd name="T31" fmla="*/ 19 h 48"/>
                  <a:gd name="T32" fmla="*/ 13 w 63"/>
                  <a:gd name="T33" fmla="*/ 24 h 48"/>
                  <a:gd name="T34" fmla="*/ 6 w 63"/>
                  <a:gd name="T35" fmla="*/ 25 h 48"/>
                  <a:gd name="T36" fmla="*/ 2 w 63"/>
                  <a:gd name="T37" fmla="*/ 25 h 48"/>
                  <a:gd name="T38" fmla="*/ 0 w 63"/>
                  <a:gd name="T39" fmla="*/ 25 h 48"/>
                  <a:gd name="T40" fmla="*/ 5 w 6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48">
                    <a:moveTo>
                      <a:pt x="5" y="48"/>
                    </a:moveTo>
                    <a:lnTo>
                      <a:pt x="3" y="48"/>
                    </a:lnTo>
                    <a:lnTo>
                      <a:pt x="13" y="47"/>
                    </a:lnTo>
                    <a:lnTo>
                      <a:pt x="21" y="44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45" y="32"/>
                    </a:lnTo>
                    <a:lnTo>
                      <a:pt x="53" y="27"/>
                    </a:lnTo>
                    <a:lnTo>
                      <a:pt x="59" y="19"/>
                    </a:lnTo>
                    <a:lnTo>
                      <a:pt x="63" y="12"/>
                    </a:lnTo>
                    <a:lnTo>
                      <a:pt x="43" y="0"/>
                    </a:lnTo>
                    <a:lnTo>
                      <a:pt x="40" y="5"/>
                    </a:lnTo>
                    <a:lnTo>
                      <a:pt x="37" y="9"/>
                    </a:lnTo>
                    <a:lnTo>
                      <a:pt x="31" y="14"/>
                    </a:lnTo>
                    <a:lnTo>
                      <a:pt x="25" y="16"/>
                    </a:lnTo>
                    <a:lnTo>
                      <a:pt x="19" y="19"/>
                    </a:lnTo>
                    <a:lnTo>
                      <a:pt x="13" y="24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3" name="Freeform 30"/>
              <p:cNvSpPr>
                <a:spLocks/>
              </p:cNvSpPr>
              <p:nvPr/>
            </p:nvSpPr>
            <p:spPr bwMode="auto">
              <a:xfrm>
                <a:off x="4652" y="2773"/>
                <a:ext cx="40" cy="13"/>
              </a:xfrm>
              <a:custGeom>
                <a:avLst/>
                <a:gdLst>
                  <a:gd name="T0" fmla="*/ 0 w 118"/>
                  <a:gd name="T1" fmla="*/ 21 h 37"/>
                  <a:gd name="T2" fmla="*/ 7 w 118"/>
                  <a:gd name="T3" fmla="*/ 23 h 37"/>
                  <a:gd name="T4" fmla="*/ 13 w 118"/>
                  <a:gd name="T5" fmla="*/ 26 h 37"/>
                  <a:gd name="T6" fmla="*/ 20 w 118"/>
                  <a:gd name="T7" fmla="*/ 27 h 37"/>
                  <a:gd name="T8" fmla="*/ 29 w 118"/>
                  <a:gd name="T9" fmla="*/ 29 h 37"/>
                  <a:gd name="T10" fmla="*/ 36 w 118"/>
                  <a:gd name="T11" fmla="*/ 30 h 37"/>
                  <a:gd name="T12" fmla="*/ 44 w 118"/>
                  <a:gd name="T13" fmla="*/ 32 h 37"/>
                  <a:gd name="T14" fmla="*/ 51 w 118"/>
                  <a:gd name="T15" fmla="*/ 33 h 37"/>
                  <a:gd name="T16" fmla="*/ 58 w 118"/>
                  <a:gd name="T17" fmla="*/ 34 h 37"/>
                  <a:gd name="T18" fmla="*/ 65 w 118"/>
                  <a:gd name="T19" fmla="*/ 36 h 37"/>
                  <a:gd name="T20" fmla="*/ 74 w 118"/>
                  <a:gd name="T21" fmla="*/ 36 h 37"/>
                  <a:gd name="T22" fmla="*/ 81 w 118"/>
                  <a:gd name="T23" fmla="*/ 36 h 37"/>
                  <a:gd name="T24" fmla="*/ 87 w 118"/>
                  <a:gd name="T25" fmla="*/ 37 h 37"/>
                  <a:gd name="T26" fmla="*/ 96 w 118"/>
                  <a:gd name="T27" fmla="*/ 37 h 37"/>
                  <a:gd name="T28" fmla="*/ 103 w 118"/>
                  <a:gd name="T29" fmla="*/ 36 h 37"/>
                  <a:gd name="T30" fmla="*/ 110 w 118"/>
                  <a:gd name="T31" fmla="*/ 36 h 37"/>
                  <a:gd name="T32" fmla="*/ 118 w 118"/>
                  <a:gd name="T33" fmla="*/ 34 h 37"/>
                  <a:gd name="T34" fmla="*/ 113 w 118"/>
                  <a:gd name="T35" fmla="*/ 11 h 37"/>
                  <a:gd name="T36" fmla="*/ 108 w 118"/>
                  <a:gd name="T37" fmla="*/ 13 h 37"/>
                  <a:gd name="T38" fmla="*/ 100 w 118"/>
                  <a:gd name="T39" fmla="*/ 13 h 37"/>
                  <a:gd name="T40" fmla="*/ 89 w 118"/>
                  <a:gd name="T41" fmla="*/ 13 h 37"/>
                  <a:gd name="T42" fmla="*/ 81 w 118"/>
                  <a:gd name="T43" fmla="*/ 13 h 37"/>
                  <a:gd name="T44" fmla="*/ 68 w 118"/>
                  <a:gd name="T45" fmla="*/ 13 h 37"/>
                  <a:gd name="T46" fmla="*/ 61 w 118"/>
                  <a:gd name="T47" fmla="*/ 11 h 37"/>
                  <a:gd name="T48" fmla="*/ 54 w 118"/>
                  <a:gd name="T49" fmla="*/ 10 h 37"/>
                  <a:gd name="T50" fmla="*/ 46 w 118"/>
                  <a:gd name="T51" fmla="*/ 10 h 37"/>
                  <a:gd name="T52" fmla="*/ 39 w 118"/>
                  <a:gd name="T53" fmla="*/ 7 h 37"/>
                  <a:gd name="T54" fmla="*/ 33 w 118"/>
                  <a:gd name="T55" fmla="*/ 7 h 37"/>
                  <a:gd name="T56" fmla="*/ 28 w 118"/>
                  <a:gd name="T57" fmla="*/ 4 h 37"/>
                  <a:gd name="T58" fmla="*/ 20 w 118"/>
                  <a:gd name="T59" fmla="*/ 2 h 37"/>
                  <a:gd name="T60" fmla="*/ 15 w 118"/>
                  <a:gd name="T61" fmla="*/ 1 h 37"/>
                  <a:gd name="T62" fmla="*/ 7 w 118"/>
                  <a:gd name="T63" fmla="*/ 0 h 37"/>
                  <a:gd name="T64" fmla="*/ 0 w 118"/>
                  <a:gd name="T6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37">
                    <a:moveTo>
                      <a:pt x="0" y="21"/>
                    </a:moveTo>
                    <a:lnTo>
                      <a:pt x="7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9" y="29"/>
                    </a:lnTo>
                    <a:lnTo>
                      <a:pt x="36" y="30"/>
                    </a:lnTo>
                    <a:lnTo>
                      <a:pt x="44" y="32"/>
                    </a:lnTo>
                    <a:lnTo>
                      <a:pt x="51" y="33"/>
                    </a:lnTo>
                    <a:lnTo>
                      <a:pt x="58" y="34"/>
                    </a:lnTo>
                    <a:lnTo>
                      <a:pt x="65" y="36"/>
                    </a:lnTo>
                    <a:lnTo>
                      <a:pt x="74" y="36"/>
                    </a:lnTo>
                    <a:lnTo>
                      <a:pt x="81" y="36"/>
                    </a:lnTo>
                    <a:lnTo>
                      <a:pt x="87" y="37"/>
                    </a:lnTo>
                    <a:lnTo>
                      <a:pt x="96" y="37"/>
                    </a:lnTo>
                    <a:lnTo>
                      <a:pt x="103" y="36"/>
                    </a:lnTo>
                    <a:lnTo>
                      <a:pt x="110" y="36"/>
                    </a:lnTo>
                    <a:lnTo>
                      <a:pt x="118" y="34"/>
                    </a:lnTo>
                    <a:lnTo>
                      <a:pt x="113" y="11"/>
                    </a:lnTo>
                    <a:lnTo>
                      <a:pt x="108" y="13"/>
                    </a:lnTo>
                    <a:lnTo>
                      <a:pt x="100" y="13"/>
                    </a:lnTo>
                    <a:lnTo>
                      <a:pt x="89" y="13"/>
                    </a:lnTo>
                    <a:lnTo>
                      <a:pt x="81" y="13"/>
                    </a:lnTo>
                    <a:lnTo>
                      <a:pt x="68" y="13"/>
                    </a:lnTo>
                    <a:lnTo>
                      <a:pt x="61" y="11"/>
                    </a:lnTo>
                    <a:lnTo>
                      <a:pt x="54" y="10"/>
                    </a:lnTo>
                    <a:lnTo>
                      <a:pt x="46" y="10"/>
                    </a:lnTo>
                    <a:lnTo>
                      <a:pt x="39" y="7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4" name="Freeform 31"/>
              <p:cNvSpPr>
                <a:spLocks/>
              </p:cNvSpPr>
              <p:nvPr/>
            </p:nvSpPr>
            <p:spPr bwMode="auto">
              <a:xfrm>
                <a:off x="4628" y="2751"/>
                <a:ext cx="27" cy="29"/>
              </a:xfrm>
              <a:custGeom>
                <a:avLst/>
                <a:gdLst>
                  <a:gd name="T0" fmla="*/ 0 w 80"/>
                  <a:gd name="T1" fmla="*/ 0 h 88"/>
                  <a:gd name="T2" fmla="*/ 3 w 80"/>
                  <a:gd name="T3" fmla="*/ 13 h 88"/>
                  <a:gd name="T4" fmla="*/ 8 w 80"/>
                  <a:gd name="T5" fmla="*/ 27 h 88"/>
                  <a:gd name="T6" fmla="*/ 13 w 80"/>
                  <a:gd name="T7" fmla="*/ 40 h 88"/>
                  <a:gd name="T8" fmla="*/ 22 w 80"/>
                  <a:gd name="T9" fmla="*/ 52 h 88"/>
                  <a:gd name="T10" fmla="*/ 32 w 80"/>
                  <a:gd name="T11" fmla="*/ 64 h 88"/>
                  <a:gd name="T12" fmla="*/ 45 w 80"/>
                  <a:gd name="T13" fmla="*/ 74 h 88"/>
                  <a:gd name="T14" fmla="*/ 58 w 80"/>
                  <a:gd name="T15" fmla="*/ 81 h 88"/>
                  <a:gd name="T16" fmla="*/ 73 w 80"/>
                  <a:gd name="T17" fmla="*/ 88 h 88"/>
                  <a:gd name="T18" fmla="*/ 80 w 80"/>
                  <a:gd name="T19" fmla="*/ 67 h 88"/>
                  <a:gd name="T20" fmla="*/ 70 w 80"/>
                  <a:gd name="T21" fmla="*/ 61 h 88"/>
                  <a:gd name="T22" fmla="*/ 58 w 80"/>
                  <a:gd name="T23" fmla="*/ 53 h 88"/>
                  <a:gd name="T24" fmla="*/ 48 w 80"/>
                  <a:gd name="T25" fmla="*/ 48 h 88"/>
                  <a:gd name="T26" fmla="*/ 40 w 80"/>
                  <a:gd name="T27" fmla="*/ 37 h 88"/>
                  <a:gd name="T28" fmla="*/ 34 w 80"/>
                  <a:gd name="T29" fmla="*/ 29 h 88"/>
                  <a:gd name="T30" fmla="*/ 29 w 80"/>
                  <a:gd name="T31" fmla="*/ 19 h 88"/>
                  <a:gd name="T32" fmla="*/ 25 w 80"/>
                  <a:gd name="T33" fmla="*/ 8 h 88"/>
                  <a:gd name="T34" fmla="*/ 25 w 80"/>
                  <a:gd name="T35" fmla="*/ 0 h 88"/>
                  <a:gd name="T36" fmla="*/ 0 w 80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8">
                    <a:moveTo>
                      <a:pt x="0" y="0"/>
                    </a:moveTo>
                    <a:lnTo>
                      <a:pt x="3" y="13"/>
                    </a:lnTo>
                    <a:lnTo>
                      <a:pt x="8" y="27"/>
                    </a:lnTo>
                    <a:lnTo>
                      <a:pt x="13" y="40"/>
                    </a:lnTo>
                    <a:lnTo>
                      <a:pt x="22" y="52"/>
                    </a:lnTo>
                    <a:lnTo>
                      <a:pt x="32" y="64"/>
                    </a:lnTo>
                    <a:lnTo>
                      <a:pt x="45" y="74"/>
                    </a:lnTo>
                    <a:lnTo>
                      <a:pt x="58" y="81"/>
                    </a:lnTo>
                    <a:lnTo>
                      <a:pt x="73" y="88"/>
                    </a:lnTo>
                    <a:lnTo>
                      <a:pt x="80" y="67"/>
                    </a:lnTo>
                    <a:lnTo>
                      <a:pt x="70" y="61"/>
                    </a:lnTo>
                    <a:lnTo>
                      <a:pt x="58" y="53"/>
                    </a:lnTo>
                    <a:lnTo>
                      <a:pt x="48" y="48"/>
                    </a:lnTo>
                    <a:lnTo>
                      <a:pt x="40" y="37"/>
                    </a:lnTo>
                    <a:lnTo>
                      <a:pt x="34" y="29"/>
                    </a:lnTo>
                    <a:lnTo>
                      <a:pt x="29" y="19"/>
                    </a:lnTo>
                    <a:lnTo>
                      <a:pt x="25" y="8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5" name="Freeform 32"/>
              <p:cNvSpPr>
                <a:spLocks/>
              </p:cNvSpPr>
              <p:nvPr/>
            </p:nvSpPr>
            <p:spPr bwMode="auto">
              <a:xfrm>
                <a:off x="4628" y="2715"/>
                <a:ext cx="12" cy="36"/>
              </a:xfrm>
              <a:custGeom>
                <a:avLst/>
                <a:gdLst>
                  <a:gd name="T0" fmla="*/ 15 w 37"/>
                  <a:gd name="T1" fmla="*/ 13 h 109"/>
                  <a:gd name="T2" fmla="*/ 18 w 37"/>
                  <a:gd name="T3" fmla="*/ 0 h 109"/>
                  <a:gd name="T4" fmla="*/ 15 w 37"/>
                  <a:gd name="T5" fmla="*/ 4 h 109"/>
                  <a:gd name="T6" fmla="*/ 12 w 37"/>
                  <a:gd name="T7" fmla="*/ 8 h 109"/>
                  <a:gd name="T8" fmla="*/ 10 w 37"/>
                  <a:gd name="T9" fmla="*/ 13 h 109"/>
                  <a:gd name="T10" fmla="*/ 8 w 37"/>
                  <a:gd name="T11" fmla="*/ 18 h 109"/>
                  <a:gd name="T12" fmla="*/ 8 w 37"/>
                  <a:gd name="T13" fmla="*/ 24 h 109"/>
                  <a:gd name="T14" fmla="*/ 6 w 37"/>
                  <a:gd name="T15" fmla="*/ 32 h 109"/>
                  <a:gd name="T16" fmla="*/ 6 w 37"/>
                  <a:gd name="T17" fmla="*/ 36 h 109"/>
                  <a:gd name="T18" fmla="*/ 3 w 37"/>
                  <a:gd name="T19" fmla="*/ 43 h 109"/>
                  <a:gd name="T20" fmla="*/ 3 w 37"/>
                  <a:gd name="T21" fmla="*/ 52 h 109"/>
                  <a:gd name="T22" fmla="*/ 3 w 37"/>
                  <a:gd name="T23" fmla="*/ 59 h 109"/>
                  <a:gd name="T24" fmla="*/ 2 w 37"/>
                  <a:gd name="T25" fmla="*/ 66 h 109"/>
                  <a:gd name="T26" fmla="*/ 2 w 37"/>
                  <a:gd name="T27" fmla="*/ 74 h 109"/>
                  <a:gd name="T28" fmla="*/ 0 w 37"/>
                  <a:gd name="T29" fmla="*/ 82 h 109"/>
                  <a:gd name="T30" fmla="*/ 0 w 37"/>
                  <a:gd name="T31" fmla="*/ 109 h 109"/>
                  <a:gd name="T32" fmla="*/ 25 w 37"/>
                  <a:gd name="T33" fmla="*/ 109 h 109"/>
                  <a:gd name="T34" fmla="*/ 25 w 37"/>
                  <a:gd name="T35" fmla="*/ 84 h 109"/>
                  <a:gd name="T36" fmla="*/ 25 w 37"/>
                  <a:gd name="T37" fmla="*/ 75 h 109"/>
                  <a:gd name="T38" fmla="*/ 25 w 37"/>
                  <a:gd name="T39" fmla="*/ 61 h 109"/>
                  <a:gd name="T40" fmla="*/ 26 w 37"/>
                  <a:gd name="T41" fmla="*/ 53 h 109"/>
                  <a:gd name="T42" fmla="*/ 26 w 37"/>
                  <a:gd name="T43" fmla="*/ 48 h 109"/>
                  <a:gd name="T44" fmla="*/ 28 w 37"/>
                  <a:gd name="T45" fmla="*/ 40 h 109"/>
                  <a:gd name="T46" fmla="*/ 29 w 37"/>
                  <a:gd name="T47" fmla="*/ 34 h 109"/>
                  <a:gd name="T48" fmla="*/ 29 w 37"/>
                  <a:gd name="T49" fmla="*/ 30 h 109"/>
                  <a:gd name="T50" fmla="*/ 31 w 37"/>
                  <a:gd name="T51" fmla="*/ 24 h 109"/>
                  <a:gd name="T52" fmla="*/ 32 w 37"/>
                  <a:gd name="T53" fmla="*/ 21 h 109"/>
                  <a:gd name="T54" fmla="*/ 32 w 37"/>
                  <a:gd name="T55" fmla="*/ 18 h 109"/>
                  <a:gd name="T56" fmla="*/ 34 w 37"/>
                  <a:gd name="T57" fmla="*/ 17 h 109"/>
                  <a:gd name="T58" fmla="*/ 34 w 37"/>
                  <a:gd name="T59" fmla="*/ 17 h 109"/>
                  <a:gd name="T60" fmla="*/ 37 w 37"/>
                  <a:gd name="T61" fmla="*/ 2 h 109"/>
                  <a:gd name="T62" fmla="*/ 15 w 37"/>
                  <a:gd name="T63" fmla="*/ 1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109">
                    <a:moveTo>
                      <a:pt x="15" y="13"/>
                    </a:moveTo>
                    <a:lnTo>
                      <a:pt x="18" y="0"/>
                    </a:lnTo>
                    <a:lnTo>
                      <a:pt x="15" y="4"/>
                    </a:lnTo>
                    <a:lnTo>
                      <a:pt x="12" y="8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109"/>
                    </a:lnTo>
                    <a:lnTo>
                      <a:pt x="25" y="109"/>
                    </a:lnTo>
                    <a:lnTo>
                      <a:pt x="25" y="84"/>
                    </a:lnTo>
                    <a:lnTo>
                      <a:pt x="25" y="75"/>
                    </a:lnTo>
                    <a:lnTo>
                      <a:pt x="25" y="61"/>
                    </a:lnTo>
                    <a:lnTo>
                      <a:pt x="26" y="53"/>
                    </a:lnTo>
                    <a:lnTo>
                      <a:pt x="26" y="48"/>
                    </a:lnTo>
                    <a:lnTo>
                      <a:pt x="28" y="40"/>
                    </a:lnTo>
                    <a:lnTo>
                      <a:pt x="29" y="34"/>
                    </a:lnTo>
                    <a:lnTo>
                      <a:pt x="29" y="30"/>
                    </a:lnTo>
                    <a:lnTo>
                      <a:pt x="31" y="24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2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6" name="Freeform 33"/>
              <p:cNvSpPr>
                <a:spLocks/>
              </p:cNvSpPr>
              <p:nvPr/>
            </p:nvSpPr>
            <p:spPr bwMode="auto">
              <a:xfrm>
                <a:off x="4631" y="2697"/>
                <a:ext cx="9" cy="22"/>
              </a:xfrm>
              <a:custGeom>
                <a:avLst/>
                <a:gdLst>
                  <a:gd name="T0" fmla="*/ 8 w 29"/>
                  <a:gd name="T1" fmla="*/ 0 h 66"/>
                  <a:gd name="T2" fmla="*/ 4 w 29"/>
                  <a:gd name="T3" fmla="*/ 7 h 66"/>
                  <a:gd name="T4" fmla="*/ 2 w 29"/>
                  <a:gd name="T5" fmla="*/ 16 h 66"/>
                  <a:gd name="T6" fmla="*/ 1 w 29"/>
                  <a:gd name="T7" fmla="*/ 23 h 66"/>
                  <a:gd name="T8" fmla="*/ 0 w 29"/>
                  <a:gd name="T9" fmla="*/ 32 h 66"/>
                  <a:gd name="T10" fmla="*/ 1 w 29"/>
                  <a:gd name="T11" fmla="*/ 41 h 66"/>
                  <a:gd name="T12" fmla="*/ 2 w 29"/>
                  <a:gd name="T13" fmla="*/ 50 h 66"/>
                  <a:gd name="T14" fmla="*/ 4 w 29"/>
                  <a:gd name="T15" fmla="*/ 57 h 66"/>
                  <a:gd name="T16" fmla="*/ 7 w 29"/>
                  <a:gd name="T17" fmla="*/ 66 h 66"/>
                  <a:gd name="T18" fmla="*/ 29 w 29"/>
                  <a:gd name="T19" fmla="*/ 55 h 66"/>
                  <a:gd name="T20" fmla="*/ 26 w 29"/>
                  <a:gd name="T21" fmla="*/ 50 h 66"/>
                  <a:gd name="T22" fmla="*/ 24 w 29"/>
                  <a:gd name="T23" fmla="*/ 45 h 66"/>
                  <a:gd name="T24" fmla="*/ 24 w 29"/>
                  <a:gd name="T25" fmla="*/ 38 h 66"/>
                  <a:gd name="T26" fmla="*/ 24 w 29"/>
                  <a:gd name="T27" fmla="*/ 32 h 66"/>
                  <a:gd name="T28" fmla="*/ 24 w 29"/>
                  <a:gd name="T29" fmla="*/ 26 h 66"/>
                  <a:gd name="T30" fmla="*/ 24 w 29"/>
                  <a:gd name="T31" fmla="*/ 21 h 66"/>
                  <a:gd name="T32" fmla="*/ 26 w 29"/>
                  <a:gd name="T33" fmla="*/ 16 h 66"/>
                  <a:gd name="T34" fmla="*/ 29 w 29"/>
                  <a:gd name="T35" fmla="*/ 10 h 66"/>
                  <a:gd name="T36" fmla="*/ 8 w 29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66">
                    <a:moveTo>
                      <a:pt x="8" y="0"/>
                    </a:moveTo>
                    <a:lnTo>
                      <a:pt x="4" y="7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29" y="55"/>
                    </a:lnTo>
                    <a:lnTo>
                      <a:pt x="26" y="50"/>
                    </a:lnTo>
                    <a:lnTo>
                      <a:pt x="24" y="45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29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7" name="Freeform 34"/>
              <p:cNvSpPr>
                <a:spLocks/>
              </p:cNvSpPr>
              <p:nvPr/>
            </p:nvSpPr>
            <p:spPr bwMode="auto">
              <a:xfrm>
                <a:off x="4633" y="2684"/>
                <a:ext cx="18" cy="16"/>
              </a:xfrm>
              <a:custGeom>
                <a:avLst/>
                <a:gdLst>
                  <a:gd name="T0" fmla="*/ 47 w 54"/>
                  <a:gd name="T1" fmla="*/ 0 h 49"/>
                  <a:gd name="T2" fmla="*/ 38 w 54"/>
                  <a:gd name="T3" fmla="*/ 3 h 49"/>
                  <a:gd name="T4" fmla="*/ 32 w 54"/>
                  <a:gd name="T5" fmla="*/ 6 h 49"/>
                  <a:gd name="T6" fmla="*/ 25 w 54"/>
                  <a:gd name="T7" fmla="*/ 10 h 49"/>
                  <a:gd name="T8" fmla="*/ 19 w 54"/>
                  <a:gd name="T9" fmla="*/ 14 h 49"/>
                  <a:gd name="T10" fmla="*/ 13 w 54"/>
                  <a:gd name="T11" fmla="*/ 19 h 49"/>
                  <a:gd name="T12" fmla="*/ 9 w 54"/>
                  <a:gd name="T13" fmla="*/ 25 h 49"/>
                  <a:gd name="T14" fmla="*/ 3 w 54"/>
                  <a:gd name="T15" fmla="*/ 32 h 49"/>
                  <a:gd name="T16" fmla="*/ 0 w 54"/>
                  <a:gd name="T17" fmla="*/ 39 h 49"/>
                  <a:gd name="T18" fmla="*/ 21 w 54"/>
                  <a:gd name="T19" fmla="*/ 49 h 49"/>
                  <a:gd name="T20" fmla="*/ 24 w 54"/>
                  <a:gd name="T21" fmla="*/ 44 h 49"/>
                  <a:gd name="T22" fmla="*/ 26 w 54"/>
                  <a:gd name="T23" fmla="*/ 39 h 49"/>
                  <a:gd name="T24" fmla="*/ 31 w 54"/>
                  <a:gd name="T25" fmla="*/ 36 h 49"/>
                  <a:gd name="T26" fmla="*/ 34 w 54"/>
                  <a:gd name="T27" fmla="*/ 32 h 49"/>
                  <a:gd name="T28" fmla="*/ 38 w 54"/>
                  <a:gd name="T29" fmla="*/ 29 h 49"/>
                  <a:gd name="T30" fmla="*/ 42 w 54"/>
                  <a:gd name="T31" fmla="*/ 26 h 49"/>
                  <a:gd name="T32" fmla="*/ 48 w 54"/>
                  <a:gd name="T33" fmla="*/ 25 h 49"/>
                  <a:gd name="T34" fmla="*/ 54 w 54"/>
                  <a:gd name="T35" fmla="*/ 22 h 49"/>
                  <a:gd name="T36" fmla="*/ 47 w 54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9">
                    <a:moveTo>
                      <a:pt x="47" y="0"/>
                    </a:moveTo>
                    <a:lnTo>
                      <a:pt x="38" y="3"/>
                    </a:lnTo>
                    <a:lnTo>
                      <a:pt x="32" y="6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3" y="19"/>
                    </a:lnTo>
                    <a:lnTo>
                      <a:pt x="9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21" y="49"/>
                    </a:lnTo>
                    <a:lnTo>
                      <a:pt x="24" y="44"/>
                    </a:lnTo>
                    <a:lnTo>
                      <a:pt x="26" y="39"/>
                    </a:lnTo>
                    <a:lnTo>
                      <a:pt x="31" y="36"/>
                    </a:lnTo>
                    <a:lnTo>
                      <a:pt x="34" y="32"/>
                    </a:lnTo>
                    <a:lnTo>
                      <a:pt x="38" y="29"/>
                    </a:lnTo>
                    <a:lnTo>
                      <a:pt x="42" y="26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8" name="Freeform 35"/>
              <p:cNvSpPr>
                <a:spLocks/>
              </p:cNvSpPr>
              <p:nvPr/>
            </p:nvSpPr>
            <p:spPr bwMode="auto">
              <a:xfrm>
                <a:off x="4649" y="2679"/>
                <a:ext cx="29" cy="12"/>
              </a:xfrm>
              <a:custGeom>
                <a:avLst/>
                <a:gdLst>
                  <a:gd name="T0" fmla="*/ 86 w 86"/>
                  <a:gd name="T1" fmla="*/ 3 h 37"/>
                  <a:gd name="T2" fmla="*/ 74 w 86"/>
                  <a:gd name="T3" fmla="*/ 2 h 37"/>
                  <a:gd name="T4" fmla="*/ 62 w 86"/>
                  <a:gd name="T5" fmla="*/ 0 h 37"/>
                  <a:gd name="T6" fmla="*/ 52 w 86"/>
                  <a:gd name="T7" fmla="*/ 2 h 37"/>
                  <a:gd name="T8" fmla="*/ 41 w 86"/>
                  <a:gd name="T9" fmla="*/ 2 h 37"/>
                  <a:gd name="T10" fmla="*/ 30 w 86"/>
                  <a:gd name="T11" fmla="*/ 5 h 37"/>
                  <a:gd name="T12" fmla="*/ 20 w 86"/>
                  <a:gd name="T13" fmla="*/ 8 h 37"/>
                  <a:gd name="T14" fmla="*/ 10 w 86"/>
                  <a:gd name="T15" fmla="*/ 11 h 37"/>
                  <a:gd name="T16" fmla="*/ 0 w 86"/>
                  <a:gd name="T17" fmla="*/ 15 h 37"/>
                  <a:gd name="T18" fmla="*/ 7 w 86"/>
                  <a:gd name="T19" fmla="*/ 37 h 37"/>
                  <a:gd name="T20" fmla="*/ 17 w 86"/>
                  <a:gd name="T21" fmla="*/ 34 h 37"/>
                  <a:gd name="T22" fmla="*/ 26 w 86"/>
                  <a:gd name="T23" fmla="*/ 31 h 37"/>
                  <a:gd name="T24" fmla="*/ 38 w 86"/>
                  <a:gd name="T25" fmla="*/ 28 h 37"/>
                  <a:gd name="T26" fmla="*/ 46 w 86"/>
                  <a:gd name="T27" fmla="*/ 25 h 37"/>
                  <a:gd name="T28" fmla="*/ 54 w 86"/>
                  <a:gd name="T29" fmla="*/ 25 h 37"/>
                  <a:gd name="T30" fmla="*/ 62 w 86"/>
                  <a:gd name="T31" fmla="*/ 24 h 37"/>
                  <a:gd name="T32" fmla="*/ 71 w 86"/>
                  <a:gd name="T33" fmla="*/ 25 h 37"/>
                  <a:gd name="T34" fmla="*/ 81 w 86"/>
                  <a:gd name="T35" fmla="*/ 27 h 37"/>
                  <a:gd name="T36" fmla="*/ 86 w 86"/>
                  <a:gd name="T3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7">
                    <a:moveTo>
                      <a:pt x="86" y="3"/>
                    </a:moveTo>
                    <a:lnTo>
                      <a:pt x="74" y="2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1" y="2"/>
                    </a:lnTo>
                    <a:lnTo>
                      <a:pt x="30" y="5"/>
                    </a:lnTo>
                    <a:lnTo>
                      <a:pt x="20" y="8"/>
                    </a:lnTo>
                    <a:lnTo>
                      <a:pt x="10" y="11"/>
                    </a:lnTo>
                    <a:lnTo>
                      <a:pt x="0" y="15"/>
                    </a:lnTo>
                    <a:lnTo>
                      <a:pt x="7" y="37"/>
                    </a:lnTo>
                    <a:lnTo>
                      <a:pt x="17" y="34"/>
                    </a:lnTo>
                    <a:lnTo>
                      <a:pt x="26" y="31"/>
                    </a:lnTo>
                    <a:lnTo>
                      <a:pt x="38" y="28"/>
                    </a:lnTo>
                    <a:lnTo>
                      <a:pt x="46" y="25"/>
                    </a:lnTo>
                    <a:lnTo>
                      <a:pt x="54" y="25"/>
                    </a:lnTo>
                    <a:lnTo>
                      <a:pt x="62" y="24"/>
                    </a:lnTo>
                    <a:lnTo>
                      <a:pt x="71" y="25"/>
                    </a:lnTo>
                    <a:lnTo>
                      <a:pt x="81" y="27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9" name="Freeform 36"/>
              <p:cNvSpPr>
                <a:spLocks/>
              </p:cNvSpPr>
              <p:nvPr/>
            </p:nvSpPr>
            <p:spPr bwMode="auto">
              <a:xfrm>
                <a:off x="4676" y="2680"/>
                <a:ext cx="104" cy="56"/>
              </a:xfrm>
              <a:custGeom>
                <a:avLst/>
                <a:gdLst>
                  <a:gd name="T0" fmla="*/ 311 w 311"/>
                  <a:gd name="T1" fmla="*/ 153 h 168"/>
                  <a:gd name="T2" fmla="*/ 306 w 311"/>
                  <a:gd name="T3" fmla="*/ 146 h 168"/>
                  <a:gd name="T4" fmla="*/ 291 w 311"/>
                  <a:gd name="T5" fmla="*/ 138 h 168"/>
                  <a:gd name="T6" fmla="*/ 275 w 311"/>
                  <a:gd name="T7" fmla="*/ 130 h 168"/>
                  <a:gd name="T8" fmla="*/ 259 w 311"/>
                  <a:gd name="T9" fmla="*/ 121 h 168"/>
                  <a:gd name="T10" fmla="*/ 240 w 311"/>
                  <a:gd name="T11" fmla="*/ 111 h 168"/>
                  <a:gd name="T12" fmla="*/ 223 w 311"/>
                  <a:gd name="T13" fmla="*/ 101 h 168"/>
                  <a:gd name="T14" fmla="*/ 202 w 311"/>
                  <a:gd name="T15" fmla="*/ 89 h 168"/>
                  <a:gd name="T16" fmla="*/ 182 w 311"/>
                  <a:gd name="T17" fmla="*/ 79 h 168"/>
                  <a:gd name="T18" fmla="*/ 163 w 311"/>
                  <a:gd name="T19" fmla="*/ 69 h 168"/>
                  <a:gd name="T20" fmla="*/ 141 w 311"/>
                  <a:gd name="T21" fmla="*/ 57 h 168"/>
                  <a:gd name="T22" fmla="*/ 121 w 311"/>
                  <a:gd name="T23" fmla="*/ 47 h 168"/>
                  <a:gd name="T24" fmla="*/ 101 w 311"/>
                  <a:gd name="T25" fmla="*/ 37 h 168"/>
                  <a:gd name="T26" fmla="*/ 80 w 311"/>
                  <a:gd name="T27" fmla="*/ 26 h 168"/>
                  <a:gd name="T28" fmla="*/ 60 w 311"/>
                  <a:gd name="T29" fmla="*/ 19 h 168"/>
                  <a:gd name="T30" fmla="*/ 42 w 311"/>
                  <a:gd name="T31" fmla="*/ 12 h 168"/>
                  <a:gd name="T32" fmla="*/ 23 w 311"/>
                  <a:gd name="T33" fmla="*/ 5 h 168"/>
                  <a:gd name="T34" fmla="*/ 5 w 311"/>
                  <a:gd name="T35" fmla="*/ 0 h 168"/>
                  <a:gd name="T36" fmla="*/ 0 w 311"/>
                  <a:gd name="T37" fmla="*/ 24 h 168"/>
                  <a:gd name="T38" fmla="*/ 16 w 311"/>
                  <a:gd name="T39" fmla="*/ 28 h 168"/>
                  <a:gd name="T40" fmla="*/ 34 w 311"/>
                  <a:gd name="T41" fmla="*/ 34 h 168"/>
                  <a:gd name="T42" fmla="*/ 53 w 311"/>
                  <a:gd name="T43" fmla="*/ 41 h 168"/>
                  <a:gd name="T44" fmla="*/ 71 w 311"/>
                  <a:gd name="T45" fmla="*/ 48 h 168"/>
                  <a:gd name="T46" fmla="*/ 90 w 311"/>
                  <a:gd name="T47" fmla="*/ 58 h 168"/>
                  <a:gd name="T48" fmla="*/ 111 w 311"/>
                  <a:gd name="T49" fmla="*/ 67 h 168"/>
                  <a:gd name="T50" fmla="*/ 131 w 311"/>
                  <a:gd name="T51" fmla="*/ 77 h 168"/>
                  <a:gd name="T52" fmla="*/ 151 w 311"/>
                  <a:gd name="T53" fmla="*/ 89 h 168"/>
                  <a:gd name="T54" fmla="*/ 172 w 311"/>
                  <a:gd name="T55" fmla="*/ 99 h 168"/>
                  <a:gd name="T56" fmla="*/ 191 w 311"/>
                  <a:gd name="T57" fmla="*/ 109 h 168"/>
                  <a:gd name="T58" fmla="*/ 211 w 311"/>
                  <a:gd name="T59" fmla="*/ 121 h 168"/>
                  <a:gd name="T60" fmla="*/ 230 w 311"/>
                  <a:gd name="T61" fmla="*/ 131 h 168"/>
                  <a:gd name="T62" fmla="*/ 247 w 311"/>
                  <a:gd name="T63" fmla="*/ 141 h 168"/>
                  <a:gd name="T64" fmla="*/ 265 w 311"/>
                  <a:gd name="T65" fmla="*/ 150 h 168"/>
                  <a:gd name="T66" fmla="*/ 281 w 311"/>
                  <a:gd name="T67" fmla="*/ 159 h 168"/>
                  <a:gd name="T68" fmla="*/ 295 w 311"/>
                  <a:gd name="T69" fmla="*/ 168 h 168"/>
                  <a:gd name="T70" fmla="*/ 290 w 311"/>
                  <a:gd name="T71" fmla="*/ 160 h 168"/>
                  <a:gd name="T72" fmla="*/ 311 w 311"/>
                  <a:gd name="T73" fmla="*/ 15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168">
                    <a:moveTo>
                      <a:pt x="311" y="153"/>
                    </a:moveTo>
                    <a:lnTo>
                      <a:pt x="306" y="146"/>
                    </a:lnTo>
                    <a:lnTo>
                      <a:pt x="291" y="138"/>
                    </a:lnTo>
                    <a:lnTo>
                      <a:pt x="275" y="130"/>
                    </a:lnTo>
                    <a:lnTo>
                      <a:pt x="259" y="121"/>
                    </a:lnTo>
                    <a:lnTo>
                      <a:pt x="240" y="111"/>
                    </a:lnTo>
                    <a:lnTo>
                      <a:pt x="223" y="101"/>
                    </a:lnTo>
                    <a:lnTo>
                      <a:pt x="202" y="89"/>
                    </a:lnTo>
                    <a:lnTo>
                      <a:pt x="182" y="79"/>
                    </a:lnTo>
                    <a:lnTo>
                      <a:pt x="163" y="69"/>
                    </a:lnTo>
                    <a:lnTo>
                      <a:pt x="141" y="57"/>
                    </a:lnTo>
                    <a:lnTo>
                      <a:pt x="121" y="47"/>
                    </a:lnTo>
                    <a:lnTo>
                      <a:pt x="101" y="37"/>
                    </a:lnTo>
                    <a:lnTo>
                      <a:pt x="80" y="26"/>
                    </a:lnTo>
                    <a:lnTo>
                      <a:pt x="60" y="19"/>
                    </a:lnTo>
                    <a:lnTo>
                      <a:pt x="42" y="12"/>
                    </a:lnTo>
                    <a:lnTo>
                      <a:pt x="23" y="5"/>
                    </a:lnTo>
                    <a:lnTo>
                      <a:pt x="5" y="0"/>
                    </a:lnTo>
                    <a:lnTo>
                      <a:pt x="0" y="24"/>
                    </a:lnTo>
                    <a:lnTo>
                      <a:pt x="16" y="28"/>
                    </a:lnTo>
                    <a:lnTo>
                      <a:pt x="34" y="34"/>
                    </a:lnTo>
                    <a:lnTo>
                      <a:pt x="53" y="41"/>
                    </a:lnTo>
                    <a:lnTo>
                      <a:pt x="71" y="48"/>
                    </a:lnTo>
                    <a:lnTo>
                      <a:pt x="90" y="58"/>
                    </a:lnTo>
                    <a:lnTo>
                      <a:pt x="111" y="67"/>
                    </a:lnTo>
                    <a:lnTo>
                      <a:pt x="131" y="77"/>
                    </a:lnTo>
                    <a:lnTo>
                      <a:pt x="151" y="89"/>
                    </a:lnTo>
                    <a:lnTo>
                      <a:pt x="172" y="99"/>
                    </a:lnTo>
                    <a:lnTo>
                      <a:pt x="191" y="109"/>
                    </a:lnTo>
                    <a:lnTo>
                      <a:pt x="211" y="121"/>
                    </a:lnTo>
                    <a:lnTo>
                      <a:pt x="230" y="131"/>
                    </a:lnTo>
                    <a:lnTo>
                      <a:pt x="247" y="141"/>
                    </a:lnTo>
                    <a:lnTo>
                      <a:pt x="265" y="150"/>
                    </a:lnTo>
                    <a:lnTo>
                      <a:pt x="281" y="159"/>
                    </a:lnTo>
                    <a:lnTo>
                      <a:pt x="295" y="168"/>
                    </a:lnTo>
                    <a:lnTo>
                      <a:pt x="290" y="160"/>
                    </a:lnTo>
                    <a:lnTo>
                      <a:pt x="31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0" name="Freeform 37"/>
              <p:cNvSpPr>
                <a:spLocks/>
              </p:cNvSpPr>
              <p:nvPr/>
            </p:nvSpPr>
            <p:spPr bwMode="auto">
              <a:xfrm>
                <a:off x="4768" y="2731"/>
                <a:ext cx="17" cy="73"/>
              </a:xfrm>
              <a:custGeom>
                <a:avLst/>
                <a:gdLst>
                  <a:gd name="T0" fmla="*/ 10 w 51"/>
                  <a:gd name="T1" fmla="*/ 218 h 218"/>
                  <a:gd name="T2" fmla="*/ 20 w 51"/>
                  <a:gd name="T3" fmla="*/ 211 h 218"/>
                  <a:gd name="T4" fmla="*/ 26 w 51"/>
                  <a:gd name="T5" fmla="*/ 199 h 218"/>
                  <a:gd name="T6" fmla="*/ 32 w 51"/>
                  <a:gd name="T7" fmla="*/ 186 h 218"/>
                  <a:gd name="T8" fmla="*/ 36 w 51"/>
                  <a:gd name="T9" fmla="*/ 175 h 218"/>
                  <a:gd name="T10" fmla="*/ 41 w 51"/>
                  <a:gd name="T11" fmla="*/ 161 h 218"/>
                  <a:gd name="T12" fmla="*/ 44 w 51"/>
                  <a:gd name="T13" fmla="*/ 148 h 218"/>
                  <a:gd name="T14" fmla="*/ 47 w 51"/>
                  <a:gd name="T15" fmla="*/ 137 h 218"/>
                  <a:gd name="T16" fmla="*/ 48 w 51"/>
                  <a:gd name="T17" fmla="*/ 122 h 218"/>
                  <a:gd name="T18" fmla="*/ 49 w 51"/>
                  <a:gd name="T19" fmla="*/ 109 h 218"/>
                  <a:gd name="T20" fmla="*/ 51 w 51"/>
                  <a:gd name="T21" fmla="*/ 95 h 218"/>
                  <a:gd name="T22" fmla="*/ 51 w 51"/>
                  <a:gd name="T23" fmla="*/ 81 h 218"/>
                  <a:gd name="T24" fmla="*/ 51 w 51"/>
                  <a:gd name="T25" fmla="*/ 68 h 218"/>
                  <a:gd name="T26" fmla="*/ 49 w 51"/>
                  <a:gd name="T27" fmla="*/ 55 h 218"/>
                  <a:gd name="T28" fmla="*/ 48 w 51"/>
                  <a:gd name="T29" fmla="*/ 41 h 218"/>
                  <a:gd name="T30" fmla="*/ 45 w 51"/>
                  <a:gd name="T31" fmla="*/ 26 h 218"/>
                  <a:gd name="T32" fmla="*/ 42 w 51"/>
                  <a:gd name="T33" fmla="*/ 13 h 218"/>
                  <a:gd name="T34" fmla="*/ 36 w 51"/>
                  <a:gd name="T35" fmla="*/ 0 h 218"/>
                  <a:gd name="T36" fmla="*/ 15 w 51"/>
                  <a:gd name="T37" fmla="*/ 7 h 218"/>
                  <a:gd name="T38" fmla="*/ 19 w 51"/>
                  <a:gd name="T39" fmla="*/ 19 h 218"/>
                  <a:gd name="T40" fmla="*/ 22 w 51"/>
                  <a:gd name="T41" fmla="*/ 32 h 218"/>
                  <a:gd name="T42" fmla="*/ 25 w 51"/>
                  <a:gd name="T43" fmla="*/ 45 h 218"/>
                  <a:gd name="T44" fmla="*/ 26 w 51"/>
                  <a:gd name="T45" fmla="*/ 57 h 218"/>
                  <a:gd name="T46" fmla="*/ 28 w 51"/>
                  <a:gd name="T47" fmla="*/ 70 h 218"/>
                  <a:gd name="T48" fmla="*/ 29 w 51"/>
                  <a:gd name="T49" fmla="*/ 81 h 218"/>
                  <a:gd name="T50" fmla="*/ 28 w 51"/>
                  <a:gd name="T51" fmla="*/ 95 h 218"/>
                  <a:gd name="T52" fmla="*/ 28 w 51"/>
                  <a:gd name="T53" fmla="*/ 108 h 218"/>
                  <a:gd name="T54" fmla="*/ 26 w 51"/>
                  <a:gd name="T55" fmla="*/ 119 h 218"/>
                  <a:gd name="T56" fmla="*/ 23 w 51"/>
                  <a:gd name="T57" fmla="*/ 131 h 218"/>
                  <a:gd name="T58" fmla="*/ 20 w 51"/>
                  <a:gd name="T59" fmla="*/ 143 h 218"/>
                  <a:gd name="T60" fmla="*/ 17 w 51"/>
                  <a:gd name="T61" fmla="*/ 156 h 218"/>
                  <a:gd name="T62" fmla="*/ 15 w 51"/>
                  <a:gd name="T63" fmla="*/ 167 h 218"/>
                  <a:gd name="T64" fmla="*/ 10 w 51"/>
                  <a:gd name="T65" fmla="*/ 179 h 218"/>
                  <a:gd name="T66" fmla="*/ 4 w 51"/>
                  <a:gd name="T67" fmla="*/ 191 h 218"/>
                  <a:gd name="T68" fmla="*/ 0 w 51"/>
                  <a:gd name="T69" fmla="*/ 201 h 218"/>
                  <a:gd name="T70" fmla="*/ 10 w 51"/>
                  <a:gd name="T71" fmla="*/ 195 h 218"/>
                  <a:gd name="T72" fmla="*/ 10 w 51"/>
                  <a:gd name="T7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218">
                    <a:moveTo>
                      <a:pt x="10" y="218"/>
                    </a:moveTo>
                    <a:lnTo>
                      <a:pt x="20" y="211"/>
                    </a:lnTo>
                    <a:lnTo>
                      <a:pt x="26" y="199"/>
                    </a:lnTo>
                    <a:lnTo>
                      <a:pt x="32" y="186"/>
                    </a:lnTo>
                    <a:lnTo>
                      <a:pt x="36" y="175"/>
                    </a:lnTo>
                    <a:lnTo>
                      <a:pt x="41" y="161"/>
                    </a:lnTo>
                    <a:lnTo>
                      <a:pt x="44" y="148"/>
                    </a:lnTo>
                    <a:lnTo>
                      <a:pt x="47" y="137"/>
                    </a:lnTo>
                    <a:lnTo>
                      <a:pt x="48" y="122"/>
                    </a:lnTo>
                    <a:lnTo>
                      <a:pt x="49" y="109"/>
                    </a:lnTo>
                    <a:lnTo>
                      <a:pt x="51" y="95"/>
                    </a:lnTo>
                    <a:lnTo>
                      <a:pt x="51" y="81"/>
                    </a:lnTo>
                    <a:lnTo>
                      <a:pt x="51" y="68"/>
                    </a:lnTo>
                    <a:lnTo>
                      <a:pt x="49" y="55"/>
                    </a:lnTo>
                    <a:lnTo>
                      <a:pt x="48" y="41"/>
                    </a:lnTo>
                    <a:lnTo>
                      <a:pt x="45" y="26"/>
                    </a:lnTo>
                    <a:lnTo>
                      <a:pt x="42" y="13"/>
                    </a:lnTo>
                    <a:lnTo>
                      <a:pt x="36" y="0"/>
                    </a:lnTo>
                    <a:lnTo>
                      <a:pt x="15" y="7"/>
                    </a:lnTo>
                    <a:lnTo>
                      <a:pt x="19" y="19"/>
                    </a:lnTo>
                    <a:lnTo>
                      <a:pt x="22" y="32"/>
                    </a:lnTo>
                    <a:lnTo>
                      <a:pt x="25" y="45"/>
                    </a:lnTo>
                    <a:lnTo>
                      <a:pt x="26" y="57"/>
                    </a:lnTo>
                    <a:lnTo>
                      <a:pt x="28" y="70"/>
                    </a:lnTo>
                    <a:lnTo>
                      <a:pt x="29" y="81"/>
                    </a:lnTo>
                    <a:lnTo>
                      <a:pt x="28" y="95"/>
                    </a:lnTo>
                    <a:lnTo>
                      <a:pt x="28" y="108"/>
                    </a:lnTo>
                    <a:lnTo>
                      <a:pt x="26" y="119"/>
                    </a:lnTo>
                    <a:lnTo>
                      <a:pt x="23" y="131"/>
                    </a:lnTo>
                    <a:lnTo>
                      <a:pt x="20" y="143"/>
                    </a:lnTo>
                    <a:lnTo>
                      <a:pt x="17" y="156"/>
                    </a:lnTo>
                    <a:lnTo>
                      <a:pt x="15" y="167"/>
                    </a:lnTo>
                    <a:lnTo>
                      <a:pt x="10" y="179"/>
                    </a:lnTo>
                    <a:lnTo>
                      <a:pt x="4" y="191"/>
                    </a:lnTo>
                    <a:lnTo>
                      <a:pt x="0" y="201"/>
                    </a:lnTo>
                    <a:lnTo>
                      <a:pt x="10" y="195"/>
                    </a:lnTo>
                    <a:lnTo>
                      <a:pt x="10" y="2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1" name="Freeform 38"/>
              <p:cNvSpPr>
                <a:spLocks/>
              </p:cNvSpPr>
              <p:nvPr/>
            </p:nvSpPr>
            <p:spPr bwMode="auto">
              <a:xfrm>
                <a:off x="4747" y="2793"/>
                <a:ext cx="24" cy="11"/>
              </a:xfrm>
              <a:custGeom>
                <a:avLst/>
                <a:gdLst>
                  <a:gd name="T0" fmla="*/ 0 w 71"/>
                  <a:gd name="T1" fmla="*/ 19 h 33"/>
                  <a:gd name="T2" fmla="*/ 10 w 71"/>
                  <a:gd name="T3" fmla="*/ 24 h 33"/>
                  <a:gd name="T4" fmla="*/ 14 w 71"/>
                  <a:gd name="T5" fmla="*/ 24 h 33"/>
                  <a:gd name="T6" fmla="*/ 22 w 71"/>
                  <a:gd name="T7" fmla="*/ 24 h 33"/>
                  <a:gd name="T8" fmla="*/ 29 w 71"/>
                  <a:gd name="T9" fmla="*/ 26 h 33"/>
                  <a:gd name="T10" fmla="*/ 39 w 71"/>
                  <a:gd name="T11" fmla="*/ 29 h 33"/>
                  <a:gd name="T12" fmla="*/ 46 w 71"/>
                  <a:gd name="T13" fmla="*/ 30 h 33"/>
                  <a:gd name="T14" fmla="*/ 57 w 71"/>
                  <a:gd name="T15" fmla="*/ 32 h 33"/>
                  <a:gd name="T16" fmla="*/ 65 w 71"/>
                  <a:gd name="T17" fmla="*/ 32 h 33"/>
                  <a:gd name="T18" fmla="*/ 71 w 71"/>
                  <a:gd name="T19" fmla="*/ 33 h 33"/>
                  <a:gd name="T20" fmla="*/ 71 w 71"/>
                  <a:gd name="T21" fmla="*/ 10 h 33"/>
                  <a:gd name="T22" fmla="*/ 67 w 71"/>
                  <a:gd name="T23" fmla="*/ 10 h 33"/>
                  <a:gd name="T24" fmla="*/ 61 w 71"/>
                  <a:gd name="T25" fmla="*/ 8 h 33"/>
                  <a:gd name="T26" fmla="*/ 52 w 71"/>
                  <a:gd name="T27" fmla="*/ 7 h 33"/>
                  <a:gd name="T28" fmla="*/ 42 w 71"/>
                  <a:gd name="T29" fmla="*/ 6 h 33"/>
                  <a:gd name="T30" fmla="*/ 33 w 71"/>
                  <a:gd name="T31" fmla="*/ 4 h 33"/>
                  <a:gd name="T32" fmla="*/ 25 w 71"/>
                  <a:gd name="T33" fmla="*/ 1 h 33"/>
                  <a:gd name="T34" fmla="*/ 16 w 71"/>
                  <a:gd name="T35" fmla="*/ 1 h 33"/>
                  <a:gd name="T36" fmla="*/ 10 w 71"/>
                  <a:gd name="T37" fmla="*/ 0 h 33"/>
                  <a:gd name="T38" fmla="*/ 20 w 71"/>
                  <a:gd name="T39" fmla="*/ 6 h 33"/>
                  <a:gd name="T40" fmla="*/ 0 w 71"/>
                  <a:gd name="T4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3">
                    <a:moveTo>
                      <a:pt x="0" y="19"/>
                    </a:moveTo>
                    <a:lnTo>
                      <a:pt x="10" y="24"/>
                    </a:lnTo>
                    <a:lnTo>
                      <a:pt x="14" y="24"/>
                    </a:lnTo>
                    <a:lnTo>
                      <a:pt x="22" y="24"/>
                    </a:lnTo>
                    <a:lnTo>
                      <a:pt x="29" y="26"/>
                    </a:lnTo>
                    <a:lnTo>
                      <a:pt x="39" y="29"/>
                    </a:lnTo>
                    <a:lnTo>
                      <a:pt x="46" y="30"/>
                    </a:lnTo>
                    <a:lnTo>
                      <a:pt x="57" y="32"/>
                    </a:lnTo>
                    <a:lnTo>
                      <a:pt x="65" y="32"/>
                    </a:lnTo>
                    <a:lnTo>
                      <a:pt x="71" y="33"/>
                    </a:lnTo>
                    <a:lnTo>
                      <a:pt x="71" y="10"/>
                    </a:lnTo>
                    <a:lnTo>
                      <a:pt x="67" y="10"/>
                    </a:lnTo>
                    <a:lnTo>
                      <a:pt x="61" y="8"/>
                    </a:lnTo>
                    <a:lnTo>
                      <a:pt x="52" y="7"/>
                    </a:lnTo>
                    <a:lnTo>
                      <a:pt x="42" y="6"/>
                    </a:lnTo>
                    <a:lnTo>
                      <a:pt x="33" y="4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2" name="Freeform 39"/>
              <p:cNvSpPr>
                <a:spLocks/>
              </p:cNvSpPr>
              <p:nvPr/>
            </p:nvSpPr>
            <p:spPr bwMode="auto">
              <a:xfrm>
                <a:off x="4710" y="2739"/>
                <a:ext cx="44" cy="60"/>
              </a:xfrm>
              <a:custGeom>
                <a:avLst/>
                <a:gdLst>
                  <a:gd name="T0" fmla="*/ 23 w 132"/>
                  <a:gd name="T1" fmla="*/ 8 h 181"/>
                  <a:gd name="T2" fmla="*/ 1 w 132"/>
                  <a:gd name="T3" fmla="*/ 13 h 181"/>
                  <a:gd name="T4" fmla="*/ 9 w 132"/>
                  <a:gd name="T5" fmla="*/ 24 h 181"/>
                  <a:gd name="T6" fmla="*/ 16 w 132"/>
                  <a:gd name="T7" fmla="*/ 35 h 181"/>
                  <a:gd name="T8" fmla="*/ 22 w 132"/>
                  <a:gd name="T9" fmla="*/ 45 h 181"/>
                  <a:gd name="T10" fmla="*/ 29 w 132"/>
                  <a:gd name="T11" fmla="*/ 56 h 181"/>
                  <a:gd name="T12" fmla="*/ 36 w 132"/>
                  <a:gd name="T13" fmla="*/ 66 h 181"/>
                  <a:gd name="T14" fmla="*/ 44 w 132"/>
                  <a:gd name="T15" fmla="*/ 76 h 181"/>
                  <a:gd name="T16" fmla="*/ 49 w 132"/>
                  <a:gd name="T17" fmla="*/ 86 h 181"/>
                  <a:gd name="T18" fmla="*/ 57 w 132"/>
                  <a:gd name="T19" fmla="*/ 98 h 181"/>
                  <a:gd name="T20" fmla="*/ 64 w 132"/>
                  <a:gd name="T21" fmla="*/ 108 h 181"/>
                  <a:gd name="T22" fmla="*/ 71 w 132"/>
                  <a:gd name="T23" fmla="*/ 118 h 181"/>
                  <a:gd name="T24" fmla="*/ 77 w 132"/>
                  <a:gd name="T25" fmla="*/ 128 h 181"/>
                  <a:gd name="T26" fmla="*/ 84 w 132"/>
                  <a:gd name="T27" fmla="*/ 138 h 181"/>
                  <a:gd name="T28" fmla="*/ 92 w 132"/>
                  <a:gd name="T29" fmla="*/ 149 h 181"/>
                  <a:gd name="T30" fmla="*/ 99 w 132"/>
                  <a:gd name="T31" fmla="*/ 160 h 181"/>
                  <a:gd name="T32" fmla="*/ 105 w 132"/>
                  <a:gd name="T33" fmla="*/ 170 h 181"/>
                  <a:gd name="T34" fmla="*/ 112 w 132"/>
                  <a:gd name="T35" fmla="*/ 181 h 181"/>
                  <a:gd name="T36" fmla="*/ 132 w 132"/>
                  <a:gd name="T37" fmla="*/ 168 h 181"/>
                  <a:gd name="T38" fmla="*/ 125 w 132"/>
                  <a:gd name="T39" fmla="*/ 157 h 181"/>
                  <a:gd name="T40" fmla="*/ 118 w 132"/>
                  <a:gd name="T41" fmla="*/ 147 h 181"/>
                  <a:gd name="T42" fmla="*/ 111 w 132"/>
                  <a:gd name="T43" fmla="*/ 137 h 181"/>
                  <a:gd name="T44" fmla="*/ 105 w 132"/>
                  <a:gd name="T45" fmla="*/ 125 h 181"/>
                  <a:gd name="T46" fmla="*/ 97 w 132"/>
                  <a:gd name="T47" fmla="*/ 115 h 181"/>
                  <a:gd name="T48" fmla="*/ 90 w 132"/>
                  <a:gd name="T49" fmla="*/ 105 h 181"/>
                  <a:gd name="T50" fmla="*/ 83 w 132"/>
                  <a:gd name="T51" fmla="*/ 93 h 181"/>
                  <a:gd name="T52" fmla="*/ 77 w 132"/>
                  <a:gd name="T53" fmla="*/ 85 h 181"/>
                  <a:gd name="T54" fmla="*/ 70 w 132"/>
                  <a:gd name="T55" fmla="*/ 73 h 181"/>
                  <a:gd name="T56" fmla="*/ 63 w 132"/>
                  <a:gd name="T57" fmla="*/ 63 h 181"/>
                  <a:gd name="T58" fmla="*/ 55 w 132"/>
                  <a:gd name="T59" fmla="*/ 53 h 181"/>
                  <a:gd name="T60" fmla="*/ 48 w 132"/>
                  <a:gd name="T61" fmla="*/ 42 h 181"/>
                  <a:gd name="T62" fmla="*/ 42 w 132"/>
                  <a:gd name="T63" fmla="*/ 32 h 181"/>
                  <a:gd name="T64" fmla="*/ 35 w 132"/>
                  <a:gd name="T65" fmla="*/ 22 h 181"/>
                  <a:gd name="T66" fmla="*/ 28 w 132"/>
                  <a:gd name="T67" fmla="*/ 10 h 181"/>
                  <a:gd name="T68" fmla="*/ 20 w 132"/>
                  <a:gd name="T69" fmla="*/ 0 h 181"/>
                  <a:gd name="T70" fmla="*/ 0 w 132"/>
                  <a:gd name="T71" fmla="*/ 8 h 181"/>
                  <a:gd name="T72" fmla="*/ 23 w 132"/>
                  <a:gd name="T73" fmla="*/ 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181">
                    <a:moveTo>
                      <a:pt x="23" y="8"/>
                    </a:moveTo>
                    <a:lnTo>
                      <a:pt x="1" y="13"/>
                    </a:lnTo>
                    <a:lnTo>
                      <a:pt x="9" y="24"/>
                    </a:lnTo>
                    <a:lnTo>
                      <a:pt x="16" y="35"/>
                    </a:lnTo>
                    <a:lnTo>
                      <a:pt x="22" y="45"/>
                    </a:lnTo>
                    <a:lnTo>
                      <a:pt x="29" y="56"/>
                    </a:lnTo>
                    <a:lnTo>
                      <a:pt x="36" y="66"/>
                    </a:lnTo>
                    <a:lnTo>
                      <a:pt x="44" y="76"/>
                    </a:lnTo>
                    <a:lnTo>
                      <a:pt x="49" y="86"/>
                    </a:lnTo>
                    <a:lnTo>
                      <a:pt x="57" y="98"/>
                    </a:lnTo>
                    <a:lnTo>
                      <a:pt x="64" y="108"/>
                    </a:lnTo>
                    <a:lnTo>
                      <a:pt x="71" y="118"/>
                    </a:lnTo>
                    <a:lnTo>
                      <a:pt x="77" y="128"/>
                    </a:lnTo>
                    <a:lnTo>
                      <a:pt x="84" y="138"/>
                    </a:lnTo>
                    <a:lnTo>
                      <a:pt x="92" y="149"/>
                    </a:lnTo>
                    <a:lnTo>
                      <a:pt x="99" y="160"/>
                    </a:lnTo>
                    <a:lnTo>
                      <a:pt x="105" y="170"/>
                    </a:lnTo>
                    <a:lnTo>
                      <a:pt x="112" y="181"/>
                    </a:lnTo>
                    <a:lnTo>
                      <a:pt x="132" y="168"/>
                    </a:lnTo>
                    <a:lnTo>
                      <a:pt x="125" y="157"/>
                    </a:lnTo>
                    <a:lnTo>
                      <a:pt x="118" y="147"/>
                    </a:lnTo>
                    <a:lnTo>
                      <a:pt x="111" y="137"/>
                    </a:lnTo>
                    <a:lnTo>
                      <a:pt x="105" y="125"/>
                    </a:lnTo>
                    <a:lnTo>
                      <a:pt x="97" y="115"/>
                    </a:lnTo>
                    <a:lnTo>
                      <a:pt x="90" y="105"/>
                    </a:lnTo>
                    <a:lnTo>
                      <a:pt x="83" y="93"/>
                    </a:lnTo>
                    <a:lnTo>
                      <a:pt x="77" y="85"/>
                    </a:lnTo>
                    <a:lnTo>
                      <a:pt x="70" y="73"/>
                    </a:lnTo>
                    <a:lnTo>
                      <a:pt x="63" y="63"/>
                    </a:lnTo>
                    <a:lnTo>
                      <a:pt x="55" y="53"/>
                    </a:lnTo>
                    <a:lnTo>
                      <a:pt x="48" y="42"/>
                    </a:lnTo>
                    <a:lnTo>
                      <a:pt x="42" y="32"/>
                    </a:lnTo>
                    <a:lnTo>
                      <a:pt x="35" y="22"/>
                    </a:lnTo>
                    <a:lnTo>
                      <a:pt x="28" y="10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3" name="Freeform 40"/>
              <p:cNvSpPr>
                <a:spLocks/>
              </p:cNvSpPr>
              <p:nvPr/>
            </p:nvSpPr>
            <p:spPr bwMode="auto">
              <a:xfrm>
                <a:off x="4633" y="2714"/>
                <a:ext cx="7" cy="5"/>
              </a:xfrm>
              <a:custGeom>
                <a:avLst/>
                <a:gdLst>
                  <a:gd name="T0" fmla="*/ 22 w 22"/>
                  <a:gd name="T1" fmla="*/ 5 h 16"/>
                  <a:gd name="T2" fmla="*/ 19 w 22"/>
                  <a:gd name="T3" fmla="*/ 1 h 16"/>
                  <a:gd name="T4" fmla="*/ 14 w 22"/>
                  <a:gd name="T5" fmla="*/ 0 h 16"/>
                  <a:gd name="T6" fmla="*/ 10 w 22"/>
                  <a:gd name="T7" fmla="*/ 0 h 16"/>
                  <a:gd name="T8" fmla="*/ 6 w 22"/>
                  <a:gd name="T9" fmla="*/ 1 h 16"/>
                  <a:gd name="T10" fmla="*/ 3 w 22"/>
                  <a:gd name="T11" fmla="*/ 4 h 16"/>
                  <a:gd name="T12" fmla="*/ 0 w 22"/>
                  <a:gd name="T13" fmla="*/ 7 h 16"/>
                  <a:gd name="T14" fmla="*/ 0 w 22"/>
                  <a:gd name="T15" fmla="*/ 11 h 16"/>
                  <a:gd name="T16" fmla="*/ 1 w 22"/>
                  <a:gd name="T17" fmla="*/ 16 h 16"/>
                  <a:gd name="T18" fmla="*/ 22 w 22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22" y="5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4" name="Freeform 41"/>
              <p:cNvSpPr>
                <a:spLocks/>
              </p:cNvSpPr>
              <p:nvPr/>
            </p:nvSpPr>
            <p:spPr bwMode="auto">
              <a:xfrm>
                <a:off x="4633" y="2715"/>
                <a:ext cx="41" cy="14"/>
              </a:xfrm>
              <a:custGeom>
                <a:avLst/>
                <a:gdLst>
                  <a:gd name="T0" fmla="*/ 121 w 121"/>
                  <a:gd name="T1" fmla="*/ 8 h 40"/>
                  <a:gd name="T2" fmla="*/ 103 w 121"/>
                  <a:gd name="T3" fmla="*/ 3 h 40"/>
                  <a:gd name="T4" fmla="*/ 98 w 121"/>
                  <a:gd name="T5" fmla="*/ 8 h 40"/>
                  <a:gd name="T6" fmla="*/ 93 w 121"/>
                  <a:gd name="T7" fmla="*/ 9 h 40"/>
                  <a:gd name="T8" fmla="*/ 88 w 121"/>
                  <a:gd name="T9" fmla="*/ 12 h 40"/>
                  <a:gd name="T10" fmla="*/ 82 w 121"/>
                  <a:gd name="T11" fmla="*/ 14 h 40"/>
                  <a:gd name="T12" fmla="*/ 76 w 121"/>
                  <a:gd name="T13" fmla="*/ 15 h 40"/>
                  <a:gd name="T14" fmla="*/ 69 w 121"/>
                  <a:gd name="T15" fmla="*/ 16 h 40"/>
                  <a:gd name="T16" fmla="*/ 63 w 121"/>
                  <a:gd name="T17" fmla="*/ 16 h 40"/>
                  <a:gd name="T18" fmla="*/ 56 w 121"/>
                  <a:gd name="T19" fmla="*/ 15 h 40"/>
                  <a:gd name="T20" fmla="*/ 48 w 121"/>
                  <a:gd name="T21" fmla="*/ 15 h 40"/>
                  <a:gd name="T22" fmla="*/ 44 w 121"/>
                  <a:gd name="T23" fmla="*/ 14 h 40"/>
                  <a:gd name="T24" fmla="*/ 38 w 121"/>
                  <a:gd name="T25" fmla="*/ 12 h 40"/>
                  <a:gd name="T26" fmla="*/ 32 w 121"/>
                  <a:gd name="T27" fmla="*/ 9 h 40"/>
                  <a:gd name="T28" fmla="*/ 28 w 121"/>
                  <a:gd name="T29" fmla="*/ 8 h 40"/>
                  <a:gd name="T30" fmla="*/ 25 w 121"/>
                  <a:gd name="T31" fmla="*/ 5 h 40"/>
                  <a:gd name="T32" fmla="*/ 22 w 121"/>
                  <a:gd name="T33" fmla="*/ 2 h 40"/>
                  <a:gd name="T34" fmla="*/ 21 w 121"/>
                  <a:gd name="T35" fmla="*/ 0 h 40"/>
                  <a:gd name="T36" fmla="*/ 0 w 121"/>
                  <a:gd name="T37" fmla="*/ 11 h 40"/>
                  <a:gd name="T38" fmla="*/ 3 w 121"/>
                  <a:gd name="T39" fmla="*/ 18 h 40"/>
                  <a:gd name="T40" fmla="*/ 9 w 121"/>
                  <a:gd name="T41" fmla="*/ 24 h 40"/>
                  <a:gd name="T42" fmla="*/ 16 w 121"/>
                  <a:gd name="T43" fmla="*/ 28 h 40"/>
                  <a:gd name="T44" fmla="*/ 22 w 121"/>
                  <a:gd name="T45" fmla="*/ 31 h 40"/>
                  <a:gd name="T46" fmla="*/ 29 w 121"/>
                  <a:gd name="T47" fmla="*/ 34 h 40"/>
                  <a:gd name="T48" fmla="*/ 38 w 121"/>
                  <a:gd name="T49" fmla="*/ 37 h 40"/>
                  <a:gd name="T50" fmla="*/ 45 w 121"/>
                  <a:gd name="T51" fmla="*/ 38 h 40"/>
                  <a:gd name="T52" fmla="*/ 53 w 121"/>
                  <a:gd name="T53" fmla="*/ 38 h 40"/>
                  <a:gd name="T54" fmla="*/ 61 w 121"/>
                  <a:gd name="T55" fmla="*/ 40 h 40"/>
                  <a:gd name="T56" fmla="*/ 70 w 121"/>
                  <a:gd name="T57" fmla="*/ 40 h 40"/>
                  <a:gd name="T58" fmla="*/ 79 w 121"/>
                  <a:gd name="T59" fmla="*/ 38 h 40"/>
                  <a:gd name="T60" fmla="*/ 88 w 121"/>
                  <a:gd name="T61" fmla="*/ 37 h 40"/>
                  <a:gd name="T62" fmla="*/ 95 w 121"/>
                  <a:gd name="T63" fmla="*/ 34 h 40"/>
                  <a:gd name="T64" fmla="*/ 103 w 121"/>
                  <a:gd name="T65" fmla="*/ 31 h 40"/>
                  <a:gd name="T66" fmla="*/ 111 w 121"/>
                  <a:gd name="T67" fmla="*/ 27 h 40"/>
                  <a:gd name="T68" fmla="*/ 118 w 121"/>
                  <a:gd name="T69" fmla="*/ 22 h 40"/>
                  <a:gd name="T70" fmla="*/ 99 w 121"/>
                  <a:gd name="T71" fmla="*/ 16 h 40"/>
                  <a:gd name="T72" fmla="*/ 121 w 121"/>
                  <a:gd name="T7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40">
                    <a:moveTo>
                      <a:pt x="121" y="8"/>
                    </a:moveTo>
                    <a:lnTo>
                      <a:pt x="103" y="3"/>
                    </a:lnTo>
                    <a:lnTo>
                      <a:pt x="98" y="8"/>
                    </a:lnTo>
                    <a:lnTo>
                      <a:pt x="93" y="9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6" y="15"/>
                    </a:lnTo>
                    <a:lnTo>
                      <a:pt x="69" y="16"/>
                    </a:lnTo>
                    <a:lnTo>
                      <a:pt x="63" y="16"/>
                    </a:lnTo>
                    <a:lnTo>
                      <a:pt x="56" y="15"/>
                    </a:lnTo>
                    <a:lnTo>
                      <a:pt x="48" y="15"/>
                    </a:lnTo>
                    <a:lnTo>
                      <a:pt x="44" y="14"/>
                    </a:lnTo>
                    <a:lnTo>
                      <a:pt x="38" y="12"/>
                    </a:lnTo>
                    <a:lnTo>
                      <a:pt x="32" y="9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6" y="28"/>
                    </a:lnTo>
                    <a:lnTo>
                      <a:pt x="22" y="31"/>
                    </a:lnTo>
                    <a:lnTo>
                      <a:pt x="29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61" y="40"/>
                    </a:lnTo>
                    <a:lnTo>
                      <a:pt x="70" y="40"/>
                    </a:lnTo>
                    <a:lnTo>
                      <a:pt x="79" y="38"/>
                    </a:lnTo>
                    <a:lnTo>
                      <a:pt x="88" y="37"/>
                    </a:lnTo>
                    <a:lnTo>
                      <a:pt x="95" y="34"/>
                    </a:lnTo>
                    <a:lnTo>
                      <a:pt x="103" y="31"/>
                    </a:lnTo>
                    <a:lnTo>
                      <a:pt x="111" y="27"/>
                    </a:lnTo>
                    <a:lnTo>
                      <a:pt x="118" y="22"/>
                    </a:lnTo>
                    <a:lnTo>
                      <a:pt x="99" y="16"/>
                    </a:lnTo>
                    <a:lnTo>
                      <a:pt x="1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5" name="Freeform 42"/>
              <p:cNvSpPr>
                <a:spLocks/>
              </p:cNvSpPr>
              <p:nvPr/>
            </p:nvSpPr>
            <p:spPr bwMode="auto">
              <a:xfrm>
                <a:off x="4666" y="2718"/>
                <a:ext cx="48" cy="28"/>
              </a:xfrm>
              <a:custGeom>
                <a:avLst/>
                <a:gdLst>
                  <a:gd name="T0" fmla="*/ 141 w 144"/>
                  <a:gd name="T1" fmla="*/ 58 h 83"/>
                  <a:gd name="T2" fmla="*/ 131 w 144"/>
                  <a:gd name="T3" fmla="*/ 59 h 83"/>
                  <a:gd name="T4" fmla="*/ 121 w 144"/>
                  <a:gd name="T5" fmla="*/ 61 h 83"/>
                  <a:gd name="T6" fmla="*/ 102 w 144"/>
                  <a:gd name="T7" fmla="*/ 61 h 83"/>
                  <a:gd name="T8" fmla="*/ 93 w 144"/>
                  <a:gd name="T9" fmla="*/ 59 h 83"/>
                  <a:gd name="T10" fmla="*/ 84 w 144"/>
                  <a:gd name="T11" fmla="*/ 56 h 83"/>
                  <a:gd name="T12" fmla="*/ 77 w 144"/>
                  <a:gd name="T13" fmla="*/ 55 h 83"/>
                  <a:gd name="T14" fmla="*/ 70 w 144"/>
                  <a:gd name="T15" fmla="*/ 52 h 83"/>
                  <a:gd name="T16" fmla="*/ 61 w 144"/>
                  <a:gd name="T17" fmla="*/ 48 h 83"/>
                  <a:gd name="T18" fmla="*/ 55 w 144"/>
                  <a:gd name="T19" fmla="*/ 43 h 83"/>
                  <a:gd name="T20" fmla="*/ 48 w 144"/>
                  <a:gd name="T21" fmla="*/ 39 h 83"/>
                  <a:gd name="T22" fmla="*/ 42 w 144"/>
                  <a:gd name="T23" fmla="*/ 33 h 83"/>
                  <a:gd name="T24" fmla="*/ 38 w 144"/>
                  <a:gd name="T25" fmla="*/ 26 h 83"/>
                  <a:gd name="T26" fmla="*/ 32 w 144"/>
                  <a:gd name="T27" fmla="*/ 19 h 83"/>
                  <a:gd name="T28" fmla="*/ 26 w 144"/>
                  <a:gd name="T29" fmla="*/ 10 h 83"/>
                  <a:gd name="T30" fmla="*/ 22 w 144"/>
                  <a:gd name="T31" fmla="*/ 0 h 83"/>
                  <a:gd name="T32" fmla="*/ 0 w 144"/>
                  <a:gd name="T33" fmla="*/ 8 h 83"/>
                  <a:gd name="T34" fmla="*/ 6 w 144"/>
                  <a:gd name="T35" fmla="*/ 22 h 83"/>
                  <a:gd name="T36" fmla="*/ 12 w 144"/>
                  <a:gd name="T37" fmla="*/ 32 h 83"/>
                  <a:gd name="T38" fmla="*/ 18 w 144"/>
                  <a:gd name="T39" fmla="*/ 40 h 83"/>
                  <a:gd name="T40" fmla="*/ 25 w 144"/>
                  <a:gd name="T41" fmla="*/ 49 h 83"/>
                  <a:gd name="T42" fmla="*/ 34 w 144"/>
                  <a:gd name="T43" fmla="*/ 56 h 83"/>
                  <a:gd name="T44" fmla="*/ 41 w 144"/>
                  <a:gd name="T45" fmla="*/ 64 h 83"/>
                  <a:gd name="T46" fmla="*/ 51 w 144"/>
                  <a:gd name="T47" fmla="*/ 68 h 83"/>
                  <a:gd name="T48" fmla="*/ 60 w 144"/>
                  <a:gd name="T49" fmla="*/ 72 h 83"/>
                  <a:gd name="T50" fmla="*/ 70 w 144"/>
                  <a:gd name="T51" fmla="*/ 77 h 83"/>
                  <a:gd name="T52" fmla="*/ 80 w 144"/>
                  <a:gd name="T53" fmla="*/ 80 h 83"/>
                  <a:gd name="T54" fmla="*/ 89 w 144"/>
                  <a:gd name="T55" fmla="*/ 83 h 83"/>
                  <a:gd name="T56" fmla="*/ 100 w 144"/>
                  <a:gd name="T57" fmla="*/ 83 h 83"/>
                  <a:gd name="T58" fmla="*/ 122 w 144"/>
                  <a:gd name="T59" fmla="*/ 83 h 83"/>
                  <a:gd name="T60" fmla="*/ 132 w 144"/>
                  <a:gd name="T61" fmla="*/ 83 h 83"/>
                  <a:gd name="T62" fmla="*/ 144 w 144"/>
                  <a:gd name="T63" fmla="*/ 80 h 83"/>
                  <a:gd name="T64" fmla="*/ 141 w 144"/>
                  <a:gd name="T65" fmla="*/ 5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83">
                    <a:moveTo>
                      <a:pt x="141" y="58"/>
                    </a:moveTo>
                    <a:lnTo>
                      <a:pt x="131" y="59"/>
                    </a:lnTo>
                    <a:lnTo>
                      <a:pt x="121" y="61"/>
                    </a:lnTo>
                    <a:lnTo>
                      <a:pt x="102" y="61"/>
                    </a:lnTo>
                    <a:lnTo>
                      <a:pt x="93" y="59"/>
                    </a:lnTo>
                    <a:lnTo>
                      <a:pt x="84" y="56"/>
                    </a:lnTo>
                    <a:lnTo>
                      <a:pt x="77" y="55"/>
                    </a:lnTo>
                    <a:lnTo>
                      <a:pt x="70" y="52"/>
                    </a:lnTo>
                    <a:lnTo>
                      <a:pt x="61" y="48"/>
                    </a:lnTo>
                    <a:lnTo>
                      <a:pt x="55" y="43"/>
                    </a:lnTo>
                    <a:lnTo>
                      <a:pt x="48" y="39"/>
                    </a:lnTo>
                    <a:lnTo>
                      <a:pt x="42" y="33"/>
                    </a:lnTo>
                    <a:lnTo>
                      <a:pt x="38" y="26"/>
                    </a:lnTo>
                    <a:lnTo>
                      <a:pt x="32" y="19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6" y="22"/>
                    </a:lnTo>
                    <a:lnTo>
                      <a:pt x="12" y="32"/>
                    </a:lnTo>
                    <a:lnTo>
                      <a:pt x="18" y="40"/>
                    </a:lnTo>
                    <a:lnTo>
                      <a:pt x="25" y="49"/>
                    </a:lnTo>
                    <a:lnTo>
                      <a:pt x="34" y="56"/>
                    </a:lnTo>
                    <a:lnTo>
                      <a:pt x="41" y="64"/>
                    </a:lnTo>
                    <a:lnTo>
                      <a:pt x="51" y="68"/>
                    </a:lnTo>
                    <a:lnTo>
                      <a:pt x="60" y="72"/>
                    </a:lnTo>
                    <a:lnTo>
                      <a:pt x="70" y="77"/>
                    </a:lnTo>
                    <a:lnTo>
                      <a:pt x="80" y="80"/>
                    </a:lnTo>
                    <a:lnTo>
                      <a:pt x="89" y="83"/>
                    </a:lnTo>
                    <a:lnTo>
                      <a:pt x="100" y="83"/>
                    </a:lnTo>
                    <a:lnTo>
                      <a:pt x="122" y="83"/>
                    </a:lnTo>
                    <a:lnTo>
                      <a:pt x="132" y="83"/>
                    </a:lnTo>
                    <a:lnTo>
                      <a:pt x="144" y="80"/>
                    </a:lnTo>
                    <a:lnTo>
                      <a:pt x="1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6" name="Freeform 43"/>
              <p:cNvSpPr>
                <a:spLocks/>
              </p:cNvSpPr>
              <p:nvPr/>
            </p:nvSpPr>
            <p:spPr bwMode="auto">
              <a:xfrm>
                <a:off x="4669" y="2715"/>
                <a:ext cx="5" cy="8"/>
              </a:xfrm>
              <a:custGeom>
                <a:avLst/>
                <a:gdLst>
                  <a:gd name="T0" fmla="*/ 4 w 14"/>
                  <a:gd name="T1" fmla="*/ 24 h 24"/>
                  <a:gd name="T2" fmla="*/ 9 w 14"/>
                  <a:gd name="T3" fmla="*/ 22 h 24"/>
                  <a:gd name="T4" fmla="*/ 11 w 14"/>
                  <a:gd name="T5" fmla="*/ 19 h 24"/>
                  <a:gd name="T6" fmla="*/ 14 w 14"/>
                  <a:gd name="T7" fmla="*/ 15 h 24"/>
                  <a:gd name="T8" fmla="*/ 14 w 14"/>
                  <a:gd name="T9" fmla="*/ 11 h 24"/>
                  <a:gd name="T10" fmla="*/ 11 w 14"/>
                  <a:gd name="T11" fmla="*/ 6 h 24"/>
                  <a:gd name="T12" fmla="*/ 10 w 14"/>
                  <a:gd name="T13" fmla="*/ 3 h 24"/>
                  <a:gd name="T14" fmla="*/ 6 w 14"/>
                  <a:gd name="T15" fmla="*/ 0 h 24"/>
                  <a:gd name="T16" fmla="*/ 0 w 14"/>
                  <a:gd name="T17" fmla="*/ 0 h 24"/>
                  <a:gd name="T18" fmla="*/ 4 w 14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lnTo>
                      <a:pt x="9" y="22"/>
                    </a:lnTo>
                    <a:lnTo>
                      <a:pt x="11" y="19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7" name="Freeform 44"/>
              <p:cNvSpPr>
                <a:spLocks/>
              </p:cNvSpPr>
              <p:nvPr/>
            </p:nvSpPr>
            <p:spPr bwMode="auto">
              <a:xfrm>
                <a:off x="4953" y="3482"/>
                <a:ext cx="467" cy="94"/>
              </a:xfrm>
              <a:custGeom>
                <a:avLst/>
                <a:gdLst>
                  <a:gd name="T0" fmla="*/ 693 w 1399"/>
                  <a:gd name="T1" fmla="*/ 206 h 282"/>
                  <a:gd name="T2" fmla="*/ 660 w 1399"/>
                  <a:gd name="T3" fmla="*/ 227 h 282"/>
                  <a:gd name="T4" fmla="*/ 621 w 1399"/>
                  <a:gd name="T5" fmla="*/ 243 h 282"/>
                  <a:gd name="T6" fmla="*/ 579 w 1399"/>
                  <a:gd name="T7" fmla="*/ 256 h 282"/>
                  <a:gd name="T8" fmla="*/ 535 w 1399"/>
                  <a:gd name="T9" fmla="*/ 264 h 282"/>
                  <a:gd name="T10" fmla="*/ 488 w 1399"/>
                  <a:gd name="T11" fmla="*/ 272 h 282"/>
                  <a:gd name="T12" fmla="*/ 436 w 1399"/>
                  <a:gd name="T13" fmla="*/ 278 h 282"/>
                  <a:gd name="T14" fmla="*/ 387 w 1399"/>
                  <a:gd name="T15" fmla="*/ 280 h 282"/>
                  <a:gd name="T16" fmla="*/ 318 w 1399"/>
                  <a:gd name="T17" fmla="*/ 280 h 282"/>
                  <a:gd name="T18" fmla="*/ 259 w 1399"/>
                  <a:gd name="T19" fmla="*/ 279 h 282"/>
                  <a:gd name="T20" fmla="*/ 198 w 1399"/>
                  <a:gd name="T21" fmla="*/ 275 h 282"/>
                  <a:gd name="T22" fmla="*/ 153 w 1399"/>
                  <a:gd name="T23" fmla="*/ 269 h 282"/>
                  <a:gd name="T24" fmla="*/ 110 w 1399"/>
                  <a:gd name="T25" fmla="*/ 260 h 282"/>
                  <a:gd name="T26" fmla="*/ 71 w 1399"/>
                  <a:gd name="T27" fmla="*/ 250 h 282"/>
                  <a:gd name="T28" fmla="*/ 35 w 1399"/>
                  <a:gd name="T29" fmla="*/ 235 h 282"/>
                  <a:gd name="T30" fmla="*/ 0 w 1399"/>
                  <a:gd name="T31" fmla="*/ 216 h 282"/>
                  <a:gd name="T32" fmla="*/ 35 w 1399"/>
                  <a:gd name="T33" fmla="*/ 182 h 282"/>
                  <a:gd name="T34" fmla="*/ 74 w 1399"/>
                  <a:gd name="T35" fmla="*/ 150 h 282"/>
                  <a:gd name="T36" fmla="*/ 121 w 1399"/>
                  <a:gd name="T37" fmla="*/ 120 h 282"/>
                  <a:gd name="T38" fmla="*/ 170 w 1399"/>
                  <a:gd name="T39" fmla="*/ 93 h 282"/>
                  <a:gd name="T40" fmla="*/ 224 w 1399"/>
                  <a:gd name="T41" fmla="*/ 67 h 282"/>
                  <a:gd name="T42" fmla="*/ 266 w 1399"/>
                  <a:gd name="T43" fmla="*/ 48 h 282"/>
                  <a:gd name="T44" fmla="*/ 305 w 1399"/>
                  <a:gd name="T45" fmla="*/ 35 h 282"/>
                  <a:gd name="T46" fmla="*/ 343 w 1399"/>
                  <a:gd name="T47" fmla="*/ 24 h 282"/>
                  <a:gd name="T48" fmla="*/ 382 w 1399"/>
                  <a:gd name="T49" fmla="*/ 14 h 282"/>
                  <a:gd name="T50" fmla="*/ 422 w 1399"/>
                  <a:gd name="T51" fmla="*/ 6 h 282"/>
                  <a:gd name="T52" fmla="*/ 462 w 1399"/>
                  <a:gd name="T53" fmla="*/ 0 h 282"/>
                  <a:gd name="T54" fmla="*/ 513 w 1399"/>
                  <a:gd name="T55" fmla="*/ 1 h 282"/>
                  <a:gd name="T56" fmla="*/ 563 w 1399"/>
                  <a:gd name="T57" fmla="*/ 1 h 282"/>
                  <a:gd name="T58" fmla="*/ 612 w 1399"/>
                  <a:gd name="T59" fmla="*/ 3 h 282"/>
                  <a:gd name="T60" fmla="*/ 662 w 1399"/>
                  <a:gd name="T61" fmla="*/ 3 h 282"/>
                  <a:gd name="T62" fmla="*/ 727 w 1399"/>
                  <a:gd name="T63" fmla="*/ 4 h 282"/>
                  <a:gd name="T64" fmla="*/ 778 w 1399"/>
                  <a:gd name="T65" fmla="*/ 6 h 282"/>
                  <a:gd name="T66" fmla="*/ 826 w 1399"/>
                  <a:gd name="T67" fmla="*/ 6 h 282"/>
                  <a:gd name="T68" fmla="*/ 877 w 1399"/>
                  <a:gd name="T69" fmla="*/ 7 h 282"/>
                  <a:gd name="T70" fmla="*/ 926 w 1399"/>
                  <a:gd name="T71" fmla="*/ 8 h 282"/>
                  <a:gd name="T72" fmla="*/ 976 w 1399"/>
                  <a:gd name="T73" fmla="*/ 8 h 282"/>
                  <a:gd name="T74" fmla="*/ 1031 w 1399"/>
                  <a:gd name="T75" fmla="*/ 17 h 282"/>
                  <a:gd name="T76" fmla="*/ 1082 w 1399"/>
                  <a:gd name="T77" fmla="*/ 24 h 282"/>
                  <a:gd name="T78" fmla="*/ 1131 w 1399"/>
                  <a:gd name="T79" fmla="*/ 36 h 282"/>
                  <a:gd name="T80" fmla="*/ 1179 w 1399"/>
                  <a:gd name="T81" fmla="*/ 52 h 282"/>
                  <a:gd name="T82" fmla="*/ 1224 w 1399"/>
                  <a:gd name="T83" fmla="*/ 72 h 282"/>
                  <a:gd name="T84" fmla="*/ 1263 w 1399"/>
                  <a:gd name="T85" fmla="*/ 97 h 282"/>
                  <a:gd name="T86" fmla="*/ 1300 w 1399"/>
                  <a:gd name="T87" fmla="*/ 125 h 282"/>
                  <a:gd name="T88" fmla="*/ 1330 w 1399"/>
                  <a:gd name="T89" fmla="*/ 154 h 282"/>
                  <a:gd name="T90" fmla="*/ 1358 w 1399"/>
                  <a:gd name="T91" fmla="*/ 190 h 282"/>
                  <a:gd name="T92" fmla="*/ 1383 w 1399"/>
                  <a:gd name="T93" fmla="*/ 238 h 282"/>
                  <a:gd name="T94" fmla="*/ 1375 w 1399"/>
                  <a:gd name="T95" fmla="*/ 278 h 282"/>
                  <a:gd name="T96" fmla="*/ 1306 w 1399"/>
                  <a:gd name="T97" fmla="*/ 280 h 282"/>
                  <a:gd name="T98" fmla="*/ 1233 w 1399"/>
                  <a:gd name="T99" fmla="*/ 282 h 282"/>
                  <a:gd name="T100" fmla="*/ 1157 w 1399"/>
                  <a:gd name="T101" fmla="*/ 280 h 282"/>
                  <a:gd name="T102" fmla="*/ 1083 w 1399"/>
                  <a:gd name="T103" fmla="*/ 276 h 282"/>
                  <a:gd name="T104" fmla="*/ 1010 w 1399"/>
                  <a:gd name="T105" fmla="*/ 269 h 282"/>
                  <a:gd name="T106" fmla="*/ 948 w 1399"/>
                  <a:gd name="T107" fmla="*/ 262 h 282"/>
                  <a:gd name="T108" fmla="*/ 884 w 1399"/>
                  <a:gd name="T109" fmla="*/ 254 h 282"/>
                  <a:gd name="T110" fmla="*/ 820 w 1399"/>
                  <a:gd name="T111" fmla="*/ 243 h 282"/>
                  <a:gd name="T112" fmla="*/ 763 w 1399"/>
                  <a:gd name="T113" fmla="*/ 225 h 282"/>
                  <a:gd name="T114" fmla="*/ 723 w 1399"/>
                  <a:gd name="T115" fmla="*/ 20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9" h="282">
                    <a:moveTo>
                      <a:pt x="712" y="190"/>
                    </a:moveTo>
                    <a:lnTo>
                      <a:pt x="704" y="198"/>
                    </a:lnTo>
                    <a:lnTo>
                      <a:pt x="693" y="206"/>
                    </a:lnTo>
                    <a:lnTo>
                      <a:pt x="683" y="214"/>
                    </a:lnTo>
                    <a:lnTo>
                      <a:pt x="672" y="219"/>
                    </a:lnTo>
                    <a:lnTo>
                      <a:pt x="660" y="227"/>
                    </a:lnTo>
                    <a:lnTo>
                      <a:pt x="647" y="232"/>
                    </a:lnTo>
                    <a:lnTo>
                      <a:pt x="634" y="237"/>
                    </a:lnTo>
                    <a:lnTo>
                      <a:pt x="621" y="243"/>
                    </a:lnTo>
                    <a:lnTo>
                      <a:pt x="608" y="247"/>
                    </a:lnTo>
                    <a:lnTo>
                      <a:pt x="593" y="251"/>
                    </a:lnTo>
                    <a:lnTo>
                      <a:pt x="579" y="256"/>
                    </a:lnTo>
                    <a:lnTo>
                      <a:pt x="564" y="259"/>
                    </a:lnTo>
                    <a:lnTo>
                      <a:pt x="550" y="262"/>
                    </a:lnTo>
                    <a:lnTo>
                      <a:pt x="535" y="264"/>
                    </a:lnTo>
                    <a:lnTo>
                      <a:pt x="522" y="267"/>
                    </a:lnTo>
                    <a:lnTo>
                      <a:pt x="507" y="269"/>
                    </a:lnTo>
                    <a:lnTo>
                      <a:pt x="488" y="272"/>
                    </a:lnTo>
                    <a:lnTo>
                      <a:pt x="471" y="275"/>
                    </a:lnTo>
                    <a:lnTo>
                      <a:pt x="454" y="276"/>
                    </a:lnTo>
                    <a:lnTo>
                      <a:pt x="436" y="278"/>
                    </a:lnTo>
                    <a:lnTo>
                      <a:pt x="420" y="279"/>
                    </a:lnTo>
                    <a:lnTo>
                      <a:pt x="404" y="280"/>
                    </a:lnTo>
                    <a:lnTo>
                      <a:pt x="387" y="280"/>
                    </a:lnTo>
                    <a:lnTo>
                      <a:pt x="371" y="282"/>
                    </a:lnTo>
                    <a:lnTo>
                      <a:pt x="336" y="282"/>
                    </a:lnTo>
                    <a:lnTo>
                      <a:pt x="318" y="280"/>
                    </a:lnTo>
                    <a:lnTo>
                      <a:pt x="299" y="280"/>
                    </a:lnTo>
                    <a:lnTo>
                      <a:pt x="279" y="280"/>
                    </a:lnTo>
                    <a:lnTo>
                      <a:pt x="259" y="279"/>
                    </a:lnTo>
                    <a:lnTo>
                      <a:pt x="237" y="278"/>
                    </a:lnTo>
                    <a:lnTo>
                      <a:pt x="212" y="275"/>
                    </a:lnTo>
                    <a:lnTo>
                      <a:pt x="198" y="275"/>
                    </a:lnTo>
                    <a:lnTo>
                      <a:pt x="183" y="273"/>
                    </a:lnTo>
                    <a:lnTo>
                      <a:pt x="167" y="272"/>
                    </a:lnTo>
                    <a:lnTo>
                      <a:pt x="153" y="269"/>
                    </a:lnTo>
                    <a:lnTo>
                      <a:pt x="138" y="266"/>
                    </a:lnTo>
                    <a:lnTo>
                      <a:pt x="125" y="264"/>
                    </a:lnTo>
                    <a:lnTo>
                      <a:pt x="110" y="260"/>
                    </a:lnTo>
                    <a:lnTo>
                      <a:pt x="97" y="257"/>
                    </a:lnTo>
                    <a:lnTo>
                      <a:pt x="84" y="253"/>
                    </a:lnTo>
                    <a:lnTo>
                      <a:pt x="71" y="250"/>
                    </a:lnTo>
                    <a:lnTo>
                      <a:pt x="58" y="244"/>
                    </a:lnTo>
                    <a:lnTo>
                      <a:pt x="46" y="240"/>
                    </a:lnTo>
                    <a:lnTo>
                      <a:pt x="35" y="235"/>
                    </a:lnTo>
                    <a:lnTo>
                      <a:pt x="22" y="228"/>
                    </a:lnTo>
                    <a:lnTo>
                      <a:pt x="12" y="224"/>
                    </a:lnTo>
                    <a:lnTo>
                      <a:pt x="0" y="216"/>
                    </a:lnTo>
                    <a:lnTo>
                      <a:pt x="12" y="205"/>
                    </a:lnTo>
                    <a:lnTo>
                      <a:pt x="22" y="193"/>
                    </a:lnTo>
                    <a:lnTo>
                      <a:pt x="35" y="182"/>
                    </a:lnTo>
                    <a:lnTo>
                      <a:pt x="48" y="171"/>
                    </a:lnTo>
                    <a:lnTo>
                      <a:pt x="61" y="160"/>
                    </a:lnTo>
                    <a:lnTo>
                      <a:pt x="74" y="150"/>
                    </a:lnTo>
                    <a:lnTo>
                      <a:pt x="90" y="139"/>
                    </a:lnTo>
                    <a:lnTo>
                      <a:pt x="105" y="129"/>
                    </a:lnTo>
                    <a:lnTo>
                      <a:pt x="121" y="120"/>
                    </a:lnTo>
                    <a:lnTo>
                      <a:pt x="137" y="110"/>
                    </a:lnTo>
                    <a:lnTo>
                      <a:pt x="154" y="102"/>
                    </a:lnTo>
                    <a:lnTo>
                      <a:pt x="170" y="93"/>
                    </a:lnTo>
                    <a:lnTo>
                      <a:pt x="189" y="83"/>
                    </a:lnTo>
                    <a:lnTo>
                      <a:pt x="205" y="75"/>
                    </a:lnTo>
                    <a:lnTo>
                      <a:pt x="224" y="67"/>
                    </a:lnTo>
                    <a:lnTo>
                      <a:pt x="243" y="58"/>
                    </a:lnTo>
                    <a:lnTo>
                      <a:pt x="254" y="52"/>
                    </a:lnTo>
                    <a:lnTo>
                      <a:pt x="266" y="48"/>
                    </a:lnTo>
                    <a:lnTo>
                      <a:pt x="279" y="43"/>
                    </a:lnTo>
                    <a:lnTo>
                      <a:pt x="292" y="39"/>
                    </a:lnTo>
                    <a:lnTo>
                      <a:pt x="305" y="35"/>
                    </a:lnTo>
                    <a:lnTo>
                      <a:pt x="317" y="32"/>
                    </a:lnTo>
                    <a:lnTo>
                      <a:pt x="330" y="27"/>
                    </a:lnTo>
                    <a:lnTo>
                      <a:pt x="343" y="24"/>
                    </a:lnTo>
                    <a:lnTo>
                      <a:pt x="356" y="20"/>
                    </a:lnTo>
                    <a:lnTo>
                      <a:pt x="369" y="17"/>
                    </a:lnTo>
                    <a:lnTo>
                      <a:pt x="382" y="14"/>
                    </a:lnTo>
                    <a:lnTo>
                      <a:pt x="395" y="11"/>
                    </a:lnTo>
                    <a:lnTo>
                      <a:pt x="409" y="8"/>
                    </a:lnTo>
                    <a:lnTo>
                      <a:pt x="422" y="6"/>
                    </a:lnTo>
                    <a:lnTo>
                      <a:pt x="433" y="3"/>
                    </a:lnTo>
                    <a:lnTo>
                      <a:pt x="446" y="0"/>
                    </a:lnTo>
                    <a:lnTo>
                      <a:pt x="462" y="0"/>
                    </a:lnTo>
                    <a:lnTo>
                      <a:pt x="480" y="1"/>
                    </a:lnTo>
                    <a:lnTo>
                      <a:pt x="497" y="1"/>
                    </a:lnTo>
                    <a:lnTo>
                      <a:pt x="513" y="1"/>
                    </a:lnTo>
                    <a:lnTo>
                      <a:pt x="529" y="1"/>
                    </a:lnTo>
                    <a:lnTo>
                      <a:pt x="545" y="1"/>
                    </a:lnTo>
                    <a:lnTo>
                      <a:pt x="563" y="1"/>
                    </a:lnTo>
                    <a:lnTo>
                      <a:pt x="579" y="3"/>
                    </a:lnTo>
                    <a:lnTo>
                      <a:pt x="595" y="3"/>
                    </a:lnTo>
                    <a:lnTo>
                      <a:pt x="612" y="3"/>
                    </a:lnTo>
                    <a:lnTo>
                      <a:pt x="628" y="3"/>
                    </a:lnTo>
                    <a:lnTo>
                      <a:pt x="646" y="3"/>
                    </a:lnTo>
                    <a:lnTo>
                      <a:pt x="662" y="3"/>
                    </a:lnTo>
                    <a:lnTo>
                      <a:pt x="678" y="4"/>
                    </a:lnTo>
                    <a:lnTo>
                      <a:pt x="711" y="4"/>
                    </a:lnTo>
                    <a:lnTo>
                      <a:pt x="727" y="4"/>
                    </a:lnTo>
                    <a:lnTo>
                      <a:pt x="744" y="4"/>
                    </a:lnTo>
                    <a:lnTo>
                      <a:pt x="760" y="6"/>
                    </a:lnTo>
                    <a:lnTo>
                      <a:pt x="778" y="6"/>
                    </a:lnTo>
                    <a:lnTo>
                      <a:pt x="794" y="6"/>
                    </a:lnTo>
                    <a:lnTo>
                      <a:pt x="810" y="6"/>
                    </a:lnTo>
                    <a:lnTo>
                      <a:pt x="826" y="6"/>
                    </a:lnTo>
                    <a:lnTo>
                      <a:pt x="843" y="6"/>
                    </a:lnTo>
                    <a:lnTo>
                      <a:pt x="859" y="7"/>
                    </a:lnTo>
                    <a:lnTo>
                      <a:pt x="877" y="7"/>
                    </a:lnTo>
                    <a:lnTo>
                      <a:pt x="893" y="7"/>
                    </a:lnTo>
                    <a:lnTo>
                      <a:pt x="909" y="7"/>
                    </a:lnTo>
                    <a:lnTo>
                      <a:pt x="926" y="8"/>
                    </a:lnTo>
                    <a:lnTo>
                      <a:pt x="942" y="8"/>
                    </a:lnTo>
                    <a:lnTo>
                      <a:pt x="958" y="8"/>
                    </a:lnTo>
                    <a:lnTo>
                      <a:pt x="976" y="8"/>
                    </a:lnTo>
                    <a:lnTo>
                      <a:pt x="994" y="11"/>
                    </a:lnTo>
                    <a:lnTo>
                      <a:pt x="1012" y="14"/>
                    </a:lnTo>
                    <a:lnTo>
                      <a:pt x="1031" y="17"/>
                    </a:lnTo>
                    <a:lnTo>
                      <a:pt x="1048" y="20"/>
                    </a:lnTo>
                    <a:lnTo>
                      <a:pt x="1066" y="22"/>
                    </a:lnTo>
                    <a:lnTo>
                      <a:pt x="1082" y="24"/>
                    </a:lnTo>
                    <a:lnTo>
                      <a:pt x="1099" y="29"/>
                    </a:lnTo>
                    <a:lnTo>
                      <a:pt x="1117" y="32"/>
                    </a:lnTo>
                    <a:lnTo>
                      <a:pt x="1131" y="36"/>
                    </a:lnTo>
                    <a:lnTo>
                      <a:pt x="1147" y="40"/>
                    </a:lnTo>
                    <a:lnTo>
                      <a:pt x="1163" y="46"/>
                    </a:lnTo>
                    <a:lnTo>
                      <a:pt x="1179" y="52"/>
                    </a:lnTo>
                    <a:lnTo>
                      <a:pt x="1194" y="58"/>
                    </a:lnTo>
                    <a:lnTo>
                      <a:pt x="1208" y="65"/>
                    </a:lnTo>
                    <a:lnTo>
                      <a:pt x="1224" y="72"/>
                    </a:lnTo>
                    <a:lnTo>
                      <a:pt x="1239" y="81"/>
                    </a:lnTo>
                    <a:lnTo>
                      <a:pt x="1252" y="90"/>
                    </a:lnTo>
                    <a:lnTo>
                      <a:pt x="1263" y="97"/>
                    </a:lnTo>
                    <a:lnTo>
                      <a:pt x="1277" y="106"/>
                    </a:lnTo>
                    <a:lnTo>
                      <a:pt x="1288" y="115"/>
                    </a:lnTo>
                    <a:lnTo>
                      <a:pt x="1300" y="125"/>
                    </a:lnTo>
                    <a:lnTo>
                      <a:pt x="1310" y="134"/>
                    </a:lnTo>
                    <a:lnTo>
                      <a:pt x="1320" y="144"/>
                    </a:lnTo>
                    <a:lnTo>
                      <a:pt x="1330" y="154"/>
                    </a:lnTo>
                    <a:lnTo>
                      <a:pt x="1341" y="166"/>
                    </a:lnTo>
                    <a:lnTo>
                      <a:pt x="1349" y="179"/>
                    </a:lnTo>
                    <a:lnTo>
                      <a:pt x="1358" y="190"/>
                    </a:lnTo>
                    <a:lnTo>
                      <a:pt x="1367" y="205"/>
                    </a:lnTo>
                    <a:lnTo>
                      <a:pt x="1375" y="221"/>
                    </a:lnTo>
                    <a:lnTo>
                      <a:pt x="1383" y="238"/>
                    </a:lnTo>
                    <a:lnTo>
                      <a:pt x="1391" y="256"/>
                    </a:lnTo>
                    <a:lnTo>
                      <a:pt x="1399" y="275"/>
                    </a:lnTo>
                    <a:lnTo>
                      <a:pt x="1375" y="278"/>
                    </a:lnTo>
                    <a:lnTo>
                      <a:pt x="1352" y="279"/>
                    </a:lnTo>
                    <a:lnTo>
                      <a:pt x="1329" y="280"/>
                    </a:lnTo>
                    <a:lnTo>
                      <a:pt x="1306" y="280"/>
                    </a:lnTo>
                    <a:lnTo>
                      <a:pt x="1281" y="282"/>
                    </a:lnTo>
                    <a:lnTo>
                      <a:pt x="1256" y="282"/>
                    </a:lnTo>
                    <a:lnTo>
                      <a:pt x="1233" y="282"/>
                    </a:lnTo>
                    <a:lnTo>
                      <a:pt x="1208" y="282"/>
                    </a:lnTo>
                    <a:lnTo>
                      <a:pt x="1182" y="282"/>
                    </a:lnTo>
                    <a:lnTo>
                      <a:pt x="1157" y="280"/>
                    </a:lnTo>
                    <a:lnTo>
                      <a:pt x="1133" y="280"/>
                    </a:lnTo>
                    <a:lnTo>
                      <a:pt x="1108" y="279"/>
                    </a:lnTo>
                    <a:lnTo>
                      <a:pt x="1083" y="276"/>
                    </a:lnTo>
                    <a:lnTo>
                      <a:pt x="1058" y="275"/>
                    </a:lnTo>
                    <a:lnTo>
                      <a:pt x="1034" y="272"/>
                    </a:lnTo>
                    <a:lnTo>
                      <a:pt x="1010" y="269"/>
                    </a:lnTo>
                    <a:lnTo>
                      <a:pt x="990" y="267"/>
                    </a:lnTo>
                    <a:lnTo>
                      <a:pt x="970" y="264"/>
                    </a:lnTo>
                    <a:lnTo>
                      <a:pt x="948" y="262"/>
                    </a:lnTo>
                    <a:lnTo>
                      <a:pt x="926" y="260"/>
                    </a:lnTo>
                    <a:lnTo>
                      <a:pt x="906" y="257"/>
                    </a:lnTo>
                    <a:lnTo>
                      <a:pt x="884" y="254"/>
                    </a:lnTo>
                    <a:lnTo>
                      <a:pt x="862" y="251"/>
                    </a:lnTo>
                    <a:lnTo>
                      <a:pt x="840" y="247"/>
                    </a:lnTo>
                    <a:lnTo>
                      <a:pt x="820" y="243"/>
                    </a:lnTo>
                    <a:lnTo>
                      <a:pt x="800" y="238"/>
                    </a:lnTo>
                    <a:lnTo>
                      <a:pt x="781" y="232"/>
                    </a:lnTo>
                    <a:lnTo>
                      <a:pt x="763" y="225"/>
                    </a:lnTo>
                    <a:lnTo>
                      <a:pt x="749" y="218"/>
                    </a:lnTo>
                    <a:lnTo>
                      <a:pt x="734" y="211"/>
                    </a:lnTo>
                    <a:lnTo>
                      <a:pt x="723" y="200"/>
                    </a:lnTo>
                    <a:lnTo>
                      <a:pt x="712" y="190"/>
                    </a:lnTo>
                    <a:close/>
                  </a:path>
                </a:pathLst>
              </a:custGeom>
              <a:solidFill>
                <a:srgbClr val="AB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8" name="Freeform 45"/>
              <p:cNvSpPr>
                <a:spLocks/>
              </p:cNvSpPr>
              <p:nvPr/>
            </p:nvSpPr>
            <p:spPr bwMode="auto">
              <a:xfrm>
                <a:off x="5122" y="3542"/>
                <a:ext cx="72" cy="33"/>
              </a:xfrm>
              <a:custGeom>
                <a:avLst/>
                <a:gdLst>
                  <a:gd name="T0" fmla="*/ 3 w 215"/>
                  <a:gd name="T1" fmla="*/ 98 h 98"/>
                  <a:gd name="T2" fmla="*/ 17 w 215"/>
                  <a:gd name="T3" fmla="*/ 97 h 98"/>
                  <a:gd name="T4" fmla="*/ 32 w 215"/>
                  <a:gd name="T5" fmla="*/ 94 h 98"/>
                  <a:gd name="T6" fmla="*/ 46 w 215"/>
                  <a:gd name="T7" fmla="*/ 91 h 98"/>
                  <a:gd name="T8" fmla="*/ 61 w 215"/>
                  <a:gd name="T9" fmla="*/ 88 h 98"/>
                  <a:gd name="T10" fmla="*/ 76 w 215"/>
                  <a:gd name="T11" fmla="*/ 85 h 98"/>
                  <a:gd name="T12" fmla="*/ 90 w 215"/>
                  <a:gd name="T13" fmla="*/ 81 h 98"/>
                  <a:gd name="T14" fmla="*/ 105 w 215"/>
                  <a:gd name="T15" fmla="*/ 77 h 98"/>
                  <a:gd name="T16" fmla="*/ 119 w 215"/>
                  <a:gd name="T17" fmla="*/ 71 h 98"/>
                  <a:gd name="T18" fmla="*/ 132 w 215"/>
                  <a:gd name="T19" fmla="*/ 66 h 98"/>
                  <a:gd name="T20" fmla="*/ 147 w 215"/>
                  <a:gd name="T21" fmla="*/ 61 h 98"/>
                  <a:gd name="T22" fmla="*/ 160 w 215"/>
                  <a:gd name="T23" fmla="*/ 55 h 98"/>
                  <a:gd name="T24" fmla="*/ 172 w 215"/>
                  <a:gd name="T25" fmla="*/ 48 h 98"/>
                  <a:gd name="T26" fmla="*/ 183 w 215"/>
                  <a:gd name="T27" fmla="*/ 40 h 98"/>
                  <a:gd name="T28" fmla="*/ 195 w 215"/>
                  <a:gd name="T29" fmla="*/ 33 h 98"/>
                  <a:gd name="T30" fmla="*/ 205 w 215"/>
                  <a:gd name="T31" fmla="*/ 26 h 98"/>
                  <a:gd name="T32" fmla="*/ 215 w 215"/>
                  <a:gd name="T33" fmla="*/ 17 h 98"/>
                  <a:gd name="T34" fmla="*/ 198 w 215"/>
                  <a:gd name="T35" fmla="*/ 0 h 98"/>
                  <a:gd name="T36" fmla="*/ 190 w 215"/>
                  <a:gd name="T37" fmla="*/ 7 h 98"/>
                  <a:gd name="T38" fmla="*/ 180 w 215"/>
                  <a:gd name="T39" fmla="*/ 14 h 98"/>
                  <a:gd name="T40" fmla="*/ 172 w 215"/>
                  <a:gd name="T41" fmla="*/ 21 h 98"/>
                  <a:gd name="T42" fmla="*/ 161 w 215"/>
                  <a:gd name="T43" fmla="*/ 27 h 98"/>
                  <a:gd name="T44" fmla="*/ 148 w 215"/>
                  <a:gd name="T45" fmla="*/ 33 h 98"/>
                  <a:gd name="T46" fmla="*/ 137 w 215"/>
                  <a:gd name="T47" fmla="*/ 39 h 98"/>
                  <a:gd name="T48" fmla="*/ 124 w 215"/>
                  <a:gd name="T49" fmla="*/ 45 h 98"/>
                  <a:gd name="T50" fmla="*/ 112 w 215"/>
                  <a:gd name="T51" fmla="*/ 49 h 98"/>
                  <a:gd name="T52" fmla="*/ 97 w 215"/>
                  <a:gd name="T53" fmla="*/ 53 h 98"/>
                  <a:gd name="T54" fmla="*/ 83 w 215"/>
                  <a:gd name="T55" fmla="*/ 58 h 98"/>
                  <a:gd name="T56" fmla="*/ 70 w 215"/>
                  <a:gd name="T57" fmla="*/ 62 h 98"/>
                  <a:gd name="T58" fmla="*/ 55 w 215"/>
                  <a:gd name="T59" fmla="*/ 66 h 98"/>
                  <a:gd name="T60" fmla="*/ 41 w 215"/>
                  <a:gd name="T61" fmla="*/ 69 h 98"/>
                  <a:gd name="T62" fmla="*/ 26 w 215"/>
                  <a:gd name="T63" fmla="*/ 71 h 98"/>
                  <a:gd name="T64" fmla="*/ 14 w 215"/>
                  <a:gd name="T65" fmla="*/ 74 h 98"/>
                  <a:gd name="T66" fmla="*/ 0 w 215"/>
                  <a:gd name="T67" fmla="*/ 75 h 98"/>
                  <a:gd name="T68" fmla="*/ 3 w 215"/>
                  <a:gd name="T6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98">
                    <a:moveTo>
                      <a:pt x="3" y="98"/>
                    </a:moveTo>
                    <a:lnTo>
                      <a:pt x="17" y="97"/>
                    </a:lnTo>
                    <a:lnTo>
                      <a:pt x="32" y="94"/>
                    </a:lnTo>
                    <a:lnTo>
                      <a:pt x="46" y="91"/>
                    </a:lnTo>
                    <a:lnTo>
                      <a:pt x="61" y="88"/>
                    </a:lnTo>
                    <a:lnTo>
                      <a:pt x="76" y="85"/>
                    </a:lnTo>
                    <a:lnTo>
                      <a:pt x="90" y="81"/>
                    </a:lnTo>
                    <a:lnTo>
                      <a:pt x="105" y="77"/>
                    </a:lnTo>
                    <a:lnTo>
                      <a:pt x="119" y="71"/>
                    </a:lnTo>
                    <a:lnTo>
                      <a:pt x="132" y="66"/>
                    </a:lnTo>
                    <a:lnTo>
                      <a:pt x="147" y="61"/>
                    </a:lnTo>
                    <a:lnTo>
                      <a:pt x="160" y="55"/>
                    </a:lnTo>
                    <a:lnTo>
                      <a:pt x="172" y="48"/>
                    </a:lnTo>
                    <a:lnTo>
                      <a:pt x="183" y="40"/>
                    </a:lnTo>
                    <a:lnTo>
                      <a:pt x="195" y="33"/>
                    </a:lnTo>
                    <a:lnTo>
                      <a:pt x="205" y="26"/>
                    </a:lnTo>
                    <a:lnTo>
                      <a:pt x="215" y="17"/>
                    </a:lnTo>
                    <a:lnTo>
                      <a:pt x="198" y="0"/>
                    </a:lnTo>
                    <a:lnTo>
                      <a:pt x="190" y="7"/>
                    </a:lnTo>
                    <a:lnTo>
                      <a:pt x="180" y="14"/>
                    </a:lnTo>
                    <a:lnTo>
                      <a:pt x="172" y="21"/>
                    </a:lnTo>
                    <a:lnTo>
                      <a:pt x="161" y="27"/>
                    </a:lnTo>
                    <a:lnTo>
                      <a:pt x="148" y="33"/>
                    </a:lnTo>
                    <a:lnTo>
                      <a:pt x="137" y="39"/>
                    </a:lnTo>
                    <a:lnTo>
                      <a:pt x="124" y="45"/>
                    </a:lnTo>
                    <a:lnTo>
                      <a:pt x="112" y="49"/>
                    </a:lnTo>
                    <a:lnTo>
                      <a:pt x="97" y="53"/>
                    </a:lnTo>
                    <a:lnTo>
                      <a:pt x="83" y="58"/>
                    </a:lnTo>
                    <a:lnTo>
                      <a:pt x="70" y="62"/>
                    </a:lnTo>
                    <a:lnTo>
                      <a:pt x="55" y="66"/>
                    </a:lnTo>
                    <a:lnTo>
                      <a:pt x="41" y="69"/>
                    </a:lnTo>
                    <a:lnTo>
                      <a:pt x="26" y="71"/>
                    </a:lnTo>
                    <a:lnTo>
                      <a:pt x="14" y="74"/>
                    </a:lnTo>
                    <a:lnTo>
                      <a:pt x="0" y="75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9" name="Freeform 46"/>
              <p:cNvSpPr>
                <a:spLocks/>
              </p:cNvSpPr>
              <p:nvPr/>
            </p:nvSpPr>
            <p:spPr bwMode="auto">
              <a:xfrm>
                <a:off x="5024" y="3567"/>
                <a:ext cx="99" cy="13"/>
              </a:xfrm>
              <a:custGeom>
                <a:avLst/>
                <a:gdLst>
                  <a:gd name="T0" fmla="*/ 0 w 297"/>
                  <a:gd name="T1" fmla="*/ 29 h 37"/>
                  <a:gd name="T2" fmla="*/ 25 w 297"/>
                  <a:gd name="T3" fmla="*/ 32 h 37"/>
                  <a:gd name="T4" fmla="*/ 47 w 297"/>
                  <a:gd name="T5" fmla="*/ 32 h 37"/>
                  <a:gd name="T6" fmla="*/ 67 w 297"/>
                  <a:gd name="T7" fmla="*/ 34 h 37"/>
                  <a:gd name="T8" fmla="*/ 87 w 297"/>
                  <a:gd name="T9" fmla="*/ 35 h 37"/>
                  <a:gd name="T10" fmla="*/ 105 w 297"/>
                  <a:gd name="T11" fmla="*/ 35 h 37"/>
                  <a:gd name="T12" fmla="*/ 124 w 297"/>
                  <a:gd name="T13" fmla="*/ 37 h 37"/>
                  <a:gd name="T14" fmla="*/ 159 w 297"/>
                  <a:gd name="T15" fmla="*/ 37 h 37"/>
                  <a:gd name="T16" fmla="*/ 175 w 297"/>
                  <a:gd name="T17" fmla="*/ 35 h 37"/>
                  <a:gd name="T18" fmla="*/ 192 w 297"/>
                  <a:gd name="T19" fmla="*/ 35 h 37"/>
                  <a:gd name="T20" fmla="*/ 208 w 297"/>
                  <a:gd name="T21" fmla="*/ 34 h 37"/>
                  <a:gd name="T22" fmla="*/ 226 w 297"/>
                  <a:gd name="T23" fmla="*/ 32 h 37"/>
                  <a:gd name="T24" fmla="*/ 243 w 297"/>
                  <a:gd name="T25" fmla="*/ 31 h 37"/>
                  <a:gd name="T26" fmla="*/ 259 w 297"/>
                  <a:gd name="T27" fmla="*/ 28 h 37"/>
                  <a:gd name="T28" fmla="*/ 279 w 297"/>
                  <a:gd name="T29" fmla="*/ 26 h 37"/>
                  <a:gd name="T30" fmla="*/ 297 w 297"/>
                  <a:gd name="T31" fmla="*/ 23 h 37"/>
                  <a:gd name="T32" fmla="*/ 294 w 297"/>
                  <a:gd name="T33" fmla="*/ 0 h 37"/>
                  <a:gd name="T34" fmla="*/ 275 w 297"/>
                  <a:gd name="T35" fmla="*/ 3 h 37"/>
                  <a:gd name="T36" fmla="*/ 258 w 297"/>
                  <a:gd name="T37" fmla="*/ 6 h 37"/>
                  <a:gd name="T38" fmla="*/ 240 w 297"/>
                  <a:gd name="T39" fmla="*/ 7 h 37"/>
                  <a:gd name="T40" fmla="*/ 224 w 297"/>
                  <a:gd name="T41" fmla="*/ 9 h 37"/>
                  <a:gd name="T42" fmla="*/ 207 w 297"/>
                  <a:gd name="T43" fmla="*/ 10 h 37"/>
                  <a:gd name="T44" fmla="*/ 191 w 297"/>
                  <a:gd name="T45" fmla="*/ 12 h 37"/>
                  <a:gd name="T46" fmla="*/ 175 w 297"/>
                  <a:gd name="T47" fmla="*/ 12 h 37"/>
                  <a:gd name="T48" fmla="*/ 106 w 297"/>
                  <a:gd name="T49" fmla="*/ 12 h 37"/>
                  <a:gd name="T50" fmla="*/ 87 w 297"/>
                  <a:gd name="T51" fmla="*/ 12 h 37"/>
                  <a:gd name="T52" fmla="*/ 69 w 297"/>
                  <a:gd name="T53" fmla="*/ 10 h 37"/>
                  <a:gd name="T54" fmla="*/ 48 w 297"/>
                  <a:gd name="T55" fmla="*/ 10 h 37"/>
                  <a:gd name="T56" fmla="*/ 25 w 297"/>
                  <a:gd name="T57" fmla="*/ 9 h 37"/>
                  <a:gd name="T58" fmla="*/ 2 w 297"/>
                  <a:gd name="T59" fmla="*/ 7 h 37"/>
                  <a:gd name="T60" fmla="*/ 0 w 297"/>
                  <a:gd name="T61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37">
                    <a:moveTo>
                      <a:pt x="0" y="29"/>
                    </a:moveTo>
                    <a:lnTo>
                      <a:pt x="25" y="32"/>
                    </a:lnTo>
                    <a:lnTo>
                      <a:pt x="47" y="32"/>
                    </a:lnTo>
                    <a:lnTo>
                      <a:pt x="67" y="34"/>
                    </a:lnTo>
                    <a:lnTo>
                      <a:pt x="87" y="35"/>
                    </a:lnTo>
                    <a:lnTo>
                      <a:pt x="105" y="35"/>
                    </a:lnTo>
                    <a:lnTo>
                      <a:pt x="124" y="37"/>
                    </a:lnTo>
                    <a:lnTo>
                      <a:pt x="159" y="37"/>
                    </a:lnTo>
                    <a:lnTo>
                      <a:pt x="175" y="35"/>
                    </a:lnTo>
                    <a:lnTo>
                      <a:pt x="192" y="35"/>
                    </a:lnTo>
                    <a:lnTo>
                      <a:pt x="208" y="34"/>
                    </a:lnTo>
                    <a:lnTo>
                      <a:pt x="226" y="32"/>
                    </a:lnTo>
                    <a:lnTo>
                      <a:pt x="243" y="31"/>
                    </a:lnTo>
                    <a:lnTo>
                      <a:pt x="259" y="28"/>
                    </a:lnTo>
                    <a:lnTo>
                      <a:pt x="279" y="26"/>
                    </a:lnTo>
                    <a:lnTo>
                      <a:pt x="297" y="23"/>
                    </a:lnTo>
                    <a:lnTo>
                      <a:pt x="294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40" y="7"/>
                    </a:lnTo>
                    <a:lnTo>
                      <a:pt x="224" y="9"/>
                    </a:lnTo>
                    <a:lnTo>
                      <a:pt x="207" y="10"/>
                    </a:lnTo>
                    <a:lnTo>
                      <a:pt x="191" y="12"/>
                    </a:lnTo>
                    <a:lnTo>
                      <a:pt x="175" y="12"/>
                    </a:lnTo>
                    <a:lnTo>
                      <a:pt x="106" y="12"/>
                    </a:lnTo>
                    <a:lnTo>
                      <a:pt x="87" y="12"/>
                    </a:lnTo>
                    <a:lnTo>
                      <a:pt x="69" y="10"/>
                    </a:lnTo>
                    <a:lnTo>
                      <a:pt x="48" y="10"/>
                    </a:lnTo>
                    <a:lnTo>
                      <a:pt x="25" y="9"/>
                    </a:lnTo>
                    <a:lnTo>
                      <a:pt x="2" y="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0" name="Freeform 47"/>
              <p:cNvSpPr>
                <a:spLocks/>
              </p:cNvSpPr>
              <p:nvPr/>
            </p:nvSpPr>
            <p:spPr bwMode="auto">
              <a:xfrm>
                <a:off x="4950" y="3550"/>
                <a:ext cx="75" cy="27"/>
              </a:xfrm>
              <a:custGeom>
                <a:avLst/>
                <a:gdLst>
                  <a:gd name="T0" fmla="*/ 0 w 223"/>
                  <a:gd name="T1" fmla="*/ 3 h 80"/>
                  <a:gd name="T2" fmla="*/ 3 w 223"/>
                  <a:gd name="T3" fmla="*/ 21 h 80"/>
                  <a:gd name="T4" fmla="*/ 15 w 223"/>
                  <a:gd name="T5" fmla="*/ 28 h 80"/>
                  <a:gd name="T6" fmla="*/ 25 w 223"/>
                  <a:gd name="T7" fmla="*/ 34 h 80"/>
                  <a:gd name="T8" fmla="*/ 38 w 223"/>
                  <a:gd name="T9" fmla="*/ 40 h 80"/>
                  <a:gd name="T10" fmla="*/ 51 w 223"/>
                  <a:gd name="T11" fmla="*/ 45 h 80"/>
                  <a:gd name="T12" fmla="*/ 63 w 223"/>
                  <a:gd name="T13" fmla="*/ 50 h 80"/>
                  <a:gd name="T14" fmla="*/ 76 w 223"/>
                  <a:gd name="T15" fmla="*/ 54 h 80"/>
                  <a:gd name="T16" fmla="*/ 90 w 223"/>
                  <a:gd name="T17" fmla="*/ 60 h 80"/>
                  <a:gd name="T18" fmla="*/ 103 w 223"/>
                  <a:gd name="T19" fmla="*/ 63 h 80"/>
                  <a:gd name="T20" fmla="*/ 117 w 223"/>
                  <a:gd name="T21" fmla="*/ 66 h 80"/>
                  <a:gd name="T22" fmla="*/ 131 w 223"/>
                  <a:gd name="T23" fmla="*/ 69 h 80"/>
                  <a:gd name="T24" fmla="*/ 146 w 223"/>
                  <a:gd name="T25" fmla="*/ 72 h 80"/>
                  <a:gd name="T26" fmla="*/ 160 w 223"/>
                  <a:gd name="T27" fmla="*/ 74 h 80"/>
                  <a:gd name="T28" fmla="*/ 175 w 223"/>
                  <a:gd name="T29" fmla="*/ 76 h 80"/>
                  <a:gd name="T30" fmla="*/ 191 w 223"/>
                  <a:gd name="T31" fmla="*/ 79 h 80"/>
                  <a:gd name="T32" fmla="*/ 205 w 223"/>
                  <a:gd name="T33" fmla="*/ 79 h 80"/>
                  <a:gd name="T34" fmla="*/ 221 w 223"/>
                  <a:gd name="T35" fmla="*/ 80 h 80"/>
                  <a:gd name="T36" fmla="*/ 223 w 223"/>
                  <a:gd name="T37" fmla="*/ 58 h 80"/>
                  <a:gd name="T38" fmla="*/ 208 w 223"/>
                  <a:gd name="T39" fmla="*/ 57 h 80"/>
                  <a:gd name="T40" fmla="*/ 192 w 223"/>
                  <a:gd name="T41" fmla="*/ 56 h 80"/>
                  <a:gd name="T42" fmla="*/ 178 w 223"/>
                  <a:gd name="T43" fmla="*/ 54 h 80"/>
                  <a:gd name="T44" fmla="*/ 163 w 223"/>
                  <a:gd name="T45" fmla="*/ 51 h 80"/>
                  <a:gd name="T46" fmla="*/ 149 w 223"/>
                  <a:gd name="T47" fmla="*/ 48 h 80"/>
                  <a:gd name="T48" fmla="*/ 135 w 223"/>
                  <a:gd name="T49" fmla="*/ 47 h 80"/>
                  <a:gd name="T50" fmla="*/ 122 w 223"/>
                  <a:gd name="T51" fmla="*/ 44 h 80"/>
                  <a:gd name="T52" fmla="*/ 109 w 223"/>
                  <a:gd name="T53" fmla="*/ 40 h 80"/>
                  <a:gd name="T54" fmla="*/ 96 w 223"/>
                  <a:gd name="T55" fmla="*/ 37 h 80"/>
                  <a:gd name="T56" fmla="*/ 83 w 223"/>
                  <a:gd name="T57" fmla="*/ 32 h 80"/>
                  <a:gd name="T58" fmla="*/ 71 w 223"/>
                  <a:gd name="T59" fmla="*/ 28 h 80"/>
                  <a:gd name="T60" fmla="*/ 60 w 223"/>
                  <a:gd name="T61" fmla="*/ 22 h 80"/>
                  <a:gd name="T62" fmla="*/ 48 w 223"/>
                  <a:gd name="T63" fmla="*/ 18 h 80"/>
                  <a:gd name="T64" fmla="*/ 37 w 223"/>
                  <a:gd name="T65" fmla="*/ 12 h 80"/>
                  <a:gd name="T66" fmla="*/ 25 w 223"/>
                  <a:gd name="T67" fmla="*/ 8 h 80"/>
                  <a:gd name="T68" fmla="*/ 15 w 223"/>
                  <a:gd name="T69" fmla="*/ 0 h 80"/>
                  <a:gd name="T70" fmla="*/ 18 w 223"/>
                  <a:gd name="T71" fmla="*/ 19 h 80"/>
                  <a:gd name="T72" fmla="*/ 0 w 223"/>
                  <a:gd name="T7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80">
                    <a:moveTo>
                      <a:pt x="0" y="3"/>
                    </a:moveTo>
                    <a:lnTo>
                      <a:pt x="3" y="21"/>
                    </a:lnTo>
                    <a:lnTo>
                      <a:pt x="15" y="28"/>
                    </a:lnTo>
                    <a:lnTo>
                      <a:pt x="25" y="34"/>
                    </a:lnTo>
                    <a:lnTo>
                      <a:pt x="38" y="40"/>
                    </a:lnTo>
                    <a:lnTo>
                      <a:pt x="51" y="45"/>
                    </a:lnTo>
                    <a:lnTo>
                      <a:pt x="63" y="50"/>
                    </a:lnTo>
                    <a:lnTo>
                      <a:pt x="76" y="54"/>
                    </a:lnTo>
                    <a:lnTo>
                      <a:pt x="90" y="60"/>
                    </a:lnTo>
                    <a:lnTo>
                      <a:pt x="103" y="63"/>
                    </a:lnTo>
                    <a:lnTo>
                      <a:pt x="117" y="66"/>
                    </a:lnTo>
                    <a:lnTo>
                      <a:pt x="131" y="69"/>
                    </a:lnTo>
                    <a:lnTo>
                      <a:pt x="146" y="72"/>
                    </a:lnTo>
                    <a:lnTo>
                      <a:pt x="160" y="74"/>
                    </a:lnTo>
                    <a:lnTo>
                      <a:pt x="175" y="76"/>
                    </a:lnTo>
                    <a:lnTo>
                      <a:pt x="191" y="79"/>
                    </a:lnTo>
                    <a:lnTo>
                      <a:pt x="205" y="79"/>
                    </a:lnTo>
                    <a:lnTo>
                      <a:pt x="221" y="80"/>
                    </a:lnTo>
                    <a:lnTo>
                      <a:pt x="223" y="58"/>
                    </a:lnTo>
                    <a:lnTo>
                      <a:pt x="208" y="57"/>
                    </a:lnTo>
                    <a:lnTo>
                      <a:pt x="192" y="56"/>
                    </a:lnTo>
                    <a:lnTo>
                      <a:pt x="178" y="54"/>
                    </a:lnTo>
                    <a:lnTo>
                      <a:pt x="163" y="51"/>
                    </a:lnTo>
                    <a:lnTo>
                      <a:pt x="149" y="48"/>
                    </a:lnTo>
                    <a:lnTo>
                      <a:pt x="135" y="47"/>
                    </a:lnTo>
                    <a:lnTo>
                      <a:pt x="122" y="44"/>
                    </a:lnTo>
                    <a:lnTo>
                      <a:pt x="109" y="40"/>
                    </a:lnTo>
                    <a:lnTo>
                      <a:pt x="96" y="37"/>
                    </a:lnTo>
                    <a:lnTo>
                      <a:pt x="83" y="32"/>
                    </a:lnTo>
                    <a:lnTo>
                      <a:pt x="71" y="28"/>
                    </a:lnTo>
                    <a:lnTo>
                      <a:pt x="60" y="22"/>
                    </a:lnTo>
                    <a:lnTo>
                      <a:pt x="48" y="18"/>
                    </a:lnTo>
                    <a:lnTo>
                      <a:pt x="37" y="12"/>
                    </a:lnTo>
                    <a:lnTo>
                      <a:pt x="25" y="8"/>
                    </a:lnTo>
                    <a:lnTo>
                      <a:pt x="15" y="0"/>
                    </a:lnTo>
                    <a:lnTo>
                      <a:pt x="18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1" name="Freeform 48"/>
              <p:cNvSpPr>
                <a:spLocks/>
              </p:cNvSpPr>
              <p:nvPr/>
            </p:nvSpPr>
            <p:spPr bwMode="auto">
              <a:xfrm>
                <a:off x="4950" y="3498"/>
                <a:ext cx="86" cy="59"/>
              </a:xfrm>
              <a:custGeom>
                <a:avLst/>
                <a:gdLst>
                  <a:gd name="T0" fmla="*/ 246 w 256"/>
                  <a:gd name="T1" fmla="*/ 0 h 177"/>
                  <a:gd name="T2" fmla="*/ 228 w 256"/>
                  <a:gd name="T3" fmla="*/ 8 h 177"/>
                  <a:gd name="T4" fmla="*/ 210 w 256"/>
                  <a:gd name="T5" fmla="*/ 16 h 177"/>
                  <a:gd name="T6" fmla="*/ 192 w 256"/>
                  <a:gd name="T7" fmla="*/ 24 h 177"/>
                  <a:gd name="T8" fmla="*/ 175 w 256"/>
                  <a:gd name="T9" fmla="*/ 35 h 177"/>
                  <a:gd name="T10" fmla="*/ 157 w 256"/>
                  <a:gd name="T11" fmla="*/ 43 h 177"/>
                  <a:gd name="T12" fmla="*/ 140 w 256"/>
                  <a:gd name="T13" fmla="*/ 52 h 177"/>
                  <a:gd name="T14" fmla="*/ 124 w 256"/>
                  <a:gd name="T15" fmla="*/ 62 h 177"/>
                  <a:gd name="T16" fmla="*/ 108 w 256"/>
                  <a:gd name="T17" fmla="*/ 72 h 177"/>
                  <a:gd name="T18" fmla="*/ 92 w 256"/>
                  <a:gd name="T19" fmla="*/ 81 h 177"/>
                  <a:gd name="T20" fmla="*/ 77 w 256"/>
                  <a:gd name="T21" fmla="*/ 93 h 177"/>
                  <a:gd name="T22" fmla="*/ 63 w 256"/>
                  <a:gd name="T23" fmla="*/ 103 h 177"/>
                  <a:gd name="T24" fmla="*/ 48 w 256"/>
                  <a:gd name="T25" fmla="*/ 113 h 177"/>
                  <a:gd name="T26" fmla="*/ 35 w 256"/>
                  <a:gd name="T27" fmla="*/ 125 h 177"/>
                  <a:gd name="T28" fmla="*/ 22 w 256"/>
                  <a:gd name="T29" fmla="*/ 136 h 177"/>
                  <a:gd name="T30" fmla="*/ 12 w 256"/>
                  <a:gd name="T31" fmla="*/ 148 h 177"/>
                  <a:gd name="T32" fmla="*/ 0 w 256"/>
                  <a:gd name="T33" fmla="*/ 161 h 177"/>
                  <a:gd name="T34" fmla="*/ 18 w 256"/>
                  <a:gd name="T35" fmla="*/ 177 h 177"/>
                  <a:gd name="T36" fmla="*/ 28 w 256"/>
                  <a:gd name="T37" fmla="*/ 164 h 177"/>
                  <a:gd name="T38" fmla="*/ 39 w 256"/>
                  <a:gd name="T39" fmla="*/ 154 h 177"/>
                  <a:gd name="T40" fmla="*/ 51 w 256"/>
                  <a:gd name="T41" fmla="*/ 142 h 177"/>
                  <a:gd name="T42" fmla="*/ 63 w 256"/>
                  <a:gd name="T43" fmla="*/ 132 h 177"/>
                  <a:gd name="T44" fmla="*/ 77 w 256"/>
                  <a:gd name="T45" fmla="*/ 120 h 177"/>
                  <a:gd name="T46" fmla="*/ 90 w 256"/>
                  <a:gd name="T47" fmla="*/ 112 h 177"/>
                  <a:gd name="T48" fmla="*/ 105 w 256"/>
                  <a:gd name="T49" fmla="*/ 102 h 177"/>
                  <a:gd name="T50" fmla="*/ 119 w 256"/>
                  <a:gd name="T51" fmla="*/ 91 h 177"/>
                  <a:gd name="T52" fmla="*/ 135 w 256"/>
                  <a:gd name="T53" fmla="*/ 83 h 177"/>
                  <a:gd name="T54" fmla="*/ 151 w 256"/>
                  <a:gd name="T55" fmla="*/ 72 h 177"/>
                  <a:gd name="T56" fmla="*/ 167 w 256"/>
                  <a:gd name="T57" fmla="*/ 64 h 177"/>
                  <a:gd name="T58" fmla="*/ 185 w 256"/>
                  <a:gd name="T59" fmla="*/ 55 h 177"/>
                  <a:gd name="T60" fmla="*/ 202 w 256"/>
                  <a:gd name="T61" fmla="*/ 46 h 177"/>
                  <a:gd name="T62" fmla="*/ 220 w 256"/>
                  <a:gd name="T63" fmla="*/ 38 h 177"/>
                  <a:gd name="T64" fmla="*/ 237 w 256"/>
                  <a:gd name="T65" fmla="*/ 30 h 177"/>
                  <a:gd name="T66" fmla="*/ 256 w 256"/>
                  <a:gd name="T67" fmla="*/ 20 h 177"/>
                  <a:gd name="T68" fmla="*/ 246 w 256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7">
                    <a:moveTo>
                      <a:pt x="246" y="0"/>
                    </a:moveTo>
                    <a:lnTo>
                      <a:pt x="228" y="8"/>
                    </a:lnTo>
                    <a:lnTo>
                      <a:pt x="210" y="16"/>
                    </a:lnTo>
                    <a:lnTo>
                      <a:pt x="192" y="24"/>
                    </a:lnTo>
                    <a:lnTo>
                      <a:pt x="175" y="35"/>
                    </a:lnTo>
                    <a:lnTo>
                      <a:pt x="157" y="43"/>
                    </a:lnTo>
                    <a:lnTo>
                      <a:pt x="140" y="52"/>
                    </a:lnTo>
                    <a:lnTo>
                      <a:pt x="124" y="62"/>
                    </a:lnTo>
                    <a:lnTo>
                      <a:pt x="108" y="72"/>
                    </a:lnTo>
                    <a:lnTo>
                      <a:pt x="92" y="81"/>
                    </a:lnTo>
                    <a:lnTo>
                      <a:pt x="77" y="93"/>
                    </a:lnTo>
                    <a:lnTo>
                      <a:pt x="63" y="103"/>
                    </a:lnTo>
                    <a:lnTo>
                      <a:pt x="48" y="113"/>
                    </a:lnTo>
                    <a:lnTo>
                      <a:pt x="35" y="125"/>
                    </a:lnTo>
                    <a:lnTo>
                      <a:pt x="22" y="136"/>
                    </a:lnTo>
                    <a:lnTo>
                      <a:pt x="12" y="148"/>
                    </a:lnTo>
                    <a:lnTo>
                      <a:pt x="0" y="161"/>
                    </a:lnTo>
                    <a:lnTo>
                      <a:pt x="18" y="177"/>
                    </a:lnTo>
                    <a:lnTo>
                      <a:pt x="28" y="164"/>
                    </a:lnTo>
                    <a:lnTo>
                      <a:pt x="39" y="154"/>
                    </a:lnTo>
                    <a:lnTo>
                      <a:pt x="51" y="142"/>
                    </a:lnTo>
                    <a:lnTo>
                      <a:pt x="63" y="132"/>
                    </a:lnTo>
                    <a:lnTo>
                      <a:pt x="77" y="120"/>
                    </a:lnTo>
                    <a:lnTo>
                      <a:pt x="90" y="112"/>
                    </a:lnTo>
                    <a:lnTo>
                      <a:pt x="105" y="102"/>
                    </a:lnTo>
                    <a:lnTo>
                      <a:pt x="119" y="91"/>
                    </a:lnTo>
                    <a:lnTo>
                      <a:pt x="135" y="83"/>
                    </a:lnTo>
                    <a:lnTo>
                      <a:pt x="151" y="72"/>
                    </a:lnTo>
                    <a:lnTo>
                      <a:pt x="167" y="64"/>
                    </a:lnTo>
                    <a:lnTo>
                      <a:pt x="185" y="55"/>
                    </a:lnTo>
                    <a:lnTo>
                      <a:pt x="202" y="46"/>
                    </a:lnTo>
                    <a:lnTo>
                      <a:pt x="220" y="38"/>
                    </a:lnTo>
                    <a:lnTo>
                      <a:pt x="237" y="30"/>
                    </a:lnTo>
                    <a:lnTo>
                      <a:pt x="256" y="2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2" name="Freeform 49"/>
              <p:cNvSpPr>
                <a:spLocks/>
              </p:cNvSpPr>
              <p:nvPr/>
            </p:nvSpPr>
            <p:spPr bwMode="auto">
              <a:xfrm>
                <a:off x="5032" y="3478"/>
                <a:ext cx="71" cy="26"/>
              </a:xfrm>
              <a:custGeom>
                <a:avLst/>
                <a:gdLst>
                  <a:gd name="T0" fmla="*/ 209 w 212"/>
                  <a:gd name="T1" fmla="*/ 0 h 80"/>
                  <a:gd name="T2" fmla="*/ 208 w 212"/>
                  <a:gd name="T3" fmla="*/ 0 h 80"/>
                  <a:gd name="T4" fmla="*/ 195 w 212"/>
                  <a:gd name="T5" fmla="*/ 3 h 80"/>
                  <a:gd name="T6" fmla="*/ 182 w 212"/>
                  <a:gd name="T7" fmla="*/ 6 h 80"/>
                  <a:gd name="T8" fmla="*/ 169 w 212"/>
                  <a:gd name="T9" fmla="*/ 9 h 80"/>
                  <a:gd name="T10" fmla="*/ 156 w 212"/>
                  <a:gd name="T11" fmla="*/ 12 h 80"/>
                  <a:gd name="T12" fmla="*/ 142 w 212"/>
                  <a:gd name="T13" fmla="*/ 15 h 80"/>
                  <a:gd name="T14" fmla="*/ 129 w 212"/>
                  <a:gd name="T15" fmla="*/ 18 h 80"/>
                  <a:gd name="T16" fmla="*/ 116 w 212"/>
                  <a:gd name="T17" fmla="*/ 22 h 80"/>
                  <a:gd name="T18" fmla="*/ 103 w 212"/>
                  <a:gd name="T19" fmla="*/ 25 h 80"/>
                  <a:gd name="T20" fmla="*/ 90 w 212"/>
                  <a:gd name="T21" fmla="*/ 28 h 80"/>
                  <a:gd name="T22" fmla="*/ 77 w 212"/>
                  <a:gd name="T23" fmla="*/ 32 h 80"/>
                  <a:gd name="T24" fmla="*/ 64 w 212"/>
                  <a:gd name="T25" fmla="*/ 36 h 80"/>
                  <a:gd name="T26" fmla="*/ 51 w 212"/>
                  <a:gd name="T27" fmla="*/ 41 h 80"/>
                  <a:gd name="T28" fmla="*/ 39 w 212"/>
                  <a:gd name="T29" fmla="*/ 45 h 80"/>
                  <a:gd name="T30" fmla="*/ 25 w 212"/>
                  <a:gd name="T31" fmla="*/ 50 h 80"/>
                  <a:gd name="T32" fmla="*/ 13 w 212"/>
                  <a:gd name="T33" fmla="*/ 54 h 80"/>
                  <a:gd name="T34" fmla="*/ 0 w 212"/>
                  <a:gd name="T35" fmla="*/ 60 h 80"/>
                  <a:gd name="T36" fmla="*/ 10 w 212"/>
                  <a:gd name="T37" fmla="*/ 80 h 80"/>
                  <a:gd name="T38" fmla="*/ 22 w 212"/>
                  <a:gd name="T39" fmla="*/ 76 h 80"/>
                  <a:gd name="T40" fmla="*/ 33 w 212"/>
                  <a:gd name="T41" fmla="*/ 70 h 80"/>
                  <a:gd name="T42" fmla="*/ 45 w 212"/>
                  <a:gd name="T43" fmla="*/ 67 h 80"/>
                  <a:gd name="T44" fmla="*/ 58 w 212"/>
                  <a:gd name="T45" fmla="*/ 63 h 80"/>
                  <a:gd name="T46" fmla="*/ 71 w 212"/>
                  <a:gd name="T47" fmla="*/ 58 h 80"/>
                  <a:gd name="T48" fmla="*/ 84 w 212"/>
                  <a:gd name="T49" fmla="*/ 54 h 80"/>
                  <a:gd name="T50" fmla="*/ 96 w 212"/>
                  <a:gd name="T51" fmla="*/ 51 h 80"/>
                  <a:gd name="T52" fmla="*/ 109 w 212"/>
                  <a:gd name="T53" fmla="*/ 47 h 80"/>
                  <a:gd name="T54" fmla="*/ 122 w 212"/>
                  <a:gd name="T55" fmla="*/ 44 h 80"/>
                  <a:gd name="T56" fmla="*/ 135 w 212"/>
                  <a:gd name="T57" fmla="*/ 41 h 80"/>
                  <a:gd name="T58" fmla="*/ 148 w 212"/>
                  <a:gd name="T59" fmla="*/ 38 h 80"/>
                  <a:gd name="T60" fmla="*/ 161 w 212"/>
                  <a:gd name="T61" fmla="*/ 34 h 80"/>
                  <a:gd name="T62" fmla="*/ 173 w 212"/>
                  <a:gd name="T63" fmla="*/ 32 h 80"/>
                  <a:gd name="T64" fmla="*/ 186 w 212"/>
                  <a:gd name="T65" fmla="*/ 29 h 80"/>
                  <a:gd name="T66" fmla="*/ 199 w 212"/>
                  <a:gd name="T67" fmla="*/ 26 h 80"/>
                  <a:gd name="T68" fmla="*/ 212 w 212"/>
                  <a:gd name="T69" fmla="*/ 23 h 80"/>
                  <a:gd name="T70" fmla="*/ 209 w 212"/>
                  <a:gd name="T71" fmla="*/ 23 h 80"/>
                  <a:gd name="T72" fmla="*/ 209 w 212"/>
                  <a:gd name="T7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2" h="80">
                    <a:moveTo>
                      <a:pt x="209" y="0"/>
                    </a:moveTo>
                    <a:lnTo>
                      <a:pt x="208" y="0"/>
                    </a:lnTo>
                    <a:lnTo>
                      <a:pt x="195" y="3"/>
                    </a:lnTo>
                    <a:lnTo>
                      <a:pt x="182" y="6"/>
                    </a:lnTo>
                    <a:lnTo>
                      <a:pt x="169" y="9"/>
                    </a:lnTo>
                    <a:lnTo>
                      <a:pt x="156" y="12"/>
                    </a:lnTo>
                    <a:lnTo>
                      <a:pt x="142" y="15"/>
                    </a:lnTo>
                    <a:lnTo>
                      <a:pt x="129" y="18"/>
                    </a:lnTo>
                    <a:lnTo>
                      <a:pt x="116" y="22"/>
                    </a:lnTo>
                    <a:lnTo>
                      <a:pt x="103" y="25"/>
                    </a:lnTo>
                    <a:lnTo>
                      <a:pt x="90" y="28"/>
                    </a:lnTo>
                    <a:lnTo>
                      <a:pt x="77" y="32"/>
                    </a:lnTo>
                    <a:lnTo>
                      <a:pt x="64" y="36"/>
                    </a:lnTo>
                    <a:lnTo>
                      <a:pt x="51" y="41"/>
                    </a:lnTo>
                    <a:lnTo>
                      <a:pt x="39" y="45"/>
                    </a:lnTo>
                    <a:lnTo>
                      <a:pt x="25" y="50"/>
                    </a:lnTo>
                    <a:lnTo>
                      <a:pt x="13" y="54"/>
                    </a:lnTo>
                    <a:lnTo>
                      <a:pt x="0" y="60"/>
                    </a:lnTo>
                    <a:lnTo>
                      <a:pt x="10" y="80"/>
                    </a:lnTo>
                    <a:lnTo>
                      <a:pt x="22" y="76"/>
                    </a:lnTo>
                    <a:lnTo>
                      <a:pt x="33" y="70"/>
                    </a:lnTo>
                    <a:lnTo>
                      <a:pt x="45" y="67"/>
                    </a:lnTo>
                    <a:lnTo>
                      <a:pt x="58" y="63"/>
                    </a:lnTo>
                    <a:lnTo>
                      <a:pt x="71" y="58"/>
                    </a:lnTo>
                    <a:lnTo>
                      <a:pt x="84" y="54"/>
                    </a:lnTo>
                    <a:lnTo>
                      <a:pt x="96" y="51"/>
                    </a:lnTo>
                    <a:lnTo>
                      <a:pt x="109" y="47"/>
                    </a:lnTo>
                    <a:lnTo>
                      <a:pt x="122" y="44"/>
                    </a:lnTo>
                    <a:lnTo>
                      <a:pt x="135" y="41"/>
                    </a:lnTo>
                    <a:lnTo>
                      <a:pt x="148" y="38"/>
                    </a:lnTo>
                    <a:lnTo>
                      <a:pt x="161" y="34"/>
                    </a:lnTo>
                    <a:lnTo>
                      <a:pt x="173" y="32"/>
                    </a:lnTo>
                    <a:lnTo>
                      <a:pt x="186" y="29"/>
                    </a:lnTo>
                    <a:lnTo>
                      <a:pt x="199" y="26"/>
                    </a:lnTo>
                    <a:lnTo>
                      <a:pt x="212" y="23"/>
                    </a:lnTo>
                    <a:lnTo>
                      <a:pt x="209" y="23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3" name="Freeform 50"/>
              <p:cNvSpPr>
                <a:spLocks/>
              </p:cNvSpPr>
              <p:nvPr/>
            </p:nvSpPr>
            <p:spPr bwMode="auto">
              <a:xfrm>
                <a:off x="5102" y="3478"/>
                <a:ext cx="177" cy="10"/>
              </a:xfrm>
              <a:custGeom>
                <a:avLst/>
                <a:gdLst>
                  <a:gd name="T0" fmla="*/ 512 w 531"/>
                  <a:gd name="T1" fmla="*/ 9 h 32"/>
                  <a:gd name="T2" fmla="*/ 480 w 531"/>
                  <a:gd name="T3" fmla="*/ 9 h 32"/>
                  <a:gd name="T4" fmla="*/ 447 w 531"/>
                  <a:gd name="T5" fmla="*/ 7 h 32"/>
                  <a:gd name="T6" fmla="*/ 413 w 531"/>
                  <a:gd name="T7" fmla="*/ 7 h 32"/>
                  <a:gd name="T8" fmla="*/ 380 w 531"/>
                  <a:gd name="T9" fmla="*/ 7 h 32"/>
                  <a:gd name="T10" fmla="*/ 348 w 531"/>
                  <a:gd name="T11" fmla="*/ 6 h 32"/>
                  <a:gd name="T12" fmla="*/ 314 w 531"/>
                  <a:gd name="T13" fmla="*/ 6 h 32"/>
                  <a:gd name="T14" fmla="*/ 281 w 531"/>
                  <a:gd name="T15" fmla="*/ 4 h 32"/>
                  <a:gd name="T16" fmla="*/ 232 w 531"/>
                  <a:gd name="T17" fmla="*/ 4 h 32"/>
                  <a:gd name="T18" fmla="*/ 200 w 531"/>
                  <a:gd name="T19" fmla="*/ 3 h 32"/>
                  <a:gd name="T20" fmla="*/ 166 w 531"/>
                  <a:gd name="T21" fmla="*/ 3 h 32"/>
                  <a:gd name="T22" fmla="*/ 133 w 531"/>
                  <a:gd name="T23" fmla="*/ 2 h 32"/>
                  <a:gd name="T24" fmla="*/ 99 w 531"/>
                  <a:gd name="T25" fmla="*/ 2 h 32"/>
                  <a:gd name="T26" fmla="*/ 67 w 531"/>
                  <a:gd name="T27" fmla="*/ 2 h 32"/>
                  <a:gd name="T28" fmla="*/ 34 w 531"/>
                  <a:gd name="T29" fmla="*/ 0 h 32"/>
                  <a:gd name="T30" fmla="*/ 0 w 531"/>
                  <a:gd name="T31" fmla="*/ 0 h 32"/>
                  <a:gd name="T32" fmla="*/ 16 w 531"/>
                  <a:gd name="T33" fmla="*/ 23 h 32"/>
                  <a:gd name="T34" fmla="*/ 51 w 531"/>
                  <a:gd name="T35" fmla="*/ 23 h 32"/>
                  <a:gd name="T36" fmla="*/ 83 w 531"/>
                  <a:gd name="T37" fmla="*/ 25 h 32"/>
                  <a:gd name="T38" fmla="*/ 117 w 531"/>
                  <a:gd name="T39" fmla="*/ 25 h 32"/>
                  <a:gd name="T40" fmla="*/ 149 w 531"/>
                  <a:gd name="T41" fmla="*/ 25 h 32"/>
                  <a:gd name="T42" fmla="*/ 182 w 531"/>
                  <a:gd name="T43" fmla="*/ 26 h 32"/>
                  <a:gd name="T44" fmla="*/ 216 w 531"/>
                  <a:gd name="T45" fmla="*/ 26 h 32"/>
                  <a:gd name="T46" fmla="*/ 265 w 531"/>
                  <a:gd name="T47" fmla="*/ 28 h 32"/>
                  <a:gd name="T48" fmla="*/ 298 w 531"/>
                  <a:gd name="T49" fmla="*/ 28 h 32"/>
                  <a:gd name="T50" fmla="*/ 332 w 531"/>
                  <a:gd name="T51" fmla="*/ 29 h 32"/>
                  <a:gd name="T52" fmla="*/ 364 w 531"/>
                  <a:gd name="T53" fmla="*/ 29 h 32"/>
                  <a:gd name="T54" fmla="*/ 397 w 531"/>
                  <a:gd name="T55" fmla="*/ 31 h 32"/>
                  <a:gd name="T56" fmla="*/ 431 w 531"/>
                  <a:gd name="T57" fmla="*/ 31 h 32"/>
                  <a:gd name="T58" fmla="*/ 463 w 531"/>
                  <a:gd name="T59" fmla="*/ 31 h 32"/>
                  <a:gd name="T60" fmla="*/ 496 w 531"/>
                  <a:gd name="T61" fmla="*/ 32 h 32"/>
                  <a:gd name="T62" fmla="*/ 530 w 531"/>
                  <a:gd name="T63" fmla="*/ 32 h 32"/>
                  <a:gd name="T64" fmla="*/ 531 w 531"/>
                  <a:gd name="T6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1" h="32">
                    <a:moveTo>
                      <a:pt x="531" y="9"/>
                    </a:moveTo>
                    <a:lnTo>
                      <a:pt x="512" y="9"/>
                    </a:lnTo>
                    <a:lnTo>
                      <a:pt x="496" y="9"/>
                    </a:lnTo>
                    <a:lnTo>
                      <a:pt x="480" y="9"/>
                    </a:lnTo>
                    <a:lnTo>
                      <a:pt x="463" y="7"/>
                    </a:lnTo>
                    <a:lnTo>
                      <a:pt x="447" y="7"/>
                    </a:lnTo>
                    <a:lnTo>
                      <a:pt x="431" y="7"/>
                    </a:lnTo>
                    <a:lnTo>
                      <a:pt x="413" y="7"/>
                    </a:lnTo>
                    <a:lnTo>
                      <a:pt x="397" y="7"/>
                    </a:lnTo>
                    <a:lnTo>
                      <a:pt x="380" y="7"/>
                    </a:lnTo>
                    <a:lnTo>
                      <a:pt x="364" y="6"/>
                    </a:lnTo>
                    <a:lnTo>
                      <a:pt x="348" y="6"/>
                    </a:lnTo>
                    <a:lnTo>
                      <a:pt x="332" y="6"/>
                    </a:lnTo>
                    <a:lnTo>
                      <a:pt x="314" y="6"/>
                    </a:lnTo>
                    <a:lnTo>
                      <a:pt x="298" y="4"/>
                    </a:lnTo>
                    <a:lnTo>
                      <a:pt x="281" y="4"/>
                    </a:lnTo>
                    <a:lnTo>
                      <a:pt x="265" y="4"/>
                    </a:lnTo>
                    <a:lnTo>
                      <a:pt x="232" y="4"/>
                    </a:lnTo>
                    <a:lnTo>
                      <a:pt x="216" y="3"/>
                    </a:lnTo>
                    <a:lnTo>
                      <a:pt x="200" y="3"/>
                    </a:lnTo>
                    <a:lnTo>
                      <a:pt x="182" y="3"/>
                    </a:lnTo>
                    <a:lnTo>
                      <a:pt x="166" y="3"/>
                    </a:lnTo>
                    <a:lnTo>
                      <a:pt x="149" y="2"/>
                    </a:lnTo>
                    <a:lnTo>
                      <a:pt x="133" y="2"/>
                    </a:lnTo>
                    <a:lnTo>
                      <a:pt x="117" y="2"/>
                    </a:lnTo>
                    <a:lnTo>
                      <a:pt x="99" y="2"/>
                    </a:lnTo>
                    <a:lnTo>
                      <a:pt x="83" y="2"/>
                    </a:lnTo>
                    <a:lnTo>
                      <a:pt x="67" y="2"/>
                    </a:lnTo>
                    <a:lnTo>
                      <a:pt x="51" y="0"/>
                    </a:lnTo>
                    <a:lnTo>
                      <a:pt x="34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34" y="23"/>
                    </a:lnTo>
                    <a:lnTo>
                      <a:pt x="51" y="23"/>
                    </a:lnTo>
                    <a:lnTo>
                      <a:pt x="67" y="25"/>
                    </a:lnTo>
                    <a:lnTo>
                      <a:pt x="83" y="25"/>
                    </a:lnTo>
                    <a:lnTo>
                      <a:pt x="99" y="25"/>
                    </a:lnTo>
                    <a:lnTo>
                      <a:pt x="117" y="25"/>
                    </a:lnTo>
                    <a:lnTo>
                      <a:pt x="133" y="25"/>
                    </a:lnTo>
                    <a:lnTo>
                      <a:pt x="149" y="25"/>
                    </a:lnTo>
                    <a:lnTo>
                      <a:pt x="166" y="26"/>
                    </a:lnTo>
                    <a:lnTo>
                      <a:pt x="182" y="26"/>
                    </a:lnTo>
                    <a:lnTo>
                      <a:pt x="200" y="26"/>
                    </a:lnTo>
                    <a:lnTo>
                      <a:pt x="216" y="26"/>
                    </a:lnTo>
                    <a:lnTo>
                      <a:pt x="232" y="28"/>
                    </a:lnTo>
                    <a:lnTo>
                      <a:pt x="265" y="28"/>
                    </a:lnTo>
                    <a:lnTo>
                      <a:pt x="281" y="28"/>
                    </a:lnTo>
                    <a:lnTo>
                      <a:pt x="298" y="28"/>
                    </a:lnTo>
                    <a:lnTo>
                      <a:pt x="314" y="29"/>
                    </a:lnTo>
                    <a:lnTo>
                      <a:pt x="332" y="29"/>
                    </a:lnTo>
                    <a:lnTo>
                      <a:pt x="348" y="29"/>
                    </a:lnTo>
                    <a:lnTo>
                      <a:pt x="364" y="29"/>
                    </a:lnTo>
                    <a:lnTo>
                      <a:pt x="380" y="31"/>
                    </a:lnTo>
                    <a:lnTo>
                      <a:pt x="397" y="31"/>
                    </a:lnTo>
                    <a:lnTo>
                      <a:pt x="413" y="31"/>
                    </a:lnTo>
                    <a:lnTo>
                      <a:pt x="431" y="31"/>
                    </a:lnTo>
                    <a:lnTo>
                      <a:pt x="447" y="31"/>
                    </a:lnTo>
                    <a:lnTo>
                      <a:pt x="463" y="31"/>
                    </a:lnTo>
                    <a:lnTo>
                      <a:pt x="480" y="32"/>
                    </a:lnTo>
                    <a:lnTo>
                      <a:pt x="496" y="32"/>
                    </a:lnTo>
                    <a:lnTo>
                      <a:pt x="512" y="32"/>
                    </a:lnTo>
                    <a:lnTo>
                      <a:pt x="530" y="32"/>
                    </a:lnTo>
                    <a:lnTo>
                      <a:pt x="527" y="32"/>
                    </a:lnTo>
                    <a:lnTo>
                      <a:pt x="5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4" name="Freeform 51"/>
              <p:cNvSpPr>
                <a:spLocks/>
              </p:cNvSpPr>
              <p:nvPr/>
            </p:nvSpPr>
            <p:spPr bwMode="auto">
              <a:xfrm>
                <a:off x="5278" y="3481"/>
                <a:ext cx="90" cy="31"/>
              </a:xfrm>
              <a:custGeom>
                <a:avLst/>
                <a:gdLst>
                  <a:gd name="T0" fmla="*/ 272 w 272"/>
                  <a:gd name="T1" fmla="*/ 74 h 94"/>
                  <a:gd name="T2" fmla="*/ 256 w 272"/>
                  <a:gd name="T3" fmla="*/ 67 h 94"/>
                  <a:gd name="T4" fmla="*/ 241 w 272"/>
                  <a:gd name="T5" fmla="*/ 58 h 94"/>
                  <a:gd name="T6" fmla="*/ 225 w 272"/>
                  <a:gd name="T7" fmla="*/ 51 h 94"/>
                  <a:gd name="T8" fmla="*/ 209 w 272"/>
                  <a:gd name="T9" fmla="*/ 43 h 94"/>
                  <a:gd name="T10" fmla="*/ 193 w 272"/>
                  <a:gd name="T11" fmla="*/ 38 h 94"/>
                  <a:gd name="T12" fmla="*/ 177 w 272"/>
                  <a:gd name="T13" fmla="*/ 32 h 94"/>
                  <a:gd name="T14" fmla="*/ 161 w 272"/>
                  <a:gd name="T15" fmla="*/ 27 h 94"/>
                  <a:gd name="T16" fmla="*/ 145 w 272"/>
                  <a:gd name="T17" fmla="*/ 23 h 94"/>
                  <a:gd name="T18" fmla="*/ 129 w 272"/>
                  <a:gd name="T19" fmla="*/ 20 h 94"/>
                  <a:gd name="T20" fmla="*/ 112 w 272"/>
                  <a:gd name="T21" fmla="*/ 16 h 94"/>
                  <a:gd name="T22" fmla="*/ 94 w 272"/>
                  <a:gd name="T23" fmla="*/ 13 h 94"/>
                  <a:gd name="T24" fmla="*/ 77 w 272"/>
                  <a:gd name="T25" fmla="*/ 11 h 94"/>
                  <a:gd name="T26" fmla="*/ 59 w 272"/>
                  <a:gd name="T27" fmla="*/ 9 h 94"/>
                  <a:gd name="T28" fmla="*/ 42 w 272"/>
                  <a:gd name="T29" fmla="*/ 6 h 94"/>
                  <a:gd name="T30" fmla="*/ 23 w 272"/>
                  <a:gd name="T31" fmla="*/ 3 h 94"/>
                  <a:gd name="T32" fmla="*/ 4 w 272"/>
                  <a:gd name="T33" fmla="*/ 0 h 94"/>
                  <a:gd name="T34" fmla="*/ 0 w 272"/>
                  <a:gd name="T35" fmla="*/ 23 h 94"/>
                  <a:gd name="T36" fmla="*/ 19 w 272"/>
                  <a:gd name="T37" fmla="*/ 25 h 94"/>
                  <a:gd name="T38" fmla="*/ 37 w 272"/>
                  <a:gd name="T39" fmla="*/ 29 h 94"/>
                  <a:gd name="T40" fmla="*/ 56 w 272"/>
                  <a:gd name="T41" fmla="*/ 30 h 94"/>
                  <a:gd name="T42" fmla="*/ 74 w 272"/>
                  <a:gd name="T43" fmla="*/ 35 h 94"/>
                  <a:gd name="T44" fmla="*/ 91 w 272"/>
                  <a:gd name="T45" fmla="*/ 36 h 94"/>
                  <a:gd name="T46" fmla="*/ 107 w 272"/>
                  <a:gd name="T47" fmla="*/ 39 h 94"/>
                  <a:gd name="T48" fmla="*/ 123 w 272"/>
                  <a:gd name="T49" fmla="*/ 43 h 94"/>
                  <a:gd name="T50" fmla="*/ 139 w 272"/>
                  <a:gd name="T51" fmla="*/ 46 h 94"/>
                  <a:gd name="T52" fmla="*/ 155 w 272"/>
                  <a:gd name="T53" fmla="*/ 51 h 94"/>
                  <a:gd name="T54" fmla="*/ 170 w 272"/>
                  <a:gd name="T55" fmla="*/ 55 h 94"/>
                  <a:gd name="T56" fmla="*/ 186 w 272"/>
                  <a:gd name="T57" fmla="*/ 59 h 94"/>
                  <a:gd name="T58" fmla="*/ 200 w 272"/>
                  <a:gd name="T59" fmla="*/ 65 h 94"/>
                  <a:gd name="T60" fmla="*/ 215 w 272"/>
                  <a:gd name="T61" fmla="*/ 71 h 94"/>
                  <a:gd name="T62" fmla="*/ 229 w 272"/>
                  <a:gd name="T63" fmla="*/ 78 h 94"/>
                  <a:gd name="T64" fmla="*/ 245 w 272"/>
                  <a:gd name="T65" fmla="*/ 86 h 94"/>
                  <a:gd name="T66" fmla="*/ 260 w 272"/>
                  <a:gd name="T67" fmla="*/ 94 h 94"/>
                  <a:gd name="T68" fmla="*/ 272 w 272"/>
                  <a:gd name="T69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2" h="94">
                    <a:moveTo>
                      <a:pt x="272" y="74"/>
                    </a:moveTo>
                    <a:lnTo>
                      <a:pt x="256" y="67"/>
                    </a:lnTo>
                    <a:lnTo>
                      <a:pt x="241" y="58"/>
                    </a:lnTo>
                    <a:lnTo>
                      <a:pt x="225" y="51"/>
                    </a:lnTo>
                    <a:lnTo>
                      <a:pt x="209" y="43"/>
                    </a:lnTo>
                    <a:lnTo>
                      <a:pt x="193" y="38"/>
                    </a:lnTo>
                    <a:lnTo>
                      <a:pt x="177" y="32"/>
                    </a:lnTo>
                    <a:lnTo>
                      <a:pt x="161" y="27"/>
                    </a:lnTo>
                    <a:lnTo>
                      <a:pt x="145" y="23"/>
                    </a:lnTo>
                    <a:lnTo>
                      <a:pt x="129" y="20"/>
                    </a:lnTo>
                    <a:lnTo>
                      <a:pt x="112" y="16"/>
                    </a:lnTo>
                    <a:lnTo>
                      <a:pt x="94" y="13"/>
                    </a:lnTo>
                    <a:lnTo>
                      <a:pt x="77" y="11"/>
                    </a:lnTo>
                    <a:lnTo>
                      <a:pt x="59" y="9"/>
                    </a:lnTo>
                    <a:lnTo>
                      <a:pt x="42" y="6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19" y="25"/>
                    </a:lnTo>
                    <a:lnTo>
                      <a:pt x="37" y="29"/>
                    </a:lnTo>
                    <a:lnTo>
                      <a:pt x="56" y="30"/>
                    </a:lnTo>
                    <a:lnTo>
                      <a:pt x="74" y="35"/>
                    </a:lnTo>
                    <a:lnTo>
                      <a:pt x="91" y="36"/>
                    </a:lnTo>
                    <a:lnTo>
                      <a:pt x="107" y="39"/>
                    </a:lnTo>
                    <a:lnTo>
                      <a:pt x="123" y="43"/>
                    </a:lnTo>
                    <a:lnTo>
                      <a:pt x="139" y="46"/>
                    </a:lnTo>
                    <a:lnTo>
                      <a:pt x="155" y="51"/>
                    </a:lnTo>
                    <a:lnTo>
                      <a:pt x="170" y="55"/>
                    </a:lnTo>
                    <a:lnTo>
                      <a:pt x="186" y="59"/>
                    </a:lnTo>
                    <a:lnTo>
                      <a:pt x="200" y="65"/>
                    </a:lnTo>
                    <a:lnTo>
                      <a:pt x="215" y="71"/>
                    </a:lnTo>
                    <a:lnTo>
                      <a:pt x="229" y="78"/>
                    </a:lnTo>
                    <a:lnTo>
                      <a:pt x="245" y="86"/>
                    </a:lnTo>
                    <a:lnTo>
                      <a:pt x="260" y="94"/>
                    </a:lnTo>
                    <a:lnTo>
                      <a:pt x="27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5" name="Freeform 52"/>
              <p:cNvSpPr>
                <a:spLocks/>
              </p:cNvSpPr>
              <p:nvPr/>
            </p:nvSpPr>
            <p:spPr bwMode="auto">
              <a:xfrm>
                <a:off x="5364" y="3505"/>
                <a:ext cx="59" cy="72"/>
              </a:xfrm>
              <a:custGeom>
                <a:avLst/>
                <a:gdLst>
                  <a:gd name="T0" fmla="*/ 166 w 177"/>
                  <a:gd name="T1" fmla="*/ 215 h 215"/>
                  <a:gd name="T2" fmla="*/ 177 w 177"/>
                  <a:gd name="T3" fmla="*/ 201 h 215"/>
                  <a:gd name="T4" fmla="*/ 169 w 177"/>
                  <a:gd name="T5" fmla="*/ 180 h 215"/>
                  <a:gd name="T6" fmla="*/ 161 w 177"/>
                  <a:gd name="T7" fmla="*/ 163 h 215"/>
                  <a:gd name="T8" fmla="*/ 153 w 177"/>
                  <a:gd name="T9" fmla="*/ 144 h 215"/>
                  <a:gd name="T10" fmla="*/ 145 w 177"/>
                  <a:gd name="T11" fmla="*/ 128 h 215"/>
                  <a:gd name="T12" fmla="*/ 135 w 177"/>
                  <a:gd name="T13" fmla="*/ 113 h 215"/>
                  <a:gd name="T14" fmla="*/ 126 w 177"/>
                  <a:gd name="T15" fmla="*/ 100 h 215"/>
                  <a:gd name="T16" fmla="*/ 116 w 177"/>
                  <a:gd name="T17" fmla="*/ 87 h 215"/>
                  <a:gd name="T18" fmla="*/ 106 w 177"/>
                  <a:gd name="T19" fmla="*/ 74 h 215"/>
                  <a:gd name="T20" fmla="*/ 96 w 177"/>
                  <a:gd name="T21" fmla="*/ 64 h 215"/>
                  <a:gd name="T22" fmla="*/ 84 w 177"/>
                  <a:gd name="T23" fmla="*/ 54 h 215"/>
                  <a:gd name="T24" fmla="*/ 73 w 177"/>
                  <a:gd name="T25" fmla="*/ 44 h 215"/>
                  <a:gd name="T26" fmla="*/ 62 w 177"/>
                  <a:gd name="T27" fmla="*/ 35 h 215"/>
                  <a:gd name="T28" fmla="*/ 49 w 177"/>
                  <a:gd name="T29" fmla="*/ 26 h 215"/>
                  <a:gd name="T30" fmla="*/ 38 w 177"/>
                  <a:gd name="T31" fmla="*/ 17 h 215"/>
                  <a:gd name="T32" fmla="*/ 25 w 177"/>
                  <a:gd name="T33" fmla="*/ 10 h 215"/>
                  <a:gd name="T34" fmla="*/ 12 w 177"/>
                  <a:gd name="T35" fmla="*/ 0 h 215"/>
                  <a:gd name="T36" fmla="*/ 0 w 177"/>
                  <a:gd name="T37" fmla="*/ 20 h 215"/>
                  <a:gd name="T38" fmla="*/ 12 w 177"/>
                  <a:gd name="T39" fmla="*/ 29 h 215"/>
                  <a:gd name="T40" fmla="*/ 23 w 177"/>
                  <a:gd name="T41" fmla="*/ 36 h 215"/>
                  <a:gd name="T42" fmla="*/ 36 w 177"/>
                  <a:gd name="T43" fmla="*/ 45 h 215"/>
                  <a:gd name="T44" fmla="*/ 48 w 177"/>
                  <a:gd name="T45" fmla="*/ 54 h 215"/>
                  <a:gd name="T46" fmla="*/ 60 w 177"/>
                  <a:gd name="T47" fmla="*/ 63 h 215"/>
                  <a:gd name="T48" fmla="*/ 70 w 177"/>
                  <a:gd name="T49" fmla="*/ 71 h 215"/>
                  <a:gd name="T50" fmla="*/ 78 w 177"/>
                  <a:gd name="T51" fmla="*/ 81 h 215"/>
                  <a:gd name="T52" fmla="*/ 89 w 177"/>
                  <a:gd name="T53" fmla="*/ 90 h 215"/>
                  <a:gd name="T54" fmla="*/ 99 w 177"/>
                  <a:gd name="T55" fmla="*/ 102 h 215"/>
                  <a:gd name="T56" fmla="*/ 108 w 177"/>
                  <a:gd name="T57" fmla="*/ 115 h 215"/>
                  <a:gd name="T58" fmla="*/ 116 w 177"/>
                  <a:gd name="T59" fmla="*/ 127 h 215"/>
                  <a:gd name="T60" fmla="*/ 124 w 177"/>
                  <a:gd name="T61" fmla="*/ 141 h 215"/>
                  <a:gd name="T62" fmla="*/ 132 w 177"/>
                  <a:gd name="T63" fmla="*/ 156 h 215"/>
                  <a:gd name="T64" fmla="*/ 140 w 177"/>
                  <a:gd name="T65" fmla="*/ 172 h 215"/>
                  <a:gd name="T66" fmla="*/ 148 w 177"/>
                  <a:gd name="T67" fmla="*/ 189 h 215"/>
                  <a:gd name="T68" fmla="*/ 156 w 177"/>
                  <a:gd name="T69" fmla="*/ 208 h 215"/>
                  <a:gd name="T70" fmla="*/ 164 w 177"/>
                  <a:gd name="T71" fmla="*/ 193 h 215"/>
                  <a:gd name="T72" fmla="*/ 166 w 177"/>
                  <a:gd name="T7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215">
                    <a:moveTo>
                      <a:pt x="166" y="215"/>
                    </a:moveTo>
                    <a:lnTo>
                      <a:pt x="177" y="201"/>
                    </a:lnTo>
                    <a:lnTo>
                      <a:pt x="169" y="180"/>
                    </a:lnTo>
                    <a:lnTo>
                      <a:pt x="161" y="163"/>
                    </a:lnTo>
                    <a:lnTo>
                      <a:pt x="153" y="144"/>
                    </a:lnTo>
                    <a:lnTo>
                      <a:pt x="145" y="128"/>
                    </a:lnTo>
                    <a:lnTo>
                      <a:pt x="135" y="113"/>
                    </a:lnTo>
                    <a:lnTo>
                      <a:pt x="126" y="100"/>
                    </a:lnTo>
                    <a:lnTo>
                      <a:pt x="116" y="87"/>
                    </a:lnTo>
                    <a:lnTo>
                      <a:pt x="106" y="74"/>
                    </a:lnTo>
                    <a:lnTo>
                      <a:pt x="96" y="64"/>
                    </a:lnTo>
                    <a:lnTo>
                      <a:pt x="84" y="54"/>
                    </a:lnTo>
                    <a:lnTo>
                      <a:pt x="73" y="44"/>
                    </a:lnTo>
                    <a:lnTo>
                      <a:pt x="62" y="35"/>
                    </a:lnTo>
                    <a:lnTo>
                      <a:pt x="49" y="26"/>
                    </a:lnTo>
                    <a:lnTo>
                      <a:pt x="38" y="17"/>
                    </a:lnTo>
                    <a:lnTo>
                      <a:pt x="25" y="10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23" y="36"/>
                    </a:lnTo>
                    <a:lnTo>
                      <a:pt x="36" y="45"/>
                    </a:lnTo>
                    <a:lnTo>
                      <a:pt x="48" y="54"/>
                    </a:lnTo>
                    <a:lnTo>
                      <a:pt x="60" y="63"/>
                    </a:lnTo>
                    <a:lnTo>
                      <a:pt x="70" y="71"/>
                    </a:lnTo>
                    <a:lnTo>
                      <a:pt x="78" y="81"/>
                    </a:lnTo>
                    <a:lnTo>
                      <a:pt x="89" y="90"/>
                    </a:lnTo>
                    <a:lnTo>
                      <a:pt x="99" y="102"/>
                    </a:lnTo>
                    <a:lnTo>
                      <a:pt x="108" y="115"/>
                    </a:lnTo>
                    <a:lnTo>
                      <a:pt x="116" y="127"/>
                    </a:lnTo>
                    <a:lnTo>
                      <a:pt x="124" y="141"/>
                    </a:lnTo>
                    <a:lnTo>
                      <a:pt x="132" y="156"/>
                    </a:lnTo>
                    <a:lnTo>
                      <a:pt x="140" y="172"/>
                    </a:lnTo>
                    <a:lnTo>
                      <a:pt x="148" y="189"/>
                    </a:lnTo>
                    <a:lnTo>
                      <a:pt x="156" y="208"/>
                    </a:lnTo>
                    <a:lnTo>
                      <a:pt x="164" y="193"/>
                    </a:lnTo>
                    <a:lnTo>
                      <a:pt x="166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6" name="Freeform 53"/>
              <p:cNvSpPr>
                <a:spLocks/>
              </p:cNvSpPr>
              <p:nvPr/>
            </p:nvSpPr>
            <p:spPr bwMode="auto">
              <a:xfrm>
                <a:off x="5290" y="3567"/>
                <a:ext cx="130" cy="13"/>
              </a:xfrm>
              <a:custGeom>
                <a:avLst/>
                <a:gdLst>
                  <a:gd name="T0" fmla="*/ 0 w 390"/>
                  <a:gd name="T1" fmla="*/ 23 h 38"/>
                  <a:gd name="T2" fmla="*/ 23 w 390"/>
                  <a:gd name="T3" fmla="*/ 26 h 38"/>
                  <a:gd name="T4" fmla="*/ 48 w 390"/>
                  <a:gd name="T5" fmla="*/ 29 h 38"/>
                  <a:gd name="T6" fmla="*/ 73 w 390"/>
                  <a:gd name="T7" fmla="*/ 31 h 38"/>
                  <a:gd name="T8" fmla="*/ 99 w 390"/>
                  <a:gd name="T9" fmla="*/ 32 h 38"/>
                  <a:gd name="T10" fmla="*/ 124 w 390"/>
                  <a:gd name="T11" fmla="*/ 34 h 38"/>
                  <a:gd name="T12" fmla="*/ 148 w 390"/>
                  <a:gd name="T13" fmla="*/ 35 h 38"/>
                  <a:gd name="T14" fmla="*/ 173 w 390"/>
                  <a:gd name="T15" fmla="*/ 37 h 38"/>
                  <a:gd name="T16" fmla="*/ 199 w 390"/>
                  <a:gd name="T17" fmla="*/ 37 h 38"/>
                  <a:gd name="T18" fmla="*/ 224 w 390"/>
                  <a:gd name="T19" fmla="*/ 38 h 38"/>
                  <a:gd name="T20" fmla="*/ 247 w 390"/>
                  <a:gd name="T21" fmla="*/ 37 h 38"/>
                  <a:gd name="T22" fmla="*/ 272 w 390"/>
                  <a:gd name="T23" fmla="*/ 37 h 38"/>
                  <a:gd name="T24" fmla="*/ 297 w 390"/>
                  <a:gd name="T25" fmla="*/ 35 h 38"/>
                  <a:gd name="T26" fmla="*/ 321 w 390"/>
                  <a:gd name="T27" fmla="*/ 34 h 38"/>
                  <a:gd name="T28" fmla="*/ 345 w 390"/>
                  <a:gd name="T29" fmla="*/ 32 h 38"/>
                  <a:gd name="T30" fmla="*/ 368 w 390"/>
                  <a:gd name="T31" fmla="*/ 32 h 38"/>
                  <a:gd name="T32" fmla="*/ 390 w 390"/>
                  <a:gd name="T33" fmla="*/ 29 h 38"/>
                  <a:gd name="T34" fmla="*/ 388 w 390"/>
                  <a:gd name="T35" fmla="*/ 7 h 38"/>
                  <a:gd name="T36" fmla="*/ 366 w 390"/>
                  <a:gd name="T37" fmla="*/ 9 h 38"/>
                  <a:gd name="T38" fmla="*/ 343 w 390"/>
                  <a:gd name="T39" fmla="*/ 10 h 38"/>
                  <a:gd name="T40" fmla="*/ 320 w 390"/>
                  <a:gd name="T41" fmla="*/ 10 h 38"/>
                  <a:gd name="T42" fmla="*/ 297 w 390"/>
                  <a:gd name="T43" fmla="*/ 12 h 38"/>
                  <a:gd name="T44" fmla="*/ 272 w 390"/>
                  <a:gd name="T45" fmla="*/ 12 h 38"/>
                  <a:gd name="T46" fmla="*/ 247 w 390"/>
                  <a:gd name="T47" fmla="*/ 12 h 38"/>
                  <a:gd name="T48" fmla="*/ 224 w 390"/>
                  <a:gd name="T49" fmla="*/ 13 h 38"/>
                  <a:gd name="T50" fmla="*/ 199 w 390"/>
                  <a:gd name="T51" fmla="*/ 12 h 38"/>
                  <a:gd name="T52" fmla="*/ 150 w 390"/>
                  <a:gd name="T53" fmla="*/ 12 h 38"/>
                  <a:gd name="T54" fmla="*/ 124 w 390"/>
                  <a:gd name="T55" fmla="*/ 10 h 38"/>
                  <a:gd name="T56" fmla="*/ 99 w 390"/>
                  <a:gd name="T57" fmla="*/ 10 h 38"/>
                  <a:gd name="T58" fmla="*/ 76 w 390"/>
                  <a:gd name="T59" fmla="*/ 9 h 38"/>
                  <a:gd name="T60" fmla="*/ 51 w 390"/>
                  <a:gd name="T61" fmla="*/ 6 h 38"/>
                  <a:gd name="T62" fmla="*/ 26 w 390"/>
                  <a:gd name="T63" fmla="*/ 3 h 38"/>
                  <a:gd name="T64" fmla="*/ 1 w 390"/>
                  <a:gd name="T65" fmla="*/ 0 h 38"/>
                  <a:gd name="T66" fmla="*/ 0 w 390"/>
                  <a:gd name="T67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0" h="38">
                    <a:moveTo>
                      <a:pt x="0" y="23"/>
                    </a:moveTo>
                    <a:lnTo>
                      <a:pt x="23" y="26"/>
                    </a:lnTo>
                    <a:lnTo>
                      <a:pt x="48" y="29"/>
                    </a:lnTo>
                    <a:lnTo>
                      <a:pt x="73" y="31"/>
                    </a:lnTo>
                    <a:lnTo>
                      <a:pt x="99" y="32"/>
                    </a:lnTo>
                    <a:lnTo>
                      <a:pt x="124" y="34"/>
                    </a:lnTo>
                    <a:lnTo>
                      <a:pt x="148" y="35"/>
                    </a:lnTo>
                    <a:lnTo>
                      <a:pt x="173" y="37"/>
                    </a:lnTo>
                    <a:lnTo>
                      <a:pt x="199" y="37"/>
                    </a:lnTo>
                    <a:lnTo>
                      <a:pt x="224" y="38"/>
                    </a:lnTo>
                    <a:lnTo>
                      <a:pt x="247" y="37"/>
                    </a:lnTo>
                    <a:lnTo>
                      <a:pt x="272" y="37"/>
                    </a:lnTo>
                    <a:lnTo>
                      <a:pt x="297" y="35"/>
                    </a:lnTo>
                    <a:lnTo>
                      <a:pt x="321" y="34"/>
                    </a:lnTo>
                    <a:lnTo>
                      <a:pt x="345" y="32"/>
                    </a:lnTo>
                    <a:lnTo>
                      <a:pt x="368" y="32"/>
                    </a:lnTo>
                    <a:lnTo>
                      <a:pt x="390" y="29"/>
                    </a:lnTo>
                    <a:lnTo>
                      <a:pt x="388" y="7"/>
                    </a:lnTo>
                    <a:lnTo>
                      <a:pt x="366" y="9"/>
                    </a:lnTo>
                    <a:lnTo>
                      <a:pt x="343" y="10"/>
                    </a:lnTo>
                    <a:lnTo>
                      <a:pt x="320" y="10"/>
                    </a:lnTo>
                    <a:lnTo>
                      <a:pt x="297" y="12"/>
                    </a:lnTo>
                    <a:lnTo>
                      <a:pt x="272" y="12"/>
                    </a:lnTo>
                    <a:lnTo>
                      <a:pt x="247" y="12"/>
                    </a:lnTo>
                    <a:lnTo>
                      <a:pt x="224" y="13"/>
                    </a:lnTo>
                    <a:lnTo>
                      <a:pt x="199" y="12"/>
                    </a:lnTo>
                    <a:lnTo>
                      <a:pt x="150" y="12"/>
                    </a:lnTo>
                    <a:lnTo>
                      <a:pt x="124" y="10"/>
                    </a:lnTo>
                    <a:lnTo>
                      <a:pt x="99" y="10"/>
                    </a:lnTo>
                    <a:lnTo>
                      <a:pt x="76" y="9"/>
                    </a:lnTo>
                    <a:lnTo>
                      <a:pt x="51" y="6"/>
                    </a:lnTo>
                    <a:lnTo>
                      <a:pt x="26" y="3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7" name="Freeform 54"/>
              <p:cNvSpPr>
                <a:spLocks/>
              </p:cNvSpPr>
              <p:nvPr/>
            </p:nvSpPr>
            <p:spPr bwMode="auto">
              <a:xfrm>
                <a:off x="5187" y="3542"/>
                <a:ext cx="103" cy="33"/>
              </a:xfrm>
              <a:custGeom>
                <a:avLst/>
                <a:gdLst>
                  <a:gd name="T0" fmla="*/ 19 w 308"/>
                  <a:gd name="T1" fmla="*/ 17 h 98"/>
                  <a:gd name="T2" fmla="*/ 0 w 308"/>
                  <a:gd name="T3" fmla="*/ 16 h 98"/>
                  <a:gd name="T4" fmla="*/ 13 w 308"/>
                  <a:gd name="T5" fmla="*/ 27 h 98"/>
                  <a:gd name="T6" fmla="*/ 26 w 308"/>
                  <a:gd name="T7" fmla="*/ 37 h 98"/>
                  <a:gd name="T8" fmla="*/ 41 w 308"/>
                  <a:gd name="T9" fmla="*/ 46 h 98"/>
                  <a:gd name="T10" fmla="*/ 58 w 308"/>
                  <a:gd name="T11" fmla="*/ 53 h 98"/>
                  <a:gd name="T12" fmla="*/ 76 w 308"/>
                  <a:gd name="T13" fmla="*/ 61 h 98"/>
                  <a:gd name="T14" fmla="*/ 96 w 308"/>
                  <a:gd name="T15" fmla="*/ 68 h 98"/>
                  <a:gd name="T16" fmla="*/ 115 w 308"/>
                  <a:gd name="T17" fmla="*/ 72 h 98"/>
                  <a:gd name="T18" fmla="*/ 137 w 308"/>
                  <a:gd name="T19" fmla="*/ 77 h 98"/>
                  <a:gd name="T20" fmla="*/ 159 w 308"/>
                  <a:gd name="T21" fmla="*/ 80 h 98"/>
                  <a:gd name="T22" fmla="*/ 179 w 308"/>
                  <a:gd name="T23" fmla="*/ 84 h 98"/>
                  <a:gd name="T24" fmla="*/ 202 w 308"/>
                  <a:gd name="T25" fmla="*/ 87 h 98"/>
                  <a:gd name="T26" fmla="*/ 224 w 308"/>
                  <a:gd name="T27" fmla="*/ 90 h 98"/>
                  <a:gd name="T28" fmla="*/ 246 w 308"/>
                  <a:gd name="T29" fmla="*/ 91 h 98"/>
                  <a:gd name="T30" fmla="*/ 266 w 308"/>
                  <a:gd name="T31" fmla="*/ 94 h 98"/>
                  <a:gd name="T32" fmla="*/ 287 w 308"/>
                  <a:gd name="T33" fmla="*/ 97 h 98"/>
                  <a:gd name="T34" fmla="*/ 307 w 308"/>
                  <a:gd name="T35" fmla="*/ 98 h 98"/>
                  <a:gd name="T36" fmla="*/ 308 w 308"/>
                  <a:gd name="T37" fmla="*/ 75 h 98"/>
                  <a:gd name="T38" fmla="*/ 290 w 308"/>
                  <a:gd name="T39" fmla="*/ 74 h 98"/>
                  <a:gd name="T40" fmla="*/ 269 w 308"/>
                  <a:gd name="T41" fmla="*/ 71 h 98"/>
                  <a:gd name="T42" fmla="*/ 247 w 308"/>
                  <a:gd name="T43" fmla="*/ 69 h 98"/>
                  <a:gd name="T44" fmla="*/ 226 w 308"/>
                  <a:gd name="T45" fmla="*/ 66 h 98"/>
                  <a:gd name="T46" fmla="*/ 204 w 308"/>
                  <a:gd name="T47" fmla="*/ 64 h 98"/>
                  <a:gd name="T48" fmla="*/ 183 w 308"/>
                  <a:gd name="T49" fmla="*/ 61 h 98"/>
                  <a:gd name="T50" fmla="*/ 162 w 308"/>
                  <a:gd name="T51" fmla="*/ 56 h 98"/>
                  <a:gd name="T52" fmla="*/ 141 w 308"/>
                  <a:gd name="T53" fmla="*/ 53 h 98"/>
                  <a:gd name="T54" fmla="*/ 121 w 308"/>
                  <a:gd name="T55" fmla="*/ 49 h 98"/>
                  <a:gd name="T56" fmla="*/ 101 w 308"/>
                  <a:gd name="T57" fmla="*/ 45 h 98"/>
                  <a:gd name="T58" fmla="*/ 83 w 308"/>
                  <a:gd name="T59" fmla="*/ 39 h 98"/>
                  <a:gd name="T60" fmla="*/ 66 w 308"/>
                  <a:gd name="T61" fmla="*/ 32 h 98"/>
                  <a:gd name="T62" fmla="*/ 51 w 308"/>
                  <a:gd name="T63" fmla="*/ 26 h 98"/>
                  <a:gd name="T64" fmla="*/ 39 w 308"/>
                  <a:gd name="T65" fmla="*/ 18 h 98"/>
                  <a:gd name="T66" fmla="*/ 28 w 308"/>
                  <a:gd name="T67" fmla="*/ 10 h 98"/>
                  <a:gd name="T68" fmla="*/ 19 w 308"/>
                  <a:gd name="T69" fmla="*/ 1 h 98"/>
                  <a:gd name="T70" fmla="*/ 2 w 308"/>
                  <a:gd name="T71" fmla="*/ 0 h 98"/>
                  <a:gd name="T72" fmla="*/ 19 w 308"/>
                  <a:gd name="T73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8" h="98">
                    <a:moveTo>
                      <a:pt x="19" y="17"/>
                    </a:moveTo>
                    <a:lnTo>
                      <a:pt x="0" y="16"/>
                    </a:lnTo>
                    <a:lnTo>
                      <a:pt x="13" y="27"/>
                    </a:lnTo>
                    <a:lnTo>
                      <a:pt x="26" y="37"/>
                    </a:lnTo>
                    <a:lnTo>
                      <a:pt x="41" y="46"/>
                    </a:lnTo>
                    <a:lnTo>
                      <a:pt x="58" y="53"/>
                    </a:lnTo>
                    <a:lnTo>
                      <a:pt x="76" y="61"/>
                    </a:lnTo>
                    <a:lnTo>
                      <a:pt x="96" y="68"/>
                    </a:lnTo>
                    <a:lnTo>
                      <a:pt x="115" y="72"/>
                    </a:lnTo>
                    <a:lnTo>
                      <a:pt x="137" y="77"/>
                    </a:lnTo>
                    <a:lnTo>
                      <a:pt x="159" y="80"/>
                    </a:lnTo>
                    <a:lnTo>
                      <a:pt x="179" y="84"/>
                    </a:lnTo>
                    <a:lnTo>
                      <a:pt x="202" y="87"/>
                    </a:lnTo>
                    <a:lnTo>
                      <a:pt x="224" y="90"/>
                    </a:lnTo>
                    <a:lnTo>
                      <a:pt x="246" y="91"/>
                    </a:lnTo>
                    <a:lnTo>
                      <a:pt x="266" y="94"/>
                    </a:lnTo>
                    <a:lnTo>
                      <a:pt x="287" y="97"/>
                    </a:lnTo>
                    <a:lnTo>
                      <a:pt x="307" y="98"/>
                    </a:lnTo>
                    <a:lnTo>
                      <a:pt x="308" y="75"/>
                    </a:lnTo>
                    <a:lnTo>
                      <a:pt x="290" y="74"/>
                    </a:lnTo>
                    <a:lnTo>
                      <a:pt x="269" y="71"/>
                    </a:lnTo>
                    <a:lnTo>
                      <a:pt x="247" y="69"/>
                    </a:lnTo>
                    <a:lnTo>
                      <a:pt x="226" y="66"/>
                    </a:lnTo>
                    <a:lnTo>
                      <a:pt x="204" y="64"/>
                    </a:lnTo>
                    <a:lnTo>
                      <a:pt x="183" y="61"/>
                    </a:lnTo>
                    <a:lnTo>
                      <a:pt x="162" y="56"/>
                    </a:lnTo>
                    <a:lnTo>
                      <a:pt x="141" y="53"/>
                    </a:lnTo>
                    <a:lnTo>
                      <a:pt x="121" y="49"/>
                    </a:lnTo>
                    <a:lnTo>
                      <a:pt x="101" y="45"/>
                    </a:lnTo>
                    <a:lnTo>
                      <a:pt x="83" y="39"/>
                    </a:lnTo>
                    <a:lnTo>
                      <a:pt x="66" y="32"/>
                    </a:lnTo>
                    <a:lnTo>
                      <a:pt x="51" y="26"/>
                    </a:lnTo>
                    <a:lnTo>
                      <a:pt x="39" y="18"/>
                    </a:lnTo>
                    <a:lnTo>
                      <a:pt x="28" y="10"/>
                    </a:lnTo>
                    <a:lnTo>
                      <a:pt x="19" y="1"/>
                    </a:lnTo>
                    <a:lnTo>
                      <a:pt x="2" y="0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8" name="Freeform 55"/>
              <p:cNvSpPr>
                <a:spLocks/>
              </p:cNvSpPr>
              <p:nvPr/>
            </p:nvSpPr>
            <p:spPr bwMode="auto">
              <a:xfrm>
                <a:off x="5184" y="3480"/>
                <a:ext cx="8" cy="4"/>
              </a:xfrm>
              <a:custGeom>
                <a:avLst/>
                <a:gdLst>
                  <a:gd name="T0" fmla="*/ 23 w 23"/>
                  <a:gd name="T1" fmla="*/ 12 h 12"/>
                  <a:gd name="T2" fmla="*/ 22 w 23"/>
                  <a:gd name="T3" fmla="*/ 7 h 12"/>
                  <a:gd name="T4" fmla="*/ 19 w 23"/>
                  <a:gd name="T5" fmla="*/ 3 h 12"/>
                  <a:gd name="T6" fmla="*/ 16 w 23"/>
                  <a:gd name="T7" fmla="*/ 1 h 12"/>
                  <a:gd name="T8" fmla="*/ 10 w 23"/>
                  <a:gd name="T9" fmla="*/ 0 h 12"/>
                  <a:gd name="T10" fmla="*/ 7 w 23"/>
                  <a:gd name="T11" fmla="*/ 1 h 12"/>
                  <a:gd name="T12" fmla="*/ 3 w 23"/>
                  <a:gd name="T13" fmla="*/ 4 h 12"/>
                  <a:gd name="T14" fmla="*/ 1 w 23"/>
                  <a:gd name="T15" fmla="*/ 7 h 12"/>
                  <a:gd name="T16" fmla="*/ 0 w 23"/>
                  <a:gd name="T17" fmla="*/ 12 h 12"/>
                  <a:gd name="T18" fmla="*/ 23 w 2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12"/>
                    </a:moveTo>
                    <a:lnTo>
                      <a:pt x="22" y="7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9" name="Freeform 56"/>
              <p:cNvSpPr>
                <a:spLocks/>
              </p:cNvSpPr>
              <p:nvPr/>
            </p:nvSpPr>
            <p:spPr bwMode="auto">
              <a:xfrm>
                <a:off x="5184" y="3484"/>
                <a:ext cx="11" cy="61"/>
              </a:xfrm>
              <a:custGeom>
                <a:avLst/>
                <a:gdLst>
                  <a:gd name="T0" fmla="*/ 32 w 32"/>
                  <a:gd name="T1" fmla="*/ 184 h 184"/>
                  <a:gd name="T2" fmla="*/ 31 w 32"/>
                  <a:gd name="T3" fmla="*/ 173 h 184"/>
                  <a:gd name="T4" fmla="*/ 31 w 32"/>
                  <a:gd name="T5" fmla="*/ 161 h 184"/>
                  <a:gd name="T6" fmla="*/ 31 w 32"/>
                  <a:gd name="T7" fmla="*/ 149 h 184"/>
                  <a:gd name="T8" fmla="*/ 29 w 32"/>
                  <a:gd name="T9" fmla="*/ 138 h 184"/>
                  <a:gd name="T10" fmla="*/ 29 w 32"/>
                  <a:gd name="T11" fmla="*/ 126 h 184"/>
                  <a:gd name="T12" fmla="*/ 28 w 32"/>
                  <a:gd name="T13" fmla="*/ 114 h 184"/>
                  <a:gd name="T14" fmla="*/ 28 w 32"/>
                  <a:gd name="T15" fmla="*/ 104 h 184"/>
                  <a:gd name="T16" fmla="*/ 28 w 32"/>
                  <a:gd name="T17" fmla="*/ 91 h 184"/>
                  <a:gd name="T18" fmla="*/ 26 w 32"/>
                  <a:gd name="T19" fmla="*/ 80 h 184"/>
                  <a:gd name="T20" fmla="*/ 26 w 32"/>
                  <a:gd name="T21" fmla="*/ 68 h 184"/>
                  <a:gd name="T22" fmla="*/ 25 w 32"/>
                  <a:gd name="T23" fmla="*/ 58 h 184"/>
                  <a:gd name="T24" fmla="*/ 25 w 32"/>
                  <a:gd name="T25" fmla="*/ 45 h 184"/>
                  <a:gd name="T26" fmla="*/ 25 w 32"/>
                  <a:gd name="T27" fmla="*/ 34 h 184"/>
                  <a:gd name="T28" fmla="*/ 25 w 32"/>
                  <a:gd name="T29" fmla="*/ 23 h 184"/>
                  <a:gd name="T30" fmla="*/ 23 w 32"/>
                  <a:gd name="T31" fmla="*/ 11 h 184"/>
                  <a:gd name="T32" fmla="*/ 23 w 32"/>
                  <a:gd name="T33" fmla="*/ 0 h 184"/>
                  <a:gd name="T34" fmla="*/ 0 w 32"/>
                  <a:gd name="T35" fmla="*/ 0 h 184"/>
                  <a:gd name="T36" fmla="*/ 1 w 32"/>
                  <a:gd name="T37" fmla="*/ 13 h 184"/>
                  <a:gd name="T38" fmla="*/ 1 w 32"/>
                  <a:gd name="T39" fmla="*/ 23 h 184"/>
                  <a:gd name="T40" fmla="*/ 1 w 32"/>
                  <a:gd name="T41" fmla="*/ 34 h 184"/>
                  <a:gd name="T42" fmla="*/ 1 w 32"/>
                  <a:gd name="T43" fmla="*/ 46 h 184"/>
                  <a:gd name="T44" fmla="*/ 3 w 32"/>
                  <a:gd name="T45" fmla="*/ 58 h 184"/>
                  <a:gd name="T46" fmla="*/ 3 w 32"/>
                  <a:gd name="T47" fmla="*/ 69 h 184"/>
                  <a:gd name="T48" fmla="*/ 4 w 32"/>
                  <a:gd name="T49" fmla="*/ 81 h 184"/>
                  <a:gd name="T50" fmla="*/ 4 w 32"/>
                  <a:gd name="T51" fmla="*/ 93 h 184"/>
                  <a:gd name="T52" fmla="*/ 6 w 32"/>
                  <a:gd name="T53" fmla="*/ 104 h 184"/>
                  <a:gd name="T54" fmla="*/ 6 w 32"/>
                  <a:gd name="T55" fmla="*/ 114 h 184"/>
                  <a:gd name="T56" fmla="*/ 6 w 32"/>
                  <a:gd name="T57" fmla="*/ 128 h 184"/>
                  <a:gd name="T58" fmla="*/ 6 w 32"/>
                  <a:gd name="T59" fmla="*/ 138 h 184"/>
                  <a:gd name="T60" fmla="*/ 7 w 32"/>
                  <a:gd name="T61" fmla="*/ 151 h 184"/>
                  <a:gd name="T62" fmla="*/ 7 w 32"/>
                  <a:gd name="T63" fmla="*/ 161 h 184"/>
                  <a:gd name="T64" fmla="*/ 9 w 32"/>
                  <a:gd name="T65" fmla="*/ 174 h 184"/>
                  <a:gd name="T66" fmla="*/ 9 w 32"/>
                  <a:gd name="T67" fmla="*/ 184 h 184"/>
                  <a:gd name="T68" fmla="*/ 32 w 32"/>
                  <a:gd name="T6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84">
                    <a:moveTo>
                      <a:pt x="32" y="184"/>
                    </a:moveTo>
                    <a:lnTo>
                      <a:pt x="31" y="173"/>
                    </a:lnTo>
                    <a:lnTo>
                      <a:pt x="31" y="161"/>
                    </a:lnTo>
                    <a:lnTo>
                      <a:pt x="31" y="149"/>
                    </a:lnTo>
                    <a:lnTo>
                      <a:pt x="29" y="138"/>
                    </a:lnTo>
                    <a:lnTo>
                      <a:pt x="29" y="126"/>
                    </a:lnTo>
                    <a:lnTo>
                      <a:pt x="28" y="114"/>
                    </a:lnTo>
                    <a:lnTo>
                      <a:pt x="28" y="104"/>
                    </a:lnTo>
                    <a:lnTo>
                      <a:pt x="28" y="91"/>
                    </a:lnTo>
                    <a:lnTo>
                      <a:pt x="26" y="80"/>
                    </a:lnTo>
                    <a:lnTo>
                      <a:pt x="26" y="68"/>
                    </a:lnTo>
                    <a:lnTo>
                      <a:pt x="25" y="58"/>
                    </a:lnTo>
                    <a:lnTo>
                      <a:pt x="25" y="45"/>
                    </a:lnTo>
                    <a:lnTo>
                      <a:pt x="25" y="34"/>
                    </a:lnTo>
                    <a:lnTo>
                      <a:pt x="25" y="23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3"/>
                    </a:lnTo>
                    <a:lnTo>
                      <a:pt x="1" y="34"/>
                    </a:lnTo>
                    <a:lnTo>
                      <a:pt x="1" y="46"/>
                    </a:lnTo>
                    <a:lnTo>
                      <a:pt x="3" y="58"/>
                    </a:lnTo>
                    <a:lnTo>
                      <a:pt x="3" y="69"/>
                    </a:lnTo>
                    <a:lnTo>
                      <a:pt x="4" y="81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6" y="114"/>
                    </a:lnTo>
                    <a:lnTo>
                      <a:pt x="6" y="128"/>
                    </a:lnTo>
                    <a:lnTo>
                      <a:pt x="6" y="138"/>
                    </a:lnTo>
                    <a:lnTo>
                      <a:pt x="7" y="151"/>
                    </a:lnTo>
                    <a:lnTo>
                      <a:pt x="7" y="161"/>
                    </a:lnTo>
                    <a:lnTo>
                      <a:pt x="9" y="174"/>
                    </a:lnTo>
                    <a:lnTo>
                      <a:pt x="9" y="184"/>
                    </a:lnTo>
                    <a:lnTo>
                      <a:pt x="32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0" name="Freeform 57"/>
              <p:cNvSpPr>
                <a:spLocks/>
              </p:cNvSpPr>
              <p:nvPr/>
            </p:nvSpPr>
            <p:spPr bwMode="auto">
              <a:xfrm>
                <a:off x="5184" y="3484"/>
                <a:ext cx="8" cy="3"/>
              </a:xfrm>
              <a:custGeom>
                <a:avLst/>
                <a:gdLst>
                  <a:gd name="T0" fmla="*/ 0 w 23"/>
                  <a:gd name="T1" fmla="*/ 0 h 11"/>
                  <a:gd name="T2" fmla="*/ 1 w 23"/>
                  <a:gd name="T3" fmla="*/ 5 h 11"/>
                  <a:gd name="T4" fmla="*/ 4 w 23"/>
                  <a:gd name="T5" fmla="*/ 8 h 11"/>
                  <a:gd name="T6" fmla="*/ 9 w 23"/>
                  <a:gd name="T7" fmla="*/ 11 h 11"/>
                  <a:gd name="T8" fmla="*/ 12 w 23"/>
                  <a:gd name="T9" fmla="*/ 11 h 11"/>
                  <a:gd name="T10" fmla="*/ 16 w 23"/>
                  <a:gd name="T11" fmla="*/ 10 h 11"/>
                  <a:gd name="T12" fmla="*/ 20 w 23"/>
                  <a:gd name="T13" fmla="*/ 7 h 11"/>
                  <a:gd name="T14" fmla="*/ 23 w 23"/>
                  <a:gd name="T15" fmla="*/ 4 h 11"/>
                  <a:gd name="T16" fmla="*/ 23 w 23"/>
                  <a:gd name="T17" fmla="*/ 0 h 11"/>
                  <a:gd name="T18" fmla="*/ 0 w 2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1" name="Freeform 58"/>
              <p:cNvSpPr>
                <a:spLocks/>
              </p:cNvSpPr>
              <p:nvPr/>
            </p:nvSpPr>
            <p:spPr bwMode="auto">
              <a:xfrm>
                <a:off x="5041" y="3089"/>
                <a:ext cx="256" cy="411"/>
              </a:xfrm>
              <a:custGeom>
                <a:avLst/>
                <a:gdLst>
                  <a:gd name="T0" fmla="*/ 7 w 768"/>
                  <a:gd name="T1" fmla="*/ 71 h 1231"/>
                  <a:gd name="T2" fmla="*/ 22 w 768"/>
                  <a:gd name="T3" fmla="*/ 218 h 1231"/>
                  <a:gd name="T4" fmla="*/ 36 w 768"/>
                  <a:gd name="T5" fmla="*/ 369 h 1231"/>
                  <a:gd name="T6" fmla="*/ 52 w 768"/>
                  <a:gd name="T7" fmla="*/ 521 h 1231"/>
                  <a:gd name="T8" fmla="*/ 68 w 768"/>
                  <a:gd name="T9" fmla="*/ 672 h 1231"/>
                  <a:gd name="T10" fmla="*/ 84 w 768"/>
                  <a:gd name="T11" fmla="*/ 825 h 1231"/>
                  <a:gd name="T12" fmla="*/ 100 w 768"/>
                  <a:gd name="T13" fmla="*/ 975 h 1231"/>
                  <a:gd name="T14" fmla="*/ 115 w 768"/>
                  <a:gd name="T15" fmla="*/ 1121 h 1231"/>
                  <a:gd name="T16" fmla="*/ 138 w 768"/>
                  <a:gd name="T17" fmla="*/ 1200 h 1231"/>
                  <a:gd name="T18" fmla="*/ 175 w 768"/>
                  <a:gd name="T19" fmla="*/ 1212 h 1231"/>
                  <a:gd name="T20" fmla="*/ 214 w 768"/>
                  <a:gd name="T21" fmla="*/ 1220 h 1231"/>
                  <a:gd name="T22" fmla="*/ 257 w 768"/>
                  <a:gd name="T23" fmla="*/ 1225 h 1231"/>
                  <a:gd name="T24" fmla="*/ 301 w 768"/>
                  <a:gd name="T25" fmla="*/ 1228 h 1231"/>
                  <a:gd name="T26" fmla="*/ 345 w 768"/>
                  <a:gd name="T27" fmla="*/ 1228 h 1231"/>
                  <a:gd name="T28" fmla="*/ 387 w 768"/>
                  <a:gd name="T29" fmla="*/ 1225 h 1231"/>
                  <a:gd name="T30" fmla="*/ 425 w 768"/>
                  <a:gd name="T31" fmla="*/ 1220 h 1231"/>
                  <a:gd name="T32" fmla="*/ 465 w 768"/>
                  <a:gd name="T33" fmla="*/ 1220 h 1231"/>
                  <a:gd name="T34" fmla="*/ 508 w 768"/>
                  <a:gd name="T35" fmla="*/ 1226 h 1231"/>
                  <a:gd name="T36" fmla="*/ 553 w 768"/>
                  <a:gd name="T37" fmla="*/ 1229 h 1231"/>
                  <a:gd name="T38" fmla="*/ 620 w 768"/>
                  <a:gd name="T39" fmla="*/ 1231 h 1231"/>
                  <a:gd name="T40" fmla="*/ 662 w 768"/>
                  <a:gd name="T41" fmla="*/ 1228 h 1231"/>
                  <a:gd name="T42" fmla="*/ 701 w 768"/>
                  <a:gd name="T43" fmla="*/ 1220 h 1231"/>
                  <a:gd name="T44" fmla="*/ 737 w 768"/>
                  <a:gd name="T45" fmla="*/ 1212 h 1231"/>
                  <a:gd name="T46" fmla="*/ 768 w 768"/>
                  <a:gd name="T47" fmla="*/ 1197 h 1231"/>
                  <a:gd name="T48" fmla="*/ 750 w 768"/>
                  <a:gd name="T49" fmla="*/ 918 h 1231"/>
                  <a:gd name="T50" fmla="*/ 733 w 768"/>
                  <a:gd name="T51" fmla="*/ 637 h 1231"/>
                  <a:gd name="T52" fmla="*/ 715 w 768"/>
                  <a:gd name="T53" fmla="*/ 356 h 1231"/>
                  <a:gd name="T54" fmla="*/ 698 w 768"/>
                  <a:gd name="T55" fmla="*/ 77 h 1231"/>
                  <a:gd name="T56" fmla="*/ 654 w 768"/>
                  <a:gd name="T57" fmla="*/ 74 h 1231"/>
                  <a:gd name="T58" fmla="*/ 609 w 768"/>
                  <a:gd name="T59" fmla="*/ 71 h 1231"/>
                  <a:gd name="T60" fmla="*/ 566 w 768"/>
                  <a:gd name="T61" fmla="*/ 70 h 1231"/>
                  <a:gd name="T62" fmla="*/ 519 w 768"/>
                  <a:gd name="T63" fmla="*/ 67 h 1231"/>
                  <a:gd name="T64" fmla="*/ 474 w 768"/>
                  <a:gd name="T65" fmla="*/ 63 h 1231"/>
                  <a:gd name="T66" fmla="*/ 428 w 768"/>
                  <a:gd name="T67" fmla="*/ 58 h 1231"/>
                  <a:gd name="T68" fmla="*/ 381 w 768"/>
                  <a:gd name="T69" fmla="*/ 54 h 1231"/>
                  <a:gd name="T70" fmla="*/ 336 w 768"/>
                  <a:gd name="T71" fmla="*/ 49 h 1231"/>
                  <a:gd name="T72" fmla="*/ 291 w 768"/>
                  <a:gd name="T73" fmla="*/ 45 h 1231"/>
                  <a:gd name="T74" fmla="*/ 246 w 768"/>
                  <a:gd name="T75" fmla="*/ 39 h 1231"/>
                  <a:gd name="T76" fmla="*/ 202 w 768"/>
                  <a:gd name="T77" fmla="*/ 32 h 1231"/>
                  <a:gd name="T78" fmla="*/ 159 w 768"/>
                  <a:gd name="T79" fmla="*/ 28 h 1231"/>
                  <a:gd name="T80" fmla="*/ 116 w 768"/>
                  <a:gd name="T81" fmla="*/ 20 h 1231"/>
                  <a:gd name="T82" fmla="*/ 76 w 768"/>
                  <a:gd name="T83" fmla="*/ 15 h 1231"/>
                  <a:gd name="T84" fmla="*/ 36 w 768"/>
                  <a:gd name="T85" fmla="*/ 7 h 1231"/>
                  <a:gd name="T86" fmla="*/ 0 w 768"/>
                  <a:gd name="T87" fmla="*/ 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8" h="1231">
                    <a:moveTo>
                      <a:pt x="0" y="0"/>
                    </a:moveTo>
                    <a:lnTo>
                      <a:pt x="7" y="71"/>
                    </a:lnTo>
                    <a:lnTo>
                      <a:pt x="15" y="145"/>
                    </a:lnTo>
                    <a:lnTo>
                      <a:pt x="22" y="218"/>
                    </a:lnTo>
                    <a:lnTo>
                      <a:pt x="29" y="294"/>
                    </a:lnTo>
                    <a:lnTo>
                      <a:pt x="36" y="369"/>
                    </a:lnTo>
                    <a:lnTo>
                      <a:pt x="45" y="445"/>
                    </a:lnTo>
                    <a:lnTo>
                      <a:pt x="52" y="521"/>
                    </a:lnTo>
                    <a:lnTo>
                      <a:pt x="61" y="596"/>
                    </a:lnTo>
                    <a:lnTo>
                      <a:pt x="68" y="672"/>
                    </a:lnTo>
                    <a:lnTo>
                      <a:pt x="76" y="749"/>
                    </a:lnTo>
                    <a:lnTo>
                      <a:pt x="84" y="825"/>
                    </a:lnTo>
                    <a:lnTo>
                      <a:pt x="92" y="900"/>
                    </a:lnTo>
                    <a:lnTo>
                      <a:pt x="100" y="975"/>
                    </a:lnTo>
                    <a:lnTo>
                      <a:pt x="108" y="1049"/>
                    </a:lnTo>
                    <a:lnTo>
                      <a:pt x="115" y="1121"/>
                    </a:lnTo>
                    <a:lnTo>
                      <a:pt x="122" y="1194"/>
                    </a:lnTo>
                    <a:lnTo>
                      <a:pt x="138" y="1200"/>
                    </a:lnTo>
                    <a:lnTo>
                      <a:pt x="156" y="1206"/>
                    </a:lnTo>
                    <a:lnTo>
                      <a:pt x="175" y="1212"/>
                    </a:lnTo>
                    <a:lnTo>
                      <a:pt x="193" y="1216"/>
                    </a:lnTo>
                    <a:lnTo>
                      <a:pt x="214" y="1220"/>
                    </a:lnTo>
                    <a:lnTo>
                      <a:pt x="236" y="1223"/>
                    </a:lnTo>
                    <a:lnTo>
                      <a:pt x="257" y="1225"/>
                    </a:lnTo>
                    <a:lnTo>
                      <a:pt x="278" y="1226"/>
                    </a:lnTo>
                    <a:lnTo>
                      <a:pt x="301" y="1228"/>
                    </a:lnTo>
                    <a:lnTo>
                      <a:pt x="323" y="1228"/>
                    </a:lnTo>
                    <a:lnTo>
                      <a:pt x="345" y="1228"/>
                    </a:lnTo>
                    <a:lnTo>
                      <a:pt x="365" y="1226"/>
                    </a:lnTo>
                    <a:lnTo>
                      <a:pt x="387" y="1225"/>
                    </a:lnTo>
                    <a:lnTo>
                      <a:pt x="406" y="1222"/>
                    </a:lnTo>
                    <a:lnTo>
                      <a:pt x="425" y="1220"/>
                    </a:lnTo>
                    <a:lnTo>
                      <a:pt x="445" y="1216"/>
                    </a:lnTo>
                    <a:lnTo>
                      <a:pt x="465" y="1220"/>
                    </a:lnTo>
                    <a:lnTo>
                      <a:pt x="486" y="1223"/>
                    </a:lnTo>
                    <a:lnTo>
                      <a:pt x="508" y="1226"/>
                    </a:lnTo>
                    <a:lnTo>
                      <a:pt x="529" y="1228"/>
                    </a:lnTo>
                    <a:lnTo>
                      <a:pt x="553" y="1229"/>
                    </a:lnTo>
                    <a:lnTo>
                      <a:pt x="574" y="1231"/>
                    </a:lnTo>
                    <a:lnTo>
                      <a:pt x="620" y="1231"/>
                    </a:lnTo>
                    <a:lnTo>
                      <a:pt x="641" y="1229"/>
                    </a:lnTo>
                    <a:lnTo>
                      <a:pt x="662" y="1228"/>
                    </a:lnTo>
                    <a:lnTo>
                      <a:pt x="682" y="1225"/>
                    </a:lnTo>
                    <a:lnTo>
                      <a:pt x="701" y="1220"/>
                    </a:lnTo>
                    <a:lnTo>
                      <a:pt x="720" y="1216"/>
                    </a:lnTo>
                    <a:lnTo>
                      <a:pt x="737" y="1212"/>
                    </a:lnTo>
                    <a:lnTo>
                      <a:pt x="753" y="1204"/>
                    </a:lnTo>
                    <a:lnTo>
                      <a:pt x="768" y="1197"/>
                    </a:lnTo>
                    <a:lnTo>
                      <a:pt x="759" y="1057"/>
                    </a:lnTo>
                    <a:lnTo>
                      <a:pt x="750" y="918"/>
                    </a:lnTo>
                    <a:lnTo>
                      <a:pt x="742" y="777"/>
                    </a:lnTo>
                    <a:lnTo>
                      <a:pt x="733" y="637"/>
                    </a:lnTo>
                    <a:lnTo>
                      <a:pt x="724" y="496"/>
                    </a:lnTo>
                    <a:lnTo>
                      <a:pt x="715" y="356"/>
                    </a:lnTo>
                    <a:lnTo>
                      <a:pt x="707" y="217"/>
                    </a:lnTo>
                    <a:lnTo>
                      <a:pt x="698" y="77"/>
                    </a:lnTo>
                    <a:lnTo>
                      <a:pt x="676" y="76"/>
                    </a:lnTo>
                    <a:lnTo>
                      <a:pt x="654" y="74"/>
                    </a:lnTo>
                    <a:lnTo>
                      <a:pt x="633" y="74"/>
                    </a:lnTo>
                    <a:lnTo>
                      <a:pt x="609" y="71"/>
                    </a:lnTo>
                    <a:lnTo>
                      <a:pt x="588" y="71"/>
                    </a:lnTo>
                    <a:lnTo>
                      <a:pt x="566" y="70"/>
                    </a:lnTo>
                    <a:lnTo>
                      <a:pt x="542" y="68"/>
                    </a:lnTo>
                    <a:lnTo>
                      <a:pt x="519" y="67"/>
                    </a:lnTo>
                    <a:lnTo>
                      <a:pt x="497" y="64"/>
                    </a:lnTo>
                    <a:lnTo>
                      <a:pt x="474" y="63"/>
                    </a:lnTo>
                    <a:lnTo>
                      <a:pt x="451" y="61"/>
                    </a:lnTo>
                    <a:lnTo>
                      <a:pt x="428" y="58"/>
                    </a:lnTo>
                    <a:lnTo>
                      <a:pt x="404" y="57"/>
                    </a:lnTo>
                    <a:lnTo>
                      <a:pt x="381" y="54"/>
                    </a:lnTo>
                    <a:lnTo>
                      <a:pt x="359" y="52"/>
                    </a:lnTo>
                    <a:lnTo>
                      <a:pt x="336" y="49"/>
                    </a:lnTo>
                    <a:lnTo>
                      <a:pt x="313" y="47"/>
                    </a:lnTo>
                    <a:lnTo>
                      <a:pt x="291" y="45"/>
                    </a:lnTo>
                    <a:lnTo>
                      <a:pt x="268" y="41"/>
                    </a:lnTo>
                    <a:lnTo>
                      <a:pt x="246" y="39"/>
                    </a:lnTo>
                    <a:lnTo>
                      <a:pt x="224" y="36"/>
                    </a:lnTo>
                    <a:lnTo>
                      <a:pt x="202" y="32"/>
                    </a:lnTo>
                    <a:lnTo>
                      <a:pt x="180" y="31"/>
                    </a:lnTo>
                    <a:lnTo>
                      <a:pt x="159" y="28"/>
                    </a:lnTo>
                    <a:lnTo>
                      <a:pt x="137" y="23"/>
                    </a:lnTo>
                    <a:lnTo>
                      <a:pt x="116" y="20"/>
                    </a:lnTo>
                    <a:lnTo>
                      <a:pt x="96" y="17"/>
                    </a:lnTo>
                    <a:lnTo>
                      <a:pt x="76" y="15"/>
                    </a:lnTo>
                    <a:lnTo>
                      <a:pt x="57" y="12"/>
                    </a:lnTo>
                    <a:lnTo>
                      <a:pt x="36" y="7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9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2" name="Freeform 59"/>
              <p:cNvSpPr>
                <a:spLocks/>
              </p:cNvSpPr>
              <p:nvPr/>
            </p:nvSpPr>
            <p:spPr bwMode="auto">
              <a:xfrm>
                <a:off x="5037" y="3089"/>
                <a:ext cx="49" cy="402"/>
              </a:xfrm>
              <a:custGeom>
                <a:avLst/>
                <a:gdLst>
                  <a:gd name="T0" fmla="*/ 146 w 146"/>
                  <a:gd name="T1" fmla="*/ 1194 h 1205"/>
                  <a:gd name="T2" fmla="*/ 139 w 146"/>
                  <a:gd name="T3" fmla="*/ 1121 h 1205"/>
                  <a:gd name="T4" fmla="*/ 131 w 146"/>
                  <a:gd name="T5" fmla="*/ 1048 h 1205"/>
                  <a:gd name="T6" fmla="*/ 124 w 146"/>
                  <a:gd name="T7" fmla="*/ 974 h 1205"/>
                  <a:gd name="T8" fmla="*/ 115 w 146"/>
                  <a:gd name="T9" fmla="*/ 900 h 1205"/>
                  <a:gd name="T10" fmla="*/ 108 w 146"/>
                  <a:gd name="T11" fmla="*/ 824 h 1205"/>
                  <a:gd name="T12" fmla="*/ 99 w 146"/>
                  <a:gd name="T13" fmla="*/ 749 h 1205"/>
                  <a:gd name="T14" fmla="*/ 92 w 146"/>
                  <a:gd name="T15" fmla="*/ 673 h 1205"/>
                  <a:gd name="T16" fmla="*/ 85 w 146"/>
                  <a:gd name="T17" fmla="*/ 596 h 1205"/>
                  <a:gd name="T18" fmla="*/ 76 w 146"/>
                  <a:gd name="T19" fmla="*/ 520 h 1205"/>
                  <a:gd name="T20" fmla="*/ 67 w 146"/>
                  <a:gd name="T21" fmla="*/ 445 h 1205"/>
                  <a:gd name="T22" fmla="*/ 60 w 146"/>
                  <a:gd name="T23" fmla="*/ 369 h 1205"/>
                  <a:gd name="T24" fmla="*/ 53 w 146"/>
                  <a:gd name="T25" fmla="*/ 293 h 1205"/>
                  <a:gd name="T26" fmla="*/ 46 w 146"/>
                  <a:gd name="T27" fmla="*/ 219 h 1205"/>
                  <a:gd name="T28" fmla="*/ 38 w 146"/>
                  <a:gd name="T29" fmla="*/ 145 h 1205"/>
                  <a:gd name="T30" fmla="*/ 31 w 146"/>
                  <a:gd name="T31" fmla="*/ 71 h 1205"/>
                  <a:gd name="T32" fmla="*/ 24 w 146"/>
                  <a:gd name="T33" fmla="*/ 0 h 1205"/>
                  <a:gd name="T34" fmla="*/ 3 w 146"/>
                  <a:gd name="T35" fmla="*/ 37 h 1205"/>
                  <a:gd name="T36" fmla="*/ 11 w 146"/>
                  <a:gd name="T37" fmla="*/ 110 h 1205"/>
                  <a:gd name="T38" fmla="*/ 18 w 146"/>
                  <a:gd name="T39" fmla="*/ 184 h 1205"/>
                  <a:gd name="T40" fmla="*/ 25 w 146"/>
                  <a:gd name="T41" fmla="*/ 258 h 1205"/>
                  <a:gd name="T42" fmla="*/ 34 w 146"/>
                  <a:gd name="T43" fmla="*/ 333 h 1205"/>
                  <a:gd name="T44" fmla="*/ 41 w 146"/>
                  <a:gd name="T45" fmla="*/ 408 h 1205"/>
                  <a:gd name="T46" fmla="*/ 48 w 146"/>
                  <a:gd name="T47" fmla="*/ 485 h 1205"/>
                  <a:gd name="T48" fmla="*/ 57 w 146"/>
                  <a:gd name="T49" fmla="*/ 561 h 1205"/>
                  <a:gd name="T50" fmla="*/ 64 w 146"/>
                  <a:gd name="T51" fmla="*/ 637 h 1205"/>
                  <a:gd name="T52" fmla="*/ 73 w 146"/>
                  <a:gd name="T53" fmla="*/ 712 h 1205"/>
                  <a:gd name="T54" fmla="*/ 80 w 146"/>
                  <a:gd name="T55" fmla="*/ 789 h 1205"/>
                  <a:gd name="T56" fmla="*/ 88 w 146"/>
                  <a:gd name="T57" fmla="*/ 865 h 1205"/>
                  <a:gd name="T58" fmla="*/ 96 w 146"/>
                  <a:gd name="T59" fmla="*/ 939 h 1205"/>
                  <a:gd name="T60" fmla="*/ 104 w 146"/>
                  <a:gd name="T61" fmla="*/ 1013 h 1205"/>
                  <a:gd name="T62" fmla="*/ 111 w 146"/>
                  <a:gd name="T63" fmla="*/ 1088 h 1205"/>
                  <a:gd name="T64" fmla="*/ 118 w 146"/>
                  <a:gd name="T65" fmla="*/ 1160 h 1205"/>
                  <a:gd name="T66" fmla="*/ 128 w 146"/>
                  <a:gd name="T67" fmla="*/ 1205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205">
                    <a:moveTo>
                      <a:pt x="139" y="1184"/>
                    </a:moveTo>
                    <a:lnTo>
                      <a:pt x="146" y="1194"/>
                    </a:lnTo>
                    <a:lnTo>
                      <a:pt x="142" y="1157"/>
                    </a:lnTo>
                    <a:lnTo>
                      <a:pt x="139" y="1121"/>
                    </a:lnTo>
                    <a:lnTo>
                      <a:pt x="134" y="1085"/>
                    </a:lnTo>
                    <a:lnTo>
                      <a:pt x="131" y="1048"/>
                    </a:lnTo>
                    <a:lnTo>
                      <a:pt x="127" y="1010"/>
                    </a:lnTo>
                    <a:lnTo>
                      <a:pt x="124" y="974"/>
                    </a:lnTo>
                    <a:lnTo>
                      <a:pt x="120" y="936"/>
                    </a:lnTo>
                    <a:lnTo>
                      <a:pt x="115" y="900"/>
                    </a:lnTo>
                    <a:lnTo>
                      <a:pt x="111" y="862"/>
                    </a:lnTo>
                    <a:lnTo>
                      <a:pt x="108" y="824"/>
                    </a:lnTo>
                    <a:lnTo>
                      <a:pt x="104" y="786"/>
                    </a:lnTo>
                    <a:lnTo>
                      <a:pt x="99" y="749"/>
                    </a:lnTo>
                    <a:lnTo>
                      <a:pt x="95" y="711"/>
                    </a:lnTo>
                    <a:lnTo>
                      <a:pt x="92" y="673"/>
                    </a:lnTo>
                    <a:lnTo>
                      <a:pt x="88" y="635"/>
                    </a:lnTo>
                    <a:lnTo>
                      <a:pt x="85" y="596"/>
                    </a:lnTo>
                    <a:lnTo>
                      <a:pt x="80" y="558"/>
                    </a:lnTo>
                    <a:lnTo>
                      <a:pt x="76" y="520"/>
                    </a:lnTo>
                    <a:lnTo>
                      <a:pt x="72" y="482"/>
                    </a:lnTo>
                    <a:lnTo>
                      <a:pt x="67" y="445"/>
                    </a:lnTo>
                    <a:lnTo>
                      <a:pt x="64" y="407"/>
                    </a:lnTo>
                    <a:lnTo>
                      <a:pt x="60" y="369"/>
                    </a:lnTo>
                    <a:lnTo>
                      <a:pt x="57" y="331"/>
                    </a:lnTo>
                    <a:lnTo>
                      <a:pt x="53" y="293"/>
                    </a:lnTo>
                    <a:lnTo>
                      <a:pt x="48" y="256"/>
                    </a:lnTo>
                    <a:lnTo>
                      <a:pt x="46" y="219"/>
                    </a:lnTo>
                    <a:lnTo>
                      <a:pt x="41" y="183"/>
                    </a:lnTo>
                    <a:lnTo>
                      <a:pt x="38" y="145"/>
                    </a:lnTo>
                    <a:lnTo>
                      <a:pt x="34" y="109"/>
                    </a:lnTo>
                    <a:lnTo>
                      <a:pt x="31" y="71"/>
                    </a:lnTo>
                    <a:lnTo>
                      <a:pt x="27" y="36"/>
                    </a:lnTo>
                    <a:lnTo>
                      <a:pt x="24" y="0"/>
                    </a:lnTo>
                    <a:lnTo>
                      <a:pt x="0" y="1"/>
                    </a:lnTo>
                    <a:lnTo>
                      <a:pt x="3" y="37"/>
                    </a:lnTo>
                    <a:lnTo>
                      <a:pt x="8" y="74"/>
                    </a:lnTo>
                    <a:lnTo>
                      <a:pt x="11" y="110"/>
                    </a:lnTo>
                    <a:lnTo>
                      <a:pt x="15" y="148"/>
                    </a:lnTo>
                    <a:lnTo>
                      <a:pt x="18" y="184"/>
                    </a:lnTo>
                    <a:lnTo>
                      <a:pt x="22" y="221"/>
                    </a:lnTo>
                    <a:lnTo>
                      <a:pt x="25" y="258"/>
                    </a:lnTo>
                    <a:lnTo>
                      <a:pt x="30" y="296"/>
                    </a:lnTo>
                    <a:lnTo>
                      <a:pt x="34" y="333"/>
                    </a:lnTo>
                    <a:lnTo>
                      <a:pt x="37" y="372"/>
                    </a:lnTo>
                    <a:lnTo>
                      <a:pt x="41" y="408"/>
                    </a:lnTo>
                    <a:lnTo>
                      <a:pt x="46" y="448"/>
                    </a:lnTo>
                    <a:lnTo>
                      <a:pt x="48" y="485"/>
                    </a:lnTo>
                    <a:lnTo>
                      <a:pt x="53" y="523"/>
                    </a:lnTo>
                    <a:lnTo>
                      <a:pt x="57" y="561"/>
                    </a:lnTo>
                    <a:lnTo>
                      <a:pt x="62" y="599"/>
                    </a:lnTo>
                    <a:lnTo>
                      <a:pt x="64" y="637"/>
                    </a:lnTo>
                    <a:lnTo>
                      <a:pt x="69" y="674"/>
                    </a:lnTo>
                    <a:lnTo>
                      <a:pt x="73" y="712"/>
                    </a:lnTo>
                    <a:lnTo>
                      <a:pt x="78" y="750"/>
                    </a:lnTo>
                    <a:lnTo>
                      <a:pt x="80" y="789"/>
                    </a:lnTo>
                    <a:lnTo>
                      <a:pt x="85" y="826"/>
                    </a:lnTo>
                    <a:lnTo>
                      <a:pt x="88" y="865"/>
                    </a:lnTo>
                    <a:lnTo>
                      <a:pt x="92" y="901"/>
                    </a:lnTo>
                    <a:lnTo>
                      <a:pt x="96" y="939"/>
                    </a:lnTo>
                    <a:lnTo>
                      <a:pt x="101" y="977"/>
                    </a:lnTo>
                    <a:lnTo>
                      <a:pt x="104" y="1013"/>
                    </a:lnTo>
                    <a:lnTo>
                      <a:pt x="108" y="1050"/>
                    </a:lnTo>
                    <a:lnTo>
                      <a:pt x="111" y="1088"/>
                    </a:lnTo>
                    <a:lnTo>
                      <a:pt x="115" y="1124"/>
                    </a:lnTo>
                    <a:lnTo>
                      <a:pt x="118" y="1160"/>
                    </a:lnTo>
                    <a:lnTo>
                      <a:pt x="123" y="1197"/>
                    </a:lnTo>
                    <a:lnTo>
                      <a:pt x="128" y="1205"/>
                    </a:lnTo>
                    <a:lnTo>
                      <a:pt x="139" y="1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3" name="Freeform 60"/>
              <p:cNvSpPr>
                <a:spLocks/>
              </p:cNvSpPr>
              <p:nvPr/>
            </p:nvSpPr>
            <p:spPr bwMode="auto">
              <a:xfrm>
                <a:off x="5080" y="3484"/>
                <a:ext cx="110" cy="18"/>
              </a:xfrm>
              <a:custGeom>
                <a:avLst/>
                <a:gdLst>
                  <a:gd name="T0" fmla="*/ 330 w 330"/>
                  <a:gd name="T1" fmla="*/ 21 h 56"/>
                  <a:gd name="T2" fmla="*/ 326 w 330"/>
                  <a:gd name="T3" fmla="*/ 21 h 56"/>
                  <a:gd name="T4" fmla="*/ 307 w 330"/>
                  <a:gd name="T5" fmla="*/ 26 h 56"/>
                  <a:gd name="T6" fmla="*/ 290 w 330"/>
                  <a:gd name="T7" fmla="*/ 29 h 56"/>
                  <a:gd name="T8" fmla="*/ 269 w 330"/>
                  <a:gd name="T9" fmla="*/ 30 h 56"/>
                  <a:gd name="T10" fmla="*/ 249 w 330"/>
                  <a:gd name="T11" fmla="*/ 32 h 56"/>
                  <a:gd name="T12" fmla="*/ 227 w 330"/>
                  <a:gd name="T13" fmla="*/ 33 h 56"/>
                  <a:gd name="T14" fmla="*/ 207 w 330"/>
                  <a:gd name="T15" fmla="*/ 33 h 56"/>
                  <a:gd name="T16" fmla="*/ 185 w 330"/>
                  <a:gd name="T17" fmla="*/ 33 h 56"/>
                  <a:gd name="T18" fmla="*/ 163 w 330"/>
                  <a:gd name="T19" fmla="*/ 32 h 56"/>
                  <a:gd name="T20" fmla="*/ 141 w 330"/>
                  <a:gd name="T21" fmla="*/ 30 h 56"/>
                  <a:gd name="T22" fmla="*/ 121 w 330"/>
                  <a:gd name="T23" fmla="*/ 29 h 56"/>
                  <a:gd name="T24" fmla="*/ 101 w 330"/>
                  <a:gd name="T25" fmla="*/ 26 h 56"/>
                  <a:gd name="T26" fmla="*/ 80 w 330"/>
                  <a:gd name="T27" fmla="*/ 21 h 56"/>
                  <a:gd name="T28" fmla="*/ 61 w 330"/>
                  <a:gd name="T29" fmla="*/ 17 h 56"/>
                  <a:gd name="T30" fmla="*/ 44 w 330"/>
                  <a:gd name="T31" fmla="*/ 13 h 56"/>
                  <a:gd name="T32" fmla="*/ 27 w 330"/>
                  <a:gd name="T33" fmla="*/ 7 h 56"/>
                  <a:gd name="T34" fmla="*/ 11 w 330"/>
                  <a:gd name="T35" fmla="*/ 0 h 56"/>
                  <a:gd name="T36" fmla="*/ 0 w 330"/>
                  <a:gd name="T37" fmla="*/ 21 h 56"/>
                  <a:gd name="T38" fmla="*/ 18 w 330"/>
                  <a:gd name="T39" fmla="*/ 29 h 56"/>
                  <a:gd name="T40" fmla="*/ 37 w 330"/>
                  <a:gd name="T41" fmla="*/ 34 h 56"/>
                  <a:gd name="T42" fmla="*/ 56 w 330"/>
                  <a:gd name="T43" fmla="*/ 40 h 56"/>
                  <a:gd name="T44" fmla="*/ 76 w 330"/>
                  <a:gd name="T45" fmla="*/ 45 h 56"/>
                  <a:gd name="T46" fmla="*/ 96 w 330"/>
                  <a:gd name="T47" fmla="*/ 49 h 56"/>
                  <a:gd name="T48" fmla="*/ 118 w 330"/>
                  <a:gd name="T49" fmla="*/ 52 h 56"/>
                  <a:gd name="T50" fmla="*/ 139 w 330"/>
                  <a:gd name="T51" fmla="*/ 53 h 56"/>
                  <a:gd name="T52" fmla="*/ 162 w 330"/>
                  <a:gd name="T53" fmla="*/ 55 h 56"/>
                  <a:gd name="T54" fmla="*/ 184 w 330"/>
                  <a:gd name="T55" fmla="*/ 56 h 56"/>
                  <a:gd name="T56" fmla="*/ 207 w 330"/>
                  <a:gd name="T57" fmla="*/ 56 h 56"/>
                  <a:gd name="T58" fmla="*/ 229 w 330"/>
                  <a:gd name="T59" fmla="*/ 55 h 56"/>
                  <a:gd name="T60" fmla="*/ 251 w 330"/>
                  <a:gd name="T61" fmla="*/ 55 h 56"/>
                  <a:gd name="T62" fmla="*/ 272 w 330"/>
                  <a:gd name="T63" fmla="*/ 53 h 56"/>
                  <a:gd name="T64" fmla="*/ 291 w 330"/>
                  <a:gd name="T65" fmla="*/ 50 h 56"/>
                  <a:gd name="T66" fmla="*/ 312 w 330"/>
                  <a:gd name="T67" fmla="*/ 49 h 56"/>
                  <a:gd name="T68" fmla="*/ 330 w 330"/>
                  <a:gd name="T69" fmla="*/ 45 h 56"/>
                  <a:gd name="T70" fmla="*/ 326 w 330"/>
                  <a:gd name="T71" fmla="*/ 45 h 56"/>
                  <a:gd name="T72" fmla="*/ 330 w 330"/>
                  <a:gd name="T73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0" h="56">
                    <a:moveTo>
                      <a:pt x="330" y="21"/>
                    </a:moveTo>
                    <a:lnTo>
                      <a:pt x="326" y="21"/>
                    </a:lnTo>
                    <a:lnTo>
                      <a:pt x="307" y="26"/>
                    </a:lnTo>
                    <a:lnTo>
                      <a:pt x="290" y="29"/>
                    </a:lnTo>
                    <a:lnTo>
                      <a:pt x="269" y="30"/>
                    </a:lnTo>
                    <a:lnTo>
                      <a:pt x="249" y="32"/>
                    </a:lnTo>
                    <a:lnTo>
                      <a:pt x="227" y="33"/>
                    </a:lnTo>
                    <a:lnTo>
                      <a:pt x="207" y="33"/>
                    </a:lnTo>
                    <a:lnTo>
                      <a:pt x="185" y="33"/>
                    </a:lnTo>
                    <a:lnTo>
                      <a:pt x="163" y="32"/>
                    </a:lnTo>
                    <a:lnTo>
                      <a:pt x="141" y="30"/>
                    </a:lnTo>
                    <a:lnTo>
                      <a:pt x="121" y="29"/>
                    </a:lnTo>
                    <a:lnTo>
                      <a:pt x="101" y="26"/>
                    </a:lnTo>
                    <a:lnTo>
                      <a:pt x="80" y="21"/>
                    </a:lnTo>
                    <a:lnTo>
                      <a:pt x="61" y="17"/>
                    </a:lnTo>
                    <a:lnTo>
                      <a:pt x="44" y="13"/>
                    </a:lnTo>
                    <a:lnTo>
                      <a:pt x="27" y="7"/>
                    </a:lnTo>
                    <a:lnTo>
                      <a:pt x="11" y="0"/>
                    </a:lnTo>
                    <a:lnTo>
                      <a:pt x="0" y="21"/>
                    </a:lnTo>
                    <a:lnTo>
                      <a:pt x="18" y="29"/>
                    </a:lnTo>
                    <a:lnTo>
                      <a:pt x="37" y="34"/>
                    </a:lnTo>
                    <a:lnTo>
                      <a:pt x="56" y="40"/>
                    </a:lnTo>
                    <a:lnTo>
                      <a:pt x="76" y="45"/>
                    </a:lnTo>
                    <a:lnTo>
                      <a:pt x="96" y="49"/>
                    </a:lnTo>
                    <a:lnTo>
                      <a:pt x="118" y="52"/>
                    </a:lnTo>
                    <a:lnTo>
                      <a:pt x="139" y="53"/>
                    </a:lnTo>
                    <a:lnTo>
                      <a:pt x="162" y="55"/>
                    </a:lnTo>
                    <a:lnTo>
                      <a:pt x="184" y="56"/>
                    </a:lnTo>
                    <a:lnTo>
                      <a:pt x="207" y="56"/>
                    </a:lnTo>
                    <a:lnTo>
                      <a:pt x="229" y="55"/>
                    </a:lnTo>
                    <a:lnTo>
                      <a:pt x="251" y="55"/>
                    </a:lnTo>
                    <a:lnTo>
                      <a:pt x="272" y="53"/>
                    </a:lnTo>
                    <a:lnTo>
                      <a:pt x="291" y="50"/>
                    </a:lnTo>
                    <a:lnTo>
                      <a:pt x="312" y="49"/>
                    </a:lnTo>
                    <a:lnTo>
                      <a:pt x="330" y="45"/>
                    </a:lnTo>
                    <a:lnTo>
                      <a:pt x="326" y="45"/>
                    </a:lnTo>
                    <a:lnTo>
                      <a:pt x="33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4" name="Freeform 61"/>
              <p:cNvSpPr>
                <a:spLocks/>
              </p:cNvSpPr>
              <p:nvPr/>
            </p:nvSpPr>
            <p:spPr bwMode="auto">
              <a:xfrm>
                <a:off x="5188" y="3485"/>
                <a:ext cx="113" cy="18"/>
              </a:xfrm>
              <a:custGeom>
                <a:avLst/>
                <a:gdLst>
                  <a:gd name="T0" fmla="*/ 314 w 337"/>
                  <a:gd name="T1" fmla="*/ 10 h 55"/>
                  <a:gd name="T2" fmla="*/ 320 w 337"/>
                  <a:gd name="T3" fmla="*/ 0 h 55"/>
                  <a:gd name="T4" fmla="*/ 305 w 337"/>
                  <a:gd name="T5" fmla="*/ 7 h 55"/>
                  <a:gd name="T6" fmla="*/ 291 w 337"/>
                  <a:gd name="T7" fmla="*/ 13 h 55"/>
                  <a:gd name="T8" fmla="*/ 275 w 337"/>
                  <a:gd name="T9" fmla="*/ 17 h 55"/>
                  <a:gd name="T10" fmla="*/ 257 w 337"/>
                  <a:gd name="T11" fmla="*/ 22 h 55"/>
                  <a:gd name="T12" fmla="*/ 239 w 337"/>
                  <a:gd name="T13" fmla="*/ 26 h 55"/>
                  <a:gd name="T14" fmla="*/ 218 w 337"/>
                  <a:gd name="T15" fmla="*/ 29 h 55"/>
                  <a:gd name="T16" fmla="*/ 198 w 337"/>
                  <a:gd name="T17" fmla="*/ 30 h 55"/>
                  <a:gd name="T18" fmla="*/ 176 w 337"/>
                  <a:gd name="T19" fmla="*/ 32 h 55"/>
                  <a:gd name="T20" fmla="*/ 132 w 337"/>
                  <a:gd name="T21" fmla="*/ 32 h 55"/>
                  <a:gd name="T22" fmla="*/ 111 w 337"/>
                  <a:gd name="T23" fmla="*/ 30 h 55"/>
                  <a:gd name="T24" fmla="*/ 89 w 337"/>
                  <a:gd name="T25" fmla="*/ 29 h 55"/>
                  <a:gd name="T26" fmla="*/ 67 w 337"/>
                  <a:gd name="T27" fmla="*/ 28 h 55"/>
                  <a:gd name="T28" fmla="*/ 45 w 337"/>
                  <a:gd name="T29" fmla="*/ 25 h 55"/>
                  <a:gd name="T30" fmla="*/ 25 w 337"/>
                  <a:gd name="T31" fmla="*/ 22 h 55"/>
                  <a:gd name="T32" fmla="*/ 4 w 337"/>
                  <a:gd name="T33" fmla="*/ 17 h 55"/>
                  <a:gd name="T34" fmla="*/ 0 w 337"/>
                  <a:gd name="T35" fmla="*/ 41 h 55"/>
                  <a:gd name="T36" fmla="*/ 20 w 337"/>
                  <a:gd name="T37" fmla="*/ 45 h 55"/>
                  <a:gd name="T38" fmla="*/ 42 w 337"/>
                  <a:gd name="T39" fmla="*/ 48 h 55"/>
                  <a:gd name="T40" fmla="*/ 66 w 337"/>
                  <a:gd name="T41" fmla="*/ 49 h 55"/>
                  <a:gd name="T42" fmla="*/ 87 w 337"/>
                  <a:gd name="T43" fmla="*/ 51 h 55"/>
                  <a:gd name="T44" fmla="*/ 109 w 337"/>
                  <a:gd name="T45" fmla="*/ 54 h 55"/>
                  <a:gd name="T46" fmla="*/ 132 w 337"/>
                  <a:gd name="T47" fmla="*/ 55 h 55"/>
                  <a:gd name="T48" fmla="*/ 178 w 337"/>
                  <a:gd name="T49" fmla="*/ 55 h 55"/>
                  <a:gd name="T50" fmla="*/ 199 w 337"/>
                  <a:gd name="T51" fmla="*/ 54 h 55"/>
                  <a:gd name="T52" fmla="*/ 221 w 337"/>
                  <a:gd name="T53" fmla="*/ 51 h 55"/>
                  <a:gd name="T54" fmla="*/ 241 w 337"/>
                  <a:gd name="T55" fmla="*/ 48 h 55"/>
                  <a:gd name="T56" fmla="*/ 262 w 337"/>
                  <a:gd name="T57" fmla="*/ 45 h 55"/>
                  <a:gd name="T58" fmla="*/ 281 w 337"/>
                  <a:gd name="T59" fmla="*/ 41 h 55"/>
                  <a:gd name="T60" fmla="*/ 300 w 337"/>
                  <a:gd name="T61" fmla="*/ 35 h 55"/>
                  <a:gd name="T62" fmla="*/ 317 w 337"/>
                  <a:gd name="T63" fmla="*/ 28 h 55"/>
                  <a:gd name="T64" fmla="*/ 332 w 337"/>
                  <a:gd name="T65" fmla="*/ 20 h 55"/>
                  <a:gd name="T66" fmla="*/ 337 w 337"/>
                  <a:gd name="T67" fmla="*/ 10 h 55"/>
                  <a:gd name="T68" fmla="*/ 314 w 337"/>
                  <a:gd name="T69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55">
                    <a:moveTo>
                      <a:pt x="314" y="10"/>
                    </a:moveTo>
                    <a:lnTo>
                      <a:pt x="320" y="0"/>
                    </a:lnTo>
                    <a:lnTo>
                      <a:pt x="305" y="7"/>
                    </a:lnTo>
                    <a:lnTo>
                      <a:pt x="291" y="13"/>
                    </a:lnTo>
                    <a:lnTo>
                      <a:pt x="275" y="17"/>
                    </a:lnTo>
                    <a:lnTo>
                      <a:pt x="257" y="22"/>
                    </a:lnTo>
                    <a:lnTo>
                      <a:pt x="239" y="26"/>
                    </a:lnTo>
                    <a:lnTo>
                      <a:pt x="218" y="29"/>
                    </a:lnTo>
                    <a:lnTo>
                      <a:pt x="198" y="30"/>
                    </a:lnTo>
                    <a:lnTo>
                      <a:pt x="176" y="32"/>
                    </a:lnTo>
                    <a:lnTo>
                      <a:pt x="132" y="32"/>
                    </a:lnTo>
                    <a:lnTo>
                      <a:pt x="111" y="30"/>
                    </a:lnTo>
                    <a:lnTo>
                      <a:pt x="89" y="29"/>
                    </a:lnTo>
                    <a:lnTo>
                      <a:pt x="67" y="28"/>
                    </a:lnTo>
                    <a:lnTo>
                      <a:pt x="45" y="25"/>
                    </a:lnTo>
                    <a:lnTo>
                      <a:pt x="25" y="22"/>
                    </a:lnTo>
                    <a:lnTo>
                      <a:pt x="4" y="17"/>
                    </a:lnTo>
                    <a:lnTo>
                      <a:pt x="0" y="41"/>
                    </a:lnTo>
                    <a:lnTo>
                      <a:pt x="20" y="45"/>
                    </a:lnTo>
                    <a:lnTo>
                      <a:pt x="42" y="48"/>
                    </a:lnTo>
                    <a:lnTo>
                      <a:pt x="66" y="49"/>
                    </a:lnTo>
                    <a:lnTo>
                      <a:pt x="87" y="51"/>
                    </a:lnTo>
                    <a:lnTo>
                      <a:pt x="109" y="54"/>
                    </a:lnTo>
                    <a:lnTo>
                      <a:pt x="132" y="55"/>
                    </a:lnTo>
                    <a:lnTo>
                      <a:pt x="178" y="55"/>
                    </a:lnTo>
                    <a:lnTo>
                      <a:pt x="199" y="54"/>
                    </a:lnTo>
                    <a:lnTo>
                      <a:pt x="221" y="51"/>
                    </a:lnTo>
                    <a:lnTo>
                      <a:pt x="241" y="48"/>
                    </a:lnTo>
                    <a:lnTo>
                      <a:pt x="262" y="45"/>
                    </a:lnTo>
                    <a:lnTo>
                      <a:pt x="281" y="41"/>
                    </a:lnTo>
                    <a:lnTo>
                      <a:pt x="300" y="35"/>
                    </a:lnTo>
                    <a:lnTo>
                      <a:pt x="317" y="28"/>
                    </a:lnTo>
                    <a:lnTo>
                      <a:pt x="332" y="20"/>
                    </a:lnTo>
                    <a:lnTo>
                      <a:pt x="337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5" name="Freeform 62"/>
              <p:cNvSpPr>
                <a:spLocks/>
              </p:cNvSpPr>
              <p:nvPr/>
            </p:nvSpPr>
            <p:spPr bwMode="auto">
              <a:xfrm>
                <a:off x="5270" y="3111"/>
                <a:ext cx="31" cy="377"/>
              </a:xfrm>
              <a:custGeom>
                <a:avLst/>
                <a:gdLst>
                  <a:gd name="T0" fmla="*/ 0 w 93"/>
                  <a:gd name="T1" fmla="*/ 12 h 1132"/>
                  <a:gd name="T2" fmla="*/ 5 w 93"/>
                  <a:gd name="T3" fmla="*/ 82 h 1132"/>
                  <a:gd name="T4" fmla="*/ 9 w 93"/>
                  <a:gd name="T5" fmla="*/ 152 h 1132"/>
                  <a:gd name="T6" fmla="*/ 13 w 93"/>
                  <a:gd name="T7" fmla="*/ 222 h 1132"/>
                  <a:gd name="T8" fmla="*/ 18 w 93"/>
                  <a:gd name="T9" fmla="*/ 291 h 1132"/>
                  <a:gd name="T10" fmla="*/ 22 w 93"/>
                  <a:gd name="T11" fmla="*/ 361 h 1132"/>
                  <a:gd name="T12" fmla="*/ 27 w 93"/>
                  <a:gd name="T13" fmla="*/ 432 h 1132"/>
                  <a:gd name="T14" fmla="*/ 31 w 93"/>
                  <a:gd name="T15" fmla="*/ 502 h 1132"/>
                  <a:gd name="T16" fmla="*/ 35 w 93"/>
                  <a:gd name="T17" fmla="*/ 572 h 1132"/>
                  <a:gd name="T18" fmla="*/ 40 w 93"/>
                  <a:gd name="T19" fmla="*/ 643 h 1132"/>
                  <a:gd name="T20" fmla="*/ 44 w 93"/>
                  <a:gd name="T21" fmla="*/ 713 h 1132"/>
                  <a:gd name="T22" fmla="*/ 48 w 93"/>
                  <a:gd name="T23" fmla="*/ 783 h 1132"/>
                  <a:gd name="T24" fmla="*/ 53 w 93"/>
                  <a:gd name="T25" fmla="*/ 853 h 1132"/>
                  <a:gd name="T26" fmla="*/ 57 w 93"/>
                  <a:gd name="T27" fmla="*/ 923 h 1132"/>
                  <a:gd name="T28" fmla="*/ 61 w 93"/>
                  <a:gd name="T29" fmla="*/ 992 h 1132"/>
                  <a:gd name="T30" fmla="*/ 66 w 93"/>
                  <a:gd name="T31" fmla="*/ 1062 h 1132"/>
                  <a:gd name="T32" fmla="*/ 70 w 93"/>
                  <a:gd name="T33" fmla="*/ 1132 h 1132"/>
                  <a:gd name="T34" fmla="*/ 91 w 93"/>
                  <a:gd name="T35" fmla="*/ 1096 h 1132"/>
                  <a:gd name="T36" fmla="*/ 86 w 93"/>
                  <a:gd name="T37" fmla="*/ 1026 h 1132"/>
                  <a:gd name="T38" fmla="*/ 82 w 93"/>
                  <a:gd name="T39" fmla="*/ 956 h 1132"/>
                  <a:gd name="T40" fmla="*/ 77 w 93"/>
                  <a:gd name="T41" fmla="*/ 886 h 1132"/>
                  <a:gd name="T42" fmla="*/ 73 w 93"/>
                  <a:gd name="T43" fmla="*/ 816 h 1132"/>
                  <a:gd name="T44" fmla="*/ 69 w 93"/>
                  <a:gd name="T45" fmla="*/ 747 h 1132"/>
                  <a:gd name="T46" fmla="*/ 64 w 93"/>
                  <a:gd name="T47" fmla="*/ 677 h 1132"/>
                  <a:gd name="T48" fmla="*/ 60 w 93"/>
                  <a:gd name="T49" fmla="*/ 607 h 1132"/>
                  <a:gd name="T50" fmla="*/ 56 w 93"/>
                  <a:gd name="T51" fmla="*/ 536 h 1132"/>
                  <a:gd name="T52" fmla="*/ 51 w 93"/>
                  <a:gd name="T53" fmla="*/ 466 h 1132"/>
                  <a:gd name="T54" fmla="*/ 47 w 93"/>
                  <a:gd name="T55" fmla="*/ 396 h 1132"/>
                  <a:gd name="T56" fmla="*/ 43 w 93"/>
                  <a:gd name="T57" fmla="*/ 326 h 1132"/>
                  <a:gd name="T58" fmla="*/ 38 w 93"/>
                  <a:gd name="T59" fmla="*/ 256 h 1132"/>
                  <a:gd name="T60" fmla="*/ 35 w 93"/>
                  <a:gd name="T61" fmla="*/ 187 h 1132"/>
                  <a:gd name="T62" fmla="*/ 31 w 93"/>
                  <a:gd name="T63" fmla="*/ 117 h 1132"/>
                  <a:gd name="T64" fmla="*/ 27 w 93"/>
                  <a:gd name="T65" fmla="*/ 46 h 1132"/>
                  <a:gd name="T66" fmla="*/ 13 w 93"/>
                  <a:gd name="T67" fmla="*/ 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1132">
                    <a:moveTo>
                      <a:pt x="12" y="24"/>
                    </a:moveTo>
                    <a:lnTo>
                      <a:pt x="0" y="12"/>
                    </a:lnTo>
                    <a:lnTo>
                      <a:pt x="3" y="47"/>
                    </a:lnTo>
                    <a:lnTo>
                      <a:pt x="5" y="82"/>
                    </a:lnTo>
                    <a:lnTo>
                      <a:pt x="8" y="117"/>
                    </a:lnTo>
                    <a:lnTo>
                      <a:pt x="9" y="152"/>
                    </a:lnTo>
                    <a:lnTo>
                      <a:pt x="12" y="187"/>
                    </a:lnTo>
                    <a:lnTo>
                      <a:pt x="13" y="222"/>
                    </a:lnTo>
                    <a:lnTo>
                      <a:pt x="16" y="258"/>
                    </a:lnTo>
                    <a:lnTo>
                      <a:pt x="18" y="291"/>
                    </a:lnTo>
                    <a:lnTo>
                      <a:pt x="21" y="328"/>
                    </a:lnTo>
                    <a:lnTo>
                      <a:pt x="22" y="361"/>
                    </a:lnTo>
                    <a:lnTo>
                      <a:pt x="24" y="398"/>
                    </a:lnTo>
                    <a:lnTo>
                      <a:pt x="27" y="432"/>
                    </a:lnTo>
                    <a:lnTo>
                      <a:pt x="28" y="467"/>
                    </a:lnTo>
                    <a:lnTo>
                      <a:pt x="31" y="502"/>
                    </a:lnTo>
                    <a:lnTo>
                      <a:pt x="34" y="537"/>
                    </a:lnTo>
                    <a:lnTo>
                      <a:pt x="35" y="572"/>
                    </a:lnTo>
                    <a:lnTo>
                      <a:pt x="38" y="607"/>
                    </a:lnTo>
                    <a:lnTo>
                      <a:pt x="40" y="643"/>
                    </a:lnTo>
                    <a:lnTo>
                      <a:pt x="43" y="678"/>
                    </a:lnTo>
                    <a:lnTo>
                      <a:pt x="44" y="713"/>
                    </a:lnTo>
                    <a:lnTo>
                      <a:pt x="45" y="748"/>
                    </a:lnTo>
                    <a:lnTo>
                      <a:pt x="48" y="783"/>
                    </a:lnTo>
                    <a:lnTo>
                      <a:pt x="50" y="818"/>
                    </a:lnTo>
                    <a:lnTo>
                      <a:pt x="53" y="853"/>
                    </a:lnTo>
                    <a:lnTo>
                      <a:pt x="56" y="888"/>
                    </a:lnTo>
                    <a:lnTo>
                      <a:pt x="57" y="923"/>
                    </a:lnTo>
                    <a:lnTo>
                      <a:pt x="60" y="958"/>
                    </a:lnTo>
                    <a:lnTo>
                      <a:pt x="61" y="992"/>
                    </a:lnTo>
                    <a:lnTo>
                      <a:pt x="63" y="1027"/>
                    </a:lnTo>
                    <a:lnTo>
                      <a:pt x="66" y="1062"/>
                    </a:lnTo>
                    <a:lnTo>
                      <a:pt x="67" y="1099"/>
                    </a:lnTo>
                    <a:lnTo>
                      <a:pt x="70" y="1132"/>
                    </a:lnTo>
                    <a:lnTo>
                      <a:pt x="93" y="1132"/>
                    </a:lnTo>
                    <a:lnTo>
                      <a:pt x="91" y="1096"/>
                    </a:lnTo>
                    <a:lnTo>
                      <a:pt x="89" y="1061"/>
                    </a:lnTo>
                    <a:lnTo>
                      <a:pt x="86" y="1026"/>
                    </a:lnTo>
                    <a:lnTo>
                      <a:pt x="83" y="991"/>
                    </a:lnTo>
                    <a:lnTo>
                      <a:pt x="82" y="956"/>
                    </a:lnTo>
                    <a:lnTo>
                      <a:pt x="80" y="921"/>
                    </a:lnTo>
                    <a:lnTo>
                      <a:pt x="77" y="886"/>
                    </a:lnTo>
                    <a:lnTo>
                      <a:pt x="76" y="851"/>
                    </a:lnTo>
                    <a:lnTo>
                      <a:pt x="73" y="816"/>
                    </a:lnTo>
                    <a:lnTo>
                      <a:pt x="72" y="782"/>
                    </a:lnTo>
                    <a:lnTo>
                      <a:pt x="69" y="747"/>
                    </a:lnTo>
                    <a:lnTo>
                      <a:pt x="67" y="712"/>
                    </a:lnTo>
                    <a:lnTo>
                      <a:pt x="64" y="677"/>
                    </a:lnTo>
                    <a:lnTo>
                      <a:pt x="61" y="642"/>
                    </a:lnTo>
                    <a:lnTo>
                      <a:pt x="60" y="607"/>
                    </a:lnTo>
                    <a:lnTo>
                      <a:pt x="59" y="571"/>
                    </a:lnTo>
                    <a:lnTo>
                      <a:pt x="56" y="536"/>
                    </a:lnTo>
                    <a:lnTo>
                      <a:pt x="54" y="501"/>
                    </a:lnTo>
                    <a:lnTo>
                      <a:pt x="51" y="466"/>
                    </a:lnTo>
                    <a:lnTo>
                      <a:pt x="50" y="431"/>
                    </a:lnTo>
                    <a:lnTo>
                      <a:pt x="47" y="396"/>
                    </a:lnTo>
                    <a:lnTo>
                      <a:pt x="45" y="361"/>
                    </a:lnTo>
                    <a:lnTo>
                      <a:pt x="43" y="326"/>
                    </a:lnTo>
                    <a:lnTo>
                      <a:pt x="41" y="291"/>
                    </a:lnTo>
                    <a:lnTo>
                      <a:pt x="38" y="256"/>
                    </a:lnTo>
                    <a:lnTo>
                      <a:pt x="37" y="220"/>
                    </a:lnTo>
                    <a:lnTo>
                      <a:pt x="35" y="187"/>
                    </a:lnTo>
                    <a:lnTo>
                      <a:pt x="32" y="150"/>
                    </a:lnTo>
                    <a:lnTo>
                      <a:pt x="31" y="117"/>
                    </a:lnTo>
                    <a:lnTo>
                      <a:pt x="28" y="80"/>
                    </a:lnTo>
                    <a:lnTo>
                      <a:pt x="27" y="46"/>
                    </a:lnTo>
                    <a:lnTo>
                      <a:pt x="24" y="11"/>
                    </a:lnTo>
                    <a:lnTo>
                      <a:pt x="13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6" name="Freeform 63"/>
              <p:cNvSpPr>
                <a:spLocks/>
              </p:cNvSpPr>
              <p:nvPr/>
            </p:nvSpPr>
            <p:spPr bwMode="auto">
              <a:xfrm>
                <a:off x="5037" y="3085"/>
                <a:ext cx="237" cy="34"/>
              </a:xfrm>
              <a:custGeom>
                <a:avLst/>
                <a:gdLst>
                  <a:gd name="T0" fmla="*/ 9 w 711"/>
                  <a:gd name="T1" fmla="*/ 24 h 101"/>
                  <a:gd name="T2" fmla="*/ 47 w 711"/>
                  <a:gd name="T3" fmla="*/ 31 h 101"/>
                  <a:gd name="T4" fmla="*/ 86 w 711"/>
                  <a:gd name="T5" fmla="*/ 38 h 101"/>
                  <a:gd name="T6" fmla="*/ 127 w 711"/>
                  <a:gd name="T7" fmla="*/ 44 h 101"/>
                  <a:gd name="T8" fmla="*/ 169 w 711"/>
                  <a:gd name="T9" fmla="*/ 50 h 101"/>
                  <a:gd name="T10" fmla="*/ 211 w 711"/>
                  <a:gd name="T11" fmla="*/ 57 h 101"/>
                  <a:gd name="T12" fmla="*/ 256 w 711"/>
                  <a:gd name="T13" fmla="*/ 63 h 101"/>
                  <a:gd name="T14" fmla="*/ 301 w 711"/>
                  <a:gd name="T15" fmla="*/ 67 h 101"/>
                  <a:gd name="T16" fmla="*/ 347 w 711"/>
                  <a:gd name="T17" fmla="*/ 73 h 101"/>
                  <a:gd name="T18" fmla="*/ 393 w 711"/>
                  <a:gd name="T19" fmla="*/ 77 h 101"/>
                  <a:gd name="T20" fmla="*/ 438 w 711"/>
                  <a:gd name="T21" fmla="*/ 82 h 101"/>
                  <a:gd name="T22" fmla="*/ 485 w 711"/>
                  <a:gd name="T23" fmla="*/ 86 h 101"/>
                  <a:gd name="T24" fmla="*/ 530 w 711"/>
                  <a:gd name="T25" fmla="*/ 89 h 101"/>
                  <a:gd name="T26" fmla="*/ 576 w 711"/>
                  <a:gd name="T27" fmla="*/ 93 h 101"/>
                  <a:gd name="T28" fmla="*/ 621 w 711"/>
                  <a:gd name="T29" fmla="*/ 96 h 101"/>
                  <a:gd name="T30" fmla="*/ 666 w 711"/>
                  <a:gd name="T31" fmla="*/ 98 h 101"/>
                  <a:gd name="T32" fmla="*/ 710 w 711"/>
                  <a:gd name="T33" fmla="*/ 101 h 101"/>
                  <a:gd name="T34" fmla="*/ 690 w 711"/>
                  <a:gd name="T35" fmla="*/ 76 h 101"/>
                  <a:gd name="T36" fmla="*/ 645 w 711"/>
                  <a:gd name="T37" fmla="*/ 75 h 101"/>
                  <a:gd name="T38" fmla="*/ 601 w 711"/>
                  <a:gd name="T39" fmla="*/ 72 h 101"/>
                  <a:gd name="T40" fmla="*/ 556 w 711"/>
                  <a:gd name="T41" fmla="*/ 69 h 101"/>
                  <a:gd name="T42" fmla="*/ 509 w 711"/>
                  <a:gd name="T43" fmla="*/ 64 h 101"/>
                  <a:gd name="T44" fmla="*/ 464 w 711"/>
                  <a:gd name="T45" fmla="*/ 61 h 101"/>
                  <a:gd name="T46" fmla="*/ 418 w 711"/>
                  <a:gd name="T47" fmla="*/ 57 h 101"/>
                  <a:gd name="T48" fmla="*/ 373 w 711"/>
                  <a:gd name="T49" fmla="*/ 53 h 101"/>
                  <a:gd name="T50" fmla="*/ 326 w 711"/>
                  <a:gd name="T51" fmla="*/ 47 h 101"/>
                  <a:gd name="T52" fmla="*/ 281 w 711"/>
                  <a:gd name="T53" fmla="*/ 43 h 101"/>
                  <a:gd name="T54" fmla="*/ 237 w 711"/>
                  <a:gd name="T55" fmla="*/ 37 h 101"/>
                  <a:gd name="T56" fmla="*/ 194 w 711"/>
                  <a:gd name="T57" fmla="*/ 31 h 101"/>
                  <a:gd name="T58" fmla="*/ 150 w 711"/>
                  <a:gd name="T59" fmla="*/ 25 h 101"/>
                  <a:gd name="T60" fmla="*/ 110 w 711"/>
                  <a:gd name="T61" fmla="*/ 18 h 101"/>
                  <a:gd name="T62" fmla="*/ 70 w 711"/>
                  <a:gd name="T63" fmla="*/ 11 h 101"/>
                  <a:gd name="T64" fmla="*/ 32 w 711"/>
                  <a:gd name="T65" fmla="*/ 3 h 101"/>
                  <a:gd name="T66" fmla="*/ 0 w 711"/>
                  <a:gd name="T67" fmla="*/ 1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1" h="101">
                    <a:moveTo>
                      <a:pt x="24" y="11"/>
                    </a:moveTo>
                    <a:lnTo>
                      <a:pt x="9" y="24"/>
                    </a:lnTo>
                    <a:lnTo>
                      <a:pt x="28" y="27"/>
                    </a:lnTo>
                    <a:lnTo>
                      <a:pt x="47" y="31"/>
                    </a:lnTo>
                    <a:lnTo>
                      <a:pt x="66" y="34"/>
                    </a:lnTo>
                    <a:lnTo>
                      <a:pt x="86" y="38"/>
                    </a:lnTo>
                    <a:lnTo>
                      <a:pt x="107" y="41"/>
                    </a:lnTo>
                    <a:lnTo>
                      <a:pt x="127" y="44"/>
                    </a:lnTo>
                    <a:lnTo>
                      <a:pt x="147" y="47"/>
                    </a:lnTo>
                    <a:lnTo>
                      <a:pt x="169" y="50"/>
                    </a:lnTo>
                    <a:lnTo>
                      <a:pt x="189" y="53"/>
                    </a:lnTo>
                    <a:lnTo>
                      <a:pt x="211" y="57"/>
                    </a:lnTo>
                    <a:lnTo>
                      <a:pt x="233" y="59"/>
                    </a:lnTo>
                    <a:lnTo>
                      <a:pt x="256" y="63"/>
                    </a:lnTo>
                    <a:lnTo>
                      <a:pt x="278" y="64"/>
                    </a:lnTo>
                    <a:lnTo>
                      <a:pt x="301" y="67"/>
                    </a:lnTo>
                    <a:lnTo>
                      <a:pt x="323" y="70"/>
                    </a:lnTo>
                    <a:lnTo>
                      <a:pt x="347" y="73"/>
                    </a:lnTo>
                    <a:lnTo>
                      <a:pt x="370" y="75"/>
                    </a:lnTo>
                    <a:lnTo>
                      <a:pt x="393" y="77"/>
                    </a:lnTo>
                    <a:lnTo>
                      <a:pt x="415" y="80"/>
                    </a:lnTo>
                    <a:lnTo>
                      <a:pt x="438" y="82"/>
                    </a:lnTo>
                    <a:lnTo>
                      <a:pt x="461" y="83"/>
                    </a:lnTo>
                    <a:lnTo>
                      <a:pt x="485" y="86"/>
                    </a:lnTo>
                    <a:lnTo>
                      <a:pt x="508" y="88"/>
                    </a:lnTo>
                    <a:lnTo>
                      <a:pt x="530" y="89"/>
                    </a:lnTo>
                    <a:lnTo>
                      <a:pt x="554" y="91"/>
                    </a:lnTo>
                    <a:lnTo>
                      <a:pt x="576" y="93"/>
                    </a:lnTo>
                    <a:lnTo>
                      <a:pt x="600" y="95"/>
                    </a:lnTo>
                    <a:lnTo>
                      <a:pt x="621" y="96"/>
                    </a:lnTo>
                    <a:lnTo>
                      <a:pt x="643" y="96"/>
                    </a:lnTo>
                    <a:lnTo>
                      <a:pt x="666" y="98"/>
                    </a:lnTo>
                    <a:lnTo>
                      <a:pt x="688" y="99"/>
                    </a:lnTo>
                    <a:lnTo>
                      <a:pt x="710" y="101"/>
                    </a:lnTo>
                    <a:lnTo>
                      <a:pt x="711" y="77"/>
                    </a:lnTo>
                    <a:lnTo>
                      <a:pt x="690" y="76"/>
                    </a:lnTo>
                    <a:lnTo>
                      <a:pt x="668" y="75"/>
                    </a:lnTo>
                    <a:lnTo>
                      <a:pt x="645" y="75"/>
                    </a:lnTo>
                    <a:lnTo>
                      <a:pt x="623" y="73"/>
                    </a:lnTo>
                    <a:lnTo>
                      <a:pt x="601" y="72"/>
                    </a:lnTo>
                    <a:lnTo>
                      <a:pt x="578" y="70"/>
                    </a:lnTo>
                    <a:lnTo>
                      <a:pt x="556" y="69"/>
                    </a:lnTo>
                    <a:lnTo>
                      <a:pt x="533" y="67"/>
                    </a:lnTo>
                    <a:lnTo>
                      <a:pt x="509" y="64"/>
                    </a:lnTo>
                    <a:lnTo>
                      <a:pt x="486" y="63"/>
                    </a:lnTo>
                    <a:lnTo>
                      <a:pt x="464" y="61"/>
                    </a:lnTo>
                    <a:lnTo>
                      <a:pt x="441" y="59"/>
                    </a:lnTo>
                    <a:lnTo>
                      <a:pt x="418" y="57"/>
                    </a:lnTo>
                    <a:lnTo>
                      <a:pt x="395" y="56"/>
                    </a:lnTo>
                    <a:lnTo>
                      <a:pt x="373" y="53"/>
                    </a:lnTo>
                    <a:lnTo>
                      <a:pt x="349" y="50"/>
                    </a:lnTo>
                    <a:lnTo>
                      <a:pt x="326" y="47"/>
                    </a:lnTo>
                    <a:lnTo>
                      <a:pt x="304" y="44"/>
                    </a:lnTo>
                    <a:lnTo>
                      <a:pt x="281" y="43"/>
                    </a:lnTo>
                    <a:lnTo>
                      <a:pt x="258" y="40"/>
                    </a:lnTo>
                    <a:lnTo>
                      <a:pt x="237" y="37"/>
                    </a:lnTo>
                    <a:lnTo>
                      <a:pt x="216" y="34"/>
                    </a:lnTo>
                    <a:lnTo>
                      <a:pt x="194" y="31"/>
                    </a:lnTo>
                    <a:lnTo>
                      <a:pt x="172" y="28"/>
                    </a:lnTo>
                    <a:lnTo>
                      <a:pt x="150" y="25"/>
                    </a:lnTo>
                    <a:lnTo>
                      <a:pt x="131" y="21"/>
                    </a:lnTo>
                    <a:lnTo>
                      <a:pt x="110" y="18"/>
                    </a:lnTo>
                    <a:lnTo>
                      <a:pt x="91" y="15"/>
                    </a:lnTo>
                    <a:lnTo>
                      <a:pt x="70" y="11"/>
                    </a:lnTo>
                    <a:lnTo>
                      <a:pt x="51" y="8"/>
                    </a:lnTo>
                    <a:lnTo>
                      <a:pt x="32" y="3"/>
                    </a:lnTo>
                    <a:lnTo>
                      <a:pt x="14" y="0"/>
                    </a:lnTo>
                    <a:lnTo>
                      <a:pt x="0" y="12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7" name="Freeform 64"/>
              <p:cNvSpPr>
                <a:spLocks/>
              </p:cNvSpPr>
              <p:nvPr/>
            </p:nvSpPr>
            <p:spPr bwMode="auto">
              <a:xfrm>
                <a:off x="5161" y="3132"/>
                <a:ext cx="8" cy="4"/>
              </a:xfrm>
              <a:custGeom>
                <a:avLst/>
                <a:gdLst>
                  <a:gd name="T0" fmla="*/ 22 w 22"/>
                  <a:gd name="T1" fmla="*/ 10 h 12"/>
                  <a:gd name="T2" fmla="*/ 20 w 22"/>
                  <a:gd name="T3" fmla="*/ 4 h 12"/>
                  <a:gd name="T4" fmla="*/ 19 w 22"/>
                  <a:gd name="T5" fmla="*/ 1 h 12"/>
                  <a:gd name="T6" fmla="*/ 14 w 22"/>
                  <a:gd name="T7" fmla="*/ 0 h 12"/>
                  <a:gd name="T8" fmla="*/ 10 w 22"/>
                  <a:gd name="T9" fmla="*/ 0 h 12"/>
                  <a:gd name="T10" fmla="*/ 6 w 22"/>
                  <a:gd name="T11" fmla="*/ 0 h 12"/>
                  <a:gd name="T12" fmla="*/ 1 w 22"/>
                  <a:gd name="T13" fmla="*/ 3 h 12"/>
                  <a:gd name="T14" fmla="*/ 0 w 22"/>
                  <a:gd name="T15" fmla="*/ 7 h 12"/>
                  <a:gd name="T16" fmla="*/ 0 w 22"/>
                  <a:gd name="T17" fmla="*/ 12 h 12"/>
                  <a:gd name="T18" fmla="*/ 22 w 22"/>
                  <a:gd name="T1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22" y="10"/>
                    </a:moveTo>
                    <a:lnTo>
                      <a:pt x="20" y="4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8" name="Freeform 65"/>
              <p:cNvSpPr>
                <a:spLocks/>
              </p:cNvSpPr>
              <p:nvPr/>
            </p:nvSpPr>
            <p:spPr bwMode="auto">
              <a:xfrm>
                <a:off x="5161" y="3135"/>
                <a:ext cx="32" cy="360"/>
              </a:xfrm>
              <a:custGeom>
                <a:avLst/>
                <a:gdLst>
                  <a:gd name="T0" fmla="*/ 91 w 94"/>
                  <a:gd name="T1" fmla="*/ 1042 h 1079"/>
                  <a:gd name="T2" fmla="*/ 84 w 94"/>
                  <a:gd name="T3" fmla="*/ 972 h 1079"/>
                  <a:gd name="T4" fmla="*/ 78 w 94"/>
                  <a:gd name="T5" fmla="*/ 902 h 1079"/>
                  <a:gd name="T6" fmla="*/ 72 w 94"/>
                  <a:gd name="T7" fmla="*/ 834 h 1079"/>
                  <a:gd name="T8" fmla="*/ 67 w 94"/>
                  <a:gd name="T9" fmla="*/ 764 h 1079"/>
                  <a:gd name="T10" fmla="*/ 62 w 94"/>
                  <a:gd name="T11" fmla="*/ 695 h 1079"/>
                  <a:gd name="T12" fmla="*/ 58 w 94"/>
                  <a:gd name="T13" fmla="*/ 627 h 1079"/>
                  <a:gd name="T14" fmla="*/ 54 w 94"/>
                  <a:gd name="T15" fmla="*/ 559 h 1079"/>
                  <a:gd name="T16" fmla="*/ 49 w 94"/>
                  <a:gd name="T17" fmla="*/ 492 h 1079"/>
                  <a:gd name="T18" fmla="*/ 45 w 94"/>
                  <a:gd name="T19" fmla="*/ 425 h 1079"/>
                  <a:gd name="T20" fmla="*/ 40 w 94"/>
                  <a:gd name="T21" fmla="*/ 358 h 1079"/>
                  <a:gd name="T22" fmla="*/ 38 w 94"/>
                  <a:gd name="T23" fmla="*/ 293 h 1079"/>
                  <a:gd name="T24" fmla="*/ 33 w 94"/>
                  <a:gd name="T25" fmla="*/ 226 h 1079"/>
                  <a:gd name="T26" fmla="*/ 30 w 94"/>
                  <a:gd name="T27" fmla="*/ 162 h 1079"/>
                  <a:gd name="T28" fmla="*/ 27 w 94"/>
                  <a:gd name="T29" fmla="*/ 96 h 1079"/>
                  <a:gd name="T30" fmla="*/ 23 w 94"/>
                  <a:gd name="T31" fmla="*/ 32 h 1079"/>
                  <a:gd name="T32" fmla="*/ 0 w 94"/>
                  <a:gd name="T33" fmla="*/ 2 h 1079"/>
                  <a:gd name="T34" fmla="*/ 3 w 94"/>
                  <a:gd name="T35" fmla="*/ 64 h 1079"/>
                  <a:gd name="T36" fmla="*/ 6 w 94"/>
                  <a:gd name="T37" fmla="*/ 130 h 1079"/>
                  <a:gd name="T38" fmla="*/ 10 w 94"/>
                  <a:gd name="T39" fmla="*/ 195 h 1079"/>
                  <a:gd name="T40" fmla="*/ 13 w 94"/>
                  <a:gd name="T41" fmla="*/ 261 h 1079"/>
                  <a:gd name="T42" fmla="*/ 16 w 94"/>
                  <a:gd name="T43" fmla="*/ 326 h 1079"/>
                  <a:gd name="T44" fmla="*/ 20 w 94"/>
                  <a:gd name="T45" fmla="*/ 393 h 1079"/>
                  <a:gd name="T46" fmla="*/ 24 w 94"/>
                  <a:gd name="T47" fmla="*/ 460 h 1079"/>
                  <a:gd name="T48" fmla="*/ 29 w 94"/>
                  <a:gd name="T49" fmla="*/ 527 h 1079"/>
                  <a:gd name="T50" fmla="*/ 33 w 94"/>
                  <a:gd name="T51" fmla="*/ 595 h 1079"/>
                  <a:gd name="T52" fmla="*/ 38 w 94"/>
                  <a:gd name="T53" fmla="*/ 662 h 1079"/>
                  <a:gd name="T54" fmla="*/ 42 w 94"/>
                  <a:gd name="T55" fmla="*/ 732 h 1079"/>
                  <a:gd name="T56" fmla="*/ 48 w 94"/>
                  <a:gd name="T57" fmla="*/ 800 h 1079"/>
                  <a:gd name="T58" fmla="*/ 52 w 94"/>
                  <a:gd name="T59" fmla="*/ 870 h 1079"/>
                  <a:gd name="T60" fmla="*/ 59 w 94"/>
                  <a:gd name="T61" fmla="*/ 940 h 1079"/>
                  <a:gd name="T62" fmla="*/ 64 w 94"/>
                  <a:gd name="T63" fmla="*/ 1010 h 1079"/>
                  <a:gd name="T64" fmla="*/ 72 w 94"/>
                  <a:gd name="T6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079">
                    <a:moveTo>
                      <a:pt x="94" y="1077"/>
                    </a:moveTo>
                    <a:lnTo>
                      <a:pt x="91" y="1042"/>
                    </a:lnTo>
                    <a:lnTo>
                      <a:pt x="87" y="1007"/>
                    </a:lnTo>
                    <a:lnTo>
                      <a:pt x="84" y="972"/>
                    </a:lnTo>
                    <a:lnTo>
                      <a:pt x="81" y="937"/>
                    </a:lnTo>
                    <a:lnTo>
                      <a:pt x="78" y="902"/>
                    </a:lnTo>
                    <a:lnTo>
                      <a:pt x="75" y="867"/>
                    </a:lnTo>
                    <a:lnTo>
                      <a:pt x="72" y="834"/>
                    </a:lnTo>
                    <a:lnTo>
                      <a:pt x="69" y="799"/>
                    </a:lnTo>
                    <a:lnTo>
                      <a:pt x="67" y="764"/>
                    </a:lnTo>
                    <a:lnTo>
                      <a:pt x="64" y="730"/>
                    </a:lnTo>
                    <a:lnTo>
                      <a:pt x="62" y="695"/>
                    </a:lnTo>
                    <a:lnTo>
                      <a:pt x="59" y="662"/>
                    </a:lnTo>
                    <a:lnTo>
                      <a:pt x="58" y="627"/>
                    </a:lnTo>
                    <a:lnTo>
                      <a:pt x="55" y="594"/>
                    </a:lnTo>
                    <a:lnTo>
                      <a:pt x="54" y="559"/>
                    </a:lnTo>
                    <a:lnTo>
                      <a:pt x="52" y="525"/>
                    </a:lnTo>
                    <a:lnTo>
                      <a:pt x="49" y="492"/>
                    </a:lnTo>
                    <a:lnTo>
                      <a:pt x="48" y="458"/>
                    </a:lnTo>
                    <a:lnTo>
                      <a:pt x="45" y="425"/>
                    </a:lnTo>
                    <a:lnTo>
                      <a:pt x="43" y="391"/>
                    </a:lnTo>
                    <a:lnTo>
                      <a:pt x="40" y="358"/>
                    </a:lnTo>
                    <a:lnTo>
                      <a:pt x="39" y="326"/>
                    </a:lnTo>
                    <a:lnTo>
                      <a:pt x="38" y="293"/>
                    </a:lnTo>
                    <a:lnTo>
                      <a:pt x="36" y="259"/>
                    </a:lnTo>
                    <a:lnTo>
                      <a:pt x="33" y="226"/>
                    </a:lnTo>
                    <a:lnTo>
                      <a:pt x="33" y="194"/>
                    </a:lnTo>
                    <a:lnTo>
                      <a:pt x="30" y="162"/>
                    </a:lnTo>
                    <a:lnTo>
                      <a:pt x="29" y="128"/>
                    </a:lnTo>
                    <a:lnTo>
                      <a:pt x="27" y="96"/>
                    </a:lnTo>
                    <a:lnTo>
                      <a:pt x="26" y="64"/>
                    </a:lnTo>
                    <a:lnTo>
                      <a:pt x="23" y="3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34"/>
                    </a:lnTo>
                    <a:lnTo>
                      <a:pt x="3" y="64"/>
                    </a:lnTo>
                    <a:lnTo>
                      <a:pt x="4" y="98"/>
                    </a:lnTo>
                    <a:lnTo>
                      <a:pt x="6" y="130"/>
                    </a:lnTo>
                    <a:lnTo>
                      <a:pt x="8" y="162"/>
                    </a:lnTo>
                    <a:lnTo>
                      <a:pt x="10" y="195"/>
                    </a:lnTo>
                    <a:lnTo>
                      <a:pt x="11" y="227"/>
                    </a:lnTo>
                    <a:lnTo>
                      <a:pt x="13" y="261"/>
                    </a:lnTo>
                    <a:lnTo>
                      <a:pt x="14" y="294"/>
                    </a:lnTo>
                    <a:lnTo>
                      <a:pt x="16" y="326"/>
                    </a:lnTo>
                    <a:lnTo>
                      <a:pt x="19" y="359"/>
                    </a:lnTo>
                    <a:lnTo>
                      <a:pt x="20" y="393"/>
                    </a:lnTo>
                    <a:lnTo>
                      <a:pt x="23" y="426"/>
                    </a:lnTo>
                    <a:lnTo>
                      <a:pt x="24" y="460"/>
                    </a:lnTo>
                    <a:lnTo>
                      <a:pt x="26" y="493"/>
                    </a:lnTo>
                    <a:lnTo>
                      <a:pt x="29" y="527"/>
                    </a:lnTo>
                    <a:lnTo>
                      <a:pt x="30" y="560"/>
                    </a:lnTo>
                    <a:lnTo>
                      <a:pt x="33" y="595"/>
                    </a:lnTo>
                    <a:lnTo>
                      <a:pt x="35" y="629"/>
                    </a:lnTo>
                    <a:lnTo>
                      <a:pt x="38" y="662"/>
                    </a:lnTo>
                    <a:lnTo>
                      <a:pt x="39" y="697"/>
                    </a:lnTo>
                    <a:lnTo>
                      <a:pt x="42" y="732"/>
                    </a:lnTo>
                    <a:lnTo>
                      <a:pt x="45" y="767"/>
                    </a:lnTo>
                    <a:lnTo>
                      <a:pt x="48" y="800"/>
                    </a:lnTo>
                    <a:lnTo>
                      <a:pt x="49" y="835"/>
                    </a:lnTo>
                    <a:lnTo>
                      <a:pt x="52" y="870"/>
                    </a:lnTo>
                    <a:lnTo>
                      <a:pt x="55" y="905"/>
                    </a:lnTo>
                    <a:lnTo>
                      <a:pt x="59" y="940"/>
                    </a:lnTo>
                    <a:lnTo>
                      <a:pt x="62" y="975"/>
                    </a:lnTo>
                    <a:lnTo>
                      <a:pt x="64" y="1010"/>
                    </a:lnTo>
                    <a:lnTo>
                      <a:pt x="68" y="1045"/>
                    </a:lnTo>
                    <a:lnTo>
                      <a:pt x="72" y="1079"/>
                    </a:lnTo>
                    <a:lnTo>
                      <a:pt x="94" y="10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9" name="Freeform 66"/>
              <p:cNvSpPr>
                <a:spLocks/>
              </p:cNvSpPr>
              <p:nvPr/>
            </p:nvSpPr>
            <p:spPr bwMode="auto">
              <a:xfrm>
                <a:off x="5161" y="3135"/>
                <a:ext cx="8" cy="4"/>
              </a:xfrm>
              <a:custGeom>
                <a:avLst/>
                <a:gdLst>
                  <a:gd name="T0" fmla="*/ 0 w 22"/>
                  <a:gd name="T1" fmla="*/ 3 h 13"/>
                  <a:gd name="T2" fmla="*/ 0 w 22"/>
                  <a:gd name="T3" fmla="*/ 7 h 13"/>
                  <a:gd name="T4" fmla="*/ 3 w 22"/>
                  <a:gd name="T5" fmla="*/ 10 h 13"/>
                  <a:gd name="T6" fmla="*/ 7 w 22"/>
                  <a:gd name="T7" fmla="*/ 13 h 13"/>
                  <a:gd name="T8" fmla="*/ 11 w 22"/>
                  <a:gd name="T9" fmla="*/ 13 h 13"/>
                  <a:gd name="T10" fmla="*/ 16 w 22"/>
                  <a:gd name="T11" fmla="*/ 11 h 13"/>
                  <a:gd name="T12" fmla="*/ 19 w 22"/>
                  <a:gd name="T13" fmla="*/ 10 h 13"/>
                  <a:gd name="T14" fmla="*/ 22 w 22"/>
                  <a:gd name="T15" fmla="*/ 6 h 13"/>
                  <a:gd name="T16" fmla="*/ 22 w 22"/>
                  <a:gd name="T17" fmla="*/ 0 h 13"/>
                  <a:gd name="T18" fmla="*/ 0 w 22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lnTo>
                      <a:pt x="0" y="7"/>
                    </a:lnTo>
                    <a:lnTo>
                      <a:pt x="3" y="10"/>
                    </a:lnTo>
                    <a:lnTo>
                      <a:pt x="7" y="13"/>
                    </a:lnTo>
                    <a:lnTo>
                      <a:pt x="11" y="13"/>
                    </a:lnTo>
                    <a:lnTo>
                      <a:pt x="16" y="11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0" name="Freeform 67"/>
              <p:cNvSpPr>
                <a:spLocks/>
              </p:cNvSpPr>
              <p:nvPr/>
            </p:nvSpPr>
            <p:spPr bwMode="auto">
              <a:xfrm>
                <a:off x="5040" y="2732"/>
                <a:ext cx="128" cy="392"/>
              </a:xfrm>
              <a:custGeom>
                <a:avLst/>
                <a:gdLst>
                  <a:gd name="T0" fmla="*/ 385 w 385"/>
                  <a:gd name="T1" fmla="*/ 0 h 1177"/>
                  <a:gd name="T2" fmla="*/ 378 w 385"/>
                  <a:gd name="T3" fmla="*/ 138 h 1177"/>
                  <a:gd name="T4" fmla="*/ 372 w 385"/>
                  <a:gd name="T5" fmla="*/ 279 h 1177"/>
                  <a:gd name="T6" fmla="*/ 369 w 385"/>
                  <a:gd name="T7" fmla="*/ 422 h 1177"/>
                  <a:gd name="T8" fmla="*/ 368 w 385"/>
                  <a:gd name="T9" fmla="*/ 564 h 1177"/>
                  <a:gd name="T10" fmla="*/ 369 w 385"/>
                  <a:gd name="T11" fmla="*/ 710 h 1177"/>
                  <a:gd name="T12" fmla="*/ 372 w 385"/>
                  <a:gd name="T13" fmla="*/ 857 h 1177"/>
                  <a:gd name="T14" fmla="*/ 378 w 385"/>
                  <a:gd name="T15" fmla="*/ 1007 h 1177"/>
                  <a:gd name="T16" fmla="*/ 385 w 385"/>
                  <a:gd name="T17" fmla="*/ 1158 h 1177"/>
                  <a:gd name="T18" fmla="*/ 359 w 385"/>
                  <a:gd name="T19" fmla="*/ 1164 h 1177"/>
                  <a:gd name="T20" fmla="*/ 334 w 385"/>
                  <a:gd name="T21" fmla="*/ 1168 h 1177"/>
                  <a:gd name="T22" fmla="*/ 308 w 385"/>
                  <a:gd name="T23" fmla="*/ 1172 h 1177"/>
                  <a:gd name="T24" fmla="*/ 280 w 385"/>
                  <a:gd name="T25" fmla="*/ 1174 h 1177"/>
                  <a:gd name="T26" fmla="*/ 254 w 385"/>
                  <a:gd name="T27" fmla="*/ 1177 h 1177"/>
                  <a:gd name="T28" fmla="*/ 227 w 385"/>
                  <a:gd name="T29" fmla="*/ 1177 h 1177"/>
                  <a:gd name="T30" fmla="*/ 200 w 385"/>
                  <a:gd name="T31" fmla="*/ 1177 h 1177"/>
                  <a:gd name="T32" fmla="*/ 174 w 385"/>
                  <a:gd name="T33" fmla="*/ 1174 h 1177"/>
                  <a:gd name="T34" fmla="*/ 148 w 385"/>
                  <a:gd name="T35" fmla="*/ 1171 h 1177"/>
                  <a:gd name="T36" fmla="*/ 123 w 385"/>
                  <a:gd name="T37" fmla="*/ 1167 h 1177"/>
                  <a:gd name="T38" fmla="*/ 100 w 385"/>
                  <a:gd name="T39" fmla="*/ 1161 h 1177"/>
                  <a:gd name="T40" fmla="*/ 77 w 385"/>
                  <a:gd name="T41" fmla="*/ 1152 h 1177"/>
                  <a:gd name="T42" fmla="*/ 56 w 385"/>
                  <a:gd name="T43" fmla="*/ 1142 h 1177"/>
                  <a:gd name="T44" fmla="*/ 38 w 385"/>
                  <a:gd name="T45" fmla="*/ 1132 h 1177"/>
                  <a:gd name="T46" fmla="*/ 19 w 385"/>
                  <a:gd name="T47" fmla="*/ 1119 h 1177"/>
                  <a:gd name="T48" fmla="*/ 4 w 385"/>
                  <a:gd name="T49" fmla="*/ 1103 h 1177"/>
                  <a:gd name="T50" fmla="*/ 0 w 385"/>
                  <a:gd name="T51" fmla="*/ 976 h 1177"/>
                  <a:gd name="T52" fmla="*/ 0 w 385"/>
                  <a:gd name="T53" fmla="*/ 845 h 1177"/>
                  <a:gd name="T54" fmla="*/ 1 w 385"/>
                  <a:gd name="T55" fmla="*/ 710 h 1177"/>
                  <a:gd name="T56" fmla="*/ 7 w 385"/>
                  <a:gd name="T57" fmla="*/ 577 h 1177"/>
                  <a:gd name="T58" fmla="*/ 14 w 385"/>
                  <a:gd name="T59" fmla="*/ 452 h 1177"/>
                  <a:gd name="T60" fmla="*/ 24 w 385"/>
                  <a:gd name="T61" fmla="*/ 334 h 1177"/>
                  <a:gd name="T62" fmla="*/ 36 w 385"/>
                  <a:gd name="T63" fmla="*/ 230 h 1177"/>
                  <a:gd name="T64" fmla="*/ 51 w 385"/>
                  <a:gd name="T65" fmla="*/ 141 h 1177"/>
                  <a:gd name="T66" fmla="*/ 71 w 385"/>
                  <a:gd name="T67" fmla="*/ 132 h 1177"/>
                  <a:gd name="T68" fmla="*/ 91 w 385"/>
                  <a:gd name="T69" fmla="*/ 124 h 1177"/>
                  <a:gd name="T70" fmla="*/ 113 w 385"/>
                  <a:gd name="T71" fmla="*/ 115 h 1177"/>
                  <a:gd name="T72" fmla="*/ 134 w 385"/>
                  <a:gd name="T73" fmla="*/ 106 h 1177"/>
                  <a:gd name="T74" fmla="*/ 155 w 385"/>
                  <a:gd name="T75" fmla="*/ 97 h 1177"/>
                  <a:gd name="T76" fmla="*/ 176 w 385"/>
                  <a:gd name="T77" fmla="*/ 89 h 1177"/>
                  <a:gd name="T78" fmla="*/ 196 w 385"/>
                  <a:gd name="T79" fmla="*/ 80 h 1177"/>
                  <a:gd name="T80" fmla="*/ 218 w 385"/>
                  <a:gd name="T81" fmla="*/ 70 h 1177"/>
                  <a:gd name="T82" fmla="*/ 238 w 385"/>
                  <a:gd name="T83" fmla="*/ 61 h 1177"/>
                  <a:gd name="T84" fmla="*/ 259 w 385"/>
                  <a:gd name="T85" fmla="*/ 54 h 1177"/>
                  <a:gd name="T86" fmla="*/ 280 w 385"/>
                  <a:gd name="T87" fmla="*/ 44 h 1177"/>
                  <a:gd name="T88" fmla="*/ 301 w 385"/>
                  <a:gd name="T89" fmla="*/ 35 h 1177"/>
                  <a:gd name="T90" fmla="*/ 323 w 385"/>
                  <a:gd name="T91" fmla="*/ 26 h 1177"/>
                  <a:gd name="T92" fmla="*/ 343 w 385"/>
                  <a:gd name="T93" fmla="*/ 17 h 1177"/>
                  <a:gd name="T94" fmla="*/ 365 w 385"/>
                  <a:gd name="T95" fmla="*/ 9 h 1177"/>
                  <a:gd name="T96" fmla="*/ 385 w 385"/>
                  <a:gd name="T97" fmla="*/ 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5" h="1177">
                    <a:moveTo>
                      <a:pt x="385" y="0"/>
                    </a:moveTo>
                    <a:lnTo>
                      <a:pt x="378" y="138"/>
                    </a:lnTo>
                    <a:lnTo>
                      <a:pt x="372" y="279"/>
                    </a:lnTo>
                    <a:lnTo>
                      <a:pt x="369" y="422"/>
                    </a:lnTo>
                    <a:lnTo>
                      <a:pt x="368" y="564"/>
                    </a:lnTo>
                    <a:lnTo>
                      <a:pt x="369" y="710"/>
                    </a:lnTo>
                    <a:lnTo>
                      <a:pt x="372" y="857"/>
                    </a:lnTo>
                    <a:lnTo>
                      <a:pt x="378" y="1007"/>
                    </a:lnTo>
                    <a:lnTo>
                      <a:pt x="385" y="1158"/>
                    </a:lnTo>
                    <a:lnTo>
                      <a:pt x="359" y="1164"/>
                    </a:lnTo>
                    <a:lnTo>
                      <a:pt x="334" y="1168"/>
                    </a:lnTo>
                    <a:lnTo>
                      <a:pt x="308" y="1172"/>
                    </a:lnTo>
                    <a:lnTo>
                      <a:pt x="280" y="1174"/>
                    </a:lnTo>
                    <a:lnTo>
                      <a:pt x="254" y="1177"/>
                    </a:lnTo>
                    <a:lnTo>
                      <a:pt x="227" y="1177"/>
                    </a:lnTo>
                    <a:lnTo>
                      <a:pt x="200" y="1177"/>
                    </a:lnTo>
                    <a:lnTo>
                      <a:pt x="174" y="1174"/>
                    </a:lnTo>
                    <a:lnTo>
                      <a:pt x="148" y="1171"/>
                    </a:lnTo>
                    <a:lnTo>
                      <a:pt x="123" y="1167"/>
                    </a:lnTo>
                    <a:lnTo>
                      <a:pt x="100" y="1161"/>
                    </a:lnTo>
                    <a:lnTo>
                      <a:pt x="77" y="1152"/>
                    </a:lnTo>
                    <a:lnTo>
                      <a:pt x="56" y="1142"/>
                    </a:lnTo>
                    <a:lnTo>
                      <a:pt x="38" y="1132"/>
                    </a:lnTo>
                    <a:lnTo>
                      <a:pt x="19" y="1119"/>
                    </a:lnTo>
                    <a:lnTo>
                      <a:pt x="4" y="1103"/>
                    </a:lnTo>
                    <a:lnTo>
                      <a:pt x="0" y="976"/>
                    </a:lnTo>
                    <a:lnTo>
                      <a:pt x="0" y="845"/>
                    </a:lnTo>
                    <a:lnTo>
                      <a:pt x="1" y="710"/>
                    </a:lnTo>
                    <a:lnTo>
                      <a:pt x="7" y="577"/>
                    </a:lnTo>
                    <a:lnTo>
                      <a:pt x="14" y="452"/>
                    </a:lnTo>
                    <a:lnTo>
                      <a:pt x="24" y="334"/>
                    </a:lnTo>
                    <a:lnTo>
                      <a:pt x="36" y="230"/>
                    </a:lnTo>
                    <a:lnTo>
                      <a:pt x="51" y="141"/>
                    </a:lnTo>
                    <a:lnTo>
                      <a:pt x="71" y="132"/>
                    </a:lnTo>
                    <a:lnTo>
                      <a:pt x="91" y="124"/>
                    </a:lnTo>
                    <a:lnTo>
                      <a:pt x="113" y="115"/>
                    </a:lnTo>
                    <a:lnTo>
                      <a:pt x="134" y="106"/>
                    </a:lnTo>
                    <a:lnTo>
                      <a:pt x="155" y="97"/>
                    </a:lnTo>
                    <a:lnTo>
                      <a:pt x="176" y="89"/>
                    </a:lnTo>
                    <a:lnTo>
                      <a:pt x="196" y="80"/>
                    </a:lnTo>
                    <a:lnTo>
                      <a:pt x="218" y="70"/>
                    </a:lnTo>
                    <a:lnTo>
                      <a:pt x="238" y="61"/>
                    </a:lnTo>
                    <a:lnTo>
                      <a:pt x="259" y="54"/>
                    </a:lnTo>
                    <a:lnTo>
                      <a:pt x="280" y="44"/>
                    </a:lnTo>
                    <a:lnTo>
                      <a:pt x="301" y="35"/>
                    </a:lnTo>
                    <a:lnTo>
                      <a:pt x="323" y="26"/>
                    </a:lnTo>
                    <a:lnTo>
                      <a:pt x="343" y="17"/>
                    </a:lnTo>
                    <a:lnTo>
                      <a:pt x="365" y="9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1" name="Freeform 68"/>
              <p:cNvSpPr>
                <a:spLocks/>
              </p:cNvSpPr>
              <p:nvPr/>
            </p:nvSpPr>
            <p:spPr bwMode="auto">
              <a:xfrm>
                <a:off x="5158" y="2732"/>
                <a:ext cx="14" cy="390"/>
              </a:xfrm>
              <a:custGeom>
                <a:avLst/>
                <a:gdLst>
                  <a:gd name="T0" fmla="*/ 32 w 41"/>
                  <a:gd name="T1" fmla="*/ 1169 h 1169"/>
                  <a:gd name="T2" fmla="*/ 41 w 41"/>
                  <a:gd name="T3" fmla="*/ 1158 h 1169"/>
                  <a:gd name="T4" fmla="*/ 38 w 41"/>
                  <a:gd name="T5" fmla="*/ 1119 h 1169"/>
                  <a:gd name="T6" fmla="*/ 36 w 41"/>
                  <a:gd name="T7" fmla="*/ 1081 h 1169"/>
                  <a:gd name="T8" fmla="*/ 35 w 41"/>
                  <a:gd name="T9" fmla="*/ 1043 h 1169"/>
                  <a:gd name="T10" fmla="*/ 32 w 41"/>
                  <a:gd name="T11" fmla="*/ 1007 h 1169"/>
                  <a:gd name="T12" fmla="*/ 32 w 41"/>
                  <a:gd name="T13" fmla="*/ 969 h 1169"/>
                  <a:gd name="T14" fmla="*/ 29 w 41"/>
                  <a:gd name="T15" fmla="*/ 931 h 1169"/>
                  <a:gd name="T16" fmla="*/ 29 w 41"/>
                  <a:gd name="T17" fmla="*/ 893 h 1169"/>
                  <a:gd name="T18" fmla="*/ 28 w 41"/>
                  <a:gd name="T19" fmla="*/ 857 h 1169"/>
                  <a:gd name="T20" fmla="*/ 26 w 41"/>
                  <a:gd name="T21" fmla="*/ 820 h 1169"/>
                  <a:gd name="T22" fmla="*/ 25 w 41"/>
                  <a:gd name="T23" fmla="*/ 784 h 1169"/>
                  <a:gd name="T24" fmla="*/ 25 w 41"/>
                  <a:gd name="T25" fmla="*/ 746 h 1169"/>
                  <a:gd name="T26" fmla="*/ 25 w 41"/>
                  <a:gd name="T27" fmla="*/ 710 h 1169"/>
                  <a:gd name="T28" fmla="*/ 23 w 41"/>
                  <a:gd name="T29" fmla="*/ 673 h 1169"/>
                  <a:gd name="T30" fmla="*/ 23 w 41"/>
                  <a:gd name="T31" fmla="*/ 637 h 1169"/>
                  <a:gd name="T32" fmla="*/ 23 w 41"/>
                  <a:gd name="T33" fmla="*/ 493 h 1169"/>
                  <a:gd name="T34" fmla="*/ 23 w 41"/>
                  <a:gd name="T35" fmla="*/ 457 h 1169"/>
                  <a:gd name="T36" fmla="*/ 25 w 41"/>
                  <a:gd name="T37" fmla="*/ 422 h 1169"/>
                  <a:gd name="T38" fmla="*/ 25 w 41"/>
                  <a:gd name="T39" fmla="*/ 385 h 1169"/>
                  <a:gd name="T40" fmla="*/ 25 w 41"/>
                  <a:gd name="T41" fmla="*/ 350 h 1169"/>
                  <a:gd name="T42" fmla="*/ 26 w 41"/>
                  <a:gd name="T43" fmla="*/ 314 h 1169"/>
                  <a:gd name="T44" fmla="*/ 28 w 41"/>
                  <a:gd name="T45" fmla="*/ 279 h 1169"/>
                  <a:gd name="T46" fmla="*/ 29 w 41"/>
                  <a:gd name="T47" fmla="*/ 244 h 1169"/>
                  <a:gd name="T48" fmla="*/ 29 w 41"/>
                  <a:gd name="T49" fmla="*/ 209 h 1169"/>
                  <a:gd name="T50" fmla="*/ 32 w 41"/>
                  <a:gd name="T51" fmla="*/ 174 h 1169"/>
                  <a:gd name="T52" fmla="*/ 32 w 41"/>
                  <a:gd name="T53" fmla="*/ 140 h 1169"/>
                  <a:gd name="T54" fmla="*/ 35 w 41"/>
                  <a:gd name="T55" fmla="*/ 105 h 1169"/>
                  <a:gd name="T56" fmla="*/ 36 w 41"/>
                  <a:gd name="T57" fmla="*/ 70 h 1169"/>
                  <a:gd name="T58" fmla="*/ 38 w 41"/>
                  <a:gd name="T59" fmla="*/ 35 h 1169"/>
                  <a:gd name="T60" fmla="*/ 41 w 41"/>
                  <a:gd name="T61" fmla="*/ 0 h 1169"/>
                  <a:gd name="T62" fmla="*/ 17 w 41"/>
                  <a:gd name="T63" fmla="*/ 0 h 1169"/>
                  <a:gd name="T64" fmla="*/ 15 w 41"/>
                  <a:gd name="T65" fmla="*/ 33 h 1169"/>
                  <a:gd name="T66" fmla="*/ 13 w 41"/>
                  <a:gd name="T67" fmla="*/ 68 h 1169"/>
                  <a:gd name="T68" fmla="*/ 12 w 41"/>
                  <a:gd name="T69" fmla="*/ 103 h 1169"/>
                  <a:gd name="T70" fmla="*/ 10 w 41"/>
                  <a:gd name="T71" fmla="*/ 138 h 1169"/>
                  <a:gd name="T72" fmla="*/ 9 w 41"/>
                  <a:gd name="T73" fmla="*/ 173 h 1169"/>
                  <a:gd name="T74" fmla="*/ 7 w 41"/>
                  <a:gd name="T75" fmla="*/ 208 h 1169"/>
                  <a:gd name="T76" fmla="*/ 6 w 41"/>
                  <a:gd name="T77" fmla="*/ 243 h 1169"/>
                  <a:gd name="T78" fmla="*/ 4 w 41"/>
                  <a:gd name="T79" fmla="*/ 278 h 1169"/>
                  <a:gd name="T80" fmla="*/ 3 w 41"/>
                  <a:gd name="T81" fmla="*/ 314 h 1169"/>
                  <a:gd name="T82" fmla="*/ 3 w 41"/>
                  <a:gd name="T83" fmla="*/ 350 h 1169"/>
                  <a:gd name="T84" fmla="*/ 1 w 41"/>
                  <a:gd name="T85" fmla="*/ 385 h 1169"/>
                  <a:gd name="T86" fmla="*/ 1 w 41"/>
                  <a:gd name="T87" fmla="*/ 422 h 1169"/>
                  <a:gd name="T88" fmla="*/ 0 w 41"/>
                  <a:gd name="T89" fmla="*/ 457 h 1169"/>
                  <a:gd name="T90" fmla="*/ 0 w 41"/>
                  <a:gd name="T91" fmla="*/ 493 h 1169"/>
                  <a:gd name="T92" fmla="*/ 0 w 41"/>
                  <a:gd name="T93" fmla="*/ 637 h 1169"/>
                  <a:gd name="T94" fmla="*/ 0 w 41"/>
                  <a:gd name="T95" fmla="*/ 673 h 1169"/>
                  <a:gd name="T96" fmla="*/ 1 w 41"/>
                  <a:gd name="T97" fmla="*/ 710 h 1169"/>
                  <a:gd name="T98" fmla="*/ 1 w 41"/>
                  <a:gd name="T99" fmla="*/ 746 h 1169"/>
                  <a:gd name="T100" fmla="*/ 3 w 41"/>
                  <a:gd name="T101" fmla="*/ 784 h 1169"/>
                  <a:gd name="T102" fmla="*/ 3 w 41"/>
                  <a:gd name="T103" fmla="*/ 820 h 1169"/>
                  <a:gd name="T104" fmla="*/ 4 w 41"/>
                  <a:gd name="T105" fmla="*/ 858 h 1169"/>
                  <a:gd name="T106" fmla="*/ 6 w 41"/>
                  <a:gd name="T107" fmla="*/ 895 h 1169"/>
                  <a:gd name="T108" fmla="*/ 7 w 41"/>
                  <a:gd name="T109" fmla="*/ 932 h 1169"/>
                  <a:gd name="T110" fmla="*/ 9 w 41"/>
                  <a:gd name="T111" fmla="*/ 970 h 1169"/>
                  <a:gd name="T112" fmla="*/ 10 w 41"/>
                  <a:gd name="T113" fmla="*/ 1008 h 1169"/>
                  <a:gd name="T114" fmla="*/ 12 w 41"/>
                  <a:gd name="T115" fmla="*/ 1044 h 1169"/>
                  <a:gd name="T116" fmla="*/ 13 w 41"/>
                  <a:gd name="T117" fmla="*/ 1084 h 1169"/>
                  <a:gd name="T118" fmla="*/ 15 w 41"/>
                  <a:gd name="T119" fmla="*/ 1120 h 1169"/>
                  <a:gd name="T120" fmla="*/ 17 w 41"/>
                  <a:gd name="T121" fmla="*/ 1158 h 1169"/>
                  <a:gd name="T122" fmla="*/ 26 w 41"/>
                  <a:gd name="T123" fmla="*/ 1146 h 1169"/>
                  <a:gd name="T124" fmla="*/ 32 w 41"/>
                  <a:gd name="T125" fmla="*/ 1169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" h="1169">
                    <a:moveTo>
                      <a:pt x="32" y="1169"/>
                    </a:moveTo>
                    <a:lnTo>
                      <a:pt x="41" y="1158"/>
                    </a:lnTo>
                    <a:lnTo>
                      <a:pt x="38" y="1119"/>
                    </a:lnTo>
                    <a:lnTo>
                      <a:pt x="36" y="1081"/>
                    </a:lnTo>
                    <a:lnTo>
                      <a:pt x="35" y="1043"/>
                    </a:lnTo>
                    <a:lnTo>
                      <a:pt x="32" y="1007"/>
                    </a:lnTo>
                    <a:lnTo>
                      <a:pt x="32" y="969"/>
                    </a:lnTo>
                    <a:lnTo>
                      <a:pt x="29" y="931"/>
                    </a:lnTo>
                    <a:lnTo>
                      <a:pt x="29" y="893"/>
                    </a:lnTo>
                    <a:lnTo>
                      <a:pt x="28" y="857"/>
                    </a:lnTo>
                    <a:lnTo>
                      <a:pt x="26" y="820"/>
                    </a:lnTo>
                    <a:lnTo>
                      <a:pt x="25" y="784"/>
                    </a:lnTo>
                    <a:lnTo>
                      <a:pt x="25" y="746"/>
                    </a:lnTo>
                    <a:lnTo>
                      <a:pt x="25" y="710"/>
                    </a:lnTo>
                    <a:lnTo>
                      <a:pt x="23" y="673"/>
                    </a:lnTo>
                    <a:lnTo>
                      <a:pt x="23" y="637"/>
                    </a:lnTo>
                    <a:lnTo>
                      <a:pt x="23" y="493"/>
                    </a:lnTo>
                    <a:lnTo>
                      <a:pt x="23" y="457"/>
                    </a:lnTo>
                    <a:lnTo>
                      <a:pt x="25" y="422"/>
                    </a:lnTo>
                    <a:lnTo>
                      <a:pt x="25" y="385"/>
                    </a:lnTo>
                    <a:lnTo>
                      <a:pt x="25" y="350"/>
                    </a:lnTo>
                    <a:lnTo>
                      <a:pt x="26" y="314"/>
                    </a:lnTo>
                    <a:lnTo>
                      <a:pt x="28" y="279"/>
                    </a:lnTo>
                    <a:lnTo>
                      <a:pt x="29" y="244"/>
                    </a:lnTo>
                    <a:lnTo>
                      <a:pt x="29" y="209"/>
                    </a:lnTo>
                    <a:lnTo>
                      <a:pt x="32" y="174"/>
                    </a:lnTo>
                    <a:lnTo>
                      <a:pt x="32" y="140"/>
                    </a:lnTo>
                    <a:lnTo>
                      <a:pt x="35" y="105"/>
                    </a:lnTo>
                    <a:lnTo>
                      <a:pt x="36" y="70"/>
                    </a:lnTo>
                    <a:lnTo>
                      <a:pt x="38" y="35"/>
                    </a:lnTo>
                    <a:lnTo>
                      <a:pt x="41" y="0"/>
                    </a:lnTo>
                    <a:lnTo>
                      <a:pt x="17" y="0"/>
                    </a:lnTo>
                    <a:lnTo>
                      <a:pt x="15" y="33"/>
                    </a:lnTo>
                    <a:lnTo>
                      <a:pt x="13" y="68"/>
                    </a:lnTo>
                    <a:lnTo>
                      <a:pt x="12" y="103"/>
                    </a:lnTo>
                    <a:lnTo>
                      <a:pt x="10" y="138"/>
                    </a:lnTo>
                    <a:lnTo>
                      <a:pt x="9" y="173"/>
                    </a:lnTo>
                    <a:lnTo>
                      <a:pt x="7" y="208"/>
                    </a:lnTo>
                    <a:lnTo>
                      <a:pt x="6" y="243"/>
                    </a:lnTo>
                    <a:lnTo>
                      <a:pt x="4" y="278"/>
                    </a:lnTo>
                    <a:lnTo>
                      <a:pt x="3" y="314"/>
                    </a:lnTo>
                    <a:lnTo>
                      <a:pt x="3" y="350"/>
                    </a:lnTo>
                    <a:lnTo>
                      <a:pt x="1" y="385"/>
                    </a:lnTo>
                    <a:lnTo>
                      <a:pt x="1" y="422"/>
                    </a:lnTo>
                    <a:lnTo>
                      <a:pt x="0" y="457"/>
                    </a:lnTo>
                    <a:lnTo>
                      <a:pt x="0" y="493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1" y="710"/>
                    </a:lnTo>
                    <a:lnTo>
                      <a:pt x="1" y="746"/>
                    </a:lnTo>
                    <a:lnTo>
                      <a:pt x="3" y="784"/>
                    </a:lnTo>
                    <a:lnTo>
                      <a:pt x="3" y="820"/>
                    </a:lnTo>
                    <a:lnTo>
                      <a:pt x="4" y="858"/>
                    </a:lnTo>
                    <a:lnTo>
                      <a:pt x="6" y="895"/>
                    </a:lnTo>
                    <a:lnTo>
                      <a:pt x="7" y="932"/>
                    </a:lnTo>
                    <a:lnTo>
                      <a:pt x="9" y="970"/>
                    </a:lnTo>
                    <a:lnTo>
                      <a:pt x="10" y="1008"/>
                    </a:lnTo>
                    <a:lnTo>
                      <a:pt x="12" y="1044"/>
                    </a:lnTo>
                    <a:lnTo>
                      <a:pt x="13" y="1084"/>
                    </a:lnTo>
                    <a:lnTo>
                      <a:pt x="15" y="1120"/>
                    </a:lnTo>
                    <a:lnTo>
                      <a:pt x="17" y="1158"/>
                    </a:lnTo>
                    <a:lnTo>
                      <a:pt x="26" y="1146"/>
                    </a:lnTo>
                    <a:lnTo>
                      <a:pt x="32" y="1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2" name="Freeform 69"/>
              <p:cNvSpPr>
                <a:spLocks/>
              </p:cNvSpPr>
              <p:nvPr/>
            </p:nvSpPr>
            <p:spPr bwMode="auto">
              <a:xfrm>
                <a:off x="5037" y="3097"/>
                <a:ext cx="132" cy="31"/>
              </a:xfrm>
              <a:custGeom>
                <a:avLst/>
                <a:gdLst>
                  <a:gd name="T0" fmla="*/ 0 w 396"/>
                  <a:gd name="T1" fmla="*/ 9 h 93"/>
                  <a:gd name="T2" fmla="*/ 3 w 396"/>
                  <a:gd name="T3" fmla="*/ 16 h 93"/>
                  <a:gd name="T4" fmla="*/ 19 w 396"/>
                  <a:gd name="T5" fmla="*/ 32 h 93"/>
                  <a:gd name="T6" fmla="*/ 38 w 396"/>
                  <a:gd name="T7" fmla="*/ 47 h 93"/>
                  <a:gd name="T8" fmla="*/ 59 w 396"/>
                  <a:gd name="T9" fmla="*/ 58 h 93"/>
                  <a:gd name="T10" fmla="*/ 80 w 396"/>
                  <a:gd name="T11" fmla="*/ 69 h 93"/>
                  <a:gd name="T12" fmla="*/ 104 w 396"/>
                  <a:gd name="T13" fmla="*/ 76 h 93"/>
                  <a:gd name="T14" fmla="*/ 130 w 396"/>
                  <a:gd name="T15" fmla="*/ 83 h 93"/>
                  <a:gd name="T16" fmla="*/ 155 w 396"/>
                  <a:gd name="T17" fmla="*/ 88 h 93"/>
                  <a:gd name="T18" fmla="*/ 181 w 396"/>
                  <a:gd name="T19" fmla="*/ 90 h 93"/>
                  <a:gd name="T20" fmla="*/ 207 w 396"/>
                  <a:gd name="T21" fmla="*/ 92 h 93"/>
                  <a:gd name="T22" fmla="*/ 235 w 396"/>
                  <a:gd name="T23" fmla="*/ 93 h 93"/>
                  <a:gd name="T24" fmla="*/ 262 w 396"/>
                  <a:gd name="T25" fmla="*/ 92 h 93"/>
                  <a:gd name="T26" fmla="*/ 290 w 396"/>
                  <a:gd name="T27" fmla="*/ 90 h 93"/>
                  <a:gd name="T28" fmla="*/ 316 w 396"/>
                  <a:gd name="T29" fmla="*/ 89 h 93"/>
                  <a:gd name="T30" fmla="*/ 344 w 396"/>
                  <a:gd name="T31" fmla="*/ 85 h 93"/>
                  <a:gd name="T32" fmla="*/ 370 w 396"/>
                  <a:gd name="T33" fmla="*/ 80 h 93"/>
                  <a:gd name="T34" fmla="*/ 396 w 396"/>
                  <a:gd name="T35" fmla="*/ 74 h 93"/>
                  <a:gd name="T36" fmla="*/ 390 w 396"/>
                  <a:gd name="T37" fmla="*/ 51 h 93"/>
                  <a:gd name="T38" fmla="*/ 365 w 396"/>
                  <a:gd name="T39" fmla="*/ 57 h 93"/>
                  <a:gd name="T40" fmla="*/ 341 w 396"/>
                  <a:gd name="T41" fmla="*/ 61 h 93"/>
                  <a:gd name="T42" fmla="*/ 313 w 396"/>
                  <a:gd name="T43" fmla="*/ 66 h 93"/>
                  <a:gd name="T44" fmla="*/ 287 w 396"/>
                  <a:gd name="T45" fmla="*/ 69 h 93"/>
                  <a:gd name="T46" fmla="*/ 261 w 396"/>
                  <a:gd name="T47" fmla="*/ 70 h 93"/>
                  <a:gd name="T48" fmla="*/ 208 w 396"/>
                  <a:gd name="T49" fmla="*/ 70 h 93"/>
                  <a:gd name="T50" fmla="*/ 182 w 396"/>
                  <a:gd name="T51" fmla="*/ 69 h 93"/>
                  <a:gd name="T52" fmla="*/ 158 w 396"/>
                  <a:gd name="T53" fmla="*/ 64 h 93"/>
                  <a:gd name="T54" fmla="*/ 134 w 396"/>
                  <a:gd name="T55" fmla="*/ 60 h 93"/>
                  <a:gd name="T56" fmla="*/ 111 w 396"/>
                  <a:gd name="T57" fmla="*/ 54 h 93"/>
                  <a:gd name="T58" fmla="*/ 89 w 396"/>
                  <a:gd name="T59" fmla="*/ 47 h 93"/>
                  <a:gd name="T60" fmla="*/ 70 w 396"/>
                  <a:gd name="T61" fmla="*/ 37 h 93"/>
                  <a:gd name="T62" fmla="*/ 51 w 396"/>
                  <a:gd name="T63" fmla="*/ 26 h 93"/>
                  <a:gd name="T64" fmla="*/ 35 w 396"/>
                  <a:gd name="T65" fmla="*/ 15 h 93"/>
                  <a:gd name="T66" fmla="*/ 19 w 396"/>
                  <a:gd name="T67" fmla="*/ 0 h 93"/>
                  <a:gd name="T68" fmla="*/ 24 w 396"/>
                  <a:gd name="T69" fmla="*/ 8 h 93"/>
                  <a:gd name="T70" fmla="*/ 0 w 396"/>
                  <a:gd name="T7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6" h="93">
                    <a:moveTo>
                      <a:pt x="0" y="9"/>
                    </a:moveTo>
                    <a:lnTo>
                      <a:pt x="3" y="16"/>
                    </a:lnTo>
                    <a:lnTo>
                      <a:pt x="19" y="32"/>
                    </a:lnTo>
                    <a:lnTo>
                      <a:pt x="38" y="47"/>
                    </a:lnTo>
                    <a:lnTo>
                      <a:pt x="59" y="58"/>
                    </a:lnTo>
                    <a:lnTo>
                      <a:pt x="80" y="69"/>
                    </a:lnTo>
                    <a:lnTo>
                      <a:pt x="104" y="76"/>
                    </a:lnTo>
                    <a:lnTo>
                      <a:pt x="130" y="83"/>
                    </a:lnTo>
                    <a:lnTo>
                      <a:pt x="155" y="88"/>
                    </a:lnTo>
                    <a:lnTo>
                      <a:pt x="181" y="90"/>
                    </a:lnTo>
                    <a:lnTo>
                      <a:pt x="207" y="92"/>
                    </a:lnTo>
                    <a:lnTo>
                      <a:pt x="235" y="93"/>
                    </a:lnTo>
                    <a:lnTo>
                      <a:pt x="262" y="92"/>
                    </a:lnTo>
                    <a:lnTo>
                      <a:pt x="290" y="90"/>
                    </a:lnTo>
                    <a:lnTo>
                      <a:pt x="316" y="89"/>
                    </a:lnTo>
                    <a:lnTo>
                      <a:pt x="344" y="85"/>
                    </a:lnTo>
                    <a:lnTo>
                      <a:pt x="370" y="80"/>
                    </a:lnTo>
                    <a:lnTo>
                      <a:pt x="396" y="74"/>
                    </a:lnTo>
                    <a:lnTo>
                      <a:pt x="390" y="51"/>
                    </a:lnTo>
                    <a:lnTo>
                      <a:pt x="365" y="57"/>
                    </a:lnTo>
                    <a:lnTo>
                      <a:pt x="341" y="61"/>
                    </a:lnTo>
                    <a:lnTo>
                      <a:pt x="313" y="66"/>
                    </a:lnTo>
                    <a:lnTo>
                      <a:pt x="287" y="69"/>
                    </a:lnTo>
                    <a:lnTo>
                      <a:pt x="261" y="70"/>
                    </a:lnTo>
                    <a:lnTo>
                      <a:pt x="208" y="70"/>
                    </a:lnTo>
                    <a:lnTo>
                      <a:pt x="182" y="69"/>
                    </a:lnTo>
                    <a:lnTo>
                      <a:pt x="158" y="64"/>
                    </a:lnTo>
                    <a:lnTo>
                      <a:pt x="134" y="60"/>
                    </a:lnTo>
                    <a:lnTo>
                      <a:pt x="111" y="54"/>
                    </a:lnTo>
                    <a:lnTo>
                      <a:pt x="89" y="47"/>
                    </a:lnTo>
                    <a:lnTo>
                      <a:pt x="70" y="37"/>
                    </a:lnTo>
                    <a:lnTo>
                      <a:pt x="51" y="26"/>
                    </a:lnTo>
                    <a:lnTo>
                      <a:pt x="35" y="15"/>
                    </a:lnTo>
                    <a:lnTo>
                      <a:pt x="19" y="0"/>
                    </a:lnTo>
                    <a:lnTo>
                      <a:pt x="24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3" name="Freeform 70"/>
              <p:cNvSpPr>
                <a:spLocks/>
              </p:cNvSpPr>
              <p:nvPr/>
            </p:nvSpPr>
            <p:spPr bwMode="auto">
              <a:xfrm>
                <a:off x="5035" y="2776"/>
                <a:ext cx="25" cy="324"/>
              </a:xfrm>
              <a:custGeom>
                <a:avLst/>
                <a:gdLst>
                  <a:gd name="T0" fmla="*/ 52 w 75"/>
                  <a:gd name="T1" fmla="*/ 7 h 973"/>
                  <a:gd name="T2" fmla="*/ 45 w 75"/>
                  <a:gd name="T3" fmla="*/ 51 h 973"/>
                  <a:gd name="T4" fmla="*/ 37 w 75"/>
                  <a:gd name="T5" fmla="*/ 97 h 973"/>
                  <a:gd name="T6" fmla="*/ 32 w 75"/>
                  <a:gd name="T7" fmla="*/ 148 h 973"/>
                  <a:gd name="T8" fmla="*/ 26 w 75"/>
                  <a:gd name="T9" fmla="*/ 202 h 973"/>
                  <a:gd name="T10" fmla="*/ 21 w 75"/>
                  <a:gd name="T11" fmla="*/ 259 h 973"/>
                  <a:gd name="T12" fmla="*/ 16 w 75"/>
                  <a:gd name="T13" fmla="*/ 320 h 973"/>
                  <a:gd name="T14" fmla="*/ 13 w 75"/>
                  <a:gd name="T15" fmla="*/ 382 h 973"/>
                  <a:gd name="T16" fmla="*/ 8 w 75"/>
                  <a:gd name="T17" fmla="*/ 446 h 973"/>
                  <a:gd name="T18" fmla="*/ 5 w 75"/>
                  <a:gd name="T19" fmla="*/ 512 h 973"/>
                  <a:gd name="T20" fmla="*/ 3 w 75"/>
                  <a:gd name="T21" fmla="*/ 579 h 973"/>
                  <a:gd name="T22" fmla="*/ 0 w 75"/>
                  <a:gd name="T23" fmla="*/ 646 h 973"/>
                  <a:gd name="T24" fmla="*/ 0 w 75"/>
                  <a:gd name="T25" fmla="*/ 714 h 973"/>
                  <a:gd name="T26" fmla="*/ 0 w 75"/>
                  <a:gd name="T27" fmla="*/ 845 h 973"/>
                  <a:gd name="T28" fmla="*/ 3 w 75"/>
                  <a:gd name="T29" fmla="*/ 910 h 973"/>
                  <a:gd name="T30" fmla="*/ 5 w 75"/>
                  <a:gd name="T31" fmla="*/ 973 h 973"/>
                  <a:gd name="T32" fmla="*/ 27 w 75"/>
                  <a:gd name="T33" fmla="*/ 941 h 973"/>
                  <a:gd name="T34" fmla="*/ 24 w 75"/>
                  <a:gd name="T35" fmla="*/ 877 h 973"/>
                  <a:gd name="T36" fmla="*/ 24 w 75"/>
                  <a:gd name="T37" fmla="*/ 813 h 973"/>
                  <a:gd name="T38" fmla="*/ 24 w 75"/>
                  <a:gd name="T39" fmla="*/ 679 h 973"/>
                  <a:gd name="T40" fmla="*/ 24 w 75"/>
                  <a:gd name="T41" fmla="*/ 612 h 973"/>
                  <a:gd name="T42" fmla="*/ 27 w 75"/>
                  <a:gd name="T43" fmla="*/ 547 h 973"/>
                  <a:gd name="T44" fmla="*/ 30 w 75"/>
                  <a:gd name="T45" fmla="*/ 480 h 973"/>
                  <a:gd name="T46" fmla="*/ 33 w 75"/>
                  <a:gd name="T47" fmla="*/ 416 h 973"/>
                  <a:gd name="T48" fmla="*/ 36 w 75"/>
                  <a:gd name="T49" fmla="*/ 352 h 973"/>
                  <a:gd name="T50" fmla="*/ 40 w 75"/>
                  <a:gd name="T51" fmla="*/ 291 h 973"/>
                  <a:gd name="T52" fmla="*/ 46 w 75"/>
                  <a:gd name="T53" fmla="*/ 233 h 973"/>
                  <a:gd name="T54" fmla="*/ 52 w 75"/>
                  <a:gd name="T55" fmla="*/ 177 h 973"/>
                  <a:gd name="T56" fmla="*/ 58 w 75"/>
                  <a:gd name="T57" fmla="*/ 125 h 973"/>
                  <a:gd name="T58" fmla="*/ 64 w 75"/>
                  <a:gd name="T59" fmla="*/ 77 h 973"/>
                  <a:gd name="T60" fmla="*/ 71 w 75"/>
                  <a:gd name="T61" fmla="*/ 33 h 973"/>
                  <a:gd name="T62" fmla="*/ 68 w 75"/>
                  <a:gd name="T63" fmla="*/ 2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973">
                    <a:moveTo>
                      <a:pt x="59" y="0"/>
                    </a:moveTo>
                    <a:lnTo>
                      <a:pt x="52" y="7"/>
                    </a:lnTo>
                    <a:lnTo>
                      <a:pt x="48" y="29"/>
                    </a:lnTo>
                    <a:lnTo>
                      <a:pt x="45" y="51"/>
                    </a:lnTo>
                    <a:lnTo>
                      <a:pt x="42" y="73"/>
                    </a:lnTo>
                    <a:lnTo>
                      <a:pt x="37" y="97"/>
                    </a:lnTo>
                    <a:lnTo>
                      <a:pt x="35" y="122"/>
                    </a:lnTo>
                    <a:lnTo>
                      <a:pt x="32" y="148"/>
                    </a:lnTo>
                    <a:lnTo>
                      <a:pt x="29" y="174"/>
                    </a:lnTo>
                    <a:lnTo>
                      <a:pt x="26" y="202"/>
                    </a:lnTo>
                    <a:lnTo>
                      <a:pt x="23" y="230"/>
                    </a:lnTo>
                    <a:lnTo>
                      <a:pt x="21" y="259"/>
                    </a:lnTo>
                    <a:lnTo>
                      <a:pt x="17" y="289"/>
                    </a:lnTo>
                    <a:lnTo>
                      <a:pt x="16" y="320"/>
                    </a:lnTo>
                    <a:lnTo>
                      <a:pt x="14" y="352"/>
                    </a:lnTo>
                    <a:lnTo>
                      <a:pt x="13" y="382"/>
                    </a:lnTo>
                    <a:lnTo>
                      <a:pt x="10" y="414"/>
                    </a:lnTo>
                    <a:lnTo>
                      <a:pt x="8" y="446"/>
                    </a:lnTo>
                    <a:lnTo>
                      <a:pt x="7" y="478"/>
                    </a:lnTo>
                    <a:lnTo>
                      <a:pt x="5" y="512"/>
                    </a:lnTo>
                    <a:lnTo>
                      <a:pt x="4" y="545"/>
                    </a:lnTo>
                    <a:lnTo>
                      <a:pt x="3" y="579"/>
                    </a:lnTo>
                    <a:lnTo>
                      <a:pt x="3" y="612"/>
                    </a:lnTo>
                    <a:lnTo>
                      <a:pt x="0" y="646"/>
                    </a:lnTo>
                    <a:lnTo>
                      <a:pt x="0" y="679"/>
                    </a:lnTo>
                    <a:lnTo>
                      <a:pt x="0" y="714"/>
                    </a:lnTo>
                    <a:lnTo>
                      <a:pt x="0" y="813"/>
                    </a:lnTo>
                    <a:lnTo>
                      <a:pt x="0" y="845"/>
                    </a:lnTo>
                    <a:lnTo>
                      <a:pt x="1" y="878"/>
                    </a:lnTo>
                    <a:lnTo>
                      <a:pt x="3" y="910"/>
                    </a:lnTo>
                    <a:lnTo>
                      <a:pt x="4" y="941"/>
                    </a:lnTo>
                    <a:lnTo>
                      <a:pt x="5" y="973"/>
                    </a:lnTo>
                    <a:lnTo>
                      <a:pt x="29" y="972"/>
                    </a:lnTo>
                    <a:lnTo>
                      <a:pt x="27" y="941"/>
                    </a:lnTo>
                    <a:lnTo>
                      <a:pt x="26" y="909"/>
                    </a:lnTo>
                    <a:lnTo>
                      <a:pt x="24" y="877"/>
                    </a:lnTo>
                    <a:lnTo>
                      <a:pt x="24" y="845"/>
                    </a:lnTo>
                    <a:lnTo>
                      <a:pt x="24" y="813"/>
                    </a:lnTo>
                    <a:lnTo>
                      <a:pt x="24" y="714"/>
                    </a:lnTo>
                    <a:lnTo>
                      <a:pt x="24" y="679"/>
                    </a:lnTo>
                    <a:lnTo>
                      <a:pt x="24" y="646"/>
                    </a:lnTo>
                    <a:lnTo>
                      <a:pt x="24" y="612"/>
                    </a:lnTo>
                    <a:lnTo>
                      <a:pt x="26" y="579"/>
                    </a:lnTo>
                    <a:lnTo>
                      <a:pt x="27" y="547"/>
                    </a:lnTo>
                    <a:lnTo>
                      <a:pt x="29" y="513"/>
                    </a:lnTo>
                    <a:lnTo>
                      <a:pt x="30" y="480"/>
                    </a:lnTo>
                    <a:lnTo>
                      <a:pt x="32" y="448"/>
                    </a:lnTo>
                    <a:lnTo>
                      <a:pt x="33" y="416"/>
                    </a:lnTo>
                    <a:lnTo>
                      <a:pt x="35" y="384"/>
                    </a:lnTo>
                    <a:lnTo>
                      <a:pt x="36" y="352"/>
                    </a:lnTo>
                    <a:lnTo>
                      <a:pt x="39" y="321"/>
                    </a:lnTo>
                    <a:lnTo>
                      <a:pt x="40" y="291"/>
                    </a:lnTo>
                    <a:lnTo>
                      <a:pt x="45" y="262"/>
                    </a:lnTo>
                    <a:lnTo>
                      <a:pt x="46" y="233"/>
                    </a:lnTo>
                    <a:lnTo>
                      <a:pt x="49" y="205"/>
                    </a:lnTo>
                    <a:lnTo>
                      <a:pt x="52" y="177"/>
                    </a:lnTo>
                    <a:lnTo>
                      <a:pt x="55" y="150"/>
                    </a:lnTo>
                    <a:lnTo>
                      <a:pt x="58" y="125"/>
                    </a:lnTo>
                    <a:lnTo>
                      <a:pt x="61" y="100"/>
                    </a:lnTo>
                    <a:lnTo>
                      <a:pt x="64" y="77"/>
                    </a:lnTo>
                    <a:lnTo>
                      <a:pt x="68" y="54"/>
                    </a:lnTo>
                    <a:lnTo>
                      <a:pt x="71" y="33"/>
                    </a:lnTo>
                    <a:lnTo>
                      <a:pt x="75" y="13"/>
                    </a:lnTo>
                    <a:lnTo>
                      <a:pt x="68" y="2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4" name="Freeform 71"/>
              <p:cNvSpPr>
                <a:spLocks/>
              </p:cNvSpPr>
              <p:nvPr/>
            </p:nvSpPr>
            <p:spPr bwMode="auto">
              <a:xfrm>
                <a:off x="5055" y="2729"/>
                <a:ext cx="117" cy="54"/>
              </a:xfrm>
              <a:custGeom>
                <a:avLst/>
                <a:gdLst>
                  <a:gd name="T0" fmla="*/ 351 w 351"/>
                  <a:gd name="T1" fmla="*/ 10 h 163"/>
                  <a:gd name="T2" fmla="*/ 335 w 351"/>
                  <a:gd name="T3" fmla="*/ 0 h 163"/>
                  <a:gd name="T4" fmla="*/ 313 w 351"/>
                  <a:gd name="T5" fmla="*/ 8 h 163"/>
                  <a:gd name="T6" fmla="*/ 293 w 351"/>
                  <a:gd name="T7" fmla="*/ 17 h 163"/>
                  <a:gd name="T8" fmla="*/ 272 w 351"/>
                  <a:gd name="T9" fmla="*/ 26 h 163"/>
                  <a:gd name="T10" fmla="*/ 250 w 351"/>
                  <a:gd name="T11" fmla="*/ 33 h 163"/>
                  <a:gd name="T12" fmla="*/ 230 w 351"/>
                  <a:gd name="T13" fmla="*/ 43 h 163"/>
                  <a:gd name="T14" fmla="*/ 210 w 351"/>
                  <a:gd name="T15" fmla="*/ 52 h 163"/>
                  <a:gd name="T16" fmla="*/ 188 w 351"/>
                  <a:gd name="T17" fmla="*/ 61 h 163"/>
                  <a:gd name="T18" fmla="*/ 166 w 351"/>
                  <a:gd name="T19" fmla="*/ 70 h 163"/>
                  <a:gd name="T20" fmla="*/ 147 w 351"/>
                  <a:gd name="T21" fmla="*/ 78 h 163"/>
                  <a:gd name="T22" fmla="*/ 125 w 351"/>
                  <a:gd name="T23" fmla="*/ 87 h 163"/>
                  <a:gd name="T24" fmla="*/ 104 w 351"/>
                  <a:gd name="T25" fmla="*/ 97 h 163"/>
                  <a:gd name="T26" fmla="*/ 83 w 351"/>
                  <a:gd name="T27" fmla="*/ 104 h 163"/>
                  <a:gd name="T28" fmla="*/ 63 w 351"/>
                  <a:gd name="T29" fmla="*/ 115 h 163"/>
                  <a:gd name="T30" fmla="*/ 41 w 351"/>
                  <a:gd name="T31" fmla="*/ 123 h 163"/>
                  <a:gd name="T32" fmla="*/ 21 w 351"/>
                  <a:gd name="T33" fmla="*/ 131 h 163"/>
                  <a:gd name="T34" fmla="*/ 0 w 351"/>
                  <a:gd name="T35" fmla="*/ 141 h 163"/>
                  <a:gd name="T36" fmla="*/ 9 w 351"/>
                  <a:gd name="T37" fmla="*/ 163 h 163"/>
                  <a:gd name="T38" fmla="*/ 31 w 351"/>
                  <a:gd name="T39" fmla="*/ 152 h 163"/>
                  <a:gd name="T40" fmla="*/ 51 w 351"/>
                  <a:gd name="T41" fmla="*/ 145 h 163"/>
                  <a:gd name="T42" fmla="*/ 72 w 351"/>
                  <a:gd name="T43" fmla="*/ 135 h 163"/>
                  <a:gd name="T44" fmla="*/ 93 w 351"/>
                  <a:gd name="T45" fmla="*/ 126 h 163"/>
                  <a:gd name="T46" fmla="*/ 114 w 351"/>
                  <a:gd name="T47" fmla="*/ 118 h 163"/>
                  <a:gd name="T48" fmla="*/ 134 w 351"/>
                  <a:gd name="T49" fmla="*/ 109 h 163"/>
                  <a:gd name="T50" fmla="*/ 154 w 351"/>
                  <a:gd name="T51" fmla="*/ 100 h 163"/>
                  <a:gd name="T52" fmla="*/ 178 w 351"/>
                  <a:gd name="T53" fmla="*/ 91 h 163"/>
                  <a:gd name="T54" fmla="*/ 197 w 351"/>
                  <a:gd name="T55" fmla="*/ 83 h 163"/>
                  <a:gd name="T56" fmla="*/ 218 w 351"/>
                  <a:gd name="T57" fmla="*/ 74 h 163"/>
                  <a:gd name="T58" fmla="*/ 240 w 351"/>
                  <a:gd name="T59" fmla="*/ 65 h 163"/>
                  <a:gd name="T60" fmla="*/ 259 w 351"/>
                  <a:gd name="T61" fmla="*/ 55 h 163"/>
                  <a:gd name="T62" fmla="*/ 281 w 351"/>
                  <a:gd name="T63" fmla="*/ 48 h 163"/>
                  <a:gd name="T64" fmla="*/ 303 w 351"/>
                  <a:gd name="T65" fmla="*/ 38 h 163"/>
                  <a:gd name="T66" fmla="*/ 323 w 351"/>
                  <a:gd name="T67" fmla="*/ 30 h 163"/>
                  <a:gd name="T68" fmla="*/ 343 w 351"/>
                  <a:gd name="T69" fmla="*/ 22 h 163"/>
                  <a:gd name="T70" fmla="*/ 327 w 351"/>
                  <a:gd name="T71" fmla="*/ 10 h 163"/>
                  <a:gd name="T72" fmla="*/ 351 w 351"/>
                  <a:gd name="T73" fmla="*/ 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63">
                    <a:moveTo>
                      <a:pt x="351" y="10"/>
                    </a:moveTo>
                    <a:lnTo>
                      <a:pt x="335" y="0"/>
                    </a:lnTo>
                    <a:lnTo>
                      <a:pt x="313" y="8"/>
                    </a:lnTo>
                    <a:lnTo>
                      <a:pt x="293" y="17"/>
                    </a:lnTo>
                    <a:lnTo>
                      <a:pt x="272" y="26"/>
                    </a:lnTo>
                    <a:lnTo>
                      <a:pt x="250" y="33"/>
                    </a:lnTo>
                    <a:lnTo>
                      <a:pt x="230" y="43"/>
                    </a:lnTo>
                    <a:lnTo>
                      <a:pt x="210" y="52"/>
                    </a:lnTo>
                    <a:lnTo>
                      <a:pt x="188" y="61"/>
                    </a:lnTo>
                    <a:lnTo>
                      <a:pt x="166" y="70"/>
                    </a:lnTo>
                    <a:lnTo>
                      <a:pt x="147" y="78"/>
                    </a:lnTo>
                    <a:lnTo>
                      <a:pt x="125" y="87"/>
                    </a:lnTo>
                    <a:lnTo>
                      <a:pt x="104" y="97"/>
                    </a:lnTo>
                    <a:lnTo>
                      <a:pt x="83" y="104"/>
                    </a:lnTo>
                    <a:lnTo>
                      <a:pt x="63" y="115"/>
                    </a:lnTo>
                    <a:lnTo>
                      <a:pt x="41" y="123"/>
                    </a:lnTo>
                    <a:lnTo>
                      <a:pt x="21" y="131"/>
                    </a:lnTo>
                    <a:lnTo>
                      <a:pt x="0" y="141"/>
                    </a:lnTo>
                    <a:lnTo>
                      <a:pt x="9" y="163"/>
                    </a:lnTo>
                    <a:lnTo>
                      <a:pt x="31" y="152"/>
                    </a:lnTo>
                    <a:lnTo>
                      <a:pt x="51" y="145"/>
                    </a:lnTo>
                    <a:lnTo>
                      <a:pt x="72" y="135"/>
                    </a:lnTo>
                    <a:lnTo>
                      <a:pt x="93" y="126"/>
                    </a:lnTo>
                    <a:lnTo>
                      <a:pt x="114" y="118"/>
                    </a:lnTo>
                    <a:lnTo>
                      <a:pt x="134" y="109"/>
                    </a:lnTo>
                    <a:lnTo>
                      <a:pt x="154" y="100"/>
                    </a:lnTo>
                    <a:lnTo>
                      <a:pt x="178" y="91"/>
                    </a:lnTo>
                    <a:lnTo>
                      <a:pt x="197" y="83"/>
                    </a:lnTo>
                    <a:lnTo>
                      <a:pt x="218" y="74"/>
                    </a:lnTo>
                    <a:lnTo>
                      <a:pt x="240" y="65"/>
                    </a:lnTo>
                    <a:lnTo>
                      <a:pt x="259" y="55"/>
                    </a:lnTo>
                    <a:lnTo>
                      <a:pt x="281" y="48"/>
                    </a:lnTo>
                    <a:lnTo>
                      <a:pt x="303" y="38"/>
                    </a:lnTo>
                    <a:lnTo>
                      <a:pt x="323" y="30"/>
                    </a:lnTo>
                    <a:lnTo>
                      <a:pt x="343" y="22"/>
                    </a:lnTo>
                    <a:lnTo>
                      <a:pt x="327" y="10"/>
                    </a:lnTo>
                    <a:lnTo>
                      <a:pt x="3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5" name="Freeform 72"/>
              <p:cNvSpPr>
                <a:spLocks/>
              </p:cNvSpPr>
              <p:nvPr/>
            </p:nvSpPr>
            <p:spPr bwMode="auto">
              <a:xfrm>
                <a:off x="5054" y="2753"/>
                <a:ext cx="78" cy="284"/>
              </a:xfrm>
              <a:custGeom>
                <a:avLst/>
                <a:gdLst>
                  <a:gd name="T0" fmla="*/ 179 w 234"/>
                  <a:gd name="T1" fmla="*/ 126 h 853"/>
                  <a:gd name="T2" fmla="*/ 157 w 234"/>
                  <a:gd name="T3" fmla="*/ 158 h 853"/>
                  <a:gd name="T4" fmla="*/ 135 w 234"/>
                  <a:gd name="T5" fmla="*/ 192 h 853"/>
                  <a:gd name="T6" fmla="*/ 116 w 234"/>
                  <a:gd name="T7" fmla="*/ 224 h 853"/>
                  <a:gd name="T8" fmla="*/ 115 w 234"/>
                  <a:gd name="T9" fmla="*/ 264 h 853"/>
                  <a:gd name="T10" fmla="*/ 128 w 234"/>
                  <a:gd name="T11" fmla="*/ 312 h 853"/>
                  <a:gd name="T12" fmla="*/ 139 w 234"/>
                  <a:gd name="T13" fmla="*/ 358 h 853"/>
                  <a:gd name="T14" fmla="*/ 155 w 234"/>
                  <a:gd name="T15" fmla="*/ 405 h 853"/>
                  <a:gd name="T16" fmla="*/ 171 w 234"/>
                  <a:gd name="T17" fmla="*/ 450 h 853"/>
                  <a:gd name="T18" fmla="*/ 189 w 234"/>
                  <a:gd name="T19" fmla="*/ 494 h 853"/>
                  <a:gd name="T20" fmla="*/ 206 w 234"/>
                  <a:gd name="T21" fmla="*/ 540 h 853"/>
                  <a:gd name="T22" fmla="*/ 224 w 234"/>
                  <a:gd name="T23" fmla="*/ 587 h 853"/>
                  <a:gd name="T24" fmla="*/ 225 w 234"/>
                  <a:gd name="T25" fmla="*/ 625 h 853"/>
                  <a:gd name="T26" fmla="*/ 208 w 234"/>
                  <a:gd name="T27" fmla="*/ 652 h 853"/>
                  <a:gd name="T28" fmla="*/ 190 w 234"/>
                  <a:gd name="T29" fmla="*/ 678 h 853"/>
                  <a:gd name="T30" fmla="*/ 176 w 234"/>
                  <a:gd name="T31" fmla="*/ 706 h 853"/>
                  <a:gd name="T32" fmla="*/ 161 w 234"/>
                  <a:gd name="T33" fmla="*/ 734 h 853"/>
                  <a:gd name="T34" fmla="*/ 147 w 234"/>
                  <a:gd name="T35" fmla="*/ 764 h 853"/>
                  <a:gd name="T36" fmla="*/ 132 w 234"/>
                  <a:gd name="T37" fmla="*/ 798 h 853"/>
                  <a:gd name="T38" fmla="*/ 118 w 234"/>
                  <a:gd name="T39" fmla="*/ 834 h 853"/>
                  <a:gd name="T40" fmla="*/ 103 w 234"/>
                  <a:gd name="T41" fmla="*/ 844 h 853"/>
                  <a:gd name="T42" fmla="*/ 90 w 234"/>
                  <a:gd name="T43" fmla="*/ 825 h 853"/>
                  <a:gd name="T44" fmla="*/ 76 w 234"/>
                  <a:gd name="T45" fmla="*/ 808 h 853"/>
                  <a:gd name="T46" fmla="*/ 62 w 234"/>
                  <a:gd name="T47" fmla="*/ 792 h 853"/>
                  <a:gd name="T48" fmla="*/ 48 w 234"/>
                  <a:gd name="T49" fmla="*/ 774 h 853"/>
                  <a:gd name="T50" fmla="*/ 35 w 234"/>
                  <a:gd name="T51" fmla="*/ 758 h 853"/>
                  <a:gd name="T52" fmla="*/ 20 w 234"/>
                  <a:gd name="T53" fmla="*/ 744 h 853"/>
                  <a:gd name="T54" fmla="*/ 7 w 234"/>
                  <a:gd name="T55" fmla="*/ 728 h 853"/>
                  <a:gd name="T56" fmla="*/ 9 w 234"/>
                  <a:gd name="T57" fmla="*/ 658 h 853"/>
                  <a:gd name="T58" fmla="*/ 29 w 234"/>
                  <a:gd name="T59" fmla="*/ 536 h 853"/>
                  <a:gd name="T60" fmla="*/ 54 w 234"/>
                  <a:gd name="T61" fmla="*/ 415 h 853"/>
                  <a:gd name="T62" fmla="*/ 80 w 234"/>
                  <a:gd name="T63" fmla="*/ 296 h 853"/>
                  <a:gd name="T64" fmla="*/ 84 w 234"/>
                  <a:gd name="T65" fmla="*/ 223 h 853"/>
                  <a:gd name="T66" fmla="*/ 67 w 234"/>
                  <a:gd name="T67" fmla="*/ 195 h 853"/>
                  <a:gd name="T68" fmla="*/ 48 w 234"/>
                  <a:gd name="T69" fmla="*/ 162 h 853"/>
                  <a:gd name="T70" fmla="*/ 30 w 234"/>
                  <a:gd name="T71" fmla="*/ 128 h 853"/>
                  <a:gd name="T72" fmla="*/ 33 w 234"/>
                  <a:gd name="T73" fmla="*/ 96 h 853"/>
                  <a:gd name="T74" fmla="*/ 51 w 234"/>
                  <a:gd name="T75" fmla="*/ 69 h 853"/>
                  <a:gd name="T76" fmla="*/ 68 w 234"/>
                  <a:gd name="T77" fmla="*/ 43 h 853"/>
                  <a:gd name="T78" fmla="*/ 86 w 234"/>
                  <a:gd name="T79" fmla="*/ 14 h 853"/>
                  <a:gd name="T80" fmla="*/ 105 w 234"/>
                  <a:gd name="T81" fmla="*/ 14 h 853"/>
                  <a:gd name="T82" fmla="*/ 129 w 234"/>
                  <a:gd name="T83" fmla="*/ 43 h 853"/>
                  <a:gd name="T84" fmla="*/ 153 w 234"/>
                  <a:gd name="T85" fmla="*/ 69 h 853"/>
                  <a:gd name="T86" fmla="*/ 176 w 234"/>
                  <a:gd name="T87" fmla="*/ 96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853">
                    <a:moveTo>
                      <a:pt x="187" y="111"/>
                    </a:moveTo>
                    <a:lnTo>
                      <a:pt x="179" y="126"/>
                    </a:lnTo>
                    <a:lnTo>
                      <a:pt x="167" y="142"/>
                    </a:lnTo>
                    <a:lnTo>
                      <a:pt x="157" y="158"/>
                    </a:lnTo>
                    <a:lnTo>
                      <a:pt x="145" y="175"/>
                    </a:lnTo>
                    <a:lnTo>
                      <a:pt x="135" y="192"/>
                    </a:lnTo>
                    <a:lnTo>
                      <a:pt x="125" y="208"/>
                    </a:lnTo>
                    <a:lnTo>
                      <a:pt x="116" y="224"/>
                    </a:lnTo>
                    <a:lnTo>
                      <a:pt x="108" y="239"/>
                    </a:lnTo>
                    <a:lnTo>
                      <a:pt x="115" y="264"/>
                    </a:lnTo>
                    <a:lnTo>
                      <a:pt x="121" y="288"/>
                    </a:lnTo>
                    <a:lnTo>
                      <a:pt x="128" y="312"/>
                    </a:lnTo>
                    <a:lnTo>
                      <a:pt x="134" y="336"/>
                    </a:lnTo>
                    <a:lnTo>
                      <a:pt x="139" y="358"/>
                    </a:lnTo>
                    <a:lnTo>
                      <a:pt x="148" y="382"/>
                    </a:lnTo>
                    <a:lnTo>
                      <a:pt x="155" y="405"/>
                    </a:lnTo>
                    <a:lnTo>
                      <a:pt x="163" y="427"/>
                    </a:lnTo>
                    <a:lnTo>
                      <a:pt x="171" y="450"/>
                    </a:lnTo>
                    <a:lnTo>
                      <a:pt x="180" y="472"/>
                    </a:lnTo>
                    <a:lnTo>
                      <a:pt x="189" y="494"/>
                    </a:lnTo>
                    <a:lnTo>
                      <a:pt x="198" y="517"/>
                    </a:lnTo>
                    <a:lnTo>
                      <a:pt x="206" y="540"/>
                    </a:lnTo>
                    <a:lnTo>
                      <a:pt x="215" y="563"/>
                    </a:lnTo>
                    <a:lnTo>
                      <a:pt x="224" y="587"/>
                    </a:lnTo>
                    <a:lnTo>
                      <a:pt x="234" y="610"/>
                    </a:lnTo>
                    <a:lnTo>
                      <a:pt x="225" y="625"/>
                    </a:lnTo>
                    <a:lnTo>
                      <a:pt x="215" y="638"/>
                    </a:lnTo>
                    <a:lnTo>
                      <a:pt x="208" y="652"/>
                    </a:lnTo>
                    <a:lnTo>
                      <a:pt x="199" y="665"/>
                    </a:lnTo>
                    <a:lnTo>
                      <a:pt x="190" y="678"/>
                    </a:lnTo>
                    <a:lnTo>
                      <a:pt x="183" y="693"/>
                    </a:lnTo>
                    <a:lnTo>
                      <a:pt x="176" y="706"/>
                    </a:lnTo>
                    <a:lnTo>
                      <a:pt x="169" y="721"/>
                    </a:lnTo>
                    <a:lnTo>
                      <a:pt x="161" y="734"/>
                    </a:lnTo>
                    <a:lnTo>
                      <a:pt x="154" y="748"/>
                    </a:lnTo>
                    <a:lnTo>
                      <a:pt x="147" y="764"/>
                    </a:lnTo>
                    <a:lnTo>
                      <a:pt x="139" y="780"/>
                    </a:lnTo>
                    <a:lnTo>
                      <a:pt x="132" y="798"/>
                    </a:lnTo>
                    <a:lnTo>
                      <a:pt x="125" y="815"/>
                    </a:lnTo>
                    <a:lnTo>
                      <a:pt x="118" y="834"/>
                    </a:lnTo>
                    <a:lnTo>
                      <a:pt x="109" y="853"/>
                    </a:lnTo>
                    <a:lnTo>
                      <a:pt x="103" y="844"/>
                    </a:lnTo>
                    <a:lnTo>
                      <a:pt x="96" y="834"/>
                    </a:lnTo>
                    <a:lnTo>
                      <a:pt x="90" y="825"/>
                    </a:lnTo>
                    <a:lnTo>
                      <a:pt x="83" y="817"/>
                    </a:lnTo>
                    <a:lnTo>
                      <a:pt x="76" y="808"/>
                    </a:lnTo>
                    <a:lnTo>
                      <a:pt x="70" y="799"/>
                    </a:lnTo>
                    <a:lnTo>
                      <a:pt x="62" y="792"/>
                    </a:lnTo>
                    <a:lnTo>
                      <a:pt x="55" y="783"/>
                    </a:lnTo>
                    <a:lnTo>
                      <a:pt x="48" y="774"/>
                    </a:lnTo>
                    <a:lnTo>
                      <a:pt x="42" y="767"/>
                    </a:lnTo>
                    <a:lnTo>
                      <a:pt x="35" y="758"/>
                    </a:lnTo>
                    <a:lnTo>
                      <a:pt x="28" y="751"/>
                    </a:lnTo>
                    <a:lnTo>
                      <a:pt x="20" y="744"/>
                    </a:lnTo>
                    <a:lnTo>
                      <a:pt x="13" y="737"/>
                    </a:lnTo>
                    <a:lnTo>
                      <a:pt x="7" y="728"/>
                    </a:lnTo>
                    <a:lnTo>
                      <a:pt x="0" y="721"/>
                    </a:lnTo>
                    <a:lnTo>
                      <a:pt x="9" y="658"/>
                    </a:lnTo>
                    <a:lnTo>
                      <a:pt x="19" y="595"/>
                    </a:lnTo>
                    <a:lnTo>
                      <a:pt x="29" y="536"/>
                    </a:lnTo>
                    <a:lnTo>
                      <a:pt x="42" y="475"/>
                    </a:lnTo>
                    <a:lnTo>
                      <a:pt x="54" y="415"/>
                    </a:lnTo>
                    <a:lnTo>
                      <a:pt x="67" y="355"/>
                    </a:lnTo>
                    <a:lnTo>
                      <a:pt x="80" y="296"/>
                    </a:lnTo>
                    <a:lnTo>
                      <a:pt x="92" y="236"/>
                    </a:lnTo>
                    <a:lnTo>
                      <a:pt x="84" y="223"/>
                    </a:lnTo>
                    <a:lnTo>
                      <a:pt x="76" y="208"/>
                    </a:lnTo>
                    <a:lnTo>
                      <a:pt x="67" y="195"/>
                    </a:lnTo>
                    <a:lnTo>
                      <a:pt x="57" y="179"/>
                    </a:lnTo>
                    <a:lnTo>
                      <a:pt x="48" y="162"/>
                    </a:lnTo>
                    <a:lnTo>
                      <a:pt x="39" y="146"/>
                    </a:lnTo>
                    <a:lnTo>
                      <a:pt x="30" y="128"/>
                    </a:lnTo>
                    <a:lnTo>
                      <a:pt x="23" y="111"/>
                    </a:lnTo>
                    <a:lnTo>
                      <a:pt x="33" y="96"/>
                    </a:lnTo>
                    <a:lnTo>
                      <a:pt x="42" y="83"/>
                    </a:lnTo>
                    <a:lnTo>
                      <a:pt x="51" y="69"/>
                    </a:lnTo>
                    <a:lnTo>
                      <a:pt x="60" y="56"/>
                    </a:lnTo>
                    <a:lnTo>
                      <a:pt x="68" y="43"/>
                    </a:lnTo>
                    <a:lnTo>
                      <a:pt x="77" y="28"/>
                    </a:lnTo>
                    <a:lnTo>
                      <a:pt x="86" y="14"/>
                    </a:lnTo>
                    <a:lnTo>
                      <a:pt x="93" y="0"/>
                    </a:lnTo>
                    <a:lnTo>
                      <a:pt x="105" y="14"/>
                    </a:lnTo>
                    <a:lnTo>
                      <a:pt x="118" y="28"/>
                    </a:lnTo>
                    <a:lnTo>
                      <a:pt x="129" y="43"/>
                    </a:lnTo>
                    <a:lnTo>
                      <a:pt x="141" y="56"/>
                    </a:lnTo>
                    <a:lnTo>
                      <a:pt x="153" y="69"/>
                    </a:lnTo>
                    <a:lnTo>
                      <a:pt x="164" y="83"/>
                    </a:lnTo>
                    <a:lnTo>
                      <a:pt x="176" y="96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6" name="Freeform 73"/>
              <p:cNvSpPr>
                <a:spLocks/>
              </p:cNvSpPr>
              <p:nvPr/>
            </p:nvSpPr>
            <p:spPr bwMode="auto">
              <a:xfrm>
                <a:off x="5086" y="2788"/>
                <a:ext cx="34" cy="46"/>
              </a:xfrm>
              <a:custGeom>
                <a:avLst/>
                <a:gdLst>
                  <a:gd name="T0" fmla="*/ 22 w 101"/>
                  <a:gd name="T1" fmla="*/ 131 h 138"/>
                  <a:gd name="T2" fmla="*/ 22 w 101"/>
                  <a:gd name="T3" fmla="*/ 138 h 138"/>
                  <a:gd name="T4" fmla="*/ 25 w 101"/>
                  <a:gd name="T5" fmla="*/ 133 h 138"/>
                  <a:gd name="T6" fmla="*/ 29 w 101"/>
                  <a:gd name="T7" fmla="*/ 125 h 138"/>
                  <a:gd name="T8" fmla="*/ 34 w 101"/>
                  <a:gd name="T9" fmla="*/ 118 h 138"/>
                  <a:gd name="T10" fmla="*/ 38 w 101"/>
                  <a:gd name="T11" fmla="*/ 109 h 138"/>
                  <a:gd name="T12" fmla="*/ 42 w 101"/>
                  <a:gd name="T13" fmla="*/ 102 h 138"/>
                  <a:gd name="T14" fmla="*/ 48 w 101"/>
                  <a:gd name="T15" fmla="*/ 93 h 138"/>
                  <a:gd name="T16" fmla="*/ 53 w 101"/>
                  <a:gd name="T17" fmla="*/ 85 h 138"/>
                  <a:gd name="T18" fmla="*/ 57 w 101"/>
                  <a:gd name="T19" fmla="*/ 76 h 138"/>
                  <a:gd name="T20" fmla="*/ 64 w 101"/>
                  <a:gd name="T21" fmla="*/ 67 h 138"/>
                  <a:gd name="T22" fmla="*/ 70 w 101"/>
                  <a:gd name="T23" fmla="*/ 60 h 138"/>
                  <a:gd name="T24" fmla="*/ 74 w 101"/>
                  <a:gd name="T25" fmla="*/ 51 h 138"/>
                  <a:gd name="T26" fmla="*/ 80 w 101"/>
                  <a:gd name="T27" fmla="*/ 42 h 138"/>
                  <a:gd name="T28" fmla="*/ 86 w 101"/>
                  <a:gd name="T29" fmla="*/ 34 h 138"/>
                  <a:gd name="T30" fmla="*/ 90 w 101"/>
                  <a:gd name="T31" fmla="*/ 26 h 138"/>
                  <a:gd name="T32" fmla="*/ 96 w 101"/>
                  <a:gd name="T33" fmla="*/ 19 h 138"/>
                  <a:gd name="T34" fmla="*/ 101 w 101"/>
                  <a:gd name="T35" fmla="*/ 12 h 138"/>
                  <a:gd name="T36" fmla="*/ 80 w 101"/>
                  <a:gd name="T37" fmla="*/ 0 h 138"/>
                  <a:gd name="T38" fmla="*/ 76 w 101"/>
                  <a:gd name="T39" fmla="*/ 7 h 138"/>
                  <a:gd name="T40" fmla="*/ 72 w 101"/>
                  <a:gd name="T41" fmla="*/ 13 h 138"/>
                  <a:gd name="T42" fmla="*/ 66 w 101"/>
                  <a:gd name="T43" fmla="*/ 22 h 138"/>
                  <a:gd name="T44" fmla="*/ 61 w 101"/>
                  <a:gd name="T45" fmla="*/ 29 h 138"/>
                  <a:gd name="T46" fmla="*/ 56 w 101"/>
                  <a:gd name="T47" fmla="*/ 38 h 138"/>
                  <a:gd name="T48" fmla="*/ 50 w 101"/>
                  <a:gd name="T49" fmla="*/ 45 h 138"/>
                  <a:gd name="T50" fmla="*/ 45 w 101"/>
                  <a:gd name="T51" fmla="*/ 54 h 138"/>
                  <a:gd name="T52" fmla="*/ 38 w 101"/>
                  <a:gd name="T53" fmla="*/ 63 h 138"/>
                  <a:gd name="T54" fmla="*/ 32 w 101"/>
                  <a:gd name="T55" fmla="*/ 73 h 138"/>
                  <a:gd name="T56" fmla="*/ 27 w 101"/>
                  <a:gd name="T57" fmla="*/ 80 h 138"/>
                  <a:gd name="T58" fmla="*/ 22 w 101"/>
                  <a:gd name="T59" fmla="*/ 90 h 138"/>
                  <a:gd name="T60" fmla="*/ 18 w 101"/>
                  <a:gd name="T61" fmla="*/ 98 h 138"/>
                  <a:gd name="T62" fmla="*/ 12 w 101"/>
                  <a:gd name="T63" fmla="*/ 106 h 138"/>
                  <a:gd name="T64" fmla="*/ 8 w 101"/>
                  <a:gd name="T65" fmla="*/ 114 h 138"/>
                  <a:gd name="T66" fmla="*/ 5 w 101"/>
                  <a:gd name="T67" fmla="*/ 121 h 138"/>
                  <a:gd name="T68" fmla="*/ 0 w 101"/>
                  <a:gd name="T69" fmla="*/ 130 h 138"/>
                  <a:gd name="T70" fmla="*/ 0 w 101"/>
                  <a:gd name="T71" fmla="*/ 137 h 138"/>
                  <a:gd name="T72" fmla="*/ 22 w 101"/>
                  <a:gd name="T73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138">
                    <a:moveTo>
                      <a:pt x="22" y="131"/>
                    </a:moveTo>
                    <a:lnTo>
                      <a:pt x="22" y="138"/>
                    </a:lnTo>
                    <a:lnTo>
                      <a:pt x="25" y="133"/>
                    </a:lnTo>
                    <a:lnTo>
                      <a:pt x="29" y="125"/>
                    </a:lnTo>
                    <a:lnTo>
                      <a:pt x="34" y="118"/>
                    </a:lnTo>
                    <a:lnTo>
                      <a:pt x="38" y="109"/>
                    </a:lnTo>
                    <a:lnTo>
                      <a:pt x="42" y="102"/>
                    </a:lnTo>
                    <a:lnTo>
                      <a:pt x="48" y="93"/>
                    </a:lnTo>
                    <a:lnTo>
                      <a:pt x="53" y="85"/>
                    </a:lnTo>
                    <a:lnTo>
                      <a:pt x="57" y="76"/>
                    </a:lnTo>
                    <a:lnTo>
                      <a:pt x="64" y="67"/>
                    </a:lnTo>
                    <a:lnTo>
                      <a:pt x="70" y="60"/>
                    </a:lnTo>
                    <a:lnTo>
                      <a:pt x="74" y="51"/>
                    </a:lnTo>
                    <a:lnTo>
                      <a:pt x="80" y="42"/>
                    </a:lnTo>
                    <a:lnTo>
                      <a:pt x="86" y="34"/>
                    </a:lnTo>
                    <a:lnTo>
                      <a:pt x="90" y="26"/>
                    </a:lnTo>
                    <a:lnTo>
                      <a:pt x="96" y="19"/>
                    </a:lnTo>
                    <a:lnTo>
                      <a:pt x="101" y="12"/>
                    </a:lnTo>
                    <a:lnTo>
                      <a:pt x="80" y="0"/>
                    </a:lnTo>
                    <a:lnTo>
                      <a:pt x="76" y="7"/>
                    </a:lnTo>
                    <a:lnTo>
                      <a:pt x="72" y="13"/>
                    </a:lnTo>
                    <a:lnTo>
                      <a:pt x="66" y="22"/>
                    </a:lnTo>
                    <a:lnTo>
                      <a:pt x="61" y="29"/>
                    </a:lnTo>
                    <a:lnTo>
                      <a:pt x="56" y="38"/>
                    </a:lnTo>
                    <a:lnTo>
                      <a:pt x="50" y="45"/>
                    </a:lnTo>
                    <a:lnTo>
                      <a:pt x="45" y="54"/>
                    </a:lnTo>
                    <a:lnTo>
                      <a:pt x="38" y="63"/>
                    </a:lnTo>
                    <a:lnTo>
                      <a:pt x="32" y="73"/>
                    </a:lnTo>
                    <a:lnTo>
                      <a:pt x="27" y="80"/>
                    </a:lnTo>
                    <a:lnTo>
                      <a:pt x="22" y="90"/>
                    </a:lnTo>
                    <a:lnTo>
                      <a:pt x="18" y="98"/>
                    </a:lnTo>
                    <a:lnTo>
                      <a:pt x="12" y="106"/>
                    </a:lnTo>
                    <a:lnTo>
                      <a:pt x="8" y="114"/>
                    </a:lnTo>
                    <a:lnTo>
                      <a:pt x="5" y="121"/>
                    </a:lnTo>
                    <a:lnTo>
                      <a:pt x="0" y="130"/>
                    </a:lnTo>
                    <a:lnTo>
                      <a:pt x="0" y="137"/>
                    </a:lnTo>
                    <a:lnTo>
                      <a:pt x="22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7" name="Freeform 74"/>
              <p:cNvSpPr>
                <a:spLocks/>
              </p:cNvSpPr>
              <p:nvPr/>
            </p:nvSpPr>
            <p:spPr bwMode="auto">
              <a:xfrm>
                <a:off x="5086" y="2831"/>
                <a:ext cx="49" cy="127"/>
              </a:xfrm>
              <a:custGeom>
                <a:avLst/>
                <a:gdLst>
                  <a:gd name="T0" fmla="*/ 147 w 147"/>
                  <a:gd name="T1" fmla="*/ 381 h 381"/>
                  <a:gd name="T2" fmla="*/ 147 w 147"/>
                  <a:gd name="T3" fmla="*/ 371 h 381"/>
                  <a:gd name="T4" fmla="*/ 138 w 147"/>
                  <a:gd name="T5" fmla="*/ 346 h 381"/>
                  <a:gd name="T6" fmla="*/ 130 w 147"/>
                  <a:gd name="T7" fmla="*/ 323 h 381"/>
                  <a:gd name="T8" fmla="*/ 120 w 147"/>
                  <a:gd name="T9" fmla="*/ 300 h 381"/>
                  <a:gd name="T10" fmla="*/ 111 w 147"/>
                  <a:gd name="T11" fmla="*/ 277 h 381"/>
                  <a:gd name="T12" fmla="*/ 102 w 147"/>
                  <a:gd name="T13" fmla="*/ 255 h 381"/>
                  <a:gd name="T14" fmla="*/ 93 w 147"/>
                  <a:gd name="T15" fmla="*/ 231 h 381"/>
                  <a:gd name="T16" fmla="*/ 86 w 147"/>
                  <a:gd name="T17" fmla="*/ 210 h 381"/>
                  <a:gd name="T18" fmla="*/ 77 w 147"/>
                  <a:gd name="T19" fmla="*/ 186 h 381"/>
                  <a:gd name="T20" fmla="*/ 70 w 147"/>
                  <a:gd name="T21" fmla="*/ 164 h 381"/>
                  <a:gd name="T22" fmla="*/ 63 w 147"/>
                  <a:gd name="T23" fmla="*/ 141 h 381"/>
                  <a:gd name="T24" fmla="*/ 54 w 147"/>
                  <a:gd name="T25" fmla="*/ 119 h 381"/>
                  <a:gd name="T26" fmla="*/ 48 w 147"/>
                  <a:gd name="T27" fmla="*/ 96 h 381"/>
                  <a:gd name="T28" fmla="*/ 41 w 147"/>
                  <a:gd name="T29" fmla="*/ 73 h 381"/>
                  <a:gd name="T30" fmla="*/ 35 w 147"/>
                  <a:gd name="T31" fmla="*/ 48 h 381"/>
                  <a:gd name="T32" fmla="*/ 29 w 147"/>
                  <a:gd name="T33" fmla="*/ 25 h 381"/>
                  <a:gd name="T34" fmla="*/ 22 w 147"/>
                  <a:gd name="T35" fmla="*/ 0 h 381"/>
                  <a:gd name="T36" fmla="*/ 0 w 147"/>
                  <a:gd name="T37" fmla="*/ 6 h 381"/>
                  <a:gd name="T38" fmla="*/ 6 w 147"/>
                  <a:gd name="T39" fmla="*/ 31 h 381"/>
                  <a:gd name="T40" fmla="*/ 12 w 147"/>
                  <a:gd name="T41" fmla="*/ 55 h 381"/>
                  <a:gd name="T42" fmla="*/ 19 w 147"/>
                  <a:gd name="T43" fmla="*/ 79 h 381"/>
                  <a:gd name="T44" fmla="*/ 25 w 147"/>
                  <a:gd name="T45" fmla="*/ 102 h 381"/>
                  <a:gd name="T46" fmla="*/ 32 w 147"/>
                  <a:gd name="T47" fmla="*/ 127 h 381"/>
                  <a:gd name="T48" fmla="*/ 40 w 147"/>
                  <a:gd name="T49" fmla="*/ 148 h 381"/>
                  <a:gd name="T50" fmla="*/ 48 w 147"/>
                  <a:gd name="T51" fmla="*/ 172 h 381"/>
                  <a:gd name="T52" fmla="*/ 56 w 147"/>
                  <a:gd name="T53" fmla="*/ 195 h 381"/>
                  <a:gd name="T54" fmla="*/ 64 w 147"/>
                  <a:gd name="T55" fmla="*/ 217 h 381"/>
                  <a:gd name="T56" fmla="*/ 72 w 147"/>
                  <a:gd name="T57" fmla="*/ 240 h 381"/>
                  <a:gd name="T58" fmla="*/ 80 w 147"/>
                  <a:gd name="T59" fmla="*/ 262 h 381"/>
                  <a:gd name="T60" fmla="*/ 89 w 147"/>
                  <a:gd name="T61" fmla="*/ 285 h 381"/>
                  <a:gd name="T62" fmla="*/ 99 w 147"/>
                  <a:gd name="T63" fmla="*/ 309 h 381"/>
                  <a:gd name="T64" fmla="*/ 108 w 147"/>
                  <a:gd name="T65" fmla="*/ 332 h 381"/>
                  <a:gd name="T66" fmla="*/ 117 w 147"/>
                  <a:gd name="T67" fmla="*/ 355 h 381"/>
                  <a:gd name="T68" fmla="*/ 125 w 147"/>
                  <a:gd name="T69" fmla="*/ 380 h 381"/>
                  <a:gd name="T70" fmla="*/ 127 w 147"/>
                  <a:gd name="T71" fmla="*/ 368 h 381"/>
                  <a:gd name="T72" fmla="*/ 147 w 147"/>
                  <a:gd name="T73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381">
                    <a:moveTo>
                      <a:pt x="147" y="381"/>
                    </a:moveTo>
                    <a:lnTo>
                      <a:pt x="147" y="371"/>
                    </a:lnTo>
                    <a:lnTo>
                      <a:pt x="138" y="346"/>
                    </a:lnTo>
                    <a:lnTo>
                      <a:pt x="130" y="323"/>
                    </a:lnTo>
                    <a:lnTo>
                      <a:pt x="120" y="300"/>
                    </a:lnTo>
                    <a:lnTo>
                      <a:pt x="111" y="277"/>
                    </a:lnTo>
                    <a:lnTo>
                      <a:pt x="102" y="255"/>
                    </a:lnTo>
                    <a:lnTo>
                      <a:pt x="93" y="231"/>
                    </a:lnTo>
                    <a:lnTo>
                      <a:pt x="86" y="210"/>
                    </a:lnTo>
                    <a:lnTo>
                      <a:pt x="77" y="186"/>
                    </a:lnTo>
                    <a:lnTo>
                      <a:pt x="70" y="164"/>
                    </a:lnTo>
                    <a:lnTo>
                      <a:pt x="63" y="141"/>
                    </a:lnTo>
                    <a:lnTo>
                      <a:pt x="54" y="119"/>
                    </a:lnTo>
                    <a:lnTo>
                      <a:pt x="48" y="96"/>
                    </a:lnTo>
                    <a:lnTo>
                      <a:pt x="41" y="73"/>
                    </a:lnTo>
                    <a:lnTo>
                      <a:pt x="35" y="48"/>
                    </a:lnTo>
                    <a:lnTo>
                      <a:pt x="29" y="25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6" y="31"/>
                    </a:lnTo>
                    <a:lnTo>
                      <a:pt x="12" y="55"/>
                    </a:lnTo>
                    <a:lnTo>
                      <a:pt x="19" y="79"/>
                    </a:lnTo>
                    <a:lnTo>
                      <a:pt x="25" y="102"/>
                    </a:lnTo>
                    <a:lnTo>
                      <a:pt x="32" y="127"/>
                    </a:lnTo>
                    <a:lnTo>
                      <a:pt x="40" y="148"/>
                    </a:lnTo>
                    <a:lnTo>
                      <a:pt x="48" y="172"/>
                    </a:lnTo>
                    <a:lnTo>
                      <a:pt x="56" y="195"/>
                    </a:lnTo>
                    <a:lnTo>
                      <a:pt x="64" y="217"/>
                    </a:lnTo>
                    <a:lnTo>
                      <a:pt x="72" y="240"/>
                    </a:lnTo>
                    <a:lnTo>
                      <a:pt x="80" y="262"/>
                    </a:lnTo>
                    <a:lnTo>
                      <a:pt x="89" y="285"/>
                    </a:lnTo>
                    <a:lnTo>
                      <a:pt x="99" y="309"/>
                    </a:lnTo>
                    <a:lnTo>
                      <a:pt x="108" y="332"/>
                    </a:lnTo>
                    <a:lnTo>
                      <a:pt x="117" y="355"/>
                    </a:lnTo>
                    <a:lnTo>
                      <a:pt x="125" y="380"/>
                    </a:lnTo>
                    <a:lnTo>
                      <a:pt x="127" y="368"/>
                    </a:lnTo>
                    <a:lnTo>
                      <a:pt x="147" y="3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8" name="Freeform 75"/>
              <p:cNvSpPr>
                <a:spLocks/>
              </p:cNvSpPr>
              <p:nvPr/>
            </p:nvSpPr>
            <p:spPr bwMode="auto">
              <a:xfrm>
                <a:off x="5087" y="2954"/>
                <a:ext cx="48" cy="85"/>
              </a:xfrm>
              <a:custGeom>
                <a:avLst/>
                <a:gdLst>
                  <a:gd name="T0" fmla="*/ 1 w 145"/>
                  <a:gd name="T1" fmla="*/ 256 h 256"/>
                  <a:gd name="T2" fmla="*/ 22 w 145"/>
                  <a:gd name="T3" fmla="*/ 253 h 256"/>
                  <a:gd name="T4" fmla="*/ 29 w 145"/>
                  <a:gd name="T5" fmla="*/ 234 h 256"/>
                  <a:gd name="T6" fmla="*/ 38 w 145"/>
                  <a:gd name="T7" fmla="*/ 215 h 256"/>
                  <a:gd name="T8" fmla="*/ 45 w 145"/>
                  <a:gd name="T9" fmla="*/ 198 h 256"/>
                  <a:gd name="T10" fmla="*/ 52 w 145"/>
                  <a:gd name="T11" fmla="*/ 182 h 256"/>
                  <a:gd name="T12" fmla="*/ 59 w 145"/>
                  <a:gd name="T13" fmla="*/ 166 h 256"/>
                  <a:gd name="T14" fmla="*/ 67 w 145"/>
                  <a:gd name="T15" fmla="*/ 150 h 256"/>
                  <a:gd name="T16" fmla="*/ 72 w 145"/>
                  <a:gd name="T17" fmla="*/ 135 h 256"/>
                  <a:gd name="T18" fmla="*/ 80 w 145"/>
                  <a:gd name="T19" fmla="*/ 121 h 256"/>
                  <a:gd name="T20" fmla="*/ 87 w 145"/>
                  <a:gd name="T21" fmla="*/ 106 h 256"/>
                  <a:gd name="T22" fmla="*/ 94 w 145"/>
                  <a:gd name="T23" fmla="*/ 93 h 256"/>
                  <a:gd name="T24" fmla="*/ 102 w 145"/>
                  <a:gd name="T25" fmla="*/ 80 h 256"/>
                  <a:gd name="T26" fmla="*/ 110 w 145"/>
                  <a:gd name="T27" fmla="*/ 67 h 256"/>
                  <a:gd name="T28" fmla="*/ 118 w 145"/>
                  <a:gd name="T29" fmla="*/ 54 h 256"/>
                  <a:gd name="T30" fmla="*/ 126 w 145"/>
                  <a:gd name="T31" fmla="*/ 41 h 256"/>
                  <a:gd name="T32" fmla="*/ 135 w 145"/>
                  <a:gd name="T33" fmla="*/ 28 h 256"/>
                  <a:gd name="T34" fmla="*/ 145 w 145"/>
                  <a:gd name="T35" fmla="*/ 13 h 256"/>
                  <a:gd name="T36" fmla="*/ 125 w 145"/>
                  <a:gd name="T37" fmla="*/ 0 h 256"/>
                  <a:gd name="T38" fmla="*/ 116 w 145"/>
                  <a:gd name="T39" fmla="*/ 15 h 256"/>
                  <a:gd name="T40" fmla="*/ 107 w 145"/>
                  <a:gd name="T41" fmla="*/ 28 h 256"/>
                  <a:gd name="T42" fmla="*/ 99 w 145"/>
                  <a:gd name="T43" fmla="*/ 42 h 256"/>
                  <a:gd name="T44" fmla="*/ 90 w 145"/>
                  <a:gd name="T45" fmla="*/ 55 h 256"/>
                  <a:gd name="T46" fmla="*/ 83 w 145"/>
                  <a:gd name="T47" fmla="*/ 70 h 256"/>
                  <a:gd name="T48" fmla="*/ 74 w 145"/>
                  <a:gd name="T49" fmla="*/ 83 h 256"/>
                  <a:gd name="T50" fmla="*/ 67 w 145"/>
                  <a:gd name="T51" fmla="*/ 96 h 256"/>
                  <a:gd name="T52" fmla="*/ 59 w 145"/>
                  <a:gd name="T53" fmla="*/ 111 h 256"/>
                  <a:gd name="T54" fmla="*/ 52 w 145"/>
                  <a:gd name="T55" fmla="*/ 125 h 256"/>
                  <a:gd name="T56" fmla="*/ 45 w 145"/>
                  <a:gd name="T57" fmla="*/ 140 h 256"/>
                  <a:gd name="T58" fmla="*/ 38 w 145"/>
                  <a:gd name="T59" fmla="*/ 156 h 256"/>
                  <a:gd name="T60" fmla="*/ 30 w 145"/>
                  <a:gd name="T61" fmla="*/ 172 h 256"/>
                  <a:gd name="T62" fmla="*/ 23 w 145"/>
                  <a:gd name="T63" fmla="*/ 189 h 256"/>
                  <a:gd name="T64" fmla="*/ 16 w 145"/>
                  <a:gd name="T65" fmla="*/ 207 h 256"/>
                  <a:gd name="T66" fmla="*/ 7 w 145"/>
                  <a:gd name="T67" fmla="*/ 226 h 256"/>
                  <a:gd name="T68" fmla="*/ 0 w 145"/>
                  <a:gd name="T69" fmla="*/ 245 h 256"/>
                  <a:gd name="T70" fmla="*/ 20 w 145"/>
                  <a:gd name="T71" fmla="*/ 243 h 256"/>
                  <a:gd name="T72" fmla="*/ 1 w 145"/>
                  <a:gd name="T73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" h="256">
                    <a:moveTo>
                      <a:pt x="1" y="256"/>
                    </a:moveTo>
                    <a:lnTo>
                      <a:pt x="22" y="253"/>
                    </a:lnTo>
                    <a:lnTo>
                      <a:pt x="29" y="234"/>
                    </a:lnTo>
                    <a:lnTo>
                      <a:pt x="38" y="215"/>
                    </a:lnTo>
                    <a:lnTo>
                      <a:pt x="45" y="198"/>
                    </a:lnTo>
                    <a:lnTo>
                      <a:pt x="52" y="182"/>
                    </a:lnTo>
                    <a:lnTo>
                      <a:pt x="59" y="166"/>
                    </a:lnTo>
                    <a:lnTo>
                      <a:pt x="67" y="150"/>
                    </a:lnTo>
                    <a:lnTo>
                      <a:pt x="72" y="135"/>
                    </a:lnTo>
                    <a:lnTo>
                      <a:pt x="80" y="121"/>
                    </a:lnTo>
                    <a:lnTo>
                      <a:pt x="87" y="106"/>
                    </a:lnTo>
                    <a:lnTo>
                      <a:pt x="94" y="93"/>
                    </a:lnTo>
                    <a:lnTo>
                      <a:pt x="102" y="80"/>
                    </a:lnTo>
                    <a:lnTo>
                      <a:pt x="110" y="67"/>
                    </a:lnTo>
                    <a:lnTo>
                      <a:pt x="118" y="54"/>
                    </a:lnTo>
                    <a:lnTo>
                      <a:pt x="126" y="41"/>
                    </a:lnTo>
                    <a:lnTo>
                      <a:pt x="135" y="28"/>
                    </a:lnTo>
                    <a:lnTo>
                      <a:pt x="145" y="13"/>
                    </a:lnTo>
                    <a:lnTo>
                      <a:pt x="125" y="0"/>
                    </a:lnTo>
                    <a:lnTo>
                      <a:pt x="116" y="15"/>
                    </a:lnTo>
                    <a:lnTo>
                      <a:pt x="107" y="28"/>
                    </a:lnTo>
                    <a:lnTo>
                      <a:pt x="99" y="42"/>
                    </a:lnTo>
                    <a:lnTo>
                      <a:pt x="90" y="55"/>
                    </a:lnTo>
                    <a:lnTo>
                      <a:pt x="83" y="70"/>
                    </a:lnTo>
                    <a:lnTo>
                      <a:pt x="74" y="83"/>
                    </a:lnTo>
                    <a:lnTo>
                      <a:pt x="67" y="96"/>
                    </a:lnTo>
                    <a:lnTo>
                      <a:pt x="59" y="111"/>
                    </a:lnTo>
                    <a:lnTo>
                      <a:pt x="52" y="125"/>
                    </a:lnTo>
                    <a:lnTo>
                      <a:pt x="45" y="140"/>
                    </a:lnTo>
                    <a:lnTo>
                      <a:pt x="38" y="156"/>
                    </a:lnTo>
                    <a:lnTo>
                      <a:pt x="30" y="172"/>
                    </a:lnTo>
                    <a:lnTo>
                      <a:pt x="23" y="189"/>
                    </a:lnTo>
                    <a:lnTo>
                      <a:pt x="16" y="207"/>
                    </a:lnTo>
                    <a:lnTo>
                      <a:pt x="7" y="226"/>
                    </a:lnTo>
                    <a:lnTo>
                      <a:pt x="0" y="245"/>
                    </a:lnTo>
                    <a:lnTo>
                      <a:pt x="20" y="243"/>
                    </a:lnTo>
                    <a:lnTo>
                      <a:pt x="1" y="2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9" name="Freeform 76"/>
              <p:cNvSpPr>
                <a:spLocks/>
              </p:cNvSpPr>
              <p:nvPr/>
            </p:nvSpPr>
            <p:spPr bwMode="auto">
              <a:xfrm>
                <a:off x="5050" y="2990"/>
                <a:ext cx="43" cy="49"/>
              </a:xfrm>
              <a:custGeom>
                <a:avLst/>
                <a:gdLst>
                  <a:gd name="T0" fmla="*/ 0 w 129"/>
                  <a:gd name="T1" fmla="*/ 6 h 147"/>
                  <a:gd name="T2" fmla="*/ 3 w 129"/>
                  <a:gd name="T3" fmla="*/ 16 h 147"/>
                  <a:gd name="T4" fmla="*/ 8 w 129"/>
                  <a:gd name="T5" fmla="*/ 24 h 147"/>
                  <a:gd name="T6" fmla="*/ 14 w 129"/>
                  <a:gd name="T7" fmla="*/ 31 h 147"/>
                  <a:gd name="T8" fmla="*/ 23 w 129"/>
                  <a:gd name="T9" fmla="*/ 38 h 147"/>
                  <a:gd name="T10" fmla="*/ 29 w 129"/>
                  <a:gd name="T11" fmla="*/ 45 h 147"/>
                  <a:gd name="T12" fmla="*/ 36 w 129"/>
                  <a:gd name="T13" fmla="*/ 54 h 147"/>
                  <a:gd name="T14" fmla="*/ 42 w 129"/>
                  <a:gd name="T15" fmla="*/ 61 h 147"/>
                  <a:gd name="T16" fmla="*/ 49 w 129"/>
                  <a:gd name="T17" fmla="*/ 70 h 147"/>
                  <a:gd name="T18" fmla="*/ 56 w 129"/>
                  <a:gd name="T19" fmla="*/ 77 h 147"/>
                  <a:gd name="T20" fmla="*/ 62 w 129"/>
                  <a:gd name="T21" fmla="*/ 86 h 147"/>
                  <a:gd name="T22" fmla="*/ 70 w 129"/>
                  <a:gd name="T23" fmla="*/ 93 h 147"/>
                  <a:gd name="T24" fmla="*/ 77 w 129"/>
                  <a:gd name="T25" fmla="*/ 102 h 147"/>
                  <a:gd name="T26" fmla="*/ 84 w 129"/>
                  <a:gd name="T27" fmla="*/ 111 h 147"/>
                  <a:gd name="T28" fmla="*/ 90 w 129"/>
                  <a:gd name="T29" fmla="*/ 120 h 147"/>
                  <a:gd name="T30" fmla="*/ 96 w 129"/>
                  <a:gd name="T31" fmla="*/ 128 h 147"/>
                  <a:gd name="T32" fmla="*/ 103 w 129"/>
                  <a:gd name="T33" fmla="*/ 137 h 147"/>
                  <a:gd name="T34" fmla="*/ 110 w 129"/>
                  <a:gd name="T35" fmla="*/ 147 h 147"/>
                  <a:gd name="T36" fmla="*/ 129 w 129"/>
                  <a:gd name="T37" fmla="*/ 134 h 147"/>
                  <a:gd name="T38" fmla="*/ 123 w 129"/>
                  <a:gd name="T39" fmla="*/ 124 h 147"/>
                  <a:gd name="T40" fmla="*/ 116 w 129"/>
                  <a:gd name="T41" fmla="*/ 115 h 147"/>
                  <a:gd name="T42" fmla="*/ 109 w 129"/>
                  <a:gd name="T43" fmla="*/ 105 h 147"/>
                  <a:gd name="T44" fmla="*/ 102 w 129"/>
                  <a:gd name="T45" fmla="*/ 96 h 147"/>
                  <a:gd name="T46" fmla="*/ 94 w 129"/>
                  <a:gd name="T47" fmla="*/ 88 h 147"/>
                  <a:gd name="T48" fmla="*/ 88 w 129"/>
                  <a:gd name="T49" fmla="*/ 79 h 147"/>
                  <a:gd name="T50" fmla="*/ 81 w 129"/>
                  <a:gd name="T51" fmla="*/ 70 h 147"/>
                  <a:gd name="T52" fmla="*/ 74 w 129"/>
                  <a:gd name="T53" fmla="*/ 63 h 147"/>
                  <a:gd name="T54" fmla="*/ 67 w 129"/>
                  <a:gd name="T55" fmla="*/ 54 h 147"/>
                  <a:gd name="T56" fmla="*/ 61 w 129"/>
                  <a:gd name="T57" fmla="*/ 45 h 147"/>
                  <a:gd name="T58" fmla="*/ 54 w 129"/>
                  <a:gd name="T59" fmla="*/ 38 h 147"/>
                  <a:gd name="T60" fmla="*/ 46 w 129"/>
                  <a:gd name="T61" fmla="*/ 31 h 147"/>
                  <a:gd name="T62" fmla="*/ 39 w 129"/>
                  <a:gd name="T63" fmla="*/ 24 h 147"/>
                  <a:gd name="T64" fmla="*/ 33 w 129"/>
                  <a:gd name="T65" fmla="*/ 15 h 147"/>
                  <a:gd name="T66" fmla="*/ 26 w 129"/>
                  <a:gd name="T67" fmla="*/ 8 h 147"/>
                  <a:gd name="T68" fmla="*/ 19 w 129"/>
                  <a:gd name="T69" fmla="*/ 0 h 147"/>
                  <a:gd name="T70" fmla="*/ 22 w 129"/>
                  <a:gd name="T71" fmla="*/ 9 h 147"/>
                  <a:gd name="T72" fmla="*/ 0 w 129"/>
                  <a:gd name="T73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47">
                    <a:moveTo>
                      <a:pt x="0" y="6"/>
                    </a:moveTo>
                    <a:lnTo>
                      <a:pt x="3" y="16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3" y="38"/>
                    </a:lnTo>
                    <a:lnTo>
                      <a:pt x="29" y="45"/>
                    </a:lnTo>
                    <a:lnTo>
                      <a:pt x="36" y="54"/>
                    </a:lnTo>
                    <a:lnTo>
                      <a:pt x="42" y="61"/>
                    </a:lnTo>
                    <a:lnTo>
                      <a:pt x="49" y="70"/>
                    </a:lnTo>
                    <a:lnTo>
                      <a:pt x="56" y="77"/>
                    </a:lnTo>
                    <a:lnTo>
                      <a:pt x="62" y="86"/>
                    </a:lnTo>
                    <a:lnTo>
                      <a:pt x="70" y="93"/>
                    </a:lnTo>
                    <a:lnTo>
                      <a:pt x="77" y="102"/>
                    </a:lnTo>
                    <a:lnTo>
                      <a:pt x="84" y="111"/>
                    </a:lnTo>
                    <a:lnTo>
                      <a:pt x="90" y="120"/>
                    </a:lnTo>
                    <a:lnTo>
                      <a:pt x="96" y="128"/>
                    </a:lnTo>
                    <a:lnTo>
                      <a:pt x="103" y="137"/>
                    </a:lnTo>
                    <a:lnTo>
                      <a:pt x="110" y="147"/>
                    </a:lnTo>
                    <a:lnTo>
                      <a:pt x="129" y="134"/>
                    </a:lnTo>
                    <a:lnTo>
                      <a:pt x="123" y="124"/>
                    </a:lnTo>
                    <a:lnTo>
                      <a:pt x="116" y="115"/>
                    </a:lnTo>
                    <a:lnTo>
                      <a:pt x="109" y="105"/>
                    </a:lnTo>
                    <a:lnTo>
                      <a:pt x="102" y="96"/>
                    </a:lnTo>
                    <a:lnTo>
                      <a:pt x="94" y="88"/>
                    </a:lnTo>
                    <a:lnTo>
                      <a:pt x="88" y="79"/>
                    </a:lnTo>
                    <a:lnTo>
                      <a:pt x="81" y="70"/>
                    </a:lnTo>
                    <a:lnTo>
                      <a:pt x="74" y="63"/>
                    </a:lnTo>
                    <a:lnTo>
                      <a:pt x="67" y="54"/>
                    </a:lnTo>
                    <a:lnTo>
                      <a:pt x="61" y="45"/>
                    </a:lnTo>
                    <a:lnTo>
                      <a:pt x="54" y="38"/>
                    </a:lnTo>
                    <a:lnTo>
                      <a:pt x="46" y="31"/>
                    </a:lnTo>
                    <a:lnTo>
                      <a:pt x="39" y="24"/>
                    </a:lnTo>
                    <a:lnTo>
                      <a:pt x="33" y="15"/>
                    </a:lnTo>
                    <a:lnTo>
                      <a:pt x="26" y="8"/>
                    </a:lnTo>
                    <a:lnTo>
                      <a:pt x="19" y="0"/>
                    </a:lnTo>
                    <a:lnTo>
                      <a:pt x="22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0" name="Freeform 77"/>
              <p:cNvSpPr>
                <a:spLocks/>
              </p:cNvSpPr>
              <p:nvPr/>
            </p:nvSpPr>
            <p:spPr bwMode="auto">
              <a:xfrm>
                <a:off x="5050" y="2829"/>
                <a:ext cx="38" cy="164"/>
              </a:xfrm>
              <a:custGeom>
                <a:avLst/>
                <a:gdLst>
                  <a:gd name="T0" fmla="*/ 90 w 113"/>
                  <a:gd name="T1" fmla="*/ 3 h 492"/>
                  <a:gd name="T2" fmla="*/ 84 w 113"/>
                  <a:gd name="T3" fmla="*/ 34 h 492"/>
                  <a:gd name="T4" fmla="*/ 78 w 113"/>
                  <a:gd name="T5" fmla="*/ 63 h 492"/>
                  <a:gd name="T6" fmla="*/ 72 w 113"/>
                  <a:gd name="T7" fmla="*/ 93 h 492"/>
                  <a:gd name="T8" fmla="*/ 65 w 113"/>
                  <a:gd name="T9" fmla="*/ 122 h 492"/>
                  <a:gd name="T10" fmla="*/ 59 w 113"/>
                  <a:gd name="T11" fmla="*/ 153 h 492"/>
                  <a:gd name="T12" fmla="*/ 52 w 113"/>
                  <a:gd name="T13" fmla="*/ 182 h 492"/>
                  <a:gd name="T14" fmla="*/ 46 w 113"/>
                  <a:gd name="T15" fmla="*/ 213 h 492"/>
                  <a:gd name="T16" fmla="*/ 40 w 113"/>
                  <a:gd name="T17" fmla="*/ 242 h 492"/>
                  <a:gd name="T18" fmla="*/ 33 w 113"/>
                  <a:gd name="T19" fmla="*/ 272 h 492"/>
                  <a:gd name="T20" fmla="*/ 27 w 113"/>
                  <a:gd name="T21" fmla="*/ 303 h 492"/>
                  <a:gd name="T22" fmla="*/ 22 w 113"/>
                  <a:gd name="T23" fmla="*/ 333 h 492"/>
                  <a:gd name="T24" fmla="*/ 17 w 113"/>
                  <a:gd name="T25" fmla="*/ 364 h 492"/>
                  <a:gd name="T26" fmla="*/ 11 w 113"/>
                  <a:gd name="T27" fmla="*/ 395 h 492"/>
                  <a:gd name="T28" fmla="*/ 7 w 113"/>
                  <a:gd name="T29" fmla="*/ 427 h 492"/>
                  <a:gd name="T30" fmla="*/ 3 w 113"/>
                  <a:gd name="T31" fmla="*/ 457 h 492"/>
                  <a:gd name="T32" fmla="*/ 0 w 113"/>
                  <a:gd name="T33" fmla="*/ 489 h 492"/>
                  <a:gd name="T34" fmla="*/ 23 w 113"/>
                  <a:gd name="T35" fmla="*/ 476 h 492"/>
                  <a:gd name="T36" fmla="*/ 27 w 113"/>
                  <a:gd name="T37" fmla="*/ 445 h 492"/>
                  <a:gd name="T38" fmla="*/ 32 w 113"/>
                  <a:gd name="T39" fmla="*/ 415 h 492"/>
                  <a:gd name="T40" fmla="*/ 38 w 113"/>
                  <a:gd name="T41" fmla="*/ 383 h 492"/>
                  <a:gd name="T42" fmla="*/ 42 w 113"/>
                  <a:gd name="T43" fmla="*/ 352 h 492"/>
                  <a:gd name="T44" fmla="*/ 48 w 113"/>
                  <a:gd name="T45" fmla="*/ 322 h 492"/>
                  <a:gd name="T46" fmla="*/ 54 w 113"/>
                  <a:gd name="T47" fmla="*/ 293 h 492"/>
                  <a:gd name="T48" fmla="*/ 59 w 113"/>
                  <a:gd name="T49" fmla="*/ 262 h 492"/>
                  <a:gd name="T50" fmla="*/ 65 w 113"/>
                  <a:gd name="T51" fmla="*/ 233 h 492"/>
                  <a:gd name="T52" fmla="*/ 72 w 113"/>
                  <a:gd name="T53" fmla="*/ 202 h 492"/>
                  <a:gd name="T54" fmla="*/ 78 w 113"/>
                  <a:gd name="T55" fmla="*/ 173 h 492"/>
                  <a:gd name="T56" fmla="*/ 86 w 113"/>
                  <a:gd name="T57" fmla="*/ 143 h 492"/>
                  <a:gd name="T58" fmla="*/ 91 w 113"/>
                  <a:gd name="T59" fmla="*/ 112 h 492"/>
                  <a:gd name="T60" fmla="*/ 99 w 113"/>
                  <a:gd name="T61" fmla="*/ 83 h 492"/>
                  <a:gd name="T62" fmla="*/ 103 w 113"/>
                  <a:gd name="T63" fmla="*/ 53 h 492"/>
                  <a:gd name="T64" fmla="*/ 110 w 113"/>
                  <a:gd name="T65" fmla="*/ 24 h 492"/>
                  <a:gd name="T66" fmla="*/ 112 w 113"/>
                  <a:gd name="T6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492">
                    <a:moveTo>
                      <a:pt x="91" y="12"/>
                    </a:moveTo>
                    <a:lnTo>
                      <a:pt x="90" y="3"/>
                    </a:lnTo>
                    <a:lnTo>
                      <a:pt x="87" y="19"/>
                    </a:lnTo>
                    <a:lnTo>
                      <a:pt x="84" y="34"/>
                    </a:lnTo>
                    <a:lnTo>
                      <a:pt x="81" y="48"/>
                    </a:lnTo>
                    <a:lnTo>
                      <a:pt x="78" y="63"/>
                    </a:lnTo>
                    <a:lnTo>
                      <a:pt x="75" y="79"/>
                    </a:lnTo>
                    <a:lnTo>
                      <a:pt x="72" y="93"/>
                    </a:lnTo>
                    <a:lnTo>
                      <a:pt x="70" y="108"/>
                    </a:lnTo>
                    <a:lnTo>
                      <a:pt x="65" y="122"/>
                    </a:lnTo>
                    <a:lnTo>
                      <a:pt x="62" y="137"/>
                    </a:lnTo>
                    <a:lnTo>
                      <a:pt x="59" y="153"/>
                    </a:lnTo>
                    <a:lnTo>
                      <a:pt x="55" y="168"/>
                    </a:lnTo>
                    <a:lnTo>
                      <a:pt x="52" y="182"/>
                    </a:lnTo>
                    <a:lnTo>
                      <a:pt x="49" y="198"/>
                    </a:lnTo>
                    <a:lnTo>
                      <a:pt x="46" y="213"/>
                    </a:lnTo>
                    <a:lnTo>
                      <a:pt x="43" y="227"/>
                    </a:lnTo>
                    <a:lnTo>
                      <a:pt x="40" y="242"/>
                    </a:lnTo>
                    <a:lnTo>
                      <a:pt x="38" y="256"/>
                    </a:lnTo>
                    <a:lnTo>
                      <a:pt x="33" y="272"/>
                    </a:lnTo>
                    <a:lnTo>
                      <a:pt x="30" y="287"/>
                    </a:lnTo>
                    <a:lnTo>
                      <a:pt x="27" y="303"/>
                    </a:lnTo>
                    <a:lnTo>
                      <a:pt x="24" y="317"/>
                    </a:lnTo>
                    <a:lnTo>
                      <a:pt x="22" y="333"/>
                    </a:lnTo>
                    <a:lnTo>
                      <a:pt x="19" y="348"/>
                    </a:lnTo>
                    <a:lnTo>
                      <a:pt x="17" y="364"/>
                    </a:lnTo>
                    <a:lnTo>
                      <a:pt x="14" y="380"/>
                    </a:lnTo>
                    <a:lnTo>
                      <a:pt x="11" y="395"/>
                    </a:lnTo>
                    <a:lnTo>
                      <a:pt x="8" y="411"/>
                    </a:lnTo>
                    <a:lnTo>
                      <a:pt x="7" y="427"/>
                    </a:lnTo>
                    <a:lnTo>
                      <a:pt x="6" y="441"/>
                    </a:lnTo>
                    <a:lnTo>
                      <a:pt x="3" y="457"/>
                    </a:lnTo>
                    <a:lnTo>
                      <a:pt x="1" y="473"/>
                    </a:lnTo>
                    <a:lnTo>
                      <a:pt x="0" y="489"/>
                    </a:lnTo>
                    <a:lnTo>
                      <a:pt x="22" y="492"/>
                    </a:lnTo>
                    <a:lnTo>
                      <a:pt x="23" y="476"/>
                    </a:lnTo>
                    <a:lnTo>
                      <a:pt x="24" y="461"/>
                    </a:lnTo>
                    <a:lnTo>
                      <a:pt x="27" y="445"/>
                    </a:lnTo>
                    <a:lnTo>
                      <a:pt x="30" y="429"/>
                    </a:lnTo>
                    <a:lnTo>
                      <a:pt x="32" y="415"/>
                    </a:lnTo>
                    <a:lnTo>
                      <a:pt x="35" y="399"/>
                    </a:lnTo>
                    <a:lnTo>
                      <a:pt x="38" y="383"/>
                    </a:lnTo>
                    <a:lnTo>
                      <a:pt x="40" y="368"/>
                    </a:lnTo>
                    <a:lnTo>
                      <a:pt x="42" y="352"/>
                    </a:lnTo>
                    <a:lnTo>
                      <a:pt x="45" y="338"/>
                    </a:lnTo>
                    <a:lnTo>
                      <a:pt x="48" y="322"/>
                    </a:lnTo>
                    <a:lnTo>
                      <a:pt x="51" y="307"/>
                    </a:lnTo>
                    <a:lnTo>
                      <a:pt x="54" y="293"/>
                    </a:lnTo>
                    <a:lnTo>
                      <a:pt x="56" y="277"/>
                    </a:lnTo>
                    <a:lnTo>
                      <a:pt x="59" y="262"/>
                    </a:lnTo>
                    <a:lnTo>
                      <a:pt x="62" y="248"/>
                    </a:lnTo>
                    <a:lnTo>
                      <a:pt x="65" y="233"/>
                    </a:lnTo>
                    <a:lnTo>
                      <a:pt x="70" y="217"/>
                    </a:lnTo>
                    <a:lnTo>
                      <a:pt x="72" y="202"/>
                    </a:lnTo>
                    <a:lnTo>
                      <a:pt x="75" y="186"/>
                    </a:lnTo>
                    <a:lnTo>
                      <a:pt x="78" y="173"/>
                    </a:lnTo>
                    <a:lnTo>
                      <a:pt x="83" y="157"/>
                    </a:lnTo>
                    <a:lnTo>
                      <a:pt x="86" y="143"/>
                    </a:lnTo>
                    <a:lnTo>
                      <a:pt x="88" y="128"/>
                    </a:lnTo>
                    <a:lnTo>
                      <a:pt x="91" y="112"/>
                    </a:lnTo>
                    <a:lnTo>
                      <a:pt x="94" y="98"/>
                    </a:lnTo>
                    <a:lnTo>
                      <a:pt x="99" y="83"/>
                    </a:lnTo>
                    <a:lnTo>
                      <a:pt x="100" y="69"/>
                    </a:lnTo>
                    <a:lnTo>
                      <a:pt x="103" y="53"/>
                    </a:lnTo>
                    <a:lnTo>
                      <a:pt x="107" y="38"/>
                    </a:lnTo>
                    <a:lnTo>
                      <a:pt x="110" y="24"/>
                    </a:lnTo>
                    <a:lnTo>
                      <a:pt x="113" y="9"/>
                    </a:lnTo>
                    <a:lnTo>
                      <a:pt x="112" y="0"/>
                    </a:lnTo>
                    <a:lnTo>
                      <a:pt x="9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1" name="Freeform 78"/>
              <p:cNvSpPr>
                <a:spLocks/>
              </p:cNvSpPr>
              <p:nvPr/>
            </p:nvSpPr>
            <p:spPr bwMode="auto">
              <a:xfrm>
                <a:off x="5058" y="2787"/>
                <a:ext cx="30" cy="46"/>
              </a:xfrm>
              <a:custGeom>
                <a:avLst/>
                <a:gdLst>
                  <a:gd name="T0" fmla="*/ 1 w 89"/>
                  <a:gd name="T1" fmla="*/ 0 h 138"/>
                  <a:gd name="T2" fmla="*/ 0 w 89"/>
                  <a:gd name="T3" fmla="*/ 11 h 138"/>
                  <a:gd name="T4" fmla="*/ 3 w 89"/>
                  <a:gd name="T5" fmla="*/ 20 h 138"/>
                  <a:gd name="T6" fmla="*/ 7 w 89"/>
                  <a:gd name="T7" fmla="*/ 29 h 138"/>
                  <a:gd name="T8" fmla="*/ 10 w 89"/>
                  <a:gd name="T9" fmla="*/ 38 h 138"/>
                  <a:gd name="T10" fmla="*/ 16 w 89"/>
                  <a:gd name="T11" fmla="*/ 46 h 138"/>
                  <a:gd name="T12" fmla="*/ 20 w 89"/>
                  <a:gd name="T13" fmla="*/ 55 h 138"/>
                  <a:gd name="T14" fmla="*/ 25 w 89"/>
                  <a:gd name="T15" fmla="*/ 64 h 138"/>
                  <a:gd name="T16" fmla="*/ 29 w 89"/>
                  <a:gd name="T17" fmla="*/ 72 h 138"/>
                  <a:gd name="T18" fmla="*/ 33 w 89"/>
                  <a:gd name="T19" fmla="*/ 81 h 138"/>
                  <a:gd name="T20" fmla="*/ 39 w 89"/>
                  <a:gd name="T21" fmla="*/ 88 h 138"/>
                  <a:gd name="T22" fmla="*/ 42 w 89"/>
                  <a:gd name="T23" fmla="*/ 96 h 138"/>
                  <a:gd name="T24" fmla="*/ 48 w 89"/>
                  <a:gd name="T25" fmla="*/ 103 h 138"/>
                  <a:gd name="T26" fmla="*/ 52 w 89"/>
                  <a:gd name="T27" fmla="*/ 110 h 138"/>
                  <a:gd name="T28" fmla="*/ 57 w 89"/>
                  <a:gd name="T29" fmla="*/ 118 h 138"/>
                  <a:gd name="T30" fmla="*/ 61 w 89"/>
                  <a:gd name="T31" fmla="*/ 125 h 138"/>
                  <a:gd name="T32" fmla="*/ 64 w 89"/>
                  <a:gd name="T33" fmla="*/ 132 h 138"/>
                  <a:gd name="T34" fmla="*/ 68 w 89"/>
                  <a:gd name="T35" fmla="*/ 138 h 138"/>
                  <a:gd name="T36" fmla="*/ 89 w 89"/>
                  <a:gd name="T37" fmla="*/ 126 h 138"/>
                  <a:gd name="T38" fmla="*/ 86 w 89"/>
                  <a:gd name="T39" fmla="*/ 119 h 138"/>
                  <a:gd name="T40" fmla="*/ 80 w 89"/>
                  <a:gd name="T41" fmla="*/ 113 h 138"/>
                  <a:gd name="T42" fmla="*/ 77 w 89"/>
                  <a:gd name="T43" fmla="*/ 106 h 138"/>
                  <a:gd name="T44" fmla="*/ 73 w 89"/>
                  <a:gd name="T45" fmla="*/ 99 h 138"/>
                  <a:gd name="T46" fmla="*/ 68 w 89"/>
                  <a:gd name="T47" fmla="*/ 91 h 138"/>
                  <a:gd name="T48" fmla="*/ 64 w 89"/>
                  <a:gd name="T49" fmla="*/ 84 h 138"/>
                  <a:gd name="T50" fmla="*/ 60 w 89"/>
                  <a:gd name="T51" fmla="*/ 77 h 138"/>
                  <a:gd name="T52" fmla="*/ 54 w 89"/>
                  <a:gd name="T53" fmla="*/ 68 h 138"/>
                  <a:gd name="T54" fmla="*/ 49 w 89"/>
                  <a:gd name="T55" fmla="*/ 62 h 138"/>
                  <a:gd name="T56" fmla="*/ 45 w 89"/>
                  <a:gd name="T57" fmla="*/ 54 h 138"/>
                  <a:gd name="T58" fmla="*/ 41 w 89"/>
                  <a:gd name="T59" fmla="*/ 45 h 138"/>
                  <a:gd name="T60" fmla="*/ 36 w 89"/>
                  <a:gd name="T61" fmla="*/ 36 h 138"/>
                  <a:gd name="T62" fmla="*/ 32 w 89"/>
                  <a:gd name="T63" fmla="*/ 29 h 138"/>
                  <a:gd name="T64" fmla="*/ 29 w 89"/>
                  <a:gd name="T65" fmla="*/ 20 h 138"/>
                  <a:gd name="T66" fmla="*/ 25 w 89"/>
                  <a:gd name="T67" fmla="*/ 11 h 138"/>
                  <a:gd name="T68" fmla="*/ 22 w 89"/>
                  <a:gd name="T69" fmla="*/ 3 h 138"/>
                  <a:gd name="T70" fmla="*/ 20 w 89"/>
                  <a:gd name="T71" fmla="*/ 13 h 138"/>
                  <a:gd name="T72" fmla="*/ 1 w 89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138">
                    <a:moveTo>
                      <a:pt x="1" y="0"/>
                    </a:moveTo>
                    <a:lnTo>
                      <a:pt x="0" y="11"/>
                    </a:lnTo>
                    <a:lnTo>
                      <a:pt x="3" y="20"/>
                    </a:lnTo>
                    <a:lnTo>
                      <a:pt x="7" y="29"/>
                    </a:lnTo>
                    <a:lnTo>
                      <a:pt x="10" y="38"/>
                    </a:lnTo>
                    <a:lnTo>
                      <a:pt x="16" y="46"/>
                    </a:lnTo>
                    <a:lnTo>
                      <a:pt x="20" y="55"/>
                    </a:lnTo>
                    <a:lnTo>
                      <a:pt x="25" y="64"/>
                    </a:lnTo>
                    <a:lnTo>
                      <a:pt x="29" y="72"/>
                    </a:lnTo>
                    <a:lnTo>
                      <a:pt x="33" y="81"/>
                    </a:lnTo>
                    <a:lnTo>
                      <a:pt x="39" y="88"/>
                    </a:lnTo>
                    <a:lnTo>
                      <a:pt x="42" y="96"/>
                    </a:lnTo>
                    <a:lnTo>
                      <a:pt x="48" y="103"/>
                    </a:lnTo>
                    <a:lnTo>
                      <a:pt x="52" y="110"/>
                    </a:lnTo>
                    <a:lnTo>
                      <a:pt x="57" y="118"/>
                    </a:lnTo>
                    <a:lnTo>
                      <a:pt x="61" y="125"/>
                    </a:lnTo>
                    <a:lnTo>
                      <a:pt x="64" y="132"/>
                    </a:lnTo>
                    <a:lnTo>
                      <a:pt x="68" y="138"/>
                    </a:lnTo>
                    <a:lnTo>
                      <a:pt x="89" y="126"/>
                    </a:lnTo>
                    <a:lnTo>
                      <a:pt x="86" y="119"/>
                    </a:lnTo>
                    <a:lnTo>
                      <a:pt x="80" y="113"/>
                    </a:lnTo>
                    <a:lnTo>
                      <a:pt x="77" y="106"/>
                    </a:lnTo>
                    <a:lnTo>
                      <a:pt x="73" y="99"/>
                    </a:lnTo>
                    <a:lnTo>
                      <a:pt x="68" y="91"/>
                    </a:lnTo>
                    <a:lnTo>
                      <a:pt x="64" y="84"/>
                    </a:lnTo>
                    <a:lnTo>
                      <a:pt x="60" y="77"/>
                    </a:lnTo>
                    <a:lnTo>
                      <a:pt x="54" y="68"/>
                    </a:lnTo>
                    <a:lnTo>
                      <a:pt x="49" y="62"/>
                    </a:lnTo>
                    <a:lnTo>
                      <a:pt x="45" y="54"/>
                    </a:lnTo>
                    <a:lnTo>
                      <a:pt x="41" y="45"/>
                    </a:lnTo>
                    <a:lnTo>
                      <a:pt x="36" y="36"/>
                    </a:lnTo>
                    <a:lnTo>
                      <a:pt x="32" y="29"/>
                    </a:lnTo>
                    <a:lnTo>
                      <a:pt x="29" y="20"/>
                    </a:lnTo>
                    <a:lnTo>
                      <a:pt x="25" y="11"/>
                    </a:lnTo>
                    <a:lnTo>
                      <a:pt x="22" y="3"/>
                    </a:lnTo>
                    <a:lnTo>
                      <a:pt x="20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2" name="Freeform 79"/>
              <p:cNvSpPr>
                <a:spLocks/>
              </p:cNvSpPr>
              <p:nvPr/>
            </p:nvSpPr>
            <p:spPr bwMode="auto">
              <a:xfrm>
                <a:off x="5058" y="2750"/>
                <a:ext cx="31" cy="42"/>
              </a:xfrm>
              <a:custGeom>
                <a:avLst/>
                <a:gdLst>
                  <a:gd name="T0" fmla="*/ 89 w 91"/>
                  <a:gd name="T1" fmla="*/ 0 h 124"/>
                  <a:gd name="T2" fmla="*/ 70 w 91"/>
                  <a:gd name="T3" fmla="*/ 2 h 124"/>
                  <a:gd name="T4" fmla="*/ 66 w 91"/>
                  <a:gd name="T5" fmla="*/ 9 h 124"/>
                  <a:gd name="T6" fmla="*/ 62 w 91"/>
                  <a:gd name="T7" fmla="*/ 15 h 124"/>
                  <a:gd name="T8" fmla="*/ 57 w 91"/>
                  <a:gd name="T9" fmla="*/ 21 h 124"/>
                  <a:gd name="T10" fmla="*/ 53 w 91"/>
                  <a:gd name="T11" fmla="*/ 29 h 124"/>
                  <a:gd name="T12" fmla="*/ 48 w 91"/>
                  <a:gd name="T13" fmla="*/ 37 h 124"/>
                  <a:gd name="T14" fmla="*/ 44 w 91"/>
                  <a:gd name="T15" fmla="*/ 44 h 124"/>
                  <a:gd name="T16" fmla="*/ 40 w 91"/>
                  <a:gd name="T17" fmla="*/ 50 h 124"/>
                  <a:gd name="T18" fmla="*/ 35 w 91"/>
                  <a:gd name="T19" fmla="*/ 55 h 124"/>
                  <a:gd name="T20" fmla="*/ 31 w 91"/>
                  <a:gd name="T21" fmla="*/ 64 h 124"/>
                  <a:gd name="T22" fmla="*/ 27 w 91"/>
                  <a:gd name="T23" fmla="*/ 70 h 124"/>
                  <a:gd name="T24" fmla="*/ 22 w 91"/>
                  <a:gd name="T25" fmla="*/ 76 h 124"/>
                  <a:gd name="T26" fmla="*/ 18 w 91"/>
                  <a:gd name="T27" fmla="*/ 83 h 124"/>
                  <a:gd name="T28" fmla="*/ 14 w 91"/>
                  <a:gd name="T29" fmla="*/ 90 h 124"/>
                  <a:gd name="T30" fmla="*/ 9 w 91"/>
                  <a:gd name="T31" fmla="*/ 98 h 124"/>
                  <a:gd name="T32" fmla="*/ 5 w 91"/>
                  <a:gd name="T33" fmla="*/ 105 h 124"/>
                  <a:gd name="T34" fmla="*/ 0 w 91"/>
                  <a:gd name="T35" fmla="*/ 111 h 124"/>
                  <a:gd name="T36" fmla="*/ 19 w 91"/>
                  <a:gd name="T37" fmla="*/ 124 h 124"/>
                  <a:gd name="T38" fmla="*/ 24 w 91"/>
                  <a:gd name="T39" fmla="*/ 118 h 124"/>
                  <a:gd name="T40" fmla="*/ 28 w 91"/>
                  <a:gd name="T41" fmla="*/ 111 h 124"/>
                  <a:gd name="T42" fmla="*/ 32 w 91"/>
                  <a:gd name="T43" fmla="*/ 103 h 124"/>
                  <a:gd name="T44" fmla="*/ 37 w 91"/>
                  <a:gd name="T45" fmla="*/ 98 h 124"/>
                  <a:gd name="T46" fmla="*/ 41 w 91"/>
                  <a:gd name="T47" fmla="*/ 90 h 124"/>
                  <a:gd name="T48" fmla="*/ 46 w 91"/>
                  <a:gd name="T49" fmla="*/ 83 h 124"/>
                  <a:gd name="T50" fmla="*/ 51 w 91"/>
                  <a:gd name="T51" fmla="*/ 76 h 124"/>
                  <a:gd name="T52" fmla="*/ 54 w 91"/>
                  <a:gd name="T53" fmla="*/ 69 h 124"/>
                  <a:gd name="T54" fmla="*/ 60 w 91"/>
                  <a:gd name="T55" fmla="*/ 63 h 124"/>
                  <a:gd name="T56" fmla="*/ 64 w 91"/>
                  <a:gd name="T57" fmla="*/ 55 h 124"/>
                  <a:gd name="T58" fmla="*/ 69 w 91"/>
                  <a:gd name="T59" fmla="*/ 48 h 124"/>
                  <a:gd name="T60" fmla="*/ 72 w 91"/>
                  <a:gd name="T61" fmla="*/ 42 h 124"/>
                  <a:gd name="T62" fmla="*/ 76 w 91"/>
                  <a:gd name="T63" fmla="*/ 35 h 124"/>
                  <a:gd name="T64" fmla="*/ 82 w 91"/>
                  <a:gd name="T65" fmla="*/ 28 h 124"/>
                  <a:gd name="T66" fmla="*/ 86 w 91"/>
                  <a:gd name="T67" fmla="*/ 21 h 124"/>
                  <a:gd name="T68" fmla="*/ 91 w 91"/>
                  <a:gd name="T69" fmla="*/ 13 h 124"/>
                  <a:gd name="T70" fmla="*/ 70 w 91"/>
                  <a:gd name="T71" fmla="*/ 15 h 124"/>
                  <a:gd name="T72" fmla="*/ 89 w 91"/>
                  <a:gd name="T7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4">
                    <a:moveTo>
                      <a:pt x="89" y="0"/>
                    </a:moveTo>
                    <a:lnTo>
                      <a:pt x="70" y="2"/>
                    </a:lnTo>
                    <a:lnTo>
                      <a:pt x="66" y="9"/>
                    </a:lnTo>
                    <a:lnTo>
                      <a:pt x="62" y="15"/>
                    </a:lnTo>
                    <a:lnTo>
                      <a:pt x="57" y="21"/>
                    </a:lnTo>
                    <a:lnTo>
                      <a:pt x="53" y="29"/>
                    </a:lnTo>
                    <a:lnTo>
                      <a:pt x="48" y="37"/>
                    </a:lnTo>
                    <a:lnTo>
                      <a:pt x="44" y="44"/>
                    </a:lnTo>
                    <a:lnTo>
                      <a:pt x="40" y="50"/>
                    </a:lnTo>
                    <a:lnTo>
                      <a:pt x="35" y="55"/>
                    </a:lnTo>
                    <a:lnTo>
                      <a:pt x="31" y="64"/>
                    </a:lnTo>
                    <a:lnTo>
                      <a:pt x="27" y="70"/>
                    </a:lnTo>
                    <a:lnTo>
                      <a:pt x="22" y="76"/>
                    </a:lnTo>
                    <a:lnTo>
                      <a:pt x="18" y="83"/>
                    </a:lnTo>
                    <a:lnTo>
                      <a:pt x="14" y="90"/>
                    </a:lnTo>
                    <a:lnTo>
                      <a:pt x="9" y="98"/>
                    </a:lnTo>
                    <a:lnTo>
                      <a:pt x="5" y="105"/>
                    </a:lnTo>
                    <a:lnTo>
                      <a:pt x="0" y="111"/>
                    </a:lnTo>
                    <a:lnTo>
                      <a:pt x="19" y="124"/>
                    </a:lnTo>
                    <a:lnTo>
                      <a:pt x="24" y="118"/>
                    </a:lnTo>
                    <a:lnTo>
                      <a:pt x="28" y="111"/>
                    </a:lnTo>
                    <a:lnTo>
                      <a:pt x="32" y="103"/>
                    </a:lnTo>
                    <a:lnTo>
                      <a:pt x="37" y="98"/>
                    </a:lnTo>
                    <a:lnTo>
                      <a:pt x="41" y="90"/>
                    </a:lnTo>
                    <a:lnTo>
                      <a:pt x="46" y="83"/>
                    </a:lnTo>
                    <a:lnTo>
                      <a:pt x="51" y="76"/>
                    </a:lnTo>
                    <a:lnTo>
                      <a:pt x="54" y="69"/>
                    </a:lnTo>
                    <a:lnTo>
                      <a:pt x="60" y="63"/>
                    </a:lnTo>
                    <a:lnTo>
                      <a:pt x="64" y="55"/>
                    </a:lnTo>
                    <a:lnTo>
                      <a:pt x="69" y="48"/>
                    </a:lnTo>
                    <a:lnTo>
                      <a:pt x="72" y="42"/>
                    </a:lnTo>
                    <a:lnTo>
                      <a:pt x="76" y="35"/>
                    </a:lnTo>
                    <a:lnTo>
                      <a:pt x="82" y="28"/>
                    </a:lnTo>
                    <a:lnTo>
                      <a:pt x="86" y="21"/>
                    </a:lnTo>
                    <a:lnTo>
                      <a:pt x="91" y="13"/>
                    </a:lnTo>
                    <a:lnTo>
                      <a:pt x="70" y="15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3" name="Freeform 80"/>
              <p:cNvSpPr>
                <a:spLocks/>
              </p:cNvSpPr>
              <p:nvPr/>
            </p:nvSpPr>
            <p:spPr bwMode="auto">
              <a:xfrm>
                <a:off x="5082" y="2750"/>
                <a:ext cx="38" cy="42"/>
              </a:xfrm>
              <a:custGeom>
                <a:avLst/>
                <a:gdLst>
                  <a:gd name="T0" fmla="*/ 114 w 114"/>
                  <a:gd name="T1" fmla="*/ 124 h 125"/>
                  <a:gd name="T2" fmla="*/ 112 w 114"/>
                  <a:gd name="T3" fmla="*/ 109 h 125"/>
                  <a:gd name="T4" fmla="*/ 106 w 114"/>
                  <a:gd name="T5" fmla="*/ 103 h 125"/>
                  <a:gd name="T6" fmla="*/ 101 w 114"/>
                  <a:gd name="T7" fmla="*/ 96 h 125"/>
                  <a:gd name="T8" fmla="*/ 95 w 114"/>
                  <a:gd name="T9" fmla="*/ 89 h 125"/>
                  <a:gd name="T10" fmla="*/ 89 w 114"/>
                  <a:gd name="T11" fmla="*/ 83 h 125"/>
                  <a:gd name="T12" fmla="*/ 83 w 114"/>
                  <a:gd name="T13" fmla="*/ 76 h 125"/>
                  <a:gd name="T14" fmla="*/ 77 w 114"/>
                  <a:gd name="T15" fmla="*/ 69 h 125"/>
                  <a:gd name="T16" fmla="*/ 71 w 114"/>
                  <a:gd name="T17" fmla="*/ 63 h 125"/>
                  <a:gd name="T18" fmla="*/ 66 w 114"/>
                  <a:gd name="T19" fmla="*/ 55 h 125"/>
                  <a:gd name="T20" fmla="*/ 60 w 114"/>
                  <a:gd name="T21" fmla="*/ 48 h 125"/>
                  <a:gd name="T22" fmla="*/ 54 w 114"/>
                  <a:gd name="T23" fmla="*/ 42 h 125"/>
                  <a:gd name="T24" fmla="*/ 48 w 114"/>
                  <a:gd name="T25" fmla="*/ 35 h 125"/>
                  <a:gd name="T26" fmla="*/ 42 w 114"/>
                  <a:gd name="T27" fmla="*/ 28 h 125"/>
                  <a:gd name="T28" fmla="*/ 37 w 114"/>
                  <a:gd name="T29" fmla="*/ 21 h 125"/>
                  <a:gd name="T30" fmla="*/ 31 w 114"/>
                  <a:gd name="T31" fmla="*/ 15 h 125"/>
                  <a:gd name="T32" fmla="*/ 25 w 114"/>
                  <a:gd name="T33" fmla="*/ 7 h 125"/>
                  <a:gd name="T34" fmla="*/ 19 w 114"/>
                  <a:gd name="T35" fmla="*/ 0 h 125"/>
                  <a:gd name="T36" fmla="*/ 0 w 114"/>
                  <a:gd name="T37" fmla="*/ 15 h 125"/>
                  <a:gd name="T38" fmla="*/ 6 w 114"/>
                  <a:gd name="T39" fmla="*/ 21 h 125"/>
                  <a:gd name="T40" fmla="*/ 12 w 114"/>
                  <a:gd name="T41" fmla="*/ 29 h 125"/>
                  <a:gd name="T42" fmla="*/ 19 w 114"/>
                  <a:gd name="T43" fmla="*/ 37 h 125"/>
                  <a:gd name="T44" fmla="*/ 24 w 114"/>
                  <a:gd name="T45" fmla="*/ 44 h 125"/>
                  <a:gd name="T46" fmla="*/ 31 w 114"/>
                  <a:gd name="T47" fmla="*/ 50 h 125"/>
                  <a:gd name="T48" fmla="*/ 35 w 114"/>
                  <a:gd name="T49" fmla="*/ 57 h 125"/>
                  <a:gd name="T50" fmla="*/ 42 w 114"/>
                  <a:gd name="T51" fmla="*/ 64 h 125"/>
                  <a:gd name="T52" fmla="*/ 48 w 114"/>
                  <a:gd name="T53" fmla="*/ 70 h 125"/>
                  <a:gd name="T54" fmla="*/ 54 w 114"/>
                  <a:gd name="T55" fmla="*/ 77 h 125"/>
                  <a:gd name="T56" fmla="*/ 60 w 114"/>
                  <a:gd name="T57" fmla="*/ 85 h 125"/>
                  <a:gd name="T58" fmla="*/ 66 w 114"/>
                  <a:gd name="T59" fmla="*/ 90 h 125"/>
                  <a:gd name="T60" fmla="*/ 71 w 114"/>
                  <a:gd name="T61" fmla="*/ 98 h 125"/>
                  <a:gd name="T62" fmla="*/ 77 w 114"/>
                  <a:gd name="T63" fmla="*/ 105 h 125"/>
                  <a:gd name="T64" fmla="*/ 83 w 114"/>
                  <a:gd name="T65" fmla="*/ 111 h 125"/>
                  <a:gd name="T66" fmla="*/ 89 w 114"/>
                  <a:gd name="T67" fmla="*/ 118 h 125"/>
                  <a:gd name="T68" fmla="*/ 95 w 114"/>
                  <a:gd name="T69" fmla="*/ 125 h 125"/>
                  <a:gd name="T70" fmla="*/ 93 w 114"/>
                  <a:gd name="T71" fmla="*/ 112 h 125"/>
                  <a:gd name="T72" fmla="*/ 114 w 114"/>
                  <a:gd name="T73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25">
                    <a:moveTo>
                      <a:pt x="114" y="124"/>
                    </a:moveTo>
                    <a:lnTo>
                      <a:pt x="112" y="109"/>
                    </a:lnTo>
                    <a:lnTo>
                      <a:pt x="106" y="103"/>
                    </a:lnTo>
                    <a:lnTo>
                      <a:pt x="101" y="96"/>
                    </a:lnTo>
                    <a:lnTo>
                      <a:pt x="95" y="89"/>
                    </a:lnTo>
                    <a:lnTo>
                      <a:pt x="89" y="83"/>
                    </a:lnTo>
                    <a:lnTo>
                      <a:pt x="83" y="76"/>
                    </a:lnTo>
                    <a:lnTo>
                      <a:pt x="77" y="69"/>
                    </a:lnTo>
                    <a:lnTo>
                      <a:pt x="71" y="63"/>
                    </a:lnTo>
                    <a:lnTo>
                      <a:pt x="66" y="55"/>
                    </a:lnTo>
                    <a:lnTo>
                      <a:pt x="60" y="48"/>
                    </a:lnTo>
                    <a:lnTo>
                      <a:pt x="54" y="42"/>
                    </a:lnTo>
                    <a:lnTo>
                      <a:pt x="48" y="35"/>
                    </a:lnTo>
                    <a:lnTo>
                      <a:pt x="42" y="28"/>
                    </a:lnTo>
                    <a:lnTo>
                      <a:pt x="37" y="21"/>
                    </a:lnTo>
                    <a:lnTo>
                      <a:pt x="31" y="15"/>
                    </a:lnTo>
                    <a:lnTo>
                      <a:pt x="25" y="7"/>
                    </a:lnTo>
                    <a:lnTo>
                      <a:pt x="19" y="0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7"/>
                    </a:lnTo>
                    <a:lnTo>
                      <a:pt x="24" y="44"/>
                    </a:lnTo>
                    <a:lnTo>
                      <a:pt x="31" y="50"/>
                    </a:lnTo>
                    <a:lnTo>
                      <a:pt x="35" y="57"/>
                    </a:lnTo>
                    <a:lnTo>
                      <a:pt x="42" y="64"/>
                    </a:lnTo>
                    <a:lnTo>
                      <a:pt x="48" y="70"/>
                    </a:lnTo>
                    <a:lnTo>
                      <a:pt x="54" y="77"/>
                    </a:lnTo>
                    <a:lnTo>
                      <a:pt x="60" y="85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7" y="105"/>
                    </a:lnTo>
                    <a:lnTo>
                      <a:pt x="83" y="111"/>
                    </a:lnTo>
                    <a:lnTo>
                      <a:pt x="89" y="118"/>
                    </a:lnTo>
                    <a:lnTo>
                      <a:pt x="95" y="125"/>
                    </a:lnTo>
                    <a:lnTo>
                      <a:pt x="93" y="112"/>
                    </a:lnTo>
                    <a:lnTo>
                      <a:pt x="11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4" name="Freeform 81"/>
              <p:cNvSpPr>
                <a:spLocks/>
              </p:cNvSpPr>
              <p:nvPr/>
            </p:nvSpPr>
            <p:spPr bwMode="auto">
              <a:xfrm>
                <a:off x="5052" y="2702"/>
                <a:ext cx="114" cy="154"/>
              </a:xfrm>
              <a:custGeom>
                <a:avLst/>
                <a:gdLst>
                  <a:gd name="T0" fmla="*/ 329 w 342"/>
                  <a:gd name="T1" fmla="*/ 19 h 460"/>
                  <a:gd name="T2" fmla="*/ 337 w 342"/>
                  <a:gd name="T3" fmla="*/ 58 h 460"/>
                  <a:gd name="T4" fmla="*/ 337 w 342"/>
                  <a:gd name="T5" fmla="*/ 125 h 460"/>
                  <a:gd name="T6" fmla="*/ 330 w 342"/>
                  <a:gd name="T7" fmla="*/ 221 h 460"/>
                  <a:gd name="T8" fmla="*/ 323 w 342"/>
                  <a:gd name="T9" fmla="*/ 317 h 460"/>
                  <a:gd name="T10" fmla="*/ 314 w 342"/>
                  <a:gd name="T11" fmla="*/ 412 h 460"/>
                  <a:gd name="T12" fmla="*/ 295 w 342"/>
                  <a:gd name="T13" fmla="*/ 444 h 460"/>
                  <a:gd name="T14" fmla="*/ 265 w 342"/>
                  <a:gd name="T15" fmla="*/ 410 h 460"/>
                  <a:gd name="T16" fmla="*/ 236 w 342"/>
                  <a:gd name="T17" fmla="*/ 378 h 460"/>
                  <a:gd name="T18" fmla="*/ 208 w 342"/>
                  <a:gd name="T19" fmla="*/ 346 h 460"/>
                  <a:gd name="T20" fmla="*/ 183 w 342"/>
                  <a:gd name="T21" fmla="*/ 311 h 460"/>
                  <a:gd name="T22" fmla="*/ 160 w 342"/>
                  <a:gd name="T23" fmla="*/ 279 h 460"/>
                  <a:gd name="T24" fmla="*/ 140 w 342"/>
                  <a:gd name="T25" fmla="*/ 246 h 460"/>
                  <a:gd name="T26" fmla="*/ 121 w 342"/>
                  <a:gd name="T27" fmla="*/ 214 h 460"/>
                  <a:gd name="T28" fmla="*/ 105 w 342"/>
                  <a:gd name="T29" fmla="*/ 211 h 460"/>
                  <a:gd name="T30" fmla="*/ 93 w 342"/>
                  <a:gd name="T31" fmla="*/ 236 h 460"/>
                  <a:gd name="T32" fmla="*/ 80 w 342"/>
                  <a:gd name="T33" fmla="*/ 262 h 460"/>
                  <a:gd name="T34" fmla="*/ 67 w 342"/>
                  <a:gd name="T35" fmla="*/ 287 h 460"/>
                  <a:gd name="T36" fmla="*/ 52 w 342"/>
                  <a:gd name="T37" fmla="*/ 313 h 460"/>
                  <a:gd name="T38" fmla="*/ 38 w 342"/>
                  <a:gd name="T39" fmla="*/ 338 h 460"/>
                  <a:gd name="T40" fmla="*/ 23 w 342"/>
                  <a:gd name="T41" fmla="*/ 364 h 460"/>
                  <a:gd name="T42" fmla="*/ 9 w 342"/>
                  <a:gd name="T43" fmla="*/ 390 h 460"/>
                  <a:gd name="T44" fmla="*/ 4 w 342"/>
                  <a:gd name="T45" fmla="*/ 371 h 460"/>
                  <a:gd name="T46" fmla="*/ 15 w 342"/>
                  <a:gd name="T47" fmla="*/ 306 h 460"/>
                  <a:gd name="T48" fmla="*/ 23 w 342"/>
                  <a:gd name="T49" fmla="*/ 240 h 460"/>
                  <a:gd name="T50" fmla="*/ 32 w 342"/>
                  <a:gd name="T51" fmla="*/ 175 h 460"/>
                  <a:gd name="T52" fmla="*/ 55 w 342"/>
                  <a:gd name="T53" fmla="*/ 133 h 460"/>
                  <a:gd name="T54" fmla="*/ 90 w 342"/>
                  <a:gd name="T55" fmla="*/ 115 h 460"/>
                  <a:gd name="T56" fmla="*/ 127 w 342"/>
                  <a:gd name="T57" fmla="*/ 98 h 460"/>
                  <a:gd name="T58" fmla="*/ 163 w 342"/>
                  <a:gd name="T59" fmla="*/ 80 h 460"/>
                  <a:gd name="T60" fmla="*/ 199 w 342"/>
                  <a:gd name="T61" fmla="*/ 61 h 460"/>
                  <a:gd name="T62" fmla="*/ 236 w 342"/>
                  <a:gd name="T63" fmla="*/ 44 h 460"/>
                  <a:gd name="T64" fmla="*/ 272 w 342"/>
                  <a:gd name="T65" fmla="*/ 26 h 460"/>
                  <a:gd name="T66" fmla="*/ 307 w 342"/>
                  <a:gd name="T67" fmla="*/ 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60">
                    <a:moveTo>
                      <a:pt x="326" y="0"/>
                    </a:moveTo>
                    <a:lnTo>
                      <a:pt x="329" y="19"/>
                    </a:lnTo>
                    <a:lnTo>
                      <a:pt x="333" y="39"/>
                    </a:lnTo>
                    <a:lnTo>
                      <a:pt x="337" y="58"/>
                    </a:lnTo>
                    <a:lnTo>
                      <a:pt x="342" y="79"/>
                    </a:lnTo>
                    <a:lnTo>
                      <a:pt x="337" y="125"/>
                    </a:lnTo>
                    <a:lnTo>
                      <a:pt x="335" y="173"/>
                    </a:lnTo>
                    <a:lnTo>
                      <a:pt x="330" y="221"/>
                    </a:lnTo>
                    <a:lnTo>
                      <a:pt x="327" y="269"/>
                    </a:lnTo>
                    <a:lnTo>
                      <a:pt x="323" y="317"/>
                    </a:lnTo>
                    <a:lnTo>
                      <a:pt x="319" y="365"/>
                    </a:lnTo>
                    <a:lnTo>
                      <a:pt x="314" y="412"/>
                    </a:lnTo>
                    <a:lnTo>
                      <a:pt x="311" y="460"/>
                    </a:lnTo>
                    <a:lnTo>
                      <a:pt x="295" y="444"/>
                    </a:lnTo>
                    <a:lnTo>
                      <a:pt x="279" y="428"/>
                    </a:lnTo>
                    <a:lnTo>
                      <a:pt x="265" y="410"/>
                    </a:lnTo>
                    <a:lnTo>
                      <a:pt x="249" y="394"/>
                    </a:lnTo>
                    <a:lnTo>
                      <a:pt x="236" y="378"/>
                    </a:lnTo>
                    <a:lnTo>
                      <a:pt x="221" y="362"/>
                    </a:lnTo>
                    <a:lnTo>
                      <a:pt x="208" y="346"/>
                    </a:lnTo>
                    <a:lnTo>
                      <a:pt x="196" y="329"/>
                    </a:lnTo>
                    <a:lnTo>
                      <a:pt x="183" y="311"/>
                    </a:lnTo>
                    <a:lnTo>
                      <a:pt x="172" y="295"/>
                    </a:lnTo>
                    <a:lnTo>
                      <a:pt x="160" y="279"/>
                    </a:lnTo>
                    <a:lnTo>
                      <a:pt x="150" y="263"/>
                    </a:lnTo>
                    <a:lnTo>
                      <a:pt x="140" y="246"/>
                    </a:lnTo>
                    <a:lnTo>
                      <a:pt x="130" y="230"/>
                    </a:lnTo>
                    <a:lnTo>
                      <a:pt x="121" y="214"/>
                    </a:lnTo>
                    <a:lnTo>
                      <a:pt x="111" y="197"/>
                    </a:lnTo>
                    <a:lnTo>
                      <a:pt x="105" y="211"/>
                    </a:lnTo>
                    <a:lnTo>
                      <a:pt x="99" y="224"/>
                    </a:lnTo>
                    <a:lnTo>
                      <a:pt x="93" y="236"/>
                    </a:lnTo>
                    <a:lnTo>
                      <a:pt x="87" y="249"/>
                    </a:lnTo>
                    <a:lnTo>
                      <a:pt x="80" y="262"/>
                    </a:lnTo>
                    <a:lnTo>
                      <a:pt x="74" y="275"/>
                    </a:lnTo>
                    <a:lnTo>
                      <a:pt x="67" y="287"/>
                    </a:lnTo>
                    <a:lnTo>
                      <a:pt x="60" y="300"/>
                    </a:lnTo>
                    <a:lnTo>
                      <a:pt x="52" y="313"/>
                    </a:lnTo>
                    <a:lnTo>
                      <a:pt x="45" y="326"/>
                    </a:lnTo>
                    <a:lnTo>
                      <a:pt x="38" y="338"/>
                    </a:lnTo>
                    <a:lnTo>
                      <a:pt x="32" y="351"/>
                    </a:lnTo>
                    <a:lnTo>
                      <a:pt x="23" y="364"/>
                    </a:lnTo>
                    <a:lnTo>
                      <a:pt x="16" y="377"/>
                    </a:lnTo>
                    <a:lnTo>
                      <a:pt x="9" y="390"/>
                    </a:lnTo>
                    <a:lnTo>
                      <a:pt x="0" y="405"/>
                    </a:lnTo>
                    <a:lnTo>
                      <a:pt x="4" y="371"/>
                    </a:lnTo>
                    <a:lnTo>
                      <a:pt x="10" y="338"/>
                    </a:lnTo>
                    <a:lnTo>
                      <a:pt x="15" y="306"/>
                    </a:lnTo>
                    <a:lnTo>
                      <a:pt x="19" y="272"/>
                    </a:lnTo>
                    <a:lnTo>
                      <a:pt x="23" y="240"/>
                    </a:lnTo>
                    <a:lnTo>
                      <a:pt x="28" y="208"/>
                    </a:lnTo>
                    <a:lnTo>
                      <a:pt x="32" y="175"/>
                    </a:lnTo>
                    <a:lnTo>
                      <a:pt x="36" y="143"/>
                    </a:lnTo>
                    <a:lnTo>
                      <a:pt x="55" y="133"/>
                    </a:lnTo>
                    <a:lnTo>
                      <a:pt x="73" y="124"/>
                    </a:lnTo>
                    <a:lnTo>
                      <a:pt x="90" y="115"/>
                    </a:lnTo>
                    <a:lnTo>
                      <a:pt x="109" y="106"/>
                    </a:lnTo>
                    <a:lnTo>
                      <a:pt x="127" y="98"/>
                    </a:lnTo>
                    <a:lnTo>
                      <a:pt x="145" y="89"/>
                    </a:lnTo>
                    <a:lnTo>
                      <a:pt x="163" y="80"/>
                    </a:lnTo>
                    <a:lnTo>
                      <a:pt x="180" y="71"/>
                    </a:lnTo>
                    <a:lnTo>
                      <a:pt x="199" y="61"/>
                    </a:lnTo>
                    <a:lnTo>
                      <a:pt x="217" y="54"/>
                    </a:lnTo>
                    <a:lnTo>
                      <a:pt x="236" y="44"/>
                    </a:lnTo>
                    <a:lnTo>
                      <a:pt x="253" y="35"/>
                    </a:lnTo>
                    <a:lnTo>
                      <a:pt x="272" y="26"/>
                    </a:lnTo>
                    <a:lnTo>
                      <a:pt x="289" y="18"/>
                    </a:lnTo>
                    <a:lnTo>
                      <a:pt x="307" y="9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5" name="Freeform 82"/>
              <p:cNvSpPr>
                <a:spLocks/>
              </p:cNvSpPr>
              <p:nvPr/>
            </p:nvSpPr>
            <p:spPr bwMode="auto">
              <a:xfrm>
                <a:off x="5156" y="2702"/>
                <a:ext cx="13" cy="27"/>
              </a:xfrm>
              <a:custGeom>
                <a:avLst/>
                <a:gdLst>
                  <a:gd name="T0" fmla="*/ 40 w 40"/>
                  <a:gd name="T1" fmla="*/ 80 h 81"/>
                  <a:gd name="T2" fmla="*/ 40 w 40"/>
                  <a:gd name="T3" fmla="*/ 77 h 81"/>
                  <a:gd name="T4" fmla="*/ 38 w 40"/>
                  <a:gd name="T5" fmla="*/ 67 h 81"/>
                  <a:gd name="T6" fmla="*/ 36 w 40"/>
                  <a:gd name="T7" fmla="*/ 58 h 81"/>
                  <a:gd name="T8" fmla="*/ 33 w 40"/>
                  <a:gd name="T9" fmla="*/ 48 h 81"/>
                  <a:gd name="T10" fmla="*/ 32 w 40"/>
                  <a:gd name="T11" fmla="*/ 38 h 81"/>
                  <a:gd name="T12" fmla="*/ 30 w 40"/>
                  <a:gd name="T13" fmla="*/ 27 h 81"/>
                  <a:gd name="T14" fmla="*/ 27 w 40"/>
                  <a:gd name="T15" fmla="*/ 19 h 81"/>
                  <a:gd name="T16" fmla="*/ 24 w 40"/>
                  <a:gd name="T17" fmla="*/ 8 h 81"/>
                  <a:gd name="T18" fmla="*/ 23 w 40"/>
                  <a:gd name="T19" fmla="*/ 0 h 81"/>
                  <a:gd name="T20" fmla="*/ 0 w 40"/>
                  <a:gd name="T21" fmla="*/ 4 h 81"/>
                  <a:gd name="T22" fmla="*/ 3 w 40"/>
                  <a:gd name="T23" fmla="*/ 13 h 81"/>
                  <a:gd name="T24" fmla="*/ 4 w 40"/>
                  <a:gd name="T25" fmla="*/ 23 h 81"/>
                  <a:gd name="T26" fmla="*/ 7 w 40"/>
                  <a:gd name="T27" fmla="*/ 33 h 81"/>
                  <a:gd name="T28" fmla="*/ 8 w 40"/>
                  <a:gd name="T29" fmla="*/ 42 h 81"/>
                  <a:gd name="T30" fmla="*/ 10 w 40"/>
                  <a:gd name="T31" fmla="*/ 54 h 81"/>
                  <a:gd name="T32" fmla="*/ 13 w 40"/>
                  <a:gd name="T33" fmla="*/ 62 h 81"/>
                  <a:gd name="T34" fmla="*/ 16 w 40"/>
                  <a:gd name="T35" fmla="*/ 72 h 81"/>
                  <a:gd name="T36" fmla="*/ 17 w 40"/>
                  <a:gd name="T37" fmla="*/ 81 h 81"/>
                  <a:gd name="T38" fmla="*/ 17 w 40"/>
                  <a:gd name="T39" fmla="*/ 78 h 81"/>
                  <a:gd name="T40" fmla="*/ 40 w 40"/>
                  <a:gd name="T4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40" y="80"/>
                    </a:moveTo>
                    <a:lnTo>
                      <a:pt x="40" y="77"/>
                    </a:lnTo>
                    <a:lnTo>
                      <a:pt x="38" y="67"/>
                    </a:lnTo>
                    <a:lnTo>
                      <a:pt x="36" y="58"/>
                    </a:lnTo>
                    <a:lnTo>
                      <a:pt x="33" y="48"/>
                    </a:lnTo>
                    <a:lnTo>
                      <a:pt x="32" y="38"/>
                    </a:lnTo>
                    <a:lnTo>
                      <a:pt x="30" y="27"/>
                    </a:lnTo>
                    <a:lnTo>
                      <a:pt x="27" y="19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3" y="13"/>
                    </a:lnTo>
                    <a:lnTo>
                      <a:pt x="4" y="23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0" y="54"/>
                    </a:lnTo>
                    <a:lnTo>
                      <a:pt x="13" y="62"/>
                    </a:lnTo>
                    <a:lnTo>
                      <a:pt x="16" y="72"/>
                    </a:lnTo>
                    <a:lnTo>
                      <a:pt x="17" y="81"/>
                    </a:lnTo>
                    <a:lnTo>
                      <a:pt x="17" y="78"/>
                    </a:lnTo>
                    <a:lnTo>
                      <a:pt x="4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6" name="Freeform 83"/>
              <p:cNvSpPr>
                <a:spLocks/>
              </p:cNvSpPr>
              <p:nvPr/>
            </p:nvSpPr>
            <p:spPr bwMode="auto">
              <a:xfrm>
                <a:off x="5152" y="2728"/>
                <a:ext cx="17" cy="131"/>
              </a:xfrm>
              <a:custGeom>
                <a:avLst/>
                <a:gdLst>
                  <a:gd name="T0" fmla="*/ 3 w 53"/>
                  <a:gd name="T1" fmla="*/ 392 h 392"/>
                  <a:gd name="T2" fmla="*/ 23 w 53"/>
                  <a:gd name="T3" fmla="*/ 384 h 392"/>
                  <a:gd name="T4" fmla="*/ 24 w 53"/>
                  <a:gd name="T5" fmla="*/ 360 h 392"/>
                  <a:gd name="T6" fmla="*/ 26 w 53"/>
                  <a:gd name="T7" fmla="*/ 336 h 392"/>
                  <a:gd name="T8" fmla="*/ 29 w 53"/>
                  <a:gd name="T9" fmla="*/ 313 h 392"/>
                  <a:gd name="T10" fmla="*/ 30 w 53"/>
                  <a:gd name="T11" fmla="*/ 288 h 392"/>
                  <a:gd name="T12" fmla="*/ 32 w 53"/>
                  <a:gd name="T13" fmla="*/ 264 h 392"/>
                  <a:gd name="T14" fmla="*/ 35 w 53"/>
                  <a:gd name="T15" fmla="*/ 240 h 392"/>
                  <a:gd name="T16" fmla="*/ 36 w 53"/>
                  <a:gd name="T17" fmla="*/ 217 h 392"/>
                  <a:gd name="T18" fmla="*/ 37 w 53"/>
                  <a:gd name="T19" fmla="*/ 194 h 392"/>
                  <a:gd name="T20" fmla="*/ 40 w 53"/>
                  <a:gd name="T21" fmla="*/ 169 h 392"/>
                  <a:gd name="T22" fmla="*/ 42 w 53"/>
                  <a:gd name="T23" fmla="*/ 146 h 392"/>
                  <a:gd name="T24" fmla="*/ 43 w 53"/>
                  <a:gd name="T25" fmla="*/ 121 h 392"/>
                  <a:gd name="T26" fmla="*/ 45 w 53"/>
                  <a:gd name="T27" fmla="*/ 96 h 392"/>
                  <a:gd name="T28" fmla="*/ 48 w 53"/>
                  <a:gd name="T29" fmla="*/ 74 h 392"/>
                  <a:gd name="T30" fmla="*/ 49 w 53"/>
                  <a:gd name="T31" fmla="*/ 50 h 392"/>
                  <a:gd name="T32" fmla="*/ 52 w 53"/>
                  <a:gd name="T33" fmla="*/ 25 h 392"/>
                  <a:gd name="T34" fmla="*/ 53 w 53"/>
                  <a:gd name="T35" fmla="*/ 2 h 392"/>
                  <a:gd name="T36" fmla="*/ 30 w 53"/>
                  <a:gd name="T37" fmla="*/ 0 h 392"/>
                  <a:gd name="T38" fmla="*/ 29 w 53"/>
                  <a:gd name="T39" fmla="*/ 25 h 392"/>
                  <a:gd name="T40" fmla="*/ 27 w 53"/>
                  <a:gd name="T41" fmla="*/ 48 h 392"/>
                  <a:gd name="T42" fmla="*/ 24 w 53"/>
                  <a:gd name="T43" fmla="*/ 72 h 392"/>
                  <a:gd name="T44" fmla="*/ 23 w 53"/>
                  <a:gd name="T45" fmla="*/ 96 h 392"/>
                  <a:gd name="T46" fmla="*/ 20 w 53"/>
                  <a:gd name="T47" fmla="*/ 120 h 392"/>
                  <a:gd name="T48" fmla="*/ 19 w 53"/>
                  <a:gd name="T49" fmla="*/ 143 h 392"/>
                  <a:gd name="T50" fmla="*/ 17 w 53"/>
                  <a:gd name="T51" fmla="*/ 168 h 392"/>
                  <a:gd name="T52" fmla="*/ 16 w 53"/>
                  <a:gd name="T53" fmla="*/ 191 h 392"/>
                  <a:gd name="T54" fmla="*/ 13 w 53"/>
                  <a:gd name="T55" fmla="*/ 216 h 392"/>
                  <a:gd name="T56" fmla="*/ 11 w 53"/>
                  <a:gd name="T57" fmla="*/ 240 h 392"/>
                  <a:gd name="T58" fmla="*/ 10 w 53"/>
                  <a:gd name="T59" fmla="*/ 264 h 392"/>
                  <a:gd name="T60" fmla="*/ 7 w 53"/>
                  <a:gd name="T61" fmla="*/ 287 h 392"/>
                  <a:gd name="T62" fmla="*/ 5 w 53"/>
                  <a:gd name="T63" fmla="*/ 310 h 392"/>
                  <a:gd name="T64" fmla="*/ 3 w 53"/>
                  <a:gd name="T65" fmla="*/ 333 h 392"/>
                  <a:gd name="T66" fmla="*/ 1 w 53"/>
                  <a:gd name="T67" fmla="*/ 358 h 392"/>
                  <a:gd name="T68" fmla="*/ 0 w 53"/>
                  <a:gd name="T69" fmla="*/ 381 h 392"/>
                  <a:gd name="T70" fmla="*/ 20 w 53"/>
                  <a:gd name="T71" fmla="*/ 374 h 392"/>
                  <a:gd name="T72" fmla="*/ 3 w 53"/>
                  <a:gd name="T7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392">
                    <a:moveTo>
                      <a:pt x="3" y="392"/>
                    </a:moveTo>
                    <a:lnTo>
                      <a:pt x="23" y="384"/>
                    </a:lnTo>
                    <a:lnTo>
                      <a:pt x="24" y="360"/>
                    </a:lnTo>
                    <a:lnTo>
                      <a:pt x="26" y="336"/>
                    </a:lnTo>
                    <a:lnTo>
                      <a:pt x="29" y="313"/>
                    </a:lnTo>
                    <a:lnTo>
                      <a:pt x="30" y="288"/>
                    </a:lnTo>
                    <a:lnTo>
                      <a:pt x="32" y="264"/>
                    </a:lnTo>
                    <a:lnTo>
                      <a:pt x="35" y="240"/>
                    </a:lnTo>
                    <a:lnTo>
                      <a:pt x="36" y="217"/>
                    </a:lnTo>
                    <a:lnTo>
                      <a:pt x="37" y="194"/>
                    </a:lnTo>
                    <a:lnTo>
                      <a:pt x="40" y="169"/>
                    </a:lnTo>
                    <a:lnTo>
                      <a:pt x="42" y="146"/>
                    </a:lnTo>
                    <a:lnTo>
                      <a:pt x="43" y="121"/>
                    </a:lnTo>
                    <a:lnTo>
                      <a:pt x="45" y="96"/>
                    </a:lnTo>
                    <a:lnTo>
                      <a:pt x="48" y="74"/>
                    </a:lnTo>
                    <a:lnTo>
                      <a:pt x="49" y="50"/>
                    </a:lnTo>
                    <a:lnTo>
                      <a:pt x="52" y="25"/>
                    </a:lnTo>
                    <a:lnTo>
                      <a:pt x="53" y="2"/>
                    </a:lnTo>
                    <a:lnTo>
                      <a:pt x="30" y="0"/>
                    </a:lnTo>
                    <a:lnTo>
                      <a:pt x="29" y="25"/>
                    </a:lnTo>
                    <a:lnTo>
                      <a:pt x="27" y="48"/>
                    </a:lnTo>
                    <a:lnTo>
                      <a:pt x="24" y="72"/>
                    </a:lnTo>
                    <a:lnTo>
                      <a:pt x="23" y="96"/>
                    </a:lnTo>
                    <a:lnTo>
                      <a:pt x="20" y="120"/>
                    </a:lnTo>
                    <a:lnTo>
                      <a:pt x="19" y="143"/>
                    </a:lnTo>
                    <a:lnTo>
                      <a:pt x="17" y="168"/>
                    </a:lnTo>
                    <a:lnTo>
                      <a:pt x="16" y="191"/>
                    </a:lnTo>
                    <a:lnTo>
                      <a:pt x="13" y="216"/>
                    </a:lnTo>
                    <a:lnTo>
                      <a:pt x="11" y="240"/>
                    </a:lnTo>
                    <a:lnTo>
                      <a:pt x="10" y="264"/>
                    </a:lnTo>
                    <a:lnTo>
                      <a:pt x="7" y="287"/>
                    </a:lnTo>
                    <a:lnTo>
                      <a:pt x="5" y="310"/>
                    </a:lnTo>
                    <a:lnTo>
                      <a:pt x="3" y="333"/>
                    </a:lnTo>
                    <a:lnTo>
                      <a:pt x="1" y="358"/>
                    </a:lnTo>
                    <a:lnTo>
                      <a:pt x="0" y="381"/>
                    </a:lnTo>
                    <a:lnTo>
                      <a:pt x="20" y="374"/>
                    </a:lnTo>
                    <a:lnTo>
                      <a:pt x="3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7" name="Freeform 84"/>
              <p:cNvSpPr>
                <a:spLocks/>
              </p:cNvSpPr>
              <p:nvPr/>
            </p:nvSpPr>
            <p:spPr bwMode="auto">
              <a:xfrm>
                <a:off x="5085" y="2766"/>
                <a:ext cx="73" cy="93"/>
              </a:xfrm>
              <a:custGeom>
                <a:avLst/>
                <a:gdLst>
                  <a:gd name="T0" fmla="*/ 22 w 220"/>
                  <a:gd name="T1" fmla="*/ 10 h 277"/>
                  <a:gd name="T2" fmla="*/ 2 w 220"/>
                  <a:gd name="T3" fmla="*/ 10 h 277"/>
                  <a:gd name="T4" fmla="*/ 11 w 220"/>
                  <a:gd name="T5" fmla="*/ 28 h 277"/>
                  <a:gd name="T6" fmla="*/ 19 w 220"/>
                  <a:gd name="T7" fmla="*/ 44 h 277"/>
                  <a:gd name="T8" fmla="*/ 30 w 220"/>
                  <a:gd name="T9" fmla="*/ 61 h 277"/>
                  <a:gd name="T10" fmla="*/ 41 w 220"/>
                  <a:gd name="T11" fmla="*/ 77 h 277"/>
                  <a:gd name="T12" fmla="*/ 51 w 220"/>
                  <a:gd name="T13" fmla="*/ 95 h 277"/>
                  <a:gd name="T14" fmla="*/ 61 w 220"/>
                  <a:gd name="T15" fmla="*/ 111 h 277"/>
                  <a:gd name="T16" fmla="*/ 75 w 220"/>
                  <a:gd name="T17" fmla="*/ 127 h 277"/>
                  <a:gd name="T18" fmla="*/ 86 w 220"/>
                  <a:gd name="T19" fmla="*/ 144 h 277"/>
                  <a:gd name="T20" fmla="*/ 99 w 220"/>
                  <a:gd name="T21" fmla="*/ 160 h 277"/>
                  <a:gd name="T22" fmla="*/ 112 w 220"/>
                  <a:gd name="T23" fmla="*/ 178 h 277"/>
                  <a:gd name="T24" fmla="*/ 125 w 220"/>
                  <a:gd name="T25" fmla="*/ 194 h 277"/>
                  <a:gd name="T26" fmla="*/ 140 w 220"/>
                  <a:gd name="T27" fmla="*/ 211 h 277"/>
                  <a:gd name="T28" fmla="*/ 156 w 220"/>
                  <a:gd name="T29" fmla="*/ 227 h 277"/>
                  <a:gd name="T30" fmla="*/ 171 w 220"/>
                  <a:gd name="T31" fmla="*/ 243 h 277"/>
                  <a:gd name="T32" fmla="*/ 187 w 220"/>
                  <a:gd name="T33" fmla="*/ 261 h 277"/>
                  <a:gd name="T34" fmla="*/ 203 w 220"/>
                  <a:gd name="T35" fmla="*/ 277 h 277"/>
                  <a:gd name="T36" fmla="*/ 220 w 220"/>
                  <a:gd name="T37" fmla="*/ 259 h 277"/>
                  <a:gd name="T38" fmla="*/ 203 w 220"/>
                  <a:gd name="T39" fmla="*/ 243 h 277"/>
                  <a:gd name="T40" fmla="*/ 188 w 220"/>
                  <a:gd name="T41" fmla="*/ 227 h 277"/>
                  <a:gd name="T42" fmla="*/ 172 w 220"/>
                  <a:gd name="T43" fmla="*/ 211 h 277"/>
                  <a:gd name="T44" fmla="*/ 157 w 220"/>
                  <a:gd name="T45" fmla="*/ 195 h 277"/>
                  <a:gd name="T46" fmla="*/ 144 w 220"/>
                  <a:gd name="T47" fmla="*/ 179 h 277"/>
                  <a:gd name="T48" fmla="*/ 130 w 220"/>
                  <a:gd name="T49" fmla="*/ 163 h 277"/>
                  <a:gd name="T50" fmla="*/ 118 w 220"/>
                  <a:gd name="T51" fmla="*/ 146 h 277"/>
                  <a:gd name="T52" fmla="*/ 105 w 220"/>
                  <a:gd name="T53" fmla="*/ 128 h 277"/>
                  <a:gd name="T54" fmla="*/ 93 w 220"/>
                  <a:gd name="T55" fmla="*/ 112 h 277"/>
                  <a:gd name="T56" fmla="*/ 82 w 220"/>
                  <a:gd name="T57" fmla="*/ 98 h 277"/>
                  <a:gd name="T58" fmla="*/ 70 w 220"/>
                  <a:gd name="T59" fmla="*/ 80 h 277"/>
                  <a:gd name="T60" fmla="*/ 60 w 220"/>
                  <a:gd name="T61" fmla="*/ 64 h 277"/>
                  <a:gd name="T62" fmla="*/ 50 w 220"/>
                  <a:gd name="T63" fmla="*/ 48 h 277"/>
                  <a:gd name="T64" fmla="*/ 41 w 220"/>
                  <a:gd name="T65" fmla="*/ 32 h 277"/>
                  <a:gd name="T66" fmla="*/ 31 w 220"/>
                  <a:gd name="T67" fmla="*/ 16 h 277"/>
                  <a:gd name="T68" fmla="*/ 22 w 220"/>
                  <a:gd name="T69" fmla="*/ 0 h 277"/>
                  <a:gd name="T70" fmla="*/ 0 w 220"/>
                  <a:gd name="T71" fmla="*/ 2 h 277"/>
                  <a:gd name="T72" fmla="*/ 22 w 220"/>
                  <a:gd name="T73" fmla="*/ 1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277">
                    <a:moveTo>
                      <a:pt x="22" y="10"/>
                    </a:moveTo>
                    <a:lnTo>
                      <a:pt x="2" y="10"/>
                    </a:lnTo>
                    <a:lnTo>
                      <a:pt x="11" y="28"/>
                    </a:lnTo>
                    <a:lnTo>
                      <a:pt x="19" y="44"/>
                    </a:lnTo>
                    <a:lnTo>
                      <a:pt x="30" y="61"/>
                    </a:lnTo>
                    <a:lnTo>
                      <a:pt x="41" y="77"/>
                    </a:lnTo>
                    <a:lnTo>
                      <a:pt x="51" y="95"/>
                    </a:lnTo>
                    <a:lnTo>
                      <a:pt x="61" y="111"/>
                    </a:lnTo>
                    <a:lnTo>
                      <a:pt x="75" y="127"/>
                    </a:lnTo>
                    <a:lnTo>
                      <a:pt x="86" y="144"/>
                    </a:lnTo>
                    <a:lnTo>
                      <a:pt x="99" y="160"/>
                    </a:lnTo>
                    <a:lnTo>
                      <a:pt x="112" y="178"/>
                    </a:lnTo>
                    <a:lnTo>
                      <a:pt x="125" y="194"/>
                    </a:lnTo>
                    <a:lnTo>
                      <a:pt x="140" y="211"/>
                    </a:lnTo>
                    <a:lnTo>
                      <a:pt x="156" y="227"/>
                    </a:lnTo>
                    <a:lnTo>
                      <a:pt x="171" y="243"/>
                    </a:lnTo>
                    <a:lnTo>
                      <a:pt x="187" y="261"/>
                    </a:lnTo>
                    <a:lnTo>
                      <a:pt x="203" y="277"/>
                    </a:lnTo>
                    <a:lnTo>
                      <a:pt x="220" y="259"/>
                    </a:lnTo>
                    <a:lnTo>
                      <a:pt x="203" y="243"/>
                    </a:lnTo>
                    <a:lnTo>
                      <a:pt x="188" y="227"/>
                    </a:lnTo>
                    <a:lnTo>
                      <a:pt x="172" y="211"/>
                    </a:lnTo>
                    <a:lnTo>
                      <a:pt x="157" y="195"/>
                    </a:lnTo>
                    <a:lnTo>
                      <a:pt x="144" y="179"/>
                    </a:lnTo>
                    <a:lnTo>
                      <a:pt x="130" y="163"/>
                    </a:lnTo>
                    <a:lnTo>
                      <a:pt x="118" y="146"/>
                    </a:lnTo>
                    <a:lnTo>
                      <a:pt x="105" y="128"/>
                    </a:lnTo>
                    <a:lnTo>
                      <a:pt x="93" y="112"/>
                    </a:lnTo>
                    <a:lnTo>
                      <a:pt x="82" y="98"/>
                    </a:lnTo>
                    <a:lnTo>
                      <a:pt x="70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8" name="Freeform 85"/>
              <p:cNvSpPr>
                <a:spLocks/>
              </p:cNvSpPr>
              <p:nvPr/>
            </p:nvSpPr>
            <p:spPr bwMode="auto">
              <a:xfrm>
                <a:off x="5048" y="2767"/>
                <a:ext cx="44" cy="72"/>
              </a:xfrm>
              <a:custGeom>
                <a:avLst/>
                <a:gdLst>
                  <a:gd name="T0" fmla="*/ 0 w 134"/>
                  <a:gd name="T1" fmla="*/ 208 h 216"/>
                  <a:gd name="T2" fmla="*/ 22 w 134"/>
                  <a:gd name="T3" fmla="*/ 216 h 216"/>
                  <a:gd name="T4" fmla="*/ 31 w 134"/>
                  <a:gd name="T5" fmla="*/ 203 h 216"/>
                  <a:gd name="T6" fmla="*/ 38 w 134"/>
                  <a:gd name="T7" fmla="*/ 189 h 216"/>
                  <a:gd name="T8" fmla="*/ 46 w 134"/>
                  <a:gd name="T9" fmla="*/ 176 h 216"/>
                  <a:gd name="T10" fmla="*/ 53 w 134"/>
                  <a:gd name="T11" fmla="*/ 163 h 216"/>
                  <a:gd name="T12" fmla="*/ 60 w 134"/>
                  <a:gd name="T13" fmla="*/ 149 h 216"/>
                  <a:gd name="T14" fmla="*/ 67 w 134"/>
                  <a:gd name="T15" fmla="*/ 138 h 216"/>
                  <a:gd name="T16" fmla="*/ 75 w 134"/>
                  <a:gd name="T17" fmla="*/ 125 h 216"/>
                  <a:gd name="T18" fmla="*/ 82 w 134"/>
                  <a:gd name="T19" fmla="*/ 110 h 216"/>
                  <a:gd name="T20" fmla="*/ 89 w 134"/>
                  <a:gd name="T21" fmla="*/ 100 h 216"/>
                  <a:gd name="T22" fmla="*/ 96 w 134"/>
                  <a:gd name="T23" fmla="*/ 87 h 216"/>
                  <a:gd name="T24" fmla="*/ 102 w 134"/>
                  <a:gd name="T25" fmla="*/ 74 h 216"/>
                  <a:gd name="T26" fmla="*/ 108 w 134"/>
                  <a:gd name="T27" fmla="*/ 61 h 216"/>
                  <a:gd name="T28" fmla="*/ 115 w 134"/>
                  <a:gd name="T29" fmla="*/ 48 h 216"/>
                  <a:gd name="T30" fmla="*/ 123 w 134"/>
                  <a:gd name="T31" fmla="*/ 35 h 216"/>
                  <a:gd name="T32" fmla="*/ 128 w 134"/>
                  <a:gd name="T33" fmla="*/ 21 h 216"/>
                  <a:gd name="T34" fmla="*/ 134 w 134"/>
                  <a:gd name="T35" fmla="*/ 8 h 216"/>
                  <a:gd name="T36" fmla="*/ 112 w 134"/>
                  <a:gd name="T37" fmla="*/ 0 h 216"/>
                  <a:gd name="T38" fmla="*/ 107 w 134"/>
                  <a:gd name="T39" fmla="*/ 13 h 216"/>
                  <a:gd name="T40" fmla="*/ 101 w 134"/>
                  <a:gd name="T41" fmla="*/ 24 h 216"/>
                  <a:gd name="T42" fmla="*/ 95 w 134"/>
                  <a:gd name="T43" fmla="*/ 37 h 216"/>
                  <a:gd name="T44" fmla="*/ 88 w 134"/>
                  <a:gd name="T45" fmla="*/ 49 h 216"/>
                  <a:gd name="T46" fmla="*/ 82 w 134"/>
                  <a:gd name="T47" fmla="*/ 62 h 216"/>
                  <a:gd name="T48" fmla="*/ 76 w 134"/>
                  <a:gd name="T49" fmla="*/ 75 h 216"/>
                  <a:gd name="T50" fmla="*/ 69 w 134"/>
                  <a:gd name="T51" fmla="*/ 87 h 216"/>
                  <a:gd name="T52" fmla="*/ 62 w 134"/>
                  <a:gd name="T53" fmla="*/ 100 h 216"/>
                  <a:gd name="T54" fmla="*/ 54 w 134"/>
                  <a:gd name="T55" fmla="*/ 113 h 216"/>
                  <a:gd name="T56" fmla="*/ 47 w 134"/>
                  <a:gd name="T57" fmla="*/ 125 h 216"/>
                  <a:gd name="T58" fmla="*/ 40 w 134"/>
                  <a:gd name="T59" fmla="*/ 138 h 216"/>
                  <a:gd name="T60" fmla="*/ 32 w 134"/>
                  <a:gd name="T61" fmla="*/ 151 h 216"/>
                  <a:gd name="T62" fmla="*/ 25 w 134"/>
                  <a:gd name="T63" fmla="*/ 164 h 216"/>
                  <a:gd name="T64" fmla="*/ 18 w 134"/>
                  <a:gd name="T65" fmla="*/ 177 h 216"/>
                  <a:gd name="T66" fmla="*/ 11 w 134"/>
                  <a:gd name="T67" fmla="*/ 190 h 216"/>
                  <a:gd name="T68" fmla="*/ 2 w 134"/>
                  <a:gd name="T69" fmla="*/ 203 h 216"/>
                  <a:gd name="T70" fmla="*/ 24 w 134"/>
                  <a:gd name="T71" fmla="*/ 212 h 216"/>
                  <a:gd name="T72" fmla="*/ 0 w 134"/>
                  <a:gd name="T73" fmla="*/ 20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216">
                    <a:moveTo>
                      <a:pt x="0" y="208"/>
                    </a:moveTo>
                    <a:lnTo>
                      <a:pt x="22" y="216"/>
                    </a:lnTo>
                    <a:lnTo>
                      <a:pt x="31" y="203"/>
                    </a:lnTo>
                    <a:lnTo>
                      <a:pt x="38" y="189"/>
                    </a:lnTo>
                    <a:lnTo>
                      <a:pt x="46" y="176"/>
                    </a:lnTo>
                    <a:lnTo>
                      <a:pt x="53" y="163"/>
                    </a:lnTo>
                    <a:lnTo>
                      <a:pt x="60" y="149"/>
                    </a:lnTo>
                    <a:lnTo>
                      <a:pt x="67" y="138"/>
                    </a:lnTo>
                    <a:lnTo>
                      <a:pt x="75" y="125"/>
                    </a:lnTo>
                    <a:lnTo>
                      <a:pt x="82" y="110"/>
                    </a:lnTo>
                    <a:lnTo>
                      <a:pt x="89" y="100"/>
                    </a:lnTo>
                    <a:lnTo>
                      <a:pt x="96" y="87"/>
                    </a:lnTo>
                    <a:lnTo>
                      <a:pt x="102" y="74"/>
                    </a:lnTo>
                    <a:lnTo>
                      <a:pt x="108" y="61"/>
                    </a:lnTo>
                    <a:lnTo>
                      <a:pt x="115" y="48"/>
                    </a:lnTo>
                    <a:lnTo>
                      <a:pt x="123" y="35"/>
                    </a:lnTo>
                    <a:lnTo>
                      <a:pt x="128" y="21"/>
                    </a:lnTo>
                    <a:lnTo>
                      <a:pt x="134" y="8"/>
                    </a:lnTo>
                    <a:lnTo>
                      <a:pt x="112" y="0"/>
                    </a:lnTo>
                    <a:lnTo>
                      <a:pt x="107" y="13"/>
                    </a:lnTo>
                    <a:lnTo>
                      <a:pt x="101" y="24"/>
                    </a:lnTo>
                    <a:lnTo>
                      <a:pt x="95" y="37"/>
                    </a:lnTo>
                    <a:lnTo>
                      <a:pt x="88" y="49"/>
                    </a:lnTo>
                    <a:lnTo>
                      <a:pt x="82" y="62"/>
                    </a:lnTo>
                    <a:lnTo>
                      <a:pt x="76" y="75"/>
                    </a:lnTo>
                    <a:lnTo>
                      <a:pt x="69" y="87"/>
                    </a:lnTo>
                    <a:lnTo>
                      <a:pt x="62" y="100"/>
                    </a:lnTo>
                    <a:lnTo>
                      <a:pt x="54" y="113"/>
                    </a:lnTo>
                    <a:lnTo>
                      <a:pt x="47" y="125"/>
                    </a:lnTo>
                    <a:lnTo>
                      <a:pt x="40" y="138"/>
                    </a:lnTo>
                    <a:lnTo>
                      <a:pt x="32" y="151"/>
                    </a:lnTo>
                    <a:lnTo>
                      <a:pt x="25" y="164"/>
                    </a:lnTo>
                    <a:lnTo>
                      <a:pt x="18" y="177"/>
                    </a:lnTo>
                    <a:lnTo>
                      <a:pt x="11" y="190"/>
                    </a:lnTo>
                    <a:lnTo>
                      <a:pt x="2" y="203"/>
                    </a:lnTo>
                    <a:lnTo>
                      <a:pt x="24" y="212"/>
                    </a:lnTo>
                    <a:lnTo>
                      <a:pt x="0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9" name="Freeform 86"/>
              <p:cNvSpPr>
                <a:spLocks/>
              </p:cNvSpPr>
              <p:nvPr/>
            </p:nvSpPr>
            <p:spPr bwMode="auto">
              <a:xfrm>
                <a:off x="5048" y="2746"/>
                <a:ext cx="20" cy="92"/>
              </a:xfrm>
              <a:custGeom>
                <a:avLst/>
                <a:gdLst>
                  <a:gd name="T0" fmla="*/ 44 w 60"/>
                  <a:gd name="T1" fmla="*/ 0 h 275"/>
                  <a:gd name="T2" fmla="*/ 37 w 60"/>
                  <a:gd name="T3" fmla="*/ 9 h 275"/>
                  <a:gd name="T4" fmla="*/ 34 w 60"/>
                  <a:gd name="T5" fmla="*/ 26 h 275"/>
                  <a:gd name="T6" fmla="*/ 32 w 60"/>
                  <a:gd name="T7" fmla="*/ 42 h 275"/>
                  <a:gd name="T8" fmla="*/ 31 w 60"/>
                  <a:gd name="T9" fmla="*/ 58 h 275"/>
                  <a:gd name="T10" fmla="*/ 28 w 60"/>
                  <a:gd name="T11" fmla="*/ 74 h 275"/>
                  <a:gd name="T12" fmla="*/ 25 w 60"/>
                  <a:gd name="T13" fmla="*/ 92 h 275"/>
                  <a:gd name="T14" fmla="*/ 24 w 60"/>
                  <a:gd name="T15" fmla="*/ 108 h 275"/>
                  <a:gd name="T16" fmla="*/ 22 w 60"/>
                  <a:gd name="T17" fmla="*/ 124 h 275"/>
                  <a:gd name="T18" fmla="*/ 19 w 60"/>
                  <a:gd name="T19" fmla="*/ 140 h 275"/>
                  <a:gd name="T20" fmla="*/ 16 w 60"/>
                  <a:gd name="T21" fmla="*/ 157 h 275"/>
                  <a:gd name="T22" fmla="*/ 15 w 60"/>
                  <a:gd name="T23" fmla="*/ 173 h 275"/>
                  <a:gd name="T24" fmla="*/ 12 w 60"/>
                  <a:gd name="T25" fmla="*/ 189 h 275"/>
                  <a:gd name="T26" fmla="*/ 11 w 60"/>
                  <a:gd name="T27" fmla="*/ 205 h 275"/>
                  <a:gd name="T28" fmla="*/ 8 w 60"/>
                  <a:gd name="T29" fmla="*/ 223 h 275"/>
                  <a:gd name="T30" fmla="*/ 6 w 60"/>
                  <a:gd name="T31" fmla="*/ 239 h 275"/>
                  <a:gd name="T32" fmla="*/ 3 w 60"/>
                  <a:gd name="T33" fmla="*/ 255 h 275"/>
                  <a:gd name="T34" fmla="*/ 0 w 60"/>
                  <a:gd name="T35" fmla="*/ 271 h 275"/>
                  <a:gd name="T36" fmla="*/ 24 w 60"/>
                  <a:gd name="T37" fmla="*/ 275 h 275"/>
                  <a:gd name="T38" fmla="*/ 27 w 60"/>
                  <a:gd name="T39" fmla="*/ 259 h 275"/>
                  <a:gd name="T40" fmla="*/ 30 w 60"/>
                  <a:gd name="T41" fmla="*/ 242 h 275"/>
                  <a:gd name="T42" fmla="*/ 31 w 60"/>
                  <a:gd name="T43" fmla="*/ 224 h 275"/>
                  <a:gd name="T44" fmla="*/ 32 w 60"/>
                  <a:gd name="T45" fmla="*/ 210 h 275"/>
                  <a:gd name="T46" fmla="*/ 35 w 60"/>
                  <a:gd name="T47" fmla="*/ 192 h 275"/>
                  <a:gd name="T48" fmla="*/ 38 w 60"/>
                  <a:gd name="T49" fmla="*/ 176 h 275"/>
                  <a:gd name="T50" fmla="*/ 40 w 60"/>
                  <a:gd name="T51" fmla="*/ 159 h 275"/>
                  <a:gd name="T52" fmla="*/ 41 w 60"/>
                  <a:gd name="T53" fmla="*/ 144 h 275"/>
                  <a:gd name="T54" fmla="*/ 44 w 60"/>
                  <a:gd name="T55" fmla="*/ 127 h 275"/>
                  <a:gd name="T56" fmla="*/ 47 w 60"/>
                  <a:gd name="T57" fmla="*/ 111 h 275"/>
                  <a:gd name="T58" fmla="*/ 48 w 60"/>
                  <a:gd name="T59" fmla="*/ 93 h 275"/>
                  <a:gd name="T60" fmla="*/ 51 w 60"/>
                  <a:gd name="T61" fmla="*/ 79 h 275"/>
                  <a:gd name="T62" fmla="*/ 53 w 60"/>
                  <a:gd name="T63" fmla="*/ 63 h 275"/>
                  <a:gd name="T64" fmla="*/ 56 w 60"/>
                  <a:gd name="T65" fmla="*/ 45 h 275"/>
                  <a:gd name="T66" fmla="*/ 57 w 60"/>
                  <a:gd name="T67" fmla="*/ 28 h 275"/>
                  <a:gd name="T68" fmla="*/ 60 w 60"/>
                  <a:gd name="T69" fmla="*/ 13 h 275"/>
                  <a:gd name="T70" fmla="*/ 54 w 60"/>
                  <a:gd name="T71" fmla="*/ 22 h 275"/>
                  <a:gd name="T72" fmla="*/ 44 w 60"/>
                  <a:gd name="T7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275">
                    <a:moveTo>
                      <a:pt x="44" y="0"/>
                    </a:moveTo>
                    <a:lnTo>
                      <a:pt x="37" y="9"/>
                    </a:lnTo>
                    <a:lnTo>
                      <a:pt x="34" y="26"/>
                    </a:lnTo>
                    <a:lnTo>
                      <a:pt x="32" y="42"/>
                    </a:lnTo>
                    <a:lnTo>
                      <a:pt x="31" y="58"/>
                    </a:lnTo>
                    <a:lnTo>
                      <a:pt x="28" y="74"/>
                    </a:lnTo>
                    <a:lnTo>
                      <a:pt x="25" y="92"/>
                    </a:lnTo>
                    <a:lnTo>
                      <a:pt x="24" y="108"/>
                    </a:lnTo>
                    <a:lnTo>
                      <a:pt x="22" y="124"/>
                    </a:lnTo>
                    <a:lnTo>
                      <a:pt x="19" y="140"/>
                    </a:lnTo>
                    <a:lnTo>
                      <a:pt x="16" y="157"/>
                    </a:lnTo>
                    <a:lnTo>
                      <a:pt x="15" y="173"/>
                    </a:lnTo>
                    <a:lnTo>
                      <a:pt x="12" y="189"/>
                    </a:lnTo>
                    <a:lnTo>
                      <a:pt x="11" y="205"/>
                    </a:lnTo>
                    <a:lnTo>
                      <a:pt x="8" y="223"/>
                    </a:lnTo>
                    <a:lnTo>
                      <a:pt x="6" y="239"/>
                    </a:lnTo>
                    <a:lnTo>
                      <a:pt x="3" y="255"/>
                    </a:lnTo>
                    <a:lnTo>
                      <a:pt x="0" y="271"/>
                    </a:lnTo>
                    <a:lnTo>
                      <a:pt x="24" y="275"/>
                    </a:lnTo>
                    <a:lnTo>
                      <a:pt x="27" y="259"/>
                    </a:lnTo>
                    <a:lnTo>
                      <a:pt x="30" y="242"/>
                    </a:lnTo>
                    <a:lnTo>
                      <a:pt x="31" y="224"/>
                    </a:lnTo>
                    <a:lnTo>
                      <a:pt x="32" y="210"/>
                    </a:lnTo>
                    <a:lnTo>
                      <a:pt x="35" y="192"/>
                    </a:lnTo>
                    <a:lnTo>
                      <a:pt x="38" y="176"/>
                    </a:lnTo>
                    <a:lnTo>
                      <a:pt x="40" y="159"/>
                    </a:lnTo>
                    <a:lnTo>
                      <a:pt x="41" y="144"/>
                    </a:lnTo>
                    <a:lnTo>
                      <a:pt x="44" y="127"/>
                    </a:lnTo>
                    <a:lnTo>
                      <a:pt x="47" y="111"/>
                    </a:lnTo>
                    <a:lnTo>
                      <a:pt x="48" y="93"/>
                    </a:lnTo>
                    <a:lnTo>
                      <a:pt x="51" y="79"/>
                    </a:lnTo>
                    <a:lnTo>
                      <a:pt x="53" y="63"/>
                    </a:lnTo>
                    <a:lnTo>
                      <a:pt x="56" y="45"/>
                    </a:lnTo>
                    <a:lnTo>
                      <a:pt x="57" y="28"/>
                    </a:lnTo>
                    <a:lnTo>
                      <a:pt x="60" y="13"/>
                    </a:lnTo>
                    <a:lnTo>
                      <a:pt x="54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0" name="Freeform 87"/>
              <p:cNvSpPr>
                <a:spLocks/>
              </p:cNvSpPr>
              <p:nvPr/>
            </p:nvSpPr>
            <p:spPr bwMode="auto">
              <a:xfrm>
                <a:off x="5062" y="2699"/>
                <a:ext cx="102" cy="54"/>
              </a:xfrm>
              <a:custGeom>
                <a:avLst/>
                <a:gdLst>
                  <a:gd name="T0" fmla="*/ 304 w 304"/>
                  <a:gd name="T1" fmla="*/ 9 h 163"/>
                  <a:gd name="T2" fmla="*/ 288 w 304"/>
                  <a:gd name="T3" fmla="*/ 0 h 163"/>
                  <a:gd name="T4" fmla="*/ 271 w 304"/>
                  <a:gd name="T5" fmla="*/ 9 h 163"/>
                  <a:gd name="T6" fmla="*/ 252 w 304"/>
                  <a:gd name="T7" fmla="*/ 17 h 163"/>
                  <a:gd name="T8" fmla="*/ 234 w 304"/>
                  <a:gd name="T9" fmla="*/ 26 h 163"/>
                  <a:gd name="T10" fmla="*/ 217 w 304"/>
                  <a:gd name="T11" fmla="*/ 35 h 163"/>
                  <a:gd name="T12" fmla="*/ 198 w 304"/>
                  <a:gd name="T13" fmla="*/ 44 h 163"/>
                  <a:gd name="T14" fmla="*/ 180 w 304"/>
                  <a:gd name="T15" fmla="*/ 52 h 163"/>
                  <a:gd name="T16" fmla="*/ 161 w 304"/>
                  <a:gd name="T17" fmla="*/ 61 h 163"/>
                  <a:gd name="T18" fmla="*/ 143 w 304"/>
                  <a:gd name="T19" fmla="*/ 71 h 163"/>
                  <a:gd name="T20" fmla="*/ 125 w 304"/>
                  <a:gd name="T21" fmla="*/ 80 h 163"/>
                  <a:gd name="T22" fmla="*/ 109 w 304"/>
                  <a:gd name="T23" fmla="*/ 87 h 163"/>
                  <a:gd name="T24" fmla="*/ 90 w 304"/>
                  <a:gd name="T25" fmla="*/ 97 h 163"/>
                  <a:gd name="T26" fmla="*/ 71 w 304"/>
                  <a:gd name="T27" fmla="*/ 106 h 163"/>
                  <a:gd name="T28" fmla="*/ 54 w 304"/>
                  <a:gd name="T29" fmla="*/ 115 h 163"/>
                  <a:gd name="T30" fmla="*/ 36 w 304"/>
                  <a:gd name="T31" fmla="*/ 122 h 163"/>
                  <a:gd name="T32" fmla="*/ 18 w 304"/>
                  <a:gd name="T33" fmla="*/ 132 h 163"/>
                  <a:gd name="T34" fmla="*/ 0 w 304"/>
                  <a:gd name="T35" fmla="*/ 141 h 163"/>
                  <a:gd name="T36" fmla="*/ 10 w 304"/>
                  <a:gd name="T37" fmla="*/ 163 h 163"/>
                  <a:gd name="T38" fmla="*/ 28 w 304"/>
                  <a:gd name="T39" fmla="*/ 153 h 163"/>
                  <a:gd name="T40" fmla="*/ 45 w 304"/>
                  <a:gd name="T41" fmla="*/ 144 h 163"/>
                  <a:gd name="T42" fmla="*/ 64 w 304"/>
                  <a:gd name="T43" fmla="*/ 137 h 163"/>
                  <a:gd name="T44" fmla="*/ 82 w 304"/>
                  <a:gd name="T45" fmla="*/ 127 h 163"/>
                  <a:gd name="T46" fmla="*/ 100 w 304"/>
                  <a:gd name="T47" fmla="*/ 118 h 163"/>
                  <a:gd name="T48" fmla="*/ 118 w 304"/>
                  <a:gd name="T49" fmla="*/ 109 h 163"/>
                  <a:gd name="T50" fmla="*/ 137 w 304"/>
                  <a:gd name="T51" fmla="*/ 100 h 163"/>
                  <a:gd name="T52" fmla="*/ 154 w 304"/>
                  <a:gd name="T53" fmla="*/ 92 h 163"/>
                  <a:gd name="T54" fmla="*/ 172 w 304"/>
                  <a:gd name="T55" fmla="*/ 83 h 163"/>
                  <a:gd name="T56" fmla="*/ 189 w 304"/>
                  <a:gd name="T57" fmla="*/ 74 h 163"/>
                  <a:gd name="T58" fmla="*/ 208 w 304"/>
                  <a:gd name="T59" fmla="*/ 65 h 163"/>
                  <a:gd name="T60" fmla="*/ 225 w 304"/>
                  <a:gd name="T61" fmla="*/ 57 h 163"/>
                  <a:gd name="T62" fmla="*/ 244 w 304"/>
                  <a:gd name="T63" fmla="*/ 48 h 163"/>
                  <a:gd name="T64" fmla="*/ 262 w 304"/>
                  <a:gd name="T65" fmla="*/ 38 h 163"/>
                  <a:gd name="T66" fmla="*/ 279 w 304"/>
                  <a:gd name="T67" fmla="*/ 31 h 163"/>
                  <a:gd name="T68" fmla="*/ 298 w 304"/>
                  <a:gd name="T69" fmla="*/ 20 h 163"/>
                  <a:gd name="T70" fmla="*/ 281 w 304"/>
                  <a:gd name="T71" fmla="*/ 13 h 163"/>
                  <a:gd name="T72" fmla="*/ 304 w 304"/>
                  <a:gd name="T73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4" h="163">
                    <a:moveTo>
                      <a:pt x="304" y="9"/>
                    </a:moveTo>
                    <a:lnTo>
                      <a:pt x="288" y="0"/>
                    </a:lnTo>
                    <a:lnTo>
                      <a:pt x="271" y="9"/>
                    </a:lnTo>
                    <a:lnTo>
                      <a:pt x="252" y="17"/>
                    </a:lnTo>
                    <a:lnTo>
                      <a:pt x="234" y="26"/>
                    </a:lnTo>
                    <a:lnTo>
                      <a:pt x="217" y="35"/>
                    </a:lnTo>
                    <a:lnTo>
                      <a:pt x="198" y="44"/>
                    </a:lnTo>
                    <a:lnTo>
                      <a:pt x="180" y="52"/>
                    </a:lnTo>
                    <a:lnTo>
                      <a:pt x="161" y="61"/>
                    </a:lnTo>
                    <a:lnTo>
                      <a:pt x="143" y="71"/>
                    </a:lnTo>
                    <a:lnTo>
                      <a:pt x="125" y="80"/>
                    </a:lnTo>
                    <a:lnTo>
                      <a:pt x="109" y="87"/>
                    </a:lnTo>
                    <a:lnTo>
                      <a:pt x="90" y="97"/>
                    </a:lnTo>
                    <a:lnTo>
                      <a:pt x="71" y="106"/>
                    </a:lnTo>
                    <a:lnTo>
                      <a:pt x="54" y="115"/>
                    </a:lnTo>
                    <a:lnTo>
                      <a:pt x="36" y="122"/>
                    </a:lnTo>
                    <a:lnTo>
                      <a:pt x="18" y="132"/>
                    </a:lnTo>
                    <a:lnTo>
                      <a:pt x="0" y="141"/>
                    </a:lnTo>
                    <a:lnTo>
                      <a:pt x="10" y="163"/>
                    </a:lnTo>
                    <a:lnTo>
                      <a:pt x="28" y="153"/>
                    </a:lnTo>
                    <a:lnTo>
                      <a:pt x="45" y="144"/>
                    </a:lnTo>
                    <a:lnTo>
                      <a:pt x="64" y="137"/>
                    </a:lnTo>
                    <a:lnTo>
                      <a:pt x="82" y="127"/>
                    </a:lnTo>
                    <a:lnTo>
                      <a:pt x="100" y="118"/>
                    </a:lnTo>
                    <a:lnTo>
                      <a:pt x="118" y="109"/>
                    </a:lnTo>
                    <a:lnTo>
                      <a:pt x="137" y="100"/>
                    </a:lnTo>
                    <a:lnTo>
                      <a:pt x="154" y="92"/>
                    </a:lnTo>
                    <a:lnTo>
                      <a:pt x="172" y="83"/>
                    </a:lnTo>
                    <a:lnTo>
                      <a:pt x="189" y="74"/>
                    </a:lnTo>
                    <a:lnTo>
                      <a:pt x="208" y="65"/>
                    </a:lnTo>
                    <a:lnTo>
                      <a:pt x="225" y="57"/>
                    </a:lnTo>
                    <a:lnTo>
                      <a:pt x="244" y="48"/>
                    </a:lnTo>
                    <a:lnTo>
                      <a:pt x="262" y="38"/>
                    </a:lnTo>
                    <a:lnTo>
                      <a:pt x="279" y="31"/>
                    </a:lnTo>
                    <a:lnTo>
                      <a:pt x="298" y="20"/>
                    </a:lnTo>
                    <a:lnTo>
                      <a:pt x="281" y="13"/>
                    </a:lnTo>
                    <a:lnTo>
                      <a:pt x="30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1" name="Freeform 88"/>
              <p:cNvSpPr>
                <a:spLocks/>
              </p:cNvSpPr>
              <p:nvPr/>
            </p:nvSpPr>
            <p:spPr bwMode="auto">
              <a:xfrm>
                <a:off x="5143" y="2716"/>
                <a:ext cx="287" cy="656"/>
              </a:xfrm>
              <a:custGeom>
                <a:avLst/>
                <a:gdLst>
                  <a:gd name="T0" fmla="*/ 61 w 861"/>
                  <a:gd name="T1" fmla="*/ 10 h 1969"/>
                  <a:gd name="T2" fmla="*/ 84 w 861"/>
                  <a:gd name="T3" fmla="*/ 28 h 1969"/>
                  <a:gd name="T4" fmla="*/ 106 w 861"/>
                  <a:gd name="T5" fmla="*/ 48 h 1969"/>
                  <a:gd name="T6" fmla="*/ 126 w 861"/>
                  <a:gd name="T7" fmla="*/ 68 h 1969"/>
                  <a:gd name="T8" fmla="*/ 144 w 861"/>
                  <a:gd name="T9" fmla="*/ 90 h 1969"/>
                  <a:gd name="T10" fmla="*/ 160 w 861"/>
                  <a:gd name="T11" fmla="*/ 106 h 1969"/>
                  <a:gd name="T12" fmla="*/ 183 w 861"/>
                  <a:gd name="T13" fmla="*/ 110 h 1969"/>
                  <a:gd name="T14" fmla="*/ 208 w 861"/>
                  <a:gd name="T15" fmla="*/ 116 h 1969"/>
                  <a:gd name="T16" fmla="*/ 233 w 861"/>
                  <a:gd name="T17" fmla="*/ 121 h 1969"/>
                  <a:gd name="T18" fmla="*/ 257 w 861"/>
                  <a:gd name="T19" fmla="*/ 124 h 1969"/>
                  <a:gd name="T20" fmla="*/ 282 w 861"/>
                  <a:gd name="T21" fmla="*/ 129 h 1969"/>
                  <a:gd name="T22" fmla="*/ 317 w 861"/>
                  <a:gd name="T23" fmla="*/ 157 h 1969"/>
                  <a:gd name="T24" fmla="*/ 355 w 861"/>
                  <a:gd name="T25" fmla="*/ 199 h 1969"/>
                  <a:gd name="T26" fmla="*/ 395 w 861"/>
                  <a:gd name="T27" fmla="*/ 253 h 1969"/>
                  <a:gd name="T28" fmla="*/ 438 w 861"/>
                  <a:gd name="T29" fmla="*/ 317 h 1969"/>
                  <a:gd name="T30" fmla="*/ 481 w 861"/>
                  <a:gd name="T31" fmla="*/ 391 h 1969"/>
                  <a:gd name="T32" fmla="*/ 526 w 861"/>
                  <a:gd name="T33" fmla="*/ 473 h 1969"/>
                  <a:gd name="T34" fmla="*/ 570 w 861"/>
                  <a:gd name="T35" fmla="*/ 561 h 1969"/>
                  <a:gd name="T36" fmla="*/ 615 w 861"/>
                  <a:gd name="T37" fmla="*/ 657 h 1969"/>
                  <a:gd name="T38" fmla="*/ 657 w 861"/>
                  <a:gd name="T39" fmla="*/ 756 h 1969"/>
                  <a:gd name="T40" fmla="*/ 699 w 861"/>
                  <a:gd name="T41" fmla="*/ 858 h 1969"/>
                  <a:gd name="T42" fmla="*/ 733 w 861"/>
                  <a:gd name="T43" fmla="*/ 950 h 1969"/>
                  <a:gd name="T44" fmla="*/ 759 w 861"/>
                  <a:gd name="T45" fmla="*/ 1024 h 1969"/>
                  <a:gd name="T46" fmla="*/ 787 w 861"/>
                  <a:gd name="T47" fmla="*/ 1107 h 1969"/>
                  <a:gd name="T48" fmla="*/ 816 w 861"/>
                  <a:gd name="T49" fmla="*/ 1196 h 1969"/>
                  <a:gd name="T50" fmla="*/ 840 w 861"/>
                  <a:gd name="T51" fmla="*/ 1286 h 1969"/>
                  <a:gd name="T52" fmla="*/ 861 w 861"/>
                  <a:gd name="T53" fmla="*/ 1375 h 1969"/>
                  <a:gd name="T54" fmla="*/ 839 w 861"/>
                  <a:gd name="T55" fmla="*/ 1383 h 1969"/>
                  <a:gd name="T56" fmla="*/ 813 w 861"/>
                  <a:gd name="T57" fmla="*/ 1393 h 1969"/>
                  <a:gd name="T58" fmla="*/ 784 w 861"/>
                  <a:gd name="T59" fmla="*/ 1401 h 1969"/>
                  <a:gd name="T60" fmla="*/ 755 w 861"/>
                  <a:gd name="T61" fmla="*/ 1405 h 1969"/>
                  <a:gd name="T62" fmla="*/ 723 w 861"/>
                  <a:gd name="T63" fmla="*/ 1411 h 1969"/>
                  <a:gd name="T64" fmla="*/ 717 w 861"/>
                  <a:gd name="T65" fmla="*/ 1657 h 1969"/>
                  <a:gd name="T66" fmla="*/ 707 w 861"/>
                  <a:gd name="T67" fmla="*/ 1908 h 1969"/>
                  <a:gd name="T68" fmla="*/ 657 w 861"/>
                  <a:gd name="T69" fmla="*/ 1927 h 1969"/>
                  <a:gd name="T70" fmla="*/ 595 w 861"/>
                  <a:gd name="T71" fmla="*/ 1943 h 1969"/>
                  <a:gd name="T72" fmla="*/ 520 w 861"/>
                  <a:gd name="T73" fmla="*/ 1955 h 1969"/>
                  <a:gd name="T74" fmla="*/ 442 w 861"/>
                  <a:gd name="T75" fmla="*/ 1964 h 1969"/>
                  <a:gd name="T76" fmla="*/ 362 w 861"/>
                  <a:gd name="T77" fmla="*/ 1968 h 1969"/>
                  <a:gd name="T78" fmla="*/ 259 w 861"/>
                  <a:gd name="T79" fmla="*/ 1969 h 1969"/>
                  <a:gd name="T80" fmla="*/ 192 w 861"/>
                  <a:gd name="T81" fmla="*/ 1964 h 1969"/>
                  <a:gd name="T82" fmla="*/ 135 w 861"/>
                  <a:gd name="T83" fmla="*/ 1955 h 1969"/>
                  <a:gd name="T84" fmla="*/ 96 w 861"/>
                  <a:gd name="T85" fmla="*/ 1939 h 1969"/>
                  <a:gd name="T86" fmla="*/ 77 w 861"/>
                  <a:gd name="T87" fmla="*/ 1920 h 1969"/>
                  <a:gd name="T88" fmla="*/ 44 w 861"/>
                  <a:gd name="T89" fmla="*/ 1548 h 1969"/>
                  <a:gd name="T90" fmla="*/ 16 w 861"/>
                  <a:gd name="T91" fmla="*/ 1172 h 1969"/>
                  <a:gd name="T92" fmla="*/ 1 w 861"/>
                  <a:gd name="T93" fmla="*/ 800 h 1969"/>
                  <a:gd name="T94" fmla="*/ 4 w 861"/>
                  <a:gd name="T95" fmla="*/ 441 h 1969"/>
                  <a:gd name="T96" fmla="*/ 30 w 861"/>
                  <a:gd name="T97" fmla="*/ 105 h 1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61" h="1969">
                    <a:moveTo>
                      <a:pt x="46" y="0"/>
                    </a:moveTo>
                    <a:lnTo>
                      <a:pt x="54" y="4"/>
                    </a:lnTo>
                    <a:lnTo>
                      <a:pt x="61" y="10"/>
                    </a:lnTo>
                    <a:lnTo>
                      <a:pt x="68" y="16"/>
                    </a:lnTo>
                    <a:lnTo>
                      <a:pt x="77" y="22"/>
                    </a:lnTo>
                    <a:lnTo>
                      <a:pt x="84" y="28"/>
                    </a:lnTo>
                    <a:lnTo>
                      <a:pt x="92" y="35"/>
                    </a:lnTo>
                    <a:lnTo>
                      <a:pt x="99" y="41"/>
                    </a:lnTo>
                    <a:lnTo>
                      <a:pt x="106" y="48"/>
                    </a:lnTo>
                    <a:lnTo>
                      <a:pt x="113" y="55"/>
                    </a:lnTo>
                    <a:lnTo>
                      <a:pt x="121" y="61"/>
                    </a:lnTo>
                    <a:lnTo>
                      <a:pt x="126" y="68"/>
                    </a:lnTo>
                    <a:lnTo>
                      <a:pt x="132" y="76"/>
                    </a:lnTo>
                    <a:lnTo>
                      <a:pt x="138" y="83"/>
                    </a:lnTo>
                    <a:lnTo>
                      <a:pt x="144" y="90"/>
                    </a:lnTo>
                    <a:lnTo>
                      <a:pt x="148" y="97"/>
                    </a:lnTo>
                    <a:lnTo>
                      <a:pt x="153" y="105"/>
                    </a:lnTo>
                    <a:lnTo>
                      <a:pt x="160" y="106"/>
                    </a:lnTo>
                    <a:lnTo>
                      <a:pt x="169" y="108"/>
                    </a:lnTo>
                    <a:lnTo>
                      <a:pt x="176" y="109"/>
                    </a:lnTo>
                    <a:lnTo>
                      <a:pt x="183" y="110"/>
                    </a:lnTo>
                    <a:lnTo>
                      <a:pt x="192" y="112"/>
                    </a:lnTo>
                    <a:lnTo>
                      <a:pt x="201" y="113"/>
                    </a:lnTo>
                    <a:lnTo>
                      <a:pt x="208" y="116"/>
                    </a:lnTo>
                    <a:lnTo>
                      <a:pt x="217" y="116"/>
                    </a:lnTo>
                    <a:lnTo>
                      <a:pt x="225" y="118"/>
                    </a:lnTo>
                    <a:lnTo>
                      <a:pt x="233" y="121"/>
                    </a:lnTo>
                    <a:lnTo>
                      <a:pt x="241" y="122"/>
                    </a:lnTo>
                    <a:lnTo>
                      <a:pt x="249" y="124"/>
                    </a:lnTo>
                    <a:lnTo>
                      <a:pt x="257" y="124"/>
                    </a:lnTo>
                    <a:lnTo>
                      <a:pt x="265" y="126"/>
                    </a:lnTo>
                    <a:lnTo>
                      <a:pt x="273" y="128"/>
                    </a:lnTo>
                    <a:lnTo>
                      <a:pt x="282" y="129"/>
                    </a:lnTo>
                    <a:lnTo>
                      <a:pt x="294" y="137"/>
                    </a:lnTo>
                    <a:lnTo>
                      <a:pt x="305" y="147"/>
                    </a:lnTo>
                    <a:lnTo>
                      <a:pt x="317" y="157"/>
                    </a:lnTo>
                    <a:lnTo>
                      <a:pt x="329" y="170"/>
                    </a:lnTo>
                    <a:lnTo>
                      <a:pt x="342" y="183"/>
                    </a:lnTo>
                    <a:lnTo>
                      <a:pt x="355" y="199"/>
                    </a:lnTo>
                    <a:lnTo>
                      <a:pt x="368" y="215"/>
                    </a:lnTo>
                    <a:lnTo>
                      <a:pt x="381" y="233"/>
                    </a:lnTo>
                    <a:lnTo>
                      <a:pt x="395" y="253"/>
                    </a:lnTo>
                    <a:lnTo>
                      <a:pt x="408" y="273"/>
                    </a:lnTo>
                    <a:lnTo>
                      <a:pt x="423" y="294"/>
                    </a:lnTo>
                    <a:lnTo>
                      <a:pt x="438" y="317"/>
                    </a:lnTo>
                    <a:lnTo>
                      <a:pt x="452" y="340"/>
                    </a:lnTo>
                    <a:lnTo>
                      <a:pt x="467" y="365"/>
                    </a:lnTo>
                    <a:lnTo>
                      <a:pt x="481" y="391"/>
                    </a:lnTo>
                    <a:lnTo>
                      <a:pt x="496" y="417"/>
                    </a:lnTo>
                    <a:lnTo>
                      <a:pt x="512" y="445"/>
                    </a:lnTo>
                    <a:lnTo>
                      <a:pt x="526" y="473"/>
                    </a:lnTo>
                    <a:lnTo>
                      <a:pt x="541" y="502"/>
                    </a:lnTo>
                    <a:lnTo>
                      <a:pt x="555" y="532"/>
                    </a:lnTo>
                    <a:lnTo>
                      <a:pt x="570" y="561"/>
                    </a:lnTo>
                    <a:lnTo>
                      <a:pt x="586" y="593"/>
                    </a:lnTo>
                    <a:lnTo>
                      <a:pt x="600" y="625"/>
                    </a:lnTo>
                    <a:lnTo>
                      <a:pt x="615" y="657"/>
                    </a:lnTo>
                    <a:lnTo>
                      <a:pt x="630" y="689"/>
                    </a:lnTo>
                    <a:lnTo>
                      <a:pt x="643" y="723"/>
                    </a:lnTo>
                    <a:lnTo>
                      <a:pt x="657" y="756"/>
                    </a:lnTo>
                    <a:lnTo>
                      <a:pt x="672" y="790"/>
                    </a:lnTo>
                    <a:lnTo>
                      <a:pt x="685" y="825"/>
                    </a:lnTo>
                    <a:lnTo>
                      <a:pt x="699" y="858"/>
                    </a:lnTo>
                    <a:lnTo>
                      <a:pt x="712" y="893"/>
                    </a:lnTo>
                    <a:lnTo>
                      <a:pt x="725" y="928"/>
                    </a:lnTo>
                    <a:lnTo>
                      <a:pt x="733" y="950"/>
                    </a:lnTo>
                    <a:lnTo>
                      <a:pt x="741" y="973"/>
                    </a:lnTo>
                    <a:lnTo>
                      <a:pt x="750" y="998"/>
                    </a:lnTo>
                    <a:lnTo>
                      <a:pt x="759" y="1024"/>
                    </a:lnTo>
                    <a:lnTo>
                      <a:pt x="769" y="1052"/>
                    </a:lnTo>
                    <a:lnTo>
                      <a:pt x="778" y="1079"/>
                    </a:lnTo>
                    <a:lnTo>
                      <a:pt x="787" y="1107"/>
                    </a:lnTo>
                    <a:lnTo>
                      <a:pt x="797" y="1136"/>
                    </a:lnTo>
                    <a:lnTo>
                      <a:pt x="805" y="1165"/>
                    </a:lnTo>
                    <a:lnTo>
                      <a:pt x="816" y="1196"/>
                    </a:lnTo>
                    <a:lnTo>
                      <a:pt x="824" y="1226"/>
                    </a:lnTo>
                    <a:lnTo>
                      <a:pt x="832" y="1255"/>
                    </a:lnTo>
                    <a:lnTo>
                      <a:pt x="840" y="1286"/>
                    </a:lnTo>
                    <a:lnTo>
                      <a:pt x="848" y="1315"/>
                    </a:lnTo>
                    <a:lnTo>
                      <a:pt x="855" y="1345"/>
                    </a:lnTo>
                    <a:lnTo>
                      <a:pt x="861" y="1375"/>
                    </a:lnTo>
                    <a:lnTo>
                      <a:pt x="853" y="1379"/>
                    </a:lnTo>
                    <a:lnTo>
                      <a:pt x="846" y="1380"/>
                    </a:lnTo>
                    <a:lnTo>
                      <a:pt x="839" y="1383"/>
                    </a:lnTo>
                    <a:lnTo>
                      <a:pt x="830" y="1388"/>
                    </a:lnTo>
                    <a:lnTo>
                      <a:pt x="821" y="1391"/>
                    </a:lnTo>
                    <a:lnTo>
                      <a:pt x="813" y="1393"/>
                    </a:lnTo>
                    <a:lnTo>
                      <a:pt x="803" y="1396"/>
                    </a:lnTo>
                    <a:lnTo>
                      <a:pt x="794" y="1398"/>
                    </a:lnTo>
                    <a:lnTo>
                      <a:pt x="784" y="1401"/>
                    </a:lnTo>
                    <a:lnTo>
                      <a:pt x="773" y="1402"/>
                    </a:lnTo>
                    <a:lnTo>
                      <a:pt x="765" y="1404"/>
                    </a:lnTo>
                    <a:lnTo>
                      <a:pt x="755" y="1405"/>
                    </a:lnTo>
                    <a:lnTo>
                      <a:pt x="744" y="1408"/>
                    </a:lnTo>
                    <a:lnTo>
                      <a:pt x="733" y="1409"/>
                    </a:lnTo>
                    <a:lnTo>
                      <a:pt x="723" y="1411"/>
                    </a:lnTo>
                    <a:lnTo>
                      <a:pt x="712" y="1412"/>
                    </a:lnTo>
                    <a:lnTo>
                      <a:pt x="714" y="1535"/>
                    </a:lnTo>
                    <a:lnTo>
                      <a:pt x="717" y="1657"/>
                    </a:lnTo>
                    <a:lnTo>
                      <a:pt x="717" y="1779"/>
                    </a:lnTo>
                    <a:lnTo>
                      <a:pt x="718" y="1901"/>
                    </a:lnTo>
                    <a:lnTo>
                      <a:pt x="707" y="1908"/>
                    </a:lnTo>
                    <a:lnTo>
                      <a:pt x="692" y="1914"/>
                    </a:lnTo>
                    <a:lnTo>
                      <a:pt x="676" y="1920"/>
                    </a:lnTo>
                    <a:lnTo>
                      <a:pt x="657" y="1927"/>
                    </a:lnTo>
                    <a:lnTo>
                      <a:pt x="638" y="1932"/>
                    </a:lnTo>
                    <a:lnTo>
                      <a:pt x="616" y="1937"/>
                    </a:lnTo>
                    <a:lnTo>
                      <a:pt x="595" y="1943"/>
                    </a:lnTo>
                    <a:lnTo>
                      <a:pt x="570" y="1946"/>
                    </a:lnTo>
                    <a:lnTo>
                      <a:pt x="547" y="1951"/>
                    </a:lnTo>
                    <a:lnTo>
                      <a:pt x="520" y="1955"/>
                    </a:lnTo>
                    <a:lnTo>
                      <a:pt x="494" y="1958"/>
                    </a:lnTo>
                    <a:lnTo>
                      <a:pt x="468" y="1961"/>
                    </a:lnTo>
                    <a:lnTo>
                      <a:pt x="442" y="1964"/>
                    </a:lnTo>
                    <a:lnTo>
                      <a:pt x="414" y="1967"/>
                    </a:lnTo>
                    <a:lnTo>
                      <a:pt x="388" y="1967"/>
                    </a:lnTo>
                    <a:lnTo>
                      <a:pt x="362" y="1968"/>
                    </a:lnTo>
                    <a:lnTo>
                      <a:pt x="336" y="1969"/>
                    </a:lnTo>
                    <a:lnTo>
                      <a:pt x="283" y="1969"/>
                    </a:lnTo>
                    <a:lnTo>
                      <a:pt x="259" y="1969"/>
                    </a:lnTo>
                    <a:lnTo>
                      <a:pt x="235" y="1968"/>
                    </a:lnTo>
                    <a:lnTo>
                      <a:pt x="212" y="1967"/>
                    </a:lnTo>
                    <a:lnTo>
                      <a:pt x="192" y="1964"/>
                    </a:lnTo>
                    <a:lnTo>
                      <a:pt x="171" y="1961"/>
                    </a:lnTo>
                    <a:lnTo>
                      <a:pt x="153" y="1958"/>
                    </a:lnTo>
                    <a:lnTo>
                      <a:pt x="135" y="1955"/>
                    </a:lnTo>
                    <a:lnTo>
                      <a:pt x="121" y="1949"/>
                    </a:lnTo>
                    <a:lnTo>
                      <a:pt x="108" y="1945"/>
                    </a:lnTo>
                    <a:lnTo>
                      <a:pt x="96" y="1939"/>
                    </a:lnTo>
                    <a:lnTo>
                      <a:pt x="87" y="1933"/>
                    </a:lnTo>
                    <a:lnTo>
                      <a:pt x="81" y="1927"/>
                    </a:lnTo>
                    <a:lnTo>
                      <a:pt x="77" y="1920"/>
                    </a:lnTo>
                    <a:lnTo>
                      <a:pt x="67" y="1796"/>
                    </a:lnTo>
                    <a:lnTo>
                      <a:pt x="55" y="1673"/>
                    </a:lnTo>
                    <a:lnTo>
                      <a:pt x="44" y="1548"/>
                    </a:lnTo>
                    <a:lnTo>
                      <a:pt x="33" y="1423"/>
                    </a:lnTo>
                    <a:lnTo>
                      <a:pt x="25" y="1296"/>
                    </a:lnTo>
                    <a:lnTo>
                      <a:pt x="16" y="1172"/>
                    </a:lnTo>
                    <a:lnTo>
                      <a:pt x="9" y="1046"/>
                    </a:lnTo>
                    <a:lnTo>
                      <a:pt x="4" y="922"/>
                    </a:lnTo>
                    <a:lnTo>
                      <a:pt x="1" y="800"/>
                    </a:lnTo>
                    <a:lnTo>
                      <a:pt x="0" y="678"/>
                    </a:lnTo>
                    <a:lnTo>
                      <a:pt x="0" y="557"/>
                    </a:lnTo>
                    <a:lnTo>
                      <a:pt x="4" y="441"/>
                    </a:lnTo>
                    <a:lnTo>
                      <a:pt x="10" y="326"/>
                    </a:lnTo>
                    <a:lnTo>
                      <a:pt x="19" y="214"/>
                    </a:lnTo>
                    <a:lnTo>
                      <a:pt x="30" y="10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2" name="Freeform 89"/>
              <p:cNvSpPr>
                <a:spLocks/>
              </p:cNvSpPr>
              <p:nvPr/>
            </p:nvSpPr>
            <p:spPr bwMode="auto">
              <a:xfrm>
                <a:off x="5157" y="2713"/>
                <a:ext cx="40" cy="42"/>
              </a:xfrm>
              <a:custGeom>
                <a:avLst/>
                <a:gdLst>
                  <a:gd name="T0" fmla="*/ 113 w 120"/>
                  <a:gd name="T1" fmla="*/ 103 h 126"/>
                  <a:gd name="T2" fmla="*/ 120 w 120"/>
                  <a:gd name="T3" fmla="*/ 109 h 126"/>
                  <a:gd name="T4" fmla="*/ 117 w 120"/>
                  <a:gd name="T5" fmla="*/ 102 h 126"/>
                  <a:gd name="T6" fmla="*/ 112 w 120"/>
                  <a:gd name="T7" fmla="*/ 94 h 126"/>
                  <a:gd name="T8" fmla="*/ 107 w 120"/>
                  <a:gd name="T9" fmla="*/ 86 h 126"/>
                  <a:gd name="T10" fmla="*/ 100 w 120"/>
                  <a:gd name="T11" fmla="*/ 78 h 126"/>
                  <a:gd name="T12" fmla="*/ 94 w 120"/>
                  <a:gd name="T13" fmla="*/ 71 h 126"/>
                  <a:gd name="T14" fmla="*/ 88 w 120"/>
                  <a:gd name="T15" fmla="*/ 64 h 126"/>
                  <a:gd name="T16" fmla="*/ 81 w 120"/>
                  <a:gd name="T17" fmla="*/ 56 h 126"/>
                  <a:gd name="T18" fmla="*/ 74 w 120"/>
                  <a:gd name="T19" fmla="*/ 49 h 126"/>
                  <a:gd name="T20" fmla="*/ 67 w 120"/>
                  <a:gd name="T21" fmla="*/ 42 h 126"/>
                  <a:gd name="T22" fmla="*/ 58 w 120"/>
                  <a:gd name="T23" fmla="*/ 35 h 126"/>
                  <a:gd name="T24" fmla="*/ 51 w 120"/>
                  <a:gd name="T25" fmla="*/ 29 h 126"/>
                  <a:gd name="T26" fmla="*/ 43 w 120"/>
                  <a:gd name="T27" fmla="*/ 23 h 126"/>
                  <a:gd name="T28" fmla="*/ 35 w 120"/>
                  <a:gd name="T29" fmla="*/ 16 h 126"/>
                  <a:gd name="T30" fmla="*/ 27 w 120"/>
                  <a:gd name="T31" fmla="*/ 10 h 126"/>
                  <a:gd name="T32" fmla="*/ 20 w 120"/>
                  <a:gd name="T33" fmla="*/ 4 h 126"/>
                  <a:gd name="T34" fmla="*/ 13 w 120"/>
                  <a:gd name="T35" fmla="*/ 0 h 126"/>
                  <a:gd name="T36" fmla="*/ 0 w 120"/>
                  <a:gd name="T37" fmla="*/ 19 h 126"/>
                  <a:gd name="T38" fmla="*/ 7 w 120"/>
                  <a:gd name="T39" fmla="*/ 24 h 126"/>
                  <a:gd name="T40" fmla="*/ 13 w 120"/>
                  <a:gd name="T41" fmla="*/ 30 h 126"/>
                  <a:gd name="T42" fmla="*/ 20 w 120"/>
                  <a:gd name="T43" fmla="*/ 35 h 126"/>
                  <a:gd name="T44" fmla="*/ 29 w 120"/>
                  <a:gd name="T45" fmla="*/ 40 h 126"/>
                  <a:gd name="T46" fmla="*/ 36 w 120"/>
                  <a:gd name="T47" fmla="*/ 46 h 126"/>
                  <a:gd name="T48" fmla="*/ 43 w 120"/>
                  <a:gd name="T49" fmla="*/ 54 h 126"/>
                  <a:gd name="T50" fmla="*/ 51 w 120"/>
                  <a:gd name="T51" fmla="*/ 59 h 126"/>
                  <a:gd name="T52" fmla="*/ 58 w 120"/>
                  <a:gd name="T53" fmla="*/ 65 h 126"/>
                  <a:gd name="T54" fmla="*/ 64 w 120"/>
                  <a:gd name="T55" fmla="*/ 72 h 126"/>
                  <a:gd name="T56" fmla="*/ 71 w 120"/>
                  <a:gd name="T57" fmla="*/ 80 h 126"/>
                  <a:gd name="T58" fmla="*/ 77 w 120"/>
                  <a:gd name="T59" fmla="*/ 86 h 126"/>
                  <a:gd name="T60" fmla="*/ 82 w 120"/>
                  <a:gd name="T61" fmla="*/ 93 h 126"/>
                  <a:gd name="T62" fmla="*/ 88 w 120"/>
                  <a:gd name="T63" fmla="*/ 100 h 126"/>
                  <a:gd name="T64" fmla="*/ 93 w 120"/>
                  <a:gd name="T65" fmla="*/ 107 h 126"/>
                  <a:gd name="T66" fmla="*/ 97 w 120"/>
                  <a:gd name="T67" fmla="*/ 113 h 126"/>
                  <a:gd name="T68" fmla="*/ 100 w 120"/>
                  <a:gd name="T69" fmla="*/ 120 h 126"/>
                  <a:gd name="T70" fmla="*/ 109 w 120"/>
                  <a:gd name="T71" fmla="*/ 126 h 126"/>
                  <a:gd name="T72" fmla="*/ 113 w 120"/>
                  <a:gd name="T73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26">
                    <a:moveTo>
                      <a:pt x="113" y="103"/>
                    </a:moveTo>
                    <a:lnTo>
                      <a:pt x="120" y="109"/>
                    </a:lnTo>
                    <a:lnTo>
                      <a:pt x="117" y="102"/>
                    </a:lnTo>
                    <a:lnTo>
                      <a:pt x="112" y="94"/>
                    </a:lnTo>
                    <a:lnTo>
                      <a:pt x="107" y="86"/>
                    </a:lnTo>
                    <a:lnTo>
                      <a:pt x="100" y="78"/>
                    </a:lnTo>
                    <a:lnTo>
                      <a:pt x="94" y="71"/>
                    </a:lnTo>
                    <a:lnTo>
                      <a:pt x="88" y="64"/>
                    </a:lnTo>
                    <a:lnTo>
                      <a:pt x="81" y="56"/>
                    </a:lnTo>
                    <a:lnTo>
                      <a:pt x="74" y="49"/>
                    </a:lnTo>
                    <a:lnTo>
                      <a:pt x="67" y="42"/>
                    </a:lnTo>
                    <a:lnTo>
                      <a:pt x="58" y="35"/>
                    </a:lnTo>
                    <a:lnTo>
                      <a:pt x="51" y="29"/>
                    </a:lnTo>
                    <a:lnTo>
                      <a:pt x="43" y="23"/>
                    </a:lnTo>
                    <a:lnTo>
                      <a:pt x="35" y="16"/>
                    </a:lnTo>
                    <a:lnTo>
                      <a:pt x="27" y="10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7" y="24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6" y="46"/>
                    </a:lnTo>
                    <a:lnTo>
                      <a:pt x="43" y="54"/>
                    </a:lnTo>
                    <a:lnTo>
                      <a:pt x="51" y="59"/>
                    </a:lnTo>
                    <a:lnTo>
                      <a:pt x="58" y="65"/>
                    </a:lnTo>
                    <a:lnTo>
                      <a:pt x="64" y="72"/>
                    </a:lnTo>
                    <a:lnTo>
                      <a:pt x="71" y="80"/>
                    </a:lnTo>
                    <a:lnTo>
                      <a:pt x="77" y="86"/>
                    </a:lnTo>
                    <a:lnTo>
                      <a:pt x="82" y="93"/>
                    </a:lnTo>
                    <a:lnTo>
                      <a:pt x="88" y="100"/>
                    </a:lnTo>
                    <a:lnTo>
                      <a:pt x="93" y="107"/>
                    </a:lnTo>
                    <a:lnTo>
                      <a:pt x="97" y="113"/>
                    </a:lnTo>
                    <a:lnTo>
                      <a:pt x="100" y="120"/>
                    </a:lnTo>
                    <a:lnTo>
                      <a:pt x="109" y="126"/>
                    </a:lnTo>
                    <a:lnTo>
                      <a:pt x="113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3" name="Freeform 90"/>
              <p:cNvSpPr>
                <a:spLocks/>
              </p:cNvSpPr>
              <p:nvPr/>
            </p:nvSpPr>
            <p:spPr bwMode="auto">
              <a:xfrm>
                <a:off x="5193" y="2747"/>
                <a:ext cx="46" cy="16"/>
              </a:xfrm>
              <a:custGeom>
                <a:avLst/>
                <a:gdLst>
                  <a:gd name="T0" fmla="*/ 138 w 138"/>
                  <a:gd name="T1" fmla="*/ 28 h 48"/>
                  <a:gd name="T2" fmla="*/ 133 w 138"/>
                  <a:gd name="T3" fmla="*/ 25 h 48"/>
                  <a:gd name="T4" fmla="*/ 126 w 138"/>
                  <a:gd name="T5" fmla="*/ 23 h 48"/>
                  <a:gd name="T6" fmla="*/ 117 w 138"/>
                  <a:gd name="T7" fmla="*/ 22 h 48"/>
                  <a:gd name="T8" fmla="*/ 110 w 138"/>
                  <a:gd name="T9" fmla="*/ 20 h 48"/>
                  <a:gd name="T10" fmla="*/ 101 w 138"/>
                  <a:gd name="T11" fmla="*/ 19 h 48"/>
                  <a:gd name="T12" fmla="*/ 94 w 138"/>
                  <a:gd name="T13" fmla="*/ 17 h 48"/>
                  <a:gd name="T14" fmla="*/ 85 w 138"/>
                  <a:gd name="T15" fmla="*/ 15 h 48"/>
                  <a:gd name="T16" fmla="*/ 78 w 138"/>
                  <a:gd name="T17" fmla="*/ 15 h 48"/>
                  <a:gd name="T18" fmla="*/ 68 w 138"/>
                  <a:gd name="T19" fmla="*/ 12 h 48"/>
                  <a:gd name="T20" fmla="*/ 61 w 138"/>
                  <a:gd name="T21" fmla="*/ 12 h 48"/>
                  <a:gd name="T22" fmla="*/ 52 w 138"/>
                  <a:gd name="T23" fmla="*/ 9 h 48"/>
                  <a:gd name="T24" fmla="*/ 45 w 138"/>
                  <a:gd name="T25" fmla="*/ 7 h 48"/>
                  <a:gd name="T26" fmla="*/ 36 w 138"/>
                  <a:gd name="T27" fmla="*/ 6 h 48"/>
                  <a:gd name="T28" fmla="*/ 29 w 138"/>
                  <a:gd name="T29" fmla="*/ 4 h 48"/>
                  <a:gd name="T30" fmla="*/ 20 w 138"/>
                  <a:gd name="T31" fmla="*/ 3 h 48"/>
                  <a:gd name="T32" fmla="*/ 11 w 138"/>
                  <a:gd name="T33" fmla="*/ 1 h 48"/>
                  <a:gd name="T34" fmla="*/ 4 w 138"/>
                  <a:gd name="T35" fmla="*/ 0 h 48"/>
                  <a:gd name="T36" fmla="*/ 0 w 138"/>
                  <a:gd name="T37" fmla="*/ 23 h 48"/>
                  <a:gd name="T38" fmla="*/ 7 w 138"/>
                  <a:gd name="T39" fmla="*/ 25 h 48"/>
                  <a:gd name="T40" fmla="*/ 16 w 138"/>
                  <a:gd name="T41" fmla="*/ 26 h 48"/>
                  <a:gd name="T42" fmla="*/ 24 w 138"/>
                  <a:gd name="T43" fmla="*/ 28 h 48"/>
                  <a:gd name="T44" fmla="*/ 32 w 138"/>
                  <a:gd name="T45" fmla="*/ 29 h 48"/>
                  <a:gd name="T46" fmla="*/ 40 w 138"/>
                  <a:gd name="T47" fmla="*/ 31 h 48"/>
                  <a:gd name="T48" fmla="*/ 48 w 138"/>
                  <a:gd name="T49" fmla="*/ 32 h 48"/>
                  <a:gd name="T50" fmla="*/ 56 w 138"/>
                  <a:gd name="T51" fmla="*/ 33 h 48"/>
                  <a:gd name="T52" fmla="*/ 64 w 138"/>
                  <a:gd name="T53" fmla="*/ 35 h 48"/>
                  <a:gd name="T54" fmla="*/ 72 w 138"/>
                  <a:gd name="T55" fmla="*/ 36 h 48"/>
                  <a:gd name="T56" fmla="*/ 80 w 138"/>
                  <a:gd name="T57" fmla="*/ 38 h 48"/>
                  <a:gd name="T58" fmla="*/ 88 w 138"/>
                  <a:gd name="T59" fmla="*/ 39 h 48"/>
                  <a:gd name="T60" fmla="*/ 97 w 138"/>
                  <a:gd name="T61" fmla="*/ 42 h 48"/>
                  <a:gd name="T62" fmla="*/ 104 w 138"/>
                  <a:gd name="T63" fmla="*/ 44 h 48"/>
                  <a:gd name="T64" fmla="*/ 113 w 138"/>
                  <a:gd name="T65" fmla="*/ 45 h 48"/>
                  <a:gd name="T66" fmla="*/ 120 w 138"/>
                  <a:gd name="T67" fmla="*/ 47 h 48"/>
                  <a:gd name="T68" fmla="*/ 129 w 138"/>
                  <a:gd name="T69" fmla="*/ 48 h 48"/>
                  <a:gd name="T70" fmla="*/ 126 w 138"/>
                  <a:gd name="T71" fmla="*/ 47 h 48"/>
                  <a:gd name="T72" fmla="*/ 138 w 138"/>
                  <a:gd name="T73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8">
                    <a:moveTo>
                      <a:pt x="138" y="28"/>
                    </a:moveTo>
                    <a:lnTo>
                      <a:pt x="133" y="25"/>
                    </a:lnTo>
                    <a:lnTo>
                      <a:pt x="126" y="23"/>
                    </a:lnTo>
                    <a:lnTo>
                      <a:pt x="117" y="22"/>
                    </a:lnTo>
                    <a:lnTo>
                      <a:pt x="110" y="20"/>
                    </a:lnTo>
                    <a:lnTo>
                      <a:pt x="101" y="19"/>
                    </a:lnTo>
                    <a:lnTo>
                      <a:pt x="94" y="17"/>
                    </a:lnTo>
                    <a:lnTo>
                      <a:pt x="85" y="15"/>
                    </a:lnTo>
                    <a:lnTo>
                      <a:pt x="78" y="15"/>
                    </a:lnTo>
                    <a:lnTo>
                      <a:pt x="68" y="12"/>
                    </a:lnTo>
                    <a:lnTo>
                      <a:pt x="61" y="12"/>
                    </a:lnTo>
                    <a:lnTo>
                      <a:pt x="52" y="9"/>
                    </a:lnTo>
                    <a:lnTo>
                      <a:pt x="45" y="7"/>
                    </a:lnTo>
                    <a:lnTo>
                      <a:pt x="36" y="6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7" y="25"/>
                    </a:lnTo>
                    <a:lnTo>
                      <a:pt x="16" y="26"/>
                    </a:lnTo>
                    <a:lnTo>
                      <a:pt x="24" y="28"/>
                    </a:lnTo>
                    <a:lnTo>
                      <a:pt x="32" y="29"/>
                    </a:lnTo>
                    <a:lnTo>
                      <a:pt x="40" y="31"/>
                    </a:lnTo>
                    <a:lnTo>
                      <a:pt x="48" y="32"/>
                    </a:lnTo>
                    <a:lnTo>
                      <a:pt x="56" y="33"/>
                    </a:lnTo>
                    <a:lnTo>
                      <a:pt x="64" y="35"/>
                    </a:lnTo>
                    <a:lnTo>
                      <a:pt x="72" y="36"/>
                    </a:lnTo>
                    <a:lnTo>
                      <a:pt x="80" y="38"/>
                    </a:lnTo>
                    <a:lnTo>
                      <a:pt x="88" y="39"/>
                    </a:lnTo>
                    <a:lnTo>
                      <a:pt x="97" y="42"/>
                    </a:lnTo>
                    <a:lnTo>
                      <a:pt x="104" y="44"/>
                    </a:lnTo>
                    <a:lnTo>
                      <a:pt x="113" y="45"/>
                    </a:lnTo>
                    <a:lnTo>
                      <a:pt x="120" y="47"/>
                    </a:lnTo>
                    <a:lnTo>
                      <a:pt x="129" y="48"/>
                    </a:lnTo>
                    <a:lnTo>
                      <a:pt x="126" y="47"/>
                    </a:lnTo>
                    <a:lnTo>
                      <a:pt x="13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4" name="Freeform 91"/>
              <p:cNvSpPr>
                <a:spLocks/>
              </p:cNvSpPr>
              <p:nvPr/>
            </p:nvSpPr>
            <p:spPr bwMode="auto">
              <a:xfrm>
                <a:off x="5235" y="2756"/>
                <a:ext cx="154" cy="271"/>
              </a:xfrm>
              <a:custGeom>
                <a:avLst/>
                <a:gdLst>
                  <a:gd name="T0" fmla="*/ 447 w 460"/>
                  <a:gd name="T1" fmla="*/ 768 h 811"/>
                  <a:gd name="T2" fmla="*/ 420 w 460"/>
                  <a:gd name="T3" fmla="*/ 699 h 811"/>
                  <a:gd name="T4" fmla="*/ 393 w 460"/>
                  <a:gd name="T5" fmla="*/ 631 h 811"/>
                  <a:gd name="T6" fmla="*/ 365 w 460"/>
                  <a:gd name="T7" fmla="*/ 564 h 811"/>
                  <a:gd name="T8" fmla="*/ 335 w 460"/>
                  <a:gd name="T9" fmla="*/ 499 h 811"/>
                  <a:gd name="T10" fmla="*/ 306 w 460"/>
                  <a:gd name="T11" fmla="*/ 436 h 811"/>
                  <a:gd name="T12" fmla="*/ 275 w 460"/>
                  <a:gd name="T13" fmla="*/ 375 h 811"/>
                  <a:gd name="T14" fmla="*/ 246 w 460"/>
                  <a:gd name="T15" fmla="*/ 318 h 811"/>
                  <a:gd name="T16" fmla="*/ 215 w 460"/>
                  <a:gd name="T17" fmla="*/ 264 h 811"/>
                  <a:gd name="T18" fmla="*/ 186 w 460"/>
                  <a:gd name="T19" fmla="*/ 213 h 811"/>
                  <a:gd name="T20" fmla="*/ 157 w 460"/>
                  <a:gd name="T21" fmla="*/ 167 h 811"/>
                  <a:gd name="T22" fmla="*/ 128 w 460"/>
                  <a:gd name="T23" fmla="*/ 125 h 811"/>
                  <a:gd name="T24" fmla="*/ 100 w 460"/>
                  <a:gd name="T25" fmla="*/ 87 h 811"/>
                  <a:gd name="T26" fmla="*/ 73 w 460"/>
                  <a:gd name="T27" fmla="*/ 55 h 811"/>
                  <a:gd name="T28" fmla="*/ 48 w 460"/>
                  <a:gd name="T29" fmla="*/ 27 h 811"/>
                  <a:gd name="T30" fmla="*/ 25 w 460"/>
                  <a:gd name="T31" fmla="*/ 7 h 811"/>
                  <a:gd name="T32" fmla="*/ 0 w 460"/>
                  <a:gd name="T33" fmla="*/ 19 h 811"/>
                  <a:gd name="T34" fmla="*/ 21 w 460"/>
                  <a:gd name="T35" fmla="*/ 35 h 811"/>
                  <a:gd name="T36" fmla="*/ 44 w 460"/>
                  <a:gd name="T37" fmla="*/ 56 h 811"/>
                  <a:gd name="T38" fmla="*/ 70 w 460"/>
                  <a:gd name="T39" fmla="*/ 85 h 811"/>
                  <a:gd name="T40" fmla="*/ 95 w 460"/>
                  <a:gd name="T41" fmla="*/ 119 h 811"/>
                  <a:gd name="T42" fmla="*/ 124 w 460"/>
                  <a:gd name="T43" fmla="*/ 158 h 811"/>
                  <a:gd name="T44" fmla="*/ 150 w 460"/>
                  <a:gd name="T45" fmla="*/ 202 h 811"/>
                  <a:gd name="T46" fmla="*/ 180 w 460"/>
                  <a:gd name="T47" fmla="*/ 250 h 811"/>
                  <a:gd name="T48" fmla="*/ 210 w 460"/>
                  <a:gd name="T49" fmla="*/ 302 h 811"/>
                  <a:gd name="T50" fmla="*/ 240 w 460"/>
                  <a:gd name="T51" fmla="*/ 357 h 811"/>
                  <a:gd name="T52" fmla="*/ 271 w 460"/>
                  <a:gd name="T53" fmla="*/ 417 h 811"/>
                  <a:gd name="T54" fmla="*/ 300 w 460"/>
                  <a:gd name="T55" fmla="*/ 478 h 811"/>
                  <a:gd name="T56" fmla="*/ 327 w 460"/>
                  <a:gd name="T57" fmla="*/ 541 h 811"/>
                  <a:gd name="T58" fmla="*/ 356 w 460"/>
                  <a:gd name="T59" fmla="*/ 608 h 811"/>
                  <a:gd name="T60" fmla="*/ 385 w 460"/>
                  <a:gd name="T61" fmla="*/ 673 h 811"/>
                  <a:gd name="T62" fmla="*/ 412 w 460"/>
                  <a:gd name="T63" fmla="*/ 743 h 811"/>
                  <a:gd name="T64" fmla="*/ 438 w 460"/>
                  <a:gd name="T65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0" h="811">
                    <a:moveTo>
                      <a:pt x="460" y="804"/>
                    </a:moveTo>
                    <a:lnTo>
                      <a:pt x="447" y="768"/>
                    </a:lnTo>
                    <a:lnTo>
                      <a:pt x="433" y="734"/>
                    </a:lnTo>
                    <a:lnTo>
                      <a:pt x="420" y="699"/>
                    </a:lnTo>
                    <a:lnTo>
                      <a:pt x="407" y="664"/>
                    </a:lnTo>
                    <a:lnTo>
                      <a:pt x="393" y="631"/>
                    </a:lnTo>
                    <a:lnTo>
                      <a:pt x="378" y="598"/>
                    </a:lnTo>
                    <a:lnTo>
                      <a:pt x="365" y="564"/>
                    </a:lnTo>
                    <a:lnTo>
                      <a:pt x="351" y="532"/>
                    </a:lnTo>
                    <a:lnTo>
                      <a:pt x="335" y="499"/>
                    </a:lnTo>
                    <a:lnTo>
                      <a:pt x="320" y="468"/>
                    </a:lnTo>
                    <a:lnTo>
                      <a:pt x="306" y="436"/>
                    </a:lnTo>
                    <a:lnTo>
                      <a:pt x="290" y="405"/>
                    </a:lnTo>
                    <a:lnTo>
                      <a:pt x="275" y="375"/>
                    </a:lnTo>
                    <a:lnTo>
                      <a:pt x="260" y="346"/>
                    </a:lnTo>
                    <a:lnTo>
                      <a:pt x="246" y="318"/>
                    </a:lnTo>
                    <a:lnTo>
                      <a:pt x="231" y="291"/>
                    </a:lnTo>
                    <a:lnTo>
                      <a:pt x="215" y="264"/>
                    </a:lnTo>
                    <a:lnTo>
                      <a:pt x="201" y="238"/>
                    </a:lnTo>
                    <a:lnTo>
                      <a:pt x="186" y="213"/>
                    </a:lnTo>
                    <a:lnTo>
                      <a:pt x="172" y="190"/>
                    </a:lnTo>
                    <a:lnTo>
                      <a:pt x="157" y="167"/>
                    </a:lnTo>
                    <a:lnTo>
                      <a:pt x="143" y="145"/>
                    </a:lnTo>
                    <a:lnTo>
                      <a:pt x="128" y="125"/>
                    </a:lnTo>
                    <a:lnTo>
                      <a:pt x="115" y="104"/>
                    </a:lnTo>
                    <a:lnTo>
                      <a:pt x="100" y="87"/>
                    </a:lnTo>
                    <a:lnTo>
                      <a:pt x="87" y="71"/>
                    </a:lnTo>
                    <a:lnTo>
                      <a:pt x="73" y="55"/>
                    </a:lnTo>
                    <a:lnTo>
                      <a:pt x="61" y="40"/>
                    </a:lnTo>
                    <a:lnTo>
                      <a:pt x="48" y="27"/>
                    </a:lnTo>
                    <a:lnTo>
                      <a:pt x="37" y="16"/>
                    </a:lnTo>
                    <a:lnTo>
                      <a:pt x="25" y="7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9" y="26"/>
                    </a:lnTo>
                    <a:lnTo>
                      <a:pt x="21" y="35"/>
                    </a:lnTo>
                    <a:lnTo>
                      <a:pt x="32" y="45"/>
                    </a:lnTo>
                    <a:lnTo>
                      <a:pt x="44" y="56"/>
                    </a:lnTo>
                    <a:lnTo>
                      <a:pt x="57" y="71"/>
                    </a:lnTo>
                    <a:lnTo>
                      <a:pt x="70" y="85"/>
                    </a:lnTo>
                    <a:lnTo>
                      <a:pt x="83" y="101"/>
                    </a:lnTo>
                    <a:lnTo>
                      <a:pt x="95" y="119"/>
                    </a:lnTo>
                    <a:lnTo>
                      <a:pt x="109" y="138"/>
                    </a:lnTo>
                    <a:lnTo>
                      <a:pt x="124" y="158"/>
                    </a:lnTo>
                    <a:lnTo>
                      <a:pt x="138" y="180"/>
                    </a:lnTo>
                    <a:lnTo>
                      <a:pt x="150" y="202"/>
                    </a:lnTo>
                    <a:lnTo>
                      <a:pt x="166" y="225"/>
                    </a:lnTo>
                    <a:lnTo>
                      <a:pt x="180" y="250"/>
                    </a:lnTo>
                    <a:lnTo>
                      <a:pt x="195" y="276"/>
                    </a:lnTo>
                    <a:lnTo>
                      <a:pt x="210" y="302"/>
                    </a:lnTo>
                    <a:lnTo>
                      <a:pt x="226" y="330"/>
                    </a:lnTo>
                    <a:lnTo>
                      <a:pt x="240" y="357"/>
                    </a:lnTo>
                    <a:lnTo>
                      <a:pt x="255" y="387"/>
                    </a:lnTo>
                    <a:lnTo>
                      <a:pt x="271" y="417"/>
                    </a:lnTo>
                    <a:lnTo>
                      <a:pt x="284" y="446"/>
                    </a:lnTo>
                    <a:lnTo>
                      <a:pt x="300" y="478"/>
                    </a:lnTo>
                    <a:lnTo>
                      <a:pt x="313" y="509"/>
                    </a:lnTo>
                    <a:lnTo>
                      <a:pt x="327" y="541"/>
                    </a:lnTo>
                    <a:lnTo>
                      <a:pt x="342" y="574"/>
                    </a:lnTo>
                    <a:lnTo>
                      <a:pt x="356" y="608"/>
                    </a:lnTo>
                    <a:lnTo>
                      <a:pt x="371" y="641"/>
                    </a:lnTo>
                    <a:lnTo>
                      <a:pt x="385" y="673"/>
                    </a:lnTo>
                    <a:lnTo>
                      <a:pt x="399" y="708"/>
                    </a:lnTo>
                    <a:lnTo>
                      <a:pt x="412" y="743"/>
                    </a:lnTo>
                    <a:lnTo>
                      <a:pt x="426" y="776"/>
                    </a:lnTo>
                    <a:lnTo>
                      <a:pt x="438" y="811"/>
                    </a:lnTo>
                    <a:lnTo>
                      <a:pt x="460" y="8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5" name="Freeform 92"/>
              <p:cNvSpPr>
                <a:spLocks/>
              </p:cNvSpPr>
              <p:nvPr/>
            </p:nvSpPr>
            <p:spPr bwMode="auto">
              <a:xfrm>
                <a:off x="5381" y="3024"/>
                <a:ext cx="53" cy="154"/>
              </a:xfrm>
              <a:custGeom>
                <a:avLst/>
                <a:gdLst>
                  <a:gd name="T0" fmla="*/ 158 w 158"/>
                  <a:gd name="T1" fmla="*/ 447 h 460"/>
                  <a:gd name="T2" fmla="*/ 153 w 158"/>
                  <a:gd name="T3" fmla="*/ 418 h 460"/>
                  <a:gd name="T4" fmla="*/ 145 w 158"/>
                  <a:gd name="T5" fmla="*/ 387 h 460"/>
                  <a:gd name="T6" fmla="*/ 138 w 158"/>
                  <a:gd name="T7" fmla="*/ 358 h 460"/>
                  <a:gd name="T8" fmla="*/ 129 w 158"/>
                  <a:gd name="T9" fmla="*/ 327 h 460"/>
                  <a:gd name="T10" fmla="*/ 121 w 158"/>
                  <a:gd name="T11" fmla="*/ 297 h 460"/>
                  <a:gd name="T12" fmla="*/ 112 w 158"/>
                  <a:gd name="T13" fmla="*/ 266 h 460"/>
                  <a:gd name="T14" fmla="*/ 103 w 158"/>
                  <a:gd name="T15" fmla="*/ 237 h 460"/>
                  <a:gd name="T16" fmla="*/ 94 w 158"/>
                  <a:gd name="T17" fmla="*/ 208 h 460"/>
                  <a:gd name="T18" fmla="*/ 84 w 158"/>
                  <a:gd name="T19" fmla="*/ 179 h 460"/>
                  <a:gd name="T20" fmla="*/ 75 w 158"/>
                  <a:gd name="T21" fmla="*/ 150 h 460"/>
                  <a:gd name="T22" fmla="*/ 65 w 158"/>
                  <a:gd name="T23" fmla="*/ 122 h 460"/>
                  <a:gd name="T24" fmla="*/ 57 w 158"/>
                  <a:gd name="T25" fmla="*/ 95 h 460"/>
                  <a:gd name="T26" fmla="*/ 48 w 158"/>
                  <a:gd name="T27" fmla="*/ 70 h 460"/>
                  <a:gd name="T28" fmla="*/ 38 w 158"/>
                  <a:gd name="T29" fmla="*/ 45 h 460"/>
                  <a:gd name="T30" fmla="*/ 29 w 158"/>
                  <a:gd name="T31" fmla="*/ 20 h 460"/>
                  <a:gd name="T32" fmla="*/ 22 w 158"/>
                  <a:gd name="T33" fmla="*/ 0 h 460"/>
                  <a:gd name="T34" fmla="*/ 4 w 158"/>
                  <a:gd name="T35" fmla="*/ 19 h 460"/>
                  <a:gd name="T36" fmla="*/ 11 w 158"/>
                  <a:gd name="T37" fmla="*/ 41 h 460"/>
                  <a:gd name="T38" fmla="*/ 20 w 158"/>
                  <a:gd name="T39" fmla="*/ 66 h 460"/>
                  <a:gd name="T40" fmla="*/ 29 w 158"/>
                  <a:gd name="T41" fmla="*/ 90 h 460"/>
                  <a:gd name="T42" fmla="*/ 39 w 158"/>
                  <a:gd name="T43" fmla="*/ 116 h 460"/>
                  <a:gd name="T44" fmla="*/ 48 w 158"/>
                  <a:gd name="T45" fmla="*/ 143 h 460"/>
                  <a:gd name="T46" fmla="*/ 57 w 158"/>
                  <a:gd name="T47" fmla="*/ 172 h 460"/>
                  <a:gd name="T48" fmla="*/ 67 w 158"/>
                  <a:gd name="T49" fmla="*/ 199 h 460"/>
                  <a:gd name="T50" fmla="*/ 75 w 158"/>
                  <a:gd name="T51" fmla="*/ 230 h 460"/>
                  <a:gd name="T52" fmla="*/ 86 w 158"/>
                  <a:gd name="T53" fmla="*/ 259 h 460"/>
                  <a:gd name="T54" fmla="*/ 94 w 158"/>
                  <a:gd name="T55" fmla="*/ 288 h 460"/>
                  <a:gd name="T56" fmla="*/ 103 w 158"/>
                  <a:gd name="T57" fmla="*/ 319 h 460"/>
                  <a:gd name="T58" fmla="*/ 112 w 158"/>
                  <a:gd name="T59" fmla="*/ 349 h 460"/>
                  <a:gd name="T60" fmla="*/ 118 w 158"/>
                  <a:gd name="T61" fmla="*/ 378 h 460"/>
                  <a:gd name="T62" fmla="*/ 126 w 158"/>
                  <a:gd name="T63" fmla="*/ 407 h 460"/>
                  <a:gd name="T64" fmla="*/ 132 w 158"/>
                  <a:gd name="T65" fmla="*/ 438 h 460"/>
                  <a:gd name="T66" fmla="*/ 141 w 158"/>
                  <a:gd name="T67" fmla="*/ 43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460">
                    <a:moveTo>
                      <a:pt x="153" y="460"/>
                    </a:moveTo>
                    <a:lnTo>
                      <a:pt x="158" y="447"/>
                    </a:lnTo>
                    <a:lnTo>
                      <a:pt x="155" y="432"/>
                    </a:lnTo>
                    <a:lnTo>
                      <a:pt x="153" y="418"/>
                    </a:lnTo>
                    <a:lnTo>
                      <a:pt x="148" y="403"/>
                    </a:lnTo>
                    <a:lnTo>
                      <a:pt x="145" y="387"/>
                    </a:lnTo>
                    <a:lnTo>
                      <a:pt x="141" y="372"/>
                    </a:lnTo>
                    <a:lnTo>
                      <a:pt x="138" y="358"/>
                    </a:lnTo>
                    <a:lnTo>
                      <a:pt x="134" y="342"/>
                    </a:lnTo>
                    <a:lnTo>
                      <a:pt x="129" y="327"/>
                    </a:lnTo>
                    <a:lnTo>
                      <a:pt x="126" y="313"/>
                    </a:lnTo>
                    <a:lnTo>
                      <a:pt x="121" y="297"/>
                    </a:lnTo>
                    <a:lnTo>
                      <a:pt x="118" y="281"/>
                    </a:lnTo>
                    <a:lnTo>
                      <a:pt x="112" y="266"/>
                    </a:lnTo>
                    <a:lnTo>
                      <a:pt x="109" y="252"/>
                    </a:lnTo>
                    <a:lnTo>
                      <a:pt x="103" y="237"/>
                    </a:lnTo>
                    <a:lnTo>
                      <a:pt x="99" y="223"/>
                    </a:lnTo>
                    <a:lnTo>
                      <a:pt x="94" y="208"/>
                    </a:lnTo>
                    <a:lnTo>
                      <a:pt x="89" y="192"/>
                    </a:lnTo>
                    <a:lnTo>
                      <a:pt x="84" y="179"/>
                    </a:lnTo>
                    <a:lnTo>
                      <a:pt x="80" y="164"/>
                    </a:lnTo>
                    <a:lnTo>
                      <a:pt x="75" y="150"/>
                    </a:lnTo>
                    <a:lnTo>
                      <a:pt x="70" y="135"/>
                    </a:lnTo>
                    <a:lnTo>
                      <a:pt x="65" y="122"/>
                    </a:lnTo>
                    <a:lnTo>
                      <a:pt x="59" y="109"/>
                    </a:lnTo>
                    <a:lnTo>
                      <a:pt x="57" y="95"/>
                    </a:lnTo>
                    <a:lnTo>
                      <a:pt x="51" y="82"/>
                    </a:lnTo>
                    <a:lnTo>
                      <a:pt x="48" y="70"/>
                    </a:lnTo>
                    <a:lnTo>
                      <a:pt x="42" y="57"/>
                    </a:lnTo>
                    <a:lnTo>
                      <a:pt x="38" y="45"/>
                    </a:lnTo>
                    <a:lnTo>
                      <a:pt x="33" y="32"/>
                    </a:lnTo>
                    <a:lnTo>
                      <a:pt x="29" y="20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7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1" y="41"/>
                    </a:lnTo>
                    <a:lnTo>
                      <a:pt x="17" y="52"/>
                    </a:lnTo>
                    <a:lnTo>
                      <a:pt x="20" y="66"/>
                    </a:lnTo>
                    <a:lnTo>
                      <a:pt x="26" y="77"/>
                    </a:lnTo>
                    <a:lnTo>
                      <a:pt x="29" y="90"/>
                    </a:lnTo>
                    <a:lnTo>
                      <a:pt x="35" y="102"/>
                    </a:lnTo>
                    <a:lnTo>
                      <a:pt x="39" y="116"/>
                    </a:lnTo>
                    <a:lnTo>
                      <a:pt x="43" y="130"/>
                    </a:lnTo>
                    <a:lnTo>
                      <a:pt x="48" y="143"/>
                    </a:lnTo>
                    <a:lnTo>
                      <a:pt x="52" y="157"/>
                    </a:lnTo>
                    <a:lnTo>
                      <a:pt x="57" y="172"/>
                    </a:lnTo>
                    <a:lnTo>
                      <a:pt x="62" y="186"/>
                    </a:lnTo>
                    <a:lnTo>
                      <a:pt x="67" y="199"/>
                    </a:lnTo>
                    <a:lnTo>
                      <a:pt x="71" y="215"/>
                    </a:lnTo>
                    <a:lnTo>
                      <a:pt x="75" y="230"/>
                    </a:lnTo>
                    <a:lnTo>
                      <a:pt x="80" y="244"/>
                    </a:lnTo>
                    <a:lnTo>
                      <a:pt x="86" y="259"/>
                    </a:lnTo>
                    <a:lnTo>
                      <a:pt x="89" y="274"/>
                    </a:lnTo>
                    <a:lnTo>
                      <a:pt x="94" y="288"/>
                    </a:lnTo>
                    <a:lnTo>
                      <a:pt x="99" y="303"/>
                    </a:lnTo>
                    <a:lnTo>
                      <a:pt x="103" y="319"/>
                    </a:lnTo>
                    <a:lnTo>
                      <a:pt x="106" y="333"/>
                    </a:lnTo>
                    <a:lnTo>
                      <a:pt x="112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2" y="394"/>
                    </a:lnTo>
                    <a:lnTo>
                      <a:pt x="126" y="407"/>
                    </a:lnTo>
                    <a:lnTo>
                      <a:pt x="129" y="423"/>
                    </a:lnTo>
                    <a:lnTo>
                      <a:pt x="132" y="438"/>
                    </a:lnTo>
                    <a:lnTo>
                      <a:pt x="135" y="451"/>
                    </a:lnTo>
                    <a:lnTo>
                      <a:pt x="141" y="439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6" name="Freeform 93"/>
              <p:cNvSpPr>
                <a:spLocks/>
              </p:cNvSpPr>
              <p:nvPr/>
            </p:nvSpPr>
            <p:spPr bwMode="auto">
              <a:xfrm>
                <a:off x="5377" y="3171"/>
                <a:ext cx="55" cy="19"/>
              </a:xfrm>
              <a:custGeom>
                <a:avLst/>
                <a:gdLst>
                  <a:gd name="T0" fmla="*/ 22 w 165"/>
                  <a:gd name="T1" fmla="*/ 48 h 59"/>
                  <a:gd name="T2" fmla="*/ 12 w 165"/>
                  <a:gd name="T3" fmla="*/ 59 h 59"/>
                  <a:gd name="T4" fmla="*/ 22 w 165"/>
                  <a:gd name="T5" fmla="*/ 59 h 59"/>
                  <a:gd name="T6" fmla="*/ 34 w 165"/>
                  <a:gd name="T7" fmla="*/ 57 h 59"/>
                  <a:gd name="T8" fmla="*/ 44 w 165"/>
                  <a:gd name="T9" fmla="*/ 56 h 59"/>
                  <a:gd name="T10" fmla="*/ 54 w 165"/>
                  <a:gd name="T11" fmla="*/ 53 h 59"/>
                  <a:gd name="T12" fmla="*/ 64 w 165"/>
                  <a:gd name="T13" fmla="*/ 51 h 59"/>
                  <a:gd name="T14" fmla="*/ 74 w 165"/>
                  <a:gd name="T15" fmla="*/ 50 h 59"/>
                  <a:gd name="T16" fmla="*/ 85 w 165"/>
                  <a:gd name="T17" fmla="*/ 48 h 59"/>
                  <a:gd name="T18" fmla="*/ 95 w 165"/>
                  <a:gd name="T19" fmla="*/ 45 h 59"/>
                  <a:gd name="T20" fmla="*/ 105 w 165"/>
                  <a:gd name="T21" fmla="*/ 43 h 59"/>
                  <a:gd name="T22" fmla="*/ 114 w 165"/>
                  <a:gd name="T23" fmla="*/ 41 h 59"/>
                  <a:gd name="T24" fmla="*/ 124 w 165"/>
                  <a:gd name="T25" fmla="*/ 37 h 59"/>
                  <a:gd name="T26" fmla="*/ 133 w 165"/>
                  <a:gd name="T27" fmla="*/ 34 h 59"/>
                  <a:gd name="T28" fmla="*/ 140 w 165"/>
                  <a:gd name="T29" fmla="*/ 31 h 59"/>
                  <a:gd name="T30" fmla="*/ 149 w 165"/>
                  <a:gd name="T31" fmla="*/ 28 h 59"/>
                  <a:gd name="T32" fmla="*/ 156 w 165"/>
                  <a:gd name="T33" fmla="*/ 25 h 59"/>
                  <a:gd name="T34" fmla="*/ 165 w 165"/>
                  <a:gd name="T35" fmla="*/ 21 h 59"/>
                  <a:gd name="T36" fmla="*/ 153 w 165"/>
                  <a:gd name="T37" fmla="*/ 0 h 59"/>
                  <a:gd name="T38" fmla="*/ 147 w 165"/>
                  <a:gd name="T39" fmla="*/ 3 h 59"/>
                  <a:gd name="T40" fmla="*/ 140 w 165"/>
                  <a:gd name="T41" fmla="*/ 6 h 59"/>
                  <a:gd name="T42" fmla="*/ 133 w 165"/>
                  <a:gd name="T43" fmla="*/ 9 h 59"/>
                  <a:gd name="T44" fmla="*/ 124 w 165"/>
                  <a:gd name="T45" fmla="*/ 12 h 59"/>
                  <a:gd name="T46" fmla="*/ 117 w 165"/>
                  <a:gd name="T47" fmla="*/ 15 h 59"/>
                  <a:gd name="T48" fmla="*/ 106 w 165"/>
                  <a:gd name="T49" fmla="*/ 18 h 59"/>
                  <a:gd name="T50" fmla="*/ 99 w 165"/>
                  <a:gd name="T51" fmla="*/ 19 h 59"/>
                  <a:gd name="T52" fmla="*/ 89 w 165"/>
                  <a:gd name="T53" fmla="*/ 22 h 59"/>
                  <a:gd name="T54" fmla="*/ 80 w 165"/>
                  <a:gd name="T55" fmla="*/ 25 h 59"/>
                  <a:gd name="T56" fmla="*/ 70 w 165"/>
                  <a:gd name="T57" fmla="*/ 27 h 59"/>
                  <a:gd name="T58" fmla="*/ 60 w 165"/>
                  <a:gd name="T59" fmla="*/ 28 h 59"/>
                  <a:gd name="T60" fmla="*/ 51 w 165"/>
                  <a:gd name="T61" fmla="*/ 31 h 59"/>
                  <a:gd name="T62" fmla="*/ 39 w 165"/>
                  <a:gd name="T63" fmla="*/ 32 h 59"/>
                  <a:gd name="T64" fmla="*/ 29 w 165"/>
                  <a:gd name="T65" fmla="*/ 34 h 59"/>
                  <a:gd name="T66" fmla="*/ 21 w 165"/>
                  <a:gd name="T67" fmla="*/ 35 h 59"/>
                  <a:gd name="T68" fmla="*/ 9 w 165"/>
                  <a:gd name="T69" fmla="*/ 37 h 59"/>
                  <a:gd name="T70" fmla="*/ 0 w 165"/>
                  <a:gd name="T71" fmla="*/ 48 h 59"/>
                  <a:gd name="T72" fmla="*/ 22 w 165"/>
                  <a:gd name="T73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59">
                    <a:moveTo>
                      <a:pt x="22" y="48"/>
                    </a:moveTo>
                    <a:lnTo>
                      <a:pt x="12" y="59"/>
                    </a:lnTo>
                    <a:lnTo>
                      <a:pt x="22" y="59"/>
                    </a:lnTo>
                    <a:lnTo>
                      <a:pt x="34" y="57"/>
                    </a:lnTo>
                    <a:lnTo>
                      <a:pt x="44" y="56"/>
                    </a:lnTo>
                    <a:lnTo>
                      <a:pt x="54" y="53"/>
                    </a:lnTo>
                    <a:lnTo>
                      <a:pt x="64" y="51"/>
                    </a:lnTo>
                    <a:lnTo>
                      <a:pt x="74" y="50"/>
                    </a:lnTo>
                    <a:lnTo>
                      <a:pt x="85" y="48"/>
                    </a:lnTo>
                    <a:lnTo>
                      <a:pt x="95" y="45"/>
                    </a:lnTo>
                    <a:lnTo>
                      <a:pt x="105" y="43"/>
                    </a:lnTo>
                    <a:lnTo>
                      <a:pt x="114" y="41"/>
                    </a:lnTo>
                    <a:lnTo>
                      <a:pt x="124" y="37"/>
                    </a:lnTo>
                    <a:lnTo>
                      <a:pt x="133" y="34"/>
                    </a:lnTo>
                    <a:lnTo>
                      <a:pt x="140" y="31"/>
                    </a:lnTo>
                    <a:lnTo>
                      <a:pt x="149" y="28"/>
                    </a:lnTo>
                    <a:lnTo>
                      <a:pt x="156" y="25"/>
                    </a:lnTo>
                    <a:lnTo>
                      <a:pt x="165" y="21"/>
                    </a:lnTo>
                    <a:lnTo>
                      <a:pt x="153" y="0"/>
                    </a:lnTo>
                    <a:lnTo>
                      <a:pt x="147" y="3"/>
                    </a:lnTo>
                    <a:lnTo>
                      <a:pt x="140" y="6"/>
                    </a:lnTo>
                    <a:lnTo>
                      <a:pt x="133" y="9"/>
                    </a:lnTo>
                    <a:lnTo>
                      <a:pt x="124" y="12"/>
                    </a:lnTo>
                    <a:lnTo>
                      <a:pt x="117" y="15"/>
                    </a:lnTo>
                    <a:lnTo>
                      <a:pt x="106" y="18"/>
                    </a:lnTo>
                    <a:lnTo>
                      <a:pt x="99" y="19"/>
                    </a:lnTo>
                    <a:lnTo>
                      <a:pt x="89" y="22"/>
                    </a:lnTo>
                    <a:lnTo>
                      <a:pt x="80" y="25"/>
                    </a:lnTo>
                    <a:lnTo>
                      <a:pt x="70" y="27"/>
                    </a:lnTo>
                    <a:lnTo>
                      <a:pt x="60" y="28"/>
                    </a:lnTo>
                    <a:lnTo>
                      <a:pt x="51" y="31"/>
                    </a:lnTo>
                    <a:lnTo>
                      <a:pt x="39" y="32"/>
                    </a:lnTo>
                    <a:lnTo>
                      <a:pt x="29" y="34"/>
                    </a:lnTo>
                    <a:lnTo>
                      <a:pt x="21" y="35"/>
                    </a:lnTo>
                    <a:lnTo>
                      <a:pt x="9" y="37"/>
                    </a:lnTo>
                    <a:lnTo>
                      <a:pt x="0" y="48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7" name="Freeform 94"/>
              <p:cNvSpPr>
                <a:spLocks/>
              </p:cNvSpPr>
              <p:nvPr/>
            </p:nvSpPr>
            <p:spPr bwMode="auto">
              <a:xfrm>
                <a:off x="5377" y="3187"/>
                <a:ext cx="10" cy="166"/>
              </a:xfrm>
              <a:custGeom>
                <a:avLst/>
                <a:gdLst>
                  <a:gd name="T0" fmla="*/ 23 w 29"/>
                  <a:gd name="T1" fmla="*/ 499 h 499"/>
                  <a:gd name="T2" fmla="*/ 29 w 29"/>
                  <a:gd name="T3" fmla="*/ 489 h 499"/>
                  <a:gd name="T4" fmla="*/ 29 w 29"/>
                  <a:gd name="T5" fmla="*/ 475 h 499"/>
                  <a:gd name="T6" fmla="*/ 28 w 29"/>
                  <a:gd name="T7" fmla="*/ 459 h 499"/>
                  <a:gd name="T8" fmla="*/ 28 w 29"/>
                  <a:gd name="T9" fmla="*/ 428 h 499"/>
                  <a:gd name="T10" fmla="*/ 28 w 29"/>
                  <a:gd name="T11" fmla="*/ 412 h 499"/>
                  <a:gd name="T12" fmla="*/ 28 w 29"/>
                  <a:gd name="T13" fmla="*/ 381 h 499"/>
                  <a:gd name="T14" fmla="*/ 26 w 29"/>
                  <a:gd name="T15" fmla="*/ 367 h 499"/>
                  <a:gd name="T16" fmla="*/ 26 w 29"/>
                  <a:gd name="T17" fmla="*/ 336 h 499"/>
                  <a:gd name="T18" fmla="*/ 26 w 29"/>
                  <a:gd name="T19" fmla="*/ 320 h 499"/>
                  <a:gd name="T20" fmla="*/ 26 w 29"/>
                  <a:gd name="T21" fmla="*/ 290 h 499"/>
                  <a:gd name="T22" fmla="*/ 25 w 29"/>
                  <a:gd name="T23" fmla="*/ 275 h 499"/>
                  <a:gd name="T24" fmla="*/ 25 w 29"/>
                  <a:gd name="T25" fmla="*/ 245 h 499"/>
                  <a:gd name="T26" fmla="*/ 25 w 29"/>
                  <a:gd name="T27" fmla="*/ 229 h 499"/>
                  <a:gd name="T28" fmla="*/ 25 w 29"/>
                  <a:gd name="T29" fmla="*/ 198 h 499"/>
                  <a:gd name="T30" fmla="*/ 23 w 29"/>
                  <a:gd name="T31" fmla="*/ 184 h 499"/>
                  <a:gd name="T32" fmla="*/ 23 w 29"/>
                  <a:gd name="T33" fmla="*/ 137 h 499"/>
                  <a:gd name="T34" fmla="*/ 23 w 29"/>
                  <a:gd name="T35" fmla="*/ 123 h 499"/>
                  <a:gd name="T36" fmla="*/ 23 w 29"/>
                  <a:gd name="T37" fmla="*/ 92 h 499"/>
                  <a:gd name="T38" fmla="*/ 23 w 29"/>
                  <a:gd name="T39" fmla="*/ 76 h 499"/>
                  <a:gd name="T40" fmla="*/ 23 w 29"/>
                  <a:gd name="T41" fmla="*/ 31 h 499"/>
                  <a:gd name="T42" fmla="*/ 22 w 29"/>
                  <a:gd name="T43" fmla="*/ 15 h 499"/>
                  <a:gd name="T44" fmla="*/ 22 w 29"/>
                  <a:gd name="T45" fmla="*/ 0 h 499"/>
                  <a:gd name="T46" fmla="*/ 0 w 29"/>
                  <a:gd name="T47" fmla="*/ 0 h 499"/>
                  <a:gd name="T48" fmla="*/ 0 w 29"/>
                  <a:gd name="T49" fmla="*/ 15 h 499"/>
                  <a:gd name="T50" fmla="*/ 0 w 29"/>
                  <a:gd name="T51" fmla="*/ 31 h 499"/>
                  <a:gd name="T52" fmla="*/ 0 w 29"/>
                  <a:gd name="T53" fmla="*/ 76 h 499"/>
                  <a:gd name="T54" fmla="*/ 0 w 29"/>
                  <a:gd name="T55" fmla="*/ 92 h 499"/>
                  <a:gd name="T56" fmla="*/ 0 w 29"/>
                  <a:gd name="T57" fmla="*/ 123 h 499"/>
                  <a:gd name="T58" fmla="*/ 2 w 29"/>
                  <a:gd name="T59" fmla="*/ 137 h 499"/>
                  <a:gd name="T60" fmla="*/ 2 w 29"/>
                  <a:gd name="T61" fmla="*/ 184 h 499"/>
                  <a:gd name="T62" fmla="*/ 2 w 29"/>
                  <a:gd name="T63" fmla="*/ 198 h 499"/>
                  <a:gd name="T64" fmla="*/ 2 w 29"/>
                  <a:gd name="T65" fmla="*/ 229 h 499"/>
                  <a:gd name="T66" fmla="*/ 2 w 29"/>
                  <a:gd name="T67" fmla="*/ 245 h 499"/>
                  <a:gd name="T68" fmla="*/ 2 w 29"/>
                  <a:gd name="T69" fmla="*/ 275 h 499"/>
                  <a:gd name="T70" fmla="*/ 3 w 29"/>
                  <a:gd name="T71" fmla="*/ 290 h 499"/>
                  <a:gd name="T72" fmla="*/ 3 w 29"/>
                  <a:gd name="T73" fmla="*/ 320 h 499"/>
                  <a:gd name="T74" fmla="*/ 3 w 29"/>
                  <a:gd name="T75" fmla="*/ 336 h 499"/>
                  <a:gd name="T76" fmla="*/ 3 w 29"/>
                  <a:gd name="T77" fmla="*/ 367 h 499"/>
                  <a:gd name="T78" fmla="*/ 5 w 29"/>
                  <a:gd name="T79" fmla="*/ 381 h 499"/>
                  <a:gd name="T80" fmla="*/ 5 w 29"/>
                  <a:gd name="T81" fmla="*/ 412 h 499"/>
                  <a:gd name="T82" fmla="*/ 5 w 29"/>
                  <a:gd name="T83" fmla="*/ 428 h 499"/>
                  <a:gd name="T84" fmla="*/ 5 w 29"/>
                  <a:gd name="T85" fmla="*/ 459 h 499"/>
                  <a:gd name="T86" fmla="*/ 6 w 29"/>
                  <a:gd name="T87" fmla="*/ 475 h 499"/>
                  <a:gd name="T88" fmla="*/ 6 w 29"/>
                  <a:gd name="T89" fmla="*/ 489 h 499"/>
                  <a:gd name="T90" fmla="*/ 10 w 29"/>
                  <a:gd name="T91" fmla="*/ 479 h 499"/>
                  <a:gd name="T92" fmla="*/ 23 w 29"/>
                  <a:gd name="T93" fmla="*/ 49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499">
                    <a:moveTo>
                      <a:pt x="23" y="499"/>
                    </a:moveTo>
                    <a:lnTo>
                      <a:pt x="29" y="489"/>
                    </a:lnTo>
                    <a:lnTo>
                      <a:pt x="29" y="475"/>
                    </a:lnTo>
                    <a:lnTo>
                      <a:pt x="28" y="459"/>
                    </a:lnTo>
                    <a:lnTo>
                      <a:pt x="28" y="428"/>
                    </a:lnTo>
                    <a:lnTo>
                      <a:pt x="28" y="412"/>
                    </a:lnTo>
                    <a:lnTo>
                      <a:pt x="28" y="381"/>
                    </a:lnTo>
                    <a:lnTo>
                      <a:pt x="26" y="367"/>
                    </a:lnTo>
                    <a:lnTo>
                      <a:pt x="26" y="336"/>
                    </a:lnTo>
                    <a:lnTo>
                      <a:pt x="26" y="320"/>
                    </a:lnTo>
                    <a:lnTo>
                      <a:pt x="26" y="290"/>
                    </a:lnTo>
                    <a:lnTo>
                      <a:pt x="25" y="275"/>
                    </a:lnTo>
                    <a:lnTo>
                      <a:pt x="25" y="245"/>
                    </a:lnTo>
                    <a:lnTo>
                      <a:pt x="25" y="229"/>
                    </a:lnTo>
                    <a:lnTo>
                      <a:pt x="25" y="198"/>
                    </a:lnTo>
                    <a:lnTo>
                      <a:pt x="23" y="184"/>
                    </a:lnTo>
                    <a:lnTo>
                      <a:pt x="23" y="137"/>
                    </a:lnTo>
                    <a:lnTo>
                      <a:pt x="23" y="123"/>
                    </a:lnTo>
                    <a:lnTo>
                      <a:pt x="23" y="92"/>
                    </a:lnTo>
                    <a:lnTo>
                      <a:pt x="23" y="76"/>
                    </a:lnTo>
                    <a:lnTo>
                      <a:pt x="23" y="31"/>
                    </a:lnTo>
                    <a:lnTo>
                      <a:pt x="22" y="1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0" y="123"/>
                    </a:lnTo>
                    <a:lnTo>
                      <a:pt x="2" y="137"/>
                    </a:lnTo>
                    <a:lnTo>
                      <a:pt x="2" y="184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2" y="245"/>
                    </a:lnTo>
                    <a:lnTo>
                      <a:pt x="2" y="275"/>
                    </a:lnTo>
                    <a:lnTo>
                      <a:pt x="3" y="290"/>
                    </a:lnTo>
                    <a:lnTo>
                      <a:pt x="3" y="320"/>
                    </a:lnTo>
                    <a:lnTo>
                      <a:pt x="3" y="336"/>
                    </a:lnTo>
                    <a:lnTo>
                      <a:pt x="3" y="367"/>
                    </a:lnTo>
                    <a:lnTo>
                      <a:pt x="5" y="381"/>
                    </a:lnTo>
                    <a:lnTo>
                      <a:pt x="5" y="412"/>
                    </a:lnTo>
                    <a:lnTo>
                      <a:pt x="5" y="428"/>
                    </a:lnTo>
                    <a:lnTo>
                      <a:pt x="5" y="459"/>
                    </a:lnTo>
                    <a:lnTo>
                      <a:pt x="6" y="475"/>
                    </a:lnTo>
                    <a:lnTo>
                      <a:pt x="6" y="489"/>
                    </a:lnTo>
                    <a:lnTo>
                      <a:pt x="10" y="479"/>
                    </a:lnTo>
                    <a:lnTo>
                      <a:pt x="23" y="4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8" name="Freeform 95"/>
              <p:cNvSpPr>
                <a:spLocks/>
              </p:cNvSpPr>
              <p:nvPr/>
            </p:nvSpPr>
            <p:spPr bwMode="auto">
              <a:xfrm>
                <a:off x="5166" y="3346"/>
                <a:ext cx="219" cy="30"/>
              </a:xfrm>
              <a:custGeom>
                <a:avLst/>
                <a:gdLst>
                  <a:gd name="T0" fmla="*/ 0 w 658"/>
                  <a:gd name="T1" fmla="*/ 32 h 90"/>
                  <a:gd name="T2" fmla="*/ 13 w 658"/>
                  <a:gd name="T3" fmla="*/ 52 h 90"/>
                  <a:gd name="T4" fmla="*/ 35 w 658"/>
                  <a:gd name="T5" fmla="*/ 64 h 90"/>
                  <a:gd name="T6" fmla="*/ 65 w 658"/>
                  <a:gd name="T7" fmla="*/ 76 h 90"/>
                  <a:gd name="T8" fmla="*/ 103 w 658"/>
                  <a:gd name="T9" fmla="*/ 81 h 90"/>
                  <a:gd name="T10" fmla="*/ 144 w 658"/>
                  <a:gd name="T11" fmla="*/ 86 h 90"/>
                  <a:gd name="T12" fmla="*/ 192 w 658"/>
                  <a:gd name="T13" fmla="*/ 90 h 90"/>
                  <a:gd name="T14" fmla="*/ 269 w 658"/>
                  <a:gd name="T15" fmla="*/ 90 h 90"/>
                  <a:gd name="T16" fmla="*/ 321 w 658"/>
                  <a:gd name="T17" fmla="*/ 87 h 90"/>
                  <a:gd name="T18" fmla="*/ 376 w 658"/>
                  <a:gd name="T19" fmla="*/ 84 h 90"/>
                  <a:gd name="T20" fmla="*/ 429 w 658"/>
                  <a:gd name="T21" fmla="*/ 78 h 90"/>
                  <a:gd name="T22" fmla="*/ 481 w 658"/>
                  <a:gd name="T23" fmla="*/ 71 h 90"/>
                  <a:gd name="T24" fmla="*/ 529 w 658"/>
                  <a:gd name="T25" fmla="*/ 62 h 90"/>
                  <a:gd name="T26" fmla="*/ 574 w 658"/>
                  <a:gd name="T27" fmla="*/ 52 h 90"/>
                  <a:gd name="T28" fmla="*/ 612 w 658"/>
                  <a:gd name="T29" fmla="*/ 41 h 90"/>
                  <a:gd name="T30" fmla="*/ 644 w 658"/>
                  <a:gd name="T31" fmla="*/ 28 h 90"/>
                  <a:gd name="T32" fmla="*/ 645 w 658"/>
                  <a:gd name="T33" fmla="*/ 0 h 90"/>
                  <a:gd name="T34" fmla="*/ 621 w 658"/>
                  <a:gd name="T35" fmla="*/ 13 h 90"/>
                  <a:gd name="T36" fmla="*/ 586 w 658"/>
                  <a:gd name="T37" fmla="*/ 25 h 90"/>
                  <a:gd name="T38" fmla="*/ 547 w 658"/>
                  <a:gd name="T39" fmla="*/ 35 h 90"/>
                  <a:gd name="T40" fmla="*/ 501 w 658"/>
                  <a:gd name="T41" fmla="*/ 44 h 90"/>
                  <a:gd name="T42" fmla="*/ 452 w 658"/>
                  <a:gd name="T43" fmla="*/ 52 h 90"/>
                  <a:gd name="T44" fmla="*/ 401 w 658"/>
                  <a:gd name="T45" fmla="*/ 58 h 90"/>
                  <a:gd name="T46" fmla="*/ 347 w 658"/>
                  <a:gd name="T47" fmla="*/ 64 h 90"/>
                  <a:gd name="T48" fmla="*/ 294 w 658"/>
                  <a:gd name="T49" fmla="*/ 65 h 90"/>
                  <a:gd name="T50" fmla="*/ 193 w 658"/>
                  <a:gd name="T51" fmla="*/ 67 h 90"/>
                  <a:gd name="T52" fmla="*/ 147 w 658"/>
                  <a:gd name="T53" fmla="*/ 64 h 90"/>
                  <a:gd name="T54" fmla="*/ 106 w 658"/>
                  <a:gd name="T55" fmla="*/ 58 h 90"/>
                  <a:gd name="T56" fmla="*/ 71 w 658"/>
                  <a:gd name="T57" fmla="*/ 52 h 90"/>
                  <a:gd name="T58" fmla="*/ 45 w 658"/>
                  <a:gd name="T59" fmla="*/ 42 h 90"/>
                  <a:gd name="T60" fmla="*/ 27 w 658"/>
                  <a:gd name="T61" fmla="*/ 33 h 90"/>
                  <a:gd name="T62" fmla="*/ 22 w 658"/>
                  <a:gd name="T63" fmla="*/ 25 h 90"/>
                  <a:gd name="T64" fmla="*/ 0 w 658"/>
                  <a:gd name="T65" fmla="*/ 2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" h="90">
                    <a:moveTo>
                      <a:pt x="0" y="29"/>
                    </a:moveTo>
                    <a:lnTo>
                      <a:pt x="0" y="32"/>
                    </a:lnTo>
                    <a:lnTo>
                      <a:pt x="4" y="42"/>
                    </a:lnTo>
                    <a:lnTo>
                      <a:pt x="13" y="52"/>
                    </a:lnTo>
                    <a:lnTo>
                      <a:pt x="23" y="58"/>
                    </a:lnTo>
                    <a:lnTo>
                      <a:pt x="35" y="64"/>
                    </a:lnTo>
                    <a:lnTo>
                      <a:pt x="49" y="70"/>
                    </a:lnTo>
                    <a:lnTo>
                      <a:pt x="65" y="76"/>
                    </a:lnTo>
                    <a:lnTo>
                      <a:pt x="83" y="78"/>
                    </a:lnTo>
                    <a:lnTo>
                      <a:pt x="103" y="81"/>
                    </a:lnTo>
                    <a:lnTo>
                      <a:pt x="123" y="84"/>
                    </a:lnTo>
                    <a:lnTo>
                      <a:pt x="144" y="86"/>
                    </a:lnTo>
                    <a:lnTo>
                      <a:pt x="167" y="87"/>
                    </a:lnTo>
                    <a:lnTo>
                      <a:pt x="192" y="90"/>
                    </a:lnTo>
                    <a:lnTo>
                      <a:pt x="216" y="90"/>
                    </a:lnTo>
                    <a:lnTo>
                      <a:pt x="269" y="90"/>
                    </a:lnTo>
                    <a:lnTo>
                      <a:pt x="295" y="89"/>
                    </a:lnTo>
                    <a:lnTo>
                      <a:pt x="321" y="87"/>
                    </a:lnTo>
                    <a:lnTo>
                      <a:pt x="349" y="86"/>
                    </a:lnTo>
                    <a:lnTo>
                      <a:pt x="376" y="84"/>
                    </a:lnTo>
                    <a:lnTo>
                      <a:pt x="403" y="81"/>
                    </a:lnTo>
                    <a:lnTo>
                      <a:pt x="429" y="78"/>
                    </a:lnTo>
                    <a:lnTo>
                      <a:pt x="455" y="76"/>
                    </a:lnTo>
                    <a:lnTo>
                      <a:pt x="481" y="71"/>
                    </a:lnTo>
                    <a:lnTo>
                      <a:pt x="506" y="67"/>
                    </a:lnTo>
                    <a:lnTo>
                      <a:pt x="529" y="62"/>
                    </a:lnTo>
                    <a:lnTo>
                      <a:pt x="551" y="58"/>
                    </a:lnTo>
                    <a:lnTo>
                      <a:pt x="574" y="52"/>
                    </a:lnTo>
                    <a:lnTo>
                      <a:pt x="593" y="46"/>
                    </a:lnTo>
                    <a:lnTo>
                      <a:pt x="612" y="41"/>
                    </a:lnTo>
                    <a:lnTo>
                      <a:pt x="629" y="35"/>
                    </a:lnTo>
                    <a:lnTo>
                      <a:pt x="644" y="28"/>
                    </a:lnTo>
                    <a:lnTo>
                      <a:pt x="658" y="20"/>
                    </a:lnTo>
                    <a:lnTo>
                      <a:pt x="645" y="0"/>
                    </a:lnTo>
                    <a:lnTo>
                      <a:pt x="634" y="6"/>
                    </a:lnTo>
                    <a:lnTo>
                      <a:pt x="621" y="13"/>
                    </a:lnTo>
                    <a:lnTo>
                      <a:pt x="605" y="19"/>
                    </a:lnTo>
                    <a:lnTo>
                      <a:pt x="586" y="25"/>
                    </a:lnTo>
                    <a:lnTo>
                      <a:pt x="567" y="29"/>
                    </a:lnTo>
                    <a:lnTo>
                      <a:pt x="547" y="35"/>
                    </a:lnTo>
                    <a:lnTo>
                      <a:pt x="525" y="39"/>
                    </a:lnTo>
                    <a:lnTo>
                      <a:pt x="501" y="44"/>
                    </a:lnTo>
                    <a:lnTo>
                      <a:pt x="477" y="48"/>
                    </a:lnTo>
                    <a:lnTo>
                      <a:pt x="452" y="52"/>
                    </a:lnTo>
                    <a:lnTo>
                      <a:pt x="426" y="55"/>
                    </a:lnTo>
                    <a:lnTo>
                      <a:pt x="401" y="58"/>
                    </a:lnTo>
                    <a:lnTo>
                      <a:pt x="373" y="61"/>
                    </a:lnTo>
                    <a:lnTo>
                      <a:pt x="347" y="64"/>
                    </a:lnTo>
                    <a:lnTo>
                      <a:pt x="321" y="64"/>
                    </a:lnTo>
                    <a:lnTo>
                      <a:pt x="294" y="65"/>
                    </a:lnTo>
                    <a:lnTo>
                      <a:pt x="269" y="67"/>
                    </a:lnTo>
                    <a:lnTo>
                      <a:pt x="193" y="67"/>
                    </a:lnTo>
                    <a:lnTo>
                      <a:pt x="168" y="65"/>
                    </a:lnTo>
                    <a:lnTo>
                      <a:pt x="147" y="64"/>
                    </a:lnTo>
                    <a:lnTo>
                      <a:pt x="125" y="61"/>
                    </a:lnTo>
                    <a:lnTo>
                      <a:pt x="106" y="58"/>
                    </a:lnTo>
                    <a:lnTo>
                      <a:pt x="88" y="55"/>
                    </a:lnTo>
                    <a:lnTo>
                      <a:pt x="71" y="52"/>
                    </a:lnTo>
                    <a:lnTo>
                      <a:pt x="56" y="48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9" name="Freeform 96"/>
              <p:cNvSpPr>
                <a:spLocks/>
              </p:cNvSpPr>
              <p:nvPr/>
            </p:nvSpPr>
            <p:spPr bwMode="auto">
              <a:xfrm>
                <a:off x="5139" y="2713"/>
                <a:ext cx="34" cy="643"/>
              </a:xfrm>
              <a:custGeom>
                <a:avLst/>
                <a:gdLst>
                  <a:gd name="T0" fmla="*/ 48 w 101"/>
                  <a:gd name="T1" fmla="*/ 8 h 1930"/>
                  <a:gd name="T2" fmla="*/ 32 w 101"/>
                  <a:gd name="T3" fmla="*/ 113 h 1930"/>
                  <a:gd name="T4" fmla="*/ 19 w 101"/>
                  <a:gd name="T5" fmla="*/ 222 h 1930"/>
                  <a:gd name="T6" fmla="*/ 10 w 101"/>
                  <a:gd name="T7" fmla="*/ 334 h 1930"/>
                  <a:gd name="T8" fmla="*/ 5 w 101"/>
                  <a:gd name="T9" fmla="*/ 451 h 1930"/>
                  <a:gd name="T10" fmla="*/ 2 w 101"/>
                  <a:gd name="T11" fmla="*/ 567 h 1930"/>
                  <a:gd name="T12" fmla="*/ 0 w 101"/>
                  <a:gd name="T13" fmla="*/ 749 h 1930"/>
                  <a:gd name="T14" fmla="*/ 3 w 101"/>
                  <a:gd name="T15" fmla="*/ 871 h 1930"/>
                  <a:gd name="T16" fmla="*/ 6 w 101"/>
                  <a:gd name="T17" fmla="*/ 995 h 1930"/>
                  <a:gd name="T18" fmla="*/ 13 w 101"/>
                  <a:gd name="T19" fmla="*/ 1120 h 1930"/>
                  <a:gd name="T20" fmla="*/ 21 w 101"/>
                  <a:gd name="T21" fmla="*/ 1245 h 1930"/>
                  <a:gd name="T22" fmla="*/ 29 w 101"/>
                  <a:gd name="T23" fmla="*/ 1370 h 1930"/>
                  <a:gd name="T24" fmla="*/ 40 w 101"/>
                  <a:gd name="T25" fmla="*/ 1497 h 1930"/>
                  <a:gd name="T26" fmla="*/ 50 w 101"/>
                  <a:gd name="T27" fmla="*/ 1622 h 1930"/>
                  <a:gd name="T28" fmla="*/ 60 w 101"/>
                  <a:gd name="T29" fmla="*/ 1747 h 1930"/>
                  <a:gd name="T30" fmla="*/ 72 w 101"/>
                  <a:gd name="T31" fmla="*/ 1870 h 1930"/>
                  <a:gd name="T32" fmla="*/ 101 w 101"/>
                  <a:gd name="T33" fmla="*/ 1927 h 1930"/>
                  <a:gd name="T34" fmla="*/ 89 w 101"/>
                  <a:gd name="T35" fmla="*/ 1806 h 1930"/>
                  <a:gd name="T36" fmla="*/ 79 w 101"/>
                  <a:gd name="T37" fmla="*/ 1681 h 1930"/>
                  <a:gd name="T38" fmla="*/ 67 w 101"/>
                  <a:gd name="T39" fmla="*/ 1556 h 1930"/>
                  <a:gd name="T40" fmla="*/ 57 w 101"/>
                  <a:gd name="T41" fmla="*/ 1433 h 1930"/>
                  <a:gd name="T42" fmla="*/ 48 w 101"/>
                  <a:gd name="T43" fmla="*/ 1306 h 1930"/>
                  <a:gd name="T44" fmla="*/ 40 w 101"/>
                  <a:gd name="T45" fmla="*/ 1181 h 1930"/>
                  <a:gd name="T46" fmla="*/ 34 w 101"/>
                  <a:gd name="T47" fmla="*/ 1056 h 1930"/>
                  <a:gd name="T48" fmla="*/ 28 w 101"/>
                  <a:gd name="T49" fmla="*/ 932 h 1930"/>
                  <a:gd name="T50" fmla="*/ 25 w 101"/>
                  <a:gd name="T51" fmla="*/ 810 h 1930"/>
                  <a:gd name="T52" fmla="*/ 24 w 101"/>
                  <a:gd name="T53" fmla="*/ 567 h 1930"/>
                  <a:gd name="T54" fmla="*/ 28 w 101"/>
                  <a:gd name="T55" fmla="*/ 451 h 1930"/>
                  <a:gd name="T56" fmla="*/ 34 w 101"/>
                  <a:gd name="T57" fmla="*/ 336 h 1930"/>
                  <a:gd name="T58" fmla="*/ 42 w 101"/>
                  <a:gd name="T59" fmla="*/ 225 h 1930"/>
                  <a:gd name="T60" fmla="*/ 54 w 101"/>
                  <a:gd name="T61" fmla="*/ 116 h 1930"/>
                  <a:gd name="T62" fmla="*/ 70 w 101"/>
                  <a:gd name="T63" fmla="*/ 11 h 1930"/>
                  <a:gd name="T64" fmla="*/ 66 w 101"/>
                  <a:gd name="T65" fmla="*/ 0 h 1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930">
                    <a:moveTo>
                      <a:pt x="66" y="0"/>
                    </a:moveTo>
                    <a:lnTo>
                      <a:pt x="48" y="8"/>
                    </a:lnTo>
                    <a:lnTo>
                      <a:pt x="40" y="59"/>
                    </a:lnTo>
                    <a:lnTo>
                      <a:pt x="32" y="113"/>
                    </a:lnTo>
                    <a:lnTo>
                      <a:pt x="25" y="168"/>
                    </a:lnTo>
                    <a:lnTo>
                      <a:pt x="19" y="222"/>
                    </a:lnTo>
                    <a:lnTo>
                      <a:pt x="15" y="278"/>
                    </a:lnTo>
                    <a:lnTo>
                      <a:pt x="10" y="334"/>
                    </a:lnTo>
                    <a:lnTo>
                      <a:pt x="6" y="392"/>
                    </a:lnTo>
                    <a:lnTo>
                      <a:pt x="5" y="451"/>
                    </a:lnTo>
                    <a:lnTo>
                      <a:pt x="3" y="509"/>
                    </a:lnTo>
                    <a:lnTo>
                      <a:pt x="2" y="567"/>
                    </a:lnTo>
                    <a:lnTo>
                      <a:pt x="0" y="628"/>
                    </a:lnTo>
                    <a:lnTo>
                      <a:pt x="0" y="749"/>
                    </a:lnTo>
                    <a:lnTo>
                      <a:pt x="2" y="810"/>
                    </a:lnTo>
                    <a:lnTo>
                      <a:pt x="3" y="871"/>
                    </a:lnTo>
                    <a:lnTo>
                      <a:pt x="5" y="934"/>
                    </a:lnTo>
                    <a:lnTo>
                      <a:pt x="6" y="995"/>
                    </a:lnTo>
                    <a:lnTo>
                      <a:pt x="10" y="1057"/>
                    </a:lnTo>
                    <a:lnTo>
                      <a:pt x="13" y="1120"/>
                    </a:lnTo>
                    <a:lnTo>
                      <a:pt x="16" y="1182"/>
                    </a:lnTo>
                    <a:lnTo>
                      <a:pt x="21" y="1245"/>
                    </a:lnTo>
                    <a:lnTo>
                      <a:pt x="25" y="1307"/>
                    </a:lnTo>
                    <a:lnTo>
                      <a:pt x="29" y="1370"/>
                    </a:lnTo>
                    <a:lnTo>
                      <a:pt x="34" y="1433"/>
                    </a:lnTo>
                    <a:lnTo>
                      <a:pt x="40" y="1497"/>
                    </a:lnTo>
                    <a:lnTo>
                      <a:pt x="44" y="1559"/>
                    </a:lnTo>
                    <a:lnTo>
                      <a:pt x="50" y="1622"/>
                    </a:lnTo>
                    <a:lnTo>
                      <a:pt x="56" y="1684"/>
                    </a:lnTo>
                    <a:lnTo>
                      <a:pt x="60" y="1747"/>
                    </a:lnTo>
                    <a:lnTo>
                      <a:pt x="67" y="1808"/>
                    </a:lnTo>
                    <a:lnTo>
                      <a:pt x="72" y="1870"/>
                    </a:lnTo>
                    <a:lnTo>
                      <a:pt x="79" y="1930"/>
                    </a:lnTo>
                    <a:lnTo>
                      <a:pt x="101" y="1927"/>
                    </a:lnTo>
                    <a:lnTo>
                      <a:pt x="95" y="1867"/>
                    </a:lnTo>
                    <a:lnTo>
                      <a:pt x="89" y="1806"/>
                    </a:lnTo>
                    <a:lnTo>
                      <a:pt x="83" y="1744"/>
                    </a:lnTo>
                    <a:lnTo>
                      <a:pt x="79" y="1681"/>
                    </a:lnTo>
                    <a:lnTo>
                      <a:pt x="73" y="1619"/>
                    </a:lnTo>
                    <a:lnTo>
                      <a:pt x="67" y="1556"/>
                    </a:lnTo>
                    <a:lnTo>
                      <a:pt x="63" y="1494"/>
                    </a:lnTo>
                    <a:lnTo>
                      <a:pt x="57" y="1433"/>
                    </a:lnTo>
                    <a:lnTo>
                      <a:pt x="53" y="1369"/>
                    </a:lnTo>
                    <a:lnTo>
                      <a:pt x="48" y="1306"/>
                    </a:lnTo>
                    <a:lnTo>
                      <a:pt x="44" y="1243"/>
                    </a:lnTo>
                    <a:lnTo>
                      <a:pt x="40" y="1181"/>
                    </a:lnTo>
                    <a:lnTo>
                      <a:pt x="35" y="1118"/>
                    </a:lnTo>
                    <a:lnTo>
                      <a:pt x="34" y="1056"/>
                    </a:lnTo>
                    <a:lnTo>
                      <a:pt x="29" y="993"/>
                    </a:lnTo>
                    <a:lnTo>
                      <a:pt x="28" y="932"/>
                    </a:lnTo>
                    <a:lnTo>
                      <a:pt x="26" y="870"/>
                    </a:lnTo>
                    <a:lnTo>
                      <a:pt x="25" y="810"/>
                    </a:lnTo>
                    <a:lnTo>
                      <a:pt x="24" y="749"/>
                    </a:lnTo>
                    <a:lnTo>
                      <a:pt x="24" y="567"/>
                    </a:lnTo>
                    <a:lnTo>
                      <a:pt x="26" y="509"/>
                    </a:lnTo>
                    <a:lnTo>
                      <a:pt x="28" y="451"/>
                    </a:lnTo>
                    <a:lnTo>
                      <a:pt x="29" y="394"/>
                    </a:lnTo>
                    <a:lnTo>
                      <a:pt x="34" y="336"/>
                    </a:lnTo>
                    <a:lnTo>
                      <a:pt x="38" y="280"/>
                    </a:lnTo>
                    <a:lnTo>
                      <a:pt x="42" y="225"/>
                    </a:lnTo>
                    <a:lnTo>
                      <a:pt x="48" y="170"/>
                    </a:lnTo>
                    <a:lnTo>
                      <a:pt x="54" y="116"/>
                    </a:lnTo>
                    <a:lnTo>
                      <a:pt x="63" y="64"/>
                    </a:lnTo>
                    <a:lnTo>
                      <a:pt x="70" y="11"/>
                    </a:lnTo>
                    <a:lnTo>
                      <a:pt x="53" y="1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0" name="Freeform 97"/>
              <p:cNvSpPr>
                <a:spLocks/>
              </p:cNvSpPr>
              <p:nvPr/>
            </p:nvSpPr>
            <p:spPr bwMode="auto">
              <a:xfrm>
                <a:off x="5190" y="2747"/>
                <a:ext cx="8" cy="5"/>
              </a:xfrm>
              <a:custGeom>
                <a:avLst/>
                <a:gdLst>
                  <a:gd name="T0" fmla="*/ 24 w 24"/>
                  <a:gd name="T1" fmla="*/ 9 h 15"/>
                  <a:gd name="T2" fmla="*/ 22 w 24"/>
                  <a:gd name="T3" fmla="*/ 3 h 15"/>
                  <a:gd name="T4" fmla="*/ 18 w 24"/>
                  <a:gd name="T5" fmla="*/ 0 h 15"/>
                  <a:gd name="T6" fmla="*/ 14 w 24"/>
                  <a:gd name="T7" fmla="*/ 0 h 15"/>
                  <a:gd name="T8" fmla="*/ 9 w 24"/>
                  <a:gd name="T9" fmla="*/ 0 h 15"/>
                  <a:gd name="T10" fmla="*/ 5 w 24"/>
                  <a:gd name="T11" fmla="*/ 3 h 15"/>
                  <a:gd name="T12" fmla="*/ 2 w 24"/>
                  <a:gd name="T13" fmla="*/ 6 h 15"/>
                  <a:gd name="T14" fmla="*/ 0 w 24"/>
                  <a:gd name="T15" fmla="*/ 10 h 15"/>
                  <a:gd name="T16" fmla="*/ 2 w 24"/>
                  <a:gd name="T17" fmla="*/ 15 h 15"/>
                  <a:gd name="T18" fmla="*/ 24 w 24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lnTo>
                      <a:pt x="22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1" name="Freeform 98"/>
              <p:cNvSpPr>
                <a:spLocks/>
              </p:cNvSpPr>
              <p:nvPr/>
            </p:nvSpPr>
            <p:spPr bwMode="auto">
              <a:xfrm>
                <a:off x="5190" y="2750"/>
                <a:ext cx="22" cy="77"/>
              </a:xfrm>
              <a:custGeom>
                <a:avLst/>
                <a:gdLst>
                  <a:gd name="T0" fmla="*/ 60 w 65"/>
                  <a:gd name="T1" fmla="*/ 230 h 230"/>
                  <a:gd name="T2" fmla="*/ 65 w 65"/>
                  <a:gd name="T3" fmla="*/ 216 h 230"/>
                  <a:gd name="T4" fmla="*/ 62 w 65"/>
                  <a:gd name="T5" fmla="*/ 205 h 230"/>
                  <a:gd name="T6" fmla="*/ 60 w 65"/>
                  <a:gd name="T7" fmla="*/ 190 h 230"/>
                  <a:gd name="T8" fmla="*/ 58 w 65"/>
                  <a:gd name="T9" fmla="*/ 177 h 230"/>
                  <a:gd name="T10" fmla="*/ 57 w 65"/>
                  <a:gd name="T11" fmla="*/ 164 h 230"/>
                  <a:gd name="T12" fmla="*/ 54 w 65"/>
                  <a:gd name="T13" fmla="*/ 152 h 230"/>
                  <a:gd name="T14" fmla="*/ 52 w 65"/>
                  <a:gd name="T15" fmla="*/ 138 h 230"/>
                  <a:gd name="T16" fmla="*/ 51 w 65"/>
                  <a:gd name="T17" fmla="*/ 126 h 230"/>
                  <a:gd name="T18" fmla="*/ 48 w 65"/>
                  <a:gd name="T19" fmla="*/ 113 h 230"/>
                  <a:gd name="T20" fmla="*/ 45 w 65"/>
                  <a:gd name="T21" fmla="*/ 99 h 230"/>
                  <a:gd name="T22" fmla="*/ 42 w 65"/>
                  <a:gd name="T23" fmla="*/ 86 h 230"/>
                  <a:gd name="T24" fmla="*/ 41 w 65"/>
                  <a:gd name="T25" fmla="*/ 71 h 230"/>
                  <a:gd name="T26" fmla="*/ 38 w 65"/>
                  <a:gd name="T27" fmla="*/ 58 h 230"/>
                  <a:gd name="T28" fmla="*/ 35 w 65"/>
                  <a:gd name="T29" fmla="*/ 43 h 230"/>
                  <a:gd name="T30" fmla="*/ 30 w 65"/>
                  <a:gd name="T31" fmla="*/ 29 h 230"/>
                  <a:gd name="T32" fmla="*/ 26 w 65"/>
                  <a:gd name="T33" fmla="*/ 14 h 230"/>
                  <a:gd name="T34" fmla="*/ 22 w 65"/>
                  <a:gd name="T35" fmla="*/ 0 h 230"/>
                  <a:gd name="T36" fmla="*/ 0 w 65"/>
                  <a:gd name="T37" fmla="*/ 6 h 230"/>
                  <a:gd name="T38" fmla="*/ 4 w 65"/>
                  <a:gd name="T39" fmla="*/ 20 h 230"/>
                  <a:gd name="T40" fmla="*/ 7 w 65"/>
                  <a:gd name="T41" fmla="*/ 35 h 230"/>
                  <a:gd name="T42" fmla="*/ 12 w 65"/>
                  <a:gd name="T43" fmla="*/ 49 h 230"/>
                  <a:gd name="T44" fmla="*/ 14 w 65"/>
                  <a:gd name="T45" fmla="*/ 62 h 230"/>
                  <a:gd name="T46" fmla="*/ 17 w 65"/>
                  <a:gd name="T47" fmla="*/ 77 h 230"/>
                  <a:gd name="T48" fmla="*/ 20 w 65"/>
                  <a:gd name="T49" fmla="*/ 90 h 230"/>
                  <a:gd name="T50" fmla="*/ 22 w 65"/>
                  <a:gd name="T51" fmla="*/ 103 h 230"/>
                  <a:gd name="T52" fmla="*/ 25 w 65"/>
                  <a:gd name="T53" fmla="*/ 116 h 230"/>
                  <a:gd name="T54" fmla="*/ 28 w 65"/>
                  <a:gd name="T55" fmla="*/ 129 h 230"/>
                  <a:gd name="T56" fmla="*/ 29 w 65"/>
                  <a:gd name="T57" fmla="*/ 142 h 230"/>
                  <a:gd name="T58" fmla="*/ 30 w 65"/>
                  <a:gd name="T59" fmla="*/ 155 h 230"/>
                  <a:gd name="T60" fmla="*/ 33 w 65"/>
                  <a:gd name="T61" fmla="*/ 168 h 230"/>
                  <a:gd name="T62" fmla="*/ 35 w 65"/>
                  <a:gd name="T63" fmla="*/ 182 h 230"/>
                  <a:gd name="T64" fmla="*/ 38 w 65"/>
                  <a:gd name="T65" fmla="*/ 195 h 230"/>
                  <a:gd name="T66" fmla="*/ 39 w 65"/>
                  <a:gd name="T67" fmla="*/ 208 h 230"/>
                  <a:gd name="T68" fmla="*/ 42 w 65"/>
                  <a:gd name="T69" fmla="*/ 222 h 230"/>
                  <a:gd name="T70" fmla="*/ 48 w 65"/>
                  <a:gd name="T71" fmla="*/ 209 h 230"/>
                  <a:gd name="T72" fmla="*/ 60 w 65"/>
                  <a:gd name="T7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230">
                    <a:moveTo>
                      <a:pt x="60" y="230"/>
                    </a:moveTo>
                    <a:lnTo>
                      <a:pt x="65" y="216"/>
                    </a:lnTo>
                    <a:lnTo>
                      <a:pt x="62" y="205"/>
                    </a:lnTo>
                    <a:lnTo>
                      <a:pt x="60" y="190"/>
                    </a:lnTo>
                    <a:lnTo>
                      <a:pt x="58" y="177"/>
                    </a:lnTo>
                    <a:lnTo>
                      <a:pt x="57" y="164"/>
                    </a:lnTo>
                    <a:lnTo>
                      <a:pt x="54" y="152"/>
                    </a:lnTo>
                    <a:lnTo>
                      <a:pt x="52" y="138"/>
                    </a:lnTo>
                    <a:lnTo>
                      <a:pt x="51" y="126"/>
                    </a:lnTo>
                    <a:lnTo>
                      <a:pt x="48" y="113"/>
                    </a:lnTo>
                    <a:lnTo>
                      <a:pt x="45" y="99"/>
                    </a:lnTo>
                    <a:lnTo>
                      <a:pt x="42" y="86"/>
                    </a:lnTo>
                    <a:lnTo>
                      <a:pt x="41" y="71"/>
                    </a:lnTo>
                    <a:lnTo>
                      <a:pt x="38" y="58"/>
                    </a:lnTo>
                    <a:lnTo>
                      <a:pt x="35" y="43"/>
                    </a:lnTo>
                    <a:lnTo>
                      <a:pt x="30" y="29"/>
                    </a:lnTo>
                    <a:lnTo>
                      <a:pt x="26" y="14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7" y="35"/>
                    </a:lnTo>
                    <a:lnTo>
                      <a:pt x="12" y="49"/>
                    </a:lnTo>
                    <a:lnTo>
                      <a:pt x="14" y="62"/>
                    </a:lnTo>
                    <a:lnTo>
                      <a:pt x="17" y="77"/>
                    </a:lnTo>
                    <a:lnTo>
                      <a:pt x="20" y="90"/>
                    </a:lnTo>
                    <a:lnTo>
                      <a:pt x="22" y="103"/>
                    </a:lnTo>
                    <a:lnTo>
                      <a:pt x="25" y="116"/>
                    </a:lnTo>
                    <a:lnTo>
                      <a:pt x="28" y="129"/>
                    </a:lnTo>
                    <a:lnTo>
                      <a:pt x="29" y="142"/>
                    </a:lnTo>
                    <a:lnTo>
                      <a:pt x="30" y="155"/>
                    </a:lnTo>
                    <a:lnTo>
                      <a:pt x="33" y="168"/>
                    </a:lnTo>
                    <a:lnTo>
                      <a:pt x="35" y="182"/>
                    </a:lnTo>
                    <a:lnTo>
                      <a:pt x="38" y="195"/>
                    </a:lnTo>
                    <a:lnTo>
                      <a:pt x="39" y="208"/>
                    </a:lnTo>
                    <a:lnTo>
                      <a:pt x="42" y="222"/>
                    </a:lnTo>
                    <a:lnTo>
                      <a:pt x="48" y="209"/>
                    </a:lnTo>
                    <a:lnTo>
                      <a:pt x="6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2" name="Freeform 99"/>
              <p:cNvSpPr>
                <a:spLocks/>
              </p:cNvSpPr>
              <p:nvPr/>
            </p:nvSpPr>
            <p:spPr bwMode="auto">
              <a:xfrm>
                <a:off x="5180" y="2820"/>
                <a:ext cx="30" cy="23"/>
              </a:xfrm>
              <a:custGeom>
                <a:avLst/>
                <a:gdLst>
                  <a:gd name="T0" fmla="*/ 12 w 92"/>
                  <a:gd name="T1" fmla="*/ 50 h 70"/>
                  <a:gd name="T2" fmla="*/ 12 w 92"/>
                  <a:gd name="T3" fmla="*/ 70 h 70"/>
                  <a:gd name="T4" fmla="*/ 22 w 92"/>
                  <a:gd name="T5" fmla="*/ 64 h 70"/>
                  <a:gd name="T6" fmla="*/ 32 w 92"/>
                  <a:gd name="T7" fmla="*/ 57 h 70"/>
                  <a:gd name="T8" fmla="*/ 42 w 92"/>
                  <a:gd name="T9" fmla="*/ 51 h 70"/>
                  <a:gd name="T10" fmla="*/ 52 w 92"/>
                  <a:gd name="T11" fmla="*/ 45 h 70"/>
                  <a:gd name="T12" fmla="*/ 62 w 92"/>
                  <a:gd name="T13" fmla="*/ 39 h 70"/>
                  <a:gd name="T14" fmla="*/ 71 w 92"/>
                  <a:gd name="T15" fmla="*/ 32 h 70"/>
                  <a:gd name="T16" fmla="*/ 83 w 92"/>
                  <a:gd name="T17" fmla="*/ 26 h 70"/>
                  <a:gd name="T18" fmla="*/ 92 w 92"/>
                  <a:gd name="T19" fmla="*/ 21 h 70"/>
                  <a:gd name="T20" fmla="*/ 80 w 92"/>
                  <a:gd name="T21" fmla="*/ 0 h 70"/>
                  <a:gd name="T22" fmla="*/ 70 w 92"/>
                  <a:gd name="T23" fmla="*/ 6 h 70"/>
                  <a:gd name="T24" fmla="*/ 60 w 92"/>
                  <a:gd name="T25" fmla="*/ 13 h 70"/>
                  <a:gd name="T26" fmla="*/ 51 w 92"/>
                  <a:gd name="T27" fmla="*/ 19 h 70"/>
                  <a:gd name="T28" fmla="*/ 39 w 92"/>
                  <a:gd name="T29" fmla="*/ 25 h 70"/>
                  <a:gd name="T30" fmla="*/ 30 w 92"/>
                  <a:gd name="T31" fmla="*/ 31 h 70"/>
                  <a:gd name="T32" fmla="*/ 20 w 92"/>
                  <a:gd name="T33" fmla="*/ 38 h 70"/>
                  <a:gd name="T34" fmla="*/ 10 w 92"/>
                  <a:gd name="T35" fmla="*/ 44 h 70"/>
                  <a:gd name="T36" fmla="*/ 0 w 92"/>
                  <a:gd name="T37" fmla="*/ 50 h 70"/>
                  <a:gd name="T38" fmla="*/ 0 w 92"/>
                  <a:gd name="T39" fmla="*/ 70 h 70"/>
                  <a:gd name="T40" fmla="*/ 12 w 92"/>
                  <a:gd name="T41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70">
                    <a:moveTo>
                      <a:pt x="12" y="50"/>
                    </a:moveTo>
                    <a:lnTo>
                      <a:pt x="12" y="70"/>
                    </a:lnTo>
                    <a:lnTo>
                      <a:pt x="22" y="64"/>
                    </a:lnTo>
                    <a:lnTo>
                      <a:pt x="32" y="57"/>
                    </a:lnTo>
                    <a:lnTo>
                      <a:pt x="42" y="51"/>
                    </a:lnTo>
                    <a:lnTo>
                      <a:pt x="52" y="45"/>
                    </a:lnTo>
                    <a:lnTo>
                      <a:pt x="62" y="39"/>
                    </a:lnTo>
                    <a:lnTo>
                      <a:pt x="71" y="32"/>
                    </a:lnTo>
                    <a:lnTo>
                      <a:pt x="83" y="26"/>
                    </a:lnTo>
                    <a:lnTo>
                      <a:pt x="92" y="21"/>
                    </a:lnTo>
                    <a:lnTo>
                      <a:pt x="80" y="0"/>
                    </a:lnTo>
                    <a:lnTo>
                      <a:pt x="70" y="6"/>
                    </a:lnTo>
                    <a:lnTo>
                      <a:pt x="60" y="13"/>
                    </a:lnTo>
                    <a:lnTo>
                      <a:pt x="51" y="19"/>
                    </a:lnTo>
                    <a:lnTo>
                      <a:pt x="39" y="25"/>
                    </a:lnTo>
                    <a:lnTo>
                      <a:pt x="30" y="31"/>
                    </a:lnTo>
                    <a:lnTo>
                      <a:pt x="20" y="38"/>
                    </a:lnTo>
                    <a:lnTo>
                      <a:pt x="10" y="44"/>
                    </a:lnTo>
                    <a:lnTo>
                      <a:pt x="0" y="50"/>
                    </a:lnTo>
                    <a:lnTo>
                      <a:pt x="0" y="7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3" name="Freeform 100"/>
              <p:cNvSpPr>
                <a:spLocks/>
              </p:cNvSpPr>
              <p:nvPr/>
            </p:nvSpPr>
            <p:spPr bwMode="auto">
              <a:xfrm>
                <a:off x="5180" y="2836"/>
                <a:ext cx="30" cy="22"/>
              </a:xfrm>
              <a:custGeom>
                <a:avLst/>
                <a:gdLst>
                  <a:gd name="T0" fmla="*/ 92 w 92"/>
                  <a:gd name="T1" fmla="*/ 56 h 64"/>
                  <a:gd name="T2" fmla="*/ 86 w 92"/>
                  <a:gd name="T3" fmla="*/ 43 h 64"/>
                  <a:gd name="T4" fmla="*/ 77 w 92"/>
                  <a:gd name="T5" fmla="*/ 37 h 64"/>
                  <a:gd name="T6" fmla="*/ 68 w 92"/>
                  <a:gd name="T7" fmla="*/ 32 h 64"/>
                  <a:gd name="T8" fmla="*/ 58 w 92"/>
                  <a:gd name="T9" fmla="*/ 26 h 64"/>
                  <a:gd name="T10" fmla="*/ 49 w 92"/>
                  <a:gd name="T11" fmla="*/ 21 h 64"/>
                  <a:gd name="T12" fmla="*/ 39 w 92"/>
                  <a:gd name="T13" fmla="*/ 16 h 64"/>
                  <a:gd name="T14" fmla="*/ 30 w 92"/>
                  <a:gd name="T15" fmla="*/ 10 h 64"/>
                  <a:gd name="T16" fmla="*/ 22 w 92"/>
                  <a:gd name="T17" fmla="*/ 5 h 64"/>
                  <a:gd name="T18" fmla="*/ 12 w 92"/>
                  <a:gd name="T19" fmla="*/ 0 h 64"/>
                  <a:gd name="T20" fmla="*/ 0 w 92"/>
                  <a:gd name="T21" fmla="*/ 20 h 64"/>
                  <a:gd name="T22" fmla="*/ 9 w 92"/>
                  <a:gd name="T23" fmla="*/ 26 h 64"/>
                  <a:gd name="T24" fmla="*/ 19 w 92"/>
                  <a:gd name="T25" fmla="*/ 30 h 64"/>
                  <a:gd name="T26" fmla="*/ 28 w 92"/>
                  <a:gd name="T27" fmla="*/ 36 h 64"/>
                  <a:gd name="T28" fmla="*/ 36 w 92"/>
                  <a:gd name="T29" fmla="*/ 42 h 64"/>
                  <a:gd name="T30" fmla="*/ 46 w 92"/>
                  <a:gd name="T31" fmla="*/ 48 h 64"/>
                  <a:gd name="T32" fmla="*/ 55 w 92"/>
                  <a:gd name="T33" fmla="*/ 53 h 64"/>
                  <a:gd name="T34" fmla="*/ 65 w 92"/>
                  <a:gd name="T35" fmla="*/ 58 h 64"/>
                  <a:gd name="T36" fmla="*/ 74 w 92"/>
                  <a:gd name="T37" fmla="*/ 64 h 64"/>
                  <a:gd name="T38" fmla="*/ 68 w 92"/>
                  <a:gd name="T39" fmla="*/ 51 h 64"/>
                  <a:gd name="T40" fmla="*/ 92 w 92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64">
                    <a:moveTo>
                      <a:pt x="92" y="56"/>
                    </a:moveTo>
                    <a:lnTo>
                      <a:pt x="86" y="43"/>
                    </a:lnTo>
                    <a:lnTo>
                      <a:pt x="77" y="37"/>
                    </a:lnTo>
                    <a:lnTo>
                      <a:pt x="68" y="32"/>
                    </a:lnTo>
                    <a:lnTo>
                      <a:pt x="58" y="26"/>
                    </a:lnTo>
                    <a:lnTo>
                      <a:pt x="49" y="21"/>
                    </a:lnTo>
                    <a:lnTo>
                      <a:pt x="39" y="16"/>
                    </a:lnTo>
                    <a:lnTo>
                      <a:pt x="30" y="10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9" y="26"/>
                    </a:lnTo>
                    <a:lnTo>
                      <a:pt x="19" y="30"/>
                    </a:lnTo>
                    <a:lnTo>
                      <a:pt x="28" y="36"/>
                    </a:lnTo>
                    <a:lnTo>
                      <a:pt x="36" y="42"/>
                    </a:lnTo>
                    <a:lnTo>
                      <a:pt x="46" y="48"/>
                    </a:lnTo>
                    <a:lnTo>
                      <a:pt x="55" y="53"/>
                    </a:lnTo>
                    <a:lnTo>
                      <a:pt x="65" y="58"/>
                    </a:lnTo>
                    <a:lnTo>
                      <a:pt x="74" y="64"/>
                    </a:lnTo>
                    <a:lnTo>
                      <a:pt x="68" y="51"/>
                    </a:lnTo>
                    <a:lnTo>
                      <a:pt x="9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4" name="Freeform 101"/>
              <p:cNvSpPr>
                <a:spLocks/>
              </p:cNvSpPr>
              <p:nvPr/>
            </p:nvSpPr>
            <p:spPr bwMode="auto">
              <a:xfrm>
                <a:off x="5168" y="2853"/>
                <a:ext cx="42" cy="185"/>
              </a:xfrm>
              <a:custGeom>
                <a:avLst/>
                <a:gdLst>
                  <a:gd name="T0" fmla="*/ 26 w 128"/>
                  <a:gd name="T1" fmla="*/ 539 h 555"/>
                  <a:gd name="T2" fmla="*/ 33 w 128"/>
                  <a:gd name="T3" fmla="*/ 504 h 555"/>
                  <a:gd name="T4" fmla="*/ 39 w 128"/>
                  <a:gd name="T5" fmla="*/ 469 h 555"/>
                  <a:gd name="T6" fmla="*/ 45 w 128"/>
                  <a:gd name="T7" fmla="*/ 435 h 555"/>
                  <a:gd name="T8" fmla="*/ 52 w 128"/>
                  <a:gd name="T9" fmla="*/ 401 h 555"/>
                  <a:gd name="T10" fmla="*/ 59 w 128"/>
                  <a:gd name="T11" fmla="*/ 366 h 555"/>
                  <a:gd name="T12" fmla="*/ 65 w 128"/>
                  <a:gd name="T13" fmla="*/ 331 h 555"/>
                  <a:gd name="T14" fmla="*/ 72 w 128"/>
                  <a:gd name="T15" fmla="*/ 298 h 555"/>
                  <a:gd name="T16" fmla="*/ 78 w 128"/>
                  <a:gd name="T17" fmla="*/ 263 h 555"/>
                  <a:gd name="T18" fmla="*/ 85 w 128"/>
                  <a:gd name="T19" fmla="*/ 228 h 555"/>
                  <a:gd name="T20" fmla="*/ 91 w 128"/>
                  <a:gd name="T21" fmla="*/ 195 h 555"/>
                  <a:gd name="T22" fmla="*/ 98 w 128"/>
                  <a:gd name="T23" fmla="*/ 160 h 555"/>
                  <a:gd name="T24" fmla="*/ 104 w 128"/>
                  <a:gd name="T25" fmla="*/ 126 h 555"/>
                  <a:gd name="T26" fmla="*/ 110 w 128"/>
                  <a:gd name="T27" fmla="*/ 91 h 555"/>
                  <a:gd name="T28" fmla="*/ 117 w 128"/>
                  <a:gd name="T29" fmla="*/ 56 h 555"/>
                  <a:gd name="T30" fmla="*/ 125 w 128"/>
                  <a:gd name="T31" fmla="*/ 21 h 555"/>
                  <a:gd name="T32" fmla="*/ 104 w 128"/>
                  <a:gd name="T33" fmla="*/ 0 h 555"/>
                  <a:gd name="T34" fmla="*/ 97 w 128"/>
                  <a:gd name="T35" fmla="*/ 34 h 555"/>
                  <a:gd name="T36" fmla="*/ 91 w 128"/>
                  <a:gd name="T37" fmla="*/ 68 h 555"/>
                  <a:gd name="T38" fmla="*/ 85 w 128"/>
                  <a:gd name="T39" fmla="*/ 103 h 555"/>
                  <a:gd name="T40" fmla="*/ 78 w 128"/>
                  <a:gd name="T41" fmla="*/ 138 h 555"/>
                  <a:gd name="T42" fmla="*/ 72 w 128"/>
                  <a:gd name="T43" fmla="*/ 173 h 555"/>
                  <a:gd name="T44" fmla="*/ 65 w 128"/>
                  <a:gd name="T45" fmla="*/ 206 h 555"/>
                  <a:gd name="T46" fmla="*/ 59 w 128"/>
                  <a:gd name="T47" fmla="*/ 241 h 555"/>
                  <a:gd name="T48" fmla="*/ 52 w 128"/>
                  <a:gd name="T49" fmla="*/ 276 h 555"/>
                  <a:gd name="T50" fmla="*/ 45 w 128"/>
                  <a:gd name="T51" fmla="*/ 311 h 555"/>
                  <a:gd name="T52" fmla="*/ 39 w 128"/>
                  <a:gd name="T53" fmla="*/ 344 h 555"/>
                  <a:gd name="T54" fmla="*/ 33 w 128"/>
                  <a:gd name="T55" fmla="*/ 379 h 555"/>
                  <a:gd name="T56" fmla="*/ 26 w 128"/>
                  <a:gd name="T57" fmla="*/ 413 h 555"/>
                  <a:gd name="T58" fmla="*/ 20 w 128"/>
                  <a:gd name="T59" fmla="*/ 448 h 555"/>
                  <a:gd name="T60" fmla="*/ 13 w 128"/>
                  <a:gd name="T61" fmla="*/ 483 h 555"/>
                  <a:gd name="T62" fmla="*/ 7 w 128"/>
                  <a:gd name="T63" fmla="*/ 517 h 555"/>
                  <a:gd name="T64" fmla="*/ 0 w 128"/>
                  <a:gd name="T65" fmla="*/ 551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555">
                    <a:moveTo>
                      <a:pt x="23" y="555"/>
                    </a:moveTo>
                    <a:lnTo>
                      <a:pt x="26" y="539"/>
                    </a:lnTo>
                    <a:lnTo>
                      <a:pt x="29" y="522"/>
                    </a:lnTo>
                    <a:lnTo>
                      <a:pt x="33" y="504"/>
                    </a:lnTo>
                    <a:lnTo>
                      <a:pt x="36" y="488"/>
                    </a:lnTo>
                    <a:lnTo>
                      <a:pt x="39" y="469"/>
                    </a:lnTo>
                    <a:lnTo>
                      <a:pt x="43" y="452"/>
                    </a:lnTo>
                    <a:lnTo>
                      <a:pt x="45" y="435"/>
                    </a:lnTo>
                    <a:lnTo>
                      <a:pt x="49" y="419"/>
                    </a:lnTo>
                    <a:lnTo>
                      <a:pt x="52" y="401"/>
                    </a:lnTo>
                    <a:lnTo>
                      <a:pt x="55" y="384"/>
                    </a:lnTo>
                    <a:lnTo>
                      <a:pt x="59" y="366"/>
                    </a:lnTo>
                    <a:lnTo>
                      <a:pt x="62" y="350"/>
                    </a:lnTo>
                    <a:lnTo>
                      <a:pt x="65" y="331"/>
                    </a:lnTo>
                    <a:lnTo>
                      <a:pt x="68" y="314"/>
                    </a:lnTo>
                    <a:lnTo>
                      <a:pt x="72" y="298"/>
                    </a:lnTo>
                    <a:lnTo>
                      <a:pt x="75" y="280"/>
                    </a:lnTo>
                    <a:lnTo>
                      <a:pt x="78" y="263"/>
                    </a:lnTo>
                    <a:lnTo>
                      <a:pt x="82" y="245"/>
                    </a:lnTo>
                    <a:lnTo>
                      <a:pt x="85" y="228"/>
                    </a:lnTo>
                    <a:lnTo>
                      <a:pt x="88" y="211"/>
                    </a:lnTo>
                    <a:lnTo>
                      <a:pt x="91" y="195"/>
                    </a:lnTo>
                    <a:lnTo>
                      <a:pt x="94" y="177"/>
                    </a:lnTo>
                    <a:lnTo>
                      <a:pt x="98" y="160"/>
                    </a:lnTo>
                    <a:lnTo>
                      <a:pt x="101" y="142"/>
                    </a:lnTo>
                    <a:lnTo>
                      <a:pt x="104" y="126"/>
                    </a:lnTo>
                    <a:lnTo>
                      <a:pt x="107" y="107"/>
                    </a:lnTo>
                    <a:lnTo>
                      <a:pt x="110" y="91"/>
                    </a:lnTo>
                    <a:lnTo>
                      <a:pt x="114" y="74"/>
                    </a:lnTo>
                    <a:lnTo>
                      <a:pt x="117" y="56"/>
                    </a:lnTo>
                    <a:lnTo>
                      <a:pt x="120" y="39"/>
                    </a:lnTo>
                    <a:lnTo>
                      <a:pt x="125" y="21"/>
                    </a:lnTo>
                    <a:lnTo>
                      <a:pt x="128" y="5"/>
                    </a:lnTo>
                    <a:lnTo>
                      <a:pt x="104" y="0"/>
                    </a:lnTo>
                    <a:lnTo>
                      <a:pt x="101" y="17"/>
                    </a:lnTo>
                    <a:lnTo>
                      <a:pt x="97" y="34"/>
                    </a:lnTo>
                    <a:lnTo>
                      <a:pt x="94" y="52"/>
                    </a:lnTo>
                    <a:lnTo>
                      <a:pt x="91" y="68"/>
                    </a:lnTo>
                    <a:lnTo>
                      <a:pt x="88" y="87"/>
                    </a:lnTo>
                    <a:lnTo>
                      <a:pt x="85" y="103"/>
                    </a:lnTo>
                    <a:lnTo>
                      <a:pt x="81" y="120"/>
                    </a:lnTo>
                    <a:lnTo>
                      <a:pt x="78" y="138"/>
                    </a:lnTo>
                    <a:lnTo>
                      <a:pt x="75" y="155"/>
                    </a:lnTo>
                    <a:lnTo>
                      <a:pt x="72" y="173"/>
                    </a:lnTo>
                    <a:lnTo>
                      <a:pt x="68" y="190"/>
                    </a:lnTo>
                    <a:lnTo>
                      <a:pt x="65" y="206"/>
                    </a:lnTo>
                    <a:lnTo>
                      <a:pt x="62" y="224"/>
                    </a:lnTo>
                    <a:lnTo>
                      <a:pt x="59" y="241"/>
                    </a:lnTo>
                    <a:lnTo>
                      <a:pt x="55" y="259"/>
                    </a:lnTo>
                    <a:lnTo>
                      <a:pt x="52" y="276"/>
                    </a:lnTo>
                    <a:lnTo>
                      <a:pt x="49" y="292"/>
                    </a:lnTo>
                    <a:lnTo>
                      <a:pt x="45" y="311"/>
                    </a:lnTo>
                    <a:lnTo>
                      <a:pt x="43" y="327"/>
                    </a:lnTo>
                    <a:lnTo>
                      <a:pt x="39" y="344"/>
                    </a:lnTo>
                    <a:lnTo>
                      <a:pt x="36" y="362"/>
                    </a:lnTo>
                    <a:lnTo>
                      <a:pt x="33" y="379"/>
                    </a:lnTo>
                    <a:lnTo>
                      <a:pt x="29" y="397"/>
                    </a:lnTo>
                    <a:lnTo>
                      <a:pt x="26" y="413"/>
                    </a:lnTo>
                    <a:lnTo>
                      <a:pt x="23" y="432"/>
                    </a:lnTo>
                    <a:lnTo>
                      <a:pt x="20" y="448"/>
                    </a:lnTo>
                    <a:lnTo>
                      <a:pt x="16" y="465"/>
                    </a:lnTo>
                    <a:lnTo>
                      <a:pt x="13" y="483"/>
                    </a:lnTo>
                    <a:lnTo>
                      <a:pt x="10" y="500"/>
                    </a:lnTo>
                    <a:lnTo>
                      <a:pt x="7" y="517"/>
                    </a:lnTo>
                    <a:lnTo>
                      <a:pt x="3" y="533"/>
                    </a:lnTo>
                    <a:lnTo>
                      <a:pt x="0" y="551"/>
                    </a:lnTo>
                    <a:lnTo>
                      <a:pt x="23" y="5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5" name="Freeform 102"/>
              <p:cNvSpPr>
                <a:spLocks/>
              </p:cNvSpPr>
              <p:nvPr/>
            </p:nvSpPr>
            <p:spPr bwMode="auto">
              <a:xfrm>
                <a:off x="5202" y="2853"/>
                <a:ext cx="8" cy="5"/>
              </a:xfrm>
              <a:custGeom>
                <a:avLst/>
                <a:gdLst>
                  <a:gd name="T0" fmla="*/ 0 w 24"/>
                  <a:gd name="T1" fmla="*/ 0 h 14"/>
                  <a:gd name="T2" fmla="*/ 0 w 24"/>
                  <a:gd name="T3" fmla="*/ 5 h 14"/>
                  <a:gd name="T4" fmla="*/ 2 w 24"/>
                  <a:gd name="T5" fmla="*/ 8 h 14"/>
                  <a:gd name="T6" fmla="*/ 6 w 24"/>
                  <a:gd name="T7" fmla="*/ 11 h 14"/>
                  <a:gd name="T8" fmla="*/ 9 w 24"/>
                  <a:gd name="T9" fmla="*/ 14 h 14"/>
                  <a:gd name="T10" fmla="*/ 13 w 24"/>
                  <a:gd name="T11" fmla="*/ 14 h 14"/>
                  <a:gd name="T12" fmla="*/ 18 w 24"/>
                  <a:gd name="T13" fmla="*/ 13 h 14"/>
                  <a:gd name="T14" fmla="*/ 21 w 24"/>
                  <a:gd name="T15" fmla="*/ 10 h 14"/>
                  <a:gd name="T16" fmla="*/ 24 w 24"/>
                  <a:gd name="T17" fmla="*/ 5 h 14"/>
                  <a:gd name="T18" fmla="*/ 0 w 2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4">
                    <a:moveTo>
                      <a:pt x="0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6" name="Freeform 103"/>
              <p:cNvSpPr>
                <a:spLocks/>
              </p:cNvSpPr>
              <p:nvPr/>
            </p:nvSpPr>
            <p:spPr bwMode="auto">
              <a:xfrm>
                <a:off x="5308" y="3215"/>
                <a:ext cx="171" cy="205"/>
              </a:xfrm>
              <a:custGeom>
                <a:avLst/>
                <a:gdLst>
                  <a:gd name="T0" fmla="*/ 21 w 514"/>
                  <a:gd name="T1" fmla="*/ 21 h 614"/>
                  <a:gd name="T2" fmla="*/ 60 w 514"/>
                  <a:gd name="T3" fmla="*/ 18 h 614"/>
                  <a:gd name="T4" fmla="*/ 99 w 514"/>
                  <a:gd name="T5" fmla="*/ 15 h 614"/>
                  <a:gd name="T6" fmla="*/ 138 w 514"/>
                  <a:gd name="T7" fmla="*/ 12 h 614"/>
                  <a:gd name="T8" fmla="*/ 178 w 514"/>
                  <a:gd name="T9" fmla="*/ 9 h 614"/>
                  <a:gd name="T10" fmla="*/ 217 w 514"/>
                  <a:gd name="T11" fmla="*/ 7 h 614"/>
                  <a:gd name="T12" fmla="*/ 256 w 514"/>
                  <a:gd name="T13" fmla="*/ 5 h 614"/>
                  <a:gd name="T14" fmla="*/ 294 w 514"/>
                  <a:gd name="T15" fmla="*/ 2 h 614"/>
                  <a:gd name="T16" fmla="*/ 333 w 514"/>
                  <a:gd name="T17" fmla="*/ 10 h 614"/>
                  <a:gd name="T18" fmla="*/ 365 w 514"/>
                  <a:gd name="T19" fmla="*/ 39 h 614"/>
                  <a:gd name="T20" fmla="*/ 391 w 514"/>
                  <a:gd name="T21" fmla="*/ 76 h 614"/>
                  <a:gd name="T22" fmla="*/ 415 w 514"/>
                  <a:gd name="T23" fmla="*/ 118 h 614"/>
                  <a:gd name="T24" fmla="*/ 435 w 514"/>
                  <a:gd name="T25" fmla="*/ 165 h 614"/>
                  <a:gd name="T26" fmla="*/ 455 w 514"/>
                  <a:gd name="T27" fmla="*/ 213 h 614"/>
                  <a:gd name="T28" fmla="*/ 476 w 514"/>
                  <a:gd name="T29" fmla="*/ 262 h 614"/>
                  <a:gd name="T30" fmla="*/ 500 w 514"/>
                  <a:gd name="T31" fmla="*/ 309 h 614"/>
                  <a:gd name="T32" fmla="*/ 508 w 514"/>
                  <a:gd name="T33" fmla="*/ 339 h 614"/>
                  <a:gd name="T34" fmla="*/ 496 w 514"/>
                  <a:gd name="T35" fmla="*/ 357 h 614"/>
                  <a:gd name="T36" fmla="*/ 484 w 514"/>
                  <a:gd name="T37" fmla="*/ 371 h 614"/>
                  <a:gd name="T38" fmla="*/ 470 w 514"/>
                  <a:gd name="T39" fmla="*/ 386 h 614"/>
                  <a:gd name="T40" fmla="*/ 455 w 514"/>
                  <a:gd name="T41" fmla="*/ 399 h 614"/>
                  <a:gd name="T42" fmla="*/ 439 w 514"/>
                  <a:gd name="T43" fmla="*/ 409 h 614"/>
                  <a:gd name="T44" fmla="*/ 423 w 514"/>
                  <a:gd name="T45" fmla="*/ 419 h 614"/>
                  <a:gd name="T46" fmla="*/ 406 w 514"/>
                  <a:gd name="T47" fmla="*/ 429 h 614"/>
                  <a:gd name="T48" fmla="*/ 386 w 514"/>
                  <a:gd name="T49" fmla="*/ 439 h 614"/>
                  <a:gd name="T50" fmla="*/ 364 w 514"/>
                  <a:gd name="T51" fmla="*/ 453 h 614"/>
                  <a:gd name="T52" fmla="*/ 346 w 514"/>
                  <a:gd name="T53" fmla="*/ 470 h 614"/>
                  <a:gd name="T54" fmla="*/ 330 w 514"/>
                  <a:gd name="T55" fmla="*/ 489 h 614"/>
                  <a:gd name="T56" fmla="*/ 319 w 514"/>
                  <a:gd name="T57" fmla="*/ 512 h 614"/>
                  <a:gd name="T58" fmla="*/ 310 w 514"/>
                  <a:gd name="T59" fmla="*/ 538 h 614"/>
                  <a:gd name="T60" fmla="*/ 304 w 514"/>
                  <a:gd name="T61" fmla="*/ 566 h 614"/>
                  <a:gd name="T62" fmla="*/ 303 w 514"/>
                  <a:gd name="T63" fmla="*/ 598 h 614"/>
                  <a:gd name="T64" fmla="*/ 278 w 514"/>
                  <a:gd name="T65" fmla="*/ 589 h 614"/>
                  <a:gd name="T66" fmla="*/ 237 w 514"/>
                  <a:gd name="T67" fmla="*/ 546 h 614"/>
                  <a:gd name="T68" fmla="*/ 204 w 514"/>
                  <a:gd name="T69" fmla="*/ 508 h 614"/>
                  <a:gd name="T70" fmla="*/ 179 w 514"/>
                  <a:gd name="T71" fmla="*/ 473 h 614"/>
                  <a:gd name="T72" fmla="*/ 162 w 514"/>
                  <a:gd name="T73" fmla="*/ 441 h 614"/>
                  <a:gd name="T74" fmla="*/ 151 w 514"/>
                  <a:gd name="T75" fmla="*/ 409 h 614"/>
                  <a:gd name="T76" fmla="*/ 146 w 514"/>
                  <a:gd name="T77" fmla="*/ 375 h 614"/>
                  <a:gd name="T78" fmla="*/ 146 w 514"/>
                  <a:gd name="T79" fmla="*/ 339 h 614"/>
                  <a:gd name="T80" fmla="*/ 149 w 514"/>
                  <a:gd name="T81" fmla="*/ 300 h 614"/>
                  <a:gd name="T82" fmla="*/ 149 w 514"/>
                  <a:gd name="T83" fmla="*/ 262 h 614"/>
                  <a:gd name="T84" fmla="*/ 144 w 514"/>
                  <a:gd name="T85" fmla="*/ 224 h 614"/>
                  <a:gd name="T86" fmla="*/ 133 w 514"/>
                  <a:gd name="T87" fmla="*/ 185 h 614"/>
                  <a:gd name="T88" fmla="*/ 115 w 514"/>
                  <a:gd name="T89" fmla="*/ 149 h 614"/>
                  <a:gd name="T90" fmla="*/ 92 w 514"/>
                  <a:gd name="T91" fmla="*/ 112 h 614"/>
                  <a:gd name="T92" fmla="*/ 61 w 514"/>
                  <a:gd name="T93" fmla="*/ 76 h 614"/>
                  <a:gd name="T94" fmla="*/ 24 w 514"/>
                  <a:gd name="T95" fmla="*/ 39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4" h="614">
                    <a:moveTo>
                      <a:pt x="0" y="22"/>
                    </a:moveTo>
                    <a:lnTo>
                      <a:pt x="21" y="21"/>
                    </a:lnTo>
                    <a:lnTo>
                      <a:pt x="40" y="19"/>
                    </a:lnTo>
                    <a:lnTo>
                      <a:pt x="60" y="18"/>
                    </a:lnTo>
                    <a:lnTo>
                      <a:pt x="79" y="16"/>
                    </a:lnTo>
                    <a:lnTo>
                      <a:pt x="99" y="15"/>
                    </a:lnTo>
                    <a:lnTo>
                      <a:pt x="118" y="13"/>
                    </a:lnTo>
                    <a:lnTo>
                      <a:pt x="138" y="12"/>
                    </a:lnTo>
                    <a:lnTo>
                      <a:pt x="159" y="10"/>
                    </a:lnTo>
                    <a:lnTo>
                      <a:pt x="178" y="9"/>
                    </a:lnTo>
                    <a:lnTo>
                      <a:pt x="197" y="7"/>
                    </a:lnTo>
                    <a:lnTo>
                      <a:pt x="217" y="7"/>
                    </a:lnTo>
                    <a:lnTo>
                      <a:pt x="236" y="6"/>
                    </a:lnTo>
                    <a:lnTo>
                      <a:pt x="256" y="5"/>
                    </a:lnTo>
                    <a:lnTo>
                      <a:pt x="275" y="2"/>
                    </a:lnTo>
                    <a:lnTo>
                      <a:pt x="294" y="2"/>
                    </a:lnTo>
                    <a:lnTo>
                      <a:pt x="314" y="0"/>
                    </a:lnTo>
                    <a:lnTo>
                      <a:pt x="333" y="10"/>
                    </a:lnTo>
                    <a:lnTo>
                      <a:pt x="349" y="23"/>
                    </a:lnTo>
                    <a:lnTo>
                      <a:pt x="365" y="39"/>
                    </a:lnTo>
                    <a:lnTo>
                      <a:pt x="380" y="57"/>
                    </a:lnTo>
                    <a:lnTo>
                      <a:pt x="391" y="76"/>
                    </a:lnTo>
                    <a:lnTo>
                      <a:pt x="403" y="98"/>
                    </a:lnTo>
                    <a:lnTo>
                      <a:pt x="415" y="118"/>
                    </a:lnTo>
                    <a:lnTo>
                      <a:pt x="425" y="141"/>
                    </a:lnTo>
                    <a:lnTo>
                      <a:pt x="435" y="165"/>
                    </a:lnTo>
                    <a:lnTo>
                      <a:pt x="445" y="189"/>
                    </a:lnTo>
                    <a:lnTo>
                      <a:pt x="455" y="213"/>
                    </a:lnTo>
                    <a:lnTo>
                      <a:pt x="464" y="239"/>
                    </a:lnTo>
                    <a:lnTo>
                      <a:pt x="476" y="262"/>
                    </a:lnTo>
                    <a:lnTo>
                      <a:pt x="487" y="285"/>
                    </a:lnTo>
                    <a:lnTo>
                      <a:pt x="500" y="309"/>
                    </a:lnTo>
                    <a:lnTo>
                      <a:pt x="514" y="332"/>
                    </a:lnTo>
                    <a:lnTo>
                      <a:pt x="508" y="339"/>
                    </a:lnTo>
                    <a:lnTo>
                      <a:pt x="502" y="348"/>
                    </a:lnTo>
                    <a:lnTo>
                      <a:pt x="496" y="357"/>
                    </a:lnTo>
                    <a:lnTo>
                      <a:pt x="490" y="364"/>
                    </a:lnTo>
                    <a:lnTo>
                      <a:pt x="484" y="371"/>
                    </a:lnTo>
                    <a:lnTo>
                      <a:pt x="477" y="378"/>
                    </a:lnTo>
                    <a:lnTo>
                      <a:pt x="470" y="386"/>
                    </a:lnTo>
                    <a:lnTo>
                      <a:pt x="463" y="391"/>
                    </a:lnTo>
                    <a:lnTo>
                      <a:pt x="455" y="399"/>
                    </a:lnTo>
                    <a:lnTo>
                      <a:pt x="448" y="403"/>
                    </a:lnTo>
                    <a:lnTo>
                      <a:pt x="439" y="409"/>
                    </a:lnTo>
                    <a:lnTo>
                      <a:pt x="432" y="415"/>
                    </a:lnTo>
                    <a:lnTo>
                      <a:pt x="423" y="419"/>
                    </a:lnTo>
                    <a:lnTo>
                      <a:pt x="416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86" y="439"/>
                    </a:lnTo>
                    <a:lnTo>
                      <a:pt x="375" y="445"/>
                    </a:lnTo>
                    <a:lnTo>
                      <a:pt x="364" y="453"/>
                    </a:lnTo>
                    <a:lnTo>
                      <a:pt x="355" y="461"/>
                    </a:lnTo>
                    <a:lnTo>
                      <a:pt x="346" y="470"/>
                    </a:lnTo>
                    <a:lnTo>
                      <a:pt x="338" y="479"/>
                    </a:lnTo>
                    <a:lnTo>
                      <a:pt x="330" y="489"/>
                    </a:lnTo>
                    <a:lnTo>
                      <a:pt x="325" y="501"/>
                    </a:lnTo>
                    <a:lnTo>
                      <a:pt x="319" y="512"/>
                    </a:lnTo>
                    <a:lnTo>
                      <a:pt x="314" y="525"/>
                    </a:lnTo>
                    <a:lnTo>
                      <a:pt x="310" y="538"/>
                    </a:lnTo>
                    <a:lnTo>
                      <a:pt x="307" y="551"/>
                    </a:lnTo>
                    <a:lnTo>
                      <a:pt x="304" y="566"/>
                    </a:lnTo>
                    <a:lnTo>
                      <a:pt x="303" y="582"/>
                    </a:lnTo>
                    <a:lnTo>
                      <a:pt x="303" y="598"/>
                    </a:lnTo>
                    <a:lnTo>
                      <a:pt x="303" y="614"/>
                    </a:lnTo>
                    <a:lnTo>
                      <a:pt x="278" y="589"/>
                    </a:lnTo>
                    <a:lnTo>
                      <a:pt x="256" y="566"/>
                    </a:lnTo>
                    <a:lnTo>
                      <a:pt x="237" y="546"/>
                    </a:lnTo>
                    <a:lnTo>
                      <a:pt x="220" y="527"/>
                    </a:lnTo>
                    <a:lnTo>
                      <a:pt x="204" y="508"/>
                    </a:lnTo>
                    <a:lnTo>
                      <a:pt x="191" y="490"/>
                    </a:lnTo>
                    <a:lnTo>
                      <a:pt x="179" y="473"/>
                    </a:lnTo>
                    <a:lnTo>
                      <a:pt x="170" y="457"/>
                    </a:lnTo>
                    <a:lnTo>
                      <a:pt x="162" y="441"/>
                    </a:lnTo>
                    <a:lnTo>
                      <a:pt x="156" y="425"/>
                    </a:lnTo>
                    <a:lnTo>
                      <a:pt x="151" y="409"/>
                    </a:lnTo>
                    <a:lnTo>
                      <a:pt x="147" y="393"/>
                    </a:lnTo>
                    <a:lnTo>
                      <a:pt x="146" y="375"/>
                    </a:lnTo>
                    <a:lnTo>
                      <a:pt x="146" y="358"/>
                    </a:lnTo>
                    <a:lnTo>
                      <a:pt x="146" y="339"/>
                    </a:lnTo>
                    <a:lnTo>
                      <a:pt x="147" y="319"/>
                    </a:lnTo>
                    <a:lnTo>
                      <a:pt x="149" y="300"/>
                    </a:lnTo>
                    <a:lnTo>
                      <a:pt x="149" y="281"/>
                    </a:lnTo>
                    <a:lnTo>
                      <a:pt x="149" y="262"/>
                    </a:lnTo>
                    <a:lnTo>
                      <a:pt x="147" y="242"/>
                    </a:lnTo>
                    <a:lnTo>
                      <a:pt x="144" y="224"/>
                    </a:lnTo>
                    <a:lnTo>
                      <a:pt x="138" y="205"/>
                    </a:lnTo>
                    <a:lnTo>
                      <a:pt x="133" y="185"/>
                    </a:lnTo>
                    <a:lnTo>
                      <a:pt x="124" y="167"/>
                    </a:lnTo>
                    <a:lnTo>
                      <a:pt x="115" y="149"/>
                    </a:lnTo>
                    <a:lnTo>
                      <a:pt x="105" y="130"/>
                    </a:lnTo>
                    <a:lnTo>
                      <a:pt x="92" y="112"/>
                    </a:lnTo>
                    <a:lnTo>
                      <a:pt x="77" y="93"/>
                    </a:lnTo>
                    <a:lnTo>
                      <a:pt x="61" y="76"/>
                    </a:lnTo>
                    <a:lnTo>
                      <a:pt x="44" y="58"/>
                    </a:lnTo>
                    <a:lnTo>
                      <a:pt x="24" y="3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7" name="Freeform 104"/>
              <p:cNvSpPr>
                <a:spLocks/>
              </p:cNvSpPr>
              <p:nvPr/>
            </p:nvSpPr>
            <p:spPr bwMode="auto">
              <a:xfrm>
                <a:off x="5308" y="3212"/>
                <a:ext cx="106" cy="15"/>
              </a:xfrm>
              <a:custGeom>
                <a:avLst/>
                <a:gdLst>
                  <a:gd name="T0" fmla="*/ 319 w 319"/>
                  <a:gd name="T1" fmla="*/ 1 h 45"/>
                  <a:gd name="T2" fmla="*/ 314 w 319"/>
                  <a:gd name="T3" fmla="*/ 0 h 45"/>
                  <a:gd name="T4" fmla="*/ 294 w 319"/>
                  <a:gd name="T5" fmla="*/ 1 h 45"/>
                  <a:gd name="T6" fmla="*/ 275 w 319"/>
                  <a:gd name="T7" fmla="*/ 2 h 45"/>
                  <a:gd name="T8" fmla="*/ 255 w 319"/>
                  <a:gd name="T9" fmla="*/ 4 h 45"/>
                  <a:gd name="T10" fmla="*/ 236 w 319"/>
                  <a:gd name="T11" fmla="*/ 5 h 45"/>
                  <a:gd name="T12" fmla="*/ 215 w 319"/>
                  <a:gd name="T13" fmla="*/ 7 h 45"/>
                  <a:gd name="T14" fmla="*/ 195 w 319"/>
                  <a:gd name="T15" fmla="*/ 8 h 45"/>
                  <a:gd name="T16" fmla="*/ 176 w 319"/>
                  <a:gd name="T17" fmla="*/ 10 h 45"/>
                  <a:gd name="T18" fmla="*/ 157 w 319"/>
                  <a:gd name="T19" fmla="*/ 10 h 45"/>
                  <a:gd name="T20" fmla="*/ 137 w 319"/>
                  <a:gd name="T21" fmla="*/ 11 h 45"/>
                  <a:gd name="T22" fmla="*/ 118 w 319"/>
                  <a:gd name="T23" fmla="*/ 13 h 45"/>
                  <a:gd name="T24" fmla="*/ 99 w 319"/>
                  <a:gd name="T25" fmla="*/ 16 h 45"/>
                  <a:gd name="T26" fmla="*/ 79 w 319"/>
                  <a:gd name="T27" fmla="*/ 16 h 45"/>
                  <a:gd name="T28" fmla="*/ 58 w 319"/>
                  <a:gd name="T29" fmla="*/ 17 h 45"/>
                  <a:gd name="T30" fmla="*/ 40 w 319"/>
                  <a:gd name="T31" fmla="*/ 18 h 45"/>
                  <a:gd name="T32" fmla="*/ 21 w 319"/>
                  <a:gd name="T33" fmla="*/ 20 h 45"/>
                  <a:gd name="T34" fmla="*/ 0 w 319"/>
                  <a:gd name="T35" fmla="*/ 21 h 45"/>
                  <a:gd name="T36" fmla="*/ 2 w 319"/>
                  <a:gd name="T37" fmla="*/ 45 h 45"/>
                  <a:gd name="T38" fmla="*/ 21 w 319"/>
                  <a:gd name="T39" fmla="*/ 43 h 45"/>
                  <a:gd name="T40" fmla="*/ 41 w 319"/>
                  <a:gd name="T41" fmla="*/ 42 h 45"/>
                  <a:gd name="T42" fmla="*/ 60 w 319"/>
                  <a:gd name="T43" fmla="*/ 40 h 45"/>
                  <a:gd name="T44" fmla="*/ 80 w 319"/>
                  <a:gd name="T45" fmla="*/ 39 h 45"/>
                  <a:gd name="T46" fmla="*/ 99 w 319"/>
                  <a:gd name="T47" fmla="*/ 37 h 45"/>
                  <a:gd name="T48" fmla="*/ 120 w 319"/>
                  <a:gd name="T49" fmla="*/ 36 h 45"/>
                  <a:gd name="T50" fmla="*/ 138 w 319"/>
                  <a:gd name="T51" fmla="*/ 34 h 45"/>
                  <a:gd name="T52" fmla="*/ 159 w 319"/>
                  <a:gd name="T53" fmla="*/ 33 h 45"/>
                  <a:gd name="T54" fmla="*/ 178 w 319"/>
                  <a:gd name="T55" fmla="*/ 33 h 45"/>
                  <a:gd name="T56" fmla="*/ 198 w 319"/>
                  <a:gd name="T57" fmla="*/ 30 h 45"/>
                  <a:gd name="T58" fmla="*/ 217 w 319"/>
                  <a:gd name="T59" fmla="*/ 29 h 45"/>
                  <a:gd name="T60" fmla="*/ 237 w 319"/>
                  <a:gd name="T61" fmla="*/ 27 h 45"/>
                  <a:gd name="T62" fmla="*/ 256 w 319"/>
                  <a:gd name="T63" fmla="*/ 27 h 45"/>
                  <a:gd name="T64" fmla="*/ 275 w 319"/>
                  <a:gd name="T65" fmla="*/ 26 h 45"/>
                  <a:gd name="T66" fmla="*/ 295 w 319"/>
                  <a:gd name="T67" fmla="*/ 24 h 45"/>
                  <a:gd name="T68" fmla="*/ 314 w 319"/>
                  <a:gd name="T69" fmla="*/ 23 h 45"/>
                  <a:gd name="T70" fmla="*/ 309 w 319"/>
                  <a:gd name="T71" fmla="*/ 21 h 45"/>
                  <a:gd name="T72" fmla="*/ 319 w 319"/>
                  <a:gd name="T7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9" h="45">
                    <a:moveTo>
                      <a:pt x="319" y="1"/>
                    </a:moveTo>
                    <a:lnTo>
                      <a:pt x="314" y="0"/>
                    </a:lnTo>
                    <a:lnTo>
                      <a:pt x="294" y="1"/>
                    </a:lnTo>
                    <a:lnTo>
                      <a:pt x="275" y="2"/>
                    </a:lnTo>
                    <a:lnTo>
                      <a:pt x="255" y="4"/>
                    </a:lnTo>
                    <a:lnTo>
                      <a:pt x="236" y="5"/>
                    </a:lnTo>
                    <a:lnTo>
                      <a:pt x="215" y="7"/>
                    </a:lnTo>
                    <a:lnTo>
                      <a:pt x="195" y="8"/>
                    </a:lnTo>
                    <a:lnTo>
                      <a:pt x="176" y="10"/>
                    </a:lnTo>
                    <a:lnTo>
                      <a:pt x="157" y="10"/>
                    </a:lnTo>
                    <a:lnTo>
                      <a:pt x="137" y="11"/>
                    </a:lnTo>
                    <a:lnTo>
                      <a:pt x="118" y="13"/>
                    </a:lnTo>
                    <a:lnTo>
                      <a:pt x="99" y="16"/>
                    </a:lnTo>
                    <a:lnTo>
                      <a:pt x="79" y="16"/>
                    </a:lnTo>
                    <a:lnTo>
                      <a:pt x="58" y="17"/>
                    </a:lnTo>
                    <a:lnTo>
                      <a:pt x="40" y="18"/>
                    </a:lnTo>
                    <a:lnTo>
                      <a:pt x="21" y="20"/>
                    </a:lnTo>
                    <a:lnTo>
                      <a:pt x="0" y="21"/>
                    </a:lnTo>
                    <a:lnTo>
                      <a:pt x="2" y="45"/>
                    </a:lnTo>
                    <a:lnTo>
                      <a:pt x="21" y="43"/>
                    </a:lnTo>
                    <a:lnTo>
                      <a:pt x="41" y="42"/>
                    </a:lnTo>
                    <a:lnTo>
                      <a:pt x="60" y="40"/>
                    </a:lnTo>
                    <a:lnTo>
                      <a:pt x="80" y="39"/>
                    </a:lnTo>
                    <a:lnTo>
                      <a:pt x="99" y="37"/>
                    </a:lnTo>
                    <a:lnTo>
                      <a:pt x="120" y="36"/>
                    </a:lnTo>
                    <a:lnTo>
                      <a:pt x="138" y="34"/>
                    </a:lnTo>
                    <a:lnTo>
                      <a:pt x="159" y="33"/>
                    </a:lnTo>
                    <a:lnTo>
                      <a:pt x="178" y="33"/>
                    </a:lnTo>
                    <a:lnTo>
                      <a:pt x="198" y="30"/>
                    </a:lnTo>
                    <a:lnTo>
                      <a:pt x="217" y="29"/>
                    </a:lnTo>
                    <a:lnTo>
                      <a:pt x="237" y="27"/>
                    </a:lnTo>
                    <a:lnTo>
                      <a:pt x="256" y="27"/>
                    </a:lnTo>
                    <a:lnTo>
                      <a:pt x="275" y="26"/>
                    </a:lnTo>
                    <a:lnTo>
                      <a:pt x="295" y="24"/>
                    </a:lnTo>
                    <a:lnTo>
                      <a:pt x="314" y="23"/>
                    </a:lnTo>
                    <a:lnTo>
                      <a:pt x="309" y="2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8" name="Freeform 105"/>
              <p:cNvSpPr>
                <a:spLocks/>
              </p:cNvSpPr>
              <p:nvPr/>
            </p:nvSpPr>
            <p:spPr bwMode="auto">
              <a:xfrm>
                <a:off x="5411" y="3212"/>
                <a:ext cx="72" cy="116"/>
              </a:xfrm>
              <a:custGeom>
                <a:avLst/>
                <a:gdLst>
                  <a:gd name="T0" fmla="*/ 215 w 215"/>
                  <a:gd name="T1" fmla="*/ 348 h 348"/>
                  <a:gd name="T2" fmla="*/ 215 w 215"/>
                  <a:gd name="T3" fmla="*/ 335 h 348"/>
                  <a:gd name="T4" fmla="*/ 202 w 215"/>
                  <a:gd name="T5" fmla="*/ 313 h 348"/>
                  <a:gd name="T6" fmla="*/ 189 w 215"/>
                  <a:gd name="T7" fmla="*/ 289 h 348"/>
                  <a:gd name="T8" fmla="*/ 178 w 215"/>
                  <a:gd name="T9" fmla="*/ 268 h 348"/>
                  <a:gd name="T10" fmla="*/ 167 w 215"/>
                  <a:gd name="T11" fmla="*/ 243 h 348"/>
                  <a:gd name="T12" fmla="*/ 157 w 215"/>
                  <a:gd name="T13" fmla="*/ 218 h 348"/>
                  <a:gd name="T14" fmla="*/ 146 w 215"/>
                  <a:gd name="T15" fmla="*/ 195 h 348"/>
                  <a:gd name="T16" fmla="*/ 136 w 215"/>
                  <a:gd name="T17" fmla="*/ 170 h 348"/>
                  <a:gd name="T18" fmla="*/ 126 w 215"/>
                  <a:gd name="T19" fmla="*/ 147 h 348"/>
                  <a:gd name="T20" fmla="*/ 116 w 215"/>
                  <a:gd name="T21" fmla="*/ 124 h 348"/>
                  <a:gd name="T22" fmla="*/ 104 w 215"/>
                  <a:gd name="T23" fmla="*/ 102 h 348"/>
                  <a:gd name="T24" fmla="*/ 93 w 215"/>
                  <a:gd name="T25" fmla="*/ 80 h 348"/>
                  <a:gd name="T26" fmla="*/ 80 w 215"/>
                  <a:gd name="T27" fmla="*/ 61 h 348"/>
                  <a:gd name="T28" fmla="*/ 65 w 215"/>
                  <a:gd name="T29" fmla="*/ 41 h 348"/>
                  <a:gd name="T30" fmla="*/ 49 w 215"/>
                  <a:gd name="T31" fmla="*/ 25 h 348"/>
                  <a:gd name="T32" fmla="*/ 30 w 215"/>
                  <a:gd name="T33" fmla="*/ 12 h 348"/>
                  <a:gd name="T34" fmla="*/ 10 w 215"/>
                  <a:gd name="T35" fmla="*/ 0 h 348"/>
                  <a:gd name="T36" fmla="*/ 0 w 215"/>
                  <a:gd name="T37" fmla="*/ 20 h 348"/>
                  <a:gd name="T38" fmla="*/ 17 w 215"/>
                  <a:gd name="T39" fmla="*/ 31 h 348"/>
                  <a:gd name="T40" fmla="*/ 33 w 215"/>
                  <a:gd name="T41" fmla="*/ 44 h 348"/>
                  <a:gd name="T42" fmla="*/ 48 w 215"/>
                  <a:gd name="T43" fmla="*/ 57 h 348"/>
                  <a:gd name="T44" fmla="*/ 61 w 215"/>
                  <a:gd name="T45" fmla="*/ 73 h 348"/>
                  <a:gd name="T46" fmla="*/ 72 w 215"/>
                  <a:gd name="T47" fmla="*/ 93 h 348"/>
                  <a:gd name="T48" fmla="*/ 84 w 215"/>
                  <a:gd name="T49" fmla="*/ 112 h 348"/>
                  <a:gd name="T50" fmla="*/ 94 w 215"/>
                  <a:gd name="T51" fmla="*/ 134 h 348"/>
                  <a:gd name="T52" fmla="*/ 104 w 215"/>
                  <a:gd name="T53" fmla="*/ 156 h 348"/>
                  <a:gd name="T54" fmla="*/ 114 w 215"/>
                  <a:gd name="T55" fmla="*/ 179 h 348"/>
                  <a:gd name="T56" fmla="*/ 125 w 215"/>
                  <a:gd name="T57" fmla="*/ 204 h 348"/>
                  <a:gd name="T58" fmla="*/ 135 w 215"/>
                  <a:gd name="T59" fmla="*/ 228 h 348"/>
                  <a:gd name="T60" fmla="*/ 145 w 215"/>
                  <a:gd name="T61" fmla="*/ 253 h 348"/>
                  <a:gd name="T62" fmla="*/ 155 w 215"/>
                  <a:gd name="T63" fmla="*/ 278 h 348"/>
                  <a:gd name="T64" fmla="*/ 168 w 215"/>
                  <a:gd name="T65" fmla="*/ 301 h 348"/>
                  <a:gd name="T66" fmla="*/ 180 w 215"/>
                  <a:gd name="T67" fmla="*/ 326 h 348"/>
                  <a:gd name="T68" fmla="*/ 194 w 215"/>
                  <a:gd name="T69" fmla="*/ 348 h 348"/>
                  <a:gd name="T70" fmla="*/ 194 w 215"/>
                  <a:gd name="T71" fmla="*/ 335 h 348"/>
                  <a:gd name="T72" fmla="*/ 215 w 215"/>
                  <a:gd name="T73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5" h="348">
                    <a:moveTo>
                      <a:pt x="215" y="348"/>
                    </a:moveTo>
                    <a:lnTo>
                      <a:pt x="215" y="335"/>
                    </a:lnTo>
                    <a:lnTo>
                      <a:pt x="202" y="313"/>
                    </a:lnTo>
                    <a:lnTo>
                      <a:pt x="189" y="289"/>
                    </a:lnTo>
                    <a:lnTo>
                      <a:pt x="178" y="268"/>
                    </a:lnTo>
                    <a:lnTo>
                      <a:pt x="167" y="243"/>
                    </a:lnTo>
                    <a:lnTo>
                      <a:pt x="157" y="218"/>
                    </a:lnTo>
                    <a:lnTo>
                      <a:pt x="146" y="195"/>
                    </a:lnTo>
                    <a:lnTo>
                      <a:pt x="136" y="170"/>
                    </a:lnTo>
                    <a:lnTo>
                      <a:pt x="126" y="147"/>
                    </a:lnTo>
                    <a:lnTo>
                      <a:pt x="116" y="124"/>
                    </a:lnTo>
                    <a:lnTo>
                      <a:pt x="104" y="102"/>
                    </a:lnTo>
                    <a:lnTo>
                      <a:pt x="93" y="80"/>
                    </a:lnTo>
                    <a:lnTo>
                      <a:pt x="80" y="61"/>
                    </a:lnTo>
                    <a:lnTo>
                      <a:pt x="65" y="41"/>
                    </a:lnTo>
                    <a:lnTo>
                      <a:pt x="49" y="25"/>
                    </a:lnTo>
                    <a:lnTo>
                      <a:pt x="30" y="12"/>
                    </a:lnTo>
                    <a:lnTo>
                      <a:pt x="10" y="0"/>
                    </a:lnTo>
                    <a:lnTo>
                      <a:pt x="0" y="20"/>
                    </a:lnTo>
                    <a:lnTo>
                      <a:pt x="17" y="31"/>
                    </a:lnTo>
                    <a:lnTo>
                      <a:pt x="33" y="44"/>
                    </a:lnTo>
                    <a:lnTo>
                      <a:pt x="48" y="57"/>
                    </a:lnTo>
                    <a:lnTo>
                      <a:pt x="61" y="73"/>
                    </a:lnTo>
                    <a:lnTo>
                      <a:pt x="72" y="93"/>
                    </a:lnTo>
                    <a:lnTo>
                      <a:pt x="84" y="112"/>
                    </a:lnTo>
                    <a:lnTo>
                      <a:pt x="94" y="134"/>
                    </a:lnTo>
                    <a:lnTo>
                      <a:pt x="104" y="156"/>
                    </a:lnTo>
                    <a:lnTo>
                      <a:pt x="114" y="179"/>
                    </a:lnTo>
                    <a:lnTo>
                      <a:pt x="125" y="204"/>
                    </a:lnTo>
                    <a:lnTo>
                      <a:pt x="135" y="228"/>
                    </a:lnTo>
                    <a:lnTo>
                      <a:pt x="145" y="253"/>
                    </a:lnTo>
                    <a:lnTo>
                      <a:pt x="155" y="278"/>
                    </a:lnTo>
                    <a:lnTo>
                      <a:pt x="168" y="301"/>
                    </a:lnTo>
                    <a:lnTo>
                      <a:pt x="180" y="326"/>
                    </a:lnTo>
                    <a:lnTo>
                      <a:pt x="194" y="348"/>
                    </a:lnTo>
                    <a:lnTo>
                      <a:pt x="194" y="335"/>
                    </a:lnTo>
                    <a:lnTo>
                      <a:pt x="215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9" name="Freeform 106"/>
              <p:cNvSpPr>
                <a:spLocks/>
              </p:cNvSpPr>
              <p:nvPr/>
            </p:nvSpPr>
            <p:spPr bwMode="auto">
              <a:xfrm>
                <a:off x="5439" y="3324"/>
                <a:ext cx="44" cy="39"/>
              </a:xfrm>
              <a:custGeom>
                <a:avLst/>
                <a:gdLst>
                  <a:gd name="T0" fmla="*/ 10 w 131"/>
                  <a:gd name="T1" fmla="*/ 119 h 119"/>
                  <a:gd name="T2" fmla="*/ 19 w 131"/>
                  <a:gd name="T3" fmla="*/ 114 h 119"/>
                  <a:gd name="T4" fmla="*/ 27 w 131"/>
                  <a:gd name="T5" fmla="*/ 110 h 119"/>
                  <a:gd name="T6" fmla="*/ 38 w 131"/>
                  <a:gd name="T7" fmla="*/ 106 h 119"/>
                  <a:gd name="T8" fmla="*/ 45 w 131"/>
                  <a:gd name="T9" fmla="*/ 100 h 119"/>
                  <a:gd name="T10" fmla="*/ 54 w 131"/>
                  <a:gd name="T11" fmla="*/ 94 h 119"/>
                  <a:gd name="T12" fmla="*/ 62 w 131"/>
                  <a:gd name="T13" fmla="*/ 88 h 119"/>
                  <a:gd name="T14" fmla="*/ 70 w 131"/>
                  <a:gd name="T15" fmla="*/ 82 h 119"/>
                  <a:gd name="T16" fmla="*/ 77 w 131"/>
                  <a:gd name="T17" fmla="*/ 75 h 119"/>
                  <a:gd name="T18" fmla="*/ 84 w 131"/>
                  <a:gd name="T19" fmla="*/ 69 h 119"/>
                  <a:gd name="T20" fmla="*/ 93 w 131"/>
                  <a:gd name="T21" fmla="*/ 62 h 119"/>
                  <a:gd name="T22" fmla="*/ 99 w 131"/>
                  <a:gd name="T23" fmla="*/ 55 h 119"/>
                  <a:gd name="T24" fmla="*/ 106 w 131"/>
                  <a:gd name="T25" fmla="*/ 46 h 119"/>
                  <a:gd name="T26" fmla="*/ 113 w 131"/>
                  <a:gd name="T27" fmla="*/ 39 h 119"/>
                  <a:gd name="T28" fmla="*/ 119 w 131"/>
                  <a:gd name="T29" fmla="*/ 30 h 119"/>
                  <a:gd name="T30" fmla="*/ 125 w 131"/>
                  <a:gd name="T31" fmla="*/ 21 h 119"/>
                  <a:gd name="T32" fmla="*/ 131 w 131"/>
                  <a:gd name="T33" fmla="*/ 13 h 119"/>
                  <a:gd name="T34" fmla="*/ 110 w 131"/>
                  <a:gd name="T35" fmla="*/ 0 h 119"/>
                  <a:gd name="T36" fmla="*/ 106 w 131"/>
                  <a:gd name="T37" fmla="*/ 8 h 119"/>
                  <a:gd name="T38" fmla="*/ 100 w 131"/>
                  <a:gd name="T39" fmla="*/ 16 h 119"/>
                  <a:gd name="T40" fmla="*/ 94 w 131"/>
                  <a:gd name="T41" fmla="*/ 24 h 119"/>
                  <a:gd name="T42" fmla="*/ 89 w 131"/>
                  <a:gd name="T43" fmla="*/ 32 h 119"/>
                  <a:gd name="T44" fmla="*/ 83 w 131"/>
                  <a:gd name="T45" fmla="*/ 39 h 119"/>
                  <a:gd name="T46" fmla="*/ 75 w 131"/>
                  <a:gd name="T47" fmla="*/ 45 h 119"/>
                  <a:gd name="T48" fmla="*/ 70 w 131"/>
                  <a:gd name="T49" fmla="*/ 52 h 119"/>
                  <a:gd name="T50" fmla="*/ 62 w 131"/>
                  <a:gd name="T51" fmla="*/ 58 h 119"/>
                  <a:gd name="T52" fmla="*/ 55 w 131"/>
                  <a:gd name="T53" fmla="*/ 64 h 119"/>
                  <a:gd name="T54" fmla="*/ 48 w 131"/>
                  <a:gd name="T55" fmla="*/ 69 h 119"/>
                  <a:gd name="T56" fmla="*/ 39 w 131"/>
                  <a:gd name="T57" fmla="*/ 75 h 119"/>
                  <a:gd name="T58" fmla="*/ 32 w 131"/>
                  <a:gd name="T59" fmla="*/ 81 h 119"/>
                  <a:gd name="T60" fmla="*/ 25 w 131"/>
                  <a:gd name="T61" fmla="*/ 84 h 119"/>
                  <a:gd name="T62" fmla="*/ 17 w 131"/>
                  <a:gd name="T63" fmla="*/ 90 h 119"/>
                  <a:gd name="T64" fmla="*/ 9 w 131"/>
                  <a:gd name="T65" fmla="*/ 93 h 119"/>
                  <a:gd name="T66" fmla="*/ 0 w 131"/>
                  <a:gd name="T67" fmla="*/ 97 h 119"/>
                  <a:gd name="T68" fmla="*/ 10 w 131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9">
                    <a:moveTo>
                      <a:pt x="10" y="119"/>
                    </a:moveTo>
                    <a:lnTo>
                      <a:pt x="19" y="114"/>
                    </a:lnTo>
                    <a:lnTo>
                      <a:pt x="27" y="110"/>
                    </a:lnTo>
                    <a:lnTo>
                      <a:pt x="38" y="106"/>
                    </a:lnTo>
                    <a:lnTo>
                      <a:pt x="45" y="100"/>
                    </a:lnTo>
                    <a:lnTo>
                      <a:pt x="54" y="94"/>
                    </a:lnTo>
                    <a:lnTo>
                      <a:pt x="62" y="88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4" y="69"/>
                    </a:lnTo>
                    <a:lnTo>
                      <a:pt x="93" y="62"/>
                    </a:lnTo>
                    <a:lnTo>
                      <a:pt x="99" y="55"/>
                    </a:lnTo>
                    <a:lnTo>
                      <a:pt x="106" y="46"/>
                    </a:lnTo>
                    <a:lnTo>
                      <a:pt x="113" y="39"/>
                    </a:lnTo>
                    <a:lnTo>
                      <a:pt x="119" y="30"/>
                    </a:lnTo>
                    <a:lnTo>
                      <a:pt x="125" y="21"/>
                    </a:lnTo>
                    <a:lnTo>
                      <a:pt x="131" y="13"/>
                    </a:lnTo>
                    <a:lnTo>
                      <a:pt x="110" y="0"/>
                    </a:lnTo>
                    <a:lnTo>
                      <a:pt x="106" y="8"/>
                    </a:lnTo>
                    <a:lnTo>
                      <a:pt x="100" y="16"/>
                    </a:lnTo>
                    <a:lnTo>
                      <a:pt x="94" y="24"/>
                    </a:lnTo>
                    <a:lnTo>
                      <a:pt x="89" y="32"/>
                    </a:lnTo>
                    <a:lnTo>
                      <a:pt x="83" y="39"/>
                    </a:lnTo>
                    <a:lnTo>
                      <a:pt x="75" y="45"/>
                    </a:lnTo>
                    <a:lnTo>
                      <a:pt x="70" y="52"/>
                    </a:lnTo>
                    <a:lnTo>
                      <a:pt x="62" y="58"/>
                    </a:lnTo>
                    <a:lnTo>
                      <a:pt x="55" y="64"/>
                    </a:lnTo>
                    <a:lnTo>
                      <a:pt x="48" y="69"/>
                    </a:lnTo>
                    <a:lnTo>
                      <a:pt x="39" y="75"/>
                    </a:lnTo>
                    <a:lnTo>
                      <a:pt x="32" y="81"/>
                    </a:lnTo>
                    <a:lnTo>
                      <a:pt x="25" y="84"/>
                    </a:lnTo>
                    <a:lnTo>
                      <a:pt x="17" y="90"/>
                    </a:lnTo>
                    <a:lnTo>
                      <a:pt x="9" y="93"/>
                    </a:lnTo>
                    <a:lnTo>
                      <a:pt x="0" y="97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0" name="Freeform 107"/>
              <p:cNvSpPr>
                <a:spLocks/>
              </p:cNvSpPr>
              <p:nvPr/>
            </p:nvSpPr>
            <p:spPr bwMode="auto">
              <a:xfrm>
                <a:off x="5405" y="3356"/>
                <a:ext cx="37" cy="67"/>
              </a:xfrm>
              <a:custGeom>
                <a:avLst/>
                <a:gdLst>
                  <a:gd name="T0" fmla="*/ 3 w 112"/>
                  <a:gd name="T1" fmla="*/ 201 h 201"/>
                  <a:gd name="T2" fmla="*/ 23 w 112"/>
                  <a:gd name="T3" fmla="*/ 192 h 201"/>
                  <a:gd name="T4" fmla="*/ 23 w 112"/>
                  <a:gd name="T5" fmla="*/ 176 h 201"/>
                  <a:gd name="T6" fmla="*/ 23 w 112"/>
                  <a:gd name="T7" fmla="*/ 160 h 201"/>
                  <a:gd name="T8" fmla="*/ 25 w 112"/>
                  <a:gd name="T9" fmla="*/ 147 h 201"/>
                  <a:gd name="T10" fmla="*/ 28 w 112"/>
                  <a:gd name="T11" fmla="*/ 132 h 201"/>
                  <a:gd name="T12" fmla="*/ 31 w 112"/>
                  <a:gd name="T13" fmla="*/ 119 h 201"/>
                  <a:gd name="T14" fmla="*/ 34 w 112"/>
                  <a:gd name="T15" fmla="*/ 108 h 201"/>
                  <a:gd name="T16" fmla="*/ 38 w 112"/>
                  <a:gd name="T17" fmla="*/ 95 h 201"/>
                  <a:gd name="T18" fmla="*/ 42 w 112"/>
                  <a:gd name="T19" fmla="*/ 84 h 201"/>
                  <a:gd name="T20" fmla="*/ 50 w 112"/>
                  <a:gd name="T21" fmla="*/ 74 h 201"/>
                  <a:gd name="T22" fmla="*/ 57 w 112"/>
                  <a:gd name="T23" fmla="*/ 64 h 201"/>
                  <a:gd name="T24" fmla="*/ 63 w 112"/>
                  <a:gd name="T25" fmla="*/ 55 h 201"/>
                  <a:gd name="T26" fmla="*/ 71 w 112"/>
                  <a:gd name="T27" fmla="*/ 47 h 201"/>
                  <a:gd name="T28" fmla="*/ 80 w 112"/>
                  <a:gd name="T29" fmla="*/ 41 h 201"/>
                  <a:gd name="T30" fmla="*/ 89 w 112"/>
                  <a:gd name="T31" fmla="*/ 33 h 201"/>
                  <a:gd name="T32" fmla="*/ 100 w 112"/>
                  <a:gd name="T33" fmla="*/ 28 h 201"/>
                  <a:gd name="T34" fmla="*/ 112 w 112"/>
                  <a:gd name="T35" fmla="*/ 22 h 201"/>
                  <a:gd name="T36" fmla="*/ 102 w 112"/>
                  <a:gd name="T37" fmla="*/ 0 h 201"/>
                  <a:gd name="T38" fmla="*/ 89 w 112"/>
                  <a:gd name="T39" fmla="*/ 7 h 201"/>
                  <a:gd name="T40" fmla="*/ 77 w 112"/>
                  <a:gd name="T41" fmla="*/ 13 h 201"/>
                  <a:gd name="T42" fmla="*/ 66 w 112"/>
                  <a:gd name="T43" fmla="*/ 20 h 201"/>
                  <a:gd name="T44" fmla="*/ 55 w 112"/>
                  <a:gd name="T45" fmla="*/ 31 h 201"/>
                  <a:gd name="T46" fmla="*/ 47 w 112"/>
                  <a:gd name="T47" fmla="*/ 39 h 201"/>
                  <a:gd name="T48" fmla="*/ 38 w 112"/>
                  <a:gd name="T49" fmla="*/ 49 h 201"/>
                  <a:gd name="T50" fmla="*/ 31 w 112"/>
                  <a:gd name="T51" fmla="*/ 61 h 201"/>
                  <a:gd name="T52" fmla="*/ 23 w 112"/>
                  <a:gd name="T53" fmla="*/ 73 h 201"/>
                  <a:gd name="T54" fmla="*/ 16 w 112"/>
                  <a:gd name="T55" fmla="*/ 86 h 201"/>
                  <a:gd name="T56" fmla="*/ 12 w 112"/>
                  <a:gd name="T57" fmla="*/ 100 h 201"/>
                  <a:gd name="T58" fmla="*/ 7 w 112"/>
                  <a:gd name="T59" fmla="*/ 113 h 201"/>
                  <a:gd name="T60" fmla="*/ 4 w 112"/>
                  <a:gd name="T61" fmla="*/ 127 h 201"/>
                  <a:gd name="T62" fmla="*/ 2 w 112"/>
                  <a:gd name="T63" fmla="*/ 143 h 201"/>
                  <a:gd name="T64" fmla="*/ 0 w 112"/>
                  <a:gd name="T65" fmla="*/ 159 h 201"/>
                  <a:gd name="T66" fmla="*/ 0 w 112"/>
                  <a:gd name="T67" fmla="*/ 176 h 201"/>
                  <a:gd name="T68" fmla="*/ 0 w 112"/>
                  <a:gd name="T69" fmla="*/ 192 h 201"/>
                  <a:gd name="T70" fmla="*/ 19 w 112"/>
                  <a:gd name="T71" fmla="*/ 183 h 201"/>
                  <a:gd name="T72" fmla="*/ 3 w 112"/>
                  <a:gd name="T7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201">
                    <a:moveTo>
                      <a:pt x="3" y="201"/>
                    </a:moveTo>
                    <a:lnTo>
                      <a:pt x="23" y="192"/>
                    </a:lnTo>
                    <a:lnTo>
                      <a:pt x="23" y="176"/>
                    </a:lnTo>
                    <a:lnTo>
                      <a:pt x="23" y="160"/>
                    </a:lnTo>
                    <a:lnTo>
                      <a:pt x="25" y="147"/>
                    </a:lnTo>
                    <a:lnTo>
                      <a:pt x="28" y="132"/>
                    </a:lnTo>
                    <a:lnTo>
                      <a:pt x="31" y="119"/>
                    </a:lnTo>
                    <a:lnTo>
                      <a:pt x="34" y="108"/>
                    </a:lnTo>
                    <a:lnTo>
                      <a:pt x="38" y="95"/>
                    </a:lnTo>
                    <a:lnTo>
                      <a:pt x="42" y="84"/>
                    </a:lnTo>
                    <a:lnTo>
                      <a:pt x="50" y="74"/>
                    </a:lnTo>
                    <a:lnTo>
                      <a:pt x="57" y="64"/>
                    </a:lnTo>
                    <a:lnTo>
                      <a:pt x="63" y="55"/>
                    </a:lnTo>
                    <a:lnTo>
                      <a:pt x="71" y="47"/>
                    </a:lnTo>
                    <a:lnTo>
                      <a:pt x="80" y="41"/>
                    </a:lnTo>
                    <a:lnTo>
                      <a:pt x="89" y="33"/>
                    </a:lnTo>
                    <a:lnTo>
                      <a:pt x="100" y="28"/>
                    </a:lnTo>
                    <a:lnTo>
                      <a:pt x="112" y="22"/>
                    </a:lnTo>
                    <a:lnTo>
                      <a:pt x="102" y="0"/>
                    </a:lnTo>
                    <a:lnTo>
                      <a:pt x="89" y="7"/>
                    </a:lnTo>
                    <a:lnTo>
                      <a:pt x="77" y="13"/>
                    </a:lnTo>
                    <a:lnTo>
                      <a:pt x="66" y="20"/>
                    </a:lnTo>
                    <a:lnTo>
                      <a:pt x="55" y="31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31" y="61"/>
                    </a:lnTo>
                    <a:lnTo>
                      <a:pt x="23" y="73"/>
                    </a:lnTo>
                    <a:lnTo>
                      <a:pt x="16" y="86"/>
                    </a:lnTo>
                    <a:lnTo>
                      <a:pt x="12" y="100"/>
                    </a:lnTo>
                    <a:lnTo>
                      <a:pt x="7" y="113"/>
                    </a:lnTo>
                    <a:lnTo>
                      <a:pt x="4" y="127"/>
                    </a:lnTo>
                    <a:lnTo>
                      <a:pt x="2" y="143"/>
                    </a:lnTo>
                    <a:lnTo>
                      <a:pt x="0" y="159"/>
                    </a:lnTo>
                    <a:lnTo>
                      <a:pt x="0" y="176"/>
                    </a:lnTo>
                    <a:lnTo>
                      <a:pt x="0" y="192"/>
                    </a:lnTo>
                    <a:lnTo>
                      <a:pt x="19" y="183"/>
                    </a:lnTo>
                    <a:lnTo>
                      <a:pt x="3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1" name="Freeform 108"/>
              <p:cNvSpPr>
                <a:spLocks/>
              </p:cNvSpPr>
              <p:nvPr/>
            </p:nvSpPr>
            <p:spPr bwMode="auto">
              <a:xfrm>
                <a:off x="5352" y="3322"/>
                <a:ext cx="59" cy="101"/>
              </a:xfrm>
              <a:custGeom>
                <a:avLst/>
                <a:gdLst>
                  <a:gd name="T0" fmla="*/ 4 w 177"/>
                  <a:gd name="T1" fmla="*/ 0 h 304"/>
                  <a:gd name="T2" fmla="*/ 1 w 177"/>
                  <a:gd name="T3" fmla="*/ 20 h 304"/>
                  <a:gd name="T4" fmla="*/ 0 w 177"/>
                  <a:gd name="T5" fmla="*/ 39 h 304"/>
                  <a:gd name="T6" fmla="*/ 1 w 177"/>
                  <a:gd name="T7" fmla="*/ 58 h 304"/>
                  <a:gd name="T8" fmla="*/ 4 w 177"/>
                  <a:gd name="T9" fmla="*/ 75 h 304"/>
                  <a:gd name="T10" fmla="*/ 5 w 177"/>
                  <a:gd name="T11" fmla="*/ 91 h 304"/>
                  <a:gd name="T12" fmla="*/ 11 w 177"/>
                  <a:gd name="T13" fmla="*/ 110 h 304"/>
                  <a:gd name="T14" fmla="*/ 18 w 177"/>
                  <a:gd name="T15" fmla="*/ 126 h 304"/>
                  <a:gd name="T16" fmla="*/ 27 w 177"/>
                  <a:gd name="T17" fmla="*/ 144 h 304"/>
                  <a:gd name="T18" fmla="*/ 36 w 177"/>
                  <a:gd name="T19" fmla="*/ 160 h 304"/>
                  <a:gd name="T20" fmla="*/ 48 w 177"/>
                  <a:gd name="T21" fmla="*/ 177 h 304"/>
                  <a:gd name="T22" fmla="*/ 62 w 177"/>
                  <a:gd name="T23" fmla="*/ 196 h 304"/>
                  <a:gd name="T24" fmla="*/ 77 w 177"/>
                  <a:gd name="T25" fmla="*/ 215 h 304"/>
                  <a:gd name="T26" fmla="*/ 96 w 177"/>
                  <a:gd name="T27" fmla="*/ 235 h 304"/>
                  <a:gd name="T28" fmla="*/ 114 w 177"/>
                  <a:gd name="T29" fmla="*/ 256 h 304"/>
                  <a:gd name="T30" fmla="*/ 136 w 177"/>
                  <a:gd name="T31" fmla="*/ 279 h 304"/>
                  <a:gd name="T32" fmla="*/ 161 w 177"/>
                  <a:gd name="T33" fmla="*/ 304 h 304"/>
                  <a:gd name="T34" fmla="*/ 177 w 177"/>
                  <a:gd name="T35" fmla="*/ 286 h 304"/>
                  <a:gd name="T36" fmla="*/ 154 w 177"/>
                  <a:gd name="T37" fmla="*/ 262 h 304"/>
                  <a:gd name="T38" fmla="*/ 132 w 177"/>
                  <a:gd name="T39" fmla="*/ 240 h 304"/>
                  <a:gd name="T40" fmla="*/ 112 w 177"/>
                  <a:gd name="T41" fmla="*/ 219 h 304"/>
                  <a:gd name="T42" fmla="*/ 96 w 177"/>
                  <a:gd name="T43" fmla="*/ 199 h 304"/>
                  <a:gd name="T44" fmla="*/ 80 w 177"/>
                  <a:gd name="T45" fmla="*/ 182 h 304"/>
                  <a:gd name="T46" fmla="*/ 66 w 177"/>
                  <a:gd name="T47" fmla="*/ 164 h 304"/>
                  <a:gd name="T48" fmla="*/ 56 w 177"/>
                  <a:gd name="T49" fmla="*/ 148 h 304"/>
                  <a:gd name="T50" fmla="*/ 48 w 177"/>
                  <a:gd name="T51" fmla="*/ 132 h 304"/>
                  <a:gd name="T52" fmla="*/ 39 w 177"/>
                  <a:gd name="T53" fmla="*/ 116 h 304"/>
                  <a:gd name="T54" fmla="*/ 33 w 177"/>
                  <a:gd name="T55" fmla="*/ 103 h 304"/>
                  <a:gd name="T56" fmla="*/ 29 w 177"/>
                  <a:gd name="T57" fmla="*/ 87 h 304"/>
                  <a:gd name="T58" fmla="*/ 26 w 177"/>
                  <a:gd name="T59" fmla="*/ 72 h 304"/>
                  <a:gd name="T60" fmla="*/ 24 w 177"/>
                  <a:gd name="T61" fmla="*/ 56 h 304"/>
                  <a:gd name="T62" fmla="*/ 24 w 177"/>
                  <a:gd name="T63" fmla="*/ 20 h 304"/>
                  <a:gd name="T64" fmla="*/ 26 w 177"/>
                  <a:gd name="T65" fmla="*/ 1 h 304"/>
                  <a:gd name="T66" fmla="*/ 4 w 177"/>
                  <a:gd name="T6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7" h="304">
                    <a:moveTo>
                      <a:pt x="4" y="0"/>
                    </a:moveTo>
                    <a:lnTo>
                      <a:pt x="1" y="20"/>
                    </a:lnTo>
                    <a:lnTo>
                      <a:pt x="0" y="39"/>
                    </a:lnTo>
                    <a:lnTo>
                      <a:pt x="1" y="58"/>
                    </a:lnTo>
                    <a:lnTo>
                      <a:pt x="4" y="75"/>
                    </a:lnTo>
                    <a:lnTo>
                      <a:pt x="5" y="91"/>
                    </a:lnTo>
                    <a:lnTo>
                      <a:pt x="11" y="110"/>
                    </a:lnTo>
                    <a:lnTo>
                      <a:pt x="18" y="126"/>
                    </a:lnTo>
                    <a:lnTo>
                      <a:pt x="27" y="144"/>
                    </a:lnTo>
                    <a:lnTo>
                      <a:pt x="36" y="160"/>
                    </a:lnTo>
                    <a:lnTo>
                      <a:pt x="48" y="177"/>
                    </a:lnTo>
                    <a:lnTo>
                      <a:pt x="62" y="196"/>
                    </a:lnTo>
                    <a:lnTo>
                      <a:pt x="77" y="215"/>
                    </a:lnTo>
                    <a:lnTo>
                      <a:pt x="96" y="235"/>
                    </a:lnTo>
                    <a:lnTo>
                      <a:pt x="114" y="256"/>
                    </a:lnTo>
                    <a:lnTo>
                      <a:pt x="136" y="279"/>
                    </a:lnTo>
                    <a:lnTo>
                      <a:pt x="161" y="304"/>
                    </a:lnTo>
                    <a:lnTo>
                      <a:pt x="177" y="286"/>
                    </a:lnTo>
                    <a:lnTo>
                      <a:pt x="154" y="262"/>
                    </a:lnTo>
                    <a:lnTo>
                      <a:pt x="132" y="240"/>
                    </a:lnTo>
                    <a:lnTo>
                      <a:pt x="112" y="219"/>
                    </a:lnTo>
                    <a:lnTo>
                      <a:pt x="96" y="199"/>
                    </a:lnTo>
                    <a:lnTo>
                      <a:pt x="80" y="182"/>
                    </a:lnTo>
                    <a:lnTo>
                      <a:pt x="66" y="164"/>
                    </a:lnTo>
                    <a:lnTo>
                      <a:pt x="56" y="148"/>
                    </a:lnTo>
                    <a:lnTo>
                      <a:pt x="48" y="132"/>
                    </a:lnTo>
                    <a:lnTo>
                      <a:pt x="39" y="116"/>
                    </a:lnTo>
                    <a:lnTo>
                      <a:pt x="33" y="103"/>
                    </a:lnTo>
                    <a:lnTo>
                      <a:pt x="29" y="87"/>
                    </a:lnTo>
                    <a:lnTo>
                      <a:pt x="26" y="72"/>
                    </a:lnTo>
                    <a:lnTo>
                      <a:pt x="24" y="56"/>
                    </a:lnTo>
                    <a:lnTo>
                      <a:pt x="24" y="20"/>
                    </a:lnTo>
                    <a:lnTo>
                      <a:pt x="2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2" name="Freeform 109"/>
              <p:cNvSpPr>
                <a:spLocks/>
              </p:cNvSpPr>
              <p:nvPr/>
            </p:nvSpPr>
            <p:spPr bwMode="auto">
              <a:xfrm>
                <a:off x="5306" y="3219"/>
                <a:ext cx="56" cy="103"/>
              </a:xfrm>
              <a:custGeom>
                <a:avLst/>
                <a:gdLst>
                  <a:gd name="T0" fmla="*/ 6 w 168"/>
                  <a:gd name="T1" fmla="*/ 0 h 310"/>
                  <a:gd name="T2" fmla="*/ 0 w 168"/>
                  <a:gd name="T3" fmla="*/ 21 h 310"/>
                  <a:gd name="T4" fmla="*/ 22 w 168"/>
                  <a:gd name="T5" fmla="*/ 38 h 310"/>
                  <a:gd name="T6" fmla="*/ 41 w 168"/>
                  <a:gd name="T7" fmla="*/ 56 h 310"/>
                  <a:gd name="T8" fmla="*/ 59 w 168"/>
                  <a:gd name="T9" fmla="*/ 73 h 310"/>
                  <a:gd name="T10" fmla="*/ 75 w 168"/>
                  <a:gd name="T11" fmla="*/ 92 h 310"/>
                  <a:gd name="T12" fmla="*/ 89 w 168"/>
                  <a:gd name="T13" fmla="*/ 109 h 310"/>
                  <a:gd name="T14" fmla="*/ 101 w 168"/>
                  <a:gd name="T15" fmla="*/ 125 h 310"/>
                  <a:gd name="T16" fmla="*/ 111 w 168"/>
                  <a:gd name="T17" fmla="*/ 144 h 310"/>
                  <a:gd name="T18" fmla="*/ 120 w 168"/>
                  <a:gd name="T19" fmla="*/ 162 h 310"/>
                  <a:gd name="T20" fmla="*/ 127 w 168"/>
                  <a:gd name="T21" fmla="*/ 179 h 310"/>
                  <a:gd name="T22" fmla="*/ 133 w 168"/>
                  <a:gd name="T23" fmla="*/ 198 h 310"/>
                  <a:gd name="T24" fmla="*/ 139 w 168"/>
                  <a:gd name="T25" fmla="*/ 216 h 310"/>
                  <a:gd name="T26" fmla="*/ 142 w 168"/>
                  <a:gd name="T27" fmla="*/ 235 h 310"/>
                  <a:gd name="T28" fmla="*/ 143 w 168"/>
                  <a:gd name="T29" fmla="*/ 252 h 310"/>
                  <a:gd name="T30" fmla="*/ 143 w 168"/>
                  <a:gd name="T31" fmla="*/ 271 h 310"/>
                  <a:gd name="T32" fmla="*/ 144 w 168"/>
                  <a:gd name="T33" fmla="*/ 290 h 310"/>
                  <a:gd name="T34" fmla="*/ 143 w 168"/>
                  <a:gd name="T35" fmla="*/ 309 h 310"/>
                  <a:gd name="T36" fmla="*/ 165 w 168"/>
                  <a:gd name="T37" fmla="*/ 310 h 310"/>
                  <a:gd name="T38" fmla="*/ 168 w 168"/>
                  <a:gd name="T39" fmla="*/ 291 h 310"/>
                  <a:gd name="T40" fmla="*/ 168 w 168"/>
                  <a:gd name="T41" fmla="*/ 271 h 310"/>
                  <a:gd name="T42" fmla="*/ 166 w 168"/>
                  <a:gd name="T43" fmla="*/ 251 h 310"/>
                  <a:gd name="T44" fmla="*/ 165 w 168"/>
                  <a:gd name="T45" fmla="*/ 230 h 310"/>
                  <a:gd name="T46" fmla="*/ 160 w 168"/>
                  <a:gd name="T47" fmla="*/ 211 h 310"/>
                  <a:gd name="T48" fmla="*/ 156 w 168"/>
                  <a:gd name="T49" fmla="*/ 191 h 310"/>
                  <a:gd name="T50" fmla="*/ 150 w 168"/>
                  <a:gd name="T51" fmla="*/ 172 h 310"/>
                  <a:gd name="T52" fmla="*/ 142 w 168"/>
                  <a:gd name="T53" fmla="*/ 152 h 310"/>
                  <a:gd name="T54" fmla="*/ 131 w 168"/>
                  <a:gd name="T55" fmla="*/ 133 h 310"/>
                  <a:gd name="T56" fmla="*/ 121 w 168"/>
                  <a:gd name="T57" fmla="*/ 114 h 310"/>
                  <a:gd name="T58" fmla="*/ 108 w 168"/>
                  <a:gd name="T59" fmla="*/ 95 h 310"/>
                  <a:gd name="T60" fmla="*/ 92 w 168"/>
                  <a:gd name="T61" fmla="*/ 76 h 310"/>
                  <a:gd name="T62" fmla="*/ 76 w 168"/>
                  <a:gd name="T63" fmla="*/ 59 h 310"/>
                  <a:gd name="T64" fmla="*/ 57 w 168"/>
                  <a:gd name="T65" fmla="*/ 38 h 310"/>
                  <a:gd name="T66" fmla="*/ 37 w 168"/>
                  <a:gd name="T67" fmla="*/ 21 h 310"/>
                  <a:gd name="T68" fmla="*/ 15 w 168"/>
                  <a:gd name="T69" fmla="*/ 3 h 310"/>
                  <a:gd name="T70" fmla="*/ 8 w 168"/>
                  <a:gd name="T71" fmla="*/ 24 h 310"/>
                  <a:gd name="T72" fmla="*/ 6 w 168"/>
                  <a:gd name="T7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310">
                    <a:moveTo>
                      <a:pt x="6" y="0"/>
                    </a:moveTo>
                    <a:lnTo>
                      <a:pt x="0" y="21"/>
                    </a:lnTo>
                    <a:lnTo>
                      <a:pt x="22" y="38"/>
                    </a:lnTo>
                    <a:lnTo>
                      <a:pt x="41" y="56"/>
                    </a:lnTo>
                    <a:lnTo>
                      <a:pt x="59" y="73"/>
                    </a:lnTo>
                    <a:lnTo>
                      <a:pt x="75" y="92"/>
                    </a:lnTo>
                    <a:lnTo>
                      <a:pt x="89" y="109"/>
                    </a:lnTo>
                    <a:lnTo>
                      <a:pt x="101" y="125"/>
                    </a:lnTo>
                    <a:lnTo>
                      <a:pt x="111" y="144"/>
                    </a:lnTo>
                    <a:lnTo>
                      <a:pt x="120" y="162"/>
                    </a:lnTo>
                    <a:lnTo>
                      <a:pt x="127" y="179"/>
                    </a:lnTo>
                    <a:lnTo>
                      <a:pt x="133" y="198"/>
                    </a:lnTo>
                    <a:lnTo>
                      <a:pt x="139" y="216"/>
                    </a:lnTo>
                    <a:lnTo>
                      <a:pt x="142" y="235"/>
                    </a:lnTo>
                    <a:lnTo>
                      <a:pt x="143" y="252"/>
                    </a:lnTo>
                    <a:lnTo>
                      <a:pt x="143" y="271"/>
                    </a:lnTo>
                    <a:lnTo>
                      <a:pt x="144" y="290"/>
                    </a:lnTo>
                    <a:lnTo>
                      <a:pt x="143" y="309"/>
                    </a:lnTo>
                    <a:lnTo>
                      <a:pt x="165" y="310"/>
                    </a:lnTo>
                    <a:lnTo>
                      <a:pt x="168" y="291"/>
                    </a:lnTo>
                    <a:lnTo>
                      <a:pt x="168" y="271"/>
                    </a:lnTo>
                    <a:lnTo>
                      <a:pt x="166" y="251"/>
                    </a:lnTo>
                    <a:lnTo>
                      <a:pt x="165" y="230"/>
                    </a:lnTo>
                    <a:lnTo>
                      <a:pt x="160" y="211"/>
                    </a:lnTo>
                    <a:lnTo>
                      <a:pt x="156" y="191"/>
                    </a:lnTo>
                    <a:lnTo>
                      <a:pt x="150" y="172"/>
                    </a:lnTo>
                    <a:lnTo>
                      <a:pt x="142" y="152"/>
                    </a:lnTo>
                    <a:lnTo>
                      <a:pt x="131" y="133"/>
                    </a:lnTo>
                    <a:lnTo>
                      <a:pt x="121" y="114"/>
                    </a:lnTo>
                    <a:lnTo>
                      <a:pt x="108" y="95"/>
                    </a:lnTo>
                    <a:lnTo>
                      <a:pt x="92" y="76"/>
                    </a:lnTo>
                    <a:lnTo>
                      <a:pt x="76" y="59"/>
                    </a:lnTo>
                    <a:lnTo>
                      <a:pt x="57" y="38"/>
                    </a:lnTo>
                    <a:lnTo>
                      <a:pt x="37" y="21"/>
                    </a:lnTo>
                    <a:lnTo>
                      <a:pt x="15" y="3"/>
                    </a:lnTo>
                    <a:lnTo>
                      <a:pt x="8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3" name="Freeform 110"/>
              <p:cNvSpPr>
                <a:spLocks/>
              </p:cNvSpPr>
              <p:nvPr/>
            </p:nvSpPr>
            <p:spPr bwMode="auto">
              <a:xfrm>
                <a:off x="5357" y="3181"/>
                <a:ext cx="93" cy="147"/>
              </a:xfrm>
              <a:custGeom>
                <a:avLst/>
                <a:gdLst>
                  <a:gd name="T0" fmla="*/ 189 w 280"/>
                  <a:gd name="T1" fmla="*/ 9 h 442"/>
                  <a:gd name="T2" fmla="*/ 213 w 280"/>
                  <a:gd name="T3" fmla="*/ 29 h 442"/>
                  <a:gd name="T4" fmla="*/ 235 w 280"/>
                  <a:gd name="T5" fmla="*/ 52 h 442"/>
                  <a:gd name="T6" fmla="*/ 254 w 280"/>
                  <a:gd name="T7" fmla="*/ 78 h 442"/>
                  <a:gd name="T8" fmla="*/ 267 w 280"/>
                  <a:gd name="T9" fmla="*/ 109 h 442"/>
                  <a:gd name="T10" fmla="*/ 277 w 280"/>
                  <a:gd name="T11" fmla="*/ 142 h 442"/>
                  <a:gd name="T12" fmla="*/ 280 w 280"/>
                  <a:gd name="T13" fmla="*/ 177 h 442"/>
                  <a:gd name="T14" fmla="*/ 280 w 280"/>
                  <a:gd name="T15" fmla="*/ 212 h 442"/>
                  <a:gd name="T16" fmla="*/ 269 w 280"/>
                  <a:gd name="T17" fmla="*/ 256 h 442"/>
                  <a:gd name="T18" fmla="*/ 253 w 280"/>
                  <a:gd name="T19" fmla="*/ 310 h 442"/>
                  <a:gd name="T20" fmla="*/ 235 w 280"/>
                  <a:gd name="T21" fmla="*/ 362 h 442"/>
                  <a:gd name="T22" fmla="*/ 215 w 280"/>
                  <a:gd name="T23" fmla="*/ 414 h 442"/>
                  <a:gd name="T24" fmla="*/ 199 w 280"/>
                  <a:gd name="T25" fmla="*/ 441 h 442"/>
                  <a:gd name="T26" fmla="*/ 186 w 280"/>
                  <a:gd name="T27" fmla="*/ 441 h 442"/>
                  <a:gd name="T28" fmla="*/ 171 w 280"/>
                  <a:gd name="T29" fmla="*/ 438 h 442"/>
                  <a:gd name="T30" fmla="*/ 158 w 280"/>
                  <a:gd name="T31" fmla="*/ 435 h 442"/>
                  <a:gd name="T32" fmla="*/ 144 w 280"/>
                  <a:gd name="T33" fmla="*/ 432 h 442"/>
                  <a:gd name="T34" fmla="*/ 131 w 280"/>
                  <a:gd name="T35" fmla="*/ 429 h 442"/>
                  <a:gd name="T36" fmla="*/ 117 w 280"/>
                  <a:gd name="T37" fmla="*/ 426 h 442"/>
                  <a:gd name="T38" fmla="*/ 106 w 280"/>
                  <a:gd name="T39" fmla="*/ 422 h 442"/>
                  <a:gd name="T40" fmla="*/ 99 w 280"/>
                  <a:gd name="T41" fmla="*/ 375 h 442"/>
                  <a:gd name="T42" fmla="*/ 93 w 280"/>
                  <a:gd name="T43" fmla="*/ 295 h 442"/>
                  <a:gd name="T44" fmla="*/ 87 w 280"/>
                  <a:gd name="T45" fmla="*/ 220 h 442"/>
                  <a:gd name="T46" fmla="*/ 78 w 280"/>
                  <a:gd name="T47" fmla="*/ 147 h 442"/>
                  <a:gd name="T48" fmla="*/ 65 w 280"/>
                  <a:gd name="T49" fmla="*/ 110 h 442"/>
                  <a:gd name="T50" fmla="*/ 46 w 280"/>
                  <a:gd name="T51" fmla="*/ 110 h 442"/>
                  <a:gd name="T52" fmla="*/ 27 w 280"/>
                  <a:gd name="T53" fmla="*/ 112 h 442"/>
                  <a:gd name="T54" fmla="*/ 8 w 280"/>
                  <a:gd name="T55" fmla="*/ 112 h 442"/>
                  <a:gd name="T56" fmla="*/ 3 w 280"/>
                  <a:gd name="T57" fmla="*/ 100 h 442"/>
                  <a:gd name="T58" fmla="*/ 10 w 280"/>
                  <a:gd name="T59" fmla="*/ 77 h 442"/>
                  <a:gd name="T60" fmla="*/ 19 w 280"/>
                  <a:gd name="T61" fmla="*/ 54 h 442"/>
                  <a:gd name="T62" fmla="*/ 29 w 280"/>
                  <a:gd name="T63" fmla="*/ 33 h 442"/>
                  <a:gd name="T64" fmla="*/ 42 w 280"/>
                  <a:gd name="T65" fmla="*/ 22 h 442"/>
                  <a:gd name="T66" fmla="*/ 59 w 280"/>
                  <a:gd name="T67" fmla="*/ 19 h 442"/>
                  <a:gd name="T68" fmla="*/ 78 w 280"/>
                  <a:gd name="T69" fmla="*/ 16 h 442"/>
                  <a:gd name="T70" fmla="*/ 96 w 280"/>
                  <a:gd name="T71" fmla="*/ 13 h 442"/>
                  <a:gd name="T72" fmla="*/ 113 w 280"/>
                  <a:gd name="T73" fmla="*/ 10 h 442"/>
                  <a:gd name="T74" fmla="*/ 131 w 280"/>
                  <a:gd name="T75" fmla="*/ 7 h 442"/>
                  <a:gd name="T76" fmla="*/ 148 w 280"/>
                  <a:gd name="T77" fmla="*/ 3 h 442"/>
                  <a:gd name="T78" fmla="*/ 167 w 280"/>
                  <a:gd name="T79" fmla="*/ 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0" h="442">
                    <a:moveTo>
                      <a:pt x="176" y="0"/>
                    </a:moveTo>
                    <a:lnTo>
                      <a:pt x="189" y="9"/>
                    </a:lnTo>
                    <a:lnTo>
                      <a:pt x="202" y="19"/>
                    </a:lnTo>
                    <a:lnTo>
                      <a:pt x="213" y="29"/>
                    </a:lnTo>
                    <a:lnTo>
                      <a:pt x="225" y="41"/>
                    </a:lnTo>
                    <a:lnTo>
                      <a:pt x="235" y="52"/>
                    </a:lnTo>
                    <a:lnTo>
                      <a:pt x="245" y="65"/>
                    </a:lnTo>
                    <a:lnTo>
                      <a:pt x="254" y="78"/>
                    </a:lnTo>
                    <a:lnTo>
                      <a:pt x="261" y="93"/>
                    </a:lnTo>
                    <a:lnTo>
                      <a:pt x="267" y="109"/>
                    </a:lnTo>
                    <a:lnTo>
                      <a:pt x="273" y="125"/>
                    </a:lnTo>
                    <a:lnTo>
                      <a:pt x="277" y="142"/>
                    </a:lnTo>
                    <a:lnTo>
                      <a:pt x="280" y="160"/>
                    </a:lnTo>
                    <a:lnTo>
                      <a:pt x="280" y="177"/>
                    </a:lnTo>
                    <a:lnTo>
                      <a:pt x="280" y="195"/>
                    </a:lnTo>
                    <a:lnTo>
                      <a:pt x="280" y="212"/>
                    </a:lnTo>
                    <a:lnTo>
                      <a:pt x="276" y="228"/>
                    </a:lnTo>
                    <a:lnTo>
                      <a:pt x="269" y="256"/>
                    </a:lnTo>
                    <a:lnTo>
                      <a:pt x="261" y="282"/>
                    </a:lnTo>
                    <a:lnTo>
                      <a:pt x="253" y="310"/>
                    </a:lnTo>
                    <a:lnTo>
                      <a:pt x="245" y="334"/>
                    </a:lnTo>
                    <a:lnTo>
                      <a:pt x="235" y="362"/>
                    </a:lnTo>
                    <a:lnTo>
                      <a:pt x="227" y="388"/>
                    </a:lnTo>
                    <a:lnTo>
                      <a:pt x="215" y="414"/>
                    </a:lnTo>
                    <a:lnTo>
                      <a:pt x="205" y="442"/>
                    </a:lnTo>
                    <a:lnTo>
                      <a:pt x="199" y="441"/>
                    </a:lnTo>
                    <a:lnTo>
                      <a:pt x="192" y="441"/>
                    </a:lnTo>
                    <a:lnTo>
                      <a:pt x="186" y="441"/>
                    </a:lnTo>
                    <a:lnTo>
                      <a:pt x="179" y="439"/>
                    </a:lnTo>
                    <a:lnTo>
                      <a:pt x="171" y="438"/>
                    </a:lnTo>
                    <a:lnTo>
                      <a:pt x="164" y="436"/>
                    </a:lnTo>
                    <a:lnTo>
                      <a:pt x="158" y="435"/>
                    </a:lnTo>
                    <a:lnTo>
                      <a:pt x="151" y="433"/>
                    </a:lnTo>
                    <a:lnTo>
                      <a:pt x="144" y="432"/>
                    </a:lnTo>
                    <a:lnTo>
                      <a:pt x="136" y="430"/>
                    </a:lnTo>
                    <a:lnTo>
                      <a:pt x="131" y="429"/>
                    </a:lnTo>
                    <a:lnTo>
                      <a:pt x="123" y="428"/>
                    </a:lnTo>
                    <a:lnTo>
                      <a:pt x="117" y="426"/>
                    </a:lnTo>
                    <a:lnTo>
                      <a:pt x="112" y="423"/>
                    </a:lnTo>
                    <a:lnTo>
                      <a:pt x="106" y="422"/>
                    </a:lnTo>
                    <a:lnTo>
                      <a:pt x="100" y="420"/>
                    </a:lnTo>
                    <a:lnTo>
                      <a:pt x="99" y="375"/>
                    </a:lnTo>
                    <a:lnTo>
                      <a:pt x="96" y="334"/>
                    </a:lnTo>
                    <a:lnTo>
                      <a:pt x="93" y="295"/>
                    </a:lnTo>
                    <a:lnTo>
                      <a:pt x="91" y="257"/>
                    </a:lnTo>
                    <a:lnTo>
                      <a:pt x="87" y="220"/>
                    </a:lnTo>
                    <a:lnTo>
                      <a:pt x="83" y="183"/>
                    </a:lnTo>
                    <a:lnTo>
                      <a:pt x="78" y="147"/>
                    </a:lnTo>
                    <a:lnTo>
                      <a:pt x="74" y="110"/>
                    </a:lnTo>
                    <a:lnTo>
                      <a:pt x="65" y="110"/>
                    </a:lnTo>
                    <a:lnTo>
                      <a:pt x="55" y="110"/>
                    </a:lnTo>
                    <a:lnTo>
                      <a:pt x="46" y="110"/>
                    </a:lnTo>
                    <a:lnTo>
                      <a:pt x="37" y="112"/>
                    </a:lnTo>
                    <a:lnTo>
                      <a:pt x="27" y="112"/>
                    </a:lnTo>
                    <a:lnTo>
                      <a:pt x="17" y="112"/>
                    </a:lnTo>
                    <a:lnTo>
                      <a:pt x="8" y="112"/>
                    </a:lnTo>
                    <a:lnTo>
                      <a:pt x="0" y="112"/>
                    </a:lnTo>
                    <a:lnTo>
                      <a:pt x="3" y="100"/>
                    </a:lnTo>
                    <a:lnTo>
                      <a:pt x="5" y="89"/>
                    </a:lnTo>
                    <a:lnTo>
                      <a:pt x="10" y="77"/>
                    </a:lnTo>
                    <a:lnTo>
                      <a:pt x="14" y="65"/>
                    </a:lnTo>
                    <a:lnTo>
                      <a:pt x="19" y="54"/>
                    </a:lnTo>
                    <a:lnTo>
                      <a:pt x="24" y="44"/>
                    </a:lnTo>
                    <a:lnTo>
                      <a:pt x="29" y="33"/>
                    </a:lnTo>
                    <a:lnTo>
                      <a:pt x="33" y="23"/>
                    </a:lnTo>
                    <a:lnTo>
                      <a:pt x="42" y="22"/>
                    </a:lnTo>
                    <a:lnTo>
                      <a:pt x="52" y="20"/>
                    </a:lnTo>
                    <a:lnTo>
                      <a:pt x="59" y="19"/>
                    </a:lnTo>
                    <a:lnTo>
                      <a:pt x="68" y="17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96" y="13"/>
                    </a:lnTo>
                    <a:lnTo>
                      <a:pt x="104" y="12"/>
                    </a:lnTo>
                    <a:lnTo>
                      <a:pt x="113" y="10"/>
                    </a:lnTo>
                    <a:lnTo>
                      <a:pt x="122" y="9"/>
                    </a:lnTo>
                    <a:lnTo>
                      <a:pt x="131" y="7"/>
                    </a:lnTo>
                    <a:lnTo>
                      <a:pt x="139" y="6"/>
                    </a:lnTo>
                    <a:lnTo>
                      <a:pt x="148" y="3"/>
                    </a:lnTo>
                    <a:lnTo>
                      <a:pt x="158" y="3"/>
                    </a:lnTo>
                    <a:lnTo>
                      <a:pt x="167" y="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4" name="Freeform 111"/>
              <p:cNvSpPr>
                <a:spLocks/>
              </p:cNvSpPr>
              <p:nvPr/>
            </p:nvSpPr>
            <p:spPr bwMode="auto">
              <a:xfrm>
                <a:off x="5413" y="3178"/>
                <a:ext cx="34" cy="36"/>
              </a:xfrm>
              <a:custGeom>
                <a:avLst/>
                <a:gdLst>
                  <a:gd name="T0" fmla="*/ 104 w 104"/>
                  <a:gd name="T1" fmla="*/ 99 h 109"/>
                  <a:gd name="T2" fmla="*/ 96 w 104"/>
                  <a:gd name="T3" fmla="*/ 83 h 109"/>
                  <a:gd name="T4" fmla="*/ 86 w 104"/>
                  <a:gd name="T5" fmla="*/ 68 h 109"/>
                  <a:gd name="T6" fmla="*/ 77 w 104"/>
                  <a:gd name="T7" fmla="*/ 55 h 109"/>
                  <a:gd name="T8" fmla="*/ 66 w 104"/>
                  <a:gd name="T9" fmla="*/ 43 h 109"/>
                  <a:gd name="T10" fmla="*/ 53 w 104"/>
                  <a:gd name="T11" fmla="*/ 30 h 109"/>
                  <a:gd name="T12" fmla="*/ 41 w 104"/>
                  <a:gd name="T13" fmla="*/ 20 h 109"/>
                  <a:gd name="T14" fmla="*/ 28 w 104"/>
                  <a:gd name="T15" fmla="*/ 8 h 109"/>
                  <a:gd name="T16" fmla="*/ 15 w 104"/>
                  <a:gd name="T17" fmla="*/ 0 h 109"/>
                  <a:gd name="T18" fmla="*/ 0 w 104"/>
                  <a:gd name="T19" fmla="*/ 19 h 109"/>
                  <a:gd name="T20" fmla="*/ 13 w 104"/>
                  <a:gd name="T21" fmla="*/ 27 h 109"/>
                  <a:gd name="T22" fmla="*/ 27 w 104"/>
                  <a:gd name="T23" fmla="*/ 38 h 109"/>
                  <a:gd name="T24" fmla="*/ 38 w 104"/>
                  <a:gd name="T25" fmla="*/ 48 h 109"/>
                  <a:gd name="T26" fmla="*/ 48 w 104"/>
                  <a:gd name="T27" fmla="*/ 58 h 109"/>
                  <a:gd name="T28" fmla="*/ 59 w 104"/>
                  <a:gd name="T29" fmla="*/ 70 h 109"/>
                  <a:gd name="T30" fmla="*/ 67 w 104"/>
                  <a:gd name="T31" fmla="*/ 81 h 109"/>
                  <a:gd name="T32" fmla="*/ 76 w 104"/>
                  <a:gd name="T33" fmla="*/ 96 h 109"/>
                  <a:gd name="T34" fmla="*/ 83 w 104"/>
                  <a:gd name="T35" fmla="*/ 109 h 109"/>
                  <a:gd name="T36" fmla="*/ 104 w 104"/>
                  <a:gd name="T37" fmla="*/ 9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9">
                    <a:moveTo>
                      <a:pt x="104" y="99"/>
                    </a:moveTo>
                    <a:lnTo>
                      <a:pt x="96" y="83"/>
                    </a:lnTo>
                    <a:lnTo>
                      <a:pt x="86" y="68"/>
                    </a:lnTo>
                    <a:lnTo>
                      <a:pt x="77" y="55"/>
                    </a:lnTo>
                    <a:lnTo>
                      <a:pt x="66" y="43"/>
                    </a:lnTo>
                    <a:lnTo>
                      <a:pt x="53" y="30"/>
                    </a:lnTo>
                    <a:lnTo>
                      <a:pt x="41" y="20"/>
                    </a:lnTo>
                    <a:lnTo>
                      <a:pt x="28" y="8"/>
                    </a:lnTo>
                    <a:lnTo>
                      <a:pt x="15" y="0"/>
                    </a:lnTo>
                    <a:lnTo>
                      <a:pt x="0" y="19"/>
                    </a:lnTo>
                    <a:lnTo>
                      <a:pt x="13" y="27"/>
                    </a:lnTo>
                    <a:lnTo>
                      <a:pt x="27" y="38"/>
                    </a:lnTo>
                    <a:lnTo>
                      <a:pt x="38" y="48"/>
                    </a:lnTo>
                    <a:lnTo>
                      <a:pt x="48" y="58"/>
                    </a:lnTo>
                    <a:lnTo>
                      <a:pt x="59" y="70"/>
                    </a:lnTo>
                    <a:lnTo>
                      <a:pt x="67" y="81"/>
                    </a:lnTo>
                    <a:lnTo>
                      <a:pt x="76" y="96"/>
                    </a:lnTo>
                    <a:lnTo>
                      <a:pt x="83" y="109"/>
                    </a:lnTo>
                    <a:lnTo>
                      <a:pt x="10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5" name="Freeform 112"/>
              <p:cNvSpPr>
                <a:spLocks/>
              </p:cNvSpPr>
              <p:nvPr/>
            </p:nvSpPr>
            <p:spPr bwMode="auto">
              <a:xfrm>
                <a:off x="5440" y="3211"/>
                <a:ext cx="14" cy="48"/>
              </a:xfrm>
              <a:custGeom>
                <a:avLst/>
                <a:gdLst>
                  <a:gd name="T0" fmla="*/ 37 w 42"/>
                  <a:gd name="T1" fmla="*/ 144 h 144"/>
                  <a:gd name="T2" fmla="*/ 38 w 42"/>
                  <a:gd name="T3" fmla="*/ 133 h 144"/>
                  <a:gd name="T4" fmla="*/ 41 w 42"/>
                  <a:gd name="T5" fmla="*/ 125 h 144"/>
                  <a:gd name="T6" fmla="*/ 41 w 42"/>
                  <a:gd name="T7" fmla="*/ 115 h 144"/>
                  <a:gd name="T8" fmla="*/ 41 w 42"/>
                  <a:gd name="T9" fmla="*/ 106 h 144"/>
                  <a:gd name="T10" fmla="*/ 42 w 42"/>
                  <a:gd name="T11" fmla="*/ 97 h 144"/>
                  <a:gd name="T12" fmla="*/ 41 w 42"/>
                  <a:gd name="T13" fmla="*/ 88 h 144"/>
                  <a:gd name="T14" fmla="*/ 41 w 42"/>
                  <a:gd name="T15" fmla="*/ 78 h 144"/>
                  <a:gd name="T16" fmla="*/ 41 w 42"/>
                  <a:gd name="T17" fmla="*/ 69 h 144"/>
                  <a:gd name="T18" fmla="*/ 39 w 42"/>
                  <a:gd name="T19" fmla="*/ 59 h 144"/>
                  <a:gd name="T20" fmla="*/ 37 w 42"/>
                  <a:gd name="T21" fmla="*/ 51 h 144"/>
                  <a:gd name="T22" fmla="*/ 35 w 42"/>
                  <a:gd name="T23" fmla="*/ 43 h 144"/>
                  <a:gd name="T24" fmla="*/ 34 w 42"/>
                  <a:gd name="T25" fmla="*/ 33 h 144"/>
                  <a:gd name="T26" fmla="*/ 32 w 42"/>
                  <a:gd name="T27" fmla="*/ 24 h 144"/>
                  <a:gd name="T28" fmla="*/ 28 w 42"/>
                  <a:gd name="T29" fmla="*/ 16 h 144"/>
                  <a:gd name="T30" fmla="*/ 25 w 42"/>
                  <a:gd name="T31" fmla="*/ 8 h 144"/>
                  <a:gd name="T32" fmla="*/ 21 w 42"/>
                  <a:gd name="T33" fmla="*/ 0 h 144"/>
                  <a:gd name="T34" fmla="*/ 0 w 42"/>
                  <a:gd name="T35" fmla="*/ 10 h 144"/>
                  <a:gd name="T36" fmla="*/ 3 w 42"/>
                  <a:gd name="T37" fmla="*/ 16 h 144"/>
                  <a:gd name="T38" fmla="*/ 6 w 42"/>
                  <a:gd name="T39" fmla="*/ 24 h 144"/>
                  <a:gd name="T40" fmla="*/ 9 w 42"/>
                  <a:gd name="T41" fmla="*/ 32 h 144"/>
                  <a:gd name="T42" fmla="*/ 10 w 42"/>
                  <a:gd name="T43" fmla="*/ 39 h 144"/>
                  <a:gd name="T44" fmla="*/ 12 w 42"/>
                  <a:gd name="T45" fmla="*/ 48 h 144"/>
                  <a:gd name="T46" fmla="*/ 15 w 42"/>
                  <a:gd name="T47" fmla="*/ 55 h 144"/>
                  <a:gd name="T48" fmla="*/ 16 w 42"/>
                  <a:gd name="T49" fmla="*/ 64 h 144"/>
                  <a:gd name="T50" fmla="*/ 18 w 42"/>
                  <a:gd name="T51" fmla="*/ 72 h 144"/>
                  <a:gd name="T52" fmla="*/ 18 w 42"/>
                  <a:gd name="T53" fmla="*/ 80 h 144"/>
                  <a:gd name="T54" fmla="*/ 19 w 42"/>
                  <a:gd name="T55" fmla="*/ 88 h 144"/>
                  <a:gd name="T56" fmla="*/ 19 w 42"/>
                  <a:gd name="T57" fmla="*/ 97 h 144"/>
                  <a:gd name="T58" fmla="*/ 19 w 42"/>
                  <a:gd name="T59" fmla="*/ 106 h 144"/>
                  <a:gd name="T60" fmla="*/ 18 w 42"/>
                  <a:gd name="T61" fmla="*/ 115 h 144"/>
                  <a:gd name="T62" fmla="*/ 18 w 42"/>
                  <a:gd name="T63" fmla="*/ 120 h 144"/>
                  <a:gd name="T64" fmla="*/ 15 w 42"/>
                  <a:gd name="T65" fmla="*/ 129 h 144"/>
                  <a:gd name="T66" fmla="*/ 13 w 42"/>
                  <a:gd name="T67" fmla="*/ 136 h 144"/>
                  <a:gd name="T68" fmla="*/ 37 w 42"/>
                  <a:gd name="T6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144">
                    <a:moveTo>
                      <a:pt x="37" y="144"/>
                    </a:moveTo>
                    <a:lnTo>
                      <a:pt x="38" y="133"/>
                    </a:lnTo>
                    <a:lnTo>
                      <a:pt x="41" y="125"/>
                    </a:lnTo>
                    <a:lnTo>
                      <a:pt x="41" y="115"/>
                    </a:lnTo>
                    <a:lnTo>
                      <a:pt x="41" y="106"/>
                    </a:lnTo>
                    <a:lnTo>
                      <a:pt x="42" y="97"/>
                    </a:lnTo>
                    <a:lnTo>
                      <a:pt x="41" y="88"/>
                    </a:lnTo>
                    <a:lnTo>
                      <a:pt x="41" y="78"/>
                    </a:lnTo>
                    <a:lnTo>
                      <a:pt x="41" y="69"/>
                    </a:lnTo>
                    <a:lnTo>
                      <a:pt x="39" y="59"/>
                    </a:lnTo>
                    <a:lnTo>
                      <a:pt x="37" y="51"/>
                    </a:lnTo>
                    <a:lnTo>
                      <a:pt x="35" y="43"/>
                    </a:lnTo>
                    <a:lnTo>
                      <a:pt x="34" y="33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5" y="8"/>
                    </a:lnTo>
                    <a:lnTo>
                      <a:pt x="21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6" y="24"/>
                    </a:lnTo>
                    <a:lnTo>
                      <a:pt x="9" y="32"/>
                    </a:lnTo>
                    <a:lnTo>
                      <a:pt x="10" y="39"/>
                    </a:lnTo>
                    <a:lnTo>
                      <a:pt x="12" y="48"/>
                    </a:lnTo>
                    <a:lnTo>
                      <a:pt x="15" y="55"/>
                    </a:lnTo>
                    <a:lnTo>
                      <a:pt x="16" y="64"/>
                    </a:lnTo>
                    <a:lnTo>
                      <a:pt x="18" y="72"/>
                    </a:lnTo>
                    <a:lnTo>
                      <a:pt x="18" y="80"/>
                    </a:lnTo>
                    <a:lnTo>
                      <a:pt x="19" y="88"/>
                    </a:lnTo>
                    <a:lnTo>
                      <a:pt x="19" y="97"/>
                    </a:lnTo>
                    <a:lnTo>
                      <a:pt x="19" y="106"/>
                    </a:lnTo>
                    <a:lnTo>
                      <a:pt x="18" y="115"/>
                    </a:lnTo>
                    <a:lnTo>
                      <a:pt x="18" y="120"/>
                    </a:lnTo>
                    <a:lnTo>
                      <a:pt x="15" y="129"/>
                    </a:lnTo>
                    <a:lnTo>
                      <a:pt x="13" y="136"/>
                    </a:lnTo>
                    <a:lnTo>
                      <a:pt x="37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6" name="Freeform 113"/>
              <p:cNvSpPr>
                <a:spLocks/>
              </p:cNvSpPr>
              <p:nvPr/>
            </p:nvSpPr>
            <p:spPr bwMode="auto">
              <a:xfrm>
                <a:off x="5421" y="3256"/>
                <a:ext cx="32" cy="76"/>
              </a:xfrm>
              <a:custGeom>
                <a:avLst/>
                <a:gdLst>
                  <a:gd name="T0" fmla="*/ 10 w 95"/>
                  <a:gd name="T1" fmla="*/ 227 h 227"/>
                  <a:gd name="T2" fmla="*/ 22 w 95"/>
                  <a:gd name="T3" fmla="*/ 221 h 227"/>
                  <a:gd name="T4" fmla="*/ 28 w 95"/>
                  <a:gd name="T5" fmla="*/ 207 h 227"/>
                  <a:gd name="T6" fmla="*/ 34 w 95"/>
                  <a:gd name="T7" fmla="*/ 194 h 227"/>
                  <a:gd name="T8" fmla="*/ 39 w 95"/>
                  <a:gd name="T9" fmla="*/ 181 h 227"/>
                  <a:gd name="T10" fmla="*/ 44 w 95"/>
                  <a:gd name="T11" fmla="*/ 168 h 227"/>
                  <a:gd name="T12" fmla="*/ 48 w 95"/>
                  <a:gd name="T13" fmla="*/ 155 h 227"/>
                  <a:gd name="T14" fmla="*/ 54 w 95"/>
                  <a:gd name="T15" fmla="*/ 140 h 227"/>
                  <a:gd name="T16" fmla="*/ 58 w 95"/>
                  <a:gd name="T17" fmla="*/ 127 h 227"/>
                  <a:gd name="T18" fmla="*/ 63 w 95"/>
                  <a:gd name="T19" fmla="*/ 114 h 227"/>
                  <a:gd name="T20" fmla="*/ 67 w 95"/>
                  <a:gd name="T21" fmla="*/ 101 h 227"/>
                  <a:gd name="T22" fmla="*/ 71 w 95"/>
                  <a:gd name="T23" fmla="*/ 88 h 227"/>
                  <a:gd name="T24" fmla="*/ 76 w 95"/>
                  <a:gd name="T25" fmla="*/ 73 h 227"/>
                  <a:gd name="T26" fmla="*/ 79 w 95"/>
                  <a:gd name="T27" fmla="*/ 61 h 227"/>
                  <a:gd name="T28" fmla="*/ 84 w 95"/>
                  <a:gd name="T29" fmla="*/ 47 h 227"/>
                  <a:gd name="T30" fmla="*/ 87 w 95"/>
                  <a:gd name="T31" fmla="*/ 34 h 227"/>
                  <a:gd name="T32" fmla="*/ 92 w 95"/>
                  <a:gd name="T33" fmla="*/ 19 h 227"/>
                  <a:gd name="T34" fmla="*/ 95 w 95"/>
                  <a:gd name="T35" fmla="*/ 8 h 227"/>
                  <a:gd name="T36" fmla="*/ 71 w 95"/>
                  <a:gd name="T37" fmla="*/ 0 h 227"/>
                  <a:gd name="T38" fmla="*/ 68 w 95"/>
                  <a:gd name="T39" fmla="*/ 13 h 227"/>
                  <a:gd name="T40" fmla="*/ 64 w 95"/>
                  <a:gd name="T41" fmla="*/ 28 h 227"/>
                  <a:gd name="T42" fmla="*/ 61 w 95"/>
                  <a:gd name="T43" fmla="*/ 41 h 227"/>
                  <a:gd name="T44" fmla="*/ 57 w 95"/>
                  <a:gd name="T45" fmla="*/ 54 h 227"/>
                  <a:gd name="T46" fmla="*/ 52 w 95"/>
                  <a:gd name="T47" fmla="*/ 67 h 227"/>
                  <a:gd name="T48" fmla="*/ 48 w 95"/>
                  <a:gd name="T49" fmla="*/ 80 h 227"/>
                  <a:gd name="T50" fmla="*/ 45 w 95"/>
                  <a:gd name="T51" fmla="*/ 93 h 227"/>
                  <a:gd name="T52" fmla="*/ 41 w 95"/>
                  <a:gd name="T53" fmla="*/ 107 h 227"/>
                  <a:gd name="T54" fmla="*/ 36 w 95"/>
                  <a:gd name="T55" fmla="*/ 120 h 227"/>
                  <a:gd name="T56" fmla="*/ 32 w 95"/>
                  <a:gd name="T57" fmla="*/ 133 h 227"/>
                  <a:gd name="T58" fmla="*/ 26 w 95"/>
                  <a:gd name="T59" fmla="*/ 146 h 227"/>
                  <a:gd name="T60" fmla="*/ 22 w 95"/>
                  <a:gd name="T61" fmla="*/ 159 h 227"/>
                  <a:gd name="T62" fmla="*/ 16 w 95"/>
                  <a:gd name="T63" fmla="*/ 172 h 227"/>
                  <a:gd name="T64" fmla="*/ 12 w 95"/>
                  <a:gd name="T65" fmla="*/ 185 h 227"/>
                  <a:gd name="T66" fmla="*/ 6 w 95"/>
                  <a:gd name="T67" fmla="*/ 198 h 227"/>
                  <a:gd name="T68" fmla="*/ 0 w 95"/>
                  <a:gd name="T69" fmla="*/ 211 h 227"/>
                  <a:gd name="T70" fmla="*/ 12 w 95"/>
                  <a:gd name="T71" fmla="*/ 205 h 227"/>
                  <a:gd name="T72" fmla="*/ 10 w 95"/>
                  <a:gd name="T73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27">
                    <a:moveTo>
                      <a:pt x="10" y="227"/>
                    </a:moveTo>
                    <a:lnTo>
                      <a:pt x="22" y="221"/>
                    </a:lnTo>
                    <a:lnTo>
                      <a:pt x="28" y="207"/>
                    </a:lnTo>
                    <a:lnTo>
                      <a:pt x="34" y="194"/>
                    </a:lnTo>
                    <a:lnTo>
                      <a:pt x="39" y="181"/>
                    </a:lnTo>
                    <a:lnTo>
                      <a:pt x="44" y="168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8" y="127"/>
                    </a:lnTo>
                    <a:lnTo>
                      <a:pt x="63" y="114"/>
                    </a:lnTo>
                    <a:lnTo>
                      <a:pt x="67" y="101"/>
                    </a:lnTo>
                    <a:lnTo>
                      <a:pt x="71" y="88"/>
                    </a:lnTo>
                    <a:lnTo>
                      <a:pt x="76" y="73"/>
                    </a:lnTo>
                    <a:lnTo>
                      <a:pt x="79" y="61"/>
                    </a:lnTo>
                    <a:lnTo>
                      <a:pt x="84" y="47"/>
                    </a:lnTo>
                    <a:lnTo>
                      <a:pt x="87" y="34"/>
                    </a:lnTo>
                    <a:lnTo>
                      <a:pt x="92" y="19"/>
                    </a:lnTo>
                    <a:lnTo>
                      <a:pt x="95" y="8"/>
                    </a:lnTo>
                    <a:lnTo>
                      <a:pt x="71" y="0"/>
                    </a:lnTo>
                    <a:lnTo>
                      <a:pt x="68" y="13"/>
                    </a:lnTo>
                    <a:lnTo>
                      <a:pt x="64" y="28"/>
                    </a:lnTo>
                    <a:lnTo>
                      <a:pt x="61" y="41"/>
                    </a:lnTo>
                    <a:lnTo>
                      <a:pt x="57" y="54"/>
                    </a:lnTo>
                    <a:lnTo>
                      <a:pt x="52" y="67"/>
                    </a:lnTo>
                    <a:lnTo>
                      <a:pt x="48" y="80"/>
                    </a:lnTo>
                    <a:lnTo>
                      <a:pt x="45" y="93"/>
                    </a:lnTo>
                    <a:lnTo>
                      <a:pt x="41" y="107"/>
                    </a:lnTo>
                    <a:lnTo>
                      <a:pt x="36" y="120"/>
                    </a:lnTo>
                    <a:lnTo>
                      <a:pt x="32" y="133"/>
                    </a:lnTo>
                    <a:lnTo>
                      <a:pt x="26" y="146"/>
                    </a:lnTo>
                    <a:lnTo>
                      <a:pt x="22" y="159"/>
                    </a:lnTo>
                    <a:lnTo>
                      <a:pt x="16" y="172"/>
                    </a:lnTo>
                    <a:lnTo>
                      <a:pt x="12" y="185"/>
                    </a:lnTo>
                    <a:lnTo>
                      <a:pt x="6" y="198"/>
                    </a:lnTo>
                    <a:lnTo>
                      <a:pt x="0" y="211"/>
                    </a:lnTo>
                    <a:lnTo>
                      <a:pt x="12" y="205"/>
                    </a:lnTo>
                    <a:lnTo>
                      <a:pt x="10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7" name="Freeform 114"/>
              <p:cNvSpPr>
                <a:spLocks/>
              </p:cNvSpPr>
              <p:nvPr/>
            </p:nvSpPr>
            <p:spPr bwMode="auto">
              <a:xfrm>
                <a:off x="5387" y="3317"/>
                <a:ext cx="38" cy="15"/>
              </a:xfrm>
              <a:custGeom>
                <a:avLst/>
                <a:gdLst>
                  <a:gd name="T0" fmla="*/ 0 w 115"/>
                  <a:gd name="T1" fmla="*/ 11 h 43"/>
                  <a:gd name="T2" fmla="*/ 6 w 115"/>
                  <a:gd name="T3" fmla="*/ 21 h 43"/>
                  <a:gd name="T4" fmla="*/ 11 w 115"/>
                  <a:gd name="T5" fmla="*/ 24 h 43"/>
                  <a:gd name="T6" fmla="*/ 17 w 115"/>
                  <a:gd name="T7" fmla="*/ 26 h 43"/>
                  <a:gd name="T8" fmla="*/ 25 w 115"/>
                  <a:gd name="T9" fmla="*/ 27 h 43"/>
                  <a:gd name="T10" fmla="*/ 30 w 115"/>
                  <a:gd name="T11" fmla="*/ 30 h 43"/>
                  <a:gd name="T12" fmla="*/ 38 w 115"/>
                  <a:gd name="T13" fmla="*/ 32 h 43"/>
                  <a:gd name="T14" fmla="*/ 43 w 115"/>
                  <a:gd name="T15" fmla="*/ 33 h 43"/>
                  <a:gd name="T16" fmla="*/ 51 w 115"/>
                  <a:gd name="T17" fmla="*/ 35 h 43"/>
                  <a:gd name="T18" fmla="*/ 58 w 115"/>
                  <a:gd name="T19" fmla="*/ 36 h 43"/>
                  <a:gd name="T20" fmla="*/ 65 w 115"/>
                  <a:gd name="T21" fmla="*/ 37 h 43"/>
                  <a:gd name="T22" fmla="*/ 73 w 115"/>
                  <a:gd name="T23" fmla="*/ 39 h 43"/>
                  <a:gd name="T24" fmla="*/ 80 w 115"/>
                  <a:gd name="T25" fmla="*/ 40 h 43"/>
                  <a:gd name="T26" fmla="*/ 87 w 115"/>
                  <a:gd name="T27" fmla="*/ 42 h 43"/>
                  <a:gd name="T28" fmla="*/ 94 w 115"/>
                  <a:gd name="T29" fmla="*/ 42 h 43"/>
                  <a:gd name="T30" fmla="*/ 100 w 115"/>
                  <a:gd name="T31" fmla="*/ 43 h 43"/>
                  <a:gd name="T32" fmla="*/ 107 w 115"/>
                  <a:gd name="T33" fmla="*/ 43 h 43"/>
                  <a:gd name="T34" fmla="*/ 113 w 115"/>
                  <a:gd name="T35" fmla="*/ 43 h 43"/>
                  <a:gd name="T36" fmla="*/ 115 w 115"/>
                  <a:gd name="T37" fmla="*/ 21 h 43"/>
                  <a:gd name="T38" fmla="*/ 110 w 115"/>
                  <a:gd name="T39" fmla="*/ 20 h 43"/>
                  <a:gd name="T40" fmla="*/ 103 w 115"/>
                  <a:gd name="T41" fmla="*/ 20 h 43"/>
                  <a:gd name="T42" fmla="*/ 97 w 115"/>
                  <a:gd name="T43" fmla="*/ 19 h 43"/>
                  <a:gd name="T44" fmla="*/ 90 w 115"/>
                  <a:gd name="T45" fmla="*/ 19 h 43"/>
                  <a:gd name="T46" fmla="*/ 83 w 115"/>
                  <a:gd name="T47" fmla="*/ 17 h 43"/>
                  <a:gd name="T48" fmla="*/ 77 w 115"/>
                  <a:gd name="T49" fmla="*/ 16 h 43"/>
                  <a:gd name="T50" fmla="*/ 71 w 115"/>
                  <a:gd name="T51" fmla="*/ 14 h 43"/>
                  <a:gd name="T52" fmla="*/ 64 w 115"/>
                  <a:gd name="T53" fmla="*/ 13 h 43"/>
                  <a:gd name="T54" fmla="*/ 57 w 115"/>
                  <a:gd name="T55" fmla="*/ 11 h 43"/>
                  <a:gd name="T56" fmla="*/ 49 w 115"/>
                  <a:gd name="T57" fmla="*/ 10 h 43"/>
                  <a:gd name="T58" fmla="*/ 42 w 115"/>
                  <a:gd name="T59" fmla="*/ 8 h 43"/>
                  <a:gd name="T60" fmla="*/ 36 w 115"/>
                  <a:gd name="T61" fmla="*/ 7 h 43"/>
                  <a:gd name="T62" fmla="*/ 32 w 115"/>
                  <a:gd name="T63" fmla="*/ 5 h 43"/>
                  <a:gd name="T64" fmla="*/ 25 w 115"/>
                  <a:gd name="T65" fmla="*/ 3 h 43"/>
                  <a:gd name="T66" fmla="*/ 20 w 115"/>
                  <a:gd name="T67" fmla="*/ 3 h 43"/>
                  <a:gd name="T68" fmla="*/ 14 w 115"/>
                  <a:gd name="T69" fmla="*/ 0 h 43"/>
                  <a:gd name="T70" fmla="*/ 22 w 115"/>
                  <a:gd name="T71" fmla="*/ 10 h 43"/>
                  <a:gd name="T72" fmla="*/ 0 w 115"/>
                  <a:gd name="T73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43">
                    <a:moveTo>
                      <a:pt x="0" y="11"/>
                    </a:moveTo>
                    <a:lnTo>
                      <a:pt x="6" y="21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7"/>
                    </a:lnTo>
                    <a:lnTo>
                      <a:pt x="30" y="30"/>
                    </a:lnTo>
                    <a:lnTo>
                      <a:pt x="38" y="32"/>
                    </a:lnTo>
                    <a:lnTo>
                      <a:pt x="43" y="33"/>
                    </a:lnTo>
                    <a:lnTo>
                      <a:pt x="51" y="35"/>
                    </a:lnTo>
                    <a:lnTo>
                      <a:pt x="58" y="36"/>
                    </a:lnTo>
                    <a:lnTo>
                      <a:pt x="65" y="37"/>
                    </a:lnTo>
                    <a:lnTo>
                      <a:pt x="73" y="39"/>
                    </a:lnTo>
                    <a:lnTo>
                      <a:pt x="80" y="40"/>
                    </a:lnTo>
                    <a:lnTo>
                      <a:pt x="87" y="42"/>
                    </a:lnTo>
                    <a:lnTo>
                      <a:pt x="94" y="42"/>
                    </a:lnTo>
                    <a:lnTo>
                      <a:pt x="100" y="43"/>
                    </a:lnTo>
                    <a:lnTo>
                      <a:pt x="107" y="43"/>
                    </a:lnTo>
                    <a:lnTo>
                      <a:pt x="113" y="43"/>
                    </a:lnTo>
                    <a:lnTo>
                      <a:pt x="115" y="21"/>
                    </a:lnTo>
                    <a:lnTo>
                      <a:pt x="110" y="20"/>
                    </a:lnTo>
                    <a:lnTo>
                      <a:pt x="103" y="20"/>
                    </a:lnTo>
                    <a:lnTo>
                      <a:pt x="97" y="19"/>
                    </a:lnTo>
                    <a:lnTo>
                      <a:pt x="90" y="19"/>
                    </a:lnTo>
                    <a:lnTo>
                      <a:pt x="83" y="17"/>
                    </a:lnTo>
                    <a:lnTo>
                      <a:pt x="77" y="16"/>
                    </a:lnTo>
                    <a:lnTo>
                      <a:pt x="71" y="14"/>
                    </a:lnTo>
                    <a:lnTo>
                      <a:pt x="64" y="13"/>
                    </a:lnTo>
                    <a:lnTo>
                      <a:pt x="57" y="11"/>
                    </a:lnTo>
                    <a:lnTo>
                      <a:pt x="49" y="10"/>
                    </a:lnTo>
                    <a:lnTo>
                      <a:pt x="42" y="8"/>
                    </a:lnTo>
                    <a:lnTo>
                      <a:pt x="36" y="7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2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8" name="Freeform 115"/>
              <p:cNvSpPr>
                <a:spLocks/>
              </p:cNvSpPr>
              <p:nvPr/>
            </p:nvSpPr>
            <p:spPr bwMode="auto">
              <a:xfrm>
                <a:off x="5377" y="3214"/>
                <a:ext cx="17" cy="107"/>
              </a:xfrm>
              <a:custGeom>
                <a:avLst/>
                <a:gdLst>
                  <a:gd name="T0" fmla="*/ 12 w 50"/>
                  <a:gd name="T1" fmla="*/ 23 h 321"/>
                  <a:gd name="T2" fmla="*/ 0 w 50"/>
                  <a:gd name="T3" fmla="*/ 13 h 321"/>
                  <a:gd name="T4" fmla="*/ 3 w 50"/>
                  <a:gd name="T5" fmla="*/ 32 h 321"/>
                  <a:gd name="T6" fmla="*/ 5 w 50"/>
                  <a:gd name="T7" fmla="*/ 49 h 321"/>
                  <a:gd name="T8" fmla="*/ 7 w 50"/>
                  <a:gd name="T9" fmla="*/ 67 h 321"/>
                  <a:gd name="T10" fmla="*/ 9 w 50"/>
                  <a:gd name="T11" fmla="*/ 86 h 321"/>
                  <a:gd name="T12" fmla="*/ 10 w 50"/>
                  <a:gd name="T13" fmla="*/ 105 h 321"/>
                  <a:gd name="T14" fmla="*/ 13 w 50"/>
                  <a:gd name="T15" fmla="*/ 122 h 321"/>
                  <a:gd name="T16" fmla="*/ 15 w 50"/>
                  <a:gd name="T17" fmla="*/ 141 h 321"/>
                  <a:gd name="T18" fmla="*/ 16 w 50"/>
                  <a:gd name="T19" fmla="*/ 160 h 321"/>
                  <a:gd name="T20" fmla="*/ 18 w 50"/>
                  <a:gd name="T21" fmla="*/ 179 h 321"/>
                  <a:gd name="T22" fmla="*/ 21 w 50"/>
                  <a:gd name="T23" fmla="*/ 196 h 321"/>
                  <a:gd name="T24" fmla="*/ 21 w 50"/>
                  <a:gd name="T25" fmla="*/ 217 h 321"/>
                  <a:gd name="T26" fmla="*/ 23 w 50"/>
                  <a:gd name="T27" fmla="*/ 235 h 321"/>
                  <a:gd name="T28" fmla="*/ 23 w 50"/>
                  <a:gd name="T29" fmla="*/ 257 h 321"/>
                  <a:gd name="T30" fmla="*/ 25 w 50"/>
                  <a:gd name="T31" fmla="*/ 278 h 321"/>
                  <a:gd name="T32" fmla="*/ 26 w 50"/>
                  <a:gd name="T33" fmla="*/ 299 h 321"/>
                  <a:gd name="T34" fmla="*/ 28 w 50"/>
                  <a:gd name="T35" fmla="*/ 321 h 321"/>
                  <a:gd name="T36" fmla="*/ 50 w 50"/>
                  <a:gd name="T37" fmla="*/ 320 h 321"/>
                  <a:gd name="T38" fmla="*/ 48 w 50"/>
                  <a:gd name="T39" fmla="*/ 298 h 321"/>
                  <a:gd name="T40" fmla="*/ 48 w 50"/>
                  <a:gd name="T41" fmla="*/ 276 h 321"/>
                  <a:gd name="T42" fmla="*/ 47 w 50"/>
                  <a:gd name="T43" fmla="*/ 256 h 321"/>
                  <a:gd name="T44" fmla="*/ 45 w 50"/>
                  <a:gd name="T45" fmla="*/ 234 h 321"/>
                  <a:gd name="T46" fmla="*/ 44 w 50"/>
                  <a:gd name="T47" fmla="*/ 215 h 321"/>
                  <a:gd name="T48" fmla="*/ 42 w 50"/>
                  <a:gd name="T49" fmla="*/ 196 h 321"/>
                  <a:gd name="T50" fmla="*/ 41 w 50"/>
                  <a:gd name="T51" fmla="*/ 176 h 321"/>
                  <a:gd name="T52" fmla="*/ 39 w 50"/>
                  <a:gd name="T53" fmla="*/ 157 h 321"/>
                  <a:gd name="T54" fmla="*/ 38 w 50"/>
                  <a:gd name="T55" fmla="*/ 138 h 321"/>
                  <a:gd name="T56" fmla="*/ 37 w 50"/>
                  <a:gd name="T57" fmla="*/ 119 h 321"/>
                  <a:gd name="T58" fmla="*/ 34 w 50"/>
                  <a:gd name="T59" fmla="*/ 102 h 321"/>
                  <a:gd name="T60" fmla="*/ 32 w 50"/>
                  <a:gd name="T61" fmla="*/ 83 h 321"/>
                  <a:gd name="T62" fmla="*/ 31 w 50"/>
                  <a:gd name="T63" fmla="*/ 65 h 321"/>
                  <a:gd name="T64" fmla="*/ 28 w 50"/>
                  <a:gd name="T65" fmla="*/ 48 h 321"/>
                  <a:gd name="T66" fmla="*/ 26 w 50"/>
                  <a:gd name="T67" fmla="*/ 29 h 321"/>
                  <a:gd name="T68" fmla="*/ 23 w 50"/>
                  <a:gd name="T69" fmla="*/ 10 h 321"/>
                  <a:gd name="T70" fmla="*/ 12 w 50"/>
                  <a:gd name="T71" fmla="*/ 0 h 321"/>
                  <a:gd name="T72" fmla="*/ 12 w 50"/>
                  <a:gd name="T73" fmla="*/ 2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321">
                    <a:moveTo>
                      <a:pt x="12" y="23"/>
                    </a:moveTo>
                    <a:lnTo>
                      <a:pt x="0" y="13"/>
                    </a:lnTo>
                    <a:lnTo>
                      <a:pt x="3" y="32"/>
                    </a:lnTo>
                    <a:lnTo>
                      <a:pt x="5" y="49"/>
                    </a:lnTo>
                    <a:lnTo>
                      <a:pt x="7" y="67"/>
                    </a:lnTo>
                    <a:lnTo>
                      <a:pt x="9" y="86"/>
                    </a:lnTo>
                    <a:lnTo>
                      <a:pt x="10" y="105"/>
                    </a:lnTo>
                    <a:lnTo>
                      <a:pt x="13" y="122"/>
                    </a:lnTo>
                    <a:lnTo>
                      <a:pt x="15" y="141"/>
                    </a:lnTo>
                    <a:lnTo>
                      <a:pt x="16" y="160"/>
                    </a:lnTo>
                    <a:lnTo>
                      <a:pt x="18" y="179"/>
                    </a:lnTo>
                    <a:lnTo>
                      <a:pt x="21" y="196"/>
                    </a:lnTo>
                    <a:lnTo>
                      <a:pt x="21" y="217"/>
                    </a:lnTo>
                    <a:lnTo>
                      <a:pt x="23" y="235"/>
                    </a:lnTo>
                    <a:lnTo>
                      <a:pt x="23" y="257"/>
                    </a:lnTo>
                    <a:lnTo>
                      <a:pt x="25" y="278"/>
                    </a:lnTo>
                    <a:lnTo>
                      <a:pt x="26" y="299"/>
                    </a:lnTo>
                    <a:lnTo>
                      <a:pt x="28" y="321"/>
                    </a:lnTo>
                    <a:lnTo>
                      <a:pt x="50" y="320"/>
                    </a:lnTo>
                    <a:lnTo>
                      <a:pt x="48" y="298"/>
                    </a:lnTo>
                    <a:lnTo>
                      <a:pt x="48" y="276"/>
                    </a:lnTo>
                    <a:lnTo>
                      <a:pt x="47" y="256"/>
                    </a:lnTo>
                    <a:lnTo>
                      <a:pt x="45" y="234"/>
                    </a:lnTo>
                    <a:lnTo>
                      <a:pt x="44" y="215"/>
                    </a:lnTo>
                    <a:lnTo>
                      <a:pt x="42" y="196"/>
                    </a:lnTo>
                    <a:lnTo>
                      <a:pt x="41" y="176"/>
                    </a:lnTo>
                    <a:lnTo>
                      <a:pt x="39" y="157"/>
                    </a:lnTo>
                    <a:lnTo>
                      <a:pt x="38" y="138"/>
                    </a:lnTo>
                    <a:lnTo>
                      <a:pt x="37" y="119"/>
                    </a:lnTo>
                    <a:lnTo>
                      <a:pt x="34" y="102"/>
                    </a:lnTo>
                    <a:lnTo>
                      <a:pt x="32" y="83"/>
                    </a:lnTo>
                    <a:lnTo>
                      <a:pt x="31" y="65"/>
                    </a:lnTo>
                    <a:lnTo>
                      <a:pt x="28" y="48"/>
                    </a:lnTo>
                    <a:lnTo>
                      <a:pt x="26" y="29"/>
                    </a:lnTo>
                    <a:lnTo>
                      <a:pt x="23" y="10"/>
                    </a:lnTo>
                    <a:lnTo>
                      <a:pt x="12" y="0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9" name="Freeform 116"/>
              <p:cNvSpPr>
                <a:spLocks/>
              </p:cNvSpPr>
              <p:nvPr/>
            </p:nvSpPr>
            <p:spPr bwMode="auto">
              <a:xfrm>
                <a:off x="5353" y="3214"/>
                <a:ext cx="28" cy="9"/>
              </a:xfrm>
              <a:custGeom>
                <a:avLst/>
                <a:gdLst>
                  <a:gd name="T0" fmla="*/ 0 w 86"/>
                  <a:gd name="T1" fmla="*/ 11 h 26"/>
                  <a:gd name="T2" fmla="*/ 12 w 86"/>
                  <a:gd name="T3" fmla="*/ 26 h 26"/>
                  <a:gd name="T4" fmla="*/ 31 w 86"/>
                  <a:gd name="T5" fmla="*/ 26 h 26"/>
                  <a:gd name="T6" fmla="*/ 41 w 86"/>
                  <a:gd name="T7" fmla="*/ 25 h 26"/>
                  <a:gd name="T8" fmla="*/ 49 w 86"/>
                  <a:gd name="T9" fmla="*/ 25 h 26"/>
                  <a:gd name="T10" fmla="*/ 58 w 86"/>
                  <a:gd name="T11" fmla="*/ 25 h 26"/>
                  <a:gd name="T12" fmla="*/ 68 w 86"/>
                  <a:gd name="T13" fmla="*/ 25 h 26"/>
                  <a:gd name="T14" fmla="*/ 77 w 86"/>
                  <a:gd name="T15" fmla="*/ 23 h 26"/>
                  <a:gd name="T16" fmla="*/ 86 w 86"/>
                  <a:gd name="T17" fmla="*/ 23 h 26"/>
                  <a:gd name="T18" fmla="*/ 86 w 86"/>
                  <a:gd name="T19" fmla="*/ 0 h 26"/>
                  <a:gd name="T20" fmla="*/ 76 w 86"/>
                  <a:gd name="T21" fmla="*/ 0 h 26"/>
                  <a:gd name="T22" fmla="*/ 67 w 86"/>
                  <a:gd name="T23" fmla="*/ 0 h 26"/>
                  <a:gd name="T24" fmla="*/ 58 w 86"/>
                  <a:gd name="T25" fmla="*/ 0 h 26"/>
                  <a:gd name="T26" fmla="*/ 48 w 86"/>
                  <a:gd name="T27" fmla="*/ 1 h 26"/>
                  <a:gd name="T28" fmla="*/ 39 w 86"/>
                  <a:gd name="T29" fmla="*/ 1 h 26"/>
                  <a:gd name="T30" fmla="*/ 29 w 86"/>
                  <a:gd name="T31" fmla="*/ 1 h 26"/>
                  <a:gd name="T32" fmla="*/ 20 w 86"/>
                  <a:gd name="T33" fmla="*/ 1 h 26"/>
                  <a:gd name="T34" fmla="*/ 10 w 86"/>
                  <a:gd name="T35" fmla="*/ 3 h 26"/>
                  <a:gd name="T36" fmla="*/ 22 w 86"/>
                  <a:gd name="T37" fmla="*/ 16 h 26"/>
                  <a:gd name="T38" fmla="*/ 0 w 86"/>
                  <a:gd name="T3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6">
                    <a:moveTo>
                      <a:pt x="0" y="11"/>
                    </a:moveTo>
                    <a:lnTo>
                      <a:pt x="12" y="26"/>
                    </a:lnTo>
                    <a:lnTo>
                      <a:pt x="31" y="26"/>
                    </a:lnTo>
                    <a:lnTo>
                      <a:pt x="41" y="25"/>
                    </a:lnTo>
                    <a:lnTo>
                      <a:pt x="49" y="25"/>
                    </a:lnTo>
                    <a:lnTo>
                      <a:pt x="58" y="25"/>
                    </a:lnTo>
                    <a:lnTo>
                      <a:pt x="68" y="25"/>
                    </a:lnTo>
                    <a:lnTo>
                      <a:pt x="77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9" y="1"/>
                    </a:lnTo>
                    <a:lnTo>
                      <a:pt x="29" y="1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22" y="1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0" name="Freeform 117"/>
              <p:cNvSpPr>
                <a:spLocks/>
              </p:cNvSpPr>
              <p:nvPr/>
            </p:nvSpPr>
            <p:spPr bwMode="auto">
              <a:xfrm>
                <a:off x="5353" y="3185"/>
                <a:ext cx="19" cy="34"/>
              </a:xfrm>
              <a:custGeom>
                <a:avLst/>
                <a:gdLst>
                  <a:gd name="T0" fmla="*/ 44 w 57"/>
                  <a:gd name="T1" fmla="*/ 0 h 103"/>
                  <a:gd name="T2" fmla="*/ 35 w 57"/>
                  <a:gd name="T3" fmla="*/ 7 h 103"/>
                  <a:gd name="T4" fmla="*/ 29 w 57"/>
                  <a:gd name="T5" fmla="*/ 17 h 103"/>
                  <a:gd name="T6" fmla="*/ 25 w 57"/>
                  <a:gd name="T7" fmla="*/ 27 h 103"/>
                  <a:gd name="T8" fmla="*/ 20 w 57"/>
                  <a:gd name="T9" fmla="*/ 37 h 103"/>
                  <a:gd name="T10" fmla="*/ 15 w 57"/>
                  <a:gd name="T11" fmla="*/ 49 h 103"/>
                  <a:gd name="T12" fmla="*/ 12 w 57"/>
                  <a:gd name="T13" fmla="*/ 61 h 103"/>
                  <a:gd name="T14" fmla="*/ 7 w 57"/>
                  <a:gd name="T15" fmla="*/ 72 h 103"/>
                  <a:gd name="T16" fmla="*/ 3 w 57"/>
                  <a:gd name="T17" fmla="*/ 85 h 103"/>
                  <a:gd name="T18" fmla="*/ 0 w 57"/>
                  <a:gd name="T19" fmla="*/ 98 h 103"/>
                  <a:gd name="T20" fmla="*/ 22 w 57"/>
                  <a:gd name="T21" fmla="*/ 103 h 103"/>
                  <a:gd name="T22" fmla="*/ 26 w 57"/>
                  <a:gd name="T23" fmla="*/ 91 h 103"/>
                  <a:gd name="T24" fmla="*/ 29 w 57"/>
                  <a:gd name="T25" fmla="*/ 80 h 103"/>
                  <a:gd name="T26" fmla="*/ 33 w 57"/>
                  <a:gd name="T27" fmla="*/ 69 h 103"/>
                  <a:gd name="T28" fmla="*/ 36 w 57"/>
                  <a:gd name="T29" fmla="*/ 58 h 103"/>
                  <a:gd name="T30" fmla="*/ 42 w 57"/>
                  <a:gd name="T31" fmla="*/ 48 h 103"/>
                  <a:gd name="T32" fmla="*/ 47 w 57"/>
                  <a:gd name="T33" fmla="*/ 37 h 103"/>
                  <a:gd name="T34" fmla="*/ 51 w 57"/>
                  <a:gd name="T35" fmla="*/ 27 h 103"/>
                  <a:gd name="T36" fmla="*/ 57 w 57"/>
                  <a:gd name="T37" fmla="*/ 16 h 103"/>
                  <a:gd name="T38" fmla="*/ 47 w 57"/>
                  <a:gd name="T39" fmla="*/ 23 h 103"/>
                  <a:gd name="T40" fmla="*/ 44 w 57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03">
                    <a:moveTo>
                      <a:pt x="44" y="0"/>
                    </a:moveTo>
                    <a:lnTo>
                      <a:pt x="35" y="7"/>
                    </a:lnTo>
                    <a:lnTo>
                      <a:pt x="29" y="17"/>
                    </a:lnTo>
                    <a:lnTo>
                      <a:pt x="25" y="27"/>
                    </a:lnTo>
                    <a:lnTo>
                      <a:pt x="20" y="37"/>
                    </a:lnTo>
                    <a:lnTo>
                      <a:pt x="15" y="49"/>
                    </a:lnTo>
                    <a:lnTo>
                      <a:pt x="12" y="61"/>
                    </a:lnTo>
                    <a:lnTo>
                      <a:pt x="7" y="72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22" y="103"/>
                    </a:lnTo>
                    <a:lnTo>
                      <a:pt x="26" y="91"/>
                    </a:lnTo>
                    <a:lnTo>
                      <a:pt x="29" y="80"/>
                    </a:lnTo>
                    <a:lnTo>
                      <a:pt x="33" y="69"/>
                    </a:lnTo>
                    <a:lnTo>
                      <a:pt x="36" y="58"/>
                    </a:lnTo>
                    <a:lnTo>
                      <a:pt x="42" y="48"/>
                    </a:lnTo>
                    <a:lnTo>
                      <a:pt x="47" y="37"/>
                    </a:lnTo>
                    <a:lnTo>
                      <a:pt x="51" y="27"/>
                    </a:lnTo>
                    <a:lnTo>
                      <a:pt x="57" y="16"/>
                    </a:lnTo>
                    <a:lnTo>
                      <a:pt x="47" y="2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1" name="Freeform 118"/>
              <p:cNvSpPr>
                <a:spLocks/>
              </p:cNvSpPr>
              <p:nvPr/>
            </p:nvSpPr>
            <p:spPr bwMode="auto">
              <a:xfrm>
                <a:off x="5367" y="3177"/>
                <a:ext cx="51" cy="16"/>
              </a:xfrm>
              <a:custGeom>
                <a:avLst/>
                <a:gdLst>
                  <a:gd name="T0" fmla="*/ 151 w 151"/>
                  <a:gd name="T1" fmla="*/ 2 h 47"/>
                  <a:gd name="T2" fmla="*/ 141 w 151"/>
                  <a:gd name="T3" fmla="*/ 0 h 47"/>
                  <a:gd name="T4" fmla="*/ 132 w 151"/>
                  <a:gd name="T5" fmla="*/ 0 h 47"/>
                  <a:gd name="T6" fmla="*/ 125 w 151"/>
                  <a:gd name="T7" fmla="*/ 3 h 47"/>
                  <a:gd name="T8" fmla="*/ 115 w 151"/>
                  <a:gd name="T9" fmla="*/ 5 h 47"/>
                  <a:gd name="T10" fmla="*/ 106 w 151"/>
                  <a:gd name="T11" fmla="*/ 6 h 47"/>
                  <a:gd name="T12" fmla="*/ 97 w 151"/>
                  <a:gd name="T13" fmla="*/ 8 h 47"/>
                  <a:gd name="T14" fmla="*/ 88 w 151"/>
                  <a:gd name="T15" fmla="*/ 9 h 47"/>
                  <a:gd name="T16" fmla="*/ 80 w 151"/>
                  <a:gd name="T17" fmla="*/ 10 h 47"/>
                  <a:gd name="T18" fmla="*/ 69 w 151"/>
                  <a:gd name="T19" fmla="*/ 12 h 47"/>
                  <a:gd name="T20" fmla="*/ 62 w 151"/>
                  <a:gd name="T21" fmla="*/ 13 h 47"/>
                  <a:gd name="T22" fmla="*/ 53 w 151"/>
                  <a:gd name="T23" fmla="*/ 15 h 47"/>
                  <a:gd name="T24" fmla="*/ 45 w 151"/>
                  <a:gd name="T25" fmla="*/ 16 h 47"/>
                  <a:gd name="T26" fmla="*/ 35 w 151"/>
                  <a:gd name="T27" fmla="*/ 18 h 47"/>
                  <a:gd name="T28" fmla="*/ 26 w 151"/>
                  <a:gd name="T29" fmla="*/ 19 h 47"/>
                  <a:gd name="T30" fmla="*/ 17 w 151"/>
                  <a:gd name="T31" fmla="*/ 21 h 47"/>
                  <a:gd name="T32" fmla="*/ 8 w 151"/>
                  <a:gd name="T33" fmla="*/ 22 h 47"/>
                  <a:gd name="T34" fmla="*/ 0 w 151"/>
                  <a:gd name="T35" fmla="*/ 24 h 47"/>
                  <a:gd name="T36" fmla="*/ 3 w 151"/>
                  <a:gd name="T37" fmla="*/ 47 h 47"/>
                  <a:gd name="T38" fmla="*/ 13 w 151"/>
                  <a:gd name="T39" fmla="*/ 45 h 47"/>
                  <a:gd name="T40" fmla="*/ 21 w 151"/>
                  <a:gd name="T41" fmla="*/ 44 h 47"/>
                  <a:gd name="T42" fmla="*/ 30 w 151"/>
                  <a:gd name="T43" fmla="*/ 42 h 47"/>
                  <a:gd name="T44" fmla="*/ 39 w 151"/>
                  <a:gd name="T45" fmla="*/ 41 h 47"/>
                  <a:gd name="T46" fmla="*/ 48 w 151"/>
                  <a:gd name="T47" fmla="*/ 40 h 47"/>
                  <a:gd name="T48" fmla="*/ 56 w 151"/>
                  <a:gd name="T49" fmla="*/ 38 h 47"/>
                  <a:gd name="T50" fmla="*/ 65 w 151"/>
                  <a:gd name="T51" fmla="*/ 37 h 47"/>
                  <a:gd name="T52" fmla="*/ 74 w 151"/>
                  <a:gd name="T53" fmla="*/ 35 h 47"/>
                  <a:gd name="T54" fmla="*/ 83 w 151"/>
                  <a:gd name="T55" fmla="*/ 32 h 47"/>
                  <a:gd name="T56" fmla="*/ 93 w 151"/>
                  <a:gd name="T57" fmla="*/ 32 h 47"/>
                  <a:gd name="T58" fmla="*/ 101 w 151"/>
                  <a:gd name="T59" fmla="*/ 29 h 47"/>
                  <a:gd name="T60" fmla="*/ 110 w 151"/>
                  <a:gd name="T61" fmla="*/ 29 h 47"/>
                  <a:gd name="T62" fmla="*/ 119 w 151"/>
                  <a:gd name="T63" fmla="*/ 28 h 47"/>
                  <a:gd name="T64" fmla="*/ 128 w 151"/>
                  <a:gd name="T65" fmla="*/ 26 h 47"/>
                  <a:gd name="T66" fmla="*/ 136 w 151"/>
                  <a:gd name="T67" fmla="*/ 24 h 47"/>
                  <a:gd name="T68" fmla="*/ 145 w 151"/>
                  <a:gd name="T69" fmla="*/ 22 h 47"/>
                  <a:gd name="T70" fmla="*/ 136 w 151"/>
                  <a:gd name="T71" fmla="*/ 21 h 47"/>
                  <a:gd name="T72" fmla="*/ 151 w 151"/>
                  <a:gd name="T73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7">
                    <a:moveTo>
                      <a:pt x="151" y="2"/>
                    </a:moveTo>
                    <a:lnTo>
                      <a:pt x="141" y="0"/>
                    </a:lnTo>
                    <a:lnTo>
                      <a:pt x="132" y="0"/>
                    </a:lnTo>
                    <a:lnTo>
                      <a:pt x="125" y="3"/>
                    </a:lnTo>
                    <a:lnTo>
                      <a:pt x="115" y="5"/>
                    </a:lnTo>
                    <a:lnTo>
                      <a:pt x="106" y="6"/>
                    </a:lnTo>
                    <a:lnTo>
                      <a:pt x="97" y="8"/>
                    </a:lnTo>
                    <a:lnTo>
                      <a:pt x="88" y="9"/>
                    </a:lnTo>
                    <a:lnTo>
                      <a:pt x="80" y="10"/>
                    </a:lnTo>
                    <a:lnTo>
                      <a:pt x="69" y="12"/>
                    </a:lnTo>
                    <a:lnTo>
                      <a:pt x="62" y="13"/>
                    </a:lnTo>
                    <a:lnTo>
                      <a:pt x="53" y="15"/>
                    </a:lnTo>
                    <a:lnTo>
                      <a:pt x="45" y="16"/>
                    </a:lnTo>
                    <a:lnTo>
                      <a:pt x="35" y="18"/>
                    </a:lnTo>
                    <a:lnTo>
                      <a:pt x="26" y="19"/>
                    </a:lnTo>
                    <a:lnTo>
                      <a:pt x="17" y="21"/>
                    </a:lnTo>
                    <a:lnTo>
                      <a:pt x="8" y="22"/>
                    </a:lnTo>
                    <a:lnTo>
                      <a:pt x="0" y="24"/>
                    </a:lnTo>
                    <a:lnTo>
                      <a:pt x="3" y="47"/>
                    </a:lnTo>
                    <a:lnTo>
                      <a:pt x="13" y="45"/>
                    </a:lnTo>
                    <a:lnTo>
                      <a:pt x="21" y="44"/>
                    </a:lnTo>
                    <a:lnTo>
                      <a:pt x="30" y="42"/>
                    </a:lnTo>
                    <a:lnTo>
                      <a:pt x="39" y="41"/>
                    </a:lnTo>
                    <a:lnTo>
                      <a:pt x="48" y="40"/>
                    </a:lnTo>
                    <a:lnTo>
                      <a:pt x="56" y="38"/>
                    </a:lnTo>
                    <a:lnTo>
                      <a:pt x="65" y="37"/>
                    </a:lnTo>
                    <a:lnTo>
                      <a:pt x="74" y="35"/>
                    </a:lnTo>
                    <a:lnTo>
                      <a:pt x="83" y="32"/>
                    </a:lnTo>
                    <a:lnTo>
                      <a:pt x="93" y="32"/>
                    </a:lnTo>
                    <a:lnTo>
                      <a:pt x="101" y="29"/>
                    </a:lnTo>
                    <a:lnTo>
                      <a:pt x="110" y="29"/>
                    </a:lnTo>
                    <a:lnTo>
                      <a:pt x="119" y="28"/>
                    </a:lnTo>
                    <a:lnTo>
                      <a:pt x="128" y="26"/>
                    </a:lnTo>
                    <a:lnTo>
                      <a:pt x="136" y="24"/>
                    </a:lnTo>
                    <a:lnTo>
                      <a:pt x="145" y="22"/>
                    </a:lnTo>
                    <a:lnTo>
                      <a:pt x="136" y="21"/>
                    </a:lnTo>
                    <a:lnTo>
                      <a:pt x="1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2" name="Freeform 119"/>
              <p:cNvSpPr>
                <a:spLocks/>
              </p:cNvSpPr>
              <p:nvPr/>
            </p:nvSpPr>
            <p:spPr bwMode="auto">
              <a:xfrm>
                <a:off x="5367" y="3185"/>
                <a:ext cx="5" cy="8"/>
              </a:xfrm>
              <a:custGeom>
                <a:avLst/>
                <a:gdLst>
                  <a:gd name="T0" fmla="*/ 0 w 13"/>
                  <a:gd name="T1" fmla="*/ 23 h 23"/>
                  <a:gd name="T2" fmla="*/ 5 w 13"/>
                  <a:gd name="T3" fmla="*/ 23 h 23"/>
                  <a:gd name="T4" fmla="*/ 8 w 13"/>
                  <a:gd name="T5" fmla="*/ 20 h 23"/>
                  <a:gd name="T6" fmla="*/ 11 w 13"/>
                  <a:gd name="T7" fmla="*/ 16 h 23"/>
                  <a:gd name="T8" fmla="*/ 13 w 13"/>
                  <a:gd name="T9" fmla="*/ 13 h 23"/>
                  <a:gd name="T10" fmla="*/ 13 w 13"/>
                  <a:gd name="T11" fmla="*/ 8 h 23"/>
                  <a:gd name="T12" fmla="*/ 10 w 13"/>
                  <a:gd name="T13" fmla="*/ 4 h 23"/>
                  <a:gd name="T14" fmla="*/ 7 w 13"/>
                  <a:gd name="T15" fmla="*/ 1 h 23"/>
                  <a:gd name="T16" fmla="*/ 1 w 13"/>
                  <a:gd name="T17" fmla="*/ 0 h 23"/>
                  <a:gd name="T18" fmla="*/ 0 w 13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3" y="8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3" name="Freeform 120"/>
              <p:cNvSpPr>
                <a:spLocks/>
              </p:cNvSpPr>
              <p:nvPr/>
            </p:nvSpPr>
            <p:spPr bwMode="auto">
              <a:xfrm>
                <a:off x="5326" y="3183"/>
                <a:ext cx="42" cy="10"/>
              </a:xfrm>
              <a:custGeom>
                <a:avLst/>
                <a:gdLst>
                  <a:gd name="T0" fmla="*/ 0 w 126"/>
                  <a:gd name="T1" fmla="*/ 16 h 28"/>
                  <a:gd name="T2" fmla="*/ 8 w 126"/>
                  <a:gd name="T3" fmla="*/ 23 h 28"/>
                  <a:gd name="T4" fmla="*/ 16 w 126"/>
                  <a:gd name="T5" fmla="*/ 25 h 28"/>
                  <a:gd name="T6" fmla="*/ 23 w 126"/>
                  <a:gd name="T7" fmla="*/ 25 h 28"/>
                  <a:gd name="T8" fmla="*/ 30 w 126"/>
                  <a:gd name="T9" fmla="*/ 25 h 28"/>
                  <a:gd name="T10" fmla="*/ 37 w 126"/>
                  <a:gd name="T11" fmla="*/ 25 h 28"/>
                  <a:gd name="T12" fmla="*/ 45 w 126"/>
                  <a:gd name="T13" fmla="*/ 26 h 28"/>
                  <a:gd name="T14" fmla="*/ 52 w 126"/>
                  <a:gd name="T15" fmla="*/ 26 h 28"/>
                  <a:gd name="T16" fmla="*/ 59 w 126"/>
                  <a:gd name="T17" fmla="*/ 26 h 28"/>
                  <a:gd name="T18" fmla="*/ 72 w 126"/>
                  <a:gd name="T19" fmla="*/ 26 h 28"/>
                  <a:gd name="T20" fmla="*/ 80 w 126"/>
                  <a:gd name="T21" fmla="*/ 26 h 28"/>
                  <a:gd name="T22" fmla="*/ 87 w 126"/>
                  <a:gd name="T23" fmla="*/ 26 h 28"/>
                  <a:gd name="T24" fmla="*/ 94 w 126"/>
                  <a:gd name="T25" fmla="*/ 28 h 28"/>
                  <a:gd name="T26" fmla="*/ 101 w 126"/>
                  <a:gd name="T27" fmla="*/ 28 h 28"/>
                  <a:gd name="T28" fmla="*/ 109 w 126"/>
                  <a:gd name="T29" fmla="*/ 28 h 28"/>
                  <a:gd name="T30" fmla="*/ 125 w 126"/>
                  <a:gd name="T31" fmla="*/ 28 h 28"/>
                  <a:gd name="T32" fmla="*/ 126 w 126"/>
                  <a:gd name="T33" fmla="*/ 5 h 28"/>
                  <a:gd name="T34" fmla="*/ 119 w 126"/>
                  <a:gd name="T35" fmla="*/ 3 h 28"/>
                  <a:gd name="T36" fmla="*/ 110 w 126"/>
                  <a:gd name="T37" fmla="*/ 3 h 28"/>
                  <a:gd name="T38" fmla="*/ 103 w 126"/>
                  <a:gd name="T39" fmla="*/ 3 h 28"/>
                  <a:gd name="T40" fmla="*/ 96 w 126"/>
                  <a:gd name="T41" fmla="*/ 3 h 28"/>
                  <a:gd name="T42" fmla="*/ 88 w 126"/>
                  <a:gd name="T43" fmla="*/ 3 h 28"/>
                  <a:gd name="T44" fmla="*/ 81 w 126"/>
                  <a:gd name="T45" fmla="*/ 3 h 28"/>
                  <a:gd name="T46" fmla="*/ 74 w 126"/>
                  <a:gd name="T47" fmla="*/ 2 h 28"/>
                  <a:gd name="T48" fmla="*/ 59 w 126"/>
                  <a:gd name="T49" fmla="*/ 2 h 28"/>
                  <a:gd name="T50" fmla="*/ 52 w 126"/>
                  <a:gd name="T51" fmla="*/ 2 h 28"/>
                  <a:gd name="T52" fmla="*/ 46 w 126"/>
                  <a:gd name="T53" fmla="*/ 2 h 28"/>
                  <a:gd name="T54" fmla="*/ 39 w 126"/>
                  <a:gd name="T55" fmla="*/ 0 h 28"/>
                  <a:gd name="T56" fmla="*/ 32 w 126"/>
                  <a:gd name="T57" fmla="*/ 0 h 28"/>
                  <a:gd name="T58" fmla="*/ 24 w 126"/>
                  <a:gd name="T59" fmla="*/ 0 h 28"/>
                  <a:gd name="T60" fmla="*/ 10 w 126"/>
                  <a:gd name="T61" fmla="*/ 0 h 28"/>
                  <a:gd name="T62" fmla="*/ 20 w 126"/>
                  <a:gd name="T63" fmla="*/ 7 h 28"/>
                  <a:gd name="T64" fmla="*/ 0 w 126"/>
                  <a:gd name="T6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28">
                    <a:moveTo>
                      <a:pt x="0" y="16"/>
                    </a:moveTo>
                    <a:lnTo>
                      <a:pt x="8" y="23"/>
                    </a:lnTo>
                    <a:lnTo>
                      <a:pt x="16" y="25"/>
                    </a:lnTo>
                    <a:lnTo>
                      <a:pt x="23" y="25"/>
                    </a:lnTo>
                    <a:lnTo>
                      <a:pt x="30" y="25"/>
                    </a:lnTo>
                    <a:lnTo>
                      <a:pt x="37" y="25"/>
                    </a:lnTo>
                    <a:lnTo>
                      <a:pt x="45" y="26"/>
                    </a:lnTo>
                    <a:lnTo>
                      <a:pt x="52" y="26"/>
                    </a:lnTo>
                    <a:lnTo>
                      <a:pt x="59" y="26"/>
                    </a:lnTo>
                    <a:lnTo>
                      <a:pt x="72" y="26"/>
                    </a:lnTo>
                    <a:lnTo>
                      <a:pt x="80" y="26"/>
                    </a:lnTo>
                    <a:lnTo>
                      <a:pt x="87" y="26"/>
                    </a:lnTo>
                    <a:lnTo>
                      <a:pt x="94" y="28"/>
                    </a:lnTo>
                    <a:lnTo>
                      <a:pt x="101" y="28"/>
                    </a:lnTo>
                    <a:lnTo>
                      <a:pt x="109" y="28"/>
                    </a:lnTo>
                    <a:lnTo>
                      <a:pt x="125" y="28"/>
                    </a:lnTo>
                    <a:lnTo>
                      <a:pt x="126" y="5"/>
                    </a:lnTo>
                    <a:lnTo>
                      <a:pt x="119" y="3"/>
                    </a:lnTo>
                    <a:lnTo>
                      <a:pt x="110" y="3"/>
                    </a:lnTo>
                    <a:lnTo>
                      <a:pt x="103" y="3"/>
                    </a:lnTo>
                    <a:lnTo>
                      <a:pt x="96" y="3"/>
                    </a:lnTo>
                    <a:lnTo>
                      <a:pt x="88" y="3"/>
                    </a:lnTo>
                    <a:lnTo>
                      <a:pt x="81" y="3"/>
                    </a:lnTo>
                    <a:lnTo>
                      <a:pt x="74" y="2"/>
                    </a:lnTo>
                    <a:lnTo>
                      <a:pt x="59" y="2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20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4" name="Freeform 121"/>
              <p:cNvSpPr>
                <a:spLocks/>
              </p:cNvSpPr>
              <p:nvPr/>
            </p:nvSpPr>
            <p:spPr bwMode="auto">
              <a:xfrm>
                <a:off x="5256" y="2907"/>
                <a:ext cx="76" cy="282"/>
              </a:xfrm>
              <a:custGeom>
                <a:avLst/>
                <a:gdLst>
                  <a:gd name="T0" fmla="*/ 7 w 228"/>
                  <a:gd name="T1" fmla="*/ 34 h 844"/>
                  <a:gd name="T2" fmla="*/ 22 w 228"/>
                  <a:gd name="T3" fmla="*/ 88 h 844"/>
                  <a:gd name="T4" fmla="*/ 35 w 228"/>
                  <a:gd name="T5" fmla="*/ 143 h 844"/>
                  <a:gd name="T6" fmla="*/ 48 w 228"/>
                  <a:gd name="T7" fmla="*/ 200 h 844"/>
                  <a:gd name="T8" fmla="*/ 61 w 228"/>
                  <a:gd name="T9" fmla="*/ 255 h 844"/>
                  <a:gd name="T10" fmla="*/ 74 w 228"/>
                  <a:gd name="T11" fmla="*/ 312 h 844"/>
                  <a:gd name="T12" fmla="*/ 85 w 228"/>
                  <a:gd name="T13" fmla="*/ 369 h 844"/>
                  <a:gd name="T14" fmla="*/ 99 w 228"/>
                  <a:gd name="T15" fmla="*/ 425 h 844"/>
                  <a:gd name="T16" fmla="*/ 110 w 228"/>
                  <a:gd name="T17" fmla="*/ 481 h 844"/>
                  <a:gd name="T18" fmla="*/ 122 w 228"/>
                  <a:gd name="T19" fmla="*/ 534 h 844"/>
                  <a:gd name="T20" fmla="*/ 133 w 228"/>
                  <a:gd name="T21" fmla="*/ 587 h 844"/>
                  <a:gd name="T22" fmla="*/ 147 w 228"/>
                  <a:gd name="T23" fmla="*/ 639 h 844"/>
                  <a:gd name="T24" fmla="*/ 160 w 228"/>
                  <a:gd name="T25" fmla="*/ 689 h 844"/>
                  <a:gd name="T26" fmla="*/ 173 w 228"/>
                  <a:gd name="T27" fmla="*/ 737 h 844"/>
                  <a:gd name="T28" fmla="*/ 186 w 228"/>
                  <a:gd name="T29" fmla="*/ 782 h 844"/>
                  <a:gd name="T30" fmla="*/ 199 w 228"/>
                  <a:gd name="T31" fmla="*/ 824 h 844"/>
                  <a:gd name="T32" fmla="*/ 228 w 228"/>
                  <a:gd name="T33" fmla="*/ 835 h 844"/>
                  <a:gd name="T34" fmla="*/ 215 w 228"/>
                  <a:gd name="T35" fmla="*/ 795 h 844"/>
                  <a:gd name="T36" fmla="*/ 202 w 228"/>
                  <a:gd name="T37" fmla="*/ 753 h 844"/>
                  <a:gd name="T38" fmla="*/ 189 w 228"/>
                  <a:gd name="T39" fmla="*/ 706 h 844"/>
                  <a:gd name="T40" fmla="*/ 176 w 228"/>
                  <a:gd name="T41" fmla="*/ 658 h 844"/>
                  <a:gd name="T42" fmla="*/ 164 w 228"/>
                  <a:gd name="T43" fmla="*/ 609 h 844"/>
                  <a:gd name="T44" fmla="*/ 151 w 228"/>
                  <a:gd name="T45" fmla="*/ 556 h 844"/>
                  <a:gd name="T46" fmla="*/ 139 w 228"/>
                  <a:gd name="T47" fmla="*/ 504 h 844"/>
                  <a:gd name="T48" fmla="*/ 126 w 228"/>
                  <a:gd name="T49" fmla="*/ 449 h 844"/>
                  <a:gd name="T50" fmla="*/ 115 w 228"/>
                  <a:gd name="T51" fmla="*/ 392 h 844"/>
                  <a:gd name="T52" fmla="*/ 101 w 228"/>
                  <a:gd name="T53" fmla="*/ 337 h 844"/>
                  <a:gd name="T54" fmla="*/ 90 w 228"/>
                  <a:gd name="T55" fmla="*/ 280 h 844"/>
                  <a:gd name="T56" fmla="*/ 77 w 228"/>
                  <a:gd name="T57" fmla="*/ 223 h 844"/>
                  <a:gd name="T58" fmla="*/ 64 w 228"/>
                  <a:gd name="T59" fmla="*/ 166 h 844"/>
                  <a:gd name="T60" fmla="*/ 51 w 228"/>
                  <a:gd name="T61" fmla="*/ 111 h 844"/>
                  <a:gd name="T62" fmla="*/ 37 w 228"/>
                  <a:gd name="T63" fmla="*/ 54 h 844"/>
                  <a:gd name="T64" fmla="*/ 23 w 228"/>
                  <a:gd name="T65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844">
                    <a:moveTo>
                      <a:pt x="0" y="6"/>
                    </a:moveTo>
                    <a:lnTo>
                      <a:pt x="7" y="34"/>
                    </a:lnTo>
                    <a:lnTo>
                      <a:pt x="14" y="60"/>
                    </a:lnTo>
                    <a:lnTo>
                      <a:pt x="22" y="88"/>
                    </a:lnTo>
                    <a:lnTo>
                      <a:pt x="27" y="115"/>
                    </a:lnTo>
                    <a:lnTo>
                      <a:pt x="35" y="143"/>
                    </a:lnTo>
                    <a:lnTo>
                      <a:pt x="42" y="172"/>
                    </a:lnTo>
                    <a:lnTo>
                      <a:pt x="48" y="200"/>
                    </a:lnTo>
                    <a:lnTo>
                      <a:pt x="53" y="227"/>
                    </a:lnTo>
                    <a:lnTo>
                      <a:pt x="61" y="255"/>
                    </a:lnTo>
                    <a:lnTo>
                      <a:pt x="67" y="284"/>
                    </a:lnTo>
                    <a:lnTo>
                      <a:pt x="74" y="312"/>
                    </a:lnTo>
                    <a:lnTo>
                      <a:pt x="80" y="341"/>
                    </a:lnTo>
                    <a:lnTo>
                      <a:pt x="85" y="369"/>
                    </a:lnTo>
                    <a:lnTo>
                      <a:pt x="93" y="396"/>
                    </a:lnTo>
                    <a:lnTo>
                      <a:pt x="99" y="425"/>
                    </a:lnTo>
                    <a:lnTo>
                      <a:pt x="104" y="453"/>
                    </a:lnTo>
                    <a:lnTo>
                      <a:pt x="110" y="481"/>
                    </a:lnTo>
                    <a:lnTo>
                      <a:pt x="116" y="508"/>
                    </a:lnTo>
                    <a:lnTo>
                      <a:pt x="122" y="534"/>
                    </a:lnTo>
                    <a:lnTo>
                      <a:pt x="129" y="561"/>
                    </a:lnTo>
                    <a:lnTo>
                      <a:pt x="133" y="587"/>
                    </a:lnTo>
                    <a:lnTo>
                      <a:pt x="141" y="614"/>
                    </a:lnTo>
                    <a:lnTo>
                      <a:pt x="147" y="639"/>
                    </a:lnTo>
                    <a:lnTo>
                      <a:pt x="152" y="664"/>
                    </a:lnTo>
                    <a:lnTo>
                      <a:pt x="160" y="689"/>
                    </a:lnTo>
                    <a:lnTo>
                      <a:pt x="165" y="713"/>
                    </a:lnTo>
                    <a:lnTo>
                      <a:pt x="173" y="737"/>
                    </a:lnTo>
                    <a:lnTo>
                      <a:pt x="179" y="758"/>
                    </a:lnTo>
                    <a:lnTo>
                      <a:pt x="186" y="782"/>
                    </a:lnTo>
                    <a:lnTo>
                      <a:pt x="192" y="802"/>
                    </a:lnTo>
                    <a:lnTo>
                      <a:pt x="199" y="824"/>
                    </a:lnTo>
                    <a:lnTo>
                      <a:pt x="208" y="844"/>
                    </a:lnTo>
                    <a:lnTo>
                      <a:pt x="228" y="835"/>
                    </a:lnTo>
                    <a:lnTo>
                      <a:pt x="222" y="817"/>
                    </a:lnTo>
                    <a:lnTo>
                      <a:pt x="215" y="795"/>
                    </a:lnTo>
                    <a:lnTo>
                      <a:pt x="209" y="774"/>
                    </a:lnTo>
                    <a:lnTo>
                      <a:pt x="202" y="753"/>
                    </a:lnTo>
                    <a:lnTo>
                      <a:pt x="195" y="729"/>
                    </a:lnTo>
                    <a:lnTo>
                      <a:pt x="189" y="706"/>
                    </a:lnTo>
                    <a:lnTo>
                      <a:pt x="183" y="683"/>
                    </a:lnTo>
                    <a:lnTo>
                      <a:pt x="176" y="658"/>
                    </a:lnTo>
                    <a:lnTo>
                      <a:pt x="170" y="633"/>
                    </a:lnTo>
                    <a:lnTo>
                      <a:pt x="164" y="609"/>
                    </a:lnTo>
                    <a:lnTo>
                      <a:pt x="157" y="582"/>
                    </a:lnTo>
                    <a:lnTo>
                      <a:pt x="151" y="556"/>
                    </a:lnTo>
                    <a:lnTo>
                      <a:pt x="145" y="530"/>
                    </a:lnTo>
                    <a:lnTo>
                      <a:pt x="139" y="504"/>
                    </a:lnTo>
                    <a:lnTo>
                      <a:pt x="133" y="475"/>
                    </a:lnTo>
                    <a:lnTo>
                      <a:pt x="126" y="449"/>
                    </a:lnTo>
                    <a:lnTo>
                      <a:pt x="120" y="421"/>
                    </a:lnTo>
                    <a:lnTo>
                      <a:pt x="115" y="392"/>
                    </a:lnTo>
                    <a:lnTo>
                      <a:pt x="109" y="364"/>
                    </a:lnTo>
                    <a:lnTo>
                      <a:pt x="101" y="337"/>
                    </a:lnTo>
                    <a:lnTo>
                      <a:pt x="96" y="307"/>
                    </a:lnTo>
                    <a:lnTo>
                      <a:pt x="90" y="280"/>
                    </a:lnTo>
                    <a:lnTo>
                      <a:pt x="84" y="251"/>
                    </a:lnTo>
                    <a:lnTo>
                      <a:pt x="77" y="223"/>
                    </a:lnTo>
                    <a:lnTo>
                      <a:pt x="71" y="195"/>
                    </a:lnTo>
                    <a:lnTo>
                      <a:pt x="64" y="166"/>
                    </a:lnTo>
                    <a:lnTo>
                      <a:pt x="56" y="137"/>
                    </a:lnTo>
                    <a:lnTo>
                      <a:pt x="51" y="111"/>
                    </a:lnTo>
                    <a:lnTo>
                      <a:pt x="43" y="82"/>
                    </a:lnTo>
                    <a:lnTo>
                      <a:pt x="37" y="54"/>
                    </a:lnTo>
                    <a:lnTo>
                      <a:pt x="29" y="28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5" name="Freeform 122"/>
              <p:cNvSpPr>
                <a:spLocks/>
              </p:cNvSpPr>
              <p:nvPr/>
            </p:nvSpPr>
            <p:spPr bwMode="auto">
              <a:xfrm>
                <a:off x="5325" y="3183"/>
                <a:ext cx="8" cy="5"/>
              </a:xfrm>
              <a:custGeom>
                <a:avLst/>
                <a:gdLst>
                  <a:gd name="T0" fmla="*/ 23 w 23"/>
                  <a:gd name="T1" fmla="*/ 9 h 15"/>
                  <a:gd name="T2" fmla="*/ 21 w 23"/>
                  <a:gd name="T3" fmla="*/ 3 h 15"/>
                  <a:gd name="T4" fmla="*/ 18 w 23"/>
                  <a:gd name="T5" fmla="*/ 0 h 15"/>
                  <a:gd name="T6" fmla="*/ 13 w 23"/>
                  <a:gd name="T7" fmla="*/ 0 h 15"/>
                  <a:gd name="T8" fmla="*/ 9 w 23"/>
                  <a:gd name="T9" fmla="*/ 0 h 15"/>
                  <a:gd name="T10" fmla="*/ 5 w 23"/>
                  <a:gd name="T11" fmla="*/ 2 h 15"/>
                  <a:gd name="T12" fmla="*/ 2 w 23"/>
                  <a:gd name="T13" fmla="*/ 5 h 15"/>
                  <a:gd name="T14" fmla="*/ 0 w 23"/>
                  <a:gd name="T15" fmla="*/ 9 h 15"/>
                  <a:gd name="T16" fmla="*/ 0 w 23"/>
                  <a:gd name="T17" fmla="*/ 15 h 15"/>
                  <a:gd name="T18" fmla="*/ 23 w 23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23" y="9"/>
                    </a:moveTo>
                    <a:lnTo>
                      <a:pt x="21" y="3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6" name="Freeform 123"/>
              <p:cNvSpPr>
                <a:spLocks/>
              </p:cNvSpPr>
              <p:nvPr/>
            </p:nvSpPr>
            <p:spPr bwMode="auto">
              <a:xfrm>
                <a:off x="5220" y="3153"/>
                <a:ext cx="4" cy="7"/>
              </a:xfrm>
              <a:custGeom>
                <a:avLst/>
                <a:gdLst>
                  <a:gd name="T0" fmla="*/ 10 w 13"/>
                  <a:gd name="T1" fmla="*/ 0 h 21"/>
                  <a:gd name="T2" fmla="*/ 5 w 13"/>
                  <a:gd name="T3" fmla="*/ 0 h 21"/>
                  <a:gd name="T4" fmla="*/ 3 w 13"/>
                  <a:gd name="T5" fmla="*/ 2 h 21"/>
                  <a:gd name="T6" fmla="*/ 0 w 13"/>
                  <a:gd name="T7" fmla="*/ 7 h 21"/>
                  <a:gd name="T8" fmla="*/ 0 w 13"/>
                  <a:gd name="T9" fmla="*/ 11 h 21"/>
                  <a:gd name="T10" fmla="*/ 1 w 13"/>
                  <a:gd name="T11" fmla="*/ 16 h 21"/>
                  <a:gd name="T12" fmla="*/ 3 w 13"/>
                  <a:gd name="T13" fmla="*/ 18 h 21"/>
                  <a:gd name="T14" fmla="*/ 7 w 13"/>
                  <a:gd name="T15" fmla="*/ 21 h 21"/>
                  <a:gd name="T16" fmla="*/ 13 w 13"/>
                  <a:gd name="T17" fmla="*/ 21 h 21"/>
                  <a:gd name="T18" fmla="*/ 10 w 13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1">
                    <a:moveTo>
                      <a:pt x="1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3" y="2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7" name="Freeform 124"/>
              <p:cNvSpPr>
                <a:spLocks/>
              </p:cNvSpPr>
              <p:nvPr/>
            </p:nvSpPr>
            <p:spPr bwMode="auto">
              <a:xfrm>
                <a:off x="5223" y="3127"/>
                <a:ext cx="90" cy="33"/>
              </a:xfrm>
              <a:custGeom>
                <a:avLst/>
                <a:gdLst>
                  <a:gd name="T0" fmla="*/ 257 w 270"/>
                  <a:gd name="T1" fmla="*/ 0 h 100"/>
                  <a:gd name="T2" fmla="*/ 244 w 270"/>
                  <a:gd name="T3" fmla="*/ 9 h 100"/>
                  <a:gd name="T4" fmla="*/ 230 w 270"/>
                  <a:gd name="T5" fmla="*/ 17 h 100"/>
                  <a:gd name="T6" fmla="*/ 215 w 270"/>
                  <a:gd name="T7" fmla="*/ 23 h 100"/>
                  <a:gd name="T8" fmla="*/ 199 w 270"/>
                  <a:gd name="T9" fmla="*/ 31 h 100"/>
                  <a:gd name="T10" fmla="*/ 184 w 270"/>
                  <a:gd name="T11" fmla="*/ 38 h 100"/>
                  <a:gd name="T12" fmla="*/ 168 w 270"/>
                  <a:gd name="T13" fmla="*/ 42 h 100"/>
                  <a:gd name="T14" fmla="*/ 152 w 270"/>
                  <a:gd name="T15" fmla="*/ 48 h 100"/>
                  <a:gd name="T16" fmla="*/ 136 w 270"/>
                  <a:gd name="T17" fmla="*/ 52 h 100"/>
                  <a:gd name="T18" fmla="*/ 119 w 270"/>
                  <a:gd name="T19" fmla="*/ 57 h 100"/>
                  <a:gd name="T20" fmla="*/ 102 w 270"/>
                  <a:gd name="T21" fmla="*/ 61 h 100"/>
                  <a:gd name="T22" fmla="*/ 86 w 270"/>
                  <a:gd name="T23" fmla="*/ 64 h 100"/>
                  <a:gd name="T24" fmla="*/ 68 w 270"/>
                  <a:gd name="T25" fmla="*/ 68 h 100"/>
                  <a:gd name="T26" fmla="*/ 51 w 270"/>
                  <a:gd name="T27" fmla="*/ 71 h 100"/>
                  <a:gd name="T28" fmla="*/ 35 w 270"/>
                  <a:gd name="T29" fmla="*/ 74 h 100"/>
                  <a:gd name="T30" fmla="*/ 17 w 270"/>
                  <a:gd name="T31" fmla="*/ 76 h 100"/>
                  <a:gd name="T32" fmla="*/ 0 w 270"/>
                  <a:gd name="T33" fmla="*/ 79 h 100"/>
                  <a:gd name="T34" fmla="*/ 3 w 270"/>
                  <a:gd name="T35" fmla="*/ 100 h 100"/>
                  <a:gd name="T36" fmla="*/ 20 w 270"/>
                  <a:gd name="T37" fmla="*/ 99 h 100"/>
                  <a:gd name="T38" fmla="*/ 38 w 270"/>
                  <a:gd name="T39" fmla="*/ 96 h 100"/>
                  <a:gd name="T40" fmla="*/ 55 w 270"/>
                  <a:gd name="T41" fmla="*/ 95 h 100"/>
                  <a:gd name="T42" fmla="*/ 73 w 270"/>
                  <a:gd name="T43" fmla="*/ 90 h 100"/>
                  <a:gd name="T44" fmla="*/ 90 w 270"/>
                  <a:gd name="T45" fmla="*/ 87 h 100"/>
                  <a:gd name="T46" fmla="*/ 107 w 270"/>
                  <a:gd name="T47" fmla="*/ 84 h 100"/>
                  <a:gd name="T48" fmla="*/ 125 w 270"/>
                  <a:gd name="T49" fmla="*/ 80 h 100"/>
                  <a:gd name="T50" fmla="*/ 142 w 270"/>
                  <a:gd name="T51" fmla="*/ 76 h 100"/>
                  <a:gd name="T52" fmla="*/ 160 w 270"/>
                  <a:gd name="T53" fmla="*/ 71 h 100"/>
                  <a:gd name="T54" fmla="*/ 176 w 270"/>
                  <a:gd name="T55" fmla="*/ 64 h 100"/>
                  <a:gd name="T56" fmla="*/ 192 w 270"/>
                  <a:gd name="T57" fmla="*/ 60 h 100"/>
                  <a:gd name="T58" fmla="*/ 209 w 270"/>
                  <a:gd name="T59" fmla="*/ 52 h 100"/>
                  <a:gd name="T60" fmla="*/ 224 w 270"/>
                  <a:gd name="T61" fmla="*/ 45 h 100"/>
                  <a:gd name="T62" fmla="*/ 240 w 270"/>
                  <a:gd name="T63" fmla="*/ 38 h 100"/>
                  <a:gd name="T64" fmla="*/ 256 w 270"/>
                  <a:gd name="T65" fmla="*/ 29 h 100"/>
                  <a:gd name="T66" fmla="*/ 270 w 270"/>
                  <a:gd name="T67" fmla="*/ 19 h 100"/>
                  <a:gd name="T68" fmla="*/ 257 w 270"/>
                  <a:gd name="T6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100">
                    <a:moveTo>
                      <a:pt x="257" y="0"/>
                    </a:moveTo>
                    <a:lnTo>
                      <a:pt x="244" y="9"/>
                    </a:lnTo>
                    <a:lnTo>
                      <a:pt x="230" y="17"/>
                    </a:lnTo>
                    <a:lnTo>
                      <a:pt x="215" y="23"/>
                    </a:lnTo>
                    <a:lnTo>
                      <a:pt x="199" y="31"/>
                    </a:lnTo>
                    <a:lnTo>
                      <a:pt x="184" y="38"/>
                    </a:lnTo>
                    <a:lnTo>
                      <a:pt x="168" y="42"/>
                    </a:lnTo>
                    <a:lnTo>
                      <a:pt x="152" y="48"/>
                    </a:lnTo>
                    <a:lnTo>
                      <a:pt x="136" y="52"/>
                    </a:lnTo>
                    <a:lnTo>
                      <a:pt x="119" y="57"/>
                    </a:lnTo>
                    <a:lnTo>
                      <a:pt x="102" y="61"/>
                    </a:lnTo>
                    <a:lnTo>
                      <a:pt x="86" y="64"/>
                    </a:lnTo>
                    <a:lnTo>
                      <a:pt x="68" y="68"/>
                    </a:lnTo>
                    <a:lnTo>
                      <a:pt x="51" y="71"/>
                    </a:lnTo>
                    <a:lnTo>
                      <a:pt x="35" y="74"/>
                    </a:lnTo>
                    <a:lnTo>
                      <a:pt x="17" y="76"/>
                    </a:lnTo>
                    <a:lnTo>
                      <a:pt x="0" y="79"/>
                    </a:lnTo>
                    <a:lnTo>
                      <a:pt x="3" y="100"/>
                    </a:lnTo>
                    <a:lnTo>
                      <a:pt x="20" y="99"/>
                    </a:lnTo>
                    <a:lnTo>
                      <a:pt x="38" y="96"/>
                    </a:lnTo>
                    <a:lnTo>
                      <a:pt x="55" y="95"/>
                    </a:lnTo>
                    <a:lnTo>
                      <a:pt x="73" y="90"/>
                    </a:lnTo>
                    <a:lnTo>
                      <a:pt x="90" y="87"/>
                    </a:lnTo>
                    <a:lnTo>
                      <a:pt x="107" y="84"/>
                    </a:lnTo>
                    <a:lnTo>
                      <a:pt x="125" y="80"/>
                    </a:lnTo>
                    <a:lnTo>
                      <a:pt x="142" y="76"/>
                    </a:lnTo>
                    <a:lnTo>
                      <a:pt x="160" y="71"/>
                    </a:lnTo>
                    <a:lnTo>
                      <a:pt x="176" y="64"/>
                    </a:lnTo>
                    <a:lnTo>
                      <a:pt x="192" y="60"/>
                    </a:lnTo>
                    <a:lnTo>
                      <a:pt x="209" y="52"/>
                    </a:lnTo>
                    <a:lnTo>
                      <a:pt x="224" y="45"/>
                    </a:lnTo>
                    <a:lnTo>
                      <a:pt x="240" y="38"/>
                    </a:lnTo>
                    <a:lnTo>
                      <a:pt x="256" y="29"/>
                    </a:lnTo>
                    <a:lnTo>
                      <a:pt x="270" y="19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8" name="Freeform 125"/>
              <p:cNvSpPr>
                <a:spLocks/>
              </p:cNvSpPr>
              <p:nvPr/>
            </p:nvSpPr>
            <p:spPr bwMode="auto">
              <a:xfrm>
                <a:off x="5221" y="3153"/>
                <a:ext cx="7" cy="7"/>
              </a:xfrm>
              <a:custGeom>
                <a:avLst/>
                <a:gdLst>
                  <a:gd name="T0" fmla="*/ 13 w 19"/>
                  <a:gd name="T1" fmla="*/ 20 h 20"/>
                  <a:gd name="T2" fmla="*/ 17 w 19"/>
                  <a:gd name="T3" fmla="*/ 17 h 20"/>
                  <a:gd name="T4" fmla="*/ 19 w 19"/>
                  <a:gd name="T5" fmla="*/ 11 h 20"/>
                  <a:gd name="T6" fmla="*/ 19 w 19"/>
                  <a:gd name="T7" fmla="*/ 8 h 20"/>
                  <a:gd name="T8" fmla="*/ 17 w 19"/>
                  <a:gd name="T9" fmla="*/ 4 h 20"/>
                  <a:gd name="T10" fmla="*/ 13 w 19"/>
                  <a:gd name="T11" fmla="*/ 1 h 20"/>
                  <a:gd name="T12" fmla="*/ 10 w 19"/>
                  <a:gd name="T13" fmla="*/ 0 h 20"/>
                  <a:gd name="T14" fmla="*/ 6 w 19"/>
                  <a:gd name="T15" fmla="*/ 0 h 20"/>
                  <a:gd name="T16" fmla="*/ 0 w 19"/>
                  <a:gd name="T17" fmla="*/ 1 h 20"/>
                  <a:gd name="T18" fmla="*/ 13 w 19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3" y="20"/>
                    </a:moveTo>
                    <a:lnTo>
                      <a:pt x="17" y="17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7" y="4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9" name="Freeform 126"/>
              <p:cNvSpPr>
                <a:spLocks/>
              </p:cNvSpPr>
              <p:nvPr/>
            </p:nvSpPr>
            <p:spPr bwMode="auto">
              <a:xfrm>
                <a:off x="4753" y="2690"/>
                <a:ext cx="329" cy="669"/>
              </a:xfrm>
              <a:custGeom>
                <a:avLst/>
                <a:gdLst>
                  <a:gd name="T0" fmla="*/ 36 w 989"/>
                  <a:gd name="T1" fmla="*/ 46 h 2006"/>
                  <a:gd name="T2" fmla="*/ 35 w 989"/>
                  <a:gd name="T3" fmla="*/ 158 h 2006"/>
                  <a:gd name="T4" fmla="*/ 25 w 989"/>
                  <a:gd name="T5" fmla="*/ 279 h 2006"/>
                  <a:gd name="T6" fmla="*/ 10 w 989"/>
                  <a:gd name="T7" fmla="*/ 384 h 2006"/>
                  <a:gd name="T8" fmla="*/ 26 w 989"/>
                  <a:gd name="T9" fmla="*/ 429 h 2006"/>
                  <a:gd name="T10" fmla="*/ 73 w 989"/>
                  <a:gd name="T11" fmla="*/ 441 h 2006"/>
                  <a:gd name="T12" fmla="*/ 118 w 989"/>
                  <a:gd name="T13" fmla="*/ 452 h 2006"/>
                  <a:gd name="T14" fmla="*/ 164 w 989"/>
                  <a:gd name="T15" fmla="*/ 464 h 2006"/>
                  <a:gd name="T16" fmla="*/ 208 w 989"/>
                  <a:gd name="T17" fmla="*/ 473 h 2006"/>
                  <a:gd name="T18" fmla="*/ 251 w 989"/>
                  <a:gd name="T19" fmla="*/ 483 h 2006"/>
                  <a:gd name="T20" fmla="*/ 295 w 989"/>
                  <a:gd name="T21" fmla="*/ 493 h 2006"/>
                  <a:gd name="T22" fmla="*/ 339 w 989"/>
                  <a:gd name="T23" fmla="*/ 503 h 2006"/>
                  <a:gd name="T24" fmla="*/ 381 w 989"/>
                  <a:gd name="T25" fmla="*/ 512 h 2006"/>
                  <a:gd name="T26" fmla="*/ 423 w 989"/>
                  <a:gd name="T27" fmla="*/ 523 h 2006"/>
                  <a:gd name="T28" fmla="*/ 467 w 989"/>
                  <a:gd name="T29" fmla="*/ 534 h 2006"/>
                  <a:gd name="T30" fmla="*/ 509 w 989"/>
                  <a:gd name="T31" fmla="*/ 545 h 2006"/>
                  <a:gd name="T32" fmla="*/ 551 w 989"/>
                  <a:gd name="T33" fmla="*/ 557 h 2006"/>
                  <a:gd name="T34" fmla="*/ 593 w 989"/>
                  <a:gd name="T35" fmla="*/ 571 h 2006"/>
                  <a:gd name="T36" fmla="*/ 637 w 989"/>
                  <a:gd name="T37" fmla="*/ 586 h 2006"/>
                  <a:gd name="T38" fmla="*/ 679 w 989"/>
                  <a:gd name="T39" fmla="*/ 602 h 2006"/>
                  <a:gd name="T40" fmla="*/ 692 w 989"/>
                  <a:gd name="T41" fmla="*/ 672 h 2006"/>
                  <a:gd name="T42" fmla="*/ 675 w 989"/>
                  <a:gd name="T43" fmla="*/ 810 h 2006"/>
                  <a:gd name="T44" fmla="*/ 659 w 989"/>
                  <a:gd name="T45" fmla="*/ 961 h 2006"/>
                  <a:gd name="T46" fmla="*/ 644 w 989"/>
                  <a:gd name="T47" fmla="*/ 1124 h 2006"/>
                  <a:gd name="T48" fmla="*/ 634 w 989"/>
                  <a:gd name="T49" fmla="*/ 1293 h 2006"/>
                  <a:gd name="T50" fmla="*/ 630 w 989"/>
                  <a:gd name="T51" fmla="*/ 1466 h 2006"/>
                  <a:gd name="T52" fmla="*/ 631 w 989"/>
                  <a:gd name="T53" fmla="*/ 1639 h 2006"/>
                  <a:gd name="T54" fmla="*/ 638 w 989"/>
                  <a:gd name="T55" fmla="*/ 1809 h 2006"/>
                  <a:gd name="T56" fmla="*/ 656 w 989"/>
                  <a:gd name="T57" fmla="*/ 1910 h 2006"/>
                  <a:gd name="T58" fmla="*/ 686 w 989"/>
                  <a:gd name="T59" fmla="*/ 1940 h 2006"/>
                  <a:gd name="T60" fmla="*/ 730 w 989"/>
                  <a:gd name="T61" fmla="*/ 1966 h 2006"/>
                  <a:gd name="T62" fmla="*/ 779 w 989"/>
                  <a:gd name="T63" fmla="*/ 1985 h 2006"/>
                  <a:gd name="T64" fmla="*/ 833 w 989"/>
                  <a:gd name="T65" fmla="*/ 1998 h 2006"/>
                  <a:gd name="T66" fmla="*/ 887 w 989"/>
                  <a:gd name="T67" fmla="*/ 2006 h 2006"/>
                  <a:gd name="T68" fmla="*/ 935 w 989"/>
                  <a:gd name="T69" fmla="*/ 2004 h 2006"/>
                  <a:gd name="T70" fmla="*/ 974 w 989"/>
                  <a:gd name="T71" fmla="*/ 1994 h 2006"/>
                  <a:gd name="T72" fmla="*/ 965 w 989"/>
                  <a:gd name="T73" fmla="*/ 1869 h 2006"/>
                  <a:gd name="T74" fmla="*/ 929 w 989"/>
                  <a:gd name="T75" fmla="*/ 1623 h 2006"/>
                  <a:gd name="T76" fmla="*/ 904 w 989"/>
                  <a:gd name="T77" fmla="*/ 1369 h 2006"/>
                  <a:gd name="T78" fmla="*/ 891 w 989"/>
                  <a:gd name="T79" fmla="*/ 1116 h 2006"/>
                  <a:gd name="T80" fmla="*/ 887 w 989"/>
                  <a:gd name="T81" fmla="*/ 870 h 2006"/>
                  <a:gd name="T82" fmla="*/ 896 w 989"/>
                  <a:gd name="T83" fmla="*/ 638 h 2006"/>
                  <a:gd name="T84" fmla="*/ 910 w 989"/>
                  <a:gd name="T85" fmla="*/ 429 h 2006"/>
                  <a:gd name="T86" fmla="*/ 935 w 989"/>
                  <a:gd name="T87" fmla="*/ 249 h 2006"/>
                  <a:gd name="T88" fmla="*/ 923 w 989"/>
                  <a:gd name="T89" fmla="*/ 169 h 2006"/>
                  <a:gd name="T90" fmla="*/ 867 w 989"/>
                  <a:gd name="T91" fmla="*/ 160 h 2006"/>
                  <a:gd name="T92" fmla="*/ 811 w 989"/>
                  <a:gd name="T93" fmla="*/ 151 h 2006"/>
                  <a:gd name="T94" fmla="*/ 755 w 989"/>
                  <a:gd name="T95" fmla="*/ 141 h 2006"/>
                  <a:gd name="T96" fmla="*/ 699 w 989"/>
                  <a:gd name="T97" fmla="*/ 129 h 2006"/>
                  <a:gd name="T98" fmla="*/ 641 w 989"/>
                  <a:gd name="T99" fmla="*/ 118 h 2006"/>
                  <a:gd name="T100" fmla="*/ 586 w 989"/>
                  <a:gd name="T101" fmla="*/ 107 h 2006"/>
                  <a:gd name="T102" fmla="*/ 528 w 989"/>
                  <a:gd name="T103" fmla="*/ 94 h 2006"/>
                  <a:gd name="T104" fmla="*/ 471 w 989"/>
                  <a:gd name="T105" fmla="*/ 83 h 2006"/>
                  <a:gd name="T106" fmla="*/ 413 w 989"/>
                  <a:gd name="T107" fmla="*/ 71 h 2006"/>
                  <a:gd name="T108" fmla="*/ 356 w 989"/>
                  <a:gd name="T109" fmla="*/ 58 h 2006"/>
                  <a:gd name="T110" fmla="*/ 298 w 989"/>
                  <a:gd name="T111" fmla="*/ 46 h 2006"/>
                  <a:gd name="T112" fmla="*/ 238 w 989"/>
                  <a:gd name="T113" fmla="*/ 36 h 2006"/>
                  <a:gd name="T114" fmla="*/ 180 w 989"/>
                  <a:gd name="T115" fmla="*/ 25 h 2006"/>
                  <a:gd name="T116" fmla="*/ 122 w 989"/>
                  <a:gd name="T117" fmla="*/ 14 h 2006"/>
                  <a:gd name="T118" fmla="*/ 61 w 989"/>
                  <a:gd name="T119" fmla="*/ 4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9" h="2006">
                    <a:moveTo>
                      <a:pt x="32" y="0"/>
                    </a:moveTo>
                    <a:lnTo>
                      <a:pt x="36" y="46"/>
                    </a:lnTo>
                    <a:lnTo>
                      <a:pt x="36" y="100"/>
                    </a:lnTo>
                    <a:lnTo>
                      <a:pt x="35" y="158"/>
                    </a:lnTo>
                    <a:lnTo>
                      <a:pt x="30" y="219"/>
                    </a:lnTo>
                    <a:lnTo>
                      <a:pt x="25" y="279"/>
                    </a:lnTo>
                    <a:lnTo>
                      <a:pt x="17" y="336"/>
                    </a:lnTo>
                    <a:lnTo>
                      <a:pt x="10" y="384"/>
                    </a:lnTo>
                    <a:lnTo>
                      <a:pt x="0" y="423"/>
                    </a:lnTo>
                    <a:lnTo>
                      <a:pt x="26" y="429"/>
                    </a:lnTo>
                    <a:lnTo>
                      <a:pt x="49" y="435"/>
                    </a:lnTo>
                    <a:lnTo>
                      <a:pt x="73" y="441"/>
                    </a:lnTo>
                    <a:lnTo>
                      <a:pt x="94" y="446"/>
                    </a:lnTo>
                    <a:lnTo>
                      <a:pt x="118" y="452"/>
                    </a:lnTo>
                    <a:lnTo>
                      <a:pt x="141" y="458"/>
                    </a:lnTo>
                    <a:lnTo>
                      <a:pt x="164" y="464"/>
                    </a:lnTo>
                    <a:lnTo>
                      <a:pt x="186" y="468"/>
                    </a:lnTo>
                    <a:lnTo>
                      <a:pt x="208" y="473"/>
                    </a:lnTo>
                    <a:lnTo>
                      <a:pt x="230" y="478"/>
                    </a:lnTo>
                    <a:lnTo>
                      <a:pt x="251" y="483"/>
                    </a:lnTo>
                    <a:lnTo>
                      <a:pt x="275" y="489"/>
                    </a:lnTo>
                    <a:lnTo>
                      <a:pt x="295" y="493"/>
                    </a:lnTo>
                    <a:lnTo>
                      <a:pt x="317" y="497"/>
                    </a:lnTo>
                    <a:lnTo>
                      <a:pt x="339" y="503"/>
                    </a:lnTo>
                    <a:lnTo>
                      <a:pt x="359" y="507"/>
                    </a:lnTo>
                    <a:lnTo>
                      <a:pt x="381" y="512"/>
                    </a:lnTo>
                    <a:lnTo>
                      <a:pt x="403" y="518"/>
                    </a:lnTo>
                    <a:lnTo>
                      <a:pt x="423" y="523"/>
                    </a:lnTo>
                    <a:lnTo>
                      <a:pt x="445" y="528"/>
                    </a:lnTo>
                    <a:lnTo>
                      <a:pt x="467" y="534"/>
                    </a:lnTo>
                    <a:lnTo>
                      <a:pt x="487" y="539"/>
                    </a:lnTo>
                    <a:lnTo>
                      <a:pt x="509" y="545"/>
                    </a:lnTo>
                    <a:lnTo>
                      <a:pt x="529" y="551"/>
                    </a:lnTo>
                    <a:lnTo>
                      <a:pt x="551" y="557"/>
                    </a:lnTo>
                    <a:lnTo>
                      <a:pt x="571" y="564"/>
                    </a:lnTo>
                    <a:lnTo>
                      <a:pt x="593" y="571"/>
                    </a:lnTo>
                    <a:lnTo>
                      <a:pt x="615" y="579"/>
                    </a:lnTo>
                    <a:lnTo>
                      <a:pt x="637" y="586"/>
                    </a:lnTo>
                    <a:lnTo>
                      <a:pt x="659" y="593"/>
                    </a:lnTo>
                    <a:lnTo>
                      <a:pt x="679" y="602"/>
                    </a:lnTo>
                    <a:lnTo>
                      <a:pt x="701" y="609"/>
                    </a:lnTo>
                    <a:lnTo>
                      <a:pt x="692" y="672"/>
                    </a:lnTo>
                    <a:lnTo>
                      <a:pt x="683" y="739"/>
                    </a:lnTo>
                    <a:lnTo>
                      <a:pt x="675" y="810"/>
                    </a:lnTo>
                    <a:lnTo>
                      <a:pt x="666" y="884"/>
                    </a:lnTo>
                    <a:lnTo>
                      <a:pt x="659" y="961"/>
                    </a:lnTo>
                    <a:lnTo>
                      <a:pt x="651" y="1041"/>
                    </a:lnTo>
                    <a:lnTo>
                      <a:pt x="644" y="1124"/>
                    </a:lnTo>
                    <a:lnTo>
                      <a:pt x="638" y="1209"/>
                    </a:lnTo>
                    <a:lnTo>
                      <a:pt x="634" y="1293"/>
                    </a:lnTo>
                    <a:lnTo>
                      <a:pt x="631" y="1379"/>
                    </a:lnTo>
                    <a:lnTo>
                      <a:pt x="630" y="1466"/>
                    </a:lnTo>
                    <a:lnTo>
                      <a:pt x="630" y="1553"/>
                    </a:lnTo>
                    <a:lnTo>
                      <a:pt x="631" y="1639"/>
                    </a:lnTo>
                    <a:lnTo>
                      <a:pt x="634" y="1725"/>
                    </a:lnTo>
                    <a:lnTo>
                      <a:pt x="638" y="1809"/>
                    </a:lnTo>
                    <a:lnTo>
                      <a:pt x="647" y="1894"/>
                    </a:lnTo>
                    <a:lnTo>
                      <a:pt x="656" y="1910"/>
                    </a:lnTo>
                    <a:lnTo>
                      <a:pt x="670" y="1926"/>
                    </a:lnTo>
                    <a:lnTo>
                      <a:pt x="686" y="1940"/>
                    </a:lnTo>
                    <a:lnTo>
                      <a:pt x="707" y="1955"/>
                    </a:lnTo>
                    <a:lnTo>
                      <a:pt x="730" y="1966"/>
                    </a:lnTo>
                    <a:lnTo>
                      <a:pt x="755" y="1977"/>
                    </a:lnTo>
                    <a:lnTo>
                      <a:pt x="779" y="1985"/>
                    </a:lnTo>
                    <a:lnTo>
                      <a:pt x="807" y="1993"/>
                    </a:lnTo>
                    <a:lnTo>
                      <a:pt x="833" y="1998"/>
                    </a:lnTo>
                    <a:lnTo>
                      <a:pt x="861" y="2003"/>
                    </a:lnTo>
                    <a:lnTo>
                      <a:pt x="887" y="2006"/>
                    </a:lnTo>
                    <a:lnTo>
                      <a:pt x="912" y="2006"/>
                    </a:lnTo>
                    <a:lnTo>
                      <a:pt x="935" y="2004"/>
                    </a:lnTo>
                    <a:lnTo>
                      <a:pt x="955" y="2000"/>
                    </a:lnTo>
                    <a:lnTo>
                      <a:pt x="974" y="1994"/>
                    </a:lnTo>
                    <a:lnTo>
                      <a:pt x="989" y="1987"/>
                    </a:lnTo>
                    <a:lnTo>
                      <a:pt x="965" y="1869"/>
                    </a:lnTo>
                    <a:lnTo>
                      <a:pt x="947" y="1747"/>
                    </a:lnTo>
                    <a:lnTo>
                      <a:pt x="929" y="1623"/>
                    </a:lnTo>
                    <a:lnTo>
                      <a:pt x="916" y="1497"/>
                    </a:lnTo>
                    <a:lnTo>
                      <a:pt x="904" y="1369"/>
                    </a:lnTo>
                    <a:lnTo>
                      <a:pt x="896" y="1242"/>
                    </a:lnTo>
                    <a:lnTo>
                      <a:pt x="891" y="1116"/>
                    </a:lnTo>
                    <a:lnTo>
                      <a:pt x="888" y="992"/>
                    </a:lnTo>
                    <a:lnTo>
                      <a:pt x="887" y="870"/>
                    </a:lnTo>
                    <a:lnTo>
                      <a:pt x="890" y="750"/>
                    </a:lnTo>
                    <a:lnTo>
                      <a:pt x="896" y="638"/>
                    </a:lnTo>
                    <a:lnTo>
                      <a:pt x="901" y="531"/>
                    </a:lnTo>
                    <a:lnTo>
                      <a:pt x="910" y="429"/>
                    </a:lnTo>
                    <a:lnTo>
                      <a:pt x="922" y="336"/>
                    </a:lnTo>
                    <a:lnTo>
                      <a:pt x="935" y="249"/>
                    </a:lnTo>
                    <a:lnTo>
                      <a:pt x="949" y="171"/>
                    </a:lnTo>
                    <a:lnTo>
                      <a:pt x="923" y="169"/>
                    </a:lnTo>
                    <a:lnTo>
                      <a:pt x="896" y="164"/>
                    </a:lnTo>
                    <a:lnTo>
                      <a:pt x="867" y="160"/>
                    </a:lnTo>
                    <a:lnTo>
                      <a:pt x="839" y="155"/>
                    </a:lnTo>
                    <a:lnTo>
                      <a:pt x="811" y="151"/>
                    </a:lnTo>
                    <a:lnTo>
                      <a:pt x="782" y="145"/>
                    </a:lnTo>
                    <a:lnTo>
                      <a:pt x="755" y="141"/>
                    </a:lnTo>
                    <a:lnTo>
                      <a:pt x="727" y="135"/>
                    </a:lnTo>
                    <a:lnTo>
                      <a:pt x="699" y="129"/>
                    </a:lnTo>
                    <a:lnTo>
                      <a:pt x="670" y="125"/>
                    </a:lnTo>
                    <a:lnTo>
                      <a:pt x="641" y="118"/>
                    </a:lnTo>
                    <a:lnTo>
                      <a:pt x="614" y="113"/>
                    </a:lnTo>
                    <a:lnTo>
                      <a:pt x="586" y="107"/>
                    </a:lnTo>
                    <a:lnTo>
                      <a:pt x="557" y="100"/>
                    </a:lnTo>
                    <a:lnTo>
                      <a:pt x="528" y="94"/>
                    </a:lnTo>
                    <a:lnTo>
                      <a:pt x="500" y="89"/>
                    </a:lnTo>
                    <a:lnTo>
                      <a:pt x="471" y="83"/>
                    </a:lnTo>
                    <a:lnTo>
                      <a:pt x="443" y="77"/>
                    </a:lnTo>
                    <a:lnTo>
                      <a:pt x="413" y="71"/>
                    </a:lnTo>
                    <a:lnTo>
                      <a:pt x="384" y="65"/>
                    </a:lnTo>
                    <a:lnTo>
                      <a:pt x="356" y="58"/>
                    </a:lnTo>
                    <a:lnTo>
                      <a:pt x="327" y="54"/>
                    </a:lnTo>
                    <a:lnTo>
                      <a:pt x="298" y="46"/>
                    </a:lnTo>
                    <a:lnTo>
                      <a:pt x="269" y="41"/>
                    </a:lnTo>
                    <a:lnTo>
                      <a:pt x="238" y="36"/>
                    </a:lnTo>
                    <a:lnTo>
                      <a:pt x="209" y="30"/>
                    </a:lnTo>
                    <a:lnTo>
                      <a:pt x="180" y="25"/>
                    </a:lnTo>
                    <a:lnTo>
                      <a:pt x="151" y="20"/>
                    </a:lnTo>
                    <a:lnTo>
                      <a:pt x="122" y="14"/>
                    </a:lnTo>
                    <a:lnTo>
                      <a:pt x="92" y="9"/>
                    </a:lnTo>
                    <a:lnTo>
                      <a:pt x="6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0" name="Freeform 127"/>
              <p:cNvSpPr>
                <a:spLocks/>
              </p:cNvSpPr>
              <p:nvPr/>
            </p:nvSpPr>
            <p:spPr bwMode="auto">
              <a:xfrm>
                <a:off x="4749" y="2690"/>
                <a:ext cx="20" cy="145"/>
              </a:xfrm>
              <a:custGeom>
                <a:avLst/>
                <a:gdLst>
                  <a:gd name="T0" fmla="*/ 23 w 59"/>
                  <a:gd name="T1" fmla="*/ 428 h 435"/>
                  <a:gd name="T2" fmla="*/ 26 w 59"/>
                  <a:gd name="T3" fmla="*/ 409 h 435"/>
                  <a:gd name="T4" fmla="*/ 30 w 59"/>
                  <a:gd name="T5" fmla="*/ 389 h 435"/>
                  <a:gd name="T6" fmla="*/ 35 w 59"/>
                  <a:gd name="T7" fmla="*/ 364 h 435"/>
                  <a:gd name="T8" fmla="*/ 39 w 59"/>
                  <a:gd name="T9" fmla="*/ 339 h 435"/>
                  <a:gd name="T10" fmla="*/ 42 w 59"/>
                  <a:gd name="T11" fmla="*/ 312 h 435"/>
                  <a:gd name="T12" fmla="*/ 46 w 59"/>
                  <a:gd name="T13" fmla="*/ 283 h 435"/>
                  <a:gd name="T14" fmla="*/ 49 w 59"/>
                  <a:gd name="T15" fmla="*/ 253 h 435"/>
                  <a:gd name="T16" fmla="*/ 52 w 59"/>
                  <a:gd name="T17" fmla="*/ 223 h 435"/>
                  <a:gd name="T18" fmla="*/ 55 w 59"/>
                  <a:gd name="T19" fmla="*/ 192 h 435"/>
                  <a:gd name="T20" fmla="*/ 56 w 59"/>
                  <a:gd name="T21" fmla="*/ 162 h 435"/>
                  <a:gd name="T22" fmla="*/ 56 w 59"/>
                  <a:gd name="T23" fmla="*/ 131 h 435"/>
                  <a:gd name="T24" fmla="*/ 58 w 59"/>
                  <a:gd name="T25" fmla="*/ 102 h 435"/>
                  <a:gd name="T26" fmla="*/ 59 w 59"/>
                  <a:gd name="T27" fmla="*/ 75 h 435"/>
                  <a:gd name="T28" fmla="*/ 56 w 59"/>
                  <a:gd name="T29" fmla="*/ 47 h 435"/>
                  <a:gd name="T30" fmla="*/ 56 w 59"/>
                  <a:gd name="T31" fmla="*/ 22 h 435"/>
                  <a:gd name="T32" fmla="*/ 54 w 59"/>
                  <a:gd name="T33" fmla="*/ 0 h 435"/>
                  <a:gd name="T34" fmla="*/ 32 w 59"/>
                  <a:gd name="T35" fmla="*/ 13 h 435"/>
                  <a:gd name="T36" fmla="*/ 33 w 59"/>
                  <a:gd name="T37" fmla="*/ 37 h 435"/>
                  <a:gd name="T38" fmla="*/ 36 w 59"/>
                  <a:gd name="T39" fmla="*/ 61 h 435"/>
                  <a:gd name="T40" fmla="*/ 36 w 59"/>
                  <a:gd name="T41" fmla="*/ 88 h 435"/>
                  <a:gd name="T42" fmla="*/ 36 w 59"/>
                  <a:gd name="T43" fmla="*/ 117 h 435"/>
                  <a:gd name="T44" fmla="*/ 33 w 59"/>
                  <a:gd name="T45" fmla="*/ 146 h 435"/>
                  <a:gd name="T46" fmla="*/ 33 w 59"/>
                  <a:gd name="T47" fmla="*/ 175 h 435"/>
                  <a:gd name="T48" fmla="*/ 30 w 59"/>
                  <a:gd name="T49" fmla="*/ 205 h 435"/>
                  <a:gd name="T50" fmla="*/ 27 w 59"/>
                  <a:gd name="T51" fmla="*/ 235 h 435"/>
                  <a:gd name="T52" fmla="*/ 24 w 59"/>
                  <a:gd name="T53" fmla="*/ 265 h 435"/>
                  <a:gd name="T54" fmla="*/ 22 w 59"/>
                  <a:gd name="T55" fmla="*/ 294 h 435"/>
                  <a:gd name="T56" fmla="*/ 17 w 59"/>
                  <a:gd name="T57" fmla="*/ 322 h 435"/>
                  <a:gd name="T58" fmla="*/ 14 w 59"/>
                  <a:gd name="T59" fmla="*/ 348 h 435"/>
                  <a:gd name="T60" fmla="*/ 10 w 59"/>
                  <a:gd name="T61" fmla="*/ 373 h 435"/>
                  <a:gd name="T62" fmla="*/ 6 w 59"/>
                  <a:gd name="T63" fmla="*/ 395 h 435"/>
                  <a:gd name="T64" fmla="*/ 1 w 59"/>
                  <a:gd name="T65" fmla="*/ 413 h 435"/>
                  <a:gd name="T66" fmla="*/ 7 w 59"/>
                  <a:gd name="T67" fmla="*/ 43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35">
                    <a:moveTo>
                      <a:pt x="14" y="413"/>
                    </a:moveTo>
                    <a:lnTo>
                      <a:pt x="23" y="428"/>
                    </a:lnTo>
                    <a:lnTo>
                      <a:pt x="24" y="418"/>
                    </a:lnTo>
                    <a:lnTo>
                      <a:pt x="26" y="409"/>
                    </a:lnTo>
                    <a:lnTo>
                      <a:pt x="29" y="399"/>
                    </a:lnTo>
                    <a:lnTo>
                      <a:pt x="30" y="389"/>
                    </a:lnTo>
                    <a:lnTo>
                      <a:pt x="33" y="376"/>
                    </a:lnTo>
                    <a:lnTo>
                      <a:pt x="35" y="364"/>
                    </a:lnTo>
                    <a:lnTo>
                      <a:pt x="38" y="351"/>
                    </a:lnTo>
                    <a:lnTo>
                      <a:pt x="39" y="339"/>
                    </a:lnTo>
                    <a:lnTo>
                      <a:pt x="40" y="325"/>
                    </a:lnTo>
                    <a:lnTo>
                      <a:pt x="42" y="312"/>
                    </a:lnTo>
                    <a:lnTo>
                      <a:pt x="45" y="297"/>
                    </a:lnTo>
                    <a:lnTo>
                      <a:pt x="46" y="283"/>
                    </a:lnTo>
                    <a:lnTo>
                      <a:pt x="48" y="268"/>
                    </a:lnTo>
                    <a:lnTo>
                      <a:pt x="49" y="253"/>
                    </a:lnTo>
                    <a:lnTo>
                      <a:pt x="51" y="237"/>
                    </a:lnTo>
                    <a:lnTo>
                      <a:pt x="52" y="223"/>
                    </a:lnTo>
                    <a:lnTo>
                      <a:pt x="54" y="208"/>
                    </a:lnTo>
                    <a:lnTo>
                      <a:pt x="55" y="192"/>
                    </a:lnTo>
                    <a:lnTo>
                      <a:pt x="55" y="176"/>
                    </a:lnTo>
                    <a:lnTo>
                      <a:pt x="56" y="162"/>
                    </a:lnTo>
                    <a:lnTo>
                      <a:pt x="56" y="146"/>
                    </a:lnTo>
                    <a:lnTo>
                      <a:pt x="56" y="131"/>
                    </a:lnTo>
                    <a:lnTo>
                      <a:pt x="58" y="117"/>
                    </a:lnTo>
                    <a:lnTo>
                      <a:pt x="58" y="102"/>
                    </a:lnTo>
                    <a:lnTo>
                      <a:pt x="59" y="88"/>
                    </a:lnTo>
                    <a:lnTo>
                      <a:pt x="59" y="75"/>
                    </a:lnTo>
                    <a:lnTo>
                      <a:pt x="58" y="60"/>
                    </a:lnTo>
                    <a:lnTo>
                      <a:pt x="56" y="47"/>
                    </a:lnTo>
                    <a:lnTo>
                      <a:pt x="56" y="35"/>
                    </a:lnTo>
                    <a:lnTo>
                      <a:pt x="56" y="22"/>
                    </a:lnTo>
                    <a:lnTo>
                      <a:pt x="55" y="12"/>
                    </a:lnTo>
                    <a:lnTo>
                      <a:pt x="54" y="0"/>
                    </a:lnTo>
                    <a:lnTo>
                      <a:pt x="30" y="3"/>
                    </a:lnTo>
                    <a:lnTo>
                      <a:pt x="32" y="13"/>
                    </a:lnTo>
                    <a:lnTo>
                      <a:pt x="33" y="25"/>
                    </a:lnTo>
                    <a:lnTo>
                      <a:pt x="33" y="37"/>
                    </a:lnTo>
                    <a:lnTo>
                      <a:pt x="35" y="48"/>
                    </a:lnTo>
                    <a:lnTo>
                      <a:pt x="36" y="61"/>
                    </a:lnTo>
                    <a:lnTo>
                      <a:pt x="36" y="75"/>
                    </a:lnTo>
                    <a:lnTo>
                      <a:pt x="36" y="88"/>
                    </a:lnTo>
                    <a:lnTo>
                      <a:pt x="36" y="102"/>
                    </a:lnTo>
                    <a:lnTo>
                      <a:pt x="36" y="117"/>
                    </a:lnTo>
                    <a:lnTo>
                      <a:pt x="35" y="131"/>
                    </a:lnTo>
                    <a:lnTo>
                      <a:pt x="33" y="146"/>
                    </a:lnTo>
                    <a:lnTo>
                      <a:pt x="33" y="160"/>
                    </a:lnTo>
                    <a:lnTo>
                      <a:pt x="33" y="175"/>
                    </a:lnTo>
                    <a:lnTo>
                      <a:pt x="32" y="189"/>
                    </a:lnTo>
                    <a:lnTo>
                      <a:pt x="30" y="205"/>
                    </a:lnTo>
                    <a:lnTo>
                      <a:pt x="29" y="220"/>
                    </a:lnTo>
                    <a:lnTo>
                      <a:pt x="27" y="235"/>
                    </a:lnTo>
                    <a:lnTo>
                      <a:pt x="26" y="251"/>
                    </a:lnTo>
                    <a:lnTo>
                      <a:pt x="24" y="265"/>
                    </a:lnTo>
                    <a:lnTo>
                      <a:pt x="23" y="280"/>
                    </a:lnTo>
                    <a:lnTo>
                      <a:pt x="22" y="294"/>
                    </a:lnTo>
                    <a:lnTo>
                      <a:pt x="20" y="309"/>
                    </a:lnTo>
                    <a:lnTo>
                      <a:pt x="17" y="322"/>
                    </a:lnTo>
                    <a:lnTo>
                      <a:pt x="16" y="335"/>
                    </a:lnTo>
                    <a:lnTo>
                      <a:pt x="14" y="348"/>
                    </a:lnTo>
                    <a:lnTo>
                      <a:pt x="11" y="361"/>
                    </a:lnTo>
                    <a:lnTo>
                      <a:pt x="10" y="373"/>
                    </a:lnTo>
                    <a:lnTo>
                      <a:pt x="7" y="384"/>
                    </a:lnTo>
                    <a:lnTo>
                      <a:pt x="6" y="395"/>
                    </a:lnTo>
                    <a:lnTo>
                      <a:pt x="4" y="403"/>
                    </a:lnTo>
                    <a:lnTo>
                      <a:pt x="1" y="413"/>
                    </a:lnTo>
                    <a:lnTo>
                      <a:pt x="0" y="421"/>
                    </a:lnTo>
                    <a:lnTo>
                      <a:pt x="7" y="435"/>
                    </a:lnTo>
                    <a:lnTo>
                      <a:pt x="14" y="4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1" name="Freeform 128"/>
              <p:cNvSpPr>
                <a:spLocks/>
              </p:cNvSpPr>
              <p:nvPr/>
            </p:nvSpPr>
            <p:spPr bwMode="auto">
              <a:xfrm>
                <a:off x="4752" y="2827"/>
                <a:ext cx="238" cy="70"/>
              </a:xfrm>
              <a:custGeom>
                <a:avLst/>
                <a:gdLst>
                  <a:gd name="T0" fmla="*/ 708 w 715"/>
                  <a:gd name="T1" fmla="*/ 188 h 210"/>
                  <a:gd name="T2" fmla="*/ 665 w 715"/>
                  <a:gd name="T3" fmla="*/ 172 h 210"/>
                  <a:gd name="T4" fmla="*/ 621 w 715"/>
                  <a:gd name="T5" fmla="*/ 156 h 210"/>
                  <a:gd name="T6" fmla="*/ 579 w 715"/>
                  <a:gd name="T7" fmla="*/ 142 h 210"/>
                  <a:gd name="T8" fmla="*/ 535 w 715"/>
                  <a:gd name="T9" fmla="*/ 128 h 210"/>
                  <a:gd name="T10" fmla="*/ 493 w 715"/>
                  <a:gd name="T11" fmla="*/ 117 h 210"/>
                  <a:gd name="T12" fmla="*/ 451 w 715"/>
                  <a:gd name="T13" fmla="*/ 105 h 210"/>
                  <a:gd name="T14" fmla="*/ 409 w 715"/>
                  <a:gd name="T15" fmla="*/ 95 h 210"/>
                  <a:gd name="T16" fmla="*/ 365 w 715"/>
                  <a:gd name="T17" fmla="*/ 85 h 210"/>
                  <a:gd name="T18" fmla="*/ 323 w 715"/>
                  <a:gd name="T19" fmla="*/ 75 h 210"/>
                  <a:gd name="T20" fmla="*/ 279 w 715"/>
                  <a:gd name="T21" fmla="*/ 66 h 210"/>
                  <a:gd name="T22" fmla="*/ 236 w 715"/>
                  <a:gd name="T23" fmla="*/ 56 h 210"/>
                  <a:gd name="T24" fmla="*/ 192 w 715"/>
                  <a:gd name="T25" fmla="*/ 46 h 210"/>
                  <a:gd name="T26" fmla="*/ 147 w 715"/>
                  <a:gd name="T27" fmla="*/ 35 h 210"/>
                  <a:gd name="T28" fmla="*/ 100 w 715"/>
                  <a:gd name="T29" fmla="*/ 25 h 210"/>
                  <a:gd name="T30" fmla="*/ 55 w 715"/>
                  <a:gd name="T31" fmla="*/ 12 h 210"/>
                  <a:gd name="T32" fmla="*/ 7 w 715"/>
                  <a:gd name="T33" fmla="*/ 0 h 210"/>
                  <a:gd name="T34" fmla="*/ 25 w 715"/>
                  <a:gd name="T35" fmla="*/ 30 h 210"/>
                  <a:gd name="T36" fmla="*/ 71 w 715"/>
                  <a:gd name="T37" fmla="*/ 41 h 210"/>
                  <a:gd name="T38" fmla="*/ 118 w 715"/>
                  <a:gd name="T39" fmla="*/ 53 h 210"/>
                  <a:gd name="T40" fmla="*/ 164 w 715"/>
                  <a:gd name="T41" fmla="*/ 64 h 210"/>
                  <a:gd name="T42" fmla="*/ 209 w 715"/>
                  <a:gd name="T43" fmla="*/ 73 h 210"/>
                  <a:gd name="T44" fmla="*/ 253 w 715"/>
                  <a:gd name="T45" fmla="*/ 83 h 210"/>
                  <a:gd name="T46" fmla="*/ 295 w 715"/>
                  <a:gd name="T47" fmla="*/ 94 h 210"/>
                  <a:gd name="T48" fmla="*/ 339 w 715"/>
                  <a:gd name="T49" fmla="*/ 104 h 210"/>
                  <a:gd name="T50" fmla="*/ 381 w 715"/>
                  <a:gd name="T51" fmla="*/ 112 h 210"/>
                  <a:gd name="T52" fmla="*/ 423 w 715"/>
                  <a:gd name="T53" fmla="*/ 123 h 210"/>
                  <a:gd name="T54" fmla="*/ 465 w 715"/>
                  <a:gd name="T55" fmla="*/ 134 h 210"/>
                  <a:gd name="T56" fmla="*/ 509 w 715"/>
                  <a:gd name="T57" fmla="*/ 146 h 210"/>
                  <a:gd name="T58" fmla="*/ 550 w 715"/>
                  <a:gd name="T59" fmla="*/ 158 h 210"/>
                  <a:gd name="T60" fmla="*/ 593 w 715"/>
                  <a:gd name="T61" fmla="*/ 171 h 210"/>
                  <a:gd name="T62" fmla="*/ 635 w 715"/>
                  <a:gd name="T63" fmla="*/ 185 h 210"/>
                  <a:gd name="T64" fmla="*/ 679 w 715"/>
                  <a:gd name="T65" fmla="*/ 201 h 210"/>
                  <a:gd name="T66" fmla="*/ 694 w 715"/>
                  <a:gd name="T67" fmla="*/ 19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5" h="210">
                    <a:moveTo>
                      <a:pt x="715" y="201"/>
                    </a:moveTo>
                    <a:lnTo>
                      <a:pt x="708" y="188"/>
                    </a:lnTo>
                    <a:lnTo>
                      <a:pt x="686" y="179"/>
                    </a:lnTo>
                    <a:lnTo>
                      <a:pt x="665" y="172"/>
                    </a:lnTo>
                    <a:lnTo>
                      <a:pt x="643" y="163"/>
                    </a:lnTo>
                    <a:lnTo>
                      <a:pt x="621" y="156"/>
                    </a:lnTo>
                    <a:lnTo>
                      <a:pt x="601" y="149"/>
                    </a:lnTo>
                    <a:lnTo>
                      <a:pt x="579" y="142"/>
                    </a:lnTo>
                    <a:lnTo>
                      <a:pt x="557" y="136"/>
                    </a:lnTo>
                    <a:lnTo>
                      <a:pt x="535" y="128"/>
                    </a:lnTo>
                    <a:lnTo>
                      <a:pt x="515" y="123"/>
                    </a:lnTo>
                    <a:lnTo>
                      <a:pt x="493" y="117"/>
                    </a:lnTo>
                    <a:lnTo>
                      <a:pt x="473" y="111"/>
                    </a:lnTo>
                    <a:lnTo>
                      <a:pt x="451" y="105"/>
                    </a:lnTo>
                    <a:lnTo>
                      <a:pt x="430" y="99"/>
                    </a:lnTo>
                    <a:lnTo>
                      <a:pt x="409" y="95"/>
                    </a:lnTo>
                    <a:lnTo>
                      <a:pt x="387" y="89"/>
                    </a:lnTo>
                    <a:lnTo>
                      <a:pt x="365" y="85"/>
                    </a:lnTo>
                    <a:lnTo>
                      <a:pt x="343" y="80"/>
                    </a:lnTo>
                    <a:lnTo>
                      <a:pt x="323" y="75"/>
                    </a:lnTo>
                    <a:lnTo>
                      <a:pt x="301" y="70"/>
                    </a:lnTo>
                    <a:lnTo>
                      <a:pt x="279" y="66"/>
                    </a:lnTo>
                    <a:lnTo>
                      <a:pt x="257" y="60"/>
                    </a:lnTo>
                    <a:lnTo>
                      <a:pt x="236" y="56"/>
                    </a:lnTo>
                    <a:lnTo>
                      <a:pt x="214" y="51"/>
                    </a:lnTo>
                    <a:lnTo>
                      <a:pt x="192" y="46"/>
                    </a:lnTo>
                    <a:lnTo>
                      <a:pt x="169" y="41"/>
                    </a:lnTo>
                    <a:lnTo>
                      <a:pt x="147" y="35"/>
                    </a:lnTo>
                    <a:lnTo>
                      <a:pt x="124" y="30"/>
                    </a:lnTo>
                    <a:lnTo>
                      <a:pt x="100" y="25"/>
                    </a:lnTo>
                    <a:lnTo>
                      <a:pt x="79" y="19"/>
                    </a:lnTo>
                    <a:lnTo>
                      <a:pt x="55" y="12"/>
                    </a:lnTo>
                    <a:lnTo>
                      <a:pt x="31" y="6"/>
                    </a:lnTo>
                    <a:lnTo>
                      <a:pt x="7" y="0"/>
                    </a:lnTo>
                    <a:lnTo>
                      <a:pt x="0" y="22"/>
                    </a:lnTo>
                    <a:lnTo>
                      <a:pt x="25" y="30"/>
                    </a:lnTo>
                    <a:lnTo>
                      <a:pt x="48" y="35"/>
                    </a:lnTo>
                    <a:lnTo>
                      <a:pt x="71" y="41"/>
                    </a:lnTo>
                    <a:lnTo>
                      <a:pt x="95" y="48"/>
                    </a:lnTo>
                    <a:lnTo>
                      <a:pt x="118" y="53"/>
                    </a:lnTo>
                    <a:lnTo>
                      <a:pt x="141" y="59"/>
                    </a:lnTo>
                    <a:lnTo>
                      <a:pt x="164" y="64"/>
                    </a:lnTo>
                    <a:lnTo>
                      <a:pt x="186" y="69"/>
                    </a:lnTo>
                    <a:lnTo>
                      <a:pt x="209" y="73"/>
                    </a:lnTo>
                    <a:lnTo>
                      <a:pt x="231" y="79"/>
                    </a:lnTo>
                    <a:lnTo>
                      <a:pt x="253" y="83"/>
                    </a:lnTo>
                    <a:lnTo>
                      <a:pt x="275" y="89"/>
                    </a:lnTo>
                    <a:lnTo>
                      <a:pt x="295" y="94"/>
                    </a:lnTo>
                    <a:lnTo>
                      <a:pt x="317" y="98"/>
                    </a:lnTo>
                    <a:lnTo>
                      <a:pt x="339" y="104"/>
                    </a:lnTo>
                    <a:lnTo>
                      <a:pt x="361" y="108"/>
                    </a:lnTo>
                    <a:lnTo>
                      <a:pt x="381" y="112"/>
                    </a:lnTo>
                    <a:lnTo>
                      <a:pt x="403" y="118"/>
                    </a:lnTo>
                    <a:lnTo>
                      <a:pt x="423" y="123"/>
                    </a:lnTo>
                    <a:lnTo>
                      <a:pt x="445" y="128"/>
                    </a:lnTo>
                    <a:lnTo>
                      <a:pt x="465" y="134"/>
                    </a:lnTo>
                    <a:lnTo>
                      <a:pt x="487" y="139"/>
                    </a:lnTo>
                    <a:lnTo>
                      <a:pt x="509" y="146"/>
                    </a:lnTo>
                    <a:lnTo>
                      <a:pt x="528" y="152"/>
                    </a:lnTo>
                    <a:lnTo>
                      <a:pt x="550" y="158"/>
                    </a:lnTo>
                    <a:lnTo>
                      <a:pt x="571" y="165"/>
                    </a:lnTo>
                    <a:lnTo>
                      <a:pt x="593" y="171"/>
                    </a:lnTo>
                    <a:lnTo>
                      <a:pt x="614" y="178"/>
                    </a:lnTo>
                    <a:lnTo>
                      <a:pt x="635" y="185"/>
                    </a:lnTo>
                    <a:lnTo>
                      <a:pt x="657" y="192"/>
                    </a:lnTo>
                    <a:lnTo>
                      <a:pt x="679" y="201"/>
                    </a:lnTo>
                    <a:lnTo>
                      <a:pt x="701" y="210"/>
                    </a:lnTo>
                    <a:lnTo>
                      <a:pt x="694" y="197"/>
                    </a:lnTo>
                    <a:lnTo>
                      <a:pt x="715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2" name="Freeform 129"/>
              <p:cNvSpPr>
                <a:spLocks/>
              </p:cNvSpPr>
              <p:nvPr/>
            </p:nvSpPr>
            <p:spPr bwMode="auto">
              <a:xfrm>
                <a:off x="4959" y="2893"/>
                <a:ext cx="31" cy="430"/>
              </a:xfrm>
              <a:custGeom>
                <a:avLst/>
                <a:gdLst>
                  <a:gd name="T0" fmla="*/ 41 w 94"/>
                  <a:gd name="T1" fmla="*/ 1284 h 1290"/>
                  <a:gd name="T2" fmla="*/ 33 w 94"/>
                  <a:gd name="T3" fmla="*/ 1200 h 1290"/>
                  <a:gd name="T4" fmla="*/ 28 w 94"/>
                  <a:gd name="T5" fmla="*/ 1117 h 1290"/>
                  <a:gd name="T6" fmla="*/ 23 w 94"/>
                  <a:gd name="T7" fmla="*/ 1031 h 1290"/>
                  <a:gd name="T8" fmla="*/ 22 w 94"/>
                  <a:gd name="T9" fmla="*/ 945 h 1290"/>
                  <a:gd name="T10" fmla="*/ 23 w 94"/>
                  <a:gd name="T11" fmla="*/ 858 h 1290"/>
                  <a:gd name="T12" fmla="*/ 25 w 94"/>
                  <a:gd name="T13" fmla="*/ 772 h 1290"/>
                  <a:gd name="T14" fmla="*/ 28 w 94"/>
                  <a:gd name="T15" fmla="*/ 685 h 1290"/>
                  <a:gd name="T16" fmla="*/ 33 w 94"/>
                  <a:gd name="T17" fmla="*/ 601 h 1290"/>
                  <a:gd name="T18" fmla="*/ 38 w 94"/>
                  <a:gd name="T19" fmla="*/ 516 h 1290"/>
                  <a:gd name="T20" fmla="*/ 45 w 94"/>
                  <a:gd name="T21" fmla="*/ 435 h 1290"/>
                  <a:gd name="T22" fmla="*/ 52 w 94"/>
                  <a:gd name="T23" fmla="*/ 355 h 1290"/>
                  <a:gd name="T24" fmla="*/ 60 w 94"/>
                  <a:gd name="T25" fmla="*/ 278 h 1290"/>
                  <a:gd name="T26" fmla="*/ 68 w 94"/>
                  <a:gd name="T27" fmla="*/ 204 h 1290"/>
                  <a:gd name="T28" fmla="*/ 77 w 94"/>
                  <a:gd name="T29" fmla="*/ 134 h 1290"/>
                  <a:gd name="T30" fmla="*/ 86 w 94"/>
                  <a:gd name="T31" fmla="*/ 65 h 1290"/>
                  <a:gd name="T32" fmla="*/ 94 w 94"/>
                  <a:gd name="T33" fmla="*/ 4 h 1290"/>
                  <a:gd name="T34" fmla="*/ 67 w 94"/>
                  <a:gd name="T35" fmla="*/ 30 h 1290"/>
                  <a:gd name="T36" fmla="*/ 58 w 94"/>
                  <a:gd name="T37" fmla="*/ 96 h 1290"/>
                  <a:gd name="T38" fmla="*/ 49 w 94"/>
                  <a:gd name="T39" fmla="*/ 166 h 1290"/>
                  <a:gd name="T40" fmla="*/ 41 w 94"/>
                  <a:gd name="T41" fmla="*/ 238 h 1290"/>
                  <a:gd name="T42" fmla="*/ 33 w 94"/>
                  <a:gd name="T43" fmla="*/ 313 h 1290"/>
                  <a:gd name="T44" fmla="*/ 26 w 94"/>
                  <a:gd name="T45" fmla="*/ 393 h 1290"/>
                  <a:gd name="T46" fmla="*/ 19 w 94"/>
                  <a:gd name="T47" fmla="*/ 473 h 1290"/>
                  <a:gd name="T48" fmla="*/ 12 w 94"/>
                  <a:gd name="T49" fmla="*/ 557 h 1290"/>
                  <a:gd name="T50" fmla="*/ 7 w 94"/>
                  <a:gd name="T51" fmla="*/ 641 h 1290"/>
                  <a:gd name="T52" fmla="*/ 3 w 94"/>
                  <a:gd name="T53" fmla="*/ 727 h 1290"/>
                  <a:gd name="T54" fmla="*/ 0 w 94"/>
                  <a:gd name="T55" fmla="*/ 814 h 1290"/>
                  <a:gd name="T56" fmla="*/ 0 w 94"/>
                  <a:gd name="T57" fmla="*/ 902 h 1290"/>
                  <a:gd name="T58" fmla="*/ 0 w 94"/>
                  <a:gd name="T59" fmla="*/ 989 h 1290"/>
                  <a:gd name="T60" fmla="*/ 3 w 94"/>
                  <a:gd name="T61" fmla="*/ 1075 h 1290"/>
                  <a:gd name="T62" fmla="*/ 7 w 94"/>
                  <a:gd name="T63" fmla="*/ 1161 h 1290"/>
                  <a:gd name="T64" fmla="*/ 13 w 94"/>
                  <a:gd name="T65" fmla="*/ 1245 h 1290"/>
                  <a:gd name="T66" fmla="*/ 19 w 94"/>
                  <a:gd name="T6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1290">
                    <a:moveTo>
                      <a:pt x="41" y="1281"/>
                    </a:moveTo>
                    <a:lnTo>
                      <a:pt x="41" y="1284"/>
                    </a:lnTo>
                    <a:lnTo>
                      <a:pt x="36" y="1244"/>
                    </a:lnTo>
                    <a:lnTo>
                      <a:pt x="33" y="1200"/>
                    </a:lnTo>
                    <a:lnTo>
                      <a:pt x="29" y="1159"/>
                    </a:lnTo>
                    <a:lnTo>
                      <a:pt x="28" y="1117"/>
                    </a:lnTo>
                    <a:lnTo>
                      <a:pt x="26" y="1073"/>
                    </a:lnTo>
                    <a:lnTo>
                      <a:pt x="23" y="1031"/>
                    </a:lnTo>
                    <a:lnTo>
                      <a:pt x="23" y="989"/>
                    </a:lnTo>
                    <a:lnTo>
                      <a:pt x="22" y="945"/>
                    </a:lnTo>
                    <a:lnTo>
                      <a:pt x="22" y="902"/>
                    </a:lnTo>
                    <a:lnTo>
                      <a:pt x="23" y="858"/>
                    </a:lnTo>
                    <a:lnTo>
                      <a:pt x="23" y="814"/>
                    </a:lnTo>
                    <a:lnTo>
                      <a:pt x="25" y="772"/>
                    </a:lnTo>
                    <a:lnTo>
                      <a:pt x="26" y="729"/>
                    </a:lnTo>
                    <a:lnTo>
                      <a:pt x="28" y="685"/>
                    </a:lnTo>
                    <a:lnTo>
                      <a:pt x="30" y="643"/>
                    </a:lnTo>
                    <a:lnTo>
                      <a:pt x="33" y="601"/>
                    </a:lnTo>
                    <a:lnTo>
                      <a:pt x="35" y="558"/>
                    </a:lnTo>
                    <a:lnTo>
                      <a:pt x="38" y="516"/>
                    </a:lnTo>
                    <a:lnTo>
                      <a:pt x="41" y="476"/>
                    </a:lnTo>
                    <a:lnTo>
                      <a:pt x="45" y="435"/>
                    </a:lnTo>
                    <a:lnTo>
                      <a:pt x="48" y="394"/>
                    </a:lnTo>
                    <a:lnTo>
                      <a:pt x="52" y="355"/>
                    </a:lnTo>
                    <a:lnTo>
                      <a:pt x="55" y="316"/>
                    </a:lnTo>
                    <a:lnTo>
                      <a:pt x="60" y="278"/>
                    </a:lnTo>
                    <a:lnTo>
                      <a:pt x="64" y="240"/>
                    </a:lnTo>
                    <a:lnTo>
                      <a:pt x="68" y="204"/>
                    </a:lnTo>
                    <a:lnTo>
                      <a:pt x="73" y="167"/>
                    </a:lnTo>
                    <a:lnTo>
                      <a:pt x="77" y="134"/>
                    </a:lnTo>
                    <a:lnTo>
                      <a:pt x="81" y="99"/>
                    </a:lnTo>
                    <a:lnTo>
                      <a:pt x="86" y="65"/>
                    </a:lnTo>
                    <a:lnTo>
                      <a:pt x="90" y="35"/>
                    </a:lnTo>
                    <a:lnTo>
                      <a:pt x="94" y="4"/>
                    </a:lnTo>
                    <a:lnTo>
                      <a:pt x="73" y="0"/>
                    </a:lnTo>
                    <a:lnTo>
                      <a:pt x="67" y="30"/>
                    </a:lnTo>
                    <a:lnTo>
                      <a:pt x="62" y="62"/>
                    </a:lnTo>
                    <a:lnTo>
                      <a:pt x="58" y="96"/>
                    </a:lnTo>
                    <a:lnTo>
                      <a:pt x="54" y="129"/>
                    </a:lnTo>
                    <a:lnTo>
                      <a:pt x="49" y="166"/>
                    </a:lnTo>
                    <a:lnTo>
                      <a:pt x="45" y="201"/>
                    </a:lnTo>
                    <a:lnTo>
                      <a:pt x="41" y="238"/>
                    </a:lnTo>
                    <a:lnTo>
                      <a:pt x="36" y="275"/>
                    </a:lnTo>
                    <a:lnTo>
                      <a:pt x="33" y="313"/>
                    </a:lnTo>
                    <a:lnTo>
                      <a:pt x="29" y="352"/>
                    </a:lnTo>
                    <a:lnTo>
                      <a:pt x="26" y="393"/>
                    </a:lnTo>
                    <a:lnTo>
                      <a:pt x="22" y="432"/>
                    </a:lnTo>
                    <a:lnTo>
                      <a:pt x="19" y="473"/>
                    </a:lnTo>
                    <a:lnTo>
                      <a:pt x="14" y="515"/>
                    </a:lnTo>
                    <a:lnTo>
                      <a:pt x="12" y="557"/>
                    </a:lnTo>
                    <a:lnTo>
                      <a:pt x="10" y="599"/>
                    </a:lnTo>
                    <a:lnTo>
                      <a:pt x="7" y="641"/>
                    </a:lnTo>
                    <a:lnTo>
                      <a:pt x="4" y="684"/>
                    </a:lnTo>
                    <a:lnTo>
                      <a:pt x="3" y="727"/>
                    </a:lnTo>
                    <a:lnTo>
                      <a:pt x="1" y="771"/>
                    </a:lnTo>
                    <a:lnTo>
                      <a:pt x="0" y="814"/>
                    </a:lnTo>
                    <a:lnTo>
                      <a:pt x="0" y="858"/>
                    </a:lnTo>
                    <a:lnTo>
                      <a:pt x="0" y="902"/>
                    </a:lnTo>
                    <a:lnTo>
                      <a:pt x="0" y="945"/>
                    </a:lnTo>
                    <a:lnTo>
                      <a:pt x="0" y="989"/>
                    </a:lnTo>
                    <a:lnTo>
                      <a:pt x="1" y="1033"/>
                    </a:lnTo>
                    <a:lnTo>
                      <a:pt x="3" y="1075"/>
                    </a:lnTo>
                    <a:lnTo>
                      <a:pt x="4" y="1118"/>
                    </a:lnTo>
                    <a:lnTo>
                      <a:pt x="7" y="1161"/>
                    </a:lnTo>
                    <a:lnTo>
                      <a:pt x="10" y="1203"/>
                    </a:lnTo>
                    <a:lnTo>
                      <a:pt x="13" y="1245"/>
                    </a:lnTo>
                    <a:lnTo>
                      <a:pt x="17" y="1286"/>
                    </a:lnTo>
                    <a:lnTo>
                      <a:pt x="19" y="1290"/>
                    </a:lnTo>
                    <a:lnTo>
                      <a:pt x="41" y="1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3" name="Freeform 130"/>
              <p:cNvSpPr>
                <a:spLocks/>
              </p:cNvSpPr>
              <p:nvPr/>
            </p:nvSpPr>
            <p:spPr bwMode="auto">
              <a:xfrm>
                <a:off x="4965" y="3320"/>
                <a:ext cx="121" cy="42"/>
              </a:xfrm>
              <a:custGeom>
                <a:avLst/>
                <a:gdLst>
                  <a:gd name="T0" fmla="*/ 340 w 363"/>
                  <a:gd name="T1" fmla="*/ 101 h 127"/>
                  <a:gd name="T2" fmla="*/ 346 w 363"/>
                  <a:gd name="T3" fmla="*/ 88 h 127"/>
                  <a:gd name="T4" fmla="*/ 333 w 363"/>
                  <a:gd name="T5" fmla="*/ 95 h 127"/>
                  <a:gd name="T6" fmla="*/ 317 w 363"/>
                  <a:gd name="T7" fmla="*/ 99 h 127"/>
                  <a:gd name="T8" fmla="*/ 296 w 363"/>
                  <a:gd name="T9" fmla="*/ 104 h 127"/>
                  <a:gd name="T10" fmla="*/ 275 w 363"/>
                  <a:gd name="T11" fmla="*/ 104 h 127"/>
                  <a:gd name="T12" fmla="*/ 250 w 363"/>
                  <a:gd name="T13" fmla="*/ 104 h 127"/>
                  <a:gd name="T14" fmla="*/ 224 w 363"/>
                  <a:gd name="T15" fmla="*/ 102 h 127"/>
                  <a:gd name="T16" fmla="*/ 198 w 363"/>
                  <a:gd name="T17" fmla="*/ 98 h 127"/>
                  <a:gd name="T18" fmla="*/ 171 w 363"/>
                  <a:gd name="T19" fmla="*/ 92 h 127"/>
                  <a:gd name="T20" fmla="*/ 147 w 363"/>
                  <a:gd name="T21" fmla="*/ 85 h 127"/>
                  <a:gd name="T22" fmla="*/ 121 w 363"/>
                  <a:gd name="T23" fmla="*/ 77 h 127"/>
                  <a:gd name="T24" fmla="*/ 97 w 363"/>
                  <a:gd name="T25" fmla="*/ 66 h 127"/>
                  <a:gd name="T26" fmla="*/ 75 w 363"/>
                  <a:gd name="T27" fmla="*/ 54 h 127"/>
                  <a:gd name="T28" fmla="*/ 57 w 363"/>
                  <a:gd name="T29" fmla="*/ 43 h 127"/>
                  <a:gd name="T30" fmla="*/ 41 w 363"/>
                  <a:gd name="T31" fmla="*/ 28 h 127"/>
                  <a:gd name="T32" fmla="*/ 29 w 363"/>
                  <a:gd name="T33" fmla="*/ 15 h 127"/>
                  <a:gd name="T34" fmla="*/ 22 w 363"/>
                  <a:gd name="T35" fmla="*/ 0 h 127"/>
                  <a:gd name="T36" fmla="*/ 0 w 363"/>
                  <a:gd name="T37" fmla="*/ 9 h 127"/>
                  <a:gd name="T38" fmla="*/ 10 w 363"/>
                  <a:gd name="T39" fmla="*/ 28 h 127"/>
                  <a:gd name="T40" fmla="*/ 25 w 363"/>
                  <a:gd name="T41" fmla="*/ 45 h 127"/>
                  <a:gd name="T42" fmla="*/ 42 w 363"/>
                  <a:gd name="T43" fmla="*/ 61 h 127"/>
                  <a:gd name="T44" fmla="*/ 64 w 363"/>
                  <a:gd name="T45" fmla="*/ 75 h 127"/>
                  <a:gd name="T46" fmla="*/ 87 w 363"/>
                  <a:gd name="T47" fmla="*/ 88 h 127"/>
                  <a:gd name="T48" fmla="*/ 112 w 363"/>
                  <a:gd name="T49" fmla="*/ 98 h 127"/>
                  <a:gd name="T50" fmla="*/ 139 w 363"/>
                  <a:gd name="T51" fmla="*/ 108 h 127"/>
                  <a:gd name="T52" fmla="*/ 167 w 363"/>
                  <a:gd name="T53" fmla="*/ 115 h 127"/>
                  <a:gd name="T54" fmla="*/ 195 w 363"/>
                  <a:gd name="T55" fmla="*/ 121 h 127"/>
                  <a:gd name="T56" fmla="*/ 222 w 363"/>
                  <a:gd name="T57" fmla="*/ 125 h 127"/>
                  <a:gd name="T58" fmla="*/ 248 w 363"/>
                  <a:gd name="T59" fmla="*/ 127 h 127"/>
                  <a:gd name="T60" fmla="*/ 275 w 363"/>
                  <a:gd name="T61" fmla="*/ 127 h 127"/>
                  <a:gd name="T62" fmla="*/ 299 w 363"/>
                  <a:gd name="T63" fmla="*/ 125 h 127"/>
                  <a:gd name="T64" fmla="*/ 321 w 363"/>
                  <a:gd name="T65" fmla="*/ 123 h 127"/>
                  <a:gd name="T66" fmla="*/ 342 w 363"/>
                  <a:gd name="T67" fmla="*/ 117 h 127"/>
                  <a:gd name="T68" fmla="*/ 359 w 363"/>
                  <a:gd name="T69" fmla="*/ 108 h 127"/>
                  <a:gd name="T70" fmla="*/ 363 w 363"/>
                  <a:gd name="T71" fmla="*/ 95 h 127"/>
                  <a:gd name="T72" fmla="*/ 340 w 363"/>
                  <a:gd name="T73" fmla="*/ 10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7">
                    <a:moveTo>
                      <a:pt x="340" y="101"/>
                    </a:moveTo>
                    <a:lnTo>
                      <a:pt x="346" y="88"/>
                    </a:lnTo>
                    <a:lnTo>
                      <a:pt x="333" y="95"/>
                    </a:lnTo>
                    <a:lnTo>
                      <a:pt x="317" y="99"/>
                    </a:lnTo>
                    <a:lnTo>
                      <a:pt x="296" y="104"/>
                    </a:lnTo>
                    <a:lnTo>
                      <a:pt x="275" y="104"/>
                    </a:lnTo>
                    <a:lnTo>
                      <a:pt x="250" y="104"/>
                    </a:lnTo>
                    <a:lnTo>
                      <a:pt x="224" y="102"/>
                    </a:lnTo>
                    <a:lnTo>
                      <a:pt x="198" y="98"/>
                    </a:lnTo>
                    <a:lnTo>
                      <a:pt x="171" y="92"/>
                    </a:lnTo>
                    <a:lnTo>
                      <a:pt x="147" y="85"/>
                    </a:lnTo>
                    <a:lnTo>
                      <a:pt x="121" y="77"/>
                    </a:lnTo>
                    <a:lnTo>
                      <a:pt x="97" y="66"/>
                    </a:lnTo>
                    <a:lnTo>
                      <a:pt x="75" y="54"/>
                    </a:lnTo>
                    <a:lnTo>
                      <a:pt x="57" y="43"/>
                    </a:lnTo>
                    <a:lnTo>
                      <a:pt x="41" y="28"/>
                    </a:lnTo>
                    <a:lnTo>
                      <a:pt x="29" y="15"/>
                    </a:lnTo>
                    <a:lnTo>
                      <a:pt x="22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5" y="45"/>
                    </a:lnTo>
                    <a:lnTo>
                      <a:pt x="42" y="61"/>
                    </a:lnTo>
                    <a:lnTo>
                      <a:pt x="64" y="75"/>
                    </a:lnTo>
                    <a:lnTo>
                      <a:pt x="87" y="88"/>
                    </a:lnTo>
                    <a:lnTo>
                      <a:pt x="112" y="98"/>
                    </a:lnTo>
                    <a:lnTo>
                      <a:pt x="139" y="108"/>
                    </a:lnTo>
                    <a:lnTo>
                      <a:pt x="167" y="115"/>
                    </a:lnTo>
                    <a:lnTo>
                      <a:pt x="195" y="121"/>
                    </a:lnTo>
                    <a:lnTo>
                      <a:pt x="222" y="125"/>
                    </a:lnTo>
                    <a:lnTo>
                      <a:pt x="248" y="127"/>
                    </a:lnTo>
                    <a:lnTo>
                      <a:pt x="275" y="127"/>
                    </a:lnTo>
                    <a:lnTo>
                      <a:pt x="299" y="125"/>
                    </a:lnTo>
                    <a:lnTo>
                      <a:pt x="321" y="123"/>
                    </a:lnTo>
                    <a:lnTo>
                      <a:pt x="342" y="117"/>
                    </a:lnTo>
                    <a:lnTo>
                      <a:pt x="359" y="108"/>
                    </a:lnTo>
                    <a:lnTo>
                      <a:pt x="363" y="95"/>
                    </a:lnTo>
                    <a:lnTo>
                      <a:pt x="34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4" name="Freeform 131"/>
              <p:cNvSpPr>
                <a:spLocks/>
              </p:cNvSpPr>
              <p:nvPr/>
            </p:nvSpPr>
            <p:spPr bwMode="auto">
              <a:xfrm>
                <a:off x="5044" y="2744"/>
                <a:ext cx="42" cy="610"/>
              </a:xfrm>
              <a:custGeom>
                <a:avLst/>
                <a:gdLst>
                  <a:gd name="T0" fmla="*/ 64 w 125"/>
                  <a:gd name="T1" fmla="*/ 9 h 1829"/>
                  <a:gd name="T2" fmla="*/ 48 w 125"/>
                  <a:gd name="T3" fmla="*/ 86 h 1829"/>
                  <a:gd name="T4" fmla="*/ 35 w 125"/>
                  <a:gd name="T5" fmla="*/ 172 h 1829"/>
                  <a:gd name="T6" fmla="*/ 24 w 125"/>
                  <a:gd name="T7" fmla="*/ 266 h 1829"/>
                  <a:gd name="T8" fmla="*/ 15 w 125"/>
                  <a:gd name="T9" fmla="*/ 368 h 1829"/>
                  <a:gd name="T10" fmla="*/ 9 w 125"/>
                  <a:gd name="T11" fmla="*/ 477 h 1829"/>
                  <a:gd name="T12" fmla="*/ 3 w 125"/>
                  <a:gd name="T13" fmla="*/ 589 h 1829"/>
                  <a:gd name="T14" fmla="*/ 0 w 125"/>
                  <a:gd name="T15" fmla="*/ 709 h 1829"/>
                  <a:gd name="T16" fmla="*/ 2 w 125"/>
                  <a:gd name="T17" fmla="*/ 831 h 1829"/>
                  <a:gd name="T18" fmla="*/ 5 w 125"/>
                  <a:gd name="T19" fmla="*/ 956 h 1829"/>
                  <a:gd name="T20" fmla="*/ 9 w 125"/>
                  <a:gd name="T21" fmla="*/ 1081 h 1829"/>
                  <a:gd name="T22" fmla="*/ 18 w 125"/>
                  <a:gd name="T23" fmla="*/ 1209 h 1829"/>
                  <a:gd name="T24" fmla="*/ 29 w 125"/>
                  <a:gd name="T25" fmla="*/ 1336 h 1829"/>
                  <a:gd name="T26" fmla="*/ 42 w 125"/>
                  <a:gd name="T27" fmla="*/ 1462 h 1829"/>
                  <a:gd name="T28" fmla="*/ 60 w 125"/>
                  <a:gd name="T29" fmla="*/ 1589 h 1829"/>
                  <a:gd name="T30" fmla="*/ 80 w 125"/>
                  <a:gd name="T31" fmla="*/ 1709 h 1829"/>
                  <a:gd name="T32" fmla="*/ 102 w 125"/>
                  <a:gd name="T33" fmla="*/ 1829 h 1829"/>
                  <a:gd name="T34" fmla="*/ 114 w 125"/>
                  <a:gd name="T35" fmla="*/ 1765 h 1829"/>
                  <a:gd name="T36" fmla="*/ 92 w 125"/>
                  <a:gd name="T37" fmla="*/ 1645 h 1829"/>
                  <a:gd name="T38" fmla="*/ 73 w 125"/>
                  <a:gd name="T39" fmla="*/ 1522 h 1829"/>
                  <a:gd name="T40" fmla="*/ 58 w 125"/>
                  <a:gd name="T41" fmla="*/ 1397 h 1829"/>
                  <a:gd name="T42" fmla="*/ 45 w 125"/>
                  <a:gd name="T43" fmla="*/ 1270 h 1829"/>
                  <a:gd name="T44" fmla="*/ 37 w 125"/>
                  <a:gd name="T45" fmla="*/ 1144 h 1829"/>
                  <a:gd name="T46" fmla="*/ 29 w 125"/>
                  <a:gd name="T47" fmla="*/ 1017 h 1829"/>
                  <a:gd name="T48" fmla="*/ 25 w 125"/>
                  <a:gd name="T49" fmla="*/ 892 h 1829"/>
                  <a:gd name="T50" fmla="*/ 25 w 125"/>
                  <a:gd name="T51" fmla="*/ 770 h 1829"/>
                  <a:gd name="T52" fmla="*/ 25 w 125"/>
                  <a:gd name="T53" fmla="*/ 649 h 1829"/>
                  <a:gd name="T54" fmla="*/ 28 w 125"/>
                  <a:gd name="T55" fmla="*/ 534 h 1829"/>
                  <a:gd name="T56" fmla="*/ 35 w 125"/>
                  <a:gd name="T57" fmla="*/ 424 h 1829"/>
                  <a:gd name="T58" fmla="*/ 42 w 125"/>
                  <a:gd name="T59" fmla="*/ 319 h 1829"/>
                  <a:gd name="T60" fmla="*/ 53 w 125"/>
                  <a:gd name="T61" fmla="*/ 221 h 1829"/>
                  <a:gd name="T62" fmla="*/ 66 w 125"/>
                  <a:gd name="T63" fmla="*/ 131 h 1829"/>
                  <a:gd name="T64" fmla="*/ 79 w 125"/>
                  <a:gd name="T65" fmla="*/ 51 h 1829"/>
                  <a:gd name="T66" fmla="*/ 77 w 125"/>
                  <a:gd name="T67" fmla="*/ 0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29">
                    <a:moveTo>
                      <a:pt x="73" y="22"/>
                    </a:moveTo>
                    <a:lnTo>
                      <a:pt x="64" y="9"/>
                    </a:lnTo>
                    <a:lnTo>
                      <a:pt x="56" y="45"/>
                    </a:lnTo>
                    <a:lnTo>
                      <a:pt x="48" y="86"/>
                    </a:lnTo>
                    <a:lnTo>
                      <a:pt x="42" y="128"/>
                    </a:lnTo>
                    <a:lnTo>
                      <a:pt x="35" y="172"/>
                    </a:lnTo>
                    <a:lnTo>
                      <a:pt x="29" y="218"/>
                    </a:lnTo>
                    <a:lnTo>
                      <a:pt x="24" y="266"/>
                    </a:lnTo>
                    <a:lnTo>
                      <a:pt x="19" y="316"/>
                    </a:lnTo>
                    <a:lnTo>
                      <a:pt x="15" y="368"/>
                    </a:lnTo>
                    <a:lnTo>
                      <a:pt x="12" y="422"/>
                    </a:lnTo>
                    <a:lnTo>
                      <a:pt x="9" y="477"/>
                    </a:lnTo>
                    <a:lnTo>
                      <a:pt x="5" y="533"/>
                    </a:lnTo>
                    <a:lnTo>
                      <a:pt x="3" y="589"/>
                    </a:lnTo>
                    <a:lnTo>
                      <a:pt x="3" y="649"/>
                    </a:lnTo>
                    <a:lnTo>
                      <a:pt x="0" y="709"/>
                    </a:lnTo>
                    <a:lnTo>
                      <a:pt x="0" y="770"/>
                    </a:lnTo>
                    <a:lnTo>
                      <a:pt x="2" y="831"/>
                    </a:lnTo>
                    <a:lnTo>
                      <a:pt x="3" y="892"/>
                    </a:lnTo>
                    <a:lnTo>
                      <a:pt x="5" y="956"/>
                    </a:lnTo>
                    <a:lnTo>
                      <a:pt x="6" y="1019"/>
                    </a:lnTo>
                    <a:lnTo>
                      <a:pt x="9" y="1081"/>
                    </a:lnTo>
                    <a:lnTo>
                      <a:pt x="13" y="1145"/>
                    </a:lnTo>
                    <a:lnTo>
                      <a:pt x="18" y="1209"/>
                    </a:lnTo>
                    <a:lnTo>
                      <a:pt x="24" y="1273"/>
                    </a:lnTo>
                    <a:lnTo>
                      <a:pt x="29" y="1336"/>
                    </a:lnTo>
                    <a:lnTo>
                      <a:pt x="35" y="1400"/>
                    </a:lnTo>
                    <a:lnTo>
                      <a:pt x="42" y="1462"/>
                    </a:lnTo>
                    <a:lnTo>
                      <a:pt x="51" y="1526"/>
                    </a:lnTo>
                    <a:lnTo>
                      <a:pt x="60" y="1589"/>
                    </a:lnTo>
                    <a:lnTo>
                      <a:pt x="69" y="1648"/>
                    </a:lnTo>
                    <a:lnTo>
                      <a:pt x="80" y="1709"/>
                    </a:lnTo>
                    <a:lnTo>
                      <a:pt x="90" y="1769"/>
                    </a:lnTo>
                    <a:lnTo>
                      <a:pt x="102" y="1829"/>
                    </a:lnTo>
                    <a:lnTo>
                      <a:pt x="125" y="1823"/>
                    </a:lnTo>
                    <a:lnTo>
                      <a:pt x="114" y="1765"/>
                    </a:lnTo>
                    <a:lnTo>
                      <a:pt x="102" y="1705"/>
                    </a:lnTo>
                    <a:lnTo>
                      <a:pt x="92" y="1645"/>
                    </a:lnTo>
                    <a:lnTo>
                      <a:pt x="83" y="1584"/>
                    </a:lnTo>
                    <a:lnTo>
                      <a:pt x="73" y="1522"/>
                    </a:lnTo>
                    <a:lnTo>
                      <a:pt x="66" y="1461"/>
                    </a:lnTo>
                    <a:lnTo>
                      <a:pt x="58" y="1397"/>
                    </a:lnTo>
                    <a:lnTo>
                      <a:pt x="51" y="1334"/>
                    </a:lnTo>
                    <a:lnTo>
                      <a:pt x="45" y="1270"/>
                    </a:lnTo>
                    <a:lnTo>
                      <a:pt x="41" y="1208"/>
                    </a:lnTo>
                    <a:lnTo>
                      <a:pt x="37" y="1144"/>
                    </a:lnTo>
                    <a:lnTo>
                      <a:pt x="32" y="1081"/>
                    </a:lnTo>
                    <a:lnTo>
                      <a:pt x="29" y="1017"/>
                    </a:lnTo>
                    <a:lnTo>
                      <a:pt x="26" y="955"/>
                    </a:lnTo>
                    <a:lnTo>
                      <a:pt x="25" y="892"/>
                    </a:lnTo>
                    <a:lnTo>
                      <a:pt x="25" y="831"/>
                    </a:lnTo>
                    <a:lnTo>
                      <a:pt x="25" y="770"/>
                    </a:lnTo>
                    <a:lnTo>
                      <a:pt x="25" y="709"/>
                    </a:lnTo>
                    <a:lnTo>
                      <a:pt x="25" y="649"/>
                    </a:lnTo>
                    <a:lnTo>
                      <a:pt x="26" y="589"/>
                    </a:lnTo>
                    <a:lnTo>
                      <a:pt x="28" y="534"/>
                    </a:lnTo>
                    <a:lnTo>
                      <a:pt x="32" y="477"/>
                    </a:lnTo>
                    <a:lnTo>
                      <a:pt x="35" y="424"/>
                    </a:lnTo>
                    <a:lnTo>
                      <a:pt x="38" y="370"/>
                    </a:lnTo>
                    <a:lnTo>
                      <a:pt x="42" y="319"/>
                    </a:lnTo>
                    <a:lnTo>
                      <a:pt x="47" y="269"/>
                    </a:lnTo>
                    <a:lnTo>
                      <a:pt x="53" y="221"/>
                    </a:lnTo>
                    <a:lnTo>
                      <a:pt x="58" y="176"/>
                    </a:lnTo>
                    <a:lnTo>
                      <a:pt x="66" y="131"/>
                    </a:lnTo>
                    <a:lnTo>
                      <a:pt x="72" y="89"/>
                    </a:lnTo>
                    <a:lnTo>
                      <a:pt x="79" y="51"/>
                    </a:lnTo>
                    <a:lnTo>
                      <a:pt x="88" y="13"/>
                    </a:lnTo>
                    <a:lnTo>
                      <a:pt x="77" y="0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5" name="Freeform 132"/>
              <p:cNvSpPr>
                <a:spLocks/>
              </p:cNvSpPr>
              <p:nvPr/>
            </p:nvSpPr>
            <p:spPr bwMode="auto">
              <a:xfrm>
                <a:off x="4759" y="2686"/>
                <a:ext cx="311" cy="65"/>
              </a:xfrm>
              <a:custGeom>
                <a:avLst/>
                <a:gdLst>
                  <a:gd name="T0" fmla="*/ 10 w 932"/>
                  <a:gd name="T1" fmla="*/ 23 h 195"/>
                  <a:gd name="T2" fmla="*/ 70 w 932"/>
                  <a:gd name="T3" fmla="*/ 32 h 195"/>
                  <a:gd name="T4" fmla="*/ 130 w 932"/>
                  <a:gd name="T5" fmla="*/ 42 h 195"/>
                  <a:gd name="T6" fmla="*/ 186 w 932"/>
                  <a:gd name="T7" fmla="*/ 54 h 195"/>
                  <a:gd name="T8" fmla="*/ 246 w 932"/>
                  <a:gd name="T9" fmla="*/ 64 h 195"/>
                  <a:gd name="T10" fmla="*/ 304 w 932"/>
                  <a:gd name="T11" fmla="*/ 77 h 195"/>
                  <a:gd name="T12" fmla="*/ 362 w 932"/>
                  <a:gd name="T13" fmla="*/ 87 h 195"/>
                  <a:gd name="T14" fmla="*/ 421 w 932"/>
                  <a:gd name="T15" fmla="*/ 101 h 195"/>
                  <a:gd name="T16" fmla="*/ 477 w 932"/>
                  <a:gd name="T17" fmla="*/ 112 h 195"/>
                  <a:gd name="T18" fmla="*/ 534 w 932"/>
                  <a:gd name="T19" fmla="*/ 124 h 195"/>
                  <a:gd name="T20" fmla="*/ 591 w 932"/>
                  <a:gd name="T21" fmla="*/ 137 h 195"/>
                  <a:gd name="T22" fmla="*/ 649 w 932"/>
                  <a:gd name="T23" fmla="*/ 149 h 195"/>
                  <a:gd name="T24" fmla="*/ 704 w 932"/>
                  <a:gd name="T25" fmla="*/ 159 h 195"/>
                  <a:gd name="T26" fmla="*/ 761 w 932"/>
                  <a:gd name="T27" fmla="*/ 169 h 195"/>
                  <a:gd name="T28" fmla="*/ 817 w 932"/>
                  <a:gd name="T29" fmla="*/ 179 h 195"/>
                  <a:gd name="T30" fmla="*/ 873 w 932"/>
                  <a:gd name="T31" fmla="*/ 188 h 195"/>
                  <a:gd name="T32" fmla="*/ 928 w 932"/>
                  <a:gd name="T33" fmla="*/ 195 h 195"/>
                  <a:gd name="T34" fmla="*/ 905 w 932"/>
                  <a:gd name="T35" fmla="*/ 169 h 195"/>
                  <a:gd name="T36" fmla="*/ 849 w 932"/>
                  <a:gd name="T37" fmla="*/ 160 h 195"/>
                  <a:gd name="T38" fmla="*/ 793 w 932"/>
                  <a:gd name="T39" fmla="*/ 150 h 195"/>
                  <a:gd name="T40" fmla="*/ 738 w 932"/>
                  <a:gd name="T41" fmla="*/ 141 h 195"/>
                  <a:gd name="T42" fmla="*/ 681 w 932"/>
                  <a:gd name="T43" fmla="*/ 130 h 195"/>
                  <a:gd name="T44" fmla="*/ 624 w 932"/>
                  <a:gd name="T45" fmla="*/ 119 h 195"/>
                  <a:gd name="T46" fmla="*/ 567 w 932"/>
                  <a:gd name="T47" fmla="*/ 108 h 195"/>
                  <a:gd name="T48" fmla="*/ 511 w 932"/>
                  <a:gd name="T49" fmla="*/ 95 h 195"/>
                  <a:gd name="T50" fmla="*/ 454 w 932"/>
                  <a:gd name="T51" fmla="*/ 83 h 195"/>
                  <a:gd name="T52" fmla="*/ 396 w 932"/>
                  <a:gd name="T53" fmla="*/ 71 h 195"/>
                  <a:gd name="T54" fmla="*/ 338 w 932"/>
                  <a:gd name="T55" fmla="*/ 58 h 195"/>
                  <a:gd name="T56" fmla="*/ 279 w 932"/>
                  <a:gd name="T57" fmla="*/ 48 h 195"/>
                  <a:gd name="T58" fmla="*/ 221 w 932"/>
                  <a:gd name="T59" fmla="*/ 37 h 195"/>
                  <a:gd name="T60" fmla="*/ 163 w 932"/>
                  <a:gd name="T61" fmla="*/ 25 h 195"/>
                  <a:gd name="T62" fmla="*/ 104 w 932"/>
                  <a:gd name="T63" fmla="*/ 15 h 195"/>
                  <a:gd name="T64" fmla="*/ 44 w 932"/>
                  <a:gd name="T65" fmla="*/ 5 h 195"/>
                  <a:gd name="T66" fmla="*/ 0 w 932"/>
                  <a:gd name="T67" fmla="*/ 1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2" h="195">
                    <a:moveTo>
                      <a:pt x="24" y="10"/>
                    </a:moveTo>
                    <a:lnTo>
                      <a:pt x="10" y="23"/>
                    </a:lnTo>
                    <a:lnTo>
                      <a:pt x="40" y="28"/>
                    </a:lnTo>
                    <a:lnTo>
                      <a:pt x="70" y="32"/>
                    </a:lnTo>
                    <a:lnTo>
                      <a:pt x="99" y="38"/>
                    </a:lnTo>
                    <a:lnTo>
                      <a:pt x="130" y="42"/>
                    </a:lnTo>
                    <a:lnTo>
                      <a:pt x="159" y="48"/>
                    </a:lnTo>
                    <a:lnTo>
                      <a:pt x="186" y="54"/>
                    </a:lnTo>
                    <a:lnTo>
                      <a:pt x="217" y="58"/>
                    </a:lnTo>
                    <a:lnTo>
                      <a:pt x="246" y="64"/>
                    </a:lnTo>
                    <a:lnTo>
                      <a:pt x="275" y="70"/>
                    </a:lnTo>
                    <a:lnTo>
                      <a:pt x="304" y="77"/>
                    </a:lnTo>
                    <a:lnTo>
                      <a:pt x="333" y="82"/>
                    </a:lnTo>
                    <a:lnTo>
                      <a:pt x="362" y="87"/>
                    </a:lnTo>
                    <a:lnTo>
                      <a:pt x="391" y="95"/>
                    </a:lnTo>
                    <a:lnTo>
                      <a:pt x="421" y="101"/>
                    </a:lnTo>
                    <a:lnTo>
                      <a:pt x="448" y="106"/>
                    </a:lnTo>
                    <a:lnTo>
                      <a:pt x="477" y="112"/>
                    </a:lnTo>
                    <a:lnTo>
                      <a:pt x="505" y="118"/>
                    </a:lnTo>
                    <a:lnTo>
                      <a:pt x="534" y="124"/>
                    </a:lnTo>
                    <a:lnTo>
                      <a:pt x="563" y="130"/>
                    </a:lnTo>
                    <a:lnTo>
                      <a:pt x="591" y="137"/>
                    </a:lnTo>
                    <a:lnTo>
                      <a:pt x="620" y="141"/>
                    </a:lnTo>
                    <a:lnTo>
                      <a:pt x="649" y="149"/>
                    </a:lnTo>
                    <a:lnTo>
                      <a:pt x="676" y="153"/>
                    </a:lnTo>
                    <a:lnTo>
                      <a:pt x="704" y="159"/>
                    </a:lnTo>
                    <a:lnTo>
                      <a:pt x="733" y="165"/>
                    </a:lnTo>
                    <a:lnTo>
                      <a:pt x="761" y="169"/>
                    </a:lnTo>
                    <a:lnTo>
                      <a:pt x="790" y="173"/>
                    </a:lnTo>
                    <a:lnTo>
                      <a:pt x="817" y="179"/>
                    </a:lnTo>
                    <a:lnTo>
                      <a:pt x="845" y="183"/>
                    </a:lnTo>
                    <a:lnTo>
                      <a:pt x="873" y="188"/>
                    </a:lnTo>
                    <a:lnTo>
                      <a:pt x="900" y="192"/>
                    </a:lnTo>
                    <a:lnTo>
                      <a:pt x="928" y="195"/>
                    </a:lnTo>
                    <a:lnTo>
                      <a:pt x="932" y="173"/>
                    </a:lnTo>
                    <a:lnTo>
                      <a:pt x="905" y="169"/>
                    </a:lnTo>
                    <a:lnTo>
                      <a:pt x="877" y="165"/>
                    </a:lnTo>
                    <a:lnTo>
                      <a:pt x="849" y="160"/>
                    </a:lnTo>
                    <a:lnTo>
                      <a:pt x="820" y="156"/>
                    </a:lnTo>
                    <a:lnTo>
                      <a:pt x="793" y="150"/>
                    </a:lnTo>
                    <a:lnTo>
                      <a:pt x="765" y="146"/>
                    </a:lnTo>
                    <a:lnTo>
                      <a:pt x="738" y="141"/>
                    </a:lnTo>
                    <a:lnTo>
                      <a:pt x="708" y="135"/>
                    </a:lnTo>
                    <a:lnTo>
                      <a:pt x="681" y="130"/>
                    </a:lnTo>
                    <a:lnTo>
                      <a:pt x="653" y="125"/>
                    </a:lnTo>
                    <a:lnTo>
                      <a:pt x="624" y="119"/>
                    </a:lnTo>
                    <a:lnTo>
                      <a:pt x="596" y="114"/>
                    </a:lnTo>
                    <a:lnTo>
                      <a:pt x="567" y="108"/>
                    </a:lnTo>
                    <a:lnTo>
                      <a:pt x="540" y="102"/>
                    </a:lnTo>
                    <a:lnTo>
                      <a:pt x="511" y="95"/>
                    </a:lnTo>
                    <a:lnTo>
                      <a:pt x="482" y="89"/>
                    </a:lnTo>
                    <a:lnTo>
                      <a:pt x="454" y="83"/>
                    </a:lnTo>
                    <a:lnTo>
                      <a:pt x="425" y="77"/>
                    </a:lnTo>
                    <a:lnTo>
                      <a:pt x="396" y="71"/>
                    </a:lnTo>
                    <a:lnTo>
                      <a:pt x="367" y="66"/>
                    </a:lnTo>
                    <a:lnTo>
                      <a:pt x="338" y="58"/>
                    </a:lnTo>
                    <a:lnTo>
                      <a:pt x="309" y="54"/>
                    </a:lnTo>
                    <a:lnTo>
                      <a:pt x="279" y="48"/>
                    </a:lnTo>
                    <a:lnTo>
                      <a:pt x="250" y="41"/>
                    </a:lnTo>
                    <a:lnTo>
                      <a:pt x="221" y="37"/>
                    </a:lnTo>
                    <a:lnTo>
                      <a:pt x="192" y="31"/>
                    </a:lnTo>
                    <a:lnTo>
                      <a:pt x="163" y="25"/>
                    </a:lnTo>
                    <a:lnTo>
                      <a:pt x="133" y="19"/>
                    </a:lnTo>
                    <a:lnTo>
                      <a:pt x="104" y="15"/>
                    </a:lnTo>
                    <a:lnTo>
                      <a:pt x="73" y="10"/>
                    </a:lnTo>
                    <a:lnTo>
                      <a:pt x="44" y="5"/>
                    </a:lnTo>
                    <a:lnTo>
                      <a:pt x="15" y="0"/>
                    </a:lnTo>
                    <a:lnTo>
                      <a:pt x="0" y="13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6" name="Freeform 133"/>
              <p:cNvSpPr>
                <a:spLocks/>
              </p:cNvSpPr>
              <p:nvPr/>
            </p:nvSpPr>
            <p:spPr bwMode="auto">
              <a:xfrm>
                <a:off x="5029" y="2921"/>
                <a:ext cx="7" cy="5"/>
              </a:xfrm>
              <a:custGeom>
                <a:avLst/>
                <a:gdLst>
                  <a:gd name="T0" fmla="*/ 0 w 22"/>
                  <a:gd name="T1" fmla="*/ 11 h 17"/>
                  <a:gd name="T2" fmla="*/ 3 w 22"/>
                  <a:gd name="T3" fmla="*/ 14 h 17"/>
                  <a:gd name="T4" fmla="*/ 7 w 22"/>
                  <a:gd name="T5" fmla="*/ 17 h 17"/>
                  <a:gd name="T6" fmla="*/ 11 w 22"/>
                  <a:gd name="T7" fmla="*/ 17 h 17"/>
                  <a:gd name="T8" fmla="*/ 16 w 22"/>
                  <a:gd name="T9" fmla="*/ 16 h 17"/>
                  <a:gd name="T10" fmla="*/ 19 w 22"/>
                  <a:gd name="T11" fmla="*/ 13 h 17"/>
                  <a:gd name="T12" fmla="*/ 20 w 22"/>
                  <a:gd name="T13" fmla="*/ 9 h 17"/>
                  <a:gd name="T14" fmla="*/ 22 w 22"/>
                  <a:gd name="T15" fmla="*/ 4 h 17"/>
                  <a:gd name="T16" fmla="*/ 20 w 22"/>
                  <a:gd name="T17" fmla="*/ 0 h 17"/>
                  <a:gd name="T18" fmla="*/ 0 w 22"/>
                  <a:gd name="T1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0" y="11"/>
                    </a:moveTo>
                    <a:lnTo>
                      <a:pt x="3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9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7" name="Freeform 134"/>
              <p:cNvSpPr>
                <a:spLocks/>
              </p:cNvSpPr>
              <p:nvPr/>
            </p:nvSpPr>
            <p:spPr bwMode="auto">
              <a:xfrm>
                <a:off x="5003" y="2851"/>
                <a:ext cx="33" cy="73"/>
              </a:xfrm>
              <a:custGeom>
                <a:avLst/>
                <a:gdLst>
                  <a:gd name="T0" fmla="*/ 4 w 97"/>
                  <a:gd name="T1" fmla="*/ 0 h 219"/>
                  <a:gd name="T2" fmla="*/ 0 w 97"/>
                  <a:gd name="T3" fmla="*/ 10 h 219"/>
                  <a:gd name="T4" fmla="*/ 1 w 97"/>
                  <a:gd name="T5" fmla="*/ 23 h 219"/>
                  <a:gd name="T6" fmla="*/ 3 w 97"/>
                  <a:gd name="T7" fmla="*/ 38 h 219"/>
                  <a:gd name="T8" fmla="*/ 6 w 97"/>
                  <a:gd name="T9" fmla="*/ 49 h 219"/>
                  <a:gd name="T10" fmla="*/ 8 w 97"/>
                  <a:gd name="T11" fmla="*/ 64 h 219"/>
                  <a:gd name="T12" fmla="*/ 11 w 97"/>
                  <a:gd name="T13" fmla="*/ 77 h 219"/>
                  <a:gd name="T14" fmla="*/ 17 w 97"/>
                  <a:gd name="T15" fmla="*/ 90 h 219"/>
                  <a:gd name="T16" fmla="*/ 21 w 97"/>
                  <a:gd name="T17" fmla="*/ 103 h 219"/>
                  <a:gd name="T18" fmla="*/ 26 w 97"/>
                  <a:gd name="T19" fmla="*/ 116 h 219"/>
                  <a:gd name="T20" fmla="*/ 32 w 97"/>
                  <a:gd name="T21" fmla="*/ 129 h 219"/>
                  <a:gd name="T22" fmla="*/ 37 w 97"/>
                  <a:gd name="T23" fmla="*/ 142 h 219"/>
                  <a:gd name="T24" fmla="*/ 43 w 97"/>
                  <a:gd name="T25" fmla="*/ 157 h 219"/>
                  <a:gd name="T26" fmla="*/ 51 w 97"/>
                  <a:gd name="T27" fmla="*/ 170 h 219"/>
                  <a:gd name="T28" fmla="*/ 56 w 97"/>
                  <a:gd name="T29" fmla="*/ 182 h 219"/>
                  <a:gd name="T30" fmla="*/ 64 w 97"/>
                  <a:gd name="T31" fmla="*/ 195 h 219"/>
                  <a:gd name="T32" fmla="*/ 69 w 97"/>
                  <a:gd name="T33" fmla="*/ 206 h 219"/>
                  <a:gd name="T34" fmla="*/ 77 w 97"/>
                  <a:gd name="T35" fmla="*/ 219 h 219"/>
                  <a:gd name="T36" fmla="*/ 97 w 97"/>
                  <a:gd name="T37" fmla="*/ 208 h 219"/>
                  <a:gd name="T38" fmla="*/ 90 w 97"/>
                  <a:gd name="T39" fmla="*/ 196 h 219"/>
                  <a:gd name="T40" fmla="*/ 84 w 97"/>
                  <a:gd name="T41" fmla="*/ 184 h 219"/>
                  <a:gd name="T42" fmla="*/ 77 w 97"/>
                  <a:gd name="T43" fmla="*/ 171 h 219"/>
                  <a:gd name="T44" fmla="*/ 71 w 97"/>
                  <a:gd name="T45" fmla="*/ 158 h 219"/>
                  <a:gd name="T46" fmla="*/ 65 w 97"/>
                  <a:gd name="T47" fmla="*/ 147 h 219"/>
                  <a:gd name="T48" fmla="*/ 59 w 97"/>
                  <a:gd name="T49" fmla="*/ 134 h 219"/>
                  <a:gd name="T50" fmla="*/ 53 w 97"/>
                  <a:gd name="T51" fmla="*/ 120 h 219"/>
                  <a:gd name="T52" fmla="*/ 48 w 97"/>
                  <a:gd name="T53" fmla="*/ 107 h 219"/>
                  <a:gd name="T54" fmla="*/ 43 w 97"/>
                  <a:gd name="T55" fmla="*/ 96 h 219"/>
                  <a:gd name="T56" fmla="*/ 39 w 97"/>
                  <a:gd name="T57" fmla="*/ 83 h 219"/>
                  <a:gd name="T58" fmla="*/ 35 w 97"/>
                  <a:gd name="T59" fmla="*/ 70 h 219"/>
                  <a:gd name="T60" fmla="*/ 32 w 97"/>
                  <a:gd name="T61" fmla="*/ 56 h 219"/>
                  <a:gd name="T62" fmla="*/ 27 w 97"/>
                  <a:gd name="T63" fmla="*/ 45 h 219"/>
                  <a:gd name="T64" fmla="*/ 26 w 97"/>
                  <a:gd name="T65" fmla="*/ 32 h 219"/>
                  <a:gd name="T66" fmla="*/ 23 w 97"/>
                  <a:gd name="T67" fmla="*/ 20 h 219"/>
                  <a:gd name="T68" fmla="*/ 23 w 97"/>
                  <a:gd name="T69" fmla="*/ 8 h 219"/>
                  <a:gd name="T70" fmla="*/ 19 w 97"/>
                  <a:gd name="T71" fmla="*/ 19 h 219"/>
                  <a:gd name="T72" fmla="*/ 4 w 97"/>
                  <a:gd name="T7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219">
                    <a:moveTo>
                      <a:pt x="4" y="0"/>
                    </a:moveTo>
                    <a:lnTo>
                      <a:pt x="0" y="10"/>
                    </a:lnTo>
                    <a:lnTo>
                      <a:pt x="1" y="23"/>
                    </a:lnTo>
                    <a:lnTo>
                      <a:pt x="3" y="38"/>
                    </a:lnTo>
                    <a:lnTo>
                      <a:pt x="6" y="49"/>
                    </a:lnTo>
                    <a:lnTo>
                      <a:pt x="8" y="64"/>
                    </a:lnTo>
                    <a:lnTo>
                      <a:pt x="11" y="77"/>
                    </a:lnTo>
                    <a:lnTo>
                      <a:pt x="17" y="90"/>
                    </a:lnTo>
                    <a:lnTo>
                      <a:pt x="21" y="103"/>
                    </a:lnTo>
                    <a:lnTo>
                      <a:pt x="26" y="116"/>
                    </a:lnTo>
                    <a:lnTo>
                      <a:pt x="32" y="129"/>
                    </a:lnTo>
                    <a:lnTo>
                      <a:pt x="37" y="142"/>
                    </a:lnTo>
                    <a:lnTo>
                      <a:pt x="43" y="157"/>
                    </a:lnTo>
                    <a:lnTo>
                      <a:pt x="51" y="170"/>
                    </a:lnTo>
                    <a:lnTo>
                      <a:pt x="56" y="182"/>
                    </a:lnTo>
                    <a:lnTo>
                      <a:pt x="64" y="195"/>
                    </a:lnTo>
                    <a:lnTo>
                      <a:pt x="69" y="206"/>
                    </a:lnTo>
                    <a:lnTo>
                      <a:pt x="77" y="219"/>
                    </a:lnTo>
                    <a:lnTo>
                      <a:pt x="97" y="208"/>
                    </a:lnTo>
                    <a:lnTo>
                      <a:pt x="90" y="196"/>
                    </a:lnTo>
                    <a:lnTo>
                      <a:pt x="84" y="184"/>
                    </a:lnTo>
                    <a:lnTo>
                      <a:pt x="77" y="171"/>
                    </a:lnTo>
                    <a:lnTo>
                      <a:pt x="71" y="158"/>
                    </a:lnTo>
                    <a:lnTo>
                      <a:pt x="65" y="147"/>
                    </a:lnTo>
                    <a:lnTo>
                      <a:pt x="59" y="134"/>
                    </a:lnTo>
                    <a:lnTo>
                      <a:pt x="53" y="120"/>
                    </a:lnTo>
                    <a:lnTo>
                      <a:pt x="48" y="107"/>
                    </a:lnTo>
                    <a:lnTo>
                      <a:pt x="43" y="96"/>
                    </a:lnTo>
                    <a:lnTo>
                      <a:pt x="39" y="83"/>
                    </a:lnTo>
                    <a:lnTo>
                      <a:pt x="35" y="70"/>
                    </a:lnTo>
                    <a:lnTo>
                      <a:pt x="32" y="56"/>
                    </a:lnTo>
                    <a:lnTo>
                      <a:pt x="27" y="45"/>
                    </a:lnTo>
                    <a:lnTo>
                      <a:pt x="26" y="32"/>
                    </a:lnTo>
                    <a:lnTo>
                      <a:pt x="23" y="20"/>
                    </a:lnTo>
                    <a:lnTo>
                      <a:pt x="23" y="8"/>
                    </a:lnTo>
                    <a:lnTo>
                      <a:pt x="19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8" name="Freeform 135"/>
              <p:cNvSpPr>
                <a:spLocks/>
              </p:cNvSpPr>
              <p:nvPr/>
            </p:nvSpPr>
            <p:spPr bwMode="auto">
              <a:xfrm>
                <a:off x="5005" y="2829"/>
                <a:ext cx="31" cy="29"/>
              </a:xfrm>
              <a:custGeom>
                <a:avLst/>
                <a:gdLst>
                  <a:gd name="T0" fmla="*/ 79 w 93"/>
                  <a:gd name="T1" fmla="*/ 22 h 86"/>
                  <a:gd name="T2" fmla="*/ 77 w 93"/>
                  <a:gd name="T3" fmla="*/ 1 h 86"/>
                  <a:gd name="T4" fmla="*/ 68 w 93"/>
                  <a:gd name="T5" fmla="*/ 10 h 86"/>
                  <a:gd name="T6" fmla="*/ 58 w 93"/>
                  <a:gd name="T7" fmla="*/ 19 h 86"/>
                  <a:gd name="T8" fmla="*/ 49 w 93"/>
                  <a:gd name="T9" fmla="*/ 26 h 86"/>
                  <a:gd name="T10" fmla="*/ 38 w 93"/>
                  <a:gd name="T11" fmla="*/ 35 h 86"/>
                  <a:gd name="T12" fmla="*/ 29 w 93"/>
                  <a:gd name="T13" fmla="*/ 43 h 86"/>
                  <a:gd name="T14" fmla="*/ 19 w 93"/>
                  <a:gd name="T15" fmla="*/ 51 h 86"/>
                  <a:gd name="T16" fmla="*/ 9 w 93"/>
                  <a:gd name="T17" fmla="*/ 59 h 86"/>
                  <a:gd name="T18" fmla="*/ 0 w 93"/>
                  <a:gd name="T19" fmla="*/ 67 h 86"/>
                  <a:gd name="T20" fmla="*/ 15 w 93"/>
                  <a:gd name="T21" fmla="*/ 86 h 86"/>
                  <a:gd name="T22" fmla="*/ 23 w 93"/>
                  <a:gd name="T23" fmla="*/ 77 h 86"/>
                  <a:gd name="T24" fmla="*/ 35 w 93"/>
                  <a:gd name="T25" fmla="*/ 70 h 86"/>
                  <a:gd name="T26" fmla="*/ 44 w 93"/>
                  <a:gd name="T27" fmla="*/ 61 h 86"/>
                  <a:gd name="T28" fmla="*/ 54 w 93"/>
                  <a:gd name="T29" fmla="*/ 52 h 86"/>
                  <a:gd name="T30" fmla="*/ 63 w 93"/>
                  <a:gd name="T31" fmla="*/ 45 h 86"/>
                  <a:gd name="T32" fmla="*/ 74 w 93"/>
                  <a:gd name="T33" fmla="*/ 36 h 86"/>
                  <a:gd name="T34" fmla="*/ 83 w 93"/>
                  <a:gd name="T35" fmla="*/ 29 h 86"/>
                  <a:gd name="T36" fmla="*/ 93 w 93"/>
                  <a:gd name="T37" fmla="*/ 20 h 86"/>
                  <a:gd name="T38" fmla="*/ 92 w 93"/>
                  <a:gd name="T39" fmla="*/ 0 h 86"/>
                  <a:gd name="T40" fmla="*/ 79 w 93"/>
                  <a:gd name="T41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86">
                    <a:moveTo>
                      <a:pt x="79" y="22"/>
                    </a:moveTo>
                    <a:lnTo>
                      <a:pt x="77" y="1"/>
                    </a:lnTo>
                    <a:lnTo>
                      <a:pt x="68" y="10"/>
                    </a:lnTo>
                    <a:lnTo>
                      <a:pt x="58" y="19"/>
                    </a:lnTo>
                    <a:lnTo>
                      <a:pt x="49" y="26"/>
                    </a:lnTo>
                    <a:lnTo>
                      <a:pt x="38" y="35"/>
                    </a:lnTo>
                    <a:lnTo>
                      <a:pt x="29" y="43"/>
                    </a:lnTo>
                    <a:lnTo>
                      <a:pt x="19" y="51"/>
                    </a:lnTo>
                    <a:lnTo>
                      <a:pt x="9" y="59"/>
                    </a:lnTo>
                    <a:lnTo>
                      <a:pt x="0" y="67"/>
                    </a:lnTo>
                    <a:lnTo>
                      <a:pt x="15" y="86"/>
                    </a:lnTo>
                    <a:lnTo>
                      <a:pt x="23" y="77"/>
                    </a:lnTo>
                    <a:lnTo>
                      <a:pt x="35" y="70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5"/>
                    </a:lnTo>
                    <a:lnTo>
                      <a:pt x="74" y="36"/>
                    </a:lnTo>
                    <a:lnTo>
                      <a:pt x="83" y="29"/>
                    </a:lnTo>
                    <a:lnTo>
                      <a:pt x="93" y="20"/>
                    </a:lnTo>
                    <a:lnTo>
                      <a:pt x="92" y="0"/>
                    </a:lnTo>
                    <a:lnTo>
                      <a:pt x="7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9" name="Freeform 136"/>
              <p:cNvSpPr>
                <a:spLocks/>
              </p:cNvSpPr>
              <p:nvPr/>
            </p:nvSpPr>
            <p:spPr bwMode="auto">
              <a:xfrm>
                <a:off x="5002" y="2813"/>
                <a:ext cx="33" cy="23"/>
              </a:xfrm>
              <a:custGeom>
                <a:avLst/>
                <a:gdLst>
                  <a:gd name="T0" fmla="*/ 0 w 99"/>
                  <a:gd name="T1" fmla="*/ 3 h 70"/>
                  <a:gd name="T2" fmla="*/ 3 w 99"/>
                  <a:gd name="T3" fmla="*/ 20 h 70"/>
                  <a:gd name="T4" fmla="*/ 13 w 99"/>
                  <a:gd name="T5" fmla="*/ 26 h 70"/>
                  <a:gd name="T6" fmla="*/ 24 w 99"/>
                  <a:gd name="T7" fmla="*/ 33 h 70"/>
                  <a:gd name="T8" fmla="*/ 35 w 99"/>
                  <a:gd name="T9" fmla="*/ 39 h 70"/>
                  <a:gd name="T10" fmla="*/ 45 w 99"/>
                  <a:gd name="T11" fmla="*/ 45 h 70"/>
                  <a:gd name="T12" fmla="*/ 55 w 99"/>
                  <a:gd name="T13" fmla="*/ 51 h 70"/>
                  <a:gd name="T14" fmla="*/ 65 w 99"/>
                  <a:gd name="T15" fmla="*/ 57 h 70"/>
                  <a:gd name="T16" fmla="*/ 75 w 99"/>
                  <a:gd name="T17" fmla="*/ 62 h 70"/>
                  <a:gd name="T18" fmla="*/ 86 w 99"/>
                  <a:gd name="T19" fmla="*/ 70 h 70"/>
                  <a:gd name="T20" fmla="*/ 99 w 99"/>
                  <a:gd name="T21" fmla="*/ 48 h 70"/>
                  <a:gd name="T22" fmla="*/ 88 w 99"/>
                  <a:gd name="T23" fmla="*/ 42 h 70"/>
                  <a:gd name="T24" fmla="*/ 77 w 99"/>
                  <a:gd name="T25" fmla="*/ 36 h 70"/>
                  <a:gd name="T26" fmla="*/ 67 w 99"/>
                  <a:gd name="T27" fmla="*/ 30 h 70"/>
                  <a:gd name="T28" fmla="*/ 56 w 99"/>
                  <a:gd name="T29" fmla="*/ 25 h 70"/>
                  <a:gd name="T30" fmla="*/ 46 w 99"/>
                  <a:gd name="T31" fmla="*/ 19 h 70"/>
                  <a:gd name="T32" fmla="*/ 36 w 99"/>
                  <a:gd name="T33" fmla="*/ 11 h 70"/>
                  <a:gd name="T34" fmla="*/ 26 w 99"/>
                  <a:gd name="T35" fmla="*/ 6 h 70"/>
                  <a:gd name="T36" fmla="*/ 14 w 99"/>
                  <a:gd name="T37" fmla="*/ 0 h 70"/>
                  <a:gd name="T38" fmla="*/ 17 w 99"/>
                  <a:gd name="T39" fmla="*/ 19 h 70"/>
                  <a:gd name="T40" fmla="*/ 0 w 99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70">
                    <a:moveTo>
                      <a:pt x="0" y="3"/>
                    </a:moveTo>
                    <a:lnTo>
                      <a:pt x="3" y="20"/>
                    </a:lnTo>
                    <a:lnTo>
                      <a:pt x="13" y="26"/>
                    </a:lnTo>
                    <a:lnTo>
                      <a:pt x="24" y="33"/>
                    </a:lnTo>
                    <a:lnTo>
                      <a:pt x="35" y="39"/>
                    </a:lnTo>
                    <a:lnTo>
                      <a:pt x="45" y="45"/>
                    </a:lnTo>
                    <a:lnTo>
                      <a:pt x="55" y="51"/>
                    </a:lnTo>
                    <a:lnTo>
                      <a:pt x="65" y="57"/>
                    </a:lnTo>
                    <a:lnTo>
                      <a:pt x="75" y="62"/>
                    </a:lnTo>
                    <a:lnTo>
                      <a:pt x="86" y="70"/>
                    </a:lnTo>
                    <a:lnTo>
                      <a:pt x="99" y="48"/>
                    </a:lnTo>
                    <a:lnTo>
                      <a:pt x="88" y="42"/>
                    </a:lnTo>
                    <a:lnTo>
                      <a:pt x="77" y="36"/>
                    </a:lnTo>
                    <a:lnTo>
                      <a:pt x="67" y="30"/>
                    </a:lnTo>
                    <a:lnTo>
                      <a:pt x="56" y="25"/>
                    </a:lnTo>
                    <a:lnTo>
                      <a:pt x="46" y="19"/>
                    </a:lnTo>
                    <a:lnTo>
                      <a:pt x="36" y="11"/>
                    </a:lnTo>
                    <a:lnTo>
                      <a:pt x="26" y="6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0" name="Freeform 137"/>
              <p:cNvSpPr>
                <a:spLocks/>
              </p:cNvSpPr>
              <p:nvPr/>
            </p:nvSpPr>
            <p:spPr bwMode="auto">
              <a:xfrm>
                <a:off x="5002" y="2744"/>
                <a:ext cx="69" cy="75"/>
              </a:xfrm>
              <a:custGeom>
                <a:avLst/>
                <a:gdLst>
                  <a:gd name="T0" fmla="*/ 196 w 206"/>
                  <a:gd name="T1" fmla="*/ 0 h 226"/>
                  <a:gd name="T2" fmla="*/ 183 w 206"/>
                  <a:gd name="T3" fmla="*/ 8 h 226"/>
                  <a:gd name="T4" fmla="*/ 168 w 206"/>
                  <a:gd name="T5" fmla="*/ 16 h 226"/>
                  <a:gd name="T6" fmla="*/ 157 w 206"/>
                  <a:gd name="T7" fmla="*/ 26 h 226"/>
                  <a:gd name="T8" fmla="*/ 144 w 206"/>
                  <a:gd name="T9" fmla="*/ 38 h 226"/>
                  <a:gd name="T10" fmla="*/ 132 w 206"/>
                  <a:gd name="T11" fmla="*/ 51 h 226"/>
                  <a:gd name="T12" fmla="*/ 120 w 206"/>
                  <a:gd name="T13" fmla="*/ 63 h 226"/>
                  <a:gd name="T14" fmla="*/ 109 w 206"/>
                  <a:gd name="T15" fmla="*/ 77 h 226"/>
                  <a:gd name="T16" fmla="*/ 97 w 206"/>
                  <a:gd name="T17" fmla="*/ 92 h 226"/>
                  <a:gd name="T18" fmla="*/ 86 w 206"/>
                  <a:gd name="T19" fmla="*/ 106 h 226"/>
                  <a:gd name="T20" fmla="*/ 74 w 206"/>
                  <a:gd name="T21" fmla="*/ 121 h 226"/>
                  <a:gd name="T22" fmla="*/ 62 w 206"/>
                  <a:gd name="T23" fmla="*/ 136 h 226"/>
                  <a:gd name="T24" fmla="*/ 51 w 206"/>
                  <a:gd name="T25" fmla="*/ 152 h 226"/>
                  <a:gd name="T26" fmla="*/ 38 w 206"/>
                  <a:gd name="T27" fmla="*/ 166 h 226"/>
                  <a:gd name="T28" fmla="*/ 26 w 206"/>
                  <a:gd name="T29" fmla="*/ 181 h 226"/>
                  <a:gd name="T30" fmla="*/ 14 w 206"/>
                  <a:gd name="T31" fmla="*/ 195 h 226"/>
                  <a:gd name="T32" fmla="*/ 0 w 206"/>
                  <a:gd name="T33" fmla="*/ 210 h 226"/>
                  <a:gd name="T34" fmla="*/ 17 w 206"/>
                  <a:gd name="T35" fmla="*/ 226 h 226"/>
                  <a:gd name="T36" fmla="*/ 30 w 206"/>
                  <a:gd name="T37" fmla="*/ 211 h 226"/>
                  <a:gd name="T38" fmla="*/ 43 w 206"/>
                  <a:gd name="T39" fmla="*/ 195 h 226"/>
                  <a:gd name="T40" fmla="*/ 56 w 206"/>
                  <a:gd name="T41" fmla="*/ 181 h 226"/>
                  <a:gd name="T42" fmla="*/ 68 w 206"/>
                  <a:gd name="T43" fmla="*/ 165 h 226"/>
                  <a:gd name="T44" fmla="*/ 80 w 206"/>
                  <a:gd name="T45" fmla="*/ 150 h 226"/>
                  <a:gd name="T46" fmla="*/ 91 w 206"/>
                  <a:gd name="T47" fmla="*/ 136 h 226"/>
                  <a:gd name="T48" fmla="*/ 104 w 206"/>
                  <a:gd name="T49" fmla="*/ 121 h 226"/>
                  <a:gd name="T50" fmla="*/ 115 w 206"/>
                  <a:gd name="T51" fmla="*/ 106 h 226"/>
                  <a:gd name="T52" fmla="*/ 126 w 206"/>
                  <a:gd name="T53" fmla="*/ 92 h 226"/>
                  <a:gd name="T54" fmla="*/ 138 w 206"/>
                  <a:gd name="T55" fmla="*/ 79 h 226"/>
                  <a:gd name="T56" fmla="*/ 150 w 206"/>
                  <a:gd name="T57" fmla="*/ 67 h 226"/>
                  <a:gd name="T58" fmla="*/ 161 w 206"/>
                  <a:gd name="T59" fmla="*/ 56 h 226"/>
                  <a:gd name="T60" fmla="*/ 171 w 206"/>
                  <a:gd name="T61" fmla="*/ 45 h 226"/>
                  <a:gd name="T62" fmla="*/ 183 w 206"/>
                  <a:gd name="T63" fmla="*/ 37 h 226"/>
                  <a:gd name="T64" fmla="*/ 195 w 206"/>
                  <a:gd name="T65" fmla="*/ 29 h 226"/>
                  <a:gd name="T66" fmla="*/ 206 w 206"/>
                  <a:gd name="T67" fmla="*/ 22 h 226"/>
                  <a:gd name="T68" fmla="*/ 196 w 206"/>
                  <a:gd name="T6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226">
                    <a:moveTo>
                      <a:pt x="196" y="0"/>
                    </a:moveTo>
                    <a:lnTo>
                      <a:pt x="183" y="8"/>
                    </a:lnTo>
                    <a:lnTo>
                      <a:pt x="168" y="16"/>
                    </a:lnTo>
                    <a:lnTo>
                      <a:pt x="157" y="26"/>
                    </a:lnTo>
                    <a:lnTo>
                      <a:pt x="144" y="38"/>
                    </a:lnTo>
                    <a:lnTo>
                      <a:pt x="132" y="51"/>
                    </a:lnTo>
                    <a:lnTo>
                      <a:pt x="120" y="63"/>
                    </a:lnTo>
                    <a:lnTo>
                      <a:pt x="109" y="77"/>
                    </a:lnTo>
                    <a:lnTo>
                      <a:pt x="97" y="92"/>
                    </a:lnTo>
                    <a:lnTo>
                      <a:pt x="86" y="106"/>
                    </a:lnTo>
                    <a:lnTo>
                      <a:pt x="74" y="121"/>
                    </a:lnTo>
                    <a:lnTo>
                      <a:pt x="62" y="136"/>
                    </a:lnTo>
                    <a:lnTo>
                      <a:pt x="51" y="152"/>
                    </a:lnTo>
                    <a:lnTo>
                      <a:pt x="38" y="166"/>
                    </a:lnTo>
                    <a:lnTo>
                      <a:pt x="26" y="181"/>
                    </a:lnTo>
                    <a:lnTo>
                      <a:pt x="14" y="195"/>
                    </a:lnTo>
                    <a:lnTo>
                      <a:pt x="0" y="210"/>
                    </a:lnTo>
                    <a:lnTo>
                      <a:pt x="17" y="226"/>
                    </a:lnTo>
                    <a:lnTo>
                      <a:pt x="30" y="211"/>
                    </a:lnTo>
                    <a:lnTo>
                      <a:pt x="43" y="195"/>
                    </a:lnTo>
                    <a:lnTo>
                      <a:pt x="56" y="181"/>
                    </a:lnTo>
                    <a:lnTo>
                      <a:pt x="68" y="165"/>
                    </a:lnTo>
                    <a:lnTo>
                      <a:pt x="80" y="150"/>
                    </a:lnTo>
                    <a:lnTo>
                      <a:pt x="91" y="136"/>
                    </a:lnTo>
                    <a:lnTo>
                      <a:pt x="104" y="121"/>
                    </a:lnTo>
                    <a:lnTo>
                      <a:pt x="115" y="106"/>
                    </a:lnTo>
                    <a:lnTo>
                      <a:pt x="126" y="92"/>
                    </a:lnTo>
                    <a:lnTo>
                      <a:pt x="138" y="79"/>
                    </a:lnTo>
                    <a:lnTo>
                      <a:pt x="150" y="67"/>
                    </a:lnTo>
                    <a:lnTo>
                      <a:pt x="161" y="56"/>
                    </a:lnTo>
                    <a:lnTo>
                      <a:pt x="171" y="45"/>
                    </a:lnTo>
                    <a:lnTo>
                      <a:pt x="183" y="37"/>
                    </a:lnTo>
                    <a:lnTo>
                      <a:pt x="195" y="29"/>
                    </a:lnTo>
                    <a:lnTo>
                      <a:pt x="206" y="2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1" name="Freeform 138"/>
              <p:cNvSpPr>
                <a:spLocks/>
              </p:cNvSpPr>
              <p:nvPr/>
            </p:nvSpPr>
            <p:spPr bwMode="auto">
              <a:xfrm>
                <a:off x="5004" y="2812"/>
                <a:ext cx="6" cy="8"/>
              </a:xfrm>
              <a:custGeom>
                <a:avLst/>
                <a:gdLst>
                  <a:gd name="T0" fmla="*/ 10 w 18"/>
                  <a:gd name="T1" fmla="*/ 24 h 24"/>
                  <a:gd name="T2" fmla="*/ 15 w 18"/>
                  <a:gd name="T3" fmla="*/ 21 h 24"/>
                  <a:gd name="T4" fmla="*/ 16 w 18"/>
                  <a:gd name="T5" fmla="*/ 16 h 24"/>
                  <a:gd name="T6" fmla="*/ 18 w 18"/>
                  <a:gd name="T7" fmla="*/ 12 h 24"/>
                  <a:gd name="T8" fmla="*/ 16 w 18"/>
                  <a:gd name="T9" fmla="*/ 8 h 24"/>
                  <a:gd name="T10" fmla="*/ 13 w 18"/>
                  <a:gd name="T11" fmla="*/ 3 h 24"/>
                  <a:gd name="T12" fmla="*/ 10 w 18"/>
                  <a:gd name="T13" fmla="*/ 2 h 24"/>
                  <a:gd name="T14" fmla="*/ 6 w 18"/>
                  <a:gd name="T15" fmla="*/ 0 h 24"/>
                  <a:gd name="T16" fmla="*/ 0 w 18"/>
                  <a:gd name="T17" fmla="*/ 2 h 24"/>
                  <a:gd name="T18" fmla="*/ 10 w 18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4">
                    <a:moveTo>
                      <a:pt x="10" y="24"/>
                    </a:moveTo>
                    <a:lnTo>
                      <a:pt x="15" y="21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2" name="Freeform 139"/>
              <p:cNvSpPr>
                <a:spLocks/>
              </p:cNvSpPr>
              <p:nvPr/>
            </p:nvSpPr>
            <p:spPr bwMode="auto">
              <a:xfrm>
                <a:off x="5190" y="2955"/>
                <a:ext cx="5" cy="7"/>
              </a:xfrm>
              <a:custGeom>
                <a:avLst/>
                <a:gdLst>
                  <a:gd name="T0" fmla="*/ 7 w 14"/>
                  <a:gd name="T1" fmla="*/ 0 h 23"/>
                  <a:gd name="T2" fmla="*/ 3 w 14"/>
                  <a:gd name="T3" fmla="*/ 1 h 23"/>
                  <a:gd name="T4" fmla="*/ 0 w 14"/>
                  <a:gd name="T5" fmla="*/ 4 h 23"/>
                  <a:gd name="T6" fmla="*/ 0 w 14"/>
                  <a:gd name="T7" fmla="*/ 10 h 23"/>
                  <a:gd name="T8" fmla="*/ 0 w 14"/>
                  <a:gd name="T9" fmla="*/ 14 h 23"/>
                  <a:gd name="T10" fmla="*/ 1 w 14"/>
                  <a:gd name="T11" fmla="*/ 17 h 23"/>
                  <a:gd name="T12" fmla="*/ 4 w 14"/>
                  <a:gd name="T13" fmla="*/ 20 h 23"/>
                  <a:gd name="T14" fmla="*/ 9 w 14"/>
                  <a:gd name="T15" fmla="*/ 23 h 23"/>
                  <a:gd name="T16" fmla="*/ 14 w 14"/>
                  <a:gd name="T17" fmla="*/ 23 h 23"/>
                  <a:gd name="T18" fmla="*/ 7 w 14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7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3" name="Freeform 140"/>
              <p:cNvSpPr>
                <a:spLocks/>
              </p:cNvSpPr>
              <p:nvPr/>
            </p:nvSpPr>
            <p:spPr bwMode="auto">
              <a:xfrm>
                <a:off x="5193" y="2946"/>
                <a:ext cx="60" cy="16"/>
              </a:xfrm>
              <a:custGeom>
                <a:avLst/>
                <a:gdLst>
                  <a:gd name="T0" fmla="*/ 181 w 181"/>
                  <a:gd name="T1" fmla="*/ 2 h 50"/>
                  <a:gd name="T2" fmla="*/ 169 w 181"/>
                  <a:gd name="T3" fmla="*/ 2 h 50"/>
                  <a:gd name="T4" fmla="*/ 159 w 181"/>
                  <a:gd name="T5" fmla="*/ 0 h 50"/>
                  <a:gd name="T6" fmla="*/ 147 w 181"/>
                  <a:gd name="T7" fmla="*/ 0 h 50"/>
                  <a:gd name="T8" fmla="*/ 135 w 181"/>
                  <a:gd name="T9" fmla="*/ 2 h 50"/>
                  <a:gd name="T10" fmla="*/ 124 w 181"/>
                  <a:gd name="T11" fmla="*/ 2 h 50"/>
                  <a:gd name="T12" fmla="*/ 114 w 181"/>
                  <a:gd name="T13" fmla="*/ 3 h 50"/>
                  <a:gd name="T14" fmla="*/ 101 w 181"/>
                  <a:gd name="T15" fmla="*/ 5 h 50"/>
                  <a:gd name="T16" fmla="*/ 90 w 181"/>
                  <a:gd name="T17" fmla="*/ 6 h 50"/>
                  <a:gd name="T18" fmla="*/ 79 w 181"/>
                  <a:gd name="T19" fmla="*/ 8 h 50"/>
                  <a:gd name="T20" fmla="*/ 67 w 181"/>
                  <a:gd name="T21" fmla="*/ 11 h 50"/>
                  <a:gd name="T22" fmla="*/ 55 w 181"/>
                  <a:gd name="T23" fmla="*/ 12 h 50"/>
                  <a:gd name="T24" fmla="*/ 44 w 181"/>
                  <a:gd name="T25" fmla="*/ 15 h 50"/>
                  <a:gd name="T26" fmla="*/ 32 w 181"/>
                  <a:gd name="T27" fmla="*/ 18 h 50"/>
                  <a:gd name="T28" fmla="*/ 22 w 181"/>
                  <a:gd name="T29" fmla="*/ 21 h 50"/>
                  <a:gd name="T30" fmla="*/ 12 w 181"/>
                  <a:gd name="T31" fmla="*/ 24 h 50"/>
                  <a:gd name="T32" fmla="*/ 0 w 181"/>
                  <a:gd name="T33" fmla="*/ 27 h 50"/>
                  <a:gd name="T34" fmla="*/ 7 w 181"/>
                  <a:gd name="T35" fmla="*/ 50 h 50"/>
                  <a:gd name="T36" fmla="*/ 16 w 181"/>
                  <a:gd name="T37" fmla="*/ 46 h 50"/>
                  <a:gd name="T38" fmla="*/ 28 w 181"/>
                  <a:gd name="T39" fmla="*/ 43 h 50"/>
                  <a:gd name="T40" fmla="*/ 38 w 181"/>
                  <a:gd name="T41" fmla="*/ 41 h 50"/>
                  <a:gd name="T42" fmla="*/ 50 w 181"/>
                  <a:gd name="T43" fmla="*/ 38 h 50"/>
                  <a:gd name="T44" fmla="*/ 60 w 181"/>
                  <a:gd name="T45" fmla="*/ 35 h 50"/>
                  <a:gd name="T46" fmla="*/ 71 w 181"/>
                  <a:gd name="T47" fmla="*/ 34 h 50"/>
                  <a:gd name="T48" fmla="*/ 82 w 181"/>
                  <a:gd name="T49" fmla="*/ 31 h 50"/>
                  <a:gd name="T50" fmla="*/ 93 w 181"/>
                  <a:gd name="T51" fmla="*/ 30 h 50"/>
                  <a:gd name="T52" fmla="*/ 105 w 181"/>
                  <a:gd name="T53" fmla="*/ 28 h 50"/>
                  <a:gd name="T54" fmla="*/ 115 w 181"/>
                  <a:gd name="T55" fmla="*/ 27 h 50"/>
                  <a:gd name="T56" fmla="*/ 127 w 181"/>
                  <a:gd name="T57" fmla="*/ 25 h 50"/>
                  <a:gd name="T58" fmla="*/ 137 w 181"/>
                  <a:gd name="T59" fmla="*/ 25 h 50"/>
                  <a:gd name="T60" fmla="*/ 149 w 181"/>
                  <a:gd name="T61" fmla="*/ 24 h 50"/>
                  <a:gd name="T62" fmla="*/ 157 w 181"/>
                  <a:gd name="T63" fmla="*/ 24 h 50"/>
                  <a:gd name="T64" fmla="*/ 169 w 181"/>
                  <a:gd name="T65" fmla="*/ 25 h 50"/>
                  <a:gd name="T66" fmla="*/ 178 w 181"/>
                  <a:gd name="T67" fmla="*/ 25 h 50"/>
                  <a:gd name="T68" fmla="*/ 181 w 181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50">
                    <a:moveTo>
                      <a:pt x="181" y="2"/>
                    </a:moveTo>
                    <a:lnTo>
                      <a:pt x="169" y="2"/>
                    </a:lnTo>
                    <a:lnTo>
                      <a:pt x="159" y="0"/>
                    </a:lnTo>
                    <a:lnTo>
                      <a:pt x="147" y="0"/>
                    </a:lnTo>
                    <a:lnTo>
                      <a:pt x="135" y="2"/>
                    </a:lnTo>
                    <a:lnTo>
                      <a:pt x="124" y="2"/>
                    </a:lnTo>
                    <a:lnTo>
                      <a:pt x="114" y="3"/>
                    </a:lnTo>
                    <a:lnTo>
                      <a:pt x="101" y="5"/>
                    </a:lnTo>
                    <a:lnTo>
                      <a:pt x="90" y="6"/>
                    </a:lnTo>
                    <a:lnTo>
                      <a:pt x="79" y="8"/>
                    </a:lnTo>
                    <a:lnTo>
                      <a:pt x="67" y="11"/>
                    </a:lnTo>
                    <a:lnTo>
                      <a:pt x="55" y="12"/>
                    </a:lnTo>
                    <a:lnTo>
                      <a:pt x="44" y="15"/>
                    </a:lnTo>
                    <a:lnTo>
                      <a:pt x="32" y="18"/>
                    </a:lnTo>
                    <a:lnTo>
                      <a:pt x="22" y="21"/>
                    </a:lnTo>
                    <a:lnTo>
                      <a:pt x="12" y="24"/>
                    </a:lnTo>
                    <a:lnTo>
                      <a:pt x="0" y="27"/>
                    </a:lnTo>
                    <a:lnTo>
                      <a:pt x="7" y="50"/>
                    </a:lnTo>
                    <a:lnTo>
                      <a:pt x="16" y="46"/>
                    </a:lnTo>
                    <a:lnTo>
                      <a:pt x="28" y="43"/>
                    </a:lnTo>
                    <a:lnTo>
                      <a:pt x="38" y="41"/>
                    </a:lnTo>
                    <a:lnTo>
                      <a:pt x="50" y="38"/>
                    </a:lnTo>
                    <a:lnTo>
                      <a:pt x="60" y="35"/>
                    </a:lnTo>
                    <a:lnTo>
                      <a:pt x="71" y="34"/>
                    </a:lnTo>
                    <a:lnTo>
                      <a:pt x="82" y="31"/>
                    </a:lnTo>
                    <a:lnTo>
                      <a:pt x="93" y="30"/>
                    </a:lnTo>
                    <a:lnTo>
                      <a:pt x="105" y="28"/>
                    </a:lnTo>
                    <a:lnTo>
                      <a:pt x="115" y="27"/>
                    </a:lnTo>
                    <a:lnTo>
                      <a:pt x="127" y="25"/>
                    </a:lnTo>
                    <a:lnTo>
                      <a:pt x="137" y="25"/>
                    </a:lnTo>
                    <a:lnTo>
                      <a:pt x="149" y="24"/>
                    </a:lnTo>
                    <a:lnTo>
                      <a:pt x="157" y="24"/>
                    </a:lnTo>
                    <a:lnTo>
                      <a:pt x="169" y="25"/>
                    </a:lnTo>
                    <a:lnTo>
                      <a:pt x="178" y="25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4" name="Freeform 141"/>
              <p:cNvSpPr>
                <a:spLocks/>
              </p:cNvSpPr>
              <p:nvPr/>
            </p:nvSpPr>
            <p:spPr bwMode="auto">
              <a:xfrm>
                <a:off x="5194" y="2955"/>
                <a:ext cx="4" cy="7"/>
              </a:xfrm>
              <a:custGeom>
                <a:avLst/>
                <a:gdLst>
                  <a:gd name="T0" fmla="*/ 0 w 12"/>
                  <a:gd name="T1" fmla="*/ 23 h 23"/>
                  <a:gd name="T2" fmla="*/ 4 w 12"/>
                  <a:gd name="T3" fmla="*/ 21 h 23"/>
                  <a:gd name="T4" fmla="*/ 9 w 12"/>
                  <a:gd name="T5" fmla="*/ 19 h 23"/>
                  <a:gd name="T6" fmla="*/ 10 w 12"/>
                  <a:gd name="T7" fmla="*/ 16 h 23"/>
                  <a:gd name="T8" fmla="*/ 12 w 12"/>
                  <a:gd name="T9" fmla="*/ 11 h 23"/>
                  <a:gd name="T10" fmla="*/ 12 w 12"/>
                  <a:gd name="T11" fmla="*/ 7 h 23"/>
                  <a:gd name="T12" fmla="*/ 10 w 12"/>
                  <a:gd name="T13" fmla="*/ 4 h 23"/>
                  <a:gd name="T14" fmla="*/ 7 w 12"/>
                  <a:gd name="T15" fmla="*/ 1 h 23"/>
                  <a:gd name="T16" fmla="*/ 2 w 12"/>
                  <a:gd name="T17" fmla="*/ 0 h 23"/>
                  <a:gd name="T18" fmla="*/ 0 w 12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4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5" name="Freeform 142"/>
              <p:cNvSpPr>
                <a:spLocks/>
              </p:cNvSpPr>
              <p:nvPr/>
            </p:nvSpPr>
            <p:spPr bwMode="auto">
              <a:xfrm>
                <a:off x="5247" y="2991"/>
                <a:ext cx="8" cy="5"/>
              </a:xfrm>
              <a:custGeom>
                <a:avLst/>
                <a:gdLst>
                  <a:gd name="T0" fmla="*/ 0 w 23"/>
                  <a:gd name="T1" fmla="*/ 2 h 13"/>
                  <a:gd name="T2" fmla="*/ 2 w 23"/>
                  <a:gd name="T3" fmla="*/ 6 h 13"/>
                  <a:gd name="T4" fmla="*/ 4 w 23"/>
                  <a:gd name="T5" fmla="*/ 10 h 13"/>
                  <a:gd name="T6" fmla="*/ 7 w 23"/>
                  <a:gd name="T7" fmla="*/ 12 h 13"/>
                  <a:gd name="T8" fmla="*/ 12 w 23"/>
                  <a:gd name="T9" fmla="*/ 13 h 13"/>
                  <a:gd name="T10" fmla="*/ 16 w 23"/>
                  <a:gd name="T11" fmla="*/ 12 h 13"/>
                  <a:gd name="T12" fmla="*/ 20 w 23"/>
                  <a:gd name="T13" fmla="*/ 9 h 13"/>
                  <a:gd name="T14" fmla="*/ 22 w 23"/>
                  <a:gd name="T15" fmla="*/ 6 h 13"/>
                  <a:gd name="T16" fmla="*/ 23 w 23"/>
                  <a:gd name="T17" fmla="*/ 0 h 13"/>
                  <a:gd name="T18" fmla="*/ 0 w 2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0" y="2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6" y="12"/>
                    </a:lnTo>
                    <a:lnTo>
                      <a:pt x="20" y="9"/>
                    </a:lnTo>
                    <a:lnTo>
                      <a:pt x="22" y="6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6" name="Freeform 143"/>
              <p:cNvSpPr>
                <a:spLocks/>
              </p:cNvSpPr>
              <p:nvPr/>
            </p:nvSpPr>
            <p:spPr bwMode="auto">
              <a:xfrm>
                <a:off x="5244" y="2908"/>
                <a:ext cx="11" cy="84"/>
              </a:xfrm>
              <a:custGeom>
                <a:avLst/>
                <a:gdLst>
                  <a:gd name="T0" fmla="*/ 13 w 33"/>
                  <a:gd name="T1" fmla="*/ 23 h 252"/>
                  <a:gd name="T2" fmla="*/ 0 w 33"/>
                  <a:gd name="T3" fmla="*/ 12 h 252"/>
                  <a:gd name="T4" fmla="*/ 1 w 33"/>
                  <a:gd name="T5" fmla="*/ 28 h 252"/>
                  <a:gd name="T6" fmla="*/ 1 w 33"/>
                  <a:gd name="T7" fmla="*/ 42 h 252"/>
                  <a:gd name="T8" fmla="*/ 1 w 33"/>
                  <a:gd name="T9" fmla="*/ 57 h 252"/>
                  <a:gd name="T10" fmla="*/ 3 w 33"/>
                  <a:gd name="T11" fmla="*/ 71 h 252"/>
                  <a:gd name="T12" fmla="*/ 4 w 33"/>
                  <a:gd name="T13" fmla="*/ 87 h 252"/>
                  <a:gd name="T14" fmla="*/ 4 w 33"/>
                  <a:gd name="T15" fmla="*/ 102 h 252"/>
                  <a:gd name="T16" fmla="*/ 4 w 33"/>
                  <a:gd name="T17" fmla="*/ 116 h 252"/>
                  <a:gd name="T18" fmla="*/ 6 w 33"/>
                  <a:gd name="T19" fmla="*/ 132 h 252"/>
                  <a:gd name="T20" fmla="*/ 6 w 33"/>
                  <a:gd name="T21" fmla="*/ 147 h 252"/>
                  <a:gd name="T22" fmla="*/ 7 w 33"/>
                  <a:gd name="T23" fmla="*/ 161 h 252"/>
                  <a:gd name="T24" fmla="*/ 7 w 33"/>
                  <a:gd name="T25" fmla="*/ 177 h 252"/>
                  <a:gd name="T26" fmla="*/ 7 w 33"/>
                  <a:gd name="T27" fmla="*/ 191 h 252"/>
                  <a:gd name="T28" fmla="*/ 9 w 33"/>
                  <a:gd name="T29" fmla="*/ 207 h 252"/>
                  <a:gd name="T30" fmla="*/ 9 w 33"/>
                  <a:gd name="T31" fmla="*/ 221 h 252"/>
                  <a:gd name="T32" fmla="*/ 10 w 33"/>
                  <a:gd name="T33" fmla="*/ 236 h 252"/>
                  <a:gd name="T34" fmla="*/ 10 w 33"/>
                  <a:gd name="T35" fmla="*/ 252 h 252"/>
                  <a:gd name="T36" fmla="*/ 33 w 33"/>
                  <a:gd name="T37" fmla="*/ 250 h 252"/>
                  <a:gd name="T38" fmla="*/ 32 w 33"/>
                  <a:gd name="T39" fmla="*/ 236 h 252"/>
                  <a:gd name="T40" fmla="*/ 32 w 33"/>
                  <a:gd name="T41" fmla="*/ 220 h 252"/>
                  <a:gd name="T42" fmla="*/ 32 w 33"/>
                  <a:gd name="T43" fmla="*/ 205 h 252"/>
                  <a:gd name="T44" fmla="*/ 30 w 33"/>
                  <a:gd name="T45" fmla="*/ 191 h 252"/>
                  <a:gd name="T46" fmla="*/ 30 w 33"/>
                  <a:gd name="T47" fmla="*/ 176 h 252"/>
                  <a:gd name="T48" fmla="*/ 29 w 33"/>
                  <a:gd name="T49" fmla="*/ 160 h 252"/>
                  <a:gd name="T50" fmla="*/ 29 w 33"/>
                  <a:gd name="T51" fmla="*/ 145 h 252"/>
                  <a:gd name="T52" fmla="*/ 29 w 33"/>
                  <a:gd name="T53" fmla="*/ 131 h 252"/>
                  <a:gd name="T54" fmla="*/ 28 w 33"/>
                  <a:gd name="T55" fmla="*/ 115 h 252"/>
                  <a:gd name="T56" fmla="*/ 28 w 33"/>
                  <a:gd name="T57" fmla="*/ 100 h 252"/>
                  <a:gd name="T58" fmla="*/ 26 w 33"/>
                  <a:gd name="T59" fmla="*/ 86 h 252"/>
                  <a:gd name="T60" fmla="*/ 26 w 33"/>
                  <a:gd name="T61" fmla="*/ 71 h 252"/>
                  <a:gd name="T62" fmla="*/ 25 w 33"/>
                  <a:gd name="T63" fmla="*/ 55 h 252"/>
                  <a:gd name="T64" fmla="*/ 25 w 33"/>
                  <a:gd name="T65" fmla="*/ 41 h 252"/>
                  <a:gd name="T66" fmla="*/ 23 w 33"/>
                  <a:gd name="T67" fmla="*/ 26 h 252"/>
                  <a:gd name="T68" fmla="*/ 23 w 33"/>
                  <a:gd name="T69" fmla="*/ 12 h 252"/>
                  <a:gd name="T70" fmla="*/ 10 w 33"/>
                  <a:gd name="T71" fmla="*/ 0 h 252"/>
                  <a:gd name="T72" fmla="*/ 13 w 33"/>
                  <a:gd name="T73" fmla="*/ 2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52">
                    <a:moveTo>
                      <a:pt x="13" y="23"/>
                    </a:moveTo>
                    <a:lnTo>
                      <a:pt x="0" y="12"/>
                    </a:lnTo>
                    <a:lnTo>
                      <a:pt x="1" y="28"/>
                    </a:lnTo>
                    <a:lnTo>
                      <a:pt x="1" y="42"/>
                    </a:lnTo>
                    <a:lnTo>
                      <a:pt x="1" y="57"/>
                    </a:lnTo>
                    <a:lnTo>
                      <a:pt x="3" y="71"/>
                    </a:lnTo>
                    <a:lnTo>
                      <a:pt x="4" y="87"/>
                    </a:lnTo>
                    <a:lnTo>
                      <a:pt x="4" y="102"/>
                    </a:lnTo>
                    <a:lnTo>
                      <a:pt x="4" y="116"/>
                    </a:lnTo>
                    <a:lnTo>
                      <a:pt x="6" y="132"/>
                    </a:lnTo>
                    <a:lnTo>
                      <a:pt x="6" y="147"/>
                    </a:lnTo>
                    <a:lnTo>
                      <a:pt x="7" y="161"/>
                    </a:lnTo>
                    <a:lnTo>
                      <a:pt x="7" y="177"/>
                    </a:lnTo>
                    <a:lnTo>
                      <a:pt x="7" y="191"/>
                    </a:lnTo>
                    <a:lnTo>
                      <a:pt x="9" y="207"/>
                    </a:lnTo>
                    <a:lnTo>
                      <a:pt x="9" y="221"/>
                    </a:lnTo>
                    <a:lnTo>
                      <a:pt x="10" y="236"/>
                    </a:lnTo>
                    <a:lnTo>
                      <a:pt x="10" y="252"/>
                    </a:lnTo>
                    <a:lnTo>
                      <a:pt x="33" y="250"/>
                    </a:lnTo>
                    <a:lnTo>
                      <a:pt x="32" y="236"/>
                    </a:lnTo>
                    <a:lnTo>
                      <a:pt x="32" y="220"/>
                    </a:lnTo>
                    <a:lnTo>
                      <a:pt x="32" y="205"/>
                    </a:lnTo>
                    <a:lnTo>
                      <a:pt x="30" y="191"/>
                    </a:lnTo>
                    <a:lnTo>
                      <a:pt x="30" y="176"/>
                    </a:lnTo>
                    <a:lnTo>
                      <a:pt x="29" y="160"/>
                    </a:lnTo>
                    <a:lnTo>
                      <a:pt x="29" y="145"/>
                    </a:lnTo>
                    <a:lnTo>
                      <a:pt x="29" y="131"/>
                    </a:lnTo>
                    <a:lnTo>
                      <a:pt x="28" y="115"/>
                    </a:lnTo>
                    <a:lnTo>
                      <a:pt x="28" y="100"/>
                    </a:lnTo>
                    <a:lnTo>
                      <a:pt x="26" y="86"/>
                    </a:lnTo>
                    <a:lnTo>
                      <a:pt x="26" y="71"/>
                    </a:lnTo>
                    <a:lnTo>
                      <a:pt x="25" y="55"/>
                    </a:lnTo>
                    <a:lnTo>
                      <a:pt x="25" y="41"/>
                    </a:lnTo>
                    <a:lnTo>
                      <a:pt x="23" y="26"/>
                    </a:lnTo>
                    <a:lnTo>
                      <a:pt x="23" y="12"/>
                    </a:lnTo>
                    <a:lnTo>
                      <a:pt x="1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7" name="Freeform 144"/>
              <p:cNvSpPr>
                <a:spLocks/>
              </p:cNvSpPr>
              <p:nvPr/>
            </p:nvSpPr>
            <p:spPr bwMode="auto">
              <a:xfrm>
                <a:off x="5232" y="2908"/>
                <a:ext cx="16" cy="9"/>
              </a:xfrm>
              <a:custGeom>
                <a:avLst/>
                <a:gdLst>
                  <a:gd name="T0" fmla="*/ 22 w 48"/>
                  <a:gd name="T1" fmla="*/ 14 h 26"/>
                  <a:gd name="T2" fmla="*/ 13 w 48"/>
                  <a:gd name="T3" fmla="*/ 26 h 26"/>
                  <a:gd name="T4" fmla="*/ 17 w 48"/>
                  <a:gd name="T5" fmla="*/ 26 h 26"/>
                  <a:gd name="T6" fmla="*/ 20 w 48"/>
                  <a:gd name="T7" fmla="*/ 26 h 26"/>
                  <a:gd name="T8" fmla="*/ 25 w 48"/>
                  <a:gd name="T9" fmla="*/ 26 h 26"/>
                  <a:gd name="T10" fmla="*/ 32 w 48"/>
                  <a:gd name="T11" fmla="*/ 25 h 26"/>
                  <a:gd name="T12" fmla="*/ 35 w 48"/>
                  <a:gd name="T13" fmla="*/ 25 h 26"/>
                  <a:gd name="T14" fmla="*/ 39 w 48"/>
                  <a:gd name="T15" fmla="*/ 23 h 26"/>
                  <a:gd name="T16" fmla="*/ 44 w 48"/>
                  <a:gd name="T17" fmla="*/ 23 h 26"/>
                  <a:gd name="T18" fmla="*/ 48 w 48"/>
                  <a:gd name="T19" fmla="*/ 23 h 26"/>
                  <a:gd name="T20" fmla="*/ 45 w 48"/>
                  <a:gd name="T21" fmla="*/ 0 h 26"/>
                  <a:gd name="T22" fmla="*/ 42 w 48"/>
                  <a:gd name="T23" fmla="*/ 0 h 26"/>
                  <a:gd name="T24" fmla="*/ 38 w 48"/>
                  <a:gd name="T25" fmla="*/ 0 h 26"/>
                  <a:gd name="T26" fmla="*/ 32 w 48"/>
                  <a:gd name="T27" fmla="*/ 1 h 26"/>
                  <a:gd name="T28" fmla="*/ 28 w 48"/>
                  <a:gd name="T29" fmla="*/ 1 h 26"/>
                  <a:gd name="T30" fmla="*/ 25 w 48"/>
                  <a:gd name="T31" fmla="*/ 3 h 26"/>
                  <a:gd name="T32" fmla="*/ 19 w 48"/>
                  <a:gd name="T33" fmla="*/ 3 h 26"/>
                  <a:gd name="T34" fmla="*/ 13 w 48"/>
                  <a:gd name="T35" fmla="*/ 3 h 26"/>
                  <a:gd name="T36" fmla="*/ 10 w 48"/>
                  <a:gd name="T37" fmla="*/ 3 h 26"/>
                  <a:gd name="T38" fmla="*/ 0 w 48"/>
                  <a:gd name="T39" fmla="*/ 16 h 26"/>
                  <a:gd name="T40" fmla="*/ 22 w 48"/>
                  <a:gd name="T4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6">
                    <a:moveTo>
                      <a:pt x="22" y="14"/>
                    </a:moveTo>
                    <a:lnTo>
                      <a:pt x="13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5" y="26"/>
                    </a:lnTo>
                    <a:lnTo>
                      <a:pt x="32" y="25"/>
                    </a:lnTo>
                    <a:lnTo>
                      <a:pt x="35" y="25"/>
                    </a:lnTo>
                    <a:lnTo>
                      <a:pt x="39" y="23"/>
                    </a:lnTo>
                    <a:lnTo>
                      <a:pt x="44" y="23"/>
                    </a:lnTo>
                    <a:lnTo>
                      <a:pt x="48" y="23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0" y="16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8" name="Freeform 145"/>
              <p:cNvSpPr>
                <a:spLocks/>
              </p:cNvSpPr>
              <p:nvPr/>
            </p:nvSpPr>
            <p:spPr bwMode="auto">
              <a:xfrm>
                <a:off x="5232" y="2913"/>
                <a:ext cx="9" cy="41"/>
              </a:xfrm>
              <a:custGeom>
                <a:avLst/>
                <a:gdLst>
                  <a:gd name="T0" fmla="*/ 15 w 28"/>
                  <a:gd name="T1" fmla="*/ 99 h 123"/>
                  <a:gd name="T2" fmla="*/ 28 w 28"/>
                  <a:gd name="T3" fmla="*/ 110 h 123"/>
                  <a:gd name="T4" fmla="*/ 28 w 28"/>
                  <a:gd name="T5" fmla="*/ 104 h 123"/>
                  <a:gd name="T6" fmla="*/ 28 w 28"/>
                  <a:gd name="T7" fmla="*/ 97 h 123"/>
                  <a:gd name="T8" fmla="*/ 28 w 28"/>
                  <a:gd name="T9" fmla="*/ 89 h 123"/>
                  <a:gd name="T10" fmla="*/ 26 w 28"/>
                  <a:gd name="T11" fmla="*/ 82 h 123"/>
                  <a:gd name="T12" fmla="*/ 26 w 28"/>
                  <a:gd name="T13" fmla="*/ 76 h 123"/>
                  <a:gd name="T14" fmla="*/ 26 w 28"/>
                  <a:gd name="T15" fmla="*/ 69 h 123"/>
                  <a:gd name="T16" fmla="*/ 26 w 28"/>
                  <a:gd name="T17" fmla="*/ 62 h 123"/>
                  <a:gd name="T18" fmla="*/ 25 w 28"/>
                  <a:gd name="T19" fmla="*/ 56 h 123"/>
                  <a:gd name="T20" fmla="*/ 25 w 28"/>
                  <a:gd name="T21" fmla="*/ 49 h 123"/>
                  <a:gd name="T22" fmla="*/ 25 w 28"/>
                  <a:gd name="T23" fmla="*/ 41 h 123"/>
                  <a:gd name="T24" fmla="*/ 25 w 28"/>
                  <a:gd name="T25" fmla="*/ 35 h 123"/>
                  <a:gd name="T26" fmla="*/ 25 w 28"/>
                  <a:gd name="T27" fmla="*/ 28 h 123"/>
                  <a:gd name="T28" fmla="*/ 25 w 28"/>
                  <a:gd name="T29" fmla="*/ 21 h 123"/>
                  <a:gd name="T30" fmla="*/ 23 w 28"/>
                  <a:gd name="T31" fmla="*/ 14 h 123"/>
                  <a:gd name="T32" fmla="*/ 23 w 28"/>
                  <a:gd name="T33" fmla="*/ 6 h 123"/>
                  <a:gd name="T34" fmla="*/ 22 w 28"/>
                  <a:gd name="T35" fmla="*/ 0 h 123"/>
                  <a:gd name="T36" fmla="*/ 0 w 28"/>
                  <a:gd name="T37" fmla="*/ 2 h 123"/>
                  <a:gd name="T38" fmla="*/ 0 w 28"/>
                  <a:gd name="T39" fmla="*/ 9 h 123"/>
                  <a:gd name="T40" fmla="*/ 0 w 28"/>
                  <a:gd name="T41" fmla="*/ 17 h 123"/>
                  <a:gd name="T42" fmla="*/ 1 w 28"/>
                  <a:gd name="T43" fmla="*/ 22 h 123"/>
                  <a:gd name="T44" fmla="*/ 1 w 28"/>
                  <a:gd name="T45" fmla="*/ 28 h 123"/>
                  <a:gd name="T46" fmla="*/ 1 w 28"/>
                  <a:gd name="T47" fmla="*/ 35 h 123"/>
                  <a:gd name="T48" fmla="*/ 1 w 28"/>
                  <a:gd name="T49" fmla="*/ 43 h 123"/>
                  <a:gd name="T50" fmla="*/ 3 w 28"/>
                  <a:gd name="T51" fmla="*/ 50 h 123"/>
                  <a:gd name="T52" fmla="*/ 3 w 28"/>
                  <a:gd name="T53" fmla="*/ 57 h 123"/>
                  <a:gd name="T54" fmla="*/ 3 w 28"/>
                  <a:gd name="T55" fmla="*/ 63 h 123"/>
                  <a:gd name="T56" fmla="*/ 3 w 28"/>
                  <a:gd name="T57" fmla="*/ 70 h 123"/>
                  <a:gd name="T58" fmla="*/ 3 w 28"/>
                  <a:gd name="T59" fmla="*/ 78 h 123"/>
                  <a:gd name="T60" fmla="*/ 3 w 28"/>
                  <a:gd name="T61" fmla="*/ 83 h 123"/>
                  <a:gd name="T62" fmla="*/ 4 w 28"/>
                  <a:gd name="T63" fmla="*/ 91 h 123"/>
                  <a:gd name="T64" fmla="*/ 4 w 28"/>
                  <a:gd name="T65" fmla="*/ 98 h 123"/>
                  <a:gd name="T66" fmla="*/ 4 w 28"/>
                  <a:gd name="T67" fmla="*/ 105 h 123"/>
                  <a:gd name="T68" fmla="*/ 4 w 28"/>
                  <a:gd name="T69" fmla="*/ 111 h 123"/>
                  <a:gd name="T70" fmla="*/ 17 w 28"/>
                  <a:gd name="T71" fmla="*/ 123 h 123"/>
                  <a:gd name="T72" fmla="*/ 15 w 28"/>
                  <a:gd name="T73" fmla="*/ 9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23">
                    <a:moveTo>
                      <a:pt x="15" y="99"/>
                    </a:moveTo>
                    <a:lnTo>
                      <a:pt x="28" y="110"/>
                    </a:lnTo>
                    <a:lnTo>
                      <a:pt x="28" y="104"/>
                    </a:lnTo>
                    <a:lnTo>
                      <a:pt x="28" y="97"/>
                    </a:lnTo>
                    <a:lnTo>
                      <a:pt x="28" y="89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6" y="69"/>
                    </a:lnTo>
                    <a:lnTo>
                      <a:pt x="26" y="62"/>
                    </a:lnTo>
                    <a:lnTo>
                      <a:pt x="25" y="56"/>
                    </a:lnTo>
                    <a:lnTo>
                      <a:pt x="25" y="49"/>
                    </a:lnTo>
                    <a:lnTo>
                      <a:pt x="25" y="41"/>
                    </a:lnTo>
                    <a:lnTo>
                      <a:pt x="25" y="35"/>
                    </a:lnTo>
                    <a:lnTo>
                      <a:pt x="25" y="28"/>
                    </a:lnTo>
                    <a:lnTo>
                      <a:pt x="25" y="21"/>
                    </a:lnTo>
                    <a:lnTo>
                      <a:pt x="23" y="14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3" y="63"/>
                    </a:lnTo>
                    <a:lnTo>
                      <a:pt x="3" y="70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4" y="91"/>
                    </a:lnTo>
                    <a:lnTo>
                      <a:pt x="4" y="98"/>
                    </a:lnTo>
                    <a:lnTo>
                      <a:pt x="4" y="105"/>
                    </a:lnTo>
                    <a:lnTo>
                      <a:pt x="4" y="111"/>
                    </a:lnTo>
                    <a:lnTo>
                      <a:pt x="17" y="123"/>
                    </a:lnTo>
                    <a:lnTo>
                      <a:pt x="15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9" name="Freeform 146"/>
              <p:cNvSpPr>
                <a:spLocks/>
              </p:cNvSpPr>
              <p:nvPr/>
            </p:nvSpPr>
            <p:spPr bwMode="auto">
              <a:xfrm>
                <a:off x="5237" y="2945"/>
                <a:ext cx="11" cy="9"/>
              </a:xfrm>
              <a:custGeom>
                <a:avLst/>
                <a:gdLst>
                  <a:gd name="T0" fmla="*/ 32 w 32"/>
                  <a:gd name="T1" fmla="*/ 0 h 25"/>
                  <a:gd name="T2" fmla="*/ 18 w 32"/>
                  <a:gd name="T3" fmla="*/ 0 h 25"/>
                  <a:gd name="T4" fmla="*/ 14 w 32"/>
                  <a:gd name="T5" fmla="*/ 0 h 25"/>
                  <a:gd name="T6" fmla="*/ 10 w 32"/>
                  <a:gd name="T7" fmla="*/ 0 h 25"/>
                  <a:gd name="T8" fmla="*/ 4 w 32"/>
                  <a:gd name="T9" fmla="*/ 0 h 25"/>
                  <a:gd name="T10" fmla="*/ 0 w 32"/>
                  <a:gd name="T11" fmla="*/ 1 h 25"/>
                  <a:gd name="T12" fmla="*/ 2 w 32"/>
                  <a:gd name="T13" fmla="*/ 25 h 25"/>
                  <a:gd name="T14" fmla="*/ 7 w 32"/>
                  <a:gd name="T15" fmla="*/ 23 h 25"/>
                  <a:gd name="T16" fmla="*/ 11 w 32"/>
                  <a:gd name="T17" fmla="*/ 23 h 25"/>
                  <a:gd name="T18" fmla="*/ 16 w 32"/>
                  <a:gd name="T19" fmla="*/ 23 h 25"/>
                  <a:gd name="T20" fmla="*/ 20 w 32"/>
                  <a:gd name="T21" fmla="*/ 23 h 25"/>
                  <a:gd name="T22" fmla="*/ 32 w 32"/>
                  <a:gd name="T23" fmla="*/ 23 h 25"/>
                  <a:gd name="T24" fmla="*/ 32 w 32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5"/>
                    </a:lnTo>
                    <a:lnTo>
                      <a:pt x="7" y="23"/>
                    </a:lnTo>
                    <a:lnTo>
                      <a:pt x="11" y="23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32" y="2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0" name="Freeform 147"/>
              <p:cNvSpPr>
                <a:spLocks/>
              </p:cNvSpPr>
              <p:nvPr/>
            </p:nvSpPr>
            <p:spPr bwMode="auto">
              <a:xfrm>
                <a:off x="5237" y="2946"/>
                <a:ext cx="4" cy="8"/>
              </a:xfrm>
              <a:custGeom>
                <a:avLst/>
                <a:gdLst>
                  <a:gd name="T0" fmla="*/ 0 w 12"/>
                  <a:gd name="T1" fmla="*/ 24 h 24"/>
                  <a:gd name="T2" fmla="*/ 6 w 12"/>
                  <a:gd name="T3" fmla="*/ 22 h 24"/>
                  <a:gd name="T4" fmla="*/ 9 w 12"/>
                  <a:gd name="T5" fmla="*/ 19 h 24"/>
                  <a:gd name="T6" fmla="*/ 12 w 12"/>
                  <a:gd name="T7" fmla="*/ 16 h 24"/>
                  <a:gd name="T8" fmla="*/ 12 w 12"/>
                  <a:gd name="T9" fmla="*/ 12 h 24"/>
                  <a:gd name="T10" fmla="*/ 12 w 12"/>
                  <a:gd name="T11" fmla="*/ 8 h 24"/>
                  <a:gd name="T12" fmla="*/ 9 w 12"/>
                  <a:gd name="T13" fmla="*/ 5 h 24"/>
                  <a:gd name="T14" fmla="*/ 6 w 12"/>
                  <a:gd name="T15" fmla="*/ 2 h 24"/>
                  <a:gd name="T16" fmla="*/ 0 w 12"/>
                  <a:gd name="T17" fmla="*/ 0 h 24"/>
                  <a:gd name="T18" fmla="*/ 0 w 12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1" name="Freeform 148"/>
              <p:cNvSpPr>
                <a:spLocks/>
              </p:cNvSpPr>
              <p:nvPr/>
            </p:nvSpPr>
            <p:spPr bwMode="auto">
              <a:xfrm>
                <a:off x="5213" y="2922"/>
                <a:ext cx="15" cy="31"/>
              </a:xfrm>
              <a:custGeom>
                <a:avLst/>
                <a:gdLst>
                  <a:gd name="T0" fmla="*/ 40 w 44"/>
                  <a:gd name="T1" fmla="*/ 0 h 94"/>
                  <a:gd name="T2" fmla="*/ 41 w 44"/>
                  <a:gd name="T3" fmla="*/ 23 h 94"/>
                  <a:gd name="T4" fmla="*/ 42 w 44"/>
                  <a:gd name="T5" fmla="*/ 45 h 94"/>
                  <a:gd name="T6" fmla="*/ 42 w 44"/>
                  <a:gd name="T7" fmla="*/ 67 h 94"/>
                  <a:gd name="T8" fmla="*/ 44 w 44"/>
                  <a:gd name="T9" fmla="*/ 88 h 94"/>
                  <a:gd name="T10" fmla="*/ 40 w 44"/>
                  <a:gd name="T11" fmla="*/ 88 h 94"/>
                  <a:gd name="T12" fmla="*/ 35 w 44"/>
                  <a:gd name="T13" fmla="*/ 88 h 94"/>
                  <a:gd name="T14" fmla="*/ 29 w 44"/>
                  <a:gd name="T15" fmla="*/ 88 h 94"/>
                  <a:gd name="T16" fmla="*/ 24 w 44"/>
                  <a:gd name="T17" fmla="*/ 90 h 94"/>
                  <a:gd name="T18" fmla="*/ 19 w 44"/>
                  <a:gd name="T19" fmla="*/ 90 h 94"/>
                  <a:gd name="T20" fmla="*/ 13 w 44"/>
                  <a:gd name="T21" fmla="*/ 91 h 94"/>
                  <a:gd name="T22" fmla="*/ 6 w 44"/>
                  <a:gd name="T23" fmla="*/ 93 h 94"/>
                  <a:gd name="T24" fmla="*/ 0 w 44"/>
                  <a:gd name="T25" fmla="*/ 94 h 94"/>
                  <a:gd name="T26" fmla="*/ 2 w 44"/>
                  <a:gd name="T27" fmla="*/ 71 h 94"/>
                  <a:gd name="T28" fmla="*/ 2 w 44"/>
                  <a:gd name="T29" fmla="*/ 51 h 94"/>
                  <a:gd name="T30" fmla="*/ 2 w 44"/>
                  <a:gd name="T31" fmla="*/ 29 h 94"/>
                  <a:gd name="T32" fmla="*/ 2 w 44"/>
                  <a:gd name="T33" fmla="*/ 8 h 94"/>
                  <a:gd name="T34" fmla="*/ 8 w 44"/>
                  <a:gd name="T35" fmla="*/ 7 h 94"/>
                  <a:gd name="T36" fmla="*/ 12 w 44"/>
                  <a:gd name="T37" fmla="*/ 6 h 94"/>
                  <a:gd name="T38" fmla="*/ 16 w 44"/>
                  <a:gd name="T39" fmla="*/ 6 h 94"/>
                  <a:gd name="T40" fmla="*/ 21 w 44"/>
                  <a:gd name="T41" fmla="*/ 4 h 94"/>
                  <a:gd name="T42" fmla="*/ 25 w 44"/>
                  <a:gd name="T43" fmla="*/ 3 h 94"/>
                  <a:gd name="T44" fmla="*/ 31 w 44"/>
                  <a:gd name="T45" fmla="*/ 1 h 94"/>
                  <a:gd name="T46" fmla="*/ 35 w 44"/>
                  <a:gd name="T47" fmla="*/ 1 h 94"/>
                  <a:gd name="T48" fmla="*/ 40 w 44"/>
                  <a:gd name="T4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94">
                    <a:moveTo>
                      <a:pt x="40" y="0"/>
                    </a:moveTo>
                    <a:lnTo>
                      <a:pt x="41" y="23"/>
                    </a:lnTo>
                    <a:lnTo>
                      <a:pt x="42" y="45"/>
                    </a:lnTo>
                    <a:lnTo>
                      <a:pt x="42" y="67"/>
                    </a:lnTo>
                    <a:lnTo>
                      <a:pt x="44" y="88"/>
                    </a:lnTo>
                    <a:lnTo>
                      <a:pt x="40" y="88"/>
                    </a:lnTo>
                    <a:lnTo>
                      <a:pt x="35" y="88"/>
                    </a:lnTo>
                    <a:lnTo>
                      <a:pt x="29" y="88"/>
                    </a:lnTo>
                    <a:lnTo>
                      <a:pt x="24" y="90"/>
                    </a:lnTo>
                    <a:lnTo>
                      <a:pt x="19" y="90"/>
                    </a:lnTo>
                    <a:lnTo>
                      <a:pt x="13" y="91"/>
                    </a:lnTo>
                    <a:lnTo>
                      <a:pt x="6" y="93"/>
                    </a:lnTo>
                    <a:lnTo>
                      <a:pt x="0" y="94"/>
                    </a:lnTo>
                    <a:lnTo>
                      <a:pt x="2" y="71"/>
                    </a:lnTo>
                    <a:lnTo>
                      <a:pt x="2" y="51"/>
                    </a:lnTo>
                    <a:lnTo>
                      <a:pt x="2" y="29"/>
                    </a:lnTo>
                    <a:lnTo>
                      <a:pt x="2" y="8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5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2" name="Freeform 149"/>
              <p:cNvSpPr>
                <a:spLocks/>
              </p:cNvSpPr>
              <p:nvPr/>
            </p:nvSpPr>
            <p:spPr bwMode="auto">
              <a:xfrm>
                <a:off x="5222" y="2922"/>
                <a:ext cx="10" cy="33"/>
              </a:xfrm>
              <a:custGeom>
                <a:avLst/>
                <a:gdLst>
                  <a:gd name="T0" fmla="*/ 14 w 28"/>
                  <a:gd name="T1" fmla="*/ 100 h 100"/>
                  <a:gd name="T2" fmla="*/ 28 w 28"/>
                  <a:gd name="T3" fmla="*/ 88 h 100"/>
                  <a:gd name="T4" fmla="*/ 28 w 28"/>
                  <a:gd name="T5" fmla="*/ 77 h 100"/>
                  <a:gd name="T6" fmla="*/ 26 w 28"/>
                  <a:gd name="T7" fmla="*/ 67 h 100"/>
                  <a:gd name="T8" fmla="*/ 26 w 28"/>
                  <a:gd name="T9" fmla="*/ 55 h 100"/>
                  <a:gd name="T10" fmla="*/ 25 w 28"/>
                  <a:gd name="T11" fmla="*/ 43 h 100"/>
                  <a:gd name="T12" fmla="*/ 25 w 28"/>
                  <a:gd name="T13" fmla="*/ 33 h 100"/>
                  <a:gd name="T14" fmla="*/ 25 w 28"/>
                  <a:gd name="T15" fmla="*/ 22 h 100"/>
                  <a:gd name="T16" fmla="*/ 23 w 28"/>
                  <a:gd name="T17" fmla="*/ 10 h 100"/>
                  <a:gd name="T18" fmla="*/ 23 w 28"/>
                  <a:gd name="T19" fmla="*/ 0 h 100"/>
                  <a:gd name="T20" fmla="*/ 0 w 28"/>
                  <a:gd name="T21" fmla="*/ 1 h 100"/>
                  <a:gd name="T22" fmla="*/ 0 w 28"/>
                  <a:gd name="T23" fmla="*/ 11 h 100"/>
                  <a:gd name="T24" fmla="*/ 1 w 28"/>
                  <a:gd name="T25" fmla="*/ 23 h 100"/>
                  <a:gd name="T26" fmla="*/ 1 w 28"/>
                  <a:gd name="T27" fmla="*/ 33 h 100"/>
                  <a:gd name="T28" fmla="*/ 3 w 28"/>
                  <a:gd name="T29" fmla="*/ 45 h 100"/>
                  <a:gd name="T30" fmla="*/ 3 w 28"/>
                  <a:gd name="T31" fmla="*/ 56 h 100"/>
                  <a:gd name="T32" fmla="*/ 3 w 28"/>
                  <a:gd name="T33" fmla="*/ 67 h 100"/>
                  <a:gd name="T34" fmla="*/ 4 w 28"/>
                  <a:gd name="T35" fmla="*/ 78 h 100"/>
                  <a:gd name="T36" fmla="*/ 4 w 28"/>
                  <a:gd name="T37" fmla="*/ 90 h 100"/>
                  <a:gd name="T38" fmla="*/ 17 w 28"/>
                  <a:gd name="T39" fmla="*/ 77 h 100"/>
                  <a:gd name="T40" fmla="*/ 14 w 28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00">
                    <a:moveTo>
                      <a:pt x="14" y="100"/>
                    </a:moveTo>
                    <a:lnTo>
                      <a:pt x="28" y="88"/>
                    </a:lnTo>
                    <a:lnTo>
                      <a:pt x="28" y="77"/>
                    </a:lnTo>
                    <a:lnTo>
                      <a:pt x="26" y="67"/>
                    </a:lnTo>
                    <a:lnTo>
                      <a:pt x="26" y="55"/>
                    </a:lnTo>
                    <a:lnTo>
                      <a:pt x="25" y="43"/>
                    </a:lnTo>
                    <a:lnTo>
                      <a:pt x="25" y="33"/>
                    </a:lnTo>
                    <a:lnTo>
                      <a:pt x="25" y="22"/>
                    </a:lnTo>
                    <a:lnTo>
                      <a:pt x="23" y="10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17" y="77"/>
                    </a:lnTo>
                    <a:lnTo>
                      <a:pt x="1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3" name="Freeform 150"/>
              <p:cNvSpPr>
                <a:spLocks/>
              </p:cNvSpPr>
              <p:nvPr/>
            </p:nvSpPr>
            <p:spPr bwMode="auto">
              <a:xfrm>
                <a:off x="5209" y="2947"/>
                <a:ext cx="19" cy="10"/>
              </a:xfrm>
              <a:custGeom>
                <a:avLst/>
                <a:gdLst>
                  <a:gd name="T0" fmla="*/ 0 w 56"/>
                  <a:gd name="T1" fmla="*/ 17 h 29"/>
                  <a:gd name="T2" fmla="*/ 14 w 56"/>
                  <a:gd name="T3" fmla="*/ 29 h 29"/>
                  <a:gd name="T4" fmla="*/ 20 w 56"/>
                  <a:gd name="T5" fmla="*/ 26 h 29"/>
                  <a:gd name="T6" fmla="*/ 26 w 56"/>
                  <a:gd name="T7" fmla="*/ 26 h 29"/>
                  <a:gd name="T8" fmla="*/ 32 w 56"/>
                  <a:gd name="T9" fmla="*/ 25 h 29"/>
                  <a:gd name="T10" fmla="*/ 36 w 56"/>
                  <a:gd name="T11" fmla="*/ 23 h 29"/>
                  <a:gd name="T12" fmla="*/ 42 w 56"/>
                  <a:gd name="T13" fmla="*/ 23 h 29"/>
                  <a:gd name="T14" fmla="*/ 46 w 56"/>
                  <a:gd name="T15" fmla="*/ 23 h 29"/>
                  <a:gd name="T16" fmla="*/ 49 w 56"/>
                  <a:gd name="T17" fmla="*/ 23 h 29"/>
                  <a:gd name="T18" fmla="*/ 53 w 56"/>
                  <a:gd name="T19" fmla="*/ 23 h 29"/>
                  <a:gd name="T20" fmla="*/ 56 w 56"/>
                  <a:gd name="T21" fmla="*/ 0 h 29"/>
                  <a:gd name="T22" fmla="*/ 51 w 56"/>
                  <a:gd name="T23" fmla="*/ 0 h 29"/>
                  <a:gd name="T24" fmla="*/ 45 w 56"/>
                  <a:gd name="T25" fmla="*/ 0 h 29"/>
                  <a:gd name="T26" fmla="*/ 39 w 56"/>
                  <a:gd name="T27" fmla="*/ 0 h 29"/>
                  <a:gd name="T28" fmla="*/ 33 w 56"/>
                  <a:gd name="T29" fmla="*/ 1 h 29"/>
                  <a:gd name="T30" fmla="*/ 27 w 56"/>
                  <a:gd name="T31" fmla="*/ 1 h 29"/>
                  <a:gd name="T32" fmla="*/ 21 w 56"/>
                  <a:gd name="T33" fmla="*/ 3 h 29"/>
                  <a:gd name="T34" fmla="*/ 16 w 56"/>
                  <a:gd name="T35" fmla="*/ 4 h 29"/>
                  <a:gd name="T36" fmla="*/ 10 w 56"/>
                  <a:gd name="T37" fmla="*/ 6 h 29"/>
                  <a:gd name="T38" fmla="*/ 23 w 56"/>
                  <a:gd name="T39" fmla="*/ 17 h 29"/>
                  <a:gd name="T40" fmla="*/ 0 w 56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29">
                    <a:moveTo>
                      <a:pt x="0" y="17"/>
                    </a:moveTo>
                    <a:lnTo>
                      <a:pt x="14" y="29"/>
                    </a:lnTo>
                    <a:lnTo>
                      <a:pt x="20" y="26"/>
                    </a:lnTo>
                    <a:lnTo>
                      <a:pt x="26" y="26"/>
                    </a:lnTo>
                    <a:lnTo>
                      <a:pt x="32" y="25"/>
                    </a:lnTo>
                    <a:lnTo>
                      <a:pt x="36" y="23"/>
                    </a:lnTo>
                    <a:lnTo>
                      <a:pt x="42" y="23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3" y="23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2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4" name="Freeform 151"/>
              <p:cNvSpPr>
                <a:spLocks/>
              </p:cNvSpPr>
              <p:nvPr/>
            </p:nvSpPr>
            <p:spPr bwMode="auto">
              <a:xfrm>
                <a:off x="5209" y="2921"/>
                <a:ext cx="9" cy="32"/>
              </a:xfrm>
              <a:custGeom>
                <a:avLst/>
                <a:gdLst>
                  <a:gd name="T0" fmla="*/ 11 w 26"/>
                  <a:gd name="T1" fmla="*/ 0 h 97"/>
                  <a:gd name="T2" fmla="*/ 3 w 26"/>
                  <a:gd name="T3" fmla="*/ 11 h 97"/>
                  <a:gd name="T4" fmla="*/ 1 w 26"/>
                  <a:gd name="T5" fmla="*/ 22 h 97"/>
                  <a:gd name="T6" fmla="*/ 1 w 26"/>
                  <a:gd name="T7" fmla="*/ 32 h 97"/>
                  <a:gd name="T8" fmla="*/ 1 w 26"/>
                  <a:gd name="T9" fmla="*/ 54 h 97"/>
                  <a:gd name="T10" fmla="*/ 0 w 26"/>
                  <a:gd name="T11" fmla="*/ 64 h 97"/>
                  <a:gd name="T12" fmla="*/ 0 w 26"/>
                  <a:gd name="T13" fmla="*/ 74 h 97"/>
                  <a:gd name="T14" fmla="*/ 0 w 26"/>
                  <a:gd name="T15" fmla="*/ 86 h 97"/>
                  <a:gd name="T16" fmla="*/ 0 w 26"/>
                  <a:gd name="T17" fmla="*/ 97 h 97"/>
                  <a:gd name="T18" fmla="*/ 23 w 26"/>
                  <a:gd name="T19" fmla="*/ 97 h 97"/>
                  <a:gd name="T20" fmla="*/ 24 w 26"/>
                  <a:gd name="T21" fmla="*/ 86 h 97"/>
                  <a:gd name="T22" fmla="*/ 24 w 26"/>
                  <a:gd name="T23" fmla="*/ 75 h 97"/>
                  <a:gd name="T24" fmla="*/ 24 w 26"/>
                  <a:gd name="T25" fmla="*/ 65 h 97"/>
                  <a:gd name="T26" fmla="*/ 24 w 26"/>
                  <a:gd name="T27" fmla="*/ 55 h 97"/>
                  <a:gd name="T28" fmla="*/ 24 w 26"/>
                  <a:gd name="T29" fmla="*/ 33 h 97"/>
                  <a:gd name="T30" fmla="*/ 26 w 26"/>
                  <a:gd name="T31" fmla="*/ 23 h 97"/>
                  <a:gd name="T32" fmla="*/ 24 w 26"/>
                  <a:gd name="T33" fmla="*/ 11 h 97"/>
                  <a:gd name="T34" fmla="*/ 16 w 26"/>
                  <a:gd name="T35" fmla="*/ 23 h 97"/>
                  <a:gd name="T36" fmla="*/ 11 w 26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7">
                    <a:moveTo>
                      <a:pt x="11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1" y="32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86"/>
                    </a:lnTo>
                    <a:lnTo>
                      <a:pt x="0" y="97"/>
                    </a:lnTo>
                    <a:lnTo>
                      <a:pt x="23" y="97"/>
                    </a:lnTo>
                    <a:lnTo>
                      <a:pt x="24" y="86"/>
                    </a:lnTo>
                    <a:lnTo>
                      <a:pt x="24" y="75"/>
                    </a:lnTo>
                    <a:lnTo>
                      <a:pt x="24" y="65"/>
                    </a:lnTo>
                    <a:lnTo>
                      <a:pt x="24" y="55"/>
                    </a:lnTo>
                    <a:lnTo>
                      <a:pt x="24" y="33"/>
                    </a:lnTo>
                    <a:lnTo>
                      <a:pt x="26" y="23"/>
                    </a:lnTo>
                    <a:lnTo>
                      <a:pt x="24" y="11"/>
                    </a:lnTo>
                    <a:lnTo>
                      <a:pt x="16" y="2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5" name="Freeform 152"/>
              <p:cNvSpPr>
                <a:spLocks/>
              </p:cNvSpPr>
              <p:nvPr/>
            </p:nvSpPr>
            <p:spPr bwMode="auto">
              <a:xfrm>
                <a:off x="5213" y="2918"/>
                <a:ext cx="17" cy="10"/>
              </a:xfrm>
              <a:custGeom>
                <a:avLst/>
                <a:gdLst>
                  <a:gd name="T0" fmla="*/ 51 w 51"/>
                  <a:gd name="T1" fmla="*/ 10 h 30"/>
                  <a:gd name="T2" fmla="*/ 37 w 51"/>
                  <a:gd name="T3" fmla="*/ 0 h 30"/>
                  <a:gd name="T4" fmla="*/ 32 w 51"/>
                  <a:gd name="T5" fmla="*/ 0 h 30"/>
                  <a:gd name="T6" fmla="*/ 28 w 51"/>
                  <a:gd name="T7" fmla="*/ 1 h 30"/>
                  <a:gd name="T8" fmla="*/ 24 w 51"/>
                  <a:gd name="T9" fmla="*/ 1 h 30"/>
                  <a:gd name="T10" fmla="*/ 19 w 51"/>
                  <a:gd name="T11" fmla="*/ 2 h 30"/>
                  <a:gd name="T12" fmla="*/ 13 w 51"/>
                  <a:gd name="T13" fmla="*/ 4 h 30"/>
                  <a:gd name="T14" fmla="*/ 9 w 51"/>
                  <a:gd name="T15" fmla="*/ 4 h 30"/>
                  <a:gd name="T16" fmla="*/ 5 w 51"/>
                  <a:gd name="T17" fmla="*/ 5 h 30"/>
                  <a:gd name="T18" fmla="*/ 0 w 51"/>
                  <a:gd name="T19" fmla="*/ 7 h 30"/>
                  <a:gd name="T20" fmla="*/ 5 w 51"/>
                  <a:gd name="T21" fmla="*/ 30 h 30"/>
                  <a:gd name="T22" fmla="*/ 10 w 51"/>
                  <a:gd name="T23" fmla="*/ 29 h 30"/>
                  <a:gd name="T24" fmla="*/ 15 w 51"/>
                  <a:gd name="T25" fmla="*/ 27 h 30"/>
                  <a:gd name="T26" fmla="*/ 19 w 51"/>
                  <a:gd name="T27" fmla="*/ 26 h 30"/>
                  <a:gd name="T28" fmla="*/ 24 w 51"/>
                  <a:gd name="T29" fmla="*/ 26 h 30"/>
                  <a:gd name="T30" fmla="*/ 28 w 51"/>
                  <a:gd name="T31" fmla="*/ 24 h 30"/>
                  <a:gd name="T32" fmla="*/ 32 w 51"/>
                  <a:gd name="T33" fmla="*/ 23 h 30"/>
                  <a:gd name="T34" fmla="*/ 37 w 51"/>
                  <a:gd name="T35" fmla="*/ 23 h 30"/>
                  <a:gd name="T36" fmla="*/ 42 w 51"/>
                  <a:gd name="T37" fmla="*/ 21 h 30"/>
                  <a:gd name="T38" fmla="*/ 28 w 51"/>
                  <a:gd name="T39" fmla="*/ 11 h 30"/>
                  <a:gd name="T40" fmla="*/ 51 w 51"/>
                  <a:gd name="T41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30">
                    <a:moveTo>
                      <a:pt x="51" y="1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5" y="27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2" y="23"/>
                    </a:lnTo>
                    <a:lnTo>
                      <a:pt x="37" y="23"/>
                    </a:lnTo>
                    <a:lnTo>
                      <a:pt x="42" y="21"/>
                    </a:lnTo>
                    <a:lnTo>
                      <a:pt x="28" y="11"/>
                    </a:lnTo>
                    <a:lnTo>
                      <a:pt x="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6" name="Freeform 153"/>
              <p:cNvSpPr>
                <a:spLocks/>
              </p:cNvSpPr>
              <p:nvPr/>
            </p:nvSpPr>
            <p:spPr bwMode="auto">
              <a:xfrm>
                <a:off x="4927" y="2503"/>
                <a:ext cx="272" cy="262"/>
              </a:xfrm>
              <a:custGeom>
                <a:avLst/>
                <a:gdLst>
                  <a:gd name="T0" fmla="*/ 22 w 816"/>
                  <a:gd name="T1" fmla="*/ 121 h 787"/>
                  <a:gd name="T2" fmla="*/ 49 w 816"/>
                  <a:gd name="T3" fmla="*/ 166 h 787"/>
                  <a:gd name="T4" fmla="*/ 81 w 816"/>
                  <a:gd name="T5" fmla="*/ 211 h 787"/>
                  <a:gd name="T6" fmla="*/ 116 w 816"/>
                  <a:gd name="T7" fmla="*/ 257 h 787"/>
                  <a:gd name="T8" fmla="*/ 106 w 816"/>
                  <a:gd name="T9" fmla="*/ 289 h 787"/>
                  <a:gd name="T10" fmla="*/ 74 w 816"/>
                  <a:gd name="T11" fmla="*/ 314 h 787"/>
                  <a:gd name="T12" fmla="*/ 39 w 816"/>
                  <a:gd name="T13" fmla="*/ 334 h 787"/>
                  <a:gd name="T14" fmla="*/ 7 w 816"/>
                  <a:gd name="T15" fmla="*/ 350 h 787"/>
                  <a:gd name="T16" fmla="*/ 9 w 816"/>
                  <a:gd name="T17" fmla="*/ 384 h 787"/>
                  <a:gd name="T18" fmla="*/ 28 w 816"/>
                  <a:gd name="T19" fmla="*/ 417 h 787"/>
                  <a:gd name="T20" fmla="*/ 57 w 816"/>
                  <a:gd name="T21" fmla="*/ 445 h 787"/>
                  <a:gd name="T22" fmla="*/ 93 w 816"/>
                  <a:gd name="T23" fmla="*/ 468 h 787"/>
                  <a:gd name="T24" fmla="*/ 125 w 816"/>
                  <a:gd name="T25" fmla="*/ 480 h 787"/>
                  <a:gd name="T26" fmla="*/ 151 w 816"/>
                  <a:gd name="T27" fmla="*/ 484 h 787"/>
                  <a:gd name="T28" fmla="*/ 177 w 816"/>
                  <a:gd name="T29" fmla="*/ 486 h 787"/>
                  <a:gd name="T30" fmla="*/ 208 w 816"/>
                  <a:gd name="T31" fmla="*/ 484 h 787"/>
                  <a:gd name="T32" fmla="*/ 234 w 816"/>
                  <a:gd name="T33" fmla="*/ 478 h 787"/>
                  <a:gd name="T34" fmla="*/ 259 w 816"/>
                  <a:gd name="T35" fmla="*/ 470 h 787"/>
                  <a:gd name="T36" fmla="*/ 285 w 816"/>
                  <a:gd name="T37" fmla="*/ 462 h 787"/>
                  <a:gd name="T38" fmla="*/ 310 w 816"/>
                  <a:gd name="T39" fmla="*/ 458 h 787"/>
                  <a:gd name="T40" fmla="*/ 350 w 816"/>
                  <a:gd name="T41" fmla="*/ 471 h 787"/>
                  <a:gd name="T42" fmla="*/ 384 w 816"/>
                  <a:gd name="T43" fmla="*/ 506 h 787"/>
                  <a:gd name="T44" fmla="*/ 356 w 816"/>
                  <a:gd name="T45" fmla="*/ 510 h 787"/>
                  <a:gd name="T46" fmla="*/ 321 w 816"/>
                  <a:gd name="T47" fmla="*/ 521 h 787"/>
                  <a:gd name="T48" fmla="*/ 289 w 816"/>
                  <a:gd name="T49" fmla="*/ 534 h 787"/>
                  <a:gd name="T50" fmla="*/ 256 w 816"/>
                  <a:gd name="T51" fmla="*/ 544 h 787"/>
                  <a:gd name="T52" fmla="*/ 218 w 816"/>
                  <a:gd name="T53" fmla="*/ 545 h 787"/>
                  <a:gd name="T54" fmla="*/ 177 w 816"/>
                  <a:gd name="T55" fmla="*/ 544 h 787"/>
                  <a:gd name="T56" fmla="*/ 215 w 816"/>
                  <a:gd name="T57" fmla="*/ 609 h 787"/>
                  <a:gd name="T58" fmla="*/ 269 w 816"/>
                  <a:gd name="T59" fmla="*/ 660 h 787"/>
                  <a:gd name="T60" fmla="*/ 318 w 816"/>
                  <a:gd name="T61" fmla="*/ 692 h 787"/>
                  <a:gd name="T62" fmla="*/ 374 w 816"/>
                  <a:gd name="T63" fmla="*/ 718 h 787"/>
                  <a:gd name="T64" fmla="*/ 427 w 816"/>
                  <a:gd name="T65" fmla="*/ 746 h 787"/>
                  <a:gd name="T66" fmla="*/ 480 w 816"/>
                  <a:gd name="T67" fmla="*/ 787 h 787"/>
                  <a:gd name="T68" fmla="*/ 531 w 816"/>
                  <a:gd name="T69" fmla="*/ 745 h 787"/>
                  <a:gd name="T70" fmla="*/ 584 w 816"/>
                  <a:gd name="T71" fmla="*/ 704 h 787"/>
                  <a:gd name="T72" fmla="*/ 640 w 816"/>
                  <a:gd name="T73" fmla="*/ 665 h 787"/>
                  <a:gd name="T74" fmla="*/ 694 w 816"/>
                  <a:gd name="T75" fmla="*/ 625 h 787"/>
                  <a:gd name="T76" fmla="*/ 730 w 816"/>
                  <a:gd name="T77" fmla="*/ 598 h 787"/>
                  <a:gd name="T78" fmla="*/ 765 w 816"/>
                  <a:gd name="T79" fmla="*/ 563 h 787"/>
                  <a:gd name="T80" fmla="*/ 804 w 816"/>
                  <a:gd name="T81" fmla="*/ 465 h 787"/>
                  <a:gd name="T82" fmla="*/ 814 w 816"/>
                  <a:gd name="T83" fmla="*/ 364 h 787"/>
                  <a:gd name="T84" fmla="*/ 807 w 816"/>
                  <a:gd name="T85" fmla="*/ 254 h 787"/>
                  <a:gd name="T86" fmla="*/ 781 w 816"/>
                  <a:gd name="T87" fmla="*/ 163 h 787"/>
                  <a:gd name="T88" fmla="*/ 750 w 816"/>
                  <a:gd name="T89" fmla="*/ 116 h 787"/>
                  <a:gd name="T90" fmla="*/ 711 w 816"/>
                  <a:gd name="T91" fmla="*/ 76 h 787"/>
                  <a:gd name="T92" fmla="*/ 666 w 816"/>
                  <a:gd name="T93" fmla="*/ 44 h 787"/>
                  <a:gd name="T94" fmla="*/ 615 w 816"/>
                  <a:gd name="T95" fmla="*/ 19 h 787"/>
                  <a:gd name="T96" fmla="*/ 563 w 816"/>
                  <a:gd name="T97" fmla="*/ 4 h 787"/>
                  <a:gd name="T98" fmla="*/ 490 w 816"/>
                  <a:gd name="T99" fmla="*/ 0 h 787"/>
                  <a:gd name="T100" fmla="*/ 435 w 816"/>
                  <a:gd name="T101" fmla="*/ 7 h 787"/>
                  <a:gd name="T102" fmla="*/ 384 w 816"/>
                  <a:gd name="T103" fmla="*/ 22 h 787"/>
                  <a:gd name="T104" fmla="*/ 336 w 816"/>
                  <a:gd name="T105" fmla="*/ 45 h 787"/>
                  <a:gd name="T106" fmla="*/ 297 w 816"/>
                  <a:gd name="T107" fmla="*/ 76 h 787"/>
                  <a:gd name="T108" fmla="*/ 263 w 816"/>
                  <a:gd name="T109" fmla="*/ 113 h 787"/>
                  <a:gd name="T110" fmla="*/ 224 w 816"/>
                  <a:gd name="T111" fmla="*/ 140 h 787"/>
                  <a:gd name="T112" fmla="*/ 164 w 816"/>
                  <a:gd name="T113" fmla="*/ 128 h 787"/>
                  <a:gd name="T114" fmla="*/ 106 w 816"/>
                  <a:gd name="T115" fmla="*/ 113 h 787"/>
                  <a:gd name="T116" fmla="*/ 49 w 816"/>
                  <a:gd name="T117" fmla="*/ 99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6" h="787">
                    <a:moveTo>
                      <a:pt x="6" y="87"/>
                    </a:moveTo>
                    <a:lnTo>
                      <a:pt x="10" y="99"/>
                    </a:lnTo>
                    <a:lnTo>
                      <a:pt x="16" y="109"/>
                    </a:lnTo>
                    <a:lnTo>
                      <a:pt x="22" y="121"/>
                    </a:lnTo>
                    <a:lnTo>
                      <a:pt x="29" y="131"/>
                    </a:lnTo>
                    <a:lnTo>
                      <a:pt x="36" y="142"/>
                    </a:lnTo>
                    <a:lnTo>
                      <a:pt x="42" y="154"/>
                    </a:lnTo>
                    <a:lnTo>
                      <a:pt x="49" y="166"/>
                    </a:lnTo>
                    <a:lnTo>
                      <a:pt x="57" y="177"/>
                    </a:lnTo>
                    <a:lnTo>
                      <a:pt x="65" y="188"/>
                    </a:lnTo>
                    <a:lnTo>
                      <a:pt x="74" y="199"/>
                    </a:lnTo>
                    <a:lnTo>
                      <a:pt x="81" y="211"/>
                    </a:lnTo>
                    <a:lnTo>
                      <a:pt x="92" y="222"/>
                    </a:lnTo>
                    <a:lnTo>
                      <a:pt x="99" y="234"/>
                    </a:lnTo>
                    <a:lnTo>
                      <a:pt x="108" y="246"/>
                    </a:lnTo>
                    <a:lnTo>
                      <a:pt x="116" y="257"/>
                    </a:lnTo>
                    <a:lnTo>
                      <a:pt x="126" y="269"/>
                    </a:lnTo>
                    <a:lnTo>
                      <a:pt x="119" y="276"/>
                    </a:lnTo>
                    <a:lnTo>
                      <a:pt x="113" y="284"/>
                    </a:lnTo>
                    <a:lnTo>
                      <a:pt x="106" y="289"/>
                    </a:lnTo>
                    <a:lnTo>
                      <a:pt x="99" y="295"/>
                    </a:lnTo>
                    <a:lnTo>
                      <a:pt x="92" y="302"/>
                    </a:lnTo>
                    <a:lnTo>
                      <a:pt x="83" y="308"/>
                    </a:lnTo>
                    <a:lnTo>
                      <a:pt x="74" y="314"/>
                    </a:lnTo>
                    <a:lnTo>
                      <a:pt x="65" y="320"/>
                    </a:lnTo>
                    <a:lnTo>
                      <a:pt x="57" y="324"/>
                    </a:lnTo>
                    <a:lnTo>
                      <a:pt x="48" y="330"/>
                    </a:lnTo>
                    <a:lnTo>
                      <a:pt x="39" y="334"/>
                    </a:lnTo>
                    <a:lnTo>
                      <a:pt x="32" y="339"/>
                    </a:lnTo>
                    <a:lnTo>
                      <a:pt x="23" y="343"/>
                    </a:lnTo>
                    <a:lnTo>
                      <a:pt x="16" y="346"/>
                    </a:lnTo>
                    <a:lnTo>
                      <a:pt x="7" y="350"/>
                    </a:lnTo>
                    <a:lnTo>
                      <a:pt x="0" y="353"/>
                    </a:lnTo>
                    <a:lnTo>
                      <a:pt x="1" y="364"/>
                    </a:lnTo>
                    <a:lnTo>
                      <a:pt x="6" y="375"/>
                    </a:lnTo>
                    <a:lnTo>
                      <a:pt x="9" y="384"/>
                    </a:lnTo>
                    <a:lnTo>
                      <a:pt x="13" y="393"/>
                    </a:lnTo>
                    <a:lnTo>
                      <a:pt x="17" y="401"/>
                    </a:lnTo>
                    <a:lnTo>
                      <a:pt x="22" y="410"/>
                    </a:lnTo>
                    <a:lnTo>
                      <a:pt x="28" y="417"/>
                    </a:lnTo>
                    <a:lnTo>
                      <a:pt x="35" y="425"/>
                    </a:lnTo>
                    <a:lnTo>
                      <a:pt x="41" y="432"/>
                    </a:lnTo>
                    <a:lnTo>
                      <a:pt x="48" y="439"/>
                    </a:lnTo>
                    <a:lnTo>
                      <a:pt x="57" y="445"/>
                    </a:lnTo>
                    <a:lnTo>
                      <a:pt x="64" y="451"/>
                    </a:lnTo>
                    <a:lnTo>
                      <a:pt x="74" y="457"/>
                    </a:lnTo>
                    <a:lnTo>
                      <a:pt x="83" y="462"/>
                    </a:lnTo>
                    <a:lnTo>
                      <a:pt x="93" y="468"/>
                    </a:lnTo>
                    <a:lnTo>
                      <a:pt x="103" y="473"/>
                    </a:lnTo>
                    <a:lnTo>
                      <a:pt x="110" y="476"/>
                    </a:lnTo>
                    <a:lnTo>
                      <a:pt x="118" y="478"/>
                    </a:lnTo>
                    <a:lnTo>
                      <a:pt x="125" y="480"/>
                    </a:lnTo>
                    <a:lnTo>
                      <a:pt x="131" y="481"/>
                    </a:lnTo>
                    <a:lnTo>
                      <a:pt x="138" y="483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7" y="486"/>
                    </a:lnTo>
                    <a:lnTo>
                      <a:pt x="163" y="486"/>
                    </a:lnTo>
                    <a:lnTo>
                      <a:pt x="170" y="486"/>
                    </a:lnTo>
                    <a:lnTo>
                      <a:pt x="177" y="486"/>
                    </a:lnTo>
                    <a:lnTo>
                      <a:pt x="189" y="486"/>
                    </a:lnTo>
                    <a:lnTo>
                      <a:pt x="195" y="484"/>
                    </a:lnTo>
                    <a:lnTo>
                      <a:pt x="202" y="484"/>
                    </a:lnTo>
                    <a:lnTo>
                      <a:pt x="208" y="484"/>
                    </a:lnTo>
                    <a:lnTo>
                      <a:pt x="215" y="483"/>
                    </a:lnTo>
                    <a:lnTo>
                      <a:pt x="221" y="481"/>
                    </a:lnTo>
                    <a:lnTo>
                      <a:pt x="227" y="480"/>
                    </a:lnTo>
                    <a:lnTo>
                      <a:pt x="234" y="478"/>
                    </a:lnTo>
                    <a:lnTo>
                      <a:pt x="240" y="477"/>
                    </a:lnTo>
                    <a:lnTo>
                      <a:pt x="247" y="474"/>
                    </a:lnTo>
                    <a:lnTo>
                      <a:pt x="253" y="471"/>
                    </a:lnTo>
                    <a:lnTo>
                      <a:pt x="259" y="470"/>
                    </a:lnTo>
                    <a:lnTo>
                      <a:pt x="265" y="468"/>
                    </a:lnTo>
                    <a:lnTo>
                      <a:pt x="272" y="465"/>
                    </a:lnTo>
                    <a:lnTo>
                      <a:pt x="278" y="464"/>
                    </a:lnTo>
                    <a:lnTo>
                      <a:pt x="285" y="462"/>
                    </a:lnTo>
                    <a:lnTo>
                      <a:pt x="291" y="460"/>
                    </a:lnTo>
                    <a:lnTo>
                      <a:pt x="297" y="460"/>
                    </a:lnTo>
                    <a:lnTo>
                      <a:pt x="304" y="458"/>
                    </a:lnTo>
                    <a:lnTo>
                      <a:pt x="310" y="458"/>
                    </a:lnTo>
                    <a:lnTo>
                      <a:pt x="321" y="460"/>
                    </a:lnTo>
                    <a:lnTo>
                      <a:pt x="331" y="462"/>
                    </a:lnTo>
                    <a:lnTo>
                      <a:pt x="342" y="465"/>
                    </a:lnTo>
                    <a:lnTo>
                      <a:pt x="350" y="471"/>
                    </a:lnTo>
                    <a:lnTo>
                      <a:pt x="361" y="478"/>
                    </a:lnTo>
                    <a:lnTo>
                      <a:pt x="369" y="487"/>
                    </a:lnTo>
                    <a:lnTo>
                      <a:pt x="377" y="496"/>
                    </a:lnTo>
                    <a:lnTo>
                      <a:pt x="384" y="506"/>
                    </a:lnTo>
                    <a:lnTo>
                      <a:pt x="377" y="508"/>
                    </a:lnTo>
                    <a:lnTo>
                      <a:pt x="371" y="508"/>
                    </a:lnTo>
                    <a:lnTo>
                      <a:pt x="362" y="509"/>
                    </a:lnTo>
                    <a:lnTo>
                      <a:pt x="356" y="510"/>
                    </a:lnTo>
                    <a:lnTo>
                      <a:pt x="347" y="512"/>
                    </a:lnTo>
                    <a:lnTo>
                      <a:pt x="340" y="515"/>
                    </a:lnTo>
                    <a:lnTo>
                      <a:pt x="331" y="516"/>
                    </a:lnTo>
                    <a:lnTo>
                      <a:pt x="321" y="521"/>
                    </a:lnTo>
                    <a:lnTo>
                      <a:pt x="314" y="525"/>
                    </a:lnTo>
                    <a:lnTo>
                      <a:pt x="307" y="528"/>
                    </a:lnTo>
                    <a:lnTo>
                      <a:pt x="297" y="531"/>
                    </a:lnTo>
                    <a:lnTo>
                      <a:pt x="289" y="534"/>
                    </a:lnTo>
                    <a:lnTo>
                      <a:pt x="282" y="537"/>
                    </a:lnTo>
                    <a:lnTo>
                      <a:pt x="273" y="540"/>
                    </a:lnTo>
                    <a:lnTo>
                      <a:pt x="265" y="541"/>
                    </a:lnTo>
                    <a:lnTo>
                      <a:pt x="256" y="544"/>
                    </a:lnTo>
                    <a:lnTo>
                      <a:pt x="247" y="544"/>
                    </a:lnTo>
                    <a:lnTo>
                      <a:pt x="237" y="545"/>
                    </a:lnTo>
                    <a:lnTo>
                      <a:pt x="227" y="545"/>
                    </a:lnTo>
                    <a:lnTo>
                      <a:pt x="218" y="545"/>
                    </a:lnTo>
                    <a:lnTo>
                      <a:pt x="206" y="544"/>
                    </a:lnTo>
                    <a:lnTo>
                      <a:pt x="198" y="544"/>
                    </a:lnTo>
                    <a:lnTo>
                      <a:pt x="188" y="544"/>
                    </a:lnTo>
                    <a:lnTo>
                      <a:pt x="177" y="544"/>
                    </a:lnTo>
                    <a:lnTo>
                      <a:pt x="185" y="563"/>
                    </a:lnTo>
                    <a:lnTo>
                      <a:pt x="193" y="580"/>
                    </a:lnTo>
                    <a:lnTo>
                      <a:pt x="204" y="595"/>
                    </a:lnTo>
                    <a:lnTo>
                      <a:pt x="215" y="609"/>
                    </a:lnTo>
                    <a:lnTo>
                      <a:pt x="227" y="624"/>
                    </a:lnTo>
                    <a:lnTo>
                      <a:pt x="240" y="637"/>
                    </a:lnTo>
                    <a:lnTo>
                      <a:pt x="254" y="649"/>
                    </a:lnTo>
                    <a:lnTo>
                      <a:pt x="269" y="660"/>
                    </a:lnTo>
                    <a:lnTo>
                      <a:pt x="281" y="669"/>
                    </a:lnTo>
                    <a:lnTo>
                      <a:pt x="292" y="678"/>
                    </a:lnTo>
                    <a:lnTo>
                      <a:pt x="305" y="685"/>
                    </a:lnTo>
                    <a:lnTo>
                      <a:pt x="318" y="692"/>
                    </a:lnTo>
                    <a:lnTo>
                      <a:pt x="331" y="700"/>
                    </a:lnTo>
                    <a:lnTo>
                      <a:pt x="346" y="705"/>
                    </a:lnTo>
                    <a:lnTo>
                      <a:pt x="359" y="711"/>
                    </a:lnTo>
                    <a:lnTo>
                      <a:pt x="374" y="718"/>
                    </a:lnTo>
                    <a:lnTo>
                      <a:pt x="387" y="724"/>
                    </a:lnTo>
                    <a:lnTo>
                      <a:pt x="401" y="732"/>
                    </a:lnTo>
                    <a:lnTo>
                      <a:pt x="414" y="739"/>
                    </a:lnTo>
                    <a:lnTo>
                      <a:pt x="427" y="746"/>
                    </a:lnTo>
                    <a:lnTo>
                      <a:pt x="441" y="756"/>
                    </a:lnTo>
                    <a:lnTo>
                      <a:pt x="455" y="764"/>
                    </a:lnTo>
                    <a:lnTo>
                      <a:pt x="467" y="775"/>
                    </a:lnTo>
                    <a:lnTo>
                      <a:pt x="480" y="787"/>
                    </a:lnTo>
                    <a:lnTo>
                      <a:pt x="491" y="777"/>
                    </a:lnTo>
                    <a:lnTo>
                      <a:pt x="503" y="765"/>
                    </a:lnTo>
                    <a:lnTo>
                      <a:pt x="518" y="755"/>
                    </a:lnTo>
                    <a:lnTo>
                      <a:pt x="531" y="745"/>
                    </a:lnTo>
                    <a:lnTo>
                      <a:pt x="542" y="733"/>
                    </a:lnTo>
                    <a:lnTo>
                      <a:pt x="557" y="724"/>
                    </a:lnTo>
                    <a:lnTo>
                      <a:pt x="570" y="714"/>
                    </a:lnTo>
                    <a:lnTo>
                      <a:pt x="584" y="704"/>
                    </a:lnTo>
                    <a:lnTo>
                      <a:pt x="598" y="694"/>
                    </a:lnTo>
                    <a:lnTo>
                      <a:pt x="612" y="685"/>
                    </a:lnTo>
                    <a:lnTo>
                      <a:pt x="625" y="675"/>
                    </a:lnTo>
                    <a:lnTo>
                      <a:pt x="640" y="665"/>
                    </a:lnTo>
                    <a:lnTo>
                      <a:pt x="653" y="654"/>
                    </a:lnTo>
                    <a:lnTo>
                      <a:pt x="667" y="646"/>
                    </a:lnTo>
                    <a:lnTo>
                      <a:pt x="680" y="636"/>
                    </a:lnTo>
                    <a:lnTo>
                      <a:pt x="694" y="625"/>
                    </a:lnTo>
                    <a:lnTo>
                      <a:pt x="704" y="618"/>
                    </a:lnTo>
                    <a:lnTo>
                      <a:pt x="712" y="611"/>
                    </a:lnTo>
                    <a:lnTo>
                      <a:pt x="723" y="605"/>
                    </a:lnTo>
                    <a:lnTo>
                      <a:pt x="730" y="598"/>
                    </a:lnTo>
                    <a:lnTo>
                      <a:pt x="739" y="590"/>
                    </a:lnTo>
                    <a:lnTo>
                      <a:pt x="747" y="582"/>
                    </a:lnTo>
                    <a:lnTo>
                      <a:pt x="756" y="573"/>
                    </a:lnTo>
                    <a:lnTo>
                      <a:pt x="765" y="563"/>
                    </a:lnTo>
                    <a:lnTo>
                      <a:pt x="776" y="540"/>
                    </a:lnTo>
                    <a:lnTo>
                      <a:pt x="788" y="516"/>
                    </a:lnTo>
                    <a:lnTo>
                      <a:pt x="797" y="492"/>
                    </a:lnTo>
                    <a:lnTo>
                      <a:pt x="804" y="465"/>
                    </a:lnTo>
                    <a:lnTo>
                      <a:pt x="810" y="439"/>
                    </a:lnTo>
                    <a:lnTo>
                      <a:pt x="814" y="414"/>
                    </a:lnTo>
                    <a:lnTo>
                      <a:pt x="816" y="390"/>
                    </a:lnTo>
                    <a:lnTo>
                      <a:pt x="814" y="364"/>
                    </a:lnTo>
                    <a:lnTo>
                      <a:pt x="813" y="336"/>
                    </a:lnTo>
                    <a:lnTo>
                      <a:pt x="811" y="307"/>
                    </a:lnTo>
                    <a:lnTo>
                      <a:pt x="810" y="281"/>
                    </a:lnTo>
                    <a:lnTo>
                      <a:pt x="807" y="254"/>
                    </a:lnTo>
                    <a:lnTo>
                      <a:pt x="803" y="230"/>
                    </a:lnTo>
                    <a:lnTo>
                      <a:pt x="798" y="206"/>
                    </a:lnTo>
                    <a:lnTo>
                      <a:pt x="791" y="185"/>
                    </a:lnTo>
                    <a:lnTo>
                      <a:pt x="781" y="163"/>
                    </a:lnTo>
                    <a:lnTo>
                      <a:pt x="773" y="151"/>
                    </a:lnTo>
                    <a:lnTo>
                      <a:pt x="766" y="138"/>
                    </a:lnTo>
                    <a:lnTo>
                      <a:pt x="759" y="126"/>
                    </a:lnTo>
                    <a:lnTo>
                      <a:pt x="750" y="116"/>
                    </a:lnTo>
                    <a:lnTo>
                      <a:pt x="742" y="105"/>
                    </a:lnTo>
                    <a:lnTo>
                      <a:pt x="731" y="94"/>
                    </a:lnTo>
                    <a:lnTo>
                      <a:pt x="721" y="84"/>
                    </a:lnTo>
                    <a:lnTo>
                      <a:pt x="711" y="76"/>
                    </a:lnTo>
                    <a:lnTo>
                      <a:pt x="701" y="68"/>
                    </a:lnTo>
                    <a:lnTo>
                      <a:pt x="689" y="60"/>
                    </a:lnTo>
                    <a:lnTo>
                      <a:pt x="678" y="51"/>
                    </a:lnTo>
                    <a:lnTo>
                      <a:pt x="666" y="44"/>
                    </a:lnTo>
                    <a:lnTo>
                      <a:pt x="654" y="36"/>
                    </a:lnTo>
                    <a:lnTo>
                      <a:pt x="641" y="30"/>
                    </a:lnTo>
                    <a:lnTo>
                      <a:pt x="628" y="25"/>
                    </a:lnTo>
                    <a:lnTo>
                      <a:pt x="615" y="19"/>
                    </a:lnTo>
                    <a:lnTo>
                      <a:pt x="602" y="14"/>
                    </a:lnTo>
                    <a:lnTo>
                      <a:pt x="589" y="10"/>
                    </a:lnTo>
                    <a:lnTo>
                      <a:pt x="576" y="7"/>
                    </a:lnTo>
                    <a:lnTo>
                      <a:pt x="563" y="4"/>
                    </a:lnTo>
                    <a:lnTo>
                      <a:pt x="548" y="1"/>
                    </a:lnTo>
                    <a:lnTo>
                      <a:pt x="534" y="0"/>
                    </a:lnTo>
                    <a:lnTo>
                      <a:pt x="519" y="0"/>
                    </a:lnTo>
                    <a:lnTo>
                      <a:pt x="490" y="0"/>
                    </a:lnTo>
                    <a:lnTo>
                      <a:pt x="477" y="1"/>
                    </a:lnTo>
                    <a:lnTo>
                      <a:pt x="462" y="3"/>
                    </a:lnTo>
                    <a:lnTo>
                      <a:pt x="448" y="4"/>
                    </a:lnTo>
                    <a:lnTo>
                      <a:pt x="435" y="7"/>
                    </a:lnTo>
                    <a:lnTo>
                      <a:pt x="423" y="10"/>
                    </a:lnTo>
                    <a:lnTo>
                      <a:pt x="410" y="13"/>
                    </a:lnTo>
                    <a:lnTo>
                      <a:pt x="397" y="16"/>
                    </a:lnTo>
                    <a:lnTo>
                      <a:pt x="384" y="22"/>
                    </a:lnTo>
                    <a:lnTo>
                      <a:pt x="371" y="26"/>
                    </a:lnTo>
                    <a:lnTo>
                      <a:pt x="358" y="32"/>
                    </a:lnTo>
                    <a:lnTo>
                      <a:pt x="347" y="39"/>
                    </a:lnTo>
                    <a:lnTo>
                      <a:pt x="336" y="45"/>
                    </a:lnTo>
                    <a:lnTo>
                      <a:pt x="326" y="52"/>
                    </a:lnTo>
                    <a:lnTo>
                      <a:pt x="315" y="60"/>
                    </a:lnTo>
                    <a:lnTo>
                      <a:pt x="307" y="68"/>
                    </a:lnTo>
                    <a:lnTo>
                      <a:pt x="297" y="76"/>
                    </a:lnTo>
                    <a:lnTo>
                      <a:pt x="288" y="84"/>
                    </a:lnTo>
                    <a:lnTo>
                      <a:pt x="281" y="93"/>
                    </a:lnTo>
                    <a:lnTo>
                      <a:pt x="272" y="103"/>
                    </a:lnTo>
                    <a:lnTo>
                      <a:pt x="263" y="113"/>
                    </a:lnTo>
                    <a:lnTo>
                      <a:pt x="256" y="124"/>
                    </a:lnTo>
                    <a:lnTo>
                      <a:pt x="247" y="134"/>
                    </a:lnTo>
                    <a:lnTo>
                      <a:pt x="240" y="144"/>
                    </a:lnTo>
                    <a:lnTo>
                      <a:pt x="224" y="140"/>
                    </a:lnTo>
                    <a:lnTo>
                      <a:pt x="209" y="138"/>
                    </a:lnTo>
                    <a:lnTo>
                      <a:pt x="195" y="135"/>
                    </a:lnTo>
                    <a:lnTo>
                      <a:pt x="179" y="131"/>
                    </a:lnTo>
                    <a:lnTo>
                      <a:pt x="164" y="128"/>
                    </a:lnTo>
                    <a:lnTo>
                      <a:pt x="150" y="125"/>
                    </a:lnTo>
                    <a:lnTo>
                      <a:pt x="135" y="121"/>
                    </a:lnTo>
                    <a:lnTo>
                      <a:pt x="121" y="118"/>
                    </a:lnTo>
                    <a:lnTo>
                      <a:pt x="106" y="113"/>
                    </a:lnTo>
                    <a:lnTo>
                      <a:pt x="92" y="110"/>
                    </a:lnTo>
                    <a:lnTo>
                      <a:pt x="77" y="106"/>
                    </a:lnTo>
                    <a:lnTo>
                      <a:pt x="64" y="103"/>
                    </a:lnTo>
                    <a:lnTo>
                      <a:pt x="49" y="99"/>
                    </a:lnTo>
                    <a:lnTo>
                      <a:pt x="35" y="94"/>
                    </a:lnTo>
                    <a:lnTo>
                      <a:pt x="20" y="90"/>
                    </a:lnTo>
                    <a:lnTo>
                      <a:pt x="6" y="87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7" name="Freeform 154"/>
              <p:cNvSpPr>
                <a:spLocks/>
              </p:cNvSpPr>
              <p:nvPr/>
            </p:nvSpPr>
            <p:spPr bwMode="auto">
              <a:xfrm>
                <a:off x="5006" y="2547"/>
                <a:ext cx="4" cy="7"/>
              </a:xfrm>
              <a:custGeom>
                <a:avLst/>
                <a:gdLst>
                  <a:gd name="T0" fmla="*/ 0 w 13"/>
                  <a:gd name="T1" fmla="*/ 22 h 22"/>
                  <a:gd name="T2" fmla="*/ 5 w 13"/>
                  <a:gd name="T3" fmla="*/ 22 h 22"/>
                  <a:gd name="T4" fmla="*/ 9 w 13"/>
                  <a:gd name="T5" fmla="*/ 21 h 22"/>
                  <a:gd name="T6" fmla="*/ 11 w 13"/>
                  <a:gd name="T7" fmla="*/ 18 h 22"/>
                  <a:gd name="T8" fmla="*/ 13 w 13"/>
                  <a:gd name="T9" fmla="*/ 13 h 22"/>
                  <a:gd name="T10" fmla="*/ 13 w 13"/>
                  <a:gd name="T11" fmla="*/ 9 h 22"/>
                  <a:gd name="T12" fmla="*/ 11 w 13"/>
                  <a:gd name="T13" fmla="*/ 5 h 22"/>
                  <a:gd name="T14" fmla="*/ 9 w 13"/>
                  <a:gd name="T15" fmla="*/ 2 h 22"/>
                  <a:gd name="T16" fmla="*/ 3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5" y="22"/>
                    </a:lnTo>
                    <a:lnTo>
                      <a:pt x="9" y="21"/>
                    </a:lnTo>
                    <a:lnTo>
                      <a:pt x="11" y="18"/>
                    </a:lnTo>
                    <a:lnTo>
                      <a:pt x="13" y="13"/>
                    </a:lnTo>
                    <a:lnTo>
                      <a:pt x="13" y="9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8" name="Freeform 155"/>
              <p:cNvSpPr>
                <a:spLocks/>
              </p:cNvSpPr>
              <p:nvPr/>
            </p:nvSpPr>
            <p:spPr bwMode="auto">
              <a:xfrm>
                <a:off x="4925" y="2528"/>
                <a:ext cx="82" cy="26"/>
              </a:xfrm>
              <a:custGeom>
                <a:avLst/>
                <a:gdLst>
                  <a:gd name="T0" fmla="*/ 22 w 247"/>
                  <a:gd name="T1" fmla="*/ 5 h 78"/>
                  <a:gd name="T2" fmla="*/ 9 w 247"/>
                  <a:gd name="T3" fmla="*/ 23 h 78"/>
                  <a:gd name="T4" fmla="*/ 23 w 247"/>
                  <a:gd name="T5" fmla="*/ 26 h 78"/>
                  <a:gd name="T6" fmla="*/ 38 w 247"/>
                  <a:gd name="T7" fmla="*/ 30 h 78"/>
                  <a:gd name="T8" fmla="*/ 52 w 247"/>
                  <a:gd name="T9" fmla="*/ 34 h 78"/>
                  <a:gd name="T10" fmla="*/ 67 w 247"/>
                  <a:gd name="T11" fmla="*/ 37 h 78"/>
                  <a:gd name="T12" fmla="*/ 80 w 247"/>
                  <a:gd name="T13" fmla="*/ 42 h 78"/>
                  <a:gd name="T14" fmla="*/ 95 w 247"/>
                  <a:gd name="T15" fmla="*/ 45 h 78"/>
                  <a:gd name="T16" fmla="*/ 109 w 247"/>
                  <a:gd name="T17" fmla="*/ 49 h 78"/>
                  <a:gd name="T18" fmla="*/ 124 w 247"/>
                  <a:gd name="T19" fmla="*/ 53 h 78"/>
                  <a:gd name="T20" fmla="*/ 138 w 247"/>
                  <a:gd name="T21" fmla="*/ 56 h 78"/>
                  <a:gd name="T22" fmla="*/ 153 w 247"/>
                  <a:gd name="T23" fmla="*/ 61 h 78"/>
                  <a:gd name="T24" fmla="*/ 169 w 247"/>
                  <a:gd name="T25" fmla="*/ 64 h 78"/>
                  <a:gd name="T26" fmla="*/ 183 w 247"/>
                  <a:gd name="T27" fmla="*/ 66 h 78"/>
                  <a:gd name="T28" fmla="*/ 198 w 247"/>
                  <a:gd name="T29" fmla="*/ 69 h 78"/>
                  <a:gd name="T30" fmla="*/ 212 w 247"/>
                  <a:gd name="T31" fmla="*/ 74 h 78"/>
                  <a:gd name="T32" fmla="*/ 228 w 247"/>
                  <a:gd name="T33" fmla="*/ 77 h 78"/>
                  <a:gd name="T34" fmla="*/ 244 w 247"/>
                  <a:gd name="T35" fmla="*/ 78 h 78"/>
                  <a:gd name="T36" fmla="*/ 247 w 247"/>
                  <a:gd name="T37" fmla="*/ 56 h 78"/>
                  <a:gd name="T38" fmla="*/ 233 w 247"/>
                  <a:gd name="T39" fmla="*/ 53 h 78"/>
                  <a:gd name="T40" fmla="*/ 218 w 247"/>
                  <a:gd name="T41" fmla="*/ 50 h 78"/>
                  <a:gd name="T42" fmla="*/ 202 w 247"/>
                  <a:gd name="T43" fmla="*/ 48 h 78"/>
                  <a:gd name="T44" fmla="*/ 188 w 247"/>
                  <a:gd name="T45" fmla="*/ 45 h 78"/>
                  <a:gd name="T46" fmla="*/ 173 w 247"/>
                  <a:gd name="T47" fmla="*/ 40 h 78"/>
                  <a:gd name="T48" fmla="*/ 159 w 247"/>
                  <a:gd name="T49" fmla="*/ 37 h 78"/>
                  <a:gd name="T50" fmla="*/ 144 w 247"/>
                  <a:gd name="T51" fmla="*/ 34 h 78"/>
                  <a:gd name="T52" fmla="*/ 130 w 247"/>
                  <a:gd name="T53" fmla="*/ 30 h 78"/>
                  <a:gd name="T54" fmla="*/ 115 w 247"/>
                  <a:gd name="T55" fmla="*/ 27 h 78"/>
                  <a:gd name="T56" fmla="*/ 100 w 247"/>
                  <a:gd name="T57" fmla="*/ 23 h 78"/>
                  <a:gd name="T58" fmla="*/ 86 w 247"/>
                  <a:gd name="T59" fmla="*/ 18 h 78"/>
                  <a:gd name="T60" fmla="*/ 73 w 247"/>
                  <a:gd name="T61" fmla="*/ 16 h 78"/>
                  <a:gd name="T62" fmla="*/ 58 w 247"/>
                  <a:gd name="T63" fmla="*/ 11 h 78"/>
                  <a:gd name="T64" fmla="*/ 44 w 247"/>
                  <a:gd name="T65" fmla="*/ 7 h 78"/>
                  <a:gd name="T66" fmla="*/ 29 w 247"/>
                  <a:gd name="T67" fmla="*/ 4 h 78"/>
                  <a:gd name="T68" fmla="*/ 15 w 247"/>
                  <a:gd name="T69" fmla="*/ 0 h 78"/>
                  <a:gd name="T70" fmla="*/ 0 w 247"/>
                  <a:gd name="T71" fmla="*/ 16 h 78"/>
                  <a:gd name="T72" fmla="*/ 22 w 247"/>
                  <a:gd name="T73" fmla="*/ 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78">
                    <a:moveTo>
                      <a:pt x="22" y="5"/>
                    </a:moveTo>
                    <a:lnTo>
                      <a:pt x="9" y="23"/>
                    </a:lnTo>
                    <a:lnTo>
                      <a:pt x="23" y="26"/>
                    </a:lnTo>
                    <a:lnTo>
                      <a:pt x="38" y="30"/>
                    </a:lnTo>
                    <a:lnTo>
                      <a:pt x="52" y="34"/>
                    </a:lnTo>
                    <a:lnTo>
                      <a:pt x="67" y="37"/>
                    </a:lnTo>
                    <a:lnTo>
                      <a:pt x="80" y="42"/>
                    </a:lnTo>
                    <a:lnTo>
                      <a:pt x="95" y="45"/>
                    </a:lnTo>
                    <a:lnTo>
                      <a:pt x="109" y="49"/>
                    </a:lnTo>
                    <a:lnTo>
                      <a:pt x="124" y="53"/>
                    </a:lnTo>
                    <a:lnTo>
                      <a:pt x="138" y="56"/>
                    </a:lnTo>
                    <a:lnTo>
                      <a:pt x="153" y="61"/>
                    </a:lnTo>
                    <a:lnTo>
                      <a:pt x="169" y="64"/>
                    </a:lnTo>
                    <a:lnTo>
                      <a:pt x="183" y="66"/>
                    </a:lnTo>
                    <a:lnTo>
                      <a:pt x="198" y="69"/>
                    </a:lnTo>
                    <a:lnTo>
                      <a:pt x="212" y="74"/>
                    </a:lnTo>
                    <a:lnTo>
                      <a:pt x="228" y="77"/>
                    </a:lnTo>
                    <a:lnTo>
                      <a:pt x="244" y="78"/>
                    </a:lnTo>
                    <a:lnTo>
                      <a:pt x="247" y="56"/>
                    </a:lnTo>
                    <a:lnTo>
                      <a:pt x="233" y="53"/>
                    </a:lnTo>
                    <a:lnTo>
                      <a:pt x="218" y="50"/>
                    </a:lnTo>
                    <a:lnTo>
                      <a:pt x="202" y="48"/>
                    </a:lnTo>
                    <a:lnTo>
                      <a:pt x="188" y="45"/>
                    </a:lnTo>
                    <a:lnTo>
                      <a:pt x="173" y="40"/>
                    </a:lnTo>
                    <a:lnTo>
                      <a:pt x="159" y="37"/>
                    </a:lnTo>
                    <a:lnTo>
                      <a:pt x="144" y="34"/>
                    </a:lnTo>
                    <a:lnTo>
                      <a:pt x="130" y="30"/>
                    </a:lnTo>
                    <a:lnTo>
                      <a:pt x="115" y="27"/>
                    </a:lnTo>
                    <a:lnTo>
                      <a:pt x="100" y="23"/>
                    </a:lnTo>
                    <a:lnTo>
                      <a:pt x="86" y="18"/>
                    </a:lnTo>
                    <a:lnTo>
                      <a:pt x="73" y="16"/>
                    </a:lnTo>
                    <a:lnTo>
                      <a:pt x="58" y="11"/>
                    </a:lnTo>
                    <a:lnTo>
                      <a:pt x="44" y="7"/>
                    </a:lnTo>
                    <a:lnTo>
                      <a:pt x="29" y="4"/>
                    </a:lnTo>
                    <a:lnTo>
                      <a:pt x="15" y="0"/>
                    </a:lnTo>
                    <a:lnTo>
                      <a:pt x="0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9" name="Freeform 156"/>
              <p:cNvSpPr>
                <a:spLocks/>
              </p:cNvSpPr>
              <p:nvPr/>
            </p:nvSpPr>
            <p:spPr bwMode="auto">
              <a:xfrm>
                <a:off x="4925" y="2530"/>
                <a:ext cx="47" cy="65"/>
              </a:xfrm>
              <a:custGeom>
                <a:avLst/>
                <a:gdLst>
                  <a:gd name="T0" fmla="*/ 143 w 143"/>
                  <a:gd name="T1" fmla="*/ 195 h 195"/>
                  <a:gd name="T2" fmla="*/ 143 w 143"/>
                  <a:gd name="T3" fmla="*/ 181 h 195"/>
                  <a:gd name="T4" fmla="*/ 132 w 143"/>
                  <a:gd name="T5" fmla="*/ 169 h 195"/>
                  <a:gd name="T6" fmla="*/ 122 w 143"/>
                  <a:gd name="T7" fmla="*/ 156 h 195"/>
                  <a:gd name="T8" fmla="*/ 114 w 143"/>
                  <a:gd name="T9" fmla="*/ 146 h 195"/>
                  <a:gd name="T10" fmla="*/ 106 w 143"/>
                  <a:gd name="T11" fmla="*/ 134 h 195"/>
                  <a:gd name="T12" fmla="*/ 98 w 143"/>
                  <a:gd name="T13" fmla="*/ 123 h 195"/>
                  <a:gd name="T14" fmla="*/ 89 w 143"/>
                  <a:gd name="T15" fmla="*/ 111 h 195"/>
                  <a:gd name="T16" fmla="*/ 82 w 143"/>
                  <a:gd name="T17" fmla="*/ 101 h 195"/>
                  <a:gd name="T18" fmla="*/ 73 w 143"/>
                  <a:gd name="T19" fmla="*/ 89 h 195"/>
                  <a:gd name="T20" fmla="*/ 66 w 143"/>
                  <a:gd name="T21" fmla="*/ 79 h 195"/>
                  <a:gd name="T22" fmla="*/ 58 w 143"/>
                  <a:gd name="T23" fmla="*/ 66 h 195"/>
                  <a:gd name="T24" fmla="*/ 52 w 143"/>
                  <a:gd name="T25" fmla="*/ 56 h 195"/>
                  <a:gd name="T26" fmla="*/ 45 w 143"/>
                  <a:gd name="T27" fmla="*/ 44 h 195"/>
                  <a:gd name="T28" fmla="*/ 38 w 143"/>
                  <a:gd name="T29" fmla="*/ 34 h 195"/>
                  <a:gd name="T30" fmla="*/ 32 w 143"/>
                  <a:gd name="T31" fmla="*/ 24 h 195"/>
                  <a:gd name="T32" fmla="*/ 28 w 143"/>
                  <a:gd name="T33" fmla="*/ 12 h 195"/>
                  <a:gd name="T34" fmla="*/ 22 w 143"/>
                  <a:gd name="T35" fmla="*/ 0 h 195"/>
                  <a:gd name="T36" fmla="*/ 0 w 143"/>
                  <a:gd name="T37" fmla="*/ 11 h 195"/>
                  <a:gd name="T38" fmla="*/ 6 w 143"/>
                  <a:gd name="T39" fmla="*/ 24 h 195"/>
                  <a:gd name="T40" fmla="*/ 12 w 143"/>
                  <a:gd name="T41" fmla="*/ 34 h 195"/>
                  <a:gd name="T42" fmla="*/ 18 w 143"/>
                  <a:gd name="T43" fmla="*/ 45 h 195"/>
                  <a:gd name="T44" fmla="*/ 25 w 143"/>
                  <a:gd name="T45" fmla="*/ 57 h 195"/>
                  <a:gd name="T46" fmla="*/ 31 w 143"/>
                  <a:gd name="T47" fmla="*/ 69 h 195"/>
                  <a:gd name="T48" fmla="*/ 39 w 143"/>
                  <a:gd name="T49" fmla="*/ 79 h 195"/>
                  <a:gd name="T50" fmla="*/ 47 w 143"/>
                  <a:gd name="T51" fmla="*/ 91 h 195"/>
                  <a:gd name="T52" fmla="*/ 54 w 143"/>
                  <a:gd name="T53" fmla="*/ 102 h 195"/>
                  <a:gd name="T54" fmla="*/ 61 w 143"/>
                  <a:gd name="T55" fmla="*/ 114 h 195"/>
                  <a:gd name="T56" fmla="*/ 70 w 143"/>
                  <a:gd name="T57" fmla="*/ 125 h 195"/>
                  <a:gd name="T58" fmla="*/ 77 w 143"/>
                  <a:gd name="T59" fmla="*/ 137 h 195"/>
                  <a:gd name="T60" fmla="*/ 87 w 143"/>
                  <a:gd name="T61" fmla="*/ 149 h 195"/>
                  <a:gd name="T62" fmla="*/ 96 w 143"/>
                  <a:gd name="T63" fmla="*/ 159 h 195"/>
                  <a:gd name="T64" fmla="*/ 105 w 143"/>
                  <a:gd name="T65" fmla="*/ 171 h 195"/>
                  <a:gd name="T66" fmla="*/ 114 w 143"/>
                  <a:gd name="T67" fmla="*/ 184 h 195"/>
                  <a:gd name="T68" fmla="*/ 124 w 143"/>
                  <a:gd name="T69" fmla="*/ 195 h 195"/>
                  <a:gd name="T70" fmla="*/ 124 w 143"/>
                  <a:gd name="T71" fmla="*/ 179 h 195"/>
                  <a:gd name="T72" fmla="*/ 143 w 143"/>
                  <a:gd name="T7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95">
                    <a:moveTo>
                      <a:pt x="143" y="195"/>
                    </a:moveTo>
                    <a:lnTo>
                      <a:pt x="143" y="181"/>
                    </a:lnTo>
                    <a:lnTo>
                      <a:pt x="132" y="169"/>
                    </a:lnTo>
                    <a:lnTo>
                      <a:pt x="122" y="156"/>
                    </a:lnTo>
                    <a:lnTo>
                      <a:pt x="114" y="146"/>
                    </a:lnTo>
                    <a:lnTo>
                      <a:pt x="106" y="134"/>
                    </a:lnTo>
                    <a:lnTo>
                      <a:pt x="98" y="123"/>
                    </a:lnTo>
                    <a:lnTo>
                      <a:pt x="89" y="111"/>
                    </a:lnTo>
                    <a:lnTo>
                      <a:pt x="82" y="101"/>
                    </a:lnTo>
                    <a:lnTo>
                      <a:pt x="73" y="89"/>
                    </a:lnTo>
                    <a:lnTo>
                      <a:pt x="66" y="79"/>
                    </a:lnTo>
                    <a:lnTo>
                      <a:pt x="58" y="66"/>
                    </a:lnTo>
                    <a:lnTo>
                      <a:pt x="52" y="56"/>
                    </a:lnTo>
                    <a:lnTo>
                      <a:pt x="45" y="44"/>
                    </a:lnTo>
                    <a:lnTo>
                      <a:pt x="38" y="34"/>
                    </a:lnTo>
                    <a:lnTo>
                      <a:pt x="32" y="24"/>
                    </a:lnTo>
                    <a:lnTo>
                      <a:pt x="28" y="12"/>
                    </a:lnTo>
                    <a:lnTo>
                      <a:pt x="22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12" y="34"/>
                    </a:lnTo>
                    <a:lnTo>
                      <a:pt x="18" y="45"/>
                    </a:lnTo>
                    <a:lnTo>
                      <a:pt x="25" y="57"/>
                    </a:lnTo>
                    <a:lnTo>
                      <a:pt x="31" y="69"/>
                    </a:lnTo>
                    <a:lnTo>
                      <a:pt x="39" y="79"/>
                    </a:lnTo>
                    <a:lnTo>
                      <a:pt x="47" y="91"/>
                    </a:lnTo>
                    <a:lnTo>
                      <a:pt x="54" y="102"/>
                    </a:lnTo>
                    <a:lnTo>
                      <a:pt x="61" y="114"/>
                    </a:lnTo>
                    <a:lnTo>
                      <a:pt x="70" y="125"/>
                    </a:lnTo>
                    <a:lnTo>
                      <a:pt x="77" y="137"/>
                    </a:lnTo>
                    <a:lnTo>
                      <a:pt x="87" y="149"/>
                    </a:lnTo>
                    <a:lnTo>
                      <a:pt x="96" y="159"/>
                    </a:lnTo>
                    <a:lnTo>
                      <a:pt x="105" y="171"/>
                    </a:lnTo>
                    <a:lnTo>
                      <a:pt x="114" y="184"/>
                    </a:lnTo>
                    <a:lnTo>
                      <a:pt x="124" y="195"/>
                    </a:lnTo>
                    <a:lnTo>
                      <a:pt x="124" y="179"/>
                    </a:lnTo>
                    <a:lnTo>
                      <a:pt x="14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0" name="Freeform 157"/>
              <p:cNvSpPr>
                <a:spLocks/>
              </p:cNvSpPr>
              <p:nvPr/>
            </p:nvSpPr>
            <p:spPr bwMode="auto">
              <a:xfrm>
                <a:off x="4923" y="2589"/>
                <a:ext cx="49" cy="35"/>
              </a:xfrm>
              <a:custGeom>
                <a:avLst/>
                <a:gdLst>
                  <a:gd name="T0" fmla="*/ 22 w 149"/>
                  <a:gd name="T1" fmla="*/ 92 h 104"/>
                  <a:gd name="T2" fmla="*/ 16 w 149"/>
                  <a:gd name="T3" fmla="*/ 104 h 104"/>
                  <a:gd name="T4" fmla="*/ 24 w 149"/>
                  <a:gd name="T5" fmla="*/ 101 h 104"/>
                  <a:gd name="T6" fmla="*/ 32 w 149"/>
                  <a:gd name="T7" fmla="*/ 98 h 104"/>
                  <a:gd name="T8" fmla="*/ 40 w 149"/>
                  <a:gd name="T9" fmla="*/ 93 h 104"/>
                  <a:gd name="T10" fmla="*/ 48 w 149"/>
                  <a:gd name="T11" fmla="*/ 89 h 104"/>
                  <a:gd name="T12" fmla="*/ 57 w 149"/>
                  <a:gd name="T13" fmla="*/ 85 h 104"/>
                  <a:gd name="T14" fmla="*/ 66 w 149"/>
                  <a:gd name="T15" fmla="*/ 80 h 104"/>
                  <a:gd name="T16" fmla="*/ 74 w 149"/>
                  <a:gd name="T17" fmla="*/ 76 h 104"/>
                  <a:gd name="T18" fmla="*/ 83 w 149"/>
                  <a:gd name="T19" fmla="*/ 69 h 104"/>
                  <a:gd name="T20" fmla="*/ 92 w 149"/>
                  <a:gd name="T21" fmla="*/ 63 h 104"/>
                  <a:gd name="T22" fmla="*/ 101 w 149"/>
                  <a:gd name="T23" fmla="*/ 58 h 104"/>
                  <a:gd name="T24" fmla="*/ 109 w 149"/>
                  <a:gd name="T25" fmla="*/ 51 h 104"/>
                  <a:gd name="T26" fmla="*/ 118 w 149"/>
                  <a:gd name="T27" fmla="*/ 45 h 104"/>
                  <a:gd name="T28" fmla="*/ 125 w 149"/>
                  <a:gd name="T29" fmla="*/ 38 h 104"/>
                  <a:gd name="T30" fmla="*/ 134 w 149"/>
                  <a:gd name="T31" fmla="*/ 31 h 104"/>
                  <a:gd name="T32" fmla="*/ 141 w 149"/>
                  <a:gd name="T33" fmla="*/ 24 h 104"/>
                  <a:gd name="T34" fmla="*/ 149 w 149"/>
                  <a:gd name="T35" fmla="*/ 16 h 104"/>
                  <a:gd name="T36" fmla="*/ 130 w 149"/>
                  <a:gd name="T37" fmla="*/ 0 h 104"/>
                  <a:gd name="T38" fmla="*/ 124 w 149"/>
                  <a:gd name="T39" fmla="*/ 8 h 104"/>
                  <a:gd name="T40" fmla="*/ 118 w 149"/>
                  <a:gd name="T41" fmla="*/ 15 h 104"/>
                  <a:gd name="T42" fmla="*/ 111 w 149"/>
                  <a:gd name="T43" fmla="*/ 21 h 104"/>
                  <a:gd name="T44" fmla="*/ 104 w 149"/>
                  <a:gd name="T45" fmla="*/ 26 h 104"/>
                  <a:gd name="T46" fmla="*/ 95 w 149"/>
                  <a:gd name="T47" fmla="*/ 34 h 104"/>
                  <a:gd name="T48" fmla="*/ 88 w 149"/>
                  <a:gd name="T49" fmla="*/ 38 h 104"/>
                  <a:gd name="T50" fmla="*/ 79 w 149"/>
                  <a:gd name="T51" fmla="*/ 44 h 104"/>
                  <a:gd name="T52" fmla="*/ 72 w 149"/>
                  <a:gd name="T53" fmla="*/ 50 h 104"/>
                  <a:gd name="T54" fmla="*/ 63 w 149"/>
                  <a:gd name="T55" fmla="*/ 54 h 104"/>
                  <a:gd name="T56" fmla="*/ 54 w 149"/>
                  <a:gd name="T57" fmla="*/ 60 h 104"/>
                  <a:gd name="T58" fmla="*/ 47 w 149"/>
                  <a:gd name="T59" fmla="*/ 64 h 104"/>
                  <a:gd name="T60" fmla="*/ 38 w 149"/>
                  <a:gd name="T61" fmla="*/ 69 h 104"/>
                  <a:gd name="T62" fmla="*/ 29 w 149"/>
                  <a:gd name="T63" fmla="*/ 72 h 104"/>
                  <a:gd name="T64" fmla="*/ 22 w 149"/>
                  <a:gd name="T65" fmla="*/ 76 h 104"/>
                  <a:gd name="T66" fmla="*/ 15 w 149"/>
                  <a:gd name="T67" fmla="*/ 79 h 104"/>
                  <a:gd name="T68" fmla="*/ 6 w 149"/>
                  <a:gd name="T69" fmla="*/ 83 h 104"/>
                  <a:gd name="T70" fmla="*/ 0 w 149"/>
                  <a:gd name="T71" fmla="*/ 96 h 104"/>
                  <a:gd name="T72" fmla="*/ 22 w 149"/>
                  <a:gd name="T73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" h="104">
                    <a:moveTo>
                      <a:pt x="22" y="92"/>
                    </a:moveTo>
                    <a:lnTo>
                      <a:pt x="16" y="104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40" y="93"/>
                    </a:lnTo>
                    <a:lnTo>
                      <a:pt x="48" y="89"/>
                    </a:lnTo>
                    <a:lnTo>
                      <a:pt x="57" y="85"/>
                    </a:lnTo>
                    <a:lnTo>
                      <a:pt x="66" y="80"/>
                    </a:lnTo>
                    <a:lnTo>
                      <a:pt x="74" y="76"/>
                    </a:lnTo>
                    <a:lnTo>
                      <a:pt x="83" y="69"/>
                    </a:lnTo>
                    <a:lnTo>
                      <a:pt x="92" y="63"/>
                    </a:lnTo>
                    <a:lnTo>
                      <a:pt x="101" y="58"/>
                    </a:lnTo>
                    <a:lnTo>
                      <a:pt x="109" y="51"/>
                    </a:lnTo>
                    <a:lnTo>
                      <a:pt x="118" y="45"/>
                    </a:lnTo>
                    <a:lnTo>
                      <a:pt x="125" y="38"/>
                    </a:lnTo>
                    <a:lnTo>
                      <a:pt x="134" y="31"/>
                    </a:lnTo>
                    <a:lnTo>
                      <a:pt x="141" y="24"/>
                    </a:lnTo>
                    <a:lnTo>
                      <a:pt x="149" y="16"/>
                    </a:lnTo>
                    <a:lnTo>
                      <a:pt x="130" y="0"/>
                    </a:lnTo>
                    <a:lnTo>
                      <a:pt x="124" y="8"/>
                    </a:lnTo>
                    <a:lnTo>
                      <a:pt x="118" y="15"/>
                    </a:lnTo>
                    <a:lnTo>
                      <a:pt x="111" y="21"/>
                    </a:lnTo>
                    <a:lnTo>
                      <a:pt x="104" y="26"/>
                    </a:lnTo>
                    <a:lnTo>
                      <a:pt x="95" y="34"/>
                    </a:lnTo>
                    <a:lnTo>
                      <a:pt x="88" y="38"/>
                    </a:lnTo>
                    <a:lnTo>
                      <a:pt x="79" y="44"/>
                    </a:lnTo>
                    <a:lnTo>
                      <a:pt x="72" y="50"/>
                    </a:lnTo>
                    <a:lnTo>
                      <a:pt x="63" y="54"/>
                    </a:lnTo>
                    <a:lnTo>
                      <a:pt x="54" y="60"/>
                    </a:lnTo>
                    <a:lnTo>
                      <a:pt x="47" y="64"/>
                    </a:lnTo>
                    <a:lnTo>
                      <a:pt x="38" y="69"/>
                    </a:lnTo>
                    <a:lnTo>
                      <a:pt x="29" y="72"/>
                    </a:lnTo>
                    <a:lnTo>
                      <a:pt x="22" y="76"/>
                    </a:lnTo>
                    <a:lnTo>
                      <a:pt x="15" y="79"/>
                    </a:lnTo>
                    <a:lnTo>
                      <a:pt x="6" y="83"/>
                    </a:lnTo>
                    <a:lnTo>
                      <a:pt x="0" y="96"/>
                    </a:lnTo>
                    <a:lnTo>
                      <a:pt x="2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1" name="Freeform 158"/>
              <p:cNvSpPr>
                <a:spLocks/>
              </p:cNvSpPr>
              <p:nvPr/>
            </p:nvSpPr>
            <p:spPr bwMode="auto">
              <a:xfrm>
                <a:off x="4923" y="2620"/>
                <a:ext cx="40" cy="44"/>
              </a:xfrm>
              <a:custGeom>
                <a:avLst/>
                <a:gdLst>
                  <a:gd name="T0" fmla="*/ 121 w 121"/>
                  <a:gd name="T1" fmla="*/ 110 h 131"/>
                  <a:gd name="T2" fmla="*/ 111 w 121"/>
                  <a:gd name="T3" fmla="*/ 106 h 131"/>
                  <a:gd name="T4" fmla="*/ 101 w 121"/>
                  <a:gd name="T5" fmla="*/ 100 h 131"/>
                  <a:gd name="T6" fmla="*/ 92 w 121"/>
                  <a:gd name="T7" fmla="*/ 94 h 131"/>
                  <a:gd name="T8" fmla="*/ 83 w 121"/>
                  <a:gd name="T9" fmla="*/ 89 h 131"/>
                  <a:gd name="T10" fmla="*/ 76 w 121"/>
                  <a:gd name="T11" fmla="*/ 84 h 131"/>
                  <a:gd name="T12" fmla="*/ 69 w 121"/>
                  <a:gd name="T13" fmla="*/ 78 h 131"/>
                  <a:gd name="T14" fmla="*/ 61 w 121"/>
                  <a:gd name="T15" fmla="*/ 71 h 131"/>
                  <a:gd name="T16" fmla="*/ 54 w 121"/>
                  <a:gd name="T17" fmla="*/ 65 h 131"/>
                  <a:gd name="T18" fmla="*/ 48 w 121"/>
                  <a:gd name="T19" fmla="*/ 58 h 131"/>
                  <a:gd name="T20" fmla="*/ 44 w 121"/>
                  <a:gd name="T21" fmla="*/ 52 h 131"/>
                  <a:gd name="T22" fmla="*/ 40 w 121"/>
                  <a:gd name="T23" fmla="*/ 44 h 131"/>
                  <a:gd name="T24" fmla="*/ 35 w 121"/>
                  <a:gd name="T25" fmla="*/ 36 h 131"/>
                  <a:gd name="T26" fmla="*/ 31 w 121"/>
                  <a:gd name="T27" fmla="*/ 29 h 131"/>
                  <a:gd name="T28" fmla="*/ 28 w 121"/>
                  <a:gd name="T29" fmla="*/ 19 h 131"/>
                  <a:gd name="T30" fmla="*/ 25 w 121"/>
                  <a:gd name="T31" fmla="*/ 9 h 131"/>
                  <a:gd name="T32" fmla="*/ 22 w 121"/>
                  <a:gd name="T33" fmla="*/ 0 h 131"/>
                  <a:gd name="T34" fmla="*/ 0 w 121"/>
                  <a:gd name="T35" fmla="*/ 4 h 131"/>
                  <a:gd name="T36" fmla="*/ 3 w 121"/>
                  <a:gd name="T37" fmla="*/ 16 h 131"/>
                  <a:gd name="T38" fmla="*/ 6 w 121"/>
                  <a:gd name="T39" fmla="*/ 26 h 131"/>
                  <a:gd name="T40" fmla="*/ 10 w 121"/>
                  <a:gd name="T41" fmla="*/ 36 h 131"/>
                  <a:gd name="T42" fmla="*/ 13 w 121"/>
                  <a:gd name="T43" fmla="*/ 46 h 131"/>
                  <a:gd name="T44" fmla="*/ 19 w 121"/>
                  <a:gd name="T45" fmla="*/ 55 h 131"/>
                  <a:gd name="T46" fmla="*/ 25 w 121"/>
                  <a:gd name="T47" fmla="*/ 65 h 131"/>
                  <a:gd name="T48" fmla="*/ 31 w 121"/>
                  <a:gd name="T49" fmla="*/ 73 h 131"/>
                  <a:gd name="T50" fmla="*/ 38 w 121"/>
                  <a:gd name="T51" fmla="*/ 81 h 131"/>
                  <a:gd name="T52" fmla="*/ 45 w 121"/>
                  <a:gd name="T53" fmla="*/ 89 h 131"/>
                  <a:gd name="T54" fmla="*/ 53 w 121"/>
                  <a:gd name="T55" fmla="*/ 96 h 131"/>
                  <a:gd name="T56" fmla="*/ 61 w 121"/>
                  <a:gd name="T57" fmla="*/ 103 h 131"/>
                  <a:gd name="T58" fmla="*/ 70 w 121"/>
                  <a:gd name="T59" fmla="*/ 109 h 131"/>
                  <a:gd name="T60" fmla="*/ 80 w 121"/>
                  <a:gd name="T61" fmla="*/ 115 h 131"/>
                  <a:gd name="T62" fmla="*/ 89 w 121"/>
                  <a:gd name="T63" fmla="*/ 121 h 131"/>
                  <a:gd name="T64" fmla="*/ 99 w 121"/>
                  <a:gd name="T65" fmla="*/ 126 h 131"/>
                  <a:gd name="T66" fmla="*/ 111 w 121"/>
                  <a:gd name="T67" fmla="*/ 131 h 131"/>
                  <a:gd name="T68" fmla="*/ 121 w 121"/>
                  <a:gd name="T69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" h="131">
                    <a:moveTo>
                      <a:pt x="121" y="110"/>
                    </a:moveTo>
                    <a:lnTo>
                      <a:pt x="111" y="106"/>
                    </a:lnTo>
                    <a:lnTo>
                      <a:pt x="101" y="100"/>
                    </a:lnTo>
                    <a:lnTo>
                      <a:pt x="92" y="94"/>
                    </a:lnTo>
                    <a:lnTo>
                      <a:pt x="83" y="89"/>
                    </a:lnTo>
                    <a:lnTo>
                      <a:pt x="76" y="84"/>
                    </a:lnTo>
                    <a:lnTo>
                      <a:pt x="69" y="78"/>
                    </a:lnTo>
                    <a:lnTo>
                      <a:pt x="61" y="71"/>
                    </a:lnTo>
                    <a:lnTo>
                      <a:pt x="54" y="65"/>
                    </a:lnTo>
                    <a:lnTo>
                      <a:pt x="48" y="58"/>
                    </a:lnTo>
                    <a:lnTo>
                      <a:pt x="44" y="52"/>
                    </a:lnTo>
                    <a:lnTo>
                      <a:pt x="40" y="44"/>
                    </a:lnTo>
                    <a:lnTo>
                      <a:pt x="35" y="36"/>
                    </a:lnTo>
                    <a:lnTo>
                      <a:pt x="31" y="29"/>
                    </a:lnTo>
                    <a:lnTo>
                      <a:pt x="28" y="19"/>
                    </a:lnTo>
                    <a:lnTo>
                      <a:pt x="25" y="9"/>
                    </a:lnTo>
                    <a:lnTo>
                      <a:pt x="22" y="0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6" y="26"/>
                    </a:lnTo>
                    <a:lnTo>
                      <a:pt x="10" y="36"/>
                    </a:lnTo>
                    <a:lnTo>
                      <a:pt x="13" y="46"/>
                    </a:lnTo>
                    <a:lnTo>
                      <a:pt x="19" y="55"/>
                    </a:lnTo>
                    <a:lnTo>
                      <a:pt x="25" y="65"/>
                    </a:lnTo>
                    <a:lnTo>
                      <a:pt x="31" y="73"/>
                    </a:lnTo>
                    <a:lnTo>
                      <a:pt x="38" y="81"/>
                    </a:lnTo>
                    <a:lnTo>
                      <a:pt x="45" y="89"/>
                    </a:lnTo>
                    <a:lnTo>
                      <a:pt x="53" y="96"/>
                    </a:lnTo>
                    <a:lnTo>
                      <a:pt x="61" y="103"/>
                    </a:lnTo>
                    <a:lnTo>
                      <a:pt x="70" y="109"/>
                    </a:lnTo>
                    <a:lnTo>
                      <a:pt x="80" y="115"/>
                    </a:lnTo>
                    <a:lnTo>
                      <a:pt x="89" y="121"/>
                    </a:lnTo>
                    <a:lnTo>
                      <a:pt x="99" y="126"/>
                    </a:lnTo>
                    <a:lnTo>
                      <a:pt x="111" y="131"/>
                    </a:lnTo>
                    <a:lnTo>
                      <a:pt x="1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2" name="Freeform 159"/>
              <p:cNvSpPr>
                <a:spLocks/>
              </p:cNvSpPr>
              <p:nvPr/>
            </p:nvSpPr>
            <p:spPr bwMode="auto">
              <a:xfrm>
                <a:off x="4960" y="2657"/>
                <a:ext cx="36" cy="11"/>
              </a:xfrm>
              <a:custGeom>
                <a:avLst/>
                <a:gdLst>
                  <a:gd name="T0" fmla="*/ 107 w 110"/>
                  <a:gd name="T1" fmla="*/ 11 h 35"/>
                  <a:gd name="T2" fmla="*/ 102 w 110"/>
                  <a:gd name="T3" fmla="*/ 12 h 35"/>
                  <a:gd name="T4" fmla="*/ 96 w 110"/>
                  <a:gd name="T5" fmla="*/ 12 h 35"/>
                  <a:gd name="T6" fmla="*/ 90 w 110"/>
                  <a:gd name="T7" fmla="*/ 12 h 35"/>
                  <a:gd name="T8" fmla="*/ 77 w 110"/>
                  <a:gd name="T9" fmla="*/ 12 h 35"/>
                  <a:gd name="T10" fmla="*/ 71 w 110"/>
                  <a:gd name="T11" fmla="*/ 14 h 35"/>
                  <a:gd name="T12" fmla="*/ 65 w 110"/>
                  <a:gd name="T13" fmla="*/ 12 h 35"/>
                  <a:gd name="T14" fmla="*/ 59 w 110"/>
                  <a:gd name="T15" fmla="*/ 12 h 35"/>
                  <a:gd name="T16" fmla="*/ 54 w 110"/>
                  <a:gd name="T17" fmla="*/ 12 h 35"/>
                  <a:gd name="T18" fmla="*/ 48 w 110"/>
                  <a:gd name="T19" fmla="*/ 12 h 35"/>
                  <a:gd name="T20" fmla="*/ 41 w 110"/>
                  <a:gd name="T21" fmla="*/ 9 h 35"/>
                  <a:gd name="T22" fmla="*/ 35 w 110"/>
                  <a:gd name="T23" fmla="*/ 8 h 35"/>
                  <a:gd name="T24" fmla="*/ 29 w 110"/>
                  <a:gd name="T25" fmla="*/ 6 h 35"/>
                  <a:gd name="T26" fmla="*/ 23 w 110"/>
                  <a:gd name="T27" fmla="*/ 5 h 35"/>
                  <a:gd name="T28" fmla="*/ 16 w 110"/>
                  <a:gd name="T29" fmla="*/ 2 h 35"/>
                  <a:gd name="T30" fmla="*/ 10 w 110"/>
                  <a:gd name="T31" fmla="*/ 0 h 35"/>
                  <a:gd name="T32" fmla="*/ 0 w 110"/>
                  <a:gd name="T33" fmla="*/ 21 h 35"/>
                  <a:gd name="T34" fmla="*/ 7 w 110"/>
                  <a:gd name="T35" fmla="*/ 24 h 35"/>
                  <a:gd name="T36" fmla="*/ 16 w 110"/>
                  <a:gd name="T37" fmla="*/ 27 h 35"/>
                  <a:gd name="T38" fmla="*/ 23 w 110"/>
                  <a:gd name="T39" fmla="*/ 30 h 35"/>
                  <a:gd name="T40" fmla="*/ 30 w 110"/>
                  <a:gd name="T41" fmla="*/ 31 h 35"/>
                  <a:gd name="T42" fmla="*/ 36 w 110"/>
                  <a:gd name="T43" fmla="*/ 32 h 35"/>
                  <a:gd name="T44" fmla="*/ 43 w 110"/>
                  <a:gd name="T45" fmla="*/ 34 h 35"/>
                  <a:gd name="T46" fmla="*/ 51 w 110"/>
                  <a:gd name="T47" fmla="*/ 35 h 35"/>
                  <a:gd name="T48" fmla="*/ 58 w 110"/>
                  <a:gd name="T49" fmla="*/ 35 h 35"/>
                  <a:gd name="T50" fmla="*/ 64 w 110"/>
                  <a:gd name="T51" fmla="*/ 35 h 35"/>
                  <a:gd name="T52" fmla="*/ 71 w 110"/>
                  <a:gd name="T53" fmla="*/ 35 h 35"/>
                  <a:gd name="T54" fmla="*/ 78 w 110"/>
                  <a:gd name="T55" fmla="*/ 35 h 35"/>
                  <a:gd name="T56" fmla="*/ 91 w 110"/>
                  <a:gd name="T57" fmla="*/ 35 h 35"/>
                  <a:gd name="T58" fmla="*/ 97 w 110"/>
                  <a:gd name="T59" fmla="*/ 35 h 35"/>
                  <a:gd name="T60" fmla="*/ 105 w 110"/>
                  <a:gd name="T61" fmla="*/ 34 h 35"/>
                  <a:gd name="T62" fmla="*/ 110 w 110"/>
                  <a:gd name="T63" fmla="*/ 34 h 35"/>
                  <a:gd name="T64" fmla="*/ 107 w 110"/>
                  <a:gd name="T6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35">
                    <a:moveTo>
                      <a:pt x="107" y="11"/>
                    </a:moveTo>
                    <a:lnTo>
                      <a:pt x="102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77" y="12"/>
                    </a:lnTo>
                    <a:lnTo>
                      <a:pt x="71" y="14"/>
                    </a:lnTo>
                    <a:lnTo>
                      <a:pt x="65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2"/>
                    </a:lnTo>
                    <a:lnTo>
                      <a:pt x="41" y="9"/>
                    </a:lnTo>
                    <a:lnTo>
                      <a:pt x="35" y="8"/>
                    </a:lnTo>
                    <a:lnTo>
                      <a:pt x="29" y="6"/>
                    </a:lnTo>
                    <a:lnTo>
                      <a:pt x="23" y="5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0" y="21"/>
                    </a:lnTo>
                    <a:lnTo>
                      <a:pt x="7" y="24"/>
                    </a:lnTo>
                    <a:lnTo>
                      <a:pt x="16" y="27"/>
                    </a:lnTo>
                    <a:lnTo>
                      <a:pt x="23" y="30"/>
                    </a:lnTo>
                    <a:lnTo>
                      <a:pt x="30" y="31"/>
                    </a:lnTo>
                    <a:lnTo>
                      <a:pt x="36" y="32"/>
                    </a:lnTo>
                    <a:lnTo>
                      <a:pt x="43" y="34"/>
                    </a:lnTo>
                    <a:lnTo>
                      <a:pt x="51" y="35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71" y="35"/>
                    </a:lnTo>
                    <a:lnTo>
                      <a:pt x="78" y="35"/>
                    </a:lnTo>
                    <a:lnTo>
                      <a:pt x="91" y="35"/>
                    </a:lnTo>
                    <a:lnTo>
                      <a:pt x="97" y="35"/>
                    </a:lnTo>
                    <a:lnTo>
                      <a:pt x="105" y="34"/>
                    </a:lnTo>
                    <a:lnTo>
                      <a:pt x="110" y="34"/>
                    </a:lnTo>
                    <a:lnTo>
                      <a:pt x="10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3" name="Freeform 160"/>
              <p:cNvSpPr>
                <a:spLocks/>
              </p:cNvSpPr>
              <p:nvPr/>
            </p:nvSpPr>
            <p:spPr bwMode="auto">
              <a:xfrm>
                <a:off x="4995" y="2651"/>
                <a:ext cx="35" cy="17"/>
              </a:xfrm>
              <a:custGeom>
                <a:avLst/>
                <a:gdLst>
                  <a:gd name="T0" fmla="*/ 104 w 104"/>
                  <a:gd name="T1" fmla="*/ 0 h 50"/>
                  <a:gd name="T2" fmla="*/ 96 w 104"/>
                  <a:gd name="T3" fmla="*/ 0 h 50"/>
                  <a:gd name="T4" fmla="*/ 89 w 104"/>
                  <a:gd name="T5" fmla="*/ 2 h 50"/>
                  <a:gd name="T6" fmla="*/ 82 w 104"/>
                  <a:gd name="T7" fmla="*/ 2 h 50"/>
                  <a:gd name="T8" fmla="*/ 75 w 104"/>
                  <a:gd name="T9" fmla="*/ 5 h 50"/>
                  <a:gd name="T10" fmla="*/ 69 w 104"/>
                  <a:gd name="T11" fmla="*/ 6 h 50"/>
                  <a:gd name="T12" fmla="*/ 63 w 104"/>
                  <a:gd name="T13" fmla="*/ 8 h 50"/>
                  <a:gd name="T14" fmla="*/ 56 w 104"/>
                  <a:gd name="T15" fmla="*/ 11 h 50"/>
                  <a:gd name="T16" fmla="*/ 50 w 104"/>
                  <a:gd name="T17" fmla="*/ 14 h 50"/>
                  <a:gd name="T18" fmla="*/ 43 w 104"/>
                  <a:gd name="T19" fmla="*/ 15 h 50"/>
                  <a:gd name="T20" fmla="*/ 37 w 104"/>
                  <a:gd name="T21" fmla="*/ 18 h 50"/>
                  <a:gd name="T22" fmla="*/ 31 w 104"/>
                  <a:gd name="T23" fmla="*/ 19 h 50"/>
                  <a:gd name="T24" fmla="*/ 25 w 104"/>
                  <a:gd name="T25" fmla="*/ 22 h 50"/>
                  <a:gd name="T26" fmla="*/ 19 w 104"/>
                  <a:gd name="T27" fmla="*/ 22 h 50"/>
                  <a:gd name="T28" fmla="*/ 14 w 104"/>
                  <a:gd name="T29" fmla="*/ 24 h 50"/>
                  <a:gd name="T30" fmla="*/ 8 w 104"/>
                  <a:gd name="T31" fmla="*/ 25 h 50"/>
                  <a:gd name="T32" fmla="*/ 0 w 104"/>
                  <a:gd name="T33" fmla="*/ 27 h 50"/>
                  <a:gd name="T34" fmla="*/ 3 w 104"/>
                  <a:gd name="T35" fmla="*/ 50 h 50"/>
                  <a:gd name="T36" fmla="*/ 11 w 104"/>
                  <a:gd name="T37" fmla="*/ 48 h 50"/>
                  <a:gd name="T38" fmla="*/ 18 w 104"/>
                  <a:gd name="T39" fmla="*/ 47 h 50"/>
                  <a:gd name="T40" fmla="*/ 24 w 104"/>
                  <a:gd name="T41" fmla="*/ 46 h 50"/>
                  <a:gd name="T42" fmla="*/ 32 w 104"/>
                  <a:gd name="T43" fmla="*/ 44 h 50"/>
                  <a:gd name="T44" fmla="*/ 38 w 104"/>
                  <a:gd name="T45" fmla="*/ 41 h 50"/>
                  <a:gd name="T46" fmla="*/ 44 w 104"/>
                  <a:gd name="T47" fmla="*/ 38 h 50"/>
                  <a:gd name="T48" fmla="*/ 51 w 104"/>
                  <a:gd name="T49" fmla="*/ 37 h 50"/>
                  <a:gd name="T50" fmla="*/ 57 w 104"/>
                  <a:gd name="T51" fmla="*/ 34 h 50"/>
                  <a:gd name="T52" fmla="*/ 63 w 104"/>
                  <a:gd name="T53" fmla="*/ 32 h 50"/>
                  <a:gd name="T54" fmla="*/ 69 w 104"/>
                  <a:gd name="T55" fmla="*/ 31 h 50"/>
                  <a:gd name="T56" fmla="*/ 75 w 104"/>
                  <a:gd name="T57" fmla="*/ 30 h 50"/>
                  <a:gd name="T58" fmla="*/ 82 w 104"/>
                  <a:gd name="T59" fmla="*/ 28 h 50"/>
                  <a:gd name="T60" fmla="*/ 86 w 104"/>
                  <a:gd name="T61" fmla="*/ 25 h 50"/>
                  <a:gd name="T62" fmla="*/ 93 w 104"/>
                  <a:gd name="T63" fmla="*/ 25 h 50"/>
                  <a:gd name="T64" fmla="*/ 98 w 104"/>
                  <a:gd name="T65" fmla="*/ 24 h 50"/>
                  <a:gd name="T66" fmla="*/ 104 w 104"/>
                  <a:gd name="T67" fmla="*/ 24 h 50"/>
                  <a:gd name="T68" fmla="*/ 104 w 104"/>
                  <a:gd name="T6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50">
                    <a:moveTo>
                      <a:pt x="104" y="0"/>
                    </a:moveTo>
                    <a:lnTo>
                      <a:pt x="96" y="0"/>
                    </a:lnTo>
                    <a:lnTo>
                      <a:pt x="89" y="2"/>
                    </a:lnTo>
                    <a:lnTo>
                      <a:pt x="82" y="2"/>
                    </a:lnTo>
                    <a:lnTo>
                      <a:pt x="75" y="5"/>
                    </a:lnTo>
                    <a:lnTo>
                      <a:pt x="69" y="6"/>
                    </a:lnTo>
                    <a:lnTo>
                      <a:pt x="63" y="8"/>
                    </a:lnTo>
                    <a:lnTo>
                      <a:pt x="56" y="11"/>
                    </a:lnTo>
                    <a:lnTo>
                      <a:pt x="50" y="14"/>
                    </a:lnTo>
                    <a:lnTo>
                      <a:pt x="43" y="15"/>
                    </a:lnTo>
                    <a:lnTo>
                      <a:pt x="37" y="18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8" y="25"/>
                    </a:lnTo>
                    <a:lnTo>
                      <a:pt x="0" y="27"/>
                    </a:lnTo>
                    <a:lnTo>
                      <a:pt x="3" y="50"/>
                    </a:lnTo>
                    <a:lnTo>
                      <a:pt x="11" y="48"/>
                    </a:lnTo>
                    <a:lnTo>
                      <a:pt x="18" y="47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8" y="41"/>
                    </a:lnTo>
                    <a:lnTo>
                      <a:pt x="44" y="38"/>
                    </a:lnTo>
                    <a:lnTo>
                      <a:pt x="51" y="37"/>
                    </a:lnTo>
                    <a:lnTo>
                      <a:pt x="57" y="34"/>
                    </a:lnTo>
                    <a:lnTo>
                      <a:pt x="63" y="32"/>
                    </a:lnTo>
                    <a:lnTo>
                      <a:pt x="69" y="31"/>
                    </a:lnTo>
                    <a:lnTo>
                      <a:pt x="75" y="30"/>
                    </a:lnTo>
                    <a:lnTo>
                      <a:pt x="82" y="28"/>
                    </a:lnTo>
                    <a:lnTo>
                      <a:pt x="86" y="25"/>
                    </a:lnTo>
                    <a:lnTo>
                      <a:pt x="93" y="25"/>
                    </a:lnTo>
                    <a:lnTo>
                      <a:pt x="98" y="24"/>
                    </a:lnTo>
                    <a:lnTo>
                      <a:pt x="104" y="2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4" name="Freeform 161"/>
              <p:cNvSpPr>
                <a:spLocks/>
              </p:cNvSpPr>
              <p:nvPr/>
            </p:nvSpPr>
            <p:spPr bwMode="auto">
              <a:xfrm>
                <a:off x="5030" y="2651"/>
                <a:ext cx="28" cy="24"/>
              </a:xfrm>
              <a:custGeom>
                <a:avLst/>
                <a:gdLst>
                  <a:gd name="T0" fmla="*/ 75 w 84"/>
                  <a:gd name="T1" fmla="*/ 72 h 72"/>
                  <a:gd name="T2" fmla="*/ 84 w 84"/>
                  <a:gd name="T3" fmla="*/ 54 h 72"/>
                  <a:gd name="T4" fmla="*/ 77 w 84"/>
                  <a:gd name="T5" fmla="*/ 43 h 72"/>
                  <a:gd name="T6" fmla="*/ 67 w 84"/>
                  <a:gd name="T7" fmla="*/ 32 h 72"/>
                  <a:gd name="T8" fmla="*/ 58 w 84"/>
                  <a:gd name="T9" fmla="*/ 24 h 72"/>
                  <a:gd name="T10" fmla="*/ 48 w 84"/>
                  <a:gd name="T11" fmla="*/ 16 h 72"/>
                  <a:gd name="T12" fmla="*/ 36 w 84"/>
                  <a:gd name="T13" fmla="*/ 9 h 72"/>
                  <a:gd name="T14" fmla="*/ 24 w 84"/>
                  <a:gd name="T15" fmla="*/ 5 h 72"/>
                  <a:gd name="T16" fmla="*/ 13 w 84"/>
                  <a:gd name="T17" fmla="*/ 2 h 72"/>
                  <a:gd name="T18" fmla="*/ 0 w 84"/>
                  <a:gd name="T19" fmla="*/ 0 h 72"/>
                  <a:gd name="T20" fmla="*/ 0 w 84"/>
                  <a:gd name="T21" fmla="*/ 24 h 72"/>
                  <a:gd name="T22" fmla="*/ 8 w 84"/>
                  <a:gd name="T23" fmla="*/ 25 h 72"/>
                  <a:gd name="T24" fmla="*/ 17 w 84"/>
                  <a:gd name="T25" fmla="*/ 28 h 72"/>
                  <a:gd name="T26" fmla="*/ 27 w 84"/>
                  <a:gd name="T27" fmla="*/ 31 h 72"/>
                  <a:gd name="T28" fmla="*/ 35 w 84"/>
                  <a:gd name="T29" fmla="*/ 35 h 72"/>
                  <a:gd name="T30" fmla="*/ 43 w 84"/>
                  <a:gd name="T31" fmla="*/ 41 h 72"/>
                  <a:gd name="T32" fmla="*/ 51 w 84"/>
                  <a:gd name="T33" fmla="*/ 48 h 72"/>
                  <a:gd name="T34" fmla="*/ 56 w 84"/>
                  <a:gd name="T35" fmla="*/ 57 h 72"/>
                  <a:gd name="T36" fmla="*/ 64 w 84"/>
                  <a:gd name="T37" fmla="*/ 66 h 72"/>
                  <a:gd name="T38" fmla="*/ 71 w 84"/>
                  <a:gd name="T39" fmla="*/ 48 h 72"/>
                  <a:gd name="T40" fmla="*/ 75 w 84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72">
                    <a:moveTo>
                      <a:pt x="75" y="72"/>
                    </a:moveTo>
                    <a:lnTo>
                      <a:pt x="84" y="54"/>
                    </a:lnTo>
                    <a:lnTo>
                      <a:pt x="77" y="43"/>
                    </a:lnTo>
                    <a:lnTo>
                      <a:pt x="67" y="32"/>
                    </a:lnTo>
                    <a:lnTo>
                      <a:pt x="58" y="24"/>
                    </a:lnTo>
                    <a:lnTo>
                      <a:pt x="48" y="16"/>
                    </a:lnTo>
                    <a:lnTo>
                      <a:pt x="36" y="9"/>
                    </a:lnTo>
                    <a:lnTo>
                      <a:pt x="24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8" y="25"/>
                    </a:lnTo>
                    <a:lnTo>
                      <a:pt x="17" y="28"/>
                    </a:lnTo>
                    <a:lnTo>
                      <a:pt x="27" y="31"/>
                    </a:lnTo>
                    <a:lnTo>
                      <a:pt x="35" y="35"/>
                    </a:lnTo>
                    <a:lnTo>
                      <a:pt x="43" y="41"/>
                    </a:lnTo>
                    <a:lnTo>
                      <a:pt x="51" y="48"/>
                    </a:lnTo>
                    <a:lnTo>
                      <a:pt x="56" y="57"/>
                    </a:lnTo>
                    <a:lnTo>
                      <a:pt x="64" y="66"/>
                    </a:lnTo>
                    <a:lnTo>
                      <a:pt x="71" y="48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5" name="Freeform 162"/>
              <p:cNvSpPr>
                <a:spLocks/>
              </p:cNvSpPr>
              <p:nvPr/>
            </p:nvSpPr>
            <p:spPr bwMode="auto">
              <a:xfrm>
                <a:off x="5032" y="2667"/>
                <a:ext cx="23" cy="13"/>
              </a:xfrm>
              <a:custGeom>
                <a:avLst/>
                <a:gdLst>
                  <a:gd name="T0" fmla="*/ 9 w 68"/>
                  <a:gd name="T1" fmla="*/ 37 h 37"/>
                  <a:gd name="T2" fmla="*/ 17 w 68"/>
                  <a:gd name="T3" fmla="*/ 34 h 37"/>
                  <a:gd name="T4" fmla="*/ 26 w 68"/>
                  <a:gd name="T5" fmla="*/ 31 h 37"/>
                  <a:gd name="T6" fmla="*/ 33 w 68"/>
                  <a:gd name="T7" fmla="*/ 30 h 37"/>
                  <a:gd name="T8" fmla="*/ 41 w 68"/>
                  <a:gd name="T9" fmla="*/ 28 h 37"/>
                  <a:gd name="T10" fmla="*/ 48 w 68"/>
                  <a:gd name="T11" fmla="*/ 27 h 37"/>
                  <a:gd name="T12" fmla="*/ 55 w 68"/>
                  <a:gd name="T13" fmla="*/ 25 h 37"/>
                  <a:gd name="T14" fmla="*/ 61 w 68"/>
                  <a:gd name="T15" fmla="*/ 25 h 37"/>
                  <a:gd name="T16" fmla="*/ 68 w 68"/>
                  <a:gd name="T17" fmla="*/ 24 h 37"/>
                  <a:gd name="T18" fmla="*/ 64 w 68"/>
                  <a:gd name="T19" fmla="*/ 0 h 37"/>
                  <a:gd name="T20" fmla="*/ 58 w 68"/>
                  <a:gd name="T21" fmla="*/ 2 h 37"/>
                  <a:gd name="T22" fmla="*/ 51 w 68"/>
                  <a:gd name="T23" fmla="*/ 3 h 37"/>
                  <a:gd name="T24" fmla="*/ 44 w 68"/>
                  <a:gd name="T25" fmla="*/ 3 h 37"/>
                  <a:gd name="T26" fmla="*/ 36 w 68"/>
                  <a:gd name="T27" fmla="*/ 5 h 37"/>
                  <a:gd name="T28" fmla="*/ 28 w 68"/>
                  <a:gd name="T29" fmla="*/ 6 h 37"/>
                  <a:gd name="T30" fmla="*/ 19 w 68"/>
                  <a:gd name="T31" fmla="*/ 8 h 37"/>
                  <a:gd name="T32" fmla="*/ 9 w 68"/>
                  <a:gd name="T33" fmla="*/ 12 h 37"/>
                  <a:gd name="T34" fmla="*/ 0 w 68"/>
                  <a:gd name="T35" fmla="*/ 16 h 37"/>
                  <a:gd name="T36" fmla="*/ 9 w 68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37">
                    <a:moveTo>
                      <a:pt x="9" y="37"/>
                    </a:moveTo>
                    <a:lnTo>
                      <a:pt x="17" y="34"/>
                    </a:lnTo>
                    <a:lnTo>
                      <a:pt x="26" y="31"/>
                    </a:lnTo>
                    <a:lnTo>
                      <a:pt x="33" y="30"/>
                    </a:lnTo>
                    <a:lnTo>
                      <a:pt x="41" y="28"/>
                    </a:lnTo>
                    <a:lnTo>
                      <a:pt x="48" y="27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8" y="2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6" y="5"/>
                    </a:lnTo>
                    <a:lnTo>
                      <a:pt x="28" y="6"/>
                    </a:lnTo>
                    <a:lnTo>
                      <a:pt x="19" y="8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6" name="Freeform 163"/>
              <p:cNvSpPr>
                <a:spLocks/>
              </p:cNvSpPr>
              <p:nvPr/>
            </p:nvSpPr>
            <p:spPr bwMode="auto">
              <a:xfrm>
                <a:off x="5011" y="2673"/>
                <a:ext cx="24" cy="14"/>
              </a:xfrm>
              <a:custGeom>
                <a:avLst/>
                <a:gdLst>
                  <a:gd name="T0" fmla="*/ 5 w 72"/>
                  <a:gd name="T1" fmla="*/ 44 h 44"/>
                  <a:gd name="T2" fmla="*/ 13 w 72"/>
                  <a:gd name="T3" fmla="*/ 43 h 44"/>
                  <a:gd name="T4" fmla="*/ 22 w 72"/>
                  <a:gd name="T5" fmla="*/ 41 h 44"/>
                  <a:gd name="T6" fmla="*/ 31 w 72"/>
                  <a:gd name="T7" fmla="*/ 38 h 44"/>
                  <a:gd name="T8" fmla="*/ 40 w 72"/>
                  <a:gd name="T9" fmla="*/ 35 h 44"/>
                  <a:gd name="T10" fmla="*/ 48 w 72"/>
                  <a:gd name="T11" fmla="*/ 31 h 44"/>
                  <a:gd name="T12" fmla="*/ 56 w 72"/>
                  <a:gd name="T13" fmla="*/ 30 h 44"/>
                  <a:gd name="T14" fmla="*/ 64 w 72"/>
                  <a:gd name="T15" fmla="*/ 25 h 44"/>
                  <a:gd name="T16" fmla="*/ 72 w 72"/>
                  <a:gd name="T17" fmla="*/ 21 h 44"/>
                  <a:gd name="T18" fmla="*/ 63 w 72"/>
                  <a:gd name="T19" fmla="*/ 0 h 44"/>
                  <a:gd name="T20" fmla="*/ 56 w 72"/>
                  <a:gd name="T21" fmla="*/ 3 h 44"/>
                  <a:gd name="T22" fmla="*/ 48 w 72"/>
                  <a:gd name="T23" fmla="*/ 6 h 44"/>
                  <a:gd name="T24" fmla="*/ 40 w 72"/>
                  <a:gd name="T25" fmla="*/ 11 h 44"/>
                  <a:gd name="T26" fmla="*/ 32 w 72"/>
                  <a:gd name="T27" fmla="*/ 14 h 44"/>
                  <a:gd name="T28" fmla="*/ 24 w 72"/>
                  <a:gd name="T29" fmla="*/ 15 h 44"/>
                  <a:gd name="T30" fmla="*/ 16 w 72"/>
                  <a:gd name="T31" fmla="*/ 18 h 44"/>
                  <a:gd name="T32" fmla="*/ 9 w 72"/>
                  <a:gd name="T33" fmla="*/ 19 h 44"/>
                  <a:gd name="T34" fmla="*/ 0 w 72"/>
                  <a:gd name="T35" fmla="*/ 21 h 44"/>
                  <a:gd name="T36" fmla="*/ 5 w 72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4">
                    <a:moveTo>
                      <a:pt x="5" y="44"/>
                    </a:moveTo>
                    <a:lnTo>
                      <a:pt x="13" y="43"/>
                    </a:lnTo>
                    <a:lnTo>
                      <a:pt x="22" y="41"/>
                    </a:lnTo>
                    <a:lnTo>
                      <a:pt x="31" y="38"/>
                    </a:lnTo>
                    <a:lnTo>
                      <a:pt x="40" y="35"/>
                    </a:lnTo>
                    <a:lnTo>
                      <a:pt x="48" y="31"/>
                    </a:lnTo>
                    <a:lnTo>
                      <a:pt x="56" y="30"/>
                    </a:lnTo>
                    <a:lnTo>
                      <a:pt x="64" y="25"/>
                    </a:lnTo>
                    <a:lnTo>
                      <a:pt x="72" y="21"/>
                    </a:lnTo>
                    <a:lnTo>
                      <a:pt x="63" y="0"/>
                    </a:lnTo>
                    <a:lnTo>
                      <a:pt x="56" y="3"/>
                    </a:lnTo>
                    <a:lnTo>
                      <a:pt x="48" y="6"/>
                    </a:lnTo>
                    <a:lnTo>
                      <a:pt x="40" y="11"/>
                    </a:lnTo>
                    <a:lnTo>
                      <a:pt x="32" y="14"/>
                    </a:lnTo>
                    <a:lnTo>
                      <a:pt x="24" y="15"/>
                    </a:lnTo>
                    <a:lnTo>
                      <a:pt x="16" y="18"/>
                    </a:lnTo>
                    <a:lnTo>
                      <a:pt x="9" y="19"/>
                    </a:lnTo>
                    <a:lnTo>
                      <a:pt x="0" y="21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7" name="Freeform 164"/>
              <p:cNvSpPr>
                <a:spLocks/>
              </p:cNvSpPr>
              <p:nvPr/>
            </p:nvSpPr>
            <p:spPr bwMode="auto">
              <a:xfrm>
                <a:off x="4982" y="2680"/>
                <a:ext cx="31" cy="8"/>
              </a:xfrm>
              <a:custGeom>
                <a:avLst/>
                <a:gdLst>
                  <a:gd name="T0" fmla="*/ 23 w 93"/>
                  <a:gd name="T1" fmla="*/ 9 h 26"/>
                  <a:gd name="T2" fmla="*/ 11 w 93"/>
                  <a:gd name="T3" fmla="*/ 25 h 26"/>
                  <a:gd name="T4" fmla="*/ 30 w 93"/>
                  <a:gd name="T5" fmla="*/ 25 h 26"/>
                  <a:gd name="T6" fmla="*/ 40 w 93"/>
                  <a:gd name="T7" fmla="*/ 25 h 26"/>
                  <a:gd name="T8" fmla="*/ 51 w 93"/>
                  <a:gd name="T9" fmla="*/ 25 h 26"/>
                  <a:gd name="T10" fmla="*/ 61 w 93"/>
                  <a:gd name="T11" fmla="*/ 26 h 26"/>
                  <a:gd name="T12" fmla="*/ 71 w 93"/>
                  <a:gd name="T13" fmla="*/ 25 h 26"/>
                  <a:gd name="T14" fmla="*/ 83 w 93"/>
                  <a:gd name="T15" fmla="*/ 25 h 26"/>
                  <a:gd name="T16" fmla="*/ 93 w 93"/>
                  <a:gd name="T17" fmla="*/ 23 h 26"/>
                  <a:gd name="T18" fmla="*/ 88 w 93"/>
                  <a:gd name="T19" fmla="*/ 0 h 26"/>
                  <a:gd name="T20" fmla="*/ 80 w 93"/>
                  <a:gd name="T21" fmla="*/ 1 h 26"/>
                  <a:gd name="T22" fmla="*/ 70 w 93"/>
                  <a:gd name="T23" fmla="*/ 3 h 26"/>
                  <a:gd name="T24" fmla="*/ 52 w 93"/>
                  <a:gd name="T25" fmla="*/ 3 h 26"/>
                  <a:gd name="T26" fmla="*/ 42 w 93"/>
                  <a:gd name="T27" fmla="*/ 1 h 26"/>
                  <a:gd name="T28" fmla="*/ 32 w 93"/>
                  <a:gd name="T29" fmla="*/ 1 h 26"/>
                  <a:gd name="T30" fmla="*/ 22 w 93"/>
                  <a:gd name="T31" fmla="*/ 0 h 26"/>
                  <a:gd name="T32" fmla="*/ 11 w 93"/>
                  <a:gd name="T33" fmla="*/ 0 h 26"/>
                  <a:gd name="T34" fmla="*/ 0 w 93"/>
                  <a:gd name="T35" fmla="*/ 16 h 26"/>
                  <a:gd name="T36" fmla="*/ 23 w 93"/>
                  <a:gd name="T3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6">
                    <a:moveTo>
                      <a:pt x="23" y="9"/>
                    </a:moveTo>
                    <a:lnTo>
                      <a:pt x="11" y="25"/>
                    </a:lnTo>
                    <a:lnTo>
                      <a:pt x="30" y="25"/>
                    </a:lnTo>
                    <a:lnTo>
                      <a:pt x="40" y="25"/>
                    </a:lnTo>
                    <a:lnTo>
                      <a:pt x="51" y="25"/>
                    </a:lnTo>
                    <a:lnTo>
                      <a:pt x="61" y="26"/>
                    </a:lnTo>
                    <a:lnTo>
                      <a:pt x="71" y="25"/>
                    </a:lnTo>
                    <a:lnTo>
                      <a:pt x="83" y="25"/>
                    </a:lnTo>
                    <a:lnTo>
                      <a:pt x="93" y="23"/>
                    </a:lnTo>
                    <a:lnTo>
                      <a:pt x="88" y="0"/>
                    </a:lnTo>
                    <a:lnTo>
                      <a:pt x="80" y="1"/>
                    </a:lnTo>
                    <a:lnTo>
                      <a:pt x="70" y="3"/>
                    </a:lnTo>
                    <a:lnTo>
                      <a:pt x="52" y="3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0" y="16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8" name="Freeform 165"/>
              <p:cNvSpPr>
                <a:spLocks/>
              </p:cNvSpPr>
              <p:nvPr/>
            </p:nvSpPr>
            <p:spPr bwMode="auto">
              <a:xfrm>
                <a:off x="4982" y="2683"/>
                <a:ext cx="36" cy="43"/>
              </a:xfrm>
              <a:custGeom>
                <a:avLst/>
                <a:gdLst>
                  <a:gd name="T0" fmla="*/ 109 w 109"/>
                  <a:gd name="T1" fmla="*/ 112 h 129"/>
                  <a:gd name="T2" fmla="*/ 103 w 109"/>
                  <a:gd name="T3" fmla="*/ 104 h 129"/>
                  <a:gd name="T4" fmla="*/ 96 w 109"/>
                  <a:gd name="T5" fmla="*/ 98 h 129"/>
                  <a:gd name="T6" fmla="*/ 88 w 109"/>
                  <a:gd name="T7" fmla="*/ 93 h 129"/>
                  <a:gd name="T8" fmla="*/ 83 w 109"/>
                  <a:gd name="T9" fmla="*/ 88 h 129"/>
                  <a:gd name="T10" fmla="*/ 75 w 109"/>
                  <a:gd name="T11" fmla="*/ 81 h 129"/>
                  <a:gd name="T12" fmla="*/ 70 w 109"/>
                  <a:gd name="T13" fmla="*/ 75 h 129"/>
                  <a:gd name="T14" fmla="*/ 64 w 109"/>
                  <a:gd name="T15" fmla="*/ 69 h 129"/>
                  <a:gd name="T16" fmla="*/ 58 w 109"/>
                  <a:gd name="T17" fmla="*/ 62 h 129"/>
                  <a:gd name="T18" fmla="*/ 52 w 109"/>
                  <a:gd name="T19" fmla="*/ 55 h 129"/>
                  <a:gd name="T20" fmla="*/ 48 w 109"/>
                  <a:gd name="T21" fmla="*/ 49 h 129"/>
                  <a:gd name="T22" fmla="*/ 42 w 109"/>
                  <a:gd name="T23" fmla="*/ 42 h 129"/>
                  <a:gd name="T24" fmla="*/ 38 w 109"/>
                  <a:gd name="T25" fmla="*/ 34 h 129"/>
                  <a:gd name="T26" fmla="*/ 35 w 109"/>
                  <a:gd name="T27" fmla="*/ 26 h 129"/>
                  <a:gd name="T28" fmla="*/ 29 w 109"/>
                  <a:gd name="T29" fmla="*/ 17 h 129"/>
                  <a:gd name="T30" fmla="*/ 26 w 109"/>
                  <a:gd name="T31" fmla="*/ 8 h 129"/>
                  <a:gd name="T32" fmla="*/ 23 w 109"/>
                  <a:gd name="T33" fmla="*/ 0 h 129"/>
                  <a:gd name="T34" fmla="*/ 0 w 109"/>
                  <a:gd name="T35" fmla="*/ 7 h 129"/>
                  <a:gd name="T36" fmla="*/ 4 w 109"/>
                  <a:gd name="T37" fmla="*/ 17 h 129"/>
                  <a:gd name="T38" fmla="*/ 7 w 109"/>
                  <a:gd name="T39" fmla="*/ 27 h 129"/>
                  <a:gd name="T40" fmla="*/ 11 w 109"/>
                  <a:gd name="T41" fmla="*/ 36 h 129"/>
                  <a:gd name="T42" fmla="*/ 17 w 109"/>
                  <a:gd name="T43" fmla="*/ 46 h 129"/>
                  <a:gd name="T44" fmla="*/ 23 w 109"/>
                  <a:gd name="T45" fmla="*/ 55 h 129"/>
                  <a:gd name="T46" fmla="*/ 27 w 109"/>
                  <a:gd name="T47" fmla="*/ 62 h 129"/>
                  <a:gd name="T48" fmla="*/ 35 w 109"/>
                  <a:gd name="T49" fmla="*/ 69 h 129"/>
                  <a:gd name="T50" fmla="*/ 40 w 109"/>
                  <a:gd name="T51" fmla="*/ 78 h 129"/>
                  <a:gd name="T52" fmla="*/ 46 w 109"/>
                  <a:gd name="T53" fmla="*/ 84 h 129"/>
                  <a:gd name="T54" fmla="*/ 52 w 109"/>
                  <a:gd name="T55" fmla="*/ 91 h 129"/>
                  <a:gd name="T56" fmla="*/ 59 w 109"/>
                  <a:gd name="T57" fmla="*/ 98 h 129"/>
                  <a:gd name="T58" fmla="*/ 67 w 109"/>
                  <a:gd name="T59" fmla="*/ 104 h 129"/>
                  <a:gd name="T60" fmla="*/ 72 w 109"/>
                  <a:gd name="T61" fmla="*/ 112 h 129"/>
                  <a:gd name="T62" fmla="*/ 81 w 109"/>
                  <a:gd name="T63" fmla="*/ 117 h 129"/>
                  <a:gd name="T64" fmla="*/ 87 w 109"/>
                  <a:gd name="T65" fmla="*/ 123 h 129"/>
                  <a:gd name="T66" fmla="*/ 94 w 109"/>
                  <a:gd name="T67" fmla="*/ 129 h 129"/>
                  <a:gd name="T68" fmla="*/ 109 w 109"/>
                  <a:gd name="T69" fmla="*/ 1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129">
                    <a:moveTo>
                      <a:pt x="109" y="112"/>
                    </a:moveTo>
                    <a:lnTo>
                      <a:pt x="103" y="104"/>
                    </a:lnTo>
                    <a:lnTo>
                      <a:pt x="96" y="98"/>
                    </a:lnTo>
                    <a:lnTo>
                      <a:pt x="88" y="93"/>
                    </a:lnTo>
                    <a:lnTo>
                      <a:pt x="83" y="88"/>
                    </a:lnTo>
                    <a:lnTo>
                      <a:pt x="75" y="81"/>
                    </a:lnTo>
                    <a:lnTo>
                      <a:pt x="70" y="75"/>
                    </a:lnTo>
                    <a:lnTo>
                      <a:pt x="64" y="69"/>
                    </a:lnTo>
                    <a:lnTo>
                      <a:pt x="58" y="62"/>
                    </a:lnTo>
                    <a:lnTo>
                      <a:pt x="52" y="55"/>
                    </a:lnTo>
                    <a:lnTo>
                      <a:pt x="48" y="49"/>
                    </a:lnTo>
                    <a:lnTo>
                      <a:pt x="42" y="42"/>
                    </a:lnTo>
                    <a:lnTo>
                      <a:pt x="38" y="34"/>
                    </a:lnTo>
                    <a:lnTo>
                      <a:pt x="35" y="26"/>
                    </a:lnTo>
                    <a:lnTo>
                      <a:pt x="29" y="17"/>
                    </a:lnTo>
                    <a:lnTo>
                      <a:pt x="26" y="8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4" y="17"/>
                    </a:lnTo>
                    <a:lnTo>
                      <a:pt x="7" y="27"/>
                    </a:lnTo>
                    <a:lnTo>
                      <a:pt x="11" y="36"/>
                    </a:lnTo>
                    <a:lnTo>
                      <a:pt x="17" y="46"/>
                    </a:lnTo>
                    <a:lnTo>
                      <a:pt x="23" y="55"/>
                    </a:lnTo>
                    <a:lnTo>
                      <a:pt x="27" y="62"/>
                    </a:lnTo>
                    <a:lnTo>
                      <a:pt x="35" y="69"/>
                    </a:lnTo>
                    <a:lnTo>
                      <a:pt x="40" y="78"/>
                    </a:lnTo>
                    <a:lnTo>
                      <a:pt x="46" y="84"/>
                    </a:lnTo>
                    <a:lnTo>
                      <a:pt x="52" y="91"/>
                    </a:lnTo>
                    <a:lnTo>
                      <a:pt x="59" y="98"/>
                    </a:lnTo>
                    <a:lnTo>
                      <a:pt x="67" y="104"/>
                    </a:lnTo>
                    <a:lnTo>
                      <a:pt x="72" y="112"/>
                    </a:lnTo>
                    <a:lnTo>
                      <a:pt x="81" y="117"/>
                    </a:lnTo>
                    <a:lnTo>
                      <a:pt x="87" y="123"/>
                    </a:lnTo>
                    <a:lnTo>
                      <a:pt x="94" y="129"/>
                    </a:lnTo>
                    <a:lnTo>
                      <a:pt x="109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9" name="Freeform 166"/>
              <p:cNvSpPr>
                <a:spLocks/>
              </p:cNvSpPr>
              <p:nvPr/>
            </p:nvSpPr>
            <p:spPr bwMode="auto">
              <a:xfrm>
                <a:off x="5013" y="2720"/>
                <a:ext cx="76" cy="48"/>
              </a:xfrm>
              <a:custGeom>
                <a:avLst/>
                <a:gdLst>
                  <a:gd name="T0" fmla="*/ 211 w 227"/>
                  <a:gd name="T1" fmla="*/ 126 h 144"/>
                  <a:gd name="T2" fmla="*/ 227 w 227"/>
                  <a:gd name="T3" fmla="*/ 126 h 144"/>
                  <a:gd name="T4" fmla="*/ 214 w 227"/>
                  <a:gd name="T5" fmla="*/ 114 h 144"/>
                  <a:gd name="T6" fmla="*/ 202 w 227"/>
                  <a:gd name="T7" fmla="*/ 104 h 144"/>
                  <a:gd name="T8" fmla="*/ 188 w 227"/>
                  <a:gd name="T9" fmla="*/ 94 h 144"/>
                  <a:gd name="T10" fmla="*/ 173 w 227"/>
                  <a:gd name="T11" fmla="*/ 85 h 144"/>
                  <a:gd name="T12" fmla="*/ 160 w 227"/>
                  <a:gd name="T13" fmla="*/ 77 h 144"/>
                  <a:gd name="T14" fmla="*/ 147 w 227"/>
                  <a:gd name="T15" fmla="*/ 69 h 144"/>
                  <a:gd name="T16" fmla="*/ 133 w 227"/>
                  <a:gd name="T17" fmla="*/ 62 h 144"/>
                  <a:gd name="T18" fmla="*/ 118 w 227"/>
                  <a:gd name="T19" fmla="*/ 55 h 144"/>
                  <a:gd name="T20" fmla="*/ 103 w 227"/>
                  <a:gd name="T21" fmla="*/ 49 h 144"/>
                  <a:gd name="T22" fmla="*/ 90 w 227"/>
                  <a:gd name="T23" fmla="*/ 43 h 144"/>
                  <a:gd name="T24" fmla="*/ 77 w 227"/>
                  <a:gd name="T25" fmla="*/ 36 h 144"/>
                  <a:gd name="T26" fmla="*/ 64 w 227"/>
                  <a:gd name="T27" fmla="*/ 30 h 144"/>
                  <a:gd name="T28" fmla="*/ 51 w 227"/>
                  <a:gd name="T29" fmla="*/ 23 h 144"/>
                  <a:gd name="T30" fmla="*/ 39 w 227"/>
                  <a:gd name="T31" fmla="*/ 16 h 144"/>
                  <a:gd name="T32" fmla="*/ 26 w 227"/>
                  <a:gd name="T33" fmla="*/ 7 h 144"/>
                  <a:gd name="T34" fmla="*/ 15 w 227"/>
                  <a:gd name="T35" fmla="*/ 0 h 144"/>
                  <a:gd name="T36" fmla="*/ 0 w 227"/>
                  <a:gd name="T37" fmla="*/ 17 h 144"/>
                  <a:gd name="T38" fmla="*/ 13 w 227"/>
                  <a:gd name="T39" fmla="*/ 26 h 144"/>
                  <a:gd name="T40" fmla="*/ 26 w 227"/>
                  <a:gd name="T41" fmla="*/ 34 h 144"/>
                  <a:gd name="T42" fmla="*/ 39 w 227"/>
                  <a:gd name="T43" fmla="*/ 43 h 144"/>
                  <a:gd name="T44" fmla="*/ 53 w 227"/>
                  <a:gd name="T45" fmla="*/ 50 h 144"/>
                  <a:gd name="T46" fmla="*/ 66 w 227"/>
                  <a:gd name="T47" fmla="*/ 58 h 144"/>
                  <a:gd name="T48" fmla="*/ 82 w 227"/>
                  <a:gd name="T49" fmla="*/ 64 h 144"/>
                  <a:gd name="T50" fmla="*/ 95 w 227"/>
                  <a:gd name="T51" fmla="*/ 71 h 144"/>
                  <a:gd name="T52" fmla="*/ 108 w 227"/>
                  <a:gd name="T53" fmla="*/ 77 h 144"/>
                  <a:gd name="T54" fmla="*/ 122 w 227"/>
                  <a:gd name="T55" fmla="*/ 84 h 144"/>
                  <a:gd name="T56" fmla="*/ 135 w 227"/>
                  <a:gd name="T57" fmla="*/ 90 h 144"/>
                  <a:gd name="T58" fmla="*/ 149 w 227"/>
                  <a:gd name="T59" fmla="*/ 97 h 144"/>
                  <a:gd name="T60" fmla="*/ 162 w 227"/>
                  <a:gd name="T61" fmla="*/ 104 h 144"/>
                  <a:gd name="T62" fmla="*/ 175 w 227"/>
                  <a:gd name="T63" fmla="*/ 113 h 144"/>
                  <a:gd name="T64" fmla="*/ 188 w 227"/>
                  <a:gd name="T65" fmla="*/ 122 h 144"/>
                  <a:gd name="T66" fmla="*/ 199 w 227"/>
                  <a:gd name="T67" fmla="*/ 132 h 144"/>
                  <a:gd name="T68" fmla="*/ 211 w 227"/>
                  <a:gd name="T69" fmla="*/ 144 h 144"/>
                  <a:gd name="T70" fmla="*/ 227 w 227"/>
                  <a:gd name="T71" fmla="*/ 144 h 144"/>
                  <a:gd name="T72" fmla="*/ 211 w 227"/>
                  <a:gd name="T73" fmla="*/ 12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44">
                    <a:moveTo>
                      <a:pt x="211" y="126"/>
                    </a:moveTo>
                    <a:lnTo>
                      <a:pt x="227" y="126"/>
                    </a:lnTo>
                    <a:lnTo>
                      <a:pt x="214" y="114"/>
                    </a:lnTo>
                    <a:lnTo>
                      <a:pt x="202" y="104"/>
                    </a:lnTo>
                    <a:lnTo>
                      <a:pt x="188" y="94"/>
                    </a:lnTo>
                    <a:lnTo>
                      <a:pt x="173" y="85"/>
                    </a:lnTo>
                    <a:lnTo>
                      <a:pt x="160" y="77"/>
                    </a:lnTo>
                    <a:lnTo>
                      <a:pt x="147" y="69"/>
                    </a:lnTo>
                    <a:lnTo>
                      <a:pt x="133" y="62"/>
                    </a:lnTo>
                    <a:lnTo>
                      <a:pt x="118" y="55"/>
                    </a:lnTo>
                    <a:lnTo>
                      <a:pt x="103" y="49"/>
                    </a:lnTo>
                    <a:lnTo>
                      <a:pt x="90" y="43"/>
                    </a:lnTo>
                    <a:lnTo>
                      <a:pt x="77" y="36"/>
                    </a:lnTo>
                    <a:lnTo>
                      <a:pt x="64" y="30"/>
                    </a:lnTo>
                    <a:lnTo>
                      <a:pt x="51" y="23"/>
                    </a:lnTo>
                    <a:lnTo>
                      <a:pt x="39" y="16"/>
                    </a:lnTo>
                    <a:lnTo>
                      <a:pt x="26" y="7"/>
                    </a:lnTo>
                    <a:lnTo>
                      <a:pt x="15" y="0"/>
                    </a:lnTo>
                    <a:lnTo>
                      <a:pt x="0" y="17"/>
                    </a:lnTo>
                    <a:lnTo>
                      <a:pt x="13" y="26"/>
                    </a:lnTo>
                    <a:lnTo>
                      <a:pt x="26" y="34"/>
                    </a:lnTo>
                    <a:lnTo>
                      <a:pt x="39" y="43"/>
                    </a:lnTo>
                    <a:lnTo>
                      <a:pt x="53" y="50"/>
                    </a:lnTo>
                    <a:lnTo>
                      <a:pt x="66" y="58"/>
                    </a:lnTo>
                    <a:lnTo>
                      <a:pt x="82" y="64"/>
                    </a:lnTo>
                    <a:lnTo>
                      <a:pt x="95" y="71"/>
                    </a:lnTo>
                    <a:lnTo>
                      <a:pt x="108" y="77"/>
                    </a:lnTo>
                    <a:lnTo>
                      <a:pt x="122" y="84"/>
                    </a:lnTo>
                    <a:lnTo>
                      <a:pt x="135" y="90"/>
                    </a:lnTo>
                    <a:lnTo>
                      <a:pt x="149" y="97"/>
                    </a:lnTo>
                    <a:lnTo>
                      <a:pt x="162" y="104"/>
                    </a:lnTo>
                    <a:lnTo>
                      <a:pt x="175" y="113"/>
                    </a:lnTo>
                    <a:lnTo>
                      <a:pt x="188" y="122"/>
                    </a:lnTo>
                    <a:lnTo>
                      <a:pt x="199" y="132"/>
                    </a:lnTo>
                    <a:lnTo>
                      <a:pt x="211" y="144"/>
                    </a:lnTo>
                    <a:lnTo>
                      <a:pt x="227" y="144"/>
                    </a:lnTo>
                    <a:lnTo>
                      <a:pt x="21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0" name="Freeform 167"/>
              <p:cNvSpPr>
                <a:spLocks/>
              </p:cNvSpPr>
              <p:nvPr/>
            </p:nvSpPr>
            <p:spPr bwMode="auto">
              <a:xfrm>
                <a:off x="5084" y="2708"/>
                <a:ext cx="76" cy="60"/>
              </a:xfrm>
              <a:custGeom>
                <a:avLst/>
                <a:gdLst>
                  <a:gd name="T0" fmla="*/ 217 w 230"/>
                  <a:gd name="T1" fmla="*/ 0 h 181"/>
                  <a:gd name="T2" fmla="*/ 215 w 230"/>
                  <a:gd name="T3" fmla="*/ 0 h 181"/>
                  <a:gd name="T4" fmla="*/ 202 w 230"/>
                  <a:gd name="T5" fmla="*/ 10 h 181"/>
                  <a:gd name="T6" fmla="*/ 189 w 230"/>
                  <a:gd name="T7" fmla="*/ 21 h 181"/>
                  <a:gd name="T8" fmla="*/ 176 w 230"/>
                  <a:gd name="T9" fmla="*/ 31 h 181"/>
                  <a:gd name="T10" fmla="*/ 161 w 230"/>
                  <a:gd name="T11" fmla="*/ 39 h 181"/>
                  <a:gd name="T12" fmla="*/ 147 w 230"/>
                  <a:gd name="T13" fmla="*/ 50 h 181"/>
                  <a:gd name="T14" fmla="*/ 134 w 230"/>
                  <a:gd name="T15" fmla="*/ 60 h 181"/>
                  <a:gd name="T16" fmla="*/ 119 w 230"/>
                  <a:gd name="T17" fmla="*/ 70 h 181"/>
                  <a:gd name="T18" fmla="*/ 106 w 230"/>
                  <a:gd name="T19" fmla="*/ 79 h 181"/>
                  <a:gd name="T20" fmla="*/ 92 w 230"/>
                  <a:gd name="T21" fmla="*/ 89 h 181"/>
                  <a:gd name="T22" fmla="*/ 79 w 230"/>
                  <a:gd name="T23" fmla="*/ 99 h 181"/>
                  <a:gd name="T24" fmla="*/ 64 w 230"/>
                  <a:gd name="T25" fmla="*/ 109 h 181"/>
                  <a:gd name="T26" fmla="*/ 52 w 230"/>
                  <a:gd name="T27" fmla="*/ 119 h 181"/>
                  <a:gd name="T28" fmla="*/ 39 w 230"/>
                  <a:gd name="T29" fmla="*/ 130 h 181"/>
                  <a:gd name="T30" fmla="*/ 26 w 230"/>
                  <a:gd name="T31" fmla="*/ 141 h 181"/>
                  <a:gd name="T32" fmla="*/ 13 w 230"/>
                  <a:gd name="T33" fmla="*/ 151 h 181"/>
                  <a:gd name="T34" fmla="*/ 0 w 230"/>
                  <a:gd name="T35" fmla="*/ 163 h 181"/>
                  <a:gd name="T36" fmla="*/ 16 w 230"/>
                  <a:gd name="T37" fmla="*/ 181 h 181"/>
                  <a:gd name="T38" fmla="*/ 28 w 230"/>
                  <a:gd name="T39" fmla="*/ 170 h 181"/>
                  <a:gd name="T40" fmla="*/ 41 w 230"/>
                  <a:gd name="T41" fmla="*/ 160 h 181"/>
                  <a:gd name="T42" fmla="*/ 54 w 230"/>
                  <a:gd name="T43" fmla="*/ 149 h 181"/>
                  <a:gd name="T44" fmla="*/ 65 w 230"/>
                  <a:gd name="T45" fmla="*/ 138 h 181"/>
                  <a:gd name="T46" fmla="*/ 79 w 230"/>
                  <a:gd name="T47" fmla="*/ 128 h 181"/>
                  <a:gd name="T48" fmla="*/ 93 w 230"/>
                  <a:gd name="T49" fmla="*/ 118 h 181"/>
                  <a:gd name="T50" fmla="*/ 106 w 230"/>
                  <a:gd name="T51" fmla="*/ 109 h 181"/>
                  <a:gd name="T52" fmla="*/ 119 w 230"/>
                  <a:gd name="T53" fmla="*/ 99 h 181"/>
                  <a:gd name="T54" fmla="*/ 134 w 230"/>
                  <a:gd name="T55" fmla="*/ 89 h 181"/>
                  <a:gd name="T56" fmla="*/ 147 w 230"/>
                  <a:gd name="T57" fmla="*/ 79 h 181"/>
                  <a:gd name="T58" fmla="*/ 161 w 230"/>
                  <a:gd name="T59" fmla="*/ 70 h 181"/>
                  <a:gd name="T60" fmla="*/ 175 w 230"/>
                  <a:gd name="T61" fmla="*/ 60 h 181"/>
                  <a:gd name="T62" fmla="*/ 188 w 230"/>
                  <a:gd name="T63" fmla="*/ 50 h 181"/>
                  <a:gd name="T64" fmla="*/ 202 w 230"/>
                  <a:gd name="T65" fmla="*/ 39 h 181"/>
                  <a:gd name="T66" fmla="*/ 217 w 230"/>
                  <a:gd name="T67" fmla="*/ 31 h 181"/>
                  <a:gd name="T68" fmla="*/ 230 w 230"/>
                  <a:gd name="T69" fmla="*/ 19 h 181"/>
                  <a:gd name="T70" fmla="*/ 230 w 230"/>
                  <a:gd name="T71" fmla="*/ 19 h 181"/>
                  <a:gd name="T72" fmla="*/ 217 w 230"/>
                  <a:gd name="T7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181">
                    <a:moveTo>
                      <a:pt x="217" y="0"/>
                    </a:moveTo>
                    <a:lnTo>
                      <a:pt x="215" y="0"/>
                    </a:lnTo>
                    <a:lnTo>
                      <a:pt x="202" y="10"/>
                    </a:lnTo>
                    <a:lnTo>
                      <a:pt x="189" y="21"/>
                    </a:lnTo>
                    <a:lnTo>
                      <a:pt x="176" y="31"/>
                    </a:lnTo>
                    <a:lnTo>
                      <a:pt x="161" y="39"/>
                    </a:lnTo>
                    <a:lnTo>
                      <a:pt x="147" y="50"/>
                    </a:lnTo>
                    <a:lnTo>
                      <a:pt x="134" y="60"/>
                    </a:lnTo>
                    <a:lnTo>
                      <a:pt x="119" y="70"/>
                    </a:lnTo>
                    <a:lnTo>
                      <a:pt x="106" y="79"/>
                    </a:lnTo>
                    <a:lnTo>
                      <a:pt x="92" y="89"/>
                    </a:lnTo>
                    <a:lnTo>
                      <a:pt x="79" y="99"/>
                    </a:lnTo>
                    <a:lnTo>
                      <a:pt x="64" y="109"/>
                    </a:lnTo>
                    <a:lnTo>
                      <a:pt x="52" y="119"/>
                    </a:lnTo>
                    <a:lnTo>
                      <a:pt x="39" y="130"/>
                    </a:lnTo>
                    <a:lnTo>
                      <a:pt x="26" y="141"/>
                    </a:lnTo>
                    <a:lnTo>
                      <a:pt x="13" y="151"/>
                    </a:lnTo>
                    <a:lnTo>
                      <a:pt x="0" y="163"/>
                    </a:lnTo>
                    <a:lnTo>
                      <a:pt x="16" y="181"/>
                    </a:lnTo>
                    <a:lnTo>
                      <a:pt x="28" y="170"/>
                    </a:lnTo>
                    <a:lnTo>
                      <a:pt x="41" y="160"/>
                    </a:lnTo>
                    <a:lnTo>
                      <a:pt x="54" y="149"/>
                    </a:lnTo>
                    <a:lnTo>
                      <a:pt x="65" y="138"/>
                    </a:lnTo>
                    <a:lnTo>
                      <a:pt x="79" y="128"/>
                    </a:lnTo>
                    <a:lnTo>
                      <a:pt x="93" y="118"/>
                    </a:lnTo>
                    <a:lnTo>
                      <a:pt x="106" y="109"/>
                    </a:lnTo>
                    <a:lnTo>
                      <a:pt x="119" y="99"/>
                    </a:lnTo>
                    <a:lnTo>
                      <a:pt x="134" y="89"/>
                    </a:lnTo>
                    <a:lnTo>
                      <a:pt x="147" y="79"/>
                    </a:lnTo>
                    <a:lnTo>
                      <a:pt x="161" y="70"/>
                    </a:lnTo>
                    <a:lnTo>
                      <a:pt x="175" y="60"/>
                    </a:lnTo>
                    <a:lnTo>
                      <a:pt x="188" y="50"/>
                    </a:lnTo>
                    <a:lnTo>
                      <a:pt x="202" y="39"/>
                    </a:lnTo>
                    <a:lnTo>
                      <a:pt x="217" y="31"/>
                    </a:lnTo>
                    <a:lnTo>
                      <a:pt x="230" y="19"/>
                    </a:lnTo>
                    <a:lnTo>
                      <a:pt x="230" y="19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1" name="Freeform 168"/>
              <p:cNvSpPr>
                <a:spLocks/>
              </p:cNvSpPr>
              <p:nvPr/>
            </p:nvSpPr>
            <p:spPr bwMode="auto">
              <a:xfrm>
                <a:off x="5156" y="2688"/>
                <a:ext cx="29" cy="26"/>
              </a:xfrm>
              <a:custGeom>
                <a:avLst/>
                <a:gdLst>
                  <a:gd name="T0" fmla="*/ 67 w 87"/>
                  <a:gd name="T1" fmla="*/ 1 h 78"/>
                  <a:gd name="T2" fmla="*/ 68 w 87"/>
                  <a:gd name="T3" fmla="*/ 0 h 78"/>
                  <a:gd name="T4" fmla="*/ 59 w 87"/>
                  <a:gd name="T5" fmla="*/ 10 h 78"/>
                  <a:gd name="T6" fmla="*/ 51 w 87"/>
                  <a:gd name="T7" fmla="*/ 17 h 78"/>
                  <a:gd name="T8" fmla="*/ 43 w 87"/>
                  <a:gd name="T9" fmla="*/ 26 h 78"/>
                  <a:gd name="T10" fmla="*/ 35 w 87"/>
                  <a:gd name="T11" fmla="*/ 32 h 78"/>
                  <a:gd name="T12" fmla="*/ 27 w 87"/>
                  <a:gd name="T13" fmla="*/ 39 h 78"/>
                  <a:gd name="T14" fmla="*/ 17 w 87"/>
                  <a:gd name="T15" fmla="*/ 46 h 78"/>
                  <a:gd name="T16" fmla="*/ 10 w 87"/>
                  <a:gd name="T17" fmla="*/ 52 h 78"/>
                  <a:gd name="T18" fmla="*/ 0 w 87"/>
                  <a:gd name="T19" fmla="*/ 59 h 78"/>
                  <a:gd name="T20" fmla="*/ 13 w 87"/>
                  <a:gd name="T21" fmla="*/ 78 h 78"/>
                  <a:gd name="T22" fmla="*/ 23 w 87"/>
                  <a:gd name="T23" fmla="*/ 72 h 78"/>
                  <a:gd name="T24" fmla="*/ 32 w 87"/>
                  <a:gd name="T25" fmla="*/ 65 h 78"/>
                  <a:gd name="T26" fmla="*/ 42 w 87"/>
                  <a:gd name="T27" fmla="*/ 58 h 78"/>
                  <a:gd name="T28" fmla="*/ 49 w 87"/>
                  <a:gd name="T29" fmla="*/ 50 h 78"/>
                  <a:gd name="T30" fmla="*/ 58 w 87"/>
                  <a:gd name="T31" fmla="*/ 43 h 78"/>
                  <a:gd name="T32" fmla="*/ 68 w 87"/>
                  <a:gd name="T33" fmla="*/ 34 h 78"/>
                  <a:gd name="T34" fmla="*/ 75 w 87"/>
                  <a:gd name="T35" fmla="*/ 26 h 78"/>
                  <a:gd name="T36" fmla="*/ 85 w 87"/>
                  <a:gd name="T37" fmla="*/ 14 h 78"/>
                  <a:gd name="T38" fmla="*/ 87 w 87"/>
                  <a:gd name="T39" fmla="*/ 13 h 78"/>
                  <a:gd name="T40" fmla="*/ 67 w 87"/>
                  <a:gd name="T4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8">
                    <a:moveTo>
                      <a:pt x="67" y="1"/>
                    </a:moveTo>
                    <a:lnTo>
                      <a:pt x="68" y="0"/>
                    </a:lnTo>
                    <a:lnTo>
                      <a:pt x="59" y="10"/>
                    </a:lnTo>
                    <a:lnTo>
                      <a:pt x="51" y="17"/>
                    </a:lnTo>
                    <a:lnTo>
                      <a:pt x="43" y="26"/>
                    </a:lnTo>
                    <a:lnTo>
                      <a:pt x="35" y="32"/>
                    </a:lnTo>
                    <a:lnTo>
                      <a:pt x="27" y="39"/>
                    </a:lnTo>
                    <a:lnTo>
                      <a:pt x="17" y="46"/>
                    </a:lnTo>
                    <a:lnTo>
                      <a:pt x="10" y="52"/>
                    </a:lnTo>
                    <a:lnTo>
                      <a:pt x="0" y="59"/>
                    </a:lnTo>
                    <a:lnTo>
                      <a:pt x="13" y="78"/>
                    </a:lnTo>
                    <a:lnTo>
                      <a:pt x="23" y="72"/>
                    </a:lnTo>
                    <a:lnTo>
                      <a:pt x="32" y="65"/>
                    </a:lnTo>
                    <a:lnTo>
                      <a:pt x="42" y="58"/>
                    </a:lnTo>
                    <a:lnTo>
                      <a:pt x="49" y="50"/>
                    </a:lnTo>
                    <a:lnTo>
                      <a:pt x="58" y="43"/>
                    </a:lnTo>
                    <a:lnTo>
                      <a:pt x="68" y="34"/>
                    </a:lnTo>
                    <a:lnTo>
                      <a:pt x="75" y="26"/>
                    </a:lnTo>
                    <a:lnTo>
                      <a:pt x="85" y="14"/>
                    </a:lnTo>
                    <a:lnTo>
                      <a:pt x="87" y="13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2" name="Freeform 169"/>
              <p:cNvSpPr>
                <a:spLocks/>
              </p:cNvSpPr>
              <p:nvPr/>
            </p:nvSpPr>
            <p:spPr bwMode="auto">
              <a:xfrm>
                <a:off x="5178" y="2624"/>
                <a:ext cx="24" cy="68"/>
              </a:xfrm>
              <a:custGeom>
                <a:avLst/>
                <a:gdLst>
                  <a:gd name="T0" fmla="*/ 49 w 72"/>
                  <a:gd name="T1" fmla="*/ 1 h 205"/>
                  <a:gd name="T2" fmla="*/ 49 w 72"/>
                  <a:gd name="T3" fmla="*/ 37 h 205"/>
                  <a:gd name="T4" fmla="*/ 48 w 72"/>
                  <a:gd name="T5" fmla="*/ 49 h 205"/>
                  <a:gd name="T6" fmla="*/ 46 w 72"/>
                  <a:gd name="T7" fmla="*/ 61 h 205"/>
                  <a:gd name="T8" fmla="*/ 43 w 72"/>
                  <a:gd name="T9" fmla="*/ 74 h 205"/>
                  <a:gd name="T10" fmla="*/ 40 w 72"/>
                  <a:gd name="T11" fmla="*/ 87 h 205"/>
                  <a:gd name="T12" fmla="*/ 37 w 72"/>
                  <a:gd name="T13" fmla="*/ 98 h 205"/>
                  <a:gd name="T14" fmla="*/ 34 w 72"/>
                  <a:gd name="T15" fmla="*/ 112 h 205"/>
                  <a:gd name="T16" fmla="*/ 30 w 72"/>
                  <a:gd name="T17" fmla="*/ 123 h 205"/>
                  <a:gd name="T18" fmla="*/ 26 w 72"/>
                  <a:gd name="T19" fmla="*/ 136 h 205"/>
                  <a:gd name="T20" fmla="*/ 21 w 72"/>
                  <a:gd name="T21" fmla="*/ 146 h 205"/>
                  <a:gd name="T22" fmla="*/ 16 w 72"/>
                  <a:gd name="T23" fmla="*/ 160 h 205"/>
                  <a:gd name="T24" fmla="*/ 11 w 72"/>
                  <a:gd name="T25" fmla="*/ 171 h 205"/>
                  <a:gd name="T26" fmla="*/ 5 w 72"/>
                  <a:gd name="T27" fmla="*/ 183 h 205"/>
                  <a:gd name="T28" fmla="*/ 0 w 72"/>
                  <a:gd name="T29" fmla="*/ 193 h 205"/>
                  <a:gd name="T30" fmla="*/ 20 w 72"/>
                  <a:gd name="T31" fmla="*/ 205 h 205"/>
                  <a:gd name="T32" fmla="*/ 26 w 72"/>
                  <a:gd name="T33" fmla="*/ 193 h 205"/>
                  <a:gd name="T34" fmla="*/ 33 w 72"/>
                  <a:gd name="T35" fmla="*/ 181 h 205"/>
                  <a:gd name="T36" fmla="*/ 37 w 72"/>
                  <a:gd name="T37" fmla="*/ 168 h 205"/>
                  <a:gd name="T38" fmla="*/ 43 w 72"/>
                  <a:gd name="T39" fmla="*/ 157 h 205"/>
                  <a:gd name="T40" fmla="*/ 48 w 72"/>
                  <a:gd name="T41" fmla="*/ 144 h 205"/>
                  <a:gd name="T42" fmla="*/ 52 w 72"/>
                  <a:gd name="T43" fmla="*/ 130 h 205"/>
                  <a:gd name="T44" fmla="*/ 56 w 72"/>
                  <a:gd name="T45" fmla="*/ 119 h 205"/>
                  <a:gd name="T46" fmla="*/ 61 w 72"/>
                  <a:gd name="T47" fmla="*/ 104 h 205"/>
                  <a:gd name="T48" fmla="*/ 64 w 72"/>
                  <a:gd name="T49" fmla="*/ 91 h 205"/>
                  <a:gd name="T50" fmla="*/ 66 w 72"/>
                  <a:gd name="T51" fmla="*/ 78 h 205"/>
                  <a:gd name="T52" fmla="*/ 69 w 72"/>
                  <a:gd name="T53" fmla="*/ 65 h 205"/>
                  <a:gd name="T54" fmla="*/ 71 w 72"/>
                  <a:gd name="T55" fmla="*/ 52 h 205"/>
                  <a:gd name="T56" fmla="*/ 72 w 72"/>
                  <a:gd name="T57" fmla="*/ 39 h 205"/>
                  <a:gd name="T58" fmla="*/ 72 w 72"/>
                  <a:gd name="T59" fmla="*/ 26 h 205"/>
                  <a:gd name="T60" fmla="*/ 72 w 72"/>
                  <a:gd name="T61" fmla="*/ 13 h 205"/>
                  <a:gd name="T62" fmla="*/ 72 w 72"/>
                  <a:gd name="T63" fmla="*/ 0 h 205"/>
                  <a:gd name="T64" fmla="*/ 49 w 72"/>
                  <a:gd name="T65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205">
                    <a:moveTo>
                      <a:pt x="49" y="1"/>
                    </a:moveTo>
                    <a:lnTo>
                      <a:pt x="49" y="37"/>
                    </a:lnTo>
                    <a:lnTo>
                      <a:pt x="48" y="49"/>
                    </a:lnTo>
                    <a:lnTo>
                      <a:pt x="46" y="61"/>
                    </a:lnTo>
                    <a:lnTo>
                      <a:pt x="43" y="74"/>
                    </a:lnTo>
                    <a:lnTo>
                      <a:pt x="40" y="87"/>
                    </a:lnTo>
                    <a:lnTo>
                      <a:pt x="37" y="98"/>
                    </a:lnTo>
                    <a:lnTo>
                      <a:pt x="34" y="112"/>
                    </a:lnTo>
                    <a:lnTo>
                      <a:pt x="30" y="123"/>
                    </a:lnTo>
                    <a:lnTo>
                      <a:pt x="26" y="136"/>
                    </a:lnTo>
                    <a:lnTo>
                      <a:pt x="21" y="146"/>
                    </a:lnTo>
                    <a:lnTo>
                      <a:pt x="16" y="160"/>
                    </a:lnTo>
                    <a:lnTo>
                      <a:pt x="11" y="171"/>
                    </a:lnTo>
                    <a:lnTo>
                      <a:pt x="5" y="183"/>
                    </a:lnTo>
                    <a:lnTo>
                      <a:pt x="0" y="193"/>
                    </a:lnTo>
                    <a:lnTo>
                      <a:pt x="20" y="205"/>
                    </a:lnTo>
                    <a:lnTo>
                      <a:pt x="26" y="193"/>
                    </a:lnTo>
                    <a:lnTo>
                      <a:pt x="33" y="181"/>
                    </a:lnTo>
                    <a:lnTo>
                      <a:pt x="37" y="168"/>
                    </a:lnTo>
                    <a:lnTo>
                      <a:pt x="43" y="157"/>
                    </a:lnTo>
                    <a:lnTo>
                      <a:pt x="48" y="144"/>
                    </a:lnTo>
                    <a:lnTo>
                      <a:pt x="52" y="130"/>
                    </a:lnTo>
                    <a:lnTo>
                      <a:pt x="56" y="119"/>
                    </a:lnTo>
                    <a:lnTo>
                      <a:pt x="61" y="104"/>
                    </a:lnTo>
                    <a:lnTo>
                      <a:pt x="64" y="91"/>
                    </a:lnTo>
                    <a:lnTo>
                      <a:pt x="66" y="78"/>
                    </a:lnTo>
                    <a:lnTo>
                      <a:pt x="69" y="65"/>
                    </a:lnTo>
                    <a:lnTo>
                      <a:pt x="71" y="52"/>
                    </a:lnTo>
                    <a:lnTo>
                      <a:pt x="72" y="39"/>
                    </a:lnTo>
                    <a:lnTo>
                      <a:pt x="72" y="26"/>
                    </a:lnTo>
                    <a:lnTo>
                      <a:pt x="72" y="13"/>
                    </a:lnTo>
                    <a:lnTo>
                      <a:pt x="7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3" name="Freeform 170"/>
              <p:cNvSpPr>
                <a:spLocks/>
              </p:cNvSpPr>
              <p:nvPr/>
            </p:nvSpPr>
            <p:spPr bwMode="auto">
              <a:xfrm>
                <a:off x="5184" y="2555"/>
                <a:ext cx="18" cy="69"/>
              </a:xfrm>
              <a:custGeom>
                <a:avLst/>
                <a:gdLst>
                  <a:gd name="T0" fmla="*/ 0 w 56"/>
                  <a:gd name="T1" fmla="*/ 11 h 207"/>
                  <a:gd name="T2" fmla="*/ 4 w 56"/>
                  <a:gd name="T3" fmla="*/ 21 h 207"/>
                  <a:gd name="T4" fmla="*/ 10 w 56"/>
                  <a:gd name="T5" fmla="*/ 31 h 207"/>
                  <a:gd name="T6" fmla="*/ 11 w 56"/>
                  <a:gd name="T7" fmla="*/ 41 h 207"/>
                  <a:gd name="T8" fmla="*/ 16 w 56"/>
                  <a:gd name="T9" fmla="*/ 51 h 207"/>
                  <a:gd name="T10" fmla="*/ 18 w 56"/>
                  <a:gd name="T11" fmla="*/ 63 h 207"/>
                  <a:gd name="T12" fmla="*/ 20 w 56"/>
                  <a:gd name="T13" fmla="*/ 75 h 207"/>
                  <a:gd name="T14" fmla="*/ 23 w 56"/>
                  <a:gd name="T15" fmla="*/ 86 h 207"/>
                  <a:gd name="T16" fmla="*/ 24 w 56"/>
                  <a:gd name="T17" fmla="*/ 98 h 207"/>
                  <a:gd name="T18" fmla="*/ 26 w 56"/>
                  <a:gd name="T19" fmla="*/ 111 h 207"/>
                  <a:gd name="T20" fmla="*/ 27 w 56"/>
                  <a:gd name="T21" fmla="*/ 124 h 207"/>
                  <a:gd name="T22" fmla="*/ 29 w 56"/>
                  <a:gd name="T23" fmla="*/ 136 h 207"/>
                  <a:gd name="T24" fmla="*/ 29 w 56"/>
                  <a:gd name="T25" fmla="*/ 150 h 207"/>
                  <a:gd name="T26" fmla="*/ 30 w 56"/>
                  <a:gd name="T27" fmla="*/ 163 h 207"/>
                  <a:gd name="T28" fmla="*/ 32 w 56"/>
                  <a:gd name="T29" fmla="*/ 178 h 207"/>
                  <a:gd name="T30" fmla="*/ 32 w 56"/>
                  <a:gd name="T31" fmla="*/ 192 h 207"/>
                  <a:gd name="T32" fmla="*/ 33 w 56"/>
                  <a:gd name="T33" fmla="*/ 207 h 207"/>
                  <a:gd name="T34" fmla="*/ 56 w 56"/>
                  <a:gd name="T35" fmla="*/ 206 h 207"/>
                  <a:gd name="T36" fmla="*/ 55 w 56"/>
                  <a:gd name="T37" fmla="*/ 191 h 207"/>
                  <a:gd name="T38" fmla="*/ 53 w 56"/>
                  <a:gd name="T39" fmla="*/ 178 h 207"/>
                  <a:gd name="T40" fmla="*/ 53 w 56"/>
                  <a:gd name="T41" fmla="*/ 163 h 207"/>
                  <a:gd name="T42" fmla="*/ 52 w 56"/>
                  <a:gd name="T43" fmla="*/ 149 h 207"/>
                  <a:gd name="T44" fmla="*/ 50 w 56"/>
                  <a:gd name="T45" fmla="*/ 136 h 207"/>
                  <a:gd name="T46" fmla="*/ 50 w 56"/>
                  <a:gd name="T47" fmla="*/ 121 h 207"/>
                  <a:gd name="T48" fmla="*/ 49 w 56"/>
                  <a:gd name="T49" fmla="*/ 108 h 207"/>
                  <a:gd name="T50" fmla="*/ 48 w 56"/>
                  <a:gd name="T51" fmla="*/ 95 h 207"/>
                  <a:gd name="T52" fmla="*/ 46 w 56"/>
                  <a:gd name="T53" fmla="*/ 82 h 207"/>
                  <a:gd name="T54" fmla="*/ 43 w 56"/>
                  <a:gd name="T55" fmla="*/ 70 h 207"/>
                  <a:gd name="T56" fmla="*/ 40 w 56"/>
                  <a:gd name="T57" fmla="*/ 59 h 207"/>
                  <a:gd name="T58" fmla="*/ 39 w 56"/>
                  <a:gd name="T59" fmla="*/ 46 h 207"/>
                  <a:gd name="T60" fmla="*/ 34 w 56"/>
                  <a:gd name="T61" fmla="*/ 34 h 207"/>
                  <a:gd name="T62" fmla="*/ 32 w 56"/>
                  <a:gd name="T63" fmla="*/ 22 h 207"/>
                  <a:gd name="T64" fmla="*/ 26 w 56"/>
                  <a:gd name="T65" fmla="*/ 11 h 207"/>
                  <a:gd name="T66" fmla="*/ 20 w 56"/>
                  <a:gd name="T67" fmla="*/ 0 h 207"/>
                  <a:gd name="T68" fmla="*/ 0 w 56"/>
                  <a:gd name="T69" fmla="*/ 1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07">
                    <a:moveTo>
                      <a:pt x="0" y="11"/>
                    </a:moveTo>
                    <a:lnTo>
                      <a:pt x="4" y="21"/>
                    </a:lnTo>
                    <a:lnTo>
                      <a:pt x="10" y="31"/>
                    </a:lnTo>
                    <a:lnTo>
                      <a:pt x="11" y="41"/>
                    </a:lnTo>
                    <a:lnTo>
                      <a:pt x="16" y="51"/>
                    </a:lnTo>
                    <a:lnTo>
                      <a:pt x="18" y="63"/>
                    </a:lnTo>
                    <a:lnTo>
                      <a:pt x="20" y="75"/>
                    </a:lnTo>
                    <a:lnTo>
                      <a:pt x="23" y="86"/>
                    </a:lnTo>
                    <a:lnTo>
                      <a:pt x="24" y="98"/>
                    </a:lnTo>
                    <a:lnTo>
                      <a:pt x="26" y="111"/>
                    </a:lnTo>
                    <a:lnTo>
                      <a:pt x="27" y="124"/>
                    </a:lnTo>
                    <a:lnTo>
                      <a:pt x="29" y="136"/>
                    </a:lnTo>
                    <a:lnTo>
                      <a:pt x="29" y="150"/>
                    </a:lnTo>
                    <a:lnTo>
                      <a:pt x="30" y="163"/>
                    </a:lnTo>
                    <a:lnTo>
                      <a:pt x="32" y="178"/>
                    </a:lnTo>
                    <a:lnTo>
                      <a:pt x="32" y="192"/>
                    </a:lnTo>
                    <a:lnTo>
                      <a:pt x="33" y="207"/>
                    </a:lnTo>
                    <a:lnTo>
                      <a:pt x="56" y="206"/>
                    </a:lnTo>
                    <a:lnTo>
                      <a:pt x="55" y="191"/>
                    </a:lnTo>
                    <a:lnTo>
                      <a:pt x="53" y="178"/>
                    </a:lnTo>
                    <a:lnTo>
                      <a:pt x="53" y="163"/>
                    </a:lnTo>
                    <a:lnTo>
                      <a:pt x="52" y="149"/>
                    </a:lnTo>
                    <a:lnTo>
                      <a:pt x="50" y="136"/>
                    </a:lnTo>
                    <a:lnTo>
                      <a:pt x="50" y="121"/>
                    </a:lnTo>
                    <a:lnTo>
                      <a:pt x="49" y="108"/>
                    </a:lnTo>
                    <a:lnTo>
                      <a:pt x="48" y="95"/>
                    </a:lnTo>
                    <a:lnTo>
                      <a:pt x="46" y="82"/>
                    </a:lnTo>
                    <a:lnTo>
                      <a:pt x="43" y="70"/>
                    </a:lnTo>
                    <a:lnTo>
                      <a:pt x="40" y="59"/>
                    </a:lnTo>
                    <a:lnTo>
                      <a:pt x="39" y="46"/>
                    </a:lnTo>
                    <a:lnTo>
                      <a:pt x="34" y="34"/>
                    </a:lnTo>
                    <a:lnTo>
                      <a:pt x="32" y="22"/>
                    </a:lnTo>
                    <a:lnTo>
                      <a:pt x="26" y="11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4" name="Freeform 171"/>
              <p:cNvSpPr>
                <a:spLocks/>
              </p:cNvSpPr>
              <p:nvPr/>
            </p:nvSpPr>
            <p:spPr bwMode="auto">
              <a:xfrm>
                <a:off x="5130" y="2505"/>
                <a:ext cx="60" cy="54"/>
              </a:xfrm>
              <a:custGeom>
                <a:avLst/>
                <a:gdLst>
                  <a:gd name="T0" fmla="*/ 0 w 180"/>
                  <a:gd name="T1" fmla="*/ 22 h 162"/>
                  <a:gd name="T2" fmla="*/ 13 w 180"/>
                  <a:gd name="T3" fmla="*/ 29 h 162"/>
                  <a:gd name="T4" fmla="*/ 26 w 180"/>
                  <a:gd name="T5" fmla="*/ 35 h 162"/>
                  <a:gd name="T6" fmla="*/ 37 w 180"/>
                  <a:gd name="T7" fmla="*/ 39 h 162"/>
                  <a:gd name="T8" fmla="*/ 49 w 180"/>
                  <a:gd name="T9" fmla="*/ 47 h 162"/>
                  <a:gd name="T10" fmla="*/ 61 w 180"/>
                  <a:gd name="T11" fmla="*/ 54 h 162"/>
                  <a:gd name="T12" fmla="*/ 72 w 180"/>
                  <a:gd name="T13" fmla="*/ 61 h 162"/>
                  <a:gd name="T14" fmla="*/ 83 w 180"/>
                  <a:gd name="T15" fmla="*/ 70 h 162"/>
                  <a:gd name="T16" fmla="*/ 93 w 180"/>
                  <a:gd name="T17" fmla="*/ 77 h 162"/>
                  <a:gd name="T18" fmla="*/ 103 w 180"/>
                  <a:gd name="T19" fmla="*/ 86 h 162"/>
                  <a:gd name="T20" fmla="*/ 112 w 180"/>
                  <a:gd name="T21" fmla="*/ 96 h 162"/>
                  <a:gd name="T22" fmla="*/ 120 w 180"/>
                  <a:gd name="T23" fmla="*/ 106 h 162"/>
                  <a:gd name="T24" fmla="*/ 131 w 180"/>
                  <a:gd name="T25" fmla="*/ 117 h 162"/>
                  <a:gd name="T26" fmla="*/ 138 w 180"/>
                  <a:gd name="T27" fmla="*/ 127 h 162"/>
                  <a:gd name="T28" fmla="*/ 145 w 180"/>
                  <a:gd name="T29" fmla="*/ 138 h 162"/>
                  <a:gd name="T30" fmla="*/ 152 w 180"/>
                  <a:gd name="T31" fmla="*/ 150 h 162"/>
                  <a:gd name="T32" fmla="*/ 160 w 180"/>
                  <a:gd name="T33" fmla="*/ 162 h 162"/>
                  <a:gd name="T34" fmla="*/ 180 w 180"/>
                  <a:gd name="T35" fmla="*/ 151 h 162"/>
                  <a:gd name="T36" fmla="*/ 173 w 180"/>
                  <a:gd name="T37" fmla="*/ 138 h 162"/>
                  <a:gd name="T38" fmla="*/ 165 w 180"/>
                  <a:gd name="T39" fmla="*/ 125 h 162"/>
                  <a:gd name="T40" fmla="*/ 157 w 180"/>
                  <a:gd name="T41" fmla="*/ 114 h 162"/>
                  <a:gd name="T42" fmla="*/ 148 w 180"/>
                  <a:gd name="T43" fmla="*/ 102 h 162"/>
                  <a:gd name="T44" fmla="*/ 139 w 180"/>
                  <a:gd name="T45" fmla="*/ 90 h 162"/>
                  <a:gd name="T46" fmla="*/ 129 w 180"/>
                  <a:gd name="T47" fmla="*/ 79 h 162"/>
                  <a:gd name="T48" fmla="*/ 119 w 180"/>
                  <a:gd name="T49" fmla="*/ 70 h 162"/>
                  <a:gd name="T50" fmla="*/ 107 w 180"/>
                  <a:gd name="T51" fmla="*/ 60 h 162"/>
                  <a:gd name="T52" fmla="*/ 97 w 180"/>
                  <a:gd name="T53" fmla="*/ 51 h 162"/>
                  <a:gd name="T54" fmla="*/ 85 w 180"/>
                  <a:gd name="T55" fmla="*/ 42 h 162"/>
                  <a:gd name="T56" fmla="*/ 74 w 180"/>
                  <a:gd name="T57" fmla="*/ 35 h 162"/>
                  <a:gd name="T58" fmla="*/ 61 w 180"/>
                  <a:gd name="T59" fmla="*/ 26 h 162"/>
                  <a:gd name="T60" fmla="*/ 48 w 180"/>
                  <a:gd name="T61" fmla="*/ 19 h 162"/>
                  <a:gd name="T62" fmla="*/ 36 w 180"/>
                  <a:gd name="T63" fmla="*/ 13 h 162"/>
                  <a:gd name="T64" fmla="*/ 21 w 180"/>
                  <a:gd name="T65" fmla="*/ 7 h 162"/>
                  <a:gd name="T66" fmla="*/ 8 w 180"/>
                  <a:gd name="T67" fmla="*/ 0 h 162"/>
                  <a:gd name="T68" fmla="*/ 0 w 180"/>
                  <a:gd name="T69" fmla="*/ 2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2">
                    <a:moveTo>
                      <a:pt x="0" y="22"/>
                    </a:moveTo>
                    <a:lnTo>
                      <a:pt x="13" y="29"/>
                    </a:lnTo>
                    <a:lnTo>
                      <a:pt x="26" y="35"/>
                    </a:lnTo>
                    <a:lnTo>
                      <a:pt x="37" y="39"/>
                    </a:lnTo>
                    <a:lnTo>
                      <a:pt x="49" y="47"/>
                    </a:lnTo>
                    <a:lnTo>
                      <a:pt x="61" y="54"/>
                    </a:lnTo>
                    <a:lnTo>
                      <a:pt x="72" y="61"/>
                    </a:lnTo>
                    <a:lnTo>
                      <a:pt x="83" y="70"/>
                    </a:lnTo>
                    <a:lnTo>
                      <a:pt x="93" y="77"/>
                    </a:lnTo>
                    <a:lnTo>
                      <a:pt x="103" y="86"/>
                    </a:lnTo>
                    <a:lnTo>
                      <a:pt x="112" y="96"/>
                    </a:lnTo>
                    <a:lnTo>
                      <a:pt x="120" y="106"/>
                    </a:lnTo>
                    <a:lnTo>
                      <a:pt x="131" y="117"/>
                    </a:lnTo>
                    <a:lnTo>
                      <a:pt x="138" y="127"/>
                    </a:lnTo>
                    <a:lnTo>
                      <a:pt x="145" y="138"/>
                    </a:lnTo>
                    <a:lnTo>
                      <a:pt x="152" y="150"/>
                    </a:lnTo>
                    <a:lnTo>
                      <a:pt x="160" y="162"/>
                    </a:lnTo>
                    <a:lnTo>
                      <a:pt x="180" y="151"/>
                    </a:lnTo>
                    <a:lnTo>
                      <a:pt x="173" y="138"/>
                    </a:lnTo>
                    <a:lnTo>
                      <a:pt x="165" y="125"/>
                    </a:lnTo>
                    <a:lnTo>
                      <a:pt x="157" y="114"/>
                    </a:lnTo>
                    <a:lnTo>
                      <a:pt x="148" y="102"/>
                    </a:lnTo>
                    <a:lnTo>
                      <a:pt x="139" y="90"/>
                    </a:lnTo>
                    <a:lnTo>
                      <a:pt x="129" y="79"/>
                    </a:lnTo>
                    <a:lnTo>
                      <a:pt x="119" y="70"/>
                    </a:lnTo>
                    <a:lnTo>
                      <a:pt x="107" y="60"/>
                    </a:lnTo>
                    <a:lnTo>
                      <a:pt x="97" y="51"/>
                    </a:lnTo>
                    <a:lnTo>
                      <a:pt x="85" y="42"/>
                    </a:lnTo>
                    <a:lnTo>
                      <a:pt x="74" y="35"/>
                    </a:lnTo>
                    <a:lnTo>
                      <a:pt x="61" y="26"/>
                    </a:lnTo>
                    <a:lnTo>
                      <a:pt x="48" y="19"/>
                    </a:lnTo>
                    <a:lnTo>
                      <a:pt x="36" y="13"/>
                    </a:lnTo>
                    <a:lnTo>
                      <a:pt x="21" y="7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5" name="Freeform 172"/>
              <p:cNvSpPr>
                <a:spLocks/>
              </p:cNvSpPr>
              <p:nvPr/>
            </p:nvSpPr>
            <p:spPr bwMode="auto">
              <a:xfrm>
                <a:off x="5058" y="2499"/>
                <a:ext cx="75" cy="13"/>
              </a:xfrm>
              <a:custGeom>
                <a:avLst/>
                <a:gdLst>
                  <a:gd name="T0" fmla="*/ 7 w 225"/>
                  <a:gd name="T1" fmla="*/ 40 h 41"/>
                  <a:gd name="T2" fmla="*/ 19 w 225"/>
                  <a:gd name="T3" fmla="*/ 37 h 41"/>
                  <a:gd name="T4" fmla="*/ 31 w 225"/>
                  <a:gd name="T5" fmla="*/ 34 h 41"/>
                  <a:gd name="T6" fmla="*/ 44 w 225"/>
                  <a:gd name="T7" fmla="*/ 31 h 41"/>
                  <a:gd name="T8" fmla="*/ 57 w 225"/>
                  <a:gd name="T9" fmla="*/ 28 h 41"/>
                  <a:gd name="T10" fmla="*/ 70 w 225"/>
                  <a:gd name="T11" fmla="*/ 26 h 41"/>
                  <a:gd name="T12" fmla="*/ 83 w 225"/>
                  <a:gd name="T13" fmla="*/ 25 h 41"/>
                  <a:gd name="T14" fmla="*/ 97 w 225"/>
                  <a:gd name="T15" fmla="*/ 24 h 41"/>
                  <a:gd name="T16" fmla="*/ 111 w 225"/>
                  <a:gd name="T17" fmla="*/ 24 h 41"/>
                  <a:gd name="T18" fmla="*/ 124 w 225"/>
                  <a:gd name="T19" fmla="*/ 24 h 41"/>
                  <a:gd name="T20" fmla="*/ 138 w 225"/>
                  <a:gd name="T21" fmla="*/ 25 h 41"/>
                  <a:gd name="T22" fmla="*/ 153 w 225"/>
                  <a:gd name="T23" fmla="*/ 26 h 41"/>
                  <a:gd name="T24" fmla="*/ 166 w 225"/>
                  <a:gd name="T25" fmla="*/ 28 h 41"/>
                  <a:gd name="T26" fmla="*/ 179 w 225"/>
                  <a:gd name="T27" fmla="*/ 31 h 41"/>
                  <a:gd name="T28" fmla="*/ 192 w 225"/>
                  <a:gd name="T29" fmla="*/ 34 h 41"/>
                  <a:gd name="T30" fmla="*/ 204 w 225"/>
                  <a:gd name="T31" fmla="*/ 38 h 41"/>
                  <a:gd name="T32" fmla="*/ 217 w 225"/>
                  <a:gd name="T33" fmla="*/ 41 h 41"/>
                  <a:gd name="T34" fmla="*/ 225 w 225"/>
                  <a:gd name="T35" fmla="*/ 19 h 41"/>
                  <a:gd name="T36" fmla="*/ 212 w 225"/>
                  <a:gd name="T37" fmla="*/ 15 h 41"/>
                  <a:gd name="T38" fmla="*/ 198 w 225"/>
                  <a:gd name="T39" fmla="*/ 10 h 41"/>
                  <a:gd name="T40" fmla="*/ 185 w 225"/>
                  <a:gd name="T41" fmla="*/ 8 h 41"/>
                  <a:gd name="T42" fmla="*/ 170 w 225"/>
                  <a:gd name="T43" fmla="*/ 5 h 41"/>
                  <a:gd name="T44" fmla="*/ 156 w 225"/>
                  <a:gd name="T45" fmla="*/ 3 h 41"/>
                  <a:gd name="T46" fmla="*/ 141 w 225"/>
                  <a:gd name="T47" fmla="*/ 2 h 41"/>
                  <a:gd name="T48" fmla="*/ 125 w 225"/>
                  <a:gd name="T49" fmla="*/ 0 h 41"/>
                  <a:gd name="T50" fmla="*/ 111 w 225"/>
                  <a:gd name="T51" fmla="*/ 0 h 41"/>
                  <a:gd name="T52" fmla="*/ 96 w 225"/>
                  <a:gd name="T53" fmla="*/ 2 h 41"/>
                  <a:gd name="T54" fmla="*/ 80 w 225"/>
                  <a:gd name="T55" fmla="*/ 2 h 41"/>
                  <a:gd name="T56" fmla="*/ 67 w 225"/>
                  <a:gd name="T57" fmla="*/ 3 h 41"/>
                  <a:gd name="T58" fmla="*/ 52 w 225"/>
                  <a:gd name="T59" fmla="*/ 5 h 41"/>
                  <a:gd name="T60" fmla="*/ 39 w 225"/>
                  <a:gd name="T61" fmla="*/ 8 h 41"/>
                  <a:gd name="T62" fmla="*/ 26 w 225"/>
                  <a:gd name="T63" fmla="*/ 10 h 41"/>
                  <a:gd name="T64" fmla="*/ 13 w 225"/>
                  <a:gd name="T65" fmla="*/ 13 h 41"/>
                  <a:gd name="T66" fmla="*/ 0 w 225"/>
                  <a:gd name="T67" fmla="*/ 16 h 41"/>
                  <a:gd name="T68" fmla="*/ 7 w 225"/>
                  <a:gd name="T6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5" h="41">
                    <a:moveTo>
                      <a:pt x="7" y="40"/>
                    </a:moveTo>
                    <a:lnTo>
                      <a:pt x="19" y="37"/>
                    </a:lnTo>
                    <a:lnTo>
                      <a:pt x="31" y="34"/>
                    </a:lnTo>
                    <a:lnTo>
                      <a:pt x="44" y="31"/>
                    </a:lnTo>
                    <a:lnTo>
                      <a:pt x="57" y="28"/>
                    </a:lnTo>
                    <a:lnTo>
                      <a:pt x="70" y="26"/>
                    </a:lnTo>
                    <a:lnTo>
                      <a:pt x="83" y="25"/>
                    </a:lnTo>
                    <a:lnTo>
                      <a:pt x="97" y="24"/>
                    </a:lnTo>
                    <a:lnTo>
                      <a:pt x="111" y="24"/>
                    </a:lnTo>
                    <a:lnTo>
                      <a:pt x="124" y="24"/>
                    </a:lnTo>
                    <a:lnTo>
                      <a:pt x="138" y="25"/>
                    </a:lnTo>
                    <a:lnTo>
                      <a:pt x="153" y="26"/>
                    </a:lnTo>
                    <a:lnTo>
                      <a:pt x="166" y="28"/>
                    </a:lnTo>
                    <a:lnTo>
                      <a:pt x="179" y="31"/>
                    </a:lnTo>
                    <a:lnTo>
                      <a:pt x="192" y="34"/>
                    </a:lnTo>
                    <a:lnTo>
                      <a:pt x="204" y="38"/>
                    </a:lnTo>
                    <a:lnTo>
                      <a:pt x="217" y="41"/>
                    </a:lnTo>
                    <a:lnTo>
                      <a:pt x="225" y="19"/>
                    </a:lnTo>
                    <a:lnTo>
                      <a:pt x="212" y="15"/>
                    </a:lnTo>
                    <a:lnTo>
                      <a:pt x="198" y="10"/>
                    </a:lnTo>
                    <a:lnTo>
                      <a:pt x="185" y="8"/>
                    </a:lnTo>
                    <a:lnTo>
                      <a:pt x="170" y="5"/>
                    </a:lnTo>
                    <a:lnTo>
                      <a:pt x="156" y="3"/>
                    </a:lnTo>
                    <a:lnTo>
                      <a:pt x="141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6" y="2"/>
                    </a:lnTo>
                    <a:lnTo>
                      <a:pt x="80" y="2"/>
                    </a:lnTo>
                    <a:lnTo>
                      <a:pt x="67" y="3"/>
                    </a:lnTo>
                    <a:lnTo>
                      <a:pt x="52" y="5"/>
                    </a:lnTo>
                    <a:lnTo>
                      <a:pt x="39" y="8"/>
                    </a:lnTo>
                    <a:lnTo>
                      <a:pt x="26" y="10"/>
                    </a:lnTo>
                    <a:lnTo>
                      <a:pt x="13" y="13"/>
                    </a:lnTo>
                    <a:lnTo>
                      <a:pt x="0" y="16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6" name="Freeform 173"/>
              <p:cNvSpPr>
                <a:spLocks/>
              </p:cNvSpPr>
              <p:nvPr/>
            </p:nvSpPr>
            <p:spPr bwMode="auto">
              <a:xfrm>
                <a:off x="5044" y="2504"/>
                <a:ext cx="16" cy="13"/>
              </a:xfrm>
              <a:custGeom>
                <a:avLst/>
                <a:gdLst>
                  <a:gd name="T0" fmla="*/ 10 w 48"/>
                  <a:gd name="T1" fmla="*/ 40 h 40"/>
                  <a:gd name="T2" fmla="*/ 15 w 48"/>
                  <a:gd name="T3" fmla="*/ 38 h 40"/>
                  <a:gd name="T4" fmla="*/ 21 w 48"/>
                  <a:gd name="T5" fmla="*/ 35 h 40"/>
                  <a:gd name="T6" fmla="*/ 25 w 48"/>
                  <a:gd name="T7" fmla="*/ 32 h 40"/>
                  <a:gd name="T8" fmla="*/ 29 w 48"/>
                  <a:gd name="T9" fmla="*/ 31 h 40"/>
                  <a:gd name="T10" fmla="*/ 34 w 48"/>
                  <a:gd name="T11" fmla="*/ 29 h 40"/>
                  <a:gd name="T12" fmla="*/ 40 w 48"/>
                  <a:gd name="T13" fmla="*/ 26 h 40"/>
                  <a:gd name="T14" fmla="*/ 44 w 48"/>
                  <a:gd name="T15" fmla="*/ 25 h 40"/>
                  <a:gd name="T16" fmla="*/ 48 w 48"/>
                  <a:gd name="T17" fmla="*/ 24 h 40"/>
                  <a:gd name="T18" fmla="*/ 41 w 48"/>
                  <a:gd name="T19" fmla="*/ 0 h 40"/>
                  <a:gd name="T20" fmla="*/ 35 w 48"/>
                  <a:gd name="T21" fmla="*/ 3 h 40"/>
                  <a:gd name="T22" fmla="*/ 32 w 48"/>
                  <a:gd name="T23" fmla="*/ 5 h 40"/>
                  <a:gd name="T24" fmla="*/ 26 w 48"/>
                  <a:gd name="T25" fmla="*/ 8 h 40"/>
                  <a:gd name="T26" fmla="*/ 21 w 48"/>
                  <a:gd name="T27" fmla="*/ 9 h 40"/>
                  <a:gd name="T28" fmla="*/ 15 w 48"/>
                  <a:gd name="T29" fmla="*/ 12 h 40"/>
                  <a:gd name="T30" fmla="*/ 10 w 48"/>
                  <a:gd name="T31" fmla="*/ 13 h 40"/>
                  <a:gd name="T32" fmla="*/ 5 w 48"/>
                  <a:gd name="T33" fmla="*/ 15 h 40"/>
                  <a:gd name="T34" fmla="*/ 0 w 48"/>
                  <a:gd name="T35" fmla="*/ 18 h 40"/>
                  <a:gd name="T36" fmla="*/ 10 w 48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40">
                    <a:moveTo>
                      <a:pt x="10" y="40"/>
                    </a:moveTo>
                    <a:lnTo>
                      <a:pt x="15" y="38"/>
                    </a:lnTo>
                    <a:lnTo>
                      <a:pt x="21" y="35"/>
                    </a:lnTo>
                    <a:lnTo>
                      <a:pt x="25" y="32"/>
                    </a:lnTo>
                    <a:lnTo>
                      <a:pt x="29" y="31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41" y="0"/>
                    </a:lnTo>
                    <a:lnTo>
                      <a:pt x="35" y="3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0" y="13"/>
                    </a:lnTo>
                    <a:lnTo>
                      <a:pt x="5" y="15"/>
                    </a:lnTo>
                    <a:lnTo>
                      <a:pt x="0" y="18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7" name="Freeform 174"/>
              <p:cNvSpPr>
                <a:spLocks/>
              </p:cNvSpPr>
              <p:nvPr/>
            </p:nvSpPr>
            <p:spPr bwMode="auto">
              <a:xfrm>
                <a:off x="5055" y="2505"/>
                <a:ext cx="6" cy="7"/>
              </a:xfrm>
              <a:custGeom>
                <a:avLst/>
                <a:gdLst>
                  <a:gd name="T0" fmla="*/ 8 w 18"/>
                  <a:gd name="T1" fmla="*/ 0 h 23"/>
                  <a:gd name="T2" fmla="*/ 3 w 18"/>
                  <a:gd name="T3" fmla="*/ 3 h 23"/>
                  <a:gd name="T4" fmla="*/ 2 w 18"/>
                  <a:gd name="T5" fmla="*/ 6 h 23"/>
                  <a:gd name="T6" fmla="*/ 0 w 18"/>
                  <a:gd name="T7" fmla="*/ 10 h 23"/>
                  <a:gd name="T8" fmla="*/ 2 w 18"/>
                  <a:gd name="T9" fmla="*/ 14 h 23"/>
                  <a:gd name="T10" fmla="*/ 5 w 18"/>
                  <a:gd name="T11" fmla="*/ 19 h 23"/>
                  <a:gd name="T12" fmla="*/ 8 w 18"/>
                  <a:gd name="T13" fmla="*/ 22 h 23"/>
                  <a:gd name="T14" fmla="*/ 12 w 18"/>
                  <a:gd name="T15" fmla="*/ 23 h 23"/>
                  <a:gd name="T16" fmla="*/ 18 w 18"/>
                  <a:gd name="T17" fmla="*/ 22 h 23"/>
                  <a:gd name="T18" fmla="*/ 8 w 1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3">
                    <a:moveTo>
                      <a:pt x="8" y="0"/>
                    </a:move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8" y="22"/>
                    </a:lnTo>
                    <a:lnTo>
                      <a:pt x="12" y="23"/>
                    </a:lnTo>
                    <a:lnTo>
                      <a:pt x="18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8" name="Freeform 175"/>
              <p:cNvSpPr>
                <a:spLocks/>
              </p:cNvSpPr>
              <p:nvPr/>
            </p:nvSpPr>
            <p:spPr bwMode="auto">
              <a:xfrm>
                <a:off x="5091" y="2566"/>
                <a:ext cx="121" cy="124"/>
              </a:xfrm>
              <a:custGeom>
                <a:avLst/>
                <a:gdLst>
                  <a:gd name="T0" fmla="*/ 20 w 363"/>
                  <a:gd name="T1" fmla="*/ 337 h 374"/>
                  <a:gd name="T2" fmla="*/ 9 w 363"/>
                  <a:gd name="T3" fmla="*/ 321 h 374"/>
                  <a:gd name="T4" fmla="*/ 1 w 363"/>
                  <a:gd name="T5" fmla="*/ 301 h 374"/>
                  <a:gd name="T6" fmla="*/ 0 w 363"/>
                  <a:gd name="T7" fmla="*/ 279 h 374"/>
                  <a:gd name="T8" fmla="*/ 4 w 363"/>
                  <a:gd name="T9" fmla="*/ 252 h 374"/>
                  <a:gd name="T10" fmla="*/ 13 w 363"/>
                  <a:gd name="T11" fmla="*/ 221 h 374"/>
                  <a:gd name="T12" fmla="*/ 27 w 363"/>
                  <a:gd name="T13" fmla="*/ 192 h 374"/>
                  <a:gd name="T14" fmla="*/ 45 w 363"/>
                  <a:gd name="T15" fmla="*/ 160 h 374"/>
                  <a:gd name="T16" fmla="*/ 65 w 363"/>
                  <a:gd name="T17" fmla="*/ 129 h 374"/>
                  <a:gd name="T18" fmla="*/ 86 w 363"/>
                  <a:gd name="T19" fmla="*/ 95 h 374"/>
                  <a:gd name="T20" fmla="*/ 106 w 363"/>
                  <a:gd name="T21" fmla="*/ 60 h 374"/>
                  <a:gd name="T22" fmla="*/ 125 w 363"/>
                  <a:gd name="T23" fmla="*/ 20 h 374"/>
                  <a:gd name="T24" fmla="*/ 134 w 363"/>
                  <a:gd name="T25" fmla="*/ 22 h 374"/>
                  <a:gd name="T26" fmla="*/ 137 w 363"/>
                  <a:gd name="T27" fmla="*/ 63 h 374"/>
                  <a:gd name="T28" fmla="*/ 145 w 363"/>
                  <a:gd name="T29" fmla="*/ 97 h 374"/>
                  <a:gd name="T30" fmla="*/ 163 w 363"/>
                  <a:gd name="T31" fmla="*/ 125 h 374"/>
                  <a:gd name="T32" fmla="*/ 183 w 363"/>
                  <a:gd name="T33" fmla="*/ 141 h 374"/>
                  <a:gd name="T34" fmla="*/ 199 w 363"/>
                  <a:gd name="T35" fmla="*/ 148 h 374"/>
                  <a:gd name="T36" fmla="*/ 217 w 363"/>
                  <a:gd name="T37" fmla="*/ 154 h 374"/>
                  <a:gd name="T38" fmla="*/ 237 w 363"/>
                  <a:gd name="T39" fmla="*/ 159 h 374"/>
                  <a:gd name="T40" fmla="*/ 256 w 363"/>
                  <a:gd name="T41" fmla="*/ 163 h 374"/>
                  <a:gd name="T42" fmla="*/ 278 w 363"/>
                  <a:gd name="T43" fmla="*/ 169 h 374"/>
                  <a:gd name="T44" fmla="*/ 298 w 363"/>
                  <a:gd name="T45" fmla="*/ 175 h 374"/>
                  <a:gd name="T46" fmla="*/ 318 w 363"/>
                  <a:gd name="T47" fmla="*/ 185 h 374"/>
                  <a:gd name="T48" fmla="*/ 334 w 363"/>
                  <a:gd name="T49" fmla="*/ 195 h 374"/>
                  <a:gd name="T50" fmla="*/ 344 w 363"/>
                  <a:gd name="T51" fmla="*/ 205 h 374"/>
                  <a:gd name="T52" fmla="*/ 352 w 363"/>
                  <a:gd name="T53" fmla="*/ 218 h 374"/>
                  <a:gd name="T54" fmla="*/ 358 w 363"/>
                  <a:gd name="T55" fmla="*/ 233 h 374"/>
                  <a:gd name="T56" fmla="*/ 362 w 363"/>
                  <a:gd name="T57" fmla="*/ 269 h 374"/>
                  <a:gd name="T58" fmla="*/ 362 w 363"/>
                  <a:gd name="T59" fmla="*/ 332 h 374"/>
                  <a:gd name="T60" fmla="*/ 344 w 363"/>
                  <a:gd name="T61" fmla="*/ 359 h 374"/>
                  <a:gd name="T62" fmla="*/ 324 w 363"/>
                  <a:gd name="T63" fmla="*/ 368 h 374"/>
                  <a:gd name="T64" fmla="*/ 302 w 363"/>
                  <a:gd name="T65" fmla="*/ 374 h 374"/>
                  <a:gd name="T66" fmla="*/ 280 w 363"/>
                  <a:gd name="T67" fmla="*/ 374 h 374"/>
                  <a:gd name="T68" fmla="*/ 275 w 363"/>
                  <a:gd name="T69" fmla="*/ 361 h 374"/>
                  <a:gd name="T70" fmla="*/ 278 w 363"/>
                  <a:gd name="T71" fmla="*/ 330 h 374"/>
                  <a:gd name="T72" fmla="*/ 270 w 363"/>
                  <a:gd name="T73" fmla="*/ 300 h 374"/>
                  <a:gd name="T74" fmla="*/ 257 w 363"/>
                  <a:gd name="T75" fmla="*/ 273 h 374"/>
                  <a:gd name="T76" fmla="*/ 238 w 363"/>
                  <a:gd name="T77" fmla="*/ 259 h 374"/>
                  <a:gd name="T78" fmla="*/ 224 w 363"/>
                  <a:gd name="T79" fmla="*/ 250 h 374"/>
                  <a:gd name="T80" fmla="*/ 208 w 363"/>
                  <a:gd name="T81" fmla="*/ 246 h 374"/>
                  <a:gd name="T82" fmla="*/ 193 w 363"/>
                  <a:gd name="T83" fmla="*/ 243 h 374"/>
                  <a:gd name="T84" fmla="*/ 176 w 363"/>
                  <a:gd name="T85" fmla="*/ 243 h 374"/>
                  <a:gd name="T86" fmla="*/ 160 w 363"/>
                  <a:gd name="T87" fmla="*/ 246 h 374"/>
                  <a:gd name="T88" fmla="*/ 144 w 363"/>
                  <a:gd name="T89" fmla="*/ 249 h 374"/>
                  <a:gd name="T90" fmla="*/ 128 w 363"/>
                  <a:gd name="T91" fmla="*/ 255 h 374"/>
                  <a:gd name="T92" fmla="*/ 105 w 363"/>
                  <a:gd name="T93" fmla="*/ 265 h 374"/>
                  <a:gd name="T94" fmla="*/ 80 w 363"/>
                  <a:gd name="T95" fmla="*/ 282 h 374"/>
                  <a:gd name="T96" fmla="*/ 57 w 363"/>
                  <a:gd name="T97" fmla="*/ 304 h 374"/>
                  <a:gd name="T98" fmla="*/ 38 w 363"/>
                  <a:gd name="T99" fmla="*/ 33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3" h="374">
                    <a:moveTo>
                      <a:pt x="29" y="346"/>
                    </a:moveTo>
                    <a:lnTo>
                      <a:pt x="20" y="337"/>
                    </a:lnTo>
                    <a:lnTo>
                      <a:pt x="14" y="329"/>
                    </a:lnTo>
                    <a:lnTo>
                      <a:pt x="9" y="321"/>
                    </a:lnTo>
                    <a:lnTo>
                      <a:pt x="4" y="311"/>
                    </a:lnTo>
                    <a:lnTo>
                      <a:pt x="1" y="301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1" y="266"/>
                    </a:lnTo>
                    <a:lnTo>
                      <a:pt x="4" y="252"/>
                    </a:lnTo>
                    <a:lnTo>
                      <a:pt x="7" y="236"/>
                    </a:lnTo>
                    <a:lnTo>
                      <a:pt x="13" y="221"/>
                    </a:lnTo>
                    <a:lnTo>
                      <a:pt x="20" y="207"/>
                    </a:lnTo>
                    <a:lnTo>
                      <a:pt x="27" y="192"/>
                    </a:lnTo>
                    <a:lnTo>
                      <a:pt x="36" y="176"/>
                    </a:lnTo>
                    <a:lnTo>
                      <a:pt x="45" y="160"/>
                    </a:lnTo>
                    <a:lnTo>
                      <a:pt x="55" y="144"/>
                    </a:lnTo>
                    <a:lnTo>
                      <a:pt x="65" y="129"/>
                    </a:lnTo>
                    <a:lnTo>
                      <a:pt x="75" y="112"/>
                    </a:lnTo>
                    <a:lnTo>
                      <a:pt x="86" y="95"/>
                    </a:lnTo>
                    <a:lnTo>
                      <a:pt x="96" y="77"/>
                    </a:lnTo>
                    <a:lnTo>
                      <a:pt x="106" y="60"/>
                    </a:lnTo>
                    <a:lnTo>
                      <a:pt x="116" y="41"/>
                    </a:lnTo>
                    <a:lnTo>
                      <a:pt x="125" y="20"/>
                    </a:lnTo>
                    <a:lnTo>
                      <a:pt x="134" y="0"/>
                    </a:lnTo>
                    <a:lnTo>
                      <a:pt x="134" y="22"/>
                    </a:lnTo>
                    <a:lnTo>
                      <a:pt x="135" y="44"/>
                    </a:lnTo>
                    <a:lnTo>
                      <a:pt x="137" y="63"/>
                    </a:lnTo>
                    <a:lnTo>
                      <a:pt x="139" y="80"/>
                    </a:lnTo>
                    <a:lnTo>
                      <a:pt x="145" y="97"/>
                    </a:lnTo>
                    <a:lnTo>
                      <a:pt x="151" y="112"/>
                    </a:lnTo>
                    <a:lnTo>
                      <a:pt x="163" y="125"/>
                    </a:lnTo>
                    <a:lnTo>
                      <a:pt x="176" y="137"/>
                    </a:lnTo>
                    <a:lnTo>
                      <a:pt x="183" y="141"/>
                    </a:lnTo>
                    <a:lnTo>
                      <a:pt x="190" y="144"/>
                    </a:lnTo>
                    <a:lnTo>
                      <a:pt x="199" y="148"/>
                    </a:lnTo>
                    <a:lnTo>
                      <a:pt x="208" y="151"/>
                    </a:lnTo>
                    <a:lnTo>
                      <a:pt x="217" y="154"/>
                    </a:lnTo>
                    <a:lnTo>
                      <a:pt x="227" y="156"/>
                    </a:lnTo>
                    <a:lnTo>
                      <a:pt x="237" y="159"/>
                    </a:lnTo>
                    <a:lnTo>
                      <a:pt x="246" y="161"/>
                    </a:lnTo>
                    <a:lnTo>
                      <a:pt x="256" y="163"/>
                    </a:lnTo>
                    <a:lnTo>
                      <a:pt x="266" y="166"/>
                    </a:lnTo>
                    <a:lnTo>
                      <a:pt x="278" y="169"/>
                    </a:lnTo>
                    <a:lnTo>
                      <a:pt x="288" y="172"/>
                    </a:lnTo>
                    <a:lnTo>
                      <a:pt x="298" y="175"/>
                    </a:lnTo>
                    <a:lnTo>
                      <a:pt x="308" y="180"/>
                    </a:lnTo>
                    <a:lnTo>
                      <a:pt x="318" y="185"/>
                    </a:lnTo>
                    <a:lnTo>
                      <a:pt x="327" y="189"/>
                    </a:lnTo>
                    <a:lnTo>
                      <a:pt x="334" y="195"/>
                    </a:lnTo>
                    <a:lnTo>
                      <a:pt x="339" y="199"/>
                    </a:lnTo>
                    <a:lnTo>
                      <a:pt x="344" y="205"/>
                    </a:lnTo>
                    <a:lnTo>
                      <a:pt x="349" y="211"/>
                    </a:lnTo>
                    <a:lnTo>
                      <a:pt x="352" y="218"/>
                    </a:lnTo>
                    <a:lnTo>
                      <a:pt x="355" y="225"/>
                    </a:lnTo>
                    <a:lnTo>
                      <a:pt x="358" y="233"/>
                    </a:lnTo>
                    <a:lnTo>
                      <a:pt x="359" y="241"/>
                    </a:lnTo>
                    <a:lnTo>
                      <a:pt x="362" y="269"/>
                    </a:lnTo>
                    <a:lnTo>
                      <a:pt x="363" y="301"/>
                    </a:lnTo>
                    <a:lnTo>
                      <a:pt x="362" y="332"/>
                    </a:lnTo>
                    <a:lnTo>
                      <a:pt x="356" y="355"/>
                    </a:lnTo>
                    <a:lnTo>
                      <a:pt x="344" y="359"/>
                    </a:lnTo>
                    <a:lnTo>
                      <a:pt x="334" y="365"/>
                    </a:lnTo>
                    <a:lnTo>
                      <a:pt x="324" y="368"/>
                    </a:lnTo>
                    <a:lnTo>
                      <a:pt x="312" y="372"/>
                    </a:lnTo>
                    <a:lnTo>
                      <a:pt x="302" y="374"/>
                    </a:lnTo>
                    <a:lnTo>
                      <a:pt x="291" y="374"/>
                    </a:lnTo>
                    <a:lnTo>
                      <a:pt x="280" y="374"/>
                    </a:lnTo>
                    <a:lnTo>
                      <a:pt x="272" y="374"/>
                    </a:lnTo>
                    <a:lnTo>
                      <a:pt x="275" y="361"/>
                    </a:lnTo>
                    <a:lnTo>
                      <a:pt x="278" y="346"/>
                    </a:lnTo>
                    <a:lnTo>
                      <a:pt x="278" y="330"/>
                    </a:lnTo>
                    <a:lnTo>
                      <a:pt x="275" y="316"/>
                    </a:lnTo>
                    <a:lnTo>
                      <a:pt x="270" y="300"/>
                    </a:lnTo>
                    <a:lnTo>
                      <a:pt x="265" y="287"/>
                    </a:lnTo>
                    <a:lnTo>
                      <a:pt x="257" y="273"/>
                    </a:lnTo>
                    <a:lnTo>
                      <a:pt x="246" y="263"/>
                    </a:lnTo>
                    <a:lnTo>
                      <a:pt x="238" y="259"/>
                    </a:lnTo>
                    <a:lnTo>
                      <a:pt x="231" y="255"/>
                    </a:lnTo>
                    <a:lnTo>
                      <a:pt x="224" y="250"/>
                    </a:lnTo>
                    <a:lnTo>
                      <a:pt x="217" y="247"/>
                    </a:lnTo>
                    <a:lnTo>
                      <a:pt x="208" y="246"/>
                    </a:lnTo>
                    <a:lnTo>
                      <a:pt x="201" y="244"/>
                    </a:lnTo>
                    <a:lnTo>
                      <a:pt x="193" y="243"/>
                    </a:lnTo>
                    <a:lnTo>
                      <a:pt x="185" y="243"/>
                    </a:lnTo>
                    <a:lnTo>
                      <a:pt x="176" y="243"/>
                    </a:lnTo>
                    <a:lnTo>
                      <a:pt x="169" y="244"/>
                    </a:lnTo>
                    <a:lnTo>
                      <a:pt x="160" y="246"/>
                    </a:lnTo>
                    <a:lnTo>
                      <a:pt x="151" y="247"/>
                    </a:lnTo>
                    <a:lnTo>
                      <a:pt x="144" y="249"/>
                    </a:lnTo>
                    <a:lnTo>
                      <a:pt x="135" y="252"/>
                    </a:lnTo>
                    <a:lnTo>
                      <a:pt x="128" y="255"/>
                    </a:lnTo>
                    <a:lnTo>
                      <a:pt x="119" y="257"/>
                    </a:lnTo>
                    <a:lnTo>
                      <a:pt x="105" y="265"/>
                    </a:lnTo>
                    <a:lnTo>
                      <a:pt x="91" y="273"/>
                    </a:lnTo>
                    <a:lnTo>
                      <a:pt x="80" y="282"/>
                    </a:lnTo>
                    <a:lnTo>
                      <a:pt x="68" y="294"/>
                    </a:lnTo>
                    <a:lnTo>
                      <a:pt x="57" y="304"/>
                    </a:lnTo>
                    <a:lnTo>
                      <a:pt x="46" y="317"/>
                    </a:lnTo>
                    <a:lnTo>
                      <a:pt x="38" y="332"/>
                    </a:lnTo>
                    <a:lnTo>
                      <a:pt x="29" y="3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9" name="Freeform 176"/>
              <p:cNvSpPr>
                <a:spLocks/>
              </p:cNvSpPr>
              <p:nvPr/>
            </p:nvSpPr>
            <p:spPr bwMode="auto">
              <a:xfrm>
                <a:off x="5087" y="2654"/>
                <a:ext cx="17" cy="30"/>
              </a:xfrm>
              <a:custGeom>
                <a:avLst/>
                <a:gdLst>
                  <a:gd name="T0" fmla="*/ 1 w 51"/>
                  <a:gd name="T1" fmla="*/ 0 h 90"/>
                  <a:gd name="T2" fmla="*/ 0 w 51"/>
                  <a:gd name="T3" fmla="*/ 14 h 90"/>
                  <a:gd name="T4" fmla="*/ 1 w 51"/>
                  <a:gd name="T5" fmla="*/ 26 h 90"/>
                  <a:gd name="T6" fmla="*/ 4 w 51"/>
                  <a:gd name="T7" fmla="*/ 39 h 90"/>
                  <a:gd name="T8" fmla="*/ 7 w 51"/>
                  <a:gd name="T9" fmla="*/ 51 h 90"/>
                  <a:gd name="T10" fmla="*/ 11 w 51"/>
                  <a:gd name="T11" fmla="*/ 61 h 90"/>
                  <a:gd name="T12" fmla="*/ 17 w 51"/>
                  <a:gd name="T13" fmla="*/ 71 h 90"/>
                  <a:gd name="T14" fmla="*/ 25 w 51"/>
                  <a:gd name="T15" fmla="*/ 81 h 90"/>
                  <a:gd name="T16" fmla="*/ 33 w 51"/>
                  <a:gd name="T17" fmla="*/ 90 h 90"/>
                  <a:gd name="T18" fmla="*/ 51 w 51"/>
                  <a:gd name="T19" fmla="*/ 71 h 90"/>
                  <a:gd name="T20" fmla="*/ 43 w 51"/>
                  <a:gd name="T21" fmla="*/ 65 h 90"/>
                  <a:gd name="T22" fmla="*/ 38 w 51"/>
                  <a:gd name="T23" fmla="*/ 58 h 90"/>
                  <a:gd name="T24" fmla="*/ 32 w 51"/>
                  <a:gd name="T25" fmla="*/ 51 h 90"/>
                  <a:gd name="T26" fmla="*/ 29 w 51"/>
                  <a:gd name="T27" fmla="*/ 42 h 90"/>
                  <a:gd name="T28" fmla="*/ 26 w 51"/>
                  <a:gd name="T29" fmla="*/ 33 h 90"/>
                  <a:gd name="T30" fmla="*/ 25 w 51"/>
                  <a:gd name="T31" fmla="*/ 24 h 90"/>
                  <a:gd name="T32" fmla="*/ 25 w 51"/>
                  <a:gd name="T33" fmla="*/ 14 h 90"/>
                  <a:gd name="T34" fmla="*/ 25 w 51"/>
                  <a:gd name="T35" fmla="*/ 4 h 90"/>
                  <a:gd name="T36" fmla="*/ 1 w 51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0">
                    <a:moveTo>
                      <a:pt x="1" y="0"/>
                    </a:moveTo>
                    <a:lnTo>
                      <a:pt x="0" y="14"/>
                    </a:lnTo>
                    <a:lnTo>
                      <a:pt x="1" y="26"/>
                    </a:lnTo>
                    <a:lnTo>
                      <a:pt x="4" y="39"/>
                    </a:lnTo>
                    <a:lnTo>
                      <a:pt x="7" y="51"/>
                    </a:lnTo>
                    <a:lnTo>
                      <a:pt x="11" y="61"/>
                    </a:lnTo>
                    <a:lnTo>
                      <a:pt x="17" y="71"/>
                    </a:lnTo>
                    <a:lnTo>
                      <a:pt x="25" y="81"/>
                    </a:lnTo>
                    <a:lnTo>
                      <a:pt x="33" y="90"/>
                    </a:lnTo>
                    <a:lnTo>
                      <a:pt x="51" y="71"/>
                    </a:lnTo>
                    <a:lnTo>
                      <a:pt x="43" y="65"/>
                    </a:lnTo>
                    <a:lnTo>
                      <a:pt x="38" y="58"/>
                    </a:lnTo>
                    <a:lnTo>
                      <a:pt x="32" y="51"/>
                    </a:lnTo>
                    <a:lnTo>
                      <a:pt x="29" y="42"/>
                    </a:lnTo>
                    <a:lnTo>
                      <a:pt x="26" y="33"/>
                    </a:lnTo>
                    <a:lnTo>
                      <a:pt x="25" y="24"/>
                    </a:lnTo>
                    <a:lnTo>
                      <a:pt x="25" y="14"/>
                    </a:lnTo>
                    <a:lnTo>
                      <a:pt x="25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0" name="Freeform 177"/>
              <p:cNvSpPr>
                <a:spLocks/>
              </p:cNvSpPr>
              <p:nvPr/>
            </p:nvSpPr>
            <p:spPr bwMode="auto">
              <a:xfrm>
                <a:off x="5087" y="2564"/>
                <a:ext cx="52" cy="91"/>
              </a:xfrm>
              <a:custGeom>
                <a:avLst/>
                <a:gdLst>
                  <a:gd name="T0" fmla="*/ 157 w 157"/>
                  <a:gd name="T1" fmla="*/ 4 h 273"/>
                  <a:gd name="T2" fmla="*/ 134 w 157"/>
                  <a:gd name="T3" fmla="*/ 0 h 273"/>
                  <a:gd name="T4" fmla="*/ 127 w 157"/>
                  <a:gd name="T5" fmla="*/ 20 h 273"/>
                  <a:gd name="T6" fmla="*/ 117 w 157"/>
                  <a:gd name="T7" fmla="*/ 39 h 273"/>
                  <a:gd name="T8" fmla="*/ 108 w 157"/>
                  <a:gd name="T9" fmla="*/ 58 h 273"/>
                  <a:gd name="T10" fmla="*/ 98 w 157"/>
                  <a:gd name="T11" fmla="*/ 75 h 273"/>
                  <a:gd name="T12" fmla="*/ 87 w 157"/>
                  <a:gd name="T13" fmla="*/ 93 h 273"/>
                  <a:gd name="T14" fmla="*/ 77 w 157"/>
                  <a:gd name="T15" fmla="*/ 110 h 273"/>
                  <a:gd name="T16" fmla="*/ 67 w 157"/>
                  <a:gd name="T17" fmla="*/ 128 h 273"/>
                  <a:gd name="T18" fmla="*/ 58 w 157"/>
                  <a:gd name="T19" fmla="*/ 142 h 273"/>
                  <a:gd name="T20" fmla="*/ 47 w 157"/>
                  <a:gd name="T21" fmla="*/ 158 h 273"/>
                  <a:gd name="T22" fmla="*/ 38 w 157"/>
                  <a:gd name="T23" fmla="*/ 174 h 273"/>
                  <a:gd name="T24" fmla="*/ 29 w 157"/>
                  <a:gd name="T25" fmla="*/ 190 h 273"/>
                  <a:gd name="T26" fmla="*/ 22 w 157"/>
                  <a:gd name="T27" fmla="*/ 205 h 273"/>
                  <a:gd name="T28" fmla="*/ 15 w 157"/>
                  <a:gd name="T29" fmla="*/ 221 h 273"/>
                  <a:gd name="T30" fmla="*/ 8 w 157"/>
                  <a:gd name="T31" fmla="*/ 237 h 273"/>
                  <a:gd name="T32" fmla="*/ 5 w 157"/>
                  <a:gd name="T33" fmla="*/ 253 h 273"/>
                  <a:gd name="T34" fmla="*/ 0 w 157"/>
                  <a:gd name="T35" fmla="*/ 269 h 273"/>
                  <a:gd name="T36" fmla="*/ 24 w 157"/>
                  <a:gd name="T37" fmla="*/ 273 h 273"/>
                  <a:gd name="T38" fmla="*/ 28 w 157"/>
                  <a:gd name="T39" fmla="*/ 259 h 273"/>
                  <a:gd name="T40" fmla="*/ 31 w 157"/>
                  <a:gd name="T41" fmla="*/ 244 h 273"/>
                  <a:gd name="T42" fmla="*/ 37 w 157"/>
                  <a:gd name="T43" fmla="*/ 229 h 273"/>
                  <a:gd name="T44" fmla="*/ 42 w 157"/>
                  <a:gd name="T45" fmla="*/ 215 h 273"/>
                  <a:gd name="T46" fmla="*/ 50 w 157"/>
                  <a:gd name="T47" fmla="*/ 200 h 273"/>
                  <a:gd name="T48" fmla="*/ 58 w 157"/>
                  <a:gd name="T49" fmla="*/ 186 h 273"/>
                  <a:gd name="T50" fmla="*/ 67 w 157"/>
                  <a:gd name="T51" fmla="*/ 170 h 273"/>
                  <a:gd name="T52" fmla="*/ 77 w 157"/>
                  <a:gd name="T53" fmla="*/ 155 h 273"/>
                  <a:gd name="T54" fmla="*/ 87 w 157"/>
                  <a:gd name="T55" fmla="*/ 139 h 273"/>
                  <a:gd name="T56" fmla="*/ 98 w 157"/>
                  <a:gd name="T57" fmla="*/ 122 h 273"/>
                  <a:gd name="T58" fmla="*/ 108 w 157"/>
                  <a:gd name="T59" fmla="*/ 106 h 273"/>
                  <a:gd name="T60" fmla="*/ 118 w 157"/>
                  <a:gd name="T61" fmla="*/ 88 h 273"/>
                  <a:gd name="T62" fmla="*/ 128 w 157"/>
                  <a:gd name="T63" fmla="*/ 69 h 273"/>
                  <a:gd name="T64" fmla="*/ 138 w 157"/>
                  <a:gd name="T65" fmla="*/ 49 h 273"/>
                  <a:gd name="T66" fmla="*/ 147 w 157"/>
                  <a:gd name="T67" fmla="*/ 29 h 273"/>
                  <a:gd name="T68" fmla="*/ 156 w 157"/>
                  <a:gd name="T69" fmla="*/ 8 h 273"/>
                  <a:gd name="T70" fmla="*/ 134 w 157"/>
                  <a:gd name="T71" fmla="*/ 4 h 273"/>
                  <a:gd name="T72" fmla="*/ 157 w 157"/>
                  <a:gd name="T73" fmla="*/ 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273">
                    <a:moveTo>
                      <a:pt x="157" y="4"/>
                    </a:moveTo>
                    <a:lnTo>
                      <a:pt x="134" y="0"/>
                    </a:lnTo>
                    <a:lnTo>
                      <a:pt x="127" y="20"/>
                    </a:lnTo>
                    <a:lnTo>
                      <a:pt x="117" y="39"/>
                    </a:lnTo>
                    <a:lnTo>
                      <a:pt x="108" y="58"/>
                    </a:lnTo>
                    <a:lnTo>
                      <a:pt x="98" y="75"/>
                    </a:lnTo>
                    <a:lnTo>
                      <a:pt x="87" y="93"/>
                    </a:lnTo>
                    <a:lnTo>
                      <a:pt x="77" y="110"/>
                    </a:lnTo>
                    <a:lnTo>
                      <a:pt x="67" y="128"/>
                    </a:lnTo>
                    <a:lnTo>
                      <a:pt x="58" y="142"/>
                    </a:lnTo>
                    <a:lnTo>
                      <a:pt x="47" y="158"/>
                    </a:lnTo>
                    <a:lnTo>
                      <a:pt x="38" y="174"/>
                    </a:lnTo>
                    <a:lnTo>
                      <a:pt x="29" y="190"/>
                    </a:lnTo>
                    <a:lnTo>
                      <a:pt x="22" y="205"/>
                    </a:lnTo>
                    <a:lnTo>
                      <a:pt x="15" y="221"/>
                    </a:lnTo>
                    <a:lnTo>
                      <a:pt x="8" y="237"/>
                    </a:lnTo>
                    <a:lnTo>
                      <a:pt x="5" y="253"/>
                    </a:lnTo>
                    <a:lnTo>
                      <a:pt x="0" y="269"/>
                    </a:lnTo>
                    <a:lnTo>
                      <a:pt x="24" y="273"/>
                    </a:lnTo>
                    <a:lnTo>
                      <a:pt x="28" y="259"/>
                    </a:lnTo>
                    <a:lnTo>
                      <a:pt x="31" y="244"/>
                    </a:lnTo>
                    <a:lnTo>
                      <a:pt x="37" y="229"/>
                    </a:lnTo>
                    <a:lnTo>
                      <a:pt x="42" y="215"/>
                    </a:lnTo>
                    <a:lnTo>
                      <a:pt x="50" y="200"/>
                    </a:lnTo>
                    <a:lnTo>
                      <a:pt x="58" y="186"/>
                    </a:lnTo>
                    <a:lnTo>
                      <a:pt x="67" y="170"/>
                    </a:lnTo>
                    <a:lnTo>
                      <a:pt x="77" y="155"/>
                    </a:lnTo>
                    <a:lnTo>
                      <a:pt x="87" y="139"/>
                    </a:lnTo>
                    <a:lnTo>
                      <a:pt x="98" y="122"/>
                    </a:lnTo>
                    <a:lnTo>
                      <a:pt x="108" y="106"/>
                    </a:lnTo>
                    <a:lnTo>
                      <a:pt x="118" y="88"/>
                    </a:lnTo>
                    <a:lnTo>
                      <a:pt x="128" y="69"/>
                    </a:lnTo>
                    <a:lnTo>
                      <a:pt x="138" y="49"/>
                    </a:lnTo>
                    <a:lnTo>
                      <a:pt x="147" y="29"/>
                    </a:lnTo>
                    <a:lnTo>
                      <a:pt x="156" y="8"/>
                    </a:lnTo>
                    <a:lnTo>
                      <a:pt x="134" y="4"/>
                    </a:lnTo>
                    <a:lnTo>
                      <a:pt x="15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1" name="Freeform 178"/>
              <p:cNvSpPr>
                <a:spLocks/>
              </p:cNvSpPr>
              <p:nvPr/>
            </p:nvSpPr>
            <p:spPr bwMode="auto">
              <a:xfrm>
                <a:off x="5132" y="2566"/>
                <a:ext cx="20" cy="49"/>
              </a:xfrm>
              <a:custGeom>
                <a:avLst/>
                <a:gdLst>
                  <a:gd name="T0" fmla="*/ 60 w 60"/>
                  <a:gd name="T1" fmla="*/ 127 h 147"/>
                  <a:gd name="T2" fmla="*/ 54 w 60"/>
                  <a:gd name="T3" fmla="*/ 122 h 147"/>
                  <a:gd name="T4" fmla="*/ 49 w 60"/>
                  <a:gd name="T5" fmla="*/ 118 h 147"/>
                  <a:gd name="T6" fmla="*/ 44 w 60"/>
                  <a:gd name="T7" fmla="*/ 112 h 147"/>
                  <a:gd name="T8" fmla="*/ 39 w 60"/>
                  <a:gd name="T9" fmla="*/ 105 h 147"/>
                  <a:gd name="T10" fmla="*/ 36 w 60"/>
                  <a:gd name="T11" fmla="*/ 100 h 147"/>
                  <a:gd name="T12" fmla="*/ 33 w 60"/>
                  <a:gd name="T13" fmla="*/ 93 h 147"/>
                  <a:gd name="T14" fmla="*/ 32 w 60"/>
                  <a:gd name="T15" fmla="*/ 86 h 147"/>
                  <a:gd name="T16" fmla="*/ 29 w 60"/>
                  <a:gd name="T17" fmla="*/ 77 h 147"/>
                  <a:gd name="T18" fmla="*/ 28 w 60"/>
                  <a:gd name="T19" fmla="*/ 70 h 147"/>
                  <a:gd name="T20" fmla="*/ 26 w 60"/>
                  <a:gd name="T21" fmla="*/ 61 h 147"/>
                  <a:gd name="T22" fmla="*/ 25 w 60"/>
                  <a:gd name="T23" fmla="*/ 52 h 147"/>
                  <a:gd name="T24" fmla="*/ 25 w 60"/>
                  <a:gd name="T25" fmla="*/ 42 h 147"/>
                  <a:gd name="T26" fmla="*/ 25 w 60"/>
                  <a:gd name="T27" fmla="*/ 32 h 147"/>
                  <a:gd name="T28" fmla="*/ 23 w 60"/>
                  <a:gd name="T29" fmla="*/ 22 h 147"/>
                  <a:gd name="T30" fmla="*/ 23 w 60"/>
                  <a:gd name="T31" fmla="*/ 12 h 147"/>
                  <a:gd name="T32" fmla="*/ 23 w 60"/>
                  <a:gd name="T33" fmla="*/ 0 h 147"/>
                  <a:gd name="T34" fmla="*/ 0 w 60"/>
                  <a:gd name="T35" fmla="*/ 0 h 147"/>
                  <a:gd name="T36" fmla="*/ 0 w 60"/>
                  <a:gd name="T37" fmla="*/ 12 h 147"/>
                  <a:gd name="T38" fmla="*/ 0 w 60"/>
                  <a:gd name="T39" fmla="*/ 23 h 147"/>
                  <a:gd name="T40" fmla="*/ 1 w 60"/>
                  <a:gd name="T41" fmla="*/ 33 h 147"/>
                  <a:gd name="T42" fmla="*/ 1 w 60"/>
                  <a:gd name="T43" fmla="*/ 44 h 147"/>
                  <a:gd name="T44" fmla="*/ 3 w 60"/>
                  <a:gd name="T45" fmla="*/ 55 h 147"/>
                  <a:gd name="T46" fmla="*/ 3 w 60"/>
                  <a:gd name="T47" fmla="*/ 64 h 147"/>
                  <a:gd name="T48" fmla="*/ 4 w 60"/>
                  <a:gd name="T49" fmla="*/ 74 h 147"/>
                  <a:gd name="T50" fmla="*/ 6 w 60"/>
                  <a:gd name="T51" fmla="*/ 84 h 147"/>
                  <a:gd name="T52" fmla="*/ 9 w 60"/>
                  <a:gd name="T53" fmla="*/ 92 h 147"/>
                  <a:gd name="T54" fmla="*/ 12 w 60"/>
                  <a:gd name="T55" fmla="*/ 100 h 147"/>
                  <a:gd name="T56" fmla="*/ 16 w 60"/>
                  <a:gd name="T57" fmla="*/ 111 h 147"/>
                  <a:gd name="T58" fmla="*/ 20 w 60"/>
                  <a:gd name="T59" fmla="*/ 118 h 147"/>
                  <a:gd name="T60" fmla="*/ 26 w 60"/>
                  <a:gd name="T61" fmla="*/ 127 h 147"/>
                  <a:gd name="T62" fmla="*/ 32 w 60"/>
                  <a:gd name="T63" fmla="*/ 132 h 147"/>
                  <a:gd name="T64" fmla="*/ 39 w 60"/>
                  <a:gd name="T65" fmla="*/ 140 h 147"/>
                  <a:gd name="T66" fmla="*/ 47 w 60"/>
                  <a:gd name="T67" fmla="*/ 147 h 147"/>
                  <a:gd name="T68" fmla="*/ 60 w 60"/>
                  <a:gd name="T69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7">
                    <a:moveTo>
                      <a:pt x="60" y="127"/>
                    </a:moveTo>
                    <a:lnTo>
                      <a:pt x="54" y="122"/>
                    </a:lnTo>
                    <a:lnTo>
                      <a:pt x="49" y="118"/>
                    </a:lnTo>
                    <a:lnTo>
                      <a:pt x="44" y="112"/>
                    </a:lnTo>
                    <a:lnTo>
                      <a:pt x="39" y="105"/>
                    </a:lnTo>
                    <a:lnTo>
                      <a:pt x="36" y="100"/>
                    </a:lnTo>
                    <a:lnTo>
                      <a:pt x="33" y="93"/>
                    </a:lnTo>
                    <a:lnTo>
                      <a:pt x="32" y="86"/>
                    </a:lnTo>
                    <a:lnTo>
                      <a:pt x="29" y="77"/>
                    </a:lnTo>
                    <a:lnTo>
                      <a:pt x="28" y="70"/>
                    </a:lnTo>
                    <a:lnTo>
                      <a:pt x="26" y="61"/>
                    </a:lnTo>
                    <a:lnTo>
                      <a:pt x="25" y="52"/>
                    </a:lnTo>
                    <a:lnTo>
                      <a:pt x="25" y="42"/>
                    </a:lnTo>
                    <a:lnTo>
                      <a:pt x="25" y="32"/>
                    </a:lnTo>
                    <a:lnTo>
                      <a:pt x="23" y="22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  <a:lnTo>
                      <a:pt x="1" y="33"/>
                    </a:lnTo>
                    <a:lnTo>
                      <a:pt x="1" y="44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4" y="74"/>
                    </a:lnTo>
                    <a:lnTo>
                      <a:pt x="6" y="84"/>
                    </a:lnTo>
                    <a:lnTo>
                      <a:pt x="9" y="92"/>
                    </a:lnTo>
                    <a:lnTo>
                      <a:pt x="12" y="100"/>
                    </a:lnTo>
                    <a:lnTo>
                      <a:pt x="16" y="111"/>
                    </a:lnTo>
                    <a:lnTo>
                      <a:pt x="20" y="118"/>
                    </a:lnTo>
                    <a:lnTo>
                      <a:pt x="26" y="127"/>
                    </a:lnTo>
                    <a:lnTo>
                      <a:pt x="32" y="132"/>
                    </a:lnTo>
                    <a:lnTo>
                      <a:pt x="39" y="140"/>
                    </a:lnTo>
                    <a:lnTo>
                      <a:pt x="47" y="147"/>
                    </a:lnTo>
                    <a:lnTo>
                      <a:pt x="6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2" name="Freeform 179"/>
              <p:cNvSpPr>
                <a:spLocks/>
              </p:cNvSpPr>
              <p:nvPr/>
            </p:nvSpPr>
            <p:spPr bwMode="auto">
              <a:xfrm>
                <a:off x="5147" y="2608"/>
                <a:ext cx="55" cy="25"/>
              </a:xfrm>
              <a:custGeom>
                <a:avLst/>
                <a:gdLst>
                  <a:gd name="T0" fmla="*/ 165 w 165"/>
                  <a:gd name="T1" fmla="*/ 53 h 74"/>
                  <a:gd name="T2" fmla="*/ 165 w 165"/>
                  <a:gd name="T3" fmla="*/ 53 h 74"/>
                  <a:gd name="T4" fmla="*/ 155 w 165"/>
                  <a:gd name="T5" fmla="*/ 48 h 74"/>
                  <a:gd name="T6" fmla="*/ 143 w 165"/>
                  <a:gd name="T7" fmla="*/ 42 h 74"/>
                  <a:gd name="T8" fmla="*/ 133 w 165"/>
                  <a:gd name="T9" fmla="*/ 37 h 74"/>
                  <a:gd name="T10" fmla="*/ 122 w 165"/>
                  <a:gd name="T11" fmla="*/ 33 h 74"/>
                  <a:gd name="T12" fmla="*/ 111 w 165"/>
                  <a:gd name="T13" fmla="*/ 30 h 74"/>
                  <a:gd name="T14" fmla="*/ 101 w 165"/>
                  <a:gd name="T15" fmla="*/ 27 h 74"/>
                  <a:gd name="T16" fmla="*/ 90 w 165"/>
                  <a:gd name="T17" fmla="*/ 24 h 74"/>
                  <a:gd name="T18" fmla="*/ 80 w 165"/>
                  <a:gd name="T19" fmla="*/ 23 h 74"/>
                  <a:gd name="T20" fmla="*/ 71 w 165"/>
                  <a:gd name="T21" fmla="*/ 20 h 74"/>
                  <a:gd name="T22" fmla="*/ 61 w 165"/>
                  <a:gd name="T23" fmla="*/ 17 h 74"/>
                  <a:gd name="T24" fmla="*/ 50 w 165"/>
                  <a:gd name="T25" fmla="*/ 16 h 74"/>
                  <a:gd name="T26" fmla="*/ 42 w 165"/>
                  <a:gd name="T27" fmla="*/ 13 h 74"/>
                  <a:gd name="T28" fmla="*/ 34 w 165"/>
                  <a:gd name="T29" fmla="*/ 10 h 74"/>
                  <a:gd name="T30" fmla="*/ 26 w 165"/>
                  <a:gd name="T31" fmla="*/ 7 h 74"/>
                  <a:gd name="T32" fmla="*/ 20 w 165"/>
                  <a:gd name="T33" fmla="*/ 4 h 74"/>
                  <a:gd name="T34" fmla="*/ 13 w 165"/>
                  <a:gd name="T35" fmla="*/ 0 h 74"/>
                  <a:gd name="T36" fmla="*/ 0 w 165"/>
                  <a:gd name="T37" fmla="*/ 20 h 74"/>
                  <a:gd name="T38" fmla="*/ 8 w 165"/>
                  <a:gd name="T39" fmla="*/ 24 h 74"/>
                  <a:gd name="T40" fmla="*/ 17 w 165"/>
                  <a:gd name="T41" fmla="*/ 29 h 74"/>
                  <a:gd name="T42" fmla="*/ 26 w 165"/>
                  <a:gd name="T43" fmla="*/ 32 h 74"/>
                  <a:gd name="T44" fmla="*/ 34 w 165"/>
                  <a:gd name="T45" fmla="*/ 34 h 74"/>
                  <a:gd name="T46" fmla="*/ 45 w 165"/>
                  <a:gd name="T47" fmla="*/ 39 h 74"/>
                  <a:gd name="T48" fmla="*/ 55 w 165"/>
                  <a:gd name="T49" fmla="*/ 40 h 74"/>
                  <a:gd name="T50" fmla="*/ 65 w 165"/>
                  <a:gd name="T51" fmla="*/ 43 h 74"/>
                  <a:gd name="T52" fmla="*/ 74 w 165"/>
                  <a:gd name="T53" fmla="*/ 45 h 74"/>
                  <a:gd name="T54" fmla="*/ 85 w 165"/>
                  <a:gd name="T55" fmla="*/ 48 h 74"/>
                  <a:gd name="T56" fmla="*/ 94 w 165"/>
                  <a:gd name="T57" fmla="*/ 50 h 74"/>
                  <a:gd name="T58" fmla="*/ 106 w 165"/>
                  <a:gd name="T59" fmla="*/ 53 h 74"/>
                  <a:gd name="T60" fmla="*/ 116 w 165"/>
                  <a:gd name="T61" fmla="*/ 56 h 74"/>
                  <a:gd name="T62" fmla="*/ 125 w 165"/>
                  <a:gd name="T63" fmla="*/ 59 h 74"/>
                  <a:gd name="T64" fmla="*/ 135 w 165"/>
                  <a:gd name="T65" fmla="*/ 64 h 74"/>
                  <a:gd name="T66" fmla="*/ 143 w 165"/>
                  <a:gd name="T67" fmla="*/ 68 h 74"/>
                  <a:gd name="T68" fmla="*/ 152 w 165"/>
                  <a:gd name="T69" fmla="*/ 74 h 74"/>
                  <a:gd name="T70" fmla="*/ 152 w 165"/>
                  <a:gd name="T71" fmla="*/ 72 h 74"/>
                  <a:gd name="T72" fmla="*/ 165 w 165"/>
                  <a:gd name="T73" fmla="*/ 5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74">
                    <a:moveTo>
                      <a:pt x="165" y="53"/>
                    </a:moveTo>
                    <a:lnTo>
                      <a:pt x="165" y="53"/>
                    </a:lnTo>
                    <a:lnTo>
                      <a:pt x="155" y="48"/>
                    </a:lnTo>
                    <a:lnTo>
                      <a:pt x="143" y="42"/>
                    </a:lnTo>
                    <a:lnTo>
                      <a:pt x="133" y="37"/>
                    </a:lnTo>
                    <a:lnTo>
                      <a:pt x="122" y="33"/>
                    </a:lnTo>
                    <a:lnTo>
                      <a:pt x="111" y="30"/>
                    </a:lnTo>
                    <a:lnTo>
                      <a:pt x="101" y="27"/>
                    </a:lnTo>
                    <a:lnTo>
                      <a:pt x="90" y="24"/>
                    </a:lnTo>
                    <a:lnTo>
                      <a:pt x="80" y="23"/>
                    </a:lnTo>
                    <a:lnTo>
                      <a:pt x="71" y="20"/>
                    </a:lnTo>
                    <a:lnTo>
                      <a:pt x="61" y="17"/>
                    </a:lnTo>
                    <a:lnTo>
                      <a:pt x="50" y="16"/>
                    </a:lnTo>
                    <a:lnTo>
                      <a:pt x="42" y="13"/>
                    </a:lnTo>
                    <a:lnTo>
                      <a:pt x="34" y="10"/>
                    </a:lnTo>
                    <a:lnTo>
                      <a:pt x="26" y="7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7" y="29"/>
                    </a:lnTo>
                    <a:lnTo>
                      <a:pt x="26" y="32"/>
                    </a:lnTo>
                    <a:lnTo>
                      <a:pt x="34" y="34"/>
                    </a:lnTo>
                    <a:lnTo>
                      <a:pt x="45" y="39"/>
                    </a:lnTo>
                    <a:lnTo>
                      <a:pt x="55" y="40"/>
                    </a:lnTo>
                    <a:lnTo>
                      <a:pt x="65" y="43"/>
                    </a:lnTo>
                    <a:lnTo>
                      <a:pt x="74" y="45"/>
                    </a:lnTo>
                    <a:lnTo>
                      <a:pt x="85" y="48"/>
                    </a:lnTo>
                    <a:lnTo>
                      <a:pt x="94" y="50"/>
                    </a:lnTo>
                    <a:lnTo>
                      <a:pt x="106" y="53"/>
                    </a:lnTo>
                    <a:lnTo>
                      <a:pt x="116" y="56"/>
                    </a:lnTo>
                    <a:lnTo>
                      <a:pt x="125" y="59"/>
                    </a:lnTo>
                    <a:lnTo>
                      <a:pt x="135" y="64"/>
                    </a:lnTo>
                    <a:lnTo>
                      <a:pt x="143" y="68"/>
                    </a:lnTo>
                    <a:lnTo>
                      <a:pt x="152" y="74"/>
                    </a:lnTo>
                    <a:lnTo>
                      <a:pt x="152" y="72"/>
                    </a:lnTo>
                    <a:lnTo>
                      <a:pt x="1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3" name="Freeform 180"/>
              <p:cNvSpPr>
                <a:spLocks/>
              </p:cNvSpPr>
              <p:nvPr/>
            </p:nvSpPr>
            <p:spPr bwMode="auto">
              <a:xfrm>
                <a:off x="5198" y="2626"/>
                <a:ext cx="17" cy="20"/>
              </a:xfrm>
              <a:custGeom>
                <a:avLst/>
                <a:gdLst>
                  <a:gd name="T0" fmla="*/ 50 w 50"/>
                  <a:gd name="T1" fmla="*/ 60 h 61"/>
                  <a:gd name="T2" fmla="*/ 48 w 50"/>
                  <a:gd name="T3" fmla="*/ 51 h 61"/>
                  <a:gd name="T4" fmla="*/ 45 w 50"/>
                  <a:gd name="T5" fmla="*/ 41 h 61"/>
                  <a:gd name="T6" fmla="*/ 42 w 50"/>
                  <a:gd name="T7" fmla="*/ 34 h 61"/>
                  <a:gd name="T8" fmla="*/ 38 w 50"/>
                  <a:gd name="T9" fmla="*/ 25 h 61"/>
                  <a:gd name="T10" fmla="*/ 32 w 50"/>
                  <a:gd name="T11" fmla="*/ 18 h 61"/>
                  <a:gd name="T12" fmla="*/ 26 w 50"/>
                  <a:gd name="T13" fmla="*/ 12 h 61"/>
                  <a:gd name="T14" fmla="*/ 21 w 50"/>
                  <a:gd name="T15" fmla="*/ 5 h 61"/>
                  <a:gd name="T16" fmla="*/ 13 w 50"/>
                  <a:gd name="T17" fmla="*/ 0 h 61"/>
                  <a:gd name="T18" fmla="*/ 0 w 50"/>
                  <a:gd name="T19" fmla="*/ 19 h 61"/>
                  <a:gd name="T20" fmla="*/ 5 w 50"/>
                  <a:gd name="T21" fmla="*/ 24 h 61"/>
                  <a:gd name="T22" fmla="*/ 10 w 50"/>
                  <a:gd name="T23" fmla="*/ 28 h 61"/>
                  <a:gd name="T24" fmla="*/ 15 w 50"/>
                  <a:gd name="T25" fmla="*/ 32 h 61"/>
                  <a:gd name="T26" fmla="*/ 18 w 50"/>
                  <a:gd name="T27" fmla="*/ 38 h 61"/>
                  <a:gd name="T28" fmla="*/ 21 w 50"/>
                  <a:gd name="T29" fmla="*/ 44 h 61"/>
                  <a:gd name="T30" fmla="*/ 23 w 50"/>
                  <a:gd name="T31" fmla="*/ 51 h 61"/>
                  <a:gd name="T32" fmla="*/ 25 w 50"/>
                  <a:gd name="T33" fmla="*/ 56 h 61"/>
                  <a:gd name="T34" fmla="*/ 26 w 50"/>
                  <a:gd name="T35" fmla="*/ 61 h 61"/>
                  <a:gd name="T36" fmla="*/ 50 w 50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50" y="60"/>
                    </a:moveTo>
                    <a:lnTo>
                      <a:pt x="48" y="51"/>
                    </a:lnTo>
                    <a:lnTo>
                      <a:pt x="45" y="41"/>
                    </a:lnTo>
                    <a:lnTo>
                      <a:pt x="42" y="34"/>
                    </a:lnTo>
                    <a:lnTo>
                      <a:pt x="38" y="25"/>
                    </a:lnTo>
                    <a:lnTo>
                      <a:pt x="32" y="18"/>
                    </a:lnTo>
                    <a:lnTo>
                      <a:pt x="26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10" y="28"/>
                    </a:lnTo>
                    <a:lnTo>
                      <a:pt x="15" y="32"/>
                    </a:lnTo>
                    <a:lnTo>
                      <a:pt x="18" y="38"/>
                    </a:lnTo>
                    <a:lnTo>
                      <a:pt x="21" y="44"/>
                    </a:lnTo>
                    <a:lnTo>
                      <a:pt x="23" y="51"/>
                    </a:lnTo>
                    <a:lnTo>
                      <a:pt x="25" y="56"/>
                    </a:lnTo>
                    <a:lnTo>
                      <a:pt x="26" y="61"/>
                    </a:lnTo>
                    <a:lnTo>
                      <a:pt x="5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4" name="Freeform 181"/>
              <p:cNvSpPr>
                <a:spLocks/>
              </p:cNvSpPr>
              <p:nvPr/>
            </p:nvSpPr>
            <p:spPr bwMode="auto">
              <a:xfrm>
                <a:off x="5206" y="2646"/>
                <a:ext cx="10" cy="41"/>
              </a:xfrm>
              <a:custGeom>
                <a:avLst/>
                <a:gdLst>
                  <a:gd name="T0" fmla="*/ 16 w 29"/>
                  <a:gd name="T1" fmla="*/ 125 h 125"/>
                  <a:gd name="T2" fmla="*/ 20 w 29"/>
                  <a:gd name="T3" fmla="*/ 119 h 125"/>
                  <a:gd name="T4" fmla="*/ 22 w 29"/>
                  <a:gd name="T5" fmla="*/ 112 h 125"/>
                  <a:gd name="T6" fmla="*/ 25 w 29"/>
                  <a:gd name="T7" fmla="*/ 108 h 125"/>
                  <a:gd name="T8" fmla="*/ 26 w 29"/>
                  <a:gd name="T9" fmla="*/ 100 h 125"/>
                  <a:gd name="T10" fmla="*/ 28 w 29"/>
                  <a:gd name="T11" fmla="*/ 93 h 125"/>
                  <a:gd name="T12" fmla="*/ 28 w 29"/>
                  <a:gd name="T13" fmla="*/ 84 h 125"/>
                  <a:gd name="T14" fmla="*/ 28 w 29"/>
                  <a:gd name="T15" fmla="*/ 77 h 125"/>
                  <a:gd name="T16" fmla="*/ 29 w 29"/>
                  <a:gd name="T17" fmla="*/ 70 h 125"/>
                  <a:gd name="T18" fmla="*/ 29 w 29"/>
                  <a:gd name="T19" fmla="*/ 61 h 125"/>
                  <a:gd name="T20" fmla="*/ 28 w 29"/>
                  <a:gd name="T21" fmla="*/ 52 h 125"/>
                  <a:gd name="T22" fmla="*/ 28 w 29"/>
                  <a:gd name="T23" fmla="*/ 45 h 125"/>
                  <a:gd name="T24" fmla="*/ 28 w 29"/>
                  <a:gd name="T25" fmla="*/ 35 h 125"/>
                  <a:gd name="T26" fmla="*/ 26 w 29"/>
                  <a:gd name="T27" fmla="*/ 28 h 125"/>
                  <a:gd name="T28" fmla="*/ 26 w 29"/>
                  <a:gd name="T29" fmla="*/ 19 h 125"/>
                  <a:gd name="T30" fmla="*/ 26 w 29"/>
                  <a:gd name="T31" fmla="*/ 12 h 125"/>
                  <a:gd name="T32" fmla="*/ 25 w 29"/>
                  <a:gd name="T33" fmla="*/ 6 h 125"/>
                  <a:gd name="T34" fmla="*/ 25 w 29"/>
                  <a:gd name="T35" fmla="*/ 0 h 125"/>
                  <a:gd name="T36" fmla="*/ 1 w 29"/>
                  <a:gd name="T37" fmla="*/ 1 h 125"/>
                  <a:gd name="T38" fmla="*/ 3 w 29"/>
                  <a:gd name="T39" fmla="*/ 7 h 125"/>
                  <a:gd name="T40" fmla="*/ 3 w 29"/>
                  <a:gd name="T41" fmla="*/ 15 h 125"/>
                  <a:gd name="T42" fmla="*/ 3 w 29"/>
                  <a:gd name="T43" fmla="*/ 22 h 125"/>
                  <a:gd name="T44" fmla="*/ 4 w 29"/>
                  <a:gd name="T45" fmla="*/ 29 h 125"/>
                  <a:gd name="T46" fmla="*/ 4 w 29"/>
                  <a:gd name="T47" fmla="*/ 36 h 125"/>
                  <a:gd name="T48" fmla="*/ 4 w 29"/>
                  <a:gd name="T49" fmla="*/ 45 h 125"/>
                  <a:gd name="T50" fmla="*/ 4 w 29"/>
                  <a:gd name="T51" fmla="*/ 54 h 125"/>
                  <a:gd name="T52" fmla="*/ 6 w 29"/>
                  <a:gd name="T53" fmla="*/ 61 h 125"/>
                  <a:gd name="T54" fmla="*/ 6 w 29"/>
                  <a:gd name="T55" fmla="*/ 68 h 125"/>
                  <a:gd name="T56" fmla="*/ 4 w 29"/>
                  <a:gd name="T57" fmla="*/ 76 h 125"/>
                  <a:gd name="T58" fmla="*/ 4 w 29"/>
                  <a:gd name="T59" fmla="*/ 83 h 125"/>
                  <a:gd name="T60" fmla="*/ 4 w 29"/>
                  <a:gd name="T61" fmla="*/ 89 h 125"/>
                  <a:gd name="T62" fmla="*/ 3 w 29"/>
                  <a:gd name="T63" fmla="*/ 96 h 125"/>
                  <a:gd name="T64" fmla="*/ 3 w 29"/>
                  <a:gd name="T65" fmla="*/ 100 h 125"/>
                  <a:gd name="T66" fmla="*/ 1 w 29"/>
                  <a:gd name="T67" fmla="*/ 106 h 125"/>
                  <a:gd name="T68" fmla="*/ 0 w 29"/>
                  <a:gd name="T69" fmla="*/ 109 h 125"/>
                  <a:gd name="T70" fmla="*/ 4 w 29"/>
                  <a:gd name="T71" fmla="*/ 103 h 125"/>
                  <a:gd name="T72" fmla="*/ 16 w 29"/>
                  <a:gd name="T7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25">
                    <a:moveTo>
                      <a:pt x="16" y="125"/>
                    </a:moveTo>
                    <a:lnTo>
                      <a:pt x="20" y="119"/>
                    </a:lnTo>
                    <a:lnTo>
                      <a:pt x="22" y="112"/>
                    </a:lnTo>
                    <a:lnTo>
                      <a:pt x="25" y="108"/>
                    </a:lnTo>
                    <a:lnTo>
                      <a:pt x="26" y="100"/>
                    </a:lnTo>
                    <a:lnTo>
                      <a:pt x="28" y="93"/>
                    </a:lnTo>
                    <a:lnTo>
                      <a:pt x="28" y="84"/>
                    </a:lnTo>
                    <a:lnTo>
                      <a:pt x="28" y="77"/>
                    </a:lnTo>
                    <a:lnTo>
                      <a:pt x="29" y="70"/>
                    </a:lnTo>
                    <a:lnTo>
                      <a:pt x="29" y="61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28" y="35"/>
                    </a:lnTo>
                    <a:lnTo>
                      <a:pt x="26" y="28"/>
                    </a:lnTo>
                    <a:lnTo>
                      <a:pt x="26" y="19"/>
                    </a:lnTo>
                    <a:lnTo>
                      <a:pt x="26" y="12"/>
                    </a:lnTo>
                    <a:lnTo>
                      <a:pt x="25" y="6"/>
                    </a:lnTo>
                    <a:lnTo>
                      <a:pt x="25" y="0"/>
                    </a:lnTo>
                    <a:lnTo>
                      <a:pt x="1" y="1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3" y="22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6" y="68"/>
                    </a:lnTo>
                    <a:lnTo>
                      <a:pt x="4" y="76"/>
                    </a:lnTo>
                    <a:lnTo>
                      <a:pt x="4" y="83"/>
                    </a:lnTo>
                    <a:lnTo>
                      <a:pt x="4" y="89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4" y="103"/>
                    </a:lnTo>
                    <a:lnTo>
                      <a:pt x="1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5" name="Freeform 182"/>
              <p:cNvSpPr>
                <a:spLocks/>
              </p:cNvSpPr>
              <p:nvPr/>
            </p:nvSpPr>
            <p:spPr bwMode="auto">
              <a:xfrm>
                <a:off x="5178" y="2680"/>
                <a:ext cx="34" cy="15"/>
              </a:xfrm>
              <a:custGeom>
                <a:avLst/>
                <a:gdLst>
                  <a:gd name="T0" fmla="*/ 0 w 102"/>
                  <a:gd name="T1" fmla="*/ 28 h 44"/>
                  <a:gd name="T2" fmla="*/ 10 w 102"/>
                  <a:gd name="T3" fmla="*/ 42 h 44"/>
                  <a:gd name="T4" fmla="*/ 20 w 102"/>
                  <a:gd name="T5" fmla="*/ 44 h 44"/>
                  <a:gd name="T6" fmla="*/ 32 w 102"/>
                  <a:gd name="T7" fmla="*/ 42 h 44"/>
                  <a:gd name="T8" fmla="*/ 44 w 102"/>
                  <a:gd name="T9" fmla="*/ 42 h 44"/>
                  <a:gd name="T10" fmla="*/ 55 w 102"/>
                  <a:gd name="T11" fmla="*/ 40 h 44"/>
                  <a:gd name="T12" fmla="*/ 67 w 102"/>
                  <a:gd name="T13" fmla="*/ 37 h 44"/>
                  <a:gd name="T14" fmla="*/ 79 w 102"/>
                  <a:gd name="T15" fmla="*/ 32 h 44"/>
                  <a:gd name="T16" fmla="*/ 90 w 102"/>
                  <a:gd name="T17" fmla="*/ 28 h 44"/>
                  <a:gd name="T18" fmla="*/ 102 w 102"/>
                  <a:gd name="T19" fmla="*/ 22 h 44"/>
                  <a:gd name="T20" fmla="*/ 90 w 102"/>
                  <a:gd name="T21" fmla="*/ 0 h 44"/>
                  <a:gd name="T22" fmla="*/ 80 w 102"/>
                  <a:gd name="T23" fmla="*/ 8 h 44"/>
                  <a:gd name="T24" fmla="*/ 70 w 102"/>
                  <a:gd name="T25" fmla="*/ 12 h 44"/>
                  <a:gd name="T26" fmla="*/ 60 w 102"/>
                  <a:gd name="T27" fmla="*/ 15 h 44"/>
                  <a:gd name="T28" fmla="*/ 50 w 102"/>
                  <a:gd name="T29" fmla="*/ 16 h 44"/>
                  <a:gd name="T30" fmla="*/ 39 w 102"/>
                  <a:gd name="T31" fmla="*/ 19 h 44"/>
                  <a:gd name="T32" fmla="*/ 31 w 102"/>
                  <a:gd name="T33" fmla="*/ 21 h 44"/>
                  <a:gd name="T34" fmla="*/ 22 w 102"/>
                  <a:gd name="T35" fmla="*/ 19 h 44"/>
                  <a:gd name="T36" fmla="*/ 13 w 102"/>
                  <a:gd name="T37" fmla="*/ 19 h 44"/>
                  <a:gd name="T38" fmla="*/ 22 w 102"/>
                  <a:gd name="T39" fmla="*/ 35 h 44"/>
                  <a:gd name="T40" fmla="*/ 0 w 102"/>
                  <a:gd name="T4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44">
                    <a:moveTo>
                      <a:pt x="0" y="28"/>
                    </a:moveTo>
                    <a:lnTo>
                      <a:pt x="10" y="42"/>
                    </a:lnTo>
                    <a:lnTo>
                      <a:pt x="20" y="44"/>
                    </a:lnTo>
                    <a:lnTo>
                      <a:pt x="32" y="42"/>
                    </a:lnTo>
                    <a:lnTo>
                      <a:pt x="44" y="42"/>
                    </a:lnTo>
                    <a:lnTo>
                      <a:pt x="55" y="40"/>
                    </a:lnTo>
                    <a:lnTo>
                      <a:pt x="67" y="37"/>
                    </a:lnTo>
                    <a:lnTo>
                      <a:pt x="79" y="32"/>
                    </a:lnTo>
                    <a:lnTo>
                      <a:pt x="90" y="28"/>
                    </a:lnTo>
                    <a:lnTo>
                      <a:pt x="102" y="22"/>
                    </a:lnTo>
                    <a:lnTo>
                      <a:pt x="90" y="0"/>
                    </a:lnTo>
                    <a:lnTo>
                      <a:pt x="80" y="8"/>
                    </a:lnTo>
                    <a:lnTo>
                      <a:pt x="70" y="12"/>
                    </a:lnTo>
                    <a:lnTo>
                      <a:pt x="60" y="15"/>
                    </a:lnTo>
                    <a:lnTo>
                      <a:pt x="50" y="16"/>
                    </a:lnTo>
                    <a:lnTo>
                      <a:pt x="39" y="19"/>
                    </a:lnTo>
                    <a:lnTo>
                      <a:pt x="31" y="21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22" y="3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6" name="Freeform 183"/>
              <p:cNvSpPr>
                <a:spLocks/>
              </p:cNvSpPr>
              <p:nvPr/>
            </p:nvSpPr>
            <p:spPr bwMode="auto">
              <a:xfrm>
                <a:off x="5170" y="2651"/>
                <a:ext cx="17" cy="41"/>
              </a:xfrm>
              <a:custGeom>
                <a:avLst/>
                <a:gdLst>
                  <a:gd name="T0" fmla="*/ 0 w 51"/>
                  <a:gd name="T1" fmla="*/ 18 h 123"/>
                  <a:gd name="T2" fmla="*/ 6 w 51"/>
                  <a:gd name="T3" fmla="*/ 23 h 123"/>
                  <a:gd name="T4" fmla="*/ 11 w 51"/>
                  <a:gd name="T5" fmla="*/ 26 h 123"/>
                  <a:gd name="T6" fmla="*/ 13 w 51"/>
                  <a:gd name="T7" fmla="*/ 30 h 123"/>
                  <a:gd name="T8" fmla="*/ 16 w 51"/>
                  <a:gd name="T9" fmla="*/ 36 h 123"/>
                  <a:gd name="T10" fmla="*/ 19 w 51"/>
                  <a:gd name="T11" fmla="*/ 42 h 123"/>
                  <a:gd name="T12" fmla="*/ 22 w 51"/>
                  <a:gd name="T13" fmla="*/ 49 h 123"/>
                  <a:gd name="T14" fmla="*/ 24 w 51"/>
                  <a:gd name="T15" fmla="*/ 55 h 123"/>
                  <a:gd name="T16" fmla="*/ 25 w 51"/>
                  <a:gd name="T17" fmla="*/ 62 h 123"/>
                  <a:gd name="T18" fmla="*/ 27 w 51"/>
                  <a:gd name="T19" fmla="*/ 69 h 123"/>
                  <a:gd name="T20" fmla="*/ 27 w 51"/>
                  <a:gd name="T21" fmla="*/ 97 h 123"/>
                  <a:gd name="T22" fmla="*/ 25 w 51"/>
                  <a:gd name="T23" fmla="*/ 103 h 123"/>
                  <a:gd name="T24" fmla="*/ 24 w 51"/>
                  <a:gd name="T25" fmla="*/ 110 h 123"/>
                  <a:gd name="T26" fmla="*/ 22 w 51"/>
                  <a:gd name="T27" fmla="*/ 116 h 123"/>
                  <a:gd name="T28" fmla="*/ 44 w 51"/>
                  <a:gd name="T29" fmla="*/ 123 h 123"/>
                  <a:gd name="T30" fmla="*/ 47 w 51"/>
                  <a:gd name="T31" fmla="*/ 116 h 123"/>
                  <a:gd name="T32" fmla="*/ 48 w 51"/>
                  <a:gd name="T33" fmla="*/ 109 h 123"/>
                  <a:gd name="T34" fmla="*/ 50 w 51"/>
                  <a:gd name="T35" fmla="*/ 100 h 123"/>
                  <a:gd name="T36" fmla="*/ 51 w 51"/>
                  <a:gd name="T37" fmla="*/ 91 h 123"/>
                  <a:gd name="T38" fmla="*/ 51 w 51"/>
                  <a:gd name="T39" fmla="*/ 75 h 123"/>
                  <a:gd name="T40" fmla="*/ 50 w 51"/>
                  <a:gd name="T41" fmla="*/ 66 h 123"/>
                  <a:gd name="T42" fmla="*/ 48 w 51"/>
                  <a:gd name="T43" fmla="*/ 58 h 123"/>
                  <a:gd name="T44" fmla="*/ 47 w 51"/>
                  <a:gd name="T45" fmla="*/ 49 h 123"/>
                  <a:gd name="T46" fmla="*/ 44 w 51"/>
                  <a:gd name="T47" fmla="*/ 40 h 123"/>
                  <a:gd name="T48" fmla="*/ 41 w 51"/>
                  <a:gd name="T49" fmla="*/ 33 h 123"/>
                  <a:gd name="T50" fmla="*/ 37 w 51"/>
                  <a:gd name="T51" fmla="*/ 26 h 123"/>
                  <a:gd name="T52" fmla="*/ 34 w 51"/>
                  <a:gd name="T53" fmla="*/ 18 h 123"/>
                  <a:gd name="T54" fmla="*/ 28 w 51"/>
                  <a:gd name="T55" fmla="*/ 10 h 123"/>
                  <a:gd name="T56" fmla="*/ 21 w 51"/>
                  <a:gd name="T57" fmla="*/ 4 h 123"/>
                  <a:gd name="T58" fmla="*/ 15 w 51"/>
                  <a:gd name="T59" fmla="*/ 0 h 123"/>
                  <a:gd name="T60" fmla="*/ 0 w 51"/>
                  <a:gd name="T61" fmla="*/ 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123">
                    <a:moveTo>
                      <a:pt x="0" y="18"/>
                    </a:moveTo>
                    <a:lnTo>
                      <a:pt x="6" y="23"/>
                    </a:lnTo>
                    <a:lnTo>
                      <a:pt x="11" y="26"/>
                    </a:lnTo>
                    <a:lnTo>
                      <a:pt x="13" y="30"/>
                    </a:lnTo>
                    <a:lnTo>
                      <a:pt x="16" y="36"/>
                    </a:lnTo>
                    <a:lnTo>
                      <a:pt x="19" y="42"/>
                    </a:lnTo>
                    <a:lnTo>
                      <a:pt x="22" y="49"/>
                    </a:lnTo>
                    <a:lnTo>
                      <a:pt x="24" y="55"/>
                    </a:lnTo>
                    <a:lnTo>
                      <a:pt x="25" y="62"/>
                    </a:lnTo>
                    <a:lnTo>
                      <a:pt x="27" y="69"/>
                    </a:lnTo>
                    <a:lnTo>
                      <a:pt x="27" y="97"/>
                    </a:lnTo>
                    <a:lnTo>
                      <a:pt x="25" y="103"/>
                    </a:lnTo>
                    <a:lnTo>
                      <a:pt x="24" y="110"/>
                    </a:lnTo>
                    <a:lnTo>
                      <a:pt x="22" y="116"/>
                    </a:lnTo>
                    <a:lnTo>
                      <a:pt x="44" y="123"/>
                    </a:lnTo>
                    <a:lnTo>
                      <a:pt x="47" y="116"/>
                    </a:lnTo>
                    <a:lnTo>
                      <a:pt x="48" y="109"/>
                    </a:lnTo>
                    <a:lnTo>
                      <a:pt x="50" y="100"/>
                    </a:lnTo>
                    <a:lnTo>
                      <a:pt x="51" y="91"/>
                    </a:lnTo>
                    <a:lnTo>
                      <a:pt x="51" y="75"/>
                    </a:lnTo>
                    <a:lnTo>
                      <a:pt x="50" y="66"/>
                    </a:lnTo>
                    <a:lnTo>
                      <a:pt x="48" y="58"/>
                    </a:lnTo>
                    <a:lnTo>
                      <a:pt x="47" y="49"/>
                    </a:lnTo>
                    <a:lnTo>
                      <a:pt x="44" y="40"/>
                    </a:lnTo>
                    <a:lnTo>
                      <a:pt x="41" y="33"/>
                    </a:lnTo>
                    <a:lnTo>
                      <a:pt x="37" y="26"/>
                    </a:lnTo>
                    <a:lnTo>
                      <a:pt x="34" y="18"/>
                    </a:lnTo>
                    <a:lnTo>
                      <a:pt x="28" y="10"/>
                    </a:lnTo>
                    <a:lnTo>
                      <a:pt x="21" y="4"/>
                    </a:lnTo>
                    <a:lnTo>
                      <a:pt x="1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7" name="Freeform 184"/>
              <p:cNvSpPr>
                <a:spLocks/>
              </p:cNvSpPr>
              <p:nvPr/>
            </p:nvSpPr>
            <p:spPr bwMode="auto">
              <a:xfrm>
                <a:off x="5129" y="2643"/>
                <a:ext cx="46" cy="14"/>
              </a:xfrm>
              <a:custGeom>
                <a:avLst/>
                <a:gdLst>
                  <a:gd name="T0" fmla="*/ 8 w 138"/>
                  <a:gd name="T1" fmla="*/ 38 h 42"/>
                  <a:gd name="T2" fmla="*/ 17 w 138"/>
                  <a:gd name="T3" fmla="*/ 34 h 42"/>
                  <a:gd name="T4" fmla="*/ 24 w 138"/>
                  <a:gd name="T5" fmla="*/ 32 h 42"/>
                  <a:gd name="T6" fmla="*/ 32 w 138"/>
                  <a:gd name="T7" fmla="*/ 29 h 42"/>
                  <a:gd name="T8" fmla="*/ 39 w 138"/>
                  <a:gd name="T9" fmla="*/ 28 h 42"/>
                  <a:gd name="T10" fmla="*/ 46 w 138"/>
                  <a:gd name="T11" fmla="*/ 26 h 42"/>
                  <a:gd name="T12" fmla="*/ 55 w 138"/>
                  <a:gd name="T13" fmla="*/ 25 h 42"/>
                  <a:gd name="T14" fmla="*/ 62 w 138"/>
                  <a:gd name="T15" fmla="*/ 25 h 42"/>
                  <a:gd name="T16" fmla="*/ 77 w 138"/>
                  <a:gd name="T17" fmla="*/ 25 h 42"/>
                  <a:gd name="T18" fmla="*/ 83 w 138"/>
                  <a:gd name="T19" fmla="*/ 25 h 42"/>
                  <a:gd name="T20" fmla="*/ 90 w 138"/>
                  <a:gd name="T21" fmla="*/ 26 h 42"/>
                  <a:gd name="T22" fmla="*/ 97 w 138"/>
                  <a:gd name="T23" fmla="*/ 28 h 42"/>
                  <a:gd name="T24" fmla="*/ 104 w 138"/>
                  <a:gd name="T25" fmla="*/ 31 h 42"/>
                  <a:gd name="T26" fmla="*/ 112 w 138"/>
                  <a:gd name="T27" fmla="*/ 34 h 42"/>
                  <a:gd name="T28" fmla="*/ 118 w 138"/>
                  <a:gd name="T29" fmla="*/ 38 h 42"/>
                  <a:gd name="T30" fmla="*/ 123 w 138"/>
                  <a:gd name="T31" fmla="*/ 42 h 42"/>
                  <a:gd name="T32" fmla="*/ 138 w 138"/>
                  <a:gd name="T33" fmla="*/ 24 h 42"/>
                  <a:gd name="T34" fmla="*/ 129 w 138"/>
                  <a:gd name="T35" fmla="*/ 18 h 42"/>
                  <a:gd name="T36" fmla="*/ 122 w 138"/>
                  <a:gd name="T37" fmla="*/ 13 h 42"/>
                  <a:gd name="T38" fmla="*/ 113 w 138"/>
                  <a:gd name="T39" fmla="*/ 9 h 42"/>
                  <a:gd name="T40" fmla="*/ 104 w 138"/>
                  <a:gd name="T41" fmla="*/ 5 h 42"/>
                  <a:gd name="T42" fmla="*/ 96 w 138"/>
                  <a:gd name="T43" fmla="*/ 3 h 42"/>
                  <a:gd name="T44" fmla="*/ 87 w 138"/>
                  <a:gd name="T45" fmla="*/ 2 h 42"/>
                  <a:gd name="T46" fmla="*/ 78 w 138"/>
                  <a:gd name="T47" fmla="*/ 2 h 42"/>
                  <a:gd name="T48" fmla="*/ 70 w 138"/>
                  <a:gd name="T49" fmla="*/ 0 h 42"/>
                  <a:gd name="T50" fmla="*/ 61 w 138"/>
                  <a:gd name="T51" fmla="*/ 2 h 42"/>
                  <a:gd name="T52" fmla="*/ 52 w 138"/>
                  <a:gd name="T53" fmla="*/ 2 h 42"/>
                  <a:gd name="T54" fmla="*/ 43 w 138"/>
                  <a:gd name="T55" fmla="*/ 3 h 42"/>
                  <a:gd name="T56" fmla="*/ 33 w 138"/>
                  <a:gd name="T57" fmla="*/ 5 h 42"/>
                  <a:gd name="T58" fmla="*/ 26 w 138"/>
                  <a:gd name="T59" fmla="*/ 8 h 42"/>
                  <a:gd name="T60" fmla="*/ 17 w 138"/>
                  <a:gd name="T61" fmla="*/ 10 h 42"/>
                  <a:gd name="T62" fmla="*/ 8 w 138"/>
                  <a:gd name="T63" fmla="*/ 12 h 42"/>
                  <a:gd name="T64" fmla="*/ 0 w 138"/>
                  <a:gd name="T65" fmla="*/ 16 h 42"/>
                  <a:gd name="T66" fmla="*/ 8 w 138"/>
                  <a:gd name="T6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2">
                    <a:moveTo>
                      <a:pt x="8" y="38"/>
                    </a:moveTo>
                    <a:lnTo>
                      <a:pt x="17" y="34"/>
                    </a:lnTo>
                    <a:lnTo>
                      <a:pt x="24" y="32"/>
                    </a:lnTo>
                    <a:lnTo>
                      <a:pt x="32" y="29"/>
                    </a:lnTo>
                    <a:lnTo>
                      <a:pt x="39" y="28"/>
                    </a:lnTo>
                    <a:lnTo>
                      <a:pt x="46" y="26"/>
                    </a:lnTo>
                    <a:lnTo>
                      <a:pt x="55" y="25"/>
                    </a:lnTo>
                    <a:lnTo>
                      <a:pt x="62" y="25"/>
                    </a:lnTo>
                    <a:lnTo>
                      <a:pt x="77" y="25"/>
                    </a:lnTo>
                    <a:lnTo>
                      <a:pt x="83" y="25"/>
                    </a:lnTo>
                    <a:lnTo>
                      <a:pt x="90" y="26"/>
                    </a:lnTo>
                    <a:lnTo>
                      <a:pt x="97" y="28"/>
                    </a:lnTo>
                    <a:lnTo>
                      <a:pt x="104" y="31"/>
                    </a:lnTo>
                    <a:lnTo>
                      <a:pt x="112" y="34"/>
                    </a:lnTo>
                    <a:lnTo>
                      <a:pt x="118" y="38"/>
                    </a:lnTo>
                    <a:lnTo>
                      <a:pt x="123" y="42"/>
                    </a:lnTo>
                    <a:lnTo>
                      <a:pt x="138" y="24"/>
                    </a:lnTo>
                    <a:lnTo>
                      <a:pt x="129" y="18"/>
                    </a:lnTo>
                    <a:lnTo>
                      <a:pt x="122" y="13"/>
                    </a:lnTo>
                    <a:lnTo>
                      <a:pt x="113" y="9"/>
                    </a:lnTo>
                    <a:lnTo>
                      <a:pt x="104" y="5"/>
                    </a:lnTo>
                    <a:lnTo>
                      <a:pt x="96" y="3"/>
                    </a:lnTo>
                    <a:lnTo>
                      <a:pt x="87" y="2"/>
                    </a:lnTo>
                    <a:lnTo>
                      <a:pt x="78" y="2"/>
                    </a:lnTo>
                    <a:lnTo>
                      <a:pt x="70" y="0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3" y="3"/>
                    </a:lnTo>
                    <a:lnTo>
                      <a:pt x="33" y="5"/>
                    </a:lnTo>
                    <a:lnTo>
                      <a:pt x="26" y="8"/>
                    </a:lnTo>
                    <a:lnTo>
                      <a:pt x="17" y="10"/>
                    </a:lnTo>
                    <a:lnTo>
                      <a:pt x="8" y="12"/>
                    </a:lnTo>
                    <a:lnTo>
                      <a:pt x="0" y="16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8" name="Freeform 185"/>
              <p:cNvSpPr>
                <a:spLocks/>
              </p:cNvSpPr>
              <p:nvPr/>
            </p:nvSpPr>
            <p:spPr bwMode="auto">
              <a:xfrm>
                <a:off x="5097" y="2648"/>
                <a:ext cx="35" cy="36"/>
              </a:xfrm>
              <a:custGeom>
                <a:avLst/>
                <a:gdLst>
                  <a:gd name="T0" fmla="*/ 1 w 104"/>
                  <a:gd name="T1" fmla="*/ 108 h 108"/>
                  <a:gd name="T2" fmla="*/ 20 w 104"/>
                  <a:gd name="T3" fmla="*/ 105 h 108"/>
                  <a:gd name="T4" fmla="*/ 29 w 104"/>
                  <a:gd name="T5" fmla="*/ 90 h 108"/>
                  <a:gd name="T6" fmla="*/ 38 w 104"/>
                  <a:gd name="T7" fmla="*/ 77 h 108"/>
                  <a:gd name="T8" fmla="*/ 48 w 104"/>
                  <a:gd name="T9" fmla="*/ 66 h 108"/>
                  <a:gd name="T10" fmla="*/ 58 w 104"/>
                  <a:gd name="T11" fmla="*/ 54 h 108"/>
                  <a:gd name="T12" fmla="*/ 68 w 104"/>
                  <a:gd name="T13" fmla="*/ 44 h 108"/>
                  <a:gd name="T14" fmla="*/ 78 w 104"/>
                  <a:gd name="T15" fmla="*/ 35 h 108"/>
                  <a:gd name="T16" fmla="*/ 91 w 104"/>
                  <a:gd name="T17" fmla="*/ 28 h 108"/>
                  <a:gd name="T18" fmla="*/ 104 w 104"/>
                  <a:gd name="T19" fmla="*/ 22 h 108"/>
                  <a:gd name="T20" fmla="*/ 96 w 104"/>
                  <a:gd name="T21" fmla="*/ 0 h 108"/>
                  <a:gd name="T22" fmla="*/ 81 w 104"/>
                  <a:gd name="T23" fmla="*/ 8 h 108"/>
                  <a:gd name="T24" fmla="*/ 67 w 104"/>
                  <a:gd name="T25" fmla="*/ 16 h 108"/>
                  <a:gd name="T26" fmla="*/ 52 w 104"/>
                  <a:gd name="T27" fmla="*/ 26 h 108"/>
                  <a:gd name="T28" fmla="*/ 40 w 104"/>
                  <a:gd name="T29" fmla="*/ 38 h 108"/>
                  <a:gd name="T30" fmla="*/ 29 w 104"/>
                  <a:gd name="T31" fmla="*/ 50 h 108"/>
                  <a:gd name="T32" fmla="*/ 19 w 104"/>
                  <a:gd name="T33" fmla="*/ 64 h 108"/>
                  <a:gd name="T34" fmla="*/ 8 w 104"/>
                  <a:gd name="T35" fmla="*/ 79 h 108"/>
                  <a:gd name="T36" fmla="*/ 0 w 104"/>
                  <a:gd name="T37" fmla="*/ 93 h 108"/>
                  <a:gd name="T38" fmla="*/ 19 w 104"/>
                  <a:gd name="T39" fmla="*/ 89 h 108"/>
                  <a:gd name="T40" fmla="*/ 1 w 104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8">
                    <a:moveTo>
                      <a:pt x="1" y="108"/>
                    </a:moveTo>
                    <a:lnTo>
                      <a:pt x="20" y="105"/>
                    </a:lnTo>
                    <a:lnTo>
                      <a:pt x="29" y="90"/>
                    </a:lnTo>
                    <a:lnTo>
                      <a:pt x="38" y="77"/>
                    </a:lnTo>
                    <a:lnTo>
                      <a:pt x="48" y="66"/>
                    </a:lnTo>
                    <a:lnTo>
                      <a:pt x="58" y="54"/>
                    </a:lnTo>
                    <a:lnTo>
                      <a:pt x="68" y="44"/>
                    </a:lnTo>
                    <a:lnTo>
                      <a:pt x="78" y="35"/>
                    </a:lnTo>
                    <a:lnTo>
                      <a:pt x="91" y="28"/>
                    </a:lnTo>
                    <a:lnTo>
                      <a:pt x="104" y="22"/>
                    </a:lnTo>
                    <a:lnTo>
                      <a:pt x="96" y="0"/>
                    </a:lnTo>
                    <a:lnTo>
                      <a:pt x="81" y="8"/>
                    </a:lnTo>
                    <a:lnTo>
                      <a:pt x="67" y="16"/>
                    </a:lnTo>
                    <a:lnTo>
                      <a:pt x="52" y="26"/>
                    </a:lnTo>
                    <a:lnTo>
                      <a:pt x="40" y="38"/>
                    </a:lnTo>
                    <a:lnTo>
                      <a:pt x="29" y="50"/>
                    </a:lnTo>
                    <a:lnTo>
                      <a:pt x="19" y="64"/>
                    </a:lnTo>
                    <a:lnTo>
                      <a:pt x="8" y="79"/>
                    </a:lnTo>
                    <a:lnTo>
                      <a:pt x="0" y="93"/>
                    </a:lnTo>
                    <a:lnTo>
                      <a:pt x="19" y="89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9" name="Freeform 186"/>
              <p:cNvSpPr>
                <a:spLocks/>
              </p:cNvSpPr>
              <p:nvPr/>
            </p:nvSpPr>
            <p:spPr bwMode="auto">
              <a:xfrm>
                <a:off x="5117" y="2703"/>
                <a:ext cx="5" cy="8"/>
              </a:xfrm>
              <a:custGeom>
                <a:avLst/>
                <a:gdLst>
                  <a:gd name="T0" fmla="*/ 17 w 17"/>
                  <a:gd name="T1" fmla="*/ 2 h 22"/>
                  <a:gd name="T2" fmla="*/ 12 w 17"/>
                  <a:gd name="T3" fmla="*/ 0 h 22"/>
                  <a:gd name="T4" fmla="*/ 9 w 17"/>
                  <a:gd name="T5" fmla="*/ 0 h 22"/>
                  <a:gd name="T6" fmla="*/ 4 w 17"/>
                  <a:gd name="T7" fmla="*/ 3 h 22"/>
                  <a:gd name="T8" fmla="*/ 1 w 17"/>
                  <a:gd name="T9" fmla="*/ 6 h 22"/>
                  <a:gd name="T10" fmla="*/ 0 w 17"/>
                  <a:gd name="T11" fmla="*/ 10 h 22"/>
                  <a:gd name="T12" fmla="*/ 0 w 17"/>
                  <a:gd name="T13" fmla="*/ 15 h 22"/>
                  <a:gd name="T14" fmla="*/ 1 w 17"/>
                  <a:gd name="T15" fmla="*/ 19 h 22"/>
                  <a:gd name="T16" fmla="*/ 4 w 17"/>
                  <a:gd name="T17" fmla="*/ 22 h 22"/>
                  <a:gd name="T18" fmla="*/ 17 w 17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2">
                    <a:moveTo>
                      <a:pt x="17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0" name="Freeform 187"/>
              <p:cNvSpPr>
                <a:spLocks/>
              </p:cNvSpPr>
              <p:nvPr/>
            </p:nvSpPr>
            <p:spPr bwMode="auto">
              <a:xfrm>
                <a:off x="5118" y="2704"/>
                <a:ext cx="41" cy="13"/>
              </a:xfrm>
              <a:custGeom>
                <a:avLst/>
                <a:gdLst>
                  <a:gd name="T0" fmla="*/ 117 w 122"/>
                  <a:gd name="T1" fmla="*/ 10 h 39"/>
                  <a:gd name="T2" fmla="*/ 109 w 122"/>
                  <a:gd name="T3" fmla="*/ 11 h 39"/>
                  <a:gd name="T4" fmla="*/ 102 w 122"/>
                  <a:gd name="T5" fmla="*/ 14 h 39"/>
                  <a:gd name="T6" fmla="*/ 95 w 122"/>
                  <a:gd name="T7" fmla="*/ 14 h 39"/>
                  <a:gd name="T8" fmla="*/ 88 w 122"/>
                  <a:gd name="T9" fmla="*/ 16 h 39"/>
                  <a:gd name="T10" fmla="*/ 82 w 122"/>
                  <a:gd name="T11" fmla="*/ 17 h 39"/>
                  <a:gd name="T12" fmla="*/ 67 w 122"/>
                  <a:gd name="T13" fmla="*/ 17 h 39"/>
                  <a:gd name="T14" fmla="*/ 61 w 122"/>
                  <a:gd name="T15" fmla="*/ 16 h 39"/>
                  <a:gd name="T16" fmla="*/ 56 w 122"/>
                  <a:gd name="T17" fmla="*/ 16 h 39"/>
                  <a:gd name="T18" fmla="*/ 48 w 122"/>
                  <a:gd name="T19" fmla="*/ 14 h 39"/>
                  <a:gd name="T20" fmla="*/ 42 w 122"/>
                  <a:gd name="T21" fmla="*/ 13 h 39"/>
                  <a:gd name="T22" fmla="*/ 37 w 122"/>
                  <a:gd name="T23" fmla="*/ 11 h 39"/>
                  <a:gd name="T24" fmla="*/ 31 w 122"/>
                  <a:gd name="T25" fmla="*/ 8 h 39"/>
                  <a:gd name="T26" fmla="*/ 24 w 122"/>
                  <a:gd name="T27" fmla="*/ 5 h 39"/>
                  <a:gd name="T28" fmla="*/ 19 w 122"/>
                  <a:gd name="T29" fmla="*/ 4 h 39"/>
                  <a:gd name="T30" fmla="*/ 13 w 122"/>
                  <a:gd name="T31" fmla="*/ 0 h 39"/>
                  <a:gd name="T32" fmla="*/ 0 w 122"/>
                  <a:gd name="T33" fmla="*/ 20 h 39"/>
                  <a:gd name="T34" fmla="*/ 8 w 122"/>
                  <a:gd name="T35" fmla="*/ 24 h 39"/>
                  <a:gd name="T36" fmla="*/ 15 w 122"/>
                  <a:gd name="T37" fmla="*/ 27 h 39"/>
                  <a:gd name="T38" fmla="*/ 22 w 122"/>
                  <a:gd name="T39" fmla="*/ 30 h 39"/>
                  <a:gd name="T40" fmla="*/ 29 w 122"/>
                  <a:gd name="T41" fmla="*/ 33 h 39"/>
                  <a:gd name="T42" fmla="*/ 37 w 122"/>
                  <a:gd name="T43" fmla="*/ 34 h 39"/>
                  <a:gd name="T44" fmla="*/ 44 w 122"/>
                  <a:gd name="T45" fmla="*/ 36 h 39"/>
                  <a:gd name="T46" fmla="*/ 51 w 122"/>
                  <a:gd name="T47" fmla="*/ 37 h 39"/>
                  <a:gd name="T48" fmla="*/ 58 w 122"/>
                  <a:gd name="T49" fmla="*/ 39 h 39"/>
                  <a:gd name="T50" fmla="*/ 67 w 122"/>
                  <a:gd name="T51" fmla="*/ 39 h 39"/>
                  <a:gd name="T52" fmla="*/ 82 w 122"/>
                  <a:gd name="T53" fmla="*/ 39 h 39"/>
                  <a:gd name="T54" fmla="*/ 90 w 122"/>
                  <a:gd name="T55" fmla="*/ 39 h 39"/>
                  <a:gd name="T56" fmla="*/ 99 w 122"/>
                  <a:gd name="T57" fmla="*/ 37 h 39"/>
                  <a:gd name="T58" fmla="*/ 106 w 122"/>
                  <a:gd name="T59" fmla="*/ 36 h 39"/>
                  <a:gd name="T60" fmla="*/ 114 w 122"/>
                  <a:gd name="T61" fmla="*/ 34 h 39"/>
                  <a:gd name="T62" fmla="*/ 122 w 122"/>
                  <a:gd name="T63" fmla="*/ 33 h 39"/>
                  <a:gd name="T64" fmla="*/ 117 w 122"/>
                  <a:gd name="T65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39">
                    <a:moveTo>
                      <a:pt x="117" y="10"/>
                    </a:moveTo>
                    <a:lnTo>
                      <a:pt x="109" y="11"/>
                    </a:lnTo>
                    <a:lnTo>
                      <a:pt x="102" y="14"/>
                    </a:lnTo>
                    <a:lnTo>
                      <a:pt x="95" y="14"/>
                    </a:lnTo>
                    <a:lnTo>
                      <a:pt x="88" y="16"/>
                    </a:lnTo>
                    <a:lnTo>
                      <a:pt x="82" y="17"/>
                    </a:lnTo>
                    <a:lnTo>
                      <a:pt x="67" y="17"/>
                    </a:lnTo>
                    <a:lnTo>
                      <a:pt x="61" y="16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3"/>
                    </a:lnTo>
                    <a:lnTo>
                      <a:pt x="37" y="11"/>
                    </a:lnTo>
                    <a:lnTo>
                      <a:pt x="31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5" y="27"/>
                    </a:lnTo>
                    <a:lnTo>
                      <a:pt x="22" y="30"/>
                    </a:lnTo>
                    <a:lnTo>
                      <a:pt x="29" y="33"/>
                    </a:lnTo>
                    <a:lnTo>
                      <a:pt x="37" y="34"/>
                    </a:lnTo>
                    <a:lnTo>
                      <a:pt x="44" y="36"/>
                    </a:lnTo>
                    <a:lnTo>
                      <a:pt x="51" y="37"/>
                    </a:lnTo>
                    <a:lnTo>
                      <a:pt x="58" y="39"/>
                    </a:lnTo>
                    <a:lnTo>
                      <a:pt x="67" y="39"/>
                    </a:lnTo>
                    <a:lnTo>
                      <a:pt x="82" y="39"/>
                    </a:lnTo>
                    <a:lnTo>
                      <a:pt x="90" y="39"/>
                    </a:lnTo>
                    <a:lnTo>
                      <a:pt x="99" y="37"/>
                    </a:lnTo>
                    <a:lnTo>
                      <a:pt x="106" y="36"/>
                    </a:lnTo>
                    <a:lnTo>
                      <a:pt x="114" y="34"/>
                    </a:lnTo>
                    <a:lnTo>
                      <a:pt x="122" y="33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1" name="Freeform 188"/>
              <p:cNvSpPr>
                <a:spLocks/>
              </p:cNvSpPr>
              <p:nvPr/>
            </p:nvSpPr>
            <p:spPr bwMode="auto">
              <a:xfrm>
                <a:off x="5120" y="2703"/>
                <a:ext cx="4" cy="8"/>
              </a:xfrm>
              <a:custGeom>
                <a:avLst/>
                <a:gdLst>
                  <a:gd name="T0" fmla="*/ 5 w 14"/>
                  <a:gd name="T1" fmla="*/ 23 h 23"/>
                  <a:gd name="T2" fmla="*/ 10 w 14"/>
                  <a:gd name="T3" fmla="*/ 22 h 23"/>
                  <a:gd name="T4" fmla="*/ 13 w 14"/>
                  <a:gd name="T5" fmla="*/ 19 h 23"/>
                  <a:gd name="T6" fmla="*/ 14 w 14"/>
                  <a:gd name="T7" fmla="*/ 15 h 23"/>
                  <a:gd name="T8" fmla="*/ 14 w 14"/>
                  <a:gd name="T9" fmla="*/ 9 h 23"/>
                  <a:gd name="T10" fmla="*/ 11 w 14"/>
                  <a:gd name="T11" fmla="*/ 6 h 23"/>
                  <a:gd name="T12" fmla="*/ 8 w 14"/>
                  <a:gd name="T13" fmla="*/ 3 h 23"/>
                  <a:gd name="T14" fmla="*/ 4 w 14"/>
                  <a:gd name="T15" fmla="*/ 0 h 23"/>
                  <a:gd name="T16" fmla="*/ 0 w 14"/>
                  <a:gd name="T17" fmla="*/ 0 h 23"/>
                  <a:gd name="T18" fmla="*/ 5 w 14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5" y="23"/>
                    </a:moveTo>
                    <a:lnTo>
                      <a:pt x="10" y="22"/>
                    </a:lnTo>
                    <a:lnTo>
                      <a:pt x="13" y="19"/>
                    </a:lnTo>
                    <a:lnTo>
                      <a:pt x="14" y="15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2" name="Freeform 189"/>
              <p:cNvSpPr>
                <a:spLocks/>
              </p:cNvSpPr>
              <p:nvPr/>
            </p:nvSpPr>
            <p:spPr bwMode="auto">
              <a:xfrm>
                <a:off x="5104" y="2617"/>
                <a:ext cx="5" cy="8"/>
              </a:xfrm>
              <a:custGeom>
                <a:avLst/>
                <a:gdLst>
                  <a:gd name="T0" fmla="*/ 0 w 17"/>
                  <a:gd name="T1" fmla="*/ 21 h 23"/>
                  <a:gd name="T2" fmla="*/ 4 w 17"/>
                  <a:gd name="T3" fmla="*/ 23 h 23"/>
                  <a:gd name="T4" fmla="*/ 8 w 17"/>
                  <a:gd name="T5" fmla="*/ 22 h 23"/>
                  <a:gd name="T6" fmla="*/ 11 w 17"/>
                  <a:gd name="T7" fmla="*/ 19 h 23"/>
                  <a:gd name="T8" fmla="*/ 16 w 17"/>
                  <a:gd name="T9" fmla="*/ 16 h 23"/>
                  <a:gd name="T10" fmla="*/ 17 w 17"/>
                  <a:gd name="T11" fmla="*/ 12 h 23"/>
                  <a:gd name="T12" fmla="*/ 17 w 17"/>
                  <a:gd name="T13" fmla="*/ 9 h 23"/>
                  <a:gd name="T14" fmla="*/ 14 w 17"/>
                  <a:gd name="T15" fmla="*/ 3 h 23"/>
                  <a:gd name="T16" fmla="*/ 11 w 17"/>
                  <a:gd name="T17" fmla="*/ 0 h 23"/>
                  <a:gd name="T18" fmla="*/ 0 w 17"/>
                  <a:gd name="T1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4" y="23"/>
                    </a:lnTo>
                    <a:lnTo>
                      <a:pt x="8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3" name="Freeform 190"/>
              <p:cNvSpPr>
                <a:spLocks/>
              </p:cNvSpPr>
              <p:nvPr/>
            </p:nvSpPr>
            <p:spPr bwMode="auto">
              <a:xfrm>
                <a:off x="5038" y="2580"/>
                <a:ext cx="69" cy="44"/>
              </a:xfrm>
              <a:custGeom>
                <a:avLst/>
                <a:gdLst>
                  <a:gd name="T0" fmla="*/ 6 w 209"/>
                  <a:gd name="T1" fmla="*/ 10 h 131"/>
                  <a:gd name="T2" fmla="*/ 0 w 209"/>
                  <a:gd name="T3" fmla="*/ 20 h 131"/>
                  <a:gd name="T4" fmla="*/ 198 w 209"/>
                  <a:gd name="T5" fmla="*/ 131 h 131"/>
                  <a:gd name="T6" fmla="*/ 209 w 209"/>
                  <a:gd name="T7" fmla="*/ 110 h 131"/>
                  <a:gd name="T8" fmla="*/ 12 w 209"/>
                  <a:gd name="T9" fmla="*/ 0 h 131"/>
                  <a:gd name="T10" fmla="*/ 6 w 209"/>
                  <a:gd name="T11" fmla="*/ 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131">
                    <a:moveTo>
                      <a:pt x="6" y="10"/>
                    </a:moveTo>
                    <a:lnTo>
                      <a:pt x="0" y="20"/>
                    </a:lnTo>
                    <a:lnTo>
                      <a:pt x="198" y="131"/>
                    </a:lnTo>
                    <a:lnTo>
                      <a:pt x="209" y="110"/>
                    </a:lnTo>
                    <a:lnTo>
                      <a:pt x="12" y="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4" name="Freeform 191"/>
              <p:cNvSpPr>
                <a:spLocks/>
              </p:cNvSpPr>
              <p:nvPr/>
            </p:nvSpPr>
            <p:spPr bwMode="auto">
              <a:xfrm>
                <a:off x="5036" y="2580"/>
                <a:ext cx="6" cy="7"/>
              </a:xfrm>
              <a:custGeom>
                <a:avLst/>
                <a:gdLst>
                  <a:gd name="T0" fmla="*/ 18 w 18"/>
                  <a:gd name="T1" fmla="*/ 2 h 22"/>
                  <a:gd name="T2" fmla="*/ 13 w 18"/>
                  <a:gd name="T3" fmla="*/ 0 h 22"/>
                  <a:gd name="T4" fmla="*/ 9 w 18"/>
                  <a:gd name="T5" fmla="*/ 0 h 22"/>
                  <a:gd name="T6" fmla="*/ 4 w 18"/>
                  <a:gd name="T7" fmla="*/ 3 h 22"/>
                  <a:gd name="T8" fmla="*/ 2 w 18"/>
                  <a:gd name="T9" fmla="*/ 6 h 22"/>
                  <a:gd name="T10" fmla="*/ 0 w 18"/>
                  <a:gd name="T11" fmla="*/ 9 h 22"/>
                  <a:gd name="T12" fmla="*/ 0 w 18"/>
                  <a:gd name="T13" fmla="*/ 15 h 22"/>
                  <a:gd name="T14" fmla="*/ 2 w 18"/>
                  <a:gd name="T15" fmla="*/ 19 h 22"/>
                  <a:gd name="T16" fmla="*/ 6 w 18"/>
                  <a:gd name="T17" fmla="*/ 22 h 22"/>
                  <a:gd name="T18" fmla="*/ 18 w 18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18" y="2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6" y="2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5" name="Freeform 192"/>
              <p:cNvSpPr>
                <a:spLocks/>
              </p:cNvSpPr>
              <p:nvPr/>
            </p:nvSpPr>
            <p:spPr bwMode="auto">
              <a:xfrm>
                <a:off x="4984" y="2529"/>
                <a:ext cx="76" cy="98"/>
              </a:xfrm>
              <a:custGeom>
                <a:avLst/>
                <a:gdLst>
                  <a:gd name="T0" fmla="*/ 228 w 228"/>
                  <a:gd name="T1" fmla="*/ 48 h 296"/>
                  <a:gd name="T2" fmla="*/ 219 w 228"/>
                  <a:gd name="T3" fmla="*/ 64 h 296"/>
                  <a:gd name="T4" fmla="*/ 210 w 228"/>
                  <a:gd name="T5" fmla="*/ 79 h 296"/>
                  <a:gd name="T6" fmla="*/ 203 w 228"/>
                  <a:gd name="T7" fmla="*/ 94 h 296"/>
                  <a:gd name="T8" fmla="*/ 194 w 228"/>
                  <a:gd name="T9" fmla="*/ 110 h 296"/>
                  <a:gd name="T10" fmla="*/ 186 w 228"/>
                  <a:gd name="T11" fmla="*/ 126 h 296"/>
                  <a:gd name="T12" fmla="*/ 178 w 228"/>
                  <a:gd name="T13" fmla="*/ 140 h 296"/>
                  <a:gd name="T14" fmla="*/ 171 w 228"/>
                  <a:gd name="T15" fmla="*/ 156 h 296"/>
                  <a:gd name="T16" fmla="*/ 162 w 228"/>
                  <a:gd name="T17" fmla="*/ 172 h 296"/>
                  <a:gd name="T18" fmla="*/ 155 w 228"/>
                  <a:gd name="T19" fmla="*/ 188 h 296"/>
                  <a:gd name="T20" fmla="*/ 146 w 228"/>
                  <a:gd name="T21" fmla="*/ 203 h 296"/>
                  <a:gd name="T22" fmla="*/ 139 w 228"/>
                  <a:gd name="T23" fmla="*/ 219 h 296"/>
                  <a:gd name="T24" fmla="*/ 132 w 228"/>
                  <a:gd name="T25" fmla="*/ 235 h 296"/>
                  <a:gd name="T26" fmla="*/ 123 w 228"/>
                  <a:gd name="T27" fmla="*/ 249 h 296"/>
                  <a:gd name="T28" fmla="*/ 114 w 228"/>
                  <a:gd name="T29" fmla="*/ 265 h 296"/>
                  <a:gd name="T30" fmla="*/ 106 w 228"/>
                  <a:gd name="T31" fmla="*/ 280 h 296"/>
                  <a:gd name="T32" fmla="*/ 97 w 228"/>
                  <a:gd name="T33" fmla="*/ 296 h 296"/>
                  <a:gd name="T34" fmla="*/ 84 w 228"/>
                  <a:gd name="T35" fmla="*/ 284 h 296"/>
                  <a:gd name="T36" fmla="*/ 72 w 228"/>
                  <a:gd name="T37" fmla="*/ 272 h 296"/>
                  <a:gd name="T38" fmla="*/ 61 w 228"/>
                  <a:gd name="T39" fmla="*/ 262 h 296"/>
                  <a:gd name="T40" fmla="*/ 48 w 228"/>
                  <a:gd name="T41" fmla="*/ 251 h 296"/>
                  <a:gd name="T42" fmla="*/ 36 w 228"/>
                  <a:gd name="T43" fmla="*/ 240 h 296"/>
                  <a:gd name="T44" fmla="*/ 24 w 228"/>
                  <a:gd name="T45" fmla="*/ 229 h 296"/>
                  <a:gd name="T46" fmla="*/ 13 w 228"/>
                  <a:gd name="T47" fmla="*/ 219 h 296"/>
                  <a:gd name="T48" fmla="*/ 0 w 228"/>
                  <a:gd name="T49" fmla="*/ 207 h 296"/>
                  <a:gd name="T50" fmla="*/ 7 w 228"/>
                  <a:gd name="T51" fmla="*/ 194 h 296"/>
                  <a:gd name="T52" fmla="*/ 14 w 228"/>
                  <a:gd name="T53" fmla="*/ 181 h 296"/>
                  <a:gd name="T54" fmla="*/ 20 w 228"/>
                  <a:gd name="T55" fmla="*/ 168 h 296"/>
                  <a:gd name="T56" fmla="*/ 27 w 228"/>
                  <a:gd name="T57" fmla="*/ 153 h 296"/>
                  <a:gd name="T58" fmla="*/ 34 w 228"/>
                  <a:gd name="T59" fmla="*/ 140 h 296"/>
                  <a:gd name="T60" fmla="*/ 42 w 228"/>
                  <a:gd name="T61" fmla="*/ 127 h 296"/>
                  <a:gd name="T62" fmla="*/ 49 w 228"/>
                  <a:gd name="T63" fmla="*/ 114 h 296"/>
                  <a:gd name="T64" fmla="*/ 56 w 228"/>
                  <a:gd name="T65" fmla="*/ 101 h 296"/>
                  <a:gd name="T66" fmla="*/ 64 w 228"/>
                  <a:gd name="T67" fmla="*/ 88 h 296"/>
                  <a:gd name="T68" fmla="*/ 71 w 228"/>
                  <a:gd name="T69" fmla="*/ 75 h 296"/>
                  <a:gd name="T70" fmla="*/ 79 w 228"/>
                  <a:gd name="T71" fmla="*/ 62 h 296"/>
                  <a:gd name="T72" fmla="*/ 87 w 228"/>
                  <a:gd name="T73" fmla="*/ 48 h 296"/>
                  <a:gd name="T74" fmla="*/ 95 w 228"/>
                  <a:gd name="T75" fmla="*/ 37 h 296"/>
                  <a:gd name="T76" fmla="*/ 104 w 228"/>
                  <a:gd name="T77" fmla="*/ 24 h 296"/>
                  <a:gd name="T78" fmla="*/ 113 w 228"/>
                  <a:gd name="T79" fmla="*/ 12 h 296"/>
                  <a:gd name="T80" fmla="*/ 122 w 228"/>
                  <a:gd name="T81" fmla="*/ 0 h 296"/>
                  <a:gd name="T82" fmla="*/ 129 w 228"/>
                  <a:gd name="T83" fmla="*/ 2 h 296"/>
                  <a:gd name="T84" fmla="*/ 135 w 228"/>
                  <a:gd name="T85" fmla="*/ 3 h 296"/>
                  <a:gd name="T86" fmla="*/ 142 w 228"/>
                  <a:gd name="T87" fmla="*/ 5 h 296"/>
                  <a:gd name="T88" fmla="*/ 149 w 228"/>
                  <a:gd name="T89" fmla="*/ 6 h 296"/>
                  <a:gd name="T90" fmla="*/ 158 w 228"/>
                  <a:gd name="T91" fmla="*/ 9 h 296"/>
                  <a:gd name="T92" fmla="*/ 165 w 228"/>
                  <a:gd name="T93" fmla="*/ 12 h 296"/>
                  <a:gd name="T94" fmla="*/ 171 w 228"/>
                  <a:gd name="T95" fmla="*/ 16 h 296"/>
                  <a:gd name="T96" fmla="*/ 178 w 228"/>
                  <a:gd name="T97" fmla="*/ 19 h 296"/>
                  <a:gd name="T98" fmla="*/ 186 w 228"/>
                  <a:gd name="T99" fmla="*/ 22 h 296"/>
                  <a:gd name="T100" fmla="*/ 193 w 228"/>
                  <a:gd name="T101" fmla="*/ 27 h 296"/>
                  <a:gd name="T102" fmla="*/ 200 w 228"/>
                  <a:gd name="T103" fmla="*/ 31 h 296"/>
                  <a:gd name="T104" fmla="*/ 206 w 228"/>
                  <a:gd name="T105" fmla="*/ 34 h 296"/>
                  <a:gd name="T106" fmla="*/ 212 w 228"/>
                  <a:gd name="T107" fmla="*/ 38 h 296"/>
                  <a:gd name="T108" fmla="*/ 218 w 228"/>
                  <a:gd name="T109" fmla="*/ 43 h 296"/>
                  <a:gd name="T110" fmla="*/ 223 w 228"/>
                  <a:gd name="T111" fmla="*/ 46 h 296"/>
                  <a:gd name="T112" fmla="*/ 228 w 228"/>
                  <a:gd name="T113" fmla="*/ 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96">
                    <a:moveTo>
                      <a:pt x="228" y="48"/>
                    </a:moveTo>
                    <a:lnTo>
                      <a:pt x="219" y="64"/>
                    </a:lnTo>
                    <a:lnTo>
                      <a:pt x="210" y="79"/>
                    </a:lnTo>
                    <a:lnTo>
                      <a:pt x="203" y="94"/>
                    </a:lnTo>
                    <a:lnTo>
                      <a:pt x="194" y="110"/>
                    </a:lnTo>
                    <a:lnTo>
                      <a:pt x="186" y="126"/>
                    </a:lnTo>
                    <a:lnTo>
                      <a:pt x="178" y="140"/>
                    </a:lnTo>
                    <a:lnTo>
                      <a:pt x="171" y="156"/>
                    </a:lnTo>
                    <a:lnTo>
                      <a:pt x="162" y="172"/>
                    </a:lnTo>
                    <a:lnTo>
                      <a:pt x="155" y="188"/>
                    </a:lnTo>
                    <a:lnTo>
                      <a:pt x="146" y="203"/>
                    </a:lnTo>
                    <a:lnTo>
                      <a:pt x="139" y="219"/>
                    </a:lnTo>
                    <a:lnTo>
                      <a:pt x="132" y="235"/>
                    </a:lnTo>
                    <a:lnTo>
                      <a:pt x="123" y="249"/>
                    </a:lnTo>
                    <a:lnTo>
                      <a:pt x="114" y="265"/>
                    </a:lnTo>
                    <a:lnTo>
                      <a:pt x="106" y="280"/>
                    </a:lnTo>
                    <a:lnTo>
                      <a:pt x="97" y="296"/>
                    </a:lnTo>
                    <a:lnTo>
                      <a:pt x="84" y="284"/>
                    </a:lnTo>
                    <a:lnTo>
                      <a:pt x="72" y="272"/>
                    </a:lnTo>
                    <a:lnTo>
                      <a:pt x="61" y="262"/>
                    </a:lnTo>
                    <a:lnTo>
                      <a:pt x="48" y="251"/>
                    </a:lnTo>
                    <a:lnTo>
                      <a:pt x="36" y="240"/>
                    </a:lnTo>
                    <a:lnTo>
                      <a:pt x="24" y="229"/>
                    </a:lnTo>
                    <a:lnTo>
                      <a:pt x="13" y="219"/>
                    </a:lnTo>
                    <a:lnTo>
                      <a:pt x="0" y="207"/>
                    </a:lnTo>
                    <a:lnTo>
                      <a:pt x="7" y="194"/>
                    </a:lnTo>
                    <a:lnTo>
                      <a:pt x="14" y="181"/>
                    </a:lnTo>
                    <a:lnTo>
                      <a:pt x="20" y="168"/>
                    </a:lnTo>
                    <a:lnTo>
                      <a:pt x="27" y="153"/>
                    </a:lnTo>
                    <a:lnTo>
                      <a:pt x="34" y="140"/>
                    </a:lnTo>
                    <a:lnTo>
                      <a:pt x="42" y="127"/>
                    </a:lnTo>
                    <a:lnTo>
                      <a:pt x="49" y="114"/>
                    </a:lnTo>
                    <a:lnTo>
                      <a:pt x="56" y="101"/>
                    </a:lnTo>
                    <a:lnTo>
                      <a:pt x="64" y="88"/>
                    </a:lnTo>
                    <a:lnTo>
                      <a:pt x="71" y="75"/>
                    </a:lnTo>
                    <a:lnTo>
                      <a:pt x="79" y="62"/>
                    </a:lnTo>
                    <a:lnTo>
                      <a:pt x="87" y="48"/>
                    </a:lnTo>
                    <a:lnTo>
                      <a:pt x="95" y="37"/>
                    </a:lnTo>
                    <a:lnTo>
                      <a:pt x="104" y="24"/>
                    </a:lnTo>
                    <a:lnTo>
                      <a:pt x="113" y="12"/>
                    </a:lnTo>
                    <a:lnTo>
                      <a:pt x="122" y="0"/>
                    </a:lnTo>
                    <a:lnTo>
                      <a:pt x="129" y="2"/>
                    </a:lnTo>
                    <a:lnTo>
                      <a:pt x="135" y="3"/>
                    </a:lnTo>
                    <a:lnTo>
                      <a:pt x="142" y="5"/>
                    </a:lnTo>
                    <a:lnTo>
                      <a:pt x="149" y="6"/>
                    </a:lnTo>
                    <a:lnTo>
                      <a:pt x="158" y="9"/>
                    </a:lnTo>
                    <a:lnTo>
                      <a:pt x="165" y="12"/>
                    </a:lnTo>
                    <a:lnTo>
                      <a:pt x="171" y="16"/>
                    </a:lnTo>
                    <a:lnTo>
                      <a:pt x="178" y="19"/>
                    </a:lnTo>
                    <a:lnTo>
                      <a:pt x="186" y="22"/>
                    </a:lnTo>
                    <a:lnTo>
                      <a:pt x="193" y="27"/>
                    </a:lnTo>
                    <a:lnTo>
                      <a:pt x="200" y="31"/>
                    </a:lnTo>
                    <a:lnTo>
                      <a:pt x="206" y="34"/>
                    </a:lnTo>
                    <a:lnTo>
                      <a:pt x="212" y="38"/>
                    </a:lnTo>
                    <a:lnTo>
                      <a:pt x="218" y="43"/>
                    </a:lnTo>
                    <a:lnTo>
                      <a:pt x="223" y="46"/>
                    </a:lnTo>
                    <a:lnTo>
                      <a:pt x="228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6" name="Freeform 193"/>
              <p:cNvSpPr>
                <a:spLocks/>
              </p:cNvSpPr>
              <p:nvPr/>
            </p:nvSpPr>
            <p:spPr bwMode="auto">
              <a:xfrm>
                <a:off x="5012" y="2543"/>
                <a:ext cx="51" cy="87"/>
              </a:xfrm>
              <a:custGeom>
                <a:avLst/>
                <a:gdLst>
                  <a:gd name="T0" fmla="*/ 3 w 153"/>
                  <a:gd name="T1" fmla="*/ 260 h 260"/>
                  <a:gd name="T2" fmla="*/ 21 w 153"/>
                  <a:gd name="T3" fmla="*/ 259 h 260"/>
                  <a:gd name="T4" fmla="*/ 31 w 153"/>
                  <a:gd name="T5" fmla="*/ 243 h 260"/>
                  <a:gd name="T6" fmla="*/ 40 w 153"/>
                  <a:gd name="T7" fmla="*/ 228 h 260"/>
                  <a:gd name="T8" fmla="*/ 48 w 153"/>
                  <a:gd name="T9" fmla="*/ 212 h 260"/>
                  <a:gd name="T10" fmla="*/ 57 w 153"/>
                  <a:gd name="T11" fmla="*/ 196 h 260"/>
                  <a:gd name="T12" fmla="*/ 64 w 153"/>
                  <a:gd name="T13" fmla="*/ 181 h 260"/>
                  <a:gd name="T14" fmla="*/ 73 w 153"/>
                  <a:gd name="T15" fmla="*/ 165 h 260"/>
                  <a:gd name="T16" fmla="*/ 80 w 153"/>
                  <a:gd name="T17" fmla="*/ 149 h 260"/>
                  <a:gd name="T18" fmla="*/ 88 w 153"/>
                  <a:gd name="T19" fmla="*/ 133 h 260"/>
                  <a:gd name="T20" fmla="*/ 96 w 153"/>
                  <a:gd name="T21" fmla="*/ 119 h 260"/>
                  <a:gd name="T22" fmla="*/ 104 w 153"/>
                  <a:gd name="T23" fmla="*/ 103 h 260"/>
                  <a:gd name="T24" fmla="*/ 112 w 153"/>
                  <a:gd name="T25" fmla="*/ 87 h 260"/>
                  <a:gd name="T26" fmla="*/ 120 w 153"/>
                  <a:gd name="T27" fmla="*/ 72 h 260"/>
                  <a:gd name="T28" fmla="*/ 128 w 153"/>
                  <a:gd name="T29" fmla="*/ 56 h 260"/>
                  <a:gd name="T30" fmla="*/ 136 w 153"/>
                  <a:gd name="T31" fmla="*/ 42 h 260"/>
                  <a:gd name="T32" fmla="*/ 144 w 153"/>
                  <a:gd name="T33" fmla="*/ 27 h 260"/>
                  <a:gd name="T34" fmla="*/ 153 w 153"/>
                  <a:gd name="T35" fmla="*/ 11 h 260"/>
                  <a:gd name="T36" fmla="*/ 133 w 153"/>
                  <a:gd name="T37" fmla="*/ 0 h 260"/>
                  <a:gd name="T38" fmla="*/ 124 w 153"/>
                  <a:gd name="T39" fmla="*/ 14 h 260"/>
                  <a:gd name="T40" fmla="*/ 115 w 153"/>
                  <a:gd name="T41" fmla="*/ 30 h 260"/>
                  <a:gd name="T42" fmla="*/ 108 w 153"/>
                  <a:gd name="T43" fmla="*/ 46 h 260"/>
                  <a:gd name="T44" fmla="*/ 99 w 153"/>
                  <a:gd name="T45" fmla="*/ 61 h 260"/>
                  <a:gd name="T46" fmla="*/ 90 w 153"/>
                  <a:gd name="T47" fmla="*/ 77 h 260"/>
                  <a:gd name="T48" fmla="*/ 83 w 153"/>
                  <a:gd name="T49" fmla="*/ 93 h 260"/>
                  <a:gd name="T50" fmla="*/ 76 w 153"/>
                  <a:gd name="T51" fmla="*/ 107 h 260"/>
                  <a:gd name="T52" fmla="*/ 67 w 153"/>
                  <a:gd name="T53" fmla="*/ 123 h 260"/>
                  <a:gd name="T54" fmla="*/ 60 w 153"/>
                  <a:gd name="T55" fmla="*/ 139 h 260"/>
                  <a:gd name="T56" fmla="*/ 53 w 153"/>
                  <a:gd name="T57" fmla="*/ 155 h 260"/>
                  <a:gd name="T58" fmla="*/ 44 w 153"/>
                  <a:gd name="T59" fmla="*/ 170 h 260"/>
                  <a:gd name="T60" fmla="*/ 37 w 153"/>
                  <a:gd name="T61" fmla="*/ 186 h 260"/>
                  <a:gd name="T62" fmla="*/ 28 w 153"/>
                  <a:gd name="T63" fmla="*/ 200 h 260"/>
                  <a:gd name="T64" fmla="*/ 19 w 153"/>
                  <a:gd name="T65" fmla="*/ 216 h 260"/>
                  <a:gd name="T66" fmla="*/ 9 w 153"/>
                  <a:gd name="T67" fmla="*/ 231 h 260"/>
                  <a:gd name="T68" fmla="*/ 0 w 153"/>
                  <a:gd name="T69" fmla="*/ 245 h 260"/>
                  <a:gd name="T70" fmla="*/ 19 w 153"/>
                  <a:gd name="T71" fmla="*/ 243 h 260"/>
                  <a:gd name="T72" fmla="*/ 3 w 153"/>
                  <a:gd name="T73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260">
                    <a:moveTo>
                      <a:pt x="3" y="260"/>
                    </a:moveTo>
                    <a:lnTo>
                      <a:pt x="21" y="259"/>
                    </a:lnTo>
                    <a:lnTo>
                      <a:pt x="31" y="243"/>
                    </a:lnTo>
                    <a:lnTo>
                      <a:pt x="40" y="228"/>
                    </a:lnTo>
                    <a:lnTo>
                      <a:pt x="48" y="212"/>
                    </a:lnTo>
                    <a:lnTo>
                      <a:pt x="57" y="196"/>
                    </a:lnTo>
                    <a:lnTo>
                      <a:pt x="64" y="181"/>
                    </a:lnTo>
                    <a:lnTo>
                      <a:pt x="73" y="165"/>
                    </a:lnTo>
                    <a:lnTo>
                      <a:pt x="80" y="149"/>
                    </a:lnTo>
                    <a:lnTo>
                      <a:pt x="88" y="133"/>
                    </a:lnTo>
                    <a:lnTo>
                      <a:pt x="96" y="119"/>
                    </a:lnTo>
                    <a:lnTo>
                      <a:pt x="104" y="103"/>
                    </a:lnTo>
                    <a:lnTo>
                      <a:pt x="112" y="87"/>
                    </a:lnTo>
                    <a:lnTo>
                      <a:pt x="120" y="72"/>
                    </a:lnTo>
                    <a:lnTo>
                      <a:pt x="128" y="56"/>
                    </a:lnTo>
                    <a:lnTo>
                      <a:pt x="136" y="42"/>
                    </a:lnTo>
                    <a:lnTo>
                      <a:pt x="144" y="27"/>
                    </a:lnTo>
                    <a:lnTo>
                      <a:pt x="153" y="11"/>
                    </a:lnTo>
                    <a:lnTo>
                      <a:pt x="133" y="0"/>
                    </a:lnTo>
                    <a:lnTo>
                      <a:pt x="124" y="14"/>
                    </a:lnTo>
                    <a:lnTo>
                      <a:pt x="115" y="30"/>
                    </a:lnTo>
                    <a:lnTo>
                      <a:pt x="108" y="46"/>
                    </a:lnTo>
                    <a:lnTo>
                      <a:pt x="99" y="61"/>
                    </a:lnTo>
                    <a:lnTo>
                      <a:pt x="90" y="77"/>
                    </a:lnTo>
                    <a:lnTo>
                      <a:pt x="83" y="93"/>
                    </a:lnTo>
                    <a:lnTo>
                      <a:pt x="76" y="107"/>
                    </a:lnTo>
                    <a:lnTo>
                      <a:pt x="67" y="123"/>
                    </a:lnTo>
                    <a:lnTo>
                      <a:pt x="60" y="139"/>
                    </a:lnTo>
                    <a:lnTo>
                      <a:pt x="53" y="155"/>
                    </a:lnTo>
                    <a:lnTo>
                      <a:pt x="44" y="170"/>
                    </a:lnTo>
                    <a:lnTo>
                      <a:pt x="37" y="186"/>
                    </a:lnTo>
                    <a:lnTo>
                      <a:pt x="28" y="200"/>
                    </a:lnTo>
                    <a:lnTo>
                      <a:pt x="19" y="216"/>
                    </a:lnTo>
                    <a:lnTo>
                      <a:pt x="9" y="231"/>
                    </a:lnTo>
                    <a:lnTo>
                      <a:pt x="0" y="245"/>
                    </a:lnTo>
                    <a:lnTo>
                      <a:pt x="19" y="243"/>
                    </a:lnTo>
                    <a:lnTo>
                      <a:pt x="3" y="2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7" name="Freeform 194"/>
              <p:cNvSpPr>
                <a:spLocks/>
              </p:cNvSpPr>
              <p:nvPr/>
            </p:nvSpPr>
            <p:spPr bwMode="auto">
              <a:xfrm>
                <a:off x="4980" y="2595"/>
                <a:ext cx="39" cy="35"/>
              </a:xfrm>
              <a:custGeom>
                <a:avLst/>
                <a:gdLst>
                  <a:gd name="T0" fmla="*/ 0 w 115"/>
                  <a:gd name="T1" fmla="*/ 5 h 105"/>
                  <a:gd name="T2" fmla="*/ 3 w 115"/>
                  <a:gd name="T3" fmla="*/ 18 h 105"/>
                  <a:gd name="T4" fmla="*/ 15 w 115"/>
                  <a:gd name="T5" fmla="*/ 29 h 105"/>
                  <a:gd name="T6" fmla="*/ 27 w 115"/>
                  <a:gd name="T7" fmla="*/ 40 h 105"/>
                  <a:gd name="T8" fmla="*/ 40 w 115"/>
                  <a:gd name="T9" fmla="*/ 51 h 105"/>
                  <a:gd name="T10" fmla="*/ 51 w 115"/>
                  <a:gd name="T11" fmla="*/ 61 h 105"/>
                  <a:gd name="T12" fmla="*/ 63 w 115"/>
                  <a:gd name="T13" fmla="*/ 72 h 105"/>
                  <a:gd name="T14" fmla="*/ 75 w 115"/>
                  <a:gd name="T15" fmla="*/ 83 h 105"/>
                  <a:gd name="T16" fmla="*/ 88 w 115"/>
                  <a:gd name="T17" fmla="*/ 95 h 105"/>
                  <a:gd name="T18" fmla="*/ 99 w 115"/>
                  <a:gd name="T19" fmla="*/ 105 h 105"/>
                  <a:gd name="T20" fmla="*/ 115 w 115"/>
                  <a:gd name="T21" fmla="*/ 88 h 105"/>
                  <a:gd name="T22" fmla="*/ 102 w 115"/>
                  <a:gd name="T23" fmla="*/ 77 h 105"/>
                  <a:gd name="T24" fmla="*/ 90 w 115"/>
                  <a:gd name="T25" fmla="*/ 66 h 105"/>
                  <a:gd name="T26" fmla="*/ 79 w 115"/>
                  <a:gd name="T27" fmla="*/ 56 h 105"/>
                  <a:gd name="T28" fmla="*/ 67 w 115"/>
                  <a:gd name="T29" fmla="*/ 45 h 105"/>
                  <a:gd name="T30" fmla="*/ 56 w 115"/>
                  <a:gd name="T31" fmla="*/ 34 h 105"/>
                  <a:gd name="T32" fmla="*/ 43 w 115"/>
                  <a:gd name="T33" fmla="*/ 22 h 105"/>
                  <a:gd name="T34" fmla="*/ 31 w 115"/>
                  <a:gd name="T35" fmla="*/ 12 h 105"/>
                  <a:gd name="T36" fmla="*/ 19 w 115"/>
                  <a:gd name="T37" fmla="*/ 0 h 105"/>
                  <a:gd name="T38" fmla="*/ 22 w 115"/>
                  <a:gd name="T39" fmla="*/ 15 h 105"/>
                  <a:gd name="T40" fmla="*/ 0 w 115"/>
                  <a:gd name="T41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05">
                    <a:moveTo>
                      <a:pt x="0" y="5"/>
                    </a:moveTo>
                    <a:lnTo>
                      <a:pt x="3" y="18"/>
                    </a:lnTo>
                    <a:lnTo>
                      <a:pt x="15" y="29"/>
                    </a:lnTo>
                    <a:lnTo>
                      <a:pt x="27" y="40"/>
                    </a:lnTo>
                    <a:lnTo>
                      <a:pt x="40" y="51"/>
                    </a:lnTo>
                    <a:lnTo>
                      <a:pt x="51" y="61"/>
                    </a:lnTo>
                    <a:lnTo>
                      <a:pt x="63" y="72"/>
                    </a:lnTo>
                    <a:lnTo>
                      <a:pt x="75" y="83"/>
                    </a:lnTo>
                    <a:lnTo>
                      <a:pt x="88" y="95"/>
                    </a:lnTo>
                    <a:lnTo>
                      <a:pt x="99" y="105"/>
                    </a:lnTo>
                    <a:lnTo>
                      <a:pt x="115" y="88"/>
                    </a:lnTo>
                    <a:lnTo>
                      <a:pt x="102" y="77"/>
                    </a:lnTo>
                    <a:lnTo>
                      <a:pt x="90" y="66"/>
                    </a:lnTo>
                    <a:lnTo>
                      <a:pt x="79" y="56"/>
                    </a:lnTo>
                    <a:lnTo>
                      <a:pt x="67" y="45"/>
                    </a:lnTo>
                    <a:lnTo>
                      <a:pt x="56" y="34"/>
                    </a:lnTo>
                    <a:lnTo>
                      <a:pt x="43" y="22"/>
                    </a:lnTo>
                    <a:lnTo>
                      <a:pt x="31" y="12"/>
                    </a:lnTo>
                    <a:lnTo>
                      <a:pt x="19" y="0"/>
                    </a:lnTo>
                    <a:lnTo>
                      <a:pt x="22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8" name="Freeform 195"/>
              <p:cNvSpPr>
                <a:spLocks/>
              </p:cNvSpPr>
              <p:nvPr/>
            </p:nvSpPr>
            <p:spPr bwMode="auto">
              <a:xfrm>
                <a:off x="4980" y="2525"/>
                <a:ext cx="47" cy="75"/>
              </a:xfrm>
              <a:custGeom>
                <a:avLst/>
                <a:gdLst>
                  <a:gd name="T0" fmla="*/ 134 w 141"/>
                  <a:gd name="T1" fmla="*/ 0 h 224"/>
                  <a:gd name="T2" fmla="*/ 124 w 141"/>
                  <a:gd name="T3" fmla="*/ 4 h 224"/>
                  <a:gd name="T4" fmla="*/ 114 w 141"/>
                  <a:gd name="T5" fmla="*/ 16 h 224"/>
                  <a:gd name="T6" fmla="*/ 105 w 141"/>
                  <a:gd name="T7" fmla="*/ 29 h 224"/>
                  <a:gd name="T8" fmla="*/ 96 w 141"/>
                  <a:gd name="T9" fmla="*/ 41 h 224"/>
                  <a:gd name="T10" fmla="*/ 88 w 141"/>
                  <a:gd name="T11" fmla="*/ 54 h 224"/>
                  <a:gd name="T12" fmla="*/ 80 w 141"/>
                  <a:gd name="T13" fmla="*/ 67 h 224"/>
                  <a:gd name="T14" fmla="*/ 72 w 141"/>
                  <a:gd name="T15" fmla="*/ 80 h 224"/>
                  <a:gd name="T16" fmla="*/ 64 w 141"/>
                  <a:gd name="T17" fmla="*/ 93 h 224"/>
                  <a:gd name="T18" fmla="*/ 57 w 141"/>
                  <a:gd name="T19" fmla="*/ 106 h 224"/>
                  <a:gd name="T20" fmla="*/ 50 w 141"/>
                  <a:gd name="T21" fmla="*/ 119 h 224"/>
                  <a:gd name="T22" fmla="*/ 43 w 141"/>
                  <a:gd name="T23" fmla="*/ 132 h 224"/>
                  <a:gd name="T24" fmla="*/ 35 w 141"/>
                  <a:gd name="T25" fmla="*/ 147 h 224"/>
                  <a:gd name="T26" fmla="*/ 28 w 141"/>
                  <a:gd name="T27" fmla="*/ 160 h 224"/>
                  <a:gd name="T28" fmla="*/ 21 w 141"/>
                  <a:gd name="T29" fmla="*/ 173 h 224"/>
                  <a:gd name="T30" fmla="*/ 15 w 141"/>
                  <a:gd name="T31" fmla="*/ 186 h 224"/>
                  <a:gd name="T32" fmla="*/ 8 w 141"/>
                  <a:gd name="T33" fmla="*/ 199 h 224"/>
                  <a:gd name="T34" fmla="*/ 0 w 141"/>
                  <a:gd name="T35" fmla="*/ 214 h 224"/>
                  <a:gd name="T36" fmla="*/ 22 w 141"/>
                  <a:gd name="T37" fmla="*/ 224 h 224"/>
                  <a:gd name="T38" fmla="*/ 28 w 141"/>
                  <a:gd name="T39" fmla="*/ 211 h 224"/>
                  <a:gd name="T40" fmla="*/ 35 w 141"/>
                  <a:gd name="T41" fmla="*/ 198 h 224"/>
                  <a:gd name="T42" fmla="*/ 43 w 141"/>
                  <a:gd name="T43" fmla="*/ 183 h 224"/>
                  <a:gd name="T44" fmla="*/ 48 w 141"/>
                  <a:gd name="T45" fmla="*/ 170 h 224"/>
                  <a:gd name="T46" fmla="*/ 56 w 141"/>
                  <a:gd name="T47" fmla="*/ 157 h 224"/>
                  <a:gd name="T48" fmla="*/ 63 w 141"/>
                  <a:gd name="T49" fmla="*/ 144 h 224"/>
                  <a:gd name="T50" fmla="*/ 70 w 141"/>
                  <a:gd name="T51" fmla="*/ 131 h 224"/>
                  <a:gd name="T52" fmla="*/ 77 w 141"/>
                  <a:gd name="T53" fmla="*/ 118 h 224"/>
                  <a:gd name="T54" fmla="*/ 85 w 141"/>
                  <a:gd name="T55" fmla="*/ 105 h 224"/>
                  <a:gd name="T56" fmla="*/ 92 w 141"/>
                  <a:gd name="T57" fmla="*/ 91 h 224"/>
                  <a:gd name="T58" fmla="*/ 101 w 141"/>
                  <a:gd name="T59" fmla="*/ 78 h 224"/>
                  <a:gd name="T60" fmla="*/ 108 w 141"/>
                  <a:gd name="T61" fmla="*/ 67 h 224"/>
                  <a:gd name="T62" fmla="*/ 117 w 141"/>
                  <a:gd name="T63" fmla="*/ 54 h 224"/>
                  <a:gd name="T64" fmla="*/ 124 w 141"/>
                  <a:gd name="T65" fmla="*/ 42 h 224"/>
                  <a:gd name="T66" fmla="*/ 133 w 141"/>
                  <a:gd name="T67" fmla="*/ 30 h 224"/>
                  <a:gd name="T68" fmla="*/ 141 w 141"/>
                  <a:gd name="T69" fmla="*/ 19 h 224"/>
                  <a:gd name="T70" fmla="*/ 131 w 141"/>
                  <a:gd name="T71" fmla="*/ 23 h 224"/>
                  <a:gd name="T72" fmla="*/ 134 w 141"/>
                  <a:gd name="T7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" h="224">
                    <a:moveTo>
                      <a:pt x="134" y="0"/>
                    </a:moveTo>
                    <a:lnTo>
                      <a:pt x="124" y="4"/>
                    </a:lnTo>
                    <a:lnTo>
                      <a:pt x="114" y="16"/>
                    </a:lnTo>
                    <a:lnTo>
                      <a:pt x="105" y="29"/>
                    </a:lnTo>
                    <a:lnTo>
                      <a:pt x="96" y="41"/>
                    </a:lnTo>
                    <a:lnTo>
                      <a:pt x="88" y="54"/>
                    </a:lnTo>
                    <a:lnTo>
                      <a:pt x="80" y="67"/>
                    </a:lnTo>
                    <a:lnTo>
                      <a:pt x="72" y="80"/>
                    </a:lnTo>
                    <a:lnTo>
                      <a:pt x="64" y="93"/>
                    </a:lnTo>
                    <a:lnTo>
                      <a:pt x="57" y="106"/>
                    </a:lnTo>
                    <a:lnTo>
                      <a:pt x="50" y="119"/>
                    </a:lnTo>
                    <a:lnTo>
                      <a:pt x="43" y="132"/>
                    </a:lnTo>
                    <a:lnTo>
                      <a:pt x="35" y="147"/>
                    </a:lnTo>
                    <a:lnTo>
                      <a:pt x="28" y="160"/>
                    </a:lnTo>
                    <a:lnTo>
                      <a:pt x="21" y="173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0" y="214"/>
                    </a:lnTo>
                    <a:lnTo>
                      <a:pt x="22" y="224"/>
                    </a:lnTo>
                    <a:lnTo>
                      <a:pt x="28" y="211"/>
                    </a:lnTo>
                    <a:lnTo>
                      <a:pt x="35" y="198"/>
                    </a:lnTo>
                    <a:lnTo>
                      <a:pt x="43" y="183"/>
                    </a:lnTo>
                    <a:lnTo>
                      <a:pt x="48" y="170"/>
                    </a:lnTo>
                    <a:lnTo>
                      <a:pt x="56" y="157"/>
                    </a:lnTo>
                    <a:lnTo>
                      <a:pt x="63" y="144"/>
                    </a:lnTo>
                    <a:lnTo>
                      <a:pt x="70" y="131"/>
                    </a:lnTo>
                    <a:lnTo>
                      <a:pt x="77" y="118"/>
                    </a:lnTo>
                    <a:lnTo>
                      <a:pt x="85" y="105"/>
                    </a:lnTo>
                    <a:lnTo>
                      <a:pt x="92" y="91"/>
                    </a:lnTo>
                    <a:lnTo>
                      <a:pt x="101" y="78"/>
                    </a:lnTo>
                    <a:lnTo>
                      <a:pt x="108" y="67"/>
                    </a:lnTo>
                    <a:lnTo>
                      <a:pt x="117" y="54"/>
                    </a:lnTo>
                    <a:lnTo>
                      <a:pt x="124" y="42"/>
                    </a:lnTo>
                    <a:lnTo>
                      <a:pt x="133" y="30"/>
                    </a:lnTo>
                    <a:lnTo>
                      <a:pt x="141" y="19"/>
                    </a:lnTo>
                    <a:lnTo>
                      <a:pt x="131" y="2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9" name="Freeform 196"/>
              <p:cNvSpPr>
                <a:spLocks/>
              </p:cNvSpPr>
              <p:nvPr/>
            </p:nvSpPr>
            <p:spPr bwMode="auto">
              <a:xfrm>
                <a:off x="5024" y="2525"/>
                <a:ext cx="39" cy="23"/>
              </a:xfrm>
              <a:custGeom>
                <a:avLst/>
                <a:gdLst>
                  <a:gd name="T0" fmla="*/ 118 w 118"/>
                  <a:gd name="T1" fmla="*/ 65 h 70"/>
                  <a:gd name="T2" fmla="*/ 115 w 118"/>
                  <a:gd name="T3" fmla="*/ 49 h 70"/>
                  <a:gd name="T4" fmla="*/ 109 w 118"/>
                  <a:gd name="T5" fmla="*/ 46 h 70"/>
                  <a:gd name="T6" fmla="*/ 103 w 118"/>
                  <a:gd name="T7" fmla="*/ 43 h 70"/>
                  <a:gd name="T8" fmla="*/ 98 w 118"/>
                  <a:gd name="T9" fmla="*/ 39 h 70"/>
                  <a:gd name="T10" fmla="*/ 93 w 118"/>
                  <a:gd name="T11" fmla="*/ 36 h 70"/>
                  <a:gd name="T12" fmla="*/ 86 w 118"/>
                  <a:gd name="T13" fmla="*/ 32 h 70"/>
                  <a:gd name="T14" fmla="*/ 79 w 118"/>
                  <a:gd name="T15" fmla="*/ 27 h 70"/>
                  <a:gd name="T16" fmla="*/ 71 w 118"/>
                  <a:gd name="T17" fmla="*/ 23 h 70"/>
                  <a:gd name="T18" fmla="*/ 64 w 118"/>
                  <a:gd name="T19" fmla="*/ 19 h 70"/>
                  <a:gd name="T20" fmla="*/ 57 w 118"/>
                  <a:gd name="T21" fmla="*/ 16 h 70"/>
                  <a:gd name="T22" fmla="*/ 50 w 118"/>
                  <a:gd name="T23" fmla="*/ 13 h 70"/>
                  <a:gd name="T24" fmla="*/ 41 w 118"/>
                  <a:gd name="T25" fmla="*/ 10 h 70"/>
                  <a:gd name="T26" fmla="*/ 34 w 118"/>
                  <a:gd name="T27" fmla="*/ 7 h 70"/>
                  <a:gd name="T28" fmla="*/ 25 w 118"/>
                  <a:gd name="T29" fmla="*/ 4 h 70"/>
                  <a:gd name="T30" fmla="*/ 18 w 118"/>
                  <a:gd name="T31" fmla="*/ 3 h 70"/>
                  <a:gd name="T32" fmla="*/ 10 w 118"/>
                  <a:gd name="T33" fmla="*/ 1 h 70"/>
                  <a:gd name="T34" fmla="*/ 3 w 118"/>
                  <a:gd name="T35" fmla="*/ 0 h 70"/>
                  <a:gd name="T36" fmla="*/ 0 w 118"/>
                  <a:gd name="T37" fmla="*/ 23 h 70"/>
                  <a:gd name="T38" fmla="*/ 7 w 118"/>
                  <a:gd name="T39" fmla="*/ 23 h 70"/>
                  <a:gd name="T40" fmla="*/ 12 w 118"/>
                  <a:gd name="T41" fmla="*/ 25 h 70"/>
                  <a:gd name="T42" fmla="*/ 19 w 118"/>
                  <a:gd name="T43" fmla="*/ 27 h 70"/>
                  <a:gd name="T44" fmla="*/ 26 w 118"/>
                  <a:gd name="T45" fmla="*/ 29 h 70"/>
                  <a:gd name="T46" fmla="*/ 34 w 118"/>
                  <a:gd name="T47" fmla="*/ 32 h 70"/>
                  <a:gd name="T48" fmla="*/ 39 w 118"/>
                  <a:gd name="T49" fmla="*/ 35 h 70"/>
                  <a:gd name="T50" fmla="*/ 47 w 118"/>
                  <a:gd name="T51" fmla="*/ 38 h 70"/>
                  <a:gd name="T52" fmla="*/ 54 w 118"/>
                  <a:gd name="T53" fmla="*/ 41 h 70"/>
                  <a:gd name="T54" fmla="*/ 60 w 118"/>
                  <a:gd name="T55" fmla="*/ 45 h 70"/>
                  <a:gd name="T56" fmla="*/ 67 w 118"/>
                  <a:gd name="T57" fmla="*/ 48 h 70"/>
                  <a:gd name="T58" fmla="*/ 73 w 118"/>
                  <a:gd name="T59" fmla="*/ 52 h 70"/>
                  <a:gd name="T60" fmla="*/ 79 w 118"/>
                  <a:gd name="T61" fmla="*/ 55 h 70"/>
                  <a:gd name="T62" fmla="*/ 85 w 118"/>
                  <a:gd name="T63" fmla="*/ 59 h 70"/>
                  <a:gd name="T64" fmla="*/ 92 w 118"/>
                  <a:gd name="T65" fmla="*/ 62 h 70"/>
                  <a:gd name="T66" fmla="*/ 96 w 118"/>
                  <a:gd name="T67" fmla="*/ 67 h 70"/>
                  <a:gd name="T68" fmla="*/ 102 w 118"/>
                  <a:gd name="T69" fmla="*/ 70 h 70"/>
                  <a:gd name="T70" fmla="*/ 98 w 118"/>
                  <a:gd name="T71" fmla="*/ 54 h 70"/>
                  <a:gd name="T72" fmla="*/ 118 w 118"/>
                  <a:gd name="T7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0">
                    <a:moveTo>
                      <a:pt x="118" y="65"/>
                    </a:moveTo>
                    <a:lnTo>
                      <a:pt x="115" y="49"/>
                    </a:lnTo>
                    <a:lnTo>
                      <a:pt x="109" y="46"/>
                    </a:lnTo>
                    <a:lnTo>
                      <a:pt x="103" y="43"/>
                    </a:lnTo>
                    <a:lnTo>
                      <a:pt x="98" y="39"/>
                    </a:lnTo>
                    <a:lnTo>
                      <a:pt x="93" y="36"/>
                    </a:lnTo>
                    <a:lnTo>
                      <a:pt x="86" y="32"/>
                    </a:lnTo>
                    <a:lnTo>
                      <a:pt x="79" y="27"/>
                    </a:lnTo>
                    <a:lnTo>
                      <a:pt x="71" y="23"/>
                    </a:lnTo>
                    <a:lnTo>
                      <a:pt x="64" y="19"/>
                    </a:lnTo>
                    <a:lnTo>
                      <a:pt x="57" y="16"/>
                    </a:lnTo>
                    <a:lnTo>
                      <a:pt x="50" y="13"/>
                    </a:lnTo>
                    <a:lnTo>
                      <a:pt x="41" y="10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2" y="25"/>
                    </a:lnTo>
                    <a:lnTo>
                      <a:pt x="19" y="27"/>
                    </a:lnTo>
                    <a:lnTo>
                      <a:pt x="26" y="29"/>
                    </a:lnTo>
                    <a:lnTo>
                      <a:pt x="34" y="32"/>
                    </a:lnTo>
                    <a:lnTo>
                      <a:pt x="39" y="35"/>
                    </a:lnTo>
                    <a:lnTo>
                      <a:pt x="47" y="38"/>
                    </a:lnTo>
                    <a:lnTo>
                      <a:pt x="54" y="41"/>
                    </a:lnTo>
                    <a:lnTo>
                      <a:pt x="60" y="45"/>
                    </a:lnTo>
                    <a:lnTo>
                      <a:pt x="67" y="48"/>
                    </a:lnTo>
                    <a:lnTo>
                      <a:pt x="73" y="52"/>
                    </a:lnTo>
                    <a:lnTo>
                      <a:pt x="79" y="55"/>
                    </a:lnTo>
                    <a:lnTo>
                      <a:pt x="85" y="59"/>
                    </a:lnTo>
                    <a:lnTo>
                      <a:pt x="92" y="62"/>
                    </a:lnTo>
                    <a:lnTo>
                      <a:pt x="96" y="67"/>
                    </a:lnTo>
                    <a:lnTo>
                      <a:pt x="102" y="70"/>
                    </a:lnTo>
                    <a:lnTo>
                      <a:pt x="98" y="54"/>
                    </a:lnTo>
                    <a:lnTo>
                      <a:pt x="11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0" name="Freeform 197"/>
              <p:cNvSpPr>
                <a:spLocks/>
              </p:cNvSpPr>
              <p:nvPr/>
            </p:nvSpPr>
            <p:spPr bwMode="auto">
              <a:xfrm>
                <a:off x="5020" y="2561"/>
                <a:ext cx="7" cy="6"/>
              </a:xfrm>
              <a:custGeom>
                <a:avLst/>
                <a:gdLst>
                  <a:gd name="T0" fmla="*/ 20 w 21"/>
                  <a:gd name="T1" fmla="*/ 18 h 18"/>
                  <a:gd name="T2" fmla="*/ 21 w 21"/>
                  <a:gd name="T3" fmla="*/ 14 h 18"/>
                  <a:gd name="T4" fmla="*/ 21 w 21"/>
                  <a:gd name="T5" fmla="*/ 8 h 18"/>
                  <a:gd name="T6" fmla="*/ 18 w 21"/>
                  <a:gd name="T7" fmla="*/ 5 h 18"/>
                  <a:gd name="T8" fmla="*/ 16 w 21"/>
                  <a:gd name="T9" fmla="*/ 2 h 18"/>
                  <a:gd name="T10" fmla="*/ 11 w 21"/>
                  <a:gd name="T11" fmla="*/ 0 h 18"/>
                  <a:gd name="T12" fmla="*/ 7 w 21"/>
                  <a:gd name="T13" fmla="*/ 0 h 18"/>
                  <a:gd name="T14" fmla="*/ 2 w 21"/>
                  <a:gd name="T15" fmla="*/ 2 h 18"/>
                  <a:gd name="T16" fmla="*/ 0 w 21"/>
                  <a:gd name="T17" fmla="*/ 6 h 18"/>
                  <a:gd name="T18" fmla="*/ 20 w 2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20" y="18"/>
                    </a:moveTo>
                    <a:lnTo>
                      <a:pt x="21" y="14"/>
                    </a:lnTo>
                    <a:lnTo>
                      <a:pt x="21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1" name="Freeform 198"/>
              <p:cNvSpPr>
                <a:spLocks/>
              </p:cNvSpPr>
              <p:nvPr/>
            </p:nvSpPr>
            <p:spPr bwMode="auto">
              <a:xfrm>
                <a:off x="5007" y="2563"/>
                <a:ext cx="20" cy="28"/>
              </a:xfrm>
              <a:custGeom>
                <a:avLst/>
                <a:gdLst>
                  <a:gd name="T0" fmla="*/ 22 w 61"/>
                  <a:gd name="T1" fmla="*/ 85 h 85"/>
                  <a:gd name="T2" fmla="*/ 26 w 61"/>
                  <a:gd name="T3" fmla="*/ 74 h 85"/>
                  <a:gd name="T4" fmla="*/ 30 w 61"/>
                  <a:gd name="T5" fmla="*/ 66 h 85"/>
                  <a:gd name="T6" fmla="*/ 35 w 61"/>
                  <a:gd name="T7" fmla="*/ 57 h 85"/>
                  <a:gd name="T8" fmla="*/ 39 w 61"/>
                  <a:gd name="T9" fmla="*/ 48 h 85"/>
                  <a:gd name="T10" fmla="*/ 45 w 61"/>
                  <a:gd name="T11" fmla="*/ 40 h 85"/>
                  <a:gd name="T12" fmla="*/ 49 w 61"/>
                  <a:gd name="T13" fmla="*/ 29 h 85"/>
                  <a:gd name="T14" fmla="*/ 55 w 61"/>
                  <a:gd name="T15" fmla="*/ 21 h 85"/>
                  <a:gd name="T16" fmla="*/ 61 w 61"/>
                  <a:gd name="T17" fmla="*/ 12 h 85"/>
                  <a:gd name="T18" fmla="*/ 41 w 61"/>
                  <a:gd name="T19" fmla="*/ 0 h 85"/>
                  <a:gd name="T20" fmla="*/ 35 w 61"/>
                  <a:gd name="T21" fmla="*/ 9 h 85"/>
                  <a:gd name="T22" fmla="*/ 29 w 61"/>
                  <a:gd name="T23" fmla="*/ 18 h 85"/>
                  <a:gd name="T24" fmla="*/ 23 w 61"/>
                  <a:gd name="T25" fmla="*/ 28 h 85"/>
                  <a:gd name="T26" fmla="*/ 19 w 61"/>
                  <a:gd name="T27" fmla="*/ 37 h 85"/>
                  <a:gd name="T28" fmla="*/ 14 w 61"/>
                  <a:gd name="T29" fmla="*/ 47 h 85"/>
                  <a:gd name="T30" fmla="*/ 9 w 61"/>
                  <a:gd name="T31" fmla="*/ 56 h 85"/>
                  <a:gd name="T32" fmla="*/ 4 w 61"/>
                  <a:gd name="T33" fmla="*/ 66 h 85"/>
                  <a:gd name="T34" fmla="*/ 0 w 61"/>
                  <a:gd name="T35" fmla="*/ 76 h 85"/>
                  <a:gd name="T36" fmla="*/ 22 w 61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5">
                    <a:moveTo>
                      <a:pt x="22" y="85"/>
                    </a:moveTo>
                    <a:lnTo>
                      <a:pt x="26" y="74"/>
                    </a:lnTo>
                    <a:lnTo>
                      <a:pt x="30" y="66"/>
                    </a:lnTo>
                    <a:lnTo>
                      <a:pt x="35" y="57"/>
                    </a:lnTo>
                    <a:lnTo>
                      <a:pt x="39" y="48"/>
                    </a:lnTo>
                    <a:lnTo>
                      <a:pt x="45" y="40"/>
                    </a:lnTo>
                    <a:lnTo>
                      <a:pt x="49" y="29"/>
                    </a:lnTo>
                    <a:lnTo>
                      <a:pt x="55" y="21"/>
                    </a:lnTo>
                    <a:lnTo>
                      <a:pt x="61" y="12"/>
                    </a:lnTo>
                    <a:lnTo>
                      <a:pt x="41" y="0"/>
                    </a:lnTo>
                    <a:lnTo>
                      <a:pt x="35" y="9"/>
                    </a:lnTo>
                    <a:lnTo>
                      <a:pt x="29" y="18"/>
                    </a:lnTo>
                    <a:lnTo>
                      <a:pt x="23" y="28"/>
                    </a:lnTo>
                    <a:lnTo>
                      <a:pt x="19" y="37"/>
                    </a:lnTo>
                    <a:lnTo>
                      <a:pt x="14" y="47"/>
                    </a:lnTo>
                    <a:lnTo>
                      <a:pt x="9" y="56"/>
                    </a:lnTo>
                    <a:lnTo>
                      <a:pt x="4" y="66"/>
                    </a:lnTo>
                    <a:lnTo>
                      <a:pt x="0" y="76"/>
                    </a:lnTo>
                    <a:lnTo>
                      <a:pt x="2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2" name="Freeform 199"/>
              <p:cNvSpPr>
                <a:spLocks/>
              </p:cNvSpPr>
              <p:nvPr/>
            </p:nvSpPr>
            <p:spPr bwMode="auto">
              <a:xfrm>
                <a:off x="5020" y="2563"/>
                <a:ext cx="7" cy="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4 h 16"/>
                  <a:gd name="T4" fmla="*/ 2 w 22"/>
                  <a:gd name="T5" fmla="*/ 10 h 16"/>
                  <a:gd name="T6" fmla="*/ 3 w 22"/>
                  <a:gd name="T7" fmla="*/ 13 h 16"/>
                  <a:gd name="T8" fmla="*/ 7 w 22"/>
                  <a:gd name="T9" fmla="*/ 14 h 16"/>
                  <a:gd name="T10" fmla="*/ 12 w 22"/>
                  <a:gd name="T11" fmla="*/ 16 h 16"/>
                  <a:gd name="T12" fmla="*/ 16 w 22"/>
                  <a:gd name="T13" fmla="*/ 14 h 16"/>
                  <a:gd name="T14" fmla="*/ 20 w 22"/>
                  <a:gd name="T15" fmla="*/ 13 h 16"/>
                  <a:gd name="T16" fmla="*/ 22 w 22"/>
                  <a:gd name="T17" fmla="*/ 8 h 16"/>
                  <a:gd name="T18" fmla="*/ 0 w 22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6" y="14"/>
                    </a:lnTo>
                    <a:lnTo>
                      <a:pt x="20" y="13"/>
                    </a:lnTo>
                    <a:lnTo>
                      <a:pt x="2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3" name="Freeform 200"/>
              <p:cNvSpPr>
                <a:spLocks/>
              </p:cNvSpPr>
              <p:nvPr/>
            </p:nvSpPr>
            <p:spPr bwMode="auto">
              <a:xfrm>
                <a:off x="5143" y="2492"/>
                <a:ext cx="7" cy="6"/>
              </a:xfrm>
              <a:custGeom>
                <a:avLst/>
                <a:gdLst>
                  <a:gd name="T0" fmla="*/ 22 w 22"/>
                  <a:gd name="T1" fmla="*/ 6 h 17"/>
                  <a:gd name="T2" fmla="*/ 19 w 22"/>
                  <a:gd name="T3" fmla="*/ 1 h 17"/>
                  <a:gd name="T4" fmla="*/ 15 w 22"/>
                  <a:gd name="T5" fmla="*/ 0 h 17"/>
                  <a:gd name="T6" fmla="*/ 11 w 22"/>
                  <a:gd name="T7" fmla="*/ 0 h 17"/>
                  <a:gd name="T8" fmla="*/ 6 w 22"/>
                  <a:gd name="T9" fmla="*/ 1 h 17"/>
                  <a:gd name="T10" fmla="*/ 3 w 22"/>
                  <a:gd name="T11" fmla="*/ 4 h 17"/>
                  <a:gd name="T12" fmla="*/ 0 w 22"/>
                  <a:gd name="T13" fmla="*/ 7 h 17"/>
                  <a:gd name="T14" fmla="*/ 0 w 22"/>
                  <a:gd name="T15" fmla="*/ 13 h 17"/>
                  <a:gd name="T16" fmla="*/ 2 w 22"/>
                  <a:gd name="T17" fmla="*/ 17 h 17"/>
                  <a:gd name="T18" fmla="*/ 22 w 22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4" name="Freeform 201"/>
              <p:cNvSpPr>
                <a:spLocks/>
              </p:cNvSpPr>
              <p:nvPr/>
            </p:nvSpPr>
            <p:spPr bwMode="auto">
              <a:xfrm>
                <a:off x="5143" y="2494"/>
                <a:ext cx="16" cy="70"/>
              </a:xfrm>
              <a:custGeom>
                <a:avLst/>
                <a:gdLst>
                  <a:gd name="T0" fmla="*/ 26 w 48"/>
                  <a:gd name="T1" fmla="*/ 211 h 211"/>
                  <a:gd name="T2" fmla="*/ 30 w 48"/>
                  <a:gd name="T3" fmla="*/ 198 h 211"/>
                  <a:gd name="T4" fmla="*/ 36 w 48"/>
                  <a:gd name="T5" fmla="*/ 184 h 211"/>
                  <a:gd name="T6" fmla="*/ 39 w 48"/>
                  <a:gd name="T7" fmla="*/ 171 h 211"/>
                  <a:gd name="T8" fmla="*/ 42 w 48"/>
                  <a:gd name="T9" fmla="*/ 157 h 211"/>
                  <a:gd name="T10" fmla="*/ 45 w 48"/>
                  <a:gd name="T11" fmla="*/ 142 h 211"/>
                  <a:gd name="T12" fmla="*/ 46 w 48"/>
                  <a:gd name="T13" fmla="*/ 131 h 211"/>
                  <a:gd name="T14" fmla="*/ 48 w 48"/>
                  <a:gd name="T15" fmla="*/ 116 h 211"/>
                  <a:gd name="T16" fmla="*/ 48 w 48"/>
                  <a:gd name="T17" fmla="*/ 103 h 211"/>
                  <a:gd name="T18" fmla="*/ 46 w 48"/>
                  <a:gd name="T19" fmla="*/ 88 h 211"/>
                  <a:gd name="T20" fmla="*/ 45 w 48"/>
                  <a:gd name="T21" fmla="*/ 75 h 211"/>
                  <a:gd name="T22" fmla="*/ 44 w 48"/>
                  <a:gd name="T23" fmla="*/ 62 h 211"/>
                  <a:gd name="T24" fmla="*/ 41 w 48"/>
                  <a:gd name="T25" fmla="*/ 49 h 211"/>
                  <a:gd name="T26" fmla="*/ 36 w 48"/>
                  <a:gd name="T27" fmla="*/ 36 h 211"/>
                  <a:gd name="T28" fmla="*/ 32 w 48"/>
                  <a:gd name="T29" fmla="*/ 23 h 211"/>
                  <a:gd name="T30" fmla="*/ 28 w 48"/>
                  <a:gd name="T31" fmla="*/ 11 h 211"/>
                  <a:gd name="T32" fmla="*/ 20 w 48"/>
                  <a:gd name="T33" fmla="*/ 0 h 211"/>
                  <a:gd name="T34" fmla="*/ 0 w 48"/>
                  <a:gd name="T35" fmla="*/ 11 h 211"/>
                  <a:gd name="T36" fmla="*/ 6 w 48"/>
                  <a:gd name="T37" fmla="*/ 22 h 211"/>
                  <a:gd name="T38" fmla="*/ 10 w 48"/>
                  <a:gd name="T39" fmla="*/ 33 h 211"/>
                  <a:gd name="T40" fmla="*/ 14 w 48"/>
                  <a:gd name="T41" fmla="*/ 45 h 211"/>
                  <a:gd name="T42" fmla="*/ 17 w 48"/>
                  <a:gd name="T43" fmla="*/ 55 h 211"/>
                  <a:gd name="T44" fmla="*/ 20 w 48"/>
                  <a:gd name="T45" fmla="*/ 68 h 211"/>
                  <a:gd name="T46" fmla="*/ 23 w 48"/>
                  <a:gd name="T47" fmla="*/ 80 h 211"/>
                  <a:gd name="T48" fmla="*/ 23 w 48"/>
                  <a:gd name="T49" fmla="*/ 91 h 211"/>
                  <a:gd name="T50" fmla="*/ 25 w 48"/>
                  <a:gd name="T51" fmla="*/ 103 h 211"/>
                  <a:gd name="T52" fmla="*/ 25 w 48"/>
                  <a:gd name="T53" fmla="*/ 116 h 211"/>
                  <a:gd name="T54" fmla="*/ 23 w 48"/>
                  <a:gd name="T55" fmla="*/ 128 h 211"/>
                  <a:gd name="T56" fmla="*/ 22 w 48"/>
                  <a:gd name="T57" fmla="*/ 139 h 211"/>
                  <a:gd name="T58" fmla="*/ 20 w 48"/>
                  <a:gd name="T59" fmla="*/ 152 h 211"/>
                  <a:gd name="T60" fmla="*/ 17 w 48"/>
                  <a:gd name="T61" fmla="*/ 164 h 211"/>
                  <a:gd name="T62" fmla="*/ 13 w 48"/>
                  <a:gd name="T63" fmla="*/ 177 h 211"/>
                  <a:gd name="T64" fmla="*/ 9 w 48"/>
                  <a:gd name="T65" fmla="*/ 190 h 211"/>
                  <a:gd name="T66" fmla="*/ 4 w 48"/>
                  <a:gd name="T67" fmla="*/ 202 h 211"/>
                  <a:gd name="T68" fmla="*/ 26 w 48"/>
                  <a:gd name="T6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211">
                    <a:moveTo>
                      <a:pt x="26" y="211"/>
                    </a:moveTo>
                    <a:lnTo>
                      <a:pt x="30" y="198"/>
                    </a:lnTo>
                    <a:lnTo>
                      <a:pt x="36" y="184"/>
                    </a:lnTo>
                    <a:lnTo>
                      <a:pt x="39" y="171"/>
                    </a:lnTo>
                    <a:lnTo>
                      <a:pt x="42" y="157"/>
                    </a:lnTo>
                    <a:lnTo>
                      <a:pt x="45" y="142"/>
                    </a:lnTo>
                    <a:lnTo>
                      <a:pt x="46" y="131"/>
                    </a:lnTo>
                    <a:lnTo>
                      <a:pt x="48" y="116"/>
                    </a:lnTo>
                    <a:lnTo>
                      <a:pt x="48" y="103"/>
                    </a:lnTo>
                    <a:lnTo>
                      <a:pt x="46" y="88"/>
                    </a:lnTo>
                    <a:lnTo>
                      <a:pt x="45" y="75"/>
                    </a:lnTo>
                    <a:lnTo>
                      <a:pt x="44" y="62"/>
                    </a:lnTo>
                    <a:lnTo>
                      <a:pt x="41" y="49"/>
                    </a:lnTo>
                    <a:lnTo>
                      <a:pt x="36" y="36"/>
                    </a:lnTo>
                    <a:lnTo>
                      <a:pt x="32" y="23"/>
                    </a:lnTo>
                    <a:lnTo>
                      <a:pt x="28" y="11"/>
                    </a:lnTo>
                    <a:lnTo>
                      <a:pt x="20" y="0"/>
                    </a:lnTo>
                    <a:lnTo>
                      <a:pt x="0" y="11"/>
                    </a:lnTo>
                    <a:lnTo>
                      <a:pt x="6" y="22"/>
                    </a:lnTo>
                    <a:lnTo>
                      <a:pt x="10" y="33"/>
                    </a:lnTo>
                    <a:lnTo>
                      <a:pt x="14" y="45"/>
                    </a:lnTo>
                    <a:lnTo>
                      <a:pt x="17" y="55"/>
                    </a:lnTo>
                    <a:lnTo>
                      <a:pt x="20" y="68"/>
                    </a:lnTo>
                    <a:lnTo>
                      <a:pt x="23" y="80"/>
                    </a:lnTo>
                    <a:lnTo>
                      <a:pt x="23" y="91"/>
                    </a:lnTo>
                    <a:lnTo>
                      <a:pt x="25" y="103"/>
                    </a:lnTo>
                    <a:lnTo>
                      <a:pt x="25" y="116"/>
                    </a:lnTo>
                    <a:lnTo>
                      <a:pt x="23" y="128"/>
                    </a:lnTo>
                    <a:lnTo>
                      <a:pt x="22" y="139"/>
                    </a:lnTo>
                    <a:lnTo>
                      <a:pt x="20" y="152"/>
                    </a:lnTo>
                    <a:lnTo>
                      <a:pt x="17" y="164"/>
                    </a:lnTo>
                    <a:lnTo>
                      <a:pt x="13" y="177"/>
                    </a:lnTo>
                    <a:lnTo>
                      <a:pt x="9" y="190"/>
                    </a:lnTo>
                    <a:lnTo>
                      <a:pt x="4" y="202"/>
                    </a:lnTo>
                    <a:lnTo>
                      <a:pt x="26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5" name="Freeform 202"/>
              <p:cNvSpPr>
                <a:spLocks/>
              </p:cNvSpPr>
              <p:nvPr/>
            </p:nvSpPr>
            <p:spPr bwMode="auto">
              <a:xfrm>
                <a:off x="5143" y="2494"/>
                <a:ext cx="8" cy="6"/>
              </a:xfrm>
              <a:custGeom>
                <a:avLst/>
                <a:gdLst>
                  <a:gd name="T0" fmla="*/ 2 w 24"/>
                  <a:gd name="T1" fmla="*/ 0 h 16"/>
                  <a:gd name="T2" fmla="*/ 0 w 24"/>
                  <a:gd name="T3" fmla="*/ 5 h 16"/>
                  <a:gd name="T4" fmla="*/ 2 w 24"/>
                  <a:gd name="T5" fmla="*/ 10 h 16"/>
                  <a:gd name="T6" fmla="*/ 5 w 24"/>
                  <a:gd name="T7" fmla="*/ 13 h 16"/>
                  <a:gd name="T8" fmla="*/ 8 w 24"/>
                  <a:gd name="T9" fmla="*/ 15 h 16"/>
                  <a:gd name="T10" fmla="*/ 12 w 24"/>
                  <a:gd name="T11" fmla="*/ 16 h 16"/>
                  <a:gd name="T12" fmla="*/ 16 w 24"/>
                  <a:gd name="T13" fmla="*/ 15 h 16"/>
                  <a:gd name="T14" fmla="*/ 21 w 24"/>
                  <a:gd name="T15" fmla="*/ 13 h 16"/>
                  <a:gd name="T16" fmla="*/ 24 w 24"/>
                  <a:gd name="T17" fmla="*/ 9 h 16"/>
                  <a:gd name="T18" fmla="*/ 2 w 2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2" y="16"/>
                    </a:lnTo>
                    <a:lnTo>
                      <a:pt x="16" y="15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6" name="Freeform 203"/>
              <p:cNvSpPr>
                <a:spLocks/>
              </p:cNvSpPr>
              <p:nvPr/>
            </p:nvSpPr>
            <p:spPr bwMode="auto">
              <a:xfrm>
                <a:off x="5162" y="2458"/>
                <a:ext cx="4" cy="7"/>
              </a:xfrm>
              <a:custGeom>
                <a:avLst/>
                <a:gdLst>
                  <a:gd name="T0" fmla="*/ 0 w 12"/>
                  <a:gd name="T1" fmla="*/ 22 h 22"/>
                  <a:gd name="T2" fmla="*/ 5 w 12"/>
                  <a:gd name="T3" fmla="*/ 22 h 22"/>
                  <a:gd name="T4" fmla="*/ 7 w 12"/>
                  <a:gd name="T5" fmla="*/ 19 h 22"/>
                  <a:gd name="T6" fmla="*/ 10 w 12"/>
                  <a:gd name="T7" fmla="*/ 16 h 22"/>
                  <a:gd name="T8" fmla="*/ 12 w 12"/>
                  <a:gd name="T9" fmla="*/ 12 h 22"/>
                  <a:gd name="T10" fmla="*/ 12 w 12"/>
                  <a:gd name="T11" fmla="*/ 7 h 22"/>
                  <a:gd name="T12" fmla="*/ 9 w 12"/>
                  <a:gd name="T13" fmla="*/ 3 h 22"/>
                  <a:gd name="T14" fmla="*/ 6 w 12"/>
                  <a:gd name="T15" fmla="*/ 0 h 22"/>
                  <a:gd name="T16" fmla="*/ 0 w 12"/>
                  <a:gd name="T17" fmla="*/ 0 h 22"/>
                  <a:gd name="T18" fmla="*/ 0 w 1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2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7" name="Freeform 204"/>
              <p:cNvSpPr>
                <a:spLocks/>
              </p:cNvSpPr>
              <p:nvPr/>
            </p:nvSpPr>
            <p:spPr bwMode="auto">
              <a:xfrm>
                <a:off x="5114" y="2458"/>
                <a:ext cx="48" cy="46"/>
              </a:xfrm>
              <a:custGeom>
                <a:avLst/>
                <a:gdLst>
                  <a:gd name="T0" fmla="*/ 23 w 144"/>
                  <a:gd name="T1" fmla="*/ 137 h 137"/>
                  <a:gd name="T2" fmla="*/ 25 w 144"/>
                  <a:gd name="T3" fmla="*/ 124 h 137"/>
                  <a:gd name="T4" fmla="*/ 28 w 144"/>
                  <a:gd name="T5" fmla="*/ 109 h 137"/>
                  <a:gd name="T6" fmla="*/ 29 w 144"/>
                  <a:gd name="T7" fmla="*/ 99 h 137"/>
                  <a:gd name="T8" fmla="*/ 35 w 144"/>
                  <a:gd name="T9" fmla="*/ 87 h 137"/>
                  <a:gd name="T10" fmla="*/ 39 w 144"/>
                  <a:gd name="T11" fmla="*/ 77 h 137"/>
                  <a:gd name="T12" fmla="*/ 45 w 144"/>
                  <a:gd name="T13" fmla="*/ 68 h 137"/>
                  <a:gd name="T14" fmla="*/ 51 w 144"/>
                  <a:gd name="T15" fmla="*/ 58 h 137"/>
                  <a:gd name="T16" fmla="*/ 58 w 144"/>
                  <a:gd name="T17" fmla="*/ 51 h 137"/>
                  <a:gd name="T18" fmla="*/ 66 w 144"/>
                  <a:gd name="T19" fmla="*/ 44 h 137"/>
                  <a:gd name="T20" fmla="*/ 74 w 144"/>
                  <a:gd name="T21" fmla="*/ 39 h 137"/>
                  <a:gd name="T22" fmla="*/ 85 w 144"/>
                  <a:gd name="T23" fmla="*/ 34 h 137"/>
                  <a:gd name="T24" fmla="*/ 95 w 144"/>
                  <a:gd name="T25" fmla="*/ 29 h 137"/>
                  <a:gd name="T26" fmla="*/ 106 w 144"/>
                  <a:gd name="T27" fmla="*/ 26 h 137"/>
                  <a:gd name="T28" fmla="*/ 118 w 144"/>
                  <a:gd name="T29" fmla="*/ 23 h 137"/>
                  <a:gd name="T30" fmla="*/ 130 w 144"/>
                  <a:gd name="T31" fmla="*/ 22 h 137"/>
                  <a:gd name="T32" fmla="*/ 144 w 144"/>
                  <a:gd name="T33" fmla="*/ 22 h 137"/>
                  <a:gd name="T34" fmla="*/ 144 w 144"/>
                  <a:gd name="T35" fmla="*/ 0 h 137"/>
                  <a:gd name="T36" fmla="*/ 130 w 144"/>
                  <a:gd name="T37" fmla="*/ 0 h 137"/>
                  <a:gd name="T38" fmla="*/ 114 w 144"/>
                  <a:gd name="T39" fmla="*/ 0 h 137"/>
                  <a:gd name="T40" fmla="*/ 101 w 144"/>
                  <a:gd name="T41" fmla="*/ 3 h 137"/>
                  <a:gd name="T42" fmla="*/ 87 w 144"/>
                  <a:gd name="T43" fmla="*/ 7 h 137"/>
                  <a:gd name="T44" fmla="*/ 74 w 144"/>
                  <a:gd name="T45" fmla="*/ 12 h 137"/>
                  <a:gd name="T46" fmla="*/ 63 w 144"/>
                  <a:gd name="T47" fmla="*/ 18 h 137"/>
                  <a:gd name="T48" fmla="*/ 51 w 144"/>
                  <a:gd name="T49" fmla="*/ 26 h 137"/>
                  <a:gd name="T50" fmla="*/ 42 w 144"/>
                  <a:gd name="T51" fmla="*/ 35 h 137"/>
                  <a:gd name="T52" fmla="*/ 34 w 144"/>
                  <a:gd name="T53" fmla="*/ 44 h 137"/>
                  <a:gd name="T54" fmla="*/ 25 w 144"/>
                  <a:gd name="T55" fmla="*/ 54 h 137"/>
                  <a:gd name="T56" fmla="*/ 19 w 144"/>
                  <a:gd name="T57" fmla="*/ 66 h 137"/>
                  <a:gd name="T58" fmla="*/ 13 w 144"/>
                  <a:gd name="T59" fmla="*/ 77 h 137"/>
                  <a:gd name="T60" fmla="*/ 7 w 144"/>
                  <a:gd name="T61" fmla="*/ 92 h 137"/>
                  <a:gd name="T62" fmla="*/ 5 w 144"/>
                  <a:gd name="T63" fmla="*/ 105 h 137"/>
                  <a:gd name="T64" fmla="*/ 2 w 144"/>
                  <a:gd name="T65" fmla="*/ 119 h 137"/>
                  <a:gd name="T66" fmla="*/ 0 w 144"/>
                  <a:gd name="T67" fmla="*/ 135 h 137"/>
                  <a:gd name="T68" fmla="*/ 23 w 144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7">
                    <a:moveTo>
                      <a:pt x="23" y="137"/>
                    </a:moveTo>
                    <a:lnTo>
                      <a:pt x="25" y="124"/>
                    </a:lnTo>
                    <a:lnTo>
                      <a:pt x="28" y="109"/>
                    </a:lnTo>
                    <a:lnTo>
                      <a:pt x="29" y="99"/>
                    </a:lnTo>
                    <a:lnTo>
                      <a:pt x="35" y="87"/>
                    </a:lnTo>
                    <a:lnTo>
                      <a:pt x="39" y="77"/>
                    </a:lnTo>
                    <a:lnTo>
                      <a:pt x="45" y="68"/>
                    </a:lnTo>
                    <a:lnTo>
                      <a:pt x="51" y="58"/>
                    </a:lnTo>
                    <a:lnTo>
                      <a:pt x="58" y="51"/>
                    </a:lnTo>
                    <a:lnTo>
                      <a:pt x="66" y="44"/>
                    </a:lnTo>
                    <a:lnTo>
                      <a:pt x="74" y="39"/>
                    </a:lnTo>
                    <a:lnTo>
                      <a:pt x="85" y="34"/>
                    </a:lnTo>
                    <a:lnTo>
                      <a:pt x="95" y="29"/>
                    </a:lnTo>
                    <a:lnTo>
                      <a:pt x="106" y="26"/>
                    </a:lnTo>
                    <a:lnTo>
                      <a:pt x="118" y="23"/>
                    </a:lnTo>
                    <a:lnTo>
                      <a:pt x="130" y="22"/>
                    </a:lnTo>
                    <a:lnTo>
                      <a:pt x="144" y="22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4" y="12"/>
                    </a:lnTo>
                    <a:lnTo>
                      <a:pt x="63" y="18"/>
                    </a:lnTo>
                    <a:lnTo>
                      <a:pt x="51" y="26"/>
                    </a:lnTo>
                    <a:lnTo>
                      <a:pt x="42" y="35"/>
                    </a:lnTo>
                    <a:lnTo>
                      <a:pt x="34" y="44"/>
                    </a:lnTo>
                    <a:lnTo>
                      <a:pt x="25" y="54"/>
                    </a:lnTo>
                    <a:lnTo>
                      <a:pt x="19" y="66"/>
                    </a:lnTo>
                    <a:lnTo>
                      <a:pt x="13" y="77"/>
                    </a:lnTo>
                    <a:lnTo>
                      <a:pt x="7" y="92"/>
                    </a:lnTo>
                    <a:lnTo>
                      <a:pt x="5" y="105"/>
                    </a:lnTo>
                    <a:lnTo>
                      <a:pt x="2" y="119"/>
                    </a:lnTo>
                    <a:lnTo>
                      <a:pt x="0" y="135"/>
                    </a:lnTo>
                    <a:lnTo>
                      <a:pt x="2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223" name="Freeform 206"/>
            <p:cNvSpPr>
              <a:spLocks/>
            </p:cNvSpPr>
            <p:nvPr/>
          </p:nvSpPr>
          <p:spPr bwMode="auto">
            <a:xfrm>
              <a:off x="5158" y="2461"/>
              <a:ext cx="8" cy="4"/>
            </a:xfrm>
            <a:custGeom>
              <a:avLst/>
              <a:gdLst>
                <a:gd name="T0" fmla="*/ 0 w 23"/>
                <a:gd name="T1" fmla="*/ 0 h 12"/>
                <a:gd name="T2" fmla="*/ 1 w 23"/>
                <a:gd name="T3" fmla="*/ 5 h 12"/>
                <a:gd name="T4" fmla="*/ 2 w 23"/>
                <a:gd name="T5" fmla="*/ 9 h 12"/>
                <a:gd name="T6" fmla="*/ 7 w 23"/>
                <a:gd name="T7" fmla="*/ 12 h 12"/>
                <a:gd name="T8" fmla="*/ 11 w 23"/>
                <a:gd name="T9" fmla="*/ 12 h 12"/>
                <a:gd name="T10" fmla="*/ 16 w 23"/>
                <a:gd name="T11" fmla="*/ 12 h 12"/>
                <a:gd name="T12" fmla="*/ 18 w 23"/>
                <a:gd name="T13" fmla="*/ 10 h 12"/>
                <a:gd name="T14" fmla="*/ 21 w 23"/>
                <a:gd name="T15" fmla="*/ 6 h 12"/>
                <a:gd name="T16" fmla="*/ 23 w 23"/>
                <a:gd name="T17" fmla="*/ 2 h 12"/>
                <a:gd name="T18" fmla="*/ 0 w 2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1" y="6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4" name="Freeform 207"/>
            <p:cNvSpPr>
              <a:spLocks/>
            </p:cNvSpPr>
            <p:nvPr/>
          </p:nvSpPr>
          <p:spPr bwMode="auto">
            <a:xfrm>
              <a:off x="5100" y="2451"/>
              <a:ext cx="7" cy="5"/>
            </a:xfrm>
            <a:custGeom>
              <a:avLst/>
              <a:gdLst>
                <a:gd name="T0" fmla="*/ 23 w 23"/>
                <a:gd name="T1" fmla="*/ 13 h 13"/>
                <a:gd name="T2" fmla="*/ 22 w 23"/>
                <a:gd name="T3" fmla="*/ 8 h 13"/>
                <a:gd name="T4" fmla="*/ 20 w 23"/>
                <a:gd name="T5" fmla="*/ 4 h 13"/>
                <a:gd name="T6" fmla="*/ 16 w 23"/>
                <a:gd name="T7" fmla="*/ 1 h 13"/>
                <a:gd name="T8" fmla="*/ 13 w 23"/>
                <a:gd name="T9" fmla="*/ 0 h 13"/>
                <a:gd name="T10" fmla="*/ 7 w 23"/>
                <a:gd name="T11" fmla="*/ 0 h 13"/>
                <a:gd name="T12" fmla="*/ 4 w 23"/>
                <a:gd name="T13" fmla="*/ 3 h 13"/>
                <a:gd name="T14" fmla="*/ 1 w 23"/>
                <a:gd name="T15" fmla="*/ 6 h 13"/>
                <a:gd name="T16" fmla="*/ 0 w 23"/>
                <a:gd name="T17" fmla="*/ 10 h 13"/>
                <a:gd name="T18" fmla="*/ 23 w 23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23" y="13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5" name="Freeform 208"/>
            <p:cNvSpPr>
              <a:spLocks/>
            </p:cNvSpPr>
            <p:nvPr/>
          </p:nvSpPr>
          <p:spPr bwMode="auto">
            <a:xfrm>
              <a:off x="5083" y="2455"/>
              <a:ext cx="24" cy="50"/>
            </a:xfrm>
            <a:custGeom>
              <a:avLst/>
              <a:gdLst>
                <a:gd name="T0" fmla="*/ 3 w 72"/>
                <a:gd name="T1" fmla="*/ 151 h 151"/>
                <a:gd name="T2" fmla="*/ 24 w 72"/>
                <a:gd name="T3" fmla="*/ 145 h 151"/>
                <a:gd name="T4" fmla="*/ 23 w 72"/>
                <a:gd name="T5" fmla="*/ 132 h 151"/>
                <a:gd name="T6" fmla="*/ 24 w 72"/>
                <a:gd name="T7" fmla="*/ 122 h 151"/>
                <a:gd name="T8" fmla="*/ 26 w 72"/>
                <a:gd name="T9" fmla="*/ 112 h 151"/>
                <a:gd name="T10" fmla="*/ 27 w 72"/>
                <a:gd name="T11" fmla="*/ 103 h 151"/>
                <a:gd name="T12" fmla="*/ 30 w 72"/>
                <a:gd name="T13" fmla="*/ 96 h 151"/>
                <a:gd name="T14" fmla="*/ 35 w 72"/>
                <a:gd name="T15" fmla="*/ 87 h 151"/>
                <a:gd name="T16" fmla="*/ 39 w 72"/>
                <a:gd name="T17" fmla="*/ 80 h 151"/>
                <a:gd name="T18" fmla="*/ 42 w 72"/>
                <a:gd name="T19" fmla="*/ 74 h 151"/>
                <a:gd name="T20" fmla="*/ 46 w 72"/>
                <a:gd name="T21" fmla="*/ 65 h 151"/>
                <a:gd name="T22" fmla="*/ 50 w 72"/>
                <a:gd name="T23" fmla="*/ 60 h 151"/>
                <a:gd name="T24" fmla="*/ 56 w 72"/>
                <a:gd name="T25" fmla="*/ 51 h 151"/>
                <a:gd name="T26" fmla="*/ 61 w 72"/>
                <a:gd name="T27" fmla="*/ 44 h 151"/>
                <a:gd name="T28" fmla="*/ 64 w 72"/>
                <a:gd name="T29" fmla="*/ 33 h 151"/>
                <a:gd name="T30" fmla="*/ 68 w 72"/>
                <a:gd name="T31" fmla="*/ 25 h 151"/>
                <a:gd name="T32" fmla="*/ 69 w 72"/>
                <a:gd name="T33" fmla="*/ 14 h 151"/>
                <a:gd name="T34" fmla="*/ 72 w 72"/>
                <a:gd name="T35" fmla="*/ 3 h 151"/>
                <a:gd name="T36" fmla="*/ 49 w 72"/>
                <a:gd name="T37" fmla="*/ 0 h 151"/>
                <a:gd name="T38" fmla="*/ 48 w 72"/>
                <a:gd name="T39" fmla="*/ 10 h 151"/>
                <a:gd name="T40" fmla="*/ 45 w 72"/>
                <a:gd name="T41" fmla="*/ 17 h 151"/>
                <a:gd name="T42" fmla="*/ 42 w 72"/>
                <a:gd name="T43" fmla="*/ 26 h 151"/>
                <a:gd name="T44" fmla="*/ 39 w 72"/>
                <a:gd name="T45" fmla="*/ 32 h 151"/>
                <a:gd name="T46" fmla="*/ 35 w 72"/>
                <a:gd name="T47" fmla="*/ 39 h 151"/>
                <a:gd name="T48" fmla="*/ 30 w 72"/>
                <a:gd name="T49" fmla="*/ 46 h 151"/>
                <a:gd name="T50" fmla="*/ 26 w 72"/>
                <a:gd name="T51" fmla="*/ 54 h 151"/>
                <a:gd name="T52" fmla="*/ 21 w 72"/>
                <a:gd name="T53" fmla="*/ 61 h 151"/>
                <a:gd name="T54" fmla="*/ 17 w 72"/>
                <a:gd name="T55" fmla="*/ 70 h 151"/>
                <a:gd name="T56" fmla="*/ 13 w 72"/>
                <a:gd name="T57" fmla="*/ 78 h 151"/>
                <a:gd name="T58" fmla="*/ 10 w 72"/>
                <a:gd name="T59" fmla="*/ 86 h 151"/>
                <a:gd name="T60" fmla="*/ 4 w 72"/>
                <a:gd name="T61" fmla="*/ 96 h 151"/>
                <a:gd name="T62" fmla="*/ 3 w 72"/>
                <a:gd name="T63" fmla="*/ 108 h 151"/>
                <a:gd name="T64" fmla="*/ 1 w 72"/>
                <a:gd name="T65" fmla="*/ 119 h 151"/>
                <a:gd name="T66" fmla="*/ 0 w 72"/>
                <a:gd name="T67" fmla="*/ 132 h 151"/>
                <a:gd name="T68" fmla="*/ 1 w 72"/>
                <a:gd name="T69" fmla="*/ 147 h 151"/>
                <a:gd name="T70" fmla="*/ 21 w 72"/>
                <a:gd name="T71" fmla="*/ 140 h 151"/>
                <a:gd name="T72" fmla="*/ 3 w 72"/>
                <a:gd name="T7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" h="151">
                  <a:moveTo>
                    <a:pt x="3" y="151"/>
                  </a:moveTo>
                  <a:lnTo>
                    <a:pt x="24" y="145"/>
                  </a:lnTo>
                  <a:lnTo>
                    <a:pt x="23" y="132"/>
                  </a:lnTo>
                  <a:lnTo>
                    <a:pt x="24" y="122"/>
                  </a:lnTo>
                  <a:lnTo>
                    <a:pt x="26" y="112"/>
                  </a:lnTo>
                  <a:lnTo>
                    <a:pt x="27" y="103"/>
                  </a:lnTo>
                  <a:lnTo>
                    <a:pt x="30" y="96"/>
                  </a:lnTo>
                  <a:lnTo>
                    <a:pt x="35" y="87"/>
                  </a:lnTo>
                  <a:lnTo>
                    <a:pt x="39" y="80"/>
                  </a:lnTo>
                  <a:lnTo>
                    <a:pt x="42" y="74"/>
                  </a:lnTo>
                  <a:lnTo>
                    <a:pt x="46" y="65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1" y="44"/>
                  </a:lnTo>
                  <a:lnTo>
                    <a:pt x="64" y="33"/>
                  </a:lnTo>
                  <a:lnTo>
                    <a:pt x="68" y="25"/>
                  </a:lnTo>
                  <a:lnTo>
                    <a:pt x="69" y="14"/>
                  </a:lnTo>
                  <a:lnTo>
                    <a:pt x="72" y="3"/>
                  </a:lnTo>
                  <a:lnTo>
                    <a:pt x="49" y="0"/>
                  </a:lnTo>
                  <a:lnTo>
                    <a:pt x="48" y="10"/>
                  </a:lnTo>
                  <a:lnTo>
                    <a:pt x="45" y="17"/>
                  </a:lnTo>
                  <a:lnTo>
                    <a:pt x="42" y="26"/>
                  </a:lnTo>
                  <a:lnTo>
                    <a:pt x="39" y="32"/>
                  </a:lnTo>
                  <a:lnTo>
                    <a:pt x="35" y="39"/>
                  </a:lnTo>
                  <a:lnTo>
                    <a:pt x="30" y="46"/>
                  </a:lnTo>
                  <a:lnTo>
                    <a:pt x="26" y="54"/>
                  </a:lnTo>
                  <a:lnTo>
                    <a:pt x="21" y="61"/>
                  </a:lnTo>
                  <a:lnTo>
                    <a:pt x="17" y="70"/>
                  </a:lnTo>
                  <a:lnTo>
                    <a:pt x="13" y="78"/>
                  </a:lnTo>
                  <a:lnTo>
                    <a:pt x="10" y="86"/>
                  </a:lnTo>
                  <a:lnTo>
                    <a:pt x="4" y="96"/>
                  </a:lnTo>
                  <a:lnTo>
                    <a:pt x="3" y="108"/>
                  </a:lnTo>
                  <a:lnTo>
                    <a:pt x="1" y="119"/>
                  </a:lnTo>
                  <a:lnTo>
                    <a:pt x="0" y="132"/>
                  </a:lnTo>
                  <a:lnTo>
                    <a:pt x="1" y="147"/>
                  </a:lnTo>
                  <a:lnTo>
                    <a:pt x="21" y="140"/>
                  </a:lnTo>
                  <a:lnTo>
                    <a:pt x="3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6" name="Freeform 209"/>
            <p:cNvSpPr>
              <a:spLocks/>
            </p:cNvSpPr>
            <p:nvPr/>
          </p:nvSpPr>
          <p:spPr bwMode="auto">
            <a:xfrm>
              <a:off x="5064" y="2482"/>
              <a:ext cx="26" cy="23"/>
            </a:xfrm>
            <a:custGeom>
              <a:avLst/>
              <a:gdLst>
                <a:gd name="T0" fmla="*/ 0 w 80"/>
                <a:gd name="T1" fmla="*/ 22 h 70"/>
                <a:gd name="T2" fmla="*/ 9 w 80"/>
                <a:gd name="T3" fmla="*/ 25 h 70"/>
                <a:gd name="T4" fmla="*/ 16 w 80"/>
                <a:gd name="T5" fmla="*/ 28 h 70"/>
                <a:gd name="T6" fmla="*/ 24 w 80"/>
                <a:gd name="T7" fmla="*/ 34 h 70"/>
                <a:gd name="T8" fmla="*/ 32 w 80"/>
                <a:gd name="T9" fmla="*/ 38 h 70"/>
                <a:gd name="T10" fmla="*/ 40 w 80"/>
                <a:gd name="T11" fmla="*/ 45 h 70"/>
                <a:gd name="T12" fmla="*/ 47 w 80"/>
                <a:gd name="T13" fmla="*/ 53 h 70"/>
                <a:gd name="T14" fmla="*/ 54 w 80"/>
                <a:gd name="T15" fmla="*/ 61 h 70"/>
                <a:gd name="T16" fmla="*/ 62 w 80"/>
                <a:gd name="T17" fmla="*/ 70 h 70"/>
                <a:gd name="T18" fmla="*/ 80 w 80"/>
                <a:gd name="T19" fmla="*/ 59 h 70"/>
                <a:gd name="T20" fmla="*/ 73 w 80"/>
                <a:gd name="T21" fmla="*/ 47 h 70"/>
                <a:gd name="T22" fmla="*/ 63 w 80"/>
                <a:gd name="T23" fmla="*/ 37 h 70"/>
                <a:gd name="T24" fmla="*/ 56 w 80"/>
                <a:gd name="T25" fmla="*/ 28 h 70"/>
                <a:gd name="T26" fmla="*/ 47 w 80"/>
                <a:gd name="T27" fmla="*/ 19 h 70"/>
                <a:gd name="T28" fmla="*/ 37 w 80"/>
                <a:gd name="T29" fmla="*/ 13 h 70"/>
                <a:gd name="T30" fmla="*/ 28 w 80"/>
                <a:gd name="T31" fmla="*/ 8 h 70"/>
                <a:gd name="T32" fmla="*/ 16 w 80"/>
                <a:gd name="T33" fmla="*/ 3 h 70"/>
                <a:gd name="T34" fmla="*/ 8 w 80"/>
                <a:gd name="T35" fmla="*/ 0 h 70"/>
                <a:gd name="T36" fmla="*/ 0 w 80"/>
                <a:gd name="T37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70">
                  <a:moveTo>
                    <a:pt x="0" y="22"/>
                  </a:moveTo>
                  <a:lnTo>
                    <a:pt x="9" y="25"/>
                  </a:lnTo>
                  <a:lnTo>
                    <a:pt x="16" y="28"/>
                  </a:lnTo>
                  <a:lnTo>
                    <a:pt x="24" y="34"/>
                  </a:lnTo>
                  <a:lnTo>
                    <a:pt x="32" y="38"/>
                  </a:lnTo>
                  <a:lnTo>
                    <a:pt x="40" y="45"/>
                  </a:lnTo>
                  <a:lnTo>
                    <a:pt x="47" y="53"/>
                  </a:lnTo>
                  <a:lnTo>
                    <a:pt x="54" y="61"/>
                  </a:lnTo>
                  <a:lnTo>
                    <a:pt x="62" y="70"/>
                  </a:lnTo>
                  <a:lnTo>
                    <a:pt x="80" y="59"/>
                  </a:lnTo>
                  <a:lnTo>
                    <a:pt x="73" y="47"/>
                  </a:lnTo>
                  <a:lnTo>
                    <a:pt x="63" y="37"/>
                  </a:lnTo>
                  <a:lnTo>
                    <a:pt x="56" y="28"/>
                  </a:lnTo>
                  <a:lnTo>
                    <a:pt x="47" y="19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6" y="3"/>
                  </a:lnTo>
                  <a:lnTo>
                    <a:pt x="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7" name="Freeform 210"/>
            <p:cNvSpPr>
              <a:spLocks/>
            </p:cNvSpPr>
            <p:nvPr/>
          </p:nvSpPr>
          <p:spPr bwMode="auto">
            <a:xfrm>
              <a:off x="5084" y="2499"/>
              <a:ext cx="5" cy="8"/>
            </a:xfrm>
            <a:custGeom>
              <a:avLst/>
              <a:gdLst>
                <a:gd name="T0" fmla="*/ 15 w 15"/>
                <a:gd name="T1" fmla="*/ 1 h 23"/>
                <a:gd name="T2" fmla="*/ 10 w 15"/>
                <a:gd name="T3" fmla="*/ 0 h 23"/>
                <a:gd name="T4" fmla="*/ 6 w 15"/>
                <a:gd name="T5" fmla="*/ 1 h 23"/>
                <a:gd name="T6" fmla="*/ 2 w 15"/>
                <a:gd name="T7" fmla="*/ 6 h 23"/>
                <a:gd name="T8" fmla="*/ 0 w 15"/>
                <a:gd name="T9" fmla="*/ 8 h 23"/>
                <a:gd name="T10" fmla="*/ 0 w 15"/>
                <a:gd name="T11" fmla="*/ 13 h 23"/>
                <a:gd name="T12" fmla="*/ 0 w 15"/>
                <a:gd name="T13" fmla="*/ 17 h 23"/>
                <a:gd name="T14" fmla="*/ 3 w 15"/>
                <a:gd name="T15" fmla="*/ 20 h 23"/>
                <a:gd name="T16" fmla="*/ 7 w 15"/>
                <a:gd name="T17" fmla="*/ 23 h 23"/>
                <a:gd name="T18" fmla="*/ 15 w 15"/>
                <a:gd name="T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0" y="0"/>
                  </a:lnTo>
                  <a:lnTo>
                    <a:pt x="6" y="1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</p:grpSp>
      <p:sp>
        <p:nvSpPr>
          <p:cNvPr id="428" name="圓角矩形圖說文字 427"/>
          <p:cNvSpPr/>
          <p:nvPr/>
        </p:nvSpPr>
        <p:spPr>
          <a:xfrm>
            <a:off x="899592" y="2276872"/>
            <a:ext cx="7878528" cy="902591"/>
          </a:xfrm>
          <a:prstGeom prst="wedgeRoundRectCallout">
            <a:avLst>
              <a:gd name="adj1" fmla="val 38503"/>
              <a:gd name="adj2" fmla="val 223339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n-US" altLang="zh-TW" sz="3200" dirty="0" smtClean="0">
              <a:solidFill>
                <a:schemeClr val="accent1">
                  <a:lumMod val="75000"/>
                </a:schemeClr>
              </a:solidFill>
            </a:endParaRPr>
          </a:p>
          <a:p>
            <a:r>
              <a:rPr lang="zh-TW" altLang="en-US" sz="3200" dirty="0">
                <a:solidFill>
                  <a:schemeClr val="accent1">
                    <a:lumMod val="75000"/>
                  </a:schemeClr>
                </a:solidFill>
              </a:rPr>
              <a:t>這七種硬幣可分為兩大類：「元」和「角」</a:t>
            </a:r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  <a:p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216" name="Picture 2" descr="\\server-pc1\STAR Project Team\STAR_Maths\02 Tasks development\WLTS_1617\Artwork\note and coin\coin 1 dollar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3340530"/>
            <a:ext cx="1512168" cy="1512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8" name="Picture 6" descr="\\server-pc1\STAR Project Team\STAR_Maths\02 Tasks development\WLTS_1617\Artwork\note and coin\coin 50 cent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7268" y="3595196"/>
            <a:ext cx="1224136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1" name="Picture 2" descr="\\server-pc1\STAR Project Team\STAR_Maths\02 Tasks development\WLTS_1617\Artwork\note and coin\Coin 20 cents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5069840"/>
            <a:ext cx="924591" cy="966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3" name="Picture 2" descr="\\server-pc1\STAR Project Team\STAR_Maths\02 Tasks development\WLTS_1617\Artwork\note and coin\coin 2 dollar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920" y="3513677"/>
            <a:ext cx="1512168" cy="1512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6" name="Picture 2" descr="\\server-pc1\STAR Project Team\STAR_Maths\02 Tasks development\WLTS_1617\Artwork\note and coin\coin 5 dollars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4003" y="5030243"/>
            <a:ext cx="1584176" cy="15841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9" name="Picture 3" descr="\\server-pc1\STAR Project Team\STAR_Maths\02 Tasks development\WLTS_1617\Artwork\note and coin\Coin 10 cents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079" y="4808544"/>
            <a:ext cx="935269" cy="912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6" name="Picture 4" descr="\\server-pc1\STAR Project Team\STAR_Maths\02 Tasks development\WLTS_1617\Artwork\note and coin\Coin 10 dollars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5032510"/>
            <a:ext cx="1536721" cy="15367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91502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硬幣的來源</a:t>
            </a:r>
            <a:endParaRPr lang="zh-HK" alt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00" y="3573016"/>
            <a:ext cx="2336005" cy="2109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圓角矩形圖說文字 3"/>
          <p:cNvSpPr/>
          <p:nvPr/>
        </p:nvSpPr>
        <p:spPr>
          <a:xfrm>
            <a:off x="683568" y="2348880"/>
            <a:ext cx="7776864" cy="936105"/>
          </a:xfrm>
          <a:prstGeom prst="wedgeRoundRectCallout">
            <a:avLst>
              <a:gd name="adj1" fmla="val 31687"/>
              <a:gd name="adj2" fmla="val 95259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本港的硬幣全都由香港特區政府發行。</a:t>
            </a:r>
            <a:endParaRPr lang="zh-HK" altLang="en-US" sz="3200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algn="ctr"/>
            <a:endParaRPr lang="zh-HK" altLang="en-US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4077072"/>
            <a:ext cx="2417432" cy="23484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20236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硬幣的種類</a:t>
            </a:r>
            <a:endParaRPr lang="zh-HK" altLang="en-US" dirty="0"/>
          </a:p>
        </p:txBody>
      </p:sp>
      <p:grpSp>
        <p:nvGrpSpPr>
          <p:cNvPr id="220" name="Group 4"/>
          <p:cNvGrpSpPr>
            <a:grpSpLocks noChangeAspect="1"/>
          </p:cNvGrpSpPr>
          <p:nvPr/>
        </p:nvGrpSpPr>
        <p:grpSpPr bwMode="auto">
          <a:xfrm>
            <a:off x="6442907" y="4233681"/>
            <a:ext cx="2335213" cy="2109787"/>
            <a:chOff x="4014" y="2251"/>
            <a:chExt cx="1471" cy="1329"/>
          </a:xfrm>
        </p:grpSpPr>
        <p:sp>
          <p:nvSpPr>
            <p:cNvPr id="221" name="AutoShape 3"/>
            <p:cNvSpPr>
              <a:spLocks noChangeAspect="1" noChangeArrowheads="1" noTextEdit="1"/>
            </p:cNvSpPr>
            <p:nvPr/>
          </p:nvSpPr>
          <p:spPr bwMode="auto">
            <a:xfrm>
              <a:off x="4014" y="2251"/>
              <a:ext cx="1471" cy="1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grpSp>
          <p:nvGrpSpPr>
            <p:cNvPr id="222" name="Group 205"/>
            <p:cNvGrpSpPr>
              <a:grpSpLocks/>
            </p:cNvGrpSpPr>
            <p:nvPr/>
          </p:nvGrpSpPr>
          <p:grpSpPr bwMode="auto">
            <a:xfrm>
              <a:off x="4014" y="2251"/>
              <a:ext cx="1469" cy="1329"/>
              <a:chOff x="4014" y="2251"/>
              <a:chExt cx="1469" cy="1329"/>
            </a:xfrm>
          </p:grpSpPr>
          <p:sp>
            <p:nvSpPr>
              <p:cNvPr id="228" name="Freeform 5"/>
              <p:cNvSpPr>
                <a:spLocks/>
              </p:cNvSpPr>
              <p:nvPr/>
            </p:nvSpPr>
            <p:spPr bwMode="auto">
              <a:xfrm>
                <a:off x="4018" y="2251"/>
                <a:ext cx="767" cy="833"/>
              </a:xfrm>
              <a:custGeom>
                <a:avLst/>
                <a:gdLst>
                  <a:gd name="T0" fmla="*/ 2297 w 2301"/>
                  <a:gd name="T1" fmla="*/ 0 h 2499"/>
                  <a:gd name="T2" fmla="*/ 0 w 2301"/>
                  <a:gd name="T3" fmla="*/ 0 h 2499"/>
                  <a:gd name="T4" fmla="*/ 0 w 2301"/>
                  <a:gd name="T5" fmla="*/ 2499 h 2499"/>
                  <a:gd name="T6" fmla="*/ 69 w 2301"/>
                  <a:gd name="T7" fmla="*/ 2495 h 2499"/>
                  <a:gd name="T8" fmla="*/ 141 w 2301"/>
                  <a:gd name="T9" fmla="*/ 2489 h 2499"/>
                  <a:gd name="T10" fmla="*/ 210 w 2301"/>
                  <a:gd name="T11" fmla="*/ 2483 h 2499"/>
                  <a:gd name="T12" fmla="*/ 282 w 2301"/>
                  <a:gd name="T13" fmla="*/ 2478 h 2499"/>
                  <a:gd name="T14" fmla="*/ 354 w 2301"/>
                  <a:gd name="T15" fmla="*/ 2472 h 2499"/>
                  <a:gd name="T16" fmla="*/ 426 w 2301"/>
                  <a:gd name="T17" fmla="*/ 2466 h 2499"/>
                  <a:gd name="T18" fmla="*/ 498 w 2301"/>
                  <a:gd name="T19" fmla="*/ 2460 h 2499"/>
                  <a:gd name="T20" fmla="*/ 571 w 2301"/>
                  <a:gd name="T21" fmla="*/ 2454 h 2499"/>
                  <a:gd name="T22" fmla="*/ 644 w 2301"/>
                  <a:gd name="T23" fmla="*/ 2449 h 2499"/>
                  <a:gd name="T24" fmla="*/ 715 w 2301"/>
                  <a:gd name="T25" fmla="*/ 2443 h 2499"/>
                  <a:gd name="T26" fmla="*/ 788 w 2301"/>
                  <a:gd name="T27" fmla="*/ 2437 h 2499"/>
                  <a:gd name="T28" fmla="*/ 860 w 2301"/>
                  <a:gd name="T29" fmla="*/ 2431 h 2499"/>
                  <a:gd name="T30" fmla="*/ 935 w 2301"/>
                  <a:gd name="T31" fmla="*/ 2427 h 2499"/>
                  <a:gd name="T32" fmla="*/ 1007 w 2301"/>
                  <a:gd name="T33" fmla="*/ 2421 h 2499"/>
                  <a:gd name="T34" fmla="*/ 1080 w 2301"/>
                  <a:gd name="T35" fmla="*/ 2415 h 2499"/>
                  <a:gd name="T36" fmla="*/ 1153 w 2301"/>
                  <a:gd name="T37" fmla="*/ 2409 h 2499"/>
                  <a:gd name="T38" fmla="*/ 1225 w 2301"/>
                  <a:gd name="T39" fmla="*/ 2403 h 2499"/>
                  <a:gd name="T40" fmla="*/ 1298 w 2301"/>
                  <a:gd name="T41" fmla="*/ 2399 h 2499"/>
                  <a:gd name="T42" fmla="*/ 1372 w 2301"/>
                  <a:gd name="T43" fmla="*/ 2393 h 2499"/>
                  <a:gd name="T44" fmla="*/ 1443 w 2301"/>
                  <a:gd name="T45" fmla="*/ 2389 h 2499"/>
                  <a:gd name="T46" fmla="*/ 1516 w 2301"/>
                  <a:gd name="T47" fmla="*/ 2383 h 2499"/>
                  <a:gd name="T48" fmla="*/ 1589 w 2301"/>
                  <a:gd name="T49" fmla="*/ 2379 h 2499"/>
                  <a:gd name="T50" fmla="*/ 1662 w 2301"/>
                  <a:gd name="T51" fmla="*/ 2374 h 2499"/>
                  <a:gd name="T52" fmla="*/ 1733 w 2301"/>
                  <a:gd name="T53" fmla="*/ 2370 h 2499"/>
                  <a:gd name="T54" fmla="*/ 1806 w 2301"/>
                  <a:gd name="T55" fmla="*/ 2366 h 2499"/>
                  <a:gd name="T56" fmla="*/ 1877 w 2301"/>
                  <a:gd name="T57" fmla="*/ 2361 h 2499"/>
                  <a:gd name="T58" fmla="*/ 1948 w 2301"/>
                  <a:gd name="T59" fmla="*/ 2357 h 2499"/>
                  <a:gd name="T60" fmla="*/ 2018 w 2301"/>
                  <a:gd name="T61" fmla="*/ 2354 h 2499"/>
                  <a:gd name="T62" fmla="*/ 2088 w 2301"/>
                  <a:gd name="T63" fmla="*/ 2350 h 2499"/>
                  <a:gd name="T64" fmla="*/ 2157 w 2301"/>
                  <a:gd name="T65" fmla="*/ 2347 h 2499"/>
                  <a:gd name="T66" fmla="*/ 2227 w 2301"/>
                  <a:gd name="T67" fmla="*/ 2344 h 2499"/>
                  <a:gd name="T68" fmla="*/ 2297 w 2301"/>
                  <a:gd name="T69" fmla="*/ 2341 h 2499"/>
                  <a:gd name="T70" fmla="*/ 2298 w 2301"/>
                  <a:gd name="T71" fmla="*/ 1731 h 2499"/>
                  <a:gd name="T72" fmla="*/ 2301 w 2301"/>
                  <a:gd name="T73" fmla="*/ 1150 h 2499"/>
                  <a:gd name="T74" fmla="*/ 2301 w 2301"/>
                  <a:gd name="T75" fmla="*/ 576 h 2499"/>
                  <a:gd name="T76" fmla="*/ 2297 w 2301"/>
                  <a:gd name="T77" fmla="*/ 0 h 2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01" h="2499">
                    <a:moveTo>
                      <a:pt x="2297" y="0"/>
                    </a:moveTo>
                    <a:lnTo>
                      <a:pt x="0" y="0"/>
                    </a:lnTo>
                    <a:lnTo>
                      <a:pt x="0" y="2499"/>
                    </a:lnTo>
                    <a:lnTo>
                      <a:pt x="69" y="2495"/>
                    </a:lnTo>
                    <a:lnTo>
                      <a:pt x="141" y="2489"/>
                    </a:lnTo>
                    <a:lnTo>
                      <a:pt x="210" y="2483"/>
                    </a:lnTo>
                    <a:lnTo>
                      <a:pt x="282" y="2478"/>
                    </a:lnTo>
                    <a:lnTo>
                      <a:pt x="354" y="2472"/>
                    </a:lnTo>
                    <a:lnTo>
                      <a:pt x="426" y="2466"/>
                    </a:lnTo>
                    <a:lnTo>
                      <a:pt x="498" y="2460"/>
                    </a:lnTo>
                    <a:lnTo>
                      <a:pt x="571" y="2454"/>
                    </a:lnTo>
                    <a:lnTo>
                      <a:pt x="644" y="2449"/>
                    </a:lnTo>
                    <a:lnTo>
                      <a:pt x="715" y="2443"/>
                    </a:lnTo>
                    <a:lnTo>
                      <a:pt x="788" y="2437"/>
                    </a:lnTo>
                    <a:lnTo>
                      <a:pt x="860" y="2431"/>
                    </a:lnTo>
                    <a:lnTo>
                      <a:pt x="935" y="2427"/>
                    </a:lnTo>
                    <a:lnTo>
                      <a:pt x="1007" y="2421"/>
                    </a:lnTo>
                    <a:lnTo>
                      <a:pt x="1080" y="2415"/>
                    </a:lnTo>
                    <a:lnTo>
                      <a:pt x="1153" y="2409"/>
                    </a:lnTo>
                    <a:lnTo>
                      <a:pt x="1225" y="2403"/>
                    </a:lnTo>
                    <a:lnTo>
                      <a:pt x="1298" y="2399"/>
                    </a:lnTo>
                    <a:lnTo>
                      <a:pt x="1372" y="2393"/>
                    </a:lnTo>
                    <a:lnTo>
                      <a:pt x="1443" y="2389"/>
                    </a:lnTo>
                    <a:lnTo>
                      <a:pt x="1516" y="2383"/>
                    </a:lnTo>
                    <a:lnTo>
                      <a:pt x="1589" y="2379"/>
                    </a:lnTo>
                    <a:lnTo>
                      <a:pt x="1662" y="2374"/>
                    </a:lnTo>
                    <a:lnTo>
                      <a:pt x="1733" y="2370"/>
                    </a:lnTo>
                    <a:lnTo>
                      <a:pt x="1806" y="2366"/>
                    </a:lnTo>
                    <a:lnTo>
                      <a:pt x="1877" y="2361"/>
                    </a:lnTo>
                    <a:lnTo>
                      <a:pt x="1948" y="2357"/>
                    </a:lnTo>
                    <a:lnTo>
                      <a:pt x="2018" y="2354"/>
                    </a:lnTo>
                    <a:lnTo>
                      <a:pt x="2088" y="2350"/>
                    </a:lnTo>
                    <a:lnTo>
                      <a:pt x="2157" y="2347"/>
                    </a:lnTo>
                    <a:lnTo>
                      <a:pt x="2227" y="2344"/>
                    </a:lnTo>
                    <a:lnTo>
                      <a:pt x="2297" y="2341"/>
                    </a:lnTo>
                    <a:lnTo>
                      <a:pt x="2298" y="1731"/>
                    </a:lnTo>
                    <a:lnTo>
                      <a:pt x="2301" y="1150"/>
                    </a:lnTo>
                    <a:lnTo>
                      <a:pt x="2301" y="576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9" name="Freeform 6"/>
              <p:cNvSpPr>
                <a:spLocks/>
              </p:cNvSpPr>
              <p:nvPr/>
            </p:nvSpPr>
            <p:spPr bwMode="auto">
              <a:xfrm>
                <a:off x="4014" y="3081"/>
                <a:ext cx="4" cy="7"/>
              </a:xfrm>
              <a:custGeom>
                <a:avLst/>
                <a:gdLst>
                  <a:gd name="T0" fmla="*/ 10 w 12"/>
                  <a:gd name="T1" fmla="*/ 0 h 23"/>
                  <a:gd name="T2" fmla="*/ 6 w 12"/>
                  <a:gd name="T3" fmla="*/ 1 h 23"/>
                  <a:gd name="T4" fmla="*/ 3 w 12"/>
                  <a:gd name="T5" fmla="*/ 4 h 23"/>
                  <a:gd name="T6" fmla="*/ 0 w 12"/>
                  <a:gd name="T7" fmla="*/ 9 h 23"/>
                  <a:gd name="T8" fmla="*/ 0 w 12"/>
                  <a:gd name="T9" fmla="*/ 13 h 23"/>
                  <a:gd name="T10" fmla="*/ 1 w 12"/>
                  <a:gd name="T11" fmla="*/ 17 h 23"/>
                  <a:gd name="T12" fmla="*/ 4 w 12"/>
                  <a:gd name="T13" fmla="*/ 20 h 23"/>
                  <a:gd name="T14" fmla="*/ 7 w 12"/>
                  <a:gd name="T15" fmla="*/ 23 h 23"/>
                  <a:gd name="T16" fmla="*/ 12 w 12"/>
                  <a:gd name="T17" fmla="*/ 23 h 23"/>
                  <a:gd name="T18" fmla="*/ 10 w 12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7" y="23"/>
                    </a:lnTo>
                    <a:lnTo>
                      <a:pt x="12" y="2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0" name="Freeform 7"/>
              <p:cNvSpPr>
                <a:spLocks/>
              </p:cNvSpPr>
              <p:nvPr/>
            </p:nvSpPr>
            <p:spPr bwMode="auto">
              <a:xfrm>
                <a:off x="4017" y="3028"/>
                <a:ext cx="771" cy="60"/>
              </a:xfrm>
              <a:custGeom>
                <a:avLst/>
                <a:gdLst>
                  <a:gd name="T0" fmla="*/ 2298 w 2311"/>
                  <a:gd name="T1" fmla="*/ 0 h 182"/>
                  <a:gd name="T2" fmla="*/ 2159 w 2311"/>
                  <a:gd name="T3" fmla="*/ 6 h 182"/>
                  <a:gd name="T4" fmla="*/ 2020 w 2311"/>
                  <a:gd name="T5" fmla="*/ 13 h 182"/>
                  <a:gd name="T6" fmla="*/ 1877 w 2311"/>
                  <a:gd name="T7" fmla="*/ 21 h 182"/>
                  <a:gd name="T8" fmla="*/ 1735 w 2311"/>
                  <a:gd name="T9" fmla="*/ 29 h 182"/>
                  <a:gd name="T10" fmla="*/ 1591 w 2311"/>
                  <a:gd name="T11" fmla="*/ 38 h 182"/>
                  <a:gd name="T12" fmla="*/ 1445 w 2311"/>
                  <a:gd name="T13" fmla="*/ 47 h 182"/>
                  <a:gd name="T14" fmla="*/ 1300 w 2311"/>
                  <a:gd name="T15" fmla="*/ 58 h 182"/>
                  <a:gd name="T16" fmla="*/ 1155 w 2311"/>
                  <a:gd name="T17" fmla="*/ 69 h 182"/>
                  <a:gd name="T18" fmla="*/ 1008 w 2311"/>
                  <a:gd name="T19" fmla="*/ 80 h 182"/>
                  <a:gd name="T20" fmla="*/ 861 w 2311"/>
                  <a:gd name="T21" fmla="*/ 90 h 182"/>
                  <a:gd name="T22" fmla="*/ 716 w 2311"/>
                  <a:gd name="T23" fmla="*/ 102 h 182"/>
                  <a:gd name="T24" fmla="*/ 572 w 2311"/>
                  <a:gd name="T25" fmla="*/ 114 h 182"/>
                  <a:gd name="T26" fmla="*/ 426 w 2311"/>
                  <a:gd name="T27" fmla="*/ 125 h 182"/>
                  <a:gd name="T28" fmla="*/ 282 w 2311"/>
                  <a:gd name="T29" fmla="*/ 137 h 182"/>
                  <a:gd name="T30" fmla="*/ 141 w 2311"/>
                  <a:gd name="T31" fmla="*/ 149 h 182"/>
                  <a:gd name="T32" fmla="*/ 0 w 2311"/>
                  <a:gd name="T33" fmla="*/ 159 h 182"/>
                  <a:gd name="T34" fmla="*/ 71 w 2311"/>
                  <a:gd name="T35" fmla="*/ 176 h 182"/>
                  <a:gd name="T36" fmla="*/ 214 w 2311"/>
                  <a:gd name="T37" fmla="*/ 166 h 182"/>
                  <a:gd name="T38" fmla="*/ 358 w 2311"/>
                  <a:gd name="T39" fmla="*/ 154 h 182"/>
                  <a:gd name="T40" fmla="*/ 502 w 2311"/>
                  <a:gd name="T41" fmla="*/ 143 h 182"/>
                  <a:gd name="T42" fmla="*/ 646 w 2311"/>
                  <a:gd name="T43" fmla="*/ 131 h 182"/>
                  <a:gd name="T44" fmla="*/ 791 w 2311"/>
                  <a:gd name="T45" fmla="*/ 120 h 182"/>
                  <a:gd name="T46" fmla="*/ 937 w 2311"/>
                  <a:gd name="T47" fmla="*/ 108 h 182"/>
                  <a:gd name="T48" fmla="*/ 1082 w 2311"/>
                  <a:gd name="T49" fmla="*/ 98 h 182"/>
                  <a:gd name="T50" fmla="*/ 1229 w 2311"/>
                  <a:gd name="T51" fmla="*/ 86 h 182"/>
                  <a:gd name="T52" fmla="*/ 1374 w 2311"/>
                  <a:gd name="T53" fmla="*/ 76 h 182"/>
                  <a:gd name="T54" fmla="*/ 1520 w 2311"/>
                  <a:gd name="T55" fmla="*/ 66 h 182"/>
                  <a:gd name="T56" fmla="*/ 1664 w 2311"/>
                  <a:gd name="T57" fmla="*/ 56 h 182"/>
                  <a:gd name="T58" fmla="*/ 1808 w 2311"/>
                  <a:gd name="T59" fmla="*/ 47 h 182"/>
                  <a:gd name="T60" fmla="*/ 1950 w 2311"/>
                  <a:gd name="T61" fmla="*/ 40 h 182"/>
                  <a:gd name="T62" fmla="*/ 2091 w 2311"/>
                  <a:gd name="T63" fmla="*/ 32 h 182"/>
                  <a:gd name="T64" fmla="*/ 2231 w 2311"/>
                  <a:gd name="T65" fmla="*/ 26 h 182"/>
                  <a:gd name="T66" fmla="*/ 2311 w 2311"/>
                  <a:gd name="T67" fmla="*/ 1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1" h="182">
                    <a:moveTo>
                      <a:pt x="2286" y="12"/>
                    </a:moveTo>
                    <a:lnTo>
                      <a:pt x="2298" y="0"/>
                    </a:lnTo>
                    <a:lnTo>
                      <a:pt x="2229" y="3"/>
                    </a:lnTo>
                    <a:lnTo>
                      <a:pt x="2159" y="6"/>
                    </a:lnTo>
                    <a:lnTo>
                      <a:pt x="2090" y="9"/>
                    </a:lnTo>
                    <a:lnTo>
                      <a:pt x="2020" y="13"/>
                    </a:lnTo>
                    <a:lnTo>
                      <a:pt x="1949" y="16"/>
                    </a:lnTo>
                    <a:lnTo>
                      <a:pt x="1877" y="21"/>
                    </a:lnTo>
                    <a:lnTo>
                      <a:pt x="1806" y="25"/>
                    </a:lnTo>
                    <a:lnTo>
                      <a:pt x="1735" y="29"/>
                    </a:lnTo>
                    <a:lnTo>
                      <a:pt x="1662" y="32"/>
                    </a:lnTo>
                    <a:lnTo>
                      <a:pt x="1591" y="38"/>
                    </a:lnTo>
                    <a:lnTo>
                      <a:pt x="1518" y="42"/>
                    </a:lnTo>
                    <a:lnTo>
                      <a:pt x="1445" y="47"/>
                    </a:lnTo>
                    <a:lnTo>
                      <a:pt x="1373" y="53"/>
                    </a:lnTo>
                    <a:lnTo>
                      <a:pt x="1300" y="58"/>
                    </a:lnTo>
                    <a:lnTo>
                      <a:pt x="1227" y="63"/>
                    </a:lnTo>
                    <a:lnTo>
                      <a:pt x="1155" y="69"/>
                    </a:lnTo>
                    <a:lnTo>
                      <a:pt x="1082" y="74"/>
                    </a:lnTo>
                    <a:lnTo>
                      <a:pt x="1008" y="80"/>
                    </a:lnTo>
                    <a:lnTo>
                      <a:pt x="935" y="85"/>
                    </a:lnTo>
                    <a:lnTo>
                      <a:pt x="861" y="90"/>
                    </a:lnTo>
                    <a:lnTo>
                      <a:pt x="790" y="96"/>
                    </a:lnTo>
                    <a:lnTo>
                      <a:pt x="716" y="102"/>
                    </a:lnTo>
                    <a:lnTo>
                      <a:pt x="644" y="108"/>
                    </a:lnTo>
                    <a:lnTo>
                      <a:pt x="572" y="114"/>
                    </a:lnTo>
                    <a:lnTo>
                      <a:pt x="499" y="120"/>
                    </a:lnTo>
                    <a:lnTo>
                      <a:pt x="426" y="125"/>
                    </a:lnTo>
                    <a:lnTo>
                      <a:pt x="355" y="131"/>
                    </a:lnTo>
                    <a:lnTo>
                      <a:pt x="282" y="137"/>
                    </a:lnTo>
                    <a:lnTo>
                      <a:pt x="212" y="143"/>
                    </a:lnTo>
                    <a:lnTo>
                      <a:pt x="141" y="149"/>
                    </a:lnTo>
                    <a:lnTo>
                      <a:pt x="71" y="154"/>
                    </a:lnTo>
                    <a:lnTo>
                      <a:pt x="0" y="159"/>
                    </a:lnTo>
                    <a:lnTo>
                      <a:pt x="2" y="182"/>
                    </a:lnTo>
                    <a:lnTo>
                      <a:pt x="71" y="176"/>
                    </a:lnTo>
                    <a:lnTo>
                      <a:pt x="144" y="172"/>
                    </a:lnTo>
                    <a:lnTo>
                      <a:pt x="214" y="166"/>
                    </a:lnTo>
                    <a:lnTo>
                      <a:pt x="285" y="160"/>
                    </a:lnTo>
                    <a:lnTo>
                      <a:pt x="358" y="154"/>
                    </a:lnTo>
                    <a:lnTo>
                      <a:pt x="429" y="149"/>
                    </a:lnTo>
                    <a:lnTo>
                      <a:pt x="502" y="143"/>
                    </a:lnTo>
                    <a:lnTo>
                      <a:pt x="575" y="137"/>
                    </a:lnTo>
                    <a:lnTo>
                      <a:pt x="646" y="131"/>
                    </a:lnTo>
                    <a:lnTo>
                      <a:pt x="718" y="125"/>
                    </a:lnTo>
                    <a:lnTo>
                      <a:pt x="791" y="120"/>
                    </a:lnTo>
                    <a:lnTo>
                      <a:pt x="864" y="114"/>
                    </a:lnTo>
                    <a:lnTo>
                      <a:pt x="937" y="108"/>
                    </a:lnTo>
                    <a:lnTo>
                      <a:pt x="1009" y="102"/>
                    </a:lnTo>
                    <a:lnTo>
                      <a:pt x="1082" y="98"/>
                    </a:lnTo>
                    <a:lnTo>
                      <a:pt x="1155" y="92"/>
                    </a:lnTo>
                    <a:lnTo>
                      <a:pt x="1229" y="86"/>
                    </a:lnTo>
                    <a:lnTo>
                      <a:pt x="1302" y="82"/>
                    </a:lnTo>
                    <a:lnTo>
                      <a:pt x="1374" y="76"/>
                    </a:lnTo>
                    <a:lnTo>
                      <a:pt x="1447" y="70"/>
                    </a:lnTo>
                    <a:lnTo>
                      <a:pt x="1520" y="66"/>
                    </a:lnTo>
                    <a:lnTo>
                      <a:pt x="1592" y="61"/>
                    </a:lnTo>
                    <a:lnTo>
                      <a:pt x="1664" y="56"/>
                    </a:lnTo>
                    <a:lnTo>
                      <a:pt x="1735" y="53"/>
                    </a:lnTo>
                    <a:lnTo>
                      <a:pt x="1808" y="47"/>
                    </a:lnTo>
                    <a:lnTo>
                      <a:pt x="1879" y="44"/>
                    </a:lnTo>
                    <a:lnTo>
                      <a:pt x="1950" y="40"/>
                    </a:lnTo>
                    <a:lnTo>
                      <a:pt x="2020" y="35"/>
                    </a:lnTo>
                    <a:lnTo>
                      <a:pt x="2091" y="32"/>
                    </a:lnTo>
                    <a:lnTo>
                      <a:pt x="2161" y="29"/>
                    </a:lnTo>
                    <a:lnTo>
                      <a:pt x="2231" y="26"/>
                    </a:lnTo>
                    <a:lnTo>
                      <a:pt x="2299" y="24"/>
                    </a:lnTo>
                    <a:lnTo>
                      <a:pt x="2311" y="12"/>
                    </a:lnTo>
                    <a:lnTo>
                      <a:pt x="228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1" name="Freeform 8"/>
              <p:cNvSpPr>
                <a:spLocks/>
              </p:cNvSpPr>
              <p:nvPr/>
            </p:nvSpPr>
            <p:spPr bwMode="auto">
              <a:xfrm>
                <a:off x="4779" y="2251"/>
                <a:ext cx="10" cy="781"/>
              </a:xfrm>
              <a:custGeom>
                <a:avLst/>
                <a:gdLst>
                  <a:gd name="T0" fmla="*/ 1 w 30"/>
                  <a:gd name="T1" fmla="*/ 0 h 2341"/>
                  <a:gd name="T2" fmla="*/ 3 w 30"/>
                  <a:gd name="T3" fmla="*/ 73 h 2341"/>
                  <a:gd name="T4" fmla="*/ 3 w 30"/>
                  <a:gd name="T5" fmla="*/ 146 h 2341"/>
                  <a:gd name="T6" fmla="*/ 3 w 30"/>
                  <a:gd name="T7" fmla="*/ 219 h 2341"/>
                  <a:gd name="T8" fmla="*/ 4 w 30"/>
                  <a:gd name="T9" fmla="*/ 290 h 2341"/>
                  <a:gd name="T10" fmla="*/ 4 w 30"/>
                  <a:gd name="T11" fmla="*/ 363 h 2341"/>
                  <a:gd name="T12" fmla="*/ 6 w 30"/>
                  <a:gd name="T13" fmla="*/ 434 h 2341"/>
                  <a:gd name="T14" fmla="*/ 6 w 30"/>
                  <a:gd name="T15" fmla="*/ 505 h 2341"/>
                  <a:gd name="T16" fmla="*/ 6 w 30"/>
                  <a:gd name="T17" fmla="*/ 576 h 2341"/>
                  <a:gd name="T18" fmla="*/ 7 w 30"/>
                  <a:gd name="T19" fmla="*/ 649 h 2341"/>
                  <a:gd name="T20" fmla="*/ 7 w 30"/>
                  <a:gd name="T21" fmla="*/ 863 h 2341"/>
                  <a:gd name="T22" fmla="*/ 6 w 30"/>
                  <a:gd name="T23" fmla="*/ 934 h 2341"/>
                  <a:gd name="T24" fmla="*/ 6 w 30"/>
                  <a:gd name="T25" fmla="*/ 1077 h 2341"/>
                  <a:gd name="T26" fmla="*/ 6 w 30"/>
                  <a:gd name="T27" fmla="*/ 1148 h 2341"/>
                  <a:gd name="T28" fmla="*/ 6 w 30"/>
                  <a:gd name="T29" fmla="*/ 1221 h 2341"/>
                  <a:gd name="T30" fmla="*/ 4 w 30"/>
                  <a:gd name="T31" fmla="*/ 1294 h 2341"/>
                  <a:gd name="T32" fmla="*/ 4 w 30"/>
                  <a:gd name="T33" fmla="*/ 1365 h 2341"/>
                  <a:gd name="T34" fmla="*/ 4 w 30"/>
                  <a:gd name="T35" fmla="*/ 1438 h 2341"/>
                  <a:gd name="T36" fmla="*/ 3 w 30"/>
                  <a:gd name="T37" fmla="*/ 1510 h 2341"/>
                  <a:gd name="T38" fmla="*/ 3 w 30"/>
                  <a:gd name="T39" fmla="*/ 1584 h 2341"/>
                  <a:gd name="T40" fmla="*/ 3 w 30"/>
                  <a:gd name="T41" fmla="*/ 1657 h 2341"/>
                  <a:gd name="T42" fmla="*/ 3 w 30"/>
                  <a:gd name="T43" fmla="*/ 1731 h 2341"/>
                  <a:gd name="T44" fmla="*/ 1 w 30"/>
                  <a:gd name="T45" fmla="*/ 1806 h 2341"/>
                  <a:gd name="T46" fmla="*/ 1 w 30"/>
                  <a:gd name="T47" fmla="*/ 1880 h 2341"/>
                  <a:gd name="T48" fmla="*/ 1 w 30"/>
                  <a:gd name="T49" fmla="*/ 1955 h 2341"/>
                  <a:gd name="T50" fmla="*/ 1 w 30"/>
                  <a:gd name="T51" fmla="*/ 2108 h 2341"/>
                  <a:gd name="T52" fmla="*/ 0 w 30"/>
                  <a:gd name="T53" fmla="*/ 2185 h 2341"/>
                  <a:gd name="T54" fmla="*/ 0 w 30"/>
                  <a:gd name="T55" fmla="*/ 2341 h 2341"/>
                  <a:gd name="T56" fmla="*/ 25 w 30"/>
                  <a:gd name="T57" fmla="*/ 2341 h 2341"/>
                  <a:gd name="T58" fmla="*/ 25 w 30"/>
                  <a:gd name="T59" fmla="*/ 2185 h 2341"/>
                  <a:gd name="T60" fmla="*/ 25 w 30"/>
                  <a:gd name="T61" fmla="*/ 2108 h 2341"/>
                  <a:gd name="T62" fmla="*/ 25 w 30"/>
                  <a:gd name="T63" fmla="*/ 1955 h 2341"/>
                  <a:gd name="T64" fmla="*/ 26 w 30"/>
                  <a:gd name="T65" fmla="*/ 1880 h 2341"/>
                  <a:gd name="T66" fmla="*/ 26 w 30"/>
                  <a:gd name="T67" fmla="*/ 1806 h 2341"/>
                  <a:gd name="T68" fmla="*/ 26 w 30"/>
                  <a:gd name="T69" fmla="*/ 1731 h 2341"/>
                  <a:gd name="T70" fmla="*/ 28 w 30"/>
                  <a:gd name="T71" fmla="*/ 1657 h 2341"/>
                  <a:gd name="T72" fmla="*/ 28 w 30"/>
                  <a:gd name="T73" fmla="*/ 1584 h 2341"/>
                  <a:gd name="T74" fmla="*/ 28 w 30"/>
                  <a:gd name="T75" fmla="*/ 1510 h 2341"/>
                  <a:gd name="T76" fmla="*/ 28 w 30"/>
                  <a:gd name="T77" fmla="*/ 1438 h 2341"/>
                  <a:gd name="T78" fmla="*/ 28 w 30"/>
                  <a:gd name="T79" fmla="*/ 1365 h 2341"/>
                  <a:gd name="T80" fmla="*/ 29 w 30"/>
                  <a:gd name="T81" fmla="*/ 1294 h 2341"/>
                  <a:gd name="T82" fmla="*/ 29 w 30"/>
                  <a:gd name="T83" fmla="*/ 1221 h 2341"/>
                  <a:gd name="T84" fmla="*/ 29 w 30"/>
                  <a:gd name="T85" fmla="*/ 1148 h 2341"/>
                  <a:gd name="T86" fmla="*/ 30 w 30"/>
                  <a:gd name="T87" fmla="*/ 1077 h 2341"/>
                  <a:gd name="T88" fmla="*/ 30 w 30"/>
                  <a:gd name="T89" fmla="*/ 934 h 2341"/>
                  <a:gd name="T90" fmla="*/ 30 w 30"/>
                  <a:gd name="T91" fmla="*/ 863 h 2341"/>
                  <a:gd name="T92" fmla="*/ 30 w 30"/>
                  <a:gd name="T93" fmla="*/ 649 h 2341"/>
                  <a:gd name="T94" fmla="*/ 30 w 30"/>
                  <a:gd name="T95" fmla="*/ 576 h 2341"/>
                  <a:gd name="T96" fmla="*/ 30 w 30"/>
                  <a:gd name="T97" fmla="*/ 505 h 2341"/>
                  <a:gd name="T98" fmla="*/ 29 w 30"/>
                  <a:gd name="T99" fmla="*/ 434 h 2341"/>
                  <a:gd name="T100" fmla="*/ 29 w 30"/>
                  <a:gd name="T101" fmla="*/ 363 h 2341"/>
                  <a:gd name="T102" fmla="*/ 28 w 30"/>
                  <a:gd name="T103" fmla="*/ 290 h 2341"/>
                  <a:gd name="T104" fmla="*/ 28 w 30"/>
                  <a:gd name="T105" fmla="*/ 219 h 2341"/>
                  <a:gd name="T106" fmla="*/ 28 w 30"/>
                  <a:gd name="T107" fmla="*/ 146 h 2341"/>
                  <a:gd name="T108" fmla="*/ 25 w 30"/>
                  <a:gd name="T109" fmla="*/ 73 h 2341"/>
                  <a:gd name="T110" fmla="*/ 25 w 30"/>
                  <a:gd name="T111" fmla="*/ 0 h 2341"/>
                  <a:gd name="T112" fmla="*/ 1 w 30"/>
                  <a:gd name="T113" fmla="*/ 0 h 2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2341">
                    <a:moveTo>
                      <a:pt x="1" y="0"/>
                    </a:moveTo>
                    <a:lnTo>
                      <a:pt x="3" y="73"/>
                    </a:lnTo>
                    <a:lnTo>
                      <a:pt x="3" y="146"/>
                    </a:lnTo>
                    <a:lnTo>
                      <a:pt x="3" y="219"/>
                    </a:lnTo>
                    <a:lnTo>
                      <a:pt x="4" y="290"/>
                    </a:lnTo>
                    <a:lnTo>
                      <a:pt x="4" y="363"/>
                    </a:lnTo>
                    <a:lnTo>
                      <a:pt x="6" y="434"/>
                    </a:lnTo>
                    <a:lnTo>
                      <a:pt x="6" y="505"/>
                    </a:lnTo>
                    <a:lnTo>
                      <a:pt x="6" y="576"/>
                    </a:lnTo>
                    <a:lnTo>
                      <a:pt x="7" y="649"/>
                    </a:lnTo>
                    <a:lnTo>
                      <a:pt x="7" y="863"/>
                    </a:lnTo>
                    <a:lnTo>
                      <a:pt x="6" y="934"/>
                    </a:lnTo>
                    <a:lnTo>
                      <a:pt x="6" y="1077"/>
                    </a:lnTo>
                    <a:lnTo>
                      <a:pt x="6" y="1148"/>
                    </a:lnTo>
                    <a:lnTo>
                      <a:pt x="6" y="1221"/>
                    </a:lnTo>
                    <a:lnTo>
                      <a:pt x="4" y="1294"/>
                    </a:lnTo>
                    <a:lnTo>
                      <a:pt x="4" y="1365"/>
                    </a:lnTo>
                    <a:lnTo>
                      <a:pt x="4" y="1438"/>
                    </a:lnTo>
                    <a:lnTo>
                      <a:pt x="3" y="1510"/>
                    </a:lnTo>
                    <a:lnTo>
                      <a:pt x="3" y="1584"/>
                    </a:lnTo>
                    <a:lnTo>
                      <a:pt x="3" y="1657"/>
                    </a:lnTo>
                    <a:lnTo>
                      <a:pt x="3" y="1731"/>
                    </a:lnTo>
                    <a:lnTo>
                      <a:pt x="1" y="1806"/>
                    </a:lnTo>
                    <a:lnTo>
                      <a:pt x="1" y="1880"/>
                    </a:lnTo>
                    <a:lnTo>
                      <a:pt x="1" y="1955"/>
                    </a:lnTo>
                    <a:lnTo>
                      <a:pt x="1" y="2108"/>
                    </a:lnTo>
                    <a:lnTo>
                      <a:pt x="0" y="2185"/>
                    </a:lnTo>
                    <a:lnTo>
                      <a:pt x="0" y="2341"/>
                    </a:lnTo>
                    <a:lnTo>
                      <a:pt x="25" y="2341"/>
                    </a:lnTo>
                    <a:lnTo>
                      <a:pt x="25" y="2185"/>
                    </a:lnTo>
                    <a:lnTo>
                      <a:pt x="25" y="2108"/>
                    </a:lnTo>
                    <a:lnTo>
                      <a:pt x="25" y="1955"/>
                    </a:lnTo>
                    <a:lnTo>
                      <a:pt x="26" y="1880"/>
                    </a:lnTo>
                    <a:lnTo>
                      <a:pt x="26" y="1806"/>
                    </a:lnTo>
                    <a:lnTo>
                      <a:pt x="26" y="1731"/>
                    </a:lnTo>
                    <a:lnTo>
                      <a:pt x="28" y="1657"/>
                    </a:lnTo>
                    <a:lnTo>
                      <a:pt x="28" y="1584"/>
                    </a:lnTo>
                    <a:lnTo>
                      <a:pt x="28" y="1510"/>
                    </a:lnTo>
                    <a:lnTo>
                      <a:pt x="28" y="1438"/>
                    </a:lnTo>
                    <a:lnTo>
                      <a:pt x="28" y="1365"/>
                    </a:lnTo>
                    <a:lnTo>
                      <a:pt x="29" y="1294"/>
                    </a:lnTo>
                    <a:lnTo>
                      <a:pt x="29" y="1221"/>
                    </a:lnTo>
                    <a:lnTo>
                      <a:pt x="29" y="1148"/>
                    </a:lnTo>
                    <a:lnTo>
                      <a:pt x="30" y="1077"/>
                    </a:lnTo>
                    <a:lnTo>
                      <a:pt x="30" y="934"/>
                    </a:lnTo>
                    <a:lnTo>
                      <a:pt x="30" y="863"/>
                    </a:lnTo>
                    <a:lnTo>
                      <a:pt x="30" y="649"/>
                    </a:lnTo>
                    <a:lnTo>
                      <a:pt x="30" y="576"/>
                    </a:lnTo>
                    <a:lnTo>
                      <a:pt x="30" y="505"/>
                    </a:lnTo>
                    <a:lnTo>
                      <a:pt x="29" y="434"/>
                    </a:lnTo>
                    <a:lnTo>
                      <a:pt x="29" y="363"/>
                    </a:lnTo>
                    <a:lnTo>
                      <a:pt x="28" y="290"/>
                    </a:lnTo>
                    <a:lnTo>
                      <a:pt x="28" y="219"/>
                    </a:lnTo>
                    <a:lnTo>
                      <a:pt x="28" y="146"/>
                    </a:lnTo>
                    <a:lnTo>
                      <a:pt x="25" y="73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2" name="Freeform 9"/>
              <p:cNvSpPr>
                <a:spLocks/>
              </p:cNvSpPr>
              <p:nvPr/>
            </p:nvSpPr>
            <p:spPr bwMode="auto">
              <a:xfrm>
                <a:off x="4780" y="3028"/>
                <a:ext cx="8" cy="4"/>
              </a:xfrm>
              <a:custGeom>
                <a:avLst/>
                <a:gdLst>
                  <a:gd name="T0" fmla="*/ 24 w 24"/>
                  <a:gd name="T1" fmla="*/ 12 h 12"/>
                  <a:gd name="T2" fmla="*/ 22 w 24"/>
                  <a:gd name="T3" fmla="*/ 6 h 12"/>
                  <a:gd name="T4" fmla="*/ 19 w 24"/>
                  <a:gd name="T5" fmla="*/ 3 h 12"/>
                  <a:gd name="T6" fmla="*/ 16 w 24"/>
                  <a:gd name="T7" fmla="*/ 0 h 12"/>
                  <a:gd name="T8" fmla="*/ 12 w 24"/>
                  <a:gd name="T9" fmla="*/ 0 h 12"/>
                  <a:gd name="T10" fmla="*/ 8 w 24"/>
                  <a:gd name="T11" fmla="*/ 0 h 12"/>
                  <a:gd name="T12" fmla="*/ 3 w 24"/>
                  <a:gd name="T13" fmla="*/ 3 h 12"/>
                  <a:gd name="T14" fmla="*/ 2 w 24"/>
                  <a:gd name="T15" fmla="*/ 6 h 12"/>
                  <a:gd name="T16" fmla="*/ 0 w 24"/>
                  <a:gd name="T17" fmla="*/ 12 h 12"/>
                  <a:gd name="T18" fmla="*/ 24 w 2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22" y="6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3" name="Freeform 10"/>
              <p:cNvSpPr>
                <a:spLocks/>
              </p:cNvSpPr>
              <p:nvPr/>
            </p:nvSpPr>
            <p:spPr bwMode="auto">
              <a:xfrm>
                <a:off x="4159" y="3404"/>
                <a:ext cx="4" cy="7"/>
              </a:xfrm>
              <a:custGeom>
                <a:avLst/>
                <a:gdLst>
                  <a:gd name="T0" fmla="*/ 10 w 11"/>
                  <a:gd name="T1" fmla="*/ 0 h 22"/>
                  <a:gd name="T2" fmla="*/ 6 w 11"/>
                  <a:gd name="T3" fmla="*/ 0 h 22"/>
                  <a:gd name="T4" fmla="*/ 3 w 11"/>
                  <a:gd name="T5" fmla="*/ 3 h 22"/>
                  <a:gd name="T6" fmla="*/ 1 w 11"/>
                  <a:gd name="T7" fmla="*/ 7 h 22"/>
                  <a:gd name="T8" fmla="*/ 0 w 11"/>
                  <a:gd name="T9" fmla="*/ 12 h 22"/>
                  <a:gd name="T10" fmla="*/ 1 w 11"/>
                  <a:gd name="T11" fmla="*/ 16 h 22"/>
                  <a:gd name="T12" fmla="*/ 4 w 11"/>
                  <a:gd name="T13" fmla="*/ 19 h 22"/>
                  <a:gd name="T14" fmla="*/ 7 w 11"/>
                  <a:gd name="T15" fmla="*/ 22 h 22"/>
                  <a:gd name="T16" fmla="*/ 11 w 11"/>
                  <a:gd name="T17" fmla="*/ 22 h 22"/>
                  <a:gd name="T18" fmla="*/ 10 w 11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4" name="Freeform 11"/>
              <p:cNvSpPr>
                <a:spLocks/>
              </p:cNvSpPr>
              <p:nvPr/>
            </p:nvSpPr>
            <p:spPr bwMode="auto">
              <a:xfrm>
                <a:off x="4162" y="3388"/>
                <a:ext cx="1052" cy="23"/>
              </a:xfrm>
              <a:custGeom>
                <a:avLst/>
                <a:gdLst>
                  <a:gd name="T0" fmla="*/ 3061 w 3155"/>
                  <a:gd name="T1" fmla="*/ 41 h 69"/>
                  <a:gd name="T2" fmla="*/ 2872 w 3155"/>
                  <a:gd name="T3" fmla="*/ 30 h 69"/>
                  <a:gd name="T4" fmla="*/ 2680 w 3155"/>
                  <a:gd name="T5" fmla="*/ 21 h 69"/>
                  <a:gd name="T6" fmla="*/ 2488 w 3155"/>
                  <a:gd name="T7" fmla="*/ 14 h 69"/>
                  <a:gd name="T8" fmla="*/ 2294 w 3155"/>
                  <a:gd name="T9" fmla="*/ 8 h 69"/>
                  <a:gd name="T10" fmla="*/ 2100 w 3155"/>
                  <a:gd name="T11" fmla="*/ 3 h 69"/>
                  <a:gd name="T12" fmla="*/ 1903 w 3155"/>
                  <a:gd name="T13" fmla="*/ 2 h 69"/>
                  <a:gd name="T14" fmla="*/ 1707 w 3155"/>
                  <a:gd name="T15" fmla="*/ 0 h 69"/>
                  <a:gd name="T16" fmla="*/ 1509 w 3155"/>
                  <a:gd name="T17" fmla="*/ 0 h 69"/>
                  <a:gd name="T18" fmla="*/ 1311 w 3155"/>
                  <a:gd name="T19" fmla="*/ 3 h 69"/>
                  <a:gd name="T20" fmla="*/ 1112 w 3155"/>
                  <a:gd name="T21" fmla="*/ 6 h 69"/>
                  <a:gd name="T22" fmla="*/ 912 w 3155"/>
                  <a:gd name="T23" fmla="*/ 11 h 69"/>
                  <a:gd name="T24" fmla="*/ 710 w 3155"/>
                  <a:gd name="T25" fmla="*/ 16 h 69"/>
                  <a:gd name="T26" fmla="*/ 509 w 3155"/>
                  <a:gd name="T27" fmla="*/ 24 h 69"/>
                  <a:gd name="T28" fmla="*/ 307 w 3155"/>
                  <a:gd name="T29" fmla="*/ 32 h 69"/>
                  <a:gd name="T30" fmla="*/ 103 w 3155"/>
                  <a:gd name="T31" fmla="*/ 41 h 69"/>
                  <a:gd name="T32" fmla="*/ 1 w 3155"/>
                  <a:gd name="T33" fmla="*/ 69 h 69"/>
                  <a:gd name="T34" fmla="*/ 205 w 3155"/>
                  <a:gd name="T35" fmla="*/ 60 h 69"/>
                  <a:gd name="T36" fmla="*/ 409 w 3155"/>
                  <a:gd name="T37" fmla="*/ 51 h 69"/>
                  <a:gd name="T38" fmla="*/ 611 w 3155"/>
                  <a:gd name="T39" fmla="*/ 44 h 69"/>
                  <a:gd name="T40" fmla="*/ 813 w 3155"/>
                  <a:gd name="T41" fmla="*/ 37 h 69"/>
                  <a:gd name="T42" fmla="*/ 1012 w 3155"/>
                  <a:gd name="T43" fmla="*/ 31 h 69"/>
                  <a:gd name="T44" fmla="*/ 1211 w 3155"/>
                  <a:gd name="T45" fmla="*/ 27 h 69"/>
                  <a:gd name="T46" fmla="*/ 1410 w 3155"/>
                  <a:gd name="T47" fmla="*/ 24 h 69"/>
                  <a:gd name="T48" fmla="*/ 1608 w 3155"/>
                  <a:gd name="T49" fmla="*/ 22 h 69"/>
                  <a:gd name="T50" fmla="*/ 1806 w 3155"/>
                  <a:gd name="T51" fmla="*/ 24 h 69"/>
                  <a:gd name="T52" fmla="*/ 2002 w 3155"/>
                  <a:gd name="T53" fmla="*/ 24 h 69"/>
                  <a:gd name="T54" fmla="*/ 2197 w 3155"/>
                  <a:gd name="T55" fmla="*/ 28 h 69"/>
                  <a:gd name="T56" fmla="*/ 2389 w 3155"/>
                  <a:gd name="T57" fmla="*/ 34 h 69"/>
                  <a:gd name="T58" fmla="*/ 2582 w 3155"/>
                  <a:gd name="T59" fmla="*/ 40 h 69"/>
                  <a:gd name="T60" fmla="*/ 2774 w 3155"/>
                  <a:gd name="T61" fmla="*/ 47 h 69"/>
                  <a:gd name="T62" fmla="*/ 2965 w 3155"/>
                  <a:gd name="T63" fmla="*/ 57 h 69"/>
                  <a:gd name="T64" fmla="*/ 3154 w 3155"/>
                  <a:gd name="T6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5" h="69">
                    <a:moveTo>
                      <a:pt x="3155" y="47"/>
                    </a:moveTo>
                    <a:lnTo>
                      <a:pt x="3061" y="41"/>
                    </a:lnTo>
                    <a:lnTo>
                      <a:pt x="2966" y="35"/>
                    </a:lnTo>
                    <a:lnTo>
                      <a:pt x="2872" y="30"/>
                    </a:lnTo>
                    <a:lnTo>
                      <a:pt x="2776" y="24"/>
                    </a:lnTo>
                    <a:lnTo>
                      <a:pt x="2680" y="21"/>
                    </a:lnTo>
                    <a:lnTo>
                      <a:pt x="2584" y="16"/>
                    </a:lnTo>
                    <a:lnTo>
                      <a:pt x="2488" y="14"/>
                    </a:lnTo>
                    <a:lnTo>
                      <a:pt x="2390" y="11"/>
                    </a:lnTo>
                    <a:lnTo>
                      <a:pt x="2294" y="8"/>
                    </a:lnTo>
                    <a:lnTo>
                      <a:pt x="2197" y="6"/>
                    </a:lnTo>
                    <a:lnTo>
                      <a:pt x="2100" y="3"/>
                    </a:lnTo>
                    <a:lnTo>
                      <a:pt x="2002" y="2"/>
                    </a:lnTo>
                    <a:lnTo>
                      <a:pt x="1903" y="2"/>
                    </a:lnTo>
                    <a:lnTo>
                      <a:pt x="1806" y="0"/>
                    </a:lnTo>
                    <a:lnTo>
                      <a:pt x="1707" y="0"/>
                    </a:lnTo>
                    <a:lnTo>
                      <a:pt x="1608" y="0"/>
                    </a:lnTo>
                    <a:lnTo>
                      <a:pt x="1509" y="0"/>
                    </a:lnTo>
                    <a:lnTo>
                      <a:pt x="1410" y="2"/>
                    </a:lnTo>
                    <a:lnTo>
                      <a:pt x="1311" y="3"/>
                    </a:lnTo>
                    <a:lnTo>
                      <a:pt x="1211" y="5"/>
                    </a:lnTo>
                    <a:lnTo>
                      <a:pt x="1112" y="6"/>
                    </a:lnTo>
                    <a:lnTo>
                      <a:pt x="1012" y="8"/>
                    </a:lnTo>
                    <a:lnTo>
                      <a:pt x="912" y="11"/>
                    </a:lnTo>
                    <a:lnTo>
                      <a:pt x="811" y="14"/>
                    </a:lnTo>
                    <a:lnTo>
                      <a:pt x="710" y="16"/>
                    </a:lnTo>
                    <a:lnTo>
                      <a:pt x="609" y="21"/>
                    </a:lnTo>
                    <a:lnTo>
                      <a:pt x="509" y="24"/>
                    </a:lnTo>
                    <a:lnTo>
                      <a:pt x="407" y="28"/>
                    </a:lnTo>
                    <a:lnTo>
                      <a:pt x="307" y="32"/>
                    </a:lnTo>
                    <a:lnTo>
                      <a:pt x="204" y="37"/>
                    </a:lnTo>
                    <a:lnTo>
                      <a:pt x="103" y="41"/>
                    </a:lnTo>
                    <a:lnTo>
                      <a:pt x="0" y="47"/>
                    </a:lnTo>
                    <a:lnTo>
                      <a:pt x="1" y="69"/>
                    </a:lnTo>
                    <a:lnTo>
                      <a:pt x="103" y="64"/>
                    </a:lnTo>
                    <a:lnTo>
                      <a:pt x="205" y="60"/>
                    </a:lnTo>
                    <a:lnTo>
                      <a:pt x="307" y="54"/>
                    </a:lnTo>
                    <a:lnTo>
                      <a:pt x="409" y="51"/>
                    </a:lnTo>
                    <a:lnTo>
                      <a:pt x="509" y="47"/>
                    </a:lnTo>
                    <a:lnTo>
                      <a:pt x="611" y="44"/>
                    </a:lnTo>
                    <a:lnTo>
                      <a:pt x="711" y="40"/>
                    </a:lnTo>
                    <a:lnTo>
                      <a:pt x="813" y="37"/>
                    </a:lnTo>
                    <a:lnTo>
                      <a:pt x="912" y="34"/>
                    </a:lnTo>
                    <a:lnTo>
                      <a:pt x="1012" y="31"/>
                    </a:lnTo>
                    <a:lnTo>
                      <a:pt x="1112" y="30"/>
                    </a:lnTo>
                    <a:lnTo>
                      <a:pt x="1211" y="27"/>
                    </a:lnTo>
                    <a:lnTo>
                      <a:pt x="1311" y="27"/>
                    </a:lnTo>
                    <a:lnTo>
                      <a:pt x="1410" y="24"/>
                    </a:lnTo>
                    <a:lnTo>
                      <a:pt x="1509" y="24"/>
                    </a:lnTo>
                    <a:lnTo>
                      <a:pt x="1608" y="22"/>
                    </a:lnTo>
                    <a:lnTo>
                      <a:pt x="1707" y="22"/>
                    </a:lnTo>
                    <a:lnTo>
                      <a:pt x="1806" y="24"/>
                    </a:lnTo>
                    <a:lnTo>
                      <a:pt x="1903" y="24"/>
                    </a:lnTo>
                    <a:lnTo>
                      <a:pt x="2002" y="24"/>
                    </a:lnTo>
                    <a:lnTo>
                      <a:pt x="2100" y="27"/>
                    </a:lnTo>
                    <a:lnTo>
                      <a:pt x="2197" y="28"/>
                    </a:lnTo>
                    <a:lnTo>
                      <a:pt x="2294" y="30"/>
                    </a:lnTo>
                    <a:lnTo>
                      <a:pt x="2389" y="34"/>
                    </a:lnTo>
                    <a:lnTo>
                      <a:pt x="2486" y="37"/>
                    </a:lnTo>
                    <a:lnTo>
                      <a:pt x="2582" y="40"/>
                    </a:lnTo>
                    <a:lnTo>
                      <a:pt x="2678" y="44"/>
                    </a:lnTo>
                    <a:lnTo>
                      <a:pt x="2774" y="47"/>
                    </a:lnTo>
                    <a:lnTo>
                      <a:pt x="2870" y="53"/>
                    </a:lnTo>
                    <a:lnTo>
                      <a:pt x="2965" y="57"/>
                    </a:lnTo>
                    <a:lnTo>
                      <a:pt x="3059" y="63"/>
                    </a:lnTo>
                    <a:lnTo>
                      <a:pt x="3154" y="69"/>
                    </a:lnTo>
                    <a:lnTo>
                      <a:pt x="3155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5" name="Freeform 12"/>
              <p:cNvSpPr>
                <a:spLocks/>
              </p:cNvSpPr>
              <p:nvPr/>
            </p:nvSpPr>
            <p:spPr bwMode="auto">
              <a:xfrm>
                <a:off x="4162" y="3404"/>
                <a:ext cx="5" cy="7"/>
              </a:xfrm>
              <a:custGeom>
                <a:avLst/>
                <a:gdLst>
                  <a:gd name="T0" fmla="*/ 0 w 13"/>
                  <a:gd name="T1" fmla="*/ 22 h 22"/>
                  <a:gd name="T2" fmla="*/ 6 w 13"/>
                  <a:gd name="T3" fmla="*/ 22 h 22"/>
                  <a:gd name="T4" fmla="*/ 9 w 13"/>
                  <a:gd name="T5" fmla="*/ 19 h 22"/>
                  <a:gd name="T6" fmla="*/ 12 w 13"/>
                  <a:gd name="T7" fmla="*/ 16 h 22"/>
                  <a:gd name="T8" fmla="*/ 13 w 13"/>
                  <a:gd name="T9" fmla="*/ 12 h 22"/>
                  <a:gd name="T10" fmla="*/ 13 w 13"/>
                  <a:gd name="T11" fmla="*/ 7 h 22"/>
                  <a:gd name="T12" fmla="*/ 10 w 13"/>
                  <a:gd name="T13" fmla="*/ 3 h 22"/>
                  <a:gd name="T14" fmla="*/ 7 w 13"/>
                  <a:gd name="T15" fmla="*/ 0 h 22"/>
                  <a:gd name="T16" fmla="*/ 1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3" y="12"/>
                    </a:lnTo>
                    <a:lnTo>
                      <a:pt x="13" y="7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6" name="Freeform 13"/>
              <p:cNvSpPr>
                <a:spLocks/>
              </p:cNvSpPr>
              <p:nvPr/>
            </p:nvSpPr>
            <p:spPr bwMode="auto">
              <a:xfrm>
                <a:off x="4451" y="2406"/>
                <a:ext cx="314" cy="429"/>
              </a:xfrm>
              <a:custGeom>
                <a:avLst/>
                <a:gdLst>
                  <a:gd name="T0" fmla="*/ 29 w 942"/>
                  <a:gd name="T1" fmla="*/ 64 h 1286"/>
                  <a:gd name="T2" fmla="*/ 89 w 942"/>
                  <a:gd name="T3" fmla="*/ 139 h 1286"/>
                  <a:gd name="T4" fmla="*/ 145 w 942"/>
                  <a:gd name="T5" fmla="*/ 214 h 1286"/>
                  <a:gd name="T6" fmla="*/ 204 w 942"/>
                  <a:gd name="T7" fmla="*/ 290 h 1286"/>
                  <a:gd name="T8" fmla="*/ 260 w 942"/>
                  <a:gd name="T9" fmla="*/ 367 h 1286"/>
                  <a:gd name="T10" fmla="*/ 317 w 942"/>
                  <a:gd name="T11" fmla="*/ 444 h 1286"/>
                  <a:gd name="T12" fmla="*/ 372 w 942"/>
                  <a:gd name="T13" fmla="*/ 523 h 1286"/>
                  <a:gd name="T14" fmla="*/ 428 w 942"/>
                  <a:gd name="T15" fmla="*/ 601 h 1286"/>
                  <a:gd name="T16" fmla="*/ 481 w 942"/>
                  <a:gd name="T17" fmla="*/ 681 h 1286"/>
                  <a:gd name="T18" fmla="*/ 537 w 942"/>
                  <a:gd name="T19" fmla="*/ 760 h 1286"/>
                  <a:gd name="T20" fmla="*/ 590 w 942"/>
                  <a:gd name="T21" fmla="*/ 841 h 1286"/>
                  <a:gd name="T22" fmla="*/ 644 w 942"/>
                  <a:gd name="T23" fmla="*/ 921 h 1286"/>
                  <a:gd name="T24" fmla="*/ 698 w 942"/>
                  <a:gd name="T25" fmla="*/ 1001 h 1286"/>
                  <a:gd name="T26" fmla="*/ 750 w 942"/>
                  <a:gd name="T27" fmla="*/ 1083 h 1286"/>
                  <a:gd name="T28" fmla="*/ 804 w 942"/>
                  <a:gd name="T29" fmla="*/ 1164 h 1286"/>
                  <a:gd name="T30" fmla="*/ 858 w 942"/>
                  <a:gd name="T31" fmla="*/ 1246 h 1286"/>
                  <a:gd name="T32" fmla="*/ 891 w 942"/>
                  <a:gd name="T33" fmla="*/ 1282 h 1286"/>
                  <a:gd name="T34" fmla="*/ 906 w 942"/>
                  <a:gd name="T35" fmla="*/ 1270 h 1286"/>
                  <a:gd name="T36" fmla="*/ 920 w 942"/>
                  <a:gd name="T37" fmla="*/ 1259 h 1286"/>
                  <a:gd name="T38" fmla="*/ 935 w 942"/>
                  <a:gd name="T39" fmla="*/ 1248 h 1286"/>
                  <a:gd name="T40" fmla="*/ 918 w 942"/>
                  <a:gd name="T41" fmla="*/ 1202 h 1286"/>
                  <a:gd name="T42" fmla="*/ 867 w 942"/>
                  <a:gd name="T43" fmla="*/ 1122 h 1286"/>
                  <a:gd name="T44" fmla="*/ 816 w 942"/>
                  <a:gd name="T45" fmla="*/ 1042 h 1286"/>
                  <a:gd name="T46" fmla="*/ 763 w 942"/>
                  <a:gd name="T47" fmla="*/ 962 h 1286"/>
                  <a:gd name="T48" fmla="*/ 710 w 942"/>
                  <a:gd name="T49" fmla="*/ 882 h 1286"/>
                  <a:gd name="T50" fmla="*/ 654 w 942"/>
                  <a:gd name="T51" fmla="*/ 802 h 1286"/>
                  <a:gd name="T52" fmla="*/ 599 w 942"/>
                  <a:gd name="T53" fmla="*/ 722 h 1286"/>
                  <a:gd name="T54" fmla="*/ 542 w 942"/>
                  <a:gd name="T55" fmla="*/ 643 h 1286"/>
                  <a:gd name="T56" fmla="*/ 484 w 942"/>
                  <a:gd name="T57" fmla="*/ 565 h 1286"/>
                  <a:gd name="T58" fmla="*/ 426 w 942"/>
                  <a:gd name="T59" fmla="*/ 488 h 1286"/>
                  <a:gd name="T60" fmla="*/ 368 w 942"/>
                  <a:gd name="T61" fmla="*/ 411 h 1286"/>
                  <a:gd name="T62" fmla="*/ 308 w 942"/>
                  <a:gd name="T63" fmla="*/ 334 h 1286"/>
                  <a:gd name="T64" fmla="*/ 249 w 942"/>
                  <a:gd name="T65" fmla="*/ 258 h 1286"/>
                  <a:gd name="T66" fmla="*/ 188 w 942"/>
                  <a:gd name="T67" fmla="*/ 182 h 1286"/>
                  <a:gd name="T68" fmla="*/ 128 w 942"/>
                  <a:gd name="T69" fmla="*/ 110 h 1286"/>
                  <a:gd name="T70" fmla="*/ 67 w 942"/>
                  <a:gd name="T71" fmla="*/ 35 h 1286"/>
                  <a:gd name="T72" fmla="*/ 32 w 942"/>
                  <a:gd name="T73" fmla="*/ 3 h 1286"/>
                  <a:gd name="T74" fmla="*/ 22 w 942"/>
                  <a:gd name="T75" fmla="*/ 9 h 1286"/>
                  <a:gd name="T76" fmla="*/ 13 w 942"/>
                  <a:gd name="T77" fmla="*/ 16 h 1286"/>
                  <a:gd name="T78" fmla="*/ 4 w 942"/>
                  <a:gd name="T79" fmla="*/ 24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2" h="1286">
                    <a:moveTo>
                      <a:pt x="0" y="27"/>
                    </a:moveTo>
                    <a:lnTo>
                      <a:pt x="29" y="64"/>
                    </a:lnTo>
                    <a:lnTo>
                      <a:pt x="60" y="101"/>
                    </a:lnTo>
                    <a:lnTo>
                      <a:pt x="89" y="139"/>
                    </a:lnTo>
                    <a:lnTo>
                      <a:pt x="116" y="176"/>
                    </a:lnTo>
                    <a:lnTo>
                      <a:pt x="145" y="214"/>
                    </a:lnTo>
                    <a:lnTo>
                      <a:pt x="175" y="252"/>
                    </a:lnTo>
                    <a:lnTo>
                      <a:pt x="204" y="290"/>
                    </a:lnTo>
                    <a:lnTo>
                      <a:pt x="233" y="328"/>
                    </a:lnTo>
                    <a:lnTo>
                      <a:pt x="260" y="367"/>
                    </a:lnTo>
                    <a:lnTo>
                      <a:pt x="289" y="405"/>
                    </a:lnTo>
                    <a:lnTo>
                      <a:pt x="317" y="444"/>
                    </a:lnTo>
                    <a:lnTo>
                      <a:pt x="345" y="483"/>
                    </a:lnTo>
                    <a:lnTo>
                      <a:pt x="372" y="523"/>
                    </a:lnTo>
                    <a:lnTo>
                      <a:pt x="400" y="562"/>
                    </a:lnTo>
                    <a:lnTo>
                      <a:pt x="428" y="601"/>
                    </a:lnTo>
                    <a:lnTo>
                      <a:pt x="455" y="640"/>
                    </a:lnTo>
                    <a:lnTo>
                      <a:pt x="481" y="681"/>
                    </a:lnTo>
                    <a:lnTo>
                      <a:pt x="509" y="720"/>
                    </a:lnTo>
                    <a:lnTo>
                      <a:pt x="537" y="760"/>
                    </a:lnTo>
                    <a:lnTo>
                      <a:pt x="564" y="800"/>
                    </a:lnTo>
                    <a:lnTo>
                      <a:pt x="590" y="841"/>
                    </a:lnTo>
                    <a:lnTo>
                      <a:pt x="618" y="880"/>
                    </a:lnTo>
                    <a:lnTo>
                      <a:pt x="644" y="921"/>
                    </a:lnTo>
                    <a:lnTo>
                      <a:pt x="670" y="960"/>
                    </a:lnTo>
                    <a:lnTo>
                      <a:pt x="698" y="1001"/>
                    </a:lnTo>
                    <a:lnTo>
                      <a:pt x="724" y="1042"/>
                    </a:lnTo>
                    <a:lnTo>
                      <a:pt x="750" y="1083"/>
                    </a:lnTo>
                    <a:lnTo>
                      <a:pt x="778" y="1123"/>
                    </a:lnTo>
                    <a:lnTo>
                      <a:pt x="804" y="1164"/>
                    </a:lnTo>
                    <a:lnTo>
                      <a:pt x="830" y="1205"/>
                    </a:lnTo>
                    <a:lnTo>
                      <a:pt x="858" y="1246"/>
                    </a:lnTo>
                    <a:lnTo>
                      <a:pt x="884" y="1286"/>
                    </a:lnTo>
                    <a:lnTo>
                      <a:pt x="891" y="1282"/>
                    </a:lnTo>
                    <a:lnTo>
                      <a:pt x="899" y="1276"/>
                    </a:lnTo>
                    <a:lnTo>
                      <a:pt x="906" y="1270"/>
                    </a:lnTo>
                    <a:lnTo>
                      <a:pt x="913" y="1264"/>
                    </a:lnTo>
                    <a:lnTo>
                      <a:pt x="920" y="1259"/>
                    </a:lnTo>
                    <a:lnTo>
                      <a:pt x="928" y="1254"/>
                    </a:lnTo>
                    <a:lnTo>
                      <a:pt x="935" y="1248"/>
                    </a:lnTo>
                    <a:lnTo>
                      <a:pt x="942" y="1243"/>
                    </a:lnTo>
                    <a:lnTo>
                      <a:pt x="918" y="1202"/>
                    </a:lnTo>
                    <a:lnTo>
                      <a:pt x="893" y="1163"/>
                    </a:lnTo>
                    <a:lnTo>
                      <a:pt x="867" y="1122"/>
                    </a:lnTo>
                    <a:lnTo>
                      <a:pt x="841" y="1083"/>
                    </a:lnTo>
                    <a:lnTo>
                      <a:pt x="816" y="1042"/>
                    </a:lnTo>
                    <a:lnTo>
                      <a:pt x="790" y="1001"/>
                    </a:lnTo>
                    <a:lnTo>
                      <a:pt x="763" y="962"/>
                    </a:lnTo>
                    <a:lnTo>
                      <a:pt x="736" y="921"/>
                    </a:lnTo>
                    <a:lnTo>
                      <a:pt x="710" y="882"/>
                    </a:lnTo>
                    <a:lnTo>
                      <a:pt x="682" y="841"/>
                    </a:lnTo>
                    <a:lnTo>
                      <a:pt x="654" y="802"/>
                    </a:lnTo>
                    <a:lnTo>
                      <a:pt x="627" y="761"/>
                    </a:lnTo>
                    <a:lnTo>
                      <a:pt x="599" y="722"/>
                    </a:lnTo>
                    <a:lnTo>
                      <a:pt x="570" y="683"/>
                    </a:lnTo>
                    <a:lnTo>
                      <a:pt x="542" y="643"/>
                    </a:lnTo>
                    <a:lnTo>
                      <a:pt x="513" y="604"/>
                    </a:lnTo>
                    <a:lnTo>
                      <a:pt x="484" y="565"/>
                    </a:lnTo>
                    <a:lnTo>
                      <a:pt x="455" y="526"/>
                    </a:lnTo>
                    <a:lnTo>
                      <a:pt x="426" y="488"/>
                    </a:lnTo>
                    <a:lnTo>
                      <a:pt x="397" y="448"/>
                    </a:lnTo>
                    <a:lnTo>
                      <a:pt x="368" y="411"/>
                    </a:lnTo>
                    <a:lnTo>
                      <a:pt x="339" y="371"/>
                    </a:lnTo>
                    <a:lnTo>
                      <a:pt x="308" y="334"/>
                    </a:lnTo>
                    <a:lnTo>
                      <a:pt x="278" y="296"/>
                    </a:lnTo>
                    <a:lnTo>
                      <a:pt x="249" y="258"/>
                    </a:lnTo>
                    <a:lnTo>
                      <a:pt x="218" y="220"/>
                    </a:lnTo>
                    <a:lnTo>
                      <a:pt x="188" y="182"/>
                    </a:lnTo>
                    <a:lnTo>
                      <a:pt x="159" y="146"/>
                    </a:lnTo>
                    <a:lnTo>
                      <a:pt x="128" y="110"/>
                    </a:lnTo>
                    <a:lnTo>
                      <a:pt x="98" y="72"/>
                    </a:lnTo>
                    <a:lnTo>
                      <a:pt x="67" y="35"/>
                    </a:lnTo>
                    <a:lnTo>
                      <a:pt x="36" y="0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9" y="21"/>
                    </a:lnTo>
                    <a:lnTo>
                      <a:pt x="4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7" name="Freeform 14"/>
              <p:cNvSpPr>
                <a:spLocks/>
              </p:cNvSpPr>
              <p:nvPr/>
            </p:nvSpPr>
            <p:spPr bwMode="auto">
              <a:xfrm>
                <a:off x="4448" y="2412"/>
                <a:ext cx="301" cy="426"/>
              </a:xfrm>
              <a:custGeom>
                <a:avLst/>
                <a:gdLst>
                  <a:gd name="T0" fmla="*/ 903 w 903"/>
                  <a:gd name="T1" fmla="*/ 1261 h 1277"/>
                  <a:gd name="T2" fmla="*/ 850 w 903"/>
                  <a:gd name="T3" fmla="*/ 1179 h 1277"/>
                  <a:gd name="T4" fmla="*/ 797 w 903"/>
                  <a:gd name="T5" fmla="*/ 1097 h 1277"/>
                  <a:gd name="T6" fmla="*/ 743 w 903"/>
                  <a:gd name="T7" fmla="*/ 1016 h 1277"/>
                  <a:gd name="T8" fmla="*/ 690 w 903"/>
                  <a:gd name="T9" fmla="*/ 936 h 1277"/>
                  <a:gd name="T10" fmla="*/ 636 w 903"/>
                  <a:gd name="T11" fmla="*/ 854 h 1277"/>
                  <a:gd name="T12" fmla="*/ 582 w 903"/>
                  <a:gd name="T13" fmla="*/ 774 h 1277"/>
                  <a:gd name="T14" fmla="*/ 528 w 903"/>
                  <a:gd name="T15" fmla="*/ 694 h 1277"/>
                  <a:gd name="T16" fmla="*/ 474 w 903"/>
                  <a:gd name="T17" fmla="*/ 616 h 1277"/>
                  <a:gd name="T18" fmla="*/ 419 w 903"/>
                  <a:gd name="T19" fmla="*/ 536 h 1277"/>
                  <a:gd name="T20" fmla="*/ 364 w 903"/>
                  <a:gd name="T21" fmla="*/ 457 h 1277"/>
                  <a:gd name="T22" fmla="*/ 309 w 903"/>
                  <a:gd name="T23" fmla="*/ 380 h 1277"/>
                  <a:gd name="T24" fmla="*/ 250 w 903"/>
                  <a:gd name="T25" fmla="*/ 301 h 1277"/>
                  <a:gd name="T26" fmla="*/ 194 w 903"/>
                  <a:gd name="T27" fmla="*/ 226 h 1277"/>
                  <a:gd name="T28" fmla="*/ 136 w 903"/>
                  <a:gd name="T29" fmla="*/ 150 h 1277"/>
                  <a:gd name="T30" fmla="*/ 77 w 903"/>
                  <a:gd name="T31" fmla="*/ 75 h 1277"/>
                  <a:gd name="T32" fmla="*/ 18 w 903"/>
                  <a:gd name="T33" fmla="*/ 0 h 1277"/>
                  <a:gd name="T34" fmla="*/ 29 w 903"/>
                  <a:gd name="T35" fmla="*/ 53 h 1277"/>
                  <a:gd name="T36" fmla="*/ 88 w 903"/>
                  <a:gd name="T37" fmla="*/ 127 h 1277"/>
                  <a:gd name="T38" fmla="*/ 146 w 903"/>
                  <a:gd name="T39" fmla="*/ 203 h 1277"/>
                  <a:gd name="T40" fmla="*/ 204 w 903"/>
                  <a:gd name="T41" fmla="*/ 278 h 1277"/>
                  <a:gd name="T42" fmla="*/ 261 w 903"/>
                  <a:gd name="T43" fmla="*/ 355 h 1277"/>
                  <a:gd name="T44" fmla="*/ 316 w 903"/>
                  <a:gd name="T45" fmla="*/ 432 h 1277"/>
                  <a:gd name="T46" fmla="*/ 371 w 903"/>
                  <a:gd name="T47" fmla="*/ 509 h 1277"/>
                  <a:gd name="T48" fmla="*/ 428 w 903"/>
                  <a:gd name="T49" fmla="*/ 588 h 1277"/>
                  <a:gd name="T50" fmla="*/ 482 w 903"/>
                  <a:gd name="T51" fmla="*/ 668 h 1277"/>
                  <a:gd name="T52" fmla="*/ 535 w 903"/>
                  <a:gd name="T53" fmla="*/ 748 h 1277"/>
                  <a:gd name="T54" fmla="*/ 589 w 903"/>
                  <a:gd name="T55" fmla="*/ 828 h 1277"/>
                  <a:gd name="T56" fmla="*/ 645 w 903"/>
                  <a:gd name="T57" fmla="*/ 908 h 1277"/>
                  <a:gd name="T58" fmla="*/ 697 w 903"/>
                  <a:gd name="T59" fmla="*/ 989 h 1277"/>
                  <a:gd name="T60" fmla="*/ 751 w 903"/>
                  <a:gd name="T61" fmla="*/ 1071 h 1277"/>
                  <a:gd name="T62" fmla="*/ 804 w 903"/>
                  <a:gd name="T63" fmla="*/ 1152 h 1277"/>
                  <a:gd name="T64" fmla="*/ 857 w 903"/>
                  <a:gd name="T65" fmla="*/ 1234 h 1277"/>
                  <a:gd name="T66" fmla="*/ 900 w 903"/>
                  <a:gd name="T67" fmla="*/ 1277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3" h="1277">
                    <a:moveTo>
                      <a:pt x="886" y="1259"/>
                    </a:moveTo>
                    <a:lnTo>
                      <a:pt x="903" y="1261"/>
                    </a:lnTo>
                    <a:lnTo>
                      <a:pt x="876" y="1221"/>
                    </a:lnTo>
                    <a:lnTo>
                      <a:pt x="850" y="1179"/>
                    </a:lnTo>
                    <a:lnTo>
                      <a:pt x="823" y="1139"/>
                    </a:lnTo>
                    <a:lnTo>
                      <a:pt x="797" y="1097"/>
                    </a:lnTo>
                    <a:lnTo>
                      <a:pt x="770" y="1058"/>
                    </a:lnTo>
                    <a:lnTo>
                      <a:pt x="743" y="1016"/>
                    </a:lnTo>
                    <a:lnTo>
                      <a:pt x="717" y="976"/>
                    </a:lnTo>
                    <a:lnTo>
                      <a:pt x="690" y="936"/>
                    </a:lnTo>
                    <a:lnTo>
                      <a:pt x="663" y="895"/>
                    </a:lnTo>
                    <a:lnTo>
                      <a:pt x="636" y="854"/>
                    </a:lnTo>
                    <a:lnTo>
                      <a:pt x="610" y="815"/>
                    </a:lnTo>
                    <a:lnTo>
                      <a:pt x="582" y="774"/>
                    </a:lnTo>
                    <a:lnTo>
                      <a:pt x="556" y="735"/>
                    </a:lnTo>
                    <a:lnTo>
                      <a:pt x="528" y="694"/>
                    </a:lnTo>
                    <a:lnTo>
                      <a:pt x="501" y="655"/>
                    </a:lnTo>
                    <a:lnTo>
                      <a:pt x="474" y="616"/>
                    </a:lnTo>
                    <a:lnTo>
                      <a:pt x="447" y="575"/>
                    </a:lnTo>
                    <a:lnTo>
                      <a:pt x="419" y="536"/>
                    </a:lnTo>
                    <a:lnTo>
                      <a:pt x="391" y="496"/>
                    </a:lnTo>
                    <a:lnTo>
                      <a:pt x="364" y="457"/>
                    </a:lnTo>
                    <a:lnTo>
                      <a:pt x="335" y="419"/>
                    </a:lnTo>
                    <a:lnTo>
                      <a:pt x="309" y="380"/>
                    </a:lnTo>
                    <a:lnTo>
                      <a:pt x="280" y="341"/>
                    </a:lnTo>
                    <a:lnTo>
                      <a:pt x="250" y="301"/>
                    </a:lnTo>
                    <a:lnTo>
                      <a:pt x="223" y="264"/>
                    </a:lnTo>
                    <a:lnTo>
                      <a:pt x="194" y="226"/>
                    </a:lnTo>
                    <a:lnTo>
                      <a:pt x="165" y="188"/>
                    </a:lnTo>
                    <a:lnTo>
                      <a:pt x="136" y="150"/>
                    </a:lnTo>
                    <a:lnTo>
                      <a:pt x="107" y="112"/>
                    </a:lnTo>
                    <a:lnTo>
                      <a:pt x="77" y="75"/>
                    </a:lnTo>
                    <a:lnTo>
                      <a:pt x="47" y="37"/>
                    </a:lnTo>
                    <a:lnTo>
                      <a:pt x="18" y="0"/>
                    </a:lnTo>
                    <a:lnTo>
                      <a:pt x="0" y="15"/>
                    </a:lnTo>
                    <a:lnTo>
                      <a:pt x="29" y="53"/>
                    </a:lnTo>
                    <a:lnTo>
                      <a:pt x="59" y="89"/>
                    </a:lnTo>
                    <a:lnTo>
                      <a:pt x="88" y="127"/>
                    </a:lnTo>
                    <a:lnTo>
                      <a:pt x="117" y="163"/>
                    </a:lnTo>
                    <a:lnTo>
                      <a:pt x="146" y="203"/>
                    </a:lnTo>
                    <a:lnTo>
                      <a:pt x="175" y="240"/>
                    </a:lnTo>
                    <a:lnTo>
                      <a:pt x="204" y="278"/>
                    </a:lnTo>
                    <a:lnTo>
                      <a:pt x="232" y="316"/>
                    </a:lnTo>
                    <a:lnTo>
                      <a:pt x="261" y="355"/>
                    </a:lnTo>
                    <a:lnTo>
                      <a:pt x="288" y="393"/>
                    </a:lnTo>
                    <a:lnTo>
                      <a:pt x="316" y="432"/>
                    </a:lnTo>
                    <a:lnTo>
                      <a:pt x="344" y="470"/>
                    </a:lnTo>
                    <a:lnTo>
                      <a:pt x="371" y="509"/>
                    </a:lnTo>
                    <a:lnTo>
                      <a:pt x="400" y="549"/>
                    </a:lnTo>
                    <a:lnTo>
                      <a:pt x="428" y="588"/>
                    </a:lnTo>
                    <a:lnTo>
                      <a:pt x="454" y="629"/>
                    </a:lnTo>
                    <a:lnTo>
                      <a:pt x="482" y="668"/>
                    </a:lnTo>
                    <a:lnTo>
                      <a:pt x="509" y="707"/>
                    </a:lnTo>
                    <a:lnTo>
                      <a:pt x="535" y="748"/>
                    </a:lnTo>
                    <a:lnTo>
                      <a:pt x="563" y="787"/>
                    </a:lnTo>
                    <a:lnTo>
                      <a:pt x="589" y="828"/>
                    </a:lnTo>
                    <a:lnTo>
                      <a:pt x="617" y="869"/>
                    </a:lnTo>
                    <a:lnTo>
                      <a:pt x="645" y="908"/>
                    </a:lnTo>
                    <a:lnTo>
                      <a:pt x="671" y="949"/>
                    </a:lnTo>
                    <a:lnTo>
                      <a:pt x="697" y="989"/>
                    </a:lnTo>
                    <a:lnTo>
                      <a:pt x="724" y="1029"/>
                    </a:lnTo>
                    <a:lnTo>
                      <a:pt x="751" y="1071"/>
                    </a:lnTo>
                    <a:lnTo>
                      <a:pt x="777" y="1112"/>
                    </a:lnTo>
                    <a:lnTo>
                      <a:pt x="804" y="1152"/>
                    </a:lnTo>
                    <a:lnTo>
                      <a:pt x="831" y="1193"/>
                    </a:lnTo>
                    <a:lnTo>
                      <a:pt x="857" y="1234"/>
                    </a:lnTo>
                    <a:lnTo>
                      <a:pt x="883" y="1275"/>
                    </a:lnTo>
                    <a:lnTo>
                      <a:pt x="900" y="1277"/>
                    </a:lnTo>
                    <a:lnTo>
                      <a:pt x="886" y="1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8" name="Freeform 15"/>
              <p:cNvSpPr>
                <a:spLocks/>
              </p:cNvSpPr>
              <p:nvPr/>
            </p:nvSpPr>
            <p:spPr bwMode="auto">
              <a:xfrm>
                <a:off x="4743" y="2817"/>
                <a:ext cx="25" cy="21"/>
              </a:xfrm>
              <a:custGeom>
                <a:avLst/>
                <a:gdLst>
                  <a:gd name="T0" fmla="*/ 55 w 75"/>
                  <a:gd name="T1" fmla="*/ 16 h 64"/>
                  <a:gd name="T2" fmla="*/ 58 w 75"/>
                  <a:gd name="T3" fmla="*/ 0 h 64"/>
                  <a:gd name="T4" fmla="*/ 51 w 75"/>
                  <a:gd name="T5" fmla="*/ 6 h 64"/>
                  <a:gd name="T6" fmla="*/ 43 w 75"/>
                  <a:gd name="T7" fmla="*/ 12 h 64"/>
                  <a:gd name="T8" fmla="*/ 36 w 75"/>
                  <a:gd name="T9" fmla="*/ 18 h 64"/>
                  <a:gd name="T10" fmla="*/ 29 w 75"/>
                  <a:gd name="T11" fmla="*/ 22 h 64"/>
                  <a:gd name="T12" fmla="*/ 22 w 75"/>
                  <a:gd name="T13" fmla="*/ 28 h 64"/>
                  <a:gd name="T14" fmla="*/ 14 w 75"/>
                  <a:gd name="T15" fmla="*/ 34 h 64"/>
                  <a:gd name="T16" fmla="*/ 7 w 75"/>
                  <a:gd name="T17" fmla="*/ 40 h 64"/>
                  <a:gd name="T18" fmla="*/ 0 w 75"/>
                  <a:gd name="T19" fmla="*/ 46 h 64"/>
                  <a:gd name="T20" fmla="*/ 14 w 75"/>
                  <a:gd name="T21" fmla="*/ 64 h 64"/>
                  <a:gd name="T22" fmla="*/ 22 w 75"/>
                  <a:gd name="T23" fmla="*/ 59 h 64"/>
                  <a:gd name="T24" fmla="*/ 29 w 75"/>
                  <a:gd name="T25" fmla="*/ 53 h 64"/>
                  <a:gd name="T26" fmla="*/ 36 w 75"/>
                  <a:gd name="T27" fmla="*/ 47 h 64"/>
                  <a:gd name="T28" fmla="*/ 43 w 75"/>
                  <a:gd name="T29" fmla="*/ 43 h 64"/>
                  <a:gd name="T30" fmla="*/ 51 w 75"/>
                  <a:gd name="T31" fmla="*/ 37 h 64"/>
                  <a:gd name="T32" fmla="*/ 58 w 75"/>
                  <a:gd name="T33" fmla="*/ 31 h 64"/>
                  <a:gd name="T34" fmla="*/ 65 w 75"/>
                  <a:gd name="T35" fmla="*/ 27 h 64"/>
                  <a:gd name="T36" fmla="*/ 73 w 75"/>
                  <a:gd name="T37" fmla="*/ 21 h 64"/>
                  <a:gd name="T38" fmla="*/ 75 w 75"/>
                  <a:gd name="T39" fmla="*/ 5 h 64"/>
                  <a:gd name="T40" fmla="*/ 55 w 75"/>
                  <a:gd name="T41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55" y="16"/>
                    </a:moveTo>
                    <a:lnTo>
                      <a:pt x="58" y="0"/>
                    </a:lnTo>
                    <a:lnTo>
                      <a:pt x="51" y="6"/>
                    </a:lnTo>
                    <a:lnTo>
                      <a:pt x="43" y="12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8"/>
                    </a:lnTo>
                    <a:lnTo>
                      <a:pt x="14" y="34"/>
                    </a:lnTo>
                    <a:lnTo>
                      <a:pt x="7" y="40"/>
                    </a:lnTo>
                    <a:lnTo>
                      <a:pt x="0" y="46"/>
                    </a:lnTo>
                    <a:lnTo>
                      <a:pt x="14" y="64"/>
                    </a:lnTo>
                    <a:lnTo>
                      <a:pt x="22" y="59"/>
                    </a:lnTo>
                    <a:lnTo>
                      <a:pt x="29" y="53"/>
                    </a:lnTo>
                    <a:lnTo>
                      <a:pt x="36" y="47"/>
                    </a:lnTo>
                    <a:lnTo>
                      <a:pt x="43" y="43"/>
                    </a:lnTo>
                    <a:lnTo>
                      <a:pt x="51" y="37"/>
                    </a:lnTo>
                    <a:lnTo>
                      <a:pt x="58" y="31"/>
                    </a:lnTo>
                    <a:lnTo>
                      <a:pt x="65" y="27"/>
                    </a:lnTo>
                    <a:lnTo>
                      <a:pt x="73" y="21"/>
                    </a:lnTo>
                    <a:lnTo>
                      <a:pt x="75" y="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9" name="Freeform 16"/>
              <p:cNvSpPr>
                <a:spLocks/>
              </p:cNvSpPr>
              <p:nvPr/>
            </p:nvSpPr>
            <p:spPr bwMode="auto">
              <a:xfrm>
                <a:off x="4460" y="2403"/>
                <a:ext cx="308" cy="419"/>
              </a:xfrm>
              <a:custGeom>
                <a:avLst/>
                <a:gdLst>
                  <a:gd name="T0" fmla="*/ 0 w 924"/>
                  <a:gd name="T1" fmla="*/ 18 h 1258"/>
                  <a:gd name="T2" fmla="*/ 61 w 924"/>
                  <a:gd name="T3" fmla="*/ 89 h 1258"/>
                  <a:gd name="T4" fmla="*/ 120 w 924"/>
                  <a:gd name="T5" fmla="*/ 163 h 1258"/>
                  <a:gd name="T6" fmla="*/ 181 w 924"/>
                  <a:gd name="T7" fmla="*/ 237 h 1258"/>
                  <a:gd name="T8" fmla="*/ 241 w 924"/>
                  <a:gd name="T9" fmla="*/ 313 h 1258"/>
                  <a:gd name="T10" fmla="*/ 301 w 924"/>
                  <a:gd name="T11" fmla="*/ 390 h 1258"/>
                  <a:gd name="T12" fmla="*/ 359 w 924"/>
                  <a:gd name="T13" fmla="*/ 466 h 1258"/>
                  <a:gd name="T14" fmla="*/ 418 w 924"/>
                  <a:gd name="T15" fmla="*/ 543 h 1258"/>
                  <a:gd name="T16" fmla="*/ 475 w 924"/>
                  <a:gd name="T17" fmla="*/ 621 h 1258"/>
                  <a:gd name="T18" fmla="*/ 533 w 924"/>
                  <a:gd name="T19" fmla="*/ 700 h 1258"/>
                  <a:gd name="T20" fmla="*/ 589 w 924"/>
                  <a:gd name="T21" fmla="*/ 778 h 1258"/>
                  <a:gd name="T22" fmla="*/ 644 w 924"/>
                  <a:gd name="T23" fmla="*/ 858 h 1258"/>
                  <a:gd name="T24" fmla="*/ 699 w 924"/>
                  <a:gd name="T25" fmla="*/ 938 h 1258"/>
                  <a:gd name="T26" fmla="*/ 751 w 924"/>
                  <a:gd name="T27" fmla="*/ 1018 h 1258"/>
                  <a:gd name="T28" fmla="*/ 804 w 924"/>
                  <a:gd name="T29" fmla="*/ 1098 h 1258"/>
                  <a:gd name="T30" fmla="*/ 855 w 924"/>
                  <a:gd name="T31" fmla="*/ 1178 h 1258"/>
                  <a:gd name="T32" fmla="*/ 904 w 924"/>
                  <a:gd name="T33" fmla="*/ 1258 h 1258"/>
                  <a:gd name="T34" fmla="*/ 900 w 924"/>
                  <a:gd name="T35" fmla="*/ 1206 h 1258"/>
                  <a:gd name="T36" fmla="*/ 849 w 924"/>
                  <a:gd name="T37" fmla="*/ 1126 h 1258"/>
                  <a:gd name="T38" fmla="*/ 797 w 924"/>
                  <a:gd name="T39" fmla="*/ 1045 h 1258"/>
                  <a:gd name="T40" fmla="*/ 744 w 924"/>
                  <a:gd name="T41" fmla="*/ 965 h 1258"/>
                  <a:gd name="T42" fmla="*/ 690 w 924"/>
                  <a:gd name="T43" fmla="*/ 885 h 1258"/>
                  <a:gd name="T44" fmla="*/ 637 w 924"/>
                  <a:gd name="T45" fmla="*/ 805 h 1258"/>
                  <a:gd name="T46" fmla="*/ 580 w 924"/>
                  <a:gd name="T47" fmla="*/ 726 h 1258"/>
                  <a:gd name="T48" fmla="*/ 523 w 924"/>
                  <a:gd name="T49" fmla="*/ 646 h 1258"/>
                  <a:gd name="T50" fmla="*/ 466 w 924"/>
                  <a:gd name="T51" fmla="*/ 568 h 1258"/>
                  <a:gd name="T52" fmla="*/ 407 w 924"/>
                  <a:gd name="T53" fmla="*/ 490 h 1258"/>
                  <a:gd name="T54" fmla="*/ 349 w 924"/>
                  <a:gd name="T55" fmla="*/ 413 h 1258"/>
                  <a:gd name="T56" fmla="*/ 289 w 924"/>
                  <a:gd name="T57" fmla="*/ 336 h 1258"/>
                  <a:gd name="T58" fmla="*/ 229 w 924"/>
                  <a:gd name="T59" fmla="*/ 261 h 1258"/>
                  <a:gd name="T60" fmla="*/ 170 w 924"/>
                  <a:gd name="T61" fmla="*/ 186 h 1258"/>
                  <a:gd name="T62" fmla="*/ 109 w 924"/>
                  <a:gd name="T63" fmla="*/ 112 h 1258"/>
                  <a:gd name="T64" fmla="*/ 48 w 924"/>
                  <a:gd name="T65" fmla="*/ 38 h 1258"/>
                  <a:gd name="T66" fmla="*/ 3 w 924"/>
                  <a:gd name="T67" fmla="*/ 0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4" h="1258">
                    <a:moveTo>
                      <a:pt x="16" y="19"/>
                    </a:moveTo>
                    <a:lnTo>
                      <a:pt x="0" y="18"/>
                    </a:lnTo>
                    <a:lnTo>
                      <a:pt x="30" y="53"/>
                    </a:lnTo>
                    <a:lnTo>
                      <a:pt x="61" y="89"/>
                    </a:lnTo>
                    <a:lnTo>
                      <a:pt x="91" y="127"/>
                    </a:lnTo>
                    <a:lnTo>
                      <a:pt x="120" y="163"/>
                    </a:lnTo>
                    <a:lnTo>
                      <a:pt x="151" y="201"/>
                    </a:lnTo>
                    <a:lnTo>
                      <a:pt x="181" y="237"/>
                    </a:lnTo>
                    <a:lnTo>
                      <a:pt x="212" y="275"/>
                    </a:lnTo>
                    <a:lnTo>
                      <a:pt x="241" y="313"/>
                    </a:lnTo>
                    <a:lnTo>
                      <a:pt x="272" y="351"/>
                    </a:lnTo>
                    <a:lnTo>
                      <a:pt x="301" y="390"/>
                    </a:lnTo>
                    <a:lnTo>
                      <a:pt x="330" y="428"/>
                    </a:lnTo>
                    <a:lnTo>
                      <a:pt x="359" y="466"/>
                    </a:lnTo>
                    <a:lnTo>
                      <a:pt x="388" y="505"/>
                    </a:lnTo>
                    <a:lnTo>
                      <a:pt x="418" y="543"/>
                    </a:lnTo>
                    <a:lnTo>
                      <a:pt x="446" y="582"/>
                    </a:lnTo>
                    <a:lnTo>
                      <a:pt x="475" y="621"/>
                    </a:lnTo>
                    <a:lnTo>
                      <a:pt x="504" y="661"/>
                    </a:lnTo>
                    <a:lnTo>
                      <a:pt x="533" y="700"/>
                    </a:lnTo>
                    <a:lnTo>
                      <a:pt x="561" y="739"/>
                    </a:lnTo>
                    <a:lnTo>
                      <a:pt x="589" y="778"/>
                    </a:lnTo>
                    <a:lnTo>
                      <a:pt x="616" y="818"/>
                    </a:lnTo>
                    <a:lnTo>
                      <a:pt x="644" y="858"/>
                    </a:lnTo>
                    <a:lnTo>
                      <a:pt x="671" y="898"/>
                    </a:lnTo>
                    <a:lnTo>
                      <a:pt x="699" y="938"/>
                    </a:lnTo>
                    <a:lnTo>
                      <a:pt x="725" y="978"/>
                    </a:lnTo>
                    <a:lnTo>
                      <a:pt x="751" y="1018"/>
                    </a:lnTo>
                    <a:lnTo>
                      <a:pt x="778" y="1058"/>
                    </a:lnTo>
                    <a:lnTo>
                      <a:pt x="804" y="1098"/>
                    </a:lnTo>
                    <a:lnTo>
                      <a:pt x="830" y="1138"/>
                    </a:lnTo>
                    <a:lnTo>
                      <a:pt x="855" y="1178"/>
                    </a:lnTo>
                    <a:lnTo>
                      <a:pt x="878" y="1218"/>
                    </a:lnTo>
                    <a:lnTo>
                      <a:pt x="904" y="1258"/>
                    </a:lnTo>
                    <a:lnTo>
                      <a:pt x="924" y="1247"/>
                    </a:lnTo>
                    <a:lnTo>
                      <a:pt x="900" y="1206"/>
                    </a:lnTo>
                    <a:lnTo>
                      <a:pt x="875" y="1167"/>
                    </a:lnTo>
                    <a:lnTo>
                      <a:pt x="849" y="1126"/>
                    </a:lnTo>
                    <a:lnTo>
                      <a:pt x="823" y="1085"/>
                    </a:lnTo>
                    <a:lnTo>
                      <a:pt x="797" y="1045"/>
                    </a:lnTo>
                    <a:lnTo>
                      <a:pt x="770" y="1005"/>
                    </a:lnTo>
                    <a:lnTo>
                      <a:pt x="744" y="965"/>
                    </a:lnTo>
                    <a:lnTo>
                      <a:pt x="718" y="924"/>
                    </a:lnTo>
                    <a:lnTo>
                      <a:pt x="690" y="885"/>
                    </a:lnTo>
                    <a:lnTo>
                      <a:pt x="664" y="845"/>
                    </a:lnTo>
                    <a:lnTo>
                      <a:pt x="637" y="805"/>
                    </a:lnTo>
                    <a:lnTo>
                      <a:pt x="608" y="765"/>
                    </a:lnTo>
                    <a:lnTo>
                      <a:pt x="580" y="726"/>
                    </a:lnTo>
                    <a:lnTo>
                      <a:pt x="552" y="685"/>
                    </a:lnTo>
                    <a:lnTo>
                      <a:pt x="523" y="646"/>
                    </a:lnTo>
                    <a:lnTo>
                      <a:pt x="496" y="607"/>
                    </a:lnTo>
                    <a:lnTo>
                      <a:pt x="466" y="568"/>
                    </a:lnTo>
                    <a:lnTo>
                      <a:pt x="437" y="528"/>
                    </a:lnTo>
                    <a:lnTo>
                      <a:pt x="407" y="490"/>
                    </a:lnTo>
                    <a:lnTo>
                      <a:pt x="379" y="451"/>
                    </a:lnTo>
                    <a:lnTo>
                      <a:pt x="349" y="413"/>
                    </a:lnTo>
                    <a:lnTo>
                      <a:pt x="320" y="376"/>
                    </a:lnTo>
                    <a:lnTo>
                      <a:pt x="289" y="336"/>
                    </a:lnTo>
                    <a:lnTo>
                      <a:pt x="259" y="298"/>
                    </a:lnTo>
                    <a:lnTo>
                      <a:pt x="229" y="261"/>
                    </a:lnTo>
                    <a:lnTo>
                      <a:pt x="199" y="223"/>
                    </a:lnTo>
                    <a:lnTo>
                      <a:pt x="170" y="186"/>
                    </a:lnTo>
                    <a:lnTo>
                      <a:pt x="139" y="149"/>
                    </a:lnTo>
                    <a:lnTo>
                      <a:pt x="109" y="112"/>
                    </a:lnTo>
                    <a:lnTo>
                      <a:pt x="80" y="74"/>
                    </a:lnTo>
                    <a:lnTo>
                      <a:pt x="48" y="38"/>
                    </a:lnTo>
                    <a:lnTo>
                      <a:pt x="19" y="2"/>
                    </a:lnTo>
                    <a:lnTo>
                      <a:pt x="3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0" name="Freeform 17"/>
              <p:cNvSpPr>
                <a:spLocks/>
              </p:cNvSpPr>
              <p:nvPr/>
            </p:nvSpPr>
            <p:spPr bwMode="auto">
              <a:xfrm>
                <a:off x="4448" y="2403"/>
                <a:ext cx="17" cy="15"/>
              </a:xfrm>
              <a:custGeom>
                <a:avLst/>
                <a:gdLst>
                  <a:gd name="T0" fmla="*/ 18 w 53"/>
                  <a:gd name="T1" fmla="*/ 29 h 47"/>
                  <a:gd name="T2" fmla="*/ 16 w 53"/>
                  <a:gd name="T3" fmla="*/ 47 h 47"/>
                  <a:gd name="T4" fmla="*/ 21 w 53"/>
                  <a:gd name="T5" fmla="*/ 42 h 47"/>
                  <a:gd name="T6" fmla="*/ 25 w 53"/>
                  <a:gd name="T7" fmla="*/ 40 h 47"/>
                  <a:gd name="T8" fmla="*/ 29 w 53"/>
                  <a:gd name="T9" fmla="*/ 37 h 47"/>
                  <a:gd name="T10" fmla="*/ 34 w 53"/>
                  <a:gd name="T11" fmla="*/ 32 h 47"/>
                  <a:gd name="T12" fmla="*/ 40 w 53"/>
                  <a:gd name="T13" fmla="*/ 29 h 47"/>
                  <a:gd name="T14" fmla="*/ 43 w 53"/>
                  <a:gd name="T15" fmla="*/ 26 h 47"/>
                  <a:gd name="T16" fmla="*/ 48 w 53"/>
                  <a:gd name="T17" fmla="*/ 22 h 47"/>
                  <a:gd name="T18" fmla="*/ 53 w 53"/>
                  <a:gd name="T19" fmla="*/ 19 h 47"/>
                  <a:gd name="T20" fmla="*/ 40 w 53"/>
                  <a:gd name="T21" fmla="*/ 0 h 47"/>
                  <a:gd name="T22" fmla="*/ 34 w 53"/>
                  <a:gd name="T23" fmla="*/ 3 h 47"/>
                  <a:gd name="T24" fmla="*/ 29 w 53"/>
                  <a:gd name="T25" fmla="*/ 6 h 47"/>
                  <a:gd name="T26" fmla="*/ 24 w 53"/>
                  <a:gd name="T27" fmla="*/ 10 h 47"/>
                  <a:gd name="T28" fmla="*/ 19 w 53"/>
                  <a:gd name="T29" fmla="*/ 13 h 47"/>
                  <a:gd name="T30" fmla="*/ 15 w 53"/>
                  <a:gd name="T31" fmla="*/ 18 h 47"/>
                  <a:gd name="T32" fmla="*/ 11 w 53"/>
                  <a:gd name="T33" fmla="*/ 21 h 47"/>
                  <a:gd name="T34" fmla="*/ 6 w 53"/>
                  <a:gd name="T35" fmla="*/ 24 h 47"/>
                  <a:gd name="T36" fmla="*/ 2 w 53"/>
                  <a:gd name="T37" fmla="*/ 28 h 47"/>
                  <a:gd name="T38" fmla="*/ 0 w 53"/>
                  <a:gd name="T39" fmla="*/ 44 h 47"/>
                  <a:gd name="T40" fmla="*/ 18 w 53"/>
                  <a:gd name="T41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7">
                    <a:moveTo>
                      <a:pt x="18" y="29"/>
                    </a:moveTo>
                    <a:lnTo>
                      <a:pt x="16" y="47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4" y="32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8" y="22"/>
                    </a:lnTo>
                    <a:lnTo>
                      <a:pt x="53" y="19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29" y="6"/>
                    </a:lnTo>
                    <a:lnTo>
                      <a:pt x="24" y="10"/>
                    </a:lnTo>
                    <a:lnTo>
                      <a:pt x="19" y="13"/>
                    </a:lnTo>
                    <a:lnTo>
                      <a:pt x="15" y="18"/>
                    </a:lnTo>
                    <a:lnTo>
                      <a:pt x="11" y="21"/>
                    </a:lnTo>
                    <a:lnTo>
                      <a:pt x="6" y="24"/>
                    </a:lnTo>
                    <a:lnTo>
                      <a:pt x="2" y="28"/>
                    </a:lnTo>
                    <a:lnTo>
                      <a:pt x="0" y="44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1" name="Freeform 18"/>
              <p:cNvSpPr>
                <a:spLocks/>
              </p:cNvSpPr>
              <p:nvPr/>
            </p:nvSpPr>
            <p:spPr bwMode="auto">
              <a:xfrm>
                <a:off x="4609" y="2661"/>
                <a:ext cx="43" cy="43"/>
              </a:xfrm>
              <a:custGeom>
                <a:avLst/>
                <a:gdLst>
                  <a:gd name="T0" fmla="*/ 111 w 131"/>
                  <a:gd name="T1" fmla="*/ 12 h 130"/>
                  <a:gd name="T2" fmla="*/ 103 w 131"/>
                  <a:gd name="T3" fmla="*/ 9 h 130"/>
                  <a:gd name="T4" fmla="*/ 98 w 131"/>
                  <a:gd name="T5" fmla="*/ 9 h 130"/>
                  <a:gd name="T6" fmla="*/ 90 w 131"/>
                  <a:gd name="T7" fmla="*/ 6 h 130"/>
                  <a:gd name="T8" fmla="*/ 83 w 131"/>
                  <a:gd name="T9" fmla="*/ 4 h 130"/>
                  <a:gd name="T10" fmla="*/ 77 w 131"/>
                  <a:gd name="T11" fmla="*/ 4 h 130"/>
                  <a:gd name="T12" fmla="*/ 70 w 131"/>
                  <a:gd name="T13" fmla="*/ 3 h 130"/>
                  <a:gd name="T14" fmla="*/ 61 w 131"/>
                  <a:gd name="T15" fmla="*/ 3 h 130"/>
                  <a:gd name="T16" fmla="*/ 54 w 131"/>
                  <a:gd name="T17" fmla="*/ 0 h 130"/>
                  <a:gd name="T18" fmla="*/ 48 w 131"/>
                  <a:gd name="T19" fmla="*/ 0 h 130"/>
                  <a:gd name="T20" fmla="*/ 42 w 131"/>
                  <a:gd name="T21" fmla="*/ 0 h 130"/>
                  <a:gd name="T22" fmla="*/ 38 w 131"/>
                  <a:gd name="T23" fmla="*/ 3 h 130"/>
                  <a:gd name="T24" fmla="*/ 32 w 131"/>
                  <a:gd name="T25" fmla="*/ 4 h 130"/>
                  <a:gd name="T26" fmla="*/ 26 w 131"/>
                  <a:gd name="T27" fmla="*/ 7 h 130"/>
                  <a:gd name="T28" fmla="*/ 22 w 131"/>
                  <a:gd name="T29" fmla="*/ 10 h 130"/>
                  <a:gd name="T30" fmla="*/ 19 w 131"/>
                  <a:gd name="T31" fmla="*/ 16 h 130"/>
                  <a:gd name="T32" fmla="*/ 15 w 131"/>
                  <a:gd name="T33" fmla="*/ 20 h 130"/>
                  <a:gd name="T34" fmla="*/ 9 w 131"/>
                  <a:gd name="T35" fmla="*/ 36 h 130"/>
                  <a:gd name="T36" fmla="*/ 4 w 131"/>
                  <a:gd name="T37" fmla="*/ 51 h 130"/>
                  <a:gd name="T38" fmla="*/ 3 w 131"/>
                  <a:gd name="T39" fmla="*/ 67 h 130"/>
                  <a:gd name="T40" fmla="*/ 0 w 131"/>
                  <a:gd name="T41" fmla="*/ 84 h 130"/>
                  <a:gd name="T42" fmla="*/ 0 w 131"/>
                  <a:gd name="T43" fmla="*/ 89 h 130"/>
                  <a:gd name="T44" fmla="*/ 2 w 131"/>
                  <a:gd name="T45" fmla="*/ 93 h 130"/>
                  <a:gd name="T46" fmla="*/ 3 w 131"/>
                  <a:gd name="T47" fmla="*/ 96 h 130"/>
                  <a:gd name="T48" fmla="*/ 6 w 131"/>
                  <a:gd name="T49" fmla="*/ 100 h 130"/>
                  <a:gd name="T50" fmla="*/ 7 w 131"/>
                  <a:gd name="T51" fmla="*/ 105 h 130"/>
                  <a:gd name="T52" fmla="*/ 12 w 131"/>
                  <a:gd name="T53" fmla="*/ 108 h 130"/>
                  <a:gd name="T54" fmla="*/ 15 w 131"/>
                  <a:gd name="T55" fmla="*/ 111 h 130"/>
                  <a:gd name="T56" fmla="*/ 18 w 131"/>
                  <a:gd name="T57" fmla="*/ 112 h 130"/>
                  <a:gd name="T58" fmla="*/ 25 w 131"/>
                  <a:gd name="T59" fmla="*/ 114 h 130"/>
                  <a:gd name="T60" fmla="*/ 32 w 131"/>
                  <a:gd name="T61" fmla="*/ 116 h 130"/>
                  <a:gd name="T62" fmla="*/ 39 w 131"/>
                  <a:gd name="T63" fmla="*/ 119 h 130"/>
                  <a:gd name="T64" fmla="*/ 48 w 131"/>
                  <a:gd name="T65" fmla="*/ 121 h 130"/>
                  <a:gd name="T66" fmla="*/ 55 w 131"/>
                  <a:gd name="T67" fmla="*/ 124 h 130"/>
                  <a:gd name="T68" fmla="*/ 64 w 131"/>
                  <a:gd name="T69" fmla="*/ 127 h 130"/>
                  <a:gd name="T70" fmla="*/ 71 w 131"/>
                  <a:gd name="T71" fmla="*/ 128 h 130"/>
                  <a:gd name="T72" fmla="*/ 80 w 131"/>
                  <a:gd name="T73" fmla="*/ 130 h 130"/>
                  <a:gd name="T74" fmla="*/ 86 w 131"/>
                  <a:gd name="T75" fmla="*/ 130 h 130"/>
                  <a:gd name="T76" fmla="*/ 90 w 131"/>
                  <a:gd name="T77" fmla="*/ 128 h 130"/>
                  <a:gd name="T78" fmla="*/ 96 w 131"/>
                  <a:gd name="T79" fmla="*/ 127 h 130"/>
                  <a:gd name="T80" fmla="*/ 100 w 131"/>
                  <a:gd name="T81" fmla="*/ 125 h 130"/>
                  <a:gd name="T82" fmla="*/ 106 w 131"/>
                  <a:gd name="T83" fmla="*/ 121 h 130"/>
                  <a:gd name="T84" fmla="*/ 111 w 131"/>
                  <a:gd name="T85" fmla="*/ 118 h 130"/>
                  <a:gd name="T86" fmla="*/ 114 w 131"/>
                  <a:gd name="T87" fmla="*/ 114 h 130"/>
                  <a:gd name="T88" fmla="*/ 115 w 131"/>
                  <a:gd name="T89" fmla="*/ 109 h 130"/>
                  <a:gd name="T90" fmla="*/ 121 w 131"/>
                  <a:gd name="T91" fmla="*/ 96 h 130"/>
                  <a:gd name="T92" fmla="*/ 124 w 131"/>
                  <a:gd name="T93" fmla="*/ 83 h 130"/>
                  <a:gd name="T94" fmla="*/ 128 w 131"/>
                  <a:gd name="T95" fmla="*/ 67 h 130"/>
                  <a:gd name="T96" fmla="*/ 131 w 131"/>
                  <a:gd name="T97" fmla="*/ 51 h 130"/>
                  <a:gd name="T98" fmla="*/ 131 w 131"/>
                  <a:gd name="T99" fmla="*/ 47 h 130"/>
                  <a:gd name="T100" fmla="*/ 131 w 131"/>
                  <a:gd name="T101" fmla="*/ 41 h 130"/>
                  <a:gd name="T102" fmla="*/ 130 w 131"/>
                  <a:gd name="T103" fmla="*/ 34 h 130"/>
                  <a:gd name="T104" fmla="*/ 127 w 131"/>
                  <a:gd name="T105" fmla="*/ 28 h 130"/>
                  <a:gd name="T106" fmla="*/ 124 w 131"/>
                  <a:gd name="T107" fmla="*/ 23 h 130"/>
                  <a:gd name="T108" fmla="*/ 121 w 131"/>
                  <a:gd name="T109" fmla="*/ 18 h 130"/>
                  <a:gd name="T110" fmla="*/ 115 w 131"/>
                  <a:gd name="T111" fmla="*/ 13 h 130"/>
                  <a:gd name="T112" fmla="*/ 111 w 131"/>
                  <a:gd name="T113" fmla="*/ 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30">
                    <a:moveTo>
                      <a:pt x="111" y="12"/>
                    </a:moveTo>
                    <a:lnTo>
                      <a:pt x="103" y="9"/>
                    </a:lnTo>
                    <a:lnTo>
                      <a:pt x="98" y="9"/>
                    </a:lnTo>
                    <a:lnTo>
                      <a:pt x="90" y="6"/>
                    </a:lnTo>
                    <a:lnTo>
                      <a:pt x="83" y="4"/>
                    </a:lnTo>
                    <a:lnTo>
                      <a:pt x="77" y="4"/>
                    </a:lnTo>
                    <a:lnTo>
                      <a:pt x="70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2" y="10"/>
                    </a:lnTo>
                    <a:lnTo>
                      <a:pt x="19" y="16"/>
                    </a:lnTo>
                    <a:lnTo>
                      <a:pt x="15" y="20"/>
                    </a:lnTo>
                    <a:lnTo>
                      <a:pt x="9" y="36"/>
                    </a:lnTo>
                    <a:lnTo>
                      <a:pt x="4" y="51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3" y="96"/>
                    </a:lnTo>
                    <a:lnTo>
                      <a:pt x="6" y="100"/>
                    </a:lnTo>
                    <a:lnTo>
                      <a:pt x="7" y="105"/>
                    </a:lnTo>
                    <a:lnTo>
                      <a:pt x="12" y="108"/>
                    </a:lnTo>
                    <a:lnTo>
                      <a:pt x="15" y="111"/>
                    </a:lnTo>
                    <a:lnTo>
                      <a:pt x="18" y="112"/>
                    </a:lnTo>
                    <a:lnTo>
                      <a:pt x="25" y="114"/>
                    </a:lnTo>
                    <a:lnTo>
                      <a:pt x="32" y="116"/>
                    </a:lnTo>
                    <a:lnTo>
                      <a:pt x="39" y="119"/>
                    </a:lnTo>
                    <a:lnTo>
                      <a:pt x="48" y="121"/>
                    </a:lnTo>
                    <a:lnTo>
                      <a:pt x="55" y="124"/>
                    </a:lnTo>
                    <a:lnTo>
                      <a:pt x="64" y="127"/>
                    </a:lnTo>
                    <a:lnTo>
                      <a:pt x="71" y="128"/>
                    </a:lnTo>
                    <a:lnTo>
                      <a:pt x="80" y="130"/>
                    </a:lnTo>
                    <a:lnTo>
                      <a:pt x="86" y="130"/>
                    </a:lnTo>
                    <a:lnTo>
                      <a:pt x="90" y="128"/>
                    </a:lnTo>
                    <a:lnTo>
                      <a:pt x="96" y="127"/>
                    </a:lnTo>
                    <a:lnTo>
                      <a:pt x="100" y="125"/>
                    </a:lnTo>
                    <a:lnTo>
                      <a:pt x="106" y="121"/>
                    </a:lnTo>
                    <a:lnTo>
                      <a:pt x="111" y="118"/>
                    </a:lnTo>
                    <a:lnTo>
                      <a:pt x="114" y="114"/>
                    </a:lnTo>
                    <a:lnTo>
                      <a:pt x="115" y="109"/>
                    </a:lnTo>
                    <a:lnTo>
                      <a:pt x="121" y="96"/>
                    </a:lnTo>
                    <a:lnTo>
                      <a:pt x="124" y="83"/>
                    </a:lnTo>
                    <a:lnTo>
                      <a:pt x="128" y="67"/>
                    </a:lnTo>
                    <a:lnTo>
                      <a:pt x="131" y="51"/>
                    </a:lnTo>
                    <a:lnTo>
                      <a:pt x="131" y="47"/>
                    </a:lnTo>
                    <a:lnTo>
                      <a:pt x="131" y="41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4" y="23"/>
                    </a:lnTo>
                    <a:lnTo>
                      <a:pt x="121" y="18"/>
                    </a:lnTo>
                    <a:lnTo>
                      <a:pt x="115" y="13"/>
                    </a:lnTo>
                    <a:lnTo>
                      <a:pt x="111" y="12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2" name="Freeform 19"/>
              <p:cNvSpPr>
                <a:spLocks/>
              </p:cNvSpPr>
              <p:nvPr/>
            </p:nvSpPr>
            <p:spPr bwMode="auto">
              <a:xfrm>
                <a:off x="4626" y="2657"/>
                <a:ext cx="21" cy="11"/>
              </a:xfrm>
              <a:custGeom>
                <a:avLst/>
                <a:gdLst>
                  <a:gd name="T0" fmla="*/ 0 w 64"/>
                  <a:gd name="T1" fmla="*/ 24 h 35"/>
                  <a:gd name="T2" fmla="*/ 9 w 64"/>
                  <a:gd name="T3" fmla="*/ 25 h 35"/>
                  <a:gd name="T4" fmla="*/ 17 w 64"/>
                  <a:gd name="T5" fmla="*/ 27 h 35"/>
                  <a:gd name="T6" fmla="*/ 25 w 64"/>
                  <a:gd name="T7" fmla="*/ 28 h 35"/>
                  <a:gd name="T8" fmla="*/ 31 w 64"/>
                  <a:gd name="T9" fmla="*/ 28 h 35"/>
                  <a:gd name="T10" fmla="*/ 36 w 64"/>
                  <a:gd name="T11" fmla="*/ 30 h 35"/>
                  <a:gd name="T12" fmla="*/ 44 w 64"/>
                  <a:gd name="T13" fmla="*/ 31 h 35"/>
                  <a:gd name="T14" fmla="*/ 49 w 64"/>
                  <a:gd name="T15" fmla="*/ 32 h 35"/>
                  <a:gd name="T16" fmla="*/ 55 w 64"/>
                  <a:gd name="T17" fmla="*/ 35 h 35"/>
                  <a:gd name="T18" fmla="*/ 64 w 64"/>
                  <a:gd name="T19" fmla="*/ 14 h 35"/>
                  <a:gd name="T20" fmla="*/ 55 w 64"/>
                  <a:gd name="T21" fmla="*/ 9 h 35"/>
                  <a:gd name="T22" fmla="*/ 48 w 64"/>
                  <a:gd name="T23" fmla="*/ 9 h 35"/>
                  <a:gd name="T24" fmla="*/ 41 w 64"/>
                  <a:gd name="T25" fmla="*/ 6 h 35"/>
                  <a:gd name="T26" fmla="*/ 35 w 64"/>
                  <a:gd name="T27" fmla="*/ 6 h 35"/>
                  <a:gd name="T28" fmla="*/ 28 w 64"/>
                  <a:gd name="T29" fmla="*/ 5 h 35"/>
                  <a:gd name="T30" fmla="*/ 20 w 64"/>
                  <a:gd name="T31" fmla="*/ 3 h 35"/>
                  <a:gd name="T32" fmla="*/ 13 w 64"/>
                  <a:gd name="T33" fmla="*/ 2 h 35"/>
                  <a:gd name="T34" fmla="*/ 6 w 64"/>
                  <a:gd name="T35" fmla="*/ 0 h 35"/>
                  <a:gd name="T36" fmla="*/ 0 w 64"/>
                  <a:gd name="T3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5">
                    <a:moveTo>
                      <a:pt x="0" y="24"/>
                    </a:moveTo>
                    <a:lnTo>
                      <a:pt x="9" y="25"/>
                    </a:lnTo>
                    <a:lnTo>
                      <a:pt x="17" y="27"/>
                    </a:lnTo>
                    <a:lnTo>
                      <a:pt x="25" y="28"/>
                    </a:lnTo>
                    <a:lnTo>
                      <a:pt x="31" y="28"/>
                    </a:lnTo>
                    <a:lnTo>
                      <a:pt x="36" y="30"/>
                    </a:lnTo>
                    <a:lnTo>
                      <a:pt x="44" y="31"/>
                    </a:lnTo>
                    <a:lnTo>
                      <a:pt x="49" y="32"/>
                    </a:lnTo>
                    <a:lnTo>
                      <a:pt x="55" y="35"/>
                    </a:lnTo>
                    <a:lnTo>
                      <a:pt x="64" y="14"/>
                    </a:lnTo>
                    <a:lnTo>
                      <a:pt x="55" y="9"/>
                    </a:lnTo>
                    <a:lnTo>
                      <a:pt x="48" y="9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28" y="5"/>
                    </a:lnTo>
                    <a:lnTo>
                      <a:pt x="20" y="3"/>
                    </a:lnTo>
                    <a:lnTo>
                      <a:pt x="13" y="2"/>
                    </a:lnTo>
                    <a:lnTo>
                      <a:pt x="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3" name="Freeform 20"/>
              <p:cNvSpPr>
                <a:spLocks/>
              </p:cNvSpPr>
              <p:nvPr/>
            </p:nvSpPr>
            <p:spPr bwMode="auto">
              <a:xfrm>
                <a:off x="4610" y="2657"/>
                <a:ext cx="18" cy="12"/>
              </a:xfrm>
              <a:custGeom>
                <a:avLst/>
                <a:gdLst>
                  <a:gd name="T0" fmla="*/ 22 w 53"/>
                  <a:gd name="T1" fmla="*/ 38 h 38"/>
                  <a:gd name="T2" fmla="*/ 22 w 53"/>
                  <a:gd name="T3" fmla="*/ 37 h 38"/>
                  <a:gd name="T4" fmla="*/ 24 w 53"/>
                  <a:gd name="T5" fmla="*/ 35 h 38"/>
                  <a:gd name="T6" fmla="*/ 27 w 53"/>
                  <a:gd name="T7" fmla="*/ 31 h 38"/>
                  <a:gd name="T8" fmla="*/ 30 w 53"/>
                  <a:gd name="T9" fmla="*/ 30 h 38"/>
                  <a:gd name="T10" fmla="*/ 34 w 53"/>
                  <a:gd name="T11" fmla="*/ 27 h 38"/>
                  <a:gd name="T12" fmla="*/ 38 w 53"/>
                  <a:gd name="T13" fmla="*/ 25 h 38"/>
                  <a:gd name="T14" fmla="*/ 41 w 53"/>
                  <a:gd name="T15" fmla="*/ 24 h 38"/>
                  <a:gd name="T16" fmla="*/ 47 w 53"/>
                  <a:gd name="T17" fmla="*/ 24 h 38"/>
                  <a:gd name="T18" fmla="*/ 53 w 53"/>
                  <a:gd name="T19" fmla="*/ 0 h 38"/>
                  <a:gd name="T20" fmla="*/ 44 w 53"/>
                  <a:gd name="T21" fmla="*/ 0 h 38"/>
                  <a:gd name="T22" fmla="*/ 37 w 53"/>
                  <a:gd name="T23" fmla="*/ 0 h 38"/>
                  <a:gd name="T24" fmla="*/ 30 w 53"/>
                  <a:gd name="T25" fmla="*/ 3 h 38"/>
                  <a:gd name="T26" fmla="*/ 22 w 53"/>
                  <a:gd name="T27" fmla="*/ 6 h 38"/>
                  <a:gd name="T28" fmla="*/ 16 w 53"/>
                  <a:gd name="T29" fmla="*/ 9 h 38"/>
                  <a:gd name="T30" fmla="*/ 9 w 53"/>
                  <a:gd name="T31" fmla="*/ 15 h 38"/>
                  <a:gd name="T32" fmla="*/ 5 w 53"/>
                  <a:gd name="T33" fmla="*/ 21 h 38"/>
                  <a:gd name="T34" fmla="*/ 0 w 53"/>
                  <a:gd name="T35" fmla="*/ 28 h 38"/>
                  <a:gd name="T36" fmla="*/ 0 w 53"/>
                  <a:gd name="T37" fmla="*/ 27 h 38"/>
                  <a:gd name="T38" fmla="*/ 22 w 53"/>
                  <a:gd name="T3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8">
                    <a:moveTo>
                      <a:pt x="22" y="38"/>
                    </a:moveTo>
                    <a:lnTo>
                      <a:pt x="22" y="37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5"/>
                    </a:lnTo>
                    <a:lnTo>
                      <a:pt x="41" y="24"/>
                    </a:lnTo>
                    <a:lnTo>
                      <a:pt x="47" y="2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2" y="6"/>
                    </a:lnTo>
                    <a:lnTo>
                      <a:pt x="16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4" name="Freeform 21"/>
              <p:cNvSpPr>
                <a:spLocks/>
              </p:cNvSpPr>
              <p:nvPr/>
            </p:nvSpPr>
            <p:spPr bwMode="auto">
              <a:xfrm>
                <a:off x="4605" y="2666"/>
                <a:ext cx="12" cy="23"/>
              </a:xfrm>
              <a:custGeom>
                <a:avLst/>
                <a:gdLst>
                  <a:gd name="T0" fmla="*/ 24 w 38"/>
                  <a:gd name="T1" fmla="*/ 71 h 71"/>
                  <a:gd name="T2" fmla="*/ 24 w 38"/>
                  <a:gd name="T3" fmla="*/ 62 h 71"/>
                  <a:gd name="T4" fmla="*/ 25 w 38"/>
                  <a:gd name="T5" fmla="*/ 55 h 71"/>
                  <a:gd name="T6" fmla="*/ 27 w 38"/>
                  <a:gd name="T7" fmla="*/ 46 h 71"/>
                  <a:gd name="T8" fmla="*/ 28 w 38"/>
                  <a:gd name="T9" fmla="*/ 39 h 71"/>
                  <a:gd name="T10" fmla="*/ 30 w 38"/>
                  <a:gd name="T11" fmla="*/ 33 h 71"/>
                  <a:gd name="T12" fmla="*/ 32 w 38"/>
                  <a:gd name="T13" fmla="*/ 26 h 71"/>
                  <a:gd name="T14" fmla="*/ 35 w 38"/>
                  <a:gd name="T15" fmla="*/ 19 h 71"/>
                  <a:gd name="T16" fmla="*/ 38 w 38"/>
                  <a:gd name="T17" fmla="*/ 11 h 71"/>
                  <a:gd name="T18" fmla="*/ 16 w 38"/>
                  <a:gd name="T19" fmla="*/ 0 h 71"/>
                  <a:gd name="T20" fmla="*/ 12 w 38"/>
                  <a:gd name="T21" fmla="*/ 10 h 71"/>
                  <a:gd name="T22" fmla="*/ 9 w 38"/>
                  <a:gd name="T23" fmla="*/ 19 h 71"/>
                  <a:gd name="T24" fmla="*/ 6 w 38"/>
                  <a:gd name="T25" fmla="*/ 26 h 71"/>
                  <a:gd name="T26" fmla="*/ 5 w 38"/>
                  <a:gd name="T27" fmla="*/ 35 h 71"/>
                  <a:gd name="T28" fmla="*/ 3 w 38"/>
                  <a:gd name="T29" fmla="*/ 42 h 71"/>
                  <a:gd name="T30" fmla="*/ 3 w 38"/>
                  <a:gd name="T31" fmla="*/ 52 h 71"/>
                  <a:gd name="T32" fmla="*/ 2 w 38"/>
                  <a:gd name="T33" fmla="*/ 59 h 71"/>
                  <a:gd name="T34" fmla="*/ 0 w 38"/>
                  <a:gd name="T35" fmla="*/ 69 h 71"/>
                  <a:gd name="T36" fmla="*/ 24 w 38"/>
                  <a:gd name="T3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1">
                    <a:moveTo>
                      <a:pt x="24" y="71"/>
                    </a:moveTo>
                    <a:lnTo>
                      <a:pt x="24" y="62"/>
                    </a:lnTo>
                    <a:lnTo>
                      <a:pt x="25" y="55"/>
                    </a:lnTo>
                    <a:lnTo>
                      <a:pt x="27" y="46"/>
                    </a:lnTo>
                    <a:lnTo>
                      <a:pt x="28" y="39"/>
                    </a:lnTo>
                    <a:lnTo>
                      <a:pt x="30" y="33"/>
                    </a:lnTo>
                    <a:lnTo>
                      <a:pt x="32" y="26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16" y="0"/>
                    </a:lnTo>
                    <a:lnTo>
                      <a:pt x="12" y="10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3" y="52"/>
                    </a:lnTo>
                    <a:lnTo>
                      <a:pt x="2" y="59"/>
                    </a:lnTo>
                    <a:lnTo>
                      <a:pt x="0" y="69"/>
                    </a:lnTo>
                    <a:lnTo>
                      <a:pt x="2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5" name="Freeform 22"/>
              <p:cNvSpPr>
                <a:spLocks/>
              </p:cNvSpPr>
              <p:nvPr/>
            </p:nvSpPr>
            <p:spPr bwMode="auto">
              <a:xfrm>
                <a:off x="4605" y="2689"/>
                <a:ext cx="11" cy="13"/>
              </a:xfrm>
              <a:custGeom>
                <a:avLst/>
                <a:gdLst>
                  <a:gd name="T0" fmla="*/ 34 w 34"/>
                  <a:gd name="T1" fmla="*/ 16 h 40"/>
                  <a:gd name="T2" fmla="*/ 32 w 34"/>
                  <a:gd name="T3" fmla="*/ 16 h 40"/>
                  <a:gd name="T4" fmla="*/ 31 w 34"/>
                  <a:gd name="T5" fmla="*/ 15 h 40"/>
                  <a:gd name="T6" fmla="*/ 30 w 34"/>
                  <a:gd name="T7" fmla="*/ 12 h 40"/>
                  <a:gd name="T8" fmla="*/ 27 w 34"/>
                  <a:gd name="T9" fmla="*/ 11 h 40"/>
                  <a:gd name="T10" fmla="*/ 27 w 34"/>
                  <a:gd name="T11" fmla="*/ 8 h 40"/>
                  <a:gd name="T12" fmla="*/ 24 w 34"/>
                  <a:gd name="T13" fmla="*/ 5 h 40"/>
                  <a:gd name="T14" fmla="*/ 24 w 34"/>
                  <a:gd name="T15" fmla="*/ 3 h 40"/>
                  <a:gd name="T16" fmla="*/ 24 w 34"/>
                  <a:gd name="T17" fmla="*/ 2 h 40"/>
                  <a:gd name="T18" fmla="*/ 0 w 34"/>
                  <a:gd name="T19" fmla="*/ 0 h 40"/>
                  <a:gd name="T20" fmla="*/ 0 w 34"/>
                  <a:gd name="T21" fmla="*/ 6 h 40"/>
                  <a:gd name="T22" fmla="*/ 3 w 34"/>
                  <a:gd name="T23" fmla="*/ 12 h 40"/>
                  <a:gd name="T24" fmla="*/ 5 w 34"/>
                  <a:gd name="T25" fmla="*/ 18 h 40"/>
                  <a:gd name="T26" fmla="*/ 6 w 34"/>
                  <a:gd name="T27" fmla="*/ 24 h 40"/>
                  <a:gd name="T28" fmla="*/ 12 w 34"/>
                  <a:gd name="T29" fmla="*/ 28 h 40"/>
                  <a:gd name="T30" fmla="*/ 15 w 34"/>
                  <a:gd name="T31" fmla="*/ 32 h 40"/>
                  <a:gd name="T32" fmla="*/ 19 w 34"/>
                  <a:gd name="T33" fmla="*/ 35 h 40"/>
                  <a:gd name="T34" fmla="*/ 25 w 34"/>
                  <a:gd name="T35" fmla="*/ 40 h 40"/>
                  <a:gd name="T36" fmla="*/ 34 w 34"/>
                  <a:gd name="T3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0">
                    <a:moveTo>
                      <a:pt x="34" y="16"/>
                    </a:moveTo>
                    <a:lnTo>
                      <a:pt x="32" y="16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3" y="12"/>
                    </a:lnTo>
                    <a:lnTo>
                      <a:pt x="5" y="18"/>
                    </a:lnTo>
                    <a:lnTo>
                      <a:pt x="6" y="24"/>
                    </a:lnTo>
                    <a:lnTo>
                      <a:pt x="12" y="28"/>
                    </a:lnTo>
                    <a:lnTo>
                      <a:pt x="15" y="32"/>
                    </a:lnTo>
                    <a:lnTo>
                      <a:pt x="19" y="35"/>
                    </a:lnTo>
                    <a:lnTo>
                      <a:pt x="25" y="4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6" name="Freeform 23"/>
              <p:cNvSpPr>
                <a:spLocks/>
              </p:cNvSpPr>
              <p:nvPr/>
            </p:nvSpPr>
            <p:spPr bwMode="auto">
              <a:xfrm>
                <a:off x="4613" y="2694"/>
                <a:ext cx="23" cy="14"/>
              </a:xfrm>
              <a:custGeom>
                <a:avLst/>
                <a:gdLst>
                  <a:gd name="T0" fmla="*/ 69 w 70"/>
                  <a:gd name="T1" fmla="*/ 18 h 41"/>
                  <a:gd name="T2" fmla="*/ 70 w 70"/>
                  <a:gd name="T3" fmla="*/ 18 h 41"/>
                  <a:gd name="T4" fmla="*/ 61 w 70"/>
                  <a:gd name="T5" fmla="*/ 16 h 41"/>
                  <a:gd name="T6" fmla="*/ 53 w 70"/>
                  <a:gd name="T7" fmla="*/ 14 h 41"/>
                  <a:gd name="T8" fmla="*/ 45 w 70"/>
                  <a:gd name="T9" fmla="*/ 12 h 41"/>
                  <a:gd name="T10" fmla="*/ 38 w 70"/>
                  <a:gd name="T11" fmla="*/ 11 h 41"/>
                  <a:gd name="T12" fmla="*/ 31 w 70"/>
                  <a:gd name="T13" fmla="*/ 8 h 41"/>
                  <a:gd name="T14" fmla="*/ 22 w 70"/>
                  <a:gd name="T15" fmla="*/ 5 h 41"/>
                  <a:gd name="T16" fmla="*/ 15 w 70"/>
                  <a:gd name="T17" fmla="*/ 3 h 41"/>
                  <a:gd name="T18" fmla="*/ 9 w 70"/>
                  <a:gd name="T19" fmla="*/ 0 h 41"/>
                  <a:gd name="T20" fmla="*/ 0 w 70"/>
                  <a:gd name="T21" fmla="*/ 24 h 41"/>
                  <a:gd name="T22" fmla="*/ 7 w 70"/>
                  <a:gd name="T23" fmla="*/ 25 h 41"/>
                  <a:gd name="T24" fmla="*/ 15 w 70"/>
                  <a:gd name="T25" fmla="*/ 28 h 41"/>
                  <a:gd name="T26" fmla="*/ 23 w 70"/>
                  <a:gd name="T27" fmla="*/ 31 h 41"/>
                  <a:gd name="T28" fmla="*/ 31 w 70"/>
                  <a:gd name="T29" fmla="*/ 32 h 41"/>
                  <a:gd name="T30" fmla="*/ 39 w 70"/>
                  <a:gd name="T31" fmla="*/ 35 h 41"/>
                  <a:gd name="T32" fmla="*/ 48 w 70"/>
                  <a:gd name="T33" fmla="*/ 37 h 41"/>
                  <a:gd name="T34" fmla="*/ 55 w 70"/>
                  <a:gd name="T35" fmla="*/ 40 h 41"/>
                  <a:gd name="T36" fmla="*/ 64 w 70"/>
                  <a:gd name="T37" fmla="*/ 41 h 41"/>
                  <a:gd name="T38" fmla="*/ 64 w 70"/>
                  <a:gd name="T39" fmla="*/ 41 h 41"/>
                  <a:gd name="T40" fmla="*/ 69 w 70"/>
                  <a:gd name="T41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41">
                    <a:moveTo>
                      <a:pt x="69" y="18"/>
                    </a:moveTo>
                    <a:lnTo>
                      <a:pt x="70" y="18"/>
                    </a:lnTo>
                    <a:lnTo>
                      <a:pt x="61" y="16"/>
                    </a:lnTo>
                    <a:lnTo>
                      <a:pt x="53" y="14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1" y="8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7" y="25"/>
                    </a:lnTo>
                    <a:lnTo>
                      <a:pt x="15" y="28"/>
                    </a:lnTo>
                    <a:lnTo>
                      <a:pt x="23" y="31"/>
                    </a:lnTo>
                    <a:lnTo>
                      <a:pt x="31" y="32"/>
                    </a:lnTo>
                    <a:lnTo>
                      <a:pt x="39" y="35"/>
                    </a:lnTo>
                    <a:lnTo>
                      <a:pt x="48" y="37"/>
                    </a:lnTo>
                    <a:lnTo>
                      <a:pt x="55" y="40"/>
                    </a:lnTo>
                    <a:lnTo>
                      <a:pt x="64" y="41"/>
                    </a:lnTo>
                    <a:lnTo>
                      <a:pt x="64" y="41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7" name="Freeform 24"/>
              <p:cNvSpPr>
                <a:spLocks/>
              </p:cNvSpPr>
              <p:nvPr/>
            </p:nvSpPr>
            <p:spPr bwMode="auto">
              <a:xfrm>
                <a:off x="4634" y="2696"/>
                <a:ext cx="17" cy="12"/>
              </a:xfrm>
              <a:custGeom>
                <a:avLst/>
                <a:gdLst>
                  <a:gd name="T0" fmla="*/ 28 w 50"/>
                  <a:gd name="T1" fmla="*/ 0 h 36"/>
                  <a:gd name="T2" fmla="*/ 26 w 50"/>
                  <a:gd name="T3" fmla="*/ 3 h 36"/>
                  <a:gd name="T4" fmla="*/ 25 w 50"/>
                  <a:gd name="T5" fmla="*/ 6 h 36"/>
                  <a:gd name="T6" fmla="*/ 22 w 50"/>
                  <a:gd name="T7" fmla="*/ 7 h 36"/>
                  <a:gd name="T8" fmla="*/ 19 w 50"/>
                  <a:gd name="T9" fmla="*/ 9 h 36"/>
                  <a:gd name="T10" fmla="*/ 15 w 50"/>
                  <a:gd name="T11" fmla="*/ 11 h 36"/>
                  <a:gd name="T12" fmla="*/ 10 w 50"/>
                  <a:gd name="T13" fmla="*/ 13 h 36"/>
                  <a:gd name="T14" fmla="*/ 7 w 50"/>
                  <a:gd name="T15" fmla="*/ 13 h 36"/>
                  <a:gd name="T16" fmla="*/ 5 w 50"/>
                  <a:gd name="T17" fmla="*/ 13 h 36"/>
                  <a:gd name="T18" fmla="*/ 0 w 50"/>
                  <a:gd name="T19" fmla="*/ 36 h 36"/>
                  <a:gd name="T20" fmla="*/ 9 w 50"/>
                  <a:gd name="T21" fmla="*/ 36 h 36"/>
                  <a:gd name="T22" fmla="*/ 16 w 50"/>
                  <a:gd name="T23" fmla="*/ 36 h 36"/>
                  <a:gd name="T24" fmla="*/ 22 w 50"/>
                  <a:gd name="T25" fmla="*/ 33 h 36"/>
                  <a:gd name="T26" fmla="*/ 29 w 50"/>
                  <a:gd name="T27" fmla="*/ 30 h 36"/>
                  <a:gd name="T28" fmla="*/ 37 w 50"/>
                  <a:gd name="T29" fmla="*/ 26 h 36"/>
                  <a:gd name="T30" fmla="*/ 42 w 50"/>
                  <a:gd name="T31" fmla="*/ 22 h 36"/>
                  <a:gd name="T32" fmla="*/ 45 w 50"/>
                  <a:gd name="T33" fmla="*/ 16 h 36"/>
                  <a:gd name="T34" fmla="*/ 50 w 50"/>
                  <a:gd name="T35" fmla="*/ 9 h 36"/>
                  <a:gd name="T36" fmla="*/ 28 w 50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6">
                    <a:moveTo>
                      <a:pt x="28" y="0"/>
                    </a:moveTo>
                    <a:lnTo>
                      <a:pt x="26" y="3"/>
                    </a:lnTo>
                    <a:lnTo>
                      <a:pt x="25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36"/>
                    </a:lnTo>
                    <a:lnTo>
                      <a:pt x="9" y="36"/>
                    </a:lnTo>
                    <a:lnTo>
                      <a:pt x="16" y="36"/>
                    </a:lnTo>
                    <a:lnTo>
                      <a:pt x="22" y="33"/>
                    </a:lnTo>
                    <a:lnTo>
                      <a:pt x="29" y="30"/>
                    </a:lnTo>
                    <a:lnTo>
                      <a:pt x="37" y="26"/>
                    </a:lnTo>
                    <a:lnTo>
                      <a:pt x="42" y="22"/>
                    </a:lnTo>
                    <a:lnTo>
                      <a:pt x="45" y="16"/>
                    </a:lnTo>
                    <a:lnTo>
                      <a:pt x="5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8" name="Freeform 25"/>
              <p:cNvSpPr>
                <a:spLocks/>
              </p:cNvSpPr>
              <p:nvPr/>
            </p:nvSpPr>
            <p:spPr bwMode="auto">
              <a:xfrm>
                <a:off x="4644" y="2677"/>
                <a:ext cx="12" cy="22"/>
              </a:xfrm>
              <a:custGeom>
                <a:avLst/>
                <a:gdLst>
                  <a:gd name="T0" fmla="*/ 14 w 38"/>
                  <a:gd name="T1" fmla="*/ 0 h 64"/>
                  <a:gd name="T2" fmla="*/ 13 w 38"/>
                  <a:gd name="T3" fmla="*/ 7 h 64"/>
                  <a:gd name="T4" fmla="*/ 11 w 38"/>
                  <a:gd name="T5" fmla="*/ 16 h 64"/>
                  <a:gd name="T6" fmla="*/ 10 w 38"/>
                  <a:gd name="T7" fmla="*/ 23 h 64"/>
                  <a:gd name="T8" fmla="*/ 7 w 38"/>
                  <a:gd name="T9" fmla="*/ 30 h 64"/>
                  <a:gd name="T10" fmla="*/ 6 w 38"/>
                  <a:gd name="T11" fmla="*/ 37 h 64"/>
                  <a:gd name="T12" fmla="*/ 4 w 38"/>
                  <a:gd name="T13" fmla="*/ 43 h 64"/>
                  <a:gd name="T14" fmla="*/ 1 w 38"/>
                  <a:gd name="T15" fmla="*/ 49 h 64"/>
                  <a:gd name="T16" fmla="*/ 0 w 38"/>
                  <a:gd name="T17" fmla="*/ 55 h 64"/>
                  <a:gd name="T18" fmla="*/ 22 w 38"/>
                  <a:gd name="T19" fmla="*/ 64 h 64"/>
                  <a:gd name="T20" fmla="*/ 25 w 38"/>
                  <a:gd name="T21" fmla="*/ 58 h 64"/>
                  <a:gd name="T22" fmla="*/ 26 w 38"/>
                  <a:gd name="T23" fmla="*/ 50 h 64"/>
                  <a:gd name="T24" fmla="*/ 29 w 38"/>
                  <a:gd name="T25" fmla="*/ 43 h 64"/>
                  <a:gd name="T26" fmla="*/ 30 w 38"/>
                  <a:gd name="T27" fmla="*/ 36 h 64"/>
                  <a:gd name="T28" fmla="*/ 32 w 38"/>
                  <a:gd name="T29" fmla="*/ 29 h 64"/>
                  <a:gd name="T30" fmla="*/ 33 w 38"/>
                  <a:gd name="T31" fmla="*/ 20 h 64"/>
                  <a:gd name="T32" fmla="*/ 36 w 38"/>
                  <a:gd name="T33" fmla="*/ 13 h 64"/>
                  <a:gd name="T34" fmla="*/ 38 w 38"/>
                  <a:gd name="T35" fmla="*/ 4 h 64"/>
                  <a:gd name="T36" fmla="*/ 14 w 38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4">
                    <a:moveTo>
                      <a:pt x="14" y="0"/>
                    </a:moveTo>
                    <a:lnTo>
                      <a:pt x="13" y="7"/>
                    </a:lnTo>
                    <a:lnTo>
                      <a:pt x="11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22" y="64"/>
                    </a:lnTo>
                    <a:lnTo>
                      <a:pt x="25" y="58"/>
                    </a:lnTo>
                    <a:lnTo>
                      <a:pt x="26" y="50"/>
                    </a:lnTo>
                    <a:lnTo>
                      <a:pt x="29" y="43"/>
                    </a:lnTo>
                    <a:lnTo>
                      <a:pt x="30" y="36"/>
                    </a:lnTo>
                    <a:lnTo>
                      <a:pt x="32" y="29"/>
                    </a:lnTo>
                    <a:lnTo>
                      <a:pt x="33" y="20"/>
                    </a:lnTo>
                    <a:lnTo>
                      <a:pt x="36" y="13"/>
                    </a:lnTo>
                    <a:lnTo>
                      <a:pt x="3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9" name="Freeform 26"/>
              <p:cNvSpPr>
                <a:spLocks/>
              </p:cNvSpPr>
              <p:nvPr/>
            </p:nvSpPr>
            <p:spPr bwMode="auto">
              <a:xfrm>
                <a:off x="4644" y="2661"/>
                <a:ext cx="13" cy="18"/>
              </a:xfrm>
              <a:custGeom>
                <a:avLst/>
                <a:gdLst>
                  <a:gd name="T0" fmla="*/ 0 w 38"/>
                  <a:gd name="T1" fmla="*/ 21 h 52"/>
                  <a:gd name="T2" fmla="*/ 3 w 38"/>
                  <a:gd name="T3" fmla="*/ 23 h 52"/>
                  <a:gd name="T4" fmla="*/ 6 w 38"/>
                  <a:gd name="T5" fmla="*/ 24 h 52"/>
                  <a:gd name="T6" fmla="*/ 9 w 38"/>
                  <a:gd name="T7" fmla="*/ 27 h 52"/>
                  <a:gd name="T8" fmla="*/ 10 w 38"/>
                  <a:gd name="T9" fmla="*/ 32 h 52"/>
                  <a:gd name="T10" fmla="*/ 12 w 38"/>
                  <a:gd name="T11" fmla="*/ 36 h 52"/>
                  <a:gd name="T12" fmla="*/ 13 w 38"/>
                  <a:gd name="T13" fmla="*/ 40 h 52"/>
                  <a:gd name="T14" fmla="*/ 13 w 38"/>
                  <a:gd name="T15" fmla="*/ 48 h 52"/>
                  <a:gd name="T16" fmla="*/ 37 w 38"/>
                  <a:gd name="T17" fmla="*/ 52 h 52"/>
                  <a:gd name="T18" fmla="*/ 38 w 38"/>
                  <a:gd name="T19" fmla="*/ 45 h 52"/>
                  <a:gd name="T20" fmla="*/ 37 w 38"/>
                  <a:gd name="T21" fmla="*/ 36 h 52"/>
                  <a:gd name="T22" fmla="*/ 35 w 38"/>
                  <a:gd name="T23" fmla="*/ 29 h 52"/>
                  <a:gd name="T24" fmla="*/ 32 w 38"/>
                  <a:gd name="T25" fmla="*/ 21 h 52"/>
                  <a:gd name="T26" fmla="*/ 28 w 38"/>
                  <a:gd name="T27" fmla="*/ 14 h 52"/>
                  <a:gd name="T28" fmla="*/ 24 w 38"/>
                  <a:gd name="T29" fmla="*/ 7 h 52"/>
                  <a:gd name="T30" fmla="*/ 15 w 38"/>
                  <a:gd name="T31" fmla="*/ 2 h 52"/>
                  <a:gd name="T32" fmla="*/ 9 w 38"/>
                  <a:gd name="T33" fmla="*/ 0 h 52"/>
                  <a:gd name="T34" fmla="*/ 0 w 38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52">
                    <a:moveTo>
                      <a:pt x="0" y="21"/>
                    </a:moveTo>
                    <a:lnTo>
                      <a:pt x="3" y="23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0" y="32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3" y="48"/>
                    </a:lnTo>
                    <a:lnTo>
                      <a:pt x="37" y="52"/>
                    </a:lnTo>
                    <a:lnTo>
                      <a:pt x="38" y="45"/>
                    </a:lnTo>
                    <a:lnTo>
                      <a:pt x="37" y="36"/>
                    </a:lnTo>
                    <a:lnTo>
                      <a:pt x="35" y="29"/>
                    </a:lnTo>
                    <a:lnTo>
                      <a:pt x="32" y="21"/>
                    </a:lnTo>
                    <a:lnTo>
                      <a:pt x="28" y="14"/>
                    </a:lnTo>
                    <a:lnTo>
                      <a:pt x="24" y="7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0" name="Freeform 27"/>
              <p:cNvSpPr>
                <a:spLocks/>
              </p:cNvSpPr>
              <p:nvPr/>
            </p:nvSpPr>
            <p:spPr bwMode="auto">
              <a:xfrm>
                <a:off x="4632" y="2683"/>
                <a:ext cx="149" cy="117"/>
              </a:xfrm>
              <a:custGeom>
                <a:avLst/>
                <a:gdLst>
                  <a:gd name="T0" fmla="*/ 245 w 445"/>
                  <a:gd name="T1" fmla="*/ 188 h 351"/>
                  <a:gd name="T2" fmla="*/ 243 w 445"/>
                  <a:gd name="T3" fmla="*/ 211 h 351"/>
                  <a:gd name="T4" fmla="*/ 237 w 445"/>
                  <a:gd name="T5" fmla="*/ 233 h 351"/>
                  <a:gd name="T6" fmla="*/ 232 w 445"/>
                  <a:gd name="T7" fmla="*/ 253 h 351"/>
                  <a:gd name="T8" fmla="*/ 221 w 445"/>
                  <a:gd name="T9" fmla="*/ 269 h 351"/>
                  <a:gd name="T10" fmla="*/ 211 w 445"/>
                  <a:gd name="T11" fmla="*/ 281 h 351"/>
                  <a:gd name="T12" fmla="*/ 197 w 445"/>
                  <a:gd name="T13" fmla="*/ 288 h 351"/>
                  <a:gd name="T14" fmla="*/ 182 w 445"/>
                  <a:gd name="T15" fmla="*/ 292 h 351"/>
                  <a:gd name="T16" fmla="*/ 169 w 445"/>
                  <a:gd name="T17" fmla="*/ 294 h 351"/>
                  <a:gd name="T18" fmla="*/ 154 w 445"/>
                  <a:gd name="T19" fmla="*/ 297 h 351"/>
                  <a:gd name="T20" fmla="*/ 141 w 445"/>
                  <a:gd name="T21" fmla="*/ 295 h 351"/>
                  <a:gd name="T22" fmla="*/ 127 w 445"/>
                  <a:gd name="T23" fmla="*/ 294 h 351"/>
                  <a:gd name="T24" fmla="*/ 112 w 445"/>
                  <a:gd name="T25" fmla="*/ 292 h 351"/>
                  <a:gd name="T26" fmla="*/ 98 w 445"/>
                  <a:gd name="T27" fmla="*/ 289 h 351"/>
                  <a:gd name="T28" fmla="*/ 83 w 445"/>
                  <a:gd name="T29" fmla="*/ 287 h 351"/>
                  <a:gd name="T30" fmla="*/ 70 w 445"/>
                  <a:gd name="T31" fmla="*/ 282 h 351"/>
                  <a:gd name="T32" fmla="*/ 51 w 445"/>
                  <a:gd name="T33" fmla="*/ 275 h 351"/>
                  <a:gd name="T34" fmla="*/ 28 w 445"/>
                  <a:gd name="T35" fmla="*/ 259 h 351"/>
                  <a:gd name="T36" fmla="*/ 11 w 445"/>
                  <a:gd name="T37" fmla="*/ 239 h 351"/>
                  <a:gd name="T38" fmla="*/ 2 w 445"/>
                  <a:gd name="T39" fmla="*/ 215 h 351"/>
                  <a:gd name="T40" fmla="*/ 0 w 445"/>
                  <a:gd name="T41" fmla="*/ 170 h 351"/>
                  <a:gd name="T42" fmla="*/ 6 w 445"/>
                  <a:gd name="T43" fmla="*/ 116 h 351"/>
                  <a:gd name="T44" fmla="*/ 9 w 445"/>
                  <a:gd name="T45" fmla="*/ 89 h 351"/>
                  <a:gd name="T46" fmla="*/ 9 w 445"/>
                  <a:gd name="T47" fmla="*/ 60 h 351"/>
                  <a:gd name="T48" fmla="*/ 16 w 445"/>
                  <a:gd name="T49" fmla="*/ 41 h 351"/>
                  <a:gd name="T50" fmla="*/ 25 w 445"/>
                  <a:gd name="T51" fmla="*/ 31 h 351"/>
                  <a:gd name="T52" fmla="*/ 35 w 445"/>
                  <a:gd name="T53" fmla="*/ 22 h 351"/>
                  <a:gd name="T54" fmla="*/ 47 w 445"/>
                  <a:gd name="T55" fmla="*/ 16 h 351"/>
                  <a:gd name="T56" fmla="*/ 64 w 445"/>
                  <a:gd name="T57" fmla="*/ 10 h 351"/>
                  <a:gd name="T58" fmla="*/ 83 w 445"/>
                  <a:gd name="T59" fmla="*/ 4 h 351"/>
                  <a:gd name="T60" fmla="*/ 102 w 445"/>
                  <a:gd name="T61" fmla="*/ 0 h 351"/>
                  <a:gd name="T62" fmla="*/ 122 w 445"/>
                  <a:gd name="T63" fmla="*/ 0 h 351"/>
                  <a:gd name="T64" fmla="*/ 150 w 445"/>
                  <a:gd name="T65" fmla="*/ 7 h 351"/>
                  <a:gd name="T66" fmla="*/ 188 w 445"/>
                  <a:gd name="T67" fmla="*/ 20 h 351"/>
                  <a:gd name="T68" fmla="*/ 227 w 445"/>
                  <a:gd name="T69" fmla="*/ 38 h 351"/>
                  <a:gd name="T70" fmla="*/ 266 w 445"/>
                  <a:gd name="T71" fmla="*/ 58 h 351"/>
                  <a:gd name="T72" fmla="*/ 309 w 445"/>
                  <a:gd name="T73" fmla="*/ 80 h 351"/>
                  <a:gd name="T74" fmla="*/ 348 w 445"/>
                  <a:gd name="T75" fmla="*/ 102 h 351"/>
                  <a:gd name="T76" fmla="*/ 384 w 445"/>
                  <a:gd name="T77" fmla="*/ 122 h 351"/>
                  <a:gd name="T78" fmla="*/ 418 w 445"/>
                  <a:gd name="T79" fmla="*/ 140 h 351"/>
                  <a:gd name="T80" fmla="*/ 439 w 445"/>
                  <a:gd name="T81" fmla="*/ 173 h 351"/>
                  <a:gd name="T82" fmla="*/ 445 w 445"/>
                  <a:gd name="T83" fmla="*/ 225 h 351"/>
                  <a:gd name="T84" fmla="*/ 441 w 445"/>
                  <a:gd name="T85" fmla="*/ 278 h 351"/>
                  <a:gd name="T86" fmla="*/ 426 w 445"/>
                  <a:gd name="T87" fmla="*/ 327 h 351"/>
                  <a:gd name="T88" fmla="*/ 410 w 445"/>
                  <a:gd name="T89" fmla="*/ 351 h 351"/>
                  <a:gd name="T90" fmla="*/ 394 w 445"/>
                  <a:gd name="T91" fmla="*/ 348 h 351"/>
                  <a:gd name="T92" fmla="*/ 375 w 445"/>
                  <a:gd name="T93" fmla="*/ 345 h 351"/>
                  <a:gd name="T94" fmla="*/ 361 w 445"/>
                  <a:gd name="T95" fmla="*/ 342 h 351"/>
                  <a:gd name="T96" fmla="*/ 348 w 445"/>
                  <a:gd name="T97" fmla="*/ 330 h 351"/>
                  <a:gd name="T98" fmla="*/ 335 w 445"/>
                  <a:gd name="T99" fmla="*/ 310 h 351"/>
                  <a:gd name="T100" fmla="*/ 320 w 445"/>
                  <a:gd name="T101" fmla="*/ 289 h 351"/>
                  <a:gd name="T102" fmla="*/ 306 w 445"/>
                  <a:gd name="T103" fmla="*/ 268 h 351"/>
                  <a:gd name="T104" fmla="*/ 293 w 445"/>
                  <a:gd name="T105" fmla="*/ 247 h 351"/>
                  <a:gd name="T106" fmla="*/ 280 w 445"/>
                  <a:gd name="T107" fmla="*/ 225 h 351"/>
                  <a:gd name="T108" fmla="*/ 265 w 445"/>
                  <a:gd name="T109" fmla="*/ 205 h 351"/>
                  <a:gd name="T110" fmla="*/ 250 w 445"/>
                  <a:gd name="T111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351">
                    <a:moveTo>
                      <a:pt x="245" y="175"/>
                    </a:moveTo>
                    <a:lnTo>
                      <a:pt x="245" y="188"/>
                    </a:lnTo>
                    <a:lnTo>
                      <a:pt x="243" y="199"/>
                    </a:lnTo>
                    <a:lnTo>
                      <a:pt x="243" y="211"/>
                    </a:lnTo>
                    <a:lnTo>
                      <a:pt x="240" y="223"/>
                    </a:lnTo>
                    <a:lnTo>
                      <a:pt x="237" y="233"/>
                    </a:lnTo>
                    <a:lnTo>
                      <a:pt x="234" y="243"/>
                    </a:lnTo>
                    <a:lnTo>
                      <a:pt x="232" y="253"/>
                    </a:lnTo>
                    <a:lnTo>
                      <a:pt x="226" y="263"/>
                    </a:lnTo>
                    <a:lnTo>
                      <a:pt x="221" y="269"/>
                    </a:lnTo>
                    <a:lnTo>
                      <a:pt x="217" y="275"/>
                    </a:lnTo>
                    <a:lnTo>
                      <a:pt x="211" y="281"/>
                    </a:lnTo>
                    <a:lnTo>
                      <a:pt x="204" y="284"/>
                    </a:lnTo>
                    <a:lnTo>
                      <a:pt x="197" y="288"/>
                    </a:lnTo>
                    <a:lnTo>
                      <a:pt x="189" y="291"/>
                    </a:lnTo>
                    <a:lnTo>
                      <a:pt x="182" y="292"/>
                    </a:lnTo>
                    <a:lnTo>
                      <a:pt x="175" y="294"/>
                    </a:lnTo>
                    <a:lnTo>
                      <a:pt x="169" y="294"/>
                    </a:lnTo>
                    <a:lnTo>
                      <a:pt x="162" y="295"/>
                    </a:lnTo>
                    <a:lnTo>
                      <a:pt x="154" y="297"/>
                    </a:lnTo>
                    <a:lnTo>
                      <a:pt x="149" y="297"/>
                    </a:lnTo>
                    <a:lnTo>
                      <a:pt x="141" y="295"/>
                    </a:lnTo>
                    <a:lnTo>
                      <a:pt x="134" y="295"/>
                    </a:lnTo>
                    <a:lnTo>
                      <a:pt x="127" y="294"/>
                    </a:lnTo>
                    <a:lnTo>
                      <a:pt x="120" y="294"/>
                    </a:lnTo>
                    <a:lnTo>
                      <a:pt x="112" y="292"/>
                    </a:lnTo>
                    <a:lnTo>
                      <a:pt x="105" y="291"/>
                    </a:lnTo>
                    <a:lnTo>
                      <a:pt x="98" y="289"/>
                    </a:lnTo>
                    <a:lnTo>
                      <a:pt x="91" y="289"/>
                    </a:lnTo>
                    <a:lnTo>
                      <a:pt x="83" y="287"/>
                    </a:lnTo>
                    <a:lnTo>
                      <a:pt x="77" y="285"/>
                    </a:lnTo>
                    <a:lnTo>
                      <a:pt x="70" y="282"/>
                    </a:lnTo>
                    <a:lnTo>
                      <a:pt x="64" y="281"/>
                    </a:lnTo>
                    <a:lnTo>
                      <a:pt x="51" y="275"/>
                    </a:lnTo>
                    <a:lnTo>
                      <a:pt x="38" y="268"/>
                    </a:lnTo>
                    <a:lnTo>
                      <a:pt x="28" y="259"/>
                    </a:lnTo>
                    <a:lnTo>
                      <a:pt x="18" y="249"/>
                    </a:lnTo>
                    <a:lnTo>
                      <a:pt x="11" y="239"/>
                    </a:lnTo>
                    <a:lnTo>
                      <a:pt x="5" y="227"/>
                    </a:lnTo>
                    <a:lnTo>
                      <a:pt x="2" y="215"/>
                    </a:lnTo>
                    <a:lnTo>
                      <a:pt x="0" y="204"/>
                    </a:lnTo>
                    <a:lnTo>
                      <a:pt x="0" y="170"/>
                    </a:lnTo>
                    <a:lnTo>
                      <a:pt x="2" y="140"/>
                    </a:lnTo>
                    <a:lnTo>
                      <a:pt x="6" y="116"/>
                    </a:lnTo>
                    <a:lnTo>
                      <a:pt x="13" y="103"/>
                    </a:lnTo>
                    <a:lnTo>
                      <a:pt x="9" y="89"/>
                    </a:lnTo>
                    <a:lnTo>
                      <a:pt x="6" y="74"/>
                    </a:lnTo>
                    <a:lnTo>
                      <a:pt x="9" y="60"/>
                    </a:lnTo>
                    <a:lnTo>
                      <a:pt x="13" y="47"/>
                    </a:lnTo>
                    <a:lnTo>
                      <a:pt x="16" y="41"/>
                    </a:lnTo>
                    <a:lnTo>
                      <a:pt x="21" y="35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5" y="22"/>
                    </a:lnTo>
                    <a:lnTo>
                      <a:pt x="41" y="19"/>
                    </a:lnTo>
                    <a:lnTo>
                      <a:pt x="47" y="16"/>
                    </a:lnTo>
                    <a:lnTo>
                      <a:pt x="53" y="13"/>
                    </a:lnTo>
                    <a:lnTo>
                      <a:pt x="64" y="10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3" y="3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4" y="3"/>
                    </a:lnTo>
                    <a:lnTo>
                      <a:pt x="150" y="7"/>
                    </a:lnTo>
                    <a:lnTo>
                      <a:pt x="169" y="13"/>
                    </a:lnTo>
                    <a:lnTo>
                      <a:pt x="188" y="20"/>
                    </a:lnTo>
                    <a:lnTo>
                      <a:pt x="207" y="29"/>
                    </a:lnTo>
                    <a:lnTo>
                      <a:pt x="227" y="38"/>
                    </a:lnTo>
                    <a:lnTo>
                      <a:pt x="248" y="48"/>
                    </a:lnTo>
                    <a:lnTo>
                      <a:pt x="266" y="58"/>
                    </a:lnTo>
                    <a:lnTo>
                      <a:pt x="288" y="68"/>
                    </a:lnTo>
                    <a:lnTo>
                      <a:pt x="309" y="80"/>
                    </a:lnTo>
                    <a:lnTo>
                      <a:pt x="328" y="90"/>
                    </a:lnTo>
                    <a:lnTo>
                      <a:pt x="348" y="102"/>
                    </a:lnTo>
                    <a:lnTo>
                      <a:pt x="367" y="112"/>
                    </a:lnTo>
                    <a:lnTo>
                      <a:pt x="384" y="122"/>
                    </a:lnTo>
                    <a:lnTo>
                      <a:pt x="402" y="131"/>
                    </a:lnTo>
                    <a:lnTo>
                      <a:pt x="418" y="140"/>
                    </a:lnTo>
                    <a:lnTo>
                      <a:pt x="432" y="147"/>
                    </a:lnTo>
                    <a:lnTo>
                      <a:pt x="439" y="173"/>
                    </a:lnTo>
                    <a:lnTo>
                      <a:pt x="444" y="201"/>
                    </a:lnTo>
                    <a:lnTo>
                      <a:pt x="445" y="225"/>
                    </a:lnTo>
                    <a:lnTo>
                      <a:pt x="444" y="252"/>
                    </a:lnTo>
                    <a:lnTo>
                      <a:pt x="441" y="278"/>
                    </a:lnTo>
                    <a:lnTo>
                      <a:pt x="435" y="301"/>
                    </a:lnTo>
                    <a:lnTo>
                      <a:pt x="426" y="327"/>
                    </a:lnTo>
                    <a:lnTo>
                      <a:pt x="416" y="351"/>
                    </a:lnTo>
                    <a:lnTo>
                      <a:pt x="410" y="351"/>
                    </a:lnTo>
                    <a:lnTo>
                      <a:pt x="403" y="349"/>
                    </a:lnTo>
                    <a:lnTo>
                      <a:pt x="394" y="348"/>
                    </a:lnTo>
                    <a:lnTo>
                      <a:pt x="386" y="345"/>
                    </a:lnTo>
                    <a:lnTo>
                      <a:pt x="375" y="345"/>
                    </a:lnTo>
                    <a:lnTo>
                      <a:pt x="368" y="343"/>
                    </a:lnTo>
                    <a:lnTo>
                      <a:pt x="361" y="342"/>
                    </a:lnTo>
                    <a:lnTo>
                      <a:pt x="355" y="342"/>
                    </a:lnTo>
                    <a:lnTo>
                      <a:pt x="348" y="330"/>
                    </a:lnTo>
                    <a:lnTo>
                      <a:pt x="342" y="320"/>
                    </a:lnTo>
                    <a:lnTo>
                      <a:pt x="335" y="310"/>
                    </a:lnTo>
                    <a:lnTo>
                      <a:pt x="328" y="300"/>
                    </a:lnTo>
                    <a:lnTo>
                      <a:pt x="320" y="289"/>
                    </a:lnTo>
                    <a:lnTo>
                      <a:pt x="313" y="278"/>
                    </a:lnTo>
                    <a:lnTo>
                      <a:pt x="306" y="268"/>
                    </a:lnTo>
                    <a:lnTo>
                      <a:pt x="300" y="257"/>
                    </a:lnTo>
                    <a:lnTo>
                      <a:pt x="293" y="247"/>
                    </a:lnTo>
                    <a:lnTo>
                      <a:pt x="285" y="237"/>
                    </a:lnTo>
                    <a:lnTo>
                      <a:pt x="280" y="225"/>
                    </a:lnTo>
                    <a:lnTo>
                      <a:pt x="272" y="215"/>
                    </a:lnTo>
                    <a:lnTo>
                      <a:pt x="265" y="205"/>
                    </a:lnTo>
                    <a:lnTo>
                      <a:pt x="258" y="195"/>
                    </a:lnTo>
                    <a:lnTo>
                      <a:pt x="250" y="185"/>
                    </a:lnTo>
                    <a:lnTo>
                      <a:pt x="245" y="175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1" name="Freeform 28"/>
              <p:cNvSpPr>
                <a:spLocks/>
              </p:cNvSpPr>
              <p:nvPr/>
            </p:nvSpPr>
            <p:spPr bwMode="auto">
              <a:xfrm>
                <a:off x="4704" y="2741"/>
                <a:ext cx="14" cy="32"/>
              </a:xfrm>
              <a:custGeom>
                <a:avLst/>
                <a:gdLst>
                  <a:gd name="T0" fmla="*/ 20 w 40"/>
                  <a:gd name="T1" fmla="*/ 94 h 94"/>
                  <a:gd name="T2" fmla="*/ 26 w 40"/>
                  <a:gd name="T3" fmla="*/ 82 h 94"/>
                  <a:gd name="T4" fmla="*/ 30 w 40"/>
                  <a:gd name="T5" fmla="*/ 72 h 94"/>
                  <a:gd name="T6" fmla="*/ 34 w 40"/>
                  <a:gd name="T7" fmla="*/ 61 h 94"/>
                  <a:gd name="T8" fmla="*/ 36 w 40"/>
                  <a:gd name="T9" fmla="*/ 49 h 94"/>
                  <a:gd name="T10" fmla="*/ 37 w 40"/>
                  <a:gd name="T11" fmla="*/ 37 h 94"/>
                  <a:gd name="T12" fmla="*/ 39 w 40"/>
                  <a:gd name="T13" fmla="*/ 26 h 94"/>
                  <a:gd name="T14" fmla="*/ 40 w 40"/>
                  <a:gd name="T15" fmla="*/ 13 h 94"/>
                  <a:gd name="T16" fmla="*/ 40 w 40"/>
                  <a:gd name="T17" fmla="*/ 0 h 94"/>
                  <a:gd name="T18" fmla="*/ 17 w 40"/>
                  <a:gd name="T19" fmla="*/ 0 h 94"/>
                  <a:gd name="T20" fmla="*/ 17 w 40"/>
                  <a:gd name="T21" fmla="*/ 13 h 94"/>
                  <a:gd name="T22" fmla="*/ 17 w 40"/>
                  <a:gd name="T23" fmla="*/ 24 h 94"/>
                  <a:gd name="T24" fmla="*/ 16 w 40"/>
                  <a:gd name="T25" fmla="*/ 34 h 94"/>
                  <a:gd name="T26" fmla="*/ 13 w 40"/>
                  <a:gd name="T27" fmla="*/ 45 h 94"/>
                  <a:gd name="T28" fmla="*/ 11 w 40"/>
                  <a:gd name="T29" fmla="*/ 55 h 94"/>
                  <a:gd name="T30" fmla="*/ 8 w 40"/>
                  <a:gd name="T31" fmla="*/ 65 h 94"/>
                  <a:gd name="T32" fmla="*/ 4 w 40"/>
                  <a:gd name="T33" fmla="*/ 74 h 94"/>
                  <a:gd name="T34" fmla="*/ 0 w 40"/>
                  <a:gd name="T35" fmla="*/ 82 h 94"/>
                  <a:gd name="T36" fmla="*/ 20 w 40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94">
                    <a:moveTo>
                      <a:pt x="20" y="94"/>
                    </a:moveTo>
                    <a:lnTo>
                      <a:pt x="26" y="82"/>
                    </a:lnTo>
                    <a:lnTo>
                      <a:pt x="30" y="72"/>
                    </a:lnTo>
                    <a:lnTo>
                      <a:pt x="34" y="61"/>
                    </a:lnTo>
                    <a:lnTo>
                      <a:pt x="36" y="49"/>
                    </a:lnTo>
                    <a:lnTo>
                      <a:pt x="37" y="37"/>
                    </a:lnTo>
                    <a:lnTo>
                      <a:pt x="39" y="26"/>
                    </a:lnTo>
                    <a:lnTo>
                      <a:pt x="40" y="13"/>
                    </a:lnTo>
                    <a:lnTo>
                      <a:pt x="40" y="0"/>
                    </a:lnTo>
                    <a:lnTo>
                      <a:pt x="17" y="0"/>
                    </a:lnTo>
                    <a:lnTo>
                      <a:pt x="17" y="13"/>
                    </a:lnTo>
                    <a:lnTo>
                      <a:pt x="17" y="24"/>
                    </a:lnTo>
                    <a:lnTo>
                      <a:pt x="16" y="34"/>
                    </a:lnTo>
                    <a:lnTo>
                      <a:pt x="13" y="45"/>
                    </a:lnTo>
                    <a:lnTo>
                      <a:pt x="11" y="55"/>
                    </a:lnTo>
                    <a:lnTo>
                      <a:pt x="8" y="65"/>
                    </a:lnTo>
                    <a:lnTo>
                      <a:pt x="4" y="74"/>
                    </a:lnTo>
                    <a:lnTo>
                      <a:pt x="0" y="82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2" name="Freeform 29"/>
              <p:cNvSpPr>
                <a:spLocks/>
              </p:cNvSpPr>
              <p:nvPr/>
            </p:nvSpPr>
            <p:spPr bwMode="auto">
              <a:xfrm>
                <a:off x="4690" y="2769"/>
                <a:ext cx="21" cy="16"/>
              </a:xfrm>
              <a:custGeom>
                <a:avLst/>
                <a:gdLst>
                  <a:gd name="T0" fmla="*/ 5 w 63"/>
                  <a:gd name="T1" fmla="*/ 48 h 48"/>
                  <a:gd name="T2" fmla="*/ 3 w 63"/>
                  <a:gd name="T3" fmla="*/ 48 h 48"/>
                  <a:gd name="T4" fmla="*/ 13 w 63"/>
                  <a:gd name="T5" fmla="*/ 47 h 48"/>
                  <a:gd name="T6" fmla="*/ 21 w 63"/>
                  <a:gd name="T7" fmla="*/ 44 h 48"/>
                  <a:gd name="T8" fmla="*/ 29 w 63"/>
                  <a:gd name="T9" fmla="*/ 41 h 48"/>
                  <a:gd name="T10" fmla="*/ 38 w 63"/>
                  <a:gd name="T11" fmla="*/ 37 h 48"/>
                  <a:gd name="T12" fmla="*/ 45 w 63"/>
                  <a:gd name="T13" fmla="*/ 32 h 48"/>
                  <a:gd name="T14" fmla="*/ 53 w 63"/>
                  <a:gd name="T15" fmla="*/ 27 h 48"/>
                  <a:gd name="T16" fmla="*/ 59 w 63"/>
                  <a:gd name="T17" fmla="*/ 19 h 48"/>
                  <a:gd name="T18" fmla="*/ 63 w 63"/>
                  <a:gd name="T19" fmla="*/ 12 h 48"/>
                  <a:gd name="T20" fmla="*/ 43 w 63"/>
                  <a:gd name="T21" fmla="*/ 0 h 48"/>
                  <a:gd name="T22" fmla="*/ 40 w 63"/>
                  <a:gd name="T23" fmla="*/ 5 h 48"/>
                  <a:gd name="T24" fmla="*/ 37 w 63"/>
                  <a:gd name="T25" fmla="*/ 9 h 48"/>
                  <a:gd name="T26" fmla="*/ 31 w 63"/>
                  <a:gd name="T27" fmla="*/ 14 h 48"/>
                  <a:gd name="T28" fmla="*/ 25 w 63"/>
                  <a:gd name="T29" fmla="*/ 16 h 48"/>
                  <a:gd name="T30" fmla="*/ 19 w 63"/>
                  <a:gd name="T31" fmla="*/ 19 h 48"/>
                  <a:gd name="T32" fmla="*/ 13 w 63"/>
                  <a:gd name="T33" fmla="*/ 24 h 48"/>
                  <a:gd name="T34" fmla="*/ 6 w 63"/>
                  <a:gd name="T35" fmla="*/ 25 h 48"/>
                  <a:gd name="T36" fmla="*/ 2 w 63"/>
                  <a:gd name="T37" fmla="*/ 25 h 48"/>
                  <a:gd name="T38" fmla="*/ 0 w 63"/>
                  <a:gd name="T39" fmla="*/ 25 h 48"/>
                  <a:gd name="T40" fmla="*/ 5 w 6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48">
                    <a:moveTo>
                      <a:pt x="5" y="48"/>
                    </a:moveTo>
                    <a:lnTo>
                      <a:pt x="3" y="48"/>
                    </a:lnTo>
                    <a:lnTo>
                      <a:pt x="13" y="47"/>
                    </a:lnTo>
                    <a:lnTo>
                      <a:pt x="21" y="44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45" y="32"/>
                    </a:lnTo>
                    <a:lnTo>
                      <a:pt x="53" y="27"/>
                    </a:lnTo>
                    <a:lnTo>
                      <a:pt x="59" y="19"/>
                    </a:lnTo>
                    <a:lnTo>
                      <a:pt x="63" y="12"/>
                    </a:lnTo>
                    <a:lnTo>
                      <a:pt x="43" y="0"/>
                    </a:lnTo>
                    <a:lnTo>
                      <a:pt x="40" y="5"/>
                    </a:lnTo>
                    <a:lnTo>
                      <a:pt x="37" y="9"/>
                    </a:lnTo>
                    <a:lnTo>
                      <a:pt x="31" y="14"/>
                    </a:lnTo>
                    <a:lnTo>
                      <a:pt x="25" y="16"/>
                    </a:lnTo>
                    <a:lnTo>
                      <a:pt x="19" y="19"/>
                    </a:lnTo>
                    <a:lnTo>
                      <a:pt x="13" y="24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3" name="Freeform 30"/>
              <p:cNvSpPr>
                <a:spLocks/>
              </p:cNvSpPr>
              <p:nvPr/>
            </p:nvSpPr>
            <p:spPr bwMode="auto">
              <a:xfrm>
                <a:off x="4652" y="2773"/>
                <a:ext cx="40" cy="13"/>
              </a:xfrm>
              <a:custGeom>
                <a:avLst/>
                <a:gdLst>
                  <a:gd name="T0" fmla="*/ 0 w 118"/>
                  <a:gd name="T1" fmla="*/ 21 h 37"/>
                  <a:gd name="T2" fmla="*/ 7 w 118"/>
                  <a:gd name="T3" fmla="*/ 23 h 37"/>
                  <a:gd name="T4" fmla="*/ 13 w 118"/>
                  <a:gd name="T5" fmla="*/ 26 h 37"/>
                  <a:gd name="T6" fmla="*/ 20 w 118"/>
                  <a:gd name="T7" fmla="*/ 27 h 37"/>
                  <a:gd name="T8" fmla="*/ 29 w 118"/>
                  <a:gd name="T9" fmla="*/ 29 h 37"/>
                  <a:gd name="T10" fmla="*/ 36 w 118"/>
                  <a:gd name="T11" fmla="*/ 30 h 37"/>
                  <a:gd name="T12" fmla="*/ 44 w 118"/>
                  <a:gd name="T13" fmla="*/ 32 h 37"/>
                  <a:gd name="T14" fmla="*/ 51 w 118"/>
                  <a:gd name="T15" fmla="*/ 33 h 37"/>
                  <a:gd name="T16" fmla="*/ 58 w 118"/>
                  <a:gd name="T17" fmla="*/ 34 h 37"/>
                  <a:gd name="T18" fmla="*/ 65 w 118"/>
                  <a:gd name="T19" fmla="*/ 36 h 37"/>
                  <a:gd name="T20" fmla="*/ 74 w 118"/>
                  <a:gd name="T21" fmla="*/ 36 h 37"/>
                  <a:gd name="T22" fmla="*/ 81 w 118"/>
                  <a:gd name="T23" fmla="*/ 36 h 37"/>
                  <a:gd name="T24" fmla="*/ 87 w 118"/>
                  <a:gd name="T25" fmla="*/ 37 h 37"/>
                  <a:gd name="T26" fmla="*/ 96 w 118"/>
                  <a:gd name="T27" fmla="*/ 37 h 37"/>
                  <a:gd name="T28" fmla="*/ 103 w 118"/>
                  <a:gd name="T29" fmla="*/ 36 h 37"/>
                  <a:gd name="T30" fmla="*/ 110 w 118"/>
                  <a:gd name="T31" fmla="*/ 36 h 37"/>
                  <a:gd name="T32" fmla="*/ 118 w 118"/>
                  <a:gd name="T33" fmla="*/ 34 h 37"/>
                  <a:gd name="T34" fmla="*/ 113 w 118"/>
                  <a:gd name="T35" fmla="*/ 11 h 37"/>
                  <a:gd name="T36" fmla="*/ 108 w 118"/>
                  <a:gd name="T37" fmla="*/ 13 h 37"/>
                  <a:gd name="T38" fmla="*/ 100 w 118"/>
                  <a:gd name="T39" fmla="*/ 13 h 37"/>
                  <a:gd name="T40" fmla="*/ 89 w 118"/>
                  <a:gd name="T41" fmla="*/ 13 h 37"/>
                  <a:gd name="T42" fmla="*/ 81 w 118"/>
                  <a:gd name="T43" fmla="*/ 13 h 37"/>
                  <a:gd name="T44" fmla="*/ 68 w 118"/>
                  <a:gd name="T45" fmla="*/ 13 h 37"/>
                  <a:gd name="T46" fmla="*/ 61 w 118"/>
                  <a:gd name="T47" fmla="*/ 11 h 37"/>
                  <a:gd name="T48" fmla="*/ 54 w 118"/>
                  <a:gd name="T49" fmla="*/ 10 h 37"/>
                  <a:gd name="T50" fmla="*/ 46 w 118"/>
                  <a:gd name="T51" fmla="*/ 10 h 37"/>
                  <a:gd name="T52" fmla="*/ 39 w 118"/>
                  <a:gd name="T53" fmla="*/ 7 h 37"/>
                  <a:gd name="T54" fmla="*/ 33 w 118"/>
                  <a:gd name="T55" fmla="*/ 7 h 37"/>
                  <a:gd name="T56" fmla="*/ 28 w 118"/>
                  <a:gd name="T57" fmla="*/ 4 h 37"/>
                  <a:gd name="T58" fmla="*/ 20 w 118"/>
                  <a:gd name="T59" fmla="*/ 2 h 37"/>
                  <a:gd name="T60" fmla="*/ 15 w 118"/>
                  <a:gd name="T61" fmla="*/ 1 h 37"/>
                  <a:gd name="T62" fmla="*/ 7 w 118"/>
                  <a:gd name="T63" fmla="*/ 0 h 37"/>
                  <a:gd name="T64" fmla="*/ 0 w 118"/>
                  <a:gd name="T6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37">
                    <a:moveTo>
                      <a:pt x="0" y="21"/>
                    </a:moveTo>
                    <a:lnTo>
                      <a:pt x="7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9" y="29"/>
                    </a:lnTo>
                    <a:lnTo>
                      <a:pt x="36" y="30"/>
                    </a:lnTo>
                    <a:lnTo>
                      <a:pt x="44" y="32"/>
                    </a:lnTo>
                    <a:lnTo>
                      <a:pt x="51" y="33"/>
                    </a:lnTo>
                    <a:lnTo>
                      <a:pt x="58" y="34"/>
                    </a:lnTo>
                    <a:lnTo>
                      <a:pt x="65" y="36"/>
                    </a:lnTo>
                    <a:lnTo>
                      <a:pt x="74" y="36"/>
                    </a:lnTo>
                    <a:lnTo>
                      <a:pt x="81" y="36"/>
                    </a:lnTo>
                    <a:lnTo>
                      <a:pt x="87" y="37"/>
                    </a:lnTo>
                    <a:lnTo>
                      <a:pt x="96" y="37"/>
                    </a:lnTo>
                    <a:lnTo>
                      <a:pt x="103" y="36"/>
                    </a:lnTo>
                    <a:lnTo>
                      <a:pt x="110" y="36"/>
                    </a:lnTo>
                    <a:lnTo>
                      <a:pt x="118" y="34"/>
                    </a:lnTo>
                    <a:lnTo>
                      <a:pt x="113" y="11"/>
                    </a:lnTo>
                    <a:lnTo>
                      <a:pt x="108" y="13"/>
                    </a:lnTo>
                    <a:lnTo>
                      <a:pt x="100" y="13"/>
                    </a:lnTo>
                    <a:lnTo>
                      <a:pt x="89" y="13"/>
                    </a:lnTo>
                    <a:lnTo>
                      <a:pt x="81" y="13"/>
                    </a:lnTo>
                    <a:lnTo>
                      <a:pt x="68" y="13"/>
                    </a:lnTo>
                    <a:lnTo>
                      <a:pt x="61" y="11"/>
                    </a:lnTo>
                    <a:lnTo>
                      <a:pt x="54" y="10"/>
                    </a:lnTo>
                    <a:lnTo>
                      <a:pt x="46" y="10"/>
                    </a:lnTo>
                    <a:lnTo>
                      <a:pt x="39" y="7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4" name="Freeform 31"/>
              <p:cNvSpPr>
                <a:spLocks/>
              </p:cNvSpPr>
              <p:nvPr/>
            </p:nvSpPr>
            <p:spPr bwMode="auto">
              <a:xfrm>
                <a:off x="4628" y="2751"/>
                <a:ext cx="27" cy="29"/>
              </a:xfrm>
              <a:custGeom>
                <a:avLst/>
                <a:gdLst>
                  <a:gd name="T0" fmla="*/ 0 w 80"/>
                  <a:gd name="T1" fmla="*/ 0 h 88"/>
                  <a:gd name="T2" fmla="*/ 3 w 80"/>
                  <a:gd name="T3" fmla="*/ 13 h 88"/>
                  <a:gd name="T4" fmla="*/ 8 w 80"/>
                  <a:gd name="T5" fmla="*/ 27 h 88"/>
                  <a:gd name="T6" fmla="*/ 13 w 80"/>
                  <a:gd name="T7" fmla="*/ 40 h 88"/>
                  <a:gd name="T8" fmla="*/ 22 w 80"/>
                  <a:gd name="T9" fmla="*/ 52 h 88"/>
                  <a:gd name="T10" fmla="*/ 32 w 80"/>
                  <a:gd name="T11" fmla="*/ 64 h 88"/>
                  <a:gd name="T12" fmla="*/ 45 w 80"/>
                  <a:gd name="T13" fmla="*/ 74 h 88"/>
                  <a:gd name="T14" fmla="*/ 58 w 80"/>
                  <a:gd name="T15" fmla="*/ 81 h 88"/>
                  <a:gd name="T16" fmla="*/ 73 w 80"/>
                  <a:gd name="T17" fmla="*/ 88 h 88"/>
                  <a:gd name="T18" fmla="*/ 80 w 80"/>
                  <a:gd name="T19" fmla="*/ 67 h 88"/>
                  <a:gd name="T20" fmla="*/ 70 w 80"/>
                  <a:gd name="T21" fmla="*/ 61 h 88"/>
                  <a:gd name="T22" fmla="*/ 58 w 80"/>
                  <a:gd name="T23" fmla="*/ 53 h 88"/>
                  <a:gd name="T24" fmla="*/ 48 w 80"/>
                  <a:gd name="T25" fmla="*/ 48 h 88"/>
                  <a:gd name="T26" fmla="*/ 40 w 80"/>
                  <a:gd name="T27" fmla="*/ 37 h 88"/>
                  <a:gd name="T28" fmla="*/ 34 w 80"/>
                  <a:gd name="T29" fmla="*/ 29 h 88"/>
                  <a:gd name="T30" fmla="*/ 29 w 80"/>
                  <a:gd name="T31" fmla="*/ 19 h 88"/>
                  <a:gd name="T32" fmla="*/ 25 w 80"/>
                  <a:gd name="T33" fmla="*/ 8 h 88"/>
                  <a:gd name="T34" fmla="*/ 25 w 80"/>
                  <a:gd name="T35" fmla="*/ 0 h 88"/>
                  <a:gd name="T36" fmla="*/ 0 w 80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8">
                    <a:moveTo>
                      <a:pt x="0" y="0"/>
                    </a:moveTo>
                    <a:lnTo>
                      <a:pt x="3" y="13"/>
                    </a:lnTo>
                    <a:lnTo>
                      <a:pt x="8" y="27"/>
                    </a:lnTo>
                    <a:lnTo>
                      <a:pt x="13" y="40"/>
                    </a:lnTo>
                    <a:lnTo>
                      <a:pt x="22" y="52"/>
                    </a:lnTo>
                    <a:lnTo>
                      <a:pt x="32" y="64"/>
                    </a:lnTo>
                    <a:lnTo>
                      <a:pt x="45" y="74"/>
                    </a:lnTo>
                    <a:lnTo>
                      <a:pt x="58" y="81"/>
                    </a:lnTo>
                    <a:lnTo>
                      <a:pt x="73" y="88"/>
                    </a:lnTo>
                    <a:lnTo>
                      <a:pt x="80" y="67"/>
                    </a:lnTo>
                    <a:lnTo>
                      <a:pt x="70" y="61"/>
                    </a:lnTo>
                    <a:lnTo>
                      <a:pt x="58" y="53"/>
                    </a:lnTo>
                    <a:lnTo>
                      <a:pt x="48" y="48"/>
                    </a:lnTo>
                    <a:lnTo>
                      <a:pt x="40" y="37"/>
                    </a:lnTo>
                    <a:lnTo>
                      <a:pt x="34" y="29"/>
                    </a:lnTo>
                    <a:lnTo>
                      <a:pt x="29" y="19"/>
                    </a:lnTo>
                    <a:lnTo>
                      <a:pt x="25" y="8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5" name="Freeform 32"/>
              <p:cNvSpPr>
                <a:spLocks/>
              </p:cNvSpPr>
              <p:nvPr/>
            </p:nvSpPr>
            <p:spPr bwMode="auto">
              <a:xfrm>
                <a:off x="4628" y="2715"/>
                <a:ext cx="12" cy="36"/>
              </a:xfrm>
              <a:custGeom>
                <a:avLst/>
                <a:gdLst>
                  <a:gd name="T0" fmla="*/ 15 w 37"/>
                  <a:gd name="T1" fmla="*/ 13 h 109"/>
                  <a:gd name="T2" fmla="*/ 18 w 37"/>
                  <a:gd name="T3" fmla="*/ 0 h 109"/>
                  <a:gd name="T4" fmla="*/ 15 w 37"/>
                  <a:gd name="T5" fmla="*/ 4 h 109"/>
                  <a:gd name="T6" fmla="*/ 12 w 37"/>
                  <a:gd name="T7" fmla="*/ 8 h 109"/>
                  <a:gd name="T8" fmla="*/ 10 w 37"/>
                  <a:gd name="T9" fmla="*/ 13 h 109"/>
                  <a:gd name="T10" fmla="*/ 8 w 37"/>
                  <a:gd name="T11" fmla="*/ 18 h 109"/>
                  <a:gd name="T12" fmla="*/ 8 w 37"/>
                  <a:gd name="T13" fmla="*/ 24 h 109"/>
                  <a:gd name="T14" fmla="*/ 6 w 37"/>
                  <a:gd name="T15" fmla="*/ 32 h 109"/>
                  <a:gd name="T16" fmla="*/ 6 w 37"/>
                  <a:gd name="T17" fmla="*/ 36 h 109"/>
                  <a:gd name="T18" fmla="*/ 3 w 37"/>
                  <a:gd name="T19" fmla="*/ 43 h 109"/>
                  <a:gd name="T20" fmla="*/ 3 w 37"/>
                  <a:gd name="T21" fmla="*/ 52 h 109"/>
                  <a:gd name="T22" fmla="*/ 3 w 37"/>
                  <a:gd name="T23" fmla="*/ 59 h 109"/>
                  <a:gd name="T24" fmla="*/ 2 w 37"/>
                  <a:gd name="T25" fmla="*/ 66 h 109"/>
                  <a:gd name="T26" fmla="*/ 2 w 37"/>
                  <a:gd name="T27" fmla="*/ 74 h 109"/>
                  <a:gd name="T28" fmla="*/ 0 w 37"/>
                  <a:gd name="T29" fmla="*/ 82 h 109"/>
                  <a:gd name="T30" fmla="*/ 0 w 37"/>
                  <a:gd name="T31" fmla="*/ 109 h 109"/>
                  <a:gd name="T32" fmla="*/ 25 w 37"/>
                  <a:gd name="T33" fmla="*/ 109 h 109"/>
                  <a:gd name="T34" fmla="*/ 25 w 37"/>
                  <a:gd name="T35" fmla="*/ 84 h 109"/>
                  <a:gd name="T36" fmla="*/ 25 w 37"/>
                  <a:gd name="T37" fmla="*/ 75 h 109"/>
                  <a:gd name="T38" fmla="*/ 25 w 37"/>
                  <a:gd name="T39" fmla="*/ 61 h 109"/>
                  <a:gd name="T40" fmla="*/ 26 w 37"/>
                  <a:gd name="T41" fmla="*/ 53 h 109"/>
                  <a:gd name="T42" fmla="*/ 26 w 37"/>
                  <a:gd name="T43" fmla="*/ 48 h 109"/>
                  <a:gd name="T44" fmla="*/ 28 w 37"/>
                  <a:gd name="T45" fmla="*/ 40 h 109"/>
                  <a:gd name="T46" fmla="*/ 29 w 37"/>
                  <a:gd name="T47" fmla="*/ 34 h 109"/>
                  <a:gd name="T48" fmla="*/ 29 w 37"/>
                  <a:gd name="T49" fmla="*/ 30 h 109"/>
                  <a:gd name="T50" fmla="*/ 31 w 37"/>
                  <a:gd name="T51" fmla="*/ 24 h 109"/>
                  <a:gd name="T52" fmla="*/ 32 w 37"/>
                  <a:gd name="T53" fmla="*/ 21 h 109"/>
                  <a:gd name="T54" fmla="*/ 32 w 37"/>
                  <a:gd name="T55" fmla="*/ 18 h 109"/>
                  <a:gd name="T56" fmla="*/ 34 w 37"/>
                  <a:gd name="T57" fmla="*/ 17 h 109"/>
                  <a:gd name="T58" fmla="*/ 34 w 37"/>
                  <a:gd name="T59" fmla="*/ 17 h 109"/>
                  <a:gd name="T60" fmla="*/ 37 w 37"/>
                  <a:gd name="T61" fmla="*/ 2 h 109"/>
                  <a:gd name="T62" fmla="*/ 15 w 37"/>
                  <a:gd name="T63" fmla="*/ 1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109">
                    <a:moveTo>
                      <a:pt x="15" y="13"/>
                    </a:moveTo>
                    <a:lnTo>
                      <a:pt x="18" y="0"/>
                    </a:lnTo>
                    <a:lnTo>
                      <a:pt x="15" y="4"/>
                    </a:lnTo>
                    <a:lnTo>
                      <a:pt x="12" y="8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109"/>
                    </a:lnTo>
                    <a:lnTo>
                      <a:pt x="25" y="109"/>
                    </a:lnTo>
                    <a:lnTo>
                      <a:pt x="25" y="84"/>
                    </a:lnTo>
                    <a:lnTo>
                      <a:pt x="25" y="75"/>
                    </a:lnTo>
                    <a:lnTo>
                      <a:pt x="25" y="61"/>
                    </a:lnTo>
                    <a:lnTo>
                      <a:pt x="26" y="53"/>
                    </a:lnTo>
                    <a:lnTo>
                      <a:pt x="26" y="48"/>
                    </a:lnTo>
                    <a:lnTo>
                      <a:pt x="28" y="40"/>
                    </a:lnTo>
                    <a:lnTo>
                      <a:pt x="29" y="34"/>
                    </a:lnTo>
                    <a:lnTo>
                      <a:pt x="29" y="30"/>
                    </a:lnTo>
                    <a:lnTo>
                      <a:pt x="31" y="24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2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6" name="Freeform 33"/>
              <p:cNvSpPr>
                <a:spLocks/>
              </p:cNvSpPr>
              <p:nvPr/>
            </p:nvSpPr>
            <p:spPr bwMode="auto">
              <a:xfrm>
                <a:off x="4631" y="2697"/>
                <a:ext cx="9" cy="22"/>
              </a:xfrm>
              <a:custGeom>
                <a:avLst/>
                <a:gdLst>
                  <a:gd name="T0" fmla="*/ 8 w 29"/>
                  <a:gd name="T1" fmla="*/ 0 h 66"/>
                  <a:gd name="T2" fmla="*/ 4 w 29"/>
                  <a:gd name="T3" fmla="*/ 7 h 66"/>
                  <a:gd name="T4" fmla="*/ 2 w 29"/>
                  <a:gd name="T5" fmla="*/ 16 h 66"/>
                  <a:gd name="T6" fmla="*/ 1 w 29"/>
                  <a:gd name="T7" fmla="*/ 23 h 66"/>
                  <a:gd name="T8" fmla="*/ 0 w 29"/>
                  <a:gd name="T9" fmla="*/ 32 h 66"/>
                  <a:gd name="T10" fmla="*/ 1 w 29"/>
                  <a:gd name="T11" fmla="*/ 41 h 66"/>
                  <a:gd name="T12" fmla="*/ 2 w 29"/>
                  <a:gd name="T13" fmla="*/ 50 h 66"/>
                  <a:gd name="T14" fmla="*/ 4 w 29"/>
                  <a:gd name="T15" fmla="*/ 57 h 66"/>
                  <a:gd name="T16" fmla="*/ 7 w 29"/>
                  <a:gd name="T17" fmla="*/ 66 h 66"/>
                  <a:gd name="T18" fmla="*/ 29 w 29"/>
                  <a:gd name="T19" fmla="*/ 55 h 66"/>
                  <a:gd name="T20" fmla="*/ 26 w 29"/>
                  <a:gd name="T21" fmla="*/ 50 h 66"/>
                  <a:gd name="T22" fmla="*/ 24 w 29"/>
                  <a:gd name="T23" fmla="*/ 45 h 66"/>
                  <a:gd name="T24" fmla="*/ 24 w 29"/>
                  <a:gd name="T25" fmla="*/ 38 h 66"/>
                  <a:gd name="T26" fmla="*/ 24 w 29"/>
                  <a:gd name="T27" fmla="*/ 32 h 66"/>
                  <a:gd name="T28" fmla="*/ 24 w 29"/>
                  <a:gd name="T29" fmla="*/ 26 h 66"/>
                  <a:gd name="T30" fmla="*/ 24 w 29"/>
                  <a:gd name="T31" fmla="*/ 21 h 66"/>
                  <a:gd name="T32" fmla="*/ 26 w 29"/>
                  <a:gd name="T33" fmla="*/ 16 h 66"/>
                  <a:gd name="T34" fmla="*/ 29 w 29"/>
                  <a:gd name="T35" fmla="*/ 10 h 66"/>
                  <a:gd name="T36" fmla="*/ 8 w 29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66">
                    <a:moveTo>
                      <a:pt x="8" y="0"/>
                    </a:moveTo>
                    <a:lnTo>
                      <a:pt x="4" y="7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29" y="55"/>
                    </a:lnTo>
                    <a:lnTo>
                      <a:pt x="26" y="50"/>
                    </a:lnTo>
                    <a:lnTo>
                      <a:pt x="24" y="45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29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7" name="Freeform 34"/>
              <p:cNvSpPr>
                <a:spLocks/>
              </p:cNvSpPr>
              <p:nvPr/>
            </p:nvSpPr>
            <p:spPr bwMode="auto">
              <a:xfrm>
                <a:off x="4633" y="2684"/>
                <a:ext cx="18" cy="16"/>
              </a:xfrm>
              <a:custGeom>
                <a:avLst/>
                <a:gdLst>
                  <a:gd name="T0" fmla="*/ 47 w 54"/>
                  <a:gd name="T1" fmla="*/ 0 h 49"/>
                  <a:gd name="T2" fmla="*/ 38 w 54"/>
                  <a:gd name="T3" fmla="*/ 3 h 49"/>
                  <a:gd name="T4" fmla="*/ 32 w 54"/>
                  <a:gd name="T5" fmla="*/ 6 h 49"/>
                  <a:gd name="T6" fmla="*/ 25 w 54"/>
                  <a:gd name="T7" fmla="*/ 10 h 49"/>
                  <a:gd name="T8" fmla="*/ 19 w 54"/>
                  <a:gd name="T9" fmla="*/ 14 h 49"/>
                  <a:gd name="T10" fmla="*/ 13 w 54"/>
                  <a:gd name="T11" fmla="*/ 19 h 49"/>
                  <a:gd name="T12" fmla="*/ 9 w 54"/>
                  <a:gd name="T13" fmla="*/ 25 h 49"/>
                  <a:gd name="T14" fmla="*/ 3 w 54"/>
                  <a:gd name="T15" fmla="*/ 32 h 49"/>
                  <a:gd name="T16" fmla="*/ 0 w 54"/>
                  <a:gd name="T17" fmla="*/ 39 h 49"/>
                  <a:gd name="T18" fmla="*/ 21 w 54"/>
                  <a:gd name="T19" fmla="*/ 49 h 49"/>
                  <a:gd name="T20" fmla="*/ 24 w 54"/>
                  <a:gd name="T21" fmla="*/ 44 h 49"/>
                  <a:gd name="T22" fmla="*/ 26 w 54"/>
                  <a:gd name="T23" fmla="*/ 39 h 49"/>
                  <a:gd name="T24" fmla="*/ 31 w 54"/>
                  <a:gd name="T25" fmla="*/ 36 h 49"/>
                  <a:gd name="T26" fmla="*/ 34 w 54"/>
                  <a:gd name="T27" fmla="*/ 32 h 49"/>
                  <a:gd name="T28" fmla="*/ 38 w 54"/>
                  <a:gd name="T29" fmla="*/ 29 h 49"/>
                  <a:gd name="T30" fmla="*/ 42 w 54"/>
                  <a:gd name="T31" fmla="*/ 26 h 49"/>
                  <a:gd name="T32" fmla="*/ 48 w 54"/>
                  <a:gd name="T33" fmla="*/ 25 h 49"/>
                  <a:gd name="T34" fmla="*/ 54 w 54"/>
                  <a:gd name="T35" fmla="*/ 22 h 49"/>
                  <a:gd name="T36" fmla="*/ 47 w 54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9">
                    <a:moveTo>
                      <a:pt x="47" y="0"/>
                    </a:moveTo>
                    <a:lnTo>
                      <a:pt x="38" y="3"/>
                    </a:lnTo>
                    <a:lnTo>
                      <a:pt x="32" y="6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3" y="19"/>
                    </a:lnTo>
                    <a:lnTo>
                      <a:pt x="9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21" y="49"/>
                    </a:lnTo>
                    <a:lnTo>
                      <a:pt x="24" y="44"/>
                    </a:lnTo>
                    <a:lnTo>
                      <a:pt x="26" y="39"/>
                    </a:lnTo>
                    <a:lnTo>
                      <a:pt x="31" y="36"/>
                    </a:lnTo>
                    <a:lnTo>
                      <a:pt x="34" y="32"/>
                    </a:lnTo>
                    <a:lnTo>
                      <a:pt x="38" y="29"/>
                    </a:lnTo>
                    <a:lnTo>
                      <a:pt x="42" y="26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8" name="Freeform 35"/>
              <p:cNvSpPr>
                <a:spLocks/>
              </p:cNvSpPr>
              <p:nvPr/>
            </p:nvSpPr>
            <p:spPr bwMode="auto">
              <a:xfrm>
                <a:off x="4649" y="2679"/>
                <a:ext cx="29" cy="12"/>
              </a:xfrm>
              <a:custGeom>
                <a:avLst/>
                <a:gdLst>
                  <a:gd name="T0" fmla="*/ 86 w 86"/>
                  <a:gd name="T1" fmla="*/ 3 h 37"/>
                  <a:gd name="T2" fmla="*/ 74 w 86"/>
                  <a:gd name="T3" fmla="*/ 2 h 37"/>
                  <a:gd name="T4" fmla="*/ 62 w 86"/>
                  <a:gd name="T5" fmla="*/ 0 h 37"/>
                  <a:gd name="T6" fmla="*/ 52 w 86"/>
                  <a:gd name="T7" fmla="*/ 2 h 37"/>
                  <a:gd name="T8" fmla="*/ 41 w 86"/>
                  <a:gd name="T9" fmla="*/ 2 h 37"/>
                  <a:gd name="T10" fmla="*/ 30 w 86"/>
                  <a:gd name="T11" fmla="*/ 5 h 37"/>
                  <a:gd name="T12" fmla="*/ 20 w 86"/>
                  <a:gd name="T13" fmla="*/ 8 h 37"/>
                  <a:gd name="T14" fmla="*/ 10 w 86"/>
                  <a:gd name="T15" fmla="*/ 11 h 37"/>
                  <a:gd name="T16" fmla="*/ 0 w 86"/>
                  <a:gd name="T17" fmla="*/ 15 h 37"/>
                  <a:gd name="T18" fmla="*/ 7 w 86"/>
                  <a:gd name="T19" fmla="*/ 37 h 37"/>
                  <a:gd name="T20" fmla="*/ 17 w 86"/>
                  <a:gd name="T21" fmla="*/ 34 h 37"/>
                  <a:gd name="T22" fmla="*/ 26 w 86"/>
                  <a:gd name="T23" fmla="*/ 31 h 37"/>
                  <a:gd name="T24" fmla="*/ 38 w 86"/>
                  <a:gd name="T25" fmla="*/ 28 h 37"/>
                  <a:gd name="T26" fmla="*/ 46 w 86"/>
                  <a:gd name="T27" fmla="*/ 25 h 37"/>
                  <a:gd name="T28" fmla="*/ 54 w 86"/>
                  <a:gd name="T29" fmla="*/ 25 h 37"/>
                  <a:gd name="T30" fmla="*/ 62 w 86"/>
                  <a:gd name="T31" fmla="*/ 24 h 37"/>
                  <a:gd name="T32" fmla="*/ 71 w 86"/>
                  <a:gd name="T33" fmla="*/ 25 h 37"/>
                  <a:gd name="T34" fmla="*/ 81 w 86"/>
                  <a:gd name="T35" fmla="*/ 27 h 37"/>
                  <a:gd name="T36" fmla="*/ 86 w 86"/>
                  <a:gd name="T3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7">
                    <a:moveTo>
                      <a:pt x="86" y="3"/>
                    </a:moveTo>
                    <a:lnTo>
                      <a:pt x="74" y="2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1" y="2"/>
                    </a:lnTo>
                    <a:lnTo>
                      <a:pt x="30" y="5"/>
                    </a:lnTo>
                    <a:lnTo>
                      <a:pt x="20" y="8"/>
                    </a:lnTo>
                    <a:lnTo>
                      <a:pt x="10" y="11"/>
                    </a:lnTo>
                    <a:lnTo>
                      <a:pt x="0" y="15"/>
                    </a:lnTo>
                    <a:lnTo>
                      <a:pt x="7" y="37"/>
                    </a:lnTo>
                    <a:lnTo>
                      <a:pt x="17" y="34"/>
                    </a:lnTo>
                    <a:lnTo>
                      <a:pt x="26" y="31"/>
                    </a:lnTo>
                    <a:lnTo>
                      <a:pt x="38" y="28"/>
                    </a:lnTo>
                    <a:lnTo>
                      <a:pt x="46" y="25"/>
                    </a:lnTo>
                    <a:lnTo>
                      <a:pt x="54" y="25"/>
                    </a:lnTo>
                    <a:lnTo>
                      <a:pt x="62" y="24"/>
                    </a:lnTo>
                    <a:lnTo>
                      <a:pt x="71" y="25"/>
                    </a:lnTo>
                    <a:lnTo>
                      <a:pt x="81" y="27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9" name="Freeform 36"/>
              <p:cNvSpPr>
                <a:spLocks/>
              </p:cNvSpPr>
              <p:nvPr/>
            </p:nvSpPr>
            <p:spPr bwMode="auto">
              <a:xfrm>
                <a:off x="4676" y="2680"/>
                <a:ext cx="104" cy="56"/>
              </a:xfrm>
              <a:custGeom>
                <a:avLst/>
                <a:gdLst>
                  <a:gd name="T0" fmla="*/ 311 w 311"/>
                  <a:gd name="T1" fmla="*/ 153 h 168"/>
                  <a:gd name="T2" fmla="*/ 306 w 311"/>
                  <a:gd name="T3" fmla="*/ 146 h 168"/>
                  <a:gd name="T4" fmla="*/ 291 w 311"/>
                  <a:gd name="T5" fmla="*/ 138 h 168"/>
                  <a:gd name="T6" fmla="*/ 275 w 311"/>
                  <a:gd name="T7" fmla="*/ 130 h 168"/>
                  <a:gd name="T8" fmla="*/ 259 w 311"/>
                  <a:gd name="T9" fmla="*/ 121 h 168"/>
                  <a:gd name="T10" fmla="*/ 240 w 311"/>
                  <a:gd name="T11" fmla="*/ 111 h 168"/>
                  <a:gd name="T12" fmla="*/ 223 w 311"/>
                  <a:gd name="T13" fmla="*/ 101 h 168"/>
                  <a:gd name="T14" fmla="*/ 202 w 311"/>
                  <a:gd name="T15" fmla="*/ 89 h 168"/>
                  <a:gd name="T16" fmla="*/ 182 w 311"/>
                  <a:gd name="T17" fmla="*/ 79 h 168"/>
                  <a:gd name="T18" fmla="*/ 163 w 311"/>
                  <a:gd name="T19" fmla="*/ 69 h 168"/>
                  <a:gd name="T20" fmla="*/ 141 w 311"/>
                  <a:gd name="T21" fmla="*/ 57 h 168"/>
                  <a:gd name="T22" fmla="*/ 121 w 311"/>
                  <a:gd name="T23" fmla="*/ 47 h 168"/>
                  <a:gd name="T24" fmla="*/ 101 w 311"/>
                  <a:gd name="T25" fmla="*/ 37 h 168"/>
                  <a:gd name="T26" fmla="*/ 80 w 311"/>
                  <a:gd name="T27" fmla="*/ 26 h 168"/>
                  <a:gd name="T28" fmla="*/ 60 w 311"/>
                  <a:gd name="T29" fmla="*/ 19 h 168"/>
                  <a:gd name="T30" fmla="*/ 42 w 311"/>
                  <a:gd name="T31" fmla="*/ 12 h 168"/>
                  <a:gd name="T32" fmla="*/ 23 w 311"/>
                  <a:gd name="T33" fmla="*/ 5 h 168"/>
                  <a:gd name="T34" fmla="*/ 5 w 311"/>
                  <a:gd name="T35" fmla="*/ 0 h 168"/>
                  <a:gd name="T36" fmla="*/ 0 w 311"/>
                  <a:gd name="T37" fmla="*/ 24 h 168"/>
                  <a:gd name="T38" fmla="*/ 16 w 311"/>
                  <a:gd name="T39" fmla="*/ 28 h 168"/>
                  <a:gd name="T40" fmla="*/ 34 w 311"/>
                  <a:gd name="T41" fmla="*/ 34 h 168"/>
                  <a:gd name="T42" fmla="*/ 53 w 311"/>
                  <a:gd name="T43" fmla="*/ 41 h 168"/>
                  <a:gd name="T44" fmla="*/ 71 w 311"/>
                  <a:gd name="T45" fmla="*/ 48 h 168"/>
                  <a:gd name="T46" fmla="*/ 90 w 311"/>
                  <a:gd name="T47" fmla="*/ 58 h 168"/>
                  <a:gd name="T48" fmla="*/ 111 w 311"/>
                  <a:gd name="T49" fmla="*/ 67 h 168"/>
                  <a:gd name="T50" fmla="*/ 131 w 311"/>
                  <a:gd name="T51" fmla="*/ 77 h 168"/>
                  <a:gd name="T52" fmla="*/ 151 w 311"/>
                  <a:gd name="T53" fmla="*/ 89 h 168"/>
                  <a:gd name="T54" fmla="*/ 172 w 311"/>
                  <a:gd name="T55" fmla="*/ 99 h 168"/>
                  <a:gd name="T56" fmla="*/ 191 w 311"/>
                  <a:gd name="T57" fmla="*/ 109 h 168"/>
                  <a:gd name="T58" fmla="*/ 211 w 311"/>
                  <a:gd name="T59" fmla="*/ 121 h 168"/>
                  <a:gd name="T60" fmla="*/ 230 w 311"/>
                  <a:gd name="T61" fmla="*/ 131 h 168"/>
                  <a:gd name="T62" fmla="*/ 247 w 311"/>
                  <a:gd name="T63" fmla="*/ 141 h 168"/>
                  <a:gd name="T64" fmla="*/ 265 w 311"/>
                  <a:gd name="T65" fmla="*/ 150 h 168"/>
                  <a:gd name="T66" fmla="*/ 281 w 311"/>
                  <a:gd name="T67" fmla="*/ 159 h 168"/>
                  <a:gd name="T68" fmla="*/ 295 w 311"/>
                  <a:gd name="T69" fmla="*/ 168 h 168"/>
                  <a:gd name="T70" fmla="*/ 290 w 311"/>
                  <a:gd name="T71" fmla="*/ 160 h 168"/>
                  <a:gd name="T72" fmla="*/ 311 w 311"/>
                  <a:gd name="T73" fmla="*/ 15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168">
                    <a:moveTo>
                      <a:pt x="311" y="153"/>
                    </a:moveTo>
                    <a:lnTo>
                      <a:pt x="306" y="146"/>
                    </a:lnTo>
                    <a:lnTo>
                      <a:pt x="291" y="138"/>
                    </a:lnTo>
                    <a:lnTo>
                      <a:pt x="275" y="130"/>
                    </a:lnTo>
                    <a:lnTo>
                      <a:pt x="259" y="121"/>
                    </a:lnTo>
                    <a:lnTo>
                      <a:pt x="240" y="111"/>
                    </a:lnTo>
                    <a:lnTo>
                      <a:pt x="223" y="101"/>
                    </a:lnTo>
                    <a:lnTo>
                      <a:pt x="202" y="89"/>
                    </a:lnTo>
                    <a:lnTo>
                      <a:pt x="182" y="79"/>
                    </a:lnTo>
                    <a:lnTo>
                      <a:pt x="163" y="69"/>
                    </a:lnTo>
                    <a:lnTo>
                      <a:pt x="141" y="57"/>
                    </a:lnTo>
                    <a:lnTo>
                      <a:pt x="121" y="47"/>
                    </a:lnTo>
                    <a:lnTo>
                      <a:pt x="101" y="37"/>
                    </a:lnTo>
                    <a:lnTo>
                      <a:pt x="80" y="26"/>
                    </a:lnTo>
                    <a:lnTo>
                      <a:pt x="60" y="19"/>
                    </a:lnTo>
                    <a:lnTo>
                      <a:pt x="42" y="12"/>
                    </a:lnTo>
                    <a:lnTo>
                      <a:pt x="23" y="5"/>
                    </a:lnTo>
                    <a:lnTo>
                      <a:pt x="5" y="0"/>
                    </a:lnTo>
                    <a:lnTo>
                      <a:pt x="0" y="24"/>
                    </a:lnTo>
                    <a:lnTo>
                      <a:pt x="16" y="28"/>
                    </a:lnTo>
                    <a:lnTo>
                      <a:pt x="34" y="34"/>
                    </a:lnTo>
                    <a:lnTo>
                      <a:pt x="53" y="41"/>
                    </a:lnTo>
                    <a:lnTo>
                      <a:pt x="71" y="48"/>
                    </a:lnTo>
                    <a:lnTo>
                      <a:pt x="90" y="58"/>
                    </a:lnTo>
                    <a:lnTo>
                      <a:pt x="111" y="67"/>
                    </a:lnTo>
                    <a:lnTo>
                      <a:pt x="131" y="77"/>
                    </a:lnTo>
                    <a:lnTo>
                      <a:pt x="151" y="89"/>
                    </a:lnTo>
                    <a:lnTo>
                      <a:pt x="172" y="99"/>
                    </a:lnTo>
                    <a:lnTo>
                      <a:pt x="191" y="109"/>
                    </a:lnTo>
                    <a:lnTo>
                      <a:pt x="211" y="121"/>
                    </a:lnTo>
                    <a:lnTo>
                      <a:pt x="230" y="131"/>
                    </a:lnTo>
                    <a:lnTo>
                      <a:pt x="247" y="141"/>
                    </a:lnTo>
                    <a:lnTo>
                      <a:pt x="265" y="150"/>
                    </a:lnTo>
                    <a:lnTo>
                      <a:pt x="281" y="159"/>
                    </a:lnTo>
                    <a:lnTo>
                      <a:pt x="295" y="168"/>
                    </a:lnTo>
                    <a:lnTo>
                      <a:pt x="290" y="160"/>
                    </a:lnTo>
                    <a:lnTo>
                      <a:pt x="31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0" name="Freeform 37"/>
              <p:cNvSpPr>
                <a:spLocks/>
              </p:cNvSpPr>
              <p:nvPr/>
            </p:nvSpPr>
            <p:spPr bwMode="auto">
              <a:xfrm>
                <a:off x="4768" y="2731"/>
                <a:ext cx="17" cy="73"/>
              </a:xfrm>
              <a:custGeom>
                <a:avLst/>
                <a:gdLst>
                  <a:gd name="T0" fmla="*/ 10 w 51"/>
                  <a:gd name="T1" fmla="*/ 218 h 218"/>
                  <a:gd name="T2" fmla="*/ 20 w 51"/>
                  <a:gd name="T3" fmla="*/ 211 h 218"/>
                  <a:gd name="T4" fmla="*/ 26 w 51"/>
                  <a:gd name="T5" fmla="*/ 199 h 218"/>
                  <a:gd name="T6" fmla="*/ 32 w 51"/>
                  <a:gd name="T7" fmla="*/ 186 h 218"/>
                  <a:gd name="T8" fmla="*/ 36 w 51"/>
                  <a:gd name="T9" fmla="*/ 175 h 218"/>
                  <a:gd name="T10" fmla="*/ 41 w 51"/>
                  <a:gd name="T11" fmla="*/ 161 h 218"/>
                  <a:gd name="T12" fmla="*/ 44 w 51"/>
                  <a:gd name="T13" fmla="*/ 148 h 218"/>
                  <a:gd name="T14" fmla="*/ 47 w 51"/>
                  <a:gd name="T15" fmla="*/ 137 h 218"/>
                  <a:gd name="T16" fmla="*/ 48 w 51"/>
                  <a:gd name="T17" fmla="*/ 122 h 218"/>
                  <a:gd name="T18" fmla="*/ 49 w 51"/>
                  <a:gd name="T19" fmla="*/ 109 h 218"/>
                  <a:gd name="T20" fmla="*/ 51 w 51"/>
                  <a:gd name="T21" fmla="*/ 95 h 218"/>
                  <a:gd name="T22" fmla="*/ 51 w 51"/>
                  <a:gd name="T23" fmla="*/ 81 h 218"/>
                  <a:gd name="T24" fmla="*/ 51 w 51"/>
                  <a:gd name="T25" fmla="*/ 68 h 218"/>
                  <a:gd name="T26" fmla="*/ 49 w 51"/>
                  <a:gd name="T27" fmla="*/ 55 h 218"/>
                  <a:gd name="T28" fmla="*/ 48 w 51"/>
                  <a:gd name="T29" fmla="*/ 41 h 218"/>
                  <a:gd name="T30" fmla="*/ 45 w 51"/>
                  <a:gd name="T31" fmla="*/ 26 h 218"/>
                  <a:gd name="T32" fmla="*/ 42 w 51"/>
                  <a:gd name="T33" fmla="*/ 13 h 218"/>
                  <a:gd name="T34" fmla="*/ 36 w 51"/>
                  <a:gd name="T35" fmla="*/ 0 h 218"/>
                  <a:gd name="T36" fmla="*/ 15 w 51"/>
                  <a:gd name="T37" fmla="*/ 7 h 218"/>
                  <a:gd name="T38" fmla="*/ 19 w 51"/>
                  <a:gd name="T39" fmla="*/ 19 h 218"/>
                  <a:gd name="T40" fmla="*/ 22 w 51"/>
                  <a:gd name="T41" fmla="*/ 32 h 218"/>
                  <a:gd name="T42" fmla="*/ 25 w 51"/>
                  <a:gd name="T43" fmla="*/ 45 h 218"/>
                  <a:gd name="T44" fmla="*/ 26 w 51"/>
                  <a:gd name="T45" fmla="*/ 57 h 218"/>
                  <a:gd name="T46" fmla="*/ 28 w 51"/>
                  <a:gd name="T47" fmla="*/ 70 h 218"/>
                  <a:gd name="T48" fmla="*/ 29 w 51"/>
                  <a:gd name="T49" fmla="*/ 81 h 218"/>
                  <a:gd name="T50" fmla="*/ 28 w 51"/>
                  <a:gd name="T51" fmla="*/ 95 h 218"/>
                  <a:gd name="T52" fmla="*/ 28 w 51"/>
                  <a:gd name="T53" fmla="*/ 108 h 218"/>
                  <a:gd name="T54" fmla="*/ 26 w 51"/>
                  <a:gd name="T55" fmla="*/ 119 h 218"/>
                  <a:gd name="T56" fmla="*/ 23 w 51"/>
                  <a:gd name="T57" fmla="*/ 131 h 218"/>
                  <a:gd name="T58" fmla="*/ 20 w 51"/>
                  <a:gd name="T59" fmla="*/ 143 h 218"/>
                  <a:gd name="T60" fmla="*/ 17 w 51"/>
                  <a:gd name="T61" fmla="*/ 156 h 218"/>
                  <a:gd name="T62" fmla="*/ 15 w 51"/>
                  <a:gd name="T63" fmla="*/ 167 h 218"/>
                  <a:gd name="T64" fmla="*/ 10 w 51"/>
                  <a:gd name="T65" fmla="*/ 179 h 218"/>
                  <a:gd name="T66" fmla="*/ 4 w 51"/>
                  <a:gd name="T67" fmla="*/ 191 h 218"/>
                  <a:gd name="T68" fmla="*/ 0 w 51"/>
                  <a:gd name="T69" fmla="*/ 201 h 218"/>
                  <a:gd name="T70" fmla="*/ 10 w 51"/>
                  <a:gd name="T71" fmla="*/ 195 h 218"/>
                  <a:gd name="T72" fmla="*/ 10 w 51"/>
                  <a:gd name="T7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218">
                    <a:moveTo>
                      <a:pt x="10" y="218"/>
                    </a:moveTo>
                    <a:lnTo>
                      <a:pt x="20" y="211"/>
                    </a:lnTo>
                    <a:lnTo>
                      <a:pt x="26" y="199"/>
                    </a:lnTo>
                    <a:lnTo>
                      <a:pt x="32" y="186"/>
                    </a:lnTo>
                    <a:lnTo>
                      <a:pt x="36" y="175"/>
                    </a:lnTo>
                    <a:lnTo>
                      <a:pt x="41" y="161"/>
                    </a:lnTo>
                    <a:lnTo>
                      <a:pt x="44" y="148"/>
                    </a:lnTo>
                    <a:lnTo>
                      <a:pt x="47" y="137"/>
                    </a:lnTo>
                    <a:lnTo>
                      <a:pt x="48" y="122"/>
                    </a:lnTo>
                    <a:lnTo>
                      <a:pt x="49" y="109"/>
                    </a:lnTo>
                    <a:lnTo>
                      <a:pt x="51" y="95"/>
                    </a:lnTo>
                    <a:lnTo>
                      <a:pt x="51" y="81"/>
                    </a:lnTo>
                    <a:lnTo>
                      <a:pt x="51" y="68"/>
                    </a:lnTo>
                    <a:lnTo>
                      <a:pt x="49" y="55"/>
                    </a:lnTo>
                    <a:lnTo>
                      <a:pt x="48" y="41"/>
                    </a:lnTo>
                    <a:lnTo>
                      <a:pt x="45" y="26"/>
                    </a:lnTo>
                    <a:lnTo>
                      <a:pt x="42" y="13"/>
                    </a:lnTo>
                    <a:lnTo>
                      <a:pt x="36" y="0"/>
                    </a:lnTo>
                    <a:lnTo>
                      <a:pt x="15" y="7"/>
                    </a:lnTo>
                    <a:lnTo>
                      <a:pt x="19" y="19"/>
                    </a:lnTo>
                    <a:lnTo>
                      <a:pt x="22" y="32"/>
                    </a:lnTo>
                    <a:lnTo>
                      <a:pt x="25" y="45"/>
                    </a:lnTo>
                    <a:lnTo>
                      <a:pt x="26" y="57"/>
                    </a:lnTo>
                    <a:lnTo>
                      <a:pt x="28" y="70"/>
                    </a:lnTo>
                    <a:lnTo>
                      <a:pt x="29" y="81"/>
                    </a:lnTo>
                    <a:lnTo>
                      <a:pt x="28" y="95"/>
                    </a:lnTo>
                    <a:lnTo>
                      <a:pt x="28" y="108"/>
                    </a:lnTo>
                    <a:lnTo>
                      <a:pt x="26" y="119"/>
                    </a:lnTo>
                    <a:lnTo>
                      <a:pt x="23" y="131"/>
                    </a:lnTo>
                    <a:lnTo>
                      <a:pt x="20" y="143"/>
                    </a:lnTo>
                    <a:lnTo>
                      <a:pt x="17" y="156"/>
                    </a:lnTo>
                    <a:lnTo>
                      <a:pt x="15" y="167"/>
                    </a:lnTo>
                    <a:lnTo>
                      <a:pt x="10" y="179"/>
                    </a:lnTo>
                    <a:lnTo>
                      <a:pt x="4" y="191"/>
                    </a:lnTo>
                    <a:lnTo>
                      <a:pt x="0" y="201"/>
                    </a:lnTo>
                    <a:lnTo>
                      <a:pt x="10" y="195"/>
                    </a:lnTo>
                    <a:lnTo>
                      <a:pt x="10" y="2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1" name="Freeform 38"/>
              <p:cNvSpPr>
                <a:spLocks/>
              </p:cNvSpPr>
              <p:nvPr/>
            </p:nvSpPr>
            <p:spPr bwMode="auto">
              <a:xfrm>
                <a:off x="4747" y="2793"/>
                <a:ext cx="24" cy="11"/>
              </a:xfrm>
              <a:custGeom>
                <a:avLst/>
                <a:gdLst>
                  <a:gd name="T0" fmla="*/ 0 w 71"/>
                  <a:gd name="T1" fmla="*/ 19 h 33"/>
                  <a:gd name="T2" fmla="*/ 10 w 71"/>
                  <a:gd name="T3" fmla="*/ 24 h 33"/>
                  <a:gd name="T4" fmla="*/ 14 w 71"/>
                  <a:gd name="T5" fmla="*/ 24 h 33"/>
                  <a:gd name="T6" fmla="*/ 22 w 71"/>
                  <a:gd name="T7" fmla="*/ 24 h 33"/>
                  <a:gd name="T8" fmla="*/ 29 w 71"/>
                  <a:gd name="T9" fmla="*/ 26 h 33"/>
                  <a:gd name="T10" fmla="*/ 39 w 71"/>
                  <a:gd name="T11" fmla="*/ 29 h 33"/>
                  <a:gd name="T12" fmla="*/ 46 w 71"/>
                  <a:gd name="T13" fmla="*/ 30 h 33"/>
                  <a:gd name="T14" fmla="*/ 57 w 71"/>
                  <a:gd name="T15" fmla="*/ 32 h 33"/>
                  <a:gd name="T16" fmla="*/ 65 w 71"/>
                  <a:gd name="T17" fmla="*/ 32 h 33"/>
                  <a:gd name="T18" fmla="*/ 71 w 71"/>
                  <a:gd name="T19" fmla="*/ 33 h 33"/>
                  <a:gd name="T20" fmla="*/ 71 w 71"/>
                  <a:gd name="T21" fmla="*/ 10 h 33"/>
                  <a:gd name="T22" fmla="*/ 67 w 71"/>
                  <a:gd name="T23" fmla="*/ 10 h 33"/>
                  <a:gd name="T24" fmla="*/ 61 w 71"/>
                  <a:gd name="T25" fmla="*/ 8 h 33"/>
                  <a:gd name="T26" fmla="*/ 52 w 71"/>
                  <a:gd name="T27" fmla="*/ 7 h 33"/>
                  <a:gd name="T28" fmla="*/ 42 w 71"/>
                  <a:gd name="T29" fmla="*/ 6 h 33"/>
                  <a:gd name="T30" fmla="*/ 33 w 71"/>
                  <a:gd name="T31" fmla="*/ 4 h 33"/>
                  <a:gd name="T32" fmla="*/ 25 w 71"/>
                  <a:gd name="T33" fmla="*/ 1 h 33"/>
                  <a:gd name="T34" fmla="*/ 16 w 71"/>
                  <a:gd name="T35" fmla="*/ 1 h 33"/>
                  <a:gd name="T36" fmla="*/ 10 w 71"/>
                  <a:gd name="T37" fmla="*/ 0 h 33"/>
                  <a:gd name="T38" fmla="*/ 20 w 71"/>
                  <a:gd name="T39" fmla="*/ 6 h 33"/>
                  <a:gd name="T40" fmla="*/ 0 w 71"/>
                  <a:gd name="T4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3">
                    <a:moveTo>
                      <a:pt x="0" y="19"/>
                    </a:moveTo>
                    <a:lnTo>
                      <a:pt x="10" y="24"/>
                    </a:lnTo>
                    <a:lnTo>
                      <a:pt x="14" y="24"/>
                    </a:lnTo>
                    <a:lnTo>
                      <a:pt x="22" y="24"/>
                    </a:lnTo>
                    <a:lnTo>
                      <a:pt x="29" y="26"/>
                    </a:lnTo>
                    <a:lnTo>
                      <a:pt x="39" y="29"/>
                    </a:lnTo>
                    <a:lnTo>
                      <a:pt x="46" y="30"/>
                    </a:lnTo>
                    <a:lnTo>
                      <a:pt x="57" y="32"/>
                    </a:lnTo>
                    <a:lnTo>
                      <a:pt x="65" y="32"/>
                    </a:lnTo>
                    <a:lnTo>
                      <a:pt x="71" y="33"/>
                    </a:lnTo>
                    <a:lnTo>
                      <a:pt x="71" y="10"/>
                    </a:lnTo>
                    <a:lnTo>
                      <a:pt x="67" y="10"/>
                    </a:lnTo>
                    <a:lnTo>
                      <a:pt x="61" y="8"/>
                    </a:lnTo>
                    <a:lnTo>
                      <a:pt x="52" y="7"/>
                    </a:lnTo>
                    <a:lnTo>
                      <a:pt x="42" y="6"/>
                    </a:lnTo>
                    <a:lnTo>
                      <a:pt x="33" y="4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2" name="Freeform 39"/>
              <p:cNvSpPr>
                <a:spLocks/>
              </p:cNvSpPr>
              <p:nvPr/>
            </p:nvSpPr>
            <p:spPr bwMode="auto">
              <a:xfrm>
                <a:off x="4710" y="2739"/>
                <a:ext cx="44" cy="60"/>
              </a:xfrm>
              <a:custGeom>
                <a:avLst/>
                <a:gdLst>
                  <a:gd name="T0" fmla="*/ 23 w 132"/>
                  <a:gd name="T1" fmla="*/ 8 h 181"/>
                  <a:gd name="T2" fmla="*/ 1 w 132"/>
                  <a:gd name="T3" fmla="*/ 13 h 181"/>
                  <a:gd name="T4" fmla="*/ 9 w 132"/>
                  <a:gd name="T5" fmla="*/ 24 h 181"/>
                  <a:gd name="T6" fmla="*/ 16 w 132"/>
                  <a:gd name="T7" fmla="*/ 35 h 181"/>
                  <a:gd name="T8" fmla="*/ 22 w 132"/>
                  <a:gd name="T9" fmla="*/ 45 h 181"/>
                  <a:gd name="T10" fmla="*/ 29 w 132"/>
                  <a:gd name="T11" fmla="*/ 56 h 181"/>
                  <a:gd name="T12" fmla="*/ 36 w 132"/>
                  <a:gd name="T13" fmla="*/ 66 h 181"/>
                  <a:gd name="T14" fmla="*/ 44 w 132"/>
                  <a:gd name="T15" fmla="*/ 76 h 181"/>
                  <a:gd name="T16" fmla="*/ 49 w 132"/>
                  <a:gd name="T17" fmla="*/ 86 h 181"/>
                  <a:gd name="T18" fmla="*/ 57 w 132"/>
                  <a:gd name="T19" fmla="*/ 98 h 181"/>
                  <a:gd name="T20" fmla="*/ 64 w 132"/>
                  <a:gd name="T21" fmla="*/ 108 h 181"/>
                  <a:gd name="T22" fmla="*/ 71 w 132"/>
                  <a:gd name="T23" fmla="*/ 118 h 181"/>
                  <a:gd name="T24" fmla="*/ 77 w 132"/>
                  <a:gd name="T25" fmla="*/ 128 h 181"/>
                  <a:gd name="T26" fmla="*/ 84 w 132"/>
                  <a:gd name="T27" fmla="*/ 138 h 181"/>
                  <a:gd name="T28" fmla="*/ 92 w 132"/>
                  <a:gd name="T29" fmla="*/ 149 h 181"/>
                  <a:gd name="T30" fmla="*/ 99 w 132"/>
                  <a:gd name="T31" fmla="*/ 160 h 181"/>
                  <a:gd name="T32" fmla="*/ 105 w 132"/>
                  <a:gd name="T33" fmla="*/ 170 h 181"/>
                  <a:gd name="T34" fmla="*/ 112 w 132"/>
                  <a:gd name="T35" fmla="*/ 181 h 181"/>
                  <a:gd name="T36" fmla="*/ 132 w 132"/>
                  <a:gd name="T37" fmla="*/ 168 h 181"/>
                  <a:gd name="T38" fmla="*/ 125 w 132"/>
                  <a:gd name="T39" fmla="*/ 157 h 181"/>
                  <a:gd name="T40" fmla="*/ 118 w 132"/>
                  <a:gd name="T41" fmla="*/ 147 h 181"/>
                  <a:gd name="T42" fmla="*/ 111 w 132"/>
                  <a:gd name="T43" fmla="*/ 137 h 181"/>
                  <a:gd name="T44" fmla="*/ 105 w 132"/>
                  <a:gd name="T45" fmla="*/ 125 h 181"/>
                  <a:gd name="T46" fmla="*/ 97 w 132"/>
                  <a:gd name="T47" fmla="*/ 115 h 181"/>
                  <a:gd name="T48" fmla="*/ 90 w 132"/>
                  <a:gd name="T49" fmla="*/ 105 h 181"/>
                  <a:gd name="T50" fmla="*/ 83 w 132"/>
                  <a:gd name="T51" fmla="*/ 93 h 181"/>
                  <a:gd name="T52" fmla="*/ 77 w 132"/>
                  <a:gd name="T53" fmla="*/ 85 h 181"/>
                  <a:gd name="T54" fmla="*/ 70 w 132"/>
                  <a:gd name="T55" fmla="*/ 73 h 181"/>
                  <a:gd name="T56" fmla="*/ 63 w 132"/>
                  <a:gd name="T57" fmla="*/ 63 h 181"/>
                  <a:gd name="T58" fmla="*/ 55 w 132"/>
                  <a:gd name="T59" fmla="*/ 53 h 181"/>
                  <a:gd name="T60" fmla="*/ 48 w 132"/>
                  <a:gd name="T61" fmla="*/ 42 h 181"/>
                  <a:gd name="T62" fmla="*/ 42 w 132"/>
                  <a:gd name="T63" fmla="*/ 32 h 181"/>
                  <a:gd name="T64" fmla="*/ 35 w 132"/>
                  <a:gd name="T65" fmla="*/ 22 h 181"/>
                  <a:gd name="T66" fmla="*/ 28 w 132"/>
                  <a:gd name="T67" fmla="*/ 10 h 181"/>
                  <a:gd name="T68" fmla="*/ 20 w 132"/>
                  <a:gd name="T69" fmla="*/ 0 h 181"/>
                  <a:gd name="T70" fmla="*/ 0 w 132"/>
                  <a:gd name="T71" fmla="*/ 8 h 181"/>
                  <a:gd name="T72" fmla="*/ 23 w 132"/>
                  <a:gd name="T73" fmla="*/ 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181">
                    <a:moveTo>
                      <a:pt x="23" y="8"/>
                    </a:moveTo>
                    <a:lnTo>
                      <a:pt x="1" y="13"/>
                    </a:lnTo>
                    <a:lnTo>
                      <a:pt x="9" y="24"/>
                    </a:lnTo>
                    <a:lnTo>
                      <a:pt x="16" y="35"/>
                    </a:lnTo>
                    <a:lnTo>
                      <a:pt x="22" y="45"/>
                    </a:lnTo>
                    <a:lnTo>
                      <a:pt x="29" y="56"/>
                    </a:lnTo>
                    <a:lnTo>
                      <a:pt x="36" y="66"/>
                    </a:lnTo>
                    <a:lnTo>
                      <a:pt x="44" y="76"/>
                    </a:lnTo>
                    <a:lnTo>
                      <a:pt x="49" y="86"/>
                    </a:lnTo>
                    <a:lnTo>
                      <a:pt x="57" y="98"/>
                    </a:lnTo>
                    <a:lnTo>
                      <a:pt x="64" y="108"/>
                    </a:lnTo>
                    <a:lnTo>
                      <a:pt x="71" y="118"/>
                    </a:lnTo>
                    <a:lnTo>
                      <a:pt x="77" y="128"/>
                    </a:lnTo>
                    <a:lnTo>
                      <a:pt x="84" y="138"/>
                    </a:lnTo>
                    <a:lnTo>
                      <a:pt x="92" y="149"/>
                    </a:lnTo>
                    <a:lnTo>
                      <a:pt x="99" y="160"/>
                    </a:lnTo>
                    <a:lnTo>
                      <a:pt x="105" y="170"/>
                    </a:lnTo>
                    <a:lnTo>
                      <a:pt x="112" y="181"/>
                    </a:lnTo>
                    <a:lnTo>
                      <a:pt x="132" y="168"/>
                    </a:lnTo>
                    <a:lnTo>
                      <a:pt x="125" y="157"/>
                    </a:lnTo>
                    <a:lnTo>
                      <a:pt x="118" y="147"/>
                    </a:lnTo>
                    <a:lnTo>
                      <a:pt x="111" y="137"/>
                    </a:lnTo>
                    <a:lnTo>
                      <a:pt x="105" y="125"/>
                    </a:lnTo>
                    <a:lnTo>
                      <a:pt x="97" y="115"/>
                    </a:lnTo>
                    <a:lnTo>
                      <a:pt x="90" y="105"/>
                    </a:lnTo>
                    <a:lnTo>
                      <a:pt x="83" y="93"/>
                    </a:lnTo>
                    <a:lnTo>
                      <a:pt x="77" y="85"/>
                    </a:lnTo>
                    <a:lnTo>
                      <a:pt x="70" y="73"/>
                    </a:lnTo>
                    <a:lnTo>
                      <a:pt x="63" y="63"/>
                    </a:lnTo>
                    <a:lnTo>
                      <a:pt x="55" y="53"/>
                    </a:lnTo>
                    <a:lnTo>
                      <a:pt x="48" y="42"/>
                    </a:lnTo>
                    <a:lnTo>
                      <a:pt x="42" y="32"/>
                    </a:lnTo>
                    <a:lnTo>
                      <a:pt x="35" y="22"/>
                    </a:lnTo>
                    <a:lnTo>
                      <a:pt x="28" y="10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3" name="Freeform 40"/>
              <p:cNvSpPr>
                <a:spLocks/>
              </p:cNvSpPr>
              <p:nvPr/>
            </p:nvSpPr>
            <p:spPr bwMode="auto">
              <a:xfrm>
                <a:off x="4633" y="2714"/>
                <a:ext cx="7" cy="5"/>
              </a:xfrm>
              <a:custGeom>
                <a:avLst/>
                <a:gdLst>
                  <a:gd name="T0" fmla="*/ 22 w 22"/>
                  <a:gd name="T1" fmla="*/ 5 h 16"/>
                  <a:gd name="T2" fmla="*/ 19 w 22"/>
                  <a:gd name="T3" fmla="*/ 1 h 16"/>
                  <a:gd name="T4" fmla="*/ 14 w 22"/>
                  <a:gd name="T5" fmla="*/ 0 h 16"/>
                  <a:gd name="T6" fmla="*/ 10 w 22"/>
                  <a:gd name="T7" fmla="*/ 0 h 16"/>
                  <a:gd name="T8" fmla="*/ 6 w 22"/>
                  <a:gd name="T9" fmla="*/ 1 h 16"/>
                  <a:gd name="T10" fmla="*/ 3 w 22"/>
                  <a:gd name="T11" fmla="*/ 4 h 16"/>
                  <a:gd name="T12" fmla="*/ 0 w 22"/>
                  <a:gd name="T13" fmla="*/ 7 h 16"/>
                  <a:gd name="T14" fmla="*/ 0 w 22"/>
                  <a:gd name="T15" fmla="*/ 11 h 16"/>
                  <a:gd name="T16" fmla="*/ 1 w 22"/>
                  <a:gd name="T17" fmla="*/ 16 h 16"/>
                  <a:gd name="T18" fmla="*/ 22 w 22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22" y="5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4" name="Freeform 41"/>
              <p:cNvSpPr>
                <a:spLocks/>
              </p:cNvSpPr>
              <p:nvPr/>
            </p:nvSpPr>
            <p:spPr bwMode="auto">
              <a:xfrm>
                <a:off x="4633" y="2715"/>
                <a:ext cx="41" cy="14"/>
              </a:xfrm>
              <a:custGeom>
                <a:avLst/>
                <a:gdLst>
                  <a:gd name="T0" fmla="*/ 121 w 121"/>
                  <a:gd name="T1" fmla="*/ 8 h 40"/>
                  <a:gd name="T2" fmla="*/ 103 w 121"/>
                  <a:gd name="T3" fmla="*/ 3 h 40"/>
                  <a:gd name="T4" fmla="*/ 98 w 121"/>
                  <a:gd name="T5" fmla="*/ 8 h 40"/>
                  <a:gd name="T6" fmla="*/ 93 w 121"/>
                  <a:gd name="T7" fmla="*/ 9 h 40"/>
                  <a:gd name="T8" fmla="*/ 88 w 121"/>
                  <a:gd name="T9" fmla="*/ 12 h 40"/>
                  <a:gd name="T10" fmla="*/ 82 w 121"/>
                  <a:gd name="T11" fmla="*/ 14 h 40"/>
                  <a:gd name="T12" fmla="*/ 76 w 121"/>
                  <a:gd name="T13" fmla="*/ 15 h 40"/>
                  <a:gd name="T14" fmla="*/ 69 w 121"/>
                  <a:gd name="T15" fmla="*/ 16 h 40"/>
                  <a:gd name="T16" fmla="*/ 63 w 121"/>
                  <a:gd name="T17" fmla="*/ 16 h 40"/>
                  <a:gd name="T18" fmla="*/ 56 w 121"/>
                  <a:gd name="T19" fmla="*/ 15 h 40"/>
                  <a:gd name="T20" fmla="*/ 48 w 121"/>
                  <a:gd name="T21" fmla="*/ 15 h 40"/>
                  <a:gd name="T22" fmla="*/ 44 w 121"/>
                  <a:gd name="T23" fmla="*/ 14 h 40"/>
                  <a:gd name="T24" fmla="*/ 38 w 121"/>
                  <a:gd name="T25" fmla="*/ 12 h 40"/>
                  <a:gd name="T26" fmla="*/ 32 w 121"/>
                  <a:gd name="T27" fmla="*/ 9 h 40"/>
                  <a:gd name="T28" fmla="*/ 28 w 121"/>
                  <a:gd name="T29" fmla="*/ 8 h 40"/>
                  <a:gd name="T30" fmla="*/ 25 w 121"/>
                  <a:gd name="T31" fmla="*/ 5 h 40"/>
                  <a:gd name="T32" fmla="*/ 22 w 121"/>
                  <a:gd name="T33" fmla="*/ 2 h 40"/>
                  <a:gd name="T34" fmla="*/ 21 w 121"/>
                  <a:gd name="T35" fmla="*/ 0 h 40"/>
                  <a:gd name="T36" fmla="*/ 0 w 121"/>
                  <a:gd name="T37" fmla="*/ 11 h 40"/>
                  <a:gd name="T38" fmla="*/ 3 w 121"/>
                  <a:gd name="T39" fmla="*/ 18 h 40"/>
                  <a:gd name="T40" fmla="*/ 9 w 121"/>
                  <a:gd name="T41" fmla="*/ 24 h 40"/>
                  <a:gd name="T42" fmla="*/ 16 w 121"/>
                  <a:gd name="T43" fmla="*/ 28 h 40"/>
                  <a:gd name="T44" fmla="*/ 22 w 121"/>
                  <a:gd name="T45" fmla="*/ 31 h 40"/>
                  <a:gd name="T46" fmla="*/ 29 w 121"/>
                  <a:gd name="T47" fmla="*/ 34 h 40"/>
                  <a:gd name="T48" fmla="*/ 38 w 121"/>
                  <a:gd name="T49" fmla="*/ 37 h 40"/>
                  <a:gd name="T50" fmla="*/ 45 w 121"/>
                  <a:gd name="T51" fmla="*/ 38 h 40"/>
                  <a:gd name="T52" fmla="*/ 53 w 121"/>
                  <a:gd name="T53" fmla="*/ 38 h 40"/>
                  <a:gd name="T54" fmla="*/ 61 w 121"/>
                  <a:gd name="T55" fmla="*/ 40 h 40"/>
                  <a:gd name="T56" fmla="*/ 70 w 121"/>
                  <a:gd name="T57" fmla="*/ 40 h 40"/>
                  <a:gd name="T58" fmla="*/ 79 w 121"/>
                  <a:gd name="T59" fmla="*/ 38 h 40"/>
                  <a:gd name="T60" fmla="*/ 88 w 121"/>
                  <a:gd name="T61" fmla="*/ 37 h 40"/>
                  <a:gd name="T62" fmla="*/ 95 w 121"/>
                  <a:gd name="T63" fmla="*/ 34 h 40"/>
                  <a:gd name="T64" fmla="*/ 103 w 121"/>
                  <a:gd name="T65" fmla="*/ 31 h 40"/>
                  <a:gd name="T66" fmla="*/ 111 w 121"/>
                  <a:gd name="T67" fmla="*/ 27 h 40"/>
                  <a:gd name="T68" fmla="*/ 118 w 121"/>
                  <a:gd name="T69" fmla="*/ 22 h 40"/>
                  <a:gd name="T70" fmla="*/ 99 w 121"/>
                  <a:gd name="T71" fmla="*/ 16 h 40"/>
                  <a:gd name="T72" fmla="*/ 121 w 121"/>
                  <a:gd name="T7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40">
                    <a:moveTo>
                      <a:pt x="121" y="8"/>
                    </a:moveTo>
                    <a:lnTo>
                      <a:pt x="103" y="3"/>
                    </a:lnTo>
                    <a:lnTo>
                      <a:pt x="98" y="8"/>
                    </a:lnTo>
                    <a:lnTo>
                      <a:pt x="93" y="9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6" y="15"/>
                    </a:lnTo>
                    <a:lnTo>
                      <a:pt x="69" y="16"/>
                    </a:lnTo>
                    <a:lnTo>
                      <a:pt x="63" y="16"/>
                    </a:lnTo>
                    <a:lnTo>
                      <a:pt x="56" y="15"/>
                    </a:lnTo>
                    <a:lnTo>
                      <a:pt x="48" y="15"/>
                    </a:lnTo>
                    <a:lnTo>
                      <a:pt x="44" y="14"/>
                    </a:lnTo>
                    <a:lnTo>
                      <a:pt x="38" y="12"/>
                    </a:lnTo>
                    <a:lnTo>
                      <a:pt x="32" y="9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6" y="28"/>
                    </a:lnTo>
                    <a:lnTo>
                      <a:pt x="22" y="31"/>
                    </a:lnTo>
                    <a:lnTo>
                      <a:pt x="29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61" y="40"/>
                    </a:lnTo>
                    <a:lnTo>
                      <a:pt x="70" y="40"/>
                    </a:lnTo>
                    <a:lnTo>
                      <a:pt x="79" y="38"/>
                    </a:lnTo>
                    <a:lnTo>
                      <a:pt x="88" y="37"/>
                    </a:lnTo>
                    <a:lnTo>
                      <a:pt x="95" y="34"/>
                    </a:lnTo>
                    <a:lnTo>
                      <a:pt x="103" y="31"/>
                    </a:lnTo>
                    <a:lnTo>
                      <a:pt x="111" y="27"/>
                    </a:lnTo>
                    <a:lnTo>
                      <a:pt x="118" y="22"/>
                    </a:lnTo>
                    <a:lnTo>
                      <a:pt x="99" y="16"/>
                    </a:lnTo>
                    <a:lnTo>
                      <a:pt x="1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5" name="Freeform 42"/>
              <p:cNvSpPr>
                <a:spLocks/>
              </p:cNvSpPr>
              <p:nvPr/>
            </p:nvSpPr>
            <p:spPr bwMode="auto">
              <a:xfrm>
                <a:off x="4666" y="2718"/>
                <a:ext cx="48" cy="28"/>
              </a:xfrm>
              <a:custGeom>
                <a:avLst/>
                <a:gdLst>
                  <a:gd name="T0" fmla="*/ 141 w 144"/>
                  <a:gd name="T1" fmla="*/ 58 h 83"/>
                  <a:gd name="T2" fmla="*/ 131 w 144"/>
                  <a:gd name="T3" fmla="*/ 59 h 83"/>
                  <a:gd name="T4" fmla="*/ 121 w 144"/>
                  <a:gd name="T5" fmla="*/ 61 h 83"/>
                  <a:gd name="T6" fmla="*/ 102 w 144"/>
                  <a:gd name="T7" fmla="*/ 61 h 83"/>
                  <a:gd name="T8" fmla="*/ 93 w 144"/>
                  <a:gd name="T9" fmla="*/ 59 h 83"/>
                  <a:gd name="T10" fmla="*/ 84 w 144"/>
                  <a:gd name="T11" fmla="*/ 56 h 83"/>
                  <a:gd name="T12" fmla="*/ 77 w 144"/>
                  <a:gd name="T13" fmla="*/ 55 h 83"/>
                  <a:gd name="T14" fmla="*/ 70 w 144"/>
                  <a:gd name="T15" fmla="*/ 52 h 83"/>
                  <a:gd name="T16" fmla="*/ 61 w 144"/>
                  <a:gd name="T17" fmla="*/ 48 h 83"/>
                  <a:gd name="T18" fmla="*/ 55 w 144"/>
                  <a:gd name="T19" fmla="*/ 43 h 83"/>
                  <a:gd name="T20" fmla="*/ 48 w 144"/>
                  <a:gd name="T21" fmla="*/ 39 h 83"/>
                  <a:gd name="T22" fmla="*/ 42 w 144"/>
                  <a:gd name="T23" fmla="*/ 33 h 83"/>
                  <a:gd name="T24" fmla="*/ 38 w 144"/>
                  <a:gd name="T25" fmla="*/ 26 h 83"/>
                  <a:gd name="T26" fmla="*/ 32 w 144"/>
                  <a:gd name="T27" fmla="*/ 19 h 83"/>
                  <a:gd name="T28" fmla="*/ 26 w 144"/>
                  <a:gd name="T29" fmla="*/ 10 h 83"/>
                  <a:gd name="T30" fmla="*/ 22 w 144"/>
                  <a:gd name="T31" fmla="*/ 0 h 83"/>
                  <a:gd name="T32" fmla="*/ 0 w 144"/>
                  <a:gd name="T33" fmla="*/ 8 h 83"/>
                  <a:gd name="T34" fmla="*/ 6 w 144"/>
                  <a:gd name="T35" fmla="*/ 22 h 83"/>
                  <a:gd name="T36" fmla="*/ 12 w 144"/>
                  <a:gd name="T37" fmla="*/ 32 h 83"/>
                  <a:gd name="T38" fmla="*/ 18 w 144"/>
                  <a:gd name="T39" fmla="*/ 40 h 83"/>
                  <a:gd name="T40" fmla="*/ 25 w 144"/>
                  <a:gd name="T41" fmla="*/ 49 h 83"/>
                  <a:gd name="T42" fmla="*/ 34 w 144"/>
                  <a:gd name="T43" fmla="*/ 56 h 83"/>
                  <a:gd name="T44" fmla="*/ 41 w 144"/>
                  <a:gd name="T45" fmla="*/ 64 h 83"/>
                  <a:gd name="T46" fmla="*/ 51 w 144"/>
                  <a:gd name="T47" fmla="*/ 68 h 83"/>
                  <a:gd name="T48" fmla="*/ 60 w 144"/>
                  <a:gd name="T49" fmla="*/ 72 h 83"/>
                  <a:gd name="T50" fmla="*/ 70 w 144"/>
                  <a:gd name="T51" fmla="*/ 77 h 83"/>
                  <a:gd name="T52" fmla="*/ 80 w 144"/>
                  <a:gd name="T53" fmla="*/ 80 h 83"/>
                  <a:gd name="T54" fmla="*/ 89 w 144"/>
                  <a:gd name="T55" fmla="*/ 83 h 83"/>
                  <a:gd name="T56" fmla="*/ 100 w 144"/>
                  <a:gd name="T57" fmla="*/ 83 h 83"/>
                  <a:gd name="T58" fmla="*/ 122 w 144"/>
                  <a:gd name="T59" fmla="*/ 83 h 83"/>
                  <a:gd name="T60" fmla="*/ 132 w 144"/>
                  <a:gd name="T61" fmla="*/ 83 h 83"/>
                  <a:gd name="T62" fmla="*/ 144 w 144"/>
                  <a:gd name="T63" fmla="*/ 80 h 83"/>
                  <a:gd name="T64" fmla="*/ 141 w 144"/>
                  <a:gd name="T65" fmla="*/ 5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83">
                    <a:moveTo>
                      <a:pt x="141" y="58"/>
                    </a:moveTo>
                    <a:lnTo>
                      <a:pt x="131" y="59"/>
                    </a:lnTo>
                    <a:lnTo>
                      <a:pt x="121" y="61"/>
                    </a:lnTo>
                    <a:lnTo>
                      <a:pt x="102" y="61"/>
                    </a:lnTo>
                    <a:lnTo>
                      <a:pt x="93" y="59"/>
                    </a:lnTo>
                    <a:lnTo>
                      <a:pt x="84" y="56"/>
                    </a:lnTo>
                    <a:lnTo>
                      <a:pt x="77" y="55"/>
                    </a:lnTo>
                    <a:lnTo>
                      <a:pt x="70" y="52"/>
                    </a:lnTo>
                    <a:lnTo>
                      <a:pt x="61" y="48"/>
                    </a:lnTo>
                    <a:lnTo>
                      <a:pt x="55" y="43"/>
                    </a:lnTo>
                    <a:lnTo>
                      <a:pt x="48" y="39"/>
                    </a:lnTo>
                    <a:lnTo>
                      <a:pt x="42" y="33"/>
                    </a:lnTo>
                    <a:lnTo>
                      <a:pt x="38" y="26"/>
                    </a:lnTo>
                    <a:lnTo>
                      <a:pt x="32" y="19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6" y="22"/>
                    </a:lnTo>
                    <a:lnTo>
                      <a:pt x="12" y="32"/>
                    </a:lnTo>
                    <a:lnTo>
                      <a:pt x="18" y="40"/>
                    </a:lnTo>
                    <a:lnTo>
                      <a:pt x="25" y="49"/>
                    </a:lnTo>
                    <a:lnTo>
                      <a:pt x="34" y="56"/>
                    </a:lnTo>
                    <a:lnTo>
                      <a:pt x="41" y="64"/>
                    </a:lnTo>
                    <a:lnTo>
                      <a:pt x="51" y="68"/>
                    </a:lnTo>
                    <a:lnTo>
                      <a:pt x="60" y="72"/>
                    </a:lnTo>
                    <a:lnTo>
                      <a:pt x="70" y="77"/>
                    </a:lnTo>
                    <a:lnTo>
                      <a:pt x="80" y="80"/>
                    </a:lnTo>
                    <a:lnTo>
                      <a:pt x="89" y="83"/>
                    </a:lnTo>
                    <a:lnTo>
                      <a:pt x="100" y="83"/>
                    </a:lnTo>
                    <a:lnTo>
                      <a:pt x="122" y="83"/>
                    </a:lnTo>
                    <a:lnTo>
                      <a:pt x="132" y="83"/>
                    </a:lnTo>
                    <a:lnTo>
                      <a:pt x="144" y="80"/>
                    </a:lnTo>
                    <a:lnTo>
                      <a:pt x="1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6" name="Freeform 43"/>
              <p:cNvSpPr>
                <a:spLocks/>
              </p:cNvSpPr>
              <p:nvPr/>
            </p:nvSpPr>
            <p:spPr bwMode="auto">
              <a:xfrm>
                <a:off x="4669" y="2715"/>
                <a:ext cx="5" cy="8"/>
              </a:xfrm>
              <a:custGeom>
                <a:avLst/>
                <a:gdLst>
                  <a:gd name="T0" fmla="*/ 4 w 14"/>
                  <a:gd name="T1" fmla="*/ 24 h 24"/>
                  <a:gd name="T2" fmla="*/ 9 w 14"/>
                  <a:gd name="T3" fmla="*/ 22 h 24"/>
                  <a:gd name="T4" fmla="*/ 11 w 14"/>
                  <a:gd name="T5" fmla="*/ 19 h 24"/>
                  <a:gd name="T6" fmla="*/ 14 w 14"/>
                  <a:gd name="T7" fmla="*/ 15 h 24"/>
                  <a:gd name="T8" fmla="*/ 14 w 14"/>
                  <a:gd name="T9" fmla="*/ 11 h 24"/>
                  <a:gd name="T10" fmla="*/ 11 w 14"/>
                  <a:gd name="T11" fmla="*/ 6 h 24"/>
                  <a:gd name="T12" fmla="*/ 10 w 14"/>
                  <a:gd name="T13" fmla="*/ 3 h 24"/>
                  <a:gd name="T14" fmla="*/ 6 w 14"/>
                  <a:gd name="T15" fmla="*/ 0 h 24"/>
                  <a:gd name="T16" fmla="*/ 0 w 14"/>
                  <a:gd name="T17" fmla="*/ 0 h 24"/>
                  <a:gd name="T18" fmla="*/ 4 w 14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lnTo>
                      <a:pt x="9" y="22"/>
                    </a:lnTo>
                    <a:lnTo>
                      <a:pt x="11" y="19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7" name="Freeform 44"/>
              <p:cNvSpPr>
                <a:spLocks/>
              </p:cNvSpPr>
              <p:nvPr/>
            </p:nvSpPr>
            <p:spPr bwMode="auto">
              <a:xfrm>
                <a:off x="4953" y="3482"/>
                <a:ext cx="467" cy="94"/>
              </a:xfrm>
              <a:custGeom>
                <a:avLst/>
                <a:gdLst>
                  <a:gd name="T0" fmla="*/ 693 w 1399"/>
                  <a:gd name="T1" fmla="*/ 206 h 282"/>
                  <a:gd name="T2" fmla="*/ 660 w 1399"/>
                  <a:gd name="T3" fmla="*/ 227 h 282"/>
                  <a:gd name="T4" fmla="*/ 621 w 1399"/>
                  <a:gd name="T5" fmla="*/ 243 h 282"/>
                  <a:gd name="T6" fmla="*/ 579 w 1399"/>
                  <a:gd name="T7" fmla="*/ 256 h 282"/>
                  <a:gd name="T8" fmla="*/ 535 w 1399"/>
                  <a:gd name="T9" fmla="*/ 264 h 282"/>
                  <a:gd name="T10" fmla="*/ 488 w 1399"/>
                  <a:gd name="T11" fmla="*/ 272 h 282"/>
                  <a:gd name="T12" fmla="*/ 436 w 1399"/>
                  <a:gd name="T13" fmla="*/ 278 h 282"/>
                  <a:gd name="T14" fmla="*/ 387 w 1399"/>
                  <a:gd name="T15" fmla="*/ 280 h 282"/>
                  <a:gd name="T16" fmla="*/ 318 w 1399"/>
                  <a:gd name="T17" fmla="*/ 280 h 282"/>
                  <a:gd name="T18" fmla="*/ 259 w 1399"/>
                  <a:gd name="T19" fmla="*/ 279 h 282"/>
                  <a:gd name="T20" fmla="*/ 198 w 1399"/>
                  <a:gd name="T21" fmla="*/ 275 h 282"/>
                  <a:gd name="T22" fmla="*/ 153 w 1399"/>
                  <a:gd name="T23" fmla="*/ 269 h 282"/>
                  <a:gd name="T24" fmla="*/ 110 w 1399"/>
                  <a:gd name="T25" fmla="*/ 260 h 282"/>
                  <a:gd name="T26" fmla="*/ 71 w 1399"/>
                  <a:gd name="T27" fmla="*/ 250 h 282"/>
                  <a:gd name="T28" fmla="*/ 35 w 1399"/>
                  <a:gd name="T29" fmla="*/ 235 h 282"/>
                  <a:gd name="T30" fmla="*/ 0 w 1399"/>
                  <a:gd name="T31" fmla="*/ 216 h 282"/>
                  <a:gd name="T32" fmla="*/ 35 w 1399"/>
                  <a:gd name="T33" fmla="*/ 182 h 282"/>
                  <a:gd name="T34" fmla="*/ 74 w 1399"/>
                  <a:gd name="T35" fmla="*/ 150 h 282"/>
                  <a:gd name="T36" fmla="*/ 121 w 1399"/>
                  <a:gd name="T37" fmla="*/ 120 h 282"/>
                  <a:gd name="T38" fmla="*/ 170 w 1399"/>
                  <a:gd name="T39" fmla="*/ 93 h 282"/>
                  <a:gd name="T40" fmla="*/ 224 w 1399"/>
                  <a:gd name="T41" fmla="*/ 67 h 282"/>
                  <a:gd name="T42" fmla="*/ 266 w 1399"/>
                  <a:gd name="T43" fmla="*/ 48 h 282"/>
                  <a:gd name="T44" fmla="*/ 305 w 1399"/>
                  <a:gd name="T45" fmla="*/ 35 h 282"/>
                  <a:gd name="T46" fmla="*/ 343 w 1399"/>
                  <a:gd name="T47" fmla="*/ 24 h 282"/>
                  <a:gd name="T48" fmla="*/ 382 w 1399"/>
                  <a:gd name="T49" fmla="*/ 14 h 282"/>
                  <a:gd name="T50" fmla="*/ 422 w 1399"/>
                  <a:gd name="T51" fmla="*/ 6 h 282"/>
                  <a:gd name="T52" fmla="*/ 462 w 1399"/>
                  <a:gd name="T53" fmla="*/ 0 h 282"/>
                  <a:gd name="T54" fmla="*/ 513 w 1399"/>
                  <a:gd name="T55" fmla="*/ 1 h 282"/>
                  <a:gd name="T56" fmla="*/ 563 w 1399"/>
                  <a:gd name="T57" fmla="*/ 1 h 282"/>
                  <a:gd name="T58" fmla="*/ 612 w 1399"/>
                  <a:gd name="T59" fmla="*/ 3 h 282"/>
                  <a:gd name="T60" fmla="*/ 662 w 1399"/>
                  <a:gd name="T61" fmla="*/ 3 h 282"/>
                  <a:gd name="T62" fmla="*/ 727 w 1399"/>
                  <a:gd name="T63" fmla="*/ 4 h 282"/>
                  <a:gd name="T64" fmla="*/ 778 w 1399"/>
                  <a:gd name="T65" fmla="*/ 6 h 282"/>
                  <a:gd name="T66" fmla="*/ 826 w 1399"/>
                  <a:gd name="T67" fmla="*/ 6 h 282"/>
                  <a:gd name="T68" fmla="*/ 877 w 1399"/>
                  <a:gd name="T69" fmla="*/ 7 h 282"/>
                  <a:gd name="T70" fmla="*/ 926 w 1399"/>
                  <a:gd name="T71" fmla="*/ 8 h 282"/>
                  <a:gd name="T72" fmla="*/ 976 w 1399"/>
                  <a:gd name="T73" fmla="*/ 8 h 282"/>
                  <a:gd name="T74" fmla="*/ 1031 w 1399"/>
                  <a:gd name="T75" fmla="*/ 17 h 282"/>
                  <a:gd name="T76" fmla="*/ 1082 w 1399"/>
                  <a:gd name="T77" fmla="*/ 24 h 282"/>
                  <a:gd name="T78" fmla="*/ 1131 w 1399"/>
                  <a:gd name="T79" fmla="*/ 36 h 282"/>
                  <a:gd name="T80" fmla="*/ 1179 w 1399"/>
                  <a:gd name="T81" fmla="*/ 52 h 282"/>
                  <a:gd name="T82" fmla="*/ 1224 w 1399"/>
                  <a:gd name="T83" fmla="*/ 72 h 282"/>
                  <a:gd name="T84" fmla="*/ 1263 w 1399"/>
                  <a:gd name="T85" fmla="*/ 97 h 282"/>
                  <a:gd name="T86" fmla="*/ 1300 w 1399"/>
                  <a:gd name="T87" fmla="*/ 125 h 282"/>
                  <a:gd name="T88" fmla="*/ 1330 w 1399"/>
                  <a:gd name="T89" fmla="*/ 154 h 282"/>
                  <a:gd name="T90" fmla="*/ 1358 w 1399"/>
                  <a:gd name="T91" fmla="*/ 190 h 282"/>
                  <a:gd name="T92" fmla="*/ 1383 w 1399"/>
                  <a:gd name="T93" fmla="*/ 238 h 282"/>
                  <a:gd name="T94" fmla="*/ 1375 w 1399"/>
                  <a:gd name="T95" fmla="*/ 278 h 282"/>
                  <a:gd name="T96" fmla="*/ 1306 w 1399"/>
                  <a:gd name="T97" fmla="*/ 280 h 282"/>
                  <a:gd name="T98" fmla="*/ 1233 w 1399"/>
                  <a:gd name="T99" fmla="*/ 282 h 282"/>
                  <a:gd name="T100" fmla="*/ 1157 w 1399"/>
                  <a:gd name="T101" fmla="*/ 280 h 282"/>
                  <a:gd name="T102" fmla="*/ 1083 w 1399"/>
                  <a:gd name="T103" fmla="*/ 276 h 282"/>
                  <a:gd name="T104" fmla="*/ 1010 w 1399"/>
                  <a:gd name="T105" fmla="*/ 269 h 282"/>
                  <a:gd name="T106" fmla="*/ 948 w 1399"/>
                  <a:gd name="T107" fmla="*/ 262 h 282"/>
                  <a:gd name="T108" fmla="*/ 884 w 1399"/>
                  <a:gd name="T109" fmla="*/ 254 h 282"/>
                  <a:gd name="T110" fmla="*/ 820 w 1399"/>
                  <a:gd name="T111" fmla="*/ 243 h 282"/>
                  <a:gd name="T112" fmla="*/ 763 w 1399"/>
                  <a:gd name="T113" fmla="*/ 225 h 282"/>
                  <a:gd name="T114" fmla="*/ 723 w 1399"/>
                  <a:gd name="T115" fmla="*/ 20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9" h="282">
                    <a:moveTo>
                      <a:pt x="712" y="190"/>
                    </a:moveTo>
                    <a:lnTo>
                      <a:pt x="704" y="198"/>
                    </a:lnTo>
                    <a:lnTo>
                      <a:pt x="693" y="206"/>
                    </a:lnTo>
                    <a:lnTo>
                      <a:pt x="683" y="214"/>
                    </a:lnTo>
                    <a:lnTo>
                      <a:pt x="672" y="219"/>
                    </a:lnTo>
                    <a:lnTo>
                      <a:pt x="660" y="227"/>
                    </a:lnTo>
                    <a:lnTo>
                      <a:pt x="647" y="232"/>
                    </a:lnTo>
                    <a:lnTo>
                      <a:pt x="634" y="237"/>
                    </a:lnTo>
                    <a:lnTo>
                      <a:pt x="621" y="243"/>
                    </a:lnTo>
                    <a:lnTo>
                      <a:pt x="608" y="247"/>
                    </a:lnTo>
                    <a:lnTo>
                      <a:pt x="593" y="251"/>
                    </a:lnTo>
                    <a:lnTo>
                      <a:pt x="579" y="256"/>
                    </a:lnTo>
                    <a:lnTo>
                      <a:pt x="564" y="259"/>
                    </a:lnTo>
                    <a:lnTo>
                      <a:pt x="550" y="262"/>
                    </a:lnTo>
                    <a:lnTo>
                      <a:pt x="535" y="264"/>
                    </a:lnTo>
                    <a:lnTo>
                      <a:pt x="522" y="267"/>
                    </a:lnTo>
                    <a:lnTo>
                      <a:pt x="507" y="269"/>
                    </a:lnTo>
                    <a:lnTo>
                      <a:pt x="488" y="272"/>
                    </a:lnTo>
                    <a:lnTo>
                      <a:pt x="471" y="275"/>
                    </a:lnTo>
                    <a:lnTo>
                      <a:pt x="454" y="276"/>
                    </a:lnTo>
                    <a:lnTo>
                      <a:pt x="436" y="278"/>
                    </a:lnTo>
                    <a:lnTo>
                      <a:pt x="420" y="279"/>
                    </a:lnTo>
                    <a:lnTo>
                      <a:pt x="404" y="280"/>
                    </a:lnTo>
                    <a:lnTo>
                      <a:pt x="387" y="280"/>
                    </a:lnTo>
                    <a:lnTo>
                      <a:pt x="371" y="282"/>
                    </a:lnTo>
                    <a:lnTo>
                      <a:pt x="336" y="282"/>
                    </a:lnTo>
                    <a:lnTo>
                      <a:pt x="318" y="280"/>
                    </a:lnTo>
                    <a:lnTo>
                      <a:pt x="299" y="280"/>
                    </a:lnTo>
                    <a:lnTo>
                      <a:pt x="279" y="280"/>
                    </a:lnTo>
                    <a:lnTo>
                      <a:pt x="259" y="279"/>
                    </a:lnTo>
                    <a:lnTo>
                      <a:pt x="237" y="278"/>
                    </a:lnTo>
                    <a:lnTo>
                      <a:pt x="212" y="275"/>
                    </a:lnTo>
                    <a:lnTo>
                      <a:pt x="198" y="275"/>
                    </a:lnTo>
                    <a:lnTo>
                      <a:pt x="183" y="273"/>
                    </a:lnTo>
                    <a:lnTo>
                      <a:pt x="167" y="272"/>
                    </a:lnTo>
                    <a:lnTo>
                      <a:pt x="153" y="269"/>
                    </a:lnTo>
                    <a:lnTo>
                      <a:pt x="138" y="266"/>
                    </a:lnTo>
                    <a:lnTo>
                      <a:pt x="125" y="264"/>
                    </a:lnTo>
                    <a:lnTo>
                      <a:pt x="110" y="260"/>
                    </a:lnTo>
                    <a:lnTo>
                      <a:pt x="97" y="257"/>
                    </a:lnTo>
                    <a:lnTo>
                      <a:pt x="84" y="253"/>
                    </a:lnTo>
                    <a:lnTo>
                      <a:pt x="71" y="250"/>
                    </a:lnTo>
                    <a:lnTo>
                      <a:pt x="58" y="244"/>
                    </a:lnTo>
                    <a:lnTo>
                      <a:pt x="46" y="240"/>
                    </a:lnTo>
                    <a:lnTo>
                      <a:pt x="35" y="235"/>
                    </a:lnTo>
                    <a:lnTo>
                      <a:pt x="22" y="228"/>
                    </a:lnTo>
                    <a:lnTo>
                      <a:pt x="12" y="224"/>
                    </a:lnTo>
                    <a:lnTo>
                      <a:pt x="0" y="216"/>
                    </a:lnTo>
                    <a:lnTo>
                      <a:pt x="12" y="205"/>
                    </a:lnTo>
                    <a:lnTo>
                      <a:pt x="22" y="193"/>
                    </a:lnTo>
                    <a:lnTo>
                      <a:pt x="35" y="182"/>
                    </a:lnTo>
                    <a:lnTo>
                      <a:pt x="48" y="171"/>
                    </a:lnTo>
                    <a:lnTo>
                      <a:pt x="61" y="160"/>
                    </a:lnTo>
                    <a:lnTo>
                      <a:pt x="74" y="150"/>
                    </a:lnTo>
                    <a:lnTo>
                      <a:pt x="90" y="139"/>
                    </a:lnTo>
                    <a:lnTo>
                      <a:pt x="105" y="129"/>
                    </a:lnTo>
                    <a:lnTo>
                      <a:pt x="121" y="120"/>
                    </a:lnTo>
                    <a:lnTo>
                      <a:pt x="137" y="110"/>
                    </a:lnTo>
                    <a:lnTo>
                      <a:pt x="154" y="102"/>
                    </a:lnTo>
                    <a:lnTo>
                      <a:pt x="170" y="93"/>
                    </a:lnTo>
                    <a:lnTo>
                      <a:pt x="189" y="83"/>
                    </a:lnTo>
                    <a:lnTo>
                      <a:pt x="205" y="75"/>
                    </a:lnTo>
                    <a:lnTo>
                      <a:pt x="224" y="67"/>
                    </a:lnTo>
                    <a:lnTo>
                      <a:pt x="243" y="58"/>
                    </a:lnTo>
                    <a:lnTo>
                      <a:pt x="254" y="52"/>
                    </a:lnTo>
                    <a:lnTo>
                      <a:pt x="266" y="48"/>
                    </a:lnTo>
                    <a:lnTo>
                      <a:pt x="279" y="43"/>
                    </a:lnTo>
                    <a:lnTo>
                      <a:pt x="292" y="39"/>
                    </a:lnTo>
                    <a:lnTo>
                      <a:pt x="305" y="35"/>
                    </a:lnTo>
                    <a:lnTo>
                      <a:pt x="317" y="32"/>
                    </a:lnTo>
                    <a:lnTo>
                      <a:pt x="330" y="27"/>
                    </a:lnTo>
                    <a:lnTo>
                      <a:pt x="343" y="24"/>
                    </a:lnTo>
                    <a:lnTo>
                      <a:pt x="356" y="20"/>
                    </a:lnTo>
                    <a:lnTo>
                      <a:pt x="369" y="17"/>
                    </a:lnTo>
                    <a:lnTo>
                      <a:pt x="382" y="14"/>
                    </a:lnTo>
                    <a:lnTo>
                      <a:pt x="395" y="11"/>
                    </a:lnTo>
                    <a:lnTo>
                      <a:pt x="409" y="8"/>
                    </a:lnTo>
                    <a:lnTo>
                      <a:pt x="422" y="6"/>
                    </a:lnTo>
                    <a:lnTo>
                      <a:pt x="433" y="3"/>
                    </a:lnTo>
                    <a:lnTo>
                      <a:pt x="446" y="0"/>
                    </a:lnTo>
                    <a:lnTo>
                      <a:pt x="462" y="0"/>
                    </a:lnTo>
                    <a:lnTo>
                      <a:pt x="480" y="1"/>
                    </a:lnTo>
                    <a:lnTo>
                      <a:pt x="497" y="1"/>
                    </a:lnTo>
                    <a:lnTo>
                      <a:pt x="513" y="1"/>
                    </a:lnTo>
                    <a:lnTo>
                      <a:pt x="529" y="1"/>
                    </a:lnTo>
                    <a:lnTo>
                      <a:pt x="545" y="1"/>
                    </a:lnTo>
                    <a:lnTo>
                      <a:pt x="563" y="1"/>
                    </a:lnTo>
                    <a:lnTo>
                      <a:pt x="579" y="3"/>
                    </a:lnTo>
                    <a:lnTo>
                      <a:pt x="595" y="3"/>
                    </a:lnTo>
                    <a:lnTo>
                      <a:pt x="612" y="3"/>
                    </a:lnTo>
                    <a:lnTo>
                      <a:pt x="628" y="3"/>
                    </a:lnTo>
                    <a:lnTo>
                      <a:pt x="646" y="3"/>
                    </a:lnTo>
                    <a:lnTo>
                      <a:pt x="662" y="3"/>
                    </a:lnTo>
                    <a:lnTo>
                      <a:pt x="678" y="4"/>
                    </a:lnTo>
                    <a:lnTo>
                      <a:pt x="711" y="4"/>
                    </a:lnTo>
                    <a:lnTo>
                      <a:pt x="727" y="4"/>
                    </a:lnTo>
                    <a:lnTo>
                      <a:pt x="744" y="4"/>
                    </a:lnTo>
                    <a:lnTo>
                      <a:pt x="760" y="6"/>
                    </a:lnTo>
                    <a:lnTo>
                      <a:pt x="778" y="6"/>
                    </a:lnTo>
                    <a:lnTo>
                      <a:pt x="794" y="6"/>
                    </a:lnTo>
                    <a:lnTo>
                      <a:pt x="810" y="6"/>
                    </a:lnTo>
                    <a:lnTo>
                      <a:pt x="826" y="6"/>
                    </a:lnTo>
                    <a:lnTo>
                      <a:pt x="843" y="6"/>
                    </a:lnTo>
                    <a:lnTo>
                      <a:pt x="859" y="7"/>
                    </a:lnTo>
                    <a:lnTo>
                      <a:pt x="877" y="7"/>
                    </a:lnTo>
                    <a:lnTo>
                      <a:pt x="893" y="7"/>
                    </a:lnTo>
                    <a:lnTo>
                      <a:pt x="909" y="7"/>
                    </a:lnTo>
                    <a:lnTo>
                      <a:pt x="926" y="8"/>
                    </a:lnTo>
                    <a:lnTo>
                      <a:pt x="942" y="8"/>
                    </a:lnTo>
                    <a:lnTo>
                      <a:pt x="958" y="8"/>
                    </a:lnTo>
                    <a:lnTo>
                      <a:pt x="976" y="8"/>
                    </a:lnTo>
                    <a:lnTo>
                      <a:pt x="994" y="11"/>
                    </a:lnTo>
                    <a:lnTo>
                      <a:pt x="1012" y="14"/>
                    </a:lnTo>
                    <a:lnTo>
                      <a:pt x="1031" y="17"/>
                    </a:lnTo>
                    <a:lnTo>
                      <a:pt x="1048" y="20"/>
                    </a:lnTo>
                    <a:lnTo>
                      <a:pt x="1066" y="22"/>
                    </a:lnTo>
                    <a:lnTo>
                      <a:pt x="1082" y="24"/>
                    </a:lnTo>
                    <a:lnTo>
                      <a:pt x="1099" y="29"/>
                    </a:lnTo>
                    <a:lnTo>
                      <a:pt x="1117" y="32"/>
                    </a:lnTo>
                    <a:lnTo>
                      <a:pt x="1131" y="36"/>
                    </a:lnTo>
                    <a:lnTo>
                      <a:pt x="1147" y="40"/>
                    </a:lnTo>
                    <a:lnTo>
                      <a:pt x="1163" y="46"/>
                    </a:lnTo>
                    <a:lnTo>
                      <a:pt x="1179" y="52"/>
                    </a:lnTo>
                    <a:lnTo>
                      <a:pt x="1194" y="58"/>
                    </a:lnTo>
                    <a:lnTo>
                      <a:pt x="1208" y="65"/>
                    </a:lnTo>
                    <a:lnTo>
                      <a:pt x="1224" y="72"/>
                    </a:lnTo>
                    <a:lnTo>
                      <a:pt x="1239" y="81"/>
                    </a:lnTo>
                    <a:lnTo>
                      <a:pt x="1252" y="90"/>
                    </a:lnTo>
                    <a:lnTo>
                      <a:pt x="1263" y="97"/>
                    </a:lnTo>
                    <a:lnTo>
                      <a:pt x="1277" y="106"/>
                    </a:lnTo>
                    <a:lnTo>
                      <a:pt x="1288" y="115"/>
                    </a:lnTo>
                    <a:lnTo>
                      <a:pt x="1300" y="125"/>
                    </a:lnTo>
                    <a:lnTo>
                      <a:pt x="1310" y="134"/>
                    </a:lnTo>
                    <a:lnTo>
                      <a:pt x="1320" y="144"/>
                    </a:lnTo>
                    <a:lnTo>
                      <a:pt x="1330" y="154"/>
                    </a:lnTo>
                    <a:lnTo>
                      <a:pt x="1341" y="166"/>
                    </a:lnTo>
                    <a:lnTo>
                      <a:pt x="1349" y="179"/>
                    </a:lnTo>
                    <a:lnTo>
                      <a:pt x="1358" y="190"/>
                    </a:lnTo>
                    <a:lnTo>
                      <a:pt x="1367" y="205"/>
                    </a:lnTo>
                    <a:lnTo>
                      <a:pt x="1375" y="221"/>
                    </a:lnTo>
                    <a:lnTo>
                      <a:pt x="1383" y="238"/>
                    </a:lnTo>
                    <a:lnTo>
                      <a:pt x="1391" y="256"/>
                    </a:lnTo>
                    <a:lnTo>
                      <a:pt x="1399" y="275"/>
                    </a:lnTo>
                    <a:lnTo>
                      <a:pt x="1375" y="278"/>
                    </a:lnTo>
                    <a:lnTo>
                      <a:pt x="1352" y="279"/>
                    </a:lnTo>
                    <a:lnTo>
                      <a:pt x="1329" y="280"/>
                    </a:lnTo>
                    <a:lnTo>
                      <a:pt x="1306" y="280"/>
                    </a:lnTo>
                    <a:lnTo>
                      <a:pt x="1281" y="282"/>
                    </a:lnTo>
                    <a:lnTo>
                      <a:pt x="1256" y="282"/>
                    </a:lnTo>
                    <a:lnTo>
                      <a:pt x="1233" y="282"/>
                    </a:lnTo>
                    <a:lnTo>
                      <a:pt x="1208" y="282"/>
                    </a:lnTo>
                    <a:lnTo>
                      <a:pt x="1182" y="282"/>
                    </a:lnTo>
                    <a:lnTo>
                      <a:pt x="1157" y="280"/>
                    </a:lnTo>
                    <a:lnTo>
                      <a:pt x="1133" y="280"/>
                    </a:lnTo>
                    <a:lnTo>
                      <a:pt x="1108" y="279"/>
                    </a:lnTo>
                    <a:lnTo>
                      <a:pt x="1083" y="276"/>
                    </a:lnTo>
                    <a:lnTo>
                      <a:pt x="1058" y="275"/>
                    </a:lnTo>
                    <a:lnTo>
                      <a:pt x="1034" y="272"/>
                    </a:lnTo>
                    <a:lnTo>
                      <a:pt x="1010" y="269"/>
                    </a:lnTo>
                    <a:lnTo>
                      <a:pt x="990" y="267"/>
                    </a:lnTo>
                    <a:lnTo>
                      <a:pt x="970" y="264"/>
                    </a:lnTo>
                    <a:lnTo>
                      <a:pt x="948" y="262"/>
                    </a:lnTo>
                    <a:lnTo>
                      <a:pt x="926" y="260"/>
                    </a:lnTo>
                    <a:lnTo>
                      <a:pt x="906" y="257"/>
                    </a:lnTo>
                    <a:lnTo>
                      <a:pt x="884" y="254"/>
                    </a:lnTo>
                    <a:lnTo>
                      <a:pt x="862" y="251"/>
                    </a:lnTo>
                    <a:lnTo>
                      <a:pt x="840" y="247"/>
                    </a:lnTo>
                    <a:lnTo>
                      <a:pt x="820" y="243"/>
                    </a:lnTo>
                    <a:lnTo>
                      <a:pt x="800" y="238"/>
                    </a:lnTo>
                    <a:lnTo>
                      <a:pt x="781" y="232"/>
                    </a:lnTo>
                    <a:lnTo>
                      <a:pt x="763" y="225"/>
                    </a:lnTo>
                    <a:lnTo>
                      <a:pt x="749" y="218"/>
                    </a:lnTo>
                    <a:lnTo>
                      <a:pt x="734" y="211"/>
                    </a:lnTo>
                    <a:lnTo>
                      <a:pt x="723" y="200"/>
                    </a:lnTo>
                    <a:lnTo>
                      <a:pt x="712" y="190"/>
                    </a:lnTo>
                    <a:close/>
                  </a:path>
                </a:pathLst>
              </a:custGeom>
              <a:solidFill>
                <a:srgbClr val="AB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8" name="Freeform 45"/>
              <p:cNvSpPr>
                <a:spLocks/>
              </p:cNvSpPr>
              <p:nvPr/>
            </p:nvSpPr>
            <p:spPr bwMode="auto">
              <a:xfrm>
                <a:off x="5122" y="3542"/>
                <a:ext cx="72" cy="33"/>
              </a:xfrm>
              <a:custGeom>
                <a:avLst/>
                <a:gdLst>
                  <a:gd name="T0" fmla="*/ 3 w 215"/>
                  <a:gd name="T1" fmla="*/ 98 h 98"/>
                  <a:gd name="T2" fmla="*/ 17 w 215"/>
                  <a:gd name="T3" fmla="*/ 97 h 98"/>
                  <a:gd name="T4" fmla="*/ 32 w 215"/>
                  <a:gd name="T5" fmla="*/ 94 h 98"/>
                  <a:gd name="T6" fmla="*/ 46 w 215"/>
                  <a:gd name="T7" fmla="*/ 91 h 98"/>
                  <a:gd name="T8" fmla="*/ 61 w 215"/>
                  <a:gd name="T9" fmla="*/ 88 h 98"/>
                  <a:gd name="T10" fmla="*/ 76 w 215"/>
                  <a:gd name="T11" fmla="*/ 85 h 98"/>
                  <a:gd name="T12" fmla="*/ 90 w 215"/>
                  <a:gd name="T13" fmla="*/ 81 h 98"/>
                  <a:gd name="T14" fmla="*/ 105 w 215"/>
                  <a:gd name="T15" fmla="*/ 77 h 98"/>
                  <a:gd name="T16" fmla="*/ 119 w 215"/>
                  <a:gd name="T17" fmla="*/ 71 h 98"/>
                  <a:gd name="T18" fmla="*/ 132 w 215"/>
                  <a:gd name="T19" fmla="*/ 66 h 98"/>
                  <a:gd name="T20" fmla="*/ 147 w 215"/>
                  <a:gd name="T21" fmla="*/ 61 h 98"/>
                  <a:gd name="T22" fmla="*/ 160 w 215"/>
                  <a:gd name="T23" fmla="*/ 55 h 98"/>
                  <a:gd name="T24" fmla="*/ 172 w 215"/>
                  <a:gd name="T25" fmla="*/ 48 h 98"/>
                  <a:gd name="T26" fmla="*/ 183 w 215"/>
                  <a:gd name="T27" fmla="*/ 40 h 98"/>
                  <a:gd name="T28" fmla="*/ 195 w 215"/>
                  <a:gd name="T29" fmla="*/ 33 h 98"/>
                  <a:gd name="T30" fmla="*/ 205 w 215"/>
                  <a:gd name="T31" fmla="*/ 26 h 98"/>
                  <a:gd name="T32" fmla="*/ 215 w 215"/>
                  <a:gd name="T33" fmla="*/ 17 h 98"/>
                  <a:gd name="T34" fmla="*/ 198 w 215"/>
                  <a:gd name="T35" fmla="*/ 0 h 98"/>
                  <a:gd name="T36" fmla="*/ 190 w 215"/>
                  <a:gd name="T37" fmla="*/ 7 h 98"/>
                  <a:gd name="T38" fmla="*/ 180 w 215"/>
                  <a:gd name="T39" fmla="*/ 14 h 98"/>
                  <a:gd name="T40" fmla="*/ 172 w 215"/>
                  <a:gd name="T41" fmla="*/ 21 h 98"/>
                  <a:gd name="T42" fmla="*/ 161 w 215"/>
                  <a:gd name="T43" fmla="*/ 27 h 98"/>
                  <a:gd name="T44" fmla="*/ 148 w 215"/>
                  <a:gd name="T45" fmla="*/ 33 h 98"/>
                  <a:gd name="T46" fmla="*/ 137 w 215"/>
                  <a:gd name="T47" fmla="*/ 39 h 98"/>
                  <a:gd name="T48" fmla="*/ 124 w 215"/>
                  <a:gd name="T49" fmla="*/ 45 h 98"/>
                  <a:gd name="T50" fmla="*/ 112 w 215"/>
                  <a:gd name="T51" fmla="*/ 49 h 98"/>
                  <a:gd name="T52" fmla="*/ 97 w 215"/>
                  <a:gd name="T53" fmla="*/ 53 h 98"/>
                  <a:gd name="T54" fmla="*/ 83 w 215"/>
                  <a:gd name="T55" fmla="*/ 58 h 98"/>
                  <a:gd name="T56" fmla="*/ 70 w 215"/>
                  <a:gd name="T57" fmla="*/ 62 h 98"/>
                  <a:gd name="T58" fmla="*/ 55 w 215"/>
                  <a:gd name="T59" fmla="*/ 66 h 98"/>
                  <a:gd name="T60" fmla="*/ 41 w 215"/>
                  <a:gd name="T61" fmla="*/ 69 h 98"/>
                  <a:gd name="T62" fmla="*/ 26 w 215"/>
                  <a:gd name="T63" fmla="*/ 71 h 98"/>
                  <a:gd name="T64" fmla="*/ 14 w 215"/>
                  <a:gd name="T65" fmla="*/ 74 h 98"/>
                  <a:gd name="T66" fmla="*/ 0 w 215"/>
                  <a:gd name="T67" fmla="*/ 75 h 98"/>
                  <a:gd name="T68" fmla="*/ 3 w 215"/>
                  <a:gd name="T6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98">
                    <a:moveTo>
                      <a:pt x="3" y="98"/>
                    </a:moveTo>
                    <a:lnTo>
                      <a:pt x="17" y="97"/>
                    </a:lnTo>
                    <a:lnTo>
                      <a:pt x="32" y="94"/>
                    </a:lnTo>
                    <a:lnTo>
                      <a:pt x="46" y="91"/>
                    </a:lnTo>
                    <a:lnTo>
                      <a:pt x="61" y="88"/>
                    </a:lnTo>
                    <a:lnTo>
                      <a:pt x="76" y="85"/>
                    </a:lnTo>
                    <a:lnTo>
                      <a:pt x="90" y="81"/>
                    </a:lnTo>
                    <a:lnTo>
                      <a:pt x="105" y="77"/>
                    </a:lnTo>
                    <a:lnTo>
                      <a:pt x="119" y="71"/>
                    </a:lnTo>
                    <a:lnTo>
                      <a:pt x="132" y="66"/>
                    </a:lnTo>
                    <a:lnTo>
                      <a:pt x="147" y="61"/>
                    </a:lnTo>
                    <a:lnTo>
                      <a:pt x="160" y="55"/>
                    </a:lnTo>
                    <a:lnTo>
                      <a:pt x="172" y="48"/>
                    </a:lnTo>
                    <a:lnTo>
                      <a:pt x="183" y="40"/>
                    </a:lnTo>
                    <a:lnTo>
                      <a:pt x="195" y="33"/>
                    </a:lnTo>
                    <a:lnTo>
                      <a:pt x="205" y="26"/>
                    </a:lnTo>
                    <a:lnTo>
                      <a:pt x="215" y="17"/>
                    </a:lnTo>
                    <a:lnTo>
                      <a:pt x="198" y="0"/>
                    </a:lnTo>
                    <a:lnTo>
                      <a:pt x="190" y="7"/>
                    </a:lnTo>
                    <a:lnTo>
                      <a:pt x="180" y="14"/>
                    </a:lnTo>
                    <a:lnTo>
                      <a:pt x="172" y="21"/>
                    </a:lnTo>
                    <a:lnTo>
                      <a:pt x="161" y="27"/>
                    </a:lnTo>
                    <a:lnTo>
                      <a:pt x="148" y="33"/>
                    </a:lnTo>
                    <a:lnTo>
                      <a:pt x="137" y="39"/>
                    </a:lnTo>
                    <a:lnTo>
                      <a:pt x="124" y="45"/>
                    </a:lnTo>
                    <a:lnTo>
                      <a:pt x="112" y="49"/>
                    </a:lnTo>
                    <a:lnTo>
                      <a:pt x="97" y="53"/>
                    </a:lnTo>
                    <a:lnTo>
                      <a:pt x="83" y="58"/>
                    </a:lnTo>
                    <a:lnTo>
                      <a:pt x="70" y="62"/>
                    </a:lnTo>
                    <a:lnTo>
                      <a:pt x="55" y="66"/>
                    </a:lnTo>
                    <a:lnTo>
                      <a:pt x="41" y="69"/>
                    </a:lnTo>
                    <a:lnTo>
                      <a:pt x="26" y="71"/>
                    </a:lnTo>
                    <a:lnTo>
                      <a:pt x="14" y="74"/>
                    </a:lnTo>
                    <a:lnTo>
                      <a:pt x="0" y="75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9" name="Freeform 46"/>
              <p:cNvSpPr>
                <a:spLocks/>
              </p:cNvSpPr>
              <p:nvPr/>
            </p:nvSpPr>
            <p:spPr bwMode="auto">
              <a:xfrm>
                <a:off x="5024" y="3567"/>
                <a:ext cx="99" cy="13"/>
              </a:xfrm>
              <a:custGeom>
                <a:avLst/>
                <a:gdLst>
                  <a:gd name="T0" fmla="*/ 0 w 297"/>
                  <a:gd name="T1" fmla="*/ 29 h 37"/>
                  <a:gd name="T2" fmla="*/ 25 w 297"/>
                  <a:gd name="T3" fmla="*/ 32 h 37"/>
                  <a:gd name="T4" fmla="*/ 47 w 297"/>
                  <a:gd name="T5" fmla="*/ 32 h 37"/>
                  <a:gd name="T6" fmla="*/ 67 w 297"/>
                  <a:gd name="T7" fmla="*/ 34 h 37"/>
                  <a:gd name="T8" fmla="*/ 87 w 297"/>
                  <a:gd name="T9" fmla="*/ 35 h 37"/>
                  <a:gd name="T10" fmla="*/ 105 w 297"/>
                  <a:gd name="T11" fmla="*/ 35 h 37"/>
                  <a:gd name="T12" fmla="*/ 124 w 297"/>
                  <a:gd name="T13" fmla="*/ 37 h 37"/>
                  <a:gd name="T14" fmla="*/ 159 w 297"/>
                  <a:gd name="T15" fmla="*/ 37 h 37"/>
                  <a:gd name="T16" fmla="*/ 175 w 297"/>
                  <a:gd name="T17" fmla="*/ 35 h 37"/>
                  <a:gd name="T18" fmla="*/ 192 w 297"/>
                  <a:gd name="T19" fmla="*/ 35 h 37"/>
                  <a:gd name="T20" fmla="*/ 208 w 297"/>
                  <a:gd name="T21" fmla="*/ 34 h 37"/>
                  <a:gd name="T22" fmla="*/ 226 w 297"/>
                  <a:gd name="T23" fmla="*/ 32 h 37"/>
                  <a:gd name="T24" fmla="*/ 243 w 297"/>
                  <a:gd name="T25" fmla="*/ 31 h 37"/>
                  <a:gd name="T26" fmla="*/ 259 w 297"/>
                  <a:gd name="T27" fmla="*/ 28 h 37"/>
                  <a:gd name="T28" fmla="*/ 279 w 297"/>
                  <a:gd name="T29" fmla="*/ 26 h 37"/>
                  <a:gd name="T30" fmla="*/ 297 w 297"/>
                  <a:gd name="T31" fmla="*/ 23 h 37"/>
                  <a:gd name="T32" fmla="*/ 294 w 297"/>
                  <a:gd name="T33" fmla="*/ 0 h 37"/>
                  <a:gd name="T34" fmla="*/ 275 w 297"/>
                  <a:gd name="T35" fmla="*/ 3 h 37"/>
                  <a:gd name="T36" fmla="*/ 258 w 297"/>
                  <a:gd name="T37" fmla="*/ 6 h 37"/>
                  <a:gd name="T38" fmla="*/ 240 w 297"/>
                  <a:gd name="T39" fmla="*/ 7 h 37"/>
                  <a:gd name="T40" fmla="*/ 224 w 297"/>
                  <a:gd name="T41" fmla="*/ 9 h 37"/>
                  <a:gd name="T42" fmla="*/ 207 w 297"/>
                  <a:gd name="T43" fmla="*/ 10 h 37"/>
                  <a:gd name="T44" fmla="*/ 191 w 297"/>
                  <a:gd name="T45" fmla="*/ 12 h 37"/>
                  <a:gd name="T46" fmla="*/ 175 w 297"/>
                  <a:gd name="T47" fmla="*/ 12 h 37"/>
                  <a:gd name="T48" fmla="*/ 106 w 297"/>
                  <a:gd name="T49" fmla="*/ 12 h 37"/>
                  <a:gd name="T50" fmla="*/ 87 w 297"/>
                  <a:gd name="T51" fmla="*/ 12 h 37"/>
                  <a:gd name="T52" fmla="*/ 69 w 297"/>
                  <a:gd name="T53" fmla="*/ 10 h 37"/>
                  <a:gd name="T54" fmla="*/ 48 w 297"/>
                  <a:gd name="T55" fmla="*/ 10 h 37"/>
                  <a:gd name="T56" fmla="*/ 25 w 297"/>
                  <a:gd name="T57" fmla="*/ 9 h 37"/>
                  <a:gd name="T58" fmla="*/ 2 w 297"/>
                  <a:gd name="T59" fmla="*/ 7 h 37"/>
                  <a:gd name="T60" fmla="*/ 0 w 297"/>
                  <a:gd name="T61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37">
                    <a:moveTo>
                      <a:pt x="0" y="29"/>
                    </a:moveTo>
                    <a:lnTo>
                      <a:pt x="25" y="32"/>
                    </a:lnTo>
                    <a:lnTo>
                      <a:pt x="47" y="32"/>
                    </a:lnTo>
                    <a:lnTo>
                      <a:pt x="67" y="34"/>
                    </a:lnTo>
                    <a:lnTo>
                      <a:pt x="87" y="35"/>
                    </a:lnTo>
                    <a:lnTo>
                      <a:pt x="105" y="35"/>
                    </a:lnTo>
                    <a:lnTo>
                      <a:pt x="124" y="37"/>
                    </a:lnTo>
                    <a:lnTo>
                      <a:pt x="159" y="37"/>
                    </a:lnTo>
                    <a:lnTo>
                      <a:pt x="175" y="35"/>
                    </a:lnTo>
                    <a:lnTo>
                      <a:pt x="192" y="35"/>
                    </a:lnTo>
                    <a:lnTo>
                      <a:pt x="208" y="34"/>
                    </a:lnTo>
                    <a:lnTo>
                      <a:pt x="226" y="32"/>
                    </a:lnTo>
                    <a:lnTo>
                      <a:pt x="243" y="31"/>
                    </a:lnTo>
                    <a:lnTo>
                      <a:pt x="259" y="28"/>
                    </a:lnTo>
                    <a:lnTo>
                      <a:pt x="279" y="26"/>
                    </a:lnTo>
                    <a:lnTo>
                      <a:pt x="297" y="23"/>
                    </a:lnTo>
                    <a:lnTo>
                      <a:pt x="294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40" y="7"/>
                    </a:lnTo>
                    <a:lnTo>
                      <a:pt x="224" y="9"/>
                    </a:lnTo>
                    <a:lnTo>
                      <a:pt x="207" y="10"/>
                    </a:lnTo>
                    <a:lnTo>
                      <a:pt x="191" y="12"/>
                    </a:lnTo>
                    <a:lnTo>
                      <a:pt x="175" y="12"/>
                    </a:lnTo>
                    <a:lnTo>
                      <a:pt x="106" y="12"/>
                    </a:lnTo>
                    <a:lnTo>
                      <a:pt x="87" y="12"/>
                    </a:lnTo>
                    <a:lnTo>
                      <a:pt x="69" y="10"/>
                    </a:lnTo>
                    <a:lnTo>
                      <a:pt x="48" y="10"/>
                    </a:lnTo>
                    <a:lnTo>
                      <a:pt x="25" y="9"/>
                    </a:lnTo>
                    <a:lnTo>
                      <a:pt x="2" y="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0" name="Freeform 47"/>
              <p:cNvSpPr>
                <a:spLocks/>
              </p:cNvSpPr>
              <p:nvPr/>
            </p:nvSpPr>
            <p:spPr bwMode="auto">
              <a:xfrm>
                <a:off x="4950" y="3550"/>
                <a:ext cx="75" cy="27"/>
              </a:xfrm>
              <a:custGeom>
                <a:avLst/>
                <a:gdLst>
                  <a:gd name="T0" fmla="*/ 0 w 223"/>
                  <a:gd name="T1" fmla="*/ 3 h 80"/>
                  <a:gd name="T2" fmla="*/ 3 w 223"/>
                  <a:gd name="T3" fmla="*/ 21 h 80"/>
                  <a:gd name="T4" fmla="*/ 15 w 223"/>
                  <a:gd name="T5" fmla="*/ 28 h 80"/>
                  <a:gd name="T6" fmla="*/ 25 w 223"/>
                  <a:gd name="T7" fmla="*/ 34 h 80"/>
                  <a:gd name="T8" fmla="*/ 38 w 223"/>
                  <a:gd name="T9" fmla="*/ 40 h 80"/>
                  <a:gd name="T10" fmla="*/ 51 w 223"/>
                  <a:gd name="T11" fmla="*/ 45 h 80"/>
                  <a:gd name="T12" fmla="*/ 63 w 223"/>
                  <a:gd name="T13" fmla="*/ 50 h 80"/>
                  <a:gd name="T14" fmla="*/ 76 w 223"/>
                  <a:gd name="T15" fmla="*/ 54 h 80"/>
                  <a:gd name="T16" fmla="*/ 90 w 223"/>
                  <a:gd name="T17" fmla="*/ 60 h 80"/>
                  <a:gd name="T18" fmla="*/ 103 w 223"/>
                  <a:gd name="T19" fmla="*/ 63 h 80"/>
                  <a:gd name="T20" fmla="*/ 117 w 223"/>
                  <a:gd name="T21" fmla="*/ 66 h 80"/>
                  <a:gd name="T22" fmla="*/ 131 w 223"/>
                  <a:gd name="T23" fmla="*/ 69 h 80"/>
                  <a:gd name="T24" fmla="*/ 146 w 223"/>
                  <a:gd name="T25" fmla="*/ 72 h 80"/>
                  <a:gd name="T26" fmla="*/ 160 w 223"/>
                  <a:gd name="T27" fmla="*/ 74 h 80"/>
                  <a:gd name="T28" fmla="*/ 175 w 223"/>
                  <a:gd name="T29" fmla="*/ 76 h 80"/>
                  <a:gd name="T30" fmla="*/ 191 w 223"/>
                  <a:gd name="T31" fmla="*/ 79 h 80"/>
                  <a:gd name="T32" fmla="*/ 205 w 223"/>
                  <a:gd name="T33" fmla="*/ 79 h 80"/>
                  <a:gd name="T34" fmla="*/ 221 w 223"/>
                  <a:gd name="T35" fmla="*/ 80 h 80"/>
                  <a:gd name="T36" fmla="*/ 223 w 223"/>
                  <a:gd name="T37" fmla="*/ 58 h 80"/>
                  <a:gd name="T38" fmla="*/ 208 w 223"/>
                  <a:gd name="T39" fmla="*/ 57 h 80"/>
                  <a:gd name="T40" fmla="*/ 192 w 223"/>
                  <a:gd name="T41" fmla="*/ 56 h 80"/>
                  <a:gd name="T42" fmla="*/ 178 w 223"/>
                  <a:gd name="T43" fmla="*/ 54 h 80"/>
                  <a:gd name="T44" fmla="*/ 163 w 223"/>
                  <a:gd name="T45" fmla="*/ 51 h 80"/>
                  <a:gd name="T46" fmla="*/ 149 w 223"/>
                  <a:gd name="T47" fmla="*/ 48 h 80"/>
                  <a:gd name="T48" fmla="*/ 135 w 223"/>
                  <a:gd name="T49" fmla="*/ 47 h 80"/>
                  <a:gd name="T50" fmla="*/ 122 w 223"/>
                  <a:gd name="T51" fmla="*/ 44 h 80"/>
                  <a:gd name="T52" fmla="*/ 109 w 223"/>
                  <a:gd name="T53" fmla="*/ 40 h 80"/>
                  <a:gd name="T54" fmla="*/ 96 w 223"/>
                  <a:gd name="T55" fmla="*/ 37 h 80"/>
                  <a:gd name="T56" fmla="*/ 83 w 223"/>
                  <a:gd name="T57" fmla="*/ 32 h 80"/>
                  <a:gd name="T58" fmla="*/ 71 w 223"/>
                  <a:gd name="T59" fmla="*/ 28 h 80"/>
                  <a:gd name="T60" fmla="*/ 60 w 223"/>
                  <a:gd name="T61" fmla="*/ 22 h 80"/>
                  <a:gd name="T62" fmla="*/ 48 w 223"/>
                  <a:gd name="T63" fmla="*/ 18 h 80"/>
                  <a:gd name="T64" fmla="*/ 37 w 223"/>
                  <a:gd name="T65" fmla="*/ 12 h 80"/>
                  <a:gd name="T66" fmla="*/ 25 w 223"/>
                  <a:gd name="T67" fmla="*/ 8 h 80"/>
                  <a:gd name="T68" fmla="*/ 15 w 223"/>
                  <a:gd name="T69" fmla="*/ 0 h 80"/>
                  <a:gd name="T70" fmla="*/ 18 w 223"/>
                  <a:gd name="T71" fmla="*/ 19 h 80"/>
                  <a:gd name="T72" fmla="*/ 0 w 223"/>
                  <a:gd name="T7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80">
                    <a:moveTo>
                      <a:pt x="0" y="3"/>
                    </a:moveTo>
                    <a:lnTo>
                      <a:pt x="3" y="21"/>
                    </a:lnTo>
                    <a:lnTo>
                      <a:pt x="15" y="28"/>
                    </a:lnTo>
                    <a:lnTo>
                      <a:pt x="25" y="34"/>
                    </a:lnTo>
                    <a:lnTo>
                      <a:pt x="38" y="40"/>
                    </a:lnTo>
                    <a:lnTo>
                      <a:pt x="51" y="45"/>
                    </a:lnTo>
                    <a:lnTo>
                      <a:pt x="63" y="50"/>
                    </a:lnTo>
                    <a:lnTo>
                      <a:pt x="76" y="54"/>
                    </a:lnTo>
                    <a:lnTo>
                      <a:pt x="90" y="60"/>
                    </a:lnTo>
                    <a:lnTo>
                      <a:pt x="103" y="63"/>
                    </a:lnTo>
                    <a:lnTo>
                      <a:pt x="117" y="66"/>
                    </a:lnTo>
                    <a:lnTo>
                      <a:pt x="131" y="69"/>
                    </a:lnTo>
                    <a:lnTo>
                      <a:pt x="146" y="72"/>
                    </a:lnTo>
                    <a:lnTo>
                      <a:pt x="160" y="74"/>
                    </a:lnTo>
                    <a:lnTo>
                      <a:pt x="175" y="76"/>
                    </a:lnTo>
                    <a:lnTo>
                      <a:pt x="191" y="79"/>
                    </a:lnTo>
                    <a:lnTo>
                      <a:pt x="205" y="79"/>
                    </a:lnTo>
                    <a:lnTo>
                      <a:pt x="221" y="80"/>
                    </a:lnTo>
                    <a:lnTo>
                      <a:pt x="223" y="58"/>
                    </a:lnTo>
                    <a:lnTo>
                      <a:pt x="208" y="57"/>
                    </a:lnTo>
                    <a:lnTo>
                      <a:pt x="192" y="56"/>
                    </a:lnTo>
                    <a:lnTo>
                      <a:pt x="178" y="54"/>
                    </a:lnTo>
                    <a:lnTo>
                      <a:pt x="163" y="51"/>
                    </a:lnTo>
                    <a:lnTo>
                      <a:pt x="149" y="48"/>
                    </a:lnTo>
                    <a:lnTo>
                      <a:pt x="135" y="47"/>
                    </a:lnTo>
                    <a:lnTo>
                      <a:pt x="122" y="44"/>
                    </a:lnTo>
                    <a:lnTo>
                      <a:pt x="109" y="40"/>
                    </a:lnTo>
                    <a:lnTo>
                      <a:pt x="96" y="37"/>
                    </a:lnTo>
                    <a:lnTo>
                      <a:pt x="83" y="32"/>
                    </a:lnTo>
                    <a:lnTo>
                      <a:pt x="71" y="28"/>
                    </a:lnTo>
                    <a:lnTo>
                      <a:pt x="60" y="22"/>
                    </a:lnTo>
                    <a:lnTo>
                      <a:pt x="48" y="18"/>
                    </a:lnTo>
                    <a:lnTo>
                      <a:pt x="37" y="12"/>
                    </a:lnTo>
                    <a:lnTo>
                      <a:pt x="25" y="8"/>
                    </a:lnTo>
                    <a:lnTo>
                      <a:pt x="15" y="0"/>
                    </a:lnTo>
                    <a:lnTo>
                      <a:pt x="18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1" name="Freeform 48"/>
              <p:cNvSpPr>
                <a:spLocks/>
              </p:cNvSpPr>
              <p:nvPr/>
            </p:nvSpPr>
            <p:spPr bwMode="auto">
              <a:xfrm>
                <a:off x="4950" y="3498"/>
                <a:ext cx="86" cy="59"/>
              </a:xfrm>
              <a:custGeom>
                <a:avLst/>
                <a:gdLst>
                  <a:gd name="T0" fmla="*/ 246 w 256"/>
                  <a:gd name="T1" fmla="*/ 0 h 177"/>
                  <a:gd name="T2" fmla="*/ 228 w 256"/>
                  <a:gd name="T3" fmla="*/ 8 h 177"/>
                  <a:gd name="T4" fmla="*/ 210 w 256"/>
                  <a:gd name="T5" fmla="*/ 16 h 177"/>
                  <a:gd name="T6" fmla="*/ 192 w 256"/>
                  <a:gd name="T7" fmla="*/ 24 h 177"/>
                  <a:gd name="T8" fmla="*/ 175 w 256"/>
                  <a:gd name="T9" fmla="*/ 35 h 177"/>
                  <a:gd name="T10" fmla="*/ 157 w 256"/>
                  <a:gd name="T11" fmla="*/ 43 h 177"/>
                  <a:gd name="T12" fmla="*/ 140 w 256"/>
                  <a:gd name="T13" fmla="*/ 52 h 177"/>
                  <a:gd name="T14" fmla="*/ 124 w 256"/>
                  <a:gd name="T15" fmla="*/ 62 h 177"/>
                  <a:gd name="T16" fmla="*/ 108 w 256"/>
                  <a:gd name="T17" fmla="*/ 72 h 177"/>
                  <a:gd name="T18" fmla="*/ 92 w 256"/>
                  <a:gd name="T19" fmla="*/ 81 h 177"/>
                  <a:gd name="T20" fmla="*/ 77 w 256"/>
                  <a:gd name="T21" fmla="*/ 93 h 177"/>
                  <a:gd name="T22" fmla="*/ 63 w 256"/>
                  <a:gd name="T23" fmla="*/ 103 h 177"/>
                  <a:gd name="T24" fmla="*/ 48 w 256"/>
                  <a:gd name="T25" fmla="*/ 113 h 177"/>
                  <a:gd name="T26" fmla="*/ 35 w 256"/>
                  <a:gd name="T27" fmla="*/ 125 h 177"/>
                  <a:gd name="T28" fmla="*/ 22 w 256"/>
                  <a:gd name="T29" fmla="*/ 136 h 177"/>
                  <a:gd name="T30" fmla="*/ 12 w 256"/>
                  <a:gd name="T31" fmla="*/ 148 h 177"/>
                  <a:gd name="T32" fmla="*/ 0 w 256"/>
                  <a:gd name="T33" fmla="*/ 161 h 177"/>
                  <a:gd name="T34" fmla="*/ 18 w 256"/>
                  <a:gd name="T35" fmla="*/ 177 h 177"/>
                  <a:gd name="T36" fmla="*/ 28 w 256"/>
                  <a:gd name="T37" fmla="*/ 164 h 177"/>
                  <a:gd name="T38" fmla="*/ 39 w 256"/>
                  <a:gd name="T39" fmla="*/ 154 h 177"/>
                  <a:gd name="T40" fmla="*/ 51 w 256"/>
                  <a:gd name="T41" fmla="*/ 142 h 177"/>
                  <a:gd name="T42" fmla="*/ 63 w 256"/>
                  <a:gd name="T43" fmla="*/ 132 h 177"/>
                  <a:gd name="T44" fmla="*/ 77 w 256"/>
                  <a:gd name="T45" fmla="*/ 120 h 177"/>
                  <a:gd name="T46" fmla="*/ 90 w 256"/>
                  <a:gd name="T47" fmla="*/ 112 h 177"/>
                  <a:gd name="T48" fmla="*/ 105 w 256"/>
                  <a:gd name="T49" fmla="*/ 102 h 177"/>
                  <a:gd name="T50" fmla="*/ 119 w 256"/>
                  <a:gd name="T51" fmla="*/ 91 h 177"/>
                  <a:gd name="T52" fmla="*/ 135 w 256"/>
                  <a:gd name="T53" fmla="*/ 83 h 177"/>
                  <a:gd name="T54" fmla="*/ 151 w 256"/>
                  <a:gd name="T55" fmla="*/ 72 h 177"/>
                  <a:gd name="T56" fmla="*/ 167 w 256"/>
                  <a:gd name="T57" fmla="*/ 64 h 177"/>
                  <a:gd name="T58" fmla="*/ 185 w 256"/>
                  <a:gd name="T59" fmla="*/ 55 h 177"/>
                  <a:gd name="T60" fmla="*/ 202 w 256"/>
                  <a:gd name="T61" fmla="*/ 46 h 177"/>
                  <a:gd name="T62" fmla="*/ 220 w 256"/>
                  <a:gd name="T63" fmla="*/ 38 h 177"/>
                  <a:gd name="T64" fmla="*/ 237 w 256"/>
                  <a:gd name="T65" fmla="*/ 30 h 177"/>
                  <a:gd name="T66" fmla="*/ 256 w 256"/>
                  <a:gd name="T67" fmla="*/ 20 h 177"/>
                  <a:gd name="T68" fmla="*/ 246 w 256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7">
                    <a:moveTo>
                      <a:pt x="246" y="0"/>
                    </a:moveTo>
                    <a:lnTo>
                      <a:pt x="228" y="8"/>
                    </a:lnTo>
                    <a:lnTo>
                      <a:pt x="210" y="16"/>
                    </a:lnTo>
                    <a:lnTo>
                      <a:pt x="192" y="24"/>
                    </a:lnTo>
                    <a:lnTo>
                      <a:pt x="175" y="35"/>
                    </a:lnTo>
                    <a:lnTo>
                      <a:pt x="157" y="43"/>
                    </a:lnTo>
                    <a:lnTo>
                      <a:pt x="140" y="52"/>
                    </a:lnTo>
                    <a:lnTo>
                      <a:pt x="124" y="62"/>
                    </a:lnTo>
                    <a:lnTo>
                      <a:pt x="108" y="72"/>
                    </a:lnTo>
                    <a:lnTo>
                      <a:pt x="92" y="81"/>
                    </a:lnTo>
                    <a:lnTo>
                      <a:pt x="77" y="93"/>
                    </a:lnTo>
                    <a:lnTo>
                      <a:pt x="63" y="103"/>
                    </a:lnTo>
                    <a:lnTo>
                      <a:pt x="48" y="113"/>
                    </a:lnTo>
                    <a:lnTo>
                      <a:pt x="35" y="125"/>
                    </a:lnTo>
                    <a:lnTo>
                      <a:pt x="22" y="136"/>
                    </a:lnTo>
                    <a:lnTo>
                      <a:pt x="12" y="148"/>
                    </a:lnTo>
                    <a:lnTo>
                      <a:pt x="0" y="161"/>
                    </a:lnTo>
                    <a:lnTo>
                      <a:pt x="18" y="177"/>
                    </a:lnTo>
                    <a:lnTo>
                      <a:pt x="28" y="164"/>
                    </a:lnTo>
                    <a:lnTo>
                      <a:pt x="39" y="154"/>
                    </a:lnTo>
                    <a:lnTo>
                      <a:pt x="51" y="142"/>
                    </a:lnTo>
                    <a:lnTo>
                      <a:pt x="63" y="132"/>
                    </a:lnTo>
                    <a:lnTo>
                      <a:pt x="77" y="120"/>
                    </a:lnTo>
                    <a:lnTo>
                      <a:pt x="90" y="112"/>
                    </a:lnTo>
                    <a:lnTo>
                      <a:pt x="105" y="102"/>
                    </a:lnTo>
                    <a:lnTo>
                      <a:pt x="119" y="91"/>
                    </a:lnTo>
                    <a:lnTo>
                      <a:pt x="135" y="83"/>
                    </a:lnTo>
                    <a:lnTo>
                      <a:pt x="151" y="72"/>
                    </a:lnTo>
                    <a:lnTo>
                      <a:pt x="167" y="64"/>
                    </a:lnTo>
                    <a:lnTo>
                      <a:pt x="185" y="55"/>
                    </a:lnTo>
                    <a:lnTo>
                      <a:pt x="202" y="46"/>
                    </a:lnTo>
                    <a:lnTo>
                      <a:pt x="220" y="38"/>
                    </a:lnTo>
                    <a:lnTo>
                      <a:pt x="237" y="30"/>
                    </a:lnTo>
                    <a:lnTo>
                      <a:pt x="256" y="2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2" name="Freeform 49"/>
              <p:cNvSpPr>
                <a:spLocks/>
              </p:cNvSpPr>
              <p:nvPr/>
            </p:nvSpPr>
            <p:spPr bwMode="auto">
              <a:xfrm>
                <a:off x="5032" y="3478"/>
                <a:ext cx="71" cy="26"/>
              </a:xfrm>
              <a:custGeom>
                <a:avLst/>
                <a:gdLst>
                  <a:gd name="T0" fmla="*/ 209 w 212"/>
                  <a:gd name="T1" fmla="*/ 0 h 80"/>
                  <a:gd name="T2" fmla="*/ 208 w 212"/>
                  <a:gd name="T3" fmla="*/ 0 h 80"/>
                  <a:gd name="T4" fmla="*/ 195 w 212"/>
                  <a:gd name="T5" fmla="*/ 3 h 80"/>
                  <a:gd name="T6" fmla="*/ 182 w 212"/>
                  <a:gd name="T7" fmla="*/ 6 h 80"/>
                  <a:gd name="T8" fmla="*/ 169 w 212"/>
                  <a:gd name="T9" fmla="*/ 9 h 80"/>
                  <a:gd name="T10" fmla="*/ 156 w 212"/>
                  <a:gd name="T11" fmla="*/ 12 h 80"/>
                  <a:gd name="T12" fmla="*/ 142 w 212"/>
                  <a:gd name="T13" fmla="*/ 15 h 80"/>
                  <a:gd name="T14" fmla="*/ 129 w 212"/>
                  <a:gd name="T15" fmla="*/ 18 h 80"/>
                  <a:gd name="T16" fmla="*/ 116 w 212"/>
                  <a:gd name="T17" fmla="*/ 22 h 80"/>
                  <a:gd name="T18" fmla="*/ 103 w 212"/>
                  <a:gd name="T19" fmla="*/ 25 h 80"/>
                  <a:gd name="T20" fmla="*/ 90 w 212"/>
                  <a:gd name="T21" fmla="*/ 28 h 80"/>
                  <a:gd name="T22" fmla="*/ 77 w 212"/>
                  <a:gd name="T23" fmla="*/ 32 h 80"/>
                  <a:gd name="T24" fmla="*/ 64 w 212"/>
                  <a:gd name="T25" fmla="*/ 36 h 80"/>
                  <a:gd name="T26" fmla="*/ 51 w 212"/>
                  <a:gd name="T27" fmla="*/ 41 h 80"/>
                  <a:gd name="T28" fmla="*/ 39 w 212"/>
                  <a:gd name="T29" fmla="*/ 45 h 80"/>
                  <a:gd name="T30" fmla="*/ 25 w 212"/>
                  <a:gd name="T31" fmla="*/ 50 h 80"/>
                  <a:gd name="T32" fmla="*/ 13 w 212"/>
                  <a:gd name="T33" fmla="*/ 54 h 80"/>
                  <a:gd name="T34" fmla="*/ 0 w 212"/>
                  <a:gd name="T35" fmla="*/ 60 h 80"/>
                  <a:gd name="T36" fmla="*/ 10 w 212"/>
                  <a:gd name="T37" fmla="*/ 80 h 80"/>
                  <a:gd name="T38" fmla="*/ 22 w 212"/>
                  <a:gd name="T39" fmla="*/ 76 h 80"/>
                  <a:gd name="T40" fmla="*/ 33 w 212"/>
                  <a:gd name="T41" fmla="*/ 70 h 80"/>
                  <a:gd name="T42" fmla="*/ 45 w 212"/>
                  <a:gd name="T43" fmla="*/ 67 h 80"/>
                  <a:gd name="T44" fmla="*/ 58 w 212"/>
                  <a:gd name="T45" fmla="*/ 63 h 80"/>
                  <a:gd name="T46" fmla="*/ 71 w 212"/>
                  <a:gd name="T47" fmla="*/ 58 h 80"/>
                  <a:gd name="T48" fmla="*/ 84 w 212"/>
                  <a:gd name="T49" fmla="*/ 54 h 80"/>
                  <a:gd name="T50" fmla="*/ 96 w 212"/>
                  <a:gd name="T51" fmla="*/ 51 h 80"/>
                  <a:gd name="T52" fmla="*/ 109 w 212"/>
                  <a:gd name="T53" fmla="*/ 47 h 80"/>
                  <a:gd name="T54" fmla="*/ 122 w 212"/>
                  <a:gd name="T55" fmla="*/ 44 h 80"/>
                  <a:gd name="T56" fmla="*/ 135 w 212"/>
                  <a:gd name="T57" fmla="*/ 41 h 80"/>
                  <a:gd name="T58" fmla="*/ 148 w 212"/>
                  <a:gd name="T59" fmla="*/ 38 h 80"/>
                  <a:gd name="T60" fmla="*/ 161 w 212"/>
                  <a:gd name="T61" fmla="*/ 34 h 80"/>
                  <a:gd name="T62" fmla="*/ 173 w 212"/>
                  <a:gd name="T63" fmla="*/ 32 h 80"/>
                  <a:gd name="T64" fmla="*/ 186 w 212"/>
                  <a:gd name="T65" fmla="*/ 29 h 80"/>
                  <a:gd name="T66" fmla="*/ 199 w 212"/>
                  <a:gd name="T67" fmla="*/ 26 h 80"/>
                  <a:gd name="T68" fmla="*/ 212 w 212"/>
                  <a:gd name="T69" fmla="*/ 23 h 80"/>
                  <a:gd name="T70" fmla="*/ 209 w 212"/>
                  <a:gd name="T71" fmla="*/ 23 h 80"/>
                  <a:gd name="T72" fmla="*/ 209 w 212"/>
                  <a:gd name="T7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2" h="80">
                    <a:moveTo>
                      <a:pt x="209" y="0"/>
                    </a:moveTo>
                    <a:lnTo>
                      <a:pt x="208" y="0"/>
                    </a:lnTo>
                    <a:lnTo>
                      <a:pt x="195" y="3"/>
                    </a:lnTo>
                    <a:lnTo>
                      <a:pt x="182" y="6"/>
                    </a:lnTo>
                    <a:lnTo>
                      <a:pt x="169" y="9"/>
                    </a:lnTo>
                    <a:lnTo>
                      <a:pt x="156" y="12"/>
                    </a:lnTo>
                    <a:lnTo>
                      <a:pt x="142" y="15"/>
                    </a:lnTo>
                    <a:lnTo>
                      <a:pt x="129" y="18"/>
                    </a:lnTo>
                    <a:lnTo>
                      <a:pt x="116" y="22"/>
                    </a:lnTo>
                    <a:lnTo>
                      <a:pt x="103" y="25"/>
                    </a:lnTo>
                    <a:lnTo>
                      <a:pt x="90" y="28"/>
                    </a:lnTo>
                    <a:lnTo>
                      <a:pt x="77" y="32"/>
                    </a:lnTo>
                    <a:lnTo>
                      <a:pt x="64" y="36"/>
                    </a:lnTo>
                    <a:lnTo>
                      <a:pt x="51" y="41"/>
                    </a:lnTo>
                    <a:lnTo>
                      <a:pt x="39" y="45"/>
                    </a:lnTo>
                    <a:lnTo>
                      <a:pt x="25" y="50"/>
                    </a:lnTo>
                    <a:lnTo>
                      <a:pt x="13" y="54"/>
                    </a:lnTo>
                    <a:lnTo>
                      <a:pt x="0" y="60"/>
                    </a:lnTo>
                    <a:lnTo>
                      <a:pt x="10" y="80"/>
                    </a:lnTo>
                    <a:lnTo>
                      <a:pt x="22" y="76"/>
                    </a:lnTo>
                    <a:lnTo>
                      <a:pt x="33" y="70"/>
                    </a:lnTo>
                    <a:lnTo>
                      <a:pt x="45" y="67"/>
                    </a:lnTo>
                    <a:lnTo>
                      <a:pt x="58" y="63"/>
                    </a:lnTo>
                    <a:lnTo>
                      <a:pt x="71" y="58"/>
                    </a:lnTo>
                    <a:lnTo>
                      <a:pt x="84" y="54"/>
                    </a:lnTo>
                    <a:lnTo>
                      <a:pt x="96" y="51"/>
                    </a:lnTo>
                    <a:lnTo>
                      <a:pt x="109" y="47"/>
                    </a:lnTo>
                    <a:lnTo>
                      <a:pt x="122" y="44"/>
                    </a:lnTo>
                    <a:lnTo>
                      <a:pt x="135" y="41"/>
                    </a:lnTo>
                    <a:lnTo>
                      <a:pt x="148" y="38"/>
                    </a:lnTo>
                    <a:lnTo>
                      <a:pt x="161" y="34"/>
                    </a:lnTo>
                    <a:lnTo>
                      <a:pt x="173" y="32"/>
                    </a:lnTo>
                    <a:lnTo>
                      <a:pt x="186" y="29"/>
                    </a:lnTo>
                    <a:lnTo>
                      <a:pt x="199" y="26"/>
                    </a:lnTo>
                    <a:lnTo>
                      <a:pt x="212" y="23"/>
                    </a:lnTo>
                    <a:lnTo>
                      <a:pt x="209" y="23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3" name="Freeform 50"/>
              <p:cNvSpPr>
                <a:spLocks/>
              </p:cNvSpPr>
              <p:nvPr/>
            </p:nvSpPr>
            <p:spPr bwMode="auto">
              <a:xfrm>
                <a:off x="5102" y="3478"/>
                <a:ext cx="177" cy="10"/>
              </a:xfrm>
              <a:custGeom>
                <a:avLst/>
                <a:gdLst>
                  <a:gd name="T0" fmla="*/ 512 w 531"/>
                  <a:gd name="T1" fmla="*/ 9 h 32"/>
                  <a:gd name="T2" fmla="*/ 480 w 531"/>
                  <a:gd name="T3" fmla="*/ 9 h 32"/>
                  <a:gd name="T4" fmla="*/ 447 w 531"/>
                  <a:gd name="T5" fmla="*/ 7 h 32"/>
                  <a:gd name="T6" fmla="*/ 413 w 531"/>
                  <a:gd name="T7" fmla="*/ 7 h 32"/>
                  <a:gd name="T8" fmla="*/ 380 w 531"/>
                  <a:gd name="T9" fmla="*/ 7 h 32"/>
                  <a:gd name="T10" fmla="*/ 348 w 531"/>
                  <a:gd name="T11" fmla="*/ 6 h 32"/>
                  <a:gd name="T12" fmla="*/ 314 w 531"/>
                  <a:gd name="T13" fmla="*/ 6 h 32"/>
                  <a:gd name="T14" fmla="*/ 281 w 531"/>
                  <a:gd name="T15" fmla="*/ 4 h 32"/>
                  <a:gd name="T16" fmla="*/ 232 w 531"/>
                  <a:gd name="T17" fmla="*/ 4 h 32"/>
                  <a:gd name="T18" fmla="*/ 200 w 531"/>
                  <a:gd name="T19" fmla="*/ 3 h 32"/>
                  <a:gd name="T20" fmla="*/ 166 w 531"/>
                  <a:gd name="T21" fmla="*/ 3 h 32"/>
                  <a:gd name="T22" fmla="*/ 133 w 531"/>
                  <a:gd name="T23" fmla="*/ 2 h 32"/>
                  <a:gd name="T24" fmla="*/ 99 w 531"/>
                  <a:gd name="T25" fmla="*/ 2 h 32"/>
                  <a:gd name="T26" fmla="*/ 67 w 531"/>
                  <a:gd name="T27" fmla="*/ 2 h 32"/>
                  <a:gd name="T28" fmla="*/ 34 w 531"/>
                  <a:gd name="T29" fmla="*/ 0 h 32"/>
                  <a:gd name="T30" fmla="*/ 0 w 531"/>
                  <a:gd name="T31" fmla="*/ 0 h 32"/>
                  <a:gd name="T32" fmla="*/ 16 w 531"/>
                  <a:gd name="T33" fmla="*/ 23 h 32"/>
                  <a:gd name="T34" fmla="*/ 51 w 531"/>
                  <a:gd name="T35" fmla="*/ 23 h 32"/>
                  <a:gd name="T36" fmla="*/ 83 w 531"/>
                  <a:gd name="T37" fmla="*/ 25 h 32"/>
                  <a:gd name="T38" fmla="*/ 117 w 531"/>
                  <a:gd name="T39" fmla="*/ 25 h 32"/>
                  <a:gd name="T40" fmla="*/ 149 w 531"/>
                  <a:gd name="T41" fmla="*/ 25 h 32"/>
                  <a:gd name="T42" fmla="*/ 182 w 531"/>
                  <a:gd name="T43" fmla="*/ 26 h 32"/>
                  <a:gd name="T44" fmla="*/ 216 w 531"/>
                  <a:gd name="T45" fmla="*/ 26 h 32"/>
                  <a:gd name="T46" fmla="*/ 265 w 531"/>
                  <a:gd name="T47" fmla="*/ 28 h 32"/>
                  <a:gd name="T48" fmla="*/ 298 w 531"/>
                  <a:gd name="T49" fmla="*/ 28 h 32"/>
                  <a:gd name="T50" fmla="*/ 332 w 531"/>
                  <a:gd name="T51" fmla="*/ 29 h 32"/>
                  <a:gd name="T52" fmla="*/ 364 w 531"/>
                  <a:gd name="T53" fmla="*/ 29 h 32"/>
                  <a:gd name="T54" fmla="*/ 397 w 531"/>
                  <a:gd name="T55" fmla="*/ 31 h 32"/>
                  <a:gd name="T56" fmla="*/ 431 w 531"/>
                  <a:gd name="T57" fmla="*/ 31 h 32"/>
                  <a:gd name="T58" fmla="*/ 463 w 531"/>
                  <a:gd name="T59" fmla="*/ 31 h 32"/>
                  <a:gd name="T60" fmla="*/ 496 w 531"/>
                  <a:gd name="T61" fmla="*/ 32 h 32"/>
                  <a:gd name="T62" fmla="*/ 530 w 531"/>
                  <a:gd name="T63" fmla="*/ 32 h 32"/>
                  <a:gd name="T64" fmla="*/ 531 w 531"/>
                  <a:gd name="T6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1" h="32">
                    <a:moveTo>
                      <a:pt x="531" y="9"/>
                    </a:moveTo>
                    <a:lnTo>
                      <a:pt x="512" y="9"/>
                    </a:lnTo>
                    <a:lnTo>
                      <a:pt x="496" y="9"/>
                    </a:lnTo>
                    <a:lnTo>
                      <a:pt x="480" y="9"/>
                    </a:lnTo>
                    <a:lnTo>
                      <a:pt x="463" y="7"/>
                    </a:lnTo>
                    <a:lnTo>
                      <a:pt x="447" y="7"/>
                    </a:lnTo>
                    <a:lnTo>
                      <a:pt x="431" y="7"/>
                    </a:lnTo>
                    <a:lnTo>
                      <a:pt x="413" y="7"/>
                    </a:lnTo>
                    <a:lnTo>
                      <a:pt x="397" y="7"/>
                    </a:lnTo>
                    <a:lnTo>
                      <a:pt x="380" y="7"/>
                    </a:lnTo>
                    <a:lnTo>
                      <a:pt x="364" y="6"/>
                    </a:lnTo>
                    <a:lnTo>
                      <a:pt x="348" y="6"/>
                    </a:lnTo>
                    <a:lnTo>
                      <a:pt x="332" y="6"/>
                    </a:lnTo>
                    <a:lnTo>
                      <a:pt x="314" y="6"/>
                    </a:lnTo>
                    <a:lnTo>
                      <a:pt x="298" y="4"/>
                    </a:lnTo>
                    <a:lnTo>
                      <a:pt x="281" y="4"/>
                    </a:lnTo>
                    <a:lnTo>
                      <a:pt x="265" y="4"/>
                    </a:lnTo>
                    <a:lnTo>
                      <a:pt x="232" y="4"/>
                    </a:lnTo>
                    <a:lnTo>
                      <a:pt x="216" y="3"/>
                    </a:lnTo>
                    <a:lnTo>
                      <a:pt x="200" y="3"/>
                    </a:lnTo>
                    <a:lnTo>
                      <a:pt x="182" y="3"/>
                    </a:lnTo>
                    <a:lnTo>
                      <a:pt x="166" y="3"/>
                    </a:lnTo>
                    <a:lnTo>
                      <a:pt x="149" y="2"/>
                    </a:lnTo>
                    <a:lnTo>
                      <a:pt x="133" y="2"/>
                    </a:lnTo>
                    <a:lnTo>
                      <a:pt x="117" y="2"/>
                    </a:lnTo>
                    <a:lnTo>
                      <a:pt x="99" y="2"/>
                    </a:lnTo>
                    <a:lnTo>
                      <a:pt x="83" y="2"/>
                    </a:lnTo>
                    <a:lnTo>
                      <a:pt x="67" y="2"/>
                    </a:lnTo>
                    <a:lnTo>
                      <a:pt x="51" y="0"/>
                    </a:lnTo>
                    <a:lnTo>
                      <a:pt x="34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34" y="23"/>
                    </a:lnTo>
                    <a:lnTo>
                      <a:pt x="51" y="23"/>
                    </a:lnTo>
                    <a:lnTo>
                      <a:pt x="67" y="25"/>
                    </a:lnTo>
                    <a:lnTo>
                      <a:pt x="83" y="25"/>
                    </a:lnTo>
                    <a:lnTo>
                      <a:pt x="99" y="25"/>
                    </a:lnTo>
                    <a:lnTo>
                      <a:pt x="117" y="25"/>
                    </a:lnTo>
                    <a:lnTo>
                      <a:pt x="133" y="25"/>
                    </a:lnTo>
                    <a:lnTo>
                      <a:pt x="149" y="25"/>
                    </a:lnTo>
                    <a:lnTo>
                      <a:pt x="166" y="26"/>
                    </a:lnTo>
                    <a:lnTo>
                      <a:pt x="182" y="26"/>
                    </a:lnTo>
                    <a:lnTo>
                      <a:pt x="200" y="26"/>
                    </a:lnTo>
                    <a:lnTo>
                      <a:pt x="216" y="26"/>
                    </a:lnTo>
                    <a:lnTo>
                      <a:pt x="232" y="28"/>
                    </a:lnTo>
                    <a:lnTo>
                      <a:pt x="265" y="28"/>
                    </a:lnTo>
                    <a:lnTo>
                      <a:pt x="281" y="28"/>
                    </a:lnTo>
                    <a:lnTo>
                      <a:pt x="298" y="28"/>
                    </a:lnTo>
                    <a:lnTo>
                      <a:pt x="314" y="29"/>
                    </a:lnTo>
                    <a:lnTo>
                      <a:pt x="332" y="29"/>
                    </a:lnTo>
                    <a:lnTo>
                      <a:pt x="348" y="29"/>
                    </a:lnTo>
                    <a:lnTo>
                      <a:pt x="364" y="29"/>
                    </a:lnTo>
                    <a:lnTo>
                      <a:pt x="380" y="31"/>
                    </a:lnTo>
                    <a:lnTo>
                      <a:pt x="397" y="31"/>
                    </a:lnTo>
                    <a:lnTo>
                      <a:pt x="413" y="31"/>
                    </a:lnTo>
                    <a:lnTo>
                      <a:pt x="431" y="31"/>
                    </a:lnTo>
                    <a:lnTo>
                      <a:pt x="447" y="31"/>
                    </a:lnTo>
                    <a:lnTo>
                      <a:pt x="463" y="31"/>
                    </a:lnTo>
                    <a:lnTo>
                      <a:pt x="480" y="32"/>
                    </a:lnTo>
                    <a:lnTo>
                      <a:pt x="496" y="32"/>
                    </a:lnTo>
                    <a:lnTo>
                      <a:pt x="512" y="32"/>
                    </a:lnTo>
                    <a:lnTo>
                      <a:pt x="530" y="32"/>
                    </a:lnTo>
                    <a:lnTo>
                      <a:pt x="527" y="32"/>
                    </a:lnTo>
                    <a:lnTo>
                      <a:pt x="5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4" name="Freeform 51"/>
              <p:cNvSpPr>
                <a:spLocks/>
              </p:cNvSpPr>
              <p:nvPr/>
            </p:nvSpPr>
            <p:spPr bwMode="auto">
              <a:xfrm>
                <a:off x="5278" y="3481"/>
                <a:ext cx="90" cy="31"/>
              </a:xfrm>
              <a:custGeom>
                <a:avLst/>
                <a:gdLst>
                  <a:gd name="T0" fmla="*/ 272 w 272"/>
                  <a:gd name="T1" fmla="*/ 74 h 94"/>
                  <a:gd name="T2" fmla="*/ 256 w 272"/>
                  <a:gd name="T3" fmla="*/ 67 h 94"/>
                  <a:gd name="T4" fmla="*/ 241 w 272"/>
                  <a:gd name="T5" fmla="*/ 58 h 94"/>
                  <a:gd name="T6" fmla="*/ 225 w 272"/>
                  <a:gd name="T7" fmla="*/ 51 h 94"/>
                  <a:gd name="T8" fmla="*/ 209 w 272"/>
                  <a:gd name="T9" fmla="*/ 43 h 94"/>
                  <a:gd name="T10" fmla="*/ 193 w 272"/>
                  <a:gd name="T11" fmla="*/ 38 h 94"/>
                  <a:gd name="T12" fmla="*/ 177 w 272"/>
                  <a:gd name="T13" fmla="*/ 32 h 94"/>
                  <a:gd name="T14" fmla="*/ 161 w 272"/>
                  <a:gd name="T15" fmla="*/ 27 h 94"/>
                  <a:gd name="T16" fmla="*/ 145 w 272"/>
                  <a:gd name="T17" fmla="*/ 23 h 94"/>
                  <a:gd name="T18" fmla="*/ 129 w 272"/>
                  <a:gd name="T19" fmla="*/ 20 h 94"/>
                  <a:gd name="T20" fmla="*/ 112 w 272"/>
                  <a:gd name="T21" fmla="*/ 16 h 94"/>
                  <a:gd name="T22" fmla="*/ 94 w 272"/>
                  <a:gd name="T23" fmla="*/ 13 h 94"/>
                  <a:gd name="T24" fmla="*/ 77 w 272"/>
                  <a:gd name="T25" fmla="*/ 11 h 94"/>
                  <a:gd name="T26" fmla="*/ 59 w 272"/>
                  <a:gd name="T27" fmla="*/ 9 h 94"/>
                  <a:gd name="T28" fmla="*/ 42 w 272"/>
                  <a:gd name="T29" fmla="*/ 6 h 94"/>
                  <a:gd name="T30" fmla="*/ 23 w 272"/>
                  <a:gd name="T31" fmla="*/ 3 h 94"/>
                  <a:gd name="T32" fmla="*/ 4 w 272"/>
                  <a:gd name="T33" fmla="*/ 0 h 94"/>
                  <a:gd name="T34" fmla="*/ 0 w 272"/>
                  <a:gd name="T35" fmla="*/ 23 h 94"/>
                  <a:gd name="T36" fmla="*/ 19 w 272"/>
                  <a:gd name="T37" fmla="*/ 25 h 94"/>
                  <a:gd name="T38" fmla="*/ 37 w 272"/>
                  <a:gd name="T39" fmla="*/ 29 h 94"/>
                  <a:gd name="T40" fmla="*/ 56 w 272"/>
                  <a:gd name="T41" fmla="*/ 30 h 94"/>
                  <a:gd name="T42" fmla="*/ 74 w 272"/>
                  <a:gd name="T43" fmla="*/ 35 h 94"/>
                  <a:gd name="T44" fmla="*/ 91 w 272"/>
                  <a:gd name="T45" fmla="*/ 36 h 94"/>
                  <a:gd name="T46" fmla="*/ 107 w 272"/>
                  <a:gd name="T47" fmla="*/ 39 h 94"/>
                  <a:gd name="T48" fmla="*/ 123 w 272"/>
                  <a:gd name="T49" fmla="*/ 43 h 94"/>
                  <a:gd name="T50" fmla="*/ 139 w 272"/>
                  <a:gd name="T51" fmla="*/ 46 h 94"/>
                  <a:gd name="T52" fmla="*/ 155 w 272"/>
                  <a:gd name="T53" fmla="*/ 51 h 94"/>
                  <a:gd name="T54" fmla="*/ 170 w 272"/>
                  <a:gd name="T55" fmla="*/ 55 h 94"/>
                  <a:gd name="T56" fmla="*/ 186 w 272"/>
                  <a:gd name="T57" fmla="*/ 59 h 94"/>
                  <a:gd name="T58" fmla="*/ 200 w 272"/>
                  <a:gd name="T59" fmla="*/ 65 h 94"/>
                  <a:gd name="T60" fmla="*/ 215 w 272"/>
                  <a:gd name="T61" fmla="*/ 71 h 94"/>
                  <a:gd name="T62" fmla="*/ 229 w 272"/>
                  <a:gd name="T63" fmla="*/ 78 h 94"/>
                  <a:gd name="T64" fmla="*/ 245 w 272"/>
                  <a:gd name="T65" fmla="*/ 86 h 94"/>
                  <a:gd name="T66" fmla="*/ 260 w 272"/>
                  <a:gd name="T67" fmla="*/ 94 h 94"/>
                  <a:gd name="T68" fmla="*/ 272 w 272"/>
                  <a:gd name="T69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2" h="94">
                    <a:moveTo>
                      <a:pt x="272" y="74"/>
                    </a:moveTo>
                    <a:lnTo>
                      <a:pt x="256" y="67"/>
                    </a:lnTo>
                    <a:lnTo>
                      <a:pt x="241" y="58"/>
                    </a:lnTo>
                    <a:lnTo>
                      <a:pt x="225" y="51"/>
                    </a:lnTo>
                    <a:lnTo>
                      <a:pt x="209" y="43"/>
                    </a:lnTo>
                    <a:lnTo>
                      <a:pt x="193" y="38"/>
                    </a:lnTo>
                    <a:lnTo>
                      <a:pt x="177" y="32"/>
                    </a:lnTo>
                    <a:lnTo>
                      <a:pt x="161" y="27"/>
                    </a:lnTo>
                    <a:lnTo>
                      <a:pt x="145" y="23"/>
                    </a:lnTo>
                    <a:lnTo>
                      <a:pt x="129" y="20"/>
                    </a:lnTo>
                    <a:lnTo>
                      <a:pt x="112" y="16"/>
                    </a:lnTo>
                    <a:lnTo>
                      <a:pt x="94" y="13"/>
                    </a:lnTo>
                    <a:lnTo>
                      <a:pt x="77" y="11"/>
                    </a:lnTo>
                    <a:lnTo>
                      <a:pt x="59" y="9"/>
                    </a:lnTo>
                    <a:lnTo>
                      <a:pt x="42" y="6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19" y="25"/>
                    </a:lnTo>
                    <a:lnTo>
                      <a:pt x="37" y="29"/>
                    </a:lnTo>
                    <a:lnTo>
                      <a:pt x="56" y="30"/>
                    </a:lnTo>
                    <a:lnTo>
                      <a:pt x="74" y="35"/>
                    </a:lnTo>
                    <a:lnTo>
                      <a:pt x="91" y="36"/>
                    </a:lnTo>
                    <a:lnTo>
                      <a:pt x="107" y="39"/>
                    </a:lnTo>
                    <a:lnTo>
                      <a:pt x="123" y="43"/>
                    </a:lnTo>
                    <a:lnTo>
                      <a:pt x="139" y="46"/>
                    </a:lnTo>
                    <a:lnTo>
                      <a:pt x="155" y="51"/>
                    </a:lnTo>
                    <a:lnTo>
                      <a:pt x="170" y="55"/>
                    </a:lnTo>
                    <a:lnTo>
                      <a:pt x="186" y="59"/>
                    </a:lnTo>
                    <a:lnTo>
                      <a:pt x="200" y="65"/>
                    </a:lnTo>
                    <a:lnTo>
                      <a:pt x="215" y="71"/>
                    </a:lnTo>
                    <a:lnTo>
                      <a:pt x="229" y="78"/>
                    </a:lnTo>
                    <a:lnTo>
                      <a:pt x="245" y="86"/>
                    </a:lnTo>
                    <a:lnTo>
                      <a:pt x="260" y="94"/>
                    </a:lnTo>
                    <a:lnTo>
                      <a:pt x="27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5" name="Freeform 52"/>
              <p:cNvSpPr>
                <a:spLocks/>
              </p:cNvSpPr>
              <p:nvPr/>
            </p:nvSpPr>
            <p:spPr bwMode="auto">
              <a:xfrm>
                <a:off x="5364" y="3505"/>
                <a:ext cx="59" cy="72"/>
              </a:xfrm>
              <a:custGeom>
                <a:avLst/>
                <a:gdLst>
                  <a:gd name="T0" fmla="*/ 166 w 177"/>
                  <a:gd name="T1" fmla="*/ 215 h 215"/>
                  <a:gd name="T2" fmla="*/ 177 w 177"/>
                  <a:gd name="T3" fmla="*/ 201 h 215"/>
                  <a:gd name="T4" fmla="*/ 169 w 177"/>
                  <a:gd name="T5" fmla="*/ 180 h 215"/>
                  <a:gd name="T6" fmla="*/ 161 w 177"/>
                  <a:gd name="T7" fmla="*/ 163 h 215"/>
                  <a:gd name="T8" fmla="*/ 153 w 177"/>
                  <a:gd name="T9" fmla="*/ 144 h 215"/>
                  <a:gd name="T10" fmla="*/ 145 w 177"/>
                  <a:gd name="T11" fmla="*/ 128 h 215"/>
                  <a:gd name="T12" fmla="*/ 135 w 177"/>
                  <a:gd name="T13" fmla="*/ 113 h 215"/>
                  <a:gd name="T14" fmla="*/ 126 w 177"/>
                  <a:gd name="T15" fmla="*/ 100 h 215"/>
                  <a:gd name="T16" fmla="*/ 116 w 177"/>
                  <a:gd name="T17" fmla="*/ 87 h 215"/>
                  <a:gd name="T18" fmla="*/ 106 w 177"/>
                  <a:gd name="T19" fmla="*/ 74 h 215"/>
                  <a:gd name="T20" fmla="*/ 96 w 177"/>
                  <a:gd name="T21" fmla="*/ 64 h 215"/>
                  <a:gd name="T22" fmla="*/ 84 w 177"/>
                  <a:gd name="T23" fmla="*/ 54 h 215"/>
                  <a:gd name="T24" fmla="*/ 73 w 177"/>
                  <a:gd name="T25" fmla="*/ 44 h 215"/>
                  <a:gd name="T26" fmla="*/ 62 w 177"/>
                  <a:gd name="T27" fmla="*/ 35 h 215"/>
                  <a:gd name="T28" fmla="*/ 49 w 177"/>
                  <a:gd name="T29" fmla="*/ 26 h 215"/>
                  <a:gd name="T30" fmla="*/ 38 w 177"/>
                  <a:gd name="T31" fmla="*/ 17 h 215"/>
                  <a:gd name="T32" fmla="*/ 25 w 177"/>
                  <a:gd name="T33" fmla="*/ 10 h 215"/>
                  <a:gd name="T34" fmla="*/ 12 w 177"/>
                  <a:gd name="T35" fmla="*/ 0 h 215"/>
                  <a:gd name="T36" fmla="*/ 0 w 177"/>
                  <a:gd name="T37" fmla="*/ 20 h 215"/>
                  <a:gd name="T38" fmla="*/ 12 w 177"/>
                  <a:gd name="T39" fmla="*/ 29 h 215"/>
                  <a:gd name="T40" fmla="*/ 23 w 177"/>
                  <a:gd name="T41" fmla="*/ 36 h 215"/>
                  <a:gd name="T42" fmla="*/ 36 w 177"/>
                  <a:gd name="T43" fmla="*/ 45 h 215"/>
                  <a:gd name="T44" fmla="*/ 48 w 177"/>
                  <a:gd name="T45" fmla="*/ 54 h 215"/>
                  <a:gd name="T46" fmla="*/ 60 w 177"/>
                  <a:gd name="T47" fmla="*/ 63 h 215"/>
                  <a:gd name="T48" fmla="*/ 70 w 177"/>
                  <a:gd name="T49" fmla="*/ 71 h 215"/>
                  <a:gd name="T50" fmla="*/ 78 w 177"/>
                  <a:gd name="T51" fmla="*/ 81 h 215"/>
                  <a:gd name="T52" fmla="*/ 89 w 177"/>
                  <a:gd name="T53" fmla="*/ 90 h 215"/>
                  <a:gd name="T54" fmla="*/ 99 w 177"/>
                  <a:gd name="T55" fmla="*/ 102 h 215"/>
                  <a:gd name="T56" fmla="*/ 108 w 177"/>
                  <a:gd name="T57" fmla="*/ 115 h 215"/>
                  <a:gd name="T58" fmla="*/ 116 w 177"/>
                  <a:gd name="T59" fmla="*/ 127 h 215"/>
                  <a:gd name="T60" fmla="*/ 124 w 177"/>
                  <a:gd name="T61" fmla="*/ 141 h 215"/>
                  <a:gd name="T62" fmla="*/ 132 w 177"/>
                  <a:gd name="T63" fmla="*/ 156 h 215"/>
                  <a:gd name="T64" fmla="*/ 140 w 177"/>
                  <a:gd name="T65" fmla="*/ 172 h 215"/>
                  <a:gd name="T66" fmla="*/ 148 w 177"/>
                  <a:gd name="T67" fmla="*/ 189 h 215"/>
                  <a:gd name="T68" fmla="*/ 156 w 177"/>
                  <a:gd name="T69" fmla="*/ 208 h 215"/>
                  <a:gd name="T70" fmla="*/ 164 w 177"/>
                  <a:gd name="T71" fmla="*/ 193 h 215"/>
                  <a:gd name="T72" fmla="*/ 166 w 177"/>
                  <a:gd name="T7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215">
                    <a:moveTo>
                      <a:pt x="166" y="215"/>
                    </a:moveTo>
                    <a:lnTo>
                      <a:pt x="177" y="201"/>
                    </a:lnTo>
                    <a:lnTo>
                      <a:pt x="169" y="180"/>
                    </a:lnTo>
                    <a:lnTo>
                      <a:pt x="161" y="163"/>
                    </a:lnTo>
                    <a:lnTo>
                      <a:pt x="153" y="144"/>
                    </a:lnTo>
                    <a:lnTo>
                      <a:pt x="145" y="128"/>
                    </a:lnTo>
                    <a:lnTo>
                      <a:pt x="135" y="113"/>
                    </a:lnTo>
                    <a:lnTo>
                      <a:pt x="126" y="100"/>
                    </a:lnTo>
                    <a:lnTo>
                      <a:pt x="116" y="87"/>
                    </a:lnTo>
                    <a:lnTo>
                      <a:pt x="106" y="74"/>
                    </a:lnTo>
                    <a:lnTo>
                      <a:pt x="96" y="64"/>
                    </a:lnTo>
                    <a:lnTo>
                      <a:pt x="84" y="54"/>
                    </a:lnTo>
                    <a:lnTo>
                      <a:pt x="73" y="44"/>
                    </a:lnTo>
                    <a:lnTo>
                      <a:pt x="62" y="35"/>
                    </a:lnTo>
                    <a:lnTo>
                      <a:pt x="49" y="26"/>
                    </a:lnTo>
                    <a:lnTo>
                      <a:pt x="38" y="17"/>
                    </a:lnTo>
                    <a:lnTo>
                      <a:pt x="25" y="10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23" y="36"/>
                    </a:lnTo>
                    <a:lnTo>
                      <a:pt x="36" y="45"/>
                    </a:lnTo>
                    <a:lnTo>
                      <a:pt x="48" y="54"/>
                    </a:lnTo>
                    <a:lnTo>
                      <a:pt x="60" y="63"/>
                    </a:lnTo>
                    <a:lnTo>
                      <a:pt x="70" y="71"/>
                    </a:lnTo>
                    <a:lnTo>
                      <a:pt x="78" y="81"/>
                    </a:lnTo>
                    <a:lnTo>
                      <a:pt x="89" y="90"/>
                    </a:lnTo>
                    <a:lnTo>
                      <a:pt x="99" y="102"/>
                    </a:lnTo>
                    <a:lnTo>
                      <a:pt x="108" y="115"/>
                    </a:lnTo>
                    <a:lnTo>
                      <a:pt x="116" y="127"/>
                    </a:lnTo>
                    <a:lnTo>
                      <a:pt x="124" y="141"/>
                    </a:lnTo>
                    <a:lnTo>
                      <a:pt x="132" y="156"/>
                    </a:lnTo>
                    <a:lnTo>
                      <a:pt x="140" y="172"/>
                    </a:lnTo>
                    <a:lnTo>
                      <a:pt x="148" y="189"/>
                    </a:lnTo>
                    <a:lnTo>
                      <a:pt x="156" y="208"/>
                    </a:lnTo>
                    <a:lnTo>
                      <a:pt x="164" y="193"/>
                    </a:lnTo>
                    <a:lnTo>
                      <a:pt x="166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6" name="Freeform 53"/>
              <p:cNvSpPr>
                <a:spLocks/>
              </p:cNvSpPr>
              <p:nvPr/>
            </p:nvSpPr>
            <p:spPr bwMode="auto">
              <a:xfrm>
                <a:off x="5290" y="3567"/>
                <a:ext cx="130" cy="13"/>
              </a:xfrm>
              <a:custGeom>
                <a:avLst/>
                <a:gdLst>
                  <a:gd name="T0" fmla="*/ 0 w 390"/>
                  <a:gd name="T1" fmla="*/ 23 h 38"/>
                  <a:gd name="T2" fmla="*/ 23 w 390"/>
                  <a:gd name="T3" fmla="*/ 26 h 38"/>
                  <a:gd name="T4" fmla="*/ 48 w 390"/>
                  <a:gd name="T5" fmla="*/ 29 h 38"/>
                  <a:gd name="T6" fmla="*/ 73 w 390"/>
                  <a:gd name="T7" fmla="*/ 31 h 38"/>
                  <a:gd name="T8" fmla="*/ 99 w 390"/>
                  <a:gd name="T9" fmla="*/ 32 h 38"/>
                  <a:gd name="T10" fmla="*/ 124 w 390"/>
                  <a:gd name="T11" fmla="*/ 34 h 38"/>
                  <a:gd name="T12" fmla="*/ 148 w 390"/>
                  <a:gd name="T13" fmla="*/ 35 h 38"/>
                  <a:gd name="T14" fmla="*/ 173 w 390"/>
                  <a:gd name="T15" fmla="*/ 37 h 38"/>
                  <a:gd name="T16" fmla="*/ 199 w 390"/>
                  <a:gd name="T17" fmla="*/ 37 h 38"/>
                  <a:gd name="T18" fmla="*/ 224 w 390"/>
                  <a:gd name="T19" fmla="*/ 38 h 38"/>
                  <a:gd name="T20" fmla="*/ 247 w 390"/>
                  <a:gd name="T21" fmla="*/ 37 h 38"/>
                  <a:gd name="T22" fmla="*/ 272 w 390"/>
                  <a:gd name="T23" fmla="*/ 37 h 38"/>
                  <a:gd name="T24" fmla="*/ 297 w 390"/>
                  <a:gd name="T25" fmla="*/ 35 h 38"/>
                  <a:gd name="T26" fmla="*/ 321 w 390"/>
                  <a:gd name="T27" fmla="*/ 34 h 38"/>
                  <a:gd name="T28" fmla="*/ 345 w 390"/>
                  <a:gd name="T29" fmla="*/ 32 h 38"/>
                  <a:gd name="T30" fmla="*/ 368 w 390"/>
                  <a:gd name="T31" fmla="*/ 32 h 38"/>
                  <a:gd name="T32" fmla="*/ 390 w 390"/>
                  <a:gd name="T33" fmla="*/ 29 h 38"/>
                  <a:gd name="T34" fmla="*/ 388 w 390"/>
                  <a:gd name="T35" fmla="*/ 7 h 38"/>
                  <a:gd name="T36" fmla="*/ 366 w 390"/>
                  <a:gd name="T37" fmla="*/ 9 h 38"/>
                  <a:gd name="T38" fmla="*/ 343 w 390"/>
                  <a:gd name="T39" fmla="*/ 10 h 38"/>
                  <a:gd name="T40" fmla="*/ 320 w 390"/>
                  <a:gd name="T41" fmla="*/ 10 h 38"/>
                  <a:gd name="T42" fmla="*/ 297 w 390"/>
                  <a:gd name="T43" fmla="*/ 12 h 38"/>
                  <a:gd name="T44" fmla="*/ 272 w 390"/>
                  <a:gd name="T45" fmla="*/ 12 h 38"/>
                  <a:gd name="T46" fmla="*/ 247 w 390"/>
                  <a:gd name="T47" fmla="*/ 12 h 38"/>
                  <a:gd name="T48" fmla="*/ 224 w 390"/>
                  <a:gd name="T49" fmla="*/ 13 h 38"/>
                  <a:gd name="T50" fmla="*/ 199 w 390"/>
                  <a:gd name="T51" fmla="*/ 12 h 38"/>
                  <a:gd name="T52" fmla="*/ 150 w 390"/>
                  <a:gd name="T53" fmla="*/ 12 h 38"/>
                  <a:gd name="T54" fmla="*/ 124 w 390"/>
                  <a:gd name="T55" fmla="*/ 10 h 38"/>
                  <a:gd name="T56" fmla="*/ 99 w 390"/>
                  <a:gd name="T57" fmla="*/ 10 h 38"/>
                  <a:gd name="T58" fmla="*/ 76 w 390"/>
                  <a:gd name="T59" fmla="*/ 9 h 38"/>
                  <a:gd name="T60" fmla="*/ 51 w 390"/>
                  <a:gd name="T61" fmla="*/ 6 h 38"/>
                  <a:gd name="T62" fmla="*/ 26 w 390"/>
                  <a:gd name="T63" fmla="*/ 3 h 38"/>
                  <a:gd name="T64" fmla="*/ 1 w 390"/>
                  <a:gd name="T65" fmla="*/ 0 h 38"/>
                  <a:gd name="T66" fmla="*/ 0 w 390"/>
                  <a:gd name="T67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0" h="38">
                    <a:moveTo>
                      <a:pt x="0" y="23"/>
                    </a:moveTo>
                    <a:lnTo>
                      <a:pt x="23" y="26"/>
                    </a:lnTo>
                    <a:lnTo>
                      <a:pt x="48" y="29"/>
                    </a:lnTo>
                    <a:lnTo>
                      <a:pt x="73" y="31"/>
                    </a:lnTo>
                    <a:lnTo>
                      <a:pt x="99" y="32"/>
                    </a:lnTo>
                    <a:lnTo>
                      <a:pt x="124" y="34"/>
                    </a:lnTo>
                    <a:lnTo>
                      <a:pt x="148" y="35"/>
                    </a:lnTo>
                    <a:lnTo>
                      <a:pt x="173" y="37"/>
                    </a:lnTo>
                    <a:lnTo>
                      <a:pt x="199" y="37"/>
                    </a:lnTo>
                    <a:lnTo>
                      <a:pt x="224" y="38"/>
                    </a:lnTo>
                    <a:lnTo>
                      <a:pt x="247" y="37"/>
                    </a:lnTo>
                    <a:lnTo>
                      <a:pt x="272" y="37"/>
                    </a:lnTo>
                    <a:lnTo>
                      <a:pt x="297" y="35"/>
                    </a:lnTo>
                    <a:lnTo>
                      <a:pt x="321" y="34"/>
                    </a:lnTo>
                    <a:lnTo>
                      <a:pt x="345" y="32"/>
                    </a:lnTo>
                    <a:lnTo>
                      <a:pt x="368" y="32"/>
                    </a:lnTo>
                    <a:lnTo>
                      <a:pt x="390" y="29"/>
                    </a:lnTo>
                    <a:lnTo>
                      <a:pt x="388" y="7"/>
                    </a:lnTo>
                    <a:lnTo>
                      <a:pt x="366" y="9"/>
                    </a:lnTo>
                    <a:lnTo>
                      <a:pt x="343" y="10"/>
                    </a:lnTo>
                    <a:lnTo>
                      <a:pt x="320" y="10"/>
                    </a:lnTo>
                    <a:lnTo>
                      <a:pt x="297" y="12"/>
                    </a:lnTo>
                    <a:lnTo>
                      <a:pt x="272" y="12"/>
                    </a:lnTo>
                    <a:lnTo>
                      <a:pt x="247" y="12"/>
                    </a:lnTo>
                    <a:lnTo>
                      <a:pt x="224" y="13"/>
                    </a:lnTo>
                    <a:lnTo>
                      <a:pt x="199" y="12"/>
                    </a:lnTo>
                    <a:lnTo>
                      <a:pt x="150" y="12"/>
                    </a:lnTo>
                    <a:lnTo>
                      <a:pt x="124" y="10"/>
                    </a:lnTo>
                    <a:lnTo>
                      <a:pt x="99" y="10"/>
                    </a:lnTo>
                    <a:lnTo>
                      <a:pt x="76" y="9"/>
                    </a:lnTo>
                    <a:lnTo>
                      <a:pt x="51" y="6"/>
                    </a:lnTo>
                    <a:lnTo>
                      <a:pt x="26" y="3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7" name="Freeform 54"/>
              <p:cNvSpPr>
                <a:spLocks/>
              </p:cNvSpPr>
              <p:nvPr/>
            </p:nvSpPr>
            <p:spPr bwMode="auto">
              <a:xfrm>
                <a:off x="5187" y="3542"/>
                <a:ext cx="103" cy="33"/>
              </a:xfrm>
              <a:custGeom>
                <a:avLst/>
                <a:gdLst>
                  <a:gd name="T0" fmla="*/ 19 w 308"/>
                  <a:gd name="T1" fmla="*/ 17 h 98"/>
                  <a:gd name="T2" fmla="*/ 0 w 308"/>
                  <a:gd name="T3" fmla="*/ 16 h 98"/>
                  <a:gd name="T4" fmla="*/ 13 w 308"/>
                  <a:gd name="T5" fmla="*/ 27 h 98"/>
                  <a:gd name="T6" fmla="*/ 26 w 308"/>
                  <a:gd name="T7" fmla="*/ 37 h 98"/>
                  <a:gd name="T8" fmla="*/ 41 w 308"/>
                  <a:gd name="T9" fmla="*/ 46 h 98"/>
                  <a:gd name="T10" fmla="*/ 58 w 308"/>
                  <a:gd name="T11" fmla="*/ 53 h 98"/>
                  <a:gd name="T12" fmla="*/ 76 w 308"/>
                  <a:gd name="T13" fmla="*/ 61 h 98"/>
                  <a:gd name="T14" fmla="*/ 96 w 308"/>
                  <a:gd name="T15" fmla="*/ 68 h 98"/>
                  <a:gd name="T16" fmla="*/ 115 w 308"/>
                  <a:gd name="T17" fmla="*/ 72 h 98"/>
                  <a:gd name="T18" fmla="*/ 137 w 308"/>
                  <a:gd name="T19" fmla="*/ 77 h 98"/>
                  <a:gd name="T20" fmla="*/ 159 w 308"/>
                  <a:gd name="T21" fmla="*/ 80 h 98"/>
                  <a:gd name="T22" fmla="*/ 179 w 308"/>
                  <a:gd name="T23" fmla="*/ 84 h 98"/>
                  <a:gd name="T24" fmla="*/ 202 w 308"/>
                  <a:gd name="T25" fmla="*/ 87 h 98"/>
                  <a:gd name="T26" fmla="*/ 224 w 308"/>
                  <a:gd name="T27" fmla="*/ 90 h 98"/>
                  <a:gd name="T28" fmla="*/ 246 w 308"/>
                  <a:gd name="T29" fmla="*/ 91 h 98"/>
                  <a:gd name="T30" fmla="*/ 266 w 308"/>
                  <a:gd name="T31" fmla="*/ 94 h 98"/>
                  <a:gd name="T32" fmla="*/ 287 w 308"/>
                  <a:gd name="T33" fmla="*/ 97 h 98"/>
                  <a:gd name="T34" fmla="*/ 307 w 308"/>
                  <a:gd name="T35" fmla="*/ 98 h 98"/>
                  <a:gd name="T36" fmla="*/ 308 w 308"/>
                  <a:gd name="T37" fmla="*/ 75 h 98"/>
                  <a:gd name="T38" fmla="*/ 290 w 308"/>
                  <a:gd name="T39" fmla="*/ 74 h 98"/>
                  <a:gd name="T40" fmla="*/ 269 w 308"/>
                  <a:gd name="T41" fmla="*/ 71 h 98"/>
                  <a:gd name="T42" fmla="*/ 247 w 308"/>
                  <a:gd name="T43" fmla="*/ 69 h 98"/>
                  <a:gd name="T44" fmla="*/ 226 w 308"/>
                  <a:gd name="T45" fmla="*/ 66 h 98"/>
                  <a:gd name="T46" fmla="*/ 204 w 308"/>
                  <a:gd name="T47" fmla="*/ 64 h 98"/>
                  <a:gd name="T48" fmla="*/ 183 w 308"/>
                  <a:gd name="T49" fmla="*/ 61 h 98"/>
                  <a:gd name="T50" fmla="*/ 162 w 308"/>
                  <a:gd name="T51" fmla="*/ 56 h 98"/>
                  <a:gd name="T52" fmla="*/ 141 w 308"/>
                  <a:gd name="T53" fmla="*/ 53 h 98"/>
                  <a:gd name="T54" fmla="*/ 121 w 308"/>
                  <a:gd name="T55" fmla="*/ 49 h 98"/>
                  <a:gd name="T56" fmla="*/ 101 w 308"/>
                  <a:gd name="T57" fmla="*/ 45 h 98"/>
                  <a:gd name="T58" fmla="*/ 83 w 308"/>
                  <a:gd name="T59" fmla="*/ 39 h 98"/>
                  <a:gd name="T60" fmla="*/ 66 w 308"/>
                  <a:gd name="T61" fmla="*/ 32 h 98"/>
                  <a:gd name="T62" fmla="*/ 51 w 308"/>
                  <a:gd name="T63" fmla="*/ 26 h 98"/>
                  <a:gd name="T64" fmla="*/ 39 w 308"/>
                  <a:gd name="T65" fmla="*/ 18 h 98"/>
                  <a:gd name="T66" fmla="*/ 28 w 308"/>
                  <a:gd name="T67" fmla="*/ 10 h 98"/>
                  <a:gd name="T68" fmla="*/ 19 w 308"/>
                  <a:gd name="T69" fmla="*/ 1 h 98"/>
                  <a:gd name="T70" fmla="*/ 2 w 308"/>
                  <a:gd name="T71" fmla="*/ 0 h 98"/>
                  <a:gd name="T72" fmla="*/ 19 w 308"/>
                  <a:gd name="T73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8" h="98">
                    <a:moveTo>
                      <a:pt x="19" y="17"/>
                    </a:moveTo>
                    <a:lnTo>
                      <a:pt x="0" y="16"/>
                    </a:lnTo>
                    <a:lnTo>
                      <a:pt x="13" y="27"/>
                    </a:lnTo>
                    <a:lnTo>
                      <a:pt x="26" y="37"/>
                    </a:lnTo>
                    <a:lnTo>
                      <a:pt x="41" y="46"/>
                    </a:lnTo>
                    <a:lnTo>
                      <a:pt x="58" y="53"/>
                    </a:lnTo>
                    <a:lnTo>
                      <a:pt x="76" y="61"/>
                    </a:lnTo>
                    <a:lnTo>
                      <a:pt x="96" y="68"/>
                    </a:lnTo>
                    <a:lnTo>
                      <a:pt x="115" y="72"/>
                    </a:lnTo>
                    <a:lnTo>
                      <a:pt x="137" y="77"/>
                    </a:lnTo>
                    <a:lnTo>
                      <a:pt x="159" y="80"/>
                    </a:lnTo>
                    <a:lnTo>
                      <a:pt x="179" y="84"/>
                    </a:lnTo>
                    <a:lnTo>
                      <a:pt x="202" y="87"/>
                    </a:lnTo>
                    <a:lnTo>
                      <a:pt x="224" y="90"/>
                    </a:lnTo>
                    <a:lnTo>
                      <a:pt x="246" y="91"/>
                    </a:lnTo>
                    <a:lnTo>
                      <a:pt x="266" y="94"/>
                    </a:lnTo>
                    <a:lnTo>
                      <a:pt x="287" y="97"/>
                    </a:lnTo>
                    <a:lnTo>
                      <a:pt x="307" y="98"/>
                    </a:lnTo>
                    <a:lnTo>
                      <a:pt x="308" y="75"/>
                    </a:lnTo>
                    <a:lnTo>
                      <a:pt x="290" y="74"/>
                    </a:lnTo>
                    <a:lnTo>
                      <a:pt x="269" y="71"/>
                    </a:lnTo>
                    <a:lnTo>
                      <a:pt x="247" y="69"/>
                    </a:lnTo>
                    <a:lnTo>
                      <a:pt x="226" y="66"/>
                    </a:lnTo>
                    <a:lnTo>
                      <a:pt x="204" y="64"/>
                    </a:lnTo>
                    <a:lnTo>
                      <a:pt x="183" y="61"/>
                    </a:lnTo>
                    <a:lnTo>
                      <a:pt x="162" y="56"/>
                    </a:lnTo>
                    <a:lnTo>
                      <a:pt x="141" y="53"/>
                    </a:lnTo>
                    <a:lnTo>
                      <a:pt x="121" y="49"/>
                    </a:lnTo>
                    <a:lnTo>
                      <a:pt x="101" y="45"/>
                    </a:lnTo>
                    <a:lnTo>
                      <a:pt x="83" y="39"/>
                    </a:lnTo>
                    <a:lnTo>
                      <a:pt x="66" y="32"/>
                    </a:lnTo>
                    <a:lnTo>
                      <a:pt x="51" y="26"/>
                    </a:lnTo>
                    <a:lnTo>
                      <a:pt x="39" y="18"/>
                    </a:lnTo>
                    <a:lnTo>
                      <a:pt x="28" y="10"/>
                    </a:lnTo>
                    <a:lnTo>
                      <a:pt x="19" y="1"/>
                    </a:lnTo>
                    <a:lnTo>
                      <a:pt x="2" y="0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8" name="Freeform 55"/>
              <p:cNvSpPr>
                <a:spLocks/>
              </p:cNvSpPr>
              <p:nvPr/>
            </p:nvSpPr>
            <p:spPr bwMode="auto">
              <a:xfrm>
                <a:off x="5184" y="3480"/>
                <a:ext cx="8" cy="4"/>
              </a:xfrm>
              <a:custGeom>
                <a:avLst/>
                <a:gdLst>
                  <a:gd name="T0" fmla="*/ 23 w 23"/>
                  <a:gd name="T1" fmla="*/ 12 h 12"/>
                  <a:gd name="T2" fmla="*/ 22 w 23"/>
                  <a:gd name="T3" fmla="*/ 7 h 12"/>
                  <a:gd name="T4" fmla="*/ 19 w 23"/>
                  <a:gd name="T5" fmla="*/ 3 h 12"/>
                  <a:gd name="T6" fmla="*/ 16 w 23"/>
                  <a:gd name="T7" fmla="*/ 1 h 12"/>
                  <a:gd name="T8" fmla="*/ 10 w 23"/>
                  <a:gd name="T9" fmla="*/ 0 h 12"/>
                  <a:gd name="T10" fmla="*/ 7 w 23"/>
                  <a:gd name="T11" fmla="*/ 1 h 12"/>
                  <a:gd name="T12" fmla="*/ 3 w 23"/>
                  <a:gd name="T13" fmla="*/ 4 h 12"/>
                  <a:gd name="T14" fmla="*/ 1 w 23"/>
                  <a:gd name="T15" fmla="*/ 7 h 12"/>
                  <a:gd name="T16" fmla="*/ 0 w 23"/>
                  <a:gd name="T17" fmla="*/ 12 h 12"/>
                  <a:gd name="T18" fmla="*/ 23 w 2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12"/>
                    </a:moveTo>
                    <a:lnTo>
                      <a:pt x="22" y="7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9" name="Freeform 56"/>
              <p:cNvSpPr>
                <a:spLocks/>
              </p:cNvSpPr>
              <p:nvPr/>
            </p:nvSpPr>
            <p:spPr bwMode="auto">
              <a:xfrm>
                <a:off x="5184" y="3484"/>
                <a:ext cx="11" cy="61"/>
              </a:xfrm>
              <a:custGeom>
                <a:avLst/>
                <a:gdLst>
                  <a:gd name="T0" fmla="*/ 32 w 32"/>
                  <a:gd name="T1" fmla="*/ 184 h 184"/>
                  <a:gd name="T2" fmla="*/ 31 w 32"/>
                  <a:gd name="T3" fmla="*/ 173 h 184"/>
                  <a:gd name="T4" fmla="*/ 31 w 32"/>
                  <a:gd name="T5" fmla="*/ 161 h 184"/>
                  <a:gd name="T6" fmla="*/ 31 w 32"/>
                  <a:gd name="T7" fmla="*/ 149 h 184"/>
                  <a:gd name="T8" fmla="*/ 29 w 32"/>
                  <a:gd name="T9" fmla="*/ 138 h 184"/>
                  <a:gd name="T10" fmla="*/ 29 w 32"/>
                  <a:gd name="T11" fmla="*/ 126 h 184"/>
                  <a:gd name="T12" fmla="*/ 28 w 32"/>
                  <a:gd name="T13" fmla="*/ 114 h 184"/>
                  <a:gd name="T14" fmla="*/ 28 w 32"/>
                  <a:gd name="T15" fmla="*/ 104 h 184"/>
                  <a:gd name="T16" fmla="*/ 28 w 32"/>
                  <a:gd name="T17" fmla="*/ 91 h 184"/>
                  <a:gd name="T18" fmla="*/ 26 w 32"/>
                  <a:gd name="T19" fmla="*/ 80 h 184"/>
                  <a:gd name="T20" fmla="*/ 26 w 32"/>
                  <a:gd name="T21" fmla="*/ 68 h 184"/>
                  <a:gd name="T22" fmla="*/ 25 w 32"/>
                  <a:gd name="T23" fmla="*/ 58 h 184"/>
                  <a:gd name="T24" fmla="*/ 25 w 32"/>
                  <a:gd name="T25" fmla="*/ 45 h 184"/>
                  <a:gd name="T26" fmla="*/ 25 w 32"/>
                  <a:gd name="T27" fmla="*/ 34 h 184"/>
                  <a:gd name="T28" fmla="*/ 25 w 32"/>
                  <a:gd name="T29" fmla="*/ 23 h 184"/>
                  <a:gd name="T30" fmla="*/ 23 w 32"/>
                  <a:gd name="T31" fmla="*/ 11 h 184"/>
                  <a:gd name="T32" fmla="*/ 23 w 32"/>
                  <a:gd name="T33" fmla="*/ 0 h 184"/>
                  <a:gd name="T34" fmla="*/ 0 w 32"/>
                  <a:gd name="T35" fmla="*/ 0 h 184"/>
                  <a:gd name="T36" fmla="*/ 1 w 32"/>
                  <a:gd name="T37" fmla="*/ 13 h 184"/>
                  <a:gd name="T38" fmla="*/ 1 w 32"/>
                  <a:gd name="T39" fmla="*/ 23 h 184"/>
                  <a:gd name="T40" fmla="*/ 1 w 32"/>
                  <a:gd name="T41" fmla="*/ 34 h 184"/>
                  <a:gd name="T42" fmla="*/ 1 w 32"/>
                  <a:gd name="T43" fmla="*/ 46 h 184"/>
                  <a:gd name="T44" fmla="*/ 3 w 32"/>
                  <a:gd name="T45" fmla="*/ 58 h 184"/>
                  <a:gd name="T46" fmla="*/ 3 w 32"/>
                  <a:gd name="T47" fmla="*/ 69 h 184"/>
                  <a:gd name="T48" fmla="*/ 4 w 32"/>
                  <a:gd name="T49" fmla="*/ 81 h 184"/>
                  <a:gd name="T50" fmla="*/ 4 w 32"/>
                  <a:gd name="T51" fmla="*/ 93 h 184"/>
                  <a:gd name="T52" fmla="*/ 6 w 32"/>
                  <a:gd name="T53" fmla="*/ 104 h 184"/>
                  <a:gd name="T54" fmla="*/ 6 w 32"/>
                  <a:gd name="T55" fmla="*/ 114 h 184"/>
                  <a:gd name="T56" fmla="*/ 6 w 32"/>
                  <a:gd name="T57" fmla="*/ 128 h 184"/>
                  <a:gd name="T58" fmla="*/ 6 w 32"/>
                  <a:gd name="T59" fmla="*/ 138 h 184"/>
                  <a:gd name="T60" fmla="*/ 7 w 32"/>
                  <a:gd name="T61" fmla="*/ 151 h 184"/>
                  <a:gd name="T62" fmla="*/ 7 w 32"/>
                  <a:gd name="T63" fmla="*/ 161 h 184"/>
                  <a:gd name="T64" fmla="*/ 9 w 32"/>
                  <a:gd name="T65" fmla="*/ 174 h 184"/>
                  <a:gd name="T66" fmla="*/ 9 w 32"/>
                  <a:gd name="T67" fmla="*/ 184 h 184"/>
                  <a:gd name="T68" fmla="*/ 32 w 32"/>
                  <a:gd name="T6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84">
                    <a:moveTo>
                      <a:pt x="32" y="184"/>
                    </a:moveTo>
                    <a:lnTo>
                      <a:pt x="31" y="173"/>
                    </a:lnTo>
                    <a:lnTo>
                      <a:pt x="31" y="161"/>
                    </a:lnTo>
                    <a:lnTo>
                      <a:pt x="31" y="149"/>
                    </a:lnTo>
                    <a:lnTo>
                      <a:pt x="29" y="138"/>
                    </a:lnTo>
                    <a:lnTo>
                      <a:pt x="29" y="126"/>
                    </a:lnTo>
                    <a:lnTo>
                      <a:pt x="28" y="114"/>
                    </a:lnTo>
                    <a:lnTo>
                      <a:pt x="28" y="104"/>
                    </a:lnTo>
                    <a:lnTo>
                      <a:pt x="28" y="91"/>
                    </a:lnTo>
                    <a:lnTo>
                      <a:pt x="26" y="80"/>
                    </a:lnTo>
                    <a:lnTo>
                      <a:pt x="26" y="68"/>
                    </a:lnTo>
                    <a:lnTo>
                      <a:pt x="25" y="58"/>
                    </a:lnTo>
                    <a:lnTo>
                      <a:pt x="25" y="45"/>
                    </a:lnTo>
                    <a:lnTo>
                      <a:pt x="25" y="34"/>
                    </a:lnTo>
                    <a:lnTo>
                      <a:pt x="25" y="23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3"/>
                    </a:lnTo>
                    <a:lnTo>
                      <a:pt x="1" y="34"/>
                    </a:lnTo>
                    <a:lnTo>
                      <a:pt x="1" y="46"/>
                    </a:lnTo>
                    <a:lnTo>
                      <a:pt x="3" y="58"/>
                    </a:lnTo>
                    <a:lnTo>
                      <a:pt x="3" y="69"/>
                    </a:lnTo>
                    <a:lnTo>
                      <a:pt x="4" y="81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6" y="114"/>
                    </a:lnTo>
                    <a:lnTo>
                      <a:pt x="6" y="128"/>
                    </a:lnTo>
                    <a:lnTo>
                      <a:pt x="6" y="138"/>
                    </a:lnTo>
                    <a:lnTo>
                      <a:pt x="7" y="151"/>
                    </a:lnTo>
                    <a:lnTo>
                      <a:pt x="7" y="161"/>
                    </a:lnTo>
                    <a:lnTo>
                      <a:pt x="9" y="174"/>
                    </a:lnTo>
                    <a:lnTo>
                      <a:pt x="9" y="184"/>
                    </a:lnTo>
                    <a:lnTo>
                      <a:pt x="32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0" name="Freeform 57"/>
              <p:cNvSpPr>
                <a:spLocks/>
              </p:cNvSpPr>
              <p:nvPr/>
            </p:nvSpPr>
            <p:spPr bwMode="auto">
              <a:xfrm>
                <a:off x="5184" y="3484"/>
                <a:ext cx="8" cy="3"/>
              </a:xfrm>
              <a:custGeom>
                <a:avLst/>
                <a:gdLst>
                  <a:gd name="T0" fmla="*/ 0 w 23"/>
                  <a:gd name="T1" fmla="*/ 0 h 11"/>
                  <a:gd name="T2" fmla="*/ 1 w 23"/>
                  <a:gd name="T3" fmla="*/ 5 h 11"/>
                  <a:gd name="T4" fmla="*/ 4 w 23"/>
                  <a:gd name="T5" fmla="*/ 8 h 11"/>
                  <a:gd name="T6" fmla="*/ 9 w 23"/>
                  <a:gd name="T7" fmla="*/ 11 h 11"/>
                  <a:gd name="T8" fmla="*/ 12 w 23"/>
                  <a:gd name="T9" fmla="*/ 11 h 11"/>
                  <a:gd name="T10" fmla="*/ 16 w 23"/>
                  <a:gd name="T11" fmla="*/ 10 h 11"/>
                  <a:gd name="T12" fmla="*/ 20 w 23"/>
                  <a:gd name="T13" fmla="*/ 7 h 11"/>
                  <a:gd name="T14" fmla="*/ 23 w 23"/>
                  <a:gd name="T15" fmla="*/ 4 h 11"/>
                  <a:gd name="T16" fmla="*/ 23 w 23"/>
                  <a:gd name="T17" fmla="*/ 0 h 11"/>
                  <a:gd name="T18" fmla="*/ 0 w 2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1" name="Freeform 58"/>
              <p:cNvSpPr>
                <a:spLocks/>
              </p:cNvSpPr>
              <p:nvPr/>
            </p:nvSpPr>
            <p:spPr bwMode="auto">
              <a:xfrm>
                <a:off x="5041" y="3089"/>
                <a:ext cx="256" cy="411"/>
              </a:xfrm>
              <a:custGeom>
                <a:avLst/>
                <a:gdLst>
                  <a:gd name="T0" fmla="*/ 7 w 768"/>
                  <a:gd name="T1" fmla="*/ 71 h 1231"/>
                  <a:gd name="T2" fmla="*/ 22 w 768"/>
                  <a:gd name="T3" fmla="*/ 218 h 1231"/>
                  <a:gd name="T4" fmla="*/ 36 w 768"/>
                  <a:gd name="T5" fmla="*/ 369 h 1231"/>
                  <a:gd name="T6" fmla="*/ 52 w 768"/>
                  <a:gd name="T7" fmla="*/ 521 h 1231"/>
                  <a:gd name="T8" fmla="*/ 68 w 768"/>
                  <a:gd name="T9" fmla="*/ 672 h 1231"/>
                  <a:gd name="T10" fmla="*/ 84 w 768"/>
                  <a:gd name="T11" fmla="*/ 825 h 1231"/>
                  <a:gd name="T12" fmla="*/ 100 w 768"/>
                  <a:gd name="T13" fmla="*/ 975 h 1231"/>
                  <a:gd name="T14" fmla="*/ 115 w 768"/>
                  <a:gd name="T15" fmla="*/ 1121 h 1231"/>
                  <a:gd name="T16" fmla="*/ 138 w 768"/>
                  <a:gd name="T17" fmla="*/ 1200 h 1231"/>
                  <a:gd name="T18" fmla="*/ 175 w 768"/>
                  <a:gd name="T19" fmla="*/ 1212 h 1231"/>
                  <a:gd name="T20" fmla="*/ 214 w 768"/>
                  <a:gd name="T21" fmla="*/ 1220 h 1231"/>
                  <a:gd name="T22" fmla="*/ 257 w 768"/>
                  <a:gd name="T23" fmla="*/ 1225 h 1231"/>
                  <a:gd name="T24" fmla="*/ 301 w 768"/>
                  <a:gd name="T25" fmla="*/ 1228 h 1231"/>
                  <a:gd name="T26" fmla="*/ 345 w 768"/>
                  <a:gd name="T27" fmla="*/ 1228 h 1231"/>
                  <a:gd name="T28" fmla="*/ 387 w 768"/>
                  <a:gd name="T29" fmla="*/ 1225 h 1231"/>
                  <a:gd name="T30" fmla="*/ 425 w 768"/>
                  <a:gd name="T31" fmla="*/ 1220 h 1231"/>
                  <a:gd name="T32" fmla="*/ 465 w 768"/>
                  <a:gd name="T33" fmla="*/ 1220 h 1231"/>
                  <a:gd name="T34" fmla="*/ 508 w 768"/>
                  <a:gd name="T35" fmla="*/ 1226 h 1231"/>
                  <a:gd name="T36" fmla="*/ 553 w 768"/>
                  <a:gd name="T37" fmla="*/ 1229 h 1231"/>
                  <a:gd name="T38" fmla="*/ 620 w 768"/>
                  <a:gd name="T39" fmla="*/ 1231 h 1231"/>
                  <a:gd name="T40" fmla="*/ 662 w 768"/>
                  <a:gd name="T41" fmla="*/ 1228 h 1231"/>
                  <a:gd name="T42" fmla="*/ 701 w 768"/>
                  <a:gd name="T43" fmla="*/ 1220 h 1231"/>
                  <a:gd name="T44" fmla="*/ 737 w 768"/>
                  <a:gd name="T45" fmla="*/ 1212 h 1231"/>
                  <a:gd name="T46" fmla="*/ 768 w 768"/>
                  <a:gd name="T47" fmla="*/ 1197 h 1231"/>
                  <a:gd name="T48" fmla="*/ 750 w 768"/>
                  <a:gd name="T49" fmla="*/ 918 h 1231"/>
                  <a:gd name="T50" fmla="*/ 733 w 768"/>
                  <a:gd name="T51" fmla="*/ 637 h 1231"/>
                  <a:gd name="T52" fmla="*/ 715 w 768"/>
                  <a:gd name="T53" fmla="*/ 356 h 1231"/>
                  <a:gd name="T54" fmla="*/ 698 w 768"/>
                  <a:gd name="T55" fmla="*/ 77 h 1231"/>
                  <a:gd name="T56" fmla="*/ 654 w 768"/>
                  <a:gd name="T57" fmla="*/ 74 h 1231"/>
                  <a:gd name="T58" fmla="*/ 609 w 768"/>
                  <a:gd name="T59" fmla="*/ 71 h 1231"/>
                  <a:gd name="T60" fmla="*/ 566 w 768"/>
                  <a:gd name="T61" fmla="*/ 70 h 1231"/>
                  <a:gd name="T62" fmla="*/ 519 w 768"/>
                  <a:gd name="T63" fmla="*/ 67 h 1231"/>
                  <a:gd name="T64" fmla="*/ 474 w 768"/>
                  <a:gd name="T65" fmla="*/ 63 h 1231"/>
                  <a:gd name="T66" fmla="*/ 428 w 768"/>
                  <a:gd name="T67" fmla="*/ 58 h 1231"/>
                  <a:gd name="T68" fmla="*/ 381 w 768"/>
                  <a:gd name="T69" fmla="*/ 54 h 1231"/>
                  <a:gd name="T70" fmla="*/ 336 w 768"/>
                  <a:gd name="T71" fmla="*/ 49 h 1231"/>
                  <a:gd name="T72" fmla="*/ 291 w 768"/>
                  <a:gd name="T73" fmla="*/ 45 h 1231"/>
                  <a:gd name="T74" fmla="*/ 246 w 768"/>
                  <a:gd name="T75" fmla="*/ 39 h 1231"/>
                  <a:gd name="T76" fmla="*/ 202 w 768"/>
                  <a:gd name="T77" fmla="*/ 32 h 1231"/>
                  <a:gd name="T78" fmla="*/ 159 w 768"/>
                  <a:gd name="T79" fmla="*/ 28 h 1231"/>
                  <a:gd name="T80" fmla="*/ 116 w 768"/>
                  <a:gd name="T81" fmla="*/ 20 h 1231"/>
                  <a:gd name="T82" fmla="*/ 76 w 768"/>
                  <a:gd name="T83" fmla="*/ 15 h 1231"/>
                  <a:gd name="T84" fmla="*/ 36 w 768"/>
                  <a:gd name="T85" fmla="*/ 7 h 1231"/>
                  <a:gd name="T86" fmla="*/ 0 w 768"/>
                  <a:gd name="T87" fmla="*/ 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8" h="1231">
                    <a:moveTo>
                      <a:pt x="0" y="0"/>
                    </a:moveTo>
                    <a:lnTo>
                      <a:pt x="7" y="71"/>
                    </a:lnTo>
                    <a:lnTo>
                      <a:pt x="15" y="145"/>
                    </a:lnTo>
                    <a:lnTo>
                      <a:pt x="22" y="218"/>
                    </a:lnTo>
                    <a:lnTo>
                      <a:pt x="29" y="294"/>
                    </a:lnTo>
                    <a:lnTo>
                      <a:pt x="36" y="369"/>
                    </a:lnTo>
                    <a:lnTo>
                      <a:pt x="45" y="445"/>
                    </a:lnTo>
                    <a:lnTo>
                      <a:pt x="52" y="521"/>
                    </a:lnTo>
                    <a:lnTo>
                      <a:pt x="61" y="596"/>
                    </a:lnTo>
                    <a:lnTo>
                      <a:pt x="68" y="672"/>
                    </a:lnTo>
                    <a:lnTo>
                      <a:pt x="76" y="749"/>
                    </a:lnTo>
                    <a:lnTo>
                      <a:pt x="84" y="825"/>
                    </a:lnTo>
                    <a:lnTo>
                      <a:pt x="92" y="900"/>
                    </a:lnTo>
                    <a:lnTo>
                      <a:pt x="100" y="975"/>
                    </a:lnTo>
                    <a:lnTo>
                      <a:pt x="108" y="1049"/>
                    </a:lnTo>
                    <a:lnTo>
                      <a:pt x="115" y="1121"/>
                    </a:lnTo>
                    <a:lnTo>
                      <a:pt x="122" y="1194"/>
                    </a:lnTo>
                    <a:lnTo>
                      <a:pt x="138" y="1200"/>
                    </a:lnTo>
                    <a:lnTo>
                      <a:pt x="156" y="1206"/>
                    </a:lnTo>
                    <a:lnTo>
                      <a:pt x="175" y="1212"/>
                    </a:lnTo>
                    <a:lnTo>
                      <a:pt x="193" y="1216"/>
                    </a:lnTo>
                    <a:lnTo>
                      <a:pt x="214" y="1220"/>
                    </a:lnTo>
                    <a:lnTo>
                      <a:pt x="236" y="1223"/>
                    </a:lnTo>
                    <a:lnTo>
                      <a:pt x="257" y="1225"/>
                    </a:lnTo>
                    <a:lnTo>
                      <a:pt x="278" y="1226"/>
                    </a:lnTo>
                    <a:lnTo>
                      <a:pt x="301" y="1228"/>
                    </a:lnTo>
                    <a:lnTo>
                      <a:pt x="323" y="1228"/>
                    </a:lnTo>
                    <a:lnTo>
                      <a:pt x="345" y="1228"/>
                    </a:lnTo>
                    <a:lnTo>
                      <a:pt x="365" y="1226"/>
                    </a:lnTo>
                    <a:lnTo>
                      <a:pt x="387" y="1225"/>
                    </a:lnTo>
                    <a:lnTo>
                      <a:pt x="406" y="1222"/>
                    </a:lnTo>
                    <a:lnTo>
                      <a:pt x="425" y="1220"/>
                    </a:lnTo>
                    <a:lnTo>
                      <a:pt x="445" y="1216"/>
                    </a:lnTo>
                    <a:lnTo>
                      <a:pt x="465" y="1220"/>
                    </a:lnTo>
                    <a:lnTo>
                      <a:pt x="486" y="1223"/>
                    </a:lnTo>
                    <a:lnTo>
                      <a:pt x="508" y="1226"/>
                    </a:lnTo>
                    <a:lnTo>
                      <a:pt x="529" y="1228"/>
                    </a:lnTo>
                    <a:lnTo>
                      <a:pt x="553" y="1229"/>
                    </a:lnTo>
                    <a:lnTo>
                      <a:pt x="574" y="1231"/>
                    </a:lnTo>
                    <a:lnTo>
                      <a:pt x="620" y="1231"/>
                    </a:lnTo>
                    <a:lnTo>
                      <a:pt x="641" y="1229"/>
                    </a:lnTo>
                    <a:lnTo>
                      <a:pt x="662" y="1228"/>
                    </a:lnTo>
                    <a:lnTo>
                      <a:pt x="682" y="1225"/>
                    </a:lnTo>
                    <a:lnTo>
                      <a:pt x="701" y="1220"/>
                    </a:lnTo>
                    <a:lnTo>
                      <a:pt x="720" y="1216"/>
                    </a:lnTo>
                    <a:lnTo>
                      <a:pt x="737" y="1212"/>
                    </a:lnTo>
                    <a:lnTo>
                      <a:pt x="753" y="1204"/>
                    </a:lnTo>
                    <a:lnTo>
                      <a:pt x="768" y="1197"/>
                    </a:lnTo>
                    <a:lnTo>
                      <a:pt x="759" y="1057"/>
                    </a:lnTo>
                    <a:lnTo>
                      <a:pt x="750" y="918"/>
                    </a:lnTo>
                    <a:lnTo>
                      <a:pt x="742" y="777"/>
                    </a:lnTo>
                    <a:lnTo>
                      <a:pt x="733" y="637"/>
                    </a:lnTo>
                    <a:lnTo>
                      <a:pt x="724" y="496"/>
                    </a:lnTo>
                    <a:lnTo>
                      <a:pt x="715" y="356"/>
                    </a:lnTo>
                    <a:lnTo>
                      <a:pt x="707" y="217"/>
                    </a:lnTo>
                    <a:lnTo>
                      <a:pt x="698" y="77"/>
                    </a:lnTo>
                    <a:lnTo>
                      <a:pt x="676" y="76"/>
                    </a:lnTo>
                    <a:lnTo>
                      <a:pt x="654" y="74"/>
                    </a:lnTo>
                    <a:lnTo>
                      <a:pt x="633" y="74"/>
                    </a:lnTo>
                    <a:lnTo>
                      <a:pt x="609" y="71"/>
                    </a:lnTo>
                    <a:lnTo>
                      <a:pt x="588" y="71"/>
                    </a:lnTo>
                    <a:lnTo>
                      <a:pt x="566" y="70"/>
                    </a:lnTo>
                    <a:lnTo>
                      <a:pt x="542" y="68"/>
                    </a:lnTo>
                    <a:lnTo>
                      <a:pt x="519" y="67"/>
                    </a:lnTo>
                    <a:lnTo>
                      <a:pt x="497" y="64"/>
                    </a:lnTo>
                    <a:lnTo>
                      <a:pt x="474" y="63"/>
                    </a:lnTo>
                    <a:lnTo>
                      <a:pt x="451" y="61"/>
                    </a:lnTo>
                    <a:lnTo>
                      <a:pt x="428" y="58"/>
                    </a:lnTo>
                    <a:lnTo>
                      <a:pt x="404" y="57"/>
                    </a:lnTo>
                    <a:lnTo>
                      <a:pt x="381" y="54"/>
                    </a:lnTo>
                    <a:lnTo>
                      <a:pt x="359" y="52"/>
                    </a:lnTo>
                    <a:lnTo>
                      <a:pt x="336" y="49"/>
                    </a:lnTo>
                    <a:lnTo>
                      <a:pt x="313" y="47"/>
                    </a:lnTo>
                    <a:lnTo>
                      <a:pt x="291" y="45"/>
                    </a:lnTo>
                    <a:lnTo>
                      <a:pt x="268" y="41"/>
                    </a:lnTo>
                    <a:lnTo>
                      <a:pt x="246" y="39"/>
                    </a:lnTo>
                    <a:lnTo>
                      <a:pt x="224" y="36"/>
                    </a:lnTo>
                    <a:lnTo>
                      <a:pt x="202" y="32"/>
                    </a:lnTo>
                    <a:lnTo>
                      <a:pt x="180" y="31"/>
                    </a:lnTo>
                    <a:lnTo>
                      <a:pt x="159" y="28"/>
                    </a:lnTo>
                    <a:lnTo>
                      <a:pt x="137" y="23"/>
                    </a:lnTo>
                    <a:lnTo>
                      <a:pt x="116" y="20"/>
                    </a:lnTo>
                    <a:lnTo>
                      <a:pt x="96" y="17"/>
                    </a:lnTo>
                    <a:lnTo>
                      <a:pt x="76" y="15"/>
                    </a:lnTo>
                    <a:lnTo>
                      <a:pt x="57" y="12"/>
                    </a:lnTo>
                    <a:lnTo>
                      <a:pt x="36" y="7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9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2" name="Freeform 59"/>
              <p:cNvSpPr>
                <a:spLocks/>
              </p:cNvSpPr>
              <p:nvPr/>
            </p:nvSpPr>
            <p:spPr bwMode="auto">
              <a:xfrm>
                <a:off x="5037" y="3089"/>
                <a:ext cx="49" cy="402"/>
              </a:xfrm>
              <a:custGeom>
                <a:avLst/>
                <a:gdLst>
                  <a:gd name="T0" fmla="*/ 146 w 146"/>
                  <a:gd name="T1" fmla="*/ 1194 h 1205"/>
                  <a:gd name="T2" fmla="*/ 139 w 146"/>
                  <a:gd name="T3" fmla="*/ 1121 h 1205"/>
                  <a:gd name="T4" fmla="*/ 131 w 146"/>
                  <a:gd name="T5" fmla="*/ 1048 h 1205"/>
                  <a:gd name="T6" fmla="*/ 124 w 146"/>
                  <a:gd name="T7" fmla="*/ 974 h 1205"/>
                  <a:gd name="T8" fmla="*/ 115 w 146"/>
                  <a:gd name="T9" fmla="*/ 900 h 1205"/>
                  <a:gd name="T10" fmla="*/ 108 w 146"/>
                  <a:gd name="T11" fmla="*/ 824 h 1205"/>
                  <a:gd name="T12" fmla="*/ 99 w 146"/>
                  <a:gd name="T13" fmla="*/ 749 h 1205"/>
                  <a:gd name="T14" fmla="*/ 92 w 146"/>
                  <a:gd name="T15" fmla="*/ 673 h 1205"/>
                  <a:gd name="T16" fmla="*/ 85 w 146"/>
                  <a:gd name="T17" fmla="*/ 596 h 1205"/>
                  <a:gd name="T18" fmla="*/ 76 w 146"/>
                  <a:gd name="T19" fmla="*/ 520 h 1205"/>
                  <a:gd name="T20" fmla="*/ 67 w 146"/>
                  <a:gd name="T21" fmla="*/ 445 h 1205"/>
                  <a:gd name="T22" fmla="*/ 60 w 146"/>
                  <a:gd name="T23" fmla="*/ 369 h 1205"/>
                  <a:gd name="T24" fmla="*/ 53 w 146"/>
                  <a:gd name="T25" fmla="*/ 293 h 1205"/>
                  <a:gd name="T26" fmla="*/ 46 w 146"/>
                  <a:gd name="T27" fmla="*/ 219 h 1205"/>
                  <a:gd name="T28" fmla="*/ 38 w 146"/>
                  <a:gd name="T29" fmla="*/ 145 h 1205"/>
                  <a:gd name="T30" fmla="*/ 31 w 146"/>
                  <a:gd name="T31" fmla="*/ 71 h 1205"/>
                  <a:gd name="T32" fmla="*/ 24 w 146"/>
                  <a:gd name="T33" fmla="*/ 0 h 1205"/>
                  <a:gd name="T34" fmla="*/ 3 w 146"/>
                  <a:gd name="T35" fmla="*/ 37 h 1205"/>
                  <a:gd name="T36" fmla="*/ 11 w 146"/>
                  <a:gd name="T37" fmla="*/ 110 h 1205"/>
                  <a:gd name="T38" fmla="*/ 18 w 146"/>
                  <a:gd name="T39" fmla="*/ 184 h 1205"/>
                  <a:gd name="T40" fmla="*/ 25 w 146"/>
                  <a:gd name="T41" fmla="*/ 258 h 1205"/>
                  <a:gd name="T42" fmla="*/ 34 w 146"/>
                  <a:gd name="T43" fmla="*/ 333 h 1205"/>
                  <a:gd name="T44" fmla="*/ 41 w 146"/>
                  <a:gd name="T45" fmla="*/ 408 h 1205"/>
                  <a:gd name="T46" fmla="*/ 48 w 146"/>
                  <a:gd name="T47" fmla="*/ 485 h 1205"/>
                  <a:gd name="T48" fmla="*/ 57 w 146"/>
                  <a:gd name="T49" fmla="*/ 561 h 1205"/>
                  <a:gd name="T50" fmla="*/ 64 w 146"/>
                  <a:gd name="T51" fmla="*/ 637 h 1205"/>
                  <a:gd name="T52" fmla="*/ 73 w 146"/>
                  <a:gd name="T53" fmla="*/ 712 h 1205"/>
                  <a:gd name="T54" fmla="*/ 80 w 146"/>
                  <a:gd name="T55" fmla="*/ 789 h 1205"/>
                  <a:gd name="T56" fmla="*/ 88 w 146"/>
                  <a:gd name="T57" fmla="*/ 865 h 1205"/>
                  <a:gd name="T58" fmla="*/ 96 w 146"/>
                  <a:gd name="T59" fmla="*/ 939 h 1205"/>
                  <a:gd name="T60" fmla="*/ 104 w 146"/>
                  <a:gd name="T61" fmla="*/ 1013 h 1205"/>
                  <a:gd name="T62" fmla="*/ 111 w 146"/>
                  <a:gd name="T63" fmla="*/ 1088 h 1205"/>
                  <a:gd name="T64" fmla="*/ 118 w 146"/>
                  <a:gd name="T65" fmla="*/ 1160 h 1205"/>
                  <a:gd name="T66" fmla="*/ 128 w 146"/>
                  <a:gd name="T67" fmla="*/ 1205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205">
                    <a:moveTo>
                      <a:pt x="139" y="1184"/>
                    </a:moveTo>
                    <a:lnTo>
                      <a:pt x="146" y="1194"/>
                    </a:lnTo>
                    <a:lnTo>
                      <a:pt x="142" y="1157"/>
                    </a:lnTo>
                    <a:lnTo>
                      <a:pt x="139" y="1121"/>
                    </a:lnTo>
                    <a:lnTo>
                      <a:pt x="134" y="1085"/>
                    </a:lnTo>
                    <a:lnTo>
                      <a:pt x="131" y="1048"/>
                    </a:lnTo>
                    <a:lnTo>
                      <a:pt x="127" y="1010"/>
                    </a:lnTo>
                    <a:lnTo>
                      <a:pt x="124" y="974"/>
                    </a:lnTo>
                    <a:lnTo>
                      <a:pt x="120" y="936"/>
                    </a:lnTo>
                    <a:lnTo>
                      <a:pt x="115" y="900"/>
                    </a:lnTo>
                    <a:lnTo>
                      <a:pt x="111" y="862"/>
                    </a:lnTo>
                    <a:lnTo>
                      <a:pt x="108" y="824"/>
                    </a:lnTo>
                    <a:lnTo>
                      <a:pt x="104" y="786"/>
                    </a:lnTo>
                    <a:lnTo>
                      <a:pt x="99" y="749"/>
                    </a:lnTo>
                    <a:lnTo>
                      <a:pt x="95" y="711"/>
                    </a:lnTo>
                    <a:lnTo>
                      <a:pt x="92" y="673"/>
                    </a:lnTo>
                    <a:lnTo>
                      <a:pt x="88" y="635"/>
                    </a:lnTo>
                    <a:lnTo>
                      <a:pt x="85" y="596"/>
                    </a:lnTo>
                    <a:lnTo>
                      <a:pt x="80" y="558"/>
                    </a:lnTo>
                    <a:lnTo>
                      <a:pt x="76" y="520"/>
                    </a:lnTo>
                    <a:lnTo>
                      <a:pt x="72" y="482"/>
                    </a:lnTo>
                    <a:lnTo>
                      <a:pt x="67" y="445"/>
                    </a:lnTo>
                    <a:lnTo>
                      <a:pt x="64" y="407"/>
                    </a:lnTo>
                    <a:lnTo>
                      <a:pt x="60" y="369"/>
                    </a:lnTo>
                    <a:lnTo>
                      <a:pt x="57" y="331"/>
                    </a:lnTo>
                    <a:lnTo>
                      <a:pt x="53" y="293"/>
                    </a:lnTo>
                    <a:lnTo>
                      <a:pt x="48" y="256"/>
                    </a:lnTo>
                    <a:lnTo>
                      <a:pt x="46" y="219"/>
                    </a:lnTo>
                    <a:lnTo>
                      <a:pt x="41" y="183"/>
                    </a:lnTo>
                    <a:lnTo>
                      <a:pt x="38" y="145"/>
                    </a:lnTo>
                    <a:lnTo>
                      <a:pt x="34" y="109"/>
                    </a:lnTo>
                    <a:lnTo>
                      <a:pt x="31" y="71"/>
                    </a:lnTo>
                    <a:lnTo>
                      <a:pt x="27" y="36"/>
                    </a:lnTo>
                    <a:lnTo>
                      <a:pt x="24" y="0"/>
                    </a:lnTo>
                    <a:lnTo>
                      <a:pt x="0" y="1"/>
                    </a:lnTo>
                    <a:lnTo>
                      <a:pt x="3" y="37"/>
                    </a:lnTo>
                    <a:lnTo>
                      <a:pt x="8" y="74"/>
                    </a:lnTo>
                    <a:lnTo>
                      <a:pt x="11" y="110"/>
                    </a:lnTo>
                    <a:lnTo>
                      <a:pt x="15" y="148"/>
                    </a:lnTo>
                    <a:lnTo>
                      <a:pt x="18" y="184"/>
                    </a:lnTo>
                    <a:lnTo>
                      <a:pt x="22" y="221"/>
                    </a:lnTo>
                    <a:lnTo>
                      <a:pt x="25" y="258"/>
                    </a:lnTo>
                    <a:lnTo>
                      <a:pt x="30" y="296"/>
                    </a:lnTo>
                    <a:lnTo>
                      <a:pt x="34" y="333"/>
                    </a:lnTo>
                    <a:lnTo>
                      <a:pt x="37" y="372"/>
                    </a:lnTo>
                    <a:lnTo>
                      <a:pt x="41" y="408"/>
                    </a:lnTo>
                    <a:lnTo>
                      <a:pt x="46" y="448"/>
                    </a:lnTo>
                    <a:lnTo>
                      <a:pt x="48" y="485"/>
                    </a:lnTo>
                    <a:lnTo>
                      <a:pt x="53" y="523"/>
                    </a:lnTo>
                    <a:lnTo>
                      <a:pt x="57" y="561"/>
                    </a:lnTo>
                    <a:lnTo>
                      <a:pt x="62" y="599"/>
                    </a:lnTo>
                    <a:lnTo>
                      <a:pt x="64" y="637"/>
                    </a:lnTo>
                    <a:lnTo>
                      <a:pt x="69" y="674"/>
                    </a:lnTo>
                    <a:lnTo>
                      <a:pt x="73" y="712"/>
                    </a:lnTo>
                    <a:lnTo>
                      <a:pt x="78" y="750"/>
                    </a:lnTo>
                    <a:lnTo>
                      <a:pt x="80" y="789"/>
                    </a:lnTo>
                    <a:lnTo>
                      <a:pt x="85" y="826"/>
                    </a:lnTo>
                    <a:lnTo>
                      <a:pt x="88" y="865"/>
                    </a:lnTo>
                    <a:lnTo>
                      <a:pt x="92" y="901"/>
                    </a:lnTo>
                    <a:lnTo>
                      <a:pt x="96" y="939"/>
                    </a:lnTo>
                    <a:lnTo>
                      <a:pt x="101" y="977"/>
                    </a:lnTo>
                    <a:lnTo>
                      <a:pt x="104" y="1013"/>
                    </a:lnTo>
                    <a:lnTo>
                      <a:pt x="108" y="1050"/>
                    </a:lnTo>
                    <a:lnTo>
                      <a:pt x="111" y="1088"/>
                    </a:lnTo>
                    <a:lnTo>
                      <a:pt x="115" y="1124"/>
                    </a:lnTo>
                    <a:lnTo>
                      <a:pt x="118" y="1160"/>
                    </a:lnTo>
                    <a:lnTo>
                      <a:pt x="123" y="1197"/>
                    </a:lnTo>
                    <a:lnTo>
                      <a:pt x="128" y="1205"/>
                    </a:lnTo>
                    <a:lnTo>
                      <a:pt x="139" y="1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3" name="Freeform 60"/>
              <p:cNvSpPr>
                <a:spLocks/>
              </p:cNvSpPr>
              <p:nvPr/>
            </p:nvSpPr>
            <p:spPr bwMode="auto">
              <a:xfrm>
                <a:off x="5080" y="3484"/>
                <a:ext cx="110" cy="18"/>
              </a:xfrm>
              <a:custGeom>
                <a:avLst/>
                <a:gdLst>
                  <a:gd name="T0" fmla="*/ 330 w 330"/>
                  <a:gd name="T1" fmla="*/ 21 h 56"/>
                  <a:gd name="T2" fmla="*/ 326 w 330"/>
                  <a:gd name="T3" fmla="*/ 21 h 56"/>
                  <a:gd name="T4" fmla="*/ 307 w 330"/>
                  <a:gd name="T5" fmla="*/ 26 h 56"/>
                  <a:gd name="T6" fmla="*/ 290 w 330"/>
                  <a:gd name="T7" fmla="*/ 29 h 56"/>
                  <a:gd name="T8" fmla="*/ 269 w 330"/>
                  <a:gd name="T9" fmla="*/ 30 h 56"/>
                  <a:gd name="T10" fmla="*/ 249 w 330"/>
                  <a:gd name="T11" fmla="*/ 32 h 56"/>
                  <a:gd name="T12" fmla="*/ 227 w 330"/>
                  <a:gd name="T13" fmla="*/ 33 h 56"/>
                  <a:gd name="T14" fmla="*/ 207 w 330"/>
                  <a:gd name="T15" fmla="*/ 33 h 56"/>
                  <a:gd name="T16" fmla="*/ 185 w 330"/>
                  <a:gd name="T17" fmla="*/ 33 h 56"/>
                  <a:gd name="T18" fmla="*/ 163 w 330"/>
                  <a:gd name="T19" fmla="*/ 32 h 56"/>
                  <a:gd name="T20" fmla="*/ 141 w 330"/>
                  <a:gd name="T21" fmla="*/ 30 h 56"/>
                  <a:gd name="T22" fmla="*/ 121 w 330"/>
                  <a:gd name="T23" fmla="*/ 29 h 56"/>
                  <a:gd name="T24" fmla="*/ 101 w 330"/>
                  <a:gd name="T25" fmla="*/ 26 h 56"/>
                  <a:gd name="T26" fmla="*/ 80 w 330"/>
                  <a:gd name="T27" fmla="*/ 21 h 56"/>
                  <a:gd name="T28" fmla="*/ 61 w 330"/>
                  <a:gd name="T29" fmla="*/ 17 h 56"/>
                  <a:gd name="T30" fmla="*/ 44 w 330"/>
                  <a:gd name="T31" fmla="*/ 13 h 56"/>
                  <a:gd name="T32" fmla="*/ 27 w 330"/>
                  <a:gd name="T33" fmla="*/ 7 h 56"/>
                  <a:gd name="T34" fmla="*/ 11 w 330"/>
                  <a:gd name="T35" fmla="*/ 0 h 56"/>
                  <a:gd name="T36" fmla="*/ 0 w 330"/>
                  <a:gd name="T37" fmla="*/ 21 h 56"/>
                  <a:gd name="T38" fmla="*/ 18 w 330"/>
                  <a:gd name="T39" fmla="*/ 29 h 56"/>
                  <a:gd name="T40" fmla="*/ 37 w 330"/>
                  <a:gd name="T41" fmla="*/ 34 h 56"/>
                  <a:gd name="T42" fmla="*/ 56 w 330"/>
                  <a:gd name="T43" fmla="*/ 40 h 56"/>
                  <a:gd name="T44" fmla="*/ 76 w 330"/>
                  <a:gd name="T45" fmla="*/ 45 h 56"/>
                  <a:gd name="T46" fmla="*/ 96 w 330"/>
                  <a:gd name="T47" fmla="*/ 49 h 56"/>
                  <a:gd name="T48" fmla="*/ 118 w 330"/>
                  <a:gd name="T49" fmla="*/ 52 h 56"/>
                  <a:gd name="T50" fmla="*/ 139 w 330"/>
                  <a:gd name="T51" fmla="*/ 53 h 56"/>
                  <a:gd name="T52" fmla="*/ 162 w 330"/>
                  <a:gd name="T53" fmla="*/ 55 h 56"/>
                  <a:gd name="T54" fmla="*/ 184 w 330"/>
                  <a:gd name="T55" fmla="*/ 56 h 56"/>
                  <a:gd name="T56" fmla="*/ 207 w 330"/>
                  <a:gd name="T57" fmla="*/ 56 h 56"/>
                  <a:gd name="T58" fmla="*/ 229 w 330"/>
                  <a:gd name="T59" fmla="*/ 55 h 56"/>
                  <a:gd name="T60" fmla="*/ 251 w 330"/>
                  <a:gd name="T61" fmla="*/ 55 h 56"/>
                  <a:gd name="T62" fmla="*/ 272 w 330"/>
                  <a:gd name="T63" fmla="*/ 53 h 56"/>
                  <a:gd name="T64" fmla="*/ 291 w 330"/>
                  <a:gd name="T65" fmla="*/ 50 h 56"/>
                  <a:gd name="T66" fmla="*/ 312 w 330"/>
                  <a:gd name="T67" fmla="*/ 49 h 56"/>
                  <a:gd name="T68" fmla="*/ 330 w 330"/>
                  <a:gd name="T69" fmla="*/ 45 h 56"/>
                  <a:gd name="T70" fmla="*/ 326 w 330"/>
                  <a:gd name="T71" fmla="*/ 45 h 56"/>
                  <a:gd name="T72" fmla="*/ 330 w 330"/>
                  <a:gd name="T73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0" h="56">
                    <a:moveTo>
                      <a:pt x="330" y="21"/>
                    </a:moveTo>
                    <a:lnTo>
                      <a:pt x="326" y="21"/>
                    </a:lnTo>
                    <a:lnTo>
                      <a:pt x="307" y="26"/>
                    </a:lnTo>
                    <a:lnTo>
                      <a:pt x="290" y="29"/>
                    </a:lnTo>
                    <a:lnTo>
                      <a:pt x="269" y="30"/>
                    </a:lnTo>
                    <a:lnTo>
                      <a:pt x="249" y="32"/>
                    </a:lnTo>
                    <a:lnTo>
                      <a:pt x="227" y="33"/>
                    </a:lnTo>
                    <a:lnTo>
                      <a:pt x="207" y="33"/>
                    </a:lnTo>
                    <a:lnTo>
                      <a:pt x="185" y="33"/>
                    </a:lnTo>
                    <a:lnTo>
                      <a:pt x="163" y="32"/>
                    </a:lnTo>
                    <a:lnTo>
                      <a:pt x="141" y="30"/>
                    </a:lnTo>
                    <a:lnTo>
                      <a:pt x="121" y="29"/>
                    </a:lnTo>
                    <a:lnTo>
                      <a:pt x="101" y="26"/>
                    </a:lnTo>
                    <a:lnTo>
                      <a:pt x="80" y="21"/>
                    </a:lnTo>
                    <a:lnTo>
                      <a:pt x="61" y="17"/>
                    </a:lnTo>
                    <a:lnTo>
                      <a:pt x="44" y="13"/>
                    </a:lnTo>
                    <a:lnTo>
                      <a:pt x="27" y="7"/>
                    </a:lnTo>
                    <a:lnTo>
                      <a:pt x="11" y="0"/>
                    </a:lnTo>
                    <a:lnTo>
                      <a:pt x="0" y="21"/>
                    </a:lnTo>
                    <a:lnTo>
                      <a:pt x="18" y="29"/>
                    </a:lnTo>
                    <a:lnTo>
                      <a:pt x="37" y="34"/>
                    </a:lnTo>
                    <a:lnTo>
                      <a:pt x="56" y="40"/>
                    </a:lnTo>
                    <a:lnTo>
                      <a:pt x="76" y="45"/>
                    </a:lnTo>
                    <a:lnTo>
                      <a:pt x="96" y="49"/>
                    </a:lnTo>
                    <a:lnTo>
                      <a:pt x="118" y="52"/>
                    </a:lnTo>
                    <a:lnTo>
                      <a:pt x="139" y="53"/>
                    </a:lnTo>
                    <a:lnTo>
                      <a:pt x="162" y="55"/>
                    </a:lnTo>
                    <a:lnTo>
                      <a:pt x="184" y="56"/>
                    </a:lnTo>
                    <a:lnTo>
                      <a:pt x="207" y="56"/>
                    </a:lnTo>
                    <a:lnTo>
                      <a:pt x="229" y="55"/>
                    </a:lnTo>
                    <a:lnTo>
                      <a:pt x="251" y="55"/>
                    </a:lnTo>
                    <a:lnTo>
                      <a:pt x="272" y="53"/>
                    </a:lnTo>
                    <a:lnTo>
                      <a:pt x="291" y="50"/>
                    </a:lnTo>
                    <a:lnTo>
                      <a:pt x="312" y="49"/>
                    </a:lnTo>
                    <a:lnTo>
                      <a:pt x="330" y="45"/>
                    </a:lnTo>
                    <a:lnTo>
                      <a:pt x="326" y="45"/>
                    </a:lnTo>
                    <a:lnTo>
                      <a:pt x="33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4" name="Freeform 61"/>
              <p:cNvSpPr>
                <a:spLocks/>
              </p:cNvSpPr>
              <p:nvPr/>
            </p:nvSpPr>
            <p:spPr bwMode="auto">
              <a:xfrm>
                <a:off x="5188" y="3485"/>
                <a:ext cx="113" cy="18"/>
              </a:xfrm>
              <a:custGeom>
                <a:avLst/>
                <a:gdLst>
                  <a:gd name="T0" fmla="*/ 314 w 337"/>
                  <a:gd name="T1" fmla="*/ 10 h 55"/>
                  <a:gd name="T2" fmla="*/ 320 w 337"/>
                  <a:gd name="T3" fmla="*/ 0 h 55"/>
                  <a:gd name="T4" fmla="*/ 305 w 337"/>
                  <a:gd name="T5" fmla="*/ 7 h 55"/>
                  <a:gd name="T6" fmla="*/ 291 w 337"/>
                  <a:gd name="T7" fmla="*/ 13 h 55"/>
                  <a:gd name="T8" fmla="*/ 275 w 337"/>
                  <a:gd name="T9" fmla="*/ 17 h 55"/>
                  <a:gd name="T10" fmla="*/ 257 w 337"/>
                  <a:gd name="T11" fmla="*/ 22 h 55"/>
                  <a:gd name="T12" fmla="*/ 239 w 337"/>
                  <a:gd name="T13" fmla="*/ 26 h 55"/>
                  <a:gd name="T14" fmla="*/ 218 w 337"/>
                  <a:gd name="T15" fmla="*/ 29 h 55"/>
                  <a:gd name="T16" fmla="*/ 198 w 337"/>
                  <a:gd name="T17" fmla="*/ 30 h 55"/>
                  <a:gd name="T18" fmla="*/ 176 w 337"/>
                  <a:gd name="T19" fmla="*/ 32 h 55"/>
                  <a:gd name="T20" fmla="*/ 132 w 337"/>
                  <a:gd name="T21" fmla="*/ 32 h 55"/>
                  <a:gd name="T22" fmla="*/ 111 w 337"/>
                  <a:gd name="T23" fmla="*/ 30 h 55"/>
                  <a:gd name="T24" fmla="*/ 89 w 337"/>
                  <a:gd name="T25" fmla="*/ 29 h 55"/>
                  <a:gd name="T26" fmla="*/ 67 w 337"/>
                  <a:gd name="T27" fmla="*/ 28 h 55"/>
                  <a:gd name="T28" fmla="*/ 45 w 337"/>
                  <a:gd name="T29" fmla="*/ 25 h 55"/>
                  <a:gd name="T30" fmla="*/ 25 w 337"/>
                  <a:gd name="T31" fmla="*/ 22 h 55"/>
                  <a:gd name="T32" fmla="*/ 4 w 337"/>
                  <a:gd name="T33" fmla="*/ 17 h 55"/>
                  <a:gd name="T34" fmla="*/ 0 w 337"/>
                  <a:gd name="T35" fmla="*/ 41 h 55"/>
                  <a:gd name="T36" fmla="*/ 20 w 337"/>
                  <a:gd name="T37" fmla="*/ 45 h 55"/>
                  <a:gd name="T38" fmla="*/ 42 w 337"/>
                  <a:gd name="T39" fmla="*/ 48 h 55"/>
                  <a:gd name="T40" fmla="*/ 66 w 337"/>
                  <a:gd name="T41" fmla="*/ 49 h 55"/>
                  <a:gd name="T42" fmla="*/ 87 w 337"/>
                  <a:gd name="T43" fmla="*/ 51 h 55"/>
                  <a:gd name="T44" fmla="*/ 109 w 337"/>
                  <a:gd name="T45" fmla="*/ 54 h 55"/>
                  <a:gd name="T46" fmla="*/ 132 w 337"/>
                  <a:gd name="T47" fmla="*/ 55 h 55"/>
                  <a:gd name="T48" fmla="*/ 178 w 337"/>
                  <a:gd name="T49" fmla="*/ 55 h 55"/>
                  <a:gd name="T50" fmla="*/ 199 w 337"/>
                  <a:gd name="T51" fmla="*/ 54 h 55"/>
                  <a:gd name="T52" fmla="*/ 221 w 337"/>
                  <a:gd name="T53" fmla="*/ 51 h 55"/>
                  <a:gd name="T54" fmla="*/ 241 w 337"/>
                  <a:gd name="T55" fmla="*/ 48 h 55"/>
                  <a:gd name="T56" fmla="*/ 262 w 337"/>
                  <a:gd name="T57" fmla="*/ 45 h 55"/>
                  <a:gd name="T58" fmla="*/ 281 w 337"/>
                  <a:gd name="T59" fmla="*/ 41 h 55"/>
                  <a:gd name="T60" fmla="*/ 300 w 337"/>
                  <a:gd name="T61" fmla="*/ 35 h 55"/>
                  <a:gd name="T62" fmla="*/ 317 w 337"/>
                  <a:gd name="T63" fmla="*/ 28 h 55"/>
                  <a:gd name="T64" fmla="*/ 332 w 337"/>
                  <a:gd name="T65" fmla="*/ 20 h 55"/>
                  <a:gd name="T66" fmla="*/ 337 w 337"/>
                  <a:gd name="T67" fmla="*/ 10 h 55"/>
                  <a:gd name="T68" fmla="*/ 314 w 337"/>
                  <a:gd name="T69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55">
                    <a:moveTo>
                      <a:pt x="314" y="10"/>
                    </a:moveTo>
                    <a:lnTo>
                      <a:pt x="320" y="0"/>
                    </a:lnTo>
                    <a:lnTo>
                      <a:pt x="305" y="7"/>
                    </a:lnTo>
                    <a:lnTo>
                      <a:pt x="291" y="13"/>
                    </a:lnTo>
                    <a:lnTo>
                      <a:pt x="275" y="17"/>
                    </a:lnTo>
                    <a:lnTo>
                      <a:pt x="257" y="22"/>
                    </a:lnTo>
                    <a:lnTo>
                      <a:pt x="239" y="26"/>
                    </a:lnTo>
                    <a:lnTo>
                      <a:pt x="218" y="29"/>
                    </a:lnTo>
                    <a:lnTo>
                      <a:pt x="198" y="30"/>
                    </a:lnTo>
                    <a:lnTo>
                      <a:pt x="176" y="32"/>
                    </a:lnTo>
                    <a:lnTo>
                      <a:pt x="132" y="32"/>
                    </a:lnTo>
                    <a:lnTo>
                      <a:pt x="111" y="30"/>
                    </a:lnTo>
                    <a:lnTo>
                      <a:pt x="89" y="29"/>
                    </a:lnTo>
                    <a:lnTo>
                      <a:pt x="67" y="28"/>
                    </a:lnTo>
                    <a:lnTo>
                      <a:pt x="45" y="25"/>
                    </a:lnTo>
                    <a:lnTo>
                      <a:pt x="25" y="22"/>
                    </a:lnTo>
                    <a:lnTo>
                      <a:pt x="4" y="17"/>
                    </a:lnTo>
                    <a:lnTo>
                      <a:pt x="0" y="41"/>
                    </a:lnTo>
                    <a:lnTo>
                      <a:pt x="20" y="45"/>
                    </a:lnTo>
                    <a:lnTo>
                      <a:pt x="42" y="48"/>
                    </a:lnTo>
                    <a:lnTo>
                      <a:pt x="66" y="49"/>
                    </a:lnTo>
                    <a:lnTo>
                      <a:pt x="87" y="51"/>
                    </a:lnTo>
                    <a:lnTo>
                      <a:pt x="109" y="54"/>
                    </a:lnTo>
                    <a:lnTo>
                      <a:pt x="132" y="55"/>
                    </a:lnTo>
                    <a:lnTo>
                      <a:pt x="178" y="55"/>
                    </a:lnTo>
                    <a:lnTo>
                      <a:pt x="199" y="54"/>
                    </a:lnTo>
                    <a:lnTo>
                      <a:pt x="221" y="51"/>
                    </a:lnTo>
                    <a:lnTo>
                      <a:pt x="241" y="48"/>
                    </a:lnTo>
                    <a:lnTo>
                      <a:pt x="262" y="45"/>
                    </a:lnTo>
                    <a:lnTo>
                      <a:pt x="281" y="41"/>
                    </a:lnTo>
                    <a:lnTo>
                      <a:pt x="300" y="35"/>
                    </a:lnTo>
                    <a:lnTo>
                      <a:pt x="317" y="28"/>
                    </a:lnTo>
                    <a:lnTo>
                      <a:pt x="332" y="20"/>
                    </a:lnTo>
                    <a:lnTo>
                      <a:pt x="337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5" name="Freeform 62"/>
              <p:cNvSpPr>
                <a:spLocks/>
              </p:cNvSpPr>
              <p:nvPr/>
            </p:nvSpPr>
            <p:spPr bwMode="auto">
              <a:xfrm>
                <a:off x="5270" y="3111"/>
                <a:ext cx="31" cy="377"/>
              </a:xfrm>
              <a:custGeom>
                <a:avLst/>
                <a:gdLst>
                  <a:gd name="T0" fmla="*/ 0 w 93"/>
                  <a:gd name="T1" fmla="*/ 12 h 1132"/>
                  <a:gd name="T2" fmla="*/ 5 w 93"/>
                  <a:gd name="T3" fmla="*/ 82 h 1132"/>
                  <a:gd name="T4" fmla="*/ 9 w 93"/>
                  <a:gd name="T5" fmla="*/ 152 h 1132"/>
                  <a:gd name="T6" fmla="*/ 13 w 93"/>
                  <a:gd name="T7" fmla="*/ 222 h 1132"/>
                  <a:gd name="T8" fmla="*/ 18 w 93"/>
                  <a:gd name="T9" fmla="*/ 291 h 1132"/>
                  <a:gd name="T10" fmla="*/ 22 w 93"/>
                  <a:gd name="T11" fmla="*/ 361 h 1132"/>
                  <a:gd name="T12" fmla="*/ 27 w 93"/>
                  <a:gd name="T13" fmla="*/ 432 h 1132"/>
                  <a:gd name="T14" fmla="*/ 31 w 93"/>
                  <a:gd name="T15" fmla="*/ 502 h 1132"/>
                  <a:gd name="T16" fmla="*/ 35 w 93"/>
                  <a:gd name="T17" fmla="*/ 572 h 1132"/>
                  <a:gd name="T18" fmla="*/ 40 w 93"/>
                  <a:gd name="T19" fmla="*/ 643 h 1132"/>
                  <a:gd name="T20" fmla="*/ 44 w 93"/>
                  <a:gd name="T21" fmla="*/ 713 h 1132"/>
                  <a:gd name="T22" fmla="*/ 48 w 93"/>
                  <a:gd name="T23" fmla="*/ 783 h 1132"/>
                  <a:gd name="T24" fmla="*/ 53 w 93"/>
                  <a:gd name="T25" fmla="*/ 853 h 1132"/>
                  <a:gd name="T26" fmla="*/ 57 w 93"/>
                  <a:gd name="T27" fmla="*/ 923 h 1132"/>
                  <a:gd name="T28" fmla="*/ 61 w 93"/>
                  <a:gd name="T29" fmla="*/ 992 h 1132"/>
                  <a:gd name="T30" fmla="*/ 66 w 93"/>
                  <a:gd name="T31" fmla="*/ 1062 h 1132"/>
                  <a:gd name="T32" fmla="*/ 70 w 93"/>
                  <a:gd name="T33" fmla="*/ 1132 h 1132"/>
                  <a:gd name="T34" fmla="*/ 91 w 93"/>
                  <a:gd name="T35" fmla="*/ 1096 h 1132"/>
                  <a:gd name="T36" fmla="*/ 86 w 93"/>
                  <a:gd name="T37" fmla="*/ 1026 h 1132"/>
                  <a:gd name="T38" fmla="*/ 82 w 93"/>
                  <a:gd name="T39" fmla="*/ 956 h 1132"/>
                  <a:gd name="T40" fmla="*/ 77 w 93"/>
                  <a:gd name="T41" fmla="*/ 886 h 1132"/>
                  <a:gd name="T42" fmla="*/ 73 w 93"/>
                  <a:gd name="T43" fmla="*/ 816 h 1132"/>
                  <a:gd name="T44" fmla="*/ 69 w 93"/>
                  <a:gd name="T45" fmla="*/ 747 h 1132"/>
                  <a:gd name="T46" fmla="*/ 64 w 93"/>
                  <a:gd name="T47" fmla="*/ 677 h 1132"/>
                  <a:gd name="T48" fmla="*/ 60 w 93"/>
                  <a:gd name="T49" fmla="*/ 607 h 1132"/>
                  <a:gd name="T50" fmla="*/ 56 w 93"/>
                  <a:gd name="T51" fmla="*/ 536 h 1132"/>
                  <a:gd name="T52" fmla="*/ 51 w 93"/>
                  <a:gd name="T53" fmla="*/ 466 h 1132"/>
                  <a:gd name="T54" fmla="*/ 47 w 93"/>
                  <a:gd name="T55" fmla="*/ 396 h 1132"/>
                  <a:gd name="T56" fmla="*/ 43 w 93"/>
                  <a:gd name="T57" fmla="*/ 326 h 1132"/>
                  <a:gd name="T58" fmla="*/ 38 w 93"/>
                  <a:gd name="T59" fmla="*/ 256 h 1132"/>
                  <a:gd name="T60" fmla="*/ 35 w 93"/>
                  <a:gd name="T61" fmla="*/ 187 h 1132"/>
                  <a:gd name="T62" fmla="*/ 31 w 93"/>
                  <a:gd name="T63" fmla="*/ 117 h 1132"/>
                  <a:gd name="T64" fmla="*/ 27 w 93"/>
                  <a:gd name="T65" fmla="*/ 46 h 1132"/>
                  <a:gd name="T66" fmla="*/ 13 w 93"/>
                  <a:gd name="T67" fmla="*/ 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1132">
                    <a:moveTo>
                      <a:pt x="12" y="24"/>
                    </a:moveTo>
                    <a:lnTo>
                      <a:pt x="0" y="12"/>
                    </a:lnTo>
                    <a:lnTo>
                      <a:pt x="3" y="47"/>
                    </a:lnTo>
                    <a:lnTo>
                      <a:pt x="5" y="82"/>
                    </a:lnTo>
                    <a:lnTo>
                      <a:pt x="8" y="117"/>
                    </a:lnTo>
                    <a:lnTo>
                      <a:pt x="9" y="152"/>
                    </a:lnTo>
                    <a:lnTo>
                      <a:pt x="12" y="187"/>
                    </a:lnTo>
                    <a:lnTo>
                      <a:pt x="13" y="222"/>
                    </a:lnTo>
                    <a:lnTo>
                      <a:pt x="16" y="258"/>
                    </a:lnTo>
                    <a:lnTo>
                      <a:pt x="18" y="291"/>
                    </a:lnTo>
                    <a:lnTo>
                      <a:pt x="21" y="328"/>
                    </a:lnTo>
                    <a:lnTo>
                      <a:pt x="22" y="361"/>
                    </a:lnTo>
                    <a:lnTo>
                      <a:pt x="24" y="398"/>
                    </a:lnTo>
                    <a:lnTo>
                      <a:pt x="27" y="432"/>
                    </a:lnTo>
                    <a:lnTo>
                      <a:pt x="28" y="467"/>
                    </a:lnTo>
                    <a:lnTo>
                      <a:pt x="31" y="502"/>
                    </a:lnTo>
                    <a:lnTo>
                      <a:pt x="34" y="537"/>
                    </a:lnTo>
                    <a:lnTo>
                      <a:pt x="35" y="572"/>
                    </a:lnTo>
                    <a:lnTo>
                      <a:pt x="38" y="607"/>
                    </a:lnTo>
                    <a:lnTo>
                      <a:pt x="40" y="643"/>
                    </a:lnTo>
                    <a:lnTo>
                      <a:pt x="43" y="678"/>
                    </a:lnTo>
                    <a:lnTo>
                      <a:pt x="44" y="713"/>
                    </a:lnTo>
                    <a:lnTo>
                      <a:pt x="45" y="748"/>
                    </a:lnTo>
                    <a:lnTo>
                      <a:pt x="48" y="783"/>
                    </a:lnTo>
                    <a:lnTo>
                      <a:pt x="50" y="818"/>
                    </a:lnTo>
                    <a:lnTo>
                      <a:pt x="53" y="853"/>
                    </a:lnTo>
                    <a:lnTo>
                      <a:pt x="56" y="888"/>
                    </a:lnTo>
                    <a:lnTo>
                      <a:pt x="57" y="923"/>
                    </a:lnTo>
                    <a:lnTo>
                      <a:pt x="60" y="958"/>
                    </a:lnTo>
                    <a:lnTo>
                      <a:pt x="61" y="992"/>
                    </a:lnTo>
                    <a:lnTo>
                      <a:pt x="63" y="1027"/>
                    </a:lnTo>
                    <a:lnTo>
                      <a:pt x="66" y="1062"/>
                    </a:lnTo>
                    <a:lnTo>
                      <a:pt x="67" y="1099"/>
                    </a:lnTo>
                    <a:lnTo>
                      <a:pt x="70" y="1132"/>
                    </a:lnTo>
                    <a:lnTo>
                      <a:pt x="93" y="1132"/>
                    </a:lnTo>
                    <a:lnTo>
                      <a:pt x="91" y="1096"/>
                    </a:lnTo>
                    <a:lnTo>
                      <a:pt x="89" y="1061"/>
                    </a:lnTo>
                    <a:lnTo>
                      <a:pt x="86" y="1026"/>
                    </a:lnTo>
                    <a:lnTo>
                      <a:pt x="83" y="991"/>
                    </a:lnTo>
                    <a:lnTo>
                      <a:pt x="82" y="956"/>
                    </a:lnTo>
                    <a:lnTo>
                      <a:pt x="80" y="921"/>
                    </a:lnTo>
                    <a:lnTo>
                      <a:pt x="77" y="886"/>
                    </a:lnTo>
                    <a:lnTo>
                      <a:pt x="76" y="851"/>
                    </a:lnTo>
                    <a:lnTo>
                      <a:pt x="73" y="816"/>
                    </a:lnTo>
                    <a:lnTo>
                      <a:pt x="72" y="782"/>
                    </a:lnTo>
                    <a:lnTo>
                      <a:pt x="69" y="747"/>
                    </a:lnTo>
                    <a:lnTo>
                      <a:pt x="67" y="712"/>
                    </a:lnTo>
                    <a:lnTo>
                      <a:pt x="64" y="677"/>
                    </a:lnTo>
                    <a:lnTo>
                      <a:pt x="61" y="642"/>
                    </a:lnTo>
                    <a:lnTo>
                      <a:pt x="60" y="607"/>
                    </a:lnTo>
                    <a:lnTo>
                      <a:pt x="59" y="571"/>
                    </a:lnTo>
                    <a:lnTo>
                      <a:pt x="56" y="536"/>
                    </a:lnTo>
                    <a:lnTo>
                      <a:pt x="54" y="501"/>
                    </a:lnTo>
                    <a:lnTo>
                      <a:pt x="51" y="466"/>
                    </a:lnTo>
                    <a:lnTo>
                      <a:pt x="50" y="431"/>
                    </a:lnTo>
                    <a:lnTo>
                      <a:pt x="47" y="396"/>
                    </a:lnTo>
                    <a:lnTo>
                      <a:pt x="45" y="361"/>
                    </a:lnTo>
                    <a:lnTo>
                      <a:pt x="43" y="326"/>
                    </a:lnTo>
                    <a:lnTo>
                      <a:pt x="41" y="291"/>
                    </a:lnTo>
                    <a:lnTo>
                      <a:pt x="38" y="256"/>
                    </a:lnTo>
                    <a:lnTo>
                      <a:pt x="37" y="220"/>
                    </a:lnTo>
                    <a:lnTo>
                      <a:pt x="35" y="187"/>
                    </a:lnTo>
                    <a:lnTo>
                      <a:pt x="32" y="150"/>
                    </a:lnTo>
                    <a:lnTo>
                      <a:pt x="31" y="117"/>
                    </a:lnTo>
                    <a:lnTo>
                      <a:pt x="28" y="80"/>
                    </a:lnTo>
                    <a:lnTo>
                      <a:pt x="27" y="46"/>
                    </a:lnTo>
                    <a:lnTo>
                      <a:pt x="24" y="11"/>
                    </a:lnTo>
                    <a:lnTo>
                      <a:pt x="13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6" name="Freeform 63"/>
              <p:cNvSpPr>
                <a:spLocks/>
              </p:cNvSpPr>
              <p:nvPr/>
            </p:nvSpPr>
            <p:spPr bwMode="auto">
              <a:xfrm>
                <a:off x="5037" y="3085"/>
                <a:ext cx="237" cy="34"/>
              </a:xfrm>
              <a:custGeom>
                <a:avLst/>
                <a:gdLst>
                  <a:gd name="T0" fmla="*/ 9 w 711"/>
                  <a:gd name="T1" fmla="*/ 24 h 101"/>
                  <a:gd name="T2" fmla="*/ 47 w 711"/>
                  <a:gd name="T3" fmla="*/ 31 h 101"/>
                  <a:gd name="T4" fmla="*/ 86 w 711"/>
                  <a:gd name="T5" fmla="*/ 38 h 101"/>
                  <a:gd name="T6" fmla="*/ 127 w 711"/>
                  <a:gd name="T7" fmla="*/ 44 h 101"/>
                  <a:gd name="T8" fmla="*/ 169 w 711"/>
                  <a:gd name="T9" fmla="*/ 50 h 101"/>
                  <a:gd name="T10" fmla="*/ 211 w 711"/>
                  <a:gd name="T11" fmla="*/ 57 h 101"/>
                  <a:gd name="T12" fmla="*/ 256 w 711"/>
                  <a:gd name="T13" fmla="*/ 63 h 101"/>
                  <a:gd name="T14" fmla="*/ 301 w 711"/>
                  <a:gd name="T15" fmla="*/ 67 h 101"/>
                  <a:gd name="T16" fmla="*/ 347 w 711"/>
                  <a:gd name="T17" fmla="*/ 73 h 101"/>
                  <a:gd name="T18" fmla="*/ 393 w 711"/>
                  <a:gd name="T19" fmla="*/ 77 h 101"/>
                  <a:gd name="T20" fmla="*/ 438 w 711"/>
                  <a:gd name="T21" fmla="*/ 82 h 101"/>
                  <a:gd name="T22" fmla="*/ 485 w 711"/>
                  <a:gd name="T23" fmla="*/ 86 h 101"/>
                  <a:gd name="T24" fmla="*/ 530 w 711"/>
                  <a:gd name="T25" fmla="*/ 89 h 101"/>
                  <a:gd name="T26" fmla="*/ 576 w 711"/>
                  <a:gd name="T27" fmla="*/ 93 h 101"/>
                  <a:gd name="T28" fmla="*/ 621 w 711"/>
                  <a:gd name="T29" fmla="*/ 96 h 101"/>
                  <a:gd name="T30" fmla="*/ 666 w 711"/>
                  <a:gd name="T31" fmla="*/ 98 h 101"/>
                  <a:gd name="T32" fmla="*/ 710 w 711"/>
                  <a:gd name="T33" fmla="*/ 101 h 101"/>
                  <a:gd name="T34" fmla="*/ 690 w 711"/>
                  <a:gd name="T35" fmla="*/ 76 h 101"/>
                  <a:gd name="T36" fmla="*/ 645 w 711"/>
                  <a:gd name="T37" fmla="*/ 75 h 101"/>
                  <a:gd name="T38" fmla="*/ 601 w 711"/>
                  <a:gd name="T39" fmla="*/ 72 h 101"/>
                  <a:gd name="T40" fmla="*/ 556 w 711"/>
                  <a:gd name="T41" fmla="*/ 69 h 101"/>
                  <a:gd name="T42" fmla="*/ 509 w 711"/>
                  <a:gd name="T43" fmla="*/ 64 h 101"/>
                  <a:gd name="T44" fmla="*/ 464 w 711"/>
                  <a:gd name="T45" fmla="*/ 61 h 101"/>
                  <a:gd name="T46" fmla="*/ 418 w 711"/>
                  <a:gd name="T47" fmla="*/ 57 h 101"/>
                  <a:gd name="T48" fmla="*/ 373 w 711"/>
                  <a:gd name="T49" fmla="*/ 53 h 101"/>
                  <a:gd name="T50" fmla="*/ 326 w 711"/>
                  <a:gd name="T51" fmla="*/ 47 h 101"/>
                  <a:gd name="T52" fmla="*/ 281 w 711"/>
                  <a:gd name="T53" fmla="*/ 43 h 101"/>
                  <a:gd name="T54" fmla="*/ 237 w 711"/>
                  <a:gd name="T55" fmla="*/ 37 h 101"/>
                  <a:gd name="T56" fmla="*/ 194 w 711"/>
                  <a:gd name="T57" fmla="*/ 31 h 101"/>
                  <a:gd name="T58" fmla="*/ 150 w 711"/>
                  <a:gd name="T59" fmla="*/ 25 h 101"/>
                  <a:gd name="T60" fmla="*/ 110 w 711"/>
                  <a:gd name="T61" fmla="*/ 18 h 101"/>
                  <a:gd name="T62" fmla="*/ 70 w 711"/>
                  <a:gd name="T63" fmla="*/ 11 h 101"/>
                  <a:gd name="T64" fmla="*/ 32 w 711"/>
                  <a:gd name="T65" fmla="*/ 3 h 101"/>
                  <a:gd name="T66" fmla="*/ 0 w 711"/>
                  <a:gd name="T67" fmla="*/ 1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1" h="101">
                    <a:moveTo>
                      <a:pt x="24" y="11"/>
                    </a:moveTo>
                    <a:lnTo>
                      <a:pt x="9" y="24"/>
                    </a:lnTo>
                    <a:lnTo>
                      <a:pt x="28" y="27"/>
                    </a:lnTo>
                    <a:lnTo>
                      <a:pt x="47" y="31"/>
                    </a:lnTo>
                    <a:lnTo>
                      <a:pt x="66" y="34"/>
                    </a:lnTo>
                    <a:lnTo>
                      <a:pt x="86" y="38"/>
                    </a:lnTo>
                    <a:lnTo>
                      <a:pt x="107" y="41"/>
                    </a:lnTo>
                    <a:lnTo>
                      <a:pt x="127" y="44"/>
                    </a:lnTo>
                    <a:lnTo>
                      <a:pt x="147" y="47"/>
                    </a:lnTo>
                    <a:lnTo>
                      <a:pt x="169" y="50"/>
                    </a:lnTo>
                    <a:lnTo>
                      <a:pt x="189" y="53"/>
                    </a:lnTo>
                    <a:lnTo>
                      <a:pt x="211" y="57"/>
                    </a:lnTo>
                    <a:lnTo>
                      <a:pt x="233" y="59"/>
                    </a:lnTo>
                    <a:lnTo>
                      <a:pt x="256" y="63"/>
                    </a:lnTo>
                    <a:lnTo>
                      <a:pt x="278" y="64"/>
                    </a:lnTo>
                    <a:lnTo>
                      <a:pt x="301" y="67"/>
                    </a:lnTo>
                    <a:lnTo>
                      <a:pt x="323" y="70"/>
                    </a:lnTo>
                    <a:lnTo>
                      <a:pt x="347" y="73"/>
                    </a:lnTo>
                    <a:lnTo>
                      <a:pt x="370" y="75"/>
                    </a:lnTo>
                    <a:lnTo>
                      <a:pt x="393" y="77"/>
                    </a:lnTo>
                    <a:lnTo>
                      <a:pt x="415" y="80"/>
                    </a:lnTo>
                    <a:lnTo>
                      <a:pt x="438" y="82"/>
                    </a:lnTo>
                    <a:lnTo>
                      <a:pt x="461" y="83"/>
                    </a:lnTo>
                    <a:lnTo>
                      <a:pt x="485" y="86"/>
                    </a:lnTo>
                    <a:lnTo>
                      <a:pt x="508" y="88"/>
                    </a:lnTo>
                    <a:lnTo>
                      <a:pt x="530" y="89"/>
                    </a:lnTo>
                    <a:lnTo>
                      <a:pt x="554" y="91"/>
                    </a:lnTo>
                    <a:lnTo>
                      <a:pt x="576" y="93"/>
                    </a:lnTo>
                    <a:lnTo>
                      <a:pt x="600" y="95"/>
                    </a:lnTo>
                    <a:lnTo>
                      <a:pt x="621" y="96"/>
                    </a:lnTo>
                    <a:lnTo>
                      <a:pt x="643" y="96"/>
                    </a:lnTo>
                    <a:lnTo>
                      <a:pt x="666" y="98"/>
                    </a:lnTo>
                    <a:lnTo>
                      <a:pt x="688" y="99"/>
                    </a:lnTo>
                    <a:lnTo>
                      <a:pt x="710" y="101"/>
                    </a:lnTo>
                    <a:lnTo>
                      <a:pt x="711" y="77"/>
                    </a:lnTo>
                    <a:lnTo>
                      <a:pt x="690" y="76"/>
                    </a:lnTo>
                    <a:lnTo>
                      <a:pt x="668" y="75"/>
                    </a:lnTo>
                    <a:lnTo>
                      <a:pt x="645" y="75"/>
                    </a:lnTo>
                    <a:lnTo>
                      <a:pt x="623" y="73"/>
                    </a:lnTo>
                    <a:lnTo>
                      <a:pt x="601" y="72"/>
                    </a:lnTo>
                    <a:lnTo>
                      <a:pt x="578" y="70"/>
                    </a:lnTo>
                    <a:lnTo>
                      <a:pt x="556" y="69"/>
                    </a:lnTo>
                    <a:lnTo>
                      <a:pt x="533" y="67"/>
                    </a:lnTo>
                    <a:lnTo>
                      <a:pt x="509" y="64"/>
                    </a:lnTo>
                    <a:lnTo>
                      <a:pt x="486" y="63"/>
                    </a:lnTo>
                    <a:lnTo>
                      <a:pt x="464" y="61"/>
                    </a:lnTo>
                    <a:lnTo>
                      <a:pt x="441" y="59"/>
                    </a:lnTo>
                    <a:lnTo>
                      <a:pt x="418" y="57"/>
                    </a:lnTo>
                    <a:lnTo>
                      <a:pt x="395" y="56"/>
                    </a:lnTo>
                    <a:lnTo>
                      <a:pt x="373" y="53"/>
                    </a:lnTo>
                    <a:lnTo>
                      <a:pt x="349" y="50"/>
                    </a:lnTo>
                    <a:lnTo>
                      <a:pt x="326" y="47"/>
                    </a:lnTo>
                    <a:lnTo>
                      <a:pt x="304" y="44"/>
                    </a:lnTo>
                    <a:lnTo>
                      <a:pt x="281" y="43"/>
                    </a:lnTo>
                    <a:lnTo>
                      <a:pt x="258" y="40"/>
                    </a:lnTo>
                    <a:lnTo>
                      <a:pt x="237" y="37"/>
                    </a:lnTo>
                    <a:lnTo>
                      <a:pt x="216" y="34"/>
                    </a:lnTo>
                    <a:lnTo>
                      <a:pt x="194" y="31"/>
                    </a:lnTo>
                    <a:lnTo>
                      <a:pt x="172" y="28"/>
                    </a:lnTo>
                    <a:lnTo>
                      <a:pt x="150" y="25"/>
                    </a:lnTo>
                    <a:lnTo>
                      <a:pt x="131" y="21"/>
                    </a:lnTo>
                    <a:lnTo>
                      <a:pt x="110" y="18"/>
                    </a:lnTo>
                    <a:lnTo>
                      <a:pt x="91" y="15"/>
                    </a:lnTo>
                    <a:lnTo>
                      <a:pt x="70" y="11"/>
                    </a:lnTo>
                    <a:lnTo>
                      <a:pt x="51" y="8"/>
                    </a:lnTo>
                    <a:lnTo>
                      <a:pt x="32" y="3"/>
                    </a:lnTo>
                    <a:lnTo>
                      <a:pt x="14" y="0"/>
                    </a:lnTo>
                    <a:lnTo>
                      <a:pt x="0" y="12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7" name="Freeform 64"/>
              <p:cNvSpPr>
                <a:spLocks/>
              </p:cNvSpPr>
              <p:nvPr/>
            </p:nvSpPr>
            <p:spPr bwMode="auto">
              <a:xfrm>
                <a:off x="5161" y="3132"/>
                <a:ext cx="8" cy="4"/>
              </a:xfrm>
              <a:custGeom>
                <a:avLst/>
                <a:gdLst>
                  <a:gd name="T0" fmla="*/ 22 w 22"/>
                  <a:gd name="T1" fmla="*/ 10 h 12"/>
                  <a:gd name="T2" fmla="*/ 20 w 22"/>
                  <a:gd name="T3" fmla="*/ 4 h 12"/>
                  <a:gd name="T4" fmla="*/ 19 w 22"/>
                  <a:gd name="T5" fmla="*/ 1 h 12"/>
                  <a:gd name="T6" fmla="*/ 14 w 22"/>
                  <a:gd name="T7" fmla="*/ 0 h 12"/>
                  <a:gd name="T8" fmla="*/ 10 w 22"/>
                  <a:gd name="T9" fmla="*/ 0 h 12"/>
                  <a:gd name="T10" fmla="*/ 6 w 22"/>
                  <a:gd name="T11" fmla="*/ 0 h 12"/>
                  <a:gd name="T12" fmla="*/ 1 w 22"/>
                  <a:gd name="T13" fmla="*/ 3 h 12"/>
                  <a:gd name="T14" fmla="*/ 0 w 22"/>
                  <a:gd name="T15" fmla="*/ 7 h 12"/>
                  <a:gd name="T16" fmla="*/ 0 w 22"/>
                  <a:gd name="T17" fmla="*/ 12 h 12"/>
                  <a:gd name="T18" fmla="*/ 22 w 22"/>
                  <a:gd name="T1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22" y="10"/>
                    </a:moveTo>
                    <a:lnTo>
                      <a:pt x="20" y="4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8" name="Freeform 65"/>
              <p:cNvSpPr>
                <a:spLocks/>
              </p:cNvSpPr>
              <p:nvPr/>
            </p:nvSpPr>
            <p:spPr bwMode="auto">
              <a:xfrm>
                <a:off x="5161" y="3135"/>
                <a:ext cx="32" cy="360"/>
              </a:xfrm>
              <a:custGeom>
                <a:avLst/>
                <a:gdLst>
                  <a:gd name="T0" fmla="*/ 91 w 94"/>
                  <a:gd name="T1" fmla="*/ 1042 h 1079"/>
                  <a:gd name="T2" fmla="*/ 84 w 94"/>
                  <a:gd name="T3" fmla="*/ 972 h 1079"/>
                  <a:gd name="T4" fmla="*/ 78 w 94"/>
                  <a:gd name="T5" fmla="*/ 902 h 1079"/>
                  <a:gd name="T6" fmla="*/ 72 w 94"/>
                  <a:gd name="T7" fmla="*/ 834 h 1079"/>
                  <a:gd name="T8" fmla="*/ 67 w 94"/>
                  <a:gd name="T9" fmla="*/ 764 h 1079"/>
                  <a:gd name="T10" fmla="*/ 62 w 94"/>
                  <a:gd name="T11" fmla="*/ 695 h 1079"/>
                  <a:gd name="T12" fmla="*/ 58 w 94"/>
                  <a:gd name="T13" fmla="*/ 627 h 1079"/>
                  <a:gd name="T14" fmla="*/ 54 w 94"/>
                  <a:gd name="T15" fmla="*/ 559 h 1079"/>
                  <a:gd name="T16" fmla="*/ 49 w 94"/>
                  <a:gd name="T17" fmla="*/ 492 h 1079"/>
                  <a:gd name="T18" fmla="*/ 45 w 94"/>
                  <a:gd name="T19" fmla="*/ 425 h 1079"/>
                  <a:gd name="T20" fmla="*/ 40 w 94"/>
                  <a:gd name="T21" fmla="*/ 358 h 1079"/>
                  <a:gd name="T22" fmla="*/ 38 w 94"/>
                  <a:gd name="T23" fmla="*/ 293 h 1079"/>
                  <a:gd name="T24" fmla="*/ 33 w 94"/>
                  <a:gd name="T25" fmla="*/ 226 h 1079"/>
                  <a:gd name="T26" fmla="*/ 30 w 94"/>
                  <a:gd name="T27" fmla="*/ 162 h 1079"/>
                  <a:gd name="T28" fmla="*/ 27 w 94"/>
                  <a:gd name="T29" fmla="*/ 96 h 1079"/>
                  <a:gd name="T30" fmla="*/ 23 w 94"/>
                  <a:gd name="T31" fmla="*/ 32 h 1079"/>
                  <a:gd name="T32" fmla="*/ 0 w 94"/>
                  <a:gd name="T33" fmla="*/ 2 h 1079"/>
                  <a:gd name="T34" fmla="*/ 3 w 94"/>
                  <a:gd name="T35" fmla="*/ 64 h 1079"/>
                  <a:gd name="T36" fmla="*/ 6 w 94"/>
                  <a:gd name="T37" fmla="*/ 130 h 1079"/>
                  <a:gd name="T38" fmla="*/ 10 w 94"/>
                  <a:gd name="T39" fmla="*/ 195 h 1079"/>
                  <a:gd name="T40" fmla="*/ 13 w 94"/>
                  <a:gd name="T41" fmla="*/ 261 h 1079"/>
                  <a:gd name="T42" fmla="*/ 16 w 94"/>
                  <a:gd name="T43" fmla="*/ 326 h 1079"/>
                  <a:gd name="T44" fmla="*/ 20 w 94"/>
                  <a:gd name="T45" fmla="*/ 393 h 1079"/>
                  <a:gd name="T46" fmla="*/ 24 w 94"/>
                  <a:gd name="T47" fmla="*/ 460 h 1079"/>
                  <a:gd name="T48" fmla="*/ 29 w 94"/>
                  <a:gd name="T49" fmla="*/ 527 h 1079"/>
                  <a:gd name="T50" fmla="*/ 33 w 94"/>
                  <a:gd name="T51" fmla="*/ 595 h 1079"/>
                  <a:gd name="T52" fmla="*/ 38 w 94"/>
                  <a:gd name="T53" fmla="*/ 662 h 1079"/>
                  <a:gd name="T54" fmla="*/ 42 w 94"/>
                  <a:gd name="T55" fmla="*/ 732 h 1079"/>
                  <a:gd name="T56" fmla="*/ 48 w 94"/>
                  <a:gd name="T57" fmla="*/ 800 h 1079"/>
                  <a:gd name="T58" fmla="*/ 52 w 94"/>
                  <a:gd name="T59" fmla="*/ 870 h 1079"/>
                  <a:gd name="T60" fmla="*/ 59 w 94"/>
                  <a:gd name="T61" fmla="*/ 940 h 1079"/>
                  <a:gd name="T62" fmla="*/ 64 w 94"/>
                  <a:gd name="T63" fmla="*/ 1010 h 1079"/>
                  <a:gd name="T64" fmla="*/ 72 w 94"/>
                  <a:gd name="T6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079">
                    <a:moveTo>
                      <a:pt x="94" y="1077"/>
                    </a:moveTo>
                    <a:lnTo>
                      <a:pt x="91" y="1042"/>
                    </a:lnTo>
                    <a:lnTo>
                      <a:pt x="87" y="1007"/>
                    </a:lnTo>
                    <a:lnTo>
                      <a:pt x="84" y="972"/>
                    </a:lnTo>
                    <a:lnTo>
                      <a:pt x="81" y="937"/>
                    </a:lnTo>
                    <a:lnTo>
                      <a:pt x="78" y="902"/>
                    </a:lnTo>
                    <a:lnTo>
                      <a:pt x="75" y="867"/>
                    </a:lnTo>
                    <a:lnTo>
                      <a:pt x="72" y="834"/>
                    </a:lnTo>
                    <a:lnTo>
                      <a:pt x="69" y="799"/>
                    </a:lnTo>
                    <a:lnTo>
                      <a:pt x="67" y="764"/>
                    </a:lnTo>
                    <a:lnTo>
                      <a:pt x="64" y="730"/>
                    </a:lnTo>
                    <a:lnTo>
                      <a:pt x="62" y="695"/>
                    </a:lnTo>
                    <a:lnTo>
                      <a:pt x="59" y="662"/>
                    </a:lnTo>
                    <a:lnTo>
                      <a:pt x="58" y="627"/>
                    </a:lnTo>
                    <a:lnTo>
                      <a:pt x="55" y="594"/>
                    </a:lnTo>
                    <a:lnTo>
                      <a:pt x="54" y="559"/>
                    </a:lnTo>
                    <a:lnTo>
                      <a:pt x="52" y="525"/>
                    </a:lnTo>
                    <a:lnTo>
                      <a:pt x="49" y="492"/>
                    </a:lnTo>
                    <a:lnTo>
                      <a:pt x="48" y="458"/>
                    </a:lnTo>
                    <a:lnTo>
                      <a:pt x="45" y="425"/>
                    </a:lnTo>
                    <a:lnTo>
                      <a:pt x="43" y="391"/>
                    </a:lnTo>
                    <a:lnTo>
                      <a:pt x="40" y="358"/>
                    </a:lnTo>
                    <a:lnTo>
                      <a:pt x="39" y="326"/>
                    </a:lnTo>
                    <a:lnTo>
                      <a:pt x="38" y="293"/>
                    </a:lnTo>
                    <a:lnTo>
                      <a:pt x="36" y="259"/>
                    </a:lnTo>
                    <a:lnTo>
                      <a:pt x="33" y="226"/>
                    </a:lnTo>
                    <a:lnTo>
                      <a:pt x="33" y="194"/>
                    </a:lnTo>
                    <a:lnTo>
                      <a:pt x="30" y="162"/>
                    </a:lnTo>
                    <a:lnTo>
                      <a:pt x="29" y="128"/>
                    </a:lnTo>
                    <a:lnTo>
                      <a:pt x="27" y="96"/>
                    </a:lnTo>
                    <a:lnTo>
                      <a:pt x="26" y="64"/>
                    </a:lnTo>
                    <a:lnTo>
                      <a:pt x="23" y="3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34"/>
                    </a:lnTo>
                    <a:lnTo>
                      <a:pt x="3" y="64"/>
                    </a:lnTo>
                    <a:lnTo>
                      <a:pt x="4" y="98"/>
                    </a:lnTo>
                    <a:lnTo>
                      <a:pt x="6" y="130"/>
                    </a:lnTo>
                    <a:lnTo>
                      <a:pt x="8" y="162"/>
                    </a:lnTo>
                    <a:lnTo>
                      <a:pt x="10" y="195"/>
                    </a:lnTo>
                    <a:lnTo>
                      <a:pt x="11" y="227"/>
                    </a:lnTo>
                    <a:lnTo>
                      <a:pt x="13" y="261"/>
                    </a:lnTo>
                    <a:lnTo>
                      <a:pt x="14" y="294"/>
                    </a:lnTo>
                    <a:lnTo>
                      <a:pt x="16" y="326"/>
                    </a:lnTo>
                    <a:lnTo>
                      <a:pt x="19" y="359"/>
                    </a:lnTo>
                    <a:lnTo>
                      <a:pt x="20" y="393"/>
                    </a:lnTo>
                    <a:lnTo>
                      <a:pt x="23" y="426"/>
                    </a:lnTo>
                    <a:lnTo>
                      <a:pt x="24" y="460"/>
                    </a:lnTo>
                    <a:lnTo>
                      <a:pt x="26" y="493"/>
                    </a:lnTo>
                    <a:lnTo>
                      <a:pt x="29" y="527"/>
                    </a:lnTo>
                    <a:lnTo>
                      <a:pt x="30" y="560"/>
                    </a:lnTo>
                    <a:lnTo>
                      <a:pt x="33" y="595"/>
                    </a:lnTo>
                    <a:lnTo>
                      <a:pt x="35" y="629"/>
                    </a:lnTo>
                    <a:lnTo>
                      <a:pt x="38" y="662"/>
                    </a:lnTo>
                    <a:lnTo>
                      <a:pt x="39" y="697"/>
                    </a:lnTo>
                    <a:lnTo>
                      <a:pt x="42" y="732"/>
                    </a:lnTo>
                    <a:lnTo>
                      <a:pt x="45" y="767"/>
                    </a:lnTo>
                    <a:lnTo>
                      <a:pt x="48" y="800"/>
                    </a:lnTo>
                    <a:lnTo>
                      <a:pt x="49" y="835"/>
                    </a:lnTo>
                    <a:lnTo>
                      <a:pt x="52" y="870"/>
                    </a:lnTo>
                    <a:lnTo>
                      <a:pt x="55" y="905"/>
                    </a:lnTo>
                    <a:lnTo>
                      <a:pt x="59" y="940"/>
                    </a:lnTo>
                    <a:lnTo>
                      <a:pt x="62" y="975"/>
                    </a:lnTo>
                    <a:lnTo>
                      <a:pt x="64" y="1010"/>
                    </a:lnTo>
                    <a:lnTo>
                      <a:pt x="68" y="1045"/>
                    </a:lnTo>
                    <a:lnTo>
                      <a:pt x="72" y="1079"/>
                    </a:lnTo>
                    <a:lnTo>
                      <a:pt x="94" y="10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9" name="Freeform 66"/>
              <p:cNvSpPr>
                <a:spLocks/>
              </p:cNvSpPr>
              <p:nvPr/>
            </p:nvSpPr>
            <p:spPr bwMode="auto">
              <a:xfrm>
                <a:off x="5161" y="3135"/>
                <a:ext cx="8" cy="4"/>
              </a:xfrm>
              <a:custGeom>
                <a:avLst/>
                <a:gdLst>
                  <a:gd name="T0" fmla="*/ 0 w 22"/>
                  <a:gd name="T1" fmla="*/ 3 h 13"/>
                  <a:gd name="T2" fmla="*/ 0 w 22"/>
                  <a:gd name="T3" fmla="*/ 7 h 13"/>
                  <a:gd name="T4" fmla="*/ 3 w 22"/>
                  <a:gd name="T5" fmla="*/ 10 h 13"/>
                  <a:gd name="T6" fmla="*/ 7 w 22"/>
                  <a:gd name="T7" fmla="*/ 13 h 13"/>
                  <a:gd name="T8" fmla="*/ 11 w 22"/>
                  <a:gd name="T9" fmla="*/ 13 h 13"/>
                  <a:gd name="T10" fmla="*/ 16 w 22"/>
                  <a:gd name="T11" fmla="*/ 11 h 13"/>
                  <a:gd name="T12" fmla="*/ 19 w 22"/>
                  <a:gd name="T13" fmla="*/ 10 h 13"/>
                  <a:gd name="T14" fmla="*/ 22 w 22"/>
                  <a:gd name="T15" fmla="*/ 6 h 13"/>
                  <a:gd name="T16" fmla="*/ 22 w 22"/>
                  <a:gd name="T17" fmla="*/ 0 h 13"/>
                  <a:gd name="T18" fmla="*/ 0 w 22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lnTo>
                      <a:pt x="0" y="7"/>
                    </a:lnTo>
                    <a:lnTo>
                      <a:pt x="3" y="10"/>
                    </a:lnTo>
                    <a:lnTo>
                      <a:pt x="7" y="13"/>
                    </a:lnTo>
                    <a:lnTo>
                      <a:pt x="11" y="13"/>
                    </a:lnTo>
                    <a:lnTo>
                      <a:pt x="16" y="11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0" name="Freeform 67"/>
              <p:cNvSpPr>
                <a:spLocks/>
              </p:cNvSpPr>
              <p:nvPr/>
            </p:nvSpPr>
            <p:spPr bwMode="auto">
              <a:xfrm>
                <a:off x="5040" y="2732"/>
                <a:ext cx="128" cy="392"/>
              </a:xfrm>
              <a:custGeom>
                <a:avLst/>
                <a:gdLst>
                  <a:gd name="T0" fmla="*/ 385 w 385"/>
                  <a:gd name="T1" fmla="*/ 0 h 1177"/>
                  <a:gd name="T2" fmla="*/ 378 w 385"/>
                  <a:gd name="T3" fmla="*/ 138 h 1177"/>
                  <a:gd name="T4" fmla="*/ 372 w 385"/>
                  <a:gd name="T5" fmla="*/ 279 h 1177"/>
                  <a:gd name="T6" fmla="*/ 369 w 385"/>
                  <a:gd name="T7" fmla="*/ 422 h 1177"/>
                  <a:gd name="T8" fmla="*/ 368 w 385"/>
                  <a:gd name="T9" fmla="*/ 564 h 1177"/>
                  <a:gd name="T10" fmla="*/ 369 w 385"/>
                  <a:gd name="T11" fmla="*/ 710 h 1177"/>
                  <a:gd name="T12" fmla="*/ 372 w 385"/>
                  <a:gd name="T13" fmla="*/ 857 h 1177"/>
                  <a:gd name="T14" fmla="*/ 378 w 385"/>
                  <a:gd name="T15" fmla="*/ 1007 h 1177"/>
                  <a:gd name="T16" fmla="*/ 385 w 385"/>
                  <a:gd name="T17" fmla="*/ 1158 h 1177"/>
                  <a:gd name="T18" fmla="*/ 359 w 385"/>
                  <a:gd name="T19" fmla="*/ 1164 h 1177"/>
                  <a:gd name="T20" fmla="*/ 334 w 385"/>
                  <a:gd name="T21" fmla="*/ 1168 h 1177"/>
                  <a:gd name="T22" fmla="*/ 308 w 385"/>
                  <a:gd name="T23" fmla="*/ 1172 h 1177"/>
                  <a:gd name="T24" fmla="*/ 280 w 385"/>
                  <a:gd name="T25" fmla="*/ 1174 h 1177"/>
                  <a:gd name="T26" fmla="*/ 254 w 385"/>
                  <a:gd name="T27" fmla="*/ 1177 h 1177"/>
                  <a:gd name="T28" fmla="*/ 227 w 385"/>
                  <a:gd name="T29" fmla="*/ 1177 h 1177"/>
                  <a:gd name="T30" fmla="*/ 200 w 385"/>
                  <a:gd name="T31" fmla="*/ 1177 h 1177"/>
                  <a:gd name="T32" fmla="*/ 174 w 385"/>
                  <a:gd name="T33" fmla="*/ 1174 h 1177"/>
                  <a:gd name="T34" fmla="*/ 148 w 385"/>
                  <a:gd name="T35" fmla="*/ 1171 h 1177"/>
                  <a:gd name="T36" fmla="*/ 123 w 385"/>
                  <a:gd name="T37" fmla="*/ 1167 h 1177"/>
                  <a:gd name="T38" fmla="*/ 100 w 385"/>
                  <a:gd name="T39" fmla="*/ 1161 h 1177"/>
                  <a:gd name="T40" fmla="*/ 77 w 385"/>
                  <a:gd name="T41" fmla="*/ 1152 h 1177"/>
                  <a:gd name="T42" fmla="*/ 56 w 385"/>
                  <a:gd name="T43" fmla="*/ 1142 h 1177"/>
                  <a:gd name="T44" fmla="*/ 38 w 385"/>
                  <a:gd name="T45" fmla="*/ 1132 h 1177"/>
                  <a:gd name="T46" fmla="*/ 19 w 385"/>
                  <a:gd name="T47" fmla="*/ 1119 h 1177"/>
                  <a:gd name="T48" fmla="*/ 4 w 385"/>
                  <a:gd name="T49" fmla="*/ 1103 h 1177"/>
                  <a:gd name="T50" fmla="*/ 0 w 385"/>
                  <a:gd name="T51" fmla="*/ 976 h 1177"/>
                  <a:gd name="T52" fmla="*/ 0 w 385"/>
                  <a:gd name="T53" fmla="*/ 845 h 1177"/>
                  <a:gd name="T54" fmla="*/ 1 w 385"/>
                  <a:gd name="T55" fmla="*/ 710 h 1177"/>
                  <a:gd name="T56" fmla="*/ 7 w 385"/>
                  <a:gd name="T57" fmla="*/ 577 h 1177"/>
                  <a:gd name="T58" fmla="*/ 14 w 385"/>
                  <a:gd name="T59" fmla="*/ 452 h 1177"/>
                  <a:gd name="T60" fmla="*/ 24 w 385"/>
                  <a:gd name="T61" fmla="*/ 334 h 1177"/>
                  <a:gd name="T62" fmla="*/ 36 w 385"/>
                  <a:gd name="T63" fmla="*/ 230 h 1177"/>
                  <a:gd name="T64" fmla="*/ 51 w 385"/>
                  <a:gd name="T65" fmla="*/ 141 h 1177"/>
                  <a:gd name="T66" fmla="*/ 71 w 385"/>
                  <a:gd name="T67" fmla="*/ 132 h 1177"/>
                  <a:gd name="T68" fmla="*/ 91 w 385"/>
                  <a:gd name="T69" fmla="*/ 124 h 1177"/>
                  <a:gd name="T70" fmla="*/ 113 w 385"/>
                  <a:gd name="T71" fmla="*/ 115 h 1177"/>
                  <a:gd name="T72" fmla="*/ 134 w 385"/>
                  <a:gd name="T73" fmla="*/ 106 h 1177"/>
                  <a:gd name="T74" fmla="*/ 155 w 385"/>
                  <a:gd name="T75" fmla="*/ 97 h 1177"/>
                  <a:gd name="T76" fmla="*/ 176 w 385"/>
                  <a:gd name="T77" fmla="*/ 89 h 1177"/>
                  <a:gd name="T78" fmla="*/ 196 w 385"/>
                  <a:gd name="T79" fmla="*/ 80 h 1177"/>
                  <a:gd name="T80" fmla="*/ 218 w 385"/>
                  <a:gd name="T81" fmla="*/ 70 h 1177"/>
                  <a:gd name="T82" fmla="*/ 238 w 385"/>
                  <a:gd name="T83" fmla="*/ 61 h 1177"/>
                  <a:gd name="T84" fmla="*/ 259 w 385"/>
                  <a:gd name="T85" fmla="*/ 54 h 1177"/>
                  <a:gd name="T86" fmla="*/ 280 w 385"/>
                  <a:gd name="T87" fmla="*/ 44 h 1177"/>
                  <a:gd name="T88" fmla="*/ 301 w 385"/>
                  <a:gd name="T89" fmla="*/ 35 h 1177"/>
                  <a:gd name="T90" fmla="*/ 323 w 385"/>
                  <a:gd name="T91" fmla="*/ 26 h 1177"/>
                  <a:gd name="T92" fmla="*/ 343 w 385"/>
                  <a:gd name="T93" fmla="*/ 17 h 1177"/>
                  <a:gd name="T94" fmla="*/ 365 w 385"/>
                  <a:gd name="T95" fmla="*/ 9 h 1177"/>
                  <a:gd name="T96" fmla="*/ 385 w 385"/>
                  <a:gd name="T97" fmla="*/ 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5" h="1177">
                    <a:moveTo>
                      <a:pt x="385" y="0"/>
                    </a:moveTo>
                    <a:lnTo>
                      <a:pt x="378" y="138"/>
                    </a:lnTo>
                    <a:lnTo>
                      <a:pt x="372" y="279"/>
                    </a:lnTo>
                    <a:lnTo>
                      <a:pt x="369" y="422"/>
                    </a:lnTo>
                    <a:lnTo>
                      <a:pt x="368" y="564"/>
                    </a:lnTo>
                    <a:lnTo>
                      <a:pt x="369" y="710"/>
                    </a:lnTo>
                    <a:lnTo>
                      <a:pt x="372" y="857"/>
                    </a:lnTo>
                    <a:lnTo>
                      <a:pt x="378" y="1007"/>
                    </a:lnTo>
                    <a:lnTo>
                      <a:pt x="385" y="1158"/>
                    </a:lnTo>
                    <a:lnTo>
                      <a:pt x="359" y="1164"/>
                    </a:lnTo>
                    <a:lnTo>
                      <a:pt x="334" y="1168"/>
                    </a:lnTo>
                    <a:lnTo>
                      <a:pt x="308" y="1172"/>
                    </a:lnTo>
                    <a:lnTo>
                      <a:pt x="280" y="1174"/>
                    </a:lnTo>
                    <a:lnTo>
                      <a:pt x="254" y="1177"/>
                    </a:lnTo>
                    <a:lnTo>
                      <a:pt x="227" y="1177"/>
                    </a:lnTo>
                    <a:lnTo>
                      <a:pt x="200" y="1177"/>
                    </a:lnTo>
                    <a:lnTo>
                      <a:pt x="174" y="1174"/>
                    </a:lnTo>
                    <a:lnTo>
                      <a:pt x="148" y="1171"/>
                    </a:lnTo>
                    <a:lnTo>
                      <a:pt x="123" y="1167"/>
                    </a:lnTo>
                    <a:lnTo>
                      <a:pt x="100" y="1161"/>
                    </a:lnTo>
                    <a:lnTo>
                      <a:pt x="77" y="1152"/>
                    </a:lnTo>
                    <a:lnTo>
                      <a:pt x="56" y="1142"/>
                    </a:lnTo>
                    <a:lnTo>
                      <a:pt x="38" y="1132"/>
                    </a:lnTo>
                    <a:lnTo>
                      <a:pt x="19" y="1119"/>
                    </a:lnTo>
                    <a:lnTo>
                      <a:pt x="4" y="1103"/>
                    </a:lnTo>
                    <a:lnTo>
                      <a:pt x="0" y="976"/>
                    </a:lnTo>
                    <a:lnTo>
                      <a:pt x="0" y="845"/>
                    </a:lnTo>
                    <a:lnTo>
                      <a:pt x="1" y="710"/>
                    </a:lnTo>
                    <a:lnTo>
                      <a:pt x="7" y="577"/>
                    </a:lnTo>
                    <a:lnTo>
                      <a:pt x="14" y="452"/>
                    </a:lnTo>
                    <a:lnTo>
                      <a:pt x="24" y="334"/>
                    </a:lnTo>
                    <a:lnTo>
                      <a:pt x="36" y="230"/>
                    </a:lnTo>
                    <a:lnTo>
                      <a:pt x="51" y="141"/>
                    </a:lnTo>
                    <a:lnTo>
                      <a:pt x="71" y="132"/>
                    </a:lnTo>
                    <a:lnTo>
                      <a:pt x="91" y="124"/>
                    </a:lnTo>
                    <a:lnTo>
                      <a:pt x="113" y="115"/>
                    </a:lnTo>
                    <a:lnTo>
                      <a:pt x="134" y="106"/>
                    </a:lnTo>
                    <a:lnTo>
                      <a:pt x="155" y="97"/>
                    </a:lnTo>
                    <a:lnTo>
                      <a:pt x="176" y="89"/>
                    </a:lnTo>
                    <a:lnTo>
                      <a:pt x="196" y="80"/>
                    </a:lnTo>
                    <a:lnTo>
                      <a:pt x="218" y="70"/>
                    </a:lnTo>
                    <a:lnTo>
                      <a:pt x="238" y="61"/>
                    </a:lnTo>
                    <a:lnTo>
                      <a:pt x="259" y="54"/>
                    </a:lnTo>
                    <a:lnTo>
                      <a:pt x="280" y="44"/>
                    </a:lnTo>
                    <a:lnTo>
                      <a:pt x="301" y="35"/>
                    </a:lnTo>
                    <a:lnTo>
                      <a:pt x="323" y="26"/>
                    </a:lnTo>
                    <a:lnTo>
                      <a:pt x="343" y="17"/>
                    </a:lnTo>
                    <a:lnTo>
                      <a:pt x="365" y="9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1" name="Freeform 68"/>
              <p:cNvSpPr>
                <a:spLocks/>
              </p:cNvSpPr>
              <p:nvPr/>
            </p:nvSpPr>
            <p:spPr bwMode="auto">
              <a:xfrm>
                <a:off x="5158" y="2732"/>
                <a:ext cx="14" cy="390"/>
              </a:xfrm>
              <a:custGeom>
                <a:avLst/>
                <a:gdLst>
                  <a:gd name="T0" fmla="*/ 32 w 41"/>
                  <a:gd name="T1" fmla="*/ 1169 h 1169"/>
                  <a:gd name="T2" fmla="*/ 41 w 41"/>
                  <a:gd name="T3" fmla="*/ 1158 h 1169"/>
                  <a:gd name="T4" fmla="*/ 38 w 41"/>
                  <a:gd name="T5" fmla="*/ 1119 h 1169"/>
                  <a:gd name="T6" fmla="*/ 36 w 41"/>
                  <a:gd name="T7" fmla="*/ 1081 h 1169"/>
                  <a:gd name="T8" fmla="*/ 35 w 41"/>
                  <a:gd name="T9" fmla="*/ 1043 h 1169"/>
                  <a:gd name="T10" fmla="*/ 32 w 41"/>
                  <a:gd name="T11" fmla="*/ 1007 h 1169"/>
                  <a:gd name="T12" fmla="*/ 32 w 41"/>
                  <a:gd name="T13" fmla="*/ 969 h 1169"/>
                  <a:gd name="T14" fmla="*/ 29 w 41"/>
                  <a:gd name="T15" fmla="*/ 931 h 1169"/>
                  <a:gd name="T16" fmla="*/ 29 w 41"/>
                  <a:gd name="T17" fmla="*/ 893 h 1169"/>
                  <a:gd name="T18" fmla="*/ 28 w 41"/>
                  <a:gd name="T19" fmla="*/ 857 h 1169"/>
                  <a:gd name="T20" fmla="*/ 26 w 41"/>
                  <a:gd name="T21" fmla="*/ 820 h 1169"/>
                  <a:gd name="T22" fmla="*/ 25 w 41"/>
                  <a:gd name="T23" fmla="*/ 784 h 1169"/>
                  <a:gd name="T24" fmla="*/ 25 w 41"/>
                  <a:gd name="T25" fmla="*/ 746 h 1169"/>
                  <a:gd name="T26" fmla="*/ 25 w 41"/>
                  <a:gd name="T27" fmla="*/ 710 h 1169"/>
                  <a:gd name="T28" fmla="*/ 23 w 41"/>
                  <a:gd name="T29" fmla="*/ 673 h 1169"/>
                  <a:gd name="T30" fmla="*/ 23 w 41"/>
                  <a:gd name="T31" fmla="*/ 637 h 1169"/>
                  <a:gd name="T32" fmla="*/ 23 w 41"/>
                  <a:gd name="T33" fmla="*/ 493 h 1169"/>
                  <a:gd name="T34" fmla="*/ 23 w 41"/>
                  <a:gd name="T35" fmla="*/ 457 h 1169"/>
                  <a:gd name="T36" fmla="*/ 25 w 41"/>
                  <a:gd name="T37" fmla="*/ 422 h 1169"/>
                  <a:gd name="T38" fmla="*/ 25 w 41"/>
                  <a:gd name="T39" fmla="*/ 385 h 1169"/>
                  <a:gd name="T40" fmla="*/ 25 w 41"/>
                  <a:gd name="T41" fmla="*/ 350 h 1169"/>
                  <a:gd name="T42" fmla="*/ 26 w 41"/>
                  <a:gd name="T43" fmla="*/ 314 h 1169"/>
                  <a:gd name="T44" fmla="*/ 28 w 41"/>
                  <a:gd name="T45" fmla="*/ 279 h 1169"/>
                  <a:gd name="T46" fmla="*/ 29 w 41"/>
                  <a:gd name="T47" fmla="*/ 244 h 1169"/>
                  <a:gd name="T48" fmla="*/ 29 w 41"/>
                  <a:gd name="T49" fmla="*/ 209 h 1169"/>
                  <a:gd name="T50" fmla="*/ 32 w 41"/>
                  <a:gd name="T51" fmla="*/ 174 h 1169"/>
                  <a:gd name="T52" fmla="*/ 32 w 41"/>
                  <a:gd name="T53" fmla="*/ 140 h 1169"/>
                  <a:gd name="T54" fmla="*/ 35 w 41"/>
                  <a:gd name="T55" fmla="*/ 105 h 1169"/>
                  <a:gd name="T56" fmla="*/ 36 w 41"/>
                  <a:gd name="T57" fmla="*/ 70 h 1169"/>
                  <a:gd name="T58" fmla="*/ 38 w 41"/>
                  <a:gd name="T59" fmla="*/ 35 h 1169"/>
                  <a:gd name="T60" fmla="*/ 41 w 41"/>
                  <a:gd name="T61" fmla="*/ 0 h 1169"/>
                  <a:gd name="T62" fmla="*/ 17 w 41"/>
                  <a:gd name="T63" fmla="*/ 0 h 1169"/>
                  <a:gd name="T64" fmla="*/ 15 w 41"/>
                  <a:gd name="T65" fmla="*/ 33 h 1169"/>
                  <a:gd name="T66" fmla="*/ 13 w 41"/>
                  <a:gd name="T67" fmla="*/ 68 h 1169"/>
                  <a:gd name="T68" fmla="*/ 12 w 41"/>
                  <a:gd name="T69" fmla="*/ 103 h 1169"/>
                  <a:gd name="T70" fmla="*/ 10 w 41"/>
                  <a:gd name="T71" fmla="*/ 138 h 1169"/>
                  <a:gd name="T72" fmla="*/ 9 w 41"/>
                  <a:gd name="T73" fmla="*/ 173 h 1169"/>
                  <a:gd name="T74" fmla="*/ 7 w 41"/>
                  <a:gd name="T75" fmla="*/ 208 h 1169"/>
                  <a:gd name="T76" fmla="*/ 6 w 41"/>
                  <a:gd name="T77" fmla="*/ 243 h 1169"/>
                  <a:gd name="T78" fmla="*/ 4 w 41"/>
                  <a:gd name="T79" fmla="*/ 278 h 1169"/>
                  <a:gd name="T80" fmla="*/ 3 w 41"/>
                  <a:gd name="T81" fmla="*/ 314 h 1169"/>
                  <a:gd name="T82" fmla="*/ 3 w 41"/>
                  <a:gd name="T83" fmla="*/ 350 h 1169"/>
                  <a:gd name="T84" fmla="*/ 1 w 41"/>
                  <a:gd name="T85" fmla="*/ 385 h 1169"/>
                  <a:gd name="T86" fmla="*/ 1 w 41"/>
                  <a:gd name="T87" fmla="*/ 422 h 1169"/>
                  <a:gd name="T88" fmla="*/ 0 w 41"/>
                  <a:gd name="T89" fmla="*/ 457 h 1169"/>
                  <a:gd name="T90" fmla="*/ 0 w 41"/>
                  <a:gd name="T91" fmla="*/ 493 h 1169"/>
                  <a:gd name="T92" fmla="*/ 0 w 41"/>
                  <a:gd name="T93" fmla="*/ 637 h 1169"/>
                  <a:gd name="T94" fmla="*/ 0 w 41"/>
                  <a:gd name="T95" fmla="*/ 673 h 1169"/>
                  <a:gd name="T96" fmla="*/ 1 w 41"/>
                  <a:gd name="T97" fmla="*/ 710 h 1169"/>
                  <a:gd name="T98" fmla="*/ 1 w 41"/>
                  <a:gd name="T99" fmla="*/ 746 h 1169"/>
                  <a:gd name="T100" fmla="*/ 3 w 41"/>
                  <a:gd name="T101" fmla="*/ 784 h 1169"/>
                  <a:gd name="T102" fmla="*/ 3 w 41"/>
                  <a:gd name="T103" fmla="*/ 820 h 1169"/>
                  <a:gd name="T104" fmla="*/ 4 w 41"/>
                  <a:gd name="T105" fmla="*/ 858 h 1169"/>
                  <a:gd name="T106" fmla="*/ 6 w 41"/>
                  <a:gd name="T107" fmla="*/ 895 h 1169"/>
                  <a:gd name="T108" fmla="*/ 7 w 41"/>
                  <a:gd name="T109" fmla="*/ 932 h 1169"/>
                  <a:gd name="T110" fmla="*/ 9 w 41"/>
                  <a:gd name="T111" fmla="*/ 970 h 1169"/>
                  <a:gd name="T112" fmla="*/ 10 w 41"/>
                  <a:gd name="T113" fmla="*/ 1008 h 1169"/>
                  <a:gd name="T114" fmla="*/ 12 w 41"/>
                  <a:gd name="T115" fmla="*/ 1044 h 1169"/>
                  <a:gd name="T116" fmla="*/ 13 w 41"/>
                  <a:gd name="T117" fmla="*/ 1084 h 1169"/>
                  <a:gd name="T118" fmla="*/ 15 w 41"/>
                  <a:gd name="T119" fmla="*/ 1120 h 1169"/>
                  <a:gd name="T120" fmla="*/ 17 w 41"/>
                  <a:gd name="T121" fmla="*/ 1158 h 1169"/>
                  <a:gd name="T122" fmla="*/ 26 w 41"/>
                  <a:gd name="T123" fmla="*/ 1146 h 1169"/>
                  <a:gd name="T124" fmla="*/ 32 w 41"/>
                  <a:gd name="T125" fmla="*/ 1169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" h="1169">
                    <a:moveTo>
                      <a:pt x="32" y="1169"/>
                    </a:moveTo>
                    <a:lnTo>
                      <a:pt x="41" y="1158"/>
                    </a:lnTo>
                    <a:lnTo>
                      <a:pt x="38" y="1119"/>
                    </a:lnTo>
                    <a:lnTo>
                      <a:pt x="36" y="1081"/>
                    </a:lnTo>
                    <a:lnTo>
                      <a:pt x="35" y="1043"/>
                    </a:lnTo>
                    <a:lnTo>
                      <a:pt x="32" y="1007"/>
                    </a:lnTo>
                    <a:lnTo>
                      <a:pt x="32" y="969"/>
                    </a:lnTo>
                    <a:lnTo>
                      <a:pt x="29" y="931"/>
                    </a:lnTo>
                    <a:lnTo>
                      <a:pt x="29" y="893"/>
                    </a:lnTo>
                    <a:lnTo>
                      <a:pt x="28" y="857"/>
                    </a:lnTo>
                    <a:lnTo>
                      <a:pt x="26" y="820"/>
                    </a:lnTo>
                    <a:lnTo>
                      <a:pt x="25" y="784"/>
                    </a:lnTo>
                    <a:lnTo>
                      <a:pt x="25" y="746"/>
                    </a:lnTo>
                    <a:lnTo>
                      <a:pt x="25" y="710"/>
                    </a:lnTo>
                    <a:lnTo>
                      <a:pt x="23" y="673"/>
                    </a:lnTo>
                    <a:lnTo>
                      <a:pt x="23" y="637"/>
                    </a:lnTo>
                    <a:lnTo>
                      <a:pt x="23" y="493"/>
                    </a:lnTo>
                    <a:lnTo>
                      <a:pt x="23" y="457"/>
                    </a:lnTo>
                    <a:lnTo>
                      <a:pt x="25" y="422"/>
                    </a:lnTo>
                    <a:lnTo>
                      <a:pt x="25" y="385"/>
                    </a:lnTo>
                    <a:lnTo>
                      <a:pt x="25" y="350"/>
                    </a:lnTo>
                    <a:lnTo>
                      <a:pt x="26" y="314"/>
                    </a:lnTo>
                    <a:lnTo>
                      <a:pt x="28" y="279"/>
                    </a:lnTo>
                    <a:lnTo>
                      <a:pt x="29" y="244"/>
                    </a:lnTo>
                    <a:lnTo>
                      <a:pt x="29" y="209"/>
                    </a:lnTo>
                    <a:lnTo>
                      <a:pt x="32" y="174"/>
                    </a:lnTo>
                    <a:lnTo>
                      <a:pt x="32" y="140"/>
                    </a:lnTo>
                    <a:lnTo>
                      <a:pt x="35" y="105"/>
                    </a:lnTo>
                    <a:lnTo>
                      <a:pt x="36" y="70"/>
                    </a:lnTo>
                    <a:lnTo>
                      <a:pt x="38" y="35"/>
                    </a:lnTo>
                    <a:lnTo>
                      <a:pt x="41" y="0"/>
                    </a:lnTo>
                    <a:lnTo>
                      <a:pt x="17" y="0"/>
                    </a:lnTo>
                    <a:lnTo>
                      <a:pt x="15" y="33"/>
                    </a:lnTo>
                    <a:lnTo>
                      <a:pt x="13" y="68"/>
                    </a:lnTo>
                    <a:lnTo>
                      <a:pt x="12" y="103"/>
                    </a:lnTo>
                    <a:lnTo>
                      <a:pt x="10" y="138"/>
                    </a:lnTo>
                    <a:lnTo>
                      <a:pt x="9" y="173"/>
                    </a:lnTo>
                    <a:lnTo>
                      <a:pt x="7" y="208"/>
                    </a:lnTo>
                    <a:lnTo>
                      <a:pt x="6" y="243"/>
                    </a:lnTo>
                    <a:lnTo>
                      <a:pt x="4" y="278"/>
                    </a:lnTo>
                    <a:lnTo>
                      <a:pt x="3" y="314"/>
                    </a:lnTo>
                    <a:lnTo>
                      <a:pt x="3" y="350"/>
                    </a:lnTo>
                    <a:lnTo>
                      <a:pt x="1" y="385"/>
                    </a:lnTo>
                    <a:lnTo>
                      <a:pt x="1" y="422"/>
                    </a:lnTo>
                    <a:lnTo>
                      <a:pt x="0" y="457"/>
                    </a:lnTo>
                    <a:lnTo>
                      <a:pt x="0" y="493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1" y="710"/>
                    </a:lnTo>
                    <a:lnTo>
                      <a:pt x="1" y="746"/>
                    </a:lnTo>
                    <a:lnTo>
                      <a:pt x="3" y="784"/>
                    </a:lnTo>
                    <a:lnTo>
                      <a:pt x="3" y="820"/>
                    </a:lnTo>
                    <a:lnTo>
                      <a:pt x="4" y="858"/>
                    </a:lnTo>
                    <a:lnTo>
                      <a:pt x="6" y="895"/>
                    </a:lnTo>
                    <a:lnTo>
                      <a:pt x="7" y="932"/>
                    </a:lnTo>
                    <a:lnTo>
                      <a:pt x="9" y="970"/>
                    </a:lnTo>
                    <a:lnTo>
                      <a:pt x="10" y="1008"/>
                    </a:lnTo>
                    <a:lnTo>
                      <a:pt x="12" y="1044"/>
                    </a:lnTo>
                    <a:lnTo>
                      <a:pt x="13" y="1084"/>
                    </a:lnTo>
                    <a:lnTo>
                      <a:pt x="15" y="1120"/>
                    </a:lnTo>
                    <a:lnTo>
                      <a:pt x="17" y="1158"/>
                    </a:lnTo>
                    <a:lnTo>
                      <a:pt x="26" y="1146"/>
                    </a:lnTo>
                    <a:lnTo>
                      <a:pt x="32" y="1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2" name="Freeform 69"/>
              <p:cNvSpPr>
                <a:spLocks/>
              </p:cNvSpPr>
              <p:nvPr/>
            </p:nvSpPr>
            <p:spPr bwMode="auto">
              <a:xfrm>
                <a:off x="5037" y="3097"/>
                <a:ext cx="132" cy="31"/>
              </a:xfrm>
              <a:custGeom>
                <a:avLst/>
                <a:gdLst>
                  <a:gd name="T0" fmla="*/ 0 w 396"/>
                  <a:gd name="T1" fmla="*/ 9 h 93"/>
                  <a:gd name="T2" fmla="*/ 3 w 396"/>
                  <a:gd name="T3" fmla="*/ 16 h 93"/>
                  <a:gd name="T4" fmla="*/ 19 w 396"/>
                  <a:gd name="T5" fmla="*/ 32 h 93"/>
                  <a:gd name="T6" fmla="*/ 38 w 396"/>
                  <a:gd name="T7" fmla="*/ 47 h 93"/>
                  <a:gd name="T8" fmla="*/ 59 w 396"/>
                  <a:gd name="T9" fmla="*/ 58 h 93"/>
                  <a:gd name="T10" fmla="*/ 80 w 396"/>
                  <a:gd name="T11" fmla="*/ 69 h 93"/>
                  <a:gd name="T12" fmla="*/ 104 w 396"/>
                  <a:gd name="T13" fmla="*/ 76 h 93"/>
                  <a:gd name="T14" fmla="*/ 130 w 396"/>
                  <a:gd name="T15" fmla="*/ 83 h 93"/>
                  <a:gd name="T16" fmla="*/ 155 w 396"/>
                  <a:gd name="T17" fmla="*/ 88 h 93"/>
                  <a:gd name="T18" fmla="*/ 181 w 396"/>
                  <a:gd name="T19" fmla="*/ 90 h 93"/>
                  <a:gd name="T20" fmla="*/ 207 w 396"/>
                  <a:gd name="T21" fmla="*/ 92 h 93"/>
                  <a:gd name="T22" fmla="*/ 235 w 396"/>
                  <a:gd name="T23" fmla="*/ 93 h 93"/>
                  <a:gd name="T24" fmla="*/ 262 w 396"/>
                  <a:gd name="T25" fmla="*/ 92 h 93"/>
                  <a:gd name="T26" fmla="*/ 290 w 396"/>
                  <a:gd name="T27" fmla="*/ 90 h 93"/>
                  <a:gd name="T28" fmla="*/ 316 w 396"/>
                  <a:gd name="T29" fmla="*/ 89 h 93"/>
                  <a:gd name="T30" fmla="*/ 344 w 396"/>
                  <a:gd name="T31" fmla="*/ 85 h 93"/>
                  <a:gd name="T32" fmla="*/ 370 w 396"/>
                  <a:gd name="T33" fmla="*/ 80 h 93"/>
                  <a:gd name="T34" fmla="*/ 396 w 396"/>
                  <a:gd name="T35" fmla="*/ 74 h 93"/>
                  <a:gd name="T36" fmla="*/ 390 w 396"/>
                  <a:gd name="T37" fmla="*/ 51 h 93"/>
                  <a:gd name="T38" fmla="*/ 365 w 396"/>
                  <a:gd name="T39" fmla="*/ 57 h 93"/>
                  <a:gd name="T40" fmla="*/ 341 w 396"/>
                  <a:gd name="T41" fmla="*/ 61 h 93"/>
                  <a:gd name="T42" fmla="*/ 313 w 396"/>
                  <a:gd name="T43" fmla="*/ 66 h 93"/>
                  <a:gd name="T44" fmla="*/ 287 w 396"/>
                  <a:gd name="T45" fmla="*/ 69 h 93"/>
                  <a:gd name="T46" fmla="*/ 261 w 396"/>
                  <a:gd name="T47" fmla="*/ 70 h 93"/>
                  <a:gd name="T48" fmla="*/ 208 w 396"/>
                  <a:gd name="T49" fmla="*/ 70 h 93"/>
                  <a:gd name="T50" fmla="*/ 182 w 396"/>
                  <a:gd name="T51" fmla="*/ 69 h 93"/>
                  <a:gd name="T52" fmla="*/ 158 w 396"/>
                  <a:gd name="T53" fmla="*/ 64 h 93"/>
                  <a:gd name="T54" fmla="*/ 134 w 396"/>
                  <a:gd name="T55" fmla="*/ 60 h 93"/>
                  <a:gd name="T56" fmla="*/ 111 w 396"/>
                  <a:gd name="T57" fmla="*/ 54 h 93"/>
                  <a:gd name="T58" fmla="*/ 89 w 396"/>
                  <a:gd name="T59" fmla="*/ 47 h 93"/>
                  <a:gd name="T60" fmla="*/ 70 w 396"/>
                  <a:gd name="T61" fmla="*/ 37 h 93"/>
                  <a:gd name="T62" fmla="*/ 51 w 396"/>
                  <a:gd name="T63" fmla="*/ 26 h 93"/>
                  <a:gd name="T64" fmla="*/ 35 w 396"/>
                  <a:gd name="T65" fmla="*/ 15 h 93"/>
                  <a:gd name="T66" fmla="*/ 19 w 396"/>
                  <a:gd name="T67" fmla="*/ 0 h 93"/>
                  <a:gd name="T68" fmla="*/ 24 w 396"/>
                  <a:gd name="T69" fmla="*/ 8 h 93"/>
                  <a:gd name="T70" fmla="*/ 0 w 396"/>
                  <a:gd name="T7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6" h="93">
                    <a:moveTo>
                      <a:pt x="0" y="9"/>
                    </a:moveTo>
                    <a:lnTo>
                      <a:pt x="3" y="16"/>
                    </a:lnTo>
                    <a:lnTo>
                      <a:pt x="19" y="32"/>
                    </a:lnTo>
                    <a:lnTo>
                      <a:pt x="38" y="47"/>
                    </a:lnTo>
                    <a:lnTo>
                      <a:pt x="59" y="58"/>
                    </a:lnTo>
                    <a:lnTo>
                      <a:pt x="80" y="69"/>
                    </a:lnTo>
                    <a:lnTo>
                      <a:pt x="104" y="76"/>
                    </a:lnTo>
                    <a:lnTo>
                      <a:pt x="130" y="83"/>
                    </a:lnTo>
                    <a:lnTo>
                      <a:pt x="155" y="88"/>
                    </a:lnTo>
                    <a:lnTo>
                      <a:pt x="181" y="90"/>
                    </a:lnTo>
                    <a:lnTo>
                      <a:pt x="207" y="92"/>
                    </a:lnTo>
                    <a:lnTo>
                      <a:pt x="235" y="93"/>
                    </a:lnTo>
                    <a:lnTo>
                      <a:pt x="262" y="92"/>
                    </a:lnTo>
                    <a:lnTo>
                      <a:pt x="290" y="90"/>
                    </a:lnTo>
                    <a:lnTo>
                      <a:pt x="316" y="89"/>
                    </a:lnTo>
                    <a:lnTo>
                      <a:pt x="344" y="85"/>
                    </a:lnTo>
                    <a:lnTo>
                      <a:pt x="370" y="80"/>
                    </a:lnTo>
                    <a:lnTo>
                      <a:pt x="396" y="74"/>
                    </a:lnTo>
                    <a:lnTo>
                      <a:pt x="390" y="51"/>
                    </a:lnTo>
                    <a:lnTo>
                      <a:pt x="365" y="57"/>
                    </a:lnTo>
                    <a:lnTo>
                      <a:pt x="341" y="61"/>
                    </a:lnTo>
                    <a:lnTo>
                      <a:pt x="313" y="66"/>
                    </a:lnTo>
                    <a:lnTo>
                      <a:pt x="287" y="69"/>
                    </a:lnTo>
                    <a:lnTo>
                      <a:pt x="261" y="70"/>
                    </a:lnTo>
                    <a:lnTo>
                      <a:pt x="208" y="70"/>
                    </a:lnTo>
                    <a:lnTo>
                      <a:pt x="182" y="69"/>
                    </a:lnTo>
                    <a:lnTo>
                      <a:pt x="158" y="64"/>
                    </a:lnTo>
                    <a:lnTo>
                      <a:pt x="134" y="60"/>
                    </a:lnTo>
                    <a:lnTo>
                      <a:pt x="111" y="54"/>
                    </a:lnTo>
                    <a:lnTo>
                      <a:pt x="89" y="47"/>
                    </a:lnTo>
                    <a:lnTo>
                      <a:pt x="70" y="37"/>
                    </a:lnTo>
                    <a:lnTo>
                      <a:pt x="51" y="26"/>
                    </a:lnTo>
                    <a:lnTo>
                      <a:pt x="35" y="15"/>
                    </a:lnTo>
                    <a:lnTo>
                      <a:pt x="19" y="0"/>
                    </a:lnTo>
                    <a:lnTo>
                      <a:pt x="24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3" name="Freeform 70"/>
              <p:cNvSpPr>
                <a:spLocks/>
              </p:cNvSpPr>
              <p:nvPr/>
            </p:nvSpPr>
            <p:spPr bwMode="auto">
              <a:xfrm>
                <a:off x="5035" y="2776"/>
                <a:ext cx="25" cy="324"/>
              </a:xfrm>
              <a:custGeom>
                <a:avLst/>
                <a:gdLst>
                  <a:gd name="T0" fmla="*/ 52 w 75"/>
                  <a:gd name="T1" fmla="*/ 7 h 973"/>
                  <a:gd name="T2" fmla="*/ 45 w 75"/>
                  <a:gd name="T3" fmla="*/ 51 h 973"/>
                  <a:gd name="T4" fmla="*/ 37 w 75"/>
                  <a:gd name="T5" fmla="*/ 97 h 973"/>
                  <a:gd name="T6" fmla="*/ 32 w 75"/>
                  <a:gd name="T7" fmla="*/ 148 h 973"/>
                  <a:gd name="T8" fmla="*/ 26 w 75"/>
                  <a:gd name="T9" fmla="*/ 202 h 973"/>
                  <a:gd name="T10" fmla="*/ 21 w 75"/>
                  <a:gd name="T11" fmla="*/ 259 h 973"/>
                  <a:gd name="T12" fmla="*/ 16 w 75"/>
                  <a:gd name="T13" fmla="*/ 320 h 973"/>
                  <a:gd name="T14" fmla="*/ 13 w 75"/>
                  <a:gd name="T15" fmla="*/ 382 h 973"/>
                  <a:gd name="T16" fmla="*/ 8 w 75"/>
                  <a:gd name="T17" fmla="*/ 446 h 973"/>
                  <a:gd name="T18" fmla="*/ 5 w 75"/>
                  <a:gd name="T19" fmla="*/ 512 h 973"/>
                  <a:gd name="T20" fmla="*/ 3 w 75"/>
                  <a:gd name="T21" fmla="*/ 579 h 973"/>
                  <a:gd name="T22" fmla="*/ 0 w 75"/>
                  <a:gd name="T23" fmla="*/ 646 h 973"/>
                  <a:gd name="T24" fmla="*/ 0 w 75"/>
                  <a:gd name="T25" fmla="*/ 714 h 973"/>
                  <a:gd name="T26" fmla="*/ 0 w 75"/>
                  <a:gd name="T27" fmla="*/ 845 h 973"/>
                  <a:gd name="T28" fmla="*/ 3 w 75"/>
                  <a:gd name="T29" fmla="*/ 910 h 973"/>
                  <a:gd name="T30" fmla="*/ 5 w 75"/>
                  <a:gd name="T31" fmla="*/ 973 h 973"/>
                  <a:gd name="T32" fmla="*/ 27 w 75"/>
                  <a:gd name="T33" fmla="*/ 941 h 973"/>
                  <a:gd name="T34" fmla="*/ 24 w 75"/>
                  <a:gd name="T35" fmla="*/ 877 h 973"/>
                  <a:gd name="T36" fmla="*/ 24 w 75"/>
                  <a:gd name="T37" fmla="*/ 813 h 973"/>
                  <a:gd name="T38" fmla="*/ 24 w 75"/>
                  <a:gd name="T39" fmla="*/ 679 h 973"/>
                  <a:gd name="T40" fmla="*/ 24 w 75"/>
                  <a:gd name="T41" fmla="*/ 612 h 973"/>
                  <a:gd name="T42" fmla="*/ 27 w 75"/>
                  <a:gd name="T43" fmla="*/ 547 h 973"/>
                  <a:gd name="T44" fmla="*/ 30 w 75"/>
                  <a:gd name="T45" fmla="*/ 480 h 973"/>
                  <a:gd name="T46" fmla="*/ 33 w 75"/>
                  <a:gd name="T47" fmla="*/ 416 h 973"/>
                  <a:gd name="T48" fmla="*/ 36 w 75"/>
                  <a:gd name="T49" fmla="*/ 352 h 973"/>
                  <a:gd name="T50" fmla="*/ 40 w 75"/>
                  <a:gd name="T51" fmla="*/ 291 h 973"/>
                  <a:gd name="T52" fmla="*/ 46 w 75"/>
                  <a:gd name="T53" fmla="*/ 233 h 973"/>
                  <a:gd name="T54" fmla="*/ 52 w 75"/>
                  <a:gd name="T55" fmla="*/ 177 h 973"/>
                  <a:gd name="T56" fmla="*/ 58 w 75"/>
                  <a:gd name="T57" fmla="*/ 125 h 973"/>
                  <a:gd name="T58" fmla="*/ 64 w 75"/>
                  <a:gd name="T59" fmla="*/ 77 h 973"/>
                  <a:gd name="T60" fmla="*/ 71 w 75"/>
                  <a:gd name="T61" fmla="*/ 33 h 973"/>
                  <a:gd name="T62" fmla="*/ 68 w 75"/>
                  <a:gd name="T63" fmla="*/ 2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973">
                    <a:moveTo>
                      <a:pt x="59" y="0"/>
                    </a:moveTo>
                    <a:lnTo>
                      <a:pt x="52" y="7"/>
                    </a:lnTo>
                    <a:lnTo>
                      <a:pt x="48" y="29"/>
                    </a:lnTo>
                    <a:lnTo>
                      <a:pt x="45" y="51"/>
                    </a:lnTo>
                    <a:lnTo>
                      <a:pt x="42" y="73"/>
                    </a:lnTo>
                    <a:lnTo>
                      <a:pt x="37" y="97"/>
                    </a:lnTo>
                    <a:lnTo>
                      <a:pt x="35" y="122"/>
                    </a:lnTo>
                    <a:lnTo>
                      <a:pt x="32" y="148"/>
                    </a:lnTo>
                    <a:lnTo>
                      <a:pt x="29" y="174"/>
                    </a:lnTo>
                    <a:lnTo>
                      <a:pt x="26" y="202"/>
                    </a:lnTo>
                    <a:lnTo>
                      <a:pt x="23" y="230"/>
                    </a:lnTo>
                    <a:lnTo>
                      <a:pt x="21" y="259"/>
                    </a:lnTo>
                    <a:lnTo>
                      <a:pt x="17" y="289"/>
                    </a:lnTo>
                    <a:lnTo>
                      <a:pt x="16" y="320"/>
                    </a:lnTo>
                    <a:lnTo>
                      <a:pt x="14" y="352"/>
                    </a:lnTo>
                    <a:lnTo>
                      <a:pt x="13" y="382"/>
                    </a:lnTo>
                    <a:lnTo>
                      <a:pt x="10" y="414"/>
                    </a:lnTo>
                    <a:lnTo>
                      <a:pt x="8" y="446"/>
                    </a:lnTo>
                    <a:lnTo>
                      <a:pt x="7" y="478"/>
                    </a:lnTo>
                    <a:lnTo>
                      <a:pt x="5" y="512"/>
                    </a:lnTo>
                    <a:lnTo>
                      <a:pt x="4" y="545"/>
                    </a:lnTo>
                    <a:lnTo>
                      <a:pt x="3" y="579"/>
                    </a:lnTo>
                    <a:lnTo>
                      <a:pt x="3" y="612"/>
                    </a:lnTo>
                    <a:lnTo>
                      <a:pt x="0" y="646"/>
                    </a:lnTo>
                    <a:lnTo>
                      <a:pt x="0" y="679"/>
                    </a:lnTo>
                    <a:lnTo>
                      <a:pt x="0" y="714"/>
                    </a:lnTo>
                    <a:lnTo>
                      <a:pt x="0" y="813"/>
                    </a:lnTo>
                    <a:lnTo>
                      <a:pt x="0" y="845"/>
                    </a:lnTo>
                    <a:lnTo>
                      <a:pt x="1" y="878"/>
                    </a:lnTo>
                    <a:lnTo>
                      <a:pt x="3" y="910"/>
                    </a:lnTo>
                    <a:lnTo>
                      <a:pt x="4" y="941"/>
                    </a:lnTo>
                    <a:lnTo>
                      <a:pt x="5" y="973"/>
                    </a:lnTo>
                    <a:lnTo>
                      <a:pt x="29" y="972"/>
                    </a:lnTo>
                    <a:lnTo>
                      <a:pt x="27" y="941"/>
                    </a:lnTo>
                    <a:lnTo>
                      <a:pt x="26" y="909"/>
                    </a:lnTo>
                    <a:lnTo>
                      <a:pt x="24" y="877"/>
                    </a:lnTo>
                    <a:lnTo>
                      <a:pt x="24" y="845"/>
                    </a:lnTo>
                    <a:lnTo>
                      <a:pt x="24" y="813"/>
                    </a:lnTo>
                    <a:lnTo>
                      <a:pt x="24" y="714"/>
                    </a:lnTo>
                    <a:lnTo>
                      <a:pt x="24" y="679"/>
                    </a:lnTo>
                    <a:lnTo>
                      <a:pt x="24" y="646"/>
                    </a:lnTo>
                    <a:lnTo>
                      <a:pt x="24" y="612"/>
                    </a:lnTo>
                    <a:lnTo>
                      <a:pt x="26" y="579"/>
                    </a:lnTo>
                    <a:lnTo>
                      <a:pt x="27" y="547"/>
                    </a:lnTo>
                    <a:lnTo>
                      <a:pt x="29" y="513"/>
                    </a:lnTo>
                    <a:lnTo>
                      <a:pt x="30" y="480"/>
                    </a:lnTo>
                    <a:lnTo>
                      <a:pt x="32" y="448"/>
                    </a:lnTo>
                    <a:lnTo>
                      <a:pt x="33" y="416"/>
                    </a:lnTo>
                    <a:lnTo>
                      <a:pt x="35" y="384"/>
                    </a:lnTo>
                    <a:lnTo>
                      <a:pt x="36" y="352"/>
                    </a:lnTo>
                    <a:lnTo>
                      <a:pt x="39" y="321"/>
                    </a:lnTo>
                    <a:lnTo>
                      <a:pt x="40" y="291"/>
                    </a:lnTo>
                    <a:lnTo>
                      <a:pt x="45" y="262"/>
                    </a:lnTo>
                    <a:lnTo>
                      <a:pt x="46" y="233"/>
                    </a:lnTo>
                    <a:lnTo>
                      <a:pt x="49" y="205"/>
                    </a:lnTo>
                    <a:lnTo>
                      <a:pt x="52" y="177"/>
                    </a:lnTo>
                    <a:lnTo>
                      <a:pt x="55" y="150"/>
                    </a:lnTo>
                    <a:lnTo>
                      <a:pt x="58" y="125"/>
                    </a:lnTo>
                    <a:lnTo>
                      <a:pt x="61" y="100"/>
                    </a:lnTo>
                    <a:lnTo>
                      <a:pt x="64" y="77"/>
                    </a:lnTo>
                    <a:lnTo>
                      <a:pt x="68" y="54"/>
                    </a:lnTo>
                    <a:lnTo>
                      <a:pt x="71" y="33"/>
                    </a:lnTo>
                    <a:lnTo>
                      <a:pt x="75" y="13"/>
                    </a:lnTo>
                    <a:lnTo>
                      <a:pt x="68" y="2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4" name="Freeform 71"/>
              <p:cNvSpPr>
                <a:spLocks/>
              </p:cNvSpPr>
              <p:nvPr/>
            </p:nvSpPr>
            <p:spPr bwMode="auto">
              <a:xfrm>
                <a:off x="5055" y="2729"/>
                <a:ext cx="117" cy="54"/>
              </a:xfrm>
              <a:custGeom>
                <a:avLst/>
                <a:gdLst>
                  <a:gd name="T0" fmla="*/ 351 w 351"/>
                  <a:gd name="T1" fmla="*/ 10 h 163"/>
                  <a:gd name="T2" fmla="*/ 335 w 351"/>
                  <a:gd name="T3" fmla="*/ 0 h 163"/>
                  <a:gd name="T4" fmla="*/ 313 w 351"/>
                  <a:gd name="T5" fmla="*/ 8 h 163"/>
                  <a:gd name="T6" fmla="*/ 293 w 351"/>
                  <a:gd name="T7" fmla="*/ 17 h 163"/>
                  <a:gd name="T8" fmla="*/ 272 w 351"/>
                  <a:gd name="T9" fmla="*/ 26 h 163"/>
                  <a:gd name="T10" fmla="*/ 250 w 351"/>
                  <a:gd name="T11" fmla="*/ 33 h 163"/>
                  <a:gd name="T12" fmla="*/ 230 w 351"/>
                  <a:gd name="T13" fmla="*/ 43 h 163"/>
                  <a:gd name="T14" fmla="*/ 210 w 351"/>
                  <a:gd name="T15" fmla="*/ 52 h 163"/>
                  <a:gd name="T16" fmla="*/ 188 w 351"/>
                  <a:gd name="T17" fmla="*/ 61 h 163"/>
                  <a:gd name="T18" fmla="*/ 166 w 351"/>
                  <a:gd name="T19" fmla="*/ 70 h 163"/>
                  <a:gd name="T20" fmla="*/ 147 w 351"/>
                  <a:gd name="T21" fmla="*/ 78 h 163"/>
                  <a:gd name="T22" fmla="*/ 125 w 351"/>
                  <a:gd name="T23" fmla="*/ 87 h 163"/>
                  <a:gd name="T24" fmla="*/ 104 w 351"/>
                  <a:gd name="T25" fmla="*/ 97 h 163"/>
                  <a:gd name="T26" fmla="*/ 83 w 351"/>
                  <a:gd name="T27" fmla="*/ 104 h 163"/>
                  <a:gd name="T28" fmla="*/ 63 w 351"/>
                  <a:gd name="T29" fmla="*/ 115 h 163"/>
                  <a:gd name="T30" fmla="*/ 41 w 351"/>
                  <a:gd name="T31" fmla="*/ 123 h 163"/>
                  <a:gd name="T32" fmla="*/ 21 w 351"/>
                  <a:gd name="T33" fmla="*/ 131 h 163"/>
                  <a:gd name="T34" fmla="*/ 0 w 351"/>
                  <a:gd name="T35" fmla="*/ 141 h 163"/>
                  <a:gd name="T36" fmla="*/ 9 w 351"/>
                  <a:gd name="T37" fmla="*/ 163 h 163"/>
                  <a:gd name="T38" fmla="*/ 31 w 351"/>
                  <a:gd name="T39" fmla="*/ 152 h 163"/>
                  <a:gd name="T40" fmla="*/ 51 w 351"/>
                  <a:gd name="T41" fmla="*/ 145 h 163"/>
                  <a:gd name="T42" fmla="*/ 72 w 351"/>
                  <a:gd name="T43" fmla="*/ 135 h 163"/>
                  <a:gd name="T44" fmla="*/ 93 w 351"/>
                  <a:gd name="T45" fmla="*/ 126 h 163"/>
                  <a:gd name="T46" fmla="*/ 114 w 351"/>
                  <a:gd name="T47" fmla="*/ 118 h 163"/>
                  <a:gd name="T48" fmla="*/ 134 w 351"/>
                  <a:gd name="T49" fmla="*/ 109 h 163"/>
                  <a:gd name="T50" fmla="*/ 154 w 351"/>
                  <a:gd name="T51" fmla="*/ 100 h 163"/>
                  <a:gd name="T52" fmla="*/ 178 w 351"/>
                  <a:gd name="T53" fmla="*/ 91 h 163"/>
                  <a:gd name="T54" fmla="*/ 197 w 351"/>
                  <a:gd name="T55" fmla="*/ 83 h 163"/>
                  <a:gd name="T56" fmla="*/ 218 w 351"/>
                  <a:gd name="T57" fmla="*/ 74 h 163"/>
                  <a:gd name="T58" fmla="*/ 240 w 351"/>
                  <a:gd name="T59" fmla="*/ 65 h 163"/>
                  <a:gd name="T60" fmla="*/ 259 w 351"/>
                  <a:gd name="T61" fmla="*/ 55 h 163"/>
                  <a:gd name="T62" fmla="*/ 281 w 351"/>
                  <a:gd name="T63" fmla="*/ 48 h 163"/>
                  <a:gd name="T64" fmla="*/ 303 w 351"/>
                  <a:gd name="T65" fmla="*/ 38 h 163"/>
                  <a:gd name="T66" fmla="*/ 323 w 351"/>
                  <a:gd name="T67" fmla="*/ 30 h 163"/>
                  <a:gd name="T68" fmla="*/ 343 w 351"/>
                  <a:gd name="T69" fmla="*/ 22 h 163"/>
                  <a:gd name="T70" fmla="*/ 327 w 351"/>
                  <a:gd name="T71" fmla="*/ 10 h 163"/>
                  <a:gd name="T72" fmla="*/ 351 w 351"/>
                  <a:gd name="T73" fmla="*/ 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63">
                    <a:moveTo>
                      <a:pt x="351" y="10"/>
                    </a:moveTo>
                    <a:lnTo>
                      <a:pt x="335" y="0"/>
                    </a:lnTo>
                    <a:lnTo>
                      <a:pt x="313" y="8"/>
                    </a:lnTo>
                    <a:lnTo>
                      <a:pt x="293" y="17"/>
                    </a:lnTo>
                    <a:lnTo>
                      <a:pt x="272" y="26"/>
                    </a:lnTo>
                    <a:lnTo>
                      <a:pt x="250" y="33"/>
                    </a:lnTo>
                    <a:lnTo>
                      <a:pt x="230" y="43"/>
                    </a:lnTo>
                    <a:lnTo>
                      <a:pt x="210" y="52"/>
                    </a:lnTo>
                    <a:lnTo>
                      <a:pt x="188" y="61"/>
                    </a:lnTo>
                    <a:lnTo>
                      <a:pt x="166" y="70"/>
                    </a:lnTo>
                    <a:lnTo>
                      <a:pt x="147" y="78"/>
                    </a:lnTo>
                    <a:lnTo>
                      <a:pt x="125" y="87"/>
                    </a:lnTo>
                    <a:lnTo>
                      <a:pt x="104" y="97"/>
                    </a:lnTo>
                    <a:lnTo>
                      <a:pt x="83" y="104"/>
                    </a:lnTo>
                    <a:lnTo>
                      <a:pt x="63" y="115"/>
                    </a:lnTo>
                    <a:lnTo>
                      <a:pt x="41" y="123"/>
                    </a:lnTo>
                    <a:lnTo>
                      <a:pt x="21" y="131"/>
                    </a:lnTo>
                    <a:lnTo>
                      <a:pt x="0" y="141"/>
                    </a:lnTo>
                    <a:lnTo>
                      <a:pt x="9" y="163"/>
                    </a:lnTo>
                    <a:lnTo>
                      <a:pt x="31" y="152"/>
                    </a:lnTo>
                    <a:lnTo>
                      <a:pt x="51" y="145"/>
                    </a:lnTo>
                    <a:lnTo>
                      <a:pt x="72" y="135"/>
                    </a:lnTo>
                    <a:lnTo>
                      <a:pt x="93" y="126"/>
                    </a:lnTo>
                    <a:lnTo>
                      <a:pt x="114" y="118"/>
                    </a:lnTo>
                    <a:lnTo>
                      <a:pt x="134" y="109"/>
                    </a:lnTo>
                    <a:lnTo>
                      <a:pt x="154" y="100"/>
                    </a:lnTo>
                    <a:lnTo>
                      <a:pt x="178" y="91"/>
                    </a:lnTo>
                    <a:lnTo>
                      <a:pt x="197" y="83"/>
                    </a:lnTo>
                    <a:lnTo>
                      <a:pt x="218" y="74"/>
                    </a:lnTo>
                    <a:lnTo>
                      <a:pt x="240" y="65"/>
                    </a:lnTo>
                    <a:lnTo>
                      <a:pt x="259" y="55"/>
                    </a:lnTo>
                    <a:lnTo>
                      <a:pt x="281" y="48"/>
                    </a:lnTo>
                    <a:lnTo>
                      <a:pt x="303" y="38"/>
                    </a:lnTo>
                    <a:lnTo>
                      <a:pt x="323" y="30"/>
                    </a:lnTo>
                    <a:lnTo>
                      <a:pt x="343" y="22"/>
                    </a:lnTo>
                    <a:lnTo>
                      <a:pt x="327" y="10"/>
                    </a:lnTo>
                    <a:lnTo>
                      <a:pt x="3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5" name="Freeform 72"/>
              <p:cNvSpPr>
                <a:spLocks/>
              </p:cNvSpPr>
              <p:nvPr/>
            </p:nvSpPr>
            <p:spPr bwMode="auto">
              <a:xfrm>
                <a:off x="5054" y="2753"/>
                <a:ext cx="78" cy="284"/>
              </a:xfrm>
              <a:custGeom>
                <a:avLst/>
                <a:gdLst>
                  <a:gd name="T0" fmla="*/ 179 w 234"/>
                  <a:gd name="T1" fmla="*/ 126 h 853"/>
                  <a:gd name="T2" fmla="*/ 157 w 234"/>
                  <a:gd name="T3" fmla="*/ 158 h 853"/>
                  <a:gd name="T4" fmla="*/ 135 w 234"/>
                  <a:gd name="T5" fmla="*/ 192 h 853"/>
                  <a:gd name="T6" fmla="*/ 116 w 234"/>
                  <a:gd name="T7" fmla="*/ 224 h 853"/>
                  <a:gd name="T8" fmla="*/ 115 w 234"/>
                  <a:gd name="T9" fmla="*/ 264 h 853"/>
                  <a:gd name="T10" fmla="*/ 128 w 234"/>
                  <a:gd name="T11" fmla="*/ 312 h 853"/>
                  <a:gd name="T12" fmla="*/ 139 w 234"/>
                  <a:gd name="T13" fmla="*/ 358 h 853"/>
                  <a:gd name="T14" fmla="*/ 155 w 234"/>
                  <a:gd name="T15" fmla="*/ 405 h 853"/>
                  <a:gd name="T16" fmla="*/ 171 w 234"/>
                  <a:gd name="T17" fmla="*/ 450 h 853"/>
                  <a:gd name="T18" fmla="*/ 189 w 234"/>
                  <a:gd name="T19" fmla="*/ 494 h 853"/>
                  <a:gd name="T20" fmla="*/ 206 w 234"/>
                  <a:gd name="T21" fmla="*/ 540 h 853"/>
                  <a:gd name="T22" fmla="*/ 224 w 234"/>
                  <a:gd name="T23" fmla="*/ 587 h 853"/>
                  <a:gd name="T24" fmla="*/ 225 w 234"/>
                  <a:gd name="T25" fmla="*/ 625 h 853"/>
                  <a:gd name="T26" fmla="*/ 208 w 234"/>
                  <a:gd name="T27" fmla="*/ 652 h 853"/>
                  <a:gd name="T28" fmla="*/ 190 w 234"/>
                  <a:gd name="T29" fmla="*/ 678 h 853"/>
                  <a:gd name="T30" fmla="*/ 176 w 234"/>
                  <a:gd name="T31" fmla="*/ 706 h 853"/>
                  <a:gd name="T32" fmla="*/ 161 w 234"/>
                  <a:gd name="T33" fmla="*/ 734 h 853"/>
                  <a:gd name="T34" fmla="*/ 147 w 234"/>
                  <a:gd name="T35" fmla="*/ 764 h 853"/>
                  <a:gd name="T36" fmla="*/ 132 w 234"/>
                  <a:gd name="T37" fmla="*/ 798 h 853"/>
                  <a:gd name="T38" fmla="*/ 118 w 234"/>
                  <a:gd name="T39" fmla="*/ 834 h 853"/>
                  <a:gd name="T40" fmla="*/ 103 w 234"/>
                  <a:gd name="T41" fmla="*/ 844 h 853"/>
                  <a:gd name="T42" fmla="*/ 90 w 234"/>
                  <a:gd name="T43" fmla="*/ 825 h 853"/>
                  <a:gd name="T44" fmla="*/ 76 w 234"/>
                  <a:gd name="T45" fmla="*/ 808 h 853"/>
                  <a:gd name="T46" fmla="*/ 62 w 234"/>
                  <a:gd name="T47" fmla="*/ 792 h 853"/>
                  <a:gd name="T48" fmla="*/ 48 w 234"/>
                  <a:gd name="T49" fmla="*/ 774 h 853"/>
                  <a:gd name="T50" fmla="*/ 35 w 234"/>
                  <a:gd name="T51" fmla="*/ 758 h 853"/>
                  <a:gd name="T52" fmla="*/ 20 w 234"/>
                  <a:gd name="T53" fmla="*/ 744 h 853"/>
                  <a:gd name="T54" fmla="*/ 7 w 234"/>
                  <a:gd name="T55" fmla="*/ 728 h 853"/>
                  <a:gd name="T56" fmla="*/ 9 w 234"/>
                  <a:gd name="T57" fmla="*/ 658 h 853"/>
                  <a:gd name="T58" fmla="*/ 29 w 234"/>
                  <a:gd name="T59" fmla="*/ 536 h 853"/>
                  <a:gd name="T60" fmla="*/ 54 w 234"/>
                  <a:gd name="T61" fmla="*/ 415 h 853"/>
                  <a:gd name="T62" fmla="*/ 80 w 234"/>
                  <a:gd name="T63" fmla="*/ 296 h 853"/>
                  <a:gd name="T64" fmla="*/ 84 w 234"/>
                  <a:gd name="T65" fmla="*/ 223 h 853"/>
                  <a:gd name="T66" fmla="*/ 67 w 234"/>
                  <a:gd name="T67" fmla="*/ 195 h 853"/>
                  <a:gd name="T68" fmla="*/ 48 w 234"/>
                  <a:gd name="T69" fmla="*/ 162 h 853"/>
                  <a:gd name="T70" fmla="*/ 30 w 234"/>
                  <a:gd name="T71" fmla="*/ 128 h 853"/>
                  <a:gd name="T72" fmla="*/ 33 w 234"/>
                  <a:gd name="T73" fmla="*/ 96 h 853"/>
                  <a:gd name="T74" fmla="*/ 51 w 234"/>
                  <a:gd name="T75" fmla="*/ 69 h 853"/>
                  <a:gd name="T76" fmla="*/ 68 w 234"/>
                  <a:gd name="T77" fmla="*/ 43 h 853"/>
                  <a:gd name="T78" fmla="*/ 86 w 234"/>
                  <a:gd name="T79" fmla="*/ 14 h 853"/>
                  <a:gd name="T80" fmla="*/ 105 w 234"/>
                  <a:gd name="T81" fmla="*/ 14 h 853"/>
                  <a:gd name="T82" fmla="*/ 129 w 234"/>
                  <a:gd name="T83" fmla="*/ 43 h 853"/>
                  <a:gd name="T84" fmla="*/ 153 w 234"/>
                  <a:gd name="T85" fmla="*/ 69 h 853"/>
                  <a:gd name="T86" fmla="*/ 176 w 234"/>
                  <a:gd name="T87" fmla="*/ 96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853">
                    <a:moveTo>
                      <a:pt x="187" y="111"/>
                    </a:moveTo>
                    <a:lnTo>
                      <a:pt x="179" y="126"/>
                    </a:lnTo>
                    <a:lnTo>
                      <a:pt x="167" y="142"/>
                    </a:lnTo>
                    <a:lnTo>
                      <a:pt x="157" y="158"/>
                    </a:lnTo>
                    <a:lnTo>
                      <a:pt x="145" y="175"/>
                    </a:lnTo>
                    <a:lnTo>
                      <a:pt x="135" y="192"/>
                    </a:lnTo>
                    <a:lnTo>
                      <a:pt x="125" y="208"/>
                    </a:lnTo>
                    <a:lnTo>
                      <a:pt x="116" y="224"/>
                    </a:lnTo>
                    <a:lnTo>
                      <a:pt x="108" y="239"/>
                    </a:lnTo>
                    <a:lnTo>
                      <a:pt x="115" y="264"/>
                    </a:lnTo>
                    <a:lnTo>
                      <a:pt x="121" y="288"/>
                    </a:lnTo>
                    <a:lnTo>
                      <a:pt x="128" y="312"/>
                    </a:lnTo>
                    <a:lnTo>
                      <a:pt x="134" y="336"/>
                    </a:lnTo>
                    <a:lnTo>
                      <a:pt x="139" y="358"/>
                    </a:lnTo>
                    <a:lnTo>
                      <a:pt x="148" y="382"/>
                    </a:lnTo>
                    <a:lnTo>
                      <a:pt x="155" y="405"/>
                    </a:lnTo>
                    <a:lnTo>
                      <a:pt x="163" y="427"/>
                    </a:lnTo>
                    <a:lnTo>
                      <a:pt x="171" y="450"/>
                    </a:lnTo>
                    <a:lnTo>
                      <a:pt x="180" y="472"/>
                    </a:lnTo>
                    <a:lnTo>
                      <a:pt x="189" y="494"/>
                    </a:lnTo>
                    <a:lnTo>
                      <a:pt x="198" y="517"/>
                    </a:lnTo>
                    <a:lnTo>
                      <a:pt x="206" y="540"/>
                    </a:lnTo>
                    <a:lnTo>
                      <a:pt x="215" y="563"/>
                    </a:lnTo>
                    <a:lnTo>
                      <a:pt x="224" y="587"/>
                    </a:lnTo>
                    <a:lnTo>
                      <a:pt x="234" y="610"/>
                    </a:lnTo>
                    <a:lnTo>
                      <a:pt x="225" y="625"/>
                    </a:lnTo>
                    <a:lnTo>
                      <a:pt x="215" y="638"/>
                    </a:lnTo>
                    <a:lnTo>
                      <a:pt x="208" y="652"/>
                    </a:lnTo>
                    <a:lnTo>
                      <a:pt x="199" y="665"/>
                    </a:lnTo>
                    <a:lnTo>
                      <a:pt x="190" y="678"/>
                    </a:lnTo>
                    <a:lnTo>
                      <a:pt x="183" y="693"/>
                    </a:lnTo>
                    <a:lnTo>
                      <a:pt x="176" y="706"/>
                    </a:lnTo>
                    <a:lnTo>
                      <a:pt x="169" y="721"/>
                    </a:lnTo>
                    <a:lnTo>
                      <a:pt x="161" y="734"/>
                    </a:lnTo>
                    <a:lnTo>
                      <a:pt x="154" y="748"/>
                    </a:lnTo>
                    <a:lnTo>
                      <a:pt x="147" y="764"/>
                    </a:lnTo>
                    <a:lnTo>
                      <a:pt x="139" y="780"/>
                    </a:lnTo>
                    <a:lnTo>
                      <a:pt x="132" y="798"/>
                    </a:lnTo>
                    <a:lnTo>
                      <a:pt x="125" y="815"/>
                    </a:lnTo>
                    <a:lnTo>
                      <a:pt x="118" y="834"/>
                    </a:lnTo>
                    <a:lnTo>
                      <a:pt x="109" y="853"/>
                    </a:lnTo>
                    <a:lnTo>
                      <a:pt x="103" y="844"/>
                    </a:lnTo>
                    <a:lnTo>
                      <a:pt x="96" y="834"/>
                    </a:lnTo>
                    <a:lnTo>
                      <a:pt x="90" y="825"/>
                    </a:lnTo>
                    <a:lnTo>
                      <a:pt x="83" y="817"/>
                    </a:lnTo>
                    <a:lnTo>
                      <a:pt x="76" y="808"/>
                    </a:lnTo>
                    <a:lnTo>
                      <a:pt x="70" y="799"/>
                    </a:lnTo>
                    <a:lnTo>
                      <a:pt x="62" y="792"/>
                    </a:lnTo>
                    <a:lnTo>
                      <a:pt x="55" y="783"/>
                    </a:lnTo>
                    <a:lnTo>
                      <a:pt x="48" y="774"/>
                    </a:lnTo>
                    <a:lnTo>
                      <a:pt x="42" y="767"/>
                    </a:lnTo>
                    <a:lnTo>
                      <a:pt x="35" y="758"/>
                    </a:lnTo>
                    <a:lnTo>
                      <a:pt x="28" y="751"/>
                    </a:lnTo>
                    <a:lnTo>
                      <a:pt x="20" y="744"/>
                    </a:lnTo>
                    <a:lnTo>
                      <a:pt x="13" y="737"/>
                    </a:lnTo>
                    <a:lnTo>
                      <a:pt x="7" y="728"/>
                    </a:lnTo>
                    <a:lnTo>
                      <a:pt x="0" y="721"/>
                    </a:lnTo>
                    <a:lnTo>
                      <a:pt x="9" y="658"/>
                    </a:lnTo>
                    <a:lnTo>
                      <a:pt x="19" y="595"/>
                    </a:lnTo>
                    <a:lnTo>
                      <a:pt x="29" y="536"/>
                    </a:lnTo>
                    <a:lnTo>
                      <a:pt x="42" y="475"/>
                    </a:lnTo>
                    <a:lnTo>
                      <a:pt x="54" y="415"/>
                    </a:lnTo>
                    <a:lnTo>
                      <a:pt x="67" y="355"/>
                    </a:lnTo>
                    <a:lnTo>
                      <a:pt x="80" y="296"/>
                    </a:lnTo>
                    <a:lnTo>
                      <a:pt x="92" y="236"/>
                    </a:lnTo>
                    <a:lnTo>
                      <a:pt x="84" y="223"/>
                    </a:lnTo>
                    <a:lnTo>
                      <a:pt x="76" y="208"/>
                    </a:lnTo>
                    <a:lnTo>
                      <a:pt x="67" y="195"/>
                    </a:lnTo>
                    <a:lnTo>
                      <a:pt x="57" y="179"/>
                    </a:lnTo>
                    <a:lnTo>
                      <a:pt x="48" y="162"/>
                    </a:lnTo>
                    <a:lnTo>
                      <a:pt x="39" y="146"/>
                    </a:lnTo>
                    <a:lnTo>
                      <a:pt x="30" y="128"/>
                    </a:lnTo>
                    <a:lnTo>
                      <a:pt x="23" y="111"/>
                    </a:lnTo>
                    <a:lnTo>
                      <a:pt x="33" y="96"/>
                    </a:lnTo>
                    <a:lnTo>
                      <a:pt x="42" y="83"/>
                    </a:lnTo>
                    <a:lnTo>
                      <a:pt x="51" y="69"/>
                    </a:lnTo>
                    <a:lnTo>
                      <a:pt x="60" y="56"/>
                    </a:lnTo>
                    <a:lnTo>
                      <a:pt x="68" y="43"/>
                    </a:lnTo>
                    <a:lnTo>
                      <a:pt x="77" y="28"/>
                    </a:lnTo>
                    <a:lnTo>
                      <a:pt x="86" y="14"/>
                    </a:lnTo>
                    <a:lnTo>
                      <a:pt x="93" y="0"/>
                    </a:lnTo>
                    <a:lnTo>
                      <a:pt x="105" y="14"/>
                    </a:lnTo>
                    <a:lnTo>
                      <a:pt x="118" y="28"/>
                    </a:lnTo>
                    <a:lnTo>
                      <a:pt x="129" y="43"/>
                    </a:lnTo>
                    <a:lnTo>
                      <a:pt x="141" y="56"/>
                    </a:lnTo>
                    <a:lnTo>
                      <a:pt x="153" y="69"/>
                    </a:lnTo>
                    <a:lnTo>
                      <a:pt x="164" y="83"/>
                    </a:lnTo>
                    <a:lnTo>
                      <a:pt x="176" y="96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6" name="Freeform 73"/>
              <p:cNvSpPr>
                <a:spLocks/>
              </p:cNvSpPr>
              <p:nvPr/>
            </p:nvSpPr>
            <p:spPr bwMode="auto">
              <a:xfrm>
                <a:off x="5086" y="2788"/>
                <a:ext cx="34" cy="46"/>
              </a:xfrm>
              <a:custGeom>
                <a:avLst/>
                <a:gdLst>
                  <a:gd name="T0" fmla="*/ 22 w 101"/>
                  <a:gd name="T1" fmla="*/ 131 h 138"/>
                  <a:gd name="T2" fmla="*/ 22 w 101"/>
                  <a:gd name="T3" fmla="*/ 138 h 138"/>
                  <a:gd name="T4" fmla="*/ 25 w 101"/>
                  <a:gd name="T5" fmla="*/ 133 h 138"/>
                  <a:gd name="T6" fmla="*/ 29 w 101"/>
                  <a:gd name="T7" fmla="*/ 125 h 138"/>
                  <a:gd name="T8" fmla="*/ 34 w 101"/>
                  <a:gd name="T9" fmla="*/ 118 h 138"/>
                  <a:gd name="T10" fmla="*/ 38 w 101"/>
                  <a:gd name="T11" fmla="*/ 109 h 138"/>
                  <a:gd name="T12" fmla="*/ 42 w 101"/>
                  <a:gd name="T13" fmla="*/ 102 h 138"/>
                  <a:gd name="T14" fmla="*/ 48 w 101"/>
                  <a:gd name="T15" fmla="*/ 93 h 138"/>
                  <a:gd name="T16" fmla="*/ 53 w 101"/>
                  <a:gd name="T17" fmla="*/ 85 h 138"/>
                  <a:gd name="T18" fmla="*/ 57 w 101"/>
                  <a:gd name="T19" fmla="*/ 76 h 138"/>
                  <a:gd name="T20" fmla="*/ 64 w 101"/>
                  <a:gd name="T21" fmla="*/ 67 h 138"/>
                  <a:gd name="T22" fmla="*/ 70 w 101"/>
                  <a:gd name="T23" fmla="*/ 60 h 138"/>
                  <a:gd name="T24" fmla="*/ 74 w 101"/>
                  <a:gd name="T25" fmla="*/ 51 h 138"/>
                  <a:gd name="T26" fmla="*/ 80 w 101"/>
                  <a:gd name="T27" fmla="*/ 42 h 138"/>
                  <a:gd name="T28" fmla="*/ 86 w 101"/>
                  <a:gd name="T29" fmla="*/ 34 h 138"/>
                  <a:gd name="T30" fmla="*/ 90 w 101"/>
                  <a:gd name="T31" fmla="*/ 26 h 138"/>
                  <a:gd name="T32" fmla="*/ 96 w 101"/>
                  <a:gd name="T33" fmla="*/ 19 h 138"/>
                  <a:gd name="T34" fmla="*/ 101 w 101"/>
                  <a:gd name="T35" fmla="*/ 12 h 138"/>
                  <a:gd name="T36" fmla="*/ 80 w 101"/>
                  <a:gd name="T37" fmla="*/ 0 h 138"/>
                  <a:gd name="T38" fmla="*/ 76 w 101"/>
                  <a:gd name="T39" fmla="*/ 7 h 138"/>
                  <a:gd name="T40" fmla="*/ 72 w 101"/>
                  <a:gd name="T41" fmla="*/ 13 h 138"/>
                  <a:gd name="T42" fmla="*/ 66 w 101"/>
                  <a:gd name="T43" fmla="*/ 22 h 138"/>
                  <a:gd name="T44" fmla="*/ 61 w 101"/>
                  <a:gd name="T45" fmla="*/ 29 h 138"/>
                  <a:gd name="T46" fmla="*/ 56 w 101"/>
                  <a:gd name="T47" fmla="*/ 38 h 138"/>
                  <a:gd name="T48" fmla="*/ 50 w 101"/>
                  <a:gd name="T49" fmla="*/ 45 h 138"/>
                  <a:gd name="T50" fmla="*/ 45 w 101"/>
                  <a:gd name="T51" fmla="*/ 54 h 138"/>
                  <a:gd name="T52" fmla="*/ 38 w 101"/>
                  <a:gd name="T53" fmla="*/ 63 h 138"/>
                  <a:gd name="T54" fmla="*/ 32 w 101"/>
                  <a:gd name="T55" fmla="*/ 73 h 138"/>
                  <a:gd name="T56" fmla="*/ 27 w 101"/>
                  <a:gd name="T57" fmla="*/ 80 h 138"/>
                  <a:gd name="T58" fmla="*/ 22 w 101"/>
                  <a:gd name="T59" fmla="*/ 90 h 138"/>
                  <a:gd name="T60" fmla="*/ 18 w 101"/>
                  <a:gd name="T61" fmla="*/ 98 h 138"/>
                  <a:gd name="T62" fmla="*/ 12 w 101"/>
                  <a:gd name="T63" fmla="*/ 106 h 138"/>
                  <a:gd name="T64" fmla="*/ 8 w 101"/>
                  <a:gd name="T65" fmla="*/ 114 h 138"/>
                  <a:gd name="T66" fmla="*/ 5 w 101"/>
                  <a:gd name="T67" fmla="*/ 121 h 138"/>
                  <a:gd name="T68" fmla="*/ 0 w 101"/>
                  <a:gd name="T69" fmla="*/ 130 h 138"/>
                  <a:gd name="T70" fmla="*/ 0 w 101"/>
                  <a:gd name="T71" fmla="*/ 137 h 138"/>
                  <a:gd name="T72" fmla="*/ 22 w 101"/>
                  <a:gd name="T73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138">
                    <a:moveTo>
                      <a:pt x="22" y="131"/>
                    </a:moveTo>
                    <a:lnTo>
                      <a:pt x="22" y="138"/>
                    </a:lnTo>
                    <a:lnTo>
                      <a:pt x="25" y="133"/>
                    </a:lnTo>
                    <a:lnTo>
                      <a:pt x="29" y="125"/>
                    </a:lnTo>
                    <a:lnTo>
                      <a:pt x="34" y="118"/>
                    </a:lnTo>
                    <a:lnTo>
                      <a:pt x="38" y="109"/>
                    </a:lnTo>
                    <a:lnTo>
                      <a:pt x="42" y="102"/>
                    </a:lnTo>
                    <a:lnTo>
                      <a:pt x="48" y="93"/>
                    </a:lnTo>
                    <a:lnTo>
                      <a:pt x="53" y="85"/>
                    </a:lnTo>
                    <a:lnTo>
                      <a:pt x="57" y="76"/>
                    </a:lnTo>
                    <a:lnTo>
                      <a:pt x="64" y="67"/>
                    </a:lnTo>
                    <a:lnTo>
                      <a:pt x="70" y="60"/>
                    </a:lnTo>
                    <a:lnTo>
                      <a:pt x="74" y="51"/>
                    </a:lnTo>
                    <a:lnTo>
                      <a:pt x="80" y="42"/>
                    </a:lnTo>
                    <a:lnTo>
                      <a:pt x="86" y="34"/>
                    </a:lnTo>
                    <a:lnTo>
                      <a:pt x="90" y="26"/>
                    </a:lnTo>
                    <a:lnTo>
                      <a:pt x="96" y="19"/>
                    </a:lnTo>
                    <a:lnTo>
                      <a:pt x="101" y="12"/>
                    </a:lnTo>
                    <a:lnTo>
                      <a:pt x="80" y="0"/>
                    </a:lnTo>
                    <a:lnTo>
                      <a:pt x="76" y="7"/>
                    </a:lnTo>
                    <a:lnTo>
                      <a:pt x="72" y="13"/>
                    </a:lnTo>
                    <a:lnTo>
                      <a:pt x="66" y="22"/>
                    </a:lnTo>
                    <a:lnTo>
                      <a:pt x="61" y="29"/>
                    </a:lnTo>
                    <a:lnTo>
                      <a:pt x="56" y="38"/>
                    </a:lnTo>
                    <a:lnTo>
                      <a:pt x="50" y="45"/>
                    </a:lnTo>
                    <a:lnTo>
                      <a:pt x="45" y="54"/>
                    </a:lnTo>
                    <a:lnTo>
                      <a:pt x="38" y="63"/>
                    </a:lnTo>
                    <a:lnTo>
                      <a:pt x="32" y="73"/>
                    </a:lnTo>
                    <a:lnTo>
                      <a:pt x="27" y="80"/>
                    </a:lnTo>
                    <a:lnTo>
                      <a:pt x="22" y="90"/>
                    </a:lnTo>
                    <a:lnTo>
                      <a:pt x="18" y="98"/>
                    </a:lnTo>
                    <a:lnTo>
                      <a:pt x="12" y="106"/>
                    </a:lnTo>
                    <a:lnTo>
                      <a:pt x="8" y="114"/>
                    </a:lnTo>
                    <a:lnTo>
                      <a:pt x="5" y="121"/>
                    </a:lnTo>
                    <a:lnTo>
                      <a:pt x="0" y="130"/>
                    </a:lnTo>
                    <a:lnTo>
                      <a:pt x="0" y="137"/>
                    </a:lnTo>
                    <a:lnTo>
                      <a:pt x="22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7" name="Freeform 74"/>
              <p:cNvSpPr>
                <a:spLocks/>
              </p:cNvSpPr>
              <p:nvPr/>
            </p:nvSpPr>
            <p:spPr bwMode="auto">
              <a:xfrm>
                <a:off x="5086" y="2831"/>
                <a:ext cx="49" cy="127"/>
              </a:xfrm>
              <a:custGeom>
                <a:avLst/>
                <a:gdLst>
                  <a:gd name="T0" fmla="*/ 147 w 147"/>
                  <a:gd name="T1" fmla="*/ 381 h 381"/>
                  <a:gd name="T2" fmla="*/ 147 w 147"/>
                  <a:gd name="T3" fmla="*/ 371 h 381"/>
                  <a:gd name="T4" fmla="*/ 138 w 147"/>
                  <a:gd name="T5" fmla="*/ 346 h 381"/>
                  <a:gd name="T6" fmla="*/ 130 w 147"/>
                  <a:gd name="T7" fmla="*/ 323 h 381"/>
                  <a:gd name="T8" fmla="*/ 120 w 147"/>
                  <a:gd name="T9" fmla="*/ 300 h 381"/>
                  <a:gd name="T10" fmla="*/ 111 w 147"/>
                  <a:gd name="T11" fmla="*/ 277 h 381"/>
                  <a:gd name="T12" fmla="*/ 102 w 147"/>
                  <a:gd name="T13" fmla="*/ 255 h 381"/>
                  <a:gd name="T14" fmla="*/ 93 w 147"/>
                  <a:gd name="T15" fmla="*/ 231 h 381"/>
                  <a:gd name="T16" fmla="*/ 86 w 147"/>
                  <a:gd name="T17" fmla="*/ 210 h 381"/>
                  <a:gd name="T18" fmla="*/ 77 w 147"/>
                  <a:gd name="T19" fmla="*/ 186 h 381"/>
                  <a:gd name="T20" fmla="*/ 70 w 147"/>
                  <a:gd name="T21" fmla="*/ 164 h 381"/>
                  <a:gd name="T22" fmla="*/ 63 w 147"/>
                  <a:gd name="T23" fmla="*/ 141 h 381"/>
                  <a:gd name="T24" fmla="*/ 54 w 147"/>
                  <a:gd name="T25" fmla="*/ 119 h 381"/>
                  <a:gd name="T26" fmla="*/ 48 w 147"/>
                  <a:gd name="T27" fmla="*/ 96 h 381"/>
                  <a:gd name="T28" fmla="*/ 41 w 147"/>
                  <a:gd name="T29" fmla="*/ 73 h 381"/>
                  <a:gd name="T30" fmla="*/ 35 w 147"/>
                  <a:gd name="T31" fmla="*/ 48 h 381"/>
                  <a:gd name="T32" fmla="*/ 29 w 147"/>
                  <a:gd name="T33" fmla="*/ 25 h 381"/>
                  <a:gd name="T34" fmla="*/ 22 w 147"/>
                  <a:gd name="T35" fmla="*/ 0 h 381"/>
                  <a:gd name="T36" fmla="*/ 0 w 147"/>
                  <a:gd name="T37" fmla="*/ 6 h 381"/>
                  <a:gd name="T38" fmla="*/ 6 w 147"/>
                  <a:gd name="T39" fmla="*/ 31 h 381"/>
                  <a:gd name="T40" fmla="*/ 12 w 147"/>
                  <a:gd name="T41" fmla="*/ 55 h 381"/>
                  <a:gd name="T42" fmla="*/ 19 w 147"/>
                  <a:gd name="T43" fmla="*/ 79 h 381"/>
                  <a:gd name="T44" fmla="*/ 25 w 147"/>
                  <a:gd name="T45" fmla="*/ 102 h 381"/>
                  <a:gd name="T46" fmla="*/ 32 w 147"/>
                  <a:gd name="T47" fmla="*/ 127 h 381"/>
                  <a:gd name="T48" fmla="*/ 40 w 147"/>
                  <a:gd name="T49" fmla="*/ 148 h 381"/>
                  <a:gd name="T50" fmla="*/ 48 w 147"/>
                  <a:gd name="T51" fmla="*/ 172 h 381"/>
                  <a:gd name="T52" fmla="*/ 56 w 147"/>
                  <a:gd name="T53" fmla="*/ 195 h 381"/>
                  <a:gd name="T54" fmla="*/ 64 w 147"/>
                  <a:gd name="T55" fmla="*/ 217 h 381"/>
                  <a:gd name="T56" fmla="*/ 72 w 147"/>
                  <a:gd name="T57" fmla="*/ 240 h 381"/>
                  <a:gd name="T58" fmla="*/ 80 w 147"/>
                  <a:gd name="T59" fmla="*/ 262 h 381"/>
                  <a:gd name="T60" fmla="*/ 89 w 147"/>
                  <a:gd name="T61" fmla="*/ 285 h 381"/>
                  <a:gd name="T62" fmla="*/ 99 w 147"/>
                  <a:gd name="T63" fmla="*/ 309 h 381"/>
                  <a:gd name="T64" fmla="*/ 108 w 147"/>
                  <a:gd name="T65" fmla="*/ 332 h 381"/>
                  <a:gd name="T66" fmla="*/ 117 w 147"/>
                  <a:gd name="T67" fmla="*/ 355 h 381"/>
                  <a:gd name="T68" fmla="*/ 125 w 147"/>
                  <a:gd name="T69" fmla="*/ 380 h 381"/>
                  <a:gd name="T70" fmla="*/ 127 w 147"/>
                  <a:gd name="T71" fmla="*/ 368 h 381"/>
                  <a:gd name="T72" fmla="*/ 147 w 147"/>
                  <a:gd name="T73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381">
                    <a:moveTo>
                      <a:pt x="147" y="381"/>
                    </a:moveTo>
                    <a:lnTo>
                      <a:pt x="147" y="371"/>
                    </a:lnTo>
                    <a:lnTo>
                      <a:pt x="138" y="346"/>
                    </a:lnTo>
                    <a:lnTo>
                      <a:pt x="130" y="323"/>
                    </a:lnTo>
                    <a:lnTo>
                      <a:pt x="120" y="300"/>
                    </a:lnTo>
                    <a:lnTo>
                      <a:pt x="111" y="277"/>
                    </a:lnTo>
                    <a:lnTo>
                      <a:pt x="102" y="255"/>
                    </a:lnTo>
                    <a:lnTo>
                      <a:pt x="93" y="231"/>
                    </a:lnTo>
                    <a:lnTo>
                      <a:pt x="86" y="210"/>
                    </a:lnTo>
                    <a:lnTo>
                      <a:pt x="77" y="186"/>
                    </a:lnTo>
                    <a:lnTo>
                      <a:pt x="70" y="164"/>
                    </a:lnTo>
                    <a:lnTo>
                      <a:pt x="63" y="141"/>
                    </a:lnTo>
                    <a:lnTo>
                      <a:pt x="54" y="119"/>
                    </a:lnTo>
                    <a:lnTo>
                      <a:pt x="48" y="96"/>
                    </a:lnTo>
                    <a:lnTo>
                      <a:pt x="41" y="73"/>
                    </a:lnTo>
                    <a:lnTo>
                      <a:pt x="35" y="48"/>
                    </a:lnTo>
                    <a:lnTo>
                      <a:pt x="29" y="25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6" y="31"/>
                    </a:lnTo>
                    <a:lnTo>
                      <a:pt x="12" y="55"/>
                    </a:lnTo>
                    <a:lnTo>
                      <a:pt x="19" y="79"/>
                    </a:lnTo>
                    <a:lnTo>
                      <a:pt x="25" y="102"/>
                    </a:lnTo>
                    <a:lnTo>
                      <a:pt x="32" y="127"/>
                    </a:lnTo>
                    <a:lnTo>
                      <a:pt x="40" y="148"/>
                    </a:lnTo>
                    <a:lnTo>
                      <a:pt x="48" y="172"/>
                    </a:lnTo>
                    <a:lnTo>
                      <a:pt x="56" y="195"/>
                    </a:lnTo>
                    <a:lnTo>
                      <a:pt x="64" y="217"/>
                    </a:lnTo>
                    <a:lnTo>
                      <a:pt x="72" y="240"/>
                    </a:lnTo>
                    <a:lnTo>
                      <a:pt x="80" y="262"/>
                    </a:lnTo>
                    <a:lnTo>
                      <a:pt x="89" y="285"/>
                    </a:lnTo>
                    <a:lnTo>
                      <a:pt x="99" y="309"/>
                    </a:lnTo>
                    <a:lnTo>
                      <a:pt x="108" y="332"/>
                    </a:lnTo>
                    <a:lnTo>
                      <a:pt x="117" y="355"/>
                    </a:lnTo>
                    <a:lnTo>
                      <a:pt x="125" y="380"/>
                    </a:lnTo>
                    <a:lnTo>
                      <a:pt x="127" y="368"/>
                    </a:lnTo>
                    <a:lnTo>
                      <a:pt x="147" y="3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8" name="Freeform 75"/>
              <p:cNvSpPr>
                <a:spLocks/>
              </p:cNvSpPr>
              <p:nvPr/>
            </p:nvSpPr>
            <p:spPr bwMode="auto">
              <a:xfrm>
                <a:off x="5087" y="2954"/>
                <a:ext cx="48" cy="85"/>
              </a:xfrm>
              <a:custGeom>
                <a:avLst/>
                <a:gdLst>
                  <a:gd name="T0" fmla="*/ 1 w 145"/>
                  <a:gd name="T1" fmla="*/ 256 h 256"/>
                  <a:gd name="T2" fmla="*/ 22 w 145"/>
                  <a:gd name="T3" fmla="*/ 253 h 256"/>
                  <a:gd name="T4" fmla="*/ 29 w 145"/>
                  <a:gd name="T5" fmla="*/ 234 h 256"/>
                  <a:gd name="T6" fmla="*/ 38 w 145"/>
                  <a:gd name="T7" fmla="*/ 215 h 256"/>
                  <a:gd name="T8" fmla="*/ 45 w 145"/>
                  <a:gd name="T9" fmla="*/ 198 h 256"/>
                  <a:gd name="T10" fmla="*/ 52 w 145"/>
                  <a:gd name="T11" fmla="*/ 182 h 256"/>
                  <a:gd name="T12" fmla="*/ 59 w 145"/>
                  <a:gd name="T13" fmla="*/ 166 h 256"/>
                  <a:gd name="T14" fmla="*/ 67 w 145"/>
                  <a:gd name="T15" fmla="*/ 150 h 256"/>
                  <a:gd name="T16" fmla="*/ 72 w 145"/>
                  <a:gd name="T17" fmla="*/ 135 h 256"/>
                  <a:gd name="T18" fmla="*/ 80 w 145"/>
                  <a:gd name="T19" fmla="*/ 121 h 256"/>
                  <a:gd name="T20" fmla="*/ 87 w 145"/>
                  <a:gd name="T21" fmla="*/ 106 h 256"/>
                  <a:gd name="T22" fmla="*/ 94 w 145"/>
                  <a:gd name="T23" fmla="*/ 93 h 256"/>
                  <a:gd name="T24" fmla="*/ 102 w 145"/>
                  <a:gd name="T25" fmla="*/ 80 h 256"/>
                  <a:gd name="T26" fmla="*/ 110 w 145"/>
                  <a:gd name="T27" fmla="*/ 67 h 256"/>
                  <a:gd name="T28" fmla="*/ 118 w 145"/>
                  <a:gd name="T29" fmla="*/ 54 h 256"/>
                  <a:gd name="T30" fmla="*/ 126 w 145"/>
                  <a:gd name="T31" fmla="*/ 41 h 256"/>
                  <a:gd name="T32" fmla="*/ 135 w 145"/>
                  <a:gd name="T33" fmla="*/ 28 h 256"/>
                  <a:gd name="T34" fmla="*/ 145 w 145"/>
                  <a:gd name="T35" fmla="*/ 13 h 256"/>
                  <a:gd name="T36" fmla="*/ 125 w 145"/>
                  <a:gd name="T37" fmla="*/ 0 h 256"/>
                  <a:gd name="T38" fmla="*/ 116 w 145"/>
                  <a:gd name="T39" fmla="*/ 15 h 256"/>
                  <a:gd name="T40" fmla="*/ 107 w 145"/>
                  <a:gd name="T41" fmla="*/ 28 h 256"/>
                  <a:gd name="T42" fmla="*/ 99 w 145"/>
                  <a:gd name="T43" fmla="*/ 42 h 256"/>
                  <a:gd name="T44" fmla="*/ 90 w 145"/>
                  <a:gd name="T45" fmla="*/ 55 h 256"/>
                  <a:gd name="T46" fmla="*/ 83 w 145"/>
                  <a:gd name="T47" fmla="*/ 70 h 256"/>
                  <a:gd name="T48" fmla="*/ 74 w 145"/>
                  <a:gd name="T49" fmla="*/ 83 h 256"/>
                  <a:gd name="T50" fmla="*/ 67 w 145"/>
                  <a:gd name="T51" fmla="*/ 96 h 256"/>
                  <a:gd name="T52" fmla="*/ 59 w 145"/>
                  <a:gd name="T53" fmla="*/ 111 h 256"/>
                  <a:gd name="T54" fmla="*/ 52 w 145"/>
                  <a:gd name="T55" fmla="*/ 125 h 256"/>
                  <a:gd name="T56" fmla="*/ 45 w 145"/>
                  <a:gd name="T57" fmla="*/ 140 h 256"/>
                  <a:gd name="T58" fmla="*/ 38 w 145"/>
                  <a:gd name="T59" fmla="*/ 156 h 256"/>
                  <a:gd name="T60" fmla="*/ 30 w 145"/>
                  <a:gd name="T61" fmla="*/ 172 h 256"/>
                  <a:gd name="T62" fmla="*/ 23 w 145"/>
                  <a:gd name="T63" fmla="*/ 189 h 256"/>
                  <a:gd name="T64" fmla="*/ 16 w 145"/>
                  <a:gd name="T65" fmla="*/ 207 h 256"/>
                  <a:gd name="T66" fmla="*/ 7 w 145"/>
                  <a:gd name="T67" fmla="*/ 226 h 256"/>
                  <a:gd name="T68" fmla="*/ 0 w 145"/>
                  <a:gd name="T69" fmla="*/ 245 h 256"/>
                  <a:gd name="T70" fmla="*/ 20 w 145"/>
                  <a:gd name="T71" fmla="*/ 243 h 256"/>
                  <a:gd name="T72" fmla="*/ 1 w 145"/>
                  <a:gd name="T73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" h="256">
                    <a:moveTo>
                      <a:pt x="1" y="256"/>
                    </a:moveTo>
                    <a:lnTo>
                      <a:pt x="22" y="253"/>
                    </a:lnTo>
                    <a:lnTo>
                      <a:pt x="29" y="234"/>
                    </a:lnTo>
                    <a:lnTo>
                      <a:pt x="38" y="215"/>
                    </a:lnTo>
                    <a:lnTo>
                      <a:pt x="45" y="198"/>
                    </a:lnTo>
                    <a:lnTo>
                      <a:pt x="52" y="182"/>
                    </a:lnTo>
                    <a:lnTo>
                      <a:pt x="59" y="166"/>
                    </a:lnTo>
                    <a:lnTo>
                      <a:pt x="67" y="150"/>
                    </a:lnTo>
                    <a:lnTo>
                      <a:pt x="72" y="135"/>
                    </a:lnTo>
                    <a:lnTo>
                      <a:pt x="80" y="121"/>
                    </a:lnTo>
                    <a:lnTo>
                      <a:pt x="87" y="106"/>
                    </a:lnTo>
                    <a:lnTo>
                      <a:pt x="94" y="93"/>
                    </a:lnTo>
                    <a:lnTo>
                      <a:pt x="102" y="80"/>
                    </a:lnTo>
                    <a:lnTo>
                      <a:pt x="110" y="67"/>
                    </a:lnTo>
                    <a:lnTo>
                      <a:pt x="118" y="54"/>
                    </a:lnTo>
                    <a:lnTo>
                      <a:pt x="126" y="41"/>
                    </a:lnTo>
                    <a:lnTo>
                      <a:pt x="135" y="28"/>
                    </a:lnTo>
                    <a:lnTo>
                      <a:pt x="145" y="13"/>
                    </a:lnTo>
                    <a:lnTo>
                      <a:pt x="125" y="0"/>
                    </a:lnTo>
                    <a:lnTo>
                      <a:pt x="116" y="15"/>
                    </a:lnTo>
                    <a:lnTo>
                      <a:pt x="107" y="28"/>
                    </a:lnTo>
                    <a:lnTo>
                      <a:pt x="99" y="42"/>
                    </a:lnTo>
                    <a:lnTo>
                      <a:pt x="90" y="55"/>
                    </a:lnTo>
                    <a:lnTo>
                      <a:pt x="83" y="70"/>
                    </a:lnTo>
                    <a:lnTo>
                      <a:pt x="74" y="83"/>
                    </a:lnTo>
                    <a:lnTo>
                      <a:pt x="67" y="96"/>
                    </a:lnTo>
                    <a:lnTo>
                      <a:pt x="59" y="111"/>
                    </a:lnTo>
                    <a:lnTo>
                      <a:pt x="52" y="125"/>
                    </a:lnTo>
                    <a:lnTo>
                      <a:pt x="45" y="140"/>
                    </a:lnTo>
                    <a:lnTo>
                      <a:pt x="38" y="156"/>
                    </a:lnTo>
                    <a:lnTo>
                      <a:pt x="30" y="172"/>
                    </a:lnTo>
                    <a:lnTo>
                      <a:pt x="23" y="189"/>
                    </a:lnTo>
                    <a:lnTo>
                      <a:pt x="16" y="207"/>
                    </a:lnTo>
                    <a:lnTo>
                      <a:pt x="7" y="226"/>
                    </a:lnTo>
                    <a:lnTo>
                      <a:pt x="0" y="245"/>
                    </a:lnTo>
                    <a:lnTo>
                      <a:pt x="20" y="243"/>
                    </a:lnTo>
                    <a:lnTo>
                      <a:pt x="1" y="2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9" name="Freeform 76"/>
              <p:cNvSpPr>
                <a:spLocks/>
              </p:cNvSpPr>
              <p:nvPr/>
            </p:nvSpPr>
            <p:spPr bwMode="auto">
              <a:xfrm>
                <a:off x="5050" y="2990"/>
                <a:ext cx="43" cy="49"/>
              </a:xfrm>
              <a:custGeom>
                <a:avLst/>
                <a:gdLst>
                  <a:gd name="T0" fmla="*/ 0 w 129"/>
                  <a:gd name="T1" fmla="*/ 6 h 147"/>
                  <a:gd name="T2" fmla="*/ 3 w 129"/>
                  <a:gd name="T3" fmla="*/ 16 h 147"/>
                  <a:gd name="T4" fmla="*/ 8 w 129"/>
                  <a:gd name="T5" fmla="*/ 24 h 147"/>
                  <a:gd name="T6" fmla="*/ 14 w 129"/>
                  <a:gd name="T7" fmla="*/ 31 h 147"/>
                  <a:gd name="T8" fmla="*/ 23 w 129"/>
                  <a:gd name="T9" fmla="*/ 38 h 147"/>
                  <a:gd name="T10" fmla="*/ 29 w 129"/>
                  <a:gd name="T11" fmla="*/ 45 h 147"/>
                  <a:gd name="T12" fmla="*/ 36 w 129"/>
                  <a:gd name="T13" fmla="*/ 54 h 147"/>
                  <a:gd name="T14" fmla="*/ 42 w 129"/>
                  <a:gd name="T15" fmla="*/ 61 h 147"/>
                  <a:gd name="T16" fmla="*/ 49 w 129"/>
                  <a:gd name="T17" fmla="*/ 70 h 147"/>
                  <a:gd name="T18" fmla="*/ 56 w 129"/>
                  <a:gd name="T19" fmla="*/ 77 h 147"/>
                  <a:gd name="T20" fmla="*/ 62 w 129"/>
                  <a:gd name="T21" fmla="*/ 86 h 147"/>
                  <a:gd name="T22" fmla="*/ 70 w 129"/>
                  <a:gd name="T23" fmla="*/ 93 h 147"/>
                  <a:gd name="T24" fmla="*/ 77 w 129"/>
                  <a:gd name="T25" fmla="*/ 102 h 147"/>
                  <a:gd name="T26" fmla="*/ 84 w 129"/>
                  <a:gd name="T27" fmla="*/ 111 h 147"/>
                  <a:gd name="T28" fmla="*/ 90 w 129"/>
                  <a:gd name="T29" fmla="*/ 120 h 147"/>
                  <a:gd name="T30" fmla="*/ 96 w 129"/>
                  <a:gd name="T31" fmla="*/ 128 h 147"/>
                  <a:gd name="T32" fmla="*/ 103 w 129"/>
                  <a:gd name="T33" fmla="*/ 137 h 147"/>
                  <a:gd name="T34" fmla="*/ 110 w 129"/>
                  <a:gd name="T35" fmla="*/ 147 h 147"/>
                  <a:gd name="T36" fmla="*/ 129 w 129"/>
                  <a:gd name="T37" fmla="*/ 134 h 147"/>
                  <a:gd name="T38" fmla="*/ 123 w 129"/>
                  <a:gd name="T39" fmla="*/ 124 h 147"/>
                  <a:gd name="T40" fmla="*/ 116 w 129"/>
                  <a:gd name="T41" fmla="*/ 115 h 147"/>
                  <a:gd name="T42" fmla="*/ 109 w 129"/>
                  <a:gd name="T43" fmla="*/ 105 h 147"/>
                  <a:gd name="T44" fmla="*/ 102 w 129"/>
                  <a:gd name="T45" fmla="*/ 96 h 147"/>
                  <a:gd name="T46" fmla="*/ 94 w 129"/>
                  <a:gd name="T47" fmla="*/ 88 h 147"/>
                  <a:gd name="T48" fmla="*/ 88 w 129"/>
                  <a:gd name="T49" fmla="*/ 79 h 147"/>
                  <a:gd name="T50" fmla="*/ 81 w 129"/>
                  <a:gd name="T51" fmla="*/ 70 h 147"/>
                  <a:gd name="T52" fmla="*/ 74 w 129"/>
                  <a:gd name="T53" fmla="*/ 63 h 147"/>
                  <a:gd name="T54" fmla="*/ 67 w 129"/>
                  <a:gd name="T55" fmla="*/ 54 h 147"/>
                  <a:gd name="T56" fmla="*/ 61 w 129"/>
                  <a:gd name="T57" fmla="*/ 45 h 147"/>
                  <a:gd name="T58" fmla="*/ 54 w 129"/>
                  <a:gd name="T59" fmla="*/ 38 h 147"/>
                  <a:gd name="T60" fmla="*/ 46 w 129"/>
                  <a:gd name="T61" fmla="*/ 31 h 147"/>
                  <a:gd name="T62" fmla="*/ 39 w 129"/>
                  <a:gd name="T63" fmla="*/ 24 h 147"/>
                  <a:gd name="T64" fmla="*/ 33 w 129"/>
                  <a:gd name="T65" fmla="*/ 15 h 147"/>
                  <a:gd name="T66" fmla="*/ 26 w 129"/>
                  <a:gd name="T67" fmla="*/ 8 h 147"/>
                  <a:gd name="T68" fmla="*/ 19 w 129"/>
                  <a:gd name="T69" fmla="*/ 0 h 147"/>
                  <a:gd name="T70" fmla="*/ 22 w 129"/>
                  <a:gd name="T71" fmla="*/ 9 h 147"/>
                  <a:gd name="T72" fmla="*/ 0 w 129"/>
                  <a:gd name="T73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47">
                    <a:moveTo>
                      <a:pt x="0" y="6"/>
                    </a:moveTo>
                    <a:lnTo>
                      <a:pt x="3" y="16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3" y="38"/>
                    </a:lnTo>
                    <a:lnTo>
                      <a:pt x="29" y="45"/>
                    </a:lnTo>
                    <a:lnTo>
                      <a:pt x="36" y="54"/>
                    </a:lnTo>
                    <a:lnTo>
                      <a:pt x="42" y="61"/>
                    </a:lnTo>
                    <a:lnTo>
                      <a:pt x="49" y="70"/>
                    </a:lnTo>
                    <a:lnTo>
                      <a:pt x="56" y="77"/>
                    </a:lnTo>
                    <a:lnTo>
                      <a:pt x="62" y="86"/>
                    </a:lnTo>
                    <a:lnTo>
                      <a:pt x="70" y="93"/>
                    </a:lnTo>
                    <a:lnTo>
                      <a:pt x="77" y="102"/>
                    </a:lnTo>
                    <a:lnTo>
                      <a:pt x="84" y="111"/>
                    </a:lnTo>
                    <a:lnTo>
                      <a:pt x="90" y="120"/>
                    </a:lnTo>
                    <a:lnTo>
                      <a:pt x="96" y="128"/>
                    </a:lnTo>
                    <a:lnTo>
                      <a:pt x="103" y="137"/>
                    </a:lnTo>
                    <a:lnTo>
                      <a:pt x="110" y="147"/>
                    </a:lnTo>
                    <a:lnTo>
                      <a:pt x="129" y="134"/>
                    </a:lnTo>
                    <a:lnTo>
                      <a:pt x="123" y="124"/>
                    </a:lnTo>
                    <a:lnTo>
                      <a:pt x="116" y="115"/>
                    </a:lnTo>
                    <a:lnTo>
                      <a:pt x="109" y="105"/>
                    </a:lnTo>
                    <a:lnTo>
                      <a:pt x="102" y="96"/>
                    </a:lnTo>
                    <a:lnTo>
                      <a:pt x="94" y="88"/>
                    </a:lnTo>
                    <a:lnTo>
                      <a:pt x="88" y="79"/>
                    </a:lnTo>
                    <a:lnTo>
                      <a:pt x="81" y="70"/>
                    </a:lnTo>
                    <a:lnTo>
                      <a:pt x="74" y="63"/>
                    </a:lnTo>
                    <a:lnTo>
                      <a:pt x="67" y="54"/>
                    </a:lnTo>
                    <a:lnTo>
                      <a:pt x="61" y="45"/>
                    </a:lnTo>
                    <a:lnTo>
                      <a:pt x="54" y="38"/>
                    </a:lnTo>
                    <a:lnTo>
                      <a:pt x="46" y="31"/>
                    </a:lnTo>
                    <a:lnTo>
                      <a:pt x="39" y="24"/>
                    </a:lnTo>
                    <a:lnTo>
                      <a:pt x="33" y="15"/>
                    </a:lnTo>
                    <a:lnTo>
                      <a:pt x="26" y="8"/>
                    </a:lnTo>
                    <a:lnTo>
                      <a:pt x="19" y="0"/>
                    </a:lnTo>
                    <a:lnTo>
                      <a:pt x="22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0" name="Freeform 77"/>
              <p:cNvSpPr>
                <a:spLocks/>
              </p:cNvSpPr>
              <p:nvPr/>
            </p:nvSpPr>
            <p:spPr bwMode="auto">
              <a:xfrm>
                <a:off x="5050" y="2829"/>
                <a:ext cx="38" cy="164"/>
              </a:xfrm>
              <a:custGeom>
                <a:avLst/>
                <a:gdLst>
                  <a:gd name="T0" fmla="*/ 90 w 113"/>
                  <a:gd name="T1" fmla="*/ 3 h 492"/>
                  <a:gd name="T2" fmla="*/ 84 w 113"/>
                  <a:gd name="T3" fmla="*/ 34 h 492"/>
                  <a:gd name="T4" fmla="*/ 78 w 113"/>
                  <a:gd name="T5" fmla="*/ 63 h 492"/>
                  <a:gd name="T6" fmla="*/ 72 w 113"/>
                  <a:gd name="T7" fmla="*/ 93 h 492"/>
                  <a:gd name="T8" fmla="*/ 65 w 113"/>
                  <a:gd name="T9" fmla="*/ 122 h 492"/>
                  <a:gd name="T10" fmla="*/ 59 w 113"/>
                  <a:gd name="T11" fmla="*/ 153 h 492"/>
                  <a:gd name="T12" fmla="*/ 52 w 113"/>
                  <a:gd name="T13" fmla="*/ 182 h 492"/>
                  <a:gd name="T14" fmla="*/ 46 w 113"/>
                  <a:gd name="T15" fmla="*/ 213 h 492"/>
                  <a:gd name="T16" fmla="*/ 40 w 113"/>
                  <a:gd name="T17" fmla="*/ 242 h 492"/>
                  <a:gd name="T18" fmla="*/ 33 w 113"/>
                  <a:gd name="T19" fmla="*/ 272 h 492"/>
                  <a:gd name="T20" fmla="*/ 27 w 113"/>
                  <a:gd name="T21" fmla="*/ 303 h 492"/>
                  <a:gd name="T22" fmla="*/ 22 w 113"/>
                  <a:gd name="T23" fmla="*/ 333 h 492"/>
                  <a:gd name="T24" fmla="*/ 17 w 113"/>
                  <a:gd name="T25" fmla="*/ 364 h 492"/>
                  <a:gd name="T26" fmla="*/ 11 w 113"/>
                  <a:gd name="T27" fmla="*/ 395 h 492"/>
                  <a:gd name="T28" fmla="*/ 7 w 113"/>
                  <a:gd name="T29" fmla="*/ 427 h 492"/>
                  <a:gd name="T30" fmla="*/ 3 w 113"/>
                  <a:gd name="T31" fmla="*/ 457 h 492"/>
                  <a:gd name="T32" fmla="*/ 0 w 113"/>
                  <a:gd name="T33" fmla="*/ 489 h 492"/>
                  <a:gd name="T34" fmla="*/ 23 w 113"/>
                  <a:gd name="T35" fmla="*/ 476 h 492"/>
                  <a:gd name="T36" fmla="*/ 27 w 113"/>
                  <a:gd name="T37" fmla="*/ 445 h 492"/>
                  <a:gd name="T38" fmla="*/ 32 w 113"/>
                  <a:gd name="T39" fmla="*/ 415 h 492"/>
                  <a:gd name="T40" fmla="*/ 38 w 113"/>
                  <a:gd name="T41" fmla="*/ 383 h 492"/>
                  <a:gd name="T42" fmla="*/ 42 w 113"/>
                  <a:gd name="T43" fmla="*/ 352 h 492"/>
                  <a:gd name="T44" fmla="*/ 48 w 113"/>
                  <a:gd name="T45" fmla="*/ 322 h 492"/>
                  <a:gd name="T46" fmla="*/ 54 w 113"/>
                  <a:gd name="T47" fmla="*/ 293 h 492"/>
                  <a:gd name="T48" fmla="*/ 59 w 113"/>
                  <a:gd name="T49" fmla="*/ 262 h 492"/>
                  <a:gd name="T50" fmla="*/ 65 w 113"/>
                  <a:gd name="T51" fmla="*/ 233 h 492"/>
                  <a:gd name="T52" fmla="*/ 72 w 113"/>
                  <a:gd name="T53" fmla="*/ 202 h 492"/>
                  <a:gd name="T54" fmla="*/ 78 w 113"/>
                  <a:gd name="T55" fmla="*/ 173 h 492"/>
                  <a:gd name="T56" fmla="*/ 86 w 113"/>
                  <a:gd name="T57" fmla="*/ 143 h 492"/>
                  <a:gd name="T58" fmla="*/ 91 w 113"/>
                  <a:gd name="T59" fmla="*/ 112 h 492"/>
                  <a:gd name="T60" fmla="*/ 99 w 113"/>
                  <a:gd name="T61" fmla="*/ 83 h 492"/>
                  <a:gd name="T62" fmla="*/ 103 w 113"/>
                  <a:gd name="T63" fmla="*/ 53 h 492"/>
                  <a:gd name="T64" fmla="*/ 110 w 113"/>
                  <a:gd name="T65" fmla="*/ 24 h 492"/>
                  <a:gd name="T66" fmla="*/ 112 w 113"/>
                  <a:gd name="T6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492">
                    <a:moveTo>
                      <a:pt x="91" y="12"/>
                    </a:moveTo>
                    <a:lnTo>
                      <a:pt x="90" y="3"/>
                    </a:lnTo>
                    <a:lnTo>
                      <a:pt x="87" y="19"/>
                    </a:lnTo>
                    <a:lnTo>
                      <a:pt x="84" y="34"/>
                    </a:lnTo>
                    <a:lnTo>
                      <a:pt x="81" y="48"/>
                    </a:lnTo>
                    <a:lnTo>
                      <a:pt x="78" y="63"/>
                    </a:lnTo>
                    <a:lnTo>
                      <a:pt x="75" y="79"/>
                    </a:lnTo>
                    <a:lnTo>
                      <a:pt x="72" y="93"/>
                    </a:lnTo>
                    <a:lnTo>
                      <a:pt x="70" y="108"/>
                    </a:lnTo>
                    <a:lnTo>
                      <a:pt x="65" y="122"/>
                    </a:lnTo>
                    <a:lnTo>
                      <a:pt x="62" y="137"/>
                    </a:lnTo>
                    <a:lnTo>
                      <a:pt x="59" y="153"/>
                    </a:lnTo>
                    <a:lnTo>
                      <a:pt x="55" y="168"/>
                    </a:lnTo>
                    <a:lnTo>
                      <a:pt x="52" y="182"/>
                    </a:lnTo>
                    <a:lnTo>
                      <a:pt x="49" y="198"/>
                    </a:lnTo>
                    <a:lnTo>
                      <a:pt x="46" y="213"/>
                    </a:lnTo>
                    <a:lnTo>
                      <a:pt x="43" y="227"/>
                    </a:lnTo>
                    <a:lnTo>
                      <a:pt x="40" y="242"/>
                    </a:lnTo>
                    <a:lnTo>
                      <a:pt x="38" y="256"/>
                    </a:lnTo>
                    <a:lnTo>
                      <a:pt x="33" y="272"/>
                    </a:lnTo>
                    <a:lnTo>
                      <a:pt x="30" y="287"/>
                    </a:lnTo>
                    <a:lnTo>
                      <a:pt x="27" y="303"/>
                    </a:lnTo>
                    <a:lnTo>
                      <a:pt x="24" y="317"/>
                    </a:lnTo>
                    <a:lnTo>
                      <a:pt x="22" y="333"/>
                    </a:lnTo>
                    <a:lnTo>
                      <a:pt x="19" y="348"/>
                    </a:lnTo>
                    <a:lnTo>
                      <a:pt x="17" y="364"/>
                    </a:lnTo>
                    <a:lnTo>
                      <a:pt x="14" y="380"/>
                    </a:lnTo>
                    <a:lnTo>
                      <a:pt x="11" y="395"/>
                    </a:lnTo>
                    <a:lnTo>
                      <a:pt x="8" y="411"/>
                    </a:lnTo>
                    <a:lnTo>
                      <a:pt x="7" y="427"/>
                    </a:lnTo>
                    <a:lnTo>
                      <a:pt x="6" y="441"/>
                    </a:lnTo>
                    <a:lnTo>
                      <a:pt x="3" y="457"/>
                    </a:lnTo>
                    <a:lnTo>
                      <a:pt x="1" y="473"/>
                    </a:lnTo>
                    <a:lnTo>
                      <a:pt x="0" y="489"/>
                    </a:lnTo>
                    <a:lnTo>
                      <a:pt x="22" y="492"/>
                    </a:lnTo>
                    <a:lnTo>
                      <a:pt x="23" y="476"/>
                    </a:lnTo>
                    <a:lnTo>
                      <a:pt x="24" y="461"/>
                    </a:lnTo>
                    <a:lnTo>
                      <a:pt x="27" y="445"/>
                    </a:lnTo>
                    <a:lnTo>
                      <a:pt x="30" y="429"/>
                    </a:lnTo>
                    <a:lnTo>
                      <a:pt x="32" y="415"/>
                    </a:lnTo>
                    <a:lnTo>
                      <a:pt x="35" y="399"/>
                    </a:lnTo>
                    <a:lnTo>
                      <a:pt x="38" y="383"/>
                    </a:lnTo>
                    <a:lnTo>
                      <a:pt x="40" y="368"/>
                    </a:lnTo>
                    <a:lnTo>
                      <a:pt x="42" y="352"/>
                    </a:lnTo>
                    <a:lnTo>
                      <a:pt x="45" y="338"/>
                    </a:lnTo>
                    <a:lnTo>
                      <a:pt x="48" y="322"/>
                    </a:lnTo>
                    <a:lnTo>
                      <a:pt x="51" y="307"/>
                    </a:lnTo>
                    <a:lnTo>
                      <a:pt x="54" y="293"/>
                    </a:lnTo>
                    <a:lnTo>
                      <a:pt x="56" y="277"/>
                    </a:lnTo>
                    <a:lnTo>
                      <a:pt x="59" y="262"/>
                    </a:lnTo>
                    <a:lnTo>
                      <a:pt x="62" y="248"/>
                    </a:lnTo>
                    <a:lnTo>
                      <a:pt x="65" y="233"/>
                    </a:lnTo>
                    <a:lnTo>
                      <a:pt x="70" y="217"/>
                    </a:lnTo>
                    <a:lnTo>
                      <a:pt x="72" y="202"/>
                    </a:lnTo>
                    <a:lnTo>
                      <a:pt x="75" y="186"/>
                    </a:lnTo>
                    <a:lnTo>
                      <a:pt x="78" y="173"/>
                    </a:lnTo>
                    <a:lnTo>
                      <a:pt x="83" y="157"/>
                    </a:lnTo>
                    <a:lnTo>
                      <a:pt x="86" y="143"/>
                    </a:lnTo>
                    <a:lnTo>
                      <a:pt x="88" y="128"/>
                    </a:lnTo>
                    <a:lnTo>
                      <a:pt x="91" y="112"/>
                    </a:lnTo>
                    <a:lnTo>
                      <a:pt x="94" y="98"/>
                    </a:lnTo>
                    <a:lnTo>
                      <a:pt x="99" y="83"/>
                    </a:lnTo>
                    <a:lnTo>
                      <a:pt x="100" y="69"/>
                    </a:lnTo>
                    <a:lnTo>
                      <a:pt x="103" y="53"/>
                    </a:lnTo>
                    <a:lnTo>
                      <a:pt x="107" y="38"/>
                    </a:lnTo>
                    <a:lnTo>
                      <a:pt x="110" y="24"/>
                    </a:lnTo>
                    <a:lnTo>
                      <a:pt x="113" y="9"/>
                    </a:lnTo>
                    <a:lnTo>
                      <a:pt x="112" y="0"/>
                    </a:lnTo>
                    <a:lnTo>
                      <a:pt x="9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1" name="Freeform 78"/>
              <p:cNvSpPr>
                <a:spLocks/>
              </p:cNvSpPr>
              <p:nvPr/>
            </p:nvSpPr>
            <p:spPr bwMode="auto">
              <a:xfrm>
                <a:off x="5058" y="2787"/>
                <a:ext cx="30" cy="46"/>
              </a:xfrm>
              <a:custGeom>
                <a:avLst/>
                <a:gdLst>
                  <a:gd name="T0" fmla="*/ 1 w 89"/>
                  <a:gd name="T1" fmla="*/ 0 h 138"/>
                  <a:gd name="T2" fmla="*/ 0 w 89"/>
                  <a:gd name="T3" fmla="*/ 11 h 138"/>
                  <a:gd name="T4" fmla="*/ 3 w 89"/>
                  <a:gd name="T5" fmla="*/ 20 h 138"/>
                  <a:gd name="T6" fmla="*/ 7 w 89"/>
                  <a:gd name="T7" fmla="*/ 29 h 138"/>
                  <a:gd name="T8" fmla="*/ 10 w 89"/>
                  <a:gd name="T9" fmla="*/ 38 h 138"/>
                  <a:gd name="T10" fmla="*/ 16 w 89"/>
                  <a:gd name="T11" fmla="*/ 46 h 138"/>
                  <a:gd name="T12" fmla="*/ 20 w 89"/>
                  <a:gd name="T13" fmla="*/ 55 h 138"/>
                  <a:gd name="T14" fmla="*/ 25 w 89"/>
                  <a:gd name="T15" fmla="*/ 64 h 138"/>
                  <a:gd name="T16" fmla="*/ 29 w 89"/>
                  <a:gd name="T17" fmla="*/ 72 h 138"/>
                  <a:gd name="T18" fmla="*/ 33 w 89"/>
                  <a:gd name="T19" fmla="*/ 81 h 138"/>
                  <a:gd name="T20" fmla="*/ 39 w 89"/>
                  <a:gd name="T21" fmla="*/ 88 h 138"/>
                  <a:gd name="T22" fmla="*/ 42 w 89"/>
                  <a:gd name="T23" fmla="*/ 96 h 138"/>
                  <a:gd name="T24" fmla="*/ 48 w 89"/>
                  <a:gd name="T25" fmla="*/ 103 h 138"/>
                  <a:gd name="T26" fmla="*/ 52 w 89"/>
                  <a:gd name="T27" fmla="*/ 110 h 138"/>
                  <a:gd name="T28" fmla="*/ 57 w 89"/>
                  <a:gd name="T29" fmla="*/ 118 h 138"/>
                  <a:gd name="T30" fmla="*/ 61 w 89"/>
                  <a:gd name="T31" fmla="*/ 125 h 138"/>
                  <a:gd name="T32" fmla="*/ 64 w 89"/>
                  <a:gd name="T33" fmla="*/ 132 h 138"/>
                  <a:gd name="T34" fmla="*/ 68 w 89"/>
                  <a:gd name="T35" fmla="*/ 138 h 138"/>
                  <a:gd name="T36" fmla="*/ 89 w 89"/>
                  <a:gd name="T37" fmla="*/ 126 h 138"/>
                  <a:gd name="T38" fmla="*/ 86 w 89"/>
                  <a:gd name="T39" fmla="*/ 119 h 138"/>
                  <a:gd name="T40" fmla="*/ 80 w 89"/>
                  <a:gd name="T41" fmla="*/ 113 h 138"/>
                  <a:gd name="T42" fmla="*/ 77 w 89"/>
                  <a:gd name="T43" fmla="*/ 106 h 138"/>
                  <a:gd name="T44" fmla="*/ 73 w 89"/>
                  <a:gd name="T45" fmla="*/ 99 h 138"/>
                  <a:gd name="T46" fmla="*/ 68 w 89"/>
                  <a:gd name="T47" fmla="*/ 91 h 138"/>
                  <a:gd name="T48" fmla="*/ 64 w 89"/>
                  <a:gd name="T49" fmla="*/ 84 h 138"/>
                  <a:gd name="T50" fmla="*/ 60 w 89"/>
                  <a:gd name="T51" fmla="*/ 77 h 138"/>
                  <a:gd name="T52" fmla="*/ 54 w 89"/>
                  <a:gd name="T53" fmla="*/ 68 h 138"/>
                  <a:gd name="T54" fmla="*/ 49 w 89"/>
                  <a:gd name="T55" fmla="*/ 62 h 138"/>
                  <a:gd name="T56" fmla="*/ 45 w 89"/>
                  <a:gd name="T57" fmla="*/ 54 h 138"/>
                  <a:gd name="T58" fmla="*/ 41 w 89"/>
                  <a:gd name="T59" fmla="*/ 45 h 138"/>
                  <a:gd name="T60" fmla="*/ 36 w 89"/>
                  <a:gd name="T61" fmla="*/ 36 h 138"/>
                  <a:gd name="T62" fmla="*/ 32 w 89"/>
                  <a:gd name="T63" fmla="*/ 29 h 138"/>
                  <a:gd name="T64" fmla="*/ 29 w 89"/>
                  <a:gd name="T65" fmla="*/ 20 h 138"/>
                  <a:gd name="T66" fmla="*/ 25 w 89"/>
                  <a:gd name="T67" fmla="*/ 11 h 138"/>
                  <a:gd name="T68" fmla="*/ 22 w 89"/>
                  <a:gd name="T69" fmla="*/ 3 h 138"/>
                  <a:gd name="T70" fmla="*/ 20 w 89"/>
                  <a:gd name="T71" fmla="*/ 13 h 138"/>
                  <a:gd name="T72" fmla="*/ 1 w 89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138">
                    <a:moveTo>
                      <a:pt x="1" y="0"/>
                    </a:moveTo>
                    <a:lnTo>
                      <a:pt x="0" y="11"/>
                    </a:lnTo>
                    <a:lnTo>
                      <a:pt x="3" y="20"/>
                    </a:lnTo>
                    <a:lnTo>
                      <a:pt x="7" y="29"/>
                    </a:lnTo>
                    <a:lnTo>
                      <a:pt x="10" y="38"/>
                    </a:lnTo>
                    <a:lnTo>
                      <a:pt x="16" y="46"/>
                    </a:lnTo>
                    <a:lnTo>
                      <a:pt x="20" y="55"/>
                    </a:lnTo>
                    <a:lnTo>
                      <a:pt x="25" y="64"/>
                    </a:lnTo>
                    <a:lnTo>
                      <a:pt x="29" y="72"/>
                    </a:lnTo>
                    <a:lnTo>
                      <a:pt x="33" y="81"/>
                    </a:lnTo>
                    <a:lnTo>
                      <a:pt x="39" y="88"/>
                    </a:lnTo>
                    <a:lnTo>
                      <a:pt x="42" y="96"/>
                    </a:lnTo>
                    <a:lnTo>
                      <a:pt x="48" y="103"/>
                    </a:lnTo>
                    <a:lnTo>
                      <a:pt x="52" y="110"/>
                    </a:lnTo>
                    <a:lnTo>
                      <a:pt x="57" y="118"/>
                    </a:lnTo>
                    <a:lnTo>
                      <a:pt x="61" y="125"/>
                    </a:lnTo>
                    <a:lnTo>
                      <a:pt x="64" y="132"/>
                    </a:lnTo>
                    <a:lnTo>
                      <a:pt x="68" y="138"/>
                    </a:lnTo>
                    <a:lnTo>
                      <a:pt x="89" y="126"/>
                    </a:lnTo>
                    <a:lnTo>
                      <a:pt x="86" y="119"/>
                    </a:lnTo>
                    <a:lnTo>
                      <a:pt x="80" y="113"/>
                    </a:lnTo>
                    <a:lnTo>
                      <a:pt x="77" y="106"/>
                    </a:lnTo>
                    <a:lnTo>
                      <a:pt x="73" y="99"/>
                    </a:lnTo>
                    <a:lnTo>
                      <a:pt x="68" y="91"/>
                    </a:lnTo>
                    <a:lnTo>
                      <a:pt x="64" y="84"/>
                    </a:lnTo>
                    <a:lnTo>
                      <a:pt x="60" y="77"/>
                    </a:lnTo>
                    <a:lnTo>
                      <a:pt x="54" y="68"/>
                    </a:lnTo>
                    <a:lnTo>
                      <a:pt x="49" y="62"/>
                    </a:lnTo>
                    <a:lnTo>
                      <a:pt x="45" y="54"/>
                    </a:lnTo>
                    <a:lnTo>
                      <a:pt x="41" y="45"/>
                    </a:lnTo>
                    <a:lnTo>
                      <a:pt x="36" y="36"/>
                    </a:lnTo>
                    <a:lnTo>
                      <a:pt x="32" y="29"/>
                    </a:lnTo>
                    <a:lnTo>
                      <a:pt x="29" y="20"/>
                    </a:lnTo>
                    <a:lnTo>
                      <a:pt x="25" y="11"/>
                    </a:lnTo>
                    <a:lnTo>
                      <a:pt x="22" y="3"/>
                    </a:lnTo>
                    <a:lnTo>
                      <a:pt x="20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2" name="Freeform 79"/>
              <p:cNvSpPr>
                <a:spLocks/>
              </p:cNvSpPr>
              <p:nvPr/>
            </p:nvSpPr>
            <p:spPr bwMode="auto">
              <a:xfrm>
                <a:off x="5058" y="2750"/>
                <a:ext cx="31" cy="42"/>
              </a:xfrm>
              <a:custGeom>
                <a:avLst/>
                <a:gdLst>
                  <a:gd name="T0" fmla="*/ 89 w 91"/>
                  <a:gd name="T1" fmla="*/ 0 h 124"/>
                  <a:gd name="T2" fmla="*/ 70 w 91"/>
                  <a:gd name="T3" fmla="*/ 2 h 124"/>
                  <a:gd name="T4" fmla="*/ 66 w 91"/>
                  <a:gd name="T5" fmla="*/ 9 h 124"/>
                  <a:gd name="T6" fmla="*/ 62 w 91"/>
                  <a:gd name="T7" fmla="*/ 15 h 124"/>
                  <a:gd name="T8" fmla="*/ 57 w 91"/>
                  <a:gd name="T9" fmla="*/ 21 h 124"/>
                  <a:gd name="T10" fmla="*/ 53 w 91"/>
                  <a:gd name="T11" fmla="*/ 29 h 124"/>
                  <a:gd name="T12" fmla="*/ 48 w 91"/>
                  <a:gd name="T13" fmla="*/ 37 h 124"/>
                  <a:gd name="T14" fmla="*/ 44 w 91"/>
                  <a:gd name="T15" fmla="*/ 44 h 124"/>
                  <a:gd name="T16" fmla="*/ 40 w 91"/>
                  <a:gd name="T17" fmla="*/ 50 h 124"/>
                  <a:gd name="T18" fmla="*/ 35 w 91"/>
                  <a:gd name="T19" fmla="*/ 55 h 124"/>
                  <a:gd name="T20" fmla="*/ 31 w 91"/>
                  <a:gd name="T21" fmla="*/ 64 h 124"/>
                  <a:gd name="T22" fmla="*/ 27 w 91"/>
                  <a:gd name="T23" fmla="*/ 70 h 124"/>
                  <a:gd name="T24" fmla="*/ 22 w 91"/>
                  <a:gd name="T25" fmla="*/ 76 h 124"/>
                  <a:gd name="T26" fmla="*/ 18 w 91"/>
                  <a:gd name="T27" fmla="*/ 83 h 124"/>
                  <a:gd name="T28" fmla="*/ 14 w 91"/>
                  <a:gd name="T29" fmla="*/ 90 h 124"/>
                  <a:gd name="T30" fmla="*/ 9 w 91"/>
                  <a:gd name="T31" fmla="*/ 98 h 124"/>
                  <a:gd name="T32" fmla="*/ 5 w 91"/>
                  <a:gd name="T33" fmla="*/ 105 h 124"/>
                  <a:gd name="T34" fmla="*/ 0 w 91"/>
                  <a:gd name="T35" fmla="*/ 111 h 124"/>
                  <a:gd name="T36" fmla="*/ 19 w 91"/>
                  <a:gd name="T37" fmla="*/ 124 h 124"/>
                  <a:gd name="T38" fmla="*/ 24 w 91"/>
                  <a:gd name="T39" fmla="*/ 118 h 124"/>
                  <a:gd name="T40" fmla="*/ 28 w 91"/>
                  <a:gd name="T41" fmla="*/ 111 h 124"/>
                  <a:gd name="T42" fmla="*/ 32 w 91"/>
                  <a:gd name="T43" fmla="*/ 103 h 124"/>
                  <a:gd name="T44" fmla="*/ 37 w 91"/>
                  <a:gd name="T45" fmla="*/ 98 h 124"/>
                  <a:gd name="T46" fmla="*/ 41 w 91"/>
                  <a:gd name="T47" fmla="*/ 90 h 124"/>
                  <a:gd name="T48" fmla="*/ 46 w 91"/>
                  <a:gd name="T49" fmla="*/ 83 h 124"/>
                  <a:gd name="T50" fmla="*/ 51 w 91"/>
                  <a:gd name="T51" fmla="*/ 76 h 124"/>
                  <a:gd name="T52" fmla="*/ 54 w 91"/>
                  <a:gd name="T53" fmla="*/ 69 h 124"/>
                  <a:gd name="T54" fmla="*/ 60 w 91"/>
                  <a:gd name="T55" fmla="*/ 63 h 124"/>
                  <a:gd name="T56" fmla="*/ 64 w 91"/>
                  <a:gd name="T57" fmla="*/ 55 h 124"/>
                  <a:gd name="T58" fmla="*/ 69 w 91"/>
                  <a:gd name="T59" fmla="*/ 48 h 124"/>
                  <a:gd name="T60" fmla="*/ 72 w 91"/>
                  <a:gd name="T61" fmla="*/ 42 h 124"/>
                  <a:gd name="T62" fmla="*/ 76 w 91"/>
                  <a:gd name="T63" fmla="*/ 35 h 124"/>
                  <a:gd name="T64" fmla="*/ 82 w 91"/>
                  <a:gd name="T65" fmla="*/ 28 h 124"/>
                  <a:gd name="T66" fmla="*/ 86 w 91"/>
                  <a:gd name="T67" fmla="*/ 21 h 124"/>
                  <a:gd name="T68" fmla="*/ 91 w 91"/>
                  <a:gd name="T69" fmla="*/ 13 h 124"/>
                  <a:gd name="T70" fmla="*/ 70 w 91"/>
                  <a:gd name="T71" fmla="*/ 15 h 124"/>
                  <a:gd name="T72" fmla="*/ 89 w 91"/>
                  <a:gd name="T7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4">
                    <a:moveTo>
                      <a:pt x="89" y="0"/>
                    </a:moveTo>
                    <a:lnTo>
                      <a:pt x="70" y="2"/>
                    </a:lnTo>
                    <a:lnTo>
                      <a:pt x="66" y="9"/>
                    </a:lnTo>
                    <a:lnTo>
                      <a:pt x="62" y="15"/>
                    </a:lnTo>
                    <a:lnTo>
                      <a:pt x="57" y="21"/>
                    </a:lnTo>
                    <a:lnTo>
                      <a:pt x="53" y="29"/>
                    </a:lnTo>
                    <a:lnTo>
                      <a:pt x="48" y="37"/>
                    </a:lnTo>
                    <a:lnTo>
                      <a:pt x="44" y="44"/>
                    </a:lnTo>
                    <a:lnTo>
                      <a:pt x="40" y="50"/>
                    </a:lnTo>
                    <a:lnTo>
                      <a:pt x="35" y="55"/>
                    </a:lnTo>
                    <a:lnTo>
                      <a:pt x="31" y="64"/>
                    </a:lnTo>
                    <a:lnTo>
                      <a:pt x="27" y="70"/>
                    </a:lnTo>
                    <a:lnTo>
                      <a:pt x="22" y="76"/>
                    </a:lnTo>
                    <a:lnTo>
                      <a:pt x="18" y="83"/>
                    </a:lnTo>
                    <a:lnTo>
                      <a:pt x="14" y="90"/>
                    </a:lnTo>
                    <a:lnTo>
                      <a:pt x="9" y="98"/>
                    </a:lnTo>
                    <a:lnTo>
                      <a:pt x="5" y="105"/>
                    </a:lnTo>
                    <a:lnTo>
                      <a:pt x="0" y="111"/>
                    </a:lnTo>
                    <a:lnTo>
                      <a:pt x="19" y="124"/>
                    </a:lnTo>
                    <a:lnTo>
                      <a:pt x="24" y="118"/>
                    </a:lnTo>
                    <a:lnTo>
                      <a:pt x="28" y="111"/>
                    </a:lnTo>
                    <a:lnTo>
                      <a:pt x="32" y="103"/>
                    </a:lnTo>
                    <a:lnTo>
                      <a:pt x="37" y="98"/>
                    </a:lnTo>
                    <a:lnTo>
                      <a:pt x="41" y="90"/>
                    </a:lnTo>
                    <a:lnTo>
                      <a:pt x="46" y="83"/>
                    </a:lnTo>
                    <a:lnTo>
                      <a:pt x="51" y="76"/>
                    </a:lnTo>
                    <a:lnTo>
                      <a:pt x="54" y="69"/>
                    </a:lnTo>
                    <a:lnTo>
                      <a:pt x="60" y="63"/>
                    </a:lnTo>
                    <a:lnTo>
                      <a:pt x="64" y="55"/>
                    </a:lnTo>
                    <a:lnTo>
                      <a:pt x="69" y="48"/>
                    </a:lnTo>
                    <a:lnTo>
                      <a:pt x="72" y="42"/>
                    </a:lnTo>
                    <a:lnTo>
                      <a:pt x="76" y="35"/>
                    </a:lnTo>
                    <a:lnTo>
                      <a:pt x="82" y="28"/>
                    </a:lnTo>
                    <a:lnTo>
                      <a:pt x="86" y="21"/>
                    </a:lnTo>
                    <a:lnTo>
                      <a:pt x="91" y="13"/>
                    </a:lnTo>
                    <a:lnTo>
                      <a:pt x="70" y="15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3" name="Freeform 80"/>
              <p:cNvSpPr>
                <a:spLocks/>
              </p:cNvSpPr>
              <p:nvPr/>
            </p:nvSpPr>
            <p:spPr bwMode="auto">
              <a:xfrm>
                <a:off x="5082" y="2750"/>
                <a:ext cx="38" cy="42"/>
              </a:xfrm>
              <a:custGeom>
                <a:avLst/>
                <a:gdLst>
                  <a:gd name="T0" fmla="*/ 114 w 114"/>
                  <a:gd name="T1" fmla="*/ 124 h 125"/>
                  <a:gd name="T2" fmla="*/ 112 w 114"/>
                  <a:gd name="T3" fmla="*/ 109 h 125"/>
                  <a:gd name="T4" fmla="*/ 106 w 114"/>
                  <a:gd name="T5" fmla="*/ 103 h 125"/>
                  <a:gd name="T6" fmla="*/ 101 w 114"/>
                  <a:gd name="T7" fmla="*/ 96 h 125"/>
                  <a:gd name="T8" fmla="*/ 95 w 114"/>
                  <a:gd name="T9" fmla="*/ 89 h 125"/>
                  <a:gd name="T10" fmla="*/ 89 w 114"/>
                  <a:gd name="T11" fmla="*/ 83 h 125"/>
                  <a:gd name="T12" fmla="*/ 83 w 114"/>
                  <a:gd name="T13" fmla="*/ 76 h 125"/>
                  <a:gd name="T14" fmla="*/ 77 w 114"/>
                  <a:gd name="T15" fmla="*/ 69 h 125"/>
                  <a:gd name="T16" fmla="*/ 71 w 114"/>
                  <a:gd name="T17" fmla="*/ 63 h 125"/>
                  <a:gd name="T18" fmla="*/ 66 w 114"/>
                  <a:gd name="T19" fmla="*/ 55 h 125"/>
                  <a:gd name="T20" fmla="*/ 60 w 114"/>
                  <a:gd name="T21" fmla="*/ 48 h 125"/>
                  <a:gd name="T22" fmla="*/ 54 w 114"/>
                  <a:gd name="T23" fmla="*/ 42 h 125"/>
                  <a:gd name="T24" fmla="*/ 48 w 114"/>
                  <a:gd name="T25" fmla="*/ 35 h 125"/>
                  <a:gd name="T26" fmla="*/ 42 w 114"/>
                  <a:gd name="T27" fmla="*/ 28 h 125"/>
                  <a:gd name="T28" fmla="*/ 37 w 114"/>
                  <a:gd name="T29" fmla="*/ 21 h 125"/>
                  <a:gd name="T30" fmla="*/ 31 w 114"/>
                  <a:gd name="T31" fmla="*/ 15 h 125"/>
                  <a:gd name="T32" fmla="*/ 25 w 114"/>
                  <a:gd name="T33" fmla="*/ 7 h 125"/>
                  <a:gd name="T34" fmla="*/ 19 w 114"/>
                  <a:gd name="T35" fmla="*/ 0 h 125"/>
                  <a:gd name="T36" fmla="*/ 0 w 114"/>
                  <a:gd name="T37" fmla="*/ 15 h 125"/>
                  <a:gd name="T38" fmla="*/ 6 w 114"/>
                  <a:gd name="T39" fmla="*/ 21 h 125"/>
                  <a:gd name="T40" fmla="*/ 12 w 114"/>
                  <a:gd name="T41" fmla="*/ 29 h 125"/>
                  <a:gd name="T42" fmla="*/ 19 w 114"/>
                  <a:gd name="T43" fmla="*/ 37 h 125"/>
                  <a:gd name="T44" fmla="*/ 24 w 114"/>
                  <a:gd name="T45" fmla="*/ 44 h 125"/>
                  <a:gd name="T46" fmla="*/ 31 w 114"/>
                  <a:gd name="T47" fmla="*/ 50 h 125"/>
                  <a:gd name="T48" fmla="*/ 35 w 114"/>
                  <a:gd name="T49" fmla="*/ 57 h 125"/>
                  <a:gd name="T50" fmla="*/ 42 w 114"/>
                  <a:gd name="T51" fmla="*/ 64 h 125"/>
                  <a:gd name="T52" fmla="*/ 48 w 114"/>
                  <a:gd name="T53" fmla="*/ 70 h 125"/>
                  <a:gd name="T54" fmla="*/ 54 w 114"/>
                  <a:gd name="T55" fmla="*/ 77 h 125"/>
                  <a:gd name="T56" fmla="*/ 60 w 114"/>
                  <a:gd name="T57" fmla="*/ 85 h 125"/>
                  <a:gd name="T58" fmla="*/ 66 w 114"/>
                  <a:gd name="T59" fmla="*/ 90 h 125"/>
                  <a:gd name="T60" fmla="*/ 71 w 114"/>
                  <a:gd name="T61" fmla="*/ 98 h 125"/>
                  <a:gd name="T62" fmla="*/ 77 w 114"/>
                  <a:gd name="T63" fmla="*/ 105 h 125"/>
                  <a:gd name="T64" fmla="*/ 83 w 114"/>
                  <a:gd name="T65" fmla="*/ 111 h 125"/>
                  <a:gd name="T66" fmla="*/ 89 w 114"/>
                  <a:gd name="T67" fmla="*/ 118 h 125"/>
                  <a:gd name="T68" fmla="*/ 95 w 114"/>
                  <a:gd name="T69" fmla="*/ 125 h 125"/>
                  <a:gd name="T70" fmla="*/ 93 w 114"/>
                  <a:gd name="T71" fmla="*/ 112 h 125"/>
                  <a:gd name="T72" fmla="*/ 114 w 114"/>
                  <a:gd name="T73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25">
                    <a:moveTo>
                      <a:pt x="114" y="124"/>
                    </a:moveTo>
                    <a:lnTo>
                      <a:pt x="112" y="109"/>
                    </a:lnTo>
                    <a:lnTo>
                      <a:pt x="106" y="103"/>
                    </a:lnTo>
                    <a:lnTo>
                      <a:pt x="101" y="96"/>
                    </a:lnTo>
                    <a:lnTo>
                      <a:pt x="95" y="89"/>
                    </a:lnTo>
                    <a:lnTo>
                      <a:pt x="89" y="83"/>
                    </a:lnTo>
                    <a:lnTo>
                      <a:pt x="83" y="76"/>
                    </a:lnTo>
                    <a:lnTo>
                      <a:pt x="77" y="69"/>
                    </a:lnTo>
                    <a:lnTo>
                      <a:pt x="71" y="63"/>
                    </a:lnTo>
                    <a:lnTo>
                      <a:pt x="66" y="55"/>
                    </a:lnTo>
                    <a:lnTo>
                      <a:pt x="60" y="48"/>
                    </a:lnTo>
                    <a:lnTo>
                      <a:pt x="54" y="42"/>
                    </a:lnTo>
                    <a:lnTo>
                      <a:pt x="48" y="35"/>
                    </a:lnTo>
                    <a:lnTo>
                      <a:pt x="42" y="28"/>
                    </a:lnTo>
                    <a:lnTo>
                      <a:pt x="37" y="21"/>
                    </a:lnTo>
                    <a:lnTo>
                      <a:pt x="31" y="15"/>
                    </a:lnTo>
                    <a:lnTo>
                      <a:pt x="25" y="7"/>
                    </a:lnTo>
                    <a:lnTo>
                      <a:pt x="19" y="0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7"/>
                    </a:lnTo>
                    <a:lnTo>
                      <a:pt x="24" y="44"/>
                    </a:lnTo>
                    <a:lnTo>
                      <a:pt x="31" y="50"/>
                    </a:lnTo>
                    <a:lnTo>
                      <a:pt x="35" y="57"/>
                    </a:lnTo>
                    <a:lnTo>
                      <a:pt x="42" y="64"/>
                    </a:lnTo>
                    <a:lnTo>
                      <a:pt x="48" y="70"/>
                    </a:lnTo>
                    <a:lnTo>
                      <a:pt x="54" y="77"/>
                    </a:lnTo>
                    <a:lnTo>
                      <a:pt x="60" y="85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7" y="105"/>
                    </a:lnTo>
                    <a:lnTo>
                      <a:pt x="83" y="111"/>
                    </a:lnTo>
                    <a:lnTo>
                      <a:pt x="89" y="118"/>
                    </a:lnTo>
                    <a:lnTo>
                      <a:pt x="95" y="125"/>
                    </a:lnTo>
                    <a:lnTo>
                      <a:pt x="93" y="112"/>
                    </a:lnTo>
                    <a:lnTo>
                      <a:pt x="11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4" name="Freeform 81"/>
              <p:cNvSpPr>
                <a:spLocks/>
              </p:cNvSpPr>
              <p:nvPr/>
            </p:nvSpPr>
            <p:spPr bwMode="auto">
              <a:xfrm>
                <a:off x="5052" y="2702"/>
                <a:ext cx="114" cy="154"/>
              </a:xfrm>
              <a:custGeom>
                <a:avLst/>
                <a:gdLst>
                  <a:gd name="T0" fmla="*/ 329 w 342"/>
                  <a:gd name="T1" fmla="*/ 19 h 460"/>
                  <a:gd name="T2" fmla="*/ 337 w 342"/>
                  <a:gd name="T3" fmla="*/ 58 h 460"/>
                  <a:gd name="T4" fmla="*/ 337 w 342"/>
                  <a:gd name="T5" fmla="*/ 125 h 460"/>
                  <a:gd name="T6" fmla="*/ 330 w 342"/>
                  <a:gd name="T7" fmla="*/ 221 h 460"/>
                  <a:gd name="T8" fmla="*/ 323 w 342"/>
                  <a:gd name="T9" fmla="*/ 317 h 460"/>
                  <a:gd name="T10" fmla="*/ 314 w 342"/>
                  <a:gd name="T11" fmla="*/ 412 h 460"/>
                  <a:gd name="T12" fmla="*/ 295 w 342"/>
                  <a:gd name="T13" fmla="*/ 444 h 460"/>
                  <a:gd name="T14" fmla="*/ 265 w 342"/>
                  <a:gd name="T15" fmla="*/ 410 h 460"/>
                  <a:gd name="T16" fmla="*/ 236 w 342"/>
                  <a:gd name="T17" fmla="*/ 378 h 460"/>
                  <a:gd name="T18" fmla="*/ 208 w 342"/>
                  <a:gd name="T19" fmla="*/ 346 h 460"/>
                  <a:gd name="T20" fmla="*/ 183 w 342"/>
                  <a:gd name="T21" fmla="*/ 311 h 460"/>
                  <a:gd name="T22" fmla="*/ 160 w 342"/>
                  <a:gd name="T23" fmla="*/ 279 h 460"/>
                  <a:gd name="T24" fmla="*/ 140 w 342"/>
                  <a:gd name="T25" fmla="*/ 246 h 460"/>
                  <a:gd name="T26" fmla="*/ 121 w 342"/>
                  <a:gd name="T27" fmla="*/ 214 h 460"/>
                  <a:gd name="T28" fmla="*/ 105 w 342"/>
                  <a:gd name="T29" fmla="*/ 211 h 460"/>
                  <a:gd name="T30" fmla="*/ 93 w 342"/>
                  <a:gd name="T31" fmla="*/ 236 h 460"/>
                  <a:gd name="T32" fmla="*/ 80 w 342"/>
                  <a:gd name="T33" fmla="*/ 262 h 460"/>
                  <a:gd name="T34" fmla="*/ 67 w 342"/>
                  <a:gd name="T35" fmla="*/ 287 h 460"/>
                  <a:gd name="T36" fmla="*/ 52 w 342"/>
                  <a:gd name="T37" fmla="*/ 313 h 460"/>
                  <a:gd name="T38" fmla="*/ 38 w 342"/>
                  <a:gd name="T39" fmla="*/ 338 h 460"/>
                  <a:gd name="T40" fmla="*/ 23 w 342"/>
                  <a:gd name="T41" fmla="*/ 364 h 460"/>
                  <a:gd name="T42" fmla="*/ 9 w 342"/>
                  <a:gd name="T43" fmla="*/ 390 h 460"/>
                  <a:gd name="T44" fmla="*/ 4 w 342"/>
                  <a:gd name="T45" fmla="*/ 371 h 460"/>
                  <a:gd name="T46" fmla="*/ 15 w 342"/>
                  <a:gd name="T47" fmla="*/ 306 h 460"/>
                  <a:gd name="T48" fmla="*/ 23 w 342"/>
                  <a:gd name="T49" fmla="*/ 240 h 460"/>
                  <a:gd name="T50" fmla="*/ 32 w 342"/>
                  <a:gd name="T51" fmla="*/ 175 h 460"/>
                  <a:gd name="T52" fmla="*/ 55 w 342"/>
                  <a:gd name="T53" fmla="*/ 133 h 460"/>
                  <a:gd name="T54" fmla="*/ 90 w 342"/>
                  <a:gd name="T55" fmla="*/ 115 h 460"/>
                  <a:gd name="T56" fmla="*/ 127 w 342"/>
                  <a:gd name="T57" fmla="*/ 98 h 460"/>
                  <a:gd name="T58" fmla="*/ 163 w 342"/>
                  <a:gd name="T59" fmla="*/ 80 h 460"/>
                  <a:gd name="T60" fmla="*/ 199 w 342"/>
                  <a:gd name="T61" fmla="*/ 61 h 460"/>
                  <a:gd name="T62" fmla="*/ 236 w 342"/>
                  <a:gd name="T63" fmla="*/ 44 h 460"/>
                  <a:gd name="T64" fmla="*/ 272 w 342"/>
                  <a:gd name="T65" fmla="*/ 26 h 460"/>
                  <a:gd name="T66" fmla="*/ 307 w 342"/>
                  <a:gd name="T67" fmla="*/ 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60">
                    <a:moveTo>
                      <a:pt x="326" y="0"/>
                    </a:moveTo>
                    <a:lnTo>
                      <a:pt x="329" y="19"/>
                    </a:lnTo>
                    <a:lnTo>
                      <a:pt x="333" y="39"/>
                    </a:lnTo>
                    <a:lnTo>
                      <a:pt x="337" y="58"/>
                    </a:lnTo>
                    <a:lnTo>
                      <a:pt x="342" y="79"/>
                    </a:lnTo>
                    <a:lnTo>
                      <a:pt x="337" y="125"/>
                    </a:lnTo>
                    <a:lnTo>
                      <a:pt x="335" y="173"/>
                    </a:lnTo>
                    <a:lnTo>
                      <a:pt x="330" y="221"/>
                    </a:lnTo>
                    <a:lnTo>
                      <a:pt x="327" y="269"/>
                    </a:lnTo>
                    <a:lnTo>
                      <a:pt x="323" y="317"/>
                    </a:lnTo>
                    <a:lnTo>
                      <a:pt x="319" y="365"/>
                    </a:lnTo>
                    <a:lnTo>
                      <a:pt x="314" y="412"/>
                    </a:lnTo>
                    <a:lnTo>
                      <a:pt x="311" y="460"/>
                    </a:lnTo>
                    <a:lnTo>
                      <a:pt x="295" y="444"/>
                    </a:lnTo>
                    <a:lnTo>
                      <a:pt x="279" y="428"/>
                    </a:lnTo>
                    <a:lnTo>
                      <a:pt x="265" y="410"/>
                    </a:lnTo>
                    <a:lnTo>
                      <a:pt x="249" y="394"/>
                    </a:lnTo>
                    <a:lnTo>
                      <a:pt x="236" y="378"/>
                    </a:lnTo>
                    <a:lnTo>
                      <a:pt x="221" y="362"/>
                    </a:lnTo>
                    <a:lnTo>
                      <a:pt x="208" y="346"/>
                    </a:lnTo>
                    <a:lnTo>
                      <a:pt x="196" y="329"/>
                    </a:lnTo>
                    <a:lnTo>
                      <a:pt x="183" y="311"/>
                    </a:lnTo>
                    <a:lnTo>
                      <a:pt x="172" y="295"/>
                    </a:lnTo>
                    <a:lnTo>
                      <a:pt x="160" y="279"/>
                    </a:lnTo>
                    <a:lnTo>
                      <a:pt x="150" y="263"/>
                    </a:lnTo>
                    <a:lnTo>
                      <a:pt x="140" y="246"/>
                    </a:lnTo>
                    <a:lnTo>
                      <a:pt x="130" y="230"/>
                    </a:lnTo>
                    <a:lnTo>
                      <a:pt x="121" y="214"/>
                    </a:lnTo>
                    <a:lnTo>
                      <a:pt x="111" y="197"/>
                    </a:lnTo>
                    <a:lnTo>
                      <a:pt x="105" y="211"/>
                    </a:lnTo>
                    <a:lnTo>
                      <a:pt x="99" y="224"/>
                    </a:lnTo>
                    <a:lnTo>
                      <a:pt x="93" y="236"/>
                    </a:lnTo>
                    <a:lnTo>
                      <a:pt x="87" y="249"/>
                    </a:lnTo>
                    <a:lnTo>
                      <a:pt x="80" y="262"/>
                    </a:lnTo>
                    <a:lnTo>
                      <a:pt x="74" y="275"/>
                    </a:lnTo>
                    <a:lnTo>
                      <a:pt x="67" y="287"/>
                    </a:lnTo>
                    <a:lnTo>
                      <a:pt x="60" y="300"/>
                    </a:lnTo>
                    <a:lnTo>
                      <a:pt x="52" y="313"/>
                    </a:lnTo>
                    <a:lnTo>
                      <a:pt x="45" y="326"/>
                    </a:lnTo>
                    <a:lnTo>
                      <a:pt x="38" y="338"/>
                    </a:lnTo>
                    <a:lnTo>
                      <a:pt x="32" y="351"/>
                    </a:lnTo>
                    <a:lnTo>
                      <a:pt x="23" y="364"/>
                    </a:lnTo>
                    <a:lnTo>
                      <a:pt x="16" y="377"/>
                    </a:lnTo>
                    <a:lnTo>
                      <a:pt x="9" y="390"/>
                    </a:lnTo>
                    <a:lnTo>
                      <a:pt x="0" y="405"/>
                    </a:lnTo>
                    <a:lnTo>
                      <a:pt x="4" y="371"/>
                    </a:lnTo>
                    <a:lnTo>
                      <a:pt x="10" y="338"/>
                    </a:lnTo>
                    <a:lnTo>
                      <a:pt x="15" y="306"/>
                    </a:lnTo>
                    <a:lnTo>
                      <a:pt x="19" y="272"/>
                    </a:lnTo>
                    <a:lnTo>
                      <a:pt x="23" y="240"/>
                    </a:lnTo>
                    <a:lnTo>
                      <a:pt x="28" y="208"/>
                    </a:lnTo>
                    <a:lnTo>
                      <a:pt x="32" y="175"/>
                    </a:lnTo>
                    <a:lnTo>
                      <a:pt x="36" y="143"/>
                    </a:lnTo>
                    <a:lnTo>
                      <a:pt x="55" y="133"/>
                    </a:lnTo>
                    <a:lnTo>
                      <a:pt x="73" y="124"/>
                    </a:lnTo>
                    <a:lnTo>
                      <a:pt x="90" y="115"/>
                    </a:lnTo>
                    <a:lnTo>
                      <a:pt x="109" y="106"/>
                    </a:lnTo>
                    <a:lnTo>
                      <a:pt x="127" y="98"/>
                    </a:lnTo>
                    <a:lnTo>
                      <a:pt x="145" y="89"/>
                    </a:lnTo>
                    <a:lnTo>
                      <a:pt x="163" y="80"/>
                    </a:lnTo>
                    <a:lnTo>
                      <a:pt x="180" y="71"/>
                    </a:lnTo>
                    <a:lnTo>
                      <a:pt x="199" y="61"/>
                    </a:lnTo>
                    <a:lnTo>
                      <a:pt x="217" y="54"/>
                    </a:lnTo>
                    <a:lnTo>
                      <a:pt x="236" y="44"/>
                    </a:lnTo>
                    <a:lnTo>
                      <a:pt x="253" y="35"/>
                    </a:lnTo>
                    <a:lnTo>
                      <a:pt x="272" y="26"/>
                    </a:lnTo>
                    <a:lnTo>
                      <a:pt x="289" y="18"/>
                    </a:lnTo>
                    <a:lnTo>
                      <a:pt x="307" y="9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5" name="Freeform 82"/>
              <p:cNvSpPr>
                <a:spLocks/>
              </p:cNvSpPr>
              <p:nvPr/>
            </p:nvSpPr>
            <p:spPr bwMode="auto">
              <a:xfrm>
                <a:off x="5156" y="2702"/>
                <a:ext cx="13" cy="27"/>
              </a:xfrm>
              <a:custGeom>
                <a:avLst/>
                <a:gdLst>
                  <a:gd name="T0" fmla="*/ 40 w 40"/>
                  <a:gd name="T1" fmla="*/ 80 h 81"/>
                  <a:gd name="T2" fmla="*/ 40 w 40"/>
                  <a:gd name="T3" fmla="*/ 77 h 81"/>
                  <a:gd name="T4" fmla="*/ 38 w 40"/>
                  <a:gd name="T5" fmla="*/ 67 h 81"/>
                  <a:gd name="T6" fmla="*/ 36 w 40"/>
                  <a:gd name="T7" fmla="*/ 58 h 81"/>
                  <a:gd name="T8" fmla="*/ 33 w 40"/>
                  <a:gd name="T9" fmla="*/ 48 h 81"/>
                  <a:gd name="T10" fmla="*/ 32 w 40"/>
                  <a:gd name="T11" fmla="*/ 38 h 81"/>
                  <a:gd name="T12" fmla="*/ 30 w 40"/>
                  <a:gd name="T13" fmla="*/ 27 h 81"/>
                  <a:gd name="T14" fmla="*/ 27 w 40"/>
                  <a:gd name="T15" fmla="*/ 19 h 81"/>
                  <a:gd name="T16" fmla="*/ 24 w 40"/>
                  <a:gd name="T17" fmla="*/ 8 h 81"/>
                  <a:gd name="T18" fmla="*/ 23 w 40"/>
                  <a:gd name="T19" fmla="*/ 0 h 81"/>
                  <a:gd name="T20" fmla="*/ 0 w 40"/>
                  <a:gd name="T21" fmla="*/ 4 h 81"/>
                  <a:gd name="T22" fmla="*/ 3 w 40"/>
                  <a:gd name="T23" fmla="*/ 13 h 81"/>
                  <a:gd name="T24" fmla="*/ 4 w 40"/>
                  <a:gd name="T25" fmla="*/ 23 h 81"/>
                  <a:gd name="T26" fmla="*/ 7 w 40"/>
                  <a:gd name="T27" fmla="*/ 33 h 81"/>
                  <a:gd name="T28" fmla="*/ 8 w 40"/>
                  <a:gd name="T29" fmla="*/ 42 h 81"/>
                  <a:gd name="T30" fmla="*/ 10 w 40"/>
                  <a:gd name="T31" fmla="*/ 54 h 81"/>
                  <a:gd name="T32" fmla="*/ 13 w 40"/>
                  <a:gd name="T33" fmla="*/ 62 h 81"/>
                  <a:gd name="T34" fmla="*/ 16 w 40"/>
                  <a:gd name="T35" fmla="*/ 72 h 81"/>
                  <a:gd name="T36" fmla="*/ 17 w 40"/>
                  <a:gd name="T37" fmla="*/ 81 h 81"/>
                  <a:gd name="T38" fmla="*/ 17 w 40"/>
                  <a:gd name="T39" fmla="*/ 78 h 81"/>
                  <a:gd name="T40" fmla="*/ 40 w 40"/>
                  <a:gd name="T4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40" y="80"/>
                    </a:moveTo>
                    <a:lnTo>
                      <a:pt x="40" y="77"/>
                    </a:lnTo>
                    <a:lnTo>
                      <a:pt x="38" y="67"/>
                    </a:lnTo>
                    <a:lnTo>
                      <a:pt x="36" y="58"/>
                    </a:lnTo>
                    <a:lnTo>
                      <a:pt x="33" y="48"/>
                    </a:lnTo>
                    <a:lnTo>
                      <a:pt x="32" y="38"/>
                    </a:lnTo>
                    <a:lnTo>
                      <a:pt x="30" y="27"/>
                    </a:lnTo>
                    <a:lnTo>
                      <a:pt x="27" y="19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3" y="13"/>
                    </a:lnTo>
                    <a:lnTo>
                      <a:pt x="4" y="23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0" y="54"/>
                    </a:lnTo>
                    <a:lnTo>
                      <a:pt x="13" y="62"/>
                    </a:lnTo>
                    <a:lnTo>
                      <a:pt x="16" y="72"/>
                    </a:lnTo>
                    <a:lnTo>
                      <a:pt x="17" y="81"/>
                    </a:lnTo>
                    <a:lnTo>
                      <a:pt x="17" y="78"/>
                    </a:lnTo>
                    <a:lnTo>
                      <a:pt x="4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6" name="Freeform 83"/>
              <p:cNvSpPr>
                <a:spLocks/>
              </p:cNvSpPr>
              <p:nvPr/>
            </p:nvSpPr>
            <p:spPr bwMode="auto">
              <a:xfrm>
                <a:off x="5152" y="2728"/>
                <a:ext cx="17" cy="131"/>
              </a:xfrm>
              <a:custGeom>
                <a:avLst/>
                <a:gdLst>
                  <a:gd name="T0" fmla="*/ 3 w 53"/>
                  <a:gd name="T1" fmla="*/ 392 h 392"/>
                  <a:gd name="T2" fmla="*/ 23 w 53"/>
                  <a:gd name="T3" fmla="*/ 384 h 392"/>
                  <a:gd name="T4" fmla="*/ 24 w 53"/>
                  <a:gd name="T5" fmla="*/ 360 h 392"/>
                  <a:gd name="T6" fmla="*/ 26 w 53"/>
                  <a:gd name="T7" fmla="*/ 336 h 392"/>
                  <a:gd name="T8" fmla="*/ 29 w 53"/>
                  <a:gd name="T9" fmla="*/ 313 h 392"/>
                  <a:gd name="T10" fmla="*/ 30 w 53"/>
                  <a:gd name="T11" fmla="*/ 288 h 392"/>
                  <a:gd name="T12" fmla="*/ 32 w 53"/>
                  <a:gd name="T13" fmla="*/ 264 h 392"/>
                  <a:gd name="T14" fmla="*/ 35 w 53"/>
                  <a:gd name="T15" fmla="*/ 240 h 392"/>
                  <a:gd name="T16" fmla="*/ 36 w 53"/>
                  <a:gd name="T17" fmla="*/ 217 h 392"/>
                  <a:gd name="T18" fmla="*/ 37 w 53"/>
                  <a:gd name="T19" fmla="*/ 194 h 392"/>
                  <a:gd name="T20" fmla="*/ 40 w 53"/>
                  <a:gd name="T21" fmla="*/ 169 h 392"/>
                  <a:gd name="T22" fmla="*/ 42 w 53"/>
                  <a:gd name="T23" fmla="*/ 146 h 392"/>
                  <a:gd name="T24" fmla="*/ 43 w 53"/>
                  <a:gd name="T25" fmla="*/ 121 h 392"/>
                  <a:gd name="T26" fmla="*/ 45 w 53"/>
                  <a:gd name="T27" fmla="*/ 96 h 392"/>
                  <a:gd name="T28" fmla="*/ 48 w 53"/>
                  <a:gd name="T29" fmla="*/ 74 h 392"/>
                  <a:gd name="T30" fmla="*/ 49 w 53"/>
                  <a:gd name="T31" fmla="*/ 50 h 392"/>
                  <a:gd name="T32" fmla="*/ 52 w 53"/>
                  <a:gd name="T33" fmla="*/ 25 h 392"/>
                  <a:gd name="T34" fmla="*/ 53 w 53"/>
                  <a:gd name="T35" fmla="*/ 2 h 392"/>
                  <a:gd name="T36" fmla="*/ 30 w 53"/>
                  <a:gd name="T37" fmla="*/ 0 h 392"/>
                  <a:gd name="T38" fmla="*/ 29 w 53"/>
                  <a:gd name="T39" fmla="*/ 25 h 392"/>
                  <a:gd name="T40" fmla="*/ 27 w 53"/>
                  <a:gd name="T41" fmla="*/ 48 h 392"/>
                  <a:gd name="T42" fmla="*/ 24 w 53"/>
                  <a:gd name="T43" fmla="*/ 72 h 392"/>
                  <a:gd name="T44" fmla="*/ 23 w 53"/>
                  <a:gd name="T45" fmla="*/ 96 h 392"/>
                  <a:gd name="T46" fmla="*/ 20 w 53"/>
                  <a:gd name="T47" fmla="*/ 120 h 392"/>
                  <a:gd name="T48" fmla="*/ 19 w 53"/>
                  <a:gd name="T49" fmla="*/ 143 h 392"/>
                  <a:gd name="T50" fmla="*/ 17 w 53"/>
                  <a:gd name="T51" fmla="*/ 168 h 392"/>
                  <a:gd name="T52" fmla="*/ 16 w 53"/>
                  <a:gd name="T53" fmla="*/ 191 h 392"/>
                  <a:gd name="T54" fmla="*/ 13 w 53"/>
                  <a:gd name="T55" fmla="*/ 216 h 392"/>
                  <a:gd name="T56" fmla="*/ 11 w 53"/>
                  <a:gd name="T57" fmla="*/ 240 h 392"/>
                  <a:gd name="T58" fmla="*/ 10 w 53"/>
                  <a:gd name="T59" fmla="*/ 264 h 392"/>
                  <a:gd name="T60" fmla="*/ 7 w 53"/>
                  <a:gd name="T61" fmla="*/ 287 h 392"/>
                  <a:gd name="T62" fmla="*/ 5 w 53"/>
                  <a:gd name="T63" fmla="*/ 310 h 392"/>
                  <a:gd name="T64" fmla="*/ 3 w 53"/>
                  <a:gd name="T65" fmla="*/ 333 h 392"/>
                  <a:gd name="T66" fmla="*/ 1 w 53"/>
                  <a:gd name="T67" fmla="*/ 358 h 392"/>
                  <a:gd name="T68" fmla="*/ 0 w 53"/>
                  <a:gd name="T69" fmla="*/ 381 h 392"/>
                  <a:gd name="T70" fmla="*/ 20 w 53"/>
                  <a:gd name="T71" fmla="*/ 374 h 392"/>
                  <a:gd name="T72" fmla="*/ 3 w 53"/>
                  <a:gd name="T7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392">
                    <a:moveTo>
                      <a:pt x="3" y="392"/>
                    </a:moveTo>
                    <a:lnTo>
                      <a:pt x="23" y="384"/>
                    </a:lnTo>
                    <a:lnTo>
                      <a:pt x="24" y="360"/>
                    </a:lnTo>
                    <a:lnTo>
                      <a:pt x="26" y="336"/>
                    </a:lnTo>
                    <a:lnTo>
                      <a:pt x="29" y="313"/>
                    </a:lnTo>
                    <a:lnTo>
                      <a:pt x="30" y="288"/>
                    </a:lnTo>
                    <a:lnTo>
                      <a:pt x="32" y="264"/>
                    </a:lnTo>
                    <a:lnTo>
                      <a:pt x="35" y="240"/>
                    </a:lnTo>
                    <a:lnTo>
                      <a:pt x="36" y="217"/>
                    </a:lnTo>
                    <a:lnTo>
                      <a:pt x="37" y="194"/>
                    </a:lnTo>
                    <a:lnTo>
                      <a:pt x="40" y="169"/>
                    </a:lnTo>
                    <a:lnTo>
                      <a:pt x="42" y="146"/>
                    </a:lnTo>
                    <a:lnTo>
                      <a:pt x="43" y="121"/>
                    </a:lnTo>
                    <a:lnTo>
                      <a:pt x="45" y="96"/>
                    </a:lnTo>
                    <a:lnTo>
                      <a:pt x="48" y="74"/>
                    </a:lnTo>
                    <a:lnTo>
                      <a:pt x="49" y="50"/>
                    </a:lnTo>
                    <a:lnTo>
                      <a:pt x="52" y="25"/>
                    </a:lnTo>
                    <a:lnTo>
                      <a:pt x="53" y="2"/>
                    </a:lnTo>
                    <a:lnTo>
                      <a:pt x="30" y="0"/>
                    </a:lnTo>
                    <a:lnTo>
                      <a:pt x="29" y="25"/>
                    </a:lnTo>
                    <a:lnTo>
                      <a:pt x="27" y="48"/>
                    </a:lnTo>
                    <a:lnTo>
                      <a:pt x="24" y="72"/>
                    </a:lnTo>
                    <a:lnTo>
                      <a:pt x="23" y="96"/>
                    </a:lnTo>
                    <a:lnTo>
                      <a:pt x="20" y="120"/>
                    </a:lnTo>
                    <a:lnTo>
                      <a:pt x="19" y="143"/>
                    </a:lnTo>
                    <a:lnTo>
                      <a:pt x="17" y="168"/>
                    </a:lnTo>
                    <a:lnTo>
                      <a:pt x="16" y="191"/>
                    </a:lnTo>
                    <a:lnTo>
                      <a:pt x="13" y="216"/>
                    </a:lnTo>
                    <a:lnTo>
                      <a:pt x="11" y="240"/>
                    </a:lnTo>
                    <a:lnTo>
                      <a:pt x="10" y="264"/>
                    </a:lnTo>
                    <a:lnTo>
                      <a:pt x="7" y="287"/>
                    </a:lnTo>
                    <a:lnTo>
                      <a:pt x="5" y="310"/>
                    </a:lnTo>
                    <a:lnTo>
                      <a:pt x="3" y="333"/>
                    </a:lnTo>
                    <a:lnTo>
                      <a:pt x="1" y="358"/>
                    </a:lnTo>
                    <a:lnTo>
                      <a:pt x="0" y="381"/>
                    </a:lnTo>
                    <a:lnTo>
                      <a:pt x="20" y="374"/>
                    </a:lnTo>
                    <a:lnTo>
                      <a:pt x="3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7" name="Freeform 84"/>
              <p:cNvSpPr>
                <a:spLocks/>
              </p:cNvSpPr>
              <p:nvPr/>
            </p:nvSpPr>
            <p:spPr bwMode="auto">
              <a:xfrm>
                <a:off x="5085" y="2766"/>
                <a:ext cx="73" cy="93"/>
              </a:xfrm>
              <a:custGeom>
                <a:avLst/>
                <a:gdLst>
                  <a:gd name="T0" fmla="*/ 22 w 220"/>
                  <a:gd name="T1" fmla="*/ 10 h 277"/>
                  <a:gd name="T2" fmla="*/ 2 w 220"/>
                  <a:gd name="T3" fmla="*/ 10 h 277"/>
                  <a:gd name="T4" fmla="*/ 11 w 220"/>
                  <a:gd name="T5" fmla="*/ 28 h 277"/>
                  <a:gd name="T6" fmla="*/ 19 w 220"/>
                  <a:gd name="T7" fmla="*/ 44 h 277"/>
                  <a:gd name="T8" fmla="*/ 30 w 220"/>
                  <a:gd name="T9" fmla="*/ 61 h 277"/>
                  <a:gd name="T10" fmla="*/ 41 w 220"/>
                  <a:gd name="T11" fmla="*/ 77 h 277"/>
                  <a:gd name="T12" fmla="*/ 51 w 220"/>
                  <a:gd name="T13" fmla="*/ 95 h 277"/>
                  <a:gd name="T14" fmla="*/ 61 w 220"/>
                  <a:gd name="T15" fmla="*/ 111 h 277"/>
                  <a:gd name="T16" fmla="*/ 75 w 220"/>
                  <a:gd name="T17" fmla="*/ 127 h 277"/>
                  <a:gd name="T18" fmla="*/ 86 w 220"/>
                  <a:gd name="T19" fmla="*/ 144 h 277"/>
                  <a:gd name="T20" fmla="*/ 99 w 220"/>
                  <a:gd name="T21" fmla="*/ 160 h 277"/>
                  <a:gd name="T22" fmla="*/ 112 w 220"/>
                  <a:gd name="T23" fmla="*/ 178 h 277"/>
                  <a:gd name="T24" fmla="*/ 125 w 220"/>
                  <a:gd name="T25" fmla="*/ 194 h 277"/>
                  <a:gd name="T26" fmla="*/ 140 w 220"/>
                  <a:gd name="T27" fmla="*/ 211 h 277"/>
                  <a:gd name="T28" fmla="*/ 156 w 220"/>
                  <a:gd name="T29" fmla="*/ 227 h 277"/>
                  <a:gd name="T30" fmla="*/ 171 w 220"/>
                  <a:gd name="T31" fmla="*/ 243 h 277"/>
                  <a:gd name="T32" fmla="*/ 187 w 220"/>
                  <a:gd name="T33" fmla="*/ 261 h 277"/>
                  <a:gd name="T34" fmla="*/ 203 w 220"/>
                  <a:gd name="T35" fmla="*/ 277 h 277"/>
                  <a:gd name="T36" fmla="*/ 220 w 220"/>
                  <a:gd name="T37" fmla="*/ 259 h 277"/>
                  <a:gd name="T38" fmla="*/ 203 w 220"/>
                  <a:gd name="T39" fmla="*/ 243 h 277"/>
                  <a:gd name="T40" fmla="*/ 188 w 220"/>
                  <a:gd name="T41" fmla="*/ 227 h 277"/>
                  <a:gd name="T42" fmla="*/ 172 w 220"/>
                  <a:gd name="T43" fmla="*/ 211 h 277"/>
                  <a:gd name="T44" fmla="*/ 157 w 220"/>
                  <a:gd name="T45" fmla="*/ 195 h 277"/>
                  <a:gd name="T46" fmla="*/ 144 w 220"/>
                  <a:gd name="T47" fmla="*/ 179 h 277"/>
                  <a:gd name="T48" fmla="*/ 130 w 220"/>
                  <a:gd name="T49" fmla="*/ 163 h 277"/>
                  <a:gd name="T50" fmla="*/ 118 w 220"/>
                  <a:gd name="T51" fmla="*/ 146 h 277"/>
                  <a:gd name="T52" fmla="*/ 105 w 220"/>
                  <a:gd name="T53" fmla="*/ 128 h 277"/>
                  <a:gd name="T54" fmla="*/ 93 w 220"/>
                  <a:gd name="T55" fmla="*/ 112 h 277"/>
                  <a:gd name="T56" fmla="*/ 82 w 220"/>
                  <a:gd name="T57" fmla="*/ 98 h 277"/>
                  <a:gd name="T58" fmla="*/ 70 w 220"/>
                  <a:gd name="T59" fmla="*/ 80 h 277"/>
                  <a:gd name="T60" fmla="*/ 60 w 220"/>
                  <a:gd name="T61" fmla="*/ 64 h 277"/>
                  <a:gd name="T62" fmla="*/ 50 w 220"/>
                  <a:gd name="T63" fmla="*/ 48 h 277"/>
                  <a:gd name="T64" fmla="*/ 41 w 220"/>
                  <a:gd name="T65" fmla="*/ 32 h 277"/>
                  <a:gd name="T66" fmla="*/ 31 w 220"/>
                  <a:gd name="T67" fmla="*/ 16 h 277"/>
                  <a:gd name="T68" fmla="*/ 22 w 220"/>
                  <a:gd name="T69" fmla="*/ 0 h 277"/>
                  <a:gd name="T70" fmla="*/ 0 w 220"/>
                  <a:gd name="T71" fmla="*/ 2 h 277"/>
                  <a:gd name="T72" fmla="*/ 22 w 220"/>
                  <a:gd name="T73" fmla="*/ 1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277">
                    <a:moveTo>
                      <a:pt x="22" y="10"/>
                    </a:moveTo>
                    <a:lnTo>
                      <a:pt x="2" y="10"/>
                    </a:lnTo>
                    <a:lnTo>
                      <a:pt x="11" y="28"/>
                    </a:lnTo>
                    <a:lnTo>
                      <a:pt x="19" y="44"/>
                    </a:lnTo>
                    <a:lnTo>
                      <a:pt x="30" y="61"/>
                    </a:lnTo>
                    <a:lnTo>
                      <a:pt x="41" y="77"/>
                    </a:lnTo>
                    <a:lnTo>
                      <a:pt x="51" y="95"/>
                    </a:lnTo>
                    <a:lnTo>
                      <a:pt x="61" y="111"/>
                    </a:lnTo>
                    <a:lnTo>
                      <a:pt x="75" y="127"/>
                    </a:lnTo>
                    <a:lnTo>
                      <a:pt x="86" y="144"/>
                    </a:lnTo>
                    <a:lnTo>
                      <a:pt x="99" y="160"/>
                    </a:lnTo>
                    <a:lnTo>
                      <a:pt x="112" y="178"/>
                    </a:lnTo>
                    <a:lnTo>
                      <a:pt x="125" y="194"/>
                    </a:lnTo>
                    <a:lnTo>
                      <a:pt x="140" y="211"/>
                    </a:lnTo>
                    <a:lnTo>
                      <a:pt x="156" y="227"/>
                    </a:lnTo>
                    <a:lnTo>
                      <a:pt x="171" y="243"/>
                    </a:lnTo>
                    <a:lnTo>
                      <a:pt x="187" y="261"/>
                    </a:lnTo>
                    <a:lnTo>
                      <a:pt x="203" y="277"/>
                    </a:lnTo>
                    <a:lnTo>
                      <a:pt x="220" y="259"/>
                    </a:lnTo>
                    <a:lnTo>
                      <a:pt x="203" y="243"/>
                    </a:lnTo>
                    <a:lnTo>
                      <a:pt x="188" y="227"/>
                    </a:lnTo>
                    <a:lnTo>
                      <a:pt x="172" y="211"/>
                    </a:lnTo>
                    <a:lnTo>
                      <a:pt x="157" y="195"/>
                    </a:lnTo>
                    <a:lnTo>
                      <a:pt x="144" y="179"/>
                    </a:lnTo>
                    <a:lnTo>
                      <a:pt x="130" y="163"/>
                    </a:lnTo>
                    <a:lnTo>
                      <a:pt x="118" y="146"/>
                    </a:lnTo>
                    <a:lnTo>
                      <a:pt x="105" y="128"/>
                    </a:lnTo>
                    <a:lnTo>
                      <a:pt x="93" y="112"/>
                    </a:lnTo>
                    <a:lnTo>
                      <a:pt x="82" y="98"/>
                    </a:lnTo>
                    <a:lnTo>
                      <a:pt x="70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8" name="Freeform 85"/>
              <p:cNvSpPr>
                <a:spLocks/>
              </p:cNvSpPr>
              <p:nvPr/>
            </p:nvSpPr>
            <p:spPr bwMode="auto">
              <a:xfrm>
                <a:off x="5048" y="2767"/>
                <a:ext cx="44" cy="72"/>
              </a:xfrm>
              <a:custGeom>
                <a:avLst/>
                <a:gdLst>
                  <a:gd name="T0" fmla="*/ 0 w 134"/>
                  <a:gd name="T1" fmla="*/ 208 h 216"/>
                  <a:gd name="T2" fmla="*/ 22 w 134"/>
                  <a:gd name="T3" fmla="*/ 216 h 216"/>
                  <a:gd name="T4" fmla="*/ 31 w 134"/>
                  <a:gd name="T5" fmla="*/ 203 h 216"/>
                  <a:gd name="T6" fmla="*/ 38 w 134"/>
                  <a:gd name="T7" fmla="*/ 189 h 216"/>
                  <a:gd name="T8" fmla="*/ 46 w 134"/>
                  <a:gd name="T9" fmla="*/ 176 h 216"/>
                  <a:gd name="T10" fmla="*/ 53 w 134"/>
                  <a:gd name="T11" fmla="*/ 163 h 216"/>
                  <a:gd name="T12" fmla="*/ 60 w 134"/>
                  <a:gd name="T13" fmla="*/ 149 h 216"/>
                  <a:gd name="T14" fmla="*/ 67 w 134"/>
                  <a:gd name="T15" fmla="*/ 138 h 216"/>
                  <a:gd name="T16" fmla="*/ 75 w 134"/>
                  <a:gd name="T17" fmla="*/ 125 h 216"/>
                  <a:gd name="T18" fmla="*/ 82 w 134"/>
                  <a:gd name="T19" fmla="*/ 110 h 216"/>
                  <a:gd name="T20" fmla="*/ 89 w 134"/>
                  <a:gd name="T21" fmla="*/ 100 h 216"/>
                  <a:gd name="T22" fmla="*/ 96 w 134"/>
                  <a:gd name="T23" fmla="*/ 87 h 216"/>
                  <a:gd name="T24" fmla="*/ 102 w 134"/>
                  <a:gd name="T25" fmla="*/ 74 h 216"/>
                  <a:gd name="T26" fmla="*/ 108 w 134"/>
                  <a:gd name="T27" fmla="*/ 61 h 216"/>
                  <a:gd name="T28" fmla="*/ 115 w 134"/>
                  <a:gd name="T29" fmla="*/ 48 h 216"/>
                  <a:gd name="T30" fmla="*/ 123 w 134"/>
                  <a:gd name="T31" fmla="*/ 35 h 216"/>
                  <a:gd name="T32" fmla="*/ 128 w 134"/>
                  <a:gd name="T33" fmla="*/ 21 h 216"/>
                  <a:gd name="T34" fmla="*/ 134 w 134"/>
                  <a:gd name="T35" fmla="*/ 8 h 216"/>
                  <a:gd name="T36" fmla="*/ 112 w 134"/>
                  <a:gd name="T37" fmla="*/ 0 h 216"/>
                  <a:gd name="T38" fmla="*/ 107 w 134"/>
                  <a:gd name="T39" fmla="*/ 13 h 216"/>
                  <a:gd name="T40" fmla="*/ 101 w 134"/>
                  <a:gd name="T41" fmla="*/ 24 h 216"/>
                  <a:gd name="T42" fmla="*/ 95 w 134"/>
                  <a:gd name="T43" fmla="*/ 37 h 216"/>
                  <a:gd name="T44" fmla="*/ 88 w 134"/>
                  <a:gd name="T45" fmla="*/ 49 h 216"/>
                  <a:gd name="T46" fmla="*/ 82 w 134"/>
                  <a:gd name="T47" fmla="*/ 62 h 216"/>
                  <a:gd name="T48" fmla="*/ 76 w 134"/>
                  <a:gd name="T49" fmla="*/ 75 h 216"/>
                  <a:gd name="T50" fmla="*/ 69 w 134"/>
                  <a:gd name="T51" fmla="*/ 87 h 216"/>
                  <a:gd name="T52" fmla="*/ 62 w 134"/>
                  <a:gd name="T53" fmla="*/ 100 h 216"/>
                  <a:gd name="T54" fmla="*/ 54 w 134"/>
                  <a:gd name="T55" fmla="*/ 113 h 216"/>
                  <a:gd name="T56" fmla="*/ 47 w 134"/>
                  <a:gd name="T57" fmla="*/ 125 h 216"/>
                  <a:gd name="T58" fmla="*/ 40 w 134"/>
                  <a:gd name="T59" fmla="*/ 138 h 216"/>
                  <a:gd name="T60" fmla="*/ 32 w 134"/>
                  <a:gd name="T61" fmla="*/ 151 h 216"/>
                  <a:gd name="T62" fmla="*/ 25 w 134"/>
                  <a:gd name="T63" fmla="*/ 164 h 216"/>
                  <a:gd name="T64" fmla="*/ 18 w 134"/>
                  <a:gd name="T65" fmla="*/ 177 h 216"/>
                  <a:gd name="T66" fmla="*/ 11 w 134"/>
                  <a:gd name="T67" fmla="*/ 190 h 216"/>
                  <a:gd name="T68" fmla="*/ 2 w 134"/>
                  <a:gd name="T69" fmla="*/ 203 h 216"/>
                  <a:gd name="T70" fmla="*/ 24 w 134"/>
                  <a:gd name="T71" fmla="*/ 212 h 216"/>
                  <a:gd name="T72" fmla="*/ 0 w 134"/>
                  <a:gd name="T73" fmla="*/ 20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216">
                    <a:moveTo>
                      <a:pt x="0" y="208"/>
                    </a:moveTo>
                    <a:lnTo>
                      <a:pt x="22" y="216"/>
                    </a:lnTo>
                    <a:lnTo>
                      <a:pt x="31" y="203"/>
                    </a:lnTo>
                    <a:lnTo>
                      <a:pt x="38" y="189"/>
                    </a:lnTo>
                    <a:lnTo>
                      <a:pt x="46" y="176"/>
                    </a:lnTo>
                    <a:lnTo>
                      <a:pt x="53" y="163"/>
                    </a:lnTo>
                    <a:lnTo>
                      <a:pt x="60" y="149"/>
                    </a:lnTo>
                    <a:lnTo>
                      <a:pt x="67" y="138"/>
                    </a:lnTo>
                    <a:lnTo>
                      <a:pt x="75" y="125"/>
                    </a:lnTo>
                    <a:lnTo>
                      <a:pt x="82" y="110"/>
                    </a:lnTo>
                    <a:lnTo>
                      <a:pt x="89" y="100"/>
                    </a:lnTo>
                    <a:lnTo>
                      <a:pt x="96" y="87"/>
                    </a:lnTo>
                    <a:lnTo>
                      <a:pt x="102" y="74"/>
                    </a:lnTo>
                    <a:lnTo>
                      <a:pt x="108" y="61"/>
                    </a:lnTo>
                    <a:lnTo>
                      <a:pt x="115" y="48"/>
                    </a:lnTo>
                    <a:lnTo>
                      <a:pt x="123" y="35"/>
                    </a:lnTo>
                    <a:lnTo>
                      <a:pt x="128" y="21"/>
                    </a:lnTo>
                    <a:lnTo>
                      <a:pt x="134" y="8"/>
                    </a:lnTo>
                    <a:lnTo>
                      <a:pt x="112" y="0"/>
                    </a:lnTo>
                    <a:lnTo>
                      <a:pt x="107" y="13"/>
                    </a:lnTo>
                    <a:lnTo>
                      <a:pt x="101" y="24"/>
                    </a:lnTo>
                    <a:lnTo>
                      <a:pt x="95" y="37"/>
                    </a:lnTo>
                    <a:lnTo>
                      <a:pt x="88" y="49"/>
                    </a:lnTo>
                    <a:lnTo>
                      <a:pt x="82" y="62"/>
                    </a:lnTo>
                    <a:lnTo>
                      <a:pt x="76" y="75"/>
                    </a:lnTo>
                    <a:lnTo>
                      <a:pt x="69" y="87"/>
                    </a:lnTo>
                    <a:lnTo>
                      <a:pt x="62" y="100"/>
                    </a:lnTo>
                    <a:lnTo>
                      <a:pt x="54" y="113"/>
                    </a:lnTo>
                    <a:lnTo>
                      <a:pt x="47" y="125"/>
                    </a:lnTo>
                    <a:lnTo>
                      <a:pt x="40" y="138"/>
                    </a:lnTo>
                    <a:lnTo>
                      <a:pt x="32" y="151"/>
                    </a:lnTo>
                    <a:lnTo>
                      <a:pt x="25" y="164"/>
                    </a:lnTo>
                    <a:lnTo>
                      <a:pt x="18" y="177"/>
                    </a:lnTo>
                    <a:lnTo>
                      <a:pt x="11" y="190"/>
                    </a:lnTo>
                    <a:lnTo>
                      <a:pt x="2" y="203"/>
                    </a:lnTo>
                    <a:lnTo>
                      <a:pt x="24" y="212"/>
                    </a:lnTo>
                    <a:lnTo>
                      <a:pt x="0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9" name="Freeform 86"/>
              <p:cNvSpPr>
                <a:spLocks/>
              </p:cNvSpPr>
              <p:nvPr/>
            </p:nvSpPr>
            <p:spPr bwMode="auto">
              <a:xfrm>
                <a:off x="5048" y="2746"/>
                <a:ext cx="20" cy="92"/>
              </a:xfrm>
              <a:custGeom>
                <a:avLst/>
                <a:gdLst>
                  <a:gd name="T0" fmla="*/ 44 w 60"/>
                  <a:gd name="T1" fmla="*/ 0 h 275"/>
                  <a:gd name="T2" fmla="*/ 37 w 60"/>
                  <a:gd name="T3" fmla="*/ 9 h 275"/>
                  <a:gd name="T4" fmla="*/ 34 w 60"/>
                  <a:gd name="T5" fmla="*/ 26 h 275"/>
                  <a:gd name="T6" fmla="*/ 32 w 60"/>
                  <a:gd name="T7" fmla="*/ 42 h 275"/>
                  <a:gd name="T8" fmla="*/ 31 w 60"/>
                  <a:gd name="T9" fmla="*/ 58 h 275"/>
                  <a:gd name="T10" fmla="*/ 28 w 60"/>
                  <a:gd name="T11" fmla="*/ 74 h 275"/>
                  <a:gd name="T12" fmla="*/ 25 w 60"/>
                  <a:gd name="T13" fmla="*/ 92 h 275"/>
                  <a:gd name="T14" fmla="*/ 24 w 60"/>
                  <a:gd name="T15" fmla="*/ 108 h 275"/>
                  <a:gd name="T16" fmla="*/ 22 w 60"/>
                  <a:gd name="T17" fmla="*/ 124 h 275"/>
                  <a:gd name="T18" fmla="*/ 19 w 60"/>
                  <a:gd name="T19" fmla="*/ 140 h 275"/>
                  <a:gd name="T20" fmla="*/ 16 w 60"/>
                  <a:gd name="T21" fmla="*/ 157 h 275"/>
                  <a:gd name="T22" fmla="*/ 15 w 60"/>
                  <a:gd name="T23" fmla="*/ 173 h 275"/>
                  <a:gd name="T24" fmla="*/ 12 w 60"/>
                  <a:gd name="T25" fmla="*/ 189 h 275"/>
                  <a:gd name="T26" fmla="*/ 11 w 60"/>
                  <a:gd name="T27" fmla="*/ 205 h 275"/>
                  <a:gd name="T28" fmla="*/ 8 w 60"/>
                  <a:gd name="T29" fmla="*/ 223 h 275"/>
                  <a:gd name="T30" fmla="*/ 6 w 60"/>
                  <a:gd name="T31" fmla="*/ 239 h 275"/>
                  <a:gd name="T32" fmla="*/ 3 w 60"/>
                  <a:gd name="T33" fmla="*/ 255 h 275"/>
                  <a:gd name="T34" fmla="*/ 0 w 60"/>
                  <a:gd name="T35" fmla="*/ 271 h 275"/>
                  <a:gd name="T36" fmla="*/ 24 w 60"/>
                  <a:gd name="T37" fmla="*/ 275 h 275"/>
                  <a:gd name="T38" fmla="*/ 27 w 60"/>
                  <a:gd name="T39" fmla="*/ 259 h 275"/>
                  <a:gd name="T40" fmla="*/ 30 w 60"/>
                  <a:gd name="T41" fmla="*/ 242 h 275"/>
                  <a:gd name="T42" fmla="*/ 31 w 60"/>
                  <a:gd name="T43" fmla="*/ 224 h 275"/>
                  <a:gd name="T44" fmla="*/ 32 w 60"/>
                  <a:gd name="T45" fmla="*/ 210 h 275"/>
                  <a:gd name="T46" fmla="*/ 35 w 60"/>
                  <a:gd name="T47" fmla="*/ 192 h 275"/>
                  <a:gd name="T48" fmla="*/ 38 w 60"/>
                  <a:gd name="T49" fmla="*/ 176 h 275"/>
                  <a:gd name="T50" fmla="*/ 40 w 60"/>
                  <a:gd name="T51" fmla="*/ 159 h 275"/>
                  <a:gd name="T52" fmla="*/ 41 w 60"/>
                  <a:gd name="T53" fmla="*/ 144 h 275"/>
                  <a:gd name="T54" fmla="*/ 44 w 60"/>
                  <a:gd name="T55" fmla="*/ 127 h 275"/>
                  <a:gd name="T56" fmla="*/ 47 w 60"/>
                  <a:gd name="T57" fmla="*/ 111 h 275"/>
                  <a:gd name="T58" fmla="*/ 48 w 60"/>
                  <a:gd name="T59" fmla="*/ 93 h 275"/>
                  <a:gd name="T60" fmla="*/ 51 w 60"/>
                  <a:gd name="T61" fmla="*/ 79 h 275"/>
                  <a:gd name="T62" fmla="*/ 53 w 60"/>
                  <a:gd name="T63" fmla="*/ 63 h 275"/>
                  <a:gd name="T64" fmla="*/ 56 w 60"/>
                  <a:gd name="T65" fmla="*/ 45 h 275"/>
                  <a:gd name="T66" fmla="*/ 57 w 60"/>
                  <a:gd name="T67" fmla="*/ 28 h 275"/>
                  <a:gd name="T68" fmla="*/ 60 w 60"/>
                  <a:gd name="T69" fmla="*/ 13 h 275"/>
                  <a:gd name="T70" fmla="*/ 54 w 60"/>
                  <a:gd name="T71" fmla="*/ 22 h 275"/>
                  <a:gd name="T72" fmla="*/ 44 w 60"/>
                  <a:gd name="T7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275">
                    <a:moveTo>
                      <a:pt x="44" y="0"/>
                    </a:moveTo>
                    <a:lnTo>
                      <a:pt x="37" y="9"/>
                    </a:lnTo>
                    <a:lnTo>
                      <a:pt x="34" y="26"/>
                    </a:lnTo>
                    <a:lnTo>
                      <a:pt x="32" y="42"/>
                    </a:lnTo>
                    <a:lnTo>
                      <a:pt x="31" y="58"/>
                    </a:lnTo>
                    <a:lnTo>
                      <a:pt x="28" y="74"/>
                    </a:lnTo>
                    <a:lnTo>
                      <a:pt x="25" y="92"/>
                    </a:lnTo>
                    <a:lnTo>
                      <a:pt x="24" y="108"/>
                    </a:lnTo>
                    <a:lnTo>
                      <a:pt x="22" y="124"/>
                    </a:lnTo>
                    <a:lnTo>
                      <a:pt x="19" y="140"/>
                    </a:lnTo>
                    <a:lnTo>
                      <a:pt x="16" y="157"/>
                    </a:lnTo>
                    <a:lnTo>
                      <a:pt x="15" y="173"/>
                    </a:lnTo>
                    <a:lnTo>
                      <a:pt x="12" y="189"/>
                    </a:lnTo>
                    <a:lnTo>
                      <a:pt x="11" y="205"/>
                    </a:lnTo>
                    <a:lnTo>
                      <a:pt x="8" y="223"/>
                    </a:lnTo>
                    <a:lnTo>
                      <a:pt x="6" y="239"/>
                    </a:lnTo>
                    <a:lnTo>
                      <a:pt x="3" y="255"/>
                    </a:lnTo>
                    <a:lnTo>
                      <a:pt x="0" y="271"/>
                    </a:lnTo>
                    <a:lnTo>
                      <a:pt x="24" y="275"/>
                    </a:lnTo>
                    <a:lnTo>
                      <a:pt x="27" y="259"/>
                    </a:lnTo>
                    <a:lnTo>
                      <a:pt x="30" y="242"/>
                    </a:lnTo>
                    <a:lnTo>
                      <a:pt x="31" y="224"/>
                    </a:lnTo>
                    <a:lnTo>
                      <a:pt x="32" y="210"/>
                    </a:lnTo>
                    <a:lnTo>
                      <a:pt x="35" y="192"/>
                    </a:lnTo>
                    <a:lnTo>
                      <a:pt x="38" y="176"/>
                    </a:lnTo>
                    <a:lnTo>
                      <a:pt x="40" y="159"/>
                    </a:lnTo>
                    <a:lnTo>
                      <a:pt x="41" y="144"/>
                    </a:lnTo>
                    <a:lnTo>
                      <a:pt x="44" y="127"/>
                    </a:lnTo>
                    <a:lnTo>
                      <a:pt x="47" y="111"/>
                    </a:lnTo>
                    <a:lnTo>
                      <a:pt x="48" y="93"/>
                    </a:lnTo>
                    <a:lnTo>
                      <a:pt x="51" y="79"/>
                    </a:lnTo>
                    <a:lnTo>
                      <a:pt x="53" y="63"/>
                    </a:lnTo>
                    <a:lnTo>
                      <a:pt x="56" y="45"/>
                    </a:lnTo>
                    <a:lnTo>
                      <a:pt x="57" y="28"/>
                    </a:lnTo>
                    <a:lnTo>
                      <a:pt x="60" y="13"/>
                    </a:lnTo>
                    <a:lnTo>
                      <a:pt x="54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0" name="Freeform 87"/>
              <p:cNvSpPr>
                <a:spLocks/>
              </p:cNvSpPr>
              <p:nvPr/>
            </p:nvSpPr>
            <p:spPr bwMode="auto">
              <a:xfrm>
                <a:off x="5062" y="2699"/>
                <a:ext cx="102" cy="54"/>
              </a:xfrm>
              <a:custGeom>
                <a:avLst/>
                <a:gdLst>
                  <a:gd name="T0" fmla="*/ 304 w 304"/>
                  <a:gd name="T1" fmla="*/ 9 h 163"/>
                  <a:gd name="T2" fmla="*/ 288 w 304"/>
                  <a:gd name="T3" fmla="*/ 0 h 163"/>
                  <a:gd name="T4" fmla="*/ 271 w 304"/>
                  <a:gd name="T5" fmla="*/ 9 h 163"/>
                  <a:gd name="T6" fmla="*/ 252 w 304"/>
                  <a:gd name="T7" fmla="*/ 17 h 163"/>
                  <a:gd name="T8" fmla="*/ 234 w 304"/>
                  <a:gd name="T9" fmla="*/ 26 h 163"/>
                  <a:gd name="T10" fmla="*/ 217 w 304"/>
                  <a:gd name="T11" fmla="*/ 35 h 163"/>
                  <a:gd name="T12" fmla="*/ 198 w 304"/>
                  <a:gd name="T13" fmla="*/ 44 h 163"/>
                  <a:gd name="T14" fmla="*/ 180 w 304"/>
                  <a:gd name="T15" fmla="*/ 52 h 163"/>
                  <a:gd name="T16" fmla="*/ 161 w 304"/>
                  <a:gd name="T17" fmla="*/ 61 h 163"/>
                  <a:gd name="T18" fmla="*/ 143 w 304"/>
                  <a:gd name="T19" fmla="*/ 71 h 163"/>
                  <a:gd name="T20" fmla="*/ 125 w 304"/>
                  <a:gd name="T21" fmla="*/ 80 h 163"/>
                  <a:gd name="T22" fmla="*/ 109 w 304"/>
                  <a:gd name="T23" fmla="*/ 87 h 163"/>
                  <a:gd name="T24" fmla="*/ 90 w 304"/>
                  <a:gd name="T25" fmla="*/ 97 h 163"/>
                  <a:gd name="T26" fmla="*/ 71 w 304"/>
                  <a:gd name="T27" fmla="*/ 106 h 163"/>
                  <a:gd name="T28" fmla="*/ 54 w 304"/>
                  <a:gd name="T29" fmla="*/ 115 h 163"/>
                  <a:gd name="T30" fmla="*/ 36 w 304"/>
                  <a:gd name="T31" fmla="*/ 122 h 163"/>
                  <a:gd name="T32" fmla="*/ 18 w 304"/>
                  <a:gd name="T33" fmla="*/ 132 h 163"/>
                  <a:gd name="T34" fmla="*/ 0 w 304"/>
                  <a:gd name="T35" fmla="*/ 141 h 163"/>
                  <a:gd name="T36" fmla="*/ 10 w 304"/>
                  <a:gd name="T37" fmla="*/ 163 h 163"/>
                  <a:gd name="T38" fmla="*/ 28 w 304"/>
                  <a:gd name="T39" fmla="*/ 153 h 163"/>
                  <a:gd name="T40" fmla="*/ 45 w 304"/>
                  <a:gd name="T41" fmla="*/ 144 h 163"/>
                  <a:gd name="T42" fmla="*/ 64 w 304"/>
                  <a:gd name="T43" fmla="*/ 137 h 163"/>
                  <a:gd name="T44" fmla="*/ 82 w 304"/>
                  <a:gd name="T45" fmla="*/ 127 h 163"/>
                  <a:gd name="T46" fmla="*/ 100 w 304"/>
                  <a:gd name="T47" fmla="*/ 118 h 163"/>
                  <a:gd name="T48" fmla="*/ 118 w 304"/>
                  <a:gd name="T49" fmla="*/ 109 h 163"/>
                  <a:gd name="T50" fmla="*/ 137 w 304"/>
                  <a:gd name="T51" fmla="*/ 100 h 163"/>
                  <a:gd name="T52" fmla="*/ 154 w 304"/>
                  <a:gd name="T53" fmla="*/ 92 h 163"/>
                  <a:gd name="T54" fmla="*/ 172 w 304"/>
                  <a:gd name="T55" fmla="*/ 83 h 163"/>
                  <a:gd name="T56" fmla="*/ 189 w 304"/>
                  <a:gd name="T57" fmla="*/ 74 h 163"/>
                  <a:gd name="T58" fmla="*/ 208 w 304"/>
                  <a:gd name="T59" fmla="*/ 65 h 163"/>
                  <a:gd name="T60" fmla="*/ 225 w 304"/>
                  <a:gd name="T61" fmla="*/ 57 h 163"/>
                  <a:gd name="T62" fmla="*/ 244 w 304"/>
                  <a:gd name="T63" fmla="*/ 48 h 163"/>
                  <a:gd name="T64" fmla="*/ 262 w 304"/>
                  <a:gd name="T65" fmla="*/ 38 h 163"/>
                  <a:gd name="T66" fmla="*/ 279 w 304"/>
                  <a:gd name="T67" fmla="*/ 31 h 163"/>
                  <a:gd name="T68" fmla="*/ 298 w 304"/>
                  <a:gd name="T69" fmla="*/ 20 h 163"/>
                  <a:gd name="T70" fmla="*/ 281 w 304"/>
                  <a:gd name="T71" fmla="*/ 13 h 163"/>
                  <a:gd name="T72" fmla="*/ 304 w 304"/>
                  <a:gd name="T73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4" h="163">
                    <a:moveTo>
                      <a:pt x="304" y="9"/>
                    </a:moveTo>
                    <a:lnTo>
                      <a:pt x="288" y="0"/>
                    </a:lnTo>
                    <a:lnTo>
                      <a:pt x="271" y="9"/>
                    </a:lnTo>
                    <a:lnTo>
                      <a:pt x="252" y="17"/>
                    </a:lnTo>
                    <a:lnTo>
                      <a:pt x="234" y="26"/>
                    </a:lnTo>
                    <a:lnTo>
                      <a:pt x="217" y="35"/>
                    </a:lnTo>
                    <a:lnTo>
                      <a:pt x="198" y="44"/>
                    </a:lnTo>
                    <a:lnTo>
                      <a:pt x="180" y="52"/>
                    </a:lnTo>
                    <a:lnTo>
                      <a:pt x="161" y="61"/>
                    </a:lnTo>
                    <a:lnTo>
                      <a:pt x="143" y="71"/>
                    </a:lnTo>
                    <a:lnTo>
                      <a:pt x="125" y="80"/>
                    </a:lnTo>
                    <a:lnTo>
                      <a:pt x="109" y="87"/>
                    </a:lnTo>
                    <a:lnTo>
                      <a:pt x="90" y="97"/>
                    </a:lnTo>
                    <a:lnTo>
                      <a:pt x="71" y="106"/>
                    </a:lnTo>
                    <a:lnTo>
                      <a:pt x="54" y="115"/>
                    </a:lnTo>
                    <a:lnTo>
                      <a:pt x="36" y="122"/>
                    </a:lnTo>
                    <a:lnTo>
                      <a:pt x="18" y="132"/>
                    </a:lnTo>
                    <a:lnTo>
                      <a:pt x="0" y="141"/>
                    </a:lnTo>
                    <a:lnTo>
                      <a:pt x="10" y="163"/>
                    </a:lnTo>
                    <a:lnTo>
                      <a:pt x="28" y="153"/>
                    </a:lnTo>
                    <a:lnTo>
                      <a:pt x="45" y="144"/>
                    </a:lnTo>
                    <a:lnTo>
                      <a:pt x="64" y="137"/>
                    </a:lnTo>
                    <a:lnTo>
                      <a:pt x="82" y="127"/>
                    </a:lnTo>
                    <a:lnTo>
                      <a:pt x="100" y="118"/>
                    </a:lnTo>
                    <a:lnTo>
                      <a:pt x="118" y="109"/>
                    </a:lnTo>
                    <a:lnTo>
                      <a:pt x="137" y="100"/>
                    </a:lnTo>
                    <a:lnTo>
                      <a:pt x="154" y="92"/>
                    </a:lnTo>
                    <a:lnTo>
                      <a:pt x="172" y="83"/>
                    </a:lnTo>
                    <a:lnTo>
                      <a:pt x="189" y="74"/>
                    </a:lnTo>
                    <a:lnTo>
                      <a:pt x="208" y="65"/>
                    </a:lnTo>
                    <a:lnTo>
                      <a:pt x="225" y="57"/>
                    </a:lnTo>
                    <a:lnTo>
                      <a:pt x="244" y="48"/>
                    </a:lnTo>
                    <a:lnTo>
                      <a:pt x="262" y="38"/>
                    </a:lnTo>
                    <a:lnTo>
                      <a:pt x="279" y="31"/>
                    </a:lnTo>
                    <a:lnTo>
                      <a:pt x="298" y="20"/>
                    </a:lnTo>
                    <a:lnTo>
                      <a:pt x="281" y="13"/>
                    </a:lnTo>
                    <a:lnTo>
                      <a:pt x="30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1" name="Freeform 88"/>
              <p:cNvSpPr>
                <a:spLocks/>
              </p:cNvSpPr>
              <p:nvPr/>
            </p:nvSpPr>
            <p:spPr bwMode="auto">
              <a:xfrm>
                <a:off x="5143" y="2716"/>
                <a:ext cx="287" cy="656"/>
              </a:xfrm>
              <a:custGeom>
                <a:avLst/>
                <a:gdLst>
                  <a:gd name="T0" fmla="*/ 61 w 861"/>
                  <a:gd name="T1" fmla="*/ 10 h 1969"/>
                  <a:gd name="T2" fmla="*/ 84 w 861"/>
                  <a:gd name="T3" fmla="*/ 28 h 1969"/>
                  <a:gd name="T4" fmla="*/ 106 w 861"/>
                  <a:gd name="T5" fmla="*/ 48 h 1969"/>
                  <a:gd name="T6" fmla="*/ 126 w 861"/>
                  <a:gd name="T7" fmla="*/ 68 h 1969"/>
                  <a:gd name="T8" fmla="*/ 144 w 861"/>
                  <a:gd name="T9" fmla="*/ 90 h 1969"/>
                  <a:gd name="T10" fmla="*/ 160 w 861"/>
                  <a:gd name="T11" fmla="*/ 106 h 1969"/>
                  <a:gd name="T12" fmla="*/ 183 w 861"/>
                  <a:gd name="T13" fmla="*/ 110 h 1969"/>
                  <a:gd name="T14" fmla="*/ 208 w 861"/>
                  <a:gd name="T15" fmla="*/ 116 h 1969"/>
                  <a:gd name="T16" fmla="*/ 233 w 861"/>
                  <a:gd name="T17" fmla="*/ 121 h 1969"/>
                  <a:gd name="T18" fmla="*/ 257 w 861"/>
                  <a:gd name="T19" fmla="*/ 124 h 1969"/>
                  <a:gd name="T20" fmla="*/ 282 w 861"/>
                  <a:gd name="T21" fmla="*/ 129 h 1969"/>
                  <a:gd name="T22" fmla="*/ 317 w 861"/>
                  <a:gd name="T23" fmla="*/ 157 h 1969"/>
                  <a:gd name="T24" fmla="*/ 355 w 861"/>
                  <a:gd name="T25" fmla="*/ 199 h 1969"/>
                  <a:gd name="T26" fmla="*/ 395 w 861"/>
                  <a:gd name="T27" fmla="*/ 253 h 1969"/>
                  <a:gd name="T28" fmla="*/ 438 w 861"/>
                  <a:gd name="T29" fmla="*/ 317 h 1969"/>
                  <a:gd name="T30" fmla="*/ 481 w 861"/>
                  <a:gd name="T31" fmla="*/ 391 h 1969"/>
                  <a:gd name="T32" fmla="*/ 526 w 861"/>
                  <a:gd name="T33" fmla="*/ 473 h 1969"/>
                  <a:gd name="T34" fmla="*/ 570 w 861"/>
                  <a:gd name="T35" fmla="*/ 561 h 1969"/>
                  <a:gd name="T36" fmla="*/ 615 w 861"/>
                  <a:gd name="T37" fmla="*/ 657 h 1969"/>
                  <a:gd name="T38" fmla="*/ 657 w 861"/>
                  <a:gd name="T39" fmla="*/ 756 h 1969"/>
                  <a:gd name="T40" fmla="*/ 699 w 861"/>
                  <a:gd name="T41" fmla="*/ 858 h 1969"/>
                  <a:gd name="T42" fmla="*/ 733 w 861"/>
                  <a:gd name="T43" fmla="*/ 950 h 1969"/>
                  <a:gd name="T44" fmla="*/ 759 w 861"/>
                  <a:gd name="T45" fmla="*/ 1024 h 1969"/>
                  <a:gd name="T46" fmla="*/ 787 w 861"/>
                  <a:gd name="T47" fmla="*/ 1107 h 1969"/>
                  <a:gd name="T48" fmla="*/ 816 w 861"/>
                  <a:gd name="T49" fmla="*/ 1196 h 1969"/>
                  <a:gd name="T50" fmla="*/ 840 w 861"/>
                  <a:gd name="T51" fmla="*/ 1286 h 1969"/>
                  <a:gd name="T52" fmla="*/ 861 w 861"/>
                  <a:gd name="T53" fmla="*/ 1375 h 1969"/>
                  <a:gd name="T54" fmla="*/ 839 w 861"/>
                  <a:gd name="T55" fmla="*/ 1383 h 1969"/>
                  <a:gd name="T56" fmla="*/ 813 w 861"/>
                  <a:gd name="T57" fmla="*/ 1393 h 1969"/>
                  <a:gd name="T58" fmla="*/ 784 w 861"/>
                  <a:gd name="T59" fmla="*/ 1401 h 1969"/>
                  <a:gd name="T60" fmla="*/ 755 w 861"/>
                  <a:gd name="T61" fmla="*/ 1405 h 1969"/>
                  <a:gd name="T62" fmla="*/ 723 w 861"/>
                  <a:gd name="T63" fmla="*/ 1411 h 1969"/>
                  <a:gd name="T64" fmla="*/ 717 w 861"/>
                  <a:gd name="T65" fmla="*/ 1657 h 1969"/>
                  <a:gd name="T66" fmla="*/ 707 w 861"/>
                  <a:gd name="T67" fmla="*/ 1908 h 1969"/>
                  <a:gd name="T68" fmla="*/ 657 w 861"/>
                  <a:gd name="T69" fmla="*/ 1927 h 1969"/>
                  <a:gd name="T70" fmla="*/ 595 w 861"/>
                  <a:gd name="T71" fmla="*/ 1943 h 1969"/>
                  <a:gd name="T72" fmla="*/ 520 w 861"/>
                  <a:gd name="T73" fmla="*/ 1955 h 1969"/>
                  <a:gd name="T74" fmla="*/ 442 w 861"/>
                  <a:gd name="T75" fmla="*/ 1964 h 1969"/>
                  <a:gd name="T76" fmla="*/ 362 w 861"/>
                  <a:gd name="T77" fmla="*/ 1968 h 1969"/>
                  <a:gd name="T78" fmla="*/ 259 w 861"/>
                  <a:gd name="T79" fmla="*/ 1969 h 1969"/>
                  <a:gd name="T80" fmla="*/ 192 w 861"/>
                  <a:gd name="T81" fmla="*/ 1964 h 1969"/>
                  <a:gd name="T82" fmla="*/ 135 w 861"/>
                  <a:gd name="T83" fmla="*/ 1955 h 1969"/>
                  <a:gd name="T84" fmla="*/ 96 w 861"/>
                  <a:gd name="T85" fmla="*/ 1939 h 1969"/>
                  <a:gd name="T86" fmla="*/ 77 w 861"/>
                  <a:gd name="T87" fmla="*/ 1920 h 1969"/>
                  <a:gd name="T88" fmla="*/ 44 w 861"/>
                  <a:gd name="T89" fmla="*/ 1548 h 1969"/>
                  <a:gd name="T90" fmla="*/ 16 w 861"/>
                  <a:gd name="T91" fmla="*/ 1172 h 1969"/>
                  <a:gd name="T92" fmla="*/ 1 w 861"/>
                  <a:gd name="T93" fmla="*/ 800 h 1969"/>
                  <a:gd name="T94" fmla="*/ 4 w 861"/>
                  <a:gd name="T95" fmla="*/ 441 h 1969"/>
                  <a:gd name="T96" fmla="*/ 30 w 861"/>
                  <a:gd name="T97" fmla="*/ 105 h 1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61" h="1969">
                    <a:moveTo>
                      <a:pt x="46" y="0"/>
                    </a:moveTo>
                    <a:lnTo>
                      <a:pt x="54" y="4"/>
                    </a:lnTo>
                    <a:lnTo>
                      <a:pt x="61" y="10"/>
                    </a:lnTo>
                    <a:lnTo>
                      <a:pt x="68" y="16"/>
                    </a:lnTo>
                    <a:lnTo>
                      <a:pt x="77" y="22"/>
                    </a:lnTo>
                    <a:lnTo>
                      <a:pt x="84" y="28"/>
                    </a:lnTo>
                    <a:lnTo>
                      <a:pt x="92" y="35"/>
                    </a:lnTo>
                    <a:lnTo>
                      <a:pt x="99" y="41"/>
                    </a:lnTo>
                    <a:lnTo>
                      <a:pt x="106" y="48"/>
                    </a:lnTo>
                    <a:lnTo>
                      <a:pt x="113" y="55"/>
                    </a:lnTo>
                    <a:lnTo>
                      <a:pt x="121" y="61"/>
                    </a:lnTo>
                    <a:lnTo>
                      <a:pt x="126" y="68"/>
                    </a:lnTo>
                    <a:lnTo>
                      <a:pt x="132" y="76"/>
                    </a:lnTo>
                    <a:lnTo>
                      <a:pt x="138" y="83"/>
                    </a:lnTo>
                    <a:lnTo>
                      <a:pt x="144" y="90"/>
                    </a:lnTo>
                    <a:lnTo>
                      <a:pt x="148" y="97"/>
                    </a:lnTo>
                    <a:lnTo>
                      <a:pt x="153" y="105"/>
                    </a:lnTo>
                    <a:lnTo>
                      <a:pt x="160" y="106"/>
                    </a:lnTo>
                    <a:lnTo>
                      <a:pt x="169" y="108"/>
                    </a:lnTo>
                    <a:lnTo>
                      <a:pt x="176" y="109"/>
                    </a:lnTo>
                    <a:lnTo>
                      <a:pt x="183" y="110"/>
                    </a:lnTo>
                    <a:lnTo>
                      <a:pt x="192" y="112"/>
                    </a:lnTo>
                    <a:lnTo>
                      <a:pt x="201" y="113"/>
                    </a:lnTo>
                    <a:lnTo>
                      <a:pt x="208" y="116"/>
                    </a:lnTo>
                    <a:lnTo>
                      <a:pt x="217" y="116"/>
                    </a:lnTo>
                    <a:lnTo>
                      <a:pt x="225" y="118"/>
                    </a:lnTo>
                    <a:lnTo>
                      <a:pt x="233" y="121"/>
                    </a:lnTo>
                    <a:lnTo>
                      <a:pt x="241" y="122"/>
                    </a:lnTo>
                    <a:lnTo>
                      <a:pt x="249" y="124"/>
                    </a:lnTo>
                    <a:lnTo>
                      <a:pt x="257" y="124"/>
                    </a:lnTo>
                    <a:lnTo>
                      <a:pt x="265" y="126"/>
                    </a:lnTo>
                    <a:lnTo>
                      <a:pt x="273" y="128"/>
                    </a:lnTo>
                    <a:lnTo>
                      <a:pt x="282" y="129"/>
                    </a:lnTo>
                    <a:lnTo>
                      <a:pt x="294" y="137"/>
                    </a:lnTo>
                    <a:lnTo>
                      <a:pt x="305" y="147"/>
                    </a:lnTo>
                    <a:lnTo>
                      <a:pt x="317" y="157"/>
                    </a:lnTo>
                    <a:lnTo>
                      <a:pt x="329" y="170"/>
                    </a:lnTo>
                    <a:lnTo>
                      <a:pt x="342" y="183"/>
                    </a:lnTo>
                    <a:lnTo>
                      <a:pt x="355" y="199"/>
                    </a:lnTo>
                    <a:lnTo>
                      <a:pt x="368" y="215"/>
                    </a:lnTo>
                    <a:lnTo>
                      <a:pt x="381" y="233"/>
                    </a:lnTo>
                    <a:lnTo>
                      <a:pt x="395" y="253"/>
                    </a:lnTo>
                    <a:lnTo>
                      <a:pt x="408" y="273"/>
                    </a:lnTo>
                    <a:lnTo>
                      <a:pt x="423" y="294"/>
                    </a:lnTo>
                    <a:lnTo>
                      <a:pt x="438" y="317"/>
                    </a:lnTo>
                    <a:lnTo>
                      <a:pt x="452" y="340"/>
                    </a:lnTo>
                    <a:lnTo>
                      <a:pt x="467" y="365"/>
                    </a:lnTo>
                    <a:lnTo>
                      <a:pt x="481" y="391"/>
                    </a:lnTo>
                    <a:lnTo>
                      <a:pt x="496" y="417"/>
                    </a:lnTo>
                    <a:lnTo>
                      <a:pt x="512" y="445"/>
                    </a:lnTo>
                    <a:lnTo>
                      <a:pt x="526" y="473"/>
                    </a:lnTo>
                    <a:lnTo>
                      <a:pt x="541" y="502"/>
                    </a:lnTo>
                    <a:lnTo>
                      <a:pt x="555" y="532"/>
                    </a:lnTo>
                    <a:lnTo>
                      <a:pt x="570" y="561"/>
                    </a:lnTo>
                    <a:lnTo>
                      <a:pt x="586" y="593"/>
                    </a:lnTo>
                    <a:lnTo>
                      <a:pt x="600" y="625"/>
                    </a:lnTo>
                    <a:lnTo>
                      <a:pt x="615" y="657"/>
                    </a:lnTo>
                    <a:lnTo>
                      <a:pt x="630" y="689"/>
                    </a:lnTo>
                    <a:lnTo>
                      <a:pt x="643" y="723"/>
                    </a:lnTo>
                    <a:lnTo>
                      <a:pt x="657" y="756"/>
                    </a:lnTo>
                    <a:lnTo>
                      <a:pt x="672" y="790"/>
                    </a:lnTo>
                    <a:lnTo>
                      <a:pt x="685" y="825"/>
                    </a:lnTo>
                    <a:lnTo>
                      <a:pt x="699" y="858"/>
                    </a:lnTo>
                    <a:lnTo>
                      <a:pt x="712" y="893"/>
                    </a:lnTo>
                    <a:lnTo>
                      <a:pt x="725" y="928"/>
                    </a:lnTo>
                    <a:lnTo>
                      <a:pt x="733" y="950"/>
                    </a:lnTo>
                    <a:lnTo>
                      <a:pt x="741" y="973"/>
                    </a:lnTo>
                    <a:lnTo>
                      <a:pt x="750" y="998"/>
                    </a:lnTo>
                    <a:lnTo>
                      <a:pt x="759" y="1024"/>
                    </a:lnTo>
                    <a:lnTo>
                      <a:pt x="769" y="1052"/>
                    </a:lnTo>
                    <a:lnTo>
                      <a:pt x="778" y="1079"/>
                    </a:lnTo>
                    <a:lnTo>
                      <a:pt x="787" y="1107"/>
                    </a:lnTo>
                    <a:lnTo>
                      <a:pt x="797" y="1136"/>
                    </a:lnTo>
                    <a:lnTo>
                      <a:pt x="805" y="1165"/>
                    </a:lnTo>
                    <a:lnTo>
                      <a:pt x="816" y="1196"/>
                    </a:lnTo>
                    <a:lnTo>
                      <a:pt x="824" y="1226"/>
                    </a:lnTo>
                    <a:lnTo>
                      <a:pt x="832" y="1255"/>
                    </a:lnTo>
                    <a:lnTo>
                      <a:pt x="840" y="1286"/>
                    </a:lnTo>
                    <a:lnTo>
                      <a:pt x="848" y="1315"/>
                    </a:lnTo>
                    <a:lnTo>
                      <a:pt x="855" y="1345"/>
                    </a:lnTo>
                    <a:lnTo>
                      <a:pt x="861" y="1375"/>
                    </a:lnTo>
                    <a:lnTo>
                      <a:pt x="853" y="1379"/>
                    </a:lnTo>
                    <a:lnTo>
                      <a:pt x="846" y="1380"/>
                    </a:lnTo>
                    <a:lnTo>
                      <a:pt x="839" y="1383"/>
                    </a:lnTo>
                    <a:lnTo>
                      <a:pt x="830" y="1388"/>
                    </a:lnTo>
                    <a:lnTo>
                      <a:pt x="821" y="1391"/>
                    </a:lnTo>
                    <a:lnTo>
                      <a:pt x="813" y="1393"/>
                    </a:lnTo>
                    <a:lnTo>
                      <a:pt x="803" y="1396"/>
                    </a:lnTo>
                    <a:lnTo>
                      <a:pt x="794" y="1398"/>
                    </a:lnTo>
                    <a:lnTo>
                      <a:pt x="784" y="1401"/>
                    </a:lnTo>
                    <a:lnTo>
                      <a:pt x="773" y="1402"/>
                    </a:lnTo>
                    <a:lnTo>
                      <a:pt x="765" y="1404"/>
                    </a:lnTo>
                    <a:lnTo>
                      <a:pt x="755" y="1405"/>
                    </a:lnTo>
                    <a:lnTo>
                      <a:pt x="744" y="1408"/>
                    </a:lnTo>
                    <a:lnTo>
                      <a:pt x="733" y="1409"/>
                    </a:lnTo>
                    <a:lnTo>
                      <a:pt x="723" y="1411"/>
                    </a:lnTo>
                    <a:lnTo>
                      <a:pt x="712" y="1412"/>
                    </a:lnTo>
                    <a:lnTo>
                      <a:pt x="714" y="1535"/>
                    </a:lnTo>
                    <a:lnTo>
                      <a:pt x="717" y="1657"/>
                    </a:lnTo>
                    <a:lnTo>
                      <a:pt x="717" y="1779"/>
                    </a:lnTo>
                    <a:lnTo>
                      <a:pt x="718" y="1901"/>
                    </a:lnTo>
                    <a:lnTo>
                      <a:pt x="707" y="1908"/>
                    </a:lnTo>
                    <a:lnTo>
                      <a:pt x="692" y="1914"/>
                    </a:lnTo>
                    <a:lnTo>
                      <a:pt x="676" y="1920"/>
                    </a:lnTo>
                    <a:lnTo>
                      <a:pt x="657" y="1927"/>
                    </a:lnTo>
                    <a:lnTo>
                      <a:pt x="638" y="1932"/>
                    </a:lnTo>
                    <a:lnTo>
                      <a:pt x="616" y="1937"/>
                    </a:lnTo>
                    <a:lnTo>
                      <a:pt x="595" y="1943"/>
                    </a:lnTo>
                    <a:lnTo>
                      <a:pt x="570" y="1946"/>
                    </a:lnTo>
                    <a:lnTo>
                      <a:pt x="547" y="1951"/>
                    </a:lnTo>
                    <a:lnTo>
                      <a:pt x="520" y="1955"/>
                    </a:lnTo>
                    <a:lnTo>
                      <a:pt x="494" y="1958"/>
                    </a:lnTo>
                    <a:lnTo>
                      <a:pt x="468" y="1961"/>
                    </a:lnTo>
                    <a:lnTo>
                      <a:pt x="442" y="1964"/>
                    </a:lnTo>
                    <a:lnTo>
                      <a:pt x="414" y="1967"/>
                    </a:lnTo>
                    <a:lnTo>
                      <a:pt x="388" y="1967"/>
                    </a:lnTo>
                    <a:lnTo>
                      <a:pt x="362" y="1968"/>
                    </a:lnTo>
                    <a:lnTo>
                      <a:pt x="336" y="1969"/>
                    </a:lnTo>
                    <a:lnTo>
                      <a:pt x="283" y="1969"/>
                    </a:lnTo>
                    <a:lnTo>
                      <a:pt x="259" y="1969"/>
                    </a:lnTo>
                    <a:lnTo>
                      <a:pt x="235" y="1968"/>
                    </a:lnTo>
                    <a:lnTo>
                      <a:pt x="212" y="1967"/>
                    </a:lnTo>
                    <a:lnTo>
                      <a:pt x="192" y="1964"/>
                    </a:lnTo>
                    <a:lnTo>
                      <a:pt x="171" y="1961"/>
                    </a:lnTo>
                    <a:lnTo>
                      <a:pt x="153" y="1958"/>
                    </a:lnTo>
                    <a:lnTo>
                      <a:pt x="135" y="1955"/>
                    </a:lnTo>
                    <a:lnTo>
                      <a:pt x="121" y="1949"/>
                    </a:lnTo>
                    <a:lnTo>
                      <a:pt x="108" y="1945"/>
                    </a:lnTo>
                    <a:lnTo>
                      <a:pt x="96" y="1939"/>
                    </a:lnTo>
                    <a:lnTo>
                      <a:pt x="87" y="1933"/>
                    </a:lnTo>
                    <a:lnTo>
                      <a:pt x="81" y="1927"/>
                    </a:lnTo>
                    <a:lnTo>
                      <a:pt x="77" y="1920"/>
                    </a:lnTo>
                    <a:lnTo>
                      <a:pt x="67" y="1796"/>
                    </a:lnTo>
                    <a:lnTo>
                      <a:pt x="55" y="1673"/>
                    </a:lnTo>
                    <a:lnTo>
                      <a:pt x="44" y="1548"/>
                    </a:lnTo>
                    <a:lnTo>
                      <a:pt x="33" y="1423"/>
                    </a:lnTo>
                    <a:lnTo>
                      <a:pt x="25" y="1296"/>
                    </a:lnTo>
                    <a:lnTo>
                      <a:pt x="16" y="1172"/>
                    </a:lnTo>
                    <a:lnTo>
                      <a:pt x="9" y="1046"/>
                    </a:lnTo>
                    <a:lnTo>
                      <a:pt x="4" y="922"/>
                    </a:lnTo>
                    <a:lnTo>
                      <a:pt x="1" y="800"/>
                    </a:lnTo>
                    <a:lnTo>
                      <a:pt x="0" y="678"/>
                    </a:lnTo>
                    <a:lnTo>
                      <a:pt x="0" y="557"/>
                    </a:lnTo>
                    <a:lnTo>
                      <a:pt x="4" y="441"/>
                    </a:lnTo>
                    <a:lnTo>
                      <a:pt x="10" y="326"/>
                    </a:lnTo>
                    <a:lnTo>
                      <a:pt x="19" y="214"/>
                    </a:lnTo>
                    <a:lnTo>
                      <a:pt x="30" y="10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2" name="Freeform 89"/>
              <p:cNvSpPr>
                <a:spLocks/>
              </p:cNvSpPr>
              <p:nvPr/>
            </p:nvSpPr>
            <p:spPr bwMode="auto">
              <a:xfrm>
                <a:off x="5157" y="2713"/>
                <a:ext cx="40" cy="42"/>
              </a:xfrm>
              <a:custGeom>
                <a:avLst/>
                <a:gdLst>
                  <a:gd name="T0" fmla="*/ 113 w 120"/>
                  <a:gd name="T1" fmla="*/ 103 h 126"/>
                  <a:gd name="T2" fmla="*/ 120 w 120"/>
                  <a:gd name="T3" fmla="*/ 109 h 126"/>
                  <a:gd name="T4" fmla="*/ 117 w 120"/>
                  <a:gd name="T5" fmla="*/ 102 h 126"/>
                  <a:gd name="T6" fmla="*/ 112 w 120"/>
                  <a:gd name="T7" fmla="*/ 94 h 126"/>
                  <a:gd name="T8" fmla="*/ 107 w 120"/>
                  <a:gd name="T9" fmla="*/ 86 h 126"/>
                  <a:gd name="T10" fmla="*/ 100 w 120"/>
                  <a:gd name="T11" fmla="*/ 78 h 126"/>
                  <a:gd name="T12" fmla="*/ 94 w 120"/>
                  <a:gd name="T13" fmla="*/ 71 h 126"/>
                  <a:gd name="T14" fmla="*/ 88 w 120"/>
                  <a:gd name="T15" fmla="*/ 64 h 126"/>
                  <a:gd name="T16" fmla="*/ 81 w 120"/>
                  <a:gd name="T17" fmla="*/ 56 h 126"/>
                  <a:gd name="T18" fmla="*/ 74 w 120"/>
                  <a:gd name="T19" fmla="*/ 49 h 126"/>
                  <a:gd name="T20" fmla="*/ 67 w 120"/>
                  <a:gd name="T21" fmla="*/ 42 h 126"/>
                  <a:gd name="T22" fmla="*/ 58 w 120"/>
                  <a:gd name="T23" fmla="*/ 35 h 126"/>
                  <a:gd name="T24" fmla="*/ 51 w 120"/>
                  <a:gd name="T25" fmla="*/ 29 h 126"/>
                  <a:gd name="T26" fmla="*/ 43 w 120"/>
                  <a:gd name="T27" fmla="*/ 23 h 126"/>
                  <a:gd name="T28" fmla="*/ 35 w 120"/>
                  <a:gd name="T29" fmla="*/ 16 h 126"/>
                  <a:gd name="T30" fmla="*/ 27 w 120"/>
                  <a:gd name="T31" fmla="*/ 10 h 126"/>
                  <a:gd name="T32" fmla="*/ 20 w 120"/>
                  <a:gd name="T33" fmla="*/ 4 h 126"/>
                  <a:gd name="T34" fmla="*/ 13 w 120"/>
                  <a:gd name="T35" fmla="*/ 0 h 126"/>
                  <a:gd name="T36" fmla="*/ 0 w 120"/>
                  <a:gd name="T37" fmla="*/ 19 h 126"/>
                  <a:gd name="T38" fmla="*/ 7 w 120"/>
                  <a:gd name="T39" fmla="*/ 24 h 126"/>
                  <a:gd name="T40" fmla="*/ 13 w 120"/>
                  <a:gd name="T41" fmla="*/ 30 h 126"/>
                  <a:gd name="T42" fmla="*/ 20 w 120"/>
                  <a:gd name="T43" fmla="*/ 35 h 126"/>
                  <a:gd name="T44" fmla="*/ 29 w 120"/>
                  <a:gd name="T45" fmla="*/ 40 h 126"/>
                  <a:gd name="T46" fmla="*/ 36 w 120"/>
                  <a:gd name="T47" fmla="*/ 46 h 126"/>
                  <a:gd name="T48" fmla="*/ 43 w 120"/>
                  <a:gd name="T49" fmla="*/ 54 h 126"/>
                  <a:gd name="T50" fmla="*/ 51 w 120"/>
                  <a:gd name="T51" fmla="*/ 59 h 126"/>
                  <a:gd name="T52" fmla="*/ 58 w 120"/>
                  <a:gd name="T53" fmla="*/ 65 h 126"/>
                  <a:gd name="T54" fmla="*/ 64 w 120"/>
                  <a:gd name="T55" fmla="*/ 72 h 126"/>
                  <a:gd name="T56" fmla="*/ 71 w 120"/>
                  <a:gd name="T57" fmla="*/ 80 h 126"/>
                  <a:gd name="T58" fmla="*/ 77 w 120"/>
                  <a:gd name="T59" fmla="*/ 86 h 126"/>
                  <a:gd name="T60" fmla="*/ 82 w 120"/>
                  <a:gd name="T61" fmla="*/ 93 h 126"/>
                  <a:gd name="T62" fmla="*/ 88 w 120"/>
                  <a:gd name="T63" fmla="*/ 100 h 126"/>
                  <a:gd name="T64" fmla="*/ 93 w 120"/>
                  <a:gd name="T65" fmla="*/ 107 h 126"/>
                  <a:gd name="T66" fmla="*/ 97 w 120"/>
                  <a:gd name="T67" fmla="*/ 113 h 126"/>
                  <a:gd name="T68" fmla="*/ 100 w 120"/>
                  <a:gd name="T69" fmla="*/ 120 h 126"/>
                  <a:gd name="T70" fmla="*/ 109 w 120"/>
                  <a:gd name="T71" fmla="*/ 126 h 126"/>
                  <a:gd name="T72" fmla="*/ 113 w 120"/>
                  <a:gd name="T73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26">
                    <a:moveTo>
                      <a:pt x="113" y="103"/>
                    </a:moveTo>
                    <a:lnTo>
                      <a:pt x="120" y="109"/>
                    </a:lnTo>
                    <a:lnTo>
                      <a:pt x="117" y="102"/>
                    </a:lnTo>
                    <a:lnTo>
                      <a:pt x="112" y="94"/>
                    </a:lnTo>
                    <a:lnTo>
                      <a:pt x="107" y="86"/>
                    </a:lnTo>
                    <a:lnTo>
                      <a:pt x="100" y="78"/>
                    </a:lnTo>
                    <a:lnTo>
                      <a:pt x="94" y="71"/>
                    </a:lnTo>
                    <a:lnTo>
                      <a:pt x="88" y="64"/>
                    </a:lnTo>
                    <a:lnTo>
                      <a:pt x="81" y="56"/>
                    </a:lnTo>
                    <a:lnTo>
                      <a:pt x="74" y="49"/>
                    </a:lnTo>
                    <a:lnTo>
                      <a:pt x="67" y="42"/>
                    </a:lnTo>
                    <a:lnTo>
                      <a:pt x="58" y="35"/>
                    </a:lnTo>
                    <a:lnTo>
                      <a:pt x="51" y="29"/>
                    </a:lnTo>
                    <a:lnTo>
                      <a:pt x="43" y="23"/>
                    </a:lnTo>
                    <a:lnTo>
                      <a:pt x="35" y="16"/>
                    </a:lnTo>
                    <a:lnTo>
                      <a:pt x="27" y="10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7" y="24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6" y="46"/>
                    </a:lnTo>
                    <a:lnTo>
                      <a:pt x="43" y="54"/>
                    </a:lnTo>
                    <a:lnTo>
                      <a:pt x="51" y="59"/>
                    </a:lnTo>
                    <a:lnTo>
                      <a:pt x="58" y="65"/>
                    </a:lnTo>
                    <a:lnTo>
                      <a:pt x="64" y="72"/>
                    </a:lnTo>
                    <a:lnTo>
                      <a:pt x="71" y="80"/>
                    </a:lnTo>
                    <a:lnTo>
                      <a:pt x="77" y="86"/>
                    </a:lnTo>
                    <a:lnTo>
                      <a:pt x="82" y="93"/>
                    </a:lnTo>
                    <a:lnTo>
                      <a:pt x="88" y="100"/>
                    </a:lnTo>
                    <a:lnTo>
                      <a:pt x="93" y="107"/>
                    </a:lnTo>
                    <a:lnTo>
                      <a:pt x="97" y="113"/>
                    </a:lnTo>
                    <a:lnTo>
                      <a:pt x="100" y="120"/>
                    </a:lnTo>
                    <a:lnTo>
                      <a:pt x="109" y="126"/>
                    </a:lnTo>
                    <a:lnTo>
                      <a:pt x="113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3" name="Freeform 90"/>
              <p:cNvSpPr>
                <a:spLocks/>
              </p:cNvSpPr>
              <p:nvPr/>
            </p:nvSpPr>
            <p:spPr bwMode="auto">
              <a:xfrm>
                <a:off x="5193" y="2747"/>
                <a:ext cx="46" cy="16"/>
              </a:xfrm>
              <a:custGeom>
                <a:avLst/>
                <a:gdLst>
                  <a:gd name="T0" fmla="*/ 138 w 138"/>
                  <a:gd name="T1" fmla="*/ 28 h 48"/>
                  <a:gd name="T2" fmla="*/ 133 w 138"/>
                  <a:gd name="T3" fmla="*/ 25 h 48"/>
                  <a:gd name="T4" fmla="*/ 126 w 138"/>
                  <a:gd name="T5" fmla="*/ 23 h 48"/>
                  <a:gd name="T6" fmla="*/ 117 w 138"/>
                  <a:gd name="T7" fmla="*/ 22 h 48"/>
                  <a:gd name="T8" fmla="*/ 110 w 138"/>
                  <a:gd name="T9" fmla="*/ 20 h 48"/>
                  <a:gd name="T10" fmla="*/ 101 w 138"/>
                  <a:gd name="T11" fmla="*/ 19 h 48"/>
                  <a:gd name="T12" fmla="*/ 94 w 138"/>
                  <a:gd name="T13" fmla="*/ 17 h 48"/>
                  <a:gd name="T14" fmla="*/ 85 w 138"/>
                  <a:gd name="T15" fmla="*/ 15 h 48"/>
                  <a:gd name="T16" fmla="*/ 78 w 138"/>
                  <a:gd name="T17" fmla="*/ 15 h 48"/>
                  <a:gd name="T18" fmla="*/ 68 w 138"/>
                  <a:gd name="T19" fmla="*/ 12 h 48"/>
                  <a:gd name="T20" fmla="*/ 61 w 138"/>
                  <a:gd name="T21" fmla="*/ 12 h 48"/>
                  <a:gd name="T22" fmla="*/ 52 w 138"/>
                  <a:gd name="T23" fmla="*/ 9 h 48"/>
                  <a:gd name="T24" fmla="*/ 45 w 138"/>
                  <a:gd name="T25" fmla="*/ 7 h 48"/>
                  <a:gd name="T26" fmla="*/ 36 w 138"/>
                  <a:gd name="T27" fmla="*/ 6 h 48"/>
                  <a:gd name="T28" fmla="*/ 29 w 138"/>
                  <a:gd name="T29" fmla="*/ 4 h 48"/>
                  <a:gd name="T30" fmla="*/ 20 w 138"/>
                  <a:gd name="T31" fmla="*/ 3 h 48"/>
                  <a:gd name="T32" fmla="*/ 11 w 138"/>
                  <a:gd name="T33" fmla="*/ 1 h 48"/>
                  <a:gd name="T34" fmla="*/ 4 w 138"/>
                  <a:gd name="T35" fmla="*/ 0 h 48"/>
                  <a:gd name="T36" fmla="*/ 0 w 138"/>
                  <a:gd name="T37" fmla="*/ 23 h 48"/>
                  <a:gd name="T38" fmla="*/ 7 w 138"/>
                  <a:gd name="T39" fmla="*/ 25 h 48"/>
                  <a:gd name="T40" fmla="*/ 16 w 138"/>
                  <a:gd name="T41" fmla="*/ 26 h 48"/>
                  <a:gd name="T42" fmla="*/ 24 w 138"/>
                  <a:gd name="T43" fmla="*/ 28 h 48"/>
                  <a:gd name="T44" fmla="*/ 32 w 138"/>
                  <a:gd name="T45" fmla="*/ 29 h 48"/>
                  <a:gd name="T46" fmla="*/ 40 w 138"/>
                  <a:gd name="T47" fmla="*/ 31 h 48"/>
                  <a:gd name="T48" fmla="*/ 48 w 138"/>
                  <a:gd name="T49" fmla="*/ 32 h 48"/>
                  <a:gd name="T50" fmla="*/ 56 w 138"/>
                  <a:gd name="T51" fmla="*/ 33 h 48"/>
                  <a:gd name="T52" fmla="*/ 64 w 138"/>
                  <a:gd name="T53" fmla="*/ 35 h 48"/>
                  <a:gd name="T54" fmla="*/ 72 w 138"/>
                  <a:gd name="T55" fmla="*/ 36 h 48"/>
                  <a:gd name="T56" fmla="*/ 80 w 138"/>
                  <a:gd name="T57" fmla="*/ 38 h 48"/>
                  <a:gd name="T58" fmla="*/ 88 w 138"/>
                  <a:gd name="T59" fmla="*/ 39 h 48"/>
                  <a:gd name="T60" fmla="*/ 97 w 138"/>
                  <a:gd name="T61" fmla="*/ 42 h 48"/>
                  <a:gd name="T62" fmla="*/ 104 w 138"/>
                  <a:gd name="T63" fmla="*/ 44 h 48"/>
                  <a:gd name="T64" fmla="*/ 113 w 138"/>
                  <a:gd name="T65" fmla="*/ 45 h 48"/>
                  <a:gd name="T66" fmla="*/ 120 w 138"/>
                  <a:gd name="T67" fmla="*/ 47 h 48"/>
                  <a:gd name="T68" fmla="*/ 129 w 138"/>
                  <a:gd name="T69" fmla="*/ 48 h 48"/>
                  <a:gd name="T70" fmla="*/ 126 w 138"/>
                  <a:gd name="T71" fmla="*/ 47 h 48"/>
                  <a:gd name="T72" fmla="*/ 138 w 138"/>
                  <a:gd name="T73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8">
                    <a:moveTo>
                      <a:pt x="138" y="28"/>
                    </a:moveTo>
                    <a:lnTo>
                      <a:pt x="133" y="25"/>
                    </a:lnTo>
                    <a:lnTo>
                      <a:pt x="126" y="23"/>
                    </a:lnTo>
                    <a:lnTo>
                      <a:pt x="117" y="22"/>
                    </a:lnTo>
                    <a:lnTo>
                      <a:pt x="110" y="20"/>
                    </a:lnTo>
                    <a:lnTo>
                      <a:pt x="101" y="19"/>
                    </a:lnTo>
                    <a:lnTo>
                      <a:pt x="94" y="17"/>
                    </a:lnTo>
                    <a:lnTo>
                      <a:pt x="85" y="15"/>
                    </a:lnTo>
                    <a:lnTo>
                      <a:pt x="78" y="15"/>
                    </a:lnTo>
                    <a:lnTo>
                      <a:pt x="68" y="12"/>
                    </a:lnTo>
                    <a:lnTo>
                      <a:pt x="61" y="12"/>
                    </a:lnTo>
                    <a:lnTo>
                      <a:pt x="52" y="9"/>
                    </a:lnTo>
                    <a:lnTo>
                      <a:pt x="45" y="7"/>
                    </a:lnTo>
                    <a:lnTo>
                      <a:pt x="36" y="6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7" y="25"/>
                    </a:lnTo>
                    <a:lnTo>
                      <a:pt x="16" y="26"/>
                    </a:lnTo>
                    <a:lnTo>
                      <a:pt x="24" y="28"/>
                    </a:lnTo>
                    <a:lnTo>
                      <a:pt x="32" y="29"/>
                    </a:lnTo>
                    <a:lnTo>
                      <a:pt x="40" y="31"/>
                    </a:lnTo>
                    <a:lnTo>
                      <a:pt x="48" y="32"/>
                    </a:lnTo>
                    <a:lnTo>
                      <a:pt x="56" y="33"/>
                    </a:lnTo>
                    <a:lnTo>
                      <a:pt x="64" y="35"/>
                    </a:lnTo>
                    <a:lnTo>
                      <a:pt x="72" y="36"/>
                    </a:lnTo>
                    <a:lnTo>
                      <a:pt x="80" y="38"/>
                    </a:lnTo>
                    <a:lnTo>
                      <a:pt x="88" y="39"/>
                    </a:lnTo>
                    <a:lnTo>
                      <a:pt x="97" y="42"/>
                    </a:lnTo>
                    <a:lnTo>
                      <a:pt x="104" y="44"/>
                    </a:lnTo>
                    <a:lnTo>
                      <a:pt x="113" y="45"/>
                    </a:lnTo>
                    <a:lnTo>
                      <a:pt x="120" y="47"/>
                    </a:lnTo>
                    <a:lnTo>
                      <a:pt x="129" y="48"/>
                    </a:lnTo>
                    <a:lnTo>
                      <a:pt x="126" y="47"/>
                    </a:lnTo>
                    <a:lnTo>
                      <a:pt x="13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4" name="Freeform 91"/>
              <p:cNvSpPr>
                <a:spLocks/>
              </p:cNvSpPr>
              <p:nvPr/>
            </p:nvSpPr>
            <p:spPr bwMode="auto">
              <a:xfrm>
                <a:off x="5235" y="2756"/>
                <a:ext cx="154" cy="271"/>
              </a:xfrm>
              <a:custGeom>
                <a:avLst/>
                <a:gdLst>
                  <a:gd name="T0" fmla="*/ 447 w 460"/>
                  <a:gd name="T1" fmla="*/ 768 h 811"/>
                  <a:gd name="T2" fmla="*/ 420 w 460"/>
                  <a:gd name="T3" fmla="*/ 699 h 811"/>
                  <a:gd name="T4" fmla="*/ 393 w 460"/>
                  <a:gd name="T5" fmla="*/ 631 h 811"/>
                  <a:gd name="T6" fmla="*/ 365 w 460"/>
                  <a:gd name="T7" fmla="*/ 564 h 811"/>
                  <a:gd name="T8" fmla="*/ 335 w 460"/>
                  <a:gd name="T9" fmla="*/ 499 h 811"/>
                  <a:gd name="T10" fmla="*/ 306 w 460"/>
                  <a:gd name="T11" fmla="*/ 436 h 811"/>
                  <a:gd name="T12" fmla="*/ 275 w 460"/>
                  <a:gd name="T13" fmla="*/ 375 h 811"/>
                  <a:gd name="T14" fmla="*/ 246 w 460"/>
                  <a:gd name="T15" fmla="*/ 318 h 811"/>
                  <a:gd name="T16" fmla="*/ 215 w 460"/>
                  <a:gd name="T17" fmla="*/ 264 h 811"/>
                  <a:gd name="T18" fmla="*/ 186 w 460"/>
                  <a:gd name="T19" fmla="*/ 213 h 811"/>
                  <a:gd name="T20" fmla="*/ 157 w 460"/>
                  <a:gd name="T21" fmla="*/ 167 h 811"/>
                  <a:gd name="T22" fmla="*/ 128 w 460"/>
                  <a:gd name="T23" fmla="*/ 125 h 811"/>
                  <a:gd name="T24" fmla="*/ 100 w 460"/>
                  <a:gd name="T25" fmla="*/ 87 h 811"/>
                  <a:gd name="T26" fmla="*/ 73 w 460"/>
                  <a:gd name="T27" fmla="*/ 55 h 811"/>
                  <a:gd name="T28" fmla="*/ 48 w 460"/>
                  <a:gd name="T29" fmla="*/ 27 h 811"/>
                  <a:gd name="T30" fmla="*/ 25 w 460"/>
                  <a:gd name="T31" fmla="*/ 7 h 811"/>
                  <a:gd name="T32" fmla="*/ 0 w 460"/>
                  <a:gd name="T33" fmla="*/ 19 h 811"/>
                  <a:gd name="T34" fmla="*/ 21 w 460"/>
                  <a:gd name="T35" fmla="*/ 35 h 811"/>
                  <a:gd name="T36" fmla="*/ 44 w 460"/>
                  <a:gd name="T37" fmla="*/ 56 h 811"/>
                  <a:gd name="T38" fmla="*/ 70 w 460"/>
                  <a:gd name="T39" fmla="*/ 85 h 811"/>
                  <a:gd name="T40" fmla="*/ 95 w 460"/>
                  <a:gd name="T41" fmla="*/ 119 h 811"/>
                  <a:gd name="T42" fmla="*/ 124 w 460"/>
                  <a:gd name="T43" fmla="*/ 158 h 811"/>
                  <a:gd name="T44" fmla="*/ 150 w 460"/>
                  <a:gd name="T45" fmla="*/ 202 h 811"/>
                  <a:gd name="T46" fmla="*/ 180 w 460"/>
                  <a:gd name="T47" fmla="*/ 250 h 811"/>
                  <a:gd name="T48" fmla="*/ 210 w 460"/>
                  <a:gd name="T49" fmla="*/ 302 h 811"/>
                  <a:gd name="T50" fmla="*/ 240 w 460"/>
                  <a:gd name="T51" fmla="*/ 357 h 811"/>
                  <a:gd name="T52" fmla="*/ 271 w 460"/>
                  <a:gd name="T53" fmla="*/ 417 h 811"/>
                  <a:gd name="T54" fmla="*/ 300 w 460"/>
                  <a:gd name="T55" fmla="*/ 478 h 811"/>
                  <a:gd name="T56" fmla="*/ 327 w 460"/>
                  <a:gd name="T57" fmla="*/ 541 h 811"/>
                  <a:gd name="T58" fmla="*/ 356 w 460"/>
                  <a:gd name="T59" fmla="*/ 608 h 811"/>
                  <a:gd name="T60" fmla="*/ 385 w 460"/>
                  <a:gd name="T61" fmla="*/ 673 h 811"/>
                  <a:gd name="T62" fmla="*/ 412 w 460"/>
                  <a:gd name="T63" fmla="*/ 743 h 811"/>
                  <a:gd name="T64" fmla="*/ 438 w 460"/>
                  <a:gd name="T65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0" h="811">
                    <a:moveTo>
                      <a:pt x="460" y="804"/>
                    </a:moveTo>
                    <a:lnTo>
                      <a:pt x="447" y="768"/>
                    </a:lnTo>
                    <a:lnTo>
                      <a:pt x="433" y="734"/>
                    </a:lnTo>
                    <a:lnTo>
                      <a:pt x="420" y="699"/>
                    </a:lnTo>
                    <a:lnTo>
                      <a:pt x="407" y="664"/>
                    </a:lnTo>
                    <a:lnTo>
                      <a:pt x="393" y="631"/>
                    </a:lnTo>
                    <a:lnTo>
                      <a:pt x="378" y="598"/>
                    </a:lnTo>
                    <a:lnTo>
                      <a:pt x="365" y="564"/>
                    </a:lnTo>
                    <a:lnTo>
                      <a:pt x="351" y="532"/>
                    </a:lnTo>
                    <a:lnTo>
                      <a:pt x="335" y="499"/>
                    </a:lnTo>
                    <a:lnTo>
                      <a:pt x="320" y="468"/>
                    </a:lnTo>
                    <a:lnTo>
                      <a:pt x="306" y="436"/>
                    </a:lnTo>
                    <a:lnTo>
                      <a:pt x="290" y="405"/>
                    </a:lnTo>
                    <a:lnTo>
                      <a:pt x="275" y="375"/>
                    </a:lnTo>
                    <a:lnTo>
                      <a:pt x="260" y="346"/>
                    </a:lnTo>
                    <a:lnTo>
                      <a:pt x="246" y="318"/>
                    </a:lnTo>
                    <a:lnTo>
                      <a:pt x="231" y="291"/>
                    </a:lnTo>
                    <a:lnTo>
                      <a:pt x="215" y="264"/>
                    </a:lnTo>
                    <a:lnTo>
                      <a:pt x="201" y="238"/>
                    </a:lnTo>
                    <a:lnTo>
                      <a:pt x="186" y="213"/>
                    </a:lnTo>
                    <a:lnTo>
                      <a:pt x="172" y="190"/>
                    </a:lnTo>
                    <a:lnTo>
                      <a:pt x="157" y="167"/>
                    </a:lnTo>
                    <a:lnTo>
                      <a:pt x="143" y="145"/>
                    </a:lnTo>
                    <a:lnTo>
                      <a:pt x="128" y="125"/>
                    </a:lnTo>
                    <a:lnTo>
                      <a:pt x="115" y="104"/>
                    </a:lnTo>
                    <a:lnTo>
                      <a:pt x="100" y="87"/>
                    </a:lnTo>
                    <a:lnTo>
                      <a:pt x="87" y="71"/>
                    </a:lnTo>
                    <a:lnTo>
                      <a:pt x="73" y="55"/>
                    </a:lnTo>
                    <a:lnTo>
                      <a:pt x="61" y="40"/>
                    </a:lnTo>
                    <a:lnTo>
                      <a:pt x="48" y="27"/>
                    </a:lnTo>
                    <a:lnTo>
                      <a:pt x="37" y="16"/>
                    </a:lnTo>
                    <a:lnTo>
                      <a:pt x="25" y="7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9" y="26"/>
                    </a:lnTo>
                    <a:lnTo>
                      <a:pt x="21" y="35"/>
                    </a:lnTo>
                    <a:lnTo>
                      <a:pt x="32" y="45"/>
                    </a:lnTo>
                    <a:lnTo>
                      <a:pt x="44" y="56"/>
                    </a:lnTo>
                    <a:lnTo>
                      <a:pt x="57" y="71"/>
                    </a:lnTo>
                    <a:lnTo>
                      <a:pt x="70" y="85"/>
                    </a:lnTo>
                    <a:lnTo>
                      <a:pt x="83" y="101"/>
                    </a:lnTo>
                    <a:lnTo>
                      <a:pt x="95" y="119"/>
                    </a:lnTo>
                    <a:lnTo>
                      <a:pt x="109" y="138"/>
                    </a:lnTo>
                    <a:lnTo>
                      <a:pt x="124" y="158"/>
                    </a:lnTo>
                    <a:lnTo>
                      <a:pt x="138" y="180"/>
                    </a:lnTo>
                    <a:lnTo>
                      <a:pt x="150" y="202"/>
                    </a:lnTo>
                    <a:lnTo>
                      <a:pt x="166" y="225"/>
                    </a:lnTo>
                    <a:lnTo>
                      <a:pt x="180" y="250"/>
                    </a:lnTo>
                    <a:lnTo>
                      <a:pt x="195" y="276"/>
                    </a:lnTo>
                    <a:lnTo>
                      <a:pt x="210" y="302"/>
                    </a:lnTo>
                    <a:lnTo>
                      <a:pt x="226" y="330"/>
                    </a:lnTo>
                    <a:lnTo>
                      <a:pt x="240" y="357"/>
                    </a:lnTo>
                    <a:lnTo>
                      <a:pt x="255" y="387"/>
                    </a:lnTo>
                    <a:lnTo>
                      <a:pt x="271" y="417"/>
                    </a:lnTo>
                    <a:lnTo>
                      <a:pt x="284" y="446"/>
                    </a:lnTo>
                    <a:lnTo>
                      <a:pt x="300" y="478"/>
                    </a:lnTo>
                    <a:lnTo>
                      <a:pt x="313" y="509"/>
                    </a:lnTo>
                    <a:lnTo>
                      <a:pt x="327" y="541"/>
                    </a:lnTo>
                    <a:lnTo>
                      <a:pt x="342" y="574"/>
                    </a:lnTo>
                    <a:lnTo>
                      <a:pt x="356" y="608"/>
                    </a:lnTo>
                    <a:lnTo>
                      <a:pt x="371" y="641"/>
                    </a:lnTo>
                    <a:lnTo>
                      <a:pt x="385" y="673"/>
                    </a:lnTo>
                    <a:lnTo>
                      <a:pt x="399" y="708"/>
                    </a:lnTo>
                    <a:lnTo>
                      <a:pt x="412" y="743"/>
                    </a:lnTo>
                    <a:lnTo>
                      <a:pt x="426" y="776"/>
                    </a:lnTo>
                    <a:lnTo>
                      <a:pt x="438" y="811"/>
                    </a:lnTo>
                    <a:lnTo>
                      <a:pt x="460" y="8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5" name="Freeform 92"/>
              <p:cNvSpPr>
                <a:spLocks/>
              </p:cNvSpPr>
              <p:nvPr/>
            </p:nvSpPr>
            <p:spPr bwMode="auto">
              <a:xfrm>
                <a:off x="5381" y="3024"/>
                <a:ext cx="53" cy="154"/>
              </a:xfrm>
              <a:custGeom>
                <a:avLst/>
                <a:gdLst>
                  <a:gd name="T0" fmla="*/ 158 w 158"/>
                  <a:gd name="T1" fmla="*/ 447 h 460"/>
                  <a:gd name="T2" fmla="*/ 153 w 158"/>
                  <a:gd name="T3" fmla="*/ 418 h 460"/>
                  <a:gd name="T4" fmla="*/ 145 w 158"/>
                  <a:gd name="T5" fmla="*/ 387 h 460"/>
                  <a:gd name="T6" fmla="*/ 138 w 158"/>
                  <a:gd name="T7" fmla="*/ 358 h 460"/>
                  <a:gd name="T8" fmla="*/ 129 w 158"/>
                  <a:gd name="T9" fmla="*/ 327 h 460"/>
                  <a:gd name="T10" fmla="*/ 121 w 158"/>
                  <a:gd name="T11" fmla="*/ 297 h 460"/>
                  <a:gd name="T12" fmla="*/ 112 w 158"/>
                  <a:gd name="T13" fmla="*/ 266 h 460"/>
                  <a:gd name="T14" fmla="*/ 103 w 158"/>
                  <a:gd name="T15" fmla="*/ 237 h 460"/>
                  <a:gd name="T16" fmla="*/ 94 w 158"/>
                  <a:gd name="T17" fmla="*/ 208 h 460"/>
                  <a:gd name="T18" fmla="*/ 84 w 158"/>
                  <a:gd name="T19" fmla="*/ 179 h 460"/>
                  <a:gd name="T20" fmla="*/ 75 w 158"/>
                  <a:gd name="T21" fmla="*/ 150 h 460"/>
                  <a:gd name="T22" fmla="*/ 65 w 158"/>
                  <a:gd name="T23" fmla="*/ 122 h 460"/>
                  <a:gd name="T24" fmla="*/ 57 w 158"/>
                  <a:gd name="T25" fmla="*/ 95 h 460"/>
                  <a:gd name="T26" fmla="*/ 48 w 158"/>
                  <a:gd name="T27" fmla="*/ 70 h 460"/>
                  <a:gd name="T28" fmla="*/ 38 w 158"/>
                  <a:gd name="T29" fmla="*/ 45 h 460"/>
                  <a:gd name="T30" fmla="*/ 29 w 158"/>
                  <a:gd name="T31" fmla="*/ 20 h 460"/>
                  <a:gd name="T32" fmla="*/ 22 w 158"/>
                  <a:gd name="T33" fmla="*/ 0 h 460"/>
                  <a:gd name="T34" fmla="*/ 4 w 158"/>
                  <a:gd name="T35" fmla="*/ 19 h 460"/>
                  <a:gd name="T36" fmla="*/ 11 w 158"/>
                  <a:gd name="T37" fmla="*/ 41 h 460"/>
                  <a:gd name="T38" fmla="*/ 20 w 158"/>
                  <a:gd name="T39" fmla="*/ 66 h 460"/>
                  <a:gd name="T40" fmla="*/ 29 w 158"/>
                  <a:gd name="T41" fmla="*/ 90 h 460"/>
                  <a:gd name="T42" fmla="*/ 39 w 158"/>
                  <a:gd name="T43" fmla="*/ 116 h 460"/>
                  <a:gd name="T44" fmla="*/ 48 w 158"/>
                  <a:gd name="T45" fmla="*/ 143 h 460"/>
                  <a:gd name="T46" fmla="*/ 57 w 158"/>
                  <a:gd name="T47" fmla="*/ 172 h 460"/>
                  <a:gd name="T48" fmla="*/ 67 w 158"/>
                  <a:gd name="T49" fmla="*/ 199 h 460"/>
                  <a:gd name="T50" fmla="*/ 75 w 158"/>
                  <a:gd name="T51" fmla="*/ 230 h 460"/>
                  <a:gd name="T52" fmla="*/ 86 w 158"/>
                  <a:gd name="T53" fmla="*/ 259 h 460"/>
                  <a:gd name="T54" fmla="*/ 94 w 158"/>
                  <a:gd name="T55" fmla="*/ 288 h 460"/>
                  <a:gd name="T56" fmla="*/ 103 w 158"/>
                  <a:gd name="T57" fmla="*/ 319 h 460"/>
                  <a:gd name="T58" fmla="*/ 112 w 158"/>
                  <a:gd name="T59" fmla="*/ 349 h 460"/>
                  <a:gd name="T60" fmla="*/ 118 w 158"/>
                  <a:gd name="T61" fmla="*/ 378 h 460"/>
                  <a:gd name="T62" fmla="*/ 126 w 158"/>
                  <a:gd name="T63" fmla="*/ 407 h 460"/>
                  <a:gd name="T64" fmla="*/ 132 w 158"/>
                  <a:gd name="T65" fmla="*/ 438 h 460"/>
                  <a:gd name="T66" fmla="*/ 141 w 158"/>
                  <a:gd name="T67" fmla="*/ 43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460">
                    <a:moveTo>
                      <a:pt x="153" y="460"/>
                    </a:moveTo>
                    <a:lnTo>
                      <a:pt x="158" y="447"/>
                    </a:lnTo>
                    <a:lnTo>
                      <a:pt x="155" y="432"/>
                    </a:lnTo>
                    <a:lnTo>
                      <a:pt x="153" y="418"/>
                    </a:lnTo>
                    <a:lnTo>
                      <a:pt x="148" y="403"/>
                    </a:lnTo>
                    <a:lnTo>
                      <a:pt x="145" y="387"/>
                    </a:lnTo>
                    <a:lnTo>
                      <a:pt x="141" y="372"/>
                    </a:lnTo>
                    <a:lnTo>
                      <a:pt x="138" y="358"/>
                    </a:lnTo>
                    <a:lnTo>
                      <a:pt x="134" y="342"/>
                    </a:lnTo>
                    <a:lnTo>
                      <a:pt x="129" y="327"/>
                    </a:lnTo>
                    <a:lnTo>
                      <a:pt x="126" y="313"/>
                    </a:lnTo>
                    <a:lnTo>
                      <a:pt x="121" y="297"/>
                    </a:lnTo>
                    <a:lnTo>
                      <a:pt x="118" y="281"/>
                    </a:lnTo>
                    <a:lnTo>
                      <a:pt x="112" y="266"/>
                    </a:lnTo>
                    <a:lnTo>
                      <a:pt x="109" y="252"/>
                    </a:lnTo>
                    <a:lnTo>
                      <a:pt x="103" y="237"/>
                    </a:lnTo>
                    <a:lnTo>
                      <a:pt x="99" y="223"/>
                    </a:lnTo>
                    <a:lnTo>
                      <a:pt x="94" y="208"/>
                    </a:lnTo>
                    <a:lnTo>
                      <a:pt x="89" y="192"/>
                    </a:lnTo>
                    <a:lnTo>
                      <a:pt x="84" y="179"/>
                    </a:lnTo>
                    <a:lnTo>
                      <a:pt x="80" y="164"/>
                    </a:lnTo>
                    <a:lnTo>
                      <a:pt x="75" y="150"/>
                    </a:lnTo>
                    <a:lnTo>
                      <a:pt x="70" y="135"/>
                    </a:lnTo>
                    <a:lnTo>
                      <a:pt x="65" y="122"/>
                    </a:lnTo>
                    <a:lnTo>
                      <a:pt x="59" y="109"/>
                    </a:lnTo>
                    <a:lnTo>
                      <a:pt x="57" y="95"/>
                    </a:lnTo>
                    <a:lnTo>
                      <a:pt x="51" y="82"/>
                    </a:lnTo>
                    <a:lnTo>
                      <a:pt x="48" y="70"/>
                    </a:lnTo>
                    <a:lnTo>
                      <a:pt x="42" y="57"/>
                    </a:lnTo>
                    <a:lnTo>
                      <a:pt x="38" y="45"/>
                    </a:lnTo>
                    <a:lnTo>
                      <a:pt x="33" y="32"/>
                    </a:lnTo>
                    <a:lnTo>
                      <a:pt x="29" y="20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7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1" y="41"/>
                    </a:lnTo>
                    <a:lnTo>
                      <a:pt x="17" y="52"/>
                    </a:lnTo>
                    <a:lnTo>
                      <a:pt x="20" y="66"/>
                    </a:lnTo>
                    <a:lnTo>
                      <a:pt x="26" y="77"/>
                    </a:lnTo>
                    <a:lnTo>
                      <a:pt x="29" y="90"/>
                    </a:lnTo>
                    <a:lnTo>
                      <a:pt x="35" y="102"/>
                    </a:lnTo>
                    <a:lnTo>
                      <a:pt x="39" y="116"/>
                    </a:lnTo>
                    <a:lnTo>
                      <a:pt x="43" y="130"/>
                    </a:lnTo>
                    <a:lnTo>
                      <a:pt x="48" y="143"/>
                    </a:lnTo>
                    <a:lnTo>
                      <a:pt x="52" y="157"/>
                    </a:lnTo>
                    <a:lnTo>
                      <a:pt x="57" y="172"/>
                    </a:lnTo>
                    <a:lnTo>
                      <a:pt x="62" y="186"/>
                    </a:lnTo>
                    <a:lnTo>
                      <a:pt x="67" y="199"/>
                    </a:lnTo>
                    <a:lnTo>
                      <a:pt x="71" y="215"/>
                    </a:lnTo>
                    <a:lnTo>
                      <a:pt x="75" y="230"/>
                    </a:lnTo>
                    <a:lnTo>
                      <a:pt x="80" y="244"/>
                    </a:lnTo>
                    <a:lnTo>
                      <a:pt x="86" y="259"/>
                    </a:lnTo>
                    <a:lnTo>
                      <a:pt x="89" y="274"/>
                    </a:lnTo>
                    <a:lnTo>
                      <a:pt x="94" y="288"/>
                    </a:lnTo>
                    <a:lnTo>
                      <a:pt x="99" y="303"/>
                    </a:lnTo>
                    <a:lnTo>
                      <a:pt x="103" y="319"/>
                    </a:lnTo>
                    <a:lnTo>
                      <a:pt x="106" y="333"/>
                    </a:lnTo>
                    <a:lnTo>
                      <a:pt x="112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2" y="394"/>
                    </a:lnTo>
                    <a:lnTo>
                      <a:pt x="126" y="407"/>
                    </a:lnTo>
                    <a:lnTo>
                      <a:pt x="129" y="423"/>
                    </a:lnTo>
                    <a:lnTo>
                      <a:pt x="132" y="438"/>
                    </a:lnTo>
                    <a:lnTo>
                      <a:pt x="135" y="451"/>
                    </a:lnTo>
                    <a:lnTo>
                      <a:pt x="141" y="439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6" name="Freeform 93"/>
              <p:cNvSpPr>
                <a:spLocks/>
              </p:cNvSpPr>
              <p:nvPr/>
            </p:nvSpPr>
            <p:spPr bwMode="auto">
              <a:xfrm>
                <a:off x="5377" y="3171"/>
                <a:ext cx="55" cy="19"/>
              </a:xfrm>
              <a:custGeom>
                <a:avLst/>
                <a:gdLst>
                  <a:gd name="T0" fmla="*/ 22 w 165"/>
                  <a:gd name="T1" fmla="*/ 48 h 59"/>
                  <a:gd name="T2" fmla="*/ 12 w 165"/>
                  <a:gd name="T3" fmla="*/ 59 h 59"/>
                  <a:gd name="T4" fmla="*/ 22 w 165"/>
                  <a:gd name="T5" fmla="*/ 59 h 59"/>
                  <a:gd name="T6" fmla="*/ 34 w 165"/>
                  <a:gd name="T7" fmla="*/ 57 h 59"/>
                  <a:gd name="T8" fmla="*/ 44 w 165"/>
                  <a:gd name="T9" fmla="*/ 56 h 59"/>
                  <a:gd name="T10" fmla="*/ 54 w 165"/>
                  <a:gd name="T11" fmla="*/ 53 h 59"/>
                  <a:gd name="T12" fmla="*/ 64 w 165"/>
                  <a:gd name="T13" fmla="*/ 51 h 59"/>
                  <a:gd name="T14" fmla="*/ 74 w 165"/>
                  <a:gd name="T15" fmla="*/ 50 h 59"/>
                  <a:gd name="T16" fmla="*/ 85 w 165"/>
                  <a:gd name="T17" fmla="*/ 48 h 59"/>
                  <a:gd name="T18" fmla="*/ 95 w 165"/>
                  <a:gd name="T19" fmla="*/ 45 h 59"/>
                  <a:gd name="T20" fmla="*/ 105 w 165"/>
                  <a:gd name="T21" fmla="*/ 43 h 59"/>
                  <a:gd name="T22" fmla="*/ 114 w 165"/>
                  <a:gd name="T23" fmla="*/ 41 h 59"/>
                  <a:gd name="T24" fmla="*/ 124 w 165"/>
                  <a:gd name="T25" fmla="*/ 37 h 59"/>
                  <a:gd name="T26" fmla="*/ 133 w 165"/>
                  <a:gd name="T27" fmla="*/ 34 h 59"/>
                  <a:gd name="T28" fmla="*/ 140 w 165"/>
                  <a:gd name="T29" fmla="*/ 31 h 59"/>
                  <a:gd name="T30" fmla="*/ 149 w 165"/>
                  <a:gd name="T31" fmla="*/ 28 h 59"/>
                  <a:gd name="T32" fmla="*/ 156 w 165"/>
                  <a:gd name="T33" fmla="*/ 25 h 59"/>
                  <a:gd name="T34" fmla="*/ 165 w 165"/>
                  <a:gd name="T35" fmla="*/ 21 h 59"/>
                  <a:gd name="T36" fmla="*/ 153 w 165"/>
                  <a:gd name="T37" fmla="*/ 0 h 59"/>
                  <a:gd name="T38" fmla="*/ 147 w 165"/>
                  <a:gd name="T39" fmla="*/ 3 h 59"/>
                  <a:gd name="T40" fmla="*/ 140 w 165"/>
                  <a:gd name="T41" fmla="*/ 6 h 59"/>
                  <a:gd name="T42" fmla="*/ 133 w 165"/>
                  <a:gd name="T43" fmla="*/ 9 h 59"/>
                  <a:gd name="T44" fmla="*/ 124 w 165"/>
                  <a:gd name="T45" fmla="*/ 12 h 59"/>
                  <a:gd name="T46" fmla="*/ 117 w 165"/>
                  <a:gd name="T47" fmla="*/ 15 h 59"/>
                  <a:gd name="T48" fmla="*/ 106 w 165"/>
                  <a:gd name="T49" fmla="*/ 18 h 59"/>
                  <a:gd name="T50" fmla="*/ 99 w 165"/>
                  <a:gd name="T51" fmla="*/ 19 h 59"/>
                  <a:gd name="T52" fmla="*/ 89 w 165"/>
                  <a:gd name="T53" fmla="*/ 22 h 59"/>
                  <a:gd name="T54" fmla="*/ 80 w 165"/>
                  <a:gd name="T55" fmla="*/ 25 h 59"/>
                  <a:gd name="T56" fmla="*/ 70 w 165"/>
                  <a:gd name="T57" fmla="*/ 27 h 59"/>
                  <a:gd name="T58" fmla="*/ 60 w 165"/>
                  <a:gd name="T59" fmla="*/ 28 h 59"/>
                  <a:gd name="T60" fmla="*/ 51 w 165"/>
                  <a:gd name="T61" fmla="*/ 31 h 59"/>
                  <a:gd name="T62" fmla="*/ 39 w 165"/>
                  <a:gd name="T63" fmla="*/ 32 h 59"/>
                  <a:gd name="T64" fmla="*/ 29 w 165"/>
                  <a:gd name="T65" fmla="*/ 34 h 59"/>
                  <a:gd name="T66" fmla="*/ 21 w 165"/>
                  <a:gd name="T67" fmla="*/ 35 h 59"/>
                  <a:gd name="T68" fmla="*/ 9 w 165"/>
                  <a:gd name="T69" fmla="*/ 37 h 59"/>
                  <a:gd name="T70" fmla="*/ 0 w 165"/>
                  <a:gd name="T71" fmla="*/ 48 h 59"/>
                  <a:gd name="T72" fmla="*/ 22 w 165"/>
                  <a:gd name="T73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59">
                    <a:moveTo>
                      <a:pt x="22" y="48"/>
                    </a:moveTo>
                    <a:lnTo>
                      <a:pt x="12" y="59"/>
                    </a:lnTo>
                    <a:lnTo>
                      <a:pt x="22" y="59"/>
                    </a:lnTo>
                    <a:lnTo>
                      <a:pt x="34" y="57"/>
                    </a:lnTo>
                    <a:lnTo>
                      <a:pt x="44" y="56"/>
                    </a:lnTo>
                    <a:lnTo>
                      <a:pt x="54" y="53"/>
                    </a:lnTo>
                    <a:lnTo>
                      <a:pt x="64" y="51"/>
                    </a:lnTo>
                    <a:lnTo>
                      <a:pt x="74" y="50"/>
                    </a:lnTo>
                    <a:lnTo>
                      <a:pt x="85" y="48"/>
                    </a:lnTo>
                    <a:lnTo>
                      <a:pt x="95" y="45"/>
                    </a:lnTo>
                    <a:lnTo>
                      <a:pt x="105" y="43"/>
                    </a:lnTo>
                    <a:lnTo>
                      <a:pt x="114" y="41"/>
                    </a:lnTo>
                    <a:lnTo>
                      <a:pt x="124" y="37"/>
                    </a:lnTo>
                    <a:lnTo>
                      <a:pt x="133" y="34"/>
                    </a:lnTo>
                    <a:lnTo>
                      <a:pt x="140" y="31"/>
                    </a:lnTo>
                    <a:lnTo>
                      <a:pt x="149" y="28"/>
                    </a:lnTo>
                    <a:lnTo>
                      <a:pt x="156" y="25"/>
                    </a:lnTo>
                    <a:lnTo>
                      <a:pt x="165" y="21"/>
                    </a:lnTo>
                    <a:lnTo>
                      <a:pt x="153" y="0"/>
                    </a:lnTo>
                    <a:lnTo>
                      <a:pt x="147" y="3"/>
                    </a:lnTo>
                    <a:lnTo>
                      <a:pt x="140" y="6"/>
                    </a:lnTo>
                    <a:lnTo>
                      <a:pt x="133" y="9"/>
                    </a:lnTo>
                    <a:lnTo>
                      <a:pt x="124" y="12"/>
                    </a:lnTo>
                    <a:lnTo>
                      <a:pt x="117" y="15"/>
                    </a:lnTo>
                    <a:lnTo>
                      <a:pt x="106" y="18"/>
                    </a:lnTo>
                    <a:lnTo>
                      <a:pt x="99" y="19"/>
                    </a:lnTo>
                    <a:lnTo>
                      <a:pt x="89" y="22"/>
                    </a:lnTo>
                    <a:lnTo>
                      <a:pt x="80" y="25"/>
                    </a:lnTo>
                    <a:lnTo>
                      <a:pt x="70" y="27"/>
                    </a:lnTo>
                    <a:lnTo>
                      <a:pt x="60" y="28"/>
                    </a:lnTo>
                    <a:lnTo>
                      <a:pt x="51" y="31"/>
                    </a:lnTo>
                    <a:lnTo>
                      <a:pt x="39" y="32"/>
                    </a:lnTo>
                    <a:lnTo>
                      <a:pt x="29" y="34"/>
                    </a:lnTo>
                    <a:lnTo>
                      <a:pt x="21" y="35"/>
                    </a:lnTo>
                    <a:lnTo>
                      <a:pt x="9" y="37"/>
                    </a:lnTo>
                    <a:lnTo>
                      <a:pt x="0" y="48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7" name="Freeform 94"/>
              <p:cNvSpPr>
                <a:spLocks/>
              </p:cNvSpPr>
              <p:nvPr/>
            </p:nvSpPr>
            <p:spPr bwMode="auto">
              <a:xfrm>
                <a:off x="5377" y="3187"/>
                <a:ext cx="10" cy="166"/>
              </a:xfrm>
              <a:custGeom>
                <a:avLst/>
                <a:gdLst>
                  <a:gd name="T0" fmla="*/ 23 w 29"/>
                  <a:gd name="T1" fmla="*/ 499 h 499"/>
                  <a:gd name="T2" fmla="*/ 29 w 29"/>
                  <a:gd name="T3" fmla="*/ 489 h 499"/>
                  <a:gd name="T4" fmla="*/ 29 w 29"/>
                  <a:gd name="T5" fmla="*/ 475 h 499"/>
                  <a:gd name="T6" fmla="*/ 28 w 29"/>
                  <a:gd name="T7" fmla="*/ 459 h 499"/>
                  <a:gd name="T8" fmla="*/ 28 w 29"/>
                  <a:gd name="T9" fmla="*/ 428 h 499"/>
                  <a:gd name="T10" fmla="*/ 28 w 29"/>
                  <a:gd name="T11" fmla="*/ 412 h 499"/>
                  <a:gd name="T12" fmla="*/ 28 w 29"/>
                  <a:gd name="T13" fmla="*/ 381 h 499"/>
                  <a:gd name="T14" fmla="*/ 26 w 29"/>
                  <a:gd name="T15" fmla="*/ 367 h 499"/>
                  <a:gd name="T16" fmla="*/ 26 w 29"/>
                  <a:gd name="T17" fmla="*/ 336 h 499"/>
                  <a:gd name="T18" fmla="*/ 26 w 29"/>
                  <a:gd name="T19" fmla="*/ 320 h 499"/>
                  <a:gd name="T20" fmla="*/ 26 w 29"/>
                  <a:gd name="T21" fmla="*/ 290 h 499"/>
                  <a:gd name="T22" fmla="*/ 25 w 29"/>
                  <a:gd name="T23" fmla="*/ 275 h 499"/>
                  <a:gd name="T24" fmla="*/ 25 w 29"/>
                  <a:gd name="T25" fmla="*/ 245 h 499"/>
                  <a:gd name="T26" fmla="*/ 25 w 29"/>
                  <a:gd name="T27" fmla="*/ 229 h 499"/>
                  <a:gd name="T28" fmla="*/ 25 w 29"/>
                  <a:gd name="T29" fmla="*/ 198 h 499"/>
                  <a:gd name="T30" fmla="*/ 23 w 29"/>
                  <a:gd name="T31" fmla="*/ 184 h 499"/>
                  <a:gd name="T32" fmla="*/ 23 w 29"/>
                  <a:gd name="T33" fmla="*/ 137 h 499"/>
                  <a:gd name="T34" fmla="*/ 23 w 29"/>
                  <a:gd name="T35" fmla="*/ 123 h 499"/>
                  <a:gd name="T36" fmla="*/ 23 w 29"/>
                  <a:gd name="T37" fmla="*/ 92 h 499"/>
                  <a:gd name="T38" fmla="*/ 23 w 29"/>
                  <a:gd name="T39" fmla="*/ 76 h 499"/>
                  <a:gd name="T40" fmla="*/ 23 w 29"/>
                  <a:gd name="T41" fmla="*/ 31 h 499"/>
                  <a:gd name="T42" fmla="*/ 22 w 29"/>
                  <a:gd name="T43" fmla="*/ 15 h 499"/>
                  <a:gd name="T44" fmla="*/ 22 w 29"/>
                  <a:gd name="T45" fmla="*/ 0 h 499"/>
                  <a:gd name="T46" fmla="*/ 0 w 29"/>
                  <a:gd name="T47" fmla="*/ 0 h 499"/>
                  <a:gd name="T48" fmla="*/ 0 w 29"/>
                  <a:gd name="T49" fmla="*/ 15 h 499"/>
                  <a:gd name="T50" fmla="*/ 0 w 29"/>
                  <a:gd name="T51" fmla="*/ 31 h 499"/>
                  <a:gd name="T52" fmla="*/ 0 w 29"/>
                  <a:gd name="T53" fmla="*/ 76 h 499"/>
                  <a:gd name="T54" fmla="*/ 0 w 29"/>
                  <a:gd name="T55" fmla="*/ 92 h 499"/>
                  <a:gd name="T56" fmla="*/ 0 w 29"/>
                  <a:gd name="T57" fmla="*/ 123 h 499"/>
                  <a:gd name="T58" fmla="*/ 2 w 29"/>
                  <a:gd name="T59" fmla="*/ 137 h 499"/>
                  <a:gd name="T60" fmla="*/ 2 w 29"/>
                  <a:gd name="T61" fmla="*/ 184 h 499"/>
                  <a:gd name="T62" fmla="*/ 2 w 29"/>
                  <a:gd name="T63" fmla="*/ 198 h 499"/>
                  <a:gd name="T64" fmla="*/ 2 w 29"/>
                  <a:gd name="T65" fmla="*/ 229 h 499"/>
                  <a:gd name="T66" fmla="*/ 2 w 29"/>
                  <a:gd name="T67" fmla="*/ 245 h 499"/>
                  <a:gd name="T68" fmla="*/ 2 w 29"/>
                  <a:gd name="T69" fmla="*/ 275 h 499"/>
                  <a:gd name="T70" fmla="*/ 3 w 29"/>
                  <a:gd name="T71" fmla="*/ 290 h 499"/>
                  <a:gd name="T72" fmla="*/ 3 w 29"/>
                  <a:gd name="T73" fmla="*/ 320 h 499"/>
                  <a:gd name="T74" fmla="*/ 3 w 29"/>
                  <a:gd name="T75" fmla="*/ 336 h 499"/>
                  <a:gd name="T76" fmla="*/ 3 w 29"/>
                  <a:gd name="T77" fmla="*/ 367 h 499"/>
                  <a:gd name="T78" fmla="*/ 5 w 29"/>
                  <a:gd name="T79" fmla="*/ 381 h 499"/>
                  <a:gd name="T80" fmla="*/ 5 w 29"/>
                  <a:gd name="T81" fmla="*/ 412 h 499"/>
                  <a:gd name="T82" fmla="*/ 5 w 29"/>
                  <a:gd name="T83" fmla="*/ 428 h 499"/>
                  <a:gd name="T84" fmla="*/ 5 w 29"/>
                  <a:gd name="T85" fmla="*/ 459 h 499"/>
                  <a:gd name="T86" fmla="*/ 6 w 29"/>
                  <a:gd name="T87" fmla="*/ 475 h 499"/>
                  <a:gd name="T88" fmla="*/ 6 w 29"/>
                  <a:gd name="T89" fmla="*/ 489 h 499"/>
                  <a:gd name="T90" fmla="*/ 10 w 29"/>
                  <a:gd name="T91" fmla="*/ 479 h 499"/>
                  <a:gd name="T92" fmla="*/ 23 w 29"/>
                  <a:gd name="T93" fmla="*/ 49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499">
                    <a:moveTo>
                      <a:pt x="23" y="499"/>
                    </a:moveTo>
                    <a:lnTo>
                      <a:pt x="29" y="489"/>
                    </a:lnTo>
                    <a:lnTo>
                      <a:pt x="29" y="475"/>
                    </a:lnTo>
                    <a:lnTo>
                      <a:pt x="28" y="459"/>
                    </a:lnTo>
                    <a:lnTo>
                      <a:pt x="28" y="428"/>
                    </a:lnTo>
                    <a:lnTo>
                      <a:pt x="28" y="412"/>
                    </a:lnTo>
                    <a:lnTo>
                      <a:pt x="28" y="381"/>
                    </a:lnTo>
                    <a:lnTo>
                      <a:pt x="26" y="367"/>
                    </a:lnTo>
                    <a:lnTo>
                      <a:pt x="26" y="336"/>
                    </a:lnTo>
                    <a:lnTo>
                      <a:pt x="26" y="320"/>
                    </a:lnTo>
                    <a:lnTo>
                      <a:pt x="26" y="290"/>
                    </a:lnTo>
                    <a:lnTo>
                      <a:pt x="25" y="275"/>
                    </a:lnTo>
                    <a:lnTo>
                      <a:pt x="25" y="245"/>
                    </a:lnTo>
                    <a:lnTo>
                      <a:pt x="25" y="229"/>
                    </a:lnTo>
                    <a:lnTo>
                      <a:pt x="25" y="198"/>
                    </a:lnTo>
                    <a:lnTo>
                      <a:pt x="23" y="184"/>
                    </a:lnTo>
                    <a:lnTo>
                      <a:pt x="23" y="137"/>
                    </a:lnTo>
                    <a:lnTo>
                      <a:pt x="23" y="123"/>
                    </a:lnTo>
                    <a:lnTo>
                      <a:pt x="23" y="92"/>
                    </a:lnTo>
                    <a:lnTo>
                      <a:pt x="23" y="76"/>
                    </a:lnTo>
                    <a:lnTo>
                      <a:pt x="23" y="31"/>
                    </a:lnTo>
                    <a:lnTo>
                      <a:pt x="22" y="1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0" y="123"/>
                    </a:lnTo>
                    <a:lnTo>
                      <a:pt x="2" y="137"/>
                    </a:lnTo>
                    <a:lnTo>
                      <a:pt x="2" y="184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2" y="245"/>
                    </a:lnTo>
                    <a:lnTo>
                      <a:pt x="2" y="275"/>
                    </a:lnTo>
                    <a:lnTo>
                      <a:pt x="3" y="290"/>
                    </a:lnTo>
                    <a:lnTo>
                      <a:pt x="3" y="320"/>
                    </a:lnTo>
                    <a:lnTo>
                      <a:pt x="3" y="336"/>
                    </a:lnTo>
                    <a:lnTo>
                      <a:pt x="3" y="367"/>
                    </a:lnTo>
                    <a:lnTo>
                      <a:pt x="5" y="381"/>
                    </a:lnTo>
                    <a:lnTo>
                      <a:pt x="5" y="412"/>
                    </a:lnTo>
                    <a:lnTo>
                      <a:pt x="5" y="428"/>
                    </a:lnTo>
                    <a:lnTo>
                      <a:pt x="5" y="459"/>
                    </a:lnTo>
                    <a:lnTo>
                      <a:pt x="6" y="475"/>
                    </a:lnTo>
                    <a:lnTo>
                      <a:pt x="6" y="489"/>
                    </a:lnTo>
                    <a:lnTo>
                      <a:pt x="10" y="479"/>
                    </a:lnTo>
                    <a:lnTo>
                      <a:pt x="23" y="4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8" name="Freeform 95"/>
              <p:cNvSpPr>
                <a:spLocks/>
              </p:cNvSpPr>
              <p:nvPr/>
            </p:nvSpPr>
            <p:spPr bwMode="auto">
              <a:xfrm>
                <a:off x="5166" y="3346"/>
                <a:ext cx="219" cy="30"/>
              </a:xfrm>
              <a:custGeom>
                <a:avLst/>
                <a:gdLst>
                  <a:gd name="T0" fmla="*/ 0 w 658"/>
                  <a:gd name="T1" fmla="*/ 32 h 90"/>
                  <a:gd name="T2" fmla="*/ 13 w 658"/>
                  <a:gd name="T3" fmla="*/ 52 h 90"/>
                  <a:gd name="T4" fmla="*/ 35 w 658"/>
                  <a:gd name="T5" fmla="*/ 64 h 90"/>
                  <a:gd name="T6" fmla="*/ 65 w 658"/>
                  <a:gd name="T7" fmla="*/ 76 h 90"/>
                  <a:gd name="T8" fmla="*/ 103 w 658"/>
                  <a:gd name="T9" fmla="*/ 81 h 90"/>
                  <a:gd name="T10" fmla="*/ 144 w 658"/>
                  <a:gd name="T11" fmla="*/ 86 h 90"/>
                  <a:gd name="T12" fmla="*/ 192 w 658"/>
                  <a:gd name="T13" fmla="*/ 90 h 90"/>
                  <a:gd name="T14" fmla="*/ 269 w 658"/>
                  <a:gd name="T15" fmla="*/ 90 h 90"/>
                  <a:gd name="T16" fmla="*/ 321 w 658"/>
                  <a:gd name="T17" fmla="*/ 87 h 90"/>
                  <a:gd name="T18" fmla="*/ 376 w 658"/>
                  <a:gd name="T19" fmla="*/ 84 h 90"/>
                  <a:gd name="T20" fmla="*/ 429 w 658"/>
                  <a:gd name="T21" fmla="*/ 78 h 90"/>
                  <a:gd name="T22" fmla="*/ 481 w 658"/>
                  <a:gd name="T23" fmla="*/ 71 h 90"/>
                  <a:gd name="T24" fmla="*/ 529 w 658"/>
                  <a:gd name="T25" fmla="*/ 62 h 90"/>
                  <a:gd name="T26" fmla="*/ 574 w 658"/>
                  <a:gd name="T27" fmla="*/ 52 h 90"/>
                  <a:gd name="T28" fmla="*/ 612 w 658"/>
                  <a:gd name="T29" fmla="*/ 41 h 90"/>
                  <a:gd name="T30" fmla="*/ 644 w 658"/>
                  <a:gd name="T31" fmla="*/ 28 h 90"/>
                  <a:gd name="T32" fmla="*/ 645 w 658"/>
                  <a:gd name="T33" fmla="*/ 0 h 90"/>
                  <a:gd name="T34" fmla="*/ 621 w 658"/>
                  <a:gd name="T35" fmla="*/ 13 h 90"/>
                  <a:gd name="T36" fmla="*/ 586 w 658"/>
                  <a:gd name="T37" fmla="*/ 25 h 90"/>
                  <a:gd name="T38" fmla="*/ 547 w 658"/>
                  <a:gd name="T39" fmla="*/ 35 h 90"/>
                  <a:gd name="T40" fmla="*/ 501 w 658"/>
                  <a:gd name="T41" fmla="*/ 44 h 90"/>
                  <a:gd name="T42" fmla="*/ 452 w 658"/>
                  <a:gd name="T43" fmla="*/ 52 h 90"/>
                  <a:gd name="T44" fmla="*/ 401 w 658"/>
                  <a:gd name="T45" fmla="*/ 58 h 90"/>
                  <a:gd name="T46" fmla="*/ 347 w 658"/>
                  <a:gd name="T47" fmla="*/ 64 h 90"/>
                  <a:gd name="T48" fmla="*/ 294 w 658"/>
                  <a:gd name="T49" fmla="*/ 65 h 90"/>
                  <a:gd name="T50" fmla="*/ 193 w 658"/>
                  <a:gd name="T51" fmla="*/ 67 h 90"/>
                  <a:gd name="T52" fmla="*/ 147 w 658"/>
                  <a:gd name="T53" fmla="*/ 64 h 90"/>
                  <a:gd name="T54" fmla="*/ 106 w 658"/>
                  <a:gd name="T55" fmla="*/ 58 h 90"/>
                  <a:gd name="T56" fmla="*/ 71 w 658"/>
                  <a:gd name="T57" fmla="*/ 52 h 90"/>
                  <a:gd name="T58" fmla="*/ 45 w 658"/>
                  <a:gd name="T59" fmla="*/ 42 h 90"/>
                  <a:gd name="T60" fmla="*/ 27 w 658"/>
                  <a:gd name="T61" fmla="*/ 33 h 90"/>
                  <a:gd name="T62" fmla="*/ 22 w 658"/>
                  <a:gd name="T63" fmla="*/ 25 h 90"/>
                  <a:gd name="T64" fmla="*/ 0 w 658"/>
                  <a:gd name="T65" fmla="*/ 2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" h="90">
                    <a:moveTo>
                      <a:pt x="0" y="29"/>
                    </a:moveTo>
                    <a:lnTo>
                      <a:pt x="0" y="32"/>
                    </a:lnTo>
                    <a:lnTo>
                      <a:pt x="4" y="42"/>
                    </a:lnTo>
                    <a:lnTo>
                      <a:pt x="13" y="52"/>
                    </a:lnTo>
                    <a:lnTo>
                      <a:pt x="23" y="58"/>
                    </a:lnTo>
                    <a:lnTo>
                      <a:pt x="35" y="64"/>
                    </a:lnTo>
                    <a:lnTo>
                      <a:pt x="49" y="70"/>
                    </a:lnTo>
                    <a:lnTo>
                      <a:pt x="65" y="76"/>
                    </a:lnTo>
                    <a:lnTo>
                      <a:pt x="83" y="78"/>
                    </a:lnTo>
                    <a:lnTo>
                      <a:pt x="103" y="81"/>
                    </a:lnTo>
                    <a:lnTo>
                      <a:pt x="123" y="84"/>
                    </a:lnTo>
                    <a:lnTo>
                      <a:pt x="144" y="86"/>
                    </a:lnTo>
                    <a:lnTo>
                      <a:pt x="167" y="87"/>
                    </a:lnTo>
                    <a:lnTo>
                      <a:pt x="192" y="90"/>
                    </a:lnTo>
                    <a:lnTo>
                      <a:pt x="216" y="90"/>
                    </a:lnTo>
                    <a:lnTo>
                      <a:pt x="269" y="90"/>
                    </a:lnTo>
                    <a:lnTo>
                      <a:pt x="295" y="89"/>
                    </a:lnTo>
                    <a:lnTo>
                      <a:pt x="321" y="87"/>
                    </a:lnTo>
                    <a:lnTo>
                      <a:pt x="349" y="86"/>
                    </a:lnTo>
                    <a:lnTo>
                      <a:pt x="376" y="84"/>
                    </a:lnTo>
                    <a:lnTo>
                      <a:pt x="403" y="81"/>
                    </a:lnTo>
                    <a:lnTo>
                      <a:pt x="429" y="78"/>
                    </a:lnTo>
                    <a:lnTo>
                      <a:pt x="455" y="76"/>
                    </a:lnTo>
                    <a:lnTo>
                      <a:pt x="481" y="71"/>
                    </a:lnTo>
                    <a:lnTo>
                      <a:pt x="506" y="67"/>
                    </a:lnTo>
                    <a:lnTo>
                      <a:pt x="529" y="62"/>
                    </a:lnTo>
                    <a:lnTo>
                      <a:pt x="551" y="58"/>
                    </a:lnTo>
                    <a:lnTo>
                      <a:pt x="574" y="52"/>
                    </a:lnTo>
                    <a:lnTo>
                      <a:pt x="593" y="46"/>
                    </a:lnTo>
                    <a:lnTo>
                      <a:pt x="612" y="41"/>
                    </a:lnTo>
                    <a:lnTo>
                      <a:pt x="629" y="35"/>
                    </a:lnTo>
                    <a:lnTo>
                      <a:pt x="644" y="28"/>
                    </a:lnTo>
                    <a:lnTo>
                      <a:pt x="658" y="20"/>
                    </a:lnTo>
                    <a:lnTo>
                      <a:pt x="645" y="0"/>
                    </a:lnTo>
                    <a:lnTo>
                      <a:pt x="634" y="6"/>
                    </a:lnTo>
                    <a:lnTo>
                      <a:pt x="621" y="13"/>
                    </a:lnTo>
                    <a:lnTo>
                      <a:pt x="605" y="19"/>
                    </a:lnTo>
                    <a:lnTo>
                      <a:pt x="586" y="25"/>
                    </a:lnTo>
                    <a:lnTo>
                      <a:pt x="567" y="29"/>
                    </a:lnTo>
                    <a:lnTo>
                      <a:pt x="547" y="35"/>
                    </a:lnTo>
                    <a:lnTo>
                      <a:pt x="525" y="39"/>
                    </a:lnTo>
                    <a:lnTo>
                      <a:pt x="501" y="44"/>
                    </a:lnTo>
                    <a:lnTo>
                      <a:pt x="477" y="48"/>
                    </a:lnTo>
                    <a:lnTo>
                      <a:pt x="452" y="52"/>
                    </a:lnTo>
                    <a:lnTo>
                      <a:pt x="426" y="55"/>
                    </a:lnTo>
                    <a:lnTo>
                      <a:pt x="401" y="58"/>
                    </a:lnTo>
                    <a:lnTo>
                      <a:pt x="373" y="61"/>
                    </a:lnTo>
                    <a:lnTo>
                      <a:pt x="347" y="64"/>
                    </a:lnTo>
                    <a:lnTo>
                      <a:pt x="321" y="64"/>
                    </a:lnTo>
                    <a:lnTo>
                      <a:pt x="294" y="65"/>
                    </a:lnTo>
                    <a:lnTo>
                      <a:pt x="269" y="67"/>
                    </a:lnTo>
                    <a:lnTo>
                      <a:pt x="193" y="67"/>
                    </a:lnTo>
                    <a:lnTo>
                      <a:pt x="168" y="65"/>
                    </a:lnTo>
                    <a:lnTo>
                      <a:pt x="147" y="64"/>
                    </a:lnTo>
                    <a:lnTo>
                      <a:pt x="125" y="61"/>
                    </a:lnTo>
                    <a:lnTo>
                      <a:pt x="106" y="58"/>
                    </a:lnTo>
                    <a:lnTo>
                      <a:pt x="88" y="55"/>
                    </a:lnTo>
                    <a:lnTo>
                      <a:pt x="71" y="52"/>
                    </a:lnTo>
                    <a:lnTo>
                      <a:pt x="56" y="48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9" name="Freeform 96"/>
              <p:cNvSpPr>
                <a:spLocks/>
              </p:cNvSpPr>
              <p:nvPr/>
            </p:nvSpPr>
            <p:spPr bwMode="auto">
              <a:xfrm>
                <a:off x="5139" y="2713"/>
                <a:ext cx="34" cy="643"/>
              </a:xfrm>
              <a:custGeom>
                <a:avLst/>
                <a:gdLst>
                  <a:gd name="T0" fmla="*/ 48 w 101"/>
                  <a:gd name="T1" fmla="*/ 8 h 1930"/>
                  <a:gd name="T2" fmla="*/ 32 w 101"/>
                  <a:gd name="T3" fmla="*/ 113 h 1930"/>
                  <a:gd name="T4" fmla="*/ 19 w 101"/>
                  <a:gd name="T5" fmla="*/ 222 h 1930"/>
                  <a:gd name="T6" fmla="*/ 10 w 101"/>
                  <a:gd name="T7" fmla="*/ 334 h 1930"/>
                  <a:gd name="T8" fmla="*/ 5 w 101"/>
                  <a:gd name="T9" fmla="*/ 451 h 1930"/>
                  <a:gd name="T10" fmla="*/ 2 w 101"/>
                  <a:gd name="T11" fmla="*/ 567 h 1930"/>
                  <a:gd name="T12" fmla="*/ 0 w 101"/>
                  <a:gd name="T13" fmla="*/ 749 h 1930"/>
                  <a:gd name="T14" fmla="*/ 3 w 101"/>
                  <a:gd name="T15" fmla="*/ 871 h 1930"/>
                  <a:gd name="T16" fmla="*/ 6 w 101"/>
                  <a:gd name="T17" fmla="*/ 995 h 1930"/>
                  <a:gd name="T18" fmla="*/ 13 w 101"/>
                  <a:gd name="T19" fmla="*/ 1120 h 1930"/>
                  <a:gd name="T20" fmla="*/ 21 w 101"/>
                  <a:gd name="T21" fmla="*/ 1245 h 1930"/>
                  <a:gd name="T22" fmla="*/ 29 w 101"/>
                  <a:gd name="T23" fmla="*/ 1370 h 1930"/>
                  <a:gd name="T24" fmla="*/ 40 w 101"/>
                  <a:gd name="T25" fmla="*/ 1497 h 1930"/>
                  <a:gd name="T26" fmla="*/ 50 w 101"/>
                  <a:gd name="T27" fmla="*/ 1622 h 1930"/>
                  <a:gd name="T28" fmla="*/ 60 w 101"/>
                  <a:gd name="T29" fmla="*/ 1747 h 1930"/>
                  <a:gd name="T30" fmla="*/ 72 w 101"/>
                  <a:gd name="T31" fmla="*/ 1870 h 1930"/>
                  <a:gd name="T32" fmla="*/ 101 w 101"/>
                  <a:gd name="T33" fmla="*/ 1927 h 1930"/>
                  <a:gd name="T34" fmla="*/ 89 w 101"/>
                  <a:gd name="T35" fmla="*/ 1806 h 1930"/>
                  <a:gd name="T36" fmla="*/ 79 w 101"/>
                  <a:gd name="T37" fmla="*/ 1681 h 1930"/>
                  <a:gd name="T38" fmla="*/ 67 w 101"/>
                  <a:gd name="T39" fmla="*/ 1556 h 1930"/>
                  <a:gd name="T40" fmla="*/ 57 w 101"/>
                  <a:gd name="T41" fmla="*/ 1433 h 1930"/>
                  <a:gd name="T42" fmla="*/ 48 w 101"/>
                  <a:gd name="T43" fmla="*/ 1306 h 1930"/>
                  <a:gd name="T44" fmla="*/ 40 w 101"/>
                  <a:gd name="T45" fmla="*/ 1181 h 1930"/>
                  <a:gd name="T46" fmla="*/ 34 w 101"/>
                  <a:gd name="T47" fmla="*/ 1056 h 1930"/>
                  <a:gd name="T48" fmla="*/ 28 w 101"/>
                  <a:gd name="T49" fmla="*/ 932 h 1930"/>
                  <a:gd name="T50" fmla="*/ 25 w 101"/>
                  <a:gd name="T51" fmla="*/ 810 h 1930"/>
                  <a:gd name="T52" fmla="*/ 24 w 101"/>
                  <a:gd name="T53" fmla="*/ 567 h 1930"/>
                  <a:gd name="T54" fmla="*/ 28 w 101"/>
                  <a:gd name="T55" fmla="*/ 451 h 1930"/>
                  <a:gd name="T56" fmla="*/ 34 w 101"/>
                  <a:gd name="T57" fmla="*/ 336 h 1930"/>
                  <a:gd name="T58" fmla="*/ 42 w 101"/>
                  <a:gd name="T59" fmla="*/ 225 h 1930"/>
                  <a:gd name="T60" fmla="*/ 54 w 101"/>
                  <a:gd name="T61" fmla="*/ 116 h 1930"/>
                  <a:gd name="T62" fmla="*/ 70 w 101"/>
                  <a:gd name="T63" fmla="*/ 11 h 1930"/>
                  <a:gd name="T64" fmla="*/ 66 w 101"/>
                  <a:gd name="T65" fmla="*/ 0 h 1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930">
                    <a:moveTo>
                      <a:pt x="66" y="0"/>
                    </a:moveTo>
                    <a:lnTo>
                      <a:pt x="48" y="8"/>
                    </a:lnTo>
                    <a:lnTo>
                      <a:pt x="40" y="59"/>
                    </a:lnTo>
                    <a:lnTo>
                      <a:pt x="32" y="113"/>
                    </a:lnTo>
                    <a:lnTo>
                      <a:pt x="25" y="168"/>
                    </a:lnTo>
                    <a:lnTo>
                      <a:pt x="19" y="222"/>
                    </a:lnTo>
                    <a:lnTo>
                      <a:pt x="15" y="278"/>
                    </a:lnTo>
                    <a:lnTo>
                      <a:pt x="10" y="334"/>
                    </a:lnTo>
                    <a:lnTo>
                      <a:pt x="6" y="392"/>
                    </a:lnTo>
                    <a:lnTo>
                      <a:pt x="5" y="451"/>
                    </a:lnTo>
                    <a:lnTo>
                      <a:pt x="3" y="509"/>
                    </a:lnTo>
                    <a:lnTo>
                      <a:pt x="2" y="567"/>
                    </a:lnTo>
                    <a:lnTo>
                      <a:pt x="0" y="628"/>
                    </a:lnTo>
                    <a:lnTo>
                      <a:pt x="0" y="749"/>
                    </a:lnTo>
                    <a:lnTo>
                      <a:pt x="2" y="810"/>
                    </a:lnTo>
                    <a:lnTo>
                      <a:pt x="3" y="871"/>
                    </a:lnTo>
                    <a:lnTo>
                      <a:pt x="5" y="934"/>
                    </a:lnTo>
                    <a:lnTo>
                      <a:pt x="6" y="995"/>
                    </a:lnTo>
                    <a:lnTo>
                      <a:pt x="10" y="1057"/>
                    </a:lnTo>
                    <a:lnTo>
                      <a:pt x="13" y="1120"/>
                    </a:lnTo>
                    <a:lnTo>
                      <a:pt x="16" y="1182"/>
                    </a:lnTo>
                    <a:lnTo>
                      <a:pt x="21" y="1245"/>
                    </a:lnTo>
                    <a:lnTo>
                      <a:pt x="25" y="1307"/>
                    </a:lnTo>
                    <a:lnTo>
                      <a:pt x="29" y="1370"/>
                    </a:lnTo>
                    <a:lnTo>
                      <a:pt x="34" y="1433"/>
                    </a:lnTo>
                    <a:lnTo>
                      <a:pt x="40" y="1497"/>
                    </a:lnTo>
                    <a:lnTo>
                      <a:pt x="44" y="1559"/>
                    </a:lnTo>
                    <a:lnTo>
                      <a:pt x="50" y="1622"/>
                    </a:lnTo>
                    <a:lnTo>
                      <a:pt x="56" y="1684"/>
                    </a:lnTo>
                    <a:lnTo>
                      <a:pt x="60" y="1747"/>
                    </a:lnTo>
                    <a:lnTo>
                      <a:pt x="67" y="1808"/>
                    </a:lnTo>
                    <a:lnTo>
                      <a:pt x="72" y="1870"/>
                    </a:lnTo>
                    <a:lnTo>
                      <a:pt x="79" y="1930"/>
                    </a:lnTo>
                    <a:lnTo>
                      <a:pt x="101" y="1927"/>
                    </a:lnTo>
                    <a:lnTo>
                      <a:pt x="95" y="1867"/>
                    </a:lnTo>
                    <a:lnTo>
                      <a:pt x="89" y="1806"/>
                    </a:lnTo>
                    <a:lnTo>
                      <a:pt x="83" y="1744"/>
                    </a:lnTo>
                    <a:lnTo>
                      <a:pt x="79" y="1681"/>
                    </a:lnTo>
                    <a:lnTo>
                      <a:pt x="73" y="1619"/>
                    </a:lnTo>
                    <a:lnTo>
                      <a:pt x="67" y="1556"/>
                    </a:lnTo>
                    <a:lnTo>
                      <a:pt x="63" y="1494"/>
                    </a:lnTo>
                    <a:lnTo>
                      <a:pt x="57" y="1433"/>
                    </a:lnTo>
                    <a:lnTo>
                      <a:pt x="53" y="1369"/>
                    </a:lnTo>
                    <a:lnTo>
                      <a:pt x="48" y="1306"/>
                    </a:lnTo>
                    <a:lnTo>
                      <a:pt x="44" y="1243"/>
                    </a:lnTo>
                    <a:lnTo>
                      <a:pt x="40" y="1181"/>
                    </a:lnTo>
                    <a:lnTo>
                      <a:pt x="35" y="1118"/>
                    </a:lnTo>
                    <a:lnTo>
                      <a:pt x="34" y="1056"/>
                    </a:lnTo>
                    <a:lnTo>
                      <a:pt x="29" y="993"/>
                    </a:lnTo>
                    <a:lnTo>
                      <a:pt x="28" y="932"/>
                    </a:lnTo>
                    <a:lnTo>
                      <a:pt x="26" y="870"/>
                    </a:lnTo>
                    <a:lnTo>
                      <a:pt x="25" y="810"/>
                    </a:lnTo>
                    <a:lnTo>
                      <a:pt x="24" y="749"/>
                    </a:lnTo>
                    <a:lnTo>
                      <a:pt x="24" y="567"/>
                    </a:lnTo>
                    <a:lnTo>
                      <a:pt x="26" y="509"/>
                    </a:lnTo>
                    <a:lnTo>
                      <a:pt x="28" y="451"/>
                    </a:lnTo>
                    <a:lnTo>
                      <a:pt x="29" y="394"/>
                    </a:lnTo>
                    <a:lnTo>
                      <a:pt x="34" y="336"/>
                    </a:lnTo>
                    <a:lnTo>
                      <a:pt x="38" y="280"/>
                    </a:lnTo>
                    <a:lnTo>
                      <a:pt x="42" y="225"/>
                    </a:lnTo>
                    <a:lnTo>
                      <a:pt x="48" y="170"/>
                    </a:lnTo>
                    <a:lnTo>
                      <a:pt x="54" y="116"/>
                    </a:lnTo>
                    <a:lnTo>
                      <a:pt x="63" y="64"/>
                    </a:lnTo>
                    <a:lnTo>
                      <a:pt x="70" y="11"/>
                    </a:lnTo>
                    <a:lnTo>
                      <a:pt x="53" y="1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0" name="Freeform 97"/>
              <p:cNvSpPr>
                <a:spLocks/>
              </p:cNvSpPr>
              <p:nvPr/>
            </p:nvSpPr>
            <p:spPr bwMode="auto">
              <a:xfrm>
                <a:off x="5190" y="2747"/>
                <a:ext cx="8" cy="5"/>
              </a:xfrm>
              <a:custGeom>
                <a:avLst/>
                <a:gdLst>
                  <a:gd name="T0" fmla="*/ 24 w 24"/>
                  <a:gd name="T1" fmla="*/ 9 h 15"/>
                  <a:gd name="T2" fmla="*/ 22 w 24"/>
                  <a:gd name="T3" fmla="*/ 3 h 15"/>
                  <a:gd name="T4" fmla="*/ 18 w 24"/>
                  <a:gd name="T5" fmla="*/ 0 h 15"/>
                  <a:gd name="T6" fmla="*/ 14 w 24"/>
                  <a:gd name="T7" fmla="*/ 0 h 15"/>
                  <a:gd name="T8" fmla="*/ 9 w 24"/>
                  <a:gd name="T9" fmla="*/ 0 h 15"/>
                  <a:gd name="T10" fmla="*/ 5 w 24"/>
                  <a:gd name="T11" fmla="*/ 3 h 15"/>
                  <a:gd name="T12" fmla="*/ 2 w 24"/>
                  <a:gd name="T13" fmla="*/ 6 h 15"/>
                  <a:gd name="T14" fmla="*/ 0 w 24"/>
                  <a:gd name="T15" fmla="*/ 10 h 15"/>
                  <a:gd name="T16" fmla="*/ 2 w 24"/>
                  <a:gd name="T17" fmla="*/ 15 h 15"/>
                  <a:gd name="T18" fmla="*/ 24 w 24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lnTo>
                      <a:pt x="22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1" name="Freeform 98"/>
              <p:cNvSpPr>
                <a:spLocks/>
              </p:cNvSpPr>
              <p:nvPr/>
            </p:nvSpPr>
            <p:spPr bwMode="auto">
              <a:xfrm>
                <a:off x="5190" y="2750"/>
                <a:ext cx="22" cy="77"/>
              </a:xfrm>
              <a:custGeom>
                <a:avLst/>
                <a:gdLst>
                  <a:gd name="T0" fmla="*/ 60 w 65"/>
                  <a:gd name="T1" fmla="*/ 230 h 230"/>
                  <a:gd name="T2" fmla="*/ 65 w 65"/>
                  <a:gd name="T3" fmla="*/ 216 h 230"/>
                  <a:gd name="T4" fmla="*/ 62 w 65"/>
                  <a:gd name="T5" fmla="*/ 205 h 230"/>
                  <a:gd name="T6" fmla="*/ 60 w 65"/>
                  <a:gd name="T7" fmla="*/ 190 h 230"/>
                  <a:gd name="T8" fmla="*/ 58 w 65"/>
                  <a:gd name="T9" fmla="*/ 177 h 230"/>
                  <a:gd name="T10" fmla="*/ 57 w 65"/>
                  <a:gd name="T11" fmla="*/ 164 h 230"/>
                  <a:gd name="T12" fmla="*/ 54 w 65"/>
                  <a:gd name="T13" fmla="*/ 152 h 230"/>
                  <a:gd name="T14" fmla="*/ 52 w 65"/>
                  <a:gd name="T15" fmla="*/ 138 h 230"/>
                  <a:gd name="T16" fmla="*/ 51 w 65"/>
                  <a:gd name="T17" fmla="*/ 126 h 230"/>
                  <a:gd name="T18" fmla="*/ 48 w 65"/>
                  <a:gd name="T19" fmla="*/ 113 h 230"/>
                  <a:gd name="T20" fmla="*/ 45 w 65"/>
                  <a:gd name="T21" fmla="*/ 99 h 230"/>
                  <a:gd name="T22" fmla="*/ 42 w 65"/>
                  <a:gd name="T23" fmla="*/ 86 h 230"/>
                  <a:gd name="T24" fmla="*/ 41 w 65"/>
                  <a:gd name="T25" fmla="*/ 71 h 230"/>
                  <a:gd name="T26" fmla="*/ 38 w 65"/>
                  <a:gd name="T27" fmla="*/ 58 h 230"/>
                  <a:gd name="T28" fmla="*/ 35 w 65"/>
                  <a:gd name="T29" fmla="*/ 43 h 230"/>
                  <a:gd name="T30" fmla="*/ 30 w 65"/>
                  <a:gd name="T31" fmla="*/ 29 h 230"/>
                  <a:gd name="T32" fmla="*/ 26 w 65"/>
                  <a:gd name="T33" fmla="*/ 14 h 230"/>
                  <a:gd name="T34" fmla="*/ 22 w 65"/>
                  <a:gd name="T35" fmla="*/ 0 h 230"/>
                  <a:gd name="T36" fmla="*/ 0 w 65"/>
                  <a:gd name="T37" fmla="*/ 6 h 230"/>
                  <a:gd name="T38" fmla="*/ 4 w 65"/>
                  <a:gd name="T39" fmla="*/ 20 h 230"/>
                  <a:gd name="T40" fmla="*/ 7 w 65"/>
                  <a:gd name="T41" fmla="*/ 35 h 230"/>
                  <a:gd name="T42" fmla="*/ 12 w 65"/>
                  <a:gd name="T43" fmla="*/ 49 h 230"/>
                  <a:gd name="T44" fmla="*/ 14 w 65"/>
                  <a:gd name="T45" fmla="*/ 62 h 230"/>
                  <a:gd name="T46" fmla="*/ 17 w 65"/>
                  <a:gd name="T47" fmla="*/ 77 h 230"/>
                  <a:gd name="T48" fmla="*/ 20 w 65"/>
                  <a:gd name="T49" fmla="*/ 90 h 230"/>
                  <a:gd name="T50" fmla="*/ 22 w 65"/>
                  <a:gd name="T51" fmla="*/ 103 h 230"/>
                  <a:gd name="T52" fmla="*/ 25 w 65"/>
                  <a:gd name="T53" fmla="*/ 116 h 230"/>
                  <a:gd name="T54" fmla="*/ 28 w 65"/>
                  <a:gd name="T55" fmla="*/ 129 h 230"/>
                  <a:gd name="T56" fmla="*/ 29 w 65"/>
                  <a:gd name="T57" fmla="*/ 142 h 230"/>
                  <a:gd name="T58" fmla="*/ 30 w 65"/>
                  <a:gd name="T59" fmla="*/ 155 h 230"/>
                  <a:gd name="T60" fmla="*/ 33 w 65"/>
                  <a:gd name="T61" fmla="*/ 168 h 230"/>
                  <a:gd name="T62" fmla="*/ 35 w 65"/>
                  <a:gd name="T63" fmla="*/ 182 h 230"/>
                  <a:gd name="T64" fmla="*/ 38 w 65"/>
                  <a:gd name="T65" fmla="*/ 195 h 230"/>
                  <a:gd name="T66" fmla="*/ 39 w 65"/>
                  <a:gd name="T67" fmla="*/ 208 h 230"/>
                  <a:gd name="T68" fmla="*/ 42 w 65"/>
                  <a:gd name="T69" fmla="*/ 222 h 230"/>
                  <a:gd name="T70" fmla="*/ 48 w 65"/>
                  <a:gd name="T71" fmla="*/ 209 h 230"/>
                  <a:gd name="T72" fmla="*/ 60 w 65"/>
                  <a:gd name="T7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230">
                    <a:moveTo>
                      <a:pt x="60" y="230"/>
                    </a:moveTo>
                    <a:lnTo>
                      <a:pt x="65" y="216"/>
                    </a:lnTo>
                    <a:lnTo>
                      <a:pt x="62" y="205"/>
                    </a:lnTo>
                    <a:lnTo>
                      <a:pt x="60" y="190"/>
                    </a:lnTo>
                    <a:lnTo>
                      <a:pt x="58" y="177"/>
                    </a:lnTo>
                    <a:lnTo>
                      <a:pt x="57" y="164"/>
                    </a:lnTo>
                    <a:lnTo>
                      <a:pt x="54" y="152"/>
                    </a:lnTo>
                    <a:lnTo>
                      <a:pt x="52" y="138"/>
                    </a:lnTo>
                    <a:lnTo>
                      <a:pt x="51" y="126"/>
                    </a:lnTo>
                    <a:lnTo>
                      <a:pt x="48" y="113"/>
                    </a:lnTo>
                    <a:lnTo>
                      <a:pt x="45" y="99"/>
                    </a:lnTo>
                    <a:lnTo>
                      <a:pt x="42" y="86"/>
                    </a:lnTo>
                    <a:lnTo>
                      <a:pt x="41" y="71"/>
                    </a:lnTo>
                    <a:lnTo>
                      <a:pt x="38" y="58"/>
                    </a:lnTo>
                    <a:lnTo>
                      <a:pt x="35" y="43"/>
                    </a:lnTo>
                    <a:lnTo>
                      <a:pt x="30" y="29"/>
                    </a:lnTo>
                    <a:lnTo>
                      <a:pt x="26" y="14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7" y="35"/>
                    </a:lnTo>
                    <a:lnTo>
                      <a:pt x="12" y="49"/>
                    </a:lnTo>
                    <a:lnTo>
                      <a:pt x="14" y="62"/>
                    </a:lnTo>
                    <a:lnTo>
                      <a:pt x="17" y="77"/>
                    </a:lnTo>
                    <a:lnTo>
                      <a:pt x="20" y="90"/>
                    </a:lnTo>
                    <a:lnTo>
                      <a:pt x="22" y="103"/>
                    </a:lnTo>
                    <a:lnTo>
                      <a:pt x="25" y="116"/>
                    </a:lnTo>
                    <a:lnTo>
                      <a:pt x="28" y="129"/>
                    </a:lnTo>
                    <a:lnTo>
                      <a:pt x="29" y="142"/>
                    </a:lnTo>
                    <a:lnTo>
                      <a:pt x="30" y="155"/>
                    </a:lnTo>
                    <a:lnTo>
                      <a:pt x="33" y="168"/>
                    </a:lnTo>
                    <a:lnTo>
                      <a:pt x="35" y="182"/>
                    </a:lnTo>
                    <a:lnTo>
                      <a:pt x="38" y="195"/>
                    </a:lnTo>
                    <a:lnTo>
                      <a:pt x="39" y="208"/>
                    </a:lnTo>
                    <a:lnTo>
                      <a:pt x="42" y="222"/>
                    </a:lnTo>
                    <a:lnTo>
                      <a:pt x="48" y="209"/>
                    </a:lnTo>
                    <a:lnTo>
                      <a:pt x="6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2" name="Freeform 99"/>
              <p:cNvSpPr>
                <a:spLocks/>
              </p:cNvSpPr>
              <p:nvPr/>
            </p:nvSpPr>
            <p:spPr bwMode="auto">
              <a:xfrm>
                <a:off x="5180" y="2820"/>
                <a:ext cx="30" cy="23"/>
              </a:xfrm>
              <a:custGeom>
                <a:avLst/>
                <a:gdLst>
                  <a:gd name="T0" fmla="*/ 12 w 92"/>
                  <a:gd name="T1" fmla="*/ 50 h 70"/>
                  <a:gd name="T2" fmla="*/ 12 w 92"/>
                  <a:gd name="T3" fmla="*/ 70 h 70"/>
                  <a:gd name="T4" fmla="*/ 22 w 92"/>
                  <a:gd name="T5" fmla="*/ 64 h 70"/>
                  <a:gd name="T6" fmla="*/ 32 w 92"/>
                  <a:gd name="T7" fmla="*/ 57 h 70"/>
                  <a:gd name="T8" fmla="*/ 42 w 92"/>
                  <a:gd name="T9" fmla="*/ 51 h 70"/>
                  <a:gd name="T10" fmla="*/ 52 w 92"/>
                  <a:gd name="T11" fmla="*/ 45 h 70"/>
                  <a:gd name="T12" fmla="*/ 62 w 92"/>
                  <a:gd name="T13" fmla="*/ 39 h 70"/>
                  <a:gd name="T14" fmla="*/ 71 w 92"/>
                  <a:gd name="T15" fmla="*/ 32 h 70"/>
                  <a:gd name="T16" fmla="*/ 83 w 92"/>
                  <a:gd name="T17" fmla="*/ 26 h 70"/>
                  <a:gd name="T18" fmla="*/ 92 w 92"/>
                  <a:gd name="T19" fmla="*/ 21 h 70"/>
                  <a:gd name="T20" fmla="*/ 80 w 92"/>
                  <a:gd name="T21" fmla="*/ 0 h 70"/>
                  <a:gd name="T22" fmla="*/ 70 w 92"/>
                  <a:gd name="T23" fmla="*/ 6 h 70"/>
                  <a:gd name="T24" fmla="*/ 60 w 92"/>
                  <a:gd name="T25" fmla="*/ 13 h 70"/>
                  <a:gd name="T26" fmla="*/ 51 w 92"/>
                  <a:gd name="T27" fmla="*/ 19 h 70"/>
                  <a:gd name="T28" fmla="*/ 39 w 92"/>
                  <a:gd name="T29" fmla="*/ 25 h 70"/>
                  <a:gd name="T30" fmla="*/ 30 w 92"/>
                  <a:gd name="T31" fmla="*/ 31 h 70"/>
                  <a:gd name="T32" fmla="*/ 20 w 92"/>
                  <a:gd name="T33" fmla="*/ 38 h 70"/>
                  <a:gd name="T34" fmla="*/ 10 w 92"/>
                  <a:gd name="T35" fmla="*/ 44 h 70"/>
                  <a:gd name="T36" fmla="*/ 0 w 92"/>
                  <a:gd name="T37" fmla="*/ 50 h 70"/>
                  <a:gd name="T38" fmla="*/ 0 w 92"/>
                  <a:gd name="T39" fmla="*/ 70 h 70"/>
                  <a:gd name="T40" fmla="*/ 12 w 92"/>
                  <a:gd name="T41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70">
                    <a:moveTo>
                      <a:pt x="12" y="50"/>
                    </a:moveTo>
                    <a:lnTo>
                      <a:pt x="12" y="70"/>
                    </a:lnTo>
                    <a:lnTo>
                      <a:pt x="22" y="64"/>
                    </a:lnTo>
                    <a:lnTo>
                      <a:pt x="32" y="57"/>
                    </a:lnTo>
                    <a:lnTo>
                      <a:pt x="42" y="51"/>
                    </a:lnTo>
                    <a:lnTo>
                      <a:pt x="52" y="45"/>
                    </a:lnTo>
                    <a:lnTo>
                      <a:pt x="62" y="39"/>
                    </a:lnTo>
                    <a:lnTo>
                      <a:pt x="71" y="32"/>
                    </a:lnTo>
                    <a:lnTo>
                      <a:pt x="83" y="26"/>
                    </a:lnTo>
                    <a:lnTo>
                      <a:pt x="92" y="21"/>
                    </a:lnTo>
                    <a:lnTo>
                      <a:pt x="80" y="0"/>
                    </a:lnTo>
                    <a:lnTo>
                      <a:pt x="70" y="6"/>
                    </a:lnTo>
                    <a:lnTo>
                      <a:pt x="60" y="13"/>
                    </a:lnTo>
                    <a:lnTo>
                      <a:pt x="51" y="19"/>
                    </a:lnTo>
                    <a:lnTo>
                      <a:pt x="39" y="25"/>
                    </a:lnTo>
                    <a:lnTo>
                      <a:pt x="30" y="31"/>
                    </a:lnTo>
                    <a:lnTo>
                      <a:pt x="20" y="38"/>
                    </a:lnTo>
                    <a:lnTo>
                      <a:pt x="10" y="44"/>
                    </a:lnTo>
                    <a:lnTo>
                      <a:pt x="0" y="50"/>
                    </a:lnTo>
                    <a:lnTo>
                      <a:pt x="0" y="7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3" name="Freeform 100"/>
              <p:cNvSpPr>
                <a:spLocks/>
              </p:cNvSpPr>
              <p:nvPr/>
            </p:nvSpPr>
            <p:spPr bwMode="auto">
              <a:xfrm>
                <a:off x="5180" y="2836"/>
                <a:ext cx="30" cy="22"/>
              </a:xfrm>
              <a:custGeom>
                <a:avLst/>
                <a:gdLst>
                  <a:gd name="T0" fmla="*/ 92 w 92"/>
                  <a:gd name="T1" fmla="*/ 56 h 64"/>
                  <a:gd name="T2" fmla="*/ 86 w 92"/>
                  <a:gd name="T3" fmla="*/ 43 h 64"/>
                  <a:gd name="T4" fmla="*/ 77 w 92"/>
                  <a:gd name="T5" fmla="*/ 37 h 64"/>
                  <a:gd name="T6" fmla="*/ 68 w 92"/>
                  <a:gd name="T7" fmla="*/ 32 h 64"/>
                  <a:gd name="T8" fmla="*/ 58 w 92"/>
                  <a:gd name="T9" fmla="*/ 26 h 64"/>
                  <a:gd name="T10" fmla="*/ 49 w 92"/>
                  <a:gd name="T11" fmla="*/ 21 h 64"/>
                  <a:gd name="T12" fmla="*/ 39 w 92"/>
                  <a:gd name="T13" fmla="*/ 16 h 64"/>
                  <a:gd name="T14" fmla="*/ 30 w 92"/>
                  <a:gd name="T15" fmla="*/ 10 h 64"/>
                  <a:gd name="T16" fmla="*/ 22 w 92"/>
                  <a:gd name="T17" fmla="*/ 5 h 64"/>
                  <a:gd name="T18" fmla="*/ 12 w 92"/>
                  <a:gd name="T19" fmla="*/ 0 h 64"/>
                  <a:gd name="T20" fmla="*/ 0 w 92"/>
                  <a:gd name="T21" fmla="*/ 20 h 64"/>
                  <a:gd name="T22" fmla="*/ 9 w 92"/>
                  <a:gd name="T23" fmla="*/ 26 h 64"/>
                  <a:gd name="T24" fmla="*/ 19 w 92"/>
                  <a:gd name="T25" fmla="*/ 30 h 64"/>
                  <a:gd name="T26" fmla="*/ 28 w 92"/>
                  <a:gd name="T27" fmla="*/ 36 h 64"/>
                  <a:gd name="T28" fmla="*/ 36 w 92"/>
                  <a:gd name="T29" fmla="*/ 42 h 64"/>
                  <a:gd name="T30" fmla="*/ 46 w 92"/>
                  <a:gd name="T31" fmla="*/ 48 h 64"/>
                  <a:gd name="T32" fmla="*/ 55 w 92"/>
                  <a:gd name="T33" fmla="*/ 53 h 64"/>
                  <a:gd name="T34" fmla="*/ 65 w 92"/>
                  <a:gd name="T35" fmla="*/ 58 h 64"/>
                  <a:gd name="T36" fmla="*/ 74 w 92"/>
                  <a:gd name="T37" fmla="*/ 64 h 64"/>
                  <a:gd name="T38" fmla="*/ 68 w 92"/>
                  <a:gd name="T39" fmla="*/ 51 h 64"/>
                  <a:gd name="T40" fmla="*/ 92 w 92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64">
                    <a:moveTo>
                      <a:pt x="92" y="56"/>
                    </a:moveTo>
                    <a:lnTo>
                      <a:pt x="86" y="43"/>
                    </a:lnTo>
                    <a:lnTo>
                      <a:pt x="77" y="37"/>
                    </a:lnTo>
                    <a:lnTo>
                      <a:pt x="68" y="32"/>
                    </a:lnTo>
                    <a:lnTo>
                      <a:pt x="58" y="26"/>
                    </a:lnTo>
                    <a:lnTo>
                      <a:pt x="49" y="21"/>
                    </a:lnTo>
                    <a:lnTo>
                      <a:pt x="39" y="16"/>
                    </a:lnTo>
                    <a:lnTo>
                      <a:pt x="30" y="10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9" y="26"/>
                    </a:lnTo>
                    <a:lnTo>
                      <a:pt x="19" y="30"/>
                    </a:lnTo>
                    <a:lnTo>
                      <a:pt x="28" y="36"/>
                    </a:lnTo>
                    <a:lnTo>
                      <a:pt x="36" y="42"/>
                    </a:lnTo>
                    <a:lnTo>
                      <a:pt x="46" y="48"/>
                    </a:lnTo>
                    <a:lnTo>
                      <a:pt x="55" y="53"/>
                    </a:lnTo>
                    <a:lnTo>
                      <a:pt x="65" y="58"/>
                    </a:lnTo>
                    <a:lnTo>
                      <a:pt x="74" y="64"/>
                    </a:lnTo>
                    <a:lnTo>
                      <a:pt x="68" y="51"/>
                    </a:lnTo>
                    <a:lnTo>
                      <a:pt x="9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4" name="Freeform 101"/>
              <p:cNvSpPr>
                <a:spLocks/>
              </p:cNvSpPr>
              <p:nvPr/>
            </p:nvSpPr>
            <p:spPr bwMode="auto">
              <a:xfrm>
                <a:off x="5168" y="2853"/>
                <a:ext cx="42" cy="185"/>
              </a:xfrm>
              <a:custGeom>
                <a:avLst/>
                <a:gdLst>
                  <a:gd name="T0" fmla="*/ 26 w 128"/>
                  <a:gd name="T1" fmla="*/ 539 h 555"/>
                  <a:gd name="T2" fmla="*/ 33 w 128"/>
                  <a:gd name="T3" fmla="*/ 504 h 555"/>
                  <a:gd name="T4" fmla="*/ 39 w 128"/>
                  <a:gd name="T5" fmla="*/ 469 h 555"/>
                  <a:gd name="T6" fmla="*/ 45 w 128"/>
                  <a:gd name="T7" fmla="*/ 435 h 555"/>
                  <a:gd name="T8" fmla="*/ 52 w 128"/>
                  <a:gd name="T9" fmla="*/ 401 h 555"/>
                  <a:gd name="T10" fmla="*/ 59 w 128"/>
                  <a:gd name="T11" fmla="*/ 366 h 555"/>
                  <a:gd name="T12" fmla="*/ 65 w 128"/>
                  <a:gd name="T13" fmla="*/ 331 h 555"/>
                  <a:gd name="T14" fmla="*/ 72 w 128"/>
                  <a:gd name="T15" fmla="*/ 298 h 555"/>
                  <a:gd name="T16" fmla="*/ 78 w 128"/>
                  <a:gd name="T17" fmla="*/ 263 h 555"/>
                  <a:gd name="T18" fmla="*/ 85 w 128"/>
                  <a:gd name="T19" fmla="*/ 228 h 555"/>
                  <a:gd name="T20" fmla="*/ 91 w 128"/>
                  <a:gd name="T21" fmla="*/ 195 h 555"/>
                  <a:gd name="T22" fmla="*/ 98 w 128"/>
                  <a:gd name="T23" fmla="*/ 160 h 555"/>
                  <a:gd name="T24" fmla="*/ 104 w 128"/>
                  <a:gd name="T25" fmla="*/ 126 h 555"/>
                  <a:gd name="T26" fmla="*/ 110 w 128"/>
                  <a:gd name="T27" fmla="*/ 91 h 555"/>
                  <a:gd name="T28" fmla="*/ 117 w 128"/>
                  <a:gd name="T29" fmla="*/ 56 h 555"/>
                  <a:gd name="T30" fmla="*/ 125 w 128"/>
                  <a:gd name="T31" fmla="*/ 21 h 555"/>
                  <a:gd name="T32" fmla="*/ 104 w 128"/>
                  <a:gd name="T33" fmla="*/ 0 h 555"/>
                  <a:gd name="T34" fmla="*/ 97 w 128"/>
                  <a:gd name="T35" fmla="*/ 34 h 555"/>
                  <a:gd name="T36" fmla="*/ 91 w 128"/>
                  <a:gd name="T37" fmla="*/ 68 h 555"/>
                  <a:gd name="T38" fmla="*/ 85 w 128"/>
                  <a:gd name="T39" fmla="*/ 103 h 555"/>
                  <a:gd name="T40" fmla="*/ 78 w 128"/>
                  <a:gd name="T41" fmla="*/ 138 h 555"/>
                  <a:gd name="T42" fmla="*/ 72 w 128"/>
                  <a:gd name="T43" fmla="*/ 173 h 555"/>
                  <a:gd name="T44" fmla="*/ 65 w 128"/>
                  <a:gd name="T45" fmla="*/ 206 h 555"/>
                  <a:gd name="T46" fmla="*/ 59 w 128"/>
                  <a:gd name="T47" fmla="*/ 241 h 555"/>
                  <a:gd name="T48" fmla="*/ 52 w 128"/>
                  <a:gd name="T49" fmla="*/ 276 h 555"/>
                  <a:gd name="T50" fmla="*/ 45 w 128"/>
                  <a:gd name="T51" fmla="*/ 311 h 555"/>
                  <a:gd name="T52" fmla="*/ 39 w 128"/>
                  <a:gd name="T53" fmla="*/ 344 h 555"/>
                  <a:gd name="T54" fmla="*/ 33 w 128"/>
                  <a:gd name="T55" fmla="*/ 379 h 555"/>
                  <a:gd name="T56" fmla="*/ 26 w 128"/>
                  <a:gd name="T57" fmla="*/ 413 h 555"/>
                  <a:gd name="T58" fmla="*/ 20 w 128"/>
                  <a:gd name="T59" fmla="*/ 448 h 555"/>
                  <a:gd name="T60" fmla="*/ 13 w 128"/>
                  <a:gd name="T61" fmla="*/ 483 h 555"/>
                  <a:gd name="T62" fmla="*/ 7 w 128"/>
                  <a:gd name="T63" fmla="*/ 517 h 555"/>
                  <a:gd name="T64" fmla="*/ 0 w 128"/>
                  <a:gd name="T65" fmla="*/ 551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555">
                    <a:moveTo>
                      <a:pt x="23" y="555"/>
                    </a:moveTo>
                    <a:lnTo>
                      <a:pt x="26" y="539"/>
                    </a:lnTo>
                    <a:lnTo>
                      <a:pt x="29" y="522"/>
                    </a:lnTo>
                    <a:lnTo>
                      <a:pt x="33" y="504"/>
                    </a:lnTo>
                    <a:lnTo>
                      <a:pt x="36" y="488"/>
                    </a:lnTo>
                    <a:lnTo>
                      <a:pt x="39" y="469"/>
                    </a:lnTo>
                    <a:lnTo>
                      <a:pt x="43" y="452"/>
                    </a:lnTo>
                    <a:lnTo>
                      <a:pt x="45" y="435"/>
                    </a:lnTo>
                    <a:lnTo>
                      <a:pt x="49" y="419"/>
                    </a:lnTo>
                    <a:lnTo>
                      <a:pt x="52" y="401"/>
                    </a:lnTo>
                    <a:lnTo>
                      <a:pt x="55" y="384"/>
                    </a:lnTo>
                    <a:lnTo>
                      <a:pt x="59" y="366"/>
                    </a:lnTo>
                    <a:lnTo>
                      <a:pt x="62" y="350"/>
                    </a:lnTo>
                    <a:lnTo>
                      <a:pt x="65" y="331"/>
                    </a:lnTo>
                    <a:lnTo>
                      <a:pt x="68" y="314"/>
                    </a:lnTo>
                    <a:lnTo>
                      <a:pt x="72" y="298"/>
                    </a:lnTo>
                    <a:lnTo>
                      <a:pt x="75" y="280"/>
                    </a:lnTo>
                    <a:lnTo>
                      <a:pt x="78" y="263"/>
                    </a:lnTo>
                    <a:lnTo>
                      <a:pt x="82" y="245"/>
                    </a:lnTo>
                    <a:lnTo>
                      <a:pt x="85" y="228"/>
                    </a:lnTo>
                    <a:lnTo>
                      <a:pt x="88" y="211"/>
                    </a:lnTo>
                    <a:lnTo>
                      <a:pt x="91" y="195"/>
                    </a:lnTo>
                    <a:lnTo>
                      <a:pt x="94" y="177"/>
                    </a:lnTo>
                    <a:lnTo>
                      <a:pt x="98" y="160"/>
                    </a:lnTo>
                    <a:lnTo>
                      <a:pt x="101" y="142"/>
                    </a:lnTo>
                    <a:lnTo>
                      <a:pt x="104" y="126"/>
                    </a:lnTo>
                    <a:lnTo>
                      <a:pt x="107" y="107"/>
                    </a:lnTo>
                    <a:lnTo>
                      <a:pt x="110" y="91"/>
                    </a:lnTo>
                    <a:lnTo>
                      <a:pt x="114" y="74"/>
                    </a:lnTo>
                    <a:lnTo>
                      <a:pt x="117" y="56"/>
                    </a:lnTo>
                    <a:lnTo>
                      <a:pt x="120" y="39"/>
                    </a:lnTo>
                    <a:lnTo>
                      <a:pt x="125" y="21"/>
                    </a:lnTo>
                    <a:lnTo>
                      <a:pt x="128" y="5"/>
                    </a:lnTo>
                    <a:lnTo>
                      <a:pt x="104" y="0"/>
                    </a:lnTo>
                    <a:lnTo>
                      <a:pt x="101" y="17"/>
                    </a:lnTo>
                    <a:lnTo>
                      <a:pt x="97" y="34"/>
                    </a:lnTo>
                    <a:lnTo>
                      <a:pt x="94" y="52"/>
                    </a:lnTo>
                    <a:lnTo>
                      <a:pt x="91" y="68"/>
                    </a:lnTo>
                    <a:lnTo>
                      <a:pt x="88" y="87"/>
                    </a:lnTo>
                    <a:lnTo>
                      <a:pt x="85" y="103"/>
                    </a:lnTo>
                    <a:lnTo>
                      <a:pt x="81" y="120"/>
                    </a:lnTo>
                    <a:lnTo>
                      <a:pt x="78" y="138"/>
                    </a:lnTo>
                    <a:lnTo>
                      <a:pt x="75" y="155"/>
                    </a:lnTo>
                    <a:lnTo>
                      <a:pt x="72" y="173"/>
                    </a:lnTo>
                    <a:lnTo>
                      <a:pt x="68" y="190"/>
                    </a:lnTo>
                    <a:lnTo>
                      <a:pt x="65" y="206"/>
                    </a:lnTo>
                    <a:lnTo>
                      <a:pt x="62" y="224"/>
                    </a:lnTo>
                    <a:lnTo>
                      <a:pt x="59" y="241"/>
                    </a:lnTo>
                    <a:lnTo>
                      <a:pt x="55" y="259"/>
                    </a:lnTo>
                    <a:lnTo>
                      <a:pt x="52" y="276"/>
                    </a:lnTo>
                    <a:lnTo>
                      <a:pt x="49" y="292"/>
                    </a:lnTo>
                    <a:lnTo>
                      <a:pt x="45" y="311"/>
                    </a:lnTo>
                    <a:lnTo>
                      <a:pt x="43" y="327"/>
                    </a:lnTo>
                    <a:lnTo>
                      <a:pt x="39" y="344"/>
                    </a:lnTo>
                    <a:lnTo>
                      <a:pt x="36" y="362"/>
                    </a:lnTo>
                    <a:lnTo>
                      <a:pt x="33" y="379"/>
                    </a:lnTo>
                    <a:lnTo>
                      <a:pt x="29" y="397"/>
                    </a:lnTo>
                    <a:lnTo>
                      <a:pt x="26" y="413"/>
                    </a:lnTo>
                    <a:lnTo>
                      <a:pt x="23" y="432"/>
                    </a:lnTo>
                    <a:lnTo>
                      <a:pt x="20" y="448"/>
                    </a:lnTo>
                    <a:lnTo>
                      <a:pt x="16" y="465"/>
                    </a:lnTo>
                    <a:lnTo>
                      <a:pt x="13" y="483"/>
                    </a:lnTo>
                    <a:lnTo>
                      <a:pt x="10" y="500"/>
                    </a:lnTo>
                    <a:lnTo>
                      <a:pt x="7" y="517"/>
                    </a:lnTo>
                    <a:lnTo>
                      <a:pt x="3" y="533"/>
                    </a:lnTo>
                    <a:lnTo>
                      <a:pt x="0" y="551"/>
                    </a:lnTo>
                    <a:lnTo>
                      <a:pt x="23" y="5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5" name="Freeform 102"/>
              <p:cNvSpPr>
                <a:spLocks/>
              </p:cNvSpPr>
              <p:nvPr/>
            </p:nvSpPr>
            <p:spPr bwMode="auto">
              <a:xfrm>
                <a:off x="5202" y="2853"/>
                <a:ext cx="8" cy="5"/>
              </a:xfrm>
              <a:custGeom>
                <a:avLst/>
                <a:gdLst>
                  <a:gd name="T0" fmla="*/ 0 w 24"/>
                  <a:gd name="T1" fmla="*/ 0 h 14"/>
                  <a:gd name="T2" fmla="*/ 0 w 24"/>
                  <a:gd name="T3" fmla="*/ 5 h 14"/>
                  <a:gd name="T4" fmla="*/ 2 w 24"/>
                  <a:gd name="T5" fmla="*/ 8 h 14"/>
                  <a:gd name="T6" fmla="*/ 6 w 24"/>
                  <a:gd name="T7" fmla="*/ 11 h 14"/>
                  <a:gd name="T8" fmla="*/ 9 w 24"/>
                  <a:gd name="T9" fmla="*/ 14 h 14"/>
                  <a:gd name="T10" fmla="*/ 13 w 24"/>
                  <a:gd name="T11" fmla="*/ 14 h 14"/>
                  <a:gd name="T12" fmla="*/ 18 w 24"/>
                  <a:gd name="T13" fmla="*/ 13 h 14"/>
                  <a:gd name="T14" fmla="*/ 21 w 24"/>
                  <a:gd name="T15" fmla="*/ 10 h 14"/>
                  <a:gd name="T16" fmla="*/ 24 w 24"/>
                  <a:gd name="T17" fmla="*/ 5 h 14"/>
                  <a:gd name="T18" fmla="*/ 0 w 2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4">
                    <a:moveTo>
                      <a:pt x="0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6" name="Freeform 103"/>
              <p:cNvSpPr>
                <a:spLocks/>
              </p:cNvSpPr>
              <p:nvPr/>
            </p:nvSpPr>
            <p:spPr bwMode="auto">
              <a:xfrm>
                <a:off x="5308" y="3215"/>
                <a:ext cx="171" cy="205"/>
              </a:xfrm>
              <a:custGeom>
                <a:avLst/>
                <a:gdLst>
                  <a:gd name="T0" fmla="*/ 21 w 514"/>
                  <a:gd name="T1" fmla="*/ 21 h 614"/>
                  <a:gd name="T2" fmla="*/ 60 w 514"/>
                  <a:gd name="T3" fmla="*/ 18 h 614"/>
                  <a:gd name="T4" fmla="*/ 99 w 514"/>
                  <a:gd name="T5" fmla="*/ 15 h 614"/>
                  <a:gd name="T6" fmla="*/ 138 w 514"/>
                  <a:gd name="T7" fmla="*/ 12 h 614"/>
                  <a:gd name="T8" fmla="*/ 178 w 514"/>
                  <a:gd name="T9" fmla="*/ 9 h 614"/>
                  <a:gd name="T10" fmla="*/ 217 w 514"/>
                  <a:gd name="T11" fmla="*/ 7 h 614"/>
                  <a:gd name="T12" fmla="*/ 256 w 514"/>
                  <a:gd name="T13" fmla="*/ 5 h 614"/>
                  <a:gd name="T14" fmla="*/ 294 w 514"/>
                  <a:gd name="T15" fmla="*/ 2 h 614"/>
                  <a:gd name="T16" fmla="*/ 333 w 514"/>
                  <a:gd name="T17" fmla="*/ 10 h 614"/>
                  <a:gd name="T18" fmla="*/ 365 w 514"/>
                  <a:gd name="T19" fmla="*/ 39 h 614"/>
                  <a:gd name="T20" fmla="*/ 391 w 514"/>
                  <a:gd name="T21" fmla="*/ 76 h 614"/>
                  <a:gd name="T22" fmla="*/ 415 w 514"/>
                  <a:gd name="T23" fmla="*/ 118 h 614"/>
                  <a:gd name="T24" fmla="*/ 435 w 514"/>
                  <a:gd name="T25" fmla="*/ 165 h 614"/>
                  <a:gd name="T26" fmla="*/ 455 w 514"/>
                  <a:gd name="T27" fmla="*/ 213 h 614"/>
                  <a:gd name="T28" fmla="*/ 476 w 514"/>
                  <a:gd name="T29" fmla="*/ 262 h 614"/>
                  <a:gd name="T30" fmla="*/ 500 w 514"/>
                  <a:gd name="T31" fmla="*/ 309 h 614"/>
                  <a:gd name="T32" fmla="*/ 508 w 514"/>
                  <a:gd name="T33" fmla="*/ 339 h 614"/>
                  <a:gd name="T34" fmla="*/ 496 w 514"/>
                  <a:gd name="T35" fmla="*/ 357 h 614"/>
                  <a:gd name="T36" fmla="*/ 484 w 514"/>
                  <a:gd name="T37" fmla="*/ 371 h 614"/>
                  <a:gd name="T38" fmla="*/ 470 w 514"/>
                  <a:gd name="T39" fmla="*/ 386 h 614"/>
                  <a:gd name="T40" fmla="*/ 455 w 514"/>
                  <a:gd name="T41" fmla="*/ 399 h 614"/>
                  <a:gd name="T42" fmla="*/ 439 w 514"/>
                  <a:gd name="T43" fmla="*/ 409 h 614"/>
                  <a:gd name="T44" fmla="*/ 423 w 514"/>
                  <a:gd name="T45" fmla="*/ 419 h 614"/>
                  <a:gd name="T46" fmla="*/ 406 w 514"/>
                  <a:gd name="T47" fmla="*/ 429 h 614"/>
                  <a:gd name="T48" fmla="*/ 386 w 514"/>
                  <a:gd name="T49" fmla="*/ 439 h 614"/>
                  <a:gd name="T50" fmla="*/ 364 w 514"/>
                  <a:gd name="T51" fmla="*/ 453 h 614"/>
                  <a:gd name="T52" fmla="*/ 346 w 514"/>
                  <a:gd name="T53" fmla="*/ 470 h 614"/>
                  <a:gd name="T54" fmla="*/ 330 w 514"/>
                  <a:gd name="T55" fmla="*/ 489 h 614"/>
                  <a:gd name="T56" fmla="*/ 319 w 514"/>
                  <a:gd name="T57" fmla="*/ 512 h 614"/>
                  <a:gd name="T58" fmla="*/ 310 w 514"/>
                  <a:gd name="T59" fmla="*/ 538 h 614"/>
                  <a:gd name="T60" fmla="*/ 304 w 514"/>
                  <a:gd name="T61" fmla="*/ 566 h 614"/>
                  <a:gd name="T62" fmla="*/ 303 w 514"/>
                  <a:gd name="T63" fmla="*/ 598 h 614"/>
                  <a:gd name="T64" fmla="*/ 278 w 514"/>
                  <a:gd name="T65" fmla="*/ 589 h 614"/>
                  <a:gd name="T66" fmla="*/ 237 w 514"/>
                  <a:gd name="T67" fmla="*/ 546 h 614"/>
                  <a:gd name="T68" fmla="*/ 204 w 514"/>
                  <a:gd name="T69" fmla="*/ 508 h 614"/>
                  <a:gd name="T70" fmla="*/ 179 w 514"/>
                  <a:gd name="T71" fmla="*/ 473 h 614"/>
                  <a:gd name="T72" fmla="*/ 162 w 514"/>
                  <a:gd name="T73" fmla="*/ 441 h 614"/>
                  <a:gd name="T74" fmla="*/ 151 w 514"/>
                  <a:gd name="T75" fmla="*/ 409 h 614"/>
                  <a:gd name="T76" fmla="*/ 146 w 514"/>
                  <a:gd name="T77" fmla="*/ 375 h 614"/>
                  <a:gd name="T78" fmla="*/ 146 w 514"/>
                  <a:gd name="T79" fmla="*/ 339 h 614"/>
                  <a:gd name="T80" fmla="*/ 149 w 514"/>
                  <a:gd name="T81" fmla="*/ 300 h 614"/>
                  <a:gd name="T82" fmla="*/ 149 w 514"/>
                  <a:gd name="T83" fmla="*/ 262 h 614"/>
                  <a:gd name="T84" fmla="*/ 144 w 514"/>
                  <a:gd name="T85" fmla="*/ 224 h 614"/>
                  <a:gd name="T86" fmla="*/ 133 w 514"/>
                  <a:gd name="T87" fmla="*/ 185 h 614"/>
                  <a:gd name="T88" fmla="*/ 115 w 514"/>
                  <a:gd name="T89" fmla="*/ 149 h 614"/>
                  <a:gd name="T90" fmla="*/ 92 w 514"/>
                  <a:gd name="T91" fmla="*/ 112 h 614"/>
                  <a:gd name="T92" fmla="*/ 61 w 514"/>
                  <a:gd name="T93" fmla="*/ 76 h 614"/>
                  <a:gd name="T94" fmla="*/ 24 w 514"/>
                  <a:gd name="T95" fmla="*/ 39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4" h="614">
                    <a:moveTo>
                      <a:pt x="0" y="22"/>
                    </a:moveTo>
                    <a:lnTo>
                      <a:pt x="21" y="21"/>
                    </a:lnTo>
                    <a:lnTo>
                      <a:pt x="40" y="19"/>
                    </a:lnTo>
                    <a:lnTo>
                      <a:pt x="60" y="18"/>
                    </a:lnTo>
                    <a:lnTo>
                      <a:pt x="79" y="16"/>
                    </a:lnTo>
                    <a:lnTo>
                      <a:pt x="99" y="15"/>
                    </a:lnTo>
                    <a:lnTo>
                      <a:pt x="118" y="13"/>
                    </a:lnTo>
                    <a:lnTo>
                      <a:pt x="138" y="12"/>
                    </a:lnTo>
                    <a:lnTo>
                      <a:pt x="159" y="10"/>
                    </a:lnTo>
                    <a:lnTo>
                      <a:pt x="178" y="9"/>
                    </a:lnTo>
                    <a:lnTo>
                      <a:pt x="197" y="7"/>
                    </a:lnTo>
                    <a:lnTo>
                      <a:pt x="217" y="7"/>
                    </a:lnTo>
                    <a:lnTo>
                      <a:pt x="236" y="6"/>
                    </a:lnTo>
                    <a:lnTo>
                      <a:pt x="256" y="5"/>
                    </a:lnTo>
                    <a:lnTo>
                      <a:pt x="275" y="2"/>
                    </a:lnTo>
                    <a:lnTo>
                      <a:pt x="294" y="2"/>
                    </a:lnTo>
                    <a:lnTo>
                      <a:pt x="314" y="0"/>
                    </a:lnTo>
                    <a:lnTo>
                      <a:pt x="333" y="10"/>
                    </a:lnTo>
                    <a:lnTo>
                      <a:pt x="349" y="23"/>
                    </a:lnTo>
                    <a:lnTo>
                      <a:pt x="365" y="39"/>
                    </a:lnTo>
                    <a:lnTo>
                      <a:pt x="380" y="57"/>
                    </a:lnTo>
                    <a:lnTo>
                      <a:pt x="391" y="76"/>
                    </a:lnTo>
                    <a:lnTo>
                      <a:pt x="403" y="98"/>
                    </a:lnTo>
                    <a:lnTo>
                      <a:pt x="415" y="118"/>
                    </a:lnTo>
                    <a:lnTo>
                      <a:pt x="425" y="141"/>
                    </a:lnTo>
                    <a:lnTo>
                      <a:pt x="435" y="165"/>
                    </a:lnTo>
                    <a:lnTo>
                      <a:pt x="445" y="189"/>
                    </a:lnTo>
                    <a:lnTo>
                      <a:pt x="455" y="213"/>
                    </a:lnTo>
                    <a:lnTo>
                      <a:pt x="464" y="239"/>
                    </a:lnTo>
                    <a:lnTo>
                      <a:pt x="476" y="262"/>
                    </a:lnTo>
                    <a:lnTo>
                      <a:pt x="487" y="285"/>
                    </a:lnTo>
                    <a:lnTo>
                      <a:pt x="500" y="309"/>
                    </a:lnTo>
                    <a:lnTo>
                      <a:pt x="514" y="332"/>
                    </a:lnTo>
                    <a:lnTo>
                      <a:pt x="508" y="339"/>
                    </a:lnTo>
                    <a:lnTo>
                      <a:pt x="502" y="348"/>
                    </a:lnTo>
                    <a:lnTo>
                      <a:pt x="496" y="357"/>
                    </a:lnTo>
                    <a:lnTo>
                      <a:pt x="490" y="364"/>
                    </a:lnTo>
                    <a:lnTo>
                      <a:pt x="484" y="371"/>
                    </a:lnTo>
                    <a:lnTo>
                      <a:pt x="477" y="378"/>
                    </a:lnTo>
                    <a:lnTo>
                      <a:pt x="470" y="386"/>
                    </a:lnTo>
                    <a:lnTo>
                      <a:pt x="463" y="391"/>
                    </a:lnTo>
                    <a:lnTo>
                      <a:pt x="455" y="399"/>
                    </a:lnTo>
                    <a:lnTo>
                      <a:pt x="448" y="403"/>
                    </a:lnTo>
                    <a:lnTo>
                      <a:pt x="439" y="409"/>
                    </a:lnTo>
                    <a:lnTo>
                      <a:pt x="432" y="415"/>
                    </a:lnTo>
                    <a:lnTo>
                      <a:pt x="423" y="419"/>
                    </a:lnTo>
                    <a:lnTo>
                      <a:pt x="416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86" y="439"/>
                    </a:lnTo>
                    <a:lnTo>
                      <a:pt x="375" y="445"/>
                    </a:lnTo>
                    <a:lnTo>
                      <a:pt x="364" y="453"/>
                    </a:lnTo>
                    <a:lnTo>
                      <a:pt x="355" y="461"/>
                    </a:lnTo>
                    <a:lnTo>
                      <a:pt x="346" y="470"/>
                    </a:lnTo>
                    <a:lnTo>
                      <a:pt x="338" y="479"/>
                    </a:lnTo>
                    <a:lnTo>
                      <a:pt x="330" y="489"/>
                    </a:lnTo>
                    <a:lnTo>
                      <a:pt x="325" y="501"/>
                    </a:lnTo>
                    <a:lnTo>
                      <a:pt x="319" y="512"/>
                    </a:lnTo>
                    <a:lnTo>
                      <a:pt x="314" y="525"/>
                    </a:lnTo>
                    <a:lnTo>
                      <a:pt x="310" y="538"/>
                    </a:lnTo>
                    <a:lnTo>
                      <a:pt x="307" y="551"/>
                    </a:lnTo>
                    <a:lnTo>
                      <a:pt x="304" y="566"/>
                    </a:lnTo>
                    <a:lnTo>
                      <a:pt x="303" y="582"/>
                    </a:lnTo>
                    <a:lnTo>
                      <a:pt x="303" y="598"/>
                    </a:lnTo>
                    <a:lnTo>
                      <a:pt x="303" y="614"/>
                    </a:lnTo>
                    <a:lnTo>
                      <a:pt x="278" y="589"/>
                    </a:lnTo>
                    <a:lnTo>
                      <a:pt x="256" y="566"/>
                    </a:lnTo>
                    <a:lnTo>
                      <a:pt x="237" y="546"/>
                    </a:lnTo>
                    <a:lnTo>
                      <a:pt x="220" y="527"/>
                    </a:lnTo>
                    <a:lnTo>
                      <a:pt x="204" y="508"/>
                    </a:lnTo>
                    <a:lnTo>
                      <a:pt x="191" y="490"/>
                    </a:lnTo>
                    <a:lnTo>
                      <a:pt x="179" y="473"/>
                    </a:lnTo>
                    <a:lnTo>
                      <a:pt x="170" y="457"/>
                    </a:lnTo>
                    <a:lnTo>
                      <a:pt x="162" y="441"/>
                    </a:lnTo>
                    <a:lnTo>
                      <a:pt x="156" y="425"/>
                    </a:lnTo>
                    <a:lnTo>
                      <a:pt x="151" y="409"/>
                    </a:lnTo>
                    <a:lnTo>
                      <a:pt x="147" y="393"/>
                    </a:lnTo>
                    <a:lnTo>
                      <a:pt x="146" y="375"/>
                    </a:lnTo>
                    <a:lnTo>
                      <a:pt x="146" y="358"/>
                    </a:lnTo>
                    <a:lnTo>
                      <a:pt x="146" y="339"/>
                    </a:lnTo>
                    <a:lnTo>
                      <a:pt x="147" y="319"/>
                    </a:lnTo>
                    <a:lnTo>
                      <a:pt x="149" y="300"/>
                    </a:lnTo>
                    <a:lnTo>
                      <a:pt x="149" y="281"/>
                    </a:lnTo>
                    <a:lnTo>
                      <a:pt x="149" y="262"/>
                    </a:lnTo>
                    <a:lnTo>
                      <a:pt x="147" y="242"/>
                    </a:lnTo>
                    <a:lnTo>
                      <a:pt x="144" y="224"/>
                    </a:lnTo>
                    <a:lnTo>
                      <a:pt x="138" y="205"/>
                    </a:lnTo>
                    <a:lnTo>
                      <a:pt x="133" y="185"/>
                    </a:lnTo>
                    <a:lnTo>
                      <a:pt x="124" y="167"/>
                    </a:lnTo>
                    <a:lnTo>
                      <a:pt x="115" y="149"/>
                    </a:lnTo>
                    <a:lnTo>
                      <a:pt x="105" y="130"/>
                    </a:lnTo>
                    <a:lnTo>
                      <a:pt x="92" y="112"/>
                    </a:lnTo>
                    <a:lnTo>
                      <a:pt x="77" y="93"/>
                    </a:lnTo>
                    <a:lnTo>
                      <a:pt x="61" y="76"/>
                    </a:lnTo>
                    <a:lnTo>
                      <a:pt x="44" y="58"/>
                    </a:lnTo>
                    <a:lnTo>
                      <a:pt x="24" y="3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7" name="Freeform 104"/>
              <p:cNvSpPr>
                <a:spLocks/>
              </p:cNvSpPr>
              <p:nvPr/>
            </p:nvSpPr>
            <p:spPr bwMode="auto">
              <a:xfrm>
                <a:off x="5308" y="3212"/>
                <a:ext cx="106" cy="15"/>
              </a:xfrm>
              <a:custGeom>
                <a:avLst/>
                <a:gdLst>
                  <a:gd name="T0" fmla="*/ 319 w 319"/>
                  <a:gd name="T1" fmla="*/ 1 h 45"/>
                  <a:gd name="T2" fmla="*/ 314 w 319"/>
                  <a:gd name="T3" fmla="*/ 0 h 45"/>
                  <a:gd name="T4" fmla="*/ 294 w 319"/>
                  <a:gd name="T5" fmla="*/ 1 h 45"/>
                  <a:gd name="T6" fmla="*/ 275 w 319"/>
                  <a:gd name="T7" fmla="*/ 2 h 45"/>
                  <a:gd name="T8" fmla="*/ 255 w 319"/>
                  <a:gd name="T9" fmla="*/ 4 h 45"/>
                  <a:gd name="T10" fmla="*/ 236 w 319"/>
                  <a:gd name="T11" fmla="*/ 5 h 45"/>
                  <a:gd name="T12" fmla="*/ 215 w 319"/>
                  <a:gd name="T13" fmla="*/ 7 h 45"/>
                  <a:gd name="T14" fmla="*/ 195 w 319"/>
                  <a:gd name="T15" fmla="*/ 8 h 45"/>
                  <a:gd name="T16" fmla="*/ 176 w 319"/>
                  <a:gd name="T17" fmla="*/ 10 h 45"/>
                  <a:gd name="T18" fmla="*/ 157 w 319"/>
                  <a:gd name="T19" fmla="*/ 10 h 45"/>
                  <a:gd name="T20" fmla="*/ 137 w 319"/>
                  <a:gd name="T21" fmla="*/ 11 h 45"/>
                  <a:gd name="T22" fmla="*/ 118 w 319"/>
                  <a:gd name="T23" fmla="*/ 13 h 45"/>
                  <a:gd name="T24" fmla="*/ 99 w 319"/>
                  <a:gd name="T25" fmla="*/ 16 h 45"/>
                  <a:gd name="T26" fmla="*/ 79 w 319"/>
                  <a:gd name="T27" fmla="*/ 16 h 45"/>
                  <a:gd name="T28" fmla="*/ 58 w 319"/>
                  <a:gd name="T29" fmla="*/ 17 h 45"/>
                  <a:gd name="T30" fmla="*/ 40 w 319"/>
                  <a:gd name="T31" fmla="*/ 18 h 45"/>
                  <a:gd name="T32" fmla="*/ 21 w 319"/>
                  <a:gd name="T33" fmla="*/ 20 h 45"/>
                  <a:gd name="T34" fmla="*/ 0 w 319"/>
                  <a:gd name="T35" fmla="*/ 21 h 45"/>
                  <a:gd name="T36" fmla="*/ 2 w 319"/>
                  <a:gd name="T37" fmla="*/ 45 h 45"/>
                  <a:gd name="T38" fmla="*/ 21 w 319"/>
                  <a:gd name="T39" fmla="*/ 43 h 45"/>
                  <a:gd name="T40" fmla="*/ 41 w 319"/>
                  <a:gd name="T41" fmla="*/ 42 h 45"/>
                  <a:gd name="T42" fmla="*/ 60 w 319"/>
                  <a:gd name="T43" fmla="*/ 40 h 45"/>
                  <a:gd name="T44" fmla="*/ 80 w 319"/>
                  <a:gd name="T45" fmla="*/ 39 h 45"/>
                  <a:gd name="T46" fmla="*/ 99 w 319"/>
                  <a:gd name="T47" fmla="*/ 37 h 45"/>
                  <a:gd name="T48" fmla="*/ 120 w 319"/>
                  <a:gd name="T49" fmla="*/ 36 h 45"/>
                  <a:gd name="T50" fmla="*/ 138 w 319"/>
                  <a:gd name="T51" fmla="*/ 34 h 45"/>
                  <a:gd name="T52" fmla="*/ 159 w 319"/>
                  <a:gd name="T53" fmla="*/ 33 h 45"/>
                  <a:gd name="T54" fmla="*/ 178 w 319"/>
                  <a:gd name="T55" fmla="*/ 33 h 45"/>
                  <a:gd name="T56" fmla="*/ 198 w 319"/>
                  <a:gd name="T57" fmla="*/ 30 h 45"/>
                  <a:gd name="T58" fmla="*/ 217 w 319"/>
                  <a:gd name="T59" fmla="*/ 29 h 45"/>
                  <a:gd name="T60" fmla="*/ 237 w 319"/>
                  <a:gd name="T61" fmla="*/ 27 h 45"/>
                  <a:gd name="T62" fmla="*/ 256 w 319"/>
                  <a:gd name="T63" fmla="*/ 27 h 45"/>
                  <a:gd name="T64" fmla="*/ 275 w 319"/>
                  <a:gd name="T65" fmla="*/ 26 h 45"/>
                  <a:gd name="T66" fmla="*/ 295 w 319"/>
                  <a:gd name="T67" fmla="*/ 24 h 45"/>
                  <a:gd name="T68" fmla="*/ 314 w 319"/>
                  <a:gd name="T69" fmla="*/ 23 h 45"/>
                  <a:gd name="T70" fmla="*/ 309 w 319"/>
                  <a:gd name="T71" fmla="*/ 21 h 45"/>
                  <a:gd name="T72" fmla="*/ 319 w 319"/>
                  <a:gd name="T7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9" h="45">
                    <a:moveTo>
                      <a:pt x="319" y="1"/>
                    </a:moveTo>
                    <a:lnTo>
                      <a:pt x="314" y="0"/>
                    </a:lnTo>
                    <a:lnTo>
                      <a:pt x="294" y="1"/>
                    </a:lnTo>
                    <a:lnTo>
                      <a:pt x="275" y="2"/>
                    </a:lnTo>
                    <a:lnTo>
                      <a:pt x="255" y="4"/>
                    </a:lnTo>
                    <a:lnTo>
                      <a:pt x="236" y="5"/>
                    </a:lnTo>
                    <a:lnTo>
                      <a:pt x="215" y="7"/>
                    </a:lnTo>
                    <a:lnTo>
                      <a:pt x="195" y="8"/>
                    </a:lnTo>
                    <a:lnTo>
                      <a:pt x="176" y="10"/>
                    </a:lnTo>
                    <a:lnTo>
                      <a:pt x="157" y="10"/>
                    </a:lnTo>
                    <a:lnTo>
                      <a:pt x="137" y="11"/>
                    </a:lnTo>
                    <a:lnTo>
                      <a:pt x="118" y="13"/>
                    </a:lnTo>
                    <a:lnTo>
                      <a:pt x="99" y="16"/>
                    </a:lnTo>
                    <a:lnTo>
                      <a:pt x="79" y="16"/>
                    </a:lnTo>
                    <a:lnTo>
                      <a:pt x="58" y="17"/>
                    </a:lnTo>
                    <a:lnTo>
                      <a:pt x="40" y="18"/>
                    </a:lnTo>
                    <a:lnTo>
                      <a:pt x="21" y="20"/>
                    </a:lnTo>
                    <a:lnTo>
                      <a:pt x="0" y="21"/>
                    </a:lnTo>
                    <a:lnTo>
                      <a:pt x="2" y="45"/>
                    </a:lnTo>
                    <a:lnTo>
                      <a:pt x="21" y="43"/>
                    </a:lnTo>
                    <a:lnTo>
                      <a:pt x="41" y="42"/>
                    </a:lnTo>
                    <a:lnTo>
                      <a:pt x="60" y="40"/>
                    </a:lnTo>
                    <a:lnTo>
                      <a:pt x="80" y="39"/>
                    </a:lnTo>
                    <a:lnTo>
                      <a:pt x="99" y="37"/>
                    </a:lnTo>
                    <a:lnTo>
                      <a:pt x="120" y="36"/>
                    </a:lnTo>
                    <a:lnTo>
                      <a:pt x="138" y="34"/>
                    </a:lnTo>
                    <a:lnTo>
                      <a:pt x="159" y="33"/>
                    </a:lnTo>
                    <a:lnTo>
                      <a:pt x="178" y="33"/>
                    </a:lnTo>
                    <a:lnTo>
                      <a:pt x="198" y="30"/>
                    </a:lnTo>
                    <a:lnTo>
                      <a:pt x="217" y="29"/>
                    </a:lnTo>
                    <a:lnTo>
                      <a:pt x="237" y="27"/>
                    </a:lnTo>
                    <a:lnTo>
                      <a:pt x="256" y="27"/>
                    </a:lnTo>
                    <a:lnTo>
                      <a:pt x="275" y="26"/>
                    </a:lnTo>
                    <a:lnTo>
                      <a:pt x="295" y="24"/>
                    </a:lnTo>
                    <a:lnTo>
                      <a:pt x="314" y="23"/>
                    </a:lnTo>
                    <a:lnTo>
                      <a:pt x="309" y="2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8" name="Freeform 105"/>
              <p:cNvSpPr>
                <a:spLocks/>
              </p:cNvSpPr>
              <p:nvPr/>
            </p:nvSpPr>
            <p:spPr bwMode="auto">
              <a:xfrm>
                <a:off x="5411" y="3212"/>
                <a:ext cx="72" cy="116"/>
              </a:xfrm>
              <a:custGeom>
                <a:avLst/>
                <a:gdLst>
                  <a:gd name="T0" fmla="*/ 215 w 215"/>
                  <a:gd name="T1" fmla="*/ 348 h 348"/>
                  <a:gd name="T2" fmla="*/ 215 w 215"/>
                  <a:gd name="T3" fmla="*/ 335 h 348"/>
                  <a:gd name="T4" fmla="*/ 202 w 215"/>
                  <a:gd name="T5" fmla="*/ 313 h 348"/>
                  <a:gd name="T6" fmla="*/ 189 w 215"/>
                  <a:gd name="T7" fmla="*/ 289 h 348"/>
                  <a:gd name="T8" fmla="*/ 178 w 215"/>
                  <a:gd name="T9" fmla="*/ 268 h 348"/>
                  <a:gd name="T10" fmla="*/ 167 w 215"/>
                  <a:gd name="T11" fmla="*/ 243 h 348"/>
                  <a:gd name="T12" fmla="*/ 157 w 215"/>
                  <a:gd name="T13" fmla="*/ 218 h 348"/>
                  <a:gd name="T14" fmla="*/ 146 w 215"/>
                  <a:gd name="T15" fmla="*/ 195 h 348"/>
                  <a:gd name="T16" fmla="*/ 136 w 215"/>
                  <a:gd name="T17" fmla="*/ 170 h 348"/>
                  <a:gd name="T18" fmla="*/ 126 w 215"/>
                  <a:gd name="T19" fmla="*/ 147 h 348"/>
                  <a:gd name="T20" fmla="*/ 116 w 215"/>
                  <a:gd name="T21" fmla="*/ 124 h 348"/>
                  <a:gd name="T22" fmla="*/ 104 w 215"/>
                  <a:gd name="T23" fmla="*/ 102 h 348"/>
                  <a:gd name="T24" fmla="*/ 93 w 215"/>
                  <a:gd name="T25" fmla="*/ 80 h 348"/>
                  <a:gd name="T26" fmla="*/ 80 w 215"/>
                  <a:gd name="T27" fmla="*/ 61 h 348"/>
                  <a:gd name="T28" fmla="*/ 65 w 215"/>
                  <a:gd name="T29" fmla="*/ 41 h 348"/>
                  <a:gd name="T30" fmla="*/ 49 w 215"/>
                  <a:gd name="T31" fmla="*/ 25 h 348"/>
                  <a:gd name="T32" fmla="*/ 30 w 215"/>
                  <a:gd name="T33" fmla="*/ 12 h 348"/>
                  <a:gd name="T34" fmla="*/ 10 w 215"/>
                  <a:gd name="T35" fmla="*/ 0 h 348"/>
                  <a:gd name="T36" fmla="*/ 0 w 215"/>
                  <a:gd name="T37" fmla="*/ 20 h 348"/>
                  <a:gd name="T38" fmla="*/ 17 w 215"/>
                  <a:gd name="T39" fmla="*/ 31 h 348"/>
                  <a:gd name="T40" fmla="*/ 33 w 215"/>
                  <a:gd name="T41" fmla="*/ 44 h 348"/>
                  <a:gd name="T42" fmla="*/ 48 w 215"/>
                  <a:gd name="T43" fmla="*/ 57 h 348"/>
                  <a:gd name="T44" fmla="*/ 61 w 215"/>
                  <a:gd name="T45" fmla="*/ 73 h 348"/>
                  <a:gd name="T46" fmla="*/ 72 w 215"/>
                  <a:gd name="T47" fmla="*/ 93 h 348"/>
                  <a:gd name="T48" fmla="*/ 84 w 215"/>
                  <a:gd name="T49" fmla="*/ 112 h 348"/>
                  <a:gd name="T50" fmla="*/ 94 w 215"/>
                  <a:gd name="T51" fmla="*/ 134 h 348"/>
                  <a:gd name="T52" fmla="*/ 104 w 215"/>
                  <a:gd name="T53" fmla="*/ 156 h 348"/>
                  <a:gd name="T54" fmla="*/ 114 w 215"/>
                  <a:gd name="T55" fmla="*/ 179 h 348"/>
                  <a:gd name="T56" fmla="*/ 125 w 215"/>
                  <a:gd name="T57" fmla="*/ 204 h 348"/>
                  <a:gd name="T58" fmla="*/ 135 w 215"/>
                  <a:gd name="T59" fmla="*/ 228 h 348"/>
                  <a:gd name="T60" fmla="*/ 145 w 215"/>
                  <a:gd name="T61" fmla="*/ 253 h 348"/>
                  <a:gd name="T62" fmla="*/ 155 w 215"/>
                  <a:gd name="T63" fmla="*/ 278 h 348"/>
                  <a:gd name="T64" fmla="*/ 168 w 215"/>
                  <a:gd name="T65" fmla="*/ 301 h 348"/>
                  <a:gd name="T66" fmla="*/ 180 w 215"/>
                  <a:gd name="T67" fmla="*/ 326 h 348"/>
                  <a:gd name="T68" fmla="*/ 194 w 215"/>
                  <a:gd name="T69" fmla="*/ 348 h 348"/>
                  <a:gd name="T70" fmla="*/ 194 w 215"/>
                  <a:gd name="T71" fmla="*/ 335 h 348"/>
                  <a:gd name="T72" fmla="*/ 215 w 215"/>
                  <a:gd name="T73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5" h="348">
                    <a:moveTo>
                      <a:pt x="215" y="348"/>
                    </a:moveTo>
                    <a:lnTo>
                      <a:pt x="215" y="335"/>
                    </a:lnTo>
                    <a:lnTo>
                      <a:pt x="202" y="313"/>
                    </a:lnTo>
                    <a:lnTo>
                      <a:pt x="189" y="289"/>
                    </a:lnTo>
                    <a:lnTo>
                      <a:pt x="178" y="268"/>
                    </a:lnTo>
                    <a:lnTo>
                      <a:pt x="167" y="243"/>
                    </a:lnTo>
                    <a:lnTo>
                      <a:pt x="157" y="218"/>
                    </a:lnTo>
                    <a:lnTo>
                      <a:pt x="146" y="195"/>
                    </a:lnTo>
                    <a:lnTo>
                      <a:pt x="136" y="170"/>
                    </a:lnTo>
                    <a:lnTo>
                      <a:pt x="126" y="147"/>
                    </a:lnTo>
                    <a:lnTo>
                      <a:pt x="116" y="124"/>
                    </a:lnTo>
                    <a:lnTo>
                      <a:pt x="104" y="102"/>
                    </a:lnTo>
                    <a:lnTo>
                      <a:pt x="93" y="80"/>
                    </a:lnTo>
                    <a:lnTo>
                      <a:pt x="80" y="61"/>
                    </a:lnTo>
                    <a:lnTo>
                      <a:pt x="65" y="41"/>
                    </a:lnTo>
                    <a:lnTo>
                      <a:pt x="49" y="25"/>
                    </a:lnTo>
                    <a:lnTo>
                      <a:pt x="30" y="12"/>
                    </a:lnTo>
                    <a:lnTo>
                      <a:pt x="10" y="0"/>
                    </a:lnTo>
                    <a:lnTo>
                      <a:pt x="0" y="20"/>
                    </a:lnTo>
                    <a:lnTo>
                      <a:pt x="17" y="31"/>
                    </a:lnTo>
                    <a:lnTo>
                      <a:pt x="33" y="44"/>
                    </a:lnTo>
                    <a:lnTo>
                      <a:pt x="48" y="57"/>
                    </a:lnTo>
                    <a:lnTo>
                      <a:pt x="61" y="73"/>
                    </a:lnTo>
                    <a:lnTo>
                      <a:pt x="72" y="93"/>
                    </a:lnTo>
                    <a:lnTo>
                      <a:pt x="84" y="112"/>
                    </a:lnTo>
                    <a:lnTo>
                      <a:pt x="94" y="134"/>
                    </a:lnTo>
                    <a:lnTo>
                      <a:pt x="104" y="156"/>
                    </a:lnTo>
                    <a:lnTo>
                      <a:pt x="114" y="179"/>
                    </a:lnTo>
                    <a:lnTo>
                      <a:pt x="125" y="204"/>
                    </a:lnTo>
                    <a:lnTo>
                      <a:pt x="135" y="228"/>
                    </a:lnTo>
                    <a:lnTo>
                      <a:pt x="145" y="253"/>
                    </a:lnTo>
                    <a:lnTo>
                      <a:pt x="155" y="278"/>
                    </a:lnTo>
                    <a:lnTo>
                      <a:pt x="168" y="301"/>
                    </a:lnTo>
                    <a:lnTo>
                      <a:pt x="180" y="326"/>
                    </a:lnTo>
                    <a:lnTo>
                      <a:pt x="194" y="348"/>
                    </a:lnTo>
                    <a:lnTo>
                      <a:pt x="194" y="335"/>
                    </a:lnTo>
                    <a:lnTo>
                      <a:pt x="215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9" name="Freeform 106"/>
              <p:cNvSpPr>
                <a:spLocks/>
              </p:cNvSpPr>
              <p:nvPr/>
            </p:nvSpPr>
            <p:spPr bwMode="auto">
              <a:xfrm>
                <a:off x="5439" y="3324"/>
                <a:ext cx="44" cy="39"/>
              </a:xfrm>
              <a:custGeom>
                <a:avLst/>
                <a:gdLst>
                  <a:gd name="T0" fmla="*/ 10 w 131"/>
                  <a:gd name="T1" fmla="*/ 119 h 119"/>
                  <a:gd name="T2" fmla="*/ 19 w 131"/>
                  <a:gd name="T3" fmla="*/ 114 h 119"/>
                  <a:gd name="T4" fmla="*/ 27 w 131"/>
                  <a:gd name="T5" fmla="*/ 110 h 119"/>
                  <a:gd name="T6" fmla="*/ 38 w 131"/>
                  <a:gd name="T7" fmla="*/ 106 h 119"/>
                  <a:gd name="T8" fmla="*/ 45 w 131"/>
                  <a:gd name="T9" fmla="*/ 100 h 119"/>
                  <a:gd name="T10" fmla="*/ 54 w 131"/>
                  <a:gd name="T11" fmla="*/ 94 h 119"/>
                  <a:gd name="T12" fmla="*/ 62 w 131"/>
                  <a:gd name="T13" fmla="*/ 88 h 119"/>
                  <a:gd name="T14" fmla="*/ 70 w 131"/>
                  <a:gd name="T15" fmla="*/ 82 h 119"/>
                  <a:gd name="T16" fmla="*/ 77 w 131"/>
                  <a:gd name="T17" fmla="*/ 75 h 119"/>
                  <a:gd name="T18" fmla="*/ 84 w 131"/>
                  <a:gd name="T19" fmla="*/ 69 h 119"/>
                  <a:gd name="T20" fmla="*/ 93 w 131"/>
                  <a:gd name="T21" fmla="*/ 62 h 119"/>
                  <a:gd name="T22" fmla="*/ 99 w 131"/>
                  <a:gd name="T23" fmla="*/ 55 h 119"/>
                  <a:gd name="T24" fmla="*/ 106 w 131"/>
                  <a:gd name="T25" fmla="*/ 46 h 119"/>
                  <a:gd name="T26" fmla="*/ 113 w 131"/>
                  <a:gd name="T27" fmla="*/ 39 h 119"/>
                  <a:gd name="T28" fmla="*/ 119 w 131"/>
                  <a:gd name="T29" fmla="*/ 30 h 119"/>
                  <a:gd name="T30" fmla="*/ 125 w 131"/>
                  <a:gd name="T31" fmla="*/ 21 h 119"/>
                  <a:gd name="T32" fmla="*/ 131 w 131"/>
                  <a:gd name="T33" fmla="*/ 13 h 119"/>
                  <a:gd name="T34" fmla="*/ 110 w 131"/>
                  <a:gd name="T35" fmla="*/ 0 h 119"/>
                  <a:gd name="T36" fmla="*/ 106 w 131"/>
                  <a:gd name="T37" fmla="*/ 8 h 119"/>
                  <a:gd name="T38" fmla="*/ 100 w 131"/>
                  <a:gd name="T39" fmla="*/ 16 h 119"/>
                  <a:gd name="T40" fmla="*/ 94 w 131"/>
                  <a:gd name="T41" fmla="*/ 24 h 119"/>
                  <a:gd name="T42" fmla="*/ 89 w 131"/>
                  <a:gd name="T43" fmla="*/ 32 h 119"/>
                  <a:gd name="T44" fmla="*/ 83 w 131"/>
                  <a:gd name="T45" fmla="*/ 39 h 119"/>
                  <a:gd name="T46" fmla="*/ 75 w 131"/>
                  <a:gd name="T47" fmla="*/ 45 h 119"/>
                  <a:gd name="T48" fmla="*/ 70 w 131"/>
                  <a:gd name="T49" fmla="*/ 52 h 119"/>
                  <a:gd name="T50" fmla="*/ 62 w 131"/>
                  <a:gd name="T51" fmla="*/ 58 h 119"/>
                  <a:gd name="T52" fmla="*/ 55 w 131"/>
                  <a:gd name="T53" fmla="*/ 64 h 119"/>
                  <a:gd name="T54" fmla="*/ 48 w 131"/>
                  <a:gd name="T55" fmla="*/ 69 h 119"/>
                  <a:gd name="T56" fmla="*/ 39 w 131"/>
                  <a:gd name="T57" fmla="*/ 75 h 119"/>
                  <a:gd name="T58" fmla="*/ 32 w 131"/>
                  <a:gd name="T59" fmla="*/ 81 h 119"/>
                  <a:gd name="T60" fmla="*/ 25 w 131"/>
                  <a:gd name="T61" fmla="*/ 84 h 119"/>
                  <a:gd name="T62" fmla="*/ 17 w 131"/>
                  <a:gd name="T63" fmla="*/ 90 h 119"/>
                  <a:gd name="T64" fmla="*/ 9 w 131"/>
                  <a:gd name="T65" fmla="*/ 93 h 119"/>
                  <a:gd name="T66" fmla="*/ 0 w 131"/>
                  <a:gd name="T67" fmla="*/ 97 h 119"/>
                  <a:gd name="T68" fmla="*/ 10 w 131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9">
                    <a:moveTo>
                      <a:pt x="10" y="119"/>
                    </a:moveTo>
                    <a:lnTo>
                      <a:pt x="19" y="114"/>
                    </a:lnTo>
                    <a:lnTo>
                      <a:pt x="27" y="110"/>
                    </a:lnTo>
                    <a:lnTo>
                      <a:pt x="38" y="106"/>
                    </a:lnTo>
                    <a:lnTo>
                      <a:pt x="45" y="100"/>
                    </a:lnTo>
                    <a:lnTo>
                      <a:pt x="54" y="94"/>
                    </a:lnTo>
                    <a:lnTo>
                      <a:pt x="62" y="88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4" y="69"/>
                    </a:lnTo>
                    <a:lnTo>
                      <a:pt x="93" y="62"/>
                    </a:lnTo>
                    <a:lnTo>
                      <a:pt x="99" y="55"/>
                    </a:lnTo>
                    <a:lnTo>
                      <a:pt x="106" y="46"/>
                    </a:lnTo>
                    <a:lnTo>
                      <a:pt x="113" y="39"/>
                    </a:lnTo>
                    <a:lnTo>
                      <a:pt x="119" y="30"/>
                    </a:lnTo>
                    <a:lnTo>
                      <a:pt x="125" y="21"/>
                    </a:lnTo>
                    <a:lnTo>
                      <a:pt x="131" y="13"/>
                    </a:lnTo>
                    <a:lnTo>
                      <a:pt x="110" y="0"/>
                    </a:lnTo>
                    <a:lnTo>
                      <a:pt x="106" y="8"/>
                    </a:lnTo>
                    <a:lnTo>
                      <a:pt x="100" y="16"/>
                    </a:lnTo>
                    <a:lnTo>
                      <a:pt x="94" y="24"/>
                    </a:lnTo>
                    <a:lnTo>
                      <a:pt x="89" y="32"/>
                    </a:lnTo>
                    <a:lnTo>
                      <a:pt x="83" y="39"/>
                    </a:lnTo>
                    <a:lnTo>
                      <a:pt x="75" y="45"/>
                    </a:lnTo>
                    <a:lnTo>
                      <a:pt x="70" y="52"/>
                    </a:lnTo>
                    <a:lnTo>
                      <a:pt x="62" y="58"/>
                    </a:lnTo>
                    <a:lnTo>
                      <a:pt x="55" y="64"/>
                    </a:lnTo>
                    <a:lnTo>
                      <a:pt x="48" y="69"/>
                    </a:lnTo>
                    <a:lnTo>
                      <a:pt x="39" y="75"/>
                    </a:lnTo>
                    <a:lnTo>
                      <a:pt x="32" y="81"/>
                    </a:lnTo>
                    <a:lnTo>
                      <a:pt x="25" y="84"/>
                    </a:lnTo>
                    <a:lnTo>
                      <a:pt x="17" y="90"/>
                    </a:lnTo>
                    <a:lnTo>
                      <a:pt x="9" y="93"/>
                    </a:lnTo>
                    <a:lnTo>
                      <a:pt x="0" y="97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0" name="Freeform 107"/>
              <p:cNvSpPr>
                <a:spLocks/>
              </p:cNvSpPr>
              <p:nvPr/>
            </p:nvSpPr>
            <p:spPr bwMode="auto">
              <a:xfrm>
                <a:off x="5405" y="3356"/>
                <a:ext cx="37" cy="67"/>
              </a:xfrm>
              <a:custGeom>
                <a:avLst/>
                <a:gdLst>
                  <a:gd name="T0" fmla="*/ 3 w 112"/>
                  <a:gd name="T1" fmla="*/ 201 h 201"/>
                  <a:gd name="T2" fmla="*/ 23 w 112"/>
                  <a:gd name="T3" fmla="*/ 192 h 201"/>
                  <a:gd name="T4" fmla="*/ 23 w 112"/>
                  <a:gd name="T5" fmla="*/ 176 h 201"/>
                  <a:gd name="T6" fmla="*/ 23 w 112"/>
                  <a:gd name="T7" fmla="*/ 160 h 201"/>
                  <a:gd name="T8" fmla="*/ 25 w 112"/>
                  <a:gd name="T9" fmla="*/ 147 h 201"/>
                  <a:gd name="T10" fmla="*/ 28 w 112"/>
                  <a:gd name="T11" fmla="*/ 132 h 201"/>
                  <a:gd name="T12" fmla="*/ 31 w 112"/>
                  <a:gd name="T13" fmla="*/ 119 h 201"/>
                  <a:gd name="T14" fmla="*/ 34 w 112"/>
                  <a:gd name="T15" fmla="*/ 108 h 201"/>
                  <a:gd name="T16" fmla="*/ 38 w 112"/>
                  <a:gd name="T17" fmla="*/ 95 h 201"/>
                  <a:gd name="T18" fmla="*/ 42 w 112"/>
                  <a:gd name="T19" fmla="*/ 84 h 201"/>
                  <a:gd name="T20" fmla="*/ 50 w 112"/>
                  <a:gd name="T21" fmla="*/ 74 h 201"/>
                  <a:gd name="T22" fmla="*/ 57 w 112"/>
                  <a:gd name="T23" fmla="*/ 64 h 201"/>
                  <a:gd name="T24" fmla="*/ 63 w 112"/>
                  <a:gd name="T25" fmla="*/ 55 h 201"/>
                  <a:gd name="T26" fmla="*/ 71 w 112"/>
                  <a:gd name="T27" fmla="*/ 47 h 201"/>
                  <a:gd name="T28" fmla="*/ 80 w 112"/>
                  <a:gd name="T29" fmla="*/ 41 h 201"/>
                  <a:gd name="T30" fmla="*/ 89 w 112"/>
                  <a:gd name="T31" fmla="*/ 33 h 201"/>
                  <a:gd name="T32" fmla="*/ 100 w 112"/>
                  <a:gd name="T33" fmla="*/ 28 h 201"/>
                  <a:gd name="T34" fmla="*/ 112 w 112"/>
                  <a:gd name="T35" fmla="*/ 22 h 201"/>
                  <a:gd name="T36" fmla="*/ 102 w 112"/>
                  <a:gd name="T37" fmla="*/ 0 h 201"/>
                  <a:gd name="T38" fmla="*/ 89 w 112"/>
                  <a:gd name="T39" fmla="*/ 7 h 201"/>
                  <a:gd name="T40" fmla="*/ 77 w 112"/>
                  <a:gd name="T41" fmla="*/ 13 h 201"/>
                  <a:gd name="T42" fmla="*/ 66 w 112"/>
                  <a:gd name="T43" fmla="*/ 20 h 201"/>
                  <a:gd name="T44" fmla="*/ 55 w 112"/>
                  <a:gd name="T45" fmla="*/ 31 h 201"/>
                  <a:gd name="T46" fmla="*/ 47 w 112"/>
                  <a:gd name="T47" fmla="*/ 39 h 201"/>
                  <a:gd name="T48" fmla="*/ 38 w 112"/>
                  <a:gd name="T49" fmla="*/ 49 h 201"/>
                  <a:gd name="T50" fmla="*/ 31 w 112"/>
                  <a:gd name="T51" fmla="*/ 61 h 201"/>
                  <a:gd name="T52" fmla="*/ 23 w 112"/>
                  <a:gd name="T53" fmla="*/ 73 h 201"/>
                  <a:gd name="T54" fmla="*/ 16 w 112"/>
                  <a:gd name="T55" fmla="*/ 86 h 201"/>
                  <a:gd name="T56" fmla="*/ 12 w 112"/>
                  <a:gd name="T57" fmla="*/ 100 h 201"/>
                  <a:gd name="T58" fmla="*/ 7 w 112"/>
                  <a:gd name="T59" fmla="*/ 113 h 201"/>
                  <a:gd name="T60" fmla="*/ 4 w 112"/>
                  <a:gd name="T61" fmla="*/ 127 h 201"/>
                  <a:gd name="T62" fmla="*/ 2 w 112"/>
                  <a:gd name="T63" fmla="*/ 143 h 201"/>
                  <a:gd name="T64" fmla="*/ 0 w 112"/>
                  <a:gd name="T65" fmla="*/ 159 h 201"/>
                  <a:gd name="T66" fmla="*/ 0 w 112"/>
                  <a:gd name="T67" fmla="*/ 176 h 201"/>
                  <a:gd name="T68" fmla="*/ 0 w 112"/>
                  <a:gd name="T69" fmla="*/ 192 h 201"/>
                  <a:gd name="T70" fmla="*/ 19 w 112"/>
                  <a:gd name="T71" fmla="*/ 183 h 201"/>
                  <a:gd name="T72" fmla="*/ 3 w 112"/>
                  <a:gd name="T7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201">
                    <a:moveTo>
                      <a:pt x="3" y="201"/>
                    </a:moveTo>
                    <a:lnTo>
                      <a:pt x="23" y="192"/>
                    </a:lnTo>
                    <a:lnTo>
                      <a:pt x="23" y="176"/>
                    </a:lnTo>
                    <a:lnTo>
                      <a:pt x="23" y="160"/>
                    </a:lnTo>
                    <a:lnTo>
                      <a:pt x="25" y="147"/>
                    </a:lnTo>
                    <a:lnTo>
                      <a:pt x="28" y="132"/>
                    </a:lnTo>
                    <a:lnTo>
                      <a:pt x="31" y="119"/>
                    </a:lnTo>
                    <a:lnTo>
                      <a:pt x="34" y="108"/>
                    </a:lnTo>
                    <a:lnTo>
                      <a:pt x="38" y="95"/>
                    </a:lnTo>
                    <a:lnTo>
                      <a:pt x="42" y="84"/>
                    </a:lnTo>
                    <a:lnTo>
                      <a:pt x="50" y="74"/>
                    </a:lnTo>
                    <a:lnTo>
                      <a:pt x="57" y="64"/>
                    </a:lnTo>
                    <a:lnTo>
                      <a:pt x="63" y="55"/>
                    </a:lnTo>
                    <a:lnTo>
                      <a:pt x="71" y="47"/>
                    </a:lnTo>
                    <a:lnTo>
                      <a:pt x="80" y="41"/>
                    </a:lnTo>
                    <a:lnTo>
                      <a:pt x="89" y="33"/>
                    </a:lnTo>
                    <a:lnTo>
                      <a:pt x="100" y="28"/>
                    </a:lnTo>
                    <a:lnTo>
                      <a:pt x="112" y="22"/>
                    </a:lnTo>
                    <a:lnTo>
                      <a:pt x="102" y="0"/>
                    </a:lnTo>
                    <a:lnTo>
                      <a:pt x="89" y="7"/>
                    </a:lnTo>
                    <a:lnTo>
                      <a:pt x="77" y="13"/>
                    </a:lnTo>
                    <a:lnTo>
                      <a:pt x="66" y="20"/>
                    </a:lnTo>
                    <a:lnTo>
                      <a:pt x="55" y="31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31" y="61"/>
                    </a:lnTo>
                    <a:lnTo>
                      <a:pt x="23" y="73"/>
                    </a:lnTo>
                    <a:lnTo>
                      <a:pt x="16" y="86"/>
                    </a:lnTo>
                    <a:lnTo>
                      <a:pt x="12" y="100"/>
                    </a:lnTo>
                    <a:lnTo>
                      <a:pt x="7" y="113"/>
                    </a:lnTo>
                    <a:lnTo>
                      <a:pt x="4" y="127"/>
                    </a:lnTo>
                    <a:lnTo>
                      <a:pt x="2" y="143"/>
                    </a:lnTo>
                    <a:lnTo>
                      <a:pt x="0" y="159"/>
                    </a:lnTo>
                    <a:lnTo>
                      <a:pt x="0" y="176"/>
                    </a:lnTo>
                    <a:lnTo>
                      <a:pt x="0" y="192"/>
                    </a:lnTo>
                    <a:lnTo>
                      <a:pt x="19" y="183"/>
                    </a:lnTo>
                    <a:lnTo>
                      <a:pt x="3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1" name="Freeform 108"/>
              <p:cNvSpPr>
                <a:spLocks/>
              </p:cNvSpPr>
              <p:nvPr/>
            </p:nvSpPr>
            <p:spPr bwMode="auto">
              <a:xfrm>
                <a:off x="5352" y="3322"/>
                <a:ext cx="59" cy="101"/>
              </a:xfrm>
              <a:custGeom>
                <a:avLst/>
                <a:gdLst>
                  <a:gd name="T0" fmla="*/ 4 w 177"/>
                  <a:gd name="T1" fmla="*/ 0 h 304"/>
                  <a:gd name="T2" fmla="*/ 1 w 177"/>
                  <a:gd name="T3" fmla="*/ 20 h 304"/>
                  <a:gd name="T4" fmla="*/ 0 w 177"/>
                  <a:gd name="T5" fmla="*/ 39 h 304"/>
                  <a:gd name="T6" fmla="*/ 1 w 177"/>
                  <a:gd name="T7" fmla="*/ 58 h 304"/>
                  <a:gd name="T8" fmla="*/ 4 w 177"/>
                  <a:gd name="T9" fmla="*/ 75 h 304"/>
                  <a:gd name="T10" fmla="*/ 5 w 177"/>
                  <a:gd name="T11" fmla="*/ 91 h 304"/>
                  <a:gd name="T12" fmla="*/ 11 w 177"/>
                  <a:gd name="T13" fmla="*/ 110 h 304"/>
                  <a:gd name="T14" fmla="*/ 18 w 177"/>
                  <a:gd name="T15" fmla="*/ 126 h 304"/>
                  <a:gd name="T16" fmla="*/ 27 w 177"/>
                  <a:gd name="T17" fmla="*/ 144 h 304"/>
                  <a:gd name="T18" fmla="*/ 36 w 177"/>
                  <a:gd name="T19" fmla="*/ 160 h 304"/>
                  <a:gd name="T20" fmla="*/ 48 w 177"/>
                  <a:gd name="T21" fmla="*/ 177 h 304"/>
                  <a:gd name="T22" fmla="*/ 62 w 177"/>
                  <a:gd name="T23" fmla="*/ 196 h 304"/>
                  <a:gd name="T24" fmla="*/ 77 w 177"/>
                  <a:gd name="T25" fmla="*/ 215 h 304"/>
                  <a:gd name="T26" fmla="*/ 96 w 177"/>
                  <a:gd name="T27" fmla="*/ 235 h 304"/>
                  <a:gd name="T28" fmla="*/ 114 w 177"/>
                  <a:gd name="T29" fmla="*/ 256 h 304"/>
                  <a:gd name="T30" fmla="*/ 136 w 177"/>
                  <a:gd name="T31" fmla="*/ 279 h 304"/>
                  <a:gd name="T32" fmla="*/ 161 w 177"/>
                  <a:gd name="T33" fmla="*/ 304 h 304"/>
                  <a:gd name="T34" fmla="*/ 177 w 177"/>
                  <a:gd name="T35" fmla="*/ 286 h 304"/>
                  <a:gd name="T36" fmla="*/ 154 w 177"/>
                  <a:gd name="T37" fmla="*/ 262 h 304"/>
                  <a:gd name="T38" fmla="*/ 132 w 177"/>
                  <a:gd name="T39" fmla="*/ 240 h 304"/>
                  <a:gd name="T40" fmla="*/ 112 w 177"/>
                  <a:gd name="T41" fmla="*/ 219 h 304"/>
                  <a:gd name="T42" fmla="*/ 96 w 177"/>
                  <a:gd name="T43" fmla="*/ 199 h 304"/>
                  <a:gd name="T44" fmla="*/ 80 w 177"/>
                  <a:gd name="T45" fmla="*/ 182 h 304"/>
                  <a:gd name="T46" fmla="*/ 66 w 177"/>
                  <a:gd name="T47" fmla="*/ 164 h 304"/>
                  <a:gd name="T48" fmla="*/ 56 w 177"/>
                  <a:gd name="T49" fmla="*/ 148 h 304"/>
                  <a:gd name="T50" fmla="*/ 48 w 177"/>
                  <a:gd name="T51" fmla="*/ 132 h 304"/>
                  <a:gd name="T52" fmla="*/ 39 w 177"/>
                  <a:gd name="T53" fmla="*/ 116 h 304"/>
                  <a:gd name="T54" fmla="*/ 33 w 177"/>
                  <a:gd name="T55" fmla="*/ 103 h 304"/>
                  <a:gd name="T56" fmla="*/ 29 w 177"/>
                  <a:gd name="T57" fmla="*/ 87 h 304"/>
                  <a:gd name="T58" fmla="*/ 26 w 177"/>
                  <a:gd name="T59" fmla="*/ 72 h 304"/>
                  <a:gd name="T60" fmla="*/ 24 w 177"/>
                  <a:gd name="T61" fmla="*/ 56 h 304"/>
                  <a:gd name="T62" fmla="*/ 24 w 177"/>
                  <a:gd name="T63" fmla="*/ 20 h 304"/>
                  <a:gd name="T64" fmla="*/ 26 w 177"/>
                  <a:gd name="T65" fmla="*/ 1 h 304"/>
                  <a:gd name="T66" fmla="*/ 4 w 177"/>
                  <a:gd name="T6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7" h="304">
                    <a:moveTo>
                      <a:pt x="4" y="0"/>
                    </a:moveTo>
                    <a:lnTo>
                      <a:pt x="1" y="20"/>
                    </a:lnTo>
                    <a:lnTo>
                      <a:pt x="0" y="39"/>
                    </a:lnTo>
                    <a:lnTo>
                      <a:pt x="1" y="58"/>
                    </a:lnTo>
                    <a:lnTo>
                      <a:pt x="4" y="75"/>
                    </a:lnTo>
                    <a:lnTo>
                      <a:pt x="5" y="91"/>
                    </a:lnTo>
                    <a:lnTo>
                      <a:pt x="11" y="110"/>
                    </a:lnTo>
                    <a:lnTo>
                      <a:pt x="18" y="126"/>
                    </a:lnTo>
                    <a:lnTo>
                      <a:pt x="27" y="144"/>
                    </a:lnTo>
                    <a:lnTo>
                      <a:pt x="36" y="160"/>
                    </a:lnTo>
                    <a:lnTo>
                      <a:pt x="48" y="177"/>
                    </a:lnTo>
                    <a:lnTo>
                      <a:pt x="62" y="196"/>
                    </a:lnTo>
                    <a:lnTo>
                      <a:pt x="77" y="215"/>
                    </a:lnTo>
                    <a:lnTo>
                      <a:pt x="96" y="235"/>
                    </a:lnTo>
                    <a:lnTo>
                      <a:pt x="114" y="256"/>
                    </a:lnTo>
                    <a:lnTo>
                      <a:pt x="136" y="279"/>
                    </a:lnTo>
                    <a:lnTo>
                      <a:pt x="161" y="304"/>
                    </a:lnTo>
                    <a:lnTo>
                      <a:pt x="177" y="286"/>
                    </a:lnTo>
                    <a:lnTo>
                      <a:pt x="154" y="262"/>
                    </a:lnTo>
                    <a:lnTo>
                      <a:pt x="132" y="240"/>
                    </a:lnTo>
                    <a:lnTo>
                      <a:pt x="112" y="219"/>
                    </a:lnTo>
                    <a:lnTo>
                      <a:pt x="96" y="199"/>
                    </a:lnTo>
                    <a:lnTo>
                      <a:pt x="80" y="182"/>
                    </a:lnTo>
                    <a:lnTo>
                      <a:pt x="66" y="164"/>
                    </a:lnTo>
                    <a:lnTo>
                      <a:pt x="56" y="148"/>
                    </a:lnTo>
                    <a:lnTo>
                      <a:pt x="48" y="132"/>
                    </a:lnTo>
                    <a:lnTo>
                      <a:pt x="39" y="116"/>
                    </a:lnTo>
                    <a:lnTo>
                      <a:pt x="33" y="103"/>
                    </a:lnTo>
                    <a:lnTo>
                      <a:pt x="29" y="87"/>
                    </a:lnTo>
                    <a:lnTo>
                      <a:pt x="26" y="72"/>
                    </a:lnTo>
                    <a:lnTo>
                      <a:pt x="24" y="56"/>
                    </a:lnTo>
                    <a:lnTo>
                      <a:pt x="24" y="20"/>
                    </a:lnTo>
                    <a:lnTo>
                      <a:pt x="2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2" name="Freeform 109"/>
              <p:cNvSpPr>
                <a:spLocks/>
              </p:cNvSpPr>
              <p:nvPr/>
            </p:nvSpPr>
            <p:spPr bwMode="auto">
              <a:xfrm>
                <a:off x="5306" y="3219"/>
                <a:ext cx="56" cy="103"/>
              </a:xfrm>
              <a:custGeom>
                <a:avLst/>
                <a:gdLst>
                  <a:gd name="T0" fmla="*/ 6 w 168"/>
                  <a:gd name="T1" fmla="*/ 0 h 310"/>
                  <a:gd name="T2" fmla="*/ 0 w 168"/>
                  <a:gd name="T3" fmla="*/ 21 h 310"/>
                  <a:gd name="T4" fmla="*/ 22 w 168"/>
                  <a:gd name="T5" fmla="*/ 38 h 310"/>
                  <a:gd name="T6" fmla="*/ 41 w 168"/>
                  <a:gd name="T7" fmla="*/ 56 h 310"/>
                  <a:gd name="T8" fmla="*/ 59 w 168"/>
                  <a:gd name="T9" fmla="*/ 73 h 310"/>
                  <a:gd name="T10" fmla="*/ 75 w 168"/>
                  <a:gd name="T11" fmla="*/ 92 h 310"/>
                  <a:gd name="T12" fmla="*/ 89 w 168"/>
                  <a:gd name="T13" fmla="*/ 109 h 310"/>
                  <a:gd name="T14" fmla="*/ 101 w 168"/>
                  <a:gd name="T15" fmla="*/ 125 h 310"/>
                  <a:gd name="T16" fmla="*/ 111 w 168"/>
                  <a:gd name="T17" fmla="*/ 144 h 310"/>
                  <a:gd name="T18" fmla="*/ 120 w 168"/>
                  <a:gd name="T19" fmla="*/ 162 h 310"/>
                  <a:gd name="T20" fmla="*/ 127 w 168"/>
                  <a:gd name="T21" fmla="*/ 179 h 310"/>
                  <a:gd name="T22" fmla="*/ 133 w 168"/>
                  <a:gd name="T23" fmla="*/ 198 h 310"/>
                  <a:gd name="T24" fmla="*/ 139 w 168"/>
                  <a:gd name="T25" fmla="*/ 216 h 310"/>
                  <a:gd name="T26" fmla="*/ 142 w 168"/>
                  <a:gd name="T27" fmla="*/ 235 h 310"/>
                  <a:gd name="T28" fmla="*/ 143 w 168"/>
                  <a:gd name="T29" fmla="*/ 252 h 310"/>
                  <a:gd name="T30" fmla="*/ 143 w 168"/>
                  <a:gd name="T31" fmla="*/ 271 h 310"/>
                  <a:gd name="T32" fmla="*/ 144 w 168"/>
                  <a:gd name="T33" fmla="*/ 290 h 310"/>
                  <a:gd name="T34" fmla="*/ 143 w 168"/>
                  <a:gd name="T35" fmla="*/ 309 h 310"/>
                  <a:gd name="T36" fmla="*/ 165 w 168"/>
                  <a:gd name="T37" fmla="*/ 310 h 310"/>
                  <a:gd name="T38" fmla="*/ 168 w 168"/>
                  <a:gd name="T39" fmla="*/ 291 h 310"/>
                  <a:gd name="T40" fmla="*/ 168 w 168"/>
                  <a:gd name="T41" fmla="*/ 271 h 310"/>
                  <a:gd name="T42" fmla="*/ 166 w 168"/>
                  <a:gd name="T43" fmla="*/ 251 h 310"/>
                  <a:gd name="T44" fmla="*/ 165 w 168"/>
                  <a:gd name="T45" fmla="*/ 230 h 310"/>
                  <a:gd name="T46" fmla="*/ 160 w 168"/>
                  <a:gd name="T47" fmla="*/ 211 h 310"/>
                  <a:gd name="T48" fmla="*/ 156 w 168"/>
                  <a:gd name="T49" fmla="*/ 191 h 310"/>
                  <a:gd name="T50" fmla="*/ 150 w 168"/>
                  <a:gd name="T51" fmla="*/ 172 h 310"/>
                  <a:gd name="T52" fmla="*/ 142 w 168"/>
                  <a:gd name="T53" fmla="*/ 152 h 310"/>
                  <a:gd name="T54" fmla="*/ 131 w 168"/>
                  <a:gd name="T55" fmla="*/ 133 h 310"/>
                  <a:gd name="T56" fmla="*/ 121 w 168"/>
                  <a:gd name="T57" fmla="*/ 114 h 310"/>
                  <a:gd name="T58" fmla="*/ 108 w 168"/>
                  <a:gd name="T59" fmla="*/ 95 h 310"/>
                  <a:gd name="T60" fmla="*/ 92 w 168"/>
                  <a:gd name="T61" fmla="*/ 76 h 310"/>
                  <a:gd name="T62" fmla="*/ 76 w 168"/>
                  <a:gd name="T63" fmla="*/ 59 h 310"/>
                  <a:gd name="T64" fmla="*/ 57 w 168"/>
                  <a:gd name="T65" fmla="*/ 38 h 310"/>
                  <a:gd name="T66" fmla="*/ 37 w 168"/>
                  <a:gd name="T67" fmla="*/ 21 h 310"/>
                  <a:gd name="T68" fmla="*/ 15 w 168"/>
                  <a:gd name="T69" fmla="*/ 3 h 310"/>
                  <a:gd name="T70" fmla="*/ 8 w 168"/>
                  <a:gd name="T71" fmla="*/ 24 h 310"/>
                  <a:gd name="T72" fmla="*/ 6 w 168"/>
                  <a:gd name="T7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310">
                    <a:moveTo>
                      <a:pt x="6" y="0"/>
                    </a:moveTo>
                    <a:lnTo>
                      <a:pt x="0" y="21"/>
                    </a:lnTo>
                    <a:lnTo>
                      <a:pt x="22" y="38"/>
                    </a:lnTo>
                    <a:lnTo>
                      <a:pt x="41" y="56"/>
                    </a:lnTo>
                    <a:lnTo>
                      <a:pt x="59" y="73"/>
                    </a:lnTo>
                    <a:lnTo>
                      <a:pt x="75" y="92"/>
                    </a:lnTo>
                    <a:lnTo>
                      <a:pt x="89" y="109"/>
                    </a:lnTo>
                    <a:lnTo>
                      <a:pt x="101" y="125"/>
                    </a:lnTo>
                    <a:lnTo>
                      <a:pt x="111" y="144"/>
                    </a:lnTo>
                    <a:lnTo>
                      <a:pt x="120" y="162"/>
                    </a:lnTo>
                    <a:lnTo>
                      <a:pt x="127" y="179"/>
                    </a:lnTo>
                    <a:lnTo>
                      <a:pt x="133" y="198"/>
                    </a:lnTo>
                    <a:lnTo>
                      <a:pt x="139" y="216"/>
                    </a:lnTo>
                    <a:lnTo>
                      <a:pt x="142" y="235"/>
                    </a:lnTo>
                    <a:lnTo>
                      <a:pt x="143" y="252"/>
                    </a:lnTo>
                    <a:lnTo>
                      <a:pt x="143" y="271"/>
                    </a:lnTo>
                    <a:lnTo>
                      <a:pt x="144" y="290"/>
                    </a:lnTo>
                    <a:lnTo>
                      <a:pt x="143" y="309"/>
                    </a:lnTo>
                    <a:lnTo>
                      <a:pt x="165" y="310"/>
                    </a:lnTo>
                    <a:lnTo>
                      <a:pt x="168" y="291"/>
                    </a:lnTo>
                    <a:lnTo>
                      <a:pt x="168" y="271"/>
                    </a:lnTo>
                    <a:lnTo>
                      <a:pt x="166" y="251"/>
                    </a:lnTo>
                    <a:lnTo>
                      <a:pt x="165" y="230"/>
                    </a:lnTo>
                    <a:lnTo>
                      <a:pt x="160" y="211"/>
                    </a:lnTo>
                    <a:lnTo>
                      <a:pt x="156" y="191"/>
                    </a:lnTo>
                    <a:lnTo>
                      <a:pt x="150" y="172"/>
                    </a:lnTo>
                    <a:lnTo>
                      <a:pt x="142" y="152"/>
                    </a:lnTo>
                    <a:lnTo>
                      <a:pt x="131" y="133"/>
                    </a:lnTo>
                    <a:lnTo>
                      <a:pt x="121" y="114"/>
                    </a:lnTo>
                    <a:lnTo>
                      <a:pt x="108" y="95"/>
                    </a:lnTo>
                    <a:lnTo>
                      <a:pt x="92" y="76"/>
                    </a:lnTo>
                    <a:lnTo>
                      <a:pt x="76" y="59"/>
                    </a:lnTo>
                    <a:lnTo>
                      <a:pt x="57" y="38"/>
                    </a:lnTo>
                    <a:lnTo>
                      <a:pt x="37" y="21"/>
                    </a:lnTo>
                    <a:lnTo>
                      <a:pt x="15" y="3"/>
                    </a:lnTo>
                    <a:lnTo>
                      <a:pt x="8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3" name="Freeform 110"/>
              <p:cNvSpPr>
                <a:spLocks/>
              </p:cNvSpPr>
              <p:nvPr/>
            </p:nvSpPr>
            <p:spPr bwMode="auto">
              <a:xfrm>
                <a:off x="5357" y="3181"/>
                <a:ext cx="93" cy="147"/>
              </a:xfrm>
              <a:custGeom>
                <a:avLst/>
                <a:gdLst>
                  <a:gd name="T0" fmla="*/ 189 w 280"/>
                  <a:gd name="T1" fmla="*/ 9 h 442"/>
                  <a:gd name="T2" fmla="*/ 213 w 280"/>
                  <a:gd name="T3" fmla="*/ 29 h 442"/>
                  <a:gd name="T4" fmla="*/ 235 w 280"/>
                  <a:gd name="T5" fmla="*/ 52 h 442"/>
                  <a:gd name="T6" fmla="*/ 254 w 280"/>
                  <a:gd name="T7" fmla="*/ 78 h 442"/>
                  <a:gd name="T8" fmla="*/ 267 w 280"/>
                  <a:gd name="T9" fmla="*/ 109 h 442"/>
                  <a:gd name="T10" fmla="*/ 277 w 280"/>
                  <a:gd name="T11" fmla="*/ 142 h 442"/>
                  <a:gd name="T12" fmla="*/ 280 w 280"/>
                  <a:gd name="T13" fmla="*/ 177 h 442"/>
                  <a:gd name="T14" fmla="*/ 280 w 280"/>
                  <a:gd name="T15" fmla="*/ 212 h 442"/>
                  <a:gd name="T16" fmla="*/ 269 w 280"/>
                  <a:gd name="T17" fmla="*/ 256 h 442"/>
                  <a:gd name="T18" fmla="*/ 253 w 280"/>
                  <a:gd name="T19" fmla="*/ 310 h 442"/>
                  <a:gd name="T20" fmla="*/ 235 w 280"/>
                  <a:gd name="T21" fmla="*/ 362 h 442"/>
                  <a:gd name="T22" fmla="*/ 215 w 280"/>
                  <a:gd name="T23" fmla="*/ 414 h 442"/>
                  <a:gd name="T24" fmla="*/ 199 w 280"/>
                  <a:gd name="T25" fmla="*/ 441 h 442"/>
                  <a:gd name="T26" fmla="*/ 186 w 280"/>
                  <a:gd name="T27" fmla="*/ 441 h 442"/>
                  <a:gd name="T28" fmla="*/ 171 w 280"/>
                  <a:gd name="T29" fmla="*/ 438 h 442"/>
                  <a:gd name="T30" fmla="*/ 158 w 280"/>
                  <a:gd name="T31" fmla="*/ 435 h 442"/>
                  <a:gd name="T32" fmla="*/ 144 w 280"/>
                  <a:gd name="T33" fmla="*/ 432 h 442"/>
                  <a:gd name="T34" fmla="*/ 131 w 280"/>
                  <a:gd name="T35" fmla="*/ 429 h 442"/>
                  <a:gd name="T36" fmla="*/ 117 w 280"/>
                  <a:gd name="T37" fmla="*/ 426 h 442"/>
                  <a:gd name="T38" fmla="*/ 106 w 280"/>
                  <a:gd name="T39" fmla="*/ 422 h 442"/>
                  <a:gd name="T40" fmla="*/ 99 w 280"/>
                  <a:gd name="T41" fmla="*/ 375 h 442"/>
                  <a:gd name="T42" fmla="*/ 93 w 280"/>
                  <a:gd name="T43" fmla="*/ 295 h 442"/>
                  <a:gd name="T44" fmla="*/ 87 w 280"/>
                  <a:gd name="T45" fmla="*/ 220 h 442"/>
                  <a:gd name="T46" fmla="*/ 78 w 280"/>
                  <a:gd name="T47" fmla="*/ 147 h 442"/>
                  <a:gd name="T48" fmla="*/ 65 w 280"/>
                  <a:gd name="T49" fmla="*/ 110 h 442"/>
                  <a:gd name="T50" fmla="*/ 46 w 280"/>
                  <a:gd name="T51" fmla="*/ 110 h 442"/>
                  <a:gd name="T52" fmla="*/ 27 w 280"/>
                  <a:gd name="T53" fmla="*/ 112 h 442"/>
                  <a:gd name="T54" fmla="*/ 8 w 280"/>
                  <a:gd name="T55" fmla="*/ 112 h 442"/>
                  <a:gd name="T56" fmla="*/ 3 w 280"/>
                  <a:gd name="T57" fmla="*/ 100 h 442"/>
                  <a:gd name="T58" fmla="*/ 10 w 280"/>
                  <a:gd name="T59" fmla="*/ 77 h 442"/>
                  <a:gd name="T60" fmla="*/ 19 w 280"/>
                  <a:gd name="T61" fmla="*/ 54 h 442"/>
                  <a:gd name="T62" fmla="*/ 29 w 280"/>
                  <a:gd name="T63" fmla="*/ 33 h 442"/>
                  <a:gd name="T64" fmla="*/ 42 w 280"/>
                  <a:gd name="T65" fmla="*/ 22 h 442"/>
                  <a:gd name="T66" fmla="*/ 59 w 280"/>
                  <a:gd name="T67" fmla="*/ 19 h 442"/>
                  <a:gd name="T68" fmla="*/ 78 w 280"/>
                  <a:gd name="T69" fmla="*/ 16 h 442"/>
                  <a:gd name="T70" fmla="*/ 96 w 280"/>
                  <a:gd name="T71" fmla="*/ 13 h 442"/>
                  <a:gd name="T72" fmla="*/ 113 w 280"/>
                  <a:gd name="T73" fmla="*/ 10 h 442"/>
                  <a:gd name="T74" fmla="*/ 131 w 280"/>
                  <a:gd name="T75" fmla="*/ 7 h 442"/>
                  <a:gd name="T76" fmla="*/ 148 w 280"/>
                  <a:gd name="T77" fmla="*/ 3 h 442"/>
                  <a:gd name="T78" fmla="*/ 167 w 280"/>
                  <a:gd name="T79" fmla="*/ 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0" h="442">
                    <a:moveTo>
                      <a:pt x="176" y="0"/>
                    </a:moveTo>
                    <a:lnTo>
                      <a:pt x="189" y="9"/>
                    </a:lnTo>
                    <a:lnTo>
                      <a:pt x="202" y="19"/>
                    </a:lnTo>
                    <a:lnTo>
                      <a:pt x="213" y="29"/>
                    </a:lnTo>
                    <a:lnTo>
                      <a:pt x="225" y="41"/>
                    </a:lnTo>
                    <a:lnTo>
                      <a:pt x="235" y="52"/>
                    </a:lnTo>
                    <a:lnTo>
                      <a:pt x="245" y="65"/>
                    </a:lnTo>
                    <a:lnTo>
                      <a:pt x="254" y="78"/>
                    </a:lnTo>
                    <a:lnTo>
                      <a:pt x="261" y="93"/>
                    </a:lnTo>
                    <a:lnTo>
                      <a:pt x="267" y="109"/>
                    </a:lnTo>
                    <a:lnTo>
                      <a:pt x="273" y="125"/>
                    </a:lnTo>
                    <a:lnTo>
                      <a:pt x="277" y="142"/>
                    </a:lnTo>
                    <a:lnTo>
                      <a:pt x="280" y="160"/>
                    </a:lnTo>
                    <a:lnTo>
                      <a:pt x="280" y="177"/>
                    </a:lnTo>
                    <a:lnTo>
                      <a:pt x="280" y="195"/>
                    </a:lnTo>
                    <a:lnTo>
                      <a:pt x="280" y="212"/>
                    </a:lnTo>
                    <a:lnTo>
                      <a:pt x="276" y="228"/>
                    </a:lnTo>
                    <a:lnTo>
                      <a:pt x="269" y="256"/>
                    </a:lnTo>
                    <a:lnTo>
                      <a:pt x="261" y="282"/>
                    </a:lnTo>
                    <a:lnTo>
                      <a:pt x="253" y="310"/>
                    </a:lnTo>
                    <a:lnTo>
                      <a:pt x="245" y="334"/>
                    </a:lnTo>
                    <a:lnTo>
                      <a:pt x="235" y="362"/>
                    </a:lnTo>
                    <a:lnTo>
                      <a:pt x="227" y="388"/>
                    </a:lnTo>
                    <a:lnTo>
                      <a:pt x="215" y="414"/>
                    </a:lnTo>
                    <a:lnTo>
                      <a:pt x="205" y="442"/>
                    </a:lnTo>
                    <a:lnTo>
                      <a:pt x="199" y="441"/>
                    </a:lnTo>
                    <a:lnTo>
                      <a:pt x="192" y="441"/>
                    </a:lnTo>
                    <a:lnTo>
                      <a:pt x="186" y="441"/>
                    </a:lnTo>
                    <a:lnTo>
                      <a:pt x="179" y="439"/>
                    </a:lnTo>
                    <a:lnTo>
                      <a:pt x="171" y="438"/>
                    </a:lnTo>
                    <a:lnTo>
                      <a:pt x="164" y="436"/>
                    </a:lnTo>
                    <a:lnTo>
                      <a:pt x="158" y="435"/>
                    </a:lnTo>
                    <a:lnTo>
                      <a:pt x="151" y="433"/>
                    </a:lnTo>
                    <a:lnTo>
                      <a:pt x="144" y="432"/>
                    </a:lnTo>
                    <a:lnTo>
                      <a:pt x="136" y="430"/>
                    </a:lnTo>
                    <a:lnTo>
                      <a:pt x="131" y="429"/>
                    </a:lnTo>
                    <a:lnTo>
                      <a:pt x="123" y="428"/>
                    </a:lnTo>
                    <a:lnTo>
                      <a:pt x="117" y="426"/>
                    </a:lnTo>
                    <a:lnTo>
                      <a:pt x="112" y="423"/>
                    </a:lnTo>
                    <a:lnTo>
                      <a:pt x="106" y="422"/>
                    </a:lnTo>
                    <a:lnTo>
                      <a:pt x="100" y="420"/>
                    </a:lnTo>
                    <a:lnTo>
                      <a:pt x="99" y="375"/>
                    </a:lnTo>
                    <a:lnTo>
                      <a:pt x="96" y="334"/>
                    </a:lnTo>
                    <a:lnTo>
                      <a:pt x="93" y="295"/>
                    </a:lnTo>
                    <a:lnTo>
                      <a:pt x="91" y="257"/>
                    </a:lnTo>
                    <a:lnTo>
                      <a:pt x="87" y="220"/>
                    </a:lnTo>
                    <a:lnTo>
                      <a:pt x="83" y="183"/>
                    </a:lnTo>
                    <a:lnTo>
                      <a:pt x="78" y="147"/>
                    </a:lnTo>
                    <a:lnTo>
                      <a:pt x="74" y="110"/>
                    </a:lnTo>
                    <a:lnTo>
                      <a:pt x="65" y="110"/>
                    </a:lnTo>
                    <a:lnTo>
                      <a:pt x="55" y="110"/>
                    </a:lnTo>
                    <a:lnTo>
                      <a:pt x="46" y="110"/>
                    </a:lnTo>
                    <a:lnTo>
                      <a:pt x="37" y="112"/>
                    </a:lnTo>
                    <a:lnTo>
                      <a:pt x="27" y="112"/>
                    </a:lnTo>
                    <a:lnTo>
                      <a:pt x="17" y="112"/>
                    </a:lnTo>
                    <a:lnTo>
                      <a:pt x="8" y="112"/>
                    </a:lnTo>
                    <a:lnTo>
                      <a:pt x="0" y="112"/>
                    </a:lnTo>
                    <a:lnTo>
                      <a:pt x="3" y="100"/>
                    </a:lnTo>
                    <a:lnTo>
                      <a:pt x="5" y="89"/>
                    </a:lnTo>
                    <a:lnTo>
                      <a:pt x="10" y="77"/>
                    </a:lnTo>
                    <a:lnTo>
                      <a:pt x="14" y="65"/>
                    </a:lnTo>
                    <a:lnTo>
                      <a:pt x="19" y="54"/>
                    </a:lnTo>
                    <a:lnTo>
                      <a:pt x="24" y="44"/>
                    </a:lnTo>
                    <a:lnTo>
                      <a:pt x="29" y="33"/>
                    </a:lnTo>
                    <a:lnTo>
                      <a:pt x="33" y="23"/>
                    </a:lnTo>
                    <a:lnTo>
                      <a:pt x="42" y="22"/>
                    </a:lnTo>
                    <a:lnTo>
                      <a:pt x="52" y="20"/>
                    </a:lnTo>
                    <a:lnTo>
                      <a:pt x="59" y="19"/>
                    </a:lnTo>
                    <a:lnTo>
                      <a:pt x="68" y="17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96" y="13"/>
                    </a:lnTo>
                    <a:lnTo>
                      <a:pt x="104" y="12"/>
                    </a:lnTo>
                    <a:lnTo>
                      <a:pt x="113" y="10"/>
                    </a:lnTo>
                    <a:lnTo>
                      <a:pt x="122" y="9"/>
                    </a:lnTo>
                    <a:lnTo>
                      <a:pt x="131" y="7"/>
                    </a:lnTo>
                    <a:lnTo>
                      <a:pt x="139" y="6"/>
                    </a:lnTo>
                    <a:lnTo>
                      <a:pt x="148" y="3"/>
                    </a:lnTo>
                    <a:lnTo>
                      <a:pt x="158" y="3"/>
                    </a:lnTo>
                    <a:lnTo>
                      <a:pt x="167" y="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4" name="Freeform 111"/>
              <p:cNvSpPr>
                <a:spLocks/>
              </p:cNvSpPr>
              <p:nvPr/>
            </p:nvSpPr>
            <p:spPr bwMode="auto">
              <a:xfrm>
                <a:off x="5413" y="3178"/>
                <a:ext cx="34" cy="36"/>
              </a:xfrm>
              <a:custGeom>
                <a:avLst/>
                <a:gdLst>
                  <a:gd name="T0" fmla="*/ 104 w 104"/>
                  <a:gd name="T1" fmla="*/ 99 h 109"/>
                  <a:gd name="T2" fmla="*/ 96 w 104"/>
                  <a:gd name="T3" fmla="*/ 83 h 109"/>
                  <a:gd name="T4" fmla="*/ 86 w 104"/>
                  <a:gd name="T5" fmla="*/ 68 h 109"/>
                  <a:gd name="T6" fmla="*/ 77 w 104"/>
                  <a:gd name="T7" fmla="*/ 55 h 109"/>
                  <a:gd name="T8" fmla="*/ 66 w 104"/>
                  <a:gd name="T9" fmla="*/ 43 h 109"/>
                  <a:gd name="T10" fmla="*/ 53 w 104"/>
                  <a:gd name="T11" fmla="*/ 30 h 109"/>
                  <a:gd name="T12" fmla="*/ 41 w 104"/>
                  <a:gd name="T13" fmla="*/ 20 h 109"/>
                  <a:gd name="T14" fmla="*/ 28 w 104"/>
                  <a:gd name="T15" fmla="*/ 8 h 109"/>
                  <a:gd name="T16" fmla="*/ 15 w 104"/>
                  <a:gd name="T17" fmla="*/ 0 h 109"/>
                  <a:gd name="T18" fmla="*/ 0 w 104"/>
                  <a:gd name="T19" fmla="*/ 19 h 109"/>
                  <a:gd name="T20" fmla="*/ 13 w 104"/>
                  <a:gd name="T21" fmla="*/ 27 h 109"/>
                  <a:gd name="T22" fmla="*/ 27 w 104"/>
                  <a:gd name="T23" fmla="*/ 38 h 109"/>
                  <a:gd name="T24" fmla="*/ 38 w 104"/>
                  <a:gd name="T25" fmla="*/ 48 h 109"/>
                  <a:gd name="T26" fmla="*/ 48 w 104"/>
                  <a:gd name="T27" fmla="*/ 58 h 109"/>
                  <a:gd name="T28" fmla="*/ 59 w 104"/>
                  <a:gd name="T29" fmla="*/ 70 h 109"/>
                  <a:gd name="T30" fmla="*/ 67 w 104"/>
                  <a:gd name="T31" fmla="*/ 81 h 109"/>
                  <a:gd name="T32" fmla="*/ 76 w 104"/>
                  <a:gd name="T33" fmla="*/ 96 h 109"/>
                  <a:gd name="T34" fmla="*/ 83 w 104"/>
                  <a:gd name="T35" fmla="*/ 109 h 109"/>
                  <a:gd name="T36" fmla="*/ 104 w 104"/>
                  <a:gd name="T37" fmla="*/ 9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9">
                    <a:moveTo>
                      <a:pt x="104" y="99"/>
                    </a:moveTo>
                    <a:lnTo>
                      <a:pt x="96" y="83"/>
                    </a:lnTo>
                    <a:lnTo>
                      <a:pt x="86" y="68"/>
                    </a:lnTo>
                    <a:lnTo>
                      <a:pt x="77" y="55"/>
                    </a:lnTo>
                    <a:lnTo>
                      <a:pt x="66" y="43"/>
                    </a:lnTo>
                    <a:lnTo>
                      <a:pt x="53" y="30"/>
                    </a:lnTo>
                    <a:lnTo>
                      <a:pt x="41" y="20"/>
                    </a:lnTo>
                    <a:lnTo>
                      <a:pt x="28" y="8"/>
                    </a:lnTo>
                    <a:lnTo>
                      <a:pt x="15" y="0"/>
                    </a:lnTo>
                    <a:lnTo>
                      <a:pt x="0" y="19"/>
                    </a:lnTo>
                    <a:lnTo>
                      <a:pt x="13" y="27"/>
                    </a:lnTo>
                    <a:lnTo>
                      <a:pt x="27" y="38"/>
                    </a:lnTo>
                    <a:lnTo>
                      <a:pt x="38" y="48"/>
                    </a:lnTo>
                    <a:lnTo>
                      <a:pt x="48" y="58"/>
                    </a:lnTo>
                    <a:lnTo>
                      <a:pt x="59" y="70"/>
                    </a:lnTo>
                    <a:lnTo>
                      <a:pt x="67" y="81"/>
                    </a:lnTo>
                    <a:lnTo>
                      <a:pt x="76" y="96"/>
                    </a:lnTo>
                    <a:lnTo>
                      <a:pt x="83" y="109"/>
                    </a:lnTo>
                    <a:lnTo>
                      <a:pt x="10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5" name="Freeform 112"/>
              <p:cNvSpPr>
                <a:spLocks/>
              </p:cNvSpPr>
              <p:nvPr/>
            </p:nvSpPr>
            <p:spPr bwMode="auto">
              <a:xfrm>
                <a:off x="5440" y="3211"/>
                <a:ext cx="14" cy="48"/>
              </a:xfrm>
              <a:custGeom>
                <a:avLst/>
                <a:gdLst>
                  <a:gd name="T0" fmla="*/ 37 w 42"/>
                  <a:gd name="T1" fmla="*/ 144 h 144"/>
                  <a:gd name="T2" fmla="*/ 38 w 42"/>
                  <a:gd name="T3" fmla="*/ 133 h 144"/>
                  <a:gd name="T4" fmla="*/ 41 w 42"/>
                  <a:gd name="T5" fmla="*/ 125 h 144"/>
                  <a:gd name="T6" fmla="*/ 41 w 42"/>
                  <a:gd name="T7" fmla="*/ 115 h 144"/>
                  <a:gd name="T8" fmla="*/ 41 w 42"/>
                  <a:gd name="T9" fmla="*/ 106 h 144"/>
                  <a:gd name="T10" fmla="*/ 42 w 42"/>
                  <a:gd name="T11" fmla="*/ 97 h 144"/>
                  <a:gd name="T12" fmla="*/ 41 w 42"/>
                  <a:gd name="T13" fmla="*/ 88 h 144"/>
                  <a:gd name="T14" fmla="*/ 41 w 42"/>
                  <a:gd name="T15" fmla="*/ 78 h 144"/>
                  <a:gd name="T16" fmla="*/ 41 w 42"/>
                  <a:gd name="T17" fmla="*/ 69 h 144"/>
                  <a:gd name="T18" fmla="*/ 39 w 42"/>
                  <a:gd name="T19" fmla="*/ 59 h 144"/>
                  <a:gd name="T20" fmla="*/ 37 w 42"/>
                  <a:gd name="T21" fmla="*/ 51 h 144"/>
                  <a:gd name="T22" fmla="*/ 35 w 42"/>
                  <a:gd name="T23" fmla="*/ 43 h 144"/>
                  <a:gd name="T24" fmla="*/ 34 w 42"/>
                  <a:gd name="T25" fmla="*/ 33 h 144"/>
                  <a:gd name="T26" fmla="*/ 32 w 42"/>
                  <a:gd name="T27" fmla="*/ 24 h 144"/>
                  <a:gd name="T28" fmla="*/ 28 w 42"/>
                  <a:gd name="T29" fmla="*/ 16 h 144"/>
                  <a:gd name="T30" fmla="*/ 25 w 42"/>
                  <a:gd name="T31" fmla="*/ 8 h 144"/>
                  <a:gd name="T32" fmla="*/ 21 w 42"/>
                  <a:gd name="T33" fmla="*/ 0 h 144"/>
                  <a:gd name="T34" fmla="*/ 0 w 42"/>
                  <a:gd name="T35" fmla="*/ 10 h 144"/>
                  <a:gd name="T36" fmla="*/ 3 w 42"/>
                  <a:gd name="T37" fmla="*/ 16 h 144"/>
                  <a:gd name="T38" fmla="*/ 6 w 42"/>
                  <a:gd name="T39" fmla="*/ 24 h 144"/>
                  <a:gd name="T40" fmla="*/ 9 w 42"/>
                  <a:gd name="T41" fmla="*/ 32 h 144"/>
                  <a:gd name="T42" fmla="*/ 10 w 42"/>
                  <a:gd name="T43" fmla="*/ 39 h 144"/>
                  <a:gd name="T44" fmla="*/ 12 w 42"/>
                  <a:gd name="T45" fmla="*/ 48 h 144"/>
                  <a:gd name="T46" fmla="*/ 15 w 42"/>
                  <a:gd name="T47" fmla="*/ 55 h 144"/>
                  <a:gd name="T48" fmla="*/ 16 w 42"/>
                  <a:gd name="T49" fmla="*/ 64 h 144"/>
                  <a:gd name="T50" fmla="*/ 18 w 42"/>
                  <a:gd name="T51" fmla="*/ 72 h 144"/>
                  <a:gd name="T52" fmla="*/ 18 w 42"/>
                  <a:gd name="T53" fmla="*/ 80 h 144"/>
                  <a:gd name="T54" fmla="*/ 19 w 42"/>
                  <a:gd name="T55" fmla="*/ 88 h 144"/>
                  <a:gd name="T56" fmla="*/ 19 w 42"/>
                  <a:gd name="T57" fmla="*/ 97 h 144"/>
                  <a:gd name="T58" fmla="*/ 19 w 42"/>
                  <a:gd name="T59" fmla="*/ 106 h 144"/>
                  <a:gd name="T60" fmla="*/ 18 w 42"/>
                  <a:gd name="T61" fmla="*/ 115 h 144"/>
                  <a:gd name="T62" fmla="*/ 18 w 42"/>
                  <a:gd name="T63" fmla="*/ 120 h 144"/>
                  <a:gd name="T64" fmla="*/ 15 w 42"/>
                  <a:gd name="T65" fmla="*/ 129 h 144"/>
                  <a:gd name="T66" fmla="*/ 13 w 42"/>
                  <a:gd name="T67" fmla="*/ 136 h 144"/>
                  <a:gd name="T68" fmla="*/ 37 w 42"/>
                  <a:gd name="T6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144">
                    <a:moveTo>
                      <a:pt x="37" y="144"/>
                    </a:moveTo>
                    <a:lnTo>
                      <a:pt x="38" y="133"/>
                    </a:lnTo>
                    <a:lnTo>
                      <a:pt x="41" y="125"/>
                    </a:lnTo>
                    <a:lnTo>
                      <a:pt x="41" y="115"/>
                    </a:lnTo>
                    <a:lnTo>
                      <a:pt x="41" y="106"/>
                    </a:lnTo>
                    <a:lnTo>
                      <a:pt x="42" y="97"/>
                    </a:lnTo>
                    <a:lnTo>
                      <a:pt x="41" y="88"/>
                    </a:lnTo>
                    <a:lnTo>
                      <a:pt x="41" y="78"/>
                    </a:lnTo>
                    <a:lnTo>
                      <a:pt x="41" y="69"/>
                    </a:lnTo>
                    <a:lnTo>
                      <a:pt x="39" y="59"/>
                    </a:lnTo>
                    <a:lnTo>
                      <a:pt x="37" y="51"/>
                    </a:lnTo>
                    <a:lnTo>
                      <a:pt x="35" y="43"/>
                    </a:lnTo>
                    <a:lnTo>
                      <a:pt x="34" y="33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5" y="8"/>
                    </a:lnTo>
                    <a:lnTo>
                      <a:pt x="21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6" y="24"/>
                    </a:lnTo>
                    <a:lnTo>
                      <a:pt x="9" y="32"/>
                    </a:lnTo>
                    <a:lnTo>
                      <a:pt x="10" y="39"/>
                    </a:lnTo>
                    <a:lnTo>
                      <a:pt x="12" y="48"/>
                    </a:lnTo>
                    <a:lnTo>
                      <a:pt x="15" y="55"/>
                    </a:lnTo>
                    <a:lnTo>
                      <a:pt x="16" y="64"/>
                    </a:lnTo>
                    <a:lnTo>
                      <a:pt x="18" y="72"/>
                    </a:lnTo>
                    <a:lnTo>
                      <a:pt x="18" y="80"/>
                    </a:lnTo>
                    <a:lnTo>
                      <a:pt x="19" y="88"/>
                    </a:lnTo>
                    <a:lnTo>
                      <a:pt x="19" y="97"/>
                    </a:lnTo>
                    <a:lnTo>
                      <a:pt x="19" y="106"/>
                    </a:lnTo>
                    <a:lnTo>
                      <a:pt x="18" y="115"/>
                    </a:lnTo>
                    <a:lnTo>
                      <a:pt x="18" y="120"/>
                    </a:lnTo>
                    <a:lnTo>
                      <a:pt x="15" y="129"/>
                    </a:lnTo>
                    <a:lnTo>
                      <a:pt x="13" y="136"/>
                    </a:lnTo>
                    <a:lnTo>
                      <a:pt x="37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6" name="Freeform 113"/>
              <p:cNvSpPr>
                <a:spLocks/>
              </p:cNvSpPr>
              <p:nvPr/>
            </p:nvSpPr>
            <p:spPr bwMode="auto">
              <a:xfrm>
                <a:off x="5421" y="3256"/>
                <a:ext cx="32" cy="76"/>
              </a:xfrm>
              <a:custGeom>
                <a:avLst/>
                <a:gdLst>
                  <a:gd name="T0" fmla="*/ 10 w 95"/>
                  <a:gd name="T1" fmla="*/ 227 h 227"/>
                  <a:gd name="T2" fmla="*/ 22 w 95"/>
                  <a:gd name="T3" fmla="*/ 221 h 227"/>
                  <a:gd name="T4" fmla="*/ 28 w 95"/>
                  <a:gd name="T5" fmla="*/ 207 h 227"/>
                  <a:gd name="T6" fmla="*/ 34 w 95"/>
                  <a:gd name="T7" fmla="*/ 194 h 227"/>
                  <a:gd name="T8" fmla="*/ 39 w 95"/>
                  <a:gd name="T9" fmla="*/ 181 h 227"/>
                  <a:gd name="T10" fmla="*/ 44 w 95"/>
                  <a:gd name="T11" fmla="*/ 168 h 227"/>
                  <a:gd name="T12" fmla="*/ 48 w 95"/>
                  <a:gd name="T13" fmla="*/ 155 h 227"/>
                  <a:gd name="T14" fmla="*/ 54 w 95"/>
                  <a:gd name="T15" fmla="*/ 140 h 227"/>
                  <a:gd name="T16" fmla="*/ 58 w 95"/>
                  <a:gd name="T17" fmla="*/ 127 h 227"/>
                  <a:gd name="T18" fmla="*/ 63 w 95"/>
                  <a:gd name="T19" fmla="*/ 114 h 227"/>
                  <a:gd name="T20" fmla="*/ 67 w 95"/>
                  <a:gd name="T21" fmla="*/ 101 h 227"/>
                  <a:gd name="T22" fmla="*/ 71 w 95"/>
                  <a:gd name="T23" fmla="*/ 88 h 227"/>
                  <a:gd name="T24" fmla="*/ 76 w 95"/>
                  <a:gd name="T25" fmla="*/ 73 h 227"/>
                  <a:gd name="T26" fmla="*/ 79 w 95"/>
                  <a:gd name="T27" fmla="*/ 61 h 227"/>
                  <a:gd name="T28" fmla="*/ 84 w 95"/>
                  <a:gd name="T29" fmla="*/ 47 h 227"/>
                  <a:gd name="T30" fmla="*/ 87 w 95"/>
                  <a:gd name="T31" fmla="*/ 34 h 227"/>
                  <a:gd name="T32" fmla="*/ 92 w 95"/>
                  <a:gd name="T33" fmla="*/ 19 h 227"/>
                  <a:gd name="T34" fmla="*/ 95 w 95"/>
                  <a:gd name="T35" fmla="*/ 8 h 227"/>
                  <a:gd name="T36" fmla="*/ 71 w 95"/>
                  <a:gd name="T37" fmla="*/ 0 h 227"/>
                  <a:gd name="T38" fmla="*/ 68 w 95"/>
                  <a:gd name="T39" fmla="*/ 13 h 227"/>
                  <a:gd name="T40" fmla="*/ 64 w 95"/>
                  <a:gd name="T41" fmla="*/ 28 h 227"/>
                  <a:gd name="T42" fmla="*/ 61 w 95"/>
                  <a:gd name="T43" fmla="*/ 41 h 227"/>
                  <a:gd name="T44" fmla="*/ 57 w 95"/>
                  <a:gd name="T45" fmla="*/ 54 h 227"/>
                  <a:gd name="T46" fmla="*/ 52 w 95"/>
                  <a:gd name="T47" fmla="*/ 67 h 227"/>
                  <a:gd name="T48" fmla="*/ 48 w 95"/>
                  <a:gd name="T49" fmla="*/ 80 h 227"/>
                  <a:gd name="T50" fmla="*/ 45 w 95"/>
                  <a:gd name="T51" fmla="*/ 93 h 227"/>
                  <a:gd name="T52" fmla="*/ 41 w 95"/>
                  <a:gd name="T53" fmla="*/ 107 h 227"/>
                  <a:gd name="T54" fmla="*/ 36 w 95"/>
                  <a:gd name="T55" fmla="*/ 120 h 227"/>
                  <a:gd name="T56" fmla="*/ 32 w 95"/>
                  <a:gd name="T57" fmla="*/ 133 h 227"/>
                  <a:gd name="T58" fmla="*/ 26 w 95"/>
                  <a:gd name="T59" fmla="*/ 146 h 227"/>
                  <a:gd name="T60" fmla="*/ 22 w 95"/>
                  <a:gd name="T61" fmla="*/ 159 h 227"/>
                  <a:gd name="T62" fmla="*/ 16 w 95"/>
                  <a:gd name="T63" fmla="*/ 172 h 227"/>
                  <a:gd name="T64" fmla="*/ 12 w 95"/>
                  <a:gd name="T65" fmla="*/ 185 h 227"/>
                  <a:gd name="T66" fmla="*/ 6 w 95"/>
                  <a:gd name="T67" fmla="*/ 198 h 227"/>
                  <a:gd name="T68" fmla="*/ 0 w 95"/>
                  <a:gd name="T69" fmla="*/ 211 h 227"/>
                  <a:gd name="T70" fmla="*/ 12 w 95"/>
                  <a:gd name="T71" fmla="*/ 205 h 227"/>
                  <a:gd name="T72" fmla="*/ 10 w 95"/>
                  <a:gd name="T73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27">
                    <a:moveTo>
                      <a:pt x="10" y="227"/>
                    </a:moveTo>
                    <a:lnTo>
                      <a:pt x="22" y="221"/>
                    </a:lnTo>
                    <a:lnTo>
                      <a:pt x="28" y="207"/>
                    </a:lnTo>
                    <a:lnTo>
                      <a:pt x="34" y="194"/>
                    </a:lnTo>
                    <a:lnTo>
                      <a:pt x="39" y="181"/>
                    </a:lnTo>
                    <a:lnTo>
                      <a:pt x="44" y="168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8" y="127"/>
                    </a:lnTo>
                    <a:lnTo>
                      <a:pt x="63" y="114"/>
                    </a:lnTo>
                    <a:lnTo>
                      <a:pt x="67" y="101"/>
                    </a:lnTo>
                    <a:lnTo>
                      <a:pt x="71" y="88"/>
                    </a:lnTo>
                    <a:lnTo>
                      <a:pt x="76" y="73"/>
                    </a:lnTo>
                    <a:lnTo>
                      <a:pt x="79" y="61"/>
                    </a:lnTo>
                    <a:lnTo>
                      <a:pt x="84" y="47"/>
                    </a:lnTo>
                    <a:lnTo>
                      <a:pt x="87" y="34"/>
                    </a:lnTo>
                    <a:lnTo>
                      <a:pt x="92" y="19"/>
                    </a:lnTo>
                    <a:lnTo>
                      <a:pt x="95" y="8"/>
                    </a:lnTo>
                    <a:lnTo>
                      <a:pt x="71" y="0"/>
                    </a:lnTo>
                    <a:lnTo>
                      <a:pt x="68" y="13"/>
                    </a:lnTo>
                    <a:lnTo>
                      <a:pt x="64" y="28"/>
                    </a:lnTo>
                    <a:lnTo>
                      <a:pt x="61" y="41"/>
                    </a:lnTo>
                    <a:lnTo>
                      <a:pt x="57" y="54"/>
                    </a:lnTo>
                    <a:lnTo>
                      <a:pt x="52" y="67"/>
                    </a:lnTo>
                    <a:lnTo>
                      <a:pt x="48" y="80"/>
                    </a:lnTo>
                    <a:lnTo>
                      <a:pt x="45" y="93"/>
                    </a:lnTo>
                    <a:lnTo>
                      <a:pt x="41" y="107"/>
                    </a:lnTo>
                    <a:lnTo>
                      <a:pt x="36" y="120"/>
                    </a:lnTo>
                    <a:lnTo>
                      <a:pt x="32" y="133"/>
                    </a:lnTo>
                    <a:lnTo>
                      <a:pt x="26" y="146"/>
                    </a:lnTo>
                    <a:lnTo>
                      <a:pt x="22" y="159"/>
                    </a:lnTo>
                    <a:lnTo>
                      <a:pt x="16" y="172"/>
                    </a:lnTo>
                    <a:lnTo>
                      <a:pt x="12" y="185"/>
                    </a:lnTo>
                    <a:lnTo>
                      <a:pt x="6" y="198"/>
                    </a:lnTo>
                    <a:lnTo>
                      <a:pt x="0" y="211"/>
                    </a:lnTo>
                    <a:lnTo>
                      <a:pt x="12" y="205"/>
                    </a:lnTo>
                    <a:lnTo>
                      <a:pt x="10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7" name="Freeform 114"/>
              <p:cNvSpPr>
                <a:spLocks/>
              </p:cNvSpPr>
              <p:nvPr/>
            </p:nvSpPr>
            <p:spPr bwMode="auto">
              <a:xfrm>
                <a:off x="5387" y="3317"/>
                <a:ext cx="38" cy="15"/>
              </a:xfrm>
              <a:custGeom>
                <a:avLst/>
                <a:gdLst>
                  <a:gd name="T0" fmla="*/ 0 w 115"/>
                  <a:gd name="T1" fmla="*/ 11 h 43"/>
                  <a:gd name="T2" fmla="*/ 6 w 115"/>
                  <a:gd name="T3" fmla="*/ 21 h 43"/>
                  <a:gd name="T4" fmla="*/ 11 w 115"/>
                  <a:gd name="T5" fmla="*/ 24 h 43"/>
                  <a:gd name="T6" fmla="*/ 17 w 115"/>
                  <a:gd name="T7" fmla="*/ 26 h 43"/>
                  <a:gd name="T8" fmla="*/ 25 w 115"/>
                  <a:gd name="T9" fmla="*/ 27 h 43"/>
                  <a:gd name="T10" fmla="*/ 30 w 115"/>
                  <a:gd name="T11" fmla="*/ 30 h 43"/>
                  <a:gd name="T12" fmla="*/ 38 w 115"/>
                  <a:gd name="T13" fmla="*/ 32 h 43"/>
                  <a:gd name="T14" fmla="*/ 43 w 115"/>
                  <a:gd name="T15" fmla="*/ 33 h 43"/>
                  <a:gd name="T16" fmla="*/ 51 w 115"/>
                  <a:gd name="T17" fmla="*/ 35 h 43"/>
                  <a:gd name="T18" fmla="*/ 58 w 115"/>
                  <a:gd name="T19" fmla="*/ 36 h 43"/>
                  <a:gd name="T20" fmla="*/ 65 w 115"/>
                  <a:gd name="T21" fmla="*/ 37 h 43"/>
                  <a:gd name="T22" fmla="*/ 73 w 115"/>
                  <a:gd name="T23" fmla="*/ 39 h 43"/>
                  <a:gd name="T24" fmla="*/ 80 w 115"/>
                  <a:gd name="T25" fmla="*/ 40 h 43"/>
                  <a:gd name="T26" fmla="*/ 87 w 115"/>
                  <a:gd name="T27" fmla="*/ 42 h 43"/>
                  <a:gd name="T28" fmla="*/ 94 w 115"/>
                  <a:gd name="T29" fmla="*/ 42 h 43"/>
                  <a:gd name="T30" fmla="*/ 100 w 115"/>
                  <a:gd name="T31" fmla="*/ 43 h 43"/>
                  <a:gd name="T32" fmla="*/ 107 w 115"/>
                  <a:gd name="T33" fmla="*/ 43 h 43"/>
                  <a:gd name="T34" fmla="*/ 113 w 115"/>
                  <a:gd name="T35" fmla="*/ 43 h 43"/>
                  <a:gd name="T36" fmla="*/ 115 w 115"/>
                  <a:gd name="T37" fmla="*/ 21 h 43"/>
                  <a:gd name="T38" fmla="*/ 110 w 115"/>
                  <a:gd name="T39" fmla="*/ 20 h 43"/>
                  <a:gd name="T40" fmla="*/ 103 w 115"/>
                  <a:gd name="T41" fmla="*/ 20 h 43"/>
                  <a:gd name="T42" fmla="*/ 97 w 115"/>
                  <a:gd name="T43" fmla="*/ 19 h 43"/>
                  <a:gd name="T44" fmla="*/ 90 w 115"/>
                  <a:gd name="T45" fmla="*/ 19 h 43"/>
                  <a:gd name="T46" fmla="*/ 83 w 115"/>
                  <a:gd name="T47" fmla="*/ 17 h 43"/>
                  <a:gd name="T48" fmla="*/ 77 w 115"/>
                  <a:gd name="T49" fmla="*/ 16 h 43"/>
                  <a:gd name="T50" fmla="*/ 71 w 115"/>
                  <a:gd name="T51" fmla="*/ 14 h 43"/>
                  <a:gd name="T52" fmla="*/ 64 w 115"/>
                  <a:gd name="T53" fmla="*/ 13 h 43"/>
                  <a:gd name="T54" fmla="*/ 57 w 115"/>
                  <a:gd name="T55" fmla="*/ 11 h 43"/>
                  <a:gd name="T56" fmla="*/ 49 w 115"/>
                  <a:gd name="T57" fmla="*/ 10 h 43"/>
                  <a:gd name="T58" fmla="*/ 42 w 115"/>
                  <a:gd name="T59" fmla="*/ 8 h 43"/>
                  <a:gd name="T60" fmla="*/ 36 w 115"/>
                  <a:gd name="T61" fmla="*/ 7 h 43"/>
                  <a:gd name="T62" fmla="*/ 32 w 115"/>
                  <a:gd name="T63" fmla="*/ 5 h 43"/>
                  <a:gd name="T64" fmla="*/ 25 w 115"/>
                  <a:gd name="T65" fmla="*/ 3 h 43"/>
                  <a:gd name="T66" fmla="*/ 20 w 115"/>
                  <a:gd name="T67" fmla="*/ 3 h 43"/>
                  <a:gd name="T68" fmla="*/ 14 w 115"/>
                  <a:gd name="T69" fmla="*/ 0 h 43"/>
                  <a:gd name="T70" fmla="*/ 22 w 115"/>
                  <a:gd name="T71" fmla="*/ 10 h 43"/>
                  <a:gd name="T72" fmla="*/ 0 w 115"/>
                  <a:gd name="T73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43">
                    <a:moveTo>
                      <a:pt x="0" y="11"/>
                    </a:moveTo>
                    <a:lnTo>
                      <a:pt x="6" y="21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7"/>
                    </a:lnTo>
                    <a:lnTo>
                      <a:pt x="30" y="30"/>
                    </a:lnTo>
                    <a:lnTo>
                      <a:pt x="38" y="32"/>
                    </a:lnTo>
                    <a:lnTo>
                      <a:pt x="43" y="33"/>
                    </a:lnTo>
                    <a:lnTo>
                      <a:pt x="51" y="35"/>
                    </a:lnTo>
                    <a:lnTo>
                      <a:pt x="58" y="36"/>
                    </a:lnTo>
                    <a:lnTo>
                      <a:pt x="65" y="37"/>
                    </a:lnTo>
                    <a:lnTo>
                      <a:pt x="73" y="39"/>
                    </a:lnTo>
                    <a:lnTo>
                      <a:pt x="80" y="40"/>
                    </a:lnTo>
                    <a:lnTo>
                      <a:pt x="87" y="42"/>
                    </a:lnTo>
                    <a:lnTo>
                      <a:pt x="94" y="42"/>
                    </a:lnTo>
                    <a:lnTo>
                      <a:pt x="100" y="43"/>
                    </a:lnTo>
                    <a:lnTo>
                      <a:pt x="107" y="43"/>
                    </a:lnTo>
                    <a:lnTo>
                      <a:pt x="113" y="43"/>
                    </a:lnTo>
                    <a:lnTo>
                      <a:pt x="115" y="21"/>
                    </a:lnTo>
                    <a:lnTo>
                      <a:pt x="110" y="20"/>
                    </a:lnTo>
                    <a:lnTo>
                      <a:pt x="103" y="20"/>
                    </a:lnTo>
                    <a:lnTo>
                      <a:pt x="97" y="19"/>
                    </a:lnTo>
                    <a:lnTo>
                      <a:pt x="90" y="19"/>
                    </a:lnTo>
                    <a:lnTo>
                      <a:pt x="83" y="17"/>
                    </a:lnTo>
                    <a:lnTo>
                      <a:pt x="77" y="16"/>
                    </a:lnTo>
                    <a:lnTo>
                      <a:pt x="71" y="14"/>
                    </a:lnTo>
                    <a:lnTo>
                      <a:pt x="64" y="13"/>
                    </a:lnTo>
                    <a:lnTo>
                      <a:pt x="57" y="11"/>
                    </a:lnTo>
                    <a:lnTo>
                      <a:pt x="49" y="10"/>
                    </a:lnTo>
                    <a:lnTo>
                      <a:pt x="42" y="8"/>
                    </a:lnTo>
                    <a:lnTo>
                      <a:pt x="36" y="7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2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8" name="Freeform 115"/>
              <p:cNvSpPr>
                <a:spLocks/>
              </p:cNvSpPr>
              <p:nvPr/>
            </p:nvSpPr>
            <p:spPr bwMode="auto">
              <a:xfrm>
                <a:off x="5377" y="3214"/>
                <a:ext cx="17" cy="107"/>
              </a:xfrm>
              <a:custGeom>
                <a:avLst/>
                <a:gdLst>
                  <a:gd name="T0" fmla="*/ 12 w 50"/>
                  <a:gd name="T1" fmla="*/ 23 h 321"/>
                  <a:gd name="T2" fmla="*/ 0 w 50"/>
                  <a:gd name="T3" fmla="*/ 13 h 321"/>
                  <a:gd name="T4" fmla="*/ 3 w 50"/>
                  <a:gd name="T5" fmla="*/ 32 h 321"/>
                  <a:gd name="T6" fmla="*/ 5 w 50"/>
                  <a:gd name="T7" fmla="*/ 49 h 321"/>
                  <a:gd name="T8" fmla="*/ 7 w 50"/>
                  <a:gd name="T9" fmla="*/ 67 h 321"/>
                  <a:gd name="T10" fmla="*/ 9 w 50"/>
                  <a:gd name="T11" fmla="*/ 86 h 321"/>
                  <a:gd name="T12" fmla="*/ 10 w 50"/>
                  <a:gd name="T13" fmla="*/ 105 h 321"/>
                  <a:gd name="T14" fmla="*/ 13 w 50"/>
                  <a:gd name="T15" fmla="*/ 122 h 321"/>
                  <a:gd name="T16" fmla="*/ 15 w 50"/>
                  <a:gd name="T17" fmla="*/ 141 h 321"/>
                  <a:gd name="T18" fmla="*/ 16 w 50"/>
                  <a:gd name="T19" fmla="*/ 160 h 321"/>
                  <a:gd name="T20" fmla="*/ 18 w 50"/>
                  <a:gd name="T21" fmla="*/ 179 h 321"/>
                  <a:gd name="T22" fmla="*/ 21 w 50"/>
                  <a:gd name="T23" fmla="*/ 196 h 321"/>
                  <a:gd name="T24" fmla="*/ 21 w 50"/>
                  <a:gd name="T25" fmla="*/ 217 h 321"/>
                  <a:gd name="T26" fmla="*/ 23 w 50"/>
                  <a:gd name="T27" fmla="*/ 235 h 321"/>
                  <a:gd name="T28" fmla="*/ 23 w 50"/>
                  <a:gd name="T29" fmla="*/ 257 h 321"/>
                  <a:gd name="T30" fmla="*/ 25 w 50"/>
                  <a:gd name="T31" fmla="*/ 278 h 321"/>
                  <a:gd name="T32" fmla="*/ 26 w 50"/>
                  <a:gd name="T33" fmla="*/ 299 h 321"/>
                  <a:gd name="T34" fmla="*/ 28 w 50"/>
                  <a:gd name="T35" fmla="*/ 321 h 321"/>
                  <a:gd name="T36" fmla="*/ 50 w 50"/>
                  <a:gd name="T37" fmla="*/ 320 h 321"/>
                  <a:gd name="T38" fmla="*/ 48 w 50"/>
                  <a:gd name="T39" fmla="*/ 298 h 321"/>
                  <a:gd name="T40" fmla="*/ 48 w 50"/>
                  <a:gd name="T41" fmla="*/ 276 h 321"/>
                  <a:gd name="T42" fmla="*/ 47 w 50"/>
                  <a:gd name="T43" fmla="*/ 256 h 321"/>
                  <a:gd name="T44" fmla="*/ 45 w 50"/>
                  <a:gd name="T45" fmla="*/ 234 h 321"/>
                  <a:gd name="T46" fmla="*/ 44 w 50"/>
                  <a:gd name="T47" fmla="*/ 215 h 321"/>
                  <a:gd name="T48" fmla="*/ 42 w 50"/>
                  <a:gd name="T49" fmla="*/ 196 h 321"/>
                  <a:gd name="T50" fmla="*/ 41 w 50"/>
                  <a:gd name="T51" fmla="*/ 176 h 321"/>
                  <a:gd name="T52" fmla="*/ 39 w 50"/>
                  <a:gd name="T53" fmla="*/ 157 h 321"/>
                  <a:gd name="T54" fmla="*/ 38 w 50"/>
                  <a:gd name="T55" fmla="*/ 138 h 321"/>
                  <a:gd name="T56" fmla="*/ 37 w 50"/>
                  <a:gd name="T57" fmla="*/ 119 h 321"/>
                  <a:gd name="T58" fmla="*/ 34 w 50"/>
                  <a:gd name="T59" fmla="*/ 102 h 321"/>
                  <a:gd name="T60" fmla="*/ 32 w 50"/>
                  <a:gd name="T61" fmla="*/ 83 h 321"/>
                  <a:gd name="T62" fmla="*/ 31 w 50"/>
                  <a:gd name="T63" fmla="*/ 65 h 321"/>
                  <a:gd name="T64" fmla="*/ 28 w 50"/>
                  <a:gd name="T65" fmla="*/ 48 h 321"/>
                  <a:gd name="T66" fmla="*/ 26 w 50"/>
                  <a:gd name="T67" fmla="*/ 29 h 321"/>
                  <a:gd name="T68" fmla="*/ 23 w 50"/>
                  <a:gd name="T69" fmla="*/ 10 h 321"/>
                  <a:gd name="T70" fmla="*/ 12 w 50"/>
                  <a:gd name="T71" fmla="*/ 0 h 321"/>
                  <a:gd name="T72" fmla="*/ 12 w 50"/>
                  <a:gd name="T73" fmla="*/ 2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321">
                    <a:moveTo>
                      <a:pt x="12" y="23"/>
                    </a:moveTo>
                    <a:lnTo>
                      <a:pt x="0" y="13"/>
                    </a:lnTo>
                    <a:lnTo>
                      <a:pt x="3" y="32"/>
                    </a:lnTo>
                    <a:lnTo>
                      <a:pt x="5" y="49"/>
                    </a:lnTo>
                    <a:lnTo>
                      <a:pt x="7" y="67"/>
                    </a:lnTo>
                    <a:lnTo>
                      <a:pt x="9" y="86"/>
                    </a:lnTo>
                    <a:lnTo>
                      <a:pt x="10" y="105"/>
                    </a:lnTo>
                    <a:lnTo>
                      <a:pt x="13" y="122"/>
                    </a:lnTo>
                    <a:lnTo>
                      <a:pt x="15" y="141"/>
                    </a:lnTo>
                    <a:lnTo>
                      <a:pt x="16" y="160"/>
                    </a:lnTo>
                    <a:lnTo>
                      <a:pt x="18" y="179"/>
                    </a:lnTo>
                    <a:lnTo>
                      <a:pt x="21" y="196"/>
                    </a:lnTo>
                    <a:lnTo>
                      <a:pt x="21" y="217"/>
                    </a:lnTo>
                    <a:lnTo>
                      <a:pt x="23" y="235"/>
                    </a:lnTo>
                    <a:lnTo>
                      <a:pt x="23" y="257"/>
                    </a:lnTo>
                    <a:lnTo>
                      <a:pt x="25" y="278"/>
                    </a:lnTo>
                    <a:lnTo>
                      <a:pt x="26" y="299"/>
                    </a:lnTo>
                    <a:lnTo>
                      <a:pt x="28" y="321"/>
                    </a:lnTo>
                    <a:lnTo>
                      <a:pt x="50" y="320"/>
                    </a:lnTo>
                    <a:lnTo>
                      <a:pt x="48" y="298"/>
                    </a:lnTo>
                    <a:lnTo>
                      <a:pt x="48" y="276"/>
                    </a:lnTo>
                    <a:lnTo>
                      <a:pt x="47" y="256"/>
                    </a:lnTo>
                    <a:lnTo>
                      <a:pt x="45" y="234"/>
                    </a:lnTo>
                    <a:lnTo>
                      <a:pt x="44" y="215"/>
                    </a:lnTo>
                    <a:lnTo>
                      <a:pt x="42" y="196"/>
                    </a:lnTo>
                    <a:lnTo>
                      <a:pt x="41" y="176"/>
                    </a:lnTo>
                    <a:lnTo>
                      <a:pt x="39" y="157"/>
                    </a:lnTo>
                    <a:lnTo>
                      <a:pt x="38" y="138"/>
                    </a:lnTo>
                    <a:lnTo>
                      <a:pt x="37" y="119"/>
                    </a:lnTo>
                    <a:lnTo>
                      <a:pt x="34" y="102"/>
                    </a:lnTo>
                    <a:lnTo>
                      <a:pt x="32" y="83"/>
                    </a:lnTo>
                    <a:lnTo>
                      <a:pt x="31" y="65"/>
                    </a:lnTo>
                    <a:lnTo>
                      <a:pt x="28" y="48"/>
                    </a:lnTo>
                    <a:lnTo>
                      <a:pt x="26" y="29"/>
                    </a:lnTo>
                    <a:lnTo>
                      <a:pt x="23" y="10"/>
                    </a:lnTo>
                    <a:lnTo>
                      <a:pt x="12" y="0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9" name="Freeform 116"/>
              <p:cNvSpPr>
                <a:spLocks/>
              </p:cNvSpPr>
              <p:nvPr/>
            </p:nvSpPr>
            <p:spPr bwMode="auto">
              <a:xfrm>
                <a:off x="5353" y="3214"/>
                <a:ext cx="28" cy="9"/>
              </a:xfrm>
              <a:custGeom>
                <a:avLst/>
                <a:gdLst>
                  <a:gd name="T0" fmla="*/ 0 w 86"/>
                  <a:gd name="T1" fmla="*/ 11 h 26"/>
                  <a:gd name="T2" fmla="*/ 12 w 86"/>
                  <a:gd name="T3" fmla="*/ 26 h 26"/>
                  <a:gd name="T4" fmla="*/ 31 w 86"/>
                  <a:gd name="T5" fmla="*/ 26 h 26"/>
                  <a:gd name="T6" fmla="*/ 41 w 86"/>
                  <a:gd name="T7" fmla="*/ 25 h 26"/>
                  <a:gd name="T8" fmla="*/ 49 w 86"/>
                  <a:gd name="T9" fmla="*/ 25 h 26"/>
                  <a:gd name="T10" fmla="*/ 58 w 86"/>
                  <a:gd name="T11" fmla="*/ 25 h 26"/>
                  <a:gd name="T12" fmla="*/ 68 w 86"/>
                  <a:gd name="T13" fmla="*/ 25 h 26"/>
                  <a:gd name="T14" fmla="*/ 77 w 86"/>
                  <a:gd name="T15" fmla="*/ 23 h 26"/>
                  <a:gd name="T16" fmla="*/ 86 w 86"/>
                  <a:gd name="T17" fmla="*/ 23 h 26"/>
                  <a:gd name="T18" fmla="*/ 86 w 86"/>
                  <a:gd name="T19" fmla="*/ 0 h 26"/>
                  <a:gd name="T20" fmla="*/ 76 w 86"/>
                  <a:gd name="T21" fmla="*/ 0 h 26"/>
                  <a:gd name="T22" fmla="*/ 67 w 86"/>
                  <a:gd name="T23" fmla="*/ 0 h 26"/>
                  <a:gd name="T24" fmla="*/ 58 w 86"/>
                  <a:gd name="T25" fmla="*/ 0 h 26"/>
                  <a:gd name="T26" fmla="*/ 48 w 86"/>
                  <a:gd name="T27" fmla="*/ 1 h 26"/>
                  <a:gd name="T28" fmla="*/ 39 w 86"/>
                  <a:gd name="T29" fmla="*/ 1 h 26"/>
                  <a:gd name="T30" fmla="*/ 29 w 86"/>
                  <a:gd name="T31" fmla="*/ 1 h 26"/>
                  <a:gd name="T32" fmla="*/ 20 w 86"/>
                  <a:gd name="T33" fmla="*/ 1 h 26"/>
                  <a:gd name="T34" fmla="*/ 10 w 86"/>
                  <a:gd name="T35" fmla="*/ 3 h 26"/>
                  <a:gd name="T36" fmla="*/ 22 w 86"/>
                  <a:gd name="T37" fmla="*/ 16 h 26"/>
                  <a:gd name="T38" fmla="*/ 0 w 86"/>
                  <a:gd name="T3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6">
                    <a:moveTo>
                      <a:pt x="0" y="11"/>
                    </a:moveTo>
                    <a:lnTo>
                      <a:pt x="12" y="26"/>
                    </a:lnTo>
                    <a:lnTo>
                      <a:pt x="31" y="26"/>
                    </a:lnTo>
                    <a:lnTo>
                      <a:pt x="41" y="25"/>
                    </a:lnTo>
                    <a:lnTo>
                      <a:pt x="49" y="25"/>
                    </a:lnTo>
                    <a:lnTo>
                      <a:pt x="58" y="25"/>
                    </a:lnTo>
                    <a:lnTo>
                      <a:pt x="68" y="25"/>
                    </a:lnTo>
                    <a:lnTo>
                      <a:pt x="77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9" y="1"/>
                    </a:lnTo>
                    <a:lnTo>
                      <a:pt x="29" y="1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22" y="1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0" name="Freeform 117"/>
              <p:cNvSpPr>
                <a:spLocks/>
              </p:cNvSpPr>
              <p:nvPr/>
            </p:nvSpPr>
            <p:spPr bwMode="auto">
              <a:xfrm>
                <a:off x="5353" y="3185"/>
                <a:ext cx="19" cy="34"/>
              </a:xfrm>
              <a:custGeom>
                <a:avLst/>
                <a:gdLst>
                  <a:gd name="T0" fmla="*/ 44 w 57"/>
                  <a:gd name="T1" fmla="*/ 0 h 103"/>
                  <a:gd name="T2" fmla="*/ 35 w 57"/>
                  <a:gd name="T3" fmla="*/ 7 h 103"/>
                  <a:gd name="T4" fmla="*/ 29 w 57"/>
                  <a:gd name="T5" fmla="*/ 17 h 103"/>
                  <a:gd name="T6" fmla="*/ 25 w 57"/>
                  <a:gd name="T7" fmla="*/ 27 h 103"/>
                  <a:gd name="T8" fmla="*/ 20 w 57"/>
                  <a:gd name="T9" fmla="*/ 37 h 103"/>
                  <a:gd name="T10" fmla="*/ 15 w 57"/>
                  <a:gd name="T11" fmla="*/ 49 h 103"/>
                  <a:gd name="T12" fmla="*/ 12 w 57"/>
                  <a:gd name="T13" fmla="*/ 61 h 103"/>
                  <a:gd name="T14" fmla="*/ 7 w 57"/>
                  <a:gd name="T15" fmla="*/ 72 h 103"/>
                  <a:gd name="T16" fmla="*/ 3 w 57"/>
                  <a:gd name="T17" fmla="*/ 85 h 103"/>
                  <a:gd name="T18" fmla="*/ 0 w 57"/>
                  <a:gd name="T19" fmla="*/ 98 h 103"/>
                  <a:gd name="T20" fmla="*/ 22 w 57"/>
                  <a:gd name="T21" fmla="*/ 103 h 103"/>
                  <a:gd name="T22" fmla="*/ 26 w 57"/>
                  <a:gd name="T23" fmla="*/ 91 h 103"/>
                  <a:gd name="T24" fmla="*/ 29 w 57"/>
                  <a:gd name="T25" fmla="*/ 80 h 103"/>
                  <a:gd name="T26" fmla="*/ 33 w 57"/>
                  <a:gd name="T27" fmla="*/ 69 h 103"/>
                  <a:gd name="T28" fmla="*/ 36 w 57"/>
                  <a:gd name="T29" fmla="*/ 58 h 103"/>
                  <a:gd name="T30" fmla="*/ 42 w 57"/>
                  <a:gd name="T31" fmla="*/ 48 h 103"/>
                  <a:gd name="T32" fmla="*/ 47 w 57"/>
                  <a:gd name="T33" fmla="*/ 37 h 103"/>
                  <a:gd name="T34" fmla="*/ 51 w 57"/>
                  <a:gd name="T35" fmla="*/ 27 h 103"/>
                  <a:gd name="T36" fmla="*/ 57 w 57"/>
                  <a:gd name="T37" fmla="*/ 16 h 103"/>
                  <a:gd name="T38" fmla="*/ 47 w 57"/>
                  <a:gd name="T39" fmla="*/ 23 h 103"/>
                  <a:gd name="T40" fmla="*/ 44 w 57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03">
                    <a:moveTo>
                      <a:pt x="44" y="0"/>
                    </a:moveTo>
                    <a:lnTo>
                      <a:pt x="35" y="7"/>
                    </a:lnTo>
                    <a:lnTo>
                      <a:pt x="29" y="17"/>
                    </a:lnTo>
                    <a:lnTo>
                      <a:pt x="25" y="27"/>
                    </a:lnTo>
                    <a:lnTo>
                      <a:pt x="20" y="37"/>
                    </a:lnTo>
                    <a:lnTo>
                      <a:pt x="15" y="49"/>
                    </a:lnTo>
                    <a:lnTo>
                      <a:pt x="12" y="61"/>
                    </a:lnTo>
                    <a:lnTo>
                      <a:pt x="7" y="72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22" y="103"/>
                    </a:lnTo>
                    <a:lnTo>
                      <a:pt x="26" y="91"/>
                    </a:lnTo>
                    <a:lnTo>
                      <a:pt x="29" y="80"/>
                    </a:lnTo>
                    <a:lnTo>
                      <a:pt x="33" y="69"/>
                    </a:lnTo>
                    <a:lnTo>
                      <a:pt x="36" y="58"/>
                    </a:lnTo>
                    <a:lnTo>
                      <a:pt x="42" y="48"/>
                    </a:lnTo>
                    <a:lnTo>
                      <a:pt x="47" y="37"/>
                    </a:lnTo>
                    <a:lnTo>
                      <a:pt x="51" y="27"/>
                    </a:lnTo>
                    <a:lnTo>
                      <a:pt x="57" y="16"/>
                    </a:lnTo>
                    <a:lnTo>
                      <a:pt x="47" y="2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1" name="Freeform 118"/>
              <p:cNvSpPr>
                <a:spLocks/>
              </p:cNvSpPr>
              <p:nvPr/>
            </p:nvSpPr>
            <p:spPr bwMode="auto">
              <a:xfrm>
                <a:off x="5367" y="3177"/>
                <a:ext cx="51" cy="16"/>
              </a:xfrm>
              <a:custGeom>
                <a:avLst/>
                <a:gdLst>
                  <a:gd name="T0" fmla="*/ 151 w 151"/>
                  <a:gd name="T1" fmla="*/ 2 h 47"/>
                  <a:gd name="T2" fmla="*/ 141 w 151"/>
                  <a:gd name="T3" fmla="*/ 0 h 47"/>
                  <a:gd name="T4" fmla="*/ 132 w 151"/>
                  <a:gd name="T5" fmla="*/ 0 h 47"/>
                  <a:gd name="T6" fmla="*/ 125 w 151"/>
                  <a:gd name="T7" fmla="*/ 3 h 47"/>
                  <a:gd name="T8" fmla="*/ 115 w 151"/>
                  <a:gd name="T9" fmla="*/ 5 h 47"/>
                  <a:gd name="T10" fmla="*/ 106 w 151"/>
                  <a:gd name="T11" fmla="*/ 6 h 47"/>
                  <a:gd name="T12" fmla="*/ 97 w 151"/>
                  <a:gd name="T13" fmla="*/ 8 h 47"/>
                  <a:gd name="T14" fmla="*/ 88 w 151"/>
                  <a:gd name="T15" fmla="*/ 9 h 47"/>
                  <a:gd name="T16" fmla="*/ 80 w 151"/>
                  <a:gd name="T17" fmla="*/ 10 h 47"/>
                  <a:gd name="T18" fmla="*/ 69 w 151"/>
                  <a:gd name="T19" fmla="*/ 12 h 47"/>
                  <a:gd name="T20" fmla="*/ 62 w 151"/>
                  <a:gd name="T21" fmla="*/ 13 h 47"/>
                  <a:gd name="T22" fmla="*/ 53 w 151"/>
                  <a:gd name="T23" fmla="*/ 15 h 47"/>
                  <a:gd name="T24" fmla="*/ 45 w 151"/>
                  <a:gd name="T25" fmla="*/ 16 h 47"/>
                  <a:gd name="T26" fmla="*/ 35 w 151"/>
                  <a:gd name="T27" fmla="*/ 18 h 47"/>
                  <a:gd name="T28" fmla="*/ 26 w 151"/>
                  <a:gd name="T29" fmla="*/ 19 h 47"/>
                  <a:gd name="T30" fmla="*/ 17 w 151"/>
                  <a:gd name="T31" fmla="*/ 21 h 47"/>
                  <a:gd name="T32" fmla="*/ 8 w 151"/>
                  <a:gd name="T33" fmla="*/ 22 h 47"/>
                  <a:gd name="T34" fmla="*/ 0 w 151"/>
                  <a:gd name="T35" fmla="*/ 24 h 47"/>
                  <a:gd name="T36" fmla="*/ 3 w 151"/>
                  <a:gd name="T37" fmla="*/ 47 h 47"/>
                  <a:gd name="T38" fmla="*/ 13 w 151"/>
                  <a:gd name="T39" fmla="*/ 45 h 47"/>
                  <a:gd name="T40" fmla="*/ 21 w 151"/>
                  <a:gd name="T41" fmla="*/ 44 h 47"/>
                  <a:gd name="T42" fmla="*/ 30 w 151"/>
                  <a:gd name="T43" fmla="*/ 42 h 47"/>
                  <a:gd name="T44" fmla="*/ 39 w 151"/>
                  <a:gd name="T45" fmla="*/ 41 h 47"/>
                  <a:gd name="T46" fmla="*/ 48 w 151"/>
                  <a:gd name="T47" fmla="*/ 40 h 47"/>
                  <a:gd name="T48" fmla="*/ 56 w 151"/>
                  <a:gd name="T49" fmla="*/ 38 h 47"/>
                  <a:gd name="T50" fmla="*/ 65 w 151"/>
                  <a:gd name="T51" fmla="*/ 37 h 47"/>
                  <a:gd name="T52" fmla="*/ 74 w 151"/>
                  <a:gd name="T53" fmla="*/ 35 h 47"/>
                  <a:gd name="T54" fmla="*/ 83 w 151"/>
                  <a:gd name="T55" fmla="*/ 32 h 47"/>
                  <a:gd name="T56" fmla="*/ 93 w 151"/>
                  <a:gd name="T57" fmla="*/ 32 h 47"/>
                  <a:gd name="T58" fmla="*/ 101 w 151"/>
                  <a:gd name="T59" fmla="*/ 29 h 47"/>
                  <a:gd name="T60" fmla="*/ 110 w 151"/>
                  <a:gd name="T61" fmla="*/ 29 h 47"/>
                  <a:gd name="T62" fmla="*/ 119 w 151"/>
                  <a:gd name="T63" fmla="*/ 28 h 47"/>
                  <a:gd name="T64" fmla="*/ 128 w 151"/>
                  <a:gd name="T65" fmla="*/ 26 h 47"/>
                  <a:gd name="T66" fmla="*/ 136 w 151"/>
                  <a:gd name="T67" fmla="*/ 24 h 47"/>
                  <a:gd name="T68" fmla="*/ 145 w 151"/>
                  <a:gd name="T69" fmla="*/ 22 h 47"/>
                  <a:gd name="T70" fmla="*/ 136 w 151"/>
                  <a:gd name="T71" fmla="*/ 21 h 47"/>
                  <a:gd name="T72" fmla="*/ 151 w 151"/>
                  <a:gd name="T73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7">
                    <a:moveTo>
                      <a:pt x="151" y="2"/>
                    </a:moveTo>
                    <a:lnTo>
                      <a:pt x="141" y="0"/>
                    </a:lnTo>
                    <a:lnTo>
                      <a:pt x="132" y="0"/>
                    </a:lnTo>
                    <a:lnTo>
                      <a:pt x="125" y="3"/>
                    </a:lnTo>
                    <a:lnTo>
                      <a:pt x="115" y="5"/>
                    </a:lnTo>
                    <a:lnTo>
                      <a:pt x="106" y="6"/>
                    </a:lnTo>
                    <a:lnTo>
                      <a:pt x="97" y="8"/>
                    </a:lnTo>
                    <a:lnTo>
                      <a:pt x="88" y="9"/>
                    </a:lnTo>
                    <a:lnTo>
                      <a:pt x="80" y="10"/>
                    </a:lnTo>
                    <a:lnTo>
                      <a:pt x="69" y="12"/>
                    </a:lnTo>
                    <a:lnTo>
                      <a:pt x="62" y="13"/>
                    </a:lnTo>
                    <a:lnTo>
                      <a:pt x="53" y="15"/>
                    </a:lnTo>
                    <a:lnTo>
                      <a:pt x="45" y="16"/>
                    </a:lnTo>
                    <a:lnTo>
                      <a:pt x="35" y="18"/>
                    </a:lnTo>
                    <a:lnTo>
                      <a:pt x="26" y="19"/>
                    </a:lnTo>
                    <a:lnTo>
                      <a:pt x="17" y="21"/>
                    </a:lnTo>
                    <a:lnTo>
                      <a:pt x="8" y="22"/>
                    </a:lnTo>
                    <a:lnTo>
                      <a:pt x="0" y="24"/>
                    </a:lnTo>
                    <a:lnTo>
                      <a:pt x="3" y="47"/>
                    </a:lnTo>
                    <a:lnTo>
                      <a:pt x="13" y="45"/>
                    </a:lnTo>
                    <a:lnTo>
                      <a:pt x="21" y="44"/>
                    </a:lnTo>
                    <a:lnTo>
                      <a:pt x="30" y="42"/>
                    </a:lnTo>
                    <a:lnTo>
                      <a:pt x="39" y="41"/>
                    </a:lnTo>
                    <a:lnTo>
                      <a:pt x="48" y="40"/>
                    </a:lnTo>
                    <a:lnTo>
                      <a:pt x="56" y="38"/>
                    </a:lnTo>
                    <a:lnTo>
                      <a:pt x="65" y="37"/>
                    </a:lnTo>
                    <a:lnTo>
                      <a:pt x="74" y="35"/>
                    </a:lnTo>
                    <a:lnTo>
                      <a:pt x="83" y="32"/>
                    </a:lnTo>
                    <a:lnTo>
                      <a:pt x="93" y="32"/>
                    </a:lnTo>
                    <a:lnTo>
                      <a:pt x="101" y="29"/>
                    </a:lnTo>
                    <a:lnTo>
                      <a:pt x="110" y="29"/>
                    </a:lnTo>
                    <a:lnTo>
                      <a:pt x="119" y="28"/>
                    </a:lnTo>
                    <a:lnTo>
                      <a:pt x="128" y="26"/>
                    </a:lnTo>
                    <a:lnTo>
                      <a:pt x="136" y="24"/>
                    </a:lnTo>
                    <a:lnTo>
                      <a:pt x="145" y="22"/>
                    </a:lnTo>
                    <a:lnTo>
                      <a:pt x="136" y="21"/>
                    </a:lnTo>
                    <a:lnTo>
                      <a:pt x="1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2" name="Freeform 119"/>
              <p:cNvSpPr>
                <a:spLocks/>
              </p:cNvSpPr>
              <p:nvPr/>
            </p:nvSpPr>
            <p:spPr bwMode="auto">
              <a:xfrm>
                <a:off x="5367" y="3185"/>
                <a:ext cx="5" cy="8"/>
              </a:xfrm>
              <a:custGeom>
                <a:avLst/>
                <a:gdLst>
                  <a:gd name="T0" fmla="*/ 0 w 13"/>
                  <a:gd name="T1" fmla="*/ 23 h 23"/>
                  <a:gd name="T2" fmla="*/ 5 w 13"/>
                  <a:gd name="T3" fmla="*/ 23 h 23"/>
                  <a:gd name="T4" fmla="*/ 8 w 13"/>
                  <a:gd name="T5" fmla="*/ 20 h 23"/>
                  <a:gd name="T6" fmla="*/ 11 w 13"/>
                  <a:gd name="T7" fmla="*/ 16 h 23"/>
                  <a:gd name="T8" fmla="*/ 13 w 13"/>
                  <a:gd name="T9" fmla="*/ 13 h 23"/>
                  <a:gd name="T10" fmla="*/ 13 w 13"/>
                  <a:gd name="T11" fmla="*/ 8 h 23"/>
                  <a:gd name="T12" fmla="*/ 10 w 13"/>
                  <a:gd name="T13" fmla="*/ 4 h 23"/>
                  <a:gd name="T14" fmla="*/ 7 w 13"/>
                  <a:gd name="T15" fmla="*/ 1 h 23"/>
                  <a:gd name="T16" fmla="*/ 1 w 13"/>
                  <a:gd name="T17" fmla="*/ 0 h 23"/>
                  <a:gd name="T18" fmla="*/ 0 w 13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3" y="8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3" name="Freeform 120"/>
              <p:cNvSpPr>
                <a:spLocks/>
              </p:cNvSpPr>
              <p:nvPr/>
            </p:nvSpPr>
            <p:spPr bwMode="auto">
              <a:xfrm>
                <a:off x="5326" y="3183"/>
                <a:ext cx="42" cy="10"/>
              </a:xfrm>
              <a:custGeom>
                <a:avLst/>
                <a:gdLst>
                  <a:gd name="T0" fmla="*/ 0 w 126"/>
                  <a:gd name="T1" fmla="*/ 16 h 28"/>
                  <a:gd name="T2" fmla="*/ 8 w 126"/>
                  <a:gd name="T3" fmla="*/ 23 h 28"/>
                  <a:gd name="T4" fmla="*/ 16 w 126"/>
                  <a:gd name="T5" fmla="*/ 25 h 28"/>
                  <a:gd name="T6" fmla="*/ 23 w 126"/>
                  <a:gd name="T7" fmla="*/ 25 h 28"/>
                  <a:gd name="T8" fmla="*/ 30 w 126"/>
                  <a:gd name="T9" fmla="*/ 25 h 28"/>
                  <a:gd name="T10" fmla="*/ 37 w 126"/>
                  <a:gd name="T11" fmla="*/ 25 h 28"/>
                  <a:gd name="T12" fmla="*/ 45 w 126"/>
                  <a:gd name="T13" fmla="*/ 26 h 28"/>
                  <a:gd name="T14" fmla="*/ 52 w 126"/>
                  <a:gd name="T15" fmla="*/ 26 h 28"/>
                  <a:gd name="T16" fmla="*/ 59 w 126"/>
                  <a:gd name="T17" fmla="*/ 26 h 28"/>
                  <a:gd name="T18" fmla="*/ 72 w 126"/>
                  <a:gd name="T19" fmla="*/ 26 h 28"/>
                  <a:gd name="T20" fmla="*/ 80 w 126"/>
                  <a:gd name="T21" fmla="*/ 26 h 28"/>
                  <a:gd name="T22" fmla="*/ 87 w 126"/>
                  <a:gd name="T23" fmla="*/ 26 h 28"/>
                  <a:gd name="T24" fmla="*/ 94 w 126"/>
                  <a:gd name="T25" fmla="*/ 28 h 28"/>
                  <a:gd name="T26" fmla="*/ 101 w 126"/>
                  <a:gd name="T27" fmla="*/ 28 h 28"/>
                  <a:gd name="T28" fmla="*/ 109 w 126"/>
                  <a:gd name="T29" fmla="*/ 28 h 28"/>
                  <a:gd name="T30" fmla="*/ 125 w 126"/>
                  <a:gd name="T31" fmla="*/ 28 h 28"/>
                  <a:gd name="T32" fmla="*/ 126 w 126"/>
                  <a:gd name="T33" fmla="*/ 5 h 28"/>
                  <a:gd name="T34" fmla="*/ 119 w 126"/>
                  <a:gd name="T35" fmla="*/ 3 h 28"/>
                  <a:gd name="T36" fmla="*/ 110 w 126"/>
                  <a:gd name="T37" fmla="*/ 3 h 28"/>
                  <a:gd name="T38" fmla="*/ 103 w 126"/>
                  <a:gd name="T39" fmla="*/ 3 h 28"/>
                  <a:gd name="T40" fmla="*/ 96 w 126"/>
                  <a:gd name="T41" fmla="*/ 3 h 28"/>
                  <a:gd name="T42" fmla="*/ 88 w 126"/>
                  <a:gd name="T43" fmla="*/ 3 h 28"/>
                  <a:gd name="T44" fmla="*/ 81 w 126"/>
                  <a:gd name="T45" fmla="*/ 3 h 28"/>
                  <a:gd name="T46" fmla="*/ 74 w 126"/>
                  <a:gd name="T47" fmla="*/ 2 h 28"/>
                  <a:gd name="T48" fmla="*/ 59 w 126"/>
                  <a:gd name="T49" fmla="*/ 2 h 28"/>
                  <a:gd name="T50" fmla="*/ 52 w 126"/>
                  <a:gd name="T51" fmla="*/ 2 h 28"/>
                  <a:gd name="T52" fmla="*/ 46 w 126"/>
                  <a:gd name="T53" fmla="*/ 2 h 28"/>
                  <a:gd name="T54" fmla="*/ 39 w 126"/>
                  <a:gd name="T55" fmla="*/ 0 h 28"/>
                  <a:gd name="T56" fmla="*/ 32 w 126"/>
                  <a:gd name="T57" fmla="*/ 0 h 28"/>
                  <a:gd name="T58" fmla="*/ 24 w 126"/>
                  <a:gd name="T59" fmla="*/ 0 h 28"/>
                  <a:gd name="T60" fmla="*/ 10 w 126"/>
                  <a:gd name="T61" fmla="*/ 0 h 28"/>
                  <a:gd name="T62" fmla="*/ 20 w 126"/>
                  <a:gd name="T63" fmla="*/ 7 h 28"/>
                  <a:gd name="T64" fmla="*/ 0 w 126"/>
                  <a:gd name="T6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28">
                    <a:moveTo>
                      <a:pt x="0" y="16"/>
                    </a:moveTo>
                    <a:lnTo>
                      <a:pt x="8" y="23"/>
                    </a:lnTo>
                    <a:lnTo>
                      <a:pt x="16" y="25"/>
                    </a:lnTo>
                    <a:lnTo>
                      <a:pt x="23" y="25"/>
                    </a:lnTo>
                    <a:lnTo>
                      <a:pt x="30" y="25"/>
                    </a:lnTo>
                    <a:lnTo>
                      <a:pt x="37" y="25"/>
                    </a:lnTo>
                    <a:lnTo>
                      <a:pt x="45" y="26"/>
                    </a:lnTo>
                    <a:lnTo>
                      <a:pt x="52" y="26"/>
                    </a:lnTo>
                    <a:lnTo>
                      <a:pt x="59" y="26"/>
                    </a:lnTo>
                    <a:lnTo>
                      <a:pt x="72" y="26"/>
                    </a:lnTo>
                    <a:lnTo>
                      <a:pt x="80" y="26"/>
                    </a:lnTo>
                    <a:lnTo>
                      <a:pt x="87" y="26"/>
                    </a:lnTo>
                    <a:lnTo>
                      <a:pt x="94" y="28"/>
                    </a:lnTo>
                    <a:lnTo>
                      <a:pt x="101" y="28"/>
                    </a:lnTo>
                    <a:lnTo>
                      <a:pt x="109" y="28"/>
                    </a:lnTo>
                    <a:lnTo>
                      <a:pt x="125" y="28"/>
                    </a:lnTo>
                    <a:lnTo>
                      <a:pt x="126" y="5"/>
                    </a:lnTo>
                    <a:lnTo>
                      <a:pt x="119" y="3"/>
                    </a:lnTo>
                    <a:lnTo>
                      <a:pt x="110" y="3"/>
                    </a:lnTo>
                    <a:lnTo>
                      <a:pt x="103" y="3"/>
                    </a:lnTo>
                    <a:lnTo>
                      <a:pt x="96" y="3"/>
                    </a:lnTo>
                    <a:lnTo>
                      <a:pt x="88" y="3"/>
                    </a:lnTo>
                    <a:lnTo>
                      <a:pt x="81" y="3"/>
                    </a:lnTo>
                    <a:lnTo>
                      <a:pt x="74" y="2"/>
                    </a:lnTo>
                    <a:lnTo>
                      <a:pt x="59" y="2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20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4" name="Freeform 121"/>
              <p:cNvSpPr>
                <a:spLocks/>
              </p:cNvSpPr>
              <p:nvPr/>
            </p:nvSpPr>
            <p:spPr bwMode="auto">
              <a:xfrm>
                <a:off x="5256" y="2907"/>
                <a:ext cx="76" cy="282"/>
              </a:xfrm>
              <a:custGeom>
                <a:avLst/>
                <a:gdLst>
                  <a:gd name="T0" fmla="*/ 7 w 228"/>
                  <a:gd name="T1" fmla="*/ 34 h 844"/>
                  <a:gd name="T2" fmla="*/ 22 w 228"/>
                  <a:gd name="T3" fmla="*/ 88 h 844"/>
                  <a:gd name="T4" fmla="*/ 35 w 228"/>
                  <a:gd name="T5" fmla="*/ 143 h 844"/>
                  <a:gd name="T6" fmla="*/ 48 w 228"/>
                  <a:gd name="T7" fmla="*/ 200 h 844"/>
                  <a:gd name="T8" fmla="*/ 61 w 228"/>
                  <a:gd name="T9" fmla="*/ 255 h 844"/>
                  <a:gd name="T10" fmla="*/ 74 w 228"/>
                  <a:gd name="T11" fmla="*/ 312 h 844"/>
                  <a:gd name="T12" fmla="*/ 85 w 228"/>
                  <a:gd name="T13" fmla="*/ 369 h 844"/>
                  <a:gd name="T14" fmla="*/ 99 w 228"/>
                  <a:gd name="T15" fmla="*/ 425 h 844"/>
                  <a:gd name="T16" fmla="*/ 110 w 228"/>
                  <a:gd name="T17" fmla="*/ 481 h 844"/>
                  <a:gd name="T18" fmla="*/ 122 w 228"/>
                  <a:gd name="T19" fmla="*/ 534 h 844"/>
                  <a:gd name="T20" fmla="*/ 133 w 228"/>
                  <a:gd name="T21" fmla="*/ 587 h 844"/>
                  <a:gd name="T22" fmla="*/ 147 w 228"/>
                  <a:gd name="T23" fmla="*/ 639 h 844"/>
                  <a:gd name="T24" fmla="*/ 160 w 228"/>
                  <a:gd name="T25" fmla="*/ 689 h 844"/>
                  <a:gd name="T26" fmla="*/ 173 w 228"/>
                  <a:gd name="T27" fmla="*/ 737 h 844"/>
                  <a:gd name="T28" fmla="*/ 186 w 228"/>
                  <a:gd name="T29" fmla="*/ 782 h 844"/>
                  <a:gd name="T30" fmla="*/ 199 w 228"/>
                  <a:gd name="T31" fmla="*/ 824 h 844"/>
                  <a:gd name="T32" fmla="*/ 228 w 228"/>
                  <a:gd name="T33" fmla="*/ 835 h 844"/>
                  <a:gd name="T34" fmla="*/ 215 w 228"/>
                  <a:gd name="T35" fmla="*/ 795 h 844"/>
                  <a:gd name="T36" fmla="*/ 202 w 228"/>
                  <a:gd name="T37" fmla="*/ 753 h 844"/>
                  <a:gd name="T38" fmla="*/ 189 w 228"/>
                  <a:gd name="T39" fmla="*/ 706 h 844"/>
                  <a:gd name="T40" fmla="*/ 176 w 228"/>
                  <a:gd name="T41" fmla="*/ 658 h 844"/>
                  <a:gd name="T42" fmla="*/ 164 w 228"/>
                  <a:gd name="T43" fmla="*/ 609 h 844"/>
                  <a:gd name="T44" fmla="*/ 151 w 228"/>
                  <a:gd name="T45" fmla="*/ 556 h 844"/>
                  <a:gd name="T46" fmla="*/ 139 w 228"/>
                  <a:gd name="T47" fmla="*/ 504 h 844"/>
                  <a:gd name="T48" fmla="*/ 126 w 228"/>
                  <a:gd name="T49" fmla="*/ 449 h 844"/>
                  <a:gd name="T50" fmla="*/ 115 w 228"/>
                  <a:gd name="T51" fmla="*/ 392 h 844"/>
                  <a:gd name="T52" fmla="*/ 101 w 228"/>
                  <a:gd name="T53" fmla="*/ 337 h 844"/>
                  <a:gd name="T54" fmla="*/ 90 w 228"/>
                  <a:gd name="T55" fmla="*/ 280 h 844"/>
                  <a:gd name="T56" fmla="*/ 77 w 228"/>
                  <a:gd name="T57" fmla="*/ 223 h 844"/>
                  <a:gd name="T58" fmla="*/ 64 w 228"/>
                  <a:gd name="T59" fmla="*/ 166 h 844"/>
                  <a:gd name="T60" fmla="*/ 51 w 228"/>
                  <a:gd name="T61" fmla="*/ 111 h 844"/>
                  <a:gd name="T62" fmla="*/ 37 w 228"/>
                  <a:gd name="T63" fmla="*/ 54 h 844"/>
                  <a:gd name="T64" fmla="*/ 23 w 228"/>
                  <a:gd name="T65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844">
                    <a:moveTo>
                      <a:pt x="0" y="6"/>
                    </a:moveTo>
                    <a:lnTo>
                      <a:pt x="7" y="34"/>
                    </a:lnTo>
                    <a:lnTo>
                      <a:pt x="14" y="60"/>
                    </a:lnTo>
                    <a:lnTo>
                      <a:pt x="22" y="88"/>
                    </a:lnTo>
                    <a:lnTo>
                      <a:pt x="27" y="115"/>
                    </a:lnTo>
                    <a:lnTo>
                      <a:pt x="35" y="143"/>
                    </a:lnTo>
                    <a:lnTo>
                      <a:pt x="42" y="172"/>
                    </a:lnTo>
                    <a:lnTo>
                      <a:pt x="48" y="200"/>
                    </a:lnTo>
                    <a:lnTo>
                      <a:pt x="53" y="227"/>
                    </a:lnTo>
                    <a:lnTo>
                      <a:pt x="61" y="255"/>
                    </a:lnTo>
                    <a:lnTo>
                      <a:pt x="67" y="284"/>
                    </a:lnTo>
                    <a:lnTo>
                      <a:pt x="74" y="312"/>
                    </a:lnTo>
                    <a:lnTo>
                      <a:pt x="80" y="341"/>
                    </a:lnTo>
                    <a:lnTo>
                      <a:pt x="85" y="369"/>
                    </a:lnTo>
                    <a:lnTo>
                      <a:pt x="93" y="396"/>
                    </a:lnTo>
                    <a:lnTo>
                      <a:pt x="99" y="425"/>
                    </a:lnTo>
                    <a:lnTo>
                      <a:pt x="104" y="453"/>
                    </a:lnTo>
                    <a:lnTo>
                      <a:pt x="110" y="481"/>
                    </a:lnTo>
                    <a:lnTo>
                      <a:pt x="116" y="508"/>
                    </a:lnTo>
                    <a:lnTo>
                      <a:pt x="122" y="534"/>
                    </a:lnTo>
                    <a:lnTo>
                      <a:pt x="129" y="561"/>
                    </a:lnTo>
                    <a:lnTo>
                      <a:pt x="133" y="587"/>
                    </a:lnTo>
                    <a:lnTo>
                      <a:pt x="141" y="614"/>
                    </a:lnTo>
                    <a:lnTo>
                      <a:pt x="147" y="639"/>
                    </a:lnTo>
                    <a:lnTo>
                      <a:pt x="152" y="664"/>
                    </a:lnTo>
                    <a:lnTo>
                      <a:pt x="160" y="689"/>
                    </a:lnTo>
                    <a:lnTo>
                      <a:pt x="165" y="713"/>
                    </a:lnTo>
                    <a:lnTo>
                      <a:pt x="173" y="737"/>
                    </a:lnTo>
                    <a:lnTo>
                      <a:pt x="179" y="758"/>
                    </a:lnTo>
                    <a:lnTo>
                      <a:pt x="186" y="782"/>
                    </a:lnTo>
                    <a:lnTo>
                      <a:pt x="192" y="802"/>
                    </a:lnTo>
                    <a:lnTo>
                      <a:pt x="199" y="824"/>
                    </a:lnTo>
                    <a:lnTo>
                      <a:pt x="208" y="844"/>
                    </a:lnTo>
                    <a:lnTo>
                      <a:pt x="228" y="835"/>
                    </a:lnTo>
                    <a:lnTo>
                      <a:pt x="222" y="817"/>
                    </a:lnTo>
                    <a:lnTo>
                      <a:pt x="215" y="795"/>
                    </a:lnTo>
                    <a:lnTo>
                      <a:pt x="209" y="774"/>
                    </a:lnTo>
                    <a:lnTo>
                      <a:pt x="202" y="753"/>
                    </a:lnTo>
                    <a:lnTo>
                      <a:pt x="195" y="729"/>
                    </a:lnTo>
                    <a:lnTo>
                      <a:pt x="189" y="706"/>
                    </a:lnTo>
                    <a:lnTo>
                      <a:pt x="183" y="683"/>
                    </a:lnTo>
                    <a:lnTo>
                      <a:pt x="176" y="658"/>
                    </a:lnTo>
                    <a:lnTo>
                      <a:pt x="170" y="633"/>
                    </a:lnTo>
                    <a:lnTo>
                      <a:pt x="164" y="609"/>
                    </a:lnTo>
                    <a:lnTo>
                      <a:pt x="157" y="582"/>
                    </a:lnTo>
                    <a:lnTo>
                      <a:pt x="151" y="556"/>
                    </a:lnTo>
                    <a:lnTo>
                      <a:pt x="145" y="530"/>
                    </a:lnTo>
                    <a:lnTo>
                      <a:pt x="139" y="504"/>
                    </a:lnTo>
                    <a:lnTo>
                      <a:pt x="133" y="475"/>
                    </a:lnTo>
                    <a:lnTo>
                      <a:pt x="126" y="449"/>
                    </a:lnTo>
                    <a:lnTo>
                      <a:pt x="120" y="421"/>
                    </a:lnTo>
                    <a:lnTo>
                      <a:pt x="115" y="392"/>
                    </a:lnTo>
                    <a:lnTo>
                      <a:pt x="109" y="364"/>
                    </a:lnTo>
                    <a:lnTo>
                      <a:pt x="101" y="337"/>
                    </a:lnTo>
                    <a:lnTo>
                      <a:pt x="96" y="307"/>
                    </a:lnTo>
                    <a:lnTo>
                      <a:pt x="90" y="280"/>
                    </a:lnTo>
                    <a:lnTo>
                      <a:pt x="84" y="251"/>
                    </a:lnTo>
                    <a:lnTo>
                      <a:pt x="77" y="223"/>
                    </a:lnTo>
                    <a:lnTo>
                      <a:pt x="71" y="195"/>
                    </a:lnTo>
                    <a:lnTo>
                      <a:pt x="64" y="166"/>
                    </a:lnTo>
                    <a:lnTo>
                      <a:pt x="56" y="137"/>
                    </a:lnTo>
                    <a:lnTo>
                      <a:pt x="51" y="111"/>
                    </a:lnTo>
                    <a:lnTo>
                      <a:pt x="43" y="82"/>
                    </a:lnTo>
                    <a:lnTo>
                      <a:pt x="37" y="54"/>
                    </a:lnTo>
                    <a:lnTo>
                      <a:pt x="29" y="28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5" name="Freeform 122"/>
              <p:cNvSpPr>
                <a:spLocks/>
              </p:cNvSpPr>
              <p:nvPr/>
            </p:nvSpPr>
            <p:spPr bwMode="auto">
              <a:xfrm>
                <a:off x="5325" y="3183"/>
                <a:ext cx="8" cy="5"/>
              </a:xfrm>
              <a:custGeom>
                <a:avLst/>
                <a:gdLst>
                  <a:gd name="T0" fmla="*/ 23 w 23"/>
                  <a:gd name="T1" fmla="*/ 9 h 15"/>
                  <a:gd name="T2" fmla="*/ 21 w 23"/>
                  <a:gd name="T3" fmla="*/ 3 h 15"/>
                  <a:gd name="T4" fmla="*/ 18 w 23"/>
                  <a:gd name="T5" fmla="*/ 0 h 15"/>
                  <a:gd name="T6" fmla="*/ 13 w 23"/>
                  <a:gd name="T7" fmla="*/ 0 h 15"/>
                  <a:gd name="T8" fmla="*/ 9 w 23"/>
                  <a:gd name="T9" fmla="*/ 0 h 15"/>
                  <a:gd name="T10" fmla="*/ 5 w 23"/>
                  <a:gd name="T11" fmla="*/ 2 h 15"/>
                  <a:gd name="T12" fmla="*/ 2 w 23"/>
                  <a:gd name="T13" fmla="*/ 5 h 15"/>
                  <a:gd name="T14" fmla="*/ 0 w 23"/>
                  <a:gd name="T15" fmla="*/ 9 h 15"/>
                  <a:gd name="T16" fmla="*/ 0 w 23"/>
                  <a:gd name="T17" fmla="*/ 15 h 15"/>
                  <a:gd name="T18" fmla="*/ 23 w 23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23" y="9"/>
                    </a:moveTo>
                    <a:lnTo>
                      <a:pt x="21" y="3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6" name="Freeform 123"/>
              <p:cNvSpPr>
                <a:spLocks/>
              </p:cNvSpPr>
              <p:nvPr/>
            </p:nvSpPr>
            <p:spPr bwMode="auto">
              <a:xfrm>
                <a:off x="5220" y="3153"/>
                <a:ext cx="4" cy="7"/>
              </a:xfrm>
              <a:custGeom>
                <a:avLst/>
                <a:gdLst>
                  <a:gd name="T0" fmla="*/ 10 w 13"/>
                  <a:gd name="T1" fmla="*/ 0 h 21"/>
                  <a:gd name="T2" fmla="*/ 5 w 13"/>
                  <a:gd name="T3" fmla="*/ 0 h 21"/>
                  <a:gd name="T4" fmla="*/ 3 w 13"/>
                  <a:gd name="T5" fmla="*/ 2 h 21"/>
                  <a:gd name="T6" fmla="*/ 0 w 13"/>
                  <a:gd name="T7" fmla="*/ 7 h 21"/>
                  <a:gd name="T8" fmla="*/ 0 w 13"/>
                  <a:gd name="T9" fmla="*/ 11 h 21"/>
                  <a:gd name="T10" fmla="*/ 1 w 13"/>
                  <a:gd name="T11" fmla="*/ 16 h 21"/>
                  <a:gd name="T12" fmla="*/ 3 w 13"/>
                  <a:gd name="T13" fmla="*/ 18 h 21"/>
                  <a:gd name="T14" fmla="*/ 7 w 13"/>
                  <a:gd name="T15" fmla="*/ 21 h 21"/>
                  <a:gd name="T16" fmla="*/ 13 w 13"/>
                  <a:gd name="T17" fmla="*/ 21 h 21"/>
                  <a:gd name="T18" fmla="*/ 10 w 13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1">
                    <a:moveTo>
                      <a:pt x="1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3" y="2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7" name="Freeform 124"/>
              <p:cNvSpPr>
                <a:spLocks/>
              </p:cNvSpPr>
              <p:nvPr/>
            </p:nvSpPr>
            <p:spPr bwMode="auto">
              <a:xfrm>
                <a:off x="5223" y="3127"/>
                <a:ext cx="90" cy="33"/>
              </a:xfrm>
              <a:custGeom>
                <a:avLst/>
                <a:gdLst>
                  <a:gd name="T0" fmla="*/ 257 w 270"/>
                  <a:gd name="T1" fmla="*/ 0 h 100"/>
                  <a:gd name="T2" fmla="*/ 244 w 270"/>
                  <a:gd name="T3" fmla="*/ 9 h 100"/>
                  <a:gd name="T4" fmla="*/ 230 w 270"/>
                  <a:gd name="T5" fmla="*/ 17 h 100"/>
                  <a:gd name="T6" fmla="*/ 215 w 270"/>
                  <a:gd name="T7" fmla="*/ 23 h 100"/>
                  <a:gd name="T8" fmla="*/ 199 w 270"/>
                  <a:gd name="T9" fmla="*/ 31 h 100"/>
                  <a:gd name="T10" fmla="*/ 184 w 270"/>
                  <a:gd name="T11" fmla="*/ 38 h 100"/>
                  <a:gd name="T12" fmla="*/ 168 w 270"/>
                  <a:gd name="T13" fmla="*/ 42 h 100"/>
                  <a:gd name="T14" fmla="*/ 152 w 270"/>
                  <a:gd name="T15" fmla="*/ 48 h 100"/>
                  <a:gd name="T16" fmla="*/ 136 w 270"/>
                  <a:gd name="T17" fmla="*/ 52 h 100"/>
                  <a:gd name="T18" fmla="*/ 119 w 270"/>
                  <a:gd name="T19" fmla="*/ 57 h 100"/>
                  <a:gd name="T20" fmla="*/ 102 w 270"/>
                  <a:gd name="T21" fmla="*/ 61 h 100"/>
                  <a:gd name="T22" fmla="*/ 86 w 270"/>
                  <a:gd name="T23" fmla="*/ 64 h 100"/>
                  <a:gd name="T24" fmla="*/ 68 w 270"/>
                  <a:gd name="T25" fmla="*/ 68 h 100"/>
                  <a:gd name="T26" fmla="*/ 51 w 270"/>
                  <a:gd name="T27" fmla="*/ 71 h 100"/>
                  <a:gd name="T28" fmla="*/ 35 w 270"/>
                  <a:gd name="T29" fmla="*/ 74 h 100"/>
                  <a:gd name="T30" fmla="*/ 17 w 270"/>
                  <a:gd name="T31" fmla="*/ 76 h 100"/>
                  <a:gd name="T32" fmla="*/ 0 w 270"/>
                  <a:gd name="T33" fmla="*/ 79 h 100"/>
                  <a:gd name="T34" fmla="*/ 3 w 270"/>
                  <a:gd name="T35" fmla="*/ 100 h 100"/>
                  <a:gd name="T36" fmla="*/ 20 w 270"/>
                  <a:gd name="T37" fmla="*/ 99 h 100"/>
                  <a:gd name="T38" fmla="*/ 38 w 270"/>
                  <a:gd name="T39" fmla="*/ 96 h 100"/>
                  <a:gd name="T40" fmla="*/ 55 w 270"/>
                  <a:gd name="T41" fmla="*/ 95 h 100"/>
                  <a:gd name="T42" fmla="*/ 73 w 270"/>
                  <a:gd name="T43" fmla="*/ 90 h 100"/>
                  <a:gd name="T44" fmla="*/ 90 w 270"/>
                  <a:gd name="T45" fmla="*/ 87 h 100"/>
                  <a:gd name="T46" fmla="*/ 107 w 270"/>
                  <a:gd name="T47" fmla="*/ 84 h 100"/>
                  <a:gd name="T48" fmla="*/ 125 w 270"/>
                  <a:gd name="T49" fmla="*/ 80 h 100"/>
                  <a:gd name="T50" fmla="*/ 142 w 270"/>
                  <a:gd name="T51" fmla="*/ 76 h 100"/>
                  <a:gd name="T52" fmla="*/ 160 w 270"/>
                  <a:gd name="T53" fmla="*/ 71 h 100"/>
                  <a:gd name="T54" fmla="*/ 176 w 270"/>
                  <a:gd name="T55" fmla="*/ 64 h 100"/>
                  <a:gd name="T56" fmla="*/ 192 w 270"/>
                  <a:gd name="T57" fmla="*/ 60 h 100"/>
                  <a:gd name="T58" fmla="*/ 209 w 270"/>
                  <a:gd name="T59" fmla="*/ 52 h 100"/>
                  <a:gd name="T60" fmla="*/ 224 w 270"/>
                  <a:gd name="T61" fmla="*/ 45 h 100"/>
                  <a:gd name="T62" fmla="*/ 240 w 270"/>
                  <a:gd name="T63" fmla="*/ 38 h 100"/>
                  <a:gd name="T64" fmla="*/ 256 w 270"/>
                  <a:gd name="T65" fmla="*/ 29 h 100"/>
                  <a:gd name="T66" fmla="*/ 270 w 270"/>
                  <a:gd name="T67" fmla="*/ 19 h 100"/>
                  <a:gd name="T68" fmla="*/ 257 w 270"/>
                  <a:gd name="T6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100">
                    <a:moveTo>
                      <a:pt x="257" y="0"/>
                    </a:moveTo>
                    <a:lnTo>
                      <a:pt x="244" y="9"/>
                    </a:lnTo>
                    <a:lnTo>
                      <a:pt x="230" y="17"/>
                    </a:lnTo>
                    <a:lnTo>
                      <a:pt x="215" y="23"/>
                    </a:lnTo>
                    <a:lnTo>
                      <a:pt x="199" y="31"/>
                    </a:lnTo>
                    <a:lnTo>
                      <a:pt x="184" y="38"/>
                    </a:lnTo>
                    <a:lnTo>
                      <a:pt x="168" y="42"/>
                    </a:lnTo>
                    <a:lnTo>
                      <a:pt x="152" y="48"/>
                    </a:lnTo>
                    <a:lnTo>
                      <a:pt x="136" y="52"/>
                    </a:lnTo>
                    <a:lnTo>
                      <a:pt x="119" y="57"/>
                    </a:lnTo>
                    <a:lnTo>
                      <a:pt x="102" y="61"/>
                    </a:lnTo>
                    <a:lnTo>
                      <a:pt x="86" y="64"/>
                    </a:lnTo>
                    <a:lnTo>
                      <a:pt x="68" y="68"/>
                    </a:lnTo>
                    <a:lnTo>
                      <a:pt x="51" y="71"/>
                    </a:lnTo>
                    <a:lnTo>
                      <a:pt x="35" y="74"/>
                    </a:lnTo>
                    <a:lnTo>
                      <a:pt x="17" y="76"/>
                    </a:lnTo>
                    <a:lnTo>
                      <a:pt x="0" y="79"/>
                    </a:lnTo>
                    <a:lnTo>
                      <a:pt x="3" y="100"/>
                    </a:lnTo>
                    <a:lnTo>
                      <a:pt x="20" y="99"/>
                    </a:lnTo>
                    <a:lnTo>
                      <a:pt x="38" y="96"/>
                    </a:lnTo>
                    <a:lnTo>
                      <a:pt x="55" y="95"/>
                    </a:lnTo>
                    <a:lnTo>
                      <a:pt x="73" y="90"/>
                    </a:lnTo>
                    <a:lnTo>
                      <a:pt x="90" y="87"/>
                    </a:lnTo>
                    <a:lnTo>
                      <a:pt x="107" y="84"/>
                    </a:lnTo>
                    <a:lnTo>
                      <a:pt x="125" y="80"/>
                    </a:lnTo>
                    <a:lnTo>
                      <a:pt x="142" y="76"/>
                    </a:lnTo>
                    <a:lnTo>
                      <a:pt x="160" y="71"/>
                    </a:lnTo>
                    <a:lnTo>
                      <a:pt x="176" y="64"/>
                    </a:lnTo>
                    <a:lnTo>
                      <a:pt x="192" y="60"/>
                    </a:lnTo>
                    <a:lnTo>
                      <a:pt x="209" y="52"/>
                    </a:lnTo>
                    <a:lnTo>
                      <a:pt x="224" y="45"/>
                    </a:lnTo>
                    <a:lnTo>
                      <a:pt x="240" y="38"/>
                    </a:lnTo>
                    <a:lnTo>
                      <a:pt x="256" y="29"/>
                    </a:lnTo>
                    <a:lnTo>
                      <a:pt x="270" y="19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8" name="Freeform 125"/>
              <p:cNvSpPr>
                <a:spLocks/>
              </p:cNvSpPr>
              <p:nvPr/>
            </p:nvSpPr>
            <p:spPr bwMode="auto">
              <a:xfrm>
                <a:off x="5221" y="3153"/>
                <a:ext cx="7" cy="7"/>
              </a:xfrm>
              <a:custGeom>
                <a:avLst/>
                <a:gdLst>
                  <a:gd name="T0" fmla="*/ 13 w 19"/>
                  <a:gd name="T1" fmla="*/ 20 h 20"/>
                  <a:gd name="T2" fmla="*/ 17 w 19"/>
                  <a:gd name="T3" fmla="*/ 17 h 20"/>
                  <a:gd name="T4" fmla="*/ 19 w 19"/>
                  <a:gd name="T5" fmla="*/ 11 h 20"/>
                  <a:gd name="T6" fmla="*/ 19 w 19"/>
                  <a:gd name="T7" fmla="*/ 8 h 20"/>
                  <a:gd name="T8" fmla="*/ 17 w 19"/>
                  <a:gd name="T9" fmla="*/ 4 h 20"/>
                  <a:gd name="T10" fmla="*/ 13 w 19"/>
                  <a:gd name="T11" fmla="*/ 1 h 20"/>
                  <a:gd name="T12" fmla="*/ 10 w 19"/>
                  <a:gd name="T13" fmla="*/ 0 h 20"/>
                  <a:gd name="T14" fmla="*/ 6 w 19"/>
                  <a:gd name="T15" fmla="*/ 0 h 20"/>
                  <a:gd name="T16" fmla="*/ 0 w 19"/>
                  <a:gd name="T17" fmla="*/ 1 h 20"/>
                  <a:gd name="T18" fmla="*/ 13 w 19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3" y="20"/>
                    </a:moveTo>
                    <a:lnTo>
                      <a:pt x="17" y="17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7" y="4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9" name="Freeform 126"/>
              <p:cNvSpPr>
                <a:spLocks/>
              </p:cNvSpPr>
              <p:nvPr/>
            </p:nvSpPr>
            <p:spPr bwMode="auto">
              <a:xfrm>
                <a:off x="4753" y="2690"/>
                <a:ext cx="329" cy="669"/>
              </a:xfrm>
              <a:custGeom>
                <a:avLst/>
                <a:gdLst>
                  <a:gd name="T0" fmla="*/ 36 w 989"/>
                  <a:gd name="T1" fmla="*/ 46 h 2006"/>
                  <a:gd name="T2" fmla="*/ 35 w 989"/>
                  <a:gd name="T3" fmla="*/ 158 h 2006"/>
                  <a:gd name="T4" fmla="*/ 25 w 989"/>
                  <a:gd name="T5" fmla="*/ 279 h 2006"/>
                  <a:gd name="T6" fmla="*/ 10 w 989"/>
                  <a:gd name="T7" fmla="*/ 384 h 2006"/>
                  <a:gd name="T8" fmla="*/ 26 w 989"/>
                  <a:gd name="T9" fmla="*/ 429 h 2006"/>
                  <a:gd name="T10" fmla="*/ 73 w 989"/>
                  <a:gd name="T11" fmla="*/ 441 h 2006"/>
                  <a:gd name="T12" fmla="*/ 118 w 989"/>
                  <a:gd name="T13" fmla="*/ 452 h 2006"/>
                  <a:gd name="T14" fmla="*/ 164 w 989"/>
                  <a:gd name="T15" fmla="*/ 464 h 2006"/>
                  <a:gd name="T16" fmla="*/ 208 w 989"/>
                  <a:gd name="T17" fmla="*/ 473 h 2006"/>
                  <a:gd name="T18" fmla="*/ 251 w 989"/>
                  <a:gd name="T19" fmla="*/ 483 h 2006"/>
                  <a:gd name="T20" fmla="*/ 295 w 989"/>
                  <a:gd name="T21" fmla="*/ 493 h 2006"/>
                  <a:gd name="T22" fmla="*/ 339 w 989"/>
                  <a:gd name="T23" fmla="*/ 503 h 2006"/>
                  <a:gd name="T24" fmla="*/ 381 w 989"/>
                  <a:gd name="T25" fmla="*/ 512 h 2006"/>
                  <a:gd name="T26" fmla="*/ 423 w 989"/>
                  <a:gd name="T27" fmla="*/ 523 h 2006"/>
                  <a:gd name="T28" fmla="*/ 467 w 989"/>
                  <a:gd name="T29" fmla="*/ 534 h 2006"/>
                  <a:gd name="T30" fmla="*/ 509 w 989"/>
                  <a:gd name="T31" fmla="*/ 545 h 2006"/>
                  <a:gd name="T32" fmla="*/ 551 w 989"/>
                  <a:gd name="T33" fmla="*/ 557 h 2006"/>
                  <a:gd name="T34" fmla="*/ 593 w 989"/>
                  <a:gd name="T35" fmla="*/ 571 h 2006"/>
                  <a:gd name="T36" fmla="*/ 637 w 989"/>
                  <a:gd name="T37" fmla="*/ 586 h 2006"/>
                  <a:gd name="T38" fmla="*/ 679 w 989"/>
                  <a:gd name="T39" fmla="*/ 602 h 2006"/>
                  <a:gd name="T40" fmla="*/ 692 w 989"/>
                  <a:gd name="T41" fmla="*/ 672 h 2006"/>
                  <a:gd name="T42" fmla="*/ 675 w 989"/>
                  <a:gd name="T43" fmla="*/ 810 h 2006"/>
                  <a:gd name="T44" fmla="*/ 659 w 989"/>
                  <a:gd name="T45" fmla="*/ 961 h 2006"/>
                  <a:gd name="T46" fmla="*/ 644 w 989"/>
                  <a:gd name="T47" fmla="*/ 1124 h 2006"/>
                  <a:gd name="T48" fmla="*/ 634 w 989"/>
                  <a:gd name="T49" fmla="*/ 1293 h 2006"/>
                  <a:gd name="T50" fmla="*/ 630 w 989"/>
                  <a:gd name="T51" fmla="*/ 1466 h 2006"/>
                  <a:gd name="T52" fmla="*/ 631 w 989"/>
                  <a:gd name="T53" fmla="*/ 1639 h 2006"/>
                  <a:gd name="T54" fmla="*/ 638 w 989"/>
                  <a:gd name="T55" fmla="*/ 1809 h 2006"/>
                  <a:gd name="T56" fmla="*/ 656 w 989"/>
                  <a:gd name="T57" fmla="*/ 1910 h 2006"/>
                  <a:gd name="T58" fmla="*/ 686 w 989"/>
                  <a:gd name="T59" fmla="*/ 1940 h 2006"/>
                  <a:gd name="T60" fmla="*/ 730 w 989"/>
                  <a:gd name="T61" fmla="*/ 1966 h 2006"/>
                  <a:gd name="T62" fmla="*/ 779 w 989"/>
                  <a:gd name="T63" fmla="*/ 1985 h 2006"/>
                  <a:gd name="T64" fmla="*/ 833 w 989"/>
                  <a:gd name="T65" fmla="*/ 1998 h 2006"/>
                  <a:gd name="T66" fmla="*/ 887 w 989"/>
                  <a:gd name="T67" fmla="*/ 2006 h 2006"/>
                  <a:gd name="T68" fmla="*/ 935 w 989"/>
                  <a:gd name="T69" fmla="*/ 2004 h 2006"/>
                  <a:gd name="T70" fmla="*/ 974 w 989"/>
                  <a:gd name="T71" fmla="*/ 1994 h 2006"/>
                  <a:gd name="T72" fmla="*/ 965 w 989"/>
                  <a:gd name="T73" fmla="*/ 1869 h 2006"/>
                  <a:gd name="T74" fmla="*/ 929 w 989"/>
                  <a:gd name="T75" fmla="*/ 1623 h 2006"/>
                  <a:gd name="T76" fmla="*/ 904 w 989"/>
                  <a:gd name="T77" fmla="*/ 1369 h 2006"/>
                  <a:gd name="T78" fmla="*/ 891 w 989"/>
                  <a:gd name="T79" fmla="*/ 1116 h 2006"/>
                  <a:gd name="T80" fmla="*/ 887 w 989"/>
                  <a:gd name="T81" fmla="*/ 870 h 2006"/>
                  <a:gd name="T82" fmla="*/ 896 w 989"/>
                  <a:gd name="T83" fmla="*/ 638 h 2006"/>
                  <a:gd name="T84" fmla="*/ 910 w 989"/>
                  <a:gd name="T85" fmla="*/ 429 h 2006"/>
                  <a:gd name="T86" fmla="*/ 935 w 989"/>
                  <a:gd name="T87" fmla="*/ 249 h 2006"/>
                  <a:gd name="T88" fmla="*/ 923 w 989"/>
                  <a:gd name="T89" fmla="*/ 169 h 2006"/>
                  <a:gd name="T90" fmla="*/ 867 w 989"/>
                  <a:gd name="T91" fmla="*/ 160 h 2006"/>
                  <a:gd name="T92" fmla="*/ 811 w 989"/>
                  <a:gd name="T93" fmla="*/ 151 h 2006"/>
                  <a:gd name="T94" fmla="*/ 755 w 989"/>
                  <a:gd name="T95" fmla="*/ 141 h 2006"/>
                  <a:gd name="T96" fmla="*/ 699 w 989"/>
                  <a:gd name="T97" fmla="*/ 129 h 2006"/>
                  <a:gd name="T98" fmla="*/ 641 w 989"/>
                  <a:gd name="T99" fmla="*/ 118 h 2006"/>
                  <a:gd name="T100" fmla="*/ 586 w 989"/>
                  <a:gd name="T101" fmla="*/ 107 h 2006"/>
                  <a:gd name="T102" fmla="*/ 528 w 989"/>
                  <a:gd name="T103" fmla="*/ 94 h 2006"/>
                  <a:gd name="T104" fmla="*/ 471 w 989"/>
                  <a:gd name="T105" fmla="*/ 83 h 2006"/>
                  <a:gd name="T106" fmla="*/ 413 w 989"/>
                  <a:gd name="T107" fmla="*/ 71 h 2006"/>
                  <a:gd name="T108" fmla="*/ 356 w 989"/>
                  <a:gd name="T109" fmla="*/ 58 h 2006"/>
                  <a:gd name="T110" fmla="*/ 298 w 989"/>
                  <a:gd name="T111" fmla="*/ 46 h 2006"/>
                  <a:gd name="T112" fmla="*/ 238 w 989"/>
                  <a:gd name="T113" fmla="*/ 36 h 2006"/>
                  <a:gd name="T114" fmla="*/ 180 w 989"/>
                  <a:gd name="T115" fmla="*/ 25 h 2006"/>
                  <a:gd name="T116" fmla="*/ 122 w 989"/>
                  <a:gd name="T117" fmla="*/ 14 h 2006"/>
                  <a:gd name="T118" fmla="*/ 61 w 989"/>
                  <a:gd name="T119" fmla="*/ 4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9" h="2006">
                    <a:moveTo>
                      <a:pt x="32" y="0"/>
                    </a:moveTo>
                    <a:lnTo>
                      <a:pt x="36" y="46"/>
                    </a:lnTo>
                    <a:lnTo>
                      <a:pt x="36" y="100"/>
                    </a:lnTo>
                    <a:lnTo>
                      <a:pt x="35" y="158"/>
                    </a:lnTo>
                    <a:lnTo>
                      <a:pt x="30" y="219"/>
                    </a:lnTo>
                    <a:lnTo>
                      <a:pt x="25" y="279"/>
                    </a:lnTo>
                    <a:lnTo>
                      <a:pt x="17" y="336"/>
                    </a:lnTo>
                    <a:lnTo>
                      <a:pt x="10" y="384"/>
                    </a:lnTo>
                    <a:lnTo>
                      <a:pt x="0" y="423"/>
                    </a:lnTo>
                    <a:lnTo>
                      <a:pt x="26" y="429"/>
                    </a:lnTo>
                    <a:lnTo>
                      <a:pt x="49" y="435"/>
                    </a:lnTo>
                    <a:lnTo>
                      <a:pt x="73" y="441"/>
                    </a:lnTo>
                    <a:lnTo>
                      <a:pt x="94" y="446"/>
                    </a:lnTo>
                    <a:lnTo>
                      <a:pt x="118" y="452"/>
                    </a:lnTo>
                    <a:lnTo>
                      <a:pt x="141" y="458"/>
                    </a:lnTo>
                    <a:lnTo>
                      <a:pt x="164" y="464"/>
                    </a:lnTo>
                    <a:lnTo>
                      <a:pt x="186" y="468"/>
                    </a:lnTo>
                    <a:lnTo>
                      <a:pt x="208" y="473"/>
                    </a:lnTo>
                    <a:lnTo>
                      <a:pt x="230" y="478"/>
                    </a:lnTo>
                    <a:lnTo>
                      <a:pt x="251" y="483"/>
                    </a:lnTo>
                    <a:lnTo>
                      <a:pt x="275" y="489"/>
                    </a:lnTo>
                    <a:lnTo>
                      <a:pt x="295" y="493"/>
                    </a:lnTo>
                    <a:lnTo>
                      <a:pt x="317" y="497"/>
                    </a:lnTo>
                    <a:lnTo>
                      <a:pt x="339" y="503"/>
                    </a:lnTo>
                    <a:lnTo>
                      <a:pt x="359" y="507"/>
                    </a:lnTo>
                    <a:lnTo>
                      <a:pt x="381" y="512"/>
                    </a:lnTo>
                    <a:lnTo>
                      <a:pt x="403" y="518"/>
                    </a:lnTo>
                    <a:lnTo>
                      <a:pt x="423" y="523"/>
                    </a:lnTo>
                    <a:lnTo>
                      <a:pt x="445" y="528"/>
                    </a:lnTo>
                    <a:lnTo>
                      <a:pt x="467" y="534"/>
                    </a:lnTo>
                    <a:lnTo>
                      <a:pt x="487" y="539"/>
                    </a:lnTo>
                    <a:lnTo>
                      <a:pt x="509" y="545"/>
                    </a:lnTo>
                    <a:lnTo>
                      <a:pt x="529" y="551"/>
                    </a:lnTo>
                    <a:lnTo>
                      <a:pt x="551" y="557"/>
                    </a:lnTo>
                    <a:lnTo>
                      <a:pt x="571" y="564"/>
                    </a:lnTo>
                    <a:lnTo>
                      <a:pt x="593" y="571"/>
                    </a:lnTo>
                    <a:lnTo>
                      <a:pt x="615" y="579"/>
                    </a:lnTo>
                    <a:lnTo>
                      <a:pt x="637" y="586"/>
                    </a:lnTo>
                    <a:lnTo>
                      <a:pt x="659" y="593"/>
                    </a:lnTo>
                    <a:lnTo>
                      <a:pt x="679" y="602"/>
                    </a:lnTo>
                    <a:lnTo>
                      <a:pt x="701" y="609"/>
                    </a:lnTo>
                    <a:lnTo>
                      <a:pt x="692" y="672"/>
                    </a:lnTo>
                    <a:lnTo>
                      <a:pt x="683" y="739"/>
                    </a:lnTo>
                    <a:lnTo>
                      <a:pt x="675" y="810"/>
                    </a:lnTo>
                    <a:lnTo>
                      <a:pt x="666" y="884"/>
                    </a:lnTo>
                    <a:lnTo>
                      <a:pt x="659" y="961"/>
                    </a:lnTo>
                    <a:lnTo>
                      <a:pt x="651" y="1041"/>
                    </a:lnTo>
                    <a:lnTo>
                      <a:pt x="644" y="1124"/>
                    </a:lnTo>
                    <a:lnTo>
                      <a:pt x="638" y="1209"/>
                    </a:lnTo>
                    <a:lnTo>
                      <a:pt x="634" y="1293"/>
                    </a:lnTo>
                    <a:lnTo>
                      <a:pt x="631" y="1379"/>
                    </a:lnTo>
                    <a:lnTo>
                      <a:pt x="630" y="1466"/>
                    </a:lnTo>
                    <a:lnTo>
                      <a:pt x="630" y="1553"/>
                    </a:lnTo>
                    <a:lnTo>
                      <a:pt x="631" y="1639"/>
                    </a:lnTo>
                    <a:lnTo>
                      <a:pt x="634" y="1725"/>
                    </a:lnTo>
                    <a:lnTo>
                      <a:pt x="638" y="1809"/>
                    </a:lnTo>
                    <a:lnTo>
                      <a:pt x="647" y="1894"/>
                    </a:lnTo>
                    <a:lnTo>
                      <a:pt x="656" y="1910"/>
                    </a:lnTo>
                    <a:lnTo>
                      <a:pt x="670" y="1926"/>
                    </a:lnTo>
                    <a:lnTo>
                      <a:pt x="686" y="1940"/>
                    </a:lnTo>
                    <a:lnTo>
                      <a:pt x="707" y="1955"/>
                    </a:lnTo>
                    <a:lnTo>
                      <a:pt x="730" y="1966"/>
                    </a:lnTo>
                    <a:lnTo>
                      <a:pt x="755" y="1977"/>
                    </a:lnTo>
                    <a:lnTo>
                      <a:pt x="779" y="1985"/>
                    </a:lnTo>
                    <a:lnTo>
                      <a:pt x="807" y="1993"/>
                    </a:lnTo>
                    <a:lnTo>
                      <a:pt x="833" y="1998"/>
                    </a:lnTo>
                    <a:lnTo>
                      <a:pt x="861" y="2003"/>
                    </a:lnTo>
                    <a:lnTo>
                      <a:pt x="887" y="2006"/>
                    </a:lnTo>
                    <a:lnTo>
                      <a:pt x="912" y="2006"/>
                    </a:lnTo>
                    <a:lnTo>
                      <a:pt x="935" y="2004"/>
                    </a:lnTo>
                    <a:lnTo>
                      <a:pt x="955" y="2000"/>
                    </a:lnTo>
                    <a:lnTo>
                      <a:pt x="974" y="1994"/>
                    </a:lnTo>
                    <a:lnTo>
                      <a:pt x="989" y="1987"/>
                    </a:lnTo>
                    <a:lnTo>
                      <a:pt x="965" y="1869"/>
                    </a:lnTo>
                    <a:lnTo>
                      <a:pt x="947" y="1747"/>
                    </a:lnTo>
                    <a:lnTo>
                      <a:pt x="929" y="1623"/>
                    </a:lnTo>
                    <a:lnTo>
                      <a:pt x="916" y="1497"/>
                    </a:lnTo>
                    <a:lnTo>
                      <a:pt x="904" y="1369"/>
                    </a:lnTo>
                    <a:lnTo>
                      <a:pt x="896" y="1242"/>
                    </a:lnTo>
                    <a:lnTo>
                      <a:pt x="891" y="1116"/>
                    </a:lnTo>
                    <a:lnTo>
                      <a:pt x="888" y="992"/>
                    </a:lnTo>
                    <a:lnTo>
                      <a:pt x="887" y="870"/>
                    </a:lnTo>
                    <a:lnTo>
                      <a:pt x="890" y="750"/>
                    </a:lnTo>
                    <a:lnTo>
                      <a:pt x="896" y="638"/>
                    </a:lnTo>
                    <a:lnTo>
                      <a:pt x="901" y="531"/>
                    </a:lnTo>
                    <a:lnTo>
                      <a:pt x="910" y="429"/>
                    </a:lnTo>
                    <a:lnTo>
                      <a:pt x="922" y="336"/>
                    </a:lnTo>
                    <a:lnTo>
                      <a:pt x="935" y="249"/>
                    </a:lnTo>
                    <a:lnTo>
                      <a:pt x="949" y="171"/>
                    </a:lnTo>
                    <a:lnTo>
                      <a:pt x="923" y="169"/>
                    </a:lnTo>
                    <a:lnTo>
                      <a:pt x="896" y="164"/>
                    </a:lnTo>
                    <a:lnTo>
                      <a:pt x="867" y="160"/>
                    </a:lnTo>
                    <a:lnTo>
                      <a:pt x="839" y="155"/>
                    </a:lnTo>
                    <a:lnTo>
                      <a:pt x="811" y="151"/>
                    </a:lnTo>
                    <a:lnTo>
                      <a:pt x="782" y="145"/>
                    </a:lnTo>
                    <a:lnTo>
                      <a:pt x="755" y="141"/>
                    </a:lnTo>
                    <a:lnTo>
                      <a:pt x="727" y="135"/>
                    </a:lnTo>
                    <a:lnTo>
                      <a:pt x="699" y="129"/>
                    </a:lnTo>
                    <a:lnTo>
                      <a:pt x="670" y="125"/>
                    </a:lnTo>
                    <a:lnTo>
                      <a:pt x="641" y="118"/>
                    </a:lnTo>
                    <a:lnTo>
                      <a:pt x="614" y="113"/>
                    </a:lnTo>
                    <a:lnTo>
                      <a:pt x="586" y="107"/>
                    </a:lnTo>
                    <a:lnTo>
                      <a:pt x="557" y="100"/>
                    </a:lnTo>
                    <a:lnTo>
                      <a:pt x="528" y="94"/>
                    </a:lnTo>
                    <a:lnTo>
                      <a:pt x="500" y="89"/>
                    </a:lnTo>
                    <a:lnTo>
                      <a:pt x="471" y="83"/>
                    </a:lnTo>
                    <a:lnTo>
                      <a:pt x="443" y="77"/>
                    </a:lnTo>
                    <a:lnTo>
                      <a:pt x="413" y="71"/>
                    </a:lnTo>
                    <a:lnTo>
                      <a:pt x="384" y="65"/>
                    </a:lnTo>
                    <a:lnTo>
                      <a:pt x="356" y="58"/>
                    </a:lnTo>
                    <a:lnTo>
                      <a:pt x="327" y="54"/>
                    </a:lnTo>
                    <a:lnTo>
                      <a:pt x="298" y="46"/>
                    </a:lnTo>
                    <a:lnTo>
                      <a:pt x="269" y="41"/>
                    </a:lnTo>
                    <a:lnTo>
                      <a:pt x="238" y="36"/>
                    </a:lnTo>
                    <a:lnTo>
                      <a:pt x="209" y="30"/>
                    </a:lnTo>
                    <a:lnTo>
                      <a:pt x="180" y="25"/>
                    </a:lnTo>
                    <a:lnTo>
                      <a:pt x="151" y="20"/>
                    </a:lnTo>
                    <a:lnTo>
                      <a:pt x="122" y="14"/>
                    </a:lnTo>
                    <a:lnTo>
                      <a:pt x="92" y="9"/>
                    </a:lnTo>
                    <a:lnTo>
                      <a:pt x="6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0" name="Freeform 127"/>
              <p:cNvSpPr>
                <a:spLocks/>
              </p:cNvSpPr>
              <p:nvPr/>
            </p:nvSpPr>
            <p:spPr bwMode="auto">
              <a:xfrm>
                <a:off x="4749" y="2690"/>
                <a:ext cx="20" cy="145"/>
              </a:xfrm>
              <a:custGeom>
                <a:avLst/>
                <a:gdLst>
                  <a:gd name="T0" fmla="*/ 23 w 59"/>
                  <a:gd name="T1" fmla="*/ 428 h 435"/>
                  <a:gd name="T2" fmla="*/ 26 w 59"/>
                  <a:gd name="T3" fmla="*/ 409 h 435"/>
                  <a:gd name="T4" fmla="*/ 30 w 59"/>
                  <a:gd name="T5" fmla="*/ 389 h 435"/>
                  <a:gd name="T6" fmla="*/ 35 w 59"/>
                  <a:gd name="T7" fmla="*/ 364 h 435"/>
                  <a:gd name="T8" fmla="*/ 39 w 59"/>
                  <a:gd name="T9" fmla="*/ 339 h 435"/>
                  <a:gd name="T10" fmla="*/ 42 w 59"/>
                  <a:gd name="T11" fmla="*/ 312 h 435"/>
                  <a:gd name="T12" fmla="*/ 46 w 59"/>
                  <a:gd name="T13" fmla="*/ 283 h 435"/>
                  <a:gd name="T14" fmla="*/ 49 w 59"/>
                  <a:gd name="T15" fmla="*/ 253 h 435"/>
                  <a:gd name="T16" fmla="*/ 52 w 59"/>
                  <a:gd name="T17" fmla="*/ 223 h 435"/>
                  <a:gd name="T18" fmla="*/ 55 w 59"/>
                  <a:gd name="T19" fmla="*/ 192 h 435"/>
                  <a:gd name="T20" fmla="*/ 56 w 59"/>
                  <a:gd name="T21" fmla="*/ 162 h 435"/>
                  <a:gd name="T22" fmla="*/ 56 w 59"/>
                  <a:gd name="T23" fmla="*/ 131 h 435"/>
                  <a:gd name="T24" fmla="*/ 58 w 59"/>
                  <a:gd name="T25" fmla="*/ 102 h 435"/>
                  <a:gd name="T26" fmla="*/ 59 w 59"/>
                  <a:gd name="T27" fmla="*/ 75 h 435"/>
                  <a:gd name="T28" fmla="*/ 56 w 59"/>
                  <a:gd name="T29" fmla="*/ 47 h 435"/>
                  <a:gd name="T30" fmla="*/ 56 w 59"/>
                  <a:gd name="T31" fmla="*/ 22 h 435"/>
                  <a:gd name="T32" fmla="*/ 54 w 59"/>
                  <a:gd name="T33" fmla="*/ 0 h 435"/>
                  <a:gd name="T34" fmla="*/ 32 w 59"/>
                  <a:gd name="T35" fmla="*/ 13 h 435"/>
                  <a:gd name="T36" fmla="*/ 33 w 59"/>
                  <a:gd name="T37" fmla="*/ 37 h 435"/>
                  <a:gd name="T38" fmla="*/ 36 w 59"/>
                  <a:gd name="T39" fmla="*/ 61 h 435"/>
                  <a:gd name="T40" fmla="*/ 36 w 59"/>
                  <a:gd name="T41" fmla="*/ 88 h 435"/>
                  <a:gd name="T42" fmla="*/ 36 w 59"/>
                  <a:gd name="T43" fmla="*/ 117 h 435"/>
                  <a:gd name="T44" fmla="*/ 33 w 59"/>
                  <a:gd name="T45" fmla="*/ 146 h 435"/>
                  <a:gd name="T46" fmla="*/ 33 w 59"/>
                  <a:gd name="T47" fmla="*/ 175 h 435"/>
                  <a:gd name="T48" fmla="*/ 30 w 59"/>
                  <a:gd name="T49" fmla="*/ 205 h 435"/>
                  <a:gd name="T50" fmla="*/ 27 w 59"/>
                  <a:gd name="T51" fmla="*/ 235 h 435"/>
                  <a:gd name="T52" fmla="*/ 24 w 59"/>
                  <a:gd name="T53" fmla="*/ 265 h 435"/>
                  <a:gd name="T54" fmla="*/ 22 w 59"/>
                  <a:gd name="T55" fmla="*/ 294 h 435"/>
                  <a:gd name="T56" fmla="*/ 17 w 59"/>
                  <a:gd name="T57" fmla="*/ 322 h 435"/>
                  <a:gd name="T58" fmla="*/ 14 w 59"/>
                  <a:gd name="T59" fmla="*/ 348 h 435"/>
                  <a:gd name="T60" fmla="*/ 10 w 59"/>
                  <a:gd name="T61" fmla="*/ 373 h 435"/>
                  <a:gd name="T62" fmla="*/ 6 w 59"/>
                  <a:gd name="T63" fmla="*/ 395 h 435"/>
                  <a:gd name="T64" fmla="*/ 1 w 59"/>
                  <a:gd name="T65" fmla="*/ 413 h 435"/>
                  <a:gd name="T66" fmla="*/ 7 w 59"/>
                  <a:gd name="T67" fmla="*/ 43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35">
                    <a:moveTo>
                      <a:pt x="14" y="413"/>
                    </a:moveTo>
                    <a:lnTo>
                      <a:pt x="23" y="428"/>
                    </a:lnTo>
                    <a:lnTo>
                      <a:pt x="24" y="418"/>
                    </a:lnTo>
                    <a:lnTo>
                      <a:pt x="26" y="409"/>
                    </a:lnTo>
                    <a:lnTo>
                      <a:pt x="29" y="399"/>
                    </a:lnTo>
                    <a:lnTo>
                      <a:pt x="30" y="389"/>
                    </a:lnTo>
                    <a:lnTo>
                      <a:pt x="33" y="376"/>
                    </a:lnTo>
                    <a:lnTo>
                      <a:pt x="35" y="364"/>
                    </a:lnTo>
                    <a:lnTo>
                      <a:pt x="38" y="351"/>
                    </a:lnTo>
                    <a:lnTo>
                      <a:pt x="39" y="339"/>
                    </a:lnTo>
                    <a:lnTo>
                      <a:pt x="40" y="325"/>
                    </a:lnTo>
                    <a:lnTo>
                      <a:pt x="42" y="312"/>
                    </a:lnTo>
                    <a:lnTo>
                      <a:pt x="45" y="297"/>
                    </a:lnTo>
                    <a:lnTo>
                      <a:pt x="46" y="283"/>
                    </a:lnTo>
                    <a:lnTo>
                      <a:pt x="48" y="268"/>
                    </a:lnTo>
                    <a:lnTo>
                      <a:pt x="49" y="253"/>
                    </a:lnTo>
                    <a:lnTo>
                      <a:pt x="51" y="237"/>
                    </a:lnTo>
                    <a:lnTo>
                      <a:pt x="52" y="223"/>
                    </a:lnTo>
                    <a:lnTo>
                      <a:pt x="54" y="208"/>
                    </a:lnTo>
                    <a:lnTo>
                      <a:pt x="55" y="192"/>
                    </a:lnTo>
                    <a:lnTo>
                      <a:pt x="55" y="176"/>
                    </a:lnTo>
                    <a:lnTo>
                      <a:pt x="56" y="162"/>
                    </a:lnTo>
                    <a:lnTo>
                      <a:pt x="56" y="146"/>
                    </a:lnTo>
                    <a:lnTo>
                      <a:pt x="56" y="131"/>
                    </a:lnTo>
                    <a:lnTo>
                      <a:pt x="58" y="117"/>
                    </a:lnTo>
                    <a:lnTo>
                      <a:pt x="58" y="102"/>
                    </a:lnTo>
                    <a:lnTo>
                      <a:pt x="59" y="88"/>
                    </a:lnTo>
                    <a:lnTo>
                      <a:pt x="59" y="75"/>
                    </a:lnTo>
                    <a:lnTo>
                      <a:pt x="58" y="60"/>
                    </a:lnTo>
                    <a:lnTo>
                      <a:pt x="56" y="47"/>
                    </a:lnTo>
                    <a:lnTo>
                      <a:pt x="56" y="35"/>
                    </a:lnTo>
                    <a:lnTo>
                      <a:pt x="56" y="22"/>
                    </a:lnTo>
                    <a:lnTo>
                      <a:pt x="55" y="12"/>
                    </a:lnTo>
                    <a:lnTo>
                      <a:pt x="54" y="0"/>
                    </a:lnTo>
                    <a:lnTo>
                      <a:pt x="30" y="3"/>
                    </a:lnTo>
                    <a:lnTo>
                      <a:pt x="32" y="13"/>
                    </a:lnTo>
                    <a:lnTo>
                      <a:pt x="33" y="25"/>
                    </a:lnTo>
                    <a:lnTo>
                      <a:pt x="33" y="37"/>
                    </a:lnTo>
                    <a:lnTo>
                      <a:pt x="35" y="48"/>
                    </a:lnTo>
                    <a:lnTo>
                      <a:pt x="36" y="61"/>
                    </a:lnTo>
                    <a:lnTo>
                      <a:pt x="36" y="75"/>
                    </a:lnTo>
                    <a:lnTo>
                      <a:pt x="36" y="88"/>
                    </a:lnTo>
                    <a:lnTo>
                      <a:pt x="36" y="102"/>
                    </a:lnTo>
                    <a:lnTo>
                      <a:pt x="36" y="117"/>
                    </a:lnTo>
                    <a:lnTo>
                      <a:pt x="35" y="131"/>
                    </a:lnTo>
                    <a:lnTo>
                      <a:pt x="33" y="146"/>
                    </a:lnTo>
                    <a:lnTo>
                      <a:pt x="33" y="160"/>
                    </a:lnTo>
                    <a:lnTo>
                      <a:pt x="33" y="175"/>
                    </a:lnTo>
                    <a:lnTo>
                      <a:pt x="32" y="189"/>
                    </a:lnTo>
                    <a:lnTo>
                      <a:pt x="30" y="205"/>
                    </a:lnTo>
                    <a:lnTo>
                      <a:pt x="29" y="220"/>
                    </a:lnTo>
                    <a:lnTo>
                      <a:pt x="27" y="235"/>
                    </a:lnTo>
                    <a:lnTo>
                      <a:pt x="26" y="251"/>
                    </a:lnTo>
                    <a:lnTo>
                      <a:pt x="24" y="265"/>
                    </a:lnTo>
                    <a:lnTo>
                      <a:pt x="23" y="280"/>
                    </a:lnTo>
                    <a:lnTo>
                      <a:pt x="22" y="294"/>
                    </a:lnTo>
                    <a:lnTo>
                      <a:pt x="20" y="309"/>
                    </a:lnTo>
                    <a:lnTo>
                      <a:pt x="17" y="322"/>
                    </a:lnTo>
                    <a:lnTo>
                      <a:pt x="16" y="335"/>
                    </a:lnTo>
                    <a:lnTo>
                      <a:pt x="14" y="348"/>
                    </a:lnTo>
                    <a:lnTo>
                      <a:pt x="11" y="361"/>
                    </a:lnTo>
                    <a:lnTo>
                      <a:pt x="10" y="373"/>
                    </a:lnTo>
                    <a:lnTo>
                      <a:pt x="7" y="384"/>
                    </a:lnTo>
                    <a:lnTo>
                      <a:pt x="6" y="395"/>
                    </a:lnTo>
                    <a:lnTo>
                      <a:pt x="4" y="403"/>
                    </a:lnTo>
                    <a:lnTo>
                      <a:pt x="1" y="413"/>
                    </a:lnTo>
                    <a:lnTo>
                      <a:pt x="0" y="421"/>
                    </a:lnTo>
                    <a:lnTo>
                      <a:pt x="7" y="435"/>
                    </a:lnTo>
                    <a:lnTo>
                      <a:pt x="14" y="4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1" name="Freeform 128"/>
              <p:cNvSpPr>
                <a:spLocks/>
              </p:cNvSpPr>
              <p:nvPr/>
            </p:nvSpPr>
            <p:spPr bwMode="auto">
              <a:xfrm>
                <a:off x="4752" y="2827"/>
                <a:ext cx="238" cy="70"/>
              </a:xfrm>
              <a:custGeom>
                <a:avLst/>
                <a:gdLst>
                  <a:gd name="T0" fmla="*/ 708 w 715"/>
                  <a:gd name="T1" fmla="*/ 188 h 210"/>
                  <a:gd name="T2" fmla="*/ 665 w 715"/>
                  <a:gd name="T3" fmla="*/ 172 h 210"/>
                  <a:gd name="T4" fmla="*/ 621 w 715"/>
                  <a:gd name="T5" fmla="*/ 156 h 210"/>
                  <a:gd name="T6" fmla="*/ 579 w 715"/>
                  <a:gd name="T7" fmla="*/ 142 h 210"/>
                  <a:gd name="T8" fmla="*/ 535 w 715"/>
                  <a:gd name="T9" fmla="*/ 128 h 210"/>
                  <a:gd name="T10" fmla="*/ 493 w 715"/>
                  <a:gd name="T11" fmla="*/ 117 h 210"/>
                  <a:gd name="T12" fmla="*/ 451 w 715"/>
                  <a:gd name="T13" fmla="*/ 105 h 210"/>
                  <a:gd name="T14" fmla="*/ 409 w 715"/>
                  <a:gd name="T15" fmla="*/ 95 h 210"/>
                  <a:gd name="T16" fmla="*/ 365 w 715"/>
                  <a:gd name="T17" fmla="*/ 85 h 210"/>
                  <a:gd name="T18" fmla="*/ 323 w 715"/>
                  <a:gd name="T19" fmla="*/ 75 h 210"/>
                  <a:gd name="T20" fmla="*/ 279 w 715"/>
                  <a:gd name="T21" fmla="*/ 66 h 210"/>
                  <a:gd name="T22" fmla="*/ 236 w 715"/>
                  <a:gd name="T23" fmla="*/ 56 h 210"/>
                  <a:gd name="T24" fmla="*/ 192 w 715"/>
                  <a:gd name="T25" fmla="*/ 46 h 210"/>
                  <a:gd name="T26" fmla="*/ 147 w 715"/>
                  <a:gd name="T27" fmla="*/ 35 h 210"/>
                  <a:gd name="T28" fmla="*/ 100 w 715"/>
                  <a:gd name="T29" fmla="*/ 25 h 210"/>
                  <a:gd name="T30" fmla="*/ 55 w 715"/>
                  <a:gd name="T31" fmla="*/ 12 h 210"/>
                  <a:gd name="T32" fmla="*/ 7 w 715"/>
                  <a:gd name="T33" fmla="*/ 0 h 210"/>
                  <a:gd name="T34" fmla="*/ 25 w 715"/>
                  <a:gd name="T35" fmla="*/ 30 h 210"/>
                  <a:gd name="T36" fmla="*/ 71 w 715"/>
                  <a:gd name="T37" fmla="*/ 41 h 210"/>
                  <a:gd name="T38" fmla="*/ 118 w 715"/>
                  <a:gd name="T39" fmla="*/ 53 h 210"/>
                  <a:gd name="T40" fmla="*/ 164 w 715"/>
                  <a:gd name="T41" fmla="*/ 64 h 210"/>
                  <a:gd name="T42" fmla="*/ 209 w 715"/>
                  <a:gd name="T43" fmla="*/ 73 h 210"/>
                  <a:gd name="T44" fmla="*/ 253 w 715"/>
                  <a:gd name="T45" fmla="*/ 83 h 210"/>
                  <a:gd name="T46" fmla="*/ 295 w 715"/>
                  <a:gd name="T47" fmla="*/ 94 h 210"/>
                  <a:gd name="T48" fmla="*/ 339 w 715"/>
                  <a:gd name="T49" fmla="*/ 104 h 210"/>
                  <a:gd name="T50" fmla="*/ 381 w 715"/>
                  <a:gd name="T51" fmla="*/ 112 h 210"/>
                  <a:gd name="T52" fmla="*/ 423 w 715"/>
                  <a:gd name="T53" fmla="*/ 123 h 210"/>
                  <a:gd name="T54" fmla="*/ 465 w 715"/>
                  <a:gd name="T55" fmla="*/ 134 h 210"/>
                  <a:gd name="T56" fmla="*/ 509 w 715"/>
                  <a:gd name="T57" fmla="*/ 146 h 210"/>
                  <a:gd name="T58" fmla="*/ 550 w 715"/>
                  <a:gd name="T59" fmla="*/ 158 h 210"/>
                  <a:gd name="T60" fmla="*/ 593 w 715"/>
                  <a:gd name="T61" fmla="*/ 171 h 210"/>
                  <a:gd name="T62" fmla="*/ 635 w 715"/>
                  <a:gd name="T63" fmla="*/ 185 h 210"/>
                  <a:gd name="T64" fmla="*/ 679 w 715"/>
                  <a:gd name="T65" fmla="*/ 201 h 210"/>
                  <a:gd name="T66" fmla="*/ 694 w 715"/>
                  <a:gd name="T67" fmla="*/ 19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5" h="210">
                    <a:moveTo>
                      <a:pt x="715" y="201"/>
                    </a:moveTo>
                    <a:lnTo>
                      <a:pt x="708" y="188"/>
                    </a:lnTo>
                    <a:lnTo>
                      <a:pt x="686" y="179"/>
                    </a:lnTo>
                    <a:lnTo>
                      <a:pt x="665" y="172"/>
                    </a:lnTo>
                    <a:lnTo>
                      <a:pt x="643" y="163"/>
                    </a:lnTo>
                    <a:lnTo>
                      <a:pt x="621" y="156"/>
                    </a:lnTo>
                    <a:lnTo>
                      <a:pt x="601" y="149"/>
                    </a:lnTo>
                    <a:lnTo>
                      <a:pt x="579" y="142"/>
                    </a:lnTo>
                    <a:lnTo>
                      <a:pt x="557" y="136"/>
                    </a:lnTo>
                    <a:lnTo>
                      <a:pt x="535" y="128"/>
                    </a:lnTo>
                    <a:lnTo>
                      <a:pt x="515" y="123"/>
                    </a:lnTo>
                    <a:lnTo>
                      <a:pt x="493" y="117"/>
                    </a:lnTo>
                    <a:lnTo>
                      <a:pt x="473" y="111"/>
                    </a:lnTo>
                    <a:lnTo>
                      <a:pt x="451" y="105"/>
                    </a:lnTo>
                    <a:lnTo>
                      <a:pt x="430" y="99"/>
                    </a:lnTo>
                    <a:lnTo>
                      <a:pt x="409" y="95"/>
                    </a:lnTo>
                    <a:lnTo>
                      <a:pt x="387" y="89"/>
                    </a:lnTo>
                    <a:lnTo>
                      <a:pt x="365" y="85"/>
                    </a:lnTo>
                    <a:lnTo>
                      <a:pt x="343" y="80"/>
                    </a:lnTo>
                    <a:lnTo>
                      <a:pt x="323" y="75"/>
                    </a:lnTo>
                    <a:lnTo>
                      <a:pt x="301" y="70"/>
                    </a:lnTo>
                    <a:lnTo>
                      <a:pt x="279" y="66"/>
                    </a:lnTo>
                    <a:lnTo>
                      <a:pt x="257" y="60"/>
                    </a:lnTo>
                    <a:lnTo>
                      <a:pt x="236" y="56"/>
                    </a:lnTo>
                    <a:lnTo>
                      <a:pt x="214" y="51"/>
                    </a:lnTo>
                    <a:lnTo>
                      <a:pt x="192" y="46"/>
                    </a:lnTo>
                    <a:lnTo>
                      <a:pt x="169" y="41"/>
                    </a:lnTo>
                    <a:lnTo>
                      <a:pt x="147" y="35"/>
                    </a:lnTo>
                    <a:lnTo>
                      <a:pt x="124" y="30"/>
                    </a:lnTo>
                    <a:lnTo>
                      <a:pt x="100" y="25"/>
                    </a:lnTo>
                    <a:lnTo>
                      <a:pt x="79" y="19"/>
                    </a:lnTo>
                    <a:lnTo>
                      <a:pt x="55" y="12"/>
                    </a:lnTo>
                    <a:lnTo>
                      <a:pt x="31" y="6"/>
                    </a:lnTo>
                    <a:lnTo>
                      <a:pt x="7" y="0"/>
                    </a:lnTo>
                    <a:lnTo>
                      <a:pt x="0" y="22"/>
                    </a:lnTo>
                    <a:lnTo>
                      <a:pt x="25" y="30"/>
                    </a:lnTo>
                    <a:lnTo>
                      <a:pt x="48" y="35"/>
                    </a:lnTo>
                    <a:lnTo>
                      <a:pt x="71" y="41"/>
                    </a:lnTo>
                    <a:lnTo>
                      <a:pt x="95" y="48"/>
                    </a:lnTo>
                    <a:lnTo>
                      <a:pt x="118" y="53"/>
                    </a:lnTo>
                    <a:lnTo>
                      <a:pt x="141" y="59"/>
                    </a:lnTo>
                    <a:lnTo>
                      <a:pt x="164" y="64"/>
                    </a:lnTo>
                    <a:lnTo>
                      <a:pt x="186" y="69"/>
                    </a:lnTo>
                    <a:lnTo>
                      <a:pt x="209" y="73"/>
                    </a:lnTo>
                    <a:lnTo>
                      <a:pt x="231" y="79"/>
                    </a:lnTo>
                    <a:lnTo>
                      <a:pt x="253" y="83"/>
                    </a:lnTo>
                    <a:lnTo>
                      <a:pt x="275" y="89"/>
                    </a:lnTo>
                    <a:lnTo>
                      <a:pt x="295" y="94"/>
                    </a:lnTo>
                    <a:lnTo>
                      <a:pt x="317" y="98"/>
                    </a:lnTo>
                    <a:lnTo>
                      <a:pt x="339" y="104"/>
                    </a:lnTo>
                    <a:lnTo>
                      <a:pt x="361" y="108"/>
                    </a:lnTo>
                    <a:lnTo>
                      <a:pt x="381" y="112"/>
                    </a:lnTo>
                    <a:lnTo>
                      <a:pt x="403" y="118"/>
                    </a:lnTo>
                    <a:lnTo>
                      <a:pt x="423" y="123"/>
                    </a:lnTo>
                    <a:lnTo>
                      <a:pt x="445" y="128"/>
                    </a:lnTo>
                    <a:lnTo>
                      <a:pt x="465" y="134"/>
                    </a:lnTo>
                    <a:lnTo>
                      <a:pt x="487" y="139"/>
                    </a:lnTo>
                    <a:lnTo>
                      <a:pt x="509" y="146"/>
                    </a:lnTo>
                    <a:lnTo>
                      <a:pt x="528" y="152"/>
                    </a:lnTo>
                    <a:lnTo>
                      <a:pt x="550" y="158"/>
                    </a:lnTo>
                    <a:lnTo>
                      <a:pt x="571" y="165"/>
                    </a:lnTo>
                    <a:lnTo>
                      <a:pt x="593" y="171"/>
                    </a:lnTo>
                    <a:lnTo>
                      <a:pt x="614" y="178"/>
                    </a:lnTo>
                    <a:lnTo>
                      <a:pt x="635" y="185"/>
                    </a:lnTo>
                    <a:lnTo>
                      <a:pt x="657" y="192"/>
                    </a:lnTo>
                    <a:lnTo>
                      <a:pt x="679" y="201"/>
                    </a:lnTo>
                    <a:lnTo>
                      <a:pt x="701" y="210"/>
                    </a:lnTo>
                    <a:lnTo>
                      <a:pt x="694" y="197"/>
                    </a:lnTo>
                    <a:lnTo>
                      <a:pt x="715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2" name="Freeform 129"/>
              <p:cNvSpPr>
                <a:spLocks/>
              </p:cNvSpPr>
              <p:nvPr/>
            </p:nvSpPr>
            <p:spPr bwMode="auto">
              <a:xfrm>
                <a:off x="4959" y="2893"/>
                <a:ext cx="31" cy="430"/>
              </a:xfrm>
              <a:custGeom>
                <a:avLst/>
                <a:gdLst>
                  <a:gd name="T0" fmla="*/ 41 w 94"/>
                  <a:gd name="T1" fmla="*/ 1284 h 1290"/>
                  <a:gd name="T2" fmla="*/ 33 w 94"/>
                  <a:gd name="T3" fmla="*/ 1200 h 1290"/>
                  <a:gd name="T4" fmla="*/ 28 w 94"/>
                  <a:gd name="T5" fmla="*/ 1117 h 1290"/>
                  <a:gd name="T6" fmla="*/ 23 w 94"/>
                  <a:gd name="T7" fmla="*/ 1031 h 1290"/>
                  <a:gd name="T8" fmla="*/ 22 w 94"/>
                  <a:gd name="T9" fmla="*/ 945 h 1290"/>
                  <a:gd name="T10" fmla="*/ 23 w 94"/>
                  <a:gd name="T11" fmla="*/ 858 h 1290"/>
                  <a:gd name="T12" fmla="*/ 25 w 94"/>
                  <a:gd name="T13" fmla="*/ 772 h 1290"/>
                  <a:gd name="T14" fmla="*/ 28 w 94"/>
                  <a:gd name="T15" fmla="*/ 685 h 1290"/>
                  <a:gd name="T16" fmla="*/ 33 w 94"/>
                  <a:gd name="T17" fmla="*/ 601 h 1290"/>
                  <a:gd name="T18" fmla="*/ 38 w 94"/>
                  <a:gd name="T19" fmla="*/ 516 h 1290"/>
                  <a:gd name="T20" fmla="*/ 45 w 94"/>
                  <a:gd name="T21" fmla="*/ 435 h 1290"/>
                  <a:gd name="T22" fmla="*/ 52 w 94"/>
                  <a:gd name="T23" fmla="*/ 355 h 1290"/>
                  <a:gd name="T24" fmla="*/ 60 w 94"/>
                  <a:gd name="T25" fmla="*/ 278 h 1290"/>
                  <a:gd name="T26" fmla="*/ 68 w 94"/>
                  <a:gd name="T27" fmla="*/ 204 h 1290"/>
                  <a:gd name="T28" fmla="*/ 77 w 94"/>
                  <a:gd name="T29" fmla="*/ 134 h 1290"/>
                  <a:gd name="T30" fmla="*/ 86 w 94"/>
                  <a:gd name="T31" fmla="*/ 65 h 1290"/>
                  <a:gd name="T32" fmla="*/ 94 w 94"/>
                  <a:gd name="T33" fmla="*/ 4 h 1290"/>
                  <a:gd name="T34" fmla="*/ 67 w 94"/>
                  <a:gd name="T35" fmla="*/ 30 h 1290"/>
                  <a:gd name="T36" fmla="*/ 58 w 94"/>
                  <a:gd name="T37" fmla="*/ 96 h 1290"/>
                  <a:gd name="T38" fmla="*/ 49 w 94"/>
                  <a:gd name="T39" fmla="*/ 166 h 1290"/>
                  <a:gd name="T40" fmla="*/ 41 w 94"/>
                  <a:gd name="T41" fmla="*/ 238 h 1290"/>
                  <a:gd name="T42" fmla="*/ 33 w 94"/>
                  <a:gd name="T43" fmla="*/ 313 h 1290"/>
                  <a:gd name="T44" fmla="*/ 26 w 94"/>
                  <a:gd name="T45" fmla="*/ 393 h 1290"/>
                  <a:gd name="T46" fmla="*/ 19 w 94"/>
                  <a:gd name="T47" fmla="*/ 473 h 1290"/>
                  <a:gd name="T48" fmla="*/ 12 w 94"/>
                  <a:gd name="T49" fmla="*/ 557 h 1290"/>
                  <a:gd name="T50" fmla="*/ 7 w 94"/>
                  <a:gd name="T51" fmla="*/ 641 h 1290"/>
                  <a:gd name="T52" fmla="*/ 3 w 94"/>
                  <a:gd name="T53" fmla="*/ 727 h 1290"/>
                  <a:gd name="T54" fmla="*/ 0 w 94"/>
                  <a:gd name="T55" fmla="*/ 814 h 1290"/>
                  <a:gd name="T56" fmla="*/ 0 w 94"/>
                  <a:gd name="T57" fmla="*/ 902 h 1290"/>
                  <a:gd name="T58" fmla="*/ 0 w 94"/>
                  <a:gd name="T59" fmla="*/ 989 h 1290"/>
                  <a:gd name="T60" fmla="*/ 3 w 94"/>
                  <a:gd name="T61" fmla="*/ 1075 h 1290"/>
                  <a:gd name="T62" fmla="*/ 7 w 94"/>
                  <a:gd name="T63" fmla="*/ 1161 h 1290"/>
                  <a:gd name="T64" fmla="*/ 13 w 94"/>
                  <a:gd name="T65" fmla="*/ 1245 h 1290"/>
                  <a:gd name="T66" fmla="*/ 19 w 94"/>
                  <a:gd name="T6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1290">
                    <a:moveTo>
                      <a:pt x="41" y="1281"/>
                    </a:moveTo>
                    <a:lnTo>
                      <a:pt x="41" y="1284"/>
                    </a:lnTo>
                    <a:lnTo>
                      <a:pt x="36" y="1244"/>
                    </a:lnTo>
                    <a:lnTo>
                      <a:pt x="33" y="1200"/>
                    </a:lnTo>
                    <a:lnTo>
                      <a:pt x="29" y="1159"/>
                    </a:lnTo>
                    <a:lnTo>
                      <a:pt x="28" y="1117"/>
                    </a:lnTo>
                    <a:lnTo>
                      <a:pt x="26" y="1073"/>
                    </a:lnTo>
                    <a:lnTo>
                      <a:pt x="23" y="1031"/>
                    </a:lnTo>
                    <a:lnTo>
                      <a:pt x="23" y="989"/>
                    </a:lnTo>
                    <a:lnTo>
                      <a:pt x="22" y="945"/>
                    </a:lnTo>
                    <a:lnTo>
                      <a:pt x="22" y="902"/>
                    </a:lnTo>
                    <a:lnTo>
                      <a:pt x="23" y="858"/>
                    </a:lnTo>
                    <a:lnTo>
                      <a:pt x="23" y="814"/>
                    </a:lnTo>
                    <a:lnTo>
                      <a:pt x="25" y="772"/>
                    </a:lnTo>
                    <a:lnTo>
                      <a:pt x="26" y="729"/>
                    </a:lnTo>
                    <a:lnTo>
                      <a:pt x="28" y="685"/>
                    </a:lnTo>
                    <a:lnTo>
                      <a:pt x="30" y="643"/>
                    </a:lnTo>
                    <a:lnTo>
                      <a:pt x="33" y="601"/>
                    </a:lnTo>
                    <a:lnTo>
                      <a:pt x="35" y="558"/>
                    </a:lnTo>
                    <a:lnTo>
                      <a:pt x="38" y="516"/>
                    </a:lnTo>
                    <a:lnTo>
                      <a:pt x="41" y="476"/>
                    </a:lnTo>
                    <a:lnTo>
                      <a:pt x="45" y="435"/>
                    </a:lnTo>
                    <a:lnTo>
                      <a:pt x="48" y="394"/>
                    </a:lnTo>
                    <a:lnTo>
                      <a:pt x="52" y="355"/>
                    </a:lnTo>
                    <a:lnTo>
                      <a:pt x="55" y="316"/>
                    </a:lnTo>
                    <a:lnTo>
                      <a:pt x="60" y="278"/>
                    </a:lnTo>
                    <a:lnTo>
                      <a:pt x="64" y="240"/>
                    </a:lnTo>
                    <a:lnTo>
                      <a:pt x="68" y="204"/>
                    </a:lnTo>
                    <a:lnTo>
                      <a:pt x="73" y="167"/>
                    </a:lnTo>
                    <a:lnTo>
                      <a:pt x="77" y="134"/>
                    </a:lnTo>
                    <a:lnTo>
                      <a:pt x="81" y="99"/>
                    </a:lnTo>
                    <a:lnTo>
                      <a:pt x="86" y="65"/>
                    </a:lnTo>
                    <a:lnTo>
                      <a:pt x="90" y="35"/>
                    </a:lnTo>
                    <a:lnTo>
                      <a:pt x="94" y="4"/>
                    </a:lnTo>
                    <a:lnTo>
                      <a:pt x="73" y="0"/>
                    </a:lnTo>
                    <a:lnTo>
                      <a:pt x="67" y="30"/>
                    </a:lnTo>
                    <a:lnTo>
                      <a:pt x="62" y="62"/>
                    </a:lnTo>
                    <a:lnTo>
                      <a:pt x="58" y="96"/>
                    </a:lnTo>
                    <a:lnTo>
                      <a:pt x="54" y="129"/>
                    </a:lnTo>
                    <a:lnTo>
                      <a:pt x="49" y="166"/>
                    </a:lnTo>
                    <a:lnTo>
                      <a:pt x="45" y="201"/>
                    </a:lnTo>
                    <a:lnTo>
                      <a:pt x="41" y="238"/>
                    </a:lnTo>
                    <a:lnTo>
                      <a:pt x="36" y="275"/>
                    </a:lnTo>
                    <a:lnTo>
                      <a:pt x="33" y="313"/>
                    </a:lnTo>
                    <a:lnTo>
                      <a:pt x="29" y="352"/>
                    </a:lnTo>
                    <a:lnTo>
                      <a:pt x="26" y="393"/>
                    </a:lnTo>
                    <a:lnTo>
                      <a:pt x="22" y="432"/>
                    </a:lnTo>
                    <a:lnTo>
                      <a:pt x="19" y="473"/>
                    </a:lnTo>
                    <a:lnTo>
                      <a:pt x="14" y="515"/>
                    </a:lnTo>
                    <a:lnTo>
                      <a:pt x="12" y="557"/>
                    </a:lnTo>
                    <a:lnTo>
                      <a:pt x="10" y="599"/>
                    </a:lnTo>
                    <a:lnTo>
                      <a:pt x="7" y="641"/>
                    </a:lnTo>
                    <a:lnTo>
                      <a:pt x="4" y="684"/>
                    </a:lnTo>
                    <a:lnTo>
                      <a:pt x="3" y="727"/>
                    </a:lnTo>
                    <a:lnTo>
                      <a:pt x="1" y="771"/>
                    </a:lnTo>
                    <a:lnTo>
                      <a:pt x="0" y="814"/>
                    </a:lnTo>
                    <a:lnTo>
                      <a:pt x="0" y="858"/>
                    </a:lnTo>
                    <a:lnTo>
                      <a:pt x="0" y="902"/>
                    </a:lnTo>
                    <a:lnTo>
                      <a:pt x="0" y="945"/>
                    </a:lnTo>
                    <a:lnTo>
                      <a:pt x="0" y="989"/>
                    </a:lnTo>
                    <a:lnTo>
                      <a:pt x="1" y="1033"/>
                    </a:lnTo>
                    <a:lnTo>
                      <a:pt x="3" y="1075"/>
                    </a:lnTo>
                    <a:lnTo>
                      <a:pt x="4" y="1118"/>
                    </a:lnTo>
                    <a:lnTo>
                      <a:pt x="7" y="1161"/>
                    </a:lnTo>
                    <a:lnTo>
                      <a:pt x="10" y="1203"/>
                    </a:lnTo>
                    <a:lnTo>
                      <a:pt x="13" y="1245"/>
                    </a:lnTo>
                    <a:lnTo>
                      <a:pt x="17" y="1286"/>
                    </a:lnTo>
                    <a:lnTo>
                      <a:pt x="19" y="1290"/>
                    </a:lnTo>
                    <a:lnTo>
                      <a:pt x="41" y="1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3" name="Freeform 130"/>
              <p:cNvSpPr>
                <a:spLocks/>
              </p:cNvSpPr>
              <p:nvPr/>
            </p:nvSpPr>
            <p:spPr bwMode="auto">
              <a:xfrm>
                <a:off x="4965" y="3320"/>
                <a:ext cx="121" cy="42"/>
              </a:xfrm>
              <a:custGeom>
                <a:avLst/>
                <a:gdLst>
                  <a:gd name="T0" fmla="*/ 340 w 363"/>
                  <a:gd name="T1" fmla="*/ 101 h 127"/>
                  <a:gd name="T2" fmla="*/ 346 w 363"/>
                  <a:gd name="T3" fmla="*/ 88 h 127"/>
                  <a:gd name="T4" fmla="*/ 333 w 363"/>
                  <a:gd name="T5" fmla="*/ 95 h 127"/>
                  <a:gd name="T6" fmla="*/ 317 w 363"/>
                  <a:gd name="T7" fmla="*/ 99 h 127"/>
                  <a:gd name="T8" fmla="*/ 296 w 363"/>
                  <a:gd name="T9" fmla="*/ 104 h 127"/>
                  <a:gd name="T10" fmla="*/ 275 w 363"/>
                  <a:gd name="T11" fmla="*/ 104 h 127"/>
                  <a:gd name="T12" fmla="*/ 250 w 363"/>
                  <a:gd name="T13" fmla="*/ 104 h 127"/>
                  <a:gd name="T14" fmla="*/ 224 w 363"/>
                  <a:gd name="T15" fmla="*/ 102 h 127"/>
                  <a:gd name="T16" fmla="*/ 198 w 363"/>
                  <a:gd name="T17" fmla="*/ 98 h 127"/>
                  <a:gd name="T18" fmla="*/ 171 w 363"/>
                  <a:gd name="T19" fmla="*/ 92 h 127"/>
                  <a:gd name="T20" fmla="*/ 147 w 363"/>
                  <a:gd name="T21" fmla="*/ 85 h 127"/>
                  <a:gd name="T22" fmla="*/ 121 w 363"/>
                  <a:gd name="T23" fmla="*/ 77 h 127"/>
                  <a:gd name="T24" fmla="*/ 97 w 363"/>
                  <a:gd name="T25" fmla="*/ 66 h 127"/>
                  <a:gd name="T26" fmla="*/ 75 w 363"/>
                  <a:gd name="T27" fmla="*/ 54 h 127"/>
                  <a:gd name="T28" fmla="*/ 57 w 363"/>
                  <a:gd name="T29" fmla="*/ 43 h 127"/>
                  <a:gd name="T30" fmla="*/ 41 w 363"/>
                  <a:gd name="T31" fmla="*/ 28 h 127"/>
                  <a:gd name="T32" fmla="*/ 29 w 363"/>
                  <a:gd name="T33" fmla="*/ 15 h 127"/>
                  <a:gd name="T34" fmla="*/ 22 w 363"/>
                  <a:gd name="T35" fmla="*/ 0 h 127"/>
                  <a:gd name="T36" fmla="*/ 0 w 363"/>
                  <a:gd name="T37" fmla="*/ 9 h 127"/>
                  <a:gd name="T38" fmla="*/ 10 w 363"/>
                  <a:gd name="T39" fmla="*/ 28 h 127"/>
                  <a:gd name="T40" fmla="*/ 25 w 363"/>
                  <a:gd name="T41" fmla="*/ 45 h 127"/>
                  <a:gd name="T42" fmla="*/ 42 w 363"/>
                  <a:gd name="T43" fmla="*/ 61 h 127"/>
                  <a:gd name="T44" fmla="*/ 64 w 363"/>
                  <a:gd name="T45" fmla="*/ 75 h 127"/>
                  <a:gd name="T46" fmla="*/ 87 w 363"/>
                  <a:gd name="T47" fmla="*/ 88 h 127"/>
                  <a:gd name="T48" fmla="*/ 112 w 363"/>
                  <a:gd name="T49" fmla="*/ 98 h 127"/>
                  <a:gd name="T50" fmla="*/ 139 w 363"/>
                  <a:gd name="T51" fmla="*/ 108 h 127"/>
                  <a:gd name="T52" fmla="*/ 167 w 363"/>
                  <a:gd name="T53" fmla="*/ 115 h 127"/>
                  <a:gd name="T54" fmla="*/ 195 w 363"/>
                  <a:gd name="T55" fmla="*/ 121 h 127"/>
                  <a:gd name="T56" fmla="*/ 222 w 363"/>
                  <a:gd name="T57" fmla="*/ 125 h 127"/>
                  <a:gd name="T58" fmla="*/ 248 w 363"/>
                  <a:gd name="T59" fmla="*/ 127 h 127"/>
                  <a:gd name="T60" fmla="*/ 275 w 363"/>
                  <a:gd name="T61" fmla="*/ 127 h 127"/>
                  <a:gd name="T62" fmla="*/ 299 w 363"/>
                  <a:gd name="T63" fmla="*/ 125 h 127"/>
                  <a:gd name="T64" fmla="*/ 321 w 363"/>
                  <a:gd name="T65" fmla="*/ 123 h 127"/>
                  <a:gd name="T66" fmla="*/ 342 w 363"/>
                  <a:gd name="T67" fmla="*/ 117 h 127"/>
                  <a:gd name="T68" fmla="*/ 359 w 363"/>
                  <a:gd name="T69" fmla="*/ 108 h 127"/>
                  <a:gd name="T70" fmla="*/ 363 w 363"/>
                  <a:gd name="T71" fmla="*/ 95 h 127"/>
                  <a:gd name="T72" fmla="*/ 340 w 363"/>
                  <a:gd name="T73" fmla="*/ 10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7">
                    <a:moveTo>
                      <a:pt x="340" y="101"/>
                    </a:moveTo>
                    <a:lnTo>
                      <a:pt x="346" y="88"/>
                    </a:lnTo>
                    <a:lnTo>
                      <a:pt x="333" y="95"/>
                    </a:lnTo>
                    <a:lnTo>
                      <a:pt x="317" y="99"/>
                    </a:lnTo>
                    <a:lnTo>
                      <a:pt x="296" y="104"/>
                    </a:lnTo>
                    <a:lnTo>
                      <a:pt x="275" y="104"/>
                    </a:lnTo>
                    <a:lnTo>
                      <a:pt x="250" y="104"/>
                    </a:lnTo>
                    <a:lnTo>
                      <a:pt x="224" y="102"/>
                    </a:lnTo>
                    <a:lnTo>
                      <a:pt x="198" y="98"/>
                    </a:lnTo>
                    <a:lnTo>
                      <a:pt x="171" y="92"/>
                    </a:lnTo>
                    <a:lnTo>
                      <a:pt x="147" y="85"/>
                    </a:lnTo>
                    <a:lnTo>
                      <a:pt x="121" y="77"/>
                    </a:lnTo>
                    <a:lnTo>
                      <a:pt x="97" y="66"/>
                    </a:lnTo>
                    <a:lnTo>
                      <a:pt x="75" y="54"/>
                    </a:lnTo>
                    <a:lnTo>
                      <a:pt x="57" y="43"/>
                    </a:lnTo>
                    <a:lnTo>
                      <a:pt x="41" y="28"/>
                    </a:lnTo>
                    <a:lnTo>
                      <a:pt x="29" y="15"/>
                    </a:lnTo>
                    <a:lnTo>
                      <a:pt x="22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5" y="45"/>
                    </a:lnTo>
                    <a:lnTo>
                      <a:pt x="42" y="61"/>
                    </a:lnTo>
                    <a:lnTo>
                      <a:pt x="64" y="75"/>
                    </a:lnTo>
                    <a:lnTo>
                      <a:pt x="87" y="88"/>
                    </a:lnTo>
                    <a:lnTo>
                      <a:pt x="112" y="98"/>
                    </a:lnTo>
                    <a:lnTo>
                      <a:pt x="139" y="108"/>
                    </a:lnTo>
                    <a:lnTo>
                      <a:pt x="167" y="115"/>
                    </a:lnTo>
                    <a:lnTo>
                      <a:pt x="195" y="121"/>
                    </a:lnTo>
                    <a:lnTo>
                      <a:pt x="222" y="125"/>
                    </a:lnTo>
                    <a:lnTo>
                      <a:pt x="248" y="127"/>
                    </a:lnTo>
                    <a:lnTo>
                      <a:pt x="275" y="127"/>
                    </a:lnTo>
                    <a:lnTo>
                      <a:pt x="299" y="125"/>
                    </a:lnTo>
                    <a:lnTo>
                      <a:pt x="321" y="123"/>
                    </a:lnTo>
                    <a:lnTo>
                      <a:pt x="342" y="117"/>
                    </a:lnTo>
                    <a:lnTo>
                      <a:pt x="359" y="108"/>
                    </a:lnTo>
                    <a:lnTo>
                      <a:pt x="363" y="95"/>
                    </a:lnTo>
                    <a:lnTo>
                      <a:pt x="34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4" name="Freeform 131"/>
              <p:cNvSpPr>
                <a:spLocks/>
              </p:cNvSpPr>
              <p:nvPr/>
            </p:nvSpPr>
            <p:spPr bwMode="auto">
              <a:xfrm>
                <a:off x="5044" y="2744"/>
                <a:ext cx="42" cy="610"/>
              </a:xfrm>
              <a:custGeom>
                <a:avLst/>
                <a:gdLst>
                  <a:gd name="T0" fmla="*/ 64 w 125"/>
                  <a:gd name="T1" fmla="*/ 9 h 1829"/>
                  <a:gd name="T2" fmla="*/ 48 w 125"/>
                  <a:gd name="T3" fmla="*/ 86 h 1829"/>
                  <a:gd name="T4" fmla="*/ 35 w 125"/>
                  <a:gd name="T5" fmla="*/ 172 h 1829"/>
                  <a:gd name="T6" fmla="*/ 24 w 125"/>
                  <a:gd name="T7" fmla="*/ 266 h 1829"/>
                  <a:gd name="T8" fmla="*/ 15 w 125"/>
                  <a:gd name="T9" fmla="*/ 368 h 1829"/>
                  <a:gd name="T10" fmla="*/ 9 w 125"/>
                  <a:gd name="T11" fmla="*/ 477 h 1829"/>
                  <a:gd name="T12" fmla="*/ 3 w 125"/>
                  <a:gd name="T13" fmla="*/ 589 h 1829"/>
                  <a:gd name="T14" fmla="*/ 0 w 125"/>
                  <a:gd name="T15" fmla="*/ 709 h 1829"/>
                  <a:gd name="T16" fmla="*/ 2 w 125"/>
                  <a:gd name="T17" fmla="*/ 831 h 1829"/>
                  <a:gd name="T18" fmla="*/ 5 w 125"/>
                  <a:gd name="T19" fmla="*/ 956 h 1829"/>
                  <a:gd name="T20" fmla="*/ 9 w 125"/>
                  <a:gd name="T21" fmla="*/ 1081 h 1829"/>
                  <a:gd name="T22" fmla="*/ 18 w 125"/>
                  <a:gd name="T23" fmla="*/ 1209 h 1829"/>
                  <a:gd name="T24" fmla="*/ 29 w 125"/>
                  <a:gd name="T25" fmla="*/ 1336 h 1829"/>
                  <a:gd name="T26" fmla="*/ 42 w 125"/>
                  <a:gd name="T27" fmla="*/ 1462 h 1829"/>
                  <a:gd name="T28" fmla="*/ 60 w 125"/>
                  <a:gd name="T29" fmla="*/ 1589 h 1829"/>
                  <a:gd name="T30" fmla="*/ 80 w 125"/>
                  <a:gd name="T31" fmla="*/ 1709 h 1829"/>
                  <a:gd name="T32" fmla="*/ 102 w 125"/>
                  <a:gd name="T33" fmla="*/ 1829 h 1829"/>
                  <a:gd name="T34" fmla="*/ 114 w 125"/>
                  <a:gd name="T35" fmla="*/ 1765 h 1829"/>
                  <a:gd name="T36" fmla="*/ 92 w 125"/>
                  <a:gd name="T37" fmla="*/ 1645 h 1829"/>
                  <a:gd name="T38" fmla="*/ 73 w 125"/>
                  <a:gd name="T39" fmla="*/ 1522 h 1829"/>
                  <a:gd name="T40" fmla="*/ 58 w 125"/>
                  <a:gd name="T41" fmla="*/ 1397 h 1829"/>
                  <a:gd name="T42" fmla="*/ 45 w 125"/>
                  <a:gd name="T43" fmla="*/ 1270 h 1829"/>
                  <a:gd name="T44" fmla="*/ 37 w 125"/>
                  <a:gd name="T45" fmla="*/ 1144 h 1829"/>
                  <a:gd name="T46" fmla="*/ 29 w 125"/>
                  <a:gd name="T47" fmla="*/ 1017 h 1829"/>
                  <a:gd name="T48" fmla="*/ 25 w 125"/>
                  <a:gd name="T49" fmla="*/ 892 h 1829"/>
                  <a:gd name="T50" fmla="*/ 25 w 125"/>
                  <a:gd name="T51" fmla="*/ 770 h 1829"/>
                  <a:gd name="T52" fmla="*/ 25 w 125"/>
                  <a:gd name="T53" fmla="*/ 649 h 1829"/>
                  <a:gd name="T54" fmla="*/ 28 w 125"/>
                  <a:gd name="T55" fmla="*/ 534 h 1829"/>
                  <a:gd name="T56" fmla="*/ 35 w 125"/>
                  <a:gd name="T57" fmla="*/ 424 h 1829"/>
                  <a:gd name="T58" fmla="*/ 42 w 125"/>
                  <a:gd name="T59" fmla="*/ 319 h 1829"/>
                  <a:gd name="T60" fmla="*/ 53 w 125"/>
                  <a:gd name="T61" fmla="*/ 221 h 1829"/>
                  <a:gd name="T62" fmla="*/ 66 w 125"/>
                  <a:gd name="T63" fmla="*/ 131 h 1829"/>
                  <a:gd name="T64" fmla="*/ 79 w 125"/>
                  <a:gd name="T65" fmla="*/ 51 h 1829"/>
                  <a:gd name="T66" fmla="*/ 77 w 125"/>
                  <a:gd name="T67" fmla="*/ 0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29">
                    <a:moveTo>
                      <a:pt x="73" y="22"/>
                    </a:moveTo>
                    <a:lnTo>
                      <a:pt x="64" y="9"/>
                    </a:lnTo>
                    <a:lnTo>
                      <a:pt x="56" y="45"/>
                    </a:lnTo>
                    <a:lnTo>
                      <a:pt x="48" y="86"/>
                    </a:lnTo>
                    <a:lnTo>
                      <a:pt x="42" y="128"/>
                    </a:lnTo>
                    <a:lnTo>
                      <a:pt x="35" y="172"/>
                    </a:lnTo>
                    <a:lnTo>
                      <a:pt x="29" y="218"/>
                    </a:lnTo>
                    <a:lnTo>
                      <a:pt x="24" y="266"/>
                    </a:lnTo>
                    <a:lnTo>
                      <a:pt x="19" y="316"/>
                    </a:lnTo>
                    <a:lnTo>
                      <a:pt x="15" y="368"/>
                    </a:lnTo>
                    <a:lnTo>
                      <a:pt x="12" y="422"/>
                    </a:lnTo>
                    <a:lnTo>
                      <a:pt x="9" y="477"/>
                    </a:lnTo>
                    <a:lnTo>
                      <a:pt x="5" y="533"/>
                    </a:lnTo>
                    <a:lnTo>
                      <a:pt x="3" y="589"/>
                    </a:lnTo>
                    <a:lnTo>
                      <a:pt x="3" y="649"/>
                    </a:lnTo>
                    <a:lnTo>
                      <a:pt x="0" y="709"/>
                    </a:lnTo>
                    <a:lnTo>
                      <a:pt x="0" y="770"/>
                    </a:lnTo>
                    <a:lnTo>
                      <a:pt x="2" y="831"/>
                    </a:lnTo>
                    <a:lnTo>
                      <a:pt x="3" y="892"/>
                    </a:lnTo>
                    <a:lnTo>
                      <a:pt x="5" y="956"/>
                    </a:lnTo>
                    <a:lnTo>
                      <a:pt x="6" y="1019"/>
                    </a:lnTo>
                    <a:lnTo>
                      <a:pt x="9" y="1081"/>
                    </a:lnTo>
                    <a:lnTo>
                      <a:pt x="13" y="1145"/>
                    </a:lnTo>
                    <a:lnTo>
                      <a:pt x="18" y="1209"/>
                    </a:lnTo>
                    <a:lnTo>
                      <a:pt x="24" y="1273"/>
                    </a:lnTo>
                    <a:lnTo>
                      <a:pt x="29" y="1336"/>
                    </a:lnTo>
                    <a:lnTo>
                      <a:pt x="35" y="1400"/>
                    </a:lnTo>
                    <a:lnTo>
                      <a:pt x="42" y="1462"/>
                    </a:lnTo>
                    <a:lnTo>
                      <a:pt x="51" y="1526"/>
                    </a:lnTo>
                    <a:lnTo>
                      <a:pt x="60" y="1589"/>
                    </a:lnTo>
                    <a:lnTo>
                      <a:pt x="69" y="1648"/>
                    </a:lnTo>
                    <a:lnTo>
                      <a:pt x="80" y="1709"/>
                    </a:lnTo>
                    <a:lnTo>
                      <a:pt x="90" y="1769"/>
                    </a:lnTo>
                    <a:lnTo>
                      <a:pt x="102" y="1829"/>
                    </a:lnTo>
                    <a:lnTo>
                      <a:pt x="125" y="1823"/>
                    </a:lnTo>
                    <a:lnTo>
                      <a:pt x="114" y="1765"/>
                    </a:lnTo>
                    <a:lnTo>
                      <a:pt x="102" y="1705"/>
                    </a:lnTo>
                    <a:lnTo>
                      <a:pt x="92" y="1645"/>
                    </a:lnTo>
                    <a:lnTo>
                      <a:pt x="83" y="1584"/>
                    </a:lnTo>
                    <a:lnTo>
                      <a:pt x="73" y="1522"/>
                    </a:lnTo>
                    <a:lnTo>
                      <a:pt x="66" y="1461"/>
                    </a:lnTo>
                    <a:lnTo>
                      <a:pt x="58" y="1397"/>
                    </a:lnTo>
                    <a:lnTo>
                      <a:pt x="51" y="1334"/>
                    </a:lnTo>
                    <a:lnTo>
                      <a:pt x="45" y="1270"/>
                    </a:lnTo>
                    <a:lnTo>
                      <a:pt x="41" y="1208"/>
                    </a:lnTo>
                    <a:lnTo>
                      <a:pt x="37" y="1144"/>
                    </a:lnTo>
                    <a:lnTo>
                      <a:pt x="32" y="1081"/>
                    </a:lnTo>
                    <a:lnTo>
                      <a:pt x="29" y="1017"/>
                    </a:lnTo>
                    <a:lnTo>
                      <a:pt x="26" y="955"/>
                    </a:lnTo>
                    <a:lnTo>
                      <a:pt x="25" y="892"/>
                    </a:lnTo>
                    <a:lnTo>
                      <a:pt x="25" y="831"/>
                    </a:lnTo>
                    <a:lnTo>
                      <a:pt x="25" y="770"/>
                    </a:lnTo>
                    <a:lnTo>
                      <a:pt x="25" y="709"/>
                    </a:lnTo>
                    <a:lnTo>
                      <a:pt x="25" y="649"/>
                    </a:lnTo>
                    <a:lnTo>
                      <a:pt x="26" y="589"/>
                    </a:lnTo>
                    <a:lnTo>
                      <a:pt x="28" y="534"/>
                    </a:lnTo>
                    <a:lnTo>
                      <a:pt x="32" y="477"/>
                    </a:lnTo>
                    <a:lnTo>
                      <a:pt x="35" y="424"/>
                    </a:lnTo>
                    <a:lnTo>
                      <a:pt x="38" y="370"/>
                    </a:lnTo>
                    <a:lnTo>
                      <a:pt x="42" y="319"/>
                    </a:lnTo>
                    <a:lnTo>
                      <a:pt x="47" y="269"/>
                    </a:lnTo>
                    <a:lnTo>
                      <a:pt x="53" y="221"/>
                    </a:lnTo>
                    <a:lnTo>
                      <a:pt x="58" y="176"/>
                    </a:lnTo>
                    <a:lnTo>
                      <a:pt x="66" y="131"/>
                    </a:lnTo>
                    <a:lnTo>
                      <a:pt x="72" y="89"/>
                    </a:lnTo>
                    <a:lnTo>
                      <a:pt x="79" y="51"/>
                    </a:lnTo>
                    <a:lnTo>
                      <a:pt x="88" y="13"/>
                    </a:lnTo>
                    <a:lnTo>
                      <a:pt x="77" y="0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5" name="Freeform 132"/>
              <p:cNvSpPr>
                <a:spLocks/>
              </p:cNvSpPr>
              <p:nvPr/>
            </p:nvSpPr>
            <p:spPr bwMode="auto">
              <a:xfrm>
                <a:off x="4759" y="2686"/>
                <a:ext cx="311" cy="65"/>
              </a:xfrm>
              <a:custGeom>
                <a:avLst/>
                <a:gdLst>
                  <a:gd name="T0" fmla="*/ 10 w 932"/>
                  <a:gd name="T1" fmla="*/ 23 h 195"/>
                  <a:gd name="T2" fmla="*/ 70 w 932"/>
                  <a:gd name="T3" fmla="*/ 32 h 195"/>
                  <a:gd name="T4" fmla="*/ 130 w 932"/>
                  <a:gd name="T5" fmla="*/ 42 h 195"/>
                  <a:gd name="T6" fmla="*/ 186 w 932"/>
                  <a:gd name="T7" fmla="*/ 54 h 195"/>
                  <a:gd name="T8" fmla="*/ 246 w 932"/>
                  <a:gd name="T9" fmla="*/ 64 h 195"/>
                  <a:gd name="T10" fmla="*/ 304 w 932"/>
                  <a:gd name="T11" fmla="*/ 77 h 195"/>
                  <a:gd name="T12" fmla="*/ 362 w 932"/>
                  <a:gd name="T13" fmla="*/ 87 h 195"/>
                  <a:gd name="T14" fmla="*/ 421 w 932"/>
                  <a:gd name="T15" fmla="*/ 101 h 195"/>
                  <a:gd name="T16" fmla="*/ 477 w 932"/>
                  <a:gd name="T17" fmla="*/ 112 h 195"/>
                  <a:gd name="T18" fmla="*/ 534 w 932"/>
                  <a:gd name="T19" fmla="*/ 124 h 195"/>
                  <a:gd name="T20" fmla="*/ 591 w 932"/>
                  <a:gd name="T21" fmla="*/ 137 h 195"/>
                  <a:gd name="T22" fmla="*/ 649 w 932"/>
                  <a:gd name="T23" fmla="*/ 149 h 195"/>
                  <a:gd name="T24" fmla="*/ 704 w 932"/>
                  <a:gd name="T25" fmla="*/ 159 h 195"/>
                  <a:gd name="T26" fmla="*/ 761 w 932"/>
                  <a:gd name="T27" fmla="*/ 169 h 195"/>
                  <a:gd name="T28" fmla="*/ 817 w 932"/>
                  <a:gd name="T29" fmla="*/ 179 h 195"/>
                  <a:gd name="T30" fmla="*/ 873 w 932"/>
                  <a:gd name="T31" fmla="*/ 188 h 195"/>
                  <a:gd name="T32" fmla="*/ 928 w 932"/>
                  <a:gd name="T33" fmla="*/ 195 h 195"/>
                  <a:gd name="T34" fmla="*/ 905 w 932"/>
                  <a:gd name="T35" fmla="*/ 169 h 195"/>
                  <a:gd name="T36" fmla="*/ 849 w 932"/>
                  <a:gd name="T37" fmla="*/ 160 h 195"/>
                  <a:gd name="T38" fmla="*/ 793 w 932"/>
                  <a:gd name="T39" fmla="*/ 150 h 195"/>
                  <a:gd name="T40" fmla="*/ 738 w 932"/>
                  <a:gd name="T41" fmla="*/ 141 h 195"/>
                  <a:gd name="T42" fmla="*/ 681 w 932"/>
                  <a:gd name="T43" fmla="*/ 130 h 195"/>
                  <a:gd name="T44" fmla="*/ 624 w 932"/>
                  <a:gd name="T45" fmla="*/ 119 h 195"/>
                  <a:gd name="T46" fmla="*/ 567 w 932"/>
                  <a:gd name="T47" fmla="*/ 108 h 195"/>
                  <a:gd name="T48" fmla="*/ 511 w 932"/>
                  <a:gd name="T49" fmla="*/ 95 h 195"/>
                  <a:gd name="T50" fmla="*/ 454 w 932"/>
                  <a:gd name="T51" fmla="*/ 83 h 195"/>
                  <a:gd name="T52" fmla="*/ 396 w 932"/>
                  <a:gd name="T53" fmla="*/ 71 h 195"/>
                  <a:gd name="T54" fmla="*/ 338 w 932"/>
                  <a:gd name="T55" fmla="*/ 58 h 195"/>
                  <a:gd name="T56" fmla="*/ 279 w 932"/>
                  <a:gd name="T57" fmla="*/ 48 h 195"/>
                  <a:gd name="T58" fmla="*/ 221 w 932"/>
                  <a:gd name="T59" fmla="*/ 37 h 195"/>
                  <a:gd name="T60" fmla="*/ 163 w 932"/>
                  <a:gd name="T61" fmla="*/ 25 h 195"/>
                  <a:gd name="T62" fmla="*/ 104 w 932"/>
                  <a:gd name="T63" fmla="*/ 15 h 195"/>
                  <a:gd name="T64" fmla="*/ 44 w 932"/>
                  <a:gd name="T65" fmla="*/ 5 h 195"/>
                  <a:gd name="T66" fmla="*/ 0 w 932"/>
                  <a:gd name="T67" fmla="*/ 1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2" h="195">
                    <a:moveTo>
                      <a:pt x="24" y="10"/>
                    </a:moveTo>
                    <a:lnTo>
                      <a:pt x="10" y="23"/>
                    </a:lnTo>
                    <a:lnTo>
                      <a:pt x="40" y="28"/>
                    </a:lnTo>
                    <a:lnTo>
                      <a:pt x="70" y="32"/>
                    </a:lnTo>
                    <a:lnTo>
                      <a:pt x="99" y="38"/>
                    </a:lnTo>
                    <a:lnTo>
                      <a:pt x="130" y="42"/>
                    </a:lnTo>
                    <a:lnTo>
                      <a:pt x="159" y="48"/>
                    </a:lnTo>
                    <a:lnTo>
                      <a:pt x="186" y="54"/>
                    </a:lnTo>
                    <a:lnTo>
                      <a:pt x="217" y="58"/>
                    </a:lnTo>
                    <a:lnTo>
                      <a:pt x="246" y="64"/>
                    </a:lnTo>
                    <a:lnTo>
                      <a:pt x="275" y="70"/>
                    </a:lnTo>
                    <a:lnTo>
                      <a:pt x="304" y="77"/>
                    </a:lnTo>
                    <a:lnTo>
                      <a:pt x="333" y="82"/>
                    </a:lnTo>
                    <a:lnTo>
                      <a:pt x="362" y="87"/>
                    </a:lnTo>
                    <a:lnTo>
                      <a:pt x="391" y="95"/>
                    </a:lnTo>
                    <a:lnTo>
                      <a:pt x="421" y="101"/>
                    </a:lnTo>
                    <a:lnTo>
                      <a:pt x="448" y="106"/>
                    </a:lnTo>
                    <a:lnTo>
                      <a:pt x="477" y="112"/>
                    </a:lnTo>
                    <a:lnTo>
                      <a:pt x="505" y="118"/>
                    </a:lnTo>
                    <a:lnTo>
                      <a:pt x="534" y="124"/>
                    </a:lnTo>
                    <a:lnTo>
                      <a:pt x="563" y="130"/>
                    </a:lnTo>
                    <a:lnTo>
                      <a:pt x="591" y="137"/>
                    </a:lnTo>
                    <a:lnTo>
                      <a:pt x="620" y="141"/>
                    </a:lnTo>
                    <a:lnTo>
                      <a:pt x="649" y="149"/>
                    </a:lnTo>
                    <a:lnTo>
                      <a:pt x="676" y="153"/>
                    </a:lnTo>
                    <a:lnTo>
                      <a:pt x="704" y="159"/>
                    </a:lnTo>
                    <a:lnTo>
                      <a:pt x="733" y="165"/>
                    </a:lnTo>
                    <a:lnTo>
                      <a:pt x="761" y="169"/>
                    </a:lnTo>
                    <a:lnTo>
                      <a:pt x="790" y="173"/>
                    </a:lnTo>
                    <a:lnTo>
                      <a:pt x="817" y="179"/>
                    </a:lnTo>
                    <a:lnTo>
                      <a:pt x="845" y="183"/>
                    </a:lnTo>
                    <a:lnTo>
                      <a:pt x="873" y="188"/>
                    </a:lnTo>
                    <a:lnTo>
                      <a:pt x="900" y="192"/>
                    </a:lnTo>
                    <a:lnTo>
                      <a:pt x="928" y="195"/>
                    </a:lnTo>
                    <a:lnTo>
                      <a:pt x="932" y="173"/>
                    </a:lnTo>
                    <a:lnTo>
                      <a:pt x="905" y="169"/>
                    </a:lnTo>
                    <a:lnTo>
                      <a:pt x="877" y="165"/>
                    </a:lnTo>
                    <a:lnTo>
                      <a:pt x="849" y="160"/>
                    </a:lnTo>
                    <a:lnTo>
                      <a:pt x="820" y="156"/>
                    </a:lnTo>
                    <a:lnTo>
                      <a:pt x="793" y="150"/>
                    </a:lnTo>
                    <a:lnTo>
                      <a:pt x="765" y="146"/>
                    </a:lnTo>
                    <a:lnTo>
                      <a:pt x="738" y="141"/>
                    </a:lnTo>
                    <a:lnTo>
                      <a:pt x="708" y="135"/>
                    </a:lnTo>
                    <a:lnTo>
                      <a:pt x="681" y="130"/>
                    </a:lnTo>
                    <a:lnTo>
                      <a:pt x="653" y="125"/>
                    </a:lnTo>
                    <a:lnTo>
                      <a:pt x="624" y="119"/>
                    </a:lnTo>
                    <a:lnTo>
                      <a:pt x="596" y="114"/>
                    </a:lnTo>
                    <a:lnTo>
                      <a:pt x="567" y="108"/>
                    </a:lnTo>
                    <a:lnTo>
                      <a:pt x="540" y="102"/>
                    </a:lnTo>
                    <a:lnTo>
                      <a:pt x="511" y="95"/>
                    </a:lnTo>
                    <a:lnTo>
                      <a:pt x="482" y="89"/>
                    </a:lnTo>
                    <a:lnTo>
                      <a:pt x="454" y="83"/>
                    </a:lnTo>
                    <a:lnTo>
                      <a:pt x="425" y="77"/>
                    </a:lnTo>
                    <a:lnTo>
                      <a:pt x="396" y="71"/>
                    </a:lnTo>
                    <a:lnTo>
                      <a:pt x="367" y="66"/>
                    </a:lnTo>
                    <a:lnTo>
                      <a:pt x="338" y="58"/>
                    </a:lnTo>
                    <a:lnTo>
                      <a:pt x="309" y="54"/>
                    </a:lnTo>
                    <a:lnTo>
                      <a:pt x="279" y="48"/>
                    </a:lnTo>
                    <a:lnTo>
                      <a:pt x="250" y="41"/>
                    </a:lnTo>
                    <a:lnTo>
                      <a:pt x="221" y="37"/>
                    </a:lnTo>
                    <a:lnTo>
                      <a:pt x="192" y="31"/>
                    </a:lnTo>
                    <a:lnTo>
                      <a:pt x="163" y="25"/>
                    </a:lnTo>
                    <a:lnTo>
                      <a:pt x="133" y="19"/>
                    </a:lnTo>
                    <a:lnTo>
                      <a:pt x="104" y="15"/>
                    </a:lnTo>
                    <a:lnTo>
                      <a:pt x="73" y="10"/>
                    </a:lnTo>
                    <a:lnTo>
                      <a:pt x="44" y="5"/>
                    </a:lnTo>
                    <a:lnTo>
                      <a:pt x="15" y="0"/>
                    </a:lnTo>
                    <a:lnTo>
                      <a:pt x="0" y="13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6" name="Freeform 133"/>
              <p:cNvSpPr>
                <a:spLocks/>
              </p:cNvSpPr>
              <p:nvPr/>
            </p:nvSpPr>
            <p:spPr bwMode="auto">
              <a:xfrm>
                <a:off x="5029" y="2921"/>
                <a:ext cx="7" cy="5"/>
              </a:xfrm>
              <a:custGeom>
                <a:avLst/>
                <a:gdLst>
                  <a:gd name="T0" fmla="*/ 0 w 22"/>
                  <a:gd name="T1" fmla="*/ 11 h 17"/>
                  <a:gd name="T2" fmla="*/ 3 w 22"/>
                  <a:gd name="T3" fmla="*/ 14 h 17"/>
                  <a:gd name="T4" fmla="*/ 7 w 22"/>
                  <a:gd name="T5" fmla="*/ 17 h 17"/>
                  <a:gd name="T6" fmla="*/ 11 w 22"/>
                  <a:gd name="T7" fmla="*/ 17 h 17"/>
                  <a:gd name="T8" fmla="*/ 16 w 22"/>
                  <a:gd name="T9" fmla="*/ 16 h 17"/>
                  <a:gd name="T10" fmla="*/ 19 w 22"/>
                  <a:gd name="T11" fmla="*/ 13 h 17"/>
                  <a:gd name="T12" fmla="*/ 20 w 22"/>
                  <a:gd name="T13" fmla="*/ 9 h 17"/>
                  <a:gd name="T14" fmla="*/ 22 w 22"/>
                  <a:gd name="T15" fmla="*/ 4 h 17"/>
                  <a:gd name="T16" fmla="*/ 20 w 22"/>
                  <a:gd name="T17" fmla="*/ 0 h 17"/>
                  <a:gd name="T18" fmla="*/ 0 w 22"/>
                  <a:gd name="T1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0" y="11"/>
                    </a:moveTo>
                    <a:lnTo>
                      <a:pt x="3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9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7" name="Freeform 134"/>
              <p:cNvSpPr>
                <a:spLocks/>
              </p:cNvSpPr>
              <p:nvPr/>
            </p:nvSpPr>
            <p:spPr bwMode="auto">
              <a:xfrm>
                <a:off x="5003" y="2851"/>
                <a:ext cx="33" cy="73"/>
              </a:xfrm>
              <a:custGeom>
                <a:avLst/>
                <a:gdLst>
                  <a:gd name="T0" fmla="*/ 4 w 97"/>
                  <a:gd name="T1" fmla="*/ 0 h 219"/>
                  <a:gd name="T2" fmla="*/ 0 w 97"/>
                  <a:gd name="T3" fmla="*/ 10 h 219"/>
                  <a:gd name="T4" fmla="*/ 1 w 97"/>
                  <a:gd name="T5" fmla="*/ 23 h 219"/>
                  <a:gd name="T6" fmla="*/ 3 w 97"/>
                  <a:gd name="T7" fmla="*/ 38 h 219"/>
                  <a:gd name="T8" fmla="*/ 6 w 97"/>
                  <a:gd name="T9" fmla="*/ 49 h 219"/>
                  <a:gd name="T10" fmla="*/ 8 w 97"/>
                  <a:gd name="T11" fmla="*/ 64 h 219"/>
                  <a:gd name="T12" fmla="*/ 11 w 97"/>
                  <a:gd name="T13" fmla="*/ 77 h 219"/>
                  <a:gd name="T14" fmla="*/ 17 w 97"/>
                  <a:gd name="T15" fmla="*/ 90 h 219"/>
                  <a:gd name="T16" fmla="*/ 21 w 97"/>
                  <a:gd name="T17" fmla="*/ 103 h 219"/>
                  <a:gd name="T18" fmla="*/ 26 w 97"/>
                  <a:gd name="T19" fmla="*/ 116 h 219"/>
                  <a:gd name="T20" fmla="*/ 32 w 97"/>
                  <a:gd name="T21" fmla="*/ 129 h 219"/>
                  <a:gd name="T22" fmla="*/ 37 w 97"/>
                  <a:gd name="T23" fmla="*/ 142 h 219"/>
                  <a:gd name="T24" fmla="*/ 43 w 97"/>
                  <a:gd name="T25" fmla="*/ 157 h 219"/>
                  <a:gd name="T26" fmla="*/ 51 w 97"/>
                  <a:gd name="T27" fmla="*/ 170 h 219"/>
                  <a:gd name="T28" fmla="*/ 56 w 97"/>
                  <a:gd name="T29" fmla="*/ 182 h 219"/>
                  <a:gd name="T30" fmla="*/ 64 w 97"/>
                  <a:gd name="T31" fmla="*/ 195 h 219"/>
                  <a:gd name="T32" fmla="*/ 69 w 97"/>
                  <a:gd name="T33" fmla="*/ 206 h 219"/>
                  <a:gd name="T34" fmla="*/ 77 w 97"/>
                  <a:gd name="T35" fmla="*/ 219 h 219"/>
                  <a:gd name="T36" fmla="*/ 97 w 97"/>
                  <a:gd name="T37" fmla="*/ 208 h 219"/>
                  <a:gd name="T38" fmla="*/ 90 w 97"/>
                  <a:gd name="T39" fmla="*/ 196 h 219"/>
                  <a:gd name="T40" fmla="*/ 84 w 97"/>
                  <a:gd name="T41" fmla="*/ 184 h 219"/>
                  <a:gd name="T42" fmla="*/ 77 w 97"/>
                  <a:gd name="T43" fmla="*/ 171 h 219"/>
                  <a:gd name="T44" fmla="*/ 71 w 97"/>
                  <a:gd name="T45" fmla="*/ 158 h 219"/>
                  <a:gd name="T46" fmla="*/ 65 w 97"/>
                  <a:gd name="T47" fmla="*/ 147 h 219"/>
                  <a:gd name="T48" fmla="*/ 59 w 97"/>
                  <a:gd name="T49" fmla="*/ 134 h 219"/>
                  <a:gd name="T50" fmla="*/ 53 w 97"/>
                  <a:gd name="T51" fmla="*/ 120 h 219"/>
                  <a:gd name="T52" fmla="*/ 48 w 97"/>
                  <a:gd name="T53" fmla="*/ 107 h 219"/>
                  <a:gd name="T54" fmla="*/ 43 w 97"/>
                  <a:gd name="T55" fmla="*/ 96 h 219"/>
                  <a:gd name="T56" fmla="*/ 39 w 97"/>
                  <a:gd name="T57" fmla="*/ 83 h 219"/>
                  <a:gd name="T58" fmla="*/ 35 w 97"/>
                  <a:gd name="T59" fmla="*/ 70 h 219"/>
                  <a:gd name="T60" fmla="*/ 32 w 97"/>
                  <a:gd name="T61" fmla="*/ 56 h 219"/>
                  <a:gd name="T62" fmla="*/ 27 w 97"/>
                  <a:gd name="T63" fmla="*/ 45 h 219"/>
                  <a:gd name="T64" fmla="*/ 26 w 97"/>
                  <a:gd name="T65" fmla="*/ 32 h 219"/>
                  <a:gd name="T66" fmla="*/ 23 w 97"/>
                  <a:gd name="T67" fmla="*/ 20 h 219"/>
                  <a:gd name="T68" fmla="*/ 23 w 97"/>
                  <a:gd name="T69" fmla="*/ 8 h 219"/>
                  <a:gd name="T70" fmla="*/ 19 w 97"/>
                  <a:gd name="T71" fmla="*/ 19 h 219"/>
                  <a:gd name="T72" fmla="*/ 4 w 97"/>
                  <a:gd name="T7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219">
                    <a:moveTo>
                      <a:pt x="4" y="0"/>
                    </a:moveTo>
                    <a:lnTo>
                      <a:pt x="0" y="10"/>
                    </a:lnTo>
                    <a:lnTo>
                      <a:pt x="1" y="23"/>
                    </a:lnTo>
                    <a:lnTo>
                      <a:pt x="3" y="38"/>
                    </a:lnTo>
                    <a:lnTo>
                      <a:pt x="6" y="49"/>
                    </a:lnTo>
                    <a:lnTo>
                      <a:pt x="8" y="64"/>
                    </a:lnTo>
                    <a:lnTo>
                      <a:pt x="11" y="77"/>
                    </a:lnTo>
                    <a:lnTo>
                      <a:pt x="17" y="90"/>
                    </a:lnTo>
                    <a:lnTo>
                      <a:pt x="21" y="103"/>
                    </a:lnTo>
                    <a:lnTo>
                      <a:pt x="26" y="116"/>
                    </a:lnTo>
                    <a:lnTo>
                      <a:pt x="32" y="129"/>
                    </a:lnTo>
                    <a:lnTo>
                      <a:pt x="37" y="142"/>
                    </a:lnTo>
                    <a:lnTo>
                      <a:pt x="43" y="157"/>
                    </a:lnTo>
                    <a:lnTo>
                      <a:pt x="51" y="170"/>
                    </a:lnTo>
                    <a:lnTo>
                      <a:pt x="56" y="182"/>
                    </a:lnTo>
                    <a:lnTo>
                      <a:pt x="64" y="195"/>
                    </a:lnTo>
                    <a:lnTo>
                      <a:pt x="69" y="206"/>
                    </a:lnTo>
                    <a:lnTo>
                      <a:pt x="77" y="219"/>
                    </a:lnTo>
                    <a:lnTo>
                      <a:pt x="97" y="208"/>
                    </a:lnTo>
                    <a:lnTo>
                      <a:pt x="90" y="196"/>
                    </a:lnTo>
                    <a:lnTo>
                      <a:pt x="84" y="184"/>
                    </a:lnTo>
                    <a:lnTo>
                      <a:pt x="77" y="171"/>
                    </a:lnTo>
                    <a:lnTo>
                      <a:pt x="71" y="158"/>
                    </a:lnTo>
                    <a:lnTo>
                      <a:pt x="65" y="147"/>
                    </a:lnTo>
                    <a:lnTo>
                      <a:pt x="59" y="134"/>
                    </a:lnTo>
                    <a:lnTo>
                      <a:pt x="53" y="120"/>
                    </a:lnTo>
                    <a:lnTo>
                      <a:pt x="48" y="107"/>
                    </a:lnTo>
                    <a:lnTo>
                      <a:pt x="43" y="96"/>
                    </a:lnTo>
                    <a:lnTo>
                      <a:pt x="39" y="83"/>
                    </a:lnTo>
                    <a:lnTo>
                      <a:pt x="35" y="70"/>
                    </a:lnTo>
                    <a:lnTo>
                      <a:pt x="32" y="56"/>
                    </a:lnTo>
                    <a:lnTo>
                      <a:pt x="27" y="45"/>
                    </a:lnTo>
                    <a:lnTo>
                      <a:pt x="26" y="32"/>
                    </a:lnTo>
                    <a:lnTo>
                      <a:pt x="23" y="20"/>
                    </a:lnTo>
                    <a:lnTo>
                      <a:pt x="23" y="8"/>
                    </a:lnTo>
                    <a:lnTo>
                      <a:pt x="19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8" name="Freeform 135"/>
              <p:cNvSpPr>
                <a:spLocks/>
              </p:cNvSpPr>
              <p:nvPr/>
            </p:nvSpPr>
            <p:spPr bwMode="auto">
              <a:xfrm>
                <a:off x="5005" y="2829"/>
                <a:ext cx="31" cy="29"/>
              </a:xfrm>
              <a:custGeom>
                <a:avLst/>
                <a:gdLst>
                  <a:gd name="T0" fmla="*/ 79 w 93"/>
                  <a:gd name="T1" fmla="*/ 22 h 86"/>
                  <a:gd name="T2" fmla="*/ 77 w 93"/>
                  <a:gd name="T3" fmla="*/ 1 h 86"/>
                  <a:gd name="T4" fmla="*/ 68 w 93"/>
                  <a:gd name="T5" fmla="*/ 10 h 86"/>
                  <a:gd name="T6" fmla="*/ 58 w 93"/>
                  <a:gd name="T7" fmla="*/ 19 h 86"/>
                  <a:gd name="T8" fmla="*/ 49 w 93"/>
                  <a:gd name="T9" fmla="*/ 26 h 86"/>
                  <a:gd name="T10" fmla="*/ 38 w 93"/>
                  <a:gd name="T11" fmla="*/ 35 h 86"/>
                  <a:gd name="T12" fmla="*/ 29 w 93"/>
                  <a:gd name="T13" fmla="*/ 43 h 86"/>
                  <a:gd name="T14" fmla="*/ 19 w 93"/>
                  <a:gd name="T15" fmla="*/ 51 h 86"/>
                  <a:gd name="T16" fmla="*/ 9 w 93"/>
                  <a:gd name="T17" fmla="*/ 59 h 86"/>
                  <a:gd name="T18" fmla="*/ 0 w 93"/>
                  <a:gd name="T19" fmla="*/ 67 h 86"/>
                  <a:gd name="T20" fmla="*/ 15 w 93"/>
                  <a:gd name="T21" fmla="*/ 86 h 86"/>
                  <a:gd name="T22" fmla="*/ 23 w 93"/>
                  <a:gd name="T23" fmla="*/ 77 h 86"/>
                  <a:gd name="T24" fmla="*/ 35 w 93"/>
                  <a:gd name="T25" fmla="*/ 70 h 86"/>
                  <a:gd name="T26" fmla="*/ 44 w 93"/>
                  <a:gd name="T27" fmla="*/ 61 h 86"/>
                  <a:gd name="T28" fmla="*/ 54 w 93"/>
                  <a:gd name="T29" fmla="*/ 52 h 86"/>
                  <a:gd name="T30" fmla="*/ 63 w 93"/>
                  <a:gd name="T31" fmla="*/ 45 h 86"/>
                  <a:gd name="T32" fmla="*/ 74 w 93"/>
                  <a:gd name="T33" fmla="*/ 36 h 86"/>
                  <a:gd name="T34" fmla="*/ 83 w 93"/>
                  <a:gd name="T35" fmla="*/ 29 h 86"/>
                  <a:gd name="T36" fmla="*/ 93 w 93"/>
                  <a:gd name="T37" fmla="*/ 20 h 86"/>
                  <a:gd name="T38" fmla="*/ 92 w 93"/>
                  <a:gd name="T39" fmla="*/ 0 h 86"/>
                  <a:gd name="T40" fmla="*/ 79 w 93"/>
                  <a:gd name="T41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86">
                    <a:moveTo>
                      <a:pt x="79" y="22"/>
                    </a:moveTo>
                    <a:lnTo>
                      <a:pt x="77" y="1"/>
                    </a:lnTo>
                    <a:lnTo>
                      <a:pt x="68" y="10"/>
                    </a:lnTo>
                    <a:lnTo>
                      <a:pt x="58" y="19"/>
                    </a:lnTo>
                    <a:lnTo>
                      <a:pt x="49" y="26"/>
                    </a:lnTo>
                    <a:lnTo>
                      <a:pt x="38" y="35"/>
                    </a:lnTo>
                    <a:lnTo>
                      <a:pt x="29" y="43"/>
                    </a:lnTo>
                    <a:lnTo>
                      <a:pt x="19" y="51"/>
                    </a:lnTo>
                    <a:lnTo>
                      <a:pt x="9" y="59"/>
                    </a:lnTo>
                    <a:lnTo>
                      <a:pt x="0" y="67"/>
                    </a:lnTo>
                    <a:lnTo>
                      <a:pt x="15" y="86"/>
                    </a:lnTo>
                    <a:lnTo>
                      <a:pt x="23" y="77"/>
                    </a:lnTo>
                    <a:lnTo>
                      <a:pt x="35" y="70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5"/>
                    </a:lnTo>
                    <a:lnTo>
                      <a:pt x="74" y="36"/>
                    </a:lnTo>
                    <a:lnTo>
                      <a:pt x="83" y="29"/>
                    </a:lnTo>
                    <a:lnTo>
                      <a:pt x="93" y="20"/>
                    </a:lnTo>
                    <a:lnTo>
                      <a:pt x="92" y="0"/>
                    </a:lnTo>
                    <a:lnTo>
                      <a:pt x="7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9" name="Freeform 136"/>
              <p:cNvSpPr>
                <a:spLocks/>
              </p:cNvSpPr>
              <p:nvPr/>
            </p:nvSpPr>
            <p:spPr bwMode="auto">
              <a:xfrm>
                <a:off x="5002" y="2813"/>
                <a:ext cx="33" cy="23"/>
              </a:xfrm>
              <a:custGeom>
                <a:avLst/>
                <a:gdLst>
                  <a:gd name="T0" fmla="*/ 0 w 99"/>
                  <a:gd name="T1" fmla="*/ 3 h 70"/>
                  <a:gd name="T2" fmla="*/ 3 w 99"/>
                  <a:gd name="T3" fmla="*/ 20 h 70"/>
                  <a:gd name="T4" fmla="*/ 13 w 99"/>
                  <a:gd name="T5" fmla="*/ 26 h 70"/>
                  <a:gd name="T6" fmla="*/ 24 w 99"/>
                  <a:gd name="T7" fmla="*/ 33 h 70"/>
                  <a:gd name="T8" fmla="*/ 35 w 99"/>
                  <a:gd name="T9" fmla="*/ 39 h 70"/>
                  <a:gd name="T10" fmla="*/ 45 w 99"/>
                  <a:gd name="T11" fmla="*/ 45 h 70"/>
                  <a:gd name="T12" fmla="*/ 55 w 99"/>
                  <a:gd name="T13" fmla="*/ 51 h 70"/>
                  <a:gd name="T14" fmla="*/ 65 w 99"/>
                  <a:gd name="T15" fmla="*/ 57 h 70"/>
                  <a:gd name="T16" fmla="*/ 75 w 99"/>
                  <a:gd name="T17" fmla="*/ 62 h 70"/>
                  <a:gd name="T18" fmla="*/ 86 w 99"/>
                  <a:gd name="T19" fmla="*/ 70 h 70"/>
                  <a:gd name="T20" fmla="*/ 99 w 99"/>
                  <a:gd name="T21" fmla="*/ 48 h 70"/>
                  <a:gd name="T22" fmla="*/ 88 w 99"/>
                  <a:gd name="T23" fmla="*/ 42 h 70"/>
                  <a:gd name="T24" fmla="*/ 77 w 99"/>
                  <a:gd name="T25" fmla="*/ 36 h 70"/>
                  <a:gd name="T26" fmla="*/ 67 w 99"/>
                  <a:gd name="T27" fmla="*/ 30 h 70"/>
                  <a:gd name="T28" fmla="*/ 56 w 99"/>
                  <a:gd name="T29" fmla="*/ 25 h 70"/>
                  <a:gd name="T30" fmla="*/ 46 w 99"/>
                  <a:gd name="T31" fmla="*/ 19 h 70"/>
                  <a:gd name="T32" fmla="*/ 36 w 99"/>
                  <a:gd name="T33" fmla="*/ 11 h 70"/>
                  <a:gd name="T34" fmla="*/ 26 w 99"/>
                  <a:gd name="T35" fmla="*/ 6 h 70"/>
                  <a:gd name="T36" fmla="*/ 14 w 99"/>
                  <a:gd name="T37" fmla="*/ 0 h 70"/>
                  <a:gd name="T38" fmla="*/ 17 w 99"/>
                  <a:gd name="T39" fmla="*/ 19 h 70"/>
                  <a:gd name="T40" fmla="*/ 0 w 99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70">
                    <a:moveTo>
                      <a:pt x="0" y="3"/>
                    </a:moveTo>
                    <a:lnTo>
                      <a:pt x="3" y="20"/>
                    </a:lnTo>
                    <a:lnTo>
                      <a:pt x="13" y="26"/>
                    </a:lnTo>
                    <a:lnTo>
                      <a:pt x="24" y="33"/>
                    </a:lnTo>
                    <a:lnTo>
                      <a:pt x="35" y="39"/>
                    </a:lnTo>
                    <a:lnTo>
                      <a:pt x="45" y="45"/>
                    </a:lnTo>
                    <a:lnTo>
                      <a:pt x="55" y="51"/>
                    </a:lnTo>
                    <a:lnTo>
                      <a:pt x="65" y="57"/>
                    </a:lnTo>
                    <a:lnTo>
                      <a:pt x="75" y="62"/>
                    </a:lnTo>
                    <a:lnTo>
                      <a:pt x="86" y="70"/>
                    </a:lnTo>
                    <a:lnTo>
                      <a:pt x="99" y="48"/>
                    </a:lnTo>
                    <a:lnTo>
                      <a:pt x="88" y="42"/>
                    </a:lnTo>
                    <a:lnTo>
                      <a:pt x="77" y="36"/>
                    </a:lnTo>
                    <a:lnTo>
                      <a:pt x="67" y="30"/>
                    </a:lnTo>
                    <a:lnTo>
                      <a:pt x="56" y="25"/>
                    </a:lnTo>
                    <a:lnTo>
                      <a:pt x="46" y="19"/>
                    </a:lnTo>
                    <a:lnTo>
                      <a:pt x="36" y="11"/>
                    </a:lnTo>
                    <a:lnTo>
                      <a:pt x="26" y="6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0" name="Freeform 137"/>
              <p:cNvSpPr>
                <a:spLocks/>
              </p:cNvSpPr>
              <p:nvPr/>
            </p:nvSpPr>
            <p:spPr bwMode="auto">
              <a:xfrm>
                <a:off x="5002" y="2744"/>
                <a:ext cx="69" cy="75"/>
              </a:xfrm>
              <a:custGeom>
                <a:avLst/>
                <a:gdLst>
                  <a:gd name="T0" fmla="*/ 196 w 206"/>
                  <a:gd name="T1" fmla="*/ 0 h 226"/>
                  <a:gd name="T2" fmla="*/ 183 w 206"/>
                  <a:gd name="T3" fmla="*/ 8 h 226"/>
                  <a:gd name="T4" fmla="*/ 168 w 206"/>
                  <a:gd name="T5" fmla="*/ 16 h 226"/>
                  <a:gd name="T6" fmla="*/ 157 w 206"/>
                  <a:gd name="T7" fmla="*/ 26 h 226"/>
                  <a:gd name="T8" fmla="*/ 144 w 206"/>
                  <a:gd name="T9" fmla="*/ 38 h 226"/>
                  <a:gd name="T10" fmla="*/ 132 w 206"/>
                  <a:gd name="T11" fmla="*/ 51 h 226"/>
                  <a:gd name="T12" fmla="*/ 120 w 206"/>
                  <a:gd name="T13" fmla="*/ 63 h 226"/>
                  <a:gd name="T14" fmla="*/ 109 w 206"/>
                  <a:gd name="T15" fmla="*/ 77 h 226"/>
                  <a:gd name="T16" fmla="*/ 97 w 206"/>
                  <a:gd name="T17" fmla="*/ 92 h 226"/>
                  <a:gd name="T18" fmla="*/ 86 w 206"/>
                  <a:gd name="T19" fmla="*/ 106 h 226"/>
                  <a:gd name="T20" fmla="*/ 74 w 206"/>
                  <a:gd name="T21" fmla="*/ 121 h 226"/>
                  <a:gd name="T22" fmla="*/ 62 w 206"/>
                  <a:gd name="T23" fmla="*/ 136 h 226"/>
                  <a:gd name="T24" fmla="*/ 51 w 206"/>
                  <a:gd name="T25" fmla="*/ 152 h 226"/>
                  <a:gd name="T26" fmla="*/ 38 w 206"/>
                  <a:gd name="T27" fmla="*/ 166 h 226"/>
                  <a:gd name="T28" fmla="*/ 26 w 206"/>
                  <a:gd name="T29" fmla="*/ 181 h 226"/>
                  <a:gd name="T30" fmla="*/ 14 w 206"/>
                  <a:gd name="T31" fmla="*/ 195 h 226"/>
                  <a:gd name="T32" fmla="*/ 0 w 206"/>
                  <a:gd name="T33" fmla="*/ 210 h 226"/>
                  <a:gd name="T34" fmla="*/ 17 w 206"/>
                  <a:gd name="T35" fmla="*/ 226 h 226"/>
                  <a:gd name="T36" fmla="*/ 30 w 206"/>
                  <a:gd name="T37" fmla="*/ 211 h 226"/>
                  <a:gd name="T38" fmla="*/ 43 w 206"/>
                  <a:gd name="T39" fmla="*/ 195 h 226"/>
                  <a:gd name="T40" fmla="*/ 56 w 206"/>
                  <a:gd name="T41" fmla="*/ 181 h 226"/>
                  <a:gd name="T42" fmla="*/ 68 w 206"/>
                  <a:gd name="T43" fmla="*/ 165 h 226"/>
                  <a:gd name="T44" fmla="*/ 80 w 206"/>
                  <a:gd name="T45" fmla="*/ 150 h 226"/>
                  <a:gd name="T46" fmla="*/ 91 w 206"/>
                  <a:gd name="T47" fmla="*/ 136 h 226"/>
                  <a:gd name="T48" fmla="*/ 104 w 206"/>
                  <a:gd name="T49" fmla="*/ 121 h 226"/>
                  <a:gd name="T50" fmla="*/ 115 w 206"/>
                  <a:gd name="T51" fmla="*/ 106 h 226"/>
                  <a:gd name="T52" fmla="*/ 126 w 206"/>
                  <a:gd name="T53" fmla="*/ 92 h 226"/>
                  <a:gd name="T54" fmla="*/ 138 w 206"/>
                  <a:gd name="T55" fmla="*/ 79 h 226"/>
                  <a:gd name="T56" fmla="*/ 150 w 206"/>
                  <a:gd name="T57" fmla="*/ 67 h 226"/>
                  <a:gd name="T58" fmla="*/ 161 w 206"/>
                  <a:gd name="T59" fmla="*/ 56 h 226"/>
                  <a:gd name="T60" fmla="*/ 171 w 206"/>
                  <a:gd name="T61" fmla="*/ 45 h 226"/>
                  <a:gd name="T62" fmla="*/ 183 w 206"/>
                  <a:gd name="T63" fmla="*/ 37 h 226"/>
                  <a:gd name="T64" fmla="*/ 195 w 206"/>
                  <a:gd name="T65" fmla="*/ 29 h 226"/>
                  <a:gd name="T66" fmla="*/ 206 w 206"/>
                  <a:gd name="T67" fmla="*/ 22 h 226"/>
                  <a:gd name="T68" fmla="*/ 196 w 206"/>
                  <a:gd name="T6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226">
                    <a:moveTo>
                      <a:pt x="196" y="0"/>
                    </a:moveTo>
                    <a:lnTo>
                      <a:pt x="183" y="8"/>
                    </a:lnTo>
                    <a:lnTo>
                      <a:pt x="168" y="16"/>
                    </a:lnTo>
                    <a:lnTo>
                      <a:pt x="157" y="26"/>
                    </a:lnTo>
                    <a:lnTo>
                      <a:pt x="144" y="38"/>
                    </a:lnTo>
                    <a:lnTo>
                      <a:pt x="132" y="51"/>
                    </a:lnTo>
                    <a:lnTo>
                      <a:pt x="120" y="63"/>
                    </a:lnTo>
                    <a:lnTo>
                      <a:pt x="109" y="77"/>
                    </a:lnTo>
                    <a:lnTo>
                      <a:pt x="97" y="92"/>
                    </a:lnTo>
                    <a:lnTo>
                      <a:pt x="86" y="106"/>
                    </a:lnTo>
                    <a:lnTo>
                      <a:pt x="74" y="121"/>
                    </a:lnTo>
                    <a:lnTo>
                      <a:pt x="62" y="136"/>
                    </a:lnTo>
                    <a:lnTo>
                      <a:pt x="51" y="152"/>
                    </a:lnTo>
                    <a:lnTo>
                      <a:pt x="38" y="166"/>
                    </a:lnTo>
                    <a:lnTo>
                      <a:pt x="26" y="181"/>
                    </a:lnTo>
                    <a:lnTo>
                      <a:pt x="14" y="195"/>
                    </a:lnTo>
                    <a:lnTo>
                      <a:pt x="0" y="210"/>
                    </a:lnTo>
                    <a:lnTo>
                      <a:pt x="17" y="226"/>
                    </a:lnTo>
                    <a:lnTo>
                      <a:pt x="30" y="211"/>
                    </a:lnTo>
                    <a:lnTo>
                      <a:pt x="43" y="195"/>
                    </a:lnTo>
                    <a:lnTo>
                      <a:pt x="56" y="181"/>
                    </a:lnTo>
                    <a:lnTo>
                      <a:pt x="68" y="165"/>
                    </a:lnTo>
                    <a:lnTo>
                      <a:pt x="80" y="150"/>
                    </a:lnTo>
                    <a:lnTo>
                      <a:pt x="91" y="136"/>
                    </a:lnTo>
                    <a:lnTo>
                      <a:pt x="104" y="121"/>
                    </a:lnTo>
                    <a:lnTo>
                      <a:pt x="115" y="106"/>
                    </a:lnTo>
                    <a:lnTo>
                      <a:pt x="126" y="92"/>
                    </a:lnTo>
                    <a:lnTo>
                      <a:pt x="138" y="79"/>
                    </a:lnTo>
                    <a:lnTo>
                      <a:pt x="150" y="67"/>
                    </a:lnTo>
                    <a:lnTo>
                      <a:pt x="161" y="56"/>
                    </a:lnTo>
                    <a:lnTo>
                      <a:pt x="171" y="45"/>
                    </a:lnTo>
                    <a:lnTo>
                      <a:pt x="183" y="37"/>
                    </a:lnTo>
                    <a:lnTo>
                      <a:pt x="195" y="29"/>
                    </a:lnTo>
                    <a:lnTo>
                      <a:pt x="206" y="2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1" name="Freeform 138"/>
              <p:cNvSpPr>
                <a:spLocks/>
              </p:cNvSpPr>
              <p:nvPr/>
            </p:nvSpPr>
            <p:spPr bwMode="auto">
              <a:xfrm>
                <a:off x="5004" y="2812"/>
                <a:ext cx="6" cy="8"/>
              </a:xfrm>
              <a:custGeom>
                <a:avLst/>
                <a:gdLst>
                  <a:gd name="T0" fmla="*/ 10 w 18"/>
                  <a:gd name="T1" fmla="*/ 24 h 24"/>
                  <a:gd name="T2" fmla="*/ 15 w 18"/>
                  <a:gd name="T3" fmla="*/ 21 h 24"/>
                  <a:gd name="T4" fmla="*/ 16 w 18"/>
                  <a:gd name="T5" fmla="*/ 16 h 24"/>
                  <a:gd name="T6" fmla="*/ 18 w 18"/>
                  <a:gd name="T7" fmla="*/ 12 h 24"/>
                  <a:gd name="T8" fmla="*/ 16 w 18"/>
                  <a:gd name="T9" fmla="*/ 8 h 24"/>
                  <a:gd name="T10" fmla="*/ 13 w 18"/>
                  <a:gd name="T11" fmla="*/ 3 h 24"/>
                  <a:gd name="T12" fmla="*/ 10 w 18"/>
                  <a:gd name="T13" fmla="*/ 2 h 24"/>
                  <a:gd name="T14" fmla="*/ 6 w 18"/>
                  <a:gd name="T15" fmla="*/ 0 h 24"/>
                  <a:gd name="T16" fmla="*/ 0 w 18"/>
                  <a:gd name="T17" fmla="*/ 2 h 24"/>
                  <a:gd name="T18" fmla="*/ 10 w 18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4">
                    <a:moveTo>
                      <a:pt x="10" y="24"/>
                    </a:moveTo>
                    <a:lnTo>
                      <a:pt x="15" y="21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2" name="Freeform 139"/>
              <p:cNvSpPr>
                <a:spLocks/>
              </p:cNvSpPr>
              <p:nvPr/>
            </p:nvSpPr>
            <p:spPr bwMode="auto">
              <a:xfrm>
                <a:off x="5190" y="2955"/>
                <a:ext cx="5" cy="7"/>
              </a:xfrm>
              <a:custGeom>
                <a:avLst/>
                <a:gdLst>
                  <a:gd name="T0" fmla="*/ 7 w 14"/>
                  <a:gd name="T1" fmla="*/ 0 h 23"/>
                  <a:gd name="T2" fmla="*/ 3 w 14"/>
                  <a:gd name="T3" fmla="*/ 1 h 23"/>
                  <a:gd name="T4" fmla="*/ 0 w 14"/>
                  <a:gd name="T5" fmla="*/ 4 h 23"/>
                  <a:gd name="T6" fmla="*/ 0 w 14"/>
                  <a:gd name="T7" fmla="*/ 10 h 23"/>
                  <a:gd name="T8" fmla="*/ 0 w 14"/>
                  <a:gd name="T9" fmla="*/ 14 h 23"/>
                  <a:gd name="T10" fmla="*/ 1 w 14"/>
                  <a:gd name="T11" fmla="*/ 17 h 23"/>
                  <a:gd name="T12" fmla="*/ 4 w 14"/>
                  <a:gd name="T13" fmla="*/ 20 h 23"/>
                  <a:gd name="T14" fmla="*/ 9 w 14"/>
                  <a:gd name="T15" fmla="*/ 23 h 23"/>
                  <a:gd name="T16" fmla="*/ 14 w 14"/>
                  <a:gd name="T17" fmla="*/ 23 h 23"/>
                  <a:gd name="T18" fmla="*/ 7 w 14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7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3" name="Freeform 140"/>
              <p:cNvSpPr>
                <a:spLocks/>
              </p:cNvSpPr>
              <p:nvPr/>
            </p:nvSpPr>
            <p:spPr bwMode="auto">
              <a:xfrm>
                <a:off x="5193" y="2946"/>
                <a:ext cx="60" cy="16"/>
              </a:xfrm>
              <a:custGeom>
                <a:avLst/>
                <a:gdLst>
                  <a:gd name="T0" fmla="*/ 181 w 181"/>
                  <a:gd name="T1" fmla="*/ 2 h 50"/>
                  <a:gd name="T2" fmla="*/ 169 w 181"/>
                  <a:gd name="T3" fmla="*/ 2 h 50"/>
                  <a:gd name="T4" fmla="*/ 159 w 181"/>
                  <a:gd name="T5" fmla="*/ 0 h 50"/>
                  <a:gd name="T6" fmla="*/ 147 w 181"/>
                  <a:gd name="T7" fmla="*/ 0 h 50"/>
                  <a:gd name="T8" fmla="*/ 135 w 181"/>
                  <a:gd name="T9" fmla="*/ 2 h 50"/>
                  <a:gd name="T10" fmla="*/ 124 w 181"/>
                  <a:gd name="T11" fmla="*/ 2 h 50"/>
                  <a:gd name="T12" fmla="*/ 114 w 181"/>
                  <a:gd name="T13" fmla="*/ 3 h 50"/>
                  <a:gd name="T14" fmla="*/ 101 w 181"/>
                  <a:gd name="T15" fmla="*/ 5 h 50"/>
                  <a:gd name="T16" fmla="*/ 90 w 181"/>
                  <a:gd name="T17" fmla="*/ 6 h 50"/>
                  <a:gd name="T18" fmla="*/ 79 w 181"/>
                  <a:gd name="T19" fmla="*/ 8 h 50"/>
                  <a:gd name="T20" fmla="*/ 67 w 181"/>
                  <a:gd name="T21" fmla="*/ 11 h 50"/>
                  <a:gd name="T22" fmla="*/ 55 w 181"/>
                  <a:gd name="T23" fmla="*/ 12 h 50"/>
                  <a:gd name="T24" fmla="*/ 44 w 181"/>
                  <a:gd name="T25" fmla="*/ 15 h 50"/>
                  <a:gd name="T26" fmla="*/ 32 w 181"/>
                  <a:gd name="T27" fmla="*/ 18 h 50"/>
                  <a:gd name="T28" fmla="*/ 22 w 181"/>
                  <a:gd name="T29" fmla="*/ 21 h 50"/>
                  <a:gd name="T30" fmla="*/ 12 w 181"/>
                  <a:gd name="T31" fmla="*/ 24 h 50"/>
                  <a:gd name="T32" fmla="*/ 0 w 181"/>
                  <a:gd name="T33" fmla="*/ 27 h 50"/>
                  <a:gd name="T34" fmla="*/ 7 w 181"/>
                  <a:gd name="T35" fmla="*/ 50 h 50"/>
                  <a:gd name="T36" fmla="*/ 16 w 181"/>
                  <a:gd name="T37" fmla="*/ 46 h 50"/>
                  <a:gd name="T38" fmla="*/ 28 w 181"/>
                  <a:gd name="T39" fmla="*/ 43 h 50"/>
                  <a:gd name="T40" fmla="*/ 38 w 181"/>
                  <a:gd name="T41" fmla="*/ 41 h 50"/>
                  <a:gd name="T42" fmla="*/ 50 w 181"/>
                  <a:gd name="T43" fmla="*/ 38 h 50"/>
                  <a:gd name="T44" fmla="*/ 60 w 181"/>
                  <a:gd name="T45" fmla="*/ 35 h 50"/>
                  <a:gd name="T46" fmla="*/ 71 w 181"/>
                  <a:gd name="T47" fmla="*/ 34 h 50"/>
                  <a:gd name="T48" fmla="*/ 82 w 181"/>
                  <a:gd name="T49" fmla="*/ 31 h 50"/>
                  <a:gd name="T50" fmla="*/ 93 w 181"/>
                  <a:gd name="T51" fmla="*/ 30 h 50"/>
                  <a:gd name="T52" fmla="*/ 105 w 181"/>
                  <a:gd name="T53" fmla="*/ 28 h 50"/>
                  <a:gd name="T54" fmla="*/ 115 w 181"/>
                  <a:gd name="T55" fmla="*/ 27 h 50"/>
                  <a:gd name="T56" fmla="*/ 127 w 181"/>
                  <a:gd name="T57" fmla="*/ 25 h 50"/>
                  <a:gd name="T58" fmla="*/ 137 w 181"/>
                  <a:gd name="T59" fmla="*/ 25 h 50"/>
                  <a:gd name="T60" fmla="*/ 149 w 181"/>
                  <a:gd name="T61" fmla="*/ 24 h 50"/>
                  <a:gd name="T62" fmla="*/ 157 w 181"/>
                  <a:gd name="T63" fmla="*/ 24 h 50"/>
                  <a:gd name="T64" fmla="*/ 169 w 181"/>
                  <a:gd name="T65" fmla="*/ 25 h 50"/>
                  <a:gd name="T66" fmla="*/ 178 w 181"/>
                  <a:gd name="T67" fmla="*/ 25 h 50"/>
                  <a:gd name="T68" fmla="*/ 181 w 181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50">
                    <a:moveTo>
                      <a:pt x="181" y="2"/>
                    </a:moveTo>
                    <a:lnTo>
                      <a:pt x="169" y="2"/>
                    </a:lnTo>
                    <a:lnTo>
                      <a:pt x="159" y="0"/>
                    </a:lnTo>
                    <a:lnTo>
                      <a:pt x="147" y="0"/>
                    </a:lnTo>
                    <a:lnTo>
                      <a:pt x="135" y="2"/>
                    </a:lnTo>
                    <a:lnTo>
                      <a:pt x="124" y="2"/>
                    </a:lnTo>
                    <a:lnTo>
                      <a:pt x="114" y="3"/>
                    </a:lnTo>
                    <a:lnTo>
                      <a:pt x="101" y="5"/>
                    </a:lnTo>
                    <a:lnTo>
                      <a:pt x="90" y="6"/>
                    </a:lnTo>
                    <a:lnTo>
                      <a:pt x="79" y="8"/>
                    </a:lnTo>
                    <a:lnTo>
                      <a:pt x="67" y="11"/>
                    </a:lnTo>
                    <a:lnTo>
                      <a:pt x="55" y="12"/>
                    </a:lnTo>
                    <a:lnTo>
                      <a:pt x="44" y="15"/>
                    </a:lnTo>
                    <a:lnTo>
                      <a:pt x="32" y="18"/>
                    </a:lnTo>
                    <a:lnTo>
                      <a:pt x="22" y="21"/>
                    </a:lnTo>
                    <a:lnTo>
                      <a:pt x="12" y="24"/>
                    </a:lnTo>
                    <a:lnTo>
                      <a:pt x="0" y="27"/>
                    </a:lnTo>
                    <a:lnTo>
                      <a:pt x="7" y="50"/>
                    </a:lnTo>
                    <a:lnTo>
                      <a:pt x="16" y="46"/>
                    </a:lnTo>
                    <a:lnTo>
                      <a:pt x="28" y="43"/>
                    </a:lnTo>
                    <a:lnTo>
                      <a:pt x="38" y="41"/>
                    </a:lnTo>
                    <a:lnTo>
                      <a:pt x="50" y="38"/>
                    </a:lnTo>
                    <a:lnTo>
                      <a:pt x="60" y="35"/>
                    </a:lnTo>
                    <a:lnTo>
                      <a:pt x="71" y="34"/>
                    </a:lnTo>
                    <a:lnTo>
                      <a:pt x="82" y="31"/>
                    </a:lnTo>
                    <a:lnTo>
                      <a:pt x="93" y="30"/>
                    </a:lnTo>
                    <a:lnTo>
                      <a:pt x="105" y="28"/>
                    </a:lnTo>
                    <a:lnTo>
                      <a:pt x="115" y="27"/>
                    </a:lnTo>
                    <a:lnTo>
                      <a:pt x="127" y="25"/>
                    </a:lnTo>
                    <a:lnTo>
                      <a:pt x="137" y="25"/>
                    </a:lnTo>
                    <a:lnTo>
                      <a:pt x="149" y="24"/>
                    </a:lnTo>
                    <a:lnTo>
                      <a:pt x="157" y="24"/>
                    </a:lnTo>
                    <a:lnTo>
                      <a:pt x="169" y="25"/>
                    </a:lnTo>
                    <a:lnTo>
                      <a:pt x="178" y="25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4" name="Freeform 141"/>
              <p:cNvSpPr>
                <a:spLocks/>
              </p:cNvSpPr>
              <p:nvPr/>
            </p:nvSpPr>
            <p:spPr bwMode="auto">
              <a:xfrm>
                <a:off x="5194" y="2955"/>
                <a:ext cx="4" cy="7"/>
              </a:xfrm>
              <a:custGeom>
                <a:avLst/>
                <a:gdLst>
                  <a:gd name="T0" fmla="*/ 0 w 12"/>
                  <a:gd name="T1" fmla="*/ 23 h 23"/>
                  <a:gd name="T2" fmla="*/ 4 w 12"/>
                  <a:gd name="T3" fmla="*/ 21 h 23"/>
                  <a:gd name="T4" fmla="*/ 9 w 12"/>
                  <a:gd name="T5" fmla="*/ 19 h 23"/>
                  <a:gd name="T6" fmla="*/ 10 w 12"/>
                  <a:gd name="T7" fmla="*/ 16 h 23"/>
                  <a:gd name="T8" fmla="*/ 12 w 12"/>
                  <a:gd name="T9" fmla="*/ 11 h 23"/>
                  <a:gd name="T10" fmla="*/ 12 w 12"/>
                  <a:gd name="T11" fmla="*/ 7 h 23"/>
                  <a:gd name="T12" fmla="*/ 10 w 12"/>
                  <a:gd name="T13" fmla="*/ 4 h 23"/>
                  <a:gd name="T14" fmla="*/ 7 w 12"/>
                  <a:gd name="T15" fmla="*/ 1 h 23"/>
                  <a:gd name="T16" fmla="*/ 2 w 12"/>
                  <a:gd name="T17" fmla="*/ 0 h 23"/>
                  <a:gd name="T18" fmla="*/ 0 w 12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4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5" name="Freeform 142"/>
              <p:cNvSpPr>
                <a:spLocks/>
              </p:cNvSpPr>
              <p:nvPr/>
            </p:nvSpPr>
            <p:spPr bwMode="auto">
              <a:xfrm>
                <a:off x="5247" y="2991"/>
                <a:ext cx="8" cy="5"/>
              </a:xfrm>
              <a:custGeom>
                <a:avLst/>
                <a:gdLst>
                  <a:gd name="T0" fmla="*/ 0 w 23"/>
                  <a:gd name="T1" fmla="*/ 2 h 13"/>
                  <a:gd name="T2" fmla="*/ 2 w 23"/>
                  <a:gd name="T3" fmla="*/ 6 h 13"/>
                  <a:gd name="T4" fmla="*/ 4 w 23"/>
                  <a:gd name="T5" fmla="*/ 10 h 13"/>
                  <a:gd name="T6" fmla="*/ 7 w 23"/>
                  <a:gd name="T7" fmla="*/ 12 h 13"/>
                  <a:gd name="T8" fmla="*/ 12 w 23"/>
                  <a:gd name="T9" fmla="*/ 13 h 13"/>
                  <a:gd name="T10" fmla="*/ 16 w 23"/>
                  <a:gd name="T11" fmla="*/ 12 h 13"/>
                  <a:gd name="T12" fmla="*/ 20 w 23"/>
                  <a:gd name="T13" fmla="*/ 9 h 13"/>
                  <a:gd name="T14" fmla="*/ 22 w 23"/>
                  <a:gd name="T15" fmla="*/ 6 h 13"/>
                  <a:gd name="T16" fmla="*/ 23 w 23"/>
                  <a:gd name="T17" fmla="*/ 0 h 13"/>
                  <a:gd name="T18" fmla="*/ 0 w 2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0" y="2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6" y="12"/>
                    </a:lnTo>
                    <a:lnTo>
                      <a:pt x="20" y="9"/>
                    </a:lnTo>
                    <a:lnTo>
                      <a:pt x="22" y="6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6" name="Freeform 143"/>
              <p:cNvSpPr>
                <a:spLocks/>
              </p:cNvSpPr>
              <p:nvPr/>
            </p:nvSpPr>
            <p:spPr bwMode="auto">
              <a:xfrm>
                <a:off x="5244" y="2908"/>
                <a:ext cx="11" cy="84"/>
              </a:xfrm>
              <a:custGeom>
                <a:avLst/>
                <a:gdLst>
                  <a:gd name="T0" fmla="*/ 13 w 33"/>
                  <a:gd name="T1" fmla="*/ 23 h 252"/>
                  <a:gd name="T2" fmla="*/ 0 w 33"/>
                  <a:gd name="T3" fmla="*/ 12 h 252"/>
                  <a:gd name="T4" fmla="*/ 1 w 33"/>
                  <a:gd name="T5" fmla="*/ 28 h 252"/>
                  <a:gd name="T6" fmla="*/ 1 w 33"/>
                  <a:gd name="T7" fmla="*/ 42 h 252"/>
                  <a:gd name="T8" fmla="*/ 1 w 33"/>
                  <a:gd name="T9" fmla="*/ 57 h 252"/>
                  <a:gd name="T10" fmla="*/ 3 w 33"/>
                  <a:gd name="T11" fmla="*/ 71 h 252"/>
                  <a:gd name="T12" fmla="*/ 4 w 33"/>
                  <a:gd name="T13" fmla="*/ 87 h 252"/>
                  <a:gd name="T14" fmla="*/ 4 w 33"/>
                  <a:gd name="T15" fmla="*/ 102 h 252"/>
                  <a:gd name="T16" fmla="*/ 4 w 33"/>
                  <a:gd name="T17" fmla="*/ 116 h 252"/>
                  <a:gd name="T18" fmla="*/ 6 w 33"/>
                  <a:gd name="T19" fmla="*/ 132 h 252"/>
                  <a:gd name="T20" fmla="*/ 6 w 33"/>
                  <a:gd name="T21" fmla="*/ 147 h 252"/>
                  <a:gd name="T22" fmla="*/ 7 w 33"/>
                  <a:gd name="T23" fmla="*/ 161 h 252"/>
                  <a:gd name="T24" fmla="*/ 7 w 33"/>
                  <a:gd name="T25" fmla="*/ 177 h 252"/>
                  <a:gd name="T26" fmla="*/ 7 w 33"/>
                  <a:gd name="T27" fmla="*/ 191 h 252"/>
                  <a:gd name="T28" fmla="*/ 9 w 33"/>
                  <a:gd name="T29" fmla="*/ 207 h 252"/>
                  <a:gd name="T30" fmla="*/ 9 w 33"/>
                  <a:gd name="T31" fmla="*/ 221 h 252"/>
                  <a:gd name="T32" fmla="*/ 10 w 33"/>
                  <a:gd name="T33" fmla="*/ 236 h 252"/>
                  <a:gd name="T34" fmla="*/ 10 w 33"/>
                  <a:gd name="T35" fmla="*/ 252 h 252"/>
                  <a:gd name="T36" fmla="*/ 33 w 33"/>
                  <a:gd name="T37" fmla="*/ 250 h 252"/>
                  <a:gd name="T38" fmla="*/ 32 w 33"/>
                  <a:gd name="T39" fmla="*/ 236 h 252"/>
                  <a:gd name="T40" fmla="*/ 32 w 33"/>
                  <a:gd name="T41" fmla="*/ 220 h 252"/>
                  <a:gd name="T42" fmla="*/ 32 w 33"/>
                  <a:gd name="T43" fmla="*/ 205 h 252"/>
                  <a:gd name="T44" fmla="*/ 30 w 33"/>
                  <a:gd name="T45" fmla="*/ 191 h 252"/>
                  <a:gd name="T46" fmla="*/ 30 w 33"/>
                  <a:gd name="T47" fmla="*/ 176 h 252"/>
                  <a:gd name="T48" fmla="*/ 29 w 33"/>
                  <a:gd name="T49" fmla="*/ 160 h 252"/>
                  <a:gd name="T50" fmla="*/ 29 w 33"/>
                  <a:gd name="T51" fmla="*/ 145 h 252"/>
                  <a:gd name="T52" fmla="*/ 29 w 33"/>
                  <a:gd name="T53" fmla="*/ 131 h 252"/>
                  <a:gd name="T54" fmla="*/ 28 w 33"/>
                  <a:gd name="T55" fmla="*/ 115 h 252"/>
                  <a:gd name="T56" fmla="*/ 28 w 33"/>
                  <a:gd name="T57" fmla="*/ 100 h 252"/>
                  <a:gd name="T58" fmla="*/ 26 w 33"/>
                  <a:gd name="T59" fmla="*/ 86 h 252"/>
                  <a:gd name="T60" fmla="*/ 26 w 33"/>
                  <a:gd name="T61" fmla="*/ 71 h 252"/>
                  <a:gd name="T62" fmla="*/ 25 w 33"/>
                  <a:gd name="T63" fmla="*/ 55 h 252"/>
                  <a:gd name="T64" fmla="*/ 25 w 33"/>
                  <a:gd name="T65" fmla="*/ 41 h 252"/>
                  <a:gd name="T66" fmla="*/ 23 w 33"/>
                  <a:gd name="T67" fmla="*/ 26 h 252"/>
                  <a:gd name="T68" fmla="*/ 23 w 33"/>
                  <a:gd name="T69" fmla="*/ 12 h 252"/>
                  <a:gd name="T70" fmla="*/ 10 w 33"/>
                  <a:gd name="T71" fmla="*/ 0 h 252"/>
                  <a:gd name="T72" fmla="*/ 13 w 33"/>
                  <a:gd name="T73" fmla="*/ 2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52">
                    <a:moveTo>
                      <a:pt x="13" y="23"/>
                    </a:moveTo>
                    <a:lnTo>
                      <a:pt x="0" y="12"/>
                    </a:lnTo>
                    <a:lnTo>
                      <a:pt x="1" y="28"/>
                    </a:lnTo>
                    <a:lnTo>
                      <a:pt x="1" y="42"/>
                    </a:lnTo>
                    <a:lnTo>
                      <a:pt x="1" y="57"/>
                    </a:lnTo>
                    <a:lnTo>
                      <a:pt x="3" y="71"/>
                    </a:lnTo>
                    <a:lnTo>
                      <a:pt x="4" y="87"/>
                    </a:lnTo>
                    <a:lnTo>
                      <a:pt x="4" y="102"/>
                    </a:lnTo>
                    <a:lnTo>
                      <a:pt x="4" y="116"/>
                    </a:lnTo>
                    <a:lnTo>
                      <a:pt x="6" y="132"/>
                    </a:lnTo>
                    <a:lnTo>
                      <a:pt x="6" y="147"/>
                    </a:lnTo>
                    <a:lnTo>
                      <a:pt x="7" y="161"/>
                    </a:lnTo>
                    <a:lnTo>
                      <a:pt x="7" y="177"/>
                    </a:lnTo>
                    <a:lnTo>
                      <a:pt x="7" y="191"/>
                    </a:lnTo>
                    <a:lnTo>
                      <a:pt x="9" y="207"/>
                    </a:lnTo>
                    <a:lnTo>
                      <a:pt x="9" y="221"/>
                    </a:lnTo>
                    <a:lnTo>
                      <a:pt x="10" y="236"/>
                    </a:lnTo>
                    <a:lnTo>
                      <a:pt x="10" y="252"/>
                    </a:lnTo>
                    <a:lnTo>
                      <a:pt x="33" y="250"/>
                    </a:lnTo>
                    <a:lnTo>
                      <a:pt x="32" y="236"/>
                    </a:lnTo>
                    <a:lnTo>
                      <a:pt x="32" y="220"/>
                    </a:lnTo>
                    <a:lnTo>
                      <a:pt x="32" y="205"/>
                    </a:lnTo>
                    <a:lnTo>
                      <a:pt x="30" y="191"/>
                    </a:lnTo>
                    <a:lnTo>
                      <a:pt x="30" y="176"/>
                    </a:lnTo>
                    <a:lnTo>
                      <a:pt x="29" y="160"/>
                    </a:lnTo>
                    <a:lnTo>
                      <a:pt x="29" y="145"/>
                    </a:lnTo>
                    <a:lnTo>
                      <a:pt x="29" y="131"/>
                    </a:lnTo>
                    <a:lnTo>
                      <a:pt x="28" y="115"/>
                    </a:lnTo>
                    <a:lnTo>
                      <a:pt x="28" y="100"/>
                    </a:lnTo>
                    <a:lnTo>
                      <a:pt x="26" y="86"/>
                    </a:lnTo>
                    <a:lnTo>
                      <a:pt x="26" y="71"/>
                    </a:lnTo>
                    <a:lnTo>
                      <a:pt x="25" y="55"/>
                    </a:lnTo>
                    <a:lnTo>
                      <a:pt x="25" y="41"/>
                    </a:lnTo>
                    <a:lnTo>
                      <a:pt x="23" y="26"/>
                    </a:lnTo>
                    <a:lnTo>
                      <a:pt x="23" y="12"/>
                    </a:lnTo>
                    <a:lnTo>
                      <a:pt x="1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7" name="Freeform 144"/>
              <p:cNvSpPr>
                <a:spLocks/>
              </p:cNvSpPr>
              <p:nvPr/>
            </p:nvSpPr>
            <p:spPr bwMode="auto">
              <a:xfrm>
                <a:off x="5232" y="2908"/>
                <a:ext cx="16" cy="9"/>
              </a:xfrm>
              <a:custGeom>
                <a:avLst/>
                <a:gdLst>
                  <a:gd name="T0" fmla="*/ 22 w 48"/>
                  <a:gd name="T1" fmla="*/ 14 h 26"/>
                  <a:gd name="T2" fmla="*/ 13 w 48"/>
                  <a:gd name="T3" fmla="*/ 26 h 26"/>
                  <a:gd name="T4" fmla="*/ 17 w 48"/>
                  <a:gd name="T5" fmla="*/ 26 h 26"/>
                  <a:gd name="T6" fmla="*/ 20 w 48"/>
                  <a:gd name="T7" fmla="*/ 26 h 26"/>
                  <a:gd name="T8" fmla="*/ 25 w 48"/>
                  <a:gd name="T9" fmla="*/ 26 h 26"/>
                  <a:gd name="T10" fmla="*/ 32 w 48"/>
                  <a:gd name="T11" fmla="*/ 25 h 26"/>
                  <a:gd name="T12" fmla="*/ 35 w 48"/>
                  <a:gd name="T13" fmla="*/ 25 h 26"/>
                  <a:gd name="T14" fmla="*/ 39 w 48"/>
                  <a:gd name="T15" fmla="*/ 23 h 26"/>
                  <a:gd name="T16" fmla="*/ 44 w 48"/>
                  <a:gd name="T17" fmla="*/ 23 h 26"/>
                  <a:gd name="T18" fmla="*/ 48 w 48"/>
                  <a:gd name="T19" fmla="*/ 23 h 26"/>
                  <a:gd name="T20" fmla="*/ 45 w 48"/>
                  <a:gd name="T21" fmla="*/ 0 h 26"/>
                  <a:gd name="T22" fmla="*/ 42 w 48"/>
                  <a:gd name="T23" fmla="*/ 0 h 26"/>
                  <a:gd name="T24" fmla="*/ 38 w 48"/>
                  <a:gd name="T25" fmla="*/ 0 h 26"/>
                  <a:gd name="T26" fmla="*/ 32 w 48"/>
                  <a:gd name="T27" fmla="*/ 1 h 26"/>
                  <a:gd name="T28" fmla="*/ 28 w 48"/>
                  <a:gd name="T29" fmla="*/ 1 h 26"/>
                  <a:gd name="T30" fmla="*/ 25 w 48"/>
                  <a:gd name="T31" fmla="*/ 3 h 26"/>
                  <a:gd name="T32" fmla="*/ 19 w 48"/>
                  <a:gd name="T33" fmla="*/ 3 h 26"/>
                  <a:gd name="T34" fmla="*/ 13 w 48"/>
                  <a:gd name="T35" fmla="*/ 3 h 26"/>
                  <a:gd name="T36" fmla="*/ 10 w 48"/>
                  <a:gd name="T37" fmla="*/ 3 h 26"/>
                  <a:gd name="T38" fmla="*/ 0 w 48"/>
                  <a:gd name="T39" fmla="*/ 16 h 26"/>
                  <a:gd name="T40" fmla="*/ 22 w 48"/>
                  <a:gd name="T4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6">
                    <a:moveTo>
                      <a:pt x="22" y="14"/>
                    </a:moveTo>
                    <a:lnTo>
                      <a:pt x="13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5" y="26"/>
                    </a:lnTo>
                    <a:lnTo>
                      <a:pt x="32" y="25"/>
                    </a:lnTo>
                    <a:lnTo>
                      <a:pt x="35" y="25"/>
                    </a:lnTo>
                    <a:lnTo>
                      <a:pt x="39" y="23"/>
                    </a:lnTo>
                    <a:lnTo>
                      <a:pt x="44" y="23"/>
                    </a:lnTo>
                    <a:lnTo>
                      <a:pt x="48" y="23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0" y="16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8" name="Freeform 145"/>
              <p:cNvSpPr>
                <a:spLocks/>
              </p:cNvSpPr>
              <p:nvPr/>
            </p:nvSpPr>
            <p:spPr bwMode="auto">
              <a:xfrm>
                <a:off x="5232" y="2913"/>
                <a:ext cx="9" cy="41"/>
              </a:xfrm>
              <a:custGeom>
                <a:avLst/>
                <a:gdLst>
                  <a:gd name="T0" fmla="*/ 15 w 28"/>
                  <a:gd name="T1" fmla="*/ 99 h 123"/>
                  <a:gd name="T2" fmla="*/ 28 w 28"/>
                  <a:gd name="T3" fmla="*/ 110 h 123"/>
                  <a:gd name="T4" fmla="*/ 28 w 28"/>
                  <a:gd name="T5" fmla="*/ 104 h 123"/>
                  <a:gd name="T6" fmla="*/ 28 w 28"/>
                  <a:gd name="T7" fmla="*/ 97 h 123"/>
                  <a:gd name="T8" fmla="*/ 28 w 28"/>
                  <a:gd name="T9" fmla="*/ 89 h 123"/>
                  <a:gd name="T10" fmla="*/ 26 w 28"/>
                  <a:gd name="T11" fmla="*/ 82 h 123"/>
                  <a:gd name="T12" fmla="*/ 26 w 28"/>
                  <a:gd name="T13" fmla="*/ 76 h 123"/>
                  <a:gd name="T14" fmla="*/ 26 w 28"/>
                  <a:gd name="T15" fmla="*/ 69 h 123"/>
                  <a:gd name="T16" fmla="*/ 26 w 28"/>
                  <a:gd name="T17" fmla="*/ 62 h 123"/>
                  <a:gd name="T18" fmla="*/ 25 w 28"/>
                  <a:gd name="T19" fmla="*/ 56 h 123"/>
                  <a:gd name="T20" fmla="*/ 25 w 28"/>
                  <a:gd name="T21" fmla="*/ 49 h 123"/>
                  <a:gd name="T22" fmla="*/ 25 w 28"/>
                  <a:gd name="T23" fmla="*/ 41 h 123"/>
                  <a:gd name="T24" fmla="*/ 25 w 28"/>
                  <a:gd name="T25" fmla="*/ 35 h 123"/>
                  <a:gd name="T26" fmla="*/ 25 w 28"/>
                  <a:gd name="T27" fmla="*/ 28 h 123"/>
                  <a:gd name="T28" fmla="*/ 25 w 28"/>
                  <a:gd name="T29" fmla="*/ 21 h 123"/>
                  <a:gd name="T30" fmla="*/ 23 w 28"/>
                  <a:gd name="T31" fmla="*/ 14 h 123"/>
                  <a:gd name="T32" fmla="*/ 23 w 28"/>
                  <a:gd name="T33" fmla="*/ 6 h 123"/>
                  <a:gd name="T34" fmla="*/ 22 w 28"/>
                  <a:gd name="T35" fmla="*/ 0 h 123"/>
                  <a:gd name="T36" fmla="*/ 0 w 28"/>
                  <a:gd name="T37" fmla="*/ 2 h 123"/>
                  <a:gd name="T38" fmla="*/ 0 w 28"/>
                  <a:gd name="T39" fmla="*/ 9 h 123"/>
                  <a:gd name="T40" fmla="*/ 0 w 28"/>
                  <a:gd name="T41" fmla="*/ 17 h 123"/>
                  <a:gd name="T42" fmla="*/ 1 w 28"/>
                  <a:gd name="T43" fmla="*/ 22 h 123"/>
                  <a:gd name="T44" fmla="*/ 1 w 28"/>
                  <a:gd name="T45" fmla="*/ 28 h 123"/>
                  <a:gd name="T46" fmla="*/ 1 w 28"/>
                  <a:gd name="T47" fmla="*/ 35 h 123"/>
                  <a:gd name="T48" fmla="*/ 1 w 28"/>
                  <a:gd name="T49" fmla="*/ 43 h 123"/>
                  <a:gd name="T50" fmla="*/ 3 w 28"/>
                  <a:gd name="T51" fmla="*/ 50 h 123"/>
                  <a:gd name="T52" fmla="*/ 3 w 28"/>
                  <a:gd name="T53" fmla="*/ 57 h 123"/>
                  <a:gd name="T54" fmla="*/ 3 w 28"/>
                  <a:gd name="T55" fmla="*/ 63 h 123"/>
                  <a:gd name="T56" fmla="*/ 3 w 28"/>
                  <a:gd name="T57" fmla="*/ 70 h 123"/>
                  <a:gd name="T58" fmla="*/ 3 w 28"/>
                  <a:gd name="T59" fmla="*/ 78 h 123"/>
                  <a:gd name="T60" fmla="*/ 3 w 28"/>
                  <a:gd name="T61" fmla="*/ 83 h 123"/>
                  <a:gd name="T62" fmla="*/ 4 w 28"/>
                  <a:gd name="T63" fmla="*/ 91 h 123"/>
                  <a:gd name="T64" fmla="*/ 4 w 28"/>
                  <a:gd name="T65" fmla="*/ 98 h 123"/>
                  <a:gd name="T66" fmla="*/ 4 w 28"/>
                  <a:gd name="T67" fmla="*/ 105 h 123"/>
                  <a:gd name="T68" fmla="*/ 4 w 28"/>
                  <a:gd name="T69" fmla="*/ 111 h 123"/>
                  <a:gd name="T70" fmla="*/ 17 w 28"/>
                  <a:gd name="T71" fmla="*/ 123 h 123"/>
                  <a:gd name="T72" fmla="*/ 15 w 28"/>
                  <a:gd name="T73" fmla="*/ 9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23">
                    <a:moveTo>
                      <a:pt x="15" y="99"/>
                    </a:moveTo>
                    <a:lnTo>
                      <a:pt x="28" y="110"/>
                    </a:lnTo>
                    <a:lnTo>
                      <a:pt x="28" y="104"/>
                    </a:lnTo>
                    <a:lnTo>
                      <a:pt x="28" y="97"/>
                    </a:lnTo>
                    <a:lnTo>
                      <a:pt x="28" y="89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6" y="69"/>
                    </a:lnTo>
                    <a:lnTo>
                      <a:pt x="26" y="62"/>
                    </a:lnTo>
                    <a:lnTo>
                      <a:pt x="25" y="56"/>
                    </a:lnTo>
                    <a:lnTo>
                      <a:pt x="25" y="49"/>
                    </a:lnTo>
                    <a:lnTo>
                      <a:pt x="25" y="41"/>
                    </a:lnTo>
                    <a:lnTo>
                      <a:pt x="25" y="35"/>
                    </a:lnTo>
                    <a:lnTo>
                      <a:pt x="25" y="28"/>
                    </a:lnTo>
                    <a:lnTo>
                      <a:pt x="25" y="21"/>
                    </a:lnTo>
                    <a:lnTo>
                      <a:pt x="23" y="14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3" y="63"/>
                    </a:lnTo>
                    <a:lnTo>
                      <a:pt x="3" y="70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4" y="91"/>
                    </a:lnTo>
                    <a:lnTo>
                      <a:pt x="4" y="98"/>
                    </a:lnTo>
                    <a:lnTo>
                      <a:pt x="4" y="105"/>
                    </a:lnTo>
                    <a:lnTo>
                      <a:pt x="4" y="111"/>
                    </a:lnTo>
                    <a:lnTo>
                      <a:pt x="17" y="123"/>
                    </a:lnTo>
                    <a:lnTo>
                      <a:pt x="15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9" name="Freeform 146"/>
              <p:cNvSpPr>
                <a:spLocks/>
              </p:cNvSpPr>
              <p:nvPr/>
            </p:nvSpPr>
            <p:spPr bwMode="auto">
              <a:xfrm>
                <a:off x="5237" y="2945"/>
                <a:ext cx="11" cy="9"/>
              </a:xfrm>
              <a:custGeom>
                <a:avLst/>
                <a:gdLst>
                  <a:gd name="T0" fmla="*/ 32 w 32"/>
                  <a:gd name="T1" fmla="*/ 0 h 25"/>
                  <a:gd name="T2" fmla="*/ 18 w 32"/>
                  <a:gd name="T3" fmla="*/ 0 h 25"/>
                  <a:gd name="T4" fmla="*/ 14 w 32"/>
                  <a:gd name="T5" fmla="*/ 0 h 25"/>
                  <a:gd name="T6" fmla="*/ 10 w 32"/>
                  <a:gd name="T7" fmla="*/ 0 h 25"/>
                  <a:gd name="T8" fmla="*/ 4 w 32"/>
                  <a:gd name="T9" fmla="*/ 0 h 25"/>
                  <a:gd name="T10" fmla="*/ 0 w 32"/>
                  <a:gd name="T11" fmla="*/ 1 h 25"/>
                  <a:gd name="T12" fmla="*/ 2 w 32"/>
                  <a:gd name="T13" fmla="*/ 25 h 25"/>
                  <a:gd name="T14" fmla="*/ 7 w 32"/>
                  <a:gd name="T15" fmla="*/ 23 h 25"/>
                  <a:gd name="T16" fmla="*/ 11 w 32"/>
                  <a:gd name="T17" fmla="*/ 23 h 25"/>
                  <a:gd name="T18" fmla="*/ 16 w 32"/>
                  <a:gd name="T19" fmla="*/ 23 h 25"/>
                  <a:gd name="T20" fmla="*/ 20 w 32"/>
                  <a:gd name="T21" fmla="*/ 23 h 25"/>
                  <a:gd name="T22" fmla="*/ 32 w 32"/>
                  <a:gd name="T23" fmla="*/ 23 h 25"/>
                  <a:gd name="T24" fmla="*/ 32 w 32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5"/>
                    </a:lnTo>
                    <a:lnTo>
                      <a:pt x="7" y="23"/>
                    </a:lnTo>
                    <a:lnTo>
                      <a:pt x="11" y="23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32" y="2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0" name="Freeform 147"/>
              <p:cNvSpPr>
                <a:spLocks/>
              </p:cNvSpPr>
              <p:nvPr/>
            </p:nvSpPr>
            <p:spPr bwMode="auto">
              <a:xfrm>
                <a:off x="5237" y="2946"/>
                <a:ext cx="4" cy="8"/>
              </a:xfrm>
              <a:custGeom>
                <a:avLst/>
                <a:gdLst>
                  <a:gd name="T0" fmla="*/ 0 w 12"/>
                  <a:gd name="T1" fmla="*/ 24 h 24"/>
                  <a:gd name="T2" fmla="*/ 6 w 12"/>
                  <a:gd name="T3" fmla="*/ 22 h 24"/>
                  <a:gd name="T4" fmla="*/ 9 w 12"/>
                  <a:gd name="T5" fmla="*/ 19 h 24"/>
                  <a:gd name="T6" fmla="*/ 12 w 12"/>
                  <a:gd name="T7" fmla="*/ 16 h 24"/>
                  <a:gd name="T8" fmla="*/ 12 w 12"/>
                  <a:gd name="T9" fmla="*/ 12 h 24"/>
                  <a:gd name="T10" fmla="*/ 12 w 12"/>
                  <a:gd name="T11" fmla="*/ 8 h 24"/>
                  <a:gd name="T12" fmla="*/ 9 w 12"/>
                  <a:gd name="T13" fmla="*/ 5 h 24"/>
                  <a:gd name="T14" fmla="*/ 6 w 12"/>
                  <a:gd name="T15" fmla="*/ 2 h 24"/>
                  <a:gd name="T16" fmla="*/ 0 w 12"/>
                  <a:gd name="T17" fmla="*/ 0 h 24"/>
                  <a:gd name="T18" fmla="*/ 0 w 12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1" name="Freeform 148"/>
              <p:cNvSpPr>
                <a:spLocks/>
              </p:cNvSpPr>
              <p:nvPr/>
            </p:nvSpPr>
            <p:spPr bwMode="auto">
              <a:xfrm>
                <a:off x="5213" y="2922"/>
                <a:ext cx="15" cy="31"/>
              </a:xfrm>
              <a:custGeom>
                <a:avLst/>
                <a:gdLst>
                  <a:gd name="T0" fmla="*/ 40 w 44"/>
                  <a:gd name="T1" fmla="*/ 0 h 94"/>
                  <a:gd name="T2" fmla="*/ 41 w 44"/>
                  <a:gd name="T3" fmla="*/ 23 h 94"/>
                  <a:gd name="T4" fmla="*/ 42 w 44"/>
                  <a:gd name="T5" fmla="*/ 45 h 94"/>
                  <a:gd name="T6" fmla="*/ 42 w 44"/>
                  <a:gd name="T7" fmla="*/ 67 h 94"/>
                  <a:gd name="T8" fmla="*/ 44 w 44"/>
                  <a:gd name="T9" fmla="*/ 88 h 94"/>
                  <a:gd name="T10" fmla="*/ 40 w 44"/>
                  <a:gd name="T11" fmla="*/ 88 h 94"/>
                  <a:gd name="T12" fmla="*/ 35 w 44"/>
                  <a:gd name="T13" fmla="*/ 88 h 94"/>
                  <a:gd name="T14" fmla="*/ 29 w 44"/>
                  <a:gd name="T15" fmla="*/ 88 h 94"/>
                  <a:gd name="T16" fmla="*/ 24 w 44"/>
                  <a:gd name="T17" fmla="*/ 90 h 94"/>
                  <a:gd name="T18" fmla="*/ 19 w 44"/>
                  <a:gd name="T19" fmla="*/ 90 h 94"/>
                  <a:gd name="T20" fmla="*/ 13 w 44"/>
                  <a:gd name="T21" fmla="*/ 91 h 94"/>
                  <a:gd name="T22" fmla="*/ 6 w 44"/>
                  <a:gd name="T23" fmla="*/ 93 h 94"/>
                  <a:gd name="T24" fmla="*/ 0 w 44"/>
                  <a:gd name="T25" fmla="*/ 94 h 94"/>
                  <a:gd name="T26" fmla="*/ 2 w 44"/>
                  <a:gd name="T27" fmla="*/ 71 h 94"/>
                  <a:gd name="T28" fmla="*/ 2 w 44"/>
                  <a:gd name="T29" fmla="*/ 51 h 94"/>
                  <a:gd name="T30" fmla="*/ 2 w 44"/>
                  <a:gd name="T31" fmla="*/ 29 h 94"/>
                  <a:gd name="T32" fmla="*/ 2 w 44"/>
                  <a:gd name="T33" fmla="*/ 8 h 94"/>
                  <a:gd name="T34" fmla="*/ 8 w 44"/>
                  <a:gd name="T35" fmla="*/ 7 h 94"/>
                  <a:gd name="T36" fmla="*/ 12 w 44"/>
                  <a:gd name="T37" fmla="*/ 6 h 94"/>
                  <a:gd name="T38" fmla="*/ 16 w 44"/>
                  <a:gd name="T39" fmla="*/ 6 h 94"/>
                  <a:gd name="T40" fmla="*/ 21 w 44"/>
                  <a:gd name="T41" fmla="*/ 4 h 94"/>
                  <a:gd name="T42" fmla="*/ 25 w 44"/>
                  <a:gd name="T43" fmla="*/ 3 h 94"/>
                  <a:gd name="T44" fmla="*/ 31 w 44"/>
                  <a:gd name="T45" fmla="*/ 1 h 94"/>
                  <a:gd name="T46" fmla="*/ 35 w 44"/>
                  <a:gd name="T47" fmla="*/ 1 h 94"/>
                  <a:gd name="T48" fmla="*/ 40 w 44"/>
                  <a:gd name="T4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94">
                    <a:moveTo>
                      <a:pt x="40" y="0"/>
                    </a:moveTo>
                    <a:lnTo>
                      <a:pt x="41" y="23"/>
                    </a:lnTo>
                    <a:lnTo>
                      <a:pt x="42" y="45"/>
                    </a:lnTo>
                    <a:lnTo>
                      <a:pt x="42" y="67"/>
                    </a:lnTo>
                    <a:lnTo>
                      <a:pt x="44" y="88"/>
                    </a:lnTo>
                    <a:lnTo>
                      <a:pt x="40" y="88"/>
                    </a:lnTo>
                    <a:lnTo>
                      <a:pt x="35" y="88"/>
                    </a:lnTo>
                    <a:lnTo>
                      <a:pt x="29" y="88"/>
                    </a:lnTo>
                    <a:lnTo>
                      <a:pt x="24" y="90"/>
                    </a:lnTo>
                    <a:lnTo>
                      <a:pt x="19" y="90"/>
                    </a:lnTo>
                    <a:lnTo>
                      <a:pt x="13" y="91"/>
                    </a:lnTo>
                    <a:lnTo>
                      <a:pt x="6" y="93"/>
                    </a:lnTo>
                    <a:lnTo>
                      <a:pt x="0" y="94"/>
                    </a:lnTo>
                    <a:lnTo>
                      <a:pt x="2" y="71"/>
                    </a:lnTo>
                    <a:lnTo>
                      <a:pt x="2" y="51"/>
                    </a:lnTo>
                    <a:lnTo>
                      <a:pt x="2" y="29"/>
                    </a:lnTo>
                    <a:lnTo>
                      <a:pt x="2" y="8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5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2" name="Freeform 149"/>
              <p:cNvSpPr>
                <a:spLocks/>
              </p:cNvSpPr>
              <p:nvPr/>
            </p:nvSpPr>
            <p:spPr bwMode="auto">
              <a:xfrm>
                <a:off x="5222" y="2922"/>
                <a:ext cx="10" cy="33"/>
              </a:xfrm>
              <a:custGeom>
                <a:avLst/>
                <a:gdLst>
                  <a:gd name="T0" fmla="*/ 14 w 28"/>
                  <a:gd name="T1" fmla="*/ 100 h 100"/>
                  <a:gd name="T2" fmla="*/ 28 w 28"/>
                  <a:gd name="T3" fmla="*/ 88 h 100"/>
                  <a:gd name="T4" fmla="*/ 28 w 28"/>
                  <a:gd name="T5" fmla="*/ 77 h 100"/>
                  <a:gd name="T6" fmla="*/ 26 w 28"/>
                  <a:gd name="T7" fmla="*/ 67 h 100"/>
                  <a:gd name="T8" fmla="*/ 26 w 28"/>
                  <a:gd name="T9" fmla="*/ 55 h 100"/>
                  <a:gd name="T10" fmla="*/ 25 w 28"/>
                  <a:gd name="T11" fmla="*/ 43 h 100"/>
                  <a:gd name="T12" fmla="*/ 25 w 28"/>
                  <a:gd name="T13" fmla="*/ 33 h 100"/>
                  <a:gd name="T14" fmla="*/ 25 w 28"/>
                  <a:gd name="T15" fmla="*/ 22 h 100"/>
                  <a:gd name="T16" fmla="*/ 23 w 28"/>
                  <a:gd name="T17" fmla="*/ 10 h 100"/>
                  <a:gd name="T18" fmla="*/ 23 w 28"/>
                  <a:gd name="T19" fmla="*/ 0 h 100"/>
                  <a:gd name="T20" fmla="*/ 0 w 28"/>
                  <a:gd name="T21" fmla="*/ 1 h 100"/>
                  <a:gd name="T22" fmla="*/ 0 w 28"/>
                  <a:gd name="T23" fmla="*/ 11 h 100"/>
                  <a:gd name="T24" fmla="*/ 1 w 28"/>
                  <a:gd name="T25" fmla="*/ 23 h 100"/>
                  <a:gd name="T26" fmla="*/ 1 w 28"/>
                  <a:gd name="T27" fmla="*/ 33 h 100"/>
                  <a:gd name="T28" fmla="*/ 3 w 28"/>
                  <a:gd name="T29" fmla="*/ 45 h 100"/>
                  <a:gd name="T30" fmla="*/ 3 w 28"/>
                  <a:gd name="T31" fmla="*/ 56 h 100"/>
                  <a:gd name="T32" fmla="*/ 3 w 28"/>
                  <a:gd name="T33" fmla="*/ 67 h 100"/>
                  <a:gd name="T34" fmla="*/ 4 w 28"/>
                  <a:gd name="T35" fmla="*/ 78 h 100"/>
                  <a:gd name="T36" fmla="*/ 4 w 28"/>
                  <a:gd name="T37" fmla="*/ 90 h 100"/>
                  <a:gd name="T38" fmla="*/ 17 w 28"/>
                  <a:gd name="T39" fmla="*/ 77 h 100"/>
                  <a:gd name="T40" fmla="*/ 14 w 28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00">
                    <a:moveTo>
                      <a:pt x="14" y="100"/>
                    </a:moveTo>
                    <a:lnTo>
                      <a:pt x="28" y="88"/>
                    </a:lnTo>
                    <a:lnTo>
                      <a:pt x="28" y="77"/>
                    </a:lnTo>
                    <a:lnTo>
                      <a:pt x="26" y="67"/>
                    </a:lnTo>
                    <a:lnTo>
                      <a:pt x="26" y="55"/>
                    </a:lnTo>
                    <a:lnTo>
                      <a:pt x="25" y="43"/>
                    </a:lnTo>
                    <a:lnTo>
                      <a:pt x="25" y="33"/>
                    </a:lnTo>
                    <a:lnTo>
                      <a:pt x="25" y="22"/>
                    </a:lnTo>
                    <a:lnTo>
                      <a:pt x="23" y="10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17" y="77"/>
                    </a:lnTo>
                    <a:lnTo>
                      <a:pt x="1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3" name="Freeform 150"/>
              <p:cNvSpPr>
                <a:spLocks/>
              </p:cNvSpPr>
              <p:nvPr/>
            </p:nvSpPr>
            <p:spPr bwMode="auto">
              <a:xfrm>
                <a:off x="5209" y="2947"/>
                <a:ext cx="19" cy="10"/>
              </a:xfrm>
              <a:custGeom>
                <a:avLst/>
                <a:gdLst>
                  <a:gd name="T0" fmla="*/ 0 w 56"/>
                  <a:gd name="T1" fmla="*/ 17 h 29"/>
                  <a:gd name="T2" fmla="*/ 14 w 56"/>
                  <a:gd name="T3" fmla="*/ 29 h 29"/>
                  <a:gd name="T4" fmla="*/ 20 w 56"/>
                  <a:gd name="T5" fmla="*/ 26 h 29"/>
                  <a:gd name="T6" fmla="*/ 26 w 56"/>
                  <a:gd name="T7" fmla="*/ 26 h 29"/>
                  <a:gd name="T8" fmla="*/ 32 w 56"/>
                  <a:gd name="T9" fmla="*/ 25 h 29"/>
                  <a:gd name="T10" fmla="*/ 36 w 56"/>
                  <a:gd name="T11" fmla="*/ 23 h 29"/>
                  <a:gd name="T12" fmla="*/ 42 w 56"/>
                  <a:gd name="T13" fmla="*/ 23 h 29"/>
                  <a:gd name="T14" fmla="*/ 46 w 56"/>
                  <a:gd name="T15" fmla="*/ 23 h 29"/>
                  <a:gd name="T16" fmla="*/ 49 w 56"/>
                  <a:gd name="T17" fmla="*/ 23 h 29"/>
                  <a:gd name="T18" fmla="*/ 53 w 56"/>
                  <a:gd name="T19" fmla="*/ 23 h 29"/>
                  <a:gd name="T20" fmla="*/ 56 w 56"/>
                  <a:gd name="T21" fmla="*/ 0 h 29"/>
                  <a:gd name="T22" fmla="*/ 51 w 56"/>
                  <a:gd name="T23" fmla="*/ 0 h 29"/>
                  <a:gd name="T24" fmla="*/ 45 w 56"/>
                  <a:gd name="T25" fmla="*/ 0 h 29"/>
                  <a:gd name="T26" fmla="*/ 39 w 56"/>
                  <a:gd name="T27" fmla="*/ 0 h 29"/>
                  <a:gd name="T28" fmla="*/ 33 w 56"/>
                  <a:gd name="T29" fmla="*/ 1 h 29"/>
                  <a:gd name="T30" fmla="*/ 27 w 56"/>
                  <a:gd name="T31" fmla="*/ 1 h 29"/>
                  <a:gd name="T32" fmla="*/ 21 w 56"/>
                  <a:gd name="T33" fmla="*/ 3 h 29"/>
                  <a:gd name="T34" fmla="*/ 16 w 56"/>
                  <a:gd name="T35" fmla="*/ 4 h 29"/>
                  <a:gd name="T36" fmla="*/ 10 w 56"/>
                  <a:gd name="T37" fmla="*/ 6 h 29"/>
                  <a:gd name="T38" fmla="*/ 23 w 56"/>
                  <a:gd name="T39" fmla="*/ 17 h 29"/>
                  <a:gd name="T40" fmla="*/ 0 w 56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29">
                    <a:moveTo>
                      <a:pt x="0" y="17"/>
                    </a:moveTo>
                    <a:lnTo>
                      <a:pt x="14" y="29"/>
                    </a:lnTo>
                    <a:lnTo>
                      <a:pt x="20" y="26"/>
                    </a:lnTo>
                    <a:lnTo>
                      <a:pt x="26" y="26"/>
                    </a:lnTo>
                    <a:lnTo>
                      <a:pt x="32" y="25"/>
                    </a:lnTo>
                    <a:lnTo>
                      <a:pt x="36" y="23"/>
                    </a:lnTo>
                    <a:lnTo>
                      <a:pt x="42" y="23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3" y="23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2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4" name="Freeform 151"/>
              <p:cNvSpPr>
                <a:spLocks/>
              </p:cNvSpPr>
              <p:nvPr/>
            </p:nvSpPr>
            <p:spPr bwMode="auto">
              <a:xfrm>
                <a:off x="5209" y="2921"/>
                <a:ext cx="9" cy="32"/>
              </a:xfrm>
              <a:custGeom>
                <a:avLst/>
                <a:gdLst>
                  <a:gd name="T0" fmla="*/ 11 w 26"/>
                  <a:gd name="T1" fmla="*/ 0 h 97"/>
                  <a:gd name="T2" fmla="*/ 3 w 26"/>
                  <a:gd name="T3" fmla="*/ 11 h 97"/>
                  <a:gd name="T4" fmla="*/ 1 w 26"/>
                  <a:gd name="T5" fmla="*/ 22 h 97"/>
                  <a:gd name="T6" fmla="*/ 1 w 26"/>
                  <a:gd name="T7" fmla="*/ 32 h 97"/>
                  <a:gd name="T8" fmla="*/ 1 w 26"/>
                  <a:gd name="T9" fmla="*/ 54 h 97"/>
                  <a:gd name="T10" fmla="*/ 0 w 26"/>
                  <a:gd name="T11" fmla="*/ 64 h 97"/>
                  <a:gd name="T12" fmla="*/ 0 w 26"/>
                  <a:gd name="T13" fmla="*/ 74 h 97"/>
                  <a:gd name="T14" fmla="*/ 0 w 26"/>
                  <a:gd name="T15" fmla="*/ 86 h 97"/>
                  <a:gd name="T16" fmla="*/ 0 w 26"/>
                  <a:gd name="T17" fmla="*/ 97 h 97"/>
                  <a:gd name="T18" fmla="*/ 23 w 26"/>
                  <a:gd name="T19" fmla="*/ 97 h 97"/>
                  <a:gd name="T20" fmla="*/ 24 w 26"/>
                  <a:gd name="T21" fmla="*/ 86 h 97"/>
                  <a:gd name="T22" fmla="*/ 24 w 26"/>
                  <a:gd name="T23" fmla="*/ 75 h 97"/>
                  <a:gd name="T24" fmla="*/ 24 w 26"/>
                  <a:gd name="T25" fmla="*/ 65 h 97"/>
                  <a:gd name="T26" fmla="*/ 24 w 26"/>
                  <a:gd name="T27" fmla="*/ 55 h 97"/>
                  <a:gd name="T28" fmla="*/ 24 w 26"/>
                  <a:gd name="T29" fmla="*/ 33 h 97"/>
                  <a:gd name="T30" fmla="*/ 26 w 26"/>
                  <a:gd name="T31" fmla="*/ 23 h 97"/>
                  <a:gd name="T32" fmla="*/ 24 w 26"/>
                  <a:gd name="T33" fmla="*/ 11 h 97"/>
                  <a:gd name="T34" fmla="*/ 16 w 26"/>
                  <a:gd name="T35" fmla="*/ 23 h 97"/>
                  <a:gd name="T36" fmla="*/ 11 w 26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7">
                    <a:moveTo>
                      <a:pt x="11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1" y="32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86"/>
                    </a:lnTo>
                    <a:lnTo>
                      <a:pt x="0" y="97"/>
                    </a:lnTo>
                    <a:lnTo>
                      <a:pt x="23" y="97"/>
                    </a:lnTo>
                    <a:lnTo>
                      <a:pt x="24" y="86"/>
                    </a:lnTo>
                    <a:lnTo>
                      <a:pt x="24" y="75"/>
                    </a:lnTo>
                    <a:lnTo>
                      <a:pt x="24" y="65"/>
                    </a:lnTo>
                    <a:lnTo>
                      <a:pt x="24" y="55"/>
                    </a:lnTo>
                    <a:lnTo>
                      <a:pt x="24" y="33"/>
                    </a:lnTo>
                    <a:lnTo>
                      <a:pt x="26" y="23"/>
                    </a:lnTo>
                    <a:lnTo>
                      <a:pt x="24" y="11"/>
                    </a:lnTo>
                    <a:lnTo>
                      <a:pt x="16" y="2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5" name="Freeform 152"/>
              <p:cNvSpPr>
                <a:spLocks/>
              </p:cNvSpPr>
              <p:nvPr/>
            </p:nvSpPr>
            <p:spPr bwMode="auto">
              <a:xfrm>
                <a:off x="5213" y="2918"/>
                <a:ext cx="17" cy="10"/>
              </a:xfrm>
              <a:custGeom>
                <a:avLst/>
                <a:gdLst>
                  <a:gd name="T0" fmla="*/ 51 w 51"/>
                  <a:gd name="T1" fmla="*/ 10 h 30"/>
                  <a:gd name="T2" fmla="*/ 37 w 51"/>
                  <a:gd name="T3" fmla="*/ 0 h 30"/>
                  <a:gd name="T4" fmla="*/ 32 w 51"/>
                  <a:gd name="T5" fmla="*/ 0 h 30"/>
                  <a:gd name="T6" fmla="*/ 28 w 51"/>
                  <a:gd name="T7" fmla="*/ 1 h 30"/>
                  <a:gd name="T8" fmla="*/ 24 w 51"/>
                  <a:gd name="T9" fmla="*/ 1 h 30"/>
                  <a:gd name="T10" fmla="*/ 19 w 51"/>
                  <a:gd name="T11" fmla="*/ 2 h 30"/>
                  <a:gd name="T12" fmla="*/ 13 w 51"/>
                  <a:gd name="T13" fmla="*/ 4 h 30"/>
                  <a:gd name="T14" fmla="*/ 9 w 51"/>
                  <a:gd name="T15" fmla="*/ 4 h 30"/>
                  <a:gd name="T16" fmla="*/ 5 w 51"/>
                  <a:gd name="T17" fmla="*/ 5 h 30"/>
                  <a:gd name="T18" fmla="*/ 0 w 51"/>
                  <a:gd name="T19" fmla="*/ 7 h 30"/>
                  <a:gd name="T20" fmla="*/ 5 w 51"/>
                  <a:gd name="T21" fmla="*/ 30 h 30"/>
                  <a:gd name="T22" fmla="*/ 10 w 51"/>
                  <a:gd name="T23" fmla="*/ 29 h 30"/>
                  <a:gd name="T24" fmla="*/ 15 w 51"/>
                  <a:gd name="T25" fmla="*/ 27 h 30"/>
                  <a:gd name="T26" fmla="*/ 19 w 51"/>
                  <a:gd name="T27" fmla="*/ 26 h 30"/>
                  <a:gd name="T28" fmla="*/ 24 w 51"/>
                  <a:gd name="T29" fmla="*/ 26 h 30"/>
                  <a:gd name="T30" fmla="*/ 28 w 51"/>
                  <a:gd name="T31" fmla="*/ 24 h 30"/>
                  <a:gd name="T32" fmla="*/ 32 w 51"/>
                  <a:gd name="T33" fmla="*/ 23 h 30"/>
                  <a:gd name="T34" fmla="*/ 37 w 51"/>
                  <a:gd name="T35" fmla="*/ 23 h 30"/>
                  <a:gd name="T36" fmla="*/ 42 w 51"/>
                  <a:gd name="T37" fmla="*/ 21 h 30"/>
                  <a:gd name="T38" fmla="*/ 28 w 51"/>
                  <a:gd name="T39" fmla="*/ 11 h 30"/>
                  <a:gd name="T40" fmla="*/ 51 w 51"/>
                  <a:gd name="T41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30">
                    <a:moveTo>
                      <a:pt x="51" y="1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5" y="27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2" y="23"/>
                    </a:lnTo>
                    <a:lnTo>
                      <a:pt x="37" y="23"/>
                    </a:lnTo>
                    <a:lnTo>
                      <a:pt x="42" y="21"/>
                    </a:lnTo>
                    <a:lnTo>
                      <a:pt x="28" y="11"/>
                    </a:lnTo>
                    <a:lnTo>
                      <a:pt x="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6" name="Freeform 153"/>
              <p:cNvSpPr>
                <a:spLocks/>
              </p:cNvSpPr>
              <p:nvPr/>
            </p:nvSpPr>
            <p:spPr bwMode="auto">
              <a:xfrm>
                <a:off x="4927" y="2503"/>
                <a:ext cx="272" cy="262"/>
              </a:xfrm>
              <a:custGeom>
                <a:avLst/>
                <a:gdLst>
                  <a:gd name="T0" fmla="*/ 22 w 816"/>
                  <a:gd name="T1" fmla="*/ 121 h 787"/>
                  <a:gd name="T2" fmla="*/ 49 w 816"/>
                  <a:gd name="T3" fmla="*/ 166 h 787"/>
                  <a:gd name="T4" fmla="*/ 81 w 816"/>
                  <a:gd name="T5" fmla="*/ 211 h 787"/>
                  <a:gd name="T6" fmla="*/ 116 w 816"/>
                  <a:gd name="T7" fmla="*/ 257 h 787"/>
                  <a:gd name="T8" fmla="*/ 106 w 816"/>
                  <a:gd name="T9" fmla="*/ 289 h 787"/>
                  <a:gd name="T10" fmla="*/ 74 w 816"/>
                  <a:gd name="T11" fmla="*/ 314 h 787"/>
                  <a:gd name="T12" fmla="*/ 39 w 816"/>
                  <a:gd name="T13" fmla="*/ 334 h 787"/>
                  <a:gd name="T14" fmla="*/ 7 w 816"/>
                  <a:gd name="T15" fmla="*/ 350 h 787"/>
                  <a:gd name="T16" fmla="*/ 9 w 816"/>
                  <a:gd name="T17" fmla="*/ 384 h 787"/>
                  <a:gd name="T18" fmla="*/ 28 w 816"/>
                  <a:gd name="T19" fmla="*/ 417 h 787"/>
                  <a:gd name="T20" fmla="*/ 57 w 816"/>
                  <a:gd name="T21" fmla="*/ 445 h 787"/>
                  <a:gd name="T22" fmla="*/ 93 w 816"/>
                  <a:gd name="T23" fmla="*/ 468 h 787"/>
                  <a:gd name="T24" fmla="*/ 125 w 816"/>
                  <a:gd name="T25" fmla="*/ 480 h 787"/>
                  <a:gd name="T26" fmla="*/ 151 w 816"/>
                  <a:gd name="T27" fmla="*/ 484 h 787"/>
                  <a:gd name="T28" fmla="*/ 177 w 816"/>
                  <a:gd name="T29" fmla="*/ 486 h 787"/>
                  <a:gd name="T30" fmla="*/ 208 w 816"/>
                  <a:gd name="T31" fmla="*/ 484 h 787"/>
                  <a:gd name="T32" fmla="*/ 234 w 816"/>
                  <a:gd name="T33" fmla="*/ 478 h 787"/>
                  <a:gd name="T34" fmla="*/ 259 w 816"/>
                  <a:gd name="T35" fmla="*/ 470 h 787"/>
                  <a:gd name="T36" fmla="*/ 285 w 816"/>
                  <a:gd name="T37" fmla="*/ 462 h 787"/>
                  <a:gd name="T38" fmla="*/ 310 w 816"/>
                  <a:gd name="T39" fmla="*/ 458 h 787"/>
                  <a:gd name="T40" fmla="*/ 350 w 816"/>
                  <a:gd name="T41" fmla="*/ 471 h 787"/>
                  <a:gd name="T42" fmla="*/ 384 w 816"/>
                  <a:gd name="T43" fmla="*/ 506 h 787"/>
                  <a:gd name="T44" fmla="*/ 356 w 816"/>
                  <a:gd name="T45" fmla="*/ 510 h 787"/>
                  <a:gd name="T46" fmla="*/ 321 w 816"/>
                  <a:gd name="T47" fmla="*/ 521 h 787"/>
                  <a:gd name="T48" fmla="*/ 289 w 816"/>
                  <a:gd name="T49" fmla="*/ 534 h 787"/>
                  <a:gd name="T50" fmla="*/ 256 w 816"/>
                  <a:gd name="T51" fmla="*/ 544 h 787"/>
                  <a:gd name="T52" fmla="*/ 218 w 816"/>
                  <a:gd name="T53" fmla="*/ 545 h 787"/>
                  <a:gd name="T54" fmla="*/ 177 w 816"/>
                  <a:gd name="T55" fmla="*/ 544 h 787"/>
                  <a:gd name="T56" fmla="*/ 215 w 816"/>
                  <a:gd name="T57" fmla="*/ 609 h 787"/>
                  <a:gd name="T58" fmla="*/ 269 w 816"/>
                  <a:gd name="T59" fmla="*/ 660 h 787"/>
                  <a:gd name="T60" fmla="*/ 318 w 816"/>
                  <a:gd name="T61" fmla="*/ 692 h 787"/>
                  <a:gd name="T62" fmla="*/ 374 w 816"/>
                  <a:gd name="T63" fmla="*/ 718 h 787"/>
                  <a:gd name="T64" fmla="*/ 427 w 816"/>
                  <a:gd name="T65" fmla="*/ 746 h 787"/>
                  <a:gd name="T66" fmla="*/ 480 w 816"/>
                  <a:gd name="T67" fmla="*/ 787 h 787"/>
                  <a:gd name="T68" fmla="*/ 531 w 816"/>
                  <a:gd name="T69" fmla="*/ 745 h 787"/>
                  <a:gd name="T70" fmla="*/ 584 w 816"/>
                  <a:gd name="T71" fmla="*/ 704 h 787"/>
                  <a:gd name="T72" fmla="*/ 640 w 816"/>
                  <a:gd name="T73" fmla="*/ 665 h 787"/>
                  <a:gd name="T74" fmla="*/ 694 w 816"/>
                  <a:gd name="T75" fmla="*/ 625 h 787"/>
                  <a:gd name="T76" fmla="*/ 730 w 816"/>
                  <a:gd name="T77" fmla="*/ 598 h 787"/>
                  <a:gd name="T78" fmla="*/ 765 w 816"/>
                  <a:gd name="T79" fmla="*/ 563 h 787"/>
                  <a:gd name="T80" fmla="*/ 804 w 816"/>
                  <a:gd name="T81" fmla="*/ 465 h 787"/>
                  <a:gd name="T82" fmla="*/ 814 w 816"/>
                  <a:gd name="T83" fmla="*/ 364 h 787"/>
                  <a:gd name="T84" fmla="*/ 807 w 816"/>
                  <a:gd name="T85" fmla="*/ 254 h 787"/>
                  <a:gd name="T86" fmla="*/ 781 w 816"/>
                  <a:gd name="T87" fmla="*/ 163 h 787"/>
                  <a:gd name="T88" fmla="*/ 750 w 816"/>
                  <a:gd name="T89" fmla="*/ 116 h 787"/>
                  <a:gd name="T90" fmla="*/ 711 w 816"/>
                  <a:gd name="T91" fmla="*/ 76 h 787"/>
                  <a:gd name="T92" fmla="*/ 666 w 816"/>
                  <a:gd name="T93" fmla="*/ 44 h 787"/>
                  <a:gd name="T94" fmla="*/ 615 w 816"/>
                  <a:gd name="T95" fmla="*/ 19 h 787"/>
                  <a:gd name="T96" fmla="*/ 563 w 816"/>
                  <a:gd name="T97" fmla="*/ 4 h 787"/>
                  <a:gd name="T98" fmla="*/ 490 w 816"/>
                  <a:gd name="T99" fmla="*/ 0 h 787"/>
                  <a:gd name="T100" fmla="*/ 435 w 816"/>
                  <a:gd name="T101" fmla="*/ 7 h 787"/>
                  <a:gd name="T102" fmla="*/ 384 w 816"/>
                  <a:gd name="T103" fmla="*/ 22 h 787"/>
                  <a:gd name="T104" fmla="*/ 336 w 816"/>
                  <a:gd name="T105" fmla="*/ 45 h 787"/>
                  <a:gd name="T106" fmla="*/ 297 w 816"/>
                  <a:gd name="T107" fmla="*/ 76 h 787"/>
                  <a:gd name="T108" fmla="*/ 263 w 816"/>
                  <a:gd name="T109" fmla="*/ 113 h 787"/>
                  <a:gd name="T110" fmla="*/ 224 w 816"/>
                  <a:gd name="T111" fmla="*/ 140 h 787"/>
                  <a:gd name="T112" fmla="*/ 164 w 816"/>
                  <a:gd name="T113" fmla="*/ 128 h 787"/>
                  <a:gd name="T114" fmla="*/ 106 w 816"/>
                  <a:gd name="T115" fmla="*/ 113 h 787"/>
                  <a:gd name="T116" fmla="*/ 49 w 816"/>
                  <a:gd name="T117" fmla="*/ 99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6" h="787">
                    <a:moveTo>
                      <a:pt x="6" y="87"/>
                    </a:moveTo>
                    <a:lnTo>
                      <a:pt x="10" y="99"/>
                    </a:lnTo>
                    <a:lnTo>
                      <a:pt x="16" y="109"/>
                    </a:lnTo>
                    <a:lnTo>
                      <a:pt x="22" y="121"/>
                    </a:lnTo>
                    <a:lnTo>
                      <a:pt x="29" y="131"/>
                    </a:lnTo>
                    <a:lnTo>
                      <a:pt x="36" y="142"/>
                    </a:lnTo>
                    <a:lnTo>
                      <a:pt x="42" y="154"/>
                    </a:lnTo>
                    <a:lnTo>
                      <a:pt x="49" y="166"/>
                    </a:lnTo>
                    <a:lnTo>
                      <a:pt x="57" y="177"/>
                    </a:lnTo>
                    <a:lnTo>
                      <a:pt x="65" y="188"/>
                    </a:lnTo>
                    <a:lnTo>
                      <a:pt x="74" y="199"/>
                    </a:lnTo>
                    <a:lnTo>
                      <a:pt x="81" y="211"/>
                    </a:lnTo>
                    <a:lnTo>
                      <a:pt x="92" y="222"/>
                    </a:lnTo>
                    <a:lnTo>
                      <a:pt x="99" y="234"/>
                    </a:lnTo>
                    <a:lnTo>
                      <a:pt x="108" y="246"/>
                    </a:lnTo>
                    <a:lnTo>
                      <a:pt x="116" y="257"/>
                    </a:lnTo>
                    <a:lnTo>
                      <a:pt x="126" y="269"/>
                    </a:lnTo>
                    <a:lnTo>
                      <a:pt x="119" y="276"/>
                    </a:lnTo>
                    <a:lnTo>
                      <a:pt x="113" y="284"/>
                    </a:lnTo>
                    <a:lnTo>
                      <a:pt x="106" y="289"/>
                    </a:lnTo>
                    <a:lnTo>
                      <a:pt x="99" y="295"/>
                    </a:lnTo>
                    <a:lnTo>
                      <a:pt x="92" y="302"/>
                    </a:lnTo>
                    <a:lnTo>
                      <a:pt x="83" y="308"/>
                    </a:lnTo>
                    <a:lnTo>
                      <a:pt x="74" y="314"/>
                    </a:lnTo>
                    <a:lnTo>
                      <a:pt x="65" y="320"/>
                    </a:lnTo>
                    <a:lnTo>
                      <a:pt x="57" y="324"/>
                    </a:lnTo>
                    <a:lnTo>
                      <a:pt x="48" y="330"/>
                    </a:lnTo>
                    <a:lnTo>
                      <a:pt x="39" y="334"/>
                    </a:lnTo>
                    <a:lnTo>
                      <a:pt x="32" y="339"/>
                    </a:lnTo>
                    <a:lnTo>
                      <a:pt x="23" y="343"/>
                    </a:lnTo>
                    <a:lnTo>
                      <a:pt x="16" y="346"/>
                    </a:lnTo>
                    <a:lnTo>
                      <a:pt x="7" y="350"/>
                    </a:lnTo>
                    <a:lnTo>
                      <a:pt x="0" y="353"/>
                    </a:lnTo>
                    <a:lnTo>
                      <a:pt x="1" y="364"/>
                    </a:lnTo>
                    <a:lnTo>
                      <a:pt x="6" y="375"/>
                    </a:lnTo>
                    <a:lnTo>
                      <a:pt x="9" y="384"/>
                    </a:lnTo>
                    <a:lnTo>
                      <a:pt x="13" y="393"/>
                    </a:lnTo>
                    <a:lnTo>
                      <a:pt x="17" y="401"/>
                    </a:lnTo>
                    <a:lnTo>
                      <a:pt x="22" y="410"/>
                    </a:lnTo>
                    <a:lnTo>
                      <a:pt x="28" y="417"/>
                    </a:lnTo>
                    <a:lnTo>
                      <a:pt x="35" y="425"/>
                    </a:lnTo>
                    <a:lnTo>
                      <a:pt x="41" y="432"/>
                    </a:lnTo>
                    <a:lnTo>
                      <a:pt x="48" y="439"/>
                    </a:lnTo>
                    <a:lnTo>
                      <a:pt x="57" y="445"/>
                    </a:lnTo>
                    <a:lnTo>
                      <a:pt x="64" y="451"/>
                    </a:lnTo>
                    <a:lnTo>
                      <a:pt x="74" y="457"/>
                    </a:lnTo>
                    <a:lnTo>
                      <a:pt x="83" y="462"/>
                    </a:lnTo>
                    <a:lnTo>
                      <a:pt x="93" y="468"/>
                    </a:lnTo>
                    <a:lnTo>
                      <a:pt x="103" y="473"/>
                    </a:lnTo>
                    <a:lnTo>
                      <a:pt x="110" y="476"/>
                    </a:lnTo>
                    <a:lnTo>
                      <a:pt x="118" y="478"/>
                    </a:lnTo>
                    <a:lnTo>
                      <a:pt x="125" y="480"/>
                    </a:lnTo>
                    <a:lnTo>
                      <a:pt x="131" y="481"/>
                    </a:lnTo>
                    <a:lnTo>
                      <a:pt x="138" y="483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7" y="486"/>
                    </a:lnTo>
                    <a:lnTo>
                      <a:pt x="163" y="486"/>
                    </a:lnTo>
                    <a:lnTo>
                      <a:pt x="170" y="486"/>
                    </a:lnTo>
                    <a:lnTo>
                      <a:pt x="177" y="486"/>
                    </a:lnTo>
                    <a:lnTo>
                      <a:pt x="189" y="486"/>
                    </a:lnTo>
                    <a:lnTo>
                      <a:pt x="195" y="484"/>
                    </a:lnTo>
                    <a:lnTo>
                      <a:pt x="202" y="484"/>
                    </a:lnTo>
                    <a:lnTo>
                      <a:pt x="208" y="484"/>
                    </a:lnTo>
                    <a:lnTo>
                      <a:pt x="215" y="483"/>
                    </a:lnTo>
                    <a:lnTo>
                      <a:pt x="221" y="481"/>
                    </a:lnTo>
                    <a:lnTo>
                      <a:pt x="227" y="480"/>
                    </a:lnTo>
                    <a:lnTo>
                      <a:pt x="234" y="478"/>
                    </a:lnTo>
                    <a:lnTo>
                      <a:pt x="240" y="477"/>
                    </a:lnTo>
                    <a:lnTo>
                      <a:pt x="247" y="474"/>
                    </a:lnTo>
                    <a:lnTo>
                      <a:pt x="253" y="471"/>
                    </a:lnTo>
                    <a:lnTo>
                      <a:pt x="259" y="470"/>
                    </a:lnTo>
                    <a:lnTo>
                      <a:pt x="265" y="468"/>
                    </a:lnTo>
                    <a:lnTo>
                      <a:pt x="272" y="465"/>
                    </a:lnTo>
                    <a:lnTo>
                      <a:pt x="278" y="464"/>
                    </a:lnTo>
                    <a:lnTo>
                      <a:pt x="285" y="462"/>
                    </a:lnTo>
                    <a:lnTo>
                      <a:pt x="291" y="460"/>
                    </a:lnTo>
                    <a:lnTo>
                      <a:pt x="297" y="460"/>
                    </a:lnTo>
                    <a:lnTo>
                      <a:pt x="304" y="458"/>
                    </a:lnTo>
                    <a:lnTo>
                      <a:pt x="310" y="458"/>
                    </a:lnTo>
                    <a:lnTo>
                      <a:pt x="321" y="460"/>
                    </a:lnTo>
                    <a:lnTo>
                      <a:pt x="331" y="462"/>
                    </a:lnTo>
                    <a:lnTo>
                      <a:pt x="342" y="465"/>
                    </a:lnTo>
                    <a:lnTo>
                      <a:pt x="350" y="471"/>
                    </a:lnTo>
                    <a:lnTo>
                      <a:pt x="361" y="478"/>
                    </a:lnTo>
                    <a:lnTo>
                      <a:pt x="369" y="487"/>
                    </a:lnTo>
                    <a:lnTo>
                      <a:pt x="377" y="496"/>
                    </a:lnTo>
                    <a:lnTo>
                      <a:pt x="384" y="506"/>
                    </a:lnTo>
                    <a:lnTo>
                      <a:pt x="377" y="508"/>
                    </a:lnTo>
                    <a:lnTo>
                      <a:pt x="371" y="508"/>
                    </a:lnTo>
                    <a:lnTo>
                      <a:pt x="362" y="509"/>
                    </a:lnTo>
                    <a:lnTo>
                      <a:pt x="356" y="510"/>
                    </a:lnTo>
                    <a:lnTo>
                      <a:pt x="347" y="512"/>
                    </a:lnTo>
                    <a:lnTo>
                      <a:pt x="340" y="515"/>
                    </a:lnTo>
                    <a:lnTo>
                      <a:pt x="331" y="516"/>
                    </a:lnTo>
                    <a:lnTo>
                      <a:pt x="321" y="521"/>
                    </a:lnTo>
                    <a:lnTo>
                      <a:pt x="314" y="525"/>
                    </a:lnTo>
                    <a:lnTo>
                      <a:pt x="307" y="528"/>
                    </a:lnTo>
                    <a:lnTo>
                      <a:pt x="297" y="531"/>
                    </a:lnTo>
                    <a:lnTo>
                      <a:pt x="289" y="534"/>
                    </a:lnTo>
                    <a:lnTo>
                      <a:pt x="282" y="537"/>
                    </a:lnTo>
                    <a:lnTo>
                      <a:pt x="273" y="540"/>
                    </a:lnTo>
                    <a:lnTo>
                      <a:pt x="265" y="541"/>
                    </a:lnTo>
                    <a:lnTo>
                      <a:pt x="256" y="544"/>
                    </a:lnTo>
                    <a:lnTo>
                      <a:pt x="247" y="544"/>
                    </a:lnTo>
                    <a:lnTo>
                      <a:pt x="237" y="545"/>
                    </a:lnTo>
                    <a:lnTo>
                      <a:pt x="227" y="545"/>
                    </a:lnTo>
                    <a:lnTo>
                      <a:pt x="218" y="545"/>
                    </a:lnTo>
                    <a:lnTo>
                      <a:pt x="206" y="544"/>
                    </a:lnTo>
                    <a:lnTo>
                      <a:pt x="198" y="544"/>
                    </a:lnTo>
                    <a:lnTo>
                      <a:pt x="188" y="544"/>
                    </a:lnTo>
                    <a:lnTo>
                      <a:pt x="177" y="544"/>
                    </a:lnTo>
                    <a:lnTo>
                      <a:pt x="185" y="563"/>
                    </a:lnTo>
                    <a:lnTo>
                      <a:pt x="193" y="580"/>
                    </a:lnTo>
                    <a:lnTo>
                      <a:pt x="204" y="595"/>
                    </a:lnTo>
                    <a:lnTo>
                      <a:pt x="215" y="609"/>
                    </a:lnTo>
                    <a:lnTo>
                      <a:pt x="227" y="624"/>
                    </a:lnTo>
                    <a:lnTo>
                      <a:pt x="240" y="637"/>
                    </a:lnTo>
                    <a:lnTo>
                      <a:pt x="254" y="649"/>
                    </a:lnTo>
                    <a:lnTo>
                      <a:pt x="269" y="660"/>
                    </a:lnTo>
                    <a:lnTo>
                      <a:pt x="281" y="669"/>
                    </a:lnTo>
                    <a:lnTo>
                      <a:pt x="292" y="678"/>
                    </a:lnTo>
                    <a:lnTo>
                      <a:pt x="305" y="685"/>
                    </a:lnTo>
                    <a:lnTo>
                      <a:pt x="318" y="692"/>
                    </a:lnTo>
                    <a:lnTo>
                      <a:pt x="331" y="700"/>
                    </a:lnTo>
                    <a:lnTo>
                      <a:pt x="346" y="705"/>
                    </a:lnTo>
                    <a:lnTo>
                      <a:pt x="359" y="711"/>
                    </a:lnTo>
                    <a:lnTo>
                      <a:pt x="374" y="718"/>
                    </a:lnTo>
                    <a:lnTo>
                      <a:pt x="387" y="724"/>
                    </a:lnTo>
                    <a:lnTo>
                      <a:pt x="401" y="732"/>
                    </a:lnTo>
                    <a:lnTo>
                      <a:pt x="414" y="739"/>
                    </a:lnTo>
                    <a:lnTo>
                      <a:pt x="427" y="746"/>
                    </a:lnTo>
                    <a:lnTo>
                      <a:pt x="441" y="756"/>
                    </a:lnTo>
                    <a:lnTo>
                      <a:pt x="455" y="764"/>
                    </a:lnTo>
                    <a:lnTo>
                      <a:pt x="467" y="775"/>
                    </a:lnTo>
                    <a:lnTo>
                      <a:pt x="480" y="787"/>
                    </a:lnTo>
                    <a:lnTo>
                      <a:pt x="491" y="777"/>
                    </a:lnTo>
                    <a:lnTo>
                      <a:pt x="503" y="765"/>
                    </a:lnTo>
                    <a:lnTo>
                      <a:pt x="518" y="755"/>
                    </a:lnTo>
                    <a:lnTo>
                      <a:pt x="531" y="745"/>
                    </a:lnTo>
                    <a:lnTo>
                      <a:pt x="542" y="733"/>
                    </a:lnTo>
                    <a:lnTo>
                      <a:pt x="557" y="724"/>
                    </a:lnTo>
                    <a:lnTo>
                      <a:pt x="570" y="714"/>
                    </a:lnTo>
                    <a:lnTo>
                      <a:pt x="584" y="704"/>
                    </a:lnTo>
                    <a:lnTo>
                      <a:pt x="598" y="694"/>
                    </a:lnTo>
                    <a:lnTo>
                      <a:pt x="612" y="685"/>
                    </a:lnTo>
                    <a:lnTo>
                      <a:pt x="625" y="675"/>
                    </a:lnTo>
                    <a:lnTo>
                      <a:pt x="640" y="665"/>
                    </a:lnTo>
                    <a:lnTo>
                      <a:pt x="653" y="654"/>
                    </a:lnTo>
                    <a:lnTo>
                      <a:pt x="667" y="646"/>
                    </a:lnTo>
                    <a:lnTo>
                      <a:pt x="680" y="636"/>
                    </a:lnTo>
                    <a:lnTo>
                      <a:pt x="694" y="625"/>
                    </a:lnTo>
                    <a:lnTo>
                      <a:pt x="704" y="618"/>
                    </a:lnTo>
                    <a:lnTo>
                      <a:pt x="712" y="611"/>
                    </a:lnTo>
                    <a:lnTo>
                      <a:pt x="723" y="605"/>
                    </a:lnTo>
                    <a:lnTo>
                      <a:pt x="730" y="598"/>
                    </a:lnTo>
                    <a:lnTo>
                      <a:pt x="739" y="590"/>
                    </a:lnTo>
                    <a:lnTo>
                      <a:pt x="747" y="582"/>
                    </a:lnTo>
                    <a:lnTo>
                      <a:pt x="756" y="573"/>
                    </a:lnTo>
                    <a:lnTo>
                      <a:pt x="765" y="563"/>
                    </a:lnTo>
                    <a:lnTo>
                      <a:pt x="776" y="540"/>
                    </a:lnTo>
                    <a:lnTo>
                      <a:pt x="788" y="516"/>
                    </a:lnTo>
                    <a:lnTo>
                      <a:pt x="797" y="492"/>
                    </a:lnTo>
                    <a:lnTo>
                      <a:pt x="804" y="465"/>
                    </a:lnTo>
                    <a:lnTo>
                      <a:pt x="810" y="439"/>
                    </a:lnTo>
                    <a:lnTo>
                      <a:pt x="814" y="414"/>
                    </a:lnTo>
                    <a:lnTo>
                      <a:pt x="816" y="390"/>
                    </a:lnTo>
                    <a:lnTo>
                      <a:pt x="814" y="364"/>
                    </a:lnTo>
                    <a:lnTo>
                      <a:pt x="813" y="336"/>
                    </a:lnTo>
                    <a:lnTo>
                      <a:pt x="811" y="307"/>
                    </a:lnTo>
                    <a:lnTo>
                      <a:pt x="810" y="281"/>
                    </a:lnTo>
                    <a:lnTo>
                      <a:pt x="807" y="254"/>
                    </a:lnTo>
                    <a:lnTo>
                      <a:pt x="803" y="230"/>
                    </a:lnTo>
                    <a:lnTo>
                      <a:pt x="798" y="206"/>
                    </a:lnTo>
                    <a:lnTo>
                      <a:pt x="791" y="185"/>
                    </a:lnTo>
                    <a:lnTo>
                      <a:pt x="781" y="163"/>
                    </a:lnTo>
                    <a:lnTo>
                      <a:pt x="773" y="151"/>
                    </a:lnTo>
                    <a:lnTo>
                      <a:pt x="766" y="138"/>
                    </a:lnTo>
                    <a:lnTo>
                      <a:pt x="759" y="126"/>
                    </a:lnTo>
                    <a:lnTo>
                      <a:pt x="750" y="116"/>
                    </a:lnTo>
                    <a:lnTo>
                      <a:pt x="742" y="105"/>
                    </a:lnTo>
                    <a:lnTo>
                      <a:pt x="731" y="94"/>
                    </a:lnTo>
                    <a:lnTo>
                      <a:pt x="721" y="84"/>
                    </a:lnTo>
                    <a:lnTo>
                      <a:pt x="711" y="76"/>
                    </a:lnTo>
                    <a:lnTo>
                      <a:pt x="701" y="68"/>
                    </a:lnTo>
                    <a:lnTo>
                      <a:pt x="689" y="60"/>
                    </a:lnTo>
                    <a:lnTo>
                      <a:pt x="678" y="51"/>
                    </a:lnTo>
                    <a:lnTo>
                      <a:pt x="666" y="44"/>
                    </a:lnTo>
                    <a:lnTo>
                      <a:pt x="654" y="36"/>
                    </a:lnTo>
                    <a:lnTo>
                      <a:pt x="641" y="30"/>
                    </a:lnTo>
                    <a:lnTo>
                      <a:pt x="628" y="25"/>
                    </a:lnTo>
                    <a:lnTo>
                      <a:pt x="615" y="19"/>
                    </a:lnTo>
                    <a:lnTo>
                      <a:pt x="602" y="14"/>
                    </a:lnTo>
                    <a:lnTo>
                      <a:pt x="589" y="10"/>
                    </a:lnTo>
                    <a:lnTo>
                      <a:pt x="576" y="7"/>
                    </a:lnTo>
                    <a:lnTo>
                      <a:pt x="563" y="4"/>
                    </a:lnTo>
                    <a:lnTo>
                      <a:pt x="548" y="1"/>
                    </a:lnTo>
                    <a:lnTo>
                      <a:pt x="534" y="0"/>
                    </a:lnTo>
                    <a:lnTo>
                      <a:pt x="519" y="0"/>
                    </a:lnTo>
                    <a:lnTo>
                      <a:pt x="490" y="0"/>
                    </a:lnTo>
                    <a:lnTo>
                      <a:pt x="477" y="1"/>
                    </a:lnTo>
                    <a:lnTo>
                      <a:pt x="462" y="3"/>
                    </a:lnTo>
                    <a:lnTo>
                      <a:pt x="448" y="4"/>
                    </a:lnTo>
                    <a:lnTo>
                      <a:pt x="435" y="7"/>
                    </a:lnTo>
                    <a:lnTo>
                      <a:pt x="423" y="10"/>
                    </a:lnTo>
                    <a:lnTo>
                      <a:pt x="410" y="13"/>
                    </a:lnTo>
                    <a:lnTo>
                      <a:pt x="397" y="16"/>
                    </a:lnTo>
                    <a:lnTo>
                      <a:pt x="384" y="22"/>
                    </a:lnTo>
                    <a:lnTo>
                      <a:pt x="371" y="26"/>
                    </a:lnTo>
                    <a:lnTo>
                      <a:pt x="358" y="32"/>
                    </a:lnTo>
                    <a:lnTo>
                      <a:pt x="347" y="39"/>
                    </a:lnTo>
                    <a:lnTo>
                      <a:pt x="336" y="45"/>
                    </a:lnTo>
                    <a:lnTo>
                      <a:pt x="326" y="52"/>
                    </a:lnTo>
                    <a:lnTo>
                      <a:pt x="315" y="60"/>
                    </a:lnTo>
                    <a:lnTo>
                      <a:pt x="307" y="68"/>
                    </a:lnTo>
                    <a:lnTo>
                      <a:pt x="297" y="76"/>
                    </a:lnTo>
                    <a:lnTo>
                      <a:pt x="288" y="84"/>
                    </a:lnTo>
                    <a:lnTo>
                      <a:pt x="281" y="93"/>
                    </a:lnTo>
                    <a:lnTo>
                      <a:pt x="272" y="103"/>
                    </a:lnTo>
                    <a:lnTo>
                      <a:pt x="263" y="113"/>
                    </a:lnTo>
                    <a:lnTo>
                      <a:pt x="256" y="124"/>
                    </a:lnTo>
                    <a:lnTo>
                      <a:pt x="247" y="134"/>
                    </a:lnTo>
                    <a:lnTo>
                      <a:pt x="240" y="144"/>
                    </a:lnTo>
                    <a:lnTo>
                      <a:pt x="224" y="140"/>
                    </a:lnTo>
                    <a:lnTo>
                      <a:pt x="209" y="138"/>
                    </a:lnTo>
                    <a:lnTo>
                      <a:pt x="195" y="135"/>
                    </a:lnTo>
                    <a:lnTo>
                      <a:pt x="179" y="131"/>
                    </a:lnTo>
                    <a:lnTo>
                      <a:pt x="164" y="128"/>
                    </a:lnTo>
                    <a:lnTo>
                      <a:pt x="150" y="125"/>
                    </a:lnTo>
                    <a:lnTo>
                      <a:pt x="135" y="121"/>
                    </a:lnTo>
                    <a:lnTo>
                      <a:pt x="121" y="118"/>
                    </a:lnTo>
                    <a:lnTo>
                      <a:pt x="106" y="113"/>
                    </a:lnTo>
                    <a:lnTo>
                      <a:pt x="92" y="110"/>
                    </a:lnTo>
                    <a:lnTo>
                      <a:pt x="77" y="106"/>
                    </a:lnTo>
                    <a:lnTo>
                      <a:pt x="64" y="103"/>
                    </a:lnTo>
                    <a:lnTo>
                      <a:pt x="49" y="99"/>
                    </a:lnTo>
                    <a:lnTo>
                      <a:pt x="35" y="94"/>
                    </a:lnTo>
                    <a:lnTo>
                      <a:pt x="20" y="90"/>
                    </a:lnTo>
                    <a:lnTo>
                      <a:pt x="6" y="87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7" name="Freeform 154"/>
              <p:cNvSpPr>
                <a:spLocks/>
              </p:cNvSpPr>
              <p:nvPr/>
            </p:nvSpPr>
            <p:spPr bwMode="auto">
              <a:xfrm>
                <a:off x="5006" y="2547"/>
                <a:ext cx="4" cy="7"/>
              </a:xfrm>
              <a:custGeom>
                <a:avLst/>
                <a:gdLst>
                  <a:gd name="T0" fmla="*/ 0 w 13"/>
                  <a:gd name="T1" fmla="*/ 22 h 22"/>
                  <a:gd name="T2" fmla="*/ 5 w 13"/>
                  <a:gd name="T3" fmla="*/ 22 h 22"/>
                  <a:gd name="T4" fmla="*/ 9 w 13"/>
                  <a:gd name="T5" fmla="*/ 21 h 22"/>
                  <a:gd name="T6" fmla="*/ 11 w 13"/>
                  <a:gd name="T7" fmla="*/ 18 h 22"/>
                  <a:gd name="T8" fmla="*/ 13 w 13"/>
                  <a:gd name="T9" fmla="*/ 13 h 22"/>
                  <a:gd name="T10" fmla="*/ 13 w 13"/>
                  <a:gd name="T11" fmla="*/ 9 h 22"/>
                  <a:gd name="T12" fmla="*/ 11 w 13"/>
                  <a:gd name="T13" fmla="*/ 5 h 22"/>
                  <a:gd name="T14" fmla="*/ 9 w 13"/>
                  <a:gd name="T15" fmla="*/ 2 h 22"/>
                  <a:gd name="T16" fmla="*/ 3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5" y="22"/>
                    </a:lnTo>
                    <a:lnTo>
                      <a:pt x="9" y="21"/>
                    </a:lnTo>
                    <a:lnTo>
                      <a:pt x="11" y="18"/>
                    </a:lnTo>
                    <a:lnTo>
                      <a:pt x="13" y="13"/>
                    </a:lnTo>
                    <a:lnTo>
                      <a:pt x="13" y="9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8" name="Freeform 155"/>
              <p:cNvSpPr>
                <a:spLocks/>
              </p:cNvSpPr>
              <p:nvPr/>
            </p:nvSpPr>
            <p:spPr bwMode="auto">
              <a:xfrm>
                <a:off x="4925" y="2528"/>
                <a:ext cx="82" cy="26"/>
              </a:xfrm>
              <a:custGeom>
                <a:avLst/>
                <a:gdLst>
                  <a:gd name="T0" fmla="*/ 22 w 247"/>
                  <a:gd name="T1" fmla="*/ 5 h 78"/>
                  <a:gd name="T2" fmla="*/ 9 w 247"/>
                  <a:gd name="T3" fmla="*/ 23 h 78"/>
                  <a:gd name="T4" fmla="*/ 23 w 247"/>
                  <a:gd name="T5" fmla="*/ 26 h 78"/>
                  <a:gd name="T6" fmla="*/ 38 w 247"/>
                  <a:gd name="T7" fmla="*/ 30 h 78"/>
                  <a:gd name="T8" fmla="*/ 52 w 247"/>
                  <a:gd name="T9" fmla="*/ 34 h 78"/>
                  <a:gd name="T10" fmla="*/ 67 w 247"/>
                  <a:gd name="T11" fmla="*/ 37 h 78"/>
                  <a:gd name="T12" fmla="*/ 80 w 247"/>
                  <a:gd name="T13" fmla="*/ 42 h 78"/>
                  <a:gd name="T14" fmla="*/ 95 w 247"/>
                  <a:gd name="T15" fmla="*/ 45 h 78"/>
                  <a:gd name="T16" fmla="*/ 109 w 247"/>
                  <a:gd name="T17" fmla="*/ 49 h 78"/>
                  <a:gd name="T18" fmla="*/ 124 w 247"/>
                  <a:gd name="T19" fmla="*/ 53 h 78"/>
                  <a:gd name="T20" fmla="*/ 138 w 247"/>
                  <a:gd name="T21" fmla="*/ 56 h 78"/>
                  <a:gd name="T22" fmla="*/ 153 w 247"/>
                  <a:gd name="T23" fmla="*/ 61 h 78"/>
                  <a:gd name="T24" fmla="*/ 169 w 247"/>
                  <a:gd name="T25" fmla="*/ 64 h 78"/>
                  <a:gd name="T26" fmla="*/ 183 w 247"/>
                  <a:gd name="T27" fmla="*/ 66 h 78"/>
                  <a:gd name="T28" fmla="*/ 198 w 247"/>
                  <a:gd name="T29" fmla="*/ 69 h 78"/>
                  <a:gd name="T30" fmla="*/ 212 w 247"/>
                  <a:gd name="T31" fmla="*/ 74 h 78"/>
                  <a:gd name="T32" fmla="*/ 228 w 247"/>
                  <a:gd name="T33" fmla="*/ 77 h 78"/>
                  <a:gd name="T34" fmla="*/ 244 w 247"/>
                  <a:gd name="T35" fmla="*/ 78 h 78"/>
                  <a:gd name="T36" fmla="*/ 247 w 247"/>
                  <a:gd name="T37" fmla="*/ 56 h 78"/>
                  <a:gd name="T38" fmla="*/ 233 w 247"/>
                  <a:gd name="T39" fmla="*/ 53 h 78"/>
                  <a:gd name="T40" fmla="*/ 218 w 247"/>
                  <a:gd name="T41" fmla="*/ 50 h 78"/>
                  <a:gd name="T42" fmla="*/ 202 w 247"/>
                  <a:gd name="T43" fmla="*/ 48 h 78"/>
                  <a:gd name="T44" fmla="*/ 188 w 247"/>
                  <a:gd name="T45" fmla="*/ 45 h 78"/>
                  <a:gd name="T46" fmla="*/ 173 w 247"/>
                  <a:gd name="T47" fmla="*/ 40 h 78"/>
                  <a:gd name="T48" fmla="*/ 159 w 247"/>
                  <a:gd name="T49" fmla="*/ 37 h 78"/>
                  <a:gd name="T50" fmla="*/ 144 w 247"/>
                  <a:gd name="T51" fmla="*/ 34 h 78"/>
                  <a:gd name="T52" fmla="*/ 130 w 247"/>
                  <a:gd name="T53" fmla="*/ 30 h 78"/>
                  <a:gd name="T54" fmla="*/ 115 w 247"/>
                  <a:gd name="T55" fmla="*/ 27 h 78"/>
                  <a:gd name="T56" fmla="*/ 100 w 247"/>
                  <a:gd name="T57" fmla="*/ 23 h 78"/>
                  <a:gd name="T58" fmla="*/ 86 w 247"/>
                  <a:gd name="T59" fmla="*/ 18 h 78"/>
                  <a:gd name="T60" fmla="*/ 73 w 247"/>
                  <a:gd name="T61" fmla="*/ 16 h 78"/>
                  <a:gd name="T62" fmla="*/ 58 w 247"/>
                  <a:gd name="T63" fmla="*/ 11 h 78"/>
                  <a:gd name="T64" fmla="*/ 44 w 247"/>
                  <a:gd name="T65" fmla="*/ 7 h 78"/>
                  <a:gd name="T66" fmla="*/ 29 w 247"/>
                  <a:gd name="T67" fmla="*/ 4 h 78"/>
                  <a:gd name="T68" fmla="*/ 15 w 247"/>
                  <a:gd name="T69" fmla="*/ 0 h 78"/>
                  <a:gd name="T70" fmla="*/ 0 w 247"/>
                  <a:gd name="T71" fmla="*/ 16 h 78"/>
                  <a:gd name="T72" fmla="*/ 22 w 247"/>
                  <a:gd name="T73" fmla="*/ 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78">
                    <a:moveTo>
                      <a:pt x="22" y="5"/>
                    </a:moveTo>
                    <a:lnTo>
                      <a:pt x="9" y="23"/>
                    </a:lnTo>
                    <a:lnTo>
                      <a:pt x="23" y="26"/>
                    </a:lnTo>
                    <a:lnTo>
                      <a:pt x="38" y="30"/>
                    </a:lnTo>
                    <a:lnTo>
                      <a:pt x="52" y="34"/>
                    </a:lnTo>
                    <a:lnTo>
                      <a:pt x="67" y="37"/>
                    </a:lnTo>
                    <a:lnTo>
                      <a:pt x="80" y="42"/>
                    </a:lnTo>
                    <a:lnTo>
                      <a:pt x="95" y="45"/>
                    </a:lnTo>
                    <a:lnTo>
                      <a:pt x="109" y="49"/>
                    </a:lnTo>
                    <a:lnTo>
                      <a:pt x="124" y="53"/>
                    </a:lnTo>
                    <a:lnTo>
                      <a:pt x="138" y="56"/>
                    </a:lnTo>
                    <a:lnTo>
                      <a:pt x="153" y="61"/>
                    </a:lnTo>
                    <a:lnTo>
                      <a:pt x="169" y="64"/>
                    </a:lnTo>
                    <a:lnTo>
                      <a:pt x="183" y="66"/>
                    </a:lnTo>
                    <a:lnTo>
                      <a:pt x="198" y="69"/>
                    </a:lnTo>
                    <a:lnTo>
                      <a:pt x="212" y="74"/>
                    </a:lnTo>
                    <a:lnTo>
                      <a:pt x="228" y="77"/>
                    </a:lnTo>
                    <a:lnTo>
                      <a:pt x="244" y="78"/>
                    </a:lnTo>
                    <a:lnTo>
                      <a:pt x="247" y="56"/>
                    </a:lnTo>
                    <a:lnTo>
                      <a:pt x="233" y="53"/>
                    </a:lnTo>
                    <a:lnTo>
                      <a:pt x="218" y="50"/>
                    </a:lnTo>
                    <a:lnTo>
                      <a:pt x="202" y="48"/>
                    </a:lnTo>
                    <a:lnTo>
                      <a:pt x="188" y="45"/>
                    </a:lnTo>
                    <a:lnTo>
                      <a:pt x="173" y="40"/>
                    </a:lnTo>
                    <a:lnTo>
                      <a:pt x="159" y="37"/>
                    </a:lnTo>
                    <a:lnTo>
                      <a:pt x="144" y="34"/>
                    </a:lnTo>
                    <a:lnTo>
                      <a:pt x="130" y="30"/>
                    </a:lnTo>
                    <a:lnTo>
                      <a:pt x="115" y="27"/>
                    </a:lnTo>
                    <a:lnTo>
                      <a:pt x="100" y="23"/>
                    </a:lnTo>
                    <a:lnTo>
                      <a:pt x="86" y="18"/>
                    </a:lnTo>
                    <a:lnTo>
                      <a:pt x="73" y="16"/>
                    </a:lnTo>
                    <a:lnTo>
                      <a:pt x="58" y="11"/>
                    </a:lnTo>
                    <a:lnTo>
                      <a:pt x="44" y="7"/>
                    </a:lnTo>
                    <a:lnTo>
                      <a:pt x="29" y="4"/>
                    </a:lnTo>
                    <a:lnTo>
                      <a:pt x="15" y="0"/>
                    </a:lnTo>
                    <a:lnTo>
                      <a:pt x="0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9" name="Freeform 156"/>
              <p:cNvSpPr>
                <a:spLocks/>
              </p:cNvSpPr>
              <p:nvPr/>
            </p:nvSpPr>
            <p:spPr bwMode="auto">
              <a:xfrm>
                <a:off x="4925" y="2530"/>
                <a:ext cx="47" cy="65"/>
              </a:xfrm>
              <a:custGeom>
                <a:avLst/>
                <a:gdLst>
                  <a:gd name="T0" fmla="*/ 143 w 143"/>
                  <a:gd name="T1" fmla="*/ 195 h 195"/>
                  <a:gd name="T2" fmla="*/ 143 w 143"/>
                  <a:gd name="T3" fmla="*/ 181 h 195"/>
                  <a:gd name="T4" fmla="*/ 132 w 143"/>
                  <a:gd name="T5" fmla="*/ 169 h 195"/>
                  <a:gd name="T6" fmla="*/ 122 w 143"/>
                  <a:gd name="T7" fmla="*/ 156 h 195"/>
                  <a:gd name="T8" fmla="*/ 114 w 143"/>
                  <a:gd name="T9" fmla="*/ 146 h 195"/>
                  <a:gd name="T10" fmla="*/ 106 w 143"/>
                  <a:gd name="T11" fmla="*/ 134 h 195"/>
                  <a:gd name="T12" fmla="*/ 98 w 143"/>
                  <a:gd name="T13" fmla="*/ 123 h 195"/>
                  <a:gd name="T14" fmla="*/ 89 w 143"/>
                  <a:gd name="T15" fmla="*/ 111 h 195"/>
                  <a:gd name="T16" fmla="*/ 82 w 143"/>
                  <a:gd name="T17" fmla="*/ 101 h 195"/>
                  <a:gd name="T18" fmla="*/ 73 w 143"/>
                  <a:gd name="T19" fmla="*/ 89 h 195"/>
                  <a:gd name="T20" fmla="*/ 66 w 143"/>
                  <a:gd name="T21" fmla="*/ 79 h 195"/>
                  <a:gd name="T22" fmla="*/ 58 w 143"/>
                  <a:gd name="T23" fmla="*/ 66 h 195"/>
                  <a:gd name="T24" fmla="*/ 52 w 143"/>
                  <a:gd name="T25" fmla="*/ 56 h 195"/>
                  <a:gd name="T26" fmla="*/ 45 w 143"/>
                  <a:gd name="T27" fmla="*/ 44 h 195"/>
                  <a:gd name="T28" fmla="*/ 38 w 143"/>
                  <a:gd name="T29" fmla="*/ 34 h 195"/>
                  <a:gd name="T30" fmla="*/ 32 w 143"/>
                  <a:gd name="T31" fmla="*/ 24 h 195"/>
                  <a:gd name="T32" fmla="*/ 28 w 143"/>
                  <a:gd name="T33" fmla="*/ 12 h 195"/>
                  <a:gd name="T34" fmla="*/ 22 w 143"/>
                  <a:gd name="T35" fmla="*/ 0 h 195"/>
                  <a:gd name="T36" fmla="*/ 0 w 143"/>
                  <a:gd name="T37" fmla="*/ 11 h 195"/>
                  <a:gd name="T38" fmla="*/ 6 w 143"/>
                  <a:gd name="T39" fmla="*/ 24 h 195"/>
                  <a:gd name="T40" fmla="*/ 12 w 143"/>
                  <a:gd name="T41" fmla="*/ 34 h 195"/>
                  <a:gd name="T42" fmla="*/ 18 w 143"/>
                  <a:gd name="T43" fmla="*/ 45 h 195"/>
                  <a:gd name="T44" fmla="*/ 25 w 143"/>
                  <a:gd name="T45" fmla="*/ 57 h 195"/>
                  <a:gd name="T46" fmla="*/ 31 w 143"/>
                  <a:gd name="T47" fmla="*/ 69 h 195"/>
                  <a:gd name="T48" fmla="*/ 39 w 143"/>
                  <a:gd name="T49" fmla="*/ 79 h 195"/>
                  <a:gd name="T50" fmla="*/ 47 w 143"/>
                  <a:gd name="T51" fmla="*/ 91 h 195"/>
                  <a:gd name="T52" fmla="*/ 54 w 143"/>
                  <a:gd name="T53" fmla="*/ 102 h 195"/>
                  <a:gd name="T54" fmla="*/ 61 w 143"/>
                  <a:gd name="T55" fmla="*/ 114 h 195"/>
                  <a:gd name="T56" fmla="*/ 70 w 143"/>
                  <a:gd name="T57" fmla="*/ 125 h 195"/>
                  <a:gd name="T58" fmla="*/ 77 w 143"/>
                  <a:gd name="T59" fmla="*/ 137 h 195"/>
                  <a:gd name="T60" fmla="*/ 87 w 143"/>
                  <a:gd name="T61" fmla="*/ 149 h 195"/>
                  <a:gd name="T62" fmla="*/ 96 w 143"/>
                  <a:gd name="T63" fmla="*/ 159 h 195"/>
                  <a:gd name="T64" fmla="*/ 105 w 143"/>
                  <a:gd name="T65" fmla="*/ 171 h 195"/>
                  <a:gd name="T66" fmla="*/ 114 w 143"/>
                  <a:gd name="T67" fmla="*/ 184 h 195"/>
                  <a:gd name="T68" fmla="*/ 124 w 143"/>
                  <a:gd name="T69" fmla="*/ 195 h 195"/>
                  <a:gd name="T70" fmla="*/ 124 w 143"/>
                  <a:gd name="T71" fmla="*/ 179 h 195"/>
                  <a:gd name="T72" fmla="*/ 143 w 143"/>
                  <a:gd name="T7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95">
                    <a:moveTo>
                      <a:pt x="143" y="195"/>
                    </a:moveTo>
                    <a:lnTo>
                      <a:pt x="143" y="181"/>
                    </a:lnTo>
                    <a:lnTo>
                      <a:pt x="132" y="169"/>
                    </a:lnTo>
                    <a:lnTo>
                      <a:pt x="122" y="156"/>
                    </a:lnTo>
                    <a:lnTo>
                      <a:pt x="114" y="146"/>
                    </a:lnTo>
                    <a:lnTo>
                      <a:pt x="106" y="134"/>
                    </a:lnTo>
                    <a:lnTo>
                      <a:pt x="98" y="123"/>
                    </a:lnTo>
                    <a:lnTo>
                      <a:pt x="89" y="111"/>
                    </a:lnTo>
                    <a:lnTo>
                      <a:pt x="82" y="101"/>
                    </a:lnTo>
                    <a:lnTo>
                      <a:pt x="73" y="89"/>
                    </a:lnTo>
                    <a:lnTo>
                      <a:pt x="66" y="79"/>
                    </a:lnTo>
                    <a:lnTo>
                      <a:pt x="58" y="66"/>
                    </a:lnTo>
                    <a:lnTo>
                      <a:pt x="52" y="56"/>
                    </a:lnTo>
                    <a:lnTo>
                      <a:pt x="45" y="44"/>
                    </a:lnTo>
                    <a:lnTo>
                      <a:pt x="38" y="34"/>
                    </a:lnTo>
                    <a:lnTo>
                      <a:pt x="32" y="24"/>
                    </a:lnTo>
                    <a:lnTo>
                      <a:pt x="28" y="12"/>
                    </a:lnTo>
                    <a:lnTo>
                      <a:pt x="22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12" y="34"/>
                    </a:lnTo>
                    <a:lnTo>
                      <a:pt x="18" y="45"/>
                    </a:lnTo>
                    <a:lnTo>
                      <a:pt x="25" y="57"/>
                    </a:lnTo>
                    <a:lnTo>
                      <a:pt x="31" y="69"/>
                    </a:lnTo>
                    <a:lnTo>
                      <a:pt x="39" y="79"/>
                    </a:lnTo>
                    <a:lnTo>
                      <a:pt x="47" y="91"/>
                    </a:lnTo>
                    <a:lnTo>
                      <a:pt x="54" y="102"/>
                    </a:lnTo>
                    <a:lnTo>
                      <a:pt x="61" y="114"/>
                    </a:lnTo>
                    <a:lnTo>
                      <a:pt x="70" y="125"/>
                    </a:lnTo>
                    <a:lnTo>
                      <a:pt x="77" y="137"/>
                    </a:lnTo>
                    <a:lnTo>
                      <a:pt x="87" y="149"/>
                    </a:lnTo>
                    <a:lnTo>
                      <a:pt x="96" y="159"/>
                    </a:lnTo>
                    <a:lnTo>
                      <a:pt x="105" y="171"/>
                    </a:lnTo>
                    <a:lnTo>
                      <a:pt x="114" y="184"/>
                    </a:lnTo>
                    <a:lnTo>
                      <a:pt x="124" y="195"/>
                    </a:lnTo>
                    <a:lnTo>
                      <a:pt x="124" y="179"/>
                    </a:lnTo>
                    <a:lnTo>
                      <a:pt x="14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0" name="Freeform 157"/>
              <p:cNvSpPr>
                <a:spLocks/>
              </p:cNvSpPr>
              <p:nvPr/>
            </p:nvSpPr>
            <p:spPr bwMode="auto">
              <a:xfrm>
                <a:off x="4923" y="2589"/>
                <a:ext cx="49" cy="35"/>
              </a:xfrm>
              <a:custGeom>
                <a:avLst/>
                <a:gdLst>
                  <a:gd name="T0" fmla="*/ 22 w 149"/>
                  <a:gd name="T1" fmla="*/ 92 h 104"/>
                  <a:gd name="T2" fmla="*/ 16 w 149"/>
                  <a:gd name="T3" fmla="*/ 104 h 104"/>
                  <a:gd name="T4" fmla="*/ 24 w 149"/>
                  <a:gd name="T5" fmla="*/ 101 h 104"/>
                  <a:gd name="T6" fmla="*/ 32 w 149"/>
                  <a:gd name="T7" fmla="*/ 98 h 104"/>
                  <a:gd name="T8" fmla="*/ 40 w 149"/>
                  <a:gd name="T9" fmla="*/ 93 h 104"/>
                  <a:gd name="T10" fmla="*/ 48 w 149"/>
                  <a:gd name="T11" fmla="*/ 89 h 104"/>
                  <a:gd name="T12" fmla="*/ 57 w 149"/>
                  <a:gd name="T13" fmla="*/ 85 h 104"/>
                  <a:gd name="T14" fmla="*/ 66 w 149"/>
                  <a:gd name="T15" fmla="*/ 80 h 104"/>
                  <a:gd name="T16" fmla="*/ 74 w 149"/>
                  <a:gd name="T17" fmla="*/ 76 h 104"/>
                  <a:gd name="T18" fmla="*/ 83 w 149"/>
                  <a:gd name="T19" fmla="*/ 69 h 104"/>
                  <a:gd name="T20" fmla="*/ 92 w 149"/>
                  <a:gd name="T21" fmla="*/ 63 h 104"/>
                  <a:gd name="T22" fmla="*/ 101 w 149"/>
                  <a:gd name="T23" fmla="*/ 58 h 104"/>
                  <a:gd name="T24" fmla="*/ 109 w 149"/>
                  <a:gd name="T25" fmla="*/ 51 h 104"/>
                  <a:gd name="T26" fmla="*/ 118 w 149"/>
                  <a:gd name="T27" fmla="*/ 45 h 104"/>
                  <a:gd name="T28" fmla="*/ 125 w 149"/>
                  <a:gd name="T29" fmla="*/ 38 h 104"/>
                  <a:gd name="T30" fmla="*/ 134 w 149"/>
                  <a:gd name="T31" fmla="*/ 31 h 104"/>
                  <a:gd name="T32" fmla="*/ 141 w 149"/>
                  <a:gd name="T33" fmla="*/ 24 h 104"/>
                  <a:gd name="T34" fmla="*/ 149 w 149"/>
                  <a:gd name="T35" fmla="*/ 16 h 104"/>
                  <a:gd name="T36" fmla="*/ 130 w 149"/>
                  <a:gd name="T37" fmla="*/ 0 h 104"/>
                  <a:gd name="T38" fmla="*/ 124 w 149"/>
                  <a:gd name="T39" fmla="*/ 8 h 104"/>
                  <a:gd name="T40" fmla="*/ 118 w 149"/>
                  <a:gd name="T41" fmla="*/ 15 h 104"/>
                  <a:gd name="T42" fmla="*/ 111 w 149"/>
                  <a:gd name="T43" fmla="*/ 21 h 104"/>
                  <a:gd name="T44" fmla="*/ 104 w 149"/>
                  <a:gd name="T45" fmla="*/ 26 h 104"/>
                  <a:gd name="T46" fmla="*/ 95 w 149"/>
                  <a:gd name="T47" fmla="*/ 34 h 104"/>
                  <a:gd name="T48" fmla="*/ 88 w 149"/>
                  <a:gd name="T49" fmla="*/ 38 h 104"/>
                  <a:gd name="T50" fmla="*/ 79 w 149"/>
                  <a:gd name="T51" fmla="*/ 44 h 104"/>
                  <a:gd name="T52" fmla="*/ 72 w 149"/>
                  <a:gd name="T53" fmla="*/ 50 h 104"/>
                  <a:gd name="T54" fmla="*/ 63 w 149"/>
                  <a:gd name="T55" fmla="*/ 54 h 104"/>
                  <a:gd name="T56" fmla="*/ 54 w 149"/>
                  <a:gd name="T57" fmla="*/ 60 h 104"/>
                  <a:gd name="T58" fmla="*/ 47 w 149"/>
                  <a:gd name="T59" fmla="*/ 64 h 104"/>
                  <a:gd name="T60" fmla="*/ 38 w 149"/>
                  <a:gd name="T61" fmla="*/ 69 h 104"/>
                  <a:gd name="T62" fmla="*/ 29 w 149"/>
                  <a:gd name="T63" fmla="*/ 72 h 104"/>
                  <a:gd name="T64" fmla="*/ 22 w 149"/>
                  <a:gd name="T65" fmla="*/ 76 h 104"/>
                  <a:gd name="T66" fmla="*/ 15 w 149"/>
                  <a:gd name="T67" fmla="*/ 79 h 104"/>
                  <a:gd name="T68" fmla="*/ 6 w 149"/>
                  <a:gd name="T69" fmla="*/ 83 h 104"/>
                  <a:gd name="T70" fmla="*/ 0 w 149"/>
                  <a:gd name="T71" fmla="*/ 96 h 104"/>
                  <a:gd name="T72" fmla="*/ 22 w 149"/>
                  <a:gd name="T73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" h="104">
                    <a:moveTo>
                      <a:pt x="22" y="92"/>
                    </a:moveTo>
                    <a:lnTo>
                      <a:pt x="16" y="104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40" y="93"/>
                    </a:lnTo>
                    <a:lnTo>
                      <a:pt x="48" y="89"/>
                    </a:lnTo>
                    <a:lnTo>
                      <a:pt x="57" y="85"/>
                    </a:lnTo>
                    <a:lnTo>
                      <a:pt x="66" y="80"/>
                    </a:lnTo>
                    <a:lnTo>
                      <a:pt x="74" y="76"/>
                    </a:lnTo>
                    <a:lnTo>
                      <a:pt x="83" y="69"/>
                    </a:lnTo>
                    <a:lnTo>
                      <a:pt x="92" y="63"/>
                    </a:lnTo>
                    <a:lnTo>
                      <a:pt x="101" y="58"/>
                    </a:lnTo>
                    <a:lnTo>
                      <a:pt x="109" y="51"/>
                    </a:lnTo>
                    <a:lnTo>
                      <a:pt x="118" y="45"/>
                    </a:lnTo>
                    <a:lnTo>
                      <a:pt x="125" y="38"/>
                    </a:lnTo>
                    <a:lnTo>
                      <a:pt x="134" y="31"/>
                    </a:lnTo>
                    <a:lnTo>
                      <a:pt x="141" y="24"/>
                    </a:lnTo>
                    <a:lnTo>
                      <a:pt x="149" y="16"/>
                    </a:lnTo>
                    <a:lnTo>
                      <a:pt x="130" y="0"/>
                    </a:lnTo>
                    <a:lnTo>
                      <a:pt x="124" y="8"/>
                    </a:lnTo>
                    <a:lnTo>
                      <a:pt x="118" y="15"/>
                    </a:lnTo>
                    <a:lnTo>
                      <a:pt x="111" y="21"/>
                    </a:lnTo>
                    <a:lnTo>
                      <a:pt x="104" y="26"/>
                    </a:lnTo>
                    <a:lnTo>
                      <a:pt x="95" y="34"/>
                    </a:lnTo>
                    <a:lnTo>
                      <a:pt x="88" y="38"/>
                    </a:lnTo>
                    <a:lnTo>
                      <a:pt x="79" y="44"/>
                    </a:lnTo>
                    <a:lnTo>
                      <a:pt x="72" y="50"/>
                    </a:lnTo>
                    <a:lnTo>
                      <a:pt x="63" y="54"/>
                    </a:lnTo>
                    <a:lnTo>
                      <a:pt x="54" y="60"/>
                    </a:lnTo>
                    <a:lnTo>
                      <a:pt x="47" y="64"/>
                    </a:lnTo>
                    <a:lnTo>
                      <a:pt x="38" y="69"/>
                    </a:lnTo>
                    <a:lnTo>
                      <a:pt x="29" y="72"/>
                    </a:lnTo>
                    <a:lnTo>
                      <a:pt x="22" y="76"/>
                    </a:lnTo>
                    <a:lnTo>
                      <a:pt x="15" y="79"/>
                    </a:lnTo>
                    <a:lnTo>
                      <a:pt x="6" y="83"/>
                    </a:lnTo>
                    <a:lnTo>
                      <a:pt x="0" y="96"/>
                    </a:lnTo>
                    <a:lnTo>
                      <a:pt x="2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1" name="Freeform 158"/>
              <p:cNvSpPr>
                <a:spLocks/>
              </p:cNvSpPr>
              <p:nvPr/>
            </p:nvSpPr>
            <p:spPr bwMode="auto">
              <a:xfrm>
                <a:off x="4923" y="2620"/>
                <a:ext cx="40" cy="44"/>
              </a:xfrm>
              <a:custGeom>
                <a:avLst/>
                <a:gdLst>
                  <a:gd name="T0" fmla="*/ 121 w 121"/>
                  <a:gd name="T1" fmla="*/ 110 h 131"/>
                  <a:gd name="T2" fmla="*/ 111 w 121"/>
                  <a:gd name="T3" fmla="*/ 106 h 131"/>
                  <a:gd name="T4" fmla="*/ 101 w 121"/>
                  <a:gd name="T5" fmla="*/ 100 h 131"/>
                  <a:gd name="T6" fmla="*/ 92 w 121"/>
                  <a:gd name="T7" fmla="*/ 94 h 131"/>
                  <a:gd name="T8" fmla="*/ 83 w 121"/>
                  <a:gd name="T9" fmla="*/ 89 h 131"/>
                  <a:gd name="T10" fmla="*/ 76 w 121"/>
                  <a:gd name="T11" fmla="*/ 84 h 131"/>
                  <a:gd name="T12" fmla="*/ 69 w 121"/>
                  <a:gd name="T13" fmla="*/ 78 h 131"/>
                  <a:gd name="T14" fmla="*/ 61 w 121"/>
                  <a:gd name="T15" fmla="*/ 71 h 131"/>
                  <a:gd name="T16" fmla="*/ 54 w 121"/>
                  <a:gd name="T17" fmla="*/ 65 h 131"/>
                  <a:gd name="T18" fmla="*/ 48 w 121"/>
                  <a:gd name="T19" fmla="*/ 58 h 131"/>
                  <a:gd name="T20" fmla="*/ 44 w 121"/>
                  <a:gd name="T21" fmla="*/ 52 h 131"/>
                  <a:gd name="T22" fmla="*/ 40 w 121"/>
                  <a:gd name="T23" fmla="*/ 44 h 131"/>
                  <a:gd name="T24" fmla="*/ 35 w 121"/>
                  <a:gd name="T25" fmla="*/ 36 h 131"/>
                  <a:gd name="T26" fmla="*/ 31 w 121"/>
                  <a:gd name="T27" fmla="*/ 29 h 131"/>
                  <a:gd name="T28" fmla="*/ 28 w 121"/>
                  <a:gd name="T29" fmla="*/ 19 h 131"/>
                  <a:gd name="T30" fmla="*/ 25 w 121"/>
                  <a:gd name="T31" fmla="*/ 9 h 131"/>
                  <a:gd name="T32" fmla="*/ 22 w 121"/>
                  <a:gd name="T33" fmla="*/ 0 h 131"/>
                  <a:gd name="T34" fmla="*/ 0 w 121"/>
                  <a:gd name="T35" fmla="*/ 4 h 131"/>
                  <a:gd name="T36" fmla="*/ 3 w 121"/>
                  <a:gd name="T37" fmla="*/ 16 h 131"/>
                  <a:gd name="T38" fmla="*/ 6 w 121"/>
                  <a:gd name="T39" fmla="*/ 26 h 131"/>
                  <a:gd name="T40" fmla="*/ 10 w 121"/>
                  <a:gd name="T41" fmla="*/ 36 h 131"/>
                  <a:gd name="T42" fmla="*/ 13 w 121"/>
                  <a:gd name="T43" fmla="*/ 46 h 131"/>
                  <a:gd name="T44" fmla="*/ 19 w 121"/>
                  <a:gd name="T45" fmla="*/ 55 h 131"/>
                  <a:gd name="T46" fmla="*/ 25 w 121"/>
                  <a:gd name="T47" fmla="*/ 65 h 131"/>
                  <a:gd name="T48" fmla="*/ 31 w 121"/>
                  <a:gd name="T49" fmla="*/ 73 h 131"/>
                  <a:gd name="T50" fmla="*/ 38 w 121"/>
                  <a:gd name="T51" fmla="*/ 81 h 131"/>
                  <a:gd name="T52" fmla="*/ 45 w 121"/>
                  <a:gd name="T53" fmla="*/ 89 h 131"/>
                  <a:gd name="T54" fmla="*/ 53 w 121"/>
                  <a:gd name="T55" fmla="*/ 96 h 131"/>
                  <a:gd name="T56" fmla="*/ 61 w 121"/>
                  <a:gd name="T57" fmla="*/ 103 h 131"/>
                  <a:gd name="T58" fmla="*/ 70 w 121"/>
                  <a:gd name="T59" fmla="*/ 109 h 131"/>
                  <a:gd name="T60" fmla="*/ 80 w 121"/>
                  <a:gd name="T61" fmla="*/ 115 h 131"/>
                  <a:gd name="T62" fmla="*/ 89 w 121"/>
                  <a:gd name="T63" fmla="*/ 121 h 131"/>
                  <a:gd name="T64" fmla="*/ 99 w 121"/>
                  <a:gd name="T65" fmla="*/ 126 h 131"/>
                  <a:gd name="T66" fmla="*/ 111 w 121"/>
                  <a:gd name="T67" fmla="*/ 131 h 131"/>
                  <a:gd name="T68" fmla="*/ 121 w 121"/>
                  <a:gd name="T69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" h="131">
                    <a:moveTo>
                      <a:pt x="121" y="110"/>
                    </a:moveTo>
                    <a:lnTo>
                      <a:pt x="111" y="106"/>
                    </a:lnTo>
                    <a:lnTo>
                      <a:pt x="101" y="100"/>
                    </a:lnTo>
                    <a:lnTo>
                      <a:pt x="92" y="94"/>
                    </a:lnTo>
                    <a:lnTo>
                      <a:pt x="83" y="89"/>
                    </a:lnTo>
                    <a:lnTo>
                      <a:pt x="76" y="84"/>
                    </a:lnTo>
                    <a:lnTo>
                      <a:pt x="69" y="78"/>
                    </a:lnTo>
                    <a:lnTo>
                      <a:pt x="61" y="71"/>
                    </a:lnTo>
                    <a:lnTo>
                      <a:pt x="54" y="65"/>
                    </a:lnTo>
                    <a:lnTo>
                      <a:pt x="48" y="58"/>
                    </a:lnTo>
                    <a:lnTo>
                      <a:pt x="44" y="52"/>
                    </a:lnTo>
                    <a:lnTo>
                      <a:pt x="40" y="44"/>
                    </a:lnTo>
                    <a:lnTo>
                      <a:pt x="35" y="36"/>
                    </a:lnTo>
                    <a:lnTo>
                      <a:pt x="31" y="29"/>
                    </a:lnTo>
                    <a:lnTo>
                      <a:pt x="28" y="19"/>
                    </a:lnTo>
                    <a:lnTo>
                      <a:pt x="25" y="9"/>
                    </a:lnTo>
                    <a:lnTo>
                      <a:pt x="22" y="0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6" y="26"/>
                    </a:lnTo>
                    <a:lnTo>
                      <a:pt x="10" y="36"/>
                    </a:lnTo>
                    <a:lnTo>
                      <a:pt x="13" y="46"/>
                    </a:lnTo>
                    <a:lnTo>
                      <a:pt x="19" y="55"/>
                    </a:lnTo>
                    <a:lnTo>
                      <a:pt x="25" y="65"/>
                    </a:lnTo>
                    <a:lnTo>
                      <a:pt x="31" y="73"/>
                    </a:lnTo>
                    <a:lnTo>
                      <a:pt x="38" y="81"/>
                    </a:lnTo>
                    <a:lnTo>
                      <a:pt x="45" y="89"/>
                    </a:lnTo>
                    <a:lnTo>
                      <a:pt x="53" y="96"/>
                    </a:lnTo>
                    <a:lnTo>
                      <a:pt x="61" y="103"/>
                    </a:lnTo>
                    <a:lnTo>
                      <a:pt x="70" y="109"/>
                    </a:lnTo>
                    <a:lnTo>
                      <a:pt x="80" y="115"/>
                    </a:lnTo>
                    <a:lnTo>
                      <a:pt x="89" y="121"/>
                    </a:lnTo>
                    <a:lnTo>
                      <a:pt x="99" y="126"/>
                    </a:lnTo>
                    <a:lnTo>
                      <a:pt x="111" y="131"/>
                    </a:lnTo>
                    <a:lnTo>
                      <a:pt x="1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2" name="Freeform 159"/>
              <p:cNvSpPr>
                <a:spLocks/>
              </p:cNvSpPr>
              <p:nvPr/>
            </p:nvSpPr>
            <p:spPr bwMode="auto">
              <a:xfrm>
                <a:off x="4960" y="2657"/>
                <a:ext cx="36" cy="11"/>
              </a:xfrm>
              <a:custGeom>
                <a:avLst/>
                <a:gdLst>
                  <a:gd name="T0" fmla="*/ 107 w 110"/>
                  <a:gd name="T1" fmla="*/ 11 h 35"/>
                  <a:gd name="T2" fmla="*/ 102 w 110"/>
                  <a:gd name="T3" fmla="*/ 12 h 35"/>
                  <a:gd name="T4" fmla="*/ 96 w 110"/>
                  <a:gd name="T5" fmla="*/ 12 h 35"/>
                  <a:gd name="T6" fmla="*/ 90 w 110"/>
                  <a:gd name="T7" fmla="*/ 12 h 35"/>
                  <a:gd name="T8" fmla="*/ 77 w 110"/>
                  <a:gd name="T9" fmla="*/ 12 h 35"/>
                  <a:gd name="T10" fmla="*/ 71 w 110"/>
                  <a:gd name="T11" fmla="*/ 14 h 35"/>
                  <a:gd name="T12" fmla="*/ 65 w 110"/>
                  <a:gd name="T13" fmla="*/ 12 h 35"/>
                  <a:gd name="T14" fmla="*/ 59 w 110"/>
                  <a:gd name="T15" fmla="*/ 12 h 35"/>
                  <a:gd name="T16" fmla="*/ 54 w 110"/>
                  <a:gd name="T17" fmla="*/ 12 h 35"/>
                  <a:gd name="T18" fmla="*/ 48 w 110"/>
                  <a:gd name="T19" fmla="*/ 12 h 35"/>
                  <a:gd name="T20" fmla="*/ 41 w 110"/>
                  <a:gd name="T21" fmla="*/ 9 h 35"/>
                  <a:gd name="T22" fmla="*/ 35 w 110"/>
                  <a:gd name="T23" fmla="*/ 8 h 35"/>
                  <a:gd name="T24" fmla="*/ 29 w 110"/>
                  <a:gd name="T25" fmla="*/ 6 h 35"/>
                  <a:gd name="T26" fmla="*/ 23 w 110"/>
                  <a:gd name="T27" fmla="*/ 5 h 35"/>
                  <a:gd name="T28" fmla="*/ 16 w 110"/>
                  <a:gd name="T29" fmla="*/ 2 h 35"/>
                  <a:gd name="T30" fmla="*/ 10 w 110"/>
                  <a:gd name="T31" fmla="*/ 0 h 35"/>
                  <a:gd name="T32" fmla="*/ 0 w 110"/>
                  <a:gd name="T33" fmla="*/ 21 h 35"/>
                  <a:gd name="T34" fmla="*/ 7 w 110"/>
                  <a:gd name="T35" fmla="*/ 24 h 35"/>
                  <a:gd name="T36" fmla="*/ 16 w 110"/>
                  <a:gd name="T37" fmla="*/ 27 h 35"/>
                  <a:gd name="T38" fmla="*/ 23 w 110"/>
                  <a:gd name="T39" fmla="*/ 30 h 35"/>
                  <a:gd name="T40" fmla="*/ 30 w 110"/>
                  <a:gd name="T41" fmla="*/ 31 h 35"/>
                  <a:gd name="T42" fmla="*/ 36 w 110"/>
                  <a:gd name="T43" fmla="*/ 32 h 35"/>
                  <a:gd name="T44" fmla="*/ 43 w 110"/>
                  <a:gd name="T45" fmla="*/ 34 h 35"/>
                  <a:gd name="T46" fmla="*/ 51 w 110"/>
                  <a:gd name="T47" fmla="*/ 35 h 35"/>
                  <a:gd name="T48" fmla="*/ 58 w 110"/>
                  <a:gd name="T49" fmla="*/ 35 h 35"/>
                  <a:gd name="T50" fmla="*/ 64 w 110"/>
                  <a:gd name="T51" fmla="*/ 35 h 35"/>
                  <a:gd name="T52" fmla="*/ 71 w 110"/>
                  <a:gd name="T53" fmla="*/ 35 h 35"/>
                  <a:gd name="T54" fmla="*/ 78 w 110"/>
                  <a:gd name="T55" fmla="*/ 35 h 35"/>
                  <a:gd name="T56" fmla="*/ 91 w 110"/>
                  <a:gd name="T57" fmla="*/ 35 h 35"/>
                  <a:gd name="T58" fmla="*/ 97 w 110"/>
                  <a:gd name="T59" fmla="*/ 35 h 35"/>
                  <a:gd name="T60" fmla="*/ 105 w 110"/>
                  <a:gd name="T61" fmla="*/ 34 h 35"/>
                  <a:gd name="T62" fmla="*/ 110 w 110"/>
                  <a:gd name="T63" fmla="*/ 34 h 35"/>
                  <a:gd name="T64" fmla="*/ 107 w 110"/>
                  <a:gd name="T6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35">
                    <a:moveTo>
                      <a:pt x="107" y="11"/>
                    </a:moveTo>
                    <a:lnTo>
                      <a:pt x="102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77" y="12"/>
                    </a:lnTo>
                    <a:lnTo>
                      <a:pt x="71" y="14"/>
                    </a:lnTo>
                    <a:lnTo>
                      <a:pt x="65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2"/>
                    </a:lnTo>
                    <a:lnTo>
                      <a:pt x="41" y="9"/>
                    </a:lnTo>
                    <a:lnTo>
                      <a:pt x="35" y="8"/>
                    </a:lnTo>
                    <a:lnTo>
                      <a:pt x="29" y="6"/>
                    </a:lnTo>
                    <a:lnTo>
                      <a:pt x="23" y="5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0" y="21"/>
                    </a:lnTo>
                    <a:lnTo>
                      <a:pt x="7" y="24"/>
                    </a:lnTo>
                    <a:lnTo>
                      <a:pt x="16" y="27"/>
                    </a:lnTo>
                    <a:lnTo>
                      <a:pt x="23" y="30"/>
                    </a:lnTo>
                    <a:lnTo>
                      <a:pt x="30" y="31"/>
                    </a:lnTo>
                    <a:lnTo>
                      <a:pt x="36" y="32"/>
                    </a:lnTo>
                    <a:lnTo>
                      <a:pt x="43" y="34"/>
                    </a:lnTo>
                    <a:lnTo>
                      <a:pt x="51" y="35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71" y="35"/>
                    </a:lnTo>
                    <a:lnTo>
                      <a:pt x="78" y="35"/>
                    </a:lnTo>
                    <a:lnTo>
                      <a:pt x="91" y="35"/>
                    </a:lnTo>
                    <a:lnTo>
                      <a:pt x="97" y="35"/>
                    </a:lnTo>
                    <a:lnTo>
                      <a:pt x="105" y="34"/>
                    </a:lnTo>
                    <a:lnTo>
                      <a:pt x="110" y="34"/>
                    </a:lnTo>
                    <a:lnTo>
                      <a:pt x="10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3" name="Freeform 160"/>
              <p:cNvSpPr>
                <a:spLocks/>
              </p:cNvSpPr>
              <p:nvPr/>
            </p:nvSpPr>
            <p:spPr bwMode="auto">
              <a:xfrm>
                <a:off x="4995" y="2651"/>
                <a:ext cx="35" cy="17"/>
              </a:xfrm>
              <a:custGeom>
                <a:avLst/>
                <a:gdLst>
                  <a:gd name="T0" fmla="*/ 104 w 104"/>
                  <a:gd name="T1" fmla="*/ 0 h 50"/>
                  <a:gd name="T2" fmla="*/ 96 w 104"/>
                  <a:gd name="T3" fmla="*/ 0 h 50"/>
                  <a:gd name="T4" fmla="*/ 89 w 104"/>
                  <a:gd name="T5" fmla="*/ 2 h 50"/>
                  <a:gd name="T6" fmla="*/ 82 w 104"/>
                  <a:gd name="T7" fmla="*/ 2 h 50"/>
                  <a:gd name="T8" fmla="*/ 75 w 104"/>
                  <a:gd name="T9" fmla="*/ 5 h 50"/>
                  <a:gd name="T10" fmla="*/ 69 w 104"/>
                  <a:gd name="T11" fmla="*/ 6 h 50"/>
                  <a:gd name="T12" fmla="*/ 63 w 104"/>
                  <a:gd name="T13" fmla="*/ 8 h 50"/>
                  <a:gd name="T14" fmla="*/ 56 w 104"/>
                  <a:gd name="T15" fmla="*/ 11 h 50"/>
                  <a:gd name="T16" fmla="*/ 50 w 104"/>
                  <a:gd name="T17" fmla="*/ 14 h 50"/>
                  <a:gd name="T18" fmla="*/ 43 w 104"/>
                  <a:gd name="T19" fmla="*/ 15 h 50"/>
                  <a:gd name="T20" fmla="*/ 37 w 104"/>
                  <a:gd name="T21" fmla="*/ 18 h 50"/>
                  <a:gd name="T22" fmla="*/ 31 w 104"/>
                  <a:gd name="T23" fmla="*/ 19 h 50"/>
                  <a:gd name="T24" fmla="*/ 25 w 104"/>
                  <a:gd name="T25" fmla="*/ 22 h 50"/>
                  <a:gd name="T26" fmla="*/ 19 w 104"/>
                  <a:gd name="T27" fmla="*/ 22 h 50"/>
                  <a:gd name="T28" fmla="*/ 14 w 104"/>
                  <a:gd name="T29" fmla="*/ 24 h 50"/>
                  <a:gd name="T30" fmla="*/ 8 w 104"/>
                  <a:gd name="T31" fmla="*/ 25 h 50"/>
                  <a:gd name="T32" fmla="*/ 0 w 104"/>
                  <a:gd name="T33" fmla="*/ 27 h 50"/>
                  <a:gd name="T34" fmla="*/ 3 w 104"/>
                  <a:gd name="T35" fmla="*/ 50 h 50"/>
                  <a:gd name="T36" fmla="*/ 11 w 104"/>
                  <a:gd name="T37" fmla="*/ 48 h 50"/>
                  <a:gd name="T38" fmla="*/ 18 w 104"/>
                  <a:gd name="T39" fmla="*/ 47 h 50"/>
                  <a:gd name="T40" fmla="*/ 24 w 104"/>
                  <a:gd name="T41" fmla="*/ 46 h 50"/>
                  <a:gd name="T42" fmla="*/ 32 w 104"/>
                  <a:gd name="T43" fmla="*/ 44 h 50"/>
                  <a:gd name="T44" fmla="*/ 38 w 104"/>
                  <a:gd name="T45" fmla="*/ 41 h 50"/>
                  <a:gd name="T46" fmla="*/ 44 w 104"/>
                  <a:gd name="T47" fmla="*/ 38 h 50"/>
                  <a:gd name="T48" fmla="*/ 51 w 104"/>
                  <a:gd name="T49" fmla="*/ 37 h 50"/>
                  <a:gd name="T50" fmla="*/ 57 w 104"/>
                  <a:gd name="T51" fmla="*/ 34 h 50"/>
                  <a:gd name="T52" fmla="*/ 63 w 104"/>
                  <a:gd name="T53" fmla="*/ 32 h 50"/>
                  <a:gd name="T54" fmla="*/ 69 w 104"/>
                  <a:gd name="T55" fmla="*/ 31 h 50"/>
                  <a:gd name="T56" fmla="*/ 75 w 104"/>
                  <a:gd name="T57" fmla="*/ 30 h 50"/>
                  <a:gd name="T58" fmla="*/ 82 w 104"/>
                  <a:gd name="T59" fmla="*/ 28 h 50"/>
                  <a:gd name="T60" fmla="*/ 86 w 104"/>
                  <a:gd name="T61" fmla="*/ 25 h 50"/>
                  <a:gd name="T62" fmla="*/ 93 w 104"/>
                  <a:gd name="T63" fmla="*/ 25 h 50"/>
                  <a:gd name="T64" fmla="*/ 98 w 104"/>
                  <a:gd name="T65" fmla="*/ 24 h 50"/>
                  <a:gd name="T66" fmla="*/ 104 w 104"/>
                  <a:gd name="T67" fmla="*/ 24 h 50"/>
                  <a:gd name="T68" fmla="*/ 104 w 104"/>
                  <a:gd name="T6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50">
                    <a:moveTo>
                      <a:pt x="104" y="0"/>
                    </a:moveTo>
                    <a:lnTo>
                      <a:pt x="96" y="0"/>
                    </a:lnTo>
                    <a:lnTo>
                      <a:pt x="89" y="2"/>
                    </a:lnTo>
                    <a:lnTo>
                      <a:pt x="82" y="2"/>
                    </a:lnTo>
                    <a:lnTo>
                      <a:pt x="75" y="5"/>
                    </a:lnTo>
                    <a:lnTo>
                      <a:pt x="69" y="6"/>
                    </a:lnTo>
                    <a:lnTo>
                      <a:pt x="63" y="8"/>
                    </a:lnTo>
                    <a:lnTo>
                      <a:pt x="56" y="11"/>
                    </a:lnTo>
                    <a:lnTo>
                      <a:pt x="50" y="14"/>
                    </a:lnTo>
                    <a:lnTo>
                      <a:pt x="43" y="15"/>
                    </a:lnTo>
                    <a:lnTo>
                      <a:pt x="37" y="18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8" y="25"/>
                    </a:lnTo>
                    <a:lnTo>
                      <a:pt x="0" y="27"/>
                    </a:lnTo>
                    <a:lnTo>
                      <a:pt x="3" y="50"/>
                    </a:lnTo>
                    <a:lnTo>
                      <a:pt x="11" y="48"/>
                    </a:lnTo>
                    <a:lnTo>
                      <a:pt x="18" y="47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8" y="41"/>
                    </a:lnTo>
                    <a:lnTo>
                      <a:pt x="44" y="38"/>
                    </a:lnTo>
                    <a:lnTo>
                      <a:pt x="51" y="37"/>
                    </a:lnTo>
                    <a:lnTo>
                      <a:pt x="57" y="34"/>
                    </a:lnTo>
                    <a:lnTo>
                      <a:pt x="63" y="32"/>
                    </a:lnTo>
                    <a:lnTo>
                      <a:pt x="69" y="31"/>
                    </a:lnTo>
                    <a:lnTo>
                      <a:pt x="75" y="30"/>
                    </a:lnTo>
                    <a:lnTo>
                      <a:pt x="82" y="28"/>
                    </a:lnTo>
                    <a:lnTo>
                      <a:pt x="86" y="25"/>
                    </a:lnTo>
                    <a:lnTo>
                      <a:pt x="93" y="25"/>
                    </a:lnTo>
                    <a:lnTo>
                      <a:pt x="98" y="24"/>
                    </a:lnTo>
                    <a:lnTo>
                      <a:pt x="104" y="2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4" name="Freeform 161"/>
              <p:cNvSpPr>
                <a:spLocks/>
              </p:cNvSpPr>
              <p:nvPr/>
            </p:nvSpPr>
            <p:spPr bwMode="auto">
              <a:xfrm>
                <a:off x="5030" y="2651"/>
                <a:ext cx="28" cy="24"/>
              </a:xfrm>
              <a:custGeom>
                <a:avLst/>
                <a:gdLst>
                  <a:gd name="T0" fmla="*/ 75 w 84"/>
                  <a:gd name="T1" fmla="*/ 72 h 72"/>
                  <a:gd name="T2" fmla="*/ 84 w 84"/>
                  <a:gd name="T3" fmla="*/ 54 h 72"/>
                  <a:gd name="T4" fmla="*/ 77 w 84"/>
                  <a:gd name="T5" fmla="*/ 43 h 72"/>
                  <a:gd name="T6" fmla="*/ 67 w 84"/>
                  <a:gd name="T7" fmla="*/ 32 h 72"/>
                  <a:gd name="T8" fmla="*/ 58 w 84"/>
                  <a:gd name="T9" fmla="*/ 24 h 72"/>
                  <a:gd name="T10" fmla="*/ 48 w 84"/>
                  <a:gd name="T11" fmla="*/ 16 h 72"/>
                  <a:gd name="T12" fmla="*/ 36 w 84"/>
                  <a:gd name="T13" fmla="*/ 9 h 72"/>
                  <a:gd name="T14" fmla="*/ 24 w 84"/>
                  <a:gd name="T15" fmla="*/ 5 h 72"/>
                  <a:gd name="T16" fmla="*/ 13 w 84"/>
                  <a:gd name="T17" fmla="*/ 2 h 72"/>
                  <a:gd name="T18" fmla="*/ 0 w 84"/>
                  <a:gd name="T19" fmla="*/ 0 h 72"/>
                  <a:gd name="T20" fmla="*/ 0 w 84"/>
                  <a:gd name="T21" fmla="*/ 24 h 72"/>
                  <a:gd name="T22" fmla="*/ 8 w 84"/>
                  <a:gd name="T23" fmla="*/ 25 h 72"/>
                  <a:gd name="T24" fmla="*/ 17 w 84"/>
                  <a:gd name="T25" fmla="*/ 28 h 72"/>
                  <a:gd name="T26" fmla="*/ 27 w 84"/>
                  <a:gd name="T27" fmla="*/ 31 h 72"/>
                  <a:gd name="T28" fmla="*/ 35 w 84"/>
                  <a:gd name="T29" fmla="*/ 35 h 72"/>
                  <a:gd name="T30" fmla="*/ 43 w 84"/>
                  <a:gd name="T31" fmla="*/ 41 h 72"/>
                  <a:gd name="T32" fmla="*/ 51 w 84"/>
                  <a:gd name="T33" fmla="*/ 48 h 72"/>
                  <a:gd name="T34" fmla="*/ 56 w 84"/>
                  <a:gd name="T35" fmla="*/ 57 h 72"/>
                  <a:gd name="T36" fmla="*/ 64 w 84"/>
                  <a:gd name="T37" fmla="*/ 66 h 72"/>
                  <a:gd name="T38" fmla="*/ 71 w 84"/>
                  <a:gd name="T39" fmla="*/ 48 h 72"/>
                  <a:gd name="T40" fmla="*/ 75 w 84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72">
                    <a:moveTo>
                      <a:pt x="75" y="72"/>
                    </a:moveTo>
                    <a:lnTo>
                      <a:pt x="84" y="54"/>
                    </a:lnTo>
                    <a:lnTo>
                      <a:pt x="77" y="43"/>
                    </a:lnTo>
                    <a:lnTo>
                      <a:pt x="67" y="32"/>
                    </a:lnTo>
                    <a:lnTo>
                      <a:pt x="58" y="24"/>
                    </a:lnTo>
                    <a:lnTo>
                      <a:pt x="48" y="16"/>
                    </a:lnTo>
                    <a:lnTo>
                      <a:pt x="36" y="9"/>
                    </a:lnTo>
                    <a:lnTo>
                      <a:pt x="24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8" y="25"/>
                    </a:lnTo>
                    <a:lnTo>
                      <a:pt x="17" y="28"/>
                    </a:lnTo>
                    <a:lnTo>
                      <a:pt x="27" y="31"/>
                    </a:lnTo>
                    <a:lnTo>
                      <a:pt x="35" y="35"/>
                    </a:lnTo>
                    <a:lnTo>
                      <a:pt x="43" y="41"/>
                    </a:lnTo>
                    <a:lnTo>
                      <a:pt x="51" y="48"/>
                    </a:lnTo>
                    <a:lnTo>
                      <a:pt x="56" y="57"/>
                    </a:lnTo>
                    <a:lnTo>
                      <a:pt x="64" y="66"/>
                    </a:lnTo>
                    <a:lnTo>
                      <a:pt x="71" y="48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5" name="Freeform 162"/>
              <p:cNvSpPr>
                <a:spLocks/>
              </p:cNvSpPr>
              <p:nvPr/>
            </p:nvSpPr>
            <p:spPr bwMode="auto">
              <a:xfrm>
                <a:off x="5032" y="2667"/>
                <a:ext cx="23" cy="13"/>
              </a:xfrm>
              <a:custGeom>
                <a:avLst/>
                <a:gdLst>
                  <a:gd name="T0" fmla="*/ 9 w 68"/>
                  <a:gd name="T1" fmla="*/ 37 h 37"/>
                  <a:gd name="T2" fmla="*/ 17 w 68"/>
                  <a:gd name="T3" fmla="*/ 34 h 37"/>
                  <a:gd name="T4" fmla="*/ 26 w 68"/>
                  <a:gd name="T5" fmla="*/ 31 h 37"/>
                  <a:gd name="T6" fmla="*/ 33 w 68"/>
                  <a:gd name="T7" fmla="*/ 30 h 37"/>
                  <a:gd name="T8" fmla="*/ 41 w 68"/>
                  <a:gd name="T9" fmla="*/ 28 h 37"/>
                  <a:gd name="T10" fmla="*/ 48 w 68"/>
                  <a:gd name="T11" fmla="*/ 27 h 37"/>
                  <a:gd name="T12" fmla="*/ 55 w 68"/>
                  <a:gd name="T13" fmla="*/ 25 h 37"/>
                  <a:gd name="T14" fmla="*/ 61 w 68"/>
                  <a:gd name="T15" fmla="*/ 25 h 37"/>
                  <a:gd name="T16" fmla="*/ 68 w 68"/>
                  <a:gd name="T17" fmla="*/ 24 h 37"/>
                  <a:gd name="T18" fmla="*/ 64 w 68"/>
                  <a:gd name="T19" fmla="*/ 0 h 37"/>
                  <a:gd name="T20" fmla="*/ 58 w 68"/>
                  <a:gd name="T21" fmla="*/ 2 h 37"/>
                  <a:gd name="T22" fmla="*/ 51 w 68"/>
                  <a:gd name="T23" fmla="*/ 3 h 37"/>
                  <a:gd name="T24" fmla="*/ 44 w 68"/>
                  <a:gd name="T25" fmla="*/ 3 h 37"/>
                  <a:gd name="T26" fmla="*/ 36 w 68"/>
                  <a:gd name="T27" fmla="*/ 5 h 37"/>
                  <a:gd name="T28" fmla="*/ 28 w 68"/>
                  <a:gd name="T29" fmla="*/ 6 h 37"/>
                  <a:gd name="T30" fmla="*/ 19 w 68"/>
                  <a:gd name="T31" fmla="*/ 8 h 37"/>
                  <a:gd name="T32" fmla="*/ 9 w 68"/>
                  <a:gd name="T33" fmla="*/ 12 h 37"/>
                  <a:gd name="T34" fmla="*/ 0 w 68"/>
                  <a:gd name="T35" fmla="*/ 16 h 37"/>
                  <a:gd name="T36" fmla="*/ 9 w 68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37">
                    <a:moveTo>
                      <a:pt x="9" y="37"/>
                    </a:moveTo>
                    <a:lnTo>
                      <a:pt x="17" y="34"/>
                    </a:lnTo>
                    <a:lnTo>
                      <a:pt x="26" y="31"/>
                    </a:lnTo>
                    <a:lnTo>
                      <a:pt x="33" y="30"/>
                    </a:lnTo>
                    <a:lnTo>
                      <a:pt x="41" y="28"/>
                    </a:lnTo>
                    <a:lnTo>
                      <a:pt x="48" y="27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8" y="2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6" y="5"/>
                    </a:lnTo>
                    <a:lnTo>
                      <a:pt x="28" y="6"/>
                    </a:lnTo>
                    <a:lnTo>
                      <a:pt x="19" y="8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6" name="Freeform 163"/>
              <p:cNvSpPr>
                <a:spLocks/>
              </p:cNvSpPr>
              <p:nvPr/>
            </p:nvSpPr>
            <p:spPr bwMode="auto">
              <a:xfrm>
                <a:off x="5011" y="2673"/>
                <a:ext cx="24" cy="14"/>
              </a:xfrm>
              <a:custGeom>
                <a:avLst/>
                <a:gdLst>
                  <a:gd name="T0" fmla="*/ 5 w 72"/>
                  <a:gd name="T1" fmla="*/ 44 h 44"/>
                  <a:gd name="T2" fmla="*/ 13 w 72"/>
                  <a:gd name="T3" fmla="*/ 43 h 44"/>
                  <a:gd name="T4" fmla="*/ 22 w 72"/>
                  <a:gd name="T5" fmla="*/ 41 h 44"/>
                  <a:gd name="T6" fmla="*/ 31 w 72"/>
                  <a:gd name="T7" fmla="*/ 38 h 44"/>
                  <a:gd name="T8" fmla="*/ 40 w 72"/>
                  <a:gd name="T9" fmla="*/ 35 h 44"/>
                  <a:gd name="T10" fmla="*/ 48 w 72"/>
                  <a:gd name="T11" fmla="*/ 31 h 44"/>
                  <a:gd name="T12" fmla="*/ 56 w 72"/>
                  <a:gd name="T13" fmla="*/ 30 h 44"/>
                  <a:gd name="T14" fmla="*/ 64 w 72"/>
                  <a:gd name="T15" fmla="*/ 25 h 44"/>
                  <a:gd name="T16" fmla="*/ 72 w 72"/>
                  <a:gd name="T17" fmla="*/ 21 h 44"/>
                  <a:gd name="T18" fmla="*/ 63 w 72"/>
                  <a:gd name="T19" fmla="*/ 0 h 44"/>
                  <a:gd name="T20" fmla="*/ 56 w 72"/>
                  <a:gd name="T21" fmla="*/ 3 h 44"/>
                  <a:gd name="T22" fmla="*/ 48 w 72"/>
                  <a:gd name="T23" fmla="*/ 6 h 44"/>
                  <a:gd name="T24" fmla="*/ 40 w 72"/>
                  <a:gd name="T25" fmla="*/ 11 h 44"/>
                  <a:gd name="T26" fmla="*/ 32 w 72"/>
                  <a:gd name="T27" fmla="*/ 14 h 44"/>
                  <a:gd name="T28" fmla="*/ 24 w 72"/>
                  <a:gd name="T29" fmla="*/ 15 h 44"/>
                  <a:gd name="T30" fmla="*/ 16 w 72"/>
                  <a:gd name="T31" fmla="*/ 18 h 44"/>
                  <a:gd name="T32" fmla="*/ 9 w 72"/>
                  <a:gd name="T33" fmla="*/ 19 h 44"/>
                  <a:gd name="T34" fmla="*/ 0 w 72"/>
                  <a:gd name="T35" fmla="*/ 21 h 44"/>
                  <a:gd name="T36" fmla="*/ 5 w 72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4">
                    <a:moveTo>
                      <a:pt x="5" y="44"/>
                    </a:moveTo>
                    <a:lnTo>
                      <a:pt x="13" y="43"/>
                    </a:lnTo>
                    <a:lnTo>
                      <a:pt x="22" y="41"/>
                    </a:lnTo>
                    <a:lnTo>
                      <a:pt x="31" y="38"/>
                    </a:lnTo>
                    <a:lnTo>
                      <a:pt x="40" y="35"/>
                    </a:lnTo>
                    <a:lnTo>
                      <a:pt x="48" y="31"/>
                    </a:lnTo>
                    <a:lnTo>
                      <a:pt x="56" y="30"/>
                    </a:lnTo>
                    <a:lnTo>
                      <a:pt x="64" y="25"/>
                    </a:lnTo>
                    <a:lnTo>
                      <a:pt x="72" y="21"/>
                    </a:lnTo>
                    <a:lnTo>
                      <a:pt x="63" y="0"/>
                    </a:lnTo>
                    <a:lnTo>
                      <a:pt x="56" y="3"/>
                    </a:lnTo>
                    <a:lnTo>
                      <a:pt x="48" y="6"/>
                    </a:lnTo>
                    <a:lnTo>
                      <a:pt x="40" y="11"/>
                    </a:lnTo>
                    <a:lnTo>
                      <a:pt x="32" y="14"/>
                    </a:lnTo>
                    <a:lnTo>
                      <a:pt x="24" y="15"/>
                    </a:lnTo>
                    <a:lnTo>
                      <a:pt x="16" y="18"/>
                    </a:lnTo>
                    <a:lnTo>
                      <a:pt x="9" y="19"/>
                    </a:lnTo>
                    <a:lnTo>
                      <a:pt x="0" y="21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7" name="Freeform 164"/>
              <p:cNvSpPr>
                <a:spLocks/>
              </p:cNvSpPr>
              <p:nvPr/>
            </p:nvSpPr>
            <p:spPr bwMode="auto">
              <a:xfrm>
                <a:off x="4982" y="2680"/>
                <a:ext cx="31" cy="8"/>
              </a:xfrm>
              <a:custGeom>
                <a:avLst/>
                <a:gdLst>
                  <a:gd name="T0" fmla="*/ 23 w 93"/>
                  <a:gd name="T1" fmla="*/ 9 h 26"/>
                  <a:gd name="T2" fmla="*/ 11 w 93"/>
                  <a:gd name="T3" fmla="*/ 25 h 26"/>
                  <a:gd name="T4" fmla="*/ 30 w 93"/>
                  <a:gd name="T5" fmla="*/ 25 h 26"/>
                  <a:gd name="T6" fmla="*/ 40 w 93"/>
                  <a:gd name="T7" fmla="*/ 25 h 26"/>
                  <a:gd name="T8" fmla="*/ 51 w 93"/>
                  <a:gd name="T9" fmla="*/ 25 h 26"/>
                  <a:gd name="T10" fmla="*/ 61 w 93"/>
                  <a:gd name="T11" fmla="*/ 26 h 26"/>
                  <a:gd name="T12" fmla="*/ 71 w 93"/>
                  <a:gd name="T13" fmla="*/ 25 h 26"/>
                  <a:gd name="T14" fmla="*/ 83 w 93"/>
                  <a:gd name="T15" fmla="*/ 25 h 26"/>
                  <a:gd name="T16" fmla="*/ 93 w 93"/>
                  <a:gd name="T17" fmla="*/ 23 h 26"/>
                  <a:gd name="T18" fmla="*/ 88 w 93"/>
                  <a:gd name="T19" fmla="*/ 0 h 26"/>
                  <a:gd name="T20" fmla="*/ 80 w 93"/>
                  <a:gd name="T21" fmla="*/ 1 h 26"/>
                  <a:gd name="T22" fmla="*/ 70 w 93"/>
                  <a:gd name="T23" fmla="*/ 3 h 26"/>
                  <a:gd name="T24" fmla="*/ 52 w 93"/>
                  <a:gd name="T25" fmla="*/ 3 h 26"/>
                  <a:gd name="T26" fmla="*/ 42 w 93"/>
                  <a:gd name="T27" fmla="*/ 1 h 26"/>
                  <a:gd name="T28" fmla="*/ 32 w 93"/>
                  <a:gd name="T29" fmla="*/ 1 h 26"/>
                  <a:gd name="T30" fmla="*/ 22 w 93"/>
                  <a:gd name="T31" fmla="*/ 0 h 26"/>
                  <a:gd name="T32" fmla="*/ 11 w 93"/>
                  <a:gd name="T33" fmla="*/ 0 h 26"/>
                  <a:gd name="T34" fmla="*/ 0 w 93"/>
                  <a:gd name="T35" fmla="*/ 16 h 26"/>
                  <a:gd name="T36" fmla="*/ 23 w 93"/>
                  <a:gd name="T3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6">
                    <a:moveTo>
                      <a:pt x="23" y="9"/>
                    </a:moveTo>
                    <a:lnTo>
                      <a:pt x="11" y="25"/>
                    </a:lnTo>
                    <a:lnTo>
                      <a:pt x="30" y="25"/>
                    </a:lnTo>
                    <a:lnTo>
                      <a:pt x="40" y="25"/>
                    </a:lnTo>
                    <a:lnTo>
                      <a:pt x="51" y="25"/>
                    </a:lnTo>
                    <a:lnTo>
                      <a:pt x="61" y="26"/>
                    </a:lnTo>
                    <a:lnTo>
                      <a:pt x="71" y="25"/>
                    </a:lnTo>
                    <a:lnTo>
                      <a:pt x="83" y="25"/>
                    </a:lnTo>
                    <a:lnTo>
                      <a:pt x="93" y="23"/>
                    </a:lnTo>
                    <a:lnTo>
                      <a:pt x="88" y="0"/>
                    </a:lnTo>
                    <a:lnTo>
                      <a:pt x="80" y="1"/>
                    </a:lnTo>
                    <a:lnTo>
                      <a:pt x="70" y="3"/>
                    </a:lnTo>
                    <a:lnTo>
                      <a:pt x="52" y="3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0" y="16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8" name="Freeform 165"/>
              <p:cNvSpPr>
                <a:spLocks/>
              </p:cNvSpPr>
              <p:nvPr/>
            </p:nvSpPr>
            <p:spPr bwMode="auto">
              <a:xfrm>
                <a:off x="4982" y="2683"/>
                <a:ext cx="36" cy="43"/>
              </a:xfrm>
              <a:custGeom>
                <a:avLst/>
                <a:gdLst>
                  <a:gd name="T0" fmla="*/ 109 w 109"/>
                  <a:gd name="T1" fmla="*/ 112 h 129"/>
                  <a:gd name="T2" fmla="*/ 103 w 109"/>
                  <a:gd name="T3" fmla="*/ 104 h 129"/>
                  <a:gd name="T4" fmla="*/ 96 w 109"/>
                  <a:gd name="T5" fmla="*/ 98 h 129"/>
                  <a:gd name="T6" fmla="*/ 88 w 109"/>
                  <a:gd name="T7" fmla="*/ 93 h 129"/>
                  <a:gd name="T8" fmla="*/ 83 w 109"/>
                  <a:gd name="T9" fmla="*/ 88 h 129"/>
                  <a:gd name="T10" fmla="*/ 75 w 109"/>
                  <a:gd name="T11" fmla="*/ 81 h 129"/>
                  <a:gd name="T12" fmla="*/ 70 w 109"/>
                  <a:gd name="T13" fmla="*/ 75 h 129"/>
                  <a:gd name="T14" fmla="*/ 64 w 109"/>
                  <a:gd name="T15" fmla="*/ 69 h 129"/>
                  <a:gd name="T16" fmla="*/ 58 w 109"/>
                  <a:gd name="T17" fmla="*/ 62 h 129"/>
                  <a:gd name="T18" fmla="*/ 52 w 109"/>
                  <a:gd name="T19" fmla="*/ 55 h 129"/>
                  <a:gd name="T20" fmla="*/ 48 w 109"/>
                  <a:gd name="T21" fmla="*/ 49 h 129"/>
                  <a:gd name="T22" fmla="*/ 42 w 109"/>
                  <a:gd name="T23" fmla="*/ 42 h 129"/>
                  <a:gd name="T24" fmla="*/ 38 w 109"/>
                  <a:gd name="T25" fmla="*/ 34 h 129"/>
                  <a:gd name="T26" fmla="*/ 35 w 109"/>
                  <a:gd name="T27" fmla="*/ 26 h 129"/>
                  <a:gd name="T28" fmla="*/ 29 w 109"/>
                  <a:gd name="T29" fmla="*/ 17 h 129"/>
                  <a:gd name="T30" fmla="*/ 26 w 109"/>
                  <a:gd name="T31" fmla="*/ 8 h 129"/>
                  <a:gd name="T32" fmla="*/ 23 w 109"/>
                  <a:gd name="T33" fmla="*/ 0 h 129"/>
                  <a:gd name="T34" fmla="*/ 0 w 109"/>
                  <a:gd name="T35" fmla="*/ 7 h 129"/>
                  <a:gd name="T36" fmla="*/ 4 w 109"/>
                  <a:gd name="T37" fmla="*/ 17 h 129"/>
                  <a:gd name="T38" fmla="*/ 7 w 109"/>
                  <a:gd name="T39" fmla="*/ 27 h 129"/>
                  <a:gd name="T40" fmla="*/ 11 w 109"/>
                  <a:gd name="T41" fmla="*/ 36 h 129"/>
                  <a:gd name="T42" fmla="*/ 17 w 109"/>
                  <a:gd name="T43" fmla="*/ 46 h 129"/>
                  <a:gd name="T44" fmla="*/ 23 w 109"/>
                  <a:gd name="T45" fmla="*/ 55 h 129"/>
                  <a:gd name="T46" fmla="*/ 27 w 109"/>
                  <a:gd name="T47" fmla="*/ 62 h 129"/>
                  <a:gd name="T48" fmla="*/ 35 w 109"/>
                  <a:gd name="T49" fmla="*/ 69 h 129"/>
                  <a:gd name="T50" fmla="*/ 40 w 109"/>
                  <a:gd name="T51" fmla="*/ 78 h 129"/>
                  <a:gd name="T52" fmla="*/ 46 w 109"/>
                  <a:gd name="T53" fmla="*/ 84 h 129"/>
                  <a:gd name="T54" fmla="*/ 52 w 109"/>
                  <a:gd name="T55" fmla="*/ 91 h 129"/>
                  <a:gd name="T56" fmla="*/ 59 w 109"/>
                  <a:gd name="T57" fmla="*/ 98 h 129"/>
                  <a:gd name="T58" fmla="*/ 67 w 109"/>
                  <a:gd name="T59" fmla="*/ 104 h 129"/>
                  <a:gd name="T60" fmla="*/ 72 w 109"/>
                  <a:gd name="T61" fmla="*/ 112 h 129"/>
                  <a:gd name="T62" fmla="*/ 81 w 109"/>
                  <a:gd name="T63" fmla="*/ 117 h 129"/>
                  <a:gd name="T64" fmla="*/ 87 w 109"/>
                  <a:gd name="T65" fmla="*/ 123 h 129"/>
                  <a:gd name="T66" fmla="*/ 94 w 109"/>
                  <a:gd name="T67" fmla="*/ 129 h 129"/>
                  <a:gd name="T68" fmla="*/ 109 w 109"/>
                  <a:gd name="T69" fmla="*/ 1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129">
                    <a:moveTo>
                      <a:pt x="109" y="112"/>
                    </a:moveTo>
                    <a:lnTo>
                      <a:pt x="103" y="104"/>
                    </a:lnTo>
                    <a:lnTo>
                      <a:pt x="96" y="98"/>
                    </a:lnTo>
                    <a:lnTo>
                      <a:pt x="88" y="93"/>
                    </a:lnTo>
                    <a:lnTo>
                      <a:pt x="83" y="88"/>
                    </a:lnTo>
                    <a:lnTo>
                      <a:pt x="75" y="81"/>
                    </a:lnTo>
                    <a:lnTo>
                      <a:pt x="70" y="75"/>
                    </a:lnTo>
                    <a:lnTo>
                      <a:pt x="64" y="69"/>
                    </a:lnTo>
                    <a:lnTo>
                      <a:pt x="58" y="62"/>
                    </a:lnTo>
                    <a:lnTo>
                      <a:pt x="52" y="55"/>
                    </a:lnTo>
                    <a:lnTo>
                      <a:pt x="48" y="49"/>
                    </a:lnTo>
                    <a:lnTo>
                      <a:pt x="42" y="42"/>
                    </a:lnTo>
                    <a:lnTo>
                      <a:pt x="38" y="34"/>
                    </a:lnTo>
                    <a:lnTo>
                      <a:pt x="35" y="26"/>
                    </a:lnTo>
                    <a:lnTo>
                      <a:pt x="29" y="17"/>
                    </a:lnTo>
                    <a:lnTo>
                      <a:pt x="26" y="8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4" y="17"/>
                    </a:lnTo>
                    <a:lnTo>
                      <a:pt x="7" y="27"/>
                    </a:lnTo>
                    <a:lnTo>
                      <a:pt x="11" y="36"/>
                    </a:lnTo>
                    <a:lnTo>
                      <a:pt x="17" y="46"/>
                    </a:lnTo>
                    <a:lnTo>
                      <a:pt x="23" y="55"/>
                    </a:lnTo>
                    <a:lnTo>
                      <a:pt x="27" y="62"/>
                    </a:lnTo>
                    <a:lnTo>
                      <a:pt x="35" y="69"/>
                    </a:lnTo>
                    <a:lnTo>
                      <a:pt x="40" y="78"/>
                    </a:lnTo>
                    <a:lnTo>
                      <a:pt x="46" y="84"/>
                    </a:lnTo>
                    <a:lnTo>
                      <a:pt x="52" y="91"/>
                    </a:lnTo>
                    <a:lnTo>
                      <a:pt x="59" y="98"/>
                    </a:lnTo>
                    <a:lnTo>
                      <a:pt x="67" y="104"/>
                    </a:lnTo>
                    <a:lnTo>
                      <a:pt x="72" y="112"/>
                    </a:lnTo>
                    <a:lnTo>
                      <a:pt x="81" y="117"/>
                    </a:lnTo>
                    <a:lnTo>
                      <a:pt x="87" y="123"/>
                    </a:lnTo>
                    <a:lnTo>
                      <a:pt x="94" y="129"/>
                    </a:lnTo>
                    <a:lnTo>
                      <a:pt x="109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9" name="Freeform 166"/>
              <p:cNvSpPr>
                <a:spLocks/>
              </p:cNvSpPr>
              <p:nvPr/>
            </p:nvSpPr>
            <p:spPr bwMode="auto">
              <a:xfrm>
                <a:off x="5013" y="2720"/>
                <a:ext cx="76" cy="48"/>
              </a:xfrm>
              <a:custGeom>
                <a:avLst/>
                <a:gdLst>
                  <a:gd name="T0" fmla="*/ 211 w 227"/>
                  <a:gd name="T1" fmla="*/ 126 h 144"/>
                  <a:gd name="T2" fmla="*/ 227 w 227"/>
                  <a:gd name="T3" fmla="*/ 126 h 144"/>
                  <a:gd name="T4" fmla="*/ 214 w 227"/>
                  <a:gd name="T5" fmla="*/ 114 h 144"/>
                  <a:gd name="T6" fmla="*/ 202 w 227"/>
                  <a:gd name="T7" fmla="*/ 104 h 144"/>
                  <a:gd name="T8" fmla="*/ 188 w 227"/>
                  <a:gd name="T9" fmla="*/ 94 h 144"/>
                  <a:gd name="T10" fmla="*/ 173 w 227"/>
                  <a:gd name="T11" fmla="*/ 85 h 144"/>
                  <a:gd name="T12" fmla="*/ 160 w 227"/>
                  <a:gd name="T13" fmla="*/ 77 h 144"/>
                  <a:gd name="T14" fmla="*/ 147 w 227"/>
                  <a:gd name="T15" fmla="*/ 69 h 144"/>
                  <a:gd name="T16" fmla="*/ 133 w 227"/>
                  <a:gd name="T17" fmla="*/ 62 h 144"/>
                  <a:gd name="T18" fmla="*/ 118 w 227"/>
                  <a:gd name="T19" fmla="*/ 55 h 144"/>
                  <a:gd name="T20" fmla="*/ 103 w 227"/>
                  <a:gd name="T21" fmla="*/ 49 h 144"/>
                  <a:gd name="T22" fmla="*/ 90 w 227"/>
                  <a:gd name="T23" fmla="*/ 43 h 144"/>
                  <a:gd name="T24" fmla="*/ 77 w 227"/>
                  <a:gd name="T25" fmla="*/ 36 h 144"/>
                  <a:gd name="T26" fmla="*/ 64 w 227"/>
                  <a:gd name="T27" fmla="*/ 30 h 144"/>
                  <a:gd name="T28" fmla="*/ 51 w 227"/>
                  <a:gd name="T29" fmla="*/ 23 h 144"/>
                  <a:gd name="T30" fmla="*/ 39 w 227"/>
                  <a:gd name="T31" fmla="*/ 16 h 144"/>
                  <a:gd name="T32" fmla="*/ 26 w 227"/>
                  <a:gd name="T33" fmla="*/ 7 h 144"/>
                  <a:gd name="T34" fmla="*/ 15 w 227"/>
                  <a:gd name="T35" fmla="*/ 0 h 144"/>
                  <a:gd name="T36" fmla="*/ 0 w 227"/>
                  <a:gd name="T37" fmla="*/ 17 h 144"/>
                  <a:gd name="T38" fmla="*/ 13 w 227"/>
                  <a:gd name="T39" fmla="*/ 26 h 144"/>
                  <a:gd name="T40" fmla="*/ 26 w 227"/>
                  <a:gd name="T41" fmla="*/ 34 h 144"/>
                  <a:gd name="T42" fmla="*/ 39 w 227"/>
                  <a:gd name="T43" fmla="*/ 43 h 144"/>
                  <a:gd name="T44" fmla="*/ 53 w 227"/>
                  <a:gd name="T45" fmla="*/ 50 h 144"/>
                  <a:gd name="T46" fmla="*/ 66 w 227"/>
                  <a:gd name="T47" fmla="*/ 58 h 144"/>
                  <a:gd name="T48" fmla="*/ 82 w 227"/>
                  <a:gd name="T49" fmla="*/ 64 h 144"/>
                  <a:gd name="T50" fmla="*/ 95 w 227"/>
                  <a:gd name="T51" fmla="*/ 71 h 144"/>
                  <a:gd name="T52" fmla="*/ 108 w 227"/>
                  <a:gd name="T53" fmla="*/ 77 h 144"/>
                  <a:gd name="T54" fmla="*/ 122 w 227"/>
                  <a:gd name="T55" fmla="*/ 84 h 144"/>
                  <a:gd name="T56" fmla="*/ 135 w 227"/>
                  <a:gd name="T57" fmla="*/ 90 h 144"/>
                  <a:gd name="T58" fmla="*/ 149 w 227"/>
                  <a:gd name="T59" fmla="*/ 97 h 144"/>
                  <a:gd name="T60" fmla="*/ 162 w 227"/>
                  <a:gd name="T61" fmla="*/ 104 h 144"/>
                  <a:gd name="T62" fmla="*/ 175 w 227"/>
                  <a:gd name="T63" fmla="*/ 113 h 144"/>
                  <a:gd name="T64" fmla="*/ 188 w 227"/>
                  <a:gd name="T65" fmla="*/ 122 h 144"/>
                  <a:gd name="T66" fmla="*/ 199 w 227"/>
                  <a:gd name="T67" fmla="*/ 132 h 144"/>
                  <a:gd name="T68" fmla="*/ 211 w 227"/>
                  <a:gd name="T69" fmla="*/ 144 h 144"/>
                  <a:gd name="T70" fmla="*/ 227 w 227"/>
                  <a:gd name="T71" fmla="*/ 144 h 144"/>
                  <a:gd name="T72" fmla="*/ 211 w 227"/>
                  <a:gd name="T73" fmla="*/ 12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44">
                    <a:moveTo>
                      <a:pt x="211" y="126"/>
                    </a:moveTo>
                    <a:lnTo>
                      <a:pt x="227" y="126"/>
                    </a:lnTo>
                    <a:lnTo>
                      <a:pt x="214" y="114"/>
                    </a:lnTo>
                    <a:lnTo>
                      <a:pt x="202" y="104"/>
                    </a:lnTo>
                    <a:lnTo>
                      <a:pt x="188" y="94"/>
                    </a:lnTo>
                    <a:lnTo>
                      <a:pt x="173" y="85"/>
                    </a:lnTo>
                    <a:lnTo>
                      <a:pt x="160" y="77"/>
                    </a:lnTo>
                    <a:lnTo>
                      <a:pt x="147" y="69"/>
                    </a:lnTo>
                    <a:lnTo>
                      <a:pt x="133" y="62"/>
                    </a:lnTo>
                    <a:lnTo>
                      <a:pt x="118" y="55"/>
                    </a:lnTo>
                    <a:lnTo>
                      <a:pt x="103" y="49"/>
                    </a:lnTo>
                    <a:lnTo>
                      <a:pt x="90" y="43"/>
                    </a:lnTo>
                    <a:lnTo>
                      <a:pt x="77" y="36"/>
                    </a:lnTo>
                    <a:lnTo>
                      <a:pt x="64" y="30"/>
                    </a:lnTo>
                    <a:lnTo>
                      <a:pt x="51" y="23"/>
                    </a:lnTo>
                    <a:lnTo>
                      <a:pt x="39" y="16"/>
                    </a:lnTo>
                    <a:lnTo>
                      <a:pt x="26" y="7"/>
                    </a:lnTo>
                    <a:lnTo>
                      <a:pt x="15" y="0"/>
                    </a:lnTo>
                    <a:lnTo>
                      <a:pt x="0" y="17"/>
                    </a:lnTo>
                    <a:lnTo>
                      <a:pt x="13" y="26"/>
                    </a:lnTo>
                    <a:lnTo>
                      <a:pt x="26" y="34"/>
                    </a:lnTo>
                    <a:lnTo>
                      <a:pt x="39" y="43"/>
                    </a:lnTo>
                    <a:lnTo>
                      <a:pt x="53" y="50"/>
                    </a:lnTo>
                    <a:lnTo>
                      <a:pt x="66" y="58"/>
                    </a:lnTo>
                    <a:lnTo>
                      <a:pt x="82" y="64"/>
                    </a:lnTo>
                    <a:lnTo>
                      <a:pt x="95" y="71"/>
                    </a:lnTo>
                    <a:lnTo>
                      <a:pt x="108" y="77"/>
                    </a:lnTo>
                    <a:lnTo>
                      <a:pt x="122" y="84"/>
                    </a:lnTo>
                    <a:lnTo>
                      <a:pt x="135" y="90"/>
                    </a:lnTo>
                    <a:lnTo>
                      <a:pt x="149" y="97"/>
                    </a:lnTo>
                    <a:lnTo>
                      <a:pt x="162" y="104"/>
                    </a:lnTo>
                    <a:lnTo>
                      <a:pt x="175" y="113"/>
                    </a:lnTo>
                    <a:lnTo>
                      <a:pt x="188" y="122"/>
                    </a:lnTo>
                    <a:lnTo>
                      <a:pt x="199" y="132"/>
                    </a:lnTo>
                    <a:lnTo>
                      <a:pt x="211" y="144"/>
                    </a:lnTo>
                    <a:lnTo>
                      <a:pt x="227" y="144"/>
                    </a:lnTo>
                    <a:lnTo>
                      <a:pt x="21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0" name="Freeform 167"/>
              <p:cNvSpPr>
                <a:spLocks/>
              </p:cNvSpPr>
              <p:nvPr/>
            </p:nvSpPr>
            <p:spPr bwMode="auto">
              <a:xfrm>
                <a:off x="5084" y="2708"/>
                <a:ext cx="76" cy="60"/>
              </a:xfrm>
              <a:custGeom>
                <a:avLst/>
                <a:gdLst>
                  <a:gd name="T0" fmla="*/ 217 w 230"/>
                  <a:gd name="T1" fmla="*/ 0 h 181"/>
                  <a:gd name="T2" fmla="*/ 215 w 230"/>
                  <a:gd name="T3" fmla="*/ 0 h 181"/>
                  <a:gd name="T4" fmla="*/ 202 w 230"/>
                  <a:gd name="T5" fmla="*/ 10 h 181"/>
                  <a:gd name="T6" fmla="*/ 189 w 230"/>
                  <a:gd name="T7" fmla="*/ 21 h 181"/>
                  <a:gd name="T8" fmla="*/ 176 w 230"/>
                  <a:gd name="T9" fmla="*/ 31 h 181"/>
                  <a:gd name="T10" fmla="*/ 161 w 230"/>
                  <a:gd name="T11" fmla="*/ 39 h 181"/>
                  <a:gd name="T12" fmla="*/ 147 w 230"/>
                  <a:gd name="T13" fmla="*/ 50 h 181"/>
                  <a:gd name="T14" fmla="*/ 134 w 230"/>
                  <a:gd name="T15" fmla="*/ 60 h 181"/>
                  <a:gd name="T16" fmla="*/ 119 w 230"/>
                  <a:gd name="T17" fmla="*/ 70 h 181"/>
                  <a:gd name="T18" fmla="*/ 106 w 230"/>
                  <a:gd name="T19" fmla="*/ 79 h 181"/>
                  <a:gd name="T20" fmla="*/ 92 w 230"/>
                  <a:gd name="T21" fmla="*/ 89 h 181"/>
                  <a:gd name="T22" fmla="*/ 79 w 230"/>
                  <a:gd name="T23" fmla="*/ 99 h 181"/>
                  <a:gd name="T24" fmla="*/ 64 w 230"/>
                  <a:gd name="T25" fmla="*/ 109 h 181"/>
                  <a:gd name="T26" fmla="*/ 52 w 230"/>
                  <a:gd name="T27" fmla="*/ 119 h 181"/>
                  <a:gd name="T28" fmla="*/ 39 w 230"/>
                  <a:gd name="T29" fmla="*/ 130 h 181"/>
                  <a:gd name="T30" fmla="*/ 26 w 230"/>
                  <a:gd name="T31" fmla="*/ 141 h 181"/>
                  <a:gd name="T32" fmla="*/ 13 w 230"/>
                  <a:gd name="T33" fmla="*/ 151 h 181"/>
                  <a:gd name="T34" fmla="*/ 0 w 230"/>
                  <a:gd name="T35" fmla="*/ 163 h 181"/>
                  <a:gd name="T36" fmla="*/ 16 w 230"/>
                  <a:gd name="T37" fmla="*/ 181 h 181"/>
                  <a:gd name="T38" fmla="*/ 28 w 230"/>
                  <a:gd name="T39" fmla="*/ 170 h 181"/>
                  <a:gd name="T40" fmla="*/ 41 w 230"/>
                  <a:gd name="T41" fmla="*/ 160 h 181"/>
                  <a:gd name="T42" fmla="*/ 54 w 230"/>
                  <a:gd name="T43" fmla="*/ 149 h 181"/>
                  <a:gd name="T44" fmla="*/ 65 w 230"/>
                  <a:gd name="T45" fmla="*/ 138 h 181"/>
                  <a:gd name="T46" fmla="*/ 79 w 230"/>
                  <a:gd name="T47" fmla="*/ 128 h 181"/>
                  <a:gd name="T48" fmla="*/ 93 w 230"/>
                  <a:gd name="T49" fmla="*/ 118 h 181"/>
                  <a:gd name="T50" fmla="*/ 106 w 230"/>
                  <a:gd name="T51" fmla="*/ 109 h 181"/>
                  <a:gd name="T52" fmla="*/ 119 w 230"/>
                  <a:gd name="T53" fmla="*/ 99 h 181"/>
                  <a:gd name="T54" fmla="*/ 134 w 230"/>
                  <a:gd name="T55" fmla="*/ 89 h 181"/>
                  <a:gd name="T56" fmla="*/ 147 w 230"/>
                  <a:gd name="T57" fmla="*/ 79 h 181"/>
                  <a:gd name="T58" fmla="*/ 161 w 230"/>
                  <a:gd name="T59" fmla="*/ 70 h 181"/>
                  <a:gd name="T60" fmla="*/ 175 w 230"/>
                  <a:gd name="T61" fmla="*/ 60 h 181"/>
                  <a:gd name="T62" fmla="*/ 188 w 230"/>
                  <a:gd name="T63" fmla="*/ 50 h 181"/>
                  <a:gd name="T64" fmla="*/ 202 w 230"/>
                  <a:gd name="T65" fmla="*/ 39 h 181"/>
                  <a:gd name="T66" fmla="*/ 217 w 230"/>
                  <a:gd name="T67" fmla="*/ 31 h 181"/>
                  <a:gd name="T68" fmla="*/ 230 w 230"/>
                  <a:gd name="T69" fmla="*/ 19 h 181"/>
                  <a:gd name="T70" fmla="*/ 230 w 230"/>
                  <a:gd name="T71" fmla="*/ 19 h 181"/>
                  <a:gd name="T72" fmla="*/ 217 w 230"/>
                  <a:gd name="T7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181">
                    <a:moveTo>
                      <a:pt x="217" y="0"/>
                    </a:moveTo>
                    <a:lnTo>
                      <a:pt x="215" y="0"/>
                    </a:lnTo>
                    <a:lnTo>
                      <a:pt x="202" y="10"/>
                    </a:lnTo>
                    <a:lnTo>
                      <a:pt x="189" y="21"/>
                    </a:lnTo>
                    <a:lnTo>
                      <a:pt x="176" y="31"/>
                    </a:lnTo>
                    <a:lnTo>
                      <a:pt x="161" y="39"/>
                    </a:lnTo>
                    <a:lnTo>
                      <a:pt x="147" y="50"/>
                    </a:lnTo>
                    <a:lnTo>
                      <a:pt x="134" y="60"/>
                    </a:lnTo>
                    <a:lnTo>
                      <a:pt x="119" y="70"/>
                    </a:lnTo>
                    <a:lnTo>
                      <a:pt x="106" y="79"/>
                    </a:lnTo>
                    <a:lnTo>
                      <a:pt x="92" y="89"/>
                    </a:lnTo>
                    <a:lnTo>
                      <a:pt x="79" y="99"/>
                    </a:lnTo>
                    <a:lnTo>
                      <a:pt x="64" y="109"/>
                    </a:lnTo>
                    <a:lnTo>
                      <a:pt x="52" y="119"/>
                    </a:lnTo>
                    <a:lnTo>
                      <a:pt x="39" y="130"/>
                    </a:lnTo>
                    <a:lnTo>
                      <a:pt x="26" y="141"/>
                    </a:lnTo>
                    <a:lnTo>
                      <a:pt x="13" y="151"/>
                    </a:lnTo>
                    <a:lnTo>
                      <a:pt x="0" y="163"/>
                    </a:lnTo>
                    <a:lnTo>
                      <a:pt x="16" y="181"/>
                    </a:lnTo>
                    <a:lnTo>
                      <a:pt x="28" y="170"/>
                    </a:lnTo>
                    <a:lnTo>
                      <a:pt x="41" y="160"/>
                    </a:lnTo>
                    <a:lnTo>
                      <a:pt x="54" y="149"/>
                    </a:lnTo>
                    <a:lnTo>
                      <a:pt x="65" y="138"/>
                    </a:lnTo>
                    <a:lnTo>
                      <a:pt x="79" y="128"/>
                    </a:lnTo>
                    <a:lnTo>
                      <a:pt x="93" y="118"/>
                    </a:lnTo>
                    <a:lnTo>
                      <a:pt x="106" y="109"/>
                    </a:lnTo>
                    <a:lnTo>
                      <a:pt x="119" y="99"/>
                    </a:lnTo>
                    <a:lnTo>
                      <a:pt x="134" y="89"/>
                    </a:lnTo>
                    <a:lnTo>
                      <a:pt x="147" y="79"/>
                    </a:lnTo>
                    <a:lnTo>
                      <a:pt x="161" y="70"/>
                    </a:lnTo>
                    <a:lnTo>
                      <a:pt x="175" y="60"/>
                    </a:lnTo>
                    <a:lnTo>
                      <a:pt x="188" y="50"/>
                    </a:lnTo>
                    <a:lnTo>
                      <a:pt x="202" y="39"/>
                    </a:lnTo>
                    <a:lnTo>
                      <a:pt x="217" y="31"/>
                    </a:lnTo>
                    <a:lnTo>
                      <a:pt x="230" y="19"/>
                    </a:lnTo>
                    <a:lnTo>
                      <a:pt x="230" y="19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1" name="Freeform 168"/>
              <p:cNvSpPr>
                <a:spLocks/>
              </p:cNvSpPr>
              <p:nvPr/>
            </p:nvSpPr>
            <p:spPr bwMode="auto">
              <a:xfrm>
                <a:off x="5156" y="2688"/>
                <a:ext cx="29" cy="26"/>
              </a:xfrm>
              <a:custGeom>
                <a:avLst/>
                <a:gdLst>
                  <a:gd name="T0" fmla="*/ 67 w 87"/>
                  <a:gd name="T1" fmla="*/ 1 h 78"/>
                  <a:gd name="T2" fmla="*/ 68 w 87"/>
                  <a:gd name="T3" fmla="*/ 0 h 78"/>
                  <a:gd name="T4" fmla="*/ 59 w 87"/>
                  <a:gd name="T5" fmla="*/ 10 h 78"/>
                  <a:gd name="T6" fmla="*/ 51 w 87"/>
                  <a:gd name="T7" fmla="*/ 17 h 78"/>
                  <a:gd name="T8" fmla="*/ 43 w 87"/>
                  <a:gd name="T9" fmla="*/ 26 h 78"/>
                  <a:gd name="T10" fmla="*/ 35 w 87"/>
                  <a:gd name="T11" fmla="*/ 32 h 78"/>
                  <a:gd name="T12" fmla="*/ 27 w 87"/>
                  <a:gd name="T13" fmla="*/ 39 h 78"/>
                  <a:gd name="T14" fmla="*/ 17 w 87"/>
                  <a:gd name="T15" fmla="*/ 46 h 78"/>
                  <a:gd name="T16" fmla="*/ 10 w 87"/>
                  <a:gd name="T17" fmla="*/ 52 h 78"/>
                  <a:gd name="T18" fmla="*/ 0 w 87"/>
                  <a:gd name="T19" fmla="*/ 59 h 78"/>
                  <a:gd name="T20" fmla="*/ 13 w 87"/>
                  <a:gd name="T21" fmla="*/ 78 h 78"/>
                  <a:gd name="T22" fmla="*/ 23 w 87"/>
                  <a:gd name="T23" fmla="*/ 72 h 78"/>
                  <a:gd name="T24" fmla="*/ 32 w 87"/>
                  <a:gd name="T25" fmla="*/ 65 h 78"/>
                  <a:gd name="T26" fmla="*/ 42 w 87"/>
                  <a:gd name="T27" fmla="*/ 58 h 78"/>
                  <a:gd name="T28" fmla="*/ 49 w 87"/>
                  <a:gd name="T29" fmla="*/ 50 h 78"/>
                  <a:gd name="T30" fmla="*/ 58 w 87"/>
                  <a:gd name="T31" fmla="*/ 43 h 78"/>
                  <a:gd name="T32" fmla="*/ 68 w 87"/>
                  <a:gd name="T33" fmla="*/ 34 h 78"/>
                  <a:gd name="T34" fmla="*/ 75 w 87"/>
                  <a:gd name="T35" fmla="*/ 26 h 78"/>
                  <a:gd name="T36" fmla="*/ 85 w 87"/>
                  <a:gd name="T37" fmla="*/ 14 h 78"/>
                  <a:gd name="T38" fmla="*/ 87 w 87"/>
                  <a:gd name="T39" fmla="*/ 13 h 78"/>
                  <a:gd name="T40" fmla="*/ 67 w 87"/>
                  <a:gd name="T4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8">
                    <a:moveTo>
                      <a:pt x="67" y="1"/>
                    </a:moveTo>
                    <a:lnTo>
                      <a:pt x="68" y="0"/>
                    </a:lnTo>
                    <a:lnTo>
                      <a:pt x="59" y="10"/>
                    </a:lnTo>
                    <a:lnTo>
                      <a:pt x="51" y="17"/>
                    </a:lnTo>
                    <a:lnTo>
                      <a:pt x="43" y="26"/>
                    </a:lnTo>
                    <a:lnTo>
                      <a:pt x="35" y="32"/>
                    </a:lnTo>
                    <a:lnTo>
                      <a:pt x="27" y="39"/>
                    </a:lnTo>
                    <a:lnTo>
                      <a:pt x="17" y="46"/>
                    </a:lnTo>
                    <a:lnTo>
                      <a:pt x="10" y="52"/>
                    </a:lnTo>
                    <a:lnTo>
                      <a:pt x="0" y="59"/>
                    </a:lnTo>
                    <a:lnTo>
                      <a:pt x="13" y="78"/>
                    </a:lnTo>
                    <a:lnTo>
                      <a:pt x="23" y="72"/>
                    </a:lnTo>
                    <a:lnTo>
                      <a:pt x="32" y="65"/>
                    </a:lnTo>
                    <a:lnTo>
                      <a:pt x="42" y="58"/>
                    </a:lnTo>
                    <a:lnTo>
                      <a:pt x="49" y="50"/>
                    </a:lnTo>
                    <a:lnTo>
                      <a:pt x="58" y="43"/>
                    </a:lnTo>
                    <a:lnTo>
                      <a:pt x="68" y="34"/>
                    </a:lnTo>
                    <a:lnTo>
                      <a:pt x="75" y="26"/>
                    </a:lnTo>
                    <a:lnTo>
                      <a:pt x="85" y="14"/>
                    </a:lnTo>
                    <a:lnTo>
                      <a:pt x="87" y="13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2" name="Freeform 169"/>
              <p:cNvSpPr>
                <a:spLocks/>
              </p:cNvSpPr>
              <p:nvPr/>
            </p:nvSpPr>
            <p:spPr bwMode="auto">
              <a:xfrm>
                <a:off x="5178" y="2624"/>
                <a:ext cx="24" cy="68"/>
              </a:xfrm>
              <a:custGeom>
                <a:avLst/>
                <a:gdLst>
                  <a:gd name="T0" fmla="*/ 49 w 72"/>
                  <a:gd name="T1" fmla="*/ 1 h 205"/>
                  <a:gd name="T2" fmla="*/ 49 w 72"/>
                  <a:gd name="T3" fmla="*/ 37 h 205"/>
                  <a:gd name="T4" fmla="*/ 48 w 72"/>
                  <a:gd name="T5" fmla="*/ 49 h 205"/>
                  <a:gd name="T6" fmla="*/ 46 w 72"/>
                  <a:gd name="T7" fmla="*/ 61 h 205"/>
                  <a:gd name="T8" fmla="*/ 43 w 72"/>
                  <a:gd name="T9" fmla="*/ 74 h 205"/>
                  <a:gd name="T10" fmla="*/ 40 w 72"/>
                  <a:gd name="T11" fmla="*/ 87 h 205"/>
                  <a:gd name="T12" fmla="*/ 37 w 72"/>
                  <a:gd name="T13" fmla="*/ 98 h 205"/>
                  <a:gd name="T14" fmla="*/ 34 w 72"/>
                  <a:gd name="T15" fmla="*/ 112 h 205"/>
                  <a:gd name="T16" fmla="*/ 30 w 72"/>
                  <a:gd name="T17" fmla="*/ 123 h 205"/>
                  <a:gd name="T18" fmla="*/ 26 w 72"/>
                  <a:gd name="T19" fmla="*/ 136 h 205"/>
                  <a:gd name="T20" fmla="*/ 21 w 72"/>
                  <a:gd name="T21" fmla="*/ 146 h 205"/>
                  <a:gd name="T22" fmla="*/ 16 w 72"/>
                  <a:gd name="T23" fmla="*/ 160 h 205"/>
                  <a:gd name="T24" fmla="*/ 11 w 72"/>
                  <a:gd name="T25" fmla="*/ 171 h 205"/>
                  <a:gd name="T26" fmla="*/ 5 w 72"/>
                  <a:gd name="T27" fmla="*/ 183 h 205"/>
                  <a:gd name="T28" fmla="*/ 0 w 72"/>
                  <a:gd name="T29" fmla="*/ 193 h 205"/>
                  <a:gd name="T30" fmla="*/ 20 w 72"/>
                  <a:gd name="T31" fmla="*/ 205 h 205"/>
                  <a:gd name="T32" fmla="*/ 26 w 72"/>
                  <a:gd name="T33" fmla="*/ 193 h 205"/>
                  <a:gd name="T34" fmla="*/ 33 w 72"/>
                  <a:gd name="T35" fmla="*/ 181 h 205"/>
                  <a:gd name="T36" fmla="*/ 37 w 72"/>
                  <a:gd name="T37" fmla="*/ 168 h 205"/>
                  <a:gd name="T38" fmla="*/ 43 w 72"/>
                  <a:gd name="T39" fmla="*/ 157 h 205"/>
                  <a:gd name="T40" fmla="*/ 48 w 72"/>
                  <a:gd name="T41" fmla="*/ 144 h 205"/>
                  <a:gd name="T42" fmla="*/ 52 w 72"/>
                  <a:gd name="T43" fmla="*/ 130 h 205"/>
                  <a:gd name="T44" fmla="*/ 56 w 72"/>
                  <a:gd name="T45" fmla="*/ 119 h 205"/>
                  <a:gd name="T46" fmla="*/ 61 w 72"/>
                  <a:gd name="T47" fmla="*/ 104 h 205"/>
                  <a:gd name="T48" fmla="*/ 64 w 72"/>
                  <a:gd name="T49" fmla="*/ 91 h 205"/>
                  <a:gd name="T50" fmla="*/ 66 w 72"/>
                  <a:gd name="T51" fmla="*/ 78 h 205"/>
                  <a:gd name="T52" fmla="*/ 69 w 72"/>
                  <a:gd name="T53" fmla="*/ 65 h 205"/>
                  <a:gd name="T54" fmla="*/ 71 w 72"/>
                  <a:gd name="T55" fmla="*/ 52 h 205"/>
                  <a:gd name="T56" fmla="*/ 72 w 72"/>
                  <a:gd name="T57" fmla="*/ 39 h 205"/>
                  <a:gd name="T58" fmla="*/ 72 w 72"/>
                  <a:gd name="T59" fmla="*/ 26 h 205"/>
                  <a:gd name="T60" fmla="*/ 72 w 72"/>
                  <a:gd name="T61" fmla="*/ 13 h 205"/>
                  <a:gd name="T62" fmla="*/ 72 w 72"/>
                  <a:gd name="T63" fmla="*/ 0 h 205"/>
                  <a:gd name="T64" fmla="*/ 49 w 72"/>
                  <a:gd name="T65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205">
                    <a:moveTo>
                      <a:pt x="49" y="1"/>
                    </a:moveTo>
                    <a:lnTo>
                      <a:pt x="49" y="37"/>
                    </a:lnTo>
                    <a:lnTo>
                      <a:pt x="48" y="49"/>
                    </a:lnTo>
                    <a:lnTo>
                      <a:pt x="46" y="61"/>
                    </a:lnTo>
                    <a:lnTo>
                      <a:pt x="43" y="74"/>
                    </a:lnTo>
                    <a:lnTo>
                      <a:pt x="40" y="87"/>
                    </a:lnTo>
                    <a:lnTo>
                      <a:pt x="37" y="98"/>
                    </a:lnTo>
                    <a:lnTo>
                      <a:pt x="34" y="112"/>
                    </a:lnTo>
                    <a:lnTo>
                      <a:pt x="30" y="123"/>
                    </a:lnTo>
                    <a:lnTo>
                      <a:pt x="26" y="136"/>
                    </a:lnTo>
                    <a:lnTo>
                      <a:pt x="21" y="146"/>
                    </a:lnTo>
                    <a:lnTo>
                      <a:pt x="16" y="160"/>
                    </a:lnTo>
                    <a:lnTo>
                      <a:pt x="11" y="171"/>
                    </a:lnTo>
                    <a:lnTo>
                      <a:pt x="5" y="183"/>
                    </a:lnTo>
                    <a:lnTo>
                      <a:pt x="0" y="193"/>
                    </a:lnTo>
                    <a:lnTo>
                      <a:pt x="20" y="205"/>
                    </a:lnTo>
                    <a:lnTo>
                      <a:pt x="26" y="193"/>
                    </a:lnTo>
                    <a:lnTo>
                      <a:pt x="33" y="181"/>
                    </a:lnTo>
                    <a:lnTo>
                      <a:pt x="37" y="168"/>
                    </a:lnTo>
                    <a:lnTo>
                      <a:pt x="43" y="157"/>
                    </a:lnTo>
                    <a:lnTo>
                      <a:pt x="48" y="144"/>
                    </a:lnTo>
                    <a:lnTo>
                      <a:pt x="52" y="130"/>
                    </a:lnTo>
                    <a:lnTo>
                      <a:pt x="56" y="119"/>
                    </a:lnTo>
                    <a:lnTo>
                      <a:pt x="61" y="104"/>
                    </a:lnTo>
                    <a:lnTo>
                      <a:pt x="64" y="91"/>
                    </a:lnTo>
                    <a:lnTo>
                      <a:pt x="66" y="78"/>
                    </a:lnTo>
                    <a:lnTo>
                      <a:pt x="69" y="65"/>
                    </a:lnTo>
                    <a:lnTo>
                      <a:pt x="71" y="52"/>
                    </a:lnTo>
                    <a:lnTo>
                      <a:pt x="72" y="39"/>
                    </a:lnTo>
                    <a:lnTo>
                      <a:pt x="72" y="26"/>
                    </a:lnTo>
                    <a:lnTo>
                      <a:pt x="72" y="13"/>
                    </a:lnTo>
                    <a:lnTo>
                      <a:pt x="7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3" name="Freeform 170"/>
              <p:cNvSpPr>
                <a:spLocks/>
              </p:cNvSpPr>
              <p:nvPr/>
            </p:nvSpPr>
            <p:spPr bwMode="auto">
              <a:xfrm>
                <a:off x="5184" y="2555"/>
                <a:ext cx="18" cy="69"/>
              </a:xfrm>
              <a:custGeom>
                <a:avLst/>
                <a:gdLst>
                  <a:gd name="T0" fmla="*/ 0 w 56"/>
                  <a:gd name="T1" fmla="*/ 11 h 207"/>
                  <a:gd name="T2" fmla="*/ 4 w 56"/>
                  <a:gd name="T3" fmla="*/ 21 h 207"/>
                  <a:gd name="T4" fmla="*/ 10 w 56"/>
                  <a:gd name="T5" fmla="*/ 31 h 207"/>
                  <a:gd name="T6" fmla="*/ 11 w 56"/>
                  <a:gd name="T7" fmla="*/ 41 h 207"/>
                  <a:gd name="T8" fmla="*/ 16 w 56"/>
                  <a:gd name="T9" fmla="*/ 51 h 207"/>
                  <a:gd name="T10" fmla="*/ 18 w 56"/>
                  <a:gd name="T11" fmla="*/ 63 h 207"/>
                  <a:gd name="T12" fmla="*/ 20 w 56"/>
                  <a:gd name="T13" fmla="*/ 75 h 207"/>
                  <a:gd name="T14" fmla="*/ 23 w 56"/>
                  <a:gd name="T15" fmla="*/ 86 h 207"/>
                  <a:gd name="T16" fmla="*/ 24 w 56"/>
                  <a:gd name="T17" fmla="*/ 98 h 207"/>
                  <a:gd name="T18" fmla="*/ 26 w 56"/>
                  <a:gd name="T19" fmla="*/ 111 h 207"/>
                  <a:gd name="T20" fmla="*/ 27 w 56"/>
                  <a:gd name="T21" fmla="*/ 124 h 207"/>
                  <a:gd name="T22" fmla="*/ 29 w 56"/>
                  <a:gd name="T23" fmla="*/ 136 h 207"/>
                  <a:gd name="T24" fmla="*/ 29 w 56"/>
                  <a:gd name="T25" fmla="*/ 150 h 207"/>
                  <a:gd name="T26" fmla="*/ 30 w 56"/>
                  <a:gd name="T27" fmla="*/ 163 h 207"/>
                  <a:gd name="T28" fmla="*/ 32 w 56"/>
                  <a:gd name="T29" fmla="*/ 178 h 207"/>
                  <a:gd name="T30" fmla="*/ 32 w 56"/>
                  <a:gd name="T31" fmla="*/ 192 h 207"/>
                  <a:gd name="T32" fmla="*/ 33 w 56"/>
                  <a:gd name="T33" fmla="*/ 207 h 207"/>
                  <a:gd name="T34" fmla="*/ 56 w 56"/>
                  <a:gd name="T35" fmla="*/ 206 h 207"/>
                  <a:gd name="T36" fmla="*/ 55 w 56"/>
                  <a:gd name="T37" fmla="*/ 191 h 207"/>
                  <a:gd name="T38" fmla="*/ 53 w 56"/>
                  <a:gd name="T39" fmla="*/ 178 h 207"/>
                  <a:gd name="T40" fmla="*/ 53 w 56"/>
                  <a:gd name="T41" fmla="*/ 163 h 207"/>
                  <a:gd name="T42" fmla="*/ 52 w 56"/>
                  <a:gd name="T43" fmla="*/ 149 h 207"/>
                  <a:gd name="T44" fmla="*/ 50 w 56"/>
                  <a:gd name="T45" fmla="*/ 136 h 207"/>
                  <a:gd name="T46" fmla="*/ 50 w 56"/>
                  <a:gd name="T47" fmla="*/ 121 h 207"/>
                  <a:gd name="T48" fmla="*/ 49 w 56"/>
                  <a:gd name="T49" fmla="*/ 108 h 207"/>
                  <a:gd name="T50" fmla="*/ 48 w 56"/>
                  <a:gd name="T51" fmla="*/ 95 h 207"/>
                  <a:gd name="T52" fmla="*/ 46 w 56"/>
                  <a:gd name="T53" fmla="*/ 82 h 207"/>
                  <a:gd name="T54" fmla="*/ 43 w 56"/>
                  <a:gd name="T55" fmla="*/ 70 h 207"/>
                  <a:gd name="T56" fmla="*/ 40 w 56"/>
                  <a:gd name="T57" fmla="*/ 59 h 207"/>
                  <a:gd name="T58" fmla="*/ 39 w 56"/>
                  <a:gd name="T59" fmla="*/ 46 h 207"/>
                  <a:gd name="T60" fmla="*/ 34 w 56"/>
                  <a:gd name="T61" fmla="*/ 34 h 207"/>
                  <a:gd name="T62" fmla="*/ 32 w 56"/>
                  <a:gd name="T63" fmla="*/ 22 h 207"/>
                  <a:gd name="T64" fmla="*/ 26 w 56"/>
                  <a:gd name="T65" fmla="*/ 11 h 207"/>
                  <a:gd name="T66" fmla="*/ 20 w 56"/>
                  <a:gd name="T67" fmla="*/ 0 h 207"/>
                  <a:gd name="T68" fmla="*/ 0 w 56"/>
                  <a:gd name="T69" fmla="*/ 1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07">
                    <a:moveTo>
                      <a:pt x="0" y="11"/>
                    </a:moveTo>
                    <a:lnTo>
                      <a:pt x="4" y="21"/>
                    </a:lnTo>
                    <a:lnTo>
                      <a:pt x="10" y="31"/>
                    </a:lnTo>
                    <a:lnTo>
                      <a:pt x="11" y="41"/>
                    </a:lnTo>
                    <a:lnTo>
                      <a:pt x="16" y="51"/>
                    </a:lnTo>
                    <a:lnTo>
                      <a:pt x="18" y="63"/>
                    </a:lnTo>
                    <a:lnTo>
                      <a:pt x="20" y="75"/>
                    </a:lnTo>
                    <a:lnTo>
                      <a:pt x="23" y="86"/>
                    </a:lnTo>
                    <a:lnTo>
                      <a:pt x="24" y="98"/>
                    </a:lnTo>
                    <a:lnTo>
                      <a:pt x="26" y="111"/>
                    </a:lnTo>
                    <a:lnTo>
                      <a:pt x="27" y="124"/>
                    </a:lnTo>
                    <a:lnTo>
                      <a:pt x="29" y="136"/>
                    </a:lnTo>
                    <a:lnTo>
                      <a:pt x="29" y="150"/>
                    </a:lnTo>
                    <a:lnTo>
                      <a:pt x="30" y="163"/>
                    </a:lnTo>
                    <a:lnTo>
                      <a:pt x="32" y="178"/>
                    </a:lnTo>
                    <a:lnTo>
                      <a:pt x="32" y="192"/>
                    </a:lnTo>
                    <a:lnTo>
                      <a:pt x="33" y="207"/>
                    </a:lnTo>
                    <a:lnTo>
                      <a:pt x="56" y="206"/>
                    </a:lnTo>
                    <a:lnTo>
                      <a:pt x="55" y="191"/>
                    </a:lnTo>
                    <a:lnTo>
                      <a:pt x="53" y="178"/>
                    </a:lnTo>
                    <a:lnTo>
                      <a:pt x="53" y="163"/>
                    </a:lnTo>
                    <a:lnTo>
                      <a:pt x="52" y="149"/>
                    </a:lnTo>
                    <a:lnTo>
                      <a:pt x="50" y="136"/>
                    </a:lnTo>
                    <a:lnTo>
                      <a:pt x="50" y="121"/>
                    </a:lnTo>
                    <a:lnTo>
                      <a:pt x="49" y="108"/>
                    </a:lnTo>
                    <a:lnTo>
                      <a:pt x="48" y="95"/>
                    </a:lnTo>
                    <a:lnTo>
                      <a:pt x="46" y="82"/>
                    </a:lnTo>
                    <a:lnTo>
                      <a:pt x="43" y="70"/>
                    </a:lnTo>
                    <a:lnTo>
                      <a:pt x="40" y="59"/>
                    </a:lnTo>
                    <a:lnTo>
                      <a:pt x="39" y="46"/>
                    </a:lnTo>
                    <a:lnTo>
                      <a:pt x="34" y="34"/>
                    </a:lnTo>
                    <a:lnTo>
                      <a:pt x="32" y="22"/>
                    </a:lnTo>
                    <a:lnTo>
                      <a:pt x="26" y="11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4" name="Freeform 171"/>
              <p:cNvSpPr>
                <a:spLocks/>
              </p:cNvSpPr>
              <p:nvPr/>
            </p:nvSpPr>
            <p:spPr bwMode="auto">
              <a:xfrm>
                <a:off x="5130" y="2505"/>
                <a:ext cx="60" cy="54"/>
              </a:xfrm>
              <a:custGeom>
                <a:avLst/>
                <a:gdLst>
                  <a:gd name="T0" fmla="*/ 0 w 180"/>
                  <a:gd name="T1" fmla="*/ 22 h 162"/>
                  <a:gd name="T2" fmla="*/ 13 w 180"/>
                  <a:gd name="T3" fmla="*/ 29 h 162"/>
                  <a:gd name="T4" fmla="*/ 26 w 180"/>
                  <a:gd name="T5" fmla="*/ 35 h 162"/>
                  <a:gd name="T6" fmla="*/ 37 w 180"/>
                  <a:gd name="T7" fmla="*/ 39 h 162"/>
                  <a:gd name="T8" fmla="*/ 49 w 180"/>
                  <a:gd name="T9" fmla="*/ 47 h 162"/>
                  <a:gd name="T10" fmla="*/ 61 w 180"/>
                  <a:gd name="T11" fmla="*/ 54 h 162"/>
                  <a:gd name="T12" fmla="*/ 72 w 180"/>
                  <a:gd name="T13" fmla="*/ 61 h 162"/>
                  <a:gd name="T14" fmla="*/ 83 w 180"/>
                  <a:gd name="T15" fmla="*/ 70 h 162"/>
                  <a:gd name="T16" fmla="*/ 93 w 180"/>
                  <a:gd name="T17" fmla="*/ 77 h 162"/>
                  <a:gd name="T18" fmla="*/ 103 w 180"/>
                  <a:gd name="T19" fmla="*/ 86 h 162"/>
                  <a:gd name="T20" fmla="*/ 112 w 180"/>
                  <a:gd name="T21" fmla="*/ 96 h 162"/>
                  <a:gd name="T22" fmla="*/ 120 w 180"/>
                  <a:gd name="T23" fmla="*/ 106 h 162"/>
                  <a:gd name="T24" fmla="*/ 131 w 180"/>
                  <a:gd name="T25" fmla="*/ 117 h 162"/>
                  <a:gd name="T26" fmla="*/ 138 w 180"/>
                  <a:gd name="T27" fmla="*/ 127 h 162"/>
                  <a:gd name="T28" fmla="*/ 145 w 180"/>
                  <a:gd name="T29" fmla="*/ 138 h 162"/>
                  <a:gd name="T30" fmla="*/ 152 w 180"/>
                  <a:gd name="T31" fmla="*/ 150 h 162"/>
                  <a:gd name="T32" fmla="*/ 160 w 180"/>
                  <a:gd name="T33" fmla="*/ 162 h 162"/>
                  <a:gd name="T34" fmla="*/ 180 w 180"/>
                  <a:gd name="T35" fmla="*/ 151 h 162"/>
                  <a:gd name="T36" fmla="*/ 173 w 180"/>
                  <a:gd name="T37" fmla="*/ 138 h 162"/>
                  <a:gd name="T38" fmla="*/ 165 w 180"/>
                  <a:gd name="T39" fmla="*/ 125 h 162"/>
                  <a:gd name="T40" fmla="*/ 157 w 180"/>
                  <a:gd name="T41" fmla="*/ 114 h 162"/>
                  <a:gd name="T42" fmla="*/ 148 w 180"/>
                  <a:gd name="T43" fmla="*/ 102 h 162"/>
                  <a:gd name="T44" fmla="*/ 139 w 180"/>
                  <a:gd name="T45" fmla="*/ 90 h 162"/>
                  <a:gd name="T46" fmla="*/ 129 w 180"/>
                  <a:gd name="T47" fmla="*/ 79 h 162"/>
                  <a:gd name="T48" fmla="*/ 119 w 180"/>
                  <a:gd name="T49" fmla="*/ 70 h 162"/>
                  <a:gd name="T50" fmla="*/ 107 w 180"/>
                  <a:gd name="T51" fmla="*/ 60 h 162"/>
                  <a:gd name="T52" fmla="*/ 97 w 180"/>
                  <a:gd name="T53" fmla="*/ 51 h 162"/>
                  <a:gd name="T54" fmla="*/ 85 w 180"/>
                  <a:gd name="T55" fmla="*/ 42 h 162"/>
                  <a:gd name="T56" fmla="*/ 74 w 180"/>
                  <a:gd name="T57" fmla="*/ 35 h 162"/>
                  <a:gd name="T58" fmla="*/ 61 w 180"/>
                  <a:gd name="T59" fmla="*/ 26 h 162"/>
                  <a:gd name="T60" fmla="*/ 48 w 180"/>
                  <a:gd name="T61" fmla="*/ 19 h 162"/>
                  <a:gd name="T62" fmla="*/ 36 w 180"/>
                  <a:gd name="T63" fmla="*/ 13 h 162"/>
                  <a:gd name="T64" fmla="*/ 21 w 180"/>
                  <a:gd name="T65" fmla="*/ 7 h 162"/>
                  <a:gd name="T66" fmla="*/ 8 w 180"/>
                  <a:gd name="T67" fmla="*/ 0 h 162"/>
                  <a:gd name="T68" fmla="*/ 0 w 180"/>
                  <a:gd name="T69" fmla="*/ 2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2">
                    <a:moveTo>
                      <a:pt x="0" y="22"/>
                    </a:moveTo>
                    <a:lnTo>
                      <a:pt x="13" y="29"/>
                    </a:lnTo>
                    <a:lnTo>
                      <a:pt x="26" y="35"/>
                    </a:lnTo>
                    <a:lnTo>
                      <a:pt x="37" y="39"/>
                    </a:lnTo>
                    <a:lnTo>
                      <a:pt x="49" y="47"/>
                    </a:lnTo>
                    <a:lnTo>
                      <a:pt x="61" y="54"/>
                    </a:lnTo>
                    <a:lnTo>
                      <a:pt x="72" y="61"/>
                    </a:lnTo>
                    <a:lnTo>
                      <a:pt x="83" y="70"/>
                    </a:lnTo>
                    <a:lnTo>
                      <a:pt x="93" y="77"/>
                    </a:lnTo>
                    <a:lnTo>
                      <a:pt x="103" y="86"/>
                    </a:lnTo>
                    <a:lnTo>
                      <a:pt x="112" y="96"/>
                    </a:lnTo>
                    <a:lnTo>
                      <a:pt x="120" y="106"/>
                    </a:lnTo>
                    <a:lnTo>
                      <a:pt x="131" y="117"/>
                    </a:lnTo>
                    <a:lnTo>
                      <a:pt x="138" y="127"/>
                    </a:lnTo>
                    <a:lnTo>
                      <a:pt x="145" y="138"/>
                    </a:lnTo>
                    <a:lnTo>
                      <a:pt x="152" y="150"/>
                    </a:lnTo>
                    <a:lnTo>
                      <a:pt x="160" y="162"/>
                    </a:lnTo>
                    <a:lnTo>
                      <a:pt x="180" y="151"/>
                    </a:lnTo>
                    <a:lnTo>
                      <a:pt x="173" y="138"/>
                    </a:lnTo>
                    <a:lnTo>
                      <a:pt x="165" y="125"/>
                    </a:lnTo>
                    <a:lnTo>
                      <a:pt x="157" y="114"/>
                    </a:lnTo>
                    <a:lnTo>
                      <a:pt x="148" y="102"/>
                    </a:lnTo>
                    <a:lnTo>
                      <a:pt x="139" y="90"/>
                    </a:lnTo>
                    <a:lnTo>
                      <a:pt x="129" y="79"/>
                    </a:lnTo>
                    <a:lnTo>
                      <a:pt x="119" y="70"/>
                    </a:lnTo>
                    <a:lnTo>
                      <a:pt x="107" y="60"/>
                    </a:lnTo>
                    <a:lnTo>
                      <a:pt x="97" y="51"/>
                    </a:lnTo>
                    <a:lnTo>
                      <a:pt x="85" y="42"/>
                    </a:lnTo>
                    <a:lnTo>
                      <a:pt x="74" y="35"/>
                    </a:lnTo>
                    <a:lnTo>
                      <a:pt x="61" y="26"/>
                    </a:lnTo>
                    <a:lnTo>
                      <a:pt x="48" y="19"/>
                    </a:lnTo>
                    <a:lnTo>
                      <a:pt x="36" y="13"/>
                    </a:lnTo>
                    <a:lnTo>
                      <a:pt x="21" y="7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5" name="Freeform 172"/>
              <p:cNvSpPr>
                <a:spLocks/>
              </p:cNvSpPr>
              <p:nvPr/>
            </p:nvSpPr>
            <p:spPr bwMode="auto">
              <a:xfrm>
                <a:off x="5058" y="2499"/>
                <a:ext cx="75" cy="13"/>
              </a:xfrm>
              <a:custGeom>
                <a:avLst/>
                <a:gdLst>
                  <a:gd name="T0" fmla="*/ 7 w 225"/>
                  <a:gd name="T1" fmla="*/ 40 h 41"/>
                  <a:gd name="T2" fmla="*/ 19 w 225"/>
                  <a:gd name="T3" fmla="*/ 37 h 41"/>
                  <a:gd name="T4" fmla="*/ 31 w 225"/>
                  <a:gd name="T5" fmla="*/ 34 h 41"/>
                  <a:gd name="T6" fmla="*/ 44 w 225"/>
                  <a:gd name="T7" fmla="*/ 31 h 41"/>
                  <a:gd name="T8" fmla="*/ 57 w 225"/>
                  <a:gd name="T9" fmla="*/ 28 h 41"/>
                  <a:gd name="T10" fmla="*/ 70 w 225"/>
                  <a:gd name="T11" fmla="*/ 26 h 41"/>
                  <a:gd name="T12" fmla="*/ 83 w 225"/>
                  <a:gd name="T13" fmla="*/ 25 h 41"/>
                  <a:gd name="T14" fmla="*/ 97 w 225"/>
                  <a:gd name="T15" fmla="*/ 24 h 41"/>
                  <a:gd name="T16" fmla="*/ 111 w 225"/>
                  <a:gd name="T17" fmla="*/ 24 h 41"/>
                  <a:gd name="T18" fmla="*/ 124 w 225"/>
                  <a:gd name="T19" fmla="*/ 24 h 41"/>
                  <a:gd name="T20" fmla="*/ 138 w 225"/>
                  <a:gd name="T21" fmla="*/ 25 h 41"/>
                  <a:gd name="T22" fmla="*/ 153 w 225"/>
                  <a:gd name="T23" fmla="*/ 26 h 41"/>
                  <a:gd name="T24" fmla="*/ 166 w 225"/>
                  <a:gd name="T25" fmla="*/ 28 h 41"/>
                  <a:gd name="T26" fmla="*/ 179 w 225"/>
                  <a:gd name="T27" fmla="*/ 31 h 41"/>
                  <a:gd name="T28" fmla="*/ 192 w 225"/>
                  <a:gd name="T29" fmla="*/ 34 h 41"/>
                  <a:gd name="T30" fmla="*/ 204 w 225"/>
                  <a:gd name="T31" fmla="*/ 38 h 41"/>
                  <a:gd name="T32" fmla="*/ 217 w 225"/>
                  <a:gd name="T33" fmla="*/ 41 h 41"/>
                  <a:gd name="T34" fmla="*/ 225 w 225"/>
                  <a:gd name="T35" fmla="*/ 19 h 41"/>
                  <a:gd name="T36" fmla="*/ 212 w 225"/>
                  <a:gd name="T37" fmla="*/ 15 h 41"/>
                  <a:gd name="T38" fmla="*/ 198 w 225"/>
                  <a:gd name="T39" fmla="*/ 10 h 41"/>
                  <a:gd name="T40" fmla="*/ 185 w 225"/>
                  <a:gd name="T41" fmla="*/ 8 h 41"/>
                  <a:gd name="T42" fmla="*/ 170 w 225"/>
                  <a:gd name="T43" fmla="*/ 5 h 41"/>
                  <a:gd name="T44" fmla="*/ 156 w 225"/>
                  <a:gd name="T45" fmla="*/ 3 h 41"/>
                  <a:gd name="T46" fmla="*/ 141 w 225"/>
                  <a:gd name="T47" fmla="*/ 2 h 41"/>
                  <a:gd name="T48" fmla="*/ 125 w 225"/>
                  <a:gd name="T49" fmla="*/ 0 h 41"/>
                  <a:gd name="T50" fmla="*/ 111 w 225"/>
                  <a:gd name="T51" fmla="*/ 0 h 41"/>
                  <a:gd name="T52" fmla="*/ 96 w 225"/>
                  <a:gd name="T53" fmla="*/ 2 h 41"/>
                  <a:gd name="T54" fmla="*/ 80 w 225"/>
                  <a:gd name="T55" fmla="*/ 2 h 41"/>
                  <a:gd name="T56" fmla="*/ 67 w 225"/>
                  <a:gd name="T57" fmla="*/ 3 h 41"/>
                  <a:gd name="T58" fmla="*/ 52 w 225"/>
                  <a:gd name="T59" fmla="*/ 5 h 41"/>
                  <a:gd name="T60" fmla="*/ 39 w 225"/>
                  <a:gd name="T61" fmla="*/ 8 h 41"/>
                  <a:gd name="T62" fmla="*/ 26 w 225"/>
                  <a:gd name="T63" fmla="*/ 10 h 41"/>
                  <a:gd name="T64" fmla="*/ 13 w 225"/>
                  <a:gd name="T65" fmla="*/ 13 h 41"/>
                  <a:gd name="T66" fmla="*/ 0 w 225"/>
                  <a:gd name="T67" fmla="*/ 16 h 41"/>
                  <a:gd name="T68" fmla="*/ 7 w 225"/>
                  <a:gd name="T6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5" h="41">
                    <a:moveTo>
                      <a:pt x="7" y="40"/>
                    </a:moveTo>
                    <a:lnTo>
                      <a:pt x="19" y="37"/>
                    </a:lnTo>
                    <a:lnTo>
                      <a:pt x="31" y="34"/>
                    </a:lnTo>
                    <a:lnTo>
                      <a:pt x="44" y="31"/>
                    </a:lnTo>
                    <a:lnTo>
                      <a:pt x="57" y="28"/>
                    </a:lnTo>
                    <a:lnTo>
                      <a:pt x="70" y="26"/>
                    </a:lnTo>
                    <a:lnTo>
                      <a:pt x="83" y="25"/>
                    </a:lnTo>
                    <a:lnTo>
                      <a:pt x="97" y="24"/>
                    </a:lnTo>
                    <a:lnTo>
                      <a:pt x="111" y="24"/>
                    </a:lnTo>
                    <a:lnTo>
                      <a:pt x="124" y="24"/>
                    </a:lnTo>
                    <a:lnTo>
                      <a:pt x="138" y="25"/>
                    </a:lnTo>
                    <a:lnTo>
                      <a:pt x="153" y="26"/>
                    </a:lnTo>
                    <a:lnTo>
                      <a:pt x="166" y="28"/>
                    </a:lnTo>
                    <a:lnTo>
                      <a:pt x="179" y="31"/>
                    </a:lnTo>
                    <a:lnTo>
                      <a:pt x="192" y="34"/>
                    </a:lnTo>
                    <a:lnTo>
                      <a:pt x="204" y="38"/>
                    </a:lnTo>
                    <a:lnTo>
                      <a:pt x="217" y="41"/>
                    </a:lnTo>
                    <a:lnTo>
                      <a:pt x="225" y="19"/>
                    </a:lnTo>
                    <a:lnTo>
                      <a:pt x="212" y="15"/>
                    </a:lnTo>
                    <a:lnTo>
                      <a:pt x="198" y="10"/>
                    </a:lnTo>
                    <a:lnTo>
                      <a:pt x="185" y="8"/>
                    </a:lnTo>
                    <a:lnTo>
                      <a:pt x="170" y="5"/>
                    </a:lnTo>
                    <a:lnTo>
                      <a:pt x="156" y="3"/>
                    </a:lnTo>
                    <a:lnTo>
                      <a:pt x="141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6" y="2"/>
                    </a:lnTo>
                    <a:lnTo>
                      <a:pt x="80" y="2"/>
                    </a:lnTo>
                    <a:lnTo>
                      <a:pt x="67" y="3"/>
                    </a:lnTo>
                    <a:lnTo>
                      <a:pt x="52" y="5"/>
                    </a:lnTo>
                    <a:lnTo>
                      <a:pt x="39" y="8"/>
                    </a:lnTo>
                    <a:lnTo>
                      <a:pt x="26" y="10"/>
                    </a:lnTo>
                    <a:lnTo>
                      <a:pt x="13" y="13"/>
                    </a:lnTo>
                    <a:lnTo>
                      <a:pt x="0" y="16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6" name="Freeform 173"/>
              <p:cNvSpPr>
                <a:spLocks/>
              </p:cNvSpPr>
              <p:nvPr/>
            </p:nvSpPr>
            <p:spPr bwMode="auto">
              <a:xfrm>
                <a:off x="5044" y="2504"/>
                <a:ext cx="16" cy="13"/>
              </a:xfrm>
              <a:custGeom>
                <a:avLst/>
                <a:gdLst>
                  <a:gd name="T0" fmla="*/ 10 w 48"/>
                  <a:gd name="T1" fmla="*/ 40 h 40"/>
                  <a:gd name="T2" fmla="*/ 15 w 48"/>
                  <a:gd name="T3" fmla="*/ 38 h 40"/>
                  <a:gd name="T4" fmla="*/ 21 w 48"/>
                  <a:gd name="T5" fmla="*/ 35 h 40"/>
                  <a:gd name="T6" fmla="*/ 25 w 48"/>
                  <a:gd name="T7" fmla="*/ 32 h 40"/>
                  <a:gd name="T8" fmla="*/ 29 w 48"/>
                  <a:gd name="T9" fmla="*/ 31 h 40"/>
                  <a:gd name="T10" fmla="*/ 34 w 48"/>
                  <a:gd name="T11" fmla="*/ 29 h 40"/>
                  <a:gd name="T12" fmla="*/ 40 w 48"/>
                  <a:gd name="T13" fmla="*/ 26 h 40"/>
                  <a:gd name="T14" fmla="*/ 44 w 48"/>
                  <a:gd name="T15" fmla="*/ 25 h 40"/>
                  <a:gd name="T16" fmla="*/ 48 w 48"/>
                  <a:gd name="T17" fmla="*/ 24 h 40"/>
                  <a:gd name="T18" fmla="*/ 41 w 48"/>
                  <a:gd name="T19" fmla="*/ 0 h 40"/>
                  <a:gd name="T20" fmla="*/ 35 w 48"/>
                  <a:gd name="T21" fmla="*/ 3 h 40"/>
                  <a:gd name="T22" fmla="*/ 32 w 48"/>
                  <a:gd name="T23" fmla="*/ 5 h 40"/>
                  <a:gd name="T24" fmla="*/ 26 w 48"/>
                  <a:gd name="T25" fmla="*/ 8 h 40"/>
                  <a:gd name="T26" fmla="*/ 21 w 48"/>
                  <a:gd name="T27" fmla="*/ 9 h 40"/>
                  <a:gd name="T28" fmla="*/ 15 w 48"/>
                  <a:gd name="T29" fmla="*/ 12 h 40"/>
                  <a:gd name="T30" fmla="*/ 10 w 48"/>
                  <a:gd name="T31" fmla="*/ 13 h 40"/>
                  <a:gd name="T32" fmla="*/ 5 w 48"/>
                  <a:gd name="T33" fmla="*/ 15 h 40"/>
                  <a:gd name="T34" fmla="*/ 0 w 48"/>
                  <a:gd name="T35" fmla="*/ 18 h 40"/>
                  <a:gd name="T36" fmla="*/ 10 w 48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40">
                    <a:moveTo>
                      <a:pt x="10" y="40"/>
                    </a:moveTo>
                    <a:lnTo>
                      <a:pt x="15" y="38"/>
                    </a:lnTo>
                    <a:lnTo>
                      <a:pt x="21" y="35"/>
                    </a:lnTo>
                    <a:lnTo>
                      <a:pt x="25" y="32"/>
                    </a:lnTo>
                    <a:lnTo>
                      <a:pt x="29" y="31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41" y="0"/>
                    </a:lnTo>
                    <a:lnTo>
                      <a:pt x="35" y="3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0" y="13"/>
                    </a:lnTo>
                    <a:lnTo>
                      <a:pt x="5" y="15"/>
                    </a:lnTo>
                    <a:lnTo>
                      <a:pt x="0" y="18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7" name="Freeform 174"/>
              <p:cNvSpPr>
                <a:spLocks/>
              </p:cNvSpPr>
              <p:nvPr/>
            </p:nvSpPr>
            <p:spPr bwMode="auto">
              <a:xfrm>
                <a:off x="5055" y="2505"/>
                <a:ext cx="6" cy="7"/>
              </a:xfrm>
              <a:custGeom>
                <a:avLst/>
                <a:gdLst>
                  <a:gd name="T0" fmla="*/ 8 w 18"/>
                  <a:gd name="T1" fmla="*/ 0 h 23"/>
                  <a:gd name="T2" fmla="*/ 3 w 18"/>
                  <a:gd name="T3" fmla="*/ 3 h 23"/>
                  <a:gd name="T4" fmla="*/ 2 w 18"/>
                  <a:gd name="T5" fmla="*/ 6 h 23"/>
                  <a:gd name="T6" fmla="*/ 0 w 18"/>
                  <a:gd name="T7" fmla="*/ 10 h 23"/>
                  <a:gd name="T8" fmla="*/ 2 w 18"/>
                  <a:gd name="T9" fmla="*/ 14 h 23"/>
                  <a:gd name="T10" fmla="*/ 5 w 18"/>
                  <a:gd name="T11" fmla="*/ 19 h 23"/>
                  <a:gd name="T12" fmla="*/ 8 w 18"/>
                  <a:gd name="T13" fmla="*/ 22 h 23"/>
                  <a:gd name="T14" fmla="*/ 12 w 18"/>
                  <a:gd name="T15" fmla="*/ 23 h 23"/>
                  <a:gd name="T16" fmla="*/ 18 w 18"/>
                  <a:gd name="T17" fmla="*/ 22 h 23"/>
                  <a:gd name="T18" fmla="*/ 8 w 1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3">
                    <a:moveTo>
                      <a:pt x="8" y="0"/>
                    </a:move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8" y="22"/>
                    </a:lnTo>
                    <a:lnTo>
                      <a:pt x="12" y="23"/>
                    </a:lnTo>
                    <a:lnTo>
                      <a:pt x="18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8" name="Freeform 175"/>
              <p:cNvSpPr>
                <a:spLocks/>
              </p:cNvSpPr>
              <p:nvPr/>
            </p:nvSpPr>
            <p:spPr bwMode="auto">
              <a:xfrm>
                <a:off x="5091" y="2566"/>
                <a:ext cx="121" cy="124"/>
              </a:xfrm>
              <a:custGeom>
                <a:avLst/>
                <a:gdLst>
                  <a:gd name="T0" fmla="*/ 20 w 363"/>
                  <a:gd name="T1" fmla="*/ 337 h 374"/>
                  <a:gd name="T2" fmla="*/ 9 w 363"/>
                  <a:gd name="T3" fmla="*/ 321 h 374"/>
                  <a:gd name="T4" fmla="*/ 1 w 363"/>
                  <a:gd name="T5" fmla="*/ 301 h 374"/>
                  <a:gd name="T6" fmla="*/ 0 w 363"/>
                  <a:gd name="T7" fmla="*/ 279 h 374"/>
                  <a:gd name="T8" fmla="*/ 4 w 363"/>
                  <a:gd name="T9" fmla="*/ 252 h 374"/>
                  <a:gd name="T10" fmla="*/ 13 w 363"/>
                  <a:gd name="T11" fmla="*/ 221 h 374"/>
                  <a:gd name="T12" fmla="*/ 27 w 363"/>
                  <a:gd name="T13" fmla="*/ 192 h 374"/>
                  <a:gd name="T14" fmla="*/ 45 w 363"/>
                  <a:gd name="T15" fmla="*/ 160 h 374"/>
                  <a:gd name="T16" fmla="*/ 65 w 363"/>
                  <a:gd name="T17" fmla="*/ 129 h 374"/>
                  <a:gd name="T18" fmla="*/ 86 w 363"/>
                  <a:gd name="T19" fmla="*/ 95 h 374"/>
                  <a:gd name="T20" fmla="*/ 106 w 363"/>
                  <a:gd name="T21" fmla="*/ 60 h 374"/>
                  <a:gd name="T22" fmla="*/ 125 w 363"/>
                  <a:gd name="T23" fmla="*/ 20 h 374"/>
                  <a:gd name="T24" fmla="*/ 134 w 363"/>
                  <a:gd name="T25" fmla="*/ 22 h 374"/>
                  <a:gd name="T26" fmla="*/ 137 w 363"/>
                  <a:gd name="T27" fmla="*/ 63 h 374"/>
                  <a:gd name="T28" fmla="*/ 145 w 363"/>
                  <a:gd name="T29" fmla="*/ 97 h 374"/>
                  <a:gd name="T30" fmla="*/ 163 w 363"/>
                  <a:gd name="T31" fmla="*/ 125 h 374"/>
                  <a:gd name="T32" fmla="*/ 183 w 363"/>
                  <a:gd name="T33" fmla="*/ 141 h 374"/>
                  <a:gd name="T34" fmla="*/ 199 w 363"/>
                  <a:gd name="T35" fmla="*/ 148 h 374"/>
                  <a:gd name="T36" fmla="*/ 217 w 363"/>
                  <a:gd name="T37" fmla="*/ 154 h 374"/>
                  <a:gd name="T38" fmla="*/ 237 w 363"/>
                  <a:gd name="T39" fmla="*/ 159 h 374"/>
                  <a:gd name="T40" fmla="*/ 256 w 363"/>
                  <a:gd name="T41" fmla="*/ 163 h 374"/>
                  <a:gd name="T42" fmla="*/ 278 w 363"/>
                  <a:gd name="T43" fmla="*/ 169 h 374"/>
                  <a:gd name="T44" fmla="*/ 298 w 363"/>
                  <a:gd name="T45" fmla="*/ 175 h 374"/>
                  <a:gd name="T46" fmla="*/ 318 w 363"/>
                  <a:gd name="T47" fmla="*/ 185 h 374"/>
                  <a:gd name="T48" fmla="*/ 334 w 363"/>
                  <a:gd name="T49" fmla="*/ 195 h 374"/>
                  <a:gd name="T50" fmla="*/ 344 w 363"/>
                  <a:gd name="T51" fmla="*/ 205 h 374"/>
                  <a:gd name="T52" fmla="*/ 352 w 363"/>
                  <a:gd name="T53" fmla="*/ 218 h 374"/>
                  <a:gd name="T54" fmla="*/ 358 w 363"/>
                  <a:gd name="T55" fmla="*/ 233 h 374"/>
                  <a:gd name="T56" fmla="*/ 362 w 363"/>
                  <a:gd name="T57" fmla="*/ 269 h 374"/>
                  <a:gd name="T58" fmla="*/ 362 w 363"/>
                  <a:gd name="T59" fmla="*/ 332 h 374"/>
                  <a:gd name="T60" fmla="*/ 344 w 363"/>
                  <a:gd name="T61" fmla="*/ 359 h 374"/>
                  <a:gd name="T62" fmla="*/ 324 w 363"/>
                  <a:gd name="T63" fmla="*/ 368 h 374"/>
                  <a:gd name="T64" fmla="*/ 302 w 363"/>
                  <a:gd name="T65" fmla="*/ 374 h 374"/>
                  <a:gd name="T66" fmla="*/ 280 w 363"/>
                  <a:gd name="T67" fmla="*/ 374 h 374"/>
                  <a:gd name="T68" fmla="*/ 275 w 363"/>
                  <a:gd name="T69" fmla="*/ 361 h 374"/>
                  <a:gd name="T70" fmla="*/ 278 w 363"/>
                  <a:gd name="T71" fmla="*/ 330 h 374"/>
                  <a:gd name="T72" fmla="*/ 270 w 363"/>
                  <a:gd name="T73" fmla="*/ 300 h 374"/>
                  <a:gd name="T74" fmla="*/ 257 w 363"/>
                  <a:gd name="T75" fmla="*/ 273 h 374"/>
                  <a:gd name="T76" fmla="*/ 238 w 363"/>
                  <a:gd name="T77" fmla="*/ 259 h 374"/>
                  <a:gd name="T78" fmla="*/ 224 w 363"/>
                  <a:gd name="T79" fmla="*/ 250 h 374"/>
                  <a:gd name="T80" fmla="*/ 208 w 363"/>
                  <a:gd name="T81" fmla="*/ 246 h 374"/>
                  <a:gd name="T82" fmla="*/ 193 w 363"/>
                  <a:gd name="T83" fmla="*/ 243 h 374"/>
                  <a:gd name="T84" fmla="*/ 176 w 363"/>
                  <a:gd name="T85" fmla="*/ 243 h 374"/>
                  <a:gd name="T86" fmla="*/ 160 w 363"/>
                  <a:gd name="T87" fmla="*/ 246 h 374"/>
                  <a:gd name="T88" fmla="*/ 144 w 363"/>
                  <a:gd name="T89" fmla="*/ 249 h 374"/>
                  <a:gd name="T90" fmla="*/ 128 w 363"/>
                  <a:gd name="T91" fmla="*/ 255 h 374"/>
                  <a:gd name="T92" fmla="*/ 105 w 363"/>
                  <a:gd name="T93" fmla="*/ 265 h 374"/>
                  <a:gd name="T94" fmla="*/ 80 w 363"/>
                  <a:gd name="T95" fmla="*/ 282 h 374"/>
                  <a:gd name="T96" fmla="*/ 57 w 363"/>
                  <a:gd name="T97" fmla="*/ 304 h 374"/>
                  <a:gd name="T98" fmla="*/ 38 w 363"/>
                  <a:gd name="T99" fmla="*/ 33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3" h="374">
                    <a:moveTo>
                      <a:pt x="29" y="346"/>
                    </a:moveTo>
                    <a:lnTo>
                      <a:pt x="20" y="337"/>
                    </a:lnTo>
                    <a:lnTo>
                      <a:pt x="14" y="329"/>
                    </a:lnTo>
                    <a:lnTo>
                      <a:pt x="9" y="321"/>
                    </a:lnTo>
                    <a:lnTo>
                      <a:pt x="4" y="311"/>
                    </a:lnTo>
                    <a:lnTo>
                      <a:pt x="1" y="301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1" y="266"/>
                    </a:lnTo>
                    <a:lnTo>
                      <a:pt x="4" y="252"/>
                    </a:lnTo>
                    <a:lnTo>
                      <a:pt x="7" y="236"/>
                    </a:lnTo>
                    <a:lnTo>
                      <a:pt x="13" y="221"/>
                    </a:lnTo>
                    <a:lnTo>
                      <a:pt x="20" y="207"/>
                    </a:lnTo>
                    <a:lnTo>
                      <a:pt x="27" y="192"/>
                    </a:lnTo>
                    <a:lnTo>
                      <a:pt x="36" y="176"/>
                    </a:lnTo>
                    <a:lnTo>
                      <a:pt x="45" y="160"/>
                    </a:lnTo>
                    <a:lnTo>
                      <a:pt x="55" y="144"/>
                    </a:lnTo>
                    <a:lnTo>
                      <a:pt x="65" y="129"/>
                    </a:lnTo>
                    <a:lnTo>
                      <a:pt x="75" y="112"/>
                    </a:lnTo>
                    <a:lnTo>
                      <a:pt x="86" y="95"/>
                    </a:lnTo>
                    <a:lnTo>
                      <a:pt x="96" y="77"/>
                    </a:lnTo>
                    <a:lnTo>
                      <a:pt x="106" y="60"/>
                    </a:lnTo>
                    <a:lnTo>
                      <a:pt x="116" y="41"/>
                    </a:lnTo>
                    <a:lnTo>
                      <a:pt x="125" y="20"/>
                    </a:lnTo>
                    <a:lnTo>
                      <a:pt x="134" y="0"/>
                    </a:lnTo>
                    <a:lnTo>
                      <a:pt x="134" y="22"/>
                    </a:lnTo>
                    <a:lnTo>
                      <a:pt x="135" y="44"/>
                    </a:lnTo>
                    <a:lnTo>
                      <a:pt x="137" y="63"/>
                    </a:lnTo>
                    <a:lnTo>
                      <a:pt x="139" y="80"/>
                    </a:lnTo>
                    <a:lnTo>
                      <a:pt x="145" y="97"/>
                    </a:lnTo>
                    <a:lnTo>
                      <a:pt x="151" y="112"/>
                    </a:lnTo>
                    <a:lnTo>
                      <a:pt x="163" y="125"/>
                    </a:lnTo>
                    <a:lnTo>
                      <a:pt x="176" y="137"/>
                    </a:lnTo>
                    <a:lnTo>
                      <a:pt x="183" y="141"/>
                    </a:lnTo>
                    <a:lnTo>
                      <a:pt x="190" y="144"/>
                    </a:lnTo>
                    <a:lnTo>
                      <a:pt x="199" y="148"/>
                    </a:lnTo>
                    <a:lnTo>
                      <a:pt x="208" y="151"/>
                    </a:lnTo>
                    <a:lnTo>
                      <a:pt x="217" y="154"/>
                    </a:lnTo>
                    <a:lnTo>
                      <a:pt x="227" y="156"/>
                    </a:lnTo>
                    <a:lnTo>
                      <a:pt x="237" y="159"/>
                    </a:lnTo>
                    <a:lnTo>
                      <a:pt x="246" y="161"/>
                    </a:lnTo>
                    <a:lnTo>
                      <a:pt x="256" y="163"/>
                    </a:lnTo>
                    <a:lnTo>
                      <a:pt x="266" y="166"/>
                    </a:lnTo>
                    <a:lnTo>
                      <a:pt x="278" y="169"/>
                    </a:lnTo>
                    <a:lnTo>
                      <a:pt x="288" y="172"/>
                    </a:lnTo>
                    <a:lnTo>
                      <a:pt x="298" y="175"/>
                    </a:lnTo>
                    <a:lnTo>
                      <a:pt x="308" y="180"/>
                    </a:lnTo>
                    <a:lnTo>
                      <a:pt x="318" y="185"/>
                    </a:lnTo>
                    <a:lnTo>
                      <a:pt x="327" y="189"/>
                    </a:lnTo>
                    <a:lnTo>
                      <a:pt x="334" y="195"/>
                    </a:lnTo>
                    <a:lnTo>
                      <a:pt x="339" y="199"/>
                    </a:lnTo>
                    <a:lnTo>
                      <a:pt x="344" y="205"/>
                    </a:lnTo>
                    <a:lnTo>
                      <a:pt x="349" y="211"/>
                    </a:lnTo>
                    <a:lnTo>
                      <a:pt x="352" y="218"/>
                    </a:lnTo>
                    <a:lnTo>
                      <a:pt x="355" y="225"/>
                    </a:lnTo>
                    <a:lnTo>
                      <a:pt x="358" y="233"/>
                    </a:lnTo>
                    <a:lnTo>
                      <a:pt x="359" y="241"/>
                    </a:lnTo>
                    <a:lnTo>
                      <a:pt x="362" y="269"/>
                    </a:lnTo>
                    <a:lnTo>
                      <a:pt x="363" y="301"/>
                    </a:lnTo>
                    <a:lnTo>
                      <a:pt x="362" y="332"/>
                    </a:lnTo>
                    <a:lnTo>
                      <a:pt x="356" y="355"/>
                    </a:lnTo>
                    <a:lnTo>
                      <a:pt x="344" y="359"/>
                    </a:lnTo>
                    <a:lnTo>
                      <a:pt x="334" y="365"/>
                    </a:lnTo>
                    <a:lnTo>
                      <a:pt x="324" y="368"/>
                    </a:lnTo>
                    <a:lnTo>
                      <a:pt x="312" y="372"/>
                    </a:lnTo>
                    <a:lnTo>
                      <a:pt x="302" y="374"/>
                    </a:lnTo>
                    <a:lnTo>
                      <a:pt x="291" y="374"/>
                    </a:lnTo>
                    <a:lnTo>
                      <a:pt x="280" y="374"/>
                    </a:lnTo>
                    <a:lnTo>
                      <a:pt x="272" y="374"/>
                    </a:lnTo>
                    <a:lnTo>
                      <a:pt x="275" y="361"/>
                    </a:lnTo>
                    <a:lnTo>
                      <a:pt x="278" y="346"/>
                    </a:lnTo>
                    <a:lnTo>
                      <a:pt x="278" y="330"/>
                    </a:lnTo>
                    <a:lnTo>
                      <a:pt x="275" y="316"/>
                    </a:lnTo>
                    <a:lnTo>
                      <a:pt x="270" y="300"/>
                    </a:lnTo>
                    <a:lnTo>
                      <a:pt x="265" y="287"/>
                    </a:lnTo>
                    <a:lnTo>
                      <a:pt x="257" y="273"/>
                    </a:lnTo>
                    <a:lnTo>
                      <a:pt x="246" y="263"/>
                    </a:lnTo>
                    <a:lnTo>
                      <a:pt x="238" y="259"/>
                    </a:lnTo>
                    <a:lnTo>
                      <a:pt x="231" y="255"/>
                    </a:lnTo>
                    <a:lnTo>
                      <a:pt x="224" y="250"/>
                    </a:lnTo>
                    <a:lnTo>
                      <a:pt x="217" y="247"/>
                    </a:lnTo>
                    <a:lnTo>
                      <a:pt x="208" y="246"/>
                    </a:lnTo>
                    <a:lnTo>
                      <a:pt x="201" y="244"/>
                    </a:lnTo>
                    <a:lnTo>
                      <a:pt x="193" y="243"/>
                    </a:lnTo>
                    <a:lnTo>
                      <a:pt x="185" y="243"/>
                    </a:lnTo>
                    <a:lnTo>
                      <a:pt x="176" y="243"/>
                    </a:lnTo>
                    <a:lnTo>
                      <a:pt x="169" y="244"/>
                    </a:lnTo>
                    <a:lnTo>
                      <a:pt x="160" y="246"/>
                    </a:lnTo>
                    <a:lnTo>
                      <a:pt x="151" y="247"/>
                    </a:lnTo>
                    <a:lnTo>
                      <a:pt x="144" y="249"/>
                    </a:lnTo>
                    <a:lnTo>
                      <a:pt x="135" y="252"/>
                    </a:lnTo>
                    <a:lnTo>
                      <a:pt x="128" y="255"/>
                    </a:lnTo>
                    <a:lnTo>
                      <a:pt x="119" y="257"/>
                    </a:lnTo>
                    <a:lnTo>
                      <a:pt x="105" y="265"/>
                    </a:lnTo>
                    <a:lnTo>
                      <a:pt x="91" y="273"/>
                    </a:lnTo>
                    <a:lnTo>
                      <a:pt x="80" y="282"/>
                    </a:lnTo>
                    <a:lnTo>
                      <a:pt x="68" y="294"/>
                    </a:lnTo>
                    <a:lnTo>
                      <a:pt x="57" y="304"/>
                    </a:lnTo>
                    <a:lnTo>
                      <a:pt x="46" y="317"/>
                    </a:lnTo>
                    <a:lnTo>
                      <a:pt x="38" y="332"/>
                    </a:lnTo>
                    <a:lnTo>
                      <a:pt x="29" y="3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9" name="Freeform 176"/>
              <p:cNvSpPr>
                <a:spLocks/>
              </p:cNvSpPr>
              <p:nvPr/>
            </p:nvSpPr>
            <p:spPr bwMode="auto">
              <a:xfrm>
                <a:off x="5087" y="2654"/>
                <a:ext cx="17" cy="30"/>
              </a:xfrm>
              <a:custGeom>
                <a:avLst/>
                <a:gdLst>
                  <a:gd name="T0" fmla="*/ 1 w 51"/>
                  <a:gd name="T1" fmla="*/ 0 h 90"/>
                  <a:gd name="T2" fmla="*/ 0 w 51"/>
                  <a:gd name="T3" fmla="*/ 14 h 90"/>
                  <a:gd name="T4" fmla="*/ 1 w 51"/>
                  <a:gd name="T5" fmla="*/ 26 h 90"/>
                  <a:gd name="T6" fmla="*/ 4 w 51"/>
                  <a:gd name="T7" fmla="*/ 39 h 90"/>
                  <a:gd name="T8" fmla="*/ 7 w 51"/>
                  <a:gd name="T9" fmla="*/ 51 h 90"/>
                  <a:gd name="T10" fmla="*/ 11 w 51"/>
                  <a:gd name="T11" fmla="*/ 61 h 90"/>
                  <a:gd name="T12" fmla="*/ 17 w 51"/>
                  <a:gd name="T13" fmla="*/ 71 h 90"/>
                  <a:gd name="T14" fmla="*/ 25 w 51"/>
                  <a:gd name="T15" fmla="*/ 81 h 90"/>
                  <a:gd name="T16" fmla="*/ 33 w 51"/>
                  <a:gd name="T17" fmla="*/ 90 h 90"/>
                  <a:gd name="T18" fmla="*/ 51 w 51"/>
                  <a:gd name="T19" fmla="*/ 71 h 90"/>
                  <a:gd name="T20" fmla="*/ 43 w 51"/>
                  <a:gd name="T21" fmla="*/ 65 h 90"/>
                  <a:gd name="T22" fmla="*/ 38 w 51"/>
                  <a:gd name="T23" fmla="*/ 58 h 90"/>
                  <a:gd name="T24" fmla="*/ 32 w 51"/>
                  <a:gd name="T25" fmla="*/ 51 h 90"/>
                  <a:gd name="T26" fmla="*/ 29 w 51"/>
                  <a:gd name="T27" fmla="*/ 42 h 90"/>
                  <a:gd name="T28" fmla="*/ 26 w 51"/>
                  <a:gd name="T29" fmla="*/ 33 h 90"/>
                  <a:gd name="T30" fmla="*/ 25 w 51"/>
                  <a:gd name="T31" fmla="*/ 24 h 90"/>
                  <a:gd name="T32" fmla="*/ 25 w 51"/>
                  <a:gd name="T33" fmla="*/ 14 h 90"/>
                  <a:gd name="T34" fmla="*/ 25 w 51"/>
                  <a:gd name="T35" fmla="*/ 4 h 90"/>
                  <a:gd name="T36" fmla="*/ 1 w 51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0">
                    <a:moveTo>
                      <a:pt x="1" y="0"/>
                    </a:moveTo>
                    <a:lnTo>
                      <a:pt x="0" y="14"/>
                    </a:lnTo>
                    <a:lnTo>
                      <a:pt x="1" y="26"/>
                    </a:lnTo>
                    <a:lnTo>
                      <a:pt x="4" y="39"/>
                    </a:lnTo>
                    <a:lnTo>
                      <a:pt x="7" y="51"/>
                    </a:lnTo>
                    <a:lnTo>
                      <a:pt x="11" y="61"/>
                    </a:lnTo>
                    <a:lnTo>
                      <a:pt x="17" y="71"/>
                    </a:lnTo>
                    <a:lnTo>
                      <a:pt x="25" y="81"/>
                    </a:lnTo>
                    <a:lnTo>
                      <a:pt x="33" y="90"/>
                    </a:lnTo>
                    <a:lnTo>
                      <a:pt x="51" y="71"/>
                    </a:lnTo>
                    <a:lnTo>
                      <a:pt x="43" y="65"/>
                    </a:lnTo>
                    <a:lnTo>
                      <a:pt x="38" y="58"/>
                    </a:lnTo>
                    <a:lnTo>
                      <a:pt x="32" y="51"/>
                    </a:lnTo>
                    <a:lnTo>
                      <a:pt x="29" y="42"/>
                    </a:lnTo>
                    <a:lnTo>
                      <a:pt x="26" y="33"/>
                    </a:lnTo>
                    <a:lnTo>
                      <a:pt x="25" y="24"/>
                    </a:lnTo>
                    <a:lnTo>
                      <a:pt x="25" y="14"/>
                    </a:lnTo>
                    <a:lnTo>
                      <a:pt x="25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0" name="Freeform 177"/>
              <p:cNvSpPr>
                <a:spLocks/>
              </p:cNvSpPr>
              <p:nvPr/>
            </p:nvSpPr>
            <p:spPr bwMode="auto">
              <a:xfrm>
                <a:off x="5087" y="2564"/>
                <a:ext cx="52" cy="91"/>
              </a:xfrm>
              <a:custGeom>
                <a:avLst/>
                <a:gdLst>
                  <a:gd name="T0" fmla="*/ 157 w 157"/>
                  <a:gd name="T1" fmla="*/ 4 h 273"/>
                  <a:gd name="T2" fmla="*/ 134 w 157"/>
                  <a:gd name="T3" fmla="*/ 0 h 273"/>
                  <a:gd name="T4" fmla="*/ 127 w 157"/>
                  <a:gd name="T5" fmla="*/ 20 h 273"/>
                  <a:gd name="T6" fmla="*/ 117 w 157"/>
                  <a:gd name="T7" fmla="*/ 39 h 273"/>
                  <a:gd name="T8" fmla="*/ 108 w 157"/>
                  <a:gd name="T9" fmla="*/ 58 h 273"/>
                  <a:gd name="T10" fmla="*/ 98 w 157"/>
                  <a:gd name="T11" fmla="*/ 75 h 273"/>
                  <a:gd name="T12" fmla="*/ 87 w 157"/>
                  <a:gd name="T13" fmla="*/ 93 h 273"/>
                  <a:gd name="T14" fmla="*/ 77 w 157"/>
                  <a:gd name="T15" fmla="*/ 110 h 273"/>
                  <a:gd name="T16" fmla="*/ 67 w 157"/>
                  <a:gd name="T17" fmla="*/ 128 h 273"/>
                  <a:gd name="T18" fmla="*/ 58 w 157"/>
                  <a:gd name="T19" fmla="*/ 142 h 273"/>
                  <a:gd name="T20" fmla="*/ 47 w 157"/>
                  <a:gd name="T21" fmla="*/ 158 h 273"/>
                  <a:gd name="T22" fmla="*/ 38 w 157"/>
                  <a:gd name="T23" fmla="*/ 174 h 273"/>
                  <a:gd name="T24" fmla="*/ 29 w 157"/>
                  <a:gd name="T25" fmla="*/ 190 h 273"/>
                  <a:gd name="T26" fmla="*/ 22 w 157"/>
                  <a:gd name="T27" fmla="*/ 205 h 273"/>
                  <a:gd name="T28" fmla="*/ 15 w 157"/>
                  <a:gd name="T29" fmla="*/ 221 h 273"/>
                  <a:gd name="T30" fmla="*/ 8 w 157"/>
                  <a:gd name="T31" fmla="*/ 237 h 273"/>
                  <a:gd name="T32" fmla="*/ 5 w 157"/>
                  <a:gd name="T33" fmla="*/ 253 h 273"/>
                  <a:gd name="T34" fmla="*/ 0 w 157"/>
                  <a:gd name="T35" fmla="*/ 269 h 273"/>
                  <a:gd name="T36" fmla="*/ 24 w 157"/>
                  <a:gd name="T37" fmla="*/ 273 h 273"/>
                  <a:gd name="T38" fmla="*/ 28 w 157"/>
                  <a:gd name="T39" fmla="*/ 259 h 273"/>
                  <a:gd name="T40" fmla="*/ 31 w 157"/>
                  <a:gd name="T41" fmla="*/ 244 h 273"/>
                  <a:gd name="T42" fmla="*/ 37 w 157"/>
                  <a:gd name="T43" fmla="*/ 229 h 273"/>
                  <a:gd name="T44" fmla="*/ 42 w 157"/>
                  <a:gd name="T45" fmla="*/ 215 h 273"/>
                  <a:gd name="T46" fmla="*/ 50 w 157"/>
                  <a:gd name="T47" fmla="*/ 200 h 273"/>
                  <a:gd name="T48" fmla="*/ 58 w 157"/>
                  <a:gd name="T49" fmla="*/ 186 h 273"/>
                  <a:gd name="T50" fmla="*/ 67 w 157"/>
                  <a:gd name="T51" fmla="*/ 170 h 273"/>
                  <a:gd name="T52" fmla="*/ 77 w 157"/>
                  <a:gd name="T53" fmla="*/ 155 h 273"/>
                  <a:gd name="T54" fmla="*/ 87 w 157"/>
                  <a:gd name="T55" fmla="*/ 139 h 273"/>
                  <a:gd name="T56" fmla="*/ 98 w 157"/>
                  <a:gd name="T57" fmla="*/ 122 h 273"/>
                  <a:gd name="T58" fmla="*/ 108 w 157"/>
                  <a:gd name="T59" fmla="*/ 106 h 273"/>
                  <a:gd name="T60" fmla="*/ 118 w 157"/>
                  <a:gd name="T61" fmla="*/ 88 h 273"/>
                  <a:gd name="T62" fmla="*/ 128 w 157"/>
                  <a:gd name="T63" fmla="*/ 69 h 273"/>
                  <a:gd name="T64" fmla="*/ 138 w 157"/>
                  <a:gd name="T65" fmla="*/ 49 h 273"/>
                  <a:gd name="T66" fmla="*/ 147 w 157"/>
                  <a:gd name="T67" fmla="*/ 29 h 273"/>
                  <a:gd name="T68" fmla="*/ 156 w 157"/>
                  <a:gd name="T69" fmla="*/ 8 h 273"/>
                  <a:gd name="T70" fmla="*/ 134 w 157"/>
                  <a:gd name="T71" fmla="*/ 4 h 273"/>
                  <a:gd name="T72" fmla="*/ 157 w 157"/>
                  <a:gd name="T73" fmla="*/ 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273">
                    <a:moveTo>
                      <a:pt x="157" y="4"/>
                    </a:moveTo>
                    <a:lnTo>
                      <a:pt x="134" y="0"/>
                    </a:lnTo>
                    <a:lnTo>
                      <a:pt x="127" y="20"/>
                    </a:lnTo>
                    <a:lnTo>
                      <a:pt x="117" y="39"/>
                    </a:lnTo>
                    <a:lnTo>
                      <a:pt x="108" y="58"/>
                    </a:lnTo>
                    <a:lnTo>
                      <a:pt x="98" y="75"/>
                    </a:lnTo>
                    <a:lnTo>
                      <a:pt x="87" y="93"/>
                    </a:lnTo>
                    <a:lnTo>
                      <a:pt x="77" y="110"/>
                    </a:lnTo>
                    <a:lnTo>
                      <a:pt x="67" y="128"/>
                    </a:lnTo>
                    <a:lnTo>
                      <a:pt x="58" y="142"/>
                    </a:lnTo>
                    <a:lnTo>
                      <a:pt x="47" y="158"/>
                    </a:lnTo>
                    <a:lnTo>
                      <a:pt x="38" y="174"/>
                    </a:lnTo>
                    <a:lnTo>
                      <a:pt x="29" y="190"/>
                    </a:lnTo>
                    <a:lnTo>
                      <a:pt x="22" y="205"/>
                    </a:lnTo>
                    <a:lnTo>
                      <a:pt x="15" y="221"/>
                    </a:lnTo>
                    <a:lnTo>
                      <a:pt x="8" y="237"/>
                    </a:lnTo>
                    <a:lnTo>
                      <a:pt x="5" y="253"/>
                    </a:lnTo>
                    <a:lnTo>
                      <a:pt x="0" y="269"/>
                    </a:lnTo>
                    <a:lnTo>
                      <a:pt x="24" y="273"/>
                    </a:lnTo>
                    <a:lnTo>
                      <a:pt x="28" y="259"/>
                    </a:lnTo>
                    <a:lnTo>
                      <a:pt x="31" y="244"/>
                    </a:lnTo>
                    <a:lnTo>
                      <a:pt x="37" y="229"/>
                    </a:lnTo>
                    <a:lnTo>
                      <a:pt x="42" y="215"/>
                    </a:lnTo>
                    <a:lnTo>
                      <a:pt x="50" y="200"/>
                    </a:lnTo>
                    <a:lnTo>
                      <a:pt x="58" y="186"/>
                    </a:lnTo>
                    <a:lnTo>
                      <a:pt x="67" y="170"/>
                    </a:lnTo>
                    <a:lnTo>
                      <a:pt x="77" y="155"/>
                    </a:lnTo>
                    <a:lnTo>
                      <a:pt x="87" y="139"/>
                    </a:lnTo>
                    <a:lnTo>
                      <a:pt x="98" y="122"/>
                    </a:lnTo>
                    <a:lnTo>
                      <a:pt x="108" y="106"/>
                    </a:lnTo>
                    <a:lnTo>
                      <a:pt x="118" y="88"/>
                    </a:lnTo>
                    <a:lnTo>
                      <a:pt x="128" y="69"/>
                    </a:lnTo>
                    <a:lnTo>
                      <a:pt x="138" y="49"/>
                    </a:lnTo>
                    <a:lnTo>
                      <a:pt x="147" y="29"/>
                    </a:lnTo>
                    <a:lnTo>
                      <a:pt x="156" y="8"/>
                    </a:lnTo>
                    <a:lnTo>
                      <a:pt x="134" y="4"/>
                    </a:lnTo>
                    <a:lnTo>
                      <a:pt x="15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1" name="Freeform 178"/>
              <p:cNvSpPr>
                <a:spLocks/>
              </p:cNvSpPr>
              <p:nvPr/>
            </p:nvSpPr>
            <p:spPr bwMode="auto">
              <a:xfrm>
                <a:off x="5132" y="2566"/>
                <a:ext cx="20" cy="49"/>
              </a:xfrm>
              <a:custGeom>
                <a:avLst/>
                <a:gdLst>
                  <a:gd name="T0" fmla="*/ 60 w 60"/>
                  <a:gd name="T1" fmla="*/ 127 h 147"/>
                  <a:gd name="T2" fmla="*/ 54 w 60"/>
                  <a:gd name="T3" fmla="*/ 122 h 147"/>
                  <a:gd name="T4" fmla="*/ 49 w 60"/>
                  <a:gd name="T5" fmla="*/ 118 h 147"/>
                  <a:gd name="T6" fmla="*/ 44 w 60"/>
                  <a:gd name="T7" fmla="*/ 112 h 147"/>
                  <a:gd name="T8" fmla="*/ 39 w 60"/>
                  <a:gd name="T9" fmla="*/ 105 h 147"/>
                  <a:gd name="T10" fmla="*/ 36 w 60"/>
                  <a:gd name="T11" fmla="*/ 100 h 147"/>
                  <a:gd name="T12" fmla="*/ 33 w 60"/>
                  <a:gd name="T13" fmla="*/ 93 h 147"/>
                  <a:gd name="T14" fmla="*/ 32 w 60"/>
                  <a:gd name="T15" fmla="*/ 86 h 147"/>
                  <a:gd name="T16" fmla="*/ 29 w 60"/>
                  <a:gd name="T17" fmla="*/ 77 h 147"/>
                  <a:gd name="T18" fmla="*/ 28 w 60"/>
                  <a:gd name="T19" fmla="*/ 70 h 147"/>
                  <a:gd name="T20" fmla="*/ 26 w 60"/>
                  <a:gd name="T21" fmla="*/ 61 h 147"/>
                  <a:gd name="T22" fmla="*/ 25 w 60"/>
                  <a:gd name="T23" fmla="*/ 52 h 147"/>
                  <a:gd name="T24" fmla="*/ 25 w 60"/>
                  <a:gd name="T25" fmla="*/ 42 h 147"/>
                  <a:gd name="T26" fmla="*/ 25 w 60"/>
                  <a:gd name="T27" fmla="*/ 32 h 147"/>
                  <a:gd name="T28" fmla="*/ 23 w 60"/>
                  <a:gd name="T29" fmla="*/ 22 h 147"/>
                  <a:gd name="T30" fmla="*/ 23 w 60"/>
                  <a:gd name="T31" fmla="*/ 12 h 147"/>
                  <a:gd name="T32" fmla="*/ 23 w 60"/>
                  <a:gd name="T33" fmla="*/ 0 h 147"/>
                  <a:gd name="T34" fmla="*/ 0 w 60"/>
                  <a:gd name="T35" fmla="*/ 0 h 147"/>
                  <a:gd name="T36" fmla="*/ 0 w 60"/>
                  <a:gd name="T37" fmla="*/ 12 h 147"/>
                  <a:gd name="T38" fmla="*/ 0 w 60"/>
                  <a:gd name="T39" fmla="*/ 23 h 147"/>
                  <a:gd name="T40" fmla="*/ 1 w 60"/>
                  <a:gd name="T41" fmla="*/ 33 h 147"/>
                  <a:gd name="T42" fmla="*/ 1 w 60"/>
                  <a:gd name="T43" fmla="*/ 44 h 147"/>
                  <a:gd name="T44" fmla="*/ 3 w 60"/>
                  <a:gd name="T45" fmla="*/ 55 h 147"/>
                  <a:gd name="T46" fmla="*/ 3 w 60"/>
                  <a:gd name="T47" fmla="*/ 64 h 147"/>
                  <a:gd name="T48" fmla="*/ 4 w 60"/>
                  <a:gd name="T49" fmla="*/ 74 h 147"/>
                  <a:gd name="T50" fmla="*/ 6 w 60"/>
                  <a:gd name="T51" fmla="*/ 84 h 147"/>
                  <a:gd name="T52" fmla="*/ 9 w 60"/>
                  <a:gd name="T53" fmla="*/ 92 h 147"/>
                  <a:gd name="T54" fmla="*/ 12 w 60"/>
                  <a:gd name="T55" fmla="*/ 100 h 147"/>
                  <a:gd name="T56" fmla="*/ 16 w 60"/>
                  <a:gd name="T57" fmla="*/ 111 h 147"/>
                  <a:gd name="T58" fmla="*/ 20 w 60"/>
                  <a:gd name="T59" fmla="*/ 118 h 147"/>
                  <a:gd name="T60" fmla="*/ 26 w 60"/>
                  <a:gd name="T61" fmla="*/ 127 h 147"/>
                  <a:gd name="T62" fmla="*/ 32 w 60"/>
                  <a:gd name="T63" fmla="*/ 132 h 147"/>
                  <a:gd name="T64" fmla="*/ 39 w 60"/>
                  <a:gd name="T65" fmla="*/ 140 h 147"/>
                  <a:gd name="T66" fmla="*/ 47 w 60"/>
                  <a:gd name="T67" fmla="*/ 147 h 147"/>
                  <a:gd name="T68" fmla="*/ 60 w 60"/>
                  <a:gd name="T69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7">
                    <a:moveTo>
                      <a:pt x="60" y="127"/>
                    </a:moveTo>
                    <a:lnTo>
                      <a:pt x="54" y="122"/>
                    </a:lnTo>
                    <a:lnTo>
                      <a:pt x="49" y="118"/>
                    </a:lnTo>
                    <a:lnTo>
                      <a:pt x="44" y="112"/>
                    </a:lnTo>
                    <a:lnTo>
                      <a:pt x="39" y="105"/>
                    </a:lnTo>
                    <a:lnTo>
                      <a:pt x="36" y="100"/>
                    </a:lnTo>
                    <a:lnTo>
                      <a:pt x="33" y="93"/>
                    </a:lnTo>
                    <a:lnTo>
                      <a:pt x="32" y="86"/>
                    </a:lnTo>
                    <a:lnTo>
                      <a:pt x="29" y="77"/>
                    </a:lnTo>
                    <a:lnTo>
                      <a:pt x="28" y="70"/>
                    </a:lnTo>
                    <a:lnTo>
                      <a:pt x="26" y="61"/>
                    </a:lnTo>
                    <a:lnTo>
                      <a:pt x="25" y="52"/>
                    </a:lnTo>
                    <a:lnTo>
                      <a:pt x="25" y="42"/>
                    </a:lnTo>
                    <a:lnTo>
                      <a:pt x="25" y="32"/>
                    </a:lnTo>
                    <a:lnTo>
                      <a:pt x="23" y="22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  <a:lnTo>
                      <a:pt x="1" y="33"/>
                    </a:lnTo>
                    <a:lnTo>
                      <a:pt x="1" y="44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4" y="74"/>
                    </a:lnTo>
                    <a:lnTo>
                      <a:pt x="6" y="84"/>
                    </a:lnTo>
                    <a:lnTo>
                      <a:pt x="9" y="92"/>
                    </a:lnTo>
                    <a:lnTo>
                      <a:pt x="12" y="100"/>
                    </a:lnTo>
                    <a:lnTo>
                      <a:pt x="16" y="111"/>
                    </a:lnTo>
                    <a:lnTo>
                      <a:pt x="20" y="118"/>
                    </a:lnTo>
                    <a:lnTo>
                      <a:pt x="26" y="127"/>
                    </a:lnTo>
                    <a:lnTo>
                      <a:pt x="32" y="132"/>
                    </a:lnTo>
                    <a:lnTo>
                      <a:pt x="39" y="140"/>
                    </a:lnTo>
                    <a:lnTo>
                      <a:pt x="47" y="147"/>
                    </a:lnTo>
                    <a:lnTo>
                      <a:pt x="6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2" name="Freeform 179"/>
              <p:cNvSpPr>
                <a:spLocks/>
              </p:cNvSpPr>
              <p:nvPr/>
            </p:nvSpPr>
            <p:spPr bwMode="auto">
              <a:xfrm>
                <a:off x="5147" y="2608"/>
                <a:ext cx="55" cy="25"/>
              </a:xfrm>
              <a:custGeom>
                <a:avLst/>
                <a:gdLst>
                  <a:gd name="T0" fmla="*/ 165 w 165"/>
                  <a:gd name="T1" fmla="*/ 53 h 74"/>
                  <a:gd name="T2" fmla="*/ 165 w 165"/>
                  <a:gd name="T3" fmla="*/ 53 h 74"/>
                  <a:gd name="T4" fmla="*/ 155 w 165"/>
                  <a:gd name="T5" fmla="*/ 48 h 74"/>
                  <a:gd name="T6" fmla="*/ 143 w 165"/>
                  <a:gd name="T7" fmla="*/ 42 h 74"/>
                  <a:gd name="T8" fmla="*/ 133 w 165"/>
                  <a:gd name="T9" fmla="*/ 37 h 74"/>
                  <a:gd name="T10" fmla="*/ 122 w 165"/>
                  <a:gd name="T11" fmla="*/ 33 h 74"/>
                  <a:gd name="T12" fmla="*/ 111 w 165"/>
                  <a:gd name="T13" fmla="*/ 30 h 74"/>
                  <a:gd name="T14" fmla="*/ 101 w 165"/>
                  <a:gd name="T15" fmla="*/ 27 h 74"/>
                  <a:gd name="T16" fmla="*/ 90 w 165"/>
                  <a:gd name="T17" fmla="*/ 24 h 74"/>
                  <a:gd name="T18" fmla="*/ 80 w 165"/>
                  <a:gd name="T19" fmla="*/ 23 h 74"/>
                  <a:gd name="T20" fmla="*/ 71 w 165"/>
                  <a:gd name="T21" fmla="*/ 20 h 74"/>
                  <a:gd name="T22" fmla="*/ 61 w 165"/>
                  <a:gd name="T23" fmla="*/ 17 h 74"/>
                  <a:gd name="T24" fmla="*/ 50 w 165"/>
                  <a:gd name="T25" fmla="*/ 16 h 74"/>
                  <a:gd name="T26" fmla="*/ 42 w 165"/>
                  <a:gd name="T27" fmla="*/ 13 h 74"/>
                  <a:gd name="T28" fmla="*/ 34 w 165"/>
                  <a:gd name="T29" fmla="*/ 10 h 74"/>
                  <a:gd name="T30" fmla="*/ 26 w 165"/>
                  <a:gd name="T31" fmla="*/ 7 h 74"/>
                  <a:gd name="T32" fmla="*/ 20 w 165"/>
                  <a:gd name="T33" fmla="*/ 4 h 74"/>
                  <a:gd name="T34" fmla="*/ 13 w 165"/>
                  <a:gd name="T35" fmla="*/ 0 h 74"/>
                  <a:gd name="T36" fmla="*/ 0 w 165"/>
                  <a:gd name="T37" fmla="*/ 20 h 74"/>
                  <a:gd name="T38" fmla="*/ 8 w 165"/>
                  <a:gd name="T39" fmla="*/ 24 h 74"/>
                  <a:gd name="T40" fmla="*/ 17 w 165"/>
                  <a:gd name="T41" fmla="*/ 29 h 74"/>
                  <a:gd name="T42" fmla="*/ 26 w 165"/>
                  <a:gd name="T43" fmla="*/ 32 h 74"/>
                  <a:gd name="T44" fmla="*/ 34 w 165"/>
                  <a:gd name="T45" fmla="*/ 34 h 74"/>
                  <a:gd name="T46" fmla="*/ 45 w 165"/>
                  <a:gd name="T47" fmla="*/ 39 h 74"/>
                  <a:gd name="T48" fmla="*/ 55 w 165"/>
                  <a:gd name="T49" fmla="*/ 40 h 74"/>
                  <a:gd name="T50" fmla="*/ 65 w 165"/>
                  <a:gd name="T51" fmla="*/ 43 h 74"/>
                  <a:gd name="T52" fmla="*/ 74 w 165"/>
                  <a:gd name="T53" fmla="*/ 45 h 74"/>
                  <a:gd name="T54" fmla="*/ 85 w 165"/>
                  <a:gd name="T55" fmla="*/ 48 h 74"/>
                  <a:gd name="T56" fmla="*/ 94 w 165"/>
                  <a:gd name="T57" fmla="*/ 50 h 74"/>
                  <a:gd name="T58" fmla="*/ 106 w 165"/>
                  <a:gd name="T59" fmla="*/ 53 h 74"/>
                  <a:gd name="T60" fmla="*/ 116 w 165"/>
                  <a:gd name="T61" fmla="*/ 56 h 74"/>
                  <a:gd name="T62" fmla="*/ 125 w 165"/>
                  <a:gd name="T63" fmla="*/ 59 h 74"/>
                  <a:gd name="T64" fmla="*/ 135 w 165"/>
                  <a:gd name="T65" fmla="*/ 64 h 74"/>
                  <a:gd name="T66" fmla="*/ 143 w 165"/>
                  <a:gd name="T67" fmla="*/ 68 h 74"/>
                  <a:gd name="T68" fmla="*/ 152 w 165"/>
                  <a:gd name="T69" fmla="*/ 74 h 74"/>
                  <a:gd name="T70" fmla="*/ 152 w 165"/>
                  <a:gd name="T71" fmla="*/ 72 h 74"/>
                  <a:gd name="T72" fmla="*/ 165 w 165"/>
                  <a:gd name="T73" fmla="*/ 5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74">
                    <a:moveTo>
                      <a:pt x="165" y="53"/>
                    </a:moveTo>
                    <a:lnTo>
                      <a:pt x="165" y="53"/>
                    </a:lnTo>
                    <a:lnTo>
                      <a:pt x="155" y="48"/>
                    </a:lnTo>
                    <a:lnTo>
                      <a:pt x="143" y="42"/>
                    </a:lnTo>
                    <a:lnTo>
                      <a:pt x="133" y="37"/>
                    </a:lnTo>
                    <a:lnTo>
                      <a:pt x="122" y="33"/>
                    </a:lnTo>
                    <a:lnTo>
                      <a:pt x="111" y="30"/>
                    </a:lnTo>
                    <a:lnTo>
                      <a:pt x="101" y="27"/>
                    </a:lnTo>
                    <a:lnTo>
                      <a:pt x="90" y="24"/>
                    </a:lnTo>
                    <a:lnTo>
                      <a:pt x="80" y="23"/>
                    </a:lnTo>
                    <a:lnTo>
                      <a:pt x="71" y="20"/>
                    </a:lnTo>
                    <a:lnTo>
                      <a:pt x="61" y="17"/>
                    </a:lnTo>
                    <a:lnTo>
                      <a:pt x="50" y="16"/>
                    </a:lnTo>
                    <a:lnTo>
                      <a:pt x="42" y="13"/>
                    </a:lnTo>
                    <a:lnTo>
                      <a:pt x="34" y="10"/>
                    </a:lnTo>
                    <a:lnTo>
                      <a:pt x="26" y="7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7" y="29"/>
                    </a:lnTo>
                    <a:lnTo>
                      <a:pt x="26" y="32"/>
                    </a:lnTo>
                    <a:lnTo>
                      <a:pt x="34" y="34"/>
                    </a:lnTo>
                    <a:lnTo>
                      <a:pt x="45" y="39"/>
                    </a:lnTo>
                    <a:lnTo>
                      <a:pt x="55" y="40"/>
                    </a:lnTo>
                    <a:lnTo>
                      <a:pt x="65" y="43"/>
                    </a:lnTo>
                    <a:lnTo>
                      <a:pt x="74" y="45"/>
                    </a:lnTo>
                    <a:lnTo>
                      <a:pt x="85" y="48"/>
                    </a:lnTo>
                    <a:lnTo>
                      <a:pt x="94" y="50"/>
                    </a:lnTo>
                    <a:lnTo>
                      <a:pt x="106" y="53"/>
                    </a:lnTo>
                    <a:lnTo>
                      <a:pt x="116" y="56"/>
                    </a:lnTo>
                    <a:lnTo>
                      <a:pt x="125" y="59"/>
                    </a:lnTo>
                    <a:lnTo>
                      <a:pt x="135" y="64"/>
                    </a:lnTo>
                    <a:lnTo>
                      <a:pt x="143" y="68"/>
                    </a:lnTo>
                    <a:lnTo>
                      <a:pt x="152" y="74"/>
                    </a:lnTo>
                    <a:lnTo>
                      <a:pt x="152" y="72"/>
                    </a:lnTo>
                    <a:lnTo>
                      <a:pt x="1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3" name="Freeform 180"/>
              <p:cNvSpPr>
                <a:spLocks/>
              </p:cNvSpPr>
              <p:nvPr/>
            </p:nvSpPr>
            <p:spPr bwMode="auto">
              <a:xfrm>
                <a:off x="5198" y="2626"/>
                <a:ext cx="17" cy="20"/>
              </a:xfrm>
              <a:custGeom>
                <a:avLst/>
                <a:gdLst>
                  <a:gd name="T0" fmla="*/ 50 w 50"/>
                  <a:gd name="T1" fmla="*/ 60 h 61"/>
                  <a:gd name="T2" fmla="*/ 48 w 50"/>
                  <a:gd name="T3" fmla="*/ 51 h 61"/>
                  <a:gd name="T4" fmla="*/ 45 w 50"/>
                  <a:gd name="T5" fmla="*/ 41 h 61"/>
                  <a:gd name="T6" fmla="*/ 42 w 50"/>
                  <a:gd name="T7" fmla="*/ 34 h 61"/>
                  <a:gd name="T8" fmla="*/ 38 w 50"/>
                  <a:gd name="T9" fmla="*/ 25 h 61"/>
                  <a:gd name="T10" fmla="*/ 32 w 50"/>
                  <a:gd name="T11" fmla="*/ 18 h 61"/>
                  <a:gd name="T12" fmla="*/ 26 w 50"/>
                  <a:gd name="T13" fmla="*/ 12 h 61"/>
                  <a:gd name="T14" fmla="*/ 21 w 50"/>
                  <a:gd name="T15" fmla="*/ 5 h 61"/>
                  <a:gd name="T16" fmla="*/ 13 w 50"/>
                  <a:gd name="T17" fmla="*/ 0 h 61"/>
                  <a:gd name="T18" fmla="*/ 0 w 50"/>
                  <a:gd name="T19" fmla="*/ 19 h 61"/>
                  <a:gd name="T20" fmla="*/ 5 w 50"/>
                  <a:gd name="T21" fmla="*/ 24 h 61"/>
                  <a:gd name="T22" fmla="*/ 10 w 50"/>
                  <a:gd name="T23" fmla="*/ 28 h 61"/>
                  <a:gd name="T24" fmla="*/ 15 w 50"/>
                  <a:gd name="T25" fmla="*/ 32 h 61"/>
                  <a:gd name="T26" fmla="*/ 18 w 50"/>
                  <a:gd name="T27" fmla="*/ 38 h 61"/>
                  <a:gd name="T28" fmla="*/ 21 w 50"/>
                  <a:gd name="T29" fmla="*/ 44 h 61"/>
                  <a:gd name="T30" fmla="*/ 23 w 50"/>
                  <a:gd name="T31" fmla="*/ 51 h 61"/>
                  <a:gd name="T32" fmla="*/ 25 w 50"/>
                  <a:gd name="T33" fmla="*/ 56 h 61"/>
                  <a:gd name="T34" fmla="*/ 26 w 50"/>
                  <a:gd name="T35" fmla="*/ 61 h 61"/>
                  <a:gd name="T36" fmla="*/ 50 w 50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50" y="60"/>
                    </a:moveTo>
                    <a:lnTo>
                      <a:pt x="48" y="51"/>
                    </a:lnTo>
                    <a:lnTo>
                      <a:pt x="45" y="41"/>
                    </a:lnTo>
                    <a:lnTo>
                      <a:pt x="42" y="34"/>
                    </a:lnTo>
                    <a:lnTo>
                      <a:pt x="38" y="25"/>
                    </a:lnTo>
                    <a:lnTo>
                      <a:pt x="32" y="18"/>
                    </a:lnTo>
                    <a:lnTo>
                      <a:pt x="26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10" y="28"/>
                    </a:lnTo>
                    <a:lnTo>
                      <a:pt x="15" y="32"/>
                    </a:lnTo>
                    <a:lnTo>
                      <a:pt x="18" y="38"/>
                    </a:lnTo>
                    <a:lnTo>
                      <a:pt x="21" y="44"/>
                    </a:lnTo>
                    <a:lnTo>
                      <a:pt x="23" y="51"/>
                    </a:lnTo>
                    <a:lnTo>
                      <a:pt x="25" y="56"/>
                    </a:lnTo>
                    <a:lnTo>
                      <a:pt x="26" y="61"/>
                    </a:lnTo>
                    <a:lnTo>
                      <a:pt x="5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4" name="Freeform 181"/>
              <p:cNvSpPr>
                <a:spLocks/>
              </p:cNvSpPr>
              <p:nvPr/>
            </p:nvSpPr>
            <p:spPr bwMode="auto">
              <a:xfrm>
                <a:off x="5206" y="2646"/>
                <a:ext cx="10" cy="41"/>
              </a:xfrm>
              <a:custGeom>
                <a:avLst/>
                <a:gdLst>
                  <a:gd name="T0" fmla="*/ 16 w 29"/>
                  <a:gd name="T1" fmla="*/ 125 h 125"/>
                  <a:gd name="T2" fmla="*/ 20 w 29"/>
                  <a:gd name="T3" fmla="*/ 119 h 125"/>
                  <a:gd name="T4" fmla="*/ 22 w 29"/>
                  <a:gd name="T5" fmla="*/ 112 h 125"/>
                  <a:gd name="T6" fmla="*/ 25 w 29"/>
                  <a:gd name="T7" fmla="*/ 108 h 125"/>
                  <a:gd name="T8" fmla="*/ 26 w 29"/>
                  <a:gd name="T9" fmla="*/ 100 h 125"/>
                  <a:gd name="T10" fmla="*/ 28 w 29"/>
                  <a:gd name="T11" fmla="*/ 93 h 125"/>
                  <a:gd name="T12" fmla="*/ 28 w 29"/>
                  <a:gd name="T13" fmla="*/ 84 h 125"/>
                  <a:gd name="T14" fmla="*/ 28 w 29"/>
                  <a:gd name="T15" fmla="*/ 77 h 125"/>
                  <a:gd name="T16" fmla="*/ 29 w 29"/>
                  <a:gd name="T17" fmla="*/ 70 h 125"/>
                  <a:gd name="T18" fmla="*/ 29 w 29"/>
                  <a:gd name="T19" fmla="*/ 61 h 125"/>
                  <a:gd name="T20" fmla="*/ 28 w 29"/>
                  <a:gd name="T21" fmla="*/ 52 h 125"/>
                  <a:gd name="T22" fmla="*/ 28 w 29"/>
                  <a:gd name="T23" fmla="*/ 45 h 125"/>
                  <a:gd name="T24" fmla="*/ 28 w 29"/>
                  <a:gd name="T25" fmla="*/ 35 h 125"/>
                  <a:gd name="T26" fmla="*/ 26 w 29"/>
                  <a:gd name="T27" fmla="*/ 28 h 125"/>
                  <a:gd name="T28" fmla="*/ 26 w 29"/>
                  <a:gd name="T29" fmla="*/ 19 h 125"/>
                  <a:gd name="T30" fmla="*/ 26 w 29"/>
                  <a:gd name="T31" fmla="*/ 12 h 125"/>
                  <a:gd name="T32" fmla="*/ 25 w 29"/>
                  <a:gd name="T33" fmla="*/ 6 h 125"/>
                  <a:gd name="T34" fmla="*/ 25 w 29"/>
                  <a:gd name="T35" fmla="*/ 0 h 125"/>
                  <a:gd name="T36" fmla="*/ 1 w 29"/>
                  <a:gd name="T37" fmla="*/ 1 h 125"/>
                  <a:gd name="T38" fmla="*/ 3 w 29"/>
                  <a:gd name="T39" fmla="*/ 7 h 125"/>
                  <a:gd name="T40" fmla="*/ 3 w 29"/>
                  <a:gd name="T41" fmla="*/ 15 h 125"/>
                  <a:gd name="T42" fmla="*/ 3 w 29"/>
                  <a:gd name="T43" fmla="*/ 22 h 125"/>
                  <a:gd name="T44" fmla="*/ 4 w 29"/>
                  <a:gd name="T45" fmla="*/ 29 h 125"/>
                  <a:gd name="T46" fmla="*/ 4 w 29"/>
                  <a:gd name="T47" fmla="*/ 36 h 125"/>
                  <a:gd name="T48" fmla="*/ 4 w 29"/>
                  <a:gd name="T49" fmla="*/ 45 h 125"/>
                  <a:gd name="T50" fmla="*/ 4 w 29"/>
                  <a:gd name="T51" fmla="*/ 54 h 125"/>
                  <a:gd name="T52" fmla="*/ 6 w 29"/>
                  <a:gd name="T53" fmla="*/ 61 h 125"/>
                  <a:gd name="T54" fmla="*/ 6 w 29"/>
                  <a:gd name="T55" fmla="*/ 68 h 125"/>
                  <a:gd name="T56" fmla="*/ 4 w 29"/>
                  <a:gd name="T57" fmla="*/ 76 h 125"/>
                  <a:gd name="T58" fmla="*/ 4 w 29"/>
                  <a:gd name="T59" fmla="*/ 83 h 125"/>
                  <a:gd name="T60" fmla="*/ 4 w 29"/>
                  <a:gd name="T61" fmla="*/ 89 h 125"/>
                  <a:gd name="T62" fmla="*/ 3 w 29"/>
                  <a:gd name="T63" fmla="*/ 96 h 125"/>
                  <a:gd name="T64" fmla="*/ 3 w 29"/>
                  <a:gd name="T65" fmla="*/ 100 h 125"/>
                  <a:gd name="T66" fmla="*/ 1 w 29"/>
                  <a:gd name="T67" fmla="*/ 106 h 125"/>
                  <a:gd name="T68" fmla="*/ 0 w 29"/>
                  <a:gd name="T69" fmla="*/ 109 h 125"/>
                  <a:gd name="T70" fmla="*/ 4 w 29"/>
                  <a:gd name="T71" fmla="*/ 103 h 125"/>
                  <a:gd name="T72" fmla="*/ 16 w 29"/>
                  <a:gd name="T7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25">
                    <a:moveTo>
                      <a:pt x="16" y="125"/>
                    </a:moveTo>
                    <a:lnTo>
                      <a:pt x="20" y="119"/>
                    </a:lnTo>
                    <a:lnTo>
                      <a:pt x="22" y="112"/>
                    </a:lnTo>
                    <a:lnTo>
                      <a:pt x="25" y="108"/>
                    </a:lnTo>
                    <a:lnTo>
                      <a:pt x="26" y="100"/>
                    </a:lnTo>
                    <a:lnTo>
                      <a:pt x="28" y="93"/>
                    </a:lnTo>
                    <a:lnTo>
                      <a:pt x="28" y="84"/>
                    </a:lnTo>
                    <a:lnTo>
                      <a:pt x="28" y="77"/>
                    </a:lnTo>
                    <a:lnTo>
                      <a:pt x="29" y="70"/>
                    </a:lnTo>
                    <a:lnTo>
                      <a:pt x="29" y="61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28" y="35"/>
                    </a:lnTo>
                    <a:lnTo>
                      <a:pt x="26" y="28"/>
                    </a:lnTo>
                    <a:lnTo>
                      <a:pt x="26" y="19"/>
                    </a:lnTo>
                    <a:lnTo>
                      <a:pt x="26" y="12"/>
                    </a:lnTo>
                    <a:lnTo>
                      <a:pt x="25" y="6"/>
                    </a:lnTo>
                    <a:lnTo>
                      <a:pt x="25" y="0"/>
                    </a:lnTo>
                    <a:lnTo>
                      <a:pt x="1" y="1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3" y="22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6" y="68"/>
                    </a:lnTo>
                    <a:lnTo>
                      <a:pt x="4" y="76"/>
                    </a:lnTo>
                    <a:lnTo>
                      <a:pt x="4" y="83"/>
                    </a:lnTo>
                    <a:lnTo>
                      <a:pt x="4" y="89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4" y="103"/>
                    </a:lnTo>
                    <a:lnTo>
                      <a:pt x="1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5" name="Freeform 182"/>
              <p:cNvSpPr>
                <a:spLocks/>
              </p:cNvSpPr>
              <p:nvPr/>
            </p:nvSpPr>
            <p:spPr bwMode="auto">
              <a:xfrm>
                <a:off x="5178" y="2680"/>
                <a:ext cx="34" cy="15"/>
              </a:xfrm>
              <a:custGeom>
                <a:avLst/>
                <a:gdLst>
                  <a:gd name="T0" fmla="*/ 0 w 102"/>
                  <a:gd name="T1" fmla="*/ 28 h 44"/>
                  <a:gd name="T2" fmla="*/ 10 w 102"/>
                  <a:gd name="T3" fmla="*/ 42 h 44"/>
                  <a:gd name="T4" fmla="*/ 20 w 102"/>
                  <a:gd name="T5" fmla="*/ 44 h 44"/>
                  <a:gd name="T6" fmla="*/ 32 w 102"/>
                  <a:gd name="T7" fmla="*/ 42 h 44"/>
                  <a:gd name="T8" fmla="*/ 44 w 102"/>
                  <a:gd name="T9" fmla="*/ 42 h 44"/>
                  <a:gd name="T10" fmla="*/ 55 w 102"/>
                  <a:gd name="T11" fmla="*/ 40 h 44"/>
                  <a:gd name="T12" fmla="*/ 67 w 102"/>
                  <a:gd name="T13" fmla="*/ 37 h 44"/>
                  <a:gd name="T14" fmla="*/ 79 w 102"/>
                  <a:gd name="T15" fmla="*/ 32 h 44"/>
                  <a:gd name="T16" fmla="*/ 90 w 102"/>
                  <a:gd name="T17" fmla="*/ 28 h 44"/>
                  <a:gd name="T18" fmla="*/ 102 w 102"/>
                  <a:gd name="T19" fmla="*/ 22 h 44"/>
                  <a:gd name="T20" fmla="*/ 90 w 102"/>
                  <a:gd name="T21" fmla="*/ 0 h 44"/>
                  <a:gd name="T22" fmla="*/ 80 w 102"/>
                  <a:gd name="T23" fmla="*/ 8 h 44"/>
                  <a:gd name="T24" fmla="*/ 70 w 102"/>
                  <a:gd name="T25" fmla="*/ 12 h 44"/>
                  <a:gd name="T26" fmla="*/ 60 w 102"/>
                  <a:gd name="T27" fmla="*/ 15 h 44"/>
                  <a:gd name="T28" fmla="*/ 50 w 102"/>
                  <a:gd name="T29" fmla="*/ 16 h 44"/>
                  <a:gd name="T30" fmla="*/ 39 w 102"/>
                  <a:gd name="T31" fmla="*/ 19 h 44"/>
                  <a:gd name="T32" fmla="*/ 31 w 102"/>
                  <a:gd name="T33" fmla="*/ 21 h 44"/>
                  <a:gd name="T34" fmla="*/ 22 w 102"/>
                  <a:gd name="T35" fmla="*/ 19 h 44"/>
                  <a:gd name="T36" fmla="*/ 13 w 102"/>
                  <a:gd name="T37" fmla="*/ 19 h 44"/>
                  <a:gd name="T38" fmla="*/ 22 w 102"/>
                  <a:gd name="T39" fmla="*/ 35 h 44"/>
                  <a:gd name="T40" fmla="*/ 0 w 102"/>
                  <a:gd name="T4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44">
                    <a:moveTo>
                      <a:pt x="0" y="28"/>
                    </a:moveTo>
                    <a:lnTo>
                      <a:pt x="10" y="42"/>
                    </a:lnTo>
                    <a:lnTo>
                      <a:pt x="20" y="44"/>
                    </a:lnTo>
                    <a:lnTo>
                      <a:pt x="32" y="42"/>
                    </a:lnTo>
                    <a:lnTo>
                      <a:pt x="44" y="42"/>
                    </a:lnTo>
                    <a:lnTo>
                      <a:pt x="55" y="40"/>
                    </a:lnTo>
                    <a:lnTo>
                      <a:pt x="67" y="37"/>
                    </a:lnTo>
                    <a:lnTo>
                      <a:pt x="79" y="32"/>
                    </a:lnTo>
                    <a:lnTo>
                      <a:pt x="90" y="28"/>
                    </a:lnTo>
                    <a:lnTo>
                      <a:pt x="102" y="22"/>
                    </a:lnTo>
                    <a:lnTo>
                      <a:pt x="90" y="0"/>
                    </a:lnTo>
                    <a:lnTo>
                      <a:pt x="80" y="8"/>
                    </a:lnTo>
                    <a:lnTo>
                      <a:pt x="70" y="12"/>
                    </a:lnTo>
                    <a:lnTo>
                      <a:pt x="60" y="15"/>
                    </a:lnTo>
                    <a:lnTo>
                      <a:pt x="50" y="16"/>
                    </a:lnTo>
                    <a:lnTo>
                      <a:pt x="39" y="19"/>
                    </a:lnTo>
                    <a:lnTo>
                      <a:pt x="31" y="21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22" y="3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6" name="Freeform 183"/>
              <p:cNvSpPr>
                <a:spLocks/>
              </p:cNvSpPr>
              <p:nvPr/>
            </p:nvSpPr>
            <p:spPr bwMode="auto">
              <a:xfrm>
                <a:off x="5170" y="2651"/>
                <a:ext cx="17" cy="41"/>
              </a:xfrm>
              <a:custGeom>
                <a:avLst/>
                <a:gdLst>
                  <a:gd name="T0" fmla="*/ 0 w 51"/>
                  <a:gd name="T1" fmla="*/ 18 h 123"/>
                  <a:gd name="T2" fmla="*/ 6 w 51"/>
                  <a:gd name="T3" fmla="*/ 23 h 123"/>
                  <a:gd name="T4" fmla="*/ 11 w 51"/>
                  <a:gd name="T5" fmla="*/ 26 h 123"/>
                  <a:gd name="T6" fmla="*/ 13 w 51"/>
                  <a:gd name="T7" fmla="*/ 30 h 123"/>
                  <a:gd name="T8" fmla="*/ 16 w 51"/>
                  <a:gd name="T9" fmla="*/ 36 h 123"/>
                  <a:gd name="T10" fmla="*/ 19 w 51"/>
                  <a:gd name="T11" fmla="*/ 42 h 123"/>
                  <a:gd name="T12" fmla="*/ 22 w 51"/>
                  <a:gd name="T13" fmla="*/ 49 h 123"/>
                  <a:gd name="T14" fmla="*/ 24 w 51"/>
                  <a:gd name="T15" fmla="*/ 55 h 123"/>
                  <a:gd name="T16" fmla="*/ 25 w 51"/>
                  <a:gd name="T17" fmla="*/ 62 h 123"/>
                  <a:gd name="T18" fmla="*/ 27 w 51"/>
                  <a:gd name="T19" fmla="*/ 69 h 123"/>
                  <a:gd name="T20" fmla="*/ 27 w 51"/>
                  <a:gd name="T21" fmla="*/ 97 h 123"/>
                  <a:gd name="T22" fmla="*/ 25 w 51"/>
                  <a:gd name="T23" fmla="*/ 103 h 123"/>
                  <a:gd name="T24" fmla="*/ 24 w 51"/>
                  <a:gd name="T25" fmla="*/ 110 h 123"/>
                  <a:gd name="T26" fmla="*/ 22 w 51"/>
                  <a:gd name="T27" fmla="*/ 116 h 123"/>
                  <a:gd name="T28" fmla="*/ 44 w 51"/>
                  <a:gd name="T29" fmla="*/ 123 h 123"/>
                  <a:gd name="T30" fmla="*/ 47 w 51"/>
                  <a:gd name="T31" fmla="*/ 116 h 123"/>
                  <a:gd name="T32" fmla="*/ 48 w 51"/>
                  <a:gd name="T33" fmla="*/ 109 h 123"/>
                  <a:gd name="T34" fmla="*/ 50 w 51"/>
                  <a:gd name="T35" fmla="*/ 100 h 123"/>
                  <a:gd name="T36" fmla="*/ 51 w 51"/>
                  <a:gd name="T37" fmla="*/ 91 h 123"/>
                  <a:gd name="T38" fmla="*/ 51 w 51"/>
                  <a:gd name="T39" fmla="*/ 75 h 123"/>
                  <a:gd name="T40" fmla="*/ 50 w 51"/>
                  <a:gd name="T41" fmla="*/ 66 h 123"/>
                  <a:gd name="T42" fmla="*/ 48 w 51"/>
                  <a:gd name="T43" fmla="*/ 58 h 123"/>
                  <a:gd name="T44" fmla="*/ 47 w 51"/>
                  <a:gd name="T45" fmla="*/ 49 h 123"/>
                  <a:gd name="T46" fmla="*/ 44 w 51"/>
                  <a:gd name="T47" fmla="*/ 40 h 123"/>
                  <a:gd name="T48" fmla="*/ 41 w 51"/>
                  <a:gd name="T49" fmla="*/ 33 h 123"/>
                  <a:gd name="T50" fmla="*/ 37 w 51"/>
                  <a:gd name="T51" fmla="*/ 26 h 123"/>
                  <a:gd name="T52" fmla="*/ 34 w 51"/>
                  <a:gd name="T53" fmla="*/ 18 h 123"/>
                  <a:gd name="T54" fmla="*/ 28 w 51"/>
                  <a:gd name="T55" fmla="*/ 10 h 123"/>
                  <a:gd name="T56" fmla="*/ 21 w 51"/>
                  <a:gd name="T57" fmla="*/ 4 h 123"/>
                  <a:gd name="T58" fmla="*/ 15 w 51"/>
                  <a:gd name="T59" fmla="*/ 0 h 123"/>
                  <a:gd name="T60" fmla="*/ 0 w 51"/>
                  <a:gd name="T61" fmla="*/ 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123">
                    <a:moveTo>
                      <a:pt x="0" y="18"/>
                    </a:moveTo>
                    <a:lnTo>
                      <a:pt x="6" y="23"/>
                    </a:lnTo>
                    <a:lnTo>
                      <a:pt x="11" y="26"/>
                    </a:lnTo>
                    <a:lnTo>
                      <a:pt x="13" y="30"/>
                    </a:lnTo>
                    <a:lnTo>
                      <a:pt x="16" y="36"/>
                    </a:lnTo>
                    <a:lnTo>
                      <a:pt x="19" y="42"/>
                    </a:lnTo>
                    <a:lnTo>
                      <a:pt x="22" y="49"/>
                    </a:lnTo>
                    <a:lnTo>
                      <a:pt x="24" y="55"/>
                    </a:lnTo>
                    <a:lnTo>
                      <a:pt x="25" y="62"/>
                    </a:lnTo>
                    <a:lnTo>
                      <a:pt x="27" y="69"/>
                    </a:lnTo>
                    <a:lnTo>
                      <a:pt x="27" y="97"/>
                    </a:lnTo>
                    <a:lnTo>
                      <a:pt x="25" y="103"/>
                    </a:lnTo>
                    <a:lnTo>
                      <a:pt x="24" y="110"/>
                    </a:lnTo>
                    <a:lnTo>
                      <a:pt x="22" y="116"/>
                    </a:lnTo>
                    <a:lnTo>
                      <a:pt x="44" y="123"/>
                    </a:lnTo>
                    <a:lnTo>
                      <a:pt x="47" y="116"/>
                    </a:lnTo>
                    <a:lnTo>
                      <a:pt x="48" y="109"/>
                    </a:lnTo>
                    <a:lnTo>
                      <a:pt x="50" y="100"/>
                    </a:lnTo>
                    <a:lnTo>
                      <a:pt x="51" y="91"/>
                    </a:lnTo>
                    <a:lnTo>
                      <a:pt x="51" y="75"/>
                    </a:lnTo>
                    <a:lnTo>
                      <a:pt x="50" y="66"/>
                    </a:lnTo>
                    <a:lnTo>
                      <a:pt x="48" y="58"/>
                    </a:lnTo>
                    <a:lnTo>
                      <a:pt x="47" y="49"/>
                    </a:lnTo>
                    <a:lnTo>
                      <a:pt x="44" y="40"/>
                    </a:lnTo>
                    <a:lnTo>
                      <a:pt x="41" y="33"/>
                    </a:lnTo>
                    <a:lnTo>
                      <a:pt x="37" y="26"/>
                    </a:lnTo>
                    <a:lnTo>
                      <a:pt x="34" y="18"/>
                    </a:lnTo>
                    <a:lnTo>
                      <a:pt x="28" y="10"/>
                    </a:lnTo>
                    <a:lnTo>
                      <a:pt x="21" y="4"/>
                    </a:lnTo>
                    <a:lnTo>
                      <a:pt x="1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7" name="Freeform 184"/>
              <p:cNvSpPr>
                <a:spLocks/>
              </p:cNvSpPr>
              <p:nvPr/>
            </p:nvSpPr>
            <p:spPr bwMode="auto">
              <a:xfrm>
                <a:off x="5129" y="2643"/>
                <a:ext cx="46" cy="14"/>
              </a:xfrm>
              <a:custGeom>
                <a:avLst/>
                <a:gdLst>
                  <a:gd name="T0" fmla="*/ 8 w 138"/>
                  <a:gd name="T1" fmla="*/ 38 h 42"/>
                  <a:gd name="T2" fmla="*/ 17 w 138"/>
                  <a:gd name="T3" fmla="*/ 34 h 42"/>
                  <a:gd name="T4" fmla="*/ 24 w 138"/>
                  <a:gd name="T5" fmla="*/ 32 h 42"/>
                  <a:gd name="T6" fmla="*/ 32 w 138"/>
                  <a:gd name="T7" fmla="*/ 29 h 42"/>
                  <a:gd name="T8" fmla="*/ 39 w 138"/>
                  <a:gd name="T9" fmla="*/ 28 h 42"/>
                  <a:gd name="T10" fmla="*/ 46 w 138"/>
                  <a:gd name="T11" fmla="*/ 26 h 42"/>
                  <a:gd name="T12" fmla="*/ 55 w 138"/>
                  <a:gd name="T13" fmla="*/ 25 h 42"/>
                  <a:gd name="T14" fmla="*/ 62 w 138"/>
                  <a:gd name="T15" fmla="*/ 25 h 42"/>
                  <a:gd name="T16" fmla="*/ 77 w 138"/>
                  <a:gd name="T17" fmla="*/ 25 h 42"/>
                  <a:gd name="T18" fmla="*/ 83 w 138"/>
                  <a:gd name="T19" fmla="*/ 25 h 42"/>
                  <a:gd name="T20" fmla="*/ 90 w 138"/>
                  <a:gd name="T21" fmla="*/ 26 h 42"/>
                  <a:gd name="T22" fmla="*/ 97 w 138"/>
                  <a:gd name="T23" fmla="*/ 28 h 42"/>
                  <a:gd name="T24" fmla="*/ 104 w 138"/>
                  <a:gd name="T25" fmla="*/ 31 h 42"/>
                  <a:gd name="T26" fmla="*/ 112 w 138"/>
                  <a:gd name="T27" fmla="*/ 34 h 42"/>
                  <a:gd name="T28" fmla="*/ 118 w 138"/>
                  <a:gd name="T29" fmla="*/ 38 h 42"/>
                  <a:gd name="T30" fmla="*/ 123 w 138"/>
                  <a:gd name="T31" fmla="*/ 42 h 42"/>
                  <a:gd name="T32" fmla="*/ 138 w 138"/>
                  <a:gd name="T33" fmla="*/ 24 h 42"/>
                  <a:gd name="T34" fmla="*/ 129 w 138"/>
                  <a:gd name="T35" fmla="*/ 18 h 42"/>
                  <a:gd name="T36" fmla="*/ 122 w 138"/>
                  <a:gd name="T37" fmla="*/ 13 h 42"/>
                  <a:gd name="T38" fmla="*/ 113 w 138"/>
                  <a:gd name="T39" fmla="*/ 9 h 42"/>
                  <a:gd name="T40" fmla="*/ 104 w 138"/>
                  <a:gd name="T41" fmla="*/ 5 h 42"/>
                  <a:gd name="T42" fmla="*/ 96 w 138"/>
                  <a:gd name="T43" fmla="*/ 3 h 42"/>
                  <a:gd name="T44" fmla="*/ 87 w 138"/>
                  <a:gd name="T45" fmla="*/ 2 h 42"/>
                  <a:gd name="T46" fmla="*/ 78 w 138"/>
                  <a:gd name="T47" fmla="*/ 2 h 42"/>
                  <a:gd name="T48" fmla="*/ 70 w 138"/>
                  <a:gd name="T49" fmla="*/ 0 h 42"/>
                  <a:gd name="T50" fmla="*/ 61 w 138"/>
                  <a:gd name="T51" fmla="*/ 2 h 42"/>
                  <a:gd name="T52" fmla="*/ 52 w 138"/>
                  <a:gd name="T53" fmla="*/ 2 h 42"/>
                  <a:gd name="T54" fmla="*/ 43 w 138"/>
                  <a:gd name="T55" fmla="*/ 3 h 42"/>
                  <a:gd name="T56" fmla="*/ 33 w 138"/>
                  <a:gd name="T57" fmla="*/ 5 h 42"/>
                  <a:gd name="T58" fmla="*/ 26 w 138"/>
                  <a:gd name="T59" fmla="*/ 8 h 42"/>
                  <a:gd name="T60" fmla="*/ 17 w 138"/>
                  <a:gd name="T61" fmla="*/ 10 h 42"/>
                  <a:gd name="T62" fmla="*/ 8 w 138"/>
                  <a:gd name="T63" fmla="*/ 12 h 42"/>
                  <a:gd name="T64" fmla="*/ 0 w 138"/>
                  <a:gd name="T65" fmla="*/ 16 h 42"/>
                  <a:gd name="T66" fmla="*/ 8 w 138"/>
                  <a:gd name="T6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2">
                    <a:moveTo>
                      <a:pt x="8" y="38"/>
                    </a:moveTo>
                    <a:lnTo>
                      <a:pt x="17" y="34"/>
                    </a:lnTo>
                    <a:lnTo>
                      <a:pt x="24" y="32"/>
                    </a:lnTo>
                    <a:lnTo>
                      <a:pt x="32" y="29"/>
                    </a:lnTo>
                    <a:lnTo>
                      <a:pt x="39" y="28"/>
                    </a:lnTo>
                    <a:lnTo>
                      <a:pt x="46" y="26"/>
                    </a:lnTo>
                    <a:lnTo>
                      <a:pt x="55" y="25"/>
                    </a:lnTo>
                    <a:lnTo>
                      <a:pt x="62" y="25"/>
                    </a:lnTo>
                    <a:lnTo>
                      <a:pt x="77" y="25"/>
                    </a:lnTo>
                    <a:lnTo>
                      <a:pt x="83" y="25"/>
                    </a:lnTo>
                    <a:lnTo>
                      <a:pt x="90" y="26"/>
                    </a:lnTo>
                    <a:lnTo>
                      <a:pt x="97" y="28"/>
                    </a:lnTo>
                    <a:lnTo>
                      <a:pt x="104" y="31"/>
                    </a:lnTo>
                    <a:lnTo>
                      <a:pt x="112" y="34"/>
                    </a:lnTo>
                    <a:lnTo>
                      <a:pt x="118" y="38"/>
                    </a:lnTo>
                    <a:lnTo>
                      <a:pt x="123" y="42"/>
                    </a:lnTo>
                    <a:lnTo>
                      <a:pt x="138" y="24"/>
                    </a:lnTo>
                    <a:lnTo>
                      <a:pt x="129" y="18"/>
                    </a:lnTo>
                    <a:lnTo>
                      <a:pt x="122" y="13"/>
                    </a:lnTo>
                    <a:lnTo>
                      <a:pt x="113" y="9"/>
                    </a:lnTo>
                    <a:lnTo>
                      <a:pt x="104" y="5"/>
                    </a:lnTo>
                    <a:lnTo>
                      <a:pt x="96" y="3"/>
                    </a:lnTo>
                    <a:lnTo>
                      <a:pt x="87" y="2"/>
                    </a:lnTo>
                    <a:lnTo>
                      <a:pt x="78" y="2"/>
                    </a:lnTo>
                    <a:lnTo>
                      <a:pt x="70" y="0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3" y="3"/>
                    </a:lnTo>
                    <a:lnTo>
                      <a:pt x="33" y="5"/>
                    </a:lnTo>
                    <a:lnTo>
                      <a:pt x="26" y="8"/>
                    </a:lnTo>
                    <a:lnTo>
                      <a:pt x="17" y="10"/>
                    </a:lnTo>
                    <a:lnTo>
                      <a:pt x="8" y="12"/>
                    </a:lnTo>
                    <a:lnTo>
                      <a:pt x="0" y="16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8" name="Freeform 185"/>
              <p:cNvSpPr>
                <a:spLocks/>
              </p:cNvSpPr>
              <p:nvPr/>
            </p:nvSpPr>
            <p:spPr bwMode="auto">
              <a:xfrm>
                <a:off x="5097" y="2648"/>
                <a:ext cx="35" cy="36"/>
              </a:xfrm>
              <a:custGeom>
                <a:avLst/>
                <a:gdLst>
                  <a:gd name="T0" fmla="*/ 1 w 104"/>
                  <a:gd name="T1" fmla="*/ 108 h 108"/>
                  <a:gd name="T2" fmla="*/ 20 w 104"/>
                  <a:gd name="T3" fmla="*/ 105 h 108"/>
                  <a:gd name="T4" fmla="*/ 29 w 104"/>
                  <a:gd name="T5" fmla="*/ 90 h 108"/>
                  <a:gd name="T6" fmla="*/ 38 w 104"/>
                  <a:gd name="T7" fmla="*/ 77 h 108"/>
                  <a:gd name="T8" fmla="*/ 48 w 104"/>
                  <a:gd name="T9" fmla="*/ 66 h 108"/>
                  <a:gd name="T10" fmla="*/ 58 w 104"/>
                  <a:gd name="T11" fmla="*/ 54 h 108"/>
                  <a:gd name="T12" fmla="*/ 68 w 104"/>
                  <a:gd name="T13" fmla="*/ 44 h 108"/>
                  <a:gd name="T14" fmla="*/ 78 w 104"/>
                  <a:gd name="T15" fmla="*/ 35 h 108"/>
                  <a:gd name="T16" fmla="*/ 91 w 104"/>
                  <a:gd name="T17" fmla="*/ 28 h 108"/>
                  <a:gd name="T18" fmla="*/ 104 w 104"/>
                  <a:gd name="T19" fmla="*/ 22 h 108"/>
                  <a:gd name="T20" fmla="*/ 96 w 104"/>
                  <a:gd name="T21" fmla="*/ 0 h 108"/>
                  <a:gd name="T22" fmla="*/ 81 w 104"/>
                  <a:gd name="T23" fmla="*/ 8 h 108"/>
                  <a:gd name="T24" fmla="*/ 67 w 104"/>
                  <a:gd name="T25" fmla="*/ 16 h 108"/>
                  <a:gd name="T26" fmla="*/ 52 w 104"/>
                  <a:gd name="T27" fmla="*/ 26 h 108"/>
                  <a:gd name="T28" fmla="*/ 40 w 104"/>
                  <a:gd name="T29" fmla="*/ 38 h 108"/>
                  <a:gd name="T30" fmla="*/ 29 w 104"/>
                  <a:gd name="T31" fmla="*/ 50 h 108"/>
                  <a:gd name="T32" fmla="*/ 19 w 104"/>
                  <a:gd name="T33" fmla="*/ 64 h 108"/>
                  <a:gd name="T34" fmla="*/ 8 w 104"/>
                  <a:gd name="T35" fmla="*/ 79 h 108"/>
                  <a:gd name="T36" fmla="*/ 0 w 104"/>
                  <a:gd name="T37" fmla="*/ 93 h 108"/>
                  <a:gd name="T38" fmla="*/ 19 w 104"/>
                  <a:gd name="T39" fmla="*/ 89 h 108"/>
                  <a:gd name="T40" fmla="*/ 1 w 104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8">
                    <a:moveTo>
                      <a:pt x="1" y="108"/>
                    </a:moveTo>
                    <a:lnTo>
                      <a:pt x="20" y="105"/>
                    </a:lnTo>
                    <a:lnTo>
                      <a:pt x="29" y="90"/>
                    </a:lnTo>
                    <a:lnTo>
                      <a:pt x="38" y="77"/>
                    </a:lnTo>
                    <a:lnTo>
                      <a:pt x="48" y="66"/>
                    </a:lnTo>
                    <a:lnTo>
                      <a:pt x="58" y="54"/>
                    </a:lnTo>
                    <a:lnTo>
                      <a:pt x="68" y="44"/>
                    </a:lnTo>
                    <a:lnTo>
                      <a:pt x="78" y="35"/>
                    </a:lnTo>
                    <a:lnTo>
                      <a:pt x="91" y="28"/>
                    </a:lnTo>
                    <a:lnTo>
                      <a:pt x="104" y="22"/>
                    </a:lnTo>
                    <a:lnTo>
                      <a:pt x="96" y="0"/>
                    </a:lnTo>
                    <a:lnTo>
                      <a:pt x="81" y="8"/>
                    </a:lnTo>
                    <a:lnTo>
                      <a:pt x="67" y="16"/>
                    </a:lnTo>
                    <a:lnTo>
                      <a:pt x="52" y="26"/>
                    </a:lnTo>
                    <a:lnTo>
                      <a:pt x="40" y="38"/>
                    </a:lnTo>
                    <a:lnTo>
                      <a:pt x="29" y="50"/>
                    </a:lnTo>
                    <a:lnTo>
                      <a:pt x="19" y="64"/>
                    </a:lnTo>
                    <a:lnTo>
                      <a:pt x="8" y="79"/>
                    </a:lnTo>
                    <a:lnTo>
                      <a:pt x="0" y="93"/>
                    </a:lnTo>
                    <a:lnTo>
                      <a:pt x="19" y="89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9" name="Freeform 186"/>
              <p:cNvSpPr>
                <a:spLocks/>
              </p:cNvSpPr>
              <p:nvPr/>
            </p:nvSpPr>
            <p:spPr bwMode="auto">
              <a:xfrm>
                <a:off x="5117" y="2703"/>
                <a:ext cx="5" cy="8"/>
              </a:xfrm>
              <a:custGeom>
                <a:avLst/>
                <a:gdLst>
                  <a:gd name="T0" fmla="*/ 17 w 17"/>
                  <a:gd name="T1" fmla="*/ 2 h 22"/>
                  <a:gd name="T2" fmla="*/ 12 w 17"/>
                  <a:gd name="T3" fmla="*/ 0 h 22"/>
                  <a:gd name="T4" fmla="*/ 9 w 17"/>
                  <a:gd name="T5" fmla="*/ 0 h 22"/>
                  <a:gd name="T6" fmla="*/ 4 w 17"/>
                  <a:gd name="T7" fmla="*/ 3 h 22"/>
                  <a:gd name="T8" fmla="*/ 1 w 17"/>
                  <a:gd name="T9" fmla="*/ 6 h 22"/>
                  <a:gd name="T10" fmla="*/ 0 w 17"/>
                  <a:gd name="T11" fmla="*/ 10 h 22"/>
                  <a:gd name="T12" fmla="*/ 0 w 17"/>
                  <a:gd name="T13" fmla="*/ 15 h 22"/>
                  <a:gd name="T14" fmla="*/ 1 w 17"/>
                  <a:gd name="T15" fmla="*/ 19 h 22"/>
                  <a:gd name="T16" fmla="*/ 4 w 17"/>
                  <a:gd name="T17" fmla="*/ 22 h 22"/>
                  <a:gd name="T18" fmla="*/ 17 w 17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2">
                    <a:moveTo>
                      <a:pt x="17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0" name="Freeform 187"/>
              <p:cNvSpPr>
                <a:spLocks/>
              </p:cNvSpPr>
              <p:nvPr/>
            </p:nvSpPr>
            <p:spPr bwMode="auto">
              <a:xfrm>
                <a:off x="5118" y="2704"/>
                <a:ext cx="41" cy="13"/>
              </a:xfrm>
              <a:custGeom>
                <a:avLst/>
                <a:gdLst>
                  <a:gd name="T0" fmla="*/ 117 w 122"/>
                  <a:gd name="T1" fmla="*/ 10 h 39"/>
                  <a:gd name="T2" fmla="*/ 109 w 122"/>
                  <a:gd name="T3" fmla="*/ 11 h 39"/>
                  <a:gd name="T4" fmla="*/ 102 w 122"/>
                  <a:gd name="T5" fmla="*/ 14 h 39"/>
                  <a:gd name="T6" fmla="*/ 95 w 122"/>
                  <a:gd name="T7" fmla="*/ 14 h 39"/>
                  <a:gd name="T8" fmla="*/ 88 w 122"/>
                  <a:gd name="T9" fmla="*/ 16 h 39"/>
                  <a:gd name="T10" fmla="*/ 82 w 122"/>
                  <a:gd name="T11" fmla="*/ 17 h 39"/>
                  <a:gd name="T12" fmla="*/ 67 w 122"/>
                  <a:gd name="T13" fmla="*/ 17 h 39"/>
                  <a:gd name="T14" fmla="*/ 61 w 122"/>
                  <a:gd name="T15" fmla="*/ 16 h 39"/>
                  <a:gd name="T16" fmla="*/ 56 w 122"/>
                  <a:gd name="T17" fmla="*/ 16 h 39"/>
                  <a:gd name="T18" fmla="*/ 48 w 122"/>
                  <a:gd name="T19" fmla="*/ 14 h 39"/>
                  <a:gd name="T20" fmla="*/ 42 w 122"/>
                  <a:gd name="T21" fmla="*/ 13 h 39"/>
                  <a:gd name="T22" fmla="*/ 37 w 122"/>
                  <a:gd name="T23" fmla="*/ 11 h 39"/>
                  <a:gd name="T24" fmla="*/ 31 w 122"/>
                  <a:gd name="T25" fmla="*/ 8 h 39"/>
                  <a:gd name="T26" fmla="*/ 24 w 122"/>
                  <a:gd name="T27" fmla="*/ 5 h 39"/>
                  <a:gd name="T28" fmla="*/ 19 w 122"/>
                  <a:gd name="T29" fmla="*/ 4 h 39"/>
                  <a:gd name="T30" fmla="*/ 13 w 122"/>
                  <a:gd name="T31" fmla="*/ 0 h 39"/>
                  <a:gd name="T32" fmla="*/ 0 w 122"/>
                  <a:gd name="T33" fmla="*/ 20 h 39"/>
                  <a:gd name="T34" fmla="*/ 8 w 122"/>
                  <a:gd name="T35" fmla="*/ 24 h 39"/>
                  <a:gd name="T36" fmla="*/ 15 w 122"/>
                  <a:gd name="T37" fmla="*/ 27 h 39"/>
                  <a:gd name="T38" fmla="*/ 22 w 122"/>
                  <a:gd name="T39" fmla="*/ 30 h 39"/>
                  <a:gd name="T40" fmla="*/ 29 w 122"/>
                  <a:gd name="T41" fmla="*/ 33 h 39"/>
                  <a:gd name="T42" fmla="*/ 37 w 122"/>
                  <a:gd name="T43" fmla="*/ 34 h 39"/>
                  <a:gd name="T44" fmla="*/ 44 w 122"/>
                  <a:gd name="T45" fmla="*/ 36 h 39"/>
                  <a:gd name="T46" fmla="*/ 51 w 122"/>
                  <a:gd name="T47" fmla="*/ 37 h 39"/>
                  <a:gd name="T48" fmla="*/ 58 w 122"/>
                  <a:gd name="T49" fmla="*/ 39 h 39"/>
                  <a:gd name="T50" fmla="*/ 67 w 122"/>
                  <a:gd name="T51" fmla="*/ 39 h 39"/>
                  <a:gd name="T52" fmla="*/ 82 w 122"/>
                  <a:gd name="T53" fmla="*/ 39 h 39"/>
                  <a:gd name="T54" fmla="*/ 90 w 122"/>
                  <a:gd name="T55" fmla="*/ 39 h 39"/>
                  <a:gd name="T56" fmla="*/ 99 w 122"/>
                  <a:gd name="T57" fmla="*/ 37 h 39"/>
                  <a:gd name="T58" fmla="*/ 106 w 122"/>
                  <a:gd name="T59" fmla="*/ 36 h 39"/>
                  <a:gd name="T60" fmla="*/ 114 w 122"/>
                  <a:gd name="T61" fmla="*/ 34 h 39"/>
                  <a:gd name="T62" fmla="*/ 122 w 122"/>
                  <a:gd name="T63" fmla="*/ 33 h 39"/>
                  <a:gd name="T64" fmla="*/ 117 w 122"/>
                  <a:gd name="T65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39">
                    <a:moveTo>
                      <a:pt x="117" y="10"/>
                    </a:moveTo>
                    <a:lnTo>
                      <a:pt x="109" y="11"/>
                    </a:lnTo>
                    <a:lnTo>
                      <a:pt x="102" y="14"/>
                    </a:lnTo>
                    <a:lnTo>
                      <a:pt x="95" y="14"/>
                    </a:lnTo>
                    <a:lnTo>
                      <a:pt x="88" y="16"/>
                    </a:lnTo>
                    <a:lnTo>
                      <a:pt x="82" y="17"/>
                    </a:lnTo>
                    <a:lnTo>
                      <a:pt x="67" y="17"/>
                    </a:lnTo>
                    <a:lnTo>
                      <a:pt x="61" y="16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3"/>
                    </a:lnTo>
                    <a:lnTo>
                      <a:pt x="37" y="11"/>
                    </a:lnTo>
                    <a:lnTo>
                      <a:pt x="31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5" y="27"/>
                    </a:lnTo>
                    <a:lnTo>
                      <a:pt x="22" y="30"/>
                    </a:lnTo>
                    <a:lnTo>
                      <a:pt x="29" y="33"/>
                    </a:lnTo>
                    <a:lnTo>
                      <a:pt x="37" y="34"/>
                    </a:lnTo>
                    <a:lnTo>
                      <a:pt x="44" y="36"/>
                    </a:lnTo>
                    <a:lnTo>
                      <a:pt x="51" y="37"/>
                    </a:lnTo>
                    <a:lnTo>
                      <a:pt x="58" y="39"/>
                    </a:lnTo>
                    <a:lnTo>
                      <a:pt x="67" y="39"/>
                    </a:lnTo>
                    <a:lnTo>
                      <a:pt x="82" y="39"/>
                    </a:lnTo>
                    <a:lnTo>
                      <a:pt x="90" y="39"/>
                    </a:lnTo>
                    <a:lnTo>
                      <a:pt x="99" y="37"/>
                    </a:lnTo>
                    <a:lnTo>
                      <a:pt x="106" y="36"/>
                    </a:lnTo>
                    <a:lnTo>
                      <a:pt x="114" y="34"/>
                    </a:lnTo>
                    <a:lnTo>
                      <a:pt x="122" y="33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1" name="Freeform 188"/>
              <p:cNvSpPr>
                <a:spLocks/>
              </p:cNvSpPr>
              <p:nvPr/>
            </p:nvSpPr>
            <p:spPr bwMode="auto">
              <a:xfrm>
                <a:off x="5120" y="2703"/>
                <a:ext cx="4" cy="8"/>
              </a:xfrm>
              <a:custGeom>
                <a:avLst/>
                <a:gdLst>
                  <a:gd name="T0" fmla="*/ 5 w 14"/>
                  <a:gd name="T1" fmla="*/ 23 h 23"/>
                  <a:gd name="T2" fmla="*/ 10 w 14"/>
                  <a:gd name="T3" fmla="*/ 22 h 23"/>
                  <a:gd name="T4" fmla="*/ 13 w 14"/>
                  <a:gd name="T5" fmla="*/ 19 h 23"/>
                  <a:gd name="T6" fmla="*/ 14 w 14"/>
                  <a:gd name="T7" fmla="*/ 15 h 23"/>
                  <a:gd name="T8" fmla="*/ 14 w 14"/>
                  <a:gd name="T9" fmla="*/ 9 h 23"/>
                  <a:gd name="T10" fmla="*/ 11 w 14"/>
                  <a:gd name="T11" fmla="*/ 6 h 23"/>
                  <a:gd name="T12" fmla="*/ 8 w 14"/>
                  <a:gd name="T13" fmla="*/ 3 h 23"/>
                  <a:gd name="T14" fmla="*/ 4 w 14"/>
                  <a:gd name="T15" fmla="*/ 0 h 23"/>
                  <a:gd name="T16" fmla="*/ 0 w 14"/>
                  <a:gd name="T17" fmla="*/ 0 h 23"/>
                  <a:gd name="T18" fmla="*/ 5 w 14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5" y="23"/>
                    </a:moveTo>
                    <a:lnTo>
                      <a:pt x="10" y="22"/>
                    </a:lnTo>
                    <a:lnTo>
                      <a:pt x="13" y="19"/>
                    </a:lnTo>
                    <a:lnTo>
                      <a:pt x="14" y="15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2" name="Freeform 189"/>
              <p:cNvSpPr>
                <a:spLocks/>
              </p:cNvSpPr>
              <p:nvPr/>
            </p:nvSpPr>
            <p:spPr bwMode="auto">
              <a:xfrm>
                <a:off x="5104" y="2617"/>
                <a:ext cx="5" cy="8"/>
              </a:xfrm>
              <a:custGeom>
                <a:avLst/>
                <a:gdLst>
                  <a:gd name="T0" fmla="*/ 0 w 17"/>
                  <a:gd name="T1" fmla="*/ 21 h 23"/>
                  <a:gd name="T2" fmla="*/ 4 w 17"/>
                  <a:gd name="T3" fmla="*/ 23 h 23"/>
                  <a:gd name="T4" fmla="*/ 8 w 17"/>
                  <a:gd name="T5" fmla="*/ 22 h 23"/>
                  <a:gd name="T6" fmla="*/ 11 w 17"/>
                  <a:gd name="T7" fmla="*/ 19 h 23"/>
                  <a:gd name="T8" fmla="*/ 16 w 17"/>
                  <a:gd name="T9" fmla="*/ 16 h 23"/>
                  <a:gd name="T10" fmla="*/ 17 w 17"/>
                  <a:gd name="T11" fmla="*/ 12 h 23"/>
                  <a:gd name="T12" fmla="*/ 17 w 17"/>
                  <a:gd name="T13" fmla="*/ 9 h 23"/>
                  <a:gd name="T14" fmla="*/ 14 w 17"/>
                  <a:gd name="T15" fmla="*/ 3 h 23"/>
                  <a:gd name="T16" fmla="*/ 11 w 17"/>
                  <a:gd name="T17" fmla="*/ 0 h 23"/>
                  <a:gd name="T18" fmla="*/ 0 w 17"/>
                  <a:gd name="T1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4" y="23"/>
                    </a:lnTo>
                    <a:lnTo>
                      <a:pt x="8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3" name="Freeform 190"/>
              <p:cNvSpPr>
                <a:spLocks/>
              </p:cNvSpPr>
              <p:nvPr/>
            </p:nvSpPr>
            <p:spPr bwMode="auto">
              <a:xfrm>
                <a:off x="5038" y="2580"/>
                <a:ext cx="69" cy="44"/>
              </a:xfrm>
              <a:custGeom>
                <a:avLst/>
                <a:gdLst>
                  <a:gd name="T0" fmla="*/ 6 w 209"/>
                  <a:gd name="T1" fmla="*/ 10 h 131"/>
                  <a:gd name="T2" fmla="*/ 0 w 209"/>
                  <a:gd name="T3" fmla="*/ 20 h 131"/>
                  <a:gd name="T4" fmla="*/ 198 w 209"/>
                  <a:gd name="T5" fmla="*/ 131 h 131"/>
                  <a:gd name="T6" fmla="*/ 209 w 209"/>
                  <a:gd name="T7" fmla="*/ 110 h 131"/>
                  <a:gd name="T8" fmla="*/ 12 w 209"/>
                  <a:gd name="T9" fmla="*/ 0 h 131"/>
                  <a:gd name="T10" fmla="*/ 6 w 209"/>
                  <a:gd name="T11" fmla="*/ 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131">
                    <a:moveTo>
                      <a:pt x="6" y="10"/>
                    </a:moveTo>
                    <a:lnTo>
                      <a:pt x="0" y="20"/>
                    </a:lnTo>
                    <a:lnTo>
                      <a:pt x="198" y="131"/>
                    </a:lnTo>
                    <a:lnTo>
                      <a:pt x="209" y="110"/>
                    </a:lnTo>
                    <a:lnTo>
                      <a:pt x="12" y="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4" name="Freeform 191"/>
              <p:cNvSpPr>
                <a:spLocks/>
              </p:cNvSpPr>
              <p:nvPr/>
            </p:nvSpPr>
            <p:spPr bwMode="auto">
              <a:xfrm>
                <a:off x="5036" y="2580"/>
                <a:ext cx="6" cy="7"/>
              </a:xfrm>
              <a:custGeom>
                <a:avLst/>
                <a:gdLst>
                  <a:gd name="T0" fmla="*/ 18 w 18"/>
                  <a:gd name="T1" fmla="*/ 2 h 22"/>
                  <a:gd name="T2" fmla="*/ 13 w 18"/>
                  <a:gd name="T3" fmla="*/ 0 h 22"/>
                  <a:gd name="T4" fmla="*/ 9 w 18"/>
                  <a:gd name="T5" fmla="*/ 0 h 22"/>
                  <a:gd name="T6" fmla="*/ 4 w 18"/>
                  <a:gd name="T7" fmla="*/ 3 h 22"/>
                  <a:gd name="T8" fmla="*/ 2 w 18"/>
                  <a:gd name="T9" fmla="*/ 6 h 22"/>
                  <a:gd name="T10" fmla="*/ 0 w 18"/>
                  <a:gd name="T11" fmla="*/ 9 h 22"/>
                  <a:gd name="T12" fmla="*/ 0 w 18"/>
                  <a:gd name="T13" fmla="*/ 15 h 22"/>
                  <a:gd name="T14" fmla="*/ 2 w 18"/>
                  <a:gd name="T15" fmla="*/ 19 h 22"/>
                  <a:gd name="T16" fmla="*/ 6 w 18"/>
                  <a:gd name="T17" fmla="*/ 22 h 22"/>
                  <a:gd name="T18" fmla="*/ 18 w 18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18" y="2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6" y="2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5" name="Freeform 192"/>
              <p:cNvSpPr>
                <a:spLocks/>
              </p:cNvSpPr>
              <p:nvPr/>
            </p:nvSpPr>
            <p:spPr bwMode="auto">
              <a:xfrm>
                <a:off x="4984" y="2529"/>
                <a:ext cx="76" cy="98"/>
              </a:xfrm>
              <a:custGeom>
                <a:avLst/>
                <a:gdLst>
                  <a:gd name="T0" fmla="*/ 228 w 228"/>
                  <a:gd name="T1" fmla="*/ 48 h 296"/>
                  <a:gd name="T2" fmla="*/ 219 w 228"/>
                  <a:gd name="T3" fmla="*/ 64 h 296"/>
                  <a:gd name="T4" fmla="*/ 210 w 228"/>
                  <a:gd name="T5" fmla="*/ 79 h 296"/>
                  <a:gd name="T6" fmla="*/ 203 w 228"/>
                  <a:gd name="T7" fmla="*/ 94 h 296"/>
                  <a:gd name="T8" fmla="*/ 194 w 228"/>
                  <a:gd name="T9" fmla="*/ 110 h 296"/>
                  <a:gd name="T10" fmla="*/ 186 w 228"/>
                  <a:gd name="T11" fmla="*/ 126 h 296"/>
                  <a:gd name="T12" fmla="*/ 178 w 228"/>
                  <a:gd name="T13" fmla="*/ 140 h 296"/>
                  <a:gd name="T14" fmla="*/ 171 w 228"/>
                  <a:gd name="T15" fmla="*/ 156 h 296"/>
                  <a:gd name="T16" fmla="*/ 162 w 228"/>
                  <a:gd name="T17" fmla="*/ 172 h 296"/>
                  <a:gd name="T18" fmla="*/ 155 w 228"/>
                  <a:gd name="T19" fmla="*/ 188 h 296"/>
                  <a:gd name="T20" fmla="*/ 146 w 228"/>
                  <a:gd name="T21" fmla="*/ 203 h 296"/>
                  <a:gd name="T22" fmla="*/ 139 w 228"/>
                  <a:gd name="T23" fmla="*/ 219 h 296"/>
                  <a:gd name="T24" fmla="*/ 132 w 228"/>
                  <a:gd name="T25" fmla="*/ 235 h 296"/>
                  <a:gd name="T26" fmla="*/ 123 w 228"/>
                  <a:gd name="T27" fmla="*/ 249 h 296"/>
                  <a:gd name="T28" fmla="*/ 114 w 228"/>
                  <a:gd name="T29" fmla="*/ 265 h 296"/>
                  <a:gd name="T30" fmla="*/ 106 w 228"/>
                  <a:gd name="T31" fmla="*/ 280 h 296"/>
                  <a:gd name="T32" fmla="*/ 97 w 228"/>
                  <a:gd name="T33" fmla="*/ 296 h 296"/>
                  <a:gd name="T34" fmla="*/ 84 w 228"/>
                  <a:gd name="T35" fmla="*/ 284 h 296"/>
                  <a:gd name="T36" fmla="*/ 72 w 228"/>
                  <a:gd name="T37" fmla="*/ 272 h 296"/>
                  <a:gd name="T38" fmla="*/ 61 w 228"/>
                  <a:gd name="T39" fmla="*/ 262 h 296"/>
                  <a:gd name="T40" fmla="*/ 48 w 228"/>
                  <a:gd name="T41" fmla="*/ 251 h 296"/>
                  <a:gd name="T42" fmla="*/ 36 w 228"/>
                  <a:gd name="T43" fmla="*/ 240 h 296"/>
                  <a:gd name="T44" fmla="*/ 24 w 228"/>
                  <a:gd name="T45" fmla="*/ 229 h 296"/>
                  <a:gd name="T46" fmla="*/ 13 w 228"/>
                  <a:gd name="T47" fmla="*/ 219 h 296"/>
                  <a:gd name="T48" fmla="*/ 0 w 228"/>
                  <a:gd name="T49" fmla="*/ 207 h 296"/>
                  <a:gd name="T50" fmla="*/ 7 w 228"/>
                  <a:gd name="T51" fmla="*/ 194 h 296"/>
                  <a:gd name="T52" fmla="*/ 14 w 228"/>
                  <a:gd name="T53" fmla="*/ 181 h 296"/>
                  <a:gd name="T54" fmla="*/ 20 w 228"/>
                  <a:gd name="T55" fmla="*/ 168 h 296"/>
                  <a:gd name="T56" fmla="*/ 27 w 228"/>
                  <a:gd name="T57" fmla="*/ 153 h 296"/>
                  <a:gd name="T58" fmla="*/ 34 w 228"/>
                  <a:gd name="T59" fmla="*/ 140 h 296"/>
                  <a:gd name="T60" fmla="*/ 42 w 228"/>
                  <a:gd name="T61" fmla="*/ 127 h 296"/>
                  <a:gd name="T62" fmla="*/ 49 w 228"/>
                  <a:gd name="T63" fmla="*/ 114 h 296"/>
                  <a:gd name="T64" fmla="*/ 56 w 228"/>
                  <a:gd name="T65" fmla="*/ 101 h 296"/>
                  <a:gd name="T66" fmla="*/ 64 w 228"/>
                  <a:gd name="T67" fmla="*/ 88 h 296"/>
                  <a:gd name="T68" fmla="*/ 71 w 228"/>
                  <a:gd name="T69" fmla="*/ 75 h 296"/>
                  <a:gd name="T70" fmla="*/ 79 w 228"/>
                  <a:gd name="T71" fmla="*/ 62 h 296"/>
                  <a:gd name="T72" fmla="*/ 87 w 228"/>
                  <a:gd name="T73" fmla="*/ 48 h 296"/>
                  <a:gd name="T74" fmla="*/ 95 w 228"/>
                  <a:gd name="T75" fmla="*/ 37 h 296"/>
                  <a:gd name="T76" fmla="*/ 104 w 228"/>
                  <a:gd name="T77" fmla="*/ 24 h 296"/>
                  <a:gd name="T78" fmla="*/ 113 w 228"/>
                  <a:gd name="T79" fmla="*/ 12 h 296"/>
                  <a:gd name="T80" fmla="*/ 122 w 228"/>
                  <a:gd name="T81" fmla="*/ 0 h 296"/>
                  <a:gd name="T82" fmla="*/ 129 w 228"/>
                  <a:gd name="T83" fmla="*/ 2 h 296"/>
                  <a:gd name="T84" fmla="*/ 135 w 228"/>
                  <a:gd name="T85" fmla="*/ 3 h 296"/>
                  <a:gd name="T86" fmla="*/ 142 w 228"/>
                  <a:gd name="T87" fmla="*/ 5 h 296"/>
                  <a:gd name="T88" fmla="*/ 149 w 228"/>
                  <a:gd name="T89" fmla="*/ 6 h 296"/>
                  <a:gd name="T90" fmla="*/ 158 w 228"/>
                  <a:gd name="T91" fmla="*/ 9 h 296"/>
                  <a:gd name="T92" fmla="*/ 165 w 228"/>
                  <a:gd name="T93" fmla="*/ 12 h 296"/>
                  <a:gd name="T94" fmla="*/ 171 w 228"/>
                  <a:gd name="T95" fmla="*/ 16 h 296"/>
                  <a:gd name="T96" fmla="*/ 178 w 228"/>
                  <a:gd name="T97" fmla="*/ 19 h 296"/>
                  <a:gd name="T98" fmla="*/ 186 w 228"/>
                  <a:gd name="T99" fmla="*/ 22 h 296"/>
                  <a:gd name="T100" fmla="*/ 193 w 228"/>
                  <a:gd name="T101" fmla="*/ 27 h 296"/>
                  <a:gd name="T102" fmla="*/ 200 w 228"/>
                  <a:gd name="T103" fmla="*/ 31 h 296"/>
                  <a:gd name="T104" fmla="*/ 206 w 228"/>
                  <a:gd name="T105" fmla="*/ 34 h 296"/>
                  <a:gd name="T106" fmla="*/ 212 w 228"/>
                  <a:gd name="T107" fmla="*/ 38 h 296"/>
                  <a:gd name="T108" fmla="*/ 218 w 228"/>
                  <a:gd name="T109" fmla="*/ 43 h 296"/>
                  <a:gd name="T110" fmla="*/ 223 w 228"/>
                  <a:gd name="T111" fmla="*/ 46 h 296"/>
                  <a:gd name="T112" fmla="*/ 228 w 228"/>
                  <a:gd name="T113" fmla="*/ 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96">
                    <a:moveTo>
                      <a:pt x="228" y="48"/>
                    </a:moveTo>
                    <a:lnTo>
                      <a:pt x="219" y="64"/>
                    </a:lnTo>
                    <a:lnTo>
                      <a:pt x="210" y="79"/>
                    </a:lnTo>
                    <a:lnTo>
                      <a:pt x="203" y="94"/>
                    </a:lnTo>
                    <a:lnTo>
                      <a:pt x="194" y="110"/>
                    </a:lnTo>
                    <a:lnTo>
                      <a:pt x="186" y="126"/>
                    </a:lnTo>
                    <a:lnTo>
                      <a:pt x="178" y="140"/>
                    </a:lnTo>
                    <a:lnTo>
                      <a:pt x="171" y="156"/>
                    </a:lnTo>
                    <a:lnTo>
                      <a:pt x="162" y="172"/>
                    </a:lnTo>
                    <a:lnTo>
                      <a:pt x="155" y="188"/>
                    </a:lnTo>
                    <a:lnTo>
                      <a:pt x="146" y="203"/>
                    </a:lnTo>
                    <a:lnTo>
                      <a:pt x="139" y="219"/>
                    </a:lnTo>
                    <a:lnTo>
                      <a:pt x="132" y="235"/>
                    </a:lnTo>
                    <a:lnTo>
                      <a:pt x="123" y="249"/>
                    </a:lnTo>
                    <a:lnTo>
                      <a:pt x="114" y="265"/>
                    </a:lnTo>
                    <a:lnTo>
                      <a:pt x="106" y="280"/>
                    </a:lnTo>
                    <a:lnTo>
                      <a:pt x="97" y="296"/>
                    </a:lnTo>
                    <a:lnTo>
                      <a:pt x="84" y="284"/>
                    </a:lnTo>
                    <a:lnTo>
                      <a:pt x="72" y="272"/>
                    </a:lnTo>
                    <a:lnTo>
                      <a:pt x="61" y="262"/>
                    </a:lnTo>
                    <a:lnTo>
                      <a:pt x="48" y="251"/>
                    </a:lnTo>
                    <a:lnTo>
                      <a:pt x="36" y="240"/>
                    </a:lnTo>
                    <a:lnTo>
                      <a:pt x="24" y="229"/>
                    </a:lnTo>
                    <a:lnTo>
                      <a:pt x="13" y="219"/>
                    </a:lnTo>
                    <a:lnTo>
                      <a:pt x="0" y="207"/>
                    </a:lnTo>
                    <a:lnTo>
                      <a:pt x="7" y="194"/>
                    </a:lnTo>
                    <a:lnTo>
                      <a:pt x="14" y="181"/>
                    </a:lnTo>
                    <a:lnTo>
                      <a:pt x="20" y="168"/>
                    </a:lnTo>
                    <a:lnTo>
                      <a:pt x="27" y="153"/>
                    </a:lnTo>
                    <a:lnTo>
                      <a:pt x="34" y="140"/>
                    </a:lnTo>
                    <a:lnTo>
                      <a:pt x="42" y="127"/>
                    </a:lnTo>
                    <a:lnTo>
                      <a:pt x="49" y="114"/>
                    </a:lnTo>
                    <a:lnTo>
                      <a:pt x="56" y="101"/>
                    </a:lnTo>
                    <a:lnTo>
                      <a:pt x="64" y="88"/>
                    </a:lnTo>
                    <a:lnTo>
                      <a:pt x="71" y="75"/>
                    </a:lnTo>
                    <a:lnTo>
                      <a:pt x="79" y="62"/>
                    </a:lnTo>
                    <a:lnTo>
                      <a:pt x="87" y="48"/>
                    </a:lnTo>
                    <a:lnTo>
                      <a:pt x="95" y="37"/>
                    </a:lnTo>
                    <a:lnTo>
                      <a:pt x="104" y="24"/>
                    </a:lnTo>
                    <a:lnTo>
                      <a:pt x="113" y="12"/>
                    </a:lnTo>
                    <a:lnTo>
                      <a:pt x="122" y="0"/>
                    </a:lnTo>
                    <a:lnTo>
                      <a:pt x="129" y="2"/>
                    </a:lnTo>
                    <a:lnTo>
                      <a:pt x="135" y="3"/>
                    </a:lnTo>
                    <a:lnTo>
                      <a:pt x="142" y="5"/>
                    </a:lnTo>
                    <a:lnTo>
                      <a:pt x="149" y="6"/>
                    </a:lnTo>
                    <a:lnTo>
                      <a:pt x="158" y="9"/>
                    </a:lnTo>
                    <a:lnTo>
                      <a:pt x="165" y="12"/>
                    </a:lnTo>
                    <a:lnTo>
                      <a:pt x="171" y="16"/>
                    </a:lnTo>
                    <a:lnTo>
                      <a:pt x="178" y="19"/>
                    </a:lnTo>
                    <a:lnTo>
                      <a:pt x="186" y="22"/>
                    </a:lnTo>
                    <a:lnTo>
                      <a:pt x="193" y="27"/>
                    </a:lnTo>
                    <a:lnTo>
                      <a:pt x="200" y="31"/>
                    </a:lnTo>
                    <a:lnTo>
                      <a:pt x="206" y="34"/>
                    </a:lnTo>
                    <a:lnTo>
                      <a:pt x="212" y="38"/>
                    </a:lnTo>
                    <a:lnTo>
                      <a:pt x="218" y="43"/>
                    </a:lnTo>
                    <a:lnTo>
                      <a:pt x="223" y="46"/>
                    </a:lnTo>
                    <a:lnTo>
                      <a:pt x="228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6" name="Freeform 193"/>
              <p:cNvSpPr>
                <a:spLocks/>
              </p:cNvSpPr>
              <p:nvPr/>
            </p:nvSpPr>
            <p:spPr bwMode="auto">
              <a:xfrm>
                <a:off x="5012" y="2543"/>
                <a:ext cx="51" cy="87"/>
              </a:xfrm>
              <a:custGeom>
                <a:avLst/>
                <a:gdLst>
                  <a:gd name="T0" fmla="*/ 3 w 153"/>
                  <a:gd name="T1" fmla="*/ 260 h 260"/>
                  <a:gd name="T2" fmla="*/ 21 w 153"/>
                  <a:gd name="T3" fmla="*/ 259 h 260"/>
                  <a:gd name="T4" fmla="*/ 31 w 153"/>
                  <a:gd name="T5" fmla="*/ 243 h 260"/>
                  <a:gd name="T6" fmla="*/ 40 w 153"/>
                  <a:gd name="T7" fmla="*/ 228 h 260"/>
                  <a:gd name="T8" fmla="*/ 48 w 153"/>
                  <a:gd name="T9" fmla="*/ 212 h 260"/>
                  <a:gd name="T10" fmla="*/ 57 w 153"/>
                  <a:gd name="T11" fmla="*/ 196 h 260"/>
                  <a:gd name="T12" fmla="*/ 64 w 153"/>
                  <a:gd name="T13" fmla="*/ 181 h 260"/>
                  <a:gd name="T14" fmla="*/ 73 w 153"/>
                  <a:gd name="T15" fmla="*/ 165 h 260"/>
                  <a:gd name="T16" fmla="*/ 80 w 153"/>
                  <a:gd name="T17" fmla="*/ 149 h 260"/>
                  <a:gd name="T18" fmla="*/ 88 w 153"/>
                  <a:gd name="T19" fmla="*/ 133 h 260"/>
                  <a:gd name="T20" fmla="*/ 96 w 153"/>
                  <a:gd name="T21" fmla="*/ 119 h 260"/>
                  <a:gd name="T22" fmla="*/ 104 w 153"/>
                  <a:gd name="T23" fmla="*/ 103 h 260"/>
                  <a:gd name="T24" fmla="*/ 112 w 153"/>
                  <a:gd name="T25" fmla="*/ 87 h 260"/>
                  <a:gd name="T26" fmla="*/ 120 w 153"/>
                  <a:gd name="T27" fmla="*/ 72 h 260"/>
                  <a:gd name="T28" fmla="*/ 128 w 153"/>
                  <a:gd name="T29" fmla="*/ 56 h 260"/>
                  <a:gd name="T30" fmla="*/ 136 w 153"/>
                  <a:gd name="T31" fmla="*/ 42 h 260"/>
                  <a:gd name="T32" fmla="*/ 144 w 153"/>
                  <a:gd name="T33" fmla="*/ 27 h 260"/>
                  <a:gd name="T34" fmla="*/ 153 w 153"/>
                  <a:gd name="T35" fmla="*/ 11 h 260"/>
                  <a:gd name="T36" fmla="*/ 133 w 153"/>
                  <a:gd name="T37" fmla="*/ 0 h 260"/>
                  <a:gd name="T38" fmla="*/ 124 w 153"/>
                  <a:gd name="T39" fmla="*/ 14 h 260"/>
                  <a:gd name="T40" fmla="*/ 115 w 153"/>
                  <a:gd name="T41" fmla="*/ 30 h 260"/>
                  <a:gd name="T42" fmla="*/ 108 w 153"/>
                  <a:gd name="T43" fmla="*/ 46 h 260"/>
                  <a:gd name="T44" fmla="*/ 99 w 153"/>
                  <a:gd name="T45" fmla="*/ 61 h 260"/>
                  <a:gd name="T46" fmla="*/ 90 w 153"/>
                  <a:gd name="T47" fmla="*/ 77 h 260"/>
                  <a:gd name="T48" fmla="*/ 83 w 153"/>
                  <a:gd name="T49" fmla="*/ 93 h 260"/>
                  <a:gd name="T50" fmla="*/ 76 w 153"/>
                  <a:gd name="T51" fmla="*/ 107 h 260"/>
                  <a:gd name="T52" fmla="*/ 67 w 153"/>
                  <a:gd name="T53" fmla="*/ 123 h 260"/>
                  <a:gd name="T54" fmla="*/ 60 w 153"/>
                  <a:gd name="T55" fmla="*/ 139 h 260"/>
                  <a:gd name="T56" fmla="*/ 53 w 153"/>
                  <a:gd name="T57" fmla="*/ 155 h 260"/>
                  <a:gd name="T58" fmla="*/ 44 w 153"/>
                  <a:gd name="T59" fmla="*/ 170 h 260"/>
                  <a:gd name="T60" fmla="*/ 37 w 153"/>
                  <a:gd name="T61" fmla="*/ 186 h 260"/>
                  <a:gd name="T62" fmla="*/ 28 w 153"/>
                  <a:gd name="T63" fmla="*/ 200 h 260"/>
                  <a:gd name="T64" fmla="*/ 19 w 153"/>
                  <a:gd name="T65" fmla="*/ 216 h 260"/>
                  <a:gd name="T66" fmla="*/ 9 w 153"/>
                  <a:gd name="T67" fmla="*/ 231 h 260"/>
                  <a:gd name="T68" fmla="*/ 0 w 153"/>
                  <a:gd name="T69" fmla="*/ 245 h 260"/>
                  <a:gd name="T70" fmla="*/ 19 w 153"/>
                  <a:gd name="T71" fmla="*/ 243 h 260"/>
                  <a:gd name="T72" fmla="*/ 3 w 153"/>
                  <a:gd name="T73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260">
                    <a:moveTo>
                      <a:pt x="3" y="260"/>
                    </a:moveTo>
                    <a:lnTo>
                      <a:pt x="21" y="259"/>
                    </a:lnTo>
                    <a:lnTo>
                      <a:pt x="31" y="243"/>
                    </a:lnTo>
                    <a:lnTo>
                      <a:pt x="40" y="228"/>
                    </a:lnTo>
                    <a:lnTo>
                      <a:pt x="48" y="212"/>
                    </a:lnTo>
                    <a:lnTo>
                      <a:pt x="57" y="196"/>
                    </a:lnTo>
                    <a:lnTo>
                      <a:pt x="64" y="181"/>
                    </a:lnTo>
                    <a:lnTo>
                      <a:pt x="73" y="165"/>
                    </a:lnTo>
                    <a:lnTo>
                      <a:pt x="80" y="149"/>
                    </a:lnTo>
                    <a:lnTo>
                      <a:pt x="88" y="133"/>
                    </a:lnTo>
                    <a:lnTo>
                      <a:pt x="96" y="119"/>
                    </a:lnTo>
                    <a:lnTo>
                      <a:pt x="104" y="103"/>
                    </a:lnTo>
                    <a:lnTo>
                      <a:pt x="112" y="87"/>
                    </a:lnTo>
                    <a:lnTo>
                      <a:pt x="120" y="72"/>
                    </a:lnTo>
                    <a:lnTo>
                      <a:pt x="128" y="56"/>
                    </a:lnTo>
                    <a:lnTo>
                      <a:pt x="136" y="42"/>
                    </a:lnTo>
                    <a:lnTo>
                      <a:pt x="144" y="27"/>
                    </a:lnTo>
                    <a:lnTo>
                      <a:pt x="153" y="11"/>
                    </a:lnTo>
                    <a:lnTo>
                      <a:pt x="133" y="0"/>
                    </a:lnTo>
                    <a:lnTo>
                      <a:pt x="124" y="14"/>
                    </a:lnTo>
                    <a:lnTo>
                      <a:pt x="115" y="30"/>
                    </a:lnTo>
                    <a:lnTo>
                      <a:pt x="108" y="46"/>
                    </a:lnTo>
                    <a:lnTo>
                      <a:pt x="99" y="61"/>
                    </a:lnTo>
                    <a:lnTo>
                      <a:pt x="90" y="77"/>
                    </a:lnTo>
                    <a:lnTo>
                      <a:pt x="83" y="93"/>
                    </a:lnTo>
                    <a:lnTo>
                      <a:pt x="76" y="107"/>
                    </a:lnTo>
                    <a:lnTo>
                      <a:pt x="67" y="123"/>
                    </a:lnTo>
                    <a:lnTo>
                      <a:pt x="60" y="139"/>
                    </a:lnTo>
                    <a:lnTo>
                      <a:pt x="53" y="155"/>
                    </a:lnTo>
                    <a:lnTo>
                      <a:pt x="44" y="170"/>
                    </a:lnTo>
                    <a:lnTo>
                      <a:pt x="37" y="186"/>
                    </a:lnTo>
                    <a:lnTo>
                      <a:pt x="28" y="200"/>
                    </a:lnTo>
                    <a:lnTo>
                      <a:pt x="19" y="216"/>
                    </a:lnTo>
                    <a:lnTo>
                      <a:pt x="9" y="231"/>
                    </a:lnTo>
                    <a:lnTo>
                      <a:pt x="0" y="245"/>
                    </a:lnTo>
                    <a:lnTo>
                      <a:pt x="19" y="243"/>
                    </a:lnTo>
                    <a:lnTo>
                      <a:pt x="3" y="2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7" name="Freeform 194"/>
              <p:cNvSpPr>
                <a:spLocks/>
              </p:cNvSpPr>
              <p:nvPr/>
            </p:nvSpPr>
            <p:spPr bwMode="auto">
              <a:xfrm>
                <a:off x="4980" y="2595"/>
                <a:ext cx="39" cy="35"/>
              </a:xfrm>
              <a:custGeom>
                <a:avLst/>
                <a:gdLst>
                  <a:gd name="T0" fmla="*/ 0 w 115"/>
                  <a:gd name="T1" fmla="*/ 5 h 105"/>
                  <a:gd name="T2" fmla="*/ 3 w 115"/>
                  <a:gd name="T3" fmla="*/ 18 h 105"/>
                  <a:gd name="T4" fmla="*/ 15 w 115"/>
                  <a:gd name="T5" fmla="*/ 29 h 105"/>
                  <a:gd name="T6" fmla="*/ 27 w 115"/>
                  <a:gd name="T7" fmla="*/ 40 h 105"/>
                  <a:gd name="T8" fmla="*/ 40 w 115"/>
                  <a:gd name="T9" fmla="*/ 51 h 105"/>
                  <a:gd name="T10" fmla="*/ 51 w 115"/>
                  <a:gd name="T11" fmla="*/ 61 h 105"/>
                  <a:gd name="T12" fmla="*/ 63 w 115"/>
                  <a:gd name="T13" fmla="*/ 72 h 105"/>
                  <a:gd name="T14" fmla="*/ 75 w 115"/>
                  <a:gd name="T15" fmla="*/ 83 h 105"/>
                  <a:gd name="T16" fmla="*/ 88 w 115"/>
                  <a:gd name="T17" fmla="*/ 95 h 105"/>
                  <a:gd name="T18" fmla="*/ 99 w 115"/>
                  <a:gd name="T19" fmla="*/ 105 h 105"/>
                  <a:gd name="T20" fmla="*/ 115 w 115"/>
                  <a:gd name="T21" fmla="*/ 88 h 105"/>
                  <a:gd name="T22" fmla="*/ 102 w 115"/>
                  <a:gd name="T23" fmla="*/ 77 h 105"/>
                  <a:gd name="T24" fmla="*/ 90 w 115"/>
                  <a:gd name="T25" fmla="*/ 66 h 105"/>
                  <a:gd name="T26" fmla="*/ 79 w 115"/>
                  <a:gd name="T27" fmla="*/ 56 h 105"/>
                  <a:gd name="T28" fmla="*/ 67 w 115"/>
                  <a:gd name="T29" fmla="*/ 45 h 105"/>
                  <a:gd name="T30" fmla="*/ 56 w 115"/>
                  <a:gd name="T31" fmla="*/ 34 h 105"/>
                  <a:gd name="T32" fmla="*/ 43 w 115"/>
                  <a:gd name="T33" fmla="*/ 22 h 105"/>
                  <a:gd name="T34" fmla="*/ 31 w 115"/>
                  <a:gd name="T35" fmla="*/ 12 h 105"/>
                  <a:gd name="T36" fmla="*/ 19 w 115"/>
                  <a:gd name="T37" fmla="*/ 0 h 105"/>
                  <a:gd name="T38" fmla="*/ 22 w 115"/>
                  <a:gd name="T39" fmla="*/ 15 h 105"/>
                  <a:gd name="T40" fmla="*/ 0 w 115"/>
                  <a:gd name="T41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05">
                    <a:moveTo>
                      <a:pt x="0" y="5"/>
                    </a:moveTo>
                    <a:lnTo>
                      <a:pt x="3" y="18"/>
                    </a:lnTo>
                    <a:lnTo>
                      <a:pt x="15" y="29"/>
                    </a:lnTo>
                    <a:lnTo>
                      <a:pt x="27" y="40"/>
                    </a:lnTo>
                    <a:lnTo>
                      <a:pt x="40" y="51"/>
                    </a:lnTo>
                    <a:lnTo>
                      <a:pt x="51" y="61"/>
                    </a:lnTo>
                    <a:lnTo>
                      <a:pt x="63" y="72"/>
                    </a:lnTo>
                    <a:lnTo>
                      <a:pt x="75" y="83"/>
                    </a:lnTo>
                    <a:lnTo>
                      <a:pt x="88" y="95"/>
                    </a:lnTo>
                    <a:lnTo>
                      <a:pt x="99" y="105"/>
                    </a:lnTo>
                    <a:lnTo>
                      <a:pt x="115" y="88"/>
                    </a:lnTo>
                    <a:lnTo>
                      <a:pt x="102" y="77"/>
                    </a:lnTo>
                    <a:lnTo>
                      <a:pt x="90" y="66"/>
                    </a:lnTo>
                    <a:lnTo>
                      <a:pt x="79" y="56"/>
                    </a:lnTo>
                    <a:lnTo>
                      <a:pt x="67" y="45"/>
                    </a:lnTo>
                    <a:lnTo>
                      <a:pt x="56" y="34"/>
                    </a:lnTo>
                    <a:lnTo>
                      <a:pt x="43" y="22"/>
                    </a:lnTo>
                    <a:lnTo>
                      <a:pt x="31" y="12"/>
                    </a:lnTo>
                    <a:lnTo>
                      <a:pt x="19" y="0"/>
                    </a:lnTo>
                    <a:lnTo>
                      <a:pt x="22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8" name="Freeform 195"/>
              <p:cNvSpPr>
                <a:spLocks/>
              </p:cNvSpPr>
              <p:nvPr/>
            </p:nvSpPr>
            <p:spPr bwMode="auto">
              <a:xfrm>
                <a:off x="4980" y="2525"/>
                <a:ext cx="47" cy="75"/>
              </a:xfrm>
              <a:custGeom>
                <a:avLst/>
                <a:gdLst>
                  <a:gd name="T0" fmla="*/ 134 w 141"/>
                  <a:gd name="T1" fmla="*/ 0 h 224"/>
                  <a:gd name="T2" fmla="*/ 124 w 141"/>
                  <a:gd name="T3" fmla="*/ 4 h 224"/>
                  <a:gd name="T4" fmla="*/ 114 w 141"/>
                  <a:gd name="T5" fmla="*/ 16 h 224"/>
                  <a:gd name="T6" fmla="*/ 105 w 141"/>
                  <a:gd name="T7" fmla="*/ 29 h 224"/>
                  <a:gd name="T8" fmla="*/ 96 w 141"/>
                  <a:gd name="T9" fmla="*/ 41 h 224"/>
                  <a:gd name="T10" fmla="*/ 88 w 141"/>
                  <a:gd name="T11" fmla="*/ 54 h 224"/>
                  <a:gd name="T12" fmla="*/ 80 w 141"/>
                  <a:gd name="T13" fmla="*/ 67 h 224"/>
                  <a:gd name="T14" fmla="*/ 72 w 141"/>
                  <a:gd name="T15" fmla="*/ 80 h 224"/>
                  <a:gd name="T16" fmla="*/ 64 w 141"/>
                  <a:gd name="T17" fmla="*/ 93 h 224"/>
                  <a:gd name="T18" fmla="*/ 57 w 141"/>
                  <a:gd name="T19" fmla="*/ 106 h 224"/>
                  <a:gd name="T20" fmla="*/ 50 w 141"/>
                  <a:gd name="T21" fmla="*/ 119 h 224"/>
                  <a:gd name="T22" fmla="*/ 43 w 141"/>
                  <a:gd name="T23" fmla="*/ 132 h 224"/>
                  <a:gd name="T24" fmla="*/ 35 w 141"/>
                  <a:gd name="T25" fmla="*/ 147 h 224"/>
                  <a:gd name="T26" fmla="*/ 28 w 141"/>
                  <a:gd name="T27" fmla="*/ 160 h 224"/>
                  <a:gd name="T28" fmla="*/ 21 w 141"/>
                  <a:gd name="T29" fmla="*/ 173 h 224"/>
                  <a:gd name="T30" fmla="*/ 15 w 141"/>
                  <a:gd name="T31" fmla="*/ 186 h 224"/>
                  <a:gd name="T32" fmla="*/ 8 w 141"/>
                  <a:gd name="T33" fmla="*/ 199 h 224"/>
                  <a:gd name="T34" fmla="*/ 0 w 141"/>
                  <a:gd name="T35" fmla="*/ 214 h 224"/>
                  <a:gd name="T36" fmla="*/ 22 w 141"/>
                  <a:gd name="T37" fmla="*/ 224 h 224"/>
                  <a:gd name="T38" fmla="*/ 28 w 141"/>
                  <a:gd name="T39" fmla="*/ 211 h 224"/>
                  <a:gd name="T40" fmla="*/ 35 w 141"/>
                  <a:gd name="T41" fmla="*/ 198 h 224"/>
                  <a:gd name="T42" fmla="*/ 43 w 141"/>
                  <a:gd name="T43" fmla="*/ 183 h 224"/>
                  <a:gd name="T44" fmla="*/ 48 w 141"/>
                  <a:gd name="T45" fmla="*/ 170 h 224"/>
                  <a:gd name="T46" fmla="*/ 56 w 141"/>
                  <a:gd name="T47" fmla="*/ 157 h 224"/>
                  <a:gd name="T48" fmla="*/ 63 w 141"/>
                  <a:gd name="T49" fmla="*/ 144 h 224"/>
                  <a:gd name="T50" fmla="*/ 70 w 141"/>
                  <a:gd name="T51" fmla="*/ 131 h 224"/>
                  <a:gd name="T52" fmla="*/ 77 w 141"/>
                  <a:gd name="T53" fmla="*/ 118 h 224"/>
                  <a:gd name="T54" fmla="*/ 85 w 141"/>
                  <a:gd name="T55" fmla="*/ 105 h 224"/>
                  <a:gd name="T56" fmla="*/ 92 w 141"/>
                  <a:gd name="T57" fmla="*/ 91 h 224"/>
                  <a:gd name="T58" fmla="*/ 101 w 141"/>
                  <a:gd name="T59" fmla="*/ 78 h 224"/>
                  <a:gd name="T60" fmla="*/ 108 w 141"/>
                  <a:gd name="T61" fmla="*/ 67 h 224"/>
                  <a:gd name="T62" fmla="*/ 117 w 141"/>
                  <a:gd name="T63" fmla="*/ 54 h 224"/>
                  <a:gd name="T64" fmla="*/ 124 w 141"/>
                  <a:gd name="T65" fmla="*/ 42 h 224"/>
                  <a:gd name="T66" fmla="*/ 133 w 141"/>
                  <a:gd name="T67" fmla="*/ 30 h 224"/>
                  <a:gd name="T68" fmla="*/ 141 w 141"/>
                  <a:gd name="T69" fmla="*/ 19 h 224"/>
                  <a:gd name="T70" fmla="*/ 131 w 141"/>
                  <a:gd name="T71" fmla="*/ 23 h 224"/>
                  <a:gd name="T72" fmla="*/ 134 w 141"/>
                  <a:gd name="T7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" h="224">
                    <a:moveTo>
                      <a:pt x="134" y="0"/>
                    </a:moveTo>
                    <a:lnTo>
                      <a:pt x="124" y="4"/>
                    </a:lnTo>
                    <a:lnTo>
                      <a:pt x="114" y="16"/>
                    </a:lnTo>
                    <a:lnTo>
                      <a:pt x="105" y="29"/>
                    </a:lnTo>
                    <a:lnTo>
                      <a:pt x="96" y="41"/>
                    </a:lnTo>
                    <a:lnTo>
                      <a:pt x="88" y="54"/>
                    </a:lnTo>
                    <a:lnTo>
                      <a:pt x="80" y="67"/>
                    </a:lnTo>
                    <a:lnTo>
                      <a:pt x="72" y="80"/>
                    </a:lnTo>
                    <a:lnTo>
                      <a:pt x="64" y="93"/>
                    </a:lnTo>
                    <a:lnTo>
                      <a:pt x="57" y="106"/>
                    </a:lnTo>
                    <a:lnTo>
                      <a:pt x="50" y="119"/>
                    </a:lnTo>
                    <a:lnTo>
                      <a:pt x="43" y="132"/>
                    </a:lnTo>
                    <a:lnTo>
                      <a:pt x="35" y="147"/>
                    </a:lnTo>
                    <a:lnTo>
                      <a:pt x="28" y="160"/>
                    </a:lnTo>
                    <a:lnTo>
                      <a:pt x="21" y="173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0" y="214"/>
                    </a:lnTo>
                    <a:lnTo>
                      <a:pt x="22" y="224"/>
                    </a:lnTo>
                    <a:lnTo>
                      <a:pt x="28" y="211"/>
                    </a:lnTo>
                    <a:lnTo>
                      <a:pt x="35" y="198"/>
                    </a:lnTo>
                    <a:lnTo>
                      <a:pt x="43" y="183"/>
                    </a:lnTo>
                    <a:lnTo>
                      <a:pt x="48" y="170"/>
                    </a:lnTo>
                    <a:lnTo>
                      <a:pt x="56" y="157"/>
                    </a:lnTo>
                    <a:lnTo>
                      <a:pt x="63" y="144"/>
                    </a:lnTo>
                    <a:lnTo>
                      <a:pt x="70" y="131"/>
                    </a:lnTo>
                    <a:lnTo>
                      <a:pt x="77" y="118"/>
                    </a:lnTo>
                    <a:lnTo>
                      <a:pt x="85" y="105"/>
                    </a:lnTo>
                    <a:lnTo>
                      <a:pt x="92" y="91"/>
                    </a:lnTo>
                    <a:lnTo>
                      <a:pt x="101" y="78"/>
                    </a:lnTo>
                    <a:lnTo>
                      <a:pt x="108" y="67"/>
                    </a:lnTo>
                    <a:lnTo>
                      <a:pt x="117" y="54"/>
                    </a:lnTo>
                    <a:lnTo>
                      <a:pt x="124" y="42"/>
                    </a:lnTo>
                    <a:lnTo>
                      <a:pt x="133" y="30"/>
                    </a:lnTo>
                    <a:lnTo>
                      <a:pt x="141" y="19"/>
                    </a:lnTo>
                    <a:lnTo>
                      <a:pt x="131" y="2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9" name="Freeform 196"/>
              <p:cNvSpPr>
                <a:spLocks/>
              </p:cNvSpPr>
              <p:nvPr/>
            </p:nvSpPr>
            <p:spPr bwMode="auto">
              <a:xfrm>
                <a:off x="5024" y="2525"/>
                <a:ext cx="39" cy="23"/>
              </a:xfrm>
              <a:custGeom>
                <a:avLst/>
                <a:gdLst>
                  <a:gd name="T0" fmla="*/ 118 w 118"/>
                  <a:gd name="T1" fmla="*/ 65 h 70"/>
                  <a:gd name="T2" fmla="*/ 115 w 118"/>
                  <a:gd name="T3" fmla="*/ 49 h 70"/>
                  <a:gd name="T4" fmla="*/ 109 w 118"/>
                  <a:gd name="T5" fmla="*/ 46 h 70"/>
                  <a:gd name="T6" fmla="*/ 103 w 118"/>
                  <a:gd name="T7" fmla="*/ 43 h 70"/>
                  <a:gd name="T8" fmla="*/ 98 w 118"/>
                  <a:gd name="T9" fmla="*/ 39 h 70"/>
                  <a:gd name="T10" fmla="*/ 93 w 118"/>
                  <a:gd name="T11" fmla="*/ 36 h 70"/>
                  <a:gd name="T12" fmla="*/ 86 w 118"/>
                  <a:gd name="T13" fmla="*/ 32 h 70"/>
                  <a:gd name="T14" fmla="*/ 79 w 118"/>
                  <a:gd name="T15" fmla="*/ 27 h 70"/>
                  <a:gd name="T16" fmla="*/ 71 w 118"/>
                  <a:gd name="T17" fmla="*/ 23 h 70"/>
                  <a:gd name="T18" fmla="*/ 64 w 118"/>
                  <a:gd name="T19" fmla="*/ 19 h 70"/>
                  <a:gd name="T20" fmla="*/ 57 w 118"/>
                  <a:gd name="T21" fmla="*/ 16 h 70"/>
                  <a:gd name="T22" fmla="*/ 50 w 118"/>
                  <a:gd name="T23" fmla="*/ 13 h 70"/>
                  <a:gd name="T24" fmla="*/ 41 w 118"/>
                  <a:gd name="T25" fmla="*/ 10 h 70"/>
                  <a:gd name="T26" fmla="*/ 34 w 118"/>
                  <a:gd name="T27" fmla="*/ 7 h 70"/>
                  <a:gd name="T28" fmla="*/ 25 w 118"/>
                  <a:gd name="T29" fmla="*/ 4 h 70"/>
                  <a:gd name="T30" fmla="*/ 18 w 118"/>
                  <a:gd name="T31" fmla="*/ 3 h 70"/>
                  <a:gd name="T32" fmla="*/ 10 w 118"/>
                  <a:gd name="T33" fmla="*/ 1 h 70"/>
                  <a:gd name="T34" fmla="*/ 3 w 118"/>
                  <a:gd name="T35" fmla="*/ 0 h 70"/>
                  <a:gd name="T36" fmla="*/ 0 w 118"/>
                  <a:gd name="T37" fmla="*/ 23 h 70"/>
                  <a:gd name="T38" fmla="*/ 7 w 118"/>
                  <a:gd name="T39" fmla="*/ 23 h 70"/>
                  <a:gd name="T40" fmla="*/ 12 w 118"/>
                  <a:gd name="T41" fmla="*/ 25 h 70"/>
                  <a:gd name="T42" fmla="*/ 19 w 118"/>
                  <a:gd name="T43" fmla="*/ 27 h 70"/>
                  <a:gd name="T44" fmla="*/ 26 w 118"/>
                  <a:gd name="T45" fmla="*/ 29 h 70"/>
                  <a:gd name="T46" fmla="*/ 34 w 118"/>
                  <a:gd name="T47" fmla="*/ 32 h 70"/>
                  <a:gd name="T48" fmla="*/ 39 w 118"/>
                  <a:gd name="T49" fmla="*/ 35 h 70"/>
                  <a:gd name="T50" fmla="*/ 47 w 118"/>
                  <a:gd name="T51" fmla="*/ 38 h 70"/>
                  <a:gd name="T52" fmla="*/ 54 w 118"/>
                  <a:gd name="T53" fmla="*/ 41 h 70"/>
                  <a:gd name="T54" fmla="*/ 60 w 118"/>
                  <a:gd name="T55" fmla="*/ 45 h 70"/>
                  <a:gd name="T56" fmla="*/ 67 w 118"/>
                  <a:gd name="T57" fmla="*/ 48 h 70"/>
                  <a:gd name="T58" fmla="*/ 73 w 118"/>
                  <a:gd name="T59" fmla="*/ 52 h 70"/>
                  <a:gd name="T60" fmla="*/ 79 w 118"/>
                  <a:gd name="T61" fmla="*/ 55 h 70"/>
                  <a:gd name="T62" fmla="*/ 85 w 118"/>
                  <a:gd name="T63" fmla="*/ 59 h 70"/>
                  <a:gd name="T64" fmla="*/ 92 w 118"/>
                  <a:gd name="T65" fmla="*/ 62 h 70"/>
                  <a:gd name="T66" fmla="*/ 96 w 118"/>
                  <a:gd name="T67" fmla="*/ 67 h 70"/>
                  <a:gd name="T68" fmla="*/ 102 w 118"/>
                  <a:gd name="T69" fmla="*/ 70 h 70"/>
                  <a:gd name="T70" fmla="*/ 98 w 118"/>
                  <a:gd name="T71" fmla="*/ 54 h 70"/>
                  <a:gd name="T72" fmla="*/ 118 w 118"/>
                  <a:gd name="T7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0">
                    <a:moveTo>
                      <a:pt x="118" y="65"/>
                    </a:moveTo>
                    <a:lnTo>
                      <a:pt x="115" y="49"/>
                    </a:lnTo>
                    <a:lnTo>
                      <a:pt x="109" y="46"/>
                    </a:lnTo>
                    <a:lnTo>
                      <a:pt x="103" y="43"/>
                    </a:lnTo>
                    <a:lnTo>
                      <a:pt x="98" y="39"/>
                    </a:lnTo>
                    <a:lnTo>
                      <a:pt x="93" y="36"/>
                    </a:lnTo>
                    <a:lnTo>
                      <a:pt x="86" y="32"/>
                    </a:lnTo>
                    <a:lnTo>
                      <a:pt x="79" y="27"/>
                    </a:lnTo>
                    <a:lnTo>
                      <a:pt x="71" y="23"/>
                    </a:lnTo>
                    <a:lnTo>
                      <a:pt x="64" y="19"/>
                    </a:lnTo>
                    <a:lnTo>
                      <a:pt x="57" y="16"/>
                    </a:lnTo>
                    <a:lnTo>
                      <a:pt x="50" y="13"/>
                    </a:lnTo>
                    <a:lnTo>
                      <a:pt x="41" y="10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2" y="25"/>
                    </a:lnTo>
                    <a:lnTo>
                      <a:pt x="19" y="27"/>
                    </a:lnTo>
                    <a:lnTo>
                      <a:pt x="26" y="29"/>
                    </a:lnTo>
                    <a:lnTo>
                      <a:pt x="34" y="32"/>
                    </a:lnTo>
                    <a:lnTo>
                      <a:pt x="39" y="35"/>
                    </a:lnTo>
                    <a:lnTo>
                      <a:pt x="47" y="38"/>
                    </a:lnTo>
                    <a:lnTo>
                      <a:pt x="54" y="41"/>
                    </a:lnTo>
                    <a:lnTo>
                      <a:pt x="60" y="45"/>
                    </a:lnTo>
                    <a:lnTo>
                      <a:pt x="67" y="48"/>
                    </a:lnTo>
                    <a:lnTo>
                      <a:pt x="73" y="52"/>
                    </a:lnTo>
                    <a:lnTo>
                      <a:pt x="79" y="55"/>
                    </a:lnTo>
                    <a:lnTo>
                      <a:pt x="85" y="59"/>
                    </a:lnTo>
                    <a:lnTo>
                      <a:pt x="92" y="62"/>
                    </a:lnTo>
                    <a:lnTo>
                      <a:pt x="96" y="67"/>
                    </a:lnTo>
                    <a:lnTo>
                      <a:pt x="102" y="70"/>
                    </a:lnTo>
                    <a:lnTo>
                      <a:pt x="98" y="54"/>
                    </a:lnTo>
                    <a:lnTo>
                      <a:pt x="11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0" name="Freeform 197"/>
              <p:cNvSpPr>
                <a:spLocks/>
              </p:cNvSpPr>
              <p:nvPr/>
            </p:nvSpPr>
            <p:spPr bwMode="auto">
              <a:xfrm>
                <a:off x="5020" y="2561"/>
                <a:ext cx="7" cy="6"/>
              </a:xfrm>
              <a:custGeom>
                <a:avLst/>
                <a:gdLst>
                  <a:gd name="T0" fmla="*/ 20 w 21"/>
                  <a:gd name="T1" fmla="*/ 18 h 18"/>
                  <a:gd name="T2" fmla="*/ 21 w 21"/>
                  <a:gd name="T3" fmla="*/ 14 h 18"/>
                  <a:gd name="T4" fmla="*/ 21 w 21"/>
                  <a:gd name="T5" fmla="*/ 8 h 18"/>
                  <a:gd name="T6" fmla="*/ 18 w 21"/>
                  <a:gd name="T7" fmla="*/ 5 h 18"/>
                  <a:gd name="T8" fmla="*/ 16 w 21"/>
                  <a:gd name="T9" fmla="*/ 2 h 18"/>
                  <a:gd name="T10" fmla="*/ 11 w 21"/>
                  <a:gd name="T11" fmla="*/ 0 h 18"/>
                  <a:gd name="T12" fmla="*/ 7 w 21"/>
                  <a:gd name="T13" fmla="*/ 0 h 18"/>
                  <a:gd name="T14" fmla="*/ 2 w 21"/>
                  <a:gd name="T15" fmla="*/ 2 h 18"/>
                  <a:gd name="T16" fmla="*/ 0 w 21"/>
                  <a:gd name="T17" fmla="*/ 6 h 18"/>
                  <a:gd name="T18" fmla="*/ 20 w 2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20" y="18"/>
                    </a:moveTo>
                    <a:lnTo>
                      <a:pt x="21" y="14"/>
                    </a:lnTo>
                    <a:lnTo>
                      <a:pt x="21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1" name="Freeform 198"/>
              <p:cNvSpPr>
                <a:spLocks/>
              </p:cNvSpPr>
              <p:nvPr/>
            </p:nvSpPr>
            <p:spPr bwMode="auto">
              <a:xfrm>
                <a:off x="5007" y="2563"/>
                <a:ext cx="20" cy="28"/>
              </a:xfrm>
              <a:custGeom>
                <a:avLst/>
                <a:gdLst>
                  <a:gd name="T0" fmla="*/ 22 w 61"/>
                  <a:gd name="T1" fmla="*/ 85 h 85"/>
                  <a:gd name="T2" fmla="*/ 26 w 61"/>
                  <a:gd name="T3" fmla="*/ 74 h 85"/>
                  <a:gd name="T4" fmla="*/ 30 w 61"/>
                  <a:gd name="T5" fmla="*/ 66 h 85"/>
                  <a:gd name="T6" fmla="*/ 35 w 61"/>
                  <a:gd name="T7" fmla="*/ 57 h 85"/>
                  <a:gd name="T8" fmla="*/ 39 w 61"/>
                  <a:gd name="T9" fmla="*/ 48 h 85"/>
                  <a:gd name="T10" fmla="*/ 45 w 61"/>
                  <a:gd name="T11" fmla="*/ 40 h 85"/>
                  <a:gd name="T12" fmla="*/ 49 w 61"/>
                  <a:gd name="T13" fmla="*/ 29 h 85"/>
                  <a:gd name="T14" fmla="*/ 55 w 61"/>
                  <a:gd name="T15" fmla="*/ 21 h 85"/>
                  <a:gd name="T16" fmla="*/ 61 w 61"/>
                  <a:gd name="T17" fmla="*/ 12 h 85"/>
                  <a:gd name="T18" fmla="*/ 41 w 61"/>
                  <a:gd name="T19" fmla="*/ 0 h 85"/>
                  <a:gd name="T20" fmla="*/ 35 w 61"/>
                  <a:gd name="T21" fmla="*/ 9 h 85"/>
                  <a:gd name="T22" fmla="*/ 29 w 61"/>
                  <a:gd name="T23" fmla="*/ 18 h 85"/>
                  <a:gd name="T24" fmla="*/ 23 w 61"/>
                  <a:gd name="T25" fmla="*/ 28 h 85"/>
                  <a:gd name="T26" fmla="*/ 19 w 61"/>
                  <a:gd name="T27" fmla="*/ 37 h 85"/>
                  <a:gd name="T28" fmla="*/ 14 w 61"/>
                  <a:gd name="T29" fmla="*/ 47 h 85"/>
                  <a:gd name="T30" fmla="*/ 9 w 61"/>
                  <a:gd name="T31" fmla="*/ 56 h 85"/>
                  <a:gd name="T32" fmla="*/ 4 w 61"/>
                  <a:gd name="T33" fmla="*/ 66 h 85"/>
                  <a:gd name="T34" fmla="*/ 0 w 61"/>
                  <a:gd name="T35" fmla="*/ 76 h 85"/>
                  <a:gd name="T36" fmla="*/ 22 w 61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5">
                    <a:moveTo>
                      <a:pt x="22" y="85"/>
                    </a:moveTo>
                    <a:lnTo>
                      <a:pt x="26" y="74"/>
                    </a:lnTo>
                    <a:lnTo>
                      <a:pt x="30" y="66"/>
                    </a:lnTo>
                    <a:lnTo>
                      <a:pt x="35" y="57"/>
                    </a:lnTo>
                    <a:lnTo>
                      <a:pt x="39" y="48"/>
                    </a:lnTo>
                    <a:lnTo>
                      <a:pt x="45" y="40"/>
                    </a:lnTo>
                    <a:lnTo>
                      <a:pt x="49" y="29"/>
                    </a:lnTo>
                    <a:lnTo>
                      <a:pt x="55" y="21"/>
                    </a:lnTo>
                    <a:lnTo>
                      <a:pt x="61" y="12"/>
                    </a:lnTo>
                    <a:lnTo>
                      <a:pt x="41" y="0"/>
                    </a:lnTo>
                    <a:lnTo>
                      <a:pt x="35" y="9"/>
                    </a:lnTo>
                    <a:lnTo>
                      <a:pt x="29" y="18"/>
                    </a:lnTo>
                    <a:lnTo>
                      <a:pt x="23" y="28"/>
                    </a:lnTo>
                    <a:lnTo>
                      <a:pt x="19" y="37"/>
                    </a:lnTo>
                    <a:lnTo>
                      <a:pt x="14" y="47"/>
                    </a:lnTo>
                    <a:lnTo>
                      <a:pt x="9" y="56"/>
                    </a:lnTo>
                    <a:lnTo>
                      <a:pt x="4" y="66"/>
                    </a:lnTo>
                    <a:lnTo>
                      <a:pt x="0" y="76"/>
                    </a:lnTo>
                    <a:lnTo>
                      <a:pt x="2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2" name="Freeform 199"/>
              <p:cNvSpPr>
                <a:spLocks/>
              </p:cNvSpPr>
              <p:nvPr/>
            </p:nvSpPr>
            <p:spPr bwMode="auto">
              <a:xfrm>
                <a:off x="5020" y="2563"/>
                <a:ext cx="7" cy="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4 h 16"/>
                  <a:gd name="T4" fmla="*/ 2 w 22"/>
                  <a:gd name="T5" fmla="*/ 10 h 16"/>
                  <a:gd name="T6" fmla="*/ 3 w 22"/>
                  <a:gd name="T7" fmla="*/ 13 h 16"/>
                  <a:gd name="T8" fmla="*/ 7 w 22"/>
                  <a:gd name="T9" fmla="*/ 14 h 16"/>
                  <a:gd name="T10" fmla="*/ 12 w 22"/>
                  <a:gd name="T11" fmla="*/ 16 h 16"/>
                  <a:gd name="T12" fmla="*/ 16 w 22"/>
                  <a:gd name="T13" fmla="*/ 14 h 16"/>
                  <a:gd name="T14" fmla="*/ 20 w 22"/>
                  <a:gd name="T15" fmla="*/ 13 h 16"/>
                  <a:gd name="T16" fmla="*/ 22 w 22"/>
                  <a:gd name="T17" fmla="*/ 8 h 16"/>
                  <a:gd name="T18" fmla="*/ 0 w 22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6" y="14"/>
                    </a:lnTo>
                    <a:lnTo>
                      <a:pt x="20" y="13"/>
                    </a:lnTo>
                    <a:lnTo>
                      <a:pt x="2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3" name="Freeform 200"/>
              <p:cNvSpPr>
                <a:spLocks/>
              </p:cNvSpPr>
              <p:nvPr/>
            </p:nvSpPr>
            <p:spPr bwMode="auto">
              <a:xfrm>
                <a:off x="5143" y="2492"/>
                <a:ext cx="7" cy="6"/>
              </a:xfrm>
              <a:custGeom>
                <a:avLst/>
                <a:gdLst>
                  <a:gd name="T0" fmla="*/ 22 w 22"/>
                  <a:gd name="T1" fmla="*/ 6 h 17"/>
                  <a:gd name="T2" fmla="*/ 19 w 22"/>
                  <a:gd name="T3" fmla="*/ 1 h 17"/>
                  <a:gd name="T4" fmla="*/ 15 w 22"/>
                  <a:gd name="T5" fmla="*/ 0 h 17"/>
                  <a:gd name="T6" fmla="*/ 11 w 22"/>
                  <a:gd name="T7" fmla="*/ 0 h 17"/>
                  <a:gd name="T8" fmla="*/ 6 w 22"/>
                  <a:gd name="T9" fmla="*/ 1 h 17"/>
                  <a:gd name="T10" fmla="*/ 3 w 22"/>
                  <a:gd name="T11" fmla="*/ 4 h 17"/>
                  <a:gd name="T12" fmla="*/ 0 w 22"/>
                  <a:gd name="T13" fmla="*/ 7 h 17"/>
                  <a:gd name="T14" fmla="*/ 0 w 22"/>
                  <a:gd name="T15" fmla="*/ 13 h 17"/>
                  <a:gd name="T16" fmla="*/ 2 w 22"/>
                  <a:gd name="T17" fmla="*/ 17 h 17"/>
                  <a:gd name="T18" fmla="*/ 22 w 22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4" name="Freeform 201"/>
              <p:cNvSpPr>
                <a:spLocks/>
              </p:cNvSpPr>
              <p:nvPr/>
            </p:nvSpPr>
            <p:spPr bwMode="auto">
              <a:xfrm>
                <a:off x="5143" y="2494"/>
                <a:ext cx="16" cy="70"/>
              </a:xfrm>
              <a:custGeom>
                <a:avLst/>
                <a:gdLst>
                  <a:gd name="T0" fmla="*/ 26 w 48"/>
                  <a:gd name="T1" fmla="*/ 211 h 211"/>
                  <a:gd name="T2" fmla="*/ 30 w 48"/>
                  <a:gd name="T3" fmla="*/ 198 h 211"/>
                  <a:gd name="T4" fmla="*/ 36 w 48"/>
                  <a:gd name="T5" fmla="*/ 184 h 211"/>
                  <a:gd name="T6" fmla="*/ 39 w 48"/>
                  <a:gd name="T7" fmla="*/ 171 h 211"/>
                  <a:gd name="T8" fmla="*/ 42 w 48"/>
                  <a:gd name="T9" fmla="*/ 157 h 211"/>
                  <a:gd name="T10" fmla="*/ 45 w 48"/>
                  <a:gd name="T11" fmla="*/ 142 h 211"/>
                  <a:gd name="T12" fmla="*/ 46 w 48"/>
                  <a:gd name="T13" fmla="*/ 131 h 211"/>
                  <a:gd name="T14" fmla="*/ 48 w 48"/>
                  <a:gd name="T15" fmla="*/ 116 h 211"/>
                  <a:gd name="T16" fmla="*/ 48 w 48"/>
                  <a:gd name="T17" fmla="*/ 103 h 211"/>
                  <a:gd name="T18" fmla="*/ 46 w 48"/>
                  <a:gd name="T19" fmla="*/ 88 h 211"/>
                  <a:gd name="T20" fmla="*/ 45 w 48"/>
                  <a:gd name="T21" fmla="*/ 75 h 211"/>
                  <a:gd name="T22" fmla="*/ 44 w 48"/>
                  <a:gd name="T23" fmla="*/ 62 h 211"/>
                  <a:gd name="T24" fmla="*/ 41 w 48"/>
                  <a:gd name="T25" fmla="*/ 49 h 211"/>
                  <a:gd name="T26" fmla="*/ 36 w 48"/>
                  <a:gd name="T27" fmla="*/ 36 h 211"/>
                  <a:gd name="T28" fmla="*/ 32 w 48"/>
                  <a:gd name="T29" fmla="*/ 23 h 211"/>
                  <a:gd name="T30" fmla="*/ 28 w 48"/>
                  <a:gd name="T31" fmla="*/ 11 h 211"/>
                  <a:gd name="T32" fmla="*/ 20 w 48"/>
                  <a:gd name="T33" fmla="*/ 0 h 211"/>
                  <a:gd name="T34" fmla="*/ 0 w 48"/>
                  <a:gd name="T35" fmla="*/ 11 h 211"/>
                  <a:gd name="T36" fmla="*/ 6 w 48"/>
                  <a:gd name="T37" fmla="*/ 22 h 211"/>
                  <a:gd name="T38" fmla="*/ 10 w 48"/>
                  <a:gd name="T39" fmla="*/ 33 h 211"/>
                  <a:gd name="T40" fmla="*/ 14 w 48"/>
                  <a:gd name="T41" fmla="*/ 45 h 211"/>
                  <a:gd name="T42" fmla="*/ 17 w 48"/>
                  <a:gd name="T43" fmla="*/ 55 h 211"/>
                  <a:gd name="T44" fmla="*/ 20 w 48"/>
                  <a:gd name="T45" fmla="*/ 68 h 211"/>
                  <a:gd name="T46" fmla="*/ 23 w 48"/>
                  <a:gd name="T47" fmla="*/ 80 h 211"/>
                  <a:gd name="T48" fmla="*/ 23 w 48"/>
                  <a:gd name="T49" fmla="*/ 91 h 211"/>
                  <a:gd name="T50" fmla="*/ 25 w 48"/>
                  <a:gd name="T51" fmla="*/ 103 h 211"/>
                  <a:gd name="T52" fmla="*/ 25 w 48"/>
                  <a:gd name="T53" fmla="*/ 116 h 211"/>
                  <a:gd name="T54" fmla="*/ 23 w 48"/>
                  <a:gd name="T55" fmla="*/ 128 h 211"/>
                  <a:gd name="T56" fmla="*/ 22 w 48"/>
                  <a:gd name="T57" fmla="*/ 139 h 211"/>
                  <a:gd name="T58" fmla="*/ 20 w 48"/>
                  <a:gd name="T59" fmla="*/ 152 h 211"/>
                  <a:gd name="T60" fmla="*/ 17 w 48"/>
                  <a:gd name="T61" fmla="*/ 164 h 211"/>
                  <a:gd name="T62" fmla="*/ 13 w 48"/>
                  <a:gd name="T63" fmla="*/ 177 h 211"/>
                  <a:gd name="T64" fmla="*/ 9 w 48"/>
                  <a:gd name="T65" fmla="*/ 190 h 211"/>
                  <a:gd name="T66" fmla="*/ 4 w 48"/>
                  <a:gd name="T67" fmla="*/ 202 h 211"/>
                  <a:gd name="T68" fmla="*/ 26 w 48"/>
                  <a:gd name="T6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211">
                    <a:moveTo>
                      <a:pt x="26" y="211"/>
                    </a:moveTo>
                    <a:lnTo>
                      <a:pt x="30" y="198"/>
                    </a:lnTo>
                    <a:lnTo>
                      <a:pt x="36" y="184"/>
                    </a:lnTo>
                    <a:lnTo>
                      <a:pt x="39" y="171"/>
                    </a:lnTo>
                    <a:lnTo>
                      <a:pt x="42" y="157"/>
                    </a:lnTo>
                    <a:lnTo>
                      <a:pt x="45" y="142"/>
                    </a:lnTo>
                    <a:lnTo>
                      <a:pt x="46" y="131"/>
                    </a:lnTo>
                    <a:lnTo>
                      <a:pt x="48" y="116"/>
                    </a:lnTo>
                    <a:lnTo>
                      <a:pt x="48" y="103"/>
                    </a:lnTo>
                    <a:lnTo>
                      <a:pt x="46" y="88"/>
                    </a:lnTo>
                    <a:lnTo>
                      <a:pt x="45" y="75"/>
                    </a:lnTo>
                    <a:lnTo>
                      <a:pt x="44" y="62"/>
                    </a:lnTo>
                    <a:lnTo>
                      <a:pt x="41" y="49"/>
                    </a:lnTo>
                    <a:lnTo>
                      <a:pt x="36" y="36"/>
                    </a:lnTo>
                    <a:lnTo>
                      <a:pt x="32" y="23"/>
                    </a:lnTo>
                    <a:lnTo>
                      <a:pt x="28" y="11"/>
                    </a:lnTo>
                    <a:lnTo>
                      <a:pt x="20" y="0"/>
                    </a:lnTo>
                    <a:lnTo>
                      <a:pt x="0" y="11"/>
                    </a:lnTo>
                    <a:lnTo>
                      <a:pt x="6" y="22"/>
                    </a:lnTo>
                    <a:lnTo>
                      <a:pt x="10" y="33"/>
                    </a:lnTo>
                    <a:lnTo>
                      <a:pt x="14" y="45"/>
                    </a:lnTo>
                    <a:lnTo>
                      <a:pt x="17" y="55"/>
                    </a:lnTo>
                    <a:lnTo>
                      <a:pt x="20" y="68"/>
                    </a:lnTo>
                    <a:lnTo>
                      <a:pt x="23" y="80"/>
                    </a:lnTo>
                    <a:lnTo>
                      <a:pt x="23" y="91"/>
                    </a:lnTo>
                    <a:lnTo>
                      <a:pt x="25" y="103"/>
                    </a:lnTo>
                    <a:lnTo>
                      <a:pt x="25" y="116"/>
                    </a:lnTo>
                    <a:lnTo>
                      <a:pt x="23" y="128"/>
                    </a:lnTo>
                    <a:lnTo>
                      <a:pt x="22" y="139"/>
                    </a:lnTo>
                    <a:lnTo>
                      <a:pt x="20" y="152"/>
                    </a:lnTo>
                    <a:lnTo>
                      <a:pt x="17" y="164"/>
                    </a:lnTo>
                    <a:lnTo>
                      <a:pt x="13" y="177"/>
                    </a:lnTo>
                    <a:lnTo>
                      <a:pt x="9" y="190"/>
                    </a:lnTo>
                    <a:lnTo>
                      <a:pt x="4" y="202"/>
                    </a:lnTo>
                    <a:lnTo>
                      <a:pt x="26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5" name="Freeform 202"/>
              <p:cNvSpPr>
                <a:spLocks/>
              </p:cNvSpPr>
              <p:nvPr/>
            </p:nvSpPr>
            <p:spPr bwMode="auto">
              <a:xfrm>
                <a:off x="5143" y="2494"/>
                <a:ext cx="8" cy="6"/>
              </a:xfrm>
              <a:custGeom>
                <a:avLst/>
                <a:gdLst>
                  <a:gd name="T0" fmla="*/ 2 w 24"/>
                  <a:gd name="T1" fmla="*/ 0 h 16"/>
                  <a:gd name="T2" fmla="*/ 0 w 24"/>
                  <a:gd name="T3" fmla="*/ 5 h 16"/>
                  <a:gd name="T4" fmla="*/ 2 w 24"/>
                  <a:gd name="T5" fmla="*/ 10 h 16"/>
                  <a:gd name="T6" fmla="*/ 5 w 24"/>
                  <a:gd name="T7" fmla="*/ 13 h 16"/>
                  <a:gd name="T8" fmla="*/ 8 w 24"/>
                  <a:gd name="T9" fmla="*/ 15 h 16"/>
                  <a:gd name="T10" fmla="*/ 12 w 24"/>
                  <a:gd name="T11" fmla="*/ 16 h 16"/>
                  <a:gd name="T12" fmla="*/ 16 w 24"/>
                  <a:gd name="T13" fmla="*/ 15 h 16"/>
                  <a:gd name="T14" fmla="*/ 21 w 24"/>
                  <a:gd name="T15" fmla="*/ 13 h 16"/>
                  <a:gd name="T16" fmla="*/ 24 w 24"/>
                  <a:gd name="T17" fmla="*/ 9 h 16"/>
                  <a:gd name="T18" fmla="*/ 2 w 2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2" y="16"/>
                    </a:lnTo>
                    <a:lnTo>
                      <a:pt x="16" y="15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6" name="Freeform 203"/>
              <p:cNvSpPr>
                <a:spLocks/>
              </p:cNvSpPr>
              <p:nvPr/>
            </p:nvSpPr>
            <p:spPr bwMode="auto">
              <a:xfrm>
                <a:off x="5162" y="2458"/>
                <a:ext cx="4" cy="7"/>
              </a:xfrm>
              <a:custGeom>
                <a:avLst/>
                <a:gdLst>
                  <a:gd name="T0" fmla="*/ 0 w 12"/>
                  <a:gd name="T1" fmla="*/ 22 h 22"/>
                  <a:gd name="T2" fmla="*/ 5 w 12"/>
                  <a:gd name="T3" fmla="*/ 22 h 22"/>
                  <a:gd name="T4" fmla="*/ 7 w 12"/>
                  <a:gd name="T5" fmla="*/ 19 h 22"/>
                  <a:gd name="T6" fmla="*/ 10 w 12"/>
                  <a:gd name="T7" fmla="*/ 16 h 22"/>
                  <a:gd name="T8" fmla="*/ 12 w 12"/>
                  <a:gd name="T9" fmla="*/ 12 h 22"/>
                  <a:gd name="T10" fmla="*/ 12 w 12"/>
                  <a:gd name="T11" fmla="*/ 7 h 22"/>
                  <a:gd name="T12" fmla="*/ 9 w 12"/>
                  <a:gd name="T13" fmla="*/ 3 h 22"/>
                  <a:gd name="T14" fmla="*/ 6 w 12"/>
                  <a:gd name="T15" fmla="*/ 0 h 22"/>
                  <a:gd name="T16" fmla="*/ 0 w 12"/>
                  <a:gd name="T17" fmla="*/ 0 h 22"/>
                  <a:gd name="T18" fmla="*/ 0 w 1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2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7" name="Freeform 204"/>
              <p:cNvSpPr>
                <a:spLocks/>
              </p:cNvSpPr>
              <p:nvPr/>
            </p:nvSpPr>
            <p:spPr bwMode="auto">
              <a:xfrm>
                <a:off x="5114" y="2458"/>
                <a:ext cx="48" cy="46"/>
              </a:xfrm>
              <a:custGeom>
                <a:avLst/>
                <a:gdLst>
                  <a:gd name="T0" fmla="*/ 23 w 144"/>
                  <a:gd name="T1" fmla="*/ 137 h 137"/>
                  <a:gd name="T2" fmla="*/ 25 w 144"/>
                  <a:gd name="T3" fmla="*/ 124 h 137"/>
                  <a:gd name="T4" fmla="*/ 28 w 144"/>
                  <a:gd name="T5" fmla="*/ 109 h 137"/>
                  <a:gd name="T6" fmla="*/ 29 w 144"/>
                  <a:gd name="T7" fmla="*/ 99 h 137"/>
                  <a:gd name="T8" fmla="*/ 35 w 144"/>
                  <a:gd name="T9" fmla="*/ 87 h 137"/>
                  <a:gd name="T10" fmla="*/ 39 w 144"/>
                  <a:gd name="T11" fmla="*/ 77 h 137"/>
                  <a:gd name="T12" fmla="*/ 45 w 144"/>
                  <a:gd name="T13" fmla="*/ 68 h 137"/>
                  <a:gd name="T14" fmla="*/ 51 w 144"/>
                  <a:gd name="T15" fmla="*/ 58 h 137"/>
                  <a:gd name="T16" fmla="*/ 58 w 144"/>
                  <a:gd name="T17" fmla="*/ 51 h 137"/>
                  <a:gd name="T18" fmla="*/ 66 w 144"/>
                  <a:gd name="T19" fmla="*/ 44 h 137"/>
                  <a:gd name="T20" fmla="*/ 74 w 144"/>
                  <a:gd name="T21" fmla="*/ 39 h 137"/>
                  <a:gd name="T22" fmla="*/ 85 w 144"/>
                  <a:gd name="T23" fmla="*/ 34 h 137"/>
                  <a:gd name="T24" fmla="*/ 95 w 144"/>
                  <a:gd name="T25" fmla="*/ 29 h 137"/>
                  <a:gd name="T26" fmla="*/ 106 w 144"/>
                  <a:gd name="T27" fmla="*/ 26 h 137"/>
                  <a:gd name="T28" fmla="*/ 118 w 144"/>
                  <a:gd name="T29" fmla="*/ 23 h 137"/>
                  <a:gd name="T30" fmla="*/ 130 w 144"/>
                  <a:gd name="T31" fmla="*/ 22 h 137"/>
                  <a:gd name="T32" fmla="*/ 144 w 144"/>
                  <a:gd name="T33" fmla="*/ 22 h 137"/>
                  <a:gd name="T34" fmla="*/ 144 w 144"/>
                  <a:gd name="T35" fmla="*/ 0 h 137"/>
                  <a:gd name="T36" fmla="*/ 130 w 144"/>
                  <a:gd name="T37" fmla="*/ 0 h 137"/>
                  <a:gd name="T38" fmla="*/ 114 w 144"/>
                  <a:gd name="T39" fmla="*/ 0 h 137"/>
                  <a:gd name="T40" fmla="*/ 101 w 144"/>
                  <a:gd name="T41" fmla="*/ 3 h 137"/>
                  <a:gd name="T42" fmla="*/ 87 w 144"/>
                  <a:gd name="T43" fmla="*/ 7 h 137"/>
                  <a:gd name="T44" fmla="*/ 74 w 144"/>
                  <a:gd name="T45" fmla="*/ 12 h 137"/>
                  <a:gd name="T46" fmla="*/ 63 w 144"/>
                  <a:gd name="T47" fmla="*/ 18 h 137"/>
                  <a:gd name="T48" fmla="*/ 51 w 144"/>
                  <a:gd name="T49" fmla="*/ 26 h 137"/>
                  <a:gd name="T50" fmla="*/ 42 w 144"/>
                  <a:gd name="T51" fmla="*/ 35 h 137"/>
                  <a:gd name="T52" fmla="*/ 34 w 144"/>
                  <a:gd name="T53" fmla="*/ 44 h 137"/>
                  <a:gd name="T54" fmla="*/ 25 w 144"/>
                  <a:gd name="T55" fmla="*/ 54 h 137"/>
                  <a:gd name="T56" fmla="*/ 19 w 144"/>
                  <a:gd name="T57" fmla="*/ 66 h 137"/>
                  <a:gd name="T58" fmla="*/ 13 w 144"/>
                  <a:gd name="T59" fmla="*/ 77 h 137"/>
                  <a:gd name="T60" fmla="*/ 7 w 144"/>
                  <a:gd name="T61" fmla="*/ 92 h 137"/>
                  <a:gd name="T62" fmla="*/ 5 w 144"/>
                  <a:gd name="T63" fmla="*/ 105 h 137"/>
                  <a:gd name="T64" fmla="*/ 2 w 144"/>
                  <a:gd name="T65" fmla="*/ 119 h 137"/>
                  <a:gd name="T66" fmla="*/ 0 w 144"/>
                  <a:gd name="T67" fmla="*/ 135 h 137"/>
                  <a:gd name="T68" fmla="*/ 23 w 144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7">
                    <a:moveTo>
                      <a:pt x="23" y="137"/>
                    </a:moveTo>
                    <a:lnTo>
                      <a:pt x="25" y="124"/>
                    </a:lnTo>
                    <a:lnTo>
                      <a:pt x="28" y="109"/>
                    </a:lnTo>
                    <a:lnTo>
                      <a:pt x="29" y="99"/>
                    </a:lnTo>
                    <a:lnTo>
                      <a:pt x="35" y="87"/>
                    </a:lnTo>
                    <a:lnTo>
                      <a:pt x="39" y="77"/>
                    </a:lnTo>
                    <a:lnTo>
                      <a:pt x="45" y="68"/>
                    </a:lnTo>
                    <a:lnTo>
                      <a:pt x="51" y="58"/>
                    </a:lnTo>
                    <a:lnTo>
                      <a:pt x="58" y="51"/>
                    </a:lnTo>
                    <a:lnTo>
                      <a:pt x="66" y="44"/>
                    </a:lnTo>
                    <a:lnTo>
                      <a:pt x="74" y="39"/>
                    </a:lnTo>
                    <a:lnTo>
                      <a:pt x="85" y="34"/>
                    </a:lnTo>
                    <a:lnTo>
                      <a:pt x="95" y="29"/>
                    </a:lnTo>
                    <a:lnTo>
                      <a:pt x="106" y="26"/>
                    </a:lnTo>
                    <a:lnTo>
                      <a:pt x="118" y="23"/>
                    </a:lnTo>
                    <a:lnTo>
                      <a:pt x="130" y="22"/>
                    </a:lnTo>
                    <a:lnTo>
                      <a:pt x="144" y="22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4" y="12"/>
                    </a:lnTo>
                    <a:lnTo>
                      <a:pt x="63" y="18"/>
                    </a:lnTo>
                    <a:lnTo>
                      <a:pt x="51" y="26"/>
                    </a:lnTo>
                    <a:lnTo>
                      <a:pt x="42" y="35"/>
                    </a:lnTo>
                    <a:lnTo>
                      <a:pt x="34" y="44"/>
                    </a:lnTo>
                    <a:lnTo>
                      <a:pt x="25" y="54"/>
                    </a:lnTo>
                    <a:lnTo>
                      <a:pt x="19" y="66"/>
                    </a:lnTo>
                    <a:lnTo>
                      <a:pt x="13" y="77"/>
                    </a:lnTo>
                    <a:lnTo>
                      <a:pt x="7" y="92"/>
                    </a:lnTo>
                    <a:lnTo>
                      <a:pt x="5" y="105"/>
                    </a:lnTo>
                    <a:lnTo>
                      <a:pt x="2" y="119"/>
                    </a:lnTo>
                    <a:lnTo>
                      <a:pt x="0" y="135"/>
                    </a:lnTo>
                    <a:lnTo>
                      <a:pt x="2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223" name="Freeform 206"/>
            <p:cNvSpPr>
              <a:spLocks/>
            </p:cNvSpPr>
            <p:nvPr/>
          </p:nvSpPr>
          <p:spPr bwMode="auto">
            <a:xfrm>
              <a:off x="5158" y="2461"/>
              <a:ext cx="8" cy="4"/>
            </a:xfrm>
            <a:custGeom>
              <a:avLst/>
              <a:gdLst>
                <a:gd name="T0" fmla="*/ 0 w 23"/>
                <a:gd name="T1" fmla="*/ 0 h 12"/>
                <a:gd name="T2" fmla="*/ 1 w 23"/>
                <a:gd name="T3" fmla="*/ 5 h 12"/>
                <a:gd name="T4" fmla="*/ 2 w 23"/>
                <a:gd name="T5" fmla="*/ 9 h 12"/>
                <a:gd name="T6" fmla="*/ 7 w 23"/>
                <a:gd name="T7" fmla="*/ 12 h 12"/>
                <a:gd name="T8" fmla="*/ 11 w 23"/>
                <a:gd name="T9" fmla="*/ 12 h 12"/>
                <a:gd name="T10" fmla="*/ 16 w 23"/>
                <a:gd name="T11" fmla="*/ 12 h 12"/>
                <a:gd name="T12" fmla="*/ 18 w 23"/>
                <a:gd name="T13" fmla="*/ 10 h 12"/>
                <a:gd name="T14" fmla="*/ 21 w 23"/>
                <a:gd name="T15" fmla="*/ 6 h 12"/>
                <a:gd name="T16" fmla="*/ 23 w 23"/>
                <a:gd name="T17" fmla="*/ 2 h 12"/>
                <a:gd name="T18" fmla="*/ 0 w 2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1" y="6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4" name="Freeform 207"/>
            <p:cNvSpPr>
              <a:spLocks/>
            </p:cNvSpPr>
            <p:nvPr/>
          </p:nvSpPr>
          <p:spPr bwMode="auto">
            <a:xfrm>
              <a:off x="5100" y="2451"/>
              <a:ext cx="7" cy="5"/>
            </a:xfrm>
            <a:custGeom>
              <a:avLst/>
              <a:gdLst>
                <a:gd name="T0" fmla="*/ 23 w 23"/>
                <a:gd name="T1" fmla="*/ 13 h 13"/>
                <a:gd name="T2" fmla="*/ 22 w 23"/>
                <a:gd name="T3" fmla="*/ 8 h 13"/>
                <a:gd name="T4" fmla="*/ 20 w 23"/>
                <a:gd name="T5" fmla="*/ 4 h 13"/>
                <a:gd name="T6" fmla="*/ 16 w 23"/>
                <a:gd name="T7" fmla="*/ 1 h 13"/>
                <a:gd name="T8" fmla="*/ 13 w 23"/>
                <a:gd name="T9" fmla="*/ 0 h 13"/>
                <a:gd name="T10" fmla="*/ 7 w 23"/>
                <a:gd name="T11" fmla="*/ 0 h 13"/>
                <a:gd name="T12" fmla="*/ 4 w 23"/>
                <a:gd name="T13" fmla="*/ 3 h 13"/>
                <a:gd name="T14" fmla="*/ 1 w 23"/>
                <a:gd name="T15" fmla="*/ 6 h 13"/>
                <a:gd name="T16" fmla="*/ 0 w 23"/>
                <a:gd name="T17" fmla="*/ 10 h 13"/>
                <a:gd name="T18" fmla="*/ 23 w 23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23" y="13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5" name="Freeform 208"/>
            <p:cNvSpPr>
              <a:spLocks/>
            </p:cNvSpPr>
            <p:nvPr/>
          </p:nvSpPr>
          <p:spPr bwMode="auto">
            <a:xfrm>
              <a:off x="5083" y="2455"/>
              <a:ext cx="24" cy="50"/>
            </a:xfrm>
            <a:custGeom>
              <a:avLst/>
              <a:gdLst>
                <a:gd name="T0" fmla="*/ 3 w 72"/>
                <a:gd name="T1" fmla="*/ 151 h 151"/>
                <a:gd name="T2" fmla="*/ 24 w 72"/>
                <a:gd name="T3" fmla="*/ 145 h 151"/>
                <a:gd name="T4" fmla="*/ 23 w 72"/>
                <a:gd name="T5" fmla="*/ 132 h 151"/>
                <a:gd name="T6" fmla="*/ 24 w 72"/>
                <a:gd name="T7" fmla="*/ 122 h 151"/>
                <a:gd name="T8" fmla="*/ 26 w 72"/>
                <a:gd name="T9" fmla="*/ 112 h 151"/>
                <a:gd name="T10" fmla="*/ 27 w 72"/>
                <a:gd name="T11" fmla="*/ 103 h 151"/>
                <a:gd name="T12" fmla="*/ 30 w 72"/>
                <a:gd name="T13" fmla="*/ 96 h 151"/>
                <a:gd name="T14" fmla="*/ 35 w 72"/>
                <a:gd name="T15" fmla="*/ 87 h 151"/>
                <a:gd name="T16" fmla="*/ 39 w 72"/>
                <a:gd name="T17" fmla="*/ 80 h 151"/>
                <a:gd name="T18" fmla="*/ 42 w 72"/>
                <a:gd name="T19" fmla="*/ 74 h 151"/>
                <a:gd name="T20" fmla="*/ 46 w 72"/>
                <a:gd name="T21" fmla="*/ 65 h 151"/>
                <a:gd name="T22" fmla="*/ 50 w 72"/>
                <a:gd name="T23" fmla="*/ 60 h 151"/>
                <a:gd name="T24" fmla="*/ 56 w 72"/>
                <a:gd name="T25" fmla="*/ 51 h 151"/>
                <a:gd name="T26" fmla="*/ 61 w 72"/>
                <a:gd name="T27" fmla="*/ 44 h 151"/>
                <a:gd name="T28" fmla="*/ 64 w 72"/>
                <a:gd name="T29" fmla="*/ 33 h 151"/>
                <a:gd name="T30" fmla="*/ 68 w 72"/>
                <a:gd name="T31" fmla="*/ 25 h 151"/>
                <a:gd name="T32" fmla="*/ 69 w 72"/>
                <a:gd name="T33" fmla="*/ 14 h 151"/>
                <a:gd name="T34" fmla="*/ 72 w 72"/>
                <a:gd name="T35" fmla="*/ 3 h 151"/>
                <a:gd name="T36" fmla="*/ 49 w 72"/>
                <a:gd name="T37" fmla="*/ 0 h 151"/>
                <a:gd name="T38" fmla="*/ 48 w 72"/>
                <a:gd name="T39" fmla="*/ 10 h 151"/>
                <a:gd name="T40" fmla="*/ 45 w 72"/>
                <a:gd name="T41" fmla="*/ 17 h 151"/>
                <a:gd name="T42" fmla="*/ 42 w 72"/>
                <a:gd name="T43" fmla="*/ 26 h 151"/>
                <a:gd name="T44" fmla="*/ 39 w 72"/>
                <a:gd name="T45" fmla="*/ 32 h 151"/>
                <a:gd name="T46" fmla="*/ 35 w 72"/>
                <a:gd name="T47" fmla="*/ 39 h 151"/>
                <a:gd name="T48" fmla="*/ 30 w 72"/>
                <a:gd name="T49" fmla="*/ 46 h 151"/>
                <a:gd name="T50" fmla="*/ 26 w 72"/>
                <a:gd name="T51" fmla="*/ 54 h 151"/>
                <a:gd name="T52" fmla="*/ 21 w 72"/>
                <a:gd name="T53" fmla="*/ 61 h 151"/>
                <a:gd name="T54" fmla="*/ 17 w 72"/>
                <a:gd name="T55" fmla="*/ 70 h 151"/>
                <a:gd name="T56" fmla="*/ 13 w 72"/>
                <a:gd name="T57" fmla="*/ 78 h 151"/>
                <a:gd name="T58" fmla="*/ 10 w 72"/>
                <a:gd name="T59" fmla="*/ 86 h 151"/>
                <a:gd name="T60" fmla="*/ 4 w 72"/>
                <a:gd name="T61" fmla="*/ 96 h 151"/>
                <a:gd name="T62" fmla="*/ 3 w 72"/>
                <a:gd name="T63" fmla="*/ 108 h 151"/>
                <a:gd name="T64" fmla="*/ 1 w 72"/>
                <a:gd name="T65" fmla="*/ 119 h 151"/>
                <a:gd name="T66" fmla="*/ 0 w 72"/>
                <a:gd name="T67" fmla="*/ 132 h 151"/>
                <a:gd name="T68" fmla="*/ 1 w 72"/>
                <a:gd name="T69" fmla="*/ 147 h 151"/>
                <a:gd name="T70" fmla="*/ 21 w 72"/>
                <a:gd name="T71" fmla="*/ 140 h 151"/>
                <a:gd name="T72" fmla="*/ 3 w 72"/>
                <a:gd name="T7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" h="151">
                  <a:moveTo>
                    <a:pt x="3" y="151"/>
                  </a:moveTo>
                  <a:lnTo>
                    <a:pt x="24" y="145"/>
                  </a:lnTo>
                  <a:lnTo>
                    <a:pt x="23" y="132"/>
                  </a:lnTo>
                  <a:lnTo>
                    <a:pt x="24" y="122"/>
                  </a:lnTo>
                  <a:lnTo>
                    <a:pt x="26" y="112"/>
                  </a:lnTo>
                  <a:lnTo>
                    <a:pt x="27" y="103"/>
                  </a:lnTo>
                  <a:lnTo>
                    <a:pt x="30" y="96"/>
                  </a:lnTo>
                  <a:lnTo>
                    <a:pt x="35" y="87"/>
                  </a:lnTo>
                  <a:lnTo>
                    <a:pt x="39" y="80"/>
                  </a:lnTo>
                  <a:lnTo>
                    <a:pt x="42" y="74"/>
                  </a:lnTo>
                  <a:lnTo>
                    <a:pt x="46" y="65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1" y="44"/>
                  </a:lnTo>
                  <a:lnTo>
                    <a:pt x="64" y="33"/>
                  </a:lnTo>
                  <a:lnTo>
                    <a:pt x="68" y="25"/>
                  </a:lnTo>
                  <a:lnTo>
                    <a:pt x="69" y="14"/>
                  </a:lnTo>
                  <a:lnTo>
                    <a:pt x="72" y="3"/>
                  </a:lnTo>
                  <a:lnTo>
                    <a:pt x="49" y="0"/>
                  </a:lnTo>
                  <a:lnTo>
                    <a:pt x="48" y="10"/>
                  </a:lnTo>
                  <a:lnTo>
                    <a:pt x="45" y="17"/>
                  </a:lnTo>
                  <a:lnTo>
                    <a:pt x="42" y="26"/>
                  </a:lnTo>
                  <a:lnTo>
                    <a:pt x="39" y="32"/>
                  </a:lnTo>
                  <a:lnTo>
                    <a:pt x="35" y="39"/>
                  </a:lnTo>
                  <a:lnTo>
                    <a:pt x="30" y="46"/>
                  </a:lnTo>
                  <a:lnTo>
                    <a:pt x="26" y="54"/>
                  </a:lnTo>
                  <a:lnTo>
                    <a:pt x="21" y="61"/>
                  </a:lnTo>
                  <a:lnTo>
                    <a:pt x="17" y="70"/>
                  </a:lnTo>
                  <a:lnTo>
                    <a:pt x="13" y="78"/>
                  </a:lnTo>
                  <a:lnTo>
                    <a:pt x="10" y="86"/>
                  </a:lnTo>
                  <a:lnTo>
                    <a:pt x="4" y="96"/>
                  </a:lnTo>
                  <a:lnTo>
                    <a:pt x="3" y="108"/>
                  </a:lnTo>
                  <a:lnTo>
                    <a:pt x="1" y="119"/>
                  </a:lnTo>
                  <a:lnTo>
                    <a:pt x="0" y="132"/>
                  </a:lnTo>
                  <a:lnTo>
                    <a:pt x="1" y="147"/>
                  </a:lnTo>
                  <a:lnTo>
                    <a:pt x="21" y="140"/>
                  </a:lnTo>
                  <a:lnTo>
                    <a:pt x="3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6" name="Freeform 209"/>
            <p:cNvSpPr>
              <a:spLocks/>
            </p:cNvSpPr>
            <p:nvPr/>
          </p:nvSpPr>
          <p:spPr bwMode="auto">
            <a:xfrm>
              <a:off x="5064" y="2482"/>
              <a:ext cx="26" cy="23"/>
            </a:xfrm>
            <a:custGeom>
              <a:avLst/>
              <a:gdLst>
                <a:gd name="T0" fmla="*/ 0 w 80"/>
                <a:gd name="T1" fmla="*/ 22 h 70"/>
                <a:gd name="T2" fmla="*/ 9 w 80"/>
                <a:gd name="T3" fmla="*/ 25 h 70"/>
                <a:gd name="T4" fmla="*/ 16 w 80"/>
                <a:gd name="T5" fmla="*/ 28 h 70"/>
                <a:gd name="T6" fmla="*/ 24 w 80"/>
                <a:gd name="T7" fmla="*/ 34 h 70"/>
                <a:gd name="T8" fmla="*/ 32 w 80"/>
                <a:gd name="T9" fmla="*/ 38 h 70"/>
                <a:gd name="T10" fmla="*/ 40 w 80"/>
                <a:gd name="T11" fmla="*/ 45 h 70"/>
                <a:gd name="T12" fmla="*/ 47 w 80"/>
                <a:gd name="T13" fmla="*/ 53 h 70"/>
                <a:gd name="T14" fmla="*/ 54 w 80"/>
                <a:gd name="T15" fmla="*/ 61 h 70"/>
                <a:gd name="T16" fmla="*/ 62 w 80"/>
                <a:gd name="T17" fmla="*/ 70 h 70"/>
                <a:gd name="T18" fmla="*/ 80 w 80"/>
                <a:gd name="T19" fmla="*/ 59 h 70"/>
                <a:gd name="T20" fmla="*/ 73 w 80"/>
                <a:gd name="T21" fmla="*/ 47 h 70"/>
                <a:gd name="T22" fmla="*/ 63 w 80"/>
                <a:gd name="T23" fmla="*/ 37 h 70"/>
                <a:gd name="T24" fmla="*/ 56 w 80"/>
                <a:gd name="T25" fmla="*/ 28 h 70"/>
                <a:gd name="T26" fmla="*/ 47 w 80"/>
                <a:gd name="T27" fmla="*/ 19 h 70"/>
                <a:gd name="T28" fmla="*/ 37 w 80"/>
                <a:gd name="T29" fmla="*/ 13 h 70"/>
                <a:gd name="T30" fmla="*/ 28 w 80"/>
                <a:gd name="T31" fmla="*/ 8 h 70"/>
                <a:gd name="T32" fmla="*/ 16 w 80"/>
                <a:gd name="T33" fmla="*/ 3 h 70"/>
                <a:gd name="T34" fmla="*/ 8 w 80"/>
                <a:gd name="T35" fmla="*/ 0 h 70"/>
                <a:gd name="T36" fmla="*/ 0 w 80"/>
                <a:gd name="T37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70">
                  <a:moveTo>
                    <a:pt x="0" y="22"/>
                  </a:moveTo>
                  <a:lnTo>
                    <a:pt x="9" y="25"/>
                  </a:lnTo>
                  <a:lnTo>
                    <a:pt x="16" y="28"/>
                  </a:lnTo>
                  <a:lnTo>
                    <a:pt x="24" y="34"/>
                  </a:lnTo>
                  <a:lnTo>
                    <a:pt x="32" y="38"/>
                  </a:lnTo>
                  <a:lnTo>
                    <a:pt x="40" y="45"/>
                  </a:lnTo>
                  <a:lnTo>
                    <a:pt x="47" y="53"/>
                  </a:lnTo>
                  <a:lnTo>
                    <a:pt x="54" y="61"/>
                  </a:lnTo>
                  <a:lnTo>
                    <a:pt x="62" y="70"/>
                  </a:lnTo>
                  <a:lnTo>
                    <a:pt x="80" y="59"/>
                  </a:lnTo>
                  <a:lnTo>
                    <a:pt x="73" y="47"/>
                  </a:lnTo>
                  <a:lnTo>
                    <a:pt x="63" y="37"/>
                  </a:lnTo>
                  <a:lnTo>
                    <a:pt x="56" y="28"/>
                  </a:lnTo>
                  <a:lnTo>
                    <a:pt x="47" y="19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6" y="3"/>
                  </a:lnTo>
                  <a:lnTo>
                    <a:pt x="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7" name="Freeform 210"/>
            <p:cNvSpPr>
              <a:spLocks/>
            </p:cNvSpPr>
            <p:nvPr/>
          </p:nvSpPr>
          <p:spPr bwMode="auto">
            <a:xfrm>
              <a:off x="5084" y="2499"/>
              <a:ext cx="5" cy="8"/>
            </a:xfrm>
            <a:custGeom>
              <a:avLst/>
              <a:gdLst>
                <a:gd name="T0" fmla="*/ 15 w 15"/>
                <a:gd name="T1" fmla="*/ 1 h 23"/>
                <a:gd name="T2" fmla="*/ 10 w 15"/>
                <a:gd name="T3" fmla="*/ 0 h 23"/>
                <a:gd name="T4" fmla="*/ 6 w 15"/>
                <a:gd name="T5" fmla="*/ 1 h 23"/>
                <a:gd name="T6" fmla="*/ 2 w 15"/>
                <a:gd name="T7" fmla="*/ 6 h 23"/>
                <a:gd name="T8" fmla="*/ 0 w 15"/>
                <a:gd name="T9" fmla="*/ 8 h 23"/>
                <a:gd name="T10" fmla="*/ 0 w 15"/>
                <a:gd name="T11" fmla="*/ 13 h 23"/>
                <a:gd name="T12" fmla="*/ 0 w 15"/>
                <a:gd name="T13" fmla="*/ 17 h 23"/>
                <a:gd name="T14" fmla="*/ 3 w 15"/>
                <a:gd name="T15" fmla="*/ 20 h 23"/>
                <a:gd name="T16" fmla="*/ 7 w 15"/>
                <a:gd name="T17" fmla="*/ 23 h 23"/>
                <a:gd name="T18" fmla="*/ 15 w 15"/>
                <a:gd name="T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0" y="0"/>
                  </a:lnTo>
                  <a:lnTo>
                    <a:pt x="6" y="1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</p:grpSp>
      <p:sp>
        <p:nvSpPr>
          <p:cNvPr id="642" name="圓角矩形圖說文字 641"/>
          <p:cNvSpPr/>
          <p:nvPr/>
        </p:nvSpPr>
        <p:spPr>
          <a:xfrm>
            <a:off x="2858990" y="5650524"/>
            <a:ext cx="4701517" cy="902591"/>
          </a:xfrm>
          <a:prstGeom prst="wedgeRoundRectCallout">
            <a:avLst>
              <a:gd name="adj1" fmla="val 58257"/>
              <a:gd name="adj2" fmla="val -115320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n-US" altLang="zh-TW" sz="3200" dirty="0" smtClean="0">
              <a:solidFill>
                <a:schemeClr val="accent1">
                  <a:lumMod val="75000"/>
                </a:schemeClr>
              </a:solidFill>
            </a:endParaRPr>
          </a:p>
          <a:p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這些都是「元」的硬幣。</a:t>
            </a:r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  <a:p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5" name="群組 4"/>
          <p:cNvGrpSpPr/>
          <p:nvPr/>
        </p:nvGrpSpPr>
        <p:grpSpPr>
          <a:xfrm>
            <a:off x="409378" y="2780928"/>
            <a:ext cx="7263842" cy="2327608"/>
            <a:chOff x="409378" y="2780928"/>
            <a:chExt cx="7263842" cy="2327608"/>
          </a:xfrm>
        </p:grpSpPr>
        <p:grpSp>
          <p:nvGrpSpPr>
            <p:cNvPr id="2" name="群組 1"/>
            <p:cNvGrpSpPr/>
            <p:nvPr/>
          </p:nvGrpSpPr>
          <p:grpSpPr>
            <a:xfrm>
              <a:off x="409378" y="2780928"/>
              <a:ext cx="7263842" cy="1616312"/>
              <a:chOff x="539552" y="2780928"/>
              <a:chExt cx="7263842" cy="1616312"/>
            </a:xfrm>
          </p:grpSpPr>
          <p:pic>
            <p:nvPicPr>
              <p:cNvPr id="216" name="Picture 2" descr="\\server-pc1\STAR Project Team\STAR_Maths\02 Tasks development\WLTS_1617\Artwork\note and coin\coin 1 dollar.jp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91226" y="2849068"/>
                <a:ext cx="1512168" cy="151216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33" name="Picture 2" descr="\\server-pc1\STAR Project Team\STAR_Maths\02 Tasks development\WLTS_1617\Artwork\note and coin\coin 2 dollars.jp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42736" y="2860119"/>
                <a:ext cx="1512168" cy="151216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36" name="Picture 2" descr="\\server-pc1\STAR Project Team\STAR_Maths\02 Tasks development\WLTS_1617\Artwork\note and coin\coin 5 dollars.jpg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3768" y="2813064"/>
                <a:ext cx="1584176" cy="158417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46" name="Picture 4" descr="\\server-pc1\STAR Project Team\STAR_Maths\02 Tasks development\WLTS_1617\Artwork\note and coin\Coin 10 dollars.jpg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9552" y="2780928"/>
                <a:ext cx="1536721" cy="153671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4" name="群組 3"/>
            <p:cNvGrpSpPr/>
            <p:nvPr/>
          </p:nvGrpSpPr>
          <p:grpSpPr>
            <a:xfrm>
              <a:off x="753280" y="4505649"/>
              <a:ext cx="6720709" cy="602887"/>
              <a:chOff x="753280" y="4505649"/>
              <a:chExt cx="6720709" cy="602887"/>
            </a:xfrm>
          </p:grpSpPr>
          <p:sp>
            <p:nvSpPr>
              <p:cNvPr id="643" name="文字方塊 642"/>
              <p:cNvSpPr txBox="1"/>
              <p:nvPr/>
            </p:nvSpPr>
            <p:spPr>
              <a:xfrm>
                <a:off x="2795431" y="4523761"/>
                <a:ext cx="84891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5</a:t>
                </a:r>
                <a:r>
                  <a:rPr lang="zh-TW" altLang="en-US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元</a:t>
                </a:r>
                <a:endParaRPr lang="zh-HK" altLang="en-US" sz="3200" dirty="0">
                  <a:solidFill>
                    <a:schemeClr val="accent6"/>
                  </a:solidFill>
                </a:endParaRPr>
              </a:p>
            </p:txBody>
          </p:sp>
          <p:sp>
            <p:nvSpPr>
              <p:cNvPr id="644" name="文字方塊 643"/>
              <p:cNvSpPr txBox="1"/>
              <p:nvPr/>
            </p:nvSpPr>
            <p:spPr>
              <a:xfrm>
                <a:off x="4716016" y="4505649"/>
                <a:ext cx="84891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2</a:t>
                </a:r>
                <a:r>
                  <a:rPr lang="zh-TW" altLang="en-US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元</a:t>
                </a:r>
                <a:endParaRPr lang="zh-HK" altLang="en-US" sz="3200" dirty="0">
                  <a:solidFill>
                    <a:schemeClr val="accent6"/>
                  </a:solidFill>
                </a:endParaRPr>
              </a:p>
            </p:txBody>
          </p:sp>
          <p:sp>
            <p:nvSpPr>
              <p:cNvPr id="645" name="文字方塊 644"/>
              <p:cNvSpPr txBox="1"/>
              <p:nvPr/>
            </p:nvSpPr>
            <p:spPr>
              <a:xfrm>
                <a:off x="6625075" y="4505649"/>
                <a:ext cx="84891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1</a:t>
                </a:r>
                <a:r>
                  <a:rPr lang="zh-TW" altLang="en-US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元</a:t>
                </a:r>
                <a:endParaRPr lang="zh-HK" altLang="en-US" sz="3200" dirty="0">
                  <a:solidFill>
                    <a:schemeClr val="accent6"/>
                  </a:solidFill>
                </a:endParaRPr>
              </a:p>
            </p:txBody>
          </p:sp>
          <p:sp>
            <p:nvSpPr>
              <p:cNvPr id="646" name="文字方塊 645"/>
              <p:cNvSpPr txBox="1"/>
              <p:nvPr/>
            </p:nvSpPr>
            <p:spPr>
              <a:xfrm>
                <a:off x="753280" y="4505649"/>
                <a:ext cx="101040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10</a:t>
                </a:r>
                <a:r>
                  <a:rPr lang="zh-TW" altLang="en-US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元</a:t>
                </a:r>
                <a:endParaRPr lang="zh-HK" altLang="en-US" sz="3200" dirty="0">
                  <a:solidFill>
                    <a:schemeClr val="accent6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145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硬幣的種類</a:t>
            </a:r>
            <a:endParaRPr lang="zh-HK" altLang="en-US" dirty="0"/>
          </a:p>
        </p:txBody>
      </p:sp>
      <p:grpSp>
        <p:nvGrpSpPr>
          <p:cNvPr id="220" name="Group 4"/>
          <p:cNvGrpSpPr>
            <a:grpSpLocks noChangeAspect="1"/>
          </p:cNvGrpSpPr>
          <p:nvPr/>
        </p:nvGrpSpPr>
        <p:grpSpPr bwMode="auto">
          <a:xfrm>
            <a:off x="6442907" y="4233681"/>
            <a:ext cx="2335213" cy="2109787"/>
            <a:chOff x="4014" y="2251"/>
            <a:chExt cx="1471" cy="1329"/>
          </a:xfrm>
        </p:grpSpPr>
        <p:sp>
          <p:nvSpPr>
            <p:cNvPr id="221" name="AutoShape 3"/>
            <p:cNvSpPr>
              <a:spLocks noChangeAspect="1" noChangeArrowheads="1" noTextEdit="1"/>
            </p:cNvSpPr>
            <p:nvPr/>
          </p:nvSpPr>
          <p:spPr bwMode="auto">
            <a:xfrm>
              <a:off x="4014" y="2251"/>
              <a:ext cx="1471" cy="1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grpSp>
          <p:nvGrpSpPr>
            <p:cNvPr id="222" name="Group 205"/>
            <p:cNvGrpSpPr>
              <a:grpSpLocks/>
            </p:cNvGrpSpPr>
            <p:nvPr/>
          </p:nvGrpSpPr>
          <p:grpSpPr bwMode="auto">
            <a:xfrm>
              <a:off x="4014" y="2251"/>
              <a:ext cx="1469" cy="1329"/>
              <a:chOff x="4014" y="2251"/>
              <a:chExt cx="1469" cy="1329"/>
            </a:xfrm>
          </p:grpSpPr>
          <p:sp>
            <p:nvSpPr>
              <p:cNvPr id="228" name="Freeform 5"/>
              <p:cNvSpPr>
                <a:spLocks/>
              </p:cNvSpPr>
              <p:nvPr/>
            </p:nvSpPr>
            <p:spPr bwMode="auto">
              <a:xfrm>
                <a:off x="4018" y="2251"/>
                <a:ext cx="767" cy="833"/>
              </a:xfrm>
              <a:custGeom>
                <a:avLst/>
                <a:gdLst>
                  <a:gd name="T0" fmla="*/ 2297 w 2301"/>
                  <a:gd name="T1" fmla="*/ 0 h 2499"/>
                  <a:gd name="T2" fmla="*/ 0 w 2301"/>
                  <a:gd name="T3" fmla="*/ 0 h 2499"/>
                  <a:gd name="T4" fmla="*/ 0 w 2301"/>
                  <a:gd name="T5" fmla="*/ 2499 h 2499"/>
                  <a:gd name="T6" fmla="*/ 69 w 2301"/>
                  <a:gd name="T7" fmla="*/ 2495 h 2499"/>
                  <a:gd name="T8" fmla="*/ 141 w 2301"/>
                  <a:gd name="T9" fmla="*/ 2489 h 2499"/>
                  <a:gd name="T10" fmla="*/ 210 w 2301"/>
                  <a:gd name="T11" fmla="*/ 2483 h 2499"/>
                  <a:gd name="T12" fmla="*/ 282 w 2301"/>
                  <a:gd name="T13" fmla="*/ 2478 h 2499"/>
                  <a:gd name="T14" fmla="*/ 354 w 2301"/>
                  <a:gd name="T15" fmla="*/ 2472 h 2499"/>
                  <a:gd name="T16" fmla="*/ 426 w 2301"/>
                  <a:gd name="T17" fmla="*/ 2466 h 2499"/>
                  <a:gd name="T18" fmla="*/ 498 w 2301"/>
                  <a:gd name="T19" fmla="*/ 2460 h 2499"/>
                  <a:gd name="T20" fmla="*/ 571 w 2301"/>
                  <a:gd name="T21" fmla="*/ 2454 h 2499"/>
                  <a:gd name="T22" fmla="*/ 644 w 2301"/>
                  <a:gd name="T23" fmla="*/ 2449 h 2499"/>
                  <a:gd name="T24" fmla="*/ 715 w 2301"/>
                  <a:gd name="T25" fmla="*/ 2443 h 2499"/>
                  <a:gd name="T26" fmla="*/ 788 w 2301"/>
                  <a:gd name="T27" fmla="*/ 2437 h 2499"/>
                  <a:gd name="T28" fmla="*/ 860 w 2301"/>
                  <a:gd name="T29" fmla="*/ 2431 h 2499"/>
                  <a:gd name="T30" fmla="*/ 935 w 2301"/>
                  <a:gd name="T31" fmla="*/ 2427 h 2499"/>
                  <a:gd name="T32" fmla="*/ 1007 w 2301"/>
                  <a:gd name="T33" fmla="*/ 2421 h 2499"/>
                  <a:gd name="T34" fmla="*/ 1080 w 2301"/>
                  <a:gd name="T35" fmla="*/ 2415 h 2499"/>
                  <a:gd name="T36" fmla="*/ 1153 w 2301"/>
                  <a:gd name="T37" fmla="*/ 2409 h 2499"/>
                  <a:gd name="T38" fmla="*/ 1225 w 2301"/>
                  <a:gd name="T39" fmla="*/ 2403 h 2499"/>
                  <a:gd name="T40" fmla="*/ 1298 w 2301"/>
                  <a:gd name="T41" fmla="*/ 2399 h 2499"/>
                  <a:gd name="T42" fmla="*/ 1372 w 2301"/>
                  <a:gd name="T43" fmla="*/ 2393 h 2499"/>
                  <a:gd name="T44" fmla="*/ 1443 w 2301"/>
                  <a:gd name="T45" fmla="*/ 2389 h 2499"/>
                  <a:gd name="T46" fmla="*/ 1516 w 2301"/>
                  <a:gd name="T47" fmla="*/ 2383 h 2499"/>
                  <a:gd name="T48" fmla="*/ 1589 w 2301"/>
                  <a:gd name="T49" fmla="*/ 2379 h 2499"/>
                  <a:gd name="T50" fmla="*/ 1662 w 2301"/>
                  <a:gd name="T51" fmla="*/ 2374 h 2499"/>
                  <a:gd name="T52" fmla="*/ 1733 w 2301"/>
                  <a:gd name="T53" fmla="*/ 2370 h 2499"/>
                  <a:gd name="T54" fmla="*/ 1806 w 2301"/>
                  <a:gd name="T55" fmla="*/ 2366 h 2499"/>
                  <a:gd name="T56" fmla="*/ 1877 w 2301"/>
                  <a:gd name="T57" fmla="*/ 2361 h 2499"/>
                  <a:gd name="T58" fmla="*/ 1948 w 2301"/>
                  <a:gd name="T59" fmla="*/ 2357 h 2499"/>
                  <a:gd name="T60" fmla="*/ 2018 w 2301"/>
                  <a:gd name="T61" fmla="*/ 2354 h 2499"/>
                  <a:gd name="T62" fmla="*/ 2088 w 2301"/>
                  <a:gd name="T63" fmla="*/ 2350 h 2499"/>
                  <a:gd name="T64" fmla="*/ 2157 w 2301"/>
                  <a:gd name="T65" fmla="*/ 2347 h 2499"/>
                  <a:gd name="T66" fmla="*/ 2227 w 2301"/>
                  <a:gd name="T67" fmla="*/ 2344 h 2499"/>
                  <a:gd name="T68" fmla="*/ 2297 w 2301"/>
                  <a:gd name="T69" fmla="*/ 2341 h 2499"/>
                  <a:gd name="T70" fmla="*/ 2298 w 2301"/>
                  <a:gd name="T71" fmla="*/ 1731 h 2499"/>
                  <a:gd name="T72" fmla="*/ 2301 w 2301"/>
                  <a:gd name="T73" fmla="*/ 1150 h 2499"/>
                  <a:gd name="T74" fmla="*/ 2301 w 2301"/>
                  <a:gd name="T75" fmla="*/ 576 h 2499"/>
                  <a:gd name="T76" fmla="*/ 2297 w 2301"/>
                  <a:gd name="T77" fmla="*/ 0 h 2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01" h="2499">
                    <a:moveTo>
                      <a:pt x="2297" y="0"/>
                    </a:moveTo>
                    <a:lnTo>
                      <a:pt x="0" y="0"/>
                    </a:lnTo>
                    <a:lnTo>
                      <a:pt x="0" y="2499"/>
                    </a:lnTo>
                    <a:lnTo>
                      <a:pt x="69" y="2495"/>
                    </a:lnTo>
                    <a:lnTo>
                      <a:pt x="141" y="2489"/>
                    </a:lnTo>
                    <a:lnTo>
                      <a:pt x="210" y="2483"/>
                    </a:lnTo>
                    <a:lnTo>
                      <a:pt x="282" y="2478"/>
                    </a:lnTo>
                    <a:lnTo>
                      <a:pt x="354" y="2472"/>
                    </a:lnTo>
                    <a:lnTo>
                      <a:pt x="426" y="2466"/>
                    </a:lnTo>
                    <a:lnTo>
                      <a:pt x="498" y="2460"/>
                    </a:lnTo>
                    <a:lnTo>
                      <a:pt x="571" y="2454"/>
                    </a:lnTo>
                    <a:lnTo>
                      <a:pt x="644" y="2449"/>
                    </a:lnTo>
                    <a:lnTo>
                      <a:pt x="715" y="2443"/>
                    </a:lnTo>
                    <a:lnTo>
                      <a:pt x="788" y="2437"/>
                    </a:lnTo>
                    <a:lnTo>
                      <a:pt x="860" y="2431"/>
                    </a:lnTo>
                    <a:lnTo>
                      <a:pt x="935" y="2427"/>
                    </a:lnTo>
                    <a:lnTo>
                      <a:pt x="1007" y="2421"/>
                    </a:lnTo>
                    <a:lnTo>
                      <a:pt x="1080" y="2415"/>
                    </a:lnTo>
                    <a:lnTo>
                      <a:pt x="1153" y="2409"/>
                    </a:lnTo>
                    <a:lnTo>
                      <a:pt x="1225" y="2403"/>
                    </a:lnTo>
                    <a:lnTo>
                      <a:pt x="1298" y="2399"/>
                    </a:lnTo>
                    <a:lnTo>
                      <a:pt x="1372" y="2393"/>
                    </a:lnTo>
                    <a:lnTo>
                      <a:pt x="1443" y="2389"/>
                    </a:lnTo>
                    <a:lnTo>
                      <a:pt x="1516" y="2383"/>
                    </a:lnTo>
                    <a:lnTo>
                      <a:pt x="1589" y="2379"/>
                    </a:lnTo>
                    <a:lnTo>
                      <a:pt x="1662" y="2374"/>
                    </a:lnTo>
                    <a:lnTo>
                      <a:pt x="1733" y="2370"/>
                    </a:lnTo>
                    <a:lnTo>
                      <a:pt x="1806" y="2366"/>
                    </a:lnTo>
                    <a:lnTo>
                      <a:pt x="1877" y="2361"/>
                    </a:lnTo>
                    <a:lnTo>
                      <a:pt x="1948" y="2357"/>
                    </a:lnTo>
                    <a:lnTo>
                      <a:pt x="2018" y="2354"/>
                    </a:lnTo>
                    <a:lnTo>
                      <a:pt x="2088" y="2350"/>
                    </a:lnTo>
                    <a:lnTo>
                      <a:pt x="2157" y="2347"/>
                    </a:lnTo>
                    <a:lnTo>
                      <a:pt x="2227" y="2344"/>
                    </a:lnTo>
                    <a:lnTo>
                      <a:pt x="2297" y="2341"/>
                    </a:lnTo>
                    <a:lnTo>
                      <a:pt x="2298" y="1731"/>
                    </a:lnTo>
                    <a:lnTo>
                      <a:pt x="2301" y="1150"/>
                    </a:lnTo>
                    <a:lnTo>
                      <a:pt x="2301" y="576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9" name="Freeform 6"/>
              <p:cNvSpPr>
                <a:spLocks/>
              </p:cNvSpPr>
              <p:nvPr/>
            </p:nvSpPr>
            <p:spPr bwMode="auto">
              <a:xfrm>
                <a:off x="4014" y="3081"/>
                <a:ext cx="4" cy="7"/>
              </a:xfrm>
              <a:custGeom>
                <a:avLst/>
                <a:gdLst>
                  <a:gd name="T0" fmla="*/ 10 w 12"/>
                  <a:gd name="T1" fmla="*/ 0 h 23"/>
                  <a:gd name="T2" fmla="*/ 6 w 12"/>
                  <a:gd name="T3" fmla="*/ 1 h 23"/>
                  <a:gd name="T4" fmla="*/ 3 w 12"/>
                  <a:gd name="T5" fmla="*/ 4 h 23"/>
                  <a:gd name="T6" fmla="*/ 0 w 12"/>
                  <a:gd name="T7" fmla="*/ 9 h 23"/>
                  <a:gd name="T8" fmla="*/ 0 w 12"/>
                  <a:gd name="T9" fmla="*/ 13 h 23"/>
                  <a:gd name="T10" fmla="*/ 1 w 12"/>
                  <a:gd name="T11" fmla="*/ 17 h 23"/>
                  <a:gd name="T12" fmla="*/ 4 w 12"/>
                  <a:gd name="T13" fmla="*/ 20 h 23"/>
                  <a:gd name="T14" fmla="*/ 7 w 12"/>
                  <a:gd name="T15" fmla="*/ 23 h 23"/>
                  <a:gd name="T16" fmla="*/ 12 w 12"/>
                  <a:gd name="T17" fmla="*/ 23 h 23"/>
                  <a:gd name="T18" fmla="*/ 10 w 12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7" y="23"/>
                    </a:lnTo>
                    <a:lnTo>
                      <a:pt x="12" y="2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0" name="Freeform 7"/>
              <p:cNvSpPr>
                <a:spLocks/>
              </p:cNvSpPr>
              <p:nvPr/>
            </p:nvSpPr>
            <p:spPr bwMode="auto">
              <a:xfrm>
                <a:off x="4017" y="3028"/>
                <a:ext cx="771" cy="60"/>
              </a:xfrm>
              <a:custGeom>
                <a:avLst/>
                <a:gdLst>
                  <a:gd name="T0" fmla="*/ 2298 w 2311"/>
                  <a:gd name="T1" fmla="*/ 0 h 182"/>
                  <a:gd name="T2" fmla="*/ 2159 w 2311"/>
                  <a:gd name="T3" fmla="*/ 6 h 182"/>
                  <a:gd name="T4" fmla="*/ 2020 w 2311"/>
                  <a:gd name="T5" fmla="*/ 13 h 182"/>
                  <a:gd name="T6" fmla="*/ 1877 w 2311"/>
                  <a:gd name="T7" fmla="*/ 21 h 182"/>
                  <a:gd name="T8" fmla="*/ 1735 w 2311"/>
                  <a:gd name="T9" fmla="*/ 29 h 182"/>
                  <a:gd name="T10" fmla="*/ 1591 w 2311"/>
                  <a:gd name="T11" fmla="*/ 38 h 182"/>
                  <a:gd name="T12" fmla="*/ 1445 w 2311"/>
                  <a:gd name="T13" fmla="*/ 47 h 182"/>
                  <a:gd name="T14" fmla="*/ 1300 w 2311"/>
                  <a:gd name="T15" fmla="*/ 58 h 182"/>
                  <a:gd name="T16" fmla="*/ 1155 w 2311"/>
                  <a:gd name="T17" fmla="*/ 69 h 182"/>
                  <a:gd name="T18" fmla="*/ 1008 w 2311"/>
                  <a:gd name="T19" fmla="*/ 80 h 182"/>
                  <a:gd name="T20" fmla="*/ 861 w 2311"/>
                  <a:gd name="T21" fmla="*/ 90 h 182"/>
                  <a:gd name="T22" fmla="*/ 716 w 2311"/>
                  <a:gd name="T23" fmla="*/ 102 h 182"/>
                  <a:gd name="T24" fmla="*/ 572 w 2311"/>
                  <a:gd name="T25" fmla="*/ 114 h 182"/>
                  <a:gd name="T26" fmla="*/ 426 w 2311"/>
                  <a:gd name="T27" fmla="*/ 125 h 182"/>
                  <a:gd name="T28" fmla="*/ 282 w 2311"/>
                  <a:gd name="T29" fmla="*/ 137 h 182"/>
                  <a:gd name="T30" fmla="*/ 141 w 2311"/>
                  <a:gd name="T31" fmla="*/ 149 h 182"/>
                  <a:gd name="T32" fmla="*/ 0 w 2311"/>
                  <a:gd name="T33" fmla="*/ 159 h 182"/>
                  <a:gd name="T34" fmla="*/ 71 w 2311"/>
                  <a:gd name="T35" fmla="*/ 176 h 182"/>
                  <a:gd name="T36" fmla="*/ 214 w 2311"/>
                  <a:gd name="T37" fmla="*/ 166 h 182"/>
                  <a:gd name="T38" fmla="*/ 358 w 2311"/>
                  <a:gd name="T39" fmla="*/ 154 h 182"/>
                  <a:gd name="T40" fmla="*/ 502 w 2311"/>
                  <a:gd name="T41" fmla="*/ 143 h 182"/>
                  <a:gd name="T42" fmla="*/ 646 w 2311"/>
                  <a:gd name="T43" fmla="*/ 131 h 182"/>
                  <a:gd name="T44" fmla="*/ 791 w 2311"/>
                  <a:gd name="T45" fmla="*/ 120 h 182"/>
                  <a:gd name="T46" fmla="*/ 937 w 2311"/>
                  <a:gd name="T47" fmla="*/ 108 h 182"/>
                  <a:gd name="T48" fmla="*/ 1082 w 2311"/>
                  <a:gd name="T49" fmla="*/ 98 h 182"/>
                  <a:gd name="T50" fmla="*/ 1229 w 2311"/>
                  <a:gd name="T51" fmla="*/ 86 h 182"/>
                  <a:gd name="T52" fmla="*/ 1374 w 2311"/>
                  <a:gd name="T53" fmla="*/ 76 h 182"/>
                  <a:gd name="T54" fmla="*/ 1520 w 2311"/>
                  <a:gd name="T55" fmla="*/ 66 h 182"/>
                  <a:gd name="T56" fmla="*/ 1664 w 2311"/>
                  <a:gd name="T57" fmla="*/ 56 h 182"/>
                  <a:gd name="T58" fmla="*/ 1808 w 2311"/>
                  <a:gd name="T59" fmla="*/ 47 h 182"/>
                  <a:gd name="T60" fmla="*/ 1950 w 2311"/>
                  <a:gd name="T61" fmla="*/ 40 h 182"/>
                  <a:gd name="T62" fmla="*/ 2091 w 2311"/>
                  <a:gd name="T63" fmla="*/ 32 h 182"/>
                  <a:gd name="T64" fmla="*/ 2231 w 2311"/>
                  <a:gd name="T65" fmla="*/ 26 h 182"/>
                  <a:gd name="T66" fmla="*/ 2311 w 2311"/>
                  <a:gd name="T67" fmla="*/ 1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1" h="182">
                    <a:moveTo>
                      <a:pt x="2286" y="12"/>
                    </a:moveTo>
                    <a:lnTo>
                      <a:pt x="2298" y="0"/>
                    </a:lnTo>
                    <a:lnTo>
                      <a:pt x="2229" y="3"/>
                    </a:lnTo>
                    <a:lnTo>
                      <a:pt x="2159" y="6"/>
                    </a:lnTo>
                    <a:lnTo>
                      <a:pt x="2090" y="9"/>
                    </a:lnTo>
                    <a:lnTo>
                      <a:pt x="2020" y="13"/>
                    </a:lnTo>
                    <a:lnTo>
                      <a:pt x="1949" y="16"/>
                    </a:lnTo>
                    <a:lnTo>
                      <a:pt x="1877" y="21"/>
                    </a:lnTo>
                    <a:lnTo>
                      <a:pt x="1806" y="25"/>
                    </a:lnTo>
                    <a:lnTo>
                      <a:pt x="1735" y="29"/>
                    </a:lnTo>
                    <a:lnTo>
                      <a:pt x="1662" y="32"/>
                    </a:lnTo>
                    <a:lnTo>
                      <a:pt x="1591" y="38"/>
                    </a:lnTo>
                    <a:lnTo>
                      <a:pt x="1518" y="42"/>
                    </a:lnTo>
                    <a:lnTo>
                      <a:pt x="1445" y="47"/>
                    </a:lnTo>
                    <a:lnTo>
                      <a:pt x="1373" y="53"/>
                    </a:lnTo>
                    <a:lnTo>
                      <a:pt x="1300" y="58"/>
                    </a:lnTo>
                    <a:lnTo>
                      <a:pt x="1227" y="63"/>
                    </a:lnTo>
                    <a:lnTo>
                      <a:pt x="1155" y="69"/>
                    </a:lnTo>
                    <a:lnTo>
                      <a:pt x="1082" y="74"/>
                    </a:lnTo>
                    <a:lnTo>
                      <a:pt x="1008" y="80"/>
                    </a:lnTo>
                    <a:lnTo>
                      <a:pt x="935" y="85"/>
                    </a:lnTo>
                    <a:lnTo>
                      <a:pt x="861" y="90"/>
                    </a:lnTo>
                    <a:lnTo>
                      <a:pt x="790" y="96"/>
                    </a:lnTo>
                    <a:lnTo>
                      <a:pt x="716" y="102"/>
                    </a:lnTo>
                    <a:lnTo>
                      <a:pt x="644" y="108"/>
                    </a:lnTo>
                    <a:lnTo>
                      <a:pt x="572" y="114"/>
                    </a:lnTo>
                    <a:lnTo>
                      <a:pt x="499" y="120"/>
                    </a:lnTo>
                    <a:lnTo>
                      <a:pt x="426" y="125"/>
                    </a:lnTo>
                    <a:lnTo>
                      <a:pt x="355" y="131"/>
                    </a:lnTo>
                    <a:lnTo>
                      <a:pt x="282" y="137"/>
                    </a:lnTo>
                    <a:lnTo>
                      <a:pt x="212" y="143"/>
                    </a:lnTo>
                    <a:lnTo>
                      <a:pt x="141" y="149"/>
                    </a:lnTo>
                    <a:lnTo>
                      <a:pt x="71" y="154"/>
                    </a:lnTo>
                    <a:lnTo>
                      <a:pt x="0" y="159"/>
                    </a:lnTo>
                    <a:lnTo>
                      <a:pt x="2" y="182"/>
                    </a:lnTo>
                    <a:lnTo>
                      <a:pt x="71" y="176"/>
                    </a:lnTo>
                    <a:lnTo>
                      <a:pt x="144" y="172"/>
                    </a:lnTo>
                    <a:lnTo>
                      <a:pt x="214" y="166"/>
                    </a:lnTo>
                    <a:lnTo>
                      <a:pt x="285" y="160"/>
                    </a:lnTo>
                    <a:lnTo>
                      <a:pt x="358" y="154"/>
                    </a:lnTo>
                    <a:lnTo>
                      <a:pt x="429" y="149"/>
                    </a:lnTo>
                    <a:lnTo>
                      <a:pt x="502" y="143"/>
                    </a:lnTo>
                    <a:lnTo>
                      <a:pt x="575" y="137"/>
                    </a:lnTo>
                    <a:lnTo>
                      <a:pt x="646" y="131"/>
                    </a:lnTo>
                    <a:lnTo>
                      <a:pt x="718" y="125"/>
                    </a:lnTo>
                    <a:lnTo>
                      <a:pt x="791" y="120"/>
                    </a:lnTo>
                    <a:lnTo>
                      <a:pt x="864" y="114"/>
                    </a:lnTo>
                    <a:lnTo>
                      <a:pt x="937" y="108"/>
                    </a:lnTo>
                    <a:lnTo>
                      <a:pt x="1009" y="102"/>
                    </a:lnTo>
                    <a:lnTo>
                      <a:pt x="1082" y="98"/>
                    </a:lnTo>
                    <a:lnTo>
                      <a:pt x="1155" y="92"/>
                    </a:lnTo>
                    <a:lnTo>
                      <a:pt x="1229" y="86"/>
                    </a:lnTo>
                    <a:lnTo>
                      <a:pt x="1302" y="82"/>
                    </a:lnTo>
                    <a:lnTo>
                      <a:pt x="1374" y="76"/>
                    </a:lnTo>
                    <a:lnTo>
                      <a:pt x="1447" y="70"/>
                    </a:lnTo>
                    <a:lnTo>
                      <a:pt x="1520" y="66"/>
                    </a:lnTo>
                    <a:lnTo>
                      <a:pt x="1592" y="61"/>
                    </a:lnTo>
                    <a:lnTo>
                      <a:pt x="1664" y="56"/>
                    </a:lnTo>
                    <a:lnTo>
                      <a:pt x="1735" y="53"/>
                    </a:lnTo>
                    <a:lnTo>
                      <a:pt x="1808" y="47"/>
                    </a:lnTo>
                    <a:lnTo>
                      <a:pt x="1879" y="44"/>
                    </a:lnTo>
                    <a:lnTo>
                      <a:pt x="1950" y="40"/>
                    </a:lnTo>
                    <a:lnTo>
                      <a:pt x="2020" y="35"/>
                    </a:lnTo>
                    <a:lnTo>
                      <a:pt x="2091" y="32"/>
                    </a:lnTo>
                    <a:lnTo>
                      <a:pt x="2161" y="29"/>
                    </a:lnTo>
                    <a:lnTo>
                      <a:pt x="2231" y="26"/>
                    </a:lnTo>
                    <a:lnTo>
                      <a:pt x="2299" y="24"/>
                    </a:lnTo>
                    <a:lnTo>
                      <a:pt x="2311" y="12"/>
                    </a:lnTo>
                    <a:lnTo>
                      <a:pt x="228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1" name="Freeform 8"/>
              <p:cNvSpPr>
                <a:spLocks/>
              </p:cNvSpPr>
              <p:nvPr/>
            </p:nvSpPr>
            <p:spPr bwMode="auto">
              <a:xfrm>
                <a:off x="4779" y="2251"/>
                <a:ext cx="10" cy="781"/>
              </a:xfrm>
              <a:custGeom>
                <a:avLst/>
                <a:gdLst>
                  <a:gd name="T0" fmla="*/ 1 w 30"/>
                  <a:gd name="T1" fmla="*/ 0 h 2341"/>
                  <a:gd name="T2" fmla="*/ 3 w 30"/>
                  <a:gd name="T3" fmla="*/ 73 h 2341"/>
                  <a:gd name="T4" fmla="*/ 3 w 30"/>
                  <a:gd name="T5" fmla="*/ 146 h 2341"/>
                  <a:gd name="T6" fmla="*/ 3 w 30"/>
                  <a:gd name="T7" fmla="*/ 219 h 2341"/>
                  <a:gd name="T8" fmla="*/ 4 w 30"/>
                  <a:gd name="T9" fmla="*/ 290 h 2341"/>
                  <a:gd name="T10" fmla="*/ 4 w 30"/>
                  <a:gd name="T11" fmla="*/ 363 h 2341"/>
                  <a:gd name="T12" fmla="*/ 6 w 30"/>
                  <a:gd name="T13" fmla="*/ 434 h 2341"/>
                  <a:gd name="T14" fmla="*/ 6 w 30"/>
                  <a:gd name="T15" fmla="*/ 505 h 2341"/>
                  <a:gd name="T16" fmla="*/ 6 w 30"/>
                  <a:gd name="T17" fmla="*/ 576 h 2341"/>
                  <a:gd name="T18" fmla="*/ 7 w 30"/>
                  <a:gd name="T19" fmla="*/ 649 h 2341"/>
                  <a:gd name="T20" fmla="*/ 7 w 30"/>
                  <a:gd name="T21" fmla="*/ 863 h 2341"/>
                  <a:gd name="T22" fmla="*/ 6 w 30"/>
                  <a:gd name="T23" fmla="*/ 934 h 2341"/>
                  <a:gd name="T24" fmla="*/ 6 w 30"/>
                  <a:gd name="T25" fmla="*/ 1077 h 2341"/>
                  <a:gd name="T26" fmla="*/ 6 w 30"/>
                  <a:gd name="T27" fmla="*/ 1148 h 2341"/>
                  <a:gd name="T28" fmla="*/ 6 w 30"/>
                  <a:gd name="T29" fmla="*/ 1221 h 2341"/>
                  <a:gd name="T30" fmla="*/ 4 w 30"/>
                  <a:gd name="T31" fmla="*/ 1294 h 2341"/>
                  <a:gd name="T32" fmla="*/ 4 w 30"/>
                  <a:gd name="T33" fmla="*/ 1365 h 2341"/>
                  <a:gd name="T34" fmla="*/ 4 w 30"/>
                  <a:gd name="T35" fmla="*/ 1438 h 2341"/>
                  <a:gd name="T36" fmla="*/ 3 w 30"/>
                  <a:gd name="T37" fmla="*/ 1510 h 2341"/>
                  <a:gd name="T38" fmla="*/ 3 w 30"/>
                  <a:gd name="T39" fmla="*/ 1584 h 2341"/>
                  <a:gd name="T40" fmla="*/ 3 w 30"/>
                  <a:gd name="T41" fmla="*/ 1657 h 2341"/>
                  <a:gd name="T42" fmla="*/ 3 w 30"/>
                  <a:gd name="T43" fmla="*/ 1731 h 2341"/>
                  <a:gd name="T44" fmla="*/ 1 w 30"/>
                  <a:gd name="T45" fmla="*/ 1806 h 2341"/>
                  <a:gd name="T46" fmla="*/ 1 w 30"/>
                  <a:gd name="T47" fmla="*/ 1880 h 2341"/>
                  <a:gd name="T48" fmla="*/ 1 w 30"/>
                  <a:gd name="T49" fmla="*/ 1955 h 2341"/>
                  <a:gd name="T50" fmla="*/ 1 w 30"/>
                  <a:gd name="T51" fmla="*/ 2108 h 2341"/>
                  <a:gd name="T52" fmla="*/ 0 w 30"/>
                  <a:gd name="T53" fmla="*/ 2185 h 2341"/>
                  <a:gd name="T54" fmla="*/ 0 w 30"/>
                  <a:gd name="T55" fmla="*/ 2341 h 2341"/>
                  <a:gd name="T56" fmla="*/ 25 w 30"/>
                  <a:gd name="T57" fmla="*/ 2341 h 2341"/>
                  <a:gd name="T58" fmla="*/ 25 w 30"/>
                  <a:gd name="T59" fmla="*/ 2185 h 2341"/>
                  <a:gd name="T60" fmla="*/ 25 w 30"/>
                  <a:gd name="T61" fmla="*/ 2108 h 2341"/>
                  <a:gd name="T62" fmla="*/ 25 w 30"/>
                  <a:gd name="T63" fmla="*/ 1955 h 2341"/>
                  <a:gd name="T64" fmla="*/ 26 w 30"/>
                  <a:gd name="T65" fmla="*/ 1880 h 2341"/>
                  <a:gd name="T66" fmla="*/ 26 w 30"/>
                  <a:gd name="T67" fmla="*/ 1806 h 2341"/>
                  <a:gd name="T68" fmla="*/ 26 w 30"/>
                  <a:gd name="T69" fmla="*/ 1731 h 2341"/>
                  <a:gd name="T70" fmla="*/ 28 w 30"/>
                  <a:gd name="T71" fmla="*/ 1657 h 2341"/>
                  <a:gd name="T72" fmla="*/ 28 w 30"/>
                  <a:gd name="T73" fmla="*/ 1584 h 2341"/>
                  <a:gd name="T74" fmla="*/ 28 w 30"/>
                  <a:gd name="T75" fmla="*/ 1510 h 2341"/>
                  <a:gd name="T76" fmla="*/ 28 w 30"/>
                  <a:gd name="T77" fmla="*/ 1438 h 2341"/>
                  <a:gd name="T78" fmla="*/ 28 w 30"/>
                  <a:gd name="T79" fmla="*/ 1365 h 2341"/>
                  <a:gd name="T80" fmla="*/ 29 w 30"/>
                  <a:gd name="T81" fmla="*/ 1294 h 2341"/>
                  <a:gd name="T82" fmla="*/ 29 w 30"/>
                  <a:gd name="T83" fmla="*/ 1221 h 2341"/>
                  <a:gd name="T84" fmla="*/ 29 w 30"/>
                  <a:gd name="T85" fmla="*/ 1148 h 2341"/>
                  <a:gd name="T86" fmla="*/ 30 w 30"/>
                  <a:gd name="T87" fmla="*/ 1077 h 2341"/>
                  <a:gd name="T88" fmla="*/ 30 w 30"/>
                  <a:gd name="T89" fmla="*/ 934 h 2341"/>
                  <a:gd name="T90" fmla="*/ 30 w 30"/>
                  <a:gd name="T91" fmla="*/ 863 h 2341"/>
                  <a:gd name="T92" fmla="*/ 30 w 30"/>
                  <a:gd name="T93" fmla="*/ 649 h 2341"/>
                  <a:gd name="T94" fmla="*/ 30 w 30"/>
                  <a:gd name="T95" fmla="*/ 576 h 2341"/>
                  <a:gd name="T96" fmla="*/ 30 w 30"/>
                  <a:gd name="T97" fmla="*/ 505 h 2341"/>
                  <a:gd name="T98" fmla="*/ 29 w 30"/>
                  <a:gd name="T99" fmla="*/ 434 h 2341"/>
                  <a:gd name="T100" fmla="*/ 29 w 30"/>
                  <a:gd name="T101" fmla="*/ 363 h 2341"/>
                  <a:gd name="T102" fmla="*/ 28 w 30"/>
                  <a:gd name="T103" fmla="*/ 290 h 2341"/>
                  <a:gd name="T104" fmla="*/ 28 w 30"/>
                  <a:gd name="T105" fmla="*/ 219 h 2341"/>
                  <a:gd name="T106" fmla="*/ 28 w 30"/>
                  <a:gd name="T107" fmla="*/ 146 h 2341"/>
                  <a:gd name="T108" fmla="*/ 25 w 30"/>
                  <a:gd name="T109" fmla="*/ 73 h 2341"/>
                  <a:gd name="T110" fmla="*/ 25 w 30"/>
                  <a:gd name="T111" fmla="*/ 0 h 2341"/>
                  <a:gd name="T112" fmla="*/ 1 w 30"/>
                  <a:gd name="T113" fmla="*/ 0 h 2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2341">
                    <a:moveTo>
                      <a:pt x="1" y="0"/>
                    </a:moveTo>
                    <a:lnTo>
                      <a:pt x="3" y="73"/>
                    </a:lnTo>
                    <a:lnTo>
                      <a:pt x="3" y="146"/>
                    </a:lnTo>
                    <a:lnTo>
                      <a:pt x="3" y="219"/>
                    </a:lnTo>
                    <a:lnTo>
                      <a:pt x="4" y="290"/>
                    </a:lnTo>
                    <a:lnTo>
                      <a:pt x="4" y="363"/>
                    </a:lnTo>
                    <a:lnTo>
                      <a:pt x="6" y="434"/>
                    </a:lnTo>
                    <a:lnTo>
                      <a:pt x="6" y="505"/>
                    </a:lnTo>
                    <a:lnTo>
                      <a:pt x="6" y="576"/>
                    </a:lnTo>
                    <a:lnTo>
                      <a:pt x="7" y="649"/>
                    </a:lnTo>
                    <a:lnTo>
                      <a:pt x="7" y="863"/>
                    </a:lnTo>
                    <a:lnTo>
                      <a:pt x="6" y="934"/>
                    </a:lnTo>
                    <a:lnTo>
                      <a:pt x="6" y="1077"/>
                    </a:lnTo>
                    <a:lnTo>
                      <a:pt x="6" y="1148"/>
                    </a:lnTo>
                    <a:lnTo>
                      <a:pt x="6" y="1221"/>
                    </a:lnTo>
                    <a:lnTo>
                      <a:pt x="4" y="1294"/>
                    </a:lnTo>
                    <a:lnTo>
                      <a:pt x="4" y="1365"/>
                    </a:lnTo>
                    <a:lnTo>
                      <a:pt x="4" y="1438"/>
                    </a:lnTo>
                    <a:lnTo>
                      <a:pt x="3" y="1510"/>
                    </a:lnTo>
                    <a:lnTo>
                      <a:pt x="3" y="1584"/>
                    </a:lnTo>
                    <a:lnTo>
                      <a:pt x="3" y="1657"/>
                    </a:lnTo>
                    <a:lnTo>
                      <a:pt x="3" y="1731"/>
                    </a:lnTo>
                    <a:lnTo>
                      <a:pt x="1" y="1806"/>
                    </a:lnTo>
                    <a:lnTo>
                      <a:pt x="1" y="1880"/>
                    </a:lnTo>
                    <a:lnTo>
                      <a:pt x="1" y="1955"/>
                    </a:lnTo>
                    <a:lnTo>
                      <a:pt x="1" y="2108"/>
                    </a:lnTo>
                    <a:lnTo>
                      <a:pt x="0" y="2185"/>
                    </a:lnTo>
                    <a:lnTo>
                      <a:pt x="0" y="2341"/>
                    </a:lnTo>
                    <a:lnTo>
                      <a:pt x="25" y="2341"/>
                    </a:lnTo>
                    <a:lnTo>
                      <a:pt x="25" y="2185"/>
                    </a:lnTo>
                    <a:lnTo>
                      <a:pt x="25" y="2108"/>
                    </a:lnTo>
                    <a:lnTo>
                      <a:pt x="25" y="1955"/>
                    </a:lnTo>
                    <a:lnTo>
                      <a:pt x="26" y="1880"/>
                    </a:lnTo>
                    <a:lnTo>
                      <a:pt x="26" y="1806"/>
                    </a:lnTo>
                    <a:lnTo>
                      <a:pt x="26" y="1731"/>
                    </a:lnTo>
                    <a:lnTo>
                      <a:pt x="28" y="1657"/>
                    </a:lnTo>
                    <a:lnTo>
                      <a:pt x="28" y="1584"/>
                    </a:lnTo>
                    <a:lnTo>
                      <a:pt x="28" y="1510"/>
                    </a:lnTo>
                    <a:lnTo>
                      <a:pt x="28" y="1438"/>
                    </a:lnTo>
                    <a:lnTo>
                      <a:pt x="28" y="1365"/>
                    </a:lnTo>
                    <a:lnTo>
                      <a:pt x="29" y="1294"/>
                    </a:lnTo>
                    <a:lnTo>
                      <a:pt x="29" y="1221"/>
                    </a:lnTo>
                    <a:lnTo>
                      <a:pt x="29" y="1148"/>
                    </a:lnTo>
                    <a:lnTo>
                      <a:pt x="30" y="1077"/>
                    </a:lnTo>
                    <a:lnTo>
                      <a:pt x="30" y="934"/>
                    </a:lnTo>
                    <a:lnTo>
                      <a:pt x="30" y="863"/>
                    </a:lnTo>
                    <a:lnTo>
                      <a:pt x="30" y="649"/>
                    </a:lnTo>
                    <a:lnTo>
                      <a:pt x="30" y="576"/>
                    </a:lnTo>
                    <a:lnTo>
                      <a:pt x="30" y="505"/>
                    </a:lnTo>
                    <a:lnTo>
                      <a:pt x="29" y="434"/>
                    </a:lnTo>
                    <a:lnTo>
                      <a:pt x="29" y="363"/>
                    </a:lnTo>
                    <a:lnTo>
                      <a:pt x="28" y="290"/>
                    </a:lnTo>
                    <a:lnTo>
                      <a:pt x="28" y="219"/>
                    </a:lnTo>
                    <a:lnTo>
                      <a:pt x="28" y="146"/>
                    </a:lnTo>
                    <a:lnTo>
                      <a:pt x="25" y="73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2" name="Freeform 9"/>
              <p:cNvSpPr>
                <a:spLocks/>
              </p:cNvSpPr>
              <p:nvPr/>
            </p:nvSpPr>
            <p:spPr bwMode="auto">
              <a:xfrm>
                <a:off x="4780" y="3028"/>
                <a:ext cx="8" cy="4"/>
              </a:xfrm>
              <a:custGeom>
                <a:avLst/>
                <a:gdLst>
                  <a:gd name="T0" fmla="*/ 24 w 24"/>
                  <a:gd name="T1" fmla="*/ 12 h 12"/>
                  <a:gd name="T2" fmla="*/ 22 w 24"/>
                  <a:gd name="T3" fmla="*/ 6 h 12"/>
                  <a:gd name="T4" fmla="*/ 19 w 24"/>
                  <a:gd name="T5" fmla="*/ 3 h 12"/>
                  <a:gd name="T6" fmla="*/ 16 w 24"/>
                  <a:gd name="T7" fmla="*/ 0 h 12"/>
                  <a:gd name="T8" fmla="*/ 12 w 24"/>
                  <a:gd name="T9" fmla="*/ 0 h 12"/>
                  <a:gd name="T10" fmla="*/ 8 w 24"/>
                  <a:gd name="T11" fmla="*/ 0 h 12"/>
                  <a:gd name="T12" fmla="*/ 3 w 24"/>
                  <a:gd name="T13" fmla="*/ 3 h 12"/>
                  <a:gd name="T14" fmla="*/ 2 w 24"/>
                  <a:gd name="T15" fmla="*/ 6 h 12"/>
                  <a:gd name="T16" fmla="*/ 0 w 24"/>
                  <a:gd name="T17" fmla="*/ 12 h 12"/>
                  <a:gd name="T18" fmla="*/ 24 w 2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22" y="6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3" name="Freeform 10"/>
              <p:cNvSpPr>
                <a:spLocks/>
              </p:cNvSpPr>
              <p:nvPr/>
            </p:nvSpPr>
            <p:spPr bwMode="auto">
              <a:xfrm>
                <a:off x="4159" y="3404"/>
                <a:ext cx="4" cy="7"/>
              </a:xfrm>
              <a:custGeom>
                <a:avLst/>
                <a:gdLst>
                  <a:gd name="T0" fmla="*/ 10 w 11"/>
                  <a:gd name="T1" fmla="*/ 0 h 22"/>
                  <a:gd name="T2" fmla="*/ 6 w 11"/>
                  <a:gd name="T3" fmla="*/ 0 h 22"/>
                  <a:gd name="T4" fmla="*/ 3 w 11"/>
                  <a:gd name="T5" fmla="*/ 3 h 22"/>
                  <a:gd name="T6" fmla="*/ 1 w 11"/>
                  <a:gd name="T7" fmla="*/ 7 h 22"/>
                  <a:gd name="T8" fmla="*/ 0 w 11"/>
                  <a:gd name="T9" fmla="*/ 12 h 22"/>
                  <a:gd name="T10" fmla="*/ 1 w 11"/>
                  <a:gd name="T11" fmla="*/ 16 h 22"/>
                  <a:gd name="T12" fmla="*/ 4 w 11"/>
                  <a:gd name="T13" fmla="*/ 19 h 22"/>
                  <a:gd name="T14" fmla="*/ 7 w 11"/>
                  <a:gd name="T15" fmla="*/ 22 h 22"/>
                  <a:gd name="T16" fmla="*/ 11 w 11"/>
                  <a:gd name="T17" fmla="*/ 22 h 22"/>
                  <a:gd name="T18" fmla="*/ 10 w 11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4" name="Freeform 11"/>
              <p:cNvSpPr>
                <a:spLocks/>
              </p:cNvSpPr>
              <p:nvPr/>
            </p:nvSpPr>
            <p:spPr bwMode="auto">
              <a:xfrm>
                <a:off x="4162" y="3388"/>
                <a:ext cx="1052" cy="23"/>
              </a:xfrm>
              <a:custGeom>
                <a:avLst/>
                <a:gdLst>
                  <a:gd name="T0" fmla="*/ 3061 w 3155"/>
                  <a:gd name="T1" fmla="*/ 41 h 69"/>
                  <a:gd name="T2" fmla="*/ 2872 w 3155"/>
                  <a:gd name="T3" fmla="*/ 30 h 69"/>
                  <a:gd name="T4" fmla="*/ 2680 w 3155"/>
                  <a:gd name="T5" fmla="*/ 21 h 69"/>
                  <a:gd name="T6" fmla="*/ 2488 w 3155"/>
                  <a:gd name="T7" fmla="*/ 14 h 69"/>
                  <a:gd name="T8" fmla="*/ 2294 w 3155"/>
                  <a:gd name="T9" fmla="*/ 8 h 69"/>
                  <a:gd name="T10" fmla="*/ 2100 w 3155"/>
                  <a:gd name="T11" fmla="*/ 3 h 69"/>
                  <a:gd name="T12" fmla="*/ 1903 w 3155"/>
                  <a:gd name="T13" fmla="*/ 2 h 69"/>
                  <a:gd name="T14" fmla="*/ 1707 w 3155"/>
                  <a:gd name="T15" fmla="*/ 0 h 69"/>
                  <a:gd name="T16" fmla="*/ 1509 w 3155"/>
                  <a:gd name="T17" fmla="*/ 0 h 69"/>
                  <a:gd name="T18" fmla="*/ 1311 w 3155"/>
                  <a:gd name="T19" fmla="*/ 3 h 69"/>
                  <a:gd name="T20" fmla="*/ 1112 w 3155"/>
                  <a:gd name="T21" fmla="*/ 6 h 69"/>
                  <a:gd name="T22" fmla="*/ 912 w 3155"/>
                  <a:gd name="T23" fmla="*/ 11 h 69"/>
                  <a:gd name="T24" fmla="*/ 710 w 3155"/>
                  <a:gd name="T25" fmla="*/ 16 h 69"/>
                  <a:gd name="T26" fmla="*/ 509 w 3155"/>
                  <a:gd name="T27" fmla="*/ 24 h 69"/>
                  <a:gd name="T28" fmla="*/ 307 w 3155"/>
                  <a:gd name="T29" fmla="*/ 32 h 69"/>
                  <a:gd name="T30" fmla="*/ 103 w 3155"/>
                  <a:gd name="T31" fmla="*/ 41 h 69"/>
                  <a:gd name="T32" fmla="*/ 1 w 3155"/>
                  <a:gd name="T33" fmla="*/ 69 h 69"/>
                  <a:gd name="T34" fmla="*/ 205 w 3155"/>
                  <a:gd name="T35" fmla="*/ 60 h 69"/>
                  <a:gd name="T36" fmla="*/ 409 w 3155"/>
                  <a:gd name="T37" fmla="*/ 51 h 69"/>
                  <a:gd name="T38" fmla="*/ 611 w 3155"/>
                  <a:gd name="T39" fmla="*/ 44 h 69"/>
                  <a:gd name="T40" fmla="*/ 813 w 3155"/>
                  <a:gd name="T41" fmla="*/ 37 h 69"/>
                  <a:gd name="T42" fmla="*/ 1012 w 3155"/>
                  <a:gd name="T43" fmla="*/ 31 h 69"/>
                  <a:gd name="T44" fmla="*/ 1211 w 3155"/>
                  <a:gd name="T45" fmla="*/ 27 h 69"/>
                  <a:gd name="T46" fmla="*/ 1410 w 3155"/>
                  <a:gd name="T47" fmla="*/ 24 h 69"/>
                  <a:gd name="T48" fmla="*/ 1608 w 3155"/>
                  <a:gd name="T49" fmla="*/ 22 h 69"/>
                  <a:gd name="T50" fmla="*/ 1806 w 3155"/>
                  <a:gd name="T51" fmla="*/ 24 h 69"/>
                  <a:gd name="T52" fmla="*/ 2002 w 3155"/>
                  <a:gd name="T53" fmla="*/ 24 h 69"/>
                  <a:gd name="T54" fmla="*/ 2197 w 3155"/>
                  <a:gd name="T55" fmla="*/ 28 h 69"/>
                  <a:gd name="T56" fmla="*/ 2389 w 3155"/>
                  <a:gd name="T57" fmla="*/ 34 h 69"/>
                  <a:gd name="T58" fmla="*/ 2582 w 3155"/>
                  <a:gd name="T59" fmla="*/ 40 h 69"/>
                  <a:gd name="T60" fmla="*/ 2774 w 3155"/>
                  <a:gd name="T61" fmla="*/ 47 h 69"/>
                  <a:gd name="T62" fmla="*/ 2965 w 3155"/>
                  <a:gd name="T63" fmla="*/ 57 h 69"/>
                  <a:gd name="T64" fmla="*/ 3154 w 3155"/>
                  <a:gd name="T6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5" h="69">
                    <a:moveTo>
                      <a:pt x="3155" y="47"/>
                    </a:moveTo>
                    <a:lnTo>
                      <a:pt x="3061" y="41"/>
                    </a:lnTo>
                    <a:lnTo>
                      <a:pt x="2966" y="35"/>
                    </a:lnTo>
                    <a:lnTo>
                      <a:pt x="2872" y="30"/>
                    </a:lnTo>
                    <a:lnTo>
                      <a:pt x="2776" y="24"/>
                    </a:lnTo>
                    <a:lnTo>
                      <a:pt x="2680" y="21"/>
                    </a:lnTo>
                    <a:lnTo>
                      <a:pt x="2584" y="16"/>
                    </a:lnTo>
                    <a:lnTo>
                      <a:pt x="2488" y="14"/>
                    </a:lnTo>
                    <a:lnTo>
                      <a:pt x="2390" y="11"/>
                    </a:lnTo>
                    <a:lnTo>
                      <a:pt x="2294" y="8"/>
                    </a:lnTo>
                    <a:lnTo>
                      <a:pt x="2197" y="6"/>
                    </a:lnTo>
                    <a:lnTo>
                      <a:pt x="2100" y="3"/>
                    </a:lnTo>
                    <a:lnTo>
                      <a:pt x="2002" y="2"/>
                    </a:lnTo>
                    <a:lnTo>
                      <a:pt x="1903" y="2"/>
                    </a:lnTo>
                    <a:lnTo>
                      <a:pt x="1806" y="0"/>
                    </a:lnTo>
                    <a:lnTo>
                      <a:pt x="1707" y="0"/>
                    </a:lnTo>
                    <a:lnTo>
                      <a:pt x="1608" y="0"/>
                    </a:lnTo>
                    <a:lnTo>
                      <a:pt x="1509" y="0"/>
                    </a:lnTo>
                    <a:lnTo>
                      <a:pt x="1410" y="2"/>
                    </a:lnTo>
                    <a:lnTo>
                      <a:pt x="1311" y="3"/>
                    </a:lnTo>
                    <a:lnTo>
                      <a:pt x="1211" y="5"/>
                    </a:lnTo>
                    <a:lnTo>
                      <a:pt x="1112" y="6"/>
                    </a:lnTo>
                    <a:lnTo>
                      <a:pt x="1012" y="8"/>
                    </a:lnTo>
                    <a:lnTo>
                      <a:pt x="912" y="11"/>
                    </a:lnTo>
                    <a:lnTo>
                      <a:pt x="811" y="14"/>
                    </a:lnTo>
                    <a:lnTo>
                      <a:pt x="710" y="16"/>
                    </a:lnTo>
                    <a:lnTo>
                      <a:pt x="609" y="21"/>
                    </a:lnTo>
                    <a:lnTo>
                      <a:pt x="509" y="24"/>
                    </a:lnTo>
                    <a:lnTo>
                      <a:pt x="407" y="28"/>
                    </a:lnTo>
                    <a:lnTo>
                      <a:pt x="307" y="32"/>
                    </a:lnTo>
                    <a:lnTo>
                      <a:pt x="204" y="37"/>
                    </a:lnTo>
                    <a:lnTo>
                      <a:pt x="103" y="41"/>
                    </a:lnTo>
                    <a:lnTo>
                      <a:pt x="0" y="47"/>
                    </a:lnTo>
                    <a:lnTo>
                      <a:pt x="1" y="69"/>
                    </a:lnTo>
                    <a:lnTo>
                      <a:pt x="103" y="64"/>
                    </a:lnTo>
                    <a:lnTo>
                      <a:pt x="205" y="60"/>
                    </a:lnTo>
                    <a:lnTo>
                      <a:pt x="307" y="54"/>
                    </a:lnTo>
                    <a:lnTo>
                      <a:pt x="409" y="51"/>
                    </a:lnTo>
                    <a:lnTo>
                      <a:pt x="509" y="47"/>
                    </a:lnTo>
                    <a:lnTo>
                      <a:pt x="611" y="44"/>
                    </a:lnTo>
                    <a:lnTo>
                      <a:pt x="711" y="40"/>
                    </a:lnTo>
                    <a:lnTo>
                      <a:pt x="813" y="37"/>
                    </a:lnTo>
                    <a:lnTo>
                      <a:pt x="912" y="34"/>
                    </a:lnTo>
                    <a:lnTo>
                      <a:pt x="1012" y="31"/>
                    </a:lnTo>
                    <a:lnTo>
                      <a:pt x="1112" y="30"/>
                    </a:lnTo>
                    <a:lnTo>
                      <a:pt x="1211" y="27"/>
                    </a:lnTo>
                    <a:lnTo>
                      <a:pt x="1311" y="27"/>
                    </a:lnTo>
                    <a:lnTo>
                      <a:pt x="1410" y="24"/>
                    </a:lnTo>
                    <a:lnTo>
                      <a:pt x="1509" y="24"/>
                    </a:lnTo>
                    <a:lnTo>
                      <a:pt x="1608" y="22"/>
                    </a:lnTo>
                    <a:lnTo>
                      <a:pt x="1707" y="22"/>
                    </a:lnTo>
                    <a:lnTo>
                      <a:pt x="1806" y="24"/>
                    </a:lnTo>
                    <a:lnTo>
                      <a:pt x="1903" y="24"/>
                    </a:lnTo>
                    <a:lnTo>
                      <a:pt x="2002" y="24"/>
                    </a:lnTo>
                    <a:lnTo>
                      <a:pt x="2100" y="27"/>
                    </a:lnTo>
                    <a:lnTo>
                      <a:pt x="2197" y="28"/>
                    </a:lnTo>
                    <a:lnTo>
                      <a:pt x="2294" y="30"/>
                    </a:lnTo>
                    <a:lnTo>
                      <a:pt x="2389" y="34"/>
                    </a:lnTo>
                    <a:lnTo>
                      <a:pt x="2486" y="37"/>
                    </a:lnTo>
                    <a:lnTo>
                      <a:pt x="2582" y="40"/>
                    </a:lnTo>
                    <a:lnTo>
                      <a:pt x="2678" y="44"/>
                    </a:lnTo>
                    <a:lnTo>
                      <a:pt x="2774" y="47"/>
                    </a:lnTo>
                    <a:lnTo>
                      <a:pt x="2870" y="53"/>
                    </a:lnTo>
                    <a:lnTo>
                      <a:pt x="2965" y="57"/>
                    </a:lnTo>
                    <a:lnTo>
                      <a:pt x="3059" y="63"/>
                    </a:lnTo>
                    <a:lnTo>
                      <a:pt x="3154" y="69"/>
                    </a:lnTo>
                    <a:lnTo>
                      <a:pt x="3155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5" name="Freeform 12"/>
              <p:cNvSpPr>
                <a:spLocks/>
              </p:cNvSpPr>
              <p:nvPr/>
            </p:nvSpPr>
            <p:spPr bwMode="auto">
              <a:xfrm>
                <a:off x="4162" y="3404"/>
                <a:ext cx="5" cy="7"/>
              </a:xfrm>
              <a:custGeom>
                <a:avLst/>
                <a:gdLst>
                  <a:gd name="T0" fmla="*/ 0 w 13"/>
                  <a:gd name="T1" fmla="*/ 22 h 22"/>
                  <a:gd name="T2" fmla="*/ 6 w 13"/>
                  <a:gd name="T3" fmla="*/ 22 h 22"/>
                  <a:gd name="T4" fmla="*/ 9 w 13"/>
                  <a:gd name="T5" fmla="*/ 19 h 22"/>
                  <a:gd name="T6" fmla="*/ 12 w 13"/>
                  <a:gd name="T7" fmla="*/ 16 h 22"/>
                  <a:gd name="T8" fmla="*/ 13 w 13"/>
                  <a:gd name="T9" fmla="*/ 12 h 22"/>
                  <a:gd name="T10" fmla="*/ 13 w 13"/>
                  <a:gd name="T11" fmla="*/ 7 h 22"/>
                  <a:gd name="T12" fmla="*/ 10 w 13"/>
                  <a:gd name="T13" fmla="*/ 3 h 22"/>
                  <a:gd name="T14" fmla="*/ 7 w 13"/>
                  <a:gd name="T15" fmla="*/ 0 h 22"/>
                  <a:gd name="T16" fmla="*/ 1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3" y="12"/>
                    </a:lnTo>
                    <a:lnTo>
                      <a:pt x="13" y="7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6" name="Freeform 13"/>
              <p:cNvSpPr>
                <a:spLocks/>
              </p:cNvSpPr>
              <p:nvPr/>
            </p:nvSpPr>
            <p:spPr bwMode="auto">
              <a:xfrm>
                <a:off x="4451" y="2406"/>
                <a:ext cx="314" cy="429"/>
              </a:xfrm>
              <a:custGeom>
                <a:avLst/>
                <a:gdLst>
                  <a:gd name="T0" fmla="*/ 29 w 942"/>
                  <a:gd name="T1" fmla="*/ 64 h 1286"/>
                  <a:gd name="T2" fmla="*/ 89 w 942"/>
                  <a:gd name="T3" fmla="*/ 139 h 1286"/>
                  <a:gd name="T4" fmla="*/ 145 w 942"/>
                  <a:gd name="T5" fmla="*/ 214 h 1286"/>
                  <a:gd name="T6" fmla="*/ 204 w 942"/>
                  <a:gd name="T7" fmla="*/ 290 h 1286"/>
                  <a:gd name="T8" fmla="*/ 260 w 942"/>
                  <a:gd name="T9" fmla="*/ 367 h 1286"/>
                  <a:gd name="T10" fmla="*/ 317 w 942"/>
                  <a:gd name="T11" fmla="*/ 444 h 1286"/>
                  <a:gd name="T12" fmla="*/ 372 w 942"/>
                  <a:gd name="T13" fmla="*/ 523 h 1286"/>
                  <a:gd name="T14" fmla="*/ 428 w 942"/>
                  <a:gd name="T15" fmla="*/ 601 h 1286"/>
                  <a:gd name="T16" fmla="*/ 481 w 942"/>
                  <a:gd name="T17" fmla="*/ 681 h 1286"/>
                  <a:gd name="T18" fmla="*/ 537 w 942"/>
                  <a:gd name="T19" fmla="*/ 760 h 1286"/>
                  <a:gd name="T20" fmla="*/ 590 w 942"/>
                  <a:gd name="T21" fmla="*/ 841 h 1286"/>
                  <a:gd name="T22" fmla="*/ 644 w 942"/>
                  <a:gd name="T23" fmla="*/ 921 h 1286"/>
                  <a:gd name="T24" fmla="*/ 698 w 942"/>
                  <a:gd name="T25" fmla="*/ 1001 h 1286"/>
                  <a:gd name="T26" fmla="*/ 750 w 942"/>
                  <a:gd name="T27" fmla="*/ 1083 h 1286"/>
                  <a:gd name="T28" fmla="*/ 804 w 942"/>
                  <a:gd name="T29" fmla="*/ 1164 h 1286"/>
                  <a:gd name="T30" fmla="*/ 858 w 942"/>
                  <a:gd name="T31" fmla="*/ 1246 h 1286"/>
                  <a:gd name="T32" fmla="*/ 891 w 942"/>
                  <a:gd name="T33" fmla="*/ 1282 h 1286"/>
                  <a:gd name="T34" fmla="*/ 906 w 942"/>
                  <a:gd name="T35" fmla="*/ 1270 h 1286"/>
                  <a:gd name="T36" fmla="*/ 920 w 942"/>
                  <a:gd name="T37" fmla="*/ 1259 h 1286"/>
                  <a:gd name="T38" fmla="*/ 935 w 942"/>
                  <a:gd name="T39" fmla="*/ 1248 h 1286"/>
                  <a:gd name="T40" fmla="*/ 918 w 942"/>
                  <a:gd name="T41" fmla="*/ 1202 h 1286"/>
                  <a:gd name="T42" fmla="*/ 867 w 942"/>
                  <a:gd name="T43" fmla="*/ 1122 h 1286"/>
                  <a:gd name="T44" fmla="*/ 816 w 942"/>
                  <a:gd name="T45" fmla="*/ 1042 h 1286"/>
                  <a:gd name="T46" fmla="*/ 763 w 942"/>
                  <a:gd name="T47" fmla="*/ 962 h 1286"/>
                  <a:gd name="T48" fmla="*/ 710 w 942"/>
                  <a:gd name="T49" fmla="*/ 882 h 1286"/>
                  <a:gd name="T50" fmla="*/ 654 w 942"/>
                  <a:gd name="T51" fmla="*/ 802 h 1286"/>
                  <a:gd name="T52" fmla="*/ 599 w 942"/>
                  <a:gd name="T53" fmla="*/ 722 h 1286"/>
                  <a:gd name="T54" fmla="*/ 542 w 942"/>
                  <a:gd name="T55" fmla="*/ 643 h 1286"/>
                  <a:gd name="T56" fmla="*/ 484 w 942"/>
                  <a:gd name="T57" fmla="*/ 565 h 1286"/>
                  <a:gd name="T58" fmla="*/ 426 w 942"/>
                  <a:gd name="T59" fmla="*/ 488 h 1286"/>
                  <a:gd name="T60" fmla="*/ 368 w 942"/>
                  <a:gd name="T61" fmla="*/ 411 h 1286"/>
                  <a:gd name="T62" fmla="*/ 308 w 942"/>
                  <a:gd name="T63" fmla="*/ 334 h 1286"/>
                  <a:gd name="T64" fmla="*/ 249 w 942"/>
                  <a:gd name="T65" fmla="*/ 258 h 1286"/>
                  <a:gd name="T66" fmla="*/ 188 w 942"/>
                  <a:gd name="T67" fmla="*/ 182 h 1286"/>
                  <a:gd name="T68" fmla="*/ 128 w 942"/>
                  <a:gd name="T69" fmla="*/ 110 h 1286"/>
                  <a:gd name="T70" fmla="*/ 67 w 942"/>
                  <a:gd name="T71" fmla="*/ 35 h 1286"/>
                  <a:gd name="T72" fmla="*/ 32 w 942"/>
                  <a:gd name="T73" fmla="*/ 3 h 1286"/>
                  <a:gd name="T74" fmla="*/ 22 w 942"/>
                  <a:gd name="T75" fmla="*/ 9 h 1286"/>
                  <a:gd name="T76" fmla="*/ 13 w 942"/>
                  <a:gd name="T77" fmla="*/ 16 h 1286"/>
                  <a:gd name="T78" fmla="*/ 4 w 942"/>
                  <a:gd name="T79" fmla="*/ 24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2" h="1286">
                    <a:moveTo>
                      <a:pt x="0" y="27"/>
                    </a:moveTo>
                    <a:lnTo>
                      <a:pt x="29" y="64"/>
                    </a:lnTo>
                    <a:lnTo>
                      <a:pt x="60" y="101"/>
                    </a:lnTo>
                    <a:lnTo>
                      <a:pt x="89" y="139"/>
                    </a:lnTo>
                    <a:lnTo>
                      <a:pt x="116" y="176"/>
                    </a:lnTo>
                    <a:lnTo>
                      <a:pt x="145" y="214"/>
                    </a:lnTo>
                    <a:lnTo>
                      <a:pt x="175" y="252"/>
                    </a:lnTo>
                    <a:lnTo>
                      <a:pt x="204" y="290"/>
                    </a:lnTo>
                    <a:lnTo>
                      <a:pt x="233" y="328"/>
                    </a:lnTo>
                    <a:lnTo>
                      <a:pt x="260" y="367"/>
                    </a:lnTo>
                    <a:lnTo>
                      <a:pt x="289" y="405"/>
                    </a:lnTo>
                    <a:lnTo>
                      <a:pt x="317" y="444"/>
                    </a:lnTo>
                    <a:lnTo>
                      <a:pt x="345" y="483"/>
                    </a:lnTo>
                    <a:lnTo>
                      <a:pt x="372" y="523"/>
                    </a:lnTo>
                    <a:lnTo>
                      <a:pt x="400" y="562"/>
                    </a:lnTo>
                    <a:lnTo>
                      <a:pt x="428" y="601"/>
                    </a:lnTo>
                    <a:lnTo>
                      <a:pt x="455" y="640"/>
                    </a:lnTo>
                    <a:lnTo>
                      <a:pt x="481" y="681"/>
                    </a:lnTo>
                    <a:lnTo>
                      <a:pt x="509" y="720"/>
                    </a:lnTo>
                    <a:lnTo>
                      <a:pt x="537" y="760"/>
                    </a:lnTo>
                    <a:lnTo>
                      <a:pt x="564" y="800"/>
                    </a:lnTo>
                    <a:lnTo>
                      <a:pt x="590" y="841"/>
                    </a:lnTo>
                    <a:lnTo>
                      <a:pt x="618" y="880"/>
                    </a:lnTo>
                    <a:lnTo>
                      <a:pt x="644" y="921"/>
                    </a:lnTo>
                    <a:lnTo>
                      <a:pt x="670" y="960"/>
                    </a:lnTo>
                    <a:lnTo>
                      <a:pt x="698" y="1001"/>
                    </a:lnTo>
                    <a:lnTo>
                      <a:pt x="724" y="1042"/>
                    </a:lnTo>
                    <a:lnTo>
                      <a:pt x="750" y="1083"/>
                    </a:lnTo>
                    <a:lnTo>
                      <a:pt x="778" y="1123"/>
                    </a:lnTo>
                    <a:lnTo>
                      <a:pt x="804" y="1164"/>
                    </a:lnTo>
                    <a:lnTo>
                      <a:pt x="830" y="1205"/>
                    </a:lnTo>
                    <a:lnTo>
                      <a:pt x="858" y="1246"/>
                    </a:lnTo>
                    <a:lnTo>
                      <a:pt x="884" y="1286"/>
                    </a:lnTo>
                    <a:lnTo>
                      <a:pt x="891" y="1282"/>
                    </a:lnTo>
                    <a:lnTo>
                      <a:pt x="899" y="1276"/>
                    </a:lnTo>
                    <a:lnTo>
                      <a:pt x="906" y="1270"/>
                    </a:lnTo>
                    <a:lnTo>
                      <a:pt x="913" y="1264"/>
                    </a:lnTo>
                    <a:lnTo>
                      <a:pt x="920" y="1259"/>
                    </a:lnTo>
                    <a:lnTo>
                      <a:pt x="928" y="1254"/>
                    </a:lnTo>
                    <a:lnTo>
                      <a:pt x="935" y="1248"/>
                    </a:lnTo>
                    <a:lnTo>
                      <a:pt x="942" y="1243"/>
                    </a:lnTo>
                    <a:lnTo>
                      <a:pt x="918" y="1202"/>
                    </a:lnTo>
                    <a:lnTo>
                      <a:pt x="893" y="1163"/>
                    </a:lnTo>
                    <a:lnTo>
                      <a:pt x="867" y="1122"/>
                    </a:lnTo>
                    <a:lnTo>
                      <a:pt x="841" y="1083"/>
                    </a:lnTo>
                    <a:lnTo>
                      <a:pt x="816" y="1042"/>
                    </a:lnTo>
                    <a:lnTo>
                      <a:pt x="790" y="1001"/>
                    </a:lnTo>
                    <a:lnTo>
                      <a:pt x="763" y="962"/>
                    </a:lnTo>
                    <a:lnTo>
                      <a:pt x="736" y="921"/>
                    </a:lnTo>
                    <a:lnTo>
                      <a:pt x="710" y="882"/>
                    </a:lnTo>
                    <a:lnTo>
                      <a:pt x="682" y="841"/>
                    </a:lnTo>
                    <a:lnTo>
                      <a:pt x="654" y="802"/>
                    </a:lnTo>
                    <a:lnTo>
                      <a:pt x="627" y="761"/>
                    </a:lnTo>
                    <a:lnTo>
                      <a:pt x="599" y="722"/>
                    </a:lnTo>
                    <a:lnTo>
                      <a:pt x="570" y="683"/>
                    </a:lnTo>
                    <a:lnTo>
                      <a:pt x="542" y="643"/>
                    </a:lnTo>
                    <a:lnTo>
                      <a:pt x="513" y="604"/>
                    </a:lnTo>
                    <a:lnTo>
                      <a:pt x="484" y="565"/>
                    </a:lnTo>
                    <a:lnTo>
                      <a:pt x="455" y="526"/>
                    </a:lnTo>
                    <a:lnTo>
                      <a:pt x="426" y="488"/>
                    </a:lnTo>
                    <a:lnTo>
                      <a:pt x="397" y="448"/>
                    </a:lnTo>
                    <a:lnTo>
                      <a:pt x="368" y="411"/>
                    </a:lnTo>
                    <a:lnTo>
                      <a:pt x="339" y="371"/>
                    </a:lnTo>
                    <a:lnTo>
                      <a:pt x="308" y="334"/>
                    </a:lnTo>
                    <a:lnTo>
                      <a:pt x="278" y="296"/>
                    </a:lnTo>
                    <a:lnTo>
                      <a:pt x="249" y="258"/>
                    </a:lnTo>
                    <a:lnTo>
                      <a:pt x="218" y="220"/>
                    </a:lnTo>
                    <a:lnTo>
                      <a:pt x="188" y="182"/>
                    </a:lnTo>
                    <a:lnTo>
                      <a:pt x="159" y="146"/>
                    </a:lnTo>
                    <a:lnTo>
                      <a:pt x="128" y="110"/>
                    </a:lnTo>
                    <a:lnTo>
                      <a:pt x="98" y="72"/>
                    </a:lnTo>
                    <a:lnTo>
                      <a:pt x="67" y="35"/>
                    </a:lnTo>
                    <a:lnTo>
                      <a:pt x="36" y="0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9" y="21"/>
                    </a:lnTo>
                    <a:lnTo>
                      <a:pt x="4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7" name="Freeform 14"/>
              <p:cNvSpPr>
                <a:spLocks/>
              </p:cNvSpPr>
              <p:nvPr/>
            </p:nvSpPr>
            <p:spPr bwMode="auto">
              <a:xfrm>
                <a:off x="4448" y="2412"/>
                <a:ext cx="301" cy="426"/>
              </a:xfrm>
              <a:custGeom>
                <a:avLst/>
                <a:gdLst>
                  <a:gd name="T0" fmla="*/ 903 w 903"/>
                  <a:gd name="T1" fmla="*/ 1261 h 1277"/>
                  <a:gd name="T2" fmla="*/ 850 w 903"/>
                  <a:gd name="T3" fmla="*/ 1179 h 1277"/>
                  <a:gd name="T4" fmla="*/ 797 w 903"/>
                  <a:gd name="T5" fmla="*/ 1097 h 1277"/>
                  <a:gd name="T6" fmla="*/ 743 w 903"/>
                  <a:gd name="T7" fmla="*/ 1016 h 1277"/>
                  <a:gd name="T8" fmla="*/ 690 w 903"/>
                  <a:gd name="T9" fmla="*/ 936 h 1277"/>
                  <a:gd name="T10" fmla="*/ 636 w 903"/>
                  <a:gd name="T11" fmla="*/ 854 h 1277"/>
                  <a:gd name="T12" fmla="*/ 582 w 903"/>
                  <a:gd name="T13" fmla="*/ 774 h 1277"/>
                  <a:gd name="T14" fmla="*/ 528 w 903"/>
                  <a:gd name="T15" fmla="*/ 694 h 1277"/>
                  <a:gd name="T16" fmla="*/ 474 w 903"/>
                  <a:gd name="T17" fmla="*/ 616 h 1277"/>
                  <a:gd name="T18" fmla="*/ 419 w 903"/>
                  <a:gd name="T19" fmla="*/ 536 h 1277"/>
                  <a:gd name="T20" fmla="*/ 364 w 903"/>
                  <a:gd name="T21" fmla="*/ 457 h 1277"/>
                  <a:gd name="T22" fmla="*/ 309 w 903"/>
                  <a:gd name="T23" fmla="*/ 380 h 1277"/>
                  <a:gd name="T24" fmla="*/ 250 w 903"/>
                  <a:gd name="T25" fmla="*/ 301 h 1277"/>
                  <a:gd name="T26" fmla="*/ 194 w 903"/>
                  <a:gd name="T27" fmla="*/ 226 h 1277"/>
                  <a:gd name="T28" fmla="*/ 136 w 903"/>
                  <a:gd name="T29" fmla="*/ 150 h 1277"/>
                  <a:gd name="T30" fmla="*/ 77 w 903"/>
                  <a:gd name="T31" fmla="*/ 75 h 1277"/>
                  <a:gd name="T32" fmla="*/ 18 w 903"/>
                  <a:gd name="T33" fmla="*/ 0 h 1277"/>
                  <a:gd name="T34" fmla="*/ 29 w 903"/>
                  <a:gd name="T35" fmla="*/ 53 h 1277"/>
                  <a:gd name="T36" fmla="*/ 88 w 903"/>
                  <a:gd name="T37" fmla="*/ 127 h 1277"/>
                  <a:gd name="T38" fmla="*/ 146 w 903"/>
                  <a:gd name="T39" fmla="*/ 203 h 1277"/>
                  <a:gd name="T40" fmla="*/ 204 w 903"/>
                  <a:gd name="T41" fmla="*/ 278 h 1277"/>
                  <a:gd name="T42" fmla="*/ 261 w 903"/>
                  <a:gd name="T43" fmla="*/ 355 h 1277"/>
                  <a:gd name="T44" fmla="*/ 316 w 903"/>
                  <a:gd name="T45" fmla="*/ 432 h 1277"/>
                  <a:gd name="T46" fmla="*/ 371 w 903"/>
                  <a:gd name="T47" fmla="*/ 509 h 1277"/>
                  <a:gd name="T48" fmla="*/ 428 w 903"/>
                  <a:gd name="T49" fmla="*/ 588 h 1277"/>
                  <a:gd name="T50" fmla="*/ 482 w 903"/>
                  <a:gd name="T51" fmla="*/ 668 h 1277"/>
                  <a:gd name="T52" fmla="*/ 535 w 903"/>
                  <a:gd name="T53" fmla="*/ 748 h 1277"/>
                  <a:gd name="T54" fmla="*/ 589 w 903"/>
                  <a:gd name="T55" fmla="*/ 828 h 1277"/>
                  <a:gd name="T56" fmla="*/ 645 w 903"/>
                  <a:gd name="T57" fmla="*/ 908 h 1277"/>
                  <a:gd name="T58" fmla="*/ 697 w 903"/>
                  <a:gd name="T59" fmla="*/ 989 h 1277"/>
                  <a:gd name="T60" fmla="*/ 751 w 903"/>
                  <a:gd name="T61" fmla="*/ 1071 h 1277"/>
                  <a:gd name="T62" fmla="*/ 804 w 903"/>
                  <a:gd name="T63" fmla="*/ 1152 h 1277"/>
                  <a:gd name="T64" fmla="*/ 857 w 903"/>
                  <a:gd name="T65" fmla="*/ 1234 h 1277"/>
                  <a:gd name="T66" fmla="*/ 900 w 903"/>
                  <a:gd name="T67" fmla="*/ 1277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3" h="1277">
                    <a:moveTo>
                      <a:pt x="886" y="1259"/>
                    </a:moveTo>
                    <a:lnTo>
                      <a:pt x="903" y="1261"/>
                    </a:lnTo>
                    <a:lnTo>
                      <a:pt x="876" y="1221"/>
                    </a:lnTo>
                    <a:lnTo>
                      <a:pt x="850" y="1179"/>
                    </a:lnTo>
                    <a:lnTo>
                      <a:pt x="823" y="1139"/>
                    </a:lnTo>
                    <a:lnTo>
                      <a:pt x="797" y="1097"/>
                    </a:lnTo>
                    <a:lnTo>
                      <a:pt x="770" y="1058"/>
                    </a:lnTo>
                    <a:lnTo>
                      <a:pt x="743" y="1016"/>
                    </a:lnTo>
                    <a:lnTo>
                      <a:pt x="717" y="976"/>
                    </a:lnTo>
                    <a:lnTo>
                      <a:pt x="690" y="936"/>
                    </a:lnTo>
                    <a:lnTo>
                      <a:pt x="663" y="895"/>
                    </a:lnTo>
                    <a:lnTo>
                      <a:pt x="636" y="854"/>
                    </a:lnTo>
                    <a:lnTo>
                      <a:pt x="610" y="815"/>
                    </a:lnTo>
                    <a:lnTo>
                      <a:pt x="582" y="774"/>
                    </a:lnTo>
                    <a:lnTo>
                      <a:pt x="556" y="735"/>
                    </a:lnTo>
                    <a:lnTo>
                      <a:pt x="528" y="694"/>
                    </a:lnTo>
                    <a:lnTo>
                      <a:pt x="501" y="655"/>
                    </a:lnTo>
                    <a:lnTo>
                      <a:pt x="474" y="616"/>
                    </a:lnTo>
                    <a:lnTo>
                      <a:pt x="447" y="575"/>
                    </a:lnTo>
                    <a:lnTo>
                      <a:pt x="419" y="536"/>
                    </a:lnTo>
                    <a:lnTo>
                      <a:pt x="391" y="496"/>
                    </a:lnTo>
                    <a:lnTo>
                      <a:pt x="364" y="457"/>
                    </a:lnTo>
                    <a:lnTo>
                      <a:pt x="335" y="419"/>
                    </a:lnTo>
                    <a:lnTo>
                      <a:pt x="309" y="380"/>
                    </a:lnTo>
                    <a:lnTo>
                      <a:pt x="280" y="341"/>
                    </a:lnTo>
                    <a:lnTo>
                      <a:pt x="250" y="301"/>
                    </a:lnTo>
                    <a:lnTo>
                      <a:pt x="223" y="264"/>
                    </a:lnTo>
                    <a:lnTo>
                      <a:pt x="194" y="226"/>
                    </a:lnTo>
                    <a:lnTo>
                      <a:pt x="165" y="188"/>
                    </a:lnTo>
                    <a:lnTo>
                      <a:pt x="136" y="150"/>
                    </a:lnTo>
                    <a:lnTo>
                      <a:pt x="107" y="112"/>
                    </a:lnTo>
                    <a:lnTo>
                      <a:pt x="77" y="75"/>
                    </a:lnTo>
                    <a:lnTo>
                      <a:pt x="47" y="37"/>
                    </a:lnTo>
                    <a:lnTo>
                      <a:pt x="18" y="0"/>
                    </a:lnTo>
                    <a:lnTo>
                      <a:pt x="0" y="15"/>
                    </a:lnTo>
                    <a:lnTo>
                      <a:pt x="29" y="53"/>
                    </a:lnTo>
                    <a:lnTo>
                      <a:pt x="59" y="89"/>
                    </a:lnTo>
                    <a:lnTo>
                      <a:pt x="88" y="127"/>
                    </a:lnTo>
                    <a:lnTo>
                      <a:pt x="117" y="163"/>
                    </a:lnTo>
                    <a:lnTo>
                      <a:pt x="146" y="203"/>
                    </a:lnTo>
                    <a:lnTo>
                      <a:pt x="175" y="240"/>
                    </a:lnTo>
                    <a:lnTo>
                      <a:pt x="204" y="278"/>
                    </a:lnTo>
                    <a:lnTo>
                      <a:pt x="232" y="316"/>
                    </a:lnTo>
                    <a:lnTo>
                      <a:pt x="261" y="355"/>
                    </a:lnTo>
                    <a:lnTo>
                      <a:pt x="288" y="393"/>
                    </a:lnTo>
                    <a:lnTo>
                      <a:pt x="316" y="432"/>
                    </a:lnTo>
                    <a:lnTo>
                      <a:pt x="344" y="470"/>
                    </a:lnTo>
                    <a:lnTo>
                      <a:pt x="371" y="509"/>
                    </a:lnTo>
                    <a:lnTo>
                      <a:pt x="400" y="549"/>
                    </a:lnTo>
                    <a:lnTo>
                      <a:pt x="428" y="588"/>
                    </a:lnTo>
                    <a:lnTo>
                      <a:pt x="454" y="629"/>
                    </a:lnTo>
                    <a:lnTo>
                      <a:pt x="482" y="668"/>
                    </a:lnTo>
                    <a:lnTo>
                      <a:pt x="509" y="707"/>
                    </a:lnTo>
                    <a:lnTo>
                      <a:pt x="535" y="748"/>
                    </a:lnTo>
                    <a:lnTo>
                      <a:pt x="563" y="787"/>
                    </a:lnTo>
                    <a:lnTo>
                      <a:pt x="589" y="828"/>
                    </a:lnTo>
                    <a:lnTo>
                      <a:pt x="617" y="869"/>
                    </a:lnTo>
                    <a:lnTo>
                      <a:pt x="645" y="908"/>
                    </a:lnTo>
                    <a:lnTo>
                      <a:pt x="671" y="949"/>
                    </a:lnTo>
                    <a:lnTo>
                      <a:pt x="697" y="989"/>
                    </a:lnTo>
                    <a:lnTo>
                      <a:pt x="724" y="1029"/>
                    </a:lnTo>
                    <a:lnTo>
                      <a:pt x="751" y="1071"/>
                    </a:lnTo>
                    <a:lnTo>
                      <a:pt x="777" y="1112"/>
                    </a:lnTo>
                    <a:lnTo>
                      <a:pt x="804" y="1152"/>
                    </a:lnTo>
                    <a:lnTo>
                      <a:pt x="831" y="1193"/>
                    </a:lnTo>
                    <a:lnTo>
                      <a:pt x="857" y="1234"/>
                    </a:lnTo>
                    <a:lnTo>
                      <a:pt x="883" y="1275"/>
                    </a:lnTo>
                    <a:lnTo>
                      <a:pt x="900" y="1277"/>
                    </a:lnTo>
                    <a:lnTo>
                      <a:pt x="886" y="1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8" name="Freeform 15"/>
              <p:cNvSpPr>
                <a:spLocks/>
              </p:cNvSpPr>
              <p:nvPr/>
            </p:nvSpPr>
            <p:spPr bwMode="auto">
              <a:xfrm>
                <a:off x="4743" y="2817"/>
                <a:ext cx="25" cy="21"/>
              </a:xfrm>
              <a:custGeom>
                <a:avLst/>
                <a:gdLst>
                  <a:gd name="T0" fmla="*/ 55 w 75"/>
                  <a:gd name="T1" fmla="*/ 16 h 64"/>
                  <a:gd name="T2" fmla="*/ 58 w 75"/>
                  <a:gd name="T3" fmla="*/ 0 h 64"/>
                  <a:gd name="T4" fmla="*/ 51 w 75"/>
                  <a:gd name="T5" fmla="*/ 6 h 64"/>
                  <a:gd name="T6" fmla="*/ 43 w 75"/>
                  <a:gd name="T7" fmla="*/ 12 h 64"/>
                  <a:gd name="T8" fmla="*/ 36 w 75"/>
                  <a:gd name="T9" fmla="*/ 18 h 64"/>
                  <a:gd name="T10" fmla="*/ 29 w 75"/>
                  <a:gd name="T11" fmla="*/ 22 h 64"/>
                  <a:gd name="T12" fmla="*/ 22 w 75"/>
                  <a:gd name="T13" fmla="*/ 28 h 64"/>
                  <a:gd name="T14" fmla="*/ 14 w 75"/>
                  <a:gd name="T15" fmla="*/ 34 h 64"/>
                  <a:gd name="T16" fmla="*/ 7 w 75"/>
                  <a:gd name="T17" fmla="*/ 40 h 64"/>
                  <a:gd name="T18" fmla="*/ 0 w 75"/>
                  <a:gd name="T19" fmla="*/ 46 h 64"/>
                  <a:gd name="T20" fmla="*/ 14 w 75"/>
                  <a:gd name="T21" fmla="*/ 64 h 64"/>
                  <a:gd name="T22" fmla="*/ 22 w 75"/>
                  <a:gd name="T23" fmla="*/ 59 h 64"/>
                  <a:gd name="T24" fmla="*/ 29 w 75"/>
                  <a:gd name="T25" fmla="*/ 53 h 64"/>
                  <a:gd name="T26" fmla="*/ 36 w 75"/>
                  <a:gd name="T27" fmla="*/ 47 h 64"/>
                  <a:gd name="T28" fmla="*/ 43 w 75"/>
                  <a:gd name="T29" fmla="*/ 43 h 64"/>
                  <a:gd name="T30" fmla="*/ 51 w 75"/>
                  <a:gd name="T31" fmla="*/ 37 h 64"/>
                  <a:gd name="T32" fmla="*/ 58 w 75"/>
                  <a:gd name="T33" fmla="*/ 31 h 64"/>
                  <a:gd name="T34" fmla="*/ 65 w 75"/>
                  <a:gd name="T35" fmla="*/ 27 h 64"/>
                  <a:gd name="T36" fmla="*/ 73 w 75"/>
                  <a:gd name="T37" fmla="*/ 21 h 64"/>
                  <a:gd name="T38" fmla="*/ 75 w 75"/>
                  <a:gd name="T39" fmla="*/ 5 h 64"/>
                  <a:gd name="T40" fmla="*/ 55 w 75"/>
                  <a:gd name="T41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55" y="16"/>
                    </a:moveTo>
                    <a:lnTo>
                      <a:pt x="58" y="0"/>
                    </a:lnTo>
                    <a:lnTo>
                      <a:pt x="51" y="6"/>
                    </a:lnTo>
                    <a:lnTo>
                      <a:pt x="43" y="12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8"/>
                    </a:lnTo>
                    <a:lnTo>
                      <a:pt x="14" y="34"/>
                    </a:lnTo>
                    <a:lnTo>
                      <a:pt x="7" y="40"/>
                    </a:lnTo>
                    <a:lnTo>
                      <a:pt x="0" y="46"/>
                    </a:lnTo>
                    <a:lnTo>
                      <a:pt x="14" y="64"/>
                    </a:lnTo>
                    <a:lnTo>
                      <a:pt x="22" y="59"/>
                    </a:lnTo>
                    <a:lnTo>
                      <a:pt x="29" y="53"/>
                    </a:lnTo>
                    <a:lnTo>
                      <a:pt x="36" y="47"/>
                    </a:lnTo>
                    <a:lnTo>
                      <a:pt x="43" y="43"/>
                    </a:lnTo>
                    <a:lnTo>
                      <a:pt x="51" y="37"/>
                    </a:lnTo>
                    <a:lnTo>
                      <a:pt x="58" y="31"/>
                    </a:lnTo>
                    <a:lnTo>
                      <a:pt x="65" y="27"/>
                    </a:lnTo>
                    <a:lnTo>
                      <a:pt x="73" y="21"/>
                    </a:lnTo>
                    <a:lnTo>
                      <a:pt x="75" y="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9" name="Freeform 16"/>
              <p:cNvSpPr>
                <a:spLocks/>
              </p:cNvSpPr>
              <p:nvPr/>
            </p:nvSpPr>
            <p:spPr bwMode="auto">
              <a:xfrm>
                <a:off x="4460" y="2403"/>
                <a:ext cx="308" cy="419"/>
              </a:xfrm>
              <a:custGeom>
                <a:avLst/>
                <a:gdLst>
                  <a:gd name="T0" fmla="*/ 0 w 924"/>
                  <a:gd name="T1" fmla="*/ 18 h 1258"/>
                  <a:gd name="T2" fmla="*/ 61 w 924"/>
                  <a:gd name="T3" fmla="*/ 89 h 1258"/>
                  <a:gd name="T4" fmla="*/ 120 w 924"/>
                  <a:gd name="T5" fmla="*/ 163 h 1258"/>
                  <a:gd name="T6" fmla="*/ 181 w 924"/>
                  <a:gd name="T7" fmla="*/ 237 h 1258"/>
                  <a:gd name="T8" fmla="*/ 241 w 924"/>
                  <a:gd name="T9" fmla="*/ 313 h 1258"/>
                  <a:gd name="T10" fmla="*/ 301 w 924"/>
                  <a:gd name="T11" fmla="*/ 390 h 1258"/>
                  <a:gd name="T12" fmla="*/ 359 w 924"/>
                  <a:gd name="T13" fmla="*/ 466 h 1258"/>
                  <a:gd name="T14" fmla="*/ 418 w 924"/>
                  <a:gd name="T15" fmla="*/ 543 h 1258"/>
                  <a:gd name="T16" fmla="*/ 475 w 924"/>
                  <a:gd name="T17" fmla="*/ 621 h 1258"/>
                  <a:gd name="T18" fmla="*/ 533 w 924"/>
                  <a:gd name="T19" fmla="*/ 700 h 1258"/>
                  <a:gd name="T20" fmla="*/ 589 w 924"/>
                  <a:gd name="T21" fmla="*/ 778 h 1258"/>
                  <a:gd name="T22" fmla="*/ 644 w 924"/>
                  <a:gd name="T23" fmla="*/ 858 h 1258"/>
                  <a:gd name="T24" fmla="*/ 699 w 924"/>
                  <a:gd name="T25" fmla="*/ 938 h 1258"/>
                  <a:gd name="T26" fmla="*/ 751 w 924"/>
                  <a:gd name="T27" fmla="*/ 1018 h 1258"/>
                  <a:gd name="T28" fmla="*/ 804 w 924"/>
                  <a:gd name="T29" fmla="*/ 1098 h 1258"/>
                  <a:gd name="T30" fmla="*/ 855 w 924"/>
                  <a:gd name="T31" fmla="*/ 1178 h 1258"/>
                  <a:gd name="T32" fmla="*/ 904 w 924"/>
                  <a:gd name="T33" fmla="*/ 1258 h 1258"/>
                  <a:gd name="T34" fmla="*/ 900 w 924"/>
                  <a:gd name="T35" fmla="*/ 1206 h 1258"/>
                  <a:gd name="T36" fmla="*/ 849 w 924"/>
                  <a:gd name="T37" fmla="*/ 1126 h 1258"/>
                  <a:gd name="T38" fmla="*/ 797 w 924"/>
                  <a:gd name="T39" fmla="*/ 1045 h 1258"/>
                  <a:gd name="T40" fmla="*/ 744 w 924"/>
                  <a:gd name="T41" fmla="*/ 965 h 1258"/>
                  <a:gd name="T42" fmla="*/ 690 w 924"/>
                  <a:gd name="T43" fmla="*/ 885 h 1258"/>
                  <a:gd name="T44" fmla="*/ 637 w 924"/>
                  <a:gd name="T45" fmla="*/ 805 h 1258"/>
                  <a:gd name="T46" fmla="*/ 580 w 924"/>
                  <a:gd name="T47" fmla="*/ 726 h 1258"/>
                  <a:gd name="T48" fmla="*/ 523 w 924"/>
                  <a:gd name="T49" fmla="*/ 646 h 1258"/>
                  <a:gd name="T50" fmla="*/ 466 w 924"/>
                  <a:gd name="T51" fmla="*/ 568 h 1258"/>
                  <a:gd name="T52" fmla="*/ 407 w 924"/>
                  <a:gd name="T53" fmla="*/ 490 h 1258"/>
                  <a:gd name="T54" fmla="*/ 349 w 924"/>
                  <a:gd name="T55" fmla="*/ 413 h 1258"/>
                  <a:gd name="T56" fmla="*/ 289 w 924"/>
                  <a:gd name="T57" fmla="*/ 336 h 1258"/>
                  <a:gd name="T58" fmla="*/ 229 w 924"/>
                  <a:gd name="T59" fmla="*/ 261 h 1258"/>
                  <a:gd name="T60" fmla="*/ 170 w 924"/>
                  <a:gd name="T61" fmla="*/ 186 h 1258"/>
                  <a:gd name="T62" fmla="*/ 109 w 924"/>
                  <a:gd name="T63" fmla="*/ 112 h 1258"/>
                  <a:gd name="T64" fmla="*/ 48 w 924"/>
                  <a:gd name="T65" fmla="*/ 38 h 1258"/>
                  <a:gd name="T66" fmla="*/ 3 w 924"/>
                  <a:gd name="T67" fmla="*/ 0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4" h="1258">
                    <a:moveTo>
                      <a:pt x="16" y="19"/>
                    </a:moveTo>
                    <a:lnTo>
                      <a:pt x="0" y="18"/>
                    </a:lnTo>
                    <a:lnTo>
                      <a:pt x="30" y="53"/>
                    </a:lnTo>
                    <a:lnTo>
                      <a:pt x="61" y="89"/>
                    </a:lnTo>
                    <a:lnTo>
                      <a:pt x="91" y="127"/>
                    </a:lnTo>
                    <a:lnTo>
                      <a:pt x="120" y="163"/>
                    </a:lnTo>
                    <a:lnTo>
                      <a:pt x="151" y="201"/>
                    </a:lnTo>
                    <a:lnTo>
                      <a:pt x="181" y="237"/>
                    </a:lnTo>
                    <a:lnTo>
                      <a:pt x="212" y="275"/>
                    </a:lnTo>
                    <a:lnTo>
                      <a:pt x="241" y="313"/>
                    </a:lnTo>
                    <a:lnTo>
                      <a:pt x="272" y="351"/>
                    </a:lnTo>
                    <a:lnTo>
                      <a:pt x="301" y="390"/>
                    </a:lnTo>
                    <a:lnTo>
                      <a:pt x="330" y="428"/>
                    </a:lnTo>
                    <a:lnTo>
                      <a:pt x="359" y="466"/>
                    </a:lnTo>
                    <a:lnTo>
                      <a:pt x="388" y="505"/>
                    </a:lnTo>
                    <a:lnTo>
                      <a:pt x="418" y="543"/>
                    </a:lnTo>
                    <a:lnTo>
                      <a:pt x="446" y="582"/>
                    </a:lnTo>
                    <a:lnTo>
                      <a:pt x="475" y="621"/>
                    </a:lnTo>
                    <a:lnTo>
                      <a:pt x="504" y="661"/>
                    </a:lnTo>
                    <a:lnTo>
                      <a:pt x="533" y="700"/>
                    </a:lnTo>
                    <a:lnTo>
                      <a:pt x="561" y="739"/>
                    </a:lnTo>
                    <a:lnTo>
                      <a:pt x="589" y="778"/>
                    </a:lnTo>
                    <a:lnTo>
                      <a:pt x="616" y="818"/>
                    </a:lnTo>
                    <a:lnTo>
                      <a:pt x="644" y="858"/>
                    </a:lnTo>
                    <a:lnTo>
                      <a:pt x="671" y="898"/>
                    </a:lnTo>
                    <a:lnTo>
                      <a:pt x="699" y="938"/>
                    </a:lnTo>
                    <a:lnTo>
                      <a:pt x="725" y="978"/>
                    </a:lnTo>
                    <a:lnTo>
                      <a:pt x="751" y="1018"/>
                    </a:lnTo>
                    <a:lnTo>
                      <a:pt x="778" y="1058"/>
                    </a:lnTo>
                    <a:lnTo>
                      <a:pt x="804" y="1098"/>
                    </a:lnTo>
                    <a:lnTo>
                      <a:pt x="830" y="1138"/>
                    </a:lnTo>
                    <a:lnTo>
                      <a:pt x="855" y="1178"/>
                    </a:lnTo>
                    <a:lnTo>
                      <a:pt x="878" y="1218"/>
                    </a:lnTo>
                    <a:lnTo>
                      <a:pt x="904" y="1258"/>
                    </a:lnTo>
                    <a:lnTo>
                      <a:pt x="924" y="1247"/>
                    </a:lnTo>
                    <a:lnTo>
                      <a:pt x="900" y="1206"/>
                    </a:lnTo>
                    <a:lnTo>
                      <a:pt x="875" y="1167"/>
                    </a:lnTo>
                    <a:lnTo>
                      <a:pt x="849" y="1126"/>
                    </a:lnTo>
                    <a:lnTo>
                      <a:pt x="823" y="1085"/>
                    </a:lnTo>
                    <a:lnTo>
                      <a:pt x="797" y="1045"/>
                    </a:lnTo>
                    <a:lnTo>
                      <a:pt x="770" y="1005"/>
                    </a:lnTo>
                    <a:lnTo>
                      <a:pt x="744" y="965"/>
                    </a:lnTo>
                    <a:lnTo>
                      <a:pt x="718" y="924"/>
                    </a:lnTo>
                    <a:lnTo>
                      <a:pt x="690" y="885"/>
                    </a:lnTo>
                    <a:lnTo>
                      <a:pt x="664" y="845"/>
                    </a:lnTo>
                    <a:lnTo>
                      <a:pt x="637" y="805"/>
                    </a:lnTo>
                    <a:lnTo>
                      <a:pt x="608" y="765"/>
                    </a:lnTo>
                    <a:lnTo>
                      <a:pt x="580" y="726"/>
                    </a:lnTo>
                    <a:lnTo>
                      <a:pt x="552" y="685"/>
                    </a:lnTo>
                    <a:lnTo>
                      <a:pt x="523" y="646"/>
                    </a:lnTo>
                    <a:lnTo>
                      <a:pt x="496" y="607"/>
                    </a:lnTo>
                    <a:lnTo>
                      <a:pt x="466" y="568"/>
                    </a:lnTo>
                    <a:lnTo>
                      <a:pt x="437" y="528"/>
                    </a:lnTo>
                    <a:lnTo>
                      <a:pt x="407" y="490"/>
                    </a:lnTo>
                    <a:lnTo>
                      <a:pt x="379" y="451"/>
                    </a:lnTo>
                    <a:lnTo>
                      <a:pt x="349" y="413"/>
                    </a:lnTo>
                    <a:lnTo>
                      <a:pt x="320" y="376"/>
                    </a:lnTo>
                    <a:lnTo>
                      <a:pt x="289" y="336"/>
                    </a:lnTo>
                    <a:lnTo>
                      <a:pt x="259" y="298"/>
                    </a:lnTo>
                    <a:lnTo>
                      <a:pt x="229" y="261"/>
                    </a:lnTo>
                    <a:lnTo>
                      <a:pt x="199" y="223"/>
                    </a:lnTo>
                    <a:lnTo>
                      <a:pt x="170" y="186"/>
                    </a:lnTo>
                    <a:lnTo>
                      <a:pt x="139" y="149"/>
                    </a:lnTo>
                    <a:lnTo>
                      <a:pt x="109" y="112"/>
                    </a:lnTo>
                    <a:lnTo>
                      <a:pt x="80" y="74"/>
                    </a:lnTo>
                    <a:lnTo>
                      <a:pt x="48" y="38"/>
                    </a:lnTo>
                    <a:lnTo>
                      <a:pt x="19" y="2"/>
                    </a:lnTo>
                    <a:lnTo>
                      <a:pt x="3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0" name="Freeform 17"/>
              <p:cNvSpPr>
                <a:spLocks/>
              </p:cNvSpPr>
              <p:nvPr/>
            </p:nvSpPr>
            <p:spPr bwMode="auto">
              <a:xfrm>
                <a:off x="4448" y="2403"/>
                <a:ext cx="17" cy="15"/>
              </a:xfrm>
              <a:custGeom>
                <a:avLst/>
                <a:gdLst>
                  <a:gd name="T0" fmla="*/ 18 w 53"/>
                  <a:gd name="T1" fmla="*/ 29 h 47"/>
                  <a:gd name="T2" fmla="*/ 16 w 53"/>
                  <a:gd name="T3" fmla="*/ 47 h 47"/>
                  <a:gd name="T4" fmla="*/ 21 w 53"/>
                  <a:gd name="T5" fmla="*/ 42 h 47"/>
                  <a:gd name="T6" fmla="*/ 25 w 53"/>
                  <a:gd name="T7" fmla="*/ 40 h 47"/>
                  <a:gd name="T8" fmla="*/ 29 w 53"/>
                  <a:gd name="T9" fmla="*/ 37 h 47"/>
                  <a:gd name="T10" fmla="*/ 34 w 53"/>
                  <a:gd name="T11" fmla="*/ 32 h 47"/>
                  <a:gd name="T12" fmla="*/ 40 w 53"/>
                  <a:gd name="T13" fmla="*/ 29 h 47"/>
                  <a:gd name="T14" fmla="*/ 43 w 53"/>
                  <a:gd name="T15" fmla="*/ 26 h 47"/>
                  <a:gd name="T16" fmla="*/ 48 w 53"/>
                  <a:gd name="T17" fmla="*/ 22 h 47"/>
                  <a:gd name="T18" fmla="*/ 53 w 53"/>
                  <a:gd name="T19" fmla="*/ 19 h 47"/>
                  <a:gd name="T20" fmla="*/ 40 w 53"/>
                  <a:gd name="T21" fmla="*/ 0 h 47"/>
                  <a:gd name="T22" fmla="*/ 34 w 53"/>
                  <a:gd name="T23" fmla="*/ 3 h 47"/>
                  <a:gd name="T24" fmla="*/ 29 w 53"/>
                  <a:gd name="T25" fmla="*/ 6 h 47"/>
                  <a:gd name="T26" fmla="*/ 24 w 53"/>
                  <a:gd name="T27" fmla="*/ 10 h 47"/>
                  <a:gd name="T28" fmla="*/ 19 w 53"/>
                  <a:gd name="T29" fmla="*/ 13 h 47"/>
                  <a:gd name="T30" fmla="*/ 15 w 53"/>
                  <a:gd name="T31" fmla="*/ 18 h 47"/>
                  <a:gd name="T32" fmla="*/ 11 w 53"/>
                  <a:gd name="T33" fmla="*/ 21 h 47"/>
                  <a:gd name="T34" fmla="*/ 6 w 53"/>
                  <a:gd name="T35" fmla="*/ 24 h 47"/>
                  <a:gd name="T36" fmla="*/ 2 w 53"/>
                  <a:gd name="T37" fmla="*/ 28 h 47"/>
                  <a:gd name="T38" fmla="*/ 0 w 53"/>
                  <a:gd name="T39" fmla="*/ 44 h 47"/>
                  <a:gd name="T40" fmla="*/ 18 w 53"/>
                  <a:gd name="T41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7">
                    <a:moveTo>
                      <a:pt x="18" y="29"/>
                    </a:moveTo>
                    <a:lnTo>
                      <a:pt x="16" y="47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4" y="32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8" y="22"/>
                    </a:lnTo>
                    <a:lnTo>
                      <a:pt x="53" y="19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29" y="6"/>
                    </a:lnTo>
                    <a:lnTo>
                      <a:pt x="24" y="10"/>
                    </a:lnTo>
                    <a:lnTo>
                      <a:pt x="19" y="13"/>
                    </a:lnTo>
                    <a:lnTo>
                      <a:pt x="15" y="18"/>
                    </a:lnTo>
                    <a:lnTo>
                      <a:pt x="11" y="21"/>
                    </a:lnTo>
                    <a:lnTo>
                      <a:pt x="6" y="24"/>
                    </a:lnTo>
                    <a:lnTo>
                      <a:pt x="2" y="28"/>
                    </a:lnTo>
                    <a:lnTo>
                      <a:pt x="0" y="44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1" name="Freeform 18"/>
              <p:cNvSpPr>
                <a:spLocks/>
              </p:cNvSpPr>
              <p:nvPr/>
            </p:nvSpPr>
            <p:spPr bwMode="auto">
              <a:xfrm>
                <a:off x="4609" y="2661"/>
                <a:ext cx="43" cy="43"/>
              </a:xfrm>
              <a:custGeom>
                <a:avLst/>
                <a:gdLst>
                  <a:gd name="T0" fmla="*/ 111 w 131"/>
                  <a:gd name="T1" fmla="*/ 12 h 130"/>
                  <a:gd name="T2" fmla="*/ 103 w 131"/>
                  <a:gd name="T3" fmla="*/ 9 h 130"/>
                  <a:gd name="T4" fmla="*/ 98 w 131"/>
                  <a:gd name="T5" fmla="*/ 9 h 130"/>
                  <a:gd name="T6" fmla="*/ 90 w 131"/>
                  <a:gd name="T7" fmla="*/ 6 h 130"/>
                  <a:gd name="T8" fmla="*/ 83 w 131"/>
                  <a:gd name="T9" fmla="*/ 4 h 130"/>
                  <a:gd name="T10" fmla="*/ 77 w 131"/>
                  <a:gd name="T11" fmla="*/ 4 h 130"/>
                  <a:gd name="T12" fmla="*/ 70 w 131"/>
                  <a:gd name="T13" fmla="*/ 3 h 130"/>
                  <a:gd name="T14" fmla="*/ 61 w 131"/>
                  <a:gd name="T15" fmla="*/ 3 h 130"/>
                  <a:gd name="T16" fmla="*/ 54 w 131"/>
                  <a:gd name="T17" fmla="*/ 0 h 130"/>
                  <a:gd name="T18" fmla="*/ 48 w 131"/>
                  <a:gd name="T19" fmla="*/ 0 h 130"/>
                  <a:gd name="T20" fmla="*/ 42 w 131"/>
                  <a:gd name="T21" fmla="*/ 0 h 130"/>
                  <a:gd name="T22" fmla="*/ 38 w 131"/>
                  <a:gd name="T23" fmla="*/ 3 h 130"/>
                  <a:gd name="T24" fmla="*/ 32 w 131"/>
                  <a:gd name="T25" fmla="*/ 4 h 130"/>
                  <a:gd name="T26" fmla="*/ 26 w 131"/>
                  <a:gd name="T27" fmla="*/ 7 h 130"/>
                  <a:gd name="T28" fmla="*/ 22 w 131"/>
                  <a:gd name="T29" fmla="*/ 10 h 130"/>
                  <a:gd name="T30" fmla="*/ 19 w 131"/>
                  <a:gd name="T31" fmla="*/ 16 h 130"/>
                  <a:gd name="T32" fmla="*/ 15 w 131"/>
                  <a:gd name="T33" fmla="*/ 20 h 130"/>
                  <a:gd name="T34" fmla="*/ 9 w 131"/>
                  <a:gd name="T35" fmla="*/ 36 h 130"/>
                  <a:gd name="T36" fmla="*/ 4 w 131"/>
                  <a:gd name="T37" fmla="*/ 51 h 130"/>
                  <a:gd name="T38" fmla="*/ 3 w 131"/>
                  <a:gd name="T39" fmla="*/ 67 h 130"/>
                  <a:gd name="T40" fmla="*/ 0 w 131"/>
                  <a:gd name="T41" fmla="*/ 84 h 130"/>
                  <a:gd name="T42" fmla="*/ 0 w 131"/>
                  <a:gd name="T43" fmla="*/ 89 h 130"/>
                  <a:gd name="T44" fmla="*/ 2 w 131"/>
                  <a:gd name="T45" fmla="*/ 93 h 130"/>
                  <a:gd name="T46" fmla="*/ 3 w 131"/>
                  <a:gd name="T47" fmla="*/ 96 h 130"/>
                  <a:gd name="T48" fmla="*/ 6 w 131"/>
                  <a:gd name="T49" fmla="*/ 100 h 130"/>
                  <a:gd name="T50" fmla="*/ 7 w 131"/>
                  <a:gd name="T51" fmla="*/ 105 h 130"/>
                  <a:gd name="T52" fmla="*/ 12 w 131"/>
                  <a:gd name="T53" fmla="*/ 108 h 130"/>
                  <a:gd name="T54" fmla="*/ 15 w 131"/>
                  <a:gd name="T55" fmla="*/ 111 h 130"/>
                  <a:gd name="T56" fmla="*/ 18 w 131"/>
                  <a:gd name="T57" fmla="*/ 112 h 130"/>
                  <a:gd name="T58" fmla="*/ 25 w 131"/>
                  <a:gd name="T59" fmla="*/ 114 h 130"/>
                  <a:gd name="T60" fmla="*/ 32 w 131"/>
                  <a:gd name="T61" fmla="*/ 116 h 130"/>
                  <a:gd name="T62" fmla="*/ 39 w 131"/>
                  <a:gd name="T63" fmla="*/ 119 h 130"/>
                  <a:gd name="T64" fmla="*/ 48 w 131"/>
                  <a:gd name="T65" fmla="*/ 121 h 130"/>
                  <a:gd name="T66" fmla="*/ 55 w 131"/>
                  <a:gd name="T67" fmla="*/ 124 h 130"/>
                  <a:gd name="T68" fmla="*/ 64 w 131"/>
                  <a:gd name="T69" fmla="*/ 127 h 130"/>
                  <a:gd name="T70" fmla="*/ 71 w 131"/>
                  <a:gd name="T71" fmla="*/ 128 h 130"/>
                  <a:gd name="T72" fmla="*/ 80 w 131"/>
                  <a:gd name="T73" fmla="*/ 130 h 130"/>
                  <a:gd name="T74" fmla="*/ 86 w 131"/>
                  <a:gd name="T75" fmla="*/ 130 h 130"/>
                  <a:gd name="T76" fmla="*/ 90 w 131"/>
                  <a:gd name="T77" fmla="*/ 128 h 130"/>
                  <a:gd name="T78" fmla="*/ 96 w 131"/>
                  <a:gd name="T79" fmla="*/ 127 h 130"/>
                  <a:gd name="T80" fmla="*/ 100 w 131"/>
                  <a:gd name="T81" fmla="*/ 125 h 130"/>
                  <a:gd name="T82" fmla="*/ 106 w 131"/>
                  <a:gd name="T83" fmla="*/ 121 h 130"/>
                  <a:gd name="T84" fmla="*/ 111 w 131"/>
                  <a:gd name="T85" fmla="*/ 118 h 130"/>
                  <a:gd name="T86" fmla="*/ 114 w 131"/>
                  <a:gd name="T87" fmla="*/ 114 h 130"/>
                  <a:gd name="T88" fmla="*/ 115 w 131"/>
                  <a:gd name="T89" fmla="*/ 109 h 130"/>
                  <a:gd name="T90" fmla="*/ 121 w 131"/>
                  <a:gd name="T91" fmla="*/ 96 h 130"/>
                  <a:gd name="T92" fmla="*/ 124 w 131"/>
                  <a:gd name="T93" fmla="*/ 83 h 130"/>
                  <a:gd name="T94" fmla="*/ 128 w 131"/>
                  <a:gd name="T95" fmla="*/ 67 h 130"/>
                  <a:gd name="T96" fmla="*/ 131 w 131"/>
                  <a:gd name="T97" fmla="*/ 51 h 130"/>
                  <a:gd name="T98" fmla="*/ 131 w 131"/>
                  <a:gd name="T99" fmla="*/ 47 h 130"/>
                  <a:gd name="T100" fmla="*/ 131 w 131"/>
                  <a:gd name="T101" fmla="*/ 41 h 130"/>
                  <a:gd name="T102" fmla="*/ 130 w 131"/>
                  <a:gd name="T103" fmla="*/ 34 h 130"/>
                  <a:gd name="T104" fmla="*/ 127 w 131"/>
                  <a:gd name="T105" fmla="*/ 28 h 130"/>
                  <a:gd name="T106" fmla="*/ 124 w 131"/>
                  <a:gd name="T107" fmla="*/ 23 h 130"/>
                  <a:gd name="T108" fmla="*/ 121 w 131"/>
                  <a:gd name="T109" fmla="*/ 18 h 130"/>
                  <a:gd name="T110" fmla="*/ 115 w 131"/>
                  <a:gd name="T111" fmla="*/ 13 h 130"/>
                  <a:gd name="T112" fmla="*/ 111 w 131"/>
                  <a:gd name="T113" fmla="*/ 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30">
                    <a:moveTo>
                      <a:pt x="111" y="12"/>
                    </a:moveTo>
                    <a:lnTo>
                      <a:pt x="103" y="9"/>
                    </a:lnTo>
                    <a:lnTo>
                      <a:pt x="98" y="9"/>
                    </a:lnTo>
                    <a:lnTo>
                      <a:pt x="90" y="6"/>
                    </a:lnTo>
                    <a:lnTo>
                      <a:pt x="83" y="4"/>
                    </a:lnTo>
                    <a:lnTo>
                      <a:pt x="77" y="4"/>
                    </a:lnTo>
                    <a:lnTo>
                      <a:pt x="70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2" y="10"/>
                    </a:lnTo>
                    <a:lnTo>
                      <a:pt x="19" y="16"/>
                    </a:lnTo>
                    <a:lnTo>
                      <a:pt x="15" y="20"/>
                    </a:lnTo>
                    <a:lnTo>
                      <a:pt x="9" y="36"/>
                    </a:lnTo>
                    <a:lnTo>
                      <a:pt x="4" y="51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3" y="96"/>
                    </a:lnTo>
                    <a:lnTo>
                      <a:pt x="6" y="100"/>
                    </a:lnTo>
                    <a:lnTo>
                      <a:pt x="7" y="105"/>
                    </a:lnTo>
                    <a:lnTo>
                      <a:pt x="12" y="108"/>
                    </a:lnTo>
                    <a:lnTo>
                      <a:pt x="15" y="111"/>
                    </a:lnTo>
                    <a:lnTo>
                      <a:pt x="18" y="112"/>
                    </a:lnTo>
                    <a:lnTo>
                      <a:pt x="25" y="114"/>
                    </a:lnTo>
                    <a:lnTo>
                      <a:pt x="32" y="116"/>
                    </a:lnTo>
                    <a:lnTo>
                      <a:pt x="39" y="119"/>
                    </a:lnTo>
                    <a:lnTo>
                      <a:pt x="48" y="121"/>
                    </a:lnTo>
                    <a:lnTo>
                      <a:pt x="55" y="124"/>
                    </a:lnTo>
                    <a:lnTo>
                      <a:pt x="64" y="127"/>
                    </a:lnTo>
                    <a:lnTo>
                      <a:pt x="71" y="128"/>
                    </a:lnTo>
                    <a:lnTo>
                      <a:pt x="80" y="130"/>
                    </a:lnTo>
                    <a:lnTo>
                      <a:pt x="86" y="130"/>
                    </a:lnTo>
                    <a:lnTo>
                      <a:pt x="90" y="128"/>
                    </a:lnTo>
                    <a:lnTo>
                      <a:pt x="96" y="127"/>
                    </a:lnTo>
                    <a:lnTo>
                      <a:pt x="100" y="125"/>
                    </a:lnTo>
                    <a:lnTo>
                      <a:pt x="106" y="121"/>
                    </a:lnTo>
                    <a:lnTo>
                      <a:pt x="111" y="118"/>
                    </a:lnTo>
                    <a:lnTo>
                      <a:pt x="114" y="114"/>
                    </a:lnTo>
                    <a:lnTo>
                      <a:pt x="115" y="109"/>
                    </a:lnTo>
                    <a:lnTo>
                      <a:pt x="121" y="96"/>
                    </a:lnTo>
                    <a:lnTo>
                      <a:pt x="124" y="83"/>
                    </a:lnTo>
                    <a:lnTo>
                      <a:pt x="128" y="67"/>
                    </a:lnTo>
                    <a:lnTo>
                      <a:pt x="131" y="51"/>
                    </a:lnTo>
                    <a:lnTo>
                      <a:pt x="131" y="47"/>
                    </a:lnTo>
                    <a:lnTo>
                      <a:pt x="131" y="41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4" y="23"/>
                    </a:lnTo>
                    <a:lnTo>
                      <a:pt x="121" y="18"/>
                    </a:lnTo>
                    <a:lnTo>
                      <a:pt x="115" y="13"/>
                    </a:lnTo>
                    <a:lnTo>
                      <a:pt x="111" y="12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2" name="Freeform 19"/>
              <p:cNvSpPr>
                <a:spLocks/>
              </p:cNvSpPr>
              <p:nvPr/>
            </p:nvSpPr>
            <p:spPr bwMode="auto">
              <a:xfrm>
                <a:off x="4626" y="2657"/>
                <a:ext cx="21" cy="11"/>
              </a:xfrm>
              <a:custGeom>
                <a:avLst/>
                <a:gdLst>
                  <a:gd name="T0" fmla="*/ 0 w 64"/>
                  <a:gd name="T1" fmla="*/ 24 h 35"/>
                  <a:gd name="T2" fmla="*/ 9 w 64"/>
                  <a:gd name="T3" fmla="*/ 25 h 35"/>
                  <a:gd name="T4" fmla="*/ 17 w 64"/>
                  <a:gd name="T5" fmla="*/ 27 h 35"/>
                  <a:gd name="T6" fmla="*/ 25 w 64"/>
                  <a:gd name="T7" fmla="*/ 28 h 35"/>
                  <a:gd name="T8" fmla="*/ 31 w 64"/>
                  <a:gd name="T9" fmla="*/ 28 h 35"/>
                  <a:gd name="T10" fmla="*/ 36 w 64"/>
                  <a:gd name="T11" fmla="*/ 30 h 35"/>
                  <a:gd name="T12" fmla="*/ 44 w 64"/>
                  <a:gd name="T13" fmla="*/ 31 h 35"/>
                  <a:gd name="T14" fmla="*/ 49 w 64"/>
                  <a:gd name="T15" fmla="*/ 32 h 35"/>
                  <a:gd name="T16" fmla="*/ 55 w 64"/>
                  <a:gd name="T17" fmla="*/ 35 h 35"/>
                  <a:gd name="T18" fmla="*/ 64 w 64"/>
                  <a:gd name="T19" fmla="*/ 14 h 35"/>
                  <a:gd name="T20" fmla="*/ 55 w 64"/>
                  <a:gd name="T21" fmla="*/ 9 h 35"/>
                  <a:gd name="T22" fmla="*/ 48 w 64"/>
                  <a:gd name="T23" fmla="*/ 9 h 35"/>
                  <a:gd name="T24" fmla="*/ 41 w 64"/>
                  <a:gd name="T25" fmla="*/ 6 h 35"/>
                  <a:gd name="T26" fmla="*/ 35 w 64"/>
                  <a:gd name="T27" fmla="*/ 6 h 35"/>
                  <a:gd name="T28" fmla="*/ 28 w 64"/>
                  <a:gd name="T29" fmla="*/ 5 h 35"/>
                  <a:gd name="T30" fmla="*/ 20 w 64"/>
                  <a:gd name="T31" fmla="*/ 3 h 35"/>
                  <a:gd name="T32" fmla="*/ 13 w 64"/>
                  <a:gd name="T33" fmla="*/ 2 h 35"/>
                  <a:gd name="T34" fmla="*/ 6 w 64"/>
                  <a:gd name="T35" fmla="*/ 0 h 35"/>
                  <a:gd name="T36" fmla="*/ 0 w 64"/>
                  <a:gd name="T3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5">
                    <a:moveTo>
                      <a:pt x="0" y="24"/>
                    </a:moveTo>
                    <a:lnTo>
                      <a:pt x="9" y="25"/>
                    </a:lnTo>
                    <a:lnTo>
                      <a:pt x="17" y="27"/>
                    </a:lnTo>
                    <a:lnTo>
                      <a:pt x="25" y="28"/>
                    </a:lnTo>
                    <a:lnTo>
                      <a:pt x="31" y="28"/>
                    </a:lnTo>
                    <a:lnTo>
                      <a:pt x="36" y="30"/>
                    </a:lnTo>
                    <a:lnTo>
                      <a:pt x="44" y="31"/>
                    </a:lnTo>
                    <a:lnTo>
                      <a:pt x="49" y="32"/>
                    </a:lnTo>
                    <a:lnTo>
                      <a:pt x="55" y="35"/>
                    </a:lnTo>
                    <a:lnTo>
                      <a:pt x="64" y="14"/>
                    </a:lnTo>
                    <a:lnTo>
                      <a:pt x="55" y="9"/>
                    </a:lnTo>
                    <a:lnTo>
                      <a:pt x="48" y="9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28" y="5"/>
                    </a:lnTo>
                    <a:lnTo>
                      <a:pt x="20" y="3"/>
                    </a:lnTo>
                    <a:lnTo>
                      <a:pt x="13" y="2"/>
                    </a:lnTo>
                    <a:lnTo>
                      <a:pt x="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3" name="Freeform 20"/>
              <p:cNvSpPr>
                <a:spLocks/>
              </p:cNvSpPr>
              <p:nvPr/>
            </p:nvSpPr>
            <p:spPr bwMode="auto">
              <a:xfrm>
                <a:off x="4610" y="2657"/>
                <a:ext cx="18" cy="12"/>
              </a:xfrm>
              <a:custGeom>
                <a:avLst/>
                <a:gdLst>
                  <a:gd name="T0" fmla="*/ 22 w 53"/>
                  <a:gd name="T1" fmla="*/ 38 h 38"/>
                  <a:gd name="T2" fmla="*/ 22 w 53"/>
                  <a:gd name="T3" fmla="*/ 37 h 38"/>
                  <a:gd name="T4" fmla="*/ 24 w 53"/>
                  <a:gd name="T5" fmla="*/ 35 h 38"/>
                  <a:gd name="T6" fmla="*/ 27 w 53"/>
                  <a:gd name="T7" fmla="*/ 31 h 38"/>
                  <a:gd name="T8" fmla="*/ 30 w 53"/>
                  <a:gd name="T9" fmla="*/ 30 h 38"/>
                  <a:gd name="T10" fmla="*/ 34 w 53"/>
                  <a:gd name="T11" fmla="*/ 27 h 38"/>
                  <a:gd name="T12" fmla="*/ 38 w 53"/>
                  <a:gd name="T13" fmla="*/ 25 h 38"/>
                  <a:gd name="T14" fmla="*/ 41 w 53"/>
                  <a:gd name="T15" fmla="*/ 24 h 38"/>
                  <a:gd name="T16" fmla="*/ 47 w 53"/>
                  <a:gd name="T17" fmla="*/ 24 h 38"/>
                  <a:gd name="T18" fmla="*/ 53 w 53"/>
                  <a:gd name="T19" fmla="*/ 0 h 38"/>
                  <a:gd name="T20" fmla="*/ 44 w 53"/>
                  <a:gd name="T21" fmla="*/ 0 h 38"/>
                  <a:gd name="T22" fmla="*/ 37 w 53"/>
                  <a:gd name="T23" fmla="*/ 0 h 38"/>
                  <a:gd name="T24" fmla="*/ 30 w 53"/>
                  <a:gd name="T25" fmla="*/ 3 h 38"/>
                  <a:gd name="T26" fmla="*/ 22 w 53"/>
                  <a:gd name="T27" fmla="*/ 6 h 38"/>
                  <a:gd name="T28" fmla="*/ 16 w 53"/>
                  <a:gd name="T29" fmla="*/ 9 h 38"/>
                  <a:gd name="T30" fmla="*/ 9 w 53"/>
                  <a:gd name="T31" fmla="*/ 15 h 38"/>
                  <a:gd name="T32" fmla="*/ 5 w 53"/>
                  <a:gd name="T33" fmla="*/ 21 h 38"/>
                  <a:gd name="T34" fmla="*/ 0 w 53"/>
                  <a:gd name="T35" fmla="*/ 28 h 38"/>
                  <a:gd name="T36" fmla="*/ 0 w 53"/>
                  <a:gd name="T37" fmla="*/ 27 h 38"/>
                  <a:gd name="T38" fmla="*/ 22 w 53"/>
                  <a:gd name="T3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8">
                    <a:moveTo>
                      <a:pt x="22" y="38"/>
                    </a:moveTo>
                    <a:lnTo>
                      <a:pt x="22" y="37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5"/>
                    </a:lnTo>
                    <a:lnTo>
                      <a:pt x="41" y="24"/>
                    </a:lnTo>
                    <a:lnTo>
                      <a:pt x="47" y="2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2" y="6"/>
                    </a:lnTo>
                    <a:lnTo>
                      <a:pt x="16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4" name="Freeform 21"/>
              <p:cNvSpPr>
                <a:spLocks/>
              </p:cNvSpPr>
              <p:nvPr/>
            </p:nvSpPr>
            <p:spPr bwMode="auto">
              <a:xfrm>
                <a:off x="4605" y="2666"/>
                <a:ext cx="12" cy="23"/>
              </a:xfrm>
              <a:custGeom>
                <a:avLst/>
                <a:gdLst>
                  <a:gd name="T0" fmla="*/ 24 w 38"/>
                  <a:gd name="T1" fmla="*/ 71 h 71"/>
                  <a:gd name="T2" fmla="*/ 24 w 38"/>
                  <a:gd name="T3" fmla="*/ 62 h 71"/>
                  <a:gd name="T4" fmla="*/ 25 w 38"/>
                  <a:gd name="T5" fmla="*/ 55 h 71"/>
                  <a:gd name="T6" fmla="*/ 27 w 38"/>
                  <a:gd name="T7" fmla="*/ 46 h 71"/>
                  <a:gd name="T8" fmla="*/ 28 w 38"/>
                  <a:gd name="T9" fmla="*/ 39 h 71"/>
                  <a:gd name="T10" fmla="*/ 30 w 38"/>
                  <a:gd name="T11" fmla="*/ 33 h 71"/>
                  <a:gd name="T12" fmla="*/ 32 w 38"/>
                  <a:gd name="T13" fmla="*/ 26 h 71"/>
                  <a:gd name="T14" fmla="*/ 35 w 38"/>
                  <a:gd name="T15" fmla="*/ 19 h 71"/>
                  <a:gd name="T16" fmla="*/ 38 w 38"/>
                  <a:gd name="T17" fmla="*/ 11 h 71"/>
                  <a:gd name="T18" fmla="*/ 16 w 38"/>
                  <a:gd name="T19" fmla="*/ 0 h 71"/>
                  <a:gd name="T20" fmla="*/ 12 w 38"/>
                  <a:gd name="T21" fmla="*/ 10 h 71"/>
                  <a:gd name="T22" fmla="*/ 9 w 38"/>
                  <a:gd name="T23" fmla="*/ 19 h 71"/>
                  <a:gd name="T24" fmla="*/ 6 w 38"/>
                  <a:gd name="T25" fmla="*/ 26 h 71"/>
                  <a:gd name="T26" fmla="*/ 5 w 38"/>
                  <a:gd name="T27" fmla="*/ 35 h 71"/>
                  <a:gd name="T28" fmla="*/ 3 w 38"/>
                  <a:gd name="T29" fmla="*/ 42 h 71"/>
                  <a:gd name="T30" fmla="*/ 3 w 38"/>
                  <a:gd name="T31" fmla="*/ 52 h 71"/>
                  <a:gd name="T32" fmla="*/ 2 w 38"/>
                  <a:gd name="T33" fmla="*/ 59 h 71"/>
                  <a:gd name="T34" fmla="*/ 0 w 38"/>
                  <a:gd name="T35" fmla="*/ 69 h 71"/>
                  <a:gd name="T36" fmla="*/ 24 w 38"/>
                  <a:gd name="T3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1">
                    <a:moveTo>
                      <a:pt x="24" y="71"/>
                    </a:moveTo>
                    <a:lnTo>
                      <a:pt x="24" y="62"/>
                    </a:lnTo>
                    <a:lnTo>
                      <a:pt x="25" y="55"/>
                    </a:lnTo>
                    <a:lnTo>
                      <a:pt x="27" y="46"/>
                    </a:lnTo>
                    <a:lnTo>
                      <a:pt x="28" y="39"/>
                    </a:lnTo>
                    <a:lnTo>
                      <a:pt x="30" y="33"/>
                    </a:lnTo>
                    <a:lnTo>
                      <a:pt x="32" y="26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16" y="0"/>
                    </a:lnTo>
                    <a:lnTo>
                      <a:pt x="12" y="10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3" y="52"/>
                    </a:lnTo>
                    <a:lnTo>
                      <a:pt x="2" y="59"/>
                    </a:lnTo>
                    <a:lnTo>
                      <a:pt x="0" y="69"/>
                    </a:lnTo>
                    <a:lnTo>
                      <a:pt x="2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5" name="Freeform 22"/>
              <p:cNvSpPr>
                <a:spLocks/>
              </p:cNvSpPr>
              <p:nvPr/>
            </p:nvSpPr>
            <p:spPr bwMode="auto">
              <a:xfrm>
                <a:off x="4605" y="2689"/>
                <a:ext cx="11" cy="13"/>
              </a:xfrm>
              <a:custGeom>
                <a:avLst/>
                <a:gdLst>
                  <a:gd name="T0" fmla="*/ 34 w 34"/>
                  <a:gd name="T1" fmla="*/ 16 h 40"/>
                  <a:gd name="T2" fmla="*/ 32 w 34"/>
                  <a:gd name="T3" fmla="*/ 16 h 40"/>
                  <a:gd name="T4" fmla="*/ 31 w 34"/>
                  <a:gd name="T5" fmla="*/ 15 h 40"/>
                  <a:gd name="T6" fmla="*/ 30 w 34"/>
                  <a:gd name="T7" fmla="*/ 12 h 40"/>
                  <a:gd name="T8" fmla="*/ 27 w 34"/>
                  <a:gd name="T9" fmla="*/ 11 h 40"/>
                  <a:gd name="T10" fmla="*/ 27 w 34"/>
                  <a:gd name="T11" fmla="*/ 8 h 40"/>
                  <a:gd name="T12" fmla="*/ 24 w 34"/>
                  <a:gd name="T13" fmla="*/ 5 h 40"/>
                  <a:gd name="T14" fmla="*/ 24 w 34"/>
                  <a:gd name="T15" fmla="*/ 3 h 40"/>
                  <a:gd name="T16" fmla="*/ 24 w 34"/>
                  <a:gd name="T17" fmla="*/ 2 h 40"/>
                  <a:gd name="T18" fmla="*/ 0 w 34"/>
                  <a:gd name="T19" fmla="*/ 0 h 40"/>
                  <a:gd name="T20" fmla="*/ 0 w 34"/>
                  <a:gd name="T21" fmla="*/ 6 h 40"/>
                  <a:gd name="T22" fmla="*/ 3 w 34"/>
                  <a:gd name="T23" fmla="*/ 12 h 40"/>
                  <a:gd name="T24" fmla="*/ 5 w 34"/>
                  <a:gd name="T25" fmla="*/ 18 h 40"/>
                  <a:gd name="T26" fmla="*/ 6 w 34"/>
                  <a:gd name="T27" fmla="*/ 24 h 40"/>
                  <a:gd name="T28" fmla="*/ 12 w 34"/>
                  <a:gd name="T29" fmla="*/ 28 h 40"/>
                  <a:gd name="T30" fmla="*/ 15 w 34"/>
                  <a:gd name="T31" fmla="*/ 32 h 40"/>
                  <a:gd name="T32" fmla="*/ 19 w 34"/>
                  <a:gd name="T33" fmla="*/ 35 h 40"/>
                  <a:gd name="T34" fmla="*/ 25 w 34"/>
                  <a:gd name="T35" fmla="*/ 40 h 40"/>
                  <a:gd name="T36" fmla="*/ 34 w 34"/>
                  <a:gd name="T3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0">
                    <a:moveTo>
                      <a:pt x="34" y="16"/>
                    </a:moveTo>
                    <a:lnTo>
                      <a:pt x="32" y="16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3" y="12"/>
                    </a:lnTo>
                    <a:lnTo>
                      <a:pt x="5" y="18"/>
                    </a:lnTo>
                    <a:lnTo>
                      <a:pt x="6" y="24"/>
                    </a:lnTo>
                    <a:lnTo>
                      <a:pt x="12" y="28"/>
                    </a:lnTo>
                    <a:lnTo>
                      <a:pt x="15" y="32"/>
                    </a:lnTo>
                    <a:lnTo>
                      <a:pt x="19" y="35"/>
                    </a:lnTo>
                    <a:lnTo>
                      <a:pt x="25" y="4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6" name="Freeform 23"/>
              <p:cNvSpPr>
                <a:spLocks/>
              </p:cNvSpPr>
              <p:nvPr/>
            </p:nvSpPr>
            <p:spPr bwMode="auto">
              <a:xfrm>
                <a:off x="4613" y="2694"/>
                <a:ext cx="23" cy="14"/>
              </a:xfrm>
              <a:custGeom>
                <a:avLst/>
                <a:gdLst>
                  <a:gd name="T0" fmla="*/ 69 w 70"/>
                  <a:gd name="T1" fmla="*/ 18 h 41"/>
                  <a:gd name="T2" fmla="*/ 70 w 70"/>
                  <a:gd name="T3" fmla="*/ 18 h 41"/>
                  <a:gd name="T4" fmla="*/ 61 w 70"/>
                  <a:gd name="T5" fmla="*/ 16 h 41"/>
                  <a:gd name="T6" fmla="*/ 53 w 70"/>
                  <a:gd name="T7" fmla="*/ 14 h 41"/>
                  <a:gd name="T8" fmla="*/ 45 w 70"/>
                  <a:gd name="T9" fmla="*/ 12 h 41"/>
                  <a:gd name="T10" fmla="*/ 38 w 70"/>
                  <a:gd name="T11" fmla="*/ 11 h 41"/>
                  <a:gd name="T12" fmla="*/ 31 w 70"/>
                  <a:gd name="T13" fmla="*/ 8 h 41"/>
                  <a:gd name="T14" fmla="*/ 22 w 70"/>
                  <a:gd name="T15" fmla="*/ 5 h 41"/>
                  <a:gd name="T16" fmla="*/ 15 w 70"/>
                  <a:gd name="T17" fmla="*/ 3 h 41"/>
                  <a:gd name="T18" fmla="*/ 9 w 70"/>
                  <a:gd name="T19" fmla="*/ 0 h 41"/>
                  <a:gd name="T20" fmla="*/ 0 w 70"/>
                  <a:gd name="T21" fmla="*/ 24 h 41"/>
                  <a:gd name="T22" fmla="*/ 7 w 70"/>
                  <a:gd name="T23" fmla="*/ 25 h 41"/>
                  <a:gd name="T24" fmla="*/ 15 w 70"/>
                  <a:gd name="T25" fmla="*/ 28 h 41"/>
                  <a:gd name="T26" fmla="*/ 23 w 70"/>
                  <a:gd name="T27" fmla="*/ 31 h 41"/>
                  <a:gd name="T28" fmla="*/ 31 w 70"/>
                  <a:gd name="T29" fmla="*/ 32 h 41"/>
                  <a:gd name="T30" fmla="*/ 39 w 70"/>
                  <a:gd name="T31" fmla="*/ 35 h 41"/>
                  <a:gd name="T32" fmla="*/ 48 w 70"/>
                  <a:gd name="T33" fmla="*/ 37 h 41"/>
                  <a:gd name="T34" fmla="*/ 55 w 70"/>
                  <a:gd name="T35" fmla="*/ 40 h 41"/>
                  <a:gd name="T36" fmla="*/ 64 w 70"/>
                  <a:gd name="T37" fmla="*/ 41 h 41"/>
                  <a:gd name="T38" fmla="*/ 64 w 70"/>
                  <a:gd name="T39" fmla="*/ 41 h 41"/>
                  <a:gd name="T40" fmla="*/ 69 w 70"/>
                  <a:gd name="T41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41">
                    <a:moveTo>
                      <a:pt x="69" y="18"/>
                    </a:moveTo>
                    <a:lnTo>
                      <a:pt x="70" y="18"/>
                    </a:lnTo>
                    <a:lnTo>
                      <a:pt x="61" y="16"/>
                    </a:lnTo>
                    <a:lnTo>
                      <a:pt x="53" y="14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1" y="8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7" y="25"/>
                    </a:lnTo>
                    <a:lnTo>
                      <a:pt x="15" y="28"/>
                    </a:lnTo>
                    <a:lnTo>
                      <a:pt x="23" y="31"/>
                    </a:lnTo>
                    <a:lnTo>
                      <a:pt x="31" y="32"/>
                    </a:lnTo>
                    <a:lnTo>
                      <a:pt x="39" y="35"/>
                    </a:lnTo>
                    <a:lnTo>
                      <a:pt x="48" y="37"/>
                    </a:lnTo>
                    <a:lnTo>
                      <a:pt x="55" y="40"/>
                    </a:lnTo>
                    <a:lnTo>
                      <a:pt x="64" y="41"/>
                    </a:lnTo>
                    <a:lnTo>
                      <a:pt x="64" y="41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7" name="Freeform 24"/>
              <p:cNvSpPr>
                <a:spLocks/>
              </p:cNvSpPr>
              <p:nvPr/>
            </p:nvSpPr>
            <p:spPr bwMode="auto">
              <a:xfrm>
                <a:off x="4634" y="2696"/>
                <a:ext cx="17" cy="12"/>
              </a:xfrm>
              <a:custGeom>
                <a:avLst/>
                <a:gdLst>
                  <a:gd name="T0" fmla="*/ 28 w 50"/>
                  <a:gd name="T1" fmla="*/ 0 h 36"/>
                  <a:gd name="T2" fmla="*/ 26 w 50"/>
                  <a:gd name="T3" fmla="*/ 3 h 36"/>
                  <a:gd name="T4" fmla="*/ 25 w 50"/>
                  <a:gd name="T5" fmla="*/ 6 h 36"/>
                  <a:gd name="T6" fmla="*/ 22 w 50"/>
                  <a:gd name="T7" fmla="*/ 7 h 36"/>
                  <a:gd name="T8" fmla="*/ 19 w 50"/>
                  <a:gd name="T9" fmla="*/ 9 h 36"/>
                  <a:gd name="T10" fmla="*/ 15 w 50"/>
                  <a:gd name="T11" fmla="*/ 11 h 36"/>
                  <a:gd name="T12" fmla="*/ 10 w 50"/>
                  <a:gd name="T13" fmla="*/ 13 h 36"/>
                  <a:gd name="T14" fmla="*/ 7 w 50"/>
                  <a:gd name="T15" fmla="*/ 13 h 36"/>
                  <a:gd name="T16" fmla="*/ 5 w 50"/>
                  <a:gd name="T17" fmla="*/ 13 h 36"/>
                  <a:gd name="T18" fmla="*/ 0 w 50"/>
                  <a:gd name="T19" fmla="*/ 36 h 36"/>
                  <a:gd name="T20" fmla="*/ 9 w 50"/>
                  <a:gd name="T21" fmla="*/ 36 h 36"/>
                  <a:gd name="T22" fmla="*/ 16 w 50"/>
                  <a:gd name="T23" fmla="*/ 36 h 36"/>
                  <a:gd name="T24" fmla="*/ 22 w 50"/>
                  <a:gd name="T25" fmla="*/ 33 h 36"/>
                  <a:gd name="T26" fmla="*/ 29 w 50"/>
                  <a:gd name="T27" fmla="*/ 30 h 36"/>
                  <a:gd name="T28" fmla="*/ 37 w 50"/>
                  <a:gd name="T29" fmla="*/ 26 h 36"/>
                  <a:gd name="T30" fmla="*/ 42 w 50"/>
                  <a:gd name="T31" fmla="*/ 22 h 36"/>
                  <a:gd name="T32" fmla="*/ 45 w 50"/>
                  <a:gd name="T33" fmla="*/ 16 h 36"/>
                  <a:gd name="T34" fmla="*/ 50 w 50"/>
                  <a:gd name="T35" fmla="*/ 9 h 36"/>
                  <a:gd name="T36" fmla="*/ 28 w 50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6">
                    <a:moveTo>
                      <a:pt x="28" y="0"/>
                    </a:moveTo>
                    <a:lnTo>
                      <a:pt x="26" y="3"/>
                    </a:lnTo>
                    <a:lnTo>
                      <a:pt x="25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36"/>
                    </a:lnTo>
                    <a:lnTo>
                      <a:pt x="9" y="36"/>
                    </a:lnTo>
                    <a:lnTo>
                      <a:pt x="16" y="36"/>
                    </a:lnTo>
                    <a:lnTo>
                      <a:pt x="22" y="33"/>
                    </a:lnTo>
                    <a:lnTo>
                      <a:pt x="29" y="30"/>
                    </a:lnTo>
                    <a:lnTo>
                      <a:pt x="37" y="26"/>
                    </a:lnTo>
                    <a:lnTo>
                      <a:pt x="42" y="22"/>
                    </a:lnTo>
                    <a:lnTo>
                      <a:pt x="45" y="16"/>
                    </a:lnTo>
                    <a:lnTo>
                      <a:pt x="5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8" name="Freeform 25"/>
              <p:cNvSpPr>
                <a:spLocks/>
              </p:cNvSpPr>
              <p:nvPr/>
            </p:nvSpPr>
            <p:spPr bwMode="auto">
              <a:xfrm>
                <a:off x="4644" y="2677"/>
                <a:ext cx="12" cy="22"/>
              </a:xfrm>
              <a:custGeom>
                <a:avLst/>
                <a:gdLst>
                  <a:gd name="T0" fmla="*/ 14 w 38"/>
                  <a:gd name="T1" fmla="*/ 0 h 64"/>
                  <a:gd name="T2" fmla="*/ 13 w 38"/>
                  <a:gd name="T3" fmla="*/ 7 h 64"/>
                  <a:gd name="T4" fmla="*/ 11 w 38"/>
                  <a:gd name="T5" fmla="*/ 16 h 64"/>
                  <a:gd name="T6" fmla="*/ 10 w 38"/>
                  <a:gd name="T7" fmla="*/ 23 h 64"/>
                  <a:gd name="T8" fmla="*/ 7 w 38"/>
                  <a:gd name="T9" fmla="*/ 30 h 64"/>
                  <a:gd name="T10" fmla="*/ 6 w 38"/>
                  <a:gd name="T11" fmla="*/ 37 h 64"/>
                  <a:gd name="T12" fmla="*/ 4 w 38"/>
                  <a:gd name="T13" fmla="*/ 43 h 64"/>
                  <a:gd name="T14" fmla="*/ 1 w 38"/>
                  <a:gd name="T15" fmla="*/ 49 h 64"/>
                  <a:gd name="T16" fmla="*/ 0 w 38"/>
                  <a:gd name="T17" fmla="*/ 55 h 64"/>
                  <a:gd name="T18" fmla="*/ 22 w 38"/>
                  <a:gd name="T19" fmla="*/ 64 h 64"/>
                  <a:gd name="T20" fmla="*/ 25 w 38"/>
                  <a:gd name="T21" fmla="*/ 58 h 64"/>
                  <a:gd name="T22" fmla="*/ 26 w 38"/>
                  <a:gd name="T23" fmla="*/ 50 h 64"/>
                  <a:gd name="T24" fmla="*/ 29 w 38"/>
                  <a:gd name="T25" fmla="*/ 43 h 64"/>
                  <a:gd name="T26" fmla="*/ 30 w 38"/>
                  <a:gd name="T27" fmla="*/ 36 h 64"/>
                  <a:gd name="T28" fmla="*/ 32 w 38"/>
                  <a:gd name="T29" fmla="*/ 29 h 64"/>
                  <a:gd name="T30" fmla="*/ 33 w 38"/>
                  <a:gd name="T31" fmla="*/ 20 h 64"/>
                  <a:gd name="T32" fmla="*/ 36 w 38"/>
                  <a:gd name="T33" fmla="*/ 13 h 64"/>
                  <a:gd name="T34" fmla="*/ 38 w 38"/>
                  <a:gd name="T35" fmla="*/ 4 h 64"/>
                  <a:gd name="T36" fmla="*/ 14 w 38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4">
                    <a:moveTo>
                      <a:pt x="14" y="0"/>
                    </a:moveTo>
                    <a:lnTo>
                      <a:pt x="13" y="7"/>
                    </a:lnTo>
                    <a:lnTo>
                      <a:pt x="11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22" y="64"/>
                    </a:lnTo>
                    <a:lnTo>
                      <a:pt x="25" y="58"/>
                    </a:lnTo>
                    <a:lnTo>
                      <a:pt x="26" y="50"/>
                    </a:lnTo>
                    <a:lnTo>
                      <a:pt x="29" y="43"/>
                    </a:lnTo>
                    <a:lnTo>
                      <a:pt x="30" y="36"/>
                    </a:lnTo>
                    <a:lnTo>
                      <a:pt x="32" y="29"/>
                    </a:lnTo>
                    <a:lnTo>
                      <a:pt x="33" y="20"/>
                    </a:lnTo>
                    <a:lnTo>
                      <a:pt x="36" y="13"/>
                    </a:lnTo>
                    <a:lnTo>
                      <a:pt x="3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9" name="Freeform 26"/>
              <p:cNvSpPr>
                <a:spLocks/>
              </p:cNvSpPr>
              <p:nvPr/>
            </p:nvSpPr>
            <p:spPr bwMode="auto">
              <a:xfrm>
                <a:off x="4644" y="2661"/>
                <a:ext cx="13" cy="18"/>
              </a:xfrm>
              <a:custGeom>
                <a:avLst/>
                <a:gdLst>
                  <a:gd name="T0" fmla="*/ 0 w 38"/>
                  <a:gd name="T1" fmla="*/ 21 h 52"/>
                  <a:gd name="T2" fmla="*/ 3 w 38"/>
                  <a:gd name="T3" fmla="*/ 23 h 52"/>
                  <a:gd name="T4" fmla="*/ 6 w 38"/>
                  <a:gd name="T5" fmla="*/ 24 h 52"/>
                  <a:gd name="T6" fmla="*/ 9 w 38"/>
                  <a:gd name="T7" fmla="*/ 27 h 52"/>
                  <a:gd name="T8" fmla="*/ 10 w 38"/>
                  <a:gd name="T9" fmla="*/ 32 h 52"/>
                  <a:gd name="T10" fmla="*/ 12 w 38"/>
                  <a:gd name="T11" fmla="*/ 36 h 52"/>
                  <a:gd name="T12" fmla="*/ 13 w 38"/>
                  <a:gd name="T13" fmla="*/ 40 h 52"/>
                  <a:gd name="T14" fmla="*/ 13 w 38"/>
                  <a:gd name="T15" fmla="*/ 48 h 52"/>
                  <a:gd name="T16" fmla="*/ 37 w 38"/>
                  <a:gd name="T17" fmla="*/ 52 h 52"/>
                  <a:gd name="T18" fmla="*/ 38 w 38"/>
                  <a:gd name="T19" fmla="*/ 45 h 52"/>
                  <a:gd name="T20" fmla="*/ 37 w 38"/>
                  <a:gd name="T21" fmla="*/ 36 h 52"/>
                  <a:gd name="T22" fmla="*/ 35 w 38"/>
                  <a:gd name="T23" fmla="*/ 29 h 52"/>
                  <a:gd name="T24" fmla="*/ 32 w 38"/>
                  <a:gd name="T25" fmla="*/ 21 h 52"/>
                  <a:gd name="T26" fmla="*/ 28 w 38"/>
                  <a:gd name="T27" fmla="*/ 14 h 52"/>
                  <a:gd name="T28" fmla="*/ 24 w 38"/>
                  <a:gd name="T29" fmla="*/ 7 h 52"/>
                  <a:gd name="T30" fmla="*/ 15 w 38"/>
                  <a:gd name="T31" fmla="*/ 2 h 52"/>
                  <a:gd name="T32" fmla="*/ 9 w 38"/>
                  <a:gd name="T33" fmla="*/ 0 h 52"/>
                  <a:gd name="T34" fmla="*/ 0 w 38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52">
                    <a:moveTo>
                      <a:pt x="0" y="21"/>
                    </a:moveTo>
                    <a:lnTo>
                      <a:pt x="3" y="23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0" y="32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3" y="48"/>
                    </a:lnTo>
                    <a:lnTo>
                      <a:pt x="37" y="52"/>
                    </a:lnTo>
                    <a:lnTo>
                      <a:pt x="38" y="45"/>
                    </a:lnTo>
                    <a:lnTo>
                      <a:pt x="37" y="36"/>
                    </a:lnTo>
                    <a:lnTo>
                      <a:pt x="35" y="29"/>
                    </a:lnTo>
                    <a:lnTo>
                      <a:pt x="32" y="21"/>
                    </a:lnTo>
                    <a:lnTo>
                      <a:pt x="28" y="14"/>
                    </a:lnTo>
                    <a:lnTo>
                      <a:pt x="24" y="7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0" name="Freeform 27"/>
              <p:cNvSpPr>
                <a:spLocks/>
              </p:cNvSpPr>
              <p:nvPr/>
            </p:nvSpPr>
            <p:spPr bwMode="auto">
              <a:xfrm>
                <a:off x="4632" y="2683"/>
                <a:ext cx="149" cy="117"/>
              </a:xfrm>
              <a:custGeom>
                <a:avLst/>
                <a:gdLst>
                  <a:gd name="T0" fmla="*/ 245 w 445"/>
                  <a:gd name="T1" fmla="*/ 188 h 351"/>
                  <a:gd name="T2" fmla="*/ 243 w 445"/>
                  <a:gd name="T3" fmla="*/ 211 h 351"/>
                  <a:gd name="T4" fmla="*/ 237 w 445"/>
                  <a:gd name="T5" fmla="*/ 233 h 351"/>
                  <a:gd name="T6" fmla="*/ 232 w 445"/>
                  <a:gd name="T7" fmla="*/ 253 h 351"/>
                  <a:gd name="T8" fmla="*/ 221 w 445"/>
                  <a:gd name="T9" fmla="*/ 269 h 351"/>
                  <a:gd name="T10" fmla="*/ 211 w 445"/>
                  <a:gd name="T11" fmla="*/ 281 h 351"/>
                  <a:gd name="T12" fmla="*/ 197 w 445"/>
                  <a:gd name="T13" fmla="*/ 288 h 351"/>
                  <a:gd name="T14" fmla="*/ 182 w 445"/>
                  <a:gd name="T15" fmla="*/ 292 h 351"/>
                  <a:gd name="T16" fmla="*/ 169 w 445"/>
                  <a:gd name="T17" fmla="*/ 294 h 351"/>
                  <a:gd name="T18" fmla="*/ 154 w 445"/>
                  <a:gd name="T19" fmla="*/ 297 h 351"/>
                  <a:gd name="T20" fmla="*/ 141 w 445"/>
                  <a:gd name="T21" fmla="*/ 295 h 351"/>
                  <a:gd name="T22" fmla="*/ 127 w 445"/>
                  <a:gd name="T23" fmla="*/ 294 h 351"/>
                  <a:gd name="T24" fmla="*/ 112 w 445"/>
                  <a:gd name="T25" fmla="*/ 292 h 351"/>
                  <a:gd name="T26" fmla="*/ 98 w 445"/>
                  <a:gd name="T27" fmla="*/ 289 h 351"/>
                  <a:gd name="T28" fmla="*/ 83 w 445"/>
                  <a:gd name="T29" fmla="*/ 287 h 351"/>
                  <a:gd name="T30" fmla="*/ 70 w 445"/>
                  <a:gd name="T31" fmla="*/ 282 h 351"/>
                  <a:gd name="T32" fmla="*/ 51 w 445"/>
                  <a:gd name="T33" fmla="*/ 275 h 351"/>
                  <a:gd name="T34" fmla="*/ 28 w 445"/>
                  <a:gd name="T35" fmla="*/ 259 h 351"/>
                  <a:gd name="T36" fmla="*/ 11 w 445"/>
                  <a:gd name="T37" fmla="*/ 239 h 351"/>
                  <a:gd name="T38" fmla="*/ 2 w 445"/>
                  <a:gd name="T39" fmla="*/ 215 h 351"/>
                  <a:gd name="T40" fmla="*/ 0 w 445"/>
                  <a:gd name="T41" fmla="*/ 170 h 351"/>
                  <a:gd name="T42" fmla="*/ 6 w 445"/>
                  <a:gd name="T43" fmla="*/ 116 h 351"/>
                  <a:gd name="T44" fmla="*/ 9 w 445"/>
                  <a:gd name="T45" fmla="*/ 89 h 351"/>
                  <a:gd name="T46" fmla="*/ 9 w 445"/>
                  <a:gd name="T47" fmla="*/ 60 h 351"/>
                  <a:gd name="T48" fmla="*/ 16 w 445"/>
                  <a:gd name="T49" fmla="*/ 41 h 351"/>
                  <a:gd name="T50" fmla="*/ 25 w 445"/>
                  <a:gd name="T51" fmla="*/ 31 h 351"/>
                  <a:gd name="T52" fmla="*/ 35 w 445"/>
                  <a:gd name="T53" fmla="*/ 22 h 351"/>
                  <a:gd name="T54" fmla="*/ 47 w 445"/>
                  <a:gd name="T55" fmla="*/ 16 h 351"/>
                  <a:gd name="T56" fmla="*/ 64 w 445"/>
                  <a:gd name="T57" fmla="*/ 10 h 351"/>
                  <a:gd name="T58" fmla="*/ 83 w 445"/>
                  <a:gd name="T59" fmla="*/ 4 h 351"/>
                  <a:gd name="T60" fmla="*/ 102 w 445"/>
                  <a:gd name="T61" fmla="*/ 0 h 351"/>
                  <a:gd name="T62" fmla="*/ 122 w 445"/>
                  <a:gd name="T63" fmla="*/ 0 h 351"/>
                  <a:gd name="T64" fmla="*/ 150 w 445"/>
                  <a:gd name="T65" fmla="*/ 7 h 351"/>
                  <a:gd name="T66" fmla="*/ 188 w 445"/>
                  <a:gd name="T67" fmla="*/ 20 h 351"/>
                  <a:gd name="T68" fmla="*/ 227 w 445"/>
                  <a:gd name="T69" fmla="*/ 38 h 351"/>
                  <a:gd name="T70" fmla="*/ 266 w 445"/>
                  <a:gd name="T71" fmla="*/ 58 h 351"/>
                  <a:gd name="T72" fmla="*/ 309 w 445"/>
                  <a:gd name="T73" fmla="*/ 80 h 351"/>
                  <a:gd name="T74" fmla="*/ 348 w 445"/>
                  <a:gd name="T75" fmla="*/ 102 h 351"/>
                  <a:gd name="T76" fmla="*/ 384 w 445"/>
                  <a:gd name="T77" fmla="*/ 122 h 351"/>
                  <a:gd name="T78" fmla="*/ 418 w 445"/>
                  <a:gd name="T79" fmla="*/ 140 h 351"/>
                  <a:gd name="T80" fmla="*/ 439 w 445"/>
                  <a:gd name="T81" fmla="*/ 173 h 351"/>
                  <a:gd name="T82" fmla="*/ 445 w 445"/>
                  <a:gd name="T83" fmla="*/ 225 h 351"/>
                  <a:gd name="T84" fmla="*/ 441 w 445"/>
                  <a:gd name="T85" fmla="*/ 278 h 351"/>
                  <a:gd name="T86" fmla="*/ 426 w 445"/>
                  <a:gd name="T87" fmla="*/ 327 h 351"/>
                  <a:gd name="T88" fmla="*/ 410 w 445"/>
                  <a:gd name="T89" fmla="*/ 351 h 351"/>
                  <a:gd name="T90" fmla="*/ 394 w 445"/>
                  <a:gd name="T91" fmla="*/ 348 h 351"/>
                  <a:gd name="T92" fmla="*/ 375 w 445"/>
                  <a:gd name="T93" fmla="*/ 345 h 351"/>
                  <a:gd name="T94" fmla="*/ 361 w 445"/>
                  <a:gd name="T95" fmla="*/ 342 h 351"/>
                  <a:gd name="T96" fmla="*/ 348 w 445"/>
                  <a:gd name="T97" fmla="*/ 330 h 351"/>
                  <a:gd name="T98" fmla="*/ 335 w 445"/>
                  <a:gd name="T99" fmla="*/ 310 h 351"/>
                  <a:gd name="T100" fmla="*/ 320 w 445"/>
                  <a:gd name="T101" fmla="*/ 289 h 351"/>
                  <a:gd name="T102" fmla="*/ 306 w 445"/>
                  <a:gd name="T103" fmla="*/ 268 h 351"/>
                  <a:gd name="T104" fmla="*/ 293 w 445"/>
                  <a:gd name="T105" fmla="*/ 247 h 351"/>
                  <a:gd name="T106" fmla="*/ 280 w 445"/>
                  <a:gd name="T107" fmla="*/ 225 h 351"/>
                  <a:gd name="T108" fmla="*/ 265 w 445"/>
                  <a:gd name="T109" fmla="*/ 205 h 351"/>
                  <a:gd name="T110" fmla="*/ 250 w 445"/>
                  <a:gd name="T111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351">
                    <a:moveTo>
                      <a:pt x="245" y="175"/>
                    </a:moveTo>
                    <a:lnTo>
                      <a:pt x="245" y="188"/>
                    </a:lnTo>
                    <a:lnTo>
                      <a:pt x="243" y="199"/>
                    </a:lnTo>
                    <a:lnTo>
                      <a:pt x="243" y="211"/>
                    </a:lnTo>
                    <a:lnTo>
                      <a:pt x="240" y="223"/>
                    </a:lnTo>
                    <a:lnTo>
                      <a:pt x="237" y="233"/>
                    </a:lnTo>
                    <a:lnTo>
                      <a:pt x="234" y="243"/>
                    </a:lnTo>
                    <a:lnTo>
                      <a:pt x="232" y="253"/>
                    </a:lnTo>
                    <a:lnTo>
                      <a:pt x="226" y="263"/>
                    </a:lnTo>
                    <a:lnTo>
                      <a:pt x="221" y="269"/>
                    </a:lnTo>
                    <a:lnTo>
                      <a:pt x="217" y="275"/>
                    </a:lnTo>
                    <a:lnTo>
                      <a:pt x="211" y="281"/>
                    </a:lnTo>
                    <a:lnTo>
                      <a:pt x="204" y="284"/>
                    </a:lnTo>
                    <a:lnTo>
                      <a:pt x="197" y="288"/>
                    </a:lnTo>
                    <a:lnTo>
                      <a:pt x="189" y="291"/>
                    </a:lnTo>
                    <a:lnTo>
                      <a:pt x="182" y="292"/>
                    </a:lnTo>
                    <a:lnTo>
                      <a:pt x="175" y="294"/>
                    </a:lnTo>
                    <a:lnTo>
                      <a:pt x="169" y="294"/>
                    </a:lnTo>
                    <a:lnTo>
                      <a:pt x="162" y="295"/>
                    </a:lnTo>
                    <a:lnTo>
                      <a:pt x="154" y="297"/>
                    </a:lnTo>
                    <a:lnTo>
                      <a:pt x="149" y="297"/>
                    </a:lnTo>
                    <a:lnTo>
                      <a:pt x="141" y="295"/>
                    </a:lnTo>
                    <a:lnTo>
                      <a:pt x="134" y="295"/>
                    </a:lnTo>
                    <a:lnTo>
                      <a:pt x="127" y="294"/>
                    </a:lnTo>
                    <a:lnTo>
                      <a:pt x="120" y="294"/>
                    </a:lnTo>
                    <a:lnTo>
                      <a:pt x="112" y="292"/>
                    </a:lnTo>
                    <a:lnTo>
                      <a:pt x="105" y="291"/>
                    </a:lnTo>
                    <a:lnTo>
                      <a:pt x="98" y="289"/>
                    </a:lnTo>
                    <a:lnTo>
                      <a:pt x="91" y="289"/>
                    </a:lnTo>
                    <a:lnTo>
                      <a:pt x="83" y="287"/>
                    </a:lnTo>
                    <a:lnTo>
                      <a:pt x="77" y="285"/>
                    </a:lnTo>
                    <a:lnTo>
                      <a:pt x="70" y="282"/>
                    </a:lnTo>
                    <a:lnTo>
                      <a:pt x="64" y="281"/>
                    </a:lnTo>
                    <a:lnTo>
                      <a:pt x="51" y="275"/>
                    </a:lnTo>
                    <a:lnTo>
                      <a:pt x="38" y="268"/>
                    </a:lnTo>
                    <a:lnTo>
                      <a:pt x="28" y="259"/>
                    </a:lnTo>
                    <a:lnTo>
                      <a:pt x="18" y="249"/>
                    </a:lnTo>
                    <a:lnTo>
                      <a:pt x="11" y="239"/>
                    </a:lnTo>
                    <a:lnTo>
                      <a:pt x="5" y="227"/>
                    </a:lnTo>
                    <a:lnTo>
                      <a:pt x="2" y="215"/>
                    </a:lnTo>
                    <a:lnTo>
                      <a:pt x="0" y="204"/>
                    </a:lnTo>
                    <a:lnTo>
                      <a:pt x="0" y="170"/>
                    </a:lnTo>
                    <a:lnTo>
                      <a:pt x="2" y="140"/>
                    </a:lnTo>
                    <a:lnTo>
                      <a:pt x="6" y="116"/>
                    </a:lnTo>
                    <a:lnTo>
                      <a:pt x="13" y="103"/>
                    </a:lnTo>
                    <a:lnTo>
                      <a:pt x="9" y="89"/>
                    </a:lnTo>
                    <a:lnTo>
                      <a:pt x="6" y="74"/>
                    </a:lnTo>
                    <a:lnTo>
                      <a:pt x="9" y="60"/>
                    </a:lnTo>
                    <a:lnTo>
                      <a:pt x="13" y="47"/>
                    </a:lnTo>
                    <a:lnTo>
                      <a:pt x="16" y="41"/>
                    </a:lnTo>
                    <a:lnTo>
                      <a:pt x="21" y="35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5" y="22"/>
                    </a:lnTo>
                    <a:lnTo>
                      <a:pt x="41" y="19"/>
                    </a:lnTo>
                    <a:lnTo>
                      <a:pt x="47" y="16"/>
                    </a:lnTo>
                    <a:lnTo>
                      <a:pt x="53" y="13"/>
                    </a:lnTo>
                    <a:lnTo>
                      <a:pt x="64" y="10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3" y="3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4" y="3"/>
                    </a:lnTo>
                    <a:lnTo>
                      <a:pt x="150" y="7"/>
                    </a:lnTo>
                    <a:lnTo>
                      <a:pt x="169" y="13"/>
                    </a:lnTo>
                    <a:lnTo>
                      <a:pt x="188" y="20"/>
                    </a:lnTo>
                    <a:lnTo>
                      <a:pt x="207" y="29"/>
                    </a:lnTo>
                    <a:lnTo>
                      <a:pt x="227" y="38"/>
                    </a:lnTo>
                    <a:lnTo>
                      <a:pt x="248" y="48"/>
                    </a:lnTo>
                    <a:lnTo>
                      <a:pt x="266" y="58"/>
                    </a:lnTo>
                    <a:lnTo>
                      <a:pt x="288" y="68"/>
                    </a:lnTo>
                    <a:lnTo>
                      <a:pt x="309" y="80"/>
                    </a:lnTo>
                    <a:lnTo>
                      <a:pt x="328" y="90"/>
                    </a:lnTo>
                    <a:lnTo>
                      <a:pt x="348" y="102"/>
                    </a:lnTo>
                    <a:lnTo>
                      <a:pt x="367" y="112"/>
                    </a:lnTo>
                    <a:lnTo>
                      <a:pt x="384" y="122"/>
                    </a:lnTo>
                    <a:lnTo>
                      <a:pt x="402" y="131"/>
                    </a:lnTo>
                    <a:lnTo>
                      <a:pt x="418" y="140"/>
                    </a:lnTo>
                    <a:lnTo>
                      <a:pt x="432" y="147"/>
                    </a:lnTo>
                    <a:lnTo>
                      <a:pt x="439" y="173"/>
                    </a:lnTo>
                    <a:lnTo>
                      <a:pt x="444" y="201"/>
                    </a:lnTo>
                    <a:lnTo>
                      <a:pt x="445" y="225"/>
                    </a:lnTo>
                    <a:lnTo>
                      <a:pt x="444" y="252"/>
                    </a:lnTo>
                    <a:lnTo>
                      <a:pt x="441" y="278"/>
                    </a:lnTo>
                    <a:lnTo>
                      <a:pt x="435" y="301"/>
                    </a:lnTo>
                    <a:lnTo>
                      <a:pt x="426" y="327"/>
                    </a:lnTo>
                    <a:lnTo>
                      <a:pt x="416" y="351"/>
                    </a:lnTo>
                    <a:lnTo>
                      <a:pt x="410" y="351"/>
                    </a:lnTo>
                    <a:lnTo>
                      <a:pt x="403" y="349"/>
                    </a:lnTo>
                    <a:lnTo>
                      <a:pt x="394" y="348"/>
                    </a:lnTo>
                    <a:lnTo>
                      <a:pt x="386" y="345"/>
                    </a:lnTo>
                    <a:lnTo>
                      <a:pt x="375" y="345"/>
                    </a:lnTo>
                    <a:lnTo>
                      <a:pt x="368" y="343"/>
                    </a:lnTo>
                    <a:lnTo>
                      <a:pt x="361" y="342"/>
                    </a:lnTo>
                    <a:lnTo>
                      <a:pt x="355" y="342"/>
                    </a:lnTo>
                    <a:lnTo>
                      <a:pt x="348" y="330"/>
                    </a:lnTo>
                    <a:lnTo>
                      <a:pt x="342" y="320"/>
                    </a:lnTo>
                    <a:lnTo>
                      <a:pt x="335" y="310"/>
                    </a:lnTo>
                    <a:lnTo>
                      <a:pt x="328" y="300"/>
                    </a:lnTo>
                    <a:lnTo>
                      <a:pt x="320" y="289"/>
                    </a:lnTo>
                    <a:lnTo>
                      <a:pt x="313" y="278"/>
                    </a:lnTo>
                    <a:lnTo>
                      <a:pt x="306" y="268"/>
                    </a:lnTo>
                    <a:lnTo>
                      <a:pt x="300" y="257"/>
                    </a:lnTo>
                    <a:lnTo>
                      <a:pt x="293" y="247"/>
                    </a:lnTo>
                    <a:lnTo>
                      <a:pt x="285" y="237"/>
                    </a:lnTo>
                    <a:lnTo>
                      <a:pt x="280" y="225"/>
                    </a:lnTo>
                    <a:lnTo>
                      <a:pt x="272" y="215"/>
                    </a:lnTo>
                    <a:lnTo>
                      <a:pt x="265" y="205"/>
                    </a:lnTo>
                    <a:lnTo>
                      <a:pt x="258" y="195"/>
                    </a:lnTo>
                    <a:lnTo>
                      <a:pt x="250" y="185"/>
                    </a:lnTo>
                    <a:lnTo>
                      <a:pt x="245" y="175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1" name="Freeform 28"/>
              <p:cNvSpPr>
                <a:spLocks/>
              </p:cNvSpPr>
              <p:nvPr/>
            </p:nvSpPr>
            <p:spPr bwMode="auto">
              <a:xfrm>
                <a:off x="4704" y="2741"/>
                <a:ext cx="14" cy="32"/>
              </a:xfrm>
              <a:custGeom>
                <a:avLst/>
                <a:gdLst>
                  <a:gd name="T0" fmla="*/ 20 w 40"/>
                  <a:gd name="T1" fmla="*/ 94 h 94"/>
                  <a:gd name="T2" fmla="*/ 26 w 40"/>
                  <a:gd name="T3" fmla="*/ 82 h 94"/>
                  <a:gd name="T4" fmla="*/ 30 w 40"/>
                  <a:gd name="T5" fmla="*/ 72 h 94"/>
                  <a:gd name="T6" fmla="*/ 34 w 40"/>
                  <a:gd name="T7" fmla="*/ 61 h 94"/>
                  <a:gd name="T8" fmla="*/ 36 w 40"/>
                  <a:gd name="T9" fmla="*/ 49 h 94"/>
                  <a:gd name="T10" fmla="*/ 37 w 40"/>
                  <a:gd name="T11" fmla="*/ 37 h 94"/>
                  <a:gd name="T12" fmla="*/ 39 w 40"/>
                  <a:gd name="T13" fmla="*/ 26 h 94"/>
                  <a:gd name="T14" fmla="*/ 40 w 40"/>
                  <a:gd name="T15" fmla="*/ 13 h 94"/>
                  <a:gd name="T16" fmla="*/ 40 w 40"/>
                  <a:gd name="T17" fmla="*/ 0 h 94"/>
                  <a:gd name="T18" fmla="*/ 17 w 40"/>
                  <a:gd name="T19" fmla="*/ 0 h 94"/>
                  <a:gd name="T20" fmla="*/ 17 w 40"/>
                  <a:gd name="T21" fmla="*/ 13 h 94"/>
                  <a:gd name="T22" fmla="*/ 17 w 40"/>
                  <a:gd name="T23" fmla="*/ 24 h 94"/>
                  <a:gd name="T24" fmla="*/ 16 w 40"/>
                  <a:gd name="T25" fmla="*/ 34 h 94"/>
                  <a:gd name="T26" fmla="*/ 13 w 40"/>
                  <a:gd name="T27" fmla="*/ 45 h 94"/>
                  <a:gd name="T28" fmla="*/ 11 w 40"/>
                  <a:gd name="T29" fmla="*/ 55 h 94"/>
                  <a:gd name="T30" fmla="*/ 8 w 40"/>
                  <a:gd name="T31" fmla="*/ 65 h 94"/>
                  <a:gd name="T32" fmla="*/ 4 w 40"/>
                  <a:gd name="T33" fmla="*/ 74 h 94"/>
                  <a:gd name="T34" fmla="*/ 0 w 40"/>
                  <a:gd name="T35" fmla="*/ 82 h 94"/>
                  <a:gd name="T36" fmla="*/ 20 w 40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94">
                    <a:moveTo>
                      <a:pt x="20" y="94"/>
                    </a:moveTo>
                    <a:lnTo>
                      <a:pt x="26" y="82"/>
                    </a:lnTo>
                    <a:lnTo>
                      <a:pt x="30" y="72"/>
                    </a:lnTo>
                    <a:lnTo>
                      <a:pt x="34" y="61"/>
                    </a:lnTo>
                    <a:lnTo>
                      <a:pt x="36" y="49"/>
                    </a:lnTo>
                    <a:lnTo>
                      <a:pt x="37" y="37"/>
                    </a:lnTo>
                    <a:lnTo>
                      <a:pt x="39" y="26"/>
                    </a:lnTo>
                    <a:lnTo>
                      <a:pt x="40" y="13"/>
                    </a:lnTo>
                    <a:lnTo>
                      <a:pt x="40" y="0"/>
                    </a:lnTo>
                    <a:lnTo>
                      <a:pt x="17" y="0"/>
                    </a:lnTo>
                    <a:lnTo>
                      <a:pt x="17" y="13"/>
                    </a:lnTo>
                    <a:lnTo>
                      <a:pt x="17" y="24"/>
                    </a:lnTo>
                    <a:lnTo>
                      <a:pt x="16" y="34"/>
                    </a:lnTo>
                    <a:lnTo>
                      <a:pt x="13" y="45"/>
                    </a:lnTo>
                    <a:lnTo>
                      <a:pt x="11" y="55"/>
                    </a:lnTo>
                    <a:lnTo>
                      <a:pt x="8" y="65"/>
                    </a:lnTo>
                    <a:lnTo>
                      <a:pt x="4" y="74"/>
                    </a:lnTo>
                    <a:lnTo>
                      <a:pt x="0" y="82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2" name="Freeform 29"/>
              <p:cNvSpPr>
                <a:spLocks/>
              </p:cNvSpPr>
              <p:nvPr/>
            </p:nvSpPr>
            <p:spPr bwMode="auto">
              <a:xfrm>
                <a:off x="4690" y="2769"/>
                <a:ext cx="21" cy="16"/>
              </a:xfrm>
              <a:custGeom>
                <a:avLst/>
                <a:gdLst>
                  <a:gd name="T0" fmla="*/ 5 w 63"/>
                  <a:gd name="T1" fmla="*/ 48 h 48"/>
                  <a:gd name="T2" fmla="*/ 3 w 63"/>
                  <a:gd name="T3" fmla="*/ 48 h 48"/>
                  <a:gd name="T4" fmla="*/ 13 w 63"/>
                  <a:gd name="T5" fmla="*/ 47 h 48"/>
                  <a:gd name="T6" fmla="*/ 21 w 63"/>
                  <a:gd name="T7" fmla="*/ 44 h 48"/>
                  <a:gd name="T8" fmla="*/ 29 w 63"/>
                  <a:gd name="T9" fmla="*/ 41 h 48"/>
                  <a:gd name="T10" fmla="*/ 38 w 63"/>
                  <a:gd name="T11" fmla="*/ 37 h 48"/>
                  <a:gd name="T12" fmla="*/ 45 w 63"/>
                  <a:gd name="T13" fmla="*/ 32 h 48"/>
                  <a:gd name="T14" fmla="*/ 53 w 63"/>
                  <a:gd name="T15" fmla="*/ 27 h 48"/>
                  <a:gd name="T16" fmla="*/ 59 w 63"/>
                  <a:gd name="T17" fmla="*/ 19 h 48"/>
                  <a:gd name="T18" fmla="*/ 63 w 63"/>
                  <a:gd name="T19" fmla="*/ 12 h 48"/>
                  <a:gd name="T20" fmla="*/ 43 w 63"/>
                  <a:gd name="T21" fmla="*/ 0 h 48"/>
                  <a:gd name="T22" fmla="*/ 40 w 63"/>
                  <a:gd name="T23" fmla="*/ 5 h 48"/>
                  <a:gd name="T24" fmla="*/ 37 w 63"/>
                  <a:gd name="T25" fmla="*/ 9 h 48"/>
                  <a:gd name="T26" fmla="*/ 31 w 63"/>
                  <a:gd name="T27" fmla="*/ 14 h 48"/>
                  <a:gd name="T28" fmla="*/ 25 w 63"/>
                  <a:gd name="T29" fmla="*/ 16 h 48"/>
                  <a:gd name="T30" fmla="*/ 19 w 63"/>
                  <a:gd name="T31" fmla="*/ 19 h 48"/>
                  <a:gd name="T32" fmla="*/ 13 w 63"/>
                  <a:gd name="T33" fmla="*/ 24 h 48"/>
                  <a:gd name="T34" fmla="*/ 6 w 63"/>
                  <a:gd name="T35" fmla="*/ 25 h 48"/>
                  <a:gd name="T36" fmla="*/ 2 w 63"/>
                  <a:gd name="T37" fmla="*/ 25 h 48"/>
                  <a:gd name="T38" fmla="*/ 0 w 63"/>
                  <a:gd name="T39" fmla="*/ 25 h 48"/>
                  <a:gd name="T40" fmla="*/ 5 w 6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48">
                    <a:moveTo>
                      <a:pt x="5" y="48"/>
                    </a:moveTo>
                    <a:lnTo>
                      <a:pt x="3" y="48"/>
                    </a:lnTo>
                    <a:lnTo>
                      <a:pt x="13" y="47"/>
                    </a:lnTo>
                    <a:lnTo>
                      <a:pt x="21" y="44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45" y="32"/>
                    </a:lnTo>
                    <a:lnTo>
                      <a:pt x="53" y="27"/>
                    </a:lnTo>
                    <a:lnTo>
                      <a:pt x="59" y="19"/>
                    </a:lnTo>
                    <a:lnTo>
                      <a:pt x="63" y="12"/>
                    </a:lnTo>
                    <a:lnTo>
                      <a:pt x="43" y="0"/>
                    </a:lnTo>
                    <a:lnTo>
                      <a:pt x="40" y="5"/>
                    </a:lnTo>
                    <a:lnTo>
                      <a:pt x="37" y="9"/>
                    </a:lnTo>
                    <a:lnTo>
                      <a:pt x="31" y="14"/>
                    </a:lnTo>
                    <a:lnTo>
                      <a:pt x="25" y="16"/>
                    </a:lnTo>
                    <a:lnTo>
                      <a:pt x="19" y="19"/>
                    </a:lnTo>
                    <a:lnTo>
                      <a:pt x="13" y="24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3" name="Freeform 30"/>
              <p:cNvSpPr>
                <a:spLocks/>
              </p:cNvSpPr>
              <p:nvPr/>
            </p:nvSpPr>
            <p:spPr bwMode="auto">
              <a:xfrm>
                <a:off x="4652" y="2773"/>
                <a:ext cx="40" cy="13"/>
              </a:xfrm>
              <a:custGeom>
                <a:avLst/>
                <a:gdLst>
                  <a:gd name="T0" fmla="*/ 0 w 118"/>
                  <a:gd name="T1" fmla="*/ 21 h 37"/>
                  <a:gd name="T2" fmla="*/ 7 w 118"/>
                  <a:gd name="T3" fmla="*/ 23 h 37"/>
                  <a:gd name="T4" fmla="*/ 13 w 118"/>
                  <a:gd name="T5" fmla="*/ 26 h 37"/>
                  <a:gd name="T6" fmla="*/ 20 w 118"/>
                  <a:gd name="T7" fmla="*/ 27 h 37"/>
                  <a:gd name="T8" fmla="*/ 29 w 118"/>
                  <a:gd name="T9" fmla="*/ 29 h 37"/>
                  <a:gd name="T10" fmla="*/ 36 w 118"/>
                  <a:gd name="T11" fmla="*/ 30 h 37"/>
                  <a:gd name="T12" fmla="*/ 44 w 118"/>
                  <a:gd name="T13" fmla="*/ 32 h 37"/>
                  <a:gd name="T14" fmla="*/ 51 w 118"/>
                  <a:gd name="T15" fmla="*/ 33 h 37"/>
                  <a:gd name="T16" fmla="*/ 58 w 118"/>
                  <a:gd name="T17" fmla="*/ 34 h 37"/>
                  <a:gd name="T18" fmla="*/ 65 w 118"/>
                  <a:gd name="T19" fmla="*/ 36 h 37"/>
                  <a:gd name="T20" fmla="*/ 74 w 118"/>
                  <a:gd name="T21" fmla="*/ 36 h 37"/>
                  <a:gd name="T22" fmla="*/ 81 w 118"/>
                  <a:gd name="T23" fmla="*/ 36 h 37"/>
                  <a:gd name="T24" fmla="*/ 87 w 118"/>
                  <a:gd name="T25" fmla="*/ 37 h 37"/>
                  <a:gd name="T26" fmla="*/ 96 w 118"/>
                  <a:gd name="T27" fmla="*/ 37 h 37"/>
                  <a:gd name="T28" fmla="*/ 103 w 118"/>
                  <a:gd name="T29" fmla="*/ 36 h 37"/>
                  <a:gd name="T30" fmla="*/ 110 w 118"/>
                  <a:gd name="T31" fmla="*/ 36 h 37"/>
                  <a:gd name="T32" fmla="*/ 118 w 118"/>
                  <a:gd name="T33" fmla="*/ 34 h 37"/>
                  <a:gd name="T34" fmla="*/ 113 w 118"/>
                  <a:gd name="T35" fmla="*/ 11 h 37"/>
                  <a:gd name="T36" fmla="*/ 108 w 118"/>
                  <a:gd name="T37" fmla="*/ 13 h 37"/>
                  <a:gd name="T38" fmla="*/ 100 w 118"/>
                  <a:gd name="T39" fmla="*/ 13 h 37"/>
                  <a:gd name="T40" fmla="*/ 89 w 118"/>
                  <a:gd name="T41" fmla="*/ 13 h 37"/>
                  <a:gd name="T42" fmla="*/ 81 w 118"/>
                  <a:gd name="T43" fmla="*/ 13 h 37"/>
                  <a:gd name="T44" fmla="*/ 68 w 118"/>
                  <a:gd name="T45" fmla="*/ 13 h 37"/>
                  <a:gd name="T46" fmla="*/ 61 w 118"/>
                  <a:gd name="T47" fmla="*/ 11 h 37"/>
                  <a:gd name="T48" fmla="*/ 54 w 118"/>
                  <a:gd name="T49" fmla="*/ 10 h 37"/>
                  <a:gd name="T50" fmla="*/ 46 w 118"/>
                  <a:gd name="T51" fmla="*/ 10 h 37"/>
                  <a:gd name="T52" fmla="*/ 39 w 118"/>
                  <a:gd name="T53" fmla="*/ 7 h 37"/>
                  <a:gd name="T54" fmla="*/ 33 w 118"/>
                  <a:gd name="T55" fmla="*/ 7 h 37"/>
                  <a:gd name="T56" fmla="*/ 28 w 118"/>
                  <a:gd name="T57" fmla="*/ 4 h 37"/>
                  <a:gd name="T58" fmla="*/ 20 w 118"/>
                  <a:gd name="T59" fmla="*/ 2 h 37"/>
                  <a:gd name="T60" fmla="*/ 15 w 118"/>
                  <a:gd name="T61" fmla="*/ 1 h 37"/>
                  <a:gd name="T62" fmla="*/ 7 w 118"/>
                  <a:gd name="T63" fmla="*/ 0 h 37"/>
                  <a:gd name="T64" fmla="*/ 0 w 118"/>
                  <a:gd name="T6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37">
                    <a:moveTo>
                      <a:pt x="0" y="21"/>
                    </a:moveTo>
                    <a:lnTo>
                      <a:pt x="7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9" y="29"/>
                    </a:lnTo>
                    <a:lnTo>
                      <a:pt x="36" y="30"/>
                    </a:lnTo>
                    <a:lnTo>
                      <a:pt x="44" y="32"/>
                    </a:lnTo>
                    <a:lnTo>
                      <a:pt x="51" y="33"/>
                    </a:lnTo>
                    <a:lnTo>
                      <a:pt x="58" y="34"/>
                    </a:lnTo>
                    <a:lnTo>
                      <a:pt x="65" y="36"/>
                    </a:lnTo>
                    <a:lnTo>
                      <a:pt x="74" y="36"/>
                    </a:lnTo>
                    <a:lnTo>
                      <a:pt x="81" y="36"/>
                    </a:lnTo>
                    <a:lnTo>
                      <a:pt x="87" y="37"/>
                    </a:lnTo>
                    <a:lnTo>
                      <a:pt x="96" y="37"/>
                    </a:lnTo>
                    <a:lnTo>
                      <a:pt x="103" y="36"/>
                    </a:lnTo>
                    <a:lnTo>
                      <a:pt x="110" y="36"/>
                    </a:lnTo>
                    <a:lnTo>
                      <a:pt x="118" y="34"/>
                    </a:lnTo>
                    <a:lnTo>
                      <a:pt x="113" y="11"/>
                    </a:lnTo>
                    <a:lnTo>
                      <a:pt x="108" y="13"/>
                    </a:lnTo>
                    <a:lnTo>
                      <a:pt x="100" y="13"/>
                    </a:lnTo>
                    <a:lnTo>
                      <a:pt x="89" y="13"/>
                    </a:lnTo>
                    <a:lnTo>
                      <a:pt x="81" y="13"/>
                    </a:lnTo>
                    <a:lnTo>
                      <a:pt x="68" y="13"/>
                    </a:lnTo>
                    <a:lnTo>
                      <a:pt x="61" y="11"/>
                    </a:lnTo>
                    <a:lnTo>
                      <a:pt x="54" y="10"/>
                    </a:lnTo>
                    <a:lnTo>
                      <a:pt x="46" y="10"/>
                    </a:lnTo>
                    <a:lnTo>
                      <a:pt x="39" y="7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4" name="Freeform 31"/>
              <p:cNvSpPr>
                <a:spLocks/>
              </p:cNvSpPr>
              <p:nvPr/>
            </p:nvSpPr>
            <p:spPr bwMode="auto">
              <a:xfrm>
                <a:off x="4628" y="2751"/>
                <a:ext cx="27" cy="29"/>
              </a:xfrm>
              <a:custGeom>
                <a:avLst/>
                <a:gdLst>
                  <a:gd name="T0" fmla="*/ 0 w 80"/>
                  <a:gd name="T1" fmla="*/ 0 h 88"/>
                  <a:gd name="T2" fmla="*/ 3 w 80"/>
                  <a:gd name="T3" fmla="*/ 13 h 88"/>
                  <a:gd name="T4" fmla="*/ 8 w 80"/>
                  <a:gd name="T5" fmla="*/ 27 h 88"/>
                  <a:gd name="T6" fmla="*/ 13 w 80"/>
                  <a:gd name="T7" fmla="*/ 40 h 88"/>
                  <a:gd name="T8" fmla="*/ 22 w 80"/>
                  <a:gd name="T9" fmla="*/ 52 h 88"/>
                  <a:gd name="T10" fmla="*/ 32 w 80"/>
                  <a:gd name="T11" fmla="*/ 64 h 88"/>
                  <a:gd name="T12" fmla="*/ 45 w 80"/>
                  <a:gd name="T13" fmla="*/ 74 h 88"/>
                  <a:gd name="T14" fmla="*/ 58 w 80"/>
                  <a:gd name="T15" fmla="*/ 81 h 88"/>
                  <a:gd name="T16" fmla="*/ 73 w 80"/>
                  <a:gd name="T17" fmla="*/ 88 h 88"/>
                  <a:gd name="T18" fmla="*/ 80 w 80"/>
                  <a:gd name="T19" fmla="*/ 67 h 88"/>
                  <a:gd name="T20" fmla="*/ 70 w 80"/>
                  <a:gd name="T21" fmla="*/ 61 h 88"/>
                  <a:gd name="T22" fmla="*/ 58 w 80"/>
                  <a:gd name="T23" fmla="*/ 53 h 88"/>
                  <a:gd name="T24" fmla="*/ 48 w 80"/>
                  <a:gd name="T25" fmla="*/ 48 h 88"/>
                  <a:gd name="T26" fmla="*/ 40 w 80"/>
                  <a:gd name="T27" fmla="*/ 37 h 88"/>
                  <a:gd name="T28" fmla="*/ 34 w 80"/>
                  <a:gd name="T29" fmla="*/ 29 h 88"/>
                  <a:gd name="T30" fmla="*/ 29 w 80"/>
                  <a:gd name="T31" fmla="*/ 19 h 88"/>
                  <a:gd name="T32" fmla="*/ 25 w 80"/>
                  <a:gd name="T33" fmla="*/ 8 h 88"/>
                  <a:gd name="T34" fmla="*/ 25 w 80"/>
                  <a:gd name="T35" fmla="*/ 0 h 88"/>
                  <a:gd name="T36" fmla="*/ 0 w 80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8">
                    <a:moveTo>
                      <a:pt x="0" y="0"/>
                    </a:moveTo>
                    <a:lnTo>
                      <a:pt x="3" y="13"/>
                    </a:lnTo>
                    <a:lnTo>
                      <a:pt x="8" y="27"/>
                    </a:lnTo>
                    <a:lnTo>
                      <a:pt x="13" y="40"/>
                    </a:lnTo>
                    <a:lnTo>
                      <a:pt x="22" y="52"/>
                    </a:lnTo>
                    <a:lnTo>
                      <a:pt x="32" y="64"/>
                    </a:lnTo>
                    <a:lnTo>
                      <a:pt x="45" y="74"/>
                    </a:lnTo>
                    <a:lnTo>
                      <a:pt x="58" y="81"/>
                    </a:lnTo>
                    <a:lnTo>
                      <a:pt x="73" y="88"/>
                    </a:lnTo>
                    <a:lnTo>
                      <a:pt x="80" y="67"/>
                    </a:lnTo>
                    <a:lnTo>
                      <a:pt x="70" y="61"/>
                    </a:lnTo>
                    <a:lnTo>
                      <a:pt x="58" y="53"/>
                    </a:lnTo>
                    <a:lnTo>
                      <a:pt x="48" y="48"/>
                    </a:lnTo>
                    <a:lnTo>
                      <a:pt x="40" y="37"/>
                    </a:lnTo>
                    <a:lnTo>
                      <a:pt x="34" y="29"/>
                    </a:lnTo>
                    <a:lnTo>
                      <a:pt x="29" y="19"/>
                    </a:lnTo>
                    <a:lnTo>
                      <a:pt x="25" y="8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5" name="Freeform 32"/>
              <p:cNvSpPr>
                <a:spLocks/>
              </p:cNvSpPr>
              <p:nvPr/>
            </p:nvSpPr>
            <p:spPr bwMode="auto">
              <a:xfrm>
                <a:off x="4628" y="2715"/>
                <a:ext cx="12" cy="36"/>
              </a:xfrm>
              <a:custGeom>
                <a:avLst/>
                <a:gdLst>
                  <a:gd name="T0" fmla="*/ 15 w 37"/>
                  <a:gd name="T1" fmla="*/ 13 h 109"/>
                  <a:gd name="T2" fmla="*/ 18 w 37"/>
                  <a:gd name="T3" fmla="*/ 0 h 109"/>
                  <a:gd name="T4" fmla="*/ 15 w 37"/>
                  <a:gd name="T5" fmla="*/ 4 h 109"/>
                  <a:gd name="T6" fmla="*/ 12 w 37"/>
                  <a:gd name="T7" fmla="*/ 8 h 109"/>
                  <a:gd name="T8" fmla="*/ 10 w 37"/>
                  <a:gd name="T9" fmla="*/ 13 h 109"/>
                  <a:gd name="T10" fmla="*/ 8 w 37"/>
                  <a:gd name="T11" fmla="*/ 18 h 109"/>
                  <a:gd name="T12" fmla="*/ 8 w 37"/>
                  <a:gd name="T13" fmla="*/ 24 h 109"/>
                  <a:gd name="T14" fmla="*/ 6 w 37"/>
                  <a:gd name="T15" fmla="*/ 32 h 109"/>
                  <a:gd name="T16" fmla="*/ 6 w 37"/>
                  <a:gd name="T17" fmla="*/ 36 h 109"/>
                  <a:gd name="T18" fmla="*/ 3 w 37"/>
                  <a:gd name="T19" fmla="*/ 43 h 109"/>
                  <a:gd name="T20" fmla="*/ 3 w 37"/>
                  <a:gd name="T21" fmla="*/ 52 h 109"/>
                  <a:gd name="T22" fmla="*/ 3 w 37"/>
                  <a:gd name="T23" fmla="*/ 59 h 109"/>
                  <a:gd name="T24" fmla="*/ 2 w 37"/>
                  <a:gd name="T25" fmla="*/ 66 h 109"/>
                  <a:gd name="T26" fmla="*/ 2 w 37"/>
                  <a:gd name="T27" fmla="*/ 74 h 109"/>
                  <a:gd name="T28" fmla="*/ 0 w 37"/>
                  <a:gd name="T29" fmla="*/ 82 h 109"/>
                  <a:gd name="T30" fmla="*/ 0 w 37"/>
                  <a:gd name="T31" fmla="*/ 109 h 109"/>
                  <a:gd name="T32" fmla="*/ 25 w 37"/>
                  <a:gd name="T33" fmla="*/ 109 h 109"/>
                  <a:gd name="T34" fmla="*/ 25 w 37"/>
                  <a:gd name="T35" fmla="*/ 84 h 109"/>
                  <a:gd name="T36" fmla="*/ 25 w 37"/>
                  <a:gd name="T37" fmla="*/ 75 h 109"/>
                  <a:gd name="T38" fmla="*/ 25 w 37"/>
                  <a:gd name="T39" fmla="*/ 61 h 109"/>
                  <a:gd name="T40" fmla="*/ 26 w 37"/>
                  <a:gd name="T41" fmla="*/ 53 h 109"/>
                  <a:gd name="T42" fmla="*/ 26 w 37"/>
                  <a:gd name="T43" fmla="*/ 48 h 109"/>
                  <a:gd name="T44" fmla="*/ 28 w 37"/>
                  <a:gd name="T45" fmla="*/ 40 h 109"/>
                  <a:gd name="T46" fmla="*/ 29 w 37"/>
                  <a:gd name="T47" fmla="*/ 34 h 109"/>
                  <a:gd name="T48" fmla="*/ 29 w 37"/>
                  <a:gd name="T49" fmla="*/ 30 h 109"/>
                  <a:gd name="T50" fmla="*/ 31 w 37"/>
                  <a:gd name="T51" fmla="*/ 24 h 109"/>
                  <a:gd name="T52" fmla="*/ 32 w 37"/>
                  <a:gd name="T53" fmla="*/ 21 h 109"/>
                  <a:gd name="T54" fmla="*/ 32 w 37"/>
                  <a:gd name="T55" fmla="*/ 18 h 109"/>
                  <a:gd name="T56" fmla="*/ 34 w 37"/>
                  <a:gd name="T57" fmla="*/ 17 h 109"/>
                  <a:gd name="T58" fmla="*/ 34 w 37"/>
                  <a:gd name="T59" fmla="*/ 17 h 109"/>
                  <a:gd name="T60" fmla="*/ 37 w 37"/>
                  <a:gd name="T61" fmla="*/ 2 h 109"/>
                  <a:gd name="T62" fmla="*/ 15 w 37"/>
                  <a:gd name="T63" fmla="*/ 1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109">
                    <a:moveTo>
                      <a:pt x="15" y="13"/>
                    </a:moveTo>
                    <a:lnTo>
                      <a:pt x="18" y="0"/>
                    </a:lnTo>
                    <a:lnTo>
                      <a:pt x="15" y="4"/>
                    </a:lnTo>
                    <a:lnTo>
                      <a:pt x="12" y="8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109"/>
                    </a:lnTo>
                    <a:lnTo>
                      <a:pt x="25" y="109"/>
                    </a:lnTo>
                    <a:lnTo>
                      <a:pt x="25" y="84"/>
                    </a:lnTo>
                    <a:lnTo>
                      <a:pt x="25" y="75"/>
                    </a:lnTo>
                    <a:lnTo>
                      <a:pt x="25" y="61"/>
                    </a:lnTo>
                    <a:lnTo>
                      <a:pt x="26" y="53"/>
                    </a:lnTo>
                    <a:lnTo>
                      <a:pt x="26" y="48"/>
                    </a:lnTo>
                    <a:lnTo>
                      <a:pt x="28" y="40"/>
                    </a:lnTo>
                    <a:lnTo>
                      <a:pt x="29" y="34"/>
                    </a:lnTo>
                    <a:lnTo>
                      <a:pt x="29" y="30"/>
                    </a:lnTo>
                    <a:lnTo>
                      <a:pt x="31" y="24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2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6" name="Freeform 33"/>
              <p:cNvSpPr>
                <a:spLocks/>
              </p:cNvSpPr>
              <p:nvPr/>
            </p:nvSpPr>
            <p:spPr bwMode="auto">
              <a:xfrm>
                <a:off x="4631" y="2697"/>
                <a:ext cx="9" cy="22"/>
              </a:xfrm>
              <a:custGeom>
                <a:avLst/>
                <a:gdLst>
                  <a:gd name="T0" fmla="*/ 8 w 29"/>
                  <a:gd name="T1" fmla="*/ 0 h 66"/>
                  <a:gd name="T2" fmla="*/ 4 w 29"/>
                  <a:gd name="T3" fmla="*/ 7 h 66"/>
                  <a:gd name="T4" fmla="*/ 2 w 29"/>
                  <a:gd name="T5" fmla="*/ 16 h 66"/>
                  <a:gd name="T6" fmla="*/ 1 w 29"/>
                  <a:gd name="T7" fmla="*/ 23 h 66"/>
                  <a:gd name="T8" fmla="*/ 0 w 29"/>
                  <a:gd name="T9" fmla="*/ 32 h 66"/>
                  <a:gd name="T10" fmla="*/ 1 w 29"/>
                  <a:gd name="T11" fmla="*/ 41 h 66"/>
                  <a:gd name="T12" fmla="*/ 2 w 29"/>
                  <a:gd name="T13" fmla="*/ 50 h 66"/>
                  <a:gd name="T14" fmla="*/ 4 w 29"/>
                  <a:gd name="T15" fmla="*/ 57 h 66"/>
                  <a:gd name="T16" fmla="*/ 7 w 29"/>
                  <a:gd name="T17" fmla="*/ 66 h 66"/>
                  <a:gd name="T18" fmla="*/ 29 w 29"/>
                  <a:gd name="T19" fmla="*/ 55 h 66"/>
                  <a:gd name="T20" fmla="*/ 26 w 29"/>
                  <a:gd name="T21" fmla="*/ 50 h 66"/>
                  <a:gd name="T22" fmla="*/ 24 w 29"/>
                  <a:gd name="T23" fmla="*/ 45 h 66"/>
                  <a:gd name="T24" fmla="*/ 24 w 29"/>
                  <a:gd name="T25" fmla="*/ 38 h 66"/>
                  <a:gd name="T26" fmla="*/ 24 w 29"/>
                  <a:gd name="T27" fmla="*/ 32 h 66"/>
                  <a:gd name="T28" fmla="*/ 24 w 29"/>
                  <a:gd name="T29" fmla="*/ 26 h 66"/>
                  <a:gd name="T30" fmla="*/ 24 w 29"/>
                  <a:gd name="T31" fmla="*/ 21 h 66"/>
                  <a:gd name="T32" fmla="*/ 26 w 29"/>
                  <a:gd name="T33" fmla="*/ 16 h 66"/>
                  <a:gd name="T34" fmla="*/ 29 w 29"/>
                  <a:gd name="T35" fmla="*/ 10 h 66"/>
                  <a:gd name="T36" fmla="*/ 8 w 29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66">
                    <a:moveTo>
                      <a:pt x="8" y="0"/>
                    </a:moveTo>
                    <a:lnTo>
                      <a:pt x="4" y="7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29" y="55"/>
                    </a:lnTo>
                    <a:lnTo>
                      <a:pt x="26" y="50"/>
                    </a:lnTo>
                    <a:lnTo>
                      <a:pt x="24" y="45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29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7" name="Freeform 34"/>
              <p:cNvSpPr>
                <a:spLocks/>
              </p:cNvSpPr>
              <p:nvPr/>
            </p:nvSpPr>
            <p:spPr bwMode="auto">
              <a:xfrm>
                <a:off x="4633" y="2684"/>
                <a:ext cx="18" cy="16"/>
              </a:xfrm>
              <a:custGeom>
                <a:avLst/>
                <a:gdLst>
                  <a:gd name="T0" fmla="*/ 47 w 54"/>
                  <a:gd name="T1" fmla="*/ 0 h 49"/>
                  <a:gd name="T2" fmla="*/ 38 w 54"/>
                  <a:gd name="T3" fmla="*/ 3 h 49"/>
                  <a:gd name="T4" fmla="*/ 32 w 54"/>
                  <a:gd name="T5" fmla="*/ 6 h 49"/>
                  <a:gd name="T6" fmla="*/ 25 w 54"/>
                  <a:gd name="T7" fmla="*/ 10 h 49"/>
                  <a:gd name="T8" fmla="*/ 19 w 54"/>
                  <a:gd name="T9" fmla="*/ 14 h 49"/>
                  <a:gd name="T10" fmla="*/ 13 w 54"/>
                  <a:gd name="T11" fmla="*/ 19 h 49"/>
                  <a:gd name="T12" fmla="*/ 9 w 54"/>
                  <a:gd name="T13" fmla="*/ 25 h 49"/>
                  <a:gd name="T14" fmla="*/ 3 w 54"/>
                  <a:gd name="T15" fmla="*/ 32 h 49"/>
                  <a:gd name="T16" fmla="*/ 0 w 54"/>
                  <a:gd name="T17" fmla="*/ 39 h 49"/>
                  <a:gd name="T18" fmla="*/ 21 w 54"/>
                  <a:gd name="T19" fmla="*/ 49 h 49"/>
                  <a:gd name="T20" fmla="*/ 24 w 54"/>
                  <a:gd name="T21" fmla="*/ 44 h 49"/>
                  <a:gd name="T22" fmla="*/ 26 w 54"/>
                  <a:gd name="T23" fmla="*/ 39 h 49"/>
                  <a:gd name="T24" fmla="*/ 31 w 54"/>
                  <a:gd name="T25" fmla="*/ 36 h 49"/>
                  <a:gd name="T26" fmla="*/ 34 w 54"/>
                  <a:gd name="T27" fmla="*/ 32 h 49"/>
                  <a:gd name="T28" fmla="*/ 38 w 54"/>
                  <a:gd name="T29" fmla="*/ 29 h 49"/>
                  <a:gd name="T30" fmla="*/ 42 w 54"/>
                  <a:gd name="T31" fmla="*/ 26 h 49"/>
                  <a:gd name="T32" fmla="*/ 48 w 54"/>
                  <a:gd name="T33" fmla="*/ 25 h 49"/>
                  <a:gd name="T34" fmla="*/ 54 w 54"/>
                  <a:gd name="T35" fmla="*/ 22 h 49"/>
                  <a:gd name="T36" fmla="*/ 47 w 54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9">
                    <a:moveTo>
                      <a:pt x="47" y="0"/>
                    </a:moveTo>
                    <a:lnTo>
                      <a:pt x="38" y="3"/>
                    </a:lnTo>
                    <a:lnTo>
                      <a:pt x="32" y="6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3" y="19"/>
                    </a:lnTo>
                    <a:lnTo>
                      <a:pt x="9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21" y="49"/>
                    </a:lnTo>
                    <a:lnTo>
                      <a:pt x="24" y="44"/>
                    </a:lnTo>
                    <a:lnTo>
                      <a:pt x="26" y="39"/>
                    </a:lnTo>
                    <a:lnTo>
                      <a:pt x="31" y="36"/>
                    </a:lnTo>
                    <a:lnTo>
                      <a:pt x="34" y="32"/>
                    </a:lnTo>
                    <a:lnTo>
                      <a:pt x="38" y="29"/>
                    </a:lnTo>
                    <a:lnTo>
                      <a:pt x="42" y="26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8" name="Freeform 35"/>
              <p:cNvSpPr>
                <a:spLocks/>
              </p:cNvSpPr>
              <p:nvPr/>
            </p:nvSpPr>
            <p:spPr bwMode="auto">
              <a:xfrm>
                <a:off x="4649" y="2679"/>
                <a:ext cx="29" cy="12"/>
              </a:xfrm>
              <a:custGeom>
                <a:avLst/>
                <a:gdLst>
                  <a:gd name="T0" fmla="*/ 86 w 86"/>
                  <a:gd name="T1" fmla="*/ 3 h 37"/>
                  <a:gd name="T2" fmla="*/ 74 w 86"/>
                  <a:gd name="T3" fmla="*/ 2 h 37"/>
                  <a:gd name="T4" fmla="*/ 62 w 86"/>
                  <a:gd name="T5" fmla="*/ 0 h 37"/>
                  <a:gd name="T6" fmla="*/ 52 w 86"/>
                  <a:gd name="T7" fmla="*/ 2 h 37"/>
                  <a:gd name="T8" fmla="*/ 41 w 86"/>
                  <a:gd name="T9" fmla="*/ 2 h 37"/>
                  <a:gd name="T10" fmla="*/ 30 w 86"/>
                  <a:gd name="T11" fmla="*/ 5 h 37"/>
                  <a:gd name="T12" fmla="*/ 20 w 86"/>
                  <a:gd name="T13" fmla="*/ 8 h 37"/>
                  <a:gd name="T14" fmla="*/ 10 w 86"/>
                  <a:gd name="T15" fmla="*/ 11 h 37"/>
                  <a:gd name="T16" fmla="*/ 0 w 86"/>
                  <a:gd name="T17" fmla="*/ 15 h 37"/>
                  <a:gd name="T18" fmla="*/ 7 w 86"/>
                  <a:gd name="T19" fmla="*/ 37 h 37"/>
                  <a:gd name="T20" fmla="*/ 17 w 86"/>
                  <a:gd name="T21" fmla="*/ 34 h 37"/>
                  <a:gd name="T22" fmla="*/ 26 w 86"/>
                  <a:gd name="T23" fmla="*/ 31 h 37"/>
                  <a:gd name="T24" fmla="*/ 38 w 86"/>
                  <a:gd name="T25" fmla="*/ 28 h 37"/>
                  <a:gd name="T26" fmla="*/ 46 w 86"/>
                  <a:gd name="T27" fmla="*/ 25 h 37"/>
                  <a:gd name="T28" fmla="*/ 54 w 86"/>
                  <a:gd name="T29" fmla="*/ 25 h 37"/>
                  <a:gd name="T30" fmla="*/ 62 w 86"/>
                  <a:gd name="T31" fmla="*/ 24 h 37"/>
                  <a:gd name="T32" fmla="*/ 71 w 86"/>
                  <a:gd name="T33" fmla="*/ 25 h 37"/>
                  <a:gd name="T34" fmla="*/ 81 w 86"/>
                  <a:gd name="T35" fmla="*/ 27 h 37"/>
                  <a:gd name="T36" fmla="*/ 86 w 86"/>
                  <a:gd name="T3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7">
                    <a:moveTo>
                      <a:pt x="86" y="3"/>
                    </a:moveTo>
                    <a:lnTo>
                      <a:pt x="74" y="2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1" y="2"/>
                    </a:lnTo>
                    <a:lnTo>
                      <a:pt x="30" y="5"/>
                    </a:lnTo>
                    <a:lnTo>
                      <a:pt x="20" y="8"/>
                    </a:lnTo>
                    <a:lnTo>
                      <a:pt x="10" y="11"/>
                    </a:lnTo>
                    <a:lnTo>
                      <a:pt x="0" y="15"/>
                    </a:lnTo>
                    <a:lnTo>
                      <a:pt x="7" y="37"/>
                    </a:lnTo>
                    <a:lnTo>
                      <a:pt x="17" y="34"/>
                    </a:lnTo>
                    <a:lnTo>
                      <a:pt x="26" y="31"/>
                    </a:lnTo>
                    <a:lnTo>
                      <a:pt x="38" y="28"/>
                    </a:lnTo>
                    <a:lnTo>
                      <a:pt x="46" y="25"/>
                    </a:lnTo>
                    <a:lnTo>
                      <a:pt x="54" y="25"/>
                    </a:lnTo>
                    <a:lnTo>
                      <a:pt x="62" y="24"/>
                    </a:lnTo>
                    <a:lnTo>
                      <a:pt x="71" y="25"/>
                    </a:lnTo>
                    <a:lnTo>
                      <a:pt x="81" y="27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9" name="Freeform 36"/>
              <p:cNvSpPr>
                <a:spLocks/>
              </p:cNvSpPr>
              <p:nvPr/>
            </p:nvSpPr>
            <p:spPr bwMode="auto">
              <a:xfrm>
                <a:off x="4676" y="2680"/>
                <a:ext cx="104" cy="56"/>
              </a:xfrm>
              <a:custGeom>
                <a:avLst/>
                <a:gdLst>
                  <a:gd name="T0" fmla="*/ 311 w 311"/>
                  <a:gd name="T1" fmla="*/ 153 h 168"/>
                  <a:gd name="T2" fmla="*/ 306 w 311"/>
                  <a:gd name="T3" fmla="*/ 146 h 168"/>
                  <a:gd name="T4" fmla="*/ 291 w 311"/>
                  <a:gd name="T5" fmla="*/ 138 h 168"/>
                  <a:gd name="T6" fmla="*/ 275 w 311"/>
                  <a:gd name="T7" fmla="*/ 130 h 168"/>
                  <a:gd name="T8" fmla="*/ 259 w 311"/>
                  <a:gd name="T9" fmla="*/ 121 h 168"/>
                  <a:gd name="T10" fmla="*/ 240 w 311"/>
                  <a:gd name="T11" fmla="*/ 111 h 168"/>
                  <a:gd name="T12" fmla="*/ 223 w 311"/>
                  <a:gd name="T13" fmla="*/ 101 h 168"/>
                  <a:gd name="T14" fmla="*/ 202 w 311"/>
                  <a:gd name="T15" fmla="*/ 89 h 168"/>
                  <a:gd name="T16" fmla="*/ 182 w 311"/>
                  <a:gd name="T17" fmla="*/ 79 h 168"/>
                  <a:gd name="T18" fmla="*/ 163 w 311"/>
                  <a:gd name="T19" fmla="*/ 69 h 168"/>
                  <a:gd name="T20" fmla="*/ 141 w 311"/>
                  <a:gd name="T21" fmla="*/ 57 h 168"/>
                  <a:gd name="T22" fmla="*/ 121 w 311"/>
                  <a:gd name="T23" fmla="*/ 47 h 168"/>
                  <a:gd name="T24" fmla="*/ 101 w 311"/>
                  <a:gd name="T25" fmla="*/ 37 h 168"/>
                  <a:gd name="T26" fmla="*/ 80 w 311"/>
                  <a:gd name="T27" fmla="*/ 26 h 168"/>
                  <a:gd name="T28" fmla="*/ 60 w 311"/>
                  <a:gd name="T29" fmla="*/ 19 h 168"/>
                  <a:gd name="T30" fmla="*/ 42 w 311"/>
                  <a:gd name="T31" fmla="*/ 12 h 168"/>
                  <a:gd name="T32" fmla="*/ 23 w 311"/>
                  <a:gd name="T33" fmla="*/ 5 h 168"/>
                  <a:gd name="T34" fmla="*/ 5 w 311"/>
                  <a:gd name="T35" fmla="*/ 0 h 168"/>
                  <a:gd name="T36" fmla="*/ 0 w 311"/>
                  <a:gd name="T37" fmla="*/ 24 h 168"/>
                  <a:gd name="T38" fmla="*/ 16 w 311"/>
                  <a:gd name="T39" fmla="*/ 28 h 168"/>
                  <a:gd name="T40" fmla="*/ 34 w 311"/>
                  <a:gd name="T41" fmla="*/ 34 h 168"/>
                  <a:gd name="T42" fmla="*/ 53 w 311"/>
                  <a:gd name="T43" fmla="*/ 41 h 168"/>
                  <a:gd name="T44" fmla="*/ 71 w 311"/>
                  <a:gd name="T45" fmla="*/ 48 h 168"/>
                  <a:gd name="T46" fmla="*/ 90 w 311"/>
                  <a:gd name="T47" fmla="*/ 58 h 168"/>
                  <a:gd name="T48" fmla="*/ 111 w 311"/>
                  <a:gd name="T49" fmla="*/ 67 h 168"/>
                  <a:gd name="T50" fmla="*/ 131 w 311"/>
                  <a:gd name="T51" fmla="*/ 77 h 168"/>
                  <a:gd name="T52" fmla="*/ 151 w 311"/>
                  <a:gd name="T53" fmla="*/ 89 h 168"/>
                  <a:gd name="T54" fmla="*/ 172 w 311"/>
                  <a:gd name="T55" fmla="*/ 99 h 168"/>
                  <a:gd name="T56" fmla="*/ 191 w 311"/>
                  <a:gd name="T57" fmla="*/ 109 h 168"/>
                  <a:gd name="T58" fmla="*/ 211 w 311"/>
                  <a:gd name="T59" fmla="*/ 121 h 168"/>
                  <a:gd name="T60" fmla="*/ 230 w 311"/>
                  <a:gd name="T61" fmla="*/ 131 h 168"/>
                  <a:gd name="T62" fmla="*/ 247 w 311"/>
                  <a:gd name="T63" fmla="*/ 141 h 168"/>
                  <a:gd name="T64" fmla="*/ 265 w 311"/>
                  <a:gd name="T65" fmla="*/ 150 h 168"/>
                  <a:gd name="T66" fmla="*/ 281 w 311"/>
                  <a:gd name="T67" fmla="*/ 159 h 168"/>
                  <a:gd name="T68" fmla="*/ 295 w 311"/>
                  <a:gd name="T69" fmla="*/ 168 h 168"/>
                  <a:gd name="T70" fmla="*/ 290 w 311"/>
                  <a:gd name="T71" fmla="*/ 160 h 168"/>
                  <a:gd name="T72" fmla="*/ 311 w 311"/>
                  <a:gd name="T73" fmla="*/ 15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168">
                    <a:moveTo>
                      <a:pt x="311" y="153"/>
                    </a:moveTo>
                    <a:lnTo>
                      <a:pt x="306" y="146"/>
                    </a:lnTo>
                    <a:lnTo>
                      <a:pt x="291" y="138"/>
                    </a:lnTo>
                    <a:lnTo>
                      <a:pt x="275" y="130"/>
                    </a:lnTo>
                    <a:lnTo>
                      <a:pt x="259" y="121"/>
                    </a:lnTo>
                    <a:lnTo>
                      <a:pt x="240" y="111"/>
                    </a:lnTo>
                    <a:lnTo>
                      <a:pt x="223" y="101"/>
                    </a:lnTo>
                    <a:lnTo>
                      <a:pt x="202" y="89"/>
                    </a:lnTo>
                    <a:lnTo>
                      <a:pt x="182" y="79"/>
                    </a:lnTo>
                    <a:lnTo>
                      <a:pt x="163" y="69"/>
                    </a:lnTo>
                    <a:lnTo>
                      <a:pt x="141" y="57"/>
                    </a:lnTo>
                    <a:lnTo>
                      <a:pt x="121" y="47"/>
                    </a:lnTo>
                    <a:lnTo>
                      <a:pt x="101" y="37"/>
                    </a:lnTo>
                    <a:lnTo>
                      <a:pt x="80" y="26"/>
                    </a:lnTo>
                    <a:lnTo>
                      <a:pt x="60" y="19"/>
                    </a:lnTo>
                    <a:lnTo>
                      <a:pt x="42" y="12"/>
                    </a:lnTo>
                    <a:lnTo>
                      <a:pt x="23" y="5"/>
                    </a:lnTo>
                    <a:lnTo>
                      <a:pt x="5" y="0"/>
                    </a:lnTo>
                    <a:lnTo>
                      <a:pt x="0" y="24"/>
                    </a:lnTo>
                    <a:lnTo>
                      <a:pt x="16" y="28"/>
                    </a:lnTo>
                    <a:lnTo>
                      <a:pt x="34" y="34"/>
                    </a:lnTo>
                    <a:lnTo>
                      <a:pt x="53" y="41"/>
                    </a:lnTo>
                    <a:lnTo>
                      <a:pt x="71" y="48"/>
                    </a:lnTo>
                    <a:lnTo>
                      <a:pt x="90" y="58"/>
                    </a:lnTo>
                    <a:lnTo>
                      <a:pt x="111" y="67"/>
                    </a:lnTo>
                    <a:lnTo>
                      <a:pt x="131" y="77"/>
                    </a:lnTo>
                    <a:lnTo>
                      <a:pt x="151" y="89"/>
                    </a:lnTo>
                    <a:lnTo>
                      <a:pt x="172" y="99"/>
                    </a:lnTo>
                    <a:lnTo>
                      <a:pt x="191" y="109"/>
                    </a:lnTo>
                    <a:lnTo>
                      <a:pt x="211" y="121"/>
                    </a:lnTo>
                    <a:lnTo>
                      <a:pt x="230" y="131"/>
                    </a:lnTo>
                    <a:lnTo>
                      <a:pt x="247" y="141"/>
                    </a:lnTo>
                    <a:lnTo>
                      <a:pt x="265" y="150"/>
                    </a:lnTo>
                    <a:lnTo>
                      <a:pt x="281" y="159"/>
                    </a:lnTo>
                    <a:lnTo>
                      <a:pt x="295" y="168"/>
                    </a:lnTo>
                    <a:lnTo>
                      <a:pt x="290" y="160"/>
                    </a:lnTo>
                    <a:lnTo>
                      <a:pt x="31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0" name="Freeform 37"/>
              <p:cNvSpPr>
                <a:spLocks/>
              </p:cNvSpPr>
              <p:nvPr/>
            </p:nvSpPr>
            <p:spPr bwMode="auto">
              <a:xfrm>
                <a:off x="4768" y="2731"/>
                <a:ext cx="17" cy="73"/>
              </a:xfrm>
              <a:custGeom>
                <a:avLst/>
                <a:gdLst>
                  <a:gd name="T0" fmla="*/ 10 w 51"/>
                  <a:gd name="T1" fmla="*/ 218 h 218"/>
                  <a:gd name="T2" fmla="*/ 20 w 51"/>
                  <a:gd name="T3" fmla="*/ 211 h 218"/>
                  <a:gd name="T4" fmla="*/ 26 w 51"/>
                  <a:gd name="T5" fmla="*/ 199 h 218"/>
                  <a:gd name="T6" fmla="*/ 32 w 51"/>
                  <a:gd name="T7" fmla="*/ 186 h 218"/>
                  <a:gd name="T8" fmla="*/ 36 w 51"/>
                  <a:gd name="T9" fmla="*/ 175 h 218"/>
                  <a:gd name="T10" fmla="*/ 41 w 51"/>
                  <a:gd name="T11" fmla="*/ 161 h 218"/>
                  <a:gd name="T12" fmla="*/ 44 w 51"/>
                  <a:gd name="T13" fmla="*/ 148 h 218"/>
                  <a:gd name="T14" fmla="*/ 47 w 51"/>
                  <a:gd name="T15" fmla="*/ 137 h 218"/>
                  <a:gd name="T16" fmla="*/ 48 w 51"/>
                  <a:gd name="T17" fmla="*/ 122 h 218"/>
                  <a:gd name="T18" fmla="*/ 49 w 51"/>
                  <a:gd name="T19" fmla="*/ 109 h 218"/>
                  <a:gd name="T20" fmla="*/ 51 w 51"/>
                  <a:gd name="T21" fmla="*/ 95 h 218"/>
                  <a:gd name="T22" fmla="*/ 51 w 51"/>
                  <a:gd name="T23" fmla="*/ 81 h 218"/>
                  <a:gd name="T24" fmla="*/ 51 w 51"/>
                  <a:gd name="T25" fmla="*/ 68 h 218"/>
                  <a:gd name="T26" fmla="*/ 49 w 51"/>
                  <a:gd name="T27" fmla="*/ 55 h 218"/>
                  <a:gd name="T28" fmla="*/ 48 w 51"/>
                  <a:gd name="T29" fmla="*/ 41 h 218"/>
                  <a:gd name="T30" fmla="*/ 45 w 51"/>
                  <a:gd name="T31" fmla="*/ 26 h 218"/>
                  <a:gd name="T32" fmla="*/ 42 w 51"/>
                  <a:gd name="T33" fmla="*/ 13 h 218"/>
                  <a:gd name="T34" fmla="*/ 36 w 51"/>
                  <a:gd name="T35" fmla="*/ 0 h 218"/>
                  <a:gd name="T36" fmla="*/ 15 w 51"/>
                  <a:gd name="T37" fmla="*/ 7 h 218"/>
                  <a:gd name="T38" fmla="*/ 19 w 51"/>
                  <a:gd name="T39" fmla="*/ 19 h 218"/>
                  <a:gd name="T40" fmla="*/ 22 w 51"/>
                  <a:gd name="T41" fmla="*/ 32 h 218"/>
                  <a:gd name="T42" fmla="*/ 25 w 51"/>
                  <a:gd name="T43" fmla="*/ 45 h 218"/>
                  <a:gd name="T44" fmla="*/ 26 w 51"/>
                  <a:gd name="T45" fmla="*/ 57 h 218"/>
                  <a:gd name="T46" fmla="*/ 28 w 51"/>
                  <a:gd name="T47" fmla="*/ 70 h 218"/>
                  <a:gd name="T48" fmla="*/ 29 w 51"/>
                  <a:gd name="T49" fmla="*/ 81 h 218"/>
                  <a:gd name="T50" fmla="*/ 28 w 51"/>
                  <a:gd name="T51" fmla="*/ 95 h 218"/>
                  <a:gd name="T52" fmla="*/ 28 w 51"/>
                  <a:gd name="T53" fmla="*/ 108 h 218"/>
                  <a:gd name="T54" fmla="*/ 26 w 51"/>
                  <a:gd name="T55" fmla="*/ 119 h 218"/>
                  <a:gd name="T56" fmla="*/ 23 w 51"/>
                  <a:gd name="T57" fmla="*/ 131 h 218"/>
                  <a:gd name="T58" fmla="*/ 20 w 51"/>
                  <a:gd name="T59" fmla="*/ 143 h 218"/>
                  <a:gd name="T60" fmla="*/ 17 w 51"/>
                  <a:gd name="T61" fmla="*/ 156 h 218"/>
                  <a:gd name="T62" fmla="*/ 15 w 51"/>
                  <a:gd name="T63" fmla="*/ 167 h 218"/>
                  <a:gd name="T64" fmla="*/ 10 w 51"/>
                  <a:gd name="T65" fmla="*/ 179 h 218"/>
                  <a:gd name="T66" fmla="*/ 4 w 51"/>
                  <a:gd name="T67" fmla="*/ 191 h 218"/>
                  <a:gd name="T68" fmla="*/ 0 w 51"/>
                  <a:gd name="T69" fmla="*/ 201 h 218"/>
                  <a:gd name="T70" fmla="*/ 10 w 51"/>
                  <a:gd name="T71" fmla="*/ 195 h 218"/>
                  <a:gd name="T72" fmla="*/ 10 w 51"/>
                  <a:gd name="T7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218">
                    <a:moveTo>
                      <a:pt x="10" y="218"/>
                    </a:moveTo>
                    <a:lnTo>
                      <a:pt x="20" y="211"/>
                    </a:lnTo>
                    <a:lnTo>
                      <a:pt x="26" y="199"/>
                    </a:lnTo>
                    <a:lnTo>
                      <a:pt x="32" y="186"/>
                    </a:lnTo>
                    <a:lnTo>
                      <a:pt x="36" y="175"/>
                    </a:lnTo>
                    <a:lnTo>
                      <a:pt x="41" y="161"/>
                    </a:lnTo>
                    <a:lnTo>
                      <a:pt x="44" y="148"/>
                    </a:lnTo>
                    <a:lnTo>
                      <a:pt x="47" y="137"/>
                    </a:lnTo>
                    <a:lnTo>
                      <a:pt x="48" y="122"/>
                    </a:lnTo>
                    <a:lnTo>
                      <a:pt x="49" y="109"/>
                    </a:lnTo>
                    <a:lnTo>
                      <a:pt x="51" y="95"/>
                    </a:lnTo>
                    <a:lnTo>
                      <a:pt x="51" y="81"/>
                    </a:lnTo>
                    <a:lnTo>
                      <a:pt x="51" y="68"/>
                    </a:lnTo>
                    <a:lnTo>
                      <a:pt x="49" y="55"/>
                    </a:lnTo>
                    <a:lnTo>
                      <a:pt x="48" y="41"/>
                    </a:lnTo>
                    <a:lnTo>
                      <a:pt x="45" y="26"/>
                    </a:lnTo>
                    <a:lnTo>
                      <a:pt x="42" y="13"/>
                    </a:lnTo>
                    <a:lnTo>
                      <a:pt x="36" y="0"/>
                    </a:lnTo>
                    <a:lnTo>
                      <a:pt x="15" y="7"/>
                    </a:lnTo>
                    <a:lnTo>
                      <a:pt x="19" y="19"/>
                    </a:lnTo>
                    <a:lnTo>
                      <a:pt x="22" y="32"/>
                    </a:lnTo>
                    <a:lnTo>
                      <a:pt x="25" y="45"/>
                    </a:lnTo>
                    <a:lnTo>
                      <a:pt x="26" y="57"/>
                    </a:lnTo>
                    <a:lnTo>
                      <a:pt x="28" y="70"/>
                    </a:lnTo>
                    <a:lnTo>
                      <a:pt x="29" y="81"/>
                    </a:lnTo>
                    <a:lnTo>
                      <a:pt x="28" y="95"/>
                    </a:lnTo>
                    <a:lnTo>
                      <a:pt x="28" y="108"/>
                    </a:lnTo>
                    <a:lnTo>
                      <a:pt x="26" y="119"/>
                    </a:lnTo>
                    <a:lnTo>
                      <a:pt x="23" y="131"/>
                    </a:lnTo>
                    <a:lnTo>
                      <a:pt x="20" y="143"/>
                    </a:lnTo>
                    <a:lnTo>
                      <a:pt x="17" y="156"/>
                    </a:lnTo>
                    <a:lnTo>
                      <a:pt x="15" y="167"/>
                    </a:lnTo>
                    <a:lnTo>
                      <a:pt x="10" y="179"/>
                    </a:lnTo>
                    <a:lnTo>
                      <a:pt x="4" y="191"/>
                    </a:lnTo>
                    <a:lnTo>
                      <a:pt x="0" y="201"/>
                    </a:lnTo>
                    <a:lnTo>
                      <a:pt x="10" y="195"/>
                    </a:lnTo>
                    <a:lnTo>
                      <a:pt x="10" y="2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1" name="Freeform 38"/>
              <p:cNvSpPr>
                <a:spLocks/>
              </p:cNvSpPr>
              <p:nvPr/>
            </p:nvSpPr>
            <p:spPr bwMode="auto">
              <a:xfrm>
                <a:off x="4747" y="2793"/>
                <a:ext cx="24" cy="11"/>
              </a:xfrm>
              <a:custGeom>
                <a:avLst/>
                <a:gdLst>
                  <a:gd name="T0" fmla="*/ 0 w 71"/>
                  <a:gd name="T1" fmla="*/ 19 h 33"/>
                  <a:gd name="T2" fmla="*/ 10 w 71"/>
                  <a:gd name="T3" fmla="*/ 24 h 33"/>
                  <a:gd name="T4" fmla="*/ 14 w 71"/>
                  <a:gd name="T5" fmla="*/ 24 h 33"/>
                  <a:gd name="T6" fmla="*/ 22 w 71"/>
                  <a:gd name="T7" fmla="*/ 24 h 33"/>
                  <a:gd name="T8" fmla="*/ 29 w 71"/>
                  <a:gd name="T9" fmla="*/ 26 h 33"/>
                  <a:gd name="T10" fmla="*/ 39 w 71"/>
                  <a:gd name="T11" fmla="*/ 29 h 33"/>
                  <a:gd name="T12" fmla="*/ 46 w 71"/>
                  <a:gd name="T13" fmla="*/ 30 h 33"/>
                  <a:gd name="T14" fmla="*/ 57 w 71"/>
                  <a:gd name="T15" fmla="*/ 32 h 33"/>
                  <a:gd name="T16" fmla="*/ 65 w 71"/>
                  <a:gd name="T17" fmla="*/ 32 h 33"/>
                  <a:gd name="T18" fmla="*/ 71 w 71"/>
                  <a:gd name="T19" fmla="*/ 33 h 33"/>
                  <a:gd name="T20" fmla="*/ 71 w 71"/>
                  <a:gd name="T21" fmla="*/ 10 h 33"/>
                  <a:gd name="T22" fmla="*/ 67 w 71"/>
                  <a:gd name="T23" fmla="*/ 10 h 33"/>
                  <a:gd name="T24" fmla="*/ 61 w 71"/>
                  <a:gd name="T25" fmla="*/ 8 h 33"/>
                  <a:gd name="T26" fmla="*/ 52 w 71"/>
                  <a:gd name="T27" fmla="*/ 7 h 33"/>
                  <a:gd name="T28" fmla="*/ 42 w 71"/>
                  <a:gd name="T29" fmla="*/ 6 h 33"/>
                  <a:gd name="T30" fmla="*/ 33 w 71"/>
                  <a:gd name="T31" fmla="*/ 4 h 33"/>
                  <a:gd name="T32" fmla="*/ 25 w 71"/>
                  <a:gd name="T33" fmla="*/ 1 h 33"/>
                  <a:gd name="T34" fmla="*/ 16 w 71"/>
                  <a:gd name="T35" fmla="*/ 1 h 33"/>
                  <a:gd name="T36" fmla="*/ 10 w 71"/>
                  <a:gd name="T37" fmla="*/ 0 h 33"/>
                  <a:gd name="T38" fmla="*/ 20 w 71"/>
                  <a:gd name="T39" fmla="*/ 6 h 33"/>
                  <a:gd name="T40" fmla="*/ 0 w 71"/>
                  <a:gd name="T4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3">
                    <a:moveTo>
                      <a:pt x="0" y="19"/>
                    </a:moveTo>
                    <a:lnTo>
                      <a:pt x="10" y="24"/>
                    </a:lnTo>
                    <a:lnTo>
                      <a:pt x="14" y="24"/>
                    </a:lnTo>
                    <a:lnTo>
                      <a:pt x="22" y="24"/>
                    </a:lnTo>
                    <a:lnTo>
                      <a:pt x="29" y="26"/>
                    </a:lnTo>
                    <a:lnTo>
                      <a:pt x="39" y="29"/>
                    </a:lnTo>
                    <a:lnTo>
                      <a:pt x="46" y="30"/>
                    </a:lnTo>
                    <a:lnTo>
                      <a:pt x="57" y="32"/>
                    </a:lnTo>
                    <a:lnTo>
                      <a:pt x="65" y="32"/>
                    </a:lnTo>
                    <a:lnTo>
                      <a:pt x="71" y="33"/>
                    </a:lnTo>
                    <a:lnTo>
                      <a:pt x="71" y="10"/>
                    </a:lnTo>
                    <a:lnTo>
                      <a:pt x="67" y="10"/>
                    </a:lnTo>
                    <a:lnTo>
                      <a:pt x="61" y="8"/>
                    </a:lnTo>
                    <a:lnTo>
                      <a:pt x="52" y="7"/>
                    </a:lnTo>
                    <a:lnTo>
                      <a:pt x="42" y="6"/>
                    </a:lnTo>
                    <a:lnTo>
                      <a:pt x="33" y="4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2" name="Freeform 39"/>
              <p:cNvSpPr>
                <a:spLocks/>
              </p:cNvSpPr>
              <p:nvPr/>
            </p:nvSpPr>
            <p:spPr bwMode="auto">
              <a:xfrm>
                <a:off x="4710" y="2739"/>
                <a:ext cx="44" cy="60"/>
              </a:xfrm>
              <a:custGeom>
                <a:avLst/>
                <a:gdLst>
                  <a:gd name="T0" fmla="*/ 23 w 132"/>
                  <a:gd name="T1" fmla="*/ 8 h 181"/>
                  <a:gd name="T2" fmla="*/ 1 w 132"/>
                  <a:gd name="T3" fmla="*/ 13 h 181"/>
                  <a:gd name="T4" fmla="*/ 9 w 132"/>
                  <a:gd name="T5" fmla="*/ 24 h 181"/>
                  <a:gd name="T6" fmla="*/ 16 w 132"/>
                  <a:gd name="T7" fmla="*/ 35 h 181"/>
                  <a:gd name="T8" fmla="*/ 22 w 132"/>
                  <a:gd name="T9" fmla="*/ 45 h 181"/>
                  <a:gd name="T10" fmla="*/ 29 w 132"/>
                  <a:gd name="T11" fmla="*/ 56 h 181"/>
                  <a:gd name="T12" fmla="*/ 36 w 132"/>
                  <a:gd name="T13" fmla="*/ 66 h 181"/>
                  <a:gd name="T14" fmla="*/ 44 w 132"/>
                  <a:gd name="T15" fmla="*/ 76 h 181"/>
                  <a:gd name="T16" fmla="*/ 49 w 132"/>
                  <a:gd name="T17" fmla="*/ 86 h 181"/>
                  <a:gd name="T18" fmla="*/ 57 w 132"/>
                  <a:gd name="T19" fmla="*/ 98 h 181"/>
                  <a:gd name="T20" fmla="*/ 64 w 132"/>
                  <a:gd name="T21" fmla="*/ 108 h 181"/>
                  <a:gd name="T22" fmla="*/ 71 w 132"/>
                  <a:gd name="T23" fmla="*/ 118 h 181"/>
                  <a:gd name="T24" fmla="*/ 77 w 132"/>
                  <a:gd name="T25" fmla="*/ 128 h 181"/>
                  <a:gd name="T26" fmla="*/ 84 w 132"/>
                  <a:gd name="T27" fmla="*/ 138 h 181"/>
                  <a:gd name="T28" fmla="*/ 92 w 132"/>
                  <a:gd name="T29" fmla="*/ 149 h 181"/>
                  <a:gd name="T30" fmla="*/ 99 w 132"/>
                  <a:gd name="T31" fmla="*/ 160 h 181"/>
                  <a:gd name="T32" fmla="*/ 105 w 132"/>
                  <a:gd name="T33" fmla="*/ 170 h 181"/>
                  <a:gd name="T34" fmla="*/ 112 w 132"/>
                  <a:gd name="T35" fmla="*/ 181 h 181"/>
                  <a:gd name="T36" fmla="*/ 132 w 132"/>
                  <a:gd name="T37" fmla="*/ 168 h 181"/>
                  <a:gd name="T38" fmla="*/ 125 w 132"/>
                  <a:gd name="T39" fmla="*/ 157 h 181"/>
                  <a:gd name="T40" fmla="*/ 118 w 132"/>
                  <a:gd name="T41" fmla="*/ 147 h 181"/>
                  <a:gd name="T42" fmla="*/ 111 w 132"/>
                  <a:gd name="T43" fmla="*/ 137 h 181"/>
                  <a:gd name="T44" fmla="*/ 105 w 132"/>
                  <a:gd name="T45" fmla="*/ 125 h 181"/>
                  <a:gd name="T46" fmla="*/ 97 w 132"/>
                  <a:gd name="T47" fmla="*/ 115 h 181"/>
                  <a:gd name="T48" fmla="*/ 90 w 132"/>
                  <a:gd name="T49" fmla="*/ 105 h 181"/>
                  <a:gd name="T50" fmla="*/ 83 w 132"/>
                  <a:gd name="T51" fmla="*/ 93 h 181"/>
                  <a:gd name="T52" fmla="*/ 77 w 132"/>
                  <a:gd name="T53" fmla="*/ 85 h 181"/>
                  <a:gd name="T54" fmla="*/ 70 w 132"/>
                  <a:gd name="T55" fmla="*/ 73 h 181"/>
                  <a:gd name="T56" fmla="*/ 63 w 132"/>
                  <a:gd name="T57" fmla="*/ 63 h 181"/>
                  <a:gd name="T58" fmla="*/ 55 w 132"/>
                  <a:gd name="T59" fmla="*/ 53 h 181"/>
                  <a:gd name="T60" fmla="*/ 48 w 132"/>
                  <a:gd name="T61" fmla="*/ 42 h 181"/>
                  <a:gd name="T62" fmla="*/ 42 w 132"/>
                  <a:gd name="T63" fmla="*/ 32 h 181"/>
                  <a:gd name="T64" fmla="*/ 35 w 132"/>
                  <a:gd name="T65" fmla="*/ 22 h 181"/>
                  <a:gd name="T66" fmla="*/ 28 w 132"/>
                  <a:gd name="T67" fmla="*/ 10 h 181"/>
                  <a:gd name="T68" fmla="*/ 20 w 132"/>
                  <a:gd name="T69" fmla="*/ 0 h 181"/>
                  <a:gd name="T70" fmla="*/ 0 w 132"/>
                  <a:gd name="T71" fmla="*/ 8 h 181"/>
                  <a:gd name="T72" fmla="*/ 23 w 132"/>
                  <a:gd name="T73" fmla="*/ 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181">
                    <a:moveTo>
                      <a:pt x="23" y="8"/>
                    </a:moveTo>
                    <a:lnTo>
                      <a:pt x="1" y="13"/>
                    </a:lnTo>
                    <a:lnTo>
                      <a:pt x="9" y="24"/>
                    </a:lnTo>
                    <a:lnTo>
                      <a:pt x="16" y="35"/>
                    </a:lnTo>
                    <a:lnTo>
                      <a:pt x="22" y="45"/>
                    </a:lnTo>
                    <a:lnTo>
                      <a:pt x="29" y="56"/>
                    </a:lnTo>
                    <a:lnTo>
                      <a:pt x="36" y="66"/>
                    </a:lnTo>
                    <a:lnTo>
                      <a:pt x="44" y="76"/>
                    </a:lnTo>
                    <a:lnTo>
                      <a:pt x="49" y="86"/>
                    </a:lnTo>
                    <a:lnTo>
                      <a:pt x="57" y="98"/>
                    </a:lnTo>
                    <a:lnTo>
                      <a:pt x="64" y="108"/>
                    </a:lnTo>
                    <a:lnTo>
                      <a:pt x="71" y="118"/>
                    </a:lnTo>
                    <a:lnTo>
                      <a:pt x="77" y="128"/>
                    </a:lnTo>
                    <a:lnTo>
                      <a:pt x="84" y="138"/>
                    </a:lnTo>
                    <a:lnTo>
                      <a:pt x="92" y="149"/>
                    </a:lnTo>
                    <a:lnTo>
                      <a:pt x="99" y="160"/>
                    </a:lnTo>
                    <a:lnTo>
                      <a:pt x="105" y="170"/>
                    </a:lnTo>
                    <a:lnTo>
                      <a:pt x="112" y="181"/>
                    </a:lnTo>
                    <a:lnTo>
                      <a:pt x="132" y="168"/>
                    </a:lnTo>
                    <a:lnTo>
                      <a:pt x="125" y="157"/>
                    </a:lnTo>
                    <a:lnTo>
                      <a:pt x="118" y="147"/>
                    </a:lnTo>
                    <a:lnTo>
                      <a:pt x="111" y="137"/>
                    </a:lnTo>
                    <a:lnTo>
                      <a:pt x="105" y="125"/>
                    </a:lnTo>
                    <a:lnTo>
                      <a:pt x="97" y="115"/>
                    </a:lnTo>
                    <a:lnTo>
                      <a:pt x="90" y="105"/>
                    </a:lnTo>
                    <a:lnTo>
                      <a:pt x="83" y="93"/>
                    </a:lnTo>
                    <a:lnTo>
                      <a:pt x="77" y="85"/>
                    </a:lnTo>
                    <a:lnTo>
                      <a:pt x="70" y="73"/>
                    </a:lnTo>
                    <a:lnTo>
                      <a:pt x="63" y="63"/>
                    </a:lnTo>
                    <a:lnTo>
                      <a:pt x="55" y="53"/>
                    </a:lnTo>
                    <a:lnTo>
                      <a:pt x="48" y="42"/>
                    </a:lnTo>
                    <a:lnTo>
                      <a:pt x="42" y="32"/>
                    </a:lnTo>
                    <a:lnTo>
                      <a:pt x="35" y="22"/>
                    </a:lnTo>
                    <a:lnTo>
                      <a:pt x="28" y="10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3" name="Freeform 40"/>
              <p:cNvSpPr>
                <a:spLocks/>
              </p:cNvSpPr>
              <p:nvPr/>
            </p:nvSpPr>
            <p:spPr bwMode="auto">
              <a:xfrm>
                <a:off x="4633" y="2714"/>
                <a:ext cx="7" cy="5"/>
              </a:xfrm>
              <a:custGeom>
                <a:avLst/>
                <a:gdLst>
                  <a:gd name="T0" fmla="*/ 22 w 22"/>
                  <a:gd name="T1" fmla="*/ 5 h 16"/>
                  <a:gd name="T2" fmla="*/ 19 w 22"/>
                  <a:gd name="T3" fmla="*/ 1 h 16"/>
                  <a:gd name="T4" fmla="*/ 14 w 22"/>
                  <a:gd name="T5" fmla="*/ 0 h 16"/>
                  <a:gd name="T6" fmla="*/ 10 w 22"/>
                  <a:gd name="T7" fmla="*/ 0 h 16"/>
                  <a:gd name="T8" fmla="*/ 6 w 22"/>
                  <a:gd name="T9" fmla="*/ 1 h 16"/>
                  <a:gd name="T10" fmla="*/ 3 w 22"/>
                  <a:gd name="T11" fmla="*/ 4 h 16"/>
                  <a:gd name="T12" fmla="*/ 0 w 22"/>
                  <a:gd name="T13" fmla="*/ 7 h 16"/>
                  <a:gd name="T14" fmla="*/ 0 w 22"/>
                  <a:gd name="T15" fmla="*/ 11 h 16"/>
                  <a:gd name="T16" fmla="*/ 1 w 22"/>
                  <a:gd name="T17" fmla="*/ 16 h 16"/>
                  <a:gd name="T18" fmla="*/ 22 w 22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22" y="5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4" name="Freeform 41"/>
              <p:cNvSpPr>
                <a:spLocks/>
              </p:cNvSpPr>
              <p:nvPr/>
            </p:nvSpPr>
            <p:spPr bwMode="auto">
              <a:xfrm>
                <a:off x="4633" y="2715"/>
                <a:ext cx="41" cy="14"/>
              </a:xfrm>
              <a:custGeom>
                <a:avLst/>
                <a:gdLst>
                  <a:gd name="T0" fmla="*/ 121 w 121"/>
                  <a:gd name="T1" fmla="*/ 8 h 40"/>
                  <a:gd name="T2" fmla="*/ 103 w 121"/>
                  <a:gd name="T3" fmla="*/ 3 h 40"/>
                  <a:gd name="T4" fmla="*/ 98 w 121"/>
                  <a:gd name="T5" fmla="*/ 8 h 40"/>
                  <a:gd name="T6" fmla="*/ 93 w 121"/>
                  <a:gd name="T7" fmla="*/ 9 h 40"/>
                  <a:gd name="T8" fmla="*/ 88 w 121"/>
                  <a:gd name="T9" fmla="*/ 12 h 40"/>
                  <a:gd name="T10" fmla="*/ 82 w 121"/>
                  <a:gd name="T11" fmla="*/ 14 h 40"/>
                  <a:gd name="T12" fmla="*/ 76 w 121"/>
                  <a:gd name="T13" fmla="*/ 15 h 40"/>
                  <a:gd name="T14" fmla="*/ 69 w 121"/>
                  <a:gd name="T15" fmla="*/ 16 h 40"/>
                  <a:gd name="T16" fmla="*/ 63 w 121"/>
                  <a:gd name="T17" fmla="*/ 16 h 40"/>
                  <a:gd name="T18" fmla="*/ 56 w 121"/>
                  <a:gd name="T19" fmla="*/ 15 h 40"/>
                  <a:gd name="T20" fmla="*/ 48 w 121"/>
                  <a:gd name="T21" fmla="*/ 15 h 40"/>
                  <a:gd name="T22" fmla="*/ 44 w 121"/>
                  <a:gd name="T23" fmla="*/ 14 h 40"/>
                  <a:gd name="T24" fmla="*/ 38 w 121"/>
                  <a:gd name="T25" fmla="*/ 12 h 40"/>
                  <a:gd name="T26" fmla="*/ 32 w 121"/>
                  <a:gd name="T27" fmla="*/ 9 h 40"/>
                  <a:gd name="T28" fmla="*/ 28 w 121"/>
                  <a:gd name="T29" fmla="*/ 8 h 40"/>
                  <a:gd name="T30" fmla="*/ 25 w 121"/>
                  <a:gd name="T31" fmla="*/ 5 h 40"/>
                  <a:gd name="T32" fmla="*/ 22 w 121"/>
                  <a:gd name="T33" fmla="*/ 2 h 40"/>
                  <a:gd name="T34" fmla="*/ 21 w 121"/>
                  <a:gd name="T35" fmla="*/ 0 h 40"/>
                  <a:gd name="T36" fmla="*/ 0 w 121"/>
                  <a:gd name="T37" fmla="*/ 11 h 40"/>
                  <a:gd name="T38" fmla="*/ 3 w 121"/>
                  <a:gd name="T39" fmla="*/ 18 h 40"/>
                  <a:gd name="T40" fmla="*/ 9 w 121"/>
                  <a:gd name="T41" fmla="*/ 24 h 40"/>
                  <a:gd name="T42" fmla="*/ 16 w 121"/>
                  <a:gd name="T43" fmla="*/ 28 h 40"/>
                  <a:gd name="T44" fmla="*/ 22 w 121"/>
                  <a:gd name="T45" fmla="*/ 31 h 40"/>
                  <a:gd name="T46" fmla="*/ 29 w 121"/>
                  <a:gd name="T47" fmla="*/ 34 h 40"/>
                  <a:gd name="T48" fmla="*/ 38 w 121"/>
                  <a:gd name="T49" fmla="*/ 37 h 40"/>
                  <a:gd name="T50" fmla="*/ 45 w 121"/>
                  <a:gd name="T51" fmla="*/ 38 h 40"/>
                  <a:gd name="T52" fmla="*/ 53 w 121"/>
                  <a:gd name="T53" fmla="*/ 38 h 40"/>
                  <a:gd name="T54" fmla="*/ 61 w 121"/>
                  <a:gd name="T55" fmla="*/ 40 h 40"/>
                  <a:gd name="T56" fmla="*/ 70 w 121"/>
                  <a:gd name="T57" fmla="*/ 40 h 40"/>
                  <a:gd name="T58" fmla="*/ 79 w 121"/>
                  <a:gd name="T59" fmla="*/ 38 h 40"/>
                  <a:gd name="T60" fmla="*/ 88 w 121"/>
                  <a:gd name="T61" fmla="*/ 37 h 40"/>
                  <a:gd name="T62" fmla="*/ 95 w 121"/>
                  <a:gd name="T63" fmla="*/ 34 h 40"/>
                  <a:gd name="T64" fmla="*/ 103 w 121"/>
                  <a:gd name="T65" fmla="*/ 31 h 40"/>
                  <a:gd name="T66" fmla="*/ 111 w 121"/>
                  <a:gd name="T67" fmla="*/ 27 h 40"/>
                  <a:gd name="T68" fmla="*/ 118 w 121"/>
                  <a:gd name="T69" fmla="*/ 22 h 40"/>
                  <a:gd name="T70" fmla="*/ 99 w 121"/>
                  <a:gd name="T71" fmla="*/ 16 h 40"/>
                  <a:gd name="T72" fmla="*/ 121 w 121"/>
                  <a:gd name="T7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40">
                    <a:moveTo>
                      <a:pt x="121" y="8"/>
                    </a:moveTo>
                    <a:lnTo>
                      <a:pt x="103" y="3"/>
                    </a:lnTo>
                    <a:lnTo>
                      <a:pt x="98" y="8"/>
                    </a:lnTo>
                    <a:lnTo>
                      <a:pt x="93" y="9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6" y="15"/>
                    </a:lnTo>
                    <a:lnTo>
                      <a:pt x="69" y="16"/>
                    </a:lnTo>
                    <a:lnTo>
                      <a:pt x="63" y="16"/>
                    </a:lnTo>
                    <a:lnTo>
                      <a:pt x="56" y="15"/>
                    </a:lnTo>
                    <a:lnTo>
                      <a:pt x="48" y="15"/>
                    </a:lnTo>
                    <a:lnTo>
                      <a:pt x="44" y="14"/>
                    </a:lnTo>
                    <a:lnTo>
                      <a:pt x="38" y="12"/>
                    </a:lnTo>
                    <a:lnTo>
                      <a:pt x="32" y="9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6" y="28"/>
                    </a:lnTo>
                    <a:lnTo>
                      <a:pt x="22" y="31"/>
                    </a:lnTo>
                    <a:lnTo>
                      <a:pt x="29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61" y="40"/>
                    </a:lnTo>
                    <a:lnTo>
                      <a:pt x="70" y="40"/>
                    </a:lnTo>
                    <a:lnTo>
                      <a:pt x="79" y="38"/>
                    </a:lnTo>
                    <a:lnTo>
                      <a:pt x="88" y="37"/>
                    </a:lnTo>
                    <a:lnTo>
                      <a:pt x="95" y="34"/>
                    </a:lnTo>
                    <a:lnTo>
                      <a:pt x="103" y="31"/>
                    </a:lnTo>
                    <a:lnTo>
                      <a:pt x="111" y="27"/>
                    </a:lnTo>
                    <a:lnTo>
                      <a:pt x="118" y="22"/>
                    </a:lnTo>
                    <a:lnTo>
                      <a:pt x="99" y="16"/>
                    </a:lnTo>
                    <a:lnTo>
                      <a:pt x="1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5" name="Freeform 42"/>
              <p:cNvSpPr>
                <a:spLocks/>
              </p:cNvSpPr>
              <p:nvPr/>
            </p:nvSpPr>
            <p:spPr bwMode="auto">
              <a:xfrm>
                <a:off x="4666" y="2718"/>
                <a:ext cx="48" cy="28"/>
              </a:xfrm>
              <a:custGeom>
                <a:avLst/>
                <a:gdLst>
                  <a:gd name="T0" fmla="*/ 141 w 144"/>
                  <a:gd name="T1" fmla="*/ 58 h 83"/>
                  <a:gd name="T2" fmla="*/ 131 w 144"/>
                  <a:gd name="T3" fmla="*/ 59 h 83"/>
                  <a:gd name="T4" fmla="*/ 121 w 144"/>
                  <a:gd name="T5" fmla="*/ 61 h 83"/>
                  <a:gd name="T6" fmla="*/ 102 w 144"/>
                  <a:gd name="T7" fmla="*/ 61 h 83"/>
                  <a:gd name="T8" fmla="*/ 93 w 144"/>
                  <a:gd name="T9" fmla="*/ 59 h 83"/>
                  <a:gd name="T10" fmla="*/ 84 w 144"/>
                  <a:gd name="T11" fmla="*/ 56 h 83"/>
                  <a:gd name="T12" fmla="*/ 77 w 144"/>
                  <a:gd name="T13" fmla="*/ 55 h 83"/>
                  <a:gd name="T14" fmla="*/ 70 w 144"/>
                  <a:gd name="T15" fmla="*/ 52 h 83"/>
                  <a:gd name="T16" fmla="*/ 61 w 144"/>
                  <a:gd name="T17" fmla="*/ 48 h 83"/>
                  <a:gd name="T18" fmla="*/ 55 w 144"/>
                  <a:gd name="T19" fmla="*/ 43 h 83"/>
                  <a:gd name="T20" fmla="*/ 48 w 144"/>
                  <a:gd name="T21" fmla="*/ 39 h 83"/>
                  <a:gd name="T22" fmla="*/ 42 w 144"/>
                  <a:gd name="T23" fmla="*/ 33 h 83"/>
                  <a:gd name="T24" fmla="*/ 38 w 144"/>
                  <a:gd name="T25" fmla="*/ 26 h 83"/>
                  <a:gd name="T26" fmla="*/ 32 w 144"/>
                  <a:gd name="T27" fmla="*/ 19 h 83"/>
                  <a:gd name="T28" fmla="*/ 26 w 144"/>
                  <a:gd name="T29" fmla="*/ 10 h 83"/>
                  <a:gd name="T30" fmla="*/ 22 w 144"/>
                  <a:gd name="T31" fmla="*/ 0 h 83"/>
                  <a:gd name="T32" fmla="*/ 0 w 144"/>
                  <a:gd name="T33" fmla="*/ 8 h 83"/>
                  <a:gd name="T34" fmla="*/ 6 w 144"/>
                  <a:gd name="T35" fmla="*/ 22 h 83"/>
                  <a:gd name="T36" fmla="*/ 12 w 144"/>
                  <a:gd name="T37" fmla="*/ 32 h 83"/>
                  <a:gd name="T38" fmla="*/ 18 w 144"/>
                  <a:gd name="T39" fmla="*/ 40 h 83"/>
                  <a:gd name="T40" fmla="*/ 25 w 144"/>
                  <a:gd name="T41" fmla="*/ 49 h 83"/>
                  <a:gd name="T42" fmla="*/ 34 w 144"/>
                  <a:gd name="T43" fmla="*/ 56 h 83"/>
                  <a:gd name="T44" fmla="*/ 41 w 144"/>
                  <a:gd name="T45" fmla="*/ 64 h 83"/>
                  <a:gd name="T46" fmla="*/ 51 w 144"/>
                  <a:gd name="T47" fmla="*/ 68 h 83"/>
                  <a:gd name="T48" fmla="*/ 60 w 144"/>
                  <a:gd name="T49" fmla="*/ 72 h 83"/>
                  <a:gd name="T50" fmla="*/ 70 w 144"/>
                  <a:gd name="T51" fmla="*/ 77 h 83"/>
                  <a:gd name="T52" fmla="*/ 80 w 144"/>
                  <a:gd name="T53" fmla="*/ 80 h 83"/>
                  <a:gd name="T54" fmla="*/ 89 w 144"/>
                  <a:gd name="T55" fmla="*/ 83 h 83"/>
                  <a:gd name="T56" fmla="*/ 100 w 144"/>
                  <a:gd name="T57" fmla="*/ 83 h 83"/>
                  <a:gd name="T58" fmla="*/ 122 w 144"/>
                  <a:gd name="T59" fmla="*/ 83 h 83"/>
                  <a:gd name="T60" fmla="*/ 132 w 144"/>
                  <a:gd name="T61" fmla="*/ 83 h 83"/>
                  <a:gd name="T62" fmla="*/ 144 w 144"/>
                  <a:gd name="T63" fmla="*/ 80 h 83"/>
                  <a:gd name="T64" fmla="*/ 141 w 144"/>
                  <a:gd name="T65" fmla="*/ 5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83">
                    <a:moveTo>
                      <a:pt x="141" y="58"/>
                    </a:moveTo>
                    <a:lnTo>
                      <a:pt x="131" y="59"/>
                    </a:lnTo>
                    <a:lnTo>
                      <a:pt x="121" y="61"/>
                    </a:lnTo>
                    <a:lnTo>
                      <a:pt x="102" y="61"/>
                    </a:lnTo>
                    <a:lnTo>
                      <a:pt x="93" y="59"/>
                    </a:lnTo>
                    <a:lnTo>
                      <a:pt x="84" y="56"/>
                    </a:lnTo>
                    <a:lnTo>
                      <a:pt x="77" y="55"/>
                    </a:lnTo>
                    <a:lnTo>
                      <a:pt x="70" y="52"/>
                    </a:lnTo>
                    <a:lnTo>
                      <a:pt x="61" y="48"/>
                    </a:lnTo>
                    <a:lnTo>
                      <a:pt x="55" y="43"/>
                    </a:lnTo>
                    <a:lnTo>
                      <a:pt x="48" y="39"/>
                    </a:lnTo>
                    <a:lnTo>
                      <a:pt x="42" y="33"/>
                    </a:lnTo>
                    <a:lnTo>
                      <a:pt x="38" y="26"/>
                    </a:lnTo>
                    <a:lnTo>
                      <a:pt x="32" y="19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6" y="22"/>
                    </a:lnTo>
                    <a:lnTo>
                      <a:pt x="12" y="32"/>
                    </a:lnTo>
                    <a:lnTo>
                      <a:pt x="18" y="40"/>
                    </a:lnTo>
                    <a:lnTo>
                      <a:pt x="25" y="49"/>
                    </a:lnTo>
                    <a:lnTo>
                      <a:pt x="34" y="56"/>
                    </a:lnTo>
                    <a:lnTo>
                      <a:pt x="41" y="64"/>
                    </a:lnTo>
                    <a:lnTo>
                      <a:pt x="51" y="68"/>
                    </a:lnTo>
                    <a:lnTo>
                      <a:pt x="60" y="72"/>
                    </a:lnTo>
                    <a:lnTo>
                      <a:pt x="70" y="77"/>
                    </a:lnTo>
                    <a:lnTo>
                      <a:pt x="80" y="80"/>
                    </a:lnTo>
                    <a:lnTo>
                      <a:pt x="89" y="83"/>
                    </a:lnTo>
                    <a:lnTo>
                      <a:pt x="100" y="83"/>
                    </a:lnTo>
                    <a:lnTo>
                      <a:pt x="122" y="83"/>
                    </a:lnTo>
                    <a:lnTo>
                      <a:pt x="132" y="83"/>
                    </a:lnTo>
                    <a:lnTo>
                      <a:pt x="144" y="80"/>
                    </a:lnTo>
                    <a:lnTo>
                      <a:pt x="1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6" name="Freeform 43"/>
              <p:cNvSpPr>
                <a:spLocks/>
              </p:cNvSpPr>
              <p:nvPr/>
            </p:nvSpPr>
            <p:spPr bwMode="auto">
              <a:xfrm>
                <a:off x="4669" y="2715"/>
                <a:ext cx="5" cy="8"/>
              </a:xfrm>
              <a:custGeom>
                <a:avLst/>
                <a:gdLst>
                  <a:gd name="T0" fmla="*/ 4 w 14"/>
                  <a:gd name="T1" fmla="*/ 24 h 24"/>
                  <a:gd name="T2" fmla="*/ 9 w 14"/>
                  <a:gd name="T3" fmla="*/ 22 h 24"/>
                  <a:gd name="T4" fmla="*/ 11 w 14"/>
                  <a:gd name="T5" fmla="*/ 19 h 24"/>
                  <a:gd name="T6" fmla="*/ 14 w 14"/>
                  <a:gd name="T7" fmla="*/ 15 h 24"/>
                  <a:gd name="T8" fmla="*/ 14 w 14"/>
                  <a:gd name="T9" fmla="*/ 11 h 24"/>
                  <a:gd name="T10" fmla="*/ 11 w 14"/>
                  <a:gd name="T11" fmla="*/ 6 h 24"/>
                  <a:gd name="T12" fmla="*/ 10 w 14"/>
                  <a:gd name="T13" fmla="*/ 3 h 24"/>
                  <a:gd name="T14" fmla="*/ 6 w 14"/>
                  <a:gd name="T15" fmla="*/ 0 h 24"/>
                  <a:gd name="T16" fmla="*/ 0 w 14"/>
                  <a:gd name="T17" fmla="*/ 0 h 24"/>
                  <a:gd name="T18" fmla="*/ 4 w 14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lnTo>
                      <a:pt x="9" y="22"/>
                    </a:lnTo>
                    <a:lnTo>
                      <a:pt x="11" y="19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7" name="Freeform 44"/>
              <p:cNvSpPr>
                <a:spLocks/>
              </p:cNvSpPr>
              <p:nvPr/>
            </p:nvSpPr>
            <p:spPr bwMode="auto">
              <a:xfrm>
                <a:off x="4953" y="3482"/>
                <a:ext cx="467" cy="94"/>
              </a:xfrm>
              <a:custGeom>
                <a:avLst/>
                <a:gdLst>
                  <a:gd name="T0" fmla="*/ 693 w 1399"/>
                  <a:gd name="T1" fmla="*/ 206 h 282"/>
                  <a:gd name="T2" fmla="*/ 660 w 1399"/>
                  <a:gd name="T3" fmla="*/ 227 h 282"/>
                  <a:gd name="T4" fmla="*/ 621 w 1399"/>
                  <a:gd name="T5" fmla="*/ 243 h 282"/>
                  <a:gd name="T6" fmla="*/ 579 w 1399"/>
                  <a:gd name="T7" fmla="*/ 256 h 282"/>
                  <a:gd name="T8" fmla="*/ 535 w 1399"/>
                  <a:gd name="T9" fmla="*/ 264 h 282"/>
                  <a:gd name="T10" fmla="*/ 488 w 1399"/>
                  <a:gd name="T11" fmla="*/ 272 h 282"/>
                  <a:gd name="T12" fmla="*/ 436 w 1399"/>
                  <a:gd name="T13" fmla="*/ 278 h 282"/>
                  <a:gd name="T14" fmla="*/ 387 w 1399"/>
                  <a:gd name="T15" fmla="*/ 280 h 282"/>
                  <a:gd name="T16" fmla="*/ 318 w 1399"/>
                  <a:gd name="T17" fmla="*/ 280 h 282"/>
                  <a:gd name="T18" fmla="*/ 259 w 1399"/>
                  <a:gd name="T19" fmla="*/ 279 h 282"/>
                  <a:gd name="T20" fmla="*/ 198 w 1399"/>
                  <a:gd name="T21" fmla="*/ 275 h 282"/>
                  <a:gd name="T22" fmla="*/ 153 w 1399"/>
                  <a:gd name="T23" fmla="*/ 269 h 282"/>
                  <a:gd name="T24" fmla="*/ 110 w 1399"/>
                  <a:gd name="T25" fmla="*/ 260 h 282"/>
                  <a:gd name="T26" fmla="*/ 71 w 1399"/>
                  <a:gd name="T27" fmla="*/ 250 h 282"/>
                  <a:gd name="T28" fmla="*/ 35 w 1399"/>
                  <a:gd name="T29" fmla="*/ 235 h 282"/>
                  <a:gd name="T30" fmla="*/ 0 w 1399"/>
                  <a:gd name="T31" fmla="*/ 216 h 282"/>
                  <a:gd name="T32" fmla="*/ 35 w 1399"/>
                  <a:gd name="T33" fmla="*/ 182 h 282"/>
                  <a:gd name="T34" fmla="*/ 74 w 1399"/>
                  <a:gd name="T35" fmla="*/ 150 h 282"/>
                  <a:gd name="T36" fmla="*/ 121 w 1399"/>
                  <a:gd name="T37" fmla="*/ 120 h 282"/>
                  <a:gd name="T38" fmla="*/ 170 w 1399"/>
                  <a:gd name="T39" fmla="*/ 93 h 282"/>
                  <a:gd name="T40" fmla="*/ 224 w 1399"/>
                  <a:gd name="T41" fmla="*/ 67 h 282"/>
                  <a:gd name="T42" fmla="*/ 266 w 1399"/>
                  <a:gd name="T43" fmla="*/ 48 h 282"/>
                  <a:gd name="T44" fmla="*/ 305 w 1399"/>
                  <a:gd name="T45" fmla="*/ 35 h 282"/>
                  <a:gd name="T46" fmla="*/ 343 w 1399"/>
                  <a:gd name="T47" fmla="*/ 24 h 282"/>
                  <a:gd name="T48" fmla="*/ 382 w 1399"/>
                  <a:gd name="T49" fmla="*/ 14 h 282"/>
                  <a:gd name="T50" fmla="*/ 422 w 1399"/>
                  <a:gd name="T51" fmla="*/ 6 h 282"/>
                  <a:gd name="T52" fmla="*/ 462 w 1399"/>
                  <a:gd name="T53" fmla="*/ 0 h 282"/>
                  <a:gd name="T54" fmla="*/ 513 w 1399"/>
                  <a:gd name="T55" fmla="*/ 1 h 282"/>
                  <a:gd name="T56" fmla="*/ 563 w 1399"/>
                  <a:gd name="T57" fmla="*/ 1 h 282"/>
                  <a:gd name="T58" fmla="*/ 612 w 1399"/>
                  <a:gd name="T59" fmla="*/ 3 h 282"/>
                  <a:gd name="T60" fmla="*/ 662 w 1399"/>
                  <a:gd name="T61" fmla="*/ 3 h 282"/>
                  <a:gd name="T62" fmla="*/ 727 w 1399"/>
                  <a:gd name="T63" fmla="*/ 4 h 282"/>
                  <a:gd name="T64" fmla="*/ 778 w 1399"/>
                  <a:gd name="T65" fmla="*/ 6 h 282"/>
                  <a:gd name="T66" fmla="*/ 826 w 1399"/>
                  <a:gd name="T67" fmla="*/ 6 h 282"/>
                  <a:gd name="T68" fmla="*/ 877 w 1399"/>
                  <a:gd name="T69" fmla="*/ 7 h 282"/>
                  <a:gd name="T70" fmla="*/ 926 w 1399"/>
                  <a:gd name="T71" fmla="*/ 8 h 282"/>
                  <a:gd name="T72" fmla="*/ 976 w 1399"/>
                  <a:gd name="T73" fmla="*/ 8 h 282"/>
                  <a:gd name="T74" fmla="*/ 1031 w 1399"/>
                  <a:gd name="T75" fmla="*/ 17 h 282"/>
                  <a:gd name="T76" fmla="*/ 1082 w 1399"/>
                  <a:gd name="T77" fmla="*/ 24 h 282"/>
                  <a:gd name="T78" fmla="*/ 1131 w 1399"/>
                  <a:gd name="T79" fmla="*/ 36 h 282"/>
                  <a:gd name="T80" fmla="*/ 1179 w 1399"/>
                  <a:gd name="T81" fmla="*/ 52 h 282"/>
                  <a:gd name="T82" fmla="*/ 1224 w 1399"/>
                  <a:gd name="T83" fmla="*/ 72 h 282"/>
                  <a:gd name="T84" fmla="*/ 1263 w 1399"/>
                  <a:gd name="T85" fmla="*/ 97 h 282"/>
                  <a:gd name="T86" fmla="*/ 1300 w 1399"/>
                  <a:gd name="T87" fmla="*/ 125 h 282"/>
                  <a:gd name="T88" fmla="*/ 1330 w 1399"/>
                  <a:gd name="T89" fmla="*/ 154 h 282"/>
                  <a:gd name="T90" fmla="*/ 1358 w 1399"/>
                  <a:gd name="T91" fmla="*/ 190 h 282"/>
                  <a:gd name="T92" fmla="*/ 1383 w 1399"/>
                  <a:gd name="T93" fmla="*/ 238 h 282"/>
                  <a:gd name="T94" fmla="*/ 1375 w 1399"/>
                  <a:gd name="T95" fmla="*/ 278 h 282"/>
                  <a:gd name="T96" fmla="*/ 1306 w 1399"/>
                  <a:gd name="T97" fmla="*/ 280 h 282"/>
                  <a:gd name="T98" fmla="*/ 1233 w 1399"/>
                  <a:gd name="T99" fmla="*/ 282 h 282"/>
                  <a:gd name="T100" fmla="*/ 1157 w 1399"/>
                  <a:gd name="T101" fmla="*/ 280 h 282"/>
                  <a:gd name="T102" fmla="*/ 1083 w 1399"/>
                  <a:gd name="T103" fmla="*/ 276 h 282"/>
                  <a:gd name="T104" fmla="*/ 1010 w 1399"/>
                  <a:gd name="T105" fmla="*/ 269 h 282"/>
                  <a:gd name="T106" fmla="*/ 948 w 1399"/>
                  <a:gd name="T107" fmla="*/ 262 h 282"/>
                  <a:gd name="T108" fmla="*/ 884 w 1399"/>
                  <a:gd name="T109" fmla="*/ 254 h 282"/>
                  <a:gd name="T110" fmla="*/ 820 w 1399"/>
                  <a:gd name="T111" fmla="*/ 243 h 282"/>
                  <a:gd name="T112" fmla="*/ 763 w 1399"/>
                  <a:gd name="T113" fmla="*/ 225 h 282"/>
                  <a:gd name="T114" fmla="*/ 723 w 1399"/>
                  <a:gd name="T115" fmla="*/ 20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9" h="282">
                    <a:moveTo>
                      <a:pt x="712" y="190"/>
                    </a:moveTo>
                    <a:lnTo>
                      <a:pt x="704" y="198"/>
                    </a:lnTo>
                    <a:lnTo>
                      <a:pt x="693" y="206"/>
                    </a:lnTo>
                    <a:lnTo>
                      <a:pt x="683" y="214"/>
                    </a:lnTo>
                    <a:lnTo>
                      <a:pt x="672" y="219"/>
                    </a:lnTo>
                    <a:lnTo>
                      <a:pt x="660" y="227"/>
                    </a:lnTo>
                    <a:lnTo>
                      <a:pt x="647" y="232"/>
                    </a:lnTo>
                    <a:lnTo>
                      <a:pt x="634" y="237"/>
                    </a:lnTo>
                    <a:lnTo>
                      <a:pt x="621" y="243"/>
                    </a:lnTo>
                    <a:lnTo>
                      <a:pt x="608" y="247"/>
                    </a:lnTo>
                    <a:lnTo>
                      <a:pt x="593" y="251"/>
                    </a:lnTo>
                    <a:lnTo>
                      <a:pt x="579" y="256"/>
                    </a:lnTo>
                    <a:lnTo>
                      <a:pt x="564" y="259"/>
                    </a:lnTo>
                    <a:lnTo>
                      <a:pt x="550" y="262"/>
                    </a:lnTo>
                    <a:lnTo>
                      <a:pt x="535" y="264"/>
                    </a:lnTo>
                    <a:lnTo>
                      <a:pt x="522" y="267"/>
                    </a:lnTo>
                    <a:lnTo>
                      <a:pt x="507" y="269"/>
                    </a:lnTo>
                    <a:lnTo>
                      <a:pt x="488" y="272"/>
                    </a:lnTo>
                    <a:lnTo>
                      <a:pt x="471" y="275"/>
                    </a:lnTo>
                    <a:lnTo>
                      <a:pt x="454" y="276"/>
                    </a:lnTo>
                    <a:lnTo>
                      <a:pt x="436" y="278"/>
                    </a:lnTo>
                    <a:lnTo>
                      <a:pt x="420" y="279"/>
                    </a:lnTo>
                    <a:lnTo>
                      <a:pt x="404" y="280"/>
                    </a:lnTo>
                    <a:lnTo>
                      <a:pt x="387" y="280"/>
                    </a:lnTo>
                    <a:lnTo>
                      <a:pt x="371" y="282"/>
                    </a:lnTo>
                    <a:lnTo>
                      <a:pt x="336" y="282"/>
                    </a:lnTo>
                    <a:lnTo>
                      <a:pt x="318" y="280"/>
                    </a:lnTo>
                    <a:lnTo>
                      <a:pt x="299" y="280"/>
                    </a:lnTo>
                    <a:lnTo>
                      <a:pt x="279" y="280"/>
                    </a:lnTo>
                    <a:lnTo>
                      <a:pt x="259" y="279"/>
                    </a:lnTo>
                    <a:lnTo>
                      <a:pt x="237" y="278"/>
                    </a:lnTo>
                    <a:lnTo>
                      <a:pt x="212" y="275"/>
                    </a:lnTo>
                    <a:lnTo>
                      <a:pt x="198" y="275"/>
                    </a:lnTo>
                    <a:lnTo>
                      <a:pt x="183" y="273"/>
                    </a:lnTo>
                    <a:lnTo>
                      <a:pt x="167" y="272"/>
                    </a:lnTo>
                    <a:lnTo>
                      <a:pt x="153" y="269"/>
                    </a:lnTo>
                    <a:lnTo>
                      <a:pt x="138" y="266"/>
                    </a:lnTo>
                    <a:lnTo>
                      <a:pt x="125" y="264"/>
                    </a:lnTo>
                    <a:lnTo>
                      <a:pt x="110" y="260"/>
                    </a:lnTo>
                    <a:lnTo>
                      <a:pt x="97" y="257"/>
                    </a:lnTo>
                    <a:lnTo>
                      <a:pt x="84" y="253"/>
                    </a:lnTo>
                    <a:lnTo>
                      <a:pt x="71" y="250"/>
                    </a:lnTo>
                    <a:lnTo>
                      <a:pt x="58" y="244"/>
                    </a:lnTo>
                    <a:lnTo>
                      <a:pt x="46" y="240"/>
                    </a:lnTo>
                    <a:lnTo>
                      <a:pt x="35" y="235"/>
                    </a:lnTo>
                    <a:lnTo>
                      <a:pt x="22" y="228"/>
                    </a:lnTo>
                    <a:lnTo>
                      <a:pt x="12" y="224"/>
                    </a:lnTo>
                    <a:lnTo>
                      <a:pt x="0" y="216"/>
                    </a:lnTo>
                    <a:lnTo>
                      <a:pt x="12" y="205"/>
                    </a:lnTo>
                    <a:lnTo>
                      <a:pt x="22" y="193"/>
                    </a:lnTo>
                    <a:lnTo>
                      <a:pt x="35" y="182"/>
                    </a:lnTo>
                    <a:lnTo>
                      <a:pt x="48" y="171"/>
                    </a:lnTo>
                    <a:lnTo>
                      <a:pt x="61" y="160"/>
                    </a:lnTo>
                    <a:lnTo>
                      <a:pt x="74" y="150"/>
                    </a:lnTo>
                    <a:lnTo>
                      <a:pt x="90" y="139"/>
                    </a:lnTo>
                    <a:lnTo>
                      <a:pt x="105" y="129"/>
                    </a:lnTo>
                    <a:lnTo>
                      <a:pt x="121" y="120"/>
                    </a:lnTo>
                    <a:lnTo>
                      <a:pt x="137" y="110"/>
                    </a:lnTo>
                    <a:lnTo>
                      <a:pt x="154" y="102"/>
                    </a:lnTo>
                    <a:lnTo>
                      <a:pt x="170" y="93"/>
                    </a:lnTo>
                    <a:lnTo>
                      <a:pt x="189" y="83"/>
                    </a:lnTo>
                    <a:lnTo>
                      <a:pt x="205" y="75"/>
                    </a:lnTo>
                    <a:lnTo>
                      <a:pt x="224" y="67"/>
                    </a:lnTo>
                    <a:lnTo>
                      <a:pt x="243" y="58"/>
                    </a:lnTo>
                    <a:lnTo>
                      <a:pt x="254" y="52"/>
                    </a:lnTo>
                    <a:lnTo>
                      <a:pt x="266" y="48"/>
                    </a:lnTo>
                    <a:lnTo>
                      <a:pt x="279" y="43"/>
                    </a:lnTo>
                    <a:lnTo>
                      <a:pt x="292" y="39"/>
                    </a:lnTo>
                    <a:lnTo>
                      <a:pt x="305" y="35"/>
                    </a:lnTo>
                    <a:lnTo>
                      <a:pt x="317" y="32"/>
                    </a:lnTo>
                    <a:lnTo>
                      <a:pt x="330" y="27"/>
                    </a:lnTo>
                    <a:lnTo>
                      <a:pt x="343" y="24"/>
                    </a:lnTo>
                    <a:lnTo>
                      <a:pt x="356" y="20"/>
                    </a:lnTo>
                    <a:lnTo>
                      <a:pt x="369" y="17"/>
                    </a:lnTo>
                    <a:lnTo>
                      <a:pt x="382" y="14"/>
                    </a:lnTo>
                    <a:lnTo>
                      <a:pt x="395" y="11"/>
                    </a:lnTo>
                    <a:lnTo>
                      <a:pt x="409" y="8"/>
                    </a:lnTo>
                    <a:lnTo>
                      <a:pt x="422" y="6"/>
                    </a:lnTo>
                    <a:lnTo>
                      <a:pt x="433" y="3"/>
                    </a:lnTo>
                    <a:lnTo>
                      <a:pt x="446" y="0"/>
                    </a:lnTo>
                    <a:lnTo>
                      <a:pt x="462" y="0"/>
                    </a:lnTo>
                    <a:lnTo>
                      <a:pt x="480" y="1"/>
                    </a:lnTo>
                    <a:lnTo>
                      <a:pt x="497" y="1"/>
                    </a:lnTo>
                    <a:lnTo>
                      <a:pt x="513" y="1"/>
                    </a:lnTo>
                    <a:lnTo>
                      <a:pt x="529" y="1"/>
                    </a:lnTo>
                    <a:lnTo>
                      <a:pt x="545" y="1"/>
                    </a:lnTo>
                    <a:lnTo>
                      <a:pt x="563" y="1"/>
                    </a:lnTo>
                    <a:lnTo>
                      <a:pt x="579" y="3"/>
                    </a:lnTo>
                    <a:lnTo>
                      <a:pt x="595" y="3"/>
                    </a:lnTo>
                    <a:lnTo>
                      <a:pt x="612" y="3"/>
                    </a:lnTo>
                    <a:lnTo>
                      <a:pt x="628" y="3"/>
                    </a:lnTo>
                    <a:lnTo>
                      <a:pt x="646" y="3"/>
                    </a:lnTo>
                    <a:lnTo>
                      <a:pt x="662" y="3"/>
                    </a:lnTo>
                    <a:lnTo>
                      <a:pt x="678" y="4"/>
                    </a:lnTo>
                    <a:lnTo>
                      <a:pt x="711" y="4"/>
                    </a:lnTo>
                    <a:lnTo>
                      <a:pt x="727" y="4"/>
                    </a:lnTo>
                    <a:lnTo>
                      <a:pt x="744" y="4"/>
                    </a:lnTo>
                    <a:lnTo>
                      <a:pt x="760" y="6"/>
                    </a:lnTo>
                    <a:lnTo>
                      <a:pt x="778" y="6"/>
                    </a:lnTo>
                    <a:lnTo>
                      <a:pt x="794" y="6"/>
                    </a:lnTo>
                    <a:lnTo>
                      <a:pt x="810" y="6"/>
                    </a:lnTo>
                    <a:lnTo>
                      <a:pt x="826" y="6"/>
                    </a:lnTo>
                    <a:lnTo>
                      <a:pt x="843" y="6"/>
                    </a:lnTo>
                    <a:lnTo>
                      <a:pt x="859" y="7"/>
                    </a:lnTo>
                    <a:lnTo>
                      <a:pt x="877" y="7"/>
                    </a:lnTo>
                    <a:lnTo>
                      <a:pt x="893" y="7"/>
                    </a:lnTo>
                    <a:lnTo>
                      <a:pt x="909" y="7"/>
                    </a:lnTo>
                    <a:lnTo>
                      <a:pt x="926" y="8"/>
                    </a:lnTo>
                    <a:lnTo>
                      <a:pt x="942" y="8"/>
                    </a:lnTo>
                    <a:lnTo>
                      <a:pt x="958" y="8"/>
                    </a:lnTo>
                    <a:lnTo>
                      <a:pt x="976" y="8"/>
                    </a:lnTo>
                    <a:lnTo>
                      <a:pt x="994" y="11"/>
                    </a:lnTo>
                    <a:lnTo>
                      <a:pt x="1012" y="14"/>
                    </a:lnTo>
                    <a:lnTo>
                      <a:pt x="1031" y="17"/>
                    </a:lnTo>
                    <a:lnTo>
                      <a:pt x="1048" y="20"/>
                    </a:lnTo>
                    <a:lnTo>
                      <a:pt x="1066" y="22"/>
                    </a:lnTo>
                    <a:lnTo>
                      <a:pt x="1082" y="24"/>
                    </a:lnTo>
                    <a:lnTo>
                      <a:pt x="1099" y="29"/>
                    </a:lnTo>
                    <a:lnTo>
                      <a:pt x="1117" y="32"/>
                    </a:lnTo>
                    <a:lnTo>
                      <a:pt x="1131" y="36"/>
                    </a:lnTo>
                    <a:lnTo>
                      <a:pt x="1147" y="40"/>
                    </a:lnTo>
                    <a:lnTo>
                      <a:pt x="1163" y="46"/>
                    </a:lnTo>
                    <a:lnTo>
                      <a:pt x="1179" y="52"/>
                    </a:lnTo>
                    <a:lnTo>
                      <a:pt x="1194" y="58"/>
                    </a:lnTo>
                    <a:lnTo>
                      <a:pt x="1208" y="65"/>
                    </a:lnTo>
                    <a:lnTo>
                      <a:pt x="1224" y="72"/>
                    </a:lnTo>
                    <a:lnTo>
                      <a:pt x="1239" y="81"/>
                    </a:lnTo>
                    <a:lnTo>
                      <a:pt x="1252" y="90"/>
                    </a:lnTo>
                    <a:lnTo>
                      <a:pt x="1263" y="97"/>
                    </a:lnTo>
                    <a:lnTo>
                      <a:pt x="1277" y="106"/>
                    </a:lnTo>
                    <a:lnTo>
                      <a:pt x="1288" y="115"/>
                    </a:lnTo>
                    <a:lnTo>
                      <a:pt x="1300" y="125"/>
                    </a:lnTo>
                    <a:lnTo>
                      <a:pt x="1310" y="134"/>
                    </a:lnTo>
                    <a:lnTo>
                      <a:pt x="1320" y="144"/>
                    </a:lnTo>
                    <a:lnTo>
                      <a:pt x="1330" y="154"/>
                    </a:lnTo>
                    <a:lnTo>
                      <a:pt x="1341" y="166"/>
                    </a:lnTo>
                    <a:lnTo>
                      <a:pt x="1349" y="179"/>
                    </a:lnTo>
                    <a:lnTo>
                      <a:pt x="1358" y="190"/>
                    </a:lnTo>
                    <a:lnTo>
                      <a:pt x="1367" y="205"/>
                    </a:lnTo>
                    <a:lnTo>
                      <a:pt x="1375" y="221"/>
                    </a:lnTo>
                    <a:lnTo>
                      <a:pt x="1383" y="238"/>
                    </a:lnTo>
                    <a:lnTo>
                      <a:pt x="1391" y="256"/>
                    </a:lnTo>
                    <a:lnTo>
                      <a:pt x="1399" y="275"/>
                    </a:lnTo>
                    <a:lnTo>
                      <a:pt x="1375" y="278"/>
                    </a:lnTo>
                    <a:lnTo>
                      <a:pt x="1352" y="279"/>
                    </a:lnTo>
                    <a:lnTo>
                      <a:pt x="1329" y="280"/>
                    </a:lnTo>
                    <a:lnTo>
                      <a:pt x="1306" y="280"/>
                    </a:lnTo>
                    <a:lnTo>
                      <a:pt x="1281" y="282"/>
                    </a:lnTo>
                    <a:lnTo>
                      <a:pt x="1256" y="282"/>
                    </a:lnTo>
                    <a:lnTo>
                      <a:pt x="1233" y="282"/>
                    </a:lnTo>
                    <a:lnTo>
                      <a:pt x="1208" y="282"/>
                    </a:lnTo>
                    <a:lnTo>
                      <a:pt x="1182" y="282"/>
                    </a:lnTo>
                    <a:lnTo>
                      <a:pt x="1157" y="280"/>
                    </a:lnTo>
                    <a:lnTo>
                      <a:pt x="1133" y="280"/>
                    </a:lnTo>
                    <a:lnTo>
                      <a:pt x="1108" y="279"/>
                    </a:lnTo>
                    <a:lnTo>
                      <a:pt x="1083" y="276"/>
                    </a:lnTo>
                    <a:lnTo>
                      <a:pt x="1058" y="275"/>
                    </a:lnTo>
                    <a:lnTo>
                      <a:pt x="1034" y="272"/>
                    </a:lnTo>
                    <a:lnTo>
                      <a:pt x="1010" y="269"/>
                    </a:lnTo>
                    <a:lnTo>
                      <a:pt x="990" y="267"/>
                    </a:lnTo>
                    <a:lnTo>
                      <a:pt x="970" y="264"/>
                    </a:lnTo>
                    <a:lnTo>
                      <a:pt x="948" y="262"/>
                    </a:lnTo>
                    <a:lnTo>
                      <a:pt x="926" y="260"/>
                    </a:lnTo>
                    <a:lnTo>
                      <a:pt x="906" y="257"/>
                    </a:lnTo>
                    <a:lnTo>
                      <a:pt x="884" y="254"/>
                    </a:lnTo>
                    <a:lnTo>
                      <a:pt x="862" y="251"/>
                    </a:lnTo>
                    <a:lnTo>
                      <a:pt x="840" y="247"/>
                    </a:lnTo>
                    <a:lnTo>
                      <a:pt x="820" y="243"/>
                    </a:lnTo>
                    <a:lnTo>
                      <a:pt x="800" y="238"/>
                    </a:lnTo>
                    <a:lnTo>
                      <a:pt x="781" y="232"/>
                    </a:lnTo>
                    <a:lnTo>
                      <a:pt x="763" y="225"/>
                    </a:lnTo>
                    <a:lnTo>
                      <a:pt x="749" y="218"/>
                    </a:lnTo>
                    <a:lnTo>
                      <a:pt x="734" y="211"/>
                    </a:lnTo>
                    <a:lnTo>
                      <a:pt x="723" y="200"/>
                    </a:lnTo>
                    <a:lnTo>
                      <a:pt x="712" y="190"/>
                    </a:lnTo>
                    <a:close/>
                  </a:path>
                </a:pathLst>
              </a:custGeom>
              <a:solidFill>
                <a:srgbClr val="AB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8" name="Freeform 45"/>
              <p:cNvSpPr>
                <a:spLocks/>
              </p:cNvSpPr>
              <p:nvPr/>
            </p:nvSpPr>
            <p:spPr bwMode="auto">
              <a:xfrm>
                <a:off x="5122" y="3542"/>
                <a:ext cx="72" cy="33"/>
              </a:xfrm>
              <a:custGeom>
                <a:avLst/>
                <a:gdLst>
                  <a:gd name="T0" fmla="*/ 3 w 215"/>
                  <a:gd name="T1" fmla="*/ 98 h 98"/>
                  <a:gd name="T2" fmla="*/ 17 w 215"/>
                  <a:gd name="T3" fmla="*/ 97 h 98"/>
                  <a:gd name="T4" fmla="*/ 32 w 215"/>
                  <a:gd name="T5" fmla="*/ 94 h 98"/>
                  <a:gd name="T6" fmla="*/ 46 w 215"/>
                  <a:gd name="T7" fmla="*/ 91 h 98"/>
                  <a:gd name="T8" fmla="*/ 61 w 215"/>
                  <a:gd name="T9" fmla="*/ 88 h 98"/>
                  <a:gd name="T10" fmla="*/ 76 w 215"/>
                  <a:gd name="T11" fmla="*/ 85 h 98"/>
                  <a:gd name="T12" fmla="*/ 90 w 215"/>
                  <a:gd name="T13" fmla="*/ 81 h 98"/>
                  <a:gd name="T14" fmla="*/ 105 w 215"/>
                  <a:gd name="T15" fmla="*/ 77 h 98"/>
                  <a:gd name="T16" fmla="*/ 119 w 215"/>
                  <a:gd name="T17" fmla="*/ 71 h 98"/>
                  <a:gd name="T18" fmla="*/ 132 w 215"/>
                  <a:gd name="T19" fmla="*/ 66 h 98"/>
                  <a:gd name="T20" fmla="*/ 147 w 215"/>
                  <a:gd name="T21" fmla="*/ 61 h 98"/>
                  <a:gd name="T22" fmla="*/ 160 w 215"/>
                  <a:gd name="T23" fmla="*/ 55 h 98"/>
                  <a:gd name="T24" fmla="*/ 172 w 215"/>
                  <a:gd name="T25" fmla="*/ 48 h 98"/>
                  <a:gd name="T26" fmla="*/ 183 w 215"/>
                  <a:gd name="T27" fmla="*/ 40 h 98"/>
                  <a:gd name="T28" fmla="*/ 195 w 215"/>
                  <a:gd name="T29" fmla="*/ 33 h 98"/>
                  <a:gd name="T30" fmla="*/ 205 w 215"/>
                  <a:gd name="T31" fmla="*/ 26 h 98"/>
                  <a:gd name="T32" fmla="*/ 215 w 215"/>
                  <a:gd name="T33" fmla="*/ 17 h 98"/>
                  <a:gd name="T34" fmla="*/ 198 w 215"/>
                  <a:gd name="T35" fmla="*/ 0 h 98"/>
                  <a:gd name="T36" fmla="*/ 190 w 215"/>
                  <a:gd name="T37" fmla="*/ 7 h 98"/>
                  <a:gd name="T38" fmla="*/ 180 w 215"/>
                  <a:gd name="T39" fmla="*/ 14 h 98"/>
                  <a:gd name="T40" fmla="*/ 172 w 215"/>
                  <a:gd name="T41" fmla="*/ 21 h 98"/>
                  <a:gd name="T42" fmla="*/ 161 w 215"/>
                  <a:gd name="T43" fmla="*/ 27 h 98"/>
                  <a:gd name="T44" fmla="*/ 148 w 215"/>
                  <a:gd name="T45" fmla="*/ 33 h 98"/>
                  <a:gd name="T46" fmla="*/ 137 w 215"/>
                  <a:gd name="T47" fmla="*/ 39 h 98"/>
                  <a:gd name="T48" fmla="*/ 124 w 215"/>
                  <a:gd name="T49" fmla="*/ 45 h 98"/>
                  <a:gd name="T50" fmla="*/ 112 w 215"/>
                  <a:gd name="T51" fmla="*/ 49 h 98"/>
                  <a:gd name="T52" fmla="*/ 97 w 215"/>
                  <a:gd name="T53" fmla="*/ 53 h 98"/>
                  <a:gd name="T54" fmla="*/ 83 w 215"/>
                  <a:gd name="T55" fmla="*/ 58 h 98"/>
                  <a:gd name="T56" fmla="*/ 70 w 215"/>
                  <a:gd name="T57" fmla="*/ 62 h 98"/>
                  <a:gd name="T58" fmla="*/ 55 w 215"/>
                  <a:gd name="T59" fmla="*/ 66 h 98"/>
                  <a:gd name="T60" fmla="*/ 41 w 215"/>
                  <a:gd name="T61" fmla="*/ 69 h 98"/>
                  <a:gd name="T62" fmla="*/ 26 w 215"/>
                  <a:gd name="T63" fmla="*/ 71 h 98"/>
                  <a:gd name="T64" fmla="*/ 14 w 215"/>
                  <a:gd name="T65" fmla="*/ 74 h 98"/>
                  <a:gd name="T66" fmla="*/ 0 w 215"/>
                  <a:gd name="T67" fmla="*/ 75 h 98"/>
                  <a:gd name="T68" fmla="*/ 3 w 215"/>
                  <a:gd name="T6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98">
                    <a:moveTo>
                      <a:pt x="3" y="98"/>
                    </a:moveTo>
                    <a:lnTo>
                      <a:pt x="17" y="97"/>
                    </a:lnTo>
                    <a:lnTo>
                      <a:pt x="32" y="94"/>
                    </a:lnTo>
                    <a:lnTo>
                      <a:pt x="46" y="91"/>
                    </a:lnTo>
                    <a:lnTo>
                      <a:pt x="61" y="88"/>
                    </a:lnTo>
                    <a:lnTo>
                      <a:pt x="76" y="85"/>
                    </a:lnTo>
                    <a:lnTo>
                      <a:pt x="90" y="81"/>
                    </a:lnTo>
                    <a:lnTo>
                      <a:pt x="105" y="77"/>
                    </a:lnTo>
                    <a:lnTo>
                      <a:pt x="119" y="71"/>
                    </a:lnTo>
                    <a:lnTo>
                      <a:pt x="132" y="66"/>
                    </a:lnTo>
                    <a:lnTo>
                      <a:pt x="147" y="61"/>
                    </a:lnTo>
                    <a:lnTo>
                      <a:pt x="160" y="55"/>
                    </a:lnTo>
                    <a:lnTo>
                      <a:pt x="172" y="48"/>
                    </a:lnTo>
                    <a:lnTo>
                      <a:pt x="183" y="40"/>
                    </a:lnTo>
                    <a:lnTo>
                      <a:pt x="195" y="33"/>
                    </a:lnTo>
                    <a:lnTo>
                      <a:pt x="205" y="26"/>
                    </a:lnTo>
                    <a:lnTo>
                      <a:pt x="215" y="17"/>
                    </a:lnTo>
                    <a:lnTo>
                      <a:pt x="198" y="0"/>
                    </a:lnTo>
                    <a:lnTo>
                      <a:pt x="190" y="7"/>
                    </a:lnTo>
                    <a:lnTo>
                      <a:pt x="180" y="14"/>
                    </a:lnTo>
                    <a:lnTo>
                      <a:pt x="172" y="21"/>
                    </a:lnTo>
                    <a:lnTo>
                      <a:pt x="161" y="27"/>
                    </a:lnTo>
                    <a:lnTo>
                      <a:pt x="148" y="33"/>
                    </a:lnTo>
                    <a:lnTo>
                      <a:pt x="137" y="39"/>
                    </a:lnTo>
                    <a:lnTo>
                      <a:pt x="124" y="45"/>
                    </a:lnTo>
                    <a:lnTo>
                      <a:pt x="112" y="49"/>
                    </a:lnTo>
                    <a:lnTo>
                      <a:pt x="97" y="53"/>
                    </a:lnTo>
                    <a:lnTo>
                      <a:pt x="83" y="58"/>
                    </a:lnTo>
                    <a:lnTo>
                      <a:pt x="70" y="62"/>
                    </a:lnTo>
                    <a:lnTo>
                      <a:pt x="55" y="66"/>
                    </a:lnTo>
                    <a:lnTo>
                      <a:pt x="41" y="69"/>
                    </a:lnTo>
                    <a:lnTo>
                      <a:pt x="26" y="71"/>
                    </a:lnTo>
                    <a:lnTo>
                      <a:pt x="14" y="74"/>
                    </a:lnTo>
                    <a:lnTo>
                      <a:pt x="0" y="75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9" name="Freeform 46"/>
              <p:cNvSpPr>
                <a:spLocks/>
              </p:cNvSpPr>
              <p:nvPr/>
            </p:nvSpPr>
            <p:spPr bwMode="auto">
              <a:xfrm>
                <a:off x="5024" y="3567"/>
                <a:ext cx="99" cy="13"/>
              </a:xfrm>
              <a:custGeom>
                <a:avLst/>
                <a:gdLst>
                  <a:gd name="T0" fmla="*/ 0 w 297"/>
                  <a:gd name="T1" fmla="*/ 29 h 37"/>
                  <a:gd name="T2" fmla="*/ 25 w 297"/>
                  <a:gd name="T3" fmla="*/ 32 h 37"/>
                  <a:gd name="T4" fmla="*/ 47 w 297"/>
                  <a:gd name="T5" fmla="*/ 32 h 37"/>
                  <a:gd name="T6" fmla="*/ 67 w 297"/>
                  <a:gd name="T7" fmla="*/ 34 h 37"/>
                  <a:gd name="T8" fmla="*/ 87 w 297"/>
                  <a:gd name="T9" fmla="*/ 35 h 37"/>
                  <a:gd name="T10" fmla="*/ 105 w 297"/>
                  <a:gd name="T11" fmla="*/ 35 h 37"/>
                  <a:gd name="T12" fmla="*/ 124 w 297"/>
                  <a:gd name="T13" fmla="*/ 37 h 37"/>
                  <a:gd name="T14" fmla="*/ 159 w 297"/>
                  <a:gd name="T15" fmla="*/ 37 h 37"/>
                  <a:gd name="T16" fmla="*/ 175 w 297"/>
                  <a:gd name="T17" fmla="*/ 35 h 37"/>
                  <a:gd name="T18" fmla="*/ 192 w 297"/>
                  <a:gd name="T19" fmla="*/ 35 h 37"/>
                  <a:gd name="T20" fmla="*/ 208 w 297"/>
                  <a:gd name="T21" fmla="*/ 34 h 37"/>
                  <a:gd name="T22" fmla="*/ 226 w 297"/>
                  <a:gd name="T23" fmla="*/ 32 h 37"/>
                  <a:gd name="T24" fmla="*/ 243 w 297"/>
                  <a:gd name="T25" fmla="*/ 31 h 37"/>
                  <a:gd name="T26" fmla="*/ 259 w 297"/>
                  <a:gd name="T27" fmla="*/ 28 h 37"/>
                  <a:gd name="T28" fmla="*/ 279 w 297"/>
                  <a:gd name="T29" fmla="*/ 26 h 37"/>
                  <a:gd name="T30" fmla="*/ 297 w 297"/>
                  <a:gd name="T31" fmla="*/ 23 h 37"/>
                  <a:gd name="T32" fmla="*/ 294 w 297"/>
                  <a:gd name="T33" fmla="*/ 0 h 37"/>
                  <a:gd name="T34" fmla="*/ 275 w 297"/>
                  <a:gd name="T35" fmla="*/ 3 h 37"/>
                  <a:gd name="T36" fmla="*/ 258 w 297"/>
                  <a:gd name="T37" fmla="*/ 6 h 37"/>
                  <a:gd name="T38" fmla="*/ 240 w 297"/>
                  <a:gd name="T39" fmla="*/ 7 h 37"/>
                  <a:gd name="T40" fmla="*/ 224 w 297"/>
                  <a:gd name="T41" fmla="*/ 9 h 37"/>
                  <a:gd name="T42" fmla="*/ 207 w 297"/>
                  <a:gd name="T43" fmla="*/ 10 h 37"/>
                  <a:gd name="T44" fmla="*/ 191 w 297"/>
                  <a:gd name="T45" fmla="*/ 12 h 37"/>
                  <a:gd name="T46" fmla="*/ 175 w 297"/>
                  <a:gd name="T47" fmla="*/ 12 h 37"/>
                  <a:gd name="T48" fmla="*/ 106 w 297"/>
                  <a:gd name="T49" fmla="*/ 12 h 37"/>
                  <a:gd name="T50" fmla="*/ 87 w 297"/>
                  <a:gd name="T51" fmla="*/ 12 h 37"/>
                  <a:gd name="T52" fmla="*/ 69 w 297"/>
                  <a:gd name="T53" fmla="*/ 10 h 37"/>
                  <a:gd name="T54" fmla="*/ 48 w 297"/>
                  <a:gd name="T55" fmla="*/ 10 h 37"/>
                  <a:gd name="T56" fmla="*/ 25 w 297"/>
                  <a:gd name="T57" fmla="*/ 9 h 37"/>
                  <a:gd name="T58" fmla="*/ 2 w 297"/>
                  <a:gd name="T59" fmla="*/ 7 h 37"/>
                  <a:gd name="T60" fmla="*/ 0 w 297"/>
                  <a:gd name="T61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37">
                    <a:moveTo>
                      <a:pt x="0" y="29"/>
                    </a:moveTo>
                    <a:lnTo>
                      <a:pt x="25" y="32"/>
                    </a:lnTo>
                    <a:lnTo>
                      <a:pt x="47" y="32"/>
                    </a:lnTo>
                    <a:lnTo>
                      <a:pt x="67" y="34"/>
                    </a:lnTo>
                    <a:lnTo>
                      <a:pt x="87" y="35"/>
                    </a:lnTo>
                    <a:lnTo>
                      <a:pt x="105" y="35"/>
                    </a:lnTo>
                    <a:lnTo>
                      <a:pt x="124" y="37"/>
                    </a:lnTo>
                    <a:lnTo>
                      <a:pt x="159" y="37"/>
                    </a:lnTo>
                    <a:lnTo>
                      <a:pt x="175" y="35"/>
                    </a:lnTo>
                    <a:lnTo>
                      <a:pt x="192" y="35"/>
                    </a:lnTo>
                    <a:lnTo>
                      <a:pt x="208" y="34"/>
                    </a:lnTo>
                    <a:lnTo>
                      <a:pt x="226" y="32"/>
                    </a:lnTo>
                    <a:lnTo>
                      <a:pt x="243" y="31"/>
                    </a:lnTo>
                    <a:lnTo>
                      <a:pt x="259" y="28"/>
                    </a:lnTo>
                    <a:lnTo>
                      <a:pt x="279" y="26"/>
                    </a:lnTo>
                    <a:lnTo>
                      <a:pt x="297" y="23"/>
                    </a:lnTo>
                    <a:lnTo>
                      <a:pt x="294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40" y="7"/>
                    </a:lnTo>
                    <a:lnTo>
                      <a:pt x="224" y="9"/>
                    </a:lnTo>
                    <a:lnTo>
                      <a:pt x="207" y="10"/>
                    </a:lnTo>
                    <a:lnTo>
                      <a:pt x="191" y="12"/>
                    </a:lnTo>
                    <a:lnTo>
                      <a:pt x="175" y="12"/>
                    </a:lnTo>
                    <a:lnTo>
                      <a:pt x="106" y="12"/>
                    </a:lnTo>
                    <a:lnTo>
                      <a:pt x="87" y="12"/>
                    </a:lnTo>
                    <a:lnTo>
                      <a:pt x="69" y="10"/>
                    </a:lnTo>
                    <a:lnTo>
                      <a:pt x="48" y="10"/>
                    </a:lnTo>
                    <a:lnTo>
                      <a:pt x="25" y="9"/>
                    </a:lnTo>
                    <a:lnTo>
                      <a:pt x="2" y="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0" name="Freeform 47"/>
              <p:cNvSpPr>
                <a:spLocks/>
              </p:cNvSpPr>
              <p:nvPr/>
            </p:nvSpPr>
            <p:spPr bwMode="auto">
              <a:xfrm>
                <a:off x="4950" y="3550"/>
                <a:ext cx="75" cy="27"/>
              </a:xfrm>
              <a:custGeom>
                <a:avLst/>
                <a:gdLst>
                  <a:gd name="T0" fmla="*/ 0 w 223"/>
                  <a:gd name="T1" fmla="*/ 3 h 80"/>
                  <a:gd name="T2" fmla="*/ 3 w 223"/>
                  <a:gd name="T3" fmla="*/ 21 h 80"/>
                  <a:gd name="T4" fmla="*/ 15 w 223"/>
                  <a:gd name="T5" fmla="*/ 28 h 80"/>
                  <a:gd name="T6" fmla="*/ 25 w 223"/>
                  <a:gd name="T7" fmla="*/ 34 h 80"/>
                  <a:gd name="T8" fmla="*/ 38 w 223"/>
                  <a:gd name="T9" fmla="*/ 40 h 80"/>
                  <a:gd name="T10" fmla="*/ 51 w 223"/>
                  <a:gd name="T11" fmla="*/ 45 h 80"/>
                  <a:gd name="T12" fmla="*/ 63 w 223"/>
                  <a:gd name="T13" fmla="*/ 50 h 80"/>
                  <a:gd name="T14" fmla="*/ 76 w 223"/>
                  <a:gd name="T15" fmla="*/ 54 h 80"/>
                  <a:gd name="T16" fmla="*/ 90 w 223"/>
                  <a:gd name="T17" fmla="*/ 60 h 80"/>
                  <a:gd name="T18" fmla="*/ 103 w 223"/>
                  <a:gd name="T19" fmla="*/ 63 h 80"/>
                  <a:gd name="T20" fmla="*/ 117 w 223"/>
                  <a:gd name="T21" fmla="*/ 66 h 80"/>
                  <a:gd name="T22" fmla="*/ 131 w 223"/>
                  <a:gd name="T23" fmla="*/ 69 h 80"/>
                  <a:gd name="T24" fmla="*/ 146 w 223"/>
                  <a:gd name="T25" fmla="*/ 72 h 80"/>
                  <a:gd name="T26" fmla="*/ 160 w 223"/>
                  <a:gd name="T27" fmla="*/ 74 h 80"/>
                  <a:gd name="T28" fmla="*/ 175 w 223"/>
                  <a:gd name="T29" fmla="*/ 76 h 80"/>
                  <a:gd name="T30" fmla="*/ 191 w 223"/>
                  <a:gd name="T31" fmla="*/ 79 h 80"/>
                  <a:gd name="T32" fmla="*/ 205 w 223"/>
                  <a:gd name="T33" fmla="*/ 79 h 80"/>
                  <a:gd name="T34" fmla="*/ 221 w 223"/>
                  <a:gd name="T35" fmla="*/ 80 h 80"/>
                  <a:gd name="T36" fmla="*/ 223 w 223"/>
                  <a:gd name="T37" fmla="*/ 58 h 80"/>
                  <a:gd name="T38" fmla="*/ 208 w 223"/>
                  <a:gd name="T39" fmla="*/ 57 h 80"/>
                  <a:gd name="T40" fmla="*/ 192 w 223"/>
                  <a:gd name="T41" fmla="*/ 56 h 80"/>
                  <a:gd name="T42" fmla="*/ 178 w 223"/>
                  <a:gd name="T43" fmla="*/ 54 h 80"/>
                  <a:gd name="T44" fmla="*/ 163 w 223"/>
                  <a:gd name="T45" fmla="*/ 51 h 80"/>
                  <a:gd name="T46" fmla="*/ 149 w 223"/>
                  <a:gd name="T47" fmla="*/ 48 h 80"/>
                  <a:gd name="T48" fmla="*/ 135 w 223"/>
                  <a:gd name="T49" fmla="*/ 47 h 80"/>
                  <a:gd name="T50" fmla="*/ 122 w 223"/>
                  <a:gd name="T51" fmla="*/ 44 h 80"/>
                  <a:gd name="T52" fmla="*/ 109 w 223"/>
                  <a:gd name="T53" fmla="*/ 40 h 80"/>
                  <a:gd name="T54" fmla="*/ 96 w 223"/>
                  <a:gd name="T55" fmla="*/ 37 h 80"/>
                  <a:gd name="T56" fmla="*/ 83 w 223"/>
                  <a:gd name="T57" fmla="*/ 32 h 80"/>
                  <a:gd name="T58" fmla="*/ 71 w 223"/>
                  <a:gd name="T59" fmla="*/ 28 h 80"/>
                  <a:gd name="T60" fmla="*/ 60 w 223"/>
                  <a:gd name="T61" fmla="*/ 22 h 80"/>
                  <a:gd name="T62" fmla="*/ 48 w 223"/>
                  <a:gd name="T63" fmla="*/ 18 h 80"/>
                  <a:gd name="T64" fmla="*/ 37 w 223"/>
                  <a:gd name="T65" fmla="*/ 12 h 80"/>
                  <a:gd name="T66" fmla="*/ 25 w 223"/>
                  <a:gd name="T67" fmla="*/ 8 h 80"/>
                  <a:gd name="T68" fmla="*/ 15 w 223"/>
                  <a:gd name="T69" fmla="*/ 0 h 80"/>
                  <a:gd name="T70" fmla="*/ 18 w 223"/>
                  <a:gd name="T71" fmla="*/ 19 h 80"/>
                  <a:gd name="T72" fmla="*/ 0 w 223"/>
                  <a:gd name="T7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80">
                    <a:moveTo>
                      <a:pt x="0" y="3"/>
                    </a:moveTo>
                    <a:lnTo>
                      <a:pt x="3" y="21"/>
                    </a:lnTo>
                    <a:lnTo>
                      <a:pt x="15" y="28"/>
                    </a:lnTo>
                    <a:lnTo>
                      <a:pt x="25" y="34"/>
                    </a:lnTo>
                    <a:lnTo>
                      <a:pt x="38" y="40"/>
                    </a:lnTo>
                    <a:lnTo>
                      <a:pt x="51" y="45"/>
                    </a:lnTo>
                    <a:lnTo>
                      <a:pt x="63" y="50"/>
                    </a:lnTo>
                    <a:lnTo>
                      <a:pt x="76" y="54"/>
                    </a:lnTo>
                    <a:lnTo>
                      <a:pt x="90" y="60"/>
                    </a:lnTo>
                    <a:lnTo>
                      <a:pt x="103" y="63"/>
                    </a:lnTo>
                    <a:lnTo>
                      <a:pt x="117" y="66"/>
                    </a:lnTo>
                    <a:lnTo>
                      <a:pt x="131" y="69"/>
                    </a:lnTo>
                    <a:lnTo>
                      <a:pt x="146" y="72"/>
                    </a:lnTo>
                    <a:lnTo>
                      <a:pt x="160" y="74"/>
                    </a:lnTo>
                    <a:lnTo>
                      <a:pt x="175" y="76"/>
                    </a:lnTo>
                    <a:lnTo>
                      <a:pt x="191" y="79"/>
                    </a:lnTo>
                    <a:lnTo>
                      <a:pt x="205" y="79"/>
                    </a:lnTo>
                    <a:lnTo>
                      <a:pt x="221" y="80"/>
                    </a:lnTo>
                    <a:lnTo>
                      <a:pt x="223" y="58"/>
                    </a:lnTo>
                    <a:lnTo>
                      <a:pt x="208" y="57"/>
                    </a:lnTo>
                    <a:lnTo>
                      <a:pt x="192" y="56"/>
                    </a:lnTo>
                    <a:lnTo>
                      <a:pt x="178" y="54"/>
                    </a:lnTo>
                    <a:lnTo>
                      <a:pt x="163" y="51"/>
                    </a:lnTo>
                    <a:lnTo>
                      <a:pt x="149" y="48"/>
                    </a:lnTo>
                    <a:lnTo>
                      <a:pt x="135" y="47"/>
                    </a:lnTo>
                    <a:lnTo>
                      <a:pt x="122" y="44"/>
                    </a:lnTo>
                    <a:lnTo>
                      <a:pt x="109" y="40"/>
                    </a:lnTo>
                    <a:lnTo>
                      <a:pt x="96" y="37"/>
                    </a:lnTo>
                    <a:lnTo>
                      <a:pt x="83" y="32"/>
                    </a:lnTo>
                    <a:lnTo>
                      <a:pt x="71" y="28"/>
                    </a:lnTo>
                    <a:lnTo>
                      <a:pt x="60" y="22"/>
                    </a:lnTo>
                    <a:lnTo>
                      <a:pt x="48" y="18"/>
                    </a:lnTo>
                    <a:lnTo>
                      <a:pt x="37" y="12"/>
                    </a:lnTo>
                    <a:lnTo>
                      <a:pt x="25" y="8"/>
                    </a:lnTo>
                    <a:lnTo>
                      <a:pt x="15" y="0"/>
                    </a:lnTo>
                    <a:lnTo>
                      <a:pt x="18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1" name="Freeform 48"/>
              <p:cNvSpPr>
                <a:spLocks/>
              </p:cNvSpPr>
              <p:nvPr/>
            </p:nvSpPr>
            <p:spPr bwMode="auto">
              <a:xfrm>
                <a:off x="4950" y="3498"/>
                <a:ext cx="86" cy="59"/>
              </a:xfrm>
              <a:custGeom>
                <a:avLst/>
                <a:gdLst>
                  <a:gd name="T0" fmla="*/ 246 w 256"/>
                  <a:gd name="T1" fmla="*/ 0 h 177"/>
                  <a:gd name="T2" fmla="*/ 228 w 256"/>
                  <a:gd name="T3" fmla="*/ 8 h 177"/>
                  <a:gd name="T4" fmla="*/ 210 w 256"/>
                  <a:gd name="T5" fmla="*/ 16 h 177"/>
                  <a:gd name="T6" fmla="*/ 192 w 256"/>
                  <a:gd name="T7" fmla="*/ 24 h 177"/>
                  <a:gd name="T8" fmla="*/ 175 w 256"/>
                  <a:gd name="T9" fmla="*/ 35 h 177"/>
                  <a:gd name="T10" fmla="*/ 157 w 256"/>
                  <a:gd name="T11" fmla="*/ 43 h 177"/>
                  <a:gd name="T12" fmla="*/ 140 w 256"/>
                  <a:gd name="T13" fmla="*/ 52 h 177"/>
                  <a:gd name="T14" fmla="*/ 124 w 256"/>
                  <a:gd name="T15" fmla="*/ 62 h 177"/>
                  <a:gd name="T16" fmla="*/ 108 w 256"/>
                  <a:gd name="T17" fmla="*/ 72 h 177"/>
                  <a:gd name="T18" fmla="*/ 92 w 256"/>
                  <a:gd name="T19" fmla="*/ 81 h 177"/>
                  <a:gd name="T20" fmla="*/ 77 w 256"/>
                  <a:gd name="T21" fmla="*/ 93 h 177"/>
                  <a:gd name="T22" fmla="*/ 63 w 256"/>
                  <a:gd name="T23" fmla="*/ 103 h 177"/>
                  <a:gd name="T24" fmla="*/ 48 w 256"/>
                  <a:gd name="T25" fmla="*/ 113 h 177"/>
                  <a:gd name="T26" fmla="*/ 35 w 256"/>
                  <a:gd name="T27" fmla="*/ 125 h 177"/>
                  <a:gd name="T28" fmla="*/ 22 w 256"/>
                  <a:gd name="T29" fmla="*/ 136 h 177"/>
                  <a:gd name="T30" fmla="*/ 12 w 256"/>
                  <a:gd name="T31" fmla="*/ 148 h 177"/>
                  <a:gd name="T32" fmla="*/ 0 w 256"/>
                  <a:gd name="T33" fmla="*/ 161 h 177"/>
                  <a:gd name="T34" fmla="*/ 18 w 256"/>
                  <a:gd name="T35" fmla="*/ 177 h 177"/>
                  <a:gd name="T36" fmla="*/ 28 w 256"/>
                  <a:gd name="T37" fmla="*/ 164 h 177"/>
                  <a:gd name="T38" fmla="*/ 39 w 256"/>
                  <a:gd name="T39" fmla="*/ 154 h 177"/>
                  <a:gd name="T40" fmla="*/ 51 w 256"/>
                  <a:gd name="T41" fmla="*/ 142 h 177"/>
                  <a:gd name="T42" fmla="*/ 63 w 256"/>
                  <a:gd name="T43" fmla="*/ 132 h 177"/>
                  <a:gd name="T44" fmla="*/ 77 w 256"/>
                  <a:gd name="T45" fmla="*/ 120 h 177"/>
                  <a:gd name="T46" fmla="*/ 90 w 256"/>
                  <a:gd name="T47" fmla="*/ 112 h 177"/>
                  <a:gd name="T48" fmla="*/ 105 w 256"/>
                  <a:gd name="T49" fmla="*/ 102 h 177"/>
                  <a:gd name="T50" fmla="*/ 119 w 256"/>
                  <a:gd name="T51" fmla="*/ 91 h 177"/>
                  <a:gd name="T52" fmla="*/ 135 w 256"/>
                  <a:gd name="T53" fmla="*/ 83 h 177"/>
                  <a:gd name="T54" fmla="*/ 151 w 256"/>
                  <a:gd name="T55" fmla="*/ 72 h 177"/>
                  <a:gd name="T56" fmla="*/ 167 w 256"/>
                  <a:gd name="T57" fmla="*/ 64 h 177"/>
                  <a:gd name="T58" fmla="*/ 185 w 256"/>
                  <a:gd name="T59" fmla="*/ 55 h 177"/>
                  <a:gd name="T60" fmla="*/ 202 w 256"/>
                  <a:gd name="T61" fmla="*/ 46 h 177"/>
                  <a:gd name="T62" fmla="*/ 220 w 256"/>
                  <a:gd name="T63" fmla="*/ 38 h 177"/>
                  <a:gd name="T64" fmla="*/ 237 w 256"/>
                  <a:gd name="T65" fmla="*/ 30 h 177"/>
                  <a:gd name="T66" fmla="*/ 256 w 256"/>
                  <a:gd name="T67" fmla="*/ 20 h 177"/>
                  <a:gd name="T68" fmla="*/ 246 w 256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7">
                    <a:moveTo>
                      <a:pt x="246" y="0"/>
                    </a:moveTo>
                    <a:lnTo>
                      <a:pt x="228" y="8"/>
                    </a:lnTo>
                    <a:lnTo>
                      <a:pt x="210" y="16"/>
                    </a:lnTo>
                    <a:lnTo>
                      <a:pt x="192" y="24"/>
                    </a:lnTo>
                    <a:lnTo>
                      <a:pt x="175" y="35"/>
                    </a:lnTo>
                    <a:lnTo>
                      <a:pt x="157" y="43"/>
                    </a:lnTo>
                    <a:lnTo>
                      <a:pt x="140" y="52"/>
                    </a:lnTo>
                    <a:lnTo>
                      <a:pt x="124" y="62"/>
                    </a:lnTo>
                    <a:lnTo>
                      <a:pt x="108" y="72"/>
                    </a:lnTo>
                    <a:lnTo>
                      <a:pt x="92" y="81"/>
                    </a:lnTo>
                    <a:lnTo>
                      <a:pt x="77" y="93"/>
                    </a:lnTo>
                    <a:lnTo>
                      <a:pt x="63" y="103"/>
                    </a:lnTo>
                    <a:lnTo>
                      <a:pt x="48" y="113"/>
                    </a:lnTo>
                    <a:lnTo>
                      <a:pt x="35" y="125"/>
                    </a:lnTo>
                    <a:lnTo>
                      <a:pt x="22" y="136"/>
                    </a:lnTo>
                    <a:lnTo>
                      <a:pt x="12" y="148"/>
                    </a:lnTo>
                    <a:lnTo>
                      <a:pt x="0" y="161"/>
                    </a:lnTo>
                    <a:lnTo>
                      <a:pt x="18" y="177"/>
                    </a:lnTo>
                    <a:lnTo>
                      <a:pt x="28" y="164"/>
                    </a:lnTo>
                    <a:lnTo>
                      <a:pt x="39" y="154"/>
                    </a:lnTo>
                    <a:lnTo>
                      <a:pt x="51" y="142"/>
                    </a:lnTo>
                    <a:lnTo>
                      <a:pt x="63" y="132"/>
                    </a:lnTo>
                    <a:lnTo>
                      <a:pt x="77" y="120"/>
                    </a:lnTo>
                    <a:lnTo>
                      <a:pt x="90" y="112"/>
                    </a:lnTo>
                    <a:lnTo>
                      <a:pt x="105" y="102"/>
                    </a:lnTo>
                    <a:lnTo>
                      <a:pt x="119" y="91"/>
                    </a:lnTo>
                    <a:lnTo>
                      <a:pt x="135" y="83"/>
                    </a:lnTo>
                    <a:lnTo>
                      <a:pt x="151" y="72"/>
                    </a:lnTo>
                    <a:lnTo>
                      <a:pt x="167" y="64"/>
                    </a:lnTo>
                    <a:lnTo>
                      <a:pt x="185" y="55"/>
                    </a:lnTo>
                    <a:lnTo>
                      <a:pt x="202" y="46"/>
                    </a:lnTo>
                    <a:lnTo>
                      <a:pt x="220" y="38"/>
                    </a:lnTo>
                    <a:lnTo>
                      <a:pt x="237" y="30"/>
                    </a:lnTo>
                    <a:lnTo>
                      <a:pt x="256" y="2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2" name="Freeform 49"/>
              <p:cNvSpPr>
                <a:spLocks/>
              </p:cNvSpPr>
              <p:nvPr/>
            </p:nvSpPr>
            <p:spPr bwMode="auto">
              <a:xfrm>
                <a:off x="5032" y="3478"/>
                <a:ext cx="71" cy="26"/>
              </a:xfrm>
              <a:custGeom>
                <a:avLst/>
                <a:gdLst>
                  <a:gd name="T0" fmla="*/ 209 w 212"/>
                  <a:gd name="T1" fmla="*/ 0 h 80"/>
                  <a:gd name="T2" fmla="*/ 208 w 212"/>
                  <a:gd name="T3" fmla="*/ 0 h 80"/>
                  <a:gd name="T4" fmla="*/ 195 w 212"/>
                  <a:gd name="T5" fmla="*/ 3 h 80"/>
                  <a:gd name="T6" fmla="*/ 182 w 212"/>
                  <a:gd name="T7" fmla="*/ 6 h 80"/>
                  <a:gd name="T8" fmla="*/ 169 w 212"/>
                  <a:gd name="T9" fmla="*/ 9 h 80"/>
                  <a:gd name="T10" fmla="*/ 156 w 212"/>
                  <a:gd name="T11" fmla="*/ 12 h 80"/>
                  <a:gd name="T12" fmla="*/ 142 w 212"/>
                  <a:gd name="T13" fmla="*/ 15 h 80"/>
                  <a:gd name="T14" fmla="*/ 129 w 212"/>
                  <a:gd name="T15" fmla="*/ 18 h 80"/>
                  <a:gd name="T16" fmla="*/ 116 w 212"/>
                  <a:gd name="T17" fmla="*/ 22 h 80"/>
                  <a:gd name="T18" fmla="*/ 103 w 212"/>
                  <a:gd name="T19" fmla="*/ 25 h 80"/>
                  <a:gd name="T20" fmla="*/ 90 w 212"/>
                  <a:gd name="T21" fmla="*/ 28 h 80"/>
                  <a:gd name="T22" fmla="*/ 77 w 212"/>
                  <a:gd name="T23" fmla="*/ 32 h 80"/>
                  <a:gd name="T24" fmla="*/ 64 w 212"/>
                  <a:gd name="T25" fmla="*/ 36 h 80"/>
                  <a:gd name="T26" fmla="*/ 51 w 212"/>
                  <a:gd name="T27" fmla="*/ 41 h 80"/>
                  <a:gd name="T28" fmla="*/ 39 w 212"/>
                  <a:gd name="T29" fmla="*/ 45 h 80"/>
                  <a:gd name="T30" fmla="*/ 25 w 212"/>
                  <a:gd name="T31" fmla="*/ 50 h 80"/>
                  <a:gd name="T32" fmla="*/ 13 w 212"/>
                  <a:gd name="T33" fmla="*/ 54 h 80"/>
                  <a:gd name="T34" fmla="*/ 0 w 212"/>
                  <a:gd name="T35" fmla="*/ 60 h 80"/>
                  <a:gd name="T36" fmla="*/ 10 w 212"/>
                  <a:gd name="T37" fmla="*/ 80 h 80"/>
                  <a:gd name="T38" fmla="*/ 22 w 212"/>
                  <a:gd name="T39" fmla="*/ 76 h 80"/>
                  <a:gd name="T40" fmla="*/ 33 w 212"/>
                  <a:gd name="T41" fmla="*/ 70 h 80"/>
                  <a:gd name="T42" fmla="*/ 45 w 212"/>
                  <a:gd name="T43" fmla="*/ 67 h 80"/>
                  <a:gd name="T44" fmla="*/ 58 w 212"/>
                  <a:gd name="T45" fmla="*/ 63 h 80"/>
                  <a:gd name="T46" fmla="*/ 71 w 212"/>
                  <a:gd name="T47" fmla="*/ 58 h 80"/>
                  <a:gd name="T48" fmla="*/ 84 w 212"/>
                  <a:gd name="T49" fmla="*/ 54 h 80"/>
                  <a:gd name="T50" fmla="*/ 96 w 212"/>
                  <a:gd name="T51" fmla="*/ 51 h 80"/>
                  <a:gd name="T52" fmla="*/ 109 w 212"/>
                  <a:gd name="T53" fmla="*/ 47 h 80"/>
                  <a:gd name="T54" fmla="*/ 122 w 212"/>
                  <a:gd name="T55" fmla="*/ 44 h 80"/>
                  <a:gd name="T56" fmla="*/ 135 w 212"/>
                  <a:gd name="T57" fmla="*/ 41 h 80"/>
                  <a:gd name="T58" fmla="*/ 148 w 212"/>
                  <a:gd name="T59" fmla="*/ 38 h 80"/>
                  <a:gd name="T60" fmla="*/ 161 w 212"/>
                  <a:gd name="T61" fmla="*/ 34 h 80"/>
                  <a:gd name="T62" fmla="*/ 173 w 212"/>
                  <a:gd name="T63" fmla="*/ 32 h 80"/>
                  <a:gd name="T64" fmla="*/ 186 w 212"/>
                  <a:gd name="T65" fmla="*/ 29 h 80"/>
                  <a:gd name="T66" fmla="*/ 199 w 212"/>
                  <a:gd name="T67" fmla="*/ 26 h 80"/>
                  <a:gd name="T68" fmla="*/ 212 w 212"/>
                  <a:gd name="T69" fmla="*/ 23 h 80"/>
                  <a:gd name="T70" fmla="*/ 209 w 212"/>
                  <a:gd name="T71" fmla="*/ 23 h 80"/>
                  <a:gd name="T72" fmla="*/ 209 w 212"/>
                  <a:gd name="T7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2" h="80">
                    <a:moveTo>
                      <a:pt x="209" y="0"/>
                    </a:moveTo>
                    <a:lnTo>
                      <a:pt x="208" y="0"/>
                    </a:lnTo>
                    <a:lnTo>
                      <a:pt x="195" y="3"/>
                    </a:lnTo>
                    <a:lnTo>
                      <a:pt x="182" y="6"/>
                    </a:lnTo>
                    <a:lnTo>
                      <a:pt x="169" y="9"/>
                    </a:lnTo>
                    <a:lnTo>
                      <a:pt x="156" y="12"/>
                    </a:lnTo>
                    <a:lnTo>
                      <a:pt x="142" y="15"/>
                    </a:lnTo>
                    <a:lnTo>
                      <a:pt x="129" y="18"/>
                    </a:lnTo>
                    <a:lnTo>
                      <a:pt x="116" y="22"/>
                    </a:lnTo>
                    <a:lnTo>
                      <a:pt x="103" y="25"/>
                    </a:lnTo>
                    <a:lnTo>
                      <a:pt x="90" y="28"/>
                    </a:lnTo>
                    <a:lnTo>
                      <a:pt x="77" y="32"/>
                    </a:lnTo>
                    <a:lnTo>
                      <a:pt x="64" y="36"/>
                    </a:lnTo>
                    <a:lnTo>
                      <a:pt x="51" y="41"/>
                    </a:lnTo>
                    <a:lnTo>
                      <a:pt x="39" y="45"/>
                    </a:lnTo>
                    <a:lnTo>
                      <a:pt x="25" y="50"/>
                    </a:lnTo>
                    <a:lnTo>
                      <a:pt x="13" y="54"/>
                    </a:lnTo>
                    <a:lnTo>
                      <a:pt x="0" y="60"/>
                    </a:lnTo>
                    <a:lnTo>
                      <a:pt x="10" y="80"/>
                    </a:lnTo>
                    <a:lnTo>
                      <a:pt x="22" y="76"/>
                    </a:lnTo>
                    <a:lnTo>
                      <a:pt x="33" y="70"/>
                    </a:lnTo>
                    <a:lnTo>
                      <a:pt x="45" y="67"/>
                    </a:lnTo>
                    <a:lnTo>
                      <a:pt x="58" y="63"/>
                    </a:lnTo>
                    <a:lnTo>
                      <a:pt x="71" y="58"/>
                    </a:lnTo>
                    <a:lnTo>
                      <a:pt x="84" y="54"/>
                    </a:lnTo>
                    <a:lnTo>
                      <a:pt x="96" y="51"/>
                    </a:lnTo>
                    <a:lnTo>
                      <a:pt x="109" y="47"/>
                    </a:lnTo>
                    <a:lnTo>
                      <a:pt x="122" y="44"/>
                    </a:lnTo>
                    <a:lnTo>
                      <a:pt x="135" y="41"/>
                    </a:lnTo>
                    <a:lnTo>
                      <a:pt x="148" y="38"/>
                    </a:lnTo>
                    <a:lnTo>
                      <a:pt x="161" y="34"/>
                    </a:lnTo>
                    <a:lnTo>
                      <a:pt x="173" y="32"/>
                    </a:lnTo>
                    <a:lnTo>
                      <a:pt x="186" y="29"/>
                    </a:lnTo>
                    <a:lnTo>
                      <a:pt x="199" y="26"/>
                    </a:lnTo>
                    <a:lnTo>
                      <a:pt x="212" y="23"/>
                    </a:lnTo>
                    <a:lnTo>
                      <a:pt x="209" y="23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3" name="Freeform 50"/>
              <p:cNvSpPr>
                <a:spLocks/>
              </p:cNvSpPr>
              <p:nvPr/>
            </p:nvSpPr>
            <p:spPr bwMode="auto">
              <a:xfrm>
                <a:off x="5102" y="3478"/>
                <a:ext cx="177" cy="10"/>
              </a:xfrm>
              <a:custGeom>
                <a:avLst/>
                <a:gdLst>
                  <a:gd name="T0" fmla="*/ 512 w 531"/>
                  <a:gd name="T1" fmla="*/ 9 h 32"/>
                  <a:gd name="T2" fmla="*/ 480 w 531"/>
                  <a:gd name="T3" fmla="*/ 9 h 32"/>
                  <a:gd name="T4" fmla="*/ 447 w 531"/>
                  <a:gd name="T5" fmla="*/ 7 h 32"/>
                  <a:gd name="T6" fmla="*/ 413 w 531"/>
                  <a:gd name="T7" fmla="*/ 7 h 32"/>
                  <a:gd name="T8" fmla="*/ 380 w 531"/>
                  <a:gd name="T9" fmla="*/ 7 h 32"/>
                  <a:gd name="T10" fmla="*/ 348 w 531"/>
                  <a:gd name="T11" fmla="*/ 6 h 32"/>
                  <a:gd name="T12" fmla="*/ 314 w 531"/>
                  <a:gd name="T13" fmla="*/ 6 h 32"/>
                  <a:gd name="T14" fmla="*/ 281 w 531"/>
                  <a:gd name="T15" fmla="*/ 4 h 32"/>
                  <a:gd name="T16" fmla="*/ 232 w 531"/>
                  <a:gd name="T17" fmla="*/ 4 h 32"/>
                  <a:gd name="T18" fmla="*/ 200 w 531"/>
                  <a:gd name="T19" fmla="*/ 3 h 32"/>
                  <a:gd name="T20" fmla="*/ 166 w 531"/>
                  <a:gd name="T21" fmla="*/ 3 h 32"/>
                  <a:gd name="T22" fmla="*/ 133 w 531"/>
                  <a:gd name="T23" fmla="*/ 2 h 32"/>
                  <a:gd name="T24" fmla="*/ 99 w 531"/>
                  <a:gd name="T25" fmla="*/ 2 h 32"/>
                  <a:gd name="T26" fmla="*/ 67 w 531"/>
                  <a:gd name="T27" fmla="*/ 2 h 32"/>
                  <a:gd name="T28" fmla="*/ 34 w 531"/>
                  <a:gd name="T29" fmla="*/ 0 h 32"/>
                  <a:gd name="T30" fmla="*/ 0 w 531"/>
                  <a:gd name="T31" fmla="*/ 0 h 32"/>
                  <a:gd name="T32" fmla="*/ 16 w 531"/>
                  <a:gd name="T33" fmla="*/ 23 h 32"/>
                  <a:gd name="T34" fmla="*/ 51 w 531"/>
                  <a:gd name="T35" fmla="*/ 23 h 32"/>
                  <a:gd name="T36" fmla="*/ 83 w 531"/>
                  <a:gd name="T37" fmla="*/ 25 h 32"/>
                  <a:gd name="T38" fmla="*/ 117 w 531"/>
                  <a:gd name="T39" fmla="*/ 25 h 32"/>
                  <a:gd name="T40" fmla="*/ 149 w 531"/>
                  <a:gd name="T41" fmla="*/ 25 h 32"/>
                  <a:gd name="T42" fmla="*/ 182 w 531"/>
                  <a:gd name="T43" fmla="*/ 26 h 32"/>
                  <a:gd name="T44" fmla="*/ 216 w 531"/>
                  <a:gd name="T45" fmla="*/ 26 h 32"/>
                  <a:gd name="T46" fmla="*/ 265 w 531"/>
                  <a:gd name="T47" fmla="*/ 28 h 32"/>
                  <a:gd name="T48" fmla="*/ 298 w 531"/>
                  <a:gd name="T49" fmla="*/ 28 h 32"/>
                  <a:gd name="T50" fmla="*/ 332 w 531"/>
                  <a:gd name="T51" fmla="*/ 29 h 32"/>
                  <a:gd name="T52" fmla="*/ 364 w 531"/>
                  <a:gd name="T53" fmla="*/ 29 h 32"/>
                  <a:gd name="T54" fmla="*/ 397 w 531"/>
                  <a:gd name="T55" fmla="*/ 31 h 32"/>
                  <a:gd name="T56" fmla="*/ 431 w 531"/>
                  <a:gd name="T57" fmla="*/ 31 h 32"/>
                  <a:gd name="T58" fmla="*/ 463 w 531"/>
                  <a:gd name="T59" fmla="*/ 31 h 32"/>
                  <a:gd name="T60" fmla="*/ 496 w 531"/>
                  <a:gd name="T61" fmla="*/ 32 h 32"/>
                  <a:gd name="T62" fmla="*/ 530 w 531"/>
                  <a:gd name="T63" fmla="*/ 32 h 32"/>
                  <a:gd name="T64" fmla="*/ 531 w 531"/>
                  <a:gd name="T6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1" h="32">
                    <a:moveTo>
                      <a:pt x="531" y="9"/>
                    </a:moveTo>
                    <a:lnTo>
                      <a:pt x="512" y="9"/>
                    </a:lnTo>
                    <a:lnTo>
                      <a:pt x="496" y="9"/>
                    </a:lnTo>
                    <a:lnTo>
                      <a:pt x="480" y="9"/>
                    </a:lnTo>
                    <a:lnTo>
                      <a:pt x="463" y="7"/>
                    </a:lnTo>
                    <a:lnTo>
                      <a:pt x="447" y="7"/>
                    </a:lnTo>
                    <a:lnTo>
                      <a:pt x="431" y="7"/>
                    </a:lnTo>
                    <a:lnTo>
                      <a:pt x="413" y="7"/>
                    </a:lnTo>
                    <a:lnTo>
                      <a:pt x="397" y="7"/>
                    </a:lnTo>
                    <a:lnTo>
                      <a:pt x="380" y="7"/>
                    </a:lnTo>
                    <a:lnTo>
                      <a:pt x="364" y="6"/>
                    </a:lnTo>
                    <a:lnTo>
                      <a:pt x="348" y="6"/>
                    </a:lnTo>
                    <a:lnTo>
                      <a:pt x="332" y="6"/>
                    </a:lnTo>
                    <a:lnTo>
                      <a:pt x="314" y="6"/>
                    </a:lnTo>
                    <a:lnTo>
                      <a:pt x="298" y="4"/>
                    </a:lnTo>
                    <a:lnTo>
                      <a:pt x="281" y="4"/>
                    </a:lnTo>
                    <a:lnTo>
                      <a:pt x="265" y="4"/>
                    </a:lnTo>
                    <a:lnTo>
                      <a:pt x="232" y="4"/>
                    </a:lnTo>
                    <a:lnTo>
                      <a:pt x="216" y="3"/>
                    </a:lnTo>
                    <a:lnTo>
                      <a:pt x="200" y="3"/>
                    </a:lnTo>
                    <a:lnTo>
                      <a:pt x="182" y="3"/>
                    </a:lnTo>
                    <a:lnTo>
                      <a:pt x="166" y="3"/>
                    </a:lnTo>
                    <a:lnTo>
                      <a:pt x="149" y="2"/>
                    </a:lnTo>
                    <a:lnTo>
                      <a:pt x="133" y="2"/>
                    </a:lnTo>
                    <a:lnTo>
                      <a:pt x="117" y="2"/>
                    </a:lnTo>
                    <a:lnTo>
                      <a:pt x="99" y="2"/>
                    </a:lnTo>
                    <a:lnTo>
                      <a:pt x="83" y="2"/>
                    </a:lnTo>
                    <a:lnTo>
                      <a:pt x="67" y="2"/>
                    </a:lnTo>
                    <a:lnTo>
                      <a:pt x="51" y="0"/>
                    </a:lnTo>
                    <a:lnTo>
                      <a:pt x="34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34" y="23"/>
                    </a:lnTo>
                    <a:lnTo>
                      <a:pt x="51" y="23"/>
                    </a:lnTo>
                    <a:lnTo>
                      <a:pt x="67" y="25"/>
                    </a:lnTo>
                    <a:lnTo>
                      <a:pt x="83" y="25"/>
                    </a:lnTo>
                    <a:lnTo>
                      <a:pt x="99" y="25"/>
                    </a:lnTo>
                    <a:lnTo>
                      <a:pt x="117" y="25"/>
                    </a:lnTo>
                    <a:lnTo>
                      <a:pt x="133" y="25"/>
                    </a:lnTo>
                    <a:lnTo>
                      <a:pt x="149" y="25"/>
                    </a:lnTo>
                    <a:lnTo>
                      <a:pt x="166" y="26"/>
                    </a:lnTo>
                    <a:lnTo>
                      <a:pt x="182" y="26"/>
                    </a:lnTo>
                    <a:lnTo>
                      <a:pt x="200" y="26"/>
                    </a:lnTo>
                    <a:lnTo>
                      <a:pt x="216" y="26"/>
                    </a:lnTo>
                    <a:lnTo>
                      <a:pt x="232" y="28"/>
                    </a:lnTo>
                    <a:lnTo>
                      <a:pt x="265" y="28"/>
                    </a:lnTo>
                    <a:lnTo>
                      <a:pt x="281" y="28"/>
                    </a:lnTo>
                    <a:lnTo>
                      <a:pt x="298" y="28"/>
                    </a:lnTo>
                    <a:lnTo>
                      <a:pt x="314" y="29"/>
                    </a:lnTo>
                    <a:lnTo>
                      <a:pt x="332" y="29"/>
                    </a:lnTo>
                    <a:lnTo>
                      <a:pt x="348" y="29"/>
                    </a:lnTo>
                    <a:lnTo>
                      <a:pt x="364" y="29"/>
                    </a:lnTo>
                    <a:lnTo>
                      <a:pt x="380" y="31"/>
                    </a:lnTo>
                    <a:lnTo>
                      <a:pt x="397" y="31"/>
                    </a:lnTo>
                    <a:lnTo>
                      <a:pt x="413" y="31"/>
                    </a:lnTo>
                    <a:lnTo>
                      <a:pt x="431" y="31"/>
                    </a:lnTo>
                    <a:lnTo>
                      <a:pt x="447" y="31"/>
                    </a:lnTo>
                    <a:lnTo>
                      <a:pt x="463" y="31"/>
                    </a:lnTo>
                    <a:lnTo>
                      <a:pt x="480" y="32"/>
                    </a:lnTo>
                    <a:lnTo>
                      <a:pt x="496" y="32"/>
                    </a:lnTo>
                    <a:lnTo>
                      <a:pt x="512" y="32"/>
                    </a:lnTo>
                    <a:lnTo>
                      <a:pt x="530" y="32"/>
                    </a:lnTo>
                    <a:lnTo>
                      <a:pt x="527" y="32"/>
                    </a:lnTo>
                    <a:lnTo>
                      <a:pt x="5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4" name="Freeform 51"/>
              <p:cNvSpPr>
                <a:spLocks/>
              </p:cNvSpPr>
              <p:nvPr/>
            </p:nvSpPr>
            <p:spPr bwMode="auto">
              <a:xfrm>
                <a:off x="5278" y="3481"/>
                <a:ext cx="90" cy="31"/>
              </a:xfrm>
              <a:custGeom>
                <a:avLst/>
                <a:gdLst>
                  <a:gd name="T0" fmla="*/ 272 w 272"/>
                  <a:gd name="T1" fmla="*/ 74 h 94"/>
                  <a:gd name="T2" fmla="*/ 256 w 272"/>
                  <a:gd name="T3" fmla="*/ 67 h 94"/>
                  <a:gd name="T4" fmla="*/ 241 w 272"/>
                  <a:gd name="T5" fmla="*/ 58 h 94"/>
                  <a:gd name="T6" fmla="*/ 225 w 272"/>
                  <a:gd name="T7" fmla="*/ 51 h 94"/>
                  <a:gd name="T8" fmla="*/ 209 w 272"/>
                  <a:gd name="T9" fmla="*/ 43 h 94"/>
                  <a:gd name="T10" fmla="*/ 193 w 272"/>
                  <a:gd name="T11" fmla="*/ 38 h 94"/>
                  <a:gd name="T12" fmla="*/ 177 w 272"/>
                  <a:gd name="T13" fmla="*/ 32 h 94"/>
                  <a:gd name="T14" fmla="*/ 161 w 272"/>
                  <a:gd name="T15" fmla="*/ 27 h 94"/>
                  <a:gd name="T16" fmla="*/ 145 w 272"/>
                  <a:gd name="T17" fmla="*/ 23 h 94"/>
                  <a:gd name="T18" fmla="*/ 129 w 272"/>
                  <a:gd name="T19" fmla="*/ 20 h 94"/>
                  <a:gd name="T20" fmla="*/ 112 w 272"/>
                  <a:gd name="T21" fmla="*/ 16 h 94"/>
                  <a:gd name="T22" fmla="*/ 94 w 272"/>
                  <a:gd name="T23" fmla="*/ 13 h 94"/>
                  <a:gd name="T24" fmla="*/ 77 w 272"/>
                  <a:gd name="T25" fmla="*/ 11 h 94"/>
                  <a:gd name="T26" fmla="*/ 59 w 272"/>
                  <a:gd name="T27" fmla="*/ 9 h 94"/>
                  <a:gd name="T28" fmla="*/ 42 w 272"/>
                  <a:gd name="T29" fmla="*/ 6 h 94"/>
                  <a:gd name="T30" fmla="*/ 23 w 272"/>
                  <a:gd name="T31" fmla="*/ 3 h 94"/>
                  <a:gd name="T32" fmla="*/ 4 w 272"/>
                  <a:gd name="T33" fmla="*/ 0 h 94"/>
                  <a:gd name="T34" fmla="*/ 0 w 272"/>
                  <a:gd name="T35" fmla="*/ 23 h 94"/>
                  <a:gd name="T36" fmla="*/ 19 w 272"/>
                  <a:gd name="T37" fmla="*/ 25 h 94"/>
                  <a:gd name="T38" fmla="*/ 37 w 272"/>
                  <a:gd name="T39" fmla="*/ 29 h 94"/>
                  <a:gd name="T40" fmla="*/ 56 w 272"/>
                  <a:gd name="T41" fmla="*/ 30 h 94"/>
                  <a:gd name="T42" fmla="*/ 74 w 272"/>
                  <a:gd name="T43" fmla="*/ 35 h 94"/>
                  <a:gd name="T44" fmla="*/ 91 w 272"/>
                  <a:gd name="T45" fmla="*/ 36 h 94"/>
                  <a:gd name="T46" fmla="*/ 107 w 272"/>
                  <a:gd name="T47" fmla="*/ 39 h 94"/>
                  <a:gd name="T48" fmla="*/ 123 w 272"/>
                  <a:gd name="T49" fmla="*/ 43 h 94"/>
                  <a:gd name="T50" fmla="*/ 139 w 272"/>
                  <a:gd name="T51" fmla="*/ 46 h 94"/>
                  <a:gd name="T52" fmla="*/ 155 w 272"/>
                  <a:gd name="T53" fmla="*/ 51 h 94"/>
                  <a:gd name="T54" fmla="*/ 170 w 272"/>
                  <a:gd name="T55" fmla="*/ 55 h 94"/>
                  <a:gd name="T56" fmla="*/ 186 w 272"/>
                  <a:gd name="T57" fmla="*/ 59 h 94"/>
                  <a:gd name="T58" fmla="*/ 200 w 272"/>
                  <a:gd name="T59" fmla="*/ 65 h 94"/>
                  <a:gd name="T60" fmla="*/ 215 w 272"/>
                  <a:gd name="T61" fmla="*/ 71 h 94"/>
                  <a:gd name="T62" fmla="*/ 229 w 272"/>
                  <a:gd name="T63" fmla="*/ 78 h 94"/>
                  <a:gd name="T64" fmla="*/ 245 w 272"/>
                  <a:gd name="T65" fmla="*/ 86 h 94"/>
                  <a:gd name="T66" fmla="*/ 260 w 272"/>
                  <a:gd name="T67" fmla="*/ 94 h 94"/>
                  <a:gd name="T68" fmla="*/ 272 w 272"/>
                  <a:gd name="T69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2" h="94">
                    <a:moveTo>
                      <a:pt x="272" y="74"/>
                    </a:moveTo>
                    <a:lnTo>
                      <a:pt x="256" y="67"/>
                    </a:lnTo>
                    <a:lnTo>
                      <a:pt x="241" y="58"/>
                    </a:lnTo>
                    <a:lnTo>
                      <a:pt x="225" y="51"/>
                    </a:lnTo>
                    <a:lnTo>
                      <a:pt x="209" y="43"/>
                    </a:lnTo>
                    <a:lnTo>
                      <a:pt x="193" y="38"/>
                    </a:lnTo>
                    <a:lnTo>
                      <a:pt x="177" y="32"/>
                    </a:lnTo>
                    <a:lnTo>
                      <a:pt x="161" y="27"/>
                    </a:lnTo>
                    <a:lnTo>
                      <a:pt x="145" y="23"/>
                    </a:lnTo>
                    <a:lnTo>
                      <a:pt x="129" y="20"/>
                    </a:lnTo>
                    <a:lnTo>
                      <a:pt x="112" y="16"/>
                    </a:lnTo>
                    <a:lnTo>
                      <a:pt x="94" y="13"/>
                    </a:lnTo>
                    <a:lnTo>
                      <a:pt x="77" y="11"/>
                    </a:lnTo>
                    <a:lnTo>
                      <a:pt x="59" y="9"/>
                    </a:lnTo>
                    <a:lnTo>
                      <a:pt x="42" y="6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19" y="25"/>
                    </a:lnTo>
                    <a:lnTo>
                      <a:pt x="37" y="29"/>
                    </a:lnTo>
                    <a:lnTo>
                      <a:pt x="56" y="30"/>
                    </a:lnTo>
                    <a:lnTo>
                      <a:pt x="74" y="35"/>
                    </a:lnTo>
                    <a:lnTo>
                      <a:pt x="91" y="36"/>
                    </a:lnTo>
                    <a:lnTo>
                      <a:pt x="107" y="39"/>
                    </a:lnTo>
                    <a:lnTo>
                      <a:pt x="123" y="43"/>
                    </a:lnTo>
                    <a:lnTo>
                      <a:pt x="139" y="46"/>
                    </a:lnTo>
                    <a:lnTo>
                      <a:pt x="155" y="51"/>
                    </a:lnTo>
                    <a:lnTo>
                      <a:pt x="170" y="55"/>
                    </a:lnTo>
                    <a:lnTo>
                      <a:pt x="186" y="59"/>
                    </a:lnTo>
                    <a:lnTo>
                      <a:pt x="200" y="65"/>
                    </a:lnTo>
                    <a:lnTo>
                      <a:pt x="215" y="71"/>
                    </a:lnTo>
                    <a:lnTo>
                      <a:pt x="229" y="78"/>
                    </a:lnTo>
                    <a:lnTo>
                      <a:pt x="245" y="86"/>
                    </a:lnTo>
                    <a:lnTo>
                      <a:pt x="260" y="94"/>
                    </a:lnTo>
                    <a:lnTo>
                      <a:pt x="27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5" name="Freeform 52"/>
              <p:cNvSpPr>
                <a:spLocks/>
              </p:cNvSpPr>
              <p:nvPr/>
            </p:nvSpPr>
            <p:spPr bwMode="auto">
              <a:xfrm>
                <a:off x="5364" y="3505"/>
                <a:ext cx="59" cy="72"/>
              </a:xfrm>
              <a:custGeom>
                <a:avLst/>
                <a:gdLst>
                  <a:gd name="T0" fmla="*/ 166 w 177"/>
                  <a:gd name="T1" fmla="*/ 215 h 215"/>
                  <a:gd name="T2" fmla="*/ 177 w 177"/>
                  <a:gd name="T3" fmla="*/ 201 h 215"/>
                  <a:gd name="T4" fmla="*/ 169 w 177"/>
                  <a:gd name="T5" fmla="*/ 180 h 215"/>
                  <a:gd name="T6" fmla="*/ 161 w 177"/>
                  <a:gd name="T7" fmla="*/ 163 h 215"/>
                  <a:gd name="T8" fmla="*/ 153 w 177"/>
                  <a:gd name="T9" fmla="*/ 144 h 215"/>
                  <a:gd name="T10" fmla="*/ 145 w 177"/>
                  <a:gd name="T11" fmla="*/ 128 h 215"/>
                  <a:gd name="T12" fmla="*/ 135 w 177"/>
                  <a:gd name="T13" fmla="*/ 113 h 215"/>
                  <a:gd name="T14" fmla="*/ 126 w 177"/>
                  <a:gd name="T15" fmla="*/ 100 h 215"/>
                  <a:gd name="T16" fmla="*/ 116 w 177"/>
                  <a:gd name="T17" fmla="*/ 87 h 215"/>
                  <a:gd name="T18" fmla="*/ 106 w 177"/>
                  <a:gd name="T19" fmla="*/ 74 h 215"/>
                  <a:gd name="T20" fmla="*/ 96 w 177"/>
                  <a:gd name="T21" fmla="*/ 64 h 215"/>
                  <a:gd name="T22" fmla="*/ 84 w 177"/>
                  <a:gd name="T23" fmla="*/ 54 h 215"/>
                  <a:gd name="T24" fmla="*/ 73 w 177"/>
                  <a:gd name="T25" fmla="*/ 44 h 215"/>
                  <a:gd name="T26" fmla="*/ 62 w 177"/>
                  <a:gd name="T27" fmla="*/ 35 h 215"/>
                  <a:gd name="T28" fmla="*/ 49 w 177"/>
                  <a:gd name="T29" fmla="*/ 26 h 215"/>
                  <a:gd name="T30" fmla="*/ 38 w 177"/>
                  <a:gd name="T31" fmla="*/ 17 h 215"/>
                  <a:gd name="T32" fmla="*/ 25 w 177"/>
                  <a:gd name="T33" fmla="*/ 10 h 215"/>
                  <a:gd name="T34" fmla="*/ 12 w 177"/>
                  <a:gd name="T35" fmla="*/ 0 h 215"/>
                  <a:gd name="T36" fmla="*/ 0 w 177"/>
                  <a:gd name="T37" fmla="*/ 20 h 215"/>
                  <a:gd name="T38" fmla="*/ 12 w 177"/>
                  <a:gd name="T39" fmla="*/ 29 h 215"/>
                  <a:gd name="T40" fmla="*/ 23 w 177"/>
                  <a:gd name="T41" fmla="*/ 36 h 215"/>
                  <a:gd name="T42" fmla="*/ 36 w 177"/>
                  <a:gd name="T43" fmla="*/ 45 h 215"/>
                  <a:gd name="T44" fmla="*/ 48 w 177"/>
                  <a:gd name="T45" fmla="*/ 54 h 215"/>
                  <a:gd name="T46" fmla="*/ 60 w 177"/>
                  <a:gd name="T47" fmla="*/ 63 h 215"/>
                  <a:gd name="T48" fmla="*/ 70 w 177"/>
                  <a:gd name="T49" fmla="*/ 71 h 215"/>
                  <a:gd name="T50" fmla="*/ 78 w 177"/>
                  <a:gd name="T51" fmla="*/ 81 h 215"/>
                  <a:gd name="T52" fmla="*/ 89 w 177"/>
                  <a:gd name="T53" fmla="*/ 90 h 215"/>
                  <a:gd name="T54" fmla="*/ 99 w 177"/>
                  <a:gd name="T55" fmla="*/ 102 h 215"/>
                  <a:gd name="T56" fmla="*/ 108 w 177"/>
                  <a:gd name="T57" fmla="*/ 115 h 215"/>
                  <a:gd name="T58" fmla="*/ 116 w 177"/>
                  <a:gd name="T59" fmla="*/ 127 h 215"/>
                  <a:gd name="T60" fmla="*/ 124 w 177"/>
                  <a:gd name="T61" fmla="*/ 141 h 215"/>
                  <a:gd name="T62" fmla="*/ 132 w 177"/>
                  <a:gd name="T63" fmla="*/ 156 h 215"/>
                  <a:gd name="T64" fmla="*/ 140 w 177"/>
                  <a:gd name="T65" fmla="*/ 172 h 215"/>
                  <a:gd name="T66" fmla="*/ 148 w 177"/>
                  <a:gd name="T67" fmla="*/ 189 h 215"/>
                  <a:gd name="T68" fmla="*/ 156 w 177"/>
                  <a:gd name="T69" fmla="*/ 208 h 215"/>
                  <a:gd name="T70" fmla="*/ 164 w 177"/>
                  <a:gd name="T71" fmla="*/ 193 h 215"/>
                  <a:gd name="T72" fmla="*/ 166 w 177"/>
                  <a:gd name="T7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215">
                    <a:moveTo>
                      <a:pt x="166" y="215"/>
                    </a:moveTo>
                    <a:lnTo>
                      <a:pt x="177" y="201"/>
                    </a:lnTo>
                    <a:lnTo>
                      <a:pt x="169" y="180"/>
                    </a:lnTo>
                    <a:lnTo>
                      <a:pt x="161" y="163"/>
                    </a:lnTo>
                    <a:lnTo>
                      <a:pt x="153" y="144"/>
                    </a:lnTo>
                    <a:lnTo>
                      <a:pt x="145" y="128"/>
                    </a:lnTo>
                    <a:lnTo>
                      <a:pt x="135" y="113"/>
                    </a:lnTo>
                    <a:lnTo>
                      <a:pt x="126" y="100"/>
                    </a:lnTo>
                    <a:lnTo>
                      <a:pt x="116" y="87"/>
                    </a:lnTo>
                    <a:lnTo>
                      <a:pt x="106" y="74"/>
                    </a:lnTo>
                    <a:lnTo>
                      <a:pt x="96" y="64"/>
                    </a:lnTo>
                    <a:lnTo>
                      <a:pt x="84" y="54"/>
                    </a:lnTo>
                    <a:lnTo>
                      <a:pt x="73" y="44"/>
                    </a:lnTo>
                    <a:lnTo>
                      <a:pt x="62" y="35"/>
                    </a:lnTo>
                    <a:lnTo>
                      <a:pt x="49" y="26"/>
                    </a:lnTo>
                    <a:lnTo>
                      <a:pt x="38" y="17"/>
                    </a:lnTo>
                    <a:lnTo>
                      <a:pt x="25" y="10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23" y="36"/>
                    </a:lnTo>
                    <a:lnTo>
                      <a:pt x="36" y="45"/>
                    </a:lnTo>
                    <a:lnTo>
                      <a:pt x="48" y="54"/>
                    </a:lnTo>
                    <a:lnTo>
                      <a:pt x="60" y="63"/>
                    </a:lnTo>
                    <a:lnTo>
                      <a:pt x="70" y="71"/>
                    </a:lnTo>
                    <a:lnTo>
                      <a:pt x="78" y="81"/>
                    </a:lnTo>
                    <a:lnTo>
                      <a:pt x="89" y="90"/>
                    </a:lnTo>
                    <a:lnTo>
                      <a:pt x="99" y="102"/>
                    </a:lnTo>
                    <a:lnTo>
                      <a:pt x="108" y="115"/>
                    </a:lnTo>
                    <a:lnTo>
                      <a:pt x="116" y="127"/>
                    </a:lnTo>
                    <a:lnTo>
                      <a:pt x="124" y="141"/>
                    </a:lnTo>
                    <a:lnTo>
                      <a:pt x="132" y="156"/>
                    </a:lnTo>
                    <a:lnTo>
                      <a:pt x="140" y="172"/>
                    </a:lnTo>
                    <a:lnTo>
                      <a:pt x="148" y="189"/>
                    </a:lnTo>
                    <a:lnTo>
                      <a:pt x="156" y="208"/>
                    </a:lnTo>
                    <a:lnTo>
                      <a:pt x="164" y="193"/>
                    </a:lnTo>
                    <a:lnTo>
                      <a:pt x="166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6" name="Freeform 53"/>
              <p:cNvSpPr>
                <a:spLocks/>
              </p:cNvSpPr>
              <p:nvPr/>
            </p:nvSpPr>
            <p:spPr bwMode="auto">
              <a:xfrm>
                <a:off x="5290" y="3567"/>
                <a:ext cx="130" cy="13"/>
              </a:xfrm>
              <a:custGeom>
                <a:avLst/>
                <a:gdLst>
                  <a:gd name="T0" fmla="*/ 0 w 390"/>
                  <a:gd name="T1" fmla="*/ 23 h 38"/>
                  <a:gd name="T2" fmla="*/ 23 w 390"/>
                  <a:gd name="T3" fmla="*/ 26 h 38"/>
                  <a:gd name="T4" fmla="*/ 48 w 390"/>
                  <a:gd name="T5" fmla="*/ 29 h 38"/>
                  <a:gd name="T6" fmla="*/ 73 w 390"/>
                  <a:gd name="T7" fmla="*/ 31 h 38"/>
                  <a:gd name="T8" fmla="*/ 99 w 390"/>
                  <a:gd name="T9" fmla="*/ 32 h 38"/>
                  <a:gd name="T10" fmla="*/ 124 w 390"/>
                  <a:gd name="T11" fmla="*/ 34 h 38"/>
                  <a:gd name="T12" fmla="*/ 148 w 390"/>
                  <a:gd name="T13" fmla="*/ 35 h 38"/>
                  <a:gd name="T14" fmla="*/ 173 w 390"/>
                  <a:gd name="T15" fmla="*/ 37 h 38"/>
                  <a:gd name="T16" fmla="*/ 199 w 390"/>
                  <a:gd name="T17" fmla="*/ 37 h 38"/>
                  <a:gd name="T18" fmla="*/ 224 w 390"/>
                  <a:gd name="T19" fmla="*/ 38 h 38"/>
                  <a:gd name="T20" fmla="*/ 247 w 390"/>
                  <a:gd name="T21" fmla="*/ 37 h 38"/>
                  <a:gd name="T22" fmla="*/ 272 w 390"/>
                  <a:gd name="T23" fmla="*/ 37 h 38"/>
                  <a:gd name="T24" fmla="*/ 297 w 390"/>
                  <a:gd name="T25" fmla="*/ 35 h 38"/>
                  <a:gd name="T26" fmla="*/ 321 w 390"/>
                  <a:gd name="T27" fmla="*/ 34 h 38"/>
                  <a:gd name="T28" fmla="*/ 345 w 390"/>
                  <a:gd name="T29" fmla="*/ 32 h 38"/>
                  <a:gd name="T30" fmla="*/ 368 w 390"/>
                  <a:gd name="T31" fmla="*/ 32 h 38"/>
                  <a:gd name="T32" fmla="*/ 390 w 390"/>
                  <a:gd name="T33" fmla="*/ 29 h 38"/>
                  <a:gd name="T34" fmla="*/ 388 w 390"/>
                  <a:gd name="T35" fmla="*/ 7 h 38"/>
                  <a:gd name="T36" fmla="*/ 366 w 390"/>
                  <a:gd name="T37" fmla="*/ 9 h 38"/>
                  <a:gd name="T38" fmla="*/ 343 w 390"/>
                  <a:gd name="T39" fmla="*/ 10 h 38"/>
                  <a:gd name="T40" fmla="*/ 320 w 390"/>
                  <a:gd name="T41" fmla="*/ 10 h 38"/>
                  <a:gd name="T42" fmla="*/ 297 w 390"/>
                  <a:gd name="T43" fmla="*/ 12 h 38"/>
                  <a:gd name="T44" fmla="*/ 272 w 390"/>
                  <a:gd name="T45" fmla="*/ 12 h 38"/>
                  <a:gd name="T46" fmla="*/ 247 w 390"/>
                  <a:gd name="T47" fmla="*/ 12 h 38"/>
                  <a:gd name="T48" fmla="*/ 224 w 390"/>
                  <a:gd name="T49" fmla="*/ 13 h 38"/>
                  <a:gd name="T50" fmla="*/ 199 w 390"/>
                  <a:gd name="T51" fmla="*/ 12 h 38"/>
                  <a:gd name="T52" fmla="*/ 150 w 390"/>
                  <a:gd name="T53" fmla="*/ 12 h 38"/>
                  <a:gd name="T54" fmla="*/ 124 w 390"/>
                  <a:gd name="T55" fmla="*/ 10 h 38"/>
                  <a:gd name="T56" fmla="*/ 99 w 390"/>
                  <a:gd name="T57" fmla="*/ 10 h 38"/>
                  <a:gd name="T58" fmla="*/ 76 w 390"/>
                  <a:gd name="T59" fmla="*/ 9 h 38"/>
                  <a:gd name="T60" fmla="*/ 51 w 390"/>
                  <a:gd name="T61" fmla="*/ 6 h 38"/>
                  <a:gd name="T62" fmla="*/ 26 w 390"/>
                  <a:gd name="T63" fmla="*/ 3 h 38"/>
                  <a:gd name="T64" fmla="*/ 1 w 390"/>
                  <a:gd name="T65" fmla="*/ 0 h 38"/>
                  <a:gd name="T66" fmla="*/ 0 w 390"/>
                  <a:gd name="T67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0" h="38">
                    <a:moveTo>
                      <a:pt x="0" y="23"/>
                    </a:moveTo>
                    <a:lnTo>
                      <a:pt x="23" y="26"/>
                    </a:lnTo>
                    <a:lnTo>
                      <a:pt x="48" y="29"/>
                    </a:lnTo>
                    <a:lnTo>
                      <a:pt x="73" y="31"/>
                    </a:lnTo>
                    <a:lnTo>
                      <a:pt x="99" y="32"/>
                    </a:lnTo>
                    <a:lnTo>
                      <a:pt x="124" y="34"/>
                    </a:lnTo>
                    <a:lnTo>
                      <a:pt x="148" y="35"/>
                    </a:lnTo>
                    <a:lnTo>
                      <a:pt x="173" y="37"/>
                    </a:lnTo>
                    <a:lnTo>
                      <a:pt x="199" y="37"/>
                    </a:lnTo>
                    <a:lnTo>
                      <a:pt x="224" y="38"/>
                    </a:lnTo>
                    <a:lnTo>
                      <a:pt x="247" y="37"/>
                    </a:lnTo>
                    <a:lnTo>
                      <a:pt x="272" y="37"/>
                    </a:lnTo>
                    <a:lnTo>
                      <a:pt x="297" y="35"/>
                    </a:lnTo>
                    <a:lnTo>
                      <a:pt x="321" y="34"/>
                    </a:lnTo>
                    <a:lnTo>
                      <a:pt x="345" y="32"/>
                    </a:lnTo>
                    <a:lnTo>
                      <a:pt x="368" y="32"/>
                    </a:lnTo>
                    <a:lnTo>
                      <a:pt x="390" y="29"/>
                    </a:lnTo>
                    <a:lnTo>
                      <a:pt x="388" y="7"/>
                    </a:lnTo>
                    <a:lnTo>
                      <a:pt x="366" y="9"/>
                    </a:lnTo>
                    <a:lnTo>
                      <a:pt x="343" y="10"/>
                    </a:lnTo>
                    <a:lnTo>
                      <a:pt x="320" y="10"/>
                    </a:lnTo>
                    <a:lnTo>
                      <a:pt x="297" y="12"/>
                    </a:lnTo>
                    <a:lnTo>
                      <a:pt x="272" y="12"/>
                    </a:lnTo>
                    <a:lnTo>
                      <a:pt x="247" y="12"/>
                    </a:lnTo>
                    <a:lnTo>
                      <a:pt x="224" y="13"/>
                    </a:lnTo>
                    <a:lnTo>
                      <a:pt x="199" y="12"/>
                    </a:lnTo>
                    <a:lnTo>
                      <a:pt x="150" y="12"/>
                    </a:lnTo>
                    <a:lnTo>
                      <a:pt x="124" y="10"/>
                    </a:lnTo>
                    <a:lnTo>
                      <a:pt x="99" y="10"/>
                    </a:lnTo>
                    <a:lnTo>
                      <a:pt x="76" y="9"/>
                    </a:lnTo>
                    <a:lnTo>
                      <a:pt x="51" y="6"/>
                    </a:lnTo>
                    <a:lnTo>
                      <a:pt x="26" y="3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7" name="Freeform 54"/>
              <p:cNvSpPr>
                <a:spLocks/>
              </p:cNvSpPr>
              <p:nvPr/>
            </p:nvSpPr>
            <p:spPr bwMode="auto">
              <a:xfrm>
                <a:off x="5187" y="3542"/>
                <a:ext cx="103" cy="33"/>
              </a:xfrm>
              <a:custGeom>
                <a:avLst/>
                <a:gdLst>
                  <a:gd name="T0" fmla="*/ 19 w 308"/>
                  <a:gd name="T1" fmla="*/ 17 h 98"/>
                  <a:gd name="T2" fmla="*/ 0 w 308"/>
                  <a:gd name="T3" fmla="*/ 16 h 98"/>
                  <a:gd name="T4" fmla="*/ 13 w 308"/>
                  <a:gd name="T5" fmla="*/ 27 h 98"/>
                  <a:gd name="T6" fmla="*/ 26 w 308"/>
                  <a:gd name="T7" fmla="*/ 37 h 98"/>
                  <a:gd name="T8" fmla="*/ 41 w 308"/>
                  <a:gd name="T9" fmla="*/ 46 h 98"/>
                  <a:gd name="T10" fmla="*/ 58 w 308"/>
                  <a:gd name="T11" fmla="*/ 53 h 98"/>
                  <a:gd name="T12" fmla="*/ 76 w 308"/>
                  <a:gd name="T13" fmla="*/ 61 h 98"/>
                  <a:gd name="T14" fmla="*/ 96 w 308"/>
                  <a:gd name="T15" fmla="*/ 68 h 98"/>
                  <a:gd name="T16" fmla="*/ 115 w 308"/>
                  <a:gd name="T17" fmla="*/ 72 h 98"/>
                  <a:gd name="T18" fmla="*/ 137 w 308"/>
                  <a:gd name="T19" fmla="*/ 77 h 98"/>
                  <a:gd name="T20" fmla="*/ 159 w 308"/>
                  <a:gd name="T21" fmla="*/ 80 h 98"/>
                  <a:gd name="T22" fmla="*/ 179 w 308"/>
                  <a:gd name="T23" fmla="*/ 84 h 98"/>
                  <a:gd name="T24" fmla="*/ 202 w 308"/>
                  <a:gd name="T25" fmla="*/ 87 h 98"/>
                  <a:gd name="T26" fmla="*/ 224 w 308"/>
                  <a:gd name="T27" fmla="*/ 90 h 98"/>
                  <a:gd name="T28" fmla="*/ 246 w 308"/>
                  <a:gd name="T29" fmla="*/ 91 h 98"/>
                  <a:gd name="T30" fmla="*/ 266 w 308"/>
                  <a:gd name="T31" fmla="*/ 94 h 98"/>
                  <a:gd name="T32" fmla="*/ 287 w 308"/>
                  <a:gd name="T33" fmla="*/ 97 h 98"/>
                  <a:gd name="T34" fmla="*/ 307 w 308"/>
                  <a:gd name="T35" fmla="*/ 98 h 98"/>
                  <a:gd name="T36" fmla="*/ 308 w 308"/>
                  <a:gd name="T37" fmla="*/ 75 h 98"/>
                  <a:gd name="T38" fmla="*/ 290 w 308"/>
                  <a:gd name="T39" fmla="*/ 74 h 98"/>
                  <a:gd name="T40" fmla="*/ 269 w 308"/>
                  <a:gd name="T41" fmla="*/ 71 h 98"/>
                  <a:gd name="T42" fmla="*/ 247 w 308"/>
                  <a:gd name="T43" fmla="*/ 69 h 98"/>
                  <a:gd name="T44" fmla="*/ 226 w 308"/>
                  <a:gd name="T45" fmla="*/ 66 h 98"/>
                  <a:gd name="T46" fmla="*/ 204 w 308"/>
                  <a:gd name="T47" fmla="*/ 64 h 98"/>
                  <a:gd name="T48" fmla="*/ 183 w 308"/>
                  <a:gd name="T49" fmla="*/ 61 h 98"/>
                  <a:gd name="T50" fmla="*/ 162 w 308"/>
                  <a:gd name="T51" fmla="*/ 56 h 98"/>
                  <a:gd name="T52" fmla="*/ 141 w 308"/>
                  <a:gd name="T53" fmla="*/ 53 h 98"/>
                  <a:gd name="T54" fmla="*/ 121 w 308"/>
                  <a:gd name="T55" fmla="*/ 49 h 98"/>
                  <a:gd name="T56" fmla="*/ 101 w 308"/>
                  <a:gd name="T57" fmla="*/ 45 h 98"/>
                  <a:gd name="T58" fmla="*/ 83 w 308"/>
                  <a:gd name="T59" fmla="*/ 39 h 98"/>
                  <a:gd name="T60" fmla="*/ 66 w 308"/>
                  <a:gd name="T61" fmla="*/ 32 h 98"/>
                  <a:gd name="T62" fmla="*/ 51 w 308"/>
                  <a:gd name="T63" fmla="*/ 26 h 98"/>
                  <a:gd name="T64" fmla="*/ 39 w 308"/>
                  <a:gd name="T65" fmla="*/ 18 h 98"/>
                  <a:gd name="T66" fmla="*/ 28 w 308"/>
                  <a:gd name="T67" fmla="*/ 10 h 98"/>
                  <a:gd name="T68" fmla="*/ 19 w 308"/>
                  <a:gd name="T69" fmla="*/ 1 h 98"/>
                  <a:gd name="T70" fmla="*/ 2 w 308"/>
                  <a:gd name="T71" fmla="*/ 0 h 98"/>
                  <a:gd name="T72" fmla="*/ 19 w 308"/>
                  <a:gd name="T73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8" h="98">
                    <a:moveTo>
                      <a:pt x="19" y="17"/>
                    </a:moveTo>
                    <a:lnTo>
                      <a:pt x="0" y="16"/>
                    </a:lnTo>
                    <a:lnTo>
                      <a:pt x="13" y="27"/>
                    </a:lnTo>
                    <a:lnTo>
                      <a:pt x="26" y="37"/>
                    </a:lnTo>
                    <a:lnTo>
                      <a:pt x="41" y="46"/>
                    </a:lnTo>
                    <a:lnTo>
                      <a:pt x="58" y="53"/>
                    </a:lnTo>
                    <a:lnTo>
                      <a:pt x="76" y="61"/>
                    </a:lnTo>
                    <a:lnTo>
                      <a:pt x="96" y="68"/>
                    </a:lnTo>
                    <a:lnTo>
                      <a:pt x="115" y="72"/>
                    </a:lnTo>
                    <a:lnTo>
                      <a:pt x="137" y="77"/>
                    </a:lnTo>
                    <a:lnTo>
                      <a:pt x="159" y="80"/>
                    </a:lnTo>
                    <a:lnTo>
                      <a:pt x="179" y="84"/>
                    </a:lnTo>
                    <a:lnTo>
                      <a:pt x="202" y="87"/>
                    </a:lnTo>
                    <a:lnTo>
                      <a:pt x="224" y="90"/>
                    </a:lnTo>
                    <a:lnTo>
                      <a:pt x="246" y="91"/>
                    </a:lnTo>
                    <a:lnTo>
                      <a:pt x="266" y="94"/>
                    </a:lnTo>
                    <a:lnTo>
                      <a:pt x="287" y="97"/>
                    </a:lnTo>
                    <a:lnTo>
                      <a:pt x="307" y="98"/>
                    </a:lnTo>
                    <a:lnTo>
                      <a:pt x="308" y="75"/>
                    </a:lnTo>
                    <a:lnTo>
                      <a:pt x="290" y="74"/>
                    </a:lnTo>
                    <a:lnTo>
                      <a:pt x="269" y="71"/>
                    </a:lnTo>
                    <a:lnTo>
                      <a:pt x="247" y="69"/>
                    </a:lnTo>
                    <a:lnTo>
                      <a:pt x="226" y="66"/>
                    </a:lnTo>
                    <a:lnTo>
                      <a:pt x="204" y="64"/>
                    </a:lnTo>
                    <a:lnTo>
                      <a:pt x="183" y="61"/>
                    </a:lnTo>
                    <a:lnTo>
                      <a:pt x="162" y="56"/>
                    </a:lnTo>
                    <a:lnTo>
                      <a:pt x="141" y="53"/>
                    </a:lnTo>
                    <a:lnTo>
                      <a:pt x="121" y="49"/>
                    </a:lnTo>
                    <a:lnTo>
                      <a:pt x="101" y="45"/>
                    </a:lnTo>
                    <a:lnTo>
                      <a:pt x="83" y="39"/>
                    </a:lnTo>
                    <a:lnTo>
                      <a:pt x="66" y="32"/>
                    </a:lnTo>
                    <a:lnTo>
                      <a:pt x="51" y="26"/>
                    </a:lnTo>
                    <a:lnTo>
                      <a:pt x="39" y="18"/>
                    </a:lnTo>
                    <a:lnTo>
                      <a:pt x="28" y="10"/>
                    </a:lnTo>
                    <a:lnTo>
                      <a:pt x="19" y="1"/>
                    </a:lnTo>
                    <a:lnTo>
                      <a:pt x="2" y="0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8" name="Freeform 55"/>
              <p:cNvSpPr>
                <a:spLocks/>
              </p:cNvSpPr>
              <p:nvPr/>
            </p:nvSpPr>
            <p:spPr bwMode="auto">
              <a:xfrm>
                <a:off x="5184" y="3480"/>
                <a:ext cx="8" cy="4"/>
              </a:xfrm>
              <a:custGeom>
                <a:avLst/>
                <a:gdLst>
                  <a:gd name="T0" fmla="*/ 23 w 23"/>
                  <a:gd name="T1" fmla="*/ 12 h 12"/>
                  <a:gd name="T2" fmla="*/ 22 w 23"/>
                  <a:gd name="T3" fmla="*/ 7 h 12"/>
                  <a:gd name="T4" fmla="*/ 19 w 23"/>
                  <a:gd name="T5" fmla="*/ 3 h 12"/>
                  <a:gd name="T6" fmla="*/ 16 w 23"/>
                  <a:gd name="T7" fmla="*/ 1 h 12"/>
                  <a:gd name="T8" fmla="*/ 10 w 23"/>
                  <a:gd name="T9" fmla="*/ 0 h 12"/>
                  <a:gd name="T10" fmla="*/ 7 w 23"/>
                  <a:gd name="T11" fmla="*/ 1 h 12"/>
                  <a:gd name="T12" fmla="*/ 3 w 23"/>
                  <a:gd name="T13" fmla="*/ 4 h 12"/>
                  <a:gd name="T14" fmla="*/ 1 w 23"/>
                  <a:gd name="T15" fmla="*/ 7 h 12"/>
                  <a:gd name="T16" fmla="*/ 0 w 23"/>
                  <a:gd name="T17" fmla="*/ 12 h 12"/>
                  <a:gd name="T18" fmla="*/ 23 w 2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12"/>
                    </a:moveTo>
                    <a:lnTo>
                      <a:pt x="22" y="7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9" name="Freeform 56"/>
              <p:cNvSpPr>
                <a:spLocks/>
              </p:cNvSpPr>
              <p:nvPr/>
            </p:nvSpPr>
            <p:spPr bwMode="auto">
              <a:xfrm>
                <a:off x="5184" y="3484"/>
                <a:ext cx="11" cy="61"/>
              </a:xfrm>
              <a:custGeom>
                <a:avLst/>
                <a:gdLst>
                  <a:gd name="T0" fmla="*/ 32 w 32"/>
                  <a:gd name="T1" fmla="*/ 184 h 184"/>
                  <a:gd name="T2" fmla="*/ 31 w 32"/>
                  <a:gd name="T3" fmla="*/ 173 h 184"/>
                  <a:gd name="T4" fmla="*/ 31 w 32"/>
                  <a:gd name="T5" fmla="*/ 161 h 184"/>
                  <a:gd name="T6" fmla="*/ 31 w 32"/>
                  <a:gd name="T7" fmla="*/ 149 h 184"/>
                  <a:gd name="T8" fmla="*/ 29 w 32"/>
                  <a:gd name="T9" fmla="*/ 138 h 184"/>
                  <a:gd name="T10" fmla="*/ 29 w 32"/>
                  <a:gd name="T11" fmla="*/ 126 h 184"/>
                  <a:gd name="T12" fmla="*/ 28 w 32"/>
                  <a:gd name="T13" fmla="*/ 114 h 184"/>
                  <a:gd name="T14" fmla="*/ 28 w 32"/>
                  <a:gd name="T15" fmla="*/ 104 h 184"/>
                  <a:gd name="T16" fmla="*/ 28 w 32"/>
                  <a:gd name="T17" fmla="*/ 91 h 184"/>
                  <a:gd name="T18" fmla="*/ 26 w 32"/>
                  <a:gd name="T19" fmla="*/ 80 h 184"/>
                  <a:gd name="T20" fmla="*/ 26 w 32"/>
                  <a:gd name="T21" fmla="*/ 68 h 184"/>
                  <a:gd name="T22" fmla="*/ 25 w 32"/>
                  <a:gd name="T23" fmla="*/ 58 h 184"/>
                  <a:gd name="T24" fmla="*/ 25 w 32"/>
                  <a:gd name="T25" fmla="*/ 45 h 184"/>
                  <a:gd name="T26" fmla="*/ 25 w 32"/>
                  <a:gd name="T27" fmla="*/ 34 h 184"/>
                  <a:gd name="T28" fmla="*/ 25 w 32"/>
                  <a:gd name="T29" fmla="*/ 23 h 184"/>
                  <a:gd name="T30" fmla="*/ 23 w 32"/>
                  <a:gd name="T31" fmla="*/ 11 h 184"/>
                  <a:gd name="T32" fmla="*/ 23 w 32"/>
                  <a:gd name="T33" fmla="*/ 0 h 184"/>
                  <a:gd name="T34" fmla="*/ 0 w 32"/>
                  <a:gd name="T35" fmla="*/ 0 h 184"/>
                  <a:gd name="T36" fmla="*/ 1 w 32"/>
                  <a:gd name="T37" fmla="*/ 13 h 184"/>
                  <a:gd name="T38" fmla="*/ 1 w 32"/>
                  <a:gd name="T39" fmla="*/ 23 h 184"/>
                  <a:gd name="T40" fmla="*/ 1 w 32"/>
                  <a:gd name="T41" fmla="*/ 34 h 184"/>
                  <a:gd name="T42" fmla="*/ 1 w 32"/>
                  <a:gd name="T43" fmla="*/ 46 h 184"/>
                  <a:gd name="T44" fmla="*/ 3 w 32"/>
                  <a:gd name="T45" fmla="*/ 58 h 184"/>
                  <a:gd name="T46" fmla="*/ 3 w 32"/>
                  <a:gd name="T47" fmla="*/ 69 h 184"/>
                  <a:gd name="T48" fmla="*/ 4 w 32"/>
                  <a:gd name="T49" fmla="*/ 81 h 184"/>
                  <a:gd name="T50" fmla="*/ 4 w 32"/>
                  <a:gd name="T51" fmla="*/ 93 h 184"/>
                  <a:gd name="T52" fmla="*/ 6 w 32"/>
                  <a:gd name="T53" fmla="*/ 104 h 184"/>
                  <a:gd name="T54" fmla="*/ 6 w 32"/>
                  <a:gd name="T55" fmla="*/ 114 h 184"/>
                  <a:gd name="T56" fmla="*/ 6 w 32"/>
                  <a:gd name="T57" fmla="*/ 128 h 184"/>
                  <a:gd name="T58" fmla="*/ 6 w 32"/>
                  <a:gd name="T59" fmla="*/ 138 h 184"/>
                  <a:gd name="T60" fmla="*/ 7 w 32"/>
                  <a:gd name="T61" fmla="*/ 151 h 184"/>
                  <a:gd name="T62" fmla="*/ 7 w 32"/>
                  <a:gd name="T63" fmla="*/ 161 h 184"/>
                  <a:gd name="T64" fmla="*/ 9 w 32"/>
                  <a:gd name="T65" fmla="*/ 174 h 184"/>
                  <a:gd name="T66" fmla="*/ 9 w 32"/>
                  <a:gd name="T67" fmla="*/ 184 h 184"/>
                  <a:gd name="T68" fmla="*/ 32 w 32"/>
                  <a:gd name="T6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84">
                    <a:moveTo>
                      <a:pt x="32" y="184"/>
                    </a:moveTo>
                    <a:lnTo>
                      <a:pt x="31" y="173"/>
                    </a:lnTo>
                    <a:lnTo>
                      <a:pt x="31" y="161"/>
                    </a:lnTo>
                    <a:lnTo>
                      <a:pt x="31" y="149"/>
                    </a:lnTo>
                    <a:lnTo>
                      <a:pt x="29" y="138"/>
                    </a:lnTo>
                    <a:lnTo>
                      <a:pt x="29" y="126"/>
                    </a:lnTo>
                    <a:lnTo>
                      <a:pt x="28" y="114"/>
                    </a:lnTo>
                    <a:lnTo>
                      <a:pt x="28" y="104"/>
                    </a:lnTo>
                    <a:lnTo>
                      <a:pt x="28" y="91"/>
                    </a:lnTo>
                    <a:lnTo>
                      <a:pt x="26" y="80"/>
                    </a:lnTo>
                    <a:lnTo>
                      <a:pt x="26" y="68"/>
                    </a:lnTo>
                    <a:lnTo>
                      <a:pt x="25" y="58"/>
                    </a:lnTo>
                    <a:lnTo>
                      <a:pt x="25" y="45"/>
                    </a:lnTo>
                    <a:lnTo>
                      <a:pt x="25" y="34"/>
                    </a:lnTo>
                    <a:lnTo>
                      <a:pt x="25" y="23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3"/>
                    </a:lnTo>
                    <a:lnTo>
                      <a:pt x="1" y="34"/>
                    </a:lnTo>
                    <a:lnTo>
                      <a:pt x="1" y="46"/>
                    </a:lnTo>
                    <a:lnTo>
                      <a:pt x="3" y="58"/>
                    </a:lnTo>
                    <a:lnTo>
                      <a:pt x="3" y="69"/>
                    </a:lnTo>
                    <a:lnTo>
                      <a:pt x="4" y="81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6" y="114"/>
                    </a:lnTo>
                    <a:lnTo>
                      <a:pt x="6" y="128"/>
                    </a:lnTo>
                    <a:lnTo>
                      <a:pt x="6" y="138"/>
                    </a:lnTo>
                    <a:lnTo>
                      <a:pt x="7" y="151"/>
                    </a:lnTo>
                    <a:lnTo>
                      <a:pt x="7" y="161"/>
                    </a:lnTo>
                    <a:lnTo>
                      <a:pt x="9" y="174"/>
                    </a:lnTo>
                    <a:lnTo>
                      <a:pt x="9" y="184"/>
                    </a:lnTo>
                    <a:lnTo>
                      <a:pt x="32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0" name="Freeform 57"/>
              <p:cNvSpPr>
                <a:spLocks/>
              </p:cNvSpPr>
              <p:nvPr/>
            </p:nvSpPr>
            <p:spPr bwMode="auto">
              <a:xfrm>
                <a:off x="5184" y="3484"/>
                <a:ext cx="8" cy="3"/>
              </a:xfrm>
              <a:custGeom>
                <a:avLst/>
                <a:gdLst>
                  <a:gd name="T0" fmla="*/ 0 w 23"/>
                  <a:gd name="T1" fmla="*/ 0 h 11"/>
                  <a:gd name="T2" fmla="*/ 1 w 23"/>
                  <a:gd name="T3" fmla="*/ 5 h 11"/>
                  <a:gd name="T4" fmla="*/ 4 w 23"/>
                  <a:gd name="T5" fmla="*/ 8 h 11"/>
                  <a:gd name="T6" fmla="*/ 9 w 23"/>
                  <a:gd name="T7" fmla="*/ 11 h 11"/>
                  <a:gd name="T8" fmla="*/ 12 w 23"/>
                  <a:gd name="T9" fmla="*/ 11 h 11"/>
                  <a:gd name="T10" fmla="*/ 16 w 23"/>
                  <a:gd name="T11" fmla="*/ 10 h 11"/>
                  <a:gd name="T12" fmla="*/ 20 w 23"/>
                  <a:gd name="T13" fmla="*/ 7 h 11"/>
                  <a:gd name="T14" fmla="*/ 23 w 23"/>
                  <a:gd name="T15" fmla="*/ 4 h 11"/>
                  <a:gd name="T16" fmla="*/ 23 w 23"/>
                  <a:gd name="T17" fmla="*/ 0 h 11"/>
                  <a:gd name="T18" fmla="*/ 0 w 2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1" name="Freeform 58"/>
              <p:cNvSpPr>
                <a:spLocks/>
              </p:cNvSpPr>
              <p:nvPr/>
            </p:nvSpPr>
            <p:spPr bwMode="auto">
              <a:xfrm>
                <a:off x="5041" y="3089"/>
                <a:ext cx="256" cy="411"/>
              </a:xfrm>
              <a:custGeom>
                <a:avLst/>
                <a:gdLst>
                  <a:gd name="T0" fmla="*/ 7 w 768"/>
                  <a:gd name="T1" fmla="*/ 71 h 1231"/>
                  <a:gd name="T2" fmla="*/ 22 w 768"/>
                  <a:gd name="T3" fmla="*/ 218 h 1231"/>
                  <a:gd name="T4" fmla="*/ 36 w 768"/>
                  <a:gd name="T5" fmla="*/ 369 h 1231"/>
                  <a:gd name="T6" fmla="*/ 52 w 768"/>
                  <a:gd name="T7" fmla="*/ 521 h 1231"/>
                  <a:gd name="T8" fmla="*/ 68 w 768"/>
                  <a:gd name="T9" fmla="*/ 672 h 1231"/>
                  <a:gd name="T10" fmla="*/ 84 w 768"/>
                  <a:gd name="T11" fmla="*/ 825 h 1231"/>
                  <a:gd name="T12" fmla="*/ 100 w 768"/>
                  <a:gd name="T13" fmla="*/ 975 h 1231"/>
                  <a:gd name="T14" fmla="*/ 115 w 768"/>
                  <a:gd name="T15" fmla="*/ 1121 h 1231"/>
                  <a:gd name="T16" fmla="*/ 138 w 768"/>
                  <a:gd name="T17" fmla="*/ 1200 h 1231"/>
                  <a:gd name="T18" fmla="*/ 175 w 768"/>
                  <a:gd name="T19" fmla="*/ 1212 h 1231"/>
                  <a:gd name="T20" fmla="*/ 214 w 768"/>
                  <a:gd name="T21" fmla="*/ 1220 h 1231"/>
                  <a:gd name="T22" fmla="*/ 257 w 768"/>
                  <a:gd name="T23" fmla="*/ 1225 h 1231"/>
                  <a:gd name="T24" fmla="*/ 301 w 768"/>
                  <a:gd name="T25" fmla="*/ 1228 h 1231"/>
                  <a:gd name="T26" fmla="*/ 345 w 768"/>
                  <a:gd name="T27" fmla="*/ 1228 h 1231"/>
                  <a:gd name="T28" fmla="*/ 387 w 768"/>
                  <a:gd name="T29" fmla="*/ 1225 h 1231"/>
                  <a:gd name="T30" fmla="*/ 425 w 768"/>
                  <a:gd name="T31" fmla="*/ 1220 h 1231"/>
                  <a:gd name="T32" fmla="*/ 465 w 768"/>
                  <a:gd name="T33" fmla="*/ 1220 h 1231"/>
                  <a:gd name="T34" fmla="*/ 508 w 768"/>
                  <a:gd name="T35" fmla="*/ 1226 h 1231"/>
                  <a:gd name="T36" fmla="*/ 553 w 768"/>
                  <a:gd name="T37" fmla="*/ 1229 h 1231"/>
                  <a:gd name="T38" fmla="*/ 620 w 768"/>
                  <a:gd name="T39" fmla="*/ 1231 h 1231"/>
                  <a:gd name="T40" fmla="*/ 662 w 768"/>
                  <a:gd name="T41" fmla="*/ 1228 h 1231"/>
                  <a:gd name="T42" fmla="*/ 701 w 768"/>
                  <a:gd name="T43" fmla="*/ 1220 h 1231"/>
                  <a:gd name="T44" fmla="*/ 737 w 768"/>
                  <a:gd name="T45" fmla="*/ 1212 h 1231"/>
                  <a:gd name="T46" fmla="*/ 768 w 768"/>
                  <a:gd name="T47" fmla="*/ 1197 h 1231"/>
                  <a:gd name="T48" fmla="*/ 750 w 768"/>
                  <a:gd name="T49" fmla="*/ 918 h 1231"/>
                  <a:gd name="T50" fmla="*/ 733 w 768"/>
                  <a:gd name="T51" fmla="*/ 637 h 1231"/>
                  <a:gd name="T52" fmla="*/ 715 w 768"/>
                  <a:gd name="T53" fmla="*/ 356 h 1231"/>
                  <a:gd name="T54" fmla="*/ 698 w 768"/>
                  <a:gd name="T55" fmla="*/ 77 h 1231"/>
                  <a:gd name="T56" fmla="*/ 654 w 768"/>
                  <a:gd name="T57" fmla="*/ 74 h 1231"/>
                  <a:gd name="T58" fmla="*/ 609 w 768"/>
                  <a:gd name="T59" fmla="*/ 71 h 1231"/>
                  <a:gd name="T60" fmla="*/ 566 w 768"/>
                  <a:gd name="T61" fmla="*/ 70 h 1231"/>
                  <a:gd name="T62" fmla="*/ 519 w 768"/>
                  <a:gd name="T63" fmla="*/ 67 h 1231"/>
                  <a:gd name="T64" fmla="*/ 474 w 768"/>
                  <a:gd name="T65" fmla="*/ 63 h 1231"/>
                  <a:gd name="T66" fmla="*/ 428 w 768"/>
                  <a:gd name="T67" fmla="*/ 58 h 1231"/>
                  <a:gd name="T68" fmla="*/ 381 w 768"/>
                  <a:gd name="T69" fmla="*/ 54 h 1231"/>
                  <a:gd name="T70" fmla="*/ 336 w 768"/>
                  <a:gd name="T71" fmla="*/ 49 h 1231"/>
                  <a:gd name="T72" fmla="*/ 291 w 768"/>
                  <a:gd name="T73" fmla="*/ 45 h 1231"/>
                  <a:gd name="T74" fmla="*/ 246 w 768"/>
                  <a:gd name="T75" fmla="*/ 39 h 1231"/>
                  <a:gd name="T76" fmla="*/ 202 w 768"/>
                  <a:gd name="T77" fmla="*/ 32 h 1231"/>
                  <a:gd name="T78" fmla="*/ 159 w 768"/>
                  <a:gd name="T79" fmla="*/ 28 h 1231"/>
                  <a:gd name="T80" fmla="*/ 116 w 768"/>
                  <a:gd name="T81" fmla="*/ 20 h 1231"/>
                  <a:gd name="T82" fmla="*/ 76 w 768"/>
                  <a:gd name="T83" fmla="*/ 15 h 1231"/>
                  <a:gd name="T84" fmla="*/ 36 w 768"/>
                  <a:gd name="T85" fmla="*/ 7 h 1231"/>
                  <a:gd name="T86" fmla="*/ 0 w 768"/>
                  <a:gd name="T87" fmla="*/ 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8" h="1231">
                    <a:moveTo>
                      <a:pt x="0" y="0"/>
                    </a:moveTo>
                    <a:lnTo>
                      <a:pt x="7" y="71"/>
                    </a:lnTo>
                    <a:lnTo>
                      <a:pt x="15" y="145"/>
                    </a:lnTo>
                    <a:lnTo>
                      <a:pt x="22" y="218"/>
                    </a:lnTo>
                    <a:lnTo>
                      <a:pt x="29" y="294"/>
                    </a:lnTo>
                    <a:lnTo>
                      <a:pt x="36" y="369"/>
                    </a:lnTo>
                    <a:lnTo>
                      <a:pt x="45" y="445"/>
                    </a:lnTo>
                    <a:lnTo>
                      <a:pt x="52" y="521"/>
                    </a:lnTo>
                    <a:lnTo>
                      <a:pt x="61" y="596"/>
                    </a:lnTo>
                    <a:lnTo>
                      <a:pt x="68" y="672"/>
                    </a:lnTo>
                    <a:lnTo>
                      <a:pt x="76" y="749"/>
                    </a:lnTo>
                    <a:lnTo>
                      <a:pt x="84" y="825"/>
                    </a:lnTo>
                    <a:lnTo>
                      <a:pt x="92" y="900"/>
                    </a:lnTo>
                    <a:lnTo>
                      <a:pt x="100" y="975"/>
                    </a:lnTo>
                    <a:lnTo>
                      <a:pt x="108" y="1049"/>
                    </a:lnTo>
                    <a:lnTo>
                      <a:pt x="115" y="1121"/>
                    </a:lnTo>
                    <a:lnTo>
                      <a:pt x="122" y="1194"/>
                    </a:lnTo>
                    <a:lnTo>
                      <a:pt x="138" y="1200"/>
                    </a:lnTo>
                    <a:lnTo>
                      <a:pt x="156" y="1206"/>
                    </a:lnTo>
                    <a:lnTo>
                      <a:pt x="175" y="1212"/>
                    </a:lnTo>
                    <a:lnTo>
                      <a:pt x="193" y="1216"/>
                    </a:lnTo>
                    <a:lnTo>
                      <a:pt x="214" y="1220"/>
                    </a:lnTo>
                    <a:lnTo>
                      <a:pt x="236" y="1223"/>
                    </a:lnTo>
                    <a:lnTo>
                      <a:pt x="257" y="1225"/>
                    </a:lnTo>
                    <a:lnTo>
                      <a:pt x="278" y="1226"/>
                    </a:lnTo>
                    <a:lnTo>
                      <a:pt x="301" y="1228"/>
                    </a:lnTo>
                    <a:lnTo>
                      <a:pt x="323" y="1228"/>
                    </a:lnTo>
                    <a:lnTo>
                      <a:pt x="345" y="1228"/>
                    </a:lnTo>
                    <a:lnTo>
                      <a:pt x="365" y="1226"/>
                    </a:lnTo>
                    <a:lnTo>
                      <a:pt x="387" y="1225"/>
                    </a:lnTo>
                    <a:lnTo>
                      <a:pt x="406" y="1222"/>
                    </a:lnTo>
                    <a:lnTo>
                      <a:pt x="425" y="1220"/>
                    </a:lnTo>
                    <a:lnTo>
                      <a:pt x="445" y="1216"/>
                    </a:lnTo>
                    <a:lnTo>
                      <a:pt x="465" y="1220"/>
                    </a:lnTo>
                    <a:lnTo>
                      <a:pt x="486" y="1223"/>
                    </a:lnTo>
                    <a:lnTo>
                      <a:pt x="508" y="1226"/>
                    </a:lnTo>
                    <a:lnTo>
                      <a:pt x="529" y="1228"/>
                    </a:lnTo>
                    <a:lnTo>
                      <a:pt x="553" y="1229"/>
                    </a:lnTo>
                    <a:lnTo>
                      <a:pt x="574" y="1231"/>
                    </a:lnTo>
                    <a:lnTo>
                      <a:pt x="620" y="1231"/>
                    </a:lnTo>
                    <a:lnTo>
                      <a:pt x="641" y="1229"/>
                    </a:lnTo>
                    <a:lnTo>
                      <a:pt x="662" y="1228"/>
                    </a:lnTo>
                    <a:lnTo>
                      <a:pt x="682" y="1225"/>
                    </a:lnTo>
                    <a:lnTo>
                      <a:pt x="701" y="1220"/>
                    </a:lnTo>
                    <a:lnTo>
                      <a:pt x="720" y="1216"/>
                    </a:lnTo>
                    <a:lnTo>
                      <a:pt x="737" y="1212"/>
                    </a:lnTo>
                    <a:lnTo>
                      <a:pt x="753" y="1204"/>
                    </a:lnTo>
                    <a:lnTo>
                      <a:pt x="768" y="1197"/>
                    </a:lnTo>
                    <a:lnTo>
                      <a:pt x="759" y="1057"/>
                    </a:lnTo>
                    <a:lnTo>
                      <a:pt x="750" y="918"/>
                    </a:lnTo>
                    <a:lnTo>
                      <a:pt x="742" y="777"/>
                    </a:lnTo>
                    <a:lnTo>
                      <a:pt x="733" y="637"/>
                    </a:lnTo>
                    <a:lnTo>
                      <a:pt x="724" y="496"/>
                    </a:lnTo>
                    <a:lnTo>
                      <a:pt x="715" y="356"/>
                    </a:lnTo>
                    <a:lnTo>
                      <a:pt x="707" y="217"/>
                    </a:lnTo>
                    <a:lnTo>
                      <a:pt x="698" y="77"/>
                    </a:lnTo>
                    <a:lnTo>
                      <a:pt x="676" y="76"/>
                    </a:lnTo>
                    <a:lnTo>
                      <a:pt x="654" y="74"/>
                    </a:lnTo>
                    <a:lnTo>
                      <a:pt x="633" y="74"/>
                    </a:lnTo>
                    <a:lnTo>
                      <a:pt x="609" y="71"/>
                    </a:lnTo>
                    <a:lnTo>
                      <a:pt x="588" y="71"/>
                    </a:lnTo>
                    <a:lnTo>
                      <a:pt x="566" y="70"/>
                    </a:lnTo>
                    <a:lnTo>
                      <a:pt x="542" y="68"/>
                    </a:lnTo>
                    <a:lnTo>
                      <a:pt x="519" y="67"/>
                    </a:lnTo>
                    <a:lnTo>
                      <a:pt x="497" y="64"/>
                    </a:lnTo>
                    <a:lnTo>
                      <a:pt x="474" y="63"/>
                    </a:lnTo>
                    <a:lnTo>
                      <a:pt x="451" y="61"/>
                    </a:lnTo>
                    <a:lnTo>
                      <a:pt x="428" y="58"/>
                    </a:lnTo>
                    <a:lnTo>
                      <a:pt x="404" y="57"/>
                    </a:lnTo>
                    <a:lnTo>
                      <a:pt x="381" y="54"/>
                    </a:lnTo>
                    <a:lnTo>
                      <a:pt x="359" y="52"/>
                    </a:lnTo>
                    <a:lnTo>
                      <a:pt x="336" y="49"/>
                    </a:lnTo>
                    <a:lnTo>
                      <a:pt x="313" y="47"/>
                    </a:lnTo>
                    <a:lnTo>
                      <a:pt x="291" y="45"/>
                    </a:lnTo>
                    <a:lnTo>
                      <a:pt x="268" y="41"/>
                    </a:lnTo>
                    <a:lnTo>
                      <a:pt x="246" y="39"/>
                    </a:lnTo>
                    <a:lnTo>
                      <a:pt x="224" y="36"/>
                    </a:lnTo>
                    <a:lnTo>
                      <a:pt x="202" y="32"/>
                    </a:lnTo>
                    <a:lnTo>
                      <a:pt x="180" y="31"/>
                    </a:lnTo>
                    <a:lnTo>
                      <a:pt x="159" y="28"/>
                    </a:lnTo>
                    <a:lnTo>
                      <a:pt x="137" y="23"/>
                    </a:lnTo>
                    <a:lnTo>
                      <a:pt x="116" y="20"/>
                    </a:lnTo>
                    <a:lnTo>
                      <a:pt x="96" y="17"/>
                    </a:lnTo>
                    <a:lnTo>
                      <a:pt x="76" y="15"/>
                    </a:lnTo>
                    <a:lnTo>
                      <a:pt x="57" y="12"/>
                    </a:lnTo>
                    <a:lnTo>
                      <a:pt x="36" y="7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9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2" name="Freeform 59"/>
              <p:cNvSpPr>
                <a:spLocks/>
              </p:cNvSpPr>
              <p:nvPr/>
            </p:nvSpPr>
            <p:spPr bwMode="auto">
              <a:xfrm>
                <a:off x="5037" y="3089"/>
                <a:ext cx="49" cy="402"/>
              </a:xfrm>
              <a:custGeom>
                <a:avLst/>
                <a:gdLst>
                  <a:gd name="T0" fmla="*/ 146 w 146"/>
                  <a:gd name="T1" fmla="*/ 1194 h 1205"/>
                  <a:gd name="T2" fmla="*/ 139 w 146"/>
                  <a:gd name="T3" fmla="*/ 1121 h 1205"/>
                  <a:gd name="T4" fmla="*/ 131 w 146"/>
                  <a:gd name="T5" fmla="*/ 1048 h 1205"/>
                  <a:gd name="T6" fmla="*/ 124 w 146"/>
                  <a:gd name="T7" fmla="*/ 974 h 1205"/>
                  <a:gd name="T8" fmla="*/ 115 w 146"/>
                  <a:gd name="T9" fmla="*/ 900 h 1205"/>
                  <a:gd name="T10" fmla="*/ 108 w 146"/>
                  <a:gd name="T11" fmla="*/ 824 h 1205"/>
                  <a:gd name="T12" fmla="*/ 99 w 146"/>
                  <a:gd name="T13" fmla="*/ 749 h 1205"/>
                  <a:gd name="T14" fmla="*/ 92 w 146"/>
                  <a:gd name="T15" fmla="*/ 673 h 1205"/>
                  <a:gd name="T16" fmla="*/ 85 w 146"/>
                  <a:gd name="T17" fmla="*/ 596 h 1205"/>
                  <a:gd name="T18" fmla="*/ 76 w 146"/>
                  <a:gd name="T19" fmla="*/ 520 h 1205"/>
                  <a:gd name="T20" fmla="*/ 67 w 146"/>
                  <a:gd name="T21" fmla="*/ 445 h 1205"/>
                  <a:gd name="T22" fmla="*/ 60 w 146"/>
                  <a:gd name="T23" fmla="*/ 369 h 1205"/>
                  <a:gd name="T24" fmla="*/ 53 w 146"/>
                  <a:gd name="T25" fmla="*/ 293 h 1205"/>
                  <a:gd name="T26" fmla="*/ 46 w 146"/>
                  <a:gd name="T27" fmla="*/ 219 h 1205"/>
                  <a:gd name="T28" fmla="*/ 38 w 146"/>
                  <a:gd name="T29" fmla="*/ 145 h 1205"/>
                  <a:gd name="T30" fmla="*/ 31 w 146"/>
                  <a:gd name="T31" fmla="*/ 71 h 1205"/>
                  <a:gd name="T32" fmla="*/ 24 w 146"/>
                  <a:gd name="T33" fmla="*/ 0 h 1205"/>
                  <a:gd name="T34" fmla="*/ 3 w 146"/>
                  <a:gd name="T35" fmla="*/ 37 h 1205"/>
                  <a:gd name="T36" fmla="*/ 11 w 146"/>
                  <a:gd name="T37" fmla="*/ 110 h 1205"/>
                  <a:gd name="T38" fmla="*/ 18 w 146"/>
                  <a:gd name="T39" fmla="*/ 184 h 1205"/>
                  <a:gd name="T40" fmla="*/ 25 w 146"/>
                  <a:gd name="T41" fmla="*/ 258 h 1205"/>
                  <a:gd name="T42" fmla="*/ 34 w 146"/>
                  <a:gd name="T43" fmla="*/ 333 h 1205"/>
                  <a:gd name="T44" fmla="*/ 41 w 146"/>
                  <a:gd name="T45" fmla="*/ 408 h 1205"/>
                  <a:gd name="T46" fmla="*/ 48 w 146"/>
                  <a:gd name="T47" fmla="*/ 485 h 1205"/>
                  <a:gd name="T48" fmla="*/ 57 w 146"/>
                  <a:gd name="T49" fmla="*/ 561 h 1205"/>
                  <a:gd name="T50" fmla="*/ 64 w 146"/>
                  <a:gd name="T51" fmla="*/ 637 h 1205"/>
                  <a:gd name="T52" fmla="*/ 73 w 146"/>
                  <a:gd name="T53" fmla="*/ 712 h 1205"/>
                  <a:gd name="T54" fmla="*/ 80 w 146"/>
                  <a:gd name="T55" fmla="*/ 789 h 1205"/>
                  <a:gd name="T56" fmla="*/ 88 w 146"/>
                  <a:gd name="T57" fmla="*/ 865 h 1205"/>
                  <a:gd name="T58" fmla="*/ 96 w 146"/>
                  <a:gd name="T59" fmla="*/ 939 h 1205"/>
                  <a:gd name="T60" fmla="*/ 104 w 146"/>
                  <a:gd name="T61" fmla="*/ 1013 h 1205"/>
                  <a:gd name="T62" fmla="*/ 111 w 146"/>
                  <a:gd name="T63" fmla="*/ 1088 h 1205"/>
                  <a:gd name="T64" fmla="*/ 118 w 146"/>
                  <a:gd name="T65" fmla="*/ 1160 h 1205"/>
                  <a:gd name="T66" fmla="*/ 128 w 146"/>
                  <a:gd name="T67" fmla="*/ 1205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205">
                    <a:moveTo>
                      <a:pt x="139" y="1184"/>
                    </a:moveTo>
                    <a:lnTo>
                      <a:pt x="146" y="1194"/>
                    </a:lnTo>
                    <a:lnTo>
                      <a:pt x="142" y="1157"/>
                    </a:lnTo>
                    <a:lnTo>
                      <a:pt x="139" y="1121"/>
                    </a:lnTo>
                    <a:lnTo>
                      <a:pt x="134" y="1085"/>
                    </a:lnTo>
                    <a:lnTo>
                      <a:pt x="131" y="1048"/>
                    </a:lnTo>
                    <a:lnTo>
                      <a:pt x="127" y="1010"/>
                    </a:lnTo>
                    <a:lnTo>
                      <a:pt x="124" y="974"/>
                    </a:lnTo>
                    <a:lnTo>
                      <a:pt x="120" y="936"/>
                    </a:lnTo>
                    <a:lnTo>
                      <a:pt x="115" y="900"/>
                    </a:lnTo>
                    <a:lnTo>
                      <a:pt x="111" y="862"/>
                    </a:lnTo>
                    <a:lnTo>
                      <a:pt x="108" y="824"/>
                    </a:lnTo>
                    <a:lnTo>
                      <a:pt x="104" y="786"/>
                    </a:lnTo>
                    <a:lnTo>
                      <a:pt x="99" y="749"/>
                    </a:lnTo>
                    <a:lnTo>
                      <a:pt x="95" y="711"/>
                    </a:lnTo>
                    <a:lnTo>
                      <a:pt x="92" y="673"/>
                    </a:lnTo>
                    <a:lnTo>
                      <a:pt x="88" y="635"/>
                    </a:lnTo>
                    <a:lnTo>
                      <a:pt x="85" y="596"/>
                    </a:lnTo>
                    <a:lnTo>
                      <a:pt x="80" y="558"/>
                    </a:lnTo>
                    <a:lnTo>
                      <a:pt x="76" y="520"/>
                    </a:lnTo>
                    <a:lnTo>
                      <a:pt x="72" y="482"/>
                    </a:lnTo>
                    <a:lnTo>
                      <a:pt x="67" y="445"/>
                    </a:lnTo>
                    <a:lnTo>
                      <a:pt x="64" y="407"/>
                    </a:lnTo>
                    <a:lnTo>
                      <a:pt x="60" y="369"/>
                    </a:lnTo>
                    <a:lnTo>
                      <a:pt x="57" y="331"/>
                    </a:lnTo>
                    <a:lnTo>
                      <a:pt x="53" y="293"/>
                    </a:lnTo>
                    <a:lnTo>
                      <a:pt x="48" y="256"/>
                    </a:lnTo>
                    <a:lnTo>
                      <a:pt x="46" y="219"/>
                    </a:lnTo>
                    <a:lnTo>
                      <a:pt x="41" y="183"/>
                    </a:lnTo>
                    <a:lnTo>
                      <a:pt x="38" y="145"/>
                    </a:lnTo>
                    <a:lnTo>
                      <a:pt x="34" y="109"/>
                    </a:lnTo>
                    <a:lnTo>
                      <a:pt x="31" y="71"/>
                    </a:lnTo>
                    <a:lnTo>
                      <a:pt x="27" y="36"/>
                    </a:lnTo>
                    <a:lnTo>
                      <a:pt x="24" y="0"/>
                    </a:lnTo>
                    <a:lnTo>
                      <a:pt x="0" y="1"/>
                    </a:lnTo>
                    <a:lnTo>
                      <a:pt x="3" y="37"/>
                    </a:lnTo>
                    <a:lnTo>
                      <a:pt x="8" y="74"/>
                    </a:lnTo>
                    <a:lnTo>
                      <a:pt x="11" y="110"/>
                    </a:lnTo>
                    <a:lnTo>
                      <a:pt x="15" y="148"/>
                    </a:lnTo>
                    <a:lnTo>
                      <a:pt x="18" y="184"/>
                    </a:lnTo>
                    <a:lnTo>
                      <a:pt x="22" y="221"/>
                    </a:lnTo>
                    <a:lnTo>
                      <a:pt x="25" y="258"/>
                    </a:lnTo>
                    <a:lnTo>
                      <a:pt x="30" y="296"/>
                    </a:lnTo>
                    <a:lnTo>
                      <a:pt x="34" y="333"/>
                    </a:lnTo>
                    <a:lnTo>
                      <a:pt x="37" y="372"/>
                    </a:lnTo>
                    <a:lnTo>
                      <a:pt x="41" y="408"/>
                    </a:lnTo>
                    <a:lnTo>
                      <a:pt x="46" y="448"/>
                    </a:lnTo>
                    <a:lnTo>
                      <a:pt x="48" y="485"/>
                    </a:lnTo>
                    <a:lnTo>
                      <a:pt x="53" y="523"/>
                    </a:lnTo>
                    <a:lnTo>
                      <a:pt x="57" y="561"/>
                    </a:lnTo>
                    <a:lnTo>
                      <a:pt x="62" y="599"/>
                    </a:lnTo>
                    <a:lnTo>
                      <a:pt x="64" y="637"/>
                    </a:lnTo>
                    <a:lnTo>
                      <a:pt x="69" y="674"/>
                    </a:lnTo>
                    <a:lnTo>
                      <a:pt x="73" y="712"/>
                    </a:lnTo>
                    <a:lnTo>
                      <a:pt x="78" y="750"/>
                    </a:lnTo>
                    <a:lnTo>
                      <a:pt x="80" y="789"/>
                    </a:lnTo>
                    <a:lnTo>
                      <a:pt x="85" y="826"/>
                    </a:lnTo>
                    <a:lnTo>
                      <a:pt x="88" y="865"/>
                    </a:lnTo>
                    <a:lnTo>
                      <a:pt x="92" y="901"/>
                    </a:lnTo>
                    <a:lnTo>
                      <a:pt x="96" y="939"/>
                    </a:lnTo>
                    <a:lnTo>
                      <a:pt x="101" y="977"/>
                    </a:lnTo>
                    <a:lnTo>
                      <a:pt x="104" y="1013"/>
                    </a:lnTo>
                    <a:lnTo>
                      <a:pt x="108" y="1050"/>
                    </a:lnTo>
                    <a:lnTo>
                      <a:pt x="111" y="1088"/>
                    </a:lnTo>
                    <a:lnTo>
                      <a:pt x="115" y="1124"/>
                    </a:lnTo>
                    <a:lnTo>
                      <a:pt x="118" y="1160"/>
                    </a:lnTo>
                    <a:lnTo>
                      <a:pt x="123" y="1197"/>
                    </a:lnTo>
                    <a:lnTo>
                      <a:pt x="128" y="1205"/>
                    </a:lnTo>
                    <a:lnTo>
                      <a:pt x="139" y="1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3" name="Freeform 60"/>
              <p:cNvSpPr>
                <a:spLocks/>
              </p:cNvSpPr>
              <p:nvPr/>
            </p:nvSpPr>
            <p:spPr bwMode="auto">
              <a:xfrm>
                <a:off x="5080" y="3484"/>
                <a:ext cx="110" cy="18"/>
              </a:xfrm>
              <a:custGeom>
                <a:avLst/>
                <a:gdLst>
                  <a:gd name="T0" fmla="*/ 330 w 330"/>
                  <a:gd name="T1" fmla="*/ 21 h 56"/>
                  <a:gd name="T2" fmla="*/ 326 w 330"/>
                  <a:gd name="T3" fmla="*/ 21 h 56"/>
                  <a:gd name="T4" fmla="*/ 307 w 330"/>
                  <a:gd name="T5" fmla="*/ 26 h 56"/>
                  <a:gd name="T6" fmla="*/ 290 w 330"/>
                  <a:gd name="T7" fmla="*/ 29 h 56"/>
                  <a:gd name="T8" fmla="*/ 269 w 330"/>
                  <a:gd name="T9" fmla="*/ 30 h 56"/>
                  <a:gd name="T10" fmla="*/ 249 w 330"/>
                  <a:gd name="T11" fmla="*/ 32 h 56"/>
                  <a:gd name="T12" fmla="*/ 227 w 330"/>
                  <a:gd name="T13" fmla="*/ 33 h 56"/>
                  <a:gd name="T14" fmla="*/ 207 w 330"/>
                  <a:gd name="T15" fmla="*/ 33 h 56"/>
                  <a:gd name="T16" fmla="*/ 185 w 330"/>
                  <a:gd name="T17" fmla="*/ 33 h 56"/>
                  <a:gd name="T18" fmla="*/ 163 w 330"/>
                  <a:gd name="T19" fmla="*/ 32 h 56"/>
                  <a:gd name="T20" fmla="*/ 141 w 330"/>
                  <a:gd name="T21" fmla="*/ 30 h 56"/>
                  <a:gd name="T22" fmla="*/ 121 w 330"/>
                  <a:gd name="T23" fmla="*/ 29 h 56"/>
                  <a:gd name="T24" fmla="*/ 101 w 330"/>
                  <a:gd name="T25" fmla="*/ 26 h 56"/>
                  <a:gd name="T26" fmla="*/ 80 w 330"/>
                  <a:gd name="T27" fmla="*/ 21 h 56"/>
                  <a:gd name="T28" fmla="*/ 61 w 330"/>
                  <a:gd name="T29" fmla="*/ 17 h 56"/>
                  <a:gd name="T30" fmla="*/ 44 w 330"/>
                  <a:gd name="T31" fmla="*/ 13 h 56"/>
                  <a:gd name="T32" fmla="*/ 27 w 330"/>
                  <a:gd name="T33" fmla="*/ 7 h 56"/>
                  <a:gd name="T34" fmla="*/ 11 w 330"/>
                  <a:gd name="T35" fmla="*/ 0 h 56"/>
                  <a:gd name="T36" fmla="*/ 0 w 330"/>
                  <a:gd name="T37" fmla="*/ 21 h 56"/>
                  <a:gd name="T38" fmla="*/ 18 w 330"/>
                  <a:gd name="T39" fmla="*/ 29 h 56"/>
                  <a:gd name="T40" fmla="*/ 37 w 330"/>
                  <a:gd name="T41" fmla="*/ 34 h 56"/>
                  <a:gd name="T42" fmla="*/ 56 w 330"/>
                  <a:gd name="T43" fmla="*/ 40 h 56"/>
                  <a:gd name="T44" fmla="*/ 76 w 330"/>
                  <a:gd name="T45" fmla="*/ 45 h 56"/>
                  <a:gd name="T46" fmla="*/ 96 w 330"/>
                  <a:gd name="T47" fmla="*/ 49 h 56"/>
                  <a:gd name="T48" fmla="*/ 118 w 330"/>
                  <a:gd name="T49" fmla="*/ 52 h 56"/>
                  <a:gd name="T50" fmla="*/ 139 w 330"/>
                  <a:gd name="T51" fmla="*/ 53 h 56"/>
                  <a:gd name="T52" fmla="*/ 162 w 330"/>
                  <a:gd name="T53" fmla="*/ 55 h 56"/>
                  <a:gd name="T54" fmla="*/ 184 w 330"/>
                  <a:gd name="T55" fmla="*/ 56 h 56"/>
                  <a:gd name="T56" fmla="*/ 207 w 330"/>
                  <a:gd name="T57" fmla="*/ 56 h 56"/>
                  <a:gd name="T58" fmla="*/ 229 w 330"/>
                  <a:gd name="T59" fmla="*/ 55 h 56"/>
                  <a:gd name="T60" fmla="*/ 251 w 330"/>
                  <a:gd name="T61" fmla="*/ 55 h 56"/>
                  <a:gd name="T62" fmla="*/ 272 w 330"/>
                  <a:gd name="T63" fmla="*/ 53 h 56"/>
                  <a:gd name="T64" fmla="*/ 291 w 330"/>
                  <a:gd name="T65" fmla="*/ 50 h 56"/>
                  <a:gd name="T66" fmla="*/ 312 w 330"/>
                  <a:gd name="T67" fmla="*/ 49 h 56"/>
                  <a:gd name="T68" fmla="*/ 330 w 330"/>
                  <a:gd name="T69" fmla="*/ 45 h 56"/>
                  <a:gd name="T70" fmla="*/ 326 w 330"/>
                  <a:gd name="T71" fmla="*/ 45 h 56"/>
                  <a:gd name="T72" fmla="*/ 330 w 330"/>
                  <a:gd name="T73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0" h="56">
                    <a:moveTo>
                      <a:pt x="330" y="21"/>
                    </a:moveTo>
                    <a:lnTo>
                      <a:pt x="326" y="21"/>
                    </a:lnTo>
                    <a:lnTo>
                      <a:pt x="307" y="26"/>
                    </a:lnTo>
                    <a:lnTo>
                      <a:pt x="290" y="29"/>
                    </a:lnTo>
                    <a:lnTo>
                      <a:pt x="269" y="30"/>
                    </a:lnTo>
                    <a:lnTo>
                      <a:pt x="249" y="32"/>
                    </a:lnTo>
                    <a:lnTo>
                      <a:pt x="227" y="33"/>
                    </a:lnTo>
                    <a:lnTo>
                      <a:pt x="207" y="33"/>
                    </a:lnTo>
                    <a:lnTo>
                      <a:pt x="185" y="33"/>
                    </a:lnTo>
                    <a:lnTo>
                      <a:pt x="163" y="32"/>
                    </a:lnTo>
                    <a:lnTo>
                      <a:pt x="141" y="30"/>
                    </a:lnTo>
                    <a:lnTo>
                      <a:pt x="121" y="29"/>
                    </a:lnTo>
                    <a:lnTo>
                      <a:pt x="101" y="26"/>
                    </a:lnTo>
                    <a:lnTo>
                      <a:pt x="80" y="21"/>
                    </a:lnTo>
                    <a:lnTo>
                      <a:pt x="61" y="17"/>
                    </a:lnTo>
                    <a:lnTo>
                      <a:pt x="44" y="13"/>
                    </a:lnTo>
                    <a:lnTo>
                      <a:pt x="27" y="7"/>
                    </a:lnTo>
                    <a:lnTo>
                      <a:pt x="11" y="0"/>
                    </a:lnTo>
                    <a:lnTo>
                      <a:pt x="0" y="21"/>
                    </a:lnTo>
                    <a:lnTo>
                      <a:pt x="18" y="29"/>
                    </a:lnTo>
                    <a:lnTo>
                      <a:pt x="37" y="34"/>
                    </a:lnTo>
                    <a:lnTo>
                      <a:pt x="56" y="40"/>
                    </a:lnTo>
                    <a:lnTo>
                      <a:pt x="76" y="45"/>
                    </a:lnTo>
                    <a:lnTo>
                      <a:pt x="96" y="49"/>
                    </a:lnTo>
                    <a:lnTo>
                      <a:pt x="118" y="52"/>
                    </a:lnTo>
                    <a:lnTo>
                      <a:pt x="139" y="53"/>
                    </a:lnTo>
                    <a:lnTo>
                      <a:pt x="162" y="55"/>
                    </a:lnTo>
                    <a:lnTo>
                      <a:pt x="184" y="56"/>
                    </a:lnTo>
                    <a:lnTo>
                      <a:pt x="207" y="56"/>
                    </a:lnTo>
                    <a:lnTo>
                      <a:pt x="229" y="55"/>
                    </a:lnTo>
                    <a:lnTo>
                      <a:pt x="251" y="55"/>
                    </a:lnTo>
                    <a:lnTo>
                      <a:pt x="272" y="53"/>
                    </a:lnTo>
                    <a:lnTo>
                      <a:pt x="291" y="50"/>
                    </a:lnTo>
                    <a:lnTo>
                      <a:pt x="312" y="49"/>
                    </a:lnTo>
                    <a:lnTo>
                      <a:pt x="330" y="45"/>
                    </a:lnTo>
                    <a:lnTo>
                      <a:pt x="326" y="45"/>
                    </a:lnTo>
                    <a:lnTo>
                      <a:pt x="33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4" name="Freeform 61"/>
              <p:cNvSpPr>
                <a:spLocks/>
              </p:cNvSpPr>
              <p:nvPr/>
            </p:nvSpPr>
            <p:spPr bwMode="auto">
              <a:xfrm>
                <a:off x="5188" y="3485"/>
                <a:ext cx="113" cy="18"/>
              </a:xfrm>
              <a:custGeom>
                <a:avLst/>
                <a:gdLst>
                  <a:gd name="T0" fmla="*/ 314 w 337"/>
                  <a:gd name="T1" fmla="*/ 10 h 55"/>
                  <a:gd name="T2" fmla="*/ 320 w 337"/>
                  <a:gd name="T3" fmla="*/ 0 h 55"/>
                  <a:gd name="T4" fmla="*/ 305 w 337"/>
                  <a:gd name="T5" fmla="*/ 7 h 55"/>
                  <a:gd name="T6" fmla="*/ 291 w 337"/>
                  <a:gd name="T7" fmla="*/ 13 h 55"/>
                  <a:gd name="T8" fmla="*/ 275 w 337"/>
                  <a:gd name="T9" fmla="*/ 17 h 55"/>
                  <a:gd name="T10" fmla="*/ 257 w 337"/>
                  <a:gd name="T11" fmla="*/ 22 h 55"/>
                  <a:gd name="T12" fmla="*/ 239 w 337"/>
                  <a:gd name="T13" fmla="*/ 26 h 55"/>
                  <a:gd name="T14" fmla="*/ 218 w 337"/>
                  <a:gd name="T15" fmla="*/ 29 h 55"/>
                  <a:gd name="T16" fmla="*/ 198 w 337"/>
                  <a:gd name="T17" fmla="*/ 30 h 55"/>
                  <a:gd name="T18" fmla="*/ 176 w 337"/>
                  <a:gd name="T19" fmla="*/ 32 h 55"/>
                  <a:gd name="T20" fmla="*/ 132 w 337"/>
                  <a:gd name="T21" fmla="*/ 32 h 55"/>
                  <a:gd name="T22" fmla="*/ 111 w 337"/>
                  <a:gd name="T23" fmla="*/ 30 h 55"/>
                  <a:gd name="T24" fmla="*/ 89 w 337"/>
                  <a:gd name="T25" fmla="*/ 29 h 55"/>
                  <a:gd name="T26" fmla="*/ 67 w 337"/>
                  <a:gd name="T27" fmla="*/ 28 h 55"/>
                  <a:gd name="T28" fmla="*/ 45 w 337"/>
                  <a:gd name="T29" fmla="*/ 25 h 55"/>
                  <a:gd name="T30" fmla="*/ 25 w 337"/>
                  <a:gd name="T31" fmla="*/ 22 h 55"/>
                  <a:gd name="T32" fmla="*/ 4 w 337"/>
                  <a:gd name="T33" fmla="*/ 17 h 55"/>
                  <a:gd name="T34" fmla="*/ 0 w 337"/>
                  <a:gd name="T35" fmla="*/ 41 h 55"/>
                  <a:gd name="T36" fmla="*/ 20 w 337"/>
                  <a:gd name="T37" fmla="*/ 45 h 55"/>
                  <a:gd name="T38" fmla="*/ 42 w 337"/>
                  <a:gd name="T39" fmla="*/ 48 h 55"/>
                  <a:gd name="T40" fmla="*/ 66 w 337"/>
                  <a:gd name="T41" fmla="*/ 49 h 55"/>
                  <a:gd name="T42" fmla="*/ 87 w 337"/>
                  <a:gd name="T43" fmla="*/ 51 h 55"/>
                  <a:gd name="T44" fmla="*/ 109 w 337"/>
                  <a:gd name="T45" fmla="*/ 54 h 55"/>
                  <a:gd name="T46" fmla="*/ 132 w 337"/>
                  <a:gd name="T47" fmla="*/ 55 h 55"/>
                  <a:gd name="T48" fmla="*/ 178 w 337"/>
                  <a:gd name="T49" fmla="*/ 55 h 55"/>
                  <a:gd name="T50" fmla="*/ 199 w 337"/>
                  <a:gd name="T51" fmla="*/ 54 h 55"/>
                  <a:gd name="T52" fmla="*/ 221 w 337"/>
                  <a:gd name="T53" fmla="*/ 51 h 55"/>
                  <a:gd name="T54" fmla="*/ 241 w 337"/>
                  <a:gd name="T55" fmla="*/ 48 h 55"/>
                  <a:gd name="T56" fmla="*/ 262 w 337"/>
                  <a:gd name="T57" fmla="*/ 45 h 55"/>
                  <a:gd name="T58" fmla="*/ 281 w 337"/>
                  <a:gd name="T59" fmla="*/ 41 h 55"/>
                  <a:gd name="T60" fmla="*/ 300 w 337"/>
                  <a:gd name="T61" fmla="*/ 35 h 55"/>
                  <a:gd name="T62" fmla="*/ 317 w 337"/>
                  <a:gd name="T63" fmla="*/ 28 h 55"/>
                  <a:gd name="T64" fmla="*/ 332 w 337"/>
                  <a:gd name="T65" fmla="*/ 20 h 55"/>
                  <a:gd name="T66" fmla="*/ 337 w 337"/>
                  <a:gd name="T67" fmla="*/ 10 h 55"/>
                  <a:gd name="T68" fmla="*/ 314 w 337"/>
                  <a:gd name="T69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55">
                    <a:moveTo>
                      <a:pt x="314" y="10"/>
                    </a:moveTo>
                    <a:lnTo>
                      <a:pt x="320" y="0"/>
                    </a:lnTo>
                    <a:lnTo>
                      <a:pt x="305" y="7"/>
                    </a:lnTo>
                    <a:lnTo>
                      <a:pt x="291" y="13"/>
                    </a:lnTo>
                    <a:lnTo>
                      <a:pt x="275" y="17"/>
                    </a:lnTo>
                    <a:lnTo>
                      <a:pt x="257" y="22"/>
                    </a:lnTo>
                    <a:lnTo>
                      <a:pt x="239" y="26"/>
                    </a:lnTo>
                    <a:lnTo>
                      <a:pt x="218" y="29"/>
                    </a:lnTo>
                    <a:lnTo>
                      <a:pt x="198" y="30"/>
                    </a:lnTo>
                    <a:lnTo>
                      <a:pt x="176" y="32"/>
                    </a:lnTo>
                    <a:lnTo>
                      <a:pt x="132" y="32"/>
                    </a:lnTo>
                    <a:lnTo>
                      <a:pt x="111" y="30"/>
                    </a:lnTo>
                    <a:lnTo>
                      <a:pt x="89" y="29"/>
                    </a:lnTo>
                    <a:lnTo>
                      <a:pt x="67" y="28"/>
                    </a:lnTo>
                    <a:lnTo>
                      <a:pt x="45" y="25"/>
                    </a:lnTo>
                    <a:lnTo>
                      <a:pt x="25" y="22"/>
                    </a:lnTo>
                    <a:lnTo>
                      <a:pt x="4" y="17"/>
                    </a:lnTo>
                    <a:lnTo>
                      <a:pt x="0" y="41"/>
                    </a:lnTo>
                    <a:lnTo>
                      <a:pt x="20" y="45"/>
                    </a:lnTo>
                    <a:lnTo>
                      <a:pt x="42" y="48"/>
                    </a:lnTo>
                    <a:lnTo>
                      <a:pt x="66" y="49"/>
                    </a:lnTo>
                    <a:lnTo>
                      <a:pt x="87" y="51"/>
                    </a:lnTo>
                    <a:lnTo>
                      <a:pt x="109" y="54"/>
                    </a:lnTo>
                    <a:lnTo>
                      <a:pt x="132" y="55"/>
                    </a:lnTo>
                    <a:lnTo>
                      <a:pt x="178" y="55"/>
                    </a:lnTo>
                    <a:lnTo>
                      <a:pt x="199" y="54"/>
                    </a:lnTo>
                    <a:lnTo>
                      <a:pt x="221" y="51"/>
                    </a:lnTo>
                    <a:lnTo>
                      <a:pt x="241" y="48"/>
                    </a:lnTo>
                    <a:lnTo>
                      <a:pt x="262" y="45"/>
                    </a:lnTo>
                    <a:lnTo>
                      <a:pt x="281" y="41"/>
                    </a:lnTo>
                    <a:lnTo>
                      <a:pt x="300" y="35"/>
                    </a:lnTo>
                    <a:lnTo>
                      <a:pt x="317" y="28"/>
                    </a:lnTo>
                    <a:lnTo>
                      <a:pt x="332" y="20"/>
                    </a:lnTo>
                    <a:lnTo>
                      <a:pt x="337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5" name="Freeform 62"/>
              <p:cNvSpPr>
                <a:spLocks/>
              </p:cNvSpPr>
              <p:nvPr/>
            </p:nvSpPr>
            <p:spPr bwMode="auto">
              <a:xfrm>
                <a:off x="5270" y="3111"/>
                <a:ext cx="31" cy="377"/>
              </a:xfrm>
              <a:custGeom>
                <a:avLst/>
                <a:gdLst>
                  <a:gd name="T0" fmla="*/ 0 w 93"/>
                  <a:gd name="T1" fmla="*/ 12 h 1132"/>
                  <a:gd name="T2" fmla="*/ 5 w 93"/>
                  <a:gd name="T3" fmla="*/ 82 h 1132"/>
                  <a:gd name="T4" fmla="*/ 9 w 93"/>
                  <a:gd name="T5" fmla="*/ 152 h 1132"/>
                  <a:gd name="T6" fmla="*/ 13 w 93"/>
                  <a:gd name="T7" fmla="*/ 222 h 1132"/>
                  <a:gd name="T8" fmla="*/ 18 w 93"/>
                  <a:gd name="T9" fmla="*/ 291 h 1132"/>
                  <a:gd name="T10" fmla="*/ 22 w 93"/>
                  <a:gd name="T11" fmla="*/ 361 h 1132"/>
                  <a:gd name="T12" fmla="*/ 27 w 93"/>
                  <a:gd name="T13" fmla="*/ 432 h 1132"/>
                  <a:gd name="T14" fmla="*/ 31 w 93"/>
                  <a:gd name="T15" fmla="*/ 502 h 1132"/>
                  <a:gd name="T16" fmla="*/ 35 w 93"/>
                  <a:gd name="T17" fmla="*/ 572 h 1132"/>
                  <a:gd name="T18" fmla="*/ 40 w 93"/>
                  <a:gd name="T19" fmla="*/ 643 h 1132"/>
                  <a:gd name="T20" fmla="*/ 44 w 93"/>
                  <a:gd name="T21" fmla="*/ 713 h 1132"/>
                  <a:gd name="T22" fmla="*/ 48 w 93"/>
                  <a:gd name="T23" fmla="*/ 783 h 1132"/>
                  <a:gd name="T24" fmla="*/ 53 w 93"/>
                  <a:gd name="T25" fmla="*/ 853 h 1132"/>
                  <a:gd name="T26" fmla="*/ 57 w 93"/>
                  <a:gd name="T27" fmla="*/ 923 h 1132"/>
                  <a:gd name="T28" fmla="*/ 61 w 93"/>
                  <a:gd name="T29" fmla="*/ 992 h 1132"/>
                  <a:gd name="T30" fmla="*/ 66 w 93"/>
                  <a:gd name="T31" fmla="*/ 1062 h 1132"/>
                  <a:gd name="T32" fmla="*/ 70 w 93"/>
                  <a:gd name="T33" fmla="*/ 1132 h 1132"/>
                  <a:gd name="T34" fmla="*/ 91 w 93"/>
                  <a:gd name="T35" fmla="*/ 1096 h 1132"/>
                  <a:gd name="T36" fmla="*/ 86 w 93"/>
                  <a:gd name="T37" fmla="*/ 1026 h 1132"/>
                  <a:gd name="T38" fmla="*/ 82 w 93"/>
                  <a:gd name="T39" fmla="*/ 956 h 1132"/>
                  <a:gd name="T40" fmla="*/ 77 w 93"/>
                  <a:gd name="T41" fmla="*/ 886 h 1132"/>
                  <a:gd name="T42" fmla="*/ 73 w 93"/>
                  <a:gd name="T43" fmla="*/ 816 h 1132"/>
                  <a:gd name="T44" fmla="*/ 69 w 93"/>
                  <a:gd name="T45" fmla="*/ 747 h 1132"/>
                  <a:gd name="T46" fmla="*/ 64 w 93"/>
                  <a:gd name="T47" fmla="*/ 677 h 1132"/>
                  <a:gd name="T48" fmla="*/ 60 w 93"/>
                  <a:gd name="T49" fmla="*/ 607 h 1132"/>
                  <a:gd name="T50" fmla="*/ 56 w 93"/>
                  <a:gd name="T51" fmla="*/ 536 h 1132"/>
                  <a:gd name="T52" fmla="*/ 51 w 93"/>
                  <a:gd name="T53" fmla="*/ 466 h 1132"/>
                  <a:gd name="T54" fmla="*/ 47 w 93"/>
                  <a:gd name="T55" fmla="*/ 396 h 1132"/>
                  <a:gd name="T56" fmla="*/ 43 w 93"/>
                  <a:gd name="T57" fmla="*/ 326 h 1132"/>
                  <a:gd name="T58" fmla="*/ 38 w 93"/>
                  <a:gd name="T59" fmla="*/ 256 h 1132"/>
                  <a:gd name="T60" fmla="*/ 35 w 93"/>
                  <a:gd name="T61" fmla="*/ 187 h 1132"/>
                  <a:gd name="T62" fmla="*/ 31 w 93"/>
                  <a:gd name="T63" fmla="*/ 117 h 1132"/>
                  <a:gd name="T64" fmla="*/ 27 w 93"/>
                  <a:gd name="T65" fmla="*/ 46 h 1132"/>
                  <a:gd name="T66" fmla="*/ 13 w 93"/>
                  <a:gd name="T67" fmla="*/ 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1132">
                    <a:moveTo>
                      <a:pt x="12" y="24"/>
                    </a:moveTo>
                    <a:lnTo>
                      <a:pt x="0" y="12"/>
                    </a:lnTo>
                    <a:lnTo>
                      <a:pt x="3" y="47"/>
                    </a:lnTo>
                    <a:lnTo>
                      <a:pt x="5" y="82"/>
                    </a:lnTo>
                    <a:lnTo>
                      <a:pt x="8" y="117"/>
                    </a:lnTo>
                    <a:lnTo>
                      <a:pt x="9" y="152"/>
                    </a:lnTo>
                    <a:lnTo>
                      <a:pt x="12" y="187"/>
                    </a:lnTo>
                    <a:lnTo>
                      <a:pt x="13" y="222"/>
                    </a:lnTo>
                    <a:lnTo>
                      <a:pt x="16" y="258"/>
                    </a:lnTo>
                    <a:lnTo>
                      <a:pt x="18" y="291"/>
                    </a:lnTo>
                    <a:lnTo>
                      <a:pt x="21" y="328"/>
                    </a:lnTo>
                    <a:lnTo>
                      <a:pt x="22" y="361"/>
                    </a:lnTo>
                    <a:lnTo>
                      <a:pt x="24" y="398"/>
                    </a:lnTo>
                    <a:lnTo>
                      <a:pt x="27" y="432"/>
                    </a:lnTo>
                    <a:lnTo>
                      <a:pt x="28" y="467"/>
                    </a:lnTo>
                    <a:lnTo>
                      <a:pt x="31" y="502"/>
                    </a:lnTo>
                    <a:lnTo>
                      <a:pt x="34" y="537"/>
                    </a:lnTo>
                    <a:lnTo>
                      <a:pt x="35" y="572"/>
                    </a:lnTo>
                    <a:lnTo>
                      <a:pt x="38" y="607"/>
                    </a:lnTo>
                    <a:lnTo>
                      <a:pt x="40" y="643"/>
                    </a:lnTo>
                    <a:lnTo>
                      <a:pt x="43" y="678"/>
                    </a:lnTo>
                    <a:lnTo>
                      <a:pt x="44" y="713"/>
                    </a:lnTo>
                    <a:lnTo>
                      <a:pt x="45" y="748"/>
                    </a:lnTo>
                    <a:lnTo>
                      <a:pt x="48" y="783"/>
                    </a:lnTo>
                    <a:lnTo>
                      <a:pt x="50" y="818"/>
                    </a:lnTo>
                    <a:lnTo>
                      <a:pt x="53" y="853"/>
                    </a:lnTo>
                    <a:lnTo>
                      <a:pt x="56" y="888"/>
                    </a:lnTo>
                    <a:lnTo>
                      <a:pt x="57" y="923"/>
                    </a:lnTo>
                    <a:lnTo>
                      <a:pt x="60" y="958"/>
                    </a:lnTo>
                    <a:lnTo>
                      <a:pt x="61" y="992"/>
                    </a:lnTo>
                    <a:lnTo>
                      <a:pt x="63" y="1027"/>
                    </a:lnTo>
                    <a:lnTo>
                      <a:pt x="66" y="1062"/>
                    </a:lnTo>
                    <a:lnTo>
                      <a:pt x="67" y="1099"/>
                    </a:lnTo>
                    <a:lnTo>
                      <a:pt x="70" y="1132"/>
                    </a:lnTo>
                    <a:lnTo>
                      <a:pt x="93" y="1132"/>
                    </a:lnTo>
                    <a:lnTo>
                      <a:pt x="91" y="1096"/>
                    </a:lnTo>
                    <a:lnTo>
                      <a:pt x="89" y="1061"/>
                    </a:lnTo>
                    <a:lnTo>
                      <a:pt x="86" y="1026"/>
                    </a:lnTo>
                    <a:lnTo>
                      <a:pt x="83" y="991"/>
                    </a:lnTo>
                    <a:lnTo>
                      <a:pt x="82" y="956"/>
                    </a:lnTo>
                    <a:lnTo>
                      <a:pt x="80" y="921"/>
                    </a:lnTo>
                    <a:lnTo>
                      <a:pt x="77" y="886"/>
                    </a:lnTo>
                    <a:lnTo>
                      <a:pt x="76" y="851"/>
                    </a:lnTo>
                    <a:lnTo>
                      <a:pt x="73" y="816"/>
                    </a:lnTo>
                    <a:lnTo>
                      <a:pt x="72" y="782"/>
                    </a:lnTo>
                    <a:lnTo>
                      <a:pt x="69" y="747"/>
                    </a:lnTo>
                    <a:lnTo>
                      <a:pt x="67" y="712"/>
                    </a:lnTo>
                    <a:lnTo>
                      <a:pt x="64" y="677"/>
                    </a:lnTo>
                    <a:lnTo>
                      <a:pt x="61" y="642"/>
                    </a:lnTo>
                    <a:lnTo>
                      <a:pt x="60" y="607"/>
                    </a:lnTo>
                    <a:lnTo>
                      <a:pt x="59" y="571"/>
                    </a:lnTo>
                    <a:lnTo>
                      <a:pt x="56" y="536"/>
                    </a:lnTo>
                    <a:lnTo>
                      <a:pt x="54" y="501"/>
                    </a:lnTo>
                    <a:lnTo>
                      <a:pt x="51" y="466"/>
                    </a:lnTo>
                    <a:lnTo>
                      <a:pt x="50" y="431"/>
                    </a:lnTo>
                    <a:lnTo>
                      <a:pt x="47" y="396"/>
                    </a:lnTo>
                    <a:lnTo>
                      <a:pt x="45" y="361"/>
                    </a:lnTo>
                    <a:lnTo>
                      <a:pt x="43" y="326"/>
                    </a:lnTo>
                    <a:lnTo>
                      <a:pt x="41" y="291"/>
                    </a:lnTo>
                    <a:lnTo>
                      <a:pt x="38" y="256"/>
                    </a:lnTo>
                    <a:lnTo>
                      <a:pt x="37" y="220"/>
                    </a:lnTo>
                    <a:lnTo>
                      <a:pt x="35" y="187"/>
                    </a:lnTo>
                    <a:lnTo>
                      <a:pt x="32" y="150"/>
                    </a:lnTo>
                    <a:lnTo>
                      <a:pt x="31" y="117"/>
                    </a:lnTo>
                    <a:lnTo>
                      <a:pt x="28" y="80"/>
                    </a:lnTo>
                    <a:lnTo>
                      <a:pt x="27" y="46"/>
                    </a:lnTo>
                    <a:lnTo>
                      <a:pt x="24" y="11"/>
                    </a:lnTo>
                    <a:lnTo>
                      <a:pt x="13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6" name="Freeform 63"/>
              <p:cNvSpPr>
                <a:spLocks/>
              </p:cNvSpPr>
              <p:nvPr/>
            </p:nvSpPr>
            <p:spPr bwMode="auto">
              <a:xfrm>
                <a:off x="5037" y="3085"/>
                <a:ext cx="237" cy="34"/>
              </a:xfrm>
              <a:custGeom>
                <a:avLst/>
                <a:gdLst>
                  <a:gd name="T0" fmla="*/ 9 w 711"/>
                  <a:gd name="T1" fmla="*/ 24 h 101"/>
                  <a:gd name="T2" fmla="*/ 47 w 711"/>
                  <a:gd name="T3" fmla="*/ 31 h 101"/>
                  <a:gd name="T4" fmla="*/ 86 w 711"/>
                  <a:gd name="T5" fmla="*/ 38 h 101"/>
                  <a:gd name="T6" fmla="*/ 127 w 711"/>
                  <a:gd name="T7" fmla="*/ 44 h 101"/>
                  <a:gd name="T8" fmla="*/ 169 w 711"/>
                  <a:gd name="T9" fmla="*/ 50 h 101"/>
                  <a:gd name="T10" fmla="*/ 211 w 711"/>
                  <a:gd name="T11" fmla="*/ 57 h 101"/>
                  <a:gd name="T12" fmla="*/ 256 w 711"/>
                  <a:gd name="T13" fmla="*/ 63 h 101"/>
                  <a:gd name="T14" fmla="*/ 301 w 711"/>
                  <a:gd name="T15" fmla="*/ 67 h 101"/>
                  <a:gd name="T16" fmla="*/ 347 w 711"/>
                  <a:gd name="T17" fmla="*/ 73 h 101"/>
                  <a:gd name="T18" fmla="*/ 393 w 711"/>
                  <a:gd name="T19" fmla="*/ 77 h 101"/>
                  <a:gd name="T20" fmla="*/ 438 w 711"/>
                  <a:gd name="T21" fmla="*/ 82 h 101"/>
                  <a:gd name="T22" fmla="*/ 485 w 711"/>
                  <a:gd name="T23" fmla="*/ 86 h 101"/>
                  <a:gd name="T24" fmla="*/ 530 w 711"/>
                  <a:gd name="T25" fmla="*/ 89 h 101"/>
                  <a:gd name="T26" fmla="*/ 576 w 711"/>
                  <a:gd name="T27" fmla="*/ 93 h 101"/>
                  <a:gd name="T28" fmla="*/ 621 w 711"/>
                  <a:gd name="T29" fmla="*/ 96 h 101"/>
                  <a:gd name="T30" fmla="*/ 666 w 711"/>
                  <a:gd name="T31" fmla="*/ 98 h 101"/>
                  <a:gd name="T32" fmla="*/ 710 w 711"/>
                  <a:gd name="T33" fmla="*/ 101 h 101"/>
                  <a:gd name="T34" fmla="*/ 690 w 711"/>
                  <a:gd name="T35" fmla="*/ 76 h 101"/>
                  <a:gd name="T36" fmla="*/ 645 w 711"/>
                  <a:gd name="T37" fmla="*/ 75 h 101"/>
                  <a:gd name="T38" fmla="*/ 601 w 711"/>
                  <a:gd name="T39" fmla="*/ 72 h 101"/>
                  <a:gd name="T40" fmla="*/ 556 w 711"/>
                  <a:gd name="T41" fmla="*/ 69 h 101"/>
                  <a:gd name="T42" fmla="*/ 509 w 711"/>
                  <a:gd name="T43" fmla="*/ 64 h 101"/>
                  <a:gd name="T44" fmla="*/ 464 w 711"/>
                  <a:gd name="T45" fmla="*/ 61 h 101"/>
                  <a:gd name="T46" fmla="*/ 418 w 711"/>
                  <a:gd name="T47" fmla="*/ 57 h 101"/>
                  <a:gd name="T48" fmla="*/ 373 w 711"/>
                  <a:gd name="T49" fmla="*/ 53 h 101"/>
                  <a:gd name="T50" fmla="*/ 326 w 711"/>
                  <a:gd name="T51" fmla="*/ 47 h 101"/>
                  <a:gd name="T52" fmla="*/ 281 w 711"/>
                  <a:gd name="T53" fmla="*/ 43 h 101"/>
                  <a:gd name="T54" fmla="*/ 237 w 711"/>
                  <a:gd name="T55" fmla="*/ 37 h 101"/>
                  <a:gd name="T56" fmla="*/ 194 w 711"/>
                  <a:gd name="T57" fmla="*/ 31 h 101"/>
                  <a:gd name="T58" fmla="*/ 150 w 711"/>
                  <a:gd name="T59" fmla="*/ 25 h 101"/>
                  <a:gd name="T60" fmla="*/ 110 w 711"/>
                  <a:gd name="T61" fmla="*/ 18 h 101"/>
                  <a:gd name="T62" fmla="*/ 70 w 711"/>
                  <a:gd name="T63" fmla="*/ 11 h 101"/>
                  <a:gd name="T64" fmla="*/ 32 w 711"/>
                  <a:gd name="T65" fmla="*/ 3 h 101"/>
                  <a:gd name="T66" fmla="*/ 0 w 711"/>
                  <a:gd name="T67" fmla="*/ 1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1" h="101">
                    <a:moveTo>
                      <a:pt x="24" y="11"/>
                    </a:moveTo>
                    <a:lnTo>
                      <a:pt x="9" y="24"/>
                    </a:lnTo>
                    <a:lnTo>
                      <a:pt x="28" y="27"/>
                    </a:lnTo>
                    <a:lnTo>
                      <a:pt x="47" y="31"/>
                    </a:lnTo>
                    <a:lnTo>
                      <a:pt x="66" y="34"/>
                    </a:lnTo>
                    <a:lnTo>
                      <a:pt x="86" y="38"/>
                    </a:lnTo>
                    <a:lnTo>
                      <a:pt x="107" y="41"/>
                    </a:lnTo>
                    <a:lnTo>
                      <a:pt x="127" y="44"/>
                    </a:lnTo>
                    <a:lnTo>
                      <a:pt x="147" y="47"/>
                    </a:lnTo>
                    <a:lnTo>
                      <a:pt x="169" y="50"/>
                    </a:lnTo>
                    <a:lnTo>
                      <a:pt x="189" y="53"/>
                    </a:lnTo>
                    <a:lnTo>
                      <a:pt x="211" y="57"/>
                    </a:lnTo>
                    <a:lnTo>
                      <a:pt x="233" y="59"/>
                    </a:lnTo>
                    <a:lnTo>
                      <a:pt x="256" y="63"/>
                    </a:lnTo>
                    <a:lnTo>
                      <a:pt x="278" y="64"/>
                    </a:lnTo>
                    <a:lnTo>
                      <a:pt x="301" y="67"/>
                    </a:lnTo>
                    <a:lnTo>
                      <a:pt x="323" y="70"/>
                    </a:lnTo>
                    <a:lnTo>
                      <a:pt x="347" y="73"/>
                    </a:lnTo>
                    <a:lnTo>
                      <a:pt x="370" y="75"/>
                    </a:lnTo>
                    <a:lnTo>
                      <a:pt x="393" y="77"/>
                    </a:lnTo>
                    <a:lnTo>
                      <a:pt x="415" y="80"/>
                    </a:lnTo>
                    <a:lnTo>
                      <a:pt x="438" y="82"/>
                    </a:lnTo>
                    <a:lnTo>
                      <a:pt x="461" y="83"/>
                    </a:lnTo>
                    <a:lnTo>
                      <a:pt x="485" y="86"/>
                    </a:lnTo>
                    <a:lnTo>
                      <a:pt x="508" y="88"/>
                    </a:lnTo>
                    <a:lnTo>
                      <a:pt x="530" y="89"/>
                    </a:lnTo>
                    <a:lnTo>
                      <a:pt x="554" y="91"/>
                    </a:lnTo>
                    <a:lnTo>
                      <a:pt x="576" y="93"/>
                    </a:lnTo>
                    <a:lnTo>
                      <a:pt x="600" y="95"/>
                    </a:lnTo>
                    <a:lnTo>
                      <a:pt x="621" y="96"/>
                    </a:lnTo>
                    <a:lnTo>
                      <a:pt x="643" y="96"/>
                    </a:lnTo>
                    <a:lnTo>
                      <a:pt x="666" y="98"/>
                    </a:lnTo>
                    <a:lnTo>
                      <a:pt x="688" y="99"/>
                    </a:lnTo>
                    <a:lnTo>
                      <a:pt x="710" y="101"/>
                    </a:lnTo>
                    <a:lnTo>
                      <a:pt x="711" y="77"/>
                    </a:lnTo>
                    <a:lnTo>
                      <a:pt x="690" y="76"/>
                    </a:lnTo>
                    <a:lnTo>
                      <a:pt x="668" y="75"/>
                    </a:lnTo>
                    <a:lnTo>
                      <a:pt x="645" y="75"/>
                    </a:lnTo>
                    <a:lnTo>
                      <a:pt x="623" y="73"/>
                    </a:lnTo>
                    <a:lnTo>
                      <a:pt x="601" y="72"/>
                    </a:lnTo>
                    <a:lnTo>
                      <a:pt x="578" y="70"/>
                    </a:lnTo>
                    <a:lnTo>
                      <a:pt x="556" y="69"/>
                    </a:lnTo>
                    <a:lnTo>
                      <a:pt x="533" y="67"/>
                    </a:lnTo>
                    <a:lnTo>
                      <a:pt x="509" y="64"/>
                    </a:lnTo>
                    <a:lnTo>
                      <a:pt x="486" y="63"/>
                    </a:lnTo>
                    <a:lnTo>
                      <a:pt x="464" y="61"/>
                    </a:lnTo>
                    <a:lnTo>
                      <a:pt x="441" y="59"/>
                    </a:lnTo>
                    <a:lnTo>
                      <a:pt x="418" y="57"/>
                    </a:lnTo>
                    <a:lnTo>
                      <a:pt x="395" y="56"/>
                    </a:lnTo>
                    <a:lnTo>
                      <a:pt x="373" y="53"/>
                    </a:lnTo>
                    <a:lnTo>
                      <a:pt x="349" y="50"/>
                    </a:lnTo>
                    <a:lnTo>
                      <a:pt x="326" y="47"/>
                    </a:lnTo>
                    <a:lnTo>
                      <a:pt x="304" y="44"/>
                    </a:lnTo>
                    <a:lnTo>
                      <a:pt x="281" y="43"/>
                    </a:lnTo>
                    <a:lnTo>
                      <a:pt x="258" y="40"/>
                    </a:lnTo>
                    <a:lnTo>
                      <a:pt x="237" y="37"/>
                    </a:lnTo>
                    <a:lnTo>
                      <a:pt x="216" y="34"/>
                    </a:lnTo>
                    <a:lnTo>
                      <a:pt x="194" y="31"/>
                    </a:lnTo>
                    <a:lnTo>
                      <a:pt x="172" y="28"/>
                    </a:lnTo>
                    <a:lnTo>
                      <a:pt x="150" y="25"/>
                    </a:lnTo>
                    <a:lnTo>
                      <a:pt x="131" y="21"/>
                    </a:lnTo>
                    <a:lnTo>
                      <a:pt x="110" y="18"/>
                    </a:lnTo>
                    <a:lnTo>
                      <a:pt x="91" y="15"/>
                    </a:lnTo>
                    <a:lnTo>
                      <a:pt x="70" y="11"/>
                    </a:lnTo>
                    <a:lnTo>
                      <a:pt x="51" y="8"/>
                    </a:lnTo>
                    <a:lnTo>
                      <a:pt x="32" y="3"/>
                    </a:lnTo>
                    <a:lnTo>
                      <a:pt x="14" y="0"/>
                    </a:lnTo>
                    <a:lnTo>
                      <a:pt x="0" y="12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7" name="Freeform 64"/>
              <p:cNvSpPr>
                <a:spLocks/>
              </p:cNvSpPr>
              <p:nvPr/>
            </p:nvSpPr>
            <p:spPr bwMode="auto">
              <a:xfrm>
                <a:off x="5161" y="3132"/>
                <a:ext cx="8" cy="4"/>
              </a:xfrm>
              <a:custGeom>
                <a:avLst/>
                <a:gdLst>
                  <a:gd name="T0" fmla="*/ 22 w 22"/>
                  <a:gd name="T1" fmla="*/ 10 h 12"/>
                  <a:gd name="T2" fmla="*/ 20 w 22"/>
                  <a:gd name="T3" fmla="*/ 4 h 12"/>
                  <a:gd name="T4" fmla="*/ 19 w 22"/>
                  <a:gd name="T5" fmla="*/ 1 h 12"/>
                  <a:gd name="T6" fmla="*/ 14 w 22"/>
                  <a:gd name="T7" fmla="*/ 0 h 12"/>
                  <a:gd name="T8" fmla="*/ 10 w 22"/>
                  <a:gd name="T9" fmla="*/ 0 h 12"/>
                  <a:gd name="T10" fmla="*/ 6 w 22"/>
                  <a:gd name="T11" fmla="*/ 0 h 12"/>
                  <a:gd name="T12" fmla="*/ 1 w 22"/>
                  <a:gd name="T13" fmla="*/ 3 h 12"/>
                  <a:gd name="T14" fmla="*/ 0 w 22"/>
                  <a:gd name="T15" fmla="*/ 7 h 12"/>
                  <a:gd name="T16" fmla="*/ 0 w 22"/>
                  <a:gd name="T17" fmla="*/ 12 h 12"/>
                  <a:gd name="T18" fmla="*/ 22 w 22"/>
                  <a:gd name="T1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22" y="10"/>
                    </a:moveTo>
                    <a:lnTo>
                      <a:pt x="20" y="4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8" name="Freeform 65"/>
              <p:cNvSpPr>
                <a:spLocks/>
              </p:cNvSpPr>
              <p:nvPr/>
            </p:nvSpPr>
            <p:spPr bwMode="auto">
              <a:xfrm>
                <a:off x="5161" y="3135"/>
                <a:ext cx="32" cy="360"/>
              </a:xfrm>
              <a:custGeom>
                <a:avLst/>
                <a:gdLst>
                  <a:gd name="T0" fmla="*/ 91 w 94"/>
                  <a:gd name="T1" fmla="*/ 1042 h 1079"/>
                  <a:gd name="T2" fmla="*/ 84 w 94"/>
                  <a:gd name="T3" fmla="*/ 972 h 1079"/>
                  <a:gd name="T4" fmla="*/ 78 w 94"/>
                  <a:gd name="T5" fmla="*/ 902 h 1079"/>
                  <a:gd name="T6" fmla="*/ 72 w 94"/>
                  <a:gd name="T7" fmla="*/ 834 h 1079"/>
                  <a:gd name="T8" fmla="*/ 67 w 94"/>
                  <a:gd name="T9" fmla="*/ 764 h 1079"/>
                  <a:gd name="T10" fmla="*/ 62 w 94"/>
                  <a:gd name="T11" fmla="*/ 695 h 1079"/>
                  <a:gd name="T12" fmla="*/ 58 w 94"/>
                  <a:gd name="T13" fmla="*/ 627 h 1079"/>
                  <a:gd name="T14" fmla="*/ 54 w 94"/>
                  <a:gd name="T15" fmla="*/ 559 h 1079"/>
                  <a:gd name="T16" fmla="*/ 49 w 94"/>
                  <a:gd name="T17" fmla="*/ 492 h 1079"/>
                  <a:gd name="T18" fmla="*/ 45 w 94"/>
                  <a:gd name="T19" fmla="*/ 425 h 1079"/>
                  <a:gd name="T20" fmla="*/ 40 w 94"/>
                  <a:gd name="T21" fmla="*/ 358 h 1079"/>
                  <a:gd name="T22" fmla="*/ 38 w 94"/>
                  <a:gd name="T23" fmla="*/ 293 h 1079"/>
                  <a:gd name="T24" fmla="*/ 33 w 94"/>
                  <a:gd name="T25" fmla="*/ 226 h 1079"/>
                  <a:gd name="T26" fmla="*/ 30 w 94"/>
                  <a:gd name="T27" fmla="*/ 162 h 1079"/>
                  <a:gd name="T28" fmla="*/ 27 w 94"/>
                  <a:gd name="T29" fmla="*/ 96 h 1079"/>
                  <a:gd name="T30" fmla="*/ 23 w 94"/>
                  <a:gd name="T31" fmla="*/ 32 h 1079"/>
                  <a:gd name="T32" fmla="*/ 0 w 94"/>
                  <a:gd name="T33" fmla="*/ 2 h 1079"/>
                  <a:gd name="T34" fmla="*/ 3 w 94"/>
                  <a:gd name="T35" fmla="*/ 64 h 1079"/>
                  <a:gd name="T36" fmla="*/ 6 w 94"/>
                  <a:gd name="T37" fmla="*/ 130 h 1079"/>
                  <a:gd name="T38" fmla="*/ 10 w 94"/>
                  <a:gd name="T39" fmla="*/ 195 h 1079"/>
                  <a:gd name="T40" fmla="*/ 13 w 94"/>
                  <a:gd name="T41" fmla="*/ 261 h 1079"/>
                  <a:gd name="T42" fmla="*/ 16 w 94"/>
                  <a:gd name="T43" fmla="*/ 326 h 1079"/>
                  <a:gd name="T44" fmla="*/ 20 w 94"/>
                  <a:gd name="T45" fmla="*/ 393 h 1079"/>
                  <a:gd name="T46" fmla="*/ 24 w 94"/>
                  <a:gd name="T47" fmla="*/ 460 h 1079"/>
                  <a:gd name="T48" fmla="*/ 29 w 94"/>
                  <a:gd name="T49" fmla="*/ 527 h 1079"/>
                  <a:gd name="T50" fmla="*/ 33 w 94"/>
                  <a:gd name="T51" fmla="*/ 595 h 1079"/>
                  <a:gd name="T52" fmla="*/ 38 w 94"/>
                  <a:gd name="T53" fmla="*/ 662 h 1079"/>
                  <a:gd name="T54" fmla="*/ 42 w 94"/>
                  <a:gd name="T55" fmla="*/ 732 h 1079"/>
                  <a:gd name="T56" fmla="*/ 48 w 94"/>
                  <a:gd name="T57" fmla="*/ 800 h 1079"/>
                  <a:gd name="T58" fmla="*/ 52 w 94"/>
                  <a:gd name="T59" fmla="*/ 870 h 1079"/>
                  <a:gd name="T60" fmla="*/ 59 w 94"/>
                  <a:gd name="T61" fmla="*/ 940 h 1079"/>
                  <a:gd name="T62" fmla="*/ 64 w 94"/>
                  <a:gd name="T63" fmla="*/ 1010 h 1079"/>
                  <a:gd name="T64" fmla="*/ 72 w 94"/>
                  <a:gd name="T6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079">
                    <a:moveTo>
                      <a:pt x="94" y="1077"/>
                    </a:moveTo>
                    <a:lnTo>
                      <a:pt x="91" y="1042"/>
                    </a:lnTo>
                    <a:lnTo>
                      <a:pt x="87" y="1007"/>
                    </a:lnTo>
                    <a:lnTo>
                      <a:pt x="84" y="972"/>
                    </a:lnTo>
                    <a:lnTo>
                      <a:pt x="81" y="937"/>
                    </a:lnTo>
                    <a:lnTo>
                      <a:pt x="78" y="902"/>
                    </a:lnTo>
                    <a:lnTo>
                      <a:pt x="75" y="867"/>
                    </a:lnTo>
                    <a:lnTo>
                      <a:pt x="72" y="834"/>
                    </a:lnTo>
                    <a:lnTo>
                      <a:pt x="69" y="799"/>
                    </a:lnTo>
                    <a:lnTo>
                      <a:pt x="67" y="764"/>
                    </a:lnTo>
                    <a:lnTo>
                      <a:pt x="64" y="730"/>
                    </a:lnTo>
                    <a:lnTo>
                      <a:pt x="62" y="695"/>
                    </a:lnTo>
                    <a:lnTo>
                      <a:pt x="59" y="662"/>
                    </a:lnTo>
                    <a:lnTo>
                      <a:pt x="58" y="627"/>
                    </a:lnTo>
                    <a:lnTo>
                      <a:pt x="55" y="594"/>
                    </a:lnTo>
                    <a:lnTo>
                      <a:pt x="54" y="559"/>
                    </a:lnTo>
                    <a:lnTo>
                      <a:pt x="52" y="525"/>
                    </a:lnTo>
                    <a:lnTo>
                      <a:pt x="49" y="492"/>
                    </a:lnTo>
                    <a:lnTo>
                      <a:pt x="48" y="458"/>
                    </a:lnTo>
                    <a:lnTo>
                      <a:pt x="45" y="425"/>
                    </a:lnTo>
                    <a:lnTo>
                      <a:pt x="43" y="391"/>
                    </a:lnTo>
                    <a:lnTo>
                      <a:pt x="40" y="358"/>
                    </a:lnTo>
                    <a:lnTo>
                      <a:pt x="39" y="326"/>
                    </a:lnTo>
                    <a:lnTo>
                      <a:pt x="38" y="293"/>
                    </a:lnTo>
                    <a:lnTo>
                      <a:pt x="36" y="259"/>
                    </a:lnTo>
                    <a:lnTo>
                      <a:pt x="33" y="226"/>
                    </a:lnTo>
                    <a:lnTo>
                      <a:pt x="33" y="194"/>
                    </a:lnTo>
                    <a:lnTo>
                      <a:pt x="30" y="162"/>
                    </a:lnTo>
                    <a:lnTo>
                      <a:pt x="29" y="128"/>
                    </a:lnTo>
                    <a:lnTo>
                      <a:pt x="27" y="96"/>
                    </a:lnTo>
                    <a:lnTo>
                      <a:pt x="26" y="64"/>
                    </a:lnTo>
                    <a:lnTo>
                      <a:pt x="23" y="3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34"/>
                    </a:lnTo>
                    <a:lnTo>
                      <a:pt x="3" y="64"/>
                    </a:lnTo>
                    <a:lnTo>
                      <a:pt x="4" y="98"/>
                    </a:lnTo>
                    <a:lnTo>
                      <a:pt x="6" y="130"/>
                    </a:lnTo>
                    <a:lnTo>
                      <a:pt x="8" y="162"/>
                    </a:lnTo>
                    <a:lnTo>
                      <a:pt x="10" y="195"/>
                    </a:lnTo>
                    <a:lnTo>
                      <a:pt x="11" y="227"/>
                    </a:lnTo>
                    <a:lnTo>
                      <a:pt x="13" y="261"/>
                    </a:lnTo>
                    <a:lnTo>
                      <a:pt x="14" y="294"/>
                    </a:lnTo>
                    <a:lnTo>
                      <a:pt x="16" y="326"/>
                    </a:lnTo>
                    <a:lnTo>
                      <a:pt x="19" y="359"/>
                    </a:lnTo>
                    <a:lnTo>
                      <a:pt x="20" y="393"/>
                    </a:lnTo>
                    <a:lnTo>
                      <a:pt x="23" y="426"/>
                    </a:lnTo>
                    <a:lnTo>
                      <a:pt x="24" y="460"/>
                    </a:lnTo>
                    <a:lnTo>
                      <a:pt x="26" y="493"/>
                    </a:lnTo>
                    <a:lnTo>
                      <a:pt x="29" y="527"/>
                    </a:lnTo>
                    <a:lnTo>
                      <a:pt x="30" y="560"/>
                    </a:lnTo>
                    <a:lnTo>
                      <a:pt x="33" y="595"/>
                    </a:lnTo>
                    <a:lnTo>
                      <a:pt x="35" y="629"/>
                    </a:lnTo>
                    <a:lnTo>
                      <a:pt x="38" y="662"/>
                    </a:lnTo>
                    <a:lnTo>
                      <a:pt x="39" y="697"/>
                    </a:lnTo>
                    <a:lnTo>
                      <a:pt x="42" y="732"/>
                    </a:lnTo>
                    <a:lnTo>
                      <a:pt x="45" y="767"/>
                    </a:lnTo>
                    <a:lnTo>
                      <a:pt x="48" y="800"/>
                    </a:lnTo>
                    <a:lnTo>
                      <a:pt x="49" y="835"/>
                    </a:lnTo>
                    <a:lnTo>
                      <a:pt x="52" y="870"/>
                    </a:lnTo>
                    <a:lnTo>
                      <a:pt x="55" y="905"/>
                    </a:lnTo>
                    <a:lnTo>
                      <a:pt x="59" y="940"/>
                    </a:lnTo>
                    <a:lnTo>
                      <a:pt x="62" y="975"/>
                    </a:lnTo>
                    <a:lnTo>
                      <a:pt x="64" y="1010"/>
                    </a:lnTo>
                    <a:lnTo>
                      <a:pt x="68" y="1045"/>
                    </a:lnTo>
                    <a:lnTo>
                      <a:pt x="72" y="1079"/>
                    </a:lnTo>
                    <a:lnTo>
                      <a:pt x="94" y="10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9" name="Freeform 66"/>
              <p:cNvSpPr>
                <a:spLocks/>
              </p:cNvSpPr>
              <p:nvPr/>
            </p:nvSpPr>
            <p:spPr bwMode="auto">
              <a:xfrm>
                <a:off x="5161" y="3135"/>
                <a:ext cx="8" cy="4"/>
              </a:xfrm>
              <a:custGeom>
                <a:avLst/>
                <a:gdLst>
                  <a:gd name="T0" fmla="*/ 0 w 22"/>
                  <a:gd name="T1" fmla="*/ 3 h 13"/>
                  <a:gd name="T2" fmla="*/ 0 w 22"/>
                  <a:gd name="T3" fmla="*/ 7 h 13"/>
                  <a:gd name="T4" fmla="*/ 3 w 22"/>
                  <a:gd name="T5" fmla="*/ 10 h 13"/>
                  <a:gd name="T6" fmla="*/ 7 w 22"/>
                  <a:gd name="T7" fmla="*/ 13 h 13"/>
                  <a:gd name="T8" fmla="*/ 11 w 22"/>
                  <a:gd name="T9" fmla="*/ 13 h 13"/>
                  <a:gd name="T10" fmla="*/ 16 w 22"/>
                  <a:gd name="T11" fmla="*/ 11 h 13"/>
                  <a:gd name="T12" fmla="*/ 19 w 22"/>
                  <a:gd name="T13" fmla="*/ 10 h 13"/>
                  <a:gd name="T14" fmla="*/ 22 w 22"/>
                  <a:gd name="T15" fmla="*/ 6 h 13"/>
                  <a:gd name="T16" fmla="*/ 22 w 22"/>
                  <a:gd name="T17" fmla="*/ 0 h 13"/>
                  <a:gd name="T18" fmla="*/ 0 w 22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lnTo>
                      <a:pt x="0" y="7"/>
                    </a:lnTo>
                    <a:lnTo>
                      <a:pt x="3" y="10"/>
                    </a:lnTo>
                    <a:lnTo>
                      <a:pt x="7" y="13"/>
                    </a:lnTo>
                    <a:lnTo>
                      <a:pt x="11" y="13"/>
                    </a:lnTo>
                    <a:lnTo>
                      <a:pt x="16" y="11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0" name="Freeform 67"/>
              <p:cNvSpPr>
                <a:spLocks/>
              </p:cNvSpPr>
              <p:nvPr/>
            </p:nvSpPr>
            <p:spPr bwMode="auto">
              <a:xfrm>
                <a:off x="5040" y="2732"/>
                <a:ext cx="128" cy="392"/>
              </a:xfrm>
              <a:custGeom>
                <a:avLst/>
                <a:gdLst>
                  <a:gd name="T0" fmla="*/ 385 w 385"/>
                  <a:gd name="T1" fmla="*/ 0 h 1177"/>
                  <a:gd name="T2" fmla="*/ 378 w 385"/>
                  <a:gd name="T3" fmla="*/ 138 h 1177"/>
                  <a:gd name="T4" fmla="*/ 372 w 385"/>
                  <a:gd name="T5" fmla="*/ 279 h 1177"/>
                  <a:gd name="T6" fmla="*/ 369 w 385"/>
                  <a:gd name="T7" fmla="*/ 422 h 1177"/>
                  <a:gd name="T8" fmla="*/ 368 w 385"/>
                  <a:gd name="T9" fmla="*/ 564 h 1177"/>
                  <a:gd name="T10" fmla="*/ 369 w 385"/>
                  <a:gd name="T11" fmla="*/ 710 h 1177"/>
                  <a:gd name="T12" fmla="*/ 372 w 385"/>
                  <a:gd name="T13" fmla="*/ 857 h 1177"/>
                  <a:gd name="T14" fmla="*/ 378 w 385"/>
                  <a:gd name="T15" fmla="*/ 1007 h 1177"/>
                  <a:gd name="T16" fmla="*/ 385 w 385"/>
                  <a:gd name="T17" fmla="*/ 1158 h 1177"/>
                  <a:gd name="T18" fmla="*/ 359 w 385"/>
                  <a:gd name="T19" fmla="*/ 1164 h 1177"/>
                  <a:gd name="T20" fmla="*/ 334 w 385"/>
                  <a:gd name="T21" fmla="*/ 1168 h 1177"/>
                  <a:gd name="T22" fmla="*/ 308 w 385"/>
                  <a:gd name="T23" fmla="*/ 1172 h 1177"/>
                  <a:gd name="T24" fmla="*/ 280 w 385"/>
                  <a:gd name="T25" fmla="*/ 1174 h 1177"/>
                  <a:gd name="T26" fmla="*/ 254 w 385"/>
                  <a:gd name="T27" fmla="*/ 1177 h 1177"/>
                  <a:gd name="T28" fmla="*/ 227 w 385"/>
                  <a:gd name="T29" fmla="*/ 1177 h 1177"/>
                  <a:gd name="T30" fmla="*/ 200 w 385"/>
                  <a:gd name="T31" fmla="*/ 1177 h 1177"/>
                  <a:gd name="T32" fmla="*/ 174 w 385"/>
                  <a:gd name="T33" fmla="*/ 1174 h 1177"/>
                  <a:gd name="T34" fmla="*/ 148 w 385"/>
                  <a:gd name="T35" fmla="*/ 1171 h 1177"/>
                  <a:gd name="T36" fmla="*/ 123 w 385"/>
                  <a:gd name="T37" fmla="*/ 1167 h 1177"/>
                  <a:gd name="T38" fmla="*/ 100 w 385"/>
                  <a:gd name="T39" fmla="*/ 1161 h 1177"/>
                  <a:gd name="T40" fmla="*/ 77 w 385"/>
                  <a:gd name="T41" fmla="*/ 1152 h 1177"/>
                  <a:gd name="T42" fmla="*/ 56 w 385"/>
                  <a:gd name="T43" fmla="*/ 1142 h 1177"/>
                  <a:gd name="T44" fmla="*/ 38 w 385"/>
                  <a:gd name="T45" fmla="*/ 1132 h 1177"/>
                  <a:gd name="T46" fmla="*/ 19 w 385"/>
                  <a:gd name="T47" fmla="*/ 1119 h 1177"/>
                  <a:gd name="T48" fmla="*/ 4 w 385"/>
                  <a:gd name="T49" fmla="*/ 1103 h 1177"/>
                  <a:gd name="T50" fmla="*/ 0 w 385"/>
                  <a:gd name="T51" fmla="*/ 976 h 1177"/>
                  <a:gd name="T52" fmla="*/ 0 w 385"/>
                  <a:gd name="T53" fmla="*/ 845 h 1177"/>
                  <a:gd name="T54" fmla="*/ 1 w 385"/>
                  <a:gd name="T55" fmla="*/ 710 h 1177"/>
                  <a:gd name="T56" fmla="*/ 7 w 385"/>
                  <a:gd name="T57" fmla="*/ 577 h 1177"/>
                  <a:gd name="T58" fmla="*/ 14 w 385"/>
                  <a:gd name="T59" fmla="*/ 452 h 1177"/>
                  <a:gd name="T60" fmla="*/ 24 w 385"/>
                  <a:gd name="T61" fmla="*/ 334 h 1177"/>
                  <a:gd name="T62" fmla="*/ 36 w 385"/>
                  <a:gd name="T63" fmla="*/ 230 h 1177"/>
                  <a:gd name="T64" fmla="*/ 51 w 385"/>
                  <a:gd name="T65" fmla="*/ 141 h 1177"/>
                  <a:gd name="T66" fmla="*/ 71 w 385"/>
                  <a:gd name="T67" fmla="*/ 132 h 1177"/>
                  <a:gd name="T68" fmla="*/ 91 w 385"/>
                  <a:gd name="T69" fmla="*/ 124 h 1177"/>
                  <a:gd name="T70" fmla="*/ 113 w 385"/>
                  <a:gd name="T71" fmla="*/ 115 h 1177"/>
                  <a:gd name="T72" fmla="*/ 134 w 385"/>
                  <a:gd name="T73" fmla="*/ 106 h 1177"/>
                  <a:gd name="T74" fmla="*/ 155 w 385"/>
                  <a:gd name="T75" fmla="*/ 97 h 1177"/>
                  <a:gd name="T76" fmla="*/ 176 w 385"/>
                  <a:gd name="T77" fmla="*/ 89 h 1177"/>
                  <a:gd name="T78" fmla="*/ 196 w 385"/>
                  <a:gd name="T79" fmla="*/ 80 h 1177"/>
                  <a:gd name="T80" fmla="*/ 218 w 385"/>
                  <a:gd name="T81" fmla="*/ 70 h 1177"/>
                  <a:gd name="T82" fmla="*/ 238 w 385"/>
                  <a:gd name="T83" fmla="*/ 61 h 1177"/>
                  <a:gd name="T84" fmla="*/ 259 w 385"/>
                  <a:gd name="T85" fmla="*/ 54 h 1177"/>
                  <a:gd name="T86" fmla="*/ 280 w 385"/>
                  <a:gd name="T87" fmla="*/ 44 h 1177"/>
                  <a:gd name="T88" fmla="*/ 301 w 385"/>
                  <a:gd name="T89" fmla="*/ 35 h 1177"/>
                  <a:gd name="T90" fmla="*/ 323 w 385"/>
                  <a:gd name="T91" fmla="*/ 26 h 1177"/>
                  <a:gd name="T92" fmla="*/ 343 w 385"/>
                  <a:gd name="T93" fmla="*/ 17 h 1177"/>
                  <a:gd name="T94" fmla="*/ 365 w 385"/>
                  <a:gd name="T95" fmla="*/ 9 h 1177"/>
                  <a:gd name="T96" fmla="*/ 385 w 385"/>
                  <a:gd name="T97" fmla="*/ 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5" h="1177">
                    <a:moveTo>
                      <a:pt x="385" y="0"/>
                    </a:moveTo>
                    <a:lnTo>
                      <a:pt x="378" y="138"/>
                    </a:lnTo>
                    <a:lnTo>
                      <a:pt x="372" y="279"/>
                    </a:lnTo>
                    <a:lnTo>
                      <a:pt x="369" y="422"/>
                    </a:lnTo>
                    <a:lnTo>
                      <a:pt x="368" y="564"/>
                    </a:lnTo>
                    <a:lnTo>
                      <a:pt x="369" y="710"/>
                    </a:lnTo>
                    <a:lnTo>
                      <a:pt x="372" y="857"/>
                    </a:lnTo>
                    <a:lnTo>
                      <a:pt x="378" y="1007"/>
                    </a:lnTo>
                    <a:lnTo>
                      <a:pt x="385" y="1158"/>
                    </a:lnTo>
                    <a:lnTo>
                      <a:pt x="359" y="1164"/>
                    </a:lnTo>
                    <a:lnTo>
                      <a:pt x="334" y="1168"/>
                    </a:lnTo>
                    <a:lnTo>
                      <a:pt x="308" y="1172"/>
                    </a:lnTo>
                    <a:lnTo>
                      <a:pt x="280" y="1174"/>
                    </a:lnTo>
                    <a:lnTo>
                      <a:pt x="254" y="1177"/>
                    </a:lnTo>
                    <a:lnTo>
                      <a:pt x="227" y="1177"/>
                    </a:lnTo>
                    <a:lnTo>
                      <a:pt x="200" y="1177"/>
                    </a:lnTo>
                    <a:lnTo>
                      <a:pt x="174" y="1174"/>
                    </a:lnTo>
                    <a:lnTo>
                      <a:pt x="148" y="1171"/>
                    </a:lnTo>
                    <a:lnTo>
                      <a:pt x="123" y="1167"/>
                    </a:lnTo>
                    <a:lnTo>
                      <a:pt x="100" y="1161"/>
                    </a:lnTo>
                    <a:lnTo>
                      <a:pt x="77" y="1152"/>
                    </a:lnTo>
                    <a:lnTo>
                      <a:pt x="56" y="1142"/>
                    </a:lnTo>
                    <a:lnTo>
                      <a:pt x="38" y="1132"/>
                    </a:lnTo>
                    <a:lnTo>
                      <a:pt x="19" y="1119"/>
                    </a:lnTo>
                    <a:lnTo>
                      <a:pt x="4" y="1103"/>
                    </a:lnTo>
                    <a:lnTo>
                      <a:pt x="0" y="976"/>
                    </a:lnTo>
                    <a:lnTo>
                      <a:pt x="0" y="845"/>
                    </a:lnTo>
                    <a:lnTo>
                      <a:pt x="1" y="710"/>
                    </a:lnTo>
                    <a:lnTo>
                      <a:pt x="7" y="577"/>
                    </a:lnTo>
                    <a:lnTo>
                      <a:pt x="14" y="452"/>
                    </a:lnTo>
                    <a:lnTo>
                      <a:pt x="24" y="334"/>
                    </a:lnTo>
                    <a:lnTo>
                      <a:pt x="36" y="230"/>
                    </a:lnTo>
                    <a:lnTo>
                      <a:pt x="51" y="141"/>
                    </a:lnTo>
                    <a:lnTo>
                      <a:pt x="71" y="132"/>
                    </a:lnTo>
                    <a:lnTo>
                      <a:pt x="91" y="124"/>
                    </a:lnTo>
                    <a:lnTo>
                      <a:pt x="113" y="115"/>
                    </a:lnTo>
                    <a:lnTo>
                      <a:pt x="134" y="106"/>
                    </a:lnTo>
                    <a:lnTo>
                      <a:pt x="155" y="97"/>
                    </a:lnTo>
                    <a:lnTo>
                      <a:pt x="176" y="89"/>
                    </a:lnTo>
                    <a:lnTo>
                      <a:pt x="196" y="80"/>
                    </a:lnTo>
                    <a:lnTo>
                      <a:pt x="218" y="70"/>
                    </a:lnTo>
                    <a:lnTo>
                      <a:pt x="238" y="61"/>
                    </a:lnTo>
                    <a:lnTo>
                      <a:pt x="259" y="54"/>
                    </a:lnTo>
                    <a:lnTo>
                      <a:pt x="280" y="44"/>
                    </a:lnTo>
                    <a:lnTo>
                      <a:pt x="301" y="35"/>
                    </a:lnTo>
                    <a:lnTo>
                      <a:pt x="323" y="26"/>
                    </a:lnTo>
                    <a:lnTo>
                      <a:pt x="343" y="17"/>
                    </a:lnTo>
                    <a:lnTo>
                      <a:pt x="365" y="9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1" name="Freeform 68"/>
              <p:cNvSpPr>
                <a:spLocks/>
              </p:cNvSpPr>
              <p:nvPr/>
            </p:nvSpPr>
            <p:spPr bwMode="auto">
              <a:xfrm>
                <a:off x="5158" y="2732"/>
                <a:ext cx="14" cy="390"/>
              </a:xfrm>
              <a:custGeom>
                <a:avLst/>
                <a:gdLst>
                  <a:gd name="T0" fmla="*/ 32 w 41"/>
                  <a:gd name="T1" fmla="*/ 1169 h 1169"/>
                  <a:gd name="T2" fmla="*/ 41 w 41"/>
                  <a:gd name="T3" fmla="*/ 1158 h 1169"/>
                  <a:gd name="T4" fmla="*/ 38 w 41"/>
                  <a:gd name="T5" fmla="*/ 1119 h 1169"/>
                  <a:gd name="T6" fmla="*/ 36 w 41"/>
                  <a:gd name="T7" fmla="*/ 1081 h 1169"/>
                  <a:gd name="T8" fmla="*/ 35 w 41"/>
                  <a:gd name="T9" fmla="*/ 1043 h 1169"/>
                  <a:gd name="T10" fmla="*/ 32 w 41"/>
                  <a:gd name="T11" fmla="*/ 1007 h 1169"/>
                  <a:gd name="T12" fmla="*/ 32 w 41"/>
                  <a:gd name="T13" fmla="*/ 969 h 1169"/>
                  <a:gd name="T14" fmla="*/ 29 w 41"/>
                  <a:gd name="T15" fmla="*/ 931 h 1169"/>
                  <a:gd name="T16" fmla="*/ 29 w 41"/>
                  <a:gd name="T17" fmla="*/ 893 h 1169"/>
                  <a:gd name="T18" fmla="*/ 28 w 41"/>
                  <a:gd name="T19" fmla="*/ 857 h 1169"/>
                  <a:gd name="T20" fmla="*/ 26 w 41"/>
                  <a:gd name="T21" fmla="*/ 820 h 1169"/>
                  <a:gd name="T22" fmla="*/ 25 w 41"/>
                  <a:gd name="T23" fmla="*/ 784 h 1169"/>
                  <a:gd name="T24" fmla="*/ 25 w 41"/>
                  <a:gd name="T25" fmla="*/ 746 h 1169"/>
                  <a:gd name="T26" fmla="*/ 25 w 41"/>
                  <a:gd name="T27" fmla="*/ 710 h 1169"/>
                  <a:gd name="T28" fmla="*/ 23 w 41"/>
                  <a:gd name="T29" fmla="*/ 673 h 1169"/>
                  <a:gd name="T30" fmla="*/ 23 w 41"/>
                  <a:gd name="T31" fmla="*/ 637 h 1169"/>
                  <a:gd name="T32" fmla="*/ 23 w 41"/>
                  <a:gd name="T33" fmla="*/ 493 h 1169"/>
                  <a:gd name="T34" fmla="*/ 23 w 41"/>
                  <a:gd name="T35" fmla="*/ 457 h 1169"/>
                  <a:gd name="T36" fmla="*/ 25 w 41"/>
                  <a:gd name="T37" fmla="*/ 422 h 1169"/>
                  <a:gd name="T38" fmla="*/ 25 w 41"/>
                  <a:gd name="T39" fmla="*/ 385 h 1169"/>
                  <a:gd name="T40" fmla="*/ 25 w 41"/>
                  <a:gd name="T41" fmla="*/ 350 h 1169"/>
                  <a:gd name="T42" fmla="*/ 26 w 41"/>
                  <a:gd name="T43" fmla="*/ 314 h 1169"/>
                  <a:gd name="T44" fmla="*/ 28 w 41"/>
                  <a:gd name="T45" fmla="*/ 279 h 1169"/>
                  <a:gd name="T46" fmla="*/ 29 w 41"/>
                  <a:gd name="T47" fmla="*/ 244 h 1169"/>
                  <a:gd name="T48" fmla="*/ 29 w 41"/>
                  <a:gd name="T49" fmla="*/ 209 h 1169"/>
                  <a:gd name="T50" fmla="*/ 32 w 41"/>
                  <a:gd name="T51" fmla="*/ 174 h 1169"/>
                  <a:gd name="T52" fmla="*/ 32 w 41"/>
                  <a:gd name="T53" fmla="*/ 140 h 1169"/>
                  <a:gd name="T54" fmla="*/ 35 w 41"/>
                  <a:gd name="T55" fmla="*/ 105 h 1169"/>
                  <a:gd name="T56" fmla="*/ 36 w 41"/>
                  <a:gd name="T57" fmla="*/ 70 h 1169"/>
                  <a:gd name="T58" fmla="*/ 38 w 41"/>
                  <a:gd name="T59" fmla="*/ 35 h 1169"/>
                  <a:gd name="T60" fmla="*/ 41 w 41"/>
                  <a:gd name="T61" fmla="*/ 0 h 1169"/>
                  <a:gd name="T62" fmla="*/ 17 w 41"/>
                  <a:gd name="T63" fmla="*/ 0 h 1169"/>
                  <a:gd name="T64" fmla="*/ 15 w 41"/>
                  <a:gd name="T65" fmla="*/ 33 h 1169"/>
                  <a:gd name="T66" fmla="*/ 13 w 41"/>
                  <a:gd name="T67" fmla="*/ 68 h 1169"/>
                  <a:gd name="T68" fmla="*/ 12 w 41"/>
                  <a:gd name="T69" fmla="*/ 103 h 1169"/>
                  <a:gd name="T70" fmla="*/ 10 w 41"/>
                  <a:gd name="T71" fmla="*/ 138 h 1169"/>
                  <a:gd name="T72" fmla="*/ 9 w 41"/>
                  <a:gd name="T73" fmla="*/ 173 h 1169"/>
                  <a:gd name="T74" fmla="*/ 7 w 41"/>
                  <a:gd name="T75" fmla="*/ 208 h 1169"/>
                  <a:gd name="T76" fmla="*/ 6 w 41"/>
                  <a:gd name="T77" fmla="*/ 243 h 1169"/>
                  <a:gd name="T78" fmla="*/ 4 w 41"/>
                  <a:gd name="T79" fmla="*/ 278 h 1169"/>
                  <a:gd name="T80" fmla="*/ 3 w 41"/>
                  <a:gd name="T81" fmla="*/ 314 h 1169"/>
                  <a:gd name="T82" fmla="*/ 3 w 41"/>
                  <a:gd name="T83" fmla="*/ 350 h 1169"/>
                  <a:gd name="T84" fmla="*/ 1 w 41"/>
                  <a:gd name="T85" fmla="*/ 385 h 1169"/>
                  <a:gd name="T86" fmla="*/ 1 w 41"/>
                  <a:gd name="T87" fmla="*/ 422 h 1169"/>
                  <a:gd name="T88" fmla="*/ 0 w 41"/>
                  <a:gd name="T89" fmla="*/ 457 h 1169"/>
                  <a:gd name="T90" fmla="*/ 0 w 41"/>
                  <a:gd name="T91" fmla="*/ 493 h 1169"/>
                  <a:gd name="T92" fmla="*/ 0 w 41"/>
                  <a:gd name="T93" fmla="*/ 637 h 1169"/>
                  <a:gd name="T94" fmla="*/ 0 w 41"/>
                  <a:gd name="T95" fmla="*/ 673 h 1169"/>
                  <a:gd name="T96" fmla="*/ 1 w 41"/>
                  <a:gd name="T97" fmla="*/ 710 h 1169"/>
                  <a:gd name="T98" fmla="*/ 1 w 41"/>
                  <a:gd name="T99" fmla="*/ 746 h 1169"/>
                  <a:gd name="T100" fmla="*/ 3 w 41"/>
                  <a:gd name="T101" fmla="*/ 784 h 1169"/>
                  <a:gd name="T102" fmla="*/ 3 w 41"/>
                  <a:gd name="T103" fmla="*/ 820 h 1169"/>
                  <a:gd name="T104" fmla="*/ 4 w 41"/>
                  <a:gd name="T105" fmla="*/ 858 h 1169"/>
                  <a:gd name="T106" fmla="*/ 6 w 41"/>
                  <a:gd name="T107" fmla="*/ 895 h 1169"/>
                  <a:gd name="T108" fmla="*/ 7 w 41"/>
                  <a:gd name="T109" fmla="*/ 932 h 1169"/>
                  <a:gd name="T110" fmla="*/ 9 w 41"/>
                  <a:gd name="T111" fmla="*/ 970 h 1169"/>
                  <a:gd name="T112" fmla="*/ 10 w 41"/>
                  <a:gd name="T113" fmla="*/ 1008 h 1169"/>
                  <a:gd name="T114" fmla="*/ 12 w 41"/>
                  <a:gd name="T115" fmla="*/ 1044 h 1169"/>
                  <a:gd name="T116" fmla="*/ 13 w 41"/>
                  <a:gd name="T117" fmla="*/ 1084 h 1169"/>
                  <a:gd name="T118" fmla="*/ 15 w 41"/>
                  <a:gd name="T119" fmla="*/ 1120 h 1169"/>
                  <a:gd name="T120" fmla="*/ 17 w 41"/>
                  <a:gd name="T121" fmla="*/ 1158 h 1169"/>
                  <a:gd name="T122" fmla="*/ 26 w 41"/>
                  <a:gd name="T123" fmla="*/ 1146 h 1169"/>
                  <a:gd name="T124" fmla="*/ 32 w 41"/>
                  <a:gd name="T125" fmla="*/ 1169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" h="1169">
                    <a:moveTo>
                      <a:pt x="32" y="1169"/>
                    </a:moveTo>
                    <a:lnTo>
                      <a:pt x="41" y="1158"/>
                    </a:lnTo>
                    <a:lnTo>
                      <a:pt x="38" y="1119"/>
                    </a:lnTo>
                    <a:lnTo>
                      <a:pt x="36" y="1081"/>
                    </a:lnTo>
                    <a:lnTo>
                      <a:pt x="35" y="1043"/>
                    </a:lnTo>
                    <a:lnTo>
                      <a:pt x="32" y="1007"/>
                    </a:lnTo>
                    <a:lnTo>
                      <a:pt x="32" y="969"/>
                    </a:lnTo>
                    <a:lnTo>
                      <a:pt x="29" y="931"/>
                    </a:lnTo>
                    <a:lnTo>
                      <a:pt x="29" y="893"/>
                    </a:lnTo>
                    <a:lnTo>
                      <a:pt x="28" y="857"/>
                    </a:lnTo>
                    <a:lnTo>
                      <a:pt x="26" y="820"/>
                    </a:lnTo>
                    <a:lnTo>
                      <a:pt x="25" y="784"/>
                    </a:lnTo>
                    <a:lnTo>
                      <a:pt x="25" y="746"/>
                    </a:lnTo>
                    <a:lnTo>
                      <a:pt x="25" y="710"/>
                    </a:lnTo>
                    <a:lnTo>
                      <a:pt x="23" y="673"/>
                    </a:lnTo>
                    <a:lnTo>
                      <a:pt x="23" y="637"/>
                    </a:lnTo>
                    <a:lnTo>
                      <a:pt x="23" y="493"/>
                    </a:lnTo>
                    <a:lnTo>
                      <a:pt x="23" y="457"/>
                    </a:lnTo>
                    <a:lnTo>
                      <a:pt x="25" y="422"/>
                    </a:lnTo>
                    <a:lnTo>
                      <a:pt x="25" y="385"/>
                    </a:lnTo>
                    <a:lnTo>
                      <a:pt x="25" y="350"/>
                    </a:lnTo>
                    <a:lnTo>
                      <a:pt x="26" y="314"/>
                    </a:lnTo>
                    <a:lnTo>
                      <a:pt x="28" y="279"/>
                    </a:lnTo>
                    <a:lnTo>
                      <a:pt x="29" y="244"/>
                    </a:lnTo>
                    <a:lnTo>
                      <a:pt x="29" y="209"/>
                    </a:lnTo>
                    <a:lnTo>
                      <a:pt x="32" y="174"/>
                    </a:lnTo>
                    <a:lnTo>
                      <a:pt x="32" y="140"/>
                    </a:lnTo>
                    <a:lnTo>
                      <a:pt x="35" y="105"/>
                    </a:lnTo>
                    <a:lnTo>
                      <a:pt x="36" y="70"/>
                    </a:lnTo>
                    <a:lnTo>
                      <a:pt x="38" y="35"/>
                    </a:lnTo>
                    <a:lnTo>
                      <a:pt x="41" y="0"/>
                    </a:lnTo>
                    <a:lnTo>
                      <a:pt x="17" y="0"/>
                    </a:lnTo>
                    <a:lnTo>
                      <a:pt x="15" y="33"/>
                    </a:lnTo>
                    <a:lnTo>
                      <a:pt x="13" y="68"/>
                    </a:lnTo>
                    <a:lnTo>
                      <a:pt x="12" y="103"/>
                    </a:lnTo>
                    <a:lnTo>
                      <a:pt x="10" y="138"/>
                    </a:lnTo>
                    <a:lnTo>
                      <a:pt x="9" y="173"/>
                    </a:lnTo>
                    <a:lnTo>
                      <a:pt x="7" y="208"/>
                    </a:lnTo>
                    <a:lnTo>
                      <a:pt x="6" y="243"/>
                    </a:lnTo>
                    <a:lnTo>
                      <a:pt x="4" y="278"/>
                    </a:lnTo>
                    <a:lnTo>
                      <a:pt x="3" y="314"/>
                    </a:lnTo>
                    <a:lnTo>
                      <a:pt x="3" y="350"/>
                    </a:lnTo>
                    <a:lnTo>
                      <a:pt x="1" y="385"/>
                    </a:lnTo>
                    <a:lnTo>
                      <a:pt x="1" y="422"/>
                    </a:lnTo>
                    <a:lnTo>
                      <a:pt x="0" y="457"/>
                    </a:lnTo>
                    <a:lnTo>
                      <a:pt x="0" y="493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1" y="710"/>
                    </a:lnTo>
                    <a:lnTo>
                      <a:pt x="1" y="746"/>
                    </a:lnTo>
                    <a:lnTo>
                      <a:pt x="3" y="784"/>
                    </a:lnTo>
                    <a:lnTo>
                      <a:pt x="3" y="820"/>
                    </a:lnTo>
                    <a:lnTo>
                      <a:pt x="4" y="858"/>
                    </a:lnTo>
                    <a:lnTo>
                      <a:pt x="6" y="895"/>
                    </a:lnTo>
                    <a:lnTo>
                      <a:pt x="7" y="932"/>
                    </a:lnTo>
                    <a:lnTo>
                      <a:pt x="9" y="970"/>
                    </a:lnTo>
                    <a:lnTo>
                      <a:pt x="10" y="1008"/>
                    </a:lnTo>
                    <a:lnTo>
                      <a:pt x="12" y="1044"/>
                    </a:lnTo>
                    <a:lnTo>
                      <a:pt x="13" y="1084"/>
                    </a:lnTo>
                    <a:lnTo>
                      <a:pt x="15" y="1120"/>
                    </a:lnTo>
                    <a:lnTo>
                      <a:pt x="17" y="1158"/>
                    </a:lnTo>
                    <a:lnTo>
                      <a:pt x="26" y="1146"/>
                    </a:lnTo>
                    <a:lnTo>
                      <a:pt x="32" y="1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2" name="Freeform 69"/>
              <p:cNvSpPr>
                <a:spLocks/>
              </p:cNvSpPr>
              <p:nvPr/>
            </p:nvSpPr>
            <p:spPr bwMode="auto">
              <a:xfrm>
                <a:off x="5037" y="3097"/>
                <a:ext cx="132" cy="31"/>
              </a:xfrm>
              <a:custGeom>
                <a:avLst/>
                <a:gdLst>
                  <a:gd name="T0" fmla="*/ 0 w 396"/>
                  <a:gd name="T1" fmla="*/ 9 h 93"/>
                  <a:gd name="T2" fmla="*/ 3 w 396"/>
                  <a:gd name="T3" fmla="*/ 16 h 93"/>
                  <a:gd name="T4" fmla="*/ 19 w 396"/>
                  <a:gd name="T5" fmla="*/ 32 h 93"/>
                  <a:gd name="T6" fmla="*/ 38 w 396"/>
                  <a:gd name="T7" fmla="*/ 47 h 93"/>
                  <a:gd name="T8" fmla="*/ 59 w 396"/>
                  <a:gd name="T9" fmla="*/ 58 h 93"/>
                  <a:gd name="T10" fmla="*/ 80 w 396"/>
                  <a:gd name="T11" fmla="*/ 69 h 93"/>
                  <a:gd name="T12" fmla="*/ 104 w 396"/>
                  <a:gd name="T13" fmla="*/ 76 h 93"/>
                  <a:gd name="T14" fmla="*/ 130 w 396"/>
                  <a:gd name="T15" fmla="*/ 83 h 93"/>
                  <a:gd name="T16" fmla="*/ 155 w 396"/>
                  <a:gd name="T17" fmla="*/ 88 h 93"/>
                  <a:gd name="T18" fmla="*/ 181 w 396"/>
                  <a:gd name="T19" fmla="*/ 90 h 93"/>
                  <a:gd name="T20" fmla="*/ 207 w 396"/>
                  <a:gd name="T21" fmla="*/ 92 h 93"/>
                  <a:gd name="T22" fmla="*/ 235 w 396"/>
                  <a:gd name="T23" fmla="*/ 93 h 93"/>
                  <a:gd name="T24" fmla="*/ 262 w 396"/>
                  <a:gd name="T25" fmla="*/ 92 h 93"/>
                  <a:gd name="T26" fmla="*/ 290 w 396"/>
                  <a:gd name="T27" fmla="*/ 90 h 93"/>
                  <a:gd name="T28" fmla="*/ 316 w 396"/>
                  <a:gd name="T29" fmla="*/ 89 h 93"/>
                  <a:gd name="T30" fmla="*/ 344 w 396"/>
                  <a:gd name="T31" fmla="*/ 85 h 93"/>
                  <a:gd name="T32" fmla="*/ 370 w 396"/>
                  <a:gd name="T33" fmla="*/ 80 h 93"/>
                  <a:gd name="T34" fmla="*/ 396 w 396"/>
                  <a:gd name="T35" fmla="*/ 74 h 93"/>
                  <a:gd name="T36" fmla="*/ 390 w 396"/>
                  <a:gd name="T37" fmla="*/ 51 h 93"/>
                  <a:gd name="T38" fmla="*/ 365 w 396"/>
                  <a:gd name="T39" fmla="*/ 57 h 93"/>
                  <a:gd name="T40" fmla="*/ 341 w 396"/>
                  <a:gd name="T41" fmla="*/ 61 h 93"/>
                  <a:gd name="T42" fmla="*/ 313 w 396"/>
                  <a:gd name="T43" fmla="*/ 66 h 93"/>
                  <a:gd name="T44" fmla="*/ 287 w 396"/>
                  <a:gd name="T45" fmla="*/ 69 h 93"/>
                  <a:gd name="T46" fmla="*/ 261 w 396"/>
                  <a:gd name="T47" fmla="*/ 70 h 93"/>
                  <a:gd name="T48" fmla="*/ 208 w 396"/>
                  <a:gd name="T49" fmla="*/ 70 h 93"/>
                  <a:gd name="T50" fmla="*/ 182 w 396"/>
                  <a:gd name="T51" fmla="*/ 69 h 93"/>
                  <a:gd name="T52" fmla="*/ 158 w 396"/>
                  <a:gd name="T53" fmla="*/ 64 h 93"/>
                  <a:gd name="T54" fmla="*/ 134 w 396"/>
                  <a:gd name="T55" fmla="*/ 60 h 93"/>
                  <a:gd name="T56" fmla="*/ 111 w 396"/>
                  <a:gd name="T57" fmla="*/ 54 h 93"/>
                  <a:gd name="T58" fmla="*/ 89 w 396"/>
                  <a:gd name="T59" fmla="*/ 47 h 93"/>
                  <a:gd name="T60" fmla="*/ 70 w 396"/>
                  <a:gd name="T61" fmla="*/ 37 h 93"/>
                  <a:gd name="T62" fmla="*/ 51 w 396"/>
                  <a:gd name="T63" fmla="*/ 26 h 93"/>
                  <a:gd name="T64" fmla="*/ 35 w 396"/>
                  <a:gd name="T65" fmla="*/ 15 h 93"/>
                  <a:gd name="T66" fmla="*/ 19 w 396"/>
                  <a:gd name="T67" fmla="*/ 0 h 93"/>
                  <a:gd name="T68" fmla="*/ 24 w 396"/>
                  <a:gd name="T69" fmla="*/ 8 h 93"/>
                  <a:gd name="T70" fmla="*/ 0 w 396"/>
                  <a:gd name="T7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6" h="93">
                    <a:moveTo>
                      <a:pt x="0" y="9"/>
                    </a:moveTo>
                    <a:lnTo>
                      <a:pt x="3" y="16"/>
                    </a:lnTo>
                    <a:lnTo>
                      <a:pt x="19" y="32"/>
                    </a:lnTo>
                    <a:lnTo>
                      <a:pt x="38" y="47"/>
                    </a:lnTo>
                    <a:lnTo>
                      <a:pt x="59" y="58"/>
                    </a:lnTo>
                    <a:lnTo>
                      <a:pt x="80" y="69"/>
                    </a:lnTo>
                    <a:lnTo>
                      <a:pt x="104" y="76"/>
                    </a:lnTo>
                    <a:lnTo>
                      <a:pt x="130" y="83"/>
                    </a:lnTo>
                    <a:lnTo>
                      <a:pt x="155" y="88"/>
                    </a:lnTo>
                    <a:lnTo>
                      <a:pt x="181" y="90"/>
                    </a:lnTo>
                    <a:lnTo>
                      <a:pt x="207" y="92"/>
                    </a:lnTo>
                    <a:lnTo>
                      <a:pt x="235" y="93"/>
                    </a:lnTo>
                    <a:lnTo>
                      <a:pt x="262" y="92"/>
                    </a:lnTo>
                    <a:lnTo>
                      <a:pt x="290" y="90"/>
                    </a:lnTo>
                    <a:lnTo>
                      <a:pt x="316" y="89"/>
                    </a:lnTo>
                    <a:lnTo>
                      <a:pt x="344" y="85"/>
                    </a:lnTo>
                    <a:lnTo>
                      <a:pt x="370" y="80"/>
                    </a:lnTo>
                    <a:lnTo>
                      <a:pt x="396" y="74"/>
                    </a:lnTo>
                    <a:lnTo>
                      <a:pt x="390" y="51"/>
                    </a:lnTo>
                    <a:lnTo>
                      <a:pt x="365" y="57"/>
                    </a:lnTo>
                    <a:lnTo>
                      <a:pt x="341" y="61"/>
                    </a:lnTo>
                    <a:lnTo>
                      <a:pt x="313" y="66"/>
                    </a:lnTo>
                    <a:lnTo>
                      <a:pt x="287" y="69"/>
                    </a:lnTo>
                    <a:lnTo>
                      <a:pt x="261" y="70"/>
                    </a:lnTo>
                    <a:lnTo>
                      <a:pt x="208" y="70"/>
                    </a:lnTo>
                    <a:lnTo>
                      <a:pt x="182" y="69"/>
                    </a:lnTo>
                    <a:lnTo>
                      <a:pt x="158" y="64"/>
                    </a:lnTo>
                    <a:lnTo>
                      <a:pt x="134" y="60"/>
                    </a:lnTo>
                    <a:lnTo>
                      <a:pt x="111" y="54"/>
                    </a:lnTo>
                    <a:lnTo>
                      <a:pt x="89" y="47"/>
                    </a:lnTo>
                    <a:lnTo>
                      <a:pt x="70" y="37"/>
                    </a:lnTo>
                    <a:lnTo>
                      <a:pt x="51" y="26"/>
                    </a:lnTo>
                    <a:lnTo>
                      <a:pt x="35" y="15"/>
                    </a:lnTo>
                    <a:lnTo>
                      <a:pt x="19" y="0"/>
                    </a:lnTo>
                    <a:lnTo>
                      <a:pt x="24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3" name="Freeform 70"/>
              <p:cNvSpPr>
                <a:spLocks/>
              </p:cNvSpPr>
              <p:nvPr/>
            </p:nvSpPr>
            <p:spPr bwMode="auto">
              <a:xfrm>
                <a:off x="5035" y="2776"/>
                <a:ext cx="25" cy="324"/>
              </a:xfrm>
              <a:custGeom>
                <a:avLst/>
                <a:gdLst>
                  <a:gd name="T0" fmla="*/ 52 w 75"/>
                  <a:gd name="T1" fmla="*/ 7 h 973"/>
                  <a:gd name="T2" fmla="*/ 45 w 75"/>
                  <a:gd name="T3" fmla="*/ 51 h 973"/>
                  <a:gd name="T4" fmla="*/ 37 w 75"/>
                  <a:gd name="T5" fmla="*/ 97 h 973"/>
                  <a:gd name="T6" fmla="*/ 32 w 75"/>
                  <a:gd name="T7" fmla="*/ 148 h 973"/>
                  <a:gd name="T8" fmla="*/ 26 w 75"/>
                  <a:gd name="T9" fmla="*/ 202 h 973"/>
                  <a:gd name="T10" fmla="*/ 21 w 75"/>
                  <a:gd name="T11" fmla="*/ 259 h 973"/>
                  <a:gd name="T12" fmla="*/ 16 w 75"/>
                  <a:gd name="T13" fmla="*/ 320 h 973"/>
                  <a:gd name="T14" fmla="*/ 13 w 75"/>
                  <a:gd name="T15" fmla="*/ 382 h 973"/>
                  <a:gd name="T16" fmla="*/ 8 w 75"/>
                  <a:gd name="T17" fmla="*/ 446 h 973"/>
                  <a:gd name="T18" fmla="*/ 5 w 75"/>
                  <a:gd name="T19" fmla="*/ 512 h 973"/>
                  <a:gd name="T20" fmla="*/ 3 w 75"/>
                  <a:gd name="T21" fmla="*/ 579 h 973"/>
                  <a:gd name="T22" fmla="*/ 0 w 75"/>
                  <a:gd name="T23" fmla="*/ 646 h 973"/>
                  <a:gd name="T24" fmla="*/ 0 w 75"/>
                  <a:gd name="T25" fmla="*/ 714 h 973"/>
                  <a:gd name="T26" fmla="*/ 0 w 75"/>
                  <a:gd name="T27" fmla="*/ 845 h 973"/>
                  <a:gd name="T28" fmla="*/ 3 w 75"/>
                  <a:gd name="T29" fmla="*/ 910 h 973"/>
                  <a:gd name="T30" fmla="*/ 5 w 75"/>
                  <a:gd name="T31" fmla="*/ 973 h 973"/>
                  <a:gd name="T32" fmla="*/ 27 w 75"/>
                  <a:gd name="T33" fmla="*/ 941 h 973"/>
                  <a:gd name="T34" fmla="*/ 24 w 75"/>
                  <a:gd name="T35" fmla="*/ 877 h 973"/>
                  <a:gd name="T36" fmla="*/ 24 w 75"/>
                  <a:gd name="T37" fmla="*/ 813 h 973"/>
                  <a:gd name="T38" fmla="*/ 24 w 75"/>
                  <a:gd name="T39" fmla="*/ 679 h 973"/>
                  <a:gd name="T40" fmla="*/ 24 w 75"/>
                  <a:gd name="T41" fmla="*/ 612 h 973"/>
                  <a:gd name="T42" fmla="*/ 27 w 75"/>
                  <a:gd name="T43" fmla="*/ 547 h 973"/>
                  <a:gd name="T44" fmla="*/ 30 w 75"/>
                  <a:gd name="T45" fmla="*/ 480 h 973"/>
                  <a:gd name="T46" fmla="*/ 33 w 75"/>
                  <a:gd name="T47" fmla="*/ 416 h 973"/>
                  <a:gd name="T48" fmla="*/ 36 w 75"/>
                  <a:gd name="T49" fmla="*/ 352 h 973"/>
                  <a:gd name="T50" fmla="*/ 40 w 75"/>
                  <a:gd name="T51" fmla="*/ 291 h 973"/>
                  <a:gd name="T52" fmla="*/ 46 w 75"/>
                  <a:gd name="T53" fmla="*/ 233 h 973"/>
                  <a:gd name="T54" fmla="*/ 52 w 75"/>
                  <a:gd name="T55" fmla="*/ 177 h 973"/>
                  <a:gd name="T56" fmla="*/ 58 w 75"/>
                  <a:gd name="T57" fmla="*/ 125 h 973"/>
                  <a:gd name="T58" fmla="*/ 64 w 75"/>
                  <a:gd name="T59" fmla="*/ 77 h 973"/>
                  <a:gd name="T60" fmla="*/ 71 w 75"/>
                  <a:gd name="T61" fmla="*/ 33 h 973"/>
                  <a:gd name="T62" fmla="*/ 68 w 75"/>
                  <a:gd name="T63" fmla="*/ 2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973">
                    <a:moveTo>
                      <a:pt x="59" y="0"/>
                    </a:moveTo>
                    <a:lnTo>
                      <a:pt x="52" y="7"/>
                    </a:lnTo>
                    <a:lnTo>
                      <a:pt x="48" y="29"/>
                    </a:lnTo>
                    <a:lnTo>
                      <a:pt x="45" y="51"/>
                    </a:lnTo>
                    <a:lnTo>
                      <a:pt x="42" y="73"/>
                    </a:lnTo>
                    <a:lnTo>
                      <a:pt x="37" y="97"/>
                    </a:lnTo>
                    <a:lnTo>
                      <a:pt x="35" y="122"/>
                    </a:lnTo>
                    <a:lnTo>
                      <a:pt x="32" y="148"/>
                    </a:lnTo>
                    <a:lnTo>
                      <a:pt x="29" y="174"/>
                    </a:lnTo>
                    <a:lnTo>
                      <a:pt x="26" y="202"/>
                    </a:lnTo>
                    <a:lnTo>
                      <a:pt x="23" y="230"/>
                    </a:lnTo>
                    <a:lnTo>
                      <a:pt x="21" y="259"/>
                    </a:lnTo>
                    <a:lnTo>
                      <a:pt x="17" y="289"/>
                    </a:lnTo>
                    <a:lnTo>
                      <a:pt x="16" y="320"/>
                    </a:lnTo>
                    <a:lnTo>
                      <a:pt x="14" y="352"/>
                    </a:lnTo>
                    <a:lnTo>
                      <a:pt x="13" y="382"/>
                    </a:lnTo>
                    <a:lnTo>
                      <a:pt x="10" y="414"/>
                    </a:lnTo>
                    <a:lnTo>
                      <a:pt x="8" y="446"/>
                    </a:lnTo>
                    <a:lnTo>
                      <a:pt x="7" y="478"/>
                    </a:lnTo>
                    <a:lnTo>
                      <a:pt x="5" y="512"/>
                    </a:lnTo>
                    <a:lnTo>
                      <a:pt x="4" y="545"/>
                    </a:lnTo>
                    <a:lnTo>
                      <a:pt x="3" y="579"/>
                    </a:lnTo>
                    <a:lnTo>
                      <a:pt x="3" y="612"/>
                    </a:lnTo>
                    <a:lnTo>
                      <a:pt x="0" y="646"/>
                    </a:lnTo>
                    <a:lnTo>
                      <a:pt x="0" y="679"/>
                    </a:lnTo>
                    <a:lnTo>
                      <a:pt x="0" y="714"/>
                    </a:lnTo>
                    <a:lnTo>
                      <a:pt x="0" y="813"/>
                    </a:lnTo>
                    <a:lnTo>
                      <a:pt x="0" y="845"/>
                    </a:lnTo>
                    <a:lnTo>
                      <a:pt x="1" y="878"/>
                    </a:lnTo>
                    <a:lnTo>
                      <a:pt x="3" y="910"/>
                    </a:lnTo>
                    <a:lnTo>
                      <a:pt x="4" y="941"/>
                    </a:lnTo>
                    <a:lnTo>
                      <a:pt x="5" y="973"/>
                    </a:lnTo>
                    <a:lnTo>
                      <a:pt x="29" y="972"/>
                    </a:lnTo>
                    <a:lnTo>
                      <a:pt x="27" y="941"/>
                    </a:lnTo>
                    <a:lnTo>
                      <a:pt x="26" y="909"/>
                    </a:lnTo>
                    <a:lnTo>
                      <a:pt x="24" y="877"/>
                    </a:lnTo>
                    <a:lnTo>
                      <a:pt x="24" y="845"/>
                    </a:lnTo>
                    <a:lnTo>
                      <a:pt x="24" y="813"/>
                    </a:lnTo>
                    <a:lnTo>
                      <a:pt x="24" y="714"/>
                    </a:lnTo>
                    <a:lnTo>
                      <a:pt x="24" y="679"/>
                    </a:lnTo>
                    <a:lnTo>
                      <a:pt x="24" y="646"/>
                    </a:lnTo>
                    <a:lnTo>
                      <a:pt x="24" y="612"/>
                    </a:lnTo>
                    <a:lnTo>
                      <a:pt x="26" y="579"/>
                    </a:lnTo>
                    <a:lnTo>
                      <a:pt x="27" y="547"/>
                    </a:lnTo>
                    <a:lnTo>
                      <a:pt x="29" y="513"/>
                    </a:lnTo>
                    <a:lnTo>
                      <a:pt x="30" y="480"/>
                    </a:lnTo>
                    <a:lnTo>
                      <a:pt x="32" y="448"/>
                    </a:lnTo>
                    <a:lnTo>
                      <a:pt x="33" y="416"/>
                    </a:lnTo>
                    <a:lnTo>
                      <a:pt x="35" y="384"/>
                    </a:lnTo>
                    <a:lnTo>
                      <a:pt x="36" y="352"/>
                    </a:lnTo>
                    <a:lnTo>
                      <a:pt x="39" y="321"/>
                    </a:lnTo>
                    <a:lnTo>
                      <a:pt x="40" y="291"/>
                    </a:lnTo>
                    <a:lnTo>
                      <a:pt x="45" y="262"/>
                    </a:lnTo>
                    <a:lnTo>
                      <a:pt x="46" y="233"/>
                    </a:lnTo>
                    <a:lnTo>
                      <a:pt x="49" y="205"/>
                    </a:lnTo>
                    <a:lnTo>
                      <a:pt x="52" y="177"/>
                    </a:lnTo>
                    <a:lnTo>
                      <a:pt x="55" y="150"/>
                    </a:lnTo>
                    <a:lnTo>
                      <a:pt x="58" y="125"/>
                    </a:lnTo>
                    <a:lnTo>
                      <a:pt x="61" y="100"/>
                    </a:lnTo>
                    <a:lnTo>
                      <a:pt x="64" y="77"/>
                    </a:lnTo>
                    <a:lnTo>
                      <a:pt x="68" y="54"/>
                    </a:lnTo>
                    <a:lnTo>
                      <a:pt x="71" y="33"/>
                    </a:lnTo>
                    <a:lnTo>
                      <a:pt x="75" y="13"/>
                    </a:lnTo>
                    <a:lnTo>
                      <a:pt x="68" y="2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4" name="Freeform 71"/>
              <p:cNvSpPr>
                <a:spLocks/>
              </p:cNvSpPr>
              <p:nvPr/>
            </p:nvSpPr>
            <p:spPr bwMode="auto">
              <a:xfrm>
                <a:off x="5055" y="2729"/>
                <a:ext cx="117" cy="54"/>
              </a:xfrm>
              <a:custGeom>
                <a:avLst/>
                <a:gdLst>
                  <a:gd name="T0" fmla="*/ 351 w 351"/>
                  <a:gd name="T1" fmla="*/ 10 h 163"/>
                  <a:gd name="T2" fmla="*/ 335 w 351"/>
                  <a:gd name="T3" fmla="*/ 0 h 163"/>
                  <a:gd name="T4" fmla="*/ 313 w 351"/>
                  <a:gd name="T5" fmla="*/ 8 h 163"/>
                  <a:gd name="T6" fmla="*/ 293 w 351"/>
                  <a:gd name="T7" fmla="*/ 17 h 163"/>
                  <a:gd name="T8" fmla="*/ 272 w 351"/>
                  <a:gd name="T9" fmla="*/ 26 h 163"/>
                  <a:gd name="T10" fmla="*/ 250 w 351"/>
                  <a:gd name="T11" fmla="*/ 33 h 163"/>
                  <a:gd name="T12" fmla="*/ 230 w 351"/>
                  <a:gd name="T13" fmla="*/ 43 h 163"/>
                  <a:gd name="T14" fmla="*/ 210 w 351"/>
                  <a:gd name="T15" fmla="*/ 52 h 163"/>
                  <a:gd name="T16" fmla="*/ 188 w 351"/>
                  <a:gd name="T17" fmla="*/ 61 h 163"/>
                  <a:gd name="T18" fmla="*/ 166 w 351"/>
                  <a:gd name="T19" fmla="*/ 70 h 163"/>
                  <a:gd name="T20" fmla="*/ 147 w 351"/>
                  <a:gd name="T21" fmla="*/ 78 h 163"/>
                  <a:gd name="T22" fmla="*/ 125 w 351"/>
                  <a:gd name="T23" fmla="*/ 87 h 163"/>
                  <a:gd name="T24" fmla="*/ 104 w 351"/>
                  <a:gd name="T25" fmla="*/ 97 h 163"/>
                  <a:gd name="T26" fmla="*/ 83 w 351"/>
                  <a:gd name="T27" fmla="*/ 104 h 163"/>
                  <a:gd name="T28" fmla="*/ 63 w 351"/>
                  <a:gd name="T29" fmla="*/ 115 h 163"/>
                  <a:gd name="T30" fmla="*/ 41 w 351"/>
                  <a:gd name="T31" fmla="*/ 123 h 163"/>
                  <a:gd name="T32" fmla="*/ 21 w 351"/>
                  <a:gd name="T33" fmla="*/ 131 h 163"/>
                  <a:gd name="T34" fmla="*/ 0 w 351"/>
                  <a:gd name="T35" fmla="*/ 141 h 163"/>
                  <a:gd name="T36" fmla="*/ 9 w 351"/>
                  <a:gd name="T37" fmla="*/ 163 h 163"/>
                  <a:gd name="T38" fmla="*/ 31 w 351"/>
                  <a:gd name="T39" fmla="*/ 152 h 163"/>
                  <a:gd name="T40" fmla="*/ 51 w 351"/>
                  <a:gd name="T41" fmla="*/ 145 h 163"/>
                  <a:gd name="T42" fmla="*/ 72 w 351"/>
                  <a:gd name="T43" fmla="*/ 135 h 163"/>
                  <a:gd name="T44" fmla="*/ 93 w 351"/>
                  <a:gd name="T45" fmla="*/ 126 h 163"/>
                  <a:gd name="T46" fmla="*/ 114 w 351"/>
                  <a:gd name="T47" fmla="*/ 118 h 163"/>
                  <a:gd name="T48" fmla="*/ 134 w 351"/>
                  <a:gd name="T49" fmla="*/ 109 h 163"/>
                  <a:gd name="T50" fmla="*/ 154 w 351"/>
                  <a:gd name="T51" fmla="*/ 100 h 163"/>
                  <a:gd name="T52" fmla="*/ 178 w 351"/>
                  <a:gd name="T53" fmla="*/ 91 h 163"/>
                  <a:gd name="T54" fmla="*/ 197 w 351"/>
                  <a:gd name="T55" fmla="*/ 83 h 163"/>
                  <a:gd name="T56" fmla="*/ 218 w 351"/>
                  <a:gd name="T57" fmla="*/ 74 h 163"/>
                  <a:gd name="T58" fmla="*/ 240 w 351"/>
                  <a:gd name="T59" fmla="*/ 65 h 163"/>
                  <a:gd name="T60" fmla="*/ 259 w 351"/>
                  <a:gd name="T61" fmla="*/ 55 h 163"/>
                  <a:gd name="T62" fmla="*/ 281 w 351"/>
                  <a:gd name="T63" fmla="*/ 48 h 163"/>
                  <a:gd name="T64" fmla="*/ 303 w 351"/>
                  <a:gd name="T65" fmla="*/ 38 h 163"/>
                  <a:gd name="T66" fmla="*/ 323 w 351"/>
                  <a:gd name="T67" fmla="*/ 30 h 163"/>
                  <a:gd name="T68" fmla="*/ 343 w 351"/>
                  <a:gd name="T69" fmla="*/ 22 h 163"/>
                  <a:gd name="T70" fmla="*/ 327 w 351"/>
                  <a:gd name="T71" fmla="*/ 10 h 163"/>
                  <a:gd name="T72" fmla="*/ 351 w 351"/>
                  <a:gd name="T73" fmla="*/ 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63">
                    <a:moveTo>
                      <a:pt x="351" y="10"/>
                    </a:moveTo>
                    <a:lnTo>
                      <a:pt x="335" y="0"/>
                    </a:lnTo>
                    <a:lnTo>
                      <a:pt x="313" y="8"/>
                    </a:lnTo>
                    <a:lnTo>
                      <a:pt x="293" y="17"/>
                    </a:lnTo>
                    <a:lnTo>
                      <a:pt x="272" y="26"/>
                    </a:lnTo>
                    <a:lnTo>
                      <a:pt x="250" y="33"/>
                    </a:lnTo>
                    <a:lnTo>
                      <a:pt x="230" y="43"/>
                    </a:lnTo>
                    <a:lnTo>
                      <a:pt x="210" y="52"/>
                    </a:lnTo>
                    <a:lnTo>
                      <a:pt x="188" y="61"/>
                    </a:lnTo>
                    <a:lnTo>
                      <a:pt x="166" y="70"/>
                    </a:lnTo>
                    <a:lnTo>
                      <a:pt x="147" y="78"/>
                    </a:lnTo>
                    <a:lnTo>
                      <a:pt x="125" y="87"/>
                    </a:lnTo>
                    <a:lnTo>
                      <a:pt x="104" y="97"/>
                    </a:lnTo>
                    <a:lnTo>
                      <a:pt x="83" y="104"/>
                    </a:lnTo>
                    <a:lnTo>
                      <a:pt x="63" y="115"/>
                    </a:lnTo>
                    <a:lnTo>
                      <a:pt x="41" y="123"/>
                    </a:lnTo>
                    <a:lnTo>
                      <a:pt x="21" y="131"/>
                    </a:lnTo>
                    <a:lnTo>
                      <a:pt x="0" y="141"/>
                    </a:lnTo>
                    <a:lnTo>
                      <a:pt x="9" y="163"/>
                    </a:lnTo>
                    <a:lnTo>
                      <a:pt x="31" y="152"/>
                    </a:lnTo>
                    <a:lnTo>
                      <a:pt x="51" y="145"/>
                    </a:lnTo>
                    <a:lnTo>
                      <a:pt x="72" y="135"/>
                    </a:lnTo>
                    <a:lnTo>
                      <a:pt x="93" y="126"/>
                    </a:lnTo>
                    <a:lnTo>
                      <a:pt x="114" y="118"/>
                    </a:lnTo>
                    <a:lnTo>
                      <a:pt x="134" y="109"/>
                    </a:lnTo>
                    <a:lnTo>
                      <a:pt x="154" y="100"/>
                    </a:lnTo>
                    <a:lnTo>
                      <a:pt x="178" y="91"/>
                    </a:lnTo>
                    <a:lnTo>
                      <a:pt x="197" y="83"/>
                    </a:lnTo>
                    <a:lnTo>
                      <a:pt x="218" y="74"/>
                    </a:lnTo>
                    <a:lnTo>
                      <a:pt x="240" y="65"/>
                    </a:lnTo>
                    <a:lnTo>
                      <a:pt x="259" y="55"/>
                    </a:lnTo>
                    <a:lnTo>
                      <a:pt x="281" y="48"/>
                    </a:lnTo>
                    <a:lnTo>
                      <a:pt x="303" y="38"/>
                    </a:lnTo>
                    <a:lnTo>
                      <a:pt x="323" y="30"/>
                    </a:lnTo>
                    <a:lnTo>
                      <a:pt x="343" y="22"/>
                    </a:lnTo>
                    <a:lnTo>
                      <a:pt x="327" y="10"/>
                    </a:lnTo>
                    <a:lnTo>
                      <a:pt x="3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5" name="Freeform 72"/>
              <p:cNvSpPr>
                <a:spLocks/>
              </p:cNvSpPr>
              <p:nvPr/>
            </p:nvSpPr>
            <p:spPr bwMode="auto">
              <a:xfrm>
                <a:off x="5054" y="2753"/>
                <a:ext cx="78" cy="284"/>
              </a:xfrm>
              <a:custGeom>
                <a:avLst/>
                <a:gdLst>
                  <a:gd name="T0" fmla="*/ 179 w 234"/>
                  <a:gd name="T1" fmla="*/ 126 h 853"/>
                  <a:gd name="T2" fmla="*/ 157 w 234"/>
                  <a:gd name="T3" fmla="*/ 158 h 853"/>
                  <a:gd name="T4" fmla="*/ 135 w 234"/>
                  <a:gd name="T5" fmla="*/ 192 h 853"/>
                  <a:gd name="T6" fmla="*/ 116 w 234"/>
                  <a:gd name="T7" fmla="*/ 224 h 853"/>
                  <a:gd name="T8" fmla="*/ 115 w 234"/>
                  <a:gd name="T9" fmla="*/ 264 h 853"/>
                  <a:gd name="T10" fmla="*/ 128 w 234"/>
                  <a:gd name="T11" fmla="*/ 312 h 853"/>
                  <a:gd name="T12" fmla="*/ 139 w 234"/>
                  <a:gd name="T13" fmla="*/ 358 h 853"/>
                  <a:gd name="T14" fmla="*/ 155 w 234"/>
                  <a:gd name="T15" fmla="*/ 405 h 853"/>
                  <a:gd name="T16" fmla="*/ 171 w 234"/>
                  <a:gd name="T17" fmla="*/ 450 h 853"/>
                  <a:gd name="T18" fmla="*/ 189 w 234"/>
                  <a:gd name="T19" fmla="*/ 494 h 853"/>
                  <a:gd name="T20" fmla="*/ 206 w 234"/>
                  <a:gd name="T21" fmla="*/ 540 h 853"/>
                  <a:gd name="T22" fmla="*/ 224 w 234"/>
                  <a:gd name="T23" fmla="*/ 587 h 853"/>
                  <a:gd name="T24" fmla="*/ 225 w 234"/>
                  <a:gd name="T25" fmla="*/ 625 h 853"/>
                  <a:gd name="T26" fmla="*/ 208 w 234"/>
                  <a:gd name="T27" fmla="*/ 652 h 853"/>
                  <a:gd name="T28" fmla="*/ 190 w 234"/>
                  <a:gd name="T29" fmla="*/ 678 h 853"/>
                  <a:gd name="T30" fmla="*/ 176 w 234"/>
                  <a:gd name="T31" fmla="*/ 706 h 853"/>
                  <a:gd name="T32" fmla="*/ 161 w 234"/>
                  <a:gd name="T33" fmla="*/ 734 h 853"/>
                  <a:gd name="T34" fmla="*/ 147 w 234"/>
                  <a:gd name="T35" fmla="*/ 764 h 853"/>
                  <a:gd name="T36" fmla="*/ 132 w 234"/>
                  <a:gd name="T37" fmla="*/ 798 h 853"/>
                  <a:gd name="T38" fmla="*/ 118 w 234"/>
                  <a:gd name="T39" fmla="*/ 834 h 853"/>
                  <a:gd name="T40" fmla="*/ 103 w 234"/>
                  <a:gd name="T41" fmla="*/ 844 h 853"/>
                  <a:gd name="T42" fmla="*/ 90 w 234"/>
                  <a:gd name="T43" fmla="*/ 825 h 853"/>
                  <a:gd name="T44" fmla="*/ 76 w 234"/>
                  <a:gd name="T45" fmla="*/ 808 h 853"/>
                  <a:gd name="T46" fmla="*/ 62 w 234"/>
                  <a:gd name="T47" fmla="*/ 792 h 853"/>
                  <a:gd name="T48" fmla="*/ 48 w 234"/>
                  <a:gd name="T49" fmla="*/ 774 h 853"/>
                  <a:gd name="T50" fmla="*/ 35 w 234"/>
                  <a:gd name="T51" fmla="*/ 758 h 853"/>
                  <a:gd name="T52" fmla="*/ 20 w 234"/>
                  <a:gd name="T53" fmla="*/ 744 h 853"/>
                  <a:gd name="T54" fmla="*/ 7 w 234"/>
                  <a:gd name="T55" fmla="*/ 728 h 853"/>
                  <a:gd name="T56" fmla="*/ 9 w 234"/>
                  <a:gd name="T57" fmla="*/ 658 h 853"/>
                  <a:gd name="T58" fmla="*/ 29 w 234"/>
                  <a:gd name="T59" fmla="*/ 536 h 853"/>
                  <a:gd name="T60" fmla="*/ 54 w 234"/>
                  <a:gd name="T61" fmla="*/ 415 h 853"/>
                  <a:gd name="T62" fmla="*/ 80 w 234"/>
                  <a:gd name="T63" fmla="*/ 296 h 853"/>
                  <a:gd name="T64" fmla="*/ 84 w 234"/>
                  <a:gd name="T65" fmla="*/ 223 h 853"/>
                  <a:gd name="T66" fmla="*/ 67 w 234"/>
                  <a:gd name="T67" fmla="*/ 195 h 853"/>
                  <a:gd name="T68" fmla="*/ 48 w 234"/>
                  <a:gd name="T69" fmla="*/ 162 h 853"/>
                  <a:gd name="T70" fmla="*/ 30 w 234"/>
                  <a:gd name="T71" fmla="*/ 128 h 853"/>
                  <a:gd name="T72" fmla="*/ 33 w 234"/>
                  <a:gd name="T73" fmla="*/ 96 h 853"/>
                  <a:gd name="T74" fmla="*/ 51 w 234"/>
                  <a:gd name="T75" fmla="*/ 69 h 853"/>
                  <a:gd name="T76" fmla="*/ 68 w 234"/>
                  <a:gd name="T77" fmla="*/ 43 h 853"/>
                  <a:gd name="T78" fmla="*/ 86 w 234"/>
                  <a:gd name="T79" fmla="*/ 14 h 853"/>
                  <a:gd name="T80" fmla="*/ 105 w 234"/>
                  <a:gd name="T81" fmla="*/ 14 h 853"/>
                  <a:gd name="T82" fmla="*/ 129 w 234"/>
                  <a:gd name="T83" fmla="*/ 43 h 853"/>
                  <a:gd name="T84" fmla="*/ 153 w 234"/>
                  <a:gd name="T85" fmla="*/ 69 h 853"/>
                  <a:gd name="T86" fmla="*/ 176 w 234"/>
                  <a:gd name="T87" fmla="*/ 96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853">
                    <a:moveTo>
                      <a:pt x="187" y="111"/>
                    </a:moveTo>
                    <a:lnTo>
                      <a:pt x="179" y="126"/>
                    </a:lnTo>
                    <a:lnTo>
                      <a:pt x="167" y="142"/>
                    </a:lnTo>
                    <a:lnTo>
                      <a:pt x="157" y="158"/>
                    </a:lnTo>
                    <a:lnTo>
                      <a:pt x="145" y="175"/>
                    </a:lnTo>
                    <a:lnTo>
                      <a:pt x="135" y="192"/>
                    </a:lnTo>
                    <a:lnTo>
                      <a:pt x="125" y="208"/>
                    </a:lnTo>
                    <a:lnTo>
                      <a:pt x="116" y="224"/>
                    </a:lnTo>
                    <a:lnTo>
                      <a:pt x="108" y="239"/>
                    </a:lnTo>
                    <a:lnTo>
                      <a:pt x="115" y="264"/>
                    </a:lnTo>
                    <a:lnTo>
                      <a:pt x="121" y="288"/>
                    </a:lnTo>
                    <a:lnTo>
                      <a:pt x="128" y="312"/>
                    </a:lnTo>
                    <a:lnTo>
                      <a:pt x="134" y="336"/>
                    </a:lnTo>
                    <a:lnTo>
                      <a:pt x="139" y="358"/>
                    </a:lnTo>
                    <a:lnTo>
                      <a:pt x="148" y="382"/>
                    </a:lnTo>
                    <a:lnTo>
                      <a:pt x="155" y="405"/>
                    </a:lnTo>
                    <a:lnTo>
                      <a:pt x="163" y="427"/>
                    </a:lnTo>
                    <a:lnTo>
                      <a:pt x="171" y="450"/>
                    </a:lnTo>
                    <a:lnTo>
                      <a:pt x="180" y="472"/>
                    </a:lnTo>
                    <a:lnTo>
                      <a:pt x="189" y="494"/>
                    </a:lnTo>
                    <a:lnTo>
                      <a:pt x="198" y="517"/>
                    </a:lnTo>
                    <a:lnTo>
                      <a:pt x="206" y="540"/>
                    </a:lnTo>
                    <a:lnTo>
                      <a:pt x="215" y="563"/>
                    </a:lnTo>
                    <a:lnTo>
                      <a:pt x="224" y="587"/>
                    </a:lnTo>
                    <a:lnTo>
                      <a:pt x="234" y="610"/>
                    </a:lnTo>
                    <a:lnTo>
                      <a:pt x="225" y="625"/>
                    </a:lnTo>
                    <a:lnTo>
                      <a:pt x="215" y="638"/>
                    </a:lnTo>
                    <a:lnTo>
                      <a:pt x="208" y="652"/>
                    </a:lnTo>
                    <a:lnTo>
                      <a:pt x="199" y="665"/>
                    </a:lnTo>
                    <a:lnTo>
                      <a:pt x="190" y="678"/>
                    </a:lnTo>
                    <a:lnTo>
                      <a:pt x="183" y="693"/>
                    </a:lnTo>
                    <a:lnTo>
                      <a:pt x="176" y="706"/>
                    </a:lnTo>
                    <a:lnTo>
                      <a:pt x="169" y="721"/>
                    </a:lnTo>
                    <a:lnTo>
                      <a:pt x="161" y="734"/>
                    </a:lnTo>
                    <a:lnTo>
                      <a:pt x="154" y="748"/>
                    </a:lnTo>
                    <a:lnTo>
                      <a:pt x="147" y="764"/>
                    </a:lnTo>
                    <a:lnTo>
                      <a:pt x="139" y="780"/>
                    </a:lnTo>
                    <a:lnTo>
                      <a:pt x="132" y="798"/>
                    </a:lnTo>
                    <a:lnTo>
                      <a:pt x="125" y="815"/>
                    </a:lnTo>
                    <a:lnTo>
                      <a:pt x="118" y="834"/>
                    </a:lnTo>
                    <a:lnTo>
                      <a:pt x="109" y="853"/>
                    </a:lnTo>
                    <a:lnTo>
                      <a:pt x="103" y="844"/>
                    </a:lnTo>
                    <a:lnTo>
                      <a:pt x="96" y="834"/>
                    </a:lnTo>
                    <a:lnTo>
                      <a:pt x="90" y="825"/>
                    </a:lnTo>
                    <a:lnTo>
                      <a:pt x="83" y="817"/>
                    </a:lnTo>
                    <a:lnTo>
                      <a:pt x="76" y="808"/>
                    </a:lnTo>
                    <a:lnTo>
                      <a:pt x="70" y="799"/>
                    </a:lnTo>
                    <a:lnTo>
                      <a:pt x="62" y="792"/>
                    </a:lnTo>
                    <a:lnTo>
                      <a:pt x="55" y="783"/>
                    </a:lnTo>
                    <a:lnTo>
                      <a:pt x="48" y="774"/>
                    </a:lnTo>
                    <a:lnTo>
                      <a:pt x="42" y="767"/>
                    </a:lnTo>
                    <a:lnTo>
                      <a:pt x="35" y="758"/>
                    </a:lnTo>
                    <a:lnTo>
                      <a:pt x="28" y="751"/>
                    </a:lnTo>
                    <a:lnTo>
                      <a:pt x="20" y="744"/>
                    </a:lnTo>
                    <a:lnTo>
                      <a:pt x="13" y="737"/>
                    </a:lnTo>
                    <a:lnTo>
                      <a:pt x="7" y="728"/>
                    </a:lnTo>
                    <a:lnTo>
                      <a:pt x="0" y="721"/>
                    </a:lnTo>
                    <a:lnTo>
                      <a:pt x="9" y="658"/>
                    </a:lnTo>
                    <a:lnTo>
                      <a:pt x="19" y="595"/>
                    </a:lnTo>
                    <a:lnTo>
                      <a:pt x="29" y="536"/>
                    </a:lnTo>
                    <a:lnTo>
                      <a:pt x="42" y="475"/>
                    </a:lnTo>
                    <a:lnTo>
                      <a:pt x="54" y="415"/>
                    </a:lnTo>
                    <a:lnTo>
                      <a:pt x="67" y="355"/>
                    </a:lnTo>
                    <a:lnTo>
                      <a:pt x="80" y="296"/>
                    </a:lnTo>
                    <a:lnTo>
                      <a:pt x="92" y="236"/>
                    </a:lnTo>
                    <a:lnTo>
                      <a:pt x="84" y="223"/>
                    </a:lnTo>
                    <a:lnTo>
                      <a:pt x="76" y="208"/>
                    </a:lnTo>
                    <a:lnTo>
                      <a:pt x="67" y="195"/>
                    </a:lnTo>
                    <a:lnTo>
                      <a:pt x="57" y="179"/>
                    </a:lnTo>
                    <a:lnTo>
                      <a:pt x="48" y="162"/>
                    </a:lnTo>
                    <a:lnTo>
                      <a:pt x="39" y="146"/>
                    </a:lnTo>
                    <a:lnTo>
                      <a:pt x="30" y="128"/>
                    </a:lnTo>
                    <a:lnTo>
                      <a:pt x="23" y="111"/>
                    </a:lnTo>
                    <a:lnTo>
                      <a:pt x="33" y="96"/>
                    </a:lnTo>
                    <a:lnTo>
                      <a:pt x="42" y="83"/>
                    </a:lnTo>
                    <a:lnTo>
                      <a:pt x="51" y="69"/>
                    </a:lnTo>
                    <a:lnTo>
                      <a:pt x="60" y="56"/>
                    </a:lnTo>
                    <a:lnTo>
                      <a:pt x="68" y="43"/>
                    </a:lnTo>
                    <a:lnTo>
                      <a:pt x="77" y="28"/>
                    </a:lnTo>
                    <a:lnTo>
                      <a:pt x="86" y="14"/>
                    </a:lnTo>
                    <a:lnTo>
                      <a:pt x="93" y="0"/>
                    </a:lnTo>
                    <a:lnTo>
                      <a:pt x="105" y="14"/>
                    </a:lnTo>
                    <a:lnTo>
                      <a:pt x="118" y="28"/>
                    </a:lnTo>
                    <a:lnTo>
                      <a:pt x="129" y="43"/>
                    </a:lnTo>
                    <a:lnTo>
                      <a:pt x="141" y="56"/>
                    </a:lnTo>
                    <a:lnTo>
                      <a:pt x="153" y="69"/>
                    </a:lnTo>
                    <a:lnTo>
                      <a:pt x="164" y="83"/>
                    </a:lnTo>
                    <a:lnTo>
                      <a:pt x="176" y="96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6" name="Freeform 73"/>
              <p:cNvSpPr>
                <a:spLocks/>
              </p:cNvSpPr>
              <p:nvPr/>
            </p:nvSpPr>
            <p:spPr bwMode="auto">
              <a:xfrm>
                <a:off x="5086" y="2788"/>
                <a:ext cx="34" cy="46"/>
              </a:xfrm>
              <a:custGeom>
                <a:avLst/>
                <a:gdLst>
                  <a:gd name="T0" fmla="*/ 22 w 101"/>
                  <a:gd name="T1" fmla="*/ 131 h 138"/>
                  <a:gd name="T2" fmla="*/ 22 w 101"/>
                  <a:gd name="T3" fmla="*/ 138 h 138"/>
                  <a:gd name="T4" fmla="*/ 25 w 101"/>
                  <a:gd name="T5" fmla="*/ 133 h 138"/>
                  <a:gd name="T6" fmla="*/ 29 w 101"/>
                  <a:gd name="T7" fmla="*/ 125 h 138"/>
                  <a:gd name="T8" fmla="*/ 34 w 101"/>
                  <a:gd name="T9" fmla="*/ 118 h 138"/>
                  <a:gd name="T10" fmla="*/ 38 w 101"/>
                  <a:gd name="T11" fmla="*/ 109 h 138"/>
                  <a:gd name="T12" fmla="*/ 42 w 101"/>
                  <a:gd name="T13" fmla="*/ 102 h 138"/>
                  <a:gd name="T14" fmla="*/ 48 w 101"/>
                  <a:gd name="T15" fmla="*/ 93 h 138"/>
                  <a:gd name="T16" fmla="*/ 53 w 101"/>
                  <a:gd name="T17" fmla="*/ 85 h 138"/>
                  <a:gd name="T18" fmla="*/ 57 w 101"/>
                  <a:gd name="T19" fmla="*/ 76 h 138"/>
                  <a:gd name="T20" fmla="*/ 64 w 101"/>
                  <a:gd name="T21" fmla="*/ 67 h 138"/>
                  <a:gd name="T22" fmla="*/ 70 w 101"/>
                  <a:gd name="T23" fmla="*/ 60 h 138"/>
                  <a:gd name="T24" fmla="*/ 74 w 101"/>
                  <a:gd name="T25" fmla="*/ 51 h 138"/>
                  <a:gd name="T26" fmla="*/ 80 w 101"/>
                  <a:gd name="T27" fmla="*/ 42 h 138"/>
                  <a:gd name="T28" fmla="*/ 86 w 101"/>
                  <a:gd name="T29" fmla="*/ 34 h 138"/>
                  <a:gd name="T30" fmla="*/ 90 w 101"/>
                  <a:gd name="T31" fmla="*/ 26 h 138"/>
                  <a:gd name="T32" fmla="*/ 96 w 101"/>
                  <a:gd name="T33" fmla="*/ 19 h 138"/>
                  <a:gd name="T34" fmla="*/ 101 w 101"/>
                  <a:gd name="T35" fmla="*/ 12 h 138"/>
                  <a:gd name="T36" fmla="*/ 80 w 101"/>
                  <a:gd name="T37" fmla="*/ 0 h 138"/>
                  <a:gd name="T38" fmla="*/ 76 w 101"/>
                  <a:gd name="T39" fmla="*/ 7 h 138"/>
                  <a:gd name="T40" fmla="*/ 72 w 101"/>
                  <a:gd name="T41" fmla="*/ 13 h 138"/>
                  <a:gd name="T42" fmla="*/ 66 w 101"/>
                  <a:gd name="T43" fmla="*/ 22 h 138"/>
                  <a:gd name="T44" fmla="*/ 61 w 101"/>
                  <a:gd name="T45" fmla="*/ 29 h 138"/>
                  <a:gd name="T46" fmla="*/ 56 w 101"/>
                  <a:gd name="T47" fmla="*/ 38 h 138"/>
                  <a:gd name="T48" fmla="*/ 50 w 101"/>
                  <a:gd name="T49" fmla="*/ 45 h 138"/>
                  <a:gd name="T50" fmla="*/ 45 w 101"/>
                  <a:gd name="T51" fmla="*/ 54 h 138"/>
                  <a:gd name="T52" fmla="*/ 38 w 101"/>
                  <a:gd name="T53" fmla="*/ 63 h 138"/>
                  <a:gd name="T54" fmla="*/ 32 w 101"/>
                  <a:gd name="T55" fmla="*/ 73 h 138"/>
                  <a:gd name="T56" fmla="*/ 27 w 101"/>
                  <a:gd name="T57" fmla="*/ 80 h 138"/>
                  <a:gd name="T58" fmla="*/ 22 w 101"/>
                  <a:gd name="T59" fmla="*/ 90 h 138"/>
                  <a:gd name="T60" fmla="*/ 18 w 101"/>
                  <a:gd name="T61" fmla="*/ 98 h 138"/>
                  <a:gd name="T62" fmla="*/ 12 w 101"/>
                  <a:gd name="T63" fmla="*/ 106 h 138"/>
                  <a:gd name="T64" fmla="*/ 8 w 101"/>
                  <a:gd name="T65" fmla="*/ 114 h 138"/>
                  <a:gd name="T66" fmla="*/ 5 w 101"/>
                  <a:gd name="T67" fmla="*/ 121 h 138"/>
                  <a:gd name="T68" fmla="*/ 0 w 101"/>
                  <a:gd name="T69" fmla="*/ 130 h 138"/>
                  <a:gd name="T70" fmla="*/ 0 w 101"/>
                  <a:gd name="T71" fmla="*/ 137 h 138"/>
                  <a:gd name="T72" fmla="*/ 22 w 101"/>
                  <a:gd name="T73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138">
                    <a:moveTo>
                      <a:pt x="22" y="131"/>
                    </a:moveTo>
                    <a:lnTo>
                      <a:pt x="22" y="138"/>
                    </a:lnTo>
                    <a:lnTo>
                      <a:pt x="25" y="133"/>
                    </a:lnTo>
                    <a:lnTo>
                      <a:pt x="29" y="125"/>
                    </a:lnTo>
                    <a:lnTo>
                      <a:pt x="34" y="118"/>
                    </a:lnTo>
                    <a:lnTo>
                      <a:pt x="38" y="109"/>
                    </a:lnTo>
                    <a:lnTo>
                      <a:pt x="42" y="102"/>
                    </a:lnTo>
                    <a:lnTo>
                      <a:pt x="48" y="93"/>
                    </a:lnTo>
                    <a:lnTo>
                      <a:pt x="53" y="85"/>
                    </a:lnTo>
                    <a:lnTo>
                      <a:pt x="57" y="76"/>
                    </a:lnTo>
                    <a:lnTo>
                      <a:pt x="64" y="67"/>
                    </a:lnTo>
                    <a:lnTo>
                      <a:pt x="70" y="60"/>
                    </a:lnTo>
                    <a:lnTo>
                      <a:pt x="74" y="51"/>
                    </a:lnTo>
                    <a:lnTo>
                      <a:pt x="80" y="42"/>
                    </a:lnTo>
                    <a:lnTo>
                      <a:pt x="86" y="34"/>
                    </a:lnTo>
                    <a:lnTo>
                      <a:pt x="90" y="26"/>
                    </a:lnTo>
                    <a:lnTo>
                      <a:pt x="96" y="19"/>
                    </a:lnTo>
                    <a:lnTo>
                      <a:pt x="101" y="12"/>
                    </a:lnTo>
                    <a:lnTo>
                      <a:pt x="80" y="0"/>
                    </a:lnTo>
                    <a:lnTo>
                      <a:pt x="76" y="7"/>
                    </a:lnTo>
                    <a:lnTo>
                      <a:pt x="72" y="13"/>
                    </a:lnTo>
                    <a:lnTo>
                      <a:pt x="66" y="22"/>
                    </a:lnTo>
                    <a:lnTo>
                      <a:pt x="61" y="29"/>
                    </a:lnTo>
                    <a:lnTo>
                      <a:pt x="56" y="38"/>
                    </a:lnTo>
                    <a:lnTo>
                      <a:pt x="50" y="45"/>
                    </a:lnTo>
                    <a:lnTo>
                      <a:pt x="45" y="54"/>
                    </a:lnTo>
                    <a:lnTo>
                      <a:pt x="38" y="63"/>
                    </a:lnTo>
                    <a:lnTo>
                      <a:pt x="32" y="73"/>
                    </a:lnTo>
                    <a:lnTo>
                      <a:pt x="27" y="80"/>
                    </a:lnTo>
                    <a:lnTo>
                      <a:pt x="22" y="90"/>
                    </a:lnTo>
                    <a:lnTo>
                      <a:pt x="18" y="98"/>
                    </a:lnTo>
                    <a:lnTo>
                      <a:pt x="12" y="106"/>
                    </a:lnTo>
                    <a:lnTo>
                      <a:pt x="8" y="114"/>
                    </a:lnTo>
                    <a:lnTo>
                      <a:pt x="5" y="121"/>
                    </a:lnTo>
                    <a:lnTo>
                      <a:pt x="0" y="130"/>
                    </a:lnTo>
                    <a:lnTo>
                      <a:pt x="0" y="137"/>
                    </a:lnTo>
                    <a:lnTo>
                      <a:pt x="22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7" name="Freeform 74"/>
              <p:cNvSpPr>
                <a:spLocks/>
              </p:cNvSpPr>
              <p:nvPr/>
            </p:nvSpPr>
            <p:spPr bwMode="auto">
              <a:xfrm>
                <a:off x="5086" y="2831"/>
                <a:ext cx="49" cy="127"/>
              </a:xfrm>
              <a:custGeom>
                <a:avLst/>
                <a:gdLst>
                  <a:gd name="T0" fmla="*/ 147 w 147"/>
                  <a:gd name="T1" fmla="*/ 381 h 381"/>
                  <a:gd name="T2" fmla="*/ 147 w 147"/>
                  <a:gd name="T3" fmla="*/ 371 h 381"/>
                  <a:gd name="T4" fmla="*/ 138 w 147"/>
                  <a:gd name="T5" fmla="*/ 346 h 381"/>
                  <a:gd name="T6" fmla="*/ 130 w 147"/>
                  <a:gd name="T7" fmla="*/ 323 h 381"/>
                  <a:gd name="T8" fmla="*/ 120 w 147"/>
                  <a:gd name="T9" fmla="*/ 300 h 381"/>
                  <a:gd name="T10" fmla="*/ 111 w 147"/>
                  <a:gd name="T11" fmla="*/ 277 h 381"/>
                  <a:gd name="T12" fmla="*/ 102 w 147"/>
                  <a:gd name="T13" fmla="*/ 255 h 381"/>
                  <a:gd name="T14" fmla="*/ 93 w 147"/>
                  <a:gd name="T15" fmla="*/ 231 h 381"/>
                  <a:gd name="T16" fmla="*/ 86 w 147"/>
                  <a:gd name="T17" fmla="*/ 210 h 381"/>
                  <a:gd name="T18" fmla="*/ 77 w 147"/>
                  <a:gd name="T19" fmla="*/ 186 h 381"/>
                  <a:gd name="T20" fmla="*/ 70 w 147"/>
                  <a:gd name="T21" fmla="*/ 164 h 381"/>
                  <a:gd name="T22" fmla="*/ 63 w 147"/>
                  <a:gd name="T23" fmla="*/ 141 h 381"/>
                  <a:gd name="T24" fmla="*/ 54 w 147"/>
                  <a:gd name="T25" fmla="*/ 119 h 381"/>
                  <a:gd name="T26" fmla="*/ 48 w 147"/>
                  <a:gd name="T27" fmla="*/ 96 h 381"/>
                  <a:gd name="T28" fmla="*/ 41 w 147"/>
                  <a:gd name="T29" fmla="*/ 73 h 381"/>
                  <a:gd name="T30" fmla="*/ 35 w 147"/>
                  <a:gd name="T31" fmla="*/ 48 h 381"/>
                  <a:gd name="T32" fmla="*/ 29 w 147"/>
                  <a:gd name="T33" fmla="*/ 25 h 381"/>
                  <a:gd name="T34" fmla="*/ 22 w 147"/>
                  <a:gd name="T35" fmla="*/ 0 h 381"/>
                  <a:gd name="T36" fmla="*/ 0 w 147"/>
                  <a:gd name="T37" fmla="*/ 6 h 381"/>
                  <a:gd name="T38" fmla="*/ 6 w 147"/>
                  <a:gd name="T39" fmla="*/ 31 h 381"/>
                  <a:gd name="T40" fmla="*/ 12 w 147"/>
                  <a:gd name="T41" fmla="*/ 55 h 381"/>
                  <a:gd name="T42" fmla="*/ 19 w 147"/>
                  <a:gd name="T43" fmla="*/ 79 h 381"/>
                  <a:gd name="T44" fmla="*/ 25 w 147"/>
                  <a:gd name="T45" fmla="*/ 102 h 381"/>
                  <a:gd name="T46" fmla="*/ 32 w 147"/>
                  <a:gd name="T47" fmla="*/ 127 h 381"/>
                  <a:gd name="T48" fmla="*/ 40 w 147"/>
                  <a:gd name="T49" fmla="*/ 148 h 381"/>
                  <a:gd name="T50" fmla="*/ 48 w 147"/>
                  <a:gd name="T51" fmla="*/ 172 h 381"/>
                  <a:gd name="T52" fmla="*/ 56 w 147"/>
                  <a:gd name="T53" fmla="*/ 195 h 381"/>
                  <a:gd name="T54" fmla="*/ 64 w 147"/>
                  <a:gd name="T55" fmla="*/ 217 h 381"/>
                  <a:gd name="T56" fmla="*/ 72 w 147"/>
                  <a:gd name="T57" fmla="*/ 240 h 381"/>
                  <a:gd name="T58" fmla="*/ 80 w 147"/>
                  <a:gd name="T59" fmla="*/ 262 h 381"/>
                  <a:gd name="T60" fmla="*/ 89 w 147"/>
                  <a:gd name="T61" fmla="*/ 285 h 381"/>
                  <a:gd name="T62" fmla="*/ 99 w 147"/>
                  <a:gd name="T63" fmla="*/ 309 h 381"/>
                  <a:gd name="T64" fmla="*/ 108 w 147"/>
                  <a:gd name="T65" fmla="*/ 332 h 381"/>
                  <a:gd name="T66" fmla="*/ 117 w 147"/>
                  <a:gd name="T67" fmla="*/ 355 h 381"/>
                  <a:gd name="T68" fmla="*/ 125 w 147"/>
                  <a:gd name="T69" fmla="*/ 380 h 381"/>
                  <a:gd name="T70" fmla="*/ 127 w 147"/>
                  <a:gd name="T71" fmla="*/ 368 h 381"/>
                  <a:gd name="T72" fmla="*/ 147 w 147"/>
                  <a:gd name="T73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381">
                    <a:moveTo>
                      <a:pt x="147" y="381"/>
                    </a:moveTo>
                    <a:lnTo>
                      <a:pt x="147" y="371"/>
                    </a:lnTo>
                    <a:lnTo>
                      <a:pt x="138" y="346"/>
                    </a:lnTo>
                    <a:lnTo>
                      <a:pt x="130" y="323"/>
                    </a:lnTo>
                    <a:lnTo>
                      <a:pt x="120" y="300"/>
                    </a:lnTo>
                    <a:lnTo>
                      <a:pt x="111" y="277"/>
                    </a:lnTo>
                    <a:lnTo>
                      <a:pt x="102" y="255"/>
                    </a:lnTo>
                    <a:lnTo>
                      <a:pt x="93" y="231"/>
                    </a:lnTo>
                    <a:lnTo>
                      <a:pt x="86" y="210"/>
                    </a:lnTo>
                    <a:lnTo>
                      <a:pt x="77" y="186"/>
                    </a:lnTo>
                    <a:lnTo>
                      <a:pt x="70" y="164"/>
                    </a:lnTo>
                    <a:lnTo>
                      <a:pt x="63" y="141"/>
                    </a:lnTo>
                    <a:lnTo>
                      <a:pt x="54" y="119"/>
                    </a:lnTo>
                    <a:lnTo>
                      <a:pt x="48" y="96"/>
                    </a:lnTo>
                    <a:lnTo>
                      <a:pt x="41" y="73"/>
                    </a:lnTo>
                    <a:lnTo>
                      <a:pt x="35" y="48"/>
                    </a:lnTo>
                    <a:lnTo>
                      <a:pt x="29" y="25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6" y="31"/>
                    </a:lnTo>
                    <a:lnTo>
                      <a:pt x="12" y="55"/>
                    </a:lnTo>
                    <a:lnTo>
                      <a:pt x="19" y="79"/>
                    </a:lnTo>
                    <a:lnTo>
                      <a:pt x="25" y="102"/>
                    </a:lnTo>
                    <a:lnTo>
                      <a:pt x="32" y="127"/>
                    </a:lnTo>
                    <a:lnTo>
                      <a:pt x="40" y="148"/>
                    </a:lnTo>
                    <a:lnTo>
                      <a:pt x="48" y="172"/>
                    </a:lnTo>
                    <a:lnTo>
                      <a:pt x="56" y="195"/>
                    </a:lnTo>
                    <a:lnTo>
                      <a:pt x="64" y="217"/>
                    </a:lnTo>
                    <a:lnTo>
                      <a:pt x="72" y="240"/>
                    </a:lnTo>
                    <a:lnTo>
                      <a:pt x="80" y="262"/>
                    </a:lnTo>
                    <a:lnTo>
                      <a:pt x="89" y="285"/>
                    </a:lnTo>
                    <a:lnTo>
                      <a:pt x="99" y="309"/>
                    </a:lnTo>
                    <a:lnTo>
                      <a:pt x="108" y="332"/>
                    </a:lnTo>
                    <a:lnTo>
                      <a:pt x="117" y="355"/>
                    </a:lnTo>
                    <a:lnTo>
                      <a:pt x="125" y="380"/>
                    </a:lnTo>
                    <a:lnTo>
                      <a:pt x="127" y="368"/>
                    </a:lnTo>
                    <a:lnTo>
                      <a:pt x="147" y="3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8" name="Freeform 75"/>
              <p:cNvSpPr>
                <a:spLocks/>
              </p:cNvSpPr>
              <p:nvPr/>
            </p:nvSpPr>
            <p:spPr bwMode="auto">
              <a:xfrm>
                <a:off x="5087" y="2954"/>
                <a:ext cx="48" cy="85"/>
              </a:xfrm>
              <a:custGeom>
                <a:avLst/>
                <a:gdLst>
                  <a:gd name="T0" fmla="*/ 1 w 145"/>
                  <a:gd name="T1" fmla="*/ 256 h 256"/>
                  <a:gd name="T2" fmla="*/ 22 w 145"/>
                  <a:gd name="T3" fmla="*/ 253 h 256"/>
                  <a:gd name="T4" fmla="*/ 29 w 145"/>
                  <a:gd name="T5" fmla="*/ 234 h 256"/>
                  <a:gd name="T6" fmla="*/ 38 w 145"/>
                  <a:gd name="T7" fmla="*/ 215 h 256"/>
                  <a:gd name="T8" fmla="*/ 45 w 145"/>
                  <a:gd name="T9" fmla="*/ 198 h 256"/>
                  <a:gd name="T10" fmla="*/ 52 w 145"/>
                  <a:gd name="T11" fmla="*/ 182 h 256"/>
                  <a:gd name="T12" fmla="*/ 59 w 145"/>
                  <a:gd name="T13" fmla="*/ 166 h 256"/>
                  <a:gd name="T14" fmla="*/ 67 w 145"/>
                  <a:gd name="T15" fmla="*/ 150 h 256"/>
                  <a:gd name="T16" fmla="*/ 72 w 145"/>
                  <a:gd name="T17" fmla="*/ 135 h 256"/>
                  <a:gd name="T18" fmla="*/ 80 w 145"/>
                  <a:gd name="T19" fmla="*/ 121 h 256"/>
                  <a:gd name="T20" fmla="*/ 87 w 145"/>
                  <a:gd name="T21" fmla="*/ 106 h 256"/>
                  <a:gd name="T22" fmla="*/ 94 w 145"/>
                  <a:gd name="T23" fmla="*/ 93 h 256"/>
                  <a:gd name="T24" fmla="*/ 102 w 145"/>
                  <a:gd name="T25" fmla="*/ 80 h 256"/>
                  <a:gd name="T26" fmla="*/ 110 w 145"/>
                  <a:gd name="T27" fmla="*/ 67 h 256"/>
                  <a:gd name="T28" fmla="*/ 118 w 145"/>
                  <a:gd name="T29" fmla="*/ 54 h 256"/>
                  <a:gd name="T30" fmla="*/ 126 w 145"/>
                  <a:gd name="T31" fmla="*/ 41 h 256"/>
                  <a:gd name="T32" fmla="*/ 135 w 145"/>
                  <a:gd name="T33" fmla="*/ 28 h 256"/>
                  <a:gd name="T34" fmla="*/ 145 w 145"/>
                  <a:gd name="T35" fmla="*/ 13 h 256"/>
                  <a:gd name="T36" fmla="*/ 125 w 145"/>
                  <a:gd name="T37" fmla="*/ 0 h 256"/>
                  <a:gd name="T38" fmla="*/ 116 w 145"/>
                  <a:gd name="T39" fmla="*/ 15 h 256"/>
                  <a:gd name="T40" fmla="*/ 107 w 145"/>
                  <a:gd name="T41" fmla="*/ 28 h 256"/>
                  <a:gd name="T42" fmla="*/ 99 w 145"/>
                  <a:gd name="T43" fmla="*/ 42 h 256"/>
                  <a:gd name="T44" fmla="*/ 90 w 145"/>
                  <a:gd name="T45" fmla="*/ 55 h 256"/>
                  <a:gd name="T46" fmla="*/ 83 w 145"/>
                  <a:gd name="T47" fmla="*/ 70 h 256"/>
                  <a:gd name="T48" fmla="*/ 74 w 145"/>
                  <a:gd name="T49" fmla="*/ 83 h 256"/>
                  <a:gd name="T50" fmla="*/ 67 w 145"/>
                  <a:gd name="T51" fmla="*/ 96 h 256"/>
                  <a:gd name="T52" fmla="*/ 59 w 145"/>
                  <a:gd name="T53" fmla="*/ 111 h 256"/>
                  <a:gd name="T54" fmla="*/ 52 w 145"/>
                  <a:gd name="T55" fmla="*/ 125 h 256"/>
                  <a:gd name="T56" fmla="*/ 45 w 145"/>
                  <a:gd name="T57" fmla="*/ 140 h 256"/>
                  <a:gd name="T58" fmla="*/ 38 w 145"/>
                  <a:gd name="T59" fmla="*/ 156 h 256"/>
                  <a:gd name="T60" fmla="*/ 30 w 145"/>
                  <a:gd name="T61" fmla="*/ 172 h 256"/>
                  <a:gd name="T62" fmla="*/ 23 w 145"/>
                  <a:gd name="T63" fmla="*/ 189 h 256"/>
                  <a:gd name="T64" fmla="*/ 16 w 145"/>
                  <a:gd name="T65" fmla="*/ 207 h 256"/>
                  <a:gd name="T66" fmla="*/ 7 w 145"/>
                  <a:gd name="T67" fmla="*/ 226 h 256"/>
                  <a:gd name="T68" fmla="*/ 0 w 145"/>
                  <a:gd name="T69" fmla="*/ 245 h 256"/>
                  <a:gd name="T70" fmla="*/ 20 w 145"/>
                  <a:gd name="T71" fmla="*/ 243 h 256"/>
                  <a:gd name="T72" fmla="*/ 1 w 145"/>
                  <a:gd name="T73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" h="256">
                    <a:moveTo>
                      <a:pt x="1" y="256"/>
                    </a:moveTo>
                    <a:lnTo>
                      <a:pt x="22" y="253"/>
                    </a:lnTo>
                    <a:lnTo>
                      <a:pt x="29" y="234"/>
                    </a:lnTo>
                    <a:lnTo>
                      <a:pt x="38" y="215"/>
                    </a:lnTo>
                    <a:lnTo>
                      <a:pt x="45" y="198"/>
                    </a:lnTo>
                    <a:lnTo>
                      <a:pt x="52" y="182"/>
                    </a:lnTo>
                    <a:lnTo>
                      <a:pt x="59" y="166"/>
                    </a:lnTo>
                    <a:lnTo>
                      <a:pt x="67" y="150"/>
                    </a:lnTo>
                    <a:lnTo>
                      <a:pt x="72" y="135"/>
                    </a:lnTo>
                    <a:lnTo>
                      <a:pt x="80" y="121"/>
                    </a:lnTo>
                    <a:lnTo>
                      <a:pt x="87" y="106"/>
                    </a:lnTo>
                    <a:lnTo>
                      <a:pt x="94" y="93"/>
                    </a:lnTo>
                    <a:lnTo>
                      <a:pt x="102" y="80"/>
                    </a:lnTo>
                    <a:lnTo>
                      <a:pt x="110" y="67"/>
                    </a:lnTo>
                    <a:lnTo>
                      <a:pt x="118" y="54"/>
                    </a:lnTo>
                    <a:lnTo>
                      <a:pt x="126" y="41"/>
                    </a:lnTo>
                    <a:lnTo>
                      <a:pt x="135" y="28"/>
                    </a:lnTo>
                    <a:lnTo>
                      <a:pt x="145" y="13"/>
                    </a:lnTo>
                    <a:lnTo>
                      <a:pt x="125" y="0"/>
                    </a:lnTo>
                    <a:lnTo>
                      <a:pt x="116" y="15"/>
                    </a:lnTo>
                    <a:lnTo>
                      <a:pt x="107" y="28"/>
                    </a:lnTo>
                    <a:lnTo>
                      <a:pt x="99" y="42"/>
                    </a:lnTo>
                    <a:lnTo>
                      <a:pt x="90" y="55"/>
                    </a:lnTo>
                    <a:lnTo>
                      <a:pt x="83" y="70"/>
                    </a:lnTo>
                    <a:lnTo>
                      <a:pt x="74" y="83"/>
                    </a:lnTo>
                    <a:lnTo>
                      <a:pt x="67" y="96"/>
                    </a:lnTo>
                    <a:lnTo>
                      <a:pt x="59" y="111"/>
                    </a:lnTo>
                    <a:lnTo>
                      <a:pt x="52" y="125"/>
                    </a:lnTo>
                    <a:lnTo>
                      <a:pt x="45" y="140"/>
                    </a:lnTo>
                    <a:lnTo>
                      <a:pt x="38" y="156"/>
                    </a:lnTo>
                    <a:lnTo>
                      <a:pt x="30" y="172"/>
                    </a:lnTo>
                    <a:lnTo>
                      <a:pt x="23" y="189"/>
                    </a:lnTo>
                    <a:lnTo>
                      <a:pt x="16" y="207"/>
                    </a:lnTo>
                    <a:lnTo>
                      <a:pt x="7" y="226"/>
                    </a:lnTo>
                    <a:lnTo>
                      <a:pt x="0" y="245"/>
                    </a:lnTo>
                    <a:lnTo>
                      <a:pt x="20" y="243"/>
                    </a:lnTo>
                    <a:lnTo>
                      <a:pt x="1" y="2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9" name="Freeform 76"/>
              <p:cNvSpPr>
                <a:spLocks/>
              </p:cNvSpPr>
              <p:nvPr/>
            </p:nvSpPr>
            <p:spPr bwMode="auto">
              <a:xfrm>
                <a:off x="5050" y="2990"/>
                <a:ext cx="43" cy="49"/>
              </a:xfrm>
              <a:custGeom>
                <a:avLst/>
                <a:gdLst>
                  <a:gd name="T0" fmla="*/ 0 w 129"/>
                  <a:gd name="T1" fmla="*/ 6 h 147"/>
                  <a:gd name="T2" fmla="*/ 3 w 129"/>
                  <a:gd name="T3" fmla="*/ 16 h 147"/>
                  <a:gd name="T4" fmla="*/ 8 w 129"/>
                  <a:gd name="T5" fmla="*/ 24 h 147"/>
                  <a:gd name="T6" fmla="*/ 14 w 129"/>
                  <a:gd name="T7" fmla="*/ 31 h 147"/>
                  <a:gd name="T8" fmla="*/ 23 w 129"/>
                  <a:gd name="T9" fmla="*/ 38 h 147"/>
                  <a:gd name="T10" fmla="*/ 29 w 129"/>
                  <a:gd name="T11" fmla="*/ 45 h 147"/>
                  <a:gd name="T12" fmla="*/ 36 w 129"/>
                  <a:gd name="T13" fmla="*/ 54 h 147"/>
                  <a:gd name="T14" fmla="*/ 42 w 129"/>
                  <a:gd name="T15" fmla="*/ 61 h 147"/>
                  <a:gd name="T16" fmla="*/ 49 w 129"/>
                  <a:gd name="T17" fmla="*/ 70 h 147"/>
                  <a:gd name="T18" fmla="*/ 56 w 129"/>
                  <a:gd name="T19" fmla="*/ 77 h 147"/>
                  <a:gd name="T20" fmla="*/ 62 w 129"/>
                  <a:gd name="T21" fmla="*/ 86 h 147"/>
                  <a:gd name="T22" fmla="*/ 70 w 129"/>
                  <a:gd name="T23" fmla="*/ 93 h 147"/>
                  <a:gd name="T24" fmla="*/ 77 w 129"/>
                  <a:gd name="T25" fmla="*/ 102 h 147"/>
                  <a:gd name="T26" fmla="*/ 84 w 129"/>
                  <a:gd name="T27" fmla="*/ 111 h 147"/>
                  <a:gd name="T28" fmla="*/ 90 w 129"/>
                  <a:gd name="T29" fmla="*/ 120 h 147"/>
                  <a:gd name="T30" fmla="*/ 96 w 129"/>
                  <a:gd name="T31" fmla="*/ 128 h 147"/>
                  <a:gd name="T32" fmla="*/ 103 w 129"/>
                  <a:gd name="T33" fmla="*/ 137 h 147"/>
                  <a:gd name="T34" fmla="*/ 110 w 129"/>
                  <a:gd name="T35" fmla="*/ 147 h 147"/>
                  <a:gd name="T36" fmla="*/ 129 w 129"/>
                  <a:gd name="T37" fmla="*/ 134 h 147"/>
                  <a:gd name="T38" fmla="*/ 123 w 129"/>
                  <a:gd name="T39" fmla="*/ 124 h 147"/>
                  <a:gd name="T40" fmla="*/ 116 w 129"/>
                  <a:gd name="T41" fmla="*/ 115 h 147"/>
                  <a:gd name="T42" fmla="*/ 109 w 129"/>
                  <a:gd name="T43" fmla="*/ 105 h 147"/>
                  <a:gd name="T44" fmla="*/ 102 w 129"/>
                  <a:gd name="T45" fmla="*/ 96 h 147"/>
                  <a:gd name="T46" fmla="*/ 94 w 129"/>
                  <a:gd name="T47" fmla="*/ 88 h 147"/>
                  <a:gd name="T48" fmla="*/ 88 w 129"/>
                  <a:gd name="T49" fmla="*/ 79 h 147"/>
                  <a:gd name="T50" fmla="*/ 81 w 129"/>
                  <a:gd name="T51" fmla="*/ 70 h 147"/>
                  <a:gd name="T52" fmla="*/ 74 w 129"/>
                  <a:gd name="T53" fmla="*/ 63 h 147"/>
                  <a:gd name="T54" fmla="*/ 67 w 129"/>
                  <a:gd name="T55" fmla="*/ 54 h 147"/>
                  <a:gd name="T56" fmla="*/ 61 w 129"/>
                  <a:gd name="T57" fmla="*/ 45 h 147"/>
                  <a:gd name="T58" fmla="*/ 54 w 129"/>
                  <a:gd name="T59" fmla="*/ 38 h 147"/>
                  <a:gd name="T60" fmla="*/ 46 w 129"/>
                  <a:gd name="T61" fmla="*/ 31 h 147"/>
                  <a:gd name="T62" fmla="*/ 39 w 129"/>
                  <a:gd name="T63" fmla="*/ 24 h 147"/>
                  <a:gd name="T64" fmla="*/ 33 w 129"/>
                  <a:gd name="T65" fmla="*/ 15 h 147"/>
                  <a:gd name="T66" fmla="*/ 26 w 129"/>
                  <a:gd name="T67" fmla="*/ 8 h 147"/>
                  <a:gd name="T68" fmla="*/ 19 w 129"/>
                  <a:gd name="T69" fmla="*/ 0 h 147"/>
                  <a:gd name="T70" fmla="*/ 22 w 129"/>
                  <a:gd name="T71" fmla="*/ 9 h 147"/>
                  <a:gd name="T72" fmla="*/ 0 w 129"/>
                  <a:gd name="T73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47">
                    <a:moveTo>
                      <a:pt x="0" y="6"/>
                    </a:moveTo>
                    <a:lnTo>
                      <a:pt x="3" y="16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3" y="38"/>
                    </a:lnTo>
                    <a:lnTo>
                      <a:pt x="29" y="45"/>
                    </a:lnTo>
                    <a:lnTo>
                      <a:pt x="36" y="54"/>
                    </a:lnTo>
                    <a:lnTo>
                      <a:pt x="42" y="61"/>
                    </a:lnTo>
                    <a:lnTo>
                      <a:pt x="49" y="70"/>
                    </a:lnTo>
                    <a:lnTo>
                      <a:pt x="56" y="77"/>
                    </a:lnTo>
                    <a:lnTo>
                      <a:pt x="62" y="86"/>
                    </a:lnTo>
                    <a:lnTo>
                      <a:pt x="70" y="93"/>
                    </a:lnTo>
                    <a:lnTo>
                      <a:pt x="77" y="102"/>
                    </a:lnTo>
                    <a:lnTo>
                      <a:pt x="84" y="111"/>
                    </a:lnTo>
                    <a:lnTo>
                      <a:pt x="90" y="120"/>
                    </a:lnTo>
                    <a:lnTo>
                      <a:pt x="96" y="128"/>
                    </a:lnTo>
                    <a:lnTo>
                      <a:pt x="103" y="137"/>
                    </a:lnTo>
                    <a:lnTo>
                      <a:pt x="110" y="147"/>
                    </a:lnTo>
                    <a:lnTo>
                      <a:pt x="129" y="134"/>
                    </a:lnTo>
                    <a:lnTo>
                      <a:pt x="123" y="124"/>
                    </a:lnTo>
                    <a:lnTo>
                      <a:pt x="116" y="115"/>
                    </a:lnTo>
                    <a:lnTo>
                      <a:pt x="109" y="105"/>
                    </a:lnTo>
                    <a:lnTo>
                      <a:pt x="102" y="96"/>
                    </a:lnTo>
                    <a:lnTo>
                      <a:pt x="94" y="88"/>
                    </a:lnTo>
                    <a:lnTo>
                      <a:pt x="88" y="79"/>
                    </a:lnTo>
                    <a:lnTo>
                      <a:pt x="81" y="70"/>
                    </a:lnTo>
                    <a:lnTo>
                      <a:pt x="74" y="63"/>
                    </a:lnTo>
                    <a:lnTo>
                      <a:pt x="67" y="54"/>
                    </a:lnTo>
                    <a:lnTo>
                      <a:pt x="61" y="45"/>
                    </a:lnTo>
                    <a:lnTo>
                      <a:pt x="54" y="38"/>
                    </a:lnTo>
                    <a:lnTo>
                      <a:pt x="46" y="31"/>
                    </a:lnTo>
                    <a:lnTo>
                      <a:pt x="39" y="24"/>
                    </a:lnTo>
                    <a:lnTo>
                      <a:pt x="33" y="15"/>
                    </a:lnTo>
                    <a:lnTo>
                      <a:pt x="26" y="8"/>
                    </a:lnTo>
                    <a:lnTo>
                      <a:pt x="19" y="0"/>
                    </a:lnTo>
                    <a:lnTo>
                      <a:pt x="22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0" name="Freeform 77"/>
              <p:cNvSpPr>
                <a:spLocks/>
              </p:cNvSpPr>
              <p:nvPr/>
            </p:nvSpPr>
            <p:spPr bwMode="auto">
              <a:xfrm>
                <a:off x="5050" y="2829"/>
                <a:ext cx="38" cy="164"/>
              </a:xfrm>
              <a:custGeom>
                <a:avLst/>
                <a:gdLst>
                  <a:gd name="T0" fmla="*/ 90 w 113"/>
                  <a:gd name="T1" fmla="*/ 3 h 492"/>
                  <a:gd name="T2" fmla="*/ 84 w 113"/>
                  <a:gd name="T3" fmla="*/ 34 h 492"/>
                  <a:gd name="T4" fmla="*/ 78 w 113"/>
                  <a:gd name="T5" fmla="*/ 63 h 492"/>
                  <a:gd name="T6" fmla="*/ 72 w 113"/>
                  <a:gd name="T7" fmla="*/ 93 h 492"/>
                  <a:gd name="T8" fmla="*/ 65 w 113"/>
                  <a:gd name="T9" fmla="*/ 122 h 492"/>
                  <a:gd name="T10" fmla="*/ 59 w 113"/>
                  <a:gd name="T11" fmla="*/ 153 h 492"/>
                  <a:gd name="T12" fmla="*/ 52 w 113"/>
                  <a:gd name="T13" fmla="*/ 182 h 492"/>
                  <a:gd name="T14" fmla="*/ 46 w 113"/>
                  <a:gd name="T15" fmla="*/ 213 h 492"/>
                  <a:gd name="T16" fmla="*/ 40 w 113"/>
                  <a:gd name="T17" fmla="*/ 242 h 492"/>
                  <a:gd name="T18" fmla="*/ 33 w 113"/>
                  <a:gd name="T19" fmla="*/ 272 h 492"/>
                  <a:gd name="T20" fmla="*/ 27 w 113"/>
                  <a:gd name="T21" fmla="*/ 303 h 492"/>
                  <a:gd name="T22" fmla="*/ 22 w 113"/>
                  <a:gd name="T23" fmla="*/ 333 h 492"/>
                  <a:gd name="T24" fmla="*/ 17 w 113"/>
                  <a:gd name="T25" fmla="*/ 364 h 492"/>
                  <a:gd name="T26" fmla="*/ 11 w 113"/>
                  <a:gd name="T27" fmla="*/ 395 h 492"/>
                  <a:gd name="T28" fmla="*/ 7 w 113"/>
                  <a:gd name="T29" fmla="*/ 427 h 492"/>
                  <a:gd name="T30" fmla="*/ 3 w 113"/>
                  <a:gd name="T31" fmla="*/ 457 h 492"/>
                  <a:gd name="T32" fmla="*/ 0 w 113"/>
                  <a:gd name="T33" fmla="*/ 489 h 492"/>
                  <a:gd name="T34" fmla="*/ 23 w 113"/>
                  <a:gd name="T35" fmla="*/ 476 h 492"/>
                  <a:gd name="T36" fmla="*/ 27 w 113"/>
                  <a:gd name="T37" fmla="*/ 445 h 492"/>
                  <a:gd name="T38" fmla="*/ 32 w 113"/>
                  <a:gd name="T39" fmla="*/ 415 h 492"/>
                  <a:gd name="T40" fmla="*/ 38 w 113"/>
                  <a:gd name="T41" fmla="*/ 383 h 492"/>
                  <a:gd name="T42" fmla="*/ 42 w 113"/>
                  <a:gd name="T43" fmla="*/ 352 h 492"/>
                  <a:gd name="T44" fmla="*/ 48 w 113"/>
                  <a:gd name="T45" fmla="*/ 322 h 492"/>
                  <a:gd name="T46" fmla="*/ 54 w 113"/>
                  <a:gd name="T47" fmla="*/ 293 h 492"/>
                  <a:gd name="T48" fmla="*/ 59 w 113"/>
                  <a:gd name="T49" fmla="*/ 262 h 492"/>
                  <a:gd name="T50" fmla="*/ 65 w 113"/>
                  <a:gd name="T51" fmla="*/ 233 h 492"/>
                  <a:gd name="T52" fmla="*/ 72 w 113"/>
                  <a:gd name="T53" fmla="*/ 202 h 492"/>
                  <a:gd name="T54" fmla="*/ 78 w 113"/>
                  <a:gd name="T55" fmla="*/ 173 h 492"/>
                  <a:gd name="T56" fmla="*/ 86 w 113"/>
                  <a:gd name="T57" fmla="*/ 143 h 492"/>
                  <a:gd name="T58" fmla="*/ 91 w 113"/>
                  <a:gd name="T59" fmla="*/ 112 h 492"/>
                  <a:gd name="T60" fmla="*/ 99 w 113"/>
                  <a:gd name="T61" fmla="*/ 83 h 492"/>
                  <a:gd name="T62" fmla="*/ 103 w 113"/>
                  <a:gd name="T63" fmla="*/ 53 h 492"/>
                  <a:gd name="T64" fmla="*/ 110 w 113"/>
                  <a:gd name="T65" fmla="*/ 24 h 492"/>
                  <a:gd name="T66" fmla="*/ 112 w 113"/>
                  <a:gd name="T6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492">
                    <a:moveTo>
                      <a:pt x="91" y="12"/>
                    </a:moveTo>
                    <a:lnTo>
                      <a:pt x="90" y="3"/>
                    </a:lnTo>
                    <a:lnTo>
                      <a:pt x="87" y="19"/>
                    </a:lnTo>
                    <a:lnTo>
                      <a:pt x="84" y="34"/>
                    </a:lnTo>
                    <a:lnTo>
                      <a:pt x="81" y="48"/>
                    </a:lnTo>
                    <a:lnTo>
                      <a:pt x="78" y="63"/>
                    </a:lnTo>
                    <a:lnTo>
                      <a:pt x="75" y="79"/>
                    </a:lnTo>
                    <a:lnTo>
                      <a:pt x="72" y="93"/>
                    </a:lnTo>
                    <a:lnTo>
                      <a:pt x="70" y="108"/>
                    </a:lnTo>
                    <a:lnTo>
                      <a:pt x="65" y="122"/>
                    </a:lnTo>
                    <a:lnTo>
                      <a:pt x="62" y="137"/>
                    </a:lnTo>
                    <a:lnTo>
                      <a:pt x="59" y="153"/>
                    </a:lnTo>
                    <a:lnTo>
                      <a:pt x="55" y="168"/>
                    </a:lnTo>
                    <a:lnTo>
                      <a:pt x="52" y="182"/>
                    </a:lnTo>
                    <a:lnTo>
                      <a:pt x="49" y="198"/>
                    </a:lnTo>
                    <a:lnTo>
                      <a:pt x="46" y="213"/>
                    </a:lnTo>
                    <a:lnTo>
                      <a:pt x="43" y="227"/>
                    </a:lnTo>
                    <a:lnTo>
                      <a:pt x="40" y="242"/>
                    </a:lnTo>
                    <a:lnTo>
                      <a:pt x="38" y="256"/>
                    </a:lnTo>
                    <a:lnTo>
                      <a:pt x="33" y="272"/>
                    </a:lnTo>
                    <a:lnTo>
                      <a:pt x="30" y="287"/>
                    </a:lnTo>
                    <a:lnTo>
                      <a:pt x="27" y="303"/>
                    </a:lnTo>
                    <a:lnTo>
                      <a:pt x="24" y="317"/>
                    </a:lnTo>
                    <a:lnTo>
                      <a:pt x="22" y="333"/>
                    </a:lnTo>
                    <a:lnTo>
                      <a:pt x="19" y="348"/>
                    </a:lnTo>
                    <a:lnTo>
                      <a:pt x="17" y="364"/>
                    </a:lnTo>
                    <a:lnTo>
                      <a:pt x="14" y="380"/>
                    </a:lnTo>
                    <a:lnTo>
                      <a:pt x="11" y="395"/>
                    </a:lnTo>
                    <a:lnTo>
                      <a:pt x="8" y="411"/>
                    </a:lnTo>
                    <a:lnTo>
                      <a:pt x="7" y="427"/>
                    </a:lnTo>
                    <a:lnTo>
                      <a:pt x="6" y="441"/>
                    </a:lnTo>
                    <a:lnTo>
                      <a:pt x="3" y="457"/>
                    </a:lnTo>
                    <a:lnTo>
                      <a:pt x="1" y="473"/>
                    </a:lnTo>
                    <a:lnTo>
                      <a:pt x="0" y="489"/>
                    </a:lnTo>
                    <a:lnTo>
                      <a:pt x="22" y="492"/>
                    </a:lnTo>
                    <a:lnTo>
                      <a:pt x="23" y="476"/>
                    </a:lnTo>
                    <a:lnTo>
                      <a:pt x="24" y="461"/>
                    </a:lnTo>
                    <a:lnTo>
                      <a:pt x="27" y="445"/>
                    </a:lnTo>
                    <a:lnTo>
                      <a:pt x="30" y="429"/>
                    </a:lnTo>
                    <a:lnTo>
                      <a:pt x="32" y="415"/>
                    </a:lnTo>
                    <a:lnTo>
                      <a:pt x="35" y="399"/>
                    </a:lnTo>
                    <a:lnTo>
                      <a:pt x="38" y="383"/>
                    </a:lnTo>
                    <a:lnTo>
                      <a:pt x="40" y="368"/>
                    </a:lnTo>
                    <a:lnTo>
                      <a:pt x="42" y="352"/>
                    </a:lnTo>
                    <a:lnTo>
                      <a:pt x="45" y="338"/>
                    </a:lnTo>
                    <a:lnTo>
                      <a:pt x="48" y="322"/>
                    </a:lnTo>
                    <a:lnTo>
                      <a:pt x="51" y="307"/>
                    </a:lnTo>
                    <a:lnTo>
                      <a:pt x="54" y="293"/>
                    </a:lnTo>
                    <a:lnTo>
                      <a:pt x="56" y="277"/>
                    </a:lnTo>
                    <a:lnTo>
                      <a:pt x="59" y="262"/>
                    </a:lnTo>
                    <a:lnTo>
                      <a:pt x="62" y="248"/>
                    </a:lnTo>
                    <a:lnTo>
                      <a:pt x="65" y="233"/>
                    </a:lnTo>
                    <a:lnTo>
                      <a:pt x="70" y="217"/>
                    </a:lnTo>
                    <a:lnTo>
                      <a:pt x="72" y="202"/>
                    </a:lnTo>
                    <a:lnTo>
                      <a:pt x="75" y="186"/>
                    </a:lnTo>
                    <a:lnTo>
                      <a:pt x="78" y="173"/>
                    </a:lnTo>
                    <a:lnTo>
                      <a:pt x="83" y="157"/>
                    </a:lnTo>
                    <a:lnTo>
                      <a:pt x="86" y="143"/>
                    </a:lnTo>
                    <a:lnTo>
                      <a:pt x="88" y="128"/>
                    </a:lnTo>
                    <a:lnTo>
                      <a:pt x="91" y="112"/>
                    </a:lnTo>
                    <a:lnTo>
                      <a:pt x="94" y="98"/>
                    </a:lnTo>
                    <a:lnTo>
                      <a:pt x="99" y="83"/>
                    </a:lnTo>
                    <a:lnTo>
                      <a:pt x="100" y="69"/>
                    </a:lnTo>
                    <a:lnTo>
                      <a:pt x="103" y="53"/>
                    </a:lnTo>
                    <a:lnTo>
                      <a:pt x="107" y="38"/>
                    </a:lnTo>
                    <a:lnTo>
                      <a:pt x="110" y="24"/>
                    </a:lnTo>
                    <a:lnTo>
                      <a:pt x="113" y="9"/>
                    </a:lnTo>
                    <a:lnTo>
                      <a:pt x="112" y="0"/>
                    </a:lnTo>
                    <a:lnTo>
                      <a:pt x="9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1" name="Freeform 78"/>
              <p:cNvSpPr>
                <a:spLocks/>
              </p:cNvSpPr>
              <p:nvPr/>
            </p:nvSpPr>
            <p:spPr bwMode="auto">
              <a:xfrm>
                <a:off x="5058" y="2787"/>
                <a:ext cx="30" cy="46"/>
              </a:xfrm>
              <a:custGeom>
                <a:avLst/>
                <a:gdLst>
                  <a:gd name="T0" fmla="*/ 1 w 89"/>
                  <a:gd name="T1" fmla="*/ 0 h 138"/>
                  <a:gd name="T2" fmla="*/ 0 w 89"/>
                  <a:gd name="T3" fmla="*/ 11 h 138"/>
                  <a:gd name="T4" fmla="*/ 3 w 89"/>
                  <a:gd name="T5" fmla="*/ 20 h 138"/>
                  <a:gd name="T6" fmla="*/ 7 w 89"/>
                  <a:gd name="T7" fmla="*/ 29 h 138"/>
                  <a:gd name="T8" fmla="*/ 10 w 89"/>
                  <a:gd name="T9" fmla="*/ 38 h 138"/>
                  <a:gd name="T10" fmla="*/ 16 w 89"/>
                  <a:gd name="T11" fmla="*/ 46 h 138"/>
                  <a:gd name="T12" fmla="*/ 20 w 89"/>
                  <a:gd name="T13" fmla="*/ 55 h 138"/>
                  <a:gd name="T14" fmla="*/ 25 w 89"/>
                  <a:gd name="T15" fmla="*/ 64 h 138"/>
                  <a:gd name="T16" fmla="*/ 29 w 89"/>
                  <a:gd name="T17" fmla="*/ 72 h 138"/>
                  <a:gd name="T18" fmla="*/ 33 w 89"/>
                  <a:gd name="T19" fmla="*/ 81 h 138"/>
                  <a:gd name="T20" fmla="*/ 39 w 89"/>
                  <a:gd name="T21" fmla="*/ 88 h 138"/>
                  <a:gd name="T22" fmla="*/ 42 w 89"/>
                  <a:gd name="T23" fmla="*/ 96 h 138"/>
                  <a:gd name="T24" fmla="*/ 48 w 89"/>
                  <a:gd name="T25" fmla="*/ 103 h 138"/>
                  <a:gd name="T26" fmla="*/ 52 w 89"/>
                  <a:gd name="T27" fmla="*/ 110 h 138"/>
                  <a:gd name="T28" fmla="*/ 57 w 89"/>
                  <a:gd name="T29" fmla="*/ 118 h 138"/>
                  <a:gd name="T30" fmla="*/ 61 w 89"/>
                  <a:gd name="T31" fmla="*/ 125 h 138"/>
                  <a:gd name="T32" fmla="*/ 64 w 89"/>
                  <a:gd name="T33" fmla="*/ 132 h 138"/>
                  <a:gd name="T34" fmla="*/ 68 w 89"/>
                  <a:gd name="T35" fmla="*/ 138 h 138"/>
                  <a:gd name="T36" fmla="*/ 89 w 89"/>
                  <a:gd name="T37" fmla="*/ 126 h 138"/>
                  <a:gd name="T38" fmla="*/ 86 w 89"/>
                  <a:gd name="T39" fmla="*/ 119 h 138"/>
                  <a:gd name="T40" fmla="*/ 80 w 89"/>
                  <a:gd name="T41" fmla="*/ 113 h 138"/>
                  <a:gd name="T42" fmla="*/ 77 w 89"/>
                  <a:gd name="T43" fmla="*/ 106 h 138"/>
                  <a:gd name="T44" fmla="*/ 73 w 89"/>
                  <a:gd name="T45" fmla="*/ 99 h 138"/>
                  <a:gd name="T46" fmla="*/ 68 w 89"/>
                  <a:gd name="T47" fmla="*/ 91 h 138"/>
                  <a:gd name="T48" fmla="*/ 64 w 89"/>
                  <a:gd name="T49" fmla="*/ 84 h 138"/>
                  <a:gd name="T50" fmla="*/ 60 w 89"/>
                  <a:gd name="T51" fmla="*/ 77 h 138"/>
                  <a:gd name="T52" fmla="*/ 54 w 89"/>
                  <a:gd name="T53" fmla="*/ 68 h 138"/>
                  <a:gd name="T54" fmla="*/ 49 w 89"/>
                  <a:gd name="T55" fmla="*/ 62 h 138"/>
                  <a:gd name="T56" fmla="*/ 45 w 89"/>
                  <a:gd name="T57" fmla="*/ 54 h 138"/>
                  <a:gd name="T58" fmla="*/ 41 w 89"/>
                  <a:gd name="T59" fmla="*/ 45 h 138"/>
                  <a:gd name="T60" fmla="*/ 36 w 89"/>
                  <a:gd name="T61" fmla="*/ 36 h 138"/>
                  <a:gd name="T62" fmla="*/ 32 w 89"/>
                  <a:gd name="T63" fmla="*/ 29 h 138"/>
                  <a:gd name="T64" fmla="*/ 29 w 89"/>
                  <a:gd name="T65" fmla="*/ 20 h 138"/>
                  <a:gd name="T66" fmla="*/ 25 w 89"/>
                  <a:gd name="T67" fmla="*/ 11 h 138"/>
                  <a:gd name="T68" fmla="*/ 22 w 89"/>
                  <a:gd name="T69" fmla="*/ 3 h 138"/>
                  <a:gd name="T70" fmla="*/ 20 w 89"/>
                  <a:gd name="T71" fmla="*/ 13 h 138"/>
                  <a:gd name="T72" fmla="*/ 1 w 89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138">
                    <a:moveTo>
                      <a:pt x="1" y="0"/>
                    </a:moveTo>
                    <a:lnTo>
                      <a:pt x="0" y="11"/>
                    </a:lnTo>
                    <a:lnTo>
                      <a:pt x="3" y="20"/>
                    </a:lnTo>
                    <a:lnTo>
                      <a:pt x="7" y="29"/>
                    </a:lnTo>
                    <a:lnTo>
                      <a:pt x="10" y="38"/>
                    </a:lnTo>
                    <a:lnTo>
                      <a:pt x="16" y="46"/>
                    </a:lnTo>
                    <a:lnTo>
                      <a:pt x="20" y="55"/>
                    </a:lnTo>
                    <a:lnTo>
                      <a:pt x="25" y="64"/>
                    </a:lnTo>
                    <a:lnTo>
                      <a:pt x="29" y="72"/>
                    </a:lnTo>
                    <a:lnTo>
                      <a:pt x="33" y="81"/>
                    </a:lnTo>
                    <a:lnTo>
                      <a:pt x="39" y="88"/>
                    </a:lnTo>
                    <a:lnTo>
                      <a:pt x="42" y="96"/>
                    </a:lnTo>
                    <a:lnTo>
                      <a:pt x="48" y="103"/>
                    </a:lnTo>
                    <a:lnTo>
                      <a:pt x="52" y="110"/>
                    </a:lnTo>
                    <a:lnTo>
                      <a:pt x="57" y="118"/>
                    </a:lnTo>
                    <a:lnTo>
                      <a:pt x="61" y="125"/>
                    </a:lnTo>
                    <a:lnTo>
                      <a:pt x="64" y="132"/>
                    </a:lnTo>
                    <a:lnTo>
                      <a:pt x="68" y="138"/>
                    </a:lnTo>
                    <a:lnTo>
                      <a:pt x="89" y="126"/>
                    </a:lnTo>
                    <a:lnTo>
                      <a:pt x="86" y="119"/>
                    </a:lnTo>
                    <a:lnTo>
                      <a:pt x="80" y="113"/>
                    </a:lnTo>
                    <a:lnTo>
                      <a:pt x="77" y="106"/>
                    </a:lnTo>
                    <a:lnTo>
                      <a:pt x="73" y="99"/>
                    </a:lnTo>
                    <a:lnTo>
                      <a:pt x="68" y="91"/>
                    </a:lnTo>
                    <a:lnTo>
                      <a:pt x="64" y="84"/>
                    </a:lnTo>
                    <a:lnTo>
                      <a:pt x="60" y="77"/>
                    </a:lnTo>
                    <a:lnTo>
                      <a:pt x="54" y="68"/>
                    </a:lnTo>
                    <a:lnTo>
                      <a:pt x="49" y="62"/>
                    </a:lnTo>
                    <a:lnTo>
                      <a:pt x="45" y="54"/>
                    </a:lnTo>
                    <a:lnTo>
                      <a:pt x="41" y="45"/>
                    </a:lnTo>
                    <a:lnTo>
                      <a:pt x="36" y="36"/>
                    </a:lnTo>
                    <a:lnTo>
                      <a:pt x="32" y="29"/>
                    </a:lnTo>
                    <a:lnTo>
                      <a:pt x="29" y="20"/>
                    </a:lnTo>
                    <a:lnTo>
                      <a:pt x="25" y="11"/>
                    </a:lnTo>
                    <a:lnTo>
                      <a:pt x="22" y="3"/>
                    </a:lnTo>
                    <a:lnTo>
                      <a:pt x="20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2" name="Freeform 79"/>
              <p:cNvSpPr>
                <a:spLocks/>
              </p:cNvSpPr>
              <p:nvPr/>
            </p:nvSpPr>
            <p:spPr bwMode="auto">
              <a:xfrm>
                <a:off x="5058" y="2750"/>
                <a:ext cx="31" cy="42"/>
              </a:xfrm>
              <a:custGeom>
                <a:avLst/>
                <a:gdLst>
                  <a:gd name="T0" fmla="*/ 89 w 91"/>
                  <a:gd name="T1" fmla="*/ 0 h 124"/>
                  <a:gd name="T2" fmla="*/ 70 w 91"/>
                  <a:gd name="T3" fmla="*/ 2 h 124"/>
                  <a:gd name="T4" fmla="*/ 66 w 91"/>
                  <a:gd name="T5" fmla="*/ 9 h 124"/>
                  <a:gd name="T6" fmla="*/ 62 w 91"/>
                  <a:gd name="T7" fmla="*/ 15 h 124"/>
                  <a:gd name="T8" fmla="*/ 57 w 91"/>
                  <a:gd name="T9" fmla="*/ 21 h 124"/>
                  <a:gd name="T10" fmla="*/ 53 w 91"/>
                  <a:gd name="T11" fmla="*/ 29 h 124"/>
                  <a:gd name="T12" fmla="*/ 48 w 91"/>
                  <a:gd name="T13" fmla="*/ 37 h 124"/>
                  <a:gd name="T14" fmla="*/ 44 w 91"/>
                  <a:gd name="T15" fmla="*/ 44 h 124"/>
                  <a:gd name="T16" fmla="*/ 40 w 91"/>
                  <a:gd name="T17" fmla="*/ 50 h 124"/>
                  <a:gd name="T18" fmla="*/ 35 w 91"/>
                  <a:gd name="T19" fmla="*/ 55 h 124"/>
                  <a:gd name="T20" fmla="*/ 31 w 91"/>
                  <a:gd name="T21" fmla="*/ 64 h 124"/>
                  <a:gd name="T22" fmla="*/ 27 w 91"/>
                  <a:gd name="T23" fmla="*/ 70 h 124"/>
                  <a:gd name="T24" fmla="*/ 22 w 91"/>
                  <a:gd name="T25" fmla="*/ 76 h 124"/>
                  <a:gd name="T26" fmla="*/ 18 w 91"/>
                  <a:gd name="T27" fmla="*/ 83 h 124"/>
                  <a:gd name="T28" fmla="*/ 14 w 91"/>
                  <a:gd name="T29" fmla="*/ 90 h 124"/>
                  <a:gd name="T30" fmla="*/ 9 w 91"/>
                  <a:gd name="T31" fmla="*/ 98 h 124"/>
                  <a:gd name="T32" fmla="*/ 5 w 91"/>
                  <a:gd name="T33" fmla="*/ 105 h 124"/>
                  <a:gd name="T34" fmla="*/ 0 w 91"/>
                  <a:gd name="T35" fmla="*/ 111 h 124"/>
                  <a:gd name="T36" fmla="*/ 19 w 91"/>
                  <a:gd name="T37" fmla="*/ 124 h 124"/>
                  <a:gd name="T38" fmla="*/ 24 w 91"/>
                  <a:gd name="T39" fmla="*/ 118 h 124"/>
                  <a:gd name="T40" fmla="*/ 28 w 91"/>
                  <a:gd name="T41" fmla="*/ 111 h 124"/>
                  <a:gd name="T42" fmla="*/ 32 w 91"/>
                  <a:gd name="T43" fmla="*/ 103 h 124"/>
                  <a:gd name="T44" fmla="*/ 37 w 91"/>
                  <a:gd name="T45" fmla="*/ 98 h 124"/>
                  <a:gd name="T46" fmla="*/ 41 w 91"/>
                  <a:gd name="T47" fmla="*/ 90 h 124"/>
                  <a:gd name="T48" fmla="*/ 46 w 91"/>
                  <a:gd name="T49" fmla="*/ 83 h 124"/>
                  <a:gd name="T50" fmla="*/ 51 w 91"/>
                  <a:gd name="T51" fmla="*/ 76 h 124"/>
                  <a:gd name="T52" fmla="*/ 54 w 91"/>
                  <a:gd name="T53" fmla="*/ 69 h 124"/>
                  <a:gd name="T54" fmla="*/ 60 w 91"/>
                  <a:gd name="T55" fmla="*/ 63 h 124"/>
                  <a:gd name="T56" fmla="*/ 64 w 91"/>
                  <a:gd name="T57" fmla="*/ 55 h 124"/>
                  <a:gd name="T58" fmla="*/ 69 w 91"/>
                  <a:gd name="T59" fmla="*/ 48 h 124"/>
                  <a:gd name="T60" fmla="*/ 72 w 91"/>
                  <a:gd name="T61" fmla="*/ 42 h 124"/>
                  <a:gd name="T62" fmla="*/ 76 w 91"/>
                  <a:gd name="T63" fmla="*/ 35 h 124"/>
                  <a:gd name="T64" fmla="*/ 82 w 91"/>
                  <a:gd name="T65" fmla="*/ 28 h 124"/>
                  <a:gd name="T66" fmla="*/ 86 w 91"/>
                  <a:gd name="T67" fmla="*/ 21 h 124"/>
                  <a:gd name="T68" fmla="*/ 91 w 91"/>
                  <a:gd name="T69" fmla="*/ 13 h 124"/>
                  <a:gd name="T70" fmla="*/ 70 w 91"/>
                  <a:gd name="T71" fmla="*/ 15 h 124"/>
                  <a:gd name="T72" fmla="*/ 89 w 91"/>
                  <a:gd name="T7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4">
                    <a:moveTo>
                      <a:pt x="89" y="0"/>
                    </a:moveTo>
                    <a:lnTo>
                      <a:pt x="70" y="2"/>
                    </a:lnTo>
                    <a:lnTo>
                      <a:pt x="66" y="9"/>
                    </a:lnTo>
                    <a:lnTo>
                      <a:pt x="62" y="15"/>
                    </a:lnTo>
                    <a:lnTo>
                      <a:pt x="57" y="21"/>
                    </a:lnTo>
                    <a:lnTo>
                      <a:pt x="53" y="29"/>
                    </a:lnTo>
                    <a:lnTo>
                      <a:pt x="48" y="37"/>
                    </a:lnTo>
                    <a:lnTo>
                      <a:pt x="44" y="44"/>
                    </a:lnTo>
                    <a:lnTo>
                      <a:pt x="40" y="50"/>
                    </a:lnTo>
                    <a:lnTo>
                      <a:pt x="35" y="55"/>
                    </a:lnTo>
                    <a:lnTo>
                      <a:pt x="31" y="64"/>
                    </a:lnTo>
                    <a:lnTo>
                      <a:pt x="27" y="70"/>
                    </a:lnTo>
                    <a:lnTo>
                      <a:pt x="22" y="76"/>
                    </a:lnTo>
                    <a:lnTo>
                      <a:pt x="18" y="83"/>
                    </a:lnTo>
                    <a:lnTo>
                      <a:pt x="14" y="90"/>
                    </a:lnTo>
                    <a:lnTo>
                      <a:pt x="9" y="98"/>
                    </a:lnTo>
                    <a:lnTo>
                      <a:pt x="5" y="105"/>
                    </a:lnTo>
                    <a:lnTo>
                      <a:pt x="0" y="111"/>
                    </a:lnTo>
                    <a:lnTo>
                      <a:pt x="19" y="124"/>
                    </a:lnTo>
                    <a:lnTo>
                      <a:pt x="24" y="118"/>
                    </a:lnTo>
                    <a:lnTo>
                      <a:pt x="28" y="111"/>
                    </a:lnTo>
                    <a:lnTo>
                      <a:pt x="32" y="103"/>
                    </a:lnTo>
                    <a:lnTo>
                      <a:pt x="37" y="98"/>
                    </a:lnTo>
                    <a:lnTo>
                      <a:pt x="41" y="90"/>
                    </a:lnTo>
                    <a:lnTo>
                      <a:pt x="46" y="83"/>
                    </a:lnTo>
                    <a:lnTo>
                      <a:pt x="51" y="76"/>
                    </a:lnTo>
                    <a:lnTo>
                      <a:pt x="54" y="69"/>
                    </a:lnTo>
                    <a:lnTo>
                      <a:pt x="60" y="63"/>
                    </a:lnTo>
                    <a:lnTo>
                      <a:pt x="64" y="55"/>
                    </a:lnTo>
                    <a:lnTo>
                      <a:pt x="69" y="48"/>
                    </a:lnTo>
                    <a:lnTo>
                      <a:pt x="72" y="42"/>
                    </a:lnTo>
                    <a:lnTo>
                      <a:pt x="76" y="35"/>
                    </a:lnTo>
                    <a:lnTo>
                      <a:pt x="82" y="28"/>
                    </a:lnTo>
                    <a:lnTo>
                      <a:pt x="86" y="21"/>
                    </a:lnTo>
                    <a:lnTo>
                      <a:pt x="91" y="13"/>
                    </a:lnTo>
                    <a:lnTo>
                      <a:pt x="70" y="15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3" name="Freeform 80"/>
              <p:cNvSpPr>
                <a:spLocks/>
              </p:cNvSpPr>
              <p:nvPr/>
            </p:nvSpPr>
            <p:spPr bwMode="auto">
              <a:xfrm>
                <a:off x="5082" y="2750"/>
                <a:ext cx="38" cy="42"/>
              </a:xfrm>
              <a:custGeom>
                <a:avLst/>
                <a:gdLst>
                  <a:gd name="T0" fmla="*/ 114 w 114"/>
                  <a:gd name="T1" fmla="*/ 124 h 125"/>
                  <a:gd name="T2" fmla="*/ 112 w 114"/>
                  <a:gd name="T3" fmla="*/ 109 h 125"/>
                  <a:gd name="T4" fmla="*/ 106 w 114"/>
                  <a:gd name="T5" fmla="*/ 103 h 125"/>
                  <a:gd name="T6" fmla="*/ 101 w 114"/>
                  <a:gd name="T7" fmla="*/ 96 h 125"/>
                  <a:gd name="T8" fmla="*/ 95 w 114"/>
                  <a:gd name="T9" fmla="*/ 89 h 125"/>
                  <a:gd name="T10" fmla="*/ 89 w 114"/>
                  <a:gd name="T11" fmla="*/ 83 h 125"/>
                  <a:gd name="T12" fmla="*/ 83 w 114"/>
                  <a:gd name="T13" fmla="*/ 76 h 125"/>
                  <a:gd name="T14" fmla="*/ 77 w 114"/>
                  <a:gd name="T15" fmla="*/ 69 h 125"/>
                  <a:gd name="T16" fmla="*/ 71 w 114"/>
                  <a:gd name="T17" fmla="*/ 63 h 125"/>
                  <a:gd name="T18" fmla="*/ 66 w 114"/>
                  <a:gd name="T19" fmla="*/ 55 h 125"/>
                  <a:gd name="T20" fmla="*/ 60 w 114"/>
                  <a:gd name="T21" fmla="*/ 48 h 125"/>
                  <a:gd name="T22" fmla="*/ 54 w 114"/>
                  <a:gd name="T23" fmla="*/ 42 h 125"/>
                  <a:gd name="T24" fmla="*/ 48 w 114"/>
                  <a:gd name="T25" fmla="*/ 35 h 125"/>
                  <a:gd name="T26" fmla="*/ 42 w 114"/>
                  <a:gd name="T27" fmla="*/ 28 h 125"/>
                  <a:gd name="T28" fmla="*/ 37 w 114"/>
                  <a:gd name="T29" fmla="*/ 21 h 125"/>
                  <a:gd name="T30" fmla="*/ 31 w 114"/>
                  <a:gd name="T31" fmla="*/ 15 h 125"/>
                  <a:gd name="T32" fmla="*/ 25 w 114"/>
                  <a:gd name="T33" fmla="*/ 7 h 125"/>
                  <a:gd name="T34" fmla="*/ 19 w 114"/>
                  <a:gd name="T35" fmla="*/ 0 h 125"/>
                  <a:gd name="T36" fmla="*/ 0 w 114"/>
                  <a:gd name="T37" fmla="*/ 15 h 125"/>
                  <a:gd name="T38" fmla="*/ 6 w 114"/>
                  <a:gd name="T39" fmla="*/ 21 h 125"/>
                  <a:gd name="T40" fmla="*/ 12 w 114"/>
                  <a:gd name="T41" fmla="*/ 29 h 125"/>
                  <a:gd name="T42" fmla="*/ 19 w 114"/>
                  <a:gd name="T43" fmla="*/ 37 h 125"/>
                  <a:gd name="T44" fmla="*/ 24 w 114"/>
                  <a:gd name="T45" fmla="*/ 44 h 125"/>
                  <a:gd name="T46" fmla="*/ 31 w 114"/>
                  <a:gd name="T47" fmla="*/ 50 h 125"/>
                  <a:gd name="T48" fmla="*/ 35 w 114"/>
                  <a:gd name="T49" fmla="*/ 57 h 125"/>
                  <a:gd name="T50" fmla="*/ 42 w 114"/>
                  <a:gd name="T51" fmla="*/ 64 h 125"/>
                  <a:gd name="T52" fmla="*/ 48 w 114"/>
                  <a:gd name="T53" fmla="*/ 70 h 125"/>
                  <a:gd name="T54" fmla="*/ 54 w 114"/>
                  <a:gd name="T55" fmla="*/ 77 h 125"/>
                  <a:gd name="T56" fmla="*/ 60 w 114"/>
                  <a:gd name="T57" fmla="*/ 85 h 125"/>
                  <a:gd name="T58" fmla="*/ 66 w 114"/>
                  <a:gd name="T59" fmla="*/ 90 h 125"/>
                  <a:gd name="T60" fmla="*/ 71 w 114"/>
                  <a:gd name="T61" fmla="*/ 98 h 125"/>
                  <a:gd name="T62" fmla="*/ 77 w 114"/>
                  <a:gd name="T63" fmla="*/ 105 h 125"/>
                  <a:gd name="T64" fmla="*/ 83 w 114"/>
                  <a:gd name="T65" fmla="*/ 111 h 125"/>
                  <a:gd name="T66" fmla="*/ 89 w 114"/>
                  <a:gd name="T67" fmla="*/ 118 h 125"/>
                  <a:gd name="T68" fmla="*/ 95 w 114"/>
                  <a:gd name="T69" fmla="*/ 125 h 125"/>
                  <a:gd name="T70" fmla="*/ 93 w 114"/>
                  <a:gd name="T71" fmla="*/ 112 h 125"/>
                  <a:gd name="T72" fmla="*/ 114 w 114"/>
                  <a:gd name="T73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25">
                    <a:moveTo>
                      <a:pt x="114" y="124"/>
                    </a:moveTo>
                    <a:lnTo>
                      <a:pt x="112" y="109"/>
                    </a:lnTo>
                    <a:lnTo>
                      <a:pt x="106" y="103"/>
                    </a:lnTo>
                    <a:lnTo>
                      <a:pt x="101" y="96"/>
                    </a:lnTo>
                    <a:lnTo>
                      <a:pt x="95" y="89"/>
                    </a:lnTo>
                    <a:lnTo>
                      <a:pt x="89" y="83"/>
                    </a:lnTo>
                    <a:lnTo>
                      <a:pt x="83" y="76"/>
                    </a:lnTo>
                    <a:lnTo>
                      <a:pt x="77" y="69"/>
                    </a:lnTo>
                    <a:lnTo>
                      <a:pt x="71" y="63"/>
                    </a:lnTo>
                    <a:lnTo>
                      <a:pt x="66" y="55"/>
                    </a:lnTo>
                    <a:lnTo>
                      <a:pt x="60" y="48"/>
                    </a:lnTo>
                    <a:lnTo>
                      <a:pt x="54" y="42"/>
                    </a:lnTo>
                    <a:lnTo>
                      <a:pt x="48" y="35"/>
                    </a:lnTo>
                    <a:lnTo>
                      <a:pt x="42" y="28"/>
                    </a:lnTo>
                    <a:lnTo>
                      <a:pt x="37" y="21"/>
                    </a:lnTo>
                    <a:lnTo>
                      <a:pt x="31" y="15"/>
                    </a:lnTo>
                    <a:lnTo>
                      <a:pt x="25" y="7"/>
                    </a:lnTo>
                    <a:lnTo>
                      <a:pt x="19" y="0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7"/>
                    </a:lnTo>
                    <a:lnTo>
                      <a:pt x="24" y="44"/>
                    </a:lnTo>
                    <a:lnTo>
                      <a:pt x="31" y="50"/>
                    </a:lnTo>
                    <a:lnTo>
                      <a:pt x="35" y="57"/>
                    </a:lnTo>
                    <a:lnTo>
                      <a:pt x="42" y="64"/>
                    </a:lnTo>
                    <a:lnTo>
                      <a:pt x="48" y="70"/>
                    </a:lnTo>
                    <a:lnTo>
                      <a:pt x="54" y="77"/>
                    </a:lnTo>
                    <a:lnTo>
                      <a:pt x="60" y="85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7" y="105"/>
                    </a:lnTo>
                    <a:lnTo>
                      <a:pt x="83" y="111"/>
                    </a:lnTo>
                    <a:lnTo>
                      <a:pt x="89" y="118"/>
                    </a:lnTo>
                    <a:lnTo>
                      <a:pt x="95" y="125"/>
                    </a:lnTo>
                    <a:lnTo>
                      <a:pt x="93" y="112"/>
                    </a:lnTo>
                    <a:lnTo>
                      <a:pt x="11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4" name="Freeform 81"/>
              <p:cNvSpPr>
                <a:spLocks/>
              </p:cNvSpPr>
              <p:nvPr/>
            </p:nvSpPr>
            <p:spPr bwMode="auto">
              <a:xfrm>
                <a:off x="5052" y="2702"/>
                <a:ext cx="114" cy="154"/>
              </a:xfrm>
              <a:custGeom>
                <a:avLst/>
                <a:gdLst>
                  <a:gd name="T0" fmla="*/ 329 w 342"/>
                  <a:gd name="T1" fmla="*/ 19 h 460"/>
                  <a:gd name="T2" fmla="*/ 337 w 342"/>
                  <a:gd name="T3" fmla="*/ 58 h 460"/>
                  <a:gd name="T4" fmla="*/ 337 w 342"/>
                  <a:gd name="T5" fmla="*/ 125 h 460"/>
                  <a:gd name="T6" fmla="*/ 330 w 342"/>
                  <a:gd name="T7" fmla="*/ 221 h 460"/>
                  <a:gd name="T8" fmla="*/ 323 w 342"/>
                  <a:gd name="T9" fmla="*/ 317 h 460"/>
                  <a:gd name="T10" fmla="*/ 314 w 342"/>
                  <a:gd name="T11" fmla="*/ 412 h 460"/>
                  <a:gd name="T12" fmla="*/ 295 w 342"/>
                  <a:gd name="T13" fmla="*/ 444 h 460"/>
                  <a:gd name="T14" fmla="*/ 265 w 342"/>
                  <a:gd name="T15" fmla="*/ 410 h 460"/>
                  <a:gd name="T16" fmla="*/ 236 w 342"/>
                  <a:gd name="T17" fmla="*/ 378 h 460"/>
                  <a:gd name="T18" fmla="*/ 208 w 342"/>
                  <a:gd name="T19" fmla="*/ 346 h 460"/>
                  <a:gd name="T20" fmla="*/ 183 w 342"/>
                  <a:gd name="T21" fmla="*/ 311 h 460"/>
                  <a:gd name="T22" fmla="*/ 160 w 342"/>
                  <a:gd name="T23" fmla="*/ 279 h 460"/>
                  <a:gd name="T24" fmla="*/ 140 w 342"/>
                  <a:gd name="T25" fmla="*/ 246 h 460"/>
                  <a:gd name="T26" fmla="*/ 121 w 342"/>
                  <a:gd name="T27" fmla="*/ 214 h 460"/>
                  <a:gd name="T28" fmla="*/ 105 w 342"/>
                  <a:gd name="T29" fmla="*/ 211 h 460"/>
                  <a:gd name="T30" fmla="*/ 93 w 342"/>
                  <a:gd name="T31" fmla="*/ 236 h 460"/>
                  <a:gd name="T32" fmla="*/ 80 w 342"/>
                  <a:gd name="T33" fmla="*/ 262 h 460"/>
                  <a:gd name="T34" fmla="*/ 67 w 342"/>
                  <a:gd name="T35" fmla="*/ 287 h 460"/>
                  <a:gd name="T36" fmla="*/ 52 w 342"/>
                  <a:gd name="T37" fmla="*/ 313 h 460"/>
                  <a:gd name="T38" fmla="*/ 38 w 342"/>
                  <a:gd name="T39" fmla="*/ 338 h 460"/>
                  <a:gd name="T40" fmla="*/ 23 w 342"/>
                  <a:gd name="T41" fmla="*/ 364 h 460"/>
                  <a:gd name="T42" fmla="*/ 9 w 342"/>
                  <a:gd name="T43" fmla="*/ 390 h 460"/>
                  <a:gd name="T44" fmla="*/ 4 w 342"/>
                  <a:gd name="T45" fmla="*/ 371 h 460"/>
                  <a:gd name="T46" fmla="*/ 15 w 342"/>
                  <a:gd name="T47" fmla="*/ 306 h 460"/>
                  <a:gd name="T48" fmla="*/ 23 w 342"/>
                  <a:gd name="T49" fmla="*/ 240 h 460"/>
                  <a:gd name="T50" fmla="*/ 32 w 342"/>
                  <a:gd name="T51" fmla="*/ 175 h 460"/>
                  <a:gd name="T52" fmla="*/ 55 w 342"/>
                  <a:gd name="T53" fmla="*/ 133 h 460"/>
                  <a:gd name="T54" fmla="*/ 90 w 342"/>
                  <a:gd name="T55" fmla="*/ 115 h 460"/>
                  <a:gd name="T56" fmla="*/ 127 w 342"/>
                  <a:gd name="T57" fmla="*/ 98 h 460"/>
                  <a:gd name="T58" fmla="*/ 163 w 342"/>
                  <a:gd name="T59" fmla="*/ 80 h 460"/>
                  <a:gd name="T60" fmla="*/ 199 w 342"/>
                  <a:gd name="T61" fmla="*/ 61 h 460"/>
                  <a:gd name="T62" fmla="*/ 236 w 342"/>
                  <a:gd name="T63" fmla="*/ 44 h 460"/>
                  <a:gd name="T64" fmla="*/ 272 w 342"/>
                  <a:gd name="T65" fmla="*/ 26 h 460"/>
                  <a:gd name="T66" fmla="*/ 307 w 342"/>
                  <a:gd name="T67" fmla="*/ 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60">
                    <a:moveTo>
                      <a:pt x="326" y="0"/>
                    </a:moveTo>
                    <a:lnTo>
                      <a:pt x="329" y="19"/>
                    </a:lnTo>
                    <a:lnTo>
                      <a:pt x="333" y="39"/>
                    </a:lnTo>
                    <a:lnTo>
                      <a:pt x="337" y="58"/>
                    </a:lnTo>
                    <a:lnTo>
                      <a:pt x="342" y="79"/>
                    </a:lnTo>
                    <a:lnTo>
                      <a:pt x="337" y="125"/>
                    </a:lnTo>
                    <a:lnTo>
                      <a:pt x="335" y="173"/>
                    </a:lnTo>
                    <a:lnTo>
                      <a:pt x="330" y="221"/>
                    </a:lnTo>
                    <a:lnTo>
                      <a:pt x="327" y="269"/>
                    </a:lnTo>
                    <a:lnTo>
                      <a:pt x="323" y="317"/>
                    </a:lnTo>
                    <a:lnTo>
                      <a:pt x="319" y="365"/>
                    </a:lnTo>
                    <a:lnTo>
                      <a:pt x="314" y="412"/>
                    </a:lnTo>
                    <a:lnTo>
                      <a:pt x="311" y="460"/>
                    </a:lnTo>
                    <a:lnTo>
                      <a:pt x="295" y="444"/>
                    </a:lnTo>
                    <a:lnTo>
                      <a:pt x="279" y="428"/>
                    </a:lnTo>
                    <a:lnTo>
                      <a:pt x="265" y="410"/>
                    </a:lnTo>
                    <a:lnTo>
                      <a:pt x="249" y="394"/>
                    </a:lnTo>
                    <a:lnTo>
                      <a:pt x="236" y="378"/>
                    </a:lnTo>
                    <a:lnTo>
                      <a:pt x="221" y="362"/>
                    </a:lnTo>
                    <a:lnTo>
                      <a:pt x="208" y="346"/>
                    </a:lnTo>
                    <a:lnTo>
                      <a:pt x="196" y="329"/>
                    </a:lnTo>
                    <a:lnTo>
                      <a:pt x="183" y="311"/>
                    </a:lnTo>
                    <a:lnTo>
                      <a:pt x="172" y="295"/>
                    </a:lnTo>
                    <a:lnTo>
                      <a:pt x="160" y="279"/>
                    </a:lnTo>
                    <a:lnTo>
                      <a:pt x="150" y="263"/>
                    </a:lnTo>
                    <a:lnTo>
                      <a:pt x="140" y="246"/>
                    </a:lnTo>
                    <a:lnTo>
                      <a:pt x="130" y="230"/>
                    </a:lnTo>
                    <a:lnTo>
                      <a:pt x="121" y="214"/>
                    </a:lnTo>
                    <a:lnTo>
                      <a:pt x="111" y="197"/>
                    </a:lnTo>
                    <a:lnTo>
                      <a:pt x="105" y="211"/>
                    </a:lnTo>
                    <a:lnTo>
                      <a:pt x="99" y="224"/>
                    </a:lnTo>
                    <a:lnTo>
                      <a:pt x="93" y="236"/>
                    </a:lnTo>
                    <a:lnTo>
                      <a:pt x="87" y="249"/>
                    </a:lnTo>
                    <a:lnTo>
                      <a:pt x="80" y="262"/>
                    </a:lnTo>
                    <a:lnTo>
                      <a:pt x="74" y="275"/>
                    </a:lnTo>
                    <a:lnTo>
                      <a:pt x="67" y="287"/>
                    </a:lnTo>
                    <a:lnTo>
                      <a:pt x="60" y="300"/>
                    </a:lnTo>
                    <a:lnTo>
                      <a:pt x="52" y="313"/>
                    </a:lnTo>
                    <a:lnTo>
                      <a:pt x="45" y="326"/>
                    </a:lnTo>
                    <a:lnTo>
                      <a:pt x="38" y="338"/>
                    </a:lnTo>
                    <a:lnTo>
                      <a:pt x="32" y="351"/>
                    </a:lnTo>
                    <a:lnTo>
                      <a:pt x="23" y="364"/>
                    </a:lnTo>
                    <a:lnTo>
                      <a:pt x="16" y="377"/>
                    </a:lnTo>
                    <a:lnTo>
                      <a:pt x="9" y="390"/>
                    </a:lnTo>
                    <a:lnTo>
                      <a:pt x="0" y="405"/>
                    </a:lnTo>
                    <a:lnTo>
                      <a:pt x="4" y="371"/>
                    </a:lnTo>
                    <a:lnTo>
                      <a:pt x="10" y="338"/>
                    </a:lnTo>
                    <a:lnTo>
                      <a:pt x="15" y="306"/>
                    </a:lnTo>
                    <a:lnTo>
                      <a:pt x="19" y="272"/>
                    </a:lnTo>
                    <a:lnTo>
                      <a:pt x="23" y="240"/>
                    </a:lnTo>
                    <a:lnTo>
                      <a:pt x="28" y="208"/>
                    </a:lnTo>
                    <a:lnTo>
                      <a:pt x="32" y="175"/>
                    </a:lnTo>
                    <a:lnTo>
                      <a:pt x="36" y="143"/>
                    </a:lnTo>
                    <a:lnTo>
                      <a:pt x="55" y="133"/>
                    </a:lnTo>
                    <a:lnTo>
                      <a:pt x="73" y="124"/>
                    </a:lnTo>
                    <a:lnTo>
                      <a:pt x="90" y="115"/>
                    </a:lnTo>
                    <a:lnTo>
                      <a:pt x="109" y="106"/>
                    </a:lnTo>
                    <a:lnTo>
                      <a:pt x="127" y="98"/>
                    </a:lnTo>
                    <a:lnTo>
                      <a:pt x="145" y="89"/>
                    </a:lnTo>
                    <a:lnTo>
                      <a:pt x="163" y="80"/>
                    </a:lnTo>
                    <a:lnTo>
                      <a:pt x="180" y="71"/>
                    </a:lnTo>
                    <a:lnTo>
                      <a:pt x="199" y="61"/>
                    </a:lnTo>
                    <a:lnTo>
                      <a:pt x="217" y="54"/>
                    </a:lnTo>
                    <a:lnTo>
                      <a:pt x="236" y="44"/>
                    </a:lnTo>
                    <a:lnTo>
                      <a:pt x="253" y="35"/>
                    </a:lnTo>
                    <a:lnTo>
                      <a:pt x="272" y="26"/>
                    </a:lnTo>
                    <a:lnTo>
                      <a:pt x="289" y="18"/>
                    </a:lnTo>
                    <a:lnTo>
                      <a:pt x="307" y="9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5" name="Freeform 82"/>
              <p:cNvSpPr>
                <a:spLocks/>
              </p:cNvSpPr>
              <p:nvPr/>
            </p:nvSpPr>
            <p:spPr bwMode="auto">
              <a:xfrm>
                <a:off x="5156" y="2702"/>
                <a:ext cx="13" cy="27"/>
              </a:xfrm>
              <a:custGeom>
                <a:avLst/>
                <a:gdLst>
                  <a:gd name="T0" fmla="*/ 40 w 40"/>
                  <a:gd name="T1" fmla="*/ 80 h 81"/>
                  <a:gd name="T2" fmla="*/ 40 w 40"/>
                  <a:gd name="T3" fmla="*/ 77 h 81"/>
                  <a:gd name="T4" fmla="*/ 38 w 40"/>
                  <a:gd name="T5" fmla="*/ 67 h 81"/>
                  <a:gd name="T6" fmla="*/ 36 w 40"/>
                  <a:gd name="T7" fmla="*/ 58 h 81"/>
                  <a:gd name="T8" fmla="*/ 33 w 40"/>
                  <a:gd name="T9" fmla="*/ 48 h 81"/>
                  <a:gd name="T10" fmla="*/ 32 w 40"/>
                  <a:gd name="T11" fmla="*/ 38 h 81"/>
                  <a:gd name="T12" fmla="*/ 30 w 40"/>
                  <a:gd name="T13" fmla="*/ 27 h 81"/>
                  <a:gd name="T14" fmla="*/ 27 w 40"/>
                  <a:gd name="T15" fmla="*/ 19 h 81"/>
                  <a:gd name="T16" fmla="*/ 24 w 40"/>
                  <a:gd name="T17" fmla="*/ 8 h 81"/>
                  <a:gd name="T18" fmla="*/ 23 w 40"/>
                  <a:gd name="T19" fmla="*/ 0 h 81"/>
                  <a:gd name="T20" fmla="*/ 0 w 40"/>
                  <a:gd name="T21" fmla="*/ 4 h 81"/>
                  <a:gd name="T22" fmla="*/ 3 w 40"/>
                  <a:gd name="T23" fmla="*/ 13 h 81"/>
                  <a:gd name="T24" fmla="*/ 4 w 40"/>
                  <a:gd name="T25" fmla="*/ 23 h 81"/>
                  <a:gd name="T26" fmla="*/ 7 w 40"/>
                  <a:gd name="T27" fmla="*/ 33 h 81"/>
                  <a:gd name="T28" fmla="*/ 8 w 40"/>
                  <a:gd name="T29" fmla="*/ 42 h 81"/>
                  <a:gd name="T30" fmla="*/ 10 w 40"/>
                  <a:gd name="T31" fmla="*/ 54 h 81"/>
                  <a:gd name="T32" fmla="*/ 13 w 40"/>
                  <a:gd name="T33" fmla="*/ 62 h 81"/>
                  <a:gd name="T34" fmla="*/ 16 w 40"/>
                  <a:gd name="T35" fmla="*/ 72 h 81"/>
                  <a:gd name="T36" fmla="*/ 17 w 40"/>
                  <a:gd name="T37" fmla="*/ 81 h 81"/>
                  <a:gd name="T38" fmla="*/ 17 w 40"/>
                  <a:gd name="T39" fmla="*/ 78 h 81"/>
                  <a:gd name="T40" fmla="*/ 40 w 40"/>
                  <a:gd name="T4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40" y="80"/>
                    </a:moveTo>
                    <a:lnTo>
                      <a:pt x="40" y="77"/>
                    </a:lnTo>
                    <a:lnTo>
                      <a:pt x="38" y="67"/>
                    </a:lnTo>
                    <a:lnTo>
                      <a:pt x="36" y="58"/>
                    </a:lnTo>
                    <a:lnTo>
                      <a:pt x="33" y="48"/>
                    </a:lnTo>
                    <a:lnTo>
                      <a:pt x="32" y="38"/>
                    </a:lnTo>
                    <a:lnTo>
                      <a:pt x="30" y="27"/>
                    </a:lnTo>
                    <a:lnTo>
                      <a:pt x="27" y="19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3" y="13"/>
                    </a:lnTo>
                    <a:lnTo>
                      <a:pt x="4" y="23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0" y="54"/>
                    </a:lnTo>
                    <a:lnTo>
                      <a:pt x="13" y="62"/>
                    </a:lnTo>
                    <a:lnTo>
                      <a:pt x="16" y="72"/>
                    </a:lnTo>
                    <a:lnTo>
                      <a:pt x="17" y="81"/>
                    </a:lnTo>
                    <a:lnTo>
                      <a:pt x="17" y="78"/>
                    </a:lnTo>
                    <a:lnTo>
                      <a:pt x="4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6" name="Freeform 83"/>
              <p:cNvSpPr>
                <a:spLocks/>
              </p:cNvSpPr>
              <p:nvPr/>
            </p:nvSpPr>
            <p:spPr bwMode="auto">
              <a:xfrm>
                <a:off x="5152" y="2728"/>
                <a:ext cx="17" cy="131"/>
              </a:xfrm>
              <a:custGeom>
                <a:avLst/>
                <a:gdLst>
                  <a:gd name="T0" fmla="*/ 3 w 53"/>
                  <a:gd name="T1" fmla="*/ 392 h 392"/>
                  <a:gd name="T2" fmla="*/ 23 w 53"/>
                  <a:gd name="T3" fmla="*/ 384 h 392"/>
                  <a:gd name="T4" fmla="*/ 24 w 53"/>
                  <a:gd name="T5" fmla="*/ 360 h 392"/>
                  <a:gd name="T6" fmla="*/ 26 w 53"/>
                  <a:gd name="T7" fmla="*/ 336 h 392"/>
                  <a:gd name="T8" fmla="*/ 29 w 53"/>
                  <a:gd name="T9" fmla="*/ 313 h 392"/>
                  <a:gd name="T10" fmla="*/ 30 w 53"/>
                  <a:gd name="T11" fmla="*/ 288 h 392"/>
                  <a:gd name="T12" fmla="*/ 32 w 53"/>
                  <a:gd name="T13" fmla="*/ 264 h 392"/>
                  <a:gd name="T14" fmla="*/ 35 w 53"/>
                  <a:gd name="T15" fmla="*/ 240 h 392"/>
                  <a:gd name="T16" fmla="*/ 36 w 53"/>
                  <a:gd name="T17" fmla="*/ 217 h 392"/>
                  <a:gd name="T18" fmla="*/ 37 w 53"/>
                  <a:gd name="T19" fmla="*/ 194 h 392"/>
                  <a:gd name="T20" fmla="*/ 40 w 53"/>
                  <a:gd name="T21" fmla="*/ 169 h 392"/>
                  <a:gd name="T22" fmla="*/ 42 w 53"/>
                  <a:gd name="T23" fmla="*/ 146 h 392"/>
                  <a:gd name="T24" fmla="*/ 43 w 53"/>
                  <a:gd name="T25" fmla="*/ 121 h 392"/>
                  <a:gd name="T26" fmla="*/ 45 w 53"/>
                  <a:gd name="T27" fmla="*/ 96 h 392"/>
                  <a:gd name="T28" fmla="*/ 48 w 53"/>
                  <a:gd name="T29" fmla="*/ 74 h 392"/>
                  <a:gd name="T30" fmla="*/ 49 w 53"/>
                  <a:gd name="T31" fmla="*/ 50 h 392"/>
                  <a:gd name="T32" fmla="*/ 52 w 53"/>
                  <a:gd name="T33" fmla="*/ 25 h 392"/>
                  <a:gd name="T34" fmla="*/ 53 w 53"/>
                  <a:gd name="T35" fmla="*/ 2 h 392"/>
                  <a:gd name="T36" fmla="*/ 30 w 53"/>
                  <a:gd name="T37" fmla="*/ 0 h 392"/>
                  <a:gd name="T38" fmla="*/ 29 w 53"/>
                  <a:gd name="T39" fmla="*/ 25 h 392"/>
                  <a:gd name="T40" fmla="*/ 27 w 53"/>
                  <a:gd name="T41" fmla="*/ 48 h 392"/>
                  <a:gd name="T42" fmla="*/ 24 w 53"/>
                  <a:gd name="T43" fmla="*/ 72 h 392"/>
                  <a:gd name="T44" fmla="*/ 23 w 53"/>
                  <a:gd name="T45" fmla="*/ 96 h 392"/>
                  <a:gd name="T46" fmla="*/ 20 w 53"/>
                  <a:gd name="T47" fmla="*/ 120 h 392"/>
                  <a:gd name="T48" fmla="*/ 19 w 53"/>
                  <a:gd name="T49" fmla="*/ 143 h 392"/>
                  <a:gd name="T50" fmla="*/ 17 w 53"/>
                  <a:gd name="T51" fmla="*/ 168 h 392"/>
                  <a:gd name="T52" fmla="*/ 16 w 53"/>
                  <a:gd name="T53" fmla="*/ 191 h 392"/>
                  <a:gd name="T54" fmla="*/ 13 w 53"/>
                  <a:gd name="T55" fmla="*/ 216 h 392"/>
                  <a:gd name="T56" fmla="*/ 11 w 53"/>
                  <a:gd name="T57" fmla="*/ 240 h 392"/>
                  <a:gd name="T58" fmla="*/ 10 w 53"/>
                  <a:gd name="T59" fmla="*/ 264 h 392"/>
                  <a:gd name="T60" fmla="*/ 7 w 53"/>
                  <a:gd name="T61" fmla="*/ 287 h 392"/>
                  <a:gd name="T62" fmla="*/ 5 w 53"/>
                  <a:gd name="T63" fmla="*/ 310 h 392"/>
                  <a:gd name="T64" fmla="*/ 3 w 53"/>
                  <a:gd name="T65" fmla="*/ 333 h 392"/>
                  <a:gd name="T66" fmla="*/ 1 w 53"/>
                  <a:gd name="T67" fmla="*/ 358 h 392"/>
                  <a:gd name="T68" fmla="*/ 0 w 53"/>
                  <a:gd name="T69" fmla="*/ 381 h 392"/>
                  <a:gd name="T70" fmla="*/ 20 w 53"/>
                  <a:gd name="T71" fmla="*/ 374 h 392"/>
                  <a:gd name="T72" fmla="*/ 3 w 53"/>
                  <a:gd name="T7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392">
                    <a:moveTo>
                      <a:pt x="3" y="392"/>
                    </a:moveTo>
                    <a:lnTo>
                      <a:pt x="23" y="384"/>
                    </a:lnTo>
                    <a:lnTo>
                      <a:pt x="24" y="360"/>
                    </a:lnTo>
                    <a:lnTo>
                      <a:pt x="26" y="336"/>
                    </a:lnTo>
                    <a:lnTo>
                      <a:pt x="29" y="313"/>
                    </a:lnTo>
                    <a:lnTo>
                      <a:pt x="30" y="288"/>
                    </a:lnTo>
                    <a:lnTo>
                      <a:pt x="32" y="264"/>
                    </a:lnTo>
                    <a:lnTo>
                      <a:pt x="35" y="240"/>
                    </a:lnTo>
                    <a:lnTo>
                      <a:pt x="36" y="217"/>
                    </a:lnTo>
                    <a:lnTo>
                      <a:pt x="37" y="194"/>
                    </a:lnTo>
                    <a:lnTo>
                      <a:pt x="40" y="169"/>
                    </a:lnTo>
                    <a:lnTo>
                      <a:pt x="42" y="146"/>
                    </a:lnTo>
                    <a:lnTo>
                      <a:pt x="43" y="121"/>
                    </a:lnTo>
                    <a:lnTo>
                      <a:pt x="45" y="96"/>
                    </a:lnTo>
                    <a:lnTo>
                      <a:pt x="48" y="74"/>
                    </a:lnTo>
                    <a:lnTo>
                      <a:pt x="49" y="50"/>
                    </a:lnTo>
                    <a:lnTo>
                      <a:pt x="52" y="25"/>
                    </a:lnTo>
                    <a:lnTo>
                      <a:pt x="53" y="2"/>
                    </a:lnTo>
                    <a:lnTo>
                      <a:pt x="30" y="0"/>
                    </a:lnTo>
                    <a:lnTo>
                      <a:pt x="29" y="25"/>
                    </a:lnTo>
                    <a:lnTo>
                      <a:pt x="27" y="48"/>
                    </a:lnTo>
                    <a:lnTo>
                      <a:pt x="24" y="72"/>
                    </a:lnTo>
                    <a:lnTo>
                      <a:pt x="23" y="96"/>
                    </a:lnTo>
                    <a:lnTo>
                      <a:pt x="20" y="120"/>
                    </a:lnTo>
                    <a:lnTo>
                      <a:pt x="19" y="143"/>
                    </a:lnTo>
                    <a:lnTo>
                      <a:pt x="17" y="168"/>
                    </a:lnTo>
                    <a:lnTo>
                      <a:pt x="16" y="191"/>
                    </a:lnTo>
                    <a:lnTo>
                      <a:pt x="13" y="216"/>
                    </a:lnTo>
                    <a:lnTo>
                      <a:pt x="11" y="240"/>
                    </a:lnTo>
                    <a:lnTo>
                      <a:pt x="10" y="264"/>
                    </a:lnTo>
                    <a:lnTo>
                      <a:pt x="7" y="287"/>
                    </a:lnTo>
                    <a:lnTo>
                      <a:pt x="5" y="310"/>
                    </a:lnTo>
                    <a:lnTo>
                      <a:pt x="3" y="333"/>
                    </a:lnTo>
                    <a:lnTo>
                      <a:pt x="1" y="358"/>
                    </a:lnTo>
                    <a:lnTo>
                      <a:pt x="0" y="381"/>
                    </a:lnTo>
                    <a:lnTo>
                      <a:pt x="20" y="374"/>
                    </a:lnTo>
                    <a:lnTo>
                      <a:pt x="3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7" name="Freeform 84"/>
              <p:cNvSpPr>
                <a:spLocks/>
              </p:cNvSpPr>
              <p:nvPr/>
            </p:nvSpPr>
            <p:spPr bwMode="auto">
              <a:xfrm>
                <a:off x="5085" y="2766"/>
                <a:ext cx="73" cy="93"/>
              </a:xfrm>
              <a:custGeom>
                <a:avLst/>
                <a:gdLst>
                  <a:gd name="T0" fmla="*/ 22 w 220"/>
                  <a:gd name="T1" fmla="*/ 10 h 277"/>
                  <a:gd name="T2" fmla="*/ 2 w 220"/>
                  <a:gd name="T3" fmla="*/ 10 h 277"/>
                  <a:gd name="T4" fmla="*/ 11 w 220"/>
                  <a:gd name="T5" fmla="*/ 28 h 277"/>
                  <a:gd name="T6" fmla="*/ 19 w 220"/>
                  <a:gd name="T7" fmla="*/ 44 h 277"/>
                  <a:gd name="T8" fmla="*/ 30 w 220"/>
                  <a:gd name="T9" fmla="*/ 61 h 277"/>
                  <a:gd name="T10" fmla="*/ 41 w 220"/>
                  <a:gd name="T11" fmla="*/ 77 h 277"/>
                  <a:gd name="T12" fmla="*/ 51 w 220"/>
                  <a:gd name="T13" fmla="*/ 95 h 277"/>
                  <a:gd name="T14" fmla="*/ 61 w 220"/>
                  <a:gd name="T15" fmla="*/ 111 h 277"/>
                  <a:gd name="T16" fmla="*/ 75 w 220"/>
                  <a:gd name="T17" fmla="*/ 127 h 277"/>
                  <a:gd name="T18" fmla="*/ 86 w 220"/>
                  <a:gd name="T19" fmla="*/ 144 h 277"/>
                  <a:gd name="T20" fmla="*/ 99 w 220"/>
                  <a:gd name="T21" fmla="*/ 160 h 277"/>
                  <a:gd name="T22" fmla="*/ 112 w 220"/>
                  <a:gd name="T23" fmla="*/ 178 h 277"/>
                  <a:gd name="T24" fmla="*/ 125 w 220"/>
                  <a:gd name="T25" fmla="*/ 194 h 277"/>
                  <a:gd name="T26" fmla="*/ 140 w 220"/>
                  <a:gd name="T27" fmla="*/ 211 h 277"/>
                  <a:gd name="T28" fmla="*/ 156 w 220"/>
                  <a:gd name="T29" fmla="*/ 227 h 277"/>
                  <a:gd name="T30" fmla="*/ 171 w 220"/>
                  <a:gd name="T31" fmla="*/ 243 h 277"/>
                  <a:gd name="T32" fmla="*/ 187 w 220"/>
                  <a:gd name="T33" fmla="*/ 261 h 277"/>
                  <a:gd name="T34" fmla="*/ 203 w 220"/>
                  <a:gd name="T35" fmla="*/ 277 h 277"/>
                  <a:gd name="T36" fmla="*/ 220 w 220"/>
                  <a:gd name="T37" fmla="*/ 259 h 277"/>
                  <a:gd name="T38" fmla="*/ 203 w 220"/>
                  <a:gd name="T39" fmla="*/ 243 h 277"/>
                  <a:gd name="T40" fmla="*/ 188 w 220"/>
                  <a:gd name="T41" fmla="*/ 227 h 277"/>
                  <a:gd name="T42" fmla="*/ 172 w 220"/>
                  <a:gd name="T43" fmla="*/ 211 h 277"/>
                  <a:gd name="T44" fmla="*/ 157 w 220"/>
                  <a:gd name="T45" fmla="*/ 195 h 277"/>
                  <a:gd name="T46" fmla="*/ 144 w 220"/>
                  <a:gd name="T47" fmla="*/ 179 h 277"/>
                  <a:gd name="T48" fmla="*/ 130 w 220"/>
                  <a:gd name="T49" fmla="*/ 163 h 277"/>
                  <a:gd name="T50" fmla="*/ 118 w 220"/>
                  <a:gd name="T51" fmla="*/ 146 h 277"/>
                  <a:gd name="T52" fmla="*/ 105 w 220"/>
                  <a:gd name="T53" fmla="*/ 128 h 277"/>
                  <a:gd name="T54" fmla="*/ 93 w 220"/>
                  <a:gd name="T55" fmla="*/ 112 h 277"/>
                  <a:gd name="T56" fmla="*/ 82 w 220"/>
                  <a:gd name="T57" fmla="*/ 98 h 277"/>
                  <a:gd name="T58" fmla="*/ 70 w 220"/>
                  <a:gd name="T59" fmla="*/ 80 h 277"/>
                  <a:gd name="T60" fmla="*/ 60 w 220"/>
                  <a:gd name="T61" fmla="*/ 64 h 277"/>
                  <a:gd name="T62" fmla="*/ 50 w 220"/>
                  <a:gd name="T63" fmla="*/ 48 h 277"/>
                  <a:gd name="T64" fmla="*/ 41 w 220"/>
                  <a:gd name="T65" fmla="*/ 32 h 277"/>
                  <a:gd name="T66" fmla="*/ 31 w 220"/>
                  <a:gd name="T67" fmla="*/ 16 h 277"/>
                  <a:gd name="T68" fmla="*/ 22 w 220"/>
                  <a:gd name="T69" fmla="*/ 0 h 277"/>
                  <a:gd name="T70" fmla="*/ 0 w 220"/>
                  <a:gd name="T71" fmla="*/ 2 h 277"/>
                  <a:gd name="T72" fmla="*/ 22 w 220"/>
                  <a:gd name="T73" fmla="*/ 1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277">
                    <a:moveTo>
                      <a:pt x="22" y="10"/>
                    </a:moveTo>
                    <a:lnTo>
                      <a:pt x="2" y="10"/>
                    </a:lnTo>
                    <a:lnTo>
                      <a:pt x="11" y="28"/>
                    </a:lnTo>
                    <a:lnTo>
                      <a:pt x="19" y="44"/>
                    </a:lnTo>
                    <a:lnTo>
                      <a:pt x="30" y="61"/>
                    </a:lnTo>
                    <a:lnTo>
                      <a:pt x="41" y="77"/>
                    </a:lnTo>
                    <a:lnTo>
                      <a:pt x="51" y="95"/>
                    </a:lnTo>
                    <a:lnTo>
                      <a:pt x="61" y="111"/>
                    </a:lnTo>
                    <a:lnTo>
                      <a:pt x="75" y="127"/>
                    </a:lnTo>
                    <a:lnTo>
                      <a:pt x="86" y="144"/>
                    </a:lnTo>
                    <a:lnTo>
                      <a:pt x="99" y="160"/>
                    </a:lnTo>
                    <a:lnTo>
                      <a:pt x="112" y="178"/>
                    </a:lnTo>
                    <a:lnTo>
                      <a:pt x="125" y="194"/>
                    </a:lnTo>
                    <a:lnTo>
                      <a:pt x="140" y="211"/>
                    </a:lnTo>
                    <a:lnTo>
                      <a:pt x="156" y="227"/>
                    </a:lnTo>
                    <a:lnTo>
                      <a:pt x="171" y="243"/>
                    </a:lnTo>
                    <a:lnTo>
                      <a:pt x="187" y="261"/>
                    </a:lnTo>
                    <a:lnTo>
                      <a:pt x="203" y="277"/>
                    </a:lnTo>
                    <a:lnTo>
                      <a:pt x="220" y="259"/>
                    </a:lnTo>
                    <a:lnTo>
                      <a:pt x="203" y="243"/>
                    </a:lnTo>
                    <a:lnTo>
                      <a:pt x="188" y="227"/>
                    </a:lnTo>
                    <a:lnTo>
                      <a:pt x="172" y="211"/>
                    </a:lnTo>
                    <a:lnTo>
                      <a:pt x="157" y="195"/>
                    </a:lnTo>
                    <a:lnTo>
                      <a:pt x="144" y="179"/>
                    </a:lnTo>
                    <a:lnTo>
                      <a:pt x="130" y="163"/>
                    </a:lnTo>
                    <a:lnTo>
                      <a:pt x="118" y="146"/>
                    </a:lnTo>
                    <a:lnTo>
                      <a:pt x="105" y="128"/>
                    </a:lnTo>
                    <a:lnTo>
                      <a:pt x="93" y="112"/>
                    </a:lnTo>
                    <a:lnTo>
                      <a:pt x="82" y="98"/>
                    </a:lnTo>
                    <a:lnTo>
                      <a:pt x="70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8" name="Freeform 85"/>
              <p:cNvSpPr>
                <a:spLocks/>
              </p:cNvSpPr>
              <p:nvPr/>
            </p:nvSpPr>
            <p:spPr bwMode="auto">
              <a:xfrm>
                <a:off x="5048" y="2767"/>
                <a:ext cx="44" cy="72"/>
              </a:xfrm>
              <a:custGeom>
                <a:avLst/>
                <a:gdLst>
                  <a:gd name="T0" fmla="*/ 0 w 134"/>
                  <a:gd name="T1" fmla="*/ 208 h 216"/>
                  <a:gd name="T2" fmla="*/ 22 w 134"/>
                  <a:gd name="T3" fmla="*/ 216 h 216"/>
                  <a:gd name="T4" fmla="*/ 31 w 134"/>
                  <a:gd name="T5" fmla="*/ 203 h 216"/>
                  <a:gd name="T6" fmla="*/ 38 w 134"/>
                  <a:gd name="T7" fmla="*/ 189 h 216"/>
                  <a:gd name="T8" fmla="*/ 46 w 134"/>
                  <a:gd name="T9" fmla="*/ 176 h 216"/>
                  <a:gd name="T10" fmla="*/ 53 w 134"/>
                  <a:gd name="T11" fmla="*/ 163 h 216"/>
                  <a:gd name="T12" fmla="*/ 60 w 134"/>
                  <a:gd name="T13" fmla="*/ 149 h 216"/>
                  <a:gd name="T14" fmla="*/ 67 w 134"/>
                  <a:gd name="T15" fmla="*/ 138 h 216"/>
                  <a:gd name="T16" fmla="*/ 75 w 134"/>
                  <a:gd name="T17" fmla="*/ 125 h 216"/>
                  <a:gd name="T18" fmla="*/ 82 w 134"/>
                  <a:gd name="T19" fmla="*/ 110 h 216"/>
                  <a:gd name="T20" fmla="*/ 89 w 134"/>
                  <a:gd name="T21" fmla="*/ 100 h 216"/>
                  <a:gd name="T22" fmla="*/ 96 w 134"/>
                  <a:gd name="T23" fmla="*/ 87 h 216"/>
                  <a:gd name="T24" fmla="*/ 102 w 134"/>
                  <a:gd name="T25" fmla="*/ 74 h 216"/>
                  <a:gd name="T26" fmla="*/ 108 w 134"/>
                  <a:gd name="T27" fmla="*/ 61 h 216"/>
                  <a:gd name="T28" fmla="*/ 115 w 134"/>
                  <a:gd name="T29" fmla="*/ 48 h 216"/>
                  <a:gd name="T30" fmla="*/ 123 w 134"/>
                  <a:gd name="T31" fmla="*/ 35 h 216"/>
                  <a:gd name="T32" fmla="*/ 128 w 134"/>
                  <a:gd name="T33" fmla="*/ 21 h 216"/>
                  <a:gd name="T34" fmla="*/ 134 w 134"/>
                  <a:gd name="T35" fmla="*/ 8 h 216"/>
                  <a:gd name="T36" fmla="*/ 112 w 134"/>
                  <a:gd name="T37" fmla="*/ 0 h 216"/>
                  <a:gd name="T38" fmla="*/ 107 w 134"/>
                  <a:gd name="T39" fmla="*/ 13 h 216"/>
                  <a:gd name="T40" fmla="*/ 101 w 134"/>
                  <a:gd name="T41" fmla="*/ 24 h 216"/>
                  <a:gd name="T42" fmla="*/ 95 w 134"/>
                  <a:gd name="T43" fmla="*/ 37 h 216"/>
                  <a:gd name="T44" fmla="*/ 88 w 134"/>
                  <a:gd name="T45" fmla="*/ 49 h 216"/>
                  <a:gd name="T46" fmla="*/ 82 w 134"/>
                  <a:gd name="T47" fmla="*/ 62 h 216"/>
                  <a:gd name="T48" fmla="*/ 76 w 134"/>
                  <a:gd name="T49" fmla="*/ 75 h 216"/>
                  <a:gd name="T50" fmla="*/ 69 w 134"/>
                  <a:gd name="T51" fmla="*/ 87 h 216"/>
                  <a:gd name="T52" fmla="*/ 62 w 134"/>
                  <a:gd name="T53" fmla="*/ 100 h 216"/>
                  <a:gd name="T54" fmla="*/ 54 w 134"/>
                  <a:gd name="T55" fmla="*/ 113 h 216"/>
                  <a:gd name="T56" fmla="*/ 47 w 134"/>
                  <a:gd name="T57" fmla="*/ 125 h 216"/>
                  <a:gd name="T58" fmla="*/ 40 w 134"/>
                  <a:gd name="T59" fmla="*/ 138 h 216"/>
                  <a:gd name="T60" fmla="*/ 32 w 134"/>
                  <a:gd name="T61" fmla="*/ 151 h 216"/>
                  <a:gd name="T62" fmla="*/ 25 w 134"/>
                  <a:gd name="T63" fmla="*/ 164 h 216"/>
                  <a:gd name="T64" fmla="*/ 18 w 134"/>
                  <a:gd name="T65" fmla="*/ 177 h 216"/>
                  <a:gd name="T66" fmla="*/ 11 w 134"/>
                  <a:gd name="T67" fmla="*/ 190 h 216"/>
                  <a:gd name="T68" fmla="*/ 2 w 134"/>
                  <a:gd name="T69" fmla="*/ 203 h 216"/>
                  <a:gd name="T70" fmla="*/ 24 w 134"/>
                  <a:gd name="T71" fmla="*/ 212 h 216"/>
                  <a:gd name="T72" fmla="*/ 0 w 134"/>
                  <a:gd name="T73" fmla="*/ 20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216">
                    <a:moveTo>
                      <a:pt x="0" y="208"/>
                    </a:moveTo>
                    <a:lnTo>
                      <a:pt x="22" y="216"/>
                    </a:lnTo>
                    <a:lnTo>
                      <a:pt x="31" y="203"/>
                    </a:lnTo>
                    <a:lnTo>
                      <a:pt x="38" y="189"/>
                    </a:lnTo>
                    <a:lnTo>
                      <a:pt x="46" y="176"/>
                    </a:lnTo>
                    <a:lnTo>
                      <a:pt x="53" y="163"/>
                    </a:lnTo>
                    <a:lnTo>
                      <a:pt x="60" y="149"/>
                    </a:lnTo>
                    <a:lnTo>
                      <a:pt x="67" y="138"/>
                    </a:lnTo>
                    <a:lnTo>
                      <a:pt x="75" y="125"/>
                    </a:lnTo>
                    <a:lnTo>
                      <a:pt x="82" y="110"/>
                    </a:lnTo>
                    <a:lnTo>
                      <a:pt x="89" y="100"/>
                    </a:lnTo>
                    <a:lnTo>
                      <a:pt x="96" y="87"/>
                    </a:lnTo>
                    <a:lnTo>
                      <a:pt x="102" y="74"/>
                    </a:lnTo>
                    <a:lnTo>
                      <a:pt x="108" y="61"/>
                    </a:lnTo>
                    <a:lnTo>
                      <a:pt x="115" y="48"/>
                    </a:lnTo>
                    <a:lnTo>
                      <a:pt x="123" y="35"/>
                    </a:lnTo>
                    <a:lnTo>
                      <a:pt x="128" y="21"/>
                    </a:lnTo>
                    <a:lnTo>
                      <a:pt x="134" y="8"/>
                    </a:lnTo>
                    <a:lnTo>
                      <a:pt x="112" y="0"/>
                    </a:lnTo>
                    <a:lnTo>
                      <a:pt x="107" y="13"/>
                    </a:lnTo>
                    <a:lnTo>
                      <a:pt x="101" y="24"/>
                    </a:lnTo>
                    <a:lnTo>
                      <a:pt x="95" y="37"/>
                    </a:lnTo>
                    <a:lnTo>
                      <a:pt x="88" y="49"/>
                    </a:lnTo>
                    <a:lnTo>
                      <a:pt x="82" y="62"/>
                    </a:lnTo>
                    <a:lnTo>
                      <a:pt x="76" y="75"/>
                    </a:lnTo>
                    <a:lnTo>
                      <a:pt x="69" y="87"/>
                    </a:lnTo>
                    <a:lnTo>
                      <a:pt x="62" y="100"/>
                    </a:lnTo>
                    <a:lnTo>
                      <a:pt x="54" y="113"/>
                    </a:lnTo>
                    <a:lnTo>
                      <a:pt x="47" y="125"/>
                    </a:lnTo>
                    <a:lnTo>
                      <a:pt x="40" y="138"/>
                    </a:lnTo>
                    <a:lnTo>
                      <a:pt x="32" y="151"/>
                    </a:lnTo>
                    <a:lnTo>
                      <a:pt x="25" y="164"/>
                    </a:lnTo>
                    <a:lnTo>
                      <a:pt x="18" y="177"/>
                    </a:lnTo>
                    <a:lnTo>
                      <a:pt x="11" y="190"/>
                    </a:lnTo>
                    <a:lnTo>
                      <a:pt x="2" y="203"/>
                    </a:lnTo>
                    <a:lnTo>
                      <a:pt x="24" y="212"/>
                    </a:lnTo>
                    <a:lnTo>
                      <a:pt x="0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9" name="Freeform 86"/>
              <p:cNvSpPr>
                <a:spLocks/>
              </p:cNvSpPr>
              <p:nvPr/>
            </p:nvSpPr>
            <p:spPr bwMode="auto">
              <a:xfrm>
                <a:off x="5048" y="2746"/>
                <a:ext cx="20" cy="92"/>
              </a:xfrm>
              <a:custGeom>
                <a:avLst/>
                <a:gdLst>
                  <a:gd name="T0" fmla="*/ 44 w 60"/>
                  <a:gd name="T1" fmla="*/ 0 h 275"/>
                  <a:gd name="T2" fmla="*/ 37 w 60"/>
                  <a:gd name="T3" fmla="*/ 9 h 275"/>
                  <a:gd name="T4" fmla="*/ 34 w 60"/>
                  <a:gd name="T5" fmla="*/ 26 h 275"/>
                  <a:gd name="T6" fmla="*/ 32 w 60"/>
                  <a:gd name="T7" fmla="*/ 42 h 275"/>
                  <a:gd name="T8" fmla="*/ 31 w 60"/>
                  <a:gd name="T9" fmla="*/ 58 h 275"/>
                  <a:gd name="T10" fmla="*/ 28 w 60"/>
                  <a:gd name="T11" fmla="*/ 74 h 275"/>
                  <a:gd name="T12" fmla="*/ 25 w 60"/>
                  <a:gd name="T13" fmla="*/ 92 h 275"/>
                  <a:gd name="T14" fmla="*/ 24 w 60"/>
                  <a:gd name="T15" fmla="*/ 108 h 275"/>
                  <a:gd name="T16" fmla="*/ 22 w 60"/>
                  <a:gd name="T17" fmla="*/ 124 h 275"/>
                  <a:gd name="T18" fmla="*/ 19 w 60"/>
                  <a:gd name="T19" fmla="*/ 140 h 275"/>
                  <a:gd name="T20" fmla="*/ 16 w 60"/>
                  <a:gd name="T21" fmla="*/ 157 h 275"/>
                  <a:gd name="T22" fmla="*/ 15 w 60"/>
                  <a:gd name="T23" fmla="*/ 173 h 275"/>
                  <a:gd name="T24" fmla="*/ 12 w 60"/>
                  <a:gd name="T25" fmla="*/ 189 h 275"/>
                  <a:gd name="T26" fmla="*/ 11 w 60"/>
                  <a:gd name="T27" fmla="*/ 205 h 275"/>
                  <a:gd name="T28" fmla="*/ 8 w 60"/>
                  <a:gd name="T29" fmla="*/ 223 h 275"/>
                  <a:gd name="T30" fmla="*/ 6 w 60"/>
                  <a:gd name="T31" fmla="*/ 239 h 275"/>
                  <a:gd name="T32" fmla="*/ 3 w 60"/>
                  <a:gd name="T33" fmla="*/ 255 h 275"/>
                  <a:gd name="T34" fmla="*/ 0 w 60"/>
                  <a:gd name="T35" fmla="*/ 271 h 275"/>
                  <a:gd name="T36" fmla="*/ 24 w 60"/>
                  <a:gd name="T37" fmla="*/ 275 h 275"/>
                  <a:gd name="T38" fmla="*/ 27 w 60"/>
                  <a:gd name="T39" fmla="*/ 259 h 275"/>
                  <a:gd name="T40" fmla="*/ 30 w 60"/>
                  <a:gd name="T41" fmla="*/ 242 h 275"/>
                  <a:gd name="T42" fmla="*/ 31 w 60"/>
                  <a:gd name="T43" fmla="*/ 224 h 275"/>
                  <a:gd name="T44" fmla="*/ 32 w 60"/>
                  <a:gd name="T45" fmla="*/ 210 h 275"/>
                  <a:gd name="T46" fmla="*/ 35 w 60"/>
                  <a:gd name="T47" fmla="*/ 192 h 275"/>
                  <a:gd name="T48" fmla="*/ 38 w 60"/>
                  <a:gd name="T49" fmla="*/ 176 h 275"/>
                  <a:gd name="T50" fmla="*/ 40 w 60"/>
                  <a:gd name="T51" fmla="*/ 159 h 275"/>
                  <a:gd name="T52" fmla="*/ 41 w 60"/>
                  <a:gd name="T53" fmla="*/ 144 h 275"/>
                  <a:gd name="T54" fmla="*/ 44 w 60"/>
                  <a:gd name="T55" fmla="*/ 127 h 275"/>
                  <a:gd name="T56" fmla="*/ 47 w 60"/>
                  <a:gd name="T57" fmla="*/ 111 h 275"/>
                  <a:gd name="T58" fmla="*/ 48 w 60"/>
                  <a:gd name="T59" fmla="*/ 93 h 275"/>
                  <a:gd name="T60" fmla="*/ 51 w 60"/>
                  <a:gd name="T61" fmla="*/ 79 h 275"/>
                  <a:gd name="T62" fmla="*/ 53 w 60"/>
                  <a:gd name="T63" fmla="*/ 63 h 275"/>
                  <a:gd name="T64" fmla="*/ 56 w 60"/>
                  <a:gd name="T65" fmla="*/ 45 h 275"/>
                  <a:gd name="T66" fmla="*/ 57 w 60"/>
                  <a:gd name="T67" fmla="*/ 28 h 275"/>
                  <a:gd name="T68" fmla="*/ 60 w 60"/>
                  <a:gd name="T69" fmla="*/ 13 h 275"/>
                  <a:gd name="T70" fmla="*/ 54 w 60"/>
                  <a:gd name="T71" fmla="*/ 22 h 275"/>
                  <a:gd name="T72" fmla="*/ 44 w 60"/>
                  <a:gd name="T7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275">
                    <a:moveTo>
                      <a:pt x="44" y="0"/>
                    </a:moveTo>
                    <a:lnTo>
                      <a:pt x="37" y="9"/>
                    </a:lnTo>
                    <a:lnTo>
                      <a:pt x="34" y="26"/>
                    </a:lnTo>
                    <a:lnTo>
                      <a:pt x="32" y="42"/>
                    </a:lnTo>
                    <a:lnTo>
                      <a:pt x="31" y="58"/>
                    </a:lnTo>
                    <a:lnTo>
                      <a:pt x="28" y="74"/>
                    </a:lnTo>
                    <a:lnTo>
                      <a:pt x="25" y="92"/>
                    </a:lnTo>
                    <a:lnTo>
                      <a:pt x="24" y="108"/>
                    </a:lnTo>
                    <a:lnTo>
                      <a:pt x="22" y="124"/>
                    </a:lnTo>
                    <a:lnTo>
                      <a:pt x="19" y="140"/>
                    </a:lnTo>
                    <a:lnTo>
                      <a:pt x="16" y="157"/>
                    </a:lnTo>
                    <a:lnTo>
                      <a:pt x="15" y="173"/>
                    </a:lnTo>
                    <a:lnTo>
                      <a:pt x="12" y="189"/>
                    </a:lnTo>
                    <a:lnTo>
                      <a:pt x="11" y="205"/>
                    </a:lnTo>
                    <a:lnTo>
                      <a:pt x="8" y="223"/>
                    </a:lnTo>
                    <a:lnTo>
                      <a:pt x="6" y="239"/>
                    </a:lnTo>
                    <a:lnTo>
                      <a:pt x="3" y="255"/>
                    </a:lnTo>
                    <a:lnTo>
                      <a:pt x="0" y="271"/>
                    </a:lnTo>
                    <a:lnTo>
                      <a:pt x="24" y="275"/>
                    </a:lnTo>
                    <a:lnTo>
                      <a:pt x="27" y="259"/>
                    </a:lnTo>
                    <a:lnTo>
                      <a:pt x="30" y="242"/>
                    </a:lnTo>
                    <a:lnTo>
                      <a:pt x="31" y="224"/>
                    </a:lnTo>
                    <a:lnTo>
                      <a:pt x="32" y="210"/>
                    </a:lnTo>
                    <a:lnTo>
                      <a:pt x="35" y="192"/>
                    </a:lnTo>
                    <a:lnTo>
                      <a:pt x="38" y="176"/>
                    </a:lnTo>
                    <a:lnTo>
                      <a:pt x="40" y="159"/>
                    </a:lnTo>
                    <a:lnTo>
                      <a:pt x="41" y="144"/>
                    </a:lnTo>
                    <a:lnTo>
                      <a:pt x="44" y="127"/>
                    </a:lnTo>
                    <a:lnTo>
                      <a:pt x="47" y="111"/>
                    </a:lnTo>
                    <a:lnTo>
                      <a:pt x="48" y="93"/>
                    </a:lnTo>
                    <a:lnTo>
                      <a:pt x="51" y="79"/>
                    </a:lnTo>
                    <a:lnTo>
                      <a:pt x="53" y="63"/>
                    </a:lnTo>
                    <a:lnTo>
                      <a:pt x="56" y="45"/>
                    </a:lnTo>
                    <a:lnTo>
                      <a:pt x="57" y="28"/>
                    </a:lnTo>
                    <a:lnTo>
                      <a:pt x="60" y="13"/>
                    </a:lnTo>
                    <a:lnTo>
                      <a:pt x="54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0" name="Freeform 87"/>
              <p:cNvSpPr>
                <a:spLocks/>
              </p:cNvSpPr>
              <p:nvPr/>
            </p:nvSpPr>
            <p:spPr bwMode="auto">
              <a:xfrm>
                <a:off x="5062" y="2699"/>
                <a:ext cx="102" cy="54"/>
              </a:xfrm>
              <a:custGeom>
                <a:avLst/>
                <a:gdLst>
                  <a:gd name="T0" fmla="*/ 304 w 304"/>
                  <a:gd name="T1" fmla="*/ 9 h 163"/>
                  <a:gd name="T2" fmla="*/ 288 w 304"/>
                  <a:gd name="T3" fmla="*/ 0 h 163"/>
                  <a:gd name="T4" fmla="*/ 271 w 304"/>
                  <a:gd name="T5" fmla="*/ 9 h 163"/>
                  <a:gd name="T6" fmla="*/ 252 w 304"/>
                  <a:gd name="T7" fmla="*/ 17 h 163"/>
                  <a:gd name="T8" fmla="*/ 234 w 304"/>
                  <a:gd name="T9" fmla="*/ 26 h 163"/>
                  <a:gd name="T10" fmla="*/ 217 w 304"/>
                  <a:gd name="T11" fmla="*/ 35 h 163"/>
                  <a:gd name="T12" fmla="*/ 198 w 304"/>
                  <a:gd name="T13" fmla="*/ 44 h 163"/>
                  <a:gd name="T14" fmla="*/ 180 w 304"/>
                  <a:gd name="T15" fmla="*/ 52 h 163"/>
                  <a:gd name="T16" fmla="*/ 161 w 304"/>
                  <a:gd name="T17" fmla="*/ 61 h 163"/>
                  <a:gd name="T18" fmla="*/ 143 w 304"/>
                  <a:gd name="T19" fmla="*/ 71 h 163"/>
                  <a:gd name="T20" fmla="*/ 125 w 304"/>
                  <a:gd name="T21" fmla="*/ 80 h 163"/>
                  <a:gd name="T22" fmla="*/ 109 w 304"/>
                  <a:gd name="T23" fmla="*/ 87 h 163"/>
                  <a:gd name="T24" fmla="*/ 90 w 304"/>
                  <a:gd name="T25" fmla="*/ 97 h 163"/>
                  <a:gd name="T26" fmla="*/ 71 w 304"/>
                  <a:gd name="T27" fmla="*/ 106 h 163"/>
                  <a:gd name="T28" fmla="*/ 54 w 304"/>
                  <a:gd name="T29" fmla="*/ 115 h 163"/>
                  <a:gd name="T30" fmla="*/ 36 w 304"/>
                  <a:gd name="T31" fmla="*/ 122 h 163"/>
                  <a:gd name="T32" fmla="*/ 18 w 304"/>
                  <a:gd name="T33" fmla="*/ 132 h 163"/>
                  <a:gd name="T34" fmla="*/ 0 w 304"/>
                  <a:gd name="T35" fmla="*/ 141 h 163"/>
                  <a:gd name="T36" fmla="*/ 10 w 304"/>
                  <a:gd name="T37" fmla="*/ 163 h 163"/>
                  <a:gd name="T38" fmla="*/ 28 w 304"/>
                  <a:gd name="T39" fmla="*/ 153 h 163"/>
                  <a:gd name="T40" fmla="*/ 45 w 304"/>
                  <a:gd name="T41" fmla="*/ 144 h 163"/>
                  <a:gd name="T42" fmla="*/ 64 w 304"/>
                  <a:gd name="T43" fmla="*/ 137 h 163"/>
                  <a:gd name="T44" fmla="*/ 82 w 304"/>
                  <a:gd name="T45" fmla="*/ 127 h 163"/>
                  <a:gd name="T46" fmla="*/ 100 w 304"/>
                  <a:gd name="T47" fmla="*/ 118 h 163"/>
                  <a:gd name="T48" fmla="*/ 118 w 304"/>
                  <a:gd name="T49" fmla="*/ 109 h 163"/>
                  <a:gd name="T50" fmla="*/ 137 w 304"/>
                  <a:gd name="T51" fmla="*/ 100 h 163"/>
                  <a:gd name="T52" fmla="*/ 154 w 304"/>
                  <a:gd name="T53" fmla="*/ 92 h 163"/>
                  <a:gd name="T54" fmla="*/ 172 w 304"/>
                  <a:gd name="T55" fmla="*/ 83 h 163"/>
                  <a:gd name="T56" fmla="*/ 189 w 304"/>
                  <a:gd name="T57" fmla="*/ 74 h 163"/>
                  <a:gd name="T58" fmla="*/ 208 w 304"/>
                  <a:gd name="T59" fmla="*/ 65 h 163"/>
                  <a:gd name="T60" fmla="*/ 225 w 304"/>
                  <a:gd name="T61" fmla="*/ 57 h 163"/>
                  <a:gd name="T62" fmla="*/ 244 w 304"/>
                  <a:gd name="T63" fmla="*/ 48 h 163"/>
                  <a:gd name="T64" fmla="*/ 262 w 304"/>
                  <a:gd name="T65" fmla="*/ 38 h 163"/>
                  <a:gd name="T66" fmla="*/ 279 w 304"/>
                  <a:gd name="T67" fmla="*/ 31 h 163"/>
                  <a:gd name="T68" fmla="*/ 298 w 304"/>
                  <a:gd name="T69" fmla="*/ 20 h 163"/>
                  <a:gd name="T70" fmla="*/ 281 w 304"/>
                  <a:gd name="T71" fmla="*/ 13 h 163"/>
                  <a:gd name="T72" fmla="*/ 304 w 304"/>
                  <a:gd name="T73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4" h="163">
                    <a:moveTo>
                      <a:pt x="304" y="9"/>
                    </a:moveTo>
                    <a:lnTo>
                      <a:pt x="288" y="0"/>
                    </a:lnTo>
                    <a:lnTo>
                      <a:pt x="271" y="9"/>
                    </a:lnTo>
                    <a:lnTo>
                      <a:pt x="252" y="17"/>
                    </a:lnTo>
                    <a:lnTo>
                      <a:pt x="234" y="26"/>
                    </a:lnTo>
                    <a:lnTo>
                      <a:pt x="217" y="35"/>
                    </a:lnTo>
                    <a:lnTo>
                      <a:pt x="198" y="44"/>
                    </a:lnTo>
                    <a:lnTo>
                      <a:pt x="180" y="52"/>
                    </a:lnTo>
                    <a:lnTo>
                      <a:pt x="161" y="61"/>
                    </a:lnTo>
                    <a:lnTo>
                      <a:pt x="143" y="71"/>
                    </a:lnTo>
                    <a:lnTo>
                      <a:pt x="125" y="80"/>
                    </a:lnTo>
                    <a:lnTo>
                      <a:pt x="109" y="87"/>
                    </a:lnTo>
                    <a:lnTo>
                      <a:pt x="90" y="97"/>
                    </a:lnTo>
                    <a:lnTo>
                      <a:pt x="71" y="106"/>
                    </a:lnTo>
                    <a:lnTo>
                      <a:pt x="54" y="115"/>
                    </a:lnTo>
                    <a:lnTo>
                      <a:pt x="36" y="122"/>
                    </a:lnTo>
                    <a:lnTo>
                      <a:pt x="18" y="132"/>
                    </a:lnTo>
                    <a:lnTo>
                      <a:pt x="0" y="141"/>
                    </a:lnTo>
                    <a:lnTo>
                      <a:pt x="10" y="163"/>
                    </a:lnTo>
                    <a:lnTo>
                      <a:pt x="28" y="153"/>
                    </a:lnTo>
                    <a:lnTo>
                      <a:pt x="45" y="144"/>
                    </a:lnTo>
                    <a:lnTo>
                      <a:pt x="64" y="137"/>
                    </a:lnTo>
                    <a:lnTo>
                      <a:pt x="82" y="127"/>
                    </a:lnTo>
                    <a:lnTo>
                      <a:pt x="100" y="118"/>
                    </a:lnTo>
                    <a:lnTo>
                      <a:pt x="118" y="109"/>
                    </a:lnTo>
                    <a:lnTo>
                      <a:pt x="137" y="100"/>
                    </a:lnTo>
                    <a:lnTo>
                      <a:pt x="154" y="92"/>
                    </a:lnTo>
                    <a:lnTo>
                      <a:pt x="172" y="83"/>
                    </a:lnTo>
                    <a:lnTo>
                      <a:pt x="189" y="74"/>
                    </a:lnTo>
                    <a:lnTo>
                      <a:pt x="208" y="65"/>
                    </a:lnTo>
                    <a:lnTo>
                      <a:pt x="225" y="57"/>
                    </a:lnTo>
                    <a:lnTo>
                      <a:pt x="244" y="48"/>
                    </a:lnTo>
                    <a:lnTo>
                      <a:pt x="262" y="38"/>
                    </a:lnTo>
                    <a:lnTo>
                      <a:pt x="279" y="31"/>
                    </a:lnTo>
                    <a:lnTo>
                      <a:pt x="298" y="20"/>
                    </a:lnTo>
                    <a:lnTo>
                      <a:pt x="281" y="13"/>
                    </a:lnTo>
                    <a:lnTo>
                      <a:pt x="30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1" name="Freeform 88"/>
              <p:cNvSpPr>
                <a:spLocks/>
              </p:cNvSpPr>
              <p:nvPr/>
            </p:nvSpPr>
            <p:spPr bwMode="auto">
              <a:xfrm>
                <a:off x="5143" y="2716"/>
                <a:ext cx="287" cy="656"/>
              </a:xfrm>
              <a:custGeom>
                <a:avLst/>
                <a:gdLst>
                  <a:gd name="T0" fmla="*/ 61 w 861"/>
                  <a:gd name="T1" fmla="*/ 10 h 1969"/>
                  <a:gd name="T2" fmla="*/ 84 w 861"/>
                  <a:gd name="T3" fmla="*/ 28 h 1969"/>
                  <a:gd name="T4" fmla="*/ 106 w 861"/>
                  <a:gd name="T5" fmla="*/ 48 h 1969"/>
                  <a:gd name="T6" fmla="*/ 126 w 861"/>
                  <a:gd name="T7" fmla="*/ 68 h 1969"/>
                  <a:gd name="T8" fmla="*/ 144 w 861"/>
                  <a:gd name="T9" fmla="*/ 90 h 1969"/>
                  <a:gd name="T10" fmla="*/ 160 w 861"/>
                  <a:gd name="T11" fmla="*/ 106 h 1969"/>
                  <a:gd name="T12" fmla="*/ 183 w 861"/>
                  <a:gd name="T13" fmla="*/ 110 h 1969"/>
                  <a:gd name="T14" fmla="*/ 208 w 861"/>
                  <a:gd name="T15" fmla="*/ 116 h 1969"/>
                  <a:gd name="T16" fmla="*/ 233 w 861"/>
                  <a:gd name="T17" fmla="*/ 121 h 1969"/>
                  <a:gd name="T18" fmla="*/ 257 w 861"/>
                  <a:gd name="T19" fmla="*/ 124 h 1969"/>
                  <a:gd name="T20" fmla="*/ 282 w 861"/>
                  <a:gd name="T21" fmla="*/ 129 h 1969"/>
                  <a:gd name="T22" fmla="*/ 317 w 861"/>
                  <a:gd name="T23" fmla="*/ 157 h 1969"/>
                  <a:gd name="T24" fmla="*/ 355 w 861"/>
                  <a:gd name="T25" fmla="*/ 199 h 1969"/>
                  <a:gd name="T26" fmla="*/ 395 w 861"/>
                  <a:gd name="T27" fmla="*/ 253 h 1969"/>
                  <a:gd name="T28" fmla="*/ 438 w 861"/>
                  <a:gd name="T29" fmla="*/ 317 h 1969"/>
                  <a:gd name="T30" fmla="*/ 481 w 861"/>
                  <a:gd name="T31" fmla="*/ 391 h 1969"/>
                  <a:gd name="T32" fmla="*/ 526 w 861"/>
                  <a:gd name="T33" fmla="*/ 473 h 1969"/>
                  <a:gd name="T34" fmla="*/ 570 w 861"/>
                  <a:gd name="T35" fmla="*/ 561 h 1969"/>
                  <a:gd name="T36" fmla="*/ 615 w 861"/>
                  <a:gd name="T37" fmla="*/ 657 h 1969"/>
                  <a:gd name="T38" fmla="*/ 657 w 861"/>
                  <a:gd name="T39" fmla="*/ 756 h 1969"/>
                  <a:gd name="T40" fmla="*/ 699 w 861"/>
                  <a:gd name="T41" fmla="*/ 858 h 1969"/>
                  <a:gd name="T42" fmla="*/ 733 w 861"/>
                  <a:gd name="T43" fmla="*/ 950 h 1969"/>
                  <a:gd name="T44" fmla="*/ 759 w 861"/>
                  <a:gd name="T45" fmla="*/ 1024 h 1969"/>
                  <a:gd name="T46" fmla="*/ 787 w 861"/>
                  <a:gd name="T47" fmla="*/ 1107 h 1969"/>
                  <a:gd name="T48" fmla="*/ 816 w 861"/>
                  <a:gd name="T49" fmla="*/ 1196 h 1969"/>
                  <a:gd name="T50" fmla="*/ 840 w 861"/>
                  <a:gd name="T51" fmla="*/ 1286 h 1969"/>
                  <a:gd name="T52" fmla="*/ 861 w 861"/>
                  <a:gd name="T53" fmla="*/ 1375 h 1969"/>
                  <a:gd name="T54" fmla="*/ 839 w 861"/>
                  <a:gd name="T55" fmla="*/ 1383 h 1969"/>
                  <a:gd name="T56" fmla="*/ 813 w 861"/>
                  <a:gd name="T57" fmla="*/ 1393 h 1969"/>
                  <a:gd name="T58" fmla="*/ 784 w 861"/>
                  <a:gd name="T59" fmla="*/ 1401 h 1969"/>
                  <a:gd name="T60" fmla="*/ 755 w 861"/>
                  <a:gd name="T61" fmla="*/ 1405 h 1969"/>
                  <a:gd name="T62" fmla="*/ 723 w 861"/>
                  <a:gd name="T63" fmla="*/ 1411 h 1969"/>
                  <a:gd name="T64" fmla="*/ 717 w 861"/>
                  <a:gd name="T65" fmla="*/ 1657 h 1969"/>
                  <a:gd name="T66" fmla="*/ 707 w 861"/>
                  <a:gd name="T67" fmla="*/ 1908 h 1969"/>
                  <a:gd name="T68" fmla="*/ 657 w 861"/>
                  <a:gd name="T69" fmla="*/ 1927 h 1969"/>
                  <a:gd name="T70" fmla="*/ 595 w 861"/>
                  <a:gd name="T71" fmla="*/ 1943 h 1969"/>
                  <a:gd name="T72" fmla="*/ 520 w 861"/>
                  <a:gd name="T73" fmla="*/ 1955 h 1969"/>
                  <a:gd name="T74" fmla="*/ 442 w 861"/>
                  <a:gd name="T75" fmla="*/ 1964 h 1969"/>
                  <a:gd name="T76" fmla="*/ 362 w 861"/>
                  <a:gd name="T77" fmla="*/ 1968 h 1969"/>
                  <a:gd name="T78" fmla="*/ 259 w 861"/>
                  <a:gd name="T79" fmla="*/ 1969 h 1969"/>
                  <a:gd name="T80" fmla="*/ 192 w 861"/>
                  <a:gd name="T81" fmla="*/ 1964 h 1969"/>
                  <a:gd name="T82" fmla="*/ 135 w 861"/>
                  <a:gd name="T83" fmla="*/ 1955 h 1969"/>
                  <a:gd name="T84" fmla="*/ 96 w 861"/>
                  <a:gd name="T85" fmla="*/ 1939 h 1969"/>
                  <a:gd name="T86" fmla="*/ 77 w 861"/>
                  <a:gd name="T87" fmla="*/ 1920 h 1969"/>
                  <a:gd name="T88" fmla="*/ 44 w 861"/>
                  <a:gd name="T89" fmla="*/ 1548 h 1969"/>
                  <a:gd name="T90" fmla="*/ 16 w 861"/>
                  <a:gd name="T91" fmla="*/ 1172 h 1969"/>
                  <a:gd name="T92" fmla="*/ 1 w 861"/>
                  <a:gd name="T93" fmla="*/ 800 h 1969"/>
                  <a:gd name="T94" fmla="*/ 4 w 861"/>
                  <a:gd name="T95" fmla="*/ 441 h 1969"/>
                  <a:gd name="T96" fmla="*/ 30 w 861"/>
                  <a:gd name="T97" fmla="*/ 105 h 1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61" h="1969">
                    <a:moveTo>
                      <a:pt x="46" y="0"/>
                    </a:moveTo>
                    <a:lnTo>
                      <a:pt x="54" y="4"/>
                    </a:lnTo>
                    <a:lnTo>
                      <a:pt x="61" y="10"/>
                    </a:lnTo>
                    <a:lnTo>
                      <a:pt x="68" y="16"/>
                    </a:lnTo>
                    <a:lnTo>
                      <a:pt x="77" y="22"/>
                    </a:lnTo>
                    <a:lnTo>
                      <a:pt x="84" y="28"/>
                    </a:lnTo>
                    <a:lnTo>
                      <a:pt x="92" y="35"/>
                    </a:lnTo>
                    <a:lnTo>
                      <a:pt x="99" y="41"/>
                    </a:lnTo>
                    <a:lnTo>
                      <a:pt x="106" y="48"/>
                    </a:lnTo>
                    <a:lnTo>
                      <a:pt x="113" y="55"/>
                    </a:lnTo>
                    <a:lnTo>
                      <a:pt x="121" y="61"/>
                    </a:lnTo>
                    <a:lnTo>
                      <a:pt x="126" y="68"/>
                    </a:lnTo>
                    <a:lnTo>
                      <a:pt x="132" y="76"/>
                    </a:lnTo>
                    <a:lnTo>
                      <a:pt x="138" y="83"/>
                    </a:lnTo>
                    <a:lnTo>
                      <a:pt x="144" y="90"/>
                    </a:lnTo>
                    <a:lnTo>
                      <a:pt x="148" y="97"/>
                    </a:lnTo>
                    <a:lnTo>
                      <a:pt x="153" y="105"/>
                    </a:lnTo>
                    <a:lnTo>
                      <a:pt x="160" y="106"/>
                    </a:lnTo>
                    <a:lnTo>
                      <a:pt x="169" y="108"/>
                    </a:lnTo>
                    <a:lnTo>
                      <a:pt x="176" y="109"/>
                    </a:lnTo>
                    <a:lnTo>
                      <a:pt x="183" y="110"/>
                    </a:lnTo>
                    <a:lnTo>
                      <a:pt x="192" y="112"/>
                    </a:lnTo>
                    <a:lnTo>
                      <a:pt x="201" y="113"/>
                    </a:lnTo>
                    <a:lnTo>
                      <a:pt x="208" y="116"/>
                    </a:lnTo>
                    <a:lnTo>
                      <a:pt x="217" y="116"/>
                    </a:lnTo>
                    <a:lnTo>
                      <a:pt x="225" y="118"/>
                    </a:lnTo>
                    <a:lnTo>
                      <a:pt x="233" y="121"/>
                    </a:lnTo>
                    <a:lnTo>
                      <a:pt x="241" y="122"/>
                    </a:lnTo>
                    <a:lnTo>
                      <a:pt x="249" y="124"/>
                    </a:lnTo>
                    <a:lnTo>
                      <a:pt x="257" y="124"/>
                    </a:lnTo>
                    <a:lnTo>
                      <a:pt x="265" y="126"/>
                    </a:lnTo>
                    <a:lnTo>
                      <a:pt x="273" y="128"/>
                    </a:lnTo>
                    <a:lnTo>
                      <a:pt x="282" y="129"/>
                    </a:lnTo>
                    <a:lnTo>
                      <a:pt x="294" y="137"/>
                    </a:lnTo>
                    <a:lnTo>
                      <a:pt x="305" y="147"/>
                    </a:lnTo>
                    <a:lnTo>
                      <a:pt x="317" y="157"/>
                    </a:lnTo>
                    <a:lnTo>
                      <a:pt x="329" y="170"/>
                    </a:lnTo>
                    <a:lnTo>
                      <a:pt x="342" y="183"/>
                    </a:lnTo>
                    <a:lnTo>
                      <a:pt x="355" y="199"/>
                    </a:lnTo>
                    <a:lnTo>
                      <a:pt x="368" y="215"/>
                    </a:lnTo>
                    <a:lnTo>
                      <a:pt x="381" y="233"/>
                    </a:lnTo>
                    <a:lnTo>
                      <a:pt x="395" y="253"/>
                    </a:lnTo>
                    <a:lnTo>
                      <a:pt x="408" y="273"/>
                    </a:lnTo>
                    <a:lnTo>
                      <a:pt x="423" y="294"/>
                    </a:lnTo>
                    <a:lnTo>
                      <a:pt x="438" y="317"/>
                    </a:lnTo>
                    <a:lnTo>
                      <a:pt x="452" y="340"/>
                    </a:lnTo>
                    <a:lnTo>
                      <a:pt x="467" y="365"/>
                    </a:lnTo>
                    <a:lnTo>
                      <a:pt x="481" y="391"/>
                    </a:lnTo>
                    <a:lnTo>
                      <a:pt x="496" y="417"/>
                    </a:lnTo>
                    <a:lnTo>
                      <a:pt x="512" y="445"/>
                    </a:lnTo>
                    <a:lnTo>
                      <a:pt x="526" y="473"/>
                    </a:lnTo>
                    <a:lnTo>
                      <a:pt x="541" y="502"/>
                    </a:lnTo>
                    <a:lnTo>
                      <a:pt x="555" y="532"/>
                    </a:lnTo>
                    <a:lnTo>
                      <a:pt x="570" y="561"/>
                    </a:lnTo>
                    <a:lnTo>
                      <a:pt x="586" y="593"/>
                    </a:lnTo>
                    <a:lnTo>
                      <a:pt x="600" y="625"/>
                    </a:lnTo>
                    <a:lnTo>
                      <a:pt x="615" y="657"/>
                    </a:lnTo>
                    <a:lnTo>
                      <a:pt x="630" y="689"/>
                    </a:lnTo>
                    <a:lnTo>
                      <a:pt x="643" y="723"/>
                    </a:lnTo>
                    <a:lnTo>
                      <a:pt x="657" y="756"/>
                    </a:lnTo>
                    <a:lnTo>
                      <a:pt x="672" y="790"/>
                    </a:lnTo>
                    <a:lnTo>
                      <a:pt x="685" y="825"/>
                    </a:lnTo>
                    <a:lnTo>
                      <a:pt x="699" y="858"/>
                    </a:lnTo>
                    <a:lnTo>
                      <a:pt x="712" y="893"/>
                    </a:lnTo>
                    <a:lnTo>
                      <a:pt x="725" y="928"/>
                    </a:lnTo>
                    <a:lnTo>
                      <a:pt x="733" y="950"/>
                    </a:lnTo>
                    <a:lnTo>
                      <a:pt x="741" y="973"/>
                    </a:lnTo>
                    <a:lnTo>
                      <a:pt x="750" y="998"/>
                    </a:lnTo>
                    <a:lnTo>
                      <a:pt x="759" y="1024"/>
                    </a:lnTo>
                    <a:lnTo>
                      <a:pt x="769" y="1052"/>
                    </a:lnTo>
                    <a:lnTo>
                      <a:pt x="778" y="1079"/>
                    </a:lnTo>
                    <a:lnTo>
                      <a:pt x="787" y="1107"/>
                    </a:lnTo>
                    <a:lnTo>
                      <a:pt x="797" y="1136"/>
                    </a:lnTo>
                    <a:lnTo>
                      <a:pt x="805" y="1165"/>
                    </a:lnTo>
                    <a:lnTo>
                      <a:pt x="816" y="1196"/>
                    </a:lnTo>
                    <a:lnTo>
                      <a:pt x="824" y="1226"/>
                    </a:lnTo>
                    <a:lnTo>
                      <a:pt x="832" y="1255"/>
                    </a:lnTo>
                    <a:lnTo>
                      <a:pt x="840" y="1286"/>
                    </a:lnTo>
                    <a:lnTo>
                      <a:pt x="848" y="1315"/>
                    </a:lnTo>
                    <a:lnTo>
                      <a:pt x="855" y="1345"/>
                    </a:lnTo>
                    <a:lnTo>
                      <a:pt x="861" y="1375"/>
                    </a:lnTo>
                    <a:lnTo>
                      <a:pt x="853" y="1379"/>
                    </a:lnTo>
                    <a:lnTo>
                      <a:pt x="846" y="1380"/>
                    </a:lnTo>
                    <a:lnTo>
                      <a:pt x="839" y="1383"/>
                    </a:lnTo>
                    <a:lnTo>
                      <a:pt x="830" y="1388"/>
                    </a:lnTo>
                    <a:lnTo>
                      <a:pt x="821" y="1391"/>
                    </a:lnTo>
                    <a:lnTo>
                      <a:pt x="813" y="1393"/>
                    </a:lnTo>
                    <a:lnTo>
                      <a:pt x="803" y="1396"/>
                    </a:lnTo>
                    <a:lnTo>
                      <a:pt x="794" y="1398"/>
                    </a:lnTo>
                    <a:lnTo>
                      <a:pt x="784" y="1401"/>
                    </a:lnTo>
                    <a:lnTo>
                      <a:pt x="773" y="1402"/>
                    </a:lnTo>
                    <a:lnTo>
                      <a:pt x="765" y="1404"/>
                    </a:lnTo>
                    <a:lnTo>
                      <a:pt x="755" y="1405"/>
                    </a:lnTo>
                    <a:lnTo>
                      <a:pt x="744" y="1408"/>
                    </a:lnTo>
                    <a:lnTo>
                      <a:pt x="733" y="1409"/>
                    </a:lnTo>
                    <a:lnTo>
                      <a:pt x="723" y="1411"/>
                    </a:lnTo>
                    <a:lnTo>
                      <a:pt x="712" y="1412"/>
                    </a:lnTo>
                    <a:lnTo>
                      <a:pt x="714" y="1535"/>
                    </a:lnTo>
                    <a:lnTo>
                      <a:pt x="717" y="1657"/>
                    </a:lnTo>
                    <a:lnTo>
                      <a:pt x="717" y="1779"/>
                    </a:lnTo>
                    <a:lnTo>
                      <a:pt x="718" y="1901"/>
                    </a:lnTo>
                    <a:lnTo>
                      <a:pt x="707" y="1908"/>
                    </a:lnTo>
                    <a:lnTo>
                      <a:pt x="692" y="1914"/>
                    </a:lnTo>
                    <a:lnTo>
                      <a:pt x="676" y="1920"/>
                    </a:lnTo>
                    <a:lnTo>
                      <a:pt x="657" y="1927"/>
                    </a:lnTo>
                    <a:lnTo>
                      <a:pt x="638" y="1932"/>
                    </a:lnTo>
                    <a:lnTo>
                      <a:pt x="616" y="1937"/>
                    </a:lnTo>
                    <a:lnTo>
                      <a:pt x="595" y="1943"/>
                    </a:lnTo>
                    <a:lnTo>
                      <a:pt x="570" y="1946"/>
                    </a:lnTo>
                    <a:lnTo>
                      <a:pt x="547" y="1951"/>
                    </a:lnTo>
                    <a:lnTo>
                      <a:pt x="520" y="1955"/>
                    </a:lnTo>
                    <a:lnTo>
                      <a:pt x="494" y="1958"/>
                    </a:lnTo>
                    <a:lnTo>
                      <a:pt x="468" y="1961"/>
                    </a:lnTo>
                    <a:lnTo>
                      <a:pt x="442" y="1964"/>
                    </a:lnTo>
                    <a:lnTo>
                      <a:pt x="414" y="1967"/>
                    </a:lnTo>
                    <a:lnTo>
                      <a:pt x="388" y="1967"/>
                    </a:lnTo>
                    <a:lnTo>
                      <a:pt x="362" y="1968"/>
                    </a:lnTo>
                    <a:lnTo>
                      <a:pt x="336" y="1969"/>
                    </a:lnTo>
                    <a:lnTo>
                      <a:pt x="283" y="1969"/>
                    </a:lnTo>
                    <a:lnTo>
                      <a:pt x="259" y="1969"/>
                    </a:lnTo>
                    <a:lnTo>
                      <a:pt x="235" y="1968"/>
                    </a:lnTo>
                    <a:lnTo>
                      <a:pt x="212" y="1967"/>
                    </a:lnTo>
                    <a:lnTo>
                      <a:pt x="192" y="1964"/>
                    </a:lnTo>
                    <a:lnTo>
                      <a:pt x="171" y="1961"/>
                    </a:lnTo>
                    <a:lnTo>
                      <a:pt x="153" y="1958"/>
                    </a:lnTo>
                    <a:lnTo>
                      <a:pt x="135" y="1955"/>
                    </a:lnTo>
                    <a:lnTo>
                      <a:pt x="121" y="1949"/>
                    </a:lnTo>
                    <a:lnTo>
                      <a:pt x="108" y="1945"/>
                    </a:lnTo>
                    <a:lnTo>
                      <a:pt x="96" y="1939"/>
                    </a:lnTo>
                    <a:lnTo>
                      <a:pt x="87" y="1933"/>
                    </a:lnTo>
                    <a:lnTo>
                      <a:pt x="81" y="1927"/>
                    </a:lnTo>
                    <a:lnTo>
                      <a:pt x="77" y="1920"/>
                    </a:lnTo>
                    <a:lnTo>
                      <a:pt x="67" y="1796"/>
                    </a:lnTo>
                    <a:lnTo>
                      <a:pt x="55" y="1673"/>
                    </a:lnTo>
                    <a:lnTo>
                      <a:pt x="44" y="1548"/>
                    </a:lnTo>
                    <a:lnTo>
                      <a:pt x="33" y="1423"/>
                    </a:lnTo>
                    <a:lnTo>
                      <a:pt x="25" y="1296"/>
                    </a:lnTo>
                    <a:lnTo>
                      <a:pt x="16" y="1172"/>
                    </a:lnTo>
                    <a:lnTo>
                      <a:pt x="9" y="1046"/>
                    </a:lnTo>
                    <a:lnTo>
                      <a:pt x="4" y="922"/>
                    </a:lnTo>
                    <a:lnTo>
                      <a:pt x="1" y="800"/>
                    </a:lnTo>
                    <a:lnTo>
                      <a:pt x="0" y="678"/>
                    </a:lnTo>
                    <a:lnTo>
                      <a:pt x="0" y="557"/>
                    </a:lnTo>
                    <a:lnTo>
                      <a:pt x="4" y="441"/>
                    </a:lnTo>
                    <a:lnTo>
                      <a:pt x="10" y="326"/>
                    </a:lnTo>
                    <a:lnTo>
                      <a:pt x="19" y="214"/>
                    </a:lnTo>
                    <a:lnTo>
                      <a:pt x="30" y="10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2" name="Freeform 89"/>
              <p:cNvSpPr>
                <a:spLocks/>
              </p:cNvSpPr>
              <p:nvPr/>
            </p:nvSpPr>
            <p:spPr bwMode="auto">
              <a:xfrm>
                <a:off x="5157" y="2713"/>
                <a:ext cx="40" cy="42"/>
              </a:xfrm>
              <a:custGeom>
                <a:avLst/>
                <a:gdLst>
                  <a:gd name="T0" fmla="*/ 113 w 120"/>
                  <a:gd name="T1" fmla="*/ 103 h 126"/>
                  <a:gd name="T2" fmla="*/ 120 w 120"/>
                  <a:gd name="T3" fmla="*/ 109 h 126"/>
                  <a:gd name="T4" fmla="*/ 117 w 120"/>
                  <a:gd name="T5" fmla="*/ 102 h 126"/>
                  <a:gd name="T6" fmla="*/ 112 w 120"/>
                  <a:gd name="T7" fmla="*/ 94 h 126"/>
                  <a:gd name="T8" fmla="*/ 107 w 120"/>
                  <a:gd name="T9" fmla="*/ 86 h 126"/>
                  <a:gd name="T10" fmla="*/ 100 w 120"/>
                  <a:gd name="T11" fmla="*/ 78 h 126"/>
                  <a:gd name="T12" fmla="*/ 94 w 120"/>
                  <a:gd name="T13" fmla="*/ 71 h 126"/>
                  <a:gd name="T14" fmla="*/ 88 w 120"/>
                  <a:gd name="T15" fmla="*/ 64 h 126"/>
                  <a:gd name="T16" fmla="*/ 81 w 120"/>
                  <a:gd name="T17" fmla="*/ 56 h 126"/>
                  <a:gd name="T18" fmla="*/ 74 w 120"/>
                  <a:gd name="T19" fmla="*/ 49 h 126"/>
                  <a:gd name="T20" fmla="*/ 67 w 120"/>
                  <a:gd name="T21" fmla="*/ 42 h 126"/>
                  <a:gd name="T22" fmla="*/ 58 w 120"/>
                  <a:gd name="T23" fmla="*/ 35 h 126"/>
                  <a:gd name="T24" fmla="*/ 51 w 120"/>
                  <a:gd name="T25" fmla="*/ 29 h 126"/>
                  <a:gd name="T26" fmla="*/ 43 w 120"/>
                  <a:gd name="T27" fmla="*/ 23 h 126"/>
                  <a:gd name="T28" fmla="*/ 35 w 120"/>
                  <a:gd name="T29" fmla="*/ 16 h 126"/>
                  <a:gd name="T30" fmla="*/ 27 w 120"/>
                  <a:gd name="T31" fmla="*/ 10 h 126"/>
                  <a:gd name="T32" fmla="*/ 20 w 120"/>
                  <a:gd name="T33" fmla="*/ 4 h 126"/>
                  <a:gd name="T34" fmla="*/ 13 w 120"/>
                  <a:gd name="T35" fmla="*/ 0 h 126"/>
                  <a:gd name="T36" fmla="*/ 0 w 120"/>
                  <a:gd name="T37" fmla="*/ 19 h 126"/>
                  <a:gd name="T38" fmla="*/ 7 w 120"/>
                  <a:gd name="T39" fmla="*/ 24 h 126"/>
                  <a:gd name="T40" fmla="*/ 13 w 120"/>
                  <a:gd name="T41" fmla="*/ 30 h 126"/>
                  <a:gd name="T42" fmla="*/ 20 w 120"/>
                  <a:gd name="T43" fmla="*/ 35 h 126"/>
                  <a:gd name="T44" fmla="*/ 29 w 120"/>
                  <a:gd name="T45" fmla="*/ 40 h 126"/>
                  <a:gd name="T46" fmla="*/ 36 w 120"/>
                  <a:gd name="T47" fmla="*/ 46 h 126"/>
                  <a:gd name="T48" fmla="*/ 43 w 120"/>
                  <a:gd name="T49" fmla="*/ 54 h 126"/>
                  <a:gd name="T50" fmla="*/ 51 w 120"/>
                  <a:gd name="T51" fmla="*/ 59 h 126"/>
                  <a:gd name="T52" fmla="*/ 58 w 120"/>
                  <a:gd name="T53" fmla="*/ 65 h 126"/>
                  <a:gd name="T54" fmla="*/ 64 w 120"/>
                  <a:gd name="T55" fmla="*/ 72 h 126"/>
                  <a:gd name="T56" fmla="*/ 71 w 120"/>
                  <a:gd name="T57" fmla="*/ 80 h 126"/>
                  <a:gd name="T58" fmla="*/ 77 w 120"/>
                  <a:gd name="T59" fmla="*/ 86 h 126"/>
                  <a:gd name="T60" fmla="*/ 82 w 120"/>
                  <a:gd name="T61" fmla="*/ 93 h 126"/>
                  <a:gd name="T62" fmla="*/ 88 w 120"/>
                  <a:gd name="T63" fmla="*/ 100 h 126"/>
                  <a:gd name="T64" fmla="*/ 93 w 120"/>
                  <a:gd name="T65" fmla="*/ 107 h 126"/>
                  <a:gd name="T66" fmla="*/ 97 w 120"/>
                  <a:gd name="T67" fmla="*/ 113 h 126"/>
                  <a:gd name="T68" fmla="*/ 100 w 120"/>
                  <a:gd name="T69" fmla="*/ 120 h 126"/>
                  <a:gd name="T70" fmla="*/ 109 w 120"/>
                  <a:gd name="T71" fmla="*/ 126 h 126"/>
                  <a:gd name="T72" fmla="*/ 113 w 120"/>
                  <a:gd name="T73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26">
                    <a:moveTo>
                      <a:pt x="113" y="103"/>
                    </a:moveTo>
                    <a:lnTo>
                      <a:pt x="120" y="109"/>
                    </a:lnTo>
                    <a:lnTo>
                      <a:pt x="117" y="102"/>
                    </a:lnTo>
                    <a:lnTo>
                      <a:pt x="112" y="94"/>
                    </a:lnTo>
                    <a:lnTo>
                      <a:pt x="107" y="86"/>
                    </a:lnTo>
                    <a:lnTo>
                      <a:pt x="100" y="78"/>
                    </a:lnTo>
                    <a:lnTo>
                      <a:pt x="94" y="71"/>
                    </a:lnTo>
                    <a:lnTo>
                      <a:pt x="88" y="64"/>
                    </a:lnTo>
                    <a:lnTo>
                      <a:pt x="81" y="56"/>
                    </a:lnTo>
                    <a:lnTo>
                      <a:pt x="74" y="49"/>
                    </a:lnTo>
                    <a:lnTo>
                      <a:pt x="67" y="42"/>
                    </a:lnTo>
                    <a:lnTo>
                      <a:pt x="58" y="35"/>
                    </a:lnTo>
                    <a:lnTo>
                      <a:pt x="51" y="29"/>
                    </a:lnTo>
                    <a:lnTo>
                      <a:pt x="43" y="23"/>
                    </a:lnTo>
                    <a:lnTo>
                      <a:pt x="35" y="16"/>
                    </a:lnTo>
                    <a:lnTo>
                      <a:pt x="27" y="10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7" y="24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6" y="46"/>
                    </a:lnTo>
                    <a:lnTo>
                      <a:pt x="43" y="54"/>
                    </a:lnTo>
                    <a:lnTo>
                      <a:pt x="51" y="59"/>
                    </a:lnTo>
                    <a:lnTo>
                      <a:pt x="58" y="65"/>
                    </a:lnTo>
                    <a:lnTo>
                      <a:pt x="64" y="72"/>
                    </a:lnTo>
                    <a:lnTo>
                      <a:pt x="71" y="80"/>
                    </a:lnTo>
                    <a:lnTo>
                      <a:pt x="77" y="86"/>
                    </a:lnTo>
                    <a:lnTo>
                      <a:pt x="82" y="93"/>
                    </a:lnTo>
                    <a:lnTo>
                      <a:pt x="88" y="100"/>
                    </a:lnTo>
                    <a:lnTo>
                      <a:pt x="93" y="107"/>
                    </a:lnTo>
                    <a:lnTo>
                      <a:pt x="97" y="113"/>
                    </a:lnTo>
                    <a:lnTo>
                      <a:pt x="100" y="120"/>
                    </a:lnTo>
                    <a:lnTo>
                      <a:pt x="109" y="126"/>
                    </a:lnTo>
                    <a:lnTo>
                      <a:pt x="113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3" name="Freeform 90"/>
              <p:cNvSpPr>
                <a:spLocks/>
              </p:cNvSpPr>
              <p:nvPr/>
            </p:nvSpPr>
            <p:spPr bwMode="auto">
              <a:xfrm>
                <a:off x="5193" y="2747"/>
                <a:ext cx="46" cy="16"/>
              </a:xfrm>
              <a:custGeom>
                <a:avLst/>
                <a:gdLst>
                  <a:gd name="T0" fmla="*/ 138 w 138"/>
                  <a:gd name="T1" fmla="*/ 28 h 48"/>
                  <a:gd name="T2" fmla="*/ 133 w 138"/>
                  <a:gd name="T3" fmla="*/ 25 h 48"/>
                  <a:gd name="T4" fmla="*/ 126 w 138"/>
                  <a:gd name="T5" fmla="*/ 23 h 48"/>
                  <a:gd name="T6" fmla="*/ 117 w 138"/>
                  <a:gd name="T7" fmla="*/ 22 h 48"/>
                  <a:gd name="T8" fmla="*/ 110 w 138"/>
                  <a:gd name="T9" fmla="*/ 20 h 48"/>
                  <a:gd name="T10" fmla="*/ 101 w 138"/>
                  <a:gd name="T11" fmla="*/ 19 h 48"/>
                  <a:gd name="T12" fmla="*/ 94 w 138"/>
                  <a:gd name="T13" fmla="*/ 17 h 48"/>
                  <a:gd name="T14" fmla="*/ 85 w 138"/>
                  <a:gd name="T15" fmla="*/ 15 h 48"/>
                  <a:gd name="T16" fmla="*/ 78 w 138"/>
                  <a:gd name="T17" fmla="*/ 15 h 48"/>
                  <a:gd name="T18" fmla="*/ 68 w 138"/>
                  <a:gd name="T19" fmla="*/ 12 h 48"/>
                  <a:gd name="T20" fmla="*/ 61 w 138"/>
                  <a:gd name="T21" fmla="*/ 12 h 48"/>
                  <a:gd name="T22" fmla="*/ 52 w 138"/>
                  <a:gd name="T23" fmla="*/ 9 h 48"/>
                  <a:gd name="T24" fmla="*/ 45 w 138"/>
                  <a:gd name="T25" fmla="*/ 7 h 48"/>
                  <a:gd name="T26" fmla="*/ 36 w 138"/>
                  <a:gd name="T27" fmla="*/ 6 h 48"/>
                  <a:gd name="T28" fmla="*/ 29 w 138"/>
                  <a:gd name="T29" fmla="*/ 4 h 48"/>
                  <a:gd name="T30" fmla="*/ 20 w 138"/>
                  <a:gd name="T31" fmla="*/ 3 h 48"/>
                  <a:gd name="T32" fmla="*/ 11 w 138"/>
                  <a:gd name="T33" fmla="*/ 1 h 48"/>
                  <a:gd name="T34" fmla="*/ 4 w 138"/>
                  <a:gd name="T35" fmla="*/ 0 h 48"/>
                  <a:gd name="T36" fmla="*/ 0 w 138"/>
                  <a:gd name="T37" fmla="*/ 23 h 48"/>
                  <a:gd name="T38" fmla="*/ 7 w 138"/>
                  <a:gd name="T39" fmla="*/ 25 h 48"/>
                  <a:gd name="T40" fmla="*/ 16 w 138"/>
                  <a:gd name="T41" fmla="*/ 26 h 48"/>
                  <a:gd name="T42" fmla="*/ 24 w 138"/>
                  <a:gd name="T43" fmla="*/ 28 h 48"/>
                  <a:gd name="T44" fmla="*/ 32 w 138"/>
                  <a:gd name="T45" fmla="*/ 29 h 48"/>
                  <a:gd name="T46" fmla="*/ 40 w 138"/>
                  <a:gd name="T47" fmla="*/ 31 h 48"/>
                  <a:gd name="T48" fmla="*/ 48 w 138"/>
                  <a:gd name="T49" fmla="*/ 32 h 48"/>
                  <a:gd name="T50" fmla="*/ 56 w 138"/>
                  <a:gd name="T51" fmla="*/ 33 h 48"/>
                  <a:gd name="T52" fmla="*/ 64 w 138"/>
                  <a:gd name="T53" fmla="*/ 35 h 48"/>
                  <a:gd name="T54" fmla="*/ 72 w 138"/>
                  <a:gd name="T55" fmla="*/ 36 h 48"/>
                  <a:gd name="T56" fmla="*/ 80 w 138"/>
                  <a:gd name="T57" fmla="*/ 38 h 48"/>
                  <a:gd name="T58" fmla="*/ 88 w 138"/>
                  <a:gd name="T59" fmla="*/ 39 h 48"/>
                  <a:gd name="T60" fmla="*/ 97 w 138"/>
                  <a:gd name="T61" fmla="*/ 42 h 48"/>
                  <a:gd name="T62" fmla="*/ 104 w 138"/>
                  <a:gd name="T63" fmla="*/ 44 h 48"/>
                  <a:gd name="T64" fmla="*/ 113 w 138"/>
                  <a:gd name="T65" fmla="*/ 45 h 48"/>
                  <a:gd name="T66" fmla="*/ 120 w 138"/>
                  <a:gd name="T67" fmla="*/ 47 h 48"/>
                  <a:gd name="T68" fmla="*/ 129 w 138"/>
                  <a:gd name="T69" fmla="*/ 48 h 48"/>
                  <a:gd name="T70" fmla="*/ 126 w 138"/>
                  <a:gd name="T71" fmla="*/ 47 h 48"/>
                  <a:gd name="T72" fmla="*/ 138 w 138"/>
                  <a:gd name="T73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8">
                    <a:moveTo>
                      <a:pt x="138" y="28"/>
                    </a:moveTo>
                    <a:lnTo>
                      <a:pt x="133" y="25"/>
                    </a:lnTo>
                    <a:lnTo>
                      <a:pt x="126" y="23"/>
                    </a:lnTo>
                    <a:lnTo>
                      <a:pt x="117" y="22"/>
                    </a:lnTo>
                    <a:lnTo>
                      <a:pt x="110" y="20"/>
                    </a:lnTo>
                    <a:lnTo>
                      <a:pt x="101" y="19"/>
                    </a:lnTo>
                    <a:lnTo>
                      <a:pt x="94" y="17"/>
                    </a:lnTo>
                    <a:lnTo>
                      <a:pt x="85" y="15"/>
                    </a:lnTo>
                    <a:lnTo>
                      <a:pt x="78" y="15"/>
                    </a:lnTo>
                    <a:lnTo>
                      <a:pt x="68" y="12"/>
                    </a:lnTo>
                    <a:lnTo>
                      <a:pt x="61" y="12"/>
                    </a:lnTo>
                    <a:lnTo>
                      <a:pt x="52" y="9"/>
                    </a:lnTo>
                    <a:lnTo>
                      <a:pt x="45" y="7"/>
                    </a:lnTo>
                    <a:lnTo>
                      <a:pt x="36" y="6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7" y="25"/>
                    </a:lnTo>
                    <a:lnTo>
                      <a:pt x="16" y="26"/>
                    </a:lnTo>
                    <a:lnTo>
                      <a:pt x="24" y="28"/>
                    </a:lnTo>
                    <a:lnTo>
                      <a:pt x="32" y="29"/>
                    </a:lnTo>
                    <a:lnTo>
                      <a:pt x="40" y="31"/>
                    </a:lnTo>
                    <a:lnTo>
                      <a:pt x="48" y="32"/>
                    </a:lnTo>
                    <a:lnTo>
                      <a:pt x="56" y="33"/>
                    </a:lnTo>
                    <a:lnTo>
                      <a:pt x="64" y="35"/>
                    </a:lnTo>
                    <a:lnTo>
                      <a:pt x="72" y="36"/>
                    </a:lnTo>
                    <a:lnTo>
                      <a:pt x="80" y="38"/>
                    </a:lnTo>
                    <a:lnTo>
                      <a:pt x="88" y="39"/>
                    </a:lnTo>
                    <a:lnTo>
                      <a:pt x="97" y="42"/>
                    </a:lnTo>
                    <a:lnTo>
                      <a:pt x="104" y="44"/>
                    </a:lnTo>
                    <a:lnTo>
                      <a:pt x="113" y="45"/>
                    </a:lnTo>
                    <a:lnTo>
                      <a:pt x="120" y="47"/>
                    </a:lnTo>
                    <a:lnTo>
                      <a:pt x="129" y="48"/>
                    </a:lnTo>
                    <a:lnTo>
                      <a:pt x="126" y="47"/>
                    </a:lnTo>
                    <a:lnTo>
                      <a:pt x="13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4" name="Freeform 91"/>
              <p:cNvSpPr>
                <a:spLocks/>
              </p:cNvSpPr>
              <p:nvPr/>
            </p:nvSpPr>
            <p:spPr bwMode="auto">
              <a:xfrm>
                <a:off x="5235" y="2756"/>
                <a:ext cx="154" cy="271"/>
              </a:xfrm>
              <a:custGeom>
                <a:avLst/>
                <a:gdLst>
                  <a:gd name="T0" fmla="*/ 447 w 460"/>
                  <a:gd name="T1" fmla="*/ 768 h 811"/>
                  <a:gd name="T2" fmla="*/ 420 w 460"/>
                  <a:gd name="T3" fmla="*/ 699 h 811"/>
                  <a:gd name="T4" fmla="*/ 393 w 460"/>
                  <a:gd name="T5" fmla="*/ 631 h 811"/>
                  <a:gd name="T6" fmla="*/ 365 w 460"/>
                  <a:gd name="T7" fmla="*/ 564 h 811"/>
                  <a:gd name="T8" fmla="*/ 335 w 460"/>
                  <a:gd name="T9" fmla="*/ 499 h 811"/>
                  <a:gd name="T10" fmla="*/ 306 w 460"/>
                  <a:gd name="T11" fmla="*/ 436 h 811"/>
                  <a:gd name="T12" fmla="*/ 275 w 460"/>
                  <a:gd name="T13" fmla="*/ 375 h 811"/>
                  <a:gd name="T14" fmla="*/ 246 w 460"/>
                  <a:gd name="T15" fmla="*/ 318 h 811"/>
                  <a:gd name="T16" fmla="*/ 215 w 460"/>
                  <a:gd name="T17" fmla="*/ 264 h 811"/>
                  <a:gd name="T18" fmla="*/ 186 w 460"/>
                  <a:gd name="T19" fmla="*/ 213 h 811"/>
                  <a:gd name="T20" fmla="*/ 157 w 460"/>
                  <a:gd name="T21" fmla="*/ 167 h 811"/>
                  <a:gd name="T22" fmla="*/ 128 w 460"/>
                  <a:gd name="T23" fmla="*/ 125 h 811"/>
                  <a:gd name="T24" fmla="*/ 100 w 460"/>
                  <a:gd name="T25" fmla="*/ 87 h 811"/>
                  <a:gd name="T26" fmla="*/ 73 w 460"/>
                  <a:gd name="T27" fmla="*/ 55 h 811"/>
                  <a:gd name="T28" fmla="*/ 48 w 460"/>
                  <a:gd name="T29" fmla="*/ 27 h 811"/>
                  <a:gd name="T30" fmla="*/ 25 w 460"/>
                  <a:gd name="T31" fmla="*/ 7 h 811"/>
                  <a:gd name="T32" fmla="*/ 0 w 460"/>
                  <a:gd name="T33" fmla="*/ 19 h 811"/>
                  <a:gd name="T34" fmla="*/ 21 w 460"/>
                  <a:gd name="T35" fmla="*/ 35 h 811"/>
                  <a:gd name="T36" fmla="*/ 44 w 460"/>
                  <a:gd name="T37" fmla="*/ 56 h 811"/>
                  <a:gd name="T38" fmla="*/ 70 w 460"/>
                  <a:gd name="T39" fmla="*/ 85 h 811"/>
                  <a:gd name="T40" fmla="*/ 95 w 460"/>
                  <a:gd name="T41" fmla="*/ 119 h 811"/>
                  <a:gd name="T42" fmla="*/ 124 w 460"/>
                  <a:gd name="T43" fmla="*/ 158 h 811"/>
                  <a:gd name="T44" fmla="*/ 150 w 460"/>
                  <a:gd name="T45" fmla="*/ 202 h 811"/>
                  <a:gd name="T46" fmla="*/ 180 w 460"/>
                  <a:gd name="T47" fmla="*/ 250 h 811"/>
                  <a:gd name="T48" fmla="*/ 210 w 460"/>
                  <a:gd name="T49" fmla="*/ 302 h 811"/>
                  <a:gd name="T50" fmla="*/ 240 w 460"/>
                  <a:gd name="T51" fmla="*/ 357 h 811"/>
                  <a:gd name="T52" fmla="*/ 271 w 460"/>
                  <a:gd name="T53" fmla="*/ 417 h 811"/>
                  <a:gd name="T54" fmla="*/ 300 w 460"/>
                  <a:gd name="T55" fmla="*/ 478 h 811"/>
                  <a:gd name="T56" fmla="*/ 327 w 460"/>
                  <a:gd name="T57" fmla="*/ 541 h 811"/>
                  <a:gd name="T58" fmla="*/ 356 w 460"/>
                  <a:gd name="T59" fmla="*/ 608 h 811"/>
                  <a:gd name="T60" fmla="*/ 385 w 460"/>
                  <a:gd name="T61" fmla="*/ 673 h 811"/>
                  <a:gd name="T62" fmla="*/ 412 w 460"/>
                  <a:gd name="T63" fmla="*/ 743 h 811"/>
                  <a:gd name="T64" fmla="*/ 438 w 460"/>
                  <a:gd name="T65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0" h="811">
                    <a:moveTo>
                      <a:pt x="460" y="804"/>
                    </a:moveTo>
                    <a:lnTo>
                      <a:pt x="447" y="768"/>
                    </a:lnTo>
                    <a:lnTo>
                      <a:pt x="433" y="734"/>
                    </a:lnTo>
                    <a:lnTo>
                      <a:pt x="420" y="699"/>
                    </a:lnTo>
                    <a:lnTo>
                      <a:pt x="407" y="664"/>
                    </a:lnTo>
                    <a:lnTo>
                      <a:pt x="393" y="631"/>
                    </a:lnTo>
                    <a:lnTo>
                      <a:pt x="378" y="598"/>
                    </a:lnTo>
                    <a:lnTo>
                      <a:pt x="365" y="564"/>
                    </a:lnTo>
                    <a:lnTo>
                      <a:pt x="351" y="532"/>
                    </a:lnTo>
                    <a:lnTo>
                      <a:pt x="335" y="499"/>
                    </a:lnTo>
                    <a:lnTo>
                      <a:pt x="320" y="468"/>
                    </a:lnTo>
                    <a:lnTo>
                      <a:pt x="306" y="436"/>
                    </a:lnTo>
                    <a:lnTo>
                      <a:pt x="290" y="405"/>
                    </a:lnTo>
                    <a:lnTo>
                      <a:pt x="275" y="375"/>
                    </a:lnTo>
                    <a:lnTo>
                      <a:pt x="260" y="346"/>
                    </a:lnTo>
                    <a:lnTo>
                      <a:pt x="246" y="318"/>
                    </a:lnTo>
                    <a:lnTo>
                      <a:pt x="231" y="291"/>
                    </a:lnTo>
                    <a:lnTo>
                      <a:pt x="215" y="264"/>
                    </a:lnTo>
                    <a:lnTo>
                      <a:pt x="201" y="238"/>
                    </a:lnTo>
                    <a:lnTo>
                      <a:pt x="186" y="213"/>
                    </a:lnTo>
                    <a:lnTo>
                      <a:pt x="172" y="190"/>
                    </a:lnTo>
                    <a:lnTo>
                      <a:pt x="157" y="167"/>
                    </a:lnTo>
                    <a:lnTo>
                      <a:pt x="143" y="145"/>
                    </a:lnTo>
                    <a:lnTo>
                      <a:pt x="128" y="125"/>
                    </a:lnTo>
                    <a:lnTo>
                      <a:pt x="115" y="104"/>
                    </a:lnTo>
                    <a:lnTo>
                      <a:pt x="100" y="87"/>
                    </a:lnTo>
                    <a:lnTo>
                      <a:pt x="87" y="71"/>
                    </a:lnTo>
                    <a:lnTo>
                      <a:pt x="73" y="55"/>
                    </a:lnTo>
                    <a:lnTo>
                      <a:pt x="61" y="40"/>
                    </a:lnTo>
                    <a:lnTo>
                      <a:pt x="48" y="27"/>
                    </a:lnTo>
                    <a:lnTo>
                      <a:pt x="37" y="16"/>
                    </a:lnTo>
                    <a:lnTo>
                      <a:pt x="25" y="7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9" y="26"/>
                    </a:lnTo>
                    <a:lnTo>
                      <a:pt x="21" y="35"/>
                    </a:lnTo>
                    <a:lnTo>
                      <a:pt x="32" y="45"/>
                    </a:lnTo>
                    <a:lnTo>
                      <a:pt x="44" y="56"/>
                    </a:lnTo>
                    <a:lnTo>
                      <a:pt x="57" y="71"/>
                    </a:lnTo>
                    <a:lnTo>
                      <a:pt x="70" y="85"/>
                    </a:lnTo>
                    <a:lnTo>
                      <a:pt x="83" y="101"/>
                    </a:lnTo>
                    <a:lnTo>
                      <a:pt x="95" y="119"/>
                    </a:lnTo>
                    <a:lnTo>
                      <a:pt x="109" y="138"/>
                    </a:lnTo>
                    <a:lnTo>
                      <a:pt x="124" y="158"/>
                    </a:lnTo>
                    <a:lnTo>
                      <a:pt x="138" y="180"/>
                    </a:lnTo>
                    <a:lnTo>
                      <a:pt x="150" y="202"/>
                    </a:lnTo>
                    <a:lnTo>
                      <a:pt x="166" y="225"/>
                    </a:lnTo>
                    <a:lnTo>
                      <a:pt x="180" y="250"/>
                    </a:lnTo>
                    <a:lnTo>
                      <a:pt x="195" y="276"/>
                    </a:lnTo>
                    <a:lnTo>
                      <a:pt x="210" y="302"/>
                    </a:lnTo>
                    <a:lnTo>
                      <a:pt x="226" y="330"/>
                    </a:lnTo>
                    <a:lnTo>
                      <a:pt x="240" y="357"/>
                    </a:lnTo>
                    <a:lnTo>
                      <a:pt x="255" y="387"/>
                    </a:lnTo>
                    <a:lnTo>
                      <a:pt x="271" y="417"/>
                    </a:lnTo>
                    <a:lnTo>
                      <a:pt x="284" y="446"/>
                    </a:lnTo>
                    <a:lnTo>
                      <a:pt x="300" y="478"/>
                    </a:lnTo>
                    <a:lnTo>
                      <a:pt x="313" y="509"/>
                    </a:lnTo>
                    <a:lnTo>
                      <a:pt x="327" y="541"/>
                    </a:lnTo>
                    <a:lnTo>
                      <a:pt x="342" y="574"/>
                    </a:lnTo>
                    <a:lnTo>
                      <a:pt x="356" y="608"/>
                    </a:lnTo>
                    <a:lnTo>
                      <a:pt x="371" y="641"/>
                    </a:lnTo>
                    <a:lnTo>
                      <a:pt x="385" y="673"/>
                    </a:lnTo>
                    <a:lnTo>
                      <a:pt x="399" y="708"/>
                    </a:lnTo>
                    <a:lnTo>
                      <a:pt x="412" y="743"/>
                    </a:lnTo>
                    <a:lnTo>
                      <a:pt x="426" y="776"/>
                    </a:lnTo>
                    <a:lnTo>
                      <a:pt x="438" y="811"/>
                    </a:lnTo>
                    <a:lnTo>
                      <a:pt x="460" y="8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5" name="Freeform 92"/>
              <p:cNvSpPr>
                <a:spLocks/>
              </p:cNvSpPr>
              <p:nvPr/>
            </p:nvSpPr>
            <p:spPr bwMode="auto">
              <a:xfrm>
                <a:off x="5381" y="3024"/>
                <a:ext cx="53" cy="154"/>
              </a:xfrm>
              <a:custGeom>
                <a:avLst/>
                <a:gdLst>
                  <a:gd name="T0" fmla="*/ 158 w 158"/>
                  <a:gd name="T1" fmla="*/ 447 h 460"/>
                  <a:gd name="T2" fmla="*/ 153 w 158"/>
                  <a:gd name="T3" fmla="*/ 418 h 460"/>
                  <a:gd name="T4" fmla="*/ 145 w 158"/>
                  <a:gd name="T5" fmla="*/ 387 h 460"/>
                  <a:gd name="T6" fmla="*/ 138 w 158"/>
                  <a:gd name="T7" fmla="*/ 358 h 460"/>
                  <a:gd name="T8" fmla="*/ 129 w 158"/>
                  <a:gd name="T9" fmla="*/ 327 h 460"/>
                  <a:gd name="T10" fmla="*/ 121 w 158"/>
                  <a:gd name="T11" fmla="*/ 297 h 460"/>
                  <a:gd name="T12" fmla="*/ 112 w 158"/>
                  <a:gd name="T13" fmla="*/ 266 h 460"/>
                  <a:gd name="T14" fmla="*/ 103 w 158"/>
                  <a:gd name="T15" fmla="*/ 237 h 460"/>
                  <a:gd name="T16" fmla="*/ 94 w 158"/>
                  <a:gd name="T17" fmla="*/ 208 h 460"/>
                  <a:gd name="T18" fmla="*/ 84 w 158"/>
                  <a:gd name="T19" fmla="*/ 179 h 460"/>
                  <a:gd name="T20" fmla="*/ 75 w 158"/>
                  <a:gd name="T21" fmla="*/ 150 h 460"/>
                  <a:gd name="T22" fmla="*/ 65 w 158"/>
                  <a:gd name="T23" fmla="*/ 122 h 460"/>
                  <a:gd name="T24" fmla="*/ 57 w 158"/>
                  <a:gd name="T25" fmla="*/ 95 h 460"/>
                  <a:gd name="T26" fmla="*/ 48 w 158"/>
                  <a:gd name="T27" fmla="*/ 70 h 460"/>
                  <a:gd name="T28" fmla="*/ 38 w 158"/>
                  <a:gd name="T29" fmla="*/ 45 h 460"/>
                  <a:gd name="T30" fmla="*/ 29 w 158"/>
                  <a:gd name="T31" fmla="*/ 20 h 460"/>
                  <a:gd name="T32" fmla="*/ 22 w 158"/>
                  <a:gd name="T33" fmla="*/ 0 h 460"/>
                  <a:gd name="T34" fmla="*/ 4 w 158"/>
                  <a:gd name="T35" fmla="*/ 19 h 460"/>
                  <a:gd name="T36" fmla="*/ 11 w 158"/>
                  <a:gd name="T37" fmla="*/ 41 h 460"/>
                  <a:gd name="T38" fmla="*/ 20 w 158"/>
                  <a:gd name="T39" fmla="*/ 66 h 460"/>
                  <a:gd name="T40" fmla="*/ 29 w 158"/>
                  <a:gd name="T41" fmla="*/ 90 h 460"/>
                  <a:gd name="T42" fmla="*/ 39 w 158"/>
                  <a:gd name="T43" fmla="*/ 116 h 460"/>
                  <a:gd name="T44" fmla="*/ 48 w 158"/>
                  <a:gd name="T45" fmla="*/ 143 h 460"/>
                  <a:gd name="T46" fmla="*/ 57 w 158"/>
                  <a:gd name="T47" fmla="*/ 172 h 460"/>
                  <a:gd name="T48" fmla="*/ 67 w 158"/>
                  <a:gd name="T49" fmla="*/ 199 h 460"/>
                  <a:gd name="T50" fmla="*/ 75 w 158"/>
                  <a:gd name="T51" fmla="*/ 230 h 460"/>
                  <a:gd name="T52" fmla="*/ 86 w 158"/>
                  <a:gd name="T53" fmla="*/ 259 h 460"/>
                  <a:gd name="T54" fmla="*/ 94 w 158"/>
                  <a:gd name="T55" fmla="*/ 288 h 460"/>
                  <a:gd name="T56" fmla="*/ 103 w 158"/>
                  <a:gd name="T57" fmla="*/ 319 h 460"/>
                  <a:gd name="T58" fmla="*/ 112 w 158"/>
                  <a:gd name="T59" fmla="*/ 349 h 460"/>
                  <a:gd name="T60" fmla="*/ 118 w 158"/>
                  <a:gd name="T61" fmla="*/ 378 h 460"/>
                  <a:gd name="T62" fmla="*/ 126 w 158"/>
                  <a:gd name="T63" fmla="*/ 407 h 460"/>
                  <a:gd name="T64" fmla="*/ 132 w 158"/>
                  <a:gd name="T65" fmla="*/ 438 h 460"/>
                  <a:gd name="T66" fmla="*/ 141 w 158"/>
                  <a:gd name="T67" fmla="*/ 43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460">
                    <a:moveTo>
                      <a:pt x="153" y="460"/>
                    </a:moveTo>
                    <a:lnTo>
                      <a:pt x="158" y="447"/>
                    </a:lnTo>
                    <a:lnTo>
                      <a:pt x="155" y="432"/>
                    </a:lnTo>
                    <a:lnTo>
                      <a:pt x="153" y="418"/>
                    </a:lnTo>
                    <a:lnTo>
                      <a:pt x="148" y="403"/>
                    </a:lnTo>
                    <a:lnTo>
                      <a:pt x="145" y="387"/>
                    </a:lnTo>
                    <a:lnTo>
                      <a:pt x="141" y="372"/>
                    </a:lnTo>
                    <a:lnTo>
                      <a:pt x="138" y="358"/>
                    </a:lnTo>
                    <a:lnTo>
                      <a:pt x="134" y="342"/>
                    </a:lnTo>
                    <a:lnTo>
                      <a:pt x="129" y="327"/>
                    </a:lnTo>
                    <a:lnTo>
                      <a:pt x="126" y="313"/>
                    </a:lnTo>
                    <a:lnTo>
                      <a:pt x="121" y="297"/>
                    </a:lnTo>
                    <a:lnTo>
                      <a:pt x="118" y="281"/>
                    </a:lnTo>
                    <a:lnTo>
                      <a:pt x="112" y="266"/>
                    </a:lnTo>
                    <a:lnTo>
                      <a:pt x="109" y="252"/>
                    </a:lnTo>
                    <a:lnTo>
                      <a:pt x="103" y="237"/>
                    </a:lnTo>
                    <a:lnTo>
                      <a:pt x="99" y="223"/>
                    </a:lnTo>
                    <a:lnTo>
                      <a:pt x="94" y="208"/>
                    </a:lnTo>
                    <a:lnTo>
                      <a:pt x="89" y="192"/>
                    </a:lnTo>
                    <a:lnTo>
                      <a:pt x="84" y="179"/>
                    </a:lnTo>
                    <a:lnTo>
                      <a:pt x="80" y="164"/>
                    </a:lnTo>
                    <a:lnTo>
                      <a:pt x="75" y="150"/>
                    </a:lnTo>
                    <a:lnTo>
                      <a:pt x="70" y="135"/>
                    </a:lnTo>
                    <a:lnTo>
                      <a:pt x="65" y="122"/>
                    </a:lnTo>
                    <a:lnTo>
                      <a:pt x="59" y="109"/>
                    </a:lnTo>
                    <a:lnTo>
                      <a:pt x="57" y="95"/>
                    </a:lnTo>
                    <a:lnTo>
                      <a:pt x="51" y="82"/>
                    </a:lnTo>
                    <a:lnTo>
                      <a:pt x="48" y="70"/>
                    </a:lnTo>
                    <a:lnTo>
                      <a:pt x="42" y="57"/>
                    </a:lnTo>
                    <a:lnTo>
                      <a:pt x="38" y="45"/>
                    </a:lnTo>
                    <a:lnTo>
                      <a:pt x="33" y="32"/>
                    </a:lnTo>
                    <a:lnTo>
                      <a:pt x="29" y="20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7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1" y="41"/>
                    </a:lnTo>
                    <a:lnTo>
                      <a:pt x="17" y="52"/>
                    </a:lnTo>
                    <a:lnTo>
                      <a:pt x="20" y="66"/>
                    </a:lnTo>
                    <a:lnTo>
                      <a:pt x="26" y="77"/>
                    </a:lnTo>
                    <a:lnTo>
                      <a:pt x="29" y="90"/>
                    </a:lnTo>
                    <a:lnTo>
                      <a:pt x="35" y="102"/>
                    </a:lnTo>
                    <a:lnTo>
                      <a:pt x="39" y="116"/>
                    </a:lnTo>
                    <a:lnTo>
                      <a:pt x="43" y="130"/>
                    </a:lnTo>
                    <a:lnTo>
                      <a:pt x="48" y="143"/>
                    </a:lnTo>
                    <a:lnTo>
                      <a:pt x="52" y="157"/>
                    </a:lnTo>
                    <a:lnTo>
                      <a:pt x="57" y="172"/>
                    </a:lnTo>
                    <a:lnTo>
                      <a:pt x="62" y="186"/>
                    </a:lnTo>
                    <a:lnTo>
                      <a:pt x="67" y="199"/>
                    </a:lnTo>
                    <a:lnTo>
                      <a:pt x="71" y="215"/>
                    </a:lnTo>
                    <a:lnTo>
                      <a:pt x="75" y="230"/>
                    </a:lnTo>
                    <a:lnTo>
                      <a:pt x="80" y="244"/>
                    </a:lnTo>
                    <a:lnTo>
                      <a:pt x="86" y="259"/>
                    </a:lnTo>
                    <a:lnTo>
                      <a:pt x="89" y="274"/>
                    </a:lnTo>
                    <a:lnTo>
                      <a:pt x="94" y="288"/>
                    </a:lnTo>
                    <a:lnTo>
                      <a:pt x="99" y="303"/>
                    </a:lnTo>
                    <a:lnTo>
                      <a:pt x="103" y="319"/>
                    </a:lnTo>
                    <a:lnTo>
                      <a:pt x="106" y="333"/>
                    </a:lnTo>
                    <a:lnTo>
                      <a:pt x="112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2" y="394"/>
                    </a:lnTo>
                    <a:lnTo>
                      <a:pt x="126" y="407"/>
                    </a:lnTo>
                    <a:lnTo>
                      <a:pt x="129" y="423"/>
                    </a:lnTo>
                    <a:lnTo>
                      <a:pt x="132" y="438"/>
                    </a:lnTo>
                    <a:lnTo>
                      <a:pt x="135" y="451"/>
                    </a:lnTo>
                    <a:lnTo>
                      <a:pt x="141" y="439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6" name="Freeform 93"/>
              <p:cNvSpPr>
                <a:spLocks/>
              </p:cNvSpPr>
              <p:nvPr/>
            </p:nvSpPr>
            <p:spPr bwMode="auto">
              <a:xfrm>
                <a:off x="5377" y="3171"/>
                <a:ext cx="55" cy="19"/>
              </a:xfrm>
              <a:custGeom>
                <a:avLst/>
                <a:gdLst>
                  <a:gd name="T0" fmla="*/ 22 w 165"/>
                  <a:gd name="T1" fmla="*/ 48 h 59"/>
                  <a:gd name="T2" fmla="*/ 12 w 165"/>
                  <a:gd name="T3" fmla="*/ 59 h 59"/>
                  <a:gd name="T4" fmla="*/ 22 w 165"/>
                  <a:gd name="T5" fmla="*/ 59 h 59"/>
                  <a:gd name="T6" fmla="*/ 34 w 165"/>
                  <a:gd name="T7" fmla="*/ 57 h 59"/>
                  <a:gd name="T8" fmla="*/ 44 w 165"/>
                  <a:gd name="T9" fmla="*/ 56 h 59"/>
                  <a:gd name="T10" fmla="*/ 54 w 165"/>
                  <a:gd name="T11" fmla="*/ 53 h 59"/>
                  <a:gd name="T12" fmla="*/ 64 w 165"/>
                  <a:gd name="T13" fmla="*/ 51 h 59"/>
                  <a:gd name="T14" fmla="*/ 74 w 165"/>
                  <a:gd name="T15" fmla="*/ 50 h 59"/>
                  <a:gd name="T16" fmla="*/ 85 w 165"/>
                  <a:gd name="T17" fmla="*/ 48 h 59"/>
                  <a:gd name="T18" fmla="*/ 95 w 165"/>
                  <a:gd name="T19" fmla="*/ 45 h 59"/>
                  <a:gd name="T20" fmla="*/ 105 w 165"/>
                  <a:gd name="T21" fmla="*/ 43 h 59"/>
                  <a:gd name="T22" fmla="*/ 114 w 165"/>
                  <a:gd name="T23" fmla="*/ 41 h 59"/>
                  <a:gd name="T24" fmla="*/ 124 w 165"/>
                  <a:gd name="T25" fmla="*/ 37 h 59"/>
                  <a:gd name="T26" fmla="*/ 133 w 165"/>
                  <a:gd name="T27" fmla="*/ 34 h 59"/>
                  <a:gd name="T28" fmla="*/ 140 w 165"/>
                  <a:gd name="T29" fmla="*/ 31 h 59"/>
                  <a:gd name="T30" fmla="*/ 149 w 165"/>
                  <a:gd name="T31" fmla="*/ 28 h 59"/>
                  <a:gd name="T32" fmla="*/ 156 w 165"/>
                  <a:gd name="T33" fmla="*/ 25 h 59"/>
                  <a:gd name="T34" fmla="*/ 165 w 165"/>
                  <a:gd name="T35" fmla="*/ 21 h 59"/>
                  <a:gd name="T36" fmla="*/ 153 w 165"/>
                  <a:gd name="T37" fmla="*/ 0 h 59"/>
                  <a:gd name="T38" fmla="*/ 147 w 165"/>
                  <a:gd name="T39" fmla="*/ 3 h 59"/>
                  <a:gd name="T40" fmla="*/ 140 w 165"/>
                  <a:gd name="T41" fmla="*/ 6 h 59"/>
                  <a:gd name="T42" fmla="*/ 133 w 165"/>
                  <a:gd name="T43" fmla="*/ 9 h 59"/>
                  <a:gd name="T44" fmla="*/ 124 w 165"/>
                  <a:gd name="T45" fmla="*/ 12 h 59"/>
                  <a:gd name="T46" fmla="*/ 117 w 165"/>
                  <a:gd name="T47" fmla="*/ 15 h 59"/>
                  <a:gd name="T48" fmla="*/ 106 w 165"/>
                  <a:gd name="T49" fmla="*/ 18 h 59"/>
                  <a:gd name="T50" fmla="*/ 99 w 165"/>
                  <a:gd name="T51" fmla="*/ 19 h 59"/>
                  <a:gd name="T52" fmla="*/ 89 w 165"/>
                  <a:gd name="T53" fmla="*/ 22 h 59"/>
                  <a:gd name="T54" fmla="*/ 80 w 165"/>
                  <a:gd name="T55" fmla="*/ 25 h 59"/>
                  <a:gd name="T56" fmla="*/ 70 w 165"/>
                  <a:gd name="T57" fmla="*/ 27 h 59"/>
                  <a:gd name="T58" fmla="*/ 60 w 165"/>
                  <a:gd name="T59" fmla="*/ 28 h 59"/>
                  <a:gd name="T60" fmla="*/ 51 w 165"/>
                  <a:gd name="T61" fmla="*/ 31 h 59"/>
                  <a:gd name="T62" fmla="*/ 39 w 165"/>
                  <a:gd name="T63" fmla="*/ 32 h 59"/>
                  <a:gd name="T64" fmla="*/ 29 w 165"/>
                  <a:gd name="T65" fmla="*/ 34 h 59"/>
                  <a:gd name="T66" fmla="*/ 21 w 165"/>
                  <a:gd name="T67" fmla="*/ 35 h 59"/>
                  <a:gd name="T68" fmla="*/ 9 w 165"/>
                  <a:gd name="T69" fmla="*/ 37 h 59"/>
                  <a:gd name="T70" fmla="*/ 0 w 165"/>
                  <a:gd name="T71" fmla="*/ 48 h 59"/>
                  <a:gd name="T72" fmla="*/ 22 w 165"/>
                  <a:gd name="T73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59">
                    <a:moveTo>
                      <a:pt x="22" y="48"/>
                    </a:moveTo>
                    <a:lnTo>
                      <a:pt x="12" y="59"/>
                    </a:lnTo>
                    <a:lnTo>
                      <a:pt x="22" y="59"/>
                    </a:lnTo>
                    <a:lnTo>
                      <a:pt x="34" y="57"/>
                    </a:lnTo>
                    <a:lnTo>
                      <a:pt x="44" y="56"/>
                    </a:lnTo>
                    <a:lnTo>
                      <a:pt x="54" y="53"/>
                    </a:lnTo>
                    <a:lnTo>
                      <a:pt x="64" y="51"/>
                    </a:lnTo>
                    <a:lnTo>
                      <a:pt x="74" y="50"/>
                    </a:lnTo>
                    <a:lnTo>
                      <a:pt x="85" y="48"/>
                    </a:lnTo>
                    <a:lnTo>
                      <a:pt x="95" y="45"/>
                    </a:lnTo>
                    <a:lnTo>
                      <a:pt x="105" y="43"/>
                    </a:lnTo>
                    <a:lnTo>
                      <a:pt x="114" y="41"/>
                    </a:lnTo>
                    <a:lnTo>
                      <a:pt x="124" y="37"/>
                    </a:lnTo>
                    <a:lnTo>
                      <a:pt x="133" y="34"/>
                    </a:lnTo>
                    <a:lnTo>
                      <a:pt x="140" y="31"/>
                    </a:lnTo>
                    <a:lnTo>
                      <a:pt x="149" y="28"/>
                    </a:lnTo>
                    <a:lnTo>
                      <a:pt x="156" y="25"/>
                    </a:lnTo>
                    <a:lnTo>
                      <a:pt x="165" y="21"/>
                    </a:lnTo>
                    <a:lnTo>
                      <a:pt x="153" y="0"/>
                    </a:lnTo>
                    <a:lnTo>
                      <a:pt x="147" y="3"/>
                    </a:lnTo>
                    <a:lnTo>
                      <a:pt x="140" y="6"/>
                    </a:lnTo>
                    <a:lnTo>
                      <a:pt x="133" y="9"/>
                    </a:lnTo>
                    <a:lnTo>
                      <a:pt x="124" y="12"/>
                    </a:lnTo>
                    <a:lnTo>
                      <a:pt x="117" y="15"/>
                    </a:lnTo>
                    <a:lnTo>
                      <a:pt x="106" y="18"/>
                    </a:lnTo>
                    <a:lnTo>
                      <a:pt x="99" y="19"/>
                    </a:lnTo>
                    <a:lnTo>
                      <a:pt x="89" y="22"/>
                    </a:lnTo>
                    <a:lnTo>
                      <a:pt x="80" y="25"/>
                    </a:lnTo>
                    <a:lnTo>
                      <a:pt x="70" y="27"/>
                    </a:lnTo>
                    <a:lnTo>
                      <a:pt x="60" y="28"/>
                    </a:lnTo>
                    <a:lnTo>
                      <a:pt x="51" y="31"/>
                    </a:lnTo>
                    <a:lnTo>
                      <a:pt x="39" y="32"/>
                    </a:lnTo>
                    <a:lnTo>
                      <a:pt x="29" y="34"/>
                    </a:lnTo>
                    <a:lnTo>
                      <a:pt x="21" y="35"/>
                    </a:lnTo>
                    <a:lnTo>
                      <a:pt x="9" y="37"/>
                    </a:lnTo>
                    <a:lnTo>
                      <a:pt x="0" y="48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7" name="Freeform 94"/>
              <p:cNvSpPr>
                <a:spLocks/>
              </p:cNvSpPr>
              <p:nvPr/>
            </p:nvSpPr>
            <p:spPr bwMode="auto">
              <a:xfrm>
                <a:off x="5377" y="3187"/>
                <a:ext cx="10" cy="166"/>
              </a:xfrm>
              <a:custGeom>
                <a:avLst/>
                <a:gdLst>
                  <a:gd name="T0" fmla="*/ 23 w 29"/>
                  <a:gd name="T1" fmla="*/ 499 h 499"/>
                  <a:gd name="T2" fmla="*/ 29 w 29"/>
                  <a:gd name="T3" fmla="*/ 489 h 499"/>
                  <a:gd name="T4" fmla="*/ 29 w 29"/>
                  <a:gd name="T5" fmla="*/ 475 h 499"/>
                  <a:gd name="T6" fmla="*/ 28 w 29"/>
                  <a:gd name="T7" fmla="*/ 459 h 499"/>
                  <a:gd name="T8" fmla="*/ 28 w 29"/>
                  <a:gd name="T9" fmla="*/ 428 h 499"/>
                  <a:gd name="T10" fmla="*/ 28 w 29"/>
                  <a:gd name="T11" fmla="*/ 412 h 499"/>
                  <a:gd name="T12" fmla="*/ 28 w 29"/>
                  <a:gd name="T13" fmla="*/ 381 h 499"/>
                  <a:gd name="T14" fmla="*/ 26 w 29"/>
                  <a:gd name="T15" fmla="*/ 367 h 499"/>
                  <a:gd name="T16" fmla="*/ 26 w 29"/>
                  <a:gd name="T17" fmla="*/ 336 h 499"/>
                  <a:gd name="T18" fmla="*/ 26 w 29"/>
                  <a:gd name="T19" fmla="*/ 320 h 499"/>
                  <a:gd name="T20" fmla="*/ 26 w 29"/>
                  <a:gd name="T21" fmla="*/ 290 h 499"/>
                  <a:gd name="T22" fmla="*/ 25 w 29"/>
                  <a:gd name="T23" fmla="*/ 275 h 499"/>
                  <a:gd name="T24" fmla="*/ 25 w 29"/>
                  <a:gd name="T25" fmla="*/ 245 h 499"/>
                  <a:gd name="T26" fmla="*/ 25 w 29"/>
                  <a:gd name="T27" fmla="*/ 229 h 499"/>
                  <a:gd name="T28" fmla="*/ 25 w 29"/>
                  <a:gd name="T29" fmla="*/ 198 h 499"/>
                  <a:gd name="T30" fmla="*/ 23 w 29"/>
                  <a:gd name="T31" fmla="*/ 184 h 499"/>
                  <a:gd name="T32" fmla="*/ 23 w 29"/>
                  <a:gd name="T33" fmla="*/ 137 h 499"/>
                  <a:gd name="T34" fmla="*/ 23 w 29"/>
                  <a:gd name="T35" fmla="*/ 123 h 499"/>
                  <a:gd name="T36" fmla="*/ 23 w 29"/>
                  <a:gd name="T37" fmla="*/ 92 h 499"/>
                  <a:gd name="T38" fmla="*/ 23 w 29"/>
                  <a:gd name="T39" fmla="*/ 76 h 499"/>
                  <a:gd name="T40" fmla="*/ 23 w 29"/>
                  <a:gd name="T41" fmla="*/ 31 h 499"/>
                  <a:gd name="T42" fmla="*/ 22 w 29"/>
                  <a:gd name="T43" fmla="*/ 15 h 499"/>
                  <a:gd name="T44" fmla="*/ 22 w 29"/>
                  <a:gd name="T45" fmla="*/ 0 h 499"/>
                  <a:gd name="T46" fmla="*/ 0 w 29"/>
                  <a:gd name="T47" fmla="*/ 0 h 499"/>
                  <a:gd name="T48" fmla="*/ 0 w 29"/>
                  <a:gd name="T49" fmla="*/ 15 h 499"/>
                  <a:gd name="T50" fmla="*/ 0 w 29"/>
                  <a:gd name="T51" fmla="*/ 31 h 499"/>
                  <a:gd name="T52" fmla="*/ 0 w 29"/>
                  <a:gd name="T53" fmla="*/ 76 h 499"/>
                  <a:gd name="T54" fmla="*/ 0 w 29"/>
                  <a:gd name="T55" fmla="*/ 92 h 499"/>
                  <a:gd name="T56" fmla="*/ 0 w 29"/>
                  <a:gd name="T57" fmla="*/ 123 h 499"/>
                  <a:gd name="T58" fmla="*/ 2 w 29"/>
                  <a:gd name="T59" fmla="*/ 137 h 499"/>
                  <a:gd name="T60" fmla="*/ 2 w 29"/>
                  <a:gd name="T61" fmla="*/ 184 h 499"/>
                  <a:gd name="T62" fmla="*/ 2 w 29"/>
                  <a:gd name="T63" fmla="*/ 198 h 499"/>
                  <a:gd name="T64" fmla="*/ 2 w 29"/>
                  <a:gd name="T65" fmla="*/ 229 h 499"/>
                  <a:gd name="T66" fmla="*/ 2 w 29"/>
                  <a:gd name="T67" fmla="*/ 245 h 499"/>
                  <a:gd name="T68" fmla="*/ 2 w 29"/>
                  <a:gd name="T69" fmla="*/ 275 h 499"/>
                  <a:gd name="T70" fmla="*/ 3 w 29"/>
                  <a:gd name="T71" fmla="*/ 290 h 499"/>
                  <a:gd name="T72" fmla="*/ 3 w 29"/>
                  <a:gd name="T73" fmla="*/ 320 h 499"/>
                  <a:gd name="T74" fmla="*/ 3 w 29"/>
                  <a:gd name="T75" fmla="*/ 336 h 499"/>
                  <a:gd name="T76" fmla="*/ 3 w 29"/>
                  <a:gd name="T77" fmla="*/ 367 h 499"/>
                  <a:gd name="T78" fmla="*/ 5 w 29"/>
                  <a:gd name="T79" fmla="*/ 381 h 499"/>
                  <a:gd name="T80" fmla="*/ 5 w 29"/>
                  <a:gd name="T81" fmla="*/ 412 h 499"/>
                  <a:gd name="T82" fmla="*/ 5 w 29"/>
                  <a:gd name="T83" fmla="*/ 428 h 499"/>
                  <a:gd name="T84" fmla="*/ 5 w 29"/>
                  <a:gd name="T85" fmla="*/ 459 h 499"/>
                  <a:gd name="T86" fmla="*/ 6 w 29"/>
                  <a:gd name="T87" fmla="*/ 475 h 499"/>
                  <a:gd name="T88" fmla="*/ 6 w 29"/>
                  <a:gd name="T89" fmla="*/ 489 h 499"/>
                  <a:gd name="T90" fmla="*/ 10 w 29"/>
                  <a:gd name="T91" fmla="*/ 479 h 499"/>
                  <a:gd name="T92" fmla="*/ 23 w 29"/>
                  <a:gd name="T93" fmla="*/ 49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499">
                    <a:moveTo>
                      <a:pt x="23" y="499"/>
                    </a:moveTo>
                    <a:lnTo>
                      <a:pt x="29" y="489"/>
                    </a:lnTo>
                    <a:lnTo>
                      <a:pt x="29" y="475"/>
                    </a:lnTo>
                    <a:lnTo>
                      <a:pt x="28" y="459"/>
                    </a:lnTo>
                    <a:lnTo>
                      <a:pt x="28" y="428"/>
                    </a:lnTo>
                    <a:lnTo>
                      <a:pt x="28" y="412"/>
                    </a:lnTo>
                    <a:lnTo>
                      <a:pt x="28" y="381"/>
                    </a:lnTo>
                    <a:lnTo>
                      <a:pt x="26" y="367"/>
                    </a:lnTo>
                    <a:lnTo>
                      <a:pt x="26" y="336"/>
                    </a:lnTo>
                    <a:lnTo>
                      <a:pt x="26" y="320"/>
                    </a:lnTo>
                    <a:lnTo>
                      <a:pt x="26" y="290"/>
                    </a:lnTo>
                    <a:lnTo>
                      <a:pt x="25" y="275"/>
                    </a:lnTo>
                    <a:lnTo>
                      <a:pt x="25" y="245"/>
                    </a:lnTo>
                    <a:lnTo>
                      <a:pt x="25" y="229"/>
                    </a:lnTo>
                    <a:lnTo>
                      <a:pt x="25" y="198"/>
                    </a:lnTo>
                    <a:lnTo>
                      <a:pt x="23" y="184"/>
                    </a:lnTo>
                    <a:lnTo>
                      <a:pt x="23" y="137"/>
                    </a:lnTo>
                    <a:lnTo>
                      <a:pt x="23" y="123"/>
                    </a:lnTo>
                    <a:lnTo>
                      <a:pt x="23" y="92"/>
                    </a:lnTo>
                    <a:lnTo>
                      <a:pt x="23" y="76"/>
                    </a:lnTo>
                    <a:lnTo>
                      <a:pt x="23" y="31"/>
                    </a:lnTo>
                    <a:lnTo>
                      <a:pt x="22" y="1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0" y="123"/>
                    </a:lnTo>
                    <a:lnTo>
                      <a:pt x="2" y="137"/>
                    </a:lnTo>
                    <a:lnTo>
                      <a:pt x="2" y="184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2" y="245"/>
                    </a:lnTo>
                    <a:lnTo>
                      <a:pt x="2" y="275"/>
                    </a:lnTo>
                    <a:lnTo>
                      <a:pt x="3" y="290"/>
                    </a:lnTo>
                    <a:lnTo>
                      <a:pt x="3" y="320"/>
                    </a:lnTo>
                    <a:lnTo>
                      <a:pt x="3" y="336"/>
                    </a:lnTo>
                    <a:lnTo>
                      <a:pt x="3" y="367"/>
                    </a:lnTo>
                    <a:lnTo>
                      <a:pt x="5" y="381"/>
                    </a:lnTo>
                    <a:lnTo>
                      <a:pt x="5" y="412"/>
                    </a:lnTo>
                    <a:lnTo>
                      <a:pt x="5" y="428"/>
                    </a:lnTo>
                    <a:lnTo>
                      <a:pt x="5" y="459"/>
                    </a:lnTo>
                    <a:lnTo>
                      <a:pt x="6" y="475"/>
                    </a:lnTo>
                    <a:lnTo>
                      <a:pt x="6" y="489"/>
                    </a:lnTo>
                    <a:lnTo>
                      <a:pt x="10" y="479"/>
                    </a:lnTo>
                    <a:lnTo>
                      <a:pt x="23" y="4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8" name="Freeform 95"/>
              <p:cNvSpPr>
                <a:spLocks/>
              </p:cNvSpPr>
              <p:nvPr/>
            </p:nvSpPr>
            <p:spPr bwMode="auto">
              <a:xfrm>
                <a:off x="5166" y="3346"/>
                <a:ext cx="219" cy="30"/>
              </a:xfrm>
              <a:custGeom>
                <a:avLst/>
                <a:gdLst>
                  <a:gd name="T0" fmla="*/ 0 w 658"/>
                  <a:gd name="T1" fmla="*/ 32 h 90"/>
                  <a:gd name="T2" fmla="*/ 13 w 658"/>
                  <a:gd name="T3" fmla="*/ 52 h 90"/>
                  <a:gd name="T4" fmla="*/ 35 w 658"/>
                  <a:gd name="T5" fmla="*/ 64 h 90"/>
                  <a:gd name="T6" fmla="*/ 65 w 658"/>
                  <a:gd name="T7" fmla="*/ 76 h 90"/>
                  <a:gd name="T8" fmla="*/ 103 w 658"/>
                  <a:gd name="T9" fmla="*/ 81 h 90"/>
                  <a:gd name="T10" fmla="*/ 144 w 658"/>
                  <a:gd name="T11" fmla="*/ 86 h 90"/>
                  <a:gd name="T12" fmla="*/ 192 w 658"/>
                  <a:gd name="T13" fmla="*/ 90 h 90"/>
                  <a:gd name="T14" fmla="*/ 269 w 658"/>
                  <a:gd name="T15" fmla="*/ 90 h 90"/>
                  <a:gd name="T16" fmla="*/ 321 w 658"/>
                  <a:gd name="T17" fmla="*/ 87 h 90"/>
                  <a:gd name="T18" fmla="*/ 376 w 658"/>
                  <a:gd name="T19" fmla="*/ 84 h 90"/>
                  <a:gd name="T20" fmla="*/ 429 w 658"/>
                  <a:gd name="T21" fmla="*/ 78 h 90"/>
                  <a:gd name="T22" fmla="*/ 481 w 658"/>
                  <a:gd name="T23" fmla="*/ 71 h 90"/>
                  <a:gd name="T24" fmla="*/ 529 w 658"/>
                  <a:gd name="T25" fmla="*/ 62 h 90"/>
                  <a:gd name="T26" fmla="*/ 574 w 658"/>
                  <a:gd name="T27" fmla="*/ 52 h 90"/>
                  <a:gd name="T28" fmla="*/ 612 w 658"/>
                  <a:gd name="T29" fmla="*/ 41 h 90"/>
                  <a:gd name="T30" fmla="*/ 644 w 658"/>
                  <a:gd name="T31" fmla="*/ 28 h 90"/>
                  <a:gd name="T32" fmla="*/ 645 w 658"/>
                  <a:gd name="T33" fmla="*/ 0 h 90"/>
                  <a:gd name="T34" fmla="*/ 621 w 658"/>
                  <a:gd name="T35" fmla="*/ 13 h 90"/>
                  <a:gd name="T36" fmla="*/ 586 w 658"/>
                  <a:gd name="T37" fmla="*/ 25 h 90"/>
                  <a:gd name="T38" fmla="*/ 547 w 658"/>
                  <a:gd name="T39" fmla="*/ 35 h 90"/>
                  <a:gd name="T40" fmla="*/ 501 w 658"/>
                  <a:gd name="T41" fmla="*/ 44 h 90"/>
                  <a:gd name="T42" fmla="*/ 452 w 658"/>
                  <a:gd name="T43" fmla="*/ 52 h 90"/>
                  <a:gd name="T44" fmla="*/ 401 w 658"/>
                  <a:gd name="T45" fmla="*/ 58 h 90"/>
                  <a:gd name="T46" fmla="*/ 347 w 658"/>
                  <a:gd name="T47" fmla="*/ 64 h 90"/>
                  <a:gd name="T48" fmla="*/ 294 w 658"/>
                  <a:gd name="T49" fmla="*/ 65 h 90"/>
                  <a:gd name="T50" fmla="*/ 193 w 658"/>
                  <a:gd name="T51" fmla="*/ 67 h 90"/>
                  <a:gd name="T52" fmla="*/ 147 w 658"/>
                  <a:gd name="T53" fmla="*/ 64 h 90"/>
                  <a:gd name="T54" fmla="*/ 106 w 658"/>
                  <a:gd name="T55" fmla="*/ 58 h 90"/>
                  <a:gd name="T56" fmla="*/ 71 w 658"/>
                  <a:gd name="T57" fmla="*/ 52 h 90"/>
                  <a:gd name="T58" fmla="*/ 45 w 658"/>
                  <a:gd name="T59" fmla="*/ 42 h 90"/>
                  <a:gd name="T60" fmla="*/ 27 w 658"/>
                  <a:gd name="T61" fmla="*/ 33 h 90"/>
                  <a:gd name="T62" fmla="*/ 22 w 658"/>
                  <a:gd name="T63" fmla="*/ 25 h 90"/>
                  <a:gd name="T64" fmla="*/ 0 w 658"/>
                  <a:gd name="T65" fmla="*/ 2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" h="90">
                    <a:moveTo>
                      <a:pt x="0" y="29"/>
                    </a:moveTo>
                    <a:lnTo>
                      <a:pt x="0" y="32"/>
                    </a:lnTo>
                    <a:lnTo>
                      <a:pt x="4" y="42"/>
                    </a:lnTo>
                    <a:lnTo>
                      <a:pt x="13" y="52"/>
                    </a:lnTo>
                    <a:lnTo>
                      <a:pt x="23" y="58"/>
                    </a:lnTo>
                    <a:lnTo>
                      <a:pt x="35" y="64"/>
                    </a:lnTo>
                    <a:lnTo>
                      <a:pt x="49" y="70"/>
                    </a:lnTo>
                    <a:lnTo>
                      <a:pt x="65" y="76"/>
                    </a:lnTo>
                    <a:lnTo>
                      <a:pt x="83" y="78"/>
                    </a:lnTo>
                    <a:lnTo>
                      <a:pt x="103" y="81"/>
                    </a:lnTo>
                    <a:lnTo>
                      <a:pt x="123" y="84"/>
                    </a:lnTo>
                    <a:lnTo>
                      <a:pt x="144" y="86"/>
                    </a:lnTo>
                    <a:lnTo>
                      <a:pt x="167" y="87"/>
                    </a:lnTo>
                    <a:lnTo>
                      <a:pt x="192" y="90"/>
                    </a:lnTo>
                    <a:lnTo>
                      <a:pt x="216" y="90"/>
                    </a:lnTo>
                    <a:lnTo>
                      <a:pt x="269" y="90"/>
                    </a:lnTo>
                    <a:lnTo>
                      <a:pt x="295" y="89"/>
                    </a:lnTo>
                    <a:lnTo>
                      <a:pt x="321" y="87"/>
                    </a:lnTo>
                    <a:lnTo>
                      <a:pt x="349" y="86"/>
                    </a:lnTo>
                    <a:lnTo>
                      <a:pt x="376" y="84"/>
                    </a:lnTo>
                    <a:lnTo>
                      <a:pt x="403" y="81"/>
                    </a:lnTo>
                    <a:lnTo>
                      <a:pt x="429" y="78"/>
                    </a:lnTo>
                    <a:lnTo>
                      <a:pt x="455" y="76"/>
                    </a:lnTo>
                    <a:lnTo>
                      <a:pt x="481" y="71"/>
                    </a:lnTo>
                    <a:lnTo>
                      <a:pt x="506" y="67"/>
                    </a:lnTo>
                    <a:lnTo>
                      <a:pt x="529" y="62"/>
                    </a:lnTo>
                    <a:lnTo>
                      <a:pt x="551" y="58"/>
                    </a:lnTo>
                    <a:lnTo>
                      <a:pt x="574" y="52"/>
                    </a:lnTo>
                    <a:lnTo>
                      <a:pt x="593" y="46"/>
                    </a:lnTo>
                    <a:lnTo>
                      <a:pt x="612" y="41"/>
                    </a:lnTo>
                    <a:lnTo>
                      <a:pt x="629" y="35"/>
                    </a:lnTo>
                    <a:lnTo>
                      <a:pt x="644" y="28"/>
                    </a:lnTo>
                    <a:lnTo>
                      <a:pt x="658" y="20"/>
                    </a:lnTo>
                    <a:lnTo>
                      <a:pt x="645" y="0"/>
                    </a:lnTo>
                    <a:lnTo>
                      <a:pt x="634" y="6"/>
                    </a:lnTo>
                    <a:lnTo>
                      <a:pt x="621" y="13"/>
                    </a:lnTo>
                    <a:lnTo>
                      <a:pt x="605" y="19"/>
                    </a:lnTo>
                    <a:lnTo>
                      <a:pt x="586" y="25"/>
                    </a:lnTo>
                    <a:lnTo>
                      <a:pt x="567" y="29"/>
                    </a:lnTo>
                    <a:lnTo>
                      <a:pt x="547" y="35"/>
                    </a:lnTo>
                    <a:lnTo>
                      <a:pt x="525" y="39"/>
                    </a:lnTo>
                    <a:lnTo>
                      <a:pt x="501" y="44"/>
                    </a:lnTo>
                    <a:lnTo>
                      <a:pt x="477" y="48"/>
                    </a:lnTo>
                    <a:lnTo>
                      <a:pt x="452" y="52"/>
                    </a:lnTo>
                    <a:lnTo>
                      <a:pt x="426" y="55"/>
                    </a:lnTo>
                    <a:lnTo>
                      <a:pt x="401" y="58"/>
                    </a:lnTo>
                    <a:lnTo>
                      <a:pt x="373" y="61"/>
                    </a:lnTo>
                    <a:lnTo>
                      <a:pt x="347" y="64"/>
                    </a:lnTo>
                    <a:lnTo>
                      <a:pt x="321" y="64"/>
                    </a:lnTo>
                    <a:lnTo>
                      <a:pt x="294" y="65"/>
                    </a:lnTo>
                    <a:lnTo>
                      <a:pt x="269" y="67"/>
                    </a:lnTo>
                    <a:lnTo>
                      <a:pt x="193" y="67"/>
                    </a:lnTo>
                    <a:lnTo>
                      <a:pt x="168" y="65"/>
                    </a:lnTo>
                    <a:lnTo>
                      <a:pt x="147" y="64"/>
                    </a:lnTo>
                    <a:lnTo>
                      <a:pt x="125" y="61"/>
                    </a:lnTo>
                    <a:lnTo>
                      <a:pt x="106" y="58"/>
                    </a:lnTo>
                    <a:lnTo>
                      <a:pt x="88" y="55"/>
                    </a:lnTo>
                    <a:lnTo>
                      <a:pt x="71" y="52"/>
                    </a:lnTo>
                    <a:lnTo>
                      <a:pt x="56" y="48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9" name="Freeform 96"/>
              <p:cNvSpPr>
                <a:spLocks/>
              </p:cNvSpPr>
              <p:nvPr/>
            </p:nvSpPr>
            <p:spPr bwMode="auto">
              <a:xfrm>
                <a:off x="5139" y="2713"/>
                <a:ext cx="34" cy="643"/>
              </a:xfrm>
              <a:custGeom>
                <a:avLst/>
                <a:gdLst>
                  <a:gd name="T0" fmla="*/ 48 w 101"/>
                  <a:gd name="T1" fmla="*/ 8 h 1930"/>
                  <a:gd name="T2" fmla="*/ 32 w 101"/>
                  <a:gd name="T3" fmla="*/ 113 h 1930"/>
                  <a:gd name="T4" fmla="*/ 19 w 101"/>
                  <a:gd name="T5" fmla="*/ 222 h 1930"/>
                  <a:gd name="T6" fmla="*/ 10 w 101"/>
                  <a:gd name="T7" fmla="*/ 334 h 1930"/>
                  <a:gd name="T8" fmla="*/ 5 w 101"/>
                  <a:gd name="T9" fmla="*/ 451 h 1930"/>
                  <a:gd name="T10" fmla="*/ 2 w 101"/>
                  <a:gd name="T11" fmla="*/ 567 h 1930"/>
                  <a:gd name="T12" fmla="*/ 0 w 101"/>
                  <a:gd name="T13" fmla="*/ 749 h 1930"/>
                  <a:gd name="T14" fmla="*/ 3 w 101"/>
                  <a:gd name="T15" fmla="*/ 871 h 1930"/>
                  <a:gd name="T16" fmla="*/ 6 w 101"/>
                  <a:gd name="T17" fmla="*/ 995 h 1930"/>
                  <a:gd name="T18" fmla="*/ 13 w 101"/>
                  <a:gd name="T19" fmla="*/ 1120 h 1930"/>
                  <a:gd name="T20" fmla="*/ 21 w 101"/>
                  <a:gd name="T21" fmla="*/ 1245 h 1930"/>
                  <a:gd name="T22" fmla="*/ 29 w 101"/>
                  <a:gd name="T23" fmla="*/ 1370 h 1930"/>
                  <a:gd name="T24" fmla="*/ 40 w 101"/>
                  <a:gd name="T25" fmla="*/ 1497 h 1930"/>
                  <a:gd name="T26" fmla="*/ 50 w 101"/>
                  <a:gd name="T27" fmla="*/ 1622 h 1930"/>
                  <a:gd name="T28" fmla="*/ 60 w 101"/>
                  <a:gd name="T29" fmla="*/ 1747 h 1930"/>
                  <a:gd name="T30" fmla="*/ 72 w 101"/>
                  <a:gd name="T31" fmla="*/ 1870 h 1930"/>
                  <a:gd name="T32" fmla="*/ 101 w 101"/>
                  <a:gd name="T33" fmla="*/ 1927 h 1930"/>
                  <a:gd name="T34" fmla="*/ 89 w 101"/>
                  <a:gd name="T35" fmla="*/ 1806 h 1930"/>
                  <a:gd name="T36" fmla="*/ 79 w 101"/>
                  <a:gd name="T37" fmla="*/ 1681 h 1930"/>
                  <a:gd name="T38" fmla="*/ 67 w 101"/>
                  <a:gd name="T39" fmla="*/ 1556 h 1930"/>
                  <a:gd name="T40" fmla="*/ 57 w 101"/>
                  <a:gd name="T41" fmla="*/ 1433 h 1930"/>
                  <a:gd name="T42" fmla="*/ 48 w 101"/>
                  <a:gd name="T43" fmla="*/ 1306 h 1930"/>
                  <a:gd name="T44" fmla="*/ 40 w 101"/>
                  <a:gd name="T45" fmla="*/ 1181 h 1930"/>
                  <a:gd name="T46" fmla="*/ 34 w 101"/>
                  <a:gd name="T47" fmla="*/ 1056 h 1930"/>
                  <a:gd name="T48" fmla="*/ 28 w 101"/>
                  <a:gd name="T49" fmla="*/ 932 h 1930"/>
                  <a:gd name="T50" fmla="*/ 25 w 101"/>
                  <a:gd name="T51" fmla="*/ 810 h 1930"/>
                  <a:gd name="T52" fmla="*/ 24 w 101"/>
                  <a:gd name="T53" fmla="*/ 567 h 1930"/>
                  <a:gd name="T54" fmla="*/ 28 w 101"/>
                  <a:gd name="T55" fmla="*/ 451 h 1930"/>
                  <a:gd name="T56" fmla="*/ 34 w 101"/>
                  <a:gd name="T57" fmla="*/ 336 h 1930"/>
                  <a:gd name="T58" fmla="*/ 42 w 101"/>
                  <a:gd name="T59" fmla="*/ 225 h 1930"/>
                  <a:gd name="T60" fmla="*/ 54 w 101"/>
                  <a:gd name="T61" fmla="*/ 116 h 1930"/>
                  <a:gd name="T62" fmla="*/ 70 w 101"/>
                  <a:gd name="T63" fmla="*/ 11 h 1930"/>
                  <a:gd name="T64" fmla="*/ 66 w 101"/>
                  <a:gd name="T65" fmla="*/ 0 h 1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930">
                    <a:moveTo>
                      <a:pt x="66" y="0"/>
                    </a:moveTo>
                    <a:lnTo>
                      <a:pt x="48" y="8"/>
                    </a:lnTo>
                    <a:lnTo>
                      <a:pt x="40" y="59"/>
                    </a:lnTo>
                    <a:lnTo>
                      <a:pt x="32" y="113"/>
                    </a:lnTo>
                    <a:lnTo>
                      <a:pt x="25" y="168"/>
                    </a:lnTo>
                    <a:lnTo>
                      <a:pt x="19" y="222"/>
                    </a:lnTo>
                    <a:lnTo>
                      <a:pt x="15" y="278"/>
                    </a:lnTo>
                    <a:lnTo>
                      <a:pt x="10" y="334"/>
                    </a:lnTo>
                    <a:lnTo>
                      <a:pt x="6" y="392"/>
                    </a:lnTo>
                    <a:lnTo>
                      <a:pt x="5" y="451"/>
                    </a:lnTo>
                    <a:lnTo>
                      <a:pt x="3" y="509"/>
                    </a:lnTo>
                    <a:lnTo>
                      <a:pt x="2" y="567"/>
                    </a:lnTo>
                    <a:lnTo>
                      <a:pt x="0" y="628"/>
                    </a:lnTo>
                    <a:lnTo>
                      <a:pt x="0" y="749"/>
                    </a:lnTo>
                    <a:lnTo>
                      <a:pt x="2" y="810"/>
                    </a:lnTo>
                    <a:lnTo>
                      <a:pt x="3" y="871"/>
                    </a:lnTo>
                    <a:lnTo>
                      <a:pt x="5" y="934"/>
                    </a:lnTo>
                    <a:lnTo>
                      <a:pt x="6" y="995"/>
                    </a:lnTo>
                    <a:lnTo>
                      <a:pt x="10" y="1057"/>
                    </a:lnTo>
                    <a:lnTo>
                      <a:pt x="13" y="1120"/>
                    </a:lnTo>
                    <a:lnTo>
                      <a:pt x="16" y="1182"/>
                    </a:lnTo>
                    <a:lnTo>
                      <a:pt x="21" y="1245"/>
                    </a:lnTo>
                    <a:lnTo>
                      <a:pt x="25" y="1307"/>
                    </a:lnTo>
                    <a:lnTo>
                      <a:pt x="29" y="1370"/>
                    </a:lnTo>
                    <a:lnTo>
                      <a:pt x="34" y="1433"/>
                    </a:lnTo>
                    <a:lnTo>
                      <a:pt x="40" y="1497"/>
                    </a:lnTo>
                    <a:lnTo>
                      <a:pt x="44" y="1559"/>
                    </a:lnTo>
                    <a:lnTo>
                      <a:pt x="50" y="1622"/>
                    </a:lnTo>
                    <a:lnTo>
                      <a:pt x="56" y="1684"/>
                    </a:lnTo>
                    <a:lnTo>
                      <a:pt x="60" y="1747"/>
                    </a:lnTo>
                    <a:lnTo>
                      <a:pt x="67" y="1808"/>
                    </a:lnTo>
                    <a:lnTo>
                      <a:pt x="72" y="1870"/>
                    </a:lnTo>
                    <a:lnTo>
                      <a:pt x="79" y="1930"/>
                    </a:lnTo>
                    <a:lnTo>
                      <a:pt x="101" y="1927"/>
                    </a:lnTo>
                    <a:lnTo>
                      <a:pt x="95" y="1867"/>
                    </a:lnTo>
                    <a:lnTo>
                      <a:pt x="89" y="1806"/>
                    </a:lnTo>
                    <a:lnTo>
                      <a:pt x="83" y="1744"/>
                    </a:lnTo>
                    <a:lnTo>
                      <a:pt x="79" y="1681"/>
                    </a:lnTo>
                    <a:lnTo>
                      <a:pt x="73" y="1619"/>
                    </a:lnTo>
                    <a:lnTo>
                      <a:pt x="67" y="1556"/>
                    </a:lnTo>
                    <a:lnTo>
                      <a:pt x="63" y="1494"/>
                    </a:lnTo>
                    <a:lnTo>
                      <a:pt x="57" y="1433"/>
                    </a:lnTo>
                    <a:lnTo>
                      <a:pt x="53" y="1369"/>
                    </a:lnTo>
                    <a:lnTo>
                      <a:pt x="48" y="1306"/>
                    </a:lnTo>
                    <a:lnTo>
                      <a:pt x="44" y="1243"/>
                    </a:lnTo>
                    <a:lnTo>
                      <a:pt x="40" y="1181"/>
                    </a:lnTo>
                    <a:lnTo>
                      <a:pt x="35" y="1118"/>
                    </a:lnTo>
                    <a:lnTo>
                      <a:pt x="34" y="1056"/>
                    </a:lnTo>
                    <a:lnTo>
                      <a:pt x="29" y="993"/>
                    </a:lnTo>
                    <a:lnTo>
                      <a:pt x="28" y="932"/>
                    </a:lnTo>
                    <a:lnTo>
                      <a:pt x="26" y="870"/>
                    </a:lnTo>
                    <a:lnTo>
                      <a:pt x="25" y="810"/>
                    </a:lnTo>
                    <a:lnTo>
                      <a:pt x="24" y="749"/>
                    </a:lnTo>
                    <a:lnTo>
                      <a:pt x="24" y="567"/>
                    </a:lnTo>
                    <a:lnTo>
                      <a:pt x="26" y="509"/>
                    </a:lnTo>
                    <a:lnTo>
                      <a:pt x="28" y="451"/>
                    </a:lnTo>
                    <a:lnTo>
                      <a:pt x="29" y="394"/>
                    </a:lnTo>
                    <a:lnTo>
                      <a:pt x="34" y="336"/>
                    </a:lnTo>
                    <a:lnTo>
                      <a:pt x="38" y="280"/>
                    </a:lnTo>
                    <a:lnTo>
                      <a:pt x="42" y="225"/>
                    </a:lnTo>
                    <a:lnTo>
                      <a:pt x="48" y="170"/>
                    </a:lnTo>
                    <a:lnTo>
                      <a:pt x="54" y="116"/>
                    </a:lnTo>
                    <a:lnTo>
                      <a:pt x="63" y="64"/>
                    </a:lnTo>
                    <a:lnTo>
                      <a:pt x="70" y="11"/>
                    </a:lnTo>
                    <a:lnTo>
                      <a:pt x="53" y="1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0" name="Freeform 97"/>
              <p:cNvSpPr>
                <a:spLocks/>
              </p:cNvSpPr>
              <p:nvPr/>
            </p:nvSpPr>
            <p:spPr bwMode="auto">
              <a:xfrm>
                <a:off x="5190" y="2747"/>
                <a:ext cx="8" cy="5"/>
              </a:xfrm>
              <a:custGeom>
                <a:avLst/>
                <a:gdLst>
                  <a:gd name="T0" fmla="*/ 24 w 24"/>
                  <a:gd name="T1" fmla="*/ 9 h 15"/>
                  <a:gd name="T2" fmla="*/ 22 w 24"/>
                  <a:gd name="T3" fmla="*/ 3 h 15"/>
                  <a:gd name="T4" fmla="*/ 18 w 24"/>
                  <a:gd name="T5" fmla="*/ 0 h 15"/>
                  <a:gd name="T6" fmla="*/ 14 w 24"/>
                  <a:gd name="T7" fmla="*/ 0 h 15"/>
                  <a:gd name="T8" fmla="*/ 9 w 24"/>
                  <a:gd name="T9" fmla="*/ 0 h 15"/>
                  <a:gd name="T10" fmla="*/ 5 w 24"/>
                  <a:gd name="T11" fmla="*/ 3 h 15"/>
                  <a:gd name="T12" fmla="*/ 2 w 24"/>
                  <a:gd name="T13" fmla="*/ 6 h 15"/>
                  <a:gd name="T14" fmla="*/ 0 w 24"/>
                  <a:gd name="T15" fmla="*/ 10 h 15"/>
                  <a:gd name="T16" fmla="*/ 2 w 24"/>
                  <a:gd name="T17" fmla="*/ 15 h 15"/>
                  <a:gd name="T18" fmla="*/ 24 w 24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lnTo>
                      <a:pt x="22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1" name="Freeform 98"/>
              <p:cNvSpPr>
                <a:spLocks/>
              </p:cNvSpPr>
              <p:nvPr/>
            </p:nvSpPr>
            <p:spPr bwMode="auto">
              <a:xfrm>
                <a:off x="5190" y="2750"/>
                <a:ext cx="22" cy="77"/>
              </a:xfrm>
              <a:custGeom>
                <a:avLst/>
                <a:gdLst>
                  <a:gd name="T0" fmla="*/ 60 w 65"/>
                  <a:gd name="T1" fmla="*/ 230 h 230"/>
                  <a:gd name="T2" fmla="*/ 65 w 65"/>
                  <a:gd name="T3" fmla="*/ 216 h 230"/>
                  <a:gd name="T4" fmla="*/ 62 w 65"/>
                  <a:gd name="T5" fmla="*/ 205 h 230"/>
                  <a:gd name="T6" fmla="*/ 60 w 65"/>
                  <a:gd name="T7" fmla="*/ 190 h 230"/>
                  <a:gd name="T8" fmla="*/ 58 w 65"/>
                  <a:gd name="T9" fmla="*/ 177 h 230"/>
                  <a:gd name="T10" fmla="*/ 57 w 65"/>
                  <a:gd name="T11" fmla="*/ 164 h 230"/>
                  <a:gd name="T12" fmla="*/ 54 w 65"/>
                  <a:gd name="T13" fmla="*/ 152 h 230"/>
                  <a:gd name="T14" fmla="*/ 52 w 65"/>
                  <a:gd name="T15" fmla="*/ 138 h 230"/>
                  <a:gd name="T16" fmla="*/ 51 w 65"/>
                  <a:gd name="T17" fmla="*/ 126 h 230"/>
                  <a:gd name="T18" fmla="*/ 48 w 65"/>
                  <a:gd name="T19" fmla="*/ 113 h 230"/>
                  <a:gd name="T20" fmla="*/ 45 w 65"/>
                  <a:gd name="T21" fmla="*/ 99 h 230"/>
                  <a:gd name="T22" fmla="*/ 42 w 65"/>
                  <a:gd name="T23" fmla="*/ 86 h 230"/>
                  <a:gd name="T24" fmla="*/ 41 w 65"/>
                  <a:gd name="T25" fmla="*/ 71 h 230"/>
                  <a:gd name="T26" fmla="*/ 38 w 65"/>
                  <a:gd name="T27" fmla="*/ 58 h 230"/>
                  <a:gd name="T28" fmla="*/ 35 w 65"/>
                  <a:gd name="T29" fmla="*/ 43 h 230"/>
                  <a:gd name="T30" fmla="*/ 30 w 65"/>
                  <a:gd name="T31" fmla="*/ 29 h 230"/>
                  <a:gd name="T32" fmla="*/ 26 w 65"/>
                  <a:gd name="T33" fmla="*/ 14 h 230"/>
                  <a:gd name="T34" fmla="*/ 22 w 65"/>
                  <a:gd name="T35" fmla="*/ 0 h 230"/>
                  <a:gd name="T36" fmla="*/ 0 w 65"/>
                  <a:gd name="T37" fmla="*/ 6 h 230"/>
                  <a:gd name="T38" fmla="*/ 4 w 65"/>
                  <a:gd name="T39" fmla="*/ 20 h 230"/>
                  <a:gd name="T40" fmla="*/ 7 w 65"/>
                  <a:gd name="T41" fmla="*/ 35 h 230"/>
                  <a:gd name="T42" fmla="*/ 12 w 65"/>
                  <a:gd name="T43" fmla="*/ 49 h 230"/>
                  <a:gd name="T44" fmla="*/ 14 w 65"/>
                  <a:gd name="T45" fmla="*/ 62 h 230"/>
                  <a:gd name="T46" fmla="*/ 17 w 65"/>
                  <a:gd name="T47" fmla="*/ 77 h 230"/>
                  <a:gd name="T48" fmla="*/ 20 w 65"/>
                  <a:gd name="T49" fmla="*/ 90 h 230"/>
                  <a:gd name="T50" fmla="*/ 22 w 65"/>
                  <a:gd name="T51" fmla="*/ 103 h 230"/>
                  <a:gd name="T52" fmla="*/ 25 w 65"/>
                  <a:gd name="T53" fmla="*/ 116 h 230"/>
                  <a:gd name="T54" fmla="*/ 28 w 65"/>
                  <a:gd name="T55" fmla="*/ 129 h 230"/>
                  <a:gd name="T56" fmla="*/ 29 w 65"/>
                  <a:gd name="T57" fmla="*/ 142 h 230"/>
                  <a:gd name="T58" fmla="*/ 30 w 65"/>
                  <a:gd name="T59" fmla="*/ 155 h 230"/>
                  <a:gd name="T60" fmla="*/ 33 w 65"/>
                  <a:gd name="T61" fmla="*/ 168 h 230"/>
                  <a:gd name="T62" fmla="*/ 35 w 65"/>
                  <a:gd name="T63" fmla="*/ 182 h 230"/>
                  <a:gd name="T64" fmla="*/ 38 w 65"/>
                  <a:gd name="T65" fmla="*/ 195 h 230"/>
                  <a:gd name="T66" fmla="*/ 39 w 65"/>
                  <a:gd name="T67" fmla="*/ 208 h 230"/>
                  <a:gd name="T68" fmla="*/ 42 w 65"/>
                  <a:gd name="T69" fmla="*/ 222 h 230"/>
                  <a:gd name="T70" fmla="*/ 48 w 65"/>
                  <a:gd name="T71" fmla="*/ 209 h 230"/>
                  <a:gd name="T72" fmla="*/ 60 w 65"/>
                  <a:gd name="T7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230">
                    <a:moveTo>
                      <a:pt x="60" y="230"/>
                    </a:moveTo>
                    <a:lnTo>
                      <a:pt x="65" y="216"/>
                    </a:lnTo>
                    <a:lnTo>
                      <a:pt x="62" y="205"/>
                    </a:lnTo>
                    <a:lnTo>
                      <a:pt x="60" y="190"/>
                    </a:lnTo>
                    <a:lnTo>
                      <a:pt x="58" y="177"/>
                    </a:lnTo>
                    <a:lnTo>
                      <a:pt x="57" y="164"/>
                    </a:lnTo>
                    <a:lnTo>
                      <a:pt x="54" y="152"/>
                    </a:lnTo>
                    <a:lnTo>
                      <a:pt x="52" y="138"/>
                    </a:lnTo>
                    <a:lnTo>
                      <a:pt x="51" y="126"/>
                    </a:lnTo>
                    <a:lnTo>
                      <a:pt x="48" y="113"/>
                    </a:lnTo>
                    <a:lnTo>
                      <a:pt x="45" y="99"/>
                    </a:lnTo>
                    <a:lnTo>
                      <a:pt x="42" y="86"/>
                    </a:lnTo>
                    <a:lnTo>
                      <a:pt x="41" y="71"/>
                    </a:lnTo>
                    <a:lnTo>
                      <a:pt x="38" y="58"/>
                    </a:lnTo>
                    <a:lnTo>
                      <a:pt x="35" y="43"/>
                    </a:lnTo>
                    <a:lnTo>
                      <a:pt x="30" y="29"/>
                    </a:lnTo>
                    <a:lnTo>
                      <a:pt x="26" y="14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7" y="35"/>
                    </a:lnTo>
                    <a:lnTo>
                      <a:pt x="12" y="49"/>
                    </a:lnTo>
                    <a:lnTo>
                      <a:pt x="14" y="62"/>
                    </a:lnTo>
                    <a:lnTo>
                      <a:pt x="17" y="77"/>
                    </a:lnTo>
                    <a:lnTo>
                      <a:pt x="20" y="90"/>
                    </a:lnTo>
                    <a:lnTo>
                      <a:pt x="22" y="103"/>
                    </a:lnTo>
                    <a:lnTo>
                      <a:pt x="25" y="116"/>
                    </a:lnTo>
                    <a:lnTo>
                      <a:pt x="28" y="129"/>
                    </a:lnTo>
                    <a:lnTo>
                      <a:pt x="29" y="142"/>
                    </a:lnTo>
                    <a:lnTo>
                      <a:pt x="30" y="155"/>
                    </a:lnTo>
                    <a:lnTo>
                      <a:pt x="33" y="168"/>
                    </a:lnTo>
                    <a:lnTo>
                      <a:pt x="35" y="182"/>
                    </a:lnTo>
                    <a:lnTo>
                      <a:pt x="38" y="195"/>
                    </a:lnTo>
                    <a:lnTo>
                      <a:pt x="39" y="208"/>
                    </a:lnTo>
                    <a:lnTo>
                      <a:pt x="42" y="222"/>
                    </a:lnTo>
                    <a:lnTo>
                      <a:pt x="48" y="209"/>
                    </a:lnTo>
                    <a:lnTo>
                      <a:pt x="6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2" name="Freeform 99"/>
              <p:cNvSpPr>
                <a:spLocks/>
              </p:cNvSpPr>
              <p:nvPr/>
            </p:nvSpPr>
            <p:spPr bwMode="auto">
              <a:xfrm>
                <a:off x="5180" y="2820"/>
                <a:ext cx="30" cy="23"/>
              </a:xfrm>
              <a:custGeom>
                <a:avLst/>
                <a:gdLst>
                  <a:gd name="T0" fmla="*/ 12 w 92"/>
                  <a:gd name="T1" fmla="*/ 50 h 70"/>
                  <a:gd name="T2" fmla="*/ 12 w 92"/>
                  <a:gd name="T3" fmla="*/ 70 h 70"/>
                  <a:gd name="T4" fmla="*/ 22 w 92"/>
                  <a:gd name="T5" fmla="*/ 64 h 70"/>
                  <a:gd name="T6" fmla="*/ 32 w 92"/>
                  <a:gd name="T7" fmla="*/ 57 h 70"/>
                  <a:gd name="T8" fmla="*/ 42 w 92"/>
                  <a:gd name="T9" fmla="*/ 51 h 70"/>
                  <a:gd name="T10" fmla="*/ 52 w 92"/>
                  <a:gd name="T11" fmla="*/ 45 h 70"/>
                  <a:gd name="T12" fmla="*/ 62 w 92"/>
                  <a:gd name="T13" fmla="*/ 39 h 70"/>
                  <a:gd name="T14" fmla="*/ 71 w 92"/>
                  <a:gd name="T15" fmla="*/ 32 h 70"/>
                  <a:gd name="T16" fmla="*/ 83 w 92"/>
                  <a:gd name="T17" fmla="*/ 26 h 70"/>
                  <a:gd name="T18" fmla="*/ 92 w 92"/>
                  <a:gd name="T19" fmla="*/ 21 h 70"/>
                  <a:gd name="T20" fmla="*/ 80 w 92"/>
                  <a:gd name="T21" fmla="*/ 0 h 70"/>
                  <a:gd name="T22" fmla="*/ 70 w 92"/>
                  <a:gd name="T23" fmla="*/ 6 h 70"/>
                  <a:gd name="T24" fmla="*/ 60 w 92"/>
                  <a:gd name="T25" fmla="*/ 13 h 70"/>
                  <a:gd name="T26" fmla="*/ 51 w 92"/>
                  <a:gd name="T27" fmla="*/ 19 h 70"/>
                  <a:gd name="T28" fmla="*/ 39 w 92"/>
                  <a:gd name="T29" fmla="*/ 25 h 70"/>
                  <a:gd name="T30" fmla="*/ 30 w 92"/>
                  <a:gd name="T31" fmla="*/ 31 h 70"/>
                  <a:gd name="T32" fmla="*/ 20 w 92"/>
                  <a:gd name="T33" fmla="*/ 38 h 70"/>
                  <a:gd name="T34" fmla="*/ 10 w 92"/>
                  <a:gd name="T35" fmla="*/ 44 h 70"/>
                  <a:gd name="T36" fmla="*/ 0 w 92"/>
                  <a:gd name="T37" fmla="*/ 50 h 70"/>
                  <a:gd name="T38" fmla="*/ 0 w 92"/>
                  <a:gd name="T39" fmla="*/ 70 h 70"/>
                  <a:gd name="T40" fmla="*/ 12 w 92"/>
                  <a:gd name="T41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70">
                    <a:moveTo>
                      <a:pt x="12" y="50"/>
                    </a:moveTo>
                    <a:lnTo>
                      <a:pt x="12" y="70"/>
                    </a:lnTo>
                    <a:lnTo>
                      <a:pt x="22" y="64"/>
                    </a:lnTo>
                    <a:lnTo>
                      <a:pt x="32" y="57"/>
                    </a:lnTo>
                    <a:lnTo>
                      <a:pt x="42" y="51"/>
                    </a:lnTo>
                    <a:lnTo>
                      <a:pt x="52" y="45"/>
                    </a:lnTo>
                    <a:lnTo>
                      <a:pt x="62" y="39"/>
                    </a:lnTo>
                    <a:lnTo>
                      <a:pt x="71" y="32"/>
                    </a:lnTo>
                    <a:lnTo>
                      <a:pt x="83" y="26"/>
                    </a:lnTo>
                    <a:lnTo>
                      <a:pt x="92" y="21"/>
                    </a:lnTo>
                    <a:lnTo>
                      <a:pt x="80" y="0"/>
                    </a:lnTo>
                    <a:lnTo>
                      <a:pt x="70" y="6"/>
                    </a:lnTo>
                    <a:lnTo>
                      <a:pt x="60" y="13"/>
                    </a:lnTo>
                    <a:lnTo>
                      <a:pt x="51" y="19"/>
                    </a:lnTo>
                    <a:lnTo>
                      <a:pt x="39" y="25"/>
                    </a:lnTo>
                    <a:lnTo>
                      <a:pt x="30" y="31"/>
                    </a:lnTo>
                    <a:lnTo>
                      <a:pt x="20" y="38"/>
                    </a:lnTo>
                    <a:lnTo>
                      <a:pt x="10" y="44"/>
                    </a:lnTo>
                    <a:lnTo>
                      <a:pt x="0" y="50"/>
                    </a:lnTo>
                    <a:lnTo>
                      <a:pt x="0" y="7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3" name="Freeform 100"/>
              <p:cNvSpPr>
                <a:spLocks/>
              </p:cNvSpPr>
              <p:nvPr/>
            </p:nvSpPr>
            <p:spPr bwMode="auto">
              <a:xfrm>
                <a:off x="5180" y="2836"/>
                <a:ext cx="30" cy="22"/>
              </a:xfrm>
              <a:custGeom>
                <a:avLst/>
                <a:gdLst>
                  <a:gd name="T0" fmla="*/ 92 w 92"/>
                  <a:gd name="T1" fmla="*/ 56 h 64"/>
                  <a:gd name="T2" fmla="*/ 86 w 92"/>
                  <a:gd name="T3" fmla="*/ 43 h 64"/>
                  <a:gd name="T4" fmla="*/ 77 w 92"/>
                  <a:gd name="T5" fmla="*/ 37 h 64"/>
                  <a:gd name="T6" fmla="*/ 68 w 92"/>
                  <a:gd name="T7" fmla="*/ 32 h 64"/>
                  <a:gd name="T8" fmla="*/ 58 w 92"/>
                  <a:gd name="T9" fmla="*/ 26 h 64"/>
                  <a:gd name="T10" fmla="*/ 49 w 92"/>
                  <a:gd name="T11" fmla="*/ 21 h 64"/>
                  <a:gd name="T12" fmla="*/ 39 w 92"/>
                  <a:gd name="T13" fmla="*/ 16 h 64"/>
                  <a:gd name="T14" fmla="*/ 30 w 92"/>
                  <a:gd name="T15" fmla="*/ 10 h 64"/>
                  <a:gd name="T16" fmla="*/ 22 w 92"/>
                  <a:gd name="T17" fmla="*/ 5 h 64"/>
                  <a:gd name="T18" fmla="*/ 12 w 92"/>
                  <a:gd name="T19" fmla="*/ 0 h 64"/>
                  <a:gd name="T20" fmla="*/ 0 w 92"/>
                  <a:gd name="T21" fmla="*/ 20 h 64"/>
                  <a:gd name="T22" fmla="*/ 9 w 92"/>
                  <a:gd name="T23" fmla="*/ 26 h 64"/>
                  <a:gd name="T24" fmla="*/ 19 w 92"/>
                  <a:gd name="T25" fmla="*/ 30 h 64"/>
                  <a:gd name="T26" fmla="*/ 28 w 92"/>
                  <a:gd name="T27" fmla="*/ 36 h 64"/>
                  <a:gd name="T28" fmla="*/ 36 w 92"/>
                  <a:gd name="T29" fmla="*/ 42 h 64"/>
                  <a:gd name="T30" fmla="*/ 46 w 92"/>
                  <a:gd name="T31" fmla="*/ 48 h 64"/>
                  <a:gd name="T32" fmla="*/ 55 w 92"/>
                  <a:gd name="T33" fmla="*/ 53 h 64"/>
                  <a:gd name="T34" fmla="*/ 65 w 92"/>
                  <a:gd name="T35" fmla="*/ 58 h 64"/>
                  <a:gd name="T36" fmla="*/ 74 w 92"/>
                  <a:gd name="T37" fmla="*/ 64 h 64"/>
                  <a:gd name="T38" fmla="*/ 68 w 92"/>
                  <a:gd name="T39" fmla="*/ 51 h 64"/>
                  <a:gd name="T40" fmla="*/ 92 w 92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64">
                    <a:moveTo>
                      <a:pt x="92" y="56"/>
                    </a:moveTo>
                    <a:lnTo>
                      <a:pt x="86" y="43"/>
                    </a:lnTo>
                    <a:lnTo>
                      <a:pt x="77" y="37"/>
                    </a:lnTo>
                    <a:lnTo>
                      <a:pt x="68" y="32"/>
                    </a:lnTo>
                    <a:lnTo>
                      <a:pt x="58" y="26"/>
                    </a:lnTo>
                    <a:lnTo>
                      <a:pt x="49" y="21"/>
                    </a:lnTo>
                    <a:lnTo>
                      <a:pt x="39" y="16"/>
                    </a:lnTo>
                    <a:lnTo>
                      <a:pt x="30" y="10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9" y="26"/>
                    </a:lnTo>
                    <a:lnTo>
                      <a:pt x="19" y="30"/>
                    </a:lnTo>
                    <a:lnTo>
                      <a:pt x="28" y="36"/>
                    </a:lnTo>
                    <a:lnTo>
                      <a:pt x="36" y="42"/>
                    </a:lnTo>
                    <a:lnTo>
                      <a:pt x="46" y="48"/>
                    </a:lnTo>
                    <a:lnTo>
                      <a:pt x="55" y="53"/>
                    </a:lnTo>
                    <a:lnTo>
                      <a:pt x="65" y="58"/>
                    </a:lnTo>
                    <a:lnTo>
                      <a:pt x="74" y="64"/>
                    </a:lnTo>
                    <a:lnTo>
                      <a:pt x="68" y="51"/>
                    </a:lnTo>
                    <a:lnTo>
                      <a:pt x="9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4" name="Freeform 101"/>
              <p:cNvSpPr>
                <a:spLocks/>
              </p:cNvSpPr>
              <p:nvPr/>
            </p:nvSpPr>
            <p:spPr bwMode="auto">
              <a:xfrm>
                <a:off x="5168" y="2853"/>
                <a:ext cx="42" cy="185"/>
              </a:xfrm>
              <a:custGeom>
                <a:avLst/>
                <a:gdLst>
                  <a:gd name="T0" fmla="*/ 26 w 128"/>
                  <a:gd name="T1" fmla="*/ 539 h 555"/>
                  <a:gd name="T2" fmla="*/ 33 w 128"/>
                  <a:gd name="T3" fmla="*/ 504 h 555"/>
                  <a:gd name="T4" fmla="*/ 39 w 128"/>
                  <a:gd name="T5" fmla="*/ 469 h 555"/>
                  <a:gd name="T6" fmla="*/ 45 w 128"/>
                  <a:gd name="T7" fmla="*/ 435 h 555"/>
                  <a:gd name="T8" fmla="*/ 52 w 128"/>
                  <a:gd name="T9" fmla="*/ 401 h 555"/>
                  <a:gd name="T10" fmla="*/ 59 w 128"/>
                  <a:gd name="T11" fmla="*/ 366 h 555"/>
                  <a:gd name="T12" fmla="*/ 65 w 128"/>
                  <a:gd name="T13" fmla="*/ 331 h 555"/>
                  <a:gd name="T14" fmla="*/ 72 w 128"/>
                  <a:gd name="T15" fmla="*/ 298 h 555"/>
                  <a:gd name="T16" fmla="*/ 78 w 128"/>
                  <a:gd name="T17" fmla="*/ 263 h 555"/>
                  <a:gd name="T18" fmla="*/ 85 w 128"/>
                  <a:gd name="T19" fmla="*/ 228 h 555"/>
                  <a:gd name="T20" fmla="*/ 91 w 128"/>
                  <a:gd name="T21" fmla="*/ 195 h 555"/>
                  <a:gd name="T22" fmla="*/ 98 w 128"/>
                  <a:gd name="T23" fmla="*/ 160 h 555"/>
                  <a:gd name="T24" fmla="*/ 104 w 128"/>
                  <a:gd name="T25" fmla="*/ 126 h 555"/>
                  <a:gd name="T26" fmla="*/ 110 w 128"/>
                  <a:gd name="T27" fmla="*/ 91 h 555"/>
                  <a:gd name="T28" fmla="*/ 117 w 128"/>
                  <a:gd name="T29" fmla="*/ 56 h 555"/>
                  <a:gd name="T30" fmla="*/ 125 w 128"/>
                  <a:gd name="T31" fmla="*/ 21 h 555"/>
                  <a:gd name="T32" fmla="*/ 104 w 128"/>
                  <a:gd name="T33" fmla="*/ 0 h 555"/>
                  <a:gd name="T34" fmla="*/ 97 w 128"/>
                  <a:gd name="T35" fmla="*/ 34 h 555"/>
                  <a:gd name="T36" fmla="*/ 91 w 128"/>
                  <a:gd name="T37" fmla="*/ 68 h 555"/>
                  <a:gd name="T38" fmla="*/ 85 w 128"/>
                  <a:gd name="T39" fmla="*/ 103 h 555"/>
                  <a:gd name="T40" fmla="*/ 78 w 128"/>
                  <a:gd name="T41" fmla="*/ 138 h 555"/>
                  <a:gd name="T42" fmla="*/ 72 w 128"/>
                  <a:gd name="T43" fmla="*/ 173 h 555"/>
                  <a:gd name="T44" fmla="*/ 65 w 128"/>
                  <a:gd name="T45" fmla="*/ 206 h 555"/>
                  <a:gd name="T46" fmla="*/ 59 w 128"/>
                  <a:gd name="T47" fmla="*/ 241 h 555"/>
                  <a:gd name="T48" fmla="*/ 52 w 128"/>
                  <a:gd name="T49" fmla="*/ 276 h 555"/>
                  <a:gd name="T50" fmla="*/ 45 w 128"/>
                  <a:gd name="T51" fmla="*/ 311 h 555"/>
                  <a:gd name="T52" fmla="*/ 39 w 128"/>
                  <a:gd name="T53" fmla="*/ 344 h 555"/>
                  <a:gd name="T54" fmla="*/ 33 w 128"/>
                  <a:gd name="T55" fmla="*/ 379 h 555"/>
                  <a:gd name="T56" fmla="*/ 26 w 128"/>
                  <a:gd name="T57" fmla="*/ 413 h 555"/>
                  <a:gd name="T58" fmla="*/ 20 w 128"/>
                  <a:gd name="T59" fmla="*/ 448 h 555"/>
                  <a:gd name="T60" fmla="*/ 13 w 128"/>
                  <a:gd name="T61" fmla="*/ 483 h 555"/>
                  <a:gd name="T62" fmla="*/ 7 w 128"/>
                  <a:gd name="T63" fmla="*/ 517 h 555"/>
                  <a:gd name="T64" fmla="*/ 0 w 128"/>
                  <a:gd name="T65" fmla="*/ 551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555">
                    <a:moveTo>
                      <a:pt x="23" y="555"/>
                    </a:moveTo>
                    <a:lnTo>
                      <a:pt x="26" y="539"/>
                    </a:lnTo>
                    <a:lnTo>
                      <a:pt x="29" y="522"/>
                    </a:lnTo>
                    <a:lnTo>
                      <a:pt x="33" y="504"/>
                    </a:lnTo>
                    <a:lnTo>
                      <a:pt x="36" y="488"/>
                    </a:lnTo>
                    <a:lnTo>
                      <a:pt x="39" y="469"/>
                    </a:lnTo>
                    <a:lnTo>
                      <a:pt x="43" y="452"/>
                    </a:lnTo>
                    <a:lnTo>
                      <a:pt x="45" y="435"/>
                    </a:lnTo>
                    <a:lnTo>
                      <a:pt x="49" y="419"/>
                    </a:lnTo>
                    <a:lnTo>
                      <a:pt x="52" y="401"/>
                    </a:lnTo>
                    <a:lnTo>
                      <a:pt x="55" y="384"/>
                    </a:lnTo>
                    <a:lnTo>
                      <a:pt x="59" y="366"/>
                    </a:lnTo>
                    <a:lnTo>
                      <a:pt x="62" y="350"/>
                    </a:lnTo>
                    <a:lnTo>
                      <a:pt x="65" y="331"/>
                    </a:lnTo>
                    <a:lnTo>
                      <a:pt x="68" y="314"/>
                    </a:lnTo>
                    <a:lnTo>
                      <a:pt x="72" y="298"/>
                    </a:lnTo>
                    <a:lnTo>
                      <a:pt x="75" y="280"/>
                    </a:lnTo>
                    <a:lnTo>
                      <a:pt x="78" y="263"/>
                    </a:lnTo>
                    <a:lnTo>
                      <a:pt x="82" y="245"/>
                    </a:lnTo>
                    <a:lnTo>
                      <a:pt x="85" y="228"/>
                    </a:lnTo>
                    <a:lnTo>
                      <a:pt x="88" y="211"/>
                    </a:lnTo>
                    <a:lnTo>
                      <a:pt x="91" y="195"/>
                    </a:lnTo>
                    <a:lnTo>
                      <a:pt x="94" y="177"/>
                    </a:lnTo>
                    <a:lnTo>
                      <a:pt x="98" y="160"/>
                    </a:lnTo>
                    <a:lnTo>
                      <a:pt x="101" y="142"/>
                    </a:lnTo>
                    <a:lnTo>
                      <a:pt x="104" y="126"/>
                    </a:lnTo>
                    <a:lnTo>
                      <a:pt x="107" y="107"/>
                    </a:lnTo>
                    <a:lnTo>
                      <a:pt x="110" y="91"/>
                    </a:lnTo>
                    <a:lnTo>
                      <a:pt x="114" y="74"/>
                    </a:lnTo>
                    <a:lnTo>
                      <a:pt x="117" y="56"/>
                    </a:lnTo>
                    <a:lnTo>
                      <a:pt x="120" y="39"/>
                    </a:lnTo>
                    <a:lnTo>
                      <a:pt x="125" y="21"/>
                    </a:lnTo>
                    <a:lnTo>
                      <a:pt x="128" y="5"/>
                    </a:lnTo>
                    <a:lnTo>
                      <a:pt x="104" y="0"/>
                    </a:lnTo>
                    <a:lnTo>
                      <a:pt x="101" y="17"/>
                    </a:lnTo>
                    <a:lnTo>
                      <a:pt x="97" y="34"/>
                    </a:lnTo>
                    <a:lnTo>
                      <a:pt x="94" y="52"/>
                    </a:lnTo>
                    <a:lnTo>
                      <a:pt x="91" y="68"/>
                    </a:lnTo>
                    <a:lnTo>
                      <a:pt x="88" y="87"/>
                    </a:lnTo>
                    <a:lnTo>
                      <a:pt x="85" y="103"/>
                    </a:lnTo>
                    <a:lnTo>
                      <a:pt x="81" y="120"/>
                    </a:lnTo>
                    <a:lnTo>
                      <a:pt x="78" y="138"/>
                    </a:lnTo>
                    <a:lnTo>
                      <a:pt x="75" y="155"/>
                    </a:lnTo>
                    <a:lnTo>
                      <a:pt x="72" y="173"/>
                    </a:lnTo>
                    <a:lnTo>
                      <a:pt x="68" y="190"/>
                    </a:lnTo>
                    <a:lnTo>
                      <a:pt x="65" y="206"/>
                    </a:lnTo>
                    <a:lnTo>
                      <a:pt x="62" y="224"/>
                    </a:lnTo>
                    <a:lnTo>
                      <a:pt x="59" y="241"/>
                    </a:lnTo>
                    <a:lnTo>
                      <a:pt x="55" y="259"/>
                    </a:lnTo>
                    <a:lnTo>
                      <a:pt x="52" y="276"/>
                    </a:lnTo>
                    <a:lnTo>
                      <a:pt x="49" y="292"/>
                    </a:lnTo>
                    <a:lnTo>
                      <a:pt x="45" y="311"/>
                    </a:lnTo>
                    <a:lnTo>
                      <a:pt x="43" y="327"/>
                    </a:lnTo>
                    <a:lnTo>
                      <a:pt x="39" y="344"/>
                    </a:lnTo>
                    <a:lnTo>
                      <a:pt x="36" y="362"/>
                    </a:lnTo>
                    <a:lnTo>
                      <a:pt x="33" y="379"/>
                    </a:lnTo>
                    <a:lnTo>
                      <a:pt x="29" y="397"/>
                    </a:lnTo>
                    <a:lnTo>
                      <a:pt x="26" y="413"/>
                    </a:lnTo>
                    <a:lnTo>
                      <a:pt x="23" y="432"/>
                    </a:lnTo>
                    <a:lnTo>
                      <a:pt x="20" y="448"/>
                    </a:lnTo>
                    <a:lnTo>
                      <a:pt x="16" y="465"/>
                    </a:lnTo>
                    <a:lnTo>
                      <a:pt x="13" y="483"/>
                    </a:lnTo>
                    <a:lnTo>
                      <a:pt x="10" y="500"/>
                    </a:lnTo>
                    <a:lnTo>
                      <a:pt x="7" y="517"/>
                    </a:lnTo>
                    <a:lnTo>
                      <a:pt x="3" y="533"/>
                    </a:lnTo>
                    <a:lnTo>
                      <a:pt x="0" y="551"/>
                    </a:lnTo>
                    <a:lnTo>
                      <a:pt x="23" y="5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5" name="Freeform 102"/>
              <p:cNvSpPr>
                <a:spLocks/>
              </p:cNvSpPr>
              <p:nvPr/>
            </p:nvSpPr>
            <p:spPr bwMode="auto">
              <a:xfrm>
                <a:off x="5202" y="2853"/>
                <a:ext cx="8" cy="5"/>
              </a:xfrm>
              <a:custGeom>
                <a:avLst/>
                <a:gdLst>
                  <a:gd name="T0" fmla="*/ 0 w 24"/>
                  <a:gd name="T1" fmla="*/ 0 h 14"/>
                  <a:gd name="T2" fmla="*/ 0 w 24"/>
                  <a:gd name="T3" fmla="*/ 5 h 14"/>
                  <a:gd name="T4" fmla="*/ 2 w 24"/>
                  <a:gd name="T5" fmla="*/ 8 h 14"/>
                  <a:gd name="T6" fmla="*/ 6 w 24"/>
                  <a:gd name="T7" fmla="*/ 11 h 14"/>
                  <a:gd name="T8" fmla="*/ 9 w 24"/>
                  <a:gd name="T9" fmla="*/ 14 h 14"/>
                  <a:gd name="T10" fmla="*/ 13 w 24"/>
                  <a:gd name="T11" fmla="*/ 14 h 14"/>
                  <a:gd name="T12" fmla="*/ 18 w 24"/>
                  <a:gd name="T13" fmla="*/ 13 h 14"/>
                  <a:gd name="T14" fmla="*/ 21 w 24"/>
                  <a:gd name="T15" fmla="*/ 10 h 14"/>
                  <a:gd name="T16" fmla="*/ 24 w 24"/>
                  <a:gd name="T17" fmla="*/ 5 h 14"/>
                  <a:gd name="T18" fmla="*/ 0 w 2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4">
                    <a:moveTo>
                      <a:pt x="0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6" name="Freeform 103"/>
              <p:cNvSpPr>
                <a:spLocks/>
              </p:cNvSpPr>
              <p:nvPr/>
            </p:nvSpPr>
            <p:spPr bwMode="auto">
              <a:xfrm>
                <a:off x="5308" y="3215"/>
                <a:ext cx="171" cy="205"/>
              </a:xfrm>
              <a:custGeom>
                <a:avLst/>
                <a:gdLst>
                  <a:gd name="T0" fmla="*/ 21 w 514"/>
                  <a:gd name="T1" fmla="*/ 21 h 614"/>
                  <a:gd name="T2" fmla="*/ 60 w 514"/>
                  <a:gd name="T3" fmla="*/ 18 h 614"/>
                  <a:gd name="T4" fmla="*/ 99 w 514"/>
                  <a:gd name="T5" fmla="*/ 15 h 614"/>
                  <a:gd name="T6" fmla="*/ 138 w 514"/>
                  <a:gd name="T7" fmla="*/ 12 h 614"/>
                  <a:gd name="T8" fmla="*/ 178 w 514"/>
                  <a:gd name="T9" fmla="*/ 9 h 614"/>
                  <a:gd name="T10" fmla="*/ 217 w 514"/>
                  <a:gd name="T11" fmla="*/ 7 h 614"/>
                  <a:gd name="T12" fmla="*/ 256 w 514"/>
                  <a:gd name="T13" fmla="*/ 5 h 614"/>
                  <a:gd name="T14" fmla="*/ 294 w 514"/>
                  <a:gd name="T15" fmla="*/ 2 h 614"/>
                  <a:gd name="T16" fmla="*/ 333 w 514"/>
                  <a:gd name="T17" fmla="*/ 10 h 614"/>
                  <a:gd name="T18" fmla="*/ 365 w 514"/>
                  <a:gd name="T19" fmla="*/ 39 h 614"/>
                  <a:gd name="T20" fmla="*/ 391 w 514"/>
                  <a:gd name="T21" fmla="*/ 76 h 614"/>
                  <a:gd name="T22" fmla="*/ 415 w 514"/>
                  <a:gd name="T23" fmla="*/ 118 h 614"/>
                  <a:gd name="T24" fmla="*/ 435 w 514"/>
                  <a:gd name="T25" fmla="*/ 165 h 614"/>
                  <a:gd name="T26" fmla="*/ 455 w 514"/>
                  <a:gd name="T27" fmla="*/ 213 h 614"/>
                  <a:gd name="T28" fmla="*/ 476 w 514"/>
                  <a:gd name="T29" fmla="*/ 262 h 614"/>
                  <a:gd name="T30" fmla="*/ 500 w 514"/>
                  <a:gd name="T31" fmla="*/ 309 h 614"/>
                  <a:gd name="T32" fmla="*/ 508 w 514"/>
                  <a:gd name="T33" fmla="*/ 339 h 614"/>
                  <a:gd name="T34" fmla="*/ 496 w 514"/>
                  <a:gd name="T35" fmla="*/ 357 h 614"/>
                  <a:gd name="T36" fmla="*/ 484 w 514"/>
                  <a:gd name="T37" fmla="*/ 371 h 614"/>
                  <a:gd name="T38" fmla="*/ 470 w 514"/>
                  <a:gd name="T39" fmla="*/ 386 h 614"/>
                  <a:gd name="T40" fmla="*/ 455 w 514"/>
                  <a:gd name="T41" fmla="*/ 399 h 614"/>
                  <a:gd name="T42" fmla="*/ 439 w 514"/>
                  <a:gd name="T43" fmla="*/ 409 h 614"/>
                  <a:gd name="T44" fmla="*/ 423 w 514"/>
                  <a:gd name="T45" fmla="*/ 419 h 614"/>
                  <a:gd name="T46" fmla="*/ 406 w 514"/>
                  <a:gd name="T47" fmla="*/ 429 h 614"/>
                  <a:gd name="T48" fmla="*/ 386 w 514"/>
                  <a:gd name="T49" fmla="*/ 439 h 614"/>
                  <a:gd name="T50" fmla="*/ 364 w 514"/>
                  <a:gd name="T51" fmla="*/ 453 h 614"/>
                  <a:gd name="T52" fmla="*/ 346 w 514"/>
                  <a:gd name="T53" fmla="*/ 470 h 614"/>
                  <a:gd name="T54" fmla="*/ 330 w 514"/>
                  <a:gd name="T55" fmla="*/ 489 h 614"/>
                  <a:gd name="T56" fmla="*/ 319 w 514"/>
                  <a:gd name="T57" fmla="*/ 512 h 614"/>
                  <a:gd name="T58" fmla="*/ 310 w 514"/>
                  <a:gd name="T59" fmla="*/ 538 h 614"/>
                  <a:gd name="T60" fmla="*/ 304 w 514"/>
                  <a:gd name="T61" fmla="*/ 566 h 614"/>
                  <a:gd name="T62" fmla="*/ 303 w 514"/>
                  <a:gd name="T63" fmla="*/ 598 h 614"/>
                  <a:gd name="T64" fmla="*/ 278 w 514"/>
                  <a:gd name="T65" fmla="*/ 589 h 614"/>
                  <a:gd name="T66" fmla="*/ 237 w 514"/>
                  <a:gd name="T67" fmla="*/ 546 h 614"/>
                  <a:gd name="T68" fmla="*/ 204 w 514"/>
                  <a:gd name="T69" fmla="*/ 508 h 614"/>
                  <a:gd name="T70" fmla="*/ 179 w 514"/>
                  <a:gd name="T71" fmla="*/ 473 h 614"/>
                  <a:gd name="T72" fmla="*/ 162 w 514"/>
                  <a:gd name="T73" fmla="*/ 441 h 614"/>
                  <a:gd name="T74" fmla="*/ 151 w 514"/>
                  <a:gd name="T75" fmla="*/ 409 h 614"/>
                  <a:gd name="T76" fmla="*/ 146 w 514"/>
                  <a:gd name="T77" fmla="*/ 375 h 614"/>
                  <a:gd name="T78" fmla="*/ 146 w 514"/>
                  <a:gd name="T79" fmla="*/ 339 h 614"/>
                  <a:gd name="T80" fmla="*/ 149 w 514"/>
                  <a:gd name="T81" fmla="*/ 300 h 614"/>
                  <a:gd name="T82" fmla="*/ 149 w 514"/>
                  <a:gd name="T83" fmla="*/ 262 h 614"/>
                  <a:gd name="T84" fmla="*/ 144 w 514"/>
                  <a:gd name="T85" fmla="*/ 224 h 614"/>
                  <a:gd name="T86" fmla="*/ 133 w 514"/>
                  <a:gd name="T87" fmla="*/ 185 h 614"/>
                  <a:gd name="T88" fmla="*/ 115 w 514"/>
                  <a:gd name="T89" fmla="*/ 149 h 614"/>
                  <a:gd name="T90" fmla="*/ 92 w 514"/>
                  <a:gd name="T91" fmla="*/ 112 h 614"/>
                  <a:gd name="T92" fmla="*/ 61 w 514"/>
                  <a:gd name="T93" fmla="*/ 76 h 614"/>
                  <a:gd name="T94" fmla="*/ 24 w 514"/>
                  <a:gd name="T95" fmla="*/ 39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4" h="614">
                    <a:moveTo>
                      <a:pt x="0" y="22"/>
                    </a:moveTo>
                    <a:lnTo>
                      <a:pt x="21" y="21"/>
                    </a:lnTo>
                    <a:lnTo>
                      <a:pt x="40" y="19"/>
                    </a:lnTo>
                    <a:lnTo>
                      <a:pt x="60" y="18"/>
                    </a:lnTo>
                    <a:lnTo>
                      <a:pt x="79" y="16"/>
                    </a:lnTo>
                    <a:lnTo>
                      <a:pt x="99" y="15"/>
                    </a:lnTo>
                    <a:lnTo>
                      <a:pt x="118" y="13"/>
                    </a:lnTo>
                    <a:lnTo>
                      <a:pt x="138" y="12"/>
                    </a:lnTo>
                    <a:lnTo>
                      <a:pt x="159" y="10"/>
                    </a:lnTo>
                    <a:lnTo>
                      <a:pt x="178" y="9"/>
                    </a:lnTo>
                    <a:lnTo>
                      <a:pt x="197" y="7"/>
                    </a:lnTo>
                    <a:lnTo>
                      <a:pt x="217" y="7"/>
                    </a:lnTo>
                    <a:lnTo>
                      <a:pt x="236" y="6"/>
                    </a:lnTo>
                    <a:lnTo>
                      <a:pt x="256" y="5"/>
                    </a:lnTo>
                    <a:lnTo>
                      <a:pt x="275" y="2"/>
                    </a:lnTo>
                    <a:lnTo>
                      <a:pt x="294" y="2"/>
                    </a:lnTo>
                    <a:lnTo>
                      <a:pt x="314" y="0"/>
                    </a:lnTo>
                    <a:lnTo>
                      <a:pt x="333" y="10"/>
                    </a:lnTo>
                    <a:lnTo>
                      <a:pt x="349" y="23"/>
                    </a:lnTo>
                    <a:lnTo>
                      <a:pt x="365" y="39"/>
                    </a:lnTo>
                    <a:lnTo>
                      <a:pt x="380" y="57"/>
                    </a:lnTo>
                    <a:lnTo>
                      <a:pt x="391" y="76"/>
                    </a:lnTo>
                    <a:lnTo>
                      <a:pt x="403" y="98"/>
                    </a:lnTo>
                    <a:lnTo>
                      <a:pt x="415" y="118"/>
                    </a:lnTo>
                    <a:lnTo>
                      <a:pt x="425" y="141"/>
                    </a:lnTo>
                    <a:lnTo>
                      <a:pt x="435" y="165"/>
                    </a:lnTo>
                    <a:lnTo>
                      <a:pt x="445" y="189"/>
                    </a:lnTo>
                    <a:lnTo>
                      <a:pt x="455" y="213"/>
                    </a:lnTo>
                    <a:lnTo>
                      <a:pt x="464" y="239"/>
                    </a:lnTo>
                    <a:lnTo>
                      <a:pt x="476" y="262"/>
                    </a:lnTo>
                    <a:lnTo>
                      <a:pt x="487" y="285"/>
                    </a:lnTo>
                    <a:lnTo>
                      <a:pt x="500" y="309"/>
                    </a:lnTo>
                    <a:lnTo>
                      <a:pt x="514" y="332"/>
                    </a:lnTo>
                    <a:lnTo>
                      <a:pt x="508" y="339"/>
                    </a:lnTo>
                    <a:lnTo>
                      <a:pt x="502" y="348"/>
                    </a:lnTo>
                    <a:lnTo>
                      <a:pt x="496" y="357"/>
                    </a:lnTo>
                    <a:lnTo>
                      <a:pt x="490" y="364"/>
                    </a:lnTo>
                    <a:lnTo>
                      <a:pt x="484" y="371"/>
                    </a:lnTo>
                    <a:lnTo>
                      <a:pt x="477" y="378"/>
                    </a:lnTo>
                    <a:lnTo>
                      <a:pt x="470" y="386"/>
                    </a:lnTo>
                    <a:lnTo>
                      <a:pt x="463" y="391"/>
                    </a:lnTo>
                    <a:lnTo>
                      <a:pt x="455" y="399"/>
                    </a:lnTo>
                    <a:lnTo>
                      <a:pt x="448" y="403"/>
                    </a:lnTo>
                    <a:lnTo>
                      <a:pt x="439" y="409"/>
                    </a:lnTo>
                    <a:lnTo>
                      <a:pt x="432" y="415"/>
                    </a:lnTo>
                    <a:lnTo>
                      <a:pt x="423" y="419"/>
                    </a:lnTo>
                    <a:lnTo>
                      <a:pt x="416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86" y="439"/>
                    </a:lnTo>
                    <a:lnTo>
                      <a:pt x="375" y="445"/>
                    </a:lnTo>
                    <a:lnTo>
                      <a:pt x="364" y="453"/>
                    </a:lnTo>
                    <a:lnTo>
                      <a:pt x="355" y="461"/>
                    </a:lnTo>
                    <a:lnTo>
                      <a:pt x="346" y="470"/>
                    </a:lnTo>
                    <a:lnTo>
                      <a:pt x="338" y="479"/>
                    </a:lnTo>
                    <a:lnTo>
                      <a:pt x="330" y="489"/>
                    </a:lnTo>
                    <a:lnTo>
                      <a:pt x="325" y="501"/>
                    </a:lnTo>
                    <a:lnTo>
                      <a:pt x="319" y="512"/>
                    </a:lnTo>
                    <a:lnTo>
                      <a:pt x="314" y="525"/>
                    </a:lnTo>
                    <a:lnTo>
                      <a:pt x="310" y="538"/>
                    </a:lnTo>
                    <a:lnTo>
                      <a:pt x="307" y="551"/>
                    </a:lnTo>
                    <a:lnTo>
                      <a:pt x="304" y="566"/>
                    </a:lnTo>
                    <a:lnTo>
                      <a:pt x="303" y="582"/>
                    </a:lnTo>
                    <a:lnTo>
                      <a:pt x="303" y="598"/>
                    </a:lnTo>
                    <a:lnTo>
                      <a:pt x="303" y="614"/>
                    </a:lnTo>
                    <a:lnTo>
                      <a:pt x="278" y="589"/>
                    </a:lnTo>
                    <a:lnTo>
                      <a:pt x="256" y="566"/>
                    </a:lnTo>
                    <a:lnTo>
                      <a:pt x="237" y="546"/>
                    </a:lnTo>
                    <a:lnTo>
                      <a:pt x="220" y="527"/>
                    </a:lnTo>
                    <a:lnTo>
                      <a:pt x="204" y="508"/>
                    </a:lnTo>
                    <a:lnTo>
                      <a:pt x="191" y="490"/>
                    </a:lnTo>
                    <a:lnTo>
                      <a:pt x="179" y="473"/>
                    </a:lnTo>
                    <a:lnTo>
                      <a:pt x="170" y="457"/>
                    </a:lnTo>
                    <a:lnTo>
                      <a:pt x="162" y="441"/>
                    </a:lnTo>
                    <a:lnTo>
                      <a:pt x="156" y="425"/>
                    </a:lnTo>
                    <a:lnTo>
                      <a:pt x="151" y="409"/>
                    </a:lnTo>
                    <a:lnTo>
                      <a:pt x="147" y="393"/>
                    </a:lnTo>
                    <a:lnTo>
                      <a:pt x="146" y="375"/>
                    </a:lnTo>
                    <a:lnTo>
                      <a:pt x="146" y="358"/>
                    </a:lnTo>
                    <a:lnTo>
                      <a:pt x="146" y="339"/>
                    </a:lnTo>
                    <a:lnTo>
                      <a:pt x="147" y="319"/>
                    </a:lnTo>
                    <a:lnTo>
                      <a:pt x="149" y="300"/>
                    </a:lnTo>
                    <a:lnTo>
                      <a:pt x="149" y="281"/>
                    </a:lnTo>
                    <a:lnTo>
                      <a:pt x="149" y="262"/>
                    </a:lnTo>
                    <a:lnTo>
                      <a:pt x="147" y="242"/>
                    </a:lnTo>
                    <a:lnTo>
                      <a:pt x="144" y="224"/>
                    </a:lnTo>
                    <a:lnTo>
                      <a:pt x="138" y="205"/>
                    </a:lnTo>
                    <a:lnTo>
                      <a:pt x="133" y="185"/>
                    </a:lnTo>
                    <a:lnTo>
                      <a:pt x="124" y="167"/>
                    </a:lnTo>
                    <a:lnTo>
                      <a:pt x="115" y="149"/>
                    </a:lnTo>
                    <a:lnTo>
                      <a:pt x="105" y="130"/>
                    </a:lnTo>
                    <a:lnTo>
                      <a:pt x="92" y="112"/>
                    </a:lnTo>
                    <a:lnTo>
                      <a:pt x="77" y="93"/>
                    </a:lnTo>
                    <a:lnTo>
                      <a:pt x="61" y="76"/>
                    </a:lnTo>
                    <a:lnTo>
                      <a:pt x="44" y="58"/>
                    </a:lnTo>
                    <a:lnTo>
                      <a:pt x="24" y="3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7" name="Freeform 104"/>
              <p:cNvSpPr>
                <a:spLocks/>
              </p:cNvSpPr>
              <p:nvPr/>
            </p:nvSpPr>
            <p:spPr bwMode="auto">
              <a:xfrm>
                <a:off x="5308" y="3212"/>
                <a:ext cx="106" cy="15"/>
              </a:xfrm>
              <a:custGeom>
                <a:avLst/>
                <a:gdLst>
                  <a:gd name="T0" fmla="*/ 319 w 319"/>
                  <a:gd name="T1" fmla="*/ 1 h 45"/>
                  <a:gd name="T2" fmla="*/ 314 w 319"/>
                  <a:gd name="T3" fmla="*/ 0 h 45"/>
                  <a:gd name="T4" fmla="*/ 294 w 319"/>
                  <a:gd name="T5" fmla="*/ 1 h 45"/>
                  <a:gd name="T6" fmla="*/ 275 w 319"/>
                  <a:gd name="T7" fmla="*/ 2 h 45"/>
                  <a:gd name="T8" fmla="*/ 255 w 319"/>
                  <a:gd name="T9" fmla="*/ 4 h 45"/>
                  <a:gd name="T10" fmla="*/ 236 w 319"/>
                  <a:gd name="T11" fmla="*/ 5 h 45"/>
                  <a:gd name="T12" fmla="*/ 215 w 319"/>
                  <a:gd name="T13" fmla="*/ 7 h 45"/>
                  <a:gd name="T14" fmla="*/ 195 w 319"/>
                  <a:gd name="T15" fmla="*/ 8 h 45"/>
                  <a:gd name="T16" fmla="*/ 176 w 319"/>
                  <a:gd name="T17" fmla="*/ 10 h 45"/>
                  <a:gd name="T18" fmla="*/ 157 w 319"/>
                  <a:gd name="T19" fmla="*/ 10 h 45"/>
                  <a:gd name="T20" fmla="*/ 137 w 319"/>
                  <a:gd name="T21" fmla="*/ 11 h 45"/>
                  <a:gd name="T22" fmla="*/ 118 w 319"/>
                  <a:gd name="T23" fmla="*/ 13 h 45"/>
                  <a:gd name="T24" fmla="*/ 99 w 319"/>
                  <a:gd name="T25" fmla="*/ 16 h 45"/>
                  <a:gd name="T26" fmla="*/ 79 w 319"/>
                  <a:gd name="T27" fmla="*/ 16 h 45"/>
                  <a:gd name="T28" fmla="*/ 58 w 319"/>
                  <a:gd name="T29" fmla="*/ 17 h 45"/>
                  <a:gd name="T30" fmla="*/ 40 w 319"/>
                  <a:gd name="T31" fmla="*/ 18 h 45"/>
                  <a:gd name="T32" fmla="*/ 21 w 319"/>
                  <a:gd name="T33" fmla="*/ 20 h 45"/>
                  <a:gd name="T34" fmla="*/ 0 w 319"/>
                  <a:gd name="T35" fmla="*/ 21 h 45"/>
                  <a:gd name="T36" fmla="*/ 2 w 319"/>
                  <a:gd name="T37" fmla="*/ 45 h 45"/>
                  <a:gd name="T38" fmla="*/ 21 w 319"/>
                  <a:gd name="T39" fmla="*/ 43 h 45"/>
                  <a:gd name="T40" fmla="*/ 41 w 319"/>
                  <a:gd name="T41" fmla="*/ 42 h 45"/>
                  <a:gd name="T42" fmla="*/ 60 w 319"/>
                  <a:gd name="T43" fmla="*/ 40 h 45"/>
                  <a:gd name="T44" fmla="*/ 80 w 319"/>
                  <a:gd name="T45" fmla="*/ 39 h 45"/>
                  <a:gd name="T46" fmla="*/ 99 w 319"/>
                  <a:gd name="T47" fmla="*/ 37 h 45"/>
                  <a:gd name="T48" fmla="*/ 120 w 319"/>
                  <a:gd name="T49" fmla="*/ 36 h 45"/>
                  <a:gd name="T50" fmla="*/ 138 w 319"/>
                  <a:gd name="T51" fmla="*/ 34 h 45"/>
                  <a:gd name="T52" fmla="*/ 159 w 319"/>
                  <a:gd name="T53" fmla="*/ 33 h 45"/>
                  <a:gd name="T54" fmla="*/ 178 w 319"/>
                  <a:gd name="T55" fmla="*/ 33 h 45"/>
                  <a:gd name="T56" fmla="*/ 198 w 319"/>
                  <a:gd name="T57" fmla="*/ 30 h 45"/>
                  <a:gd name="T58" fmla="*/ 217 w 319"/>
                  <a:gd name="T59" fmla="*/ 29 h 45"/>
                  <a:gd name="T60" fmla="*/ 237 w 319"/>
                  <a:gd name="T61" fmla="*/ 27 h 45"/>
                  <a:gd name="T62" fmla="*/ 256 w 319"/>
                  <a:gd name="T63" fmla="*/ 27 h 45"/>
                  <a:gd name="T64" fmla="*/ 275 w 319"/>
                  <a:gd name="T65" fmla="*/ 26 h 45"/>
                  <a:gd name="T66" fmla="*/ 295 w 319"/>
                  <a:gd name="T67" fmla="*/ 24 h 45"/>
                  <a:gd name="T68" fmla="*/ 314 w 319"/>
                  <a:gd name="T69" fmla="*/ 23 h 45"/>
                  <a:gd name="T70" fmla="*/ 309 w 319"/>
                  <a:gd name="T71" fmla="*/ 21 h 45"/>
                  <a:gd name="T72" fmla="*/ 319 w 319"/>
                  <a:gd name="T7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9" h="45">
                    <a:moveTo>
                      <a:pt x="319" y="1"/>
                    </a:moveTo>
                    <a:lnTo>
                      <a:pt x="314" y="0"/>
                    </a:lnTo>
                    <a:lnTo>
                      <a:pt x="294" y="1"/>
                    </a:lnTo>
                    <a:lnTo>
                      <a:pt x="275" y="2"/>
                    </a:lnTo>
                    <a:lnTo>
                      <a:pt x="255" y="4"/>
                    </a:lnTo>
                    <a:lnTo>
                      <a:pt x="236" y="5"/>
                    </a:lnTo>
                    <a:lnTo>
                      <a:pt x="215" y="7"/>
                    </a:lnTo>
                    <a:lnTo>
                      <a:pt x="195" y="8"/>
                    </a:lnTo>
                    <a:lnTo>
                      <a:pt x="176" y="10"/>
                    </a:lnTo>
                    <a:lnTo>
                      <a:pt x="157" y="10"/>
                    </a:lnTo>
                    <a:lnTo>
                      <a:pt x="137" y="11"/>
                    </a:lnTo>
                    <a:lnTo>
                      <a:pt x="118" y="13"/>
                    </a:lnTo>
                    <a:lnTo>
                      <a:pt x="99" y="16"/>
                    </a:lnTo>
                    <a:lnTo>
                      <a:pt x="79" y="16"/>
                    </a:lnTo>
                    <a:lnTo>
                      <a:pt x="58" y="17"/>
                    </a:lnTo>
                    <a:lnTo>
                      <a:pt x="40" y="18"/>
                    </a:lnTo>
                    <a:lnTo>
                      <a:pt x="21" y="20"/>
                    </a:lnTo>
                    <a:lnTo>
                      <a:pt x="0" y="21"/>
                    </a:lnTo>
                    <a:lnTo>
                      <a:pt x="2" y="45"/>
                    </a:lnTo>
                    <a:lnTo>
                      <a:pt x="21" y="43"/>
                    </a:lnTo>
                    <a:lnTo>
                      <a:pt x="41" y="42"/>
                    </a:lnTo>
                    <a:lnTo>
                      <a:pt x="60" y="40"/>
                    </a:lnTo>
                    <a:lnTo>
                      <a:pt x="80" y="39"/>
                    </a:lnTo>
                    <a:lnTo>
                      <a:pt x="99" y="37"/>
                    </a:lnTo>
                    <a:lnTo>
                      <a:pt x="120" y="36"/>
                    </a:lnTo>
                    <a:lnTo>
                      <a:pt x="138" y="34"/>
                    </a:lnTo>
                    <a:lnTo>
                      <a:pt x="159" y="33"/>
                    </a:lnTo>
                    <a:lnTo>
                      <a:pt x="178" y="33"/>
                    </a:lnTo>
                    <a:lnTo>
                      <a:pt x="198" y="30"/>
                    </a:lnTo>
                    <a:lnTo>
                      <a:pt x="217" y="29"/>
                    </a:lnTo>
                    <a:lnTo>
                      <a:pt x="237" y="27"/>
                    </a:lnTo>
                    <a:lnTo>
                      <a:pt x="256" y="27"/>
                    </a:lnTo>
                    <a:lnTo>
                      <a:pt x="275" y="26"/>
                    </a:lnTo>
                    <a:lnTo>
                      <a:pt x="295" y="24"/>
                    </a:lnTo>
                    <a:lnTo>
                      <a:pt x="314" y="23"/>
                    </a:lnTo>
                    <a:lnTo>
                      <a:pt x="309" y="2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8" name="Freeform 105"/>
              <p:cNvSpPr>
                <a:spLocks/>
              </p:cNvSpPr>
              <p:nvPr/>
            </p:nvSpPr>
            <p:spPr bwMode="auto">
              <a:xfrm>
                <a:off x="5411" y="3212"/>
                <a:ext cx="72" cy="116"/>
              </a:xfrm>
              <a:custGeom>
                <a:avLst/>
                <a:gdLst>
                  <a:gd name="T0" fmla="*/ 215 w 215"/>
                  <a:gd name="T1" fmla="*/ 348 h 348"/>
                  <a:gd name="T2" fmla="*/ 215 w 215"/>
                  <a:gd name="T3" fmla="*/ 335 h 348"/>
                  <a:gd name="T4" fmla="*/ 202 w 215"/>
                  <a:gd name="T5" fmla="*/ 313 h 348"/>
                  <a:gd name="T6" fmla="*/ 189 w 215"/>
                  <a:gd name="T7" fmla="*/ 289 h 348"/>
                  <a:gd name="T8" fmla="*/ 178 w 215"/>
                  <a:gd name="T9" fmla="*/ 268 h 348"/>
                  <a:gd name="T10" fmla="*/ 167 w 215"/>
                  <a:gd name="T11" fmla="*/ 243 h 348"/>
                  <a:gd name="T12" fmla="*/ 157 w 215"/>
                  <a:gd name="T13" fmla="*/ 218 h 348"/>
                  <a:gd name="T14" fmla="*/ 146 w 215"/>
                  <a:gd name="T15" fmla="*/ 195 h 348"/>
                  <a:gd name="T16" fmla="*/ 136 w 215"/>
                  <a:gd name="T17" fmla="*/ 170 h 348"/>
                  <a:gd name="T18" fmla="*/ 126 w 215"/>
                  <a:gd name="T19" fmla="*/ 147 h 348"/>
                  <a:gd name="T20" fmla="*/ 116 w 215"/>
                  <a:gd name="T21" fmla="*/ 124 h 348"/>
                  <a:gd name="T22" fmla="*/ 104 w 215"/>
                  <a:gd name="T23" fmla="*/ 102 h 348"/>
                  <a:gd name="T24" fmla="*/ 93 w 215"/>
                  <a:gd name="T25" fmla="*/ 80 h 348"/>
                  <a:gd name="T26" fmla="*/ 80 w 215"/>
                  <a:gd name="T27" fmla="*/ 61 h 348"/>
                  <a:gd name="T28" fmla="*/ 65 w 215"/>
                  <a:gd name="T29" fmla="*/ 41 h 348"/>
                  <a:gd name="T30" fmla="*/ 49 w 215"/>
                  <a:gd name="T31" fmla="*/ 25 h 348"/>
                  <a:gd name="T32" fmla="*/ 30 w 215"/>
                  <a:gd name="T33" fmla="*/ 12 h 348"/>
                  <a:gd name="T34" fmla="*/ 10 w 215"/>
                  <a:gd name="T35" fmla="*/ 0 h 348"/>
                  <a:gd name="T36" fmla="*/ 0 w 215"/>
                  <a:gd name="T37" fmla="*/ 20 h 348"/>
                  <a:gd name="T38" fmla="*/ 17 w 215"/>
                  <a:gd name="T39" fmla="*/ 31 h 348"/>
                  <a:gd name="T40" fmla="*/ 33 w 215"/>
                  <a:gd name="T41" fmla="*/ 44 h 348"/>
                  <a:gd name="T42" fmla="*/ 48 w 215"/>
                  <a:gd name="T43" fmla="*/ 57 h 348"/>
                  <a:gd name="T44" fmla="*/ 61 w 215"/>
                  <a:gd name="T45" fmla="*/ 73 h 348"/>
                  <a:gd name="T46" fmla="*/ 72 w 215"/>
                  <a:gd name="T47" fmla="*/ 93 h 348"/>
                  <a:gd name="T48" fmla="*/ 84 w 215"/>
                  <a:gd name="T49" fmla="*/ 112 h 348"/>
                  <a:gd name="T50" fmla="*/ 94 w 215"/>
                  <a:gd name="T51" fmla="*/ 134 h 348"/>
                  <a:gd name="T52" fmla="*/ 104 w 215"/>
                  <a:gd name="T53" fmla="*/ 156 h 348"/>
                  <a:gd name="T54" fmla="*/ 114 w 215"/>
                  <a:gd name="T55" fmla="*/ 179 h 348"/>
                  <a:gd name="T56" fmla="*/ 125 w 215"/>
                  <a:gd name="T57" fmla="*/ 204 h 348"/>
                  <a:gd name="T58" fmla="*/ 135 w 215"/>
                  <a:gd name="T59" fmla="*/ 228 h 348"/>
                  <a:gd name="T60" fmla="*/ 145 w 215"/>
                  <a:gd name="T61" fmla="*/ 253 h 348"/>
                  <a:gd name="T62" fmla="*/ 155 w 215"/>
                  <a:gd name="T63" fmla="*/ 278 h 348"/>
                  <a:gd name="T64" fmla="*/ 168 w 215"/>
                  <a:gd name="T65" fmla="*/ 301 h 348"/>
                  <a:gd name="T66" fmla="*/ 180 w 215"/>
                  <a:gd name="T67" fmla="*/ 326 h 348"/>
                  <a:gd name="T68" fmla="*/ 194 w 215"/>
                  <a:gd name="T69" fmla="*/ 348 h 348"/>
                  <a:gd name="T70" fmla="*/ 194 w 215"/>
                  <a:gd name="T71" fmla="*/ 335 h 348"/>
                  <a:gd name="T72" fmla="*/ 215 w 215"/>
                  <a:gd name="T73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5" h="348">
                    <a:moveTo>
                      <a:pt x="215" y="348"/>
                    </a:moveTo>
                    <a:lnTo>
                      <a:pt x="215" y="335"/>
                    </a:lnTo>
                    <a:lnTo>
                      <a:pt x="202" y="313"/>
                    </a:lnTo>
                    <a:lnTo>
                      <a:pt x="189" y="289"/>
                    </a:lnTo>
                    <a:lnTo>
                      <a:pt x="178" y="268"/>
                    </a:lnTo>
                    <a:lnTo>
                      <a:pt x="167" y="243"/>
                    </a:lnTo>
                    <a:lnTo>
                      <a:pt x="157" y="218"/>
                    </a:lnTo>
                    <a:lnTo>
                      <a:pt x="146" y="195"/>
                    </a:lnTo>
                    <a:lnTo>
                      <a:pt x="136" y="170"/>
                    </a:lnTo>
                    <a:lnTo>
                      <a:pt x="126" y="147"/>
                    </a:lnTo>
                    <a:lnTo>
                      <a:pt x="116" y="124"/>
                    </a:lnTo>
                    <a:lnTo>
                      <a:pt x="104" y="102"/>
                    </a:lnTo>
                    <a:lnTo>
                      <a:pt x="93" y="80"/>
                    </a:lnTo>
                    <a:lnTo>
                      <a:pt x="80" y="61"/>
                    </a:lnTo>
                    <a:lnTo>
                      <a:pt x="65" y="41"/>
                    </a:lnTo>
                    <a:lnTo>
                      <a:pt x="49" y="25"/>
                    </a:lnTo>
                    <a:lnTo>
                      <a:pt x="30" y="12"/>
                    </a:lnTo>
                    <a:lnTo>
                      <a:pt x="10" y="0"/>
                    </a:lnTo>
                    <a:lnTo>
                      <a:pt x="0" y="20"/>
                    </a:lnTo>
                    <a:lnTo>
                      <a:pt x="17" y="31"/>
                    </a:lnTo>
                    <a:lnTo>
                      <a:pt x="33" y="44"/>
                    </a:lnTo>
                    <a:lnTo>
                      <a:pt x="48" y="57"/>
                    </a:lnTo>
                    <a:lnTo>
                      <a:pt x="61" y="73"/>
                    </a:lnTo>
                    <a:lnTo>
                      <a:pt x="72" y="93"/>
                    </a:lnTo>
                    <a:lnTo>
                      <a:pt x="84" y="112"/>
                    </a:lnTo>
                    <a:lnTo>
                      <a:pt x="94" y="134"/>
                    </a:lnTo>
                    <a:lnTo>
                      <a:pt x="104" y="156"/>
                    </a:lnTo>
                    <a:lnTo>
                      <a:pt x="114" y="179"/>
                    </a:lnTo>
                    <a:lnTo>
                      <a:pt x="125" y="204"/>
                    </a:lnTo>
                    <a:lnTo>
                      <a:pt x="135" y="228"/>
                    </a:lnTo>
                    <a:lnTo>
                      <a:pt x="145" y="253"/>
                    </a:lnTo>
                    <a:lnTo>
                      <a:pt x="155" y="278"/>
                    </a:lnTo>
                    <a:lnTo>
                      <a:pt x="168" y="301"/>
                    </a:lnTo>
                    <a:lnTo>
                      <a:pt x="180" y="326"/>
                    </a:lnTo>
                    <a:lnTo>
                      <a:pt x="194" y="348"/>
                    </a:lnTo>
                    <a:lnTo>
                      <a:pt x="194" y="335"/>
                    </a:lnTo>
                    <a:lnTo>
                      <a:pt x="215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9" name="Freeform 106"/>
              <p:cNvSpPr>
                <a:spLocks/>
              </p:cNvSpPr>
              <p:nvPr/>
            </p:nvSpPr>
            <p:spPr bwMode="auto">
              <a:xfrm>
                <a:off x="5439" y="3324"/>
                <a:ext cx="44" cy="39"/>
              </a:xfrm>
              <a:custGeom>
                <a:avLst/>
                <a:gdLst>
                  <a:gd name="T0" fmla="*/ 10 w 131"/>
                  <a:gd name="T1" fmla="*/ 119 h 119"/>
                  <a:gd name="T2" fmla="*/ 19 w 131"/>
                  <a:gd name="T3" fmla="*/ 114 h 119"/>
                  <a:gd name="T4" fmla="*/ 27 w 131"/>
                  <a:gd name="T5" fmla="*/ 110 h 119"/>
                  <a:gd name="T6" fmla="*/ 38 w 131"/>
                  <a:gd name="T7" fmla="*/ 106 h 119"/>
                  <a:gd name="T8" fmla="*/ 45 w 131"/>
                  <a:gd name="T9" fmla="*/ 100 h 119"/>
                  <a:gd name="T10" fmla="*/ 54 w 131"/>
                  <a:gd name="T11" fmla="*/ 94 h 119"/>
                  <a:gd name="T12" fmla="*/ 62 w 131"/>
                  <a:gd name="T13" fmla="*/ 88 h 119"/>
                  <a:gd name="T14" fmla="*/ 70 w 131"/>
                  <a:gd name="T15" fmla="*/ 82 h 119"/>
                  <a:gd name="T16" fmla="*/ 77 w 131"/>
                  <a:gd name="T17" fmla="*/ 75 h 119"/>
                  <a:gd name="T18" fmla="*/ 84 w 131"/>
                  <a:gd name="T19" fmla="*/ 69 h 119"/>
                  <a:gd name="T20" fmla="*/ 93 w 131"/>
                  <a:gd name="T21" fmla="*/ 62 h 119"/>
                  <a:gd name="T22" fmla="*/ 99 w 131"/>
                  <a:gd name="T23" fmla="*/ 55 h 119"/>
                  <a:gd name="T24" fmla="*/ 106 w 131"/>
                  <a:gd name="T25" fmla="*/ 46 h 119"/>
                  <a:gd name="T26" fmla="*/ 113 w 131"/>
                  <a:gd name="T27" fmla="*/ 39 h 119"/>
                  <a:gd name="T28" fmla="*/ 119 w 131"/>
                  <a:gd name="T29" fmla="*/ 30 h 119"/>
                  <a:gd name="T30" fmla="*/ 125 w 131"/>
                  <a:gd name="T31" fmla="*/ 21 h 119"/>
                  <a:gd name="T32" fmla="*/ 131 w 131"/>
                  <a:gd name="T33" fmla="*/ 13 h 119"/>
                  <a:gd name="T34" fmla="*/ 110 w 131"/>
                  <a:gd name="T35" fmla="*/ 0 h 119"/>
                  <a:gd name="T36" fmla="*/ 106 w 131"/>
                  <a:gd name="T37" fmla="*/ 8 h 119"/>
                  <a:gd name="T38" fmla="*/ 100 w 131"/>
                  <a:gd name="T39" fmla="*/ 16 h 119"/>
                  <a:gd name="T40" fmla="*/ 94 w 131"/>
                  <a:gd name="T41" fmla="*/ 24 h 119"/>
                  <a:gd name="T42" fmla="*/ 89 w 131"/>
                  <a:gd name="T43" fmla="*/ 32 h 119"/>
                  <a:gd name="T44" fmla="*/ 83 w 131"/>
                  <a:gd name="T45" fmla="*/ 39 h 119"/>
                  <a:gd name="T46" fmla="*/ 75 w 131"/>
                  <a:gd name="T47" fmla="*/ 45 h 119"/>
                  <a:gd name="T48" fmla="*/ 70 w 131"/>
                  <a:gd name="T49" fmla="*/ 52 h 119"/>
                  <a:gd name="T50" fmla="*/ 62 w 131"/>
                  <a:gd name="T51" fmla="*/ 58 h 119"/>
                  <a:gd name="T52" fmla="*/ 55 w 131"/>
                  <a:gd name="T53" fmla="*/ 64 h 119"/>
                  <a:gd name="T54" fmla="*/ 48 w 131"/>
                  <a:gd name="T55" fmla="*/ 69 h 119"/>
                  <a:gd name="T56" fmla="*/ 39 w 131"/>
                  <a:gd name="T57" fmla="*/ 75 h 119"/>
                  <a:gd name="T58" fmla="*/ 32 w 131"/>
                  <a:gd name="T59" fmla="*/ 81 h 119"/>
                  <a:gd name="T60" fmla="*/ 25 w 131"/>
                  <a:gd name="T61" fmla="*/ 84 h 119"/>
                  <a:gd name="T62" fmla="*/ 17 w 131"/>
                  <a:gd name="T63" fmla="*/ 90 h 119"/>
                  <a:gd name="T64" fmla="*/ 9 w 131"/>
                  <a:gd name="T65" fmla="*/ 93 h 119"/>
                  <a:gd name="T66" fmla="*/ 0 w 131"/>
                  <a:gd name="T67" fmla="*/ 97 h 119"/>
                  <a:gd name="T68" fmla="*/ 10 w 131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9">
                    <a:moveTo>
                      <a:pt x="10" y="119"/>
                    </a:moveTo>
                    <a:lnTo>
                      <a:pt x="19" y="114"/>
                    </a:lnTo>
                    <a:lnTo>
                      <a:pt x="27" y="110"/>
                    </a:lnTo>
                    <a:lnTo>
                      <a:pt x="38" y="106"/>
                    </a:lnTo>
                    <a:lnTo>
                      <a:pt x="45" y="100"/>
                    </a:lnTo>
                    <a:lnTo>
                      <a:pt x="54" y="94"/>
                    </a:lnTo>
                    <a:lnTo>
                      <a:pt x="62" y="88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4" y="69"/>
                    </a:lnTo>
                    <a:lnTo>
                      <a:pt x="93" y="62"/>
                    </a:lnTo>
                    <a:lnTo>
                      <a:pt x="99" y="55"/>
                    </a:lnTo>
                    <a:lnTo>
                      <a:pt x="106" y="46"/>
                    </a:lnTo>
                    <a:lnTo>
                      <a:pt x="113" y="39"/>
                    </a:lnTo>
                    <a:lnTo>
                      <a:pt x="119" y="30"/>
                    </a:lnTo>
                    <a:lnTo>
                      <a:pt x="125" y="21"/>
                    </a:lnTo>
                    <a:lnTo>
                      <a:pt x="131" y="13"/>
                    </a:lnTo>
                    <a:lnTo>
                      <a:pt x="110" y="0"/>
                    </a:lnTo>
                    <a:lnTo>
                      <a:pt x="106" y="8"/>
                    </a:lnTo>
                    <a:lnTo>
                      <a:pt x="100" y="16"/>
                    </a:lnTo>
                    <a:lnTo>
                      <a:pt x="94" y="24"/>
                    </a:lnTo>
                    <a:lnTo>
                      <a:pt x="89" y="32"/>
                    </a:lnTo>
                    <a:lnTo>
                      <a:pt x="83" y="39"/>
                    </a:lnTo>
                    <a:lnTo>
                      <a:pt x="75" y="45"/>
                    </a:lnTo>
                    <a:lnTo>
                      <a:pt x="70" y="52"/>
                    </a:lnTo>
                    <a:lnTo>
                      <a:pt x="62" y="58"/>
                    </a:lnTo>
                    <a:lnTo>
                      <a:pt x="55" y="64"/>
                    </a:lnTo>
                    <a:lnTo>
                      <a:pt x="48" y="69"/>
                    </a:lnTo>
                    <a:lnTo>
                      <a:pt x="39" y="75"/>
                    </a:lnTo>
                    <a:lnTo>
                      <a:pt x="32" y="81"/>
                    </a:lnTo>
                    <a:lnTo>
                      <a:pt x="25" y="84"/>
                    </a:lnTo>
                    <a:lnTo>
                      <a:pt x="17" y="90"/>
                    </a:lnTo>
                    <a:lnTo>
                      <a:pt x="9" y="93"/>
                    </a:lnTo>
                    <a:lnTo>
                      <a:pt x="0" y="97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0" name="Freeform 107"/>
              <p:cNvSpPr>
                <a:spLocks/>
              </p:cNvSpPr>
              <p:nvPr/>
            </p:nvSpPr>
            <p:spPr bwMode="auto">
              <a:xfrm>
                <a:off x="5405" y="3356"/>
                <a:ext cx="37" cy="67"/>
              </a:xfrm>
              <a:custGeom>
                <a:avLst/>
                <a:gdLst>
                  <a:gd name="T0" fmla="*/ 3 w 112"/>
                  <a:gd name="T1" fmla="*/ 201 h 201"/>
                  <a:gd name="T2" fmla="*/ 23 w 112"/>
                  <a:gd name="T3" fmla="*/ 192 h 201"/>
                  <a:gd name="T4" fmla="*/ 23 w 112"/>
                  <a:gd name="T5" fmla="*/ 176 h 201"/>
                  <a:gd name="T6" fmla="*/ 23 w 112"/>
                  <a:gd name="T7" fmla="*/ 160 h 201"/>
                  <a:gd name="T8" fmla="*/ 25 w 112"/>
                  <a:gd name="T9" fmla="*/ 147 h 201"/>
                  <a:gd name="T10" fmla="*/ 28 w 112"/>
                  <a:gd name="T11" fmla="*/ 132 h 201"/>
                  <a:gd name="T12" fmla="*/ 31 w 112"/>
                  <a:gd name="T13" fmla="*/ 119 h 201"/>
                  <a:gd name="T14" fmla="*/ 34 w 112"/>
                  <a:gd name="T15" fmla="*/ 108 h 201"/>
                  <a:gd name="T16" fmla="*/ 38 w 112"/>
                  <a:gd name="T17" fmla="*/ 95 h 201"/>
                  <a:gd name="T18" fmla="*/ 42 w 112"/>
                  <a:gd name="T19" fmla="*/ 84 h 201"/>
                  <a:gd name="T20" fmla="*/ 50 w 112"/>
                  <a:gd name="T21" fmla="*/ 74 h 201"/>
                  <a:gd name="T22" fmla="*/ 57 w 112"/>
                  <a:gd name="T23" fmla="*/ 64 h 201"/>
                  <a:gd name="T24" fmla="*/ 63 w 112"/>
                  <a:gd name="T25" fmla="*/ 55 h 201"/>
                  <a:gd name="T26" fmla="*/ 71 w 112"/>
                  <a:gd name="T27" fmla="*/ 47 h 201"/>
                  <a:gd name="T28" fmla="*/ 80 w 112"/>
                  <a:gd name="T29" fmla="*/ 41 h 201"/>
                  <a:gd name="T30" fmla="*/ 89 w 112"/>
                  <a:gd name="T31" fmla="*/ 33 h 201"/>
                  <a:gd name="T32" fmla="*/ 100 w 112"/>
                  <a:gd name="T33" fmla="*/ 28 h 201"/>
                  <a:gd name="T34" fmla="*/ 112 w 112"/>
                  <a:gd name="T35" fmla="*/ 22 h 201"/>
                  <a:gd name="T36" fmla="*/ 102 w 112"/>
                  <a:gd name="T37" fmla="*/ 0 h 201"/>
                  <a:gd name="T38" fmla="*/ 89 w 112"/>
                  <a:gd name="T39" fmla="*/ 7 h 201"/>
                  <a:gd name="T40" fmla="*/ 77 w 112"/>
                  <a:gd name="T41" fmla="*/ 13 h 201"/>
                  <a:gd name="T42" fmla="*/ 66 w 112"/>
                  <a:gd name="T43" fmla="*/ 20 h 201"/>
                  <a:gd name="T44" fmla="*/ 55 w 112"/>
                  <a:gd name="T45" fmla="*/ 31 h 201"/>
                  <a:gd name="T46" fmla="*/ 47 w 112"/>
                  <a:gd name="T47" fmla="*/ 39 h 201"/>
                  <a:gd name="T48" fmla="*/ 38 w 112"/>
                  <a:gd name="T49" fmla="*/ 49 h 201"/>
                  <a:gd name="T50" fmla="*/ 31 w 112"/>
                  <a:gd name="T51" fmla="*/ 61 h 201"/>
                  <a:gd name="T52" fmla="*/ 23 w 112"/>
                  <a:gd name="T53" fmla="*/ 73 h 201"/>
                  <a:gd name="T54" fmla="*/ 16 w 112"/>
                  <a:gd name="T55" fmla="*/ 86 h 201"/>
                  <a:gd name="T56" fmla="*/ 12 w 112"/>
                  <a:gd name="T57" fmla="*/ 100 h 201"/>
                  <a:gd name="T58" fmla="*/ 7 w 112"/>
                  <a:gd name="T59" fmla="*/ 113 h 201"/>
                  <a:gd name="T60" fmla="*/ 4 w 112"/>
                  <a:gd name="T61" fmla="*/ 127 h 201"/>
                  <a:gd name="T62" fmla="*/ 2 w 112"/>
                  <a:gd name="T63" fmla="*/ 143 h 201"/>
                  <a:gd name="T64" fmla="*/ 0 w 112"/>
                  <a:gd name="T65" fmla="*/ 159 h 201"/>
                  <a:gd name="T66" fmla="*/ 0 w 112"/>
                  <a:gd name="T67" fmla="*/ 176 h 201"/>
                  <a:gd name="T68" fmla="*/ 0 w 112"/>
                  <a:gd name="T69" fmla="*/ 192 h 201"/>
                  <a:gd name="T70" fmla="*/ 19 w 112"/>
                  <a:gd name="T71" fmla="*/ 183 h 201"/>
                  <a:gd name="T72" fmla="*/ 3 w 112"/>
                  <a:gd name="T7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201">
                    <a:moveTo>
                      <a:pt x="3" y="201"/>
                    </a:moveTo>
                    <a:lnTo>
                      <a:pt x="23" y="192"/>
                    </a:lnTo>
                    <a:lnTo>
                      <a:pt x="23" y="176"/>
                    </a:lnTo>
                    <a:lnTo>
                      <a:pt x="23" y="160"/>
                    </a:lnTo>
                    <a:lnTo>
                      <a:pt x="25" y="147"/>
                    </a:lnTo>
                    <a:lnTo>
                      <a:pt x="28" y="132"/>
                    </a:lnTo>
                    <a:lnTo>
                      <a:pt x="31" y="119"/>
                    </a:lnTo>
                    <a:lnTo>
                      <a:pt x="34" y="108"/>
                    </a:lnTo>
                    <a:lnTo>
                      <a:pt x="38" y="95"/>
                    </a:lnTo>
                    <a:lnTo>
                      <a:pt x="42" y="84"/>
                    </a:lnTo>
                    <a:lnTo>
                      <a:pt x="50" y="74"/>
                    </a:lnTo>
                    <a:lnTo>
                      <a:pt x="57" y="64"/>
                    </a:lnTo>
                    <a:lnTo>
                      <a:pt x="63" y="55"/>
                    </a:lnTo>
                    <a:lnTo>
                      <a:pt x="71" y="47"/>
                    </a:lnTo>
                    <a:lnTo>
                      <a:pt x="80" y="41"/>
                    </a:lnTo>
                    <a:lnTo>
                      <a:pt x="89" y="33"/>
                    </a:lnTo>
                    <a:lnTo>
                      <a:pt x="100" y="28"/>
                    </a:lnTo>
                    <a:lnTo>
                      <a:pt x="112" y="22"/>
                    </a:lnTo>
                    <a:lnTo>
                      <a:pt x="102" y="0"/>
                    </a:lnTo>
                    <a:lnTo>
                      <a:pt x="89" y="7"/>
                    </a:lnTo>
                    <a:lnTo>
                      <a:pt x="77" y="13"/>
                    </a:lnTo>
                    <a:lnTo>
                      <a:pt x="66" y="20"/>
                    </a:lnTo>
                    <a:lnTo>
                      <a:pt x="55" y="31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31" y="61"/>
                    </a:lnTo>
                    <a:lnTo>
                      <a:pt x="23" y="73"/>
                    </a:lnTo>
                    <a:lnTo>
                      <a:pt x="16" y="86"/>
                    </a:lnTo>
                    <a:lnTo>
                      <a:pt x="12" y="100"/>
                    </a:lnTo>
                    <a:lnTo>
                      <a:pt x="7" y="113"/>
                    </a:lnTo>
                    <a:lnTo>
                      <a:pt x="4" y="127"/>
                    </a:lnTo>
                    <a:lnTo>
                      <a:pt x="2" y="143"/>
                    </a:lnTo>
                    <a:lnTo>
                      <a:pt x="0" y="159"/>
                    </a:lnTo>
                    <a:lnTo>
                      <a:pt x="0" y="176"/>
                    </a:lnTo>
                    <a:lnTo>
                      <a:pt x="0" y="192"/>
                    </a:lnTo>
                    <a:lnTo>
                      <a:pt x="19" y="183"/>
                    </a:lnTo>
                    <a:lnTo>
                      <a:pt x="3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1" name="Freeform 108"/>
              <p:cNvSpPr>
                <a:spLocks/>
              </p:cNvSpPr>
              <p:nvPr/>
            </p:nvSpPr>
            <p:spPr bwMode="auto">
              <a:xfrm>
                <a:off x="5352" y="3322"/>
                <a:ext cx="59" cy="101"/>
              </a:xfrm>
              <a:custGeom>
                <a:avLst/>
                <a:gdLst>
                  <a:gd name="T0" fmla="*/ 4 w 177"/>
                  <a:gd name="T1" fmla="*/ 0 h 304"/>
                  <a:gd name="T2" fmla="*/ 1 w 177"/>
                  <a:gd name="T3" fmla="*/ 20 h 304"/>
                  <a:gd name="T4" fmla="*/ 0 w 177"/>
                  <a:gd name="T5" fmla="*/ 39 h 304"/>
                  <a:gd name="T6" fmla="*/ 1 w 177"/>
                  <a:gd name="T7" fmla="*/ 58 h 304"/>
                  <a:gd name="T8" fmla="*/ 4 w 177"/>
                  <a:gd name="T9" fmla="*/ 75 h 304"/>
                  <a:gd name="T10" fmla="*/ 5 w 177"/>
                  <a:gd name="T11" fmla="*/ 91 h 304"/>
                  <a:gd name="T12" fmla="*/ 11 w 177"/>
                  <a:gd name="T13" fmla="*/ 110 h 304"/>
                  <a:gd name="T14" fmla="*/ 18 w 177"/>
                  <a:gd name="T15" fmla="*/ 126 h 304"/>
                  <a:gd name="T16" fmla="*/ 27 w 177"/>
                  <a:gd name="T17" fmla="*/ 144 h 304"/>
                  <a:gd name="T18" fmla="*/ 36 w 177"/>
                  <a:gd name="T19" fmla="*/ 160 h 304"/>
                  <a:gd name="T20" fmla="*/ 48 w 177"/>
                  <a:gd name="T21" fmla="*/ 177 h 304"/>
                  <a:gd name="T22" fmla="*/ 62 w 177"/>
                  <a:gd name="T23" fmla="*/ 196 h 304"/>
                  <a:gd name="T24" fmla="*/ 77 w 177"/>
                  <a:gd name="T25" fmla="*/ 215 h 304"/>
                  <a:gd name="T26" fmla="*/ 96 w 177"/>
                  <a:gd name="T27" fmla="*/ 235 h 304"/>
                  <a:gd name="T28" fmla="*/ 114 w 177"/>
                  <a:gd name="T29" fmla="*/ 256 h 304"/>
                  <a:gd name="T30" fmla="*/ 136 w 177"/>
                  <a:gd name="T31" fmla="*/ 279 h 304"/>
                  <a:gd name="T32" fmla="*/ 161 w 177"/>
                  <a:gd name="T33" fmla="*/ 304 h 304"/>
                  <a:gd name="T34" fmla="*/ 177 w 177"/>
                  <a:gd name="T35" fmla="*/ 286 h 304"/>
                  <a:gd name="T36" fmla="*/ 154 w 177"/>
                  <a:gd name="T37" fmla="*/ 262 h 304"/>
                  <a:gd name="T38" fmla="*/ 132 w 177"/>
                  <a:gd name="T39" fmla="*/ 240 h 304"/>
                  <a:gd name="T40" fmla="*/ 112 w 177"/>
                  <a:gd name="T41" fmla="*/ 219 h 304"/>
                  <a:gd name="T42" fmla="*/ 96 w 177"/>
                  <a:gd name="T43" fmla="*/ 199 h 304"/>
                  <a:gd name="T44" fmla="*/ 80 w 177"/>
                  <a:gd name="T45" fmla="*/ 182 h 304"/>
                  <a:gd name="T46" fmla="*/ 66 w 177"/>
                  <a:gd name="T47" fmla="*/ 164 h 304"/>
                  <a:gd name="T48" fmla="*/ 56 w 177"/>
                  <a:gd name="T49" fmla="*/ 148 h 304"/>
                  <a:gd name="T50" fmla="*/ 48 w 177"/>
                  <a:gd name="T51" fmla="*/ 132 h 304"/>
                  <a:gd name="T52" fmla="*/ 39 w 177"/>
                  <a:gd name="T53" fmla="*/ 116 h 304"/>
                  <a:gd name="T54" fmla="*/ 33 w 177"/>
                  <a:gd name="T55" fmla="*/ 103 h 304"/>
                  <a:gd name="T56" fmla="*/ 29 w 177"/>
                  <a:gd name="T57" fmla="*/ 87 h 304"/>
                  <a:gd name="T58" fmla="*/ 26 w 177"/>
                  <a:gd name="T59" fmla="*/ 72 h 304"/>
                  <a:gd name="T60" fmla="*/ 24 w 177"/>
                  <a:gd name="T61" fmla="*/ 56 h 304"/>
                  <a:gd name="T62" fmla="*/ 24 w 177"/>
                  <a:gd name="T63" fmla="*/ 20 h 304"/>
                  <a:gd name="T64" fmla="*/ 26 w 177"/>
                  <a:gd name="T65" fmla="*/ 1 h 304"/>
                  <a:gd name="T66" fmla="*/ 4 w 177"/>
                  <a:gd name="T6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7" h="304">
                    <a:moveTo>
                      <a:pt x="4" y="0"/>
                    </a:moveTo>
                    <a:lnTo>
                      <a:pt x="1" y="20"/>
                    </a:lnTo>
                    <a:lnTo>
                      <a:pt x="0" y="39"/>
                    </a:lnTo>
                    <a:lnTo>
                      <a:pt x="1" y="58"/>
                    </a:lnTo>
                    <a:lnTo>
                      <a:pt x="4" y="75"/>
                    </a:lnTo>
                    <a:lnTo>
                      <a:pt x="5" y="91"/>
                    </a:lnTo>
                    <a:lnTo>
                      <a:pt x="11" y="110"/>
                    </a:lnTo>
                    <a:lnTo>
                      <a:pt x="18" y="126"/>
                    </a:lnTo>
                    <a:lnTo>
                      <a:pt x="27" y="144"/>
                    </a:lnTo>
                    <a:lnTo>
                      <a:pt x="36" y="160"/>
                    </a:lnTo>
                    <a:lnTo>
                      <a:pt x="48" y="177"/>
                    </a:lnTo>
                    <a:lnTo>
                      <a:pt x="62" y="196"/>
                    </a:lnTo>
                    <a:lnTo>
                      <a:pt x="77" y="215"/>
                    </a:lnTo>
                    <a:lnTo>
                      <a:pt x="96" y="235"/>
                    </a:lnTo>
                    <a:lnTo>
                      <a:pt x="114" y="256"/>
                    </a:lnTo>
                    <a:lnTo>
                      <a:pt x="136" y="279"/>
                    </a:lnTo>
                    <a:lnTo>
                      <a:pt x="161" y="304"/>
                    </a:lnTo>
                    <a:lnTo>
                      <a:pt x="177" y="286"/>
                    </a:lnTo>
                    <a:lnTo>
                      <a:pt x="154" y="262"/>
                    </a:lnTo>
                    <a:lnTo>
                      <a:pt x="132" y="240"/>
                    </a:lnTo>
                    <a:lnTo>
                      <a:pt x="112" y="219"/>
                    </a:lnTo>
                    <a:lnTo>
                      <a:pt x="96" y="199"/>
                    </a:lnTo>
                    <a:lnTo>
                      <a:pt x="80" y="182"/>
                    </a:lnTo>
                    <a:lnTo>
                      <a:pt x="66" y="164"/>
                    </a:lnTo>
                    <a:lnTo>
                      <a:pt x="56" y="148"/>
                    </a:lnTo>
                    <a:lnTo>
                      <a:pt x="48" y="132"/>
                    </a:lnTo>
                    <a:lnTo>
                      <a:pt x="39" y="116"/>
                    </a:lnTo>
                    <a:lnTo>
                      <a:pt x="33" y="103"/>
                    </a:lnTo>
                    <a:lnTo>
                      <a:pt x="29" y="87"/>
                    </a:lnTo>
                    <a:lnTo>
                      <a:pt x="26" y="72"/>
                    </a:lnTo>
                    <a:lnTo>
                      <a:pt x="24" y="56"/>
                    </a:lnTo>
                    <a:lnTo>
                      <a:pt x="24" y="20"/>
                    </a:lnTo>
                    <a:lnTo>
                      <a:pt x="2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2" name="Freeform 109"/>
              <p:cNvSpPr>
                <a:spLocks/>
              </p:cNvSpPr>
              <p:nvPr/>
            </p:nvSpPr>
            <p:spPr bwMode="auto">
              <a:xfrm>
                <a:off x="5306" y="3219"/>
                <a:ext cx="56" cy="103"/>
              </a:xfrm>
              <a:custGeom>
                <a:avLst/>
                <a:gdLst>
                  <a:gd name="T0" fmla="*/ 6 w 168"/>
                  <a:gd name="T1" fmla="*/ 0 h 310"/>
                  <a:gd name="T2" fmla="*/ 0 w 168"/>
                  <a:gd name="T3" fmla="*/ 21 h 310"/>
                  <a:gd name="T4" fmla="*/ 22 w 168"/>
                  <a:gd name="T5" fmla="*/ 38 h 310"/>
                  <a:gd name="T6" fmla="*/ 41 w 168"/>
                  <a:gd name="T7" fmla="*/ 56 h 310"/>
                  <a:gd name="T8" fmla="*/ 59 w 168"/>
                  <a:gd name="T9" fmla="*/ 73 h 310"/>
                  <a:gd name="T10" fmla="*/ 75 w 168"/>
                  <a:gd name="T11" fmla="*/ 92 h 310"/>
                  <a:gd name="T12" fmla="*/ 89 w 168"/>
                  <a:gd name="T13" fmla="*/ 109 h 310"/>
                  <a:gd name="T14" fmla="*/ 101 w 168"/>
                  <a:gd name="T15" fmla="*/ 125 h 310"/>
                  <a:gd name="T16" fmla="*/ 111 w 168"/>
                  <a:gd name="T17" fmla="*/ 144 h 310"/>
                  <a:gd name="T18" fmla="*/ 120 w 168"/>
                  <a:gd name="T19" fmla="*/ 162 h 310"/>
                  <a:gd name="T20" fmla="*/ 127 w 168"/>
                  <a:gd name="T21" fmla="*/ 179 h 310"/>
                  <a:gd name="T22" fmla="*/ 133 w 168"/>
                  <a:gd name="T23" fmla="*/ 198 h 310"/>
                  <a:gd name="T24" fmla="*/ 139 w 168"/>
                  <a:gd name="T25" fmla="*/ 216 h 310"/>
                  <a:gd name="T26" fmla="*/ 142 w 168"/>
                  <a:gd name="T27" fmla="*/ 235 h 310"/>
                  <a:gd name="T28" fmla="*/ 143 w 168"/>
                  <a:gd name="T29" fmla="*/ 252 h 310"/>
                  <a:gd name="T30" fmla="*/ 143 w 168"/>
                  <a:gd name="T31" fmla="*/ 271 h 310"/>
                  <a:gd name="T32" fmla="*/ 144 w 168"/>
                  <a:gd name="T33" fmla="*/ 290 h 310"/>
                  <a:gd name="T34" fmla="*/ 143 w 168"/>
                  <a:gd name="T35" fmla="*/ 309 h 310"/>
                  <a:gd name="T36" fmla="*/ 165 w 168"/>
                  <a:gd name="T37" fmla="*/ 310 h 310"/>
                  <a:gd name="T38" fmla="*/ 168 w 168"/>
                  <a:gd name="T39" fmla="*/ 291 h 310"/>
                  <a:gd name="T40" fmla="*/ 168 w 168"/>
                  <a:gd name="T41" fmla="*/ 271 h 310"/>
                  <a:gd name="T42" fmla="*/ 166 w 168"/>
                  <a:gd name="T43" fmla="*/ 251 h 310"/>
                  <a:gd name="T44" fmla="*/ 165 w 168"/>
                  <a:gd name="T45" fmla="*/ 230 h 310"/>
                  <a:gd name="T46" fmla="*/ 160 w 168"/>
                  <a:gd name="T47" fmla="*/ 211 h 310"/>
                  <a:gd name="T48" fmla="*/ 156 w 168"/>
                  <a:gd name="T49" fmla="*/ 191 h 310"/>
                  <a:gd name="T50" fmla="*/ 150 w 168"/>
                  <a:gd name="T51" fmla="*/ 172 h 310"/>
                  <a:gd name="T52" fmla="*/ 142 w 168"/>
                  <a:gd name="T53" fmla="*/ 152 h 310"/>
                  <a:gd name="T54" fmla="*/ 131 w 168"/>
                  <a:gd name="T55" fmla="*/ 133 h 310"/>
                  <a:gd name="T56" fmla="*/ 121 w 168"/>
                  <a:gd name="T57" fmla="*/ 114 h 310"/>
                  <a:gd name="T58" fmla="*/ 108 w 168"/>
                  <a:gd name="T59" fmla="*/ 95 h 310"/>
                  <a:gd name="T60" fmla="*/ 92 w 168"/>
                  <a:gd name="T61" fmla="*/ 76 h 310"/>
                  <a:gd name="T62" fmla="*/ 76 w 168"/>
                  <a:gd name="T63" fmla="*/ 59 h 310"/>
                  <a:gd name="T64" fmla="*/ 57 w 168"/>
                  <a:gd name="T65" fmla="*/ 38 h 310"/>
                  <a:gd name="T66" fmla="*/ 37 w 168"/>
                  <a:gd name="T67" fmla="*/ 21 h 310"/>
                  <a:gd name="T68" fmla="*/ 15 w 168"/>
                  <a:gd name="T69" fmla="*/ 3 h 310"/>
                  <a:gd name="T70" fmla="*/ 8 w 168"/>
                  <a:gd name="T71" fmla="*/ 24 h 310"/>
                  <a:gd name="T72" fmla="*/ 6 w 168"/>
                  <a:gd name="T7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310">
                    <a:moveTo>
                      <a:pt x="6" y="0"/>
                    </a:moveTo>
                    <a:lnTo>
                      <a:pt x="0" y="21"/>
                    </a:lnTo>
                    <a:lnTo>
                      <a:pt x="22" y="38"/>
                    </a:lnTo>
                    <a:lnTo>
                      <a:pt x="41" y="56"/>
                    </a:lnTo>
                    <a:lnTo>
                      <a:pt x="59" y="73"/>
                    </a:lnTo>
                    <a:lnTo>
                      <a:pt x="75" y="92"/>
                    </a:lnTo>
                    <a:lnTo>
                      <a:pt x="89" y="109"/>
                    </a:lnTo>
                    <a:lnTo>
                      <a:pt x="101" y="125"/>
                    </a:lnTo>
                    <a:lnTo>
                      <a:pt x="111" y="144"/>
                    </a:lnTo>
                    <a:lnTo>
                      <a:pt x="120" y="162"/>
                    </a:lnTo>
                    <a:lnTo>
                      <a:pt x="127" y="179"/>
                    </a:lnTo>
                    <a:lnTo>
                      <a:pt x="133" y="198"/>
                    </a:lnTo>
                    <a:lnTo>
                      <a:pt x="139" y="216"/>
                    </a:lnTo>
                    <a:lnTo>
                      <a:pt x="142" y="235"/>
                    </a:lnTo>
                    <a:lnTo>
                      <a:pt x="143" y="252"/>
                    </a:lnTo>
                    <a:lnTo>
                      <a:pt x="143" y="271"/>
                    </a:lnTo>
                    <a:lnTo>
                      <a:pt x="144" y="290"/>
                    </a:lnTo>
                    <a:lnTo>
                      <a:pt x="143" y="309"/>
                    </a:lnTo>
                    <a:lnTo>
                      <a:pt x="165" y="310"/>
                    </a:lnTo>
                    <a:lnTo>
                      <a:pt x="168" y="291"/>
                    </a:lnTo>
                    <a:lnTo>
                      <a:pt x="168" y="271"/>
                    </a:lnTo>
                    <a:lnTo>
                      <a:pt x="166" y="251"/>
                    </a:lnTo>
                    <a:lnTo>
                      <a:pt x="165" y="230"/>
                    </a:lnTo>
                    <a:lnTo>
                      <a:pt x="160" y="211"/>
                    </a:lnTo>
                    <a:lnTo>
                      <a:pt x="156" y="191"/>
                    </a:lnTo>
                    <a:lnTo>
                      <a:pt x="150" y="172"/>
                    </a:lnTo>
                    <a:lnTo>
                      <a:pt x="142" y="152"/>
                    </a:lnTo>
                    <a:lnTo>
                      <a:pt x="131" y="133"/>
                    </a:lnTo>
                    <a:lnTo>
                      <a:pt x="121" y="114"/>
                    </a:lnTo>
                    <a:lnTo>
                      <a:pt x="108" y="95"/>
                    </a:lnTo>
                    <a:lnTo>
                      <a:pt x="92" y="76"/>
                    </a:lnTo>
                    <a:lnTo>
                      <a:pt x="76" y="59"/>
                    </a:lnTo>
                    <a:lnTo>
                      <a:pt x="57" y="38"/>
                    </a:lnTo>
                    <a:lnTo>
                      <a:pt x="37" y="21"/>
                    </a:lnTo>
                    <a:lnTo>
                      <a:pt x="15" y="3"/>
                    </a:lnTo>
                    <a:lnTo>
                      <a:pt x="8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3" name="Freeform 110"/>
              <p:cNvSpPr>
                <a:spLocks/>
              </p:cNvSpPr>
              <p:nvPr/>
            </p:nvSpPr>
            <p:spPr bwMode="auto">
              <a:xfrm>
                <a:off x="5357" y="3181"/>
                <a:ext cx="93" cy="147"/>
              </a:xfrm>
              <a:custGeom>
                <a:avLst/>
                <a:gdLst>
                  <a:gd name="T0" fmla="*/ 189 w 280"/>
                  <a:gd name="T1" fmla="*/ 9 h 442"/>
                  <a:gd name="T2" fmla="*/ 213 w 280"/>
                  <a:gd name="T3" fmla="*/ 29 h 442"/>
                  <a:gd name="T4" fmla="*/ 235 w 280"/>
                  <a:gd name="T5" fmla="*/ 52 h 442"/>
                  <a:gd name="T6" fmla="*/ 254 w 280"/>
                  <a:gd name="T7" fmla="*/ 78 h 442"/>
                  <a:gd name="T8" fmla="*/ 267 w 280"/>
                  <a:gd name="T9" fmla="*/ 109 h 442"/>
                  <a:gd name="T10" fmla="*/ 277 w 280"/>
                  <a:gd name="T11" fmla="*/ 142 h 442"/>
                  <a:gd name="T12" fmla="*/ 280 w 280"/>
                  <a:gd name="T13" fmla="*/ 177 h 442"/>
                  <a:gd name="T14" fmla="*/ 280 w 280"/>
                  <a:gd name="T15" fmla="*/ 212 h 442"/>
                  <a:gd name="T16" fmla="*/ 269 w 280"/>
                  <a:gd name="T17" fmla="*/ 256 h 442"/>
                  <a:gd name="T18" fmla="*/ 253 w 280"/>
                  <a:gd name="T19" fmla="*/ 310 h 442"/>
                  <a:gd name="T20" fmla="*/ 235 w 280"/>
                  <a:gd name="T21" fmla="*/ 362 h 442"/>
                  <a:gd name="T22" fmla="*/ 215 w 280"/>
                  <a:gd name="T23" fmla="*/ 414 h 442"/>
                  <a:gd name="T24" fmla="*/ 199 w 280"/>
                  <a:gd name="T25" fmla="*/ 441 h 442"/>
                  <a:gd name="T26" fmla="*/ 186 w 280"/>
                  <a:gd name="T27" fmla="*/ 441 h 442"/>
                  <a:gd name="T28" fmla="*/ 171 w 280"/>
                  <a:gd name="T29" fmla="*/ 438 h 442"/>
                  <a:gd name="T30" fmla="*/ 158 w 280"/>
                  <a:gd name="T31" fmla="*/ 435 h 442"/>
                  <a:gd name="T32" fmla="*/ 144 w 280"/>
                  <a:gd name="T33" fmla="*/ 432 h 442"/>
                  <a:gd name="T34" fmla="*/ 131 w 280"/>
                  <a:gd name="T35" fmla="*/ 429 h 442"/>
                  <a:gd name="T36" fmla="*/ 117 w 280"/>
                  <a:gd name="T37" fmla="*/ 426 h 442"/>
                  <a:gd name="T38" fmla="*/ 106 w 280"/>
                  <a:gd name="T39" fmla="*/ 422 h 442"/>
                  <a:gd name="T40" fmla="*/ 99 w 280"/>
                  <a:gd name="T41" fmla="*/ 375 h 442"/>
                  <a:gd name="T42" fmla="*/ 93 w 280"/>
                  <a:gd name="T43" fmla="*/ 295 h 442"/>
                  <a:gd name="T44" fmla="*/ 87 w 280"/>
                  <a:gd name="T45" fmla="*/ 220 h 442"/>
                  <a:gd name="T46" fmla="*/ 78 w 280"/>
                  <a:gd name="T47" fmla="*/ 147 h 442"/>
                  <a:gd name="T48" fmla="*/ 65 w 280"/>
                  <a:gd name="T49" fmla="*/ 110 h 442"/>
                  <a:gd name="T50" fmla="*/ 46 w 280"/>
                  <a:gd name="T51" fmla="*/ 110 h 442"/>
                  <a:gd name="T52" fmla="*/ 27 w 280"/>
                  <a:gd name="T53" fmla="*/ 112 h 442"/>
                  <a:gd name="T54" fmla="*/ 8 w 280"/>
                  <a:gd name="T55" fmla="*/ 112 h 442"/>
                  <a:gd name="T56" fmla="*/ 3 w 280"/>
                  <a:gd name="T57" fmla="*/ 100 h 442"/>
                  <a:gd name="T58" fmla="*/ 10 w 280"/>
                  <a:gd name="T59" fmla="*/ 77 h 442"/>
                  <a:gd name="T60" fmla="*/ 19 w 280"/>
                  <a:gd name="T61" fmla="*/ 54 h 442"/>
                  <a:gd name="T62" fmla="*/ 29 w 280"/>
                  <a:gd name="T63" fmla="*/ 33 h 442"/>
                  <a:gd name="T64" fmla="*/ 42 w 280"/>
                  <a:gd name="T65" fmla="*/ 22 h 442"/>
                  <a:gd name="T66" fmla="*/ 59 w 280"/>
                  <a:gd name="T67" fmla="*/ 19 h 442"/>
                  <a:gd name="T68" fmla="*/ 78 w 280"/>
                  <a:gd name="T69" fmla="*/ 16 h 442"/>
                  <a:gd name="T70" fmla="*/ 96 w 280"/>
                  <a:gd name="T71" fmla="*/ 13 h 442"/>
                  <a:gd name="T72" fmla="*/ 113 w 280"/>
                  <a:gd name="T73" fmla="*/ 10 h 442"/>
                  <a:gd name="T74" fmla="*/ 131 w 280"/>
                  <a:gd name="T75" fmla="*/ 7 h 442"/>
                  <a:gd name="T76" fmla="*/ 148 w 280"/>
                  <a:gd name="T77" fmla="*/ 3 h 442"/>
                  <a:gd name="T78" fmla="*/ 167 w 280"/>
                  <a:gd name="T79" fmla="*/ 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0" h="442">
                    <a:moveTo>
                      <a:pt x="176" y="0"/>
                    </a:moveTo>
                    <a:lnTo>
                      <a:pt x="189" y="9"/>
                    </a:lnTo>
                    <a:lnTo>
                      <a:pt x="202" y="19"/>
                    </a:lnTo>
                    <a:lnTo>
                      <a:pt x="213" y="29"/>
                    </a:lnTo>
                    <a:lnTo>
                      <a:pt x="225" y="41"/>
                    </a:lnTo>
                    <a:lnTo>
                      <a:pt x="235" y="52"/>
                    </a:lnTo>
                    <a:lnTo>
                      <a:pt x="245" y="65"/>
                    </a:lnTo>
                    <a:lnTo>
                      <a:pt x="254" y="78"/>
                    </a:lnTo>
                    <a:lnTo>
                      <a:pt x="261" y="93"/>
                    </a:lnTo>
                    <a:lnTo>
                      <a:pt x="267" y="109"/>
                    </a:lnTo>
                    <a:lnTo>
                      <a:pt x="273" y="125"/>
                    </a:lnTo>
                    <a:lnTo>
                      <a:pt x="277" y="142"/>
                    </a:lnTo>
                    <a:lnTo>
                      <a:pt x="280" y="160"/>
                    </a:lnTo>
                    <a:lnTo>
                      <a:pt x="280" y="177"/>
                    </a:lnTo>
                    <a:lnTo>
                      <a:pt x="280" y="195"/>
                    </a:lnTo>
                    <a:lnTo>
                      <a:pt x="280" y="212"/>
                    </a:lnTo>
                    <a:lnTo>
                      <a:pt x="276" y="228"/>
                    </a:lnTo>
                    <a:lnTo>
                      <a:pt x="269" y="256"/>
                    </a:lnTo>
                    <a:lnTo>
                      <a:pt x="261" y="282"/>
                    </a:lnTo>
                    <a:lnTo>
                      <a:pt x="253" y="310"/>
                    </a:lnTo>
                    <a:lnTo>
                      <a:pt x="245" y="334"/>
                    </a:lnTo>
                    <a:lnTo>
                      <a:pt x="235" y="362"/>
                    </a:lnTo>
                    <a:lnTo>
                      <a:pt x="227" y="388"/>
                    </a:lnTo>
                    <a:lnTo>
                      <a:pt x="215" y="414"/>
                    </a:lnTo>
                    <a:lnTo>
                      <a:pt x="205" y="442"/>
                    </a:lnTo>
                    <a:lnTo>
                      <a:pt x="199" y="441"/>
                    </a:lnTo>
                    <a:lnTo>
                      <a:pt x="192" y="441"/>
                    </a:lnTo>
                    <a:lnTo>
                      <a:pt x="186" y="441"/>
                    </a:lnTo>
                    <a:lnTo>
                      <a:pt x="179" y="439"/>
                    </a:lnTo>
                    <a:lnTo>
                      <a:pt x="171" y="438"/>
                    </a:lnTo>
                    <a:lnTo>
                      <a:pt x="164" y="436"/>
                    </a:lnTo>
                    <a:lnTo>
                      <a:pt x="158" y="435"/>
                    </a:lnTo>
                    <a:lnTo>
                      <a:pt x="151" y="433"/>
                    </a:lnTo>
                    <a:lnTo>
                      <a:pt x="144" y="432"/>
                    </a:lnTo>
                    <a:lnTo>
                      <a:pt x="136" y="430"/>
                    </a:lnTo>
                    <a:lnTo>
                      <a:pt x="131" y="429"/>
                    </a:lnTo>
                    <a:lnTo>
                      <a:pt x="123" y="428"/>
                    </a:lnTo>
                    <a:lnTo>
                      <a:pt x="117" y="426"/>
                    </a:lnTo>
                    <a:lnTo>
                      <a:pt x="112" y="423"/>
                    </a:lnTo>
                    <a:lnTo>
                      <a:pt x="106" y="422"/>
                    </a:lnTo>
                    <a:lnTo>
                      <a:pt x="100" y="420"/>
                    </a:lnTo>
                    <a:lnTo>
                      <a:pt x="99" y="375"/>
                    </a:lnTo>
                    <a:lnTo>
                      <a:pt x="96" y="334"/>
                    </a:lnTo>
                    <a:lnTo>
                      <a:pt x="93" y="295"/>
                    </a:lnTo>
                    <a:lnTo>
                      <a:pt x="91" y="257"/>
                    </a:lnTo>
                    <a:lnTo>
                      <a:pt x="87" y="220"/>
                    </a:lnTo>
                    <a:lnTo>
                      <a:pt x="83" y="183"/>
                    </a:lnTo>
                    <a:lnTo>
                      <a:pt x="78" y="147"/>
                    </a:lnTo>
                    <a:lnTo>
                      <a:pt x="74" y="110"/>
                    </a:lnTo>
                    <a:lnTo>
                      <a:pt x="65" y="110"/>
                    </a:lnTo>
                    <a:lnTo>
                      <a:pt x="55" y="110"/>
                    </a:lnTo>
                    <a:lnTo>
                      <a:pt x="46" y="110"/>
                    </a:lnTo>
                    <a:lnTo>
                      <a:pt x="37" y="112"/>
                    </a:lnTo>
                    <a:lnTo>
                      <a:pt x="27" y="112"/>
                    </a:lnTo>
                    <a:lnTo>
                      <a:pt x="17" y="112"/>
                    </a:lnTo>
                    <a:lnTo>
                      <a:pt x="8" y="112"/>
                    </a:lnTo>
                    <a:lnTo>
                      <a:pt x="0" y="112"/>
                    </a:lnTo>
                    <a:lnTo>
                      <a:pt x="3" y="100"/>
                    </a:lnTo>
                    <a:lnTo>
                      <a:pt x="5" y="89"/>
                    </a:lnTo>
                    <a:lnTo>
                      <a:pt x="10" y="77"/>
                    </a:lnTo>
                    <a:lnTo>
                      <a:pt x="14" y="65"/>
                    </a:lnTo>
                    <a:lnTo>
                      <a:pt x="19" y="54"/>
                    </a:lnTo>
                    <a:lnTo>
                      <a:pt x="24" y="44"/>
                    </a:lnTo>
                    <a:lnTo>
                      <a:pt x="29" y="33"/>
                    </a:lnTo>
                    <a:lnTo>
                      <a:pt x="33" y="23"/>
                    </a:lnTo>
                    <a:lnTo>
                      <a:pt x="42" y="22"/>
                    </a:lnTo>
                    <a:lnTo>
                      <a:pt x="52" y="20"/>
                    </a:lnTo>
                    <a:lnTo>
                      <a:pt x="59" y="19"/>
                    </a:lnTo>
                    <a:lnTo>
                      <a:pt x="68" y="17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96" y="13"/>
                    </a:lnTo>
                    <a:lnTo>
                      <a:pt x="104" y="12"/>
                    </a:lnTo>
                    <a:lnTo>
                      <a:pt x="113" y="10"/>
                    </a:lnTo>
                    <a:lnTo>
                      <a:pt x="122" y="9"/>
                    </a:lnTo>
                    <a:lnTo>
                      <a:pt x="131" y="7"/>
                    </a:lnTo>
                    <a:lnTo>
                      <a:pt x="139" y="6"/>
                    </a:lnTo>
                    <a:lnTo>
                      <a:pt x="148" y="3"/>
                    </a:lnTo>
                    <a:lnTo>
                      <a:pt x="158" y="3"/>
                    </a:lnTo>
                    <a:lnTo>
                      <a:pt x="167" y="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4" name="Freeform 111"/>
              <p:cNvSpPr>
                <a:spLocks/>
              </p:cNvSpPr>
              <p:nvPr/>
            </p:nvSpPr>
            <p:spPr bwMode="auto">
              <a:xfrm>
                <a:off x="5413" y="3178"/>
                <a:ext cx="34" cy="36"/>
              </a:xfrm>
              <a:custGeom>
                <a:avLst/>
                <a:gdLst>
                  <a:gd name="T0" fmla="*/ 104 w 104"/>
                  <a:gd name="T1" fmla="*/ 99 h 109"/>
                  <a:gd name="T2" fmla="*/ 96 w 104"/>
                  <a:gd name="T3" fmla="*/ 83 h 109"/>
                  <a:gd name="T4" fmla="*/ 86 w 104"/>
                  <a:gd name="T5" fmla="*/ 68 h 109"/>
                  <a:gd name="T6" fmla="*/ 77 w 104"/>
                  <a:gd name="T7" fmla="*/ 55 h 109"/>
                  <a:gd name="T8" fmla="*/ 66 w 104"/>
                  <a:gd name="T9" fmla="*/ 43 h 109"/>
                  <a:gd name="T10" fmla="*/ 53 w 104"/>
                  <a:gd name="T11" fmla="*/ 30 h 109"/>
                  <a:gd name="T12" fmla="*/ 41 w 104"/>
                  <a:gd name="T13" fmla="*/ 20 h 109"/>
                  <a:gd name="T14" fmla="*/ 28 w 104"/>
                  <a:gd name="T15" fmla="*/ 8 h 109"/>
                  <a:gd name="T16" fmla="*/ 15 w 104"/>
                  <a:gd name="T17" fmla="*/ 0 h 109"/>
                  <a:gd name="T18" fmla="*/ 0 w 104"/>
                  <a:gd name="T19" fmla="*/ 19 h 109"/>
                  <a:gd name="T20" fmla="*/ 13 w 104"/>
                  <a:gd name="T21" fmla="*/ 27 h 109"/>
                  <a:gd name="T22" fmla="*/ 27 w 104"/>
                  <a:gd name="T23" fmla="*/ 38 h 109"/>
                  <a:gd name="T24" fmla="*/ 38 w 104"/>
                  <a:gd name="T25" fmla="*/ 48 h 109"/>
                  <a:gd name="T26" fmla="*/ 48 w 104"/>
                  <a:gd name="T27" fmla="*/ 58 h 109"/>
                  <a:gd name="T28" fmla="*/ 59 w 104"/>
                  <a:gd name="T29" fmla="*/ 70 h 109"/>
                  <a:gd name="T30" fmla="*/ 67 w 104"/>
                  <a:gd name="T31" fmla="*/ 81 h 109"/>
                  <a:gd name="T32" fmla="*/ 76 w 104"/>
                  <a:gd name="T33" fmla="*/ 96 h 109"/>
                  <a:gd name="T34" fmla="*/ 83 w 104"/>
                  <a:gd name="T35" fmla="*/ 109 h 109"/>
                  <a:gd name="T36" fmla="*/ 104 w 104"/>
                  <a:gd name="T37" fmla="*/ 9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9">
                    <a:moveTo>
                      <a:pt x="104" y="99"/>
                    </a:moveTo>
                    <a:lnTo>
                      <a:pt x="96" y="83"/>
                    </a:lnTo>
                    <a:lnTo>
                      <a:pt x="86" y="68"/>
                    </a:lnTo>
                    <a:lnTo>
                      <a:pt x="77" y="55"/>
                    </a:lnTo>
                    <a:lnTo>
                      <a:pt x="66" y="43"/>
                    </a:lnTo>
                    <a:lnTo>
                      <a:pt x="53" y="30"/>
                    </a:lnTo>
                    <a:lnTo>
                      <a:pt x="41" y="20"/>
                    </a:lnTo>
                    <a:lnTo>
                      <a:pt x="28" y="8"/>
                    </a:lnTo>
                    <a:lnTo>
                      <a:pt x="15" y="0"/>
                    </a:lnTo>
                    <a:lnTo>
                      <a:pt x="0" y="19"/>
                    </a:lnTo>
                    <a:lnTo>
                      <a:pt x="13" y="27"/>
                    </a:lnTo>
                    <a:lnTo>
                      <a:pt x="27" y="38"/>
                    </a:lnTo>
                    <a:lnTo>
                      <a:pt x="38" y="48"/>
                    </a:lnTo>
                    <a:lnTo>
                      <a:pt x="48" y="58"/>
                    </a:lnTo>
                    <a:lnTo>
                      <a:pt x="59" y="70"/>
                    </a:lnTo>
                    <a:lnTo>
                      <a:pt x="67" y="81"/>
                    </a:lnTo>
                    <a:lnTo>
                      <a:pt x="76" y="96"/>
                    </a:lnTo>
                    <a:lnTo>
                      <a:pt x="83" y="109"/>
                    </a:lnTo>
                    <a:lnTo>
                      <a:pt x="10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5" name="Freeform 112"/>
              <p:cNvSpPr>
                <a:spLocks/>
              </p:cNvSpPr>
              <p:nvPr/>
            </p:nvSpPr>
            <p:spPr bwMode="auto">
              <a:xfrm>
                <a:off x="5440" y="3211"/>
                <a:ext cx="14" cy="48"/>
              </a:xfrm>
              <a:custGeom>
                <a:avLst/>
                <a:gdLst>
                  <a:gd name="T0" fmla="*/ 37 w 42"/>
                  <a:gd name="T1" fmla="*/ 144 h 144"/>
                  <a:gd name="T2" fmla="*/ 38 w 42"/>
                  <a:gd name="T3" fmla="*/ 133 h 144"/>
                  <a:gd name="T4" fmla="*/ 41 w 42"/>
                  <a:gd name="T5" fmla="*/ 125 h 144"/>
                  <a:gd name="T6" fmla="*/ 41 w 42"/>
                  <a:gd name="T7" fmla="*/ 115 h 144"/>
                  <a:gd name="T8" fmla="*/ 41 w 42"/>
                  <a:gd name="T9" fmla="*/ 106 h 144"/>
                  <a:gd name="T10" fmla="*/ 42 w 42"/>
                  <a:gd name="T11" fmla="*/ 97 h 144"/>
                  <a:gd name="T12" fmla="*/ 41 w 42"/>
                  <a:gd name="T13" fmla="*/ 88 h 144"/>
                  <a:gd name="T14" fmla="*/ 41 w 42"/>
                  <a:gd name="T15" fmla="*/ 78 h 144"/>
                  <a:gd name="T16" fmla="*/ 41 w 42"/>
                  <a:gd name="T17" fmla="*/ 69 h 144"/>
                  <a:gd name="T18" fmla="*/ 39 w 42"/>
                  <a:gd name="T19" fmla="*/ 59 h 144"/>
                  <a:gd name="T20" fmla="*/ 37 w 42"/>
                  <a:gd name="T21" fmla="*/ 51 h 144"/>
                  <a:gd name="T22" fmla="*/ 35 w 42"/>
                  <a:gd name="T23" fmla="*/ 43 h 144"/>
                  <a:gd name="T24" fmla="*/ 34 w 42"/>
                  <a:gd name="T25" fmla="*/ 33 h 144"/>
                  <a:gd name="T26" fmla="*/ 32 w 42"/>
                  <a:gd name="T27" fmla="*/ 24 h 144"/>
                  <a:gd name="T28" fmla="*/ 28 w 42"/>
                  <a:gd name="T29" fmla="*/ 16 h 144"/>
                  <a:gd name="T30" fmla="*/ 25 w 42"/>
                  <a:gd name="T31" fmla="*/ 8 h 144"/>
                  <a:gd name="T32" fmla="*/ 21 w 42"/>
                  <a:gd name="T33" fmla="*/ 0 h 144"/>
                  <a:gd name="T34" fmla="*/ 0 w 42"/>
                  <a:gd name="T35" fmla="*/ 10 h 144"/>
                  <a:gd name="T36" fmla="*/ 3 w 42"/>
                  <a:gd name="T37" fmla="*/ 16 h 144"/>
                  <a:gd name="T38" fmla="*/ 6 w 42"/>
                  <a:gd name="T39" fmla="*/ 24 h 144"/>
                  <a:gd name="T40" fmla="*/ 9 w 42"/>
                  <a:gd name="T41" fmla="*/ 32 h 144"/>
                  <a:gd name="T42" fmla="*/ 10 w 42"/>
                  <a:gd name="T43" fmla="*/ 39 h 144"/>
                  <a:gd name="T44" fmla="*/ 12 w 42"/>
                  <a:gd name="T45" fmla="*/ 48 h 144"/>
                  <a:gd name="T46" fmla="*/ 15 w 42"/>
                  <a:gd name="T47" fmla="*/ 55 h 144"/>
                  <a:gd name="T48" fmla="*/ 16 w 42"/>
                  <a:gd name="T49" fmla="*/ 64 h 144"/>
                  <a:gd name="T50" fmla="*/ 18 w 42"/>
                  <a:gd name="T51" fmla="*/ 72 h 144"/>
                  <a:gd name="T52" fmla="*/ 18 w 42"/>
                  <a:gd name="T53" fmla="*/ 80 h 144"/>
                  <a:gd name="T54" fmla="*/ 19 w 42"/>
                  <a:gd name="T55" fmla="*/ 88 h 144"/>
                  <a:gd name="T56" fmla="*/ 19 w 42"/>
                  <a:gd name="T57" fmla="*/ 97 h 144"/>
                  <a:gd name="T58" fmla="*/ 19 w 42"/>
                  <a:gd name="T59" fmla="*/ 106 h 144"/>
                  <a:gd name="T60" fmla="*/ 18 w 42"/>
                  <a:gd name="T61" fmla="*/ 115 h 144"/>
                  <a:gd name="T62" fmla="*/ 18 w 42"/>
                  <a:gd name="T63" fmla="*/ 120 h 144"/>
                  <a:gd name="T64" fmla="*/ 15 w 42"/>
                  <a:gd name="T65" fmla="*/ 129 h 144"/>
                  <a:gd name="T66" fmla="*/ 13 w 42"/>
                  <a:gd name="T67" fmla="*/ 136 h 144"/>
                  <a:gd name="T68" fmla="*/ 37 w 42"/>
                  <a:gd name="T6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144">
                    <a:moveTo>
                      <a:pt x="37" y="144"/>
                    </a:moveTo>
                    <a:lnTo>
                      <a:pt x="38" y="133"/>
                    </a:lnTo>
                    <a:lnTo>
                      <a:pt x="41" y="125"/>
                    </a:lnTo>
                    <a:lnTo>
                      <a:pt x="41" y="115"/>
                    </a:lnTo>
                    <a:lnTo>
                      <a:pt x="41" y="106"/>
                    </a:lnTo>
                    <a:lnTo>
                      <a:pt x="42" y="97"/>
                    </a:lnTo>
                    <a:lnTo>
                      <a:pt x="41" y="88"/>
                    </a:lnTo>
                    <a:lnTo>
                      <a:pt x="41" y="78"/>
                    </a:lnTo>
                    <a:lnTo>
                      <a:pt x="41" y="69"/>
                    </a:lnTo>
                    <a:lnTo>
                      <a:pt x="39" y="59"/>
                    </a:lnTo>
                    <a:lnTo>
                      <a:pt x="37" y="51"/>
                    </a:lnTo>
                    <a:lnTo>
                      <a:pt x="35" y="43"/>
                    </a:lnTo>
                    <a:lnTo>
                      <a:pt x="34" y="33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5" y="8"/>
                    </a:lnTo>
                    <a:lnTo>
                      <a:pt x="21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6" y="24"/>
                    </a:lnTo>
                    <a:lnTo>
                      <a:pt x="9" y="32"/>
                    </a:lnTo>
                    <a:lnTo>
                      <a:pt x="10" y="39"/>
                    </a:lnTo>
                    <a:lnTo>
                      <a:pt x="12" y="48"/>
                    </a:lnTo>
                    <a:lnTo>
                      <a:pt x="15" y="55"/>
                    </a:lnTo>
                    <a:lnTo>
                      <a:pt x="16" y="64"/>
                    </a:lnTo>
                    <a:lnTo>
                      <a:pt x="18" y="72"/>
                    </a:lnTo>
                    <a:lnTo>
                      <a:pt x="18" y="80"/>
                    </a:lnTo>
                    <a:lnTo>
                      <a:pt x="19" y="88"/>
                    </a:lnTo>
                    <a:lnTo>
                      <a:pt x="19" y="97"/>
                    </a:lnTo>
                    <a:lnTo>
                      <a:pt x="19" y="106"/>
                    </a:lnTo>
                    <a:lnTo>
                      <a:pt x="18" y="115"/>
                    </a:lnTo>
                    <a:lnTo>
                      <a:pt x="18" y="120"/>
                    </a:lnTo>
                    <a:lnTo>
                      <a:pt x="15" y="129"/>
                    </a:lnTo>
                    <a:lnTo>
                      <a:pt x="13" y="136"/>
                    </a:lnTo>
                    <a:lnTo>
                      <a:pt x="37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6" name="Freeform 113"/>
              <p:cNvSpPr>
                <a:spLocks/>
              </p:cNvSpPr>
              <p:nvPr/>
            </p:nvSpPr>
            <p:spPr bwMode="auto">
              <a:xfrm>
                <a:off x="5421" y="3256"/>
                <a:ext cx="32" cy="76"/>
              </a:xfrm>
              <a:custGeom>
                <a:avLst/>
                <a:gdLst>
                  <a:gd name="T0" fmla="*/ 10 w 95"/>
                  <a:gd name="T1" fmla="*/ 227 h 227"/>
                  <a:gd name="T2" fmla="*/ 22 w 95"/>
                  <a:gd name="T3" fmla="*/ 221 h 227"/>
                  <a:gd name="T4" fmla="*/ 28 w 95"/>
                  <a:gd name="T5" fmla="*/ 207 h 227"/>
                  <a:gd name="T6" fmla="*/ 34 w 95"/>
                  <a:gd name="T7" fmla="*/ 194 h 227"/>
                  <a:gd name="T8" fmla="*/ 39 w 95"/>
                  <a:gd name="T9" fmla="*/ 181 h 227"/>
                  <a:gd name="T10" fmla="*/ 44 w 95"/>
                  <a:gd name="T11" fmla="*/ 168 h 227"/>
                  <a:gd name="T12" fmla="*/ 48 w 95"/>
                  <a:gd name="T13" fmla="*/ 155 h 227"/>
                  <a:gd name="T14" fmla="*/ 54 w 95"/>
                  <a:gd name="T15" fmla="*/ 140 h 227"/>
                  <a:gd name="T16" fmla="*/ 58 w 95"/>
                  <a:gd name="T17" fmla="*/ 127 h 227"/>
                  <a:gd name="T18" fmla="*/ 63 w 95"/>
                  <a:gd name="T19" fmla="*/ 114 h 227"/>
                  <a:gd name="T20" fmla="*/ 67 w 95"/>
                  <a:gd name="T21" fmla="*/ 101 h 227"/>
                  <a:gd name="T22" fmla="*/ 71 w 95"/>
                  <a:gd name="T23" fmla="*/ 88 h 227"/>
                  <a:gd name="T24" fmla="*/ 76 w 95"/>
                  <a:gd name="T25" fmla="*/ 73 h 227"/>
                  <a:gd name="T26" fmla="*/ 79 w 95"/>
                  <a:gd name="T27" fmla="*/ 61 h 227"/>
                  <a:gd name="T28" fmla="*/ 84 w 95"/>
                  <a:gd name="T29" fmla="*/ 47 h 227"/>
                  <a:gd name="T30" fmla="*/ 87 w 95"/>
                  <a:gd name="T31" fmla="*/ 34 h 227"/>
                  <a:gd name="T32" fmla="*/ 92 w 95"/>
                  <a:gd name="T33" fmla="*/ 19 h 227"/>
                  <a:gd name="T34" fmla="*/ 95 w 95"/>
                  <a:gd name="T35" fmla="*/ 8 h 227"/>
                  <a:gd name="T36" fmla="*/ 71 w 95"/>
                  <a:gd name="T37" fmla="*/ 0 h 227"/>
                  <a:gd name="T38" fmla="*/ 68 w 95"/>
                  <a:gd name="T39" fmla="*/ 13 h 227"/>
                  <a:gd name="T40" fmla="*/ 64 w 95"/>
                  <a:gd name="T41" fmla="*/ 28 h 227"/>
                  <a:gd name="T42" fmla="*/ 61 w 95"/>
                  <a:gd name="T43" fmla="*/ 41 h 227"/>
                  <a:gd name="T44" fmla="*/ 57 w 95"/>
                  <a:gd name="T45" fmla="*/ 54 h 227"/>
                  <a:gd name="T46" fmla="*/ 52 w 95"/>
                  <a:gd name="T47" fmla="*/ 67 h 227"/>
                  <a:gd name="T48" fmla="*/ 48 w 95"/>
                  <a:gd name="T49" fmla="*/ 80 h 227"/>
                  <a:gd name="T50" fmla="*/ 45 w 95"/>
                  <a:gd name="T51" fmla="*/ 93 h 227"/>
                  <a:gd name="T52" fmla="*/ 41 w 95"/>
                  <a:gd name="T53" fmla="*/ 107 h 227"/>
                  <a:gd name="T54" fmla="*/ 36 w 95"/>
                  <a:gd name="T55" fmla="*/ 120 h 227"/>
                  <a:gd name="T56" fmla="*/ 32 w 95"/>
                  <a:gd name="T57" fmla="*/ 133 h 227"/>
                  <a:gd name="T58" fmla="*/ 26 w 95"/>
                  <a:gd name="T59" fmla="*/ 146 h 227"/>
                  <a:gd name="T60" fmla="*/ 22 w 95"/>
                  <a:gd name="T61" fmla="*/ 159 h 227"/>
                  <a:gd name="T62" fmla="*/ 16 w 95"/>
                  <a:gd name="T63" fmla="*/ 172 h 227"/>
                  <a:gd name="T64" fmla="*/ 12 w 95"/>
                  <a:gd name="T65" fmla="*/ 185 h 227"/>
                  <a:gd name="T66" fmla="*/ 6 w 95"/>
                  <a:gd name="T67" fmla="*/ 198 h 227"/>
                  <a:gd name="T68" fmla="*/ 0 w 95"/>
                  <a:gd name="T69" fmla="*/ 211 h 227"/>
                  <a:gd name="T70" fmla="*/ 12 w 95"/>
                  <a:gd name="T71" fmla="*/ 205 h 227"/>
                  <a:gd name="T72" fmla="*/ 10 w 95"/>
                  <a:gd name="T73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27">
                    <a:moveTo>
                      <a:pt x="10" y="227"/>
                    </a:moveTo>
                    <a:lnTo>
                      <a:pt x="22" y="221"/>
                    </a:lnTo>
                    <a:lnTo>
                      <a:pt x="28" y="207"/>
                    </a:lnTo>
                    <a:lnTo>
                      <a:pt x="34" y="194"/>
                    </a:lnTo>
                    <a:lnTo>
                      <a:pt x="39" y="181"/>
                    </a:lnTo>
                    <a:lnTo>
                      <a:pt x="44" y="168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8" y="127"/>
                    </a:lnTo>
                    <a:lnTo>
                      <a:pt x="63" y="114"/>
                    </a:lnTo>
                    <a:lnTo>
                      <a:pt x="67" y="101"/>
                    </a:lnTo>
                    <a:lnTo>
                      <a:pt x="71" y="88"/>
                    </a:lnTo>
                    <a:lnTo>
                      <a:pt x="76" y="73"/>
                    </a:lnTo>
                    <a:lnTo>
                      <a:pt x="79" y="61"/>
                    </a:lnTo>
                    <a:lnTo>
                      <a:pt x="84" y="47"/>
                    </a:lnTo>
                    <a:lnTo>
                      <a:pt x="87" y="34"/>
                    </a:lnTo>
                    <a:lnTo>
                      <a:pt x="92" y="19"/>
                    </a:lnTo>
                    <a:lnTo>
                      <a:pt x="95" y="8"/>
                    </a:lnTo>
                    <a:lnTo>
                      <a:pt x="71" y="0"/>
                    </a:lnTo>
                    <a:lnTo>
                      <a:pt x="68" y="13"/>
                    </a:lnTo>
                    <a:lnTo>
                      <a:pt x="64" y="28"/>
                    </a:lnTo>
                    <a:lnTo>
                      <a:pt x="61" y="41"/>
                    </a:lnTo>
                    <a:lnTo>
                      <a:pt x="57" y="54"/>
                    </a:lnTo>
                    <a:lnTo>
                      <a:pt x="52" y="67"/>
                    </a:lnTo>
                    <a:lnTo>
                      <a:pt x="48" y="80"/>
                    </a:lnTo>
                    <a:lnTo>
                      <a:pt x="45" y="93"/>
                    </a:lnTo>
                    <a:lnTo>
                      <a:pt x="41" y="107"/>
                    </a:lnTo>
                    <a:lnTo>
                      <a:pt x="36" y="120"/>
                    </a:lnTo>
                    <a:lnTo>
                      <a:pt x="32" y="133"/>
                    </a:lnTo>
                    <a:lnTo>
                      <a:pt x="26" y="146"/>
                    </a:lnTo>
                    <a:lnTo>
                      <a:pt x="22" y="159"/>
                    </a:lnTo>
                    <a:lnTo>
                      <a:pt x="16" y="172"/>
                    </a:lnTo>
                    <a:lnTo>
                      <a:pt x="12" y="185"/>
                    </a:lnTo>
                    <a:lnTo>
                      <a:pt x="6" y="198"/>
                    </a:lnTo>
                    <a:lnTo>
                      <a:pt x="0" y="211"/>
                    </a:lnTo>
                    <a:lnTo>
                      <a:pt x="12" y="205"/>
                    </a:lnTo>
                    <a:lnTo>
                      <a:pt x="10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7" name="Freeform 114"/>
              <p:cNvSpPr>
                <a:spLocks/>
              </p:cNvSpPr>
              <p:nvPr/>
            </p:nvSpPr>
            <p:spPr bwMode="auto">
              <a:xfrm>
                <a:off x="5387" y="3317"/>
                <a:ext cx="38" cy="15"/>
              </a:xfrm>
              <a:custGeom>
                <a:avLst/>
                <a:gdLst>
                  <a:gd name="T0" fmla="*/ 0 w 115"/>
                  <a:gd name="T1" fmla="*/ 11 h 43"/>
                  <a:gd name="T2" fmla="*/ 6 w 115"/>
                  <a:gd name="T3" fmla="*/ 21 h 43"/>
                  <a:gd name="T4" fmla="*/ 11 w 115"/>
                  <a:gd name="T5" fmla="*/ 24 h 43"/>
                  <a:gd name="T6" fmla="*/ 17 w 115"/>
                  <a:gd name="T7" fmla="*/ 26 h 43"/>
                  <a:gd name="T8" fmla="*/ 25 w 115"/>
                  <a:gd name="T9" fmla="*/ 27 h 43"/>
                  <a:gd name="T10" fmla="*/ 30 w 115"/>
                  <a:gd name="T11" fmla="*/ 30 h 43"/>
                  <a:gd name="T12" fmla="*/ 38 w 115"/>
                  <a:gd name="T13" fmla="*/ 32 h 43"/>
                  <a:gd name="T14" fmla="*/ 43 w 115"/>
                  <a:gd name="T15" fmla="*/ 33 h 43"/>
                  <a:gd name="T16" fmla="*/ 51 w 115"/>
                  <a:gd name="T17" fmla="*/ 35 h 43"/>
                  <a:gd name="T18" fmla="*/ 58 w 115"/>
                  <a:gd name="T19" fmla="*/ 36 h 43"/>
                  <a:gd name="T20" fmla="*/ 65 w 115"/>
                  <a:gd name="T21" fmla="*/ 37 h 43"/>
                  <a:gd name="T22" fmla="*/ 73 w 115"/>
                  <a:gd name="T23" fmla="*/ 39 h 43"/>
                  <a:gd name="T24" fmla="*/ 80 w 115"/>
                  <a:gd name="T25" fmla="*/ 40 h 43"/>
                  <a:gd name="T26" fmla="*/ 87 w 115"/>
                  <a:gd name="T27" fmla="*/ 42 h 43"/>
                  <a:gd name="T28" fmla="*/ 94 w 115"/>
                  <a:gd name="T29" fmla="*/ 42 h 43"/>
                  <a:gd name="T30" fmla="*/ 100 w 115"/>
                  <a:gd name="T31" fmla="*/ 43 h 43"/>
                  <a:gd name="T32" fmla="*/ 107 w 115"/>
                  <a:gd name="T33" fmla="*/ 43 h 43"/>
                  <a:gd name="T34" fmla="*/ 113 w 115"/>
                  <a:gd name="T35" fmla="*/ 43 h 43"/>
                  <a:gd name="T36" fmla="*/ 115 w 115"/>
                  <a:gd name="T37" fmla="*/ 21 h 43"/>
                  <a:gd name="T38" fmla="*/ 110 w 115"/>
                  <a:gd name="T39" fmla="*/ 20 h 43"/>
                  <a:gd name="T40" fmla="*/ 103 w 115"/>
                  <a:gd name="T41" fmla="*/ 20 h 43"/>
                  <a:gd name="T42" fmla="*/ 97 w 115"/>
                  <a:gd name="T43" fmla="*/ 19 h 43"/>
                  <a:gd name="T44" fmla="*/ 90 w 115"/>
                  <a:gd name="T45" fmla="*/ 19 h 43"/>
                  <a:gd name="T46" fmla="*/ 83 w 115"/>
                  <a:gd name="T47" fmla="*/ 17 h 43"/>
                  <a:gd name="T48" fmla="*/ 77 w 115"/>
                  <a:gd name="T49" fmla="*/ 16 h 43"/>
                  <a:gd name="T50" fmla="*/ 71 w 115"/>
                  <a:gd name="T51" fmla="*/ 14 h 43"/>
                  <a:gd name="T52" fmla="*/ 64 w 115"/>
                  <a:gd name="T53" fmla="*/ 13 h 43"/>
                  <a:gd name="T54" fmla="*/ 57 w 115"/>
                  <a:gd name="T55" fmla="*/ 11 h 43"/>
                  <a:gd name="T56" fmla="*/ 49 w 115"/>
                  <a:gd name="T57" fmla="*/ 10 h 43"/>
                  <a:gd name="T58" fmla="*/ 42 w 115"/>
                  <a:gd name="T59" fmla="*/ 8 h 43"/>
                  <a:gd name="T60" fmla="*/ 36 w 115"/>
                  <a:gd name="T61" fmla="*/ 7 h 43"/>
                  <a:gd name="T62" fmla="*/ 32 w 115"/>
                  <a:gd name="T63" fmla="*/ 5 h 43"/>
                  <a:gd name="T64" fmla="*/ 25 w 115"/>
                  <a:gd name="T65" fmla="*/ 3 h 43"/>
                  <a:gd name="T66" fmla="*/ 20 w 115"/>
                  <a:gd name="T67" fmla="*/ 3 h 43"/>
                  <a:gd name="T68" fmla="*/ 14 w 115"/>
                  <a:gd name="T69" fmla="*/ 0 h 43"/>
                  <a:gd name="T70" fmla="*/ 22 w 115"/>
                  <a:gd name="T71" fmla="*/ 10 h 43"/>
                  <a:gd name="T72" fmla="*/ 0 w 115"/>
                  <a:gd name="T73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43">
                    <a:moveTo>
                      <a:pt x="0" y="11"/>
                    </a:moveTo>
                    <a:lnTo>
                      <a:pt x="6" y="21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7"/>
                    </a:lnTo>
                    <a:lnTo>
                      <a:pt x="30" y="30"/>
                    </a:lnTo>
                    <a:lnTo>
                      <a:pt x="38" y="32"/>
                    </a:lnTo>
                    <a:lnTo>
                      <a:pt x="43" y="33"/>
                    </a:lnTo>
                    <a:lnTo>
                      <a:pt x="51" y="35"/>
                    </a:lnTo>
                    <a:lnTo>
                      <a:pt x="58" y="36"/>
                    </a:lnTo>
                    <a:lnTo>
                      <a:pt x="65" y="37"/>
                    </a:lnTo>
                    <a:lnTo>
                      <a:pt x="73" y="39"/>
                    </a:lnTo>
                    <a:lnTo>
                      <a:pt x="80" y="40"/>
                    </a:lnTo>
                    <a:lnTo>
                      <a:pt x="87" y="42"/>
                    </a:lnTo>
                    <a:lnTo>
                      <a:pt x="94" y="42"/>
                    </a:lnTo>
                    <a:lnTo>
                      <a:pt x="100" y="43"/>
                    </a:lnTo>
                    <a:lnTo>
                      <a:pt x="107" y="43"/>
                    </a:lnTo>
                    <a:lnTo>
                      <a:pt x="113" y="43"/>
                    </a:lnTo>
                    <a:lnTo>
                      <a:pt x="115" y="21"/>
                    </a:lnTo>
                    <a:lnTo>
                      <a:pt x="110" y="20"/>
                    </a:lnTo>
                    <a:lnTo>
                      <a:pt x="103" y="20"/>
                    </a:lnTo>
                    <a:lnTo>
                      <a:pt x="97" y="19"/>
                    </a:lnTo>
                    <a:lnTo>
                      <a:pt x="90" y="19"/>
                    </a:lnTo>
                    <a:lnTo>
                      <a:pt x="83" y="17"/>
                    </a:lnTo>
                    <a:lnTo>
                      <a:pt x="77" y="16"/>
                    </a:lnTo>
                    <a:lnTo>
                      <a:pt x="71" y="14"/>
                    </a:lnTo>
                    <a:lnTo>
                      <a:pt x="64" y="13"/>
                    </a:lnTo>
                    <a:lnTo>
                      <a:pt x="57" y="11"/>
                    </a:lnTo>
                    <a:lnTo>
                      <a:pt x="49" y="10"/>
                    </a:lnTo>
                    <a:lnTo>
                      <a:pt x="42" y="8"/>
                    </a:lnTo>
                    <a:lnTo>
                      <a:pt x="36" y="7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2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8" name="Freeform 115"/>
              <p:cNvSpPr>
                <a:spLocks/>
              </p:cNvSpPr>
              <p:nvPr/>
            </p:nvSpPr>
            <p:spPr bwMode="auto">
              <a:xfrm>
                <a:off x="5377" y="3214"/>
                <a:ext cx="17" cy="107"/>
              </a:xfrm>
              <a:custGeom>
                <a:avLst/>
                <a:gdLst>
                  <a:gd name="T0" fmla="*/ 12 w 50"/>
                  <a:gd name="T1" fmla="*/ 23 h 321"/>
                  <a:gd name="T2" fmla="*/ 0 w 50"/>
                  <a:gd name="T3" fmla="*/ 13 h 321"/>
                  <a:gd name="T4" fmla="*/ 3 w 50"/>
                  <a:gd name="T5" fmla="*/ 32 h 321"/>
                  <a:gd name="T6" fmla="*/ 5 w 50"/>
                  <a:gd name="T7" fmla="*/ 49 h 321"/>
                  <a:gd name="T8" fmla="*/ 7 w 50"/>
                  <a:gd name="T9" fmla="*/ 67 h 321"/>
                  <a:gd name="T10" fmla="*/ 9 w 50"/>
                  <a:gd name="T11" fmla="*/ 86 h 321"/>
                  <a:gd name="T12" fmla="*/ 10 w 50"/>
                  <a:gd name="T13" fmla="*/ 105 h 321"/>
                  <a:gd name="T14" fmla="*/ 13 w 50"/>
                  <a:gd name="T15" fmla="*/ 122 h 321"/>
                  <a:gd name="T16" fmla="*/ 15 w 50"/>
                  <a:gd name="T17" fmla="*/ 141 h 321"/>
                  <a:gd name="T18" fmla="*/ 16 w 50"/>
                  <a:gd name="T19" fmla="*/ 160 h 321"/>
                  <a:gd name="T20" fmla="*/ 18 w 50"/>
                  <a:gd name="T21" fmla="*/ 179 h 321"/>
                  <a:gd name="T22" fmla="*/ 21 w 50"/>
                  <a:gd name="T23" fmla="*/ 196 h 321"/>
                  <a:gd name="T24" fmla="*/ 21 w 50"/>
                  <a:gd name="T25" fmla="*/ 217 h 321"/>
                  <a:gd name="T26" fmla="*/ 23 w 50"/>
                  <a:gd name="T27" fmla="*/ 235 h 321"/>
                  <a:gd name="T28" fmla="*/ 23 w 50"/>
                  <a:gd name="T29" fmla="*/ 257 h 321"/>
                  <a:gd name="T30" fmla="*/ 25 w 50"/>
                  <a:gd name="T31" fmla="*/ 278 h 321"/>
                  <a:gd name="T32" fmla="*/ 26 w 50"/>
                  <a:gd name="T33" fmla="*/ 299 h 321"/>
                  <a:gd name="T34" fmla="*/ 28 w 50"/>
                  <a:gd name="T35" fmla="*/ 321 h 321"/>
                  <a:gd name="T36" fmla="*/ 50 w 50"/>
                  <a:gd name="T37" fmla="*/ 320 h 321"/>
                  <a:gd name="T38" fmla="*/ 48 w 50"/>
                  <a:gd name="T39" fmla="*/ 298 h 321"/>
                  <a:gd name="T40" fmla="*/ 48 w 50"/>
                  <a:gd name="T41" fmla="*/ 276 h 321"/>
                  <a:gd name="T42" fmla="*/ 47 w 50"/>
                  <a:gd name="T43" fmla="*/ 256 h 321"/>
                  <a:gd name="T44" fmla="*/ 45 w 50"/>
                  <a:gd name="T45" fmla="*/ 234 h 321"/>
                  <a:gd name="T46" fmla="*/ 44 w 50"/>
                  <a:gd name="T47" fmla="*/ 215 h 321"/>
                  <a:gd name="T48" fmla="*/ 42 w 50"/>
                  <a:gd name="T49" fmla="*/ 196 h 321"/>
                  <a:gd name="T50" fmla="*/ 41 w 50"/>
                  <a:gd name="T51" fmla="*/ 176 h 321"/>
                  <a:gd name="T52" fmla="*/ 39 w 50"/>
                  <a:gd name="T53" fmla="*/ 157 h 321"/>
                  <a:gd name="T54" fmla="*/ 38 w 50"/>
                  <a:gd name="T55" fmla="*/ 138 h 321"/>
                  <a:gd name="T56" fmla="*/ 37 w 50"/>
                  <a:gd name="T57" fmla="*/ 119 h 321"/>
                  <a:gd name="T58" fmla="*/ 34 w 50"/>
                  <a:gd name="T59" fmla="*/ 102 h 321"/>
                  <a:gd name="T60" fmla="*/ 32 w 50"/>
                  <a:gd name="T61" fmla="*/ 83 h 321"/>
                  <a:gd name="T62" fmla="*/ 31 w 50"/>
                  <a:gd name="T63" fmla="*/ 65 h 321"/>
                  <a:gd name="T64" fmla="*/ 28 w 50"/>
                  <a:gd name="T65" fmla="*/ 48 h 321"/>
                  <a:gd name="T66" fmla="*/ 26 w 50"/>
                  <a:gd name="T67" fmla="*/ 29 h 321"/>
                  <a:gd name="T68" fmla="*/ 23 w 50"/>
                  <a:gd name="T69" fmla="*/ 10 h 321"/>
                  <a:gd name="T70" fmla="*/ 12 w 50"/>
                  <a:gd name="T71" fmla="*/ 0 h 321"/>
                  <a:gd name="T72" fmla="*/ 12 w 50"/>
                  <a:gd name="T73" fmla="*/ 2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321">
                    <a:moveTo>
                      <a:pt x="12" y="23"/>
                    </a:moveTo>
                    <a:lnTo>
                      <a:pt x="0" y="13"/>
                    </a:lnTo>
                    <a:lnTo>
                      <a:pt x="3" y="32"/>
                    </a:lnTo>
                    <a:lnTo>
                      <a:pt x="5" y="49"/>
                    </a:lnTo>
                    <a:lnTo>
                      <a:pt x="7" y="67"/>
                    </a:lnTo>
                    <a:lnTo>
                      <a:pt x="9" y="86"/>
                    </a:lnTo>
                    <a:lnTo>
                      <a:pt x="10" y="105"/>
                    </a:lnTo>
                    <a:lnTo>
                      <a:pt x="13" y="122"/>
                    </a:lnTo>
                    <a:lnTo>
                      <a:pt x="15" y="141"/>
                    </a:lnTo>
                    <a:lnTo>
                      <a:pt x="16" y="160"/>
                    </a:lnTo>
                    <a:lnTo>
                      <a:pt x="18" y="179"/>
                    </a:lnTo>
                    <a:lnTo>
                      <a:pt x="21" y="196"/>
                    </a:lnTo>
                    <a:lnTo>
                      <a:pt x="21" y="217"/>
                    </a:lnTo>
                    <a:lnTo>
                      <a:pt x="23" y="235"/>
                    </a:lnTo>
                    <a:lnTo>
                      <a:pt x="23" y="257"/>
                    </a:lnTo>
                    <a:lnTo>
                      <a:pt x="25" y="278"/>
                    </a:lnTo>
                    <a:lnTo>
                      <a:pt x="26" y="299"/>
                    </a:lnTo>
                    <a:lnTo>
                      <a:pt x="28" y="321"/>
                    </a:lnTo>
                    <a:lnTo>
                      <a:pt x="50" y="320"/>
                    </a:lnTo>
                    <a:lnTo>
                      <a:pt x="48" y="298"/>
                    </a:lnTo>
                    <a:lnTo>
                      <a:pt x="48" y="276"/>
                    </a:lnTo>
                    <a:lnTo>
                      <a:pt x="47" y="256"/>
                    </a:lnTo>
                    <a:lnTo>
                      <a:pt x="45" y="234"/>
                    </a:lnTo>
                    <a:lnTo>
                      <a:pt x="44" y="215"/>
                    </a:lnTo>
                    <a:lnTo>
                      <a:pt x="42" y="196"/>
                    </a:lnTo>
                    <a:lnTo>
                      <a:pt x="41" y="176"/>
                    </a:lnTo>
                    <a:lnTo>
                      <a:pt x="39" y="157"/>
                    </a:lnTo>
                    <a:lnTo>
                      <a:pt x="38" y="138"/>
                    </a:lnTo>
                    <a:lnTo>
                      <a:pt x="37" y="119"/>
                    </a:lnTo>
                    <a:lnTo>
                      <a:pt x="34" y="102"/>
                    </a:lnTo>
                    <a:lnTo>
                      <a:pt x="32" y="83"/>
                    </a:lnTo>
                    <a:lnTo>
                      <a:pt x="31" y="65"/>
                    </a:lnTo>
                    <a:lnTo>
                      <a:pt x="28" y="48"/>
                    </a:lnTo>
                    <a:lnTo>
                      <a:pt x="26" y="29"/>
                    </a:lnTo>
                    <a:lnTo>
                      <a:pt x="23" y="10"/>
                    </a:lnTo>
                    <a:lnTo>
                      <a:pt x="12" y="0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9" name="Freeform 116"/>
              <p:cNvSpPr>
                <a:spLocks/>
              </p:cNvSpPr>
              <p:nvPr/>
            </p:nvSpPr>
            <p:spPr bwMode="auto">
              <a:xfrm>
                <a:off x="5353" y="3214"/>
                <a:ext cx="28" cy="9"/>
              </a:xfrm>
              <a:custGeom>
                <a:avLst/>
                <a:gdLst>
                  <a:gd name="T0" fmla="*/ 0 w 86"/>
                  <a:gd name="T1" fmla="*/ 11 h 26"/>
                  <a:gd name="T2" fmla="*/ 12 w 86"/>
                  <a:gd name="T3" fmla="*/ 26 h 26"/>
                  <a:gd name="T4" fmla="*/ 31 w 86"/>
                  <a:gd name="T5" fmla="*/ 26 h 26"/>
                  <a:gd name="T6" fmla="*/ 41 w 86"/>
                  <a:gd name="T7" fmla="*/ 25 h 26"/>
                  <a:gd name="T8" fmla="*/ 49 w 86"/>
                  <a:gd name="T9" fmla="*/ 25 h 26"/>
                  <a:gd name="T10" fmla="*/ 58 w 86"/>
                  <a:gd name="T11" fmla="*/ 25 h 26"/>
                  <a:gd name="T12" fmla="*/ 68 w 86"/>
                  <a:gd name="T13" fmla="*/ 25 h 26"/>
                  <a:gd name="T14" fmla="*/ 77 w 86"/>
                  <a:gd name="T15" fmla="*/ 23 h 26"/>
                  <a:gd name="T16" fmla="*/ 86 w 86"/>
                  <a:gd name="T17" fmla="*/ 23 h 26"/>
                  <a:gd name="T18" fmla="*/ 86 w 86"/>
                  <a:gd name="T19" fmla="*/ 0 h 26"/>
                  <a:gd name="T20" fmla="*/ 76 w 86"/>
                  <a:gd name="T21" fmla="*/ 0 h 26"/>
                  <a:gd name="T22" fmla="*/ 67 w 86"/>
                  <a:gd name="T23" fmla="*/ 0 h 26"/>
                  <a:gd name="T24" fmla="*/ 58 w 86"/>
                  <a:gd name="T25" fmla="*/ 0 h 26"/>
                  <a:gd name="T26" fmla="*/ 48 w 86"/>
                  <a:gd name="T27" fmla="*/ 1 h 26"/>
                  <a:gd name="T28" fmla="*/ 39 w 86"/>
                  <a:gd name="T29" fmla="*/ 1 h 26"/>
                  <a:gd name="T30" fmla="*/ 29 w 86"/>
                  <a:gd name="T31" fmla="*/ 1 h 26"/>
                  <a:gd name="T32" fmla="*/ 20 w 86"/>
                  <a:gd name="T33" fmla="*/ 1 h 26"/>
                  <a:gd name="T34" fmla="*/ 10 w 86"/>
                  <a:gd name="T35" fmla="*/ 3 h 26"/>
                  <a:gd name="T36" fmla="*/ 22 w 86"/>
                  <a:gd name="T37" fmla="*/ 16 h 26"/>
                  <a:gd name="T38" fmla="*/ 0 w 86"/>
                  <a:gd name="T3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6">
                    <a:moveTo>
                      <a:pt x="0" y="11"/>
                    </a:moveTo>
                    <a:lnTo>
                      <a:pt x="12" y="26"/>
                    </a:lnTo>
                    <a:lnTo>
                      <a:pt x="31" y="26"/>
                    </a:lnTo>
                    <a:lnTo>
                      <a:pt x="41" y="25"/>
                    </a:lnTo>
                    <a:lnTo>
                      <a:pt x="49" y="25"/>
                    </a:lnTo>
                    <a:lnTo>
                      <a:pt x="58" y="25"/>
                    </a:lnTo>
                    <a:lnTo>
                      <a:pt x="68" y="25"/>
                    </a:lnTo>
                    <a:lnTo>
                      <a:pt x="77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9" y="1"/>
                    </a:lnTo>
                    <a:lnTo>
                      <a:pt x="29" y="1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22" y="1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0" name="Freeform 117"/>
              <p:cNvSpPr>
                <a:spLocks/>
              </p:cNvSpPr>
              <p:nvPr/>
            </p:nvSpPr>
            <p:spPr bwMode="auto">
              <a:xfrm>
                <a:off x="5353" y="3185"/>
                <a:ext cx="19" cy="34"/>
              </a:xfrm>
              <a:custGeom>
                <a:avLst/>
                <a:gdLst>
                  <a:gd name="T0" fmla="*/ 44 w 57"/>
                  <a:gd name="T1" fmla="*/ 0 h 103"/>
                  <a:gd name="T2" fmla="*/ 35 w 57"/>
                  <a:gd name="T3" fmla="*/ 7 h 103"/>
                  <a:gd name="T4" fmla="*/ 29 w 57"/>
                  <a:gd name="T5" fmla="*/ 17 h 103"/>
                  <a:gd name="T6" fmla="*/ 25 w 57"/>
                  <a:gd name="T7" fmla="*/ 27 h 103"/>
                  <a:gd name="T8" fmla="*/ 20 w 57"/>
                  <a:gd name="T9" fmla="*/ 37 h 103"/>
                  <a:gd name="T10" fmla="*/ 15 w 57"/>
                  <a:gd name="T11" fmla="*/ 49 h 103"/>
                  <a:gd name="T12" fmla="*/ 12 w 57"/>
                  <a:gd name="T13" fmla="*/ 61 h 103"/>
                  <a:gd name="T14" fmla="*/ 7 w 57"/>
                  <a:gd name="T15" fmla="*/ 72 h 103"/>
                  <a:gd name="T16" fmla="*/ 3 w 57"/>
                  <a:gd name="T17" fmla="*/ 85 h 103"/>
                  <a:gd name="T18" fmla="*/ 0 w 57"/>
                  <a:gd name="T19" fmla="*/ 98 h 103"/>
                  <a:gd name="T20" fmla="*/ 22 w 57"/>
                  <a:gd name="T21" fmla="*/ 103 h 103"/>
                  <a:gd name="T22" fmla="*/ 26 w 57"/>
                  <a:gd name="T23" fmla="*/ 91 h 103"/>
                  <a:gd name="T24" fmla="*/ 29 w 57"/>
                  <a:gd name="T25" fmla="*/ 80 h 103"/>
                  <a:gd name="T26" fmla="*/ 33 w 57"/>
                  <a:gd name="T27" fmla="*/ 69 h 103"/>
                  <a:gd name="T28" fmla="*/ 36 w 57"/>
                  <a:gd name="T29" fmla="*/ 58 h 103"/>
                  <a:gd name="T30" fmla="*/ 42 w 57"/>
                  <a:gd name="T31" fmla="*/ 48 h 103"/>
                  <a:gd name="T32" fmla="*/ 47 w 57"/>
                  <a:gd name="T33" fmla="*/ 37 h 103"/>
                  <a:gd name="T34" fmla="*/ 51 w 57"/>
                  <a:gd name="T35" fmla="*/ 27 h 103"/>
                  <a:gd name="T36" fmla="*/ 57 w 57"/>
                  <a:gd name="T37" fmla="*/ 16 h 103"/>
                  <a:gd name="T38" fmla="*/ 47 w 57"/>
                  <a:gd name="T39" fmla="*/ 23 h 103"/>
                  <a:gd name="T40" fmla="*/ 44 w 57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03">
                    <a:moveTo>
                      <a:pt x="44" y="0"/>
                    </a:moveTo>
                    <a:lnTo>
                      <a:pt x="35" y="7"/>
                    </a:lnTo>
                    <a:lnTo>
                      <a:pt x="29" y="17"/>
                    </a:lnTo>
                    <a:lnTo>
                      <a:pt x="25" y="27"/>
                    </a:lnTo>
                    <a:lnTo>
                      <a:pt x="20" y="37"/>
                    </a:lnTo>
                    <a:lnTo>
                      <a:pt x="15" y="49"/>
                    </a:lnTo>
                    <a:lnTo>
                      <a:pt x="12" y="61"/>
                    </a:lnTo>
                    <a:lnTo>
                      <a:pt x="7" y="72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22" y="103"/>
                    </a:lnTo>
                    <a:lnTo>
                      <a:pt x="26" y="91"/>
                    </a:lnTo>
                    <a:lnTo>
                      <a:pt x="29" y="80"/>
                    </a:lnTo>
                    <a:lnTo>
                      <a:pt x="33" y="69"/>
                    </a:lnTo>
                    <a:lnTo>
                      <a:pt x="36" y="58"/>
                    </a:lnTo>
                    <a:lnTo>
                      <a:pt x="42" y="48"/>
                    </a:lnTo>
                    <a:lnTo>
                      <a:pt x="47" y="37"/>
                    </a:lnTo>
                    <a:lnTo>
                      <a:pt x="51" y="27"/>
                    </a:lnTo>
                    <a:lnTo>
                      <a:pt x="57" y="16"/>
                    </a:lnTo>
                    <a:lnTo>
                      <a:pt x="47" y="2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1" name="Freeform 118"/>
              <p:cNvSpPr>
                <a:spLocks/>
              </p:cNvSpPr>
              <p:nvPr/>
            </p:nvSpPr>
            <p:spPr bwMode="auto">
              <a:xfrm>
                <a:off x="5367" y="3177"/>
                <a:ext cx="51" cy="16"/>
              </a:xfrm>
              <a:custGeom>
                <a:avLst/>
                <a:gdLst>
                  <a:gd name="T0" fmla="*/ 151 w 151"/>
                  <a:gd name="T1" fmla="*/ 2 h 47"/>
                  <a:gd name="T2" fmla="*/ 141 w 151"/>
                  <a:gd name="T3" fmla="*/ 0 h 47"/>
                  <a:gd name="T4" fmla="*/ 132 w 151"/>
                  <a:gd name="T5" fmla="*/ 0 h 47"/>
                  <a:gd name="T6" fmla="*/ 125 w 151"/>
                  <a:gd name="T7" fmla="*/ 3 h 47"/>
                  <a:gd name="T8" fmla="*/ 115 w 151"/>
                  <a:gd name="T9" fmla="*/ 5 h 47"/>
                  <a:gd name="T10" fmla="*/ 106 w 151"/>
                  <a:gd name="T11" fmla="*/ 6 h 47"/>
                  <a:gd name="T12" fmla="*/ 97 w 151"/>
                  <a:gd name="T13" fmla="*/ 8 h 47"/>
                  <a:gd name="T14" fmla="*/ 88 w 151"/>
                  <a:gd name="T15" fmla="*/ 9 h 47"/>
                  <a:gd name="T16" fmla="*/ 80 w 151"/>
                  <a:gd name="T17" fmla="*/ 10 h 47"/>
                  <a:gd name="T18" fmla="*/ 69 w 151"/>
                  <a:gd name="T19" fmla="*/ 12 h 47"/>
                  <a:gd name="T20" fmla="*/ 62 w 151"/>
                  <a:gd name="T21" fmla="*/ 13 h 47"/>
                  <a:gd name="T22" fmla="*/ 53 w 151"/>
                  <a:gd name="T23" fmla="*/ 15 h 47"/>
                  <a:gd name="T24" fmla="*/ 45 w 151"/>
                  <a:gd name="T25" fmla="*/ 16 h 47"/>
                  <a:gd name="T26" fmla="*/ 35 w 151"/>
                  <a:gd name="T27" fmla="*/ 18 h 47"/>
                  <a:gd name="T28" fmla="*/ 26 w 151"/>
                  <a:gd name="T29" fmla="*/ 19 h 47"/>
                  <a:gd name="T30" fmla="*/ 17 w 151"/>
                  <a:gd name="T31" fmla="*/ 21 h 47"/>
                  <a:gd name="T32" fmla="*/ 8 w 151"/>
                  <a:gd name="T33" fmla="*/ 22 h 47"/>
                  <a:gd name="T34" fmla="*/ 0 w 151"/>
                  <a:gd name="T35" fmla="*/ 24 h 47"/>
                  <a:gd name="T36" fmla="*/ 3 w 151"/>
                  <a:gd name="T37" fmla="*/ 47 h 47"/>
                  <a:gd name="T38" fmla="*/ 13 w 151"/>
                  <a:gd name="T39" fmla="*/ 45 h 47"/>
                  <a:gd name="T40" fmla="*/ 21 w 151"/>
                  <a:gd name="T41" fmla="*/ 44 h 47"/>
                  <a:gd name="T42" fmla="*/ 30 w 151"/>
                  <a:gd name="T43" fmla="*/ 42 h 47"/>
                  <a:gd name="T44" fmla="*/ 39 w 151"/>
                  <a:gd name="T45" fmla="*/ 41 h 47"/>
                  <a:gd name="T46" fmla="*/ 48 w 151"/>
                  <a:gd name="T47" fmla="*/ 40 h 47"/>
                  <a:gd name="T48" fmla="*/ 56 w 151"/>
                  <a:gd name="T49" fmla="*/ 38 h 47"/>
                  <a:gd name="T50" fmla="*/ 65 w 151"/>
                  <a:gd name="T51" fmla="*/ 37 h 47"/>
                  <a:gd name="T52" fmla="*/ 74 w 151"/>
                  <a:gd name="T53" fmla="*/ 35 h 47"/>
                  <a:gd name="T54" fmla="*/ 83 w 151"/>
                  <a:gd name="T55" fmla="*/ 32 h 47"/>
                  <a:gd name="T56" fmla="*/ 93 w 151"/>
                  <a:gd name="T57" fmla="*/ 32 h 47"/>
                  <a:gd name="T58" fmla="*/ 101 w 151"/>
                  <a:gd name="T59" fmla="*/ 29 h 47"/>
                  <a:gd name="T60" fmla="*/ 110 w 151"/>
                  <a:gd name="T61" fmla="*/ 29 h 47"/>
                  <a:gd name="T62" fmla="*/ 119 w 151"/>
                  <a:gd name="T63" fmla="*/ 28 h 47"/>
                  <a:gd name="T64" fmla="*/ 128 w 151"/>
                  <a:gd name="T65" fmla="*/ 26 h 47"/>
                  <a:gd name="T66" fmla="*/ 136 w 151"/>
                  <a:gd name="T67" fmla="*/ 24 h 47"/>
                  <a:gd name="T68" fmla="*/ 145 w 151"/>
                  <a:gd name="T69" fmla="*/ 22 h 47"/>
                  <a:gd name="T70" fmla="*/ 136 w 151"/>
                  <a:gd name="T71" fmla="*/ 21 h 47"/>
                  <a:gd name="T72" fmla="*/ 151 w 151"/>
                  <a:gd name="T73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7">
                    <a:moveTo>
                      <a:pt x="151" y="2"/>
                    </a:moveTo>
                    <a:lnTo>
                      <a:pt x="141" y="0"/>
                    </a:lnTo>
                    <a:lnTo>
                      <a:pt x="132" y="0"/>
                    </a:lnTo>
                    <a:lnTo>
                      <a:pt x="125" y="3"/>
                    </a:lnTo>
                    <a:lnTo>
                      <a:pt x="115" y="5"/>
                    </a:lnTo>
                    <a:lnTo>
                      <a:pt x="106" y="6"/>
                    </a:lnTo>
                    <a:lnTo>
                      <a:pt x="97" y="8"/>
                    </a:lnTo>
                    <a:lnTo>
                      <a:pt x="88" y="9"/>
                    </a:lnTo>
                    <a:lnTo>
                      <a:pt x="80" y="10"/>
                    </a:lnTo>
                    <a:lnTo>
                      <a:pt x="69" y="12"/>
                    </a:lnTo>
                    <a:lnTo>
                      <a:pt x="62" y="13"/>
                    </a:lnTo>
                    <a:lnTo>
                      <a:pt x="53" y="15"/>
                    </a:lnTo>
                    <a:lnTo>
                      <a:pt x="45" y="16"/>
                    </a:lnTo>
                    <a:lnTo>
                      <a:pt x="35" y="18"/>
                    </a:lnTo>
                    <a:lnTo>
                      <a:pt x="26" y="19"/>
                    </a:lnTo>
                    <a:lnTo>
                      <a:pt x="17" y="21"/>
                    </a:lnTo>
                    <a:lnTo>
                      <a:pt x="8" y="22"/>
                    </a:lnTo>
                    <a:lnTo>
                      <a:pt x="0" y="24"/>
                    </a:lnTo>
                    <a:lnTo>
                      <a:pt x="3" y="47"/>
                    </a:lnTo>
                    <a:lnTo>
                      <a:pt x="13" y="45"/>
                    </a:lnTo>
                    <a:lnTo>
                      <a:pt x="21" y="44"/>
                    </a:lnTo>
                    <a:lnTo>
                      <a:pt x="30" y="42"/>
                    </a:lnTo>
                    <a:lnTo>
                      <a:pt x="39" y="41"/>
                    </a:lnTo>
                    <a:lnTo>
                      <a:pt x="48" y="40"/>
                    </a:lnTo>
                    <a:lnTo>
                      <a:pt x="56" y="38"/>
                    </a:lnTo>
                    <a:lnTo>
                      <a:pt x="65" y="37"/>
                    </a:lnTo>
                    <a:lnTo>
                      <a:pt x="74" y="35"/>
                    </a:lnTo>
                    <a:lnTo>
                      <a:pt x="83" y="32"/>
                    </a:lnTo>
                    <a:lnTo>
                      <a:pt x="93" y="32"/>
                    </a:lnTo>
                    <a:lnTo>
                      <a:pt x="101" y="29"/>
                    </a:lnTo>
                    <a:lnTo>
                      <a:pt x="110" y="29"/>
                    </a:lnTo>
                    <a:lnTo>
                      <a:pt x="119" y="28"/>
                    </a:lnTo>
                    <a:lnTo>
                      <a:pt x="128" y="26"/>
                    </a:lnTo>
                    <a:lnTo>
                      <a:pt x="136" y="24"/>
                    </a:lnTo>
                    <a:lnTo>
                      <a:pt x="145" y="22"/>
                    </a:lnTo>
                    <a:lnTo>
                      <a:pt x="136" y="21"/>
                    </a:lnTo>
                    <a:lnTo>
                      <a:pt x="1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2" name="Freeform 119"/>
              <p:cNvSpPr>
                <a:spLocks/>
              </p:cNvSpPr>
              <p:nvPr/>
            </p:nvSpPr>
            <p:spPr bwMode="auto">
              <a:xfrm>
                <a:off x="5367" y="3185"/>
                <a:ext cx="5" cy="8"/>
              </a:xfrm>
              <a:custGeom>
                <a:avLst/>
                <a:gdLst>
                  <a:gd name="T0" fmla="*/ 0 w 13"/>
                  <a:gd name="T1" fmla="*/ 23 h 23"/>
                  <a:gd name="T2" fmla="*/ 5 w 13"/>
                  <a:gd name="T3" fmla="*/ 23 h 23"/>
                  <a:gd name="T4" fmla="*/ 8 w 13"/>
                  <a:gd name="T5" fmla="*/ 20 h 23"/>
                  <a:gd name="T6" fmla="*/ 11 w 13"/>
                  <a:gd name="T7" fmla="*/ 16 h 23"/>
                  <a:gd name="T8" fmla="*/ 13 w 13"/>
                  <a:gd name="T9" fmla="*/ 13 h 23"/>
                  <a:gd name="T10" fmla="*/ 13 w 13"/>
                  <a:gd name="T11" fmla="*/ 8 h 23"/>
                  <a:gd name="T12" fmla="*/ 10 w 13"/>
                  <a:gd name="T13" fmla="*/ 4 h 23"/>
                  <a:gd name="T14" fmla="*/ 7 w 13"/>
                  <a:gd name="T15" fmla="*/ 1 h 23"/>
                  <a:gd name="T16" fmla="*/ 1 w 13"/>
                  <a:gd name="T17" fmla="*/ 0 h 23"/>
                  <a:gd name="T18" fmla="*/ 0 w 13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3" y="8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3" name="Freeform 120"/>
              <p:cNvSpPr>
                <a:spLocks/>
              </p:cNvSpPr>
              <p:nvPr/>
            </p:nvSpPr>
            <p:spPr bwMode="auto">
              <a:xfrm>
                <a:off x="5326" y="3183"/>
                <a:ext cx="42" cy="10"/>
              </a:xfrm>
              <a:custGeom>
                <a:avLst/>
                <a:gdLst>
                  <a:gd name="T0" fmla="*/ 0 w 126"/>
                  <a:gd name="T1" fmla="*/ 16 h 28"/>
                  <a:gd name="T2" fmla="*/ 8 w 126"/>
                  <a:gd name="T3" fmla="*/ 23 h 28"/>
                  <a:gd name="T4" fmla="*/ 16 w 126"/>
                  <a:gd name="T5" fmla="*/ 25 h 28"/>
                  <a:gd name="T6" fmla="*/ 23 w 126"/>
                  <a:gd name="T7" fmla="*/ 25 h 28"/>
                  <a:gd name="T8" fmla="*/ 30 w 126"/>
                  <a:gd name="T9" fmla="*/ 25 h 28"/>
                  <a:gd name="T10" fmla="*/ 37 w 126"/>
                  <a:gd name="T11" fmla="*/ 25 h 28"/>
                  <a:gd name="T12" fmla="*/ 45 w 126"/>
                  <a:gd name="T13" fmla="*/ 26 h 28"/>
                  <a:gd name="T14" fmla="*/ 52 w 126"/>
                  <a:gd name="T15" fmla="*/ 26 h 28"/>
                  <a:gd name="T16" fmla="*/ 59 w 126"/>
                  <a:gd name="T17" fmla="*/ 26 h 28"/>
                  <a:gd name="T18" fmla="*/ 72 w 126"/>
                  <a:gd name="T19" fmla="*/ 26 h 28"/>
                  <a:gd name="T20" fmla="*/ 80 w 126"/>
                  <a:gd name="T21" fmla="*/ 26 h 28"/>
                  <a:gd name="T22" fmla="*/ 87 w 126"/>
                  <a:gd name="T23" fmla="*/ 26 h 28"/>
                  <a:gd name="T24" fmla="*/ 94 w 126"/>
                  <a:gd name="T25" fmla="*/ 28 h 28"/>
                  <a:gd name="T26" fmla="*/ 101 w 126"/>
                  <a:gd name="T27" fmla="*/ 28 h 28"/>
                  <a:gd name="T28" fmla="*/ 109 w 126"/>
                  <a:gd name="T29" fmla="*/ 28 h 28"/>
                  <a:gd name="T30" fmla="*/ 125 w 126"/>
                  <a:gd name="T31" fmla="*/ 28 h 28"/>
                  <a:gd name="T32" fmla="*/ 126 w 126"/>
                  <a:gd name="T33" fmla="*/ 5 h 28"/>
                  <a:gd name="T34" fmla="*/ 119 w 126"/>
                  <a:gd name="T35" fmla="*/ 3 h 28"/>
                  <a:gd name="T36" fmla="*/ 110 w 126"/>
                  <a:gd name="T37" fmla="*/ 3 h 28"/>
                  <a:gd name="T38" fmla="*/ 103 w 126"/>
                  <a:gd name="T39" fmla="*/ 3 h 28"/>
                  <a:gd name="T40" fmla="*/ 96 w 126"/>
                  <a:gd name="T41" fmla="*/ 3 h 28"/>
                  <a:gd name="T42" fmla="*/ 88 w 126"/>
                  <a:gd name="T43" fmla="*/ 3 h 28"/>
                  <a:gd name="T44" fmla="*/ 81 w 126"/>
                  <a:gd name="T45" fmla="*/ 3 h 28"/>
                  <a:gd name="T46" fmla="*/ 74 w 126"/>
                  <a:gd name="T47" fmla="*/ 2 h 28"/>
                  <a:gd name="T48" fmla="*/ 59 w 126"/>
                  <a:gd name="T49" fmla="*/ 2 h 28"/>
                  <a:gd name="T50" fmla="*/ 52 w 126"/>
                  <a:gd name="T51" fmla="*/ 2 h 28"/>
                  <a:gd name="T52" fmla="*/ 46 w 126"/>
                  <a:gd name="T53" fmla="*/ 2 h 28"/>
                  <a:gd name="T54" fmla="*/ 39 w 126"/>
                  <a:gd name="T55" fmla="*/ 0 h 28"/>
                  <a:gd name="T56" fmla="*/ 32 w 126"/>
                  <a:gd name="T57" fmla="*/ 0 h 28"/>
                  <a:gd name="T58" fmla="*/ 24 w 126"/>
                  <a:gd name="T59" fmla="*/ 0 h 28"/>
                  <a:gd name="T60" fmla="*/ 10 w 126"/>
                  <a:gd name="T61" fmla="*/ 0 h 28"/>
                  <a:gd name="T62" fmla="*/ 20 w 126"/>
                  <a:gd name="T63" fmla="*/ 7 h 28"/>
                  <a:gd name="T64" fmla="*/ 0 w 126"/>
                  <a:gd name="T6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28">
                    <a:moveTo>
                      <a:pt x="0" y="16"/>
                    </a:moveTo>
                    <a:lnTo>
                      <a:pt x="8" y="23"/>
                    </a:lnTo>
                    <a:lnTo>
                      <a:pt x="16" y="25"/>
                    </a:lnTo>
                    <a:lnTo>
                      <a:pt x="23" y="25"/>
                    </a:lnTo>
                    <a:lnTo>
                      <a:pt x="30" y="25"/>
                    </a:lnTo>
                    <a:lnTo>
                      <a:pt x="37" y="25"/>
                    </a:lnTo>
                    <a:lnTo>
                      <a:pt x="45" y="26"/>
                    </a:lnTo>
                    <a:lnTo>
                      <a:pt x="52" y="26"/>
                    </a:lnTo>
                    <a:lnTo>
                      <a:pt x="59" y="26"/>
                    </a:lnTo>
                    <a:lnTo>
                      <a:pt x="72" y="26"/>
                    </a:lnTo>
                    <a:lnTo>
                      <a:pt x="80" y="26"/>
                    </a:lnTo>
                    <a:lnTo>
                      <a:pt x="87" y="26"/>
                    </a:lnTo>
                    <a:lnTo>
                      <a:pt x="94" y="28"/>
                    </a:lnTo>
                    <a:lnTo>
                      <a:pt x="101" y="28"/>
                    </a:lnTo>
                    <a:lnTo>
                      <a:pt x="109" y="28"/>
                    </a:lnTo>
                    <a:lnTo>
                      <a:pt x="125" y="28"/>
                    </a:lnTo>
                    <a:lnTo>
                      <a:pt x="126" y="5"/>
                    </a:lnTo>
                    <a:lnTo>
                      <a:pt x="119" y="3"/>
                    </a:lnTo>
                    <a:lnTo>
                      <a:pt x="110" y="3"/>
                    </a:lnTo>
                    <a:lnTo>
                      <a:pt x="103" y="3"/>
                    </a:lnTo>
                    <a:lnTo>
                      <a:pt x="96" y="3"/>
                    </a:lnTo>
                    <a:lnTo>
                      <a:pt x="88" y="3"/>
                    </a:lnTo>
                    <a:lnTo>
                      <a:pt x="81" y="3"/>
                    </a:lnTo>
                    <a:lnTo>
                      <a:pt x="74" y="2"/>
                    </a:lnTo>
                    <a:lnTo>
                      <a:pt x="59" y="2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20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4" name="Freeform 121"/>
              <p:cNvSpPr>
                <a:spLocks/>
              </p:cNvSpPr>
              <p:nvPr/>
            </p:nvSpPr>
            <p:spPr bwMode="auto">
              <a:xfrm>
                <a:off x="5256" y="2907"/>
                <a:ext cx="76" cy="282"/>
              </a:xfrm>
              <a:custGeom>
                <a:avLst/>
                <a:gdLst>
                  <a:gd name="T0" fmla="*/ 7 w 228"/>
                  <a:gd name="T1" fmla="*/ 34 h 844"/>
                  <a:gd name="T2" fmla="*/ 22 w 228"/>
                  <a:gd name="T3" fmla="*/ 88 h 844"/>
                  <a:gd name="T4" fmla="*/ 35 w 228"/>
                  <a:gd name="T5" fmla="*/ 143 h 844"/>
                  <a:gd name="T6" fmla="*/ 48 w 228"/>
                  <a:gd name="T7" fmla="*/ 200 h 844"/>
                  <a:gd name="T8" fmla="*/ 61 w 228"/>
                  <a:gd name="T9" fmla="*/ 255 h 844"/>
                  <a:gd name="T10" fmla="*/ 74 w 228"/>
                  <a:gd name="T11" fmla="*/ 312 h 844"/>
                  <a:gd name="T12" fmla="*/ 85 w 228"/>
                  <a:gd name="T13" fmla="*/ 369 h 844"/>
                  <a:gd name="T14" fmla="*/ 99 w 228"/>
                  <a:gd name="T15" fmla="*/ 425 h 844"/>
                  <a:gd name="T16" fmla="*/ 110 w 228"/>
                  <a:gd name="T17" fmla="*/ 481 h 844"/>
                  <a:gd name="T18" fmla="*/ 122 w 228"/>
                  <a:gd name="T19" fmla="*/ 534 h 844"/>
                  <a:gd name="T20" fmla="*/ 133 w 228"/>
                  <a:gd name="T21" fmla="*/ 587 h 844"/>
                  <a:gd name="T22" fmla="*/ 147 w 228"/>
                  <a:gd name="T23" fmla="*/ 639 h 844"/>
                  <a:gd name="T24" fmla="*/ 160 w 228"/>
                  <a:gd name="T25" fmla="*/ 689 h 844"/>
                  <a:gd name="T26" fmla="*/ 173 w 228"/>
                  <a:gd name="T27" fmla="*/ 737 h 844"/>
                  <a:gd name="T28" fmla="*/ 186 w 228"/>
                  <a:gd name="T29" fmla="*/ 782 h 844"/>
                  <a:gd name="T30" fmla="*/ 199 w 228"/>
                  <a:gd name="T31" fmla="*/ 824 h 844"/>
                  <a:gd name="T32" fmla="*/ 228 w 228"/>
                  <a:gd name="T33" fmla="*/ 835 h 844"/>
                  <a:gd name="T34" fmla="*/ 215 w 228"/>
                  <a:gd name="T35" fmla="*/ 795 h 844"/>
                  <a:gd name="T36" fmla="*/ 202 w 228"/>
                  <a:gd name="T37" fmla="*/ 753 h 844"/>
                  <a:gd name="T38" fmla="*/ 189 w 228"/>
                  <a:gd name="T39" fmla="*/ 706 h 844"/>
                  <a:gd name="T40" fmla="*/ 176 w 228"/>
                  <a:gd name="T41" fmla="*/ 658 h 844"/>
                  <a:gd name="T42" fmla="*/ 164 w 228"/>
                  <a:gd name="T43" fmla="*/ 609 h 844"/>
                  <a:gd name="T44" fmla="*/ 151 w 228"/>
                  <a:gd name="T45" fmla="*/ 556 h 844"/>
                  <a:gd name="T46" fmla="*/ 139 w 228"/>
                  <a:gd name="T47" fmla="*/ 504 h 844"/>
                  <a:gd name="T48" fmla="*/ 126 w 228"/>
                  <a:gd name="T49" fmla="*/ 449 h 844"/>
                  <a:gd name="T50" fmla="*/ 115 w 228"/>
                  <a:gd name="T51" fmla="*/ 392 h 844"/>
                  <a:gd name="T52" fmla="*/ 101 w 228"/>
                  <a:gd name="T53" fmla="*/ 337 h 844"/>
                  <a:gd name="T54" fmla="*/ 90 w 228"/>
                  <a:gd name="T55" fmla="*/ 280 h 844"/>
                  <a:gd name="T56" fmla="*/ 77 w 228"/>
                  <a:gd name="T57" fmla="*/ 223 h 844"/>
                  <a:gd name="T58" fmla="*/ 64 w 228"/>
                  <a:gd name="T59" fmla="*/ 166 h 844"/>
                  <a:gd name="T60" fmla="*/ 51 w 228"/>
                  <a:gd name="T61" fmla="*/ 111 h 844"/>
                  <a:gd name="T62" fmla="*/ 37 w 228"/>
                  <a:gd name="T63" fmla="*/ 54 h 844"/>
                  <a:gd name="T64" fmla="*/ 23 w 228"/>
                  <a:gd name="T65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844">
                    <a:moveTo>
                      <a:pt x="0" y="6"/>
                    </a:moveTo>
                    <a:lnTo>
                      <a:pt x="7" y="34"/>
                    </a:lnTo>
                    <a:lnTo>
                      <a:pt x="14" y="60"/>
                    </a:lnTo>
                    <a:lnTo>
                      <a:pt x="22" y="88"/>
                    </a:lnTo>
                    <a:lnTo>
                      <a:pt x="27" y="115"/>
                    </a:lnTo>
                    <a:lnTo>
                      <a:pt x="35" y="143"/>
                    </a:lnTo>
                    <a:lnTo>
                      <a:pt x="42" y="172"/>
                    </a:lnTo>
                    <a:lnTo>
                      <a:pt x="48" y="200"/>
                    </a:lnTo>
                    <a:lnTo>
                      <a:pt x="53" y="227"/>
                    </a:lnTo>
                    <a:lnTo>
                      <a:pt x="61" y="255"/>
                    </a:lnTo>
                    <a:lnTo>
                      <a:pt x="67" y="284"/>
                    </a:lnTo>
                    <a:lnTo>
                      <a:pt x="74" y="312"/>
                    </a:lnTo>
                    <a:lnTo>
                      <a:pt x="80" y="341"/>
                    </a:lnTo>
                    <a:lnTo>
                      <a:pt x="85" y="369"/>
                    </a:lnTo>
                    <a:lnTo>
                      <a:pt x="93" y="396"/>
                    </a:lnTo>
                    <a:lnTo>
                      <a:pt x="99" y="425"/>
                    </a:lnTo>
                    <a:lnTo>
                      <a:pt x="104" y="453"/>
                    </a:lnTo>
                    <a:lnTo>
                      <a:pt x="110" y="481"/>
                    </a:lnTo>
                    <a:lnTo>
                      <a:pt x="116" y="508"/>
                    </a:lnTo>
                    <a:lnTo>
                      <a:pt x="122" y="534"/>
                    </a:lnTo>
                    <a:lnTo>
                      <a:pt x="129" y="561"/>
                    </a:lnTo>
                    <a:lnTo>
                      <a:pt x="133" y="587"/>
                    </a:lnTo>
                    <a:lnTo>
                      <a:pt x="141" y="614"/>
                    </a:lnTo>
                    <a:lnTo>
                      <a:pt x="147" y="639"/>
                    </a:lnTo>
                    <a:lnTo>
                      <a:pt x="152" y="664"/>
                    </a:lnTo>
                    <a:lnTo>
                      <a:pt x="160" y="689"/>
                    </a:lnTo>
                    <a:lnTo>
                      <a:pt x="165" y="713"/>
                    </a:lnTo>
                    <a:lnTo>
                      <a:pt x="173" y="737"/>
                    </a:lnTo>
                    <a:lnTo>
                      <a:pt x="179" y="758"/>
                    </a:lnTo>
                    <a:lnTo>
                      <a:pt x="186" y="782"/>
                    </a:lnTo>
                    <a:lnTo>
                      <a:pt x="192" y="802"/>
                    </a:lnTo>
                    <a:lnTo>
                      <a:pt x="199" y="824"/>
                    </a:lnTo>
                    <a:lnTo>
                      <a:pt x="208" y="844"/>
                    </a:lnTo>
                    <a:lnTo>
                      <a:pt x="228" y="835"/>
                    </a:lnTo>
                    <a:lnTo>
                      <a:pt x="222" y="817"/>
                    </a:lnTo>
                    <a:lnTo>
                      <a:pt x="215" y="795"/>
                    </a:lnTo>
                    <a:lnTo>
                      <a:pt x="209" y="774"/>
                    </a:lnTo>
                    <a:lnTo>
                      <a:pt x="202" y="753"/>
                    </a:lnTo>
                    <a:lnTo>
                      <a:pt x="195" y="729"/>
                    </a:lnTo>
                    <a:lnTo>
                      <a:pt x="189" y="706"/>
                    </a:lnTo>
                    <a:lnTo>
                      <a:pt x="183" y="683"/>
                    </a:lnTo>
                    <a:lnTo>
                      <a:pt x="176" y="658"/>
                    </a:lnTo>
                    <a:lnTo>
                      <a:pt x="170" y="633"/>
                    </a:lnTo>
                    <a:lnTo>
                      <a:pt x="164" y="609"/>
                    </a:lnTo>
                    <a:lnTo>
                      <a:pt x="157" y="582"/>
                    </a:lnTo>
                    <a:lnTo>
                      <a:pt x="151" y="556"/>
                    </a:lnTo>
                    <a:lnTo>
                      <a:pt x="145" y="530"/>
                    </a:lnTo>
                    <a:lnTo>
                      <a:pt x="139" y="504"/>
                    </a:lnTo>
                    <a:lnTo>
                      <a:pt x="133" y="475"/>
                    </a:lnTo>
                    <a:lnTo>
                      <a:pt x="126" y="449"/>
                    </a:lnTo>
                    <a:lnTo>
                      <a:pt x="120" y="421"/>
                    </a:lnTo>
                    <a:lnTo>
                      <a:pt x="115" y="392"/>
                    </a:lnTo>
                    <a:lnTo>
                      <a:pt x="109" y="364"/>
                    </a:lnTo>
                    <a:lnTo>
                      <a:pt x="101" y="337"/>
                    </a:lnTo>
                    <a:lnTo>
                      <a:pt x="96" y="307"/>
                    </a:lnTo>
                    <a:lnTo>
                      <a:pt x="90" y="280"/>
                    </a:lnTo>
                    <a:lnTo>
                      <a:pt x="84" y="251"/>
                    </a:lnTo>
                    <a:lnTo>
                      <a:pt x="77" y="223"/>
                    </a:lnTo>
                    <a:lnTo>
                      <a:pt x="71" y="195"/>
                    </a:lnTo>
                    <a:lnTo>
                      <a:pt x="64" y="166"/>
                    </a:lnTo>
                    <a:lnTo>
                      <a:pt x="56" y="137"/>
                    </a:lnTo>
                    <a:lnTo>
                      <a:pt x="51" y="111"/>
                    </a:lnTo>
                    <a:lnTo>
                      <a:pt x="43" y="82"/>
                    </a:lnTo>
                    <a:lnTo>
                      <a:pt x="37" y="54"/>
                    </a:lnTo>
                    <a:lnTo>
                      <a:pt x="29" y="28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5" name="Freeform 122"/>
              <p:cNvSpPr>
                <a:spLocks/>
              </p:cNvSpPr>
              <p:nvPr/>
            </p:nvSpPr>
            <p:spPr bwMode="auto">
              <a:xfrm>
                <a:off x="5325" y="3183"/>
                <a:ext cx="8" cy="5"/>
              </a:xfrm>
              <a:custGeom>
                <a:avLst/>
                <a:gdLst>
                  <a:gd name="T0" fmla="*/ 23 w 23"/>
                  <a:gd name="T1" fmla="*/ 9 h 15"/>
                  <a:gd name="T2" fmla="*/ 21 w 23"/>
                  <a:gd name="T3" fmla="*/ 3 h 15"/>
                  <a:gd name="T4" fmla="*/ 18 w 23"/>
                  <a:gd name="T5" fmla="*/ 0 h 15"/>
                  <a:gd name="T6" fmla="*/ 13 w 23"/>
                  <a:gd name="T7" fmla="*/ 0 h 15"/>
                  <a:gd name="T8" fmla="*/ 9 w 23"/>
                  <a:gd name="T9" fmla="*/ 0 h 15"/>
                  <a:gd name="T10" fmla="*/ 5 w 23"/>
                  <a:gd name="T11" fmla="*/ 2 h 15"/>
                  <a:gd name="T12" fmla="*/ 2 w 23"/>
                  <a:gd name="T13" fmla="*/ 5 h 15"/>
                  <a:gd name="T14" fmla="*/ 0 w 23"/>
                  <a:gd name="T15" fmla="*/ 9 h 15"/>
                  <a:gd name="T16" fmla="*/ 0 w 23"/>
                  <a:gd name="T17" fmla="*/ 15 h 15"/>
                  <a:gd name="T18" fmla="*/ 23 w 23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23" y="9"/>
                    </a:moveTo>
                    <a:lnTo>
                      <a:pt x="21" y="3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6" name="Freeform 123"/>
              <p:cNvSpPr>
                <a:spLocks/>
              </p:cNvSpPr>
              <p:nvPr/>
            </p:nvSpPr>
            <p:spPr bwMode="auto">
              <a:xfrm>
                <a:off x="5220" y="3153"/>
                <a:ext cx="4" cy="7"/>
              </a:xfrm>
              <a:custGeom>
                <a:avLst/>
                <a:gdLst>
                  <a:gd name="T0" fmla="*/ 10 w 13"/>
                  <a:gd name="T1" fmla="*/ 0 h 21"/>
                  <a:gd name="T2" fmla="*/ 5 w 13"/>
                  <a:gd name="T3" fmla="*/ 0 h 21"/>
                  <a:gd name="T4" fmla="*/ 3 w 13"/>
                  <a:gd name="T5" fmla="*/ 2 h 21"/>
                  <a:gd name="T6" fmla="*/ 0 w 13"/>
                  <a:gd name="T7" fmla="*/ 7 h 21"/>
                  <a:gd name="T8" fmla="*/ 0 w 13"/>
                  <a:gd name="T9" fmla="*/ 11 h 21"/>
                  <a:gd name="T10" fmla="*/ 1 w 13"/>
                  <a:gd name="T11" fmla="*/ 16 h 21"/>
                  <a:gd name="T12" fmla="*/ 3 w 13"/>
                  <a:gd name="T13" fmla="*/ 18 h 21"/>
                  <a:gd name="T14" fmla="*/ 7 w 13"/>
                  <a:gd name="T15" fmla="*/ 21 h 21"/>
                  <a:gd name="T16" fmla="*/ 13 w 13"/>
                  <a:gd name="T17" fmla="*/ 21 h 21"/>
                  <a:gd name="T18" fmla="*/ 10 w 13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1">
                    <a:moveTo>
                      <a:pt x="1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3" y="2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7" name="Freeform 124"/>
              <p:cNvSpPr>
                <a:spLocks/>
              </p:cNvSpPr>
              <p:nvPr/>
            </p:nvSpPr>
            <p:spPr bwMode="auto">
              <a:xfrm>
                <a:off x="5223" y="3127"/>
                <a:ext cx="90" cy="33"/>
              </a:xfrm>
              <a:custGeom>
                <a:avLst/>
                <a:gdLst>
                  <a:gd name="T0" fmla="*/ 257 w 270"/>
                  <a:gd name="T1" fmla="*/ 0 h 100"/>
                  <a:gd name="T2" fmla="*/ 244 w 270"/>
                  <a:gd name="T3" fmla="*/ 9 h 100"/>
                  <a:gd name="T4" fmla="*/ 230 w 270"/>
                  <a:gd name="T5" fmla="*/ 17 h 100"/>
                  <a:gd name="T6" fmla="*/ 215 w 270"/>
                  <a:gd name="T7" fmla="*/ 23 h 100"/>
                  <a:gd name="T8" fmla="*/ 199 w 270"/>
                  <a:gd name="T9" fmla="*/ 31 h 100"/>
                  <a:gd name="T10" fmla="*/ 184 w 270"/>
                  <a:gd name="T11" fmla="*/ 38 h 100"/>
                  <a:gd name="T12" fmla="*/ 168 w 270"/>
                  <a:gd name="T13" fmla="*/ 42 h 100"/>
                  <a:gd name="T14" fmla="*/ 152 w 270"/>
                  <a:gd name="T15" fmla="*/ 48 h 100"/>
                  <a:gd name="T16" fmla="*/ 136 w 270"/>
                  <a:gd name="T17" fmla="*/ 52 h 100"/>
                  <a:gd name="T18" fmla="*/ 119 w 270"/>
                  <a:gd name="T19" fmla="*/ 57 h 100"/>
                  <a:gd name="T20" fmla="*/ 102 w 270"/>
                  <a:gd name="T21" fmla="*/ 61 h 100"/>
                  <a:gd name="T22" fmla="*/ 86 w 270"/>
                  <a:gd name="T23" fmla="*/ 64 h 100"/>
                  <a:gd name="T24" fmla="*/ 68 w 270"/>
                  <a:gd name="T25" fmla="*/ 68 h 100"/>
                  <a:gd name="T26" fmla="*/ 51 w 270"/>
                  <a:gd name="T27" fmla="*/ 71 h 100"/>
                  <a:gd name="T28" fmla="*/ 35 w 270"/>
                  <a:gd name="T29" fmla="*/ 74 h 100"/>
                  <a:gd name="T30" fmla="*/ 17 w 270"/>
                  <a:gd name="T31" fmla="*/ 76 h 100"/>
                  <a:gd name="T32" fmla="*/ 0 w 270"/>
                  <a:gd name="T33" fmla="*/ 79 h 100"/>
                  <a:gd name="T34" fmla="*/ 3 w 270"/>
                  <a:gd name="T35" fmla="*/ 100 h 100"/>
                  <a:gd name="T36" fmla="*/ 20 w 270"/>
                  <a:gd name="T37" fmla="*/ 99 h 100"/>
                  <a:gd name="T38" fmla="*/ 38 w 270"/>
                  <a:gd name="T39" fmla="*/ 96 h 100"/>
                  <a:gd name="T40" fmla="*/ 55 w 270"/>
                  <a:gd name="T41" fmla="*/ 95 h 100"/>
                  <a:gd name="T42" fmla="*/ 73 w 270"/>
                  <a:gd name="T43" fmla="*/ 90 h 100"/>
                  <a:gd name="T44" fmla="*/ 90 w 270"/>
                  <a:gd name="T45" fmla="*/ 87 h 100"/>
                  <a:gd name="T46" fmla="*/ 107 w 270"/>
                  <a:gd name="T47" fmla="*/ 84 h 100"/>
                  <a:gd name="T48" fmla="*/ 125 w 270"/>
                  <a:gd name="T49" fmla="*/ 80 h 100"/>
                  <a:gd name="T50" fmla="*/ 142 w 270"/>
                  <a:gd name="T51" fmla="*/ 76 h 100"/>
                  <a:gd name="T52" fmla="*/ 160 w 270"/>
                  <a:gd name="T53" fmla="*/ 71 h 100"/>
                  <a:gd name="T54" fmla="*/ 176 w 270"/>
                  <a:gd name="T55" fmla="*/ 64 h 100"/>
                  <a:gd name="T56" fmla="*/ 192 w 270"/>
                  <a:gd name="T57" fmla="*/ 60 h 100"/>
                  <a:gd name="T58" fmla="*/ 209 w 270"/>
                  <a:gd name="T59" fmla="*/ 52 h 100"/>
                  <a:gd name="T60" fmla="*/ 224 w 270"/>
                  <a:gd name="T61" fmla="*/ 45 h 100"/>
                  <a:gd name="T62" fmla="*/ 240 w 270"/>
                  <a:gd name="T63" fmla="*/ 38 h 100"/>
                  <a:gd name="T64" fmla="*/ 256 w 270"/>
                  <a:gd name="T65" fmla="*/ 29 h 100"/>
                  <a:gd name="T66" fmla="*/ 270 w 270"/>
                  <a:gd name="T67" fmla="*/ 19 h 100"/>
                  <a:gd name="T68" fmla="*/ 257 w 270"/>
                  <a:gd name="T6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100">
                    <a:moveTo>
                      <a:pt x="257" y="0"/>
                    </a:moveTo>
                    <a:lnTo>
                      <a:pt x="244" y="9"/>
                    </a:lnTo>
                    <a:lnTo>
                      <a:pt x="230" y="17"/>
                    </a:lnTo>
                    <a:lnTo>
                      <a:pt x="215" y="23"/>
                    </a:lnTo>
                    <a:lnTo>
                      <a:pt x="199" y="31"/>
                    </a:lnTo>
                    <a:lnTo>
                      <a:pt x="184" y="38"/>
                    </a:lnTo>
                    <a:lnTo>
                      <a:pt x="168" y="42"/>
                    </a:lnTo>
                    <a:lnTo>
                      <a:pt x="152" y="48"/>
                    </a:lnTo>
                    <a:lnTo>
                      <a:pt x="136" y="52"/>
                    </a:lnTo>
                    <a:lnTo>
                      <a:pt x="119" y="57"/>
                    </a:lnTo>
                    <a:lnTo>
                      <a:pt x="102" y="61"/>
                    </a:lnTo>
                    <a:lnTo>
                      <a:pt x="86" y="64"/>
                    </a:lnTo>
                    <a:lnTo>
                      <a:pt x="68" y="68"/>
                    </a:lnTo>
                    <a:lnTo>
                      <a:pt x="51" y="71"/>
                    </a:lnTo>
                    <a:lnTo>
                      <a:pt x="35" y="74"/>
                    </a:lnTo>
                    <a:lnTo>
                      <a:pt x="17" y="76"/>
                    </a:lnTo>
                    <a:lnTo>
                      <a:pt x="0" y="79"/>
                    </a:lnTo>
                    <a:lnTo>
                      <a:pt x="3" y="100"/>
                    </a:lnTo>
                    <a:lnTo>
                      <a:pt x="20" y="99"/>
                    </a:lnTo>
                    <a:lnTo>
                      <a:pt x="38" y="96"/>
                    </a:lnTo>
                    <a:lnTo>
                      <a:pt x="55" y="95"/>
                    </a:lnTo>
                    <a:lnTo>
                      <a:pt x="73" y="90"/>
                    </a:lnTo>
                    <a:lnTo>
                      <a:pt x="90" y="87"/>
                    </a:lnTo>
                    <a:lnTo>
                      <a:pt x="107" y="84"/>
                    </a:lnTo>
                    <a:lnTo>
                      <a:pt x="125" y="80"/>
                    </a:lnTo>
                    <a:lnTo>
                      <a:pt x="142" y="76"/>
                    </a:lnTo>
                    <a:lnTo>
                      <a:pt x="160" y="71"/>
                    </a:lnTo>
                    <a:lnTo>
                      <a:pt x="176" y="64"/>
                    </a:lnTo>
                    <a:lnTo>
                      <a:pt x="192" y="60"/>
                    </a:lnTo>
                    <a:lnTo>
                      <a:pt x="209" y="52"/>
                    </a:lnTo>
                    <a:lnTo>
                      <a:pt x="224" y="45"/>
                    </a:lnTo>
                    <a:lnTo>
                      <a:pt x="240" y="38"/>
                    </a:lnTo>
                    <a:lnTo>
                      <a:pt x="256" y="29"/>
                    </a:lnTo>
                    <a:lnTo>
                      <a:pt x="270" y="19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8" name="Freeform 125"/>
              <p:cNvSpPr>
                <a:spLocks/>
              </p:cNvSpPr>
              <p:nvPr/>
            </p:nvSpPr>
            <p:spPr bwMode="auto">
              <a:xfrm>
                <a:off x="5221" y="3153"/>
                <a:ext cx="7" cy="7"/>
              </a:xfrm>
              <a:custGeom>
                <a:avLst/>
                <a:gdLst>
                  <a:gd name="T0" fmla="*/ 13 w 19"/>
                  <a:gd name="T1" fmla="*/ 20 h 20"/>
                  <a:gd name="T2" fmla="*/ 17 w 19"/>
                  <a:gd name="T3" fmla="*/ 17 h 20"/>
                  <a:gd name="T4" fmla="*/ 19 w 19"/>
                  <a:gd name="T5" fmla="*/ 11 h 20"/>
                  <a:gd name="T6" fmla="*/ 19 w 19"/>
                  <a:gd name="T7" fmla="*/ 8 h 20"/>
                  <a:gd name="T8" fmla="*/ 17 w 19"/>
                  <a:gd name="T9" fmla="*/ 4 h 20"/>
                  <a:gd name="T10" fmla="*/ 13 w 19"/>
                  <a:gd name="T11" fmla="*/ 1 h 20"/>
                  <a:gd name="T12" fmla="*/ 10 w 19"/>
                  <a:gd name="T13" fmla="*/ 0 h 20"/>
                  <a:gd name="T14" fmla="*/ 6 w 19"/>
                  <a:gd name="T15" fmla="*/ 0 h 20"/>
                  <a:gd name="T16" fmla="*/ 0 w 19"/>
                  <a:gd name="T17" fmla="*/ 1 h 20"/>
                  <a:gd name="T18" fmla="*/ 13 w 19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3" y="20"/>
                    </a:moveTo>
                    <a:lnTo>
                      <a:pt x="17" y="17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7" y="4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9" name="Freeform 126"/>
              <p:cNvSpPr>
                <a:spLocks/>
              </p:cNvSpPr>
              <p:nvPr/>
            </p:nvSpPr>
            <p:spPr bwMode="auto">
              <a:xfrm>
                <a:off x="4753" y="2690"/>
                <a:ext cx="329" cy="669"/>
              </a:xfrm>
              <a:custGeom>
                <a:avLst/>
                <a:gdLst>
                  <a:gd name="T0" fmla="*/ 36 w 989"/>
                  <a:gd name="T1" fmla="*/ 46 h 2006"/>
                  <a:gd name="T2" fmla="*/ 35 w 989"/>
                  <a:gd name="T3" fmla="*/ 158 h 2006"/>
                  <a:gd name="T4" fmla="*/ 25 w 989"/>
                  <a:gd name="T5" fmla="*/ 279 h 2006"/>
                  <a:gd name="T6" fmla="*/ 10 w 989"/>
                  <a:gd name="T7" fmla="*/ 384 h 2006"/>
                  <a:gd name="T8" fmla="*/ 26 w 989"/>
                  <a:gd name="T9" fmla="*/ 429 h 2006"/>
                  <a:gd name="T10" fmla="*/ 73 w 989"/>
                  <a:gd name="T11" fmla="*/ 441 h 2006"/>
                  <a:gd name="T12" fmla="*/ 118 w 989"/>
                  <a:gd name="T13" fmla="*/ 452 h 2006"/>
                  <a:gd name="T14" fmla="*/ 164 w 989"/>
                  <a:gd name="T15" fmla="*/ 464 h 2006"/>
                  <a:gd name="T16" fmla="*/ 208 w 989"/>
                  <a:gd name="T17" fmla="*/ 473 h 2006"/>
                  <a:gd name="T18" fmla="*/ 251 w 989"/>
                  <a:gd name="T19" fmla="*/ 483 h 2006"/>
                  <a:gd name="T20" fmla="*/ 295 w 989"/>
                  <a:gd name="T21" fmla="*/ 493 h 2006"/>
                  <a:gd name="T22" fmla="*/ 339 w 989"/>
                  <a:gd name="T23" fmla="*/ 503 h 2006"/>
                  <a:gd name="T24" fmla="*/ 381 w 989"/>
                  <a:gd name="T25" fmla="*/ 512 h 2006"/>
                  <a:gd name="T26" fmla="*/ 423 w 989"/>
                  <a:gd name="T27" fmla="*/ 523 h 2006"/>
                  <a:gd name="T28" fmla="*/ 467 w 989"/>
                  <a:gd name="T29" fmla="*/ 534 h 2006"/>
                  <a:gd name="T30" fmla="*/ 509 w 989"/>
                  <a:gd name="T31" fmla="*/ 545 h 2006"/>
                  <a:gd name="T32" fmla="*/ 551 w 989"/>
                  <a:gd name="T33" fmla="*/ 557 h 2006"/>
                  <a:gd name="T34" fmla="*/ 593 w 989"/>
                  <a:gd name="T35" fmla="*/ 571 h 2006"/>
                  <a:gd name="T36" fmla="*/ 637 w 989"/>
                  <a:gd name="T37" fmla="*/ 586 h 2006"/>
                  <a:gd name="T38" fmla="*/ 679 w 989"/>
                  <a:gd name="T39" fmla="*/ 602 h 2006"/>
                  <a:gd name="T40" fmla="*/ 692 w 989"/>
                  <a:gd name="T41" fmla="*/ 672 h 2006"/>
                  <a:gd name="T42" fmla="*/ 675 w 989"/>
                  <a:gd name="T43" fmla="*/ 810 h 2006"/>
                  <a:gd name="T44" fmla="*/ 659 w 989"/>
                  <a:gd name="T45" fmla="*/ 961 h 2006"/>
                  <a:gd name="T46" fmla="*/ 644 w 989"/>
                  <a:gd name="T47" fmla="*/ 1124 h 2006"/>
                  <a:gd name="T48" fmla="*/ 634 w 989"/>
                  <a:gd name="T49" fmla="*/ 1293 h 2006"/>
                  <a:gd name="T50" fmla="*/ 630 w 989"/>
                  <a:gd name="T51" fmla="*/ 1466 h 2006"/>
                  <a:gd name="T52" fmla="*/ 631 w 989"/>
                  <a:gd name="T53" fmla="*/ 1639 h 2006"/>
                  <a:gd name="T54" fmla="*/ 638 w 989"/>
                  <a:gd name="T55" fmla="*/ 1809 h 2006"/>
                  <a:gd name="T56" fmla="*/ 656 w 989"/>
                  <a:gd name="T57" fmla="*/ 1910 h 2006"/>
                  <a:gd name="T58" fmla="*/ 686 w 989"/>
                  <a:gd name="T59" fmla="*/ 1940 h 2006"/>
                  <a:gd name="T60" fmla="*/ 730 w 989"/>
                  <a:gd name="T61" fmla="*/ 1966 h 2006"/>
                  <a:gd name="T62" fmla="*/ 779 w 989"/>
                  <a:gd name="T63" fmla="*/ 1985 h 2006"/>
                  <a:gd name="T64" fmla="*/ 833 w 989"/>
                  <a:gd name="T65" fmla="*/ 1998 h 2006"/>
                  <a:gd name="T66" fmla="*/ 887 w 989"/>
                  <a:gd name="T67" fmla="*/ 2006 h 2006"/>
                  <a:gd name="T68" fmla="*/ 935 w 989"/>
                  <a:gd name="T69" fmla="*/ 2004 h 2006"/>
                  <a:gd name="T70" fmla="*/ 974 w 989"/>
                  <a:gd name="T71" fmla="*/ 1994 h 2006"/>
                  <a:gd name="T72" fmla="*/ 965 w 989"/>
                  <a:gd name="T73" fmla="*/ 1869 h 2006"/>
                  <a:gd name="T74" fmla="*/ 929 w 989"/>
                  <a:gd name="T75" fmla="*/ 1623 h 2006"/>
                  <a:gd name="T76" fmla="*/ 904 w 989"/>
                  <a:gd name="T77" fmla="*/ 1369 h 2006"/>
                  <a:gd name="T78" fmla="*/ 891 w 989"/>
                  <a:gd name="T79" fmla="*/ 1116 h 2006"/>
                  <a:gd name="T80" fmla="*/ 887 w 989"/>
                  <a:gd name="T81" fmla="*/ 870 h 2006"/>
                  <a:gd name="T82" fmla="*/ 896 w 989"/>
                  <a:gd name="T83" fmla="*/ 638 h 2006"/>
                  <a:gd name="T84" fmla="*/ 910 w 989"/>
                  <a:gd name="T85" fmla="*/ 429 h 2006"/>
                  <a:gd name="T86" fmla="*/ 935 w 989"/>
                  <a:gd name="T87" fmla="*/ 249 h 2006"/>
                  <a:gd name="T88" fmla="*/ 923 w 989"/>
                  <a:gd name="T89" fmla="*/ 169 h 2006"/>
                  <a:gd name="T90" fmla="*/ 867 w 989"/>
                  <a:gd name="T91" fmla="*/ 160 h 2006"/>
                  <a:gd name="T92" fmla="*/ 811 w 989"/>
                  <a:gd name="T93" fmla="*/ 151 h 2006"/>
                  <a:gd name="T94" fmla="*/ 755 w 989"/>
                  <a:gd name="T95" fmla="*/ 141 h 2006"/>
                  <a:gd name="T96" fmla="*/ 699 w 989"/>
                  <a:gd name="T97" fmla="*/ 129 h 2006"/>
                  <a:gd name="T98" fmla="*/ 641 w 989"/>
                  <a:gd name="T99" fmla="*/ 118 h 2006"/>
                  <a:gd name="T100" fmla="*/ 586 w 989"/>
                  <a:gd name="T101" fmla="*/ 107 h 2006"/>
                  <a:gd name="T102" fmla="*/ 528 w 989"/>
                  <a:gd name="T103" fmla="*/ 94 h 2006"/>
                  <a:gd name="T104" fmla="*/ 471 w 989"/>
                  <a:gd name="T105" fmla="*/ 83 h 2006"/>
                  <a:gd name="T106" fmla="*/ 413 w 989"/>
                  <a:gd name="T107" fmla="*/ 71 h 2006"/>
                  <a:gd name="T108" fmla="*/ 356 w 989"/>
                  <a:gd name="T109" fmla="*/ 58 h 2006"/>
                  <a:gd name="T110" fmla="*/ 298 w 989"/>
                  <a:gd name="T111" fmla="*/ 46 h 2006"/>
                  <a:gd name="T112" fmla="*/ 238 w 989"/>
                  <a:gd name="T113" fmla="*/ 36 h 2006"/>
                  <a:gd name="T114" fmla="*/ 180 w 989"/>
                  <a:gd name="T115" fmla="*/ 25 h 2006"/>
                  <a:gd name="T116" fmla="*/ 122 w 989"/>
                  <a:gd name="T117" fmla="*/ 14 h 2006"/>
                  <a:gd name="T118" fmla="*/ 61 w 989"/>
                  <a:gd name="T119" fmla="*/ 4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9" h="2006">
                    <a:moveTo>
                      <a:pt x="32" y="0"/>
                    </a:moveTo>
                    <a:lnTo>
                      <a:pt x="36" y="46"/>
                    </a:lnTo>
                    <a:lnTo>
                      <a:pt x="36" y="100"/>
                    </a:lnTo>
                    <a:lnTo>
                      <a:pt x="35" y="158"/>
                    </a:lnTo>
                    <a:lnTo>
                      <a:pt x="30" y="219"/>
                    </a:lnTo>
                    <a:lnTo>
                      <a:pt x="25" y="279"/>
                    </a:lnTo>
                    <a:lnTo>
                      <a:pt x="17" y="336"/>
                    </a:lnTo>
                    <a:lnTo>
                      <a:pt x="10" y="384"/>
                    </a:lnTo>
                    <a:lnTo>
                      <a:pt x="0" y="423"/>
                    </a:lnTo>
                    <a:lnTo>
                      <a:pt x="26" y="429"/>
                    </a:lnTo>
                    <a:lnTo>
                      <a:pt x="49" y="435"/>
                    </a:lnTo>
                    <a:lnTo>
                      <a:pt x="73" y="441"/>
                    </a:lnTo>
                    <a:lnTo>
                      <a:pt x="94" y="446"/>
                    </a:lnTo>
                    <a:lnTo>
                      <a:pt x="118" y="452"/>
                    </a:lnTo>
                    <a:lnTo>
                      <a:pt x="141" y="458"/>
                    </a:lnTo>
                    <a:lnTo>
                      <a:pt x="164" y="464"/>
                    </a:lnTo>
                    <a:lnTo>
                      <a:pt x="186" y="468"/>
                    </a:lnTo>
                    <a:lnTo>
                      <a:pt x="208" y="473"/>
                    </a:lnTo>
                    <a:lnTo>
                      <a:pt x="230" y="478"/>
                    </a:lnTo>
                    <a:lnTo>
                      <a:pt x="251" y="483"/>
                    </a:lnTo>
                    <a:lnTo>
                      <a:pt x="275" y="489"/>
                    </a:lnTo>
                    <a:lnTo>
                      <a:pt x="295" y="493"/>
                    </a:lnTo>
                    <a:lnTo>
                      <a:pt x="317" y="497"/>
                    </a:lnTo>
                    <a:lnTo>
                      <a:pt x="339" y="503"/>
                    </a:lnTo>
                    <a:lnTo>
                      <a:pt x="359" y="507"/>
                    </a:lnTo>
                    <a:lnTo>
                      <a:pt x="381" y="512"/>
                    </a:lnTo>
                    <a:lnTo>
                      <a:pt x="403" y="518"/>
                    </a:lnTo>
                    <a:lnTo>
                      <a:pt x="423" y="523"/>
                    </a:lnTo>
                    <a:lnTo>
                      <a:pt x="445" y="528"/>
                    </a:lnTo>
                    <a:lnTo>
                      <a:pt x="467" y="534"/>
                    </a:lnTo>
                    <a:lnTo>
                      <a:pt x="487" y="539"/>
                    </a:lnTo>
                    <a:lnTo>
                      <a:pt x="509" y="545"/>
                    </a:lnTo>
                    <a:lnTo>
                      <a:pt x="529" y="551"/>
                    </a:lnTo>
                    <a:lnTo>
                      <a:pt x="551" y="557"/>
                    </a:lnTo>
                    <a:lnTo>
                      <a:pt x="571" y="564"/>
                    </a:lnTo>
                    <a:lnTo>
                      <a:pt x="593" y="571"/>
                    </a:lnTo>
                    <a:lnTo>
                      <a:pt x="615" y="579"/>
                    </a:lnTo>
                    <a:lnTo>
                      <a:pt x="637" y="586"/>
                    </a:lnTo>
                    <a:lnTo>
                      <a:pt x="659" y="593"/>
                    </a:lnTo>
                    <a:lnTo>
                      <a:pt x="679" y="602"/>
                    </a:lnTo>
                    <a:lnTo>
                      <a:pt x="701" y="609"/>
                    </a:lnTo>
                    <a:lnTo>
                      <a:pt x="692" y="672"/>
                    </a:lnTo>
                    <a:lnTo>
                      <a:pt x="683" y="739"/>
                    </a:lnTo>
                    <a:lnTo>
                      <a:pt x="675" y="810"/>
                    </a:lnTo>
                    <a:lnTo>
                      <a:pt x="666" y="884"/>
                    </a:lnTo>
                    <a:lnTo>
                      <a:pt x="659" y="961"/>
                    </a:lnTo>
                    <a:lnTo>
                      <a:pt x="651" y="1041"/>
                    </a:lnTo>
                    <a:lnTo>
                      <a:pt x="644" y="1124"/>
                    </a:lnTo>
                    <a:lnTo>
                      <a:pt x="638" y="1209"/>
                    </a:lnTo>
                    <a:lnTo>
                      <a:pt x="634" y="1293"/>
                    </a:lnTo>
                    <a:lnTo>
                      <a:pt x="631" y="1379"/>
                    </a:lnTo>
                    <a:lnTo>
                      <a:pt x="630" y="1466"/>
                    </a:lnTo>
                    <a:lnTo>
                      <a:pt x="630" y="1553"/>
                    </a:lnTo>
                    <a:lnTo>
                      <a:pt x="631" y="1639"/>
                    </a:lnTo>
                    <a:lnTo>
                      <a:pt x="634" y="1725"/>
                    </a:lnTo>
                    <a:lnTo>
                      <a:pt x="638" y="1809"/>
                    </a:lnTo>
                    <a:lnTo>
                      <a:pt x="647" y="1894"/>
                    </a:lnTo>
                    <a:lnTo>
                      <a:pt x="656" y="1910"/>
                    </a:lnTo>
                    <a:lnTo>
                      <a:pt x="670" y="1926"/>
                    </a:lnTo>
                    <a:lnTo>
                      <a:pt x="686" y="1940"/>
                    </a:lnTo>
                    <a:lnTo>
                      <a:pt x="707" y="1955"/>
                    </a:lnTo>
                    <a:lnTo>
                      <a:pt x="730" y="1966"/>
                    </a:lnTo>
                    <a:lnTo>
                      <a:pt x="755" y="1977"/>
                    </a:lnTo>
                    <a:lnTo>
                      <a:pt x="779" y="1985"/>
                    </a:lnTo>
                    <a:lnTo>
                      <a:pt x="807" y="1993"/>
                    </a:lnTo>
                    <a:lnTo>
                      <a:pt x="833" y="1998"/>
                    </a:lnTo>
                    <a:lnTo>
                      <a:pt x="861" y="2003"/>
                    </a:lnTo>
                    <a:lnTo>
                      <a:pt x="887" y="2006"/>
                    </a:lnTo>
                    <a:lnTo>
                      <a:pt x="912" y="2006"/>
                    </a:lnTo>
                    <a:lnTo>
                      <a:pt x="935" y="2004"/>
                    </a:lnTo>
                    <a:lnTo>
                      <a:pt x="955" y="2000"/>
                    </a:lnTo>
                    <a:lnTo>
                      <a:pt x="974" y="1994"/>
                    </a:lnTo>
                    <a:lnTo>
                      <a:pt x="989" y="1987"/>
                    </a:lnTo>
                    <a:lnTo>
                      <a:pt x="965" y="1869"/>
                    </a:lnTo>
                    <a:lnTo>
                      <a:pt x="947" y="1747"/>
                    </a:lnTo>
                    <a:lnTo>
                      <a:pt x="929" y="1623"/>
                    </a:lnTo>
                    <a:lnTo>
                      <a:pt x="916" y="1497"/>
                    </a:lnTo>
                    <a:lnTo>
                      <a:pt x="904" y="1369"/>
                    </a:lnTo>
                    <a:lnTo>
                      <a:pt x="896" y="1242"/>
                    </a:lnTo>
                    <a:lnTo>
                      <a:pt x="891" y="1116"/>
                    </a:lnTo>
                    <a:lnTo>
                      <a:pt x="888" y="992"/>
                    </a:lnTo>
                    <a:lnTo>
                      <a:pt x="887" y="870"/>
                    </a:lnTo>
                    <a:lnTo>
                      <a:pt x="890" y="750"/>
                    </a:lnTo>
                    <a:lnTo>
                      <a:pt x="896" y="638"/>
                    </a:lnTo>
                    <a:lnTo>
                      <a:pt x="901" y="531"/>
                    </a:lnTo>
                    <a:lnTo>
                      <a:pt x="910" y="429"/>
                    </a:lnTo>
                    <a:lnTo>
                      <a:pt x="922" y="336"/>
                    </a:lnTo>
                    <a:lnTo>
                      <a:pt x="935" y="249"/>
                    </a:lnTo>
                    <a:lnTo>
                      <a:pt x="949" y="171"/>
                    </a:lnTo>
                    <a:lnTo>
                      <a:pt x="923" y="169"/>
                    </a:lnTo>
                    <a:lnTo>
                      <a:pt x="896" y="164"/>
                    </a:lnTo>
                    <a:lnTo>
                      <a:pt x="867" y="160"/>
                    </a:lnTo>
                    <a:lnTo>
                      <a:pt x="839" y="155"/>
                    </a:lnTo>
                    <a:lnTo>
                      <a:pt x="811" y="151"/>
                    </a:lnTo>
                    <a:lnTo>
                      <a:pt x="782" y="145"/>
                    </a:lnTo>
                    <a:lnTo>
                      <a:pt x="755" y="141"/>
                    </a:lnTo>
                    <a:lnTo>
                      <a:pt x="727" y="135"/>
                    </a:lnTo>
                    <a:lnTo>
                      <a:pt x="699" y="129"/>
                    </a:lnTo>
                    <a:lnTo>
                      <a:pt x="670" y="125"/>
                    </a:lnTo>
                    <a:lnTo>
                      <a:pt x="641" y="118"/>
                    </a:lnTo>
                    <a:lnTo>
                      <a:pt x="614" y="113"/>
                    </a:lnTo>
                    <a:lnTo>
                      <a:pt x="586" y="107"/>
                    </a:lnTo>
                    <a:lnTo>
                      <a:pt x="557" y="100"/>
                    </a:lnTo>
                    <a:lnTo>
                      <a:pt x="528" y="94"/>
                    </a:lnTo>
                    <a:lnTo>
                      <a:pt x="500" y="89"/>
                    </a:lnTo>
                    <a:lnTo>
                      <a:pt x="471" y="83"/>
                    </a:lnTo>
                    <a:lnTo>
                      <a:pt x="443" y="77"/>
                    </a:lnTo>
                    <a:lnTo>
                      <a:pt x="413" y="71"/>
                    </a:lnTo>
                    <a:lnTo>
                      <a:pt x="384" y="65"/>
                    </a:lnTo>
                    <a:lnTo>
                      <a:pt x="356" y="58"/>
                    </a:lnTo>
                    <a:lnTo>
                      <a:pt x="327" y="54"/>
                    </a:lnTo>
                    <a:lnTo>
                      <a:pt x="298" y="46"/>
                    </a:lnTo>
                    <a:lnTo>
                      <a:pt x="269" y="41"/>
                    </a:lnTo>
                    <a:lnTo>
                      <a:pt x="238" y="36"/>
                    </a:lnTo>
                    <a:lnTo>
                      <a:pt x="209" y="30"/>
                    </a:lnTo>
                    <a:lnTo>
                      <a:pt x="180" y="25"/>
                    </a:lnTo>
                    <a:lnTo>
                      <a:pt x="151" y="20"/>
                    </a:lnTo>
                    <a:lnTo>
                      <a:pt x="122" y="14"/>
                    </a:lnTo>
                    <a:lnTo>
                      <a:pt x="92" y="9"/>
                    </a:lnTo>
                    <a:lnTo>
                      <a:pt x="6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0" name="Freeform 127"/>
              <p:cNvSpPr>
                <a:spLocks/>
              </p:cNvSpPr>
              <p:nvPr/>
            </p:nvSpPr>
            <p:spPr bwMode="auto">
              <a:xfrm>
                <a:off x="4749" y="2690"/>
                <a:ext cx="20" cy="145"/>
              </a:xfrm>
              <a:custGeom>
                <a:avLst/>
                <a:gdLst>
                  <a:gd name="T0" fmla="*/ 23 w 59"/>
                  <a:gd name="T1" fmla="*/ 428 h 435"/>
                  <a:gd name="T2" fmla="*/ 26 w 59"/>
                  <a:gd name="T3" fmla="*/ 409 h 435"/>
                  <a:gd name="T4" fmla="*/ 30 w 59"/>
                  <a:gd name="T5" fmla="*/ 389 h 435"/>
                  <a:gd name="T6" fmla="*/ 35 w 59"/>
                  <a:gd name="T7" fmla="*/ 364 h 435"/>
                  <a:gd name="T8" fmla="*/ 39 w 59"/>
                  <a:gd name="T9" fmla="*/ 339 h 435"/>
                  <a:gd name="T10" fmla="*/ 42 w 59"/>
                  <a:gd name="T11" fmla="*/ 312 h 435"/>
                  <a:gd name="T12" fmla="*/ 46 w 59"/>
                  <a:gd name="T13" fmla="*/ 283 h 435"/>
                  <a:gd name="T14" fmla="*/ 49 w 59"/>
                  <a:gd name="T15" fmla="*/ 253 h 435"/>
                  <a:gd name="T16" fmla="*/ 52 w 59"/>
                  <a:gd name="T17" fmla="*/ 223 h 435"/>
                  <a:gd name="T18" fmla="*/ 55 w 59"/>
                  <a:gd name="T19" fmla="*/ 192 h 435"/>
                  <a:gd name="T20" fmla="*/ 56 w 59"/>
                  <a:gd name="T21" fmla="*/ 162 h 435"/>
                  <a:gd name="T22" fmla="*/ 56 w 59"/>
                  <a:gd name="T23" fmla="*/ 131 h 435"/>
                  <a:gd name="T24" fmla="*/ 58 w 59"/>
                  <a:gd name="T25" fmla="*/ 102 h 435"/>
                  <a:gd name="T26" fmla="*/ 59 w 59"/>
                  <a:gd name="T27" fmla="*/ 75 h 435"/>
                  <a:gd name="T28" fmla="*/ 56 w 59"/>
                  <a:gd name="T29" fmla="*/ 47 h 435"/>
                  <a:gd name="T30" fmla="*/ 56 w 59"/>
                  <a:gd name="T31" fmla="*/ 22 h 435"/>
                  <a:gd name="T32" fmla="*/ 54 w 59"/>
                  <a:gd name="T33" fmla="*/ 0 h 435"/>
                  <a:gd name="T34" fmla="*/ 32 w 59"/>
                  <a:gd name="T35" fmla="*/ 13 h 435"/>
                  <a:gd name="T36" fmla="*/ 33 w 59"/>
                  <a:gd name="T37" fmla="*/ 37 h 435"/>
                  <a:gd name="T38" fmla="*/ 36 w 59"/>
                  <a:gd name="T39" fmla="*/ 61 h 435"/>
                  <a:gd name="T40" fmla="*/ 36 w 59"/>
                  <a:gd name="T41" fmla="*/ 88 h 435"/>
                  <a:gd name="T42" fmla="*/ 36 w 59"/>
                  <a:gd name="T43" fmla="*/ 117 h 435"/>
                  <a:gd name="T44" fmla="*/ 33 w 59"/>
                  <a:gd name="T45" fmla="*/ 146 h 435"/>
                  <a:gd name="T46" fmla="*/ 33 w 59"/>
                  <a:gd name="T47" fmla="*/ 175 h 435"/>
                  <a:gd name="T48" fmla="*/ 30 w 59"/>
                  <a:gd name="T49" fmla="*/ 205 h 435"/>
                  <a:gd name="T50" fmla="*/ 27 w 59"/>
                  <a:gd name="T51" fmla="*/ 235 h 435"/>
                  <a:gd name="T52" fmla="*/ 24 w 59"/>
                  <a:gd name="T53" fmla="*/ 265 h 435"/>
                  <a:gd name="T54" fmla="*/ 22 w 59"/>
                  <a:gd name="T55" fmla="*/ 294 h 435"/>
                  <a:gd name="T56" fmla="*/ 17 w 59"/>
                  <a:gd name="T57" fmla="*/ 322 h 435"/>
                  <a:gd name="T58" fmla="*/ 14 w 59"/>
                  <a:gd name="T59" fmla="*/ 348 h 435"/>
                  <a:gd name="T60" fmla="*/ 10 w 59"/>
                  <a:gd name="T61" fmla="*/ 373 h 435"/>
                  <a:gd name="T62" fmla="*/ 6 w 59"/>
                  <a:gd name="T63" fmla="*/ 395 h 435"/>
                  <a:gd name="T64" fmla="*/ 1 w 59"/>
                  <a:gd name="T65" fmla="*/ 413 h 435"/>
                  <a:gd name="T66" fmla="*/ 7 w 59"/>
                  <a:gd name="T67" fmla="*/ 43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35">
                    <a:moveTo>
                      <a:pt x="14" y="413"/>
                    </a:moveTo>
                    <a:lnTo>
                      <a:pt x="23" y="428"/>
                    </a:lnTo>
                    <a:lnTo>
                      <a:pt x="24" y="418"/>
                    </a:lnTo>
                    <a:lnTo>
                      <a:pt x="26" y="409"/>
                    </a:lnTo>
                    <a:lnTo>
                      <a:pt x="29" y="399"/>
                    </a:lnTo>
                    <a:lnTo>
                      <a:pt x="30" y="389"/>
                    </a:lnTo>
                    <a:lnTo>
                      <a:pt x="33" y="376"/>
                    </a:lnTo>
                    <a:lnTo>
                      <a:pt x="35" y="364"/>
                    </a:lnTo>
                    <a:lnTo>
                      <a:pt x="38" y="351"/>
                    </a:lnTo>
                    <a:lnTo>
                      <a:pt x="39" y="339"/>
                    </a:lnTo>
                    <a:lnTo>
                      <a:pt x="40" y="325"/>
                    </a:lnTo>
                    <a:lnTo>
                      <a:pt x="42" y="312"/>
                    </a:lnTo>
                    <a:lnTo>
                      <a:pt x="45" y="297"/>
                    </a:lnTo>
                    <a:lnTo>
                      <a:pt x="46" y="283"/>
                    </a:lnTo>
                    <a:lnTo>
                      <a:pt x="48" y="268"/>
                    </a:lnTo>
                    <a:lnTo>
                      <a:pt x="49" y="253"/>
                    </a:lnTo>
                    <a:lnTo>
                      <a:pt x="51" y="237"/>
                    </a:lnTo>
                    <a:lnTo>
                      <a:pt x="52" y="223"/>
                    </a:lnTo>
                    <a:lnTo>
                      <a:pt x="54" y="208"/>
                    </a:lnTo>
                    <a:lnTo>
                      <a:pt x="55" y="192"/>
                    </a:lnTo>
                    <a:lnTo>
                      <a:pt x="55" y="176"/>
                    </a:lnTo>
                    <a:lnTo>
                      <a:pt x="56" y="162"/>
                    </a:lnTo>
                    <a:lnTo>
                      <a:pt x="56" y="146"/>
                    </a:lnTo>
                    <a:lnTo>
                      <a:pt x="56" y="131"/>
                    </a:lnTo>
                    <a:lnTo>
                      <a:pt x="58" y="117"/>
                    </a:lnTo>
                    <a:lnTo>
                      <a:pt x="58" y="102"/>
                    </a:lnTo>
                    <a:lnTo>
                      <a:pt x="59" y="88"/>
                    </a:lnTo>
                    <a:lnTo>
                      <a:pt x="59" y="75"/>
                    </a:lnTo>
                    <a:lnTo>
                      <a:pt x="58" y="60"/>
                    </a:lnTo>
                    <a:lnTo>
                      <a:pt x="56" y="47"/>
                    </a:lnTo>
                    <a:lnTo>
                      <a:pt x="56" y="35"/>
                    </a:lnTo>
                    <a:lnTo>
                      <a:pt x="56" y="22"/>
                    </a:lnTo>
                    <a:lnTo>
                      <a:pt x="55" y="12"/>
                    </a:lnTo>
                    <a:lnTo>
                      <a:pt x="54" y="0"/>
                    </a:lnTo>
                    <a:lnTo>
                      <a:pt x="30" y="3"/>
                    </a:lnTo>
                    <a:lnTo>
                      <a:pt x="32" y="13"/>
                    </a:lnTo>
                    <a:lnTo>
                      <a:pt x="33" y="25"/>
                    </a:lnTo>
                    <a:lnTo>
                      <a:pt x="33" y="37"/>
                    </a:lnTo>
                    <a:lnTo>
                      <a:pt x="35" y="48"/>
                    </a:lnTo>
                    <a:lnTo>
                      <a:pt x="36" y="61"/>
                    </a:lnTo>
                    <a:lnTo>
                      <a:pt x="36" y="75"/>
                    </a:lnTo>
                    <a:lnTo>
                      <a:pt x="36" y="88"/>
                    </a:lnTo>
                    <a:lnTo>
                      <a:pt x="36" y="102"/>
                    </a:lnTo>
                    <a:lnTo>
                      <a:pt x="36" y="117"/>
                    </a:lnTo>
                    <a:lnTo>
                      <a:pt x="35" y="131"/>
                    </a:lnTo>
                    <a:lnTo>
                      <a:pt x="33" y="146"/>
                    </a:lnTo>
                    <a:lnTo>
                      <a:pt x="33" y="160"/>
                    </a:lnTo>
                    <a:lnTo>
                      <a:pt x="33" y="175"/>
                    </a:lnTo>
                    <a:lnTo>
                      <a:pt x="32" y="189"/>
                    </a:lnTo>
                    <a:lnTo>
                      <a:pt x="30" y="205"/>
                    </a:lnTo>
                    <a:lnTo>
                      <a:pt x="29" y="220"/>
                    </a:lnTo>
                    <a:lnTo>
                      <a:pt x="27" y="235"/>
                    </a:lnTo>
                    <a:lnTo>
                      <a:pt x="26" y="251"/>
                    </a:lnTo>
                    <a:lnTo>
                      <a:pt x="24" y="265"/>
                    </a:lnTo>
                    <a:lnTo>
                      <a:pt x="23" y="280"/>
                    </a:lnTo>
                    <a:lnTo>
                      <a:pt x="22" y="294"/>
                    </a:lnTo>
                    <a:lnTo>
                      <a:pt x="20" y="309"/>
                    </a:lnTo>
                    <a:lnTo>
                      <a:pt x="17" y="322"/>
                    </a:lnTo>
                    <a:lnTo>
                      <a:pt x="16" y="335"/>
                    </a:lnTo>
                    <a:lnTo>
                      <a:pt x="14" y="348"/>
                    </a:lnTo>
                    <a:lnTo>
                      <a:pt x="11" y="361"/>
                    </a:lnTo>
                    <a:lnTo>
                      <a:pt x="10" y="373"/>
                    </a:lnTo>
                    <a:lnTo>
                      <a:pt x="7" y="384"/>
                    </a:lnTo>
                    <a:lnTo>
                      <a:pt x="6" y="395"/>
                    </a:lnTo>
                    <a:lnTo>
                      <a:pt x="4" y="403"/>
                    </a:lnTo>
                    <a:lnTo>
                      <a:pt x="1" y="413"/>
                    </a:lnTo>
                    <a:lnTo>
                      <a:pt x="0" y="421"/>
                    </a:lnTo>
                    <a:lnTo>
                      <a:pt x="7" y="435"/>
                    </a:lnTo>
                    <a:lnTo>
                      <a:pt x="14" y="4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1" name="Freeform 128"/>
              <p:cNvSpPr>
                <a:spLocks/>
              </p:cNvSpPr>
              <p:nvPr/>
            </p:nvSpPr>
            <p:spPr bwMode="auto">
              <a:xfrm>
                <a:off x="4752" y="2827"/>
                <a:ext cx="238" cy="70"/>
              </a:xfrm>
              <a:custGeom>
                <a:avLst/>
                <a:gdLst>
                  <a:gd name="T0" fmla="*/ 708 w 715"/>
                  <a:gd name="T1" fmla="*/ 188 h 210"/>
                  <a:gd name="T2" fmla="*/ 665 w 715"/>
                  <a:gd name="T3" fmla="*/ 172 h 210"/>
                  <a:gd name="T4" fmla="*/ 621 w 715"/>
                  <a:gd name="T5" fmla="*/ 156 h 210"/>
                  <a:gd name="T6" fmla="*/ 579 w 715"/>
                  <a:gd name="T7" fmla="*/ 142 h 210"/>
                  <a:gd name="T8" fmla="*/ 535 w 715"/>
                  <a:gd name="T9" fmla="*/ 128 h 210"/>
                  <a:gd name="T10" fmla="*/ 493 w 715"/>
                  <a:gd name="T11" fmla="*/ 117 h 210"/>
                  <a:gd name="T12" fmla="*/ 451 w 715"/>
                  <a:gd name="T13" fmla="*/ 105 h 210"/>
                  <a:gd name="T14" fmla="*/ 409 w 715"/>
                  <a:gd name="T15" fmla="*/ 95 h 210"/>
                  <a:gd name="T16" fmla="*/ 365 w 715"/>
                  <a:gd name="T17" fmla="*/ 85 h 210"/>
                  <a:gd name="T18" fmla="*/ 323 w 715"/>
                  <a:gd name="T19" fmla="*/ 75 h 210"/>
                  <a:gd name="T20" fmla="*/ 279 w 715"/>
                  <a:gd name="T21" fmla="*/ 66 h 210"/>
                  <a:gd name="T22" fmla="*/ 236 w 715"/>
                  <a:gd name="T23" fmla="*/ 56 h 210"/>
                  <a:gd name="T24" fmla="*/ 192 w 715"/>
                  <a:gd name="T25" fmla="*/ 46 h 210"/>
                  <a:gd name="T26" fmla="*/ 147 w 715"/>
                  <a:gd name="T27" fmla="*/ 35 h 210"/>
                  <a:gd name="T28" fmla="*/ 100 w 715"/>
                  <a:gd name="T29" fmla="*/ 25 h 210"/>
                  <a:gd name="T30" fmla="*/ 55 w 715"/>
                  <a:gd name="T31" fmla="*/ 12 h 210"/>
                  <a:gd name="T32" fmla="*/ 7 w 715"/>
                  <a:gd name="T33" fmla="*/ 0 h 210"/>
                  <a:gd name="T34" fmla="*/ 25 w 715"/>
                  <a:gd name="T35" fmla="*/ 30 h 210"/>
                  <a:gd name="T36" fmla="*/ 71 w 715"/>
                  <a:gd name="T37" fmla="*/ 41 h 210"/>
                  <a:gd name="T38" fmla="*/ 118 w 715"/>
                  <a:gd name="T39" fmla="*/ 53 h 210"/>
                  <a:gd name="T40" fmla="*/ 164 w 715"/>
                  <a:gd name="T41" fmla="*/ 64 h 210"/>
                  <a:gd name="T42" fmla="*/ 209 w 715"/>
                  <a:gd name="T43" fmla="*/ 73 h 210"/>
                  <a:gd name="T44" fmla="*/ 253 w 715"/>
                  <a:gd name="T45" fmla="*/ 83 h 210"/>
                  <a:gd name="T46" fmla="*/ 295 w 715"/>
                  <a:gd name="T47" fmla="*/ 94 h 210"/>
                  <a:gd name="T48" fmla="*/ 339 w 715"/>
                  <a:gd name="T49" fmla="*/ 104 h 210"/>
                  <a:gd name="T50" fmla="*/ 381 w 715"/>
                  <a:gd name="T51" fmla="*/ 112 h 210"/>
                  <a:gd name="T52" fmla="*/ 423 w 715"/>
                  <a:gd name="T53" fmla="*/ 123 h 210"/>
                  <a:gd name="T54" fmla="*/ 465 w 715"/>
                  <a:gd name="T55" fmla="*/ 134 h 210"/>
                  <a:gd name="T56" fmla="*/ 509 w 715"/>
                  <a:gd name="T57" fmla="*/ 146 h 210"/>
                  <a:gd name="T58" fmla="*/ 550 w 715"/>
                  <a:gd name="T59" fmla="*/ 158 h 210"/>
                  <a:gd name="T60" fmla="*/ 593 w 715"/>
                  <a:gd name="T61" fmla="*/ 171 h 210"/>
                  <a:gd name="T62" fmla="*/ 635 w 715"/>
                  <a:gd name="T63" fmla="*/ 185 h 210"/>
                  <a:gd name="T64" fmla="*/ 679 w 715"/>
                  <a:gd name="T65" fmla="*/ 201 h 210"/>
                  <a:gd name="T66" fmla="*/ 694 w 715"/>
                  <a:gd name="T67" fmla="*/ 19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5" h="210">
                    <a:moveTo>
                      <a:pt x="715" y="201"/>
                    </a:moveTo>
                    <a:lnTo>
                      <a:pt x="708" y="188"/>
                    </a:lnTo>
                    <a:lnTo>
                      <a:pt x="686" y="179"/>
                    </a:lnTo>
                    <a:lnTo>
                      <a:pt x="665" y="172"/>
                    </a:lnTo>
                    <a:lnTo>
                      <a:pt x="643" y="163"/>
                    </a:lnTo>
                    <a:lnTo>
                      <a:pt x="621" y="156"/>
                    </a:lnTo>
                    <a:lnTo>
                      <a:pt x="601" y="149"/>
                    </a:lnTo>
                    <a:lnTo>
                      <a:pt x="579" y="142"/>
                    </a:lnTo>
                    <a:lnTo>
                      <a:pt x="557" y="136"/>
                    </a:lnTo>
                    <a:lnTo>
                      <a:pt x="535" y="128"/>
                    </a:lnTo>
                    <a:lnTo>
                      <a:pt x="515" y="123"/>
                    </a:lnTo>
                    <a:lnTo>
                      <a:pt x="493" y="117"/>
                    </a:lnTo>
                    <a:lnTo>
                      <a:pt x="473" y="111"/>
                    </a:lnTo>
                    <a:lnTo>
                      <a:pt x="451" y="105"/>
                    </a:lnTo>
                    <a:lnTo>
                      <a:pt x="430" y="99"/>
                    </a:lnTo>
                    <a:lnTo>
                      <a:pt x="409" y="95"/>
                    </a:lnTo>
                    <a:lnTo>
                      <a:pt x="387" y="89"/>
                    </a:lnTo>
                    <a:lnTo>
                      <a:pt x="365" y="85"/>
                    </a:lnTo>
                    <a:lnTo>
                      <a:pt x="343" y="80"/>
                    </a:lnTo>
                    <a:lnTo>
                      <a:pt x="323" y="75"/>
                    </a:lnTo>
                    <a:lnTo>
                      <a:pt x="301" y="70"/>
                    </a:lnTo>
                    <a:lnTo>
                      <a:pt x="279" y="66"/>
                    </a:lnTo>
                    <a:lnTo>
                      <a:pt x="257" y="60"/>
                    </a:lnTo>
                    <a:lnTo>
                      <a:pt x="236" y="56"/>
                    </a:lnTo>
                    <a:lnTo>
                      <a:pt x="214" y="51"/>
                    </a:lnTo>
                    <a:lnTo>
                      <a:pt x="192" y="46"/>
                    </a:lnTo>
                    <a:lnTo>
                      <a:pt x="169" y="41"/>
                    </a:lnTo>
                    <a:lnTo>
                      <a:pt x="147" y="35"/>
                    </a:lnTo>
                    <a:lnTo>
                      <a:pt x="124" y="30"/>
                    </a:lnTo>
                    <a:lnTo>
                      <a:pt x="100" y="25"/>
                    </a:lnTo>
                    <a:lnTo>
                      <a:pt x="79" y="19"/>
                    </a:lnTo>
                    <a:lnTo>
                      <a:pt x="55" y="12"/>
                    </a:lnTo>
                    <a:lnTo>
                      <a:pt x="31" y="6"/>
                    </a:lnTo>
                    <a:lnTo>
                      <a:pt x="7" y="0"/>
                    </a:lnTo>
                    <a:lnTo>
                      <a:pt x="0" y="22"/>
                    </a:lnTo>
                    <a:lnTo>
                      <a:pt x="25" y="30"/>
                    </a:lnTo>
                    <a:lnTo>
                      <a:pt x="48" y="35"/>
                    </a:lnTo>
                    <a:lnTo>
                      <a:pt x="71" y="41"/>
                    </a:lnTo>
                    <a:lnTo>
                      <a:pt x="95" y="48"/>
                    </a:lnTo>
                    <a:lnTo>
                      <a:pt x="118" y="53"/>
                    </a:lnTo>
                    <a:lnTo>
                      <a:pt x="141" y="59"/>
                    </a:lnTo>
                    <a:lnTo>
                      <a:pt x="164" y="64"/>
                    </a:lnTo>
                    <a:lnTo>
                      <a:pt x="186" y="69"/>
                    </a:lnTo>
                    <a:lnTo>
                      <a:pt x="209" y="73"/>
                    </a:lnTo>
                    <a:lnTo>
                      <a:pt x="231" y="79"/>
                    </a:lnTo>
                    <a:lnTo>
                      <a:pt x="253" y="83"/>
                    </a:lnTo>
                    <a:lnTo>
                      <a:pt x="275" y="89"/>
                    </a:lnTo>
                    <a:lnTo>
                      <a:pt x="295" y="94"/>
                    </a:lnTo>
                    <a:lnTo>
                      <a:pt x="317" y="98"/>
                    </a:lnTo>
                    <a:lnTo>
                      <a:pt x="339" y="104"/>
                    </a:lnTo>
                    <a:lnTo>
                      <a:pt x="361" y="108"/>
                    </a:lnTo>
                    <a:lnTo>
                      <a:pt x="381" y="112"/>
                    </a:lnTo>
                    <a:lnTo>
                      <a:pt x="403" y="118"/>
                    </a:lnTo>
                    <a:lnTo>
                      <a:pt x="423" y="123"/>
                    </a:lnTo>
                    <a:lnTo>
                      <a:pt x="445" y="128"/>
                    </a:lnTo>
                    <a:lnTo>
                      <a:pt x="465" y="134"/>
                    </a:lnTo>
                    <a:lnTo>
                      <a:pt x="487" y="139"/>
                    </a:lnTo>
                    <a:lnTo>
                      <a:pt x="509" y="146"/>
                    </a:lnTo>
                    <a:lnTo>
                      <a:pt x="528" y="152"/>
                    </a:lnTo>
                    <a:lnTo>
                      <a:pt x="550" y="158"/>
                    </a:lnTo>
                    <a:lnTo>
                      <a:pt x="571" y="165"/>
                    </a:lnTo>
                    <a:lnTo>
                      <a:pt x="593" y="171"/>
                    </a:lnTo>
                    <a:lnTo>
                      <a:pt x="614" y="178"/>
                    </a:lnTo>
                    <a:lnTo>
                      <a:pt x="635" y="185"/>
                    </a:lnTo>
                    <a:lnTo>
                      <a:pt x="657" y="192"/>
                    </a:lnTo>
                    <a:lnTo>
                      <a:pt x="679" y="201"/>
                    </a:lnTo>
                    <a:lnTo>
                      <a:pt x="701" y="210"/>
                    </a:lnTo>
                    <a:lnTo>
                      <a:pt x="694" y="197"/>
                    </a:lnTo>
                    <a:lnTo>
                      <a:pt x="715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2" name="Freeform 129"/>
              <p:cNvSpPr>
                <a:spLocks/>
              </p:cNvSpPr>
              <p:nvPr/>
            </p:nvSpPr>
            <p:spPr bwMode="auto">
              <a:xfrm>
                <a:off x="4959" y="2893"/>
                <a:ext cx="31" cy="430"/>
              </a:xfrm>
              <a:custGeom>
                <a:avLst/>
                <a:gdLst>
                  <a:gd name="T0" fmla="*/ 41 w 94"/>
                  <a:gd name="T1" fmla="*/ 1284 h 1290"/>
                  <a:gd name="T2" fmla="*/ 33 w 94"/>
                  <a:gd name="T3" fmla="*/ 1200 h 1290"/>
                  <a:gd name="T4" fmla="*/ 28 w 94"/>
                  <a:gd name="T5" fmla="*/ 1117 h 1290"/>
                  <a:gd name="T6" fmla="*/ 23 w 94"/>
                  <a:gd name="T7" fmla="*/ 1031 h 1290"/>
                  <a:gd name="T8" fmla="*/ 22 w 94"/>
                  <a:gd name="T9" fmla="*/ 945 h 1290"/>
                  <a:gd name="T10" fmla="*/ 23 w 94"/>
                  <a:gd name="T11" fmla="*/ 858 h 1290"/>
                  <a:gd name="T12" fmla="*/ 25 w 94"/>
                  <a:gd name="T13" fmla="*/ 772 h 1290"/>
                  <a:gd name="T14" fmla="*/ 28 w 94"/>
                  <a:gd name="T15" fmla="*/ 685 h 1290"/>
                  <a:gd name="T16" fmla="*/ 33 w 94"/>
                  <a:gd name="T17" fmla="*/ 601 h 1290"/>
                  <a:gd name="T18" fmla="*/ 38 w 94"/>
                  <a:gd name="T19" fmla="*/ 516 h 1290"/>
                  <a:gd name="T20" fmla="*/ 45 w 94"/>
                  <a:gd name="T21" fmla="*/ 435 h 1290"/>
                  <a:gd name="T22" fmla="*/ 52 w 94"/>
                  <a:gd name="T23" fmla="*/ 355 h 1290"/>
                  <a:gd name="T24" fmla="*/ 60 w 94"/>
                  <a:gd name="T25" fmla="*/ 278 h 1290"/>
                  <a:gd name="T26" fmla="*/ 68 w 94"/>
                  <a:gd name="T27" fmla="*/ 204 h 1290"/>
                  <a:gd name="T28" fmla="*/ 77 w 94"/>
                  <a:gd name="T29" fmla="*/ 134 h 1290"/>
                  <a:gd name="T30" fmla="*/ 86 w 94"/>
                  <a:gd name="T31" fmla="*/ 65 h 1290"/>
                  <a:gd name="T32" fmla="*/ 94 w 94"/>
                  <a:gd name="T33" fmla="*/ 4 h 1290"/>
                  <a:gd name="T34" fmla="*/ 67 w 94"/>
                  <a:gd name="T35" fmla="*/ 30 h 1290"/>
                  <a:gd name="T36" fmla="*/ 58 w 94"/>
                  <a:gd name="T37" fmla="*/ 96 h 1290"/>
                  <a:gd name="T38" fmla="*/ 49 w 94"/>
                  <a:gd name="T39" fmla="*/ 166 h 1290"/>
                  <a:gd name="T40" fmla="*/ 41 w 94"/>
                  <a:gd name="T41" fmla="*/ 238 h 1290"/>
                  <a:gd name="T42" fmla="*/ 33 w 94"/>
                  <a:gd name="T43" fmla="*/ 313 h 1290"/>
                  <a:gd name="T44" fmla="*/ 26 w 94"/>
                  <a:gd name="T45" fmla="*/ 393 h 1290"/>
                  <a:gd name="T46" fmla="*/ 19 w 94"/>
                  <a:gd name="T47" fmla="*/ 473 h 1290"/>
                  <a:gd name="T48" fmla="*/ 12 w 94"/>
                  <a:gd name="T49" fmla="*/ 557 h 1290"/>
                  <a:gd name="T50" fmla="*/ 7 w 94"/>
                  <a:gd name="T51" fmla="*/ 641 h 1290"/>
                  <a:gd name="T52" fmla="*/ 3 w 94"/>
                  <a:gd name="T53" fmla="*/ 727 h 1290"/>
                  <a:gd name="T54" fmla="*/ 0 w 94"/>
                  <a:gd name="T55" fmla="*/ 814 h 1290"/>
                  <a:gd name="T56" fmla="*/ 0 w 94"/>
                  <a:gd name="T57" fmla="*/ 902 h 1290"/>
                  <a:gd name="T58" fmla="*/ 0 w 94"/>
                  <a:gd name="T59" fmla="*/ 989 h 1290"/>
                  <a:gd name="T60" fmla="*/ 3 w 94"/>
                  <a:gd name="T61" fmla="*/ 1075 h 1290"/>
                  <a:gd name="T62" fmla="*/ 7 w 94"/>
                  <a:gd name="T63" fmla="*/ 1161 h 1290"/>
                  <a:gd name="T64" fmla="*/ 13 w 94"/>
                  <a:gd name="T65" fmla="*/ 1245 h 1290"/>
                  <a:gd name="T66" fmla="*/ 19 w 94"/>
                  <a:gd name="T6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1290">
                    <a:moveTo>
                      <a:pt x="41" y="1281"/>
                    </a:moveTo>
                    <a:lnTo>
                      <a:pt x="41" y="1284"/>
                    </a:lnTo>
                    <a:lnTo>
                      <a:pt x="36" y="1244"/>
                    </a:lnTo>
                    <a:lnTo>
                      <a:pt x="33" y="1200"/>
                    </a:lnTo>
                    <a:lnTo>
                      <a:pt x="29" y="1159"/>
                    </a:lnTo>
                    <a:lnTo>
                      <a:pt x="28" y="1117"/>
                    </a:lnTo>
                    <a:lnTo>
                      <a:pt x="26" y="1073"/>
                    </a:lnTo>
                    <a:lnTo>
                      <a:pt x="23" y="1031"/>
                    </a:lnTo>
                    <a:lnTo>
                      <a:pt x="23" y="989"/>
                    </a:lnTo>
                    <a:lnTo>
                      <a:pt x="22" y="945"/>
                    </a:lnTo>
                    <a:lnTo>
                      <a:pt x="22" y="902"/>
                    </a:lnTo>
                    <a:lnTo>
                      <a:pt x="23" y="858"/>
                    </a:lnTo>
                    <a:lnTo>
                      <a:pt x="23" y="814"/>
                    </a:lnTo>
                    <a:lnTo>
                      <a:pt x="25" y="772"/>
                    </a:lnTo>
                    <a:lnTo>
                      <a:pt x="26" y="729"/>
                    </a:lnTo>
                    <a:lnTo>
                      <a:pt x="28" y="685"/>
                    </a:lnTo>
                    <a:lnTo>
                      <a:pt x="30" y="643"/>
                    </a:lnTo>
                    <a:lnTo>
                      <a:pt x="33" y="601"/>
                    </a:lnTo>
                    <a:lnTo>
                      <a:pt x="35" y="558"/>
                    </a:lnTo>
                    <a:lnTo>
                      <a:pt x="38" y="516"/>
                    </a:lnTo>
                    <a:lnTo>
                      <a:pt x="41" y="476"/>
                    </a:lnTo>
                    <a:lnTo>
                      <a:pt x="45" y="435"/>
                    </a:lnTo>
                    <a:lnTo>
                      <a:pt x="48" y="394"/>
                    </a:lnTo>
                    <a:lnTo>
                      <a:pt x="52" y="355"/>
                    </a:lnTo>
                    <a:lnTo>
                      <a:pt x="55" y="316"/>
                    </a:lnTo>
                    <a:lnTo>
                      <a:pt x="60" y="278"/>
                    </a:lnTo>
                    <a:lnTo>
                      <a:pt x="64" y="240"/>
                    </a:lnTo>
                    <a:lnTo>
                      <a:pt x="68" y="204"/>
                    </a:lnTo>
                    <a:lnTo>
                      <a:pt x="73" y="167"/>
                    </a:lnTo>
                    <a:lnTo>
                      <a:pt x="77" y="134"/>
                    </a:lnTo>
                    <a:lnTo>
                      <a:pt x="81" y="99"/>
                    </a:lnTo>
                    <a:lnTo>
                      <a:pt x="86" y="65"/>
                    </a:lnTo>
                    <a:lnTo>
                      <a:pt x="90" y="35"/>
                    </a:lnTo>
                    <a:lnTo>
                      <a:pt x="94" y="4"/>
                    </a:lnTo>
                    <a:lnTo>
                      <a:pt x="73" y="0"/>
                    </a:lnTo>
                    <a:lnTo>
                      <a:pt x="67" y="30"/>
                    </a:lnTo>
                    <a:lnTo>
                      <a:pt x="62" y="62"/>
                    </a:lnTo>
                    <a:lnTo>
                      <a:pt x="58" y="96"/>
                    </a:lnTo>
                    <a:lnTo>
                      <a:pt x="54" y="129"/>
                    </a:lnTo>
                    <a:lnTo>
                      <a:pt x="49" y="166"/>
                    </a:lnTo>
                    <a:lnTo>
                      <a:pt x="45" y="201"/>
                    </a:lnTo>
                    <a:lnTo>
                      <a:pt x="41" y="238"/>
                    </a:lnTo>
                    <a:lnTo>
                      <a:pt x="36" y="275"/>
                    </a:lnTo>
                    <a:lnTo>
                      <a:pt x="33" y="313"/>
                    </a:lnTo>
                    <a:lnTo>
                      <a:pt x="29" y="352"/>
                    </a:lnTo>
                    <a:lnTo>
                      <a:pt x="26" y="393"/>
                    </a:lnTo>
                    <a:lnTo>
                      <a:pt x="22" y="432"/>
                    </a:lnTo>
                    <a:lnTo>
                      <a:pt x="19" y="473"/>
                    </a:lnTo>
                    <a:lnTo>
                      <a:pt x="14" y="515"/>
                    </a:lnTo>
                    <a:lnTo>
                      <a:pt x="12" y="557"/>
                    </a:lnTo>
                    <a:lnTo>
                      <a:pt x="10" y="599"/>
                    </a:lnTo>
                    <a:lnTo>
                      <a:pt x="7" y="641"/>
                    </a:lnTo>
                    <a:lnTo>
                      <a:pt x="4" y="684"/>
                    </a:lnTo>
                    <a:lnTo>
                      <a:pt x="3" y="727"/>
                    </a:lnTo>
                    <a:lnTo>
                      <a:pt x="1" y="771"/>
                    </a:lnTo>
                    <a:lnTo>
                      <a:pt x="0" y="814"/>
                    </a:lnTo>
                    <a:lnTo>
                      <a:pt x="0" y="858"/>
                    </a:lnTo>
                    <a:lnTo>
                      <a:pt x="0" y="902"/>
                    </a:lnTo>
                    <a:lnTo>
                      <a:pt x="0" y="945"/>
                    </a:lnTo>
                    <a:lnTo>
                      <a:pt x="0" y="989"/>
                    </a:lnTo>
                    <a:lnTo>
                      <a:pt x="1" y="1033"/>
                    </a:lnTo>
                    <a:lnTo>
                      <a:pt x="3" y="1075"/>
                    </a:lnTo>
                    <a:lnTo>
                      <a:pt x="4" y="1118"/>
                    </a:lnTo>
                    <a:lnTo>
                      <a:pt x="7" y="1161"/>
                    </a:lnTo>
                    <a:lnTo>
                      <a:pt x="10" y="1203"/>
                    </a:lnTo>
                    <a:lnTo>
                      <a:pt x="13" y="1245"/>
                    </a:lnTo>
                    <a:lnTo>
                      <a:pt x="17" y="1286"/>
                    </a:lnTo>
                    <a:lnTo>
                      <a:pt x="19" y="1290"/>
                    </a:lnTo>
                    <a:lnTo>
                      <a:pt x="41" y="1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3" name="Freeform 130"/>
              <p:cNvSpPr>
                <a:spLocks/>
              </p:cNvSpPr>
              <p:nvPr/>
            </p:nvSpPr>
            <p:spPr bwMode="auto">
              <a:xfrm>
                <a:off x="4965" y="3320"/>
                <a:ext cx="121" cy="42"/>
              </a:xfrm>
              <a:custGeom>
                <a:avLst/>
                <a:gdLst>
                  <a:gd name="T0" fmla="*/ 340 w 363"/>
                  <a:gd name="T1" fmla="*/ 101 h 127"/>
                  <a:gd name="T2" fmla="*/ 346 w 363"/>
                  <a:gd name="T3" fmla="*/ 88 h 127"/>
                  <a:gd name="T4" fmla="*/ 333 w 363"/>
                  <a:gd name="T5" fmla="*/ 95 h 127"/>
                  <a:gd name="T6" fmla="*/ 317 w 363"/>
                  <a:gd name="T7" fmla="*/ 99 h 127"/>
                  <a:gd name="T8" fmla="*/ 296 w 363"/>
                  <a:gd name="T9" fmla="*/ 104 h 127"/>
                  <a:gd name="T10" fmla="*/ 275 w 363"/>
                  <a:gd name="T11" fmla="*/ 104 h 127"/>
                  <a:gd name="T12" fmla="*/ 250 w 363"/>
                  <a:gd name="T13" fmla="*/ 104 h 127"/>
                  <a:gd name="T14" fmla="*/ 224 w 363"/>
                  <a:gd name="T15" fmla="*/ 102 h 127"/>
                  <a:gd name="T16" fmla="*/ 198 w 363"/>
                  <a:gd name="T17" fmla="*/ 98 h 127"/>
                  <a:gd name="T18" fmla="*/ 171 w 363"/>
                  <a:gd name="T19" fmla="*/ 92 h 127"/>
                  <a:gd name="T20" fmla="*/ 147 w 363"/>
                  <a:gd name="T21" fmla="*/ 85 h 127"/>
                  <a:gd name="T22" fmla="*/ 121 w 363"/>
                  <a:gd name="T23" fmla="*/ 77 h 127"/>
                  <a:gd name="T24" fmla="*/ 97 w 363"/>
                  <a:gd name="T25" fmla="*/ 66 h 127"/>
                  <a:gd name="T26" fmla="*/ 75 w 363"/>
                  <a:gd name="T27" fmla="*/ 54 h 127"/>
                  <a:gd name="T28" fmla="*/ 57 w 363"/>
                  <a:gd name="T29" fmla="*/ 43 h 127"/>
                  <a:gd name="T30" fmla="*/ 41 w 363"/>
                  <a:gd name="T31" fmla="*/ 28 h 127"/>
                  <a:gd name="T32" fmla="*/ 29 w 363"/>
                  <a:gd name="T33" fmla="*/ 15 h 127"/>
                  <a:gd name="T34" fmla="*/ 22 w 363"/>
                  <a:gd name="T35" fmla="*/ 0 h 127"/>
                  <a:gd name="T36" fmla="*/ 0 w 363"/>
                  <a:gd name="T37" fmla="*/ 9 h 127"/>
                  <a:gd name="T38" fmla="*/ 10 w 363"/>
                  <a:gd name="T39" fmla="*/ 28 h 127"/>
                  <a:gd name="T40" fmla="*/ 25 w 363"/>
                  <a:gd name="T41" fmla="*/ 45 h 127"/>
                  <a:gd name="T42" fmla="*/ 42 w 363"/>
                  <a:gd name="T43" fmla="*/ 61 h 127"/>
                  <a:gd name="T44" fmla="*/ 64 w 363"/>
                  <a:gd name="T45" fmla="*/ 75 h 127"/>
                  <a:gd name="T46" fmla="*/ 87 w 363"/>
                  <a:gd name="T47" fmla="*/ 88 h 127"/>
                  <a:gd name="T48" fmla="*/ 112 w 363"/>
                  <a:gd name="T49" fmla="*/ 98 h 127"/>
                  <a:gd name="T50" fmla="*/ 139 w 363"/>
                  <a:gd name="T51" fmla="*/ 108 h 127"/>
                  <a:gd name="T52" fmla="*/ 167 w 363"/>
                  <a:gd name="T53" fmla="*/ 115 h 127"/>
                  <a:gd name="T54" fmla="*/ 195 w 363"/>
                  <a:gd name="T55" fmla="*/ 121 h 127"/>
                  <a:gd name="T56" fmla="*/ 222 w 363"/>
                  <a:gd name="T57" fmla="*/ 125 h 127"/>
                  <a:gd name="T58" fmla="*/ 248 w 363"/>
                  <a:gd name="T59" fmla="*/ 127 h 127"/>
                  <a:gd name="T60" fmla="*/ 275 w 363"/>
                  <a:gd name="T61" fmla="*/ 127 h 127"/>
                  <a:gd name="T62" fmla="*/ 299 w 363"/>
                  <a:gd name="T63" fmla="*/ 125 h 127"/>
                  <a:gd name="T64" fmla="*/ 321 w 363"/>
                  <a:gd name="T65" fmla="*/ 123 h 127"/>
                  <a:gd name="T66" fmla="*/ 342 w 363"/>
                  <a:gd name="T67" fmla="*/ 117 h 127"/>
                  <a:gd name="T68" fmla="*/ 359 w 363"/>
                  <a:gd name="T69" fmla="*/ 108 h 127"/>
                  <a:gd name="T70" fmla="*/ 363 w 363"/>
                  <a:gd name="T71" fmla="*/ 95 h 127"/>
                  <a:gd name="T72" fmla="*/ 340 w 363"/>
                  <a:gd name="T73" fmla="*/ 10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7">
                    <a:moveTo>
                      <a:pt x="340" y="101"/>
                    </a:moveTo>
                    <a:lnTo>
                      <a:pt x="346" y="88"/>
                    </a:lnTo>
                    <a:lnTo>
                      <a:pt x="333" y="95"/>
                    </a:lnTo>
                    <a:lnTo>
                      <a:pt x="317" y="99"/>
                    </a:lnTo>
                    <a:lnTo>
                      <a:pt x="296" y="104"/>
                    </a:lnTo>
                    <a:lnTo>
                      <a:pt x="275" y="104"/>
                    </a:lnTo>
                    <a:lnTo>
                      <a:pt x="250" y="104"/>
                    </a:lnTo>
                    <a:lnTo>
                      <a:pt x="224" y="102"/>
                    </a:lnTo>
                    <a:lnTo>
                      <a:pt x="198" y="98"/>
                    </a:lnTo>
                    <a:lnTo>
                      <a:pt x="171" y="92"/>
                    </a:lnTo>
                    <a:lnTo>
                      <a:pt x="147" y="85"/>
                    </a:lnTo>
                    <a:lnTo>
                      <a:pt x="121" y="77"/>
                    </a:lnTo>
                    <a:lnTo>
                      <a:pt x="97" y="66"/>
                    </a:lnTo>
                    <a:lnTo>
                      <a:pt x="75" y="54"/>
                    </a:lnTo>
                    <a:lnTo>
                      <a:pt x="57" y="43"/>
                    </a:lnTo>
                    <a:lnTo>
                      <a:pt x="41" y="28"/>
                    </a:lnTo>
                    <a:lnTo>
                      <a:pt x="29" y="15"/>
                    </a:lnTo>
                    <a:lnTo>
                      <a:pt x="22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5" y="45"/>
                    </a:lnTo>
                    <a:lnTo>
                      <a:pt x="42" y="61"/>
                    </a:lnTo>
                    <a:lnTo>
                      <a:pt x="64" y="75"/>
                    </a:lnTo>
                    <a:lnTo>
                      <a:pt x="87" y="88"/>
                    </a:lnTo>
                    <a:lnTo>
                      <a:pt x="112" y="98"/>
                    </a:lnTo>
                    <a:lnTo>
                      <a:pt x="139" y="108"/>
                    </a:lnTo>
                    <a:lnTo>
                      <a:pt x="167" y="115"/>
                    </a:lnTo>
                    <a:lnTo>
                      <a:pt x="195" y="121"/>
                    </a:lnTo>
                    <a:lnTo>
                      <a:pt x="222" y="125"/>
                    </a:lnTo>
                    <a:lnTo>
                      <a:pt x="248" y="127"/>
                    </a:lnTo>
                    <a:lnTo>
                      <a:pt x="275" y="127"/>
                    </a:lnTo>
                    <a:lnTo>
                      <a:pt x="299" y="125"/>
                    </a:lnTo>
                    <a:lnTo>
                      <a:pt x="321" y="123"/>
                    </a:lnTo>
                    <a:lnTo>
                      <a:pt x="342" y="117"/>
                    </a:lnTo>
                    <a:lnTo>
                      <a:pt x="359" y="108"/>
                    </a:lnTo>
                    <a:lnTo>
                      <a:pt x="363" y="95"/>
                    </a:lnTo>
                    <a:lnTo>
                      <a:pt x="34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4" name="Freeform 131"/>
              <p:cNvSpPr>
                <a:spLocks/>
              </p:cNvSpPr>
              <p:nvPr/>
            </p:nvSpPr>
            <p:spPr bwMode="auto">
              <a:xfrm>
                <a:off x="5044" y="2744"/>
                <a:ext cx="42" cy="610"/>
              </a:xfrm>
              <a:custGeom>
                <a:avLst/>
                <a:gdLst>
                  <a:gd name="T0" fmla="*/ 64 w 125"/>
                  <a:gd name="T1" fmla="*/ 9 h 1829"/>
                  <a:gd name="T2" fmla="*/ 48 w 125"/>
                  <a:gd name="T3" fmla="*/ 86 h 1829"/>
                  <a:gd name="T4" fmla="*/ 35 w 125"/>
                  <a:gd name="T5" fmla="*/ 172 h 1829"/>
                  <a:gd name="T6" fmla="*/ 24 w 125"/>
                  <a:gd name="T7" fmla="*/ 266 h 1829"/>
                  <a:gd name="T8" fmla="*/ 15 w 125"/>
                  <a:gd name="T9" fmla="*/ 368 h 1829"/>
                  <a:gd name="T10" fmla="*/ 9 w 125"/>
                  <a:gd name="T11" fmla="*/ 477 h 1829"/>
                  <a:gd name="T12" fmla="*/ 3 w 125"/>
                  <a:gd name="T13" fmla="*/ 589 h 1829"/>
                  <a:gd name="T14" fmla="*/ 0 w 125"/>
                  <a:gd name="T15" fmla="*/ 709 h 1829"/>
                  <a:gd name="T16" fmla="*/ 2 w 125"/>
                  <a:gd name="T17" fmla="*/ 831 h 1829"/>
                  <a:gd name="T18" fmla="*/ 5 w 125"/>
                  <a:gd name="T19" fmla="*/ 956 h 1829"/>
                  <a:gd name="T20" fmla="*/ 9 w 125"/>
                  <a:gd name="T21" fmla="*/ 1081 h 1829"/>
                  <a:gd name="T22" fmla="*/ 18 w 125"/>
                  <a:gd name="T23" fmla="*/ 1209 h 1829"/>
                  <a:gd name="T24" fmla="*/ 29 w 125"/>
                  <a:gd name="T25" fmla="*/ 1336 h 1829"/>
                  <a:gd name="T26" fmla="*/ 42 w 125"/>
                  <a:gd name="T27" fmla="*/ 1462 h 1829"/>
                  <a:gd name="T28" fmla="*/ 60 w 125"/>
                  <a:gd name="T29" fmla="*/ 1589 h 1829"/>
                  <a:gd name="T30" fmla="*/ 80 w 125"/>
                  <a:gd name="T31" fmla="*/ 1709 h 1829"/>
                  <a:gd name="T32" fmla="*/ 102 w 125"/>
                  <a:gd name="T33" fmla="*/ 1829 h 1829"/>
                  <a:gd name="T34" fmla="*/ 114 w 125"/>
                  <a:gd name="T35" fmla="*/ 1765 h 1829"/>
                  <a:gd name="T36" fmla="*/ 92 w 125"/>
                  <a:gd name="T37" fmla="*/ 1645 h 1829"/>
                  <a:gd name="T38" fmla="*/ 73 w 125"/>
                  <a:gd name="T39" fmla="*/ 1522 h 1829"/>
                  <a:gd name="T40" fmla="*/ 58 w 125"/>
                  <a:gd name="T41" fmla="*/ 1397 h 1829"/>
                  <a:gd name="T42" fmla="*/ 45 w 125"/>
                  <a:gd name="T43" fmla="*/ 1270 h 1829"/>
                  <a:gd name="T44" fmla="*/ 37 w 125"/>
                  <a:gd name="T45" fmla="*/ 1144 h 1829"/>
                  <a:gd name="T46" fmla="*/ 29 w 125"/>
                  <a:gd name="T47" fmla="*/ 1017 h 1829"/>
                  <a:gd name="T48" fmla="*/ 25 w 125"/>
                  <a:gd name="T49" fmla="*/ 892 h 1829"/>
                  <a:gd name="T50" fmla="*/ 25 w 125"/>
                  <a:gd name="T51" fmla="*/ 770 h 1829"/>
                  <a:gd name="T52" fmla="*/ 25 w 125"/>
                  <a:gd name="T53" fmla="*/ 649 h 1829"/>
                  <a:gd name="T54" fmla="*/ 28 w 125"/>
                  <a:gd name="T55" fmla="*/ 534 h 1829"/>
                  <a:gd name="T56" fmla="*/ 35 w 125"/>
                  <a:gd name="T57" fmla="*/ 424 h 1829"/>
                  <a:gd name="T58" fmla="*/ 42 w 125"/>
                  <a:gd name="T59" fmla="*/ 319 h 1829"/>
                  <a:gd name="T60" fmla="*/ 53 w 125"/>
                  <a:gd name="T61" fmla="*/ 221 h 1829"/>
                  <a:gd name="T62" fmla="*/ 66 w 125"/>
                  <a:gd name="T63" fmla="*/ 131 h 1829"/>
                  <a:gd name="T64" fmla="*/ 79 w 125"/>
                  <a:gd name="T65" fmla="*/ 51 h 1829"/>
                  <a:gd name="T66" fmla="*/ 77 w 125"/>
                  <a:gd name="T67" fmla="*/ 0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29">
                    <a:moveTo>
                      <a:pt x="73" y="22"/>
                    </a:moveTo>
                    <a:lnTo>
                      <a:pt x="64" y="9"/>
                    </a:lnTo>
                    <a:lnTo>
                      <a:pt x="56" y="45"/>
                    </a:lnTo>
                    <a:lnTo>
                      <a:pt x="48" y="86"/>
                    </a:lnTo>
                    <a:lnTo>
                      <a:pt x="42" y="128"/>
                    </a:lnTo>
                    <a:lnTo>
                      <a:pt x="35" y="172"/>
                    </a:lnTo>
                    <a:lnTo>
                      <a:pt x="29" y="218"/>
                    </a:lnTo>
                    <a:lnTo>
                      <a:pt x="24" y="266"/>
                    </a:lnTo>
                    <a:lnTo>
                      <a:pt x="19" y="316"/>
                    </a:lnTo>
                    <a:lnTo>
                      <a:pt x="15" y="368"/>
                    </a:lnTo>
                    <a:lnTo>
                      <a:pt x="12" y="422"/>
                    </a:lnTo>
                    <a:lnTo>
                      <a:pt x="9" y="477"/>
                    </a:lnTo>
                    <a:lnTo>
                      <a:pt x="5" y="533"/>
                    </a:lnTo>
                    <a:lnTo>
                      <a:pt x="3" y="589"/>
                    </a:lnTo>
                    <a:lnTo>
                      <a:pt x="3" y="649"/>
                    </a:lnTo>
                    <a:lnTo>
                      <a:pt x="0" y="709"/>
                    </a:lnTo>
                    <a:lnTo>
                      <a:pt x="0" y="770"/>
                    </a:lnTo>
                    <a:lnTo>
                      <a:pt x="2" y="831"/>
                    </a:lnTo>
                    <a:lnTo>
                      <a:pt x="3" y="892"/>
                    </a:lnTo>
                    <a:lnTo>
                      <a:pt x="5" y="956"/>
                    </a:lnTo>
                    <a:lnTo>
                      <a:pt x="6" y="1019"/>
                    </a:lnTo>
                    <a:lnTo>
                      <a:pt x="9" y="1081"/>
                    </a:lnTo>
                    <a:lnTo>
                      <a:pt x="13" y="1145"/>
                    </a:lnTo>
                    <a:lnTo>
                      <a:pt x="18" y="1209"/>
                    </a:lnTo>
                    <a:lnTo>
                      <a:pt x="24" y="1273"/>
                    </a:lnTo>
                    <a:lnTo>
                      <a:pt x="29" y="1336"/>
                    </a:lnTo>
                    <a:lnTo>
                      <a:pt x="35" y="1400"/>
                    </a:lnTo>
                    <a:lnTo>
                      <a:pt x="42" y="1462"/>
                    </a:lnTo>
                    <a:lnTo>
                      <a:pt x="51" y="1526"/>
                    </a:lnTo>
                    <a:lnTo>
                      <a:pt x="60" y="1589"/>
                    </a:lnTo>
                    <a:lnTo>
                      <a:pt x="69" y="1648"/>
                    </a:lnTo>
                    <a:lnTo>
                      <a:pt x="80" y="1709"/>
                    </a:lnTo>
                    <a:lnTo>
                      <a:pt x="90" y="1769"/>
                    </a:lnTo>
                    <a:lnTo>
                      <a:pt x="102" y="1829"/>
                    </a:lnTo>
                    <a:lnTo>
                      <a:pt x="125" y="1823"/>
                    </a:lnTo>
                    <a:lnTo>
                      <a:pt x="114" y="1765"/>
                    </a:lnTo>
                    <a:lnTo>
                      <a:pt x="102" y="1705"/>
                    </a:lnTo>
                    <a:lnTo>
                      <a:pt x="92" y="1645"/>
                    </a:lnTo>
                    <a:lnTo>
                      <a:pt x="83" y="1584"/>
                    </a:lnTo>
                    <a:lnTo>
                      <a:pt x="73" y="1522"/>
                    </a:lnTo>
                    <a:lnTo>
                      <a:pt x="66" y="1461"/>
                    </a:lnTo>
                    <a:lnTo>
                      <a:pt x="58" y="1397"/>
                    </a:lnTo>
                    <a:lnTo>
                      <a:pt x="51" y="1334"/>
                    </a:lnTo>
                    <a:lnTo>
                      <a:pt x="45" y="1270"/>
                    </a:lnTo>
                    <a:lnTo>
                      <a:pt x="41" y="1208"/>
                    </a:lnTo>
                    <a:lnTo>
                      <a:pt x="37" y="1144"/>
                    </a:lnTo>
                    <a:lnTo>
                      <a:pt x="32" y="1081"/>
                    </a:lnTo>
                    <a:lnTo>
                      <a:pt x="29" y="1017"/>
                    </a:lnTo>
                    <a:lnTo>
                      <a:pt x="26" y="955"/>
                    </a:lnTo>
                    <a:lnTo>
                      <a:pt x="25" y="892"/>
                    </a:lnTo>
                    <a:lnTo>
                      <a:pt x="25" y="831"/>
                    </a:lnTo>
                    <a:lnTo>
                      <a:pt x="25" y="770"/>
                    </a:lnTo>
                    <a:lnTo>
                      <a:pt x="25" y="709"/>
                    </a:lnTo>
                    <a:lnTo>
                      <a:pt x="25" y="649"/>
                    </a:lnTo>
                    <a:lnTo>
                      <a:pt x="26" y="589"/>
                    </a:lnTo>
                    <a:lnTo>
                      <a:pt x="28" y="534"/>
                    </a:lnTo>
                    <a:lnTo>
                      <a:pt x="32" y="477"/>
                    </a:lnTo>
                    <a:lnTo>
                      <a:pt x="35" y="424"/>
                    </a:lnTo>
                    <a:lnTo>
                      <a:pt x="38" y="370"/>
                    </a:lnTo>
                    <a:lnTo>
                      <a:pt x="42" y="319"/>
                    </a:lnTo>
                    <a:lnTo>
                      <a:pt x="47" y="269"/>
                    </a:lnTo>
                    <a:lnTo>
                      <a:pt x="53" y="221"/>
                    </a:lnTo>
                    <a:lnTo>
                      <a:pt x="58" y="176"/>
                    </a:lnTo>
                    <a:lnTo>
                      <a:pt x="66" y="131"/>
                    </a:lnTo>
                    <a:lnTo>
                      <a:pt x="72" y="89"/>
                    </a:lnTo>
                    <a:lnTo>
                      <a:pt x="79" y="51"/>
                    </a:lnTo>
                    <a:lnTo>
                      <a:pt x="88" y="13"/>
                    </a:lnTo>
                    <a:lnTo>
                      <a:pt x="77" y="0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5" name="Freeform 132"/>
              <p:cNvSpPr>
                <a:spLocks/>
              </p:cNvSpPr>
              <p:nvPr/>
            </p:nvSpPr>
            <p:spPr bwMode="auto">
              <a:xfrm>
                <a:off x="4759" y="2686"/>
                <a:ext cx="311" cy="65"/>
              </a:xfrm>
              <a:custGeom>
                <a:avLst/>
                <a:gdLst>
                  <a:gd name="T0" fmla="*/ 10 w 932"/>
                  <a:gd name="T1" fmla="*/ 23 h 195"/>
                  <a:gd name="T2" fmla="*/ 70 w 932"/>
                  <a:gd name="T3" fmla="*/ 32 h 195"/>
                  <a:gd name="T4" fmla="*/ 130 w 932"/>
                  <a:gd name="T5" fmla="*/ 42 h 195"/>
                  <a:gd name="T6" fmla="*/ 186 w 932"/>
                  <a:gd name="T7" fmla="*/ 54 h 195"/>
                  <a:gd name="T8" fmla="*/ 246 w 932"/>
                  <a:gd name="T9" fmla="*/ 64 h 195"/>
                  <a:gd name="T10" fmla="*/ 304 w 932"/>
                  <a:gd name="T11" fmla="*/ 77 h 195"/>
                  <a:gd name="T12" fmla="*/ 362 w 932"/>
                  <a:gd name="T13" fmla="*/ 87 h 195"/>
                  <a:gd name="T14" fmla="*/ 421 w 932"/>
                  <a:gd name="T15" fmla="*/ 101 h 195"/>
                  <a:gd name="T16" fmla="*/ 477 w 932"/>
                  <a:gd name="T17" fmla="*/ 112 h 195"/>
                  <a:gd name="T18" fmla="*/ 534 w 932"/>
                  <a:gd name="T19" fmla="*/ 124 h 195"/>
                  <a:gd name="T20" fmla="*/ 591 w 932"/>
                  <a:gd name="T21" fmla="*/ 137 h 195"/>
                  <a:gd name="T22" fmla="*/ 649 w 932"/>
                  <a:gd name="T23" fmla="*/ 149 h 195"/>
                  <a:gd name="T24" fmla="*/ 704 w 932"/>
                  <a:gd name="T25" fmla="*/ 159 h 195"/>
                  <a:gd name="T26" fmla="*/ 761 w 932"/>
                  <a:gd name="T27" fmla="*/ 169 h 195"/>
                  <a:gd name="T28" fmla="*/ 817 w 932"/>
                  <a:gd name="T29" fmla="*/ 179 h 195"/>
                  <a:gd name="T30" fmla="*/ 873 w 932"/>
                  <a:gd name="T31" fmla="*/ 188 h 195"/>
                  <a:gd name="T32" fmla="*/ 928 w 932"/>
                  <a:gd name="T33" fmla="*/ 195 h 195"/>
                  <a:gd name="T34" fmla="*/ 905 w 932"/>
                  <a:gd name="T35" fmla="*/ 169 h 195"/>
                  <a:gd name="T36" fmla="*/ 849 w 932"/>
                  <a:gd name="T37" fmla="*/ 160 h 195"/>
                  <a:gd name="T38" fmla="*/ 793 w 932"/>
                  <a:gd name="T39" fmla="*/ 150 h 195"/>
                  <a:gd name="T40" fmla="*/ 738 w 932"/>
                  <a:gd name="T41" fmla="*/ 141 h 195"/>
                  <a:gd name="T42" fmla="*/ 681 w 932"/>
                  <a:gd name="T43" fmla="*/ 130 h 195"/>
                  <a:gd name="T44" fmla="*/ 624 w 932"/>
                  <a:gd name="T45" fmla="*/ 119 h 195"/>
                  <a:gd name="T46" fmla="*/ 567 w 932"/>
                  <a:gd name="T47" fmla="*/ 108 h 195"/>
                  <a:gd name="T48" fmla="*/ 511 w 932"/>
                  <a:gd name="T49" fmla="*/ 95 h 195"/>
                  <a:gd name="T50" fmla="*/ 454 w 932"/>
                  <a:gd name="T51" fmla="*/ 83 h 195"/>
                  <a:gd name="T52" fmla="*/ 396 w 932"/>
                  <a:gd name="T53" fmla="*/ 71 h 195"/>
                  <a:gd name="T54" fmla="*/ 338 w 932"/>
                  <a:gd name="T55" fmla="*/ 58 h 195"/>
                  <a:gd name="T56" fmla="*/ 279 w 932"/>
                  <a:gd name="T57" fmla="*/ 48 h 195"/>
                  <a:gd name="T58" fmla="*/ 221 w 932"/>
                  <a:gd name="T59" fmla="*/ 37 h 195"/>
                  <a:gd name="T60" fmla="*/ 163 w 932"/>
                  <a:gd name="T61" fmla="*/ 25 h 195"/>
                  <a:gd name="T62" fmla="*/ 104 w 932"/>
                  <a:gd name="T63" fmla="*/ 15 h 195"/>
                  <a:gd name="T64" fmla="*/ 44 w 932"/>
                  <a:gd name="T65" fmla="*/ 5 h 195"/>
                  <a:gd name="T66" fmla="*/ 0 w 932"/>
                  <a:gd name="T67" fmla="*/ 1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2" h="195">
                    <a:moveTo>
                      <a:pt x="24" y="10"/>
                    </a:moveTo>
                    <a:lnTo>
                      <a:pt x="10" y="23"/>
                    </a:lnTo>
                    <a:lnTo>
                      <a:pt x="40" y="28"/>
                    </a:lnTo>
                    <a:lnTo>
                      <a:pt x="70" y="32"/>
                    </a:lnTo>
                    <a:lnTo>
                      <a:pt x="99" y="38"/>
                    </a:lnTo>
                    <a:lnTo>
                      <a:pt x="130" y="42"/>
                    </a:lnTo>
                    <a:lnTo>
                      <a:pt x="159" y="48"/>
                    </a:lnTo>
                    <a:lnTo>
                      <a:pt x="186" y="54"/>
                    </a:lnTo>
                    <a:lnTo>
                      <a:pt x="217" y="58"/>
                    </a:lnTo>
                    <a:lnTo>
                      <a:pt x="246" y="64"/>
                    </a:lnTo>
                    <a:lnTo>
                      <a:pt x="275" y="70"/>
                    </a:lnTo>
                    <a:lnTo>
                      <a:pt x="304" y="77"/>
                    </a:lnTo>
                    <a:lnTo>
                      <a:pt x="333" y="82"/>
                    </a:lnTo>
                    <a:lnTo>
                      <a:pt x="362" y="87"/>
                    </a:lnTo>
                    <a:lnTo>
                      <a:pt x="391" y="95"/>
                    </a:lnTo>
                    <a:lnTo>
                      <a:pt x="421" y="101"/>
                    </a:lnTo>
                    <a:lnTo>
                      <a:pt x="448" y="106"/>
                    </a:lnTo>
                    <a:lnTo>
                      <a:pt x="477" y="112"/>
                    </a:lnTo>
                    <a:lnTo>
                      <a:pt x="505" y="118"/>
                    </a:lnTo>
                    <a:lnTo>
                      <a:pt x="534" y="124"/>
                    </a:lnTo>
                    <a:lnTo>
                      <a:pt x="563" y="130"/>
                    </a:lnTo>
                    <a:lnTo>
                      <a:pt x="591" y="137"/>
                    </a:lnTo>
                    <a:lnTo>
                      <a:pt x="620" y="141"/>
                    </a:lnTo>
                    <a:lnTo>
                      <a:pt x="649" y="149"/>
                    </a:lnTo>
                    <a:lnTo>
                      <a:pt x="676" y="153"/>
                    </a:lnTo>
                    <a:lnTo>
                      <a:pt x="704" y="159"/>
                    </a:lnTo>
                    <a:lnTo>
                      <a:pt x="733" y="165"/>
                    </a:lnTo>
                    <a:lnTo>
                      <a:pt x="761" y="169"/>
                    </a:lnTo>
                    <a:lnTo>
                      <a:pt x="790" y="173"/>
                    </a:lnTo>
                    <a:lnTo>
                      <a:pt x="817" y="179"/>
                    </a:lnTo>
                    <a:lnTo>
                      <a:pt x="845" y="183"/>
                    </a:lnTo>
                    <a:lnTo>
                      <a:pt x="873" y="188"/>
                    </a:lnTo>
                    <a:lnTo>
                      <a:pt x="900" y="192"/>
                    </a:lnTo>
                    <a:lnTo>
                      <a:pt x="928" y="195"/>
                    </a:lnTo>
                    <a:lnTo>
                      <a:pt x="932" y="173"/>
                    </a:lnTo>
                    <a:lnTo>
                      <a:pt x="905" y="169"/>
                    </a:lnTo>
                    <a:lnTo>
                      <a:pt x="877" y="165"/>
                    </a:lnTo>
                    <a:lnTo>
                      <a:pt x="849" y="160"/>
                    </a:lnTo>
                    <a:lnTo>
                      <a:pt x="820" y="156"/>
                    </a:lnTo>
                    <a:lnTo>
                      <a:pt x="793" y="150"/>
                    </a:lnTo>
                    <a:lnTo>
                      <a:pt x="765" y="146"/>
                    </a:lnTo>
                    <a:lnTo>
                      <a:pt x="738" y="141"/>
                    </a:lnTo>
                    <a:lnTo>
                      <a:pt x="708" y="135"/>
                    </a:lnTo>
                    <a:lnTo>
                      <a:pt x="681" y="130"/>
                    </a:lnTo>
                    <a:lnTo>
                      <a:pt x="653" y="125"/>
                    </a:lnTo>
                    <a:lnTo>
                      <a:pt x="624" y="119"/>
                    </a:lnTo>
                    <a:lnTo>
                      <a:pt x="596" y="114"/>
                    </a:lnTo>
                    <a:lnTo>
                      <a:pt x="567" y="108"/>
                    </a:lnTo>
                    <a:lnTo>
                      <a:pt x="540" y="102"/>
                    </a:lnTo>
                    <a:lnTo>
                      <a:pt x="511" y="95"/>
                    </a:lnTo>
                    <a:lnTo>
                      <a:pt x="482" y="89"/>
                    </a:lnTo>
                    <a:lnTo>
                      <a:pt x="454" y="83"/>
                    </a:lnTo>
                    <a:lnTo>
                      <a:pt x="425" y="77"/>
                    </a:lnTo>
                    <a:lnTo>
                      <a:pt x="396" y="71"/>
                    </a:lnTo>
                    <a:lnTo>
                      <a:pt x="367" y="66"/>
                    </a:lnTo>
                    <a:lnTo>
                      <a:pt x="338" y="58"/>
                    </a:lnTo>
                    <a:lnTo>
                      <a:pt x="309" y="54"/>
                    </a:lnTo>
                    <a:lnTo>
                      <a:pt x="279" y="48"/>
                    </a:lnTo>
                    <a:lnTo>
                      <a:pt x="250" y="41"/>
                    </a:lnTo>
                    <a:lnTo>
                      <a:pt x="221" y="37"/>
                    </a:lnTo>
                    <a:lnTo>
                      <a:pt x="192" y="31"/>
                    </a:lnTo>
                    <a:lnTo>
                      <a:pt x="163" y="25"/>
                    </a:lnTo>
                    <a:lnTo>
                      <a:pt x="133" y="19"/>
                    </a:lnTo>
                    <a:lnTo>
                      <a:pt x="104" y="15"/>
                    </a:lnTo>
                    <a:lnTo>
                      <a:pt x="73" y="10"/>
                    </a:lnTo>
                    <a:lnTo>
                      <a:pt x="44" y="5"/>
                    </a:lnTo>
                    <a:lnTo>
                      <a:pt x="15" y="0"/>
                    </a:lnTo>
                    <a:lnTo>
                      <a:pt x="0" y="13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6" name="Freeform 133"/>
              <p:cNvSpPr>
                <a:spLocks/>
              </p:cNvSpPr>
              <p:nvPr/>
            </p:nvSpPr>
            <p:spPr bwMode="auto">
              <a:xfrm>
                <a:off x="5029" y="2921"/>
                <a:ext cx="7" cy="5"/>
              </a:xfrm>
              <a:custGeom>
                <a:avLst/>
                <a:gdLst>
                  <a:gd name="T0" fmla="*/ 0 w 22"/>
                  <a:gd name="T1" fmla="*/ 11 h 17"/>
                  <a:gd name="T2" fmla="*/ 3 w 22"/>
                  <a:gd name="T3" fmla="*/ 14 h 17"/>
                  <a:gd name="T4" fmla="*/ 7 w 22"/>
                  <a:gd name="T5" fmla="*/ 17 h 17"/>
                  <a:gd name="T6" fmla="*/ 11 w 22"/>
                  <a:gd name="T7" fmla="*/ 17 h 17"/>
                  <a:gd name="T8" fmla="*/ 16 w 22"/>
                  <a:gd name="T9" fmla="*/ 16 h 17"/>
                  <a:gd name="T10" fmla="*/ 19 w 22"/>
                  <a:gd name="T11" fmla="*/ 13 h 17"/>
                  <a:gd name="T12" fmla="*/ 20 w 22"/>
                  <a:gd name="T13" fmla="*/ 9 h 17"/>
                  <a:gd name="T14" fmla="*/ 22 w 22"/>
                  <a:gd name="T15" fmla="*/ 4 h 17"/>
                  <a:gd name="T16" fmla="*/ 20 w 22"/>
                  <a:gd name="T17" fmla="*/ 0 h 17"/>
                  <a:gd name="T18" fmla="*/ 0 w 22"/>
                  <a:gd name="T1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0" y="11"/>
                    </a:moveTo>
                    <a:lnTo>
                      <a:pt x="3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9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7" name="Freeform 134"/>
              <p:cNvSpPr>
                <a:spLocks/>
              </p:cNvSpPr>
              <p:nvPr/>
            </p:nvSpPr>
            <p:spPr bwMode="auto">
              <a:xfrm>
                <a:off x="5003" y="2851"/>
                <a:ext cx="33" cy="73"/>
              </a:xfrm>
              <a:custGeom>
                <a:avLst/>
                <a:gdLst>
                  <a:gd name="T0" fmla="*/ 4 w 97"/>
                  <a:gd name="T1" fmla="*/ 0 h 219"/>
                  <a:gd name="T2" fmla="*/ 0 w 97"/>
                  <a:gd name="T3" fmla="*/ 10 h 219"/>
                  <a:gd name="T4" fmla="*/ 1 w 97"/>
                  <a:gd name="T5" fmla="*/ 23 h 219"/>
                  <a:gd name="T6" fmla="*/ 3 w 97"/>
                  <a:gd name="T7" fmla="*/ 38 h 219"/>
                  <a:gd name="T8" fmla="*/ 6 w 97"/>
                  <a:gd name="T9" fmla="*/ 49 h 219"/>
                  <a:gd name="T10" fmla="*/ 8 w 97"/>
                  <a:gd name="T11" fmla="*/ 64 h 219"/>
                  <a:gd name="T12" fmla="*/ 11 w 97"/>
                  <a:gd name="T13" fmla="*/ 77 h 219"/>
                  <a:gd name="T14" fmla="*/ 17 w 97"/>
                  <a:gd name="T15" fmla="*/ 90 h 219"/>
                  <a:gd name="T16" fmla="*/ 21 w 97"/>
                  <a:gd name="T17" fmla="*/ 103 h 219"/>
                  <a:gd name="T18" fmla="*/ 26 w 97"/>
                  <a:gd name="T19" fmla="*/ 116 h 219"/>
                  <a:gd name="T20" fmla="*/ 32 w 97"/>
                  <a:gd name="T21" fmla="*/ 129 h 219"/>
                  <a:gd name="T22" fmla="*/ 37 w 97"/>
                  <a:gd name="T23" fmla="*/ 142 h 219"/>
                  <a:gd name="T24" fmla="*/ 43 w 97"/>
                  <a:gd name="T25" fmla="*/ 157 h 219"/>
                  <a:gd name="T26" fmla="*/ 51 w 97"/>
                  <a:gd name="T27" fmla="*/ 170 h 219"/>
                  <a:gd name="T28" fmla="*/ 56 w 97"/>
                  <a:gd name="T29" fmla="*/ 182 h 219"/>
                  <a:gd name="T30" fmla="*/ 64 w 97"/>
                  <a:gd name="T31" fmla="*/ 195 h 219"/>
                  <a:gd name="T32" fmla="*/ 69 w 97"/>
                  <a:gd name="T33" fmla="*/ 206 h 219"/>
                  <a:gd name="T34" fmla="*/ 77 w 97"/>
                  <a:gd name="T35" fmla="*/ 219 h 219"/>
                  <a:gd name="T36" fmla="*/ 97 w 97"/>
                  <a:gd name="T37" fmla="*/ 208 h 219"/>
                  <a:gd name="T38" fmla="*/ 90 w 97"/>
                  <a:gd name="T39" fmla="*/ 196 h 219"/>
                  <a:gd name="T40" fmla="*/ 84 w 97"/>
                  <a:gd name="T41" fmla="*/ 184 h 219"/>
                  <a:gd name="T42" fmla="*/ 77 w 97"/>
                  <a:gd name="T43" fmla="*/ 171 h 219"/>
                  <a:gd name="T44" fmla="*/ 71 w 97"/>
                  <a:gd name="T45" fmla="*/ 158 h 219"/>
                  <a:gd name="T46" fmla="*/ 65 w 97"/>
                  <a:gd name="T47" fmla="*/ 147 h 219"/>
                  <a:gd name="T48" fmla="*/ 59 w 97"/>
                  <a:gd name="T49" fmla="*/ 134 h 219"/>
                  <a:gd name="T50" fmla="*/ 53 w 97"/>
                  <a:gd name="T51" fmla="*/ 120 h 219"/>
                  <a:gd name="T52" fmla="*/ 48 w 97"/>
                  <a:gd name="T53" fmla="*/ 107 h 219"/>
                  <a:gd name="T54" fmla="*/ 43 w 97"/>
                  <a:gd name="T55" fmla="*/ 96 h 219"/>
                  <a:gd name="T56" fmla="*/ 39 w 97"/>
                  <a:gd name="T57" fmla="*/ 83 h 219"/>
                  <a:gd name="T58" fmla="*/ 35 w 97"/>
                  <a:gd name="T59" fmla="*/ 70 h 219"/>
                  <a:gd name="T60" fmla="*/ 32 w 97"/>
                  <a:gd name="T61" fmla="*/ 56 h 219"/>
                  <a:gd name="T62" fmla="*/ 27 w 97"/>
                  <a:gd name="T63" fmla="*/ 45 h 219"/>
                  <a:gd name="T64" fmla="*/ 26 w 97"/>
                  <a:gd name="T65" fmla="*/ 32 h 219"/>
                  <a:gd name="T66" fmla="*/ 23 w 97"/>
                  <a:gd name="T67" fmla="*/ 20 h 219"/>
                  <a:gd name="T68" fmla="*/ 23 w 97"/>
                  <a:gd name="T69" fmla="*/ 8 h 219"/>
                  <a:gd name="T70" fmla="*/ 19 w 97"/>
                  <a:gd name="T71" fmla="*/ 19 h 219"/>
                  <a:gd name="T72" fmla="*/ 4 w 97"/>
                  <a:gd name="T7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219">
                    <a:moveTo>
                      <a:pt x="4" y="0"/>
                    </a:moveTo>
                    <a:lnTo>
                      <a:pt x="0" y="10"/>
                    </a:lnTo>
                    <a:lnTo>
                      <a:pt x="1" y="23"/>
                    </a:lnTo>
                    <a:lnTo>
                      <a:pt x="3" y="38"/>
                    </a:lnTo>
                    <a:lnTo>
                      <a:pt x="6" y="49"/>
                    </a:lnTo>
                    <a:lnTo>
                      <a:pt x="8" y="64"/>
                    </a:lnTo>
                    <a:lnTo>
                      <a:pt x="11" y="77"/>
                    </a:lnTo>
                    <a:lnTo>
                      <a:pt x="17" y="90"/>
                    </a:lnTo>
                    <a:lnTo>
                      <a:pt x="21" y="103"/>
                    </a:lnTo>
                    <a:lnTo>
                      <a:pt x="26" y="116"/>
                    </a:lnTo>
                    <a:lnTo>
                      <a:pt x="32" y="129"/>
                    </a:lnTo>
                    <a:lnTo>
                      <a:pt x="37" y="142"/>
                    </a:lnTo>
                    <a:lnTo>
                      <a:pt x="43" y="157"/>
                    </a:lnTo>
                    <a:lnTo>
                      <a:pt x="51" y="170"/>
                    </a:lnTo>
                    <a:lnTo>
                      <a:pt x="56" y="182"/>
                    </a:lnTo>
                    <a:lnTo>
                      <a:pt x="64" y="195"/>
                    </a:lnTo>
                    <a:lnTo>
                      <a:pt x="69" y="206"/>
                    </a:lnTo>
                    <a:lnTo>
                      <a:pt x="77" y="219"/>
                    </a:lnTo>
                    <a:lnTo>
                      <a:pt x="97" y="208"/>
                    </a:lnTo>
                    <a:lnTo>
                      <a:pt x="90" y="196"/>
                    </a:lnTo>
                    <a:lnTo>
                      <a:pt x="84" y="184"/>
                    </a:lnTo>
                    <a:lnTo>
                      <a:pt x="77" y="171"/>
                    </a:lnTo>
                    <a:lnTo>
                      <a:pt x="71" y="158"/>
                    </a:lnTo>
                    <a:lnTo>
                      <a:pt x="65" y="147"/>
                    </a:lnTo>
                    <a:lnTo>
                      <a:pt x="59" y="134"/>
                    </a:lnTo>
                    <a:lnTo>
                      <a:pt x="53" y="120"/>
                    </a:lnTo>
                    <a:lnTo>
                      <a:pt x="48" y="107"/>
                    </a:lnTo>
                    <a:lnTo>
                      <a:pt x="43" y="96"/>
                    </a:lnTo>
                    <a:lnTo>
                      <a:pt x="39" y="83"/>
                    </a:lnTo>
                    <a:lnTo>
                      <a:pt x="35" y="70"/>
                    </a:lnTo>
                    <a:lnTo>
                      <a:pt x="32" y="56"/>
                    </a:lnTo>
                    <a:lnTo>
                      <a:pt x="27" y="45"/>
                    </a:lnTo>
                    <a:lnTo>
                      <a:pt x="26" y="32"/>
                    </a:lnTo>
                    <a:lnTo>
                      <a:pt x="23" y="20"/>
                    </a:lnTo>
                    <a:lnTo>
                      <a:pt x="23" y="8"/>
                    </a:lnTo>
                    <a:lnTo>
                      <a:pt x="19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8" name="Freeform 135"/>
              <p:cNvSpPr>
                <a:spLocks/>
              </p:cNvSpPr>
              <p:nvPr/>
            </p:nvSpPr>
            <p:spPr bwMode="auto">
              <a:xfrm>
                <a:off x="5005" y="2829"/>
                <a:ext cx="31" cy="29"/>
              </a:xfrm>
              <a:custGeom>
                <a:avLst/>
                <a:gdLst>
                  <a:gd name="T0" fmla="*/ 79 w 93"/>
                  <a:gd name="T1" fmla="*/ 22 h 86"/>
                  <a:gd name="T2" fmla="*/ 77 w 93"/>
                  <a:gd name="T3" fmla="*/ 1 h 86"/>
                  <a:gd name="T4" fmla="*/ 68 w 93"/>
                  <a:gd name="T5" fmla="*/ 10 h 86"/>
                  <a:gd name="T6" fmla="*/ 58 w 93"/>
                  <a:gd name="T7" fmla="*/ 19 h 86"/>
                  <a:gd name="T8" fmla="*/ 49 w 93"/>
                  <a:gd name="T9" fmla="*/ 26 h 86"/>
                  <a:gd name="T10" fmla="*/ 38 w 93"/>
                  <a:gd name="T11" fmla="*/ 35 h 86"/>
                  <a:gd name="T12" fmla="*/ 29 w 93"/>
                  <a:gd name="T13" fmla="*/ 43 h 86"/>
                  <a:gd name="T14" fmla="*/ 19 w 93"/>
                  <a:gd name="T15" fmla="*/ 51 h 86"/>
                  <a:gd name="T16" fmla="*/ 9 w 93"/>
                  <a:gd name="T17" fmla="*/ 59 h 86"/>
                  <a:gd name="T18" fmla="*/ 0 w 93"/>
                  <a:gd name="T19" fmla="*/ 67 h 86"/>
                  <a:gd name="T20" fmla="*/ 15 w 93"/>
                  <a:gd name="T21" fmla="*/ 86 h 86"/>
                  <a:gd name="T22" fmla="*/ 23 w 93"/>
                  <a:gd name="T23" fmla="*/ 77 h 86"/>
                  <a:gd name="T24" fmla="*/ 35 w 93"/>
                  <a:gd name="T25" fmla="*/ 70 h 86"/>
                  <a:gd name="T26" fmla="*/ 44 w 93"/>
                  <a:gd name="T27" fmla="*/ 61 h 86"/>
                  <a:gd name="T28" fmla="*/ 54 w 93"/>
                  <a:gd name="T29" fmla="*/ 52 h 86"/>
                  <a:gd name="T30" fmla="*/ 63 w 93"/>
                  <a:gd name="T31" fmla="*/ 45 h 86"/>
                  <a:gd name="T32" fmla="*/ 74 w 93"/>
                  <a:gd name="T33" fmla="*/ 36 h 86"/>
                  <a:gd name="T34" fmla="*/ 83 w 93"/>
                  <a:gd name="T35" fmla="*/ 29 h 86"/>
                  <a:gd name="T36" fmla="*/ 93 w 93"/>
                  <a:gd name="T37" fmla="*/ 20 h 86"/>
                  <a:gd name="T38" fmla="*/ 92 w 93"/>
                  <a:gd name="T39" fmla="*/ 0 h 86"/>
                  <a:gd name="T40" fmla="*/ 79 w 93"/>
                  <a:gd name="T41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86">
                    <a:moveTo>
                      <a:pt x="79" y="22"/>
                    </a:moveTo>
                    <a:lnTo>
                      <a:pt x="77" y="1"/>
                    </a:lnTo>
                    <a:lnTo>
                      <a:pt x="68" y="10"/>
                    </a:lnTo>
                    <a:lnTo>
                      <a:pt x="58" y="19"/>
                    </a:lnTo>
                    <a:lnTo>
                      <a:pt x="49" y="26"/>
                    </a:lnTo>
                    <a:lnTo>
                      <a:pt x="38" y="35"/>
                    </a:lnTo>
                    <a:lnTo>
                      <a:pt x="29" y="43"/>
                    </a:lnTo>
                    <a:lnTo>
                      <a:pt x="19" y="51"/>
                    </a:lnTo>
                    <a:lnTo>
                      <a:pt x="9" y="59"/>
                    </a:lnTo>
                    <a:lnTo>
                      <a:pt x="0" y="67"/>
                    </a:lnTo>
                    <a:lnTo>
                      <a:pt x="15" y="86"/>
                    </a:lnTo>
                    <a:lnTo>
                      <a:pt x="23" y="77"/>
                    </a:lnTo>
                    <a:lnTo>
                      <a:pt x="35" y="70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5"/>
                    </a:lnTo>
                    <a:lnTo>
                      <a:pt x="74" y="36"/>
                    </a:lnTo>
                    <a:lnTo>
                      <a:pt x="83" y="29"/>
                    </a:lnTo>
                    <a:lnTo>
                      <a:pt x="93" y="20"/>
                    </a:lnTo>
                    <a:lnTo>
                      <a:pt x="92" y="0"/>
                    </a:lnTo>
                    <a:lnTo>
                      <a:pt x="7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9" name="Freeform 136"/>
              <p:cNvSpPr>
                <a:spLocks/>
              </p:cNvSpPr>
              <p:nvPr/>
            </p:nvSpPr>
            <p:spPr bwMode="auto">
              <a:xfrm>
                <a:off x="5002" y="2813"/>
                <a:ext cx="33" cy="23"/>
              </a:xfrm>
              <a:custGeom>
                <a:avLst/>
                <a:gdLst>
                  <a:gd name="T0" fmla="*/ 0 w 99"/>
                  <a:gd name="T1" fmla="*/ 3 h 70"/>
                  <a:gd name="T2" fmla="*/ 3 w 99"/>
                  <a:gd name="T3" fmla="*/ 20 h 70"/>
                  <a:gd name="T4" fmla="*/ 13 w 99"/>
                  <a:gd name="T5" fmla="*/ 26 h 70"/>
                  <a:gd name="T6" fmla="*/ 24 w 99"/>
                  <a:gd name="T7" fmla="*/ 33 h 70"/>
                  <a:gd name="T8" fmla="*/ 35 w 99"/>
                  <a:gd name="T9" fmla="*/ 39 h 70"/>
                  <a:gd name="T10" fmla="*/ 45 w 99"/>
                  <a:gd name="T11" fmla="*/ 45 h 70"/>
                  <a:gd name="T12" fmla="*/ 55 w 99"/>
                  <a:gd name="T13" fmla="*/ 51 h 70"/>
                  <a:gd name="T14" fmla="*/ 65 w 99"/>
                  <a:gd name="T15" fmla="*/ 57 h 70"/>
                  <a:gd name="T16" fmla="*/ 75 w 99"/>
                  <a:gd name="T17" fmla="*/ 62 h 70"/>
                  <a:gd name="T18" fmla="*/ 86 w 99"/>
                  <a:gd name="T19" fmla="*/ 70 h 70"/>
                  <a:gd name="T20" fmla="*/ 99 w 99"/>
                  <a:gd name="T21" fmla="*/ 48 h 70"/>
                  <a:gd name="T22" fmla="*/ 88 w 99"/>
                  <a:gd name="T23" fmla="*/ 42 h 70"/>
                  <a:gd name="T24" fmla="*/ 77 w 99"/>
                  <a:gd name="T25" fmla="*/ 36 h 70"/>
                  <a:gd name="T26" fmla="*/ 67 w 99"/>
                  <a:gd name="T27" fmla="*/ 30 h 70"/>
                  <a:gd name="T28" fmla="*/ 56 w 99"/>
                  <a:gd name="T29" fmla="*/ 25 h 70"/>
                  <a:gd name="T30" fmla="*/ 46 w 99"/>
                  <a:gd name="T31" fmla="*/ 19 h 70"/>
                  <a:gd name="T32" fmla="*/ 36 w 99"/>
                  <a:gd name="T33" fmla="*/ 11 h 70"/>
                  <a:gd name="T34" fmla="*/ 26 w 99"/>
                  <a:gd name="T35" fmla="*/ 6 h 70"/>
                  <a:gd name="T36" fmla="*/ 14 w 99"/>
                  <a:gd name="T37" fmla="*/ 0 h 70"/>
                  <a:gd name="T38" fmla="*/ 17 w 99"/>
                  <a:gd name="T39" fmla="*/ 19 h 70"/>
                  <a:gd name="T40" fmla="*/ 0 w 99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70">
                    <a:moveTo>
                      <a:pt x="0" y="3"/>
                    </a:moveTo>
                    <a:lnTo>
                      <a:pt x="3" y="20"/>
                    </a:lnTo>
                    <a:lnTo>
                      <a:pt x="13" y="26"/>
                    </a:lnTo>
                    <a:lnTo>
                      <a:pt x="24" y="33"/>
                    </a:lnTo>
                    <a:lnTo>
                      <a:pt x="35" y="39"/>
                    </a:lnTo>
                    <a:lnTo>
                      <a:pt x="45" y="45"/>
                    </a:lnTo>
                    <a:lnTo>
                      <a:pt x="55" y="51"/>
                    </a:lnTo>
                    <a:lnTo>
                      <a:pt x="65" y="57"/>
                    </a:lnTo>
                    <a:lnTo>
                      <a:pt x="75" y="62"/>
                    </a:lnTo>
                    <a:lnTo>
                      <a:pt x="86" y="70"/>
                    </a:lnTo>
                    <a:lnTo>
                      <a:pt x="99" y="48"/>
                    </a:lnTo>
                    <a:lnTo>
                      <a:pt x="88" y="42"/>
                    </a:lnTo>
                    <a:lnTo>
                      <a:pt x="77" y="36"/>
                    </a:lnTo>
                    <a:lnTo>
                      <a:pt x="67" y="30"/>
                    </a:lnTo>
                    <a:lnTo>
                      <a:pt x="56" y="25"/>
                    </a:lnTo>
                    <a:lnTo>
                      <a:pt x="46" y="19"/>
                    </a:lnTo>
                    <a:lnTo>
                      <a:pt x="36" y="11"/>
                    </a:lnTo>
                    <a:lnTo>
                      <a:pt x="26" y="6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0" name="Freeform 137"/>
              <p:cNvSpPr>
                <a:spLocks/>
              </p:cNvSpPr>
              <p:nvPr/>
            </p:nvSpPr>
            <p:spPr bwMode="auto">
              <a:xfrm>
                <a:off x="5002" y="2744"/>
                <a:ext cx="69" cy="75"/>
              </a:xfrm>
              <a:custGeom>
                <a:avLst/>
                <a:gdLst>
                  <a:gd name="T0" fmla="*/ 196 w 206"/>
                  <a:gd name="T1" fmla="*/ 0 h 226"/>
                  <a:gd name="T2" fmla="*/ 183 w 206"/>
                  <a:gd name="T3" fmla="*/ 8 h 226"/>
                  <a:gd name="T4" fmla="*/ 168 w 206"/>
                  <a:gd name="T5" fmla="*/ 16 h 226"/>
                  <a:gd name="T6" fmla="*/ 157 w 206"/>
                  <a:gd name="T7" fmla="*/ 26 h 226"/>
                  <a:gd name="T8" fmla="*/ 144 w 206"/>
                  <a:gd name="T9" fmla="*/ 38 h 226"/>
                  <a:gd name="T10" fmla="*/ 132 w 206"/>
                  <a:gd name="T11" fmla="*/ 51 h 226"/>
                  <a:gd name="T12" fmla="*/ 120 w 206"/>
                  <a:gd name="T13" fmla="*/ 63 h 226"/>
                  <a:gd name="T14" fmla="*/ 109 w 206"/>
                  <a:gd name="T15" fmla="*/ 77 h 226"/>
                  <a:gd name="T16" fmla="*/ 97 w 206"/>
                  <a:gd name="T17" fmla="*/ 92 h 226"/>
                  <a:gd name="T18" fmla="*/ 86 w 206"/>
                  <a:gd name="T19" fmla="*/ 106 h 226"/>
                  <a:gd name="T20" fmla="*/ 74 w 206"/>
                  <a:gd name="T21" fmla="*/ 121 h 226"/>
                  <a:gd name="T22" fmla="*/ 62 w 206"/>
                  <a:gd name="T23" fmla="*/ 136 h 226"/>
                  <a:gd name="T24" fmla="*/ 51 w 206"/>
                  <a:gd name="T25" fmla="*/ 152 h 226"/>
                  <a:gd name="T26" fmla="*/ 38 w 206"/>
                  <a:gd name="T27" fmla="*/ 166 h 226"/>
                  <a:gd name="T28" fmla="*/ 26 w 206"/>
                  <a:gd name="T29" fmla="*/ 181 h 226"/>
                  <a:gd name="T30" fmla="*/ 14 w 206"/>
                  <a:gd name="T31" fmla="*/ 195 h 226"/>
                  <a:gd name="T32" fmla="*/ 0 w 206"/>
                  <a:gd name="T33" fmla="*/ 210 h 226"/>
                  <a:gd name="T34" fmla="*/ 17 w 206"/>
                  <a:gd name="T35" fmla="*/ 226 h 226"/>
                  <a:gd name="T36" fmla="*/ 30 w 206"/>
                  <a:gd name="T37" fmla="*/ 211 h 226"/>
                  <a:gd name="T38" fmla="*/ 43 w 206"/>
                  <a:gd name="T39" fmla="*/ 195 h 226"/>
                  <a:gd name="T40" fmla="*/ 56 w 206"/>
                  <a:gd name="T41" fmla="*/ 181 h 226"/>
                  <a:gd name="T42" fmla="*/ 68 w 206"/>
                  <a:gd name="T43" fmla="*/ 165 h 226"/>
                  <a:gd name="T44" fmla="*/ 80 w 206"/>
                  <a:gd name="T45" fmla="*/ 150 h 226"/>
                  <a:gd name="T46" fmla="*/ 91 w 206"/>
                  <a:gd name="T47" fmla="*/ 136 h 226"/>
                  <a:gd name="T48" fmla="*/ 104 w 206"/>
                  <a:gd name="T49" fmla="*/ 121 h 226"/>
                  <a:gd name="T50" fmla="*/ 115 w 206"/>
                  <a:gd name="T51" fmla="*/ 106 h 226"/>
                  <a:gd name="T52" fmla="*/ 126 w 206"/>
                  <a:gd name="T53" fmla="*/ 92 h 226"/>
                  <a:gd name="T54" fmla="*/ 138 w 206"/>
                  <a:gd name="T55" fmla="*/ 79 h 226"/>
                  <a:gd name="T56" fmla="*/ 150 w 206"/>
                  <a:gd name="T57" fmla="*/ 67 h 226"/>
                  <a:gd name="T58" fmla="*/ 161 w 206"/>
                  <a:gd name="T59" fmla="*/ 56 h 226"/>
                  <a:gd name="T60" fmla="*/ 171 w 206"/>
                  <a:gd name="T61" fmla="*/ 45 h 226"/>
                  <a:gd name="T62" fmla="*/ 183 w 206"/>
                  <a:gd name="T63" fmla="*/ 37 h 226"/>
                  <a:gd name="T64" fmla="*/ 195 w 206"/>
                  <a:gd name="T65" fmla="*/ 29 h 226"/>
                  <a:gd name="T66" fmla="*/ 206 w 206"/>
                  <a:gd name="T67" fmla="*/ 22 h 226"/>
                  <a:gd name="T68" fmla="*/ 196 w 206"/>
                  <a:gd name="T6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226">
                    <a:moveTo>
                      <a:pt x="196" y="0"/>
                    </a:moveTo>
                    <a:lnTo>
                      <a:pt x="183" y="8"/>
                    </a:lnTo>
                    <a:lnTo>
                      <a:pt x="168" y="16"/>
                    </a:lnTo>
                    <a:lnTo>
                      <a:pt x="157" y="26"/>
                    </a:lnTo>
                    <a:lnTo>
                      <a:pt x="144" y="38"/>
                    </a:lnTo>
                    <a:lnTo>
                      <a:pt x="132" y="51"/>
                    </a:lnTo>
                    <a:lnTo>
                      <a:pt x="120" y="63"/>
                    </a:lnTo>
                    <a:lnTo>
                      <a:pt x="109" y="77"/>
                    </a:lnTo>
                    <a:lnTo>
                      <a:pt x="97" y="92"/>
                    </a:lnTo>
                    <a:lnTo>
                      <a:pt x="86" y="106"/>
                    </a:lnTo>
                    <a:lnTo>
                      <a:pt x="74" y="121"/>
                    </a:lnTo>
                    <a:lnTo>
                      <a:pt x="62" y="136"/>
                    </a:lnTo>
                    <a:lnTo>
                      <a:pt x="51" y="152"/>
                    </a:lnTo>
                    <a:lnTo>
                      <a:pt x="38" y="166"/>
                    </a:lnTo>
                    <a:lnTo>
                      <a:pt x="26" y="181"/>
                    </a:lnTo>
                    <a:lnTo>
                      <a:pt x="14" y="195"/>
                    </a:lnTo>
                    <a:lnTo>
                      <a:pt x="0" y="210"/>
                    </a:lnTo>
                    <a:lnTo>
                      <a:pt x="17" y="226"/>
                    </a:lnTo>
                    <a:lnTo>
                      <a:pt x="30" y="211"/>
                    </a:lnTo>
                    <a:lnTo>
                      <a:pt x="43" y="195"/>
                    </a:lnTo>
                    <a:lnTo>
                      <a:pt x="56" y="181"/>
                    </a:lnTo>
                    <a:lnTo>
                      <a:pt x="68" y="165"/>
                    </a:lnTo>
                    <a:lnTo>
                      <a:pt x="80" y="150"/>
                    </a:lnTo>
                    <a:lnTo>
                      <a:pt x="91" y="136"/>
                    </a:lnTo>
                    <a:lnTo>
                      <a:pt x="104" y="121"/>
                    </a:lnTo>
                    <a:lnTo>
                      <a:pt x="115" y="106"/>
                    </a:lnTo>
                    <a:lnTo>
                      <a:pt x="126" y="92"/>
                    </a:lnTo>
                    <a:lnTo>
                      <a:pt x="138" y="79"/>
                    </a:lnTo>
                    <a:lnTo>
                      <a:pt x="150" y="67"/>
                    </a:lnTo>
                    <a:lnTo>
                      <a:pt x="161" y="56"/>
                    </a:lnTo>
                    <a:lnTo>
                      <a:pt x="171" y="45"/>
                    </a:lnTo>
                    <a:lnTo>
                      <a:pt x="183" y="37"/>
                    </a:lnTo>
                    <a:lnTo>
                      <a:pt x="195" y="29"/>
                    </a:lnTo>
                    <a:lnTo>
                      <a:pt x="206" y="2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1" name="Freeform 138"/>
              <p:cNvSpPr>
                <a:spLocks/>
              </p:cNvSpPr>
              <p:nvPr/>
            </p:nvSpPr>
            <p:spPr bwMode="auto">
              <a:xfrm>
                <a:off x="5004" y="2812"/>
                <a:ext cx="6" cy="8"/>
              </a:xfrm>
              <a:custGeom>
                <a:avLst/>
                <a:gdLst>
                  <a:gd name="T0" fmla="*/ 10 w 18"/>
                  <a:gd name="T1" fmla="*/ 24 h 24"/>
                  <a:gd name="T2" fmla="*/ 15 w 18"/>
                  <a:gd name="T3" fmla="*/ 21 h 24"/>
                  <a:gd name="T4" fmla="*/ 16 w 18"/>
                  <a:gd name="T5" fmla="*/ 16 h 24"/>
                  <a:gd name="T6" fmla="*/ 18 w 18"/>
                  <a:gd name="T7" fmla="*/ 12 h 24"/>
                  <a:gd name="T8" fmla="*/ 16 w 18"/>
                  <a:gd name="T9" fmla="*/ 8 h 24"/>
                  <a:gd name="T10" fmla="*/ 13 w 18"/>
                  <a:gd name="T11" fmla="*/ 3 h 24"/>
                  <a:gd name="T12" fmla="*/ 10 w 18"/>
                  <a:gd name="T13" fmla="*/ 2 h 24"/>
                  <a:gd name="T14" fmla="*/ 6 w 18"/>
                  <a:gd name="T15" fmla="*/ 0 h 24"/>
                  <a:gd name="T16" fmla="*/ 0 w 18"/>
                  <a:gd name="T17" fmla="*/ 2 h 24"/>
                  <a:gd name="T18" fmla="*/ 10 w 18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4">
                    <a:moveTo>
                      <a:pt x="10" y="24"/>
                    </a:moveTo>
                    <a:lnTo>
                      <a:pt x="15" y="21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2" name="Freeform 139"/>
              <p:cNvSpPr>
                <a:spLocks/>
              </p:cNvSpPr>
              <p:nvPr/>
            </p:nvSpPr>
            <p:spPr bwMode="auto">
              <a:xfrm>
                <a:off x="5190" y="2955"/>
                <a:ext cx="5" cy="7"/>
              </a:xfrm>
              <a:custGeom>
                <a:avLst/>
                <a:gdLst>
                  <a:gd name="T0" fmla="*/ 7 w 14"/>
                  <a:gd name="T1" fmla="*/ 0 h 23"/>
                  <a:gd name="T2" fmla="*/ 3 w 14"/>
                  <a:gd name="T3" fmla="*/ 1 h 23"/>
                  <a:gd name="T4" fmla="*/ 0 w 14"/>
                  <a:gd name="T5" fmla="*/ 4 h 23"/>
                  <a:gd name="T6" fmla="*/ 0 w 14"/>
                  <a:gd name="T7" fmla="*/ 10 h 23"/>
                  <a:gd name="T8" fmla="*/ 0 w 14"/>
                  <a:gd name="T9" fmla="*/ 14 h 23"/>
                  <a:gd name="T10" fmla="*/ 1 w 14"/>
                  <a:gd name="T11" fmla="*/ 17 h 23"/>
                  <a:gd name="T12" fmla="*/ 4 w 14"/>
                  <a:gd name="T13" fmla="*/ 20 h 23"/>
                  <a:gd name="T14" fmla="*/ 9 w 14"/>
                  <a:gd name="T15" fmla="*/ 23 h 23"/>
                  <a:gd name="T16" fmla="*/ 14 w 14"/>
                  <a:gd name="T17" fmla="*/ 23 h 23"/>
                  <a:gd name="T18" fmla="*/ 7 w 14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7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3" name="Freeform 140"/>
              <p:cNvSpPr>
                <a:spLocks/>
              </p:cNvSpPr>
              <p:nvPr/>
            </p:nvSpPr>
            <p:spPr bwMode="auto">
              <a:xfrm>
                <a:off x="5193" y="2946"/>
                <a:ext cx="60" cy="16"/>
              </a:xfrm>
              <a:custGeom>
                <a:avLst/>
                <a:gdLst>
                  <a:gd name="T0" fmla="*/ 181 w 181"/>
                  <a:gd name="T1" fmla="*/ 2 h 50"/>
                  <a:gd name="T2" fmla="*/ 169 w 181"/>
                  <a:gd name="T3" fmla="*/ 2 h 50"/>
                  <a:gd name="T4" fmla="*/ 159 w 181"/>
                  <a:gd name="T5" fmla="*/ 0 h 50"/>
                  <a:gd name="T6" fmla="*/ 147 w 181"/>
                  <a:gd name="T7" fmla="*/ 0 h 50"/>
                  <a:gd name="T8" fmla="*/ 135 w 181"/>
                  <a:gd name="T9" fmla="*/ 2 h 50"/>
                  <a:gd name="T10" fmla="*/ 124 w 181"/>
                  <a:gd name="T11" fmla="*/ 2 h 50"/>
                  <a:gd name="T12" fmla="*/ 114 w 181"/>
                  <a:gd name="T13" fmla="*/ 3 h 50"/>
                  <a:gd name="T14" fmla="*/ 101 w 181"/>
                  <a:gd name="T15" fmla="*/ 5 h 50"/>
                  <a:gd name="T16" fmla="*/ 90 w 181"/>
                  <a:gd name="T17" fmla="*/ 6 h 50"/>
                  <a:gd name="T18" fmla="*/ 79 w 181"/>
                  <a:gd name="T19" fmla="*/ 8 h 50"/>
                  <a:gd name="T20" fmla="*/ 67 w 181"/>
                  <a:gd name="T21" fmla="*/ 11 h 50"/>
                  <a:gd name="T22" fmla="*/ 55 w 181"/>
                  <a:gd name="T23" fmla="*/ 12 h 50"/>
                  <a:gd name="T24" fmla="*/ 44 w 181"/>
                  <a:gd name="T25" fmla="*/ 15 h 50"/>
                  <a:gd name="T26" fmla="*/ 32 w 181"/>
                  <a:gd name="T27" fmla="*/ 18 h 50"/>
                  <a:gd name="T28" fmla="*/ 22 w 181"/>
                  <a:gd name="T29" fmla="*/ 21 h 50"/>
                  <a:gd name="T30" fmla="*/ 12 w 181"/>
                  <a:gd name="T31" fmla="*/ 24 h 50"/>
                  <a:gd name="T32" fmla="*/ 0 w 181"/>
                  <a:gd name="T33" fmla="*/ 27 h 50"/>
                  <a:gd name="T34" fmla="*/ 7 w 181"/>
                  <a:gd name="T35" fmla="*/ 50 h 50"/>
                  <a:gd name="T36" fmla="*/ 16 w 181"/>
                  <a:gd name="T37" fmla="*/ 46 h 50"/>
                  <a:gd name="T38" fmla="*/ 28 w 181"/>
                  <a:gd name="T39" fmla="*/ 43 h 50"/>
                  <a:gd name="T40" fmla="*/ 38 w 181"/>
                  <a:gd name="T41" fmla="*/ 41 h 50"/>
                  <a:gd name="T42" fmla="*/ 50 w 181"/>
                  <a:gd name="T43" fmla="*/ 38 h 50"/>
                  <a:gd name="T44" fmla="*/ 60 w 181"/>
                  <a:gd name="T45" fmla="*/ 35 h 50"/>
                  <a:gd name="T46" fmla="*/ 71 w 181"/>
                  <a:gd name="T47" fmla="*/ 34 h 50"/>
                  <a:gd name="T48" fmla="*/ 82 w 181"/>
                  <a:gd name="T49" fmla="*/ 31 h 50"/>
                  <a:gd name="T50" fmla="*/ 93 w 181"/>
                  <a:gd name="T51" fmla="*/ 30 h 50"/>
                  <a:gd name="T52" fmla="*/ 105 w 181"/>
                  <a:gd name="T53" fmla="*/ 28 h 50"/>
                  <a:gd name="T54" fmla="*/ 115 w 181"/>
                  <a:gd name="T55" fmla="*/ 27 h 50"/>
                  <a:gd name="T56" fmla="*/ 127 w 181"/>
                  <a:gd name="T57" fmla="*/ 25 h 50"/>
                  <a:gd name="T58" fmla="*/ 137 w 181"/>
                  <a:gd name="T59" fmla="*/ 25 h 50"/>
                  <a:gd name="T60" fmla="*/ 149 w 181"/>
                  <a:gd name="T61" fmla="*/ 24 h 50"/>
                  <a:gd name="T62" fmla="*/ 157 w 181"/>
                  <a:gd name="T63" fmla="*/ 24 h 50"/>
                  <a:gd name="T64" fmla="*/ 169 w 181"/>
                  <a:gd name="T65" fmla="*/ 25 h 50"/>
                  <a:gd name="T66" fmla="*/ 178 w 181"/>
                  <a:gd name="T67" fmla="*/ 25 h 50"/>
                  <a:gd name="T68" fmla="*/ 181 w 181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50">
                    <a:moveTo>
                      <a:pt x="181" y="2"/>
                    </a:moveTo>
                    <a:lnTo>
                      <a:pt x="169" y="2"/>
                    </a:lnTo>
                    <a:lnTo>
                      <a:pt x="159" y="0"/>
                    </a:lnTo>
                    <a:lnTo>
                      <a:pt x="147" y="0"/>
                    </a:lnTo>
                    <a:lnTo>
                      <a:pt x="135" y="2"/>
                    </a:lnTo>
                    <a:lnTo>
                      <a:pt x="124" y="2"/>
                    </a:lnTo>
                    <a:lnTo>
                      <a:pt x="114" y="3"/>
                    </a:lnTo>
                    <a:lnTo>
                      <a:pt x="101" y="5"/>
                    </a:lnTo>
                    <a:lnTo>
                      <a:pt x="90" y="6"/>
                    </a:lnTo>
                    <a:lnTo>
                      <a:pt x="79" y="8"/>
                    </a:lnTo>
                    <a:lnTo>
                      <a:pt x="67" y="11"/>
                    </a:lnTo>
                    <a:lnTo>
                      <a:pt x="55" y="12"/>
                    </a:lnTo>
                    <a:lnTo>
                      <a:pt x="44" y="15"/>
                    </a:lnTo>
                    <a:lnTo>
                      <a:pt x="32" y="18"/>
                    </a:lnTo>
                    <a:lnTo>
                      <a:pt x="22" y="21"/>
                    </a:lnTo>
                    <a:lnTo>
                      <a:pt x="12" y="24"/>
                    </a:lnTo>
                    <a:lnTo>
                      <a:pt x="0" y="27"/>
                    </a:lnTo>
                    <a:lnTo>
                      <a:pt x="7" y="50"/>
                    </a:lnTo>
                    <a:lnTo>
                      <a:pt x="16" y="46"/>
                    </a:lnTo>
                    <a:lnTo>
                      <a:pt x="28" y="43"/>
                    </a:lnTo>
                    <a:lnTo>
                      <a:pt x="38" y="41"/>
                    </a:lnTo>
                    <a:lnTo>
                      <a:pt x="50" y="38"/>
                    </a:lnTo>
                    <a:lnTo>
                      <a:pt x="60" y="35"/>
                    </a:lnTo>
                    <a:lnTo>
                      <a:pt x="71" y="34"/>
                    </a:lnTo>
                    <a:lnTo>
                      <a:pt x="82" y="31"/>
                    </a:lnTo>
                    <a:lnTo>
                      <a:pt x="93" y="30"/>
                    </a:lnTo>
                    <a:lnTo>
                      <a:pt x="105" y="28"/>
                    </a:lnTo>
                    <a:lnTo>
                      <a:pt x="115" y="27"/>
                    </a:lnTo>
                    <a:lnTo>
                      <a:pt x="127" y="25"/>
                    </a:lnTo>
                    <a:lnTo>
                      <a:pt x="137" y="25"/>
                    </a:lnTo>
                    <a:lnTo>
                      <a:pt x="149" y="24"/>
                    </a:lnTo>
                    <a:lnTo>
                      <a:pt x="157" y="24"/>
                    </a:lnTo>
                    <a:lnTo>
                      <a:pt x="169" y="25"/>
                    </a:lnTo>
                    <a:lnTo>
                      <a:pt x="178" y="25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4" name="Freeform 141"/>
              <p:cNvSpPr>
                <a:spLocks/>
              </p:cNvSpPr>
              <p:nvPr/>
            </p:nvSpPr>
            <p:spPr bwMode="auto">
              <a:xfrm>
                <a:off x="5194" y="2955"/>
                <a:ext cx="4" cy="7"/>
              </a:xfrm>
              <a:custGeom>
                <a:avLst/>
                <a:gdLst>
                  <a:gd name="T0" fmla="*/ 0 w 12"/>
                  <a:gd name="T1" fmla="*/ 23 h 23"/>
                  <a:gd name="T2" fmla="*/ 4 w 12"/>
                  <a:gd name="T3" fmla="*/ 21 h 23"/>
                  <a:gd name="T4" fmla="*/ 9 w 12"/>
                  <a:gd name="T5" fmla="*/ 19 h 23"/>
                  <a:gd name="T6" fmla="*/ 10 w 12"/>
                  <a:gd name="T7" fmla="*/ 16 h 23"/>
                  <a:gd name="T8" fmla="*/ 12 w 12"/>
                  <a:gd name="T9" fmla="*/ 11 h 23"/>
                  <a:gd name="T10" fmla="*/ 12 w 12"/>
                  <a:gd name="T11" fmla="*/ 7 h 23"/>
                  <a:gd name="T12" fmla="*/ 10 w 12"/>
                  <a:gd name="T13" fmla="*/ 4 h 23"/>
                  <a:gd name="T14" fmla="*/ 7 w 12"/>
                  <a:gd name="T15" fmla="*/ 1 h 23"/>
                  <a:gd name="T16" fmla="*/ 2 w 12"/>
                  <a:gd name="T17" fmla="*/ 0 h 23"/>
                  <a:gd name="T18" fmla="*/ 0 w 12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4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5" name="Freeform 142"/>
              <p:cNvSpPr>
                <a:spLocks/>
              </p:cNvSpPr>
              <p:nvPr/>
            </p:nvSpPr>
            <p:spPr bwMode="auto">
              <a:xfrm>
                <a:off x="5247" y="2991"/>
                <a:ext cx="8" cy="5"/>
              </a:xfrm>
              <a:custGeom>
                <a:avLst/>
                <a:gdLst>
                  <a:gd name="T0" fmla="*/ 0 w 23"/>
                  <a:gd name="T1" fmla="*/ 2 h 13"/>
                  <a:gd name="T2" fmla="*/ 2 w 23"/>
                  <a:gd name="T3" fmla="*/ 6 h 13"/>
                  <a:gd name="T4" fmla="*/ 4 w 23"/>
                  <a:gd name="T5" fmla="*/ 10 h 13"/>
                  <a:gd name="T6" fmla="*/ 7 w 23"/>
                  <a:gd name="T7" fmla="*/ 12 h 13"/>
                  <a:gd name="T8" fmla="*/ 12 w 23"/>
                  <a:gd name="T9" fmla="*/ 13 h 13"/>
                  <a:gd name="T10" fmla="*/ 16 w 23"/>
                  <a:gd name="T11" fmla="*/ 12 h 13"/>
                  <a:gd name="T12" fmla="*/ 20 w 23"/>
                  <a:gd name="T13" fmla="*/ 9 h 13"/>
                  <a:gd name="T14" fmla="*/ 22 w 23"/>
                  <a:gd name="T15" fmla="*/ 6 h 13"/>
                  <a:gd name="T16" fmla="*/ 23 w 23"/>
                  <a:gd name="T17" fmla="*/ 0 h 13"/>
                  <a:gd name="T18" fmla="*/ 0 w 2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0" y="2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6" y="12"/>
                    </a:lnTo>
                    <a:lnTo>
                      <a:pt x="20" y="9"/>
                    </a:lnTo>
                    <a:lnTo>
                      <a:pt x="22" y="6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6" name="Freeform 143"/>
              <p:cNvSpPr>
                <a:spLocks/>
              </p:cNvSpPr>
              <p:nvPr/>
            </p:nvSpPr>
            <p:spPr bwMode="auto">
              <a:xfrm>
                <a:off x="5244" y="2908"/>
                <a:ext cx="11" cy="84"/>
              </a:xfrm>
              <a:custGeom>
                <a:avLst/>
                <a:gdLst>
                  <a:gd name="T0" fmla="*/ 13 w 33"/>
                  <a:gd name="T1" fmla="*/ 23 h 252"/>
                  <a:gd name="T2" fmla="*/ 0 w 33"/>
                  <a:gd name="T3" fmla="*/ 12 h 252"/>
                  <a:gd name="T4" fmla="*/ 1 w 33"/>
                  <a:gd name="T5" fmla="*/ 28 h 252"/>
                  <a:gd name="T6" fmla="*/ 1 w 33"/>
                  <a:gd name="T7" fmla="*/ 42 h 252"/>
                  <a:gd name="T8" fmla="*/ 1 w 33"/>
                  <a:gd name="T9" fmla="*/ 57 h 252"/>
                  <a:gd name="T10" fmla="*/ 3 w 33"/>
                  <a:gd name="T11" fmla="*/ 71 h 252"/>
                  <a:gd name="T12" fmla="*/ 4 w 33"/>
                  <a:gd name="T13" fmla="*/ 87 h 252"/>
                  <a:gd name="T14" fmla="*/ 4 w 33"/>
                  <a:gd name="T15" fmla="*/ 102 h 252"/>
                  <a:gd name="T16" fmla="*/ 4 w 33"/>
                  <a:gd name="T17" fmla="*/ 116 h 252"/>
                  <a:gd name="T18" fmla="*/ 6 w 33"/>
                  <a:gd name="T19" fmla="*/ 132 h 252"/>
                  <a:gd name="T20" fmla="*/ 6 w 33"/>
                  <a:gd name="T21" fmla="*/ 147 h 252"/>
                  <a:gd name="T22" fmla="*/ 7 w 33"/>
                  <a:gd name="T23" fmla="*/ 161 h 252"/>
                  <a:gd name="T24" fmla="*/ 7 w 33"/>
                  <a:gd name="T25" fmla="*/ 177 h 252"/>
                  <a:gd name="T26" fmla="*/ 7 w 33"/>
                  <a:gd name="T27" fmla="*/ 191 h 252"/>
                  <a:gd name="T28" fmla="*/ 9 w 33"/>
                  <a:gd name="T29" fmla="*/ 207 h 252"/>
                  <a:gd name="T30" fmla="*/ 9 w 33"/>
                  <a:gd name="T31" fmla="*/ 221 h 252"/>
                  <a:gd name="T32" fmla="*/ 10 w 33"/>
                  <a:gd name="T33" fmla="*/ 236 h 252"/>
                  <a:gd name="T34" fmla="*/ 10 w 33"/>
                  <a:gd name="T35" fmla="*/ 252 h 252"/>
                  <a:gd name="T36" fmla="*/ 33 w 33"/>
                  <a:gd name="T37" fmla="*/ 250 h 252"/>
                  <a:gd name="T38" fmla="*/ 32 w 33"/>
                  <a:gd name="T39" fmla="*/ 236 h 252"/>
                  <a:gd name="T40" fmla="*/ 32 w 33"/>
                  <a:gd name="T41" fmla="*/ 220 h 252"/>
                  <a:gd name="T42" fmla="*/ 32 w 33"/>
                  <a:gd name="T43" fmla="*/ 205 h 252"/>
                  <a:gd name="T44" fmla="*/ 30 w 33"/>
                  <a:gd name="T45" fmla="*/ 191 h 252"/>
                  <a:gd name="T46" fmla="*/ 30 w 33"/>
                  <a:gd name="T47" fmla="*/ 176 h 252"/>
                  <a:gd name="T48" fmla="*/ 29 w 33"/>
                  <a:gd name="T49" fmla="*/ 160 h 252"/>
                  <a:gd name="T50" fmla="*/ 29 w 33"/>
                  <a:gd name="T51" fmla="*/ 145 h 252"/>
                  <a:gd name="T52" fmla="*/ 29 w 33"/>
                  <a:gd name="T53" fmla="*/ 131 h 252"/>
                  <a:gd name="T54" fmla="*/ 28 w 33"/>
                  <a:gd name="T55" fmla="*/ 115 h 252"/>
                  <a:gd name="T56" fmla="*/ 28 w 33"/>
                  <a:gd name="T57" fmla="*/ 100 h 252"/>
                  <a:gd name="T58" fmla="*/ 26 w 33"/>
                  <a:gd name="T59" fmla="*/ 86 h 252"/>
                  <a:gd name="T60" fmla="*/ 26 w 33"/>
                  <a:gd name="T61" fmla="*/ 71 h 252"/>
                  <a:gd name="T62" fmla="*/ 25 w 33"/>
                  <a:gd name="T63" fmla="*/ 55 h 252"/>
                  <a:gd name="T64" fmla="*/ 25 w 33"/>
                  <a:gd name="T65" fmla="*/ 41 h 252"/>
                  <a:gd name="T66" fmla="*/ 23 w 33"/>
                  <a:gd name="T67" fmla="*/ 26 h 252"/>
                  <a:gd name="T68" fmla="*/ 23 w 33"/>
                  <a:gd name="T69" fmla="*/ 12 h 252"/>
                  <a:gd name="T70" fmla="*/ 10 w 33"/>
                  <a:gd name="T71" fmla="*/ 0 h 252"/>
                  <a:gd name="T72" fmla="*/ 13 w 33"/>
                  <a:gd name="T73" fmla="*/ 2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52">
                    <a:moveTo>
                      <a:pt x="13" y="23"/>
                    </a:moveTo>
                    <a:lnTo>
                      <a:pt x="0" y="12"/>
                    </a:lnTo>
                    <a:lnTo>
                      <a:pt x="1" y="28"/>
                    </a:lnTo>
                    <a:lnTo>
                      <a:pt x="1" y="42"/>
                    </a:lnTo>
                    <a:lnTo>
                      <a:pt x="1" y="57"/>
                    </a:lnTo>
                    <a:lnTo>
                      <a:pt x="3" y="71"/>
                    </a:lnTo>
                    <a:lnTo>
                      <a:pt x="4" y="87"/>
                    </a:lnTo>
                    <a:lnTo>
                      <a:pt x="4" y="102"/>
                    </a:lnTo>
                    <a:lnTo>
                      <a:pt x="4" y="116"/>
                    </a:lnTo>
                    <a:lnTo>
                      <a:pt x="6" y="132"/>
                    </a:lnTo>
                    <a:lnTo>
                      <a:pt x="6" y="147"/>
                    </a:lnTo>
                    <a:lnTo>
                      <a:pt x="7" y="161"/>
                    </a:lnTo>
                    <a:lnTo>
                      <a:pt x="7" y="177"/>
                    </a:lnTo>
                    <a:lnTo>
                      <a:pt x="7" y="191"/>
                    </a:lnTo>
                    <a:lnTo>
                      <a:pt x="9" y="207"/>
                    </a:lnTo>
                    <a:lnTo>
                      <a:pt x="9" y="221"/>
                    </a:lnTo>
                    <a:lnTo>
                      <a:pt x="10" y="236"/>
                    </a:lnTo>
                    <a:lnTo>
                      <a:pt x="10" y="252"/>
                    </a:lnTo>
                    <a:lnTo>
                      <a:pt x="33" y="250"/>
                    </a:lnTo>
                    <a:lnTo>
                      <a:pt x="32" y="236"/>
                    </a:lnTo>
                    <a:lnTo>
                      <a:pt x="32" y="220"/>
                    </a:lnTo>
                    <a:lnTo>
                      <a:pt x="32" y="205"/>
                    </a:lnTo>
                    <a:lnTo>
                      <a:pt x="30" y="191"/>
                    </a:lnTo>
                    <a:lnTo>
                      <a:pt x="30" y="176"/>
                    </a:lnTo>
                    <a:lnTo>
                      <a:pt x="29" y="160"/>
                    </a:lnTo>
                    <a:lnTo>
                      <a:pt x="29" y="145"/>
                    </a:lnTo>
                    <a:lnTo>
                      <a:pt x="29" y="131"/>
                    </a:lnTo>
                    <a:lnTo>
                      <a:pt x="28" y="115"/>
                    </a:lnTo>
                    <a:lnTo>
                      <a:pt x="28" y="100"/>
                    </a:lnTo>
                    <a:lnTo>
                      <a:pt x="26" y="86"/>
                    </a:lnTo>
                    <a:lnTo>
                      <a:pt x="26" y="71"/>
                    </a:lnTo>
                    <a:lnTo>
                      <a:pt x="25" y="55"/>
                    </a:lnTo>
                    <a:lnTo>
                      <a:pt x="25" y="41"/>
                    </a:lnTo>
                    <a:lnTo>
                      <a:pt x="23" y="26"/>
                    </a:lnTo>
                    <a:lnTo>
                      <a:pt x="23" y="12"/>
                    </a:lnTo>
                    <a:lnTo>
                      <a:pt x="1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7" name="Freeform 144"/>
              <p:cNvSpPr>
                <a:spLocks/>
              </p:cNvSpPr>
              <p:nvPr/>
            </p:nvSpPr>
            <p:spPr bwMode="auto">
              <a:xfrm>
                <a:off x="5232" y="2908"/>
                <a:ext cx="16" cy="9"/>
              </a:xfrm>
              <a:custGeom>
                <a:avLst/>
                <a:gdLst>
                  <a:gd name="T0" fmla="*/ 22 w 48"/>
                  <a:gd name="T1" fmla="*/ 14 h 26"/>
                  <a:gd name="T2" fmla="*/ 13 w 48"/>
                  <a:gd name="T3" fmla="*/ 26 h 26"/>
                  <a:gd name="T4" fmla="*/ 17 w 48"/>
                  <a:gd name="T5" fmla="*/ 26 h 26"/>
                  <a:gd name="T6" fmla="*/ 20 w 48"/>
                  <a:gd name="T7" fmla="*/ 26 h 26"/>
                  <a:gd name="T8" fmla="*/ 25 w 48"/>
                  <a:gd name="T9" fmla="*/ 26 h 26"/>
                  <a:gd name="T10" fmla="*/ 32 w 48"/>
                  <a:gd name="T11" fmla="*/ 25 h 26"/>
                  <a:gd name="T12" fmla="*/ 35 w 48"/>
                  <a:gd name="T13" fmla="*/ 25 h 26"/>
                  <a:gd name="T14" fmla="*/ 39 w 48"/>
                  <a:gd name="T15" fmla="*/ 23 h 26"/>
                  <a:gd name="T16" fmla="*/ 44 w 48"/>
                  <a:gd name="T17" fmla="*/ 23 h 26"/>
                  <a:gd name="T18" fmla="*/ 48 w 48"/>
                  <a:gd name="T19" fmla="*/ 23 h 26"/>
                  <a:gd name="T20" fmla="*/ 45 w 48"/>
                  <a:gd name="T21" fmla="*/ 0 h 26"/>
                  <a:gd name="T22" fmla="*/ 42 w 48"/>
                  <a:gd name="T23" fmla="*/ 0 h 26"/>
                  <a:gd name="T24" fmla="*/ 38 w 48"/>
                  <a:gd name="T25" fmla="*/ 0 h 26"/>
                  <a:gd name="T26" fmla="*/ 32 w 48"/>
                  <a:gd name="T27" fmla="*/ 1 h 26"/>
                  <a:gd name="T28" fmla="*/ 28 w 48"/>
                  <a:gd name="T29" fmla="*/ 1 h 26"/>
                  <a:gd name="T30" fmla="*/ 25 w 48"/>
                  <a:gd name="T31" fmla="*/ 3 h 26"/>
                  <a:gd name="T32" fmla="*/ 19 w 48"/>
                  <a:gd name="T33" fmla="*/ 3 h 26"/>
                  <a:gd name="T34" fmla="*/ 13 w 48"/>
                  <a:gd name="T35" fmla="*/ 3 h 26"/>
                  <a:gd name="T36" fmla="*/ 10 w 48"/>
                  <a:gd name="T37" fmla="*/ 3 h 26"/>
                  <a:gd name="T38" fmla="*/ 0 w 48"/>
                  <a:gd name="T39" fmla="*/ 16 h 26"/>
                  <a:gd name="T40" fmla="*/ 22 w 48"/>
                  <a:gd name="T4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6">
                    <a:moveTo>
                      <a:pt x="22" y="14"/>
                    </a:moveTo>
                    <a:lnTo>
                      <a:pt x="13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5" y="26"/>
                    </a:lnTo>
                    <a:lnTo>
                      <a:pt x="32" y="25"/>
                    </a:lnTo>
                    <a:lnTo>
                      <a:pt x="35" y="25"/>
                    </a:lnTo>
                    <a:lnTo>
                      <a:pt x="39" y="23"/>
                    </a:lnTo>
                    <a:lnTo>
                      <a:pt x="44" y="23"/>
                    </a:lnTo>
                    <a:lnTo>
                      <a:pt x="48" y="23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0" y="16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8" name="Freeform 145"/>
              <p:cNvSpPr>
                <a:spLocks/>
              </p:cNvSpPr>
              <p:nvPr/>
            </p:nvSpPr>
            <p:spPr bwMode="auto">
              <a:xfrm>
                <a:off x="5232" y="2913"/>
                <a:ext cx="9" cy="41"/>
              </a:xfrm>
              <a:custGeom>
                <a:avLst/>
                <a:gdLst>
                  <a:gd name="T0" fmla="*/ 15 w 28"/>
                  <a:gd name="T1" fmla="*/ 99 h 123"/>
                  <a:gd name="T2" fmla="*/ 28 w 28"/>
                  <a:gd name="T3" fmla="*/ 110 h 123"/>
                  <a:gd name="T4" fmla="*/ 28 w 28"/>
                  <a:gd name="T5" fmla="*/ 104 h 123"/>
                  <a:gd name="T6" fmla="*/ 28 w 28"/>
                  <a:gd name="T7" fmla="*/ 97 h 123"/>
                  <a:gd name="T8" fmla="*/ 28 w 28"/>
                  <a:gd name="T9" fmla="*/ 89 h 123"/>
                  <a:gd name="T10" fmla="*/ 26 w 28"/>
                  <a:gd name="T11" fmla="*/ 82 h 123"/>
                  <a:gd name="T12" fmla="*/ 26 w 28"/>
                  <a:gd name="T13" fmla="*/ 76 h 123"/>
                  <a:gd name="T14" fmla="*/ 26 w 28"/>
                  <a:gd name="T15" fmla="*/ 69 h 123"/>
                  <a:gd name="T16" fmla="*/ 26 w 28"/>
                  <a:gd name="T17" fmla="*/ 62 h 123"/>
                  <a:gd name="T18" fmla="*/ 25 w 28"/>
                  <a:gd name="T19" fmla="*/ 56 h 123"/>
                  <a:gd name="T20" fmla="*/ 25 w 28"/>
                  <a:gd name="T21" fmla="*/ 49 h 123"/>
                  <a:gd name="T22" fmla="*/ 25 w 28"/>
                  <a:gd name="T23" fmla="*/ 41 h 123"/>
                  <a:gd name="T24" fmla="*/ 25 w 28"/>
                  <a:gd name="T25" fmla="*/ 35 h 123"/>
                  <a:gd name="T26" fmla="*/ 25 w 28"/>
                  <a:gd name="T27" fmla="*/ 28 h 123"/>
                  <a:gd name="T28" fmla="*/ 25 w 28"/>
                  <a:gd name="T29" fmla="*/ 21 h 123"/>
                  <a:gd name="T30" fmla="*/ 23 w 28"/>
                  <a:gd name="T31" fmla="*/ 14 h 123"/>
                  <a:gd name="T32" fmla="*/ 23 w 28"/>
                  <a:gd name="T33" fmla="*/ 6 h 123"/>
                  <a:gd name="T34" fmla="*/ 22 w 28"/>
                  <a:gd name="T35" fmla="*/ 0 h 123"/>
                  <a:gd name="T36" fmla="*/ 0 w 28"/>
                  <a:gd name="T37" fmla="*/ 2 h 123"/>
                  <a:gd name="T38" fmla="*/ 0 w 28"/>
                  <a:gd name="T39" fmla="*/ 9 h 123"/>
                  <a:gd name="T40" fmla="*/ 0 w 28"/>
                  <a:gd name="T41" fmla="*/ 17 h 123"/>
                  <a:gd name="T42" fmla="*/ 1 w 28"/>
                  <a:gd name="T43" fmla="*/ 22 h 123"/>
                  <a:gd name="T44" fmla="*/ 1 w 28"/>
                  <a:gd name="T45" fmla="*/ 28 h 123"/>
                  <a:gd name="T46" fmla="*/ 1 w 28"/>
                  <a:gd name="T47" fmla="*/ 35 h 123"/>
                  <a:gd name="T48" fmla="*/ 1 w 28"/>
                  <a:gd name="T49" fmla="*/ 43 h 123"/>
                  <a:gd name="T50" fmla="*/ 3 w 28"/>
                  <a:gd name="T51" fmla="*/ 50 h 123"/>
                  <a:gd name="T52" fmla="*/ 3 w 28"/>
                  <a:gd name="T53" fmla="*/ 57 h 123"/>
                  <a:gd name="T54" fmla="*/ 3 w 28"/>
                  <a:gd name="T55" fmla="*/ 63 h 123"/>
                  <a:gd name="T56" fmla="*/ 3 w 28"/>
                  <a:gd name="T57" fmla="*/ 70 h 123"/>
                  <a:gd name="T58" fmla="*/ 3 w 28"/>
                  <a:gd name="T59" fmla="*/ 78 h 123"/>
                  <a:gd name="T60" fmla="*/ 3 w 28"/>
                  <a:gd name="T61" fmla="*/ 83 h 123"/>
                  <a:gd name="T62" fmla="*/ 4 w 28"/>
                  <a:gd name="T63" fmla="*/ 91 h 123"/>
                  <a:gd name="T64" fmla="*/ 4 w 28"/>
                  <a:gd name="T65" fmla="*/ 98 h 123"/>
                  <a:gd name="T66" fmla="*/ 4 w 28"/>
                  <a:gd name="T67" fmla="*/ 105 h 123"/>
                  <a:gd name="T68" fmla="*/ 4 w 28"/>
                  <a:gd name="T69" fmla="*/ 111 h 123"/>
                  <a:gd name="T70" fmla="*/ 17 w 28"/>
                  <a:gd name="T71" fmla="*/ 123 h 123"/>
                  <a:gd name="T72" fmla="*/ 15 w 28"/>
                  <a:gd name="T73" fmla="*/ 9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23">
                    <a:moveTo>
                      <a:pt x="15" y="99"/>
                    </a:moveTo>
                    <a:lnTo>
                      <a:pt x="28" y="110"/>
                    </a:lnTo>
                    <a:lnTo>
                      <a:pt x="28" y="104"/>
                    </a:lnTo>
                    <a:lnTo>
                      <a:pt x="28" y="97"/>
                    </a:lnTo>
                    <a:lnTo>
                      <a:pt x="28" y="89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6" y="69"/>
                    </a:lnTo>
                    <a:lnTo>
                      <a:pt x="26" y="62"/>
                    </a:lnTo>
                    <a:lnTo>
                      <a:pt x="25" y="56"/>
                    </a:lnTo>
                    <a:lnTo>
                      <a:pt x="25" y="49"/>
                    </a:lnTo>
                    <a:lnTo>
                      <a:pt x="25" y="41"/>
                    </a:lnTo>
                    <a:lnTo>
                      <a:pt x="25" y="35"/>
                    </a:lnTo>
                    <a:lnTo>
                      <a:pt x="25" y="28"/>
                    </a:lnTo>
                    <a:lnTo>
                      <a:pt x="25" y="21"/>
                    </a:lnTo>
                    <a:lnTo>
                      <a:pt x="23" y="14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3" y="63"/>
                    </a:lnTo>
                    <a:lnTo>
                      <a:pt x="3" y="70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4" y="91"/>
                    </a:lnTo>
                    <a:lnTo>
                      <a:pt x="4" y="98"/>
                    </a:lnTo>
                    <a:lnTo>
                      <a:pt x="4" y="105"/>
                    </a:lnTo>
                    <a:lnTo>
                      <a:pt x="4" y="111"/>
                    </a:lnTo>
                    <a:lnTo>
                      <a:pt x="17" y="123"/>
                    </a:lnTo>
                    <a:lnTo>
                      <a:pt x="15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9" name="Freeform 146"/>
              <p:cNvSpPr>
                <a:spLocks/>
              </p:cNvSpPr>
              <p:nvPr/>
            </p:nvSpPr>
            <p:spPr bwMode="auto">
              <a:xfrm>
                <a:off x="5237" y="2945"/>
                <a:ext cx="11" cy="9"/>
              </a:xfrm>
              <a:custGeom>
                <a:avLst/>
                <a:gdLst>
                  <a:gd name="T0" fmla="*/ 32 w 32"/>
                  <a:gd name="T1" fmla="*/ 0 h 25"/>
                  <a:gd name="T2" fmla="*/ 18 w 32"/>
                  <a:gd name="T3" fmla="*/ 0 h 25"/>
                  <a:gd name="T4" fmla="*/ 14 w 32"/>
                  <a:gd name="T5" fmla="*/ 0 h 25"/>
                  <a:gd name="T6" fmla="*/ 10 w 32"/>
                  <a:gd name="T7" fmla="*/ 0 h 25"/>
                  <a:gd name="T8" fmla="*/ 4 w 32"/>
                  <a:gd name="T9" fmla="*/ 0 h 25"/>
                  <a:gd name="T10" fmla="*/ 0 w 32"/>
                  <a:gd name="T11" fmla="*/ 1 h 25"/>
                  <a:gd name="T12" fmla="*/ 2 w 32"/>
                  <a:gd name="T13" fmla="*/ 25 h 25"/>
                  <a:gd name="T14" fmla="*/ 7 w 32"/>
                  <a:gd name="T15" fmla="*/ 23 h 25"/>
                  <a:gd name="T16" fmla="*/ 11 w 32"/>
                  <a:gd name="T17" fmla="*/ 23 h 25"/>
                  <a:gd name="T18" fmla="*/ 16 w 32"/>
                  <a:gd name="T19" fmla="*/ 23 h 25"/>
                  <a:gd name="T20" fmla="*/ 20 w 32"/>
                  <a:gd name="T21" fmla="*/ 23 h 25"/>
                  <a:gd name="T22" fmla="*/ 32 w 32"/>
                  <a:gd name="T23" fmla="*/ 23 h 25"/>
                  <a:gd name="T24" fmla="*/ 32 w 32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5"/>
                    </a:lnTo>
                    <a:lnTo>
                      <a:pt x="7" y="23"/>
                    </a:lnTo>
                    <a:lnTo>
                      <a:pt x="11" y="23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32" y="2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0" name="Freeform 147"/>
              <p:cNvSpPr>
                <a:spLocks/>
              </p:cNvSpPr>
              <p:nvPr/>
            </p:nvSpPr>
            <p:spPr bwMode="auto">
              <a:xfrm>
                <a:off x="5237" y="2946"/>
                <a:ext cx="4" cy="8"/>
              </a:xfrm>
              <a:custGeom>
                <a:avLst/>
                <a:gdLst>
                  <a:gd name="T0" fmla="*/ 0 w 12"/>
                  <a:gd name="T1" fmla="*/ 24 h 24"/>
                  <a:gd name="T2" fmla="*/ 6 w 12"/>
                  <a:gd name="T3" fmla="*/ 22 h 24"/>
                  <a:gd name="T4" fmla="*/ 9 w 12"/>
                  <a:gd name="T5" fmla="*/ 19 h 24"/>
                  <a:gd name="T6" fmla="*/ 12 w 12"/>
                  <a:gd name="T7" fmla="*/ 16 h 24"/>
                  <a:gd name="T8" fmla="*/ 12 w 12"/>
                  <a:gd name="T9" fmla="*/ 12 h 24"/>
                  <a:gd name="T10" fmla="*/ 12 w 12"/>
                  <a:gd name="T11" fmla="*/ 8 h 24"/>
                  <a:gd name="T12" fmla="*/ 9 w 12"/>
                  <a:gd name="T13" fmla="*/ 5 h 24"/>
                  <a:gd name="T14" fmla="*/ 6 w 12"/>
                  <a:gd name="T15" fmla="*/ 2 h 24"/>
                  <a:gd name="T16" fmla="*/ 0 w 12"/>
                  <a:gd name="T17" fmla="*/ 0 h 24"/>
                  <a:gd name="T18" fmla="*/ 0 w 12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1" name="Freeform 148"/>
              <p:cNvSpPr>
                <a:spLocks/>
              </p:cNvSpPr>
              <p:nvPr/>
            </p:nvSpPr>
            <p:spPr bwMode="auto">
              <a:xfrm>
                <a:off x="5213" y="2922"/>
                <a:ext cx="15" cy="31"/>
              </a:xfrm>
              <a:custGeom>
                <a:avLst/>
                <a:gdLst>
                  <a:gd name="T0" fmla="*/ 40 w 44"/>
                  <a:gd name="T1" fmla="*/ 0 h 94"/>
                  <a:gd name="T2" fmla="*/ 41 w 44"/>
                  <a:gd name="T3" fmla="*/ 23 h 94"/>
                  <a:gd name="T4" fmla="*/ 42 w 44"/>
                  <a:gd name="T5" fmla="*/ 45 h 94"/>
                  <a:gd name="T6" fmla="*/ 42 w 44"/>
                  <a:gd name="T7" fmla="*/ 67 h 94"/>
                  <a:gd name="T8" fmla="*/ 44 w 44"/>
                  <a:gd name="T9" fmla="*/ 88 h 94"/>
                  <a:gd name="T10" fmla="*/ 40 w 44"/>
                  <a:gd name="T11" fmla="*/ 88 h 94"/>
                  <a:gd name="T12" fmla="*/ 35 w 44"/>
                  <a:gd name="T13" fmla="*/ 88 h 94"/>
                  <a:gd name="T14" fmla="*/ 29 w 44"/>
                  <a:gd name="T15" fmla="*/ 88 h 94"/>
                  <a:gd name="T16" fmla="*/ 24 w 44"/>
                  <a:gd name="T17" fmla="*/ 90 h 94"/>
                  <a:gd name="T18" fmla="*/ 19 w 44"/>
                  <a:gd name="T19" fmla="*/ 90 h 94"/>
                  <a:gd name="T20" fmla="*/ 13 w 44"/>
                  <a:gd name="T21" fmla="*/ 91 h 94"/>
                  <a:gd name="T22" fmla="*/ 6 w 44"/>
                  <a:gd name="T23" fmla="*/ 93 h 94"/>
                  <a:gd name="T24" fmla="*/ 0 w 44"/>
                  <a:gd name="T25" fmla="*/ 94 h 94"/>
                  <a:gd name="T26" fmla="*/ 2 w 44"/>
                  <a:gd name="T27" fmla="*/ 71 h 94"/>
                  <a:gd name="T28" fmla="*/ 2 w 44"/>
                  <a:gd name="T29" fmla="*/ 51 h 94"/>
                  <a:gd name="T30" fmla="*/ 2 w 44"/>
                  <a:gd name="T31" fmla="*/ 29 h 94"/>
                  <a:gd name="T32" fmla="*/ 2 w 44"/>
                  <a:gd name="T33" fmla="*/ 8 h 94"/>
                  <a:gd name="T34" fmla="*/ 8 w 44"/>
                  <a:gd name="T35" fmla="*/ 7 h 94"/>
                  <a:gd name="T36" fmla="*/ 12 w 44"/>
                  <a:gd name="T37" fmla="*/ 6 h 94"/>
                  <a:gd name="T38" fmla="*/ 16 w 44"/>
                  <a:gd name="T39" fmla="*/ 6 h 94"/>
                  <a:gd name="T40" fmla="*/ 21 w 44"/>
                  <a:gd name="T41" fmla="*/ 4 h 94"/>
                  <a:gd name="T42" fmla="*/ 25 w 44"/>
                  <a:gd name="T43" fmla="*/ 3 h 94"/>
                  <a:gd name="T44" fmla="*/ 31 w 44"/>
                  <a:gd name="T45" fmla="*/ 1 h 94"/>
                  <a:gd name="T46" fmla="*/ 35 w 44"/>
                  <a:gd name="T47" fmla="*/ 1 h 94"/>
                  <a:gd name="T48" fmla="*/ 40 w 44"/>
                  <a:gd name="T4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94">
                    <a:moveTo>
                      <a:pt x="40" y="0"/>
                    </a:moveTo>
                    <a:lnTo>
                      <a:pt x="41" y="23"/>
                    </a:lnTo>
                    <a:lnTo>
                      <a:pt x="42" y="45"/>
                    </a:lnTo>
                    <a:lnTo>
                      <a:pt x="42" y="67"/>
                    </a:lnTo>
                    <a:lnTo>
                      <a:pt x="44" y="88"/>
                    </a:lnTo>
                    <a:lnTo>
                      <a:pt x="40" y="88"/>
                    </a:lnTo>
                    <a:lnTo>
                      <a:pt x="35" y="88"/>
                    </a:lnTo>
                    <a:lnTo>
                      <a:pt x="29" y="88"/>
                    </a:lnTo>
                    <a:lnTo>
                      <a:pt x="24" y="90"/>
                    </a:lnTo>
                    <a:lnTo>
                      <a:pt x="19" y="90"/>
                    </a:lnTo>
                    <a:lnTo>
                      <a:pt x="13" y="91"/>
                    </a:lnTo>
                    <a:lnTo>
                      <a:pt x="6" y="93"/>
                    </a:lnTo>
                    <a:lnTo>
                      <a:pt x="0" y="94"/>
                    </a:lnTo>
                    <a:lnTo>
                      <a:pt x="2" y="71"/>
                    </a:lnTo>
                    <a:lnTo>
                      <a:pt x="2" y="51"/>
                    </a:lnTo>
                    <a:lnTo>
                      <a:pt x="2" y="29"/>
                    </a:lnTo>
                    <a:lnTo>
                      <a:pt x="2" y="8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5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2" name="Freeform 149"/>
              <p:cNvSpPr>
                <a:spLocks/>
              </p:cNvSpPr>
              <p:nvPr/>
            </p:nvSpPr>
            <p:spPr bwMode="auto">
              <a:xfrm>
                <a:off x="5222" y="2922"/>
                <a:ext cx="10" cy="33"/>
              </a:xfrm>
              <a:custGeom>
                <a:avLst/>
                <a:gdLst>
                  <a:gd name="T0" fmla="*/ 14 w 28"/>
                  <a:gd name="T1" fmla="*/ 100 h 100"/>
                  <a:gd name="T2" fmla="*/ 28 w 28"/>
                  <a:gd name="T3" fmla="*/ 88 h 100"/>
                  <a:gd name="T4" fmla="*/ 28 w 28"/>
                  <a:gd name="T5" fmla="*/ 77 h 100"/>
                  <a:gd name="T6" fmla="*/ 26 w 28"/>
                  <a:gd name="T7" fmla="*/ 67 h 100"/>
                  <a:gd name="T8" fmla="*/ 26 w 28"/>
                  <a:gd name="T9" fmla="*/ 55 h 100"/>
                  <a:gd name="T10" fmla="*/ 25 w 28"/>
                  <a:gd name="T11" fmla="*/ 43 h 100"/>
                  <a:gd name="T12" fmla="*/ 25 w 28"/>
                  <a:gd name="T13" fmla="*/ 33 h 100"/>
                  <a:gd name="T14" fmla="*/ 25 w 28"/>
                  <a:gd name="T15" fmla="*/ 22 h 100"/>
                  <a:gd name="T16" fmla="*/ 23 w 28"/>
                  <a:gd name="T17" fmla="*/ 10 h 100"/>
                  <a:gd name="T18" fmla="*/ 23 w 28"/>
                  <a:gd name="T19" fmla="*/ 0 h 100"/>
                  <a:gd name="T20" fmla="*/ 0 w 28"/>
                  <a:gd name="T21" fmla="*/ 1 h 100"/>
                  <a:gd name="T22" fmla="*/ 0 w 28"/>
                  <a:gd name="T23" fmla="*/ 11 h 100"/>
                  <a:gd name="T24" fmla="*/ 1 w 28"/>
                  <a:gd name="T25" fmla="*/ 23 h 100"/>
                  <a:gd name="T26" fmla="*/ 1 w 28"/>
                  <a:gd name="T27" fmla="*/ 33 h 100"/>
                  <a:gd name="T28" fmla="*/ 3 w 28"/>
                  <a:gd name="T29" fmla="*/ 45 h 100"/>
                  <a:gd name="T30" fmla="*/ 3 w 28"/>
                  <a:gd name="T31" fmla="*/ 56 h 100"/>
                  <a:gd name="T32" fmla="*/ 3 w 28"/>
                  <a:gd name="T33" fmla="*/ 67 h 100"/>
                  <a:gd name="T34" fmla="*/ 4 w 28"/>
                  <a:gd name="T35" fmla="*/ 78 h 100"/>
                  <a:gd name="T36" fmla="*/ 4 w 28"/>
                  <a:gd name="T37" fmla="*/ 90 h 100"/>
                  <a:gd name="T38" fmla="*/ 17 w 28"/>
                  <a:gd name="T39" fmla="*/ 77 h 100"/>
                  <a:gd name="T40" fmla="*/ 14 w 28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00">
                    <a:moveTo>
                      <a:pt x="14" y="100"/>
                    </a:moveTo>
                    <a:lnTo>
                      <a:pt x="28" y="88"/>
                    </a:lnTo>
                    <a:lnTo>
                      <a:pt x="28" y="77"/>
                    </a:lnTo>
                    <a:lnTo>
                      <a:pt x="26" y="67"/>
                    </a:lnTo>
                    <a:lnTo>
                      <a:pt x="26" y="55"/>
                    </a:lnTo>
                    <a:lnTo>
                      <a:pt x="25" y="43"/>
                    </a:lnTo>
                    <a:lnTo>
                      <a:pt x="25" y="33"/>
                    </a:lnTo>
                    <a:lnTo>
                      <a:pt x="25" y="22"/>
                    </a:lnTo>
                    <a:lnTo>
                      <a:pt x="23" y="10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17" y="77"/>
                    </a:lnTo>
                    <a:lnTo>
                      <a:pt x="1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3" name="Freeform 150"/>
              <p:cNvSpPr>
                <a:spLocks/>
              </p:cNvSpPr>
              <p:nvPr/>
            </p:nvSpPr>
            <p:spPr bwMode="auto">
              <a:xfrm>
                <a:off x="5209" y="2947"/>
                <a:ext cx="19" cy="10"/>
              </a:xfrm>
              <a:custGeom>
                <a:avLst/>
                <a:gdLst>
                  <a:gd name="T0" fmla="*/ 0 w 56"/>
                  <a:gd name="T1" fmla="*/ 17 h 29"/>
                  <a:gd name="T2" fmla="*/ 14 w 56"/>
                  <a:gd name="T3" fmla="*/ 29 h 29"/>
                  <a:gd name="T4" fmla="*/ 20 w 56"/>
                  <a:gd name="T5" fmla="*/ 26 h 29"/>
                  <a:gd name="T6" fmla="*/ 26 w 56"/>
                  <a:gd name="T7" fmla="*/ 26 h 29"/>
                  <a:gd name="T8" fmla="*/ 32 w 56"/>
                  <a:gd name="T9" fmla="*/ 25 h 29"/>
                  <a:gd name="T10" fmla="*/ 36 w 56"/>
                  <a:gd name="T11" fmla="*/ 23 h 29"/>
                  <a:gd name="T12" fmla="*/ 42 w 56"/>
                  <a:gd name="T13" fmla="*/ 23 h 29"/>
                  <a:gd name="T14" fmla="*/ 46 w 56"/>
                  <a:gd name="T15" fmla="*/ 23 h 29"/>
                  <a:gd name="T16" fmla="*/ 49 w 56"/>
                  <a:gd name="T17" fmla="*/ 23 h 29"/>
                  <a:gd name="T18" fmla="*/ 53 w 56"/>
                  <a:gd name="T19" fmla="*/ 23 h 29"/>
                  <a:gd name="T20" fmla="*/ 56 w 56"/>
                  <a:gd name="T21" fmla="*/ 0 h 29"/>
                  <a:gd name="T22" fmla="*/ 51 w 56"/>
                  <a:gd name="T23" fmla="*/ 0 h 29"/>
                  <a:gd name="T24" fmla="*/ 45 w 56"/>
                  <a:gd name="T25" fmla="*/ 0 h 29"/>
                  <a:gd name="T26" fmla="*/ 39 w 56"/>
                  <a:gd name="T27" fmla="*/ 0 h 29"/>
                  <a:gd name="T28" fmla="*/ 33 w 56"/>
                  <a:gd name="T29" fmla="*/ 1 h 29"/>
                  <a:gd name="T30" fmla="*/ 27 w 56"/>
                  <a:gd name="T31" fmla="*/ 1 h 29"/>
                  <a:gd name="T32" fmla="*/ 21 w 56"/>
                  <a:gd name="T33" fmla="*/ 3 h 29"/>
                  <a:gd name="T34" fmla="*/ 16 w 56"/>
                  <a:gd name="T35" fmla="*/ 4 h 29"/>
                  <a:gd name="T36" fmla="*/ 10 w 56"/>
                  <a:gd name="T37" fmla="*/ 6 h 29"/>
                  <a:gd name="T38" fmla="*/ 23 w 56"/>
                  <a:gd name="T39" fmla="*/ 17 h 29"/>
                  <a:gd name="T40" fmla="*/ 0 w 56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29">
                    <a:moveTo>
                      <a:pt x="0" y="17"/>
                    </a:moveTo>
                    <a:lnTo>
                      <a:pt x="14" y="29"/>
                    </a:lnTo>
                    <a:lnTo>
                      <a:pt x="20" y="26"/>
                    </a:lnTo>
                    <a:lnTo>
                      <a:pt x="26" y="26"/>
                    </a:lnTo>
                    <a:lnTo>
                      <a:pt x="32" y="25"/>
                    </a:lnTo>
                    <a:lnTo>
                      <a:pt x="36" y="23"/>
                    </a:lnTo>
                    <a:lnTo>
                      <a:pt x="42" y="23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3" y="23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2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4" name="Freeform 151"/>
              <p:cNvSpPr>
                <a:spLocks/>
              </p:cNvSpPr>
              <p:nvPr/>
            </p:nvSpPr>
            <p:spPr bwMode="auto">
              <a:xfrm>
                <a:off x="5209" y="2921"/>
                <a:ext cx="9" cy="32"/>
              </a:xfrm>
              <a:custGeom>
                <a:avLst/>
                <a:gdLst>
                  <a:gd name="T0" fmla="*/ 11 w 26"/>
                  <a:gd name="T1" fmla="*/ 0 h 97"/>
                  <a:gd name="T2" fmla="*/ 3 w 26"/>
                  <a:gd name="T3" fmla="*/ 11 h 97"/>
                  <a:gd name="T4" fmla="*/ 1 w 26"/>
                  <a:gd name="T5" fmla="*/ 22 h 97"/>
                  <a:gd name="T6" fmla="*/ 1 w 26"/>
                  <a:gd name="T7" fmla="*/ 32 h 97"/>
                  <a:gd name="T8" fmla="*/ 1 w 26"/>
                  <a:gd name="T9" fmla="*/ 54 h 97"/>
                  <a:gd name="T10" fmla="*/ 0 w 26"/>
                  <a:gd name="T11" fmla="*/ 64 h 97"/>
                  <a:gd name="T12" fmla="*/ 0 w 26"/>
                  <a:gd name="T13" fmla="*/ 74 h 97"/>
                  <a:gd name="T14" fmla="*/ 0 w 26"/>
                  <a:gd name="T15" fmla="*/ 86 h 97"/>
                  <a:gd name="T16" fmla="*/ 0 w 26"/>
                  <a:gd name="T17" fmla="*/ 97 h 97"/>
                  <a:gd name="T18" fmla="*/ 23 w 26"/>
                  <a:gd name="T19" fmla="*/ 97 h 97"/>
                  <a:gd name="T20" fmla="*/ 24 w 26"/>
                  <a:gd name="T21" fmla="*/ 86 h 97"/>
                  <a:gd name="T22" fmla="*/ 24 w 26"/>
                  <a:gd name="T23" fmla="*/ 75 h 97"/>
                  <a:gd name="T24" fmla="*/ 24 w 26"/>
                  <a:gd name="T25" fmla="*/ 65 h 97"/>
                  <a:gd name="T26" fmla="*/ 24 w 26"/>
                  <a:gd name="T27" fmla="*/ 55 h 97"/>
                  <a:gd name="T28" fmla="*/ 24 w 26"/>
                  <a:gd name="T29" fmla="*/ 33 h 97"/>
                  <a:gd name="T30" fmla="*/ 26 w 26"/>
                  <a:gd name="T31" fmla="*/ 23 h 97"/>
                  <a:gd name="T32" fmla="*/ 24 w 26"/>
                  <a:gd name="T33" fmla="*/ 11 h 97"/>
                  <a:gd name="T34" fmla="*/ 16 w 26"/>
                  <a:gd name="T35" fmla="*/ 23 h 97"/>
                  <a:gd name="T36" fmla="*/ 11 w 26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7">
                    <a:moveTo>
                      <a:pt x="11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1" y="32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86"/>
                    </a:lnTo>
                    <a:lnTo>
                      <a:pt x="0" y="97"/>
                    </a:lnTo>
                    <a:lnTo>
                      <a:pt x="23" y="97"/>
                    </a:lnTo>
                    <a:lnTo>
                      <a:pt x="24" y="86"/>
                    </a:lnTo>
                    <a:lnTo>
                      <a:pt x="24" y="75"/>
                    </a:lnTo>
                    <a:lnTo>
                      <a:pt x="24" y="65"/>
                    </a:lnTo>
                    <a:lnTo>
                      <a:pt x="24" y="55"/>
                    </a:lnTo>
                    <a:lnTo>
                      <a:pt x="24" y="33"/>
                    </a:lnTo>
                    <a:lnTo>
                      <a:pt x="26" y="23"/>
                    </a:lnTo>
                    <a:lnTo>
                      <a:pt x="24" y="11"/>
                    </a:lnTo>
                    <a:lnTo>
                      <a:pt x="16" y="2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5" name="Freeform 152"/>
              <p:cNvSpPr>
                <a:spLocks/>
              </p:cNvSpPr>
              <p:nvPr/>
            </p:nvSpPr>
            <p:spPr bwMode="auto">
              <a:xfrm>
                <a:off x="5213" y="2918"/>
                <a:ext cx="17" cy="10"/>
              </a:xfrm>
              <a:custGeom>
                <a:avLst/>
                <a:gdLst>
                  <a:gd name="T0" fmla="*/ 51 w 51"/>
                  <a:gd name="T1" fmla="*/ 10 h 30"/>
                  <a:gd name="T2" fmla="*/ 37 w 51"/>
                  <a:gd name="T3" fmla="*/ 0 h 30"/>
                  <a:gd name="T4" fmla="*/ 32 w 51"/>
                  <a:gd name="T5" fmla="*/ 0 h 30"/>
                  <a:gd name="T6" fmla="*/ 28 w 51"/>
                  <a:gd name="T7" fmla="*/ 1 h 30"/>
                  <a:gd name="T8" fmla="*/ 24 w 51"/>
                  <a:gd name="T9" fmla="*/ 1 h 30"/>
                  <a:gd name="T10" fmla="*/ 19 w 51"/>
                  <a:gd name="T11" fmla="*/ 2 h 30"/>
                  <a:gd name="T12" fmla="*/ 13 w 51"/>
                  <a:gd name="T13" fmla="*/ 4 h 30"/>
                  <a:gd name="T14" fmla="*/ 9 w 51"/>
                  <a:gd name="T15" fmla="*/ 4 h 30"/>
                  <a:gd name="T16" fmla="*/ 5 w 51"/>
                  <a:gd name="T17" fmla="*/ 5 h 30"/>
                  <a:gd name="T18" fmla="*/ 0 w 51"/>
                  <a:gd name="T19" fmla="*/ 7 h 30"/>
                  <a:gd name="T20" fmla="*/ 5 w 51"/>
                  <a:gd name="T21" fmla="*/ 30 h 30"/>
                  <a:gd name="T22" fmla="*/ 10 w 51"/>
                  <a:gd name="T23" fmla="*/ 29 h 30"/>
                  <a:gd name="T24" fmla="*/ 15 w 51"/>
                  <a:gd name="T25" fmla="*/ 27 h 30"/>
                  <a:gd name="T26" fmla="*/ 19 w 51"/>
                  <a:gd name="T27" fmla="*/ 26 h 30"/>
                  <a:gd name="T28" fmla="*/ 24 w 51"/>
                  <a:gd name="T29" fmla="*/ 26 h 30"/>
                  <a:gd name="T30" fmla="*/ 28 w 51"/>
                  <a:gd name="T31" fmla="*/ 24 h 30"/>
                  <a:gd name="T32" fmla="*/ 32 w 51"/>
                  <a:gd name="T33" fmla="*/ 23 h 30"/>
                  <a:gd name="T34" fmla="*/ 37 w 51"/>
                  <a:gd name="T35" fmla="*/ 23 h 30"/>
                  <a:gd name="T36" fmla="*/ 42 w 51"/>
                  <a:gd name="T37" fmla="*/ 21 h 30"/>
                  <a:gd name="T38" fmla="*/ 28 w 51"/>
                  <a:gd name="T39" fmla="*/ 11 h 30"/>
                  <a:gd name="T40" fmla="*/ 51 w 51"/>
                  <a:gd name="T41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30">
                    <a:moveTo>
                      <a:pt x="51" y="1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5" y="27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2" y="23"/>
                    </a:lnTo>
                    <a:lnTo>
                      <a:pt x="37" y="23"/>
                    </a:lnTo>
                    <a:lnTo>
                      <a:pt x="42" y="21"/>
                    </a:lnTo>
                    <a:lnTo>
                      <a:pt x="28" y="11"/>
                    </a:lnTo>
                    <a:lnTo>
                      <a:pt x="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6" name="Freeform 153"/>
              <p:cNvSpPr>
                <a:spLocks/>
              </p:cNvSpPr>
              <p:nvPr/>
            </p:nvSpPr>
            <p:spPr bwMode="auto">
              <a:xfrm>
                <a:off x="4927" y="2503"/>
                <a:ext cx="272" cy="262"/>
              </a:xfrm>
              <a:custGeom>
                <a:avLst/>
                <a:gdLst>
                  <a:gd name="T0" fmla="*/ 22 w 816"/>
                  <a:gd name="T1" fmla="*/ 121 h 787"/>
                  <a:gd name="T2" fmla="*/ 49 w 816"/>
                  <a:gd name="T3" fmla="*/ 166 h 787"/>
                  <a:gd name="T4" fmla="*/ 81 w 816"/>
                  <a:gd name="T5" fmla="*/ 211 h 787"/>
                  <a:gd name="T6" fmla="*/ 116 w 816"/>
                  <a:gd name="T7" fmla="*/ 257 h 787"/>
                  <a:gd name="T8" fmla="*/ 106 w 816"/>
                  <a:gd name="T9" fmla="*/ 289 h 787"/>
                  <a:gd name="T10" fmla="*/ 74 w 816"/>
                  <a:gd name="T11" fmla="*/ 314 h 787"/>
                  <a:gd name="T12" fmla="*/ 39 w 816"/>
                  <a:gd name="T13" fmla="*/ 334 h 787"/>
                  <a:gd name="T14" fmla="*/ 7 w 816"/>
                  <a:gd name="T15" fmla="*/ 350 h 787"/>
                  <a:gd name="T16" fmla="*/ 9 w 816"/>
                  <a:gd name="T17" fmla="*/ 384 h 787"/>
                  <a:gd name="T18" fmla="*/ 28 w 816"/>
                  <a:gd name="T19" fmla="*/ 417 h 787"/>
                  <a:gd name="T20" fmla="*/ 57 w 816"/>
                  <a:gd name="T21" fmla="*/ 445 h 787"/>
                  <a:gd name="T22" fmla="*/ 93 w 816"/>
                  <a:gd name="T23" fmla="*/ 468 h 787"/>
                  <a:gd name="T24" fmla="*/ 125 w 816"/>
                  <a:gd name="T25" fmla="*/ 480 h 787"/>
                  <a:gd name="T26" fmla="*/ 151 w 816"/>
                  <a:gd name="T27" fmla="*/ 484 h 787"/>
                  <a:gd name="T28" fmla="*/ 177 w 816"/>
                  <a:gd name="T29" fmla="*/ 486 h 787"/>
                  <a:gd name="T30" fmla="*/ 208 w 816"/>
                  <a:gd name="T31" fmla="*/ 484 h 787"/>
                  <a:gd name="T32" fmla="*/ 234 w 816"/>
                  <a:gd name="T33" fmla="*/ 478 h 787"/>
                  <a:gd name="T34" fmla="*/ 259 w 816"/>
                  <a:gd name="T35" fmla="*/ 470 h 787"/>
                  <a:gd name="T36" fmla="*/ 285 w 816"/>
                  <a:gd name="T37" fmla="*/ 462 h 787"/>
                  <a:gd name="T38" fmla="*/ 310 w 816"/>
                  <a:gd name="T39" fmla="*/ 458 h 787"/>
                  <a:gd name="T40" fmla="*/ 350 w 816"/>
                  <a:gd name="T41" fmla="*/ 471 h 787"/>
                  <a:gd name="T42" fmla="*/ 384 w 816"/>
                  <a:gd name="T43" fmla="*/ 506 h 787"/>
                  <a:gd name="T44" fmla="*/ 356 w 816"/>
                  <a:gd name="T45" fmla="*/ 510 h 787"/>
                  <a:gd name="T46" fmla="*/ 321 w 816"/>
                  <a:gd name="T47" fmla="*/ 521 h 787"/>
                  <a:gd name="T48" fmla="*/ 289 w 816"/>
                  <a:gd name="T49" fmla="*/ 534 h 787"/>
                  <a:gd name="T50" fmla="*/ 256 w 816"/>
                  <a:gd name="T51" fmla="*/ 544 h 787"/>
                  <a:gd name="T52" fmla="*/ 218 w 816"/>
                  <a:gd name="T53" fmla="*/ 545 h 787"/>
                  <a:gd name="T54" fmla="*/ 177 w 816"/>
                  <a:gd name="T55" fmla="*/ 544 h 787"/>
                  <a:gd name="T56" fmla="*/ 215 w 816"/>
                  <a:gd name="T57" fmla="*/ 609 h 787"/>
                  <a:gd name="T58" fmla="*/ 269 w 816"/>
                  <a:gd name="T59" fmla="*/ 660 h 787"/>
                  <a:gd name="T60" fmla="*/ 318 w 816"/>
                  <a:gd name="T61" fmla="*/ 692 h 787"/>
                  <a:gd name="T62" fmla="*/ 374 w 816"/>
                  <a:gd name="T63" fmla="*/ 718 h 787"/>
                  <a:gd name="T64" fmla="*/ 427 w 816"/>
                  <a:gd name="T65" fmla="*/ 746 h 787"/>
                  <a:gd name="T66" fmla="*/ 480 w 816"/>
                  <a:gd name="T67" fmla="*/ 787 h 787"/>
                  <a:gd name="T68" fmla="*/ 531 w 816"/>
                  <a:gd name="T69" fmla="*/ 745 h 787"/>
                  <a:gd name="T70" fmla="*/ 584 w 816"/>
                  <a:gd name="T71" fmla="*/ 704 h 787"/>
                  <a:gd name="T72" fmla="*/ 640 w 816"/>
                  <a:gd name="T73" fmla="*/ 665 h 787"/>
                  <a:gd name="T74" fmla="*/ 694 w 816"/>
                  <a:gd name="T75" fmla="*/ 625 h 787"/>
                  <a:gd name="T76" fmla="*/ 730 w 816"/>
                  <a:gd name="T77" fmla="*/ 598 h 787"/>
                  <a:gd name="T78" fmla="*/ 765 w 816"/>
                  <a:gd name="T79" fmla="*/ 563 h 787"/>
                  <a:gd name="T80" fmla="*/ 804 w 816"/>
                  <a:gd name="T81" fmla="*/ 465 h 787"/>
                  <a:gd name="T82" fmla="*/ 814 w 816"/>
                  <a:gd name="T83" fmla="*/ 364 h 787"/>
                  <a:gd name="T84" fmla="*/ 807 w 816"/>
                  <a:gd name="T85" fmla="*/ 254 h 787"/>
                  <a:gd name="T86" fmla="*/ 781 w 816"/>
                  <a:gd name="T87" fmla="*/ 163 h 787"/>
                  <a:gd name="T88" fmla="*/ 750 w 816"/>
                  <a:gd name="T89" fmla="*/ 116 h 787"/>
                  <a:gd name="T90" fmla="*/ 711 w 816"/>
                  <a:gd name="T91" fmla="*/ 76 h 787"/>
                  <a:gd name="T92" fmla="*/ 666 w 816"/>
                  <a:gd name="T93" fmla="*/ 44 h 787"/>
                  <a:gd name="T94" fmla="*/ 615 w 816"/>
                  <a:gd name="T95" fmla="*/ 19 h 787"/>
                  <a:gd name="T96" fmla="*/ 563 w 816"/>
                  <a:gd name="T97" fmla="*/ 4 h 787"/>
                  <a:gd name="T98" fmla="*/ 490 w 816"/>
                  <a:gd name="T99" fmla="*/ 0 h 787"/>
                  <a:gd name="T100" fmla="*/ 435 w 816"/>
                  <a:gd name="T101" fmla="*/ 7 h 787"/>
                  <a:gd name="T102" fmla="*/ 384 w 816"/>
                  <a:gd name="T103" fmla="*/ 22 h 787"/>
                  <a:gd name="T104" fmla="*/ 336 w 816"/>
                  <a:gd name="T105" fmla="*/ 45 h 787"/>
                  <a:gd name="T106" fmla="*/ 297 w 816"/>
                  <a:gd name="T107" fmla="*/ 76 h 787"/>
                  <a:gd name="T108" fmla="*/ 263 w 816"/>
                  <a:gd name="T109" fmla="*/ 113 h 787"/>
                  <a:gd name="T110" fmla="*/ 224 w 816"/>
                  <a:gd name="T111" fmla="*/ 140 h 787"/>
                  <a:gd name="T112" fmla="*/ 164 w 816"/>
                  <a:gd name="T113" fmla="*/ 128 h 787"/>
                  <a:gd name="T114" fmla="*/ 106 w 816"/>
                  <a:gd name="T115" fmla="*/ 113 h 787"/>
                  <a:gd name="T116" fmla="*/ 49 w 816"/>
                  <a:gd name="T117" fmla="*/ 99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6" h="787">
                    <a:moveTo>
                      <a:pt x="6" y="87"/>
                    </a:moveTo>
                    <a:lnTo>
                      <a:pt x="10" y="99"/>
                    </a:lnTo>
                    <a:lnTo>
                      <a:pt x="16" y="109"/>
                    </a:lnTo>
                    <a:lnTo>
                      <a:pt x="22" y="121"/>
                    </a:lnTo>
                    <a:lnTo>
                      <a:pt x="29" y="131"/>
                    </a:lnTo>
                    <a:lnTo>
                      <a:pt x="36" y="142"/>
                    </a:lnTo>
                    <a:lnTo>
                      <a:pt x="42" y="154"/>
                    </a:lnTo>
                    <a:lnTo>
                      <a:pt x="49" y="166"/>
                    </a:lnTo>
                    <a:lnTo>
                      <a:pt x="57" y="177"/>
                    </a:lnTo>
                    <a:lnTo>
                      <a:pt x="65" y="188"/>
                    </a:lnTo>
                    <a:lnTo>
                      <a:pt x="74" y="199"/>
                    </a:lnTo>
                    <a:lnTo>
                      <a:pt x="81" y="211"/>
                    </a:lnTo>
                    <a:lnTo>
                      <a:pt x="92" y="222"/>
                    </a:lnTo>
                    <a:lnTo>
                      <a:pt x="99" y="234"/>
                    </a:lnTo>
                    <a:lnTo>
                      <a:pt x="108" y="246"/>
                    </a:lnTo>
                    <a:lnTo>
                      <a:pt x="116" y="257"/>
                    </a:lnTo>
                    <a:lnTo>
                      <a:pt x="126" y="269"/>
                    </a:lnTo>
                    <a:lnTo>
                      <a:pt x="119" y="276"/>
                    </a:lnTo>
                    <a:lnTo>
                      <a:pt x="113" y="284"/>
                    </a:lnTo>
                    <a:lnTo>
                      <a:pt x="106" y="289"/>
                    </a:lnTo>
                    <a:lnTo>
                      <a:pt x="99" y="295"/>
                    </a:lnTo>
                    <a:lnTo>
                      <a:pt x="92" y="302"/>
                    </a:lnTo>
                    <a:lnTo>
                      <a:pt x="83" y="308"/>
                    </a:lnTo>
                    <a:lnTo>
                      <a:pt x="74" y="314"/>
                    </a:lnTo>
                    <a:lnTo>
                      <a:pt x="65" y="320"/>
                    </a:lnTo>
                    <a:lnTo>
                      <a:pt x="57" y="324"/>
                    </a:lnTo>
                    <a:lnTo>
                      <a:pt x="48" y="330"/>
                    </a:lnTo>
                    <a:lnTo>
                      <a:pt x="39" y="334"/>
                    </a:lnTo>
                    <a:lnTo>
                      <a:pt x="32" y="339"/>
                    </a:lnTo>
                    <a:lnTo>
                      <a:pt x="23" y="343"/>
                    </a:lnTo>
                    <a:lnTo>
                      <a:pt x="16" y="346"/>
                    </a:lnTo>
                    <a:lnTo>
                      <a:pt x="7" y="350"/>
                    </a:lnTo>
                    <a:lnTo>
                      <a:pt x="0" y="353"/>
                    </a:lnTo>
                    <a:lnTo>
                      <a:pt x="1" y="364"/>
                    </a:lnTo>
                    <a:lnTo>
                      <a:pt x="6" y="375"/>
                    </a:lnTo>
                    <a:lnTo>
                      <a:pt x="9" y="384"/>
                    </a:lnTo>
                    <a:lnTo>
                      <a:pt x="13" y="393"/>
                    </a:lnTo>
                    <a:lnTo>
                      <a:pt x="17" y="401"/>
                    </a:lnTo>
                    <a:lnTo>
                      <a:pt x="22" y="410"/>
                    </a:lnTo>
                    <a:lnTo>
                      <a:pt x="28" y="417"/>
                    </a:lnTo>
                    <a:lnTo>
                      <a:pt x="35" y="425"/>
                    </a:lnTo>
                    <a:lnTo>
                      <a:pt x="41" y="432"/>
                    </a:lnTo>
                    <a:lnTo>
                      <a:pt x="48" y="439"/>
                    </a:lnTo>
                    <a:lnTo>
                      <a:pt x="57" y="445"/>
                    </a:lnTo>
                    <a:lnTo>
                      <a:pt x="64" y="451"/>
                    </a:lnTo>
                    <a:lnTo>
                      <a:pt x="74" y="457"/>
                    </a:lnTo>
                    <a:lnTo>
                      <a:pt x="83" y="462"/>
                    </a:lnTo>
                    <a:lnTo>
                      <a:pt x="93" y="468"/>
                    </a:lnTo>
                    <a:lnTo>
                      <a:pt x="103" y="473"/>
                    </a:lnTo>
                    <a:lnTo>
                      <a:pt x="110" y="476"/>
                    </a:lnTo>
                    <a:lnTo>
                      <a:pt x="118" y="478"/>
                    </a:lnTo>
                    <a:lnTo>
                      <a:pt x="125" y="480"/>
                    </a:lnTo>
                    <a:lnTo>
                      <a:pt x="131" y="481"/>
                    </a:lnTo>
                    <a:lnTo>
                      <a:pt x="138" y="483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7" y="486"/>
                    </a:lnTo>
                    <a:lnTo>
                      <a:pt x="163" y="486"/>
                    </a:lnTo>
                    <a:lnTo>
                      <a:pt x="170" y="486"/>
                    </a:lnTo>
                    <a:lnTo>
                      <a:pt x="177" y="486"/>
                    </a:lnTo>
                    <a:lnTo>
                      <a:pt x="189" y="486"/>
                    </a:lnTo>
                    <a:lnTo>
                      <a:pt x="195" y="484"/>
                    </a:lnTo>
                    <a:lnTo>
                      <a:pt x="202" y="484"/>
                    </a:lnTo>
                    <a:lnTo>
                      <a:pt x="208" y="484"/>
                    </a:lnTo>
                    <a:lnTo>
                      <a:pt x="215" y="483"/>
                    </a:lnTo>
                    <a:lnTo>
                      <a:pt x="221" y="481"/>
                    </a:lnTo>
                    <a:lnTo>
                      <a:pt x="227" y="480"/>
                    </a:lnTo>
                    <a:lnTo>
                      <a:pt x="234" y="478"/>
                    </a:lnTo>
                    <a:lnTo>
                      <a:pt x="240" y="477"/>
                    </a:lnTo>
                    <a:lnTo>
                      <a:pt x="247" y="474"/>
                    </a:lnTo>
                    <a:lnTo>
                      <a:pt x="253" y="471"/>
                    </a:lnTo>
                    <a:lnTo>
                      <a:pt x="259" y="470"/>
                    </a:lnTo>
                    <a:lnTo>
                      <a:pt x="265" y="468"/>
                    </a:lnTo>
                    <a:lnTo>
                      <a:pt x="272" y="465"/>
                    </a:lnTo>
                    <a:lnTo>
                      <a:pt x="278" y="464"/>
                    </a:lnTo>
                    <a:lnTo>
                      <a:pt x="285" y="462"/>
                    </a:lnTo>
                    <a:lnTo>
                      <a:pt x="291" y="460"/>
                    </a:lnTo>
                    <a:lnTo>
                      <a:pt x="297" y="460"/>
                    </a:lnTo>
                    <a:lnTo>
                      <a:pt x="304" y="458"/>
                    </a:lnTo>
                    <a:lnTo>
                      <a:pt x="310" y="458"/>
                    </a:lnTo>
                    <a:lnTo>
                      <a:pt x="321" y="460"/>
                    </a:lnTo>
                    <a:lnTo>
                      <a:pt x="331" y="462"/>
                    </a:lnTo>
                    <a:lnTo>
                      <a:pt x="342" y="465"/>
                    </a:lnTo>
                    <a:lnTo>
                      <a:pt x="350" y="471"/>
                    </a:lnTo>
                    <a:lnTo>
                      <a:pt x="361" y="478"/>
                    </a:lnTo>
                    <a:lnTo>
                      <a:pt x="369" y="487"/>
                    </a:lnTo>
                    <a:lnTo>
                      <a:pt x="377" y="496"/>
                    </a:lnTo>
                    <a:lnTo>
                      <a:pt x="384" y="506"/>
                    </a:lnTo>
                    <a:lnTo>
                      <a:pt x="377" y="508"/>
                    </a:lnTo>
                    <a:lnTo>
                      <a:pt x="371" y="508"/>
                    </a:lnTo>
                    <a:lnTo>
                      <a:pt x="362" y="509"/>
                    </a:lnTo>
                    <a:lnTo>
                      <a:pt x="356" y="510"/>
                    </a:lnTo>
                    <a:lnTo>
                      <a:pt x="347" y="512"/>
                    </a:lnTo>
                    <a:lnTo>
                      <a:pt x="340" y="515"/>
                    </a:lnTo>
                    <a:lnTo>
                      <a:pt x="331" y="516"/>
                    </a:lnTo>
                    <a:lnTo>
                      <a:pt x="321" y="521"/>
                    </a:lnTo>
                    <a:lnTo>
                      <a:pt x="314" y="525"/>
                    </a:lnTo>
                    <a:lnTo>
                      <a:pt x="307" y="528"/>
                    </a:lnTo>
                    <a:lnTo>
                      <a:pt x="297" y="531"/>
                    </a:lnTo>
                    <a:lnTo>
                      <a:pt x="289" y="534"/>
                    </a:lnTo>
                    <a:lnTo>
                      <a:pt x="282" y="537"/>
                    </a:lnTo>
                    <a:lnTo>
                      <a:pt x="273" y="540"/>
                    </a:lnTo>
                    <a:lnTo>
                      <a:pt x="265" y="541"/>
                    </a:lnTo>
                    <a:lnTo>
                      <a:pt x="256" y="544"/>
                    </a:lnTo>
                    <a:lnTo>
                      <a:pt x="247" y="544"/>
                    </a:lnTo>
                    <a:lnTo>
                      <a:pt x="237" y="545"/>
                    </a:lnTo>
                    <a:lnTo>
                      <a:pt x="227" y="545"/>
                    </a:lnTo>
                    <a:lnTo>
                      <a:pt x="218" y="545"/>
                    </a:lnTo>
                    <a:lnTo>
                      <a:pt x="206" y="544"/>
                    </a:lnTo>
                    <a:lnTo>
                      <a:pt x="198" y="544"/>
                    </a:lnTo>
                    <a:lnTo>
                      <a:pt x="188" y="544"/>
                    </a:lnTo>
                    <a:lnTo>
                      <a:pt x="177" y="544"/>
                    </a:lnTo>
                    <a:lnTo>
                      <a:pt x="185" y="563"/>
                    </a:lnTo>
                    <a:lnTo>
                      <a:pt x="193" y="580"/>
                    </a:lnTo>
                    <a:lnTo>
                      <a:pt x="204" y="595"/>
                    </a:lnTo>
                    <a:lnTo>
                      <a:pt x="215" y="609"/>
                    </a:lnTo>
                    <a:lnTo>
                      <a:pt x="227" y="624"/>
                    </a:lnTo>
                    <a:lnTo>
                      <a:pt x="240" y="637"/>
                    </a:lnTo>
                    <a:lnTo>
                      <a:pt x="254" y="649"/>
                    </a:lnTo>
                    <a:lnTo>
                      <a:pt x="269" y="660"/>
                    </a:lnTo>
                    <a:lnTo>
                      <a:pt x="281" y="669"/>
                    </a:lnTo>
                    <a:lnTo>
                      <a:pt x="292" y="678"/>
                    </a:lnTo>
                    <a:lnTo>
                      <a:pt x="305" y="685"/>
                    </a:lnTo>
                    <a:lnTo>
                      <a:pt x="318" y="692"/>
                    </a:lnTo>
                    <a:lnTo>
                      <a:pt x="331" y="700"/>
                    </a:lnTo>
                    <a:lnTo>
                      <a:pt x="346" y="705"/>
                    </a:lnTo>
                    <a:lnTo>
                      <a:pt x="359" y="711"/>
                    </a:lnTo>
                    <a:lnTo>
                      <a:pt x="374" y="718"/>
                    </a:lnTo>
                    <a:lnTo>
                      <a:pt x="387" y="724"/>
                    </a:lnTo>
                    <a:lnTo>
                      <a:pt x="401" y="732"/>
                    </a:lnTo>
                    <a:lnTo>
                      <a:pt x="414" y="739"/>
                    </a:lnTo>
                    <a:lnTo>
                      <a:pt x="427" y="746"/>
                    </a:lnTo>
                    <a:lnTo>
                      <a:pt x="441" y="756"/>
                    </a:lnTo>
                    <a:lnTo>
                      <a:pt x="455" y="764"/>
                    </a:lnTo>
                    <a:lnTo>
                      <a:pt x="467" y="775"/>
                    </a:lnTo>
                    <a:lnTo>
                      <a:pt x="480" y="787"/>
                    </a:lnTo>
                    <a:lnTo>
                      <a:pt x="491" y="777"/>
                    </a:lnTo>
                    <a:lnTo>
                      <a:pt x="503" y="765"/>
                    </a:lnTo>
                    <a:lnTo>
                      <a:pt x="518" y="755"/>
                    </a:lnTo>
                    <a:lnTo>
                      <a:pt x="531" y="745"/>
                    </a:lnTo>
                    <a:lnTo>
                      <a:pt x="542" y="733"/>
                    </a:lnTo>
                    <a:lnTo>
                      <a:pt x="557" y="724"/>
                    </a:lnTo>
                    <a:lnTo>
                      <a:pt x="570" y="714"/>
                    </a:lnTo>
                    <a:lnTo>
                      <a:pt x="584" y="704"/>
                    </a:lnTo>
                    <a:lnTo>
                      <a:pt x="598" y="694"/>
                    </a:lnTo>
                    <a:lnTo>
                      <a:pt x="612" y="685"/>
                    </a:lnTo>
                    <a:lnTo>
                      <a:pt x="625" y="675"/>
                    </a:lnTo>
                    <a:lnTo>
                      <a:pt x="640" y="665"/>
                    </a:lnTo>
                    <a:lnTo>
                      <a:pt x="653" y="654"/>
                    </a:lnTo>
                    <a:lnTo>
                      <a:pt x="667" y="646"/>
                    </a:lnTo>
                    <a:lnTo>
                      <a:pt x="680" y="636"/>
                    </a:lnTo>
                    <a:lnTo>
                      <a:pt x="694" y="625"/>
                    </a:lnTo>
                    <a:lnTo>
                      <a:pt x="704" y="618"/>
                    </a:lnTo>
                    <a:lnTo>
                      <a:pt x="712" y="611"/>
                    </a:lnTo>
                    <a:lnTo>
                      <a:pt x="723" y="605"/>
                    </a:lnTo>
                    <a:lnTo>
                      <a:pt x="730" y="598"/>
                    </a:lnTo>
                    <a:lnTo>
                      <a:pt x="739" y="590"/>
                    </a:lnTo>
                    <a:lnTo>
                      <a:pt x="747" y="582"/>
                    </a:lnTo>
                    <a:lnTo>
                      <a:pt x="756" y="573"/>
                    </a:lnTo>
                    <a:lnTo>
                      <a:pt x="765" y="563"/>
                    </a:lnTo>
                    <a:lnTo>
                      <a:pt x="776" y="540"/>
                    </a:lnTo>
                    <a:lnTo>
                      <a:pt x="788" y="516"/>
                    </a:lnTo>
                    <a:lnTo>
                      <a:pt x="797" y="492"/>
                    </a:lnTo>
                    <a:lnTo>
                      <a:pt x="804" y="465"/>
                    </a:lnTo>
                    <a:lnTo>
                      <a:pt x="810" y="439"/>
                    </a:lnTo>
                    <a:lnTo>
                      <a:pt x="814" y="414"/>
                    </a:lnTo>
                    <a:lnTo>
                      <a:pt x="816" y="390"/>
                    </a:lnTo>
                    <a:lnTo>
                      <a:pt x="814" y="364"/>
                    </a:lnTo>
                    <a:lnTo>
                      <a:pt x="813" y="336"/>
                    </a:lnTo>
                    <a:lnTo>
                      <a:pt x="811" y="307"/>
                    </a:lnTo>
                    <a:lnTo>
                      <a:pt x="810" y="281"/>
                    </a:lnTo>
                    <a:lnTo>
                      <a:pt x="807" y="254"/>
                    </a:lnTo>
                    <a:lnTo>
                      <a:pt x="803" y="230"/>
                    </a:lnTo>
                    <a:lnTo>
                      <a:pt x="798" y="206"/>
                    </a:lnTo>
                    <a:lnTo>
                      <a:pt x="791" y="185"/>
                    </a:lnTo>
                    <a:lnTo>
                      <a:pt x="781" y="163"/>
                    </a:lnTo>
                    <a:lnTo>
                      <a:pt x="773" y="151"/>
                    </a:lnTo>
                    <a:lnTo>
                      <a:pt x="766" y="138"/>
                    </a:lnTo>
                    <a:lnTo>
                      <a:pt x="759" y="126"/>
                    </a:lnTo>
                    <a:lnTo>
                      <a:pt x="750" y="116"/>
                    </a:lnTo>
                    <a:lnTo>
                      <a:pt x="742" y="105"/>
                    </a:lnTo>
                    <a:lnTo>
                      <a:pt x="731" y="94"/>
                    </a:lnTo>
                    <a:lnTo>
                      <a:pt x="721" y="84"/>
                    </a:lnTo>
                    <a:lnTo>
                      <a:pt x="711" y="76"/>
                    </a:lnTo>
                    <a:lnTo>
                      <a:pt x="701" y="68"/>
                    </a:lnTo>
                    <a:lnTo>
                      <a:pt x="689" y="60"/>
                    </a:lnTo>
                    <a:lnTo>
                      <a:pt x="678" y="51"/>
                    </a:lnTo>
                    <a:lnTo>
                      <a:pt x="666" y="44"/>
                    </a:lnTo>
                    <a:lnTo>
                      <a:pt x="654" y="36"/>
                    </a:lnTo>
                    <a:lnTo>
                      <a:pt x="641" y="30"/>
                    </a:lnTo>
                    <a:lnTo>
                      <a:pt x="628" y="25"/>
                    </a:lnTo>
                    <a:lnTo>
                      <a:pt x="615" y="19"/>
                    </a:lnTo>
                    <a:lnTo>
                      <a:pt x="602" y="14"/>
                    </a:lnTo>
                    <a:lnTo>
                      <a:pt x="589" y="10"/>
                    </a:lnTo>
                    <a:lnTo>
                      <a:pt x="576" y="7"/>
                    </a:lnTo>
                    <a:lnTo>
                      <a:pt x="563" y="4"/>
                    </a:lnTo>
                    <a:lnTo>
                      <a:pt x="548" y="1"/>
                    </a:lnTo>
                    <a:lnTo>
                      <a:pt x="534" y="0"/>
                    </a:lnTo>
                    <a:lnTo>
                      <a:pt x="519" y="0"/>
                    </a:lnTo>
                    <a:lnTo>
                      <a:pt x="490" y="0"/>
                    </a:lnTo>
                    <a:lnTo>
                      <a:pt x="477" y="1"/>
                    </a:lnTo>
                    <a:lnTo>
                      <a:pt x="462" y="3"/>
                    </a:lnTo>
                    <a:lnTo>
                      <a:pt x="448" y="4"/>
                    </a:lnTo>
                    <a:lnTo>
                      <a:pt x="435" y="7"/>
                    </a:lnTo>
                    <a:lnTo>
                      <a:pt x="423" y="10"/>
                    </a:lnTo>
                    <a:lnTo>
                      <a:pt x="410" y="13"/>
                    </a:lnTo>
                    <a:lnTo>
                      <a:pt x="397" y="16"/>
                    </a:lnTo>
                    <a:lnTo>
                      <a:pt x="384" y="22"/>
                    </a:lnTo>
                    <a:lnTo>
                      <a:pt x="371" y="26"/>
                    </a:lnTo>
                    <a:lnTo>
                      <a:pt x="358" y="32"/>
                    </a:lnTo>
                    <a:lnTo>
                      <a:pt x="347" y="39"/>
                    </a:lnTo>
                    <a:lnTo>
                      <a:pt x="336" y="45"/>
                    </a:lnTo>
                    <a:lnTo>
                      <a:pt x="326" y="52"/>
                    </a:lnTo>
                    <a:lnTo>
                      <a:pt x="315" y="60"/>
                    </a:lnTo>
                    <a:lnTo>
                      <a:pt x="307" y="68"/>
                    </a:lnTo>
                    <a:lnTo>
                      <a:pt x="297" y="76"/>
                    </a:lnTo>
                    <a:lnTo>
                      <a:pt x="288" y="84"/>
                    </a:lnTo>
                    <a:lnTo>
                      <a:pt x="281" y="93"/>
                    </a:lnTo>
                    <a:lnTo>
                      <a:pt x="272" y="103"/>
                    </a:lnTo>
                    <a:lnTo>
                      <a:pt x="263" y="113"/>
                    </a:lnTo>
                    <a:lnTo>
                      <a:pt x="256" y="124"/>
                    </a:lnTo>
                    <a:lnTo>
                      <a:pt x="247" y="134"/>
                    </a:lnTo>
                    <a:lnTo>
                      <a:pt x="240" y="144"/>
                    </a:lnTo>
                    <a:lnTo>
                      <a:pt x="224" y="140"/>
                    </a:lnTo>
                    <a:lnTo>
                      <a:pt x="209" y="138"/>
                    </a:lnTo>
                    <a:lnTo>
                      <a:pt x="195" y="135"/>
                    </a:lnTo>
                    <a:lnTo>
                      <a:pt x="179" y="131"/>
                    </a:lnTo>
                    <a:lnTo>
                      <a:pt x="164" y="128"/>
                    </a:lnTo>
                    <a:lnTo>
                      <a:pt x="150" y="125"/>
                    </a:lnTo>
                    <a:lnTo>
                      <a:pt x="135" y="121"/>
                    </a:lnTo>
                    <a:lnTo>
                      <a:pt x="121" y="118"/>
                    </a:lnTo>
                    <a:lnTo>
                      <a:pt x="106" y="113"/>
                    </a:lnTo>
                    <a:lnTo>
                      <a:pt x="92" y="110"/>
                    </a:lnTo>
                    <a:lnTo>
                      <a:pt x="77" y="106"/>
                    </a:lnTo>
                    <a:lnTo>
                      <a:pt x="64" y="103"/>
                    </a:lnTo>
                    <a:lnTo>
                      <a:pt x="49" y="99"/>
                    </a:lnTo>
                    <a:lnTo>
                      <a:pt x="35" y="94"/>
                    </a:lnTo>
                    <a:lnTo>
                      <a:pt x="20" y="90"/>
                    </a:lnTo>
                    <a:lnTo>
                      <a:pt x="6" y="87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7" name="Freeform 154"/>
              <p:cNvSpPr>
                <a:spLocks/>
              </p:cNvSpPr>
              <p:nvPr/>
            </p:nvSpPr>
            <p:spPr bwMode="auto">
              <a:xfrm>
                <a:off x="5006" y="2547"/>
                <a:ext cx="4" cy="7"/>
              </a:xfrm>
              <a:custGeom>
                <a:avLst/>
                <a:gdLst>
                  <a:gd name="T0" fmla="*/ 0 w 13"/>
                  <a:gd name="T1" fmla="*/ 22 h 22"/>
                  <a:gd name="T2" fmla="*/ 5 w 13"/>
                  <a:gd name="T3" fmla="*/ 22 h 22"/>
                  <a:gd name="T4" fmla="*/ 9 w 13"/>
                  <a:gd name="T5" fmla="*/ 21 h 22"/>
                  <a:gd name="T6" fmla="*/ 11 w 13"/>
                  <a:gd name="T7" fmla="*/ 18 h 22"/>
                  <a:gd name="T8" fmla="*/ 13 w 13"/>
                  <a:gd name="T9" fmla="*/ 13 h 22"/>
                  <a:gd name="T10" fmla="*/ 13 w 13"/>
                  <a:gd name="T11" fmla="*/ 9 h 22"/>
                  <a:gd name="T12" fmla="*/ 11 w 13"/>
                  <a:gd name="T13" fmla="*/ 5 h 22"/>
                  <a:gd name="T14" fmla="*/ 9 w 13"/>
                  <a:gd name="T15" fmla="*/ 2 h 22"/>
                  <a:gd name="T16" fmla="*/ 3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5" y="22"/>
                    </a:lnTo>
                    <a:lnTo>
                      <a:pt x="9" y="21"/>
                    </a:lnTo>
                    <a:lnTo>
                      <a:pt x="11" y="18"/>
                    </a:lnTo>
                    <a:lnTo>
                      <a:pt x="13" y="13"/>
                    </a:lnTo>
                    <a:lnTo>
                      <a:pt x="13" y="9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8" name="Freeform 155"/>
              <p:cNvSpPr>
                <a:spLocks/>
              </p:cNvSpPr>
              <p:nvPr/>
            </p:nvSpPr>
            <p:spPr bwMode="auto">
              <a:xfrm>
                <a:off x="4925" y="2528"/>
                <a:ext cx="82" cy="26"/>
              </a:xfrm>
              <a:custGeom>
                <a:avLst/>
                <a:gdLst>
                  <a:gd name="T0" fmla="*/ 22 w 247"/>
                  <a:gd name="T1" fmla="*/ 5 h 78"/>
                  <a:gd name="T2" fmla="*/ 9 w 247"/>
                  <a:gd name="T3" fmla="*/ 23 h 78"/>
                  <a:gd name="T4" fmla="*/ 23 w 247"/>
                  <a:gd name="T5" fmla="*/ 26 h 78"/>
                  <a:gd name="T6" fmla="*/ 38 w 247"/>
                  <a:gd name="T7" fmla="*/ 30 h 78"/>
                  <a:gd name="T8" fmla="*/ 52 w 247"/>
                  <a:gd name="T9" fmla="*/ 34 h 78"/>
                  <a:gd name="T10" fmla="*/ 67 w 247"/>
                  <a:gd name="T11" fmla="*/ 37 h 78"/>
                  <a:gd name="T12" fmla="*/ 80 w 247"/>
                  <a:gd name="T13" fmla="*/ 42 h 78"/>
                  <a:gd name="T14" fmla="*/ 95 w 247"/>
                  <a:gd name="T15" fmla="*/ 45 h 78"/>
                  <a:gd name="T16" fmla="*/ 109 w 247"/>
                  <a:gd name="T17" fmla="*/ 49 h 78"/>
                  <a:gd name="T18" fmla="*/ 124 w 247"/>
                  <a:gd name="T19" fmla="*/ 53 h 78"/>
                  <a:gd name="T20" fmla="*/ 138 w 247"/>
                  <a:gd name="T21" fmla="*/ 56 h 78"/>
                  <a:gd name="T22" fmla="*/ 153 w 247"/>
                  <a:gd name="T23" fmla="*/ 61 h 78"/>
                  <a:gd name="T24" fmla="*/ 169 w 247"/>
                  <a:gd name="T25" fmla="*/ 64 h 78"/>
                  <a:gd name="T26" fmla="*/ 183 w 247"/>
                  <a:gd name="T27" fmla="*/ 66 h 78"/>
                  <a:gd name="T28" fmla="*/ 198 w 247"/>
                  <a:gd name="T29" fmla="*/ 69 h 78"/>
                  <a:gd name="T30" fmla="*/ 212 w 247"/>
                  <a:gd name="T31" fmla="*/ 74 h 78"/>
                  <a:gd name="T32" fmla="*/ 228 w 247"/>
                  <a:gd name="T33" fmla="*/ 77 h 78"/>
                  <a:gd name="T34" fmla="*/ 244 w 247"/>
                  <a:gd name="T35" fmla="*/ 78 h 78"/>
                  <a:gd name="T36" fmla="*/ 247 w 247"/>
                  <a:gd name="T37" fmla="*/ 56 h 78"/>
                  <a:gd name="T38" fmla="*/ 233 w 247"/>
                  <a:gd name="T39" fmla="*/ 53 h 78"/>
                  <a:gd name="T40" fmla="*/ 218 w 247"/>
                  <a:gd name="T41" fmla="*/ 50 h 78"/>
                  <a:gd name="T42" fmla="*/ 202 w 247"/>
                  <a:gd name="T43" fmla="*/ 48 h 78"/>
                  <a:gd name="T44" fmla="*/ 188 w 247"/>
                  <a:gd name="T45" fmla="*/ 45 h 78"/>
                  <a:gd name="T46" fmla="*/ 173 w 247"/>
                  <a:gd name="T47" fmla="*/ 40 h 78"/>
                  <a:gd name="T48" fmla="*/ 159 w 247"/>
                  <a:gd name="T49" fmla="*/ 37 h 78"/>
                  <a:gd name="T50" fmla="*/ 144 w 247"/>
                  <a:gd name="T51" fmla="*/ 34 h 78"/>
                  <a:gd name="T52" fmla="*/ 130 w 247"/>
                  <a:gd name="T53" fmla="*/ 30 h 78"/>
                  <a:gd name="T54" fmla="*/ 115 w 247"/>
                  <a:gd name="T55" fmla="*/ 27 h 78"/>
                  <a:gd name="T56" fmla="*/ 100 w 247"/>
                  <a:gd name="T57" fmla="*/ 23 h 78"/>
                  <a:gd name="T58" fmla="*/ 86 w 247"/>
                  <a:gd name="T59" fmla="*/ 18 h 78"/>
                  <a:gd name="T60" fmla="*/ 73 w 247"/>
                  <a:gd name="T61" fmla="*/ 16 h 78"/>
                  <a:gd name="T62" fmla="*/ 58 w 247"/>
                  <a:gd name="T63" fmla="*/ 11 h 78"/>
                  <a:gd name="T64" fmla="*/ 44 w 247"/>
                  <a:gd name="T65" fmla="*/ 7 h 78"/>
                  <a:gd name="T66" fmla="*/ 29 w 247"/>
                  <a:gd name="T67" fmla="*/ 4 h 78"/>
                  <a:gd name="T68" fmla="*/ 15 w 247"/>
                  <a:gd name="T69" fmla="*/ 0 h 78"/>
                  <a:gd name="T70" fmla="*/ 0 w 247"/>
                  <a:gd name="T71" fmla="*/ 16 h 78"/>
                  <a:gd name="T72" fmla="*/ 22 w 247"/>
                  <a:gd name="T73" fmla="*/ 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78">
                    <a:moveTo>
                      <a:pt x="22" y="5"/>
                    </a:moveTo>
                    <a:lnTo>
                      <a:pt x="9" y="23"/>
                    </a:lnTo>
                    <a:lnTo>
                      <a:pt x="23" y="26"/>
                    </a:lnTo>
                    <a:lnTo>
                      <a:pt x="38" y="30"/>
                    </a:lnTo>
                    <a:lnTo>
                      <a:pt x="52" y="34"/>
                    </a:lnTo>
                    <a:lnTo>
                      <a:pt x="67" y="37"/>
                    </a:lnTo>
                    <a:lnTo>
                      <a:pt x="80" y="42"/>
                    </a:lnTo>
                    <a:lnTo>
                      <a:pt x="95" y="45"/>
                    </a:lnTo>
                    <a:lnTo>
                      <a:pt x="109" y="49"/>
                    </a:lnTo>
                    <a:lnTo>
                      <a:pt x="124" y="53"/>
                    </a:lnTo>
                    <a:lnTo>
                      <a:pt x="138" y="56"/>
                    </a:lnTo>
                    <a:lnTo>
                      <a:pt x="153" y="61"/>
                    </a:lnTo>
                    <a:lnTo>
                      <a:pt x="169" y="64"/>
                    </a:lnTo>
                    <a:lnTo>
                      <a:pt x="183" y="66"/>
                    </a:lnTo>
                    <a:lnTo>
                      <a:pt x="198" y="69"/>
                    </a:lnTo>
                    <a:lnTo>
                      <a:pt x="212" y="74"/>
                    </a:lnTo>
                    <a:lnTo>
                      <a:pt x="228" y="77"/>
                    </a:lnTo>
                    <a:lnTo>
                      <a:pt x="244" y="78"/>
                    </a:lnTo>
                    <a:lnTo>
                      <a:pt x="247" y="56"/>
                    </a:lnTo>
                    <a:lnTo>
                      <a:pt x="233" y="53"/>
                    </a:lnTo>
                    <a:lnTo>
                      <a:pt x="218" y="50"/>
                    </a:lnTo>
                    <a:lnTo>
                      <a:pt x="202" y="48"/>
                    </a:lnTo>
                    <a:lnTo>
                      <a:pt x="188" y="45"/>
                    </a:lnTo>
                    <a:lnTo>
                      <a:pt x="173" y="40"/>
                    </a:lnTo>
                    <a:lnTo>
                      <a:pt x="159" y="37"/>
                    </a:lnTo>
                    <a:lnTo>
                      <a:pt x="144" y="34"/>
                    </a:lnTo>
                    <a:lnTo>
                      <a:pt x="130" y="30"/>
                    </a:lnTo>
                    <a:lnTo>
                      <a:pt x="115" y="27"/>
                    </a:lnTo>
                    <a:lnTo>
                      <a:pt x="100" y="23"/>
                    </a:lnTo>
                    <a:lnTo>
                      <a:pt x="86" y="18"/>
                    </a:lnTo>
                    <a:lnTo>
                      <a:pt x="73" y="16"/>
                    </a:lnTo>
                    <a:lnTo>
                      <a:pt x="58" y="11"/>
                    </a:lnTo>
                    <a:lnTo>
                      <a:pt x="44" y="7"/>
                    </a:lnTo>
                    <a:lnTo>
                      <a:pt x="29" y="4"/>
                    </a:lnTo>
                    <a:lnTo>
                      <a:pt x="15" y="0"/>
                    </a:lnTo>
                    <a:lnTo>
                      <a:pt x="0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9" name="Freeform 156"/>
              <p:cNvSpPr>
                <a:spLocks/>
              </p:cNvSpPr>
              <p:nvPr/>
            </p:nvSpPr>
            <p:spPr bwMode="auto">
              <a:xfrm>
                <a:off x="4925" y="2530"/>
                <a:ext cx="47" cy="65"/>
              </a:xfrm>
              <a:custGeom>
                <a:avLst/>
                <a:gdLst>
                  <a:gd name="T0" fmla="*/ 143 w 143"/>
                  <a:gd name="T1" fmla="*/ 195 h 195"/>
                  <a:gd name="T2" fmla="*/ 143 w 143"/>
                  <a:gd name="T3" fmla="*/ 181 h 195"/>
                  <a:gd name="T4" fmla="*/ 132 w 143"/>
                  <a:gd name="T5" fmla="*/ 169 h 195"/>
                  <a:gd name="T6" fmla="*/ 122 w 143"/>
                  <a:gd name="T7" fmla="*/ 156 h 195"/>
                  <a:gd name="T8" fmla="*/ 114 w 143"/>
                  <a:gd name="T9" fmla="*/ 146 h 195"/>
                  <a:gd name="T10" fmla="*/ 106 w 143"/>
                  <a:gd name="T11" fmla="*/ 134 h 195"/>
                  <a:gd name="T12" fmla="*/ 98 w 143"/>
                  <a:gd name="T13" fmla="*/ 123 h 195"/>
                  <a:gd name="T14" fmla="*/ 89 w 143"/>
                  <a:gd name="T15" fmla="*/ 111 h 195"/>
                  <a:gd name="T16" fmla="*/ 82 w 143"/>
                  <a:gd name="T17" fmla="*/ 101 h 195"/>
                  <a:gd name="T18" fmla="*/ 73 w 143"/>
                  <a:gd name="T19" fmla="*/ 89 h 195"/>
                  <a:gd name="T20" fmla="*/ 66 w 143"/>
                  <a:gd name="T21" fmla="*/ 79 h 195"/>
                  <a:gd name="T22" fmla="*/ 58 w 143"/>
                  <a:gd name="T23" fmla="*/ 66 h 195"/>
                  <a:gd name="T24" fmla="*/ 52 w 143"/>
                  <a:gd name="T25" fmla="*/ 56 h 195"/>
                  <a:gd name="T26" fmla="*/ 45 w 143"/>
                  <a:gd name="T27" fmla="*/ 44 h 195"/>
                  <a:gd name="T28" fmla="*/ 38 w 143"/>
                  <a:gd name="T29" fmla="*/ 34 h 195"/>
                  <a:gd name="T30" fmla="*/ 32 w 143"/>
                  <a:gd name="T31" fmla="*/ 24 h 195"/>
                  <a:gd name="T32" fmla="*/ 28 w 143"/>
                  <a:gd name="T33" fmla="*/ 12 h 195"/>
                  <a:gd name="T34" fmla="*/ 22 w 143"/>
                  <a:gd name="T35" fmla="*/ 0 h 195"/>
                  <a:gd name="T36" fmla="*/ 0 w 143"/>
                  <a:gd name="T37" fmla="*/ 11 h 195"/>
                  <a:gd name="T38" fmla="*/ 6 w 143"/>
                  <a:gd name="T39" fmla="*/ 24 h 195"/>
                  <a:gd name="T40" fmla="*/ 12 w 143"/>
                  <a:gd name="T41" fmla="*/ 34 h 195"/>
                  <a:gd name="T42" fmla="*/ 18 w 143"/>
                  <a:gd name="T43" fmla="*/ 45 h 195"/>
                  <a:gd name="T44" fmla="*/ 25 w 143"/>
                  <a:gd name="T45" fmla="*/ 57 h 195"/>
                  <a:gd name="T46" fmla="*/ 31 w 143"/>
                  <a:gd name="T47" fmla="*/ 69 h 195"/>
                  <a:gd name="T48" fmla="*/ 39 w 143"/>
                  <a:gd name="T49" fmla="*/ 79 h 195"/>
                  <a:gd name="T50" fmla="*/ 47 w 143"/>
                  <a:gd name="T51" fmla="*/ 91 h 195"/>
                  <a:gd name="T52" fmla="*/ 54 w 143"/>
                  <a:gd name="T53" fmla="*/ 102 h 195"/>
                  <a:gd name="T54" fmla="*/ 61 w 143"/>
                  <a:gd name="T55" fmla="*/ 114 h 195"/>
                  <a:gd name="T56" fmla="*/ 70 w 143"/>
                  <a:gd name="T57" fmla="*/ 125 h 195"/>
                  <a:gd name="T58" fmla="*/ 77 w 143"/>
                  <a:gd name="T59" fmla="*/ 137 h 195"/>
                  <a:gd name="T60" fmla="*/ 87 w 143"/>
                  <a:gd name="T61" fmla="*/ 149 h 195"/>
                  <a:gd name="T62" fmla="*/ 96 w 143"/>
                  <a:gd name="T63" fmla="*/ 159 h 195"/>
                  <a:gd name="T64" fmla="*/ 105 w 143"/>
                  <a:gd name="T65" fmla="*/ 171 h 195"/>
                  <a:gd name="T66" fmla="*/ 114 w 143"/>
                  <a:gd name="T67" fmla="*/ 184 h 195"/>
                  <a:gd name="T68" fmla="*/ 124 w 143"/>
                  <a:gd name="T69" fmla="*/ 195 h 195"/>
                  <a:gd name="T70" fmla="*/ 124 w 143"/>
                  <a:gd name="T71" fmla="*/ 179 h 195"/>
                  <a:gd name="T72" fmla="*/ 143 w 143"/>
                  <a:gd name="T7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95">
                    <a:moveTo>
                      <a:pt x="143" y="195"/>
                    </a:moveTo>
                    <a:lnTo>
                      <a:pt x="143" y="181"/>
                    </a:lnTo>
                    <a:lnTo>
                      <a:pt x="132" y="169"/>
                    </a:lnTo>
                    <a:lnTo>
                      <a:pt x="122" y="156"/>
                    </a:lnTo>
                    <a:lnTo>
                      <a:pt x="114" y="146"/>
                    </a:lnTo>
                    <a:lnTo>
                      <a:pt x="106" y="134"/>
                    </a:lnTo>
                    <a:lnTo>
                      <a:pt x="98" y="123"/>
                    </a:lnTo>
                    <a:lnTo>
                      <a:pt x="89" y="111"/>
                    </a:lnTo>
                    <a:lnTo>
                      <a:pt x="82" y="101"/>
                    </a:lnTo>
                    <a:lnTo>
                      <a:pt x="73" y="89"/>
                    </a:lnTo>
                    <a:lnTo>
                      <a:pt x="66" y="79"/>
                    </a:lnTo>
                    <a:lnTo>
                      <a:pt x="58" y="66"/>
                    </a:lnTo>
                    <a:lnTo>
                      <a:pt x="52" y="56"/>
                    </a:lnTo>
                    <a:lnTo>
                      <a:pt x="45" y="44"/>
                    </a:lnTo>
                    <a:lnTo>
                      <a:pt x="38" y="34"/>
                    </a:lnTo>
                    <a:lnTo>
                      <a:pt x="32" y="24"/>
                    </a:lnTo>
                    <a:lnTo>
                      <a:pt x="28" y="12"/>
                    </a:lnTo>
                    <a:lnTo>
                      <a:pt x="22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12" y="34"/>
                    </a:lnTo>
                    <a:lnTo>
                      <a:pt x="18" y="45"/>
                    </a:lnTo>
                    <a:lnTo>
                      <a:pt x="25" y="57"/>
                    </a:lnTo>
                    <a:lnTo>
                      <a:pt x="31" y="69"/>
                    </a:lnTo>
                    <a:lnTo>
                      <a:pt x="39" y="79"/>
                    </a:lnTo>
                    <a:lnTo>
                      <a:pt x="47" y="91"/>
                    </a:lnTo>
                    <a:lnTo>
                      <a:pt x="54" y="102"/>
                    </a:lnTo>
                    <a:lnTo>
                      <a:pt x="61" y="114"/>
                    </a:lnTo>
                    <a:lnTo>
                      <a:pt x="70" y="125"/>
                    </a:lnTo>
                    <a:lnTo>
                      <a:pt x="77" y="137"/>
                    </a:lnTo>
                    <a:lnTo>
                      <a:pt x="87" y="149"/>
                    </a:lnTo>
                    <a:lnTo>
                      <a:pt x="96" y="159"/>
                    </a:lnTo>
                    <a:lnTo>
                      <a:pt x="105" y="171"/>
                    </a:lnTo>
                    <a:lnTo>
                      <a:pt x="114" y="184"/>
                    </a:lnTo>
                    <a:lnTo>
                      <a:pt x="124" y="195"/>
                    </a:lnTo>
                    <a:lnTo>
                      <a:pt x="124" y="179"/>
                    </a:lnTo>
                    <a:lnTo>
                      <a:pt x="14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0" name="Freeform 157"/>
              <p:cNvSpPr>
                <a:spLocks/>
              </p:cNvSpPr>
              <p:nvPr/>
            </p:nvSpPr>
            <p:spPr bwMode="auto">
              <a:xfrm>
                <a:off x="4923" y="2589"/>
                <a:ext cx="49" cy="35"/>
              </a:xfrm>
              <a:custGeom>
                <a:avLst/>
                <a:gdLst>
                  <a:gd name="T0" fmla="*/ 22 w 149"/>
                  <a:gd name="T1" fmla="*/ 92 h 104"/>
                  <a:gd name="T2" fmla="*/ 16 w 149"/>
                  <a:gd name="T3" fmla="*/ 104 h 104"/>
                  <a:gd name="T4" fmla="*/ 24 w 149"/>
                  <a:gd name="T5" fmla="*/ 101 h 104"/>
                  <a:gd name="T6" fmla="*/ 32 w 149"/>
                  <a:gd name="T7" fmla="*/ 98 h 104"/>
                  <a:gd name="T8" fmla="*/ 40 w 149"/>
                  <a:gd name="T9" fmla="*/ 93 h 104"/>
                  <a:gd name="T10" fmla="*/ 48 w 149"/>
                  <a:gd name="T11" fmla="*/ 89 h 104"/>
                  <a:gd name="T12" fmla="*/ 57 w 149"/>
                  <a:gd name="T13" fmla="*/ 85 h 104"/>
                  <a:gd name="T14" fmla="*/ 66 w 149"/>
                  <a:gd name="T15" fmla="*/ 80 h 104"/>
                  <a:gd name="T16" fmla="*/ 74 w 149"/>
                  <a:gd name="T17" fmla="*/ 76 h 104"/>
                  <a:gd name="T18" fmla="*/ 83 w 149"/>
                  <a:gd name="T19" fmla="*/ 69 h 104"/>
                  <a:gd name="T20" fmla="*/ 92 w 149"/>
                  <a:gd name="T21" fmla="*/ 63 h 104"/>
                  <a:gd name="T22" fmla="*/ 101 w 149"/>
                  <a:gd name="T23" fmla="*/ 58 h 104"/>
                  <a:gd name="T24" fmla="*/ 109 w 149"/>
                  <a:gd name="T25" fmla="*/ 51 h 104"/>
                  <a:gd name="T26" fmla="*/ 118 w 149"/>
                  <a:gd name="T27" fmla="*/ 45 h 104"/>
                  <a:gd name="T28" fmla="*/ 125 w 149"/>
                  <a:gd name="T29" fmla="*/ 38 h 104"/>
                  <a:gd name="T30" fmla="*/ 134 w 149"/>
                  <a:gd name="T31" fmla="*/ 31 h 104"/>
                  <a:gd name="T32" fmla="*/ 141 w 149"/>
                  <a:gd name="T33" fmla="*/ 24 h 104"/>
                  <a:gd name="T34" fmla="*/ 149 w 149"/>
                  <a:gd name="T35" fmla="*/ 16 h 104"/>
                  <a:gd name="T36" fmla="*/ 130 w 149"/>
                  <a:gd name="T37" fmla="*/ 0 h 104"/>
                  <a:gd name="T38" fmla="*/ 124 w 149"/>
                  <a:gd name="T39" fmla="*/ 8 h 104"/>
                  <a:gd name="T40" fmla="*/ 118 w 149"/>
                  <a:gd name="T41" fmla="*/ 15 h 104"/>
                  <a:gd name="T42" fmla="*/ 111 w 149"/>
                  <a:gd name="T43" fmla="*/ 21 h 104"/>
                  <a:gd name="T44" fmla="*/ 104 w 149"/>
                  <a:gd name="T45" fmla="*/ 26 h 104"/>
                  <a:gd name="T46" fmla="*/ 95 w 149"/>
                  <a:gd name="T47" fmla="*/ 34 h 104"/>
                  <a:gd name="T48" fmla="*/ 88 w 149"/>
                  <a:gd name="T49" fmla="*/ 38 h 104"/>
                  <a:gd name="T50" fmla="*/ 79 w 149"/>
                  <a:gd name="T51" fmla="*/ 44 h 104"/>
                  <a:gd name="T52" fmla="*/ 72 w 149"/>
                  <a:gd name="T53" fmla="*/ 50 h 104"/>
                  <a:gd name="T54" fmla="*/ 63 w 149"/>
                  <a:gd name="T55" fmla="*/ 54 h 104"/>
                  <a:gd name="T56" fmla="*/ 54 w 149"/>
                  <a:gd name="T57" fmla="*/ 60 h 104"/>
                  <a:gd name="T58" fmla="*/ 47 w 149"/>
                  <a:gd name="T59" fmla="*/ 64 h 104"/>
                  <a:gd name="T60" fmla="*/ 38 w 149"/>
                  <a:gd name="T61" fmla="*/ 69 h 104"/>
                  <a:gd name="T62" fmla="*/ 29 w 149"/>
                  <a:gd name="T63" fmla="*/ 72 h 104"/>
                  <a:gd name="T64" fmla="*/ 22 w 149"/>
                  <a:gd name="T65" fmla="*/ 76 h 104"/>
                  <a:gd name="T66" fmla="*/ 15 w 149"/>
                  <a:gd name="T67" fmla="*/ 79 h 104"/>
                  <a:gd name="T68" fmla="*/ 6 w 149"/>
                  <a:gd name="T69" fmla="*/ 83 h 104"/>
                  <a:gd name="T70" fmla="*/ 0 w 149"/>
                  <a:gd name="T71" fmla="*/ 96 h 104"/>
                  <a:gd name="T72" fmla="*/ 22 w 149"/>
                  <a:gd name="T73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" h="104">
                    <a:moveTo>
                      <a:pt x="22" y="92"/>
                    </a:moveTo>
                    <a:lnTo>
                      <a:pt x="16" y="104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40" y="93"/>
                    </a:lnTo>
                    <a:lnTo>
                      <a:pt x="48" y="89"/>
                    </a:lnTo>
                    <a:lnTo>
                      <a:pt x="57" y="85"/>
                    </a:lnTo>
                    <a:lnTo>
                      <a:pt x="66" y="80"/>
                    </a:lnTo>
                    <a:lnTo>
                      <a:pt x="74" y="76"/>
                    </a:lnTo>
                    <a:lnTo>
                      <a:pt x="83" y="69"/>
                    </a:lnTo>
                    <a:lnTo>
                      <a:pt x="92" y="63"/>
                    </a:lnTo>
                    <a:lnTo>
                      <a:pt x="101" y="58"/>
                    </a:lnTo>
                    <a:lnTo>
                      <a:pt x="109" y="51"/>
                    </a:lnTo>
                    <a:lnTo>
                      <a:pt x="118" y="45"/>
                    </a:lnTo>
                    <a:lnTo>
                      <a:pt x="125" y="38"/>
                    </a:lnTo>
                    <a:lnTo>
                      <a:pt x="134" y="31"/>
                    </a:lnTo>
                    <a:lnTo>
                      <a:pt x="141" y="24"/>
                    </a:lnTo>
                    <a:lnTo>
                      <a:pt x="149" y="16"/>
                    </a:lnTo>
                    <a:lnTo>
                      <a:pt x="130" y="0"/>
                    </a:lnTo>
                    <a:lnTo>
                      <a:pt x="124" y="8"/>
                    </a:lnTo>
                    <a:lnTo>
                      <a:pt x="118" y="15"/>
                    </a:lnTo>
                    <a:lnTo>
                      <a:pt x="111" y="21"/>
                    </a:lnTo>
                    <a:lnTo>
                      <a:pt x="104" y="26"/>
                    </a:lnTo>
                    <a:lnTo>
                      <a:pt x="95" y="34"/>
                    </a:lnTo>
                    <a:lnTo>
                      <a:pt x="88" y="38"/>
                    </a:lnTo>
                    <a:lnTo>
                      <a:pt x="79" y="44"/>
                    </a:lnTo>
                    <a:lnTo>
                      <a:pt x="72" y="50"/>
                    </a:lnTo>
                    <a:lnTo>
                      <a:pt x="63" y="54"/>
                    </a:lnTo>
                    <a:lnTo>
                      <a:pt x="54" y="60"/>
                    </a:lnTo>
                    <a:lnTo>
                      <a:pt x="47" y="64"/>
                    </a:lnTo>
                    <a:lnTo>
                      <a:pt x="38" y="69"/>
                    </a:lnTo>
                    <a:lnTo>
                      <a:pt x="29" y="72"/>
                    </a:lnTo>
                    <a:lnTo>
                      <a:pt x="22" y="76"/>
                    </a:lnTo>
                    <a:lnTo>
                      <a:pt x="15" y="79"/>
                    </a:lnTo>
                    <a:lnTo>
                      <a:pt x="6" y="83"/>
                    </a:lnTo>
                    <a:lnTo>
                      <a:pt x="0" y="96"/>
                    </a:lnTo>
                    <a:lnTo>
                      <a:pt x="2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1" name="Freeform 158"/>
              <p:cNvSpPr>
                <a:spLocks/>
              </p:cNvSpPr>
              <p:nvPr/>
            </p:nvSpPr>
            <p:spPr bwMode="auto">
              <a:xfrm>
                <a:off x="4923" y="2620"/>
                <a:ext cx="40" cy="44"/>
              </a:xfrm>
              <a:custGeom>
                <a:avLst/>
                <a:gdLst>
                  <a:gd name="T0" fmla="*/ 121 w 121"/>
                  <a:gd name="T1" fmla="*/ 110 h 131"/>
                  <a:gd name="T2" fmla="*/ 111 w 121"/>
                  <a:gd name="T3" fmla="*/ 106 h 131"/>
                  <a:gd name="T4" fmla="*/ 101 w 121"/>
                  <a:gd name="T5" fmla="*/ 100 h 131"/>
                  <a:gd name="T6" fmla="*/ 92 w 121"/>
                  <a:gd name="T7" fmla="*/ 94 h 131"/>
                  <a:gd name="T8" fmla="*/ 83 w 121"/>
                  <a:gd name="T9" fmla="*/ 89 h 131"/>
                  <a:gd name="T10" fmla="*/ 76 w 121"/>
                  <a:gd name="T11" fmla="*/ 84 h 131"/>
                  <a:gd name="T12" fmla="*/ 69 w 121"/>
                  <a:gd name="T13" fmla="*/ 78 h 131"/>
                  <a:gd name="T14" fmla="*/ 61 w 121"/>
                  <a:gd name="T15" fmla="*/ 71 h 131"/>
                  <a:gd name="T16" fmla="*/ 54 w 121"/>
                  <a:gd name="T17" fmla="*/ 65 h 131"/>
                  <a:gd name="T18" fmla="*/ 48 w 121"/>
                  <a:gd name="T19" fmla="*/ 58 h 131"/>
                  <a:gd name="T20" fmla="*/ 44 w 121"/>
                  <a:gd name="T21" fmla="*/ 52 h 131"/>
                  <a:gd name="T22" fmla="*/ 40 w 121"/>
                  <a:gd name="T23" fmla="*/ 44 h 131"/>
                  <a:gd name="T24" fmla="*/ 35 w 121"/>
                  <a:gd name="T25" fmla="*/ 36 h 131"/>
                  <a:gd name="T26" fmla="*/ 31 w 121"/>
                  <a:gd name="T27" fmla="*/ 29 h 131"/>
                  <a:gd name="T28" fmla="*/ 28 w 121"/>
                  <a:gd name="T29" fmla="*/ 19 h 131"/>
                  <a:gd name="T30" fmla="*/ 25 w 121"/>
                  <a:gd name="T31" fmla="*/ 9 h 131"/>
                  <a:gd name="T32" fmla="*/ 22 w 121"/>
                  <a:gd name="T33" fmla="*/ 0 h 131"/>
                  <a:gd name="T34" fmla="*/ 0 w 121"/>
                  <a:gd name="T35" fmla="*/ 4 h 131"/>
                  <a:gd name="T36" fmla="*/ 3 w 121"/>
                  <a:gd name="T37" fmla="*/ 16 h 131"/>
                  <a:gd name="T38" fmla="*/ 6 w 121"/>
                  <a:gd name="T39" fmla="*/ 26 h 131"/>
                  <a:gd name="T40" fmla="*/ 10 w 121"/>
                  <a:gd name="T41" fmla="*/ 36 h 131"/>
                  <a:gd name="T42" fmla="*/ 13 w 121"/>
                  <a:gd name="T43" fmla="*/ 46 h 131"/>
                  <a:gd name="T44" fmla="*/ 19 w 121"/>
                  <a:gd name="T45" fmla="*/ 55 h 131"/>
                  <a:gd name="T46" fmla="*/ 25 w 121"/>
                  <a:gd name="T47" fmla="*/ 65 h 131"/>
                  <a:gd name="T48" fmla="*/ 31 w 121"/>
                  <a:gd name="T49" fmla="*/ 73 h 131"/>
                  <a:gd name="T50" fmla="*/ 38 w 121"/>
                  <a:gd name="T51" fmla="*/ 81 h 131"/>
                  <a:gd name="T52" fmla="*/ 45 w 121"/>
                  <a:gd name="T53" fmla="*/ 89 h 131"/>
                  <a:gd name="T54" fmla="*/ 53 w 121"/>
                  <a:gd name="T55" fmla="*/ 96 h 131"/>
                  <a:gd name="T56" fmla="*/ 61 w 121"/>
                  <a:gd name="T57" fmla="*/ 103 h 131"/>
                  <a:gd name="T58" fmla="*/ 70 w 121"/>
                  <a:gd name="T59" fmla="*/ 109 h 131"/>
                  <a:gd name="T60" fmla="*/ 80 w 121"/>
                  <a:gd name="T61" fmla="*/ 115 h 131"/>
                  <a:gd name="T62" fmla="*/ 89 w 121"/>
                  <a:gd name="T63" fmla="*/ 121 h 131"/>
                  <a:gd name="T64" fmla="*/ 99 w 121"/>
                  <a:gd name="T65" fmla="*/ 126 h 131"/>
                  <a:gd name="T66" fmla="*/ 111 w 121"/>
                  <a:gd name="T67" fmla="*/ 131 h 131"/>
                  <a:gd name="T68" fmla="*/ 121 w 121"/>
                  <a:gd name="T69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" h="131">
                    <a:moveTo>
                      <a:pt x="121" y="110"/>
                    </a:moveTo>
                    <a:lnTo>
                      <a:pt x="111" y="106"/>
                    </a:lnTo>
                    <a:lnTo>
                      <a:pt x="101" y="100"/>
                    </a:lnTo>
                    <a:lnTo>
                      <a:pt x="92" y="94"/>
                    </a:lnTo>
                    <a:lnTo>
                      <a:pt x="83" y="89"/>
                    </a:lnTo>
                    <a:lnTo>
                      <a:pt x="76" y="84"/>
                    </a:lnTo>
                    <a:lnTo>
                      <a:pt x="69" y="78"/>
                    </a:lnTo>
                    <a:lnTo>
                      <a:pt x="61" y="71"/>
                    </a:lnTo>
                    <a:lnTo>
                      <a:pt x="54" y="65"/>
                    </a:lnTo>
                    <a:lnTo>
                      <a:pt x="48" y="58"/>
                    </a:lnTo>
                    <a:lnTo>
                      <a:pt x="44" y="52"/>
                    </a:lnTo>
                    <a:lnTo>
                      <a:pt x="40" y="44"/>
                    </a:lnTo>
                    <a:lnTo>
                      <a:pt x="35" y="36"/>
                    </a:lnTo>
                    <a:lnTo>
                      <a:pt x="31" y="29"/>
                    </a:lnTo>
                    <a:lnTo>
                      <a:pt x="28" y="19"/>
                    </a:lnTo>
                    <a:lnTo>
                      <a:pt x="25" y="9"/>
                    </a:lnTo>
                    <a:lnTo>
                      <a:pt x="22" y="0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6" y="26"/>
                    </a:lnTo>
                    <a:lnTo>
                      <a:pt x="10" y="36"/>
                    </a:lnTo>
                    <a:lnTo>
                      <a:pt x="13" y="46"/>
                    </a:lnTo>
                    <a:lnTo>
                      <a:pt x="19" y="55"/>
                    </a:lnTo>
                    <a:lnTo>
                      <a:pt x="25" y="65"/>
                    </a:lnTo>
                    <a:lnTo>
                      <a:pt x="31" y="73"/>
                    </a:lnTo>
                    <a:lnTo>
                      <a:pt x="38" y="81"/>
                    </a:lnTo>
                    <a:lnTo>
                      <a:pt x="45" y="89"/>
                    </a:lnTo>
                    <a:lnTo>
                      <a:pt x="53" y="96"/>
                    </a:lnTo>
                    <a:lnTo>
                      <a:pt x="61" y="103"/>
                    </a:lnTo>
                    <a:lnTo>
                      <a:pt x="70" y="109"/>
                    </a:lnTo>
                    <a:lnTo>
                      <a:pt x="80" y="115"/>
                    </a:lnTo>
                    <a:lnTo>
                      <a:pt x="89" y="121"/>
                    </a:lnTo>
                    <a:lnTo>
                      <a:pt x="99" y="126"/>
                    </a:lnTo>
                    <a:lnTo>
                      <a:pt x="111" y="131"/>
                    </a:lnTo>
                    <a:lnTo>
                      <a:pt x="1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2" name="Freeform 159"/>
              <p:cNvSpPr>
                <a:spLocks/>
              </p:cNvSpPr>
              <p:nvPr/>
            </p:nvSpPr>
            <p:spPr bwMode="auto">
              <a:xfrm>
                <a:off x="4960" y="2657"/>
                <a:ext cx="36" cy="11"/>
              </a:xfrm>
              <a:custGeom>
                <a:avLst/>
                <a:gdLst>
                  <a:gd name="T0" fmla="*/ 107 w 110"/>
                  <a:gd name="T1" fmla="*/ 11 h 35"/>
                  <a:gd name="T2" fmla="*/ 102 w 110"/>
                  <a:gd name="T3" fmla="*/ 12 h 35"/>
                  <a:gd name="T4" fmla="*/ 96 w 110"/>
                  <a:gd name="T5" fmla="*/ 12 h 35"/>
                  <a:gd name="T6" fmla="*/ 90 w 110"/>
                  <a:gd name="T7" fmla="*/ 12 h 35"/>
                  <a:gd name="T8" fmla="*/ 77 w 110"/>
                  <a:gd name="T9" fmla="*/ 12 h 35"/>
                  <a:gd name="T10" fmla="*/ 71 w 110"/>
                  <a:gd name="T11" fmla="*/ 14 h 35"/>
                  <a:gd name="T12" fmla="*/ 65 w 110"/>
                  <a:gd name="T13" fmla="*/ 12 h 35"/>
                  <a:gd name="T14" fmla="*/ 59 w 110"/>
                  <a:gd name="T15" fmla="*/ 12 h 35"/>
                  <a:gd name="T16" fmla="*/ 54 w 110"/>
                  <a:gd name="T17" fmla="*/ 12 h 35"/>
                  <a:gd name="T18" fmla="*/ 48 w 110"/>
                  <a:gd name="T19" fmla="*/ 12 h 35"/>
                  <a:gd name="T20" fmla="*/ 41 w 110"/>
                  <a:gd name="T21" fmla="*/ 9 h 35"/>
                  <a:gd name="T22" fmla="*/ 35 w 110"/>
                  <a:gd name="T23" fmla="*/ 8 h 35"/>
                  <a:gd name="T24" fmla="*/ 29 w 110"/>
                  <a:gd name="T25" fmla="*/ 6 h 35"/>
                  <a:gd name="T26" fmla="*/ 23 w 110"/>
                  <a:gd name="T27" fmla="*/ 5 h 35"/>
                  <a:gd name="T28" fmla="*/ 16 w 110"/>
                  <a:gd name="T29" fmla="*/ 2 h 35"/>
                  <a:gd name="T30" fmla="*/ 10 w 110"/>
                  <a:gd name="T31" fmla="*/ 0 h 35"/>
                  <a:gd name="T32" fmla="*/ 0 w 110"/>
                  <a:gd name="T33" fmla="*/ 21 h 35"/>
                  <a:gd name="T34" fmla="*/ 7 w 110"/>
                  <a:gd name="T35" fmla="*/ 24 h 35"/>
                  <a:gd name="T36" fmla="*/ 16 w 110"/>
                  <a:gd name="T37" fmla="*/ 27 h 35"/>
                  <a:gd name="T38" fmla="*/ 23 w 110"/>
                  <a:gd name="T39" fmla="*/ 30 h 35"/>
                  <a:gd name="T40" fmla="*/ 30 w 110"/>
                  <a:gd name="T41" fmla="*/ 31 h 35"/>
                  <a:gd name="T42" fmla="*/ 36 w 110"/>
                  <a:gd name="T43" fmla="*/ 32 h 35"/>
                  <a:gd name="T44" fmla="*/ 43 w 110"/>
                  <a:gd name="T45" fmla="*/ 34 h 35"/>
                  <a:gd name="T46" fmla="*/ 51 w 110"/>
                  <a:gd name="T47" fmla="*/ 35 h 35"/>
                  <a:gd name="T48" fmla="*/ 58 w 110"/>
                  <a:gd name="T49" fmla="*/ 35 h 35"/>
                  <a:gd name="T50" fmla="*/ 64 w 110"/>
                  <a:gd name="T51" fmla="*/ 35 h 35"/>
                  <a:gd name="T52" fmla="*/ 71 w 110"/>
                  <a:gd name="T53" fmla="*/ 35 h 35"/>
                  <a:gd name="T54" fmla="*/ 78 w 110"/>
                  <a:gd name="T55" fmla="*/ 35 h 35"/>
                  <a:gd name="T56" fmla="*/ 91 w 110"/>
                  <a:gd name="T57" fmla="*/ 35 h 35"/>
                  <a:gd name="T58" fmla="*/ 97 w 110"/>
                  <a:gd name="T59" fmla="*/ 35 h 35"/>
                  <a:gd name="T60" fmla="*/ 105 w 110"/>
                  <a:gd name="T61" fmla="*/ 34 h 35"/>
                  <a:gd name="T62" fmla="*/ 110 w 110"/>
                  <a:gd name="T63" fmla="*/ 34 h 35"/>
                  <a:gd name="T64" fmla="*/ 107 w 110"/>
                  <a:gd name="T6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35">
                    <a:moveTo>
                      <a:pt x="107" y="11"/>
                    </a:moveTo>
                    <a:lnTo>
                      <a:pt x="102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77" y="12"/>
                    </a:lnTo>
                    <a:lnTo>
                      <a:pt x="71" y="14"/>
                    </a:lnTo>
                    <a:lnTo>
                      <a:pt x="65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2"/>
                    </a:lnTo>
                    <a:lnTo>
                      <a:pt x="41" y="9"/>
                    </a:lnTo>
                    <a:lnTo>
                      <a:pt x="35" y="8"/>
                    </a:lnTo>
                    <a:lnTo>
                      <a:pt x="29" y="6"/>
                    </a:lnTo>
                    <a:lnTo>
                      <a:pt x="23" y="5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0" y="21"/>
                    </a:lnTo>
                    <a:lnTo>
                      <a:pt x="7" y="24"/>
                    </a:lnTo>
                    <a:lnTo>
                      <a:pt x="16" y="27"/>
                    </a:lnTo>
                    <a:lnTo>
                      <a:pt x="23" y="30"/>
                    </a:lnTo>
                    <a:lnTo>
                      <a:pt x="30" y="31"/>
                    </a:lnTo>
                    <a:lnTo>
                      <a:pt x="36" y="32"/>
                    </a:lnTo>
                    <a:lnTo>
                      <a:pt x="43" y="34"/>
                    </a:lnTo>
                    <a:lnTo>
                      <a:pt x="51" y="35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71" y="35"/>
                    </a:lnTo>
                    <a:lnTo>
                      <a:pt x="78" y="35"/>
                    </a:lnTo>
                    <a:lnTo>
                      <a:pt x="91" y="35"/>
                    </a:lnTo>
                    <a:lnTo>
                      <a:pt x="97" y="35"/>
                    </a:lnTo>
                    <a:lnTo>
                      <a:pt x="105" y="34"/>
                    </a:lnTo>
                    <a:lnTo>
                      <a:pt x="110" y="34"/>
                    </a:lnTo>
                    <a:lnTo>
                      <a:pt x="10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3" name="Freeform 160"/>
              <p:cNvSpPr>
                <a:spLocks/>
              </p:cNvSpPr>
              <p:nvPr/>
            </p:nvSpPr>
            <p:spPr bwMode="auto">
              <a:xfrm>
                <a:off x="4995" y="2651"/>
                <a:ext cx="35" cy="17"/>
              </a:xfrm>
              <a:custGeom>
                <a:avLst/>
                <a:gdLst>
                  <a:gd name="T0" fmla="*/ 104 w 104"/>
                  <a:gd name="T1" fmla="*/ 0 h 50"/>
                  <a:gd name="T2" fmla="*/ 96 w 104"/>
                  <a:gd name="T3" fmla="*/ 0 h 50"/>
                  <a:gd name="T4" fmla="*/ 89 w 104"/>
                  <a:gd name="T5" fmla="*/ 2 h 50"/>
                  <a:gd name="T6" fmla="*/ 82 w 104"/>
                  <a:gd name="T7" fmla="*/ 2 h 50"/>
                  <a:gd name="T8" fmla="*/ 75 w 104"/>
                  <a:gd name="T9" fmla="*/ 5 h 50"/>
                  <a:gd name="T10" fmla="*/ 69 w 104"/>
                  <a:gd name="T11" fmla="*/ 6 h 50"/>
                  <a:gd name="T12" fmla="*/ 63 w 104"/>
                  <a:gd name="T13" fmla="*/ 8 h 50"/>
                  <a:gd name="T14" fmla="*/ 56 w 104"/>
                  <a:gd name="T15" fmla="*/ 11 h 50"/>
                  <a:gd name="T16" fmla="*/ 50 w 104"/>
                  <a:gd name="T17" fmla="*/ 14 h 50"/>
                  <a:gd name="T18" fmla="*/ 43 w 104"/>
                  <a:gd name="T19" fmla="*/ 15 h 50"/>
                  <a:gd name="T20" fmla="*/ 37 w 104"/>
                  <a:gd name="T21" fmla="*/ 18 h 50"/>
                  <a:gd name="T22" fmla="*/ 31 w 104"/>
                  <a:gd name="T23" fmla="*/ 19 h 50"/>
                  <a:gd name="T24" fmla="*/ 25 w 104"/>
                  <a:gd name="T25" fmla="*/ 22 h 50"/>
                  <a:gd name="T26" fmla="*/ 19 w 104"/>
                  <a:gd name="T27" fmla="*/ 22 h 50"/>
                  <a:gd name="T28" fmla="*/ 14 w 104"/>
                  <a:gd name="T29" fmla="*/ 24 h 50"/>
                  <a:gd name="T30" fmla="*/ 8 w 104"/>
                  <a:gd name="T31" fmla="*/ 25 h 50"/>
                  <a:gd name="T32" fmla="*/ 0 w 104"/>
                  <a:gd name="T33" fmla="*/ 27 h 50"/>
                  <a:gd name="T34" fmla="*/ 3 w 104"/>
                  <a:gd name="T35" fmla="*/ 50 h 50"/>
                  <a:gd name="T36" fmla="*/ 11 w 104"/>
                  <a:gd name="T37" fmla="*/ 48 h 50"/>
                  <a:gd name="T38" fmla="*/ 18 w 104"/>
                  <a:gd name="T39" fmla="*/ 47 h 50"/>
                  <a:gd name="T40" fmla="*/ 24 w 104"/>
                  <a:gd name="T41" fmla="*/ 46 h 50"/>
                  <a:gd name="T42" fmla="*/ 32 w 104"/>
                  <a:gd name="T43" fmla="*/ 44 h 50"/>
                  <a:gd name="T44" fmla="*/ 38 w 104"/>
                  <a:gd name="T45" fmla="*/ 41 h 50"/>
                  <a:gd name="T46" fmla="*/ 44 w 104"/>
                  <a:gd name="T47" fmla="*/ 38 h 50"/>
                  <a:gd name="T48" fmla="*/ 51 w 104"/>
                  <a:gd name="T49" fmla="*/ 37 h 50"/>
                  <a:gd name="T50" fmla="*/ 57 w 104"/>
                  <a:gd name="T51" fmla="*/ 34 h 50"/>
                  <a:gd name="T52" fmla="*/ 63 w 104"/>
                  <a:gd name="T53" fmla="*/ 32 h 50"/>
                  <a:gd name="T54" fmla="*/ 69 w 104"/>
                  <a:gd name="T55" fmla="*/ 31 h 50"/>
                  <a:gd name="T56" fmla="*/ 75 w 104"/>
                  <a:gd name="T57" fmla="*/ 30 h 50"/>
                  <a:gd name="T58" fmla="*/ 82 w 104"/>
                  <a:gd name="T59" fmla="*/ 28 h 50"/>
                  <a:gd name="T60" fmla="*/ 86 w 104"/>
                  <a:gd name="T61" fmla="*/ 25 h 50"/>
                  <a:gd name="T62" fmla="*/ 93 w 104"/>
                  <a:gd name="T63" fmla="*/ 25 h 50"/>
                  <a:gd name="T64" fmla="*/ 98 w 104"/>
                  <a:gd name="T65" fmla="*/ 24 h 50"/>
                  <a:gd name="T66" fmla="*/ 104 w 104"/>
                  <a:gd name="T67" fmla="*/ 24 h 50"/>
                  <a:gd name="T68" fmla="*/ 104 w 104"/>
                  <a:gd name="T6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50">
                    <a:moveTo>
                      <a:pt x="104" y="0"/>
                    </a:moveTo>
                    <a:lnTo>
                      <a:pt x="96" y="0"/>
                    </a:lnTo>
                    <a:lnTo>
                      <a:pt x="89" y="2"/>
                    </a:lnTo>
                    <a:lnTo>
                      <a:pt x="82" y="2"/>
                    </a:lnTo>
                    <a:lnTo>
                      <a:pt x="75" y="5"/>
                    </a:lnTo>
                    <a:lnTo>
                      <a:pt x="69" y="6"/>
                    </a:lnTo>
                    <a:lnTo>
                      <a:pt x="63" y="8"/>
                    </a:lnTo>
                    <a:lnTo>
                      <a:pt x="56" y="11"/>
                    </a:lnTo>
                    <a:lnTo>
                      <a:pt x="50" y="14"/>
                    </a:lnTo>
                    <a:lnTo>
                      <a:pt x="43" y="15"/>
                    </a:lnTo>
                    <a:lnTo>
                      <a:pt x="37" y="18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8" y="25"/>
                    </a:lnTo>
                    <a:lnTo>
                      <a:pt x="0" y="27"/>
                    </a:lnTo>
                    <a:lnTo>
                      <a:pt x="3" y="50"/>
                    </a:lnTo>
                    <a:lnTo>
                      <a:pt x="11" y="48"/>
                    </a:lnTo>
                    <a:lnTo>
                      <a:pt x="18" y="47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8" y="41"/>
                    </a:lnTo>
                    <a:lnTo>
                      <a:pt x="44" y="38"/>
                    </a:lnTo>
                    <a:lnTo>
                      <a:pt x="51" y="37"/>
                    </a:lnTo>
                    <a:lnTo>
                      <a:pt x="57" y="34"/>
                    </a:lnTo>
                    <a:lnTo>
                      <a:pt x="63" y="32"/>
                    </a:lnTo>
                    <a:lnTo>
                      <a:pt x="69" y="31"/>
                    </a:lnTo>
                    <a:lnTo>
                      <a:pt x="75" y="30"/>
                    </a:lnTo>
                    <a:lnTo>
                      <a:pt x="82" y="28"/>
                    </a:lnTo>
                    <a:lnTo>
                      <a:pt x="86" y="25"/>
                    </a:lnTo>
                    <a:lnTo>
                      <a:pt x="93" y="25"/>
                    </a:lnTo>
                    <a:lnTo>
                      <a:pt x="98" y="24"/>
                    </a:lnTo>
                    <a:lnTo>
                      <a:pt x="104" y="2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4" name="Freeform 161"/>
              <p:cNvSpPr>
                <a:spLocks/>
              </p:cNvSpPr>
              <p:nvPr/>
            </p:nvSpPr>
            <p:spPr bwMode="auto">
              <a:xfrm>
                <a:off x="5030" y="2651"/>
                <a:ext cx="28" cy="24"/>
              </a:xfrm>
              <a:custGeom>
                <a:avLst/>
                <a:gdLst>
                  <a:gd name="T0" fmla="*/ 75 w 84"/>
                  <a:gd name="T1" fmla="*/ 72 h 72"/>
                  <a:gd name="T2" fmla="*/ 84 w 84"/>
                  <a:gd name="T3" fmla="*/ 54 h 72"/>
                  <a:gd name="T4" fmla="*/ 77 w 84"/>
                  <a:gd name="T5" fmla="*/ 43 h 72"/>
                  <a:gd name="T6" fmla="*/ 67 w 84"/>
                  <a:gd name="T7" fmla="*/ 32 h 72"/>
                  <a:gd name="T8" fmla="*/ 58 w 84"/>
                  <a:gd name="T9" fmla="*/ 24 h 72"/>
                  <a:gd name="T10" fmla="*/ 48 w 84"/>
                  <a:gd name="T11" fmla="*/ 16 h 72"/>
                  <a:gd name="T12" fmla="*/ 36 w 84"/>
                  <a:gd name="T13" fmla="*/ 9 h 72"/>
                  <a:gd name="T14" fmla="*/ 24 w 84"/>
                  <a:gd name="T15" fmla="*/ 5 h 72"/>
                  <a:gd name="T16" fmla="*/ 13 w 84"/>
                  <a:gd name="T17" fmla="*/ 2 h 72"/>
                  <a:gd name="T18" fmla="*/ 0 w 84"/>
                  <a:gd name="T19" fmla="*/ 0 h 72"/>
                  <a:gd name="T20" fmla="*/ 0 w 84"/>
                  <a:gd name="T21" fmla="*/ 24 h 72"/>
                  <a:gd name="T22" fmla="*/ 8 w 84"/>
                  <a:gd name="T23" fmla="*/ 25 h 72"/>
                  <a:gd name="T24" fmla="*/ 17 w 84"/>
                  <a:gd name="T25" fmla="*/ 28 h 72"/>
                  <a:gd name="T26" fmla="*/ 27 w 84"/>
                  <a:gd name="T27" fmla="*/ 31 h 72"/>
                  <a:gd name="T28" fmla="*/ 35 w 84"/>
                  <a:gd name="T29" fmla="*/ 35 h 72"/>
                  <a:gd name="T30" fmla="*/ 43 w 84"/>
                  <a:gd name="T31" fmla="*/ 41 h 72"/>
                  <a:gd name="T32" fmla="*/ 51 w 84"/>
                  <a:gd name="T33" fmla="*/ 48 h 72"/>
                  <a:gd name="T34" fmla="*/ 56 w 84"/>
                  <a:gd name="T35" fmla="*/ 57 h 72"/>
                  <a:gd name="T36" fmla="*/ 64 w 84"/>
                  <a:gd name="T37" fmla="*/ 66 h 72"/>
                  <a:gd name="T38" fmla="*/ 71 w 84"/>
                  <a:gd name="T39" fmla="*/ 48 h 72"/>
                  <a:gd name="T40" fmla="*/ 75 w 84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72">
                    <a:moveTo>
                      <a:pt x="75" y="72"/>
                    </a:moveTo>
                    <a:lnTo>
                      <a:pt x="84" y="54"/>
                    </a:lnTo>
                    <a:lnTo>
                      <a:pt x="77" y="43"/>
                    </a:lnTo>
                    <a:lnTo>
                      <a:pt x="67" y="32"/>
                    </a:lnTo>
                    <a:lnTo>
                      <a:pt x="58" y="24"/>
                    </a:lnTo>
                    <a:lnTo>
                      <a:pt x="48" y="16"/>
                    </a:lnTo>
                    <a:lnTo>
                      <a:pt x="36" y="9"/>
                    </a:lnTo>
                    <a:lnTo>
                      <a:pt x="24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8" y="25"/>
                    </a:lnTo>
                    <a:lnTo>
                      <a:pt x="17" y="28"/>
                    </a:lnTo>
                    <a:lnTo>
                      <a:pt x="27" y="31"/>
                    </a:lnTo>
                    <a:lnTo>
                      <a:pt x="35" y="35"/>
                    </a:lnTo>
                    <a:lnTo>
                      <a:pt x="43" y="41"/>
                    </a:lnTo>
                    <a:lnTo>
                      <a:pt x="51" y="48"/>
                    </a:lnTo>
                    <a:lnTo>
                      <a:pt x="56" y="57"/>
                    </a:lnTo>
                    <a:lnTo>
                      <a:pt x="64" y="66"/>
                    </a:lnTo>
                    <a:lnTo>
                      <a:pt x="71" y="48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5" name="Freeform 162"/>
              <p:cNvSpPr>
                <a:spLocks/>
              </p:cNvSpPr>
              <p:nvPr/>
            </p:nvSpPr>
            <p:spPr bwMode="auto">
              <a:xfrm>
                <a:off x="5032" y="2667"/>
                <a:ext cx="23" cy="13"/>
              </a:xfrm>
              <a:custGeom>
                <a:avLst/>
                <a:gdLst>
                  <a:gd name="T0" fmla="*/ 9 w 68"/>
                  <a:gd name="T1" fmla="*/ 37 h 37"/>
                  <a:gd name="T2" fmla="*/ 17 w 68"/>
                  <a:gd name="T3" fmla="*/ 34 h 37"/>
                  <a:gd name="T4" fmla="*/ 26 w 68"/>
                  <a:gd name="T5" fmla="*/ 31 h 37"/>
                  <a:gd name="T6" fmla="*/ 33 w 68"/>
                  <a:gd name="T7" fmla="*/ 30 h 37"/>
                  <a:gd name="T8" fmla="*/ 41 w 68"/>
                  <a:gd name="T9" fmla="*/ 28 h 37"/>
                  <a:gd name="T10" fmla="*/ 48 w 68"/>
                  <a:gd name="T11" fmla="*/ 27 h 37"/>
                  <a:gd name="T12" fmla="*/ 55 w 68"/>
                  <a:gd name="T13" fmla="*/ 25 h 37"/>
                  <a:gd name="T14" fmla="*/ 61 w 68"/>
                  <a:gd name="T15" fmla="*/ 25 h 37"/>
                  <a:gd name="T16" fmla="*/ 68 w 68"/>
                  <a:gd name="T17" fmla="*/ 24 h 37"/>
                  <a:gd name="T18" fmla="*/ 64 w 68"/>
                  <a:gd name="T19" fmla="*/ 0 h 37"/>
                  <a:gd name="T20" fmla="*/ 58 w 68"/>
                  <a:gd name="T21" fmla="*/ 2 h 37"/>
                  <a:gd name="T22" fmla="*/ 51 w 68"/>
                  <a:gd name="T23" fmla="*/ 3 h 37"/>
                  <a:gd name="T24" fmla="*/ 44 w 68"/>
                  <a:gd name="T25" fmla="*/ 3 h 37"/>
                  <a:gd name="T26" fmla="*/ 36 w 68"/>
                  <a:gd name="T27" fmla="*/ 5 h 37"/>
                  <a:gd name="T28" fmla="*/ 28 w 68"/>
                  <a:gd name="T29" fmla="*/ 6 h 37"/>
                  <a:gd name="T30" fmla="*/ 19 w 68"/>
                  <a:gd name="T31" fmla="*/ 8 h 37"/>
                  <a:gd name="T32" fmla="*/ 9 w 68"/>
                  <a:gd name="T33" fmla="*/ 12 h 37"/>
                  <a:gd name="T34" fmla="*/ 0 w 68"/>
                  <a:gd name="T35" fmla="*/ 16 h 37"/>
                  <a:gd name="T36" fmla="*/ 9 w 68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37">
                    <a:moveTo>
                      <a:pt x="9" y="37"/>
                    </a:moveTo>
                    <a:lnTo>
                      <a:pt x="17" y="34"/>
                    </a:lnTo>
                    <a:lnTo>
                      <a:pt x="26" y="31"/>
                    </a:lnTo>
                    <a:lnTo>
                      <a:pt x="33" y="30"/>
                    </a:lnTo>
                    <a:lnTo>
                      <a:pt x="41" y="28"/>
                    </a:lnTo>
                    <a:lnTo>
                      <a:pt x="48" y="27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8" y="2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6" y="5"/>
                    </a:lnTo>
                    <a:lnTo>
                      <a:pt x="28" y="6"/>
                    </a:lnTo>
                    <a:lnTo>
                      <a:pt x="19" y="8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6" name="Freeform 163"/>
              <p:cNvSpPr>
                <a:spLocks/>
              </p:cNvSpPr>
              <p:nvPr/>
            </p:nvSpPr>
            <p:spPr bwMode="auto">
              <a:xfrm>
                <a:off x="5011" y="2673"/>
                <a:ext cx="24" cy="14"/>
              </a:xfrm>
              <a:custGeom>
                <a:avLst/>
                <a:gdLst>
                  <a:gd name="T0" fmla="*/ 5 w 72"/>
                  <a:gd name="T1" fmla="*/ 44 h 44"/>
                  <a:gd name="T2" fmla="*/ 13 w 72"/>
                  <a:gd name="T3" fmla="*/ 43 h 44"/>
                  <a:gd name="T4" fmla="*/ 22 w 72"/>
                  <a:gd name="T5" fmla="*/ 41 h 44"/>
                  <a:gd name="T6" fmla="*/ 31 w 72"/>
                  <a:gd name="T7" fmla="*/ 38 h 44"/>
                  <a:gd name="T8" fmla="*/ 40 w 72"/>
                  <a:gd name="T9" fmla="*/ 35 h 44"/>
                  <a:gd name="T10" fmla="*/ 48 w 72"/>
                  <a:gd name="T11" fmla="*/ 31 h 44"/>
                  <a:gd name="T12" fmla="*/ 56 w 72"/>
                  <a:gd name="T13" fmla="*/ 30 h 44"/>
                  <a:gd name="T14" fmla="*/ 64 w 72"/>
                  <a:gd name="T15" fmla="*/ 25 h 44"/>
                  <a:gd name="T16" fmla="*/ 72 w 72"/>
                  <a:gd name="T17" fmla="*/ 21 h 44"/>
                  <a:gd name="T18" fmla="*/ 63 w 72"/>
                  <a:gd name="T19" fmla="*/ 0 h 44"/>
                  <a:gd name="T20" fmla="*/ 56 w 72"/>
                  <a:gd name="T21" fmla="*/ 3 h 44"/>
                  <a:gd name="T22" fmla="*/ 48 w 72"/>
                  <a:gd name="T23" fmla="*/ 6 h 44"/>
                  <a:gd name="T24" fmla="*/ 40 w 72"/>
                  <a:gd name="T25" fmla="*/ 11 h 44"/>
                  <a:gd name="T26" fmla="*/ 32 w 72"/>
                  <a:gd name="T27" fmla="*/ 14 h 44"/>
                  <a:gd name="T28" fmla="*/ 24 w 72"/>
                  <a:gd name="T29" fmla="*/ 15 h 44"/>
                  <a:gd name="T30" fmla="*/ 16 w 72"/>
                  <a:gd name="T31" fmla="*/ 18 h 44"/>
                  <a:gd name="T32" fmla="*/ 9 w 72"/>
                  <a:gd name="T33" fmla="*/ 19 h 44"/>
                  <a:gd name="T34" fmla="*/ 0 w 72"/>
                  <a:gd name="T35" fmla="*/ 21 h 44"/>
                  <a:gd name="T36" fmla="*/ 5 w 72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4">
                    <a:moveTo>
                      <a:pt x="5" y="44"/>
                    </a:moveTo>
                    <a:lnTo>
                      <a:pt x="13" y="43"/>
                    </a:lnTo>
                    <a:lnTo>
                      <a:pt x="22" y="41"/>
                    </a:lnTo>
                    <a:lnTo>
                      <a:pt x="31" y="38"/>
                    </a:lnTo>
                    <a:lnTo>
                      <a:pt x="40" y="35"/>
                    </a:lnTo>
                    <a:lnTo>
                      <a:pt x="48" y="31"/>
                    </a:lnTo>
                    <a:lnTo>
                      <a:pt x="56" y="30"/>
                    </a:lnTo>
                    <a:lnTo>
                      <a:pt x="64" y="25"/>
                    </a:lnTo>
                    <a:lnTo>
                      <a:pt x="72" y="21"/>
                    </a:lnTo>
                    <a:lnTo>
                      <a:pt x="63" y="0"/>
                    </a:lnTo>
                    <a:lnTo>
                      <a:pt x="56" y="3"/>
                    </a:lnTo>
                    <a:lnTo>
                      <a:pt x="48" y="6"/>
                    </a:lnTo>
                    <a:lnTo>
                      <a:pt x="40" y="11"/>
                    </a:lnTo>
                    <a:lnTo>
                      <a:pt x="32" y="14"/>
                    </a:lnTo>
                    <a:lnTo>
                      <a:pt x="24" y="15"/>
                    </a:lnTo>
                    <a:lnTo>
                      <a:pt x="16" y="18"/>
                    </a:lnTo>
                    <a:lnTo>
                      <a:pt x="9" y="19"/>
                    </a:lnTo>
                    <a:lnTo>
                      <a:pt x="0" y="21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7" name="Freeform 164"/>
              <p:cNvSpPr>
                <a:spLocks/>
              </p:cNvSpPr>
              <p:nvPr/>
            </p:nvSpPr>
            <p:spPr bwMode="auto">
              <a:xfrm>
                <a:off x="4982" y="2680"/>
                <a:ext cx="31" cy="8"/>
              </a:xfrm>
              <a:custGeom>
                <a:avLst/>
                <a:gdLst>
                  <a:gd name="T0" fmla="*/ 23 w 93"/>
                  <a:gd name="T1" fmla="*/ 9 h 26"/>
                  <a:gd name="T2" fmla="*/ 11 w 93"/>
                  <a:gd name="T3" fmla="*/ 25 h 26"/>
                  <a:gd name="T4" fmla="*/ 30 w 93"/>
                  <a:gd name="T5" fmla="*/ 25 h 26"/>
                  <a:gd name="T6" fmla="*/ 40 w 93"/>
                  <a:gd name="T7" fmla="*/ 25 h 26"/>
                  <a:gd name="T8" fmla="*/ 51 w 93"/>
                  <a:gd name="T9" fmla="*/ 25 h 26"/>
                  <a:gd name="T10" fmla="*/ 61 w 93"/>
                  <a:gd name="T11" fmla="*/ 26 h 26"/>
                  <a:gd name="T12" fmla="*/ 71 w 93"/>
                  <a:gd name="T13" fmla="*/ 25 h 26"/>
                  <a:gd name="T14" fmla="*/ 83 w 93"/>
                  <a:gd name="T15" fmla="*/ 25 h 26"/>
                  <a:gd name="T16" fmla="*/ 93 w 93"/>
                  <a:gd name="T17" fmla="*/ 23 h 26"/>
                  <a:gd name="T18" fmla="*/ 88 w 93"/>
                  <a:gd name="T19" fmla="*/ 0 h 26"/>
                  <a:gd name="T20" fmla="*/ 80 w 93"/>
                  <a:gd name="T21" fmla="*/ 1 h 26"/>
                  <a:gd name="T22" fmla="*/ 70 w 93"/>
                  <a:gd name="T23" fmla="*/ 3 h 26"/>
                  <a:gd name="T24" fmla="*/ 52 w 93"/>
                  <a:gd name="T25" fmla="*/ 3 h 26"/>
                  <a:gd name="T26" fmla="*/ 42 w 93"/>
                  <a:gd name="T27" fmla="*/ 1 h 26"/>
                  <a:gd name="T28" fmla="*/ 32 w 93"/>
                  <a:gd name="T29" fmla="*/ 1 h 26"/>
                  <a:gd name="T30" fmla="*/ 22 w 93"/>
                  <a:gd name="T31" fmla="*/ 0 h 26"/>
                  <a:gd name="T32" fmla="*/ 11 w 93"/>
                  <a:gd name="T33" fmla="*/ 0 h 26"/>
                  <a:gd name="T34" fmla="*/ 0 w 93"/>
                  <a:gd name="T35" fmla="*/ 16 h 26"/>
                  <a:gd name="T36" fmla="*/ 23 w 93"/>
                  <a:gd name="T3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6">
                    <a:moveTo>
                      <a:pt x="23" y="9"/>
                    </a:moveTo>
                    <a:lnTo>
                      <a:pt x="11" y="25"/>
                    </a:lnTo>
                    <a:lnTo>
                      <a:pt x="30" y="25"/>
                    </a:lnTo>
                    <a:lnTo>
                      <a:pt x="40" y="25"/>
                    </a:lnTo>
                    <a:lnTo>
                      <a:pt x="51" y="25"/>
                    </a:lnTo>
                    <a:lnTo>
                      <a:pt x="61" y="26"/>
                    </a:lnTo>
                    <a:lnTo>
                      <a:pt x="71" y="25"/>
                    </a:lnTo>
                    <a:lnTo>
                      <a:pt x="83" y="25"/>
                    </a:lnTo>
                    <a:lnTo>
                      <a:pt x="93" y="23"/>
                    </a:lnTo>
                    <a:lnTo>
                      <a:pt x="88" y="0"/>
                    </a:lnTo>
                    <a:lnTo>
                      <a:pt x="80" y="1"/>
                    </a:lnTo>
                    <a:lnTo>
                      <a:pt x="70" y="3"/>
                    </a:lnTo>
                    <a:lnTo>
                      <a:pt x="52" y="3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0" y="16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8" name="Freeform 165"/>
              <p:cNvSpPr>
                <a:spLocks/>
              </p:cNvSpPr>
              <p:nvPr/>
            </p:nvSpPr>
            <p:spPr bwMode="auto">
              <a:xfrm>
                <a:off x="4982" y="2683"/>
                <a:ext cx="36" cy="43"/>
              </a:xfrm>
              <a:custGeom>
                <a:avLst/>
                <a:gdLst>
                  <a:gd name="T0" fmla="*/ 109 w 109"/>
                  <a:gd name="T1" fmla="*/ 112 h 129"/>
                  <a:gd name="T2" fmla="*/ 103 w 109"/>
                  <a:gd name="T3" fmla="*/ 104 h 129"/>
                  <a:gd name="T4" fmla="*/ 96 w 109"/>
                  <a:gd name="T5" fmla="*/ 98 h 129"/>
                  <a:gd name="T6" fmla="*/ 88 w 109"/>
                  <a:gd name="T7" fmla="*/ 93 h 129"/>
                  <a:gd name="T8" fmla="*/ 83 w 109"/>
                  <a:gd name="T9" fmla="*/ 88 h 129"/>
                  <a:gd name="T10" fmla="*/ 75 w 109"/>
                  <a:gd name="T11" fmla="*/ 81 h 129"/>
                  <a:gd name="T12" fmla="*/ 70 w 109"/>
                  <a:gd name="T13" fmla="*/ 75 h 129"/>
                  <a:gd name="T14" fmla="*/ 64 w 109"/>
                  <a:gd name="T15" fmla="*/ 69 h 129"/>
                  <a:gd name="T16" fmla="*/ 58 w 109"/>
                  <a:gd name="T17" fmla="*/ 62 h 129"/>
                  <a:gd name="T18" fmla="*/ 52 w 109"/>
                  <a:gd name="T19" fmla="*/ 55 h 129"/>
                  <a:gd name="T20" fmla="*/ 48 w 109"/>
                  <a:gd name="T21" fmla="*/ 49 h 129"/>
                  <a:gd name="T22" fmla="*/ 42 w 109"/>
                  <a:gd name="T23" fmla="*/ 42 h 129"/>
                  <a:gd name="T24" fmla="*/ 38 w 109"/>
                  <a:gd name="T25" fmla="*/ 34 h 129"/>
                  <a:gd name="T26" fmla="*/ 35 w 109"/>
                  <a:gd name="T27" fmla="*/ 26 h 129"/>
                  <a:gd name="T28" fmla="*/ 29 w 109"/>
                  <a:gd name="T29" fmla="*/ 17 h 129"/>
                  <a:gd name="T30" fmla="*/ 26 w 109"/>
                  <a:gd name="T31" fmla="*/ 8 h 129"/>
                  <a:gd name="T32" fmla="*/ 23 w 109"/>
                  <a:gd name="T33" fmla="*/ 0 h 129"/>
                  <a:gd name="T34" fmla="*/ 0 w 109"/>
                  <a:gd name="T35" fmla="*/ 7 h 129"/>
                  <a:gd name="T36" fmla="*/ 4 w 109"/>
                  <a:gd name="T37" fmla="*/ 17 h 129"/>
                  <a:gd name="T38" fmla="*/ 7 w 109"/>
                  <a:gd name="T39" fmla="*/ 27 h 129"/>
                  <a:gd name="T40" fmla="*/ 11 w 109"/>
                  <a:gd name="T41" fmla="*/ 36 h 129"/>
                  <a:gd name="T42" fmla="*/ 17 w 109"/>
                  <a:gd name="T43" fmla="*/ 46 h 129"/>
                  <a:gd name="T44" fmla="*/ 23 w 109"/>
                  <a:gd name="T45" fmla="*/ 55 h 129"/>
                  <a:gd name="T46" fmla="*/ 27 w 109"/>
                  <a:gd name="T47" fmla="*/ 62 h 129"/>
                  <a:gd name="T48" fmla="*/ 35 w 109"/>
                  <a:gd name="T49" fmla="*/ 69 h 129"/>
                  <a:gd name="T50" fmla="*/ 40 w 109"/>
                  <a:gd name="T51" fmla="*/ 78 h 129"/>
                  <a:gd name="T52" fmla="*/ 46 w 109"/>
                  <a:gd name="T53" fmla="*/ 84 h 129"/>
                  <a:gd name="T54" fmla="*/ 52 w 109"/>
                  <a:gd name="T55" fmla="*/ 91 h 129"/>
                  <a:gd name="T56" fmla="*/ 59 w 109"/>
                  <a:gd name="T57" fmla="*/ 98 h 129"/>
                  <a:gd name="T58" fmla="*/ 67 w 109"/>
                  <a:gd name="T59" fmla="*/ 104 h 129"/>
                  <a:gd name="T60" fmla="*/ 72 w 109"/>
                  <a:gd name="T61" fmla="*/ 112 h 129"/>
                  <a:gd name="T62" fmla="*/ 81 w 109"/>
                  <a:gd name="T63" fmla="*/ 117 h 129"/>
                  <a:gd name="T64" fmla="*/ 87 w 109"/>
                  <a:gd name="T65" fmla="*/ 123 h 129"/>
                  <a:gd name="T66" fmla="*/ 94 w 109"/>
                  <a:gd name="T67" fmla="*/ 129 h 129"/>
                  <a:gd name="T68" fmla="*/ 109 w 109"/>
                  <a:gd name="T69" fmla="*/ 1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129">
                    <a:moveTo>
                      <a:pt x="109" y="112"/>
                    </a:moveTo>
                    <a:lnTo>
                      <a:pt x="103" y="104"/>
                    </a:lnTo>
                    <a:lnTo>
                      <a:pt x="96" y="98"/>
                    </a:lnTo>
                    <a:lnTo>
                      <a:pt x="88" y="93"/>
                    </a:lnTo>
                    <a:lnTo>
                      <a:pt x="83" y="88"/>
                    </a:lnTo>
                    <a:lnTo>
                      <a:pt x="75" y="81"/>
                    </a:lnTo>
                    <a:lnTo>
                      <a:pt x="70" y="75"/>
                    </a:lnTo>
                    <a:lnTo>
                      <a:pt x="64" y="69"/>
                    </a:lnTo>
                    <a:lnTo>
                      <a:pt x="58" y="62"/>
                    </a:lnTo>
                    <a:lnTo>
                      <a:pt x="52" y="55"/>
                    </a:lnTo>
                    <a:lnTo>
                      <a:pt x="48" y="49"/>
                    </a:lnTo>
                    <a:lnTo>
                      <a:pt x="42" y="42"/>
                    </a:lnTo>
                    <a:lnTo>
                      <a:pt x="38" y="34"/>
                    </a:lnTo>
                    <a:lnTo>
                      <a:pt x="35" y="26"/>
                    </a:lnTo>
                    <a:lnTo>
                      <a:pt x="29" y="17"/>
                    </a:lnTo>
                    <a:lnTo>
                      <a:pt x="26" y="8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4" y="17"/>
                    </a:lnTo>
                    <a:lnTo>
                      <a:pt x="7" y="27"/>
                    </a:lnTo>
                    <a:lnTo>
                      <a:pt x="11" y="36"/>
                    </a:lnTo>
                    <a:lnTo>
                      <a:pt x="17" y="46"/>
                    </a:lnTo>
                    <a:lnTo>
                      <a:pt x="23" y="55"/>
                    </a:lnTo>
                    <a:lnTo>
                      <a:pt x="27" y="62"/>
                    </a:lnTo>
                    <a:lnTo>
                      <a:pt x="35" y="69"/>
                    </a:lnTo>
                    <a:lnTo>
                      <a:pt x="40" y="78"/>
                    </a:lnTo>
                    <a:lnTo>
                      <a:pt x="46" y="84"/>
                    </a:lnTo>
                    <a:lnTo>
                      <a:pt x="52" y="91"/>
                    </a:lnTo>
                    <a:lnTo>
                      <a:pt x="59" y="98"/>
                    </a:lnTo>
                    <a:lnTo>
                      <a:pt x="67" y="104"/>
                    </a:lnTo>
                    <a:lnTo>
                      <a:pt x="72" y="112"/>
                    </a:lnTo>
                    <a:lnTo>
                      <a:pt x="81" y="117"/>
                    </a:lnTo>
                    <a:lnTo>
                      <a:pt x="87" y="123"/>
                    </a:lnTo>
                    <a:lnTo>
                      <a:pt x="94" y="129"/>
                    </a:lnTo>
                    <a:lnTo>
                      <a:pt x="109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9" name="Freeform 166"/>
              <p:cNvSpPr>
                <a:spLocks/>
              </p:cNvSpPr>
              <p:nvPr/>
            </p:nvSpPr>
            <p:spPr bwMode="auto">
              <a:xfrm>
                <a:off x="5013" y="2720"/>
                <a:ext cx="76" cy="48"/>
              </a:xfrm>
              <a:custGeom>
                <a:avLst/>
                <a:gdLst>
                  <a:gd name="T0" fmla="*/ 211 w 227"/>
                  <a:gd name="T1" fmla="*/ 126 h 144"/>
                  <a:gd name="T2" fmla="*/ 227 w 227"/>
                  <a:gd name="T3" fmla="*/ 126 h 144"/>
                  <a:gd name="T4" fmla="*/ 214 w 227"/>
                  <a:gd name="T5" fmla="*/ 114 h 144"/>
                  <a:gd name="T6" fmla="*/ 202 w 227"/>
                  <a:gd name="T7" fmla="*/ 104 h 144"/>
                  <a:gd name="T8" fmla="*/ 188 w 227"/>
                  <a:gd name="T9" fmla="*/ 94 h 144"/>
                  <a:gd name="T10" fmla="*/ 173 w 227"/>
                  <a:gd name="T11" fmla="*/ 85 h 144"/>
                  <a:gd name="T12" fmla="*/ 160 w 227"/>
                  <a:gd name="T13" fmla="*/ 77 h 144"/>
                  <a:gd name="T14" fmla="*/ 147 w 227"/>
                  <a:gd name="T15" fmla="*/ 69 h 144"/>
                  <a:gd name="T16" fmla="*/ 133 w 227"/>
                  <a:gd name="T17" fmla="*/ 62 h 144"/>
                  <a:gd name="T18" fmla="*/ 118 w 227"/>
                  <a:gd name="T19" fmla="*/ 55 h 144"/>
                  <a:gd name="T20" fmla="*/ 103 w 227"/>
                  <a:gd name="T21" fmla="*/ 49 h 144"/>
                  <a:gd name="T22" fmla="*/ 90 w 227"/>
                  <a:gd name="T23" fmla="*/ 43 h 144"/>
                  <a:gd name="T24" fmla="*/ 77 w 227"/>
                  <a:gd name="T25" fmla="*/ 36 h 144"/>
                  <a:gd name="T26" fmla="*/ 64 w 227"/>
                  <a:gd name="T27" fmla="*/ 30 h 144"/>
                  <a:gd name="T28" fmla="*/ 51 w 227"/>
                  <a:gd name="T29" fmla="*/ 23 h 144"/>
                  <a:gd name="T30" fmla="*/ 39 w 227"/>
                  <a:gd name="T31" fmla="*/ 16 h 144"/>
                  <a:gd name="T32" fmla="*/ 26 w 227"/>
                  <a:gd name="T33" fmla="*/ 7 h 144"/>
                  <a:gd name="T34" fmla="*/ 15 w 227"/>
                  <a:gd name="T35" fmla="*/ 0 h 144"/>
                  <a:gd name="T36" fmla="*/ 0 w 227"/>
                  <a:gd name="T37" fmla="*/ 17 h 144"/>
                  <a:gd name="T38" fmla="*/ 13 w 227"/>
                  <a:gd name="T39" fmla="*/ 26 h 144"/>
                  <a:gd name="T40" fmla="*/ 26 w 227"/>
                  <a:gd name="T41" fmla="*/ 34 h 144"/>
                  <a:gd name="T42" fmla="*/ 39 w 227"/>
                  <a:gd name="T43" fmla="*/ 43 h 144"/>
                  <a:gd name="T44" fmla="*/ 53 w 227"/>
                  <a:gd name="T45" fmla="*/ 50 h 144"/>
                  <a:gd name="T46" fmla="*/ 66 w 227"/>
                  <a:gd name="T47" fmla="*/ 58 h 144"/>
                  <a:gd name="T48" fmla="*/ 82 w 227"/>
                  <a:gd name="T49" fmla="*/ 64 h 144"/>
                  <a:gd name="T50" fmla="*/ 95 w 227"/>
                  <a:gd name="T51" fmla="*/ 71 h 144"/>
                  <a:gd name="T52" fmla="*/ 108 w 227"/>
                  <a:gd name="T53" fmla="*/ 77 h 144"/>
                  <a:gd name="T54" fmla="*/ 122 w 227"/>
                  <a:gd name="T55" fmla="*/ 84 h 144"/>
                  <a:gd name="T56" fmla="*/ 135 w 227"/>
                  <a:gd name="T57" fmla="*/ 90 h 144"/>
                  <a:gd name="T58" fmla="*/ 149 w 227"/>
                  <a:gd name="T59" fmla="*/ 97 h 144"/>
                  <a:gd name="T60" fmla="*/ 162 w 227"/>
                  <a:gd name="T61" fmla="*/ 104 h 144"/>
                  <a:gd name="T62" fmla="*/ 175 w 227"/>
                  <a:gd name="T63" fmla="*/ 113 h 144"/>
                  <a:gd name="T64" fmla="*/ 188 w 227"/>
                  <a:gd name="T65" fmla="*/ 122 h 144"/>
                  <a:gd name="T66" fmla="*/ 199 w 227"/>
                  <a:gd name="T67" fmla="*/ 132 h 144"/>
                  <a:gd name="T68" fmla="*/ 211 w 227"/>
                  <a:gd name="T69" fmla="*/ 144 h 144"/>
                  <a:gd name="T70" fmla="*/ 227 w 227"/>
                  <a:gd name="T71" fmla="*/ 144 h 144"/>
                  <a:gd name="T72" fmla="*/ 211 w 227"/>
                  <a:gd name="T73" fmla="*/ 12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44">
                    <a:moveTo>
                      <a:pt x="211" y="126"/>
                    </a:moveTo>
                    <a:lnTo>
                      <a:pt x="227" y="126"/>
                    </a:lnTo>
                    <a:lnTo>
                      <a:pt x="214" y="114"/>
                    </a:lnTo>
                    <a:lnTo>
                      <a:pt x="202" y="104"/>
                    </a:lnTo>
                    <a:lnTo>
                      <a:pt x="188" y="94"/>
                    </a:lnTo>
                    <a:lnTo>
                      <a:pt x="173" y="85"/>
                    </a:lnTo>
                    <a:lnTo>
                      <a:pt x="160" y="77"/>
                    </a:lnTo>
                    <a:lnTo>
                      <a:pt x="147" y="69"/>
                    </a:lnTo>
                    <a:lnTo>
                      <a:pt x="133" y="62"/>
                    </a:lnTo>
                    <a:lnTo>
                      <a:pt x="118" y="55"/>
                    </a:lnTo>
                    <a:lnTo>
                      <a:pt x="103" y="49"/>
                    </a:lnTo>
                    <a:lnTo>
                      <a:pt x="90" y="43"/>
                    </a:lnTo>
                    <a:lnTo>
                      <a:pt x="77" y="36"/>
                    </a:lnTo>
                    <a:lnTo>
                      <a:pt x="64" y="30"/>
                    </a:lnTo>
                    <a:lnTo>
                      <a:pt x="51" y="23"/>
                    </a:lnTo>
                    <a:lnTo>
                      <a:pt x="39" y="16"/>
                    </a:lnTo>
                    <a:lnTo>
                      <a:pt x="26" y="7"/>
                    </a:lnTo>
                    <a:lnTo>
                      <a:pt x="15" y="0"/>
                    </a:lnTo>
                    <a:lnTo>
                      <a:pt x="0" y="17"/>
                    </a:lnTo>
                    <a:lnTo>
                      <a:pt x="13" y="26"/>
                    </a:lnTo>
                    <a:lnTo>
                      <a:pt x="26" y="34"/>
                    </a:lnTo>
                    <a:lnTo>
                      <a:pt x="39" y="43"/>
                    </a:lnTo>
                    <a:lnTo>
                      <a:pt x="53" y="50"/>
                    </a:lnTo>
                    <a:lnTo>
                      <a:pt x="66" y="58"/>
                    </a:lnTo>
                    <a:lnTo>
                      <a:pt x="82" y="64"/>
                    </a:lnTo>
                    <a:lnTo>
                      <a:pt x="95" y="71"/>
                    </a:lnTo>
                    <a:lnTo>
                      <a:pt x="108" y="77"/>
                    </a:lnTo>
                    <a:lnTo>
                      <a:pt x="122" y="84"/>
                    </a:lnTo>
                    <a:lnTo>
                      <a:pt x="135" y="90"/>
                    </a:lnTo>
                    <a:lnTo>
                      <a:pt x="149" y="97"/>
                    </a:lnTo>
                    <a:lnTo>
                      <a:pt x="162" y="104"/>
                    </a:lnTo>
                    <a:lnTo>
                      <a:pt x="175" y="113"/>
                    </a:lnTo>
                    <a:lnTo>
                      <a:pt x="188" y="122"/>
                    </a:lnTo>
                    <a:lnTo>
                      <a:pt x="199" y="132"/>
                    </a:lnTo>
                    <a:lnTo>
                      <a:pt x="211" y="144"/>
                    </a:lnTo>
                    <a:lnTo>
                      <a:pt x="227" y="144"/>
                    </a:lnTo>
                    <a:lnTo>
                      <a:pt x="21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0" name="Freeform 167"/>
              <p:cNvSpPr>
                <a:spLocks/>
              </p:cNvSpPr>
              <p:nvPr/>
            </p:nvSpPr>
            <p:spPr bwMode="auto">
              <a:xfrm>
                <a:off x="5084" y="2708"/>
                <a:ext cx="76" cy="60"/>
              </a:xfrm>
              <a:custGeom>
                <a:avLst/>
                <a:gdLst>
                  <a:gd name="T0" fmla="*/ 217 w 230"/>
                  <a:gd name="T1" fmla="*/ 0 h 181"/>
                  <a:gd name="T2" fmla="*/ 215 w 230"/>
                  <a:gd name="T3" fmla="*/ 0 h 181"/>
                  <a:gd name="T4" fmla="*/ 202 w 230"/>
                  <a:gd name="T5" fmla="*/ 10 h 181"/>
                  <a:gd name="T6" fmla="*/ 189 w 230"/>
                  <a:gd name="T7" fmla="*/ 21 h 181"/>
                  <a:gd name="T8" fmla="*/ 176 w 230"/>
                  <a:gd name="T9" fmla="*/ 31 h 181"/>
                  <a:gd name="T10" fmla="*/ 161 w 230"/>
                  <a:gd name="T11" fmla="*/ 39 h 181"/>
                  <a:gd name="T12" fmla="*/ 147 w 230"/>
                  <a:gd name="T13" fmla="*/ 50 h 181"/>
                  <a:gd name="T14" fmla="*/ 134 w 230"/>
                  <a:gd name="T15" fmla="*/ 60 h 181"/>
                  <a:gd name="T16" fmla="*/ 119 w 230"/>
                  <a:gd name="T17" fmla="*/ 70 h 181"/>
                  <a:gd name="T18" fmla="*/ 106 w 230"/>
                  <a:gd name="T19" fmla="*/ 79 h 181"/>
                  <a:gd name="T20" fmla="*/ 92 w 230"/>
                  <a:gd name="T21" fmla="*/ 89 h 181"/>
                  <a:gd name="T22" fmla="*/ 79 w 230"/>
                  <a:gd name="T23" fmla="*/ 99 h 181"/>
                  <a:gd name="T24" fmla="*/ 64 w 230"/>
                  <a:gd name="T25" fmla="*/ 109 h 181"/>
                  <a:gd name="T26" fmla="*/ 52 w 230"/>
                  <a:gd name="T27" fmla="*/ 119 h 181"/>
                  <a:gd name="T28" fmla="*/ 39 w 230"/>
                  <a:gd name="T29" fmla="*/ 130 h 181"/>
                  <a:gd name="T30" fmla="*/ 26 w 230"/>
                  <a:gd name="T31" fmla="*/ 141 h 181"/>
                  <a:gd name="T32" fmla="*/ 13 w 230"/>
                  <a:gd name="T33" fmla="*/ 151 h 181"/>
                  <a:gd name="T34" fmla="*/ 0 w 230"/>
                  <a:gd name="T35" fmla="*/ 163 h 181"/>
                  <a:gd name="T36" fmla="*/ 16 w 230"/>
                  <a:gd name="T37" fmla="*/ 181 h 181"/>
                  <a:gd name="T38" fmla="*/ 28 w 230"/>
                  <a:gd name="T39" fmla="*/ 170 h 181"/>
                  <a:gd name="T40" fmla="*/ 41 w 230"/>
                  <a:gd name="T41" fmla="*/ 160 h 181"/>
                  <a:gd name="T42" fmla="*/ 54 w 230"/>
                  <a:gd name="T43" fmla="*/ 149 h 181"/>
                  <a:gd name="T44" fmla="*/ 65 w 230"/>
                  <a:gd name="T45" fmla="*/ 138 h 181"/>
                  <a:gd name="T46" fmla="*/ 79 w 230"/>
                  <a:gd name="T47" fmla="*/ 128 h 181"/>
                  <a:gd name="T48" fmla="*/ 93 w 230"/>
                  <a:gd name="T49" fmla="*/ 118 h 181"/>
                  <a:gd name="T50" fmla="*/ 106 w 230"/>
                  <a:gd name="T51" fmla="*/ 109 h 181"/>
                  <a:gd name="T52" fmla="*/ 119 w 230"/>
                  <a:gd name="T53" fmla="*/ 99 h 181"/>
                  <a:gd name="T54" fmla="*/ 134 w 230"/>
                  <a:gd name="T55" fmla="*/ 89 h 181"/>
                  <a:gd name="T56" fmla="*/ 147 w 230"/>
                  <a:gd name="T57" fmla="*/ 79 h 181"/>
                  <a:gd name="T58" fmla="*/ 161 w 230"/>
                  <a:gd name="T59" fmla="*/ 70 h 181"/>
                  <a:gd name="T60" fmla="*/ 175 w 230"/>
                  <a:gd name="T61" fmla="*/ 60 h 181"/>
                  <a:gd name="T62" fmla="*/ 188 w 230"/>
                  <a:gd name="T63" fmla="*/ 50 h 181"/>
                  <a:gd name="T64" fmla="*/ 202 w 230"/>
                  <a:gd name="T65" fmla="*/ 39 h 181"/>
                  <a:gd name="T66" fmla="*/ 217 w 230"/>
                  <a:gd name="T67" fmla="*/ 31 h 181"/>
                  <a:gd name="T68" fmla="*/ 230 w 230"/>
                  <a:gd name="T69" fmla="*/ 19 h 181"/>
                  <a:gd name="T70" fmla="*/ 230 w 230"/>
                  <a:gd name="T71" fmla="*/ 19 h 181"/>
                  <a:gd name="T72" fmla="*/ 217 w 230"/>
                  <a:gd name="T7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181">
                    <a:moveTo>
                      <a:pt x="217" y="0"/>
                    </a:moveTo>
                    <a:lnTo>
                      <a:pt x="215" y="0"/>
                    </a:lnTo>
                    <a:lnTo>
                      <a:pt x="202" y="10"/>
                    </a:lnTo>
                    <a:lnTo>
                      <a:pt x="189" y="21"/>
                    </a:lnTo>
                    <a:lnTo>
                      <a:pt x="176" y="31"/>
                    </a:lnTo>
                    <a:lnTo>
                      <a:pt x="161" y="39"/>
                    </a:lnTo>
                    <a:lnTo>
                      <a:pt x="147" y="50"/>
                    </a:lnTo>
                    <a:lnTo>
                      <a:pt x="134" y="60"/>
                    </a:lnTo>
                    <a:lnTo>
                      <a:pt x="119" y="70"/>
                    </a:lnTo>
                    <a:lnTo>
                      <a:pt x="106" y="79"/>
                    </a:lnTo>
                    <a:lnTo>
                      <a:pt x="92" y="89"/>
                    </a:lnTo>
                    <a:lnTo>
                      <a:pt x="79" y="99"/>
                    </a:lnTo>
                    <a:lnTo>
                      <a:pt x="64" y="109"/>
                    </a:lnTo>
                    <a:lnTo>
                      <a:pt x="52" y="119"/>
                    </a:lnTo>
                    <a:lnTo>
                      <a:pt x="39" y="130"/>
                    </a:lnTo>
                    <a:lnTo>
                      <a:pt x="26" y="141"/>
                    </a:lnTo>
                    <a:lnTo>
                      <a:pt x="13" y="151"/>
                    </a:lnTo>
                    <a:lnTo>
                      <a:pt x="0" y="163"/>
                    </a:lnTo>
                    <a:lnTo>
                      <a:pt x="16" y="181"/>
                    </a:lnTo>
                    <a:lnTo>
                      <a:pt x="28" y="170"/>
                    </a:lnTo>
                    <a:lnTo>
                      <a:pt x="41" y="160"/>
                    </a:lnTo>
                    <a:lnTo>
                      <a:pt x="54" y="149"/>
                    </a:lnTo>
                    <a:lnTo>
                      <a:pt x="65" y="138"/>
                    </a:lnTo>
                    <a:lnTo>
                      <a:pt x="79" y="128"/>
                    </a:lnTo>
                    <a:lnTo>
                      <a:pt x="93" y="118"/>
                    </a:lnTo>
                    <a:lnTo>
                      <a:pt x="106" y="109"/>
                    </a:lnTo>
                    <a:lnTo>
                      <a:pt x="119" y="99"/>
                    </a:lnTo>
                    <a:lnTo>
                      <a:pt x="134" y="89"/>
                    </a:lnTo>
                    <a:lnTo>
                      <a:pt x="147" y="79"/>
                    </a:lnTo>
                    <a:lnTo>
                      <a:pt x="161" y="70"/>
                    </a:lnTo>
                    <a:lnTo>
                      <a:pt x="175" y="60"/>
                    </a:lnTo>
                    <a:lnTo>
                      <a:pt x="188" y="50"/>
                    </a:lnTo>
                    <a:lnTo>
                      <a:pt x="202" y="39"/>
                    </a:lnTo>
                    <a:lnTo>
                      <a:pt x="217" y="31"/>
                    </a:lnTo>
                    <a:lnTo>
                      <a:pt x="230" y="19"/>
                    </a:lnTo>
                    <a:lnTo>
                      <a:pt x="230" y="19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1" name="Freeform 168"/>
              <p:cNvSpPr>
                <a:spLocks/>
              </p:cNvSpPr>
              <p:nvPr/>
            </p:nvSpPr>
            <p:spPr bwMode="auto">
              <a:xfrm>
                <a:off x="5156" y="2688"/>
                <a:ext cx="29" cy="26"/>
              </a:xfrm>
              <a:custGeom>
                <a:avLst/>
                <a:gdLst>
                  <a:gd name="T0" fmla="*/ 67 w 87"/>
                  <a:gd name="T1" fmla="*/ 1 h 78"/>
                  <a:gd name="T2" fmla="*/ 68 w 87"/>
                  <a:gd name="T3" fmla="*/ 0 h 78"/>
                  <a:gd name="T4" fmla="*/ 59 w 87"/>
                  <a:gd name="T5" fmla="*/ 10 h 78"/>
                  <a:gd name="T6" fmla="*/ 51 w 87"/>
                  <a:gd name="T7" fmla="*/ 17 h 78"/>
                  <a:gd name="T8" fmla="*/ 43 w 87"/>
                  <a:gd name="T9" fmla="*/ 26 h 78"/>
                  <a:gd name="T10" fmla="*/ 35 w 87"/>
                  <a:gd name="T11" fmla="*/ 32 h 78"/>
                  <a:gd name="T12" fmla="*/ 27 w 87"/>
                  <a:gd name="T13" fmla="*/ 39 h 78"/>
                  <a:gd name="T14" fmla="*/ 17 w 87"/>
                  <a:gd name="T15" fmla="*/ 46 h 78"/>
                  <a:gd name="T16" fmla="*/ 10 w 87"/>
                  <a:gd name="T17" fmla="*/ 52 h 78"/>
                  <a:gd name="T18" fmla="*/ 0 w 87"/>
                  <a:gd name="T19" fmla="*/ 59 h 78"/>
                  <a:gd name="T20" fmla="*/ 13 w 87"/>
                  <a:gd name="T21" fmla="*/ 78 h 78"/>
                  <a:gd name="T22" fmla="*/ 23 w 87"/>
                  <a:gd name="T23" fmla="*/ 72 h 78"/>
                  <a:gd name="T24" fmla="*/ 32 w 87"/>
                  <a:gd name="T25" fmla="*/ 65 h 78"/>
                  <a:gd name="T26" fmla="*/ 42 w 87"/>
                  <a:gd name="T27" fmla="*/ 58 h 78"/>
                  <a:gd name="T28" fmla="*/ 49 w 87"/>
                  <a:gd name="T29" fmla="*/ 50 h 78"/>
                  <a:gd name="T30" fmla="*/ 58 w 87"/>
                  <a:gd name="T31" fmla="*/ 43 h 78"/>
                  <a:gd name="T32" fmla="*/ 68 w 87"/>
                  <a:gd name="T33" fmla="*/ 34 h 78"/>
                  <a:gd name="T34" fmla="*/ 75 w 87"/>
                  <a:gd name="T35" fmla="*/ 26 h 78"/>
                  <a:gd name="T36" fmla="*/ 85 w 87"/>
                  <a:gd name="T37" fmla="*/ 14 h 78"/>
                  <a:gd name="T38" fmla="*/ 87 w 87"/>
                  <a:gd name="T39" fmla="*/ 13 h 78"/>
                  <a:gd name="T40" fmla="*/ 67 w 87"/>
                  <a:gd name="T4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8">
                    <a:moveTo>
                      <a:pt x="67" y="1"/>
                    </a:moveTo>
                    <a:lnTo>
                      <a:pt x="68" y="0"/>
                    </a:lnTo>
                    <a:lnTo>
                      <a:pt x="59" y="10"/>
                    </a:lnTo>
                    <a:lnTo>
                      <a:pt x="51" y="17"/>
                    </a:lnTo>
                    <a:lnTo>
                      <a:pt x="43" y="26"/>
                    </a:lnTo>
                    <a:lnTo>
                      <a:pt x="35" y="32"/>
                    </a:lnTo>
                    <a:lnTo>
                      <a:pt x="27" y="39"/>
                    </a:lnTo>
                    <a:lnTo>
                      <a:pt x="17" y="46"/>
                    </a:lnTo>
                    <a:lnTo>
                      <a:pt x="10" y="52"/>
                    </a:lnTo>
                    <a:lnTo>
                      <a:pt x="0" y="59"/>
                    </a:lnTo>
                    <a:lnTo>
                      <a:pt x="13" y="78"/>
                    </a:lnTo>
                    <a:lnTo>
                      <a:pt x="23" y="72"/>
                    </a:lnTo>
                    <a:lnTo>
                      <a:pt x="32" y="65"/>
                    </a:lnTo>
                    <a:lnTo>
                      <a:pt x="42" y="58"/>
                    </a:lnTo>
                    <a:lnTo>
                      <a:pt x="49" y="50"/>
                    </a:lnTo>
                    <a:lnTo>
                      <a:pt x="58" y="43"/>
                    </a:lnTo>
                    <a:lnTo>
                      <a:pt x="68" y="34"/>
                    </a:lnTo>
                    <a:lnTo>
                      <a:pt x="75" y="26"/>
                    </a:lnTo>
                    <a:lnTo>
                      <a:pt x="85" y="14"/>
                    </a:lnTo>
                    <a:lnTo>
                      <a:pt x="87" y="13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2" name="Freeform 169"/>
              <p:cNvSpPr>
                <a:spLocks/>
              </p:cNvSpPr>
              <p:nvPr/>
            </p:nvSpPr>
            <p:spPr bwMode="auto">
              <a:xfrm>
                <a:off x="5178" y="2624"/>
                <a:ext cx="24" cy="68"/>
              </a:xfrm>
              <a:custGeom>
                <a:avLst/>
                <a:gdLst>
                  <a:gd name="T0" fmla="*/ 49 w 72"/>
                  <a:gd name="T1" fmla="*/ 1 h 205"/>
                  <a:gd name="T2" fmla="*/ 49 w 72"/>
                  <a:gd name="T3" fmla="*/ 37 h 205"/>
                  <a:gd name="T4" fmla="*/ 48 w 72"/>
                  <a:gd name="T5" fmla="*/ 49 h 205"/>
                  <a:gd name="T6" fmla="*/ 46 w 72"/>
                  <a:gd name="T7" fmla="*/ 61 h 205"/>
                  <a:gd name="T8" fmla="*/ 43 w 72"/>
                  <a:gd name="T9" fmla="*/ 74 h 205"/>
                  <a:gd name="T10" fmla="*/ 40 w 72"/>
                  <a:gd name="T11" fmla="*/ 87 h 205"/>
                  <a:gd name="T12" fmla="*/ 37 w 72"/>
                  <a:gd name="T13" fmla="*/ 98 h 205"/>
                  <a:gd name="T14" fmla="*/ 34 w 72"/>
                  <a:gd name="T15" fmla="*/ 112 h 205"/>
                  <a:gd name="T16" fmla="*/ 30 w 72"/>
                  <a:gd name="T17" fmla="*/ 123 h 205"/>
                  <a:gd name="T18" fmla="*/ 26 w 72"/>
                  <a:gd name="T19" fmla="*/ 136 h 205"/>
                  <a:gd name="T20" fmla="*/ 21 w 72"/>
                  <a:gd name="T21" fmla="*/ 146 h 205"/>
                  <a:gd name="T22" fmla="*/ 16 w 72"/>
                  <a:gd name="T23" fmla="*/ 160 h 205"/>
                  <a:gd name="T24" fmla="*/ 11 w 72"/>
                  <a:gd name="T25" fmla="*/ 171 h 205"/>
                  <a:gd name="T26" fmla="*/ 5 w 72"/>
                  <a:gd name="T27" fmla="*/ 183 h 205"/>
                  <a:gd name="T28" fmla="*/ 0 w 72"/>
                  <a:gd name="T29" fmla="*/ 193 h 205"/>
                  <a:gd name="T30" fmla="*/ 20 w 72"/>
                  <a:gd name="T31" fmla="*/ 205 h 205"/>
                  <a:gd name="T32" fmla="*/ 26 w 72"/>
                  <a:gd name="T33" fmla="*/ 193 h 205"/>
                  <a:gd name="T34" fmla="*/ 33 w 72"/>
                  <a:gd name="T35" fmla="*/ 181 h 205"/>
                  <a:gd name="T36" fmla="*/ 37 w 72"/>
                  <a:gd name="T37" fmla="*/ 168 h 205"/>
                  <a:gd name="T38" fmla="*/ 43 w 72"/>
                  <a:gd name="T39" fmla="*/ 157 h 205"/>
                  <a:gd name="T40" fmla="*/ 48 w 72"/>
                  <a:gd name="T41" fmla="*/ 144 h 205"/>
                  <a:gd name="T42" fmla="*/ 52 w 72"/>
                  <a:gd name="T43" fmla="*/ 130 h 205"/>
                  <a:gd name="T44" fmla="*/ 56 w 72"/>
                  <a:gd name="T45" fmla="*/ 119 h 205"/>
                  <a:gd name="T46" fmla="*/ 61 w 72"/>
                  <a:gd name="T47" fmla="*/ 104 h 205"/>
                  <a:gd name="T48" fmla="*/ 64 w 72"/>
                  <a:gd name="T49" fmla="*/ 91 h 205"/>
                  <a:gd name="T50" fmla="*/ 66 w 72"/>
                  <a:gd name="T51" fmla="*/ 78 h 205"/>
                  <a:gd name="T52" fmla="*/ 69 w 72"/>
                  <a:gd name="T53" fmla="*/ 65 h 205"/>
                  <a:gd name="T54" fmla="*/ 71 w 72"/>
                  <a:gd name="T55" fmla="*/ 52 h 205"/>
                  <a:gd name="T56" fmla="*/ 72 w 72"/>
                  <a:gd name="T57" fmla="*/ 39 h 205"/>
                  <a:gd name="T58" fmla="*/ 72 w 72"/>
                  <a:gd name="T59" fmla="*/ 26 h 205"/>
                  <a:gd name="T60" fmla="*/ 72 w 72"/>
                  <a:gd name="T61" fmla="*/ 13 h 205"/>
                  <a:gd name="T62" fmla="*/ 72 w 72"/>
                  <a:gd name="T63" fmla="*/ 0 h 205"/>
                  <a:gd name="T64" fmla="*/ 49 w 72"/>
                  <a:gd name="T65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205">
                    <a:moveTo>
                      <a:pt x="49" y="1"/>
                    </a:moveTo>
                    <a:lnTo>
                      <a:pt x="49" y="37"/>
                    </a:lnTo>
                    <a:lnTo>
                      <a:pt x="48" y="49"/>
                    </a:lnTo>
                    <a:lnTo>
                      <a:pt x="46" y="61"/>
                    </a:lnTo>
                    <a:lnTo>
                      <a:pt x="43" y="74"/>
                    </a:lnTo>
                    <a:lnTo>
                      <a:pt x="40" y="87"/>
                    </a:lnTo>
                    <a:lnTo>
                      <a:pt x="37" y="98"/>
                    </a:lnTo>
                    <a:lnTo>
                      <a:pt x="34" y="112"/>
                    </a:lnTo>
                    <a:lnTo>
                      <a:pt x="30" y="123"/>
                    </a:lnTo>
                    <a:lnTo>
                      <a:pt x="26" y="136"/>
                    </a:lnTo>
                    <a:lnTo>
                      <a:pt x="21" y="146"/>
                    </a:lnTo>
                    <a:lnTo>
                      <a:pt x="16" y="160"/>
                    </a:lnTo>
                    <a:lnTo>
                      <a:pt x="11" y="171"/>
                    </a:lnTo>
                    <a:lnTo>
                      <a:pt x="5" y="183"/>
                    </a:lnTo>
                    <a:lnTo>
                      <a:pt x="0" y="193"/>
                    </a:lnTo>
                    <a:lnTo>
                      <a:pt x="20" y="205"/>
                    </a:lnTo>
                    <a:lnTo>
                      <a:pt x="26" y="193"/>
                    </a:lnTo>
                    <a:lnTo>
                      <a:pt x="33" y="181"/>
                    </a:lnTo>
                    <a:lnTo>
                      <a:pt x="37" y="168"/>
                    </a:lnTo>
                    <a:lnTo>
                      <a:pt x="43" y="157"/>
                    </a:lnTo>
                    <a:lnTo>
                      <a:pt x="48" y="144"/>
                    </a:lnTo>
                    <a:lnTo>
                      <a:pt x="52" y="130"/>
                    </a:lnTo>
                    <a:lnTo>
                      <a:pt x="56" y="119"/>
                    </a:lnTo>
                    <a:lnTo>
                      <a:pt x="61" y="104"/>
                    </a:lnTo>
                    <a:lnTo>
                      <a:pt x="64" y="91"/>
                    </a:lnTo>
                    <a:lnTo>
                      <a:pt x="66" y="78"/>
                    </a:lnTo>
                    <a:lnTo>
                      <a:pt x="69" y="65"/>
                    </a:lnTo>
                    <a:lnTo>
                      <a:pt x="71" y="52"/>
                    </a:lnTo>
                    <a:lnTo>
                      <a:pt x="72" y="39"/>
                    </a:lnTo>
                    <a:lnTo>
                      <a:pt x="72" y="26"/>
                    </a:lnTo>
                    <a:lnTo>
                      <a:pt x="72" y="13"/>
                    </a:lnTo>
                    <a:lnTo>
                      <a:pt x="7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3" name="Freeform 170"/>
              <p:cNvSpPr>
                <a:spLocks/>
              </p:cNvSpPr>
              <p:nvPr/>
            </p:nvSpPr>
            <p:spPr bwMode="auto">
              <a:xfrm>
                <a:off x="5184" y="2555"/>
                <a:ext cx="18" cy="69"/>
              </a:xfrm>
              <a:custGeom>
                <a:avLst/>
                <a:gdLst>
                  <a:gd name="T0" fmla="*/ 0 w 56"/>
                  <a:gd name="T1" fmla="*/ 11 h 207"/>
                  <a:gd name="T2" fmla="*/ 4 w 56"/>
                  <a:gd name="T3" fmla="*/ 21 h 207"/>
                  <a:gd name="T4" fmla="*/ 10 w 56"/>
                  <a:gd name="T5" fmla="*/ 31 h 207"/>
                  <a:gd name="T6" fmla="*/ 11 w 56"/>
                  <a:gd name="T7" fmla="*/ 41 h 207"/>
                  <a:gd name="T8" fmla="*/ 16 w 56"/>
                  <a:gd name="T9" fmla="*/ 51 h 207"/>
                  <a:gd name="T10" fmla="*/ 18 w 56"/>
                  <a:gd name="T11" fmla="*/ 63 h 207"/>
                  <a:gd name="T12" fmla="*/ 20 w 56"/>
                  <a:gd name="T13" fmla="*/ 75 h 207"/>
                  <a:gd name="T14" fmla="*/ 23 w 56"/>
                  <a:gd name="T15" fmla="*/ 86 h 207"/>
                  <a:gd name="T16" fmla="*/ 24 w 56"/>
                  <a:gd name="T17" fmla="*/ 98 h 207"/>
                  <a:gd name="T18" fmla="*/ 26 w 56"/>
                  <a:gd name="T19" fmla="*/ 111 h 207"/>
                  <a:gd name="T20" fmla="*/ 27 w 56"/>
                  <a:gd name="T21" fmla="*/ 124 h 207"/>
                  <a:gd name="T22" fmla="*/ 29 w 56"/>
                  <a:gd name="T23" fmla="*/ 136 h 207"/>
                  <a:gd name="T24" fmla="*/ 29 w 56"/>
                  <a:gd name="T25" fmla="*/ 150 h 207"/>
                  <a:gd name="T26" fmla="*/ 30 w 56"/>
                  <a:gd name="T27" fmla="*/ 163 h 207"/>
                  <a:gd name="T28" fmla="*/ 32 w 56"/>
                  <a:gd name="T29" fmla="*/ 178 h 207"/>
                  <a:gd name="T30" fmla="*/ 32 w 56"/>
                  <a:gd name="T31" fmla="*/ 192 h 207"/>
                  <a:gd name="T32" fmla="*/ 33 w 56"/>
                  <a:gd name="T33" fmla="*/ 207 h 207"/>
                  <a:gd name="T34" fmla="*/ 56 w 56"/>
                  <a:gd name="T35" fmla="*/ 206 h 207"/>
                  <a:gd name="T36" fmla="*/ 55 w 56"/>
                  <a:gd name="T37" fmla="*/ 191 h 207"/>
                  <a:gd name="T38" fmla="*/ 53 w 56"/>
                  <a:gd name="T39" fmla="*/ 178 h 207"/>
                  <a:gd name="T40" fmla="*/ 53 w 56"/>
                  <a:gd name="T41" fmla="*/ 163 h 207"/>
                  <a:gd name="T42" fmla="*/ 52 w 56"/>
                  <a:gd name="T43" fmla="*/ 149 h 207"/>
                  <a:gd name="T44" fmla="*/ 50 w 56"/>
                  <a:gd name="T45" fmla="*/ 136 h 207"/>
                  <a:gd name="T46" fmla="*/ 50 w 56"/>
                  <a:gd name="T47" fmla="*/ 121 h 207"/>
                  <a:gd name="T48" fmla="*/ 49 w 56"/>
                  <a:gd name="T49" fmla="*/ 108 h 207"/>
                  <a:gd name="T50" fmla="*/ 48 w 56"/>
                  <a:gd name="T51" fmla="*/ 95 h 207"/>
                  <a:gd name="T52" fmla="*/ 46 w 56"/>
                  <a:gd name="T53" fmla="*/ 82 h 207"/>
                  <a:gd name="T54" fmla="*/ 43 w 56"/>
                  <a:gd name="T55" fmla="*/ 70 h 207"/>
                  <a:gd name="T56" fmla="*/ 40 w 56"/>
                  <a:gd name="T57" fmla="*/ 59 h 207"/>
                  <a:gd name="T58" fmla="*/ 39 w 56"/>
                  <a:gd name="T59" fmla="*/ 46 h 207"/>
                  <a:gd name="T60" fmla="*/ 34 w 56"/>
                  <a:gd name="T61" fmla="*/ 34 h 207"/>
                  <a:gd name="T62" fmla="*/ 32 w 56"/>
                  <a:gd name="T63" fmla="*/ 22 h 207"/>
                  <a:gd name="T64" fmla="*/ 26 w 56"/>
                  <a:gd name="T65" fmla="*/ 11 h 207"/>
                  <a:gd name="T66" fmla="*/ 20 w 56"/>
                  <a:gd name="T67" fmla="*/ 0 h 207"/>
                  <a:gd name="T68" fmla="*/ 0 w 56"/>
                  <a:gd name="T69" fmla="*/ 1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07">
                    <a:moveTo>
                      <a:pt x="0" y="11"/>
                    </a:moveTo>
                    <a:lnTo>
                      <a:pt x="4" y="21"/>
                    </a:lnTo>
                    <a:lnTo>
                      <a:pt x="10" y="31"/>
                    </a:lnTo>
                    <a:lnTo>
                      <a:pt x="11" y="41"/>
                    </a:lnTo>
                    <a:lnTo>
                      <a:pt x="16" y="51"/>
                    </a:lnTo>
                    <a:lnTo>
                      <a:pt x="18" y="63"/>
                    </a:lnTo>
                    <a:lnTo>
                      <a:pt x="20" y="75"/>
                    </a:lnTo>
                    <a:lnTo>
                      <a:pt x="23" y="86"/>
                    </a:lnTo>
                    <a:lnTo>
                      <a:pt x="24" y="98"/>
                    </a:lnTo>
                    <a:lnTo>
                      <a:pt x="26" y="111"/>
                    </a:lnTo>
                    <a:lnTo>
                      <a:pt x="27" y="124"/>
                    </a:lnTo>
                    <a:lnTo>
                      <a:pt x="29" y="136"/>
                    </a:lnTo>
                    <a:lnTo>
                      <a:pt x="29" y="150"/>
                    </a:lnTo>
                    <a:lnTo>
                      <a:pt x="30" y="163"/>
                    </a:lnTo>
                    <a:lnTo>
                      <a:pt x="32" y="178"/>
                    </a:lnTo>
                    <a:lnTo>
                      <a:pt x="32" y="192"/>
                    </a:lnTo>
                    <a:lnTo>
                      <a:pt x="33" y="207"/>
                    </a:lnTo>
                    <a:lnTo>
                      <a:pt x="56" y="206"/>
                    </a:lnTo>
                    <a:lnTo>
                      <a:pt x="55" y="191"/>
                    </a:lnTo>
                    <a:lnTo>
                      <a:pt x="53" y="178"/>
                    </a:lnTo>
                    <a:lnTo>
                      <a:pt x="53" y="163"/>
                    </a:lnTo>
                    <a:lnTo>
                      <a:pt x="52" y="149"/>
                    </a:lnTo>
                    <a:lnTo>
                      <a:pt x="50" y="136"/>
                    </a:lnTo>
                    <a:lnTo>
                      <a:pt x="50" y="121"/>
                    </a:lnTo>
                    <a:lnTo>
                      <a:pt x="49" y="108"/>
                    </a:lnTo>
                    <a:lnTo>
                      <a:pt x="48" y="95"/>
                    </a:lnTo>
                    <a:lnTo>
                      <a:pt x="46" y="82"/>
                    </a:lnTo>
                    <a:lnTo>
                      <a:pt x="43" y="70"/>
                    </a:lnTo>
                    <a:lnTo>
                      <a:pt x="40" y="59"/>
                    </a:lnTo>
                    <a:lnTo>
                      <a:pt x="39" y="46"/>
                    </a:lnTo>
                    <a:lnTo>
                      <a:pt x="34" y="34"/>
                    </a:lnTo>
                    <a:lnTo>
                      <a:pt x="32" y="22"/>
                    </a:lnTo>
                    <a:lnTo>
                      <a:pt x="26" y="11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4" name="Freeform 171"/>
              <p:cNvSpPr>
                <a:spLocks/>
              </p:cNvSpPr>
              <p:nvPr/>
            </p:nvSpPr>
            <p:spPr bwMode="auto">
              <a:xfrm>
                <a:off x="5130" y="2505"/>
                <a:ext cx="60" cy="54"/>
              </a:xfrm>
              <a:custGeom>
                <a:avLst/>
                <a:gdLst>
                  <a:gd name="T0" fmla="*/ 0 w 180"/>
                  <a:gd name="T1" fmla="*/ 22 h 162"/>
                  <a:gd name="T2" fmla="*/ 13 w 180"/>
                  <a:gd name="T3" fmla="*/ 29 h 162"/>
                  <a:gd name="T4" fmla="*/ 26 w 180"/>
                  <a:gd name="T5" fmla="*/ 35 h 162"/>
                  <a:gd name="T6" fmla="*/ 37 w 180"/>
                  <a:gd name="T7" fmla="*/ 39 h 162"/>
                  <a:gd name="T8" fmla="*/ 49 w 180"/>
                  <a:gd name="T9" fmla="*/ 47 h 162"/>
                  <a:gd name="T10" fmla="*/ 61 w 180"/>
                  <a:gd name="T11" fmla="*/ 54 h 162"/>
                  <a:gd name="T12" fmla="*/ 72 w 180"/>
                  <a:gd name="T13" fmla="*/ 61 h 162"/>
                  <a:gd name="T14" fmla="*/ 83 w 180"/>
                  <a:gd name="T15" fmla="*/ 70 h 162"/>
                  <a:gd name="T16" fmla="*/ 93 w 180"/>
                  <a:gd name="T17" fmla="*/ 77 h 162"/>
                  <a:gd name="T18" fmla="*/ 103 w 180"/>
                  <a:gd name="T19" fmla="*/ 86 h 162"/>
                  <a:gd name="T20" fmla="*/ 112 w 180"/>
                  <a:gd name="T21" fmla="*/ 96 h 162"/>
                  <a:gd name="T22" fmla="*/ 120 w 180"/>
                  <a:gd name="T23" fmla="*/ 106 h 162"/>
                  <a:gd name="T24" fmla="*/ 131 w 180"/>
                  <a:gd name="T25" fmla="*/ 117 h 162"/>
                  <a:gd name="T26" fmla="*/ 138 w 180"/>
                  <a:gd name="T27" fmla="*/ 127 h 162"/>
                  <a:gd name="T28" fmla="*/ 145 w 180"/>
                  <a:gd name="T29" fmla="*/ 138 h 162"/>
                  <a:gd name="T30" fmla="*/ 152 w 180"/>
                  <a:gd name="T31" fmla="*/ 150 h 162"/>
                  <a:gd name="T32" fmla="*/ 160 w 180"/>
                  <a:gd name="T33" fmla="*/ 162 h 162"/>
                  <a:gd name="T34" fmla="*/ 180 w 180"/>
                  <a:gd name="T35" fmla="*/ 151 h 162"/>
                  <a:gd name="T36" fmla="*/ 173 w 180"/>
                  <a:gd name="T37" fmla="*/ 138 h 162"/>
                  <a:gd name="T38" fmla="*/ 165 w 180"/>
                  <a:gd name="T39" fmla="*/ 125 h 162"/>
                  <a:gd name="T40" fmla="*/ 157 w 180"/>
                  <a:gd name="T41" fmla="*/ 114 h 162"/>
                  <a:gd name="T42" fmla="*/ 148 w 180"/>
                  <a:gd name="T43" fmla="*/ 102 h 162"/>
                  <a:gd name="T44" fmla="*/ 139 w 180"/>
                  <a:gd name="T45" fmla="*/ 90 h 162"/>
                  <a:gd name="T46" fmla="*/ 129 w 180"/>
                  <a:gd name="T47" fmla="*/ 79 h 162"/>
                  <a:gd name="T48" fmla="*/ 119 w 180"/>
                  <a:gd name="T49" fmla="*/ 70 h 162"/>
                  <a:gd name="T50" fmla="*/ 107 w 180"/>
                  <a:gd name="T51" fmla="*/ 60 h 162"/>
                  <a:gd name="T52" fmla="*/ 97 w 180"/>
                  <a:gd name="T53" fmla="*/ 51 h 162"/>
                  <a:gd name="T54" fmla="*/ 85 w 180"/>
                  <a:gd name="T55" fmla="*/ 42 h 162"/>
                  <a:gd name="T56" fmla="*/ 74 w 180"/>
                  <a:gd name="T57" fmla="*/ 35 h 162"/>
                  <a:gd name="T58" fmla="*/ 61 w 180"/>
                  <a:gd name="T59" fmla="*/ 26 h 162"/>
                  <a:gd name="T60" fmla="*/ 48 w 180"/>
                  <a:gd name="T61" fmla="*/ 19 h 162"/>
                  <a:gd name="T62" fmla="*/ 36 w 180"/>
                  <a:gd name="T63" fmla="*/ 13 h 162"/>
                  <a:gd name="T64" fmla="*/ 21 w 180"/>
                  <a:gd name="T65" fmla="*/ 7 h 162"/>
                  <a:gd name="T66" fmla="*/ 8 w 180"/>
                  <a:gd name="T67" fmla="*/ 0 h 162"/>
                  <a:gd name="T68" fmla="*/ 0 w 180"/>
                  <a:gd name="T69" fmla="*/ 2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2">
                    <a:moveTo>
                      <a:pt x="0" y="22"/>
                    </a:moveTo>
                    <a:lnTo>
                      <a:pt x="13" y="29"/>
                    </a:lnTo>
                    <a:lnTo>
                      <a:pt x="26" y="35"/>
                    </a:lnTo>
                    <a:lnTo>
                      <a:pt x="37" y="39"/>
                    </a:lnTo>
                    <a:lnTo>
                      <a:pt x="49" y="47"/>
                    </a:lnTo>
                    <a:lnTo>
                      <a:pt x="61" y="54"/>
                    </a:lnTo>
                    <a:lnTo>
                      <a:pt x="72" y="61"/>
                    </a:lnTo>
                    <a:lnTo>
                      <a:pt x="83" y="70"/>
                    </a:lnTo>
                    <a:lnTo>
                      <a:pt x="93" y="77"/>
                    </a:lnTo>
                    <a:lnTo>
                      <a:pt x="103" y="86"/>
                    </a:lnTo>
                    <a:lnTo>
                      <a:pt x="112" y="96"/>
                    </a:lnTo>
                    <a:lnTo>
                      <a:pt x="120" y="106"/>
                    </a:lnTo>
                    <a:lnTo>
                      <a:pt x="131" y="117"/>
                    </a:lnTo>
                    <a:lnTo>
                      <a:pt x="138" y="127"/>
                    </a:lnTo>
                    <a:lnTo>
                      <a:pt x="145" y="138"/>
                    </a:lnTo>
                    <a:lnTo>
                      <a:pt x="152" y="150"/>
                    </a:lnTo>
                    <a:lnTo>
                      <a:pt x="160" y="162"/>
                    </a:lnTo>
                    <a:lnTo>
                      <a:pt x="180" y="151"/>
                    </a:lnTo>
                    <a:lnTo>
                      <a:pt x="173" y="138"/>
                    </a:lnTo>
                    <a:lnTo>
                      <a:pt x="165" y="125"/>
                    </a:lnTo>
                    <a:lnTo>
                      <a:pt x="157" y="114"/>
                    </a:lnTo>
                    <a:lnTo>
                      <a:pt x="148" y="102"/>
                    </a:lnTo>
                    <a:lnTo>
                      <a:pt x="139" y="90"/>
                    </a:lnTo>
                    <a:lnTo>
                      <a:pt x="129" y="79"/>
                    </a:lnTo>
                    <a:lnTo>
                      <a:pt x="119" y="70"/>
                    </a:lnTo>
                    <a:lnTo>
                      <a:pt x="107" y="60"/>
                    </a:lnTo>
                    <a:lnTo>
                      <a:pt x="97" y="51"/>
                    </a:lnTo>
                    <a:lnTo>
                      <a:pt x="85" y="42"/>
                    </a:lnTo>
                    <a:lnTo>
                      <a:pt x="74" y="35"/>
                    </a:lnTo>
                    <a:lnTo>
                      <a:pt x="61" y="26"/>
                    </a:lnTo>
                    <a:lnTo>
                      <a:pt x="48" y="19"/>
                    </a:lnTo>
                    <a:lnTo>
                      <a:pt x="36" y="13"/>
                    </a:lnTo>
                    <a:lnTo>
                      <a:pt x="21" y="7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5" name="Freeform 172"/>
              <p:cNvSpPr>
                <a:spLocks/>
              </p:cNvSpPr>
              <p:nvPr/>
            </p:nvSpPr>
            <p:spPr bwMode="auto">
              <a:xfrm>
                <a:off x="5058" y="2499"/>
                <a:ext cx="75" cy="13"/>
              </a:xfrm>
              <a:custGeom>
                <a:avLst/>
                <a:gdLst>
                  <a:gd name="T0" fmla="*/ 7 w 225"/>
                  <a:gd name="T1" fmla="*/ 40 h 41"/>
                  <a:gd name="T2" fmla="*/ 19 w 225"/>
                  <a:gd name="T3" fmla="*/ 37 h 41"/>
                  <a:gd name="T4" fmla="*/ 31 w 225"/>
                  <a:gd name="T5" fmla="*/ 34 h 41"/>
                  <a:gd name="T6" fmla="*/ 44 w 225"/>
                  <a:gd name="T7" fmla="*/ 31 h 41"/>
                  <a:gd name="T8" fmla="*/ 57 w 225"/>
                  <a:gd name="T9" fmla="*/ 28 h 41"/>
                  <a:gd name="T10" fmla="*/ 70 w 225"/>
                  <a:gd name="T11" fmla="*/ 26 h 41"/>
                  <a:gd name="T12" fmla="*/ 83 w 225"/>
                  <a:gd name="T13" fmla="*/ 25 h 41"/>
                  <a:gd name="T14" fmla="*/ 97 w 225"/>
                  <a:gd name="T15" fmla="*/ 24 h 41"/>
                  <a:gd name="T16" fmla="*/ 111 w 225"/>
                  <a:gd name="T17" fmla="*/ 24 h 41"/>
                  <a:gd name="T18" fmla="*/ 124 w 225"/>
                  <a:gd name="T19" fmla="*/ 24 h 41"/>
                  <a:gd name="T20" fmla="*/ 138 w 225"/>
                  <a:gd name="T21" fmla="*/ 25 h 41"/>
                  <a:gd name="T22" fmla="*/ 153 w 225"/>
                  <a:gd name="T23" fmla="*/ 26 h 41"/>
                  <a:gd name="T24" fmla="*/ 166 w 225"/>
                  <a:gd name="T25" fmla="*/ 28 h 41"/>
                  <a:gd name="T26" fmla="*/ 179 w 225"/>
                  <a:gd name="T27" fmla="*/ 31 h 41"/>
                  <a:gd name="T28" fmla="*/ 192 w 225"/>
                  <a:gd name="T29" fmla="*/ 34 h 41"/>
                  <a:gd name="T30" fmla="*/ 204 w 225"/>
                  <a:gd name="T31" fmla="*/ 38 h 41"/>
                  <a:gd name="T32" fmla="*/ 217 w 225"/>
                  <a:gd name="T33" fmla="*/ 41 h 41"/>
                  <a:gd name="T34" fmla="*/ 225 w 225"/>
                  <a:gd name="T35" fmla="*/ 19 h 41"/>
                  <a:gd name="T36" fmla="*/ 212 w 225"/>
                  <a:gd name="T37" fmla="*/ 15 h 41"/>
                  <a:gd name="T38" fmla="*/ 198 w 225"/>
                  <a:gd name="T39" fmla="*/ 10 h 41"/>
                  <a:gd name="T40" fmla="*/ 185 w 225"/>
                  <a:gd name="T41" fmla="*/ 8 h 41"/>
                  <a:gd name="T42" fmla="*/ 170 w 225"/>
                  <a:gd name="T43" fmla="*/ 5 h 41"/>
                  <a:gd name="T44" fmla="*/ 156 w 225"/>
                  <a:gd name="T45" fmla="*/ 3 h 41"/>
                  <a:gd name="T46" fmla="*/ 141 w 225"/>
                  <a:gd name="T47" fmla="*/ 2 h 41"/>
                  <a:gd name="T48" fmla="*/ 125 w 225"/>
                  <a:gd name="T49" fmla="*/ 0 h 41"/>
                  <a:gd name="T50" fmla="*/ 111 w 225"/>
                  <a:gd name="T51" fmla="*/ 0 h 41"/>
                  <a:gd name="T52" fmla="*/ 96 w 225"/>
                  <a:gd name="T53" fmla="*/ 2 h 41"/>
                  <a:gd name="T54" fmla="*/ 80 w 225"/>
                  <a:gd name="T55" fmla="*/ 2 h 41"/>
                  <a:gd name="T56" fmla="*/ 67 w 225"/>
                  <a:gd name="T57" fmla="*/ 3 h 41"/>
                  <a:gd name="T58" fmla="*/ 52 w 225"/>
                  <a:gd name="T59" fmla="*/ 5 h 41"/>
                  <a:gd name="T60" fmla="*/ 39 w 225"/>
                  <a:gd name="T61" fmla="*/ 8 h 41"/>
                  <a:gd name="T62" fmla="*/ 26 w 225"/>
                  <a:gd name="T63" fmla="*/ 10 h 41"/>
                  <a:gd name="T64" fmla="*/ 13 w 225"/>
                  <a:gd name="T65" fmla="*/ 13 h 41"/>
                  <a:gd name="T66" fmla="*/ 0 w 225"/>
                  <a:gd name="T67" fmla="*/ 16 h 41"/>
                  <a:gd name="T68" fmla="*/ 7 w 225"/>
                  <a:gd name="T6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5" h="41">
                    <a:moveTo>
                      <a:pt x="7" y="40"/>
                    </a:moveTo>
                    <a:lnTo>
                      <a:pt x="19" y="37"/>
                    </a:lnTo>
                    <a:lnTo>
                      <a:pt x="31" y="34"/>
                    </a:lnTo>
                    <a:lnTo>
                      <a:pt x="44" y="31"/>
                    </a:lnTo>
                    <a:lnTo>
                      <a:pt x="57" y="28"/>
                    </a:lnTo>
                    <a:lnTo>
                      <a:pt x="70" y="26"/>
                    </a:lnTo>
                    <a:lnTo>
                      <a:pt x="83" y="25"/>
                    </a:lnTo>
                    <a:lnTo>
                      <a:pt x="97" y="24"/>
                    </a:lnTo>
                    <a:lnTo>
                      <a:pt x="111" y="24"/>
                    </a:lnTo>
                    <a:lnTo>
                      <a:pt x="124" y="24"/>
                    </a:lnTo>
                    <a:lnTo>
                      <a:pt x="138" y="25"/>
                    </a:lnTo>
                    <a:lnTo>
                      <a:pt x="153" y="26"/>
                    </a:lnTo>
                    <a:lnTo>
                      <a:pt x="166" y="28"/>
                    </a:lnTo>
                    <a:lnTo>
                      <a:pt x="179" y="31"/>
                    </a:lnTo>
                    <a:lnTo>
                      <a:pt x="192" y="34"/>
                    </a:lnTo>
                    <a:lnTo>
                      <a:pt x="204" y="38"/>
                    </a:lnTo>
                    <a:lnTo>
                      <a:pt x="217" y="41"/>
                    </a:lnTo>
                    <a:lnTo>
                      <a:pt x="225" y="19"/>
                    </a:lnTo>
                    <a:lnTo>
                      <a:pt x="212" y="15"/>
                    </a:lnTo>
                    <a:lnTo>
                      <a:pt x="198" y="10"/>
                    </a:lnTo>
                    <a:lnTo>
                      <a:pt x="185" y="8"/>
                    </a:lnTo>
                    <a:lnTo>
                      <a:pt x="170" y="5"/>
                    </a:lnTo>
                    <a:lnTo>
                      <a:pt x="156" y="3"/>
                    </a:lnTo>
                    <a:lnTo>
                      <a:pt x="141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6" y="2"/>
                    </a:lnTo>
                    <a:lnTo>
                      <a:pt x="80" y="2"/>
                    </a:lnTo>
                    <a:lnTo>
                      <a:pt x="67" y="3"/>
                    </a:lnTo>
                    <a:lnTo>
                      <a:pt x="52" y="5"/>
                    </a:lnTo>
                    <a:lnTo>
                      <a:pt x="39" y="8"/>
                    </a:lnTo>
                    <a:lnTo>
                      <a:pt x="26" y="10"/>
                    </a:lnTo>
                    <a:lnTo>
                      <a:pt x="13" y="13"/>
                    </a:lnTo>
                    <a:lnTo>
                      <a:pt x="0" y="16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6" name="Freeform 173"/>
              <p:cNvSpPr>
                <a:spLocks/>
              </p:cNvSpPr>
              <p:nvPr/>
            </p:nvSpPr>
            <p:spPr bwMode="auto">
              <a:xfrm>
                <a:off x="5044" y="2504"/>
                <a:ext cx="16" cy="13"/>
              </a:xfrm>
              <a:custGeom>
                <a:avLst/>
                <a:gdLst>
                  <a:gd name="T0" fmla="*/ 10 w 48"/>
                  <a:gd name="T1" fmla="*/ 40 h 40"/>
                  <a:gd name="T2" fmla="*/ 15 w 48"/>
                  <a:gd name="T3" fmla="*/ 38 h 40"/>
                  <a:gd name="T4" fmla="*/ 21 w 48"/>
                  <a:gd name="T5" fmla="*/ 35 h 40"/>
                  <a:gd name="T6" fmla="*/ 25 w 48"/>
                  <a:gd name="T7" fmla="*/ 32 h 40"/>
                  <a:gd name="T8" fmla="*/ 29 w 48"/>
                  <a:gd name="T9" fmla="*/ 31 h 40"/>
                  <a:gd name="T10" fmla="*/ 34 w 48"/>
                  <a:gd name="T11" fmla="*/ 29 h 40"/>
                  <a:gd name="T12" fmla="*/ 40 w 48"/>
                  <a:gd name="T13" fmla="*/ 26 h 40"/>
                  <a:gd name="T14" fmla="*/ 44 w 48"/>
                  <a:gd name="T15" fmla="*/ 25 h 40"/>
                  <a:gd name="T16" fmla="*/ 48 w 48"/>
                  <a:gd name="T17" fmla="*/ 24 h 40"/>
                  <a:gd name="T18" fmla="*/ 41 w 48"/>
                  <a:gd name="T19" fmla="*/ 0 h 40"/>
                  <a:gd name="T20" fmla="*/ 35 w 48"/>
                  <a:gd name="T21" fmla="*/ 3 h 40"/>
                  <a:gd name="T22" fmla="*/ 32 w 48"/>
                  <a:gd name="T23" fmla="*/ 5 h 40"/>
                  <a:gd name="T24" fmla="*/ 26 w 48"/>
                  <a:gd name="T25" fmla="*/ 8 h 40"/>
                  <a:gd name="T26" fmla="*/ 21 w 48"/>
                  <a:gd name="T27" fmla="*/ 9 h 40"/>
                  <a:gd name="T28" fmla="*/ 15 w 48"/>
                  <a:gd name="T29" fmla="*/ 12 h 40"/>
                  <a:gd name="T30" fmla="*/ 10 w 48"/>
                  <a:gd name="T31" fmla="*/ 13 h 40"/>
                  <a:gd name="T32" fmla="*/ 5 w 48"/>
                  <a:gd name="T33" fmla="*/ 15 h 40"/>
                  <a:gd name="T34" fmla="*/ 0 w 48"/>
                  <a:gd name="T35" fmla="*/ 18 h 40"/>
                  <a:gd name="T36" fmla="*/ 10 w 48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40">
                    <a:moveTo>
                      <a:pt x="10" y="40"/>
                    </a:moveTo>
                    <a:lnTo>
                      <a:pt x="15" y="38"/>
                    </a:lnTo>
                    <a:lnTo>
                      <a:pt x="21" y="35"/>
                    </a:lnTo>
                    <a:lnTo>
                      <a:pt x="25" y="32"/>
                    </a:lnTo>
                    <a:lnTo>
                      <a:pt x="29" y="31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41" y="0"/>
                    </a:lnTo>
                    <a:lnTo>
                      <a:pt x="35" y="3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0" y="13"/>
                    </a:lnTo>
                    <a:lnTo>
                      <a:pt x="5" y="15"/>
                    </a:lnTo>
                    <a:lnTo>
                      <a:pt x="0" y="18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7" name="Freeform 174"/>
              <p:cNvSpPr>
                <a:spLocks/>
              </p:cNvSpPr>
              <p:nvPr/>
            </p:nvSpPr>
            <p:spPr bwMode="auto">
              <a:xfrm>
                <a:off x="5055" y="2505"/>
                <a:ext cx="6" cy="7"/>
              </a:xfrm>
              <a:custGeom>
                <a:avLst/>
                <a:gdLst>
                  <a:gd name="T0" fmla="*/ 8 w 18"/>
                  <a:gd name="T1" fmla="*/ 0 h 23"/>
                  <a:gd name="T2" fmla="*/ 3 w 18"/>
                  <a:gd name="T3" fmla="*/ 3 h 23"/>
                  <a:gd name="T4" fmla="*/ 2 w 18"/>
                  <a:gd name="T5" fmla="*/ 6 h 23"/>
                  <a:gd name="T6" fmla="*/ 0 w 18"/>
                  <a:gd name="T7" fmla="*/ 10 h 23"/>
                  <a:gd name="T8" fmla="*/ 2 w 18"/>
                  <a:gd name="T9" fmla="*/ 14 h 23"/>
                  <a:gd name="T10" fmla="*/ 5 w 18"/>
                  <a:gd name="T11" fmla="*/ 19 h 23"/>
                  <a:gd name="T12" fmla="*/ 8 w 18"/>
                  <a:gd name="T13" fmla="*/ 22 h 23"/>
                  <a:gd name="T14" fmla="*/ 12 w 18"/>
                  <a:gd name="T15" fmla="*/ 23 h 23"/>
                  <a:gd name="T16" fmla="*/ 18 w 18"/>
                  <a:gd name="T17" fmla="*/ 22 h 23"/>
                  <a:gd name="T18" fmla="*/ 8 w 1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3">
                    <a:moveTo>
                      <a:pt x="8" y="0"/>
                    </a:move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8" y="22"/>
                    </a:lnTo>
                    <a:lnTo>
                      <a:pt x="12" y="23"/>
                    </a:lnTo>
                    <a:lnTo>
                      <a:pt x="18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8" name="Freeform 175"/>
              <p:cNvSpPr>
                <a:spLocks/>
              </p:cNvSpPr>
              <p:nvPr/>
            </p:nvSpPr>
            <p:spPr bwMode="auto">
              <a:xfrm>
                <a:off x="5091" y="2566"/>
                <a:ext cx="121" cy="124"/>
              </a:xfrm>
              <a:custGeom>
                <a:avLst/>
                <a:gdLst>
                  <a:gd name="T0" fmla="*/ 20 w 363"/>
                  <a:gd name="T1" fmla="*/ 337 h 374"/>
                  <a:gd name="T2" fmla="*/ 9 w 363"/>
                  <a:gd name="T3" fmla="*/ 321 h 374"/>
                  <a:gd name="T4" fmla="*/ 1 w 363"/>
                  <a:gd name="T5" fmla="*/ 301 h 374"/>
                  <a:gd name="T6" fmla="*/ 0 w 363"/>
                  <a:gd name="T7" fmla="*/ 279 h 374"/>
                  <a:gd name="T8" fmla="*/ 4 w 363"/>
                  <a:gd name="T9" fmla="*/ 252 h 374"/>
                  <a:gd name="T10" fmla="*/ 13 w 363"/>
                  <a:gd name="T11" fmla="*/ 221 h 374"/>
                  <a:gd name="T12" fmla="*/ 27 w 363"/>
                  <a:gd name="T13" fmla="*/ 192 h 374"/>
                  <a:gd name="T14" fmla="*/ 45 w 363"/>
                  <a:gd name="T15" fmla="*/ 160 h 374"/>
                  <a:gd name="T16" fmla="*/ 65 w 363"/>
                  <a:gd name="T17" fmla="*/ 129 h 374"/>
                  <a:gd name="T18" fmla="*/ 86 w 363"/>
                  <a:gd name="T19" fmla="*/ 95 h 374"/>
                  <a:gd name="T20" fmla="*/ 106 w 363"/>
                  <a:gd name="T21" fmla="*/ 60 h 374"/>
                  <a:gd name="T22" fmla="*/ 125 w 363"/>
                  <a:gd name="T23" fmla="*/ 20 h 374"/>
                  <a:gd name="T24" fmla="*/ 134 w 363"/>
                  <a:gd name="T25" fmla="*/ 22 h 374"/>
                  <a:gd name="T26" fmla="*/ 137 w 363"/>
                  <a:gd name="T27" fmla="*/ 63 h 374"/>
                  <a:gd name="T28" fmla="*/ 145 w 363"/>
                  <a:gd name="T29" fmla="*/ 97 h 374"/>
                  <a:gd name="T30" fmla="*/ 163 w 363"/>
                  <a:gd name="T31" fmla="*/ 125 h 374"/>
                  <a:gd name="T32" fmla="*/ 183 w 363"/>
                  <a:gd name="T33" fmla="*/ 141 h 374"/>
                  <a:gd name="T34" fmla="*/ 199 w 363"/>
                  <a:gd name="T35" fmla="*/ 148 h 374"/>
                  <a:gd name="T36" fmla="*/ 217 w 363"/>
                  <a:gd name="T37" fmla="*/ 154 h 374"/>
                  <a:gd name="T38" fmla="*/ 237 w 363"/>
                  <a:gd name="T39" fmla="*/ 159 h 374"/>
                  <a:gd name="T40" fmla="*/ 256 w 363"/>
                  <a:gd name="T41" fmla="*/ 163 h 374"/>
                  <a:gd name="T42" fmla="*/ 278 w 363"/>
                  <a:gd name="T43" fmla="*/ 169 h 374"/>
                  <a:gd name="T44" fmla="*/ 298 w 363"/>
                  <a:gd name="T45" fmla="*/ 175 h 374"/>
                  <a:gd name="T46" fmla="*/ 318 w 363"/>
                  <a:gd name="T47" fmla="*/ 185 h 374"/>
                  <a:gd name="T48" fmla="*/ 334 w 363"/>
                  <a:gd name="T49" fmla="*/ 195 h 374"/>
                  <a:gd name="T50" fmla="*/ 344 w 363"/>
                  <a:gd name="T51" fmla="*/ 205 h 374"/>
                  <a:gd name="T52" fmla="*/ 352 w 363"/>
                  <a:gd name="T53" fmla="*/ 218 h 374"/>
                  <a:gd name="T54" fmla="*/ 358 w 363"/>
                  <a:gd name="T55" fmla="*/ 233 h 374"/>
                  <a:gd name="T56" fmla="*/ 362 w 363"/>
                  <a:gd name="T57" fmla="*/ 269 h 374"/>
                  <a:gd name="T58" fmla="*/ 362 w 363"/>
                  <a:gd name="T59" fmla="*/ 332 h 374"/>
                  <a:gd name="T60" fmla="*/ 344 w 363"/>
                  <a:gd name="T61" fmla="*/ 359 h 374"/>
                  <a:gd name="T62" fmla="*/ 324 w 363"/>
                  <a:gd name="T63" fmla="*/ 368 h 374"/>
                  <a:gd name="T64" fmla="*/ 302 w 363"/>
                  <a:gd name="T65" fmla="*/ 374 h 374"/>
                  <a:gd name="T66" fmla="*/ 280 w 363"/>
                  <a:gd name="T67" fmla="*/ 374 h 374"/>
                  <a:gd name="T68" fmla="*/ 275 w 363"/>
                  <a:gd name="T69" fmla="*/ 361 h 374"/>
                  <a:gd name="T70" fmla="*/ 278 w 363"/>
                  <a:gd name="T71" fmla="*/ 330 h 374"/>
                  <a:gd name="T72" fmla="*/ 270 w 363"/>
                  <a:gd name="T73" fmla="*/ 300 h 374"/>
                  <a:gd name="T74" fmla="*/ 257 w 363"/>
                  <a:gd name="T75" fmla="*/ 273 h 374"/>
                  <a:gd name="T76" fmla="*/ 238 w 363"/>
                  <a:gd name="T77" fmla="*/ 259 h 374"/>
                  <a:gd name="T78" fmla="*/ 224 w 363"/>
                  <a:gd name="T79" fmla="*/ 250 h 374"/>
                  <a:gd name="T80" fmla="*/ 208 w 363"/>
                  <a:gd name="T81" fmla="*/ 246 h 374"/>
                  <a:gd name="T82" fmla="*/ 193 w 363"/>
                  <a:gd name="T83" fmla="*/ 243 h 374"/>
                  <a:gd name="T84" fmla="*/ 176 w 363"/>
                  <a:gd name="T85" fmla="*/ 243 h 374"/>
                  <a:gd name="T86" fmla="*/ 160 w 363"/>
                  <a:gd name="T87" fmla="*/ 246 h 374"/>
                  <a:gd name="T88" fmla="*/ 144 w 363"/>
                  <a:gd name="T89" fmla="*/ 249 h 374"/>
                  <a:gd name="T90" fmla="*/ 128 w 363"/>
                  <a:gd name="T91" fmla="*/ 255 h 374"/>
                  <a:gd name="T92" fmla="*/ 105 w 363"/>
                  <a:gd name="T93" fmla="*/ 265 h 374"/>
                  <a:gd name="T94" fmla="*/ 80 w 363"/>
                  <a:gd name="T95" fmla="*/ 282 h 374"/>
                  <a:gd name="T96" fmla="*/ 57 w 363"/>
                  <a:gd name="T97" fmla="*/ 304 h 374"/>
                  <a:gd name="T98" fmla="*/ 38 w 363"/>
                  <a:gd name="T99" fmla="*/ 33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3" h="374">
                    <a:moveTo>
                      <a:pt x="29" y="346"/>
                    </a:moveTo>
                    <a:lnTo>
                      <a:pt x="20" y="337"/>
                    </a:lnTo>
                    <a:lnTo>
                      <a:pt x="14" y="329"/>
                    </a:lnTo>
                    <a:lnTo>
                      <a:pt x="9" y="321"/>
                    </a:lnTo>
                    <a:lnTo>
                      <a:pt x="4" y="311"/>
                    </a:lnTo>
                    <a:lnTo>
                      <a:pt x="1" y="301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1" y="266"/>
                    </a:lnTo>
                    <a:lnTo>
                      <a:pt x="4" y="252"/>
                    </a:lnTo>
                    <a:lnTo>
                      <a:pt x="7" y="236"/>
                    </a:lnTo>
                    <a:lnTo>
                      <a:pt x="13" y="221"/>
                    </a:lnTo>
                    <a:lnTo>
                      <a:pt x="20" y="207"/>
                    </a:lnTo>
                    <a:lnTo>
                      <a:pt x="27" y="192"/>
                    </a:lnTo>
                    <a:lnTo>
                      <a:pt x="36" y="176"/>
                    </a:lnTo>
                    <a:lnTo>
                      <a:pt x="45" y="160"/>
                    </a:lnTo>
                    <a:lnTo>
                      <a:pt x="55" y="144"/>
                    </a:lnTo>
                    <a:lnTo>
                      <a:pt x="65" y="129"/>
                    </a:lnTo>
                    <a:lnTo>
                      <a:pt x="75" y="112"/>
                    </a:lnTo>
                    <a:lnTo>
                      <a:pt x="86" y="95"/>
                    </a:lnTo>
                    <a:lnTo>
                      <a:pt x="96" y="77"/>
                    </a:lnTo>
                    <a:lnTo>
                      <a:pt x="106" y="60"/>
                    </a:lnTo>
                    <a:lnTo>
                      <a:pt x="116" y="41"/>
                    </a:lnTo>
                    <a:lnTo>
                      <a:pt x="125" y="20"/>
                    </a:lnTo>
                    <a:lnTo>
                      <a:pt x="134" y="0"/>
                    </a:lnTo>
                    <a:lnTo>
                      <a:pt x="134" y="22"/>
                    </a:lnTo>
                    <a:lnTo>
                      <a:pt x="135" y="44"/>
                    </a:lnTo>
                    <a:lnTo>
                      <a:pt x="137" y="63"/>
                    </a:lnTo>
                    <a:lnTo>
                      <a:pt x="139" y="80"/>
                    </a:lnTo>
                    <a:lnTo>
                      <a:pt x="145" y="97"/>
                    </a:lnTo>
                    <a:lnTo>
                      <a:pt x="151" y="112"/>
                    </a:lnTo>
                    <a:lnTo>
                      <a:pt x="163" y="125"/>
                    </a:lnTo>
                    <a:lnTo>
                      <a:pt x="176" y="137"/>
                    </a:lnTo>
                    <a:lnTo>
                      <a:pt x="183" y="141"/>
                    </a:lnTo>
                    <a:lnTo>
                      <a:pt x="190" y="144"/>
                    </a:lnTo>
                    <a:lnTo>
                      <a:pt x="199" y="148"/>
                    </a:lnTo>
                    <a:lnTo>
                      <a:pt x="208" y="151"/>
                    </a:lnTo>
                    <a:lnTo>
                      <a:pt x="217" y="154"/>
                    </a:lnTo>
                    <a:lnTo>
                      <a:pt x="227" y="156"/>
                    </a:lnTo>
                    <a:lnTo>
                      <a:pt x="237" y="159"/>
                    </a:lnTo>
                    <a:lnTo>
                      <a:pt x="246" y="161"/>
                    </a:lnTo>
                    <a:lnTo>
                      <a:pt x="256" y="163"/>
                    </a:lnTo>
                    <a:lnTo>
                      <a:pt x="266" y="166"/>
                    </a:lnTo>
                    <a:lnTo>
                      <a:pt x="278" y="169"/>
                    </a:lnTo>
                    <a:lnTo>
                      <a:pt x="288" y="172"/>
                    </a:lnTo>
                    <a:lnTo>
                      <a:pt x="298" y="175"/>
                    </a:lnTo>
                    <a:lnTo>
                      <a:pt x="308" y="180"/>
                    </a:lnTo>
                    <a:lnTo>
                      <a:pt x="318" y="185"/>
                    </a:lnTo>
                    <a:lnTo>
                      <a:pt x="327" y="189"/>
                    </a:lnTo>
                    <a:lnTo>
                      <a:pt x="334" y="195"/>
                    </a:lnTo>
                    <a:lnTo>
                      <a:pt x="339" y="199"/>
                    </a:lnTo>
                    <a:lnTo>
                      <a:pt x="344" y="205"/>
                    </a:lnTo>
                    <a:lnTo>
                      <a:pt x="349" y="211"/>
                    </a:lnTo>
                    <a:lnTo>
                      <a:pt x="352" y="218"/>
                    </a:lnTo>
                    <a:lnTo>
                      <a:pt x="355" y="225"/>
                    </a:lnTo>
                    <a:lnTo>
                      <a:pt x="358" y="233"/>
                    </a:lnTo>
                    <a:lnTo>
                      <a:pt x="359" y="241"/>
                    </a:lnTo>
                    <a:lnTo>
                      <a:pt x="362" y="269"/>
                    </a:lnTo>
                    <a:lnTo>
                      <a:pt x="363" y="301"/>
                    </a:lnTo>
                    <a:lnTo>
                      <a:pt x="362" y="332"/>
                    </a:lnTo>
                    <a:lnTo>
                      <a:pt x="356" y="355"/>
                    </a:lnTo>
                    <a:lnTo>
                      <a:pt x="344" y="359"/>
                    </a:lnTo>
                    <a:lnTo>
                      <a:pt x="334" y="365"/>
                    </a:lnTo>
                    <a:lnTo>
                      <a:pt x="324" y="368"/>
                    </a:lnTo>
                    <a:lnTo>
                      <a:pt x="312" y="372"/>
                    </a:lnTo>
                    <a:lnTo>
                      <a:pt x="302" y="374"/>
                    </a:lnTo>
                    <a:lnTo>
                      <a:pt x="291" y="374"/>
                    </a:lnTo>
                    <a:lnTo>
                      <a:pt x="280" y="374"/>
                    </a:lnTo>
                    <a:lnTo>
                      <a:pt x="272" y="374"/>
                    </a:lnTo>
                    <a:lnTo>
                      <a:pt x="275" y="361"/>
                    </a:lnTo>
                    <a:lnTo>
                      <a:pt x="278" y="346"/>
                    </a:lnTo>
                    <a:lnTo>
                      <a:pt x="278" y="330"/>
                    </a:lnTo>
                    <a:lnTo>
                      <a:pt x="275" y="316"/>
                    </a:lnTo>
                    <a:lnTo>
                      <a:pt x="270" y="300"/>
                    </a:lnTo>
                    <a:lnTo>
                      <a:pt x="265" y="287"/>
                    </a:lnTo>
                    <a:lnTo>
                      <a:pt x="257" y="273"/>
                    </a:lnTo>
                    <a:lnTo>
                      <a:pt x="246" y="263"/>
                    </a:lnTo>
                    <a:lnTo>
                      <a:pt x="238" y="259"/>
                    </a:lnTo>
                    <a:lnTo>
                      <a:pt x="231" y="255"/>
                    </a:lnTo>
                    <a:lnTo>
                      <a:pt x="224" y="250"/>
                    </a:lnTo>
                    <a:lnTo>
                      <a:pt x="217" y="247"/>
                    </a:lnTo>
                    <a:lnTo>
                      <a:pt x="208" y="246"/>
                    </a:lnTo>
                    <a:lnTo>
                      <a:pt x="201" y="244"/>
                    </a:lnTo>
                    <a:lnTo>
                      <a:pt x="193" y="243"/>
                    </a:lnTo>
                    <a:lnTo>
                      <a:pt x="185" y="243"/>
                    </a:lnTo>
                    <a:lnTo>
                      <a:pt x="176" y="243"/>
                    </a:lnTo>
                    <a:lnTo>
                      <a:pt x="169" y="244"/>
                    </a:lnTo>
                    <a:lnTo>
                      <a:pt x="160" y="246"/>
                    </a:lnTo>
                    <a:lnTo>
                      <a:pt x="151" y="247"/>
                    </a:lnTo>
                    <a:lnTo>
                      <a:pt x="144" y="249"/>
                    </a:lnTo>
                    <a:lnTo>
                      <a:pt x="135" y="252"/>
                    </a:lnTo>
                    <a:lnTo>
                      <a:pt x="128" y="255"/>
                    </a:lnTo>
                    <a:lnTo>
                      <a:pt x="119" y="257"/>
                    </a:lnTo>
                    <a:lnTo>
                      <a:pt x="105" y="265"/>
                    </a:lnTo>
                    <a:lnTo>
                      <a:pt x="91" y="273"/>
                    </a:lnTo>
                    <a:lnTo>
                      <a:pt x="80" y="282"/>
                    </a:lnTo>
                    <a:lnTo>
                      <a:pt x="68" y="294"/>
                    </a:lnTo>
                    <a:lnTo>
                      <a:pt x="57" y="304"/>
                    </a:lnTo>
                    <a:lnTo>
                      <a:pt x="46" y="317"/>
                    </a:lnTo>
                    <a:lnTo>
                      <a:pt x="38" y="332"/>
                    </a:lnTo>
                    <a:lnTo>
                      <a:pt x="29" y="3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9" name="Freeform 176"/>
              <p:cNvSpPr>
                <a:spLocks/>
              </p:cNvSpPr>
              <p:nvPr/>
            </p:nvSpPr>
            <p:spPr bwMode="auto">
              <a:xfrm>
                <a:off x="5087" y="2654"/>
                <a:ext cx="17" cy="30"/>
              </a:xfrm>
              <a:custGeom>
                <a:avLst/>
                <a:gdLst>
                  <a:gd name="T0" fmla="*/ 1 w 51"/>
                  <a:gd name="T1" fmla="*/ 0 h 90"/>
                  <a:gd name="T2" fmla="*/ 0 w 51"/>
                  <a:gd name="T3" fmla="*/ 14 h 90"/>
                  <a:gd name="T4" fmla="*/ 1 w 51"/>
                  <a:gd name="T5" fmla="*/ 26 h 90"/>
                  <a:gd name="T6" fmla="*/ 4 w 51"/>
                  <a:gd name="T7" fmla="*/ 39 h 90"/>
                  <a:gd name="T8" fmla="*/ 7 w 51"/>
                  <a:gd name="T9" fmla="*/ 51 h 90"/>
                  <a:gd name="T10" fmla="*/ 11 w 51"/>
                  <a:gd name="T11" fmla="*/ 61 h 90"/>
                  <a:gd name="T12" fmla="*/ 17 w 51"/>
                  <a:gd name="T13" fmla="*/ 71 h 90"/>
                  <a:gd name="T14" fmla="*/ 25 w 51"/>
                  <a:gd name="T15" fmla="*/ 81 h 90"/>
                  <a:gd name="T16" fmla="*/ 33 w 51"/>
                  <a:gd name="T17" fmla="*/ 90 h 90"/>
                  <a:gd name="T18" fmla="*/ 51 w 51"/>
                  <a:gd name="T19" fmla="*/ 71 h 90"/>
                  <a:gd name="T20" fmla="*/ 43 w 51"/>
                  <a:gd name="T21" fmla="*/ 65 h 90"/>
                  <a:gd name="T22" fmla="*/ 38 w 51"/>
                  <a:gd name="T23" fmla="*/ 58 h 90"/>
                  <a:gd name="T24" fmla="*/ 32 w 51"/>
                  <a:gd name="T25" fmla="*/ 51 h 90"/>
                  <a:gd name="T26" fmla="*/ 29 w 51"/>
                  <a:gd name="T27" fmla="*/ 42 h 90"/>
                  <a:gd name="T28" fmla="*/ 26 w 51"/>
                  <a:gd name="T29" fmla="*/ 33 h 90"/>
                  <a:gd name="T30" fmla="*/ 25 w 51"/>
                  <a:gd name="T31" fmla="*/ 24 h 90"/>
                  <a:gd name="T32" fmla="*/ 25 w 51"/>
                  <a:gd name="T33" fmla="*/ 14 h 90"/>
                  <a:gd name="T34" fmla="*/ 25 w 51"/>
                  <a:gd name="T35" fmla="*/ 4 h 90"/>
                  <a:gd name="T36" fmla="*/ 1 w 51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0">
                    <a:moveTo>
                      <a:pt x="1" y="0"/>
                    </a:moveTo>
                    <a:lnTo>
                      <a:pt x="0" y="14"/>
                    </a:lnTo>
                    <a:lnTo>
                      <a:pt x="1" y="26"/>
                    </a:lnTo>
                    <a:lnTo>
                      <a:pt x="4" y="39"/>
                    </a:lnTo>
                    <a:lnTo>
                      <a:pt x="7" y="51"/>
                    </a:lnTo>
                    <a:lnTo>
                      <a:pt x="11" y="61"/>
                    </a:lnTo>
                    <a:lnTo>
                      <a:pt x="17" y="71"/>
                    </a:lnTo>
                    <a:lnTo>
                      <a:pt x="25" y="81"/>
                    </a:lnTo>
                    <a:lnTo>
                      <a:pt x="33" y="90"/>
                    </a:lnTo>
                    <a:lnTo>
                      <a:pt x="51" y="71"/>
                    </a:lnTo>
                    <a:lnTo>
                      <a:pt x="43" y="65"/>
                    </a:lnTo>
                    <a:lnTo>
                      <a:pt x="38" y="58"/>
                    </a:lnTo>
                    <a:lnTo>
                      <a:pt x="32" y="51"/>
                    </a:lnTo>
                    <a:lnTo>
                      <a:pt x="29" y="42"/>
                    </a:lnTo>
                    <a:lnTo>
                      <a:pt x="26" y="33"/>
                    </a:lnTo>
                    <a:lnTo>
                      <a:pt x="25" y="24"/>
                    </a:lnTo>
                    <a:lnTo>
                      <a:pt x="25" y="14"/>
                    </a:lnTo>
                    <a:lnTo>
                      <a:pt x="25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0" name="Freeform 177"/>
              <p:cNvSpPr>
                <a:spLocks/>
              </p:cNvSpPr>
              <p:nvPr/>
            </p:nvSpPr>
            <p:spPr bwMode="auto">
              <a:xfrm>
                <a:off x="5087" y="2564"/>
                <a:ext cx="52" cy="91"/>
              </a:xfrm>
              <a:custGeom>
                <a:avLst/>
                <a:gdLst>
                  <a:gd name="T0" fmla="*/ 157 w 157"/>
                  <a:gd name="T1" fmla="*/ 4 h 273"/>
                  <a:gd name="T2" fmla="*/ 134 w 157"/>
                  <a:gd name="T3" fmla="*/ 0 h 273"/>
                  <a:gd name="T4" fmla="*/ 127 w 157"/>
                  <a:gd name="T5" fmla="*/ 20 h 273"/>
                  <a:gd name="T6" fmla="*/ 117 w 157"/>
                  <a:gd name="T7" fmla="*/ 39 h 273"/>
                  <a:gd name="T8" fmla="*/ 108 w 157"/>
                  <a:gd name="T9" fmla="*/ 58 h 273"/>
                  <a:gd name="T10" fmla="*/ 98 w 157"/>
                  <a:gd name="T11" fmla="*/ 75 h 273"/>
                  <a:gd name="T12" fmla="*/ 87 w 157"/>
                  <a:gd name="T13" fmla="*/ 93 h 273"/>
                  <a:gd name="T14" fmla="*/ 77 w 157"/>
                  <a:gd name="T15" fmla="*/ 110 h 273"/>
                  <a:gd name="T16" fmla="*/ 67 w 157"/>
                  <a:gd name="T17" fmla="*/ 128 h 273"/>
                  <a:gd name="T18" fmla="*/ 58 w 157"/>
                  <a:gd name="T19" fmla="*/ 142 h 273"/>
                  <a:gd name="T20" fmla="*/ 47 w 157"/>
                  <a:gd name="T21" fmla="*/ 158 h 273"/>
                  <a:gd name="T22" fmla="*/ 38 w 157"/>
                  <a:gd name="T23" fmla="*/ 174 h 273"/>
                  <a:gd name="T24" fmla="*/ 29 w 157"/>
                  <a:gd name="T25" fmla="*/ 190 h 273"/>
                  <a:gd name="T26" fmla="*/ 22 w 157"/>
                  <a:gd name="T27" fmla="*/ 205 h 273"/>
                  <a:gd name="T28" fmla="*/ 15 w 157"/>
                  <a:gd name="T29" fmla="*/ 221 h 273"/>
                  <a:gd name="T30" fmla="*/ 8 w 157"/>
                  <a:gd name="T31" fmla="*/ 237 h 273"/>
                  <a:gd name="T32" fmla="*/ 5 w 157"/>
                  <a:gd name="T33" fmla="*/ 253 h 273"/>
                  <a:gd name="T34" fmla="*/ 0 w 157"/>
                  <a:gd name="T35" fmla="*/ 269 h 273"/>
                  <a:gd name="T36" fmla="*/ 24 w 157"/>
                  <a:gd name="T37" fmla="*/ 273 h 273"/>
                  <a:gd name="T38" fmla="*/ 28 w 157"/>
                  <a:gd name="T39" fmla="*/ 259 h 273"/>
                  <a:gd name="T40" fmla="*/ 31 w 157"/>
                  <a:gd name="T41" fmla="*/ 244 h 273"/>
                  <a:gd name="T42" fmla="*/ 37 w 157"/>
                  <a:gd name="T43" fmla="*/ 229 h 273"/>
                  <a:gd name="T44" fmla="*/ 42 w 157"/>
                  <a:gd name="T45" fmla="*/ 215 h 273"/>
                  <a:gd name="T46" fmla="*/ 50 w 157"/>
                  <a:gd name="T47" fmla="*/ 200 h 273"/>
                  <a:gd name="T48" fmla="*/ 58 w 157"/>
                  <a:gd name="T49" fmla="*/ 186 h 273"/>
                  <a:gd name="T50" fmla="*/ 67 w 157"/>
                  <a:gd name="T51" fmla="*/ 170 h 273"/>
                  <a:gd name="T52" fmla="*/ 77 w 157"/>
                  <a:gd name="T53" fmla="*/ 155 h 273"/>
                  <a:gd name="T54" fmla="*/ 87 w 157"/>
                  <a:gd name="T55" fmla="*/ 139 h 273"/>
                  <a:gd name="T56" fmla="*/ 98 w 157"/>
                  <a:gd name="T57" fmla="*/ 122 h 273"/>
                  <a:gd name="T58" fmla="*/ 108 w 157"/>
                  <a:gd name="T59" fmla="*/ 106 h 273"/>
                  <a:gd name="T60" fmla="*/ 118 w 157"/>
                  <a:gd name="T61" fmla="*/ 88 h 273"/>
                  <a:gd name="T62" fmla="*/ 128 w 157"/>
                  <a:gd name="T63" fmla="*/ 69 h 273"/>
                  <a:gd name="T64" fmla="*/ 138 w 157"/>
                  <a:gd name="T65" fmla="*/ 49 h 273"/>
                  <a:gd name="T66" fmla="*/ 147 w 157"/>
                  <a:gd name="T67" fmla="*/ 29 h 273"/>
                  <a:gd name="T68" fmla="*/ 156 w 157"/>
                  <a:gd name="T69" fmla="*/ 8 h 273"/>
                  <a:gd name="T70" fmla="*/ 134 w 157"/>
                  <a:gd name="T71" fmla="*/ 4 h 273"/>
                  <a:gd name="T72" fmla="*/ 157 w 157"/>
                  <a:gd name="T73" fmla="*/ 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273">
                    <a:moveTo>
                      <a:pt x="157" y="4"/>
                    </a:moveTo>
                    <a:lnTo>
                      <a:pt x="134" y="0"/>
                    </a:lnTo>
                    <a:lnTo>
                      <a:pt x="127" y="20"/>
                    </a:lnTo>
                    <a:lnTo>
                      <a:pt x="117" y="39"/>
                    </a:lnTo>
                    <a:lnTo>
                      <a:pt x="108" y="58"/>
                    </a:lnTo>
                    <a:lnTo>
                      <a:pt x="98" y="75"/>
                    </a:lnTo>
                    <a:lnTo>
                      <a:pt x="87" y="93"/>
                    </a:lnTo>
                    <a:lnTo>
                      <a:pt x="77" y="110"/>
                    </a:lnTo>
                    <a:lnTo>
                      <a:pt x="67" y="128"/>
                    </a:lnTo>
                    <a:lnTo>
                      <a:pt x="58" y="142"/>
                    </a:lnTo>
                    <a:lnTo>
                      <a:pt x="47" y="158"/>
                    </a:lnTo>
                    <a:lnTo>
                      <a:pt x="38" y="174"/>
                    </a:lnTo>
                    <a:lnTo>
                      <a:pt x="29" y="190"/>
                    </a:lnTo>
                    <a:lnTo>
                      <a:pt x="22" y="205"/>
                    </a:lnTo>
                    <a:lnTo>
                      <a:pt x="15" y="221"/>
                    </a:lnTo>
                    <a:lnTo>
                      <a:pt x="8" y="237"/>
                    </a:lnTo>
                    <a:lnTo>
                      <a:pt x="5" y="253"/>
                    </a:lnTo>
                    <a:lnTo>
                      <a:pt x="0" y="269"/>
                    </a:lnTo>
                    <a:lnTo>
                      <a:pt x="24" y="273"/>
                    </a:lnTo>
                    <a:lnTo>
                      <a:pt x="28" y="259"/>
                    </a:lnTo>
                    <a:lnTo>
                      <a:pt x="31" y="244"/>
                    </a:lnTo>
                    <a:lnTo>
                      <a:pt x="37" y="229"/>
                    </a:lnTo>
                    <a:lnTo>
                      <a:pt x="42" y="215"/>
                    </a:lnTo>
                    <a:lnTo>
                      <a:pt x="50" y="200"/>
                    </a:lnTo>
                    <a:lnTo>
                      <a:pt x="58" y="186"/>
                    </a:lnTo>
                    <a:lnTo>
                      <a:pt x="67" y="170"/>
                    </a:lnTo>
                    <a:lnTo>
                      <a:pt x="77" y="155"/>
                    </a:lnTo>
                    <a:lnTo>
                      <a:pt x="87" y="139"/>
                    </a:lnTo>
                    <a:lnTo>
                      <a:pt x="98" y="122"/>
                    </a:lnTo>
                    <a:lnTo>
                      <a:pt x="108" y="106"/>
                    </a:lnTo>
                    <a:lnTo>
                      <a:pt x="118" y="88"/>
                    </a:lnTo>
                    <a:lnTo>
                      <a:pt x="128" y="69"/>
                    </a:lnTo>
                    <a:lnTo>
                      <a:pt x="138" y="49"/>
                    </a:lnTo>
                    <a:lnTo>
                      <a:pt x="147" y="29"/>
                    </a:lnTo>
                    <a:lnTo>
                      <a:pt x="156" y="8"/>
                    </a:lnTo>
                    <a:lnTo>
                      <a:pt x="134" y="4"/>
                    </a:lnTo>
                    <a:lnTo>
                      <a:pt x="15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1" name="Freeform 178"/>
              <p:cNvSpPr>
                <a:spLocks/>
              </p:cNvSpPr>
              <p:nvPr/>
            </p:nvSpPr>
            <p:spPr bwMode="auto">
              <a:xfrm>
                <a:off x="5132" y="2566"/>
                <a:ext cx="20" cy="49"/>
              </a:xfrm>
              <a:custGeom>
                <a:avLst/>
                <a:gdLst>
                  <a:gd name="T0" fmla="*/ 60 w 60"/>
                  <a:gd name="T1" fmla="*/ 127 h 147"/>
                  <a:gd name="T2" fmla="*/ 54 w 60"/>
                  <a:gd name="T3" fmla="*/ 122 h 147"/>
                  <a:gd name="T4" fmla="*/ 49 w 60"/>
                  <a:gd name="T5" fmla="*/ 118 h 147"/>
                  <a:gd name="T6" fmla="*/ 44 w 60"/>
                  <a:gd name="T7" fmla="*/ 112 h 147"/>
                  <a:gd name="T8" fmla="*/ 39 w 60"/>
                  <a:gd name="T9" fmla="*/ 105 h 147"/>
                  <a:gd name="T10" fmla="*/ 36 w 60"/>
                  <a:gd name="T11" fmla="*/ 100 h 147"/>
                  <a:gd name="T12" fmla="*/ 33 w 60"/>
                  <a:gd name="T13" fmla="*/ 93 h 147"/>
                  <a:gd name="T14" fmla="*/ 32 w 60"/>
                  <a:gd name="T15" fmla="*/ 86 h 147"/>
                  <a:gd name="T16" fmla="*/ 29 w 60"/>
                  <a:gd name="T17" fmla="*/ 77 h 147"/>
                  <a:gd name="T18" fmla="*/ 28 w 60"/>
                  <a:gd name="T19" fmla="*/ 70 h 147"/>
                  <a:gd name="T20" fmla="*/ 26 w 60"/>
                  <a:gd name="T21" fmla="*/ 61 h 147"/>
                  <a:gd name="T22" fmla="*/ 25 w 60"/>
                  <a:gd name="T23" fmla="*/ 52 h 147"/>
                  <a:gd name="T24" fmla="*/ 25 w 60"/>
                  <a:gd name="T25" fmla="*/ 42 h 147"/>
                  <a:gd name="T26" fmla="*/ 25 w 60"/>
                  <a:gd name="T27" fmla="*/ 32 h 147"/>
                  <a:gd name="T28" fmla="*/ 23 w 60"/>
                  <a:gd name="T29" fmla="*/ 22 h 147"/>
                  <a:gd name="T30" fmla="*/ 23 w 60"/>
                  <a:gd name="T31" fmla="*/ 12 h 147"/>
                  <a:gd name="T32" fmla="*/ 23 w 60"/>
                  <a:gd name="T33" fmla="*/ 0 h 147"/>
                  <a:gd name="T34" fmla="*/ 0 w 60"/>
                  <a:gd name="T35" fmla="*/ 0 h 147"/>
                  <a:gd name="T36" fmla="*/ 0 w 60"/>
                  <a:gd name="T37" fmla="*/ 12 h 147"/>
                  <a:gd name="T38" fmla="*/ 0 w 60"/>
                  <a:gd name="T39" fmla="*/ 23 h 147"/>
                  <a:gd name="T40" fmla="*/ 1 w 60"/>
                  <a:gd name="T41" fmla="*/ 33 h 147"/>
                  <a:gd name="T42" fmla="*/ 1 w 60"/>
                  <a:gd name="T43" fmla="*/ 44 h 147"/>
                  <a:gd name="T44" fmla="*/ 3 w 60"/>
                  <a:gd name="T45" fmla="*/ 55 h 147"/>
                  <a:gd name="T46" fmla="*/ 3 w 60"/>
                  <a:gd name="T47" fmla="*/ 64 h 147"/>
                  <a:gd name="T48" fmla="*/ 4 w 60"/>
                  <a:gd name="T49" fmla="*/ 74 h 147"/>
                  <a:gd name="T50" fmla="*/ 6 w 60"/>
                  <a:gd name="T51" fmla="*/ 84 h 147"/>
                  <a:gd name="T52" fmla="*/ 9 w 60"/>
                  <a:gd name="T53" fmla="*/ 92 h 147"/>
                  <a:gd name="T54" fmla="*/ 12 w 60"/>
                  <a:gd name="T55" fmla="*/ 100 h 147"/>
                  <a:gd name="T56" fmla="*/ 16 w 60"/>
                  <a:gd name="T57" fmla="*/ 111 h 147"/>
                  <a:gd name="T58" fmla="*/ 20 w 60"/>
                  <a:gd name="T59" fmla="*/ 118 h 147"/>
                  <a:gd name="T60" fmla="*/ 26 w 60"/>
                  <a:gd name="T61" fmla="*/ 127 h 147"/>
                  <a:gd name="T62" fmla="*/ 32 w 60"/>
                  <a:gd name="T63" fmla="*/ 132 h 147"/>
                  <a:gd name="T64" fmla="*/ 39 w 60"/>
                  <a:gd name="T65" fmla="*/ 140 h 147"/>
                  <a:gd name="T66" fmla="*/ 47 w 60"/>
                  <a:gd name="T67" fmla="*/ 147 h 147"/>
                  <a:gd name="T68" fmla="*/ 60 w 60"/>
                  <a:gd name="T69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7">
                    <a:moveTo>
                      <a:pt x="60" y="127"/>
                    </a:moveTo>
                    <a:lnTo>
                      <a:pt x="54" y="122"/>
                    </a:lnTo>
                    <a:lnTo>
                      <a:pt x="49" y="118"/>
                    </a:lnTo>
                    <a:lnTo>
                      <a:pt x="44" y="112"/>
                    </a:lnTo>
                    <a:lnTo>
                      <a:pt x="39" y="105"/>
                    </a:lnTo>
                    <a:lnTo>
                      <a:pt x="36" y="100"/>
                    </a:lnTo>
                    <a:lnTo>
                      <a:pt x="33" y="93"/>
                    </a:lnTo>
                    <a:lnTo>
                      <a:pt x="32" y="86"/>
                    </a:lnTo>
                    <a:lnTo>
                      <a:pt x="29" y="77"/>
                    </a:lnTo>
                    <a:lnTo>
                      <a:pt x="28" y="70"/>
                    </a:lnTo>
                    <a:lnTo>
                      <a:pt x="26" y="61"/>
                    </a:lnTo>
                    <a:lnTo>
                      <a:pt x="25" y="52"/>
                    </a:lnTo>
                    <a:lnTo>
                      <a:pt x="25" y="42"/>
                    </a:lnTo>
                    <a:lnTo>
                      <a:pt x="25" y="32"/>
                    </a:lnTo>
                    <a:lnTo>
                      <a:pt x="23" y="22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  <a:lnTo>
                      <a:pt x="1" y="33"/>
                    </a:lnTo>
                    <a:lnTo>
                      <a:pt x="1" y="44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4" y="74"/>
                    </a:lnTo>
                    <a:lnTo>
                      <a:pt x="6" y="84"/>
                    </a:lnTo>
                    <a:lnTo>
                      <a:pt x="9" y="92"/>
                    </a:lnTo>
                    <a:lnTo>
                      <a:pt x="12" y="100"/>
                    </a:lnTo>
                    <a:lnTo>
                      <a:pt x="16" y="111"/>
                    </a:lnTo>
                    <a:lnTo>
                      <a:pt x="20" y="118"/>
                    </a:lnTo>
                    <a:lnTo>
                      <a:pt x="26" y="127"/>
                    </a:lnTo>
                    <a:lnTo>
                      <a:pt x="32" y="132"/>
                    </a:lnTo>
                    <a:lnTo>
                      <a:pt x="39" y="140"/>
                    </a:lnTo>
                    <a:lnTo>
                      <a:pt x="47" y="147"/>
                    </a:lnTo>
                    <a:lnTo>
                      <a:pt x="6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2" name="Freeform 179"/>
              <p:cNvSpPr>
                <a:spLocks/>
              </p:cNvSpPr>
              <p:nvPr/>
            </p:nvSpPr>
            <p:spPr bwMode="auto">
              <a:xfrm>
                <a:off x="5147" y="2608"/>
                <a:ext cx="55" cy="25"/>
              </a:xfrm>
              <a:custGeom>
                <a:avLst/>
                <a:gdLst>
                  <a:gd name="T0" fmla="*/ 165 w 165"/>
                  <a:gd name="T1" fmla="*/ 53 h 74"/>
                  <a:gd name="T2" fmla="*/ 165 w 165"/>
                  <a:gd name="T3" fmla="*/ 53 h 74"/>
                  <a:gd name="T4" fmla="*/ 155 w 165"/>
                  <a:gd name="T5" fmla="*/ 48 h 74"/>
                  <a:gd name="T6" fmla="*/ 143 w 165"/>
                  <a:gd name="T7" fmla="*/ 42 h 74"/>
                  <a:gd name="T8" fmla="*/ 133 w 165"/>
                  <a:gd name="T9" fmla="*/ 37 h 74"/>
                  <a:gd name="T10" fmla="*/ 122 w 165"/>
                  <a:gd name="T11" fmla="*/ 33 h 74"/>
                  <a:gd name="T12" fmla="*/ 111 w 165"/>
                  <a:gd name="T13" fmla="*/ 30 h 74"/>
                  <a:gd name="T14" fmla="*/ 101 w 165"/>
                  <a:gd name="T15" fmla="*/ 27 h 74"/>
                  <a:gd name="T16" fmla="*/ 90 w 165"/>
                  <a:gd name="T17" fmla="*/ 24 h 74"/>
                  <a:gd name="T18" fmla="*/ 80 w 165"/>
                  <a:gd name="T19" fmla="*/ 23 h 74"/>
                  <a:gd name="T20" fmla="*/ 71 w 165"/>
                  <a:gd name="T21" fmla="*/ 20 h 74"/>
                  <a:gd name="T22" fmla="*/ 61 w 165"/>
                  <a:gd name="T23" fmla="*/ 17 h 74"/>
                  <a:gd name="T24" fmla="*/ 50 w 165"/>
                  <a:gd name="T25" fmla="*/ 16 h 74"/>
                  <a:gd name="T26" fmla="*/ 42 w 165"/>
                  <a:gd name="T27" fmla="*/ 13 h 74"/>
                  <a:gd name="T28" fmla="*/ 34 w 165"/>
                  <a:gd name="T29" fmla="*/ 10 h 74"/>
                  <a:gd name="T30" fmla="*/ 26 w 165"/>
                  <a:gd name="T31" fmla="*/ 7 h 74"/>
                  <a:gd name="T32" fmla="*/ 20 w 165"/>
                  <a:gd name="T33" fmla="*/ 4 h 74"/>
                  <a:gd name="T34" fmla="*/ 13 w 165"/>
                  <a:gd name="T35" fmla="*/ 0 h 74"/>
                  <a:gd name="T36" fmla="*/ 0 w 165"/>
                  <a:gd name="T37" fmla="*/ 20 h 74"/>
                  <a:gd name="T38" fmla="*/ 8 w 165"/>
                  <a:gd name="T39" fmla="*/ 24 h 74"/>
                  <a:gd name="T40" fmla="*/ 17 w 165"/>
                  <a:gd name="T41" fmla="*/ 29 h 74"/>
                  <a:gd name="T42" fmla="*/ 26 w 165"/>
                  <a:gd name="T43" fmla="*/ 32 h 74"/>
                  <a:gd name="T44" fmla="*/ 34 w 165"/>
                  <a:gd name="T45" fmla="*/ 34 h 74"/>
                  <a:gd name="T46" fmla="*/ 45 w 165"/>
                  <a:gd name="T47" fmla="*/ 39 h 74"/>
                  <a:gd name="T48" fmla="*/ 55 w 165"/>
                  <a:gd name="T49" fmla="*/ 40 h 74"/>
                  <a:gd name="T50" fmla="*/ 65 w 165"/>
                  <a:gd name="T51" fmla="*/ 43 h 74"/>
                  <a:gd name="T52" fmla="*/ 74 w 165"/>
                  <a:gd name="T53" fmla="*/ 45 h 74"/>
                  <a:gd name="T54" fmla="*/ 85 w 165"/>
                  <a:gd name="T55" fmla="*/ 48 h 74"/>
                  <a:gd name="T56" fmla="*/ 94 w 165"/>
                  <a:gd name="T57" fmla="*/ 50 h 74"/>
                  <a:gd name="T58" fmla="*/ 106 w 165"/>
                  <a:gd name="T59" fmla="*/ 53 h 74"/>
                  <a:gd name="T60" fmla="*/ 116 w 165"/>
                  <a:gd name="T61" fmla="*/ 56 h 74"/>
                  <a:gd name="T62" fmla="*/ 125 w 165"/>
                  <a:gd name="T63" fmla="*/ 59 h 74"/>
                  <a:gd name="T64" fmla="*/ 135 w 165"/>
                  <a:gd name="T65" fmla="*/ 64 h 74"/>
                  <a:gd name="T66" fmla="*/ 143 w 165"/>
                  <a:gd name="T67" fmla="*/ 68 h 74"/>
                  <a:gd name="T68" fmla="*/ 152 w 165"/>
                  <a:gd name="T69" fmla="*/ 74 h 74"/>
                  <a:gd name="T70" fmla="*/ 152 w 165"/>
                  <a:gd name="T71" fmla="*/ 72 h 74"/>
                  <a:gd name="T72" fmla="*/ 165 w 165"/>
                  <a:gd name="T73" fmla="*/ 5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74">
                    <a:moveTo>
                      <a:pt x="165" y="53"/>
                    </a:moveTo>
                    <a:lnTo>
                      <a:pt x="165" y="53"/>
                    </a:lnTo>
                    <a:lnTo>
                      <a:pt x="155" y="48"/>
                    </a:lnTo>
                    <a:lnTo>
                      <a:pt x="143" y="42"/>
                    </a:lnTo>
                    <a:lnTo>
                      <a:pt x="133" y="37"/>
                    </a:lnTo>
                    <a:lnTo>
                      <a:pt x="122" y="33"/>
                    </a:lnTo>
                    <a:lnTo>
                      <a:pt x="111" y="30"/>
                    </a:lnTo>
                    <a:lnTo>
                      <a:pt x="101" y="27"/>
                    </a:lnTo>
                    <a:lnTo>
                      <a:pt x="90" y="24"/>
                    </a:lnTo>
                    <a:lnTo>
                      <a:pt x="80" y="23"/>
                    </a:lnTo>
                    <a:lnTo>
                      <a:pt x="71" y="20"/>
                    </a:lnTo>
                    <a:lnTo>
                      <a:pt x="61" y="17"/>
                    </a:lnTo>
                    <a:lnTo>
                      <a:pt x="50" y="16"/>
                    </a:lnTo>
                    <a:lnTo>
                      <a:pt x="42" y="13"/>
                    </a:lnTo>
                    <a:lnTo>
                      <a:pt x="34" y="10"/>
                    </a:lnTo>
                    <a:lnTo>
                      <a:pt x="26" y="7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7" y="29"/>
                    </a:lnTo>
                    <a:lnTo>
                      <a:pt x="26" y="32"/>
                    </a:lnTo>
                    <a:lnTo>
                      <a:pt x="34" y="34"/>
                    </a:lnTo>
                    <a:lnTo>
                      <a:pt x="45" y="39"/>
                    </a:lnTo>
                    <a:lnTo>
                      <a:pt x="55" y="40"/>
                    </a:lnTo>
                    <a:lnTo>
                      <a:pt x="65" y="43"/>
                    </a:lnTo>
                    <a:lnTo>
                      <a:pt x="74" y="45"/>
                    </a:lnTo>
                    <a:lnTo>
                      <a:pt x="85" y="48"/>
                    </a:lnTo>
                    <a:lnTo>
                      <a:pt x="94" y="50"/>
                    </a:lnTo>
                    <a:lnTo>
                      <a:pt x="106" y="53"/>
                    </a:lnTo>
                    <a:lnTo>
                      <a:pt x="116" y="56"/>
                    </a:lnTo>
                    <a:lnTo>
                      <a:pt x="125" y="59"/>
                    </a:lnTo>
                    <a:lnTo>
                      <a:pt x="135" y="64"/>
                    </a:lnTo>
                    <a:lnTo>
                      <a:pt x="143" y="68"/>
                    </a:lnTo>
                    <a:lnTo>
                      <a:pt x="152" y="74"/>
                    </a:lnTo>
                    <a:lnTo>
                      <a:pt x="152" y="72"/>
                    </a:lnTo>
                    <a:lnTo>
                      <a:pt x="1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3" name="Freeform 180"/>
              <p:cNvSpPr>
                <a:spLocks/>
              </p:cNvSpPr>
              <p:nvPr/>
            </p:nvSpPr>
            <p:spPr bwMode="auto">
              <a:xfrm>
                <a:off x="5198" y="2626"/>
                <a:ext cx="17" cy="20"/>
              </a:xfrm>
              <a:custGeom>
                <a:avLst/>
                <a:gdLst>
                  <a:gd name="T0" fmla="*/ 50 w 50"/>
                  <a:gd name="T1" fmla="*/ 60 h 61"/>
                  <a:gd name="T2" fmla="*/ 48 w 50"/>
                  <a:gd name="T3" fmla="*/ 51 h 61"/>
                  <a:gd name="T4" fmla="*/ 45 w 50"/>
                  <a:gd name="T5" fmla="*/ 41 h 61"/>
                  <a:gd name="T6" fmla="*/ 42 w 50"/>
                  <a:gd name="T7" fmla="*/ 34 h 61"/>
                  <a:gd name="T8" fmla="*/ 38 w 50"/>
                  <a:gd name="T9" fmla="*/ 25 h 61"/>
                  <a:gd name="T10" fmla="*/ 32 w 50"/>
                  <a:gd name="T11" fmla="*/ 18 h 61"/>
                  <a:gd name="T12" fmla="*/ 26 w 50"/>
                  <a:gd name="T13" fmla="*/ 12 h 61"/>
                  <a:gd name="T14" fmla="*/ 21 w 50"/>
                  <a:gd name="T15" fmla="*/ 5 h 61"/>
                  <a:gd name="T16" fmla="*/ 13 w 50"/>
                  <a:gd name="T17" fmla="*/ 0 h 61"/>
                  <a:gd name="T18" fmla="*/ 0 w 50"/>
                  <a:gd name="T19" fmla="*/ 19 h 61"/>
                  <a:gd name="T20" fmla="*/ 5 w 50"/>
                  <a:gd name="T21" fmla="*/ 24 h 61"/>
                  <a:gd name="T22" fmla="*/ 10 w 50"/>
                  <a:gd name="T23" fmla="*/ 28 h 61"/>
                  <a:gd name="T24" fmla="*/ 15 w 50"/>
                  <a:gd name="T25" fmla="*/ 32 h 61"/>
                  <a:gd name="T26" fmla="*/ 18 w 50"/>
                  <a:gd name="T27" fmla="*/ 38 h 61"/>
                  <a:gd name="T28" fmla="*/ 21 w 50"/>
                  <a:gd name="T29" fmla="*/ 44 h 61"/>
                  <a:gd name="T30" fmla="*/ 23 w 50"/>
                  <a:gd name="T31" fmla="*/ 51 h 61"/>
                  <a:gd name="T32" fmla="*/ 25 w 50"/>
                  <a:gd name="T33" fmla="*/ 56 h 61"/>
                  <a:gd name="T34" fmla="*/ 26 w 50"/>
                  <a:gd name="T35" fmla="*/ 61 h 61"/>
                  <a:gd name="T36" fmla="*/ 50 w 50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50" y="60"/>
                    </a:moveTo>
                    <a:lnTo>
                      <a:pt x="48" y="51"/>
                    </a:lnTo>
                    <a:lnTo>
                      <a:pt x="45" y="41"/>
                    </a:lnTo>
                    <a:lnTo>
                      <a:pt x="42" y="34"/>
                    </a:lnTo>
                    <a:lnTo>
                      <a:pt x="38" y="25"/>
                    </a:lnTo>
                    <a:lnTo>
                      <a:pt x="32" y="18"/>
                    </a:lnTo>
                    <a:lnTo>
                      <a:pt x="26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10" y="28"/>
                    </a:lnTo>
                    <a:lnTo>
                      <a:pt x="15" y="32"/>
                    </a:lnTo>
                    <a:lnTo>
                      <a:pt x="18" y="38"/>
                    </a:lnTo>
                    <a:lnTo>
                      <a:pt x="21" y="44"/>
                    </a:lnTo>
                    <a:lnTo>
                      <a:pt x="23" y="51"/>
                    </a:lnTo>
                    <a:lnTo>
                      <a:pt x="25" y="56"/>
                    </a:lnTo>
                    <a:lnTo>
                      <a:pt x="26" y="61"/>
                    </a:lnTo>
                    <a:lnTo>
                      <a:pt x="5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4" name="Freeform 181"/>
              <p:cNvSpPr>
                <a:spLocks/>
              </p:cNvSpPr>
              <p:nvPr/>
            </p:nvSpPr>
            <p:spPr bwMode="auto">
              <a:xfrm>
                <a:off x="5206" y="2646"/>
                <a:ext cx="10" cy="41"/>
              </a:xfrm>
              <a:custGeom>
                <a:avLst/>
                <a:gdLst>
                  <a:gd name="T0" fmla="*/ 16 w 29"/>
                  <a:gd name="T1" fmla="*/ 125 h 125"/>
                  <a:gd name="T2" fmla="*/ 20 w 29"/>
                  <a:gd name="T3" fmla="*/ 119 h 125"/>
                  <a:gd name="T4" fmla="*/ 22 w 29"/>
                  <a:gd name="T5" fmla="*/ 112 h 125"/>
                  <a:gd name="T6" fmla="*/ 25 w 29"/>
                  <a:gd name="T7" fmla="*/ 108 h 125"/>
                  <a:gd name="T8" fmla="*/ 26 w 29"/>
                  <a:gd name="T9" fmla="*/ 100 h 125"/>
                  <a:gd name="T10" fmla="*/ 28 w 29"/>
                  <a:gd name="T11" fmla="*/ 93 h 125"/>
                  <a:gd name="T12" fmla="*/ 28 w 29"/>
                  <a:gd name="T13" fmla="*/ 84 h 125"/>
                  <a:gd name="T14" fmla="*/ 28 w 29"/>
                  <a:gd name="T15" fmla="*/ 77 h 125"/>
                  <a:gd name="T16" fmla="*/ 29 w 29"/>
                  <a:gd name="T17" fmla="*/ 70 h 125"/>
                  <a:gd name="T18" fmla="*/ 29 w 29"/>
                  <a:gd name="T19" fmla="*/ 61 h 125"/>
                  <a:gd name="T20" fmla="*/ 28 w 29"/>
                  <a:gd name="T21" fmla="*/ 52 h 125"/>
                  <a:gd name="T22" fmla="*/ 28 w 29"/>
                  <a:gd name="T23" fmla="*/ 45 h 125"/>
                  <a:gd name="T24" fmla="*/ 28 w 29"/>
                  <a:gd name="T25" fmla="*/ 35 h 125"/>
                  <a:gd name="T26" fmla="*/ 26 w 29"/>
                  <a:gd name="T27" fmla="*/ 28 h 125"/>
                  <a:gd name="T28" fmla="*/ 26 w 29"/>
                  <a:gd name="T29" fmla="*/ 19 h 125"/>
                  <a:gd name="T30" fmla="*/ 26 w 29"/>
                  <a:gd name="T31" fmla="*/ 12 h 125"/>
                  <a:gd name="T32" fmla="*/ 25 w 29"/>
                  <a:gd name="T33" fmla="*/ 6 h 125"/>
                  <a:gd name="T34" fmla="*/ 25 w 29"/>
                  <a:gd name="T35" fmla="*/ 0 h 125"/>
                  <a:gd name="T36" fmla="*/ 1 w 29"/>
                  <a:gd name="T37" fmla="*/ 1 h 125"/>
                  <a:gd name="T38" fmla="*/ 3 w 29"/>
                  <a:gd name="T39" fmla="*/ 7 h 125"/>
                  <a:gd name="T40" fmla="*/ 3 w 29"/>
                  <a:gd name="T41" fmla="*/ 15 h 125"/>
                  <a:gd name="T42" fmla="*/ 3 w 29"/>
                  <a:gd name="T43" fmla="*/ 22 h 125"/>
                  <a:gd name="T44" fmla="*/ 4 w 29"/>
                  <a:gd name="T45" fmla="*/ 29 h 125"/>
                  <a:gd name="T46" fmla="*/ 4 w 29"/>
                  <a:gd name="T47" fmla="*/ 36 h 125"/>
                  <a:gd name="T48" fmla="*/ 4 w 29"/>
                  <a:gd name="T49" fmla="*/ 45 h 125"/>
                  <a:gd name="T50" fmla="*/ 4 w 29"/>
                  <a:gd name="T51" fmla="*/ 54 h 125"/>
                  <a:gd name="T52" fmla="*/ 6 w 29"/>
                  <a:gd name="T53" fmla="*/ 61 h 125"/>
                  <a:gd name="T54" fmla="*/ 6 w 29"/>
                  <a:gd name="T55" fmla="*/ 68 h 125"/>
                  <a:gd name="T56" fmla="*/ 4 w 29"/>
                  <a:gd name="T57" fmla="*/ 76 h 125"/>
                  <a:gd name="T58" fmla="*/ 4 w 29"/>
                  <a:gd name="T59" fmla="*/ 83 h 125"/>
                  <a:gd name="T60" fmla="*/ 4 w 29"/>
                  <a:gd name="T61" fmla="*/ 89 h 125"/>
                  <a:gd name="T62" fmla="*/ 3 w 29"/>
                  <a:gd name="T63" fmla="*/ 96 h 125"/>
                  <a:gd name="T64" fmla="*/ 3 w 29"/>
                  <a:gd name="T65" fmla="*/ 100 h 125"/>
                  <a:gd name="T66" fmla="*/ 1 w 29"/>
                  <a:gd name="T67" fmla="*/ 106 h 125"/>
                  <a:gd name="T68" fmla="*/ 0 w 29"/>
                  <a:gd name="T69" fmla="*/ 109 h 125"/>
                  <a:gd name="T70" fmla="*/ 4 w 29"/>
                  <a:gd name="T71" fmla="*/ 103 h 125"/>
                  <a:gd name="T72" fmla="*/ 16 w 29"/>
                  <a:gd name="T7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25">
                    <a:moveTo>
                      <a:pt x="16" y="125"/>
                    </a:moveTo>
                    <a:lnTo>
                      <a:pt x="20" y="119"/>
                    </a:lnTo>
                    <a:lnTo>
                      <a:pt x="22" y="112"/>
                    </a:lnTo>
                    <a:lnTo>
                      <a:pt x="25" y="108"/>
                    </a:lnTo>
                    <a:lnTo>
                      <a:pt x="26" y="100"/>
                    </a:lnTo>
                    <a:lnTo>
                      <a:pt x="28" y="93"/>
                    </a:lnTo>
                    <a:lnTo>
                      <a:pt x="28" y="84"/>
                    </a:lnTo>
                    <a:lnTo>
                      <a:pt x="28" y="77"/>
                    </a:lnTo>
                    <a:lnTo>
                      <a:pt x="29" y="70"/>
                    </a:lnTo>
                    <a:lnTo>
                      <a:pt x="29" y="61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28" y="35"/>
                    </a:lnTo>
                    <a:lnTo>
                      <a:pt x="26" y="28"/>
                    </a:lnTo>
                    <a:lnTo>
                      <a:pt x="26" y="19"/>
                    </a:lnTo>
                    <a:lnTo>
                      <a:pt x="26" y="12"/>
                    </a:lnTo>
                    <a:lnTo>
                      <a:pt x="25" y="6"/>
                    </a:lnTo>
                    <a:lnTo>
                      <a:pt x="25" y="0"/>
                    </a:lnTo>
                    <a:lnTo>
                      <a:pt x="1" y="1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3" y="22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6" y="68"/>
                    </a:lnTo>
                    <a:lnTo>
                      <a:pt x="4" y="76"/>
                    </a:lnTo>
                    <a:lnTo>
                      <a:pt x="4" y="83"/>
                    </a:lnTo>
                    <a:lnTo>
                      <a:pt x="4" y="89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4" y="103"/>
                    </a:lnTo>
                    <a:lnTo>
                      <a:pt x="1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5" name="Freeform 182"/>
              <p:cNvSpPr>
                <a:spLocks/>
              </p:cNvSpPr>
              <p:nvPr/>
            </p:nvSpPr>
            <p:spPr bwMode="auto">
              <a:xfrm>
                <a:off x="5178" y="2680"/>
                <a:ext cx="34" cy="15"/>
              </a:xfrm>
              <a:custGeom>
                <a:avLst/>
                <a:gdLst>
                  <a:gd name="T0" fmla="*/ 0 w 102"/>
                  <a:gd name="T1" fmla="*/ 28 h 44"/>
                  <a:gd name="T2" fmla="*/ 10 w 102"/>
                  <a:gd name="T3" fmla="*/ 42 h 44"/>
                  <a:gd name="T4" fmla="*/ 20 w 102"/>
                  <a:gd name="T5" fmla="*/ 44 h 44"/>
                  <a:gd name="T6" fmla="*/ 32 w 102"/>
                  <a:gd name="T7" fmla="*/ 42 h 44"/>
                  <a:gd name="T8" fmla="*/ 44 w 102"/>
                  <a:gd name="T9" fmla="*/ 42 h 44"/>
                  <a:gd name="T10" fmla="*/ 55 w 102"/>
                  <a:gd name="T11" fmla="*/ 40 h 44"/>
                  <a:gd name="T12" fmla="*/ 67 w 102"/>
                  <a:gd name="T13" fmla="*/ 37 h 44"/>
                  <a:gd name="T14" fmla="*/ 79 w 102"/>
                  <a:gd name="T15" fmla="*/ 32 h 44"/>
                  <a:gd name="T16" fmla="*/ 90 w 102"/>
                  <a:gd name="T17" fmla="*/ 28 h 44"/>
                  <a:gd name="T18" fmla="*/ 102 w 102"/>
                  <a:gd name="T19" fmla="*/ 22 h 44"/>
                  <a:gd name="T20" fmla="*/ 90 w 102"/>
                  <a:gd name="T21" fmla="*/ 0 h 44"/>
                  <a:gd name="T22" fmla="*/ 80 w 102"/>
                  <a:gd name="T23" fmla="*/ 8 h 44"/>
                  <a:gd name="T24" fmla="*/ 70 w 102"/>
                  <a:gd name="T25" fmla="*/ 12 h 44"/>
                  <a:gd name="T26" fmla="*/ 60 w 102"/>
                  <a:gd name="T27" fmla="*/ 15 h 44"/>
                  <a:gd name="T28" fmla="*/ 50 w 102"/>
                  <a:gd name="T29" fmla="*/ 16 h 44"/>
                  <a:gd name="T30" fmla="*/ 39 w 102"/>
                  <a:gd name="T31" fmla="*/ 19 h 44"/>
                  <a:gd name="T32" fmla="*/ 31 w 102"/>
                  <a:gd name="T33" fmla="*/ 21 h 44"/>
                  <a:gd name="T34" fmla="*/ 22 w 102"/>
                  <a:gd name="T35" fmla="*/ 19 h 44"/>
                  <a:gd name="T36" fmla="*/ 13 w 102"/>
                  <a:gd name="T37" fmla="*/ 19 h 44"/>
                  <a:gd name="T38" fmla="*/ 22 w 102"/>
                  <a:gd name="T39" fmla="*/ 35 h 44"/>
                  <a:gd name="T40" fmla="*/ 0 w 102"/>
                  <a:gd name="T4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44">
                    <a:moveTo>
                      <a:pt x="0" y="28"/>
                    </a:moveTo>
                    <a:lnTo>
                      <a:pt x="10" y="42"/>
                    </a:lnTo>
                    <a:lnTo>
                      <a:pt x="20" y="44"/>
                    </a:lnTo>
                    <a:lnTo>
                      <a:pt x="32" y="42"/>
                    </a:lnTo>
                    <a:lnTo>
                      <a:pt x="44" y="42"/>
                    </a:lnTo>
                    <a:lnTo>
                      <a:pt x="55" y="40"/>
                    </a:lnTo>
                    <a:lnTo>
                      <a:pt x="67" y="37"/>
                    </a:lnTo>
                    <a:lnTo>
                      <a:pt x="79" y="32"/>
                    </a:lnTo>
                    <a:lnTo>
                      <a:pt x="90" y="28"/>
                    </a:lnTo>
                    <a:lnTo>
                      <a:pt x="102" y="22"/>
                    </a:lnTo>
                    <a:lnTo>
                      <a:pt x="90" y="0"/>
                    </a:lnTo>
                    <a:lnTo>
                      <a:pt x="80" y="8"/>
                    </a:lnTo>
                    <a:lnTo>
                      <a:pt x="70" y="12"/>
                    </a:lnTo>
                    <a:lnTo>
                      <a:pt x="60" y="15"/>
                    </a:lnTo>
                    <a:lnTo>
                      <a:pt x="50" y="16"/>
                    </a:lnTo>
                    <a:lnTo>
                      <a:pt x="39" y="19"/>
                    </a:lnTo>
                    <a:lnTo>
                      <a:pt x="31" y="21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22" y="3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6" name="Freeform 183"/>
              <p:cNvSpPr>
                <a:spLocks/>
              </p:cNvSpPr>
              <p:nvPr/>
            </p:nvSpPr>
            <p:spPr bwMode="auto">
              <a:xfrm>
                <a:off x="5170" y="2651"/>
                <a:ext cx="17" cy="41"/>
              </a:xfrm>
              <a:custGeom>
                <a:avLst/>
                <a:gdLst>
                  <a:gd name="T0" fmla="*/ 0 w 51"/>
                  <a:gd name="T1" fmla="*/ 18 h 123"/>
                  <a:gd name="T2" fmla="*/ 6 w 51"/>
                  <a:gd name="T3" fmla="*/ 23 h 123"/>
                  <a:gd name="T4" fmla="*/ 11 w 51"/>
                  <a:gd name="T5" fmla="*/ 26 h 123"/>
                  <a:gd name="T6" fmla="*/ 13 w 51"/>
                  <a:gd name="T7" fmla="*/ 30 h 123"/>
                  <a:gd name="T8" fmla="*/ 16 w 51"/>
                  <a:gd name="T9" fmla="*/ 36 h 123"/>
                  <a:gd name="T10" fmla="*/ 19 w 51"/>
                  <a:gd name="T11" fmla="*/ 42 h 123"/>
                  <a:gd name="T12" fmla="*/ 22 w 51"/>
                  <a:gd name="T13" fmla="*/ 49 h 123"/>
                  <a:gd name="T14" fmla="*/ 24 w 51"/>
                  <a:gd name="T15" fmla="*/ 55 h 123"/>
                  <a:gd name="T16" fmla="*/ 25 w 51"/>
                  <a:gd name="T17" fmla="*/ 62 h 123"/>
                  <a:gd name="T18" fmla="*/ 27 w 51"/>
                  <a:gd name="T19" fmla="*/ 69 h 123"/>
                  <a:gd name="T20" fmla="*/ 27 w 51"/>
                  <a:gd name="T21" fmla="*/ 97 h 123"/>
                  <a:gd name="T22" fmla="*/ 25 w 51"/>
                  <a:gd name="T23" fmla="*/ 103 h 123"/>
                  <a:gd name="T24" fmla="*/ 24 w 51"/>
                  <a:gd name="T25" fmla="*/ 110 h 123"/>
                  <a:gd name="T26" fmla="*/ 22 w 51"/>
                  <a:gd name="T27" fmla="*/ 116 h 123"/>
                  <a:gd name="T28" fmla="*/ 44 w 51"/>
                  <a:gd name="T29" fmla="*/ 123 h 123"/>
                  <a:gd name="T30" fmla="*/ 47 w 51"/>
                  <a:gd name="T31" fmla="*/ 116 h 123"/>
                  <a:gd name="T32" fmla="*/ 48 w 51"/>
                  <a:gd name="T33" fmla="*/ 109 h 123"/>
                  <a:gd name="T34" fmla="*/ 50 w 51"/>
                  <a:gd name="T35" fmla="*/ 100 h 123"/>
                  <a:gd name="T36" fmla="*/ 51 w 51"/>
                  <a:gd name="T37" fmla="*/ 91 h 123"/>
                  <a:gd name="T38" fmla="*/ 51 w 51"/>
                  <a:gd name="T39" fmla="*/ 75 h 123"/>
                  <a:gd name="T40" fmla="*/ 50 w 51"/>
                  <a:gd name="T41" fmla="*/ 66 h 123"/>
                  <a:gd name="T42" fmla="*/ 48 w 51"/>
                  <a:gd name="T43" fmla="*/ 58 h 123"/>
                  <a:gd name="T44" fmla="*/ 47 w 51"/>
                  <a:gd name="T45" fmla="*/ 49 h 123"/>
                  <a:gd name="T46" fmla="*/ 44 w 51"/>
                  <a:gd name="T47" fmla="*/ 40 h 123"/>
                  <a:gd name="T48" fmla="*/ 41 w 51"/>
                  <a:gd name="T49" fmla="*/ 33 h 123"/>
                  <a:gd name="T50" fmla="*/ 37 w 51"/>
                  <a:gd name="T51" fmla="*/ 26 h 123"/>
                  <a:gd name="T52" fmla="*/ 34 w 51"/>
                  <a:gd name="T53" fmla="*/ 18 h 123"/>
                  <a:gd name="T54" fmla="*/ 28 w 51"/>
                  <a:gd name="T55" fmla="*/ 10 h 123"/>
                  <a:gd name="T56" fmla="*/ 21 w 51"/>
                  <a:gd name="T57" fmla="*/ 4 h 123"/>
                  <a:gd name="T58" fmla="*/ 15 w 51"/>
                  <a:gd name="T59" fmla="*/ 0 h 123"/>
                  <a:gd name="T60" fmla="*/ 0 w 51"/>
                  <a:gd name="T61" fmla="*/ 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123">
                    <a:moveTo>
                      <a:pt x="0" y="18"/>
                    </a:moveTo>
                    <a:lnTo>
                      <a:pt x="6" y="23"/>
                    </a:lnTo>
                    <a:lnTo>
                      <a:pt x="11" y="26"/>
                    </a:lnTo>
                    <a:lnTo>
                      <a:pt x="13" y="30"/>
                    </a:lnTo>
                    <a:lnTo>
                      <a:pt x="16" y="36"/>
                    </a:lnTo>
                    <a:lnTo>
                      <a:pt x="19" y="42"/>
                    </a:lnTo>
                    <a:lnTo>
                      <a:pt x="22" y="49"/>
                    </a:lnTo>
                    <a:lnTo>
                      <a:pt x="24" y="55"/>
                    </a:lnTo>
                    <a:lnTo>
                      <a:pt x="25" y="62"/>
                    </a:lnTo>
                    <a:lnTo>
                      <a:pt x="27" y="69"/>
                    </a:lnTo>
                    <a:lnTo>
                      <a:pt x="27" y="97"/>
                    </a:lnTo>
                    <a:lnTo>
                      <a:pt x="25" y="103"/>
                    </a:lnTo>
                    <a:lnTo>
                      <a:pt x="24" y="110"/>
                    </a:lnTo>
                    <a:lnTo>
                      <a:pt x="22" y="116"/>
                    </a:lnTo>
                    <a:lnTo>
                      <a:pt x="44" y="123"/>
                    </a:lnTo>
                    <a:lnTo>
                      <a:pt x="47" y="116"/>
                    </a:lnTo>
                    <a:lnTo>
                      <a:pt x="48" y="109"/>
                    </a:lnTo>
                    <a:lnTo>
                      <a:pt x="50" y="100"/>
                    </a:lnTo>
                    <a:lnTo>
                      <a:pt x="51" y="91"/>
                    </a:lnTo>
                    <a:lnTo>
                      <a:pt x="51" y="75"/>
                    </a:lnTo>
                    <a:lnTo>
                      <a:pt x="50" y="66"/>
                    </a:lnTo>
                    <a:lnTo>
                      <a:pt x="48" y="58"/>
                    </a:lnTo>
                    <a:lnTo>
                      <a:pt x="47" y="49"/>
                    </a:lnTo>
                    <a:lnTo>
                      <a:pt x="44" y="40"/>
                    </a:lnTo>
                    <a:lnTo>
                      <a:pt x="41" y="33"/>
                    </a:lnTo>
                    <a:lnTo>
                      <a:pt x="37" y="26"/>
                    </a:lnTo>
                    <a:lnTo>
                      <a:pt x="34" y="18"/>
                    </a:lnTo>
                    <a:lnTo>
                      <a:pt x="28" y="10"/>
                    </a:lnTo>
                    <a:lnTo>
                      <a:pt x="21" y="4"/>
                    </a:lnTo>
                    <a:lnTo>
                      <a:pt x="1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7" name="Freeform 184"/>
              <p:cNvSpPr>
                <a:spLocks/>
              </p:cNvSpPr>
              <p:nvPr/>
            </p:nvSpPr>
            <p:spPr bwMode="auto">
              <a:xfrm>
                <a:off x="5129" y="2643"/>
                <a:ext cx="46" cy="14"/>
              </a:xfrm>
              <a:custGeom>
                <a:avLst/>
                <a:gdLst>
                  <a:gd name="T0" fmla="*/ 8 w 138"/>
                  <a:gd name="T1" fmla="*/ 38 h 42"/>
                  <a:gd name="T2" fmla="*/ 17 w 138"/>
                  <a:gd name="T3" fmla="*/ 34 h 42"/>
                  <a:gd name="T4" fmla="*/ 24 w 138"/>
                  <a:gd name="T5" fmla="*/ 32 h 42"/>
                  <a:gd name="T6" fmla="*/ 32 w 138"/>
                  <a:gd name="T7" fmla="*/ 29 h 42"/>
                  <a:gd name="T8" fmla="*/ 39 w 138"/>
                  <a:gd name="T9" fmla="*/ 28 h 42"/>
                  <a:gd name="T10" fmla="*/ 46 w 138"/>
                  <a:gd name="T11" fmla="*/ 26 h 42"/>
                  <a:gd name="T12" fmla="*/ 55 w 138"/>
                  <a:gd name="T13" fmla="*/ 25 h 42"/>
                  <a:gd name="T14" fmla="*/ 62 w 138"/>
                  <a:gd name="T15" fmla="*/ 25 h 42"/>
                  <a:gd name="T16" fmla="*/ 77 w 138"/>
                  <a:gd name="T17" fmla="*/ 25 h 42"/>
                  <a:gd name="T18" fmla="*/ 83 w 138"/>
                  <a:gd name="T19" fmla="*/ 25 h 42"/>
                  <a:gd name="T20" fmla="*/ 90 w 138"/>
                  <a:gd name="T21" fmla="*/ 26 h 42"/>
                  <a:gd name="T22" fmla="*/ 97 w 138"/>
                  <a:gd name="T23" fmla="*/ 28 h 42"/>
                  <a:gd name="T24" fmla="*/ 104 w 138"/>
                  <a:gd name="T25" fmla="*/ 31 h 42"/>
                  <a:gd name="T26" fmla="*/ 112 w 138"/>
                  <a:gd name="T27" fmla="*/ 34 h 42"/>
                  <a:gd name="T28" fmla="*/ 118 w 138"/>
                  <a:gd name="T29" fmla="*/ 38 h 42"/>
                  <a:gd name="T30" fmla="*/ 123 w 138"/>
                  <a:gd name="T31" fmla="*/ 42 h 42"/>
                  <a:gd name="T32" fmla="*/ 138 w 138"/>
                  <a:gd name="T33" fmla="*/ 24 h 42"/>
                  <a:gd name="T34" fmla="*/ 129 w 138"/>
                  <a:gd name="T35" fmla="*/ 18 h 42"/>
                  <a:gd name="T36" fmla="*/ 122 w 138"/>
                  <a:gd name="T37" fmla="*/ 13 h 42"/>
                  <a:gd name="T38" fmla="*/ 113 w 138"/>
                  <a:gd name="T39" fmla="*/ 9 h 42"/>
                  <a:gd name="T40" fmla="*/ 104 w 138"/>
                  <a:gd name="T41" fmla="*/ 5 h 42"/>
                  <a:gd name="T42" fmla="*/ 96 w 138"/>
                  <a:gd name="T43" fmla="*/ 3 h 42"/>
                  <a:gd name="T44" fmla="*/ 87 w 138"/>
                  <a:gd name="T45" fmla="*/ 2 h 42"/>
                  <a:gd name="T46" fmla="*/ 78 w 138"/>
                  <a:gd name="T47" fmla="*/ 2 h 42"/>
                  <a:gd name="T48" fmla="*/ 70 w 138"/>
                  <a:gd name="T49" fmla="*/ 0 h 42"/>
                  <a:gd name="T50" fmla="*/ 61 w 138"/>
                  <a:gd name="T51" fmla="*/ 2 h 42"/>
                  <a:gd name="T52" fmla="*/ 52 w 138"/>
                  <a:gd name="T53" fmla="*/ 2 h 42"/>
                  <a:gd name="T54" fmla="*/ 43 w 138"/>
                  <a:gd name="T55" fmla="*/ 3 h 42"/>
                  <a:gd name="T56" fmla="*/ 33 w 138"/>
                  <a:gd name="T57" fmla="*/ 5 h 42"/>
                  <a:gd name="T58" fmla="*/ 26 w 138"/>
                  <a:gd name="T59" fmla="*/ 8 h 42"/>
                  <a:gd name="T60" fmla="*/ 17 w 138"/>
                  <a:gd name="T61" fmla="*/ 10 h 42"/>
                  <a:gd name="T62" fmla="*/ 8 w 138"/>
                  <a:gd name="T63" fmla="*/ 12 h 42"/>
                  <a:gd name="T64" fmla="*/ 0 w 138"/>
                  <a:gd name="T65" fmla="*/ 16 h 42"/>
                  <a:gd name="T66" fmla="*/ 8 w 138"/>
                  <a:gd name="T6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2">
                    <a:moveTo>
                      <a:pt x="8" y="38"/>
                    </a:moveTo>
                    <a:lnTo>
                      <a:pt x="17" y="34"/>
                    </a:lnTo>
                    <a:lnTo>
                      <a:pt x="24" y="32"/>
                    </a:lnTo>
                    <a:lnTo>
                      <a:pt x="32" y="29"/>
                    </a:lnTo>
                    <a:lnTo>
                      <a:pt x="39" y="28"/>
                    </a:lnTo>
                    <a:lnTo>
                      <a:pt x="46" y="26"/>
                    </a:lnTo>
                    <a:lnTo>
                      <a:pt x="55" y="25"/>
                    </a:lnTo>
                    <a:lnTo>
                      <a:pt x="62" y="25"/>
                    </a:lnTo>
                    <a:lnTo>
                      <a:pt x="77" y="25"/>
                    </a:lnTo>
                    <a:lnTo>
                      <a:pt x="83" y="25"/>
                    </a:lnTo>
                    <a:lnTo>
                      <a:pt x="90" y="26"/>
                    </a:lnTo>
                    <a:lnTo>
                      <a:pt x="97" y="28"/>
                    </a:lnTo>
                    <a:lnTo>
                      <a:pt x="104" y="31"/>
                    </a:lnTo>
                    <a:lnTo>
                      <a:pt x="112" y="34"/>
                    </a:lnTo>
                    <a:lnTo>
                      <a:pt x="118" y="38"/>
                    </a:lnTo>
                    <a:lnTo>
                      <a:pt x="123" y="42"/>
                    </a:lnTo>
                    <a:lnTo>
                      <a:pt x="138" y="24"/>
                    </a:lnTo>
                    <a:lnTo>
                      <a:pt x="129" y="18"/>
                    </a:lnTo>
                    <a:lnTo>
                      <a:pt x="122" y="13"/>
                    </a:lnTo>
                    <a:lnTo>
                      <a:pt x="113" y="9"/>
                    </a:lnTo>
                    <a:lnTo>
                      <a:pt x="104" y="5"/>
                    </a:lnTo>
                    <a:lnTo>
                      <a:pt x="96" y="3"/>
                    </a:lnTo>
                    <a:lnTo>
                      <a:pt x="87" y="2"/>
                    </a:lnTo>
                    <a:lnTo>
                      <a:pt x="78" y="2"/>
                    </a:lnTo>
                    <a:lnTo>
                      <a:pt x="70" y="0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3" y="3"/>
                    </a:lnTo>
                    <a:lnTo>
                      <a:pt x="33" y="5"/>
                    </a:lnTo>
                    <a:lnTo>
                      <a:pt x="26" y="8"/>
                    </a:lnTo>
                    <a:lnTo>
                      <a:pt x="17" y="10"/>
                    </a:lnTo>
                    <a:lnTo>
                      <a:pt x="8" y="12"/>
                    </a:lnTo>
                    <a:lnTo>
                      <a:pt x="0" y="16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8" name="Freeform 185"/>
              <p:cNvSpPr>
                <a:spLocks/>
              </p:cNvSpPr>
              <p:nvPr/>
            </p:nvSpPr>
            <p:spPr bwMode="auto">
              <a:xfrm>
                <a:off x="5097" y="2648"/>
                <a:ext cx="35" cy="36"/>
              </a:xfrm>
              <a:custGeom>
                <a:avLst/>
                <a:gdLst>
                  <a:gd name="T0" fmla="*/ 1 w 104"/>
                  <a:gd name="T1" fmla="*/ 108 h 108"/>
                  <a:gd name="T2" fmla="*/ 20 w 104"/>
                  <a:gd name="T3" fmla="*/ 105 h 108"/>
                  <a:gd name="T4" fmla="*/ 29 w 104"/>
                  <a:gd name="T5" fmla="*/ 90 h 108"/>
                  <a:gd name="T6" fmla="*/ 38 w 104"/>
                  <a:gd name="T7" fmla="*/ 77 h 108"/>
                  <a:gd name="T8" fmla="*/ 48 w 104"/>
                  <a:gd name="T9" fmla="*/ 66 h 108"/>
                  <a:gd name="T10" fmla="*/ 58 w 104"/>
                  <a:gd name="T11" fmla="*/ 54 h 108"/>
                  <a:gd name="T12" fmla="*/ 68 w 104"/>
                  <a:gd name="T13" fmla="*/ 44 h 108"/>
                  <a:gd name="T14" fmla="*/ 78 w 104"/>
                  <a:gd name="T15" fmla="*/ 35 h 108"/>
                  <a:gd name="T16" fmla="*/ 91 w 104"/>
                  <a:gd name="T17" fmla="*/ 28 h 108"/>
                  <a:gd name="T18" fmla="*/ 104 w 104"/>
                  <a:gd name="T19" fmla="*/ 22 h 108"/>
                  <a:gd name="T20" fmla="*/ 96 w 104"/>
                  <a:gd name="T21" fmla="*/ 0 h 108"/>
                  <a:gd name="T22" fmla="*/ 81 w 104"/>
                  <a:gd name="T23" fmla="*/ 8 h 108"/>
                  <a:gd name="T24" fmla="*/ 67 w 104"/>
                  <a:gd name="T25" fmla="*/ 16 h 108"/>
                  <a:gd name="T26" fmla="*/ 52 w 104"/>
                  <a:gd name="T27" fmla="*/ 26 h 108"/>
                  <a:gd name="T28" fmla="*/ 40 w 104"/>
                  <a:gd name="T29" fmla="*/ 38 h 108"/>
                  <a:gd name="T30" fmla="*/ 29 w 104"/>
                  <a:gd name="T31" fmla="*/ 50 h 108"/>
                  <a:gd name="T32" fmla="*/ 19 w 104"/>
                  <a:gd name="T33" fmla="*/ 64 h 108"/>
                  <a:gd name="T34" fmla="*/ 8 w 104"/>
                  <a:gd name="T35" fmla="*/ 79 h 108"/>
                  <a:gd name="T36" fmla="*/ 0 w 104"/>
                  <a:gd name="T37" fmla="*/ 93 h 108"/>
                  <a:gd name="T38" fmla="*/ 19 w 104"/>
                  <a:gd name="T39" fmla="*/ 89 h 108"/>
                  <a:gd name="T40" fmla="*/ 1 w 104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8">
                    <a:moveTo>
                      <a:pt x="1" y="108"/>
                    </a:moveTo>
                    <a:lnTo>
                      <a:pt x="20" y="105"/>
                    </a:lnTo>
                    <a:lnTo>
                      <a:pt x="29" y="90"/>
                    </a:lnTo>
                    <a:lnTo>
                      <a:pt x="38" y="77"/>
                    </a:lnTo>
                    <a:lnTo>
                      <a:pt x="48" y="66"/>
                    </a:lnTo>
                    <a:lnTo>
                      <a:pt x="58" y="54"/>
                    </a:lnTo>
                    <a:lnTo>
                      <a:pt x="68" y="44"/>
                    </a:lnTo>
                    <a:lnTo>
                      <a:pt x="78" y="35"/>
                    </a:lnTo>
                    <a:lnTo>
                      <a:pt x="91" y="28"/>
                    </a:lnTo>
                    <a:lnTo>
                      <a:pt x="104" y="22"/>
                    </a:lnTo>
                    <a:lnTo>
                      <a:pt x="96" y="0"/>
                    </a:lnTo>
                    <a:lnTo>
                      <a:pt x="81" y="8"/>
                    </a:lnTo>
                    <a:lnTo>
                      <a:pt x="67" y="16"/>
                    </a:lnTo>
                    <a:lnTo>
                      <a:pt x="52" y="26"/>
                    </a:lnTo>
                    <a:lnTo>
                      <a:pt x="40" y="38"/>
                    </a:lnTo>
                    <a:lnTo>
                      <a:pt x="29" y="50"/>
                    </a:lnTo>
                    <a:lnTo>
                      <a:pt x="19" y="64"/>
                    </a:lnTo>
                    <a:lnTo>
                      <a:pt x="8" y="79"/>
                    </a:lnTo>
                    <a:lnTo>
                      <a:pt x="0" y="93"/>
                    </a:lnTo>
                    <a:lnTo>
                      <a:pt x="19" y="89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9" name="Freeform 186"/>
              <p:cNvSpPr>
                <a:spLocks/>
              </p:cNvSpPr>
              <p:nvPr/>
            </p:nvSpPr>
            <p:spPr bwMode="auto">
              <a:xfrm>
                <a:off x="5117" y="2703"/>
                <a:ext cx="5" cy="8"/>
              </a:xfrm>
              <a:custGeom>
                <a:avLst/>
                <a:gdLst>
                  <a:gd name="T0" fmla="*/ 17 w 17"/>
                  <a:gd name="T1" fmla="*/ 2 h 22"/>
                  <a:gd name="T2" fmla="*/ 12 w 17"/>
                  <a:gd name="T3" fmla="*/ 0 h 22"/>
                  <a:gd name="T4" fmla="*/ 9 w 17"/>
                  <a:gd name="T5" fmla="*/ 0 h 22"/>
                  <a:gd name="T6" fmla="*/ 4 w 17"/>
                  <a:gd name="T7" fmla="*/ 3 h 22"/>
                  <a:gd name="T8" fmla="*/ 1 w 17"/>
                  <a:gd name="T9" fmla="*/ 6 h 22"/>
                  <a:gd name="T10" fmla="*/ 0 w 17"/>
                  <a:gd name="T11" fmla="*/ 10 h 22"/>
                  <a:gd name="T12" fmla="*/ 0 w 17"/>
                  <a:gd name="T13" fmla="*/ 15 h 22"/>
                  <a:gd name="T14" fmla="*/ 1 w 17"/>
                  <a:gd name="T15" fmla="*/ 19 h 22"/>
                  <a:gd name="T16" fmla="*/ 4 w 17"/>
                  <a:gd name="T17" fmla="*/ 22 h 22"/>
                  <a:gd name="T18" fmla="*/ 17 w 17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2">
                    <a:moveTo>
                      <a:pt x="17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0" name="Freeform 187"/>
              <p:cNvSpPr>
                <a:spLocks/>
              </p:cNvSpPr>
              <p:nvPr/>
            </p:nvSpPr>
            <p:spPr bwMode="auto">
              <a:xfrm>
                <a:off x="5118" y="2704"/>
                <a:ext cx="41" cy="13"/>
              </a:xfrm>
              <a:custGeom>
                <a:avLst/>
                <a:gdLst>
                  <a:gd name="T0" fmla="*/ 117 w 122"/>
                  <a:gd name="T1" fmla="*/ 10 h 39"/>
                  <a:gd name="T2" fmla="*/ 109 w 122"/>
                  <a:gd name="T3" fmla="*/ 11 h 39"/>
                  <a:gd name="T4" fmla="*/ 102 w 122"/>
                  <a:gd name="T5" fmla="*/ 14 h 39"/>
                  <a:gd name="T6" fmla="*/ 95 w 122"/>
                  <a:gd name="T7" fmla="*/ 14 h 39"/>
                  <a:gd name="T8" fmla="*/ 88 w 122"/>
                  <a:gd name="T9" fmla="*/ 16 h 39"/>
                  <a:gd name="T10" fmla="*/ 82 w 122"/>
                  <a:gd name="T11" fmla="*/ 17 h 39"/>
                  <a:gd name="T12" fmla="*/ 67 w 122"/>
                  <a:gd name="T13" fmla="*/ 17 h 39"/>
                  <a:gd name="T14" fmla="*/ 61 w 122"/>
                  <a:gd name="T15" fmla="*/ 16 h 39"/>
                  <a:gd name="T16" fmla="*/ 56 w 122"/>
                  <a:gd name="T17" fmla="*/ 16 h 39"/>
                  <a:gd name="T18" fmla="*/ 48 w 122"/>
                  <a:gd name="T19" fmla="*/ 14 h 39"/>
                  <a:gd name="T20" fmla="*/ 42 w 122"/>
                  <a:gd name="T21" fmla="*/ 13 h 39"/>
                  <a:gd name="T22" fmla="*/ 37 w 122"/>
                  <a:gd name="T23" fmla="*/ 11 h 39"/>
                  <a:gd name="T24" fmla="*/ 31 w 122"/>
                  <a:gd name="T25" fmla="*/ 8 h 39"/>
                  <a:gd name="T26" fmla="*/ 24 w 122"/>
                  <a:gd name="T27" fmla="*/ 5 h 39"/>
                  <a:gd name="T28" fmla="*/ 19 w 122"/>
                  <a:gd name="T29" fmla="*/ 4 h 39"/>
                  <a:gd name="T30" fmla="*/ 13 w 122"/>
                  <a:gd name="T31" fmla="*/ 0 h 39"/>
                  <a:gd name="T32" fmla="*/ 0 w 122"/>
                  <a:gd name="T33" fmla="*/ 20 h 39"/>
                  <a:gd name="T34" fmla="*/ 8 w 122"/>
                  <a:gd name="T35" fmla="*/ 24 h 39"/>
                  <a:gd name="T36" fmla="*/ 15 w 122"/>
                  <a:gd name="T37" fmla="*/ 27 h 39"/>
                  <a:gd name="T38" fmla="*/ 22 w 122"/>
                  <a:gd name="T39" fmla="*/ 30 h 39"/>
                  <a:gd name="T40" fmla="*/ 29 w 122"/>
                  <a:gd name="T41" fmla="*/ 33 h 39"/>
                  <a:gd name="T42" fmla="*/ 37 w 122"/>
                  <a:gd name="T43" fmla="*/ 34 h 39"/>
                  <a:gd name="T44" fmla="*/ 44 w 122"/>
                  <a:gd name="T45" fmla="*/ 36 h 39"/>
                  <a:gd name="T46" fmla="*/ 51 w 122"/>
                  <a:gd name="T47" fmla="*/ 37 h 39"/>
                  <a:gd name="T48" fmla="*/ 58 w 122"/>
                  <a:gd name="T49" fmla="*/ 39 h 39"/>
                  <a:gd name="T50" fmla="*/ 67 w 122"/>
                  <a:gd name="T51" fmla="*/ 39 h 39"/>
                  <a:gd name="T52" fmla="*/ 82 w 122"/>
                  <a:gd name="T53" fmla="*/ 39 h 39"/>
                  <a:gd name="T54" fmla="*/ 90 w 122"/>
                  <a:gd name="T55" fmla="*/ 39 h 39"/>
                  <a:gd name="T56" fmla="*/ 99 w 122"/>
                  <a:gd name="T57" fmla="*/ 37 h 39"/>
                  <a:gd name="T58" fmla="*/ 106 w 122"/>
                  <a:gd name="T59" fmla="*/ 36 h 39"/>
                  <a:gd name="T60" fmla="*/ 114 w 122"/>
                  <a:gd name="T61" fmla="*/ 34 h 39"/>
                  <a:gd name="T62" fmla="*/ 122 w 122"/>
                  <a:gd name="T63" fmla="*/ 33 h 39"/>
                  <a:gd name="T64" fmla="*/ 117 w 122"/>
                  <a:gd name="T65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39">
                    <a:moveTo>
                      <a:pt x="117" y="10"/>
                    </a:moveTo>
                    <a:lnTo>
                      <a:pt x="109" y="11"/>
                    </a:lnTo>
                    <a:lnTo>
                      <a:pt x="102" y="14"/>
                    </a:lnTo>
                    <a:lnTo>
                      <a:pt x="95" y="14"/>
                    </a:lnTo>
                    <a:lnTo>
                      <a:pt x="88" y="16"/>
                    </a:lnTo>
                    <a:lnTo>
                      <a:pt x="82" y="17"/>
                    </a:lnTo>
                    <a:lnTo>
                      <a:pt x="67" y="17"/>
                    </a:lnTo>
                    <a:lnTo>
                      <a:pt x="61" y="16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3"/>
                    </a:lnTo>
                    <a:lnTo>
                      <a:pt x="37" y="11"/>
                    </a:lnTo>
                    <a:lnTo>
                      <a:pt x="31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5" y="27"/>
                    </a:lnTo>
                    <a:lnTo>
                      <a:pt x="22" y="30"/>
                    </a:lnTo>
                    <a:lnTo>
                      <a:pt x="29" y="33"/>
                    </a:lnTo>
                    <a:lnTo>
                      <a:pt x="37" y="34"/>
                    </a:lnTo>
                    <a:lnTo>
                      <a:pt x="44" y="36"/>
                    </a:lnTo>
                    <a:lnTo>
                      <a:pt x="51" y="37"/>
                    </a:lnTo>
                    <a:lnTo>
                      <a:pt x="58" y="39"/>
                    </a:lnTo>
                    <a:lnTo>
                      <a:pt x="67" y="39"/>
                    </a:lnTo>
                    <a:lnTo>
                      <a:pt x="82" y="39"/>
                    </a:lnTo>
                    <a:lnTo>
                      <a:pt x="90" y="39"/>
                    </a:lnTo>
                    <a:lnTo>
                      <a:pt x="99" y="37"/>
                    </a:lnTo>
                    <a:lnTo>
                      <a:pt x="106" y="36"/>
                    </a:lnTo>
                    <a:lnTo>
                      <a:pt x="114" y="34"/>
                    </a:lnTo>
                    <a:lnTo>
                      <a:pt x="122" y="33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1" name="Freeform 188"/>
              <p:cNvSpPr>
                <a:spLocks/>
              </p:cNvSpPr>
              <p:nvPr/>
            </p:nvSpPr>
            <p:spPr bwMode="auto">
              <a:xfrm>
                <a:off x="5120" y="2703"/>
                <a:ext cx="4" cy="8"/>
              </a:xfrm>
              <a:custGeom>
                <a:avLst/>
                <a:gdLst>
                  <a:gd name="T0" fmla="*/ 5 w 14"/>
                  <a:gd name="T1" fmla="*/ 23 h 23"/>
                  <a:gd name="T2" fmla="*/ 10 w 14"/>
                  <a:gd name="T3" fmla="*/ 22 h 23"/>
                  <a:gd name="T4" fmla="*/ 13 w 14"/>
                  <a:gd name="T5" fmla="*/ 19 h 23"/>
                  <a:gd name="T6" fmla="*/ 14 w 14"/>
                  <a:gd name="T7" fmla="*/ 15 h 23"/>
                  <a:gd name="T8" fmla="*/ 14 w 14"/>
                  <a:gd name="T9" fmla="*/ 9 h 23"/>
                  <a:gd name="T10" fmla="*/ 11 w 14"/>
                  <a:gd name="T11" fmla="*/ 6 h 23"/>
                  <a:gd name="T12" fmla="*/ 8 w 14"/>
                  <a:gd name="T13" fmla="*/ 3 h 23"/>
                  <a:gd name="T14" fmla="*/ 4 w 14"/>
                  <a:gd name="T15" fmla="*/ 0 h 23"/>
                  <a:gd name="T16" fmla="*/ 0 w 14"/>
                  <a:gd name="T17" fmla="*/ 0 h 23"/>
                  <a:gd name="T18" fmla="*/ 5 w 14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5" y="23"/>
                    </a:moveTo>
                    <a:lnTo>
                      <a:pt x="10" y="22"/>
                    </a:lnTo>
                    <a:lnTo>
                      <a:pt x="13" y="19"/>
                    </a:lnTo>
                    <a:lnTo>
                      <a:pt x="14" y="15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2" name="Freeform 189"/>
              <p:cNvSpPr>
                <a:spLocks/>
              </p:cNvSpPr>
              <p:nvPr/>
            </p:nvSpPr>
            <p:spPr bwMode="auto">
              <a:xfrm>
                <a:off x="5104" y="2617"/>
                <a:ext cx="5" cy="8"/>
              </a:xfrm>
              <a:custGeom>
                <a:avLst/>
                <a:gdLst>
                  <a:gd name="T0" fmla="*/ 0 w 17"/>
                  <a:gd name="T1" fmla="*/ 21 h 23"/>
                  <a:gd name="T2" fmla="*/ 4 w 17"/>
                  <a:gd name="T3" fmla="*/ 23 h 23"/>
                  <a:gd name="T4" fmla="*/ 8 w 17"/>
                  <a:gd name="T5" fmla="*/ 22 h 23"/>
                  <a:gd name="T6" fmla="*/ 11 w 17"/>
                  <a:gd name="T7" fmla="*/ 19 h 23"/>
                  <a:gd name="T8" fmla="*/ 16 w 17"/>
                  <a:gd name="T9" fmla="*/ 16 h 23"/>
                  <a:gd name="T10" fmla="*/ 17 w 17"/>
                  <a:gd name="T11" fmla="*/ 12 h 23"/>
                  <a:gd name="T12" fmla="*/ 17 w 17"/>
                  <a:gd name="T13" fmla="*/ 9 h 23"/>
                  <a:gd name="T14" fmla="*/ 14 w 17"/>
                  <a:gd name="T15" fmla="*/ 3 h 23"/>
                  <a:gd name="T16" fmla="*/ 11 w 17"/>
                  <a:gd name="T17" fmla="*/ 0 h 23"/>
                  <a:gd name="T18" fmla="*/ 0 w 17"/>
                  <a:gd name="T1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4" y="23"/>
                    </a:lnTo>
                    <a:lnTo>
                      <a:pt x="8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3" name="Freeform 190"/>
              <p:cNvSpPr>
                <a:spLocks/>
              </p:cNvSpPr>
              <p:nvPr/>
            </p:nvSpPr>
            <p:spPr bwMode="auto">
              <a:xfrm>
                <a:off x="5038" y="2580"/>
                <a:ext cx="69" cy="44"/>
              </a:xfrm>
              <a:custGeom>
                <a:avLst/>
                <a:gdLst>
                  <a:gd name="T0" fmla="*/ 6 w 209"/>
                  <a:gd name="T1" fmla="*/ 10 h 131"/>
                  <a:gd name="T2" fmla="*/ 0 w 209"/>
                  <a:gd name="T3" fmla="*/ 20 h 131"/>
                  <a:gd name="T4" fmla="*/ 198 w 209"/>
                  <a:gd name="T5" fmla="*/ 131 h 131"/>
                  <a:gd name="T6" fmla="*/ 209 w 209"/>
                  <a:gd name="T7" fmla="*/ 110 h 131"/>
                  <a:gd name="T8" fmla="*/ 12 w 209"/>
                  <a:gd name="T9" fmla="*/ 0 h 131"/>
                  <a:gd name="T10" fmla="*/ 6 w 209"/>
                  <a:gd name="T11" fmla="*/ 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131">
                    <a:moveTo>
                      <a:pt x="6" y="10"/>
                    </a:moveTo>
                    <a:lnTo>
                      <a:pt x="0" y="20"/>
                    </a:lnTo>
                    <a:lnTo>
                      <a:pt x="198" y="131"/>
                    </a:lnTo>
                    <a:lnTo>
                      <a:pt x="209" y="110"/>
                    </a:lnTo>
                    <a:lnTo>
                      <a:pt x="12" y="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4" name="Freeform 191"/>
              <p:cNvSpPr>
                <a:spLocks/>
              </p:cNvSpPr>
              <p:nvPr/>
            </p:nvSpPr>
            <p:spPr bwMode="auto">
              <a:xfrm>
                <a:off x="5036" y="2580"/>
                <a:ext cx="6" cy="7"/>
              </a:xfrm>
              <a:custGeom>
                <a:avLst/>
                <a:gdLst>
                  <a:gd name="T0" fmla="*/ 18 w 18"/>
                  <a:gd name="T1" fmla="*/ 2 h 22"/>
                  <a:gd name="T2" fmla="*/ 13 w 18"/>
                  <a:gd name="T3" fmla="*/ 0 h 22"/>
                  <a:gd name="T4" fmla="*/ 9 w 18"/>
                  <a:gd name="T5" fmla="*/ 0 h 22"/>
                  <a:gd name="T6" fmla="*/ 4 w 18"/>
                  <a:gd name="T7" fmla="*/ 3 h 22"/>
                  <a:gd name="T8" fmla="*/ 2 w 18"/>
                  <a:gd name="T9" fmla="*/ 6 h 22"/>
                  <a:gd name="T10" fmla="*/ 0 w 18"/>
                  <a:gd name="T11" fmla="*/ 9 h 22"/>
                  <a:gd name="T12" fmla="*/ 0 w 18"/>
                  <a:gd name="T13" fmla="*/ 15 h 22"/>
                  <a:gd name="T14" fmla="*/ 2 w 18"/>
                  <a:gd name="T15" fmla="*/ 19 h 22"/>
                  <a:gd name="T16" fmla="*/ 6 w 18"/>
                  <a:gd name="T17" fmla="*/ 22 h 22"/>
                  <a:gd name="T18" fmla="*/ 18 w 18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18" y="2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6" y="2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5" name="Freeform 192"/>
              <p:cNvSpPr>
                <a:spLocks/>
              </p:cNvSpPr>
              <p:nvPr/>
            </p:nvSpPr>
            <p:spPr bwMode="auto">
              <a:xfrm>
                <a:off x="4984" y="2529"/>
                <a:ext cx="76" cy="98"/>
              </a:xfrm>
              <a:custGeom>
                <a:avLst/>
                <a:gdLst>
                  <a:gd name="T0" fmla="*/ 228 w 228"/>
                  <a:gd name="T1" fmla="*/ 48 h 296"/>
                  <a:gd name="T2" fmla="*/ 219 w 228"/>
                  <a:gd name="T3" fmla="*/ 64 h 296"/>
                  <a:gd name="T4" fmla="*/ 210 w 228"/>
                  <a:gd name="T5" fmla="*/ 79 h 296"/>
                  <a:gd name="T6" fmla="*/ 203 w 228"/>
                  <a:gd name="T7" fmla="*/ 94 h 296"/>
                  <a:gd name="T8" fmla="*/ 194 w 228"/>
                  <a:gd name="T9" fmla="*/ 110 h 296"/>
                  <a:gd name="T10" fmla="*/ 186 w 228"/>
                  <a:gd name="T11" fmla="*/ 126 h 296"/>
                  <a:gd name="T12" fmla="*/ 178 w 228"/>
                  <a:gd name="T13" fmla="*/ 140 h 296"/>
                  <a:gd name="T14" fmla="*/ 171 w 228"/>
                  <a:gd name="T15" fmla="*/ 156 h 296"/>
                  <a:gd name="T16" fmla="*/ 162 w 228"/>
                  <a:gd name="T17" fmla="*/ 172 h 296"/>
                  <a:gd name="T18" fmla="*/ 155 w 228"/>
                  <a:gd name="T19" fmla="*/ 188 h 296"/>
                  <a:gd name="T20" fmla="*/ 146 w 228"/>
                  <a:gd name="T21" fmla="*/ 203 h 296"/>
                  <a:gd name="T22" fmla="*/ 139 w 228"/>
                  <a:gd name="T23" fmla="*/ 219 h 296"/>
                  <a:gd name="T24" fmla="*/ 132 w 228"/>
                  <a:gd name="T25" fmla="*/ 235 h 296"/>
                  <a:gd name="T26" fmla="*/ 123 w 228"/>
                  <a:gd name="T27" fmla="*/ 249 h 296"/>
                  <a:gd name="T28" fmla="*/ 114 w 228"/>
                  <a:gd name="T29" fmla="*/ 265 h 296"/>
                  <a:gd name="T30" fmla="*/ 106 w 228"/>
                  <a:gd name="T31" fmla="*/ 280 h 296"/>
                  <a:gd name="T32" fmla="*/ 97 w 228"/>
                  <a:gd name="T33" fmla="*/ 296 h 296"/>
                  <a:gd name="T34" fmla="*/ 84 w 228"/>
                  <a:gd name="T35" fmla="*/ 284 h 296"/>
                  <a:gd name="T36" fmla="*/ 72 w 228"/>
                  <a:gd name="T37" fmla="*/ 272 h 296"/>
                  <a:gd name="T38" fmla="*/ 61 w 228"/>
                  <a:gd name="T39" fmla="*/ 262 h 296"/>
                  <a:gd name="T40" fmla="*/ 48 w 228"/>
                  <a:gd name="T41" fmla="*/ 251 h 296"/>
                  <a:gd name="T42" fmla="*/ 36 w 228"/>
                  <a:gd name="T43" fmla="*/ 240 h 296"/>
                  <a:gd name="T44" fmla="*/ 24 w 228"/>
                  <a:gd name="T45" fmla="*/ 229 h 296"/>
                  <a:gd name="T46" fmla="*/ 13 w 228"/>
                  <a:gd name="T47" fmla="*/ 219 h 296"/>
                  <a:gd name="T48" fmla="*/ 0 w 228"/>
                  <a:gd name="T49" fmla="*/ 207 h 296"/>
                  <a:gd name="T50" fmla="*/ 7 w 228"/>
                  <a:gd name="T51" fmla="*/ 194 h 296"/>
                  <a:gd name="T52" fmla="*/ 14 w 228"/>
                  <a:gd name="T53" fmla="*/ 181 h 296"/>
                  <a:gd name="T54" fmla="*/ 20 w 228"/>
                  <a:gd name="T55" fmla="*/ 168 h 296"/>
                  <a:gd name="T56" fmla="*/ 27 w 228"/>
                  <a:gd name="T57" fmla="*/ 153 h 296"/>
                  <a:gd name="T58" fmla="*/ 34 w 228"/>
                  <a:gd name="T59" fmla="*/ 140 h 296"/>
                  <a:gd name="T60" fmla="*/ 42 w 228"/>
                  <a:gd name="T61" fmla="*/ 127 h 296"/>
                  <a:gd name="T62" fmla="*/ 49 w 228"/>
                  <a:gd name="T63" fmla="*/ 114 h 296"/>
                  <a:gd name="T64" fmla="*/ 56 w 228"/>
                  <a:gd name="T65" fmla="*/ 101 h 296"/>
                  <a:gd name="T66" fmla="*/ 64 w 228"/>
                  <a:gd name="T67" fmla="*/ 88 h 296"/>
                  <a:gd name="T68" fmla="*/ 71 w 228"/>
                  <a:gd name="T69" fmla="*/ 75 h 296"/>
                  <a:gd name="T70" fmla="*/ 79 w 228"/>
                  <a:gd name="T71" fmla="*/ 62 h 296"/>
                  <a:gd name="T72" fmla="*/ 87 w 228"/>
                  <a:gd name="T73" fmla="*/ 48 h 296"/>
                  <a:gd name="T74" fmla="*/ 95 w 228"/>
                  <a:gd name="T75" fmla="*/ 37 h 296"/>
                  <a:gd name="T76" fmla="*/ 104 w 228"/>
                  <a:gd name="T77" fmla="*/ 24 h 296"/>
                  <a:gd name="T78" fmla="*/ 113 w 228"/>
                  <a:gd name="T79" fmla="*/ 12 h 296"/>
                  <a:gd name="T80" fmla="*/ 122 w 228"/>
                  <a:gd name="T81" fmla="*/ 0 h 296"/>
                  <a:gd name="T82" fmla="*/ 129 w 228"/>
                  <a:gd name="T83" fmla="*/ 2 h 296"/>
                  <a:gd name="T84" fmla="*/ 135 w 228"/>
                  <a:gd name="T85" fmla="*/ 3 h 296"/>
                  <a:gd name="T86" fmla="*/ 142 w 228"/>
                  <a:gd name="T87" fmla="*/ 5 h 296"/>
                  <a:gd name="T88" fmla="*/ 149 w 228"/>
                  <a:gd name="T89" fmla="*/ 6 h 296"/>
                  <a:gd name="T90" fmla="*/ 158 w 228"/>
                  <a:gd name="T91" fmla="*/ 9 h 296"/>
                  <a:gd name="T92" fmla="*/ 165 w 228"/>
                  <a:gd name="T93" fmla="*/ 12 h 296"/>
                  <a:gd name="T94" fmla="*/ 171 w 228"/>
                  <a:gd name="T95" fmla="*/ 16 h 296"/>
                  <a:gd name="T96" fmla="*/ 178 w 228"/>
                  <a:gd name="T97" fmla="*/ 19 h 296"/>
                  <a:gd name="T98" fmla="*/ 186 w 228"/>
                  <a:gd name="T99" fmla="*/ 22 h 296"/>
                  <a:gd name="T100" fmla="*/ 193 w 228"/>
                  <a:gd name="T101" fmla="*/ 27 h 296"/>
                  <a:gd name="T102" fmla="*/ 200 w 228"/>
                  <a:gd name="T103" fmla="*/ 31 h 296"/>
                  <a:gd name="T104" fmla="*/ 206 w 228"/>
                  <a:gd name="T105" fmla="*/ 34 h 296"/>
                  <a:gd name="T106" fmla="*/ 212 w 228"/>
                  <a:gd name="T107" fmla="*/ 38 h 296"/>
                  <a:gd name="T108" fmla="*/ 218 w 228"/>
                  <a:gd name="T109" fmla="*/ 43 h 296"/>
                  <a:gd name="T110" fmla="*/ 223 w 228"/>
                  <a:gd name="T111" fmla="*/ 46 h 296"/>
                  <a:gd name="T112" fmla="*/ 228 w 228"/>
                  <a:gd name="T113" fmla="*/ 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96">
                    <a:moveTo>
                      <a:pt x="228" y="48"/>
                    </a:moveTo>
                    <a:lnTo>
                      <a:pt x="219" y="64"/>
                    </a:lnTo>
                    <a:lnTo>
                      <a:pt x="210" y="79"/>
                    </a:lnTo>
                    <a:lnTo>
                      <a:pt x="203" y="94"/>
                    </a:lnTo>
                    <a:lnTo>
                      <a:pt x="194" y="110"/>
                    </a:lnTo>
                    <a:lnTo>
                      <a:pt x="186" y="126"/>
                    </a:lnTo>
                    <a:lnTo>
                      <a:pt x="178" y="140"/>
                    </a:lnTo>
                    <a:lnTo>
                      <a:pt x="171" y="156"/>
                    </a:lnTo>
                    <a:lnTo>
                      <a:pt x="162" y="172"/>
                    </a:lnTo>
                    <a:lnTo>
                      <a:pt x="155" y="188"/>
                    </a:lnTo>
                    <a:lnTo>
                      <a:pt x="146" y="203"/>
                    </a:lnTo>
                    <a:lnTo>
                      <a:pt x="139" y="219"/>
                    </a:lnTo>
                    <a:lnTo>
                      <a:pt x="132" y="235"/>
                    </a:lnTo>
                    <a:lnTo>
                      <a:pt x="123" y="249"/>
                    </a:lnTo>
                    <a:lnTo>
                      <a:pt x="114" y="265"/>
                    </a:lnTo>
                    <a:lnTo>
                      <a:pt x="106" y="280"/>
                    </a:lnTo>
                    <a:lnTo>
                      <a:pt x="97" y="296"/>
                    </a:lnTo>
                    <a:lnTo>
                      <a:pt x="84" y="284"/>
                    </a:lnTo>
                    <a:lnTo>
                      <a:pt x="72" y="272"/>
                    </a:lnTo>
                    <a:lnTo>
                      <a:pt x="61" y="262"/>
                    </a:lnTo>
                    <a:lnTo>
                      <a:pt x="48" y="251"/>
                    </a:lnTo>
                    <a:lnTo>
                      <a:pt x="36" y="240"/>
                    </a:lnTo>
                    <a:lnTo>
                      <a:pt x="24" y="229"/>
                    </a:lnTo>
                    <a:lnTo>
                      <a:pt x="13" y="219"/>
                    </a:lnTo>
                    <a:lnTo>
                      <a:pt x="0" y="207"/>
                    </a:lnTo>
                    <a:lnTo>
                      <a:pt x="7" y="194"/>
                    </a:lnTo>
                    <a:lnTo>
                      <a:pt x="14" y="181"/>
                    </a:lnTo>
                    <a:lnTo>
                      <a:pt x="20" y="168"/>
                    </a:lnTo>
                    <a:lnTo>
                      <a:pt x="27" y="153"/>
                    </a:lnTo>
                    <a:lnTo>
                      <a:pt x="34" y="140"/>
                    </a:lnTo>
                    <a:lnTo>
                      <a:pt x="42" y="127"/>
                    </a:lnTo>
                    <a:lnTo>
                      <a:pt x="49" y="114"/>
                    </a:lnTo>
                    <a:lnTo>
                      <a:pt x="56" y="101"/>
                    </a:lnTo>
                    <a:lnTo>
                      <a:pt x="64" y="88"/>
                    </a:lnTo>
                    <a:lnTo>
                      <a:pt x="71" y="75"/>
                    </a:lnTo>
                    <a:lnTo>
                      <a:pt x="79" y="62"/>
                    </a:lnTo>
                    <a:lnTo>
                      <a:pt x="87" y="48"/>
                    </a:lnTo>
                    <a:lnTo>
                      <a:pt x="95" y="37"/>
                    </a:lnTo>
                    <a:lnTo>
                      <a:pt x="104" y="24"/>
                    </a:lnTo>
                    <a:lnTo>
                      <a:pt x="113" y="12"/>
                    </a:lnTo>
                    <a:lnTo>
                      <a:pt x="122" y="0"/>
                    </a:lnTo>
                    <a:lnTo>
                      <a:pt x="129" y="2"/>
                    </a:lnTo>
                    <a:lnTo>
                      <a:pt x="135" y="3"/>
                    </a:lnTo>
                    <a:lnTo>
                      <a:pt x="142" y="5"/>
                    </a:lnTo>
                    <a:lnTo>
                      <a:pt x="149" y="6"/>
                    </a:lnTo>
                    <a:lnTo>
                      <a:pt x="158" y="9"/>
                    </a:lnTo>
                    <a:lnTo>
                      <a:pt x="165" y="12"/>
                    </a:lnTo>
                    <a:lnTo>
                      <a:pt x="171" y="16"/>
                    </a:lnTo>
                    <a:lnTo>
                      <a:pt x="178" y="19"/>
                    </a:lnTo>
                    <a:lnTo>
                      <a:pt x="186" y="22"/>
                    </a:lnTo>
                    <a:lnTo>
                      <a:pt x="193" y="27"/>
                    </a:lnTo>
                    <a:lnTo>
                      <a:pt x="200" y="31"/>
                    </a:lnTo>
                    <a:lnTo>
                      <a:pt x="206" y="34"/>
                    </a:lnTo>
                    <a:lnTo>
                      <a:pt x="212" y="38"/>
                    </a:lnTo>
                    <a:lnTo>
                      <a:pt x="218" y="43"/>
                    </a:lnTo>
                    <a:lnTo>
                      <a:pt x="223" y="46"/>
                    </a:lnTo>
                    <a:lnTo>
                      <a:pt x="228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6" name="Freeform 193"/>
              <p:cNvSpPr>
                <a:spLocks/>
              </p:cNvSpPr>
              <p:nvPr/>
            </p:nvSpPr>
            <p:spPr bwMode="auto">
              <a:xfrm>
                <a:off x="5012" y="2543"/>
                <a:ext cx="51" cy="87"/>
              </a:xfrm>
              <a:custGeom>
                <a:avLst/>
                <a:gdLst>
                  <a:gd name="T0" fmla="*/ 3 w 153"/>
                  <a:gd name="T1" fmla="*/ 260 h 260"/>
                  <a:gd name="T2" fmla="*/ 21 w 153"/>
                  <a:gd name="T3" fmla="*/ 259 h 260"/>
                  <a:gd name="T4" fmla="*/ 31 w 153"/>
                  <a:gd name="T5" fmla="*/ 243 h 260"/>
                  <a:gd name="T6" fmla="*/ 40 w 153"/>
                  <a:gd name="T7" fmla="*/ 228 h 260"/>
                  <a:gd name="T8" fmla="*/ 48 w 153"/>
                  <a:gd name="T9" fmla="*/ 212 h 260"/>
                  <a:gd name="T10" fmla="*/ 57 w 153"/>
                  <a:gd name="T11" fmla="*/ 196 h 260"/>
                  <a:gd name="T12" fmla="*/ 64 w 153"/>
                  <a:gd name="T13" fmla="*/ 181 h 260"/>
                  <a:gd name="T14" fmla="*/ 73 w 153"/>
                  <a:gd name="T15" fmla="*/ 165 h 260"/>
                  <a:gd name="T16" fmla="*/ 80 w 153"/>
                  <a:gd name="T17" fmla="*/ 149 h 260"/>
                  <a:gd name="T18" fmla="*/ 88 w 153"/>
                  <a:gd name="T19" fmla="*/ 133 h 260"/>
                  <a:gd name="T20" fmla="*/ 96 w 153"/>
                  <a:gd name="T21" fmla="*/ 119 h 260"/>
                  <a:gd name="T22" fmla="*/ 104 w 153"/>
                  <a:gd name="T23" fmla="*/ 103 h 260"/>
                  <a:gd name="T24" fmla="*/ 112 w 153"/>
                  <a:gd name="T25" fmla="*/ 87 h 260"/>
                  <a:gd name="T26" fmla="*/ 120 w 153"/>
                  <a:gd name="T27" fmla="*/ 72 h 260"/>
                  <a:gd name="T28" fmla="*/ 128 w 153"/>
                  <a:gd name="T29" fmla="*/ 56 h 260"/>
                  <a:gd name="T30" fmla="*/ 136 w 153"/>
                  <a:gd name="T31" fmla="*/ 42 h 260"/>
                  <a:gd name="T32" fmla="*/ 144 w 153"/>
                  <a:gd name="T33" fmla="*/ 27 h 260"/>
                  <a:gd name="T34" fmla="*/ 153 w 153"/>
                  <a:gd name="T35" fmla="*/ 11 h 260"/>
                  <a:gd name="T36" fmla="*/ 133 w 153"/>
                  <a:gd name="T37" fmla="*/ 0 h 260"/>
                  <a:gd name="T38" fmla="*/ 124 w 153"/>
                  <a:gd name="T39" fmla="*/ 14 h 260"/>
                  <a:gd name="T40" fmla="*/ 115 w 153"/>
                  <a:gd name="T41" fmla="*/ 30 h 260"/>
                  <a:gd name="T42" fmla="*/ 108 w 153"/>
                  <a:gd name="T43" fmla="*/ 46 h 260"/>
                  <a:gd name="T44" fmla="*/ 99 w 153"/>
                  <a:gd name="T45" fmla="*/ 61 h 260"/>
                  <a:gd name="T46" fmla="*/ 90 w 153"/>
                  <a:gd name="T47" fmla="*/ 77 h 260"/>
                  <a:gd name="T48" fmla="*/ 83 w 153"/>
                  <a:gd name="T49" fmla="*/ 93 h 260"/>
                  <a:gd name="T50" fmla="*/ 76 w 153"/>
                  <a:gd name="T51" fmla="*/ 107 h 260"/>
                  <a:gd name="T52" fmla="*/ 67 w 153"/>
                  <a:gd name="T53" fmla="*/ 123 h 260"/>
                  <a:gd name="T54" fmla="*/ 60 w 153"/>
                  <a:gd name="T55" fmla="*/ 139 h 260"/>
                  <a:gd name="T56" fmla="*/ 53 w 153"/>
                  <a:gd name="T57" fmla="*/ 155 h 260"/>
                  <a:gd name="T58" fmla="*/ 44 w 153"/>
                  <a:gd name="T59" fmla="*/ 170 h 260"/>
                  <a:gd name="T60" fmla="*/ 37 w 153"/>
                  <a:gd name="T61" fmla="*/ 186 h 260"/>
                  <a:gd name="T62" fmla="*/ 28 w 153"/>
                  <a:gd name="T63" fmla="*/ 200 h 260"/>
                  <a:gd name="T64" fmla="*/ 19 w 153"/>
                  <a:gd name="T65" fmla="*/ 216 h 260"/>
                  <a:gd name="T66" fmla="*/ 9 w 153"/>
                  <a:gd name="T67" fmla="*/ 231 h 260"/>
                  <a:gd name="T68" fmla="*/ 0 w 153"/>
                  <a:gd name="T69" fmla="*/ 245 h 260"/>
                  <a:gd name="T70" fmla="*/ 19 w 153"/>
                  <a:gd name="T71" fmla="*/ 243 h 260"/>
                  <a:gd name="T72" fmla="*/ 3 w 153"/>
                  <a:gd name="T73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260">
                    <a:moveTo>
                      <a:pt x="3" y="260"/>
                    </a:moveTo>
                    <a:lnTo>
                      <a:pt x="21" y="259"/>
                    </a:lnTo>
                    <a:lnTo>
                      <a:pt x="31" y="243"/>
                    </a:lnTo>
                    <a:lnTo>
                      <a:pt x="40" y="228"/>
                    </a:lnTo>
                    <a:lnTo>
                      <a:pt x="48" y="212"/>
                    </a:lnTo>
                    <a:lnTo>
                      <a:pt x="57" y="196"/>
                    </a:lnTo>
                    <a:lnTo>
                      <a:pt x="64" y="181"/>
                    </a:lnTo>
                    <a:lnTo>
                      <a:pt x="73" y="165"/>
                    </a:lnTo>
                    <a:lnTo>
                      <a:pt x="80" y="149"/>
                    </a:lnTo>
                    <a:lnTo>
                      <a:pt x="88" y="133"/>
                    </a:lnTo>
                    <a:lnTo>
                      <a:pt x="96" y="119"/>
                    </a:lnTo>
                    <a:lnTo>
                      <a:pt x="104" y="103"/>
                    </a:lnTo>
                    <a:lnTo>
                      <a:pt x="112" y="87"/>
                    </a:lnTo>
                    <a:lnTo>
                      <a:pt x="120" y="72"/>
                    </a:lnTo>
                    <a:lnTo>
                      <a:pt x="128" y="56"/>
                    </a:lnTo>
                    <a:lnTo>
                      <a:pt x="136" y="42"/>
                    </a:lnTo>
                    <a:lnTo>
                      <a:pt x="144" y="27"/>
                    </a:lnTo>
                    <a:lnTo>
                      <a:pt x="153" y="11"/>
                    </a:lnTo>
                    <a:lnTo>
                      <a:pt x="133" y="0"/>
                    </a:lnTo>
                    <a:lnTo>
                      <a:pt x="124" y="14"/>
                    </a:lnTo>
                    <a:lnTo>
                      <a:pt x="115" y="30"/>
                    </a:lnTo>
                    <a:lnTo>
                      <a:pt x="108" y="46"/>
                    </a:lnTo>
                    <a:lnTo>
                      <a:pt x="99" y="61"/>
                    </a:lnTo>
                    <a:lnTo>
                      <a:pt x="90" y="77"/>
                    </a:lnTo>
                    <a:lnTo>
                      <a:pt x="83" y="93"/>
                    </a:lnTo>
                    <a:lnTo>
                      <a:pt x="76" y="107"/>
                    </a:lnTo>
                    <a:lnTo>
                      <a:pt x="67" y="123"/>
                    </a:lnTo>
                    <a:lnTo>
                      <a:pt x="60" y="139"/>
                    </a:lnTo>
                    <a:lnTo>
                      <a:pt x="53" y="155"/>
                    </a:lnTo>
                    <a:lnTo>
                      <a:pt x="44" y="170"/>
                    </a:lnTo>
                    <a:lnTo>
                      <a:pt x="37" y="186"/>
                    </a:lnTo>
                    <a:lnTo>
                      <a:pt x="28" y="200"/>
                    </a:lnTo>
                    <a:lnTo>
                      <a:pt x="19" y="216"/>
                    </a:lnTo>
                    <a:lnTo>
                      <a:pt x="9" y="231"/>
                    </a:lnTo>
                    <a:lnTo>
                      <a:pt x="0" y="245"/>
                    </a:lnTo>
                    <a:lnTo>
                      <a:pt x="19" y="243"/>
                    </a:lnTo>
                    <a:lnTo>
                      <a:pt x="3" y="2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7" name="Freeform 194"/>
              <p:cNvSpPr>
                <a:spLocks/>
              </p:cNvSpPr>
              <p:nvPr/>
            </p:nvSpPr>
            <p:spPr bwMode="auto">
              <a:xfrm>
                <a:off x="4980" y="2595"/>
                <a:ext cx="39" cy="35"/>
              </a:xfrm>
              <a:custGeom>
                <a:avLst/>
                <a:gdLst>
                  <a:gd name="T0" fmla="*/ 0 w 115"/>
                  <a:gd name="T1" fmla="*/ 5 h 105"/>
                  <a:gd name="T2" fmla="*/ 3 w 115"/>
                  <a:gd name="T3" fmla="*/ 18 h 105"/>
                  <a:gd name="T4" fmla="*/ 15 w 115"/>
                  <a:gd name="T5" fmla="*/ 29 h 105"/>
                  <a:gd name="T6" fmla="*/ 27 w 115"/>
                  <a:gd name="T7" fmla="*/ 40 h 105"/>
                  <a:gd name="T8" fmla="*/ 40 w 115"/>
                  <a:gd name="T9" fmla="*/ 51 h 105"/>
                  <a:gd name="T10" fmla="*/ 51 w 115"/>
                  <a:gd name="T11" fmla="*/ 61 h 105"/>
                  <a:gd name="T12" fmla="*/ 63 w 115"/>
                  <a:gd name="T13" fmla="*/ 72 h 105"/>
                  <a:gd name="T14" fmla="*/ 75 w 115"/>
                  <a:gd name="T15" fmla="*/ 83 h 105"/>
                  <a:gd name="T16" fmla="*/ 88 w 115"/>
                  <a:gd name="T17" fmla="*/ 95 h 105"/>
                  <a:gd name="T18" fmla="*/ 99 w 115"/>
                  <a:gd name="T19" fmla="*/ 105 h 105"/>
                  <a:gd name="T20" fmla="*/ 115 w 115"/>
                  <a:gd name="T21" fmla="*/ 88 h 105"/>
                  <a:gd name="T22" fmla="*/ 102 w 115"/>
                  <a:gd name="T23" fmla="*/ 77 h 105"/>
                  <a:gd name="T24" fmla="*/ 90 w 115"/>
                  <a:gd name="T25" fmla="*/ 66 h 105"/>
                  <a:gd name="T26" fmla="*/ 79 w 115"/>
                  <a:gd name="T27" fmla="*/ 56 h 105"/>
                  <a:gd name="T28" fmla="*/ 67 w 115"/>
                  <a:gd name="T29" fmla="*/ 45 h 105"/>
                  <a:gd name="T30" fmla="*/ 56 w 115"/>
                  <a:gd name="T31" fmla="*/ 34 h 105"/>
                  <a:gd name="T32" fmla="*/ 43 w 115"/>
                  <a:gd name="T33" fmla="*/ 22 h 105"/>
                  <a:gd name="T34" fmla="*/ 31 w 115"/>
                  <a:gd name="T35" fmla="*/ 12 h 105"/>
                  <a:gd name="T36" fmla="*/ 19 w 115"/>
                  <a:gd name="T37" fmla="*/ 0 h 105"/>
                  <a:gd name="T38" fmla="*/ 22 w 115"/>
                  <a:gd name="T39" fmla="*/ 15 h 105"/>
                  <a:gd name="T40" fmla="*/ 0 w 115"/>
                  <a:gd name="T41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05">
                    <a:moveTo>
                      <a:pt x="0" y="5"/>
                    </a:moveTo>
                    <a:lnTo>
                      <a:pt x="3" y="18"/>
                    </a:lnTo>
                    <a:lnTo>
                      <a:pt x="15" y="29"/>
                    </a:lnTo>
                    <a:lnTo>
                      <a:pt x="27" y="40"/>
                    </a:lnTo>
                    <a:lnTo>
                      <a:pt x="40" y="51"/>
                    </a:lnTo>
                    <a:lnTo>
                      <a:pt x="51" y="61"/>
                    </a:lnTo>
                    <a:lnTo>
                      <a:pt x="63" y="72"/>
                    </a:lnTo>
                    <a:lnTo>
                      <a:pt x="75" y="83"/>
                    </a:lnTo>
                    <a:lnTo>
                      <a:pt x="88" y="95"/>
                    </a:lnTo>
                    <a:lnTo>
                      <a:pt x="99" y="105"/>
                    </a:lnTo>
                    <a:lnTo>
                      <a:pt x="115" y="88"/>
                    </a:lnTo>
                    <a:lnTo>
                      <a:pt x="102" y="77"/>
                    </a:lnTo>
                    <a:lnTo>
                      <a:pt x="90" y="66"/>
                    </a:lnTo>
                    <a:lnTo>
                      <a:pt x="79" y="56"/>
                    </a:lnTo>
                    <a:lnTo>
                      <a:pt x="67" y="45"/>
                    </a:lnTo>
                    <a:lnTo>
                      <a:pt x="56" y="34"/>
                    </a:lnTo>
                    <a:lnTo>
                      <a:pt x="43" y="22"/>
                    </a:lnTo>
                    <a:lnTo>
                      <a:pt x="31" y="12"/>
                    </a:lnTo>
                    <a:lnTo>
                      <a:pt x="19" y="0"/>
                    </a:lnTo>
                    <a:lnTo>
                      <a:pt x="22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8" name="Freeform 195"/>
              <p:cNvSpPr>
                <a:spLocks/>
              </p:cNvSpPr>
              <p:nvPr/>
            </p:nvSpPr>
            <p:spPr bwMode="auto">
              <a:xfrm>
                <a:off x="4980" y="2525"/>
                <a:ext cx="47" cy="75"/>
              </a:xfrm>
              <a:custGeom>
                <a:avLst/>
                <a:gdLst>
                  <a:gd name="T0" fmla="*/ 134 w 141"/>
                  <a:gd name="T1" fmla="*/ 0 h 224"/>
                  <a:gd name="T2" fmla="*/ 124 w 141"/>
                  <a:gd name="T3" fmla="*/ 4 h 224"/>
                  <a:gd name="T4" fmla="*/ 114 w 141"/>
                  <a:gd name="T5" fmla="*/ 16 h 224"/>
                  <a:gd name="T6" fmla="*/ 105 w 141"/>
                  <a:gd name="T7" fmla="*/ 29 h 224"/>
                  <a:gd name="T8" fmla="*/ 96 w 141"/>
                  <a:gd name="T9" fmla="*/ 41 h 224"/>
                  <a:gd name="T10" fmla="*/ 88 w 141"/>
                  <a:gd name="T11" fmla="*/ 54 h 224"/>
                  <a:gd name="T12" fmla="*/ 80 w 141"/>
                  <a:gd name="T13" fmla="*/ 67 h 224"/>
                  <a:gd name="T14" fmla="*/ 72 w 141"/>
                  <a:gd name="T15" fmla="*/ 80 h 224"/>
                  <a:gd name="T16" fmla="*/ 64 w 141"/>
                  <a:gd name="T17" fmla="*/ 93 h 224"/>
                  <a:gd name="T18" fmla="*/ 57 w 141"/>
                  <a:gd name="T19" fmla="*/ 106 h 224"/>
                  <a:gd name="T20" fmla="*/ 50 w 141"/>
                  <a:gd name="T21" fmla="*/ 119 h 224"/>
                  <a:gd name="T22" fmla="*/ 43 w 141"/>
                  <a:gd name="T23" fmla="*/ 132 h 224"/>
                  <a:gd name="T24" fmla="*/ 35 w 141"/>
                  <a:gd name="T25" fmla="*/ 147 h 224"/>
                  <a:gd name="T26" fmla="*/ 28 w 141"/>
                  <a:gd name="T27" fmla="*/ 160 h 224"/>
                  <a:gd name="T28" fmla="*/ 21 w 141"/>
                  <a:gd name="T29" fmla="*/ 173 h 224"/>
                  <a:gd name="T30" fmla="*/ 15 w 141"/>
                  <a:gd name="T31" fmla="*/ 186 h 224"/>
                  <a:gd name="T32" fmla="*/ 8 w 141"/>
                  <a:gd name="T33" fmla="*/ 199 h 224"/>
                  <a:gd name="T34" fmla="*/ 0 w 141"/>
                  <a:gd name="T35" fmla="*/ 214 h 224"/>
                  <a:gd name="T36" fmla="*/ 22 w 141"/>
                  <a:gd name="T37" fmla="*/ 224 h 224"/>
                  <a:gd name="T38" fmla="*/ 28 w 141"/>
                  <a:gd name="T39" fmla="*/ 211 h 224"/>
                  <a:gd name="T40" fmla="*/ 35 w 141"/>
                  <a:gd name="T41" fmla="*/ 198 h 224"/>
                  <a:gd name="T42" fmla="*/ 43 w 141"/>
                  <a:gd name="T43" fmla="*/ 183 h 224"/>
                  <a:gd name="T44" fmla="*/ 48 w 141"/>
                  <a:gd name="T45" fmla="*/ 170 h 224"/>
                  <a:gd name="T46" fmla="*/ 56 w 141"/>
                  <a:gd name="T47" fmla="*/ 157 h 224"/>
                  <a:gd name="T48" fmla="*/ 63 w 141"/>
                  <a:gd name="T49" fmla="*/ 144 h 224"/>
                  <a:gd name="T50" fmla="*/ 70 w 141"/>
                  <a:gd name="T51" fmla="*/ 131 h 224"/>
                  <a:gd name="T52" fmla="*/ 77 w 141"/>
                  <a:gd name="T53" fmla="*/ 118 h 224"/>
                  <a:gd name="T54" fmla="*/ 85 w 141"/>
                  <a:gd name="T55" fmla="*/ 105 h 224"/>
                  <a:gd name="T56" fmla="*/ 92 w 141"/>
                  <a:gd name="T57" fmla="*/ 91 h 224"/>
                  <a:gd name="T58" fmla="*/ 101 w 141"/>
                  <a:gd name="T59" fmla="*/ 78 h 224"/>
                  <a:gd name="T60" fmla="*/ 108 w 141"/>
                  <a:gd name="T61" fmla="*/ 67 h 224"/>
                  <a:gd name="T62" fmla="*/ 117 w 141"/>
                  <a:gd name="T63" fmla="*/ 54 h 224"/>
                  <a:gd name="T64" fmla="*/ 124 w 141"/>
                  <a:gd name="T65" fmla="*/ 42 h 224"/>
                  <a:gd name="T66" fmla="*/ 133 w 141"/>
                  <a:gd name="T67" fmla="*/ 30 h 224"/>
                  <a:gd name="T68" fmla="*/ 141 w 141"/>
                  <a:gd name="T69" fmla="*/ 19 h 224"/>
                  <a:gd name="T70" fmla="*/ 131 w 141"/>
                  <a:gd name="T71" fmla="*/ 23 h 224"/>
                  <a:gd name="T72" fmla="*/ 134 w 141"/>
                  <a:gd name="T7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" h="224">
                    <a:moveTo>
                      <a:pt x="134" y="0"/>
                    </a:moveTo>
                    <a:lnTo>
                      <a:pt x="124" y="4"/>
                    </a:lnTo>
                    <a:lnTo>
                      <a:pt x="114" y="16"/>
                    </a:lnTo>
                    <a:lnTo>
                      <a:pt x="105" y="29"/>
                    </a:lnTo>
                    <a:lnTo>
                      <a:pt x="96" y="41"/>
                    </a:lnTo>
                    <a:lnTo>
                      <a:pt x="88" y="54"/>
                    </a:lnTo>
                    <a:lnTo>
                      <a:pt x="80" y="67"/>
                    </a:lnTo>
                    <a:lnTo>
                      <a:pt x="72" y="80"/>
                    </a:lnTo>
                    <a:lnTo>
                      <a:pt x="64" y="93"/>
                    </a:lnTo>
                    <a:lnTo>
                      <a:pt x="57" y="106"/>
                    </a:lnTo>
                    <a:lnTo>
                      <a:pt x="50" y="119"/>
                    </a:lnTo>
                    <a:lnTo>
                      <a:pt x="43" y="132"/>
                    </a:lnTo>
                    <a:lnTo>
                      <a:pt x="35" y="147"/>
                    </a:lnTo>
                    <a:lnTo>
                      <a:pt x="28" y="160"/>
                    </a:lnTo>
                    <a:lnTo>
                      <a:pt x="21" y="173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0" y="214"/>
                    </a:lnTo>
                    <a:lnTo>
                      <a:pt x="22" y="224"/>
                    </a:lnTo>
                    <a:lnTo>
                      <a:pt x="28" y="211"/>
                    </a:lnTo>
                    <a:lnTo>
                      <a:pt x="35" y="198"/>
                    </a:lnTo>
                    <a:lnTo>
                      <a:pt x="43" y="183"/>
                    </a:lnTo>
                    <a:lnTo>
                      <a:pt x="48" y="170"/>
                    </a:lnTo>
                    <a:lnTo>
                      <a:pt x="56" y="157"/>
                    </a:lnTo>
                    <a:lnTo>
                      <a:pt x="63" y="144"/>
                    </a:lnTo>
                    <a:lnTo>
                      <a:pt x="70" y="131"/>
                    </a:lnTo>
                    <a:lnTo>
                      <a:pt x="77" y="118"/>
                    </a:lnTo>
                    <a:lnTo>
                      <a:pt x="85" y="105"/>
                    </a:lnTo>
                    <a:lnTo>
                      <a:pt x="92" y="91"/>
                    </a:lnTo>
                    <a:lnTo>
                      <a:pt x="101" y="78"/>
                    </a:lnTo>
                    <a:lnTo>
                      <a:pt x="108" y="67"/>
                    </a:lnTo>
                    <a:lnTo>
                      <a:pt x="117" y="54"/>
                    </a:lnTo>
                    <a:lnTo>
                      <a:pt x="124" y="42"/>
                    </a:lnTo>
                    <a:lnTo>
                      <a:pt x="133" y="30"/>
                    </a:lnTo>
                    <a:lnTo>
                      <a:pt x="141" y="19"/>
                    </a:lnTo>
                    <a:lnTo>
                      <a:pt x="131" y="2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9" name="Freeform 196"/>
              <p:cNvSpPr>
                <a:spLocks/>
              </p:cNvSpPr>
              <p:nvPr/>
            </p:nvSpPr>
            <p:spPr bwMode="auto">
              <a:xfrm>
                <a:off x="5024" y="2525"/>
                <a:ext cx="39" cy="23"/>
              </a:xfrm>
              <a:custGeom>
                <a:avLst/>
                <a:gdLst>
                  <a:gd name="T0" fmla="*/ 118 w 118"/>
                  <a:gd name="T1" fmla="*/ 65 h 70"/>
                  <a:gd name="T2" fmla="*/ 115 w 118"/>
                  <a:gd name="T3" fmla="*/ 49 h 70"/>
                  <a:gd name="T4" fmla="*/ 109 w 118"/>
                  <a:gd name="T5" fmla="*/ 46 h 70"/>
                  <a:gd name="T6" fmla="*/ 103 w 118"/>
                  <a:gd name="T7" fmla="*/ 43 h 70"/>
                  <a:gd name="T8" fmla="*/ 98 w 118"/>
                  <a:gd name="T9" fmla="*/ 39 h 70"/>
                  <a:gd name="T10" fmla="*/ 93 w 118"/>
                  <a:gd name="T11" fmla="*/ 36 h 70"/>
                  <a:gd name="T12" fmla="*/ 86 w 118"/>
                  <a:gd name="T13" fmla="*/ 32 h 70"/>
                  <a:gd name="T14" fmla="*/ 79 w 118"/>
                  <a:gd name="T15" fmla="*/ 27 h 70"/>
                  <a:gd name="T16" fmla="*/ 71 w 118"/>
                  <a:gd name="T17" fmla="*/ 23 h 70"/>
                  <a:gd name="T18" fmla="*/ 64 w 118"/>
                  <a:gd name="T19" fmla="*/ 19 h 70"/>
                  <a:gd name="T20" fmla="*/ 57 w 118"/>
                  <a:gd name="T21" fmla="*/ 16 h 70"/>
                  <a:gd name="T22" fmla="*/ 50 w 118"/>
                  <a:gd name="T23" fmla="*/ 13 h 70"/>
                  <a:gd name="T24" fmla="*/ 41 w 118"/>
                  <a:gd name="T25" fmla="*/ 10 h 70"/>
                  <a:gd name="T26" fmla="*/ 34 w 118"/>
                  <a:gd name="T27" fmla="*/ 7 h 70"/>
                  <a:gd name="T28" fmla="*/ 25 w 118"/>
                  <a:gd name="T29" fmla="*/ 4 h 70"/>
                  <a:gd name="T30" fmla="*/ 18 w 118"/>
                  <a:gd name="T31" fmla="*/ 3 h 70"/>
                  <a:gd name="T32" fmla="*/ 10 w 118"/>
                  <a:gd name="T33" fmla="*/ 1 h 70"/>
                  <a:gd name="T34" fmla="*/ 3 w 118"/>
                  <a:gd name="T35" fmla="*/ 0 h 70"/>
                  <a:gd name="T36" fmla="*/ 0 w 118"/>
                  <a:gd name="T37" fmla="*/ 23 h 70"/>
                  <a:gd name="T38" fmla="*/ 7 w 118"/>
                  <a:gd name="T39" fmla="*/ 23 h 70"/>
                  <a:gd name="T40" fmla="*/ 12 w 118"/>
                  <a:gd name="T41" fmla="*/ 25 h 70"/>
                  <a:gd name="T42" fmla="*/ 19 w 118"/>
                  <a:gd name="T43" fmla="*/ 27 h 70"/>
                  <a:gd name="T44" fmla="*/ 26 w 118"/>
                  <a:gd name="T45" fmla="*/ 29 h 70"/>
                  <a:gd name="T46" fmla="*/ 34 w 118"/>
                  <a:gd name="T47" fmla="*/ 32 h 70"/>
                  <a:gd name="T48" fmla="*/ 39 w 118"/>
                  <a:gd name="T49" fmla="*/ 35 h 70"/>
                  <a:gd name="T50" fmla="*/ 47 w 118"/>
                  <a:gd name="T51" fmla="*/ 38 h 70"/>
                  <a:gd name="T52" fmla="*/ 54 w 118"/>
                  <a:gd name="T53" fmla="*/ 41 h 70"/>
                  <a:gd name="T54" fmla="*/ 60 w 118"/>
                  <a:gd name="T55" fmla="*/ 45 h 70"/>
                  <a:gd name="T56" fmla="*/ 67 w 118"/>
                  <a:gd name="T57" fmla="*/ 48 h 70"/>
                  <a:gd name="T58" fmla="*/ 73 w 118"/>
                  <a:gd name="T59" fmla="*/ 52 h 70"/>
                  <a:gd name="T60" fmla="*/ 79 w 118"/>
                  <a:gd name="T61" fmla="*/ 55 h 70"/>
                  <a:gd name="T62" fmla="*/ 85 w 118"/>
                  <a:gd name="T63" fmla="*/ 59 h 70"/>
                  <a:gd name="T64" fmla="*/ 92 w 118"/>
                  <a:gd name="T65" fmla="*/ 62 h 70"/>
                  <a:gd name="T66" fmla="*/ 96 w 118"/>
                  <a:gd name="T67" fmla="*/ 67 h 70"/>
                  <a:gd name="T68" fmla="*/ 102 w 118"/>
                  <a:gd name="T69" fmla="*/ 70 h 70"/>
                  <a:gd name="T70" fmla="*/ 98 w 118"/>
                  <a:gd name="T71" fmla="*/ 54 h 70"/>
                  <a:gd name="T72" fmla="*/ 118 w 118"/>
                  <a:gd name="T7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0">
                    <a:moveTo>
                      <a:pt x="118" y="65"/>
                    </a:moveTo>
                    <a:lnTo>
                      <a:pt x="115" y="49"/>
                    </a:lnTo>
                    <a:lnTo>
                      <a:pt x="109" y="46"/>
                    </a:lnTo>
                    <a:lnTo>
                      <a:pt x="103" y="43"/>
                    </a:lnTo>
                    <a:lnTo>
                      <a:pt x="98" y="39"/>
                    </a:lnTo>
                    <a:lnTo>
                      <a:pt x="93" y="36"/>
                    </a:lnTo>
                    <a:lnTo>
                      <a:pt x="86" y="32"/>
                    </a:lnTo>
                    <a:lnTo>
                      <a:pt x="79" y="27"/>
                    </a:lnTo>
                    <a:lnTo>
                      <a:pt x="71" y="23"/>
                    </a:lnTo>
                    <a:lnTo>
                      <a:pt x="64" y="19"/>
                    </a:lnTo>
                    <a:lnTo>
                      <a:pt x="57" y="16"/>
                    </a:lnTo>
                    <a:lnTo>
                      <a:pt x="50" y="13"/>
                    </a:lnTo>
                    <a:lnTo>
                      <a:pt x="41" y="10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2" y="25"/>
                    </a:lnTo>
                    <a:lnTo>
                      <a:pt x="19" y="27"/>
                    </a:lnTo>
                    <a:lnTo>
                      <a:pt x="26" y="29"/>
                    </a:lnTo>
                    <a:lnTo>
                      <a:pt x="34" y="32"/>
                    </a:lnTo>
                    <a:lnTo>
                      <a:pt x="39" y="35"/>
                    </a:lnTo>
                    <a:lnTo>
                      <a:pt x="47" y="38"/>
                    </a:lnTo>
                    <a:lnTo>
                      <a:pt x="54" y="41"/>
                    </a:lnTo>
                    <a:lnTo>
                      <a:pt x="60" y="45"/>
                    </a:lnTo>
                    <a:lnTo>
                      <a:pt x="67" y="48"/>
                    </a:lnTo>
                    <a:lnTo>
                      <a:pt x="73" y="52"/>
                    </a:lnTo>
                    <a:lnTo>
                      <a:pt x="79" y="55"/>
                    </a:lnTo>
                    <a:lnTo>
                      <a:pt x="85" y="59"/>
                    </a:lnTo>
                    <a:lnTo>
                      <a:pt x="92" y="62"/>
                    </a:lnTo>
                    <a:lnTo>
                      <a:pt x="96" y="67"/>
                    </a:lnTo>
                    <a:lnTo>
                      <a:pt x="102" y="70"/>
                    </a:lnTo>
                    <a:lnTo>
                      <a:pt x="98" y="54"/>
                    </a:lnTo>
                    <a:lnTo>
                      <a:pt x="11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0" name="Freeform 197"/>
              <p:cNvSpPr>
                <a:spLocks/>
              </p:cNvSpPr>
              <p:nvPr/>
            </p:nvSpPr>
            <p:spPr bwMode="auto">
              <a:xfrm>
                <a:off x="5020" y="2561"/>
                <a:ext cx="7" cy="6"/>
              </a:xfrm>
              <a:custGeom>
                <a:avLst/>
                <a:gdLst>
                  <a:gd name="T0" fmla="*/ 20 w 21"/>
                  <a:gd name="T1" fmla="*/ 18 h 18"/>
                  <a:gd name="T2" fmla="*/ 21 w 21"/>
                  <a:gd name="T3" fmla="*/ 14 h 18"/>
                  <a:gd name="T4" fmla="*/ 21 w 21"/>
                  <a:gd name="T5" fmla="*/ 8 h 18"/>
                  <a:gd name="T6" fmla="*/ 18 w 21"/>
                  <a:gd name="T7" fmla="*/ 5 h 18"/>
                  <a:gd name="T8" fmla="*/ 16 w 21"/>
                  <a:gd name="T9" fmla="*/ 2 h 18"/>
                  <a:gd name="T10" fmla="*/ 11 w 21"/>
                  <a:gd name="T11" fmla="*/ 0 h 18"/>
                  <a:gd name="T12" fmla="*/ 7 w 21"/>
                  <a:gd name="T13" fmla="*/ 0 h 18"/>
                  <a:gd name="T14" fmla="*/ 2 w 21"/>
                  <a:gd name="T15" fmla="*/ 2 h 18"/>
                  <a:gd name="T16" fmla="*/ 0 w 21"/>
                  <a:gd name="T17" fmla="*/ 6 h 18"/>
                  <a:gd name="T18" fmla="*/ 20 w 2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20" y="18"/>
                    </a:moveTo>
                    <a:lnTo>
                      <a:pt x="21" y="14"/>
                    </a:lnTo>
                    <a:lnTo>
                      <a:pt x="21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1" name="Freeform 198"/>
              <p:cNvSpPr>
                <a:spLocks/>
              </p:cNvSpPr>
              <p:nvPr/>
            </p:nvSpPr>
            <p:spPr bwMode="auto">
              <a:xfrm>
                <a:off x="5007" y="2563"/>
                <a:ext cx="20" cy="28"/>
              </a:xfrm>
              <a:custGeom>
                <a:avLst/>
                <a:gdLst>
                  <a:gd name="T0" fmla="*/ 22 w 61"/>
                  <a:gd name="T1" fmla="*/ 85 h 85"/>
                  <a:gd name="T2" fmla="*/ 26 w 61"/>
                  <a:gd name="T3" fmla="*/ 74 h 85"/>
                  <a:gd name="T4" fmla="*/ 30 w 61"/>
                  <a:gd name="T5" fmla="*/ 66 h 85"/>
                  <a:gd name="T6" fmla="*/ 35 w 61"/>
                  <a:gd name="T7" fmla="*/ 57 h 85"/>
                  <a:gd name="T8" fmla="*/ 39 w 61"/>
                  <a:gd name="T9" fmla="*/ 48 h 85"/>
                  <a:gd name="T10" fmla="*/ 45 w 61"/>
                  <a:gd name="T11" fmla="*/ 40 h 85"/>
                  <a:gd name="T12" fmla="*/ 49 w 61"/>
                  <a:gd name="T13" fmla="*/ 29 h 85"/>
                  <a:gd name="T14" fmla="*/ 55 w 61"/>
                  <a:gd name="T15" fmla="*/ 21 h 85"/>
                  <a:gd name="T16" fmla="*/ 61 w 61"/>
                  <a:gd name="T17" fmla="*/ 12 h 85"/>
                  <a:gd name="T18" fmla="*/ 41 w 61"/>
                  <a:gd name="T19" fmla="*/ 0 h 85"/>
                  <a:gd name="T20" fmla="*/ 35 w 61"/>
                  <a:gd name="T21" fmla="*/ 9 h 85"/>
                  <a:gd name="T22" fmla="*/ 29 w 61"/>
                  <a:gd name="T23" fmla="*/ 18 h 85"/>
                  <a:gd name="T24" fmla="*/ 23 w 61"/>
                  <a:gd name="T25" fmla="*/ 28 h 85"/>
                  <a:gd name="T26" fmla="*/ 19 w 61"/>
                  <a:gd name="T27" fmla="*/ 37 h 85"/>
                  <a:gd name="T28" fmla="*/ 14 w 61"/>
                  <a:gd name="T29" fmla="*/ 47 h 85"/>
                  <a:gd name="T30" fmla="*/ 9 w 61"/>
                  <a:gd name="T31" fmla="*/ 56 h 85"/>
                  <a:gd name="T32" fmla="*/ 4 w 61"/>
                  <a:gd name="T33" fmla="*/ 66 h 85"/>
                  <a:gd name="T34" fmla="*/ 0 w 61"/>
                  <a:gd name="T35" fmla="*/ 76 h 85"/>
                  <a:gd name="T36" fmla="*/ 22 w 61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5">
                    <a:moveTo>
                      <a:pt x="22" y="85"/>
                    </a:moveTo>
                    <a:lnTo>
                      <a:pt x="26" y="74"/>
                    </a:lnTo>
                    <a:lnTo>
                      <a:pt x="30" y="66"/>
                    </a:lnTo>
                    <a:lnTo>
                      <a:pt x="35" y="57"/>
                    </a:lnTo>
                    <a:lnTo>
                      <a:pt x="39" y="48"/>
                    </a:lnTo>
                    <a:lnTo>
                      <a:pt x="45" y="40"/>
                    </a:lnTo>
                    <a:lnTo>
                      <a:pt x="49" y="29"/>
                    </a:lnTo>
                    <a:lnTo>
                      <a:pt x="55" y="21"/>
                    </a:lnTo>
                    <a:lnTo>
                      <a:pt x="61" y="12"/>
                    </a:lnTo>
                    <a:lnTo>
                      <a:pt x="41" y="0"/>
                    </a:lnTo>
                    <a:lnTo>
                      <a:pt x="35" y="9"/>
                    </a:lnTo>
                    <a:lnTo>
                      <a:pt x="29" y="18"/>
                    </a:lnTo>
                    <a:lnTo>
                      <a:pt x="23" y="28"/>
                    </a:lnTo>
                    <a:lnTo>
                      <a:pt x="19" y="37"/>
                    </a:lnTo>
                    <a:lnTo>
                      <a:pt x="14" y="47"/>
                    </a:lnTo>
                    <a:lnTo>
                      <a:pt x="9" y="56"/>
                    </a:lnTo>
                    <a:lnTo>
                      <a:pt x="4" y="66"/>
                    </a:lnTo>
                    <a:lnTo>
                      <a:pt x="0" y="76"/>
                    </a:lnTo>
                    <a:lnTo>
                      <a:pt x="2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2" name="Freeform 199"/>
              <p:cNvSpPr>
                <a:spLocks/>
              </p:cNvSpPr>
              <p:nvPr/>
            </p:nvSpPr>
            <p:spPr bwMode="auto">
              <a:xfrm>
                <a:off x="5020" y="2563"/>
                <a:ext cx="7" cy="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4 h 16"/>
                  <a:gd name="T4" fmla="*/ 2 w 22"/>
                  <a:gd name="T5" fmla="*/ 10 h 16"/>
                  <a:gd name="T6" fmla="*/ 3 w 22"/>
                  <a:gd name="T7" fmla="*/ 13 h 16"/>
                  <a:gd name="T8" fmla="*/ 7 w 22"/>
                  <a:gd name="T9" fmla="*/ 14 h 16"/>
                  <a:gd name="T10" fmla="*/ 12 w 22"/>
                  <a:gd name="T11" fmla="*/ 16 h 16"/>
                  <a:gd name="T12" fmla="*/ 16 w 22"/>
                  <a:gd name="T13" fmla="*/ 14 h 16"/>
                  <a:gd name="T14" fmla="*/ 20 w 22"/>
                  <a:gd name="T15" fmla="*/ 13 h 16"/>
                  <a:gd name="T16" fmla="*/ 22 w 22"/>
                  <a:gd name="T17" fmla="*/ 8 h 16"/>
                  <a:gd name="T18" fmla="*/ 0 w 22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6" y="14"/>
                    </a:lnTo>
                    <a:lnTo>
                      <a:pt x="20" y="13"/>
                    </a:lnTo>
                    <a:lnTo>
                      <a:pt x="2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3" name="Freeform 200"/>
              <p:cNvSpPr>
                <a:spLocks/>
              </p:cNvSpPr>
              <p:nvPr/>
            </p:nvSpPr>
            <p:spPr bwMode="auto">
              <a:xfrm>
                <a:off x="5143" y="2492"/>
                <a:ext cx="7" cy="6"/>
              </a:xfrm>
              <a:custGeom>
                <a:avLst/>
                <a:gdLst>
                  <a:gd name="T0" fmla="*/ 22 w 22"/>
                  <a:gd name="T1" fmla="*/ 6 h 17"/>
                  <a:gd name="T2" fmla="*/ 19 w 22"/>
                  <a:gd name="T3" fmla="*/ 1 h 17"/>
                  <a:gd name="T4" fmla="*/ 15 w 22"/>
                  <a:gd name="T5" fmla="*/ 0 h 17"/>
                  <a:gd name="T6" fmla="*/ 11 w 22"/>
                  <a:gd name="T7" fmla="*/ 0 h 17"/>
                  <a:gd name="T8" fmla="*/ 6 w 22"/>
                  <a:gd name="T9" fmla="*/ 1 h 17"/>
                  <a:gd name="T10" fmla="*/ 3 w 22"/>
                  <a:gd name="T11" fmla="*/ 4 h 17"/>
                  <a:gd name="T12" fmla="*/ 0 w 22"/>
                  <a:gd name="T13" fmla="*/ 7 h 17"/>
                  <a:gd name="T14" fmla="*/ 0 w 22"/>
                  <a:gd name="T15" fmla="*/ 13 h 17"/>
                  <a:gd name="T16" fmla="*/ 2 w 22"/>
                  <a:gd name="T17" fmla="*/ 17 h 17"/>
                  <a:gd name="T18" fmla="*/ 22 w 22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4" name="Freeform 201"/>
              <p:cNvSpPr>
                <a:spLocks/>
              </p:cNvSpPr>
              <p:nvPr/>
            </p:nvSpPr>
            <p:spPr bwMode="auto">
              <a:xfrm>
                <a:off x="5143" y="2494"/>
                <a:ext cx="16" cy="70"/>
              </a:xfrm>
              <a:custGeom>
                <a:avLst/>
                <a:gdLst>
                  <a:gd name="T0" fmla="*/ 26 w 48"/>
                  <a:gd name="T1" fmla="*/ 211 h 211"/>
                  <a:gd name="T2" fmla="*/ 30 w 48"/>
                  <a:gd name="T3" fmla="*/ 198 h 211"/>
                  <a:gd name="T4" fmla="*/ 36 w 48"/>
                  <a:gd name="T5" fmla="*/ 184 h 211"/>
                  <a:gd name="T6" fmla="*/ 39 w 48"/>
                  <a:gd name="T7" fmla="*/ 171 h 211"/>
                  <a:gd name="T8" fmla="*/ 42 w 48"/>
                  <a:gd name="T9" fmla="*/ 157 h 211"/>
                  <a:gd name="T10" fmla="*/ 45 w 48"/>
                  <a:gd name="T11" fmla="*/ 142 h 211"/>
                  <a:gd name="T12" fmla="*/ 46 w 48"/>
                  <a:gd name="T13" fmla="*/ 131 h 211"/>
                  <a:gd name="T14" fmla="*/ 48 w 48"/>
                  <a:gd name="T15" fmla="*/ 116 h 211"/>
                  <a:gd name="T16" fmla="*/ 48 w 48"/>
                  <a:gd name="T17" fmla="*/ 103 h 211"/>
                  <a:gd name="T18" fmla="*/ 46 w 48"/>
                  <a:gd name="T19" fmla="*/ 88 h 211"/>
                  <a:gd name="T20" fmla="*/ 45 w 48"/>
                  <a:gd name="T21" fmla="*/ 75 h 211"/>
                  <a:gd name="T22" fmla="*/ 44 w 48"/>
                  <a:gd name="T23" fmla="*/ 62 h 211"/>
                  <a:gd name="T24" fmla="*/ 41 w 48"/>
                  <a:gd name="T25" fmla="*/ 49 h 211"/>
                  <a:gd name="T26" fmla="*/ 36 w 48"/>
                  <a:gd name="T27" fmla="*/ 36 h 211"/>
                  <a:gd name="T28" fmla="*/ 32 w 48"/>
                  <a:gd name="T29" fmla="*/ 23 h 211"/>
                  <a:gd name="T30" fmla="*/ 28 w 48"/>
                  <a:gd name="T31" fmla="*/ 11 h 211"/>
                  <a:gd name="T32" fmla="*/ 20 w 48"/>
                  <a:gd name="T33" fmla="*/ 0 h 211"/>
                  <a:gd name="T34" fmla="*/ 0 w 48"/>
                  <a:gd name="T35" fmla="*/ 11 h 211"/>
                  <a:gd name="T36" fmla="*/ 6 w 48"/>
                  <a:gd name="T37" fmla="*/ 22 h 211"/>
                  <a:gd name="T38" fmla="*/ 10 w 48"/>
                  <a:gd name="T39" fmla="*/ 33 h 211"/>
                  <a:gd name="T40" fmla="*/ 14 w 48"/>
                  <a:gd name="T41" fmla="*/ 45 h 211"/>
                  <a:gd name="T42" fmla="*/ 17 w 48"/>
                  <a:gd name="T43" fmla="*/ 55 h 211"/>
                  <a:gd name="T44" fmla="*/ 20 w 48"/>
                  <a:gd name="T45" fmla="*/ 68 h 211"/>
                  <a:gd name="T46" fmla="*/ 23 w 48"/>
                  <a:gd name="T47" fmla="*/ 80 h 211"/>
                  <a:gd name="T48" fmla="*/ 23 w 48"/>
                  <a:gd name="T49" fmla="*/ 91 h 211"/>
                  <a:gd name="T50" fmla="*/ 25 w 48"/>
                  <a:gd name="T51" fmla="*/ 103 h 211"/>
                  <a:gd name="T52" fmla="*/ 25 w 48"/>
                  <a:gd name="T53" fmla="*/ 116 h 211"/>
                  <a:gd name="T54" fmla="*/ 23 w 48"/>
                  <a:gd name="T55" fmla="*/ 128 h 211"/>
                  <a:gd name="T56" fmla="*/ 22 w 48"/>
                  <a:gd name="T57" fmla="*/ 139 h 211"/>
                  <a:gd name="T58" fmla="*/ 20 w 48"/>
                  <a:gd name="T59" fmla="*/ 152 h 211"/>
                  <a:gd name="T60" fmla="*/ 17 w 48"/>
                  <a:gd name="T61" fmla="*/ 164 h 211"/>
                  <a:gd name="T62" fmla="*/ 13 w 48"/>
                  <a:gd name="T63" fmla="*/ 177 h 211"/>
                  <a:gd name="T64" fmla="*/ 9 w 48"/>
                  <a:gd name="T65" fmla="*/ 190 h 211"/>
                  <a:gd name="T66" fmla="*/ 4 w 48"/>
                  <a:gd name="T67" fmla="*/ 202 h 211"/>
                  <a:gd name="T68" fmla="*/ 26 w 48"/>
                  <a:gd name="T6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211">
                    <a:moveTo>
                      <a:pt x="26" y="211"/>
                    </a:moveTo>
                    <a:lnTo>
                      <a:pt x="30" y="198"/>
                    </a:lnTo>
                    <a:lnTo>
                      <a:pt x="36" y="184"/>
                    </a:lnTo>
                    <a:lnTo>
                      <a:pt x="39" y="171"/>
                    </a:lnTo>
                    <a:lnTo>
                      <a:pt x="42" y="157"/>
                    </a:lnTo>
                    <a:lnTo>
                      <a:pt x="45" y="142"/>
                    </a:lnTo>
                    <a:lnTo>
                      <a:pt x="46" y="131"/>
                    </a:lnTo>
                    <a:lnTo>
                      <a:pt x="48" y="116"/>
                    </a:lnTo>
                    <a:lnTo>
                      <a:pt x="48" y="103"/>
                    </a:lnTo>
                    <a:lnTo>
                      <a:pt x="46" y="88"/>
                    </a:lnTo>
                    <a:lnTo>
                      <a:pt x="45" y="75"/>
                    </a:lnTo>
                    <a:lnTo>
                      <a:pt x="44" y="62"/>
                    </a:lnTo>
                    <a:lnTo>
                      <a:pt x="41" y="49"/>
                    </a:lnTo>
                    <a:lnTo>
                      <a:pt x="36" y="36"/>
                    </a:lnTo>
                    <a:lnTo>
                      <a:pt x="32" y="23"/>
                    </a:lnTo>
                    <a:lnTo>
                      <a:pt x="28" y="11"/>
                    </a:lnTo>
                    <a:lnTo>
                      <a:pt x="20" y="0"/>
                    </a:lnTo>
                    <a:lnTo>
                      <a:pt x="0" y="11"/>
                    </a:lnTo>
                    <a:lnTo>
                      <a:pt x="6" y="22"/>
                    </a:lnTo>
                    <a:lnTo>
                      <a:pt x="10" y="33"/>
                    </a:lnTo>
                    <a:lnTo>
                      <a:pt x="14" y="45"/>
                    </a:lnTo>
                    <a:lnTo>
                      <a:pt x="17" y="55"/>
                    </a:lnTo>
                    <a:lnTo>
                      <a:pt x="20" y="68"/>
                    </a:lnTo>
                    <a:lnTo>
                      <a:pt x="23" y="80"/>
                    </a:lnTo>
                    <a:lnTo>
                      <a:pt x="23" y="91"/>
                    </a:lnTo>
                    <a:lnTo>
                      <a:pt x="25" y="103"/>
                    </a:lnTo>
                    <a:lnTo>
                      <a:pt x="25" y="116"/>
                    </a:lnTo>
                    <a:lnTo>
                      <a:pt x="23" y="128"/>
                    </a:lnTo>
                    <a:lnTo>
                      <a:pt x="22" y="139"/>
                    </a:lnTo>
                    <a:lnTo>
                      <a:pt x="20" y="152"/>
                    </a:lnTo>
                    <a:lnTo>
                      <a:pt x="17" y="164"/>
                    </a:lnTo>
                    <a:lnTo>
                      <a:pt x="13" y="177"/>
                    </a:lnTo>
                    <a:lnTo>
                      <a:pt x="9" y="190"/>
                    </a:lnTo>
                    <a:lnTo>
                      <a:pt x="4" y="202"/>
                    </a:lnTo>
                    <a:lnTo>
                      <a:pt x="26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5" name="Freeform 202"/>
              <p:cNvSpPr>
                <a:spLocks/>
              </p:cNvSpPr>
              <p:nvPr/>
            </p:nvSpPr>
            <p:spPr bwMode="auto">
              <a:xfrm>
                <a:off x="5143" y="2494"/>
                <a:ext cx="8" cy="6"/>
              </a:xfrm>
              <a:custGeom>
                <a:avLst/>
                <a:gdLst>
                  <a:gd name="T0" fmla="*/ 2 w 24"/>
                  <a:gd name="T1" fmla="*/ 0 h 16"/>
                  <a:gd name="T2" fmla="*/ 0 w 24"/>
                  <a:gd name="T3" fmla="*/ 5 h 16"/>
                  <a:gd name="T4" fmla="*/ 2 w 24"/>
                  <a:gd name="T5" fmla="*/ 10 h 16"/>
                  <a:gd name="T6" fmla="*/ 5 w 24"/>
                  <a:gd name="T7" fmla="*/ 13 h 16"/>
                  <a:gd name="T8" fmla="*/ 8 w 24"/>
                  <a:gd name="T9" fmla="*/ 15 h 16"/>
                  <a:gd name="T10" fmla="*/ 12 w 24"/>
                  <a:gd name="T11" fmla="*/ 16 h 16"/>
                  <a:gd name="T12" fmla="*/ 16 w 24"/>
                  <a:gd name="T13" fmla="*/ 15 h 16"/>
                  <a:gd name="T14" fmla="*/ 21 w 24"/>
                  <a:gd name="T15" fmla="*/ 13 h 16"/>
                  <a:gd name="T16" fmla="*/ 24 w 24"/>
                  <a:gd name="T17" fmla="*/ 9 h 16"/>
                  <a:gd name="T18" fmla="*/ 2 w 2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2" y="16"/>
                    </a:lnTo>
                    <a:lnTo>
                      <a:pt x="16" y="15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6" name="Freeform 203"/>
              <p:cNvSpPr>
                <a:spLocks/>
              </p:cNvSpPr>
              <p:nvPr/>
            </p:nvSpPr>
            <p:spPr bwMode="auto">
              <a:xfrm>
                <a:off x="5162" y="2458"/>
                <a:ext cx="4" cy="7"/>
              </a:xfrm>
              <a:custGeom>
                <a:avLst/>
                <a:gdLst>
                  <a:gd name="T0" fmla="*/ 0 w 12"/>
                  <a:gd name="T1" fmla="*/ 22 h 22"/>
                  <a:gd name="T2" fmla="*/ 5 w 12"/>
                  <a:gd name="T3" fmla="*/ 22 h 22"/>
                  <a:gd name="T4" fmla="*/ 7 w 12"/>
                  <a:gd name="T5" fmla="*/ 19 h 22"/>
                  <a:gd name="T6" fmla="*/ 10 w 12"/>
                  <a:gd name="T7" fmla="*/ 16 h 22"/>
                  <a:gd name="T8" fmla="*/ 12 w 12"/>
                  <a:gd name="T9" fmla="*/ 12 h 22"/>
                  <a:gd name="T10" fmla="*/ 12 w 12"/>
                  <a:gd name="T11" fmla="*/ 7 h 22"/>
                  <a:gd name="T12" fmla="*/ 9 w 12"/>
                  <a:gd name="T13" fmla="*/ 3 h 22"/>
                  <a:gd name="T14" fmla="*/ 6 w 12"/>
                  <a:gd name="T15" fmla="*/ 0 h 22"/>
                  <a:gd name="T16" fmla="*/ 0 w 12"/>
                  <a:gd name="T17" fmla="*/ 0 h 22"/>
                  <a:gd name="T18" fmla="*/ 0 w 1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2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7" name="Freeform 204"/>
              <p:cNvSpPr>
                <a:spLocks/>
              </p:cNvSpPr>
              <p:nvPr/>
            </p:nvSpPr>
            <p:spPr bwMode="auto">
              <a:xfrm>
                <a:off x="5114" y="2458"/>
                <a:ext cx="48" cy="46"/>
              </a:xfrm>
              <a:custGeom>
                <a:avLst/>
                <a:gdLst>
                  <a:gd name="T0" fmla="*/ 23 w 144"/>
                  <a:gd name="T1" fmla="*/ 137 h 137"/>
                  <a:gd name="T2" fmla="*/ 25 w 144"/>
                  <a:gd name="T3" fmla="*/ 124 h 137"/>
                  <a:gd name="T4" fmla="*/ 28 w 144"/>
                  <a:gd name="T5" fmla="*/ 109 h 137"/>
                  <a:gd name="T6" fmla="*/ 29 w 144"/>
                  <a:gd name="T7" fmla="*/ 99 h 137"/>
                  <a:gd name="T8" fmla="*/ 35 w 144"/>
                  <a:gd name="T9" fmla="*/ 87 h 137"/>
                  <a:gd name="T10" fmla="*/ 39 w 144"/>
                  <a:gd name="T11" fmla="*/ 77 h 137"/>
                  <a:gd name="T12" fmla="*/ 45 w 144"/>
                  <a:gd name="T13" fmla="*/ 68 h 137"/>
                  <a:gd name="T14" fmla="*/ 51 w 144"/>
                  <a:gd name="T15" fmla="*/ 58 h 137"/>
                  <a:gd name="T16" fmla="*/ 58 w 144"/>
                  <a:gd name="T17" fmla="*/ 51 h 137"/>
                  <a:gd name="T18" fmla="*/ 66 w 144"/>
                  <a:gd name="T19" fmla="*/ 44 h 137"/>
                  <a:gd name="T20" fmla="*/ 74 w 144"/>
                  <a:gd name="T21" fmla="*/ 39 h 137"/>
                  <a:gd name="T22" fmla="*/ 85 w 144"/>
                  <a:gd name="T23" fmla="*/ 34 h 137"/>
                  <a:gd name="T24" fmla="*/ 95 w 144"/>
                  <a:gd name="T25" fmla="*/ 29 h 137"/>
                  <a:gd name="T26" fmla="*/ 106 w 144"/>
                  <a:gd name="T27" fmla="*/ 26 h 137"/>
                  <a:gd name="T28" fmla="*/ 118 w 144"/>
                  <a:gd name="T29" fmla="*/ 23 h 137"/>
                  <a:gd name="T30" fmla="*/ 130 w 144"/>
                  <a:gd name="T31" fmla="*/ 22 h 137"/>
                  <a:gd name="T32" fmla="*/ 144 w 144"/>
                  <a:gd name="T33" fmla="*/ 22 h 137"/>
                  <a:gd name="T34" fmla="*/ 144 w 144"/>
                  <a:gd name="T35" fmla="*/ 0 h 137"/>
                  <a:gd name="T36" fmla="*/ 130 w 144"/>
                  <a:gd name="T37" fmla="*/ 0 h 137"/>
                  <a:gd name="T38" fmla="*/ 114 w 144"/>
                  <a:gd name="T39" fmla="*/ 0 h 137"/>
                  <a:gd name="T40" fmla="*/ 101 w 144"/>
                  <a:gd name="T41" fmla="*/ 3 h 137"/>
                  <a:gd name="T42" fmla="*/ 87 w 144"/>
                  <a:gd name="T43" fmla="*/ 7 h 137"/>
                  <a:gd name="T44" fmla="*/ 74 w 144"/>
                  <a:gd name="T45" fmla="*/ 12 h 137"/>
                  <a:gd name="T46" fmla="*/ 63 w 144"/>
                  <a:gd name="T47" fmla="*/ 18 h 137"/>
                  <a:gd name="T48" fmla="*/ 51 w 144"/>
                  <a:gd name="T49" fmla="*/ 26 h 137"/>
                  <a:gd name="T50" fmla="*/ 42 w 144"/>
                  <a:gd name="T51" fmla="*/ 35 h 137"/>
                  <a:gd name="T52" fmla="*/ 34 w 144"/>
                  <a:gd name="T53" fmla="*/ 44 h 137"/>
                  <a:gd name="T54" fmla="*/ 25 w 144"/>
                  <a:gd name="T55" fmla="*/ 54 h 137"/>
                  <a:gd name="T56" fmla="*/ 19 w 144"/>
                  <a:gd name="T57" fmla="*/ 66 h 137"/>
                  <a:gd name="T58" fmla="*/ 13 w 144"/>
                  <a:gd name="T59" fmla="*/ 77 h 137"/>
                  <a:gd name="T60" fmla="*/ 7 w 144"/>
                  <a:gd name="T61" fmla="*/ 92 h 137"/>
                  <a:gd name="T62" fmla="*/ 5 w 144"/>
                  <a:gd name="T63" fmla="*/ 105 h 137"/>
                  <a:gd name="T64" fmla="*/ 2 w 144"/>
                  <a:gd name="T65" fmla="*/ 119 h 137"/>
                  <a:gd name="T66" fmla="*/ 0 w 144"/>
                  <a:gd name="T67" fmla="*/ 135 h 137"/>
                  <a:gd name="T68" fmla="*/ 23 w 144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7">
                    <a:moveTo>
                      <a:pt x="23" y="137"/>
                    </a:moveTo>
                    <a:lnTo>
                      <a:pt x="25" y="124"/>
                    </a:lnTo>
                    <a:lnTo>
                      <a:pt x="28" y="109"/>
                    </a:lnTo>
                    <a:lnTo>
                      <a:pt x="29" y="99"/>
                    </a:lnTo>
                    <a:lnTo>
                      <a:pt x="35" y="87"/>
                    </a:lnTo>
                    <a:lnTo>
                      <a:pt x="39" y="77"/>
                    </a:lnTo>
                    <a:lnTo>
                      <a:pt x="45" y="68"/>
                    </a:lnTo>
                    <a:lnTo>
                      <a:pt x="51" y="58"/>
                    </a:lnTo>
                    <a:lnTo>
                      <a:pt x="58" y="51"/>
                    </a:lnTo>
                    <a:lnTo>
                      <a:pt x="66" y="44"/>
                    </a:lnTo>
                    <a:lnTo>
                      <a:pt x="74" y="39"/>
                    </a:lnTo>
                    <a:lnTo>
                      <a:pt x="85" y="34"/>
                    </a:lnTo>
                    <a:lnTo>
                      <a:pt x="95" y="29"/>
                    </a:lnTo>
                    <a:lnTo>
                      <a:pt x="106" y="26"/>
                    </a:lnTo>
                    <a:lnTo>
                      <a:pt x="118" y="23"/>
                    </a:lnTo>
                    <a:lnTo>
                      <a:pt x="130" y="22"/>
                    </a:lnTo>
                    <a:lnTo>
                      <a:pt x="144" y="22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4" y="12"/>
                    </a:lnTo>
                    <a:lnTo>
                      <a:pt x="63" y="18"/>
                    </a:lnTo>
                    <a:lnTo>
                      <a:pt x="51" y="26"/>
                    </a:lnTo>
                    <a:lnTo>
                      <a:pt x="42" y="35"/>
                    </a:lnTo>
                    <a:lnTo>
                      <a:pt x="34" y="44"/>
                    </a:lnTo>
                    <a:lnTo>
                      <a:pt x="25" y="54"/>
                    </a:lnTo>
                    <a:lnTo>
                      <a:pt x="19" y="66"/>
                    </a:lnTo>
                    <a:lnTo>
                      <a:pt x="13" y="77"/>
                    </a:lnTo>
                    <a:lnTo>
                      <a:pt x="7" y="92"/>
                    </a:lnTo>
                    <a:lnTo>
                      <a:pt x="5" y="105"/>
                    </a:lnTo>
                    <a:lnTo>
                      <a:pt x="2" y="119"/>
                    </a:lnTo>
                    <a:lnTo>
                      <a:pt x="0" y="135"/>
                    </a:lnTo>
                    <a:lnTo>
                      <a:pt x="2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223" name="Freeform 206"/>
            <p:cNvSpPr>
              <a:spLocks/>
            </p:cNvSpPr>
            <p:nvPr/>
          </p:nvSpPr>
          <p:spPr bwMode="auto">
            <a:xfrm>
              <a:off x="5158" y="2461"/>
              <a:ext cx="8" cy="4"/>
            </a:xfrm>
            <a:custGeom>
              <a:avLst/>
              <a:gdLst>
                <a:gd name="T0" fmla="*/ 0 w 23"/>
                <a:gd name="T1" fmla="*/ 0 h 12"/>
                <a:gd name="T2" fmla="*/ 1 w 23"/>
                <a:gd name="T3" fmla="*/ 5 h 12"/>
                <a:gd name="T4" fmla="*/ 2 w 23"/>
                <a:gd name="T5" fmla="*/ 9 h 12"/>
                <a:gd name="T6" fmla="*/ 7 w 23"/>
                <a:gd name="T7" fmla="*/ 12 h 12"/>
                <a:gd name="T8" fmla="*/ 11 w 23"/>
                <a:gd name="T9" fmla="*/ 12 h 12"/>
                <a:gd name="T10" fmla="*/ 16 w 23"/>
                <a:gd name="T11" fmla="*/ 12 h 12"/>
                <a:gd name="T12" fmla="*/ 18 w 23"/>
                <a:gd name="T13" fmla="*/ 10 h 12"/>
                <a:gd name="T14" fmla="*/ 21 w 23"/>
                <a:gd name="T15" fmla="*/ 6 h 12"/>
                <a:gd name="T16" fmla="*/ 23 w 23"/>
                <a:gd name="T17" fmla="*/ 2 h 12"/>
                <a:gd name="T18" fmla="*/ 0 w 2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1" y="6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4" name="Freeform 207"/>
            <p:cNvSpPr>
              <a:spLocks/>
            </p:cNvSpPr>
            <p:nvPr/>
          </p:nvSpPr>
          <p:spPr bwMode="auto">
            <a:xfrm>
              <a:off x="5100" y="2451"/>
              <a:ext cx="7" cy="5"/>
            </a:xfrm>
            <a:custGeom>
              <a:avLst/>
              <a:gdLst>
                <a:gd name="T0" fmla="*/ 23 w 23"/>
                <a:gd name="T1" fmla="*/ 13 h 13"/>
                <a:gd name="T2" fmla="*/ 22 w 23"/>
                <a:gd name="T3" fmla="*/ 8 h 13"/>
                <a:gd name="T4" fmla="*/ 20 w 23"/>
                <a:gd name="T5" fmla="*/ 4 h 13"/>
                <a:gd name="T6" fmla="*/ 16 w 23"/>
                <a:gd name="T7" fmla="*/ 1 h 13"/>
                <a:gd name="T8" fmla="*/ 13 w 23"/>
                <a:gd name="T9" fmla="*/ 0 h 13"/>
                <a:gd name="T10" fmla="*/ 7 w 23"/>
                <a:gd name="T11" fmla="*/ 0 h 13"/>
                <a:gd name="T12" fmla="*/ 4 w 23"/>
                <a:gd name="T13" fmla="*/ 3 h 13"/>
                <a:gd name="T14" fmla="*/ 1 w 23"/>
                <a:gd name="T15" fmla="*/ 6 h 13"/>
                <a:gd name="T16" fmla="*/ 0 w 23"/>
                <a:gd name="T17" fmla="*/ 10 h 13"/>
                <a:gd name="T18" fmla="*/ 23 w 23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23" y="13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5" name="Freeform 208"/>
            <p:cNvSpPr>
              <a:spLocks/>
            </p:cNvSpPr>
            <p:nvPr/>
          </p:nvSpPr>
          <p:spPr bwMode="auto">
            <a:xfrm>
              <a:off x="5083" y="2455"/>
              <a:ext cx="24" cy="50"/>
            </a:xfrm>
            <a:custGeom>
              <a:avLst/>
              <a:gdLst>
                <a:gd name="T0" fmla="*/ 3 w 72"/>
                <a:gd name="T1" fmla="*/ 151 h 151"/>
                <a:gd name="T2" fmla="*/ 24 w 72"/>
                <a:gd name="T3" fmla="*/ 145 h 151"/>
                <a:gd name="T4" fmla="*/ 23 w 72"/>
                <a:gd name="T5" fmla="*/ 132 h 151"/>
                <a:gd name="T6" fmla="*/ 24 w 72"/>
                <a:gd name="T7" fmla="*/ 122 h 151"/>
                <a:gd name="T8" fmla="*/ 26 w 72"/>
                <a:gd name="T9" fmla="*/ 112 h 151"/>
                <a:gd name="T10" fmla="*/ 27 w 72"/>
                <a:gd name="T11" fmla="*/ 103 h 151"/>
                <a:gd name="T12" fmla="*/ 30 w 72"/>
                <a:gd name="T13" fmla="*/ 96 h 151"/>
                <a:gd name="T14" fmla="*/ 35 w 72"/>
                <a:gd name="T15" fmla="*/ 87 h 151"/>
                <a:gd name="T16" fmla="*/ 39 w 72"/>
                <a:gd name="T17" fmla="*/ 80 h 151"/>
                <a:gd name="T18" fmla="*/ 42 w 72"/>
                <a:gd name="T19" fmla="*/ 74 h 151"/>
                <a:gd name="T20" fmla="*/ 46 w 72"/>
                <a:gd name="T21" fmla="*/ 65 h 151"/>
                <a:gd name="T22" fmla="*/ 50 w 72"/>
                <a:gd name="T23" fmla="*/ 60 h 151"/>
                <a:gd name="T24" fmla="*/ 56 w 72"/>
                <a:gd name="T25" fmla="*/ 51 h 151"/>
                <a:gd name="T26" fmla="*/ 61 w 72"/>
                <a:gd name="T27" fmla="*/ 44 h 151"/>
                <a:gd name="T28" fmla="*/ 64 w 72"/>
                <a:gd name="T29" fmla="*/ 33 h 151"/>
                <a:gd name="T30" fmla="*/ 68 w 72"/>
                <a:gd name="T31" fmla="*/ 25 h 151"/>
                <a:gd name="T32" fmla="*/ 69 w 72"/>
                <a:gd name="T33" fmla="*/ 14 h 151"/>
                <a:gd name="T34" fmla="*/ 72 w 72"/>
                <a:gd name="T35" fmla="*/ 3 h 151"/>
                <a:gd name="T36" fmla="*/ 49 w 72"/>
                <a:gd name="T37" fmla="*/ 0 h 151"/>
                <a:gd name="T38" fmla="*/ 48 w 72"/>
                <a:gd name="T39" fmla="*/ 10 h 151"/>
                <a:gd name="T40" fmla="*/ 45 w 72"/>
                <a:gd name="T41" fmla="*/ 17 h 151"/>
                <a:gd name="T42" fmla="*/ 42 w 72"/>
                <a:gd name="T43" fmla="*/ 26 h 151"/>
                <a:gd name="T44" fmla="*/ 39 w 72"/>
                <a:gd name="T45" fmla="*/ 32 h 151"/>
                <a:gd name="T46" fmla="*/ 35 w 72"/>
                <a:gd name="T47" fmla="*/ 39 h 151"/>
                <a:gd name="T48" fmla="*/ 30 w 72"/>
                <a:gd name="T49" fmla="*/ 46 h 151"/>
                <a:gd name="T50" fmla="*/ 26 w 72"/>
                <a:gd name="T51" fmla="*/ 54 h 151"/>
                <a:gd name="T52" fmla="*/ 21 w 72"/>
                <a:gd name="T53" fmla="*/ 61 h 151"/>
                <a:gd name="T54" fmla="*/ 17 w 72"/>
                <a:gd name="T55" fmla="*/ 70 h 151"/>
                <a:gd name="T56" fmla="*/ 13 w 72"/>
                <a:gd name="T57" fmla="*/ 78 h 151"/>
                <a:gd name="T58" fmla="*/ 10 w 72"/>
                <a:gd name="T59" fmla="*/ 86 h 151"/>
                <a:gd name="T60" fmla="*/ 4 w 72"/>
                <a:gd name="T61" fmla="*/ 96 h 151"/>
                <a:gd name="T62" fmla="*/ 3 w 72"/>
                <a:gd name="T63" fmla="*/ 108 h 151"/>
                <a:gd name="T64" fmla="*/ 1 w 72"/>
                <a:gd name="T65" fmla="*/ 119 h 151"/>
                <a:gd name="T66" fmla="*/ 0 w 72"/>
                <a:gd name="T67" fmla="*/ 132 h 151"/>
                <a:gd name="T68" fmla="*/ 1 w 72"/>
                <a:gd name="T69" fmla="*/ 147 h 151"/>
                <a:gd name="T70" fmla="*/ 21 w 72"/>
                <a:gd name="T71" fmla="*/ 140 h 151"/>
                <a:gd name="T72" fmla="*/ 3 w 72"/>
                <a:gd name="T7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" h="151">
                  <a:moveTo>
                    <a:pt x="3" y="151"/>
                  </a:moveTo>
                  <a:lnTo>
                    <a:pt x="24" y="145"/>
                  </a:lnTo>
                  <a:lnTo>
                    <a:pt x="23" y="132"/>
                  </a:lnTo>
                  <a:lnTo>
                    <a:pt x="24" y="122"/>
                  </a:lnTo>
                  <a:lnTo>
                    <a:pt x="26" y="112"/>
                  </a:lnTo>
                  <a:lnTo>
                    <a:pt x="27" y="103"/>
                  </a:lnTo>
                  <a:lnTo>
                    <a:pt x="30" y="96"/>
                  </a:lnTo>
                  <a:lnTo>
                    <a:pt x="35" y="87"/>
                  </a:lnTo>
                  <a:lnTo>
                    <a:pt x="39" y="80"/>
                  </a:lnTo>
                  <a:lnTo>
                    <a:pt x="42" y="74"/>
                  </a:lnTo>
                  <a:lnTo>
                    <a:pt x="46" y="65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1" y="44"/>
                  </a:lnTo>
                  <a:lnTo>
                    <a:pt x="64" y="33"/>
                  </a:lnTo>
                  <a:lnTo>
                    <a:pt x="68" y="25"/>
                  </a:lnTo>
                  <a:lnTo>
                    <a:pt x="69" y="14"/>
                  </a:lnTo>
                  <a:lnTo>
                    <a:pt x="72" y="3"/>
                  </a:lnTo>
                  <a:lnTo>
                    <a:pt x="49" y="0"/>
                  </a:lnTo>
                  <a:lnTo>
                    <a:pt x="48" y="10"/>
                  </a:lnTo>
                  <a:lnTo>
                    <a:pt x="45" y="17"/>
                  </a:lnTo>
                  <a:lnTo>
                    <a:pt x="42" y="26"/>
                  </a:lnTo>
                  <a:lnTo>
                    <a:pt x="39" y="32"/>
                  </a:lnTo>
                  <a:lnTo>
                    <a:pt x="35" y="39"/>
                  </a:lnTo>
                  <a:lnTo>
                    <a:pt x="30" y="46"/>
                  </a:lnTo>
                  <a:lnTo>
                    <a:pt x="26" y="54"/>
                  </a:lnTo>
                  <a:lnTo>
                    <a:pt x="21" y="61"/>
                  </a:lnTo>
                  <a:lnTo>
                    <a:pt x="17" y="70"/>
                  </a:lnTo>
                  <a:lnTo>
                    <a:pt x="13" y="78"/>
                  </a:lnTo>
                  <a:lnTo>
                    <a:pt x="10" y="86"/>
                  </a:lnTo>
                  <a:lnTo>
                    <a:pt x="4" y="96"/>
                  </a:lnTo>
                  <a:lnTo>
                    <a:pt x="3" y="108"/>
                  </a:lnTo>
                  <a:lnTo>
                    <a:pt x="1" y="119"/>
                  </a:lnTo>
                  <a:lnTo>
                    <a:pt x="0" y="132"/>
                  </a:lnTo>
                  <a:lnTo>
                    <a:pt x="1" y="147"/>
                  </a:lnTo>
                  <a:lnTo>
                    <a:pt x="21" y="140"/>
                  </a:lnTo>
                  <a:lnTo>
                    <a:pt x="3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6" name="Freeform 209"/>
            <p:cNvSpPr>
              <a:spLocks/>
            </p:cNvSpPr>
            <p:nvPr/>
          </p:nvSpPr>
          <p:spPr bwMode="auto">
            <a:xfrm>
              <a:off x="5064" y="2482"/>
              <a:ext cx="26" cy="23"/>
            </a:xfrm>
            <a:custGeom>
              <a:avLst/>
              <a:gdLst>
                <a:gd name="T0" fmla="*/ 0 w 80"/>
                <a:gd name="T1" fmla="*/ 22 h 70"/>
                <a:gd name="T2" fmla="*/ 9 w 80"/>
                <a:gd name="T3" fmla="*/ 25 h 70"/>
                <a:gd name="T4" fmla="*/ 16 w 80"/>
                <a:gd name="T5" fmla="*/ 28 h 70"/>
                <a:gd name="T6" fmla="*/ 24 w 80"/>
                <a:gd name="T7" fmla="*/ 34 h 70"/>
                <a:gd name="T8" fmla="*/ 32 w 80"/>
                <a:gd name="T9" fmla="*/ 38 h 70"/>
                <a:gd name="T10" fmla="*/ 40 w 80"/>
                <a:gd name="T11" fmla="*/ 45 h 70"/>
                <a:gd name="T12" fmla="*/ 47 w 80"/>
                <a:gd name="T13" fmla="*/ 53 h 70"/>
                <a:gd name="T14" fmla="*/ 54 w 80"/>
                <a:gd name="T15" fmla="*/ 61 h 70"/>
                <a:gd name="T16" fmla="*/ 62 w 80"/>
                <a:gd name="T17" fmla="*/ 70 h 70"/>
                <a:gd name="T18" fmla="*/ 80 w 80"/>
                <a:gd name="T19" fmla="*/ 59 h 70"/>
                <a:gd name="T20" fmla="*/ 73 w 80"/>
                <a:gd name="T21" fmla="*/ 47 h 70"/>
                <a:gd name="T22" fmla="*/ 63 w 80"/>
                <a:gd name="T23" fmla="*/ 37 h 70"/>
                <a:gd name="T24" fmla="*/ 56 w 80"/>
                <a:gd name="T25" fmla="*/ 28 h 70"/>
                <a:gd name="T26" fmla="*/ 47 w 80"/>
                <a:gd name="T27" fmla="*/ 19 h 70"/>
                <a:gd name="T28" fmla="*/ 37 w 80"/>
                <a:gd name="T29" fmla="*/ 13 h 70"/>
                <a:gd name="T30" fmla="*/ 28 w 80"/>
                <a:gd name="T31" fmla="*/ 8 h 70"/>
                <a:gd name="T32" fmla="*/ 16 w 80"/>
                <a:gd name="T33" fmla="*/ 3 h 70"/>
                <a:gd name="T34" fmla="*/ 8 w 80"/>
                <a:gd name="T35" fmla="*/ 0 h 70"/>
                <a:gd name="T36" fmla="*/ 0 w 80"/>
                <a:gd name="T37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70">
                  <a:moveTo>
                    <a:pt x="0" y="22"/>
                  </a:moveTo>
                  <a:lnTo>
                    <a:pt x="9" y="25"/>
                  </a:lnTo>
                  <a:lnTo>
                    <a:pt x="16" y="28"/>
                  </a:lnTo>
                  <a:lnTo>
                    <a:pt x="24" y="34"/>
                  </a:lnTo>
                  <a:lnTo>
                    <a:pt x="32" y="38"/>
                  </a:lnTo>
                  <a:lnTo>
                    <a:pt x="40" y="45"/>
                  </a:lnTo>
                  <a:lnTo>
                    <a:pt x="47" y="53"/>
                  </a:lnTo>
                  <a:lnTo>
                    <a:pt x="54" y="61"/>
                  </a:lnTo>
                  <a:lnTo>
                    <a:pt x="62" y="70"/>
                  </a:lnTo>
                  <a:lnTo>
                    <a:pt x="80" y="59"/>
                  </a:lnTo>
                  <a:lnTo>
                    <a:pt x="73" y="47"/>
                  </a:lnTo>
                  <a:lnTo>
                    <a:pt x="63" y="37"/>
                  </a:lnTo>
                  <a:lnTo>
                    <a:pt x="56" y="28"/>
                  </a:lnTo>
                  <a:lnTo>
                    <a:pt x="47" y="19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6" y="3"/>
                  </a:lnTo>
                  <a:lnTo>
                    <a:pt x="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227" name="Freeform 210"/>
            <p:cNvSpPr>
              <a:spLocks/>
            </p:cNvSpPr>
            <p:nvPr/>
          </p:nvSpPr>
          <p:spPr bwMode="auto">
            <a:xfrm>
              <a:off x="5084" y="2499"/>
              <a:ext cx="5" cy="8"/>
            </a:xfrm>
            <a:custGeom>
              <a:avLst/>
              <a:gdLst>
                <a:gd name="T0" fmla="*/ 15 w 15"/>
                <a:gd name="T1" fmla="*/ 1 h 23"/>
                <a:gd name="T2" fmla="*/ 10 w 15"/>
                <a:gd name="T3" fmla="*/ 0 h 23"/>
                <a:gd name="T4" fmla="*/ 6 w 15"/>
                <a:gd name="T5" fmla="*/ 1 h 23"/>
                <a:gd name="T6" fmla="*/ 2 w 15"/>
                <a:gd name="T7" fmla="*/ 6 h 23"/>
                <a:gd name="T8" fmla="*/ 0 w 15"/>
                <a:gd name="T9" fmla="*/ 8 h 23"/>
                <a:gd name="T10" fmla="*/ 0 w 15"/>
                <a:gd name="T11" fmla="*/ 13 h 23"/>
                <a:gd name="T12" fmla="*/ 0 w 15"/>
                <a:gd name="T13" fmla="*/ 17 h 23"/>
                <a:gd name="T14" fmla="*/ 3 w 15"/>
                <a:gd name="T15" fmla="*/ 20 h 23"/>
                <a:gd name="T16" fmla="*/ 7 w 15"/>
                <a:gd name="T17" fmla="*/ 23 h 23"/>
                <a:gd name="T18" fmla="*/ 15 w 15"/>
                <a:gd name="T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0" y="0"/>
                  </a:lnTo>
                  <a:lnTo>
                    <a:pt x="6" y="1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</p:grpSp>
      <p:sp>
        <p:nvSpPr>
          <p:cNvPr id="428" name="圓角矩形圖說文字 427"/>
          <p:cNvSpPr/>
          <p:nvPr/>
        </p:nvSpPr>
        <p:spPr>
          <a:xfrm>
            <a:off x="2858990" y="5650524"/>
            <a:ext cx="4701517" cy="902591"/>
          </a:xfrm>
          <a:prstGeom prst="wedgeRoundRectCallout">
            <a:avLst>
              <a:gd name="adj1" fmla="val 58257"/>
              <a:gd name="adj2" fmla="val -115320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n-US" altLang="zh-TW" sz="3200" dirty="0" smtClean="0">
              <a:solidFill>
                <a:schemeClr val="accent1">
                  <a:lumMod val="75000"/>
                </a:schemeClr>
              </a:solidFill>
            </a:endParaRPr>
          </a:p>
          <a:p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這些都是「</a:t>
            </a:r>
            <a:r>
              <a:rPr lang="zh-TW" altLang="en-US" sz="3200" dirty="0">
                <a:solidFill>
                  <a:schemeClr val="accent1">
                    <a:lumMod val="75000"/>
                  </a:schemeClr>
                </a:solidFill>
              </a:rPr>
              <a:t>角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」的硬幣。</a:t>
            </a:r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  <a:p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5" name="群組 4"/>
          <p:cNvGrpSpPr/>
          <p:nvPr/>
        </p:nvGrpSpPr>
        <p:grpSpPr>
          <a:xfrm>
            <a:off x="2269785" y="2907130"/>
            <a:ext cx="4654600" cy="1860697"/>
            <a:chOff x="2055885" y="3143344"/>
            <a:chExt cx="4654600" cy="1860697"/>
          </a:xfrm>
        </p:grpSpPr>
        <p:grpSp>
          <p:nvGrpSpPr>
            <p:cNvPr id="2" name="群組 1"/>
            <p:cNvGrpSpPr/>
            <p:nvPr/>
          </p:nvGrpSpPr>
          <p:grpSpPr>
            <a:xfrm>
              <a:off x="2055885" y="3143344"/>
              <a:ext cx="4629910" cy="1224136"/>
              <a:chOff x="2055885" y="3143344"/>
              <a:chExt cx="4629910" cy="1224136"/>
            </a:xfrm>
          </p:grpSpPr>
          <p:pic>
            <p:nvPicPr>
              <p:cNvPr id="218" name="Picture 6" descr="\\server-pc1\STAR Project Team\STAR_Maths\02 Tasks development\WLTS_1617\Artwork\note and coin\coin 50 cents.jp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55885" y="3143344"/>
                <a:ext cx="1224136" cy="122413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31" name="Picture 2" descr="\\server-pc1\STAR Project Team\STAR_Maths\02 Tasks development\WLTS_1617\Artwork\note and coin\Coin 20 cents.jp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7944" y="3272302"/>
                <a:ext cx="924591" cy="9662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39" name="Picture 3" descr="\\server-pc1\STAR Project Team\STAR_Maths\02 Tasks development\WLTS_1617\Artwork\note and coin\Coin 10 cents.jpg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50526" y="3327916"/>
                <a:ext cx="935269" cy="912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4" name="群組 3"/>
            <p:cNvGrpSpPr/>
            <p:nvPr/>
          </p:nvGrpSpPr>
          <p:grpSpPr>
            <a:xfrm>
              <a:off x="2354934" y="4419266"/>
              <a:ext cx="4355551" cy="584775"/>
              <a:chOff x="2354934" y="4419266"/>
              <a:chExt cx="4355551" cy="584775"/>
            </a:xfrm>
          </p:grpSpPr>
          <p:sp>
            <p:nvSpPr>
              <p:cNvPr id="429" name="文字方塊 428"/>
              <p:cNvSpPr txBox="1"/>
              <p:nvPr/>
            </p:nvSpPr>
            <p:spPr>
              <a:xfrm>
                <a:off x="2354934" y="4419266"/>
                <a:ext cx="84891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5</a:t>
                </a:r>
                <a:r>
                  <a:rPr lang="zh-TW" altLang="en-US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角</a:t>
                </a:r>
                <a:endParaRPr lang="zh-HK" altLang="en-US" sz="3200" dirty="0">
                  <a:solidFill>
                    <a:schemeClr val="accent6"/>
                  </a:solidFill>
                </a:endParaRPr>
              </a:p>
            </p:txBody>
          </p:sp>
          <p:sp>
            <p:nvSpPr>
              <p:cNvPr id="430" name="文字方塊 429"/>
              <p:cNvSpPr txBox="1"/>
              <p:nvPr/>
            </p:nvSpPr>
            <p:spPr>
              <a:xfrm>
                <a:off x="4201636" y="4419266"/>
                <a:ext cx="79089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2</a:t>
                </a:r>
                <a:r>
                  <a:rPr lang="zh-TW" altLang="en-US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角</a:t>
                </a:r>
                <a:endParaRPr lang="zh-HK" altLang="en-US" sz="3200" dirty="0">
                  <a:solidFill>
                    <a:schemeClr val="accent6"/>
                  </a:solidFill>
                </a:endParaRPr>
              </a:p>
            </p:txBody>
          </p:sp>
          <p:sp>
            <p:nvSpPr>
              <p:cNvPr id="432" name="文字方塊 431"/>
              <p:cNvSpPr txBox="1"/>
              <p:nvPr/>
            </p:nvSpPr>
            <p:spPr>
              <a:xfrm>
                <a:off x="5919586" y="4419266"/>
                <a:ext cx="79089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TW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1</a:t>
                </a:r>
                <a:r>
                  <a:rPr lang="zh-TW" altLang="en-US" sz="3200" dirty="0" smtClean="0">
                    <a:solidFill>
                      <a:schemeClr val="accent6"/>
                    </a:solidFill>
                    <a:latin typeface="Berlin Sans FB" pitchFamily="34" charset="0"/>
                  </a:rPr>
                  <a:t>角</a:t>
                </a:r>
                <a:endParaRPr lang="zh-HK" altLang="en-US" sz="3200" dirty="0">
                  <a:solidFill>
                    <a:schemeClr val="accent6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5255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</a:t>
            </a:r>
            <a:r>
              <a:rPr lang="zh-TW" altLang="en-US" dirty="0" smtClean="0"/>
              <a:t>的幣值</a:t>
            </a:r>
            <a:endParaRPr lang="zh-HK" altLang="en-US" dirty="0"/>
          </a:p>
        </p:txBody>
      </p: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6823868" y="2312245"/>
            <a:ext cx="2335213" cy="2109787"/>
            <a:chOff x="4014" y="2251"/>
            <a:chExt cx="1471" cy="1329"/>
          </a:xfrm>
        </p:grpSpPr>
        <p:sp>
          <p:nvSpPr>
            <p:cNvPr id="12" name="AutoShape 3"/>
            <p:cNvSpPr>
              <a:spLocks noChangeAspect="1" noChangeArrowheads="1" noTextEdit="1"/>
            </p:cNvSpPr>
            <p:nvPr/>
          </p:nvSpPr>
          <p:spPr bwMode="auto">
            <a:xfrm>
              <a:off x="4014" y="2251"/>
              <a:ext cx="1471" cy="1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grpSp>
          <p:nvGrpSpPr>
            <p:cNvPr id="13" name="Group 205"/>
            <p:cNvGrpSpPr>
              <a:grpSpLocks/>
            </p:cNvGrpSpPr>
            <p:nvPr/>
          </p:nvGrpSpPr>
          <p:grpSpPr bwMode="auto">
            <a:xfrm>
              <a:off x="4014" y="2251"/>
              <a:ext cx="1469" cy="1329"/>
              <a:chOff x="4014" y="2251"/>
              <a:chExt cx="1469" cy="1329"/>
            </a:xfrm>
          </p:grpSpPr>
          <p:sp>
            <p:nvSpPr>
              <p:cNvPr id="19" name="Freeform 5"/>
              <p:cNvSpPr>
                <a:spLocks/>
              </p:cNvSpPr>
              <p:nvPr/>
            </p:nvSpPr>
            <p:spPr bwMode="auto">
              <a:xfrm>
                <a:off x="4018" y="2251"/>
                <a:ext cx="767" cy="833"/>
              </a:xfrm>
              <a:custGeom>
                <a:avLst/>
                <a:gdLst>
                  <a:gd name="T0" fmla="*/ 2297 w 2301"/>
                  <a:gd name="T1" fmla="*/ 0 h 2499"/>
                  <a:gd name="T2" fmla="*/ 0 w 2301"/>
                  <a:gd name="T3" fmla="*/ 0 h 2499"/>
                  <a:gd name="T4" fmla="*/ 0 w 2301"/>
                  <a:gd name="T5" fmla="*/ 2499 h 2499"/>
                  <a:gd name="T6" fmla="*/ 69 w 2301"/>
                  <a:gd name="T7" fmla="*/ 2495 h 2499"/>
                  <a:gd name="T8" fmla="*/ 141 w 2301"/>
                  <a:gd name="T9" fmla="*/ 2489 h 2499"/>
                  <a:gd name="T10" fmla="*/ 210 w 2301"/>
                  <a:gd name="T11" fmla="*/ 2483 h 2499"/>
                  <a:gd name="T12" fmla="*/ 282 w 2301"/>
                  <a:gd name="T13" fmla="*/ 2478 h 2499"/>
                  <a:gd name="T14" fmla="*/ 354 w 2301"/>
                  <a:gd name="T15" fmla="*/ 2472 h 2499"/>
                  <a:gd name="T16" fmla="*/ 426 w 2301"/>
                  <a:gd name="T17" fmla="*/ 2466 h 2499"/>
                  <a:gd name="T18" fmla="*/ 498 w 2301"/>
                  <a:gd name="T19" fmla="*/ 2460 h 2499"/>
                  <a:gd name="T20" fmla="*/ 571 w 2301"/>
                  <a:gd name="T21" fmla="*/ 2454 h 2499"/>
                  <a:gd name="T22" fmla="*/ 644 w 2301"/>
                  <a:gd name="T23" fmla="*/ 2449 h 2499"/>
                  <a:gd name="T24" fmla="*/ 715 w 2301"/>
                  <a:gd name="T25" fmla="*/ 2443 h 2499"/>
                  <a:gd name="T26" fmla="*/ 788 w 2301"/>
                  <a:gd name="T27" fmla="*/ 2437 h 2499"/>
                  <a:gd name="T28" fmla="*/ 860 w 2301"/>
                  <a:gd name="T29" fmla="*/ 2431 h 2499"/>
                  <a:gd name="T30" fmla="*/ 935 w 2301"/>
                  <a:gd name="T31" fmla="*/ 2427 h 2499"/>
                  <a:gd name="T32" fmla="*/ 1007 w 2301"/>
                  <a:gd name="T33" fmla="*/ 2421 h 2499"/>
                  <a:gd name="T34" fmla="*/ 1080 w 2301"/>
                  <a:gd name="T35" fmla="*/ 2415 h 2499"/>
                  <a:gd name="T36" fmla="*/ 1153 w 2301"/>
                  <a:gd name="T37" fmla="*/ 2409 h 2499"/>
                  <a:gd name="T38" fmla="*/ 1225 w 2301"/>
                  <a:gd name="T39" fmla="*/ 2403 h 2499"/>
                  <a:gd name="T40" fmla="*/ 1298 w 2301"/>
                  <a:gd name="T41" fmla="*/ 2399 h 2499"/>
                  <a:gd name="T42" fmla="*/ 1372 w 2301"/>
                  <a:gd name="T43" fmla="*/ 2393 h 2499"/>
                  <a:gd name="T44" fmla="*/ 1443 w 2301"/>
                  <a:gd name="T45" fmla="*/ 2389 h 2499"/>
                  <a:gd name="T46" fmla="*/ 1516 w 2301"/>
                  <a:gd name="T47" fmla="*/ 2383 h 2499"/>
                  <a:gd name="T48" fmla="*/ 1589 w 2301"/>
                  <a:gd name="T49" fmla="*/ 2379 h 2499"/>
                  <a:gd name="T50" fmla="*/ 1662 w 2301"/>
                  <a:gd name="T51" fmla="*/ 2374 h 2499"/>
                  <a:gd name="T52" fmla="*/ 1733 w 2301"/>
                  <a:gd name="T53" fmla="*/ 2370 h 2499"/>
                  <a:gd name="T54" fmla="*/ 1806 w 2301"/>
                  <a:gd name="T55" fmla="*/ 2366 h 2499"/>
                  <a:gd name="T56" fmla="*/ 1877 w 2301"/>
                  <a:gd name="T57" fmla="*/ 2361 h 2499"/>
                  <a:gd name="T58" fmla="*/ 1948 w 2301"/>
                  <a:gd name="T59" fmla="*/ 2357 h 2499"/>
                  <a:gd name="T60" fmla="*/ 2018 w 2301"/>
                  <a:gd name="T61" fmla="*/ 2354 h 2499"/>
                  <a:gd name="T62" fmla="*/ 2088 w 2301"/>
                  <a:gd name="T63" fmla="*/ 2350 h 2499"/>
                  <a:gd name="T64" fmla="*/ 2157 w 2301"/>
                  <a:gd name="T65" fmla="*/ 2347 h 2499"/>
                  <a:gd name="T66" fmla="*/ 2227 w 2301"/>
                  <a:gd name="T67" fmla="*/ 2344 h 2499"/>
                  <a:gd name="T68" fmla="*/ 2297 w 2301"/>
                  <a:gd name="T69" fmla="*/ 2341 h 2499"/>
                  <a:gd name="T70" fmla="*/ 2298 w 2301"/>
                  <a:gd name="T71" fmla="*/ 1731 h 2499"/>
                  <a:gd name="T72" fmla="*/ 2301 w 2301"/>
                  <a:gd name="T73" fmla="*/ 1150 h 2499"/>
                  <a:gd name="T74" fmla="*/ 2301 w 2301"/>
                  <a:gd name="T75" fmla="*/ 576 h 2499"/>
                  <a:gd name="T76" fmla="*/ 2297 w 2301"/>
                  <a:gd name="T77" fmla="*/ 0 h 2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01" h="2499">
                    <a:moveTo>
                      <a:pt x="2297" y="0"/>
                    </a:moveTo>
                    <a:lnTo>
                      <a:pt x="0" y="0"/>
                    </a:lnTo>
                    <a:lnTo>
                      <a:pt x="0" y="2499"/>
                    </a:lnTo>
                    <a:lnTo>
                      <a:pt x="69" y="2495"/>
                    </a:lnTo>
                    <a:lnTo>
                      <a:pt x="141" y="2489"/>
                    </a:lnTo>
                    <a:lnTo>
                      <a:pt x="210" y="2483"/>
                    </a:lnTo>
                    <a:lnTo>
                      <a:pt x="282" y="2478"/>
                    </a:lnTo>
                    <a:lnTo>
                      <a:pt x="354" y="2472"/>
                    </a:lnTo>
                    <a:lnTo>
                      <a:pt x="426" y="2466"/>
                    </a:lnTo>
                    <a:lnTo>
                      <a:pt x="498" y="2460"/>
                    </a:lnTo>
                    <a:lnTo>
                      <a:pt x="571" y="2454"/>
                    </a:lnTo>
                    <a:lnTo>
                      <a:pt x="644" y="2449"/>
                    </a:lnTo>
                    <a:lnTo>
                      <a:pt x="715" y="2443"/>
                    </a:lnTo>
                    <a:lnTo>
                      <a:pt x="788" y="2437"/>
                    </a:lnTo>
                    <a:lnTo>
                      <a:pt x="860" y="2431"/>
                    </a:lnTo>
                    <a:lnTo>
                      <a:pt x="935" y="2427"/>
                    </a:lnTo>
                    <a:lnTo>
                      <a:pt x="1007" y="2421"/>
                    </a:lnTo>
                    <a:lnTo>
                      <a:pt x="1080" y="2415"/>
                    </a:lnTo>
                    <a:lnTo>
                      <a:pt x="1153" y="2409"/>
                    </a:lnTo>
                    <a:lnTo>
                      <a:pt x="1225" y="2403"/>
                    </a:lnTo>
                    <a:lnTo>
                      <a:pt x="1298" y="2399"/>
                    </a:lnTo>
                    <a:lnTo>
                      <a:pt x="1372" y="2393"/>
                    </a:lnTo>
                    <a:lnTo>
                      <a:pt x="1443" y="2389"/>
                    </a:lnTo>
                    <a:lnTo>
                      <a:pt x="1516" y="2383"/>
                    </a:lnTo>
                    <a:lnTo>
                      <a:pt x="1589" y="2379"/>
                    </a:lnTo>
                    <a:lnTo>
                      <a:pt x="1662" y="2374"/>
                    </a:lnTo>
                    <a:lnTo>
                      <a:pt x="1733" y="2370"/>
                    </a:lnTo>
                    <a:lnTo>
                      <a:pt x="1806" y="2366"/>
                    </a:lnTo>
                    <a:lnTo>
                      <a:pt x="1877" y="2361"/>
                    </a:lnTo>
                    <a:lnTo>
                      <a:pt x="1948" y="2357"/>
                    </a:lnTo>
                    <a:lnTo>
                      <a:pt x="2018" y="2354"/>
                    </a:lnTo>
                    <a:lnTo>
                      <a:pt x="2088" y="2350"/>
                    </a:lnTo>
                    <a:lnTo>
                      <a:pt x="2157" y="2347"/>
                    </a:lnTo>
                    <a:lnTo>
                      <a:pt x="2227" y="2344"/>
                    </a:lnTo>
                    <a:lnTo>
                      <a:pt x="2297" y="2341"/>
                    </a:lnTo>
                    <a:lnTo>
                      <a:pt x="2298" y="1731"/>
                    </a:lnTo>
                    <a:lnTo>
                      <a:pt x="2301" y="1150"/>
                    </a:lnTo>
                    <a:lnTo>
                      <a:pt x="2301" y="576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" name="Freeform 6"/>
              <p:cNvSpPr>
                <a:spLocks/>
              </p:cNvSpPr>
              <p:nvPr/>
            </p:nvSpPr>
            <p:spPr bwMode="auto">
              <a:xfrm>
                <a:off x="4014" y="3081"/>
                <a:ext cx="4" cy="7"/>
              </a:xfrm>
              <a:custGeom>
                <a:avLst/>
                <a:gdLst>
                  <a:gd name="T0" fmla="*/ 10 w 12"/>
                  <a:gd name="T1" fmla="*/ 0 h 23"/>
                  <a:gd name="T2" fmla="*/ 6 w 12"/>
                  <a:gd name="T3" fmla="*/ 1 h 23"/>
                  <a:gd name="T4" fmla="*/ 3 w 12"/>
                  <a:gd name="T5" fmla="*/ 4 h 23"/>
                  <a:gd name="T6" fmla="*/ 0 w 12"/>
                  <a:gd name="T7" fmla="*/ 9 h 23"/>
                  <a:gd name="T8" fmla="*/ 0 w 12"/>
                  <a:gd name="T9" fmla="*/ 13 h 23"/>
                  <a:gd name="T10" fmla="*/ 1 w 12"/>
                  <a:gd name="T11" fmla="*/ 17 h 23"/>
                  <a:gd name="T12" fmla="*/ 4 w 12"/>
                  <a:gd name="T13" fmla="*/ 20 h 23"/>
                  <a:gd name="T14" fmla="*/ 7 w 12"/>
                  <a:gd name="T15" fmla="*/ 23 h 23"/>
                  <a:gd name="T16" fmla="*/ 12 w 12"/>
                  <a:gd name="T17" fmla="*/ 23 h 23"/>
                  <a:gd name="T18" fmla="*/ 10 w 12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7" y="23"/>
                    </a:lnTo>
                    <a:lnTo>
                      <a:pt x="12" y="2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" name="Freeform 7"/>
              <p:cNvSpPr>
                <a:spLocks/>
              </p:cNvSpPr>
              <p:nvPr/>
            </p:nvSpPr>
            <p:spPr bwMode="auto">
              <a:xfrm>
                <a:off x="4017" y="3028"/>
                <a:ext cx="771" cy="60"/>
              </a:xfrm>
              <a:custGeom>
                <a:avLst/>
                <a:gdLst>
                  <a:gd name="T0" fmla="*/ 2298 w 2311"/>
                  <a:gd name="T1" fmla="*/ 0 h 182"/>
                  <a:gd name="T2" fmla="*/ 2159 w 2311"/>
                  <a:gd name="T3" fmla="*/ 6 h 182"/>
                  <a:gd name="T4" fmla="*/ 2020 w 2311"/>
                  <a:gd name="T5" fmla="*/ 13 h 182"/>
                  <a:gd name="T6" fmla="*/ 1877 w 2311"/>
                  <a:gd name="T7" fmla="*/ 21 h 182"/>
                  <a:gd name="T8" fmla="*/ 1735 w 2311"/>
                  <a:gd name="T9" fmla="*/ 29 h 182"/>
                  <a:gd name="T10" fmla="*/ 1591 w 2311"/>
                  <a:gd name="T11" fmla="*/ 38 h 182"/>
                  <a:gd name="T12" fmla="*/ 1445 w 2311"/>
                  <a:gd name="T13" fmla="*/ 47 h 182"/>
                  <a:gd name="T14" fmla="*/ 1300 w 2311"/>
                  <a:gd name="T15" fmla="*/ 58 h 182"/>
                  <a:gd name="T16" fmla="*/ 1155 w 2311"/>
                  <a:gd name="T17" fmla="*/ 69 h 182"/>
                  <a:gd name="T18" fmla="*/ 1008 w 2311"/>
                  <a:gd name="T19" fmla="*/ 80 h 182"/>
                  <a:gd name="T20" fmla="*/ 861 w 2311"/>
                  <a:gd name="T21" fmla="*/ 90 h 182"/>
                  <a:gd name="T22" fmla="*/ 716 w 2311"/>
                  <a:gd name="T23" fmla="*/ 102 h 182"/>
                  <a:gd name="T24" fmla="*/ 572 w 2311"/>
                  <a:gd name="T25" fmla="*/ 114 h 182"/>
                  <a:gd name="T26" fmla="*/ 426 w 2311"/>
                  <a:gd name="T27" fmla="*/ 125 h 182"/>
                  <a:gd name="T28" fmla="*/ 282 w 2311"/>
                  <a:gd name="T29" fmla="*/ 137 h 182"/>
                  <a:gd name="T30" fmla="*/ 141 w 2311"/>
                  <a:gd name="T31" fmla="*/ 149 h 182"/>
                  <a:gd name="T32" fmla="*/ 0 w 2311"/>
                  <a:gd name="T33" fmla="*/ 159 h 182"/>
                  <a:gd name="T34" fmla="*/ 71 w 2311"/>
                  <a:gd name="T35" fmla="*/ 176 h 182"/>
                  <a:gd name="T36" fmla="*/ 214 w 2311"/>
                  <a:gd name="T37" fmla="*/ 166 h 182"/>
                  <a:gd name="T38" fmla="*/ 358 w 2311"/>
                  <a:gd name="T39" fmla="*/ 154 h 182"/>
                  <a:gd name="T40" fmla="*/ 502 w 2311"/>
                  <a:gd name="T41" fmla="*/ 143 h 182"/>
                  <a:gd name="T42" fmla="*/ 646 w 2311"/>
                  <a:gd name="T43" fmla="*/ 131 h 182"/>
                  <a:gd name="T44" fmla="*/ 791 w 2311"/>
                  <a:gd name="T45" fmla="*/ 120 h 182"/>
                  <a:gd name="T46" fmla="*/ 937 w 2311"/>
                  <a:gd name="T47" fmla="*/ 108 h 182"/>
                  <a:gd name="T48" fmla="*/ 1082 w 2311"/>
                  <a:gd name="T49" fmla="*/ 98 h 182"/>
                  <a:gd name="T50" fmla="*/ 1229 w 2311"/>
                  <a:gd name="T51" fmla="*/ 86 h 182"/>
                  <a:gd name="T52" fmla="*/ 1374 w 2311"/>
                  <a:gd name="T53" fmla="*/ 76 h 182"/>
                  <a:gd name="T54" fmla="*/ 1520 w 2311"/>
                  <a:gd name="T55" fmla="*/ 66 h 182"/>
                  <a:gd name="T56" fmla="*/ 1664 w 2311"/>
                  <a:gd name="T57" fmla="*/ 56 h 182"/>
                  <a:gd name="T58" fmla="*/ 1808 w 2311"/>
                  <a:gd name="T59" fmla="*/ 47 h 182"/>
                  <a:gd name="T60" fmla="*/ 1950 w 2311"/>
                  <a:gd name="T61" fmla="*/ 40 h 182"/>
                  <a:gd name="T62" fmla="*/ 2091 w 2311"/>
                  <a:gd name="T63" fmla="*/ 32 h 182"/>
                  <a:gd name="T64" fmla="*/ 2231 w 2311"/>
                  <a:gd name="T65" fmla="*/ 26 h 182"/>
                  <a:gd name="T66" fmla="*/ 2311 w 2311"/>
                  <a:gd name="T67" fmla="*/ 1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1" h="182">
                    <a:moveTo>
                      <a:pt x="2286" y="12"/>
                    </a:moveTo>
                    <a:lnTo>
                      <a:pt x="2298" y="0"/>
                    </a:lnTo>
                    <a:lnTo>
                      <a:pt x="2229" y="3"/>
                    </a:lnTo>
                    <a:lnTo>
                      <a:pt x="2159" y="6"/>
                    </a:lnTo>
                    <a:lnTo>
                      <a:pt x="2090" y="9"/>
                    </a:lnTo>
                    <a:lnTo>
                      <a:pt x="2020" y="13"/>
                    </a:lnTo>
                    <a:lnTo>
                      <a:pt x="1949" y="16"/>
                    </a:lnTo>
                    <a:lnTo>
                      <a:pt x="1877" y="21"/>
                    </a:lnTo>
                    <a:lnTo>
                      <a:pt x="1806" y="25"/>
                    </a:lnTo>
                    <a:lnTo>
                      <a:pt x="1735" y="29"/>
                    </a:lnTo>
                    <a:lnTo>
                      <a:pt x="1662" y="32"/>
                    </a:lnTo>
                    <a:lnTo>
                      <a:pt x="1591" y="38"/>
                    </a:lnTo>
                    <a:lnTo>
                      <a:pt x="1518" y="42"/>
                    </a:lnTo>
                    <a:lnTo>
                      <a:pt x="1445" y="47"/>
                    </a:lnTo>
                    <a:lnTo>
                      <a:pt x="1373" y="53"/>
                    </a:lnTo>
                    <a:lnTo>
                      <a:pt x="1300" y="58"/>
                    </a:lnTo>
                    <a:lnTo>
                      <a:pt x="1227" y="63"/>
                    </a:lnTo>
                    <a:lnTo>
                      <a:pt x="1155" y="69"/>
                    </a:lnTo>
                    <a:lnTo>
                      <a:pt x="1082" y="74"/>
                    </a:lnTo>
                    <a:lnTo>
                      <a:pt x="1008" y="80"/>
                    </a:lnTo>
                    <a:lnTo>
                      <a:pt x="935" y="85"/>
                    </a:lnTo>
                    <a:lnTo>
                      <a:pt x="861" y="90"/>
                    </a:lnTo>
                    <a:lnTo>
                      <a:pt x="790" y="96"/>
                    </a:lnTo>
                    <a:lnTo>
                      <a:pt x="716" y="102"/>
                    </a:lnTo>
                    <a:lnTo>
                      <a:pt x="644" y="108"/>
                    </a:lnTo>
                    <a:lnTo>
                      <a:pt x="572" y="114"/>
                    </a:lnTo>
                    <a:lnTo>
                      <a:pt x="499" y="120"/>
                    </a:lnTo>
                    <a:lnTo>
                      <a:pt x="426" y="125"/>
                    </a:lnTo>
                    <a:lnTo>
                      <a:pt x="355" y="131"/>
                    </a:lnTo>
                    <a:lnTo>
                      <a:pt x="282" y="137"/>
                    </a:lnTo>
                    <a:lnTo>
                      <a:pt x="212" y="143"/>
                    </a:lnTo>
                    <a:lnTo>
                      <a:pt x="141" y="149"/>
                    </a:lnTo>
                    <a:lnTo>
                      <a:pt x="71" y="154"/>
                    </a:lnTo>
                    <a:lnTo>
                      <a:pt x="0" y="159"/>
                    </a:lnTo>
                    <a:lnTo>
                      <a:pt x="2" y="182"/>
                    </a:lnTo>
                    <a:lnTo>
                      <a:pt x="71" y="176"/>
                    </a:lnTo>
                    <a:lnTo>
                      <a:pt x="144" y="172"/>
                    </a:lnTo>
                    <a:lnTo>
                      <a:pt x="214" y="166"/>
                    </a:lnTo>
                    <a:lnTo>
                      <a:pt x="285" y="160"/>
                    </a:lnTo>
                    <a:lnTo>
                      <a:pt x="358" y="154"/>
                    </a:lnTo>
                    <a:lnTo>
                      <a:pt x="429" y="149"/>
                    </a:lnTo>
                    <a:lnTo>
                      <a:pt x="502" y="143"/>
                    </a:lnTo>
                    <a:lnTo>
                      <a:pt x="575" y="137"/>
                    </a:lnTo>
                    <a:lnTo>
                      <a:pt x="646" y="131"/>
                    </a:lnTo>
                    <a:lnTo>
                      <a:pt x="718" y="125"/>
                    </a:lnTo>
                    <a:lnTo>
                      <a:pt x="791" y="120"/>
                    </a:lnTo>
                    <a:lnTo>
                      <a:pt x="864" y="114"/>
                    </a:lnTo>
                    <a:lnTo>
                      <a:pt x="937" y="108"/>
                    </a:lnTo>
                    <a:lnTo>
                      <a:pt x="1009" y="102"/>
                    </a:lnTo>
                    <a:lnTo>
                      <a:pt x="1082" y="98"/>
                    </a:lnTo>
                    <a:lnTo>
                      <a:pt x="1155" y="92"/>
                    </a:lnTo>
                    <a:lnTo>
                      <a:pt x="1229" y="86"/>
                    </a:lnTo>
                    <a:lnTo>
                      <a:pt x="1302" y="82"/>
                    </a:lnTo>
                    <a:lnTo>
                      <a:pt x="1374" y="76"/>
                    </a:lnTo>
                    <a:lnTo>
                      <a:pt x="1447" y="70"/>
                    </a:lnTo>
                    <a:lnTo>
                      <a:pt x="1520" y="66"/>
                    </a:lnTo>
                    <a:lnTo>
                      <a:pt x="1592" y="61"/>
                    </a:lnTo>
                    <a:lnTo>
                      <a:pt x="1664" y="56"/>
                    </a:lnTo>
                    <a:lnTo>
                      <a:pt x="1735" y="53"/>
                    </a:lnTo>
                    <a:lnTo>
                      <a:pt x="1808" y="47"/>
                    </a:lnTo>
                    <a:lnTo>
                      <a:pt x="1879" y="44"/>
                    </a:lnTo>
                    <a:lnTo>
                      <a:pt x="1950" y="40"/>
                    </a:lnTo>
                    <a:lnTo>
                      <a:pt x="2020" y="35"/>
                    </a:lnTo>
                    <a:lnTo>
                      <a:pt x="2091" y="32"/>
                    </a:lnTo>
                    <a:lnTo>
                      <a:pt x="2161" y="29"/>
                    </a:lnTo>
                    <a:lnTo>
                      <a:pt x="2231" y="26"/>
                    </a:lnTo>
                    <a:lnTo>
                      <a:pt x="2299" y="24"/>
                    </a:lnTo>
                    <a:lnTo>
                      <a:pt x="2311" y="12"/>
                    </a:lnTo>
                    <a:lnTo>
                      <a:pt x="228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" name="Freeform 8"/>
              <p:cNvSpPr>
                <a:spLocks/>
              </p:cNvSpPr>
              <p:nvPr/>
            </p:nvSpPr>
            <p:spPr bwMode="auto">
              <a:xfrm>
                <a:off x="4779" y="2251"/>
                <a:ext cx="10" cy="781"/>
              </a:xfrm>
              <a:custGeom>
                <a:avLst/>
                <a:gdLst>
                  <a:gd name="T0" fmla="*/ 1 w 30"/>
                  <a:gd name="T1" fmla="*/ 0 h 2341"/>
                  <a:gd name="T2" fmla="*/ 3 w 30"/>
                  <a:gd name="T3" fmla="*/ 73 h 2341"/>
                  <a:gd name="T4" fmla="*/ 3 w 30"/>
                  <a:gd name="T5" fmla="*/ 146 h 2341"/>
                  <a:gd name="T6" fmla="*/ 3 w 30"/>
                  <a:gd name="T7" fmla="*/ 219 h 2341"/>
                  <a:gd name="T8" fmla="*/ 4 w 30"/>
                  <a:gd name="T9" fmla="*/ 290 h 2341"/>
                  <a:gd name="T10" fmla="*/ 4 w 30"/>
                  <a:gd name="T11" fmla="*/ 363 h 2341"/>
                  <a:gd name="T12" fmla="*/ 6 w 30"/>
                  <a:gd name="T13" fmla="*/ 434 h 2341"/>
                  <a:gd name="T14" fmla="*/ 6 w 30"/>
                  <a:gd name="T15" fmla="*/ 505 h 2341"/>
                  <a:gd name="T16" fmla="*/ 6 w 30"/>
                  <a:gd name="T17" fmla="*/ 576 h 2341"/>
                  <a:gd name="T18" fmla="*/ 7 w 30"/>
                  <a:gd name="T19" fmla="*/ 649 h 2341"/>
                  <a:gd name="T20" fmla="*/ 7 w 30"/>
                  <a:gd name="T21" fmla="*/ 863 h 2341"/>
                  <a:gd name="T22" fmla="*/ 6 w 30"/>
                  <a:gd name="T23" fmla="*/ 934 h 2341"/>
                  <a:gd name="T24" fmla="*/ 6 w 30"/>
                  <a:gd name="T25" fmla="*/ 1077 h 2341"/>
                  <a:gd name="T26" fmla="*/ 6 w 30"/>
                  <a:gd name="T27" fmla="*/ 1148 h 2341"/>
                  <a:gd name="T28" fmla="*/ 6 w 30"/>
                  <a:gd name="T29" fmla="*/ 1221 h 2341"/>
                  <a:gd name="T30" fmla="*/ 4 w 30"/>
                  <a:gd name="T31" fmla="*/ 1294 h 2341"/>
                  <a:gd name="T32" fmla="*/ 4 w 30"/>
                  <a:gd name="T33" fmla="*/ 1365 h 2341"/>
                  <a:gd name="T34" fmla="*/ 4 w 30"/>
                  <a:gd name="T35" fmla="*/ 1438 h 2341"/>
                  <a:gd name="T36" fmla="*/ 3 w 30"/>
                  <a:gd name="T37" fmla="*/ 1510 h 2341"/>
                  <a:gd name="T38" fmla="*/ 3 w 30"/>
                  <a:gd name="T39" fmla="*/ 1584 h 2341"/>
                  <a:gd name="T40" fmla="*/ 3 w 30"/>
                  <a:gd name="T41" fmla="*/ 1657 h 2341"/>
                  <a:gd name="T42" fmla="*/ 3 w 30"/>
                  <a:gd name="T43" fmla="*/ 1731 h 2341"/>
                  <a:gd name="T44" fmla="*/ 1 w 30"/>
                  <a:gd name="T45" fmla="*/ 1806 h 2341"/>
                  <a:gd name="T46" fmla="*/ 1 w 30"/>
                  <a:gd name="T47" fmla="*/ 1880 h 2341"/>
                  <a:gd name="T48" fmla="*/ 1 w 30"/>
                  <a:gd name="T49" fmla="*/ 1955 h 2341"/>
                  <a:gd name="T50" fmla="*/ 1 w 30"/>
                  <a:gd name="T51" fmla="*/ 2108 h 2341"/>
                  <a:gd name="T52" fmla="*/ 0 w 30"/>
                  <a:gd name="T53" fmla="*/ 2185 h 2341"/>
                  <a:gd name="T54" fmla="*/ 0 w 30"/>
                  <a:gd name="T55" fmla="*/ 2341 h 2341"/>
                  <a:gd name="T56" fmla="*/ 25 w 30"/>
                  <a:gd name="T57" fmla="*/ 2341 h 2341"/>
                  <a:gd name="T58" fmla="*/ 25 w 30"/>
                  <a:gd name="T59" fmla="*/ 2185 h 2341"/>
                  <a:gd name="T60" fmla="*/ 25 w 30"/>
                  <a:gd name="T61" fmla="*/ 2108 h 2341"/>
                  <a:gd name="T62" fmla="*/ 25 w 30"/>
                  <a:gd name="T63" fmla="*/ 1955 h 2341"/>
                  <a:gd name="T64" fmla="*/ 26 w 30"/>
                  <a:gd name="T65" fmla="*/ 1880 h 2341"/>
                  <a:gd name="T66" fmla="*/ 26 w 30"/>
                  <a:gd name="T67" fmla="*/ 1806 h 2341"/>
                  <a:gd name="T68" fmla="*/ 26 w 30"/>
                  <a:gd name="T69" fmla="*/ 1731 h 2341"/>
                  <a:gd name="T70" fmla="*/ 28 w 30"/>
                  <a:gd name="T71" fmla="*/ 1657 h 2341"/>
                  <a:gd name="T72" fmla="*/ 28 w 30"/>
                  <a:gd name="T73" fmla="*/ 1584 h 2341"/>
                  <a:gd name="T74" fmla="*/ 28 w 30"/>
                  <a:gd name="T75" fmla="*/ 1510 h 2341"/>
                  <a:gd name="T76" fmla="*/ 28 w 30"/>
                  <a:gd name="T77" fmla="*/ 1438 h 2341"/>
                  <a:gd name="T78" fmla="*/ 28 w 30"/>
                  <a:gd name="T79" fmla="*/ 1365 h 2341"/>
                  <a:gd name="T80" fmla="*/ 29 w 30"/>
                  <a:gd name="T81" fmla="*/ 1294 h 2341"/>
                  <a:gd name="T82" fmla="*/ 29 w 30"/>
                  <a:gd name="T83" fmla="*/ 1221 h 2341"/>
                  <a:gd name="T84" fmla="*/ 29 w 30"/>
                  <a:gd name="T85" fmla="*/ 1148 h 2341"/>
                  <a:gd name="T86" fmla="*/ 30 w 30"/>
                  <a:gd name="T87" fmla="*/ 1077 h 2341"/>
                  <a:gd name="T88" fmla="*/ 30 w 30"/>
                  <a:gd name="T89" fmla="*/ 934 h 2341"/>
                  <a:gd name="T90" fmla="*/ 30 w 30"/>
                  <a:gd name="T91" fmla="*/ 863 h 2341"/>
                  <a:gd name="T92" fmla="*/ 30 w 30"/>
                  <a:gd name="T93" fmla="*/ 649 h 2341"/>
                  <a:gd name="T94" fmla="*/ 30 w 30"/>
                  <a:gd name="T95" fmla="*/ 576 h 2341"/>
                  <a:gd name="T96" fmla="*/ 30 w 30"/>
                  <a:gd name="T97" fmla="*/ 505 h 2341"/>
                  <a:gd name="T98" fmla="*/ 29 w 30"/>
                  <a:gd name="T99" fmla="*/ 434 h 2341"/>
                  <a:gd name="T100" fmla="*/ 29 w 30"/>
                  <a:gd name="T101" fmla="*/ 363 h 2341"/>
                  <a:gd name="T102" fmla="*/ 28 w 30"/>
                  <a:gd name="T103" fmla="*/ 290 h 2341"/>
                  <a:gd name="T104" fmla="*/ 28 w 30"/>
                  <a:gd name="T105" fmla="*/ 219 h 2341"/>
                  <a:gd name="T106" fmla="*/ 28 w 30"/>
                  <a:gd name="T107" fmla="*/ 146 h 2341"/>
                  <a:gd name="T108" fmla="*/ 25 w 30"/>
                  <a:gd name="T109" fmla="*/ 73 h 2341"/>
                  <a:gd name="T110" fmla="*/ 25 w 30"/>
                  <a:gd name="T111" fmla="*/ 0 h 2341"/>
                  <a:gd name="T112" fmla="*/ 1 w 30"/>
                  <a:gd name="T113" fmla="*/ 0 h 2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2341">
                    <a:moveTo>
                      <a:pt x="1" y="0"/>
                    </a:moveTo>
                    <a:lnTo>
                      <a:pt x="3" y="73"/>
                    </a:lnTo>
                    <a:lnTo>
                      <a:pt x="3" y="146"/>
                    </a:lnTo>
                    <a:lnTo>
                      <a:pt x="3" y="219"/>
                    </a:lnTo>
                    <a:lnTo>
                      <a:pt x="4" y="290"/>
                    </a:lnTo>
                    <a:lnTo>
                      <a:pt x="4" y="363"/>
                    </a:lnTo>
                    <a:lnTo>
                      <a:pt x="6" y="434"/>
                    </a:lnTo>
                    <a:lnTo>
                      <a:pt x="6" y="505"/>
                    </a:lnTo>
                    <a:lnTo>
                      <a:pt x="6" y="576"/>
                    </a:lnTo>
                    <a:lnTo>
                      <a:pt x="7" y="649"/>
                    </a:lnTo>
                    <a:lnTo>
                      <a:pt x="7" y="863"/>
                    </a:lnTo>
                    <a:lnTo>
                      <a:pt x="6" y="934"/>
                    </a:lnTo>
                    <a:lnTo>
                      <a:pt x="6" y="1077"/>
                    </a:lnTo>
                    <a:lnTo>
                      <a:pt x="6" y="1148"/>
                    </a:lnTo>
                    <a:lnTo>
                      <a:pt x="6" y="1221"/>
                    </a:lnTo>
                    <a:lnTo>
                      <a:pt x="4" y="1294"/>
                    </a:lnTo>
                    <a:lnTo>
                      <a:pt x="4" y="1365"/>
                    </a:lnTo>
                    <a:lnTo>
                      <a:pt x="4" y="1438"/>
                    </a:lnTo>
                    <a:lnTo>
                      <a:pt x="3" y="1510"/>
                    </a:lnTo>
                    <a:lnTo>
                      <a:pt x="3" y="1584"/>
                    </a:lnTo>
                    <a:lnTo>
                      <a:pt x="3" y="1657"/>
                    </a:lnTo>
                    <a:lnTo>
                      <a:pt x="3" y="1731"/>
                    </a:lnTo>
                    <a:lnTo>
                      <a:pt x="1" y="1806"/>
                    </a:lnTo>
                    <a:lnTo>
                      <a:pt x="1" y="1880"/>
                    </a:lnTo>
                    <a:lnTo>
                      <a:pt x="1" y="1955"/>
                    </a:lnTo>
                    <a:lnTo>
                      <a:pt x="1" y="2108"/>
                    </a:lnTo>
                    <a:lnTo>
                      <a:pt x="0" y="2185"/>
                    </a:lnTo>
                    <a:lnTo>
                      <a:pt x="0" y="2341"/>
                    </a:lnTo>
                    <a:lnTo>
                      <a:pt x="25" y="2341"/>
                    </a:lnTo>
                    <a:lnTo>
                      <a:pt x="25" y="2185"/>
                    </a:lnTo>
                    <a:lnTo>
                      <a:pt x="25" y="2108"/>
                    </a:lnTo>
                    <a:lnTo>
                      <a:pt x="25" y="1955"/>
                    </a:lnTo>
                    <a:lnTo>
                      <a:pt x="26" y="1880"/>
                    </a:lnTo>
                    <a:lnTo>
                      <a:pt x="26" y="1806"/>
                    </a:lnTo>
                    <a:lnTo>
                      <a:pt x="26" y="1731"/>
                    </a:lnTo>
                    <a:lnTo>
                      <a:pt x="28" y="1657"/>
                    </a:lnTo>
                    <a:lnTo>
                      <a:pt x="28" y="1584"/>
                    </a:lnTo>
                    <a:lnTo>
                      <a:pt x="28" y="1510"/>
                    </a:lnTo>
                    <a:lnTo>
                      <a:pt x="28" y="1438"/>
                    </a:lnTo>
                    <a:lnTo>
                      <a:pt x="28" y="1365"/>
                    </a:lnTo>
                    <a:lnTo>
                      <a:pt x="29" y="1294"/>
                    </a:lnTo>
                    <a:lnTo>
                      <a:pt x="29" y="1221"/>
                    </a:lnTo>
                    <a:lnTo>
                      <a:pt x="29" y="1148"/>
                    </a:lnTo>
                    <a:lnTo>
                      <a:pt x="30" y="1077"/>
                    </a:lnTo>
                    <a:lnTo>
                      <a:pt x="30" y="934"/>
                    </a:lnTo>
                    <a:lnTo>
                      <a:pt x="30" y="863"/>
                    </a:lnTo>
                    <a:lnTo>
                      <a:pt x="30" y="649"/>
                    </a:lnTo>
                    <a:lnTo>
                      <a:pt x="30" y="576"/>
                    </a:lnTo>
                    <a:lnTo>
                      <a:pt x="30" y="505"/>
                    </a:lnTo>
                    <a:lnTo>
                      <a:pt x="29" y="434"/>
                    </a:lnTo>
                    <a:lnTo>
                      <a:pt x="29" y="363"/>
                    </a:lnTo>
                    <a:lnTo>
                      <a:pt x="28" y="290"/>
                    </a:lnTo>
                    <a:lnTo>
                      <a:pt x="28" y="219"/>
                    </a:lnTo>
                    <a:lnTo>
                      <a:pt x="28" y="146"/>
                    </a:lnTo>
                    <a:lnTo>
                      <a:pt x="25" y="73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" name="Freeform 9"/>
              <p:cNvSpPr>
                <a:spLocks/>
              </p:cNvSpPr>
              <p:nvPr/>
            </p:nvSpPr>
            <p:spPr bwMode="auto">
              <a:xfrm>
                <a:off x="4780" y="3028"/>
                <a:ext cx="8" cy="4"/>
              </a:xfrm>
              <a:custGeom>
                <a:avLst/>
                <a:gdLst>
                  <a:gd name="T0" fmla="*/ 24 w 24"/>
                  <a:gd name="T1" fmla="*/ 12 h 12"/>
                  <a:gd name="T2" fmla="*/ 22 w 24"/>
                  <a:gd name="T3" fmla="*/ 6 h 12"/>
                  <a:gd name="T4" fmla="*/ 19 w 24"/>
                  <a:gd name="T5" fmla="*/ 3 h 12"/>
                  <a:gd name="T6" fmla="*/ 16 w 24"/>
                  <a:gd name="T7" fmla="*/ 0 h 12"/>
                  <a:gd name="T8" fmla="*/ 12 w 24"/>
                  <a:gd name="T9" fmla="*/ 0 h 12"/>
                  <a:gd name="T10" fmla="*/ 8 w 24"/>
                  <a:gd name="T11" fmla="*/ 0 h 12"/>
                  <a:gd name="T12" fmla="*/ 3 w 24"/>
                  <a:gd name="T13" fmla="*/ 3 h 12"/>
                  <a:gd name="T14" fmla="*/ 2 w 24"/>
                  <a:gd name="T15" fmla="*/ 6 h 12"/>
                  <a:gd name="T16" fmla="*/ 0 w 24"/>
                  <a:gd name="T17" fmla="*/ 12 h 12"/>
                  <a:gd name="T18" fmla="*/ 24 w 2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22" y="6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" name="Freeform 10"/>
              <p:cNvSpPr>
                <a:spLocks/>
              </p:cNvSpPr>
              <p:nvPr/>
            </p:nvSpPr>
            <p:spPr bwMode="auto">
              <a:xfrm>
                <a:off x="4159" y="3404"/>
                <a:ext cx="4" cy="7"/>
              </a:xfrm>
              <a:custGeom>
                <a:avLst/>
                <a:gdLst>
                  <a:gd name="T0" fmla="*/ 10 w 11"/>
                  <a:gd name="T1" fmla="*/ 0 h 22"/>
                  <a:gd name="T2" fmla="*/ 6 w 11"/>
                  <a:gd name="T3" fmla="*/ 0 h 22"/>
                  <a:gd name="T4" fmla="*/ 3 w 11"/>
                  <a:gd name="T5" fmla="*/ 3 h 22"/>
                  <a:gd name="T6" fmla="*/ 1 w 11"/>
                  <a:gd name="T7" fmla="*/ 7 h 22"/>
                  <a:gd name="T8" fmla="*/ 0 w 11"/>
                  <a:gd name="T9" fmla="*/ 12 h 22"/>
                  <a:gd name="T10" fmla="*/ 1 w 11"/>
                  <a:gd name="T11" fmla="*/ 16 h 22"/>
                  <a:gd name="T12" fmla="*/ 4 w 11"/>
                  <a:gd name="T13" fmla="*/ 19 h 22"/>
                  <a:gd name="T14" fmla="*/ 7 w 11"/>
                  <a:gd name="T15" fmla="*/ 22 h 22"/>
                  <a:gd name="T16" fmla="*/ 11 w 11"/>
                  <a:gd name="T17" fmla="*/ 22 h 22"/>
                  <a:gd name="T18" fmla="*/ 10 w 11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" name="Freeform 11"/>
              <p:cNvSpPr>
                <a:spLocks/>
              </p:cNvSpPr>
              <p:nvPr/>
            </p:nvSpPr>
            <p:spPr bwMode="auto">
              <a:xfrm>
                <a:off x="4162" y="3388"/>
                <a:ext cx="1052" cy="23"/>
              </a:xfrm>
              <a:custGeom>
                <a:avLst/>
                <a:gdLst>
                  <a:gd name="T0" fmla="*/ 3061 w 3155"/>
                  <a:gd name="T1" fmla="*/ 41 h 69"/>
                  <a:gd name="T2" fmla="*/ 2872 w 3155"/>
                  <a:gd name="T3" fmla="*/ 30 h 69"/>
                  <a:gd name="T4" fmla="*/ 2680 w 3155"/>
                  <a:gd name="T5" fmla="*/ 21 h 69"/>
                  <a:gd name="T6" fmla="*/ 2488 w 3155"/>
                  <a:gd name="T7" fmla="*/ 14 h 69"/>
                  <a:gd name="T8" fmla="*/ 2294 w 3155"/>
                  <a:gd name="T9" fmla="*/ 8 h 69"/>
                  <a:gd name="T10" fmla="*/ 2100 w 3155"/>
                  <a:gd name="T11" fmla="*/ 3 h 69"/>
                  <a:gd name="T12" fmla="*/ 1903 w 3155"/>
                  <a:gd name="T13" fmla="*/ 2 h 69"/>
                  <a:gd name="T14" fmla="*/ 1707 w 3155"/>
                  <a:gd name="T15" fmla="*/ 0 h 69"/>
                  <a:gd name="T16" fmla="*/ 1509 w 3155"/>
                  <a:gd name="T17" fmla="*/ 0 h 69"/>
                  <a:gd name="T18" fmla="*/ 1311 w 3155"/>
                  <a:gd name="T19" fmla="*/ 3 h 69"/>
                  <a:gd name="T20" fmla="*/ 1112 w 3155"/>
                  <a:gd name="T21" fmla="*/ 6 h 69"/>
                  <a:gd name="T22" fmla="*/ 912 w 3155"/>
                  <a:gd name="T23" fmla="*/ 11 h 69"/>
                  <a:gd name="T24" fmla="*/ 710 w 3155"/>
                  <a:gd name="T25" fmla="*/ 16 h 69"/>
                  <a:gd name="T26" fmla="*/ 509 w 3155"/>
                  <a:gd name="T27" fmla="*/ 24 h 69"/>
                  <a:gd name="T28" fmla="*/ 307 w 3155"/>
                  <a:gd name="T29" fmla="*/ 32 h 69"/>
                  <a:gd name="T30" fmla="*/ 103 w 3155"/>
                  <a:gd name="T31" fmla="*/ 41 h 69"/>
                  <a:gd name="T32" fmla="*/ 1 w 3155"/>
                  <a:gd name="T33" fmla="*/ 69 h 69"/>
                  <a:gd name="T34" fmla="*/ 205 w 3155"/>
                  <a:gd name="T35" fmla="*/ 60 h 69"/>
                  <a:gd name="T36" fmla="*/ 409 w 3155"/>
                  <a:gd name="T37" fmla="*/ 51 h 69"/>
                  <a:gd name="T38" fmla="*/ 611 w 3155"/>
                  <a:gd name="T39" fmla="*/ 44 h 69"/>
                  <a:gd name="T40" fmla="*/ 813 w 3155"/>
                  <a:gd name="T41" fmla="*/ 37 h 69"/>
                  <a:gd name="T42" fmla="*/ 1012 w 3155"/>
                  <a:gd name="T43" fmla="*/ 31 h 69"/>
                  <a:gd name="T44" fmla="*/ 1211 w 3155"/>
                  <a:gd name="T45" fmla="*/ 27 h 69"/>
                  <a:gd name="T46" fmla="*/ 1410 w 3155"/>
                  <a:gd name="T47" fmla="*/ 24 h 69"/>
                  <a:gd name="T48" fmla="*/ 1608 w 3155"/>
                  <a:gd name="T49" fmla="*/ 22 h 69"/>
                  <a:gd name="T50" fmla="*/ 1806 w 3155"/>
                  <a:gd name="T51" fmla="*/ 24 h 69"/>
                  <a:gd name="T52" fmla="*/ 2002 w 3155"/>
                  <a:gd name="T53" fmla="*/ 24 h 69"/>
                  <a:gd name="T54" fmla="*/ 2197 w 3155"/>
                  <a:gd name="T55" fmla="*/ 28 h 69"/>
                  <a:gd name="T56" fmla="*/ 2389 w 3155"/>
                  <a:gd name="T57" fmla="*/ 34 h 69"/>
                  <a:gd name="T58" fmla="*/ 2582 w 3155"/>
                  <a:gd name="T59" fmla="*/ 40 h 69"/>
                  <a:gd name="T60" fmla="*/ 2774 w 3155"/>
                  <a:gd name="T61" fmla="*/ 47 h 69"/>
                  <a:gd name="T62" fmla="*/ 2965 w 3155"/>
                  <a:gd name="T63" fmla="*/ 57 h 69"/>
                  <a:gd name="T64" fmla="*/ 3154 w 3155"/>
                  <a:gd name="T6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5" h="69">
                    <a:moveTo>
                      <a:pt x="3155" y="47"/>
                    </a:moveTo>
                    <a:lnTo>
                      <a:pt x="3061" y="41"/>
                    </a:lnTo>
                    <a:lnTo>
                      <a:pt x="2966" y="35"/>
                    </a:lnTo>
                    <a:lnTo>
                      <a:pt x="2872" y="30"/>
                    </a:lnTo>
                    <a:lnTo>
                      <a:pt x="2776" y="24"/>
                    </a:lnTo>
                    <a:lnTo>
                      <a:pt x="2680" y="21"/>
                    </a:lnTo>
                    <a:lnTo>
                      <a:pt x="2584" y="16"/>
                    </a:lnTo>
                    <a:lnTo>
                      <a:pt x="2488" y="14"/>
                    </a:lnTo>
                    <a:lnTo>
                      <a:pt x="2390" y="11"/>
                    </a:lnTo>
                    <a:lnTo>
                      <a:pt x="2294" y="8"/>
                    </a:lnTo>
                    <a:lnTo>
                      <a:pt x="2197" y="6"/>
                    </a:lnTo>
                    <a:lnTo>
                      <a:pt x="2100" y="3"/>
                    </a:lnTo>
                    <a:lnTo>
                      <a:pt x="2002" y="2"/>
                    </a:lnTo>
                    <a:lnTo>
                      <a:pt x="1903" y="2"/>
                    </a:lnTo>
                    <a:lnTo>
                      <a:pt x="1806" y="0"/>
                    </a:lnTo>
                    <a:lnTo>
                      <a:pt x="1707" y="0"/>
                    </a:lnTo>
                    <a:lnTo>
                      <a:pt x="1608" y="0"/>
                    </a:lnTo>
                    <a:lnTo>
                      <a:pt x="1509" y="0"/>
                    </a:lnTo>
                    <a:lnTo>
                      <a:pt x="1410" y="2"/>
                    </a:lnTo>
                    <a:lnTo>
                      <a:pt x="1311" y="3"/>
                    </a:lnTo>
                    <a:lnTo>
                      <a:pt x="1211" y="5"/>
                    </a:lnTo>
                    <a:lnTo>
                      <a:pt x="1112" y="6"/>
                    </a:lnTo>
                    <a:lnTo>
                      <a:pt x="1012" y="8"/>
                    </a:lnTo>
                    <a:lnTo>
                      <a:pt x="912" y="11"/>
                    </a:lnTo>
                    <a:lnTo>
                      <a:pt x="811" y="14"/>
                    </a:lnTo>
                    <a:lnTo>
                      <a:pt x="710" y="16"/>
                    </a:lnTo>
                    <a:lnTo>
                      <a:pt x="609" y="21"/>
                    </a:lnTo>
                    <a:lnTo>
                      <a:pt x="509" y="24"/>
                    </a:lnTo>
                    <a:lnTo>
                      <a:pt x="407" y="28"/>
                    </a:lnTo>
                    <a:lnTo>
                      <a:pt x="307" y="32"/>
                    </a:lnTo>
                    <a:lnTo>
                      <a:pt x="204" y="37"/>
                    </a:lnTo>
                    <a:lnTo>
                      <a:pt x="103" y="41"/>
                    </a:lnTo>
                    <a:lnTo>
                      <a:pt x="0" y="47"/>
                    </a:lnTo>
                    <a:lnTo>
                      <a:pt x="1" y="69"/>
                    </a:lnTo>
                    <a:lnTo>
                      <a:pt x="103" y="64"/>
                    </a:lnTo>
                    <a:lnTo>
                      <a:pt x="205" y="60"/>
                    </a:lnTo>
                    <a:lnTo>
                      <a:pt x="307" y="54"/>
                    </a:lnTo>
                    <a:lnTo>
                      <a:pt x="409" y="51"/>
                    </a:lnTo>
                    <a:lnTo>
                      <a:pt x="509" y="47"/>
                    </a:lnTo>
                    <a:lnTo>
                      <a:pt x="611" y="44"/>
                    </a:lnTo>
                    <a:lnTo>
                      <a:pt x="711" y="40"/>
                    </a:lnTo>
                    <a:lnTo>
                      <a:pt x="813" y="37"/>
                    </a:lnTo>
                    <a:lnTo>
                      <a:pt x="912" y="34"/>
                    </a:lnTo>
                    <a:lnTo>
                      <a:pt x="1012" y="31"/>
                    </a:lnTo>
                    <a:lnTo>
                      <a:pt x="1112" y="30"/>
                    </a:lnTo>
                    <a:lnTo>
                      <a:pt x="1211" y="27"/>
                    </a:lnTo>
                    <a:lnTo>
                      <a:pt x="1311" y="27"/>
                    </a:lnTo>
                    <a:lnTo>
                      <a:pt x="1410" y="24"/>
                    </a:lnTo>
                    <a:lnTo>
                      <a:pt x="1509" y="24"/>
                    </a:lnTo>
                    <a:lnTo>
                      <a:pt x="1608" y="22"/>
                    </a:lnTo>
                    <a:lnTo>
                      <a:pt x="1707" y="22"/>
                    </a:lnTo>
                    <a:lnTo>
                      <a:pt x="1806" y="24"/>
                    </a:lnTo>
                    <a:lnTo>
                      <a:pt x="1903" y="24"/>
                    </a:lnTo>
                    <a:lnTo>
                      <a:pt x="2002" y="24"/>
                    </a:lnTo>
                    <a:lnTo>
                      <a:pt x="2100" y="27"/>
                    </a:lnTo>
                    <a:lnTo>
                      <a:pt x="2197" y="28"/>
                    </a:lnTo>
                    <a:lnTo>
                      <a:pt x="2294" y="30"/>
                    </a:lnTo>
                    <a:lnTo>
                      <a:pt x="2389" y="34"/>
                    </a:lnTo>
                    <a:lnTo>
                      <a:pt x="2486" y="37"/>
                    </a:lnTo>
                    <a:lnTo>
                      <a:pt x="2582" y="40"/>
                    </a:lnTo>
                    <a:lnTo>
                      <a:pt x="2678" y="44"/>
                    </a:lnTo>
                    <a:lnTo>
                      <a:pt x="2774" y="47"/>
                    </a:lnTo>
                    <a:lnTo>
                      <a:pt x="2870" y="53"/>
                    </a:lnTo>
                    <a:lnTo>
                      <a:pt x="2965" y="57"/>
                    </a:lnTo>
                    <a:lnTo>
                      <a:pt x="3059" y="63"/>
                    </a:lnTo>
                    <a:lnTo>
                      <a:pt x="3154" y="69"/>
                    </a:lnTo>
                    <a:lnTo>
                      <a:pt x="3155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" name="Freeform 12"/>
              <p:cNvSpPr>
                <a:spLocks/>
              </p:cNvSpPr>
              <p:nvPr/>
            </p:nvSpPr>
            <p:spPr bwMode="auto">
              <a:xfrm>
                <a:off x="4162" y="3404"/>
                <a:ext cx="5" cy="7"/>
              </a:xfrm>
              <a:custGeom>
                <a:avLst/>
                <a:gdLst>
                  <a:gd name="T0" fmla="*/ 0 w 13"/>
                  <a:gd name="T1" fmla="*/ 22 h 22"/>
                  <a:gd name="T2" fmla="*/ 6 w 13"/>
                  <a:gd name="T3" fmla="*/ 22 h 22"/>
                  <a:gd name="T4" fmla="*/ 9 w 13"/>
                  <a:gd name="T5" fmla="*/ 19 h 22"/>
                  <a:gd name="T6" fmla="*/ 12 w 13"/>
                  <a:gd name="T7" fmla="*/ 16 h 22"/>
                  <a:gd name="T8" fmla="*/ 13 w 13"/>
                  <a:gd name="T9" fmla="*/ 12 h 22"/>
                  <a:gd name="T10" fmla="*/ 13 w 13"/>
                  <a:gd name="T11" fmla="*/ 7 h 22"/>
                  <a:gd name="T12" fmla="*/ 10 w 13"/>
                  <a:gd name="T13" fmla="*/ 3 h 22"/>
                  <a:gd name="T14" fmla="*/ 7 w 13"/>
                  <a:gd name="T15" fmla="*/ 0 h 22"/>
                  <a:gd name="T16" fmla="*/ 1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3" y="12"/>
                    </a:lnTo>
                    <a:lnTo>
                      <a:pt x="13" y="7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" name="Freeform 13"/>
              <p:cNvSpPr>
                <a:spLocks/>
              </p:cNvSpPr>
              <p:nvPr/>
            </p:nvSpPr>
            <p:spPr bwMode="auto">
              <a:xfrm>
                <a:off x="4451" y="2406"/>
                <a:ext cx="314" cy="429"/>
              </a:xfrm>
              <a:custGeom>
                <a:avLst/>
                <a:gdLst>
                  <a:gd name="T0" fmla="*/ 29 w 942"/>
                  <a:gd name="T1" fmla="*/ 64 h 1286"/>
                  <a:gd name="T2" fmla="*/ 89 w 942"/>
                  <a:gd name="T3" fmla="*/ 139 h 1286"/>
                  <a:gd name="T4" fmla="*/ 145 w 942"/>
                  <a:gd name="T5" fmla="*/ 214 h 1286"/>
                  <a:gd name="T6" fmla="*/ 204 w 942"/>
                  <a:gd name="T7" fmla="*/ 290 h 1286"/>
                  <a:gd name="T8" fmla="*/ 260 w 942"/>
                  <a:gd name="T9" fmla="*/ 367 h 1286"/>
                  <a:gd name="T10" fmla="*/ 317 w 942"/>
                  <a:gd name="T11" fmla="*/ 444 h 1286"/>
                  <a:gd name="T12" fmla="*/ 372 w 942"/>
                  <a:gd name="T13" fmla="*/ 523 h 1286"/>
                  <a:gd name="T14" fmla="*/ 428 w 942"/>
                  <a:gd name="T15" fmla="*/ 601 h 1286"/>
                  <a:gd name="T16" fmla="*/ 481 w 942"/>
                  <a:gd name="T17" fmla="*/ 681 h 1286"/>
                  <a:gd name="T18" fmla="*/ 537 w 942"/>
                  <a:gd name="T19" fmla="*/ 760 h 1286"/>
                  <a:gd name="T20" fmla="*/ 590 w 942"/>
                  <a:gd name="T21" fmla="*/ 841 h 1286"/>
                  <a:gd name="T22" fmla="*/ 644 w 942"/>
                  <a:gd name="T23" fmla="*/ 921 h 1286"/>
                  <a:gd name="T24" fmla="*/ 698 w 942"/>
                  <a:gd name="T25" fmla="*/ 1001 h 1286"/>
                  <a:gd name="T26" fmla="*/ 750 w 942"/>
                  <a:gd name="T27" fmla="*/ 1083 h 1286"/>
                  <a:gd name="T28" fmla="*/ 804 w 942"/>
                  <a:gd name="T29" fmla="*/ 1164 h 1286"/>
                  <a:gd name="T30" fmla="*/ 858 w 942"/>
                  <a:gd name="T31" fmla="*/ 1246 h 1286"/>
                  <a:gd name="T32" fmla="*/ 891 w 942"/>
                  <a:gd name="T33" fmla="*/ 1282 h 1286"/>
                  <a:gd name="T34" fmla="*/ 906 w 942"/>
                  <a:gd name="T35" fmla="*/ 1270 h 1286"/>
                  <a:gd name="T36" fmla="*/ 920 w 942"/>
                  <a:gd name="T37" fmla="*/ 1259 h 1286"/>
                  <a:gd name="T38" fmla="*/ 935 w 942"/>
                  <a:gd name="T39" fmla="*/ 1248 h 1286"/>
                  <a:gd name="T40" fmla="*/ 918 w 942"/>
                  <a:gd name="T41" fmla="*/ 1202 h 1286"/>
                  <a:gd name="T42" fmla="*/ 867 w 942"/>
                  <a:gd name="T43" fmla="*/ 1122 h 1286"/>
                  <a:gd name="T44" fmla="*/ 816 w 942"/>
                  <a:gd name="T45" fmla="*/ 1042 h 1286"/>
                  <a:gd name="T46" fmla="*/ 763 w 942"/>
                  <a:gd name="T47" fmla="*/ 962 h 1286"/>
                  <a:gd name="T48" fmla="*/ 710 w 942"/>
                  <a:gd name="T49" fmla="*/ 882 h 1286"/>
                  <a:gd name="T50" fmla="*/ 654 w 942"/>
                  <a:gd name="T51" fmla="*/ 802 h 1286"/>
                  <a:gd name="T52" fmla="*/ 599 w 942"/>
                  <a:gd name="T53" fmla="*/ 722 h 1286"/>
                  <a:gd name="T54" fmla="*/ 542 w 942"/>
                  <a:gd name="T55" fmla="*/ 643 h 1286"/>
                  <a:gd name="T56" fmla="*/ 484 w 942"/>
                  <a:gd name="T57" fmla="*/ 565 h 1286"/>
                  <a:gd name="T58" fmla="*/ 426 w 942"/>
                  <a:gd name="T59" fmla="*/ 488 h 1286"/>
                  <a:gd name="T60" fmla="*/ 368 w 942"/>
                  <a:gd name="T61" fmla="*/ 411 h 1286"/>
                  <a:gd name="T62" fmla="*/ 308 w 942"/>
                  <a:gd name="T63" fmla="*/ 334 h 1286"/>
                  <a:gd name="T64" fmla="*/ 249 w 942"/>
                  <a:gd name="T65" fmla="*/ 258 h 1286"/>
                  <a:gd name="T66" fmla="*/ 188 w 942"/>
                  <a:gd name="T67" fmla="*/ 182 h 1286"/>
                  <a:gd name="T68" fmla="*/ 128 w 942"/>
                  <a:gd name="T69" fmla="*/ 110 h 1286"/>
                  <a:gd name="T70" fmla="*/ 67 w 942"/>
                  <a:gd name="T71" fmla="*/ 35 h 1286"/>
                  <a:gd name="T72" fmla="*/ 32 w 942"/>
                  <a:gd name="T73" fmla="*/ 3 h 1286"/>
                  <a:gd name="T74" fmla="*/ 22 w 942"/>
                  <a:gd name="T75" fmla="*/ 9 h 1286"/>
                  <a:gd name="T76" fmla="*/ 13 w 942"/>
                  <a:gd name="T77" fmla="*/ 16 h 1286"/>
                  <a:gd name="T78" fmla="*/ 4 w 942"/>
                  <a:gd name="T79" fmla="*/ 24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2" h="1286">
                    <a:moveTo>
                      <a:pt x="0" y="27"/>
                    </a:moveTo>
                    <a:lnTo>
                      <a:pt x="29" y="64"/>
                    </a:lnTo>
                    <a:lnTo>
                      <a:pt x="60" y="101"/>
                    </a:lnTo>
                    <a:lnTo>
                      <a:pt x="89" y="139"/>
                    </a:lnTo>
                    <a:lnTo>
                      <a:pt x="116" y="176"/>
                    </a:lnTo>
                    <a:lnTo>
                      <a:pt x="145" y="214"/>
                    </a:lnTo>
                    <a:lnTo>
                      <a:pt x="175" y="252"/>
                    </a:lnTo>
                    <a:lnTo>
                      <a:pt x="204" y="290"/>
                    </a:lnTo>
                    <a:lnTo>
                      <a:pt x="233" y="328"/>
                    </a:lnTo>
                    <a:lnTo>
                      <a:pt x="260" y="367"/>
                    </a:lnTo>
                    <a:lnTo>
                      <a:pt x="289" y="405"/>
                    </a:lnTo>
                    <a:lnTo>
                      <a:pt x="317" y="444"/>
                    </a:lnTo>
                    <a:lnTo>
                      <a:pt x="345" y="483"/>
                    </a:lnTo>
                    <a:lnTo>
                      <a:pt x="372" y="523"/>
                    </a:lnTo>
                    <a:lnTo>
                      <a:pt x="400" y="562"/>
                    </a:lnTo>
                    <a:lnTo>
                      <a:pt x="428" y="601"/>
                    </a:lnTo>
                    <a:lnTo>
                      <a:pt x="455" y="640"/>
                    </a:lnTo>
                    <a:lnTo>
                      <a:pt x="481" y="681"/>
                    </a:lnTo>
                    <a:lnTo>
                      <a:pt x="509" y="720"/>
                    </a:lnTo>
                    <a:lnTo>
                      <a:pt x="537" y="760"/>
                    </a:lnTo>
                    <a:lnTo>
                      <a:pt x="564" y="800"/>
                    </a:lnTo>
                    <a:lnTo>
                      <a:pt x="590" y="841"/>
                    </a:lnTo>
                    <a:lnTo>
                      <a:pt x="618" y="880"/>
                    </a:lnTo>
                    <a:lnTo>
                      <a:pt x="644" y="921"/>
                    </a:lnTo>
                    <a:lnTo>
                      <a:pt x="670" y="960"/>
                    </a:lnTo>
                    <a:lnTo>
                      <a:pt x="698" y="1001"/>
                    </a:lnTo>
                    <a:lnTo>
                      <a:pt x="724" y="1042"/>
                    </a:lnTo>
                    <a:lnTo>
                      <a:pt x="750" y="1083"/>
                    </a:lnTo>
                    <a:lnTo>
                      <a:pt x="778" y="1123"/>
                    </a:lnTo>
                    <a:lnTo>
                      <a:pt x="804" y="1164"/>
                    </a:lnTo>
                    <a:lnTo>
                      <a:pt x="830" y="1205"/>
                    </a:lnTo>
                    <a:lnTo>
                      <a:pt x="858" y="1246"/>
                    </a:lnTo>
                    <a:lnTo>
                      <a:pt x="884" y="1286"/>
                    </a:lnTo>
                    <a:lnTo>
                      <a:pt x="891" y="1282"/>
                    </a:lnTo>
                    <a:lnTo>
                      <a:pt x="899" y="1276"/>
                    </a:lnTo>
                    <a:lnTo>
                      <a:pt x="906" y="1270"/>
                    </a:lnTo>
                    <a:lnTo>
                      <a:pt x="913" y="1264"/>
                    </a:lnTo>
                    <a:lnTo>
                      <a:pt x="920" y="1259"/>
                    </a:lnTo>
                    <a:lnTo>
                      <a:pt x="928" y="1254"/>
                    </a:lnTo>
                    <a:lnTo>
                      <a:pt x="935" y="1248"/>
                    </a:lnTo>
                    <a:lnTo>
                      <a:pt x="942" y="1243"/>
                    </a:lnTo>
                    <a:lnTo>
                      <a:pt x="918" y="1202"/>
                    </a:lnTo>
                    <a:lnTo>
                      <a:pt x="893" y="1163"/>
                    </a:lnTo>
                    <a:lnTo>
                      <a:pt x="867" y="1122"/>
                    </a:lnTo>
                    <a:lnTo>
                      <a:pt x="841" y="1083"/>
                    </a:lnTo>
                    <a:lnTo>
                      <a:pt x="816" y="1042"/>
                    </a:lnTo>
                    <a:lnTo>
                      <a:pt x="790" y="1001"/>
                    </a:lnTo>
                    <a:lnTo>
                      <a:pt x="763" y="962"/>
                    </a:lnTo>
                    <a:lnTo>
                      <a:pt x="736" y="921"/>
                    </a:lnTo>
                    <a:lnTo>
                      <a:pt x="710" y="882"/>
                    </a:lnTo>
                    <a:lnTo>
                      <a:pt x="682" y="841"/>
                    </a:lnTo>
                    <a:lnTo>
                      <a:pt x="654" y="802"/>
                    </a:lnTo>
                    <a:lnTo>
                      <a:pt x="627" y="761"/>
                    </a:lnTo>
                    <a:lnTo>
                      <a:pt x="599" y="722"/>
                    </a:lnTo>
                    <a:lnTo>
                      <a:pt x="570" y="683"/>
                    </a:lnTo>
                    <a:lnTo>
                      <a:pt x="542" y="643"/>
                    </a:lnTo>
                    <a:lnTo>
                      <a:pt x="513" y="604"/>
                    </a:lnTo>
                    <a:lnTo>
                      <a:pt x="484" y="565"/>
                    </a:lnTo>
                    <a:lnTo>
                      <a:pt x="455" y="526"/>
                    </a:lnTo>
                    <a:lnTo>
                      <a:pt x="426" y="488"/>
                    </a:lnTo>
                    <a:lnTo>
                      <a:pt x="397" y="448"/>
                    </a:lnTo>
                    <a:lnTo>
                      <a:pt x="368" y="411"/>
                    </a:lnTo>
                    <a:lnTo>
                      <a:pt x="339" y="371"/>
                    </a:lnTo>
                    <a:lnTo>
                      <a:pt x="308" y="334"/>
                    </a:lnTo>
                    <a:lnTo>
                      <a:pt x="278" y="296"/>
                    </a:lnTo>
                    <a:lnTo>
                      <a:pt x="249" y="258"/>
                    </a:lnTo>
                    <a:lnTo>
                      <a:pt x="218" y="220"/>
                    </a:lnTo>
                    <a:lnTo>
                      <a:pt x="188" y="182"/>
                    </a:lnTo>
                    <a:lnTo>
                      <a:pt x="159" y="146"/>
                    </a:lnTo>
                    <a:lnTo>
                      <a:pt x="128" y="110"/>
                    </a:lnTo>
                    <a:lnTo>
                      <a:pt x="98" y="72"/>
                    </a:lnTo>
                    <a:lnTo>
                      <a:pt x="67" y="35"/>
                    </a:lnTo>
                    <a:lnTo>
                      <a:pt x="36" y="0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9" y="21"/>
                    </a:lnTo>
                    <a:lnTo>
                      <a:pt x="4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" name="Freeform 14"/>
              <p:cNvSpPr>
                <a:spLocks/>
              </p:cNvSpPr>
              <p:nvPr/>
            </p:nvSpPr>
            <p:spPr bwMode="auto">
              <a:xfrm>
                <a:off x="4448" y="2412"/>
                <a:ext cx="301" cy="426"/>
              </a:xfrm>
              <a:custGeom>
                <a:avLst/>
                <a:gdLst>
                  <a:gd name="T0" fmla="*/ 903 w 903"/>
                  <a:gd name="T1" fmla="*/ 1261 h 1277"/>
                  <a:gd name="T2" fmla="*/ 850 w 903"/>
                  <a:gd name="T3" fmla="*/ 1179 h 1277"/>
                  <a:gd name="T4" fmla="*/ 797 w 903"/>
                  <a:gd name="T5" fmla="*/ 1097 h 1277"/>
                  <a:gd name="T6" fmla="*/ 743 w 903"/>
                  <a:gd name="T7" fmla="*/ 1016 h 1277"/>
                  <a:gd name="T8" fmla="*/ 690 w 903"/>
                  <a:gd name="T9" fmla="*/ 936 h 1277"/>
                  <a:gd name="T10" fmla="*/ 636 w 903"/>
                  <a:gd name="T11" fmla="*/ 854 h 1277"/>
                  <a:gd name="T12" fmla="*/ 582 w 903"/>
                  <a:gd name="T13" fmla="*/ 774 h 1277"/>
                  <a:gd name="T14" fmla="*/ 528 w 903"/>
                  <a:gd name="T15" fmla="*/ 694 h 1277"/>
                  <a:gd name="T16" fmla="*/ 474 w 903"/>
                  <a:gd name="T17" fmla="*/ 616 h 1277"/>
                  <a:gd name="T18" fmla="*/ 419 w 903"/>
                  <a:gd name="T19" fmla="*/ 536 h 1277"/>
                  <a:gd name="T20" fmla="*/ 364 w 903"/>
                  <a:gd name="T21" fmla="*/ 457 h 1277"/>
                  <a:gd name="T22" fmla="*/ 309 w 903"/>
                  <a:gd name="T23" fmla="*/ 380 h 1277"/>
                  <a:gd name="T24" fmla="*/ 250 w 903"/>
                  <a:gd name="T25" fmla="*/ 301 h 1277"/>
                  <a:gd name="T26" fmla="*/ 194 w 903"/>
                  <a:gd name="T27" fmla="*/ 226 h 1277"/>
                  <a:gd name="T28" fmla="*/ 136 w 903"/>
                  <a:gd name="T29" fmla="*/ 150 h 1277"/>
                  <a:gd name="T30" fmla="*/ 77 w 903"/>
                  <a:gd name="T31" fmla="*/ 75 h 1277"/>
                  <a:gd name="T32" fmla="*/ 18 w 903"/>
                  <a:gd name="T33" fmla="*/ 0 h 1277"/>
                  <a:gd name="T34" fmla="*/ 29 w 903"/>
                  <a:gd name="T35" fmla="*/ 53 h 1277"/>
                  <a:gd name="T36" fmla="*/ 88 w 903"/>
                  <a:gd name="T37" fmla="*/ 127 h 1277"/>
                  <a:gd name="T38" fmla="*/ 146 w 903"/>
                  <a:gd name="T39" fmla="*/ 203 h 1277"/>
                  <a:gd name="T40" fmla="*/ 204 w 903"/>
                  <a:gd name="T41" fmla="*/ 278 h 1277"/>
                  <a:gd name="T42" fmla="*/ 261 w 903"/>
                  <a:gd name="T43" fmla="*/ 355 h 1277"/>
                  <a:gd name="T44" fmla="*/ 316 w 903"/>
                  <a:gd name="T45" fmla="*/ 432 h 1277"/>
                  <a:gd name="T46" fmla="*/ 371 w 903"/>
                  <a:gd name="T47" fmla="*/ 509 h 1277"/>
                  <a:gd name="T48" fmla="*/ 428 w 903"/>
                  <a:gd name="T49" fmla="*/ 588 h 1277"/>
                  <a:gd name="T50" fmla="*/ 482 w 903"/>
                  <a:gd name="T51" fmla="*/ 668 h 1277"/>
                  <a:gd name="T52" fmla="*/ 535 w 903"/>
                  <a:gd name="T53" fmla="*/ 748 h 1277"/>
                  <a:gd name="T54" fmla="*/ 589 w 903"/>
                  <a:gd name="T55" fmla="*/ 828 h 1277"/>
                  <a:gd name="T56" fmla="*/ 645 w 903"/>
                  <a:gd name="T57" fmla="*/ 908 h 1277"/>
                  <a:gd name="T58" fmla="*/ 697 w 903"/>
                  <a:gd name="T59" fmla="*/ 989 h 1277"/>
                  <a:gd name="T60" fmla="*/ 751 w 903"/>
                  <a:gd name="T61" fmla="*/ 1071 h 1277"/>
                  <a:gd name="T62" fmla="*/ 804 w 903"/>
                  <a:gd name="T63" fmla="*/ 1152 h 1277"/>
                  <a:gd name="T64" fmla="*/ 857 w 903"/>
                  <a:gd name="T65" fmla="*/ 1234 h 1277"/>
                  <a:gd name="T66" fmla="*/ 900 w 903"/>
                  <a:gd name="T67" fmla="*/ 1277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3" h="1277">
                    <a:moveTo>
                      <a:pt x="886" y="1259"/>
                    </a:moveTo>
                    <a:lnTo>
                      <a:pt x="903" y="1261"/>
                    </a:lnTo>
                    <a:lnTo>
                      <a:pt x="876" y="1221"/>
                    </a:lnTo>
                    <a:lnTo>
                      <a:pt x="850" y="1179"/>
                    </a:lnTo>
                    <a:lnTo>
                      <a:pt x="823" y="1139"/>
                    </a:lnTo>
                    <a:lnTo>
                      <a:pt x="797" y="1097"/>
                    </a:lnTo>
                    <a:lnTo>
                      <a:pt x="770" y="1058"/>
                    </a:lnTo>
                    <a:lnTo>
                      <a:pt x="743" y="1016"/>
                    </a:lnTo>
                    <a:lnTo>
                      <a:pt x="717" y="976"/>
                    </a:lnTo>
                    <a:lnTo>
                      <a:pt x="690" y="936"/>
                    </a:lnTo>
                    <a:lnTo>
                      <a:pt x="663" y="895"/>
                    </a:lnTo>
                    <a:lnTo>
                      <a:pt x="636" y="854"/>
                    </a:lnTo>
                    <a:lnTo>
                      <a:pt x="610" y="815"/>
                    </a:lnTo>
                    <a:lnTo>
                      <a:pt x="582" y="774"/>
                    </a:lnTo>
                    <a:lnTo>
                      <a:pt x="556" y="735"/>
                    </a:lnTo>
                    <a:lnTo>
                      <a:pt x="528" y="694"/>
                    </a:lnTo>
                    <a:lnTo>
                      <a:pt x="501" y="655"/>
                    </a:lnTo>
                    <a:lnTo>
                      <a:pt x="474" y="616"/>
                    </a:lnTo>
                    <a:lnTo>
                      <a:pt x="447" y="575"/>
                    </a:lnTo>
                    <a:lnTo>
                      <a:pt x="419" y="536"/>
                    </a:lnTo>
                    <a:lnTo>
                      <a:pt x="391" y="496"/>
                    </a:lnTo>
                    <a:lnTo>
                      <a:pt x="364" y="457"/>
                    </a:lnTo>
                    <a:lnTo>
                      <a:pt x="335" y="419"/>
                    </a:lnTo>
                    <a:lnTo>
                      <a:pt x="309" y="380"/>
                    </a:lnTo>
                    <a:lnTo>
                      <a:pt x="280" y="341"/>
                    </a:lnTo>
                    <a:lnTo>
                      <a:pt x="250" y="301"/>
                    </a:lnTo>
                    <a:lnTo>
                      <a:pt x="223" y="264"/>
                    </a:lnTo>
                    <a:lnTo>
                      <a:pt x="194" y="226"/>
                    </a:lnTo>
                    <a:lnTo>
                      <a:pt x="165" y="188"/>
                    </a:lnTo>
                    <a:lnTo>
                      <a:pt x="136" y="150"/>
                    </a:lnTo>
                    <a:lnTo>
                      <a:pt x="107" y="112"/>
                    </a:lnTo>
                    <a:lnTo>
                      <a:pt x="77" y="75"/>
                    </a:lnTo>
                    <a:lnTo>
                      <a:pt x="47" y="37"/>
                    </a:lnTo>
                    <a:lnTo>
                      <a:pt x="18" y="0"/>
                    </a:lnTo>
                    <a:lnTo>
                      <a:pt x="0" y="15"/>
                    </a:lnTo>
                    <a:lnTo>
                      <a:pt x="29" y="53"/>
                    </a:lnTo>
                    <a:lnTo>
                      <a:pt x="59" y="89"/>
                    </a:lnTo>
                    <a:lnTo>
                      <a:pt x="88" y="127"/>
                    </a:lnTo>
                    <a:lnTo>
                      <a:pt x="117" y="163"/>
                    </a:lnTo>
                    <a:lnTo>
                      <a:pt x="146" y="203"/>
                    </a:lnTo>
                    <a:lnTo>
                      <a:pt x="175" y="240"/>
                    </a:lnTo>
                    <a:lnTo>
                      <a:pt x="204" y="278"/>
                    </a:lnTo>
                    <a:lnTo>
                      <a:pt x="232" y="316"/>
                    </a:lnTo>
                    <a:lnTo>
                      <a:pt x="261" y="355"/>
                    </a:lnTo>
                    <a:lnTo>
                      <a:pt x="288" y="393"/>
                    </a:lnTo>
                    <a:lnTo>
                      <a:pt x="316" y="432"/>
                    </a:lnTo>
                    <a:lnTo>
                      <a:pt x="344" y="470"/>
                    </a:lnTo>
                    <a:lnTo>
                      <a:pt x="371" y="509"/>
                    </a:lnTo>
                    <a:lnTo>
                      <a:pt x="400" y="549"/>
                    </a:lnTo>
                    <a:lnTo>
                      <a:pt x="428" y="588"/>
                    </a:lnTo>
                    <a:lnTo>
                      <a:pt x="454" y="629"/>
                    </a:lnTo>
                    <a:lnTo>
                      <a:pt x="482" y="668"/>
                    </a:lnTo>
                    <a:lnTo>
                      <a:pt x="509" y="707"/>
                    </a:lnTo>
                    <a:lnTo>
                      <a:pt x="535" y="748"/>
                    </a:lnTo>
                    <a:lnTo>
                      <a:pt x="563" y="787"/>
                    </a:lnTo>
                    <a:lnTo>
                      <a:pt x="589" y="828"/>
                    </a:lnTo>
                    <a:lnTo>
                      <a:pt x="617" y="869"/>
                    </a:lnTo>
                    <a:lnTo>
                      <a:pt x="645" y="908"/>
                    </a:lnTo>
                    <a:lnTo>
                      <a:pt x="671" y="949"/>
                    </a:lnTo>
                    <a:lnTo>
                      <a:pt x="697" y="989"/>
                    </a:lnTo>
                    <a:lnTo>
                      <a:pt x="724" y="1029"/>
                    </a:lnTo>
                    <a:lnTo>
                      <a:pt x="751" y="1071"/>
                    </a:lnTo>
                    <a:lnTo>
                      <a:pt x="777" y="1112"/>
                    </a:lnTo>
                    <a:lnTo>
                      <a:pt x="804" y="1152"/>
                    </a:lnTo>
                    <a:lnTo>
                      <a:pt x="831" y="1193"/>
                    </a:lnTo>
                    <a:lnTo>
                      <a:pt x="857" y="1234"/>
                    </a:lnTo>
                    <a:lnTo>
                      <a:pt x="883" y="1275"/>
                    </a:lnTo>
                    <a:lnTo>
                      <a:pt x="900" y="1277"/>
                    </a:lnTo>
                    <a:lnTo>
                      <a:pt x="886" y="1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" name="Freeform 15"/>
              <p:cNvSpPr>
                <a:spLocks/>
              </p:cNvSpPr>
              <p:nvPr/>
            </p:nvSpPr>
            <p:spPr bwMode="auto">
              <a:xfrm>
                <a:off x="4743" y="2817"/>
                <a:ext cx="25" cy="21"/>
              </a:xfrm>
              <a:custGeom>
                <a:avLst/>
                <a:gdLst>
                  <a:gd name="T0" fmla="*/ 55 w 75"/>
                  <a:gd name="T1" fmla="*/ 16 h 64"/>
                  <a:gd name="T2" fmla="*/ 58 w 75"/>
                  <a:gd name="T3" fmla="*/ 0 h 64"/>
                  <a:gd name="T4" fmla="*/ 51 w 75"/>
                  <a:gd name="T5" fmla="*/ 6 h 64"/>
                  <a:gd name="T6" fmla="*/ 43 w 75"/>
                  <a:gd name="T7" fmla="*/ 12 h 64"/>
                  <a:gd name="T8" fmla="*/ 36 w 75"/>
                  <a:gd name="T9" fmla="*/ 18 h 64"/>
                  <a:gd name="T10" fmla="*/ 29 w 75"/>
                  <a:gd name="T11" fmla="*/ 22 h 64"/>
                  <a:gd name="T12" fmla="*/ 22 w 75"/>
                  <a:gd name="T13" fmla="*/ 28 h 64"/>
                  <a:gd name="T14" fmla="*/ 14 w 75"/>
                  <a:gd name="T15" fmla="*/ 34 h 64"/>
                  <a:gd name="T16" fmla="*/ 7 w 75"/>
                  <a:gd name="T17" fmla="*/ 40 h 64"/>
                  <a:gd name="T18" fmla="*/ 0 w 75"/>
                  <a:gd name="T19" fmla="*/ 46 h 64"/>
                  <a:gd name="T20" fmla="*/ 14 w 75"/>
                  <a:gd name="T21" fmla="*/ 64 h 64"/>
                  <a:gd name="T22" fmla="*/ 22 w 75"/>
                  <a:gd name="T23" fmla="*/ 59 h 64"/>
                  <a:gd name="T24" fmla="*/ 29 w 75"/>
                  <a:gd name="T25" fmla="*/ 53 h 64"/>
                  <a:gd name="T26" fmla="*/ 36 w 75"/>
                  <a:gd name="T27" fmla="*/ 47 h 64"/>
                  <a:gd name="T28" fmla="*/ 43 w 75"/>
                  <a:gd name="T29" fmla="*/ 43 h 64"/>
                  <a:gd name="T30" fmla="*/ 51 w 75"/>
                  <a:gd name="T31" fmla="*/ 37 h 64"/>
                  <a:gd name="T32" fmla="*/ 58 w 75"/>
                  <a:gd name="T33" fmla="*/ 31 h 64"/>
                  <a:gd name="T34" fmla="*/ 65 w 75"/>
                  <a:gd name="T35" fmla="*/ 27 h 64"/>
                  <a:gd name="T36" fmla="*/ 73 w 75"/>
                  <a:gd name="T37" fmla="*/ 21 h 64"/>
                  <a:gd name="T38" fmla="*/ 75 w 75"/>
                  <a:gd name="T39" fmla="*/ 5 h 64"/>
                  <a:gd name="T40" fmla="*/ 55 w 75"/>
                  <a:gd name="T41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55" y="16"/>
                    </a:moveTo>
                    <a:lnTo>
                      <a:pt x="58" y="0"/>
                    </a:lnTo>
                    <a:lnTo>
                      <a:pt x="51" y="6"/>
                    </a:lnTo>
                    <a:lnTo>
                      <a:pt x="43" y="12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8"/>
                    </a:lnTo>
                    <a:lnTo>
                      <a:pt x="14" y="34"/>
                    </a:lnTo>
                    <a:lnTo>
                      <a:pt x="7" y="40"/>
                    </a:lnTo>
                    <a:lnTo>
                      <a:pt x="0" y="46"/>
                    </a:lnTo>
                    <a:lnTo>
                      <a:pt x="14" y="64"/>
                    </a:lnTo>
                    <a:lnTo>
                      <a:pt x="22" y="59"/>
                    </a:lnTo>
                    <a:lnTo>
                      <a:pt x="29" y="53"/>
                    </a:lnTo>
                    <a:lnTo>
                      <a:pt x="36" y="47"/>
                    </a:lnTo>
                    <a:lnTo>
                      <a:pt x="43" y="43"/>
                    </a:lnTo>
                    <a:lnTo>
                      <a:pt x="51" y="37"/>
                    </a:lnTo>
                    <a:lnTo>
                      <a:pt x="58" y="31"/>
                    </a:lnTo>
                    <a:lnTo>
                      <a:pt x="65" y="27"/>
                    </a:lnTo>
                    <a:lnTo>
                      <a:pt x="73" y="21"/>
                    </a:lnTo>
                    <a:lnTo>
                      <a:pt x="75" y="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" name="Freeform 16"/>
              <p:cNvSpPr>
                <a:spLocks/>
              </p:cNvSpPr>
              <p:nvPr/>
            </p:nvSpPr>
            <p:spPr bwMode="auto">
              <a:xfrm>
                <a:off x="4460" y="2403"/>
                <a:ext cx="308" cy="419"/>
              </a:xfrm>
              <a:custGeom>
                <a:avLst/>
                <a:gdLst>
                  <a:gd name="T0" fmla="*/ 0 w 924"/>
                  <a:gd name="T1" fmla="*/ 18 h 1258"/>
                  <a:gd name="T2" fmla="*/ 61 w 924"/>
                  <a:gd name="T3" fmla="*/ 89 h 1258"/>
                  <a:gd name="T4" fmla="*/ 120 w 924"/>
                  <a:gd name="T5" fmla="*/ 163 h 1258"/>
                  <a:gd name="T6" fmla="*/ 181 w 924"/>
                  <a:gd name="T7" fmla="*/ 237 h 1258"/>
                  <a:gd name="T8" fmla="*/ 241 w 924"/>
                  <a:gd name="T9" fmla="*/ 313 h 1258"/>
                  <a:gd name="T10" fmla="*/ 301 w 924"/>
                  <a:gd name="T11" fmla="*/ 390 h 1258"/>
                  <a:gd name="T12" fmla="*/ 359 w 924"/>
                  <a:gd name="T13" fmla="*/ 466 h 1258"/>
                  <a:gd name="T14" fmla="*/ 418 w 924"/>
                  <a:gd name="T15" fmla="*/ 543 h 1258"/>
                  <a:gd name="T16" fmla="*/ 475 w 924"/>
                  <a:gd name="T17" fmla="*/ 621 h 1258"/>
                  <a:gd name="T18" fmla="*/ 533 w 924"/>
                  <a:gd name="T19" fmla="*/ 700 h 1258"/>
                  <a:gd name="T20" fmla="*/ 589 w 924"/>
                  <a:gd name="T21" fmla="*/ 778 h 1258"/>
                  <a:gd name="T22" fmla="*/ 644 w 924"/>
                  <a:gd name="T23" fmla="*/ 858 h 1258"/>
                  <a:gd name="T24" fmla="*/ 699 w 924"/>
                  <a:gd name="T25" fmla="*/ 938 h 1258"/>
                  <a:gd name="T26" fmla="*/ 751 w 924"/>
                  <a:gd name="T27" fmla="*/ 1018 h 1258"/>
                  <a:gd name="T28" fmla="*/ 804 w 924"/>
                  <a:gd name="T29" fmla="*/ 1098 h 1258"/>
                  <a:gd name="T30" fmla="*/ 855 w 924"/>
                  <a:gd name="T31" fmla="*/ 1178 h 1258"/>
                  <a:gd name="T32" fmla="*/ 904 w 924"/>
                  <a:gd name="T33" fmla="*/ 1258 h 1258"/>
                  <a:gd name="T34" fmla="*/ 900 w 924"/>
                  <a:gd name="T35" fmla="*/ 1206 h 1258"/>
                  <a:gd name="T36" fmla="*/ 849 w 924"/>
                  <a:gd name="T37" fmla="*/ 1126 h 1258"/>
                  <a:gd name="T38" fmla="*/ 797 w 924"/>
                  <a:gd name="T39" fmla="*/ 1045 h 1258"/>
                  <a:gd name="T40" fmla="*/ 744 w 924"/>
                  <a:gd name="T41" fmla="*/ 965 h 1258"/>
                  <a:gd name="T42" fmla="*/ 690 w 924"/>
                  <a:gd name="T43" fmla="*/ 885 h 1258"/>
                  <a:gd name="T44" fmla="*/ 637 w 924"/>
                  <a:gd name="T45" fmla="*/ 805 h 1258"/>
                  <a:gd name="T46" fmla="*/ 580 w 924"/>
                  <a:gd name="T47" fmla="*/ 726 h 1258"/>
                  <a:gd name="T48" fmla="*/ 523 w 924"/>
                  <a:gd name="T49" fmla="*/ 646 h 1258"/>
                  <a:gd name="T50" fmla="*/ 466 w 924"/>
                  <a:gd name="T51" fmla="*/ 568 h 1258"/>
                  <a:gd name="T52" fmla="*/ 407 w 924"/>
                  <a:gd name="T53" fmla="*/ 490 h 1258"/>
                  <a:gd name="T54" fmla="*/ 349 w 924"/>
                  <a:gd name="T55" fmla="*/ 413 h 1258"/>
                  <a:gd name="T56" fmla="*/ 289 w 924"/>
                  <a:gd name="T57" fmla="*/ 336 h 1258"/>
                  <a:gd name="T58" fmla="*/ 229 w 924"/>
                  <a:gd name="T59" fmla="*/ 261 h 1258"/>
                  <a:gd name="T60" fmla="*/ 170 w 924"/>
                  <a:gd name="T61" fmla="*/ 186 h 1258"/>
                  <a:gd name="T62" fmla="*/ 109 w 924"/>
                  <a:gd name="T63" fmla="*/ 112 h 1258"/>
                  <a:gd name="T64" fmla="*/ 48 w 924"/>
                  <a:gd name="T65" fmla="*/ 38 h 1258"/>
                  <a:gd name="T66" fmla="*/ 3 w 924"/>
                  <a:gd name="T67" fmla="*/ 0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4" h="1258">
                    <a:moveTo>
                      <a:pt x="16" y="19"/>
                    </a:moveTo>
                    <a:lnTo>
                      <a:pt x="0" y="18"/>
                    </a:lnTo>
                    <a:lnTo>
                      <a:pt x="30" y="53"/>
                    </a:lnTo>
                    <a:lnTo>
                      <a:pt x="61" y="89"/>
                    </a:lnTo>
                    <a:lnTo>
                      <a:pt x="91" y="127"/>
                    </a:lnTo>
                    <a:lnTo>
                      <a:pt x="120" y="163"/>
                    </a:lnTo>
                    <a:lnTo>
                      <a:pt x="151" y="201"/>
                    </a:lnTo>
                    <a:lnTo>
                      <a:pt x="181" y="237"/>
                    </a:lnTo>
                    <a:lnTo>
                      <a:pt x="212" y="275"/>
                    </a:lnTo>
                    <a:lnTo>
                      <a:pt x="241" y="313"/>
                    </a:lnTo>
                    <a:lnTo>
                      <a:pt x="272" y="351"/>
                    </a:lnTo>
                    <a:lnTo>
                      <a:pt x="301" y="390"/>
                    </a:lnTo>
                    <a:lnTo>
                      <a:pt x="330" y="428"/>
                    </a:lnTo>
                    <a:lnTo>
                      <a:pt x="359" y="466"/>
                    </a:lnTo>
                    <a:lnTo>
                      <a:pt x="388" y="505"/>
                    </a:lnTo>
                    <a:lnTo>
                      <a:pt x="418" y="543"/>
                    </a:lnTo>
                    <a:lnTo>
                      <a:pt x="446" y="582"/>
                    </a:lnTo>
                    <a:lnTo>
                      <a:pt x="475" y="621"/>
                    </a:lnTo>
                    <a:lnTo>
                      <a:pt x="504" y="661"/>
                    </a:lnTo>
                    <a:lnTo>
                      <a:pt x="533" y="700"/>
                    </a:lnTo>
                    <a:lnTo>
                      <a:pt x="561" y="739"/>
                    </a:lnTo>
                    <a:lnTo>
                      <a:pt x="589" y="778"/>
                    </a:lnTo>
                    <a:lnTo>
                      <a:pt x="616" y="818"/>
                    </a:lnTo>
                    <a:lnTo>
                      <a:pt x="644" y="858"/>
                    </a:lnTo>
                    <a:lnTo>
                      <a:pt x="671" y="898"/>
                    </a:lnTo>
                    <a:lnTo>
                      <a:pt x="699" y="938"/>
                    </a:lnTo>
                    <a:lnTo>
                      <a:pt x="725" y="978"/>
                    </a:lnTo>
                    <a:lnTo>
                      <a:pt x="751" y="1018"/>
                    </a:lnTo>
                    <a:lnTo>
                      <a:pt x="778" y="1058"/>
                    </a:lnTo>
                    <a:lnTo>
                      <a:pt x="804" y="1098"/>
                    </a:lnTo>
                    <a:lnTo>
                      <a:pt x="830" y="1138"/>
                    </a:lnTo>
                    <a:lnTo>
                      <a:pt x="855" y="1178"/>
                    </a:lnTo>
                    <a:lnTo>
                      <a:pt x="878" y="1218"/>
                    </a:lnTo>
                    <a:lnTo>
                      <a:pt x="904" y="1258"/>
                    </a:lnTo>
                    <a:lnTo>
                      <a:pt x="924" y="1247"/>
                    </a:lnTo>
                    <a:lnTo>
                      <a:pt x="900" y="1206"/>
                    </a:lnTo>
                    <a:lnTo>
                      <a:pt x="875" y="1167"/>
                    </a:lnTo>
                    <a:lnTo>
                      <a:pt x="849" y="1126"/>
                    </a:lnTo>
                    <a:lnTo>
                      <a:pt x="823" y="1085"/>
                    </a:lnTo>
                    <a:lnTo>
                      <a:pt x="797" y="1045"/>
                    </a:lnTo>
                    <a:lnTo>
                      <a:pt x="770" y="1005"/>
                    </a:lnTo>
                    <a:lnTo>
                      <a:pt x="744" y="965"/>
                    </a:lnTo>
                    <a:lnTo>
                      <a:pt x="718" y="924"/>
                    </a:lnTo>
                    <a:lnTo>
                      <a:pt x="690" y="885"/>
                    </a:lnTo>
                    <a:lnTo>
                      <a:pt x="664" y="845"/>
                    </a:lnTo>
                    <a:lnTo>
                      <a:pt x="637" y="805"/>
                    </a:lnTo>
                    <a:lnTo>
                      <a:pt x="608" y="765"/>
                    </a:lnTo>
                    <a:lnTo>
                      <a:pt x="580" y="726"/>
                    </a:lnTo>
                    <a:lnTo>
                      <a:pt x="552" y="685"/>
                    </a:lnTo>
                    <a:lnTo>
                      <a:pt x="523" y="646"/>
                    </a:lnTo>
                    <a:lnTo>
                      <a:pt x="496" y="607"/>
                    </a:lnTo>
                    <a:lnTo>
                      <a:pt x="466" y="568"/>
                    </a:lnTo>
                    <a:lnTo>
                      <a:pt x="437" y="528"/>
                    </a:lnTo>
                    <a:lnTo>
                      <a:pt x="407" y="490"/>
                    </a:lnTo>
                    <a:lnTo>
                      <a:pt x="379" y="451"/>
                    </a:lnTo>
                    <a:lnTo>
                      <a:pt x="349" y="413"/>
                    </a:lnTo>
                    <a:lnTo>
                      <a:pt x="320" y="376"/>
                    </a:lnTo>
                    <a:lnTo>
                      <a:pt x="289" y="336"/>
                    </a:lnTo>
                    <a:lnTo>
                      <a:pt x="259" y="298"/>
                    </a:lnTo>
                    <a:lnTo>
                      <a:pt x="229" y="261"/>
                    </a:lnTo>
                    <a:lnTo>
                      <a:pt x="199" y="223"/>
                    </a:lnTo>
                    <a:lnTo>
                      <a:pt x="170" y="186"/>
                    </a:lnTo>
                    <a:lnTo>
                      <a:pt x="139" y="149"/>
                    </a:lnTo>
                    <a:lnTo>
                      <a:pt x="109" y="112"/>
                    </a:lnTo>
                    <a:lnTo>
                      <a:pt x="80" y="74"/>
                    </a:lnTo>
                    <a:lnTo>
                      <a:pt x="48" y="38"/>
                    </a:lnTo>
                    <a:lnTo>
                      <a:pt x="19" y="2"/>
                    </a:lnTo>
                    <a:lnTo>
                      <a:pt x="3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" name="Freeform 17"/>
              <p:cNvSpPr>
                <a:spLocks/>
              </p:cNvSpPr>
              <p:nvPr/>
            </p:nvSpPr>
            <p:spPr bwMode="auto">
              <a:xfrm>
                <a:off x="4448" y="2403"/>
                <a:ext cx="17" cy="15"/>
              </a:xfrm>
              <a:custGeom>
                <a:avLst/>
                <a:gdLst>
                  <a:gd name="T0" fmla="*/ 18 w 53"/>
                  <a:gd name="T1" fmla="*/ 29 h 47"/>
                  <a:gd name="T2" fmla="*/ 16 w 53"/>
                  <a:gd name="T3" fmla="*/ 47 h 47"/>
                  <a:gd name="T4" fmla="*/ 21 w 53"/>
                  <a:gd name="T5" fmla="*/ 42 h 47"/>
                  <a:gd name="T6" fmla="*/ 25 w 53"/>
                  <a:gd name="T7" fmla="*/ 40 h 47"/>
                  <a:gd name="T8" fmla="*/ 29 w 53"/>
                  <a:gd name="T9" fmla="*/ 37 h 47"/>
                  <a:gd name="T10" fmla="*/ 34 w 53"/>
                  <a:gd name="T11" fmla="*/ 32 h 47"/>
                  <a:gd name="T12" fmla="*/ 40 w 53"/>
                  <a:gd name="T13" fmla="*/ 29 h 47"/>
                  <a:gd name="T14" fmla="*/ 43 w 53"/>
                  <a:gd name="T15" fmla="*/ 26 h 47"/>
                  <a:gd name="T16" fmla="*/ 48 w 53"/>
                  <a:gd name="T17" fmla="*/ 22 h 47"/>
                  <a:gd name="T18" fmla="*/ 53 w 53"/>
                  <a:gd name="T19" fmla="*/ 19 h 47"/>
                  <a:gd name="T20" fmla="*/ 40 w 53"/>
                  <a:gd name="T21" fmla="*/ 0 h 47"/>
                  <a:gd name="T22" fmla="*/ 34 w 53"/>
                  <a:gd name="T23" fmla="*/ 3 h 47"/>
                  <a:gd name="T24" fmla="*/ 29 w 53"/>
                  <a:gd name="T25" fmla="*/ 6 h 47"/>
                  <a:gd name="T26" fmla="*/ 24 w 53"/>
                  <a:gd name="T27" fmla="*/ 10 h 47"/>
                  <a:gd name="T28" fmla="*/ 19 w 53"/>
                  <a:gd name="T29" fmla="*/ 13 h 47"/>
                  <a:gd name="T30" fmla="*/ 15 w 53"/>
                  <a:gd name="T31" fmla="*/ 18 h 47"/>
                  <a:gd name="T32" fmla="*/ 11 w 53"/>
                  <a:gd name="T33" fmla="*/ 21 h 47"/>
                  <a:gd name="T34" fmla="*/ 6 w 53"/>
                  <a:gd name="T35" fmla="*/ 24 h 47"/>
                  <a:gd name="T36" fmla="*/ 2 w 53"/>
                  <a:gd name="T37" fmla="*/ 28 h 47"/>
                  <a:gd name="T38" fmla="*/ 0 w 53"/>
                  <a:gd name="T39" fmla="*/ 44 h 47"/>
                  <a:gd name="T40" fmla="*/ 18 w 53"/>
                  <a:gd name="T41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7">
                    <a:moveTo>
                      <a:pt x="18" y="29"/>
                    </a:moveTo>
                    <a:lnTo>
                      <a:pt x="16" y="47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4" y="32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8" y="22"/>
                    </a:lnTo>
                    <a:lnTo>
                      <a:pt x="53" y="19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29" y="6"/>
                    </a:lnTo>
                    <a:lnTo>
                      <a:pt x="24" y="10"/>
                    </a:lnTo>
                    <a:lnTo>
                      <a:pt x="19" y="13"/>
                    </a:lnTo>
                    <a:lnTo>
                      <a:pt x="15" y="18"/>
                    </a:lnTo>
                    <a:lnTo>
                      <a:pt x="11" y="21"/>
                    </a:lnTo>
                    <a:lnTo>
                      <a:pt x="6" y="24"/>
                    </a:lnTo>
                    <a:lnTo>
                      <a:pt x="2" y="28"/>
                    </a:lnTo>
                    <a:lnTo>
                      <a:pt x="0" y="44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" name="Freeform 18"/>
              <p:cNvSpPr>
                <a:spLocks/>
              </p:cNvSpPr>
              <p:nvPr/>
            </p:nvSpPr>
            <p:spPr bwMode="auto">
              <a:xfrm>
                <a:off x="4609" y="2661"/>
                <a:ext cx="43" cy="43"/>
              </a:xfrm>
              <a:custGeom>
                <a:avLst/>
                <a:gdLst>
                  <a:gd name="T0" fmla="*/ 111 w 131"/>
                  <a:gd name="T1" fmla="*/ 12 h 130"/>
                  <a:gd name="T2" fmla="*/ 103 w 131"/>
                  <a:gd name="T3" fmla="*/ 9 h 130"/>
                  <a:gd name="T4" fmla="*/ 98 w 131"/>
                  <a:gd name="T5" fmla="*/ 9 h 130"/>
                  <a:gd name="T6" fmla="*/ 90 w 131"/>
                  <a:gd name="T7" fmla="*/ 6 h 130"/>
                  <a:gd name="T8" fmla="*/ 83 w 131"/>
                  <a:gd name="T9" fmla="*/ 4 h 130"/>
                  <a:gd name="T10" fmla="*/ 77 w 131"/>
                  <a:gd name="T11" fmla="*/ 4 h 130"/>
                  <a:gd name="T12" fmla="*/ 70 w 131"/>
                  <a:gd name="T13" fmla="*/ 3 h 130"/>
                  <a:gd name="T14" fmla="*/ 61 w 131"/>
                  <a:gd name="T15" fmla="*/ 3 h 130"/>
                  <a:gd name="T16" fmla="*/ 54 w 131"/>
                  <a:gd name="T17" fmla="*/ 0 h 130"/>
                  <a:gd name="T18" fmla="*/ 48 w 131"/>
                  <a:gd name="T19" fmla="*/ 0 h 130"/>
                  <a:gd name="T20" fmla="*/ 42 w 131"/>
                  <a:gd name="T21" fmla="*/ 0 h 130"/>
                  <a:gd name="T22" fmla="*/ 38 w 131"/>
                  <a:gd name="T23" fmla="*/ 3 h 130"/>
                  <a:gd name="T24" fmla="*/ 32 w 131"/>
                  <a:gd name="T25" fmla="*/ 4 h 130"/>
                  <a:gd name="T26" fmla="*/ 26 w 131"/>
                  <a:gd name="T27" fmla="*/ 7 h 130"/>
                  <a:gd name="T28" fmla="*/ 22 w 131"/>
                  <a:gd name="T29" fmla="*/ 10 h 130"/>
                  <a:gd name="T30" fmla="*/ 19 w 131"/>
                  <a:gd name="T31" fmla="*/ 16 h 130"/>
                  <a:gd name="T32" fmla="*/ 15 w 131"/>
                  <a:gd name="T33" fmla="*/ 20 h 130"/>
                  <a:gd name="T34" fmla="*/ 9 w 131"/>
                  <a:gd name="T35" fmla="*/ 36 h 130"/>
                  <a:gd name="T36" fmla="*/ 4 w 131"/>
                  <a:gd name="T37" fmla="*/ 51 h 130"/>
                  <a:gd name="T38" fmla="*/ 3 w 131"/>
                  <a:gd name="T39" fmla="*/ 67 h 130"/>
                  <a:gd name="T40" fmla="*/ 0 w 131"/>
                  <a:gd name="T41" fmla="*/ 84 h 130"/>
                  <a:gd name="T42" fmla="*/ 0 w 131"/>
                  <a:gd name="T43" fmla="*/ 89 h 130"/>
                  <a:gd name="T44" fmla="*/ 2 w 131"/>
                  <a:gd name="T45" fmla="*/ 93 h 130"/>
                  <a:gd name="T46" fmla="*/ 3 w 131"/>
                  <a:gd name="T47" fmla="*/ 96 h 130"/>
                  <a:gd name="T48" fmla="*/ 6 w 131"/>
                  <a:gd name="T49" fmla="*/ 100 h 130"/>
                  <a:gd name="T50" fmla="*/ 7 w 131"/>
                  <a:gd name="T51" fmla="*/ 105 h 130"/>
                  <a:gd name="T52" fmla="*/ 12 w 131"/>
                  <a:gd name="T53" fmla="*/ 108 h 130"/>
                  <a:gd name="T54" fmla="*/ 15 w 131"/>
                  <a:gd name="T55" fmla="*/ 111 h 130"/>
                  <a:gd name="T56" fmla="*/ 18 w 131"/>
                  <a:gd name="T57" fmla="*/ 112 h 130"/>
                  <a:gd name="T58" fmla="*/ 25 w 131"/>
                  <a:gd name="T59" fmla="*/ 114 h 130"/>
                  <a:gd name="T60" fmla="*/ 32 w 131"/>
                  <a:gd name="T61" fmla="*/ 116 h 130"/>
                  <a:gd name="T62" fmla="*/ 39 w 131"/>
                  <a:gd name="T63" fmla="*/ 119 h 130"/>
                  <a:gd name="T64" fmla="*/ 48 w 131"/>
                  <a:gd name="T65" fmla="*/ 121 h 130"/>
                  <a:gd name="T66" fmla="*/ 55 w 131"/>
                  <a:gd name="T67" fmla="*/ 124 h 130"/>
                  <a:gd name="T68" fmla="*/ 64 w 131"/>
                  <a:gd name="T69" fmla="*/ 127 h 130"/>
                  <a:gd name="T70" fmla="*/ 71 w 131"/>
                  <a:gd name="T71" fmla="*/ 128 h 130"/>
                  <a:gd name="T72" fmla="*/ 80 w 131"/>
                  <a:gd name="T73" fmla="*/ 130 h 130"/>
                  <a:gd name="T74" fmla="*/ 86 w 131"/>
                  <a:gd name="T75" fmla="*/ 130 h 130"/>
                  <a:gd name="T76" fmla="*/ 90 w 131"/>
                  <a:gd name="T77" fmla="*/ 128 h 130"/>
                  <a:gd name="T78" fmla="*/ 96 w 131"/>
                  <a:gd name="T79" fmla="*/ 127 h 130"/>
                  <a:gd name="T80" fmla="*/ 100 w 131"/>
                  <a:gd name="T81" fmla="*/ 125 h 130"/>
                  <a:gd name="T82" fmla="*/ 106 w 131"/>
                  <a:gd name="T83" fmla="*/ 121 h 130"/>
                  <a:gd name="T84" fmla="*/ 111 w 131"/>
                  <a:gd name="T85" fmla="*/ 118 h 130"/>
                  <a:gd name="T86" fmla="*/ 114 w 131"/>
                  <a:gd name="T87" fmla="*/ 114 h 130"/>
                  <a:gd name="T88" fmla="*/ 115 w 131"/>
                  <a:gd name="T89" fmla="*/ 109 h 130"/>
                  <a:gd name="T90" fmla="*/ 121 w 131"/>
                  <a:gd name="T91" fmla="*/ 96 h 130"/>
                  <a:gd name="T92" fmla="*/ 124 w 131"/>
                  <a:gd name="T93" fmla="*/ 83 h 130"/>
                  <a:gd name="T94" fmla="*/ 128 w 131"/>
                  <a:gd name="T95" fmla="*/ 67 h 130"/>
                  <a:gd name="T96" fmla="*/ 131 w 131"/>
                  <a:gd name="T97" fmla="*/ 51 h 130"/>
                  <a:gd name="T98" fmla="*/ 131 w 131"/>
                  <a:gd name="T99" fmla="*/ 47 h 130"/>
                  <a:gd name="T100" fmla="*/ 131 w 131"/>
                  <a:gd name="T101" fmla="*/ 41 h 130"/>
                  <a:gd name="T102" fmla="*/ 130 w 131"/>
                  <a:gd name="T103" fmla="*/ 34 h 130"/>
                  <a:gd name="T104" fmla="*/ 127 w 131"/>
                  <a:gd name="T105" fmla="*/ 28 h 130"/>
                  <a:gd name="T106" fmla="*/ 124 w 131"/>
                  <a:gd name="T107" fmla="*/ 23 h 130"/>
                  <a:gd name="T108" fmla="*/ 121 w 131"/>
                  <a:gd name="T109" fmla="*/ 18 h 130"/>
                  <a:gd name="T110" fmla="*/ 115 w 131"/>
                  <a:gd name="T111" fmla="*/ 13 h 130"/>
                  <a:gd name="T112" fmla="*/ 111 w 131"/>
                  <a:gd name="T113" fmla="*/ 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30">
                    <a:moveTo>
                      <a:pt x="111" y="12"/>
                    </a:moveTo>
                    <a:lnTo>
                      <a:pt x="103" y="9"/>
                    </a:lnTo>
                    <a:lnTo>
                      <a:pt x="98" y="9"/>
                    </a:lnTo>
                    <a:lnTo>
                      <a:pt x="90" y="6"/>
                    </a:lnTo>
                    <a:lnTo>
                      <a:pt x="83" y="4"/>
                    </a:lnTo>
                    <a:lnTo>
                      <a:pt x="77" y="4"/>
                    </a:lnTo>
                    <a:lnTo>
                      <a:pt x="70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2" y="10"/>
                    </a:lnTo>
                    <a:lnTo>
                      <a:pt x="19" y="16"/>
                    </a:lnTo>
                    <a:lnTo>
                      <a:pt x="15" y="20"/>
                    </a:lnTo>
                    <a:lnTo>
                      <a:pt x="9" y="36"/>
                    </a:lnTo>
                    <a:lnTo>
                      <a:pt x="4" y="51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3" y="96"/>
                    </a:lnTo>
                    <a:lnTo>
                      <a:pt x="6" y="100"/>
                    </a:lnTo>
                    <a:lnTo>
                      <a:pt x="7" y="105"/>
                    </a:lnTo>
                    <a:lnTo>
                      <a:pt x="12" y="108"/>
                    </a:lnTo>
                    <a:lnTo>
                      <a:pt x="15" y="111"/>
                    </a:lnTo>
                    <a:lnTo>
                      <a:pt x="18" y="112"/>
                    </a:lnTo>
                    <a:lnTo>
                      <a:pt x="25" y="114"/>
                    </a:lnTo>
                    <a:lnTo>
                      <a:pt x="32" y="116"/>
                    </a:lnTo>
                    <a:lnTo>
                      <a:pt x="39" y="119"/>
                    </a:lnTo>
                    <a:lnTo>
                      <a:pt x="48" y="121"/>
                    </a:lnTo>
                    <a:lnTo>
                      <a:pt x="55" y="124"/>
                    </a:lnTo>
                    <a:lnTo>
                      <a:pt x="64" y="127"/>
                    </a:lnTo>
                    <a:lnTo>
                      <a:pt x="71" y="128"/>
                    </a:lnTo>
                    <a:lnTo>
                      <a:pt x="80" y="130"/>
                    </a:lnTo>
                    <a:lnTo>
                      <a:pt x="86" y="130"/>
                    </a:lnTo>
                    <a:lnTo>
                      <a:pt x="90" y="128"/>
                    </a:lnTo>
                    <a:lnTo>
                      <a:pt x="96" y="127"/>
                    </a:lnTo>
                    <a:lnTo>
                      <a:pt x="100" y="125"/>
                    </a:lnTo>
                    <a:lnTo>
                      <a:pt x="106" y="121"/>
                    </a:lnTo>
                    <a:lnTo>
                      <a:pt x="111" y="118"/>
                    </a:lnTo>
                    <a:lnTo>
                      <a:pt x="114" y="114"/>
                    </a:lnTo>
                    <a:lnTo>
                      <a:pt x="115" y="109"/>
                    </a:lnTo>
                    <a:lnTo>
                      <a:pt x="121" y="96"/>
                    </a:lnTo>
                    <a:lnTo>
                      <a:pt x="124" y="83"/>
                    </a:lnTo>
                    <a:lnTo>
                      <a:pt x="128" y="67"/>
                    </a:lnTo>
                    <a:lnTo>
                      <a:pt x="131" y="51"/>
                    </a:lnTo>
                    <a:lnTo>
                      <a:pt x="131" y="47"/>
                    </a:lnTo>
                    <a:lnTo>
                      <a:pt x="131" y="41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4" y="23"/>
                    </a:lnTo>
                    <a:lnTo>
                      <a:pt x="121" y="18"/>
                    </a:lnTo>
                    <a:lnTo>
                      <a:pt x="115" y="13"/>
                    </a:lnTo>
                    <a:lnTo>
                      <a:pt x="111" y="12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" name="Freeform 19"/>
              <p:cNvSpPr>
                <a:spLocks/>
              </p:cNvSpPr>
              <p:nvPr/>
            </p:nvSpPr>
            <p:spPr bwMode="auto">
              <a:xfrm>
                <a:off x="4626" y="2657"/>
                <a:ext cx="21" cy="11"/>
              </a:xfrm>
              <a:custGeom>
                <a:avLst/>
                <a:gdLst>
                  <a:gd name="T0" fmla="*/ 0 w 64"/>
                  <a:gd name="T1" fmla="*/ 24 h 35"/>
                  <a:gd name="T2" fmla="*/ 9 w 64"/>
                  <a:gd name="T3" fmla="*/ 25 h 35"/>
                  <a:gd name="T4" fmla="*/ 17 w 64"/>
                  <a:gd name="T5" fmla="*/ 27 h 35"/>
                  <a:gd name="T6" fmla="*/ 25 w 64"/>
                  <a:gd name="T7" fmla="*/ 28 h 35"/>
                  <a:gd name="T8" fmla="*/ 31 w 64"/>
                  <a:gd name="T9" fmla="*/ 28 h 35"/>
                  <a:gd name="T10" fmla="*/ 36 w 64"/>
                  <a:gd name="T11" fmla="*/ 30 h 35"/>
                  <a:gd name="T12" fmla="*/ 44 w 64"/>
                  <a:gd name="T13" fmla="*/ 31 h 35"/>
                  <a:gd name="T14" fmla="*/ 49 w 64"/>
                  <a:gd name="T15" fmla="*/ 32 h 35"/>
                  <a:gd name="T16" fmla="*/ 55 w 64"/>
                  <a:gd name="T17" fmla="*/ 35 h 35"/>
                  <a:gd name="T18" fmla="*/ 64 w 64"/>
                  <a:gd name="T19" fmla="*/ 14 h 35"/>
                  <a:gd name="T20" fmla="*/ 55 w 64"/>
                  <a:gd name="T21" fmla="*/ 9 h 35"/>
                  <a:gd name="T22" fmla="*/ 48 w 64"/>
                  <a:gd name="T23" fmla="*/ 9 h 35"/>
                  <a:gd name="T24" fmla="*/ 41 w 64"/>
                  <a:gd name="T25" fmla="*/ 6 h 35"/>
                  <a:gd name="T26" fmla="*/ 35 w 64"/>
                  <a:gd name="T27" fmla="*/ 6 h 35"/>
                  <a:gd name="T28" fmla="*/ 28 w 64"/>
                  <a:gd name="T29" fmla="*/ 5 h 35"/>
                  <a:gd name="T30" fmla="*/ 20 w 64"/>
                  <a:gd name="T31" fmla="*/ 3 h 35"/>
                  <a:gd name="T32" fmla="*/ 13 w 64"/>
                  <a:gd name="T33" fmla="*/ 2 h 35"/>
                  <a:gd name="T34" fmla="*/ 6 w 64"/>
                  <a:gd name="T35" fmla="*/ 0 h 35"/>
                  <a:gd name="T36" fmla="*/ 0 w 64"/>
                  <a:gd name="T3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5">
                    <a:moveTo>
                      <a:pt x="0" y="24"/>
                    </a:moveTo>
                    <a:lnTo>
                      <a:pt x="9" y="25"/>
                    </a:lnTo>
                    <a:lnTo>
                      <a:pt x="17" y="27"/>
                    </a:lnTo>
                    <a:lnTo>
                      <a:pt x="25" y="28"/>
                    </a:lnTo>
                    <a:lnTo>
                      <a:pt x="31" y="28"/>
                    </a:lnTo>
                    <a:lnTo>
                      <a:pt x="36" y="30"/>
                    </a:lnTo>
                    <a:lnTo>
                      <a:pt x="44" y="31"/>
                    </a:lnTo>
                    <a:lnTo>
                      <a:pt x="49" y="32"/>
                    </a:lnTo>
                    <a:lnTo>
                      <a:pt x="55" y="35"/>
                    </a:lnTo>
                    <a:lnTo>
                      <a:pt x="64" y="14"/>
                    </a:lnTo>
                    <a:lnTo>
                      <a:pt x="55" y="9"/>
                    </a:lnTo>
                    <a:lnTo>
                      <a:pt x="48" y="9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28" y="5"/>
                    </a:lnTo>
                    <a:lnTo>
                      <a:pt x="20" y="3"/>
                    </a:lnTo>
                    <a:lnTo>
                      <a:pt x="13" y="2"/>
                    </a:lnTo>
                    <a:lnTo>
                      <a:pt x="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" name="Freeform 20"/>
              <p:cNvSpPr>
                <a:spLocks/>
              </p:cNvSpPr>
              <p:nvPr/>
            </p:nvSpPr>
            <p:spPr bwMode="auto">
              <a:xfrm>
                <a:off x="4610" y="2657"/>
                <a:ext cx="18" cy="12"/>
              </a:xfrm>
              <a:custGeom>
                <a:avLst/>
                <a:gdLst>
                  <a:gd name="T0" fmla="*/ 22 w 53"/>
                  <a:gd name="T1" fmla="*/ 38 h 38"/>
                  <a:gd name="T2" fmla="*/ 22 w 53"/>
                  <a:gd name="T3" fmla="*/ 37 h 38"/>
                  <a:gd name="T4" fmla="*/ 24 w 53"/>
                  <a:gd name="T5" fmla="*/ 35 h 38"/>
                  <a:gd name="T6" fmla="*/ 27 w 53"/>
                  <a:gd name="T7" fmla="*/ 31 h 38"/>
                  <a:gd name="T8" fmla="*/ 30 w 53"/>
                  <a:gd name="T9" fmla="*/ 30 h 38"/>
                  <a:gd name="T10" fmla="*/ 34 w 53"/>
                  <a:gd name="T11" fmla="*/ 27 h 38"/>
                  <a:gd name="T12" fmla="*/ 38 w 53"/>
                  <a:gd name="T13" fmla="*/ 25 h 38"/>
                  <a:gd name="T14" fmla="*/ 41 w 53"/>
                  <a:gd name="T15" fmla="*/ 24 h 38"/>
                  <a:gd name="T16" fmla="*/ 47 w 53"/>
                  <a:gd name="T17" fmla="*/ 24 h 38"/>
                  <a:gd name="T18" fmla="*/ 53 w 53"/>
                  <a:gd name="T19" fmla="*/ 0 h 38"/>
                  <a:gd name="T20" fmla="*/ 44 w 53"/>
                  <a:gd name="T21" fmla="*/ 0 h 38"/>
                  <a:gd name="T22" fmla="*/ 37 w 53"/>
                  <a:gd name="T23" fmla="*/ 0 h 38"/>
                  <a:gd name="T24" fmla="*/ 30 w 53"/>
                  <a:gd name="T25" fmla="*/ 3 h 38"/>
                  <a:gd name="T26" fmla="*/ 22 w 53"/>
                  <a:gd name="T27" fmla="*/ 6 h 38"/>
                  <a:gd name="T28" fmla="*/ 16 w 53"/>
                  <a:gd name="T29" fmla="*/ 9 h 38"/>
                  <a:gd name="T30" fmla="*/ 9 w 53"/>
                  <a:gd name="T31" fmla="*/ 15 h 38"/>
                  <a:gd name="T32" fmla="*/ 5 w 53"/>
                  <a:gd name="T33" fmla="*/ 21 h 38"/>
                  <a:gd name="T34" fmla="*/ 0 w 53"/>
                  <a:gd name="T35" fmla="*/ 28 h 38"/>
                  <a:gd name="T36" fmla="*/ 0 w 53"/>
                  <a:gd name="T37" fmla="*/ 27 h 38"/>
                  <a:gd name="T38" fmla="*/ 22 w 53"/>
                  <a:gd name="T3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8">
                    <a:moveTo>
                      <a:pt x="22" y="38"/>
                    </a:moveTo>
                    <a:lnTo>
                      <a:pt x="22" y="37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5"/>
                    </a:lnTo>
                    <a:lnTo>
                      <a:pt x="41" y="24"/>
                    </a:lnTo>
                    <a:lnTo>
                      <a:pt x="47" y="2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2" y="6"/>
                    </a:lnTo>
                    <a:lnTo>
                      <a:pt x="16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" name="Freeform 21"/>
              <p:cNvSpPr>
                <a:spLocks/>
              </p:cNvSpPr>
              <p:nvPr/>
            </p:nvSpPr>
            <p:spPr bwMode="auto">
              <a:xfrm>
                <a:off x="4605" y="2666"/>
                <a:ext cx="12" cy="23"/>
              </a:xfrm>
              <a:custGeom>
                <a:avLst/>
                <a:gdLst>
                  <a:gd name="T0" fmla="*/ 24 w 38"/>
                  <a:gd name="T1" fmla="*/ 71 h 71"/>
                  <a:gd name="T2" fmla="*/ 24 w 38"/>
                  <a:gd name="T3" fmla="*/ 62 h 71"/>
                  <a:gd name="T4" fmla="*/ 25 w 38"/>
                  <a:gd name="T5" fmla="*/ 55 h 71"/>
                  <a:gd name="T6" fmla="*/ 27 w 38"/>
                  <a:gd name="T7" fmla="*/ 46 h 71"/>
                  <a:gd name="T8" fmla="*/ 28 w 38"/>
                  <a:gd name="T9" fmla="*/ 39 h 71"/>
                  <a:gd name="T10" fmla="*/ 30 w 38"/>
                  <a:gd name="T11" fmla="*/ 33 h 71"/>
                  <a:gd name="T12" fmla="*/ 32 w 38"/>
                  <a:gd name="T13" fmla="*/ 26 h 71"/>
                  <a:gd name="T14" fmla="*/ 35 w 38"/>
                  <a:gd name="T15" fmla="*/ 19 h 71"/>
                  <a:gd name="T16" fmla="*/ 38 w 38"/>
                  <a:gd name="T17" fmla="*/ 11 h 71"/>
                  <a:gd name="T18" fmla="*/ 16 w 38"/>
                  <a:gd name="T19" fmla="*/ 0 h 71"/>
                  <a:gd name="T20" fmla="*/ 12 w 38"/>
                  <a:gd name="T21" fmla="*/ 10 h 71"/>
                  <a:gd name="T22" fmla="*/ 9 w 38"/>
                  <a:gd name="T23" fmla="*/ 19 h 71"/>
                  <a:gd name="T24" fmla="*/ 6 w 38"/>
                  <a:gd name="T25" fmla="*/ 26 h 71"/>
                  <a:gd name="T26" fmla="*/ 5 w 38"/>
                  <a:gd name="T27" fmla="*/ 35 h 71"/>
                  <a:gd name="T28" fmla="*/ 3 w 38"/>
                  <a:gd name="T29" fmla="*/ 42 h 71"/>
                  <a:gd name="T30" fmla="*/ 3 w 38"/>
                  <a:gd name="T31" fmla="*/ 52 h 71"/>
                  <a:gd name="T32" fmla="*/ 2 w 38"/>
                  <a:gd name="T33" fmla="*/ 59 h 71"/>
                  <a:gd name="T34" fmla="*/ 0 w 38"/>
                  <a:gd name="T35" fmla="*/ 69 h 71"/>
                  <a:gd name="T36" fmla="*/ 24 w 38"/>
                  <a:gd name="T3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1">
                    <a:moveTo>
                      <a:pt x="24" y="71"/>
                    </a:moveTo>
                    <a:lnTo>
                      <a:pt x="24" y="62"/>
                    </a:lnTo>
                    <a:lnTo>
                      <a:pt x="25" y="55"/>
                    </a:lnTo>
                    <a:lnTo>
                      <a:pt x="27" y="46"/>
                    </a:lnTo>
                    <a:lnTo>
                      <a:pt x="28" y="39"/>
                    </a:lnTo>
                    <a:lnTo>
                      <a:pt x="30" y="33"/>
                    </a:lnTo>
                    <a:lnTo>
                      <a:pt x="32" y="26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16" y="0"/>
                    </a:lnTo>
                    <a:lnTo>
                      <a:pt x="12" y="10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3" y="52"/>
                    </a:lnTo>
                    <a:lnTo>
                      <a:pt x="2" y="59"/>
                    </a:lnTo>
                    <a:lnTo>
                      <a:pt x="0" y="69"/>
                    </a:lnTo>
                    <a:lnTo>
                      <a:pt x="2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" name="Freeform 22"/>
              <p:cNvSpPr>
                <a:spLocks/>
              </p:cNvSpPr>
              <p:nvPr/>
            </p:nvSpPr>
            <p:spPr bwMode="auto">
              <a:xfrm>
                <a:off x="4605" y="2689"/>
                <a:ext cx="11" cy="13"/>
              </a:xfrm>
              <a:custGeom>
                <a:avLst/>
                <a:gdLst>
                  <a:gd name="T0" fmla="*/ 34 w 34"/>
                  <a:gd name="T1" fmla="*/ 16 h 40"/>
                  <a:gd name="T2" fmla="*/ 32 w 34"/>
                  <a:gd name="T3" fmla="*/ 16 h 40"/>
                  <a:gd name="T4" fmla="*/ 31 w 34"/>
                  <a:gd name="T5" fmla="*/ 15 h 40"/>
                  <a:gd name="T6" fmla="*/ 30 w 34"/>
                  <a:gd name="T7" fmla="*/ 12 h 40"/>
                  <a:gd name="T8" fmla="*/ 27 w 34"/>
                  <a:gd name="T9" fmla="*/ 11 h 40"/>
                  <a:gd name="T10" fmla="*/ 27 w 34"/>
                  <a:gd name="T11" fmla="*/ 8 h 40"/>
                  <a:gd name="T12" fmla="*/ 24 w 34"/>
                  <a:gd name="T13" fmla="*/ 5 h 40"/>
                  <a:gd name="T14" fmla="*/ 24 w 34"/>
                  <a:gd name="T15" fmla="*/ 3 h 40"/>
                  <a:gd name="T16" fmla="*/ 24 w 34"/>
                  <a:gd name="T17" fmla="*/ 2 h 40"/>
                  <a:gd name="T18" fmla="*/ 0 w 34"/>
                  <a:gd name="T19" fmla="*/ 0 h 40"/>
                  <a:gd name="T20" fmla="*/ 0 w 34"/>
                  <a:gd name="T21" fmla="*/ 6 h 40"/>
                  <a:gd name="T22" fmla="*/ 3 w 34"/>
                  <a:gd name="T23" fmla="*/ 12 h 40"/>
                  <a:gd name="T24" fmla="*/ 5 w 34"/>
                  <a:gd name="T25" fmla="*/ 18 h 40"/>
                  <a:gd name="T26" fmla="*/ 6 w 34"/>
                  <a:gd name="T27" fmla="*/ 24 h 40"/>
                  <a:gd name="T28" fmla="*/ 12 w 34"/>
                  <a:gd name="T29" fmla="*/ 28 h 40"/>
                  <a:gd name="T30" fmla="*/ 15 w 34"/>
                  <a:gd name="T31" fmla="*/ 32 h 40"/>
                  <a:gd name="T32" fmla="*/ 19 w 34"/>
                  <a:gd name="T33" fmla="*/ 35 h 40"/>
                  <a:gd name="T34" fmla="*/ 25 w 34"/>
                  <a:gd name="T35" fmla="*/ 40 h 40"/>
                  <a:gd name="T36" fmla="*/ 34 w 34"/>
                  <a:gd name="T3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0">
                    <a:moveTo>
                      <a:pt x="34" y="16"/>
                    </a:moveTo>
                    <a:lnTo>
                      <a:pt x="32" y="16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3" y="12"/>
                    </a:lnTo>
                    <a:lnTo>
                      <a:pt x="5" y="18"/>
                    </a:lnTo>
                    <a:lnTo>
                      <a:pt x="6" y="24"/>
                    </a:lnTo>
                    <a:lnTo>
                      <a:pt x="12" y="28"/>
                    </a:lnTo>
                    <a:lnTo>
                      <a:pt x="15" y="32"/>
                    </a:lnTo>
                    <a:lnTo>
                      <a:pt x="19" y="35"/>
                    </a:lnTo>
                    <a:lnTo>
                      <a:pt x="25" y="4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" name="Freeform 23"/>
              <p:cNvSpPr>
                <a:spLocks/>
              </p:cNvSpPr>
              <p:nvPr/>
            </p:nvSpPr>
            <p:spPr bwMode="auto">
              <a:xfrm>
                <a:off x="4613" y="2694"/>
                <a:ext cx="23" cy="14"/>
              </a:xfrm>
              <a:custGeom>
                <a:avLst/>
                <a:gdLst>
                  <a:gd name="T0" fmla="*/ 69 w 70"/>
                  <a:gd name="T1" fmla="*/ 18 h 41"/>
                  <a:gd name="T2" fmla="*/ 70 w 70"/>
                  <a:gd name="T3" fmla="*/ 18 h 41"/>
                  <a:gd name="T4" fmla="*/ 61 w 70"/>
                  <a:gd name="T5" fmla="*/ 16 h 41"/>
                  <a:gd name="T6" fmla="*/ 53 w 70"/>
                  <a:gd name="T7" fmla="*/ 14 h 41"/>
                  <a:gd name="T8" fmla="*/ 45 w 70"/>
                  <a:gd name="T9" fmla="*/ 12 h 41"/>
                  <a:gd name="T10" fmla="*/ 38 w 70"/>
                  <a:gd name="T11" fmla="*/ 11 h 41"/>
                  <a:gd name="T12" fmla="*/ 31 w 70"/>
                  <a:gd name="T13" fmla="*/ 8 h 41"/>
                  <a:gd name="T14" fmla="*/ 22 w 70"/>
                  <a:gd name="T15" fmla="*/ 5 h 41"/>
                  <a:gd name="T16" fmla="*/ 15 w 70"/>
                  <a:gd name="T17" fmla="*/ 3 h 41"/>
                  <a:gd name="T18" fmla="*/ 9 w 70"/>
                  <a:gd name="T19" fmla="*/ 0 h 41"/>
                  <a:gd name="T20" fmla="*/ 0 w 70"/>
                  <a:gd name="T21" fmla="*/ 24 h 41"/>
                  <a:gd name="T22" fmla="*/ 7 w 70"/>
                  <a:gd name="T23" fmla="*/ 25 h 41"/>
                  <a:gd name="T24" fmla="*/ 15 w 70"/>
                  <a:gd name="T25" fmla="*/ 28 h 41"/>
                  <a:gd name="T26" fmla="*/ 23 w 70"/>
                  <a:gd name="T27" fmla="*/ 31 h 41"/>
                  <a:gd name="T28" fmla="*/ 31 w 70"/>
                  <a:gd name="T29" fmla="*/ 32 h 41"/>
                  <a:gd name="T30" fmla="*/ 39 w 70"/>
                  <a:gd name="T31" fmla="*/ 35 h 41"/>
                  <a:gd name="T32" fmla="*/ 48 w 70"/>
                  <a:gd name="T33" fmla="*/ 37 h 41"/>
                  <a:gd name="T34" fmla="*/ 55 w 70"/>
                  <a:gd name="T35" fmla="*/ 40 h 41"/>
                  <a:gd name="T36" fmla="*/ 64 w 70"/>
                  <a:gd name="T37" fmla="*/ 41 h 41"/>
                  <a:gd name="T38" fmla="*/ 64 w 70"/>
                  <a:gd name="T39" fmla="*/ 41 h 41"/>
                  <a:gd name="T40" fmla="*/ 69 w 70"/>
                  <a:gd name="T41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41">
                    <a:moveTo>
                      <a:pt x="69" y="18"/>
                    </a:moveTo>
                    <a:lnTo>
                      <a:pt x="70" y="18"/>
                    </a:lnTo>
                    <a:lnTo>
                      <a:pt x="61" y="16"/>
                    </a:lnTo>
                    <a:lnTo>
                      <a:pt x="53" y="14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1" y="8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7" y="25"/>
                    </a:lnTo>
                    <a:lnTo>
                      <a:pt x="15" y="28"/>
                    </a:lnTo>
                    <a:lnTo>
                      <a:pt x="23" y="31"/>
                    </a:lnTo>
                    <a:lnTo>
                      <a:pt x="31" y="32"/>
                    </a:lnTo>
                    <a:lnTo>
                      <a:pt x="39" y="35"/>
                    </a:lnTo>
                    <a:lnTo>
                      <a:pt x="48" y="37"/>
                    </a:lnTo>
                    <a:lnTo>
                      <a:pt x="55" y="40"/>
                    </a:lnTo>
                    <a:lnTo>
                      <a:pt x="64" y="41"/>
                    </a:lnTo>
                    <a:lnTo>
                      <a:pt x="64" y="41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" name="Freeform 24"/>
              <p:cNvSpPr>
                <a:spLocks/>
              </p:cNvSpPr>
              <p:nvPr/>
            </p:nvSpPr>
            <p:spPr bwMode="auto">
              <a:xfrm>
                <a:off x="4634" y="2696"/>
                <a:ext cx="17" cy="12"/>
              </a:xfrm>
              <a:custGeom>
                <a:avLst/>
                <a:gdLst>
                  <a:gd name="T0" fmla="*/ 28 w 50"/>
                  <a:gd name="T1" fmla="*/ 0 h 36"/>
                  <a:gd name="T2" fmla="*/ 26 w 50"/>
                  <a:gd name="T3" fmla="*/ 3 h 36"/>
                  <a:gd name="T4" fmla="*/ 25 w 50"/>
                  <a:gd name="T5" fmla="*/ 6 h 36"/>
                  <a:gd name="T6" fmla="*/ 22 w 50"/>
                  <a:gd name="T7" fmla="*/ 7 h 36"/>
                  <a:gd name="T8" fmla="*/ 19 w 50"/>
                  <a:gd name="T9" fmla="*/ 9 h 36"/>
                  <a:gd name="T10" fmla="*/ 15 w 50"/>
                  <a:gd name="T11" fmla="*/ 11 h 36"/>
                  <a:gd name="T12" fmla="*/ 10 w 50"/>
                  <a:gd name="T13" fmla="*/ 13 h 36"/>
                  <a:gd name="T14" fmla="*/ 7 w 50"/>
                  <a:gd name="T15" fmla="*/ 13 h 36"/>
                  <a:gd name="T16" fmla="*/ 5 w 50"/>
                  <a:gd name="T17" fmla="*/ 13 h 36"/>
                  <a:gd name="T18" fmla="*/ 0 w 50"/>
                  <a:gd name="T19" fmla="*/ 36 h 36"/>
                  <a:gd name="T20" fmla="*/ 9 w 50"/>
                  <a:gd name="T21" fmla="*/ 36 h 36"/>
                  <a:gd name="T22" fmla="*/ 16 w 50"/>
                  <a:gd name="T23" fmla="*/ 36 h 36"/>
                  <a:gd name="T24" fmla="*/ 22 w 50"/>
                  <a:gd name="T25" fmla="*/ 33 h 36"/>
                  <a:gd name="T26" fmla="*/ 29 w 50"/>
                  <a:gd name="T27" fmla="*/ 30 h 36"/>
                  <a:gd name="T28" fmla="*/ 37 w 50"/>
                  <a:gd name="T29" fmla="*/ 26 h 36"/>
                  <a:gd name="T30" fmla="*/ 42 w 50"/>
                  <a:gd name="T31" fmla="*/ 22 h 36"/>
                  <a:gd name="T32" fmla="*/ 45 w 50"/>
                  <a:gd name="T33" fmla="*/ 16 h 36"/>
                  <a:gd name="T34" fmla="*/ 50 w 50"/>
                  <a:gd name="T35" fmla="*/ 9 h 36"/>
                  <a:gd name="T36" fmla="*/ 28 w 50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6">
                    <a:moveTo>
                      <a:pt x="28" y="0"/>
                    </a:moveTo>
                    <a:lnTo>
                      <a:pt x="26" y="3"/>
                    </a:lnTo>
                    <a:lnTo>
                      <a:pt x="25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36"/>
                    </a:lnTo>
                    <a:lnTo>
                      <a:pt x="9" y="36"/>
                    </a:lnTo>
                    <a:lnTo>
                      <a:pt x="16" y="36"/>
                    </a:lnTo>
                    <a:lnTo>
                      <a:pt x="22" y="33"/>
                    </a:lnTo>
                    <a:lnTo>
                      <a:pt x="29" y="30"/>
                    </a:lnTo>
                    <a:lnTo>
                      <a:pt x="37" y="26"/>
                    </a:lnTo>
                    <a:lnTo>
                      <a:pt x="42" y="22"/>
                    </a:lnTo>
                    <a:lnTo>
                      <a:pt x="45" y="16"/>
                    </a:lnTo>
                    <a:lnTo>
                      <a:pt x="5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" name="Freeform 25"/>
              <p:cNvSpPr>
                <a:spLocks/>
              </p:cNvSpPr>
              <p:nvPr/>
            </p:nvSpPr>
            <p:spPr bwMode="auto">
              <a:xfrm>
                <a:off x="4644" y="2677"/>
                <a:ext cx="12" cy="22"/>
              </a:xfrm>
              <a:custGeom>
                <a:avLst/>
                <a:gdLst>
                  <a:gd name="T0" fmla="*/ 14 w 38"/>
                  <a:gd name="T1" fmla="*/ 0 h 64"/>
                  <a:gd name="T2" fmla="*/ 13 w 38"/>
                  <a:gd name="T3" fmla="*/ 7 h 64"/>
                  <a:gd name="T4" fmla="*/ 11 w 38"/>
                  <a:gd name="T5" fmla="*/ 16 h 64"/>
                  <a:gd name="T6" fmla="*/ 10 w 38"/>
                  <a:gd name="T7" fmla="*/ 23 h 64"/>
                  <a:gd name="T8" fmla="*/ 7 w 38"/>
                  <a:gd name="T9" fmla="*/ 30 h 64"/>
                  <a:gd name="T10" fmla="*/ 6 w 38"/>
                  <a:gd name="T11" fmla="*/ 37 h 64"/>
                  <a:gd name="T12" fmla="*/ 4 w 38"/>
                  <a:gd name="T13" fmla="*/ 43 h 64"/>
                  <a:gd name="T14" fmla="*/ 1 w 38"/>
                  <a:gd name="T15" fmla="*/ 49 h 64"/>
                  <a:gd name="T16" fmla="*/ 0 w 38"/>
                  <a:gd name="T17" fmla="*/ 55 h 64"/>
                  <a:gd name="T18" fmla="*/ 22 w 38"/>
                  <a:gd name="T19" fmla="*/ 64 h 64"/>
                  <a:gd name="T20" fmla="*/ 25 w 38"/>
                  <a:gd name="T21" fmla="*/ 58 h 64"/>
                  <a:gd name="T22" fmla="*/ 26 w 38"/>
                  <a:gd name="T23" fmla="*/ 50 h 64"/>
                  <a:gd name="T24" fmla="*/ 29 w 38"/>
                  <a:gd name="T25" fmla="*/ 43 h 64"/>
                  <a:gd name="T26" fmla="*/ 30 w 38"/>
                  <a:gd name="T27" fmla="*/ 36 h 64"/>
                  <a:gd name="T28" fmla="*/ 32 w 38"/>
                  <a:gd name="T29" fmla="*/ 29 h 64"/>
                  <a:gd name="T30" fmla="*/ 33 w 38"/>
                  <a:gd name="T31" fmla="*/ 20 h 64"/>
                  <a:gd name="T32" fmla="*/ 36 w 38"/>
                  <a:gd name="T33" fmla="*/ 13 h 64"/>
                  <a:gd name="T34" fmla="*/ 38 w 38"/>
                  <a:gd name="T35" fmla="*/ 4 h 64"/>
                  <a:gd name="T36" fmla="*/ 14 w 38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4">
                    <a:moveTo>
                      <a:pt x="14" y="0"/>
                    </a:moveTo>
                    <a:lnTo>
                      <a:pt x="13" y="7"/>
                    </a:lnTo>
                    <a:lnTo>
                      <a:pt x="11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22" y="64"/>
                    </a:lnTo>
                    <a:lnTo>
                      <a:pt x="25" y="58"/>
                    </a:lnTo>
                    <a:lnTo>
                      <a:pt x="26" y="50"/>
                    </a:lnTo>
                    <a:lnTo>
                      <a:pt x="29" y="43"/>
                    </a:lnTo>
                    <a:lnTo>
                      <a:pt x="30" y="36"/>
                    </a:lnTo>
                    <a:lnTo>
                      <a:pt x="32" y="29"/>
                    </a:lnTo>
                    <a:lnTo>
                      <a:pt x="33" y="20"/>
                    </a:lnTo>
                    <a:lnTo>
                      <a:pt x="36" y="13"/>
                    </a:lnTo>
                    <a:lnTo>
                      <a:pt x="3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" name="Freeform 26"/>
              <p:cNvSpPr>
                <a:spLocks/>
              </p:cNvSpPr>
              <p:nvPr/>
            </p:nvSpPr>
            <p:spPr bwMode="auto">
              <a:xfrm>
                <a:off x="4644" y="2661"/>
                <a:ext cx="13" cy="18"/>
              </a:xfrm>
              <a:custGeom>
                <a:avLst/>
                <a:gdLst>
                  <a:gd name="T0" fmla="*/ 0 w 38"/>
                  <a:gd name="T1" fmla="*/ 21 h 52"/>
                  <a:gd name="T2" fmla="*/ 3 w 38"/>
                  <a:gd name="T3" fmla="*/ 23 h 52"/>
                  <a:gd name="T4" fmla="*/ 6 w 38"/>
                  <a:gd name="T5" fmla="*/ 24 h 52"/>
                  <a:gd name="T6" fmla="*/ 9 w 38"/>
                  <a:gd name="T7" fmla="*/ 27 h 52"/>
                  <a:gd name="T8" fmla="*/ 10 w 38"/>
                  <a:gd name="T9" fmla="*/ 32 h 52"/>
                  <a:gd name="T10" fmla="*/ 12 w 38"/>
                  <a:gd name="T11" fmla="*/ 36 h 52"/>
                  <a:gd name="T12" fmla="*/ 13 w 38"/>
                  <a:gd name="T13" fmla="*/ 40 h 52"/>
                  <a:gd name="T14" fmla="*/ 13 w 38"/>
                  <a:gd name="T15" fmla="*/ 48 h 52"/>
                  <a:gd name="T16" fmla="*/ 37 w 38"/>
                  <a:gd name="T17" fmla="*/ 52 h 52"/>
                  <a:gd name="T18" fmla="*/ 38 w 38"/>
                  <a:gd name="T19" fmla="*/ 45 h 52"/>
                  <a:gd name="T20" fmla="*/ 37 w 38"/>
                  <a:gd name="T21" fmla="*/ 36 h 52"/>
                  <a:gd name="T22" fmla="*/ 35 w 38"/>
                  <a:gd name="T23" fmla="*/ 29 h 52"/>
                  <a:gd name="T24" fmla="*/ 32 w 38"/>
                  <a:gd name="T25" fmla="*/ 21 h 52"/>
                  <a:gd name="T26" fmla="*/ 28 w 38"/>
                  <a:gd name="T27" fmla="*/ 14 h 52"/>
                  <a:gd name="T28" fmla="*/ 24 w 38"/>
                  <a:gd name="T29" fmla="*/ 7 h 52"/>
                  <a:gd name="T30" fmla="*/ 15 w 38"/>
                  <a:gd name="T31" fmla="*/ 2 h 52"/>
                  <a:gd name="T32" fmla="*/ 9 w 38"/>
                  <a:gd name="T33" fmla="*/ 0 h 52"/>
                  <a:gd name="T34" fmla="*/ 0 w 38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52">
                    <a:moveTo>
                      <a:pt x="0" y="21"/>
                    </a:moveTo>
                    <a:lnTo>
                      <a:pt x="3" y="23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0" y="32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3" y="48"/>
                    </a:lnTo>
                    <a:lnTo>
                      <a:pt x="37" y="52"/>
                    </a:lnTo>
                    <a:lnTo>
                      <a:pt x="38" y="45"/>
                    </a:lnTo>
                    <a:lnTo>
                      <a:pt x="37" y="36"/>
                    </a:lnTo>
                    <a:lnTo>
                      <a:pt x="35" y="29"/>
                    </a:lnTo>
                    <a:lnTo>
                      <a:pt x="32" y="21"/>
                    </a:lnTo>
                    <a:lnTo>
                      <a:pt x="28" y="14"/>
                    </a:lnTo>
                    <a:lnTo>
                      <a:pt x="24" y="7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" name="Freeform 27"/>
              <p:cNvSpPr>
                <a:spLocks/>
              </p:cNvSpPr>
              <p:nvPr/>
            </p:nvSpPr>
            <p:spPr bwMode="auto">
              <a:xfrm>
                <a:off x="4632" y="2683"/>
                <a:ext cx="149" cy="117"/>
              </a:xfrm>
              <a:custGeom>
                <a:avLst/>
                <a:gdLst>
                  <a:gd name="T0" fmla="*/ 245 w 445"/>
                  <a:gd name="T1" fmla="*/ 188 h 351"/>
                  <a:gd name="T2" fmla="*/ 243 w 445"/>
                  <a:gd name="T3" fmla="*/ 211 h 351"/>
                  <a:gd name="T4" fmla="*/ 237 w 445"/>
                  <a:gd name="T5" fmla="*/ 233 h 351"/>
                  <a:gd name="T6" fmla="*/ 232 w 445"/>
                  <a:gd name="T7" fmla="*/ 253 h 351"/>
                  <a:gd name="T8" fmla="*/ 221 w 445"/>
                  <a:gd name="T9" fmla="*/ 269 h 351"/>
                  <a:gd name="T10" fmla="*/ 211 w 445"/>
                  <a:gd name="T11" fmla="*/ 281 h 351"/>
                  <a:gd name="T12" fmla="*/ 197 w 445"/>
                  <a:gd name="T13" fmla="*/ 288 h 351"/>
                  <a:gd name="T14" fmla="*/ 182 w 445"/>
                  <a:gd name="T15" fmla="*/ 292 h 351"/>
                  <a:gd name="T16" fmla="*/ 169 w 445"/>
                  <a:gd name="T17" fmla="*/ 294 h 351"/>
                  <a:gd name="T18" fmla="*/ 154 w 445"/>
                  <a:gd name="T19" fmla="*/ 297 h 351"/>
                  <a:gd name="T20" fmla="*/ 141 w 445"/>
                  <a:gd name="T21" fmla="*/ 295 h 351"/>
                  <a:gd name="T22" fmla="*/ 127 w 445"/>
                  <a:gd name="T23" fmla="*/ 294 h 351"/>
                  <a:gd name="T24" fmla="*/ 112 w 445"/>
                  <a:gd name="T25" fmla="*/ 292 h 351"/>
                  <a:gd name="T26" fmla="*/ 98 w 445"/>
                  <a:gd name="T27" fmla="*/ 289 h 351"/>
                  <a:gd name="T28" fmla="*/ 83 w 445"/>
                  <a:gd name="T29" fmla="*/ 287 h 351"/>
                  <a:gd name="T30" fmla="*/ 70 w 445"/>
                  <a:gd name="T31" fmla="*/ 282 h 351"/>
                  <a:gd name="T32" fmla="*/ 51 w 445"/>
                  <a:gd name="T33" fmla="*/ 275 h 351"/>
                  <a:gd name="T34" fmla="*/ 28 w 445"/>
                  <a:gd name="T35" fmla="*/ 259 h 351"/>
                  <a:gd name="T36" fmla="*/ 11 w 445"/>
                  <a:gd name="T37" fmla="*/ 239 h 351"/>
                  <a:gd name="T38" fmla="*/ 2 w 445"/>
                  <a:gd name="T39" fmla="*/ 215 h 351"/>
                  <a:gd name="T40" fmla="*/ 0 w 445"/>
                  <a:gd name="T41" fmla="*/ 170 h 351"/>
                  <a:gd name="T42" fmla="*/ 6 w 445"/>
                  <a:gd name="T43" fmla="*/ 116 h 351"/>
                  <a:gd name="T44" fmla="*/ 9 w 445"/>
                  <a:gd name="T45" fmla="*/ 89 h 351"/>
                  <a:gd name="T46" fmla="*/ 9 w 445"/>
                  <a:gd name="T47" fmla="*/ 60 h 351"/>
                  <a:gd name="T48" fmla="*/ 16 w 445"/>
                  <a:gd name="T49" fmla="*/ 41 h 351"/>
                  <a:gd name="T50" fmla="*/ 25 w 445"/>
                  <a:gd name="T51" fmla="*/ 31 h 351"/>
                  <a:gd name="T52" fmla="*/ 35 w 445"/>
                  <a:gd name="T53" fmla="*/ 22 h 351"/>
                  <a:gd name="T54" fmla="*/ 47 w 445"/>
                  <a:gd name="T55" fmla="*/ 16 h 351"/>
                  <a:gd name="T56" fmla="*/ 64 w 445"/>
                  <a:gd name="T57" fmla="*/ 10 h 351"/>
                  <a:gd name="T58" fmla="*/ 83 w 445"/>
                  <a:gd name="T59" fmla="*/ 4 h 351"/>
                  <a:gd name="T60" fmla="*/ 102 w 445"/>
                  <a:gd name="T61" fmla="*/ 0 h 351"/>
                  <a:gd name="T62" fmla="*/ 122 w 445"/>
                  <a:gd name="T63" fmla="*/ 0 h 351"/>
                  <a:gd name="T64" fmla="*/ 150 w 445"/>
                  <a:gd name="T65" fmla="*/ 7 h 351"/>
                  <a:gd name="T66" fmla="*/ 188 w 445"/>
                  <a:gd name="T67" fmla="*/ 20 h 351"/>
                  <a:gd name="T68" fmla="*/ 227 w 445"/>
                  <a:gd name="T69" fmla="*/ 38 h 351"/>
                  <a:gd name="T70" fmla="*/ 266 w 445"/>
                  <a:gd name="T71" fmla="*/ 58 h 351"/>
                  <a:gd name="T72" fmla="*/ 309 w 445"/>
                  <a:gd name="T73" fmla="*/ 80 h 351"/>
                  <a:gd name="T74" fmla="*/ 348 w 445"/>
                  <a:gd name="T75" fmla="*/ 102 h 351"/>
                  <a:gd name="T76" fmla="*/ 384 w 445"/>
                  <a:gd name="T77" fmla="*/ 122 h 351"/>
                  <a:gd name="T78" fmla="*/ 418 w 445"/>
                  <a:gd name="T79" fmla="*/ 140 h 351"/>
                  <a:gd name="T80" fmla="*/ 439 w 445"/>
                  <a:gd name="T81" fmla="*/ 173 h 351"/>
                  <a:gd name="T82" fmla="*/ 445 w 445"/>
                  <a:gd name="T83" fmla="*/ 225 h 351"/>
                  <a:gd name="T84" fmla="*/ 441 w 445"/>
                  <a:gd name="T85" fmla="*/ 278 h 351"/>
                  <a:gd name="T86" fmla="*/ 426 w 445"/>
                  <a:gd name="T87" fmla="*/ 327 h 351"/>
                  <a:gd name="T88" fmla="*/ 410 w 445"/>
                  <a:gd name="T89" fmla="*/ 351 h 351"/>
                  <a:gd name="T90" fmla="*/ 394 w 445"/>
                  <a:gd name="T91" fmla="*/ 348 h 351"/>
                  <a:gd name="T92" fmla="*/ 375 w 445"/>
                  <a:gd name="T93" fmla="*/ 345 h 351"/>
                  <a:gd name="T94" fmla="*/ 361 w 445"/>
                  <a:gd name="T95" fmla="*/ 342 h 351"/>
                  <a:gd name="T96" fmla="*/ 348 w 445"/>
                  <a:gd name="T97" fmla="*/ 330 h 351"/>
                  <a:gd name="T98" fmla="*/ 335 w 445"/>
                  <a:gd name="T99" fmla="*/ 310 h 351"/>
                  <a:gd name="T100" fmla="*/ 320 w 445"/>
                  <a:gd name="T101" fmla="*/ 289 h 351"/>
                  <a:gd name="T102" fmla="*/ 306 w 445"/>
                  <a:gd name="T103" fmla="*/ 268 h 351"/>
                  <a:gd name="T104" fmla="*/ 293 w 445"/>
                  <a:gd name="T105" fmla="*/ 247 h 351"/>
                  <a:gd name="T106" fmla="*/ 280 w 445"/>
                  <a:gd name="T107" fmla="*/ 225 h 351"/>
                  <a:gd name="T108" fmla="*/ 265 w 445"/>
                  <a:gd name="T109" fmla="*/ 205 h 351"/>
                  <a:gd name="T110" fmla="*/ 250 w 445"/>
                  <a:gd name="T111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351">
                    <a:moveTo>
                      <a:pt x="245" y="175"/>
                    </a:moveTo>
                    <a:lnTo>
                      <a:pt x="245" y="188"/>
                    </a:lnTo>
                    <a:lnTo>
                      <a:pt x="243" y="199"/>
                    </a:lnTo>
                    <a:lnTo>
                      <a:pt x="243" y="211"/>
                    </a:lnTo>
                    <a:lnTo>
                      <a:pt x="240" y="223"/>
                    </a:lnTo>
                    <a:lnTo>
                      <a:pt x="237" y="233"/>
                    </a:lnTo>
                    <a:lnTo>
                      <a:pt x="234" y="243"/>
                    </a:lnTo>
                    <a:lnTo>
                      <a:pt x="232" y="253"/>
                    </a:lnTo>
                    <a:lnTo>
                      <a:pt x="226" y="263"/>
                    </a:lnTo>
                    <a:lnTo>
                      <a:pt x="221" y="269"/>
                    </a:lnTo>
                    <a:lnTo>
                      <a:pt x="217" y="275"/>
                    </a:lnTo>
                    <a:lnTo>
                      <a:pt x="211" y="281"/>
                    </a:lnTo>
                    <a:lnTo>
                      <a:pt x="204" y="284"/>
                    </a:lnTo>
                    <a:lnTo>
                      <a:pt x="197" y="288"/>
                    </a:lnTo>
                    <a:lnTo>
                      <a:pt x="189" y="291"/>
                    </a:lnTo>
                    <a:lnTo>
                      <a:pt x="182" y="292"/>
                    </a:lnTo>
                    <a:lnTo>
                      <a:pt x="175" y="294"/>
                    </a:lnTo>
                    <a:lnTo>
                      <a:pt x="169" y="294"/>
                    </a:lnTo>
                    <a:lnTo>
                      <a:pt x="162" y="295"/>
                    </a:lnTo>
                    <a:lnTo>
                      <a:pt x="154" y="297"/>
                    </a:lnTo>
                    <a:lnTo>
                      <a:pt x="149" y="297"/>
                    </a:lnTo>
                    <a:lnTo>
                      <a:pt x="141" y="295"/>
                    </a:lnTo>
                    <a:lnTo>
                      <a:pt x="134" y="295"/>
                    </a:lnTo>
                    <a:lnTo>
                      <a:pt x="127" y="294"/>
                    </a:lnTo>
                    <a:lnTo>
                      <a:pt x="120" y="294"/>
                    </a:lnTo>
                    <a:lnTo>
                      <a:pt x="112" y="292"/>
                    </a:lnTo>
                    <a:lnTo>
                      <a:pt x="105" y="291"/>
                    </a:lnTo>
                    <a:lnTo>
                      <a:pt x="98" y="289"/>
                    </a:lnTo>
                    <a:lnTo>
                      <a:pt x="91" y="289"/>
                    </a:lnTo>
                    <a:lnTo>
                      <a:pt x="83" y="287"/>
                    </a:lnTo>
                    <a:lnTo>
                      <a:pt x="77" y="285"/>
                    </a:lnTo>
                    <a:lnTo>
                      <a:pt x="70" y="282"/>
                    </a:lnTo>
                    <a:lnTo>
                      <a:pt x="64" y="281"/>
                    </a:lnTo>
                    <a:lnTo>
                      <a:pt x="51" y="275"/>
                    </a:lnTo>
                    <a:lnTo>
                      <a:pt x="38" y="268"/>
                    </a:lnTo>
                    <a:lnTo>
                      <a:pt x="28" y="259"/>
                    </a:lnTo>
                    <a:lnTo>
                      <a:pt x="18" y="249"/>
                    </a:lnTo>
                    <a:lnTo>
                      <a:pt x="11" y="239"/>
                    </a:lnTo>
                    <a:lnTo>
                      <a:pt x="5" y="227"/>
                    </a:lnTo>
                    <a:lnTo>
                      <a:pt x="2" y="215"/>
                    </a:lnTo>
                    <a:lnTo>
                      <a:pt x="0" y="204"/>
                    </a:lnTo>
                    <a:lnTo>
                      <a:pt x="0" y="170"/>
                    </a:lnTo>
                    <a:lnTo>
                      <a:pt x="2" y="140"/>
                    </a:lnTo>
                    <a:lnTo>
                      <a:pt x="6" y="116"/>
                    </a:lnTo>
                    <a:lnTo>
                      <a:pt x="13" y="103"/>
                    </a:lnTo>
                    <a:lnTo>
                      <a:pt x="9" y="89"/>
                    </a:lnTo>
                    <a:lnTo>
                      <a:pt x="6" y="74"/>
                    </a:lnTo>
                    <a:lnTo>
                      <a:pt x="9" y="60"/>
                    </a:lnTo>
                    <a:lnTo>
                      <a:pt x="13" y="47"/>
                    </a:lnTo>
                    <a:lnTo>
                      <a:pt x="16" y="41"/>
                    </a:lnTo>
                    <a:lnTo>
                      <a:pt x="21" y="35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5" y="22"/>
                    </a:lnTo>
                    <a:lnTo>
                      <a:pt x="41" y="19"/>
                    </a:lnTo>
                    <a:lnTo>
                      <a:pt x="47" y="16"/>
                    </a:lnTo>
                    <a:lnTo>
                      <a:pt x="53" y="13"/>
                    </a:lnTo>
                    <a:lnTo>
                      <a:pt x="64" y="10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3" y="3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4" y="3"/>
                    </a:lnTo>
                    <a:lnTo>
                      <a:pt x="150" y="7"/>
                    </a:lnTo>
                    <a:lnTo>
                      <a:pt x="169" y="13"/>
                    </a:lnTo>
                    <a:lnTo>
                      <a:pt x="188" y="20"/>
                    </a:lnTo>
                    <a:lnTo>
                      <a:pt x="207" y="29"/>
                    </a:lnTo>
                    <a:lnTo>
                      <a:pt x="227" y="38"/>
                    </a:lnTo>
                    <a:lnTo>
                      <a:pt x="248" y="48"/>
                    </a:lnTo>
                    <a:lnTo>
                      <a:pt x="266" y="58"/>
                    </a:lnTo>
                    <a:lnTo>
                      <a:pt x="288" y="68"/>
                    </a:lnTo>
                    <a:lnTo>
                      <a:pt x="309" y="80"/>
                    </a:lnTo>
                    <a:lnTo>
                      <a:pt x="328" y="90"/>
                    </a:lnTo>
                    <a:lnTo>
                      <a:pt x="348" y="102"/>
                    </a:lnTo>
                    <a:lnTo>
                      <a:pt x="367" y="112"/>
                    </a:lnTo>
                    <a:lnTo>
                      <a:pt x="384" y="122"/>
                    </a:lnTo>
                    <a:lnTo>
                      <a:pt x="402" y="131"/>
                    </a:lnTo>
                    <a:lnTo>
                      <a:pt x="418" y="140"/>
                    </a:lnTo>
                    <a:lnTo>
                      <a:pt x="432" y="147"/>
                    </a:lnTo>
                    <a:lnTo>
                      <a:pt x="439" y="173"/>
                    </a:lnTo>
                    <a:lnTo>
                      <a:pt x="444" y="201"/>
                    </a:lnTo>
                    <a:lnTo>
                      <a:pt x="445" y="225"/>
                    </a:lnTo>
                    <a:lnTo>
                      <a:pt x="444" y="252"/>
                    </a:lnTo>
                    <a:lnTo>
                      <a:pt x="441" y="278"/>
                    </a:lnTo>
                    <a:lnTo>
                      <a:pt x="435" y="301"/>
                    </a:lnTo>
                    <a:lnTo>
                      <a:pt x="426" y="327"/>
                    </a:lnTo>
                    <a:lnTo>
                      <a:pt x="416" y="351"/>
                    </a:lnTo>
                    <a:lnTo>
                      <a:pt x="410" y="351"/>
                    </a:lnTo>
                    <a:lnTo>
                      <a:pt x="403" y="349"/>
                    </a:lnTo>
                    <a:lnTo>
                      <a:pt x="394" y="348"/>
                    </a:lnTo>
                    <a:lnTo>
                      <a:pt x="386" y="345"/>
                    </a:lnTo>
                    <a:lnTo>
                      <a:pt x="375" y="345"/>
                    </a:lnTo>
                    <a:lnTo>
                      <a:pt x="368" y="343"/>
                    </a:lnTo>
                    <a:lnTo>
                      <a:pt x="361" y="342"/>
                    </a:lnTo>
                    <a:lnTo>
                      <a:pt x="355" y="342"/>
                    </a:lnTo>
                    <a:lnTo>
                      <a:pt x="348" y="330"/>
                    </a:lnTo>
                    <a:lnTo>
                      <a:pt x="342" y="320"/>
                    </a:lnTo>
                    <a:lnTo>
                      <a:pt x="335" y="310"/>
                    </a:lnTo>
                    <a:lnTo>
                      <a:pt x="328" y="300"/>
                    </a:lnTo>
                    <a:lnTo>
                      <a:pt x="320" y="289"/>
                    </a:lnTo>
                    <a:lnTo>
                      <a:pt x="313" y="278"/>
                    </a:lnTo>
                    <a:lnTo>
                      <a:pt x="306" y="268"/>
                    </a:lnTo>
                    <a:lnTo>
                      <a:pt x="300" y="257"/>
                    </a:lnTo>
                    <a:lnTo>
                      <a:pt x="293" y="247"/>
                    </a:lnTo>
                    <a:lnTo>
                      <a:pt x="285" y="237"/>
                    </a:lnTo>
                    <a:lnTo>
                      <a:pt x="280" y="225"/>
                    </a:lnTo>
                    <a:lnTo>
                      <a:pt x="272" y="215"/>
                    </a:lnTo>
                    <a:lnTo>
                      <a:pt x="265" y="205"/>
                    </a:lnTo>
                    <a:lnTo>
                      <a:pt x="258" y="195"/>
                    </a:lnTo>
                    <a:lnTo>
                      <a:pt x="250" y="185"/>
                    </a:lnTo>
                    <a:lnTo>
                      <a:pt x="245" y="175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" name="Freeform 28"/>
              <p:cNvSpPr>
                <a:spLocks/>
              </p:cNvSpPr>
              <p:nvPr/>
            </p:nvSpPr>
            <p:spPr bwMode="auto">
              <a:xfrm>
                <a:off x="4704" y="2741"/>
                <a:ext cx="14" cy="32"/>
              </a:xfrm>
              <a:custGeom>
                <a:avLst/>
                <a:gdLst>
                  <a:gd name="T0" fmla="*/ 20 w 40"/>
                  <a:gd name="T1" fmla="*/ 94 h 94"/>
                  <a:gd name="T2" fmla="*/ 26 w 40"/>
                  <a:gd name="T3" fmla="*/ 82 h 94"/>
                  <a:gd name="T4" fmla="*/ 30 w 40"/>
                  <a:gd name="T5" fmla="*/ 72 h 94"/>
                  <a:gd name="T6" fmla="*/ 34 w 40"/>
                  <a:gd name="T7" fmla="*/ 61 h 94"/>
                  <a:gd name="T8" fmla="*/ 36 w 40"/>
                  <a:gd name="T9" fmla="*/ 49 h 94"/>
                  <a:gd name="T10" fmla="*/ 37 w 40"/>
                  <a:gd name="T11" fmla="*/ 37 h 94"/>
                  <a:gd name="T12" fmla="*/ 39 w 40"/>
                  <a:gd name="T13" fmla="*/ 26 h 94"/>
                  <a:gd name="T14" fmla="*/ 40 w 40"/>
                  <a:gd name="T15" fmla="*/ 13 h 94"/>
                  <a:gd name="T16" fmla="*/ 40 w 40"/>
                  <a:gd name="T17" fmla="*/ 0 h 94"/>
                  <a:gd name="T18" fmla="*/ 17 w 40"/>
                  <a:gd name="T19" fmla="*/ 0 h 94"/>
                  <a:gd name="T20" fmla="*/ 17 w 40"/>
                  <a:gd name="T21" fmla="*/ 13 h 94"/>
                  <a:gd name="T22" fmla="*/ 17 w 40"/>
                  <a:gd name="T23" fmla="*/ 24 h 94"/>
                  <a:gd name="T24" fmla="*/ 16 w 40"/>
                  <a:gd name="T25" fmla="*/ 34 h 94"/>
                  <a:gd name="T26" fmla="*/ 13 w 40"/>
                  <a:gd name="T27" fmla="*/ 45 h 94"/>
                  <a:gd name="T28" fmla="*/ 11 w 40"/>
                  <a:gd name="T29" fmla="*/ 55 h 94"/>
                  <a:gd name="T30" fmla="*/ 8 w 40"/>
                  <a:gd name="T31" fmla="*/ 65 h 94"/>
                  <a:gd name="T32" fmla="*/ 4 w 40"/>
                  <a:gd name="T33" fmla="*/ 74 h 94"/>
                  <a:gd name="T34" fmla="*/ 0 w 40"/>
                  <a:gd name="T35" fmla="*/ 82 h 94"/>
                  <a:gd name="T36" fmla="*/ 20 w 40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94">
                    <a:moveTo>
                      <a:pt x="20" y="94"/>
                    </a:moveTo>
                    <a:lnTo>
                      <a:pt x="26" y="82"/>
                    </a:lnTo>
                    <a:lnTo>
                      <a:pt x="30" y="72"/>
                    </a:lnTo>
                    <a:lnTo>
                      <a:pt x="34" y="61"/>
                    </a:lnTo>
                    <a:lnTo>
                      <a:pt x="36" y="49"/>
                    </a:lnTo>
                    <a:lnTo>
                      <a:pt x="37" y="37"/>
                    </a:lnTo>
                    <a:lnTo>
                      <a:pt x="39" y="26"/>
                    </a:lnTo>
                    <a:lnTo>
                      <a:pt x="40" y="13"/>
                    </a:lnTo>
                    <a:lnTo>
                      <a:pt x="40" y="0"/>
                    </a:lnTo>
                    <a:lnTo>
                      <a:pt x="17" y="0"/>
                    </a:lnTo>
                    <a:lnTo>
                      <a:pt x="17" y="13"/>
                    </a:lnTo>
                    <a:lnTo>
                      <a:pt x="17" y="24"/>
                    </a:lnTo>
                    <a:lnTo>
                      <a:pt x="16" y="34"/>
                    </a:lnTo>
                    <a:lnTo>
                      <a:pt x="13" y="45"/>
                    </a:lnTo>
                    <a:lnTo>
                      <a:pt x="11" y="55"/>
                    </a:lnTo>
                    <a:lnTo>
                      <a:pt x="8" y="65"/>
                    </a:lnTo>
                    <a:lnTo>
                      <a:pt x="4" y="74"/>
                    </a:lnTo>
                    <a:lnTo>
                      <a:pt x="0" y="82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3" name="Freeform 29"/>
              <p:cNvSpPr>
                <a:spLocks/>
              </p:cNvSpPr>
              <p:nvPr/>
            </p:nvSpPr>
            <p:spPr bwMode="auto">
              <a:xfrm>
                <a:off x="4690" y="2769"/>
                <a:ext cx="21" cy="16"/>
              </a:xfrm>
              <a:custGeom>
                <a:avLst/>
                <a:gdLst>
                  <a:gd name="T0" fmla="*/ 5 w 63"/>
                  <a:gd name="T1" fmla="*/ 48 h 48"/>
                  <a:gd name="T2" fmla="*/ 3 w 63"/>
                  <a:gd name="T3" fmla="*/ 48 h 48"/>
                  <a:gd name="T4" fmla="*/ 13 w 63"/>
                  <a:gd name="T5" fmla="*/ 47 h 48"/>
                  <a:gd name="T6" fmla="*/ 21 w 63"/>
                  <a:gd name="T7" fmla="*/ 44 h 48"/>
                  <a:gd name="T8" fmla="*/ 29 w 63"/>
                  <a:gd name="T9" fmla="*/ 41 h 48"/>
                  <a:gd name="T10" fmla="*/ 38 w 63"/>
                  <a:gd name="T11" fmla="*/ 37 h 48"/>
                  <a:gd name="T12" fmla="*/ 45 w 63"/>
                  <a:gd name="T13" fmla="*/ 32 h 48"/>
                  <a:gd name="T14" fmla="*/ 53 w 63"/>
                  <a:gd name="T15" fmla="*/ 27 h 48"/>
                  <a:gd name="T16" fmla="*/ 59 w 63"/>
                  <a:gd name="T17" fmla="*/ 19 h 48"/>
                  <a:gd name="T18" fmla="*/ 63 w 63"/>
                  <a:gd name="T19" fmla="*/ 12 h 48"/>
                  <a:gd name="T20" fmla="*/ 43 w 63"/>
                  <a:gd name="T21" fmla="*/ 0 h 48"/>
                  <a:gd name="T22" fmla="*/ 40 w 63"/>
                  <a:gd name="T23" fmla="*/ 5 h 48"/>
                  <a:gd name="T24" fmla="*/ 37 w 63"/>
                  <a:gd name="T25" fmla="*/ 9 h 48"/>
                  <a:gd name="T26" fmla="*/ 31 w 63"/>
                  <a:gd name="T27" fmla="*/ 14 h 48"/>
                  <a:gd name="T28" fmla="*/ 25 w 63"/>
                  <a:gd name="T29" fmla="*/ 16 h 48"/>
                  <a:gd name="T30" fmla="*/ 19 w 63"/>
                  <a:gd name="T31" fmla="*/ 19 h 48"/>
                  <a:gd name="T32" fmla="*/ 13 w 63"/>
                  <a:gd name="T33" fmla="*/ 24 h 48"/>
                  <a:gd name="T34" fmla="*/ 6 w 63"/>
                  <a:gd name="T35" fmla="*/ 25 h 48"/>
                  <a:gd name="T36" fmla="*/ 2 w 63"/>
                  <a:gd name="T37" fmla="*/ 25 h 48"/>
                  <a:gd name="T38" fmla="*/ 0 w 63"/>
                  <a:gd name="T39" fmla="*/ 25 h 48"/>
                  <a:gd name="T40" fmla="*/ 5 w 6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48">
                    <a:moveTo>
                      <a:pt x="5" y="48"/>
                    </a:moveTo>
                    <a:lnTo>
                      <a:pt x="3" y="48"/>
                    </a:lnTo>
                    <a:lnTo>
                      <a:pt x="13" y="47"/>
                    </a:lnTo>
                    <a:lnTo>
                      <a:pt x="21" y="44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45" y="32"/>
                    </a:lnTo>
                    <a:lnTo>
                      <a:pt x="53" y="27"/>
                    </a:lnTo>
                    <a:lnTo>
                      <a:pt x="59" y="19"/>
                    </a:lnTo>
                    <a:lnTo>
                      <a:pt x="63" y="12"/>
                    </a:lnTo>
                    <a:lnTo>
                      <a:pt x="43" y="0"/>
                    </a:lnTo>
                    <a:lnTo>
                      <a:pt x="40" y="5"/>
                    </a:lnTo>
                    <a:lnTo>
                      <a:pt x="37" y="9"/>
                    </a:lnTo>
                    <a:lnTo>
                      <a:pt x="31" y="14"/>
                    </a:lnTo>
                    <a:lnTo>
                      <a:pt x="25" y="16"/>
                    </a:lnTo>
                    <a:lnTo>
                      <a:pt x="19" y="19"/>
                    </a:lnTo>
                    <a:lnTo>
                      <a:pt x="13" y="24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4" name="Freeform 30"/>
              <p:cNvSpPr>
                <a:spLocks/>
              </p:cNvSpPr>
              <p:nvPr/>
            </p:nvSpPr>
            <p:spPr bwMode="auto">
              <a:xfrm>
                <a:off x="4652" y="2773"/>
                <a:ext cx="40" cy="13"/>
              </a:xfrm>
              <a:custGeom>
                <a:avLst/>
                <a:gdLst>
                  <a:gd name="T0" fmla="*/ 0 w 118"/>
                  <a:gd name="T1" fmla="*/ 21 h 37"/>
                  <a:gd name="T2" fmla="*/ 7 w 118"/>
                  <a:gd name="T3" fmla="*/ 23 h 37"/>
                  <a:gd name="T4" fmla="*/ 13 w 118"/>
                  <a:gd name="T5" fmla="*/ 26 h 37"/>
                  <a:gd name="T6" fmla="*/ 20 w 118"/>
                  <a:gd name="T7" fmla="*/ 27 h 37"/>
                  <a:gd name="T8" fmla="*/ 29 w 118"/>
                  <a:gd name="T9" fmla="*/ 29 h 37"/>
                  <a:gd name="T10" fmla="*/ 36 w 118"/>
                  <a:gd name="T11" fmla="*/ 30 h 37"/>
                  <a:gd name="T12" fmla="*/ 44 w 118"/>
                  <a:gd name="T13" fmla="*/ 32 h 37"/>
                  <a:gd name="T14" fmla="*/ 51 w 118"/>
                  <a:gd name="T15" fmla="*/ 33 h 37"/>
                  <a:gd name="T16" fmla="*/ 58 w 118"/>
                  <a:gd name="T17" fmla="*/ 34 h 37"/>
                  <a:gd name="T18" fmla="*/ 65 w 118"/>
                  <a:gd name="T19" fmla="*/ 36 h 37"/>
                  <a:gd name="T20" fmla="*/ 74 w 118"/>
                  <a:gd name="T21" fmla="*/ 36 h 37"/>
                  <a:gd name="T22" fmla="*/ 81 w 118"/>
                  <a:gd name="T23" fmla="*/ 36 h 37"/>
                  <a:gd name="T24" fmla="*/ 87 w 118"/>
                  <a:gd name="T25" fmla="*/ 37 h 37"/>
                  <a:gd name="T26" fmla="*/ 96 w 118"/>
                  <a:gd name="T27" fmla="*/ 37 h 37"/>
                  <a:gd name="T28" fmla="*/ 103 w 118"/>
                  <a:gd name="T29" fmla="*/ 36 h 37"/>
                  <a:gd name="T30" fmla="*/ 110 w 118"/>
                  <a:gd name="T31" fmla="*/ 36 h 37"/>
                  <a:gd name="T32" fmla="*/ 118 w 118"/>
                  <a:gd name="T33" fmla="*/ 34 h 37"/>
                  <a:gd name="T34" fmla="*/ 113 w 118"/>
                  <a:gd name="T35" fmla="*/ 11 h 37"/>
                  <a:gd name="T36" fmla="*/ 108 w 118"/>
                  <a:gd name="T37" fmla="*/ 13 h 37"/>
                  <a:gd name="T38" fmla="*/ 100 w 118"/>
                  <a:gd name="T39" fmla="*/ 13 h 37"/>
                  <a:gd name="T40" fmla="*/ 89 w 118"/>
                  <a:gd name="T41" fmla="*/ 13 h 37"/>
                  <a:gd name="T42" fmla="*/ 81 w 118"/>
                  <a:gd name="T43" fmla="*/ 13 h 37"/>
                  <a:gd name="T44" fmla="*/ 68 w 118"/>
                  <a:gd name="T45" fmla="*/ 13 h 37"/>
                  <a:gd name="T46" fmla="*/ 61 w 118"/>
                  <a:gd name="T47" fmla="*/ 11 h 37"/>
                  <a:gd name="T48" fmla="*/ 54 w 118"/>
                  <a:gd name="T49" fmla="*/ 10 h 37"/>
                  <a:gd name="T50" fmla="*/ 46 w 118"/>
                  <a:gd name="T51" fmla="*/ 10 h 37"/>
                  <a:gd name="T52" fmla="*/ 39 w 118"/>
                  <a:gd name="T53" fmla="*/ 7 h 37"/>
                  <a:gd name="T54" fmla="*/ 33 w 118"/>
                  <a:gd name="T55" fmla="*/ 7 h 37"/>
                  <a:gd name="T56" fmla="*/ 28 w 118"/>
                  <a:gd name="T57" fmla="*/ 4 h 37"/>
                  <a:gd name="T58" fmla="*/ 20 w 118"/>
                  <a:gd name="T59" fmla="*/ 2 h 37"/>
                  <a:gd name="T60" fmla="*/ 15 w 118"/>
                  <a:gd name="T61" fmla="*/ 1 h 37"/>
                  <a:gd name="T62" fmla="*/ 7 w 118"/>
                  <a:gd name="T63" fmla="*/ 0 h 37"/>
                  <a:gd name="T64" fmla="*/ 0 w 118"/>
                  <a:gd name="T6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37">
                    <a:moveTo>
                      <a:pt x="0" y="21"/>
                    </a:moveTo>
                    <a:lnTo>
                      <a:pt x="7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9" y="29"/>
                    </a:lnTo>
                    <a:lnTo>
                      <a:pt x="36" y="30"/>
                    </a:lnTo>
                    <a:lnTo>
                      <a:pt x="44" y="32"/>
                    </a:lnTo>
                    <a:lnTo>
                      <a:pt x="51" y="33"/>
                    </a:lnTo>
                    <a:lnTo>
                      <a:pt x="58" y="34"/>
                    </a:lnTo>
                    <a:lnTo>
                      <a:pt x="65" y="36"/>
                    </a:lnTo>
                    <a:lnTo>
                      <a:pt x="74" y="36"/>
                    </a:lnTo>
                    <a:lnTo>
                      <a:pt x="81" y="36"/>
                    </a:lnTo>
                    <a:lnTo>
                      <a:pt x="87" y="37"/>
                    </a:lnTo>
                    <a:lnTo>
                      <a:pt x="96" y="37"/>
                    </a:lnTo>
                    <a:lnTo>
                      <a:pt x="103" y="36"/>
                    </a:lnTo>
                    <a:lnTo>
                      <a:pt x="110" y="36"/>
                    </a:lnTo>
                    <a:lnTo>
                      <a:pt x="118" y="34"/>
                    </a:lnTo>
                    <a:lnTo>
                      <a:pt x="113" y="11"/>
                    </a:lnTo>
                    <a:lnTo>
                      <a:pt x="108" y="13"/>
                    </a:lnTo>
                    <a:lnTo>
                      <a:pt x="100" y="13"/>
                    </a:lnTo>
                    <a:lnTo>
                      <a:pt x="89" y="13"/>
                    </a:lnTo>
                    <a:lnTo>
                      <a:pt x="81" y="13"/>
                    </a:lnTo>
                    <a:lnTo>
                      <a:pt x="68" y="13"/>
                    </a:lnTo>
                    <a:lnTo>
                      <a:pt x="61" y="11"/>
                    </a:lnTo>
                    <a:lnTo>
                      <a:pt x="54" y="10"/>
                    </a:lnTo>
                    <a:lnTo>
                      <a:pt x="46" y="10"/>
                    </a:lnTo>
                    <a:lnTo>
                      <a:pt x="39" y="7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5" name="Freeform 31"/>
              <p:cNvSpPr>
                <a:spLocks/>
              </p:cNvSpPr>
              <p:nvPr/>
            </p:nvSpPr>
            <p:spPr bwMode="auto">
              <a:xfrm>
                <a:off x="4628" y="2751"/>
                <a:ext cx="27" cy="29"/>
              </a:xfrm>
              <a:custGeom>
                <a:avLst/>
                <a:gdLst>
                  <a:gd name="T0" fmla="*/ 0 w 80"/>
                  <a:gd name="T1" fmla="*/ 0 h 88"/>
                  <a:gd name="T2" fmla="*/ 3 w 80"/>
                  <a:gd name="T3" fmla="*/ 13 h 88"/>
                  <a:gd name="T4" fmla="*/ 8 w 80"/>
                  <a:gd name="T5" fmla="*/ 27 h 88"/>
                  <a:gd name="T6" fmla="*/ 13 w 80"/>
                  <a:gd name="T7" fmla="*/ 40 h 88"/>
                  <a:gd name="T8" fmla="*/ 22 w 80"/>
                  <a:gd name="T9" fmla="*/ 52 h 88"/>
                  <a:gd name="T10" fmla="*/ 32 w 80"/>
                  <a:gd name="T11" fmla="*/ 64 h 88"/>
                  <a:gd name="T12" fmla="*/ 45 w 80"/>
                  <a:gd name="T13" fmla="*/ 74 h 88"/>
                  <a:gd name="T14" fmla="*/ 58 w 80"/>
                  <a:gd name="T15" fmla="*/ 81 h 88"/>
                  <a:gd name="T16" fmla="*/ 73 w 80"/>
                  <a:gd name="T17" fmla="*/ 88 h 88"/>
                  <a:gd name="T18" fmla="*/ 80 w 80"/>
                  <a:gd name="T19" fmla="*/ 67 h 88"/>
                  <a:gd name="T20" fmla="*/ 70 w 80"/>
                  <a:gd name="T21" fmla="*/ 61 h 88"/>
                  <a:gd name="T22" fmla="*/ 58 w 80"/>
                  <a:gd name="T23" fmla="*/ 53 h 88"/>
                  <a:gd name="T24" fmla="*/ 48 w 80"/>
                  <a:gd name="T25" fmla="*/ 48 h 88"/>
                  <a:gd name="T26" fmla="*/ 40 w 80"/>
                  <a:gd name="T27" fmla="*/ 37 h 88"/>
                  <a:gd name="T28" fmla="*/ 34 w 80"/>
                  <a:gd name="T29" fmla="*/ 29 h 88"/>
                  <a:gd name="T30" fmla="*/ 29 w 80"/>
                  <a:gd name="T31" fmla="*/ 19 h 88"/>
                  <a:gd name="T32" fmla="*/ 25 w 80"/>
                  <a:gd name="T33" fmla="*/ 8 h 88"/>
                  <a:gd name="T34" fmla="*/ 25 w 80"/>
                  <a:gd name="T35" fmla="*/ 0 h 88"/>
                  <a:gd name="T36" fmla="*/ 0 w 80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8">
                    <a:moveTo>
                      <a:pt x="0" y="0"/>
                    </a:moveTo>
                    <a:lnTo>
                      <a:pt x="3" y="13"/>
                    </a:lnTo>
                    <a:lnTo>
                      <a:pt x="8" y="27"/>
                    </a:lnTo>
                    <a:lnTo>
                      <a:pt x="13" y="40"/>
                    </a:lnTo>
                    <a:lnTo>
                      <a:pt x="22" y="52"/>
                    </a:lnTo>
                    <a:lnTo>
                      <a:pt x="32" y="64"/>
                    </a:lnTo>
                    <a:lnTo>
                      <a:pt x="45" y="74"/>
                    </a:lnTo>
                    <a:lnTo>
                      <a:pt x="58" y="81"/>
                    </a:lnTo>
                    <a:lnTo>
                      <a:pt x="73" y="88"/>
                    </a:lnTo>
                    <a:lnTo>
                      <a:pt x="80" y="67"/>
                    </a:lnTo>
                    <a:lnTo>
                      <a:pt x="70" y="61"/>
                    </a:lnTo>
                    <a:lnTo>
                      <a:pt x="58" y="53"/>
                    </a:lnTo>
                    <a:lnTo>
                      <a:pt x="48" y="48"/>
                    </a:lnTo>
                    <a:lnTo>
                      <a:pt x="40" y="37"/>
                    </a:lnTo>
                    <a:lnTo>
                      <a:pt x="34" y="29"/>
                    </a:lnTo>
                    <a:lnTo>
                      <a:pt x="29" y="19"/>
                    </a:lnTo>
                    <a:lnTo>
                      <a:pt x="25" y="8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6" name="Freeform 32"/>
              <p:cNvSpPr>
                <a:spLocks/>
              </p:cNvSpPr>
              <p:nvPr/>
            </p:nvSpPr>
            <p:spPr bwMode="auto">
              <a:xfrm>
                <a:off x="4628" y="2715"/>
                <a:ext cx="12" cy="36"/>
              </a:xfrm>
              <a:custGeom>
                <a:avLst/>
                <a:gdLst>
                  <a:gd name="T0" fmla="*/ 15 w 37"/>
                  <a:gd name="T1" fmla="*/ 13 h 109"/>
                  <a:gd name="T2" fmla="*/ 18 w 37"/>
                  <a:gd name="T3" fmla="*/ 0 h 109"/>
                  <a:gd name="T4" fmla="*/ 15 w 37"/>
                  <a:gd name="T5" fmla="*/ 4 h 109"/>
                  <a:gd name="T6" fmla="*/ 12 w 37"/>
                  <a:gd name="T7" fmla="*/ 8 h 109"/>
                  <a:gd name="T8" fmla="*/ 10 w 37"/>
                  <a:gd name="T9" fmla="*/ 13 h 109"/>
                  <a:gd name="T10" fmla="*/ 8 w 37"/>
                  <a:gd name="T11" fmla="*/ 18 h 109"/>
                  <a:gd name="T12" fmla="*/ 8 w 37"/>
                  <a:gd name="T13" fmla="*/ 24 h 109"/>
                  <a:gd name="T14" fmla="*/ 6 w 37"/>
                  <a:gd name="T15" fmla="*/ 32 h 109"/>
                  <a:gd name="T16" fmla="*/ 6 w 37"/>
                  <a:gd name="T17" fmla="*/ 36 h 109"/>
                  <a:gd name="T18" fmla="*/ 3 w 37"/>
                  <a:gd name="T19" fmla="*/ 43 h 109"/>
                  <a:gd name="T20" fmla="*/ 3 w 37"/>
                  <a:gd name="T21" fmla="*/ 52 h 109"/>
                  <a:gd name="T22" fmla="*/ 3 w 37"/>
                  <a:gd name="T23" fmla="*/ 59 h 109"/>
                  <a:gd name="T24" fmla="*/ 2 w 37"/>
                  <a:gd name="T25" fmla="*/ 66 h 109"/>
                  <a:gd name="T26" fmla="*/ 2 w 37"/>
                  <a:gd name="T27" fmla="*/ 74 h 109"/>
                  <a:gd name="T28" fmla="*/ 0 w 37"/>
                  <a:gd name="T29" fmla="*/ 82 h 109"/>
                  <a:gd name="T30" fmla="*/ 0 w 37"/>
                  <a:gd name="T31" fmla="*/ 109 h 109"/>
                  <a:gd name="T32" fmla="*/ 25 w 37"/>
                  <a:gd name="T33" fmla="*/ 109 h 109"/>
                  <a:gd name="T34" fmla="*/ 25 w 37"/>
                  <a:gd name="T35" fmla="*/ 84 h 109"/>
                  <a:gd name="T36" fmla="*/ 25 w 37"/>
                  <a:gd name="T37" fmla="*/ 75 h 109"/>
                  <a:gd name="T38" fmla="*/ 25 w 37"/>
                  <a:gd name="T39" fmla="*/ 61 h 109"/>
                  <a:gd name="T40" fmla="*/ 26 w 37"/>
                  <a:gd name="T41" fmla="*/ 53 h 109"/>
                  <a:gd name="T42" fmla="*/ 26 w 37"/>
                  <a:gd name="T43" fmla="*/ 48 h 109"/>
                  <a:gd name="T44" fmla="*/ 28 w 37"/>
                  <a:gd name="T45" fmla="*/ 40 h 109"/>
                  <a:gd name="T46" fmla="*/ 29 w 37"/>
                  <a:gd name="T47" fmla="*/ 34 h 109"/>
                  <a:gd name="T48" fmla="*/ 29 w 37"/>
                  <a:gd name="T49" fmla="*/ 30 h 109"/>
                  <a:gd name="T50" fmla="*/ 31 w 37"/>
                  <a:gd name="T51" fmla="*/ 24 h 109"/>
                  <a:gd name="T52" fmla="*/ 32 w 37"/>
                  <a:gd name="T53" fmla="*/ 21 h 109"/>
                  <a:gd name="T54" fmla="*/ 32 w 37"/>
                  <a:gd name="T55" fmla="*/ 18 h 109"/>
                  <a:gd name="T56" fmla="*/ 34 w 37"/>
                  <a:gd name="T57" fmla="*/ 17 h 109"/>
                  <a:gd name="T58" fmla="*/ 34 w 37"/>
                  <a:gd name="T59" fmla="*/ 17 h 109"/>
                  <a:gd name="T60" fmla="*/ 37 w 37"/>
                  <a:gd name="T61" fmla="*/ 2 h 109"/>
                  <a:gd name="T62" fmla="*/ 15 w 37"/>
                  <a:gd name="T63" fmla="*/ 1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109">
                    <a:moveTo>
                      <a:pt x="15" y="13"/>
                    </a:moveTo>
                    <a:lnTo>
                      <a:pt x="18" y="0"/>
                    </a:lnTo>
                    <a:lnTo>
                      <a:pt x="15" y="4"/>
                    </a:lnTo>
                    <a:lnTo>
                      <a:pt x="12" y="8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109"/>
                    </a:lnTo>
                    <a:lnTo>
                      <a:pt x="25" y="109"/>
                    </a:lnTo>
                    <a:lnTo>
                      <a:pt x="25" y="84"/>
                    </a:lnTo>
                    <a:lnTo>
                      <a:pt x="25" y="75"/>
                    </a:lnTo>
                    <a:lnTo>
                      <a:pt x="25" y="61"/>
                    </a:lnTo>
                    <a:lnTo>
                      <a:pt x="26" y="53"/>
                    </a:lnTo>
                    <a:lnTo>
                      <a:pt x="26" y="48"/>
                    </a:lnTo>
                    <a:lnTo>
                      <a:pt x="28" y="40"/>
                    </a:lnTo>
                    <a:lnTo>
                      <a:pt x="29" y="34"/>
                    </a:lnTo>
                    <a:lnTo>
                      <a:pt x="29" y="30"/>
                    </a:lnTo>
                    <a:lnTo>
                      <a:pt x="31" y="24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2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7" name="Freeform 33"/>
              <p:cNvSpPr>
                <a:spLocks/>
              </p:cNvSpPr>
              <p:nvPr/>
            </p:nvSpPr>
            <p:spPr bwMode="auto">
              <a:xfrm>
                <a:off x="4631" y="2697"/>
                <a:ext cx="9" cy="22"/>
              </a:xfrm>
              <a:custGeom>
                <a:avLst/>
                <a:gdLst>
                  <a:gd name="T0" fmla="*/ 8 w 29"/>
                  <a:gd name="T1" fmla="*/ 0 h 66"/>
                  <a:gd name="T2" fmla="*/ 4 w 29"/>
                  <a:gd name="T3" fmla="*/ 7 h 66"/>
                  <a:gd name="T4" fmla="*/ 2 w 29"/>
                  <a:gd name="T5" fmla="*/ 16 h 66"/>
                  <a:gd name="T6" fmla="*/ 1 w 29"/>
                  <a:gd name="T7" fmla="*/ 23 h 66"/>
                  <a:gd name="T8" fmla="*/ 0 w 29"/>
                  <a:gd name="T9" fmla="*/ 32 h 66"/>
                  <a:gd name="T10" fmla="*/ 1 w 29"/>
                  <a:gd name="T11" fmla="*/ 41 h 66"/>
                  <a:gd name="T12" fmla="*/ 2 w 29"/>
                  <a:gd name="T13" fmla="*/ 50 h 66"/>
                  <a:gd name="T14" fmla="*/ 4 w 29"/>
                  <a:gd name="T15" fmla="*/ 57 h 66"/>
                  <a:gd name="T16" fmla="*/ 7 w 29"/>
                  <a:gd name="T17" fmla="*/ 66 h 66"/>
                  <a:gd name="T18" fmla="*/ 29 w 29"/>
                  <a:gd name="T19" fmla="*/ 55 h 66"/>
                  <a:gd name="T20" fmla="*/ 26 w 29"/>
                  <a:gd name="T21" fmla="*/ 50 h 66"/>
                  <a:gd name="T22" fmla="*/ 24 w 29"/>
                  <a:gd name="T23" fmla="*/ 45 h 66"/>
                  <a:gd name="T24" fmla="*/ 24 w 29"/>
                  <a:gd name="T25" fmla="*/ 38 h 66"/>
                  <a:gd name="T26" fmla="*/ 24 w 29"/>
                  <a:gd name="T27" fmla="*/ 32 h 66"/>
                  <a:gd name="T28" fmla="*/ 24 w 29"/>
                  <a:gd name="T29" fmla="*/ 26 h 66"/>
                  <a:gd name="T30" fmla="*/ 24 w 29"/>
                  <a:gd name="T31" fmla="*/ 21 h 66"/>
                  <a:gd name="T32" fmla="*/ 26 w 29"/>
                  <a:gd name="T33" fmla="*/ 16 h 66"/>
                  <a:gd name="T34" fmla="*/ 29 w 29"/>
                  <a:gd name="T35" fmla="*/ 10 h 66"/>
                  <a:gd name="T36" fmla="*/ 8 w 29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66">
                    <a:moveTo>
                      <a:pt x="8" y="0"/>
                    </a:moveTo>
                    <a:lnTo>
                      <a:pt x="4" y="7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29" y="55"/>
                    </a:lnTo>
                    <a:lnTo>
                      <a:pt x="26" y="50"/>
                    </a:lnTo>
                    <a:lnTo>
                      <a:pt x="24" y="45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29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8" name="Freeform 34"/>
              <p:cNvSpPr>
                <a:spLocks/>
              </p:cNvSpPr>
              <p:nvPr/>
            </p:nvSpPr>
            <p:spPr bwMode="auto">
              <a:xfrm>
                <a:off x="4633" y="2684"/>
                <a:ext cx="18" cy="16"/>
              </a:xfrm>
              <a:custGeom>
                <a:avLst/>
                <a:gdLst>
                  <a:gd name="T0" fmla="*/ 47 w 54"/>
                  <a:gd name="T1" fmla="*/ 0 h 49"/>
                  <a:gd name="T2" fmla="*/ 38 w 54"/>
                  <a:gd name="T3" fmla="*/ 3 h 49"/>
                  <a:gd name="T4" fmla="*/ 32 w 54"/>
                  <a:gd name="T5" fmla="*/ 6 h 49"/>
                  <a:gd name="T6" fmla="*/ 25 w 54"/>
                  <a:gd name="T7" fmla="*/ 10 h 49"/>
                  <a:gd name="T8" fmla="*/ 19 w 54"/>
                  <a:gd name="T9" fmla="*/ 14 h 49"/>
                  <a:gd name="T10" fmla="*/ 13 w 54"/>
                  <a:gd name="T11" fmla="*/ 19 h 49"/>
                  <a:gd name="T12" fmla="*/ 9 w 54"/>
                  <a:gd name="T13" fmla="*/ 25 h 49"/>
                  <a:gd name="T14" fmla="*/ 3 w 54"/>
                  <a:gd name="T15" fmla="*/ 32 h 49"/>
                  <a:gd name="T16" fmla="*/ 0 w 54"/>
                  <a:gd name="T17" fmla="*/ 39 h 49"/>
                  <a:gd name="T18" fmla="*/ 21 w 54"/>
                  <a:gd name="T19" fmla="*/ 49 h 49"/>
                  <a:gd name="T20" fmla="*/ 24 w 54"/>
                  <a:gd name="T21" fmla="*/ 44 h 49"/>
                  <a:gd name="T22" fmla="*/ 26 w 54"/>
                  <a:gd name="T23" fmla="*/ 39 h 49"/>
                  <a:gd name="T24" fmla="*/ 31 w 54"/>
                  <a:gd name="T25" fmla="*/ 36 h 49"/>
                  <a:gd name="T26" fmla="*/ 34 w 54"/>
                  <a:gd name="T27" fmla="*/ 32 h 49"/>
                  <a:gd name="T28" fmla="*/ 38 w 54"/>
                  <a:gd name="T29" fmla="*/ 29 h 49"/>
                  <a:gd name="T30" fmla="*/ 42 w 54"/>
                  <a:gd name="T31" fmla="*/ 26 h 49"/>
                  <a:gd name="T32" fmla="*/ 48 w 54"/>
                  <a:gd name="T33" fmla="*/ 25 h 49"/>
                  <a:gd name="T34" fmla="*/ 54 w 54"/>
                  <a:gd name="T35" fmla="*/ 22 h 49"/>
                  <a:gd name="T36" fmla="*/ 47 w 54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9">
                    <a:moveTo>
                      <a:pt x="47" y="0"/>
                    </a:moveTo>
                    <a:lnTo>
                      <a:pt x="38" y="3"/>
                    </a:lnTo>
                    <a:lnTo>
                      <a:pt x="32" y="6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3" y="19"/>
                    </a:lnTo>
                    <a:lnTo>
                      <a:pt x="9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21" y="49"/>
                    </a:lnTo>
                    <a:lnTo>
                      <a:pt x="24" y="44"/>
                    </a:lnTo>
                    <a:lnTo>
                      <a:pt x="26" y="39"/>
                    </a:lnTo>
                    <a:lnTo>
                      <a:pt x="31" y="36"/>
                    </a:lnTo>
                    <a:lnTo>
                      <a:pt x="34" y="32"/>
                    </a:lnTo>
                    <a:lnTo>
                      <a:pt x="38" y="29"/>
                    </a:lnTo>
                    <a:lnTo>
                      <a:pt x="42" y="26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9" name="Freeform 35"/>
              <p:cNvSpPr>
                <a:spLocks/>
              </p:cNvSpPr>
              <p:nvPr/>
            </p:nvSpPr>
            <p:spPr bwMode="auto">
              <a:xfrm>
                <a:off x="4649" y="2679"/>
                <a:ext cx="29" cy="12"/>
              </a:xfrm>
              <a:custGeom>
                <a:avLst/>
                <a:gdLst>
                  <a:gd name="T0" fmla="*/ 86 w 86"/>
                  <a:gd name="T1" fmla="*/ 3 h 37"/>
                  <a:gd name="T2" fmla="*/ 74 w 86"/>
                  <a:gd name="T3" fmla="*/ 2 h 37"/>
                  <a:gd name="T4" fmla="*/ 62 w 86"/>
                  <a:gd name="T5" fmla="*/ 0 h 37"/>
                  <a:gd name="T6" fmla="*/ 52 w 86"/>
                  <a:gd name="T7" fmla="*/ 2 h 37"/>
                  <a:gd name="T8" fmla="*/ 41 w 86"/>
                  <a:gd name="T9" fmla="*/ 2 h 37"/>
                  <a:gd name="T10" fmla="*/ 30 w 86"/>
                  <a:gd name="T11" fmla="*/ 5 h 37"/>
                  <a:gd name="T12" fmla="*/ 20 w 86"/>
                  <a:gd name="T13" fmla="*/ 8 h 37"/>
                  <a:gd name="T14" fmla="*/ 10 w 86"/>
                  <a:gd name="T15" fmla="*/ 11 h 37"/>
                  <a:gd name="T16" fmla="*/ 0 w 86"/>
                  <a:gd name="T17" fmla="*/ 15 h 37"/>
                  <a:gd name="T18" fmla="*/ 7 w 86"/>
                  <a:gd name="T19" fmla="*/ 37 h 37"/>
                  <a:gd name="T20" fmla="*/ 17 w 86"/>
                  <a:gd name="T21" fmla="*/ 34 h 37"/>
                  <a:gd name="T22" fmla="*/ 26 w 86"/>
                  <a:gd name="T23" fmla="*/ 31 h 37"/>
                  <a:gd name="T24" fmla="*/ 38 w 86"/>
                  <a:gd name="T25" fmla="*/ 28 h 37"/>
                  <a:gd name="T26" fmla="*/ 46 w 86"/>
                  <a:gd name="T27" fmla="*/ 25 h 37"/>
                  <a:gd name="T28" fmla="*/ 54 w 86"/>
                  <a:gd name="T29" fmla="*/ 25 h 37"/>
                  <a:gd name="T30" fmla="*/ 62 w 86"/>
                  <a:gd name="T31" fmla="*/ 24 h 37"/>
                  <a:gd name="T32" fmla="*/ 71 w 86"/>
                  <a:gd name="T33" fmla="*/ 25 h 37"/>
                  <a:gd name="T34" fmla="*/ 81 w 86"/>
                  <a:gd name="T35" fmla="*/ 27 h 37"/>
                  <a:gd name="T36" fmla="*/ 86 w 86"/>
                  <a:gd name="T3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7">
                    <a:moveTo>
                      <a:pt x="86" y="3"/>
                    </a:moveTo>
                    <a:lnTo>
                      <a:pt x="74" y="2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1" y="2"/>
                    </a:lnTo>
                    <a:lnTo>
                      <a:pt x="30" y="5"/>
                    </a:lnTo>
                    <a:lnTo>
                      <a:pt x="20" y="8"/>
                    </a:lnTo>
                    <a:lnTo>
                      <a:pt x="10" y="11"/>
                    </a:lnTo>
                    <a:lnTo>
                      <a:pt x="0" y="15"/>
                    </a:lnTo>
                    <a:lnTo>
                      <a:pt x="7" y="37"/>
                    </a:lnTo>
                    <a:lnTo>
                      <a:pt x="17" y="34"/>
                    </a:lnTo>
                    <a:lnTo>
                      <a:pt x="26" y="31"/>
                    </a:lnTo>
                    <a:lnTo>
                      <a:pt x="38" y="28"/>
                    </a:lnTo>
                    <a:lnTo>
                      <a:pt x="46" y="25"/>
                    </a:lnTo>
                    <a:lnTo>
                      <a:pt x="54" y="25"/>
                    </a:lnTo>
                    <a:lnTo>
                      <a:pt x="62" y="24"/>
                    </a:lnTo>
                    <a:lnTo>
                      <a:pt x="71" y="25"/>
                    </a:lnTo>
                    <a:lnTo>
                      <a:pt x="81" y="27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0" name="Freeform 36"/>
              <p:cNvSpPr>
                <a:spLocks/>
              </p:cNvSpPr>
              <p:nvPr/>
            </p:nvSpPr>
            <p:spPr bwMode="auto">
              <a:xfrm>
                <a:off x="4676" y="2680"/>
                <a:ext cx="104" cy="56"/>
              </a:xfrm>
              <a:custGeom>
                <a:avLst/>
                <a:gdLst>
                  <a:gd name="T0" fmla="*/ 311 w 311"/>
                  <a:gd name="T1" fmla="*/ 153 h 168"/>
                  <a:gd name="T2" fmla="*/ 306 w 311"/>
                  <a:gd name="T3" fmla="*/ 146 h 168"/>
                  <a:gd name="T4" fmla="*/ 291 w 311"/>
                  <a:gd name="T5" fmla="*/ 138 h 168"/>
                  <a:gd name="T6" fmla="*/ 275 w 311"/>
                  <a:gd name="T7" fmla="*/ 130 h 168"/>
                  <a:gd name="T8" fmla="*/ 259 w 311"/>
                  <a:gd name="T9" fmla="*/ 121 h 168"/>
                  <a:gd name="T10" fmla="*/ 240 w 311"/>
                  <a:gd name="T11" fmla="*/ 111 h 168"/>
                  <a:gd name="T12" fmla="*/ 223 w 311"/>
                  <a:gd name="T13" fmla="*/ 101 h 168"/>
                  <a:gd name="T14" fmla="*/ 202 w 311"/>
                  <a:gd name="T15" fmla="*/ 89 h 168"/>
                  <a:gd name="T16" fmla="*/ 182 w 311"/>
                  <a:gd name="T17" fmla="*/ 79 h 168"/>
                  <a:gd name="T18" fmla="*/ 163 w 311"/>
                  <a:gd name="T19" fmla="*/ 69 h 168"/>
                  <a:gd name="T20" fmla="*/ 141 w 311"/>
                  <a:gd name="T21" fmla="*/ 57 h 168"/>
                  <a:gd name="T22" fmla="*/ 121 w 311"/>
                  <a:gd name="T23" fmla="*/ 47 h 168"/>
                  <a:gd name="T24" fmla="*/ 101 w 311"/>
                  <a:gd name="T25" fmla="*/ 37 h 168"/>
                  <a:gd name="T26" fmla="*/ 80 w 311"/>
                  <a:gd name="T27" fmla="*/ 26 h 168"/>
                  <a:gd name="T28" fmla="*/ 60 w 311"/>
                  <a:gd name="T29" fmla="*/ 19 h 168"/>
                  <a:gd name="T30" fmla="*/ 42 w 311"/>
                  <a:gd name="T31" fmla="*/ 12 h 168"/>
                  <a:gd name="T32" fmla="*/ 23 w 311"/>
                  <a:gd name="T33" fmla="*/ 5 h 168"/>
                  <a:gd name="T34" fmla="*/ 5 w 311"/>
                  <a:gd name="T35" fmla="*/ 0 h 168"/>
                  <a:gd name="T36" fmla="*/ 0 w 311"/>
                  <a:gd name="T37" fmla="*/ 24 h 168"/>
                  <a:gd name="T38" fmla="*/ 16 w 311"/>
                  <a:gd name="T39" fmla="*/ 28 h 168"/>
                  <a:gd name="T40" fmla="*/ 34 w 311"/>
                  <a:gd name="T41" fmla="*/ 34 h 168"/>
                  <a:gd name="T42" fmla="*/ 53 w 311"/>
                  <a:gd name="T43" fmla="*/ 41 h 168"/>
                  <a:gd name="T44" fmla="*/ 71 w 311"/>
                  <a:gd name="T45" fmla="*/ 48 h 168"/>
                  <a:gd name="T46" fmla="*/ 90 w 311"/>
                  <a:gd name="T47" fmla="*/ 58 h 168"/>
                  <a:gd name="T48" fmla="*/ 111 w 311"/>
                  <a:gd name="T49" fmla="*/ 67 h 168"/>
                  <a:gd name="T50" fmla="*/ 131 w 311"/>
                  <a:gd name="T51" fmla="*/ 77 h 168"/>
                  <a:gd name="T52" fmla="*/ 151 w 311"/>
                  <a:gd name="T53" fmla="*/ 89 h 168"/>
                  <a:gd name="T54" fmla="*/ 172 w 311"/>
                  <a:gd name="T55" fmla="*/ 99 h 168"/>
                  <a:gd name="T56" fmla="*/ 191 w 311"/>
                  <a:gd name="T57" fmla="*/ 109 h 168"/>
                  <a:gd name="T58" fmla="*/ 211 w 311"/>
                  <a:gd name="T59" fmla="*/ 121 h 168"/>
                  <a:gd name="T60" fmla="*/ 230 w 311"/>
                  <a:gd name="T61" fmla="*/ 131 h 168"/>
                  <a:gd name="T62" fmla="*/ 247 w 311"/>
                  <a:gd name="T63" fmla="*/ 141 h 168"/>
                  <a:gd name="T64" fmla="*/ 265 w 311"/>
                  <a:gd name="T65" fmla="*/ 150 h 168"/>
                  <a:gd name="T66" fmla="*/ 281 w 311"/>
                  <a:gd name="T67" fmla="*/ 159 h 168"/>
                  <a:gd name="T68" fmla="*/ 295 w 311"/>
                  <a:gd name="T69" fmla="*/ 168 h 168"/>
                  <a:gd name="T70" fmla="*/ 290 w 311"/>
                  <a:gd name="T71" fmla="*/ 160 h 168"/>
                  <a:gd name="T72" fmla="*/ 311 w 311"/>
                  <a:gd name="T73" fmla="*/ 15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168">
                    <a:moveTo>
                      <a:pt x="311" y="153"/>
                    </a:moveTo>
                    <a:lnTo>
                      <a:pt x="306" y="146"/>
                    </a:lnTo>
                    <a:lnTo>
                      <a:pt x="291" y="138"/>
                    </a:lnTo>
                    <a:lnTo>
                      <a:pt x="275" y="130"/>
                    </a:lnTo>
                    <a:lnTo>
                      <a:pt x="259" y="121"/>
                    </a:lnTo>
                    <a:lnTo>
                      <a:pt x="240" y="111"/>
                    </a:lnTo>
                    <a:lnTo>
                      <a:pt x="223" y="101"/>
                    </a:lnTo>
                    <a:lnTo>
                      <a:pt x="202" y="89"/>
                    </a:lnTo>
                    <a:lnTo>
                      <a:pt x="182" y="79"/>
                    </a:lnTo>
                    <a:lnTo>
                      <a:pt x="163" y="69"/>
                    </a:lnTo>
                    <a:lnTo>
                      <a:pt x="141" y="57"/>
                    </a:lnTo>
                    <a:lnTo>
                      <a:pt x="121" y="47"/>
                    </a:lnTo>
                    <a:lnTo>
                      <a:pt x="101" y="37"/>
                    </a:lnTo>
                    <a:lnTo>
                      <a:pt x="80" y="26"/>
                    </a:lnTo>
                    <a:lnTo>
                      <a:pt x="60" y="19"/>
                    </a:lnTo>
                    <a:lnTo>
                      <a:pt x="42" y="12"/>
                    </a:lnTo>
                    <a:lnTo>
                      <a:pt x="23" y="5"/>
                    </a:lnTo>
                    <a:lnTo>
                      <a:pt x="5" y="0"/>
                    </a:lnTo>
                    <a:lnTo>
                      <a:pt x="0" y="24"/>
                    </a:lnTo>
                    <a:lnTo>
                      <a:pt x="16" y="28"/>
                    </a:lnTo>
                    <a:lnTo>
                      <a:pt x="34" y="34"/>
                    </a:lnTo>
                    <a:lnTo>
                      <a:pt x="53" y="41"/>
                    </a:lnTo>
                    <a:lnTo>
                      <a:pt x="71" y="48"/>
                    </a:lnTo>
                    <a:lnTo>
                      <a:pt x="90" y="58"/>
                    </a:lnTo>
                    <a:lnTo>
                      <a:pt x="111" y="67"/>
                    </a:lnTo>
                    <a:lnTo>
                      <a:pt x="131" y="77"/>
                    </a:lnTo>
                    <a:lnTo>
                      <a:pt x="151" y="89"/>
                    </a:lnTo>
                    <a:lnTo>
                      <a:pt x="172" y="99"/>
                    </a:lnTo>
                    <a:lnTo>
                      <a:pt x="191" y="109"/>
                    </a:lnTo>
                    <a:lnTo>
                      <a:pt x="211" y="121"/>
                    </a:lnTo>
                    <a:lnTo>
                      <a:pt x="230" y="131"/>
                    </a:lnTo>
                    <a:lnTo>
                      <a:pt x="247" y="141"/>
                    </a:lnTo>
                    <a:lnTo>
                      <a:pt x="265" y="150"/>
                    </a:lnTo>
                    <a:lnTo>
                      <a:pt x="281" y="159"/>
                    </a:lnTo>
                    <a:lnTo>
                      <a:pt x="295" y="168"/>
                    </a:lnTo>
                    <a:lnTo>
                      <a:pt x="290" y="160"/>
                    </a:lnTo>
                    <a:lnTo>
                      <a:pt x="31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1" name="Freeform 37"/>
              <p:cNvSpPr>
                <a:spLocks/>
              </p:cNvSpPr>
              <p:nvPr/>
            </p:nvSpPr>
            <p:spPr bwMode="auto">
              <a:xfrm>
                <a:off x="4768" y="2731"/>
                <a:ext cx="17" cy="73"/>
              </a:xfrm>
              <a:custGeom>
                <a:avLst/>
                <a:gdLst>
                  <a:gd name="T0" fmla="*/ 10 w 51"/>
                  <a:gd name="T1" fmla="*/ 218 h 218"/>
                  <a:gd name="T2" fmla="*/ 20 w 51"/>
                  <a:gd name="T3" fmla="*/ 211 h 218"/>
                  <a:gd name="T4" fmla="*/ 26 w 51"/>
                  <a:gd name="T5" fmla="*/ 199 h 218"/>
                  <a:gd name="T6" fmla="*/ 32 w 51"/>
                  <a:gd name="T7" fmla="*/ 186 h 218"/>
                  <a:gd name="T8" fmla="*/ 36 w 51"/>
                  <a:gd name="T9" fmla="*/ 175 h 218"/>
                  <a:gd name="T10" fmla="*/ 41 w 51"/>
                  <a:gd name="T11" fmla="*/ 161 h 218"/>
                  <a:gd name="T12" fmla="*/ 44 w 51"/>
                  <a:gd name="T13" fmla="*/ 148 h 218"/>
                  <a:gd name="T14" fmla="*/ 47 w 51"/>
                  <a:gd name="T15" fmla="*/ 137 h 218"/>
                  <a:gd name="T16" fmla="*/ 48 w 51"/>
                  <a:gd name="T17" fmla="*/ 122 h 218"/>
                  <a:gd name="T18" fmla="*/ 49 w 51"/>
                  <a:gd name="T19" fmla="*/ 109 h 218"/>
                  <a:gd name="T20" fmla="*/ 51 w 51"/>
                  <a:gd name="T21" fmla="*/ 95 h 218"/>
                  <a:gd name="T22" fmla="*/ 51 w 51"/>
                  <a:gd name="T23" fmla="*/ 81 h 218"/>
                  <a:gd name="T24" fmla="*/ 51 w 51"/>
                  <a:gd name="T25" fmla="*/ 68 h 218"/>
                  <a:gd name="T26" fmla="*/ 49 w 51"/>
                  <a:gd name="T27" fmla="*/ 55 h 218"/>
                  <a:gd name="T28" fmla="*/ 48 w 51"/>
                  <a:gd name="T29" fmla="*/ 41 h 218"/>
                  <a:gd name="T30" fmla="*/ 45 w 51"/>
                  <a:gd name="T31" fmla="*/ 26 h 218"/>
                  <a:gd name="T32" fmla="*/ 42 w 51"/>
                  <a:gd name="T33" fmla="*/ 13 h 218"/>
                  <a:gd name="T34" fmla="*/ 36 w 51"/>
                  <a:gd name="T35" fmla="*/ 0 h 218"/>
                  <a:gd name="T36" fmla="*/ 15 w 51"/>
                  <a:gd name="T37" fmla="*/ 7 h 218"/>
                  <a:gd name="T38" fmla="*/ 19 w 51"/>
                  <a:gd name="T39" fmla="*/ 19 h 218"/>
                  <a:gd name="T40" fmla="*/ 22 w 51"/>
                  <a:gd name="T41" fmla="*/ 32 h 218"/>
                  <a:gd name="T42" fmla="*/ 25 w 51"/>
                  <a:gd name="T43" fmla="*/ 45 h 218"/>
                  <a:gd name="T44" fmla="*/ 26 w 51"/>
                  <a:gd name="T45" fmla="*/ 57 h 218"/>
                  <a:gd name="T46" fmla="*/ 28 w 51"/>
                  <a:gd name="T47" fmla="*/ 70 h 218"/>
                  <a:gd name="T48" fmla="*/ 29 w 51"/>
                  <a:gd name="T49" fmla="*/ 81 h 218"/>
                  <a:gd name="T50" fmla="*/ 28 w 51"/>
                  <a:gd name="T51" fmla="*/ 95 h 218"/>
                  <a:gd name="T52" fmla="*/ 28 w 51"/>
                  <a:gd name="T53" fmla="*/ 108 h 218"/>
                  <a:gd name="T54" fmla="*/ 26 w 51"/>
                  <a:gd name="T55" fmla="*/ 119 h 218"/>
                  <a:gd name="T56" fmla="*/ 23 w 51"/>
                  <a:gd name="T57" fmla="*/ 131 h 218"/>
                  <a:gd name="T58" fmla="*/ 20 w 51"/>
                  <a:gd name="T59" fmla="*/ 143 h 218"/>
                  <a:gd name="T60" fmla="*/ 17 w 51"/>
                  <a:gd name="T61" fmla="*/ 156 h 218"/>
                  <a:gd name="T62" fmla="*/ 15 w 51"/>
                  <a:gd name="T63" fmla="*/ 167 h 218"/>
                  <a:gd name="T64" fmla="*/ 10 w 51"/>
                  <a:gd name="T65" fmla="*/ 179 h 218"/>
                  <a:gd name="T66" fmla="*/ 4 w 51"/>
                  <a:gd name="T67" fmla="*/ 191 h 218"/>
                  <a:gd name="T68" fmla="*/ 0 w 51"/>
                  <a:gd name="T69" fmla="*/ 201 h 218"/>
                  <a:gd name="T70" fmla="*/ 10 w 51"/>
                  <a:gd name="T71" fmla="*/ 195 h 218"/>
                  <a:gd name="T72" fmla="*/ 10 w 51"/>
                  <a:gd name="T7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218">
                    <a:moveTo>
                      <a:pt x="10" y="218"/>
                    </a:moveTo>
                    <a:lnTo>
                      <a:pt x="20" y="211"/>
                    </a:lnTo>
                    <a:lnTo>
                      <a:pt x="26" y="199"/>
                    </a:lnTo>
                    <a:lnTo>
                      <a:pt x="32" y="186"/>
                    </a:lnTo>
                    <a:lnTo>
                      <a:pt x="36" y="175"/>
                    </a:lnTo>
                    <a:lnTo>
                      <a:pt x="41" y="161"/>
                    </a:lnTo>
                    <a:lnTo>
                      <a:pt x="44" y="148"/>
                    </a:lnTo>
                    <a:lnTo>
                      <a:pt x="47" y="137"/>
                    </a:lnTo>
                    <a:lnTo>
                      <a:pt x="48" y="122"/>
                    </a:lnTo>
                    <a:lnTo>
                      <a:pt x="49" y="109"/>
                    </a:lnTo>
                    <a:lnTo>
                      <a:pt x="51" y="95"/>
                    </a:lnTo>
                    <a:lnTo>
                      <a:pt x="51" y="81"/>
                    </a:lnTo>
                    <a:lnTo>
                      <a:pt x="51" y="68"/>
                    </a:lnTo>
                    <a:lnTo>
                      <a:pt x="49" y="55"/>
                    </a:lnTo>
                    <a:lnTo>
                      <a:pt x="48" y="41"/>
                    </a:lnTo>
                    <a:lnTo>
                      <a:pt x="45" y="26"/>
                    </a:lnTo>
                    <a:lnTo>
                      <a:pt x="42" y="13"/>
                    </a:lnTo>
                    <a:lnTo>
                      <a:pt x="36" y="0"/>
                    </a:lnTo>
                    <a:lnTo>
                      <a:pt x="15" y="7"/>
                    </a:lnTo>
                    <a:lnTo>
                      <a:pt x="19" y="19"/>
                    </a:lnTo>
                    <a:lnTo>
                      <a:pt x="22" y="32"/>
                    </a:lnTo>
                    <a:lnTo>
                      <a:pt x="25" y="45"/>
                    </a:lnTo>
                    <a:lnTo>
                      <a:pt x="26" y="57"/>
                    </a:lnTo>
                    <a:lnTo>
                      <a:pt x="28" y="70"/>
                    </a:lnTo>
                    <a:lnTo>
                      <a:pt x="29" y="81"/>
                    </a:lnTo>
                    <a:lnTo>
                      <a:pt x="28" y="95"/>
                    </a:lnTo>
                    <a:lnTo>
                      <a:pt x="28" y="108"/>
                    </a:lnTo>
                    <a:lnTo>
                      <a:pt x="26" y="119"/>
                    </a:lnTo>
                    <a:lnTo>
                      <a:pt x="23" y="131"/>
                    </a:lnTo>
                    <a:lnTo>
                      <a:pt x="20" y="143"/>
                    </a:lnTo>
                    <a:lnTo>
                      <a:pt x="17" y="156"/>
                    </a:lnTo>
                    <a:lnTo>
                      <a:pt x="15" y="167"/>
                    </a:lnTo>
                    <a:lnTo>
                      <a:pt x="10" y="179"/>
                    </a:lnTo>
                    <a:lnTo>
                      <a:pt x="4" y="191"/>
                    </a:lnTo>
                    <a:lnTo>
                      <a:pt x="0" y="201"/>
                    </a:lnTo>
                    <a:lnTo>
                      <a:pt x="10" y="195"/>
                    </a:lnTo>
                    <a:lnTo>
                      <a:pt x="10" y="2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2" name="Freeform 38"/>
              <p:cNvSpPr>
                <a:spLocks/>
              </p:cNvSpPr>
              <p:nvPr/>
            </p:nvSpPr>
            <p:spPr bwMode="auto">
              <a:xfrm>
                <a:off x="4747" y="2793"/>
                <a:ext cx="24" cy="11"/>
              </a:xfrm>
              <a:custGeom>
                <a:avLst/>
                <a:gdLst>
                  <a:gd name="T0" fmla="*/ 0 w 71"/>
                  <a:gd name="T1" fmla="*/ 19 h 33"/>
                  <a:gd name="T2" fmla="*/ 10 w 71"/>
                  <a:gd name="T3" fmla="*/ 24 h 33"/>
                  <a:gd name="T4" fmla="*/ 14 w 71"/>
                  <a:gd name="T5" fmla="*/ 24 h 33"/>
                  <a:gd name="T6" fmla="*/ 22 w 71"/>
                  <a:gd name="T7" fmla="*/ 24 h 33"/>
                  <a:gd name="T8" fmla="*/ 29 w 71"/>
                  <a:gd name="T9" fmla="*/ 26 h 33"/>
                  <a:gd name="T10" fmla="*/ 39 w 71"/>
                  <a:gd name="T11" fmla="*/ 29 h 33"/>
                  <a:gd name="T12" fmla="*/ 46 w 71"/>
                  <a:gd name="T13" fmla="*/ 30 h 33"/>
                  <a:gd name="T14" fmla="*/ 57 w 71"/>
                  <a:gd name="T15" fmla="*/ 32 h 33"/>
                  <a:gd name="T16" fmla="*/ 65 w 71"/>
                  <a:gd name="T17" fmla="*/ 32 h 33"/>
                  <a:gd name="T18" fmla="*/ 71 w 71"/>
                  <a:gd name="T19" fmla="*/ 33 h 33"/>
                  <a:gd name="T20" fmla="*/ 71 w 71"/>
                  <a:gd name="T21" fmla="*/ 10 h 33"/>
                  <a:gd name="T22" fmla="*/ 67 w 71"/>
                  <a:gd name="T23" fmla="*/ 10 h 33"/>
                  <a:gd name="T24" fmla="*/ 61 w 71"/>
                  <a:gd name="T25" fmla="*/ 8 h 33"/>
                  <a:gd name="T26" fmla="*/ 52 w 71"/>
                  <a:gd name="T27" fmla="*/ 7 h 33"/>
                  <a:gd name="T28" fmla="*/ 42 w 71"/>
                  <a:gd name="T29" fmla="*/ 6 h 33"/>
                  <a:gd name="T30" fmla="*/ 33 w 71"/>
                  <a:gd name="T31" fmla="*/ 4 h 33"/>
                  <a:gd name="T32" fmla="*/ 25 w 71"/>
                  <a:gd name="T33" fmla="*/ 1 h 33"/>
                  <a:gd name="T34" fmla="*/ 16 w 71"/>
                  <a:gd name="T35" fmla="*/ 1 h 33"/>
                  <a:gd name="T36" fmla="*/ 10 w 71"/>
                  <a:gd name="T37" fmla="*/ 0 h 33"/>
                  <a:gd name="T38" fmla="*/ 20 w 71"/>
                  <a:gd name="T39" fmla="*/ 6 h 33"/>
                  <a:gd name="T40" fmla="*/ 0 w 71"/>
                  <a:gd name="T4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3">
                    <a:moveTo>
                      <a:pt x="0" y="19"/>
                    </a:moveTo>
                    <a:lnTo>
                      <a:pt x="10" y="24"/>
                    </a:lnTo>
                    <a:lnTo>
                      <a:pt x="14" y="24"/>
                    </a:lnTo>
                    <a:lnTo>
                      <a:pt x="22" y="24"/>
                    </a:lnTo>
                    <a:lnTo>
                      <a:pt x="29" y="26"/>
                    </a:lnTo>
                    <a:lnTo>
                      <a:pt x="39" y="29"/>
                    </a:lnTo>
                    <a:lnTo>
                      <a:pt x="46" y="30"/>
                    </a:lnTo>
                    <a:lnTo>
                      <a:pt x="57" y="32"/>
                    </a:lnTo>
                    <a:lnTo>
                      <a:pt x="65" y="32"/>
                    </a:lnTo>
                    <a:lnTo>
                      <a:pt x="71" y="33"/>
                    </a:lnTo>
                    <a:lnTo>
                      <a:pt x="71" y="10"/>
                    </a:lnTo>
                    <a:lnTo>
                      <a:pt x="67" y="10"/>
                    </a:lnTo>
                    <a:lnTo>
                      <a:pt x="61" y="8"/>
                    </a:lnTo>
                    <a:lnTo>
                      <a:pt x="52" y="7"/>
                    </a:lnTo>
                    <a:lnTo>
                      <a:pt x="42" y="6"/>
                    </a:lnTo>
                    <a:lnTo>
                      <a:pt x="33" y="4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3" name="Freeform 39"/>
              <p:cNvSpPr>
                <a:spLocks/>
              </p:cNvSpPr>
              <p:nvPr/>
            </p:nvSpPr>
            <p:spPr bwMode="auto">
              <a:xfrm>
                <a:off x="4710" y="2739"/>
                <a:ext cx="44" cy="60"/>
              </a:xfrm>
              <a:custGeom>
                <a:avLst/>
                <a:gdLst>
                  <a:gd name="T0" fmla="*/ 23 w 132"/>
                  <a:gd name="T1" fmla="*/ 8 h 181"/>
                  <a:gd name="T2" fmla="*/ 1 w 132"/>
                  <a:gd name="T3" fmla="*/ 13 h 181"/>
                  <a:gd name="T4" fmla="*/ 9 w 132"/>
                  <a:gd name="T5" fmla="*/ 24 h 181"/>
                  <a:gd name="T6" fmla="*/ 16 w 132"/>
                  <a:gd name="T7" fmla="*/ 35 h 181"/>
                  <a:gd name="T8" fmla="*/ 22 w 132"/>
                  <a:gd name="T9" fmla="*/ 45 h 181"/>
                  <a:gd name="T10" fmla="*/ 29 w 132"/>
                  <a:gd name="T11" fmla="*/ 56 h 181"/>
                  <a:gd name="T12" fmla="*/ 36 w 132"/>
                  <a:gd name="T13" fmla="*/ 66 h 181"/>
                  <a:gd name="T14" fmla="*/ 44 w 132"/>
                  <a:gd name="T15" fmla="*/ 76 h 181"/>
                  <a:gd name="T16" fmla="*/ 49 w 132"/>
                  <a:gd name="T17" fmla="*/ 86 h 181"/>
                  <a:gd name="T18" fmla="*/ 57 w 132"/>
                  <a:gd name="T19" fmla="*/ 98 h 181"/>
                  <a:gd name="T20" fmla="*/ 64 w 132"/>
                  <a:gd name="T21" fmla="*/ 108 h 181"/>
                  <a:gd name="T22" fmla="*/ 71 w 132"/>
                  <a:gd name="T23" fmla="*/ 118 h 181"/>
                  <a:gd name="T24" fmla="*/ 77 w 132"/>
                  <a:gd name="T25" fmla="*/ 128 h 181"/>
                  <a:gd name="T26" fmla="*/ 84 w 132"/>
                  <a:gd name="T27" fmla="*/ 138 h 181"/>
                  <a:gd name="T28" fmla="*/ 92 w 132"/>
                  <a:gd name="T29" fmla="*/ 149 h 181"/>
                  <a:gd name="T30" fmla="*/ 99 w 132"/>
                  <a:gd name="T31" fmla="*/ 160 h 181"/>
                  <a:gd name="T32" fmla="*/ 105 w 132"/>
                  <a:gd name="T33" fmla="*/ 170 h 181"/>
                  <a:gd name="T34" fmla="*/ 112 w 132"/>
                  <a:gd name="T35" fmla="*/ 181 h 181"/>
                  <a:gd name="T36" fmla="*/ 132 w 132"/>
                  <a:gd name="T37" fmla="*/ 168 h 181"/>
                  <a:gd name="T38" fmla="*/ 125 w 132"/>
                  <a:gd name="T39" fmla="*/ 157 h 181"/>
                  <a:gd name="T40" fmla="*/ 118 w 132"/>
                  <a:gd name="T41" fmla="*/ 147 h 181"/>
                  <a:gd name="T42" fmla="*/ 111 w 132"/>
                  <a:gd name="T43" fmla="*/ 137 h 181"/>
                  <a:gd name="T44" fmla="*/ 105 w 132"/>
                  <a:gd name="T45" fmla="*/ 125 h 181"/>
                  <a:gd name="T46" fmla="*/ 97 w 132"/>
                  <a:gd name="T47" fmla="*/ 115 h 181"/>
                  <a:gd name="T48" fmla="*/ 90 w 132"/>
                  <a:gd name="T49" fmla="*/ 105 h 181"/>
                  <a:gd name="T50" fmla="*/ 83 w 132"/>
                  <a:gd name="T51" fmla="*/ 93 h 181"/>
                  <a:gd name="T52" fmla="*/ 77 w 132"/>
                  <a:gd name="T53" fmla="*/ 85 h 181"/>
                  <a:gd name="T54" fmla="*/ 70 w 132"/>
                  <a:gd name="T55" fmla="*/ 73 h 181"/>
                  <a:gd name="T56" fmla="*/ 63 w 132"/>
                  <a:gd name="T57" fmla="*/ 63 h 181"/>
                  <a:gd name="T58" fmla="*/ 55 w 132"/>
                  <a:gd name="T59" fmla="*/ 53 h 181"/>
                  <a:gd name="T60" fmla="*/ 48 w 132"/>
                  <a:gd name="T61" fmla="*/ 42 h 181"/>
                  <a:gd name="T62" fmla="*/ 42 w 132"/>
                  <a:gd name="T63" fmla="*/ 32 h 181"/>
                  <a:gd name="T64" fmla="*/ 35 w 132"/>
                  <a:gd name="T65" fmla="*/ 22 h 181"/>
                  <a:gd name="T66" fmla="*/ 28 w 132"/>
                  <a:gd name="T67" fmla="*/ 10 h 181"/>
                  <a:gd name="T68" fmla="*/ 20 w 132"/>
                  <a:gd name="T69" fmla="*/ 0 h 181"/>
                  <a:gd name="T70" fmla="*/ 0 w 132"/>
                  <a:gd name="T71" fmla="*/ 8 h 181"/>
                  <a:gd name="T72" fmla="*/ 23 w 132"/>
                  <a:gd name="T73" fmla="*/ 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181">
                    <a:moveTo>
                      <a:pt x="23" y="8"/>
                    </a:moveTo>
                    <a:lnTo>
                      <a:pt x="1" y="13"/>
                    </a:lnTo>
                    <a:lnTo>
                      <a:pt x="9" y="24"/>
                    </a:lnTo>
                    <a:lnTo>
                      <a:pt x="16" y="35"/>
                    </a:lnTo>
                    <a:lnTo>
                      <a:pt x="22" y="45"/>
                    </a:lnTo>
                    <a:lnTo>
                      <a:pt x="29" y="56"/>
                    </a:lnTo>
                    <a:lnTo>
                      <a:pt x="36" y="66"/>
                    </a:lnTo>
                    <a:lnTo>
                      <a:pt x="44" y="76"/>
                    </a:lnTo>
                    <a:lnTo>
                      <a:pt x="49" y="86"/>
                    </a:lnTo>
                    <a:lnTo>
                      <a:pt x="57" y="98"/>
                    </a:lnTo>
                    <a:lnTo>
                      <a:pt x="64" y="108"/>
                    </a:lnTo>
                    <a:lnTo>
                      <a:pt x="71" y="118"/>
                    </a:lnTo>
                    <a:lnTo>
                      <a:pt x="77" y="128"/>
                    </a:lnTo>
                    <a:lnTo>
                      <a:pt x="84" y="138"/>
                    </a:lnTo>
                    <a:lnTo>
                      <a:pt x="92" y="149"/>
                    </a:lnTo>
                    <a:lnTo>
                      <a:pt x="99" y="160"/>
                    </a:lnTo>
                    <a:lnTo>
                      <a:pt x="105" y="170"/>
                    </a:lnTo>
                    <a:lnTo>
                      <a:pt x="112" y="181"/>
                    </a:lnTo>
                    <a:lnTo>
                      <a:pt x="132" y="168"/>
                    </a:lnTo>
                    <a:lnTo>
                      <a:pt x="125" y="157"/>
                    </a:lnTo>
                    <a:lnTo>
                      <a:pt x="118" y="147"/>
                    </a:lnTo>
                    <a:lnTo>
                      <a:pt x="111" y="137"/>
                    </a:lnTo>
                    <a:lnTo>
                      <a:pt x="105" y="125"/>
                    </a:lnTo>
                    <a:lnTo>
                      <a:pt x="97" y="115"/>
                    </a:lnTo>
                    <a:lnTo>
                      <a:pt x="90" y="105"/>
                    </a:lnTo>
                    <a:lnTo>
                      <a:pt x="83" y="93"/>
                    </a:lnTo>
                    <a:lnTo>
                      <a:pt x="77" y="85"/>
                    </a:lnTo>
                    <a:lnTo>
                      <a:pt x="70" y="73"/>
                    </a:lnTo>
                    <a:lnTo>
                      <a:pt x="63" y="63"/>
                    </a:lnTo>
                    <a:lnTo>
                      <a:pt x="55" y="53"/>
                    </a:lnTo>
                    <a:lnTo>
                      <a:pt x="48" y="42"/>
                    </a:lnTo>
                    <a:lnTo>
                      <a:pt x="42" y="32"/>
                    </a:lnTo>
                    <a:lnTo>
                      <a:pt x="35" y="22"/>
                    </a:lnTo>
                    <a:lnTo>
                      <a:pt x="28" y="10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4" name="Freeform 40"/>
              <p:cNvSpPr>
                <a:spLocks/>
              </p:cNvSpPr>
              <p:nvPr/>
            </p:nvSpPr>
            <p:spPr bwMode="auto">
              <a:xfrm>
                <a:off x="4633" y="2714"/>
                <a:ext cx="7" cy="5"/>
              </a:xfrm>
              <a:custGeom>
                <a:avLst/>
                <a:gdLst>
                  <a:gd name="T0" fmla="*/ 22 w 22"/>
                  <a:gd name="T1" fmla="*/ 5 h 16"/>
                  <a:gd name="T2" fmla="*/ 19 w 22"/>
                  <a:gd name="T3" fmla="*/ 1 h 16"/>
                  <a:gd name="T4" fmla="*/ 14 w 22"/>
                  <a:gd name="T5" fmla="*/ 0 h 16"/>
                  <a:gd name="T6" fmla="*/ 10 w 22"/>
                  <a:gd name="T7" fmla="*/ 0 h 16"/>
                  <a:gd name="T8" fmla="*/ 6 w 22"/>
                  <a:gd name="T9" fmla="*/ 1 h 16"/>
                  <a:gd name="T10" fmla="*/ 3 w 22"/>
                  <a:gd name="T11" fmla="*/ 4 h 16"/>
                  <a:gd name="T12" fmla="*/ 0 w 22"/>
                  <a:gd name="T13" fmla="*/ 7 h 16"/>
                  <a:gd name="T14" fmla="*/ 0 w 22"/>
                  <a:gd name="T15" fmla="*/ 11 h 16"/>
                  <a:gd name="T16" fmla="*/ 1 w 22"/>
                  <a:gd name="T17" fmla="*/ 16 h 16"/>
                  <a:gd name="T18" fmla="*/ 22 w 22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22" y="5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5" name="Freeform 41"/>
              <p:cNvSpPr>
                <a:spLocks/>
              </p:cNvSpPr>
              <p:nvPr/>
            </p:nvSpPr>
            <p:spPr bwMode="auto">
              <a:xfrm>
                <a:off x="4633" y="2715"/>
                <a:ext cx="41" cy="14"/>
              </a:xfrm>
              <a:custGeom>
                <a:avLst/>
                <a:gdLst>
                  <a:gd name="T0" fmla="*/ 121 w 121"/>
                  <a:gd name="T1" fmla="*/ 8 h 40"/>
                  <a:gd name="T2" fmla="*/ 103 w 121"/>
                  <a:gd name="T3" fmla="*/ 3 h 40"/>
                  <a:gd name="T4" fmla="*/ 98 w 121"/>
                  <a:gd name="T5" fmla="*/ 8 h 40"/>
                  <a:gd name="T6" fmla="*/ 93 w 121"/>
                  <a:gd name="T7" fmla="*/ 9 h 40"/>
                  <a:gd name="T8" fmla="*/ 88 w 121"/>
                  <a:gd name="T9" fmla="*/ 12 h 40"/>
                  <a:gd name="T10" fmla="*/ 82 w 121"/>
                  <a:gd name="T11" fmla="*/ 14 h 40"/>
                  <a:gd name="T12" fmla="*/ 76 w 121"/>
                  <a:gd name="T13" fmla="*/ 15 h 40"/>
                  <a:gd name="T14" fmla="*/ 69 w 121"/>
                  <a:gd name="T15" fmla="*/ 16 h 40"/>
                  <a:gd name="T16" fmla="*/ 63 w 121"/>
                  <a:gd name="T17" fmla="*/ 16 h 40"/>
                  <a:gd name="T18" fmla="*/ 56 w 121"/>
                  <a:gd name="T19" fmla="*/ 15 h 40"/>
                  <a:gd name="T20" fmla="*/ 48 w 121"/>
                  <a:gd name="T21" fmla="*/ 15 h 40"/>
                  <a:gd name="T22" fmla="*/ 44 w 121"/>
                  <a:gd name="T23" fmla="*/ 14 h 40"/>
                  <a:gd name="T24" fmla="*/ 38 w 121"/>
                  <a:gd name="T25" fmla="*/ 12 h 40"/>
                  <a:gd name="T26" fmla="*/ 32 w 121"/>
                  <a:gd name="T27" fmla="*/ 9 h 40"/>
                  <a:gd name="T28" fmla="*/ 28 w 121"/>
                  <a:gd name="T29" fmla="*/ 8 h 40"/>
                  <a:gd name="T30" fmla="*/ 25 w 121"/>
                  <a:gd name="T31" fmla="*/ 5 h 40"/>
                  <a:gd name="T32" fmla="*/ 22 w 121"/>
                  <a:gd name="T33" fmla="*/ 2 h 40"/>
                  <a:gd name="T34" fmla="*/ 21 w 121"/>
                  <a:gd name="T35" fmla="*/ 0 h 40"/>
                  <a:gd name="T36" fmla="*/ 0 w 121"/>
                  <a:gd name="T37" fmla="*/ 11 h 40"/>
                  <a:gd name="T38" fmla="*/ 3 w 121"/>
                  <a:gd name="T39" fmla="*/ 18 h 40"/>
                  <a:gd name="T40" fmla="*/ 9 w 121"/>
                  <a:gd name="T41" fmla="*/ 24 h 40"/>
                  <a:gd name="T42" fmla="*/ 16 w 121"/>
                  <a:gd name="T43" fmla="*/ 28 h 40"/>
                  <a:gd name="T44" fmla="*/ 22 w 121"/>
                  <a:gd name="T45" fmla="*/ 31 h 40"/>
                  <a:gd name="T46" fmla="*/ 29 w 121"/>
                  <a:gd name="T47" fmla="*/ 34 h 40"/>
                  <a:gd name="T48" fmla="*/ 38 w 121"/>
                  <a:gd name="T49" fmla="*/ 37 h 40"/>
                  <a:gd name="T50" fmla="*/ 45 w 121"/>
                  <a:gd name="T51" fmla="*/ 38 h 40"/>
                  <a:gd name="T52" fmla="*/ 53 w 121"/>
                  <a:gd name="T53" fmla="*/ 38 h 40"/>
                  <a:gd name="T54" fmla="*/ 61 w 121"/>
                  <a:gd name="T55" fmla="*/ 40 h 40"/>
                  <a:gd name="T56" fmla="*/ 70 w 121"/>
                  <a:gd name="T57" fmla="*/ 40 h 40"/>
                  <a:gd name="T58" fmla="*/ 79 w 121"/>
                  <a:gd name="T59" fmla="*/ 38 h 40"/>
                  <a:gd name="T60" fmla="*/ 88 w 121"/>
                  <a:gd name="T61" fmla="*/ 37 h 40"/>
                  <a:gd name="T62" fmla="*/ 95 w 121"/>
                  <a:gd name="T63" fmla="*/ 34 h 40"/>
                  <a:gd name="T64" fmla="*/ 103 w 121"/>
                  <a:gd name="T65" fmla="*/ 31 h 40"/>
                  <a:gd name="T66" fmla="*/ 111 w 121"/>
                  <a:gd name="T67" fmla="*/ 27 h 40"/>
                  <a:gd name="T68" fmla="*/ 118 w 121"/>
                  <a:gd name="T69" fmla="*/ 22 h 40"/>
                  <a:gd name="T70" fmla="*/ 99 w 121"/>
                  <a:gd name="T71" fmla="*/ 16 h 40"/>
                  <a:gd name="T72" fmla="*/ 121 w 121"/>
                  <a:gd name="T7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40">
                    <a:moveTo>
                      <a:pt x="121" y="8"/>
                    </a:moveTo>
                    <a:lnTo>
                      <a:pt x="103" y="3"/>
                    </a:lnTo>
                    <a:lnTo>
                      <a:pt x="98" y="8"/>
                    </a:lnTo>
                    <a:lnTo>
                      <a:pt x="93" y="9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6" y="15"/>
                    </a:lnTo>
                    <a:lnTo>
                      <a:pt x="69" y="16"/>
                    </a:lnTo>
                    <a:lnTo>
                      <a:pt x="63" y="16"/>
                    </a:lnTo>
                    <a:lnTo>
                      <a:pt x="56" y="15"/>
                    </a:lnTo>
                    <a:lnTo>
                      <a:pt x="48" y="15"/>
                    </a:lnTo>
                    <a:lnTo>
                      <a:pt x="44" y="14"/>
                    </a:lnTo>
                    <a:lnTo>
                      <a:pt x="38" y="12"/>
                    </a:lnTo>
                    <a:lnTo>
                      <a:pt x="32" y="9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6" y="28"/>
                    </a:lnTo>
                    <a:lnTo>
                      <a:pt x="22" y="31"/>
                    </a:lnTo>
                    <a:lnTo>
                      <a:pt x="29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61" y="40"/>
                    </a:lnTo>
                    <a:lnTo>
                      <a:pt x="70" y="40"/>
                    </a:lnTo>
                    <a:lnTo>
                      <a:pt x="79" y="38"/>
                    </a:lnTo>
                    <a:lnTo>
                      <a:pt x="88" y="37"/>
                    </a:lnTo>
                    <a:lnTo>
                      <a:pt x="95" y="34"/>
                    </a:lnTo>
                    <a:lnTo>
                      <a:pt x="103" y="31"/>
                    </a:lnTo>
                    <a:lnTo>
                      <a:pt x="111" y="27"/>
                    </a:lnTo>
                    <a:lnTo>
                      <a:pt x="118" y="22"/>
                    </a:lnTo>
                    <a:lnTo>
                      <a:pt x="99" y="16"/>
                    </a:lnTo>
                    <a:lnTo>
                      <a:pt x="1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6" name="Freeform 42"/>
              <p:cNvSpPr>
                <a:spLocks/>
              </p:cNvSpPr>
              <p:nvPr/>
            </p:nvSpPr>
            <p:spPr bwMode="auto">
              <a:xfrm>
                <a:off x="4666" y="2718"/>
                <a:ext cx="48" cy="28"/>
              </a:xfrm>
              <a:custGeom>
                <a:avLst/>
                <a:gdLst>
                  <a:gd name="T0" fmla="*/ 141 w 144"/>
                  <a:gd name="T1" fmla="*/ 58 h 83"/>
                  <a:gd name="T2" fmla="*/ 131 w 144"/>
                  <a:gd name="T3" fmla="*/ 59 h 83"/>
                  <a:gd name="T4" fmla="*/ 121 w 144"/>
                  <a:gd name="T5" fmla="*/ 61 h 83"/>
                  <a:gd name="T6" fmla="*/ 102 w 144"/>
                  <a:gd name="T7" fmla="*/ 61 h 83"/>
                  <a:gd name="T8" fmla="*/ 93 w 144"/>
                  <a:gd name="T9" fmla="*/ 59 h 83"/>
                  <a:gd name="T10" fmla="*/ 84 w 144"/>
                  <a:gd name="T11" fmla="*/ 56 h 83"/>
                  <a:gd name="T12" fmla="*/ 77 w 144"/>
                  <a:gd name="T13" fmla="*/ 55 h 83"/>
                  <a:gd name="T14" fmla="*/ 70 w 144"/>
                  <a:gd name="T15" fmla="*/ 52 h 83"/>
                  <a:gd name="T16" fmla="*/ 61 w 144"/>
                  <a:gd name="T17" fmla="*/ 48 h 83"/>
                  <a:gd name="T18" fmla="*/ 55 w 144"/>
                  <a:gd name="T19" fmla="*/ 43 h 83"/>
                  <a:gd name="T20" fmla="*/ 48 w 144"/>
                  <a:gd name="T21" fmla="*/ 39 h 83"/>
                  <a:gd name="T22" fmla="*/ 42 w 144"/>
                  <a:gd name="T23" fmla="*/ 33 h 83"/>
                  <a:gd name="T24" fmla="*/ 38 w 144"/>
                  <a:gd name="T25" fmla="*/ 26 h 83"/>
                  <a:gd name="T26" fmla="*/ 32 w 144"/>
                  <a:gd name="T27" fmla="*/ 19 h 83"/>
                  <a:gd name="T28" fmla="*/ 26 w 144"/>
                  <a:gd name="T29" fmla="*/ 10 h 83"/>
                  <a:gd name="T30" fmla="*/ 22 w 144"/>
                  <a:gd name="T31" fmla="*/ 0 h 83"/>
                  <a:gd name="T32" fmla="*/ 0 w 144"/>
                  <a:gd name="T33" fmla="*/ 8 h 83"/>
                  <a:gd name="T34" fmla="*/ 6 w 144"/>
                  <a:gd name="T35" fmla="*/ 22 h 83"/>
                  <a:gd name="T36" fmla="*/ 12 w 144"/>
                  <a:gd name="T37" fmla="*/ 32 h 83"/>
                  <a:gd name="T38" fmla="*/ 18 w 144"/>
                  <a:gd name="T39" fmla="*/ 40 h 83"/>
                  <a:gd name="T40" fmla="*/ 25 w 144"/>
                  <a:gd name="T41" fmla="*/ 49 h 83"/>
                  <a:gd name="T42" fmla="*/ 34 w 144"/>
                  <a:gd name="T43" fmla="*/ 56 h 83"/>
                  <a:gd name="T44" fmla="*/ 41 w 144"/>
                  <a:gd name="T45" fmla="*/ 64 h 83"/>
                  <a:gd name="T46" fmla="*/ 51 w 144"/>
                  <a:gd name="T47" fmla="*/ 68 h 83"/>
                  <a:gd name="T48" fmla="*/ 60 w 144"/>
                  <a:gd name="T49" fmla="*/ 72 h 83"/>
                  <a:gd name="T50" fmla="*/ 70 w 144"/>
                  <a:gd name="T51" fmla="*/ 77 h 83"/>
                  <a:gd name="T52" fmla="*/ 80 w 144"/>
                  <a:gd name="T53" fmla="*/ 80 h 83"/>
                  <a:gd name="T54" fmla="*/ 89 w 144"/>
                  <a:gd name="T55" fmla="*/ 83 h 83"/>
                  <a:gd name="T56" fmla="*/ 100 w 144"/>
                  <a:gd name="T57" fmla="*/ 83 h 83"/>
                  <a:gd name="T58" fmla="*/ 122 w 144"/>
                  <a:gd name="T59" fmla="*/ 83 h 83"/>
                  <a:gd name="T60" fmla="*/ 132 w 144"/>
                  <a:gd name="T61" fmla="*/ 83 h 83"/>
                  <a:gd name="T62" fmla="*/ 144 w 144"/>
                  <a:gd name="T63" fmla="*/ 80 h 83"/>
                  <a:gd name="T64" fmla="*/ 141 w 144"/>
                  <a:gd name="T65" fmla="*/ 5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83">
                    <a:moveTo>
                      <a:pt x="141" y="58"/>
                    </a:moveTo>
                    <a:lnTo>
                      <a:pt x="131" y="59"/>
                    </a:lnTo>
                    <a:lnTo>
                      <a:pt x="121" y="61"/>
                    </a:lnTo>
                    <a:lnTo>
                      <a:pt x="102" y="61"/>
                    </a:lnTo>
                    <a:lnTo>
                      <a:pt x="93" y="59"/>
                    </a:lnTo>
                    <a:lnTo>
                      <a:pt x="84" y="56"/>
                    </a:lnTo>
                    <a:lnTo>
                      <a:pt x="77" y="55"/>
                    </a:lnTo>
                    <a:lnTo>
                      <a:pt x="70" y="52"/>
                    </a:lnTo>
                    <a:lnTo>
                      <a:pt x="61" y="48"/>
                    </a:lnTo>
                    <a:lnTo>
                      <a:pt x="55" y="43"/>
                    </a:lnTo>
                    <a:lnTo>
                      <a:pt x="48" y="39"/>
                    </a:lnTo>
                    <a:lnTo>
                      <a:pt x="42" y="33"/>
                    </a:lnTo>
                    <a:lnTo>
                      <a:pt x="38" y="26"/>
                    </a:lnTo>
                    <a:lnTo>
                      <a:pt x="32" y="19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6" y="22"/>
                    </a:lnTo>
                    <a:lnTo>
                      <a:pt x="12" y="32"/>
                    </a:lnTo>
                    <a:lnTo>
                      <a:pt x="18" y="40"/>
                    </a:lnTo>
                    <a:lnTo>
                      <a:pt x="25" y="49"/>
                    </a:lnTo>
                    <a:lnTo>
                      <a:pt x="34" y="56"/>
                    </a:lnTo>
                    <a:lnTo>
                      <a:pt x="41" y="64"/>
                    </a:lnTo>
                    <a:lnTo>
                      <a:pt x="51" y="68"/>
                    </a:lnTo>
                    <a:lnTo>
                      <a:pt x="60" y="72"/>
                    </a:lnTo>
                    <a:lnTo>
                      <a:pt x="70" y="77"/>
                    </a:lnTo>
                    <a:lnTo>
                      <a:pt x="80" y="80"/>
                    </a:lnTo>
                    <a:lnTo>
                      <a:pt x="89" y="83"/>
                    </a:lnTo>
                    <a:lnTo>
                      <a:pt x="100" y="83"/>
                    </a:lnTo>
                    <a:lnTo>
                      <a:pt x="122" y="83"/>
                    </a:lnTo>
                    <a:lnTo>
                      <a:pt x="132" y="83"/>
                    </a:lnTo>
                    <a:lnTo>
                      <a:pt x="144" y="80"/>
                    </a:lnTo>
                    <a:lnTo>
                      <a:pt x="1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7" name="Freeform 43"/>
              <p:cNvSpPr>
                <a:spLocks/>
              </p:cNvSpPr>
              <p:nvPr/>
            </p:nvSpPr>
            <p:spPr bwMode="auto">
              <a:xfrm>
                <a:off x="4669" y="2715"/>
                <a:ext cx="5" cy="8"/>
              </a:xfrm>
              <a:custGeom>
                <a:avLst/>
                <a:gdLst>
                  <a:gd name="T0" fmla="*/ 4 w 14"/>
                  <a:gd name="T1" fmla="*/ 24 h 24"/>
                  <a:gd name="T2" fmla="*/ 9 w 14"/>
                  <a:gd name="T3" fmla="*/ 22 h 24"/>
                  <a:gd name="T4" fmla="*/ 11 w 14"/>
                  <a:gd name="T5" fmla="*/ 19 h 24"/>
                  <a:gd name="T6" fmla="*/ 14 w 14"/>
                  <a:gd name="T7" fmla="*/ 15 h 24"/>
                  <a:gd name="T8" fmla="*/ 14 w 14"/>
                  <a:gd name="T9" fmla="*/ 11 h 24"/>
                  <a:gd name="T10" fmla="*/ 11 w 14"/>
                  <a:gd name="T11" fmla="*/ 6 h 24"/>
                  <a:gd name="T12" fmla="*/ 10 w 14"/>
                  <a:gd name="T13" fmla="*/ 3 h 24"/>
                  <a:gd name="T14" fmla="*/ 6 w 14"/>
                  <a:gd name="T15" fmla="*/ 0 h 24"/>
                  <a:gd name="T16" fmla="*/ 0 w 14"/>
                  <a:gd name="T17" fmla="*/ 0 h 24"/>
                  <a:gd name="T18" fmla="*/ 4 w 14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lnTo>
                      <a:pt x="9" y="22"/>
                    </a:lnTo>
                    <a:lnTo>
                      <a:pt x="11" y="19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8" name="Freeform 44"/>
              <p:cNvSpPr>
                <a:spLocks/>
              </p:cNvSpPr>
              <p:nvPr/>
            </p:nvSpPr>
            <p:spPr bwMode="auto">
              <a:xfrm>
                <a:off x="4953" y="3482"/>
                <a:ext cx="467" cy="94"/>
              </a:xfrm>
              <a:custGeom>
                <a:avLst/>
                <a:gdLst>
                  <a:gd name="T0" fmla="*/ 693 w 1399"/>
                  <a:gd name="T1" fmla="*/ 206 h 282"/>
                  <a:gd name="T2" fmla="*/ 660 w 1399"/>
                  <a:gd name="T3" fmla="*/ 227 h 282"/>
                  <a:gd name="T4" fmla="*/ 621 w 1399"/>
                  <a:gd name="T5" fmla="*/ 243 h 282"/>
                  <a:gd name="T6" fmla="*/ 579 w 1399"/>
                  <a:gd name="T7" fmla="*/ 256 h 282"/>
                  <a:gd name="T8" fmla="*/ 535 w 1399"/>
                  <a:gd name="T9" fmla="*/ 264 h 282"/>
                  <a:gd name="T10" fmla="*/ 488 w 1399"/>
                  <a:gd name="T11" fmla="*/ 272 h 282"/>
                  <a:gd name="T12" fmla="*/ 436 w 1399"/>
                  <a:gd name="T13" fmla="*/ 278 h 282"/>
                  <a:gd name="T14" fmla="*/ 387 w 1399"/>
                  <a:gd name="T15" fmla="*/ 280 h 282"/>
                  <a:gd name="T16" fmla="*/ 318 w 1399"/>
                  <a:gd name="T17" fmla="*/ 280 h 282"/>
                  <a:gd name="T18" fmla="*/ 259 w 1399"/>
                  <a:gd name="T19" fmla="*/ 279 h 282"/>
                  <a:gd name="T20" fmla="*/ 198 w 1399"/>
                  <a:gd name="T21" fmla="*/ 275 h 282"/>
                  <a:gd name="T22" fmla="*/ 153 w 1399"/>
                  <a:gd name="T23" fmla="*/ 269 h 282"/>
                  <a:gd name="T24" fmla="*/ 110 w 1399"/>
                  <a:gd name="T25" fmla="*/ 260 h 282"/>
                  <a:gd name="T26" fmla="*/ 71 w 1399"/>
                  <a:gd name="T27" fmla="*/ 250 h 282"/>
                  <a:gd name="T28" fmla="*/ 35 w 1399"/>
                  <a:gd name="T29" fmla="*/ 235 h 282"/>
                  <a:gd name="T30" fmla="*/ 0 w 1399"/>
                  <a:gd name="T31" fmla="*/ 216 h 282"/>
                  <a:gd name="T32" fmla="*/ 35 w 1399"/>
                  <a:gd name="T33" fmla="*/ 182 h 282"/>
                  <a:gd name="T34" fmla="*/ 74 w 1399"/>
                  <a:gd name="T35" fmla="*/ 150 h 282"/>
                  <a:gd name="T36" fmla="*/ 121 w 1399"/>
                  <a:gd name="T37" fmla="*/ 120 h 282"/>
                  <a:gd name="T38" fmla="*/ 170 w 1399"/>
                  <a:gd name="T39" fmla="*/ 93 h 282"/>
                  <a:gd name="T40" fmla="*/ 224 w 1399"/>
                  <a:gd name="T41" fmla="*/ 67 h 282"/>
                  <a:gd name="T42" fmla="*/ 266 w 1399"/>
                  <a:gd name="T43" fmla="*/ 48 h 282"/>
                  <a:gd name="T44" fmla="*/ 305 w 1399"/>
                  <a:gd name="T45" fmla="*/ 35 h 282"/>
                  <a:gd name="T46" fmla="*/ 343 w 1399"/>
                  <a:gd name="T47" fmla="*/ 24 h 282"/>
                  <a:gd name="T48" fmla="*/ 382 w 1399"/>
                  <a:gd name="T49" fmla="*/ 14 h 282"/>
                  <a:gd name="T50" fmla="*/ 422 w 1399"/>
                  <a:gd name="T51" fmla="*/ 6 h 282"/>
                  <a:gd name="T52" fmla="*/ 462 w 1399"/>
                  <a:gd name="T53" fmla="*/ 0 h 282"/>
                  <a:gd name="T54" fmla="*/ 513 w 1399"/>
                  <a:gd name="T55" fmla="*/ 1 h 282"/>
                  <a:gd name="T56" fmla="*/ 563 w 1399"/>
                  <a:gd name="T57" fmla="*/ 1 h 282"/>
                  <a:gd name="T58" fmla="*/ 612 w 1399"/>
                  <a:gd name="T59" fmla="*/ 3 h 282"/>
                  <a:gd name="T60" fmla="*/ 662 w 1399"/>
                  <a:gd name="T61" fmla="*/ 3 h 282"/>
                  <a:gd name="T62" fmla="*/ 727 w 1399"/>
                  <a:gd name="T63" fmla="*/ 4 h 282"/>
                  <a:gd name="T64" fmla="*/ 778 w 1399"/>
                  <a:gd name="T65" fmla="*/ 6 h 282"/>
                  <a:gd name="T66" fmla="*/ 826 w 1399"/>
                  <a:gd name="T67" fmla="*/ 6 h 282"/>
                  <a:gd name="T68" fmla="*/ 877 w 1399"/>
                  <a:gd name="T69" fmla="*/ 7 h 282"/>
                  <a:gd name="T70" fmla="*/ 926 w 1399"/>
                  <a:gd name="T71" fmla="*/ 8 h 282"/>
                  <a:gd name="T72" fmla="*/ 976 w 1399"/>
                  <a:gd name="T73" fmla="*/ 8 h 282"/>
                  <a:gd name="T74" fmla="*/ 1031 w 1399"/>
                  <a:gd name="T75" fmla="*/ 17 h 282"/>
                  <a:gd name="T76" fmla="*/ 1082 w 1399"/>
                  <a:gd name="T77" fmla="*/ 24 h 282"/>
                  <a:gd name="T78" fmla="*/ 1131 w 1399"/>
                  <a:gd name="T79" fmla="*/ 36 h 282"/>
                  <a:gd name="T80" fmla="*/ 1179 w 1399"/>
                  <a:gd name="T81" fmla="*/ 52 h 282"/>
                  <a:gd name="T82" fmla="*/ 1224 w 1399"/>
                  <a:gd name="T83" fmla="*/ 72 h 282"/>
                  <a:gd name="T84" fmla="*/ 1263 w 1399"/>
                  <a:gd name="T85" fmla="*/ 97 h 282"/>
                  <a:gd name="T86" fmla="*/ 1300 w 1399"/>
                  <a:gd name="T87" fmla="*/ 125 h 282"/>
                  <a:gd name="T88" fmla="*/ 1330 w 1399"/>
                  <a:gd name="T89" fmla="*/ 154 h 282"/>
                  <a:gd name="T90" fmla="*/ 1358 w 1399"/>
                  <a:gd name="T91" fmla="*/ 190 h 282"/>
                  <a:gd name="T92" fmla="*/ 1383 w 1399"/>
                  <a:gd name="T93" fmla="*/ 238 h 282"/>
                  <a:gd name="T94" fmla="*/ 1375 w 1399"/>
                  <a:gd name="T95" fmla="*/ 278 h 282"/>
                  <a:gd name="T96" fmla="*/ 1306 w 1399"/>
                  <a:gd name="T97" fmla="*/ 280 h 282"/>
                  <a:gd name="T98" fmla="*/ 1233 w 1399"/>
                  <a:gd name="T99" fmla="*/ 282 h 282"/>
                  <a:gd name="T100" fmla="*/ 1157 w 1399"/>
                  <a:gd name="T101" fmla="*/ 280 h 282"/>
                  <a:gd name="T102" fmla="*/ 1083 w 1399"/>
                  <a:gd name="T103" fmla="*/ 276 h 282"/>
                  <a:gd name="T104" fmla="*/ 1010 w 1399"/>
                  <a:gd name="T105" fmla="*/ 269 h 282"/>
                  <a:gd name="T106" fmla="*/ 948 w 1399"/>
                  <a:gd name="T107" fmla="*/ 262 h 282"/>
                  <a:gd name="T108" fmla="*/ 884 w 1399"/>
                  <a:gd name="T109" fmla="*/ 254 h 282"/>
                  <a:gd name="T110" fmla="*/ 820 w 1399"/>
                  <a:gd name="T111" fmla="*/ 243 h 282"/>
                  <a:gd name="T112" fmla="*/ 763 w 1399"/>
                  <a:gd name="T113" fmla="*/ 225 h 282"/>
                  <a:gd name="T114" fmla="*/ 723 w 1399"/>
                  <a:gd name="T115" fmla="*/ 20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9" h="282">
                    <a:moveTo>
                      <a:pt x="712" y="190"/>
                    </a:moveTo>
                    <a:lnTo>
                      <a:pt x="704" y="198"/>
                    </a:lnTo>
                    <a:lnTo>
                      <a:pt x="693" y="206"/>
                    </a:lnTo>
                    <a:lnTo>
                      <a:pt x="683" y="214"/>
                    </a:lnTo>
                    <a:lnTo>
                      <a:pt x="672" y="219"/>
                    </a:lnTo>
                    <a:lnTo>
                      <a:pt x="660" y="227"/>
                    </a:lnTo>
                    <a:lnTo>
                      <a:pt x="647" y="232"/>
                    </a:lnTo>
                    <a:lnTo>
                      <a:pt x="634" y="237"/>
                    </a:lnTo>
                    <a:lnTo>
                      <a:pt x="621" y="243"/>
                    </a:lnTo>
                    <a:lnTo>
                      <a:pt x="608" y="247"/>
                    </a:lnTo>
                    <a:lnTo>
                      <a:pt x="593" y="251"/>
                    </a:lnTo>
                    <a:lnTo>
                      <a:pt x="579" y="256"/>
                    </a:lnTo>
                    <a:lnTo>
                      <a:pt x="564" y="259"/>
                    </a:lnTo>
                    <a:lnTo>
                      <a:pt x="550" y="262"/>
                    </a:lnTo>
                    <a:lnTo>
                      <a:pt x="535" y="264"/>
                    </a:lnTo>
                    <a:lnTo>
                      <a:pt x="522" y="267"/>
                    </a:lnTo>
                    <a:lnTo>
                      <a:pt x="507" y="269"/>
                    </a:lnTo>
                    <a:lnTo>
                      <a:pt x="488" y="272"/>
                    </a:lnTo>
                    <a:lnTo>
                      <a:pt x="471" y="275"/>
                    </a:lnTo>
                    <a:lnTo>
                      <a:pt x="454" y="276"/>
                    </a:lnTo>
                    <a:lnTo>
                      <a:pt x="436" y="278"/>
                    </a:lnTo>
                    <a:lnTo>
                      <a:pt x="420" y="279"/>
                    </a:lnTo>
                    <a:lnTo>
                      <a:pt x="404" y="280"/>
                    </a:lnTo>
                    <a:lnTo>
                      <a:pt x="387" y="280"/>
                    </a:lnTo>
                    <a:lnTo>
                      <a:pt x="371" y="282"/>
                    </a:lnTo>
                    <a:lnTo>
                      <a:pt x="336" y="282"/>
                    </a:lnTo>
                    <a:lnTo>
                      <a:pt x="318" y="280"/>
                    </a:lnTo>
                    <a:lnTo>
                      <a:pt x="299" y="280"/>
                    </a:lnTo>
                    <a:lnTo>
                      <a:pt x="279" y="280"/>
                    </a:lnTo>
                    <a:lnTo>
                      <a:pt x="259" y="279"/>
                    </a:lnTo>
                    <a:lnTo>
                      <a:pt x="237" y="278"/>
                    </a:lnTo>
                    <a:lnTo>
                      <a:pt x="212" y="275"/>
                    </a:lnTo>
                    <a:lnTo>
                      <a:pt x="198" y="275"/>
                    </a:lnTo>
                    <a:lnTo>
                      <a:pt x="183" y="273"/>
                    </a:lnTo>
                    <a:lnTo>
                      <a:pt x="167" y="272"/>
                    </a:lnTo>
                    <a:lnTo>
                      <a:pt x="153" y="269"/>
                    </a:lnTo>
                    <a:lnTo>
                      <a:pt x="138" y="266"/>
                    </a:lnTo>
                    <a:lnTo>
                      <a:pt x="125" y="264"/>
                    </a:lnTo>
                    <a:lnTo>
                      <a:pt x="110" y="260"/>
                    </a:lnTo>
                    <a:lnTo>
                      <a:pt x="97" y="257"/>
                    </a:lnTo>
                    <a:lnTo>
                      <a:pt x="84" y="253"/>
                    </a:lnTo>
                    <a:lnTo>
                      <a:pt x="71" y="250"/>
                    </a:lnTo>
                    <a:lnTo>
                      <a:pt x="58" y="244"/>
                    </a:lnTo>
                    <a:lnTo>
                      <a:pt x="46" y="240"/>
                    </a:lnTo>
                    <a:lnTo>
                      <a:pt x="35" y="235"/>
                    </a:lnTo>
                    <a:lnTo>
                      <a:pt x="22" y="228"/>
                    </a:lnTo>
                    <a:lnTo>
                      <a:pt x="12" y="224"/>
                    </a:lnTo>
                    <a:lnTo>
                      <a:pt x="0" y="216"/>
                    </a:lnTo>
                    <a:lnTo>
                      <a:pt x="12" y="205"/>
                    </a:lnTo>
                    <a:lnTo>
                      <a:pt x="22" y="193"/>
                    </a:lnTo>
                    <a:lnTo>
                      <a:pt x="35" y="182"/>
                    </a:lnTo>
                    <a:lnTo>
                      <a:pt x="48" y="171"/>
                    </a:lnTo>
                    <a:lnTo>
                      <a:pt x="61" y="160"/>
                    </a:lnTo>
                    <a:lnTo>
                      <a:pt x="74" y="150"/>
                    </a:lnTo>
                    <a:lnTo>
                      <a:pt x="90" y="139"/>
                    </a:lnTo>
                    <a:lnTo>
                      <a:pt x="105" y="129"/>
                    </a:lnTo>
                    <a:lnTo>
                      <a:pt x="121" y="120"/>
                    </a:lnTo>
                    <a:lnTo>
                      <a:pt x="137" y="110"/>
                    </a:lnTo>
                    <a:lnTo>
                      <a:pt x="154" y="102"/>
                    </a:lnTo>
                    <a:lnTo>
                      <a:pt x="170" y="93"/>
                    </a:lnTo>
                    <a:lnTo>
                      <a:pt x="189" y="83"/>
                    </a:lnTo>
                    <a:lnTo>
                      <a:pt x="205" y="75"/>
                    </a:lnTo>
                    <a:lnTo>
                      <a:pt x="224" y="67"/>
                    </a:lnTo>
                    <a:lnTo>
                      <a:pt x="243" y="58"/>
                    </a:lnTo>
                    <a:lnTo>
                      <a:pt x="254" y="52"/>
                    </a:lnTo>
                    <a:lnTo>
                      <a:pt x="266" y="48"/>
                    </a:lnTo>
                    <a:lnTo>
                      <a:pt x="279" y="43"/>
                    </a:lnTo>
                    <a:lnTo>
                      <a:pt x="292" y="39"/>
                    </a:lnTo>
                    <a:lnTo>
                      <a:pt x="305" y="35"/>
                    </a:lnTo>
                    <a:lnTo>
                      <a:pt x="317" y="32"/>
                    </a:lnTo>
                    <a:lnTo>
                      <a:pt x="330" y="27"/>
                    </a:lnTo>
                    <a:lnTo>
                      <a:pt x="343" y="24"/>
                    </a:lnTo>
                    <a:lnTo>
                      <a:pt x="356" y="20"/>
                    </a:lnTo>
                    <a:lnTo>
                      <a:pt x="369" y="17"/>
                    </a:lnTo>
                    <a:lnTo>
                      <a:pt x="382" y="14"/>
                    </a:lnTo>
                    <a:lnTo>
                      <a:pt x="395" y="11"/>
                    </a:lnTo>
                    <a:lnTo>
                      <a:pt x="409" y="8"/>
                    </a:lnTo>
                    <a:lnTo>
                      <a:pt x="422" y="6"/>
                    </a:lnTo>
                    <a:lnTo>
                      <a:pt x="433" y="3"/>
                    </a:lnTo>
                    <a:lnTo>
                      <a:pt x="446" y="0"/>
                    </a:lnTo>
                    <a:lnTo>
                      <a:pt x="462" y="0"/>
                    </a:lnTo>
                    <a:lnTo>
                      <a:pt x="480" y="1"/>
                    </a:lnTo>
                    <a:lnTo>
                      <a:pt x="497" y="1"/>
                    </a:lnTo>
                    <a:lnTo>
                      <a:pt x="513" y="1"/>
                    </a:lnTo>
                    <a:lnTo>
                      <a:pt x="529" y="1"/>
                    </a:lnTo>
                    <a:lnTo>
                      <a:pt x="545" y="1"/>
                    </a:lnTo>
                    <a:lnTo>
                      <a:pt x="563" y="1"/>
                    </a:lnTo>
                    <a:lnTo>
                      <a:pt x="579" y="3"/>
                    </a:lnTo>
                    <a:lnTo>
                      <a:pt x="595" y="3"/>
                    </a:lnTo>
                    <a:lnTo>
                      <a:pt x="612" y="3"/>
                    </a:lnTo>
                    <a:lnTo>
                      <a:pt x="628" y="3"/>
                    </a:lnTo>
                    <a:lnTo>
                      <a:pt x="646" y="3"/>
                    </a:lnTo>
                    <a:lnTo>
                      <a:pt x="662" y="3"/>
                    </a:lnTo>
                    <a:lnTo>
                      <a:pt x="678" y="4"/>
                    </a:lnTo>
                    <a:lnTo>
                      <a:pt x="711" y="4"/>
                    </a:lnTo>
                    <a:lnTo>
                      <a:pt x="727" y="4"/>
                    </a:lnTo>
                    <a:lnTo>
                      <a:pt x="744" y="4"/>
                    </a:lnTo>
                    <a:lnTo>
                      <a:pt x="760" y="6"/>
                    </a:lnTo>
                    <a:lnTo>
                      <a:pt x="778" y="6"/>
                    </a:lnTo>
                    <a:lnTo>
                      <a:pt x="794" y="6"/>
                    </a:lnTo>
                    <a:lnTo>
                      <a:pt x="810" y="6"/>
                    </a:lnTo>
                    <a:lnTo>
                      <a:pt x="826" y="6"/>
                    </a:lnTo>
                    <a:lnTo>
                      <a:pt x="843" y="6"/>
                    </a:lnTo>
                    <a:lnTo>
                      <a:pt x="859" y="7"/>
                    </a:lnTo>
                    <a:lnTo>
                      <a:pt x="877" y="7"/>
                    </a:lnTo>
                    <a:lnTo>
                      <a:pt x="893" y="7"/>
                    </a:lnTo>
                    <a:lnTo>
                      <a:pt x="909" y="7"/>
                    </a:lnTo>
                    <a:lnTo>
                      <a:pt x="926" y="8"/>
                    </a:lnTo>
                    <a:lnTo>
                      <a:pt x="942" y="8"/>
                    </a:lnTo>
                    <a:lnTo>
                      <a:pt x="958" y="8"/>
                    </a:lnTo>
                    <a:lnTo>
                      <a:pt x="976" y="8"/>
                    </a:lnTo>
                    <a:lnTo>
                      <a:pt x="994" y="11"/>
                    </a:lnTo>
                    <a:lnTo>
                      <a:pt x="1012" y="14"/>
                    </a:lnTo>
                    <a:lnTo>
                      <a:pt x="1031" y="17"/>
                    </a:lnTo>
                    <a:lnTo>
                      <a:pt x="1048" y="20"/>
                    </a:lnTo>
                    <a:lnTo>
                      <a:pt x="1066" y="22"/>
                    </a:lnTo>
                    <a:lnTo>
                      <a:pt x="1082" y="24"/>
                    </a:lnTo>
                    <a:lnTo>
                      <a:pt x="1099" y="29"/>
                    </a:lnTo>
                    <a:lnTo>
                      <a:pt x="1117" y="32"/>
                    </a:lnTo>
                    <a:lnTo>
                      <a:pt x="1131" y="36"/>
                    </a:lnTo>
                    <a:lnTo>
                      <a:pt x="1147" y="40"/>
                    </a:lnTo>
                    <a:lnTo>
                      <a:pt x="1163" y="46"/>
                    </a:lnTo>
                    <a:lnTo>
                      <a:pt x="1179" y="52"/>
                    </a:lnTo>
                    <a:lnTo>
                      <a:pt x="1194" y="58"/>
                    </a:lnTo>
                    <a:lnTo>
                      <a:pt x="1208" y="65"/>
                    </a:lnTo>
                    <a:lnTo>
                      <a:pt x="1224" y="72"/>
                    </a:lnTo>
                    <a:lnTo>
                      <a:pt x="1239" y="81"/>
                    </a:lnTo>
                    <a:lnTo>
                      <a:pt x="1252" y="90"/>
                    </a:lnTo>
                    <a:lnTo>
                      <a:pt x="1263" y="97"/>
                    </a:lnTo>
                    <a:lnTo>
                      <a:pt x="1277" y="106"/>
                    </a:lnTo>
                    <a:lnTo>
                      <a:pt x="1288" y="115"/>
                    </a:lnTo>
                    <a:lnTo>
                      <a:pt x="1300" y="125"/>
                    </a:lnTo>
                    <a:lnTo>
                      <a:pt x="1310" y="134"/>
                    </a:lnTo>
                    <a:lnTo>
                      <a:pt x="1320" y="144"/>
                    </a:lnTo>
                    <a:lnTo>
                      <a:pt x="1330" y="154"/>
                    </a:lnTo>
                    <a:lnTo>
                      <a:pt x="1341" y="166"/>
                    </a:lnTo>
                    <a:lnTo>
                      <a:pt x="1349" y="179"/>
                    </a:lnTo>
                    <a:lnTo>
                      <a:pt x="1358" y="190"/>
                    </a:lnTo>
                    <a:lnTo>
                      <a:pt x="1367" y="205"/>
                    </a:lnTo>
                    <a:lnTo>
                      <a:pt x="1375" y="221"/>
                    </a:lnTo>
                    <a:lnTo>
                      <a:pt x="1383" y="238"/>
                    </a:lnTo>
                    <a:lnTo>
                      <a:pt x="1391" y="256"/>
                    </a:lnTo>
                    <a:lnTo>
                      <a:pt x="1399" y="275"/>
                    </a:lnTo>
                    <a:lnTo>
                      <a:pt x="1375" y="278"/>
                    </a:lnTo>
                    <a:lnTo>
                      <a:pt x="1352" y="279"/>
                    </a:lnTo>
                    <a:lnTo>
                      <a:pt x="1329" y="280"/>
                    </a:lnTo>
                    <a:lnTo>
                      <a:pt x="1306" y="280"/>
                    </a:lnTo>
                    <a:lnTo>
                      <a:pt x="1281" y="282"/>
                    </a:lnTo>
                    <a:lnTo>
                      <a:pt x="1256" y="282"/>
                    </a:lnTo>
                    <a:lnTo>
                      <a:pt x="1233" y="282"/>
                    </a:lnTo>
                    <a:lnTo>
                      <a:pt x="1208" y="282"/>
                    </a:lnTo>
                    <a:lnTo>
                      <a:pt x="1182" y="282"/>
                    </a:lnTo>
                    <a:lnTo>
                      <a:pt x="1157" y="280"/>
                    </a:lnTo>
                    <a:lnTo>
                      <a:pt x="1133" y="280"/>
                    </a:lnTo>
                    <a:lnTo>
                      <a:pt x="1108" y="279"/>
                    </a:lnTo>
                    <a:lnTo>
                      <a:pt x="1083" y="276"/>
                    </a:lnTo>
                    <a:lnTo>
                      <a:pt x="1058" y="275"/>
                    </a:lnTo>
                    <a:lnTo>
                      <a:pt x="1034" y="272"/>
                    </a:lnTo>
                    <a:lnTo>
                      <a:pt x="1010" y="269"/>
                    </a:lnTo>
                    <a:lnTo>
                      <a:pt x="990" y="267"/>
                    </a:lnTo>
                    <a:lnTo>
                      <a:pt x="970" y="264"/>
                    </a:lnTo>
                    <a:lnTo>
                      <a:pt x="948" y="262"/>
                    </a:lnTo>
                    <a:lnTo>
                      <a:pt x="926" y="260"/>
                    </a:lnTo>
                    <a:lnTo>
                      <a:pt x="906" y="257"/>
                    </a:lnTo>
                    <a:lnTo>
                      <a:pt x="884" y="254"/>
                    </a:lnTo>
                    <a:lnTo>
                      <a:pt x="862" y="251"/>
                    </a:lnTo>
                    <a:lnTo>
                      <a:pt x="840" y="247"/>
                    </a:lnTo>
                    <a:lnTo>
                      <a:pt x="820" y="243"/>
                    </a:lnTo>
                    <a:lnTo>
                      <a:pt x="800" y="238"/>
                    </a:lnTo>
                    <a:lnTo>
                      <a:pt x="781" y="232"/>
                    </a:lnTo>
                    <a:lnTo>
                      <a:pt x="763" y="225"/>
                    </a:lnTo>
                    <a:lnTo>
                      <a:pt x="749" y="218"/>
                    </a:lnTo>
                    <a:lnTo>
                      <a:pt x="734" y="211"/>
                    </a:lnTo>
                    <a:lnTo>
                      <a:pt x="723" y="200"/>
                    </a:lnTo>
                    <a:lnTo>
                      <a:pt x="712" y="190"/>
                    </a:lnTo>
                    <a:close/>
                  </a:path>
                </a:pathLst>
              </a:custGeom>
              <a:solidFill>
                <a:srgbClr val="AB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9" name="Freeform 45"/>
              <p:cNvSpPr>
                <a:spLocks/>
              </p:cNvSpPr>
              <p:nvPr/>
            </p:nvSpPr>
            <p:spPr bwMode="auto">
              <a:xfrm>
                <a:off x="5122" y="3542"/>
                <a:ext cx="72" cy="33"/>
              </a:xfrm>
              <a:custGeom>
                <a:avLst/>
                <a:gdLst>
                  <a:gd name="T0" fmla="*/ 3 w 215"/>
                  <a:gd name="T1" fmla="*/ 98 h 98"/>
                  <a:gd name="T2" fmla="*/ 17 w 215"/>
                  <a:gd name="T3" fmla="*/ 97 h 98"/>
                  <a:gd name="T4" fmla="*/ 32 w 215"/>
                  <a:gd name="T5" fmla="*/ 94 h 98"/>
                  <a:gd name="T6" fmla="*/ 46 w 215"/>
                  <a:gd name="T7" fmla="*/ 91 h 98"/>
                  <a:gd name="T8" fmla="*/ 61 w 215"/>
                  <a:gd name="T9" fmla="*/ 88 h 98"/>
                  <a:gd name="T10" fmla="*/ 76 w 215"/>
                  <a:gd name="T11" fmla="*/ 85 h 98"/>
                  <a:gd name="T12" fmla="*/ 90 w 215"/>
                  <a:gd name="T13" fmla="*/ 81 h 98"/>
                  <a:gd name="T14" fmla="*/ 105 w 215"/>
                  <a:gd name="T15" fmla="*/ 77 h 98"/>
                  <a:gd name="T16" fmla="*/ 119 w 215"/>
                  <a:gd name="T17" fmla="*/ 71 h 98"/>
                  <a:gd name="T18" fmla="*/ 132 w 215"/>
                  <a:gd name="T19" fmla="*/ 66 h 98"/>
                  <a:gd name="T20" fmla="*/ 147 w 215"/>
                  <a:gd name="T21" fmla="*/ 61 h 98"/>
                  <a:gd name="T22" fmla="*/ 160 w 215"/>
                  <a:gd name="T23" fmla="*/ 55 h 98"/>
                  <a:gd name="T24" fmla="*/ 172 w 215"/>
                  <a:gd name="T25" fmla="*/ 48 h 98"/>
                  <a:gd name="T26" fmla="*/ 183 w 215"/>
                  <a:gd name="T27" fmla="*/ 40 h 98"/>
                  <a:gd name="T28" fmla="*/ 195 w 215"/>
                  <a:gd name="T29" fmla="*/ 33 h 98"/>
                  <a:gd name="T30" fmla="*/ 205 w 215"/>
                  <a:gd name="T31" fmla="*/ 26 h 98"/>
                  <a:gd name="T32" fmla="*/ 215 w 215"/>
                  <a:gd name="T33" fmla="*/ 17 h 98"/>
                  <a:gd name="T34" fmla="*/ 198 w 215"/>
                  <a:gd name="T35" fmla="*/ 0 h 98"/>
                  <a:gd name="T36" fmla="*/ 190 w 215"/>
                  <a:gd name="T37" fmla="*/ 7 h 98"/>
                  <a:gd name="T38" fmla="*/ 180 w 215"/>
                  <a:gd name="T39" fmla="*/ 14 h 98"/>
                  <a:gd name="T40" fmla="*/ 172 w 215"/>
                  <a:gd name="T41" fmla="*/ 21 h 98"/>
                  <a:gd name="T42" fmla="*/ 161 w 215"/>
                  <a:gd name="T43" fmla="*/ 27 h 98"/>
                  <a:gd name="T44" fmla="*/ 148 w 215"/>
                  <a:gd name="T45" fmla="*/ 33 h 98"/>
                  <a:gd name="T46" fmla="*/ 137 w 215"/>
                  <a:gd name="T47" fmla="*/ 39 h 98"/>
                  <a:gd name="T48" fmla="*/ 124 w 215"/>
                  <a:gd name="T49" fmla="*/ 45 h 98"/>
                  <a:gd name="T50" fmla="*/ 112 w 215"/>
                  <a:gd name="T51" fmla="*/ 49 h 98"/>
                  <a:gd name="T52" fmla="*/ 97 w 215"/>
                  <a:gd name="T53" fmla="*/ 53 h 98"/>
                  <a:gd name="T54" fmla="*/ 83 w 215"/>
                  <a:gd name="T55" fmla="*/ 58 h 98"/>
                  <a:gd name="T56" fmla="*/ 70 w 215"/>
                  <a:gd name="T57" fmla="*/ 62 h 98"/>
                  <a:gd name="T58" fmla="*/ 55 w 215"/>
                  <a:gd name="T59" fmla="*/ 66 h 98"/>
                  <a:gd name="T60" fmla="*/ 41 w 215"/>
                  <a:gd name="T61" fmla="*/ 69 h 98"/>
                  <a:gd name="T62" fmla="*/ 26 w 215"/>
                  <a:gd name="T63" fmla="*/ 71 h 98"/>
                  <a:gd name="T64" fmla="*/ 14 w 215"/>
                  <a:gd name="T65" fmla="*/ 74 h 98"/>
                  <a:gd name="T66" fmla="*/ 0 w 215"/>
                  <a:gd name="T67" fmla="*/ 75 h 98"/>
                  <a:gd name="T68" fmla="*/ 3 w 215"/>
                  <a:gd name="T6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98">
                    <a:moveTo>
                      <a:pt x="3" y="98"/>
                    </a:moveTo>
                    <a:lnTo>
                      <a:pt x="17" y="97"/>
                    </a:lnTo>
                    <a:lnTo>
                      <a:pt x="32" y="94"/>
                    </a:lnTo>
                    <a:lnTo>
                      <a:pt x="46" y="91"/>
                    </a:lnTo>
                    <a:lnTo>
                      <a:pt x="61" y="88"/>
                    </a:lnTo>
                    <a:lnTo>
                      <a:pt x="76" y="85"/>
                    </a:lnTo>
                    <a:lnTo>
                      <a:pt x="90" y="81"/>
                    </a:lnTo>
                    <a:lnTo>
                      <a:pt x="105" y="77"/>
                    </a:lnTo>
                    <a:lnTo>
                      <a:pt x="119" y="71"/>
                    </a:lnTo>
                    <a:lnTo>
                      <a:pt x="132" y="66"/>
                    </a:lnTo>
                    <a:lnTo>
                      <a:pt x="147" y="61"/>
                    </a:lnTo>
                    <a:lnTo>
                      <a:pt x="160" y="55"/>
                    </a:lnTo>
                    <a:lnTo>
                      <a:pt x="172" y="48"/>
                    </a:lnTo>
                    <a:lnTo>
                      <a:pt x="183" y="40"/>
                    </a:lnTo>
                    <a:lnTo>
                      <a:pt x="195" y="33"/>
                    </a:lnTo>
                    <a:lnTo>
                      <a:pt x="205" y="26"/>
                    </a:lnTo>
                    <a:lnTo>
                      <a:pt x="215" y="17"/>
                    </a:lnTo>
                    <a:lnTo>
                      <a:pt x="198" y="0"/>
                    </a:lnTo>
                    <a:lnTo>
                      <a:pt x="190" y="7"/>
                    </a:lnTo>
                    <a:lnTo>
                      <a:pt x="180" y="14"/>
                    </a:lnTo>
                    <a:lnTo>
                      <a:pt x="172" y="21"/>
                    </a:lnTo>
                    <a:lnTo>
                      <a:pt x="161" y="27"/>
                    </a:lnTo>
                    <a:lnTo>
                      <a:pt x="148" y="33"/>
                    </a:lnTo>
                    <a:lnTo>
                      <a:pt x="137" y="39"/>
                    </a:lnTo>
                    <a:lnTo>
                      <a:pt x="124" y="45"/>
                    </a:lnTo>
                    <a:lnTo>
                      <a:pt x="112" y="49"/>
                    </a:lnTo>
                    <a:lnTo>
                      <a:pt x="97" y="53"/>
                    </a:lnTo>
                    <a:lnTo>
                      <a:pt x="83" y="58"/>
                    </a:lnTo>
                    <a:lnTo>
                      <a:pt x="70" y="62"/>
                    </a:lnTo>
                    <a:lnTo>
                      <a:pt x="55" y="66"/>
                    </a:lnTo>
                    <a:lnTo>
                      <a:pt x="41" y="69"/>
                    </a:lnTo>
                    <a:lnTo>
                      <a:pt x="26" y="71"/>
                    </a:lnTo>
                    <a:lnTo>
                      <a:pt x="14" y="74"/>
                    </a:lnTo>
                    <a:lnTo>
                      <a:pt x="0" y="75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0" name="Freeform 46"/>
              <p:cNvSpPr>
                <a:spLocks/>
              </p:cNvSpPr>
              <p:nvPr/>
            </p:nvSpPr>
            <p:spPr bwMode="auto">
              <a:xfrm>
                <a:off x="5024" y="3567"/>
                <a:ext cx="99" cy="13"/>
              </a:xfrm>
              <a:custGeom>
                <a:avLst/>
                <a:gdLst>
                  <a:gd name="T0" fmla="*/ 0 w 297"/>
                  <a:gd name="T1" fmla="*/ 29 h 37"/>
                  <a:gd name="T2" fmla="*/ 25 w 297"/>
                  <a:gd name="T3" fmla="*/ 32 h 37"/>
                  <a:gd name="T4" fmla="*/ 47 w 297"/>
                  <a:gd name="T5" fmla="*/ 32 h 37"/>
                  <a:gd name="T6" fmla="*/ 67 w 297"/>
                  <a:gd name="T7" fmla="*/ 34 h 37"/>
                  <a:gd name="T8" fmla="*/ 87 w 297"/>
                  <a:gd name="T9" fmla="*/ 35 h 37"/>
                  <a:gd name="T10" fmla="*/ 105 w 297"/>
                  <a:gd name="T11" fmla="*/ 35 h 37"/>
                  <a:gd name="T12" fmla="*/ 124 w 297"/>
                  <a:gd name="T13" fmla="*/ 37 h 37"/>
                  <a:gd name="T14" fmla="*/ 159 w 297"/>
                  <a:gd name="T15" fmla="*/ 37 h 37"/>
                  <a:gd name="T16" fmla="*/ 175 w 297"/>
                  <a:gd name="T17" fmla="*/ 35 h 37"/>
                  <a:gd name="T18" fmla="*/ 192 w 297"/>
                  <a:gd name="T19" fmla="*/ 35 h 37"/>
                  <a:gd name="T20" fmla="*/ 208 w 297"/>
                  <a:gd name="T21" fmla="*/ 34 h 37"/>
                  <a:gd name="T22" fmla="*/ 226 w 297"/>
                  <a:gd name="T23" fmla="*/ 32 h 37"/>
                  <a:gd name="T24" fmla="*/ 243 w 297"/>
                  <a:gd name="T25" fmla="*/ 31 h 37"/>
                  <a:gd name="T26" fmla="*/ 259 w 297"/>
                  <a:gd name="T27" fmla="*/ 28 h 37"/>
                  <a:gd name="T28" fmla="*/ 279 w 297"/>
                  <a:gd name="T29" fmla="*/ 26 h 37"/>
                  <a:gd name="T30" fmla="*/ 297 w 297"/>
                  <a:gd name="T31" fmla="*/ 23 h 37"/>
                  <a:gd name="T32" fmla="*/ 294 w 297"/>
                  <a:gd name="T33" fmla="*/ 0 h 37"/>
                  <a:gd name="T34" fmla="*/ 275 w 297"/>
                  <a:gd name="T35" fmla="*/ 3 h 37"/>
                  <a:gd name="T36" fmla="*/ 258 w 297"/>
                  <a:gd name="T37" fmla="*/ 6 h 37"/>
                  <a:gd name="T38" fmla="*/ 240 w 297"/>
                  <a:gd name="T39" fmla="*/ 7 h 37"/>
                  <a:gd name="T40" fmla="*/ 224 w 297"/>
                  <a:gd name="T41" fmla="*/ 9 h 37"/>
                  <a:gd name="T42" fmla="*/ 207 w 297"/>
                  <a:gd name="T43" fmla="*/ 10 h 37"/>
                  <a:gd name="T44" fmla="*/ 191 w 297"/>
                  <a:gd name="T45" fmla="*/ 12 h 37"/>
                  <a:gd name="T46" fmla="*/ 175 w 297"/>
                  <a:gd name="T47" fmla="*/ 12 h 37"/>
                  <a:gd name="T48" fmla="*/ 106 w 297"/>
                  <a:gd name="T49" fmla="*/ 12 h 37"/>
                  <a:gd name="T50" fmla="*/ 87 w 297"/>
                  <a:gd name="T51" fmla="*/ 12 h 37"/>
                  <a:gd name="T52" fmla="*/ 69 w 297"/>
                  <a:gd name="T53" fmla="*/ 10 h 37"/>
                  <a:gd name="T54" fmla="*/ 48 w 297"/>
                  <a:gd name="T55" fmla="*/ 10 h 37"/>
                  <a:gd name="T56" fmla="*/ 25 w 297"/>
                  <a:gd name="T57" fmla="*/ 9 h 37"/>
                  <a:gd name="T58" fmla="*/ 2 w 297"/>
                  <a:gd name="T59" fmla="*/ 7 h 37"/>
                  <a:gd name="T60" fmla="*/ 0 w 297"/>
                  <a:gd name="T61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37">
                    <a:moveTo>
                      <a:pt x="0" y="29"/>
                    </a:moveTo>
                    <a:lnTo>
                      <a:pt x="25" y="32"/>
                    </a:lnTo>
                    <a:lnTo>
                      <a:pt x="47" y="32"/>
                    </a:lnTo>
                    <a:lnTo>
                      <a:pt x="67" y="34"/>
                    </a:lnTo>
                    <a:lnTo>
                      <a:pt x="87" y="35"/>
                    </a:lnTo>
                    <a:lnTo>
                      <a:pt x="105" y="35"/>
                    </a:lnTo>
                    <a:lnTo>
                      <a:pt x="124" y="37"/>
                    </a:lnTo>
                    <a:lnTo>
                      <a:pt x="159" y="37"/>
                    </a:lnTo>
                    <a:lnTo>
                      <a:pt x="175" y="35"/>
                    </a:lnTo>
                    <a:lnTo>
                      <a:pt x="192" y="35"/>
                    </a:lnTo>
                    <a:lnTo>
                      <a:pt x="208" y="34"/>
                    </a:lnTo>
                    <a:lnTo>
                      <a:pt x="226" y="32"/>
                    </a:lnTo>
                    <a:lnTo>
                      <a:pt x="243" y="31"/>
                    </a:lnTo>
                    <a:lnTo>
                      <a:pt x="259" y="28"/>
                    </a:lnTo>
                    <a:lnTo>
                      <a:pt x="279" y="26"/>
                    </a:lnTo>
                    <a:lnTo>
                      <a:pt x="297" y="23"/>
                    </a:lnTo>
                    <a:lnTo>
                      <a:pt x="294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40" y="7"/>
                    </a:lnTo>
                    <a:lnTo>
                      <a:pt x="224" y="9"/>
                    </a:lnTo>
                    <a:lnTo>
                      <a:pt x="207" y="10"/>
                    </a:lnTo>
                    <a:lnTo>
                      <a:pt x="191" y="12"/>
                    </a:lnTo>
                    <a:lnTo>
                      <a:pt x="175" y="12"/>
                    </a:lnTo>
                    <a:lnTo>
                      <a:pt x="106" y="12"/>
                    </a:lnTo>
                    <a:lnTo>
                      <a:pt x="87" y="12"/>
                    </a:lnTo>
                    <a:lnTo>
                      <a:pt x="69" y="10"/>
                    </a:lnTo>
                    <a:lnTo>
                      <a:pt x="48" y="10"/>
                    </a:lnTo>
                    <a:lnTo>
                      <a:pt x="25" y="9"/>
                    </a:lnTo>
                    <a:lnTo>
                      <a:pt x="2" y="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1" name="Freeform 47"/>
              <p:cNvSpPr>
                <a:spLocks/>
              </p:cNvSpPr>
              <p:nvPr/>
            </p:nvSpPr>
            <p:spPr bwMode="auto">
              <a:xfrm>
                <a:off x="4950" y="3550"/>
                <a:ext cx="75" cy="27"/>
              </a:xfrm>
              <a:custGeom>
                <a:avLst/>
                <a:gdLst>
                  <a:gd name="T0" fmla="*/ 0 w 223"/>
                  <a:gd name="T1" fmla="*/ 3 h 80"/>
                  <a:gd name="T2" fmla="*/ 3 w 223"/>
                  <a:gd name="T3" fmla="*/ 21 h 80"/>
                  <a:gd name="T4" fmla="*/ 15 w 223"/>
                  <a:gd name="T5" fmla="*/ 28 h 80"/>
                  <a:gd name="T6" fmla="*/ 25 w 223"/>
                  <a:gd name="T7" fmla="*/ 34 h 80"/>
                  <a:gd name="T8" fmla="*/ 38 w 223"/>
                  <a:gd name="T9" fmla="*/ 40 h 80"/>
                  <a:gd name="T10" fmla="*/ 51 w 223"/>
                  <a:gd name="T11" fmla="*/ 45 h 80"/>
                  <a:gd name="T12" fmla="*/ 63 w 223"/>
                  <a:gd name="T13" fmla="*/ 50 h 80"/>
                  <a:gd name="T14" fmla="*/ 76 w 223"/>
                  <a:gd name="T15" fmla="*/ 54 h 80"/>
                  <a:gd name="T16" fmla="*/ 90 w 223"/>
                  <a:gd name="T17" fmla="*/ 60 h 80"/>
                  <a:gd name="T18" fmla="*/ 103 w 223"/>
                  <a:gd name="T19" fmla="*/ 63 h 80"/>
                  <a:gd name="T20" fmla="*/ 117 w 223"/>
                  <a:gd name="T21" fmla="*/ 66 h 80"/>
                  <a:gd name="T22" fmla="*/ 131 w 223"/>
                  <a:gd name="T23" fmla="*/ 69 h 80"/>
                  <a:gd name="T24" fmla="*/ 146 w 223"/>
                  <a:gd name="T25" fmla="*/ 72 h 80"/>
                  <a:gd name="T26" fmla="*/ 160 w 223"/>
                  <a:gd name="T27" fmla="*/ 74 h 80"/>
                  <a:gd name="T28" fmla="*/ 175 w 223"/>
                  <a:gd name="T29" fmla="*/ 76 h 80"/>
                  <a:gd name="T30" fmla="*/ 191 w 223"/>
                  <a:gd name="T31" fmla="*/ 79 h 80"/>
                  <a:gd name="T32" fmla="*/ 205 w 223"/>
                  <a:gd name="T33" fmla="*/ 79 h 80"/>
                  <a:gd name="T34" fmla="*/ 221 w 223"/>
                  <a:gd name="T35" fmla="*/ 80 h 80"/>
                  <a:gd name="T36" fmla="*/ 223 w 223"/>
                  <a:gd name="T37" fmla="*/ 58 h 80"/>
                  <a:gd name="T38" fmla="*/ 208 w 223"/>
                  <a:gd name="T39" fmla="*/ 57 h 80"/>
                  <a:gd name="T40" fmla="*/ 192 w 223"/>
                  <a:gd name="T41" fmla="*/ 56 h 80"/>
                  <a:gd name="T42" fmla="*/ 178 w 223"/>
                  <a:gd name="T43" fmla="*/ 54 h 80"/>
                  <a:gd name="T44" fmla="*/ 163 w 223"/>
                  <a:gd name="T45" fmla="*/ 51 h 80"/>
                  <a:gd name="T46" fmla="*/ 149 w 223"/>
                  <a:gd name="T47" fmla="*/ 48 h 80"/>
                  <a:gd name="T48" fmla="*/ 135 w 223"/>
                  <a:gd name="T49" fmla="*/ 47 h 80"/>
                  <a:gd name="T50" fmla="*/ 122 w 223"/>
                  <a:gd name="T51" fmla="*/ 44 h 80"/>
                  <a:gd name="T52" fmla="*/ 109 w 223"/>
                  <a:gd name="T53" fmla="*/ 40 h 80"/>
                  <a:gd name="T54" fmla="*/ 96 w 223"/>
                  <a:gd name="T55" fmla="*/ 37 h 80"/>
                  <a:gd name="T56" fmla="*/ 83 w 223"/>
                  <a:gd name="T57" fmla="*/ 32 h 80"/>
                  <a:gd name="T58" fmla="*/ 71 w 223"/>
                  <a:gd name="T59" fmla="*/ 28 h 80"/>
                  <a:gd name="T60" fmla="*/ 60 w 223"/>
                  <a:gd name="T61" fmla="*/ 22 h 80"/>
                  <a:gd name="T62" fmla="*/ 48 w 223"/>
                  <a:gd name="T63" fmla="*/ 18 h 80"/>
                  <a:gd name="T64" fmla="*/ 37 w 223"/>
                  <a:gd name="T65" fmla="*/ 12 h 80"/>
                  <a:gd name="T66" fmla="*/ 25 w 223"/>
                  <a:gd name="T67" fmla="*/ 8 h 80"/>
                  <a:gd name="T68" fmla="*/ 15 w 223"/>
                  <a:gd name="T69" fmla="*/ 0 h 80"/>
                  <a:gd name="T70" fmla="*/ 18 w 223"/>
                  <a:gd name="T71" fmla="*/ 19 h 80"/>
                  <a:gd name="T72" fmla="*/ 0 w 223"/>
                  <a:gd name="T7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80">
                    <a:moveTo>
                      <a:pt x="0" y="3"/>
                    </a:moveTo>
                    <a:lnTo>
                      <a:pt x="3" y="21"/>
                    </a:lnTo>
                    <a:lnTo>
                      <a:pt x="15" y="28"/>
                    </a:lnTo>
                    <a:lnTo>
                      <a:pt x="25" y="34"/>
                    </a:lnTo>
                    <a:lnTo>
                      <a:pt x="38" y="40"/>
                    </a:lnTo>
                    <a:lnTo>
                      <a:pt x="51" y="45"/>
                    </a:lnTo>
                    <a:lnTo>
                      <a:pt x="63" y="50"/>
                    </a:lnTo>
                    <a:lnTo>
                      <a:pt x="76" y="54"/>
                    </a:lnTo>
                    <a:lnTo>
                      <a:pt x="90" y="60"/>
                    </a:lnTo>
                    <a:lnTo>
                      <a:pt x="103" y="63"/>
                    </a:lnTo>
                    <a:lnTo>
                      <a:pt x="117" y="66"/>
                    </a:lnTo>
                    <a:lnTo>
                      <a:pt x="131" y="69"/>
                    </a:lnTo>
                    <a:lnTo>
                      <a:pt x="146" y="72"/>
                    </a:lnTo>
                    <a:lnTo>
                      <a:pt x="160" y="74"/>
                    </a:lnTo>
                    <a:lnTo>
                      <a:pt x="175" y="76"/>
                    </a:lnTo>
                    <a:lnTo>
                      <a:pt x="191" y="79"/>
                    </a:lnTo>
                    <a:lnTo>
                      <a:pt x="205" y="79"/>
                    </a:lnTo>
                    <a:lnTo>
                      <a:pt x="221" y="80"/>
                    </a:lnTo>
                    <a:lnTo>
                      <a:pt x="223" y="58"/>
                    </a:lnTo>
                    <a:lnTo>
                      <a:pt x="208" y="57"/>
                    </a:lnTo>
                    <a:lnTo>
                      <a:pt x="192" y="56"/>
                    </a:lnTo>
                    <a:lnTo>
                      <a:pt x="178" y="54"/>
                    </a:lnTo>
                    <a:lnTo>
                      <a:pt x="163" y="51"/>
                    </a:lnTo>
                    <a:lnTo>
                      <a:pt x="149" y="48"/>
                    </a:lnTo>
                    <a:lnTo>
                      <a:pt x="135" y="47"/>
                    </a:lnTo>
                    <a:lnTo>
                      <a:pt x="122" y="44"/>
                    </a:lnTo>
                    <a:lnTo>
                      <a:pt x="109" y="40"/>
                    </a:lnTo>
                    <a:lnTo>
                      <a:pt x="96" y="37"/>
                    </a:lnTo>
                    <a:lnTo>
                      <a:pt x="83" y="32"/>
                    </a:lnTo>
                    <a:lnTo>
                      <a:pt x="71" y="28"/>
                    </a:lnTo>
                    <a:lnTo>
                      <a:pt x="60" y="22"/>
                    </a:lnTo>
                    <a:lnTo>
                      <a:pt x="48" y="18"/>
                    </a:lnTo>
                    <a:lnTo>
                      <a:pt x="37" y="12"/>
                    </a:lnTo>
                    <a:lnTo>
                      <a:pt x="25" y="8"/>
                    </a:lnTo>
                    <a:lnTo>
                      <a:pt x="15" y="0"/>
                    </a:lnTo>
                    <a:lnTo>
                      <a:pt x="18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2" name="Freeform 48"/>
              <p:cNvSpPr>
                <a:spLocks/>
              </p:cNvSpPr>
              <p:nvPr/>
            </p:nvSpPr>
            <p:spPr bwMode="auto">
              <a:xfrm>
                <a:off x="4950" y="3498"/>
                <a:ext cx="86" cy="59"/>
              </a:xfrm>
              <a:custGeom>
                <a:avLst/>
                <a:gdLst>
                  <a:gd name="T0" fmla="*/ 246 w 256"/>
                  <a:gd name="T1" fmla="*/ 0 h 177"/>
                  <a:gd name="T2" fmla="*/ 228 w 256"/>
                  <a:gd name="T3" fmla="*/ 8 h 177"/>
                  <a:gd name="T4" fmla="*/ 210 w 256"/>
                  <a:gd name="T5" fmla="*/ 16 h 177"/>
                  <a:gd name="T6" fmla="*/ 192 w 256"/>
                  <a:gd name="T7" fmla="*/ 24 h 177"/>
                  <a:gd name="T8" fmla="*/ 175 w 256"/>
                  <a:gd name="T9" fmla="*/ 35 h 177"/>
                  <a:gd name="T10" fmla="*/ 157 w 256"/>
                  <a:gd name="T11" fmla="*/ 43 h 177"/>
                  <a:gd name="T12" fmla="*/ 140 w 256"/>
                  <a:gd name="T13" fmla="*/ 52 h 177"/>
                  <a:gd name="T14" fmla="*/ 124 w 256"/>
                  <a:gd name="T15" fmla="*/ 62 h 177"/>
                  <a:gd name="T16" fmla="*/ 108 w 256"/>
                  <a:gd name="T17" fmla="*/ 72 h 177"/>
                  <a:gd name="T18" fmla="*/ 92 w 256"/>
                  <a:gd name="T19" fmla="*/ 81 h 177"/>
                  <a:gd name="T20" fmla="*/ 77 w 256"/>
                  <a:gd name="T21" fmla="*/ 93 h 177"/>
                  <a:gd name="T22" fmla="*/ 63 w 256"/>
                  <a:gd name="T23" fmla="*/ 103 h 177"/>
                  <a:gd name="T24" fmla="*/ 48 w 256"/>
                  <a:gd name="T25" fmla="*/ 113 h 177"/>
                  <a:gd name="T26" fmla="*/ 35 w 256"/>
                  <a:gd name="T27" fmla="*/ 125 h 177"/>
                  <a:gd name="T28" fmla="*/ 22 w 256"/>
                  <a:gd name="T29" fmla="*/ 136 h 177"/>
                  <a:gd name="T30" fmla="*/ 12 w 256"/>
                  <a:gd name="T31" fmla="*/ 148 h 177"/>
                  <a:gd name="T32" fmla="*/ 0 w 256"/>
                  <a:gd name="T33" fmla="*/ 161 h 177"/>
                  <a:gd name="T34" fmla="*/ 18 w 256"/>
                  <a:gd name="T35" fmla="*/ 177 h 177"/>
                  <a:gd name="T36" fmla="*/ 28 w 256"/>
                  <a:gd name="T37" fmla="*/ 164 h 177"/>
                  <a:gd name="T38" fmla="*/ 39 w 256"/>
                  <a:gd name="T39" fmla="*/ 154 h 177"/>
                  <a:gd name="T40" fmla="*/ 51 w 256"/>
                  <a:gd name="T41" fmla="*/ 142 h 177"/>
                  <a:gd name="T42" fmla="*/ 63 w 256"/>
                  <a:gd name="T43" fmla="*/ 132 h 177"/>
                  <a:gd name="T44" fmla="*/ 77 w 256"/>
                  <a:gd name="T45" fmla="*/ 120 h 177"/>
                  <a:gd name="T46" fmla="*/ 90 w 256"/>
                  <a:gd name="T47" fmla="*/ 112 h 177"/>
                  <a:gd name="T48" fmla="*/ 105 w 256"/>
                  <a:gd name="T49" fmla="*/ 102 h 177"/>
                  <a:gd name="T50" fmla="*/ 119 w 256"/>
                  <a:gd name="T51" fmla="*/ 91 h 177"/>
                  <a:gd name="T52" fmla="*/ 135 w 256"/>
                  <a:gd name="T53" fmla="*/ 83 h 177"/>
                  <a:gd name="T54" fmla="*/ 151 w 256"/>
                  <a:gd name="T55" fmla="*/ 72 h 177"/>
                  <a:gd name="T56" fmla="*/ 167 w 256"/>
                  <a:gd name="T57" fmla="*/ 64 h 177"/>
                  <a:gd name="T58" fmla="*/ 185 w 256"/>
                  <a:gd name="T59" fmla="*/ 55 h 177"/>
                  <a:gd name="T60" fmla="*/ 202 w 256"/>
                  <a:gd name="T61" fmla="*/ 46 h 177"/>
                  <a:gd name="T62" fmla="*/ 220 w 256"/>
                  <a:gd name="T63" fmla="*/ 38 h 177"/>
                  <a:gd name="T64" fmla="*/ 237 w 256"/>
                  <a:gd name="T65" fmla="*/ 30 h 177"/>
                  <a:gd name="T66" fmla="*/ 256 w 256"/>
                  <a:gd name="T67" fmla="*/ 20 h 177"/>
                  <a:gd name="T68" fmla="*/ 246 w 256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7">
                    <a:moveTo>
                      <a:pt x="246" y="0"/>
                    </a:moveTo>
                    <a:lnTo>
                      <a:pt x="228" y="8"/>
                    </a:lnTo>
                    <a:lnTo>
                      <a:pt x="210" y="16"/>
                    </a:lnTo>
                    <a:lnTo>
                      <a:pt x="192" y="24"/>
                    </a:lnTo>
                    <a:lnTo>
                      <a:pt x="175" y="35"/>
                    </a:lnTo>
                    <a:lnTo>
                      <a:pt x="157" y="43"/>
                    </a:lnTo>
                    <a:lnTo>
                      <a:pt x="140" y="52"/>
                    </a:lnTo>
                    <a:lnTo>
                      <a:pt x="124" y="62"/>
                    </a:lnTo>
                    <a:lnTo>
                      <a:pt x="108" y="72"/>
                    </a:lnTo>
                    <a:lnTo>
                      <a:pt x="92" y="81"/>
                    </a:lnTo>
                    <a:lnTo>
                      <a:pt x="77" y="93"/>
                    </a:lnTo>
                    <a:lnTo>
                      <a:pt x="63" y="103"/>
                    </a:lnTo>
                    <a:lnTo>
                      <a:pt x="48" y="113"/>
                    </a:lnTo>
                    <a:lnTo>
                      <a:pt x="35" y="125"/>
                    </a:lnTo>
                    <a:lnTo>
                      <a:pt x="22" y="136"/>
                    </a:lnTo>
                    <a:lnTo>
                      <a:pt x="12" y="148"/>
                    </a:lnTo>
                    <a:lnTo>
                      <a:pt x="0" y="161"/>
                    </a:lnTo>
                    <a:lnTo>
                      <a:pt x="18" y="177"/>
                    </a:lnTo>
                    <a:lnTo>
                      <a:pt x="28" y="164"/>
                    </a:lnTo>
                    <a:lnTo>
                      <a:pt x="39" y="154"/>
                    </a:lnTo>
                    <a:lnTo>
                      <a:pt x="51" y="142"/>
                    </a:lnTo>
                    <a:lnTo>
                      <a:pt x="63" y="132"/>
                    </a:lnTo>
                    <a:lnTo>
                      <a:pt x="77" y="120"/>
                    </a:lnTo>
                    <a:lnTo>
                      <a:pt x="90" y="112"/>
                    </a:lnTo>
                    <a:lnTo>
                      <a:pt x="105" y="102"/>
                    </a:lnTo>
                    <a:lnTo>
                      <a:pt x="119" y="91"/>
                    </a:lnTo>
                    <a:lnTo>
                      <a:pt x="135" y="83"/>
                    </a:lnTo>
                    <a:lnTo>
                      <a:pt x="151" y="72"/>
                    </a:lnTo>
                    <a:lnTo>
                      <a:pt x="167" y="64"/>
                    </a:lnTo>
                    <a:lnTo>
                      <a:pt x="185" y="55"/>
                    </a:lnTo>
                    <a:lnTo>
                      <a:pt x="202" y="46"/>
                    </a:lnTo>
                    <a:lnTo>
                      <a:pt x="220" y="38"/>
                    </a:lnTo>
                    <a:lnTo>
                      <a:pt x="237" y="30"/>
                    </a:lnTo>
                    <a:lnTo>
                      <a:pt x="256" y="2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3" name="Freeform 49"/>
              <p:cNvSpPr>
                <a:spLocks/>
              </p:cNvSpPr>
              <p:nvPr/>
            </p:nvSpPr>
            <p:spPr bwMode="auto">
              <a:xfrm>
                <a:off x="5032" y="3478"/>
                <a:ext cx="71" cy="26"/>
              </a:xfrm>
              <a:custGeom>
                <a:avLst/>
                <a:gdLst>
                  <a:gd name="T0" fmla="*/ 209 w 212"/>
                  <a:gd name="T1" fmla="*/ 0 h 80"/>
                  <a:gd name="T2" fmla="*/ 208 w 212"/>
                  <a:gd name="T3" fmla="*/ 0 h 80"/>
                  <a:gd name="T4" fmla="*/ 195 w 212"/>
                  <a:gd name="T5" fmla="*/ 3 h 80"/>
                  <a:gd name="T6" fmla="*/ 182 w 212"/>
                  <a:gd name="T7" fmla="*/ 6 h 80"/>
                  <a:gd name="T8" fmla="*/ 169 w 212"/>
                  <a:gd name="T9" fmla="*/ 9 h 80"/>
                  <a:gd name="T10" fmla="*/ 156 w 212"/>
                  <a:gd name="T11" fmla="*/ 12 h 80"/>
                  <a:gd name="T12" fmla="*/ 142 w 212"/>
                  <a:gd name="T13" fmla="*/ 15 h 80"/>
                  <a:gd name="T14" fmla="*/ 129 w 212"/>
                  <a:gd name="T15" fmla="*/ 18 h 80"/>
                  <a:gd name="T16" fmla="*/ 116 w 212"/>
                  <a:gd name="T17" fmla="*/ 22 h 80"/>
                  <a:gd name="T18" fmla="*/ 103 w 212"/>
                  <a:gd name="T19" fmla="*/ 25 h 80"/>
                  <a:gd name="T20" fmla="*/ 90 w 212"/>
                  <a:gd name="T21" fmla="*/ 28 h 80"/>
                  <a:gd name="T22" fmla="*/ 77 w 212"/>
                  <a:gd name="T23" fmla="*/ 32 h 80"/>
                  <a:gd name="T24" fmla="*/ 64 w 212"/>
                  <a:gd name="T25" fmla="*/ 36 h 80"/>
                  <a:gd name="T26" fmla="*/ 51 w 212"/>
                  <a:gd name="T27" fmla="*/ 41 h 80"/>
                  <a:gd name="T28" fmla="*/ 39 w 212"/>
                  <a:gd name="T29" fmla="*/ 45 h 80"/>
                  <a:gd name="T30" fmla="*/ 25 w 212"/>
                  <a:gd name="T31" fmla="*/ 50 h 80"/>
                  <a:gd name="T32" fmla="*/ 13 w 212"/>
                  <a:gd name="T33" fmla="*/ 54 h 80"/>
                  <a:gd name="T34" fmla="*/ 0 w 212"/>
                  <a:gd name="T35" fmla="*/ 60 h 80"/>
                  <a:gd name="T36" fmla="*/ 10 w 212"/>
                  <a:gd name="T37" fmla="*/ 80 h 80"/>
                  <a:gd name="T38" fmla="*/ 22 w 212"/>
                  <a:gd name="T39" fmla="*/ 76 h 80"/>
                  <a:gd name="T40" fmla="*/ 33 w 212"/>
                  <a:gd name="T41" fmla="*/ 70 h 80"/>
                  <a:gd name="T42" fmla="*/ 45 w 212"/>
                  <a:gd name="T43" fmla="*/ 67 h 80"/>
                  <a:gd name="T44" fmla="*/ 58 w 212"/>
                  <a:gd name="T45" fmla="*/ 63 h 80"/>
                  <a:gd name="T46" fmla="*/ 71 w 212"/>
                  <a:gd name="T47" fmla="*/ 58 h 80"/>
                  <a:gd name="T48" fmla="*/ 84 w 212"/>
                  <a:gd name="T49" fmla="*/ 54 h 80"/>
                  <a:gd name="T50" fmla="*/ 96 w 212"/>
                  <a:gd name="T51" fmla="*/ 51 h 80"/>
                  <a:gd name="T52" fmla="*/ 109 w 212"/>
                  <a:gd name="T53" fmla="*/ 47 h 80"/>
                  <a:gd name="T54" fmla="*/ 122 w 212"/>
                  <a:gd name="T55" fmla="*/ 44 h 80"/>
                  <a:gd name="T56" fmla="*/ 135 w 212"/>
                  <a:gd name="T57" fmla="*/ 41 h 80"/>
                  <a:gd name="T58" fmla="*/ 148 w 212"/>
                  <a:gd name="T59" fmla="*/ 38 h 80"/>
                  <a:gd name="T60" fmla="*/ 161 w 212"/>
                  <a:gd name="T61" fmla="*/ 34 h 80"/>
                  <a:gd name="T62" fmla="*/ 173 w 212"/>
                  <a:gd name="T63" fmla="*/ 32 h 80"/>
                  <a:gd name="T64" fmla="*/ 186 w 212"/>
                  <a:gd name="T65" fmla="*/ 29 h 80"/>
                  <a:gd name="T66" fmla="*/ 199 w 212"/>
                  <a:gd name="T67" fmla="*/ 26 h 80"/>
                  <a:gd name="T68" fmla="*/ 212 w 212"/>
                  <a:gd name="T69" fmla="*/ 23 h 80"/>
                  <a:gd name="T70" fmla="*/ 209 w 212"/>
                  <a:gd name="T71" fmla="*/ 23 h 80"/>
                  <a:gd name="T72" fmla="*/ 209 w 212"/>
                  <a:gd name="T7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2" h="80">
                    <a:moveTo>
                      <a:pt x="209" y="0"/>
                    </a:moveTo>
                    <a:lnTo>
                      <a:pt x="208" y="0"/>
                    </a:lnTo>
                    <a:lnTo>
                      <a:pt x="195" y="3"/>
                    </a:lnTo>
                    <a:lnTo>
                      <a:pt x="182" y="6"/>
                    </a:lnTo>
                    <a:lnTo>
                      <a:pt x="169" y="9"/>
                    </a:lnTo>
                    <a:lnTo>
                      <a:pt x="156" y="12"/>
                    </a:lnTo>
                    <a:lnTo>
                      <a:pt x="142" y="15"/>
                    </a:lnTo>
                    <a:lnTo>
                      <a:pt x="129" y="18"/>
                    </a:lnTo>
                    <a:lnTo>
                      <a:pt x="116" y="22"/>
                    </a:lnTo>
                    <a:lnTo>
                      <a:pt x="103" y="25"/>
                    </a:lnTo>
                    <a:lnTo>
                      <a:pt x="90" y="28"/>
                    </a:lnTo>
                    <a:lnTo>
                      <a:pt x="77" y="32"/>
                    </a:lnTo>
                    <a:lnTo>
                      <a:pt x="64" y="36"/>
                    </a:lnTo>
                    <a:lnTo>
                      <a:pt x="51" y="41"/>
                    </a:lnTo>
                    <a:lnTo>
                      <a:pt x="39" y="45"/>
                    </a:lnTo>
                    <a:lnTo>
                      <a:pt x="25" y="50"/>
                    </a:lnTo>
                    <a:lnTo>
                      <a:pt x="13" y="54"/>
                    </a:lnTo>
                    <a:lnTo>
                      <a:pt x="0" y="60"/>
                    </a:lnTo>
                    <a:lnTo>
                      <a:pt x="10" y="80"/>
                    </a:lnTo>
                    <a:lnTo>
                      <a:pt x="22" y="76"/>
                    </a:lnTo>
                    <a:lnTo>
                      <a:pt x="33" y="70"/>
                    </a:lnTo>
                    <a:lnTo>
                      <a:pt x="45" y="67"/>
                    </a:lnTo>
                    <a:lnTo>
                      <a:pt x="58" y="63"/>
                    </a:lnTo>
                    <a:lnTo>
                      <a:pt x="71" y="58"/>
                    </a:lnTo>
                    <a:lnTo>
                      <a:pt x="84" y="54"/>
                    </a:lnTo>
                    <a:lnTo>
                      <a:pt x="96" y="51"/>
                    </a:lnTo>
                    <a:lnTo>
                      <a:pt x="109" y="47"/>
                    </a:lnTo>
                    <a:lnTo>
                      <a:pt x="122" y="44"/>
                    </a:lnTo>
                    <a:lnTo>
                      <a:pt x="135" y="41"/>
                    </a:lnTo>
                    <a:lnTo>
                      <a:pt x="148" y="38"/>
                    </a:lnTo>
                    <a:lnTo>
                      <a:pt x="161" y="34"/>
                    </a:lnTo>
                    <a:lnTo>
                      <a:pt x="173" y="32"/>
                    </a:lnTo>
                    <a:lnTo>
                      <a:pt x="186" y="29"/>
                    </a:lnTo>
                    <a:lnTo>
                      <a:pt x="199" y="26"/>
                    </a:lnTo>
                    <a:lnTo>
                      <a:pt x="212" y="23"/>
                    </a:lnTo>
                    <a:lnTo>
                      <a:pt x="209" y="23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4" name="Freeform 50"/>
              <p:cNvSpPr>
                <a:spLocks/>
              </p:cNvSpPr>
              <p:nvPr/>
            </p:nvSpPr>
            <p:spPr bwMode="auto">
              <a:xfrm>
                <a:off x="5102" y="3478"/>
                <a:ext cx="177" cy="10"/>
              </a:xfrm>
              <a:custGeom>
                <a:avLst/>
                <a:gdLst>
                  <a:gd name="T0" fmla="*/ 512 w 531"/>
                  <a:gd name="T1" fmla="*/ 9 h 32"/>
                  <a:gd name="T2" fmla="*/ 480 w 531"/>
                  <a:gd name="T3" fmla="*/ 9 h 32"/>
                  <a:gd name="T4" fmla="*/ 447 w 531"/>
                  <a:gd name="T5" fmla="*/ 7 h 32"/>
                  <a:gd name="T6" fmla="*/ 413 w 531"/>
                  <a:gd name="T7" fmla="*/ 7 h 32"/>
                  <a:gd name="T8" fmla="*/ 380 w 531"/>
                  <a:gd name="T9" fmla="*/ 7 h 32"/>
                  <a:gd name="T10" fmla="*/ 348 w 531"/>
                  <a:gd name="T11" fmla="*/ 6 h 32"/>
                  <a:gd name="T12" fmla="*/ 314 w 531"/>
                  <a:gd name="T13" fmla="*/ 6 h 32"/>
                  <a:gd name="T14" fmla="*/ 281 w 531"/>
                  <a:gd name="T15" fmla="*/ 4 h 32"/>
                  <a:gd name="T16" fmla="*/ 232 w 531"/>
                  <a:gd name="T17" fmla="*/ 4 h 32"/>
                  <a:gd name="T18" fmla="*/ 200 w 531"/>
                  <a:gd name="T19" fmla="*/ 3 h 32"/>
                  <a:gd name="T20" fmla="*/ 166 w 531"/>
                  <a:gd name="T21" fmla="*/ 3 h 32"/>
                  <a:gd name="T22" fmla="*/ 133 w 531"/>
                  <a:gd name="T23" fmla="*/ 2 h 32"/>
                  <a:gd name="T24" fmla="*/ 99 w 531"/>
                  <a:gd name="T25" fmla="*/ 2 h 32"/>
                  <a:gd name="T26" fmla="*/ 67 w 531"/>
                  <a:gd name="T27" fmla="*/ 2 h 32"/>
                  <a:gd name="T28" fmla="*/ 34 w 531"/>
                  <a:gd name="T29" fmla="*/ 0 h 32"/>
                  <a:gd name="T30" fmla="*/ 0 w 531"/>
                  <a:gd name="T31" fmla="*/ 0 h 32"/>
                  <a:gd name="T32" fmla="*/ 16 w 531"/>
                  <a:gd name="T33" fmla="*/ 23 h 32"/>
                  <a:gd name="T34" fmla="*/ 51 w 531"/>
                  <a:gd name="T35" fmla="*/ 23 h 32"/>
                  <a:gd name="T36" fmla="*/ 83 w 531"/>
                  <a:gd name="T37" fmla="*/ 25 h 32"/>
                  <a:gd name="T38" fmla="*/ 117 w 531"/>
                  <a:gd name="T39" fmla="*/ 25 h 32"/>
                  <a:gd name="T40" fmla="*/ 149 w 531"/>
                  <a:gd name="T41" fmla="*/ 25 h 32"/>
                  <a:gd name="T42" fmla="*/ 182 w 531"/>
                  <a:gd name="T43" fmla="*/ 26 h 32"/>
                  <a:gd name="T44" fmla="*/ 216 w 531"/>
                  <a:gd name="T45" fmla="*/ 26 h 32"/>
                  <a:gd name="T46" fmla="*/ 265 w 531"/>
                  <a:gd name="T47" fmla="*/ 28 h 32"/>
                  <a:gd name="T48" fmla="*/ 298 w 531"/>
                  <a:gd name="T49" fmla="*/ 28 h 32"/>
                  <a:gd name="T50" fmla="*/ 332 w 531"/>
                  <a:gd name="T51" fmla="*/ 29 h 32"/>
                  <a:gd name="T52" fmla="*/ 364 w 531"/>
                  <a:gd name="T53" fmla="*/ 29 h 32"/>
                  <a:gd name="T54" fmla="*/ 397 w 531"/>
                  <a:gd name="T55" fmla="*/ 31 h 32"/>
                  <a:gd name="T56" fmla="*/ 431 w 531"/>
                  <a:gd name="T57" fmla="*/ 31 h 32"/>
                  <a:gd name="T58" fmla="*/ 463 w 531"/>
                  <a:gd name="T59" fmla="*/ 31 h 32"/>
                  <a:gd name="T60" fmla="*/ 496 w 531"/>
                  <a:gd name="T61" fmla="*/ 32 h 32"/>
                  <a:gd name="T62" fmla="*/ 530 w 531"/>
                  <a:gd name="T63" fmla="*/ 32 h 32"/>
                  <a:gd name="T64" fmla="*/ 531 w 531"/>
                  <a:gd name="T6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1" h="32">
                    <a:moveTo>
                      <a:pt x="531" y="9"/>
                    </a:moveTo>
                    <a:lnTo>
                      <a:pt x="512" y="9"/>
                    </a:lnTo>
                    <a:lnTo>
                      <a:pt x="496" y="9"/>
                    </a:lnTo>
                    <a:lnTo>
                      <a:pt x="480" y="9"/>
                    </a:lnTo>
                    <a:lnTo>
                      <a:pt x="463" y="7"/>
                    </a:lnTo>
                    <a:lnTo>
                      <a:pt x="447" y="7"/>
                    </a:lnTo>
                    <a:lnTo>
                      <a:pt x="431" y="7"/>
                    </a:lnTo>
                    <a:lnTo>
                      <a:pt x="413" y="7"/>
                    </a:lnTo>
                    <a:lnTo>
                      <a:pt x="397" y="7"/>
                    </a:lnTo>
                    <a:lnTo>
                      <a:pt x="380" y="7"/>
                    </a:lnTo>
                    <a:lnTo>
                      <a:pt x="364" y="6"/>
                    </a:lnTo>
                    <a:lnTo>
                      <a:pt x="348" y="6"/>
                    </a:lnTo>
                    <a:lnTo>
                      <a:pt x="332" y="6"/>
                    </a:lnTo>
                    <a:lnTo>
                      <a:pt x="314" y="6"/>
                    </a:lnTo>
                    <a:lnTo>
                      <a:pt x="298" y="4"/>
                    </a:lnTo>
                    <a:lnTo>
                      <a:pt x="281" y="4"/>
                    </a:lnTo>
                    <a:lnTo>
                      <a:pt x="265" y="4"/>
                    </a:lnTo>
                    <a:lnTo>
                      <a:pt x="232" y="4"/>
                    </a:lnTo>
                    <a:lnTo>
                      <a:pt x="216" y="3"/>
                    </a:lnTo>
                    <a:lnTo>
                      <a:pt x="200" y="3"/>
                    </a:lnTo>
                    <a:lnTo>
                      <a:pt x="182" y="3"/>
                    </a:lnTo>
                    <a:lnTo>
                      <a:pt x="166" y="3"/>
                    </a:lnTo>
                    <a:lnTo>
                      <a:pt x="149" y="2"/>
                    </a:lnTo>
                    <a:lnTo>
                      <a:pt x="133" y="2"/>
                    </a:lnTo>
                    <a:lnTo>
                      <a:pt x="117" y="2"/>
                    </a:lnTo>
                    <a:lnTo>
                      <a:pt x="99" y="2"/>
                    </a:lnTo>
                    <a:lnTo>
                      <a:pt x="83" y="2"/>
                    </a:lnTo>
                    <a:lnTo>
                      <a:pt x="67" y="2"/>
                    </a:lnTo>
                    <a:lnTo>
                      <a:pt x="51" y="0"/>
                    </a:lnTo>
                    <a:lnTo>
                      <a:pt x="34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34" y="23"/>
                    </a:lnTo>
                    <a:lnTo>
                      <a:pt x="51" y="23"/>
                    </a:lnTo>
                    <a:lnTo>
                      <a:pt x="67" y="25"/>
                    </a:lnTo>
                    <a:lnTo>
                      <a:pt x="83" y="25"/>
                    </a:lnTo>
                    <a:lnTo>
                      <a:pt x="99" y="25"/>
                    </a:lnTo>
                    <a:lnTo>
                      <a:pt x="117" y="25"/>
                    </a:lnTo>
                    <a:lnTo>
                      <a:pt x="133" y="25"/>
                    </a:lnTo>
                    <a:lnTo>
                      <a:pt x="149" y="25"/>
                    </a:lnTo>
                    <a:lnTo>
                      <a:pt x="166" y="26"/>
                    </a:lnTo>
                    <a:lnTo>
                      <a:pt x="182" y="26"/>
                    </a:lnTo>
                    <a:lnTo>
                      <a:pt x="200" y="26"/>
                    </a:lnTo>
                    <a:lnTo>
                      <a:pt x="216" y="26"/>
                    </a:lnTo>
                    <a:lnTo>
                      <a:pt x="232" y="28"/>
                    </a:lnTo>
                    <a:lnTo>
                      <a:pt x="265" y="28"/>
                    </a:lnTo>
                    <a:lnTo>
                      <a:pt x="281" y="28"/>
                    </a:lnTo>
                    <a:lnTo>
                      <a:pt x="298" y="28"/>
                    </a:lnTo>
                    <a:lnTo>
                      <a:pt x="314" y="29"/>
                    </a:lnTo>
                    <a:lnTo>
                      <a:pt x="332" y="29"/>
                    </a:lnTo>
                    <a:lnTo>
                      <a:pt x="348" y="29"/>
                    </a:lnTo>
                    <a:lnTo>
                      <a:pt x="364" y="29"/>
                    </a:lnTo>
                    <a:lnTo>
                      <a:pt x="380" y="31"/>
                    </a:lnTo>
                    <a:lnTo>
                      <a:pt x="397" y="31"/>
                    </a:lnTo>
                    <a:lnTo>
                      <a:pt x="413" y="31"/>
                    </a:lnTo>
                    <a:lnTo>
                      <a:pt x="431" y="31"/>
                    </a:lnTo>
                    <a:lnTo>
                      <a:pt x="447" y="31"/>
                    </a:lnTo>
                    <a:lnTo>
                      <a:pt x="463" y="31"/>
                    </a:lnTo>
                    <a:lnTo>
                      <a:pt x="480" y="32"/>
                    </a:lnTo>
                    <a:lnTo>
                      <a:pt x="496" y="32"/>
                    </a:lnTo>
                    <a:lnTo>
                      <a:pt x="512" y="32"/>
                    </a:lnTo>
                    <a:lnTo>
                      <a:pt x="530" y="32"/>
                    </a:lnTo>
                    <a:lnTo>
                      <a:pt x="527" y="32"/>
                    </a:lnTo>
                    <a:lnTo>
                      <a:pt x="5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5" name="Freeform 51"/>
              <p:cNvSpPr>
                <a:spLocks/>
              </p:cNvSpPr>
              <p:nvPr/>
            </p:nvSpPr>
            <p:spPr bwMode="auto">
              <a:xfrm>
                <a:off x="5278" y="3481"/>
                <a:ext cx="90" cy="31"/>
              </a:xfrm>
              <a:custGeom>
                <a:avLst/>
                <a:gdLst>
                  <a:gd name="T0" fmla="*/ 272 w 272"/>
                  <a:gd name="T1" fmla="*/ 74 h 94"/>
                  <a:gd name="T2" fmla="*/ 256 w 272"/>
                  <a:gd name="T3" fmla="*/ 67 h 94"/>
                  <a:gd name="T4" fmla="*/ 241 w 272"/>
                  <a:gd name="T5" fmla="*/ 58 h 94"/>
                  <a:gd name="T6" fmla="*/ 225 w 272"/>
                  <a:gd name="T7" fmla="*/ 51 h 94"/>
                  <a:gd name="T8" fmla="*/ 209 w 272"/>
                  <a:gd name="T9" fmla="*/ 43 h 94"/>
                  <a:gd name="T10" fmla="*/ 193 w 272"/>
                  <a:gd name="T11" fmla="*/ 38 h 94"/>
                  <a:gd name="T12" fmla="*/ 177 w 272"/>
                  <a:gd name="T13" fmla="*/ 32 h 94"/>
                  <a:gd name="T14" fmla="*/ 161 w 272"/>
                  <a:gd name="T15" fmla="*/ 27 h 94"/>
                  <a:gd name="T16" fmla="*/ 145 w 272"/>
                  <a:gd name="T17" fmla="*/ 23 h 94"/>
                  <a:gd name="T18" fmla="*/ 129 w 272"/>
                  <a:gd name="T19" fmla="*/ 20 h 94"/>
                  <a:gd name="T20" fmla="*/ 112 w 272"/>
                  <a:gd name="T21" fmla="*/ 16 h 94"/>
                  <a:gd name="T22" fmla="*/ 94 w 272"/>
                  <a:gd name="T23" fmla="*/ 13 h 94"/>
                  <a:gd name="T24" fmla="*/ 77 w 272"/>
                  <a:gd name="T25" fmla="*/ 11 h 94"/>
                  <a:gd name="T26" fmla="*/ 59 w 272"/>
                  <a:gd name="T27" fmla="*/ 9 h 94"/>
                  <a:gd name="T28" fmla="*/ 42 w 272"/>
                  <a:gd name="T29" fmla="*/ 6 h 94"/>
                  <a:gd name="T30" fmla="*/ 23 w 272"/>
                  <a:gd name="T31" fmla="*/ 3 h 94"/>
                  <a:gd name="T32" fmla="*/ 4 w 272"/>
                  <a:gd name="T33" fmla="*/ 0 h 94"/>
                  <a:gd name="T34" fmla="*/ 0 w 272"/>
                  <a:gd name="T35" fmla="*/ 23 h 94"/>
                  <a:gd name="T36" fmla="*/ 19 w 272"/>
                  <a:gd name="T37" fmla="*/ 25 h 94"/>
                  <a:gd name="T38" fmla="*/ 37 w 272"/>
                  <a:gd name="T39" fmla="*/ 29 h 94"/>
                  <a:gd name="T40" fmla="*/ 56 w 272"/>
                  <a:gd name="T41" fmla="*/ 30 h 94"/>
                  <a:gd name="T42" fmla="*/ 74 w 272"/>
                  <a:gd name="T43" fmla="*/ 35 h 94"/>
                  <a:gd name="T44" fmla="*/ 91 w 272"/>
                  <a:gd name="T45" fmla="*/ 36 h 94"/>
                  <a:gd name="T46" fmla="*/ 107 w 272"/>
                  <a:gd name="T47" fmla="*/ 39 h 94"/>
                  <a:gd name="T48" fmla="*/ 123 w 272"/>
                  <a:gd name="T49" fmla="*/ 43 h 94"/>
                  <a:gd name="T50" fmla="*/ 139 w 272"/>
                  <a:gd name="T51" fmla="*/ 46 h 94"/>
                  <a:gd name="T52" fmla="*/ 155 w 272"/>
                  <a:gd name="T53" fmla="*/ 51 h 94"/>
                  <a:gd name="T54" fmla="*/ 170 w 272"/>
                  <a:gd name="T55" fmla="*/ 55 h 94"/>
                  <a:gd name="T56" fmla="*/ 186 w 272"/>
                  <a:gd name="T57" fmla="*/ 59 h 94"/>
                  <a:gd name="T58" fmla="*/ 200 w 272"/>
                  <a:gd name="T59" fmla="*/ 65 h 94"/>
                  <a:gd name="T60" fmla="*/ 215 w 272"/>
                  <a:gd name="T61" fmla="*/ 71 h 94"/>
                  <a:gd name="T62" fmla="*/ 229 w 272"/>
                  <a:gd name="T63" fmla="*/ 78 h 94"/>
                  <a:gd name="T64" fmla="*/ 245 w 272"/>
                  <a:gd name="T65" fmla="*/ 86 h 94"/>
                  <a:gd name="T66" fmla="*/ 260 w 272"/>
                  <a:gd name="T67" fmla="*/ 94 h 94"/>
                  <a:gd name="T68" fmla="*/ 272 w 272"/>
                  <a:gd name="T69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2" h="94">
                    <a:moveTo>
                      <a:pt x="272" y="74"/>
                    </a:moveTo>
                    <a:lnTo>
                      <a:pt x="256" y="67"/>
                    </a:lnTo>
                    <a:lnTo>
                      <a:pt x="241" y="58"/>
                    </a:lnTo>
                    <a:lnTo>
                      <a:pt x="225" y="51"/>
                    </a:lnTo>
                    <a:lnTo>
                      <a:pt x="209" y="43"/>
                    </a:lnTo>
                    <a:lnTo>
                      <a:pt x="193" y="38"/>
                    </a:lnTo>
                    <a:lnTo>
                      <a:pt x="177" y="32"/>
                    </a:lnTo>
                    <a:lnTo>
                      <a:pt x="161" y="27"/>
                    </a:lnTo>
                    <a:lnTo>
                      <a:pt x="145" y="23"/>
                    </a:lnTo>
                    <a:lnTo>
                      <a:pt x="129" y="20"/>
                    </a:lnTo>
                    <a:lnTo>
                      <a:pt x="112" y="16"/>
                    </a:lnTo>
                    <a:lnTo>
                      <a:pt x="94" y="13"/>
                    </a:lnTo>
                    <a:lnTo>
                      <a:pt x="77" y="11"/>
                    </a:lnTo>
                    <a:lnTo>
                      <a:pt x="59" y="9"/>
                    </a:lnTo>
                    <a:lnTo>
                      <a:pt x="42" y="6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19" y="25"/>
                    </a:lnTo>
                    <a:lnTo>
                      <a:pt x="37" y="29"/>
                    </a:lnTo>
                    <a:lnTo>
                      <a:pt x="56" y="30"/>
                    </a:lnTo>
                    <a:lnTo>
                      <a:pt x="74" y="35"/>
                    </a:lnTo>
                    <a:lnTo>
                      <a:pt x="91" y="36"/>
                    </a:lnTo>
                    <a:lnTo>
                      <a:pt x="107" y="39"/>
                    </a:lnTo>
                    <a:lnTo>
                      <a:pt x="123" y="43"/>
                    </a:lnTo>
                    <a:lnTo>
                      <a:pt x="139" y="46"/>
                    </a:lnTo>
                    <a:lnTo>
                      <a:pt x="155" y="51"/>
                    </a:lnTo>
                    <a:lnTo>
                      <a:pt x="170" y="55"/>
                    </a:lnTo>
                    <a:lnTo>
                      <a:pt x="186" y="59"/>
                    </a:lnTo>
                    <a:lnTo>
                      <a:pt x="200" y="65"/>
                    </a:lnTo>
                    <a:lnTo>
                      <a:pt x="215" y="71"/>
                    </a:lnTo>
                    <a:lnTo>
                      <a:pt x="229" y="78"/>
                    </a:lnTo>
                    <a:lnTo>
                      <a:pt x="245" y="86"/>
                    </a:lnTo>
                    <a:lnTo>
                      <a:pt x="260" y="94"/>
                    </a:lnTo>
                    <a:lnTo>
                      <a:pt x="27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6" name="Freeform 52"/>
              <p:cNvSpPr>
                <a:spLocks/>
              </p:cNvSpPr>
              <p:nvPr/>
            </p:nvSpPr>
            <p:spPr bwMode="auto">
              <a:xfrm>
                <a:off x="5364" y="3505"/>
                <a:ext cx="59" cy="72"/>
              </a:xfrm>
              <a:custGeom>
                <a:avLst/>
                <a:gdLst>
                  <a:gd name="T0" fmla="*/ 166 w 177"/>
                  <a:gd name="T1" fmla="*/ 215 h 215"/>
                  <a:gd name="T2" fmla="*/ 177 w 177"/>
                  <a:gd name="T3" fmla="*/ 201 h 215"/>
                  <a:gd name="T4" fmla="*/ 169 w 177"/>
                  <a:gd name="T5" fmla="*/ 180 h 215"/>
                  <a:gd name="T6" fmla="*/ 161 w 177"/>
                  <a:gd name="T7" fmla="*/ 163 h 215"/>
                  <a:gd name="T8" fmla="*/ 153 w 177"/>
                  <a:gd name="T9" fmla="*/ 144 h 215"/>
                  <a:gd name="T10" fmla="*/ 145 w 177"/>
                  <a:gd name="T11" fmla="*/ 128 h 215"/>
                  <a:gd name="T12" fmla="*/ 135 w 177"/>
                  <a:gd name="T13" fmla="*/ 113 h 215"/>
                  <a:gd name="T14" fmla="*/ 126 w 177"/>
                  <a:gd name="T15" fmla="*/ 100 h 215"/>
                  <a:gd name="T16" fmla="*/ 116 w 177"/>
                  <a:gd name="T17" fmla="*/ 87 h 215"/>
                  <a:gd name="T18" fmla="*/ 106 w 177"/>
                  <a:gd name="T19" fmla="*/ 74 h 215"/>
                  <a:gd name="T20" fmla="*/ 96 w 177"/>
                  <a:gd name="T21" fmla="*/ 64 h 215"/>
                  <a:gd name="T22" fmla="*/ 84 w 177"/>
                  <a:gd name="T23" fmla="*/ 54 h 215"/>
                  <a:gd name="T24" fmla="*/ 73 w 177"/>
                  <a:gd name="T25" fmla="*/ 44 h 215"/>
                  <a:gd name="T26" fmla="*/ 62 w 177"/>
                  <a:gd name="T27" fmla="*/ 35 h 215"/>
                  <a:gd name="T28" fmla="*/ 49 w 177"/>
                  <a:gd name="T29" fmla="*/ 26 h 215"/>
                  <a:gd name="T30" fmla="*/ 38 w 177"/>
                  <a:gd name="T31" fmla="*/ 17 h 215"/>
                  <a:gd name="T32" fmla="*/ 25 w 177"/>
                  <a:gd name="T33" fmla="*/ 10 h 215"/>
                  <a:gd name="T34" fmla="*/ 12 w 177"/>
                  <a:gd name="T35" fmla="*/ 0 h 215"/>
                  <a:gd name="T36" fmla="*/ 0 w 177"/>
                  <a:gd name="T37" fmla="*/ 20 h 215"/>
                  <a:gd name="T38" fmla="*/ 12 w 177"/>
                  <a:gd name="T39" fmla="*/ 29 h 215"/>
                  <a:gd name="T40" fmla="*/ 23 w 177"/>
                  <a:gd name="T41" fmla="*/ 36 h 215"/>
                  <a:gd name="T42" fmla="*/ 36 w 177"/>
                  <a:gd name="T43" fmla="*/ 45 h 215"/>
                  <a:gd name="T44" fmla="*/ 48 w 177"/>
                  <a:gd name="T45" fmla="*/ 54 h 215"/>
                  <a:gd name="T46" fmla="*/ 60 w 177"/>
                  <a:gd name="T47" fmla="*/ 63 h 215"/>
                  <a:gd name="T48" fmla="*/ 70 w 177"/>
                  <a:gd name="T49" fmla="*/ 71 h 215"/>
                  <a:gd name="T50" fmla="*/ 78 w 177"/>
                  <a:gd name="T51" fmla="*/ 81 h 215"/>
                  <a:gd name="T52" fmla="*/ 89 w 177"/>
                  <a:gd name="T53" fmla="*/ 90 h 215"/>
                  <a:gd name="T54" fmla="*/ 99 w 177"/>
                  <a:gd name="T55" fmla="*/ 102 h 215"/>
                  <a:gd name="T56" fmla="*/ 108 w 177"/>
                  <a:gd name="T57" fmla="*/ 115 h 215"/>
                  <a:gd name="T58" fmla="*/ 116 w 177"/>
                  <a:gd name="T59" fmla="*/ 127 h 215"/>
                  <a:gd name="T60" fmla="*/ 124 w 177"/>
                  <a:gd name="T61" fmla="*/ 141 h 215"/>
                  <a:gd name="T62" fmla="*/ 132 w 177"/>
                  <a:gd name="T63" fmla="*/ 156 h 215"/>
                  <a:gd name="T64" fmla="*/ 140 w 177"/>
                  <a:gd name="T65" fmla="*/ 172 h 215"/>
                  <a:gd name="T66" fmla="*/ 148 w 177"/>
                  <a:gd name="T67" fmla="*/ 189 h 215"/>
                  <a:gd name="T68" fmla="*/ 156 w 177"/>
                  <a:gd name="T69" fmla="*/ 208 h 215"/>
                  <a:gd name="T70" fmla="*/ 164 w 177"/>
                  <a:gd name="T71" fmla="*/ 193 h 215"/>
                  <a:gd name="T72" fmla="*/ 166 w 177"/>
                  <a:gd name="T7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215">
                    <a:moveTo>
                      <a:pt x="166" y="215"/>
                    </a:moveTo>
                    <a:lnTo>
                      <a:pt x="177" y="201"/>
                    </a:lnTo>
                    <a:lnTo>
                      <a:pt x="169" y="180"/>
                    </a:lnTo>
                    <a:lnTo>
                      <a:pt x="161" y="163"/>
                    </a:lnTo>
                    <a:lnTo>
                      <a:pt x="153" y="144"/>
                    </a:lnTo>
                    <a:lnTo>
                      <a:pt x="145" y="128"/>
                    </a:lnTo>
                    <a:lnTo>
                      <a:pt x="135" y="113"/>
                    </a:lnTo>
                    <a:lnTo>
                      <a:pt x="126" y="100"/>
                    </a:lnTo>
                    <a:lnTo>
                      <a:pt x="116" y="87"/>
                    </a:lnTo>
                    <a:lnTo>
                      <a:pt x="106" y="74"/>
                    </a:lnTo>
                    <a:lnTo>
                      <a:pt x="96" y="64"/>
                    </a:lnTo>
                    <a:lnTo>
                      <a:pt x="84" y="54"/>
                    </a:lnTo>
                    <a:lnTo>
                      <a:pt x="73" y="44"/>
                    </a:lnTo>
                    <a:lnTo>
                      <a:pt x="62" y="35"/>
                    </a:lnTo>
                    <a:lnTo>
                      <a:pt x="49" y="26"/>
                    </a:lnTo>
                    <a:lnTo>
                      <a:pt x="38" y="17"/>
                    </a:lnTo>
                    <a:lnTo>
                      <a:pt x="25" y="10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23" y="36"/>
                    </a:lnTo>
                    <a:lnTo>
                      <a:pt x="36" y="45"/>
                    </a:lnTo>
                    <a:lnTo>
                      <a:pt x="48" y="54"/>
                    </a:lnTo>
                    <a:lnTo>
                      <a:pt x="60" y="63"/>
                    </a:lnTo>
                    <a:lnTo>
                      <a:pt x="70" y="71"/>
                    </a:lnTo>
                    <a:lnTo>
                      <a:pt x="78" y="81"/>
                    </a:lnTo>
                    <a:lnTo>
                      <a:pt x="89" y="90"/>
                    </a:lnTo>
                    <a:lnTo>
                      <a:pt x="99" y="102"/>
                    </a:lnTo>
                    <a:lnTo>
                      <a:pt x="108" y="115"/>
                    </a:lnTo>
                    <a:lnTo>
                      <a:pt x="116" y="127"/>
                    </a:lnTo>
                    <a:lnTo>
                      <a:pt x="124" y="141"/>
                    </a:lnTo>
                    <a:lnTo>
                      <a:pt x="132" y="156"/>
                    </a:lnTo>
                    <a:lnTo>
                      <a:pt x="140" y="172"/>
                    </a:lnTo>
                    <a:lnTo>
                      <a:pt x="148" y="189"/>
                    </a:lnTo>
                    <a:lnTo>
                      <a:pt x="156" y="208"/>
                    </a:lnTo>
                    <a:lnTo>
                      <a:pt x="164" y="193"/>
                    </a:lnTo>
                    <a:lnTo>
                      <a:pt x="166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7" name="Freeform 53"/>
              <p:cNvSpPr>
                <a:spLocks/>
              </p:cNvSpPr>
              <p:nvPr/>
            </p:nvSpPr>
            <p:spPr bwMode="auto">
              <a:xfrm>
                <a:off x="5290" y="3567"/>
                <a:ext cx="130" cy="13"/>
              </a:xfrm>
              <a:custGeom>
                <a:avLst/>
                <a:gdLst>
                  <a:gd name="T0" fmla="*/ 0 w 390"/>
                  <a:gd name="T1" fmla="*/ 23 h 38"/>
                  <a:gd name="T2" fmla="*/ 23 w 390"/>
                  <a:gd name="T3" fmla="*/ 26 h 38"/>
                  <a:gd name="T4" fmla="*/ 48 w 390"/>
                  <a:gd name="T5" fmla="*/ 29 h 38"/>
                  <a:gd name="T6" fmla="*/ 73 w 390"/>
                  <a:gd name="T7" fmla="*/ 31 h 38"/>
                  <a:gd name="T8" fmla="*/ 99 w 390"/>
                  <a:gd name="T9" fmla="*/ 32 h 38"/>
                  <a:gd name="T10" fmla="*/ 124 w 390"/>
                  <a:gd name="T11" fmla="*/ 34 h 38"/>
                  <a:gd name="T12" fmla="*/ 148 w 390"/>
                  <a:gd name="T13" fmla="*/ 35 h 38"/>
                  <a:gd name="T14" fmla="*/ 173 w 390"/>
                  <a:gd name="T15" fmla="*/ 37 h 38"/>
                  <a:gd name="T16" fmla="*/ 199 w 390"/>
                  <a:gd name="T17" fmla="*/ 37 h 38"/>
                  <a:gd name="T18" fmla="*/ 224 w 390"/>
                  <a:gd name="T19" fmla="*/ 38 h 38"/>
                  <a:gd name="T20" fmla="*/ 247 w 390"/>
                  <a:gd name="T21" fmla="*/ 37 h 38"/>
                  <a:gd name="T22" fmla="*/ 272 w 390"/>
                  <a:gd name="T23" fmla="*/ 37 h 38"/>
                  <a:gd name="T24" fmla="*/ 297 w 390"/>
                  <a:gd name="T25" fmla="*/ 35 h 38"/>
                  <a:gd name="T26" fmla="*/ 321 w 390"/>
                  <a:gd name="T27" fmla="*/ 34 h 38"/>
                  <a:gd name="T28" fmla="*/ 345 w 390"/>
                  <a:gd name="T29" fmla="*/ 32 h 38"/>
                  <a:gd name="T30" fmla="*/ 368 w 390"/>
                  <a:gd name="T31" fmla="*/ 32 h 38"/>
                  <a:gd name="T32" fmla="*/ 390 w 390"/>
                  <a:gd name="T33" fmla="*/ 29 h 38"/>
                  <a:gd name="T34" fmla="*/ 388 w 390"/>
                  <a:gd name="T35" fmla="*/ 7 h 38"/>
                  <a:gd name="T36" fmla="*/ 366 w 390"/>
                  <a:gd name="T37" fmla="*/ 9 h 38"/>
                  <a:gd name="T38" fmla="*/ 343 w 390"/>
                  <a:gd name="T39" fmla="*/ 10 h 38"/>
                  <a:gd name="T40" fmla="*/ 320 w 390"/>
                  <a:gd name="T41" fmla="*/ 10 h 38"/>
                  <a:gd name="T42" fmla="*/ 297 w 390"/>
                  <a:gd name="T43" fmla="*/ 12 h 38"/>
                  <a:gd name="T44" fmla="*/ 272 w 390"/>
                  <a:gd name="T45" fmla="*/ 12 h 38"/>
                  <a:gd name="T46" fmla="*/ 247 w 390"/>
                  <a:gd name="T47" fmla="*/ 12 h 38"/>
                  <a:gd name="T48" fmla="*/ 224 w 390"/>
                  <a:gd name="T49" fmla="*/ 13 h 38"/>
                  <a:gd name="T50" fmla="*/ 199 w 390"/>
                  <a:gd name="T51" fmla="*/ 12 h 38"/>
                  <a:gd name="T52" fmla="*/ 150 w 390"/>
                  <a:gd name="T53" fmla="*/ 12 h 38"/>
                  <a:gd name="T54" fmla="*/ 124 w 390"/>
                  <a:gd name="T55" fmla="*/ 10 h 38"/>
                  <a:gd name="T56" fmla="*/ 99 w 390"/>
                  <a:gd name="T57" fmla="*/ 10 h 38"/>
                  <a:gd name="T58" fmla="*/ 76 w 390"/>
                  <a:gd name="T59" fmla="*/ 9 h 38"/>
                  <a:gd name="T60" fmla="*/ 51 w 390"/>
                  <a:gd name="T61" fmla="*/ 6 h 38"/>
                  <a:gd name="T62" fmla="*/ 26 w 390"/>
                  <a:gd name="T63" fmla="*/ 3 h 38"/>
                  <a:gd name="T64" fmla="*/ 1 w 390"/>
                  <a:gd name="T65" fmla="*/ 0 h 38"/>
                  <a:gd name="T66" fmla="*/ 0 w 390"/>
                  <a:gd name="T67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0" h="38">
                    <a:moveTo>
                      <a:pt x="0" y="23"/>
                    </a:moveTo>
                    <a:lnTo>
                      <a:pt x="23" y="26"/>
                    </a:lnTo>
                    <a:lnTo>
                      <a:pt x="48" y="29"/>
                    </a:lnTo>
                    <a:lnTo>
                      <a:pt x="73" y="31"/>
                    </a:lnTo>
                    <a:lnTo>
                      <a:pt x="99" y="32"/>
                    </a:lnTo>
                    <a:lnTo>
                      <a:pt x="124" y="34"/>
                    </a:lnTo>
                    <a:lnTo>
                      <a:pt x="148" y="35"/>
                    </a:lnTo>
                    <a:lnTo>
                      <a:pt x="173" y="37"/>
                    </a:lnTo>
                    <a:lnTo>
                      <a:pt x="199" y="37"/>
                    </a:lnTo>
                    <a:lnTo>
                      <a:pt x="224" y="38"/>
                    </a:lnTo>
                    <a:lnTo>
                      <a:pt x="247" y="37"/>
                    </a:lnTo>
                    <a:lnTo>
                      <a:pt x="272" y="37"/>
                    </a:lnTo>
                    <a:lnTo>
                      <a:pt x="297" y="35"/>
                    </a:lnTo>
                    <a:lnTo>
                      <a:pt x="321" y="34"/>
                    </a:lnTo>
                    <a:lnTo>
                      <a:pt x="345" y="32"/>
                    </a:lnTo>
                    <a:lnTo>
                      <a:pt x="368" y="32"/>
                    </a:lnTo>
                    <a:lnTo>
                      <a:pt x="390" y="29"/>
                    </a:lnTo>
                    <a:lnTo>
                      <a:pt x="388" y="7"/>
                    </a:lnTo>
                    <a:lnTo>
                      <a:pt x="366" y="9"/>
                    </a:lnTo>
                    <a:lnTo>
                      <a:pt x="343" y="10"/>
                    </a:lnTo>
                    <a:lnTo>
                      <a:pt x="320" y="10"/>
                    </a:lnTo>
                    <a:lnTo>
                      <a:pt x="297" y="12"/>
                    </a:lnTo>
                    <a:lnTo>
                      <a:pt x="272" y="12"/>
                    </a:lnTo>
                    <a:lnTo>
                      <a:pt x="247" y="12"/>
                    </a:lnTo>
                    <a:lnTo>
                      <a:pt x="224" y="13"/>
                    </a:lnTo>
                    <a:lnTo>
                      <a:pt x="199" y="12"/>
                    </a:lnTo>
                    <a:lnTo>
                      <a:pt x="150" y="12"/>
                    </a:lnTo>
                    <a:lnTo>
                      <a:pt x="124" y="10"/>
                    </a:lnTo>
                    <a:lnTo>
                      <a:pt x="99" y="10"/>
                    </a:lnTo>
                    <a:lnTo>
                      <a:pt x="76" y="9"/>
                    </a:lnTo>
                    <a:lnTo>
                      <a:pt x="51" y="6"/>
                    </a:lnTo>
                    <a:lnTo>
                      <a:pt x="26" y="3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8" name="Freeform 54"/>
              <p:cNvSpPr>
                <a:spLocks/>
              </p:cNvSpPr>
              <p:nvPr/>
            </p:nvSpPr>
            <p:spPr bwMode="auto">
              <a:xfrm>
                <a:off x="5187" y="3542"/>
                <a:ext cx="103" cy="33"/>
              </a:xfrm>
              <a:custGeom>
                <a:avLst/>
                <a:gdLst>
                  <a:gd name="T0" fmla="*/ 19 w 308"/>
                  <a:gd name="T1" fmla="*/ 17 h 98"/>
                  <a:gd name="T2" fmla="*/ 0 w 308"/>
                  <a:gd name="T3" fmla="*/ 16 h 98"/>
                  <a:gd name="T4" fmla="*/ 13 w 308"/>
                  <a:gd name="T5" fmla="*/ 27 h 98"/>
                  <a:gd name="T6" fmla="*/ 26 w 308"/>
                  <a:gd name="T7" fmla="*/ 37 h 98"/>
                  <a:gd name="T8" fmla="*/ 41 w 308"/>
                  <a:gd name="T9" fmla="*/ 46 h 98"/>
                  <a:gd name="T10" fmla="*/ 58 w 308"/>
                  <a:gd name="T11" fmla="*/ 53 h 98"/>
                  <a:gd name="T12" fmla="*/ 76 w 308"/>
                  <a:gd name="T13" fmla="*/ 61 h 98"/>
                  <a:gd name="T14" fmla="*/ 96 w 308"/>
                  <a:gd name="T15" fmla="*/ 68 h 98"/>
                  <a:gd name="T16" fmla="*/ 115 w 308"/>
                  <a:gd name="T17" fmla="*/ 72 h 98"/>
                  <a:gd name="T18" fmla="*/ 137 w 308"/>
                  <a:gd name="T19" fmla="*/ 77 h 98"/>
                  <a:gd name="T20" fmla="*/ 159 w 308"/>
                  <a:gd name="T21" fmla="*/ 80 h 98"/>
                  <a:gd name="T22" fmla="*/ 179 w 308"/>
                  <a:gd name="T23" fmla="*/ 84 h 98"/>
                  <a:gd name="T24" fmla="*/ 202 w 308"/>
                  <a:gd name="T25" fmla="*/ 87 h 98"/>
                  <a:gd name="T26" fmla="*/ 224 w 308"/>
                  <a:gd name="T27" fmla="*/ 90 h 98"/>
                  <a:gd name="T28" fmla="*/ 246 w 308"/>
                  <a:gd name="T29" fmla="*/ 91 h 98"/>
                  <a:gd name="T30" fmla="*/ 266 w 308"/>
                  <a:gd name="T31" fmla="*/ 94 h 98"/>
                  <a:gd name="T32" fmla="*/ 287 w 308"/>
                  <a:gd name="T33" fmla="*/ 97 h 98"/>
                  <a:gd name="T34" fmla="*/ 307 w 308"/>
                  <a:gd name="T35" fmla="*/ 98 h 98"/>
                  <a:gd name="T36" fmla="*/ 308 w 308"/>
                  <a:gd name="T37" fmla="*/ 75 h 98"/>
                  <a:gd name="T38" fmla="*/ 290 w 308"/>
                  <a:gd name="T39" fmla="*/ 74 h 98"/>
                  <a:gd name="T40" fmla="*/ 269 w 308"/>
                  <a:gd name="T41" fmla="*/ 71 h 98"/>
                  <a:gd name="T42" fmla="*/ 247 w 308"/>
                  <a:gd name="T43" fmla="*/ 69 h 98"/>
                  <a:gd name="T44" fmla="*/ 226 w 308"/>
                  <a:gd name="T45" fmla="*/ 66 h 98"/>
                  <a:gd name="T46" fmla="*/ 204 w 308"/>
                  <a:gd name="T47" fmla="*/ 64 h 98"/>
                  <a:gd name="T48" fmla="*/ 183 w 308"/>
                  <a:gd name="T49" fmla="*/ 61 h 98"/>
                  <a:gd name="T50" fmla="*/ 162 w 308"/>
                  <a:gd name="T51" fmla="*/ 56 h 98"/>
                  <a:gd name="T52" fmla="*/ 141 w 308"/>
                  <a:gd name="T53" fmla="*/ 53 h 98"/>
                  <a:gd name="T54" fmla="*/ 121 w 308"/>
                  <a:gd name="T55" fmla="*/ 49 h 98"/>
                  <a:gd name="T56" fmla="*/ 101 w 308"/>
                  <a:gd name="T57" fmla="*/ 45 h 98"/>
                  <a:gd name="T58" fmla="*/ 83 w 308"/>
                  <a:gd name="T59" fmla="*/ 39 h 98"/>
                  <a:gd name="T60" fmla="*/ 66 w 308"/>
                  <a:gd name="T61" fmla="*/ 32 h 98"/>
                  <a:gd name="T62" fmla="*/ 51 w 308"/>
                  <a:gd name="T63" fmla="*/ 26 h 98"/>
                  <a:gd name="T64" fmla="*/ 39 w 308"/>
                  <a:gd name="T65" fmla="*/ 18 h 98"/>
                  <a:gd name="T66" fmla="*/ 28 w 308"/>
                  <a:gd name="T67" fmla="*/ 10 h 98"/>
                  <a:gd name="T68" fmla="*/ 19 w 308"/>
                  <a:gd name="T69" fmla="*/ 1 h 98"/>
                  <a:gd name="T70" fmla="*/ 2 w 308"/>
                  <a:gd name="T71" fmla="*/ 0 h 98"/>
                  <a:gd name="T72" fmla="*/ 19 w 308"/>
                  <a:gd name="T73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8" h="98">
                    <a:moveTo>
                      <a:pt x="19" y="17"/>
                    </a:moveTo>
                    <a:lnTo>
                      <a:pt x="0" y="16"/>
                    </a:lnTo>
                    <a:lnTo>
                      <a:pt x="13" y="27"/>
                    </a:lnTo>
                    <a:lnTo>
                      <a:pt x="26" y="37"/>
                    </a:lnTo>
                    <a:lnTo>
                      <a:pt x="41" y="46"/>
                    </a:lnTo>
                    <a:lnTo>
                      <a:pt x="58" y="53"/>
                    </a:lnTo>
                    <a:lnTo>
                      <a:pt x="76" y="61"/>
                    </a:lnTo>
                    <a:lnTo>
                      <a:pt x="96" y="68"/>
                    </a:lnTo>
                    <a:lnTo>
                      <a:pt x="115" y="72"/>
                    </a:lnTo>
                    <a:lnTo>
                      <a:pt x="137" y="77"/>
                    </a:lnTo>
                    <a:lnTo>
                      <a:pt x="159" y="80"/>
                    </a:lnTo>
                    <a:lnTo>
                      <a:pt x="179" y="84"/>
                    </a:lnTo>
                    <a:lnTo>
                      <a:pt x="202" y="87"/>
                    </a:lnTo>
                    <a:lnTo>
                      <a:pt x="224" y="90"/>
                    </a:lnTo>
                    <a:lnTo>
                      <a:pt x="246" y="91"/>
                    </a:lnTo>
                    <a:lnTo>
                      <a:pt x="266" y="94"/>
                    </a:lnTo>
                    <a:lnTo>
                      <a:pt x="287" y="97"/>
                    </a:lnTo>
                    <a:lnTo>
                      <a:pt x="307" y="98"/>
                    </a:lnTo>
                    <a:lnTo>
                      <a:pt x="308" y="75"/>
                    </a:lnTo>
                    <a:lnTo>
                      <a:pt x="290" y="74"/>
                    </a:lnTo>
                    <a:lnTo>
                      <a:pt x="269" y="71"/>
                    </a:lnTo>
                    <a:lnTo>
                      <a:pt x="247" y="69"/>
                    </a:lnTo>
                    <a:lnTo>
                      <a:pt x="226" y="66"/>
                    </a:lnTo>
                    <a:lnTo>
                      <a:pt x="204" y="64"/>
                    </a:lnTo>
                    <a:lnTo>
                      <a:pt x="183" y="61"/>
                    </a:lnTo>
                    <a:lnTo>
                      <a:pt x="162" y="56"/>
                    </a:lnTo>
                    <a:lnTo>
                      <a:pt x="141" y="53"/>
                    </a:lnTo>
                    <a:lnTo>
                      <a:pt x="121" y="49"/>
                    </a:lnTo>
                    <a:lnTo>
                      <a:pt x="101" y="45"/>
                    </a:lnTo>
                    <a:lnTo>
                      <a:pt x="83" y="39"/>
                    </a:lnTo>
                    <a:lnTo>
                      <a:pt x="66" y="32"/>
                    </a:lnTo>
                    <a:lnTo>
                      <a:pt x="51" y="26"/>
                    </a:lnTo>
                    <a:lnTo>
                      <a:pt x="39" y="18"/>
                    </a:lnTo>
                    <a:lnTo>
                      <a:pt x="28" y="10"/>
                    </a:lnTo>
                    <a:lnTo>
                      <a:pt x="19" y="1"/>
                    </a:lnTo>
                    <a:lnTo>
                      <a:pt x="2" y="0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9" name="Freeform 55"/>
              <p:cNvSpPr>
                <a:spLocks/>
              </p:cNvSpPr>
              <p:nvPr/>
            </p:nvSpPr>
            <p:spPr bwMode="auto">
              <a:xfrm>
                <a:off x="5184" y="3480"/>
                <a:ext cx="8" cy="4"/>
              </a:xfrm>
              <a:custGeom>
                <a:avLst/>
                <a:gdLst>
                  <a:gd name="T0" fmla="*/ 23 w 23"/>
                  <a:gd name="T1" fmla="*/ 12 h 12"/>
                  <a:gd name="T2" fmla="*/ 22 w 23"/>
                  <a:gd name="T3" fmla="*/ 7 h 12"/>
                  <a:gd name="T4" fmla="*/ 19 w 23"/>
                  <a:gd name="T5" fmla="*/ 3 h 12"/>
                  <a:gd name="T6" fmla="*/ 16 w 23"/>
                  <a:gd name="T7" fmla="*/ 1 h 12"/>
                  <a:gd name="T8" fmla="*/ 10 w 23"/>
                  <a:gd name="T9" fmla="*/ 0 h 12"/>
                  <a:gd name="T10" fmla="*/ 7 w 23"/>
                  <a:gd name="T11" fmla="*/ 1 h 12"/>
                  <a:gd name="T12" fmla="*/ 3 w 23"/>
                  <a:gd name="T13" fmla="*/ 4 h 12"/>
                  <a:gd name="T14" fmla="*/ 1 w 23"/>
                  <a:gd name="T15" fmla="*/ 7 h 12"/>
                  <a:gd name="T16" fmla="*/ 0 w 23"/>
                  <a:gd name="T17" fmla="*/ 12 h 12"/>
                  <a:gd name="T18" fmla="*/ 23 w 2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12"/>
                    </a:moveTo>
                    <a:lnTo>
                      <a:pt x="22" y="7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0" name="Freeform 56"/>
              <p:cNvSpPr>
                <a:spLocks/>
              </p:cNvSpPr>
              <p:nvPr/>
            </p:nvSpPr>
            <p:spPr bwMode="auto">
              <a:xfrm>
                <a:off x="5184" y="3484"/>
                <a:ext cx="11" cy="61"/>
              </a:xfrm>
              <a:custGeom>
                <a:avLst/>
                <a:gdLst>
                  <a:gd name="T0" fmla="*/ 32 w 32"/>
                  <a:gd name="T1" fmla="*/ 184 h 184"/>
                  <a:gd name="T2" fmla="*/ 31 w 32"/>
                  <a:gd name="T3" fmla="*/ 173 h 184"/>
                  <a:gd name="T4" fmla="*/ 31 w 32"/>
                  <a:gd name="T5" fmla="*/ 161 h 184"/>
                  <a:gd name="T6" fmla="*/ 31 w 32"/>
                  <a:gd name="T7" fmla="*/ 149 h 184"/>
                  <a:gd name="T8" fmla="*/ 29 w 32"/>
                  <a:gd name="T9" fmla="*/ 138 h 184"/>
                  <a:gd name="T10" fmla="*/ 29 w 32"/>
                  <a:gd name="T11" fmla="*/ 126 h 184"/>
                  <a:gd name="T12" fmla="*/ 28 w 32"/>
                  <a:gd name="T13" fmla="*/ 114 h 184"/>
                  <a:gd name="T14" fmla="*/ 28 w 32"/>
                  <a:gd name="T15" fmla="*/ 104 h 184"/>
                  <a:gd name="T16" fmla="*/ 28 w 32"/>
                  <a:gd name="T17" fmla="*/ 91 h 184"/>
                  <a:gd name="T18" fmla="*/ 26 w 32"/>
                  <a:gd name="T19" fmla="*/ 80 h 184"/>
                  <a:gd name="T20" fmla="*/ 26 w 32"/>
                  <a:gd name="T21" fmla="*/ 68 h 184"/>
                  <a:gd name="T22" fmla="*/ 25 w 32"/>
                  <a:gd name="T23" fmla="*/ 58 h 184"/>
                  <a:gd name="T24" fmla="*/ 25 w 32"/>
                  <a:gd name="T25" fmla="*/ 45 h 184"/>
                  <a:gd name="T26" fmla="*/ 25 w 32"/>
                  <a:gd name="T27" fmla="*/ 34 h 184"/>
                  <a:gd name="T28" fmla="*/ 25 w 32"/>
                  <a:gd name="T29" fmla="*/ 23 h 184"/>
                  <a:gd name="T30" fmla="*/ 23 w 32"/>
                  <a:gd name="T31" fmla="*/ 11 h 184"/>
                  <a:gd name="T32" fmla="*/ 23 w 32"/>
                  <a:gd name="T33" fmla="*/ 0 h 184"/>
                  <a:gd name="T34" fmla="*/ 0 w 32"/>
                  <a:gd name="T35" fmla="*/ 0 h 184"/>
                  <a:gd name="T36" fmla="*/ 1 w 32"/>
                  <a:gd name="T37" fmla="*/ 13 h 184"/>
                  <a:gd name="T38" fmla="*/ 1 w 32"/>
                  <a:gd name="T39" fmla="*/ 23 h 184"/>
                  <a:gd name="T40" fmla="*/ 1 w 32"/>
                  <a:gd name="T41" fmla="*/ 34 h 184"/>
                  <a:gd name="T42" fmla="*/ 1 w 32"/>
                  <a:gd name="T43" fmla="*/ 46 h 184"/>
                  <a:gd name="T44" fmla="*/ 3 w 32"/>
                  <a:gd name="T45" fmla="*/ 58 h 184"/>
                  <a:gd name="T46" fmla="*/ 3 w 32"/>
                  <a:gd name="T47" fmla="*/ 69 h 184"/>
                  <a:gd name="T48" fmla="*/ 4 w 32"/>
                  <a:gd name="T49" fmla="*/ 81 h 184"/>
                  <a:gd name="T50" fmla="*/ 4 w 32"/>
                  <a:gd name="T51" fmla="*/ 93 h 184"/>
                  <a:gd name="T52" fmla="*/ 6 w 32"/>
                  <a:gd name="T53" fmla="*/ 104 h 184"/>
                  <a:gd name="T54" fmla="*/ 6 w 32"/>
                  <a:gd name="T55" fmla="*/ 114 h 184"/>
                  <a:gd name="T56" fmla="*/ 6 w 32"/>
                  <a:gd name="T57" fmla="*/ 128 h 184"/>
                  <a:gd name="T58" fmla="*/ 6 w 32"/>
                  <a:gd name="T59" fmla="*/ 138 h 184"/>
                  <a:gd name="T60" fmla="*/ 7 w 32"/>
                  <a:gd name="T61" fmla="*/ 151 h 184"/>
                  <a:gd name="T62" fmla="*/ 7 w 32"/>
                  <a:gd name="T63" fmla="*/ 161 h 184"/>
                  <a:gd name="T64" fmla="*/ 9 w 32"/>
                  <a:gd name="T65" fmla="*/ 174 h 184"/>
                  <a:gd name="T66" fmla="*/ 9 w 32"/>
                  <a:gd name="T67" fmla="*/ 184 h 184"/>
                  <a:gd name="T68" fmla="*/ 32 w 32"/>
                  <a:gd name="T6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84">
                    <a:moveTo>
                      <a:pt x="32" y="184"/>
                    </a:moveTo>
                    <a:lnTo>
                      <a:pt x="31" y="173"/>
                    </a:lnTo>
                    <a:lnTo>
                      <a:pt x="31" y="161"/>
                    </a:lnTo>
                    <a:lnTo>
                      <a:pt x="31" y="149"/>
                    </a:lnTo>
                    <a:lnTo>
                      <a:pt x="29" y="138"/>
                    </a:lnTo>
                    <a:lnTo>
                      <a:pt x="29" y="126"/>
                    </a:lnTo>
                    <a:lnTo>
                      <a:pt x="28" y="114"/>
                    </a:lnTo>
                    <a:lnTo>
                      <a:pt x="28" y="104"/>
                    </a:lnTo>
                    <a:lnTo>
                      <a:pt x="28" y="91"/>
                    </a:lnTo>
                    <a:lnTo>
                      <a:pt x="26" y="80"/>
                    </a:lnTo>
                    <a:lnTo>
                      <a:pt x="26" y="68"/>
                    </a:lnTo>
                    <a:lnTo>
                      <a:pt x="25" y="58"/>
                    </a:lnTo>
                    <a:lnTo>
                      <a:pt x="25" y="45"/>
                    </a:lnTo>
                    <a:lnTo>
                      <a:pt x="25" y="34"/>
                    </a:lnTo>
                    <a:lnTo>
                      <a:pt x="25" y="23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3"/>
                    </a:lnTo>
                    <a:lnTo>
                      <a:pt x="1" y="34"/>
                    </a:lnTo>
                    <a:lnTo>
                      <a:pt x="1" y="46"/>
                    </a:lnTo>
                    <a:lnTo>
                      <a:pt x="3" y="58"/>
                    </a:lnTo>
                    <a:lnTo>
                      <a:pt x="3" y="69"/>
                    </a:lnTo>
                    <a:lnTo>
                      <a:pt x="4" y="81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6" y="114"/>
                    </a:lnTo>
                    <a:lnTo>
                      <a:pt x="6" y="128"/>
                    </a:lnTo>
                    <a:lnTo>
                      <a:pt x="6" y="138"/>
                    </a:lnTo>
                    <a:lnTo>
                      <a:pt x="7" y="151"/>
                    </a:lnTo>
                    <a:lnTo>
                      <a:pt x="7" y="161"/>
                    </a:lnTo>
                    <a:lnTo>
                      <a:pt x="9" y="174"/>
                    </a:lnTo>
                    <a:lnTo>
                      <a:pt x="9" y="184"/>
                    </a:lnTo>
                    <a:lnTo>
                      <a:pt x="32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1" name="Freeform 57"/>
              <p:cNvSpPr>
                <a:spLocks/>
              </p:cNvSpPr>
              <p:nvPr/>
            </p:nvSpPr>
            <p:spPr bwMode="auto">
              <a:xfrm>
                <a:off x="5184" y="3484"/>
                <a:ext cx="8" cy="3"/>
              </a:xfrm>
              <a:custGeom>
                <a:avLst/>
                <a:gdLst>
                  <a:gd name="T0" fmla="*/ 0 w 23"/>
                  <a:gd name="T1" fmla="*/ 0 h 11"/>
                  <a:gd name="T2" fmla="*/ 1 w 23"/>
                  <a:gd name="T3" fmla="*/ 5 h 11"/>
                  <a:gd name="T4" fmla="*/ 4 w 23"/>
                  <a:gd name="T5" fmla="*/ 8 h 11"/>
                  <a:gd name="T6" fmla="*/ 9 w 23"/>
                  <a:gd name="T7" fmla="*/ 11 h 11"/>
                  <a:gd name="T8" fmla="*/ 12 w 23"/>
                  <a:gd name="T9" fmla="*/ 11 h 11"/>
                  <a:gd name="T10" fmla="*/ 16 w 23"/>
                  <a:gd name="T11" fmla="*/ 10 h 11"/>
                  <a:gd name="T12" fmla="*/ 20 w 23"/>
                  <a:gd name="T13" fmla="*/ 7 h 11"/>
                  <a:gd name="T14" fmla="*/ 23 w 23"/>
                  <a:gd name="T15" fmla="*/ 4 h 11"/>
                  <a:gd name="T16" fmla="*/ 23 w 23"/>
                  <a:gd name="T17" fmla="*/ 0 h 11"/>
                  <a:gd name="T18" fmla="*/ 0 w 2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2" name="Freeform 58"/>
              <p:cNvSpPr>
                <a:spLocks/>
              </p:cNvSpPr>
              <p:nvPr/>
            </p:nvSpPr>
            <p:spPr bwMode="auto">
              <a:xfrm>
                <a:off x="5041" y="3089"/>
                <a:ext cx="256" cy="411"/>
              </a:xfrm>
              <a:custGeom>
                <a:avLst/>
                <a:gdLst>
                  <a:gd name="T0" fmla="*/ 7 w 768"/>
                  <a:gd name="T1" fmla="*/ 71 h 1231"/>
                  <a:gd name="T2" fmla="*/ 22 w 768"/>
                  <a:gd name="T3" fmla="*/ 218 h 1231"/>
                  <a:gd name="T4" fmla="*/ 36 w 768"/>
                  <a:gd name="T5" fmla="*/ 369 h 1231"/>
                  <a:gd name="T6" fmla="*/ 52 w 768"/>
                  <a:gd name="T7" fmla="*/ 521 h 1231"/>
                  <a:gd name="T8" fmla="*/ 68 w 768"/>
                  <a:gd name="T9" fmla="*/ 672 h 1231"/>
                  <a:gd name="T10" fmla="*/ 84 w 768"/>
                  <a:gd name="T11" fmla="*/ 825 h 1231"/>
                  <a:gd name="T12" fmla="*/ 100 w 768"/>
                  <a:gd name="T13" fmla="*/ 975 h 1231"/>
                  <a:gd name="T14" fmla="*/ 115 w 768"/>
                  <a:gd name="T15" fmla="*/ 1121 h 1231"/>
                  <a:gd name="T16" fmla="*/ 138 w 768"/>
                  <a:gd name="T17" fmla="*/ 1200 h 1231"/>
                  <a:gd name="T18" fmla="*/ 175 w 768"/>
                  <a:gd name="T19" fmla="*/ 1212 h 1231"/>
                  <a:gd name="T20" fmla="*/ 214 w 768"/>
                  <a:gd name="T21" fmla="*/ 1220 h 1231"/>
                  <a:gd name="T22" fmla="*/ 257 w 768"/>
                  <a:gd name="T23" fmla="*/ 1225 h 1231"/>
                  <a:gd name="T24" fmla="*/ 301 w 768"/>
                  <a:gd name="T25" fmla="*/ 1228 h 1231"/>
                  <a:gd name="T26" fmla="*/ 345 w 768"/>
                  <a:gd name="T27" fmla="*/ 1228 h 1231"/>
                  <a:gd name="T28" fmla="*/ 387 w 768"/>
                  <a:gd name="T29" fmla="*/ 1225 h 1231"/>
                  <a:gd name="T30" fmla="*/ 425 w 768"/>
                  <a:gd name="T31" fmla="*/ 1220 h 1231"/>
                  <a:gd name="T32" fmla="*/ 465 w 768"/>
                  <a:gd name="T33" fmla="*/ 1220 h 1231"/>
                  <a:gd name="T34" fmla="*/ 508 w 768"/>
                  <a:gd name="T35" fmla="*/ 1226 h 1231"/>
                  <a:gd name="T36" fmla="*/ 553 w 768"/>
                  <a:gd name="T37" fmla="*/ 1229 h 1231"/>
                  <a:gd name="T38" fmla="*/ 620 w 768"/>
                  <a:gd name="T39" fmla="*/ 1231 h 1231"/>
                  <a:gd name="T40" fmla="*/ 662 w 768"/>
                  <a:gd name="T41" fmla="*/ 1228 h 1231"/>
                  <a:gd name="T42" fmla="*/ 701 w 768"/>
                  <a:gd name="T43" fmla="*/ 1220 h 1231"/>
                  <a:gd name="T44" fmla="*/ 737 w 768"/>
                  <a:gd name="T45" fmla="*/ 1212 h 1231"/>
                  <a:gd name="T46" fmla="*/ 768 w 768"/>
                  <a:gd name="T47" fmla="*/ 1197 h 1231"/>
                  <a:gd name="T48" fmla="*/ 750 w 768"/>
                  <a:gd name="T49" fmla="*/ 918 h 1231"/>
                  <a:gd name="T50" fmla="*/ 733 w 768"/>
                  <a:gd name="T51" fmla="*/ 637 h 1231"/>
                  <a:gd name="T52" fmla="*/ 715 w 768"/>
                  <a:gd name="T53" fmla="*/ 356 h 1231"/>
                  <a:gd name="T54" fmla="*/ 698 w 768"/>
                  <a:gd name="T55" fmla="*/ 77 h 1231"/>
                  <a:gd name="T56" fmla="*/ 654 w 768"/>
                  <a:gd name="T57" fmla="*/ 74 h 1231"/>
                  <a:gd name="T58" fmla="*/ 609 w 768"/>
                  <a:gd name="T59" fmla="*/ 71 h 1231"/>
                  <a:gd name="T60" fmla="*/ 566 w 768"/>
                  <a:gd name="T61" fmla="*/ 70 h 1231"/>
                  <a:gd name="T62" fmla="*/ 519 w 768"/>
                  <a:gd name="T63" fmla="*/ 67 h 1231"/>
                  <a:gd name="T64" fmla="*/ 474 w 768"/>
                  <a:gd name="T65" fmla="*/ 63 h 1231"/>
                  <a:gd name="T66" fmla="*/ 428 w 768"/>
                  <a:gd name="T67" fmla="*/ 58 h 1231"/>
                  <a:gd name="T68" fmla="*/ 381 w 768"/>
                  <a:gd name="T69" fmla="*/ 54 h 1231"/>
                  <a:gd name="T70" fmla="*/ 336 w 768"/>
                  <a:gd name="T71" fmla="*/ 49 h 1231"/>
                  <a:gd name="T72" fmla="*/ 291 w 768"/>
                  <a:gd name="T73" fmla="*/ 45 h 1231"/>
                  <a:gd name="T74" fmla="*/ 246 w 768"/>
                  <a:gd name="T75" fmla="*/ 39 h 1231"/>
                  <a:gd name="T76" fmla="*/ 202 w 768"/>
                  <a:gd name="T77" fmla="*/ 32 h 1231"/>
                  <a:gd name="T78" fmla="*/ 159 w 768"/>
                  <a:gd name="T79" fmla="*/ 28 h 1231"/>
                  <a:gd name="T80" fmla="*/ 116 w 768"/>
                  <a:gd name="T81" fmla="*/ 20 h 1231"/>
                  <a:gd name="T82" fmla="*/ 76 w 768"/>
                  <a:gd name="T83" fmla="*/ 15 h 1231"/>
                  <a:gd name="T84" fmla="*/ 36 w 768"/>
                  <a:gd name="T85" fmla="*/ 7 h 1231"/>
                  <a:gd name="T86" fmla="*/ 0 w 768"/>
                  <a:gd name="T87" fmla="*/ 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8" h="1231">
                    <a:moveTo>
                      <a:pt x="0" y="0"/>
                    </a:moveTo>
                    <a:lnTo>
                      <a:pt x="7" y="71"/>
                    </a:lnTo>
                    <a:lnTo>
                      <a:pt x="15" y="145"/>
                    </a:lnTo>
                    <a:lnTo>
                      <a:pt x="22" y="218"/>
                    </a:lnTo>
                    <a:lnTo>
                      <a:pt x="29" y="294"/>
                    </a:lnTo>
                    <a:lnTo>
                      <a:pt x="36" y="369"/>
                    </a:lnTo>
                    <a:lnTo>
                      <a:pt x="45" y="445"/>
                    </a:lnTo>
                    <a:lnTo>
                      <a:pt x="52" y="521"/>
                    </a:lnTo>
                    <a:lnTo>
                      <a:pt x="61" y="596"/>
                    </a:lnTo>
                    <a:lnTo>
                      <a:pt x="68" y="672"/>
                    </a:lnTo>
                    <a:lnTo>
                      <a:pt x="76" y="749"/>
                    </a:lnTo>
                    <a:lnTo>
                      <a:pt x="84" y="825"/>
                    </a:lnTo>
                    <a:lnTo>
                      <a:pt x="92" y="900"/>
                    </a:lnTo>
                    <a:lnTo>
                      <a:pt x="100" y="975"/>
                    </a:lnTo>
                    <a:lnTo>
                      <a:pt x="108" y="1049"/>
                    </a:lnTo>
                    <a:lnTo>
                      <a:pt x="115" y="1121"/>
                    </a:lnTo>
                    <a:lnTo>
                      <a:pt x="122" y="1194"/>
                    </a:lnTo>
                    <a:lnTo>
                      <a:pt x="138" y="1200"/>
                    </a:lnTo>
                    <a:lnTo>
                      <a:pt x="156" y="1206"/>
                    </a:lnTo>
                    <a:lnTo>
                      <a:pt x="175" y="1212"/>
                    </a:lnTo>
                    <a:lnTo>
                      <a:pt x="193" y="1216"/>
                    </a:lnTo>
                    <a:lnTo>
                      <a:pt x="214" y="1220"/>
                    </a:lnTo>
                    <a:lnTo>
                      <a:pt x="236" y="1223"/>
                    </a:lnTo>
                    <a:lnTo>
                      <a:pt x="257" y="1225"/>
                    </a:lnTo>
                    <a:lnTo>
                      <a:pt x="278" y="1226"/>
                    </a:lnTo>
                    <a:lnTo>
                      <a:pt x="301" y="1228"/>
                    </a:lnTo>
                    <a:lnTo>
                      <a:pt x="323" y="1228"/>
                    </a:lnTo>
                    <a:lnTo>
                      <a:pt x="345" y="1228"/>
                    </a:lnTo>
                    <a:lnTo>
                      <a:pt x="365" y="1226"/>
                    </a:lnTo>
                    <a:lnTo>
                      <a:pt x="387" y="1225"/>
                    </a:lnTo>
                    <a:lnTo>
                      <a:pt x="406" y="1222"/>
                    </a:lnTo>
                    <a:lnTo>
                      <a:pt x="425" y="1220"/>
                    </a:lnTo>
                    <a:lnTo>
                      <a:pt x="445" y="1216"/>
                    </a:lnTo>
                    <a:lnTo>
                      <a:pt x="465" y="1220"/>
                    </a:lnTo>
                    <a:lnTo>
                      <a:pt x="486" y="1223"/>
                    </a:lnTo>
                    <a:lnTo>
                      <a:pt x="508" y="1226"/>
                    </a:lnTo>
                    <a:lnTo>
                      <a:pt x="529" y="1228"/>
                    </a:lnTo>
                    <a:lnTo>
                      <a:pt x="553" y="1229"/>
                    </a:lnTo>
                    <a:lnTo>
                      <a:pt x="574" y="1231"/>
                    </a:lnTo>
                    <a:lnTo>
                      <a:pt x="620" y="1231"/>
                    </a:lnTo>
                    <a:lnTo>
                      <a:pt x="641" y="1229"/>
                    </a:lnTo>
                    <a:lnTo>
                      <a:pt x="662" y="1228"/>
                    </a:lnTo>
                    <a:lnTo>
                      <a:pt x="682" y="1225"/>
                    </a:lnTo>
                    <a:lnTo>
                      <a:pt x="701" y="1220"/>
                    </a:lnTo>
                    <a:lnTo>
                      <a:pt x="720" y="1216"/>
                    </a:lnTo>
                    <a:lnTo>
                      <a:pt x="737" y="1212"/>
                    </a:lnTo>
                    <a:lnTo>
                      <a:pt x="753" y="1204"/>
                    </a:lnTo>
                    <a:lnTo>
                      <a:pt x="768" y="1197"/>
                    </a:lnTo>
                    <a:lnTo>
                      <a:pt x="759" y="1057"/>
                    </a:lnTo>
                    <a:lnTo>
                      <a:pt x="750" y="918"/>
                    </a:lnTo>
                    <a:lnTo>
                      <a:pt x="742" y="777"/>
                    </a:lnTo>
                    <a:lnTo>
                      <a:pt x="733" y="637"/>
                    </a:lnTo>
                    <a:lnTo>
                      <a:pt x="724" y="496"/>
                    </a:lnTo>
                    <a:lnTo>
                      <a:pt x="715" y="356"/>
                    </a:lnTo>
                    <a:lnTo>
                      <a:pt x="707" y="217"/>
                    </a:lnTo>
                    <a:lnTo>
                      <a:pt x="698" y="77"/>
                    </a:lnTo>
                    <a:lnTo>
                      <a:pt x="676" y="76"/>
                    </a:lnTo>
                    <a:lnTo>
                      <a:pt x="654" y="74"/>
                    </a:lnTo>
                    <a:lnTo>
                      <a:pt x="633" y="74"/>
                    </a:lnTo>
                    <a:lnTo>
                      <a:pt x="609" y="71"/>
                    </a:lnTo>
                    <a:lnTo>
                      <a:pt x="588" y="71"/>
                    </a:lnTo>
                    <a:lnTo>
                      <a:pt x="566" y="70"/>
                    </a:lnTo>
                    <a:lnTo>
                      <a:pt x="542" y="68"/>
                    </a:lnTo>
                    <a:lnTo>
                      <a:pt x="519" y="67"/>
                    </a:lnTo>
                    <a:lnTo>
                      <a:pt x="497" y="64"/>
                    </a:lnTo>
                    <a:lnTo>
                      <a:pt x="474" y="63"/>
                    </a:lnTo>
                    <a:lnTo>
                      <a:pt x="451" y="61"/>
                    </a:lnTo>
                    <a:lnTo>
                      <a:pt x="428" y="58"/>
                    </a:lnTo>
                    <a:lnTo>
                      <a:pt x="404" y="57"/>
                    </a:lnTo>
                    <a:lnTo>
                      <a:pt x="381" y="54"/>
                    </a:lnTo>
                    <a:lnTo>
                      <a:pt x="359" y="52"/>
                    </a:lnTo>
                    <a:lnTo>
                      <a:pt x="336" y="49"/>
                    </a:lnTo>
                    <a:lnTo>
                      <a:pt x="313" y="47"/>
                    </a:lnTo>
                    <a:lnTo>
                      <a:pt x="291" y="45"/>
                    </a:lnTo>
                    <a:lnTo>
                      <a:pt x="268" y="41"/>
                    </a:lnTo>
                    <a:lnTo>
                      <a:pt x="246" y="39"/>
                    </a:lnTo>
                    <a:lnTo>
                      <a:pt x="224" y="36"/>
                    </a:lnTo>
                    <a:lnTo>
                      <a:pt x="202" y="32"/>
                    </a:lnTo>
                    <a:lnTo>
                      <a:pt x="180" y="31"/>
                    </a:lnTo>
                    <a:lnTo>
                      <a:pt x="159" y="28"/>
                    </a:lnTo>
                    <a:lnTo>
                      <a:pt x="137" y="23"/>
                    </a:lnTo>
                    <a:lnTo>
                      <a:pt x="116" y="20"/>
                    </a:lnTo>
                    <a:lnTo>
                      <a:pt x="96" y="17"/>
                    </a:lnTo>
                    <a:lnTo>
                      <a:pt x="76" y="15"/>
                    </a:lnTo>
                    <a:lnTo>
                      <a:pt x="57" y="12"/>
                    </a:lnTo>
                    <a:lnTo>
                      <a:pt x="36" y="7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9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3" name="Freeform 59"/>
              <p:cNvSpPr>
                <a:spLocks/>
              </p:cNvSpPr>
              <p:nvPr/>
            </p:nvSpPr>
            <p:spPr bwMode="auto">
              <a:xfrm>
                <a:off x="5037" y="3089"/>
                <a:ext cx="49" cy="402"/>
              </a:xfrm>
              <a:custGeom>
                <a:avLst/>
                <a:gdLst>
                  <a:gd name="T0" fmla="*/ 146 w 146"/>
                  <a:gd name="T1" fmla="*/ 1194 h 1205"/>
                  <a:gd name="T2" fmla="*/ 139 w 146"/>
                  <a:gd name="T3" fmla="*/ 1121 h 1205"/>
                  <a:gd name="T4" fmla="*/ 131 w 146"/>
                  <a:gd name="T5" fmla="*/ 1048 h 1205"/>
                  <a:gd name="T6" fmla="*/ 124 w 146"/>
                  <a:gd name="T7" fmla="*/ 974 h 1205"/>
                  <a:gd name="T8" fmla="*/ 115 w 146"/>
                  <a:gd name="T9" fmla="*/ 900 h 1205"/>
                  <a:gd name="T10" fmla="*/ 108 w 146"/>
                  <a:gd name="T11" fmla="*/ 824 h 1205"/>
                  <a:gd name="T12" fmla="*/ 99 w 146"/>
                  <a:gd name="T13" fmla="*/ 749 h 1205"/>
                  <a:gd name="T14" fmla="*/ 92 w 146"/>
                  <a:gd name="T15" fmla="*/ 673 h 1205"/>
                  <a:gd name="T16" fmla="*/ 85 w 146"/>
                  <a:gd name="T17" fmla="*/ 596 h 1205"/>
                  <a:gd name="T18" fmla="*/ 76 w 146"/>
                  <a:gd name="T19" fmla="*/ 520 h 1205"/>
                  <a:gd name="T20" fmla="*/ 67 w 146"/>
                  <a:gd name="T21" fmla="*/ 445 h 1205"/>
                  <a:gd name="T22" fmla="*/ 60 w 146"/>
                  <a:gd name="T23" fmla="*/ 369 h 1205"/>
                  <a:gd name="T24" fmla="*/ 53 w 146"/>
                  <a:gd name="T25" fmla="*/ 293 h 1205"/>
                  <a:gd name="T26" fmla="*/ 46 w 146"/>
                  <a:gd name="T27" fmla="*/ 219 h 1205"/>
                  <a:gd name="T28" fmla="*/ 38 w 146"/>
                  <a:gd name="T29" fmla="*/ 145 h 1205"/>
                  <a:gd name="T30" fmla="*/ 31 w 146"/>
                  <a:gd name="T31" fmla="*/ 71 h 1205"/>
                  <a:gd name="T32" fmla="*/ 24 w 146"/>
                  <a:gd name="T33" fmla="*/ 0 h 1205"/>
                  <a:gd name="T34" fmla="*/ 3 w 146"/>
                  <a:gd name="T35" fmla="*/ 37 h 1205"/>
                  <a:gd name="T36" fmla="*/ 11 w 146"/>
                  <a:gd name="T37" fmla="*/ 110 h 1205"/>
                  <a:gd name="T38" fmla="*/ 18 w 146"/>
                  <a:gd name="T39" fmla="*/ 184 h 1205"/>
                  <a:gd name="T40" fmla="*/ 25 w 146"/>
                  <a:gd name="T41" fmla="*/ 258 h 1205"/>
                  <a:gd name="T42" fmla="*/ 34 w 146"/>
                  <a:gd name="T43" fmla="*/ 333 h 1205"/>
                  <a:gd name="T44" fmla="*/ 41 w 146"/>
                  <a:gd name="T45" fmla="*/ 408 h 1205"/>
                  <a:gd name="T46" fmla="*/ 48 w 146"/>
                  <a:gd name="T47" fmla="*/ 485 h 1205"/>
                  <a:gd name="T48" fmla="*/ 57 w 146"/>
                  <a:gd name="T49" fmla="*/ 561 h 1205"/>
                  <a:gd name="T50" fmla="*/ 64 w 146"/>
                  <a:gd name="T51" fmla="*/ 637 h 1205"/>
                  <a:gd name="T52" fmla="*/ 73 w 146"/>
                  <a:gd name="T53" fmla="*/ 712 h 1205"/>
                  <a:gd name="T54" fmla="*/ 80 w 146"/>
                  <a:gd name="T55" fmla="*/ 789 h 1205"/>
                  <a:gd name="T56" fmla="*/ 88 w 146"/>
                  <a:gd name="T57" fmla="*/ 865 h 1205"/>
                  <a:gd name="T58" fmla="*/ 96 w 146"/>
                  <a:gd name="T59" fmla="*/ 939 h 1205"/>
                  <a:gd name="T60" fmla="*/ 104 w 146"/>
                  <a:gd name="T61" fmla="*/ 1013 h 1205"/>
                  <a:gd name="T62" fmla="*/ 111 w 146"/>
                  <a:gd name="T63" fmla="*/ 1088 h 1205"/>
                  <a:gd name="T64" fmla="*/ 118 w 146"/>
                  <a:gd name="T65" fmla="*/ 1160 h 1205"/>
                  <a:gd name="T66" fmla="*/ 128 w 146"/>
                  <a:gd name="T67" fmla="*/ 1205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205">
                    <a:moveTo>
                      <a:pt x="139" y="1184"/>
                    </a:moveTo>
                    <a:lnTo>
                      <a:pt x="146" y="1194"/>
                    </a:lnTo>
                    <a:lnTo>
                      <a:pt x="142" y="1157"/>
                    </a:lnTo>
                    <a:lnTo>
                      <a:pt x="139" y="1121"/>
                    </a:lnTo>
                    <a:lnTo>
                      <a:pt x="134" y="1085"/>
                    </a:lnTo>
                    <a:lnTo>
                      <a:pt x="131" y="1048"/>
                    </a:lnTo>
                    <a:lnTo>
                      <a:pt x="127" y="1010"/>
                    </a:lnTo>
                    <a:lnTo>
                      <a:pt x="124" y="974"/>
                    </a:lnTo>
                    <a:lnTo>
                      <a:pt x="120" y="936"/>
                    </a:lnTo>
                    <a:lnTo>
                      <a:pt x="115" y="900"/>
                    </a:lnTo>
                    <a:lnTo>
                      <a:pt x="111" y="862"/>
                    </a:lnTo>
                    <a:lnTo>
                      <a:pt x="108" y="824"/>
                    </a:lnTo>
                    <a:lnTo>
                      <a:pt x="104" y="786"/>
                    </a:lnTo>
                    <a:lnTo>
                      <a:pt x="99" y="749"/>
                    </a:lnTo>
                    <a:lnTo>
                      <a:pt x="95" y="711"/>
                    </a:lnTo>
                    <a:lnTo>
                      <a:pt x="92" y="673"/>
                    </a:lnTo>
                    <a:lnTo>
                      <a:pt x="88" y="635"/>
                    </a:lnTo>
                    <a:lnTo>
                      <a:pt x="85" y="596"/>
                    </a:lnTo>
                    <a:lnTo>
                      <a:pt x="80" y="558"/>
                    </a:lnTo>
                    <a:lnTo>
                      <a:pt x="76" y="520"/>
                    </a:lnTo>
                    <a:lnTo>
                      <a:pt x="72" y="482"/>
                    </a:lnTo>
                    <a:lnTo>
                      <a:pt x="67" y="445"/>
                    </a:lnTo>
                    <a:lnTo>
                      <a:pt x="64" y="407"/>
                    </a:lnTo>
                    <a:lnTo>
                      <a:pt x="60" y="369"/>
                    </a:lnTo>
                    <a:lnTo>
                      <a:pt x="57" y="331"/>
                    </a:lnTo>
                    <a:lnTo>
                      <a:pt x="53" y="293"/>
                    </a:lnTo>
                    <a:lnTo>
                      <a:pt x="48" y="256"/>
                    </a:lnTo>
                    <a:lnTo>
                      <a:pt x="46" y="219"/>
                    </a:lnTo>
                    <a:lnTo>
                      <a:pt x="41" y="183"/>
                    </a:lnTo>
                    <a:lnTo>
                      <a:pt x="38" y="145"/>
                    </a:lnTo>
                    <a:lnTo>
                      <a:pt x="34" y="109"/>
                    </a:lnTo>
                    <a:lnTo>
                      <a:pt x="31" y="71"/>
                    </a:lnTo>
                    <a:lnTo>
                      <a:pt x="27" y="36"/>
                    </a:lnTo>
                    <a:lnTo>
                      <a:pt x="24" y="0"/>
                    </a:lnTo>
                    <a:lnTo>
                      <a:pt x="0" y="1"/>
                    </a:lnTo>
                    <a:lnTo>
                      <a:pt x="3" y="37"/>
                    </a:lnTo>
                    <a:lnTo>
                      <a:pt x="8" y="74"/>
                    </a:lnTo>
                    <a:lnTo>
                      <a:pt x="11" y="110"/>
                    </a:lnTo>
                    <a:lnTo>
                      <a:pt x="15" y="148"/>
                    </a:lnTo>
                    <a:lnTo>
                      <a:pt x="18" y="184"/>
                    </a:lnTo>
                    <a:lnTo>
                      <a:pt x="22" y="221"/>
                    </a:lnTo>
                    <a:lnTo>
                      <a:pt x="25" y="258"/>
                    </a:lnTo>
                    <a:lnTo>
                      <a:pt x="30" y="296"/>
                    </a:lnTo>
                    <a:lnTo>
                      <a:pt x="34" y="333"/>
                    </a:lnTo>
                    <a:lnTo>
                      <a:pt x="37" y="372"/>
                    </a:lnTo>
                    <a:lnTo>
                      <a:pt x="41" y="408"/>
                    </a:lnTo>
                    <a:lnTo>
                      <a:pt x="46" y="448"/>
                    </a:lnTo>
                    <a:lnTo>
                      <a:pt x="48" y="485"/>
                    </a:lnTo>
                    <a:lnTo>
                      <a:pt x="53" y="523"/>
                    </a:lnTo>
                    <a:lnTo>
                      <a:pt x="57" y="561"/>
                    </a:lnTo>
                    <a:lnTo>
                      <a:pt x="62" y="599"/>
                    </a:lnTo>
                    <a:lnTo>
                      <a:pt x="64" y="637"/>
                    </a:lnTo>
                    <a:lnTo>
                      <a:pt x="69" y="674"/>
                    </a:lnTo>
                    <a:lnTo>
                      <a:pt x="73" y="712"/>
                    </a:lnTo>
                    <a:lnTo>
                      <a:pt x="78" y="750"/>
                    </a:lnTo>
                    <a:lnTo>
                      <a:pt x="80" y="789"/>
                    </a:lnTo>
                    <a:lnTo>
                      <a:pt x="85" y="826"/>
                    </a:lnTo>
                    <a:lnTo>
                      <a:pt x="88" y="865"/>
                    </a:lnTo>
                    <a:lnTo>
                      <a:pt x="92" y="901"/>
                    </a:lnTo>
                    <a:lnTo>
                      <a:pt x="96" y="939"/>
                    </a:lnTo>
                    <a:lnTo>
                      <a:pt x="101" y="977"/>
                    </a:lnTo>
                    <a:lnTo>
                      <a:pt x="104" y="1013"/>
                    </a:lnTo>
                    <a:lnTo>
                      <a:pt x="108" y="1050"/>
                    </a:lnTo>
                    <a:lnTo>
                      <a:pt x="111" y="1088"/>
                    </a:lnTo>
                    <a:lnTo>
                      <a:pt x="115" y="1124"/>
                    </a:lnTo>
                    <a:lnTo>
                      <a:pt x="118" y="1160"/>
                    </a:lnTo>
                    <a:lnTo>
                      <a:pt x="123" y="1197"/>
                    </a:lnTo>
                    <a:lnTo>
                      <a:pt x="128" y="1205"/>
                    </a:lnTo>
                    <a:lnTo>
                      <a:pt x="139" y="1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4" name="Freeform 60"/>
              <p:cNvSpPr>
                <a:spLocks/>
              </p:cNvSpPr>
              <p:nvPr/>
            </p:nvSpPr>
            <p:spPr bwMode="auto">
              <a:xfrm>
                <a:off x="5080" y="3484"/>
                <a:ext cx="110" cy="18"/>
              </a:xfrm>
              <a:custGeom>
                <a:avLst/>
                <a:gdLst>
                  <a:gd name="T0" fmla="*/ 330 w 330"/>
                  <a:gd name="T1" fmla="*/ 21 h 56"/>
                  <a:gd name="T2" fmla="*/ 326 w 330"/>
                  <a:gd name="T3" fmla="*/ 21 h 56"/>
                  <a:gd name="T4" fmla="*/ 307 w 330"/>
                  <a:gd name="T5" fmla="*/ 26 h 56"/>
                  <a:gd name="T6" fmla="*/ 290 w 330"/>
                  <a:gd name="T7" fmla="*/ 29 h 56"/>
                  <a:gd name="T8" fmla="*/ 269 w 330"/>
                  <a:gd name="T9" fmla="*/ 30 h 56"/>
                  <a:gd name="T10" fmla="*/ 249 w 330"/>
                  <a:gd name="T11" fmla="*/ 32 h 56"/>
                  <a:gd name="T12" fmla="*/ 227 w 330"/>
                  <a:gd name="T13" fmla="*/ 33 h 56"/>
                  <a:gd name="T14" fmla="*/ 207 w 330"/>
                  <a:gd name="T15" fmla="*/ 33 h 56"/>
                  <a:gd name="T16" fmla="*/ 185 w 330"/>
                  <a:gd name="T17" fmla="*/ 33 h 56"/>
                  <a:gd name="T18" fmla="*/ 163 w 330"/>
                  <a:gd name="T19" fmla="*/ 32 h 56"/>
                  <a:gd name="T20" fmla="*/ 141 w 330"/>
                  <a:gd name="T21" fmla="*/ 30 h 56"/>
                  <a:gd name="T22" fmla="*/ 121 w 330"/>
                  <a:gd name="T23" fmla="*/ 29 h 56"/>
                  <a:gd name="T24" fmla="*/ 101 w 330"/>
                  <a:gd name="T25" fmla="*/ 26 h 56"/>
                  <a:gd name="T26" fmla="*/ 80 w 330"/>
                  <a:gd name="T27" fmla="*/ 21 h 56"/>
                  <a:gd name="T28" fmla="*/ 61 w 330"/>
                  <a:gd name="T29" fmla="*/ 17 h 56"/>
                  <a:gd name="T30" fmla="*/ 44 w 330"/>
                  <a:gd name="T31" fmla="*/ 13 h 56"/>
                  <a:gd name="T32" fmla="*/ 27 w 330"/>
                  <a:gd name="T33" fmla="*/ 7 h 56"/>
                  <a:gd name="T34" fmla="*/ 11 w 330"/>
                  <a:gd name="T35" fmla="*/ 0 h 56"/>
                  <a:gd name="T36" fmla="*/ 0 w 330"/>
                  <a:gd name="T37" fmla="*/ 21 h 56"/>
                  <a:gd name="T38" fmla="*/ 18 w 330"/>
                  <a:gd name="T39" fmla="*/ 29 h 56"/>
                  <a:gd name="T40" fmla="*/ 37 w 330"/>
                  <a:gd name="T41" fmla="*/ 34 h 56"/>
                  <a:gd name="T42" fmla="*/ 56 w 330"/>
                  <a:gd name="T43" fmla="*/ 40 h 56"/>
                  <a:gd name="T44" fmla="*/ 76 w 330"/>
                  <a:gd name="T45" fmla="*/ 45 h 56"/>
                  <a:gd name="T46" fmla="*/ 96 w 330"/>
                  <a:gd name="T47" fmla="*/ 49 h 56"/>
                  <a:gd name="T48" fmla="*/ 118 w 330"/>
                  <a:gd name="T49" fmla="*/ 52 h 56"/>
                  <a:gd name="T50" fmla="*/ 139 w 330"/>
                  <a:gd name="T51" fmla="*/ 53 h 56"/>
                  <a:gd name="T52" fmla="*/ 162 w 330"/>
                  <a:gd name="T53" fmla="*/ 55 h 56"/>
                  <a:gd name="T54" fmla="*/ 184 w 330"/>
                  <a:gd name="T55" fmla="*/ 56 h 56"/>
                  <a:gd name="T56" fmla="*/ 207 w 330"/>
                  <a:gd name="T57" fmla="*/ 56 h 56"/>
                  <a:gd name="T58" fmla="*/ 229 w 330"/>
                  <a:gd name="T59" fmla="*/ 55 h 56"/>
                  <a:gd name="T60" fmla="*/ 251 w 330"/>
                  <a:gd name="T61" fmla="*/ 55 h 56"/>
                  <a:gd name="T62" fmla="*/ 272 w 330"/>
                  <a:gd name="T63" fmla="*/ 53 h 56"/>
                  <a:gd name="T64" fmla="*/ 291 w 330"/>
                  <a:gd name="T65" fmla="*/ 50 h 56"/>
                  <a:gd name="T66" fmla="*/ 312 w 330"/>
                  <a:gd name="T67" fmla="*/ 49 h 56"/>
                  <a:gd name="T68" fmla="*/ 330 w 330"/>
                  <a:gd name="T69" fmla="*/ 45 h 56"/>
                  <a:gd name="T70" fmla="*/ 326 w 330"/>
                  <a:gd name="T71" fmla="*/ 45 h 56"/>
                  <a:gd name="T72" fmla="*/ 330 w 330"/>
                  <a:gd name="T73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0" h="56">
                    <a:moveTo>
                      <a:pt x="330" y="21"/>
                    </a:moveTo>
                    <a:lnTo>
                      <a:pt x="326" y="21"/>
                    </a:lnTo>
                    <a:lnTo>
                      <a:pt x="307" y="26"/>
                    </a:lnTo>
                    <a:lnTo>
                      <a:pt x="290" y="29"/>
                    </a:lnTo>
                    <a:lnTo>
                      <a:pt x="269" y="30"/>
                    </a:lnTo>
                    <a:lnTo>
                      <a:pt x="249" y="32"/>
                    </a:lnTo>
                    <a:lnTo>
                      <a:pt x="227" y="33"/>
                    </a:lnTo>
                    <a:lnTo>
                      <a:pt x="207" y="33"/>
                    </a:lnTo>
                    <a:lnTo>
                      <a:pt x="185" y="33"/>
                    </a:lnTo>
                    <a:lnTo>
                      <a:pt x="163" y="32"/>
                    </a:lnTo>
                    <a:lnTo>
                      <a:pt x="141" y="30"/>
                    </a:lnTo>
                    <a:lnTo>
                      <a:pt x="121" y="29"/>
                    </a:lnTo>
                    <a:lnTo>
                      <a:pt x="101" y="26"/>
                    </a:lnTo>
                    <a:lnTo>
                      <a:pt x="80" y="21"/>
                    </a:lnTo>
                    <a:lnTo>
                      <a:pt x="61" y="17"/>
                    </a:lnTo>
                    <a:lnTo>
                      <a:pt x="44" y="13"/>
                    </a:lnTo>
                    <a:lnTo>
                      <a:pt x="27" y="7"/>
                    </a:lnTo>
                    <a:lnTo>
                      <a:pt x="11" y="0"/>
                    </a:lnTo>
                    <a:lnTo>
                      <a:pt x="0" y="21"/>
                    </a:lnTo>
                    <a:lnTo>
                      <a:pt x="18" y="29"/>
                    </a:lnTo>
                    <a:lnTo>
                      <a:pt x="37" y="34"/>
                    </a:lnTo>
                    <a:lnTo>
                      <a:pt x="56" y="40"/>
                    </a:lnTo>
                    <a:lnTo>
                      <a:pt x="76" y="45"/>
                    </a:lnTo>
                    <a:lnTo>
                      <a:pt x="96" y="49"/>
                    </a:lnTo>
                    <a:lnTo>
                      <a:pt x="118" y="52"/>
                    </a:lnTo>
                    <a:lnTo>
                      <a:pt x="139" y="53"/>
                    </a:lnTo>
                    <a:lnTo>
                      <a:pt x="162" y="55"/>
                    </a:lnTo>
                    <a:lnTo>
                      <a:pt x="184" y="56"/>
                    </a:lnTo>
                    <a:lnTo>
                      <a:pt x="207" y="56"/>
                    </a:lnTo>
                    <a:lnTo>
                      <a:pt x="229" y="55"/>
                    </a:lnTo>
                    <a:lnTo>
                      <a:pt x="251" y="55"/>
                    </a:lnTo>
                    <a:lnTo>
                      <a:pt x="272" y="53"/>
                    </a:lnTo>
                    <a:lnTo>
                      <a:pt x="291" y="50"/>
                    </a:lnTo>
                    <a:lnTo>
                      <a:pt x="312" y="49"/>
                    </a:lnTo>
                    <a:lnTo>
                      <a:pt x="330" y="45"/>
                    </a:lnTo>
                    <a:lnTo>
                      <a:pt x="326" y="45"/>
                    </a:lnTo>
                    <a:lnTo>
                      <a:pt x="33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5" name="Freeform 61"/>
              <p:cNvSpPr>
                <a:spLocks/>
              </p:cNvSpPr>
              <p:nvPr/>
            </p:nvSpPr>
            <p:spPr bwMode="auto">
              <a:xfrm>
                <a:off x="5188" y="3485"/>
                <a:ext cx="113" cy="18"/>
              </a:xfrm>
              <a:custGeom>
                <a:avLst/>
                <a:gdLst>
                  <a:gd name="T0" fmla="*/ 314 w 337"/>
                  <a:gd name="T1" fmla="*/ 10 h 55"/>
                  <a:gd name="T2" fmla="*/ 320 w 337"/>
                  <a:gd name="T3" fmla="*/ 0 h 55"/>
                  <a:gd name="T4" fmla="*/ 305 w 337"/>
                  <a:gd name="T5" fmla="*/ 7 h 55"/>
                  <a:gd name="T6" fmla="*/ 291 w 337"/>
                  <a:gd name="T7" fmla="*/ 13 h 55"/>
                  <a:gd name="T8" fmla="*/ 275 w 337"/>
                  <a:gd name="T9" fmla="*/ 17 h 55"/>
                  <a:gd name="T10" fmla="*/ 257 w 337"/>
                  <a:gd name="T11" fmla="*/ 22 h 55"/>
                  <a:gd name="T12" fmla="*/ 239 w 337"/>
                  <a:gd name="T13" fmla="*/ 26 h 55"/>
                  <a:gd name="T14" fmla="*/ 218 w 337"/>
                  <a:gd name="T15" fmla="*/ 29 h 55"/>
                  <a:gd name="T16" fmla="*/ 198 w 337"/>
                  <a:gd name="T17" fmla="*/ 30 h 55"/>
                  <a:gd name="T18" fmla="*/ 176 w 337"/>
                  <a:gd name="T19" fmla="*/ 32 h 55"/>
                  <a:gd name="T20" fmla="*/ 132 w 337"/>
                  <a:gd name="T21" fmla="*/ 32 h 55"/>
                  <a:gd name="T22" fmla="*/ 111 w 337"/>
                  <a:gd name="T23" fmla="*/ 30 h 55"/>
                  <a:gd name="T24" fmla="*/ 89 w 337"/>
                  <a:gd name="T25" fmla="*/ 29 h 55"/>
                  <a:gd name="T26" fmla="*/ 67 w 337"/>
                  <a:gd name="T27" fmla="*/ 28 h 55"/>
                  <a:gd name="T28" fmla="*/ 45 w 337"/>
                  <a:gd name="T29" fmla="*/ 25 h 55"/>
                  <a:gd name="T30" fmla="*/ 25 w 337"/>
                  <a:gd name="T31" fmla="*/ 22 h 55"/>
                  <a:gd name="T32" fmla="*/ 4 w 337"/>
                  <a:gd name="T33" fmla="*/ 17 h 55"/>
                  <a:gd name="T34" fmla="*/ 0 w 337"/>
                  <a:gd name="T35" fmla="*/ 41 h 55"/>
                  <a:gd name="T36" fmla="*/ 20 w 337"/>
                  <a:gd name="T37" fmla="*/ 45 h 55"/>
                  <a:gd name="T38" fmla="*/ 42 w 337"/>
                  <a:gd name="T39" fmla="*/ 48 h 55"/>
                  <a:gd name="T40" fmla="*/ 66 w 337"/>
                  <a:gd name="T41" fmla="*/ 49 h 55"/>
                  <a:gd name="T42" fmla="*/ 87 w 337"/>
                  <a:gd name="T43" fmla="*/ 51 h 55"/>
                  <a:gd name="T44" fmla="*/ 109 w 337"/>
                  <a:gd name="T45" fmla="*/ 54 h 55"/>
                  <a:gd name="T46" fmla="*/ 132 w 337"/>
                  <a:gd name="T47" fmla="*/ 55 h 55"/>
                  <a:gd name="T48" fmla="*/ 178 w 337"/>
                  <a:gd name="T49" fmla="*/ 55 h 55"/>
                  <a:gd name="T50" fmla="*/ 199 w 337"/>
                  <a:gd name="T51" fmla="*/ 54 h 55"/>
                  <a:gd name="T52" fmla="*/ 221 w 337"/>
                  <a:gd name="T53" fmla="*/ 51 h 55"/>
                  <a:gd name="T54" fmla="*/ 241 w 337"/>
                  <a:gd name="T55" fmla="*/ 48 h 55"/>
                  <a:gd name="T56" fmla="*/ 262 w 337"/>
                  <a:gd name="T57" fmla="*/ 45 h 55"/>
                  <a:gd name="T58" fmla="*/ 281 w 337"/>
                  <a:gd name="T59" fmla="*/ 41 h 55"/>
                  <a:gd name="T60" fmla="*/ 300 w 337"/>
                  <a:gd name="T61" fmla="*/ 35 h 55"/>
                  <a:gd name="T62" fmla="*/ 317 w 337"/>
                  <a:gd name="T63" fmla="*/ 28 h 55"/>
                  <a:gd name="T64" fmla="*/ 332 w 337"/>
                  <a:gd name="T65" fmla="*/ 20 h 55"/>
                  <a:gd name="T66" fmla="*/ 337 w 337"/>
                  <a:gd name="T67" fmla="*/ 10 h 55"/>
                  <a:gd name="T68" fmla="*/ 314 w 337"/>
                  <a:gd name="T69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55">
                    <a:moveTo>
                      <a:pt x="314" y="10"/>
                    </a:moveTo>
                    <a:lnTo>
                      <a:pt x="320" y="0"/>
                    </a:lnTo>
                    <a:lnTo>
                      <a:pt x="305" y="7"/>
                    </a:lnTo>
                    <a:lnTo>
                      <a:pt x="291" y="13"/>
                    </a:lnTo>
                    <a:lnTo>
                      <a:pt x="275" y="17"/>
                    </a:lnTo>
                    <a:lnTo>
                      <a:pt x="257" y="22"/>
                    </a:lnTo>
                    <a:lnTo>
                      <a:pt x="239" y="26"/>
                    </a:lnTo>
                    <a:lnTo>
                      <a:pt x="218" y="29"/>
                    </a:lnTo>
                    <a:lnTo>
                      <a:pt x="198" y="30"/>
                    </a:lnTo>
                    <a:lnTo>
                      <a:pt x="176" y="32"/>
                    </a:lnTo>
                    <a:lnTo>
                      <a:pt x="132" y="32"/>
                    </a:lnTo>
                    <a:lnTo>
                      <a:pt x="111" y="30"/>
                    </a:lnTo>
                    <a:lnTo>
                      <a:pt x="89" y="29"/>
                    </a:lnTo>
                    <a:lnTo>
                      <a:pt x="67" y="28"/>
                    </a:lnTo>
                    <a:lnTo>
                      <a:pt x="45" y="25"/>
                    </a:lnTo>
                    <a:lnTo>
                      <a:pt x="25" y="22"/>
                    </a:lnTo>
                    <a:lnTo>
                      <a:pt x="4" y="17"/>
                    </a:lnTo>
                    <a:lnTo>
                      <a:pt x="0" y="41"/>
                    </a:lnTo>
                    <a:lnTo>
                      <a:pt x="20" y="45"/>
                    </a:lnTo>
                    <a:lnTo>
                      <a:pt x="42" y="48"/>
                    </a:lnTo>
                    <a:lnTo>
                      <a:pt x="66" y="49"/>
                    </a:lnTo>
                    <a:lnTo>
                      <a:pt x="87" y="51"/>
                    </a:lnTo>
                    <a:lnTo>
                      <a:pt x="109" y="54"/>
                    </a:lnTo>
                    <a:lnTo>
                      <a:pt x="132" y="55"/>
                    </a:lnTo>
                    <a:lnTo>
                      <a:pt x="178" y="55"/>
                    </a:lnTo>
                    <a:lnTo>
                      <a:pt x="199" y="54"/>
                    </a:lnTo>
                    <a:lnTo>
                      <a:pt x="221" y="51"/>
                    </a:lnTo>
                    <a:lnTo>
                      <a:pt x="241" y="48"/>
                    </a:lnTo>
                    <a:lnTo>
                      <a:pt x="262" y="45"/>
                    </a:lnTo>
                    <a:lnTo>
                      <a:pt x="281" y="41"/>
                    </a:lnTo>
                    <a:lnTo>
                      <a:pt x="300" y="35"/>
                    </a:lnTo>
                    <a:lnTo>
                      <a:pt x="317" y="28"/>
                    </a:lnTo>
                    <a:lnTo>
                      <a:pt x="332" y="20"/>
                    </a:lnTo>
                    <a:lnTo>
                      <a:pt x="337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6" name="Freeform 62"/>
              <p:cNvSpPr>
                <a:spLocks/>
              </p:cNvSpPr>
              <p:nvPr/>
            </p:nvSpPr>
            <p:spPr bwMode="auto">
              <a:xfrm>
                <a:off x="5270" y="3111"/>
                <a:ext cx="31" cy="377"/>
              </a:xfrm>
              <a:custGeom>
                <a:avLst/>
                <a:gdLst>
                  <a:gd name="T0" fmla="*/ 0 w 93"/>
                  <a:gd name="T1" fmla="*/ 12 h 1132"/>
                  <a:gd name="T2" fmla="*/ 5 w 93"/>
                  <a:gd name="T3" fmla="*/ 82 h 1132"/>
                  <a:gd name="T4" fmla="*/ 9 w 93"/>
                  <a:gd name="T5" fmla="*/ 152 h 1132"/>
                  <a:gd name="T6" fmla="*/ 13 w 93"/>
                  <a:gd name="T7" fmla="*/ 222 h 1132"/>
                  <a:gd name="T8" fmla="*/ 18 w 93"/>
                  <a:gd name="T9" fmla="*/ 291 h 1132"/>
                  <a:gd name="T10" fmla="*/ 22 w 93"/>
                  <a:gd name="T11" fmla="*/ 361 h 1132"/>
                  <a:gd name="T12" fmla="*/ 27 w 93"/>
                  <a:gd name="T13" fmla="*/ 432 h 1132"/>
                  <a:gd name="T14" fmla="*/ 31 w 93"/>
                  <a:gd name="T15" fmla="*/ 502 h 1132"/>
                  <a:gd name="T16" fmla="*/ 35 w 93"/>
                  <a:gd name="T17" fmla="*/ 572 h 1132"/>
                  <a:gd name="T18" fmla="*/ 40 w 93"/>
                  <a:gd name="T19" fmla="*/ 643 h 1132"/>
                  <a:gd name="T20" fmla="*/ 44 w 93"/>
                  <a:gd name="T21" fmla="*/ 713 h 1132"/>
                  <a:gd name="T22" fmla="*/ 48 w 93"/>
                  <a:gd name="T23" fmla="*/ 783 h 1132"/>
                  <a:gd name="T24" fmla="*/ 53 w 93"/>
                  <a:gd name="T25" fmla="*/ 853 h 1132"/>
                  <a:gd name="T26" fmla="*/ 57 w 93"/>
                  <a:gd name="T27" fmla="*/ 923 h 1132"/>
                  <a:gd name="T28" fmla="*/ 61 w 93"/>
                  <a:gd name="T29" fmla="*/ 992 h 1132"/>
                  <a:gd name="T30" fmla="*/ 66 w 93"/>
                  <a:gd name="T31" fmla="*/ 1062 h 1132"/>
                  <a:gd name="T32" fmla="*/ 70 w 93"/>
                  <a:gd name="T33" fmla="*/ 1132 h 1132"/>
                  <a:gd name="T34" fmla="*/ 91 w 93"/>
                  <a:gd name="T35" fmla="*/ 1096 h 1132"/>
                  <a:gd name="T36" fmla="*/ 86 w 93"/>
                  <a:gd name="T37" fmla="*/ 1026 h 1132"/>
                  <a:gd name="T38" fmla="*/ 82 w 93"/>
                  <a:gd name="T39" fmla="*/ 956 h 1132"/>
                  <a:gd name="T40" fmla="*/ 77 w 93"/>
                  <a:gd name="T41" fmla="*/ 886 h 1132"/>
                  <a:gd name="T42" fmla="*/ 73 w 93"/>
                  <a:gd name="T43" fmla="*/ 816 h 1132"/>
                  <a:gd name="T44" fmla="*/ 69 w 93"/>
                  <a:gd name="T45" fmla="*/ 747 h 1132"/>
                  <a:gd name="T46" fmla="*/ 64 w 93"/>
                  <a:gd name="T47" fmla="*/ 677 h 1132"/>
                  <a:gd name="T48" fmla="*/ 60 w 93"/>
                  <a:gd name="T49" fmla="*/ 607 h 1132"/>
                  <a:gd name="T50" fmla="*/ 56 w 93"/>
                  <a:gd name="T51" fmla="*/ 536 h 1132"/>
                  <a:gd name="T52" fmla="*/ 51 w 93"/>
                  <a:gd name="T53" fmla="*/ 466 h 1132"/>
                  <a:gd name="T54" fmla="*/ 47 w 93"/>
                  <a:gd name="T55" fmla="*/ 396 h 1132"/>
                  <a:gd name="T56" fmla="*/ 43 w 93"/>
                  <a:gd name="T57" fmla="*/ 326 h 1132"/>
                  <a:gd name="T58" fmla="*/ 38 w 93"/>
                  <a:gd name="T59" fmla="*/ 256 h 1132"/>
                  <a:gd name="T60" fmla="*/ 35 w 93"/>
                  <a:gd name="T61" fmla="*/ 187 h 1132"/>
                  <a:gd name="T62" fmla="*/ 31 w 93"/>
                  <a:gd name="T63" fmla="*/ 117 h 1132"/>
                  <a:gd name="T64" fmla="*/ 27 w 93"/>
                  <a:gd name="T65" fmla="*/ 46 h 1132"/>
                  <a:gd name="T66" fmla="*/ 13 w 93"/>
                  <a:gd name="T67" fmla="*/ 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1132">
                    <a:moveTo>
                      <a:pt x="12" y="24"/>
                    </a:moveTo>
                    <a:lnTo>
                      <a:pt x="0" y="12"/>
                    </a:lnTo>
                    <a:lnTo>
                      <a:pt x="3" y="47"/>
                    </a:lnTo>
                    <a:lnTo>
                      <a:pt x="5" y="82"/>
                    </a:lnTo>
                    <a:lnTo>
                      <a:pt x="8" y="117"/>
                    </a:lnTo>
                    <a:lnTo>
                      <a:pt x="9" y="152"/>
                    </a:lnTo>
                    <a:lnTo>
                      <a:pt x="12" y="187"/>
                    </a:lnTo>
                    <a:lnTo>
                      <a:pt x="13" y="222"/>
                    </a:lnTo>
                    <a:lnTo>
                      <a:pt x="16" y="258"/>
                    </a:lnTo>
                    <a:lnTo>
                      <a:pt x="18" y="291"/>
                    </a:lnTo>
                    <a:lnTo>
                      <a:pt x="21" y="328"/>
                    </a:lnTo>
                    <a:lnTo>
                      <a:pt x="22" y="361"/>
                    </a:lnTo>
                    <a:lnTo>
                      <a:pt x="24" y="398"/>
                    </a:lnTo>
                    <a:lnTo>
                      <a:pt x="27" y="432"/>
                    </a:lnTo>
                    <a:lnTo>
                      <a:pt x="28" y="467"/>
                    </a:lnTo>
                    <a:lnTo>
                      <a:pt x="31" y="502"/>
                    </a:lnTo>
                    <a:lnTo>
                      <a:pt x="34" y="537"/>
                    </a:lnTo>
                    <a:lnTo>
                      <a:pt x="35" y="572"/>
                    </a:lnTo>
                    <a:lnTo>
                      <a:pt x="38" y="607"/>
                    </a:lnTo>
                    <a:lnTo>
                      <a:pt x="40" y="643"/>
                    </a:lnTo>
                    <a:lnTo>
                      <a:pt x="43" y="678"/>
                    </a:lnTo>
                    <a:lnTo>
                      <a:pt x="44" y="713"/>
                    </a:lnTo>
                    <a:lnTo>
                      <a:pt x="45" y="748"/>
                    </a:lnTo>
                    <a:lnTo>
                      <a:pt x="48" y="783"/>
                    </a:lnTo>
                    <a:lnTo>
                      <a:pt x="50" y="818"/>
                    </a:lnTo>
                    <a:lnTo>
                      <a:pt x="53" y="853"/>
                    </a:lnTo>
                    <a:lnTo>
                      <a:pt x="56" y="888"/>
                    </a:lnTo>
                    <a:lnTo>
                      <a:pt x="57" y="923"/>
                    </a:lnTo>
                    <a:lnTo>
                      <a:pt x="60" y="958"/>
                    </a:lnTo>
                    <a:lnTo>
                      <a:pt x="61" y="992"/>
                    </a:lnTo>
                    <a:lnTo>
                      <a:pt x="63" y="1027"/>
                    </a:lnTo>
                    <a:lnTo>
                      <a:pt x="66" y="1062"/>
                    </a:lnTo>
                    <a:lnTo>
                      <a:pt x="67" y="1099"/>
                    </a:lnTo>
                    <a:lnTo>
                      <a:pt x="70" y="1132"/>
                    </a:lnTo>
                    <a:lnTo>
                      <a:pt x="93" y="1132"/>
                    </a:lnTo>
                    <a:lnTo>
                      <a:pt x="91" y="1096"/>
                    </a:lnTo>
                    <a:lnTo>
                      <a:pt x="89" y="1061"/>
                    </a:lnTo>
                    <a:lnTo>
                      <a:pt x="86" y="1026"/>
                    </a:lnTo>
                    <a:lnTo>
                      <a:pt x="83" y="991"/>
                    </a:lnTo>
                    <a:lnTo>
                      <a:pt x="82" y="956"/>
                    </a:lnTo>
                    <a:lnTo>
                      <a:pt x="80" y="921"/>
                    </a:lnTo>
                    <a:lnTo>
                      <a:pt x="77" y="886"/>
                    </a:lnTo>
                    <a:lnTo>
                      <a:pt x="76" y="851"/>
                    </a:lnTo>
                    <a:lnTo>
                      <a:pt x="73" y="816"/>
                    </a:lnTo>
                    <a:lnTo>
                      <a:pt x="72" y="782"/>
                    </a:lnTo>
                    <a:lnTo>
                      <a:pt x="69" y="747"/>
                    </a:lnTo>
                    <a:lnTo>
                      <a:pt x="67" y="712"/>
                    </a:lnTo>
                    <a:lnTo>
                      <a:pt x="64" y="677"/>
                    </a:lnTo>
                    <a:lnTo>
                      <a:pt x="61" y="642"/>
                    </a:lnTo>
                    <a:lnTo>
                      <a:pt x="60" y="607"/>
                    </a:lnTo>
                    <a:lnTo>
                      <a:pt x="59" y="571"/>
                    </a:lnTo>
                    <a:lnTo>
                      <a:pt x="56" y="536"/>
                    </a:lnTo>
                    <a:lnTo>
                      <a:pt x="54" y="501"/>
                    </a:lnTo>
                    <a:lnTo>
                      <a:pt x="51" y="466"/>
                    </a:lnTo>
                    <a:lnTo>
                      <a:pt x="50" y="431"/>
                    </a:lnTo>
                    <a:lnTo>
                      <a:pt x="47" y="396"/>
                    </a:lnTo>
                    <a:lnTo>
                      <a:pt x="45" y="361"/>
                    </a:lnTo>
                    <a:lnTo>
                      <a:pt x="43" y="326"/>
                    </a:lnTo>
                    <a:lnTo>
                      <a:pt x="41" y="291"/>
                    </a:lnTo>
                    <a:lnTo>
                      <a:pt x="38" y="256"/>
                    </a:lnTo>
                    <a:lnTo>
                      <a:pt x="37" y="220"/>
                    </a:lnTo>
                    <a:lnTo>
                      <a:pt x="35" y="187"/>
                    </a:lnTo>
                    <a:lnTo>
                      <a:pt x="32" y="150"/>
                    </a:lnTo>
                    <a:lnTo>
                      <a:pt x="31" y="117"/>
                    </a:lnTo>
                    <a:lnTo>
                      <a:pt x="28" y="80"/>
                    </a:lnTo>
                    <a:lnTo>
                      <a:pt x="27" y="46"/>
                    </a:lnTo>
                    <a:lnTo>
                      <a:pt x="24" y="11"/>
                    </a:lnTo>
                    <a:lnTo>
                      <a:pt x="13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7" name="Freeform 63"/>
              <p:cNvSpPr>
                <a:spLocks/>
              </p:cNvSpPr>
              <p:nvPr/>
            </p:nvSpPr>
            <p:spPr bwMode="auto">
              <a:xfrm>
                <a:off x="5037" y="3085"/>
                <a:ext cx="237" cy="34"/>
              </a:xfrm>
              <a:custGeom>
                <a:avLst/>
                <a:gdLst>
                  <a:gd name="T0" fmla="*/ 9 w 711"/>
                  <a:gd name="T1" fmla="*/ 24 h 101"/>
                  <a:gd name="T2" fmla="*/ 47 w 711"/>
                  <a:gd name="T3" fmla="*/ 31 h 101"/>
                  <a:gd name="T4" fmla="*/ 86 w 711"/>
                  <a:gd name="T5" fmla="*/ 38 h 101"/>
                  <a:gd name="T6" fmla="*/ 127 w 711"/>
                  <a:gd name="T7" fmla="*/ 44 h 101"/>
                  <a:gd name="T8" fmla="*/ 169 w 711"/>
                  <a:gd name="T9" fmla="*/ 50 h 101"/>
                  <a:gd name="T10" fmla="*/ 211 w 711"/>
                  <a:gd name="T11" fmla="*/ 57 h 101"/>
                  <a:gd name="T12" fmla="*/ 256 w 711"/>
                  <a:gd name="T13" fmla="*/ 63 h 101"/>
                  <a:gd name="T14" fmla="*/ 301 w 711"/>
                  <a:gd name="T15" fmla="*/ 67 h 101"/>
                  <a:gd name="T16" fmla="*/ 347 w 711"/>
                  <a:gd name="T17" fmla="*/ 73 h 101"/>
                  <a:gd name="T18" fmla="*/ 393 w 711"/>
                  <a:gd name="T19" fmla="*/ 77 h 101"/>
                  <a:gd name="T20" fmla="*/ 438 w 711"/>
                  <a:gd name="T21" fmla="*/ 82 h 101"/>
                  <a:gd name="T22" fmla="*/ 485 w 711"/>
                  <a:gd name="T23" fmla="*/ 86 h 101"/>
                  <a:gd name="T24" fmla="*/ 530 w 711"/>
                  <a:gd name="T25" fmla="*/ 89 h 101"/>
                  <a:gd name="T26" fmla="*/ 576 w 711"/>
                  <a:gd name="T27" fmla="*/ 93 h 101"/>
                  <a:gd name="T28" fmla="*/ 621 w 711"/>
                  <a:gd name="T29" fmla="*/ 96 h 101"/>
                  <a:gd name="T30" fmla="*/ 666 w 711"/>
                  <a:gd name="T31" fmla="*/ 98 h 101"/>
                  <a:gd name="T32" fmla="*/ 710 w 711"/>
                  <a:gd name="T33" fmla="*/ 101 h 101"/>
                  <a:gd name="T34" fmla="*/ 690 w 711"/>
                  <a:gd name="T35" fmla="*/ 76 h 101"/>
                  <a:gd name="T36" fmla="*/ 645 w 711"/>
                  <a:gd name="T37" fmla="*/ 75 h 101"/>
                  <a:gd name="T38" fmla="*/ 601 w 711"/>
                  <a:gd name="T39" fmla="*/ 72 h 101"/>
                  <a:gd name="T40" fmla="*/ 556 w 711"/>
                  <a:gd name="T41" fmla="*/ 69 h 101"/>
                  <a:gd name="T42" fmla="*/ 509 w 711"/>
                  <a:gd name="T43" fmla="*/ 64 h 101"/>
                  <a:gd name="T44" fmla="*/ 464 w 711"/>
                  <a:gd name="T45" fmla="*/ 61 h 101"/>
                  <a:gd name="T46" fmla="*/ 418 w 711"/>
                  <a:gd name="T47" fmla="*/ 57 h 101"/>
                  <a:gd name="T48" fmla="*/ 373 w 711"/>
                  <a:gd name="T49" fmla="*/ 53 h 101"/>
                  <a:gd name="T50" fmla="*/ 326 w 711"/>
                  <a:gd name="T51" fmla="*/ 47 h 101"/>
                  <a:gd name="T52" fmla="*/ 281 w 711"/>
                  <a:gd name="T53" fmla="*/ 43 h 101"/>
                  <a:gd name="T54" fmla="*/ 237 w 711"/>
                  <a:gd name="T55" fmla="*/ 37 h 101"/>
                  <a:gd name="T56" fmla="*/ 194 w 711"/>
                  <a:gd name="T57" fmla="*/ 31 h 101"/>
                  <a:gd name="T58" fmla="*/ 150 w 711"/>
                  <a:gd name="T59" fmla="*/ 25 h 101"/>
                  <a:gd name="T60" fmla="*/ 110 w 711"/>
                  <a:gd name="T61" fmla="*/ 18 h 101"/>
                  <a:gd name="T62" fmla="*/ 70 w 711"/>
                  <a:gd name="T63" fmla="*/ 11 h 101"/>
                  <a:gd name="T64" fmla="*/ 32 w 711"/>
                  <a:gd name="T65" fmla="*/ 3 h 101"/>
                  <a:gd name="T66" fmla="*/ 0 w 711"/>
                  <a:gd name="T67" fmla="*/ 1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1" h="101">
                    <a:moveTo>
                      <a:pt x="24" y="11"/>
                    </a:moveTo>
                    <a:lnTo>
                      <a:pt x="9" y="24"/>
                    </a:lnTo>
                    <a:lnTo>
                      <a:pt x="28" y="27"/>
                    </a:lnTo>
                    <a:lnTo>
                      <a:pt x="47" y="31"/>
                    </a:lnTo>
                    <a:lnTo>
                      <a:pt x="66" y="34"/>
                    </a:lnTo>
                    <a:lnTo>
                      <a:pt x="86" y="38"/>
                    </a:lnTo>
                    <a:lnTo>
                      <a:pt x="107" y="41"/>
                    </a:lnTo>
                    <a:lnTo>
                      <a:pt x="127" y="44"/>
                    </a:lnTo>
                    <a:lnTo>
                      <a:pt x="147" y="47"/>
                    </a:lnTo>
                    <a:lnTo>
                      <a:pt x="169" y="50"/>
                    </a:lnTo>
                    <a:lnTo>
                      <a:pt x="189" y="53"/>
                    </a:lnTo>
                    <a:lnTo>
                      <a:pt x="211" y="57"/>
                    </a:lnTo>
                    <a:lnTo>
                      <a:pt x="233" y="59"/>
                    </a:lnTo>
                    <a:lnTo>
                      <a:pt x="256" y="63"/>
                    </a:lnTo>
                    <a:lnTo>
                      <a:pt x="278" y="64"/>
                    </a:lnTo>
                    <a:lnTo>
                      <a:pt x="301" y="67"/>
                    </a:lnTo>
                    <a:lnTo>
                      <a:pt x="323" y="70"/>
                    </a:lnTo>
                    <a:lnTo>
                      <a:pt x="347" y="73"/>
                    </a:lnTo>
                    <a:lnTo>
                      <a:pt x="370" y="75"/>
                    </a:lnTo>
                    <a:lnTo>
                      <a:pt x="393" y="77"/>
                    </a:lnTo>
                    <a:lnTo>
                      <a:pt x="415" y="80"/>
                    </a:lnTo>
                    <a:lnTo>
                      <a:pt x="438" y="82"/>
                    </a:lnTo>
                    <a:lnTo>
                      <a:pt x="461" y="83"/>
                    </a:lnTo>
                    <a:lnTo>
                      <a:pt x="485" y="86"/>
                    </a:lnTo>
                    <a:lnTo>
                      <a:pt x="508" y="88"/>
                    </a:lnTo>
                    <a:lnTo>
                      <a:pt x="530" y="89"/>
                    </a:lnTo>
                    <a:lnTo>
                      <a:pt x="554" y="91"/>
                    </a:lnTo>
                    <a:lnTo>
                      <a:pt x="576" y="93"/>
                    </a:lnTo>
                    <a:lnTo>
                      <a:pt x="600" y="95"/>
                    </a:lnTo>
                    <a:lnTo>
                      <a:pt x="621" y="96"/>
                    </a:lnTo>
                    <a:lnTo>
                      <a:pt x="643" y="96"/>
                    </a:lnTo>
                    <a:lnTo>
                      <a:pt x="666" y="98"/>
                    </a:lnTo>
                    <a:lnTo>
                      <a:pt x="688" y="99"/>
                    </a:lnTo>
                    <a:lnTo>
                      <a:pt x="710" y="101"/>
                    </a:lnTo>
                    <a:lnTo>
                      <a:pt x="711" y="77"/>
                    </a:lnTo>
                    <a:lnTo>
                      <a:pt x="690" y="76"/>
                    </a:lnTo>
                    <a:lnTo>
                      <a:pt x="668" y="75"/>
                    </a:lnTo>
                    <a:lnTo>
                      <a:pt x="645" y="75"/>
                    </a:lnTo>
                    <a:lnTo>
                      <a:pt x="623" y="73"/>
                    </a:lnTo>
                    <a:lnTo>
                      <a:pt x="601" y="72"/>
                    </a:lnTo>
                    <a:lnTo>
                      <a:pt x="578" y="70"/>
                    </a:lnTo>
                    <a:lnTo>
                      <a:pt x="556" y="69"/>
                    </a:lnTo>
                    <a:lnTo>
                      <a:pt x="533" y="67"/>
                    </a:lnTo>
                    <a:lnTo>
                      <a:pt x="509" y="64"/>
                    </a:lnTo>
                    <a:lnTo>
                      <a:pt x="486" y="63"/>
                    </a:lnTo>
                    <a:lnTo>
                      <a:pt x="464" y="61"/>
                    </a:lnTo>
                    <a:lnTo>
                      <a:pt x="441" y="59"/>
                    </a:lnTo>
                    <a:lnTo>
                      <a:pt x="418" y="57"/>
                    </a:lnTo>
                    <a:lnTo>
                      <a:pt x="395" y="56"/>
                    </a:lnTo>
                    <a:lnTo>
                      <a:pt x="373" y="53"/>
                    </a:lnTo>
                    <a:lnTo>
                      <a:pt x="349" y="50"/>
                    </a:lnTo>
                    <a:lnTo>
                      <a:pt x="326" y="47"/>
                    </a:lnTo>
                    <a:lnTo>
                      <a:pt x="304" y="44"/>
                    </a:lnTo>
                    <a:lnTo>
                      <a:pt x="281" y="43"/>
                    </a:lnTo>
                    <a:lnTo>
                      <a:pt x="258" y="40"/>
                    </a:lnTo>
                    <a:lnTo>
                      <a:pt x="237" y="37"/>
                    </a:lnTo>
                    <a:lnTo>
                      <a:pt x="216" y="34"/>
                    </a:lnTo>
                    <a:lnTo>
                      <a:pt x="194" y="31"/>
                    </a:lnTo>
                    <a:lnTo>
                      <a:pt x="172" y="28"/>
                    </a:lnTo>
                    <a:lnTo>
                      <a:pt x="150" y="25"/>
                    </a:lnTo>
                    <a:lnTo>
                      <a:pt x="131" y="21"/>
                    </a:lnTo>
                    <a:lnTo>
                      <a:pt x="110" y="18"/>
                    </a:lnTo>
                    <a:lnTo>
                      <a:pt x="91" y="15"/>
                    </a:lnTo>
                    <a:lnTo>
                      <a:pt x="70" y="11"/>
                    </a:lnTo>
                    <a:lnTo>
                      <a:pt x="51" y="8"/>
                    </a:lnTo>
                    <a:lnTo>
                      <a:pt x="32" y="3"/>
                    </a:lnTo>
                    <a:lnTo>
                      <a:pt x="14" y="0"/>
                    </a:lnTo>
                    <a:lnTo>
                      <a:pt x="0" y="12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8" name="Freeform 64"/>
              <p:cNvSpPr>
                <a:spLocks/>
              </p:cNvSpPr>
              <p:nvPr/>
            </p:nvSpPr>
            <p:spPr bwMode="auto">
              <a:xfrm>
                <a:off x="5161" y="3132"/>
                <a:ext cx="8" cy="4"/>
              </a:xfrm>
              <a:custGeom>
                <a:avLst/>
                <a:gdLst>
                  <a:gd name="T0" fmla="*/ 22 w 22"/>
                  <a:gd name="T1" fmla="*/ 10 h 12"/>
                  <a:gd name="T2" fmla="*/ 20 w 22"/>
                  <a:gd name="T3" fmla="*/ 4 h 12"/>
                  <a:gd name="T4" fmla="*/ 19 w 22"/>
                  <a:gd name="T5" fmla="*/ 1 h 12"/>
                  <a:gd name="T6" fmla="*/ 14 w 22"/>
                  <a:gd name="T7" fmla="*/ 0 h 12"/>
                  <a:gd name="T8" fmla="*/ 10 w 22"/>
                  <a:gd name="T9" fmla="*/ 0 h 12"/>
                  <a:gd name="T10" fmla="*/ 6 w 22"/>
                  <a:gd name="T11" fmla="*/ 0 h 12"/>
                  <a:gd name="T12" fmla="*/ 1 w 22"/>
                  <a:gd name="T13" fmla="*/ 3 h 12"/>
                  <a:gd name="T14" fmla="*/ 0 w 22"/>
                  <a:gd name="T15" fmla="*/ 7 h 12"/>
                  <a:gd name="T16" fmla="*/ 0 w 22"/>
                  <a:gd name="T17" fmla="*/ 12 h 12"/>
                  <a:gd name="T18" fmla="*/ 22 w 22"/>
                  <a:gd name="T1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22" y="10"/>
                    </a:moveTo>
                    <a:lnTo>
                      <a:pt x="20" y="4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9" name="Freeform 65"/>
              <p:cNvSpPr>
                <a:spLocks/>
              </p:cNvSpPr>
              <p:nvPr/>
            </p:nvSpPr>
            <p:spPr bwMode="auto">
              <a:xfrm>
                <a:off x="5161" y="3135"/>
                <a:ext cx="32" cy="360"/>
              </a:xfrm>
              <a:custGeom>
                <a:avLst/>
                <a:gdLst>
                  <a:gd name="T0" fmla="*/ 91 w 94"/>
                  <a:gd name="T1" fmla="*/ 1042 h 1079"/>
                  <a:gd name="T2" fmla="*/ 84 w 94"/>
                  <a:gd name="T3" fmla="*/ 972 h 1079"/>
                  <a:gd name="T4" fmla="*/ 78 w 94"/>
                  <a:gd name="T5" fmla="*/ 902 h 1079"/>
                  <a:gd name="T6" fmla="*/ 72 w 94"/>
                  <a:gd name="T7" fmla="*/ 834 h 1079"/>
                  <a:gd name="T8" fmla="*/ 67 w 94"/>
                  <a:gd name="T9" fmla="*/ 764 h 1079"/>
                  <a:gd name="T10" fmla="*/ 62 w 94"/>
                  <a:gd name="T11" fmla="*/ 695 h 1079"/>
                  <a:gd name="T12" fmla="*/ 58 w 94"/>
                  <a:gd name="T13" fmla="*/ 627 h 1079"/>
                  <a:gd name="T14" fmla="*/ 54 w 94"/>
                  <a:gd name="T15" fmla="*/ 559 h 1079"/>
                  <a:gd name="T16" fmla="*/ 49 w 94"/>
                  <a:gd name="T17" fmla="*/ 492 h 1079"/>
                  <a:gd name="T18" fmla="*/ 45 w 94"/>
                  <a:gd name="T19" fmla="*/ 425 h 1079"/>
                  <a:gd name="T20" fmla="*/ 40 w 94"/>
                  <a:gd name="T21" fmla="*/ 358 h 1079"/>
                  <a:gd name="T22" fmla="*/ 38 w 94"/>
                  <a:gd name="T23" fmla="*/ 293 h 1079"/>
                  <a:gd name="T24" fmla="*/ 33 w 94"/>
                  <a:gd name="T25" fmla="*/ 226 h 1079"/>
                  <a:gd name="T26" fmla="*/ 30 w 94"/>
                  <a:gd name="T27" fmla="*/ 162 h 1079"/>
                  <a:gd name="T28" fmla="*/ 27 w 94"/>
                  <a:gd name="T29" fmla="*/ 96 h 1079"/>
                  <a:gd name="T30" fmla="*/ 23 w 94"/>
                  <a:gd name="T31" fmla="*/ 32 h 1079"/>
                  <a:gd name="T32" fmla="*/ 0 w 94"/>
                  <a:gd name="T33" fmla="*/ 2 h 1079"/>
                  <a:gd name="T34" fmla="*/ 3 w 94"/>
                  <a:gd name="T35" fmla="*/ 64 h 1079"/>
                  <a:gd name="T36" fmla="*/ 6 w 94"/>
                  <a:gd name="T37" fmla="*/ 130 h 1079"/>
                  <a:gd name="T38" fmla="*/ 10 w 94"/>
                  <a:gd name="T39" fmla="*/ 195 h 1079"/>
                  <a:gd name="T40" fmla="*/ 13 w 94"/>
                  <a:gd name="T41" fmla="*/ 261 h 1079"/>
                  <a:gd name="T42" fmla="*/ 16 w 94"/>
                  <a:gd name="T43" fmla="*/ 326 h 1079"/>
                  <a:gd name="T44" fmla="*/ 20 w 94"/>
                  <a:gd name="T45" fmla="*/ 393 h 1079"/>
                  <a:gd name="T46" fmla="*/ 24 w 94"/>
                  <a:gd name="T47" fmla="*/ 460 h 1079"/>
                  <a:gd name="T48" fmla="*/ 29 w 94"/>
                  <a:gd name="T49" fmla="*/ 527 h 1079"/>
                  <a:gd name="T50" fmla="*/ 33 w 94"/>
                  <a:gd name="T51" fmla="*/ 595 h 1079"/>
                  <a:gd name="T52" fmla="*/ 38 w 94"/>
                  <a:gd name="T53" fmla="*/ 662 h 1079"/>
                  <a:gd name="T54" fmla="*/ 42 w 94"/>
                  <a:gd name="T55" fmla="*/ 732 h 1079"/>
                  <a:gd name="T56" fmla="*/ 48 w 94"/>
                  <a:gd name="T57" fmla="*/ 800 h 1079"/>
                  <a:gd name="T58" fmla="*/ 52 w 94"/>
                  <a:gd name="T59" fmla="*/ 870 h 1079"/>
                  <a:gd name="T60" fmla="*/ 59 w 94"/>
                  <a:gd name="T61" fmla="*/ 940 h 1079"/>
                  <a:gd name="T62" fmla="*/ 64 w 94"/>
                  <a:gd name="T63" fmla="*/ 1010 h 1079"/>
                  <a:gd name="T64" fmla="*/ 72 w 94"/>
                  <a:gd name="T6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079">
                    <a:moveTo>
                      <a:pt x="94" y="1077"/>
                    </a:moveTo>
                    <a:lnTo>
                      <a:pt x="91" y="1042"/>
                    </a:lnTo>
                    <a:lnTo>
                      <a:pt x="87" y="1007"/>
                    </a:lnTo>
                    <a:lnTo>
                      <a:pt x="84" y="972"/>
                    </a:lnTo>
                    <a:lnTo>
                      <a:pt x="81" y="937"/>
                    </a:lnTo>
                    <a:lnTo>
                      <a:pt x="78" y="902"/>
                    </a:lnTo>
                    <a:lnTo>
                      <a:pt x="75" y="867"/>
                    </a:lnTo>
                    <a:lnTo>
                      <a:pt x="72" y="834"/>
                    </a:lnTo>
                    <a:lnTo>
                      <a:pt x="69" y="799"/>
                    </a:lnTo>
                    <a:lnTo>
                      <a:pt x="67" y="764"/>
                    </a:lnTo>
                    <a:lnTo>
                      <a:pt x="64" y="730"/>
                    </a:lnTo>
                    <a:lnTo>
                      <a:pt x="62" y="695"/>
                    </a:lnTo>
                    <a:lnTo>
                      <a:pt x="59" y="662"/>
                    </a:lnTo>
                    <a:lnTo>
                      <a:pt x="58" y="627"/>
                    </a:lnTo>
                    <a:lnTo>
                      <a:pt x="55" y="594"/>
                    </a:lnTo>
                    <a:lnTo>
                      <a:pt x="54" y="559"/>
                    </a:lnTo>
                    <a:lnTo>
                      <a:pt x="52" y="525"/>
                    </a:lnTo>
                    <a:lnTo>
                      <a:pt x="49" y="492"/>
                    </a:lnTo>
                    <a:lnTo>
                      <a:pt x="48" y="458"/>
                    </a:lnTo>
                    <a:lnTo>
                      <a:pt x="45" y="425"/>
                    </a:lnTo>
                    <a:lnTo>
                      <a:pt x="43" y="391"/>
                    </a:lnTo>
                    <a:lnTo>
                      <a:pt x="40" y="358"/>
                    </a:lnTo>
                    <a:lnTo>
                      <a:pt x="39" y="326"/>
                    </a:lnTo>
                    <a:lnTo>
                      <a:pt x="38" y="293"/>
                    </a:lnTo>
                    <a:lnTo>
                      <a:pt x="36" y="259"/>
                    </a:lnTo>
                    <a:lnTo>
                      <a:pt x="33" y="226"/>
                    </a:lnTo>
                    <a:lnTo>
                      <a:pt x="33" y="194"/>
                    </a:lnTo>
                    <a:lnTo>
                      <a:pt x="30" y="162"/>
                    </a:lnTo>
                    <a:lnTo>
                      <a:pt x="29" y="128"/>
                    </a:lnTo>
                    <a:lnTo>
                      <a:pt x="27" y="96"/>
                    </a:lnTo>
                    <a:lnTo>
                      <a:pt x="26" y="64"/>
                    </a:lnTo>
                    <a:lnTo>
                      <a:pt x="23" y="3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34"/>
                    </a:lnTo>
                    <a:lnTo>
                      <a:pt x="3" y="64"/>
                    </a:lnTo>
                    <a:lnTo>
                      <a:pt x="4" y="98"/>
                    </a:lnTo>
                    <a:lnTo>
                      <a:pt x="6" y="130"/>
                    </a:lnTo>
                    <a:lnTo>
                      <a:pt x="8" y="162"/>
                    </a:lnTo>
                    <a:lnTo>
                      <a:pt x="10" y="195"/>
                    </a:lnTo>
                    <a:lnTo>
                      <a:pt x="11" y="227"/>
                    </a:lnTo>
                    <a:lnTo>
                      <a:pt x="13" y="261"/>
                    </a:lnTo>
                    <a:lnTo>
                      <a:pt x="14" y="294"/>
                    </a:lnTo>
                    <a:lnTo>
                      <a:pt x="16" y="326"/>
                    </a:lnTo>
                    <a:lnTo>
                      <a:pt x="19" y="359"/>
                    </a:lnTo>
                    <a:lnTo>
                      <a:pt x="20" y="393"/>
                    </a:lnTo>
                    <a:lnTo>
                      <a:pt x="23" y="426"/>
                    </a:lnTo>
                    <a:lnTo>
                      <a:pt x="24" y="460"/>
                    </a:lnTo>
                    <a:lnTo>
                      <a:pt x="26" y="493"/>
                    </a:lnTo>
                    <a:lnTo>
                      <a:pt x="29" y="527"/>
                    </a:lnTo>
                    <a:lnTo>
                      <a:pt x="30" y="560"/>
                    </a:lnTo>
                    <a:lnTo>
                      <a:pt x="33" y="595"/>
                    </a:lnTo>
                    <a:lnTo>
                      <a:pt x="35" y="629"/>
                    </a:lnTo>
                    <a:lnTo>
                      <a:pt x="38" y="662"/>
                    </a:lnTo>
                    <a:lnTo>
                      <a:pt x="39" y="697"/>
                    </a:lnTo>
                    <a:lnTo>
                      <a:pt x="42" y="732"/>
                    </a:lnTo>
                    <a:lnTo>
                      <a:pt x="45" y="767"/>
                    </a:lnTo>
                    <a:lnTo>
                      <a:pt x="48" y="800"/>
                    </a:lnTo>
                    <a:lnTo>
                      <a:pt x="49" y="835"/>
                    </a:lnTo>
                    <a:lnTo>
                      <a:pt x="52" y="870"/>
                    </a:lnTo>
                    <a:lnTo>
                      <a:pt x="55" y="905"/>
                    </a:lnTo>
                    <a:lnTo>
                      <a:pt x="59" y="940"/>
                    </a:lnTo>
                    <a:lnTo>
                      <a:pt x="62" y="975"/>
                    </a:lnTo>
                    <a:lnTo>
                      <a:pt x="64" y="1010"/>
                    </a:lnTo>
                    <a:lnTo>
                      <a:pt x="68" y="1045"/>
                    </a:lnTo>
                    <a:lnTo>
                      <a:pt x="72" y="1079"/>
                    </a:lnTo>
                    <a:lnTo>
                      <a:pt x="94" y="10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0" name="Freeform 66"/>
              <p:cNvSpPr>
                <a:spLocks/>
              </p:cNvSpPr>
              <p:nvPr/>
            </p:nvSpPr>
            <p:spPr bwMode="auto">
              <a:xfrm>
                <a:off x="5161" y="3135"/>
                <a:ext cx="8" cy="4"/>
              </a:xfrm>
              <a:custGeom>
                <a:avLst/>
                <a:gdLst>
                  <a:gd name="T0" fmla="*/ 0 w 22"/>
                  <a:gd name="T1" fmla="*/ 3 h 13"/>
                  <a:gd name="T2" fmla="*/ 0 w 22"/>
                  <a:gd name="T3" fmla="*/ 7 h 13"/>
                  <a:gd name="T4" fmla="*/ 3 w 22"/>
                  <a:gd name="T5" fmla="*/ 10 h 13"/>
                  <a:gd name="T6" fmla="*/ 7 w 22"/>
                  <a:gd name="T7" fmla="*/ 13 h 13"/>
                  <a:gd name="T8" fmla="*/ 11 w 22"/>
                  <a:gd name="T9" fmla="*/ 13 h 13"/>
                  <a:gd name="T10" fmla="*/ 16 w 22"/>
                  <a:gd name="T11" fmla="*/ 11 h 13"/>
                  <a:gd name="T12" fmla="*/ 19 w 22"/>
                  <a:gd name="T13" fmla="*/ 10 h 13"/>
                  <a:gd name="T14" fmla="*/ 22 w 22"/>
                  <a:gd name="T15" fmla="*/ 6 h 13"/>
                  <a:gd name="T16" fmla="*/ 22 w 22"/>
                  <a:gd name="T17" fmla="*/ 0 h 13"/>
                  <a:gd name="T18" fmla="*/ 0 w 22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lnTo>
                      <a:pt x="0" y="7"/>
                    </a:lnTo>
                    <a:lnTo>
                      <a:pt x="3" y="10"/>
                    </a:lnTo>
                    <a:lnTo>
                      <a:pt x="7" y="13"/>
                    </a:lnTo>
                    <a:lnTo>
                      <a:pt x="11" y="13"/>
                    </a:lnTo>
                    <a:lnTo>
                      <a:pt x="16" y="11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1" name="Freeform 67"/>
              <p:cNvSpPr>
                <a:spLocks/>
              </p:cNvSpPr>
              <p:nvPr/>
            </p:nvSpPr>
            <p:spPr bwMode="auto">
              <a:xfrm>
                <a:off x="5040" y="2732"/>
                <a:ext cx="128" cy="392"/>
              </a:xfrm>
              <a:custGeom>
                <a:avLst/>
                <a:gdLst>
                  <a:gd name="T0" fmla="*/ 385 w 385"/>
                  <a:gd name="T1" fmla="*/ 0 h 1177"/>
                  <a:gd name="T2" fmla="*/ 378 w 385"/>
                  <a:gd name="T3" fmla="*/ 138 h 1177"/>
                  <a:gd name="T4" fmla="*/ 372 w 385"/>
                  <a:gd name="T5" fmla="*/ 279 h 1177"/>
                  <a:gd name="T6" fmla="*/ 369 w 385"/>
                  <a:gd name="T7" fmla="*/ 422 h 1177"/>
                  <a:gd name="T8" fmla="*/ 368 w 385"/>
                  <a:gd name="T9" fmla="*/ 564 h 1177"/>
                  <a:gd name="T10" fmla="*/ 369 w 385"/>
                  <a:gd name="T11" fmla="*/ 710 h 1177"/>
                  <a:gd name="T12" fmla="*/ 372 w 385"/>
                  <a:gd name="T13" fmla="*/ 857 h 1177"/>
                  <a:gd name="T14" fmla="*/ 378 w 385"/>
                  <a:gd name="T15" fmla="*/ 1007 h 1177"/>
                  <a:gd name="T16" fmla="*/ 385 w 385"/>
                  <a:gd name="T17" fmla="*/ 1158 h 1177"/>
                  <a:gd name="T18" fmla="*/ 359 w 385"/>
                  <a:gd name="T19" fmla="*/ 1164 h 1177"/>
                  <a:gd name="T20" fmla="*/ 334 w 385"/>
                  <a:gd name="T21" fmla="*/ 1168 h 1177"/>
                  <a:gd name="T22" fmla="*/ 308 w 385"/>
                  <a:gd name="T23" fmla="*/ 1172 h 1177"/>
                  <a:gd name="T24" fmla="*/ 280 w 385"/>
                  <a:gd name="T25" fmla="*/ 1174 h 1177"/>
                  <a:gd name="T26" fmla="*/ 254 w 385"/>
                  <a:gd name="T27" fmla="*/ 1177 h 1177"/>
                  <a:gd name="T28" fmla="*/ 227 w 385"/>
                  <a:gd name="T29" fmla="*/ 1177 h 1177"/>
                  <a:gd name="T30" fmla="*/ 200 w 385"/>
                  <a:gd name="T31" fmla="*/ 1177 h 1177"/>
                  <a:gd name="T32" fmla="*/ 174 w 385"/>
                  <a:gd name="T33" fmla="*/ 1174 h 1177"/>
                  <a:gd name="T34" fmla="*/ 148 w 385"/>
                  <a:gd name="T35" fmla="*/ 1171 h 1177"/>
                  <a:gd name="T36" fmla="*/ 123 w 385"/>
                  <a:gd name="T37" fmla="*/ 1167 h 1177"/>
                  <a:gd name="T38" fmla="*/ 100 w 385"/>
                  <a:gd name="T39" fmla="*/ 1161 h 1177"/>
                  <a:gd name="T40" fmla="*/ 77 w 385"/>
                  <a:gd name="T41" fmla="*/ 1152 h 1177"/>
                  <a:gd name="T42" fmla="*/ 56 w 385"/>
                  <a:gd name="T43" fmla="*/ 1142 h 1177"/>
                  <a:gd name="T44" fmla="*/ 38 w 385"/>
                  <a:gd name="T45" fmla="*/ 1132 h 1177"/>
                  <a:gd name="T46" fmla="*/ 19 w 385"/>
                  <a:gd name="T47" fmla="*/ 1119 h 1177"/>
                  <a:gd name="T48" fmla="*/ 4 w 385"/>
                  <a:gd name="T49" fmla="*/ 1103 h 1177"/>
                  <a:gd name="T50" fmla="*/ 0 w 385"/>
                  <a:gd name="T51" fmla="*/ 976 h 1177"/>
                  <a:gd name="T52" fmla="*/ 0 w 385"/>
                  <a:gd name="T53" fmla="*/ 845 h 1177"/>
                  <a:gd name="T54" fmla="*/ 1 w 385"/>
                  <a:gd name="T55" fmla="*/ 710 h 1177"/>
                  <a:gd name="T56" fmla="*/ 7 w 385"/>
                  <a:gd name="T57" fmla="*/ 577 h 1177"/>
                  <a:gd name="T58" fmla="*/ 14 w 385"/>
                  <a:gd name="T59" fmla="*/ 452 h 1177"/>
                  <a:gd name="T60" fmla="*/ 24 w 385"/>
                  <a:gd name="T61" fmla="*/ 334 h 1177"/>
                  <a:gd name="T62" fmla="*/ 36 w 385"/>
                  <a:gd name="T63" fmla="*/ 230 h 1177"/>
                  <a:gd name="T64" fmla="*/ 51 w 385"/>
                  <a:gd name="T65" fmla="*/ 141 h 1177"/>
                  <a:gd name="T66" fmla="*/ 71 w 385"/>
                  <a:gd name="T67" fmla="*/ 132 h 1177"/>
                  <a:gd name="T68" fmla="*/ 91 w 385"/>
                  <a:gd name="T69" fmla="*/ 124 h 1177"/>
                  <a:gd name="T70" fmla="*/ 113 w 385"/>
                  <a:gd name="T71" fmla="*/ 115 h 1177"/>
                  <a:gd name="T72" fmla="*/ 134 w 385"/>
                  <a:gd name="T73" fmla="*/ 106 h 1177"/>
                  <a:gd name="T74" fmla="*/ 155 w 385"/>
                  <a:gd name="T75" fmla="*/ 97 h 1177"/>
                  <a:gd name="T76" fmla="*/ 176 w 385"/>
                  <a:gd name="T77" fmla="*/ 89 h 1177"/>
                  <a:gd name="T78" fmla="*/ 196 w 385"/>
                  <a:gd name="T79" fmla="*/ 80 h 1177"/>
                  <a:gd name="T80" fmla="*/ 218 w 385"/>
                  <a:gd name="T81" fmla="*/ 70 h 1177"/>
                  <a:gd name="T82" fmla="*/ 238 w 385"/>
                  <a:gd name="T83" fmla="*/ 61 h 1177"/>
                  <a:gd name="T84" fmla="*/ 259 w 385"/>
                  <a:gd name="T85" fmla="*/ 54 h 1177"/>
                  <a:gd name="T86" fmla="*/ 280 w 385"/>
                  <a:gd name="T87" fmla="*/ 44 h 1177"/>
                  <a:gd name="T88" fmla="*/ 301 w 385"/>
                  <a:gd name="T89" fmla="*/ 35 h 1177"/>
                  <a:gd name="T90" fmla="*/ 323 w 385"/>
                  <a:gd name="T91" fmla="*/ 26 h 1177"/>
                  <a:gd name="T92" fmla="*/ 343 w 385"/>
                  <a:gd name="T93" fmla="*/ 17 h 1177"/>
                  <a:gd name="T94" fmla="*/ 365 w 385"/>
                  <a:gd name="T95" fmla="*/ 9 h 1177"/>
                  <a:gd name="T96" fmla="*/ 385 w 385"/>
                  <a:gd name="T97" fmla="*/ 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5" h="1177">
                    <a:moveTo>
                      <a:pt x="385" y="0"/>
                    </a:moveTo>
                    <a:lnTo>
                      <a:pt x="378" y="138"/>
                    </a:lnTo>
                    <a:lnTo>
                      <a:pt x="372" y="279"/>
                    </a:lnTo>
                    <a:lnTo>
                      <a:pt x="369" y="422"/>
                    </a:lnTo>
                    <a:lnTo>
                      <a:pt x="368" y="564"/>
                    </a:lnTo>
                    <a:lnTo>
                      <a:pt x="369" y="710"/>
                    </a:lnTo>
                    <a:lnTo>
                      <a:pt x="372" y="857"/>
                    </a:lnTo>
                    <a:lnTo>
                      <a:pt x="378" y="1007"/>
                    </a:lnTo>
                    <a:lnTo>
                      <a:pt x="385" y="1158"/>
                    </a:lnTo>
                    <a:lnTo>
                      <a:pt x="359" y="1164"/>
                    </a:lnTo>
                    <a:lnTo>
                      <a:pt x="334" y="1168"/>
                    </a:lnTo>
                    <a:lnTo>
                      <a:pt x="308" y="1172"/>
                    </a:lnTo>
                    <a:lnTo>
                      <a:pt x="280" y="1174"/>
                    </a:lnTo>
                    <a:lnTo>
                      <a:pt x="254" y="1177"/>
                    </a:lnTo>
                    <a:lnTo>
                      <a:pt x="227" y="1177"/>
                    </a:lnTo>
                    <a:lnTo>
                      <a:pt x="200" y="1177"/>
                    </a:lnTo>
                    <a:lnTo>
                      <a:pt x="174" y="1174"/>
                    </a:lnTo>
                    <a:lnTo>
                      <a:pt x="148" y="1171"/>
                    </a:lnTo>
                    <a:lnTo>
                      <a:pt x="123" y="1167"/>
                    </a:lnTo>
                    <a:lnTo>
                      <a:pt x="100" y="1161"/>
                    </a:lnTo>
                    <a:lnTo>
                      <a:pt x="77" y="1152"/>
                    </a:lnTo>
                    <a:lnTo>
                      <a:pt x="56" y="1142"/>
                    </a:lnTo>
                    <a:lnTo>
                      <a:pt x="38" y="1132"/>
                    </a:lnTo>
                    <a:lnTo>
                      <a:pt x="19" y="1119"/>
                    </a:lnTo>
                    <a:lnTo>
                      <a:pt x="4" y="1103"/>
                    </a:lnTo>
                    <a:lnTo>
                      <a:pt x="0" y="976"/>
                    </a:lnTo>
                    <a:lnTo>
                      <a:pt x="0" y="845"/>
                    </a:lnTo>
                    <a:lnTo>
                      <a:pt x="1" y="710"/>
                    </a:lnTo>
                    <a:lnTo>
                      <a:pt x="7" y="577"/>
                    </a:lnTo>
                    <a:lnTo>
                      <a:pt x="14" y="452"/>
                    </a:lnTo>
                    <a:lnTo>
                      <a:pt x="24" y="334"/>
                    </a:lnTo>
                    <a:lnTo>
                      <a:pt x="36" y="230"/>
                    </a:lnTo>
                    <a:lnTo>
                      <a:pt x="51" y="141"/>
                    </a:lnTo>
                    <a:lnTo>
                      <a:pt x="71" y="132"/>
                    </a:lnTo>
                    <a:lnTo>
                      <a:pt x="91" y="124"/>
                    </a:lnTo>
                    <a:lnTo>
                      <a:pt x="113" y="115"/>
                    </a:lnTo>
                    <a:lnTo>
                      <a:pt x="134" y="106"/>
                    </a:lnTo>
                    <a:lnTo>
                      <a:pt x="155" y="97"/>
                    </a:lnTo>
                    <a:lnTo>
                      <a:pt x="176" y="89"/>
                    </a:lnTo>
                    <a:lnTo>
                      <a:pt x="196" y="80"/>
                    </a:lnTo>
                    <a:lnTo>
                      <a:pt x="218" y="70"/>
                    </a:lnTo>
                    <a:lnTo>
                      <a:pt x="238" y="61"/>
                    </a:lnTo>
                    <a:lnTo>
                      <a:pt x="259" y="54"/>
                    </a:lnTo>
                    <a:lnTo>
                      <a:pt x="280" y="44"/>
                    </a:lnTo>
                    <a:lnTo>
                      <a:pt x="301" y="35"/>
                    </a:lnTo>
                    <a:lnTo>
                      <a:pt x="323" y="26"/>
                    </a:lnTo>
                    <a:lnTo>
                      <a:pt x="343" y="17"/>
                    </a:lnTo>
                    <a:lnTo>
                      <a:pt x="365" y="9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2" name="Freeform 68"/>
              <p:cNvSpPr>
                <a:spLocks/>
              </p:cNvSpPr>
              <p:nvPr/>
            </p:nvSpPr>
            <p:spPr bwMode="auto">
              <a:xfrm>
                <a:off x="5158" y="2732"/>
                <a:ext cx="14" cy="390"/>
              </a:xfrm>
              <a:custGeom>
                <a:avLst/>
                <a:gdLst>
                  <a:gd name="T0" fmla="*/ 32 w 41"/>
                  <a:gd name="T1" fmla="*/ 1169 h 1169"/>
                  <a:gd name="T2" fmla="*/ 41 w 41"/>
                  <a:gd name="T3" fmla="*/ 1158 h 1169"/>
                  <a:gd name="T4" fmla="*/ 38 w 41"/>
                  <a:gd name="T5" fmla="*/ 1119 h 1169"/>
                  <a:gd name="T6" fmla="*/ 36 w 41"/>
                  <a:gd name="T7" fmla="*/ 1081 h 1169"/>
                  <a:gd name="T8" fmla="*/ 35 w 41"/>
                  <a:gd name="T9" fmla="*/ 1043 h 1169"/>
                  <a:gd name="T10" fmla="*/ 32 w 41"/>
                  <a:gd name="T11" fmla="*/ 1007 h 1169"/>
                  <a:gd name="T12" fmla="*/ 32 w 41"/>
                  <a:gd name="T13" fmla="*/ 969 h 1169"/>
                  <a:gd name="T14" fmla="*/ 29 w 41"/>
                  <a:gd name="T15" fmla="*/ 931 h 1169"/>
                  <a:gd name="T16" fmla="*/ 29 w 41"/>
                  <a:gd name="T17" fmla="*/ 893 h 1169"/>
                  <a:gd name="T18" fmla="*/ 28 w 41"/>
                  <a:gd name="T19" fmla="*/ 857 h 1169"/>
                  <a:gd name="T20" fmla="*/ 26 w 41"/>
                  <a:gd name="T21" fmla="*/ 820 h 1169"/>
                  <a:gd name="T22" fmla="*/ 25 w 41"/>
                  <a:gd name="T23" fmla="*/ 784 h 1169"/>
                  <a:gd name="T24" fmla="*/ 25 w 41"/>
                  <a:gd name="T25" fmla="*/ 746 h 1169"/>
                  <a:gd name="T26" fmla="*/ 25 w 41"/>
                  <a:gd name="T27" fmla="*/ 710 h 1169"/>
                  <a:gd name="T28" fmla="*/ 23 w 41"/>
                  <a:gd name="T29" fmla="*/ 673 h 1169"/>
                  <a:gd name="T30" fmla="*/ 23 w 41"/>
                  <a:gd name="T31" fmla="*/ 637 h 1169"/>
                  <a:gd name="T32" fmla="*/ 23 w 41"/>
                  <a:gd name="T33" fmla="*/ 493 h 1169"/>
                  <a:gd name="T34" fmla="*/ 23 w 41"/>
                  <a:gd name="T35" fmla="*/ 457 h 1169"/>
                  <a:gd name="T36" fmla="*/ 25 w 41"/>
                  <a:gd name="T37" fmla="*/ 422 h 1169"/>
                  <a:gd name="T38" fmla="*/ 25 w 41"/>
                  <a:gd name="T39" fmla="*/ 385 h 1169"/>
                  <a:gd name="T40" fmla="*/ 25 w 41"/>
                  <a:gd name="T41" fmla="*/ 350 h 1169"/>
                  <a:gd name="T42" fmla="*/ 26 w 41"/>
                  <a:gd name="T43" fmla="*/ 314 h 1169"/>
                  <a:gd name="T44" fmla="*/ 28 w 41"/>
                  <a:gd name="T45" fmla="*/ 279 h 1169"/>
                  <a:gd name="T46" fmla="*/ 29 w 41"/>
                  <a:gd name="T47" fmla="*/ 244 h 1169"/>
                  <a:gd name="T48" fmla="*/ 29 w 41"/>
                  <a:gd name="T49" fmla="*/ 209 h 1169"/>
                  <a:gd name="T50" fmla="*/ 32 w 41"/>
                  <a:gd name="T51" fmla="*/ 174 h 1169"/>
                  <a:gd name="T52" fmla="*/ 32 w 41"/>
                  <a:gd name="T53" fmla="*/ 140 h 1169"/>
                  <a:gd name="T54" fmla="*/ 35 w 41"/>
                  <a:gd name="T55" fmla="*/ 105 h 1169"/>
                  <a:gd name="T56" fmla="*/ 36 w 41"/>
                  <a:gd name="T57" fmla="*/ 70 h 1169"/>
                  <a:gd name="T58" fmla="*/ 38 w 41"/>
                  <a:gd name="T59" fmla="*/ 35 h 1169"/>
                  <a:gd name="T60" fmla="*/ 41 w 41"/>
                  <a:gd name="T61" fmla="*/ 0 h 1169"/>
                  <a:gd name="T62" fmla="*/ 17 w 41"/>
                  <a:gd name="T63" fmla="*/ 0 h 1169"/>
                  <a:gd name="T64" fmla="*/ 15 w 41"/>
                  <a:gd name="T65" fmla="*/ 33 h 1169"/>
                  <a:gd name="T66" fmla="*/ 13 w 41"/>
                  <a:gd name="T67" fmla="*/ 68 h 1169"/>
                  <a:gd name="T68" fmla="*/ 12 w 41"/>
                  <a:gd name="T69" fmla="*/ 103 h 1169"/>
                  <a:gd name="T70" fmla="*/ 10 w 41"/>
                  <a:gd name="T71" fmla="*/ 138 h 1169"/>
                  <a:gd name="T72" fmla="*/ 9 w 41"/>
                  <a:gd name="T73" fmla="*/ 173 h 1169"/>
                  <a:gd name="T74" fmla="*/ 7 w 41"/>
                  <a:gd name="T75" fmla="*/ 208 h 1169"/>
                  <a:gd name="T76" fmla="*/ 6 w 41"/>
                  <a:gd name="T77" fmla="*/ 243 h 1169"/>
                  <a:gd name="T78" fmla="*/ 4 w 41"/>
                  <a:gd name="T79" fmla="*/ 278 h 1169"/>
                  <a:gd name="T80" fmla="*/ 3 w 41"/>
                  <a:gd name="T81" fmla="*/ 314 h 1169"/>
                  <a:gd name="T82" fmla="*/ 3 w 41"/>
                  <a:gd name="T83" fmla="*/ 350 h 1169"/>
                  <a:gd name="T84" fmla="*/ 1 w 41"/>
                  <a:gd name="T85" fmla="*/ 385 h 1169"/>
                  <a:gd name="T86" fmla="*/ 1 w 41"/>
                  <a:gd name="T87" fmla="*/ 422 h 1169"/>
                  <a:gd name="T88" fmla="*/ 0 w 41"/>
                  <a:gd name="T89" fmla="*/ 457 h 1169"/>
                  <a:gd name="T90" fmla="*/ 0 w 41"/>
                  <a:gd name="T91" fmla="*/ 493 h 1169"/>
                  <a:gd name="T92" fmla="*/ 0 w 41"/>
                  <a:gd name="T93" fmla="*/ 637 h 1169"/>
                  <a:gd name="T94" fmla="*/ 0 w 41"/>
                  <a:gd name="T95" fmla="*/ 673 h 1169"/>
                  <a:gd name="T96" fmla="*/ 1 w 41"/>
                  <a:gd name="T97" fmla="*/ 710 h 1169"/>
                  <a:gd name="T98" fmla="*/ 1 w 41"/>
                  <a:gd name="T99" fmla="*/ 746 h 1169"/>
                  <a:gd name="T100" fmla="*/ 3 w 41"/>
                  <a:gd name="T101" fmla="*/ 784 h 1169"/>
                  <a:gd name="T102" fmla="*/ 3 w 41"/>
                  <a:gd name="T103" fmla="*/ 820 h 1169"/>
                  <a:gd name="T104" fmla="*/ 4 w 41"/>
                  <a:gd name="T105" fmla="*/ 858 h 1169"/>
                  <a:gd name="T106" fmla="*/ 6 w 41"/>
                  <a:gd name="T107" fmla="*/ 895 h 1169"/>
                  <a:gd name="T108" fmla="*/ 7 w 41"/>
                  <a:gd name="T109" fmla="*/ 932 h 1169"/>
                  <a:gd name="T110" fmla="*/ 9 w 41"/>
                  <a:gd name="T111" fmla="*/ 970 h 1169"/>
                  <a:gd name="T112" fmla="*/ 10 w 41"/>
                  <a:gd name="T113" fmla="*/ 1008 h 1169"/>
                  <a:gd name="T114" fmla="*/ 12 w 41"/>
                  <a:gd name="T115" fmla="*/ 1044 h 1169"/>
                  <a:gd name="T116" fmla="*/ 13 w 41"/>
                  <a:gd name="T117" fmla="*/ 1084 h 1169"/>
                  <a:gd name="T118" fmla="*/ 15 w 41"/>
                  <a:gd name="T119" fmla="*/ 1120 h 1169"/>
                  <a:gd name="T120" fmla="*/ 17 w 41"/>
                  <a:gd name="T121" fmla="*/ 1158 h 1169"/>
                  <a:gd name="T122" fmla="*/ 26 w 41"/>
                  <a:gd name="T123" fmla="*/ 1146 h 1169"/>
                  <a:gd name="T124" fmla="*/ 32 w 41"/>
                  <a:gd name="T125" fmla="*/ 1169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" h="1169">
                    <a:moveTo>
                      <a:pt x="32" y="1169"/>
                    </a:moveTo>
                    <a:lnTo>
                      <a:pt x="41" y="1158"/>
                    </a:lnTo>
                    <a:lnTo>
                      <a:pt x="38" y="1119"/>
                    </a:lnTo>
                    <a:lnTo>
                      <a:pt x="36" y="1081"/>
                    </a:lnTo>
                    <a:lnTo>
                      <a:pt x="35" y="1043"/>
                    </a:lnTo>
                    <a:lnTo>
                      <a:pt x="32" y="1007"/>
                    </a:lnTo>
                    <a:lnTo>
                      <a:pt x="32" y="969"/>
                    </a:lnTo>
                    <a:lnTo>
                      <a:pt x="29" y="931"/>
                    </a:lnTo>
                    <a:lnTo>
                      <a:pt x="29" y="893"/>
                    </a:lnTo>
                    <a:lnTo>
                      <a:pt x="28" y="857"/>
                    </a:lnTo>
                    <a:lnTo>
                      <a:pt x="26" y="820"/>
                    </a:lnTo>
                    <a:lnTo>
                      <a:pt x="25" y="784"/>
                    </a:lnTo>
                    <a:lnTo>
                      <a:pt x="25" y="746"/>
                    </a:lnTo>
                    <a:lnTo>
                      <a:pt x="25" y="710"/>
                    </a:lnTo>
                    <a:lnTo>
                      <a:pt x="23" y="673"/>
                    </a:lnTo>
                    <a:lnTo>
                      <a:pt x="23" y="637"/>
                    </a:lnTo>
                    <a:lnTo>
                      <a:pt x="23" y="493"/>
                    </a:lnTo>
                    <a:lnTo>
                      <a:pt x="23" y="457"/>
                    </a:lnTo>
                    <a:lnTo>
                      <a:pt x="25" y="422"/>
                    </a:lnTo>
                    <a:lnTo>
                      <a:pt x="25" y="385"/>
                    </a:lnTo>
                    <a:lnTo>
                      <a:pt x="25" y="350"/>
                    </a:lnTo>
                    <a:lnTo>
                      <a:pt x="26" y="314"/>
                    </a:lnTo>
                    <a:lnTo>
                      <a:pt x="28" y="279"/>
                    </a:lnTo>
                    <a:lnTo>
                      <a:pt x="29" y="244"/>
                    </a:lnTo>
                    <a:lnTo>
                      <a:pt x="29" y="209"/>
                    </a:lnTo>
                    <a:lnTo>
                      <a:pt x="32" y="174"/>
                    </a:lnTo>
                    <a:lnTo>
                      <a:pt x="32" y="140"/>
                    </a:lnTo>
                    <a:lnTo>
                      <a:pt x="35" y="105"/>
                    </a:lnTo>
                    <a:lnTo>
                      <a:pt x="36" y="70"/>
                    </a:lnTo>
                    <a:lnTo>
                      <a:pt x="38" y="35"/>
                    </a:lnTo>
                    <a:lnTo>
                      <a:pt x="41" y="0"/>
                    </a:lnTo>
                    <a:lnTo>
                      <a:pt x="17" y="0"/>
                    </a:lnTo>
                    <a:lnTo>
                      <a:pt x="15" y="33"/>
                    </a:lnTo>
                    <a:lnTo>
                      <a:pt x="13" y="68"/>
                    </a:lnTo>
                    <a:lnTo>
                      <a:pt x="12" y="103"/>
                    </a:lnTo>
                    <a:lnTo>
                      <a:pt x="10" y="138"/>
                    </a:lnTo>
                    <a:lnTo>
                      <a:pt x="9" y="173"/>
                    </a:lnTo>
                    <a:lnTo>
                      <a:pt x="7" y="208"/>
                    </a:lnTo>
                    <a:lnTo>
                      <a:pt x="6" y="243"/>
                    </a:lnTo>
                    <a:lnTo>
                      <a:pt x="4" y="278"/>
                    </a:lnTo>
                    <a:lnTo>
                      <a:pt x="3" y="314"/>
                    </a:lnTo>
                    <a:lnTo>
                      <a:pt x="3" y="350"/>
                    </a:lnTo>
                    <a:lnTo>
                      <a:pt x="1" y="385"/>
                    </a:lnTo>
                    <a:lnTo>
                      <a:pt x="1" y="422"/>
                    </a:lnTo>
                    <a:lnTo>
                      <a:pt x="0" y="457"/>
                    </a:lnTo>
                    <a:lnTo>
                      <a:pt x="0" y="493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1" y="710"/>
                    </a:lnTo>
                    <a:lnTo>
                      <a:pt x="1" y="746"/>
                    </a:lnTo>
                    <a:lnTo>
                      <a:pt x="3" y="784"/>
                    </a:lnTo>
                    <a:lnTo>
                      <a:pt x="3" y="820"/>
                    </a:lnTo>
                    <a:lnTo>
                      <a:pt x="4" y="858"/>
                    </a:lnTo>
                    <a:lnTo>
                      <a:pt x="6" y="895"/>
                    </a:lnTo>
                    <a:lnTo>
                      <a:pt x="7" y="932"/>
                    </a:lnTo>
                    <a:lnTo>
                      <a:pt x="9" y="970"/>
                    </a:lnTo>
                    <a:lnTo>
                      <a:pt x="10" y="1008"/>
                    </a:lnTo>
                    <a:lnTo>
                      <a:pt x="12" y="1044"/>
                    </a:lnTo>
                    <a:lnTo>
                      <a:pt x="13" y="1084"/>
                    </a:lnTo>
                    <a:lnTo>
                      <a:pt x="15" y="1120"/>
                    </a:lnTo>
                    <a:lnTo>
                      <a:pt x="17" y="1158"/>
                    </a:lnTo>
                    <a:lnTo>
                      <a:pt x="26" y="1146"/>
                    </a:lnTo>
                    <a:lnTo>
                      <a:pt x="32" y="1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3" name="Freeform 69"/>
              <p:cNvSpPr>
                <a:spLocks/>
              </p:cNvSpPr>
              <p:nvPr/>
            </p:nvSpPr>
            <p:spPr bwMode="auto">
              <a:xfrm>
                <a:off x="5037" y="3097"/>
                <a:ext cx="132" cy="31"/>
              </a:xfrm>
              <a:custGeom>
                <a:avLst/>
                <a:gdLst>
                  <a:gd name="T0" fmla="*/ 0 w 396"/>
                  <a:gd name="T1" fmla="*/ 9 h 93"/>
                  <a:gd name="T2" fmla="*/ 3 w 396"/>
                  <a:gd name="T3" fmla="*/ 16 h 93"/>
                  <a:gd name="T4" fmla="*/ 19 w 396"/>
                  <a:gd name="T5" fmla="*/ 32 h 93"/>
                  <a:gd name="T6" fmla="*/ 38 w 396"/>
                  <a:gd name="T7" fmla="*/ 47 h 93"/>
                  <a:gd name="T8" fmla="*/ 59 w 396"/>
                  <a:gd name="T9" fmla="*/ 58 h 93"/>
                  <a:gd name="T10" fmla="*/ 80 w 396"/>
                  <a:gd name="T11" fmla="*/ 69 h 93"/>
                  <a:gd name="T12" fmla="*/ 104 w 396"/>
                  <a:gd name="T13" fmla="*/ 76 h 93"/>
                  <a:gd name="T14" fmla="*/ 130 w 396"/>
                  <a:gd name="T15" fmla="*/ 83 h 93"/>
                  <a:gd name="T16" fmla="*/ 155 w 396"/>
                  <a:gd name="T17" fmla="*/ 88 h 93"/>
                  <a:gd name="T18" fmla="*/ 181 w 396"/>
                  <a:gd name="T19" fmla="*/ 90 h 93"/>
                  <a:gd name="T20" fmla="*/ 207 w 396"/>
                  <a:gd name="T21" fmla="*/ 92 h 93"/>
                  <a:gd name="T22" fmla="*/ 235 w 396"/>
                  <a:gd name="T23" fmla="*/ 93 h 93"/>
                  <a:gd name="T24" fmla="*/ 262 w 396"/>
                  <a:gd name="T25" fmla="*/ 92 h 93"/>
                  <a:gd name="T26" fmla="*/ 290 w 396"/>
                  <a:gd name="T27" fmla="*/ 90 h 93"/>
                  <a:gd name="T28" fmla="*/ 316 w 396"/>
                  <a:gd name="T29" fmla="*/ 89 h 93"/>
                  <a:gd name="T30" fmla="*/ 344 w 396"/>
                  <a:gd name="T31" fmla="*/ 85 h 93"/>
                  <a:gd name="T32" fmla="*/ 370 w 396"/>
                  <a:gd name="T33" fmla="*/ 80 h 93"/>
                  <a:gd name="T34" fmla="*/ 396 w 396"/>
                  <a:gd name="T35" fmla="*/ 74 h 93"/>
                  <a:gd name="T36" fmla="*/ 390 w 396"/>
                  <a:gd name="T37" fmla="*/ 51 h 93"/>
                  <a:gd name="T38" fmla="*/ 365 w 396"/>
                  <a:gd name="T39" fmla="*/ 57 h 93"/>
                  <a:gd name="T40" fmla="*/ 341 w 396"/>
                  <a:gd name="T41" fmla="*/ 61 h 93"/>
                  <a:gd name="T42" fmla="*/ 313 w 396"/>
                  <a:gd name="T43" fmla="*/ 66 h 93"/>
                  <a:gd name="T44" fmla="*/ 287 w 396"/>
                  <a:gd name="T45" fmla="*/ 69 h 93"/>
                  <a:gd name="T46" fmla="*/ 261 w 396"/>
                  <a:gd name="T47" fmla="*/ 70 h 93"/>
                  <a:gd name="T48" fmla="*/ 208 w 396"/>
                  <a:gd name="T49" fmla="*/ 70 h 93"/>
                  <a:gd name="T50" fmla="*/ 182 w 396"/>
                  <a:gd name="T51" fmla="*/ 69 h 93"/>
                  <a:gd name="T52" fmla="*/ 158 w 396"/>
                  <a:gd name="T53" fmla="*/ 64 h 93"/>
                  <a:gd name="T54" fmla="*/ 134 w 396"/>
                  <a:gd name="T55" fmla="*/ 60 h 93"/>
                  <a:gd name="T56" fmla="*/ 111 w 396"/>
                  <a:gd name="T57" fmla="*/ 54 h 93"/>
                  <a:gd name="T58" fmla="*/ 89 w 396"/>
                  <a:gd name="T59" fmla="*/ 47 h 93"/>
                  <a:gd name="T60" fmla="*/ 70 w 396"/>
                  <a:gd name="T61" fmla="*/ 37 h 93"/>
                  <a:gd name="T62" fmla="*/ 51 w 396"/>
                  <a:gd name="T63" fmla="*/ 26 h 93"/>
                  <a:gd name="T64" fmla="*/ 35 w 396"/>
                  <a:gd name="T65" fmla="*/ 15 h 93"/>
                  <a:gd name="T66" fmla="*/ 19 w 396"/>
                  <a:gd name="T67" fmla="*/ 0 h 93"/>
                  <a:gd name="T68" fmla="*/ 24 w 396"/>
                  <a:gd name="T69" fmla="*/ 8 h 93"/>
                  <a:gd name="T70" fmla="*/ 0 w 396"/>
                  <a:gd name="T7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6" h="93">
                    <a:moveTo>
                      <a:pt x="0" y="9"/>
                    </a:moveTo>
                    <a:lnTo>
                      <a:pt x="3" y="16"/>
                    </a:lnTo>
                    <a:lnTo>
                      <a:pt x="19" y="32"/>
                    </a:lnTo>
                    <a:lnTo>
                      <a:pt x="38" y="47"/>
                    </a:lnTo>
                    <a:lnTo>
                      <a:pt x="59" y="58"/>
                    </a:lnTo>
                    <a:lnTo>
                      <a:pt x="80" y="69"/>
                    </a:lnTo>
                    <a:lnTo>
                      <a:pt x="104" y="76"/>
                    </a:lnTo>
                    <a:lnTo>
                      <a:pt x="130" y="83"/>
                    </a:lnTo>
                    <a:lnTo>
                      <a:pt x="155" y="88"/>
                    </a:lnTo>
                    <a:lnTo>
                      <a:pt x="181" y="90"/>
                    </a:lnTo>
                    <a:lnTo>
                      <a:pt x="207" y="92"/>
                    </a:lnTo>
                    <a:lnTo>
                      <a:pt x="235" y="93"/>
                    </a:lnTo>
                    <a:lnTo>
                      <a:pt x="262" y="92"/>
                    </a:lnTo>
                    <a:lnTo>
                      <a:pt x="290" y="90"/>
                    </a:lnTo>
                    <a:lnTo>
                      <a:pt x="316" y="89"/>
                    </a:lnTo>
                    <a:lnTo>
                      <a:pt x="344" y="85"/>
                    </a:lnTo>
                    <a:lnTo>
                      <a:pt x="370" y="80"/>
                    </a:lnTo>
                    <a:lnTo>
                      <a:pt x="396" y="74"/>
                    </a:lnTo>
                    <a:lnTo>
                      <a:pt x="390" y="51"/>
                    </a:lnTo>
                    <a:lnTo>
                      <a:pt x="365" y="57"/>
                    </a:lnTo>
                    <a:lnTo>
                      <a:pt x="341" y="61"/>
                    </a:lnTo>
                    <a:lnTo>
                      <a:pt x="313" y="66"/>
                    </a:lnTo>
                    <a:lnTo>
                      <a:pt x="287" y="69"/>
                    </a:lnTo>
                    <a:lnTo>
                      <a:pt x="261" y="70"/>
                    </a:lnTo>
                    <a:lnTo>
                      <a:pt x="208" y="70"/>
                    </a:lnTo>
                    <a:lnTo>
                      <a:pt x="182" y="69"/>
                    </a:lnTo>
                    <a:lnTo>
                      <a:pt x="158" y="64"/>
                    </a:lnTo>
                    <a:lnTo>
                      <a:pt x="134" y="60"/>
                    </a:lnTo>
                    <a:lnTo>
                      <a:pt x="111" y="54"/>
                    </a:lnTo>
                    <a:lnTo>
                      <a:pt x="89" y="47"/>
                    </a:lnTo>
                    <a:lnTo>
                      <a:pt x="70" y="37"/>
                    </a:lnTo>
                    <a:lnTo>
                      <a:pt x="51" y="26"/>
                    </a:lnTo>
                    <a:lnTo>
                      <a:pt x="35" y="15"/>
                    </a:lnTo>
                    <a:lnTo>
                      <a:pt x="19" y="0"/>
                    </a:lnTo>
                    <a:lnTo>
                      <a:pt x="24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4" name="Freeform 70"/>
              <p:cNvSpPr>
                <a:spLocks/>
              </p:cNvSpPr>
              <p:nvPr/>
            </p:nvSpPr>
            <p:spPr bwMode="auto">
              <a:xfrm>
                <a:off x="5035" y="2776"/>
                <a:ext cx="25" cy="324"/>
              </a:xfrm>
              <a:custGeom>
                <a:avLst/>
                <a:gdLst>
                  <a:gd name="T0" fmla="*/ 52 w 75"/>
                  <a:gd name="T1" fmla="*/ 7 h 973"/>
                  <a:gd name="T2" fmla="*/ 45 w 75"/>
                  <a:gd name="T3" fmla="*/ 51 h 973"/>
                  <a:gd name="T4" fmla="*/ 37 w 75"/>
                  <a:gd name="T5" fmla="*/ 97 h 973"/>
                  <a:gd name="T6" fmla="*/ 32 w 75"/>
                  <a:gd name="T7" fmla="*/ 148 h 973"/>
                  <a:gd name="T8" fmla="*/ 26 w 75"/>
                  <a:gd name="T9" fmla="*/ 202 h 973"/>
                  <a:gd name="T10" fmla="*/ 21 w 75"/>
                  <a:gd name="T11" fmla="*/ 259 h 973"/>
                  <a:gd name="T12" fmla="*/ 16 w 75"/>
                  <a:gd name="T13" fmla="*/ 320 h 973"/>
                  <a:gd name="T14" fmla="*/ 13 w 75"/>
                  <a:gd name="T15" fmla="*/ 382 h 973"/>
                  <a:gd name="T16" fmla="*/ 8 w 75"/>
                  <a:gd name="T17" fmla="*/ 446 h 973"/>
                  <a:gd name="T18" fmla="*/ 5 w 75"/>
                  <a:gd name="T19" fmla="*/ 512 h 973"/>
                  <a:gd name="T20" fmla="*/ 3 w 75"/>
                  <a:gd name="T21" fmla="*/ 579 h 973"/>
                  <a:gd name="T22" fmla="*/ 0 w 75"/>
                  <a:gd name="T23" fmla="*/ 646 h 973"/>
                  <a:gd name="T24" fmla="*/ 0 w 75"/>
                  <a:gd name="T25" fmla="*/ 714 h 973"/>
                  <a:gd name="T26" fmla="*/ 0 w 75"/>
                  <a:gd name="T27" fmla="*/ 845 h 973"/>
                  <a:gd name="T28" fmla="*/ 3 w 75"/>
                  <a:gd name="T29" fmla="*/ 910 h 973"/>
                  <a:gd name="T30" fmla="*/ 5 w 75"/>
                  <a:gd name="T31" fmla="*/ 973 h 973"/>
                  <a:gd name="T32" fmla="*/ 27 w 75"/>
                  <a:gd name="T33" fmla="*/ 941 h 973"/>
                  <a:gd name="T34" fmla="*/ 24 w 75"/>
                  <a:gd name="T35" fmla="*/ 877 h 973"/>
                  <a:gd name="T36" fmla="*/ 24 w 75"/>
                  <a:gd name="T37" fmla="*/ 813 h 973"/>
                  <a:gd name="T38" fmla="*/ 24 w 75"/>
                  <a:gd name="T39" fmla="*/ 679 h 973"/>
                  <a:gd name="T40" fmla="*/ 24 w 75"/>
                  <a:gd name="T41" fmla="*/ 612 h 973"/>
                  <a:gd name="T42" fmla="*/ 27 w 75"/>
                  <a:gd name="T43" fmla="*/ 547 h 973"/>
                  <a:gd name="T44" fmla="*/ 30 w 75"/>
                  <a:gd name="T45" fmla="*/ 480 h 973"/>
                  <a:gd name="T46" fmla="*/ 33 w 75"/>
                  <a:gd name="T47" fmla="*/ 416 h 973"/>
                  <a:gd name="T48" fmla="*/ 36 w 75"/>
                  <a:gd name="T49" fmla="*/ 352 h 973"/>
                  <a:gd name="T50" fmla="*/ 40 w 75"/>
                  <a:gd name="T51" fmla="*/ 291 h 973"/>
                  <a:gd name="T52" fmla="*/ 46 w 75"/>
                  <a:gd name="T53" fmla="*/ 233 h 973"/>
                  <a:gd name="T54" fmla="*/ 52 w 75"/>
                  <a:gd name="T55" fmla="*/ 177 h 973"/>
                  <a:gd name="T56" fmla="*/ 58 w 75"/>
                  <a:gd name="T57" fmla="*/ 125 h 973"/>
                  <a:gd name="T58" fmla="*/ 64 w 75"/>
                  <a:gd name="T59" fmla="*/ 77 h 973"/>
                  <a:gd name="T60" fmla="*/ 71 w 75"/>
                  <a:gd name="T61" fmla="*/ 33 h 973"/>
                  <a:gd name="T62" fmla="*/ 68 w 75"/>
                  <a:gd name="T63" fmla="*/ 2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973">
                    <a:moveTo>
                      <a:pt x="59" y="0"/>
                    </a:moveTo>
                    <a:lnTo>
                      <a:pt x="52" y="7"/>
                    </a:lnTo>
                    <a:lnTo>
                      <a:pt x="48" y="29"/>
                    </a:lnTo>
                    <a:lnTo>
                      <a:pt x="45" y="51"/>
                    </a:lnTo>
                    <a:lnTo>
                      <a:pt x="42" y="73"/>
                    </a:lnTo>
                    <a:lnTo>
                      <a:pt x="37" y="97"/>
                    </a:lnTo>
                    <a:lnTo>
                      <a:pt x="35" y="122"/>
                    </a:lnTo>
                    <a:lnTo>
                      <a:pt x="32" y="148"/>
                    </a:lnTo>
                    <a:lnTo>
                      <a:pt x="29" y="174"/>
                    </a:lnTo>
                    <a:lnTo>
                      <a:pt x="26" y="202"/>
                    </a:lnTo>
                    <a:lnTo>
                      <a:pt x="23" y="230"/>
                    </a:lnTo>
                    <a:lnTo>
                      <a:pt x="21" y="259"/>
                    </a:lnTo>
                    <a:lnTo>
                      <a:pt x="17" y="289"/>
                    </a:lnTo>
                    <a:lnTo>
                      <a:pt x="16" y="320"/>
                    </a:lnTo>
                    <a:lnTo>
                      <a:pt x="14" y="352"/>
                    </a:lnTo>
                    <a:lnTo>
                      <a:pt x="13" y="382"/>
                    </a:lnTo>
                    <a:lnTo>
                      <a:pt x="10" y="414"/>
                    </a:lnTo>
                    <a:lnTo>
                      <a:pt x="8" y="446"/>
                    </a:lnTo>
                    <a:lnTo>
                      <a:pt x="7" y="478"/>
                    </a:lnTo>
                    <a:lnTo>
                      <a:pt x="5" y="512"/>
                    </a:lnTo>
                    <a:lnTo>
                      <a:pt x="4" y="545"/>
                    </a:lnTo>
                    <a:lnTo>
                      <a:pt x="3" y="579"/>
                    </a:lnTo>
                    <a:lnTo>
                      <a:pt x="3" y="612"/>
                    </a:lnTo>
                    <a:lnTo>
                      <a:pt x="0" y="646"/>
                    </a:lnTo>
                    <a:lnTo>
                      <a:pt x="0" y="679"/>
                    </a:lnTo>
                    <a:lnTo>
                      <a:pt x="0" y="714"/>
                    </a:lnTo>
                    <a:lnTo>
                      <a:pt x="0" y="813"/>
                    </a:lnTo>
                    <a:lnTo>
                      <a:pt x="0" y="845"/>
                    </a:lnTo>
                    <a:lnTo>
                      <a:pt x="1" y="878"/>
                    </a:lnTo>
                    <a:lnTo>
                      <a:pt x="3" y="910"/>
                    </a:lnTo>
                    <a:lnTo>
                      <a:pt x="4" y="941"/>
                    </a:lnTo>
                    <a:lnTo>
                      <a:pt x="5" y="973"/>
                    </a:lnTo>
                    <a:lnTo>
                      <a:pt x="29" y="972"/>
                    </a:lnTo>
                    <a:lnTo>
                      <a:pt x="27" y="941"/>
                    </a:lnTo>
                    <a:lnTo>
                      <a:pt x="26" y="909"/>
                    </a:lnTo>
                    <a:lnTo>
                      <a:pt x="24" y="877"/>
                    </a:lnTo>
                    <a:lnTo>
                      <a:pt x="24" y="845"/>
                    </a:lnTo>
                    <a:lnTo>
                      <a:pt x="24" y="813"/>
                    </a:lnTo>
                    <a:lnTo>
                      <a:pt x="24" y="714"/>
                    </a:lnTo>
                    <a:lnTo>
                      <a:pt x="24" y="679"/>
                    </a:lnTo>
                    <a:lnTo>
                      <a:pt x="24" y="646"/>
                    </a:lnTo>
                    <a:lnTo>
                      <a:pt x="24" y="612"/>
                    </a:lnTo>
                    <a:lnTo>
                      <a:pt x="26" y="579"/>
                    </a:lnTo>
                    <a:lnTo>
                      <a:pt x="27" y="547"/>
                    </a:lnTo>
                    <a:lnTo>
                      <a:pt x="29" y="513"/>
                    </a:lnTo>
                    <a:lnTo>
                      <a:pt x="30" y="480"/>
                    </a:lnTo>
                    <a:lnTo>
                      <a:pt x="32" y="448"/>
                    </a:lnTo>
                    <a:lnTo>
                      <a:pt x="33" y="416"/>
                    </a:lnTo>
                    <a:lnTo>
                      <a:pt x="35" y="384"/>
                    </a:lnTo>
                    <a:lnTo>
                      <a:pt x="36" y="352"/>
                    </a:lnTo>
                    <a:lnTo>
                      <a:pt x="39" y="321"/>
                    </a:lnTo>
                    <a:lnTo>
                      <a:pt x="40" y="291"/>
                    </a:lnTo>
                    <a:lnTo>
                      <a:pt x="45" y="262"/>
                    </a:lnTo>
                    <a:lnTo>
                      <a:pt x="46" y="233"/>
                    </a:lnTo>
                    <a:lnTo>
                      <a:pt x="49" y="205"/>
                    </a:lnTo>
                    <a:lnTo>
                      <a:pt x="52" y="177"/>
                    </a:lnTo>
                    <a:lnTo>
                      <a:pt x="55" y="150"/>
                    </a:lnTo>
                    <a:lnTo>
                      <a:pt x="58" y="125"/>
                    </a:lnTo>
                    <a:lnTo>
                      <a:pt x="61" y="100"/>
                    </a:lnTo>
                    <a:lnTo>
                      <a:pt x="64" y="77"/>
                    </a:lnTo>
                    <a:lnTo>
                      <a:pt x="68" y="54"/>
                    </a:lnTo>
                    <a:lnTo>
                      <a:pt x="71" y="33"/>
                    </a:lnTo>
                    <a:lnTo>
                      <a:pt x="75" y="13"/>
                    </a:lnTo>
                    <a:lnTo>
                      <a:pt x="68" y="2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5" name="Freeform 71"/>
              <p:cNvSpPr>
                <a:spLocks/>
              </p:cNvSpPr>
              <p:nvPr/>
            </p:nvSpPr>
            <p:spPr bwMode="auto">
              <a:xfrm>
                <a:off x="5055" y="2729"/>
                <a:ext cx="117" cy="54"/>
              </a:xfrm>
              <a:custGeom>
                <a:avLst/>
                <a:gdLst>
                  <a:gd name="T0" fmla="*/ 351 w 351"/>
                  <a:gd name="T1" fmla="*/ 10 h 163"/>
                  <a:gd name="T2" fmla="*/ 335 w 351"/>
                  <a:gd name="T3" fmla="*/ 0 h 163"/>
                  <a:gd name="T4" fmla="*/ 313 w 351"/>
                  <a:gd name="T5" fmla="*/ 8 h 163"/>
                  <a:gd name="T6" fmla="*/ 293 w 351"/>
                  <a:gd name="T7" fmla="*/ 17 h 163"/>
                  <a:gd name="T8" fmla="*/ 272 w 351"/>
                  <a:gd name="T9" fmla="*/ 26 h 163"/>
                  <a:gd name="T10" fmla="*/ 250 w 351"/>
                  <a:gd name="T11" fmla="*/ 33 h 163"/>
                  <a:gd name="T12" fmla="*/ 230 w 351"/>
                  <a:gd name="T13" fmla="*/ 43 h 163"/>
                  <a:gd name="T14" fmla="*/ 210 w 351"/>
                  <a:gd name="T15" fmla="*/ 52 h 163"/>
                  <a:gd name="T16" fmla="*/ 188 w 351"/>
                  <a:gd name="T17" fmla="*/ 61 h 163"/>
                  <a:gd name="T18" fmla="*/ 166 w 351"/>
                  <a:gd name="T19" fmla="*/ 70 h 163"/>
                  <a:gd name="T20" fmla="*/ 147 w 351"/>
                  <a:gd name="T21" fmla="*/ 78 h 163"/>
                  <a:gd name="T22" fmla="*/ 125 w 351"/>
                  <a:gd name="T23" fmla="*/ 87 h 163"/>
                  <a:gd name="T24" fmla="*/ 104 w 351"/>
                  <a:gd name="T25" fmla="*/ 97 h 163"/>
                  <a:gd name="T26" fmla="*/ 83 w 351"/>
                  <a:gd name="T27" fmla="*/ 104 h 163"/>
                  <a:gd name="T28" fmla="*/ 63 w 351"/>
                  <a:gd name="T29" fmla="*/ 115 h 163"/>
                  <a:gd name="T30" fmla="*/ 41 w 351"/>
                  <a:gd name="T31" fmla="*/ 123 h 163"/>
                  <a:gd name="T32" fmla="*/ 21 w 351"/>
                  <a:gd name="T33" fmla="*/ 131 h 163"/>
                  <a:gd name="T34" fmla="*/ 0 w 351"/>
                  <a:gd name="T35" fmla="*/ 141 h 163"/>
                  <a:gd name="T36" fmla="*/ 9 w 351"/>
                  <a:gd name="T37" fmla="*/ 163 h 163"/>
                  <a:gd name="T38" fmla="*/ 31 w 351"/>
                  <a:gd name="T39" fmla="*/ 152 h 163"/>
                  <a:gd name="T40" fmla="*/ 51 w 351"/>
                  <a:gd name="T41" fmla="*/ 145 h 163"/>
                  <a:gd name="T42" fmla="*/ 72 w 351"/>
                  <a:gd name="T43" fmla="*/ 135 h 163"/>
                  <a:gd name="T44" fmla="*/ 93 w 351"/>
                  <a:gd name="T45" fmla="*/ 126 h 163"/>
                  <a:gd name="T46" fmla="*/ 114 w 351"/>
                  <a:gd name="T47" fmla="*/ 118 h 163"/>
                  <a:gd name="T48" fmla="*/ 134 w 351"/>
                  <a:gd name="T49" fmla="*/ 109 h 163"/>
                  <a:gd name="T50" fmla="*/ 154 w 351"/>
                  <a:gd name="T51" fmla="*/ 100 h 163"/>
                  <a:gd name="T52" fmla="*/ 178 w 351"/>
                  <a:gd name="T53" fmla="*/ 91 h 163"/>
                  <a:gd name="T54" fmla="*/ 197 w 351"/>
                  <a:gd name="T55" fmla="*/ 83 h 163"/>
                  <a:gd name="T56" fmla="*/ 218 w 351"/>
                  <a:gd name="T57" fmla="*/ 74 h 163"/>
                  <a:gd name="T58" fmla="*/ 240 w 351"/>
                  <a:gd name="T59" fmla="*/ 65 h 163"/>
                  <a:gd name="T60" fmla="*/ 259 w 351"/>
                  <a:gd name="T61" fmla="*/ 55 h 163"/>
                  <a:gd name="T62" fmla="*/ 281 w 351"/>
                  <a:gd name="T63" fmla="*/ 48 h 163"/>
                  <a:gd name="T64" fmla="*/ 303 w 351"/>
                  <a:gd name="T65" fmla="*/ 38 h 163"/>
                  <a:gd name="T66" fmla="*/ 323 w 351"/>
                  <a:gd name="T67" fmla="*/ 30 h 163"/>
                  <a:gd name="T68" fmla="*/ 343 w 351"/>
                  <a:gd name="T69" fmla="*/ 22 h 163"/>
                  <a:gd name="T70" fmla="*/ 327 w 351"/>
                  <a:gd name="T71" fmla="*/ 10 h 163"/>
                  <a:gd name="T72" fmla="*/ 351 w 351"/>
                  <a:gd name="T73" fmla="*/ 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63">
                    <a:moveTo>
                      <a:pt x="351" y="10"/>
                    </a:moveTo>
                    <a:lnTo>
                      <a:pt x="335" y="0"/>
                    </a:lnTo>
                    <a:lnTo>
                      <a:pt x="313" y="8"/>
                    </a:lnTo>
                    <a:lnTo>
                      <a:pt x="293" y="17"/>
                    </a:lnTo>
                    <a:lnTo>
                      <a:pt x="272" y="26"/>
                    </a:lnTo>
                    <a:lnTo>
                      <a:pt x="250" y="33"/>
                    </a:lnTo>
                    <a:lnTo>
                      <a:pt x="230" y="43"/>
                    </a:lnTo>
                    <a:lnTo>
                      <a:pt x="210" y="52"/>
                    </a:lnTo>
                    <a:lnTo>
                      <a:pt x="188" y="61"/>
                    </a:lnTo>
                    <a:lnTo>
                      <a:pt x="166" y="70"/>
                    </a:lnTo>
                    <a:lnTo>
                      <a:pt x="147" y="78"/>
                    </a:lnTo>
                    <a:lnTo>
                      <a:pt x="125" y="87"/>
                    </a:lnTo>
                    <a:lnTo>
                      <a:pt x="104" y="97"/>
                    </a:lnTo>
                    <a:lnTo>
                      <a:pt x="83" y="104"/>
                    </a:lnTo>
                    <a:lnTo>
                      <a:pt x="63" y="115"/>
                    </a:lnTo>
                    <a:lnTo>
                      <a:pt x="41" y="123"/>
                    </a:lnTo>
                    <a:lnTo>
                      <a:pt x="21" y="131"/>
                    </a:lnTo>
                    <a:lnTo>
                      <a:pt x="0" y="141"/>
                    </a:lnTo>
                    <a:lnTo>
                      <a:pt x="9" y="163"/>
                    </a:lnTo>
                    <a:lnTo>
                      <a:pt x="31" y="152"/>
                    </a:lnTo>
                    <a:lnTo>
                      <a:pt x="51" y="145"/>
                    </a:lnTo>
                    <a:lnTo>
                      <a:pt x="72" y="135"/>
                    </a:lnTo>
                    <a:lnTo>
                      <a:pt x="93" y="126"/>
                    </a:lnTo>
                    <a:lnTo>
                      <a:pt x="114" y="118"/>
                    </a:lnTo>
                    <a:lnTo>
                      <a:pt x="134" y="109"/>
                    </a:lnTo>
                    <a:lnTo>
                      <a:pt x="154" y="100"/>
                    </a:lnTo>
                    <a:lnTo>
                      <a:pt x="178" y="91"/>
                    </a:lnTo>
                    <a:lnTo>
                      <a:pt x="197" y="83"/>
                    </a:lnTo>
                    <a:lnTo>
                      <a:pt x="218" y="74"/>
                    </a:lnTo>
                    <a:lnTo>
                      <a:pt x="240" y="65"/>
                    </a:lnTo>
                    <a:lnTo>
                      <a:pt x="259" y="55"/>
                    </a:lnTo>
                    <a:lnTo>
                      <a:pt x="281" y="48"/>
                    </a:lnTo>
                    <a:lnTo>
                      <a:pt x="303" y="38"/>
                    </a:lnTo>
                    <a:lnTo>
                      <a:pt x="323" y="30"/>
                    </a:lnTo>
                    <a:lnTo>
                      <a:pt x="343" y="22"/>
                    </a:lnTo>
                    <a:lnTo>
                      <a:pt x="327" y="10"/>
                    </a:lnTo>
                    <a:lnTo>
                      <a:pt x="3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6" name="Freeform 72"/>
              <p:cNvSpPr>
                <a:spLocks/>
              </p:cNvSpPr>
              <p:nvPr/>
            </p:nvSpPr>
            <p:spPr bwMode="auto">
              <a:xfrm>
                <a:off x="5054" y="2753"/>
                <a:ext cx="78" cy="284"/>
              </a:xfrm>
              <a:custGeom>
                <a:avLst/>
                <a:gdLst>
                  <a:gd name="T0" fmla="*/ 179 w 234"/>
                  <a:gd name="T1" fmla="*/ 126 h 853"/>
                  <a:gd name="T2" fmla="*/ 157 w 234"/>
                  <a:gd name="T3" fmla="*/ 158 h 853"/>
                  <a:gd name="T4" fmla="*/ 135 w 234"/>
                  <a:gd name="T5" fmla="*/ 192 h 853"/>
                  <a:gd name="T6" fmla="*/ 116 w 234"/>
                  <a:gd name="T7" fmla="*/ 224 h 853"/>
                  <a:gd name="T8" fmla="*/ 115 w 234"/>
                  <a:gd name="T9" fmla="*/ 264 h 853"/>
                  <a:gd name="T10" fmla="*/ 128 w 234"/>
                  <a:gd name="T11" fmla="*/ 312 h 853"/>
                  <a:gd name="T12" fmla="*/ 139 w 234"/>
                  <a:gd name="T13" fmla="*/ 358 h 853"/>
                  <a:gd name="T14" fmla="*/ 155 w 234"/>
                  <a:gd name="T15" fmla="*/ 405 h 853"/>
                  <a:gd name="T16" fmla="*/ 171 w 234"/>
                  <a:gd name="T17" fmla="*/ 450 h 853"/>
                  <a:gd name="T18" fmla="*/ 189 w 234"/>
                  <a:gd name="T19" fmla="*/ 494 h 853"/>
                  <a:gd name="T20" fmla="*/ 206 w 234"/>
                  <a:gd name="T21" fmla="*/ 540 h 853"/>
                  <a:gd name="T22" fmla="*/ 224 w 234"/>
                  <a:gd name="T23" fmla="*/ 587 h 853"/>
                  <a:gd name="T24" fmla="*/ 225 w 234"/>
                  <a:gd name="T25" fmla="*/ 625 h 853"/>
                  <a:gd name="T26" fmla="*/ 208 w 234"/>
                  <a:gd name="T27" fmla="*/ 652 h 853"/>
                  <a:gd name="T28" fmla="*/ 190 w 234"/>
                  <a:gd name="T29" fmla="*/ 678 h 853"/>
                  <a:gd name="T30" fmla="*/ 176 w 234"/>
                  <a:gd name="T31" fmla="*/ 706 h 853"/>
                  <a:gd name="T32" fmla="*/ 161 w 234"/>
                  <a:gd name="T33" fmla="*/ 734 h 853"/>
                  <a:gd name="T34" fmla="*/ 147 w 234"/>
                  <a:gd name="T35" fmla="*/ 764 h 853"/>
                  <a:gd name="T36" fmla="*/ 132 w 234"/>
                  <a:gd name="T37" fmla="*/ 798 h 853"/>
                  <a:gd name="T38" fmla="*/ 118 w 234"/>
                  <a:gd name="T39" fmla="*/ 834 h 853"/>
                  <a:gd name="T40" fmla="*/ 103 w 234"/>
                  <a:gd name="T41" fmla="*/ 844 h 853"/>
                  <a:gd name="T42" fmla="*/ 90 w 234"/>
                  <a:gd name="T43" fmla="*/ 825 h 853"/>
                  <a:gd name="T44" fmla="*/ 76 w 234"/>
                  <a:gd name="T45" fmla="*/ 808 h 853"/>
                  <a:gd name="T46" fmla="*/ 62 w 234"/>
                  <a:gd name="T47" fmla="*/ 792 h 853"/>
                  <a:gd name="T48" fmla="*/ 48 w 234"/>
                  <a:gd name="T49" fmla="*/ 774 h 853"/>
                  <a:gd name="T50" fmla="*/ 35 w 234"/>
                  <a:gd name="T51" fmla="*/ 758 h 853"/>
                  <a:gd name="T52" fmla="*/ 20 w 234"/>
                  <a:gd name="T53" fmla="*/ 744 h 853"/>
                  <a:gd name="T54" fmla="*/ 7 w 234"/>
                  <a:gd name="T55" fmla="*/ 728 h 853"/>
                  <a:gd name="T56" fmla="*/ 9 w 234"/>
                  <a:gd name="T57" fmla="*/ 658 h 853"/>
                  <a:gd name="T58" fmla="*/ 29 w 234"/>
                  <a:gd name="T59" fmla="*/ 536 h 853"/>
                  <a:gd name="T60" fmla="*/ 54 w 234"/>
                  <a:gd name="T61" fmla="*/ 415 h 853"/>
                  <a:gd name="T62" fmla="*/ 80 w 234"/>
                  <a:gd name="T63" fmla="*/ 296 h 853"/>
                  <a:gd name="T64" fmla="*/ 84 w 234"/>
                  <a:gd name="T65" fmla="*/ 223 h 853"/>
                  <a:gd name="T66" fmla="*/ 67 w 234"/>
                  <a:gd name="T67" fmla="*/ 195 h 853"/>
                  <a:gd name="T68" fmla="*/ 48 w 234"/>
                  <a:gd name="T69" fmla="*/ 162 h 853"/>
                  <a:gd name="T70" fmla="*/ 30 w 234"/>
                  <a:gd name="T71" fmla="*/ 128 h 853"/>
                  <a:gd name="T72" fmla="*/ 33 w 234"/>
                  <a:gd name="T73" fmla="*/ 96 h 853"/>
                  <a:gd name="T74" fmla="*/ 51 w 234"/>
                  <a:gd name="T75" fmla="*/ 69 h 853"/>
                  <a:gd name="T76" fmla="*/ 68 w 234"/>
                  <a:gd name="T77" fmla="*/ 43 h 853"/>
                  <a:gd name="T78" fmla="*/ 86 w 234"/>
                  <a:gd name="T79" fmla="*/ 14 h 853"/>
                  <a:gd name="T80" fmla="*/ 105 w 234"/>
                  <a:gd name="T81" fmla="*/ 14 h 853"/>
                  <a:gd name="T82" fmla="*/ 129 w 234"/>
                  <a:gd name="T83" fmla="*/ 43 h 853"/>
                  <a:gd name="T84" fmla="*/ 153 w 234"/>
                  <a:gd name="T85" fmla="*/ 69 h 853"/>
                  <a:gd name="T86" fmla="*/ 176 w 234"/>
                  <a:gd name="T87" fmla="*/ 96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853">
                    <a:moveTo>
                      <a:pt x="187" y="111"/>
                    </a:moveTo>
                    <a:lnTo>
                      <a:pt x="179" y="126"/>
                    </a:lnTo>
                    <a:lnTo>
                      <a:pt x="167" y="142"/>
                    </a:lnTo>
                    <a:lnTo>
                      <a:pt x="157" y="158"/>
                    </a:lnTo>
                    <a:lnTo>
                      <a:pt x="145" y="175"/>
                    </a:lnTo>
                    <a:lnTo>
                      <a:pt x="135" y="192"/>
                    </a:lnTo>
                    <a:lnTo>
                      <a:pt x="125" y="208"/>
                    </a:lnTo>
                    <a:lnTo>
                      <a:pt x="116" y="224"/>
                    </a:lnTo>
                    <a:lnTo>
                      <a:pt x="108" y="239"/>
                    </a:lnTo>
                    <a:lnTo>
                      <a:pt x="115" y="264"/>
                    </a:lnTo>
                    <a:lnTo>
                      <a:pt x="121" y="288"/>
                    </a:lnTo>
                    <a:lnTo>
                      <a:pt x="128" y="312"/>
                    </a:lnTo>
                    <a:lnTo>
                      <a:pt x="134" y="336"/>
                    </a:lnTo>
                    <a:lnTo>
                      <a:pt x="139" y="358"/>
                    </a:lnTo>
                    <a:lnTo>
                      <a:pt x="148" y="382"/>
                    </a:lnTo>
                    <a:lnTo>
                      <a:pt x="155" y="405"/>
                    </a:lnTo>
                    <a:lnTo>
                      <a:pt x="163" y="427"/>
                    </a:lnTo>
                    <a:lnTo>
                      <a:pt x="171" y="450"/>
                    </a:lnTo>
                    <a:lnTo>
                      <a:pt x="180" y="472"/>
                    </a:lnTo>
                    <a:lnTo>
                      <a:pt x="189" y="494"/>
                    </a:lnTo>
                    <a:lnTo>
                      <a:pt x="198" y="517"/>
                    </a:lnTo>
                    <a:lnTo>
                      <a:pt x="206" y="540"/>
                    </a:lnTo>
                    <a:lnTo>
                      <a:pt x="215" y="563"/>
                    </a:lnTo>
                    <a:lnTo>
                      <a:pt x="224" y="587"/>
                    </a:lnTo>
                    <a:lnTo>
                      <a:pt x="234" y="610"/>
                    </a:lnTo>
                    <a:lnTo>
                      <a:pt x="225" y="625"/>
                    </a:lnTo>
                    <a:lnTo>
                      <a:pt x="215" y="638"/>
                    </a:lnTo>
                    <a:lnTo>
                      <a:pt x="208" y="652"/>
                    </a:lnTo>
                    <a:lnTo>
                      <a:pt x="199" y="665"/>
                    </a:lnTo>
                    <a:lnTo>
                      <a:pt x="190" y="678"/>
                    </a:lnTo>
                    <a:lnTo>
                      <a:pt x="183" y="693"/>
                    </a:lnTo>
                    <a:lnTo>
                      <a:pt x="176" y="706"/>
                    </a:lnTo>
                    <a:lnTo>
                      <a:pt x="169" y="721"/>
                    </a:lnTo>
                    <a:lnTo>
                      <a:pt x="161" y="734"/>
                    </a:lnTo>
                    <a:lnTo>
                      <a:pt x="154" y="748"/>
                    </a:lnTo>
                    <a:lnTo>
                      <a:pt x="147" y="764"/>
                    </a:lnTo>
                    <a:lnTo>
                      <a:pt x="139" y="780"/>
                    </a:lnTo>
                    <a:lnTo>
                      <a:pt x="132" y="798"/>
                    </a:lnTo>
                    <a:lnTo>
                      <a:pt x="125" y="815"/>
                    </a:lnTo>
                    <a:lnTo>
                      <a:pt x="118" y="834"/>
                    </a:lnTo>
                    <a:lnTo>
                      <a:pt x="109" y="853"/>
                    </a:lnTo>
                    <a:lnTo>
                      <a:pt x="103" y="844"/>
                    </a:lnTo>
                    <a:lnTo>
                      <a:pt x="96" y="834"/>
                    </a:lnTo>
                    <a:lnTo>
                      <a:pt x="90" y="825"/>
                    </a:lnTo>
                    <a:lnTo>
                      <a:pt x="83" y="817"/>
                    </a:lnTo>
                    <a:lnTo>
                      <a:pt x="76" y="808"/>
                    </a:lnTo>
                    <a:lnTo>
                      <a:pt x="70" y="799"/>
                    </a:lnTo>
                    <a:lnTo>
                      <a:pt x="62" y="792"/>
                    </a:lnTo>
                    <a:lnTo>
                      <a:pt x="55" y="783"/>
                    </a:lnTo>
                    <a:lnTo>
                      <a:pt x="48" y="774"/>
                    </a:lnTo>
                    <a:lnTo>
                      <a:pt x="42" y="767"/>
                    </a:lnTo>
                    <a:lnTo>
                      <a:pt x="35" y="758"/>
                    </a:lnTo>
                    <a:lnTo>
                      <a:pt x="28" y="751"/>
                    </a:lnTo>
                    <a:lnTo>
                      <a:pt x="20" y="744"/>
                    </a:lnTo>
                    <a:lnTo>
                      <a:pt x="13" y="737"/>
                    </a:lnTo>
                    <a:lnTo>
                      <a:pt x="7" y="728"/>
                    </a:lnTo>
                    <a:lnTo>
                      <a:pt x="0" y="721"/>
                    </a:lnTo>
                    <a:lnTo>
                      <a:pt x="9" y="658"/>
                    </a:lnTo>
                    <a:lnTo>
                      <a:pt x="19" y="595"/>
                    </a:lnTo>
                    <a:lnTo>
                      <a:pt x="29" y="536"/>
                    </a:lnTo>
                    <a:lnTo>
                      <a:pt x="42" y="475"/>
                    </a:lnTo>
                    <a:lnTo>
                      <a:pt x="54" y="415"/>
                    </a:lnTo>
                    <a:lnTo>
                      <a:pt x="67" y="355"/>
                    </a:lnTo>
                    <a:lnTo>
                      <a:pt x="80" y="296"/>
                    </a:lnTo>
                    <a:lnTo>
                      <a:pt x="92" y="236"/>
                    </a:lnTo>
                    <a:lnTo>
                      <a:pt x="84" y="223"/>
                    </a:lnTo>
                    <a:lnTo>
                      <a:pt x="76" y="208"/>
                    </a:lnTo>
                    <a:lnTo>
                      <a:pt x="67" y="195"/>
                    </a:lnTo>
                    <a:lnTo>
                      <a:pt x="57" y="179"/>
                    </a:lnTo>
                    <a:lnTo>
                      <a:pt x="48" y="162"/>
                    </a:lnTo>
                    <a:lnTo>
                      <a:pt x="39" y="146"/>
                    </a:lnTo>
                    <a:lnTo>
                      <a:pt x="30" y="128"/>
                    </a:lnTo>
                    <a:lnTo>
                      <a:pt x="23" y="111"/>
                    </a:lnTo>
                    <a:lnTo>
                      <a:pt x="33" y="96"/>
                    </a:lnTo>
                    <a:lnTo>
                      <a:pt x="42" y="83"/>
                    </a:lnTo>
                    <a:lnTo>
                      <a:pt x="51" y="69"/>
                    </a:lnTo>
                    <a:lnTo>
                      <a:pt x="60" y="56"/>
                    </a:lnTo>
                    <a:lnTo>
                      <a:pt x="68" y="43"/>
                    </a:lnTo>
                    <a:lnTo>
                      <a:pt x="77" y="28"/>
                    </a:lnTo>
                    <a:lnTo>
                      <a:pt x="86" y="14"/>
                    </a:lnTo>
                    <a:lnTo>
                      <a:pt x="93" y="0"/>
                    </a:lnTo>
                    <a:lnTo>
                      <a:pt x="105" y="14"/>
                    </a:lnTo>
                    <a:lnTo>
                      <a:pt x="118" y="28"/>
                    </a:lnTo>
                    <a:lnTo>
                      <a:pt x="129" y="43"/>
                    </a:lnTo>
                    <a:lnTo>
                      <a:pt x="141" y="56"/>
                    </a:lnTo>
                    <a:lnTo>
                      <a:pt x="153" y="69"/>
                    </a:lnTo>
                    <a:lnTo>
                      <a:pt x="164" y="83"/>
                    </a:lnTo>
                    <a:lnTo>
                      <a:pt x="176" y="96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7" name="Freeform 73"/>
              <p:cNvSpPr>
                <a:spLocks/>
              </p:cNvSpPr>
              <p:nvPr/>
            </p:nvSpPr>
            <p:spPr bwMode="auto">
              <a:xfrm>
                <a:off x="5086" y="2788"/>
                <a:ext cx="34" cy="46"/>
              </a:xfrm>
              <a:custGeom>
                <a:avLst/>
                <a:gdLst>
                  <a:gd name="T0" fmla="*/ 22 w 101"/>
                  <a:gd name="T1" fmla="*/ 131 h 138"/>
                  <a:gd name="T2" fmla="*/ 22 w 101"/>
                  <a:gd name="T3" fmla="*/ 138 h 138"/>
                  <a:gd name="T4" fmla="*/ 25 w 101"/>
                  <a:gd name="T5" fmla="*/ 133 h 138"/>
                  <a:gd name="T6" fmla="*/ 29 w 101"/>
                  <a:gd name="T7" fmla="*/ 125 h 138"/>
                  <a:gd name="T8" fmla="*/ 34 w 101"/>
                  <a:gd name="T9" fmla="*/ 118 h 138"/>
                  <a:gd name="T10" fmla="*/ 38 w 101"/>
                  <a:gd name="T11" fmla="*/ 109 h 138"/>
                  <a:gd name="T12" fmla="*/ 42 w 101"/>
                  <a:gd name="T13" fmla="*/ 102 h 138"/>
                  <a:gd name="T14" fmla="*/ 48 w 101"/>
                  <a:gd name="T15" fmla="*/ 93 h 138"/>
                  <a:gd name="T16" fmla="*/ 53 w 101"/>
                  <a:gd name="T17" fmla="*/ 85 h 138"/>
                  <a:gd name="T18" fmla="*/ 57 w 101"/>
                  <a:gd name="T19" fmla="*/ 76 h 138"/>
                  <a:gd name="T20" fmla="*/ 64 w 101"/>
                  <a:gd name="T21" fmla="*/ 67 h 138"/>
                  <a:gd name="T22" fmla="*/ 70 w 101"/>
                  <a:gd name="T23" fmla="*/ 60 h 138"/>
                  <a:gd name="T24" fmla="*/ 74 w 101"/>
                  <a:gd name="T25" fmla="*/ 51 h 138"/>
                  <a:gd name="T26" fmla="*/ 80 w 101"/>
                  <a:gd name="T27" fmla="*/ 42 h 138"/>
                  <a:gd name="T28" fmla="*/ 86 w 101"/>
                  <a:gd name="T29" fmla="*/ 34 h 138"/>
                  <a:gd name="T30" fmla="*/ 90 w 101"/>
                  <a:gd name="T31" fmla="*/ 26 h 138"/>
                  <a:gd name="T32" fmla="*/ 96 w 101"/>
                  <a:gd name="T33" fmla="*/ 19 h 138"/>
                  <a:gd name="T34" fmla="*/ 101 w 101"/>
                  <a:gd name="T35" fmla="*/ 12 h 138"/>
                  <a:gd name="T36" fmla="*/ 80 w 101"/>
                  <a:gd name="T37" fmla="*/ 0 h 138"/>
                  <a:gd name="T38" fmla="*/ 76 w 101"/>
                  <a:gd name="T39" fmla="*/ 7 h 138"/>
                  <a:gd name="T40" fmla="*/ 72 w 101"/>
                  <a:gd name="T41" fmla="*/ 13 h 138"/>
                  <a:gd name="T42" fmla="*/ 66 w 101"/>
                  <a:gd name="T43" fmla="*/ 22 h 138"/>
                  <a:gd name="T44" fmla="*/ 61 w 101"/>
                  <a:gd name="T45" fmla="*/ 29 h 138"/>
                  <a:gd name="T46" fmla="*/ 56 w 101"/>
                  <a:gd name="T47" fmla="*/ 38 h 138"/>
                  <a:gd name="T48" fmla="*/ 50 w 101"/>
                  <a:gd name="T49" fmla="*/ 45 h 138"/>
                  <a:gd name="T50" fmla="*/ 45 w 101"/>
                  <a:gd name="T51" fmla="*/ 54 h 138"/>
                  <a:gd name="T52" fmla="*/ 38 w 101"/>
                  <a:gd name="T53" fmla="*/ 63 h 138"/>
                  <a:gd name="T54" fmla="*/ 32 w 101"/>
                  <a:gd name="T55" fmla="*/ 73 h 138"/>
                  <a:gd name="T56" fmla="*/ 27 w 101"/>
                  <a:gd name="T57" fmla="*/ 80 h 138"/>
                  <a:gd name="T58" fmla="*/ 22 w 101"/>
                  <a:gd name="T59" fmla="*/ 90 h 138"/>
                  <a:gd name="T60" fmla="*/ 18 w 101"/>
                  <a:gd name="T61" fmla="*/ 98 h 138"/>
                  <a:gd name="T62" fmla="*/ 12 w 101"/>
                  <a:gd name="T63" fmla="*/ 106 h 138"/>
                  <a:gd name="T64" fmla="*/ 8 w 101"/>
                  <a:gd name="T65" fmla="*/ 114 h 138"/>
                  <a:gd name="T66" fmla="*/ 5 w 101"/>
                  <a:gd name="T67" fmla="*/ 121 h 138"/>
                  <a:gd name="T68" fmla="*/ 0 w 101"/>
                  <a:gd name="T69" fmla="*/ 130 h 138"/>
                  <a:gd name="T70" fmla="*/ 0 w 101"/>
                  <a:gd name="T71" fmla="*/ 137 h 138"/>
                  <a:gd name="T72" fmla="*/ 22 w 101"/>
                  <a:gd name="T73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138">
                    <a:moveTo>
                      <a:pt x="22" y="131"/>
                    </a:moveTo>
                    <a:lnTo>
                      <a:pt x="22" y="138"/>
                    </a:lnTo>
                    <a:lnTo>
                      <a:pt x="25" y="133"/>
                    </a:lnTo>
                    <a:lnTo>
                      <a:pt x="29" y="125"/>
                    </a:lnTo>
                    <a:lnTo>
                      <a:pt x="34" y="118"/>
                    </a:lnTo>
                    <a:lnTo>
                      <a:pt x="38" y="109"/>
                    </a:lnTo>
                    <a:lnTo>
                      <a:pt x="42" y="102"/>
                    </a:lnTo>
                    <a:lnTo>
                      <a:pt x="48" y="93"/>
                    </a:lnTo>
                    <a:lnTo>
                      <a:pt x="53" y="85"/>
                    </a:lnTo>
                    <a:lnTo>
                      <a:pt x="57" y="76"/>
                    </a:lnTo>
                    <a:lnTo>
                      <a:pt x="64" y="67"/>
                    </a:lnTo>
                    <a:lnTo>
                      <a:pt x="70" y="60"/>
                    </a:lnTo>
                    <a:lnTo>
                      <a:pt x="74" y="51"/>
                    </a:lnTo>
                    <a:lnTo>
                      <a:pt x="80" y="42"/>
                    </a:lnTo>
                    <a:lnTo>
                      <a:pt x="86" y="34"/>
                    </a:lnTo>
                    <a:lnTo>
                      <a:pt x="90" y="26"/>
                    </a:lnTo>
                    <a:lnTo>
                      <a:pt x="96" y="19"/>
                    </a:lnTo>
                    <a:lnTo>
                      <a:pt x="101" y="12"/>
                    </a:lnTo>
                    <a:lnTo>
                      <a:pt x="80" y="0"/>
                    </a:lnTo>
                    <a:lnTo>
                      <a:pt x="76" y="7"/>
                    </a:lnTo>
                    <a:lnTo>
                      <a:pt x="72" y="13"/>
                    </a:lnTo>
                    <a:lnTo>
                      <a:pt x="66" y="22"/>
                    </a:lnTo>
                    <a:lnTo>
                      <a:pt x="61" y="29"/>
                    </a:lnTo>
                    <a:lnTo>
                      <a:pt x="56" y="38"/>
                    </a:lnTo>
                    <a:lnTo>
                      <a:pt x="50" y="45"/>
                    </a:lnTo>
                    <a:lnTo>
                      <a:pt x="45" y="54"/>
                    </a:lnTo>
                    <a:lnTo>
                      <a:pt x="38" y="63"/>
                    </a:lnTo>
                    <a:lnTo>
                      <a:pt x="32" y="73"/>
                    </a:lnTo>
                    <a:lnTo>
                      <a:pt x="27" y="80"/>
                    </a:lnTo>
                    <a:lnTo>
                      <a:pt x="22" y="90"/>
                    </a:lnTo>
                    <a:lnTo>
                      <a:pt x="18" y="98"/>
                    </a:lnTo>
                    <a:lnTo>
                      <a:pt x="12" y="106"/>
                    </a:lnTo>
                    <a:lnTo>
                      <a:pt x="8" y="114"/>
                    </a:lnTo>
                    <a:lnTo>
                      <a:pt x="5" y="121"/>
                    </a:lnTo>
                    <a:lnTo>
                      <a:pt x="0" y="130"/>
                    </a:lnTo>
                    <a:lnTo>
                      <a:pt x="0" y="137"/>
                    </a:lnTo>
                    <a:lnTo>
                      <a:pt x="22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8" name="Freeform 74"/>
              <p:cNvSpPr>
                <a:spLocks/>
              </p:cNvSpPr>
              <p:nvPr/>
            </p:nvSpPr>
            <p:spPr bwMode="auto">
              <a:xfrm>
                <a:off x="5086" y="2831"/>
                <a:ext cx="49" cy="127"/>
              </a:xfrm>
              <a:custGeom>
                <a:avLst/>
                <a:gdLst>
                  <a:gd name="T0" fmla="*/ 147 w 147"/>
                  <a:gd name="T1" fmla="*/ 381 h 381"/>
                  <a:gd name="T2" fmla="*/ 147 w 147"/>
                  <a:gd name="T3" fmla="*/ 371 h 381"/>
                  <a:gd name="T4" fmla="*/ 138 w 147"/>
                  <a:gd name="T5" fmla="*/ 346 h 381"/>
                  <a:gd name="T6" fmla="*/ 130 w 147"/>
                  <a:gd name="T7" fmla="*/ 323 h 381"/>
                  <a:gd name="T8" fmla="*/ 120 w 147"/>
                  <a:gd name="T9" fmla="*/ 300 h 381"/>
                  <a:gd name="T10" fmla="*/ 111 w 147"/>
                  <a:gd name="T11" fmla="*/ 277 h 381"/>
                  <a:gd name="T12" fmla="*/ 102 w 147"/>
                  <a:gd name="T13" fmla="*/ 255 h 381"/>
                  <a:gd name="T14" fmla="*/ 93 w 147"/>
                  <a:gd name="T15" fmla="*/ 231 h 381"/>
                  <a:gd name="T16" fmla="*/ 86 w 147"/>
                  <a:gd name="T17" fmla="*/ 210 h 381"/>
                  <a:gd name="T18" fmla="*/ 77 w 147"/>
                  <a:gd name="T19" fmla="*/ 186 h 381"/>
                  <a:gd name="T20" fmla="*/ 70 w 147"/>
                  <a:gd name="T21" fmla="*/ 164 h 381"/>
                  <a:gd name="T22" fmla="*/ 63 w 147"/>
                  <a:gd name="T23" fmla="*/ 141 h 381"/>
                  <a:gd name="T24" fmla="*/ 54 w 147"/>
                  <a:gd name="T25" fmla="*/ 119 h 381"/>
                  <a:gd name="T26" fmla="*/ 48 w 147"/>
                  <a:gd name="T27" fmla="*/ 96 h 381"/>
                  <a:gd name="T28" fmla="*/ 41 w 147"/>
                  <a:gd name="T29" fmla="*/ 73 h 381"/>
                  <a:gd name="T30" fmla="*/ 35 w 147"/>
                  <a:gd name="T31" fmla="*/ 48 h 381"/>
                  <a:gd name="T32" fmla="*/ 29 w 147"/>
                  <a:gd name="T33" fmla="*/ 25 h 381"/>
                  <a:gd name="T34" fmla="*/ 22 w 147"/>
                  <a:gd name="T35" fmla="*/ 0 h 381"/>
                  <a:gd name="T36" fmla="*/ 0 w 147"/>
                  <a:gd name="T37" fmla="*/ 6 h 381"/>
                  <a:gd name="T38" fmla="*/ 6 w 147"/>
                  <a:gd name="T39" fmla="*/ 31 h 381"/>
                  <a:gd name="T40" fmla="*/ 12 w 147"/>
                  <a:gd name="T41" fmla="*/ 55 h 381"/>
                  <a:gd name="T42" fmla="*/ 19 w 147"/>
                  <a:gd name="T43" fmla="*/ 79 h 381"/>
                  <a:gd name="T44" fmla="*/ 25 w 147"/>
                  <a:gd name="T45" fmla="*/ 102 h 381"/>
                  <a:gd name="T46" fmla="*/ 32 w 147"/>
                  <a:gd name="T47" fmla="*/ 127 h 381"/>
                  <a:gd name="T48" fmla="*/ 40 w 147"/>
                  <a:gd name="T49" fmla="*/ 148 h 381"/>
                  <a:gd name="T50" fmla="*/ 48 w 147"/>
                  <a:gd name="T51" fmla="*/ 172 h 381"/>
                  <a:gd name="T52" fmla="*/ 56 w 147"/>
                  <a:gd name="T53" fmla="*/ 195 h 381"/>
                  <a:gd name="T54" fmla="*/ 64 w 147"/>
                  <a:gd name="T55" fmla="*/ 217 h 381"/>
                  <a:gd name="T56" fmla="*/ 72 w 147"/>
                  <a:gd name="T57" fmla="*/ 240 h 381"/>
                  <a:gd name="T58" fmla="*/ 80 w 147"/>
                  <a:gd name="T59" fmla="*/ 262 h 381"/>
                  <a:gd name="T60" fmla="*/ 89 w 147"/>
                  <a:gd name="T61" fmla="*/ 285 h 381"/>
                  <a:gd name="T62" fmla="*/ 99 w 147"/>
                  <a:gd name="T63" fmla="*/ 309 h 381"/>
                  <a:gd name="T64" fmla="*/ 108 w 147"/>
                  <a:gd name="T65" fmla="*/ 332 h 381"/>
                  <a:gd name="T66" fmla="*/ 117 w 147"/>
                  <a:gd name="T67" fmla="*/ 355 h 381"/>
                  <a:gd name="T68" fmla="*/ 125 w 147"/>
                  <a:gd name="T69" fmla="*/ 380 h 381"/>
                  <a:gd name="T70" fmla="*/ 127 w 147"/>
                  <a:gd name="T71" fmla="*/ 368 h 381"/>
                  <a:gd name="T72" fmla="*/ 147 w 147"/>
                  <a:gd name="T73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381">
                    <a:moveTo>
                      <a:pt x="147" y="381"/>
                    </a:moveTo>
                    <a:lnTo>
                      <a:pt x="147" y="371"/>
                    </a:lnTo>
                    <a:lnTo>
                      <a:pt x="138" y="346"/>
                    </a:lnTo>
                    <a:lnTo>
                      <a:pt x="130" y="323"/>
                    </a:lnTo>
                    <a:lnTo>
                      <a:pt x="120" y="300"/>
                    </a:lnTo>
                    <a:lnTo>
                      <a:pt x="111" y="277"/>
                    </a:lnTo>
                    <a:lnTo>
                      <a:pt x="102" y="255"/>
                    </a:lnTo>
                    <a:lnTo>
                      <a:pt x="93" y="231"/>
                    </a:lnTo>
                    <a:lnTo>
                      <a:pt x="86" y="210"/>
                    </a:lnTo>
                    <a:lnTo>
                      <a:pt x="77" y="186"/>
                    </a:lnTo>
                    <a:lnTo>
                      <a:pt x="70" y="164"/>
                    </a:lnTo>
                    <a:lnTo>
                      <a:pt x="63" y="141"/>
                    </a:lnTo>
                    <a:lnTo>
                      <a:pt x="54" y="119"/>
                    </a:lnTo>
                    <a:lnTo>
                      <a:pt x="48" y="96"/>
                    </a:lnTo>
                    <a:lnTo>
                      <a:pt x="41" y="73"/>
                    </a:lnTo>
                    <a:lnTo>
                      <a:pt x="35" y="48"/>
                    </a:lnTo>
                    <a:lnTo>
                      <a:pt x="29" y="25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6" y="31"/>
                    </a:lnTo>
                    <a:lnTo>
                      <a:pt x="12" y="55"/>
                    </a:lnTo>
                    <a:lnTo>
                      <a:pt x="19" y="79"/>
                    </a:lnTo>
                    <a:lnTo>
                      <a:pt x="25" y="102"/>
                    </a:lnTo>
                    <a:lnTo>
                      <a:pt x="32" y="127"/>
                    </a:lnTo>
                    <a:lnTo>
                      <a:pt x="40" y="148"/>
                    </a:lnTo>
                    <a:lnTo>
                      <a:pt x="48" y="172"/>
                    </a:lnTo>
                    <a:lnTo>
                      <a:pt x="56" y="195"/>
                    </a:lnTo>
                    <a:lnTo>
                      <a:pt x="64" y="217"/>
                    </a:lnTo>
                    <a:lnTo>
                      <a:pt x="72" y="240"/>
                    </a:lnTo>
                    <a:lnTo>
                      <a:pt x="80" y="262"/>
                    </a:lnTo>
                    <a:lnTo>
                      <a:pt x="89" y="285"/>
                    </a:lnTo>
                    <a:lnTo>
                      <a:pt x="99" y="309"/>
                    </a:lnTo>
                    <a:lnTo>
                      <a:pt x="108" y="332"/>
                    </a:lnTo>
                    <a:lnTo>
                      <a:pt x="117" y="355"/>
                    </a:lnTo>
                    <a:lnTo>
                      <a:pt x="125" y="380"/>
                    </a:lnTo>
                    <a:lnTo>
                      <a:pt x="127" y="368"/>
                    </a:lnTo>
                    <a:lnTo>
                      <a:pt x="147" y="3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9" name="Freeform 75"/>
              <p:cNvSpPr>
                <a:spLocks/>
              </p:cNvSpPr>
              <p:nvPr/>
            </p:nvSpPr>
            <p:spPr bwMode="auto">
              <a:xfrm>
                <a:off x="5087" y="2954"/>
                <a:ext cx="48" cy="85"/>
              </a:xfrm>
              <a:custGeom>
                <a:avLst/>
                <a:gdLst>
                  <a:gd name="T0" fmla="*/ 1 w 145"/>
                  <a:gd name="T1" fmla="*/ 256 h 256"/>
                  <a:gd name="T2" fmla="*/ 22 w 145"/>
                  <a:gd name="T3" fmla="*/ 253 h 256"/>
                  <a:gd name="T4" fmla="*/ 29 w 145"/>
                  <a:gd name="T5" fmla="*/ 234 h 256"/>
                  <a:gd name="T6" fmla="*/ 38 w 145"/>
                  <a:gd name="T7" fmla="*/ 215 h 256"/>
                  <a:gd name="T8" fmla="*/ 45 w 145"/>
                  <a:gd name="T9" fmla="*/ 198 h 256"/>
                  <a:gd name="T10" fmla="*/ 52 w 145"/>
                  <a:gd name="T11" fmla="*/ 182 h 256"/>
                  <a:gd name="T12" fmla="*/ 59 w 145"/>
                  <a:gd name="T13" fmla="*/ 166 h 256"/>
                  <a:gd name="T14" fmla="*/ 67 w 145"/>
                  <a:gd name="T15" fmla="*/ 150 h 256"/>
                  <a:gd name="T16" fmla="*/ 72 w 145"/>
                  <a:gd name="T17" fmla="*/ 135 h 256"/>
                  <a:gd name="T18" fmla="*/ 80 w 145"/>
                  <a:gd name="T19" fmla="*/ 121 h 256"/>
                  <a:gd name="T20" fmla="*/ 87 w 145"/>
                  <a:gd name="T21" fmla="*/ 106 h 256"/>
                  <a:gd name="T22" fmla="*/ 94 w 145"/>
                  <a:gd name="T23" fmla="*/ 93 h 256"/>
                  <a:gd name="T24" fmla="*/ 102 w 145"/>
                  <a:gd name="T25" fmla="*/ 80 h 256"/>
                  <a:gd name="T26" fmla="*/ 110 w 145"/>
                  <a:gd name="T27" fmla="*/ 67 h 256"/>
                  <a:gd name="T28" fmla="*/ 118 w 145"/>
                  <a:gd name="T29" fmla="*/ 54 h 256"/>
                  <a:gd name="T30" fmla="*/ 126 w 145"/>
                  <a:gd name="T31" fmla="*/ 41 h 256"/>
                  <a:gd name="T32" fmla="*/ 135 w 145"/>
                  <a:gd name="T33" fmla="*/ 28 h 256"/>
                  <a:gd name="T34" fmla="*/ 145 w 145"/>
                  <a:gd name="T35" fmla="*/ 13 h 256"/>
                  <a:gd name="T36" fmla="*/ 125 w 145"/>
                  <a:gd name="T37" fmla="*/ 0 h 256"/>
                  <a:gd name="T38" fmla="*/ 116 w 145"/>
                  <a:gd name="T39" fmla="*/ 15 h 256"/>
                  <a:gd name="T40" fmla="*/ 107 w 145"/>
                  <a:gd name="T41" fmla="*/ 28 h 256"/>
                  <a:gd name="T42" fmla="*/ 99 w 145"/>
                  <a:gd name="T43" fmla="*/ 42 h 256"/>
                  <a:gd name="T44" fmla="*/ 90 w 145"/>
                  <a:gd name="T45" fmla="*/ 55 h 256"/>
                  <a:gd name="T46" fmla="*/ 83 w 145"/>
                  <a:gd name="T47" fmla="*/ 70 h 256"/>
                  <a:gd name="T48" fmla="*/ 74 w 145"/>
                  <a:gd name="T49" fmla="*/ 83 h 256"/>
                  <a:gd name="T50" fmla="*/ 67 w 145"/>
                  <a:gd name="T51" fmla="*/ 96 h 256"/>
                  <a:gd name="T52" fmla="*/ 59 w 145"/>
                  <a:gd name="T53" fmla="*/ 111 h 256"/>
                  <a:gd name="T54" fmla="*/ 52 w 145"/>
                  <a:gd name="T55" fmla="*/ 125 h 256"/>
                  <a:gd name="T56" fmla="*/ 45 w 145"/>
                  <a:gd name="T57" fmla="*/ 140 h 256"/>
                  <a:gd name="T58" fmla="*/ 38 w 145"/>
                  <a:gd name="T59" fmla="*/ 156 h 256"/>
                  <a:gd name="T60" fmla="*/ 30 w 145"/>
                  <a:gd name="T61" fmla="*/ 172 h 256"/>
                  <a:gd name="T62" fmla="*/ 23 w 145"/>
                  <a:gd name="T63" fmla="*/ 189 h 256"/>
                  <a:gd name="T64" fmla="*/ 16 w 145"/>
                  <a:gd name="T65" fmla="*/ 207 h 256"/>
                  <a:gd name="T66" fmla="*/ 7 w 145"/>
                  <a:gd name="T67" fmla="*/ 226 h 256"/>
                  <a:gd name="T68" fmla="*/ 0 w 145"/>
                  <a:gd name="T69" fmla="*/ 245 h 256"/>
                  <a:gd name="T70" fmla="*/ 20 w 145"/>
                  <a:gd name="T71" fmla="*/ 243 h 256"/>
                  <a:gd name="T72" fmla="*/ 1 w 145"/>
                  <a:gd name="T73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" h="256">
                    <a:moveTo>
                      <a:pt x="1" y="256"/>
                    </a:moveTo>
                    <a:lnTo>
                      <a:pt x="22" y="253"/>
                    </a:lnTo>
                    <a:lnTo>
                      <a:pt x="29" y="234"/>
                    </a:lnTo>
                    <a:lnTo>
                      <a:pt x="38" y="215"/>
                    </a:lnTo>
                    <a:lnTo>
                      <a:pt x="45" y="198"/>
                    </a:lnTo>
                    <a:lnTo>
                      <a:pt x="52" y="182"/>
                    </a:lnTo>
                    <a:lnTo>
                      <a:pt x="59" y="166"/>
                    </a:lnTo>
                    <a:lnTo>
                      <a:pt x="67" y="150"/>
                    </a:lnTo>
                    <a:lnTo>
                      <a:pt x="72" y="135"/>
                    </a:lnTo>
                    <a:lnTo>
                      <a:pt x="80" y="121"/>
                    </a:lnTo>
                    <a:lnTo>
                      <a:pt x="87" y="106"/>
                    </a:lnTo>
                    <a:lnTo>
                      <a:pt x="94" y="93"/>
                    </a:lnTo>
                    <a:lnTo>
                      <a:pt x="102" y="80"/>
                    </a:lnTo>
                    <a:lnTo>
                      <a:pt x="110" y="67"/>
                    </a:lnTo>
                    <a:lnTo>
                      <a:pt x="118" y="54"/>
                    </a:lnTo>
                    <a:lnTo>
                      <a:pt x="126" y="41"/>
                    </a:lnTo>
                    <a:lnTo>
                      <a:pt x="135" y="28"/>
                    </a:lnTo>
                    <a:lnTo>
                      <a:pt x="145" y="13"/>
                    </a:lnTo>
                    <a:lnTo>
                      <a:pt x="125" y="0"/>
                    </a:lnTo>
                    <a:lnTo>
                      <a:pt x="116" y="15"/>
                    </a:lnTo>
                    <a:lnTo>
                      <a:pt x="107" y="28"/>
                    </a:lnTo>
                    <a:lnTo>
                      <a:pt x="99" y="42"/>
                    </a:lnTo>
                    <a:lnTo>
                      <a:pt x="90" y="55"/>
                    </a:lnTo>
                    <a:lnTo>
                      <a:pt x="83" y="70"/>
                    </a:lnTo>
                    <a:lnTo>
                      <a:pt x="74" y="83"/>
                    </a:lnTo>
                    <a:lnTo>
                      <a:pt x="67" y="96"/>
                    </a:lnTo>
                    <a:lnTo>
                      <a:pt x="59" y="111"/>
                    </a:lnTo>
                    <a:lnTo>
                      <a:pt x="52" y="125"/>
                    </a:lnTo>
                    <a:lnTo>
                      <a:pt x="45" y="140"/>
                    </a:lnTo>
                    <a:lnTo>
                      <a:pt x="38" y="156"/>
                    </a:lnTo>
                    <a:lnTo>
                      <a:pt x="30" y="172"/>
                    </a:lnTo>
                    <a:lnTo>
                      <a:pt x="23" y="189"/>
                    </a:lnTo>
                    <a:lnTo>
                      <a:pt x="16" y="207"/>
                    </a:lnTo>
                    <a:lnTo>
                      <a:pt x="7" y="226"/>
                    </a:lnTo>
                    <a:lnTo>
                      <a:pt x="0" y="245"/>
                    </a:lnTo>
                    <a:lnTo>
                      <a:pt x="20" y="243"/>
                    </a:lnTo>
                    <a:lnTo>
                      <a:pt x="1" y="2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0" name="Freeform 76"/>
              <p:cNvSpPr>
                <a:spLocks/>
              </p:cNvSpPr>
              <p:nvPr/>
            </p:nvSpPr>
            <p:spPr bwMode="auto">
              <a:xfrm>
                <a:off x="5050" y="2990"/>
                <a:ext cx="43" cy="49"/>
              </a:xfrm>
              <a:custGeom>
                <a:avLst/>
                <a:gdLst>
                  <a:gd name="T0" fmla="*/ 0 w 129"/>
                  <a:gd name="T1" fmla="*/ 6 h 147"/>
                  <a:gd name="T2" fmla="*/ 3 w 129"/>
                  <a:gd name="T3" fmla="*/ 16 h 147"/>
                  <a:gd name="T4" fmla="*/ 8 w 129"/>
                  <a:gd name="T5" fmla="*/ 24 h 147"/>
                  <a:gd name="T6" fmla="*/ 14 w 129"/>
                  <a:gd name="T7" fmla="*/ 31 h 147"/>
                  <a:gd name="T8" fmla="*/ 23 w 129"/>
                  <a:gd name="T9" fmla="*/ 38 h 147"/>
                  <a:gd name="T10" fmla="*/ 29 w 129"/>
                  <a:gd name="T11" fmla="*/ 45 h 147"/>
                  <a:gd name="T12" fmla="*/ 36 w 129"/>
                  <a:gd name="T13" fmla="*/ 54 h 147"/>
                  <a:gd name="T14" fmla="*/ 42 w 129"/>
                  <a:gd name="T15" fmla="*/ 61 h 147"/>
                  <a:gd name="T16" fmla="*/ 49 w 129"/>
                  <a:gd name="T17" fmla="*/ 70 h 147"/>
                  <a:gd name="T18" fmla="*/ 56 w 129"/>
                  <a:gd name="T19" fmla="*/ 77 h 147"/>
                  <a:gd name="T20" fmla="*/ 62 w 129"/>
                  <a:gd name="T21" fmla="*/ 86 h 147"/>
                  <a:gd name="T22" fmla="*/ 70 w 129"/>
                  <a:gd name="T23" fmla="*/ 93 h 147"/>
                  <a:gd name="T24" fmla="*/ 77 w 129"/>
                  <a:gd name="T25" fmla="*/ 102 h 147"/>
                  <a:gd name="T26" fmla="*/ 84 w 129"/>
                  <a:gd name="T27" fmla="*/ 111 h 147"/>
                  <a:gd name="T28" fmla="*/ 90 w 129"/>
                  <a:gd name="T29" fmla="*/ 120 h 147"/>
                  <a:gd name="T30" fmla="*/ 96 w 129"/>
                  <a:gd name="T31" fmla="*/ 128 h 147"/>
                  <a:gd name="T32" fmla="*/ 103 w 129"/>
                  <a:gd name="T33" fmla="*/ 137 h 147"/>
                  <a:gd name="T34" fmla="*/ 110 w 129"/>
                  <a:gd name="T35" fmla="*/ 147 h 147"/>
                  <a:gd name="T36" fmla="*/ 129 w 129"/>
                  <a:gd name="T37" fmla="*/ 134 h 147"/>
                  <a:gd name="T38" fmla="*/ 123 w 129"/>
                  <a:gd name="T39" fmla="*/ 124 h 147"/>
                  <a:gd name="T40" fmla="*/ 116 w 129"/>
                  <a:gd name="T41" fmla="*/ 115 h 147"/>
                  <a:gd name="T42" fmla="*/ 109 w 129"/>
                  <a:gd name="T43" fmla="*/ 105 h 147"/>
                  <a:gd name="T44" fmla="*/ 102 w 129"/>
                  <a:gd name="T45" fmla="*/ 96 h 147"/>
                  <a:gd name="T46" fmla="*/ 94 w 129"/>
                  <a:gd name="T47" fmla="*/ 88 h 147"/>
                  <a:gd name="T48" fmla="*/ 88 w 129"/>
                  <a:gd name="T49" fmla="*/ 79 h 147"/>
                  <a:gd name="T50" fmla="*/ 81 w 129"/>
                  <a:gd name="T51" fmla="*/ 70 h 147"/>
                  <a:gd name="T52" fmla="*/ 74 w 129"/>
                  <a:gd name="T53" fmla="*/ 63 h 147"/>
                  <a:gd name="T54" fmla="*/ 67 w 129"/>
                  <a:gd name="T55" fmla="*/ 54 h 147"/>
                  <a:gd name="T56" fmla="*/ 61 w 129"/>
                  <a:gd name="T57" fmla="*/ 45 h 147"/>
                  <a:gd name="T58" fmla="*/ 54 w 129"/>
                  <a:gd name="T59" fmla="*/ 38 h 147"/>
                  <a:gd name="T60" fmla="*/ 46 w 129"/>
                  <a:gd name="T61" fmla="*/ 31 h 147"/>
                  <a:gd name="T62" fmla="*/ 39 w 129"/>
                  <a:gd name="T63" fmla="*/ 24 h 147"/>
                  <a:gd name="T64" fmla="*/ 33 w 129"/>
                  <a:gd name="T65" fmla="*/ 15 h 147"/>
                  <a:gd name="T66" fmla="*/ 26 w 129"/>
                  <a:gd name="T67" fmla="*/ 8 h 147"/>
                  <a:gd name="T68" fmla="*/ 19 w 129"/>
                  <a:gd name="T69" fmla="*/ 0 h 147"/>
                  <a:gd name="T70" fmla="*/ 22 w 129"/>
                  <a:gd name="T71" fmla="*/ 9 h 147"/>
                  <a:gd name="T72" fmla="*/ 0 w 129"/>
                  <a:gd name="T73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47">
                    <a:moveTo>
                      <a:pt x="0" y="6"/>
                    </a:moveTo>
                    <a:lnTo>
                      <a:pt x="3" y="16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3" y="38"/>
                    </a:lnTo>
                    <a:lnTo>
                      <a:pt x="29" y="45"/>
                    </a:lnTo>
                    <a:lnTo>
                      <a:pt x="36" y="54"/>
                    </a:lnTo>
                    <a:lnTo>
                      <a:pt x="42" y="61"/>
                    </a:lnTo>
                    <a:lnTo>
                      <a:pt x="49" y="70"/>
                    </a:lnTo>
                    <a:lnTo>
                      <a:pt x="56" y="77"/>
                    </a:lnTo>
                    <a:lnTo>
                      <a:pt x="62" y="86"/>
                    </a:lnTo>
                    <a:lnTo>
                      <a:pt x="70" y="93"/>
                    </a:lnTo>
                    <a:lnTo>
                      <a:pt x="77" y="102"/>
                    </a:lnTo>
                    <a:lnTo>
                      <a:pt x="84" y="111"/>
                    </a:lnTo>
                    <a:lnTo>
                      <a:pt x="90" y="120"/>
                    </a:lnTo>
                    <a:lnTo>
                      <a:pt x="96" y="128"/>
                    </a:lnTo>
                    <a:lnTo>
                      <a:pt x="103" y="137"/>
                    </a:lnTo>
                    <a:lnTo>
                      <a:pt x="110" y="147"/>
                    </a:lnTo>
                    <a:lnTo>
                      <a:pt x="129" y="134"/>
                    </a:lnTo>
                    <a:lnTo>
                      <a:pt x="123" y="124"/>
                    </a:lnTo>
                    <a:lnTo>
                      <a:pt x="116" y="115"/>
                    </a:lnTo>
                    <a:lnTo>
                      <a:pt x="109" y="105"/>
                    </a:lnTo>
                    <a:lnTo>
                      <a:pt x="102" y="96"/>
                    </a:lnTo>
                    <a:lnTo>
                      <a:pt x="94" y="88"/>
                    </a:lnTo>
                    <a:lnTo>
                      <a:pt x="88" y="79"/>
                    </a:lnTo>
                    <a:lnTo>
                      <a:pt x="81" y="70"/>
                    </a:lnTo>
                    <a:lnTo>
                      <a:pt x="74" y="63"/>
                    </a:lnTo>
                    <a:lnTo>
                      <a:pt x="67" y="54"/>
                    </a:lnTo>
                    <a:lnTo>
                      <a:pt x="61" y="45"/>
                    </a:lnTo>
                    <a:lnTo>
                      <a:pt x="54" y="38"/>
                    </a:lnTo>
                    <a:lnTo>
                      <a:pt x="46" y="31"/>
                    </a:lnTo>
                    <a:lnTo>
                      <a:pt x="39" y="24"/>
                    </a:lnTo>
                    <a:lnTo>
                      <a:pt x="33" y="15"/>
                    </a:lnTo>
                    <a:lnTo>
                      <a:pt x="26" y="8"/>
                    </a:lnTo>
                    <a:lnTo>
                      <a:pt x="19" y="0"/>
                    </a:lnTo>
                    <a:lnTo>
                      <a:pt x="22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1" name="Freeform 77"/>
              <p:cNvSpPr>
                <a:spLocks/>
              </p:cNvSpPr>
              <p:nvPr/>
            </p:nvSpPr>
            <p:spPr bwMode="auto">
              <a:xfrm>
                <a:off x="5050" y="2829"/>
                <a:ext cx="38" cy="164"/>
              </a:xfrm>
              <a:custGeom>
                <a:avLst/>
                <a:gdLst>
                  <a:gd name="T0" fmla="*/ 90 w 113"/>
                  <a:gd name="T1" fmla="*/ 3 h 492"/>
                  <a:gd name="T2" fmla="*/ 84 w 113"/>
                  <a:gd name="T3" fmla="*/ 34 h 492"/>
                  <a:gd name="T4" fmla="*/ 78 w 113"/>
                  <a:gd name="T5" fmla="*/ 63 h 492"/>
                  <a:gd name="T6" fmla="*/ 72 w 113"/>
                  <a:gd name="T7" fmla="*/ 93 h 492"/>
                  <a:gd name="T8" fmla="*/ 65 w 113"/>
                  <a:gd name="T9" fmla="*/ 122 h 492"/>
                  <a:gd name="T10" fmla="*/ 59 w 113"/>
                  <a:gd name="T11" fmla="*/ 153 h 492"/>
                  <a:gd name="T12" fmla="*/ 52 w 113"/>
                  <a:gd name="T13" fmla="*/ 182 h 492"/>
                  <a:gd name="T14" fmla="*/ 46 w 113"/>
                  <a:gd name="T15" fmla="*/ 213 h 492"/>
                  <a:gd name="T16" fmla="*/ 40 w 113"/>
                  <a:gd name="T17" fmla="*/ 242 h 492"/>
                  <a:gd name="T18" fmla="*/ 33 w 113"/>
                  <a:gd name="T19" fmla="*/ 272 h 492"/>
                  <a:gd name="T20" fmla="*/ 27 w 113"/>
                  <a:gd name="T21" fmla="*/ 303 h 492"/>
                  <a:gd name="T22" fmla="*/ 22 w 113"/>
                  <a:gd name="T23" fmla="*/ 333 h 492"/>
                  <a:gd name="T24" fmla="*/ 17 w 113"/>
                  <a:gd name="T25" fmla="*/ 364 h 492"/>
                  <a:gd name="T26" fmla="*/ 11 w 113"/>
                  <a:gd name="T27" fmla="*/ 395 h 492"/>
                  <a:gd name="T28" fmla="*/ 7 w 113"/>
                  <a:gd name="T29" fmla="*/ 427 h 492"/>
                  <a:gd name="T30" fmla="*/ 3 w 113"/>
                  <a:gd name="T31" fmla="*/ 457 h 492"/>
                  <a:gd name="T32" fmla="*/ 0 w 113"/>
                  <a:gd name="T33" fmla="*/ 489 h 492"/>
                  <a:gd name="T34" fmla="*/ 23 w 113"/>
                  <a:gd name="T35" fmla="*/ 476 h 492"/>
                  <a:gd name="T36" fmla="*/ 27 w 113"/>
                  <a:gd name="T37" fmla="*/ 445 h 492"/>
                  <a:gd name="T38" fmla="*/ 32 w 113"/>
                  <a:gd name="T39" fmla="*/ 415 h 492"/>
                  <a:gd name="T40" fmla="*/ 38 w 113"/>
                  <a:gd name="T41" fmla="*/ 383 h 492"/>
                  <a:gd name="T42" fmla="*/ 42 w 113"/>
                  <a:gd name="T43" fmla="*/ 352 h 492"/>
                  <a:gd name="T44" fmla="*/ 48 w 113"/>
                  <a:gd name="T45" fmla="*/ 322 h 492"/>
                  <a:gd name="T46" fmla="*/ 54 w 113"/>
                  <a:gd name="T47" fmla="*/ 293 h 492"/>
                  <a:gd name="T48" fmla="*/ 59 w 113"/>
                  <a:gd name="T49" fmla="*/ 262 h 492"/>
                  <a:gd name="T50" fmla="*/ 65 w 113"/>
                  <a:gd name="T51" fmla="*/ 233 h 492"/>
                  <a:gd name="T52" fmla="*/ 72 w 113"/>
                  <a:gd name="T53" fmla="*/ 202 h 492"/>
                  <a:gd name="T54" fmla="*/ 78 w 113"/>
                  <a:gd name="T55" fmla="*/ 173 h 492"/>
                  <a:gd name="T56" fmla="*/ 86 w 113"/>
                  <a:gd name="T57" fmla="*/ 143 h 492"/>
                  <a:gd name="T58" fmla="*/ 91 w 113"/>
                  <a:gd name="T59" fmla="*/ 112 h 492"/>
                  <a:gd name="T60" fmla="*/ 99 w 113"/>
                  <a:gd name="T61" fmla="*/ 83 h 492"/>
                  <a:gd name="T62" fmla="*/ 103 w 113"/>
                  <a:gd name="T63" fmla="*/ 53 h 492"/>
                  <a:gd name="T64" fmla="*/ 110 w 113"/>
                  <a:gd name="T65" fmla="*/ 24 h 492"/>
                  <a:gd name="T66" fmla="*/ 112 w 113"/>
                  <a:gd name="T6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492">
                    <a:moveTo>
                      <a:pt x="91" y="12"/>
                    </a:moveTo>
                    <a:lnTo>
                      <a:pt x="90" y="3"/>
                    </a:lnTo>
                    <a:lnTo>
                      <a:pt x="87" y="19"/>
                    </a:lnTo>
                    <a:lnTo>
                      <a:pt x="84" y="34"/>
                    </a:lnTo>
                    <a:lnTo>
                      <a:pt x="81" y="48"/>
                    </a:lnTo>
                    <a:lnTo>
                      <a:pt x="78" y="63"/>
                    </a:lnTo>
                    <a:lnTo>
                      <a:pt x="75" y="79"/>
                    </a:lnTo>
                    <a:lnTo>
                      <a:pt x="72" y="93"/>
                    </a:lnTo>
                    <a:lnTo>
                      <a:pt x="70" y="108"/>
                    </a:lnTo>
                    <a:lnTo>
                      <a:pt x="65" y="122"/>
                    </a:lnTo>
                    <a:lnTo>
                      <a:pt x="62" y="137"/>
                    </a:lnTo>
                    <a:lnTo>
                      <a:pt x="59" y="153"/>
                    </a:lnTo>
                    <a:lnTo>
                      <a:pt x="55" y="168"/>
                    </a:lnTo>
                    <a:lnTo>
                      <a:pt x="52" y="182"/>
                    </a:lnTo>
                    <a:lnTo>
                      <a:pt x="49" y="198"/>
                    </a:lnTo>
                    <a:lnTo>
                      <a:pt x="46" y="213"/>
                    </a:lnTo>
                    <a:lnTo>
                      <a:pt x="43" y="227"/>
                    </a:lnTo>
                    <a:lnTo>
                      <a:pt x="40" y="242"/>
                    </a:lnTo>
                    <a:lnTo>
                      <a:pt x="38" y="256"/>
                    </a:lnTo>
                    <a:lnTo>
                      <a:pt x="33" y="272"/>
                    </a:lnTo>
                    <a:lnTo>
                      <a:pt x="30" y="287"/>
                    </a:lnTo>
                    <a:lnTo>
                      <a:pt x="27" y="303"/>
                    </a:lnTo>
                    <a:lnTo>
                      <a:pt x="24" y="317"/>
                    </a:lnTo>
                    <a:lnTo>
                      <a:pt x="22" y="333"/>
                    </a:lnTo>
                    <a:lnTo>
                      <a:pt x="19" y="348"/>
                    </a:lnTo>
                    <a:lnTo>
                      <a:pt x="17" y="364"/>
                    </a:lnTo>
                    <a:lnTo>
                      <a:pt x="14" y="380"/>
                    </a:lnTo>
                    <a:lnTo>
                      <a:pt x="11" y="395"/>
                    </a:lnTo>
                    <a:lnTo>
                      <a:pt x="8" y="411"/>
                    </a:lnTo>
                    <a:lnTo>
                      <a:pt x="7" y="427"/>
                    </a:lnTo>
                    <a:lnTo>
                      <a:pt x="6" y="441"/>
                    </a:lnTo>
                    <a:lnTo>
                      <a:pt x="3" y="457"/>
                    </a:lnTo>
                    <a:lnTo>
                      <a:pt x="1" y="473"/>
                    </a:lnTo>
                    <a:lnTo>
                      <a:pt x="0" y="489"/>
                    </a:lnTo>
                    <a:lnTo>
                      <a:pt x="22" y="492"/>
                    </a:lnTo>
                    <a:lnTo>
                      <a:pt x="23" y="476"/>
                    </a:lnTo>
                    <a:lnTo>
                      <a:pt x="24" y="461"/>
                    </a:lnTo>
                    <a:lnTo>
                      <a:pt x="27" y="445"/>
                    </a:lnTo>
                    <a:lnTo>
                      <a:pt x="30" y="429"/>
                    </a:lnTo>
                    <a:lnTo>
                      <a:pt x="32" y="415"/>
                    </a:lnTo>
                    <a:lnTo>
                      <a:pt x="35" y="399"/>
                    </a:lnTo>
                    <a:lnTo>
                      <a:pt x="38" y="383"/>
                    </a:lnTo>
                    <a:lnTo>
                      <a:pt x="40" y="368"/>
                    </a:lnTo>
                    <a:lnTo>
                      <a:pt x="42" y="352"/>
                    </a:lnTo>
                    <a:lnTo>
                      <a:pt x="45" y="338"/>
                    </a:lnTo>
                    <a:lnTo>
                      <a:pt x="48" y="322"/>
                    </a:lnTo>
                    <a:lnTo>
                      <a:pt x="51" y="307"/>
                    </a:lnTo>
                    <a:lnTo>
                      <a:pt x="54" y="293"/>
                    </a:lnTo>
                    <a:lnTo>
                      <a:pt x="56" y="277"/>
                    </a:lnTo>
                    <a:lnTo>
                      <a:pt x="59" y="262"/>
                    </a:lnTo>
                    <a:lnTo>
                      <a:pt x="62" y="248"/>
                    </a:lnTo>
                    <a:lnTo>
                      <a:pt x="65" y="233"/>
                    </a:lnTo>
                    <a:lnTo>
                      <a:pt x="70" y="217"/>
                    </a:lnTo>
                    <a:lnTo>
                      <a:pt x="72" y="202"/>
                    </a:lnTo>
                    <a:lnTo>
                      <a:pt x="75" y="186"/>
                    </a:lnTo>
                    <a:lnTo>
                      <a:pt x="78" y="173"/>
                    </a:lnTo>
                    <a:lnTo>
                      <a:pt x="83" y="157"/>
                    </a:lnTo>
                    <a:lnTo>
                      <a:pt x="86" y="143"/>
                    </a:lnTo>
                    <a:lnTo>
                      <a:pt x="88" y="128"/>
                    </a:lnTo>
                    <a:lnTo>
                      <a:pt x="91" y="112"/>
                    </a:lnTo>
                    <a:lnTo>
                      <a:pt x="94" y="98"/>
                    </a:lnTo>
                    <a:lnTo>
                      <a:pt x="99" y="83"/>
                    </a:lnTo>
                    <a:lnTo>
                      <a:pt x="100" y="69"/>
                    </a:lnTo>
                    <a:lnTo>
                      <a:pt x="103" y="53"/>
                    </a:lnTo>
                    <a:lnTo>
                      <a:pt x="107" y="38"/>
                    </a:lnTo>
                    <a:lnTo>
                      <a:pt x="110" y="24"/>
                    </a:lnTo>
                    <a:lnTo>
                      <a:pt x="113" y="9"/>
                    </a:lnTo>
                    <a:lnTo>
                      <a:pt x="112" y="0"/>
                    </a:lnTo>
                    <a:lnTo>
                      <a:pt x="9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2" name="Freeform 78"/>
              <p:cNvSpPr>
                <a:spLocks/>
              </p:cNvSpPr>
              <p:nvPr/>
            </p:nvSpPr>
            <p:spPr bwMode="auto">
              <a:xfrm>
                <a:off x="5058" y="2787"/>
                <a:ext cx="30" cy="46"/>
              </a:xfrm>
              <a:custGeom>
                <a:avLst/>
                <a:gdLst>
                  <a:gd name="T0" fmla="*/ 1 w 89"/>
                  <a:gd name="T1" fmla="*/ 0 h 138"/>
                  <a:gd name="T2" fmla="*/ 0 w 89"/>
                  <a:gd name="T3" fmla="*/ 11 h 138"/>
                  <a:gd name="T4" fmla="*/ 3 w 89"/>
                  <a:gd name="T5" fmla="*/ 20 h 138"/>
                  <a:gd name="T6" fmla="*/ 7 w 89"/>
                  <a:gd name="T7" fmla="*/ 29 h 138"/>
                  <a:gd name="T8" fmla="*/ 10 w 89"/>
                  <a:gd name="T9" fmla="*/ 38 h 138"/>
                  <a:gd name="T10" fmla="*/ 16 w 89"/>
                  <a:gd name="T11" fmla="*/ 46 h 138"/>
                  <a:gd name="T12" fmla="*/ 20 w 89"/>
                  <a:gd name="T13" fmla="*/ 55 h 138"/>
                  <a:gd name="T14" fmla="*/ 25 w 89"/>
                  <a:gd name="T15" fmla="*/ 64 h 138"/>
                  <a:gd name="T16" fmla="*/ 29 w 89"/>
                  <a:gd name="T17" fmla="*/ 72 h 138"/>
                  <a:gd name="T18" fmla="*/ 33 w 89"/>
                  <a:gd name="T19" fmla="*/ 81 h 138"/>
                  <a:gd name="T20" fmla="*/ 39 w 89"/>
                  <a:gd name="T21" fmla="*/ 88 h 138"/>
                  <a:gd name="T22" fmla="*/ 42 w 89"/>
                  <a:gd name="T23" fmla="*/ 96 h 138"/>
                  <a:gd name="T24" fmla="*/ 48 w 89"/>
                  <a:gd name="T25" fmla="*/ 103 h 138"/>
                  <a:gd name="T26" fmla="*/ 52 w 89"/>
                  <a:gd name="T27" fmla="*/ 110 h 138"/>
                  <a:gd name="T28" fmla="*/ 57 w 89"/>
                  <a:gd name="T29" fmla="*/ 118 h 138"/>
                  <a:gd name="T30" fmla="*/ 61 w 89"/>
                  <a:gd name="T31" fmla="*/ 125 h 138"/>
                  <a:gd name="T32" fmla="*/ 64 w 89"/>
                  <a:gd name="T33" fmla="*/ 132 h 138"/>
                  <a:gd name="T34" fmla="*/ 68 w 89"/>
                  <a:gd name="T35" fmla="*/ 138 h 138"/>
                  <a:gd name="T36" fmla="*/ 89 w 89"/>
                  <a:gd name="T37" fmla="*/ 126 h 138"/>
                  <a:gd name="T38" fmla="*/ 86 w 89"/>
                  <a:gd name="T39" fmla="*/ 119 h 138"/>
                  <a:gd name="T40" fmla="*/ 80 w 89"/>
                  <a:gd name="T41" fmla="*/ 113 h 138"/>
                  <a:gd name="T42" fmla="*/ 77 w 89"/>
                  <a:gd name="T43" fmla="*/ 106 h 138"/>
                  <a:gd name="T44" fmla="*/ 73 w 89"/>
                  <a:gd name="T45" fmla="*/ 99 h 138"/>
                  <a:gd name="T46" fmla="*/ 68 w 89"/>
                  <a:gd name="T47" fmla="*/ 91 h 138"/>
                  <a:gd name="T48" fmla="*/ 64 w 89"/>
                  <a:gd name="T49" fmla="*/ 84 h 138"/>
                  <a:gd name="T50" fmla="*/ 60 w 89"/>
                  <a:gd name="T51" fmla="*/ 77 h 138"/>
                  <a:gd name="T52" fmla="*/ 54 w 89"/>
                  <a:gd name="T53" fmla="*/ 68 h 138"/>
                  <a:gd name="T54" fmla="*/ 49 w 89"/>
                  <a:gd name="T55" fmla="*/ 62 h 138"/>
                  <a:gd name="T56" fmla="*/ 45 w 89"/>
                  <a:gd name="T57" fmla="*/ 54 h 138"/>
                  <a:gd name="T58" fmla="*/ 41 w 89"/>
                  <a:gd name="T59" fmla="*/ 45 h 138"/>
                  <a:gd name="T60" fmla="*/ 36 w 89"/>
                  <a:gd name="T61" fmla="*/ 36 h 138"/>
                  <a:gd name="T62" fmla="*/ 32 w 89"/>
                  <a:gd name="T63" fmla="*/ 29 h 138"/>
                  <a:gd name="T64" fmla="*/ 29 w 89"/>
                  <a:gd name="T65" fmla="*/ 20 h 138"/>
                  <a:gd name="T66" fmla="*/ 25 w 89"/>
                  <a:gd name="T67" fmla="*/ 11 h 138"/>
                  <a:gd name="T68" fmla="*/ 22 w 89"/>
                  <a:gd name="T69" fmla="*/ 3 h 138"/>
                  <a:gd name="T70" fmla="*/ 20 w 89"/>
                  <a:gd name="T71" fmla="*/ 13 h 138"/>
                  <a:gd name="T72" fmla="*/ 1 w 89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138">
                    <a:moveTo>
                      <a:pt x="1" y="0"/>
                    </a:moveTo>
                    <a:lnTo>
                      <a:pt x="0" y="11"/>
                    </a:lnTo>
                    <a:lnTo>
                      <a:pt x="3" y="20"/>
                    </a:lnTo>
                    <a:lnTo>
                      <a:pt x="7" y="29"/>
                    </a:lnTo>
                    <a:lnTo>
                      <a:pt x="10" y="38"/>
                    </a:lnTo>
                    <a:lnTo>
                      <a:pt x="16" y="46"/>
                    </a:lnTo>
                    <a:lnTo>
                      <a:pt x="20" y="55"/>
                    </a:lnTo>
                    <a:lnTo>
                      <a:pt x="25" y="64"/>
                    </a:lnTo>
                    <a:lnTo>
                      <a:pt x="29" y="72"/>
                    </a:lnTo>
                    <a:lnTo>
                      <a:pt x="33" y="81"/>
                    </a:lnTo>
                    <a:lnTo>
                      <a:pt x="39" y="88"/>
                    </a:lnTo>
                    <a:lnTo>
                      <a:pt x="42" y="96"/>
                    </a:lnTo>
                    <a:lnTo>
                      <a:pt x="48" y="103"/>
                    </a:lnTo>
                    <a:lnTo>
                      <a:pt x="52" y="110"/>
                    </a:lnTo>
                    <a:lnTo>
                      <a:pt x="57" y="118"/>
                    </a:lnTo>
                    <a:lnTo>
                      <a:pt x="61" y="125"/>
                    </a:lnTo>
                    <a:lnTo>
                      <a:pt x="64" y="132"/>
                    </a:lnTo>
                    <a:lnTo>
                      <a:pt x="68" y="138"/>
                    </a:lnTo>
                    <a:lnTo>
                      <a:pt x="89" y="126"/>
                    </a:lnTo>
                    <a:lnTo>
                      <a:pt x="86" y="119"/>
                    </a:lnTo>
                    <a:lnTo>
                      <a:pt x="80" y="113"/>
                    </a:lnTo>
                    <a:lnTo>
                      <a:pt x="77" y="106"/>
                    </a:lnTo>
                    <a:lnTo>
                      <a:pt x="73" y="99"/>
                    </a:lnTo>
                    <a:lnTo>
                      <a:pt x="68" y="91"/>
                    </a:lnTo>
                    <a:lnTo>
                      <a:pt x="64" y="84"/>
                    </a:lnTo>
                    <a:lnTo>
                      <a:pt x="60" y="77"/>
                    </a:lnTo>
                    <a:lnTo>
                      <a:pt x="54" y="68"/>
                    </a:lnTo>
                    <a:lnTo>
                      <a:pt x="49" y="62"/>
                    </a:lnTo>
                    <a:lnTo>
                      <a:pt x="45" y="54"/>
                    </a:lnTo>
                    <a:lnTo>
                      <a:pt x="41" y="45"/>
                    </a:lnTo>
                    <a:lnTo>
                      <a:pt x="36" y="36"/>
                    </a:lnTo>
                    <a:lnTo>
                      <a:pt x="32" y="29"/>
                    </a:lnTo>
                    <a:lnTo>
                      <a:pt x="29" y="20"/>
                    </a:lnTo>
                    <a:lnTo>
                      <a:pt x="25" y="11"/>
                    </a:lnTo>
                    <a:lnTo>
                      <a:pt x="22" y="3"/>
                    </a:lnTo>
                    <a:lnTo>
                      <a:pt x="20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3" name="Freeform 79"/>
              <p:cNvSpPr>
                <a:spLocks/>
              </p:cNvSpPr>
              <p:nvPr/>
            </p:nvSpPr>
            <p:spPr bwMode="auto">
              <a:xfrm>
                <a:off x="5058" y="2750"/>
                <a:ext cx="31" cy="42"/>
              </a:xfrm>
              <a:custGeom>
                <a:avLst/>
                <a:gdLst>
                  <a:gd name="T0" fmla="*/ 89 w 91"/>
                  <a:gd name="T1" fmla="*/ 0 h 124"/>
                  <a:gd name="T2" fmla="*/ 70 w 91"/>
                  <a:gd name="T3" fmla="*/ 2 h 124"/>
                  <a:gd name="T4" fmla="*/ 66 w 91"/>
                  <a:gd name="T5" fmla="*/ 9 h 124"/>
                  <a:gd name="T6" fmla="*/ 62 w 91"/>
                  <a:gd name="T7" fmla="*/ 15 h 124"/>
                  <a:gd name="T8" fmla="*/ 57 w 91"/>
                  <a:gd name="T9" fmla="*/ 21 h 124"/>
                  <a:gd name="T10" fmla="*/ 53 w 91"/>
                  <a:gd name="T11" fmla="*/ 29 h 124"/>
                  <a:gd name="T12" fmla="*/ 48 w 91"/>
                  <a:gd name="T13" fmla="*/ 37 h 124"/>
                  <a:gd name="T14" fmla="*/ 44 w 91"/>
                  <a:gd name="T15" fmla="*/ 44 h 124"/>
                  <a:gd name="T16" fmla="*/ 40 w 91"/>
                  <a:gd name="T17" fmla="*/ 50 h 124"/>
                  <a:gd name="T18" fmla="*/ 35 w 91"/>
                  <a:gd name="T19" fmla="*/ 55 h 124"/>
                  <a:gd name="T20" fmla="*/ 31 w 91"/>
                  <a:gd name="T21" fmla="*/ 64 h 124"/>
                  <a:gd name="T22" fmla="*/ 27 w 91"/>
                  <a:gd name="T23" fmla="*/ 70 h 124"/>
                  <a:gd name="T24" fmla="*/ 22 w 91"/>
                  <a:gd name="T25" fmla="*/ 76 h 124"/>
                  <a:gd name="T26" fmla="*/ 18 w 91"/>
                  <a:gd name="T27" fmla="*/ 83 h 124"/>
                  <a:gd name="T28" fmla="*/ 14 w 91"/>
                  <a:gd name="T29" fmla="*/ 90 h 124"/>
                  <a:gd name="T30" fmla="*/ 9 w 91"/>
                  <a:gd name="T31" fmla="*/ 98 h 124"/>
                  <a:gd name="T32" fmla="*/ 5 w 91"/>
                  <a:gd name="T33" fmla="*/ 105 h 124"/>
                  <a:gd name="T34" fmla="*/ 0 w 91"/>
                  <a:gd name="T35" fmla="*/ 111 h 124"/>
                  <a:gd name="T36" fmla="*/ 19 w 91"/>
                  <a:gd name="T37" fmla="*/ 124 h 124"/>
                  <a:gd name="T38" fmla="*/ 24 w 91"/>
                  <a:gd name="T39" fmla="*/ 118 h 124"/>
                  <a:gd name="T40" fmla="*/ 28 w 91"/>
                  <a:gd name="T41" fmla="*/ 111 h 124"/>
                  <a:gd name="T42" fmla="*/ 32 w 91"/>
                  <a:gd name="T43" fmla="*/ 103 h 124"/>
                  <a:gd name="T44" fmla="*/ 37 w 91"/>
                  <a:gd name="T45" fmla="*/ 98 h 124"/>
                  <a:gd name="T46" fmla="*/ 41 w 91"/>
                  <a:gd name="T47" fmla="*/ 90 h 124"/>
                  <a:gd name="T48" fmla="*/ 46 w 91"/>
                  <a:gd name="T49" fmla="*/ 83 h 124"/>
                  <a:gd name="T50" fmla="*/ 51 w 91"/>
                  <a:gd name="T51" fmla="*/ 76 h 124"/>
                  <a:gd name="T52" fmla="*/ 54 w 91"/>
                  <a:gd name="T53" fmla="*/ 69 h 124"/>
                  <a:gd name="T54" fmla="*/ 60 w 91"/>
                  <a:gd name="T55" fmla="*/ 63 h 124"/>
                  <a:gd name="T56" fmla="*/ 64 w 91"/>
                  <a:gd name="T57" fmla="*/ 55 h 124"/>
                  <a:gd name="T58" fmla="*/ 69 w 91"/>
                  <a:gd name="T59" fmla="*/ 48 h 124"/>
                  <a:gd name="T60" fmla="*/ 72 w 91"/>
                  <a:gd name="T61" fmla="*/ 42 h 124"/>
                  <a:gd name="T62" fmla="*/ 76 w 91"/>
                  <a:gd name="T63" fmla="*/ 35 h 124"/>
                  <a:gd name="T64" fmla="*/ 82 w 91"/>
                  <a:gd name="T65" fmla="*/ 28 h 124"/>
                  <a:gd name="T66" fmla="*/ 86 w 91"/>
                  <a:gd name="T67" fmla="*/ 21 h 124"/>
                  <a:gd name="T68" fmla="*/ 91 w 91"/>
                  <a:gd name="T69" fmla="*/ 13 h 124"/>
                  <a:gd name="T70" fmla="*/ 70 w 91"/>
                  <a:gd name="T71" fmla="*/ 15 h 124"/>
                  <a:gd name="T72" fmla="*/ 89 w 91"/>
                  <a:gd name="T7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4">
                    <a:moveTo>
                      <a:pt x="89" y="0"/>
                    </a:moveTo>
                    <a:lnTo>
                      <a:pt x="70" y="2"/>
                    </a:lnTo>
                    <a:lnTo>
                      <a:pt x="66" y="9"/>
                    </a:lnTo>
                    <a:lnTo>
                      <a:pt x="62" y="15"/>
                    </a:lnTo>
                    <a:lnTo>
                      <a:pt x="57" y="21"/>
                    </a:lnTo>
                    <a:lnTo>
                      <a:pt x="53" y="29"/>
                    </a:lnTo>
                    <a:lnTo>
                      <a:pt x="48" y="37"/>
                    </a:lnTo>
                    <a:lnTo>
                      <a:pt x="44" y="44"/>
                    </a:lnTo>
                    <a:lnTo>
                      <a:pt x="40" y="50"/>
                    </a:lnTo>
                    <a:lnTo>
                      <a:pt x="35" y="55"/>
                    </a:lnTo>
                    <a:lnTo>
                      <a:pt x="31" y="64"/>
                    </a:lnTo>
                    <a:lnTo>
                      <a:pt x="27" y="70"/>
                    </a:lnTo>
                    <a:lnTo>
                      <a:pt x="22" y="76"/>
                    </a:lnTo>
                    <a:lnTo>
                      <a:pt x="18" y="83"/>
                    </a:lnTo>
                    <a:lnTo>
                      <a:pt x="14" y="90"/>
                    </a:lnTo>
                    <a:lnTo>
                      <a:pt x="9" y="98"/>
                    </a:lnTo>
                    <a:lnTo>
                      <a:pt x="5" y="105"/>
                    </a:lnTo>
                    <a:lnTo>
                      <a:pt x="0" y="111"/>
                    </a:lnTo>
                    <a:lnTo>
                      <a:pt x="19" y="124"/>
                    </a:lnTo>
                    <a:lnTo>
                      <a:pt x="24" y="118"/>
                    </a:lnTo>
                    <a:lnTo>
                      <a:pt x="28" y="111"/>
                    </a:lnTo>
                    <a:lnTo>
                      <a:pt x="32" y="103"/>
                    </a:lnTo>
                    <a:lnTo>
                      <a:pt x="37" y="98"/>
                    </a:lnTo>
                    <a:lnTo>
                      <a:pt x="41" y="90"/>
                    </a:lnTo>
                    <a:lnTo>
                      <a:pt x="46" y="83"/>
                    </a:lnTo>
                    <a:lnTo>
                      <a:pt x="51" y="76"/>
                    </a:lnTo>
                    <a:lnTo>
                      <a:pt x="54" y="69"/>
                    </a:lnTo>
                    <a:lnTo>
                      <a:pt x="60" y="63"/>
                    </a:lnTo>
                    <a:lnTo>
                      <a:pt x="64" y="55"/>
                    </a:lnTo>
                    <a:lnTo>
                      <a:pt x="69" y="48"/>
                    </a:lnTo>
                    <a:lnTo>
                      <a:pt x="72" y="42"/>
                    </a:lnTo>
                    <a:lnTo>
                      <a:pt x="76" y="35"/>
                    </a:lnTo>
                    <a:lnTo>
                      <a:pt x="82" y="28"/>
                    </a:lnTo>
                    <a:lnTo>
                      <a:pt x="86" y="21"/>
                    </a:lnTo>
                    <a:lnTo>
                      <a:pt x="91" y="13"/>
                    </a:lnTo>
                    <a:lnTo>
                      <a:pt x="70" y="15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4" name="Freeform 80"/>
              <p:cNvSpPr>
                <a:spLocks/>
              </p:cNvSpPr>
              <p:nvPr/>
            </p:nvSpPr>
            <p:spPr bwMode="auto">
              <a:xfrm>
                <a:off x="5082" y="2750"/>
                <a:ext cx="38" cy="42"/>
              </a:xfrm>
              <a:custGeom>
                <a:avLst/>
                <a:gdLst>
                  <a:gd name="T0" fmla="*/ 114 w 114"/>
                  <a:gd name="T1" fmla="*/ 124 h 125"/>
                  <a:gd name="T2" fmla="*/ 112 w 114"/>
                  <a:gd name="T3" fmla="*/ 109 h 125"/>
                  <a:gd name="T4" fmla="*/ 106 w 114"/>
                  <a:gd name="T5" fmla="*/ 103 h 125"/>
                  <a:gd name="T6" fmla="*/ 101 w 114"/>
                  <a:gd name="T7" fmla="*/ 96 h 125"/>
                  <a:gd name="T8" fmla="*/ 95 w 114"/>
                  <a:gd name="T9" fmla="*/ 89 h 125"/>
                  <a:gd name="T10" fmla="*/ 89 w 114"/>
                  <a:gd name="T11" fmla="*/ 83 h 125"/>
                  <a:gd name="T12" fmla="*/ 83 w 114"/>
                  <a:gd name="T13" fmla="*/ 76 h 125"/>
                  <a:gd name="T14" fmla="*/ 77 w 114"/>
                  <a:gd name="T15" fmla="*/ 69 h 125"/>
                  <a:gd name="T16" fmla="*/ 71 w 114"/>
                  <a:gd name="T17" fmla="*/ 63 h 125"/>
                  <a:gd name="T18" fmla="*/ 66 w 114"/>
                  <a:gd name="T19" fmla="*/ 55 h 125"/>
                  <a:gd name="T20" fmla="*/ 60 w 114"/>
                  <a:gd name="T21" fmla="*/ 48 h 125"/>
                  <a:gd name="T22" fmla="*/ 54 w 114"/>
                  <a:gd name="T23" fmla="*/ 42 h 125"/>
                  <a:gd name="T24" fmla="*/ 48 w 114"/>
                  <a:gd name="T25" fmla="*/ 35 h 125"/>
                  <a:gd name="T26" fmla="*/ 42 w 114"/>
                  <a:gd name="T27" fmla="*/ 28 h 125"/>
                  <a:gd name="T28" fmla="*/ 37 w 114"/>
                  <a:gd name="T29" fmla="*/ 21 h 125"/>
                  <a:gd name="T30" fmla="*/ 31 w 114"/>
                  <a:gd name="T31" fmla="*/ 15 h 125"/>
                  <a:gd name="T32" fmla="*/ 25 w 114"/>
                  <a:gd name="T33" fmla="*/ 7 h 125"/>
                  <a:gd name="T34" fmla="*/ 19 w 114"/>
                  <a:gd name="T35" fmla="*/ 0 h 125"/>
                  <a:gd name="T36" fmla="*/ 0 w 114"/>
                  <a:gd name="T37" fmla="*/ 15 h 125"/>
                  <a:gd name="T38" fmla="*/ 6 w 114"/>
                  <a:gd name="T39" fmla="*/ 21 h 125"/>
                  <a:gd name="T40" fmla="*/ 12 w 114"/>
                  <a:gd name="T41" fmla="*/ 29 h 125"/>
                  <a:gd name="T42" fmla="*/ 19 w 114"/>
                  <a:gd name="T43" fmla="*/ 37 h 125"/>
                  <a:gd name="T44" fmla="*/ 24 w 114"/>
                  <a:gd name="T45" fmla="*/ 44 h 125"/>
                  <a:gd name="T46" fmla="*/ 31 w 114"/>
                  <a:gd name="T47" fmla="*/ 50 h 125"/>
                  <a:gd name="T48" fmla="*/ 35 w 114"/>
                  <a:gd name="T49" fmla="*/ 57 h 125"/>
                  <a:gd name="T50" fmla="*/ 42 w 114"/>
                  <a:gd name="T51" fmla="*/ 64 h 125"/>
                  <a:gd name="T52" fmla="*/ 48 w 114"/>
                  <a:gd name="T53" fmla="*/ 70 h 125"/>
                  <a:gd name="T54" fmla="*/ 54 w 114"/>
                  <a:gd name="T55" fmla="*/ 77 h 125"/>
                  <a:gd name="T56" fmla="*/ 60 w 114"/>
                  <a:gd name="T57" fmla="*/ 85 h 125"/>
                  <a:gd name="T58" fmla="*/ 66 w 114"/>
                  <a:gd name="T59" fmla="*/ 90 h 125"/>
                  <a:gd name="T60" fmla="*/ 71 w 114"/>
                  <a:gd name="T61" fmla="*/ 98 h 125"/>
                  <a:gd name="T62" fmla="*/ 77 w 114"/>
                  <a:gd name="T63" fmla="*/ 105 h 125"/>
                  <a:gd name="T64" fmla="*/ 83 w 114"/>
                  <a:gd name="T65" fmla="*/ 111 h 125"/>
                  <a:gd name="T66" fmla="*/ 89 w 114"/>
                  <a:gd name="T67" fmla="*/ 118 h 125"/>
                  <a:gd name="T68" fmla="*/ 95 w 114"/>
                  <a:gd name="T69" fmla="*/ 125 h 125"/>
                  <a:gd name="T70" fmla="*/ 93 w 114"/>
                  <a:gd name="T71" fmla="*/ 112 h 125"/>
                  <a:gd name="T72" fmla="*/ 114 w 114"/>
                  <a:gd name="T73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25">
                    <a:moveTo>
                      <a:pt x="114" y="124"/>
                    </a:moveTo>
                    <a:lnTo>
                      <a:pt x="112" y="109"/>
                    </a:lnTo>
                    <a:lnTo>
                      <a:pt x="106" y="103"/>
                    </a:lnTo>
                    <a:lnTo>
                      <a:pt x="101" y="96"/>
                    </a:lnTo>
                    <a:lnTo>
                      <a:pt x="95" y="89"/>
                    </a:lnTo>
                    <a:lnTo>
                      <a:pt x="89" y="83"/>
                    </a:lnTo>
                    <a:lnTo>
                      <a:pt x="83" y="76"/>
                    </a:lnTo>
                    <a:lnTo>
                      <a:pt x="77" y="69"/>
                    </a:lnTo>
                    <a:lnTo>
                      <a:pt x="71" y="63"/>
                    </a:lnTo>
                    <a:lnTo>
                      <a:pt x="66" y="55"/>
                    </a:lnTo>
                    <a:lnTo>
                      <a:pt x="60" y="48"/>
                    </a:lnTo>
                    <a:lnTo>
                      <a:pt x="54" y="42"/>
                    </a:lnTo>
                    <a:lnTo>
                      <a:pt x="48" y="35"/>
                    </a:lnTo>
                    <a:lnTo>
                      <a:pt x="42" y="28"/>
                    </a:lnTo>
                    <a:lnTo>
                      <a:pt x="37" y="21"/>
                    </a:lnTo>
                    <a:lnTo>
                      <a:pt x="31" y="15"/>
                    </a:lnTo>
                    <a:lnTo>
                      <a:pt x="25" y="7"/>
                    </a:lnTo>
                    <a:lnTo>
                      <a:pt x="19" y="0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7"/>
                    </a:lnTo>
                    <a:lnTo>
                      <a:pt x="24" y="44"/>
                    </a:lnTo>
                    <a:lnTo>
                      <a:pt x="31" y="50"/>
                    </a:lnTo>
                    <a:lnTo>
                      <a:pt x="35" y="57"/>
                    </a:lnTo>
                    <a:lnTo>
                      <a:pt x="42" y="64"/>
                    </a:lnTo>
                    <a:lnTo>
                      <a:pt x="48" y="70"/>
                    </a:lnTo>
                    <a:lnTo>
                      <a:pt x="54" y="77"/>
                    </a:lnTo>
                    <a:lnTo>
                      <a:pt x="60" y="85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7" y="105"/>
                    </a:lnTo>
                    <a:lnTo>
                      <a:pt x="83" y="111"/>
                    </a:lnTo>
                    <a:lnTo>
                      <a:pt x="89" y="118"/>
                    </a:lnTo>
                    <a:lnTo>
                      <a:pt x="95" y="125"/>
                    </a:lnTo>
                    <a:lnTo>
                      <a:pt x="93" y="112"/>
                    </a:lnTo>
                    <a:lnTo>
                      <a:pt x="11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5" name="Freeform 81"/>
              <p:cNvSpPr>
                <a:spLocks/>
              </p:cNvSpPr>
              <p:nvPr/>
            </p:nvSpPr>
            <p:spPr bwMode="auto">
              <a:xfrm>
                <a:off x="5052" y="2702"/>
                <a:ext cx="114" cy="154"/>
              </a:xfrm>
              <a:custGeom>
                <a:avLst/>
                <a:gdLst>
                  <a:gd name="T0" fmla="*/ 329 w 342"/>
                  <a:gd name="T1" fmla="*/ 19 h 460"/>
                  <a:gd name="T2" fmla="*/ 337 w 342"/>
                  <a:gd name="T3" fmla="*/ 58 h 460"/>
                  <a:gd name="T4" fmla="*/ 337 w 342"/>
                  <a:gd name="T5" fmla="*/ 125 h 460"/>
                  <a:gd name="T6" fmla="*/ 330 w 342"/>
                  <a:gd name="T7" fmla="*/ 221 h 460"/>
                  <a:gd name="T8" fmla="*/ 323 w 342"/>
                  <a:gd name="T9" fmla="*/ 317 h 460"/>
                  <a:gd name="T10" fmla="*/ 314 w 342"/>
                  <a:gd name="T11" fmla="*/ 412 h 460"/>
                  <a:gd name="T12" fmla="*/ 295 w 342"/>
                  <a:gd name="T13" fmla="*/ 444 h 460"/>
                  <a:gd name="T14" fmla="*/ 265 w 342"/>
                  <a:gd name="T15" fmla="*/ 410 h 460"/>
                  <a:gd name="T16" fmla="*/ 236 w 342"/>
                  <a:gd name="T17" fmla="*/ 378 h 460"/>
                  <a:gd name="T18" fmla="*/ 208 w 342"/>
                  <a:gd name="T19" fmla="*/ 346 h 460"/>
                  <a:gd name="T20" fmla="*/ 183 w 342"/>
                  <a:gd name="T21" fmla="*/ 311 h 460"/>
                  <a:gd name="T22" fmla="*/ 160 w 342"/>
                  <a:gd name="T23" fmla="*/ 279 h 460"/>
                  <a:gd name="T24" fmla="*/ 140 w 342"/>
                  <a:gd name="T25" fmla="*/ 246 h 460"/>
                  <a:gd name="T26" fmla="*/ 121 w 342"/>
                  <a:gd name="T27" fmla="*/ 214 h 460"/>
                  <a:gd name="T28" fmla="*/ 105 w 342"/>
                  <a:gd name="T29" fmla="*/ 211 h 460"/>
                  <a:gd name="T30" fmla="*/ 93 w 342"/>
                  <a:gd name="T31" fmla="*/ 236 h 460"/>
                  <a:gd name="T32" fmla="*/ 80 w 342"/>
                  <a:gd name="T33" fmla="*/ 262 h 460"/>
                  <a:gd name="T34" fmla="*/ 67 w 342"/>
                  <a:gd name="T35" fmla="*/ 287 h 460"/>
                  <a:gd name="T36" fmla="*/ 52 w 342"/>
                  <a:gd name="T37" fmla="*/ 313 h 460"/>
                  <a:gd name="T38" fmla="*/ 38 w 342"/>
                  <a:gd name="T39" fmla="*/ 338 h 460"/>
                  <a:gd name="T40" fmla="*/ 23 w 342"/>
                  <a:gd name="T41" fmla="*/ 364 h 460"/>
                  <a:gd name="T42" fmla="*/ 9 w 342"/>
                  <a:gd name="T43" fmla="*/ 390 h 460"/>
                  <a:gd name="T44" fmla="*/ 4 w 342"/>
                  <a:gd name="T45" fmla="*/ 371 h 460"/>
                  <a:gd name="T46" fmla="*/ 15 w 342"/>
                  <a:gd name="T47" fmla="*/ 306 h 460"/>
                  <a:gd name="T48" fmla="*/ 23 w 342"/>
                  <a:gd name="T49" fmla="*/ 240 h 460"/>
                  <a:gd name="T50" fmla="*/ 32 w 342"/>
                  <a:gd name="T51" fmla="*/ 175 h 460"/>
                  <a:gd name="T52" fmla="*/ 55 w 342"/>
                  <a:gd name="T53" fmla="*/ 133 h 460"/>
                  <a:gd name="T54" fmla="*/ 90 w 342"/>
                  <a:gd name="T55" fmla="*/ 115 h 460"/>
                  <a:gd name="T56" fmla="*/ 127 w 342"/>
                  <a:gd name="T57" fmla="*/ 98 h 460"/>
                  <a:gd name="T58" fmla="*/ 163 w 342"/>
                  <a:gd name="T59" fmla="*/ 80 h 460"/>
                  <a:gd name="T60" fmla="*/ 199 w 342"/>
                  <a:gd name="T61" fmla="*/ 61 h 460"/>
                  <a:gd name="T62" fmla="*/ 236 w 342"/>
                  <a:gd name="T63" fmla="*/ 44 h 460"/>
                  <a:gd name="T64" fmla="*/ 272 w 342"/>
                  <a:gd name="T65" fmla="*/ 26 h 460"/>
                  <a:gd name="T66" fmla="*/ 307 w 342"/>
                  <a:gd name="T67" fmla="*/ 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60">
                    <a:moveTo>
                      <a:pt x="326" y="0"/>
                    </a:moveTo>
                    <a:lnTo>
                      <a:pt x="329" y="19"/>
                    </a:lnTo>
                    <a:lnTo>
                      <a:pt x="333" y="39"/>
                    </a:lnTo>
                    <a:lnTo>
                      <a:pt x="337" y="58"/>
                    </a:lnTo>
                    <a:lnTo>
                      <a:pt x="342" y="79"/>
                    </a:lnTo>
                    <a:lnTo>
                      <a:pt x="337" y="125"/>
                    </a:lnTo>
                    <a:lnTo>
                      <a:pt x="335" y="173"/>
                    </a:lnTo>
                    <a:lnTo>
                      <a:pt x="330" y="221"/>
                    </a:lnTo>
                    <a:lnTo>
                      <a:pt x="327" y="269"/>
                    </a:lnTo>
                    <a:lnTo>
                      <a:pt x="323" y="317"/>
                    </a:lnTo>
                    <a:lnTo>
                      <a:pt x="319" y="365"/>
                    </a:lnTo>
                    <a:lnTo>
                      <a:pt x="314" y="412"/>
                    </a:lnTo>
                    <a:lnTo>
                      <a:pt x="311" y="460"/>
                    </a:lnTo>
                    <a:lnTo>
                      <a:pt x="295" y="444"/>
                    </a:lnTo>
                    <a:lnTo>
                      <a:pt x="279" y="428"/>
                    </a:lnTo>
                    <a:lnTo>
                      <a:pt x="265" y="410"/>
                    </a:lnTo>
                    <a:lnTo>
                      <a:pt x="249" y="394"/>
                    </a:lnTo>
                    <a:lnTo>
                      <a:pt x="236" y="378"/>
                    </a:lnTo>
                    <a:lnTo>
                      <a:pt x="221" y="362"/>
                    </a:lnTo>
                    <a:lnTo>
                      <a:pt x="208" y="346"/>
                    </a:lnTo>
                    <a:lnTo>
                      <a:pt x="196" y="329"/>
                    </a:lnTo>
                    <a:lnTo>
                      <a:pt x="183" y="311"/>
                    </a:lnTo>
                    <a:lnTo>
                      <a:pt x="172" y="295"/>
                    </a:lnTo>
                    <a:lnTo>
                      <a:pt x="160" y="279"/>
                    </a:lnTo>
                    <a:lnTo>
                      <a:pt x="150" y="263"/>
                    </a:lnTo>
                    <a:lnTo>
                      <a:pt x="140" y="246"/>
                    </a:lnTo>
                    <a:lnTo>
                      <a:pt x="130" y="230"/>
                    </a:lnTo>
                    <a:lnTo>
                      <a:pt x="121" y="214"/>
                    </a:lnTo>
                    <a:lnTo>
                      <a:pt x="111" y="197"/>
                    </a:lnTo>
                    <a:lnTo>
                      <a:pt x="105" y="211"/>
                    </a:lnTo>
                    <a:lnTo>
                      <a:pt x="99" y="224"/>
                    </a:lnTo>
                    <a:lnTo>
                      <a:pt x="93" y="236"/>
                    </a:lnTo>
                    <a:lnTo>
                      <a:pt x="87" y="249"/>
                    </a:lnTo>
                    <a:lnTo>
                      <a:pt x="80" y="262"/>
                    </a:lnTo>
                    <a:lnTo>
                      <a:pt x="74" y="275"/>
                    </a:lnTo>
                    <a:lnTo>
                      <a:pt x="67" y="287"/>
                    </a:lnTo>
                    <a:lnTo>
                      <a:pt x="60" y="300"/>
                    </a:lnTo>
                    <a:lnTo>
                      <a:pt x="52" y="313"/>
                    </a:lnTo>
                    <a:lnTo>
                      <a:pt x="45" y="326"/>
                    </a:lnTo>
                    <a:lnTo>
                      <a:pt x="38" y="338"/>
                    </a:lnTo>
                    <a:lnTo>
                      <a:pt x="32" y="351"/>
                    </a:lnTo>
                    <a:lnTo>
                      <a:pt x="23" y="364"/>
                    </a:lnTo>
                    <a:lnTo>
                      <a:pt x="16" y="377"/>
                    </a:lnTo>
                    <a:lnTo>
                      <a:pt x="9" y="390"/>
                    </a:lnTo>
                    <a:lnTo>
                      <a:pt x="0" y="405"/>
                    </a:lnTo>
                    <a:lnTo>
                      <a:pt x="4" y="371"/>
                    </a:lnTo>
                    <a:lnTo>
                      <a:pt x="10" y="338"/>
                    </a:lnTo>
                    <a:lnTo>
                      <a:pt x="15" y="306"/>
                    </a:lnTo>
                    <a:lnTo>
                      <a:pt x="19" y="272"/>
                    </a:lnTo>
                    <a:lnTo>
                      <a:pt x="23" y="240"/>
                    </a:lnTo>
                    <a:lnTo>
                      <a:pt x="28" y="208"/>
                    </a:lnTo>
                    <a:lnTo>
                      <a:pt x="32" y="175"/>
                    </a:lnTo>
                    <a:lnTo>
                      <a:pt x="36" y="143"/>
                    </a:lnTo>
                    <a:lnTo>
                      <a:pt x="55" y="133"/>
                    </a:lnTo>
                    <a:lnTo>
                      <a:pt x="73" y="124"/>
                    </a:lnTo>
                    <a:lnTo>
                      <a:pt x="90" y="115"/>
                    </a:lnTo>
                    <a:lnTo>
                      <a:pt x="109" y="106"/>
                    </a:lnTo>
                    <a:lnTo>
                      <a:pt x="127" y="98"/>
                    </a:lnTo>
                    <a:lnTo>
                      <a:pt x="145" y="89"/>
                    </a:lnTo>
                    <a:lnTo>
                      <a:pt x="163" y="80"/>
                    </a:lnTo>
                    <a:lnTo>
                      <a:pt x="180" y="71"/>
                    </a:lnTo>
                    <a:lnTo>
                      <a:pt x="199" y="61"/>
                    </a:lnTo>
                    <a:lnTo>
                      <a:pt x="217" y="54"/>
                    </a:lnTo>
                    <a:lnTo>
                      <a:pt x="236" y="44"/>
                    </a:lnTo>
                    <a:lnTo>
                      <a:pt x="253" y="35"/>
                    </a:lnTo>
                    <a:lnTo>
                      <a:pt x="272" y="26"/>
                    </a:lnTo>
                    <a:lnTo>
                      <a:pt x="289" y="18"/>
                    </a:lnTo>
                    <a:lnTo>
                      <a:pt x="307" y="9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6" name="Freeform 82"/>
              <p:cNvSpPr>
                <a:spLocks/>
              </p:cNvSpPr>
              <p:nvPr/>
            </p:nvSpPr>
            <p:spPr bwMode="auto">
              <a:xfrm>
                <a:off x="5156" y="2702"/>
                <a:ext cx="13" cy="27"/>
              </a:xfrm>
              <a:custGeom>
                <a:avLst/>
                <a:gdLst>
                  <a:gd name="T0" fmla="*/ 40 w 40"/>
                  <a:gd name="T1" fmla="*/ 80 h 81"/>
                  <a:gd name="T2" fmla="*/ 40 w 40"/>
                  <a:gd name="T3" fmla="*/ 77 h 81"/>
                  <a:gd name="T4" fmla="*/ 38 w 40"/>
                  <a:gd name="T5" fmla="*/ 67 h 81"/>
                  <a:gd name="T6" fmla="*/ 36 w 40"/>
                  <a:gd name="T7" fmla="*/ 58 h 81"/>
                  <a:gd name="T8" fmla="*/ 33 w 40"/>
                  <a:gd name="T9" fmla="*/ 48 h 81"/>
                  <a:gd name="T10" fmla="*/ 32 w 40"/>
                  <a:gd name="T11" fmla="*/ 38 h 81"/>
                  <a:gd name="T12" fmla="*/ 30 w 40"/>
                  <a:gd name="T13" fmla="*/ 27 h 81"/>
                  <a:gd name="T14" fmla="*/ 27 w 40"/>
                  <a:gd name="T15" fmla="*/ 19 h 81"/>
                  <a:gd name="T16" fmla="*/ 24 w 40"/>
                  <a:gd name="T17" fmla="*/ 8 h 81"/>
                  <a:gd name="T18" fmla="*/ 23 w 40"/>
                  <a:gd name="T19" fmla="*/ 0 h 81"/>
                  <a:gd name="T20" fmla="*/ 0 w 40"/>
                  <a:gd name="T21" fmla="*/ 4 h 81"/>
                  <a:gd name="T22" fmla="*/ 3 w 40"/>
                  <a:gd name="T23" fmla="*/ 13 h 81"/>
                  <a:gd name="T24" fmla="*/ 4 w 40"/>
                  <a:gd name="T25" fmla="*/ 23 h 81"/>
                  <a:gd name="T26" fmla="*/ 7 w 40"/>
                  <a:gd name="T27" fmla="*/ 33 h 81"/>
                  <a:gd name="T28" fmla="*/ 8 w 40"/>
                  <a:gd name="T29" fmla="*/ 42 h 81"/>
                  <a:gd name="T30" fmla="*/ 10 w 40"/>
                  <a:gd name="T31" fmla="*/ 54 h 81"/>
                  <a:gd name="T32" fmla="*/ 13 w 40"/>
                  <a:gd name="T33" fmla="*/ 62 h 81"/>
                  <a:gd name="T34" fmla="*/ 16 w 40"/>
                  <a:gd name="T35" fmla="*/ 72 h 81"/>
                  <a:gd name="T36" fmla="*/ 17 w 40"/>
                  <a:gd name="T37" fmla="*/ 81 h 81"/>
                  <a:gd name="T38" fmla="*/ 17 w 40"/>
                  <a:gd name="T39" fmla="*/ 78 h 81"/>
                  <a:gd name="T40" fmla="*/ 40 w 40"/>
                  <a:gd name="T4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40" y="80"/>
                    </a:moveTo>
                    <a:lnTo>
                      <a:pt x="40" y="77"/>
                    </a:lnTo>
                    <a:lnTo>
                      <a:pt x="38" y="67"/>
                    </a:lnTo>
                    <a:lnTo>
                      <a:pt x="36" y="58"/>
                    </a:lnTo>
                    <a:lnTo>
                      <a:pt x="33" y="48"/>
                    </a:lnTo>
                    <a:lnTo>
                      <a:pt x="32" y="38"/>
                    </a:lnTo>
                    <a:lnTo>
                      <a:pt x="30" y="27"/>
                    </a:lnTo>
                    <a:lnTo>
                      <a:pt x="27" y="19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3" y="13"/>
                    </a:lnTo>
                    <a:lnTo>
                      <a:pt x="4" y="23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0" y="54"/>
                    </a:lnTo>
                    <a:lnTo>
                      <a:pt x="13" y="62"/>
                    </a:lnTo>
                    <a:lnTo>
                      <a:pt x="16" y="72"/>
                    </a:lnTo>
                    <a:lnTo>
                      <a:pt x="17" y="81"/>
                    </a:lnTo>
                    <a:lnTo>
                      <a:pt x="17" y="78"/>
                    </a:lnTo>
                    <a:lnTo>
                      <a:pt x="4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7" name="Freeform 83"/>
              <p:cNvSpPr>
                <a:spLocks/>
              </p:cNvSpPr>
              <p:nvPr/>
            </p:nvSpPr>
            <p:spPr bwMode="auto">
              <a:xfrm>
                <a:off x="5152" y="2728"/>
                <a:ext cx="17" cy="131"/>
              </a:xfrm>
              <a:custGeom>
                <a:avLst/>
                <a:gdLst>
                  <a:gd name="T0" fmla="*/ 3 w 53"/>
                  <a:gd name="T1" fmla="*/ 392 h 392"/>
                  <a:gd name="T2" fmla="*/ 23 w 53"/>
                  <a:gd name="T3" fmla="*/ 384 h 392"/>
                  <a:gd name="T4" fmla="*/ 24 w 53"/>
                  <a:gd name="T5" fmla="*/ 360 h 392"/>
                  <a:gd name="T6" fmla="*/ 26 w 53"/>
                  <a:gd name="T7" fmla="*/ 336 h 392"/>
                  <a:gd name="T8" fmla="*/ 29 w 53"/>
                  <a:gd name="T9" fmla="*/ 313 h 392"/>
                  <a:gd name="T10" fmla="*/ 30 w 53"/>
                  <a:gd name="T11" fmla="*/ 288 h 392"/>
                  <a:gd name="T12" fmla="*/ 32 w 53"/>
                  <a:gd name="T13" fmla="*/ 264 h 392"/>
                  <a:gd name="T14" fmla="*/ 35 w 53"/>
                  <a:gd name="T15" fmla="*/ 240 h 392"/>
                  <a:gd name="T16" fmla="*/ 36 w 53"/>
                  <a:gd name="T17" fmla="*/ 217 h 392"/>
                  <a:gd name="T18" fmla="*/ 37 w 53"/>
                  <a:gd name="T19" fmla="*/ 194 h 392"/>
                  <a:gd name="T20" fmla="*/ 40 w 53"/>
                  <a:gd name="T21" fmla="*/ 169 h 392"/>
                  <a:gd name="T22" fmla="*/ 42 w 53"/>
                  <a:gd name="T23" fmla="*/ 146 h 392"/>
                  <a:gd name="T24" fmla="*/ 43 w 53"/>
                  <a:gd name="T25" fmla="*/ 121 h 392"/>
                  <a:gd name="T26" fmla="*/ 45 w 53"/>
                  <a:gd name="T27" fmla="*/ 96 h 392"/>
                  <a:gd name="T28" fmla="*/ 48 w 53"/>
                  <a:gd name="T29" fmla="*/ 74 h 392"/>
                  <a:gd name="T30" fmla="*/ 49 w 53"/>
                  <a:gd name="T31" fmla="*/ 50 h 392"/>
                  <a:gd name="T32" fmla="*/ 52 w 53"/>
                  <a:gd name="T33" fmla="*/ 25 h 392"/>
                  <a:gd name="T34" fmla="*/ 53 w 53"/>
                  <a:gd name="T35" fmla="*/ 2 h 392"/>
                  <a:gd name="T36" fmla="*/ 30 w 53"/>
                  <a:gd name="T37" fmla="*/ 0 h 392"/>
                  <a:gd name="T38" fmla="*/ 29 w 53"/>
                  <a:gd name="T39" fmla="*/ 25 h 392"/>
                  <a:gd name="T40" fmla="*/ 27 w 53"/>
                  <a:gd name="T41" fmla="*/ 48 h 392"/>
                  <a:gd name="T42" fmla="*/ 24 w 53"/>
                  <a:gd name="T43" fmla="*/ 72 h 392"/>
                  <a:gd name="T44" fmla="*/ 23 w 53"/>
                  <a:gd name="T45" fmla="*/ 96 h 392"/>
                  <a:gd name="T46" fmla="*/ 20 w 53"/>
                  <a:gd name="T47" fmla="*/ 120 h 392"/>
                  <a:gd name="T48" fmla="*/ 19 w 53"/>
                  <a:gd name="T49" fmla="*/ 143 h 392"/>
                  <a:gd name="T50" fmla="*/ 17 w 53"/>
                  <a:gd name="T51" fmla="*/ 168 h 392"/>
                  <a:gd name="T52" fmla="*/ 16 w 53"/>
                  <a:gd name="T53" fmla="*/ 191 h 392"/>
                  <a:gd name="T54" fmla="*/ 13 w 53"/>
                  <a:gd name="T55" fmla="*/ 216 h 392"/>
                  <a:gd name="T56" fmla="*/ 11 w 53"/>
                  <a:gd name="T57" fmla="*/ 240 h 392"/>
                  <a:gd name="T58" fmla="*/ 10 w 53"/>
                  <a:gd name="T59" fmla="*/ 264 h 392"/>
                  <a:gd name="T60" fmla="*/ 7 w 53"/>
                  <a:gd name="T61" fmla="*/ 287 h 392"/>
                  <a:gd name="T62" fmla="*/ 5 w 53"/>
                  <a:gd name="T63" fmla="*/ 310 h 392"/>
                  <a:gd name="T64" fmla="*/ 3 w 53"/>
                  <a:gd name="T65" fmla="*/ 333 h 392"/>
                  <a:gd name="T66" fmla="*/ 1 w 53"/>
                  <a:gd name="T67" fmla="*/ 358 h 392"/>
                  <a:gd name="T68" fmla="*/ 0 w 53"/>
                  <a:gd name="T69" fmla="*/ 381 h 392"/>
                  <a:gd name="T70" fmla="*/ 20 w 53"/>
                  <a:gd name="T71" fmla="*/ 374 h 392"/>
                  <a:gd name="T72" fmla="*/ 3 w 53"/>
                  <a:gd name="T7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392">
                    <a:moveTo>
                      <a:pt x="3" y="392"/>
                    </a:moveTo>
                    <a:lnTo>
                      <a:pt x="23" y="384"/>
                    </a:lnTo>
                    <a:lnTo>
                      <a:pt x="24" y="360"/>
                    </a:lnTo>
                    <a:lnTo>
                      <a:pt x="26" y="336"/>
                    </a:lnTo>
                    <a:lnTo>
                      <a:pt x="29" y="313"/>
                    </a:lnTo>
                    <a:lnTo>
                      <a:pt x="30" y="288"/>
                    </a:lnTo>
                    <a:lnTo>
                      <a:pt x="32" y="264"/>
                    </a:lnTo>
                    <a:lnTo>
                      <a:pt x="35" y="240"/>
                    </a:lnTo>
                    <a:lnTo>
                      <a:pt x="36" y="217"/>
                    </a:lnTo>
                    <a:lnTo>
                      <a:pt x="37" y="194"/>
                    </a:lnTo>
                    <a:lnTo>
                      <a:pt x="40" y="169"/>
                    </a:lnTo>
                    <a:lnTo>
                      <a:pt x="42" y="146"/>
                    </a:lnTo>
                    <a:lnTo>
                      <a:pt x="43" y="121"/>
                    </a:lnTo>
                    <a:lnTo>
                      <a:pt x="45" y="96"/>
                    </a:lnTo>
                    <a:lnTo>
                      <a:pt x="48" y="74"/>
                    </a:lnTo>
                    <a:lnTo>
                      <a:pt x="49" y="50"/>
                    </a:lnTo>
                    <a:lnTo>
                      <a:pt x="52" y="25"/>
                    </a:lnTo>
                    <a:lnTo>
                      <a:pt x="53" y="2"/>
                    </a:lnTo>
                    <a:lnTo>
                      <a:pt x="30" y="0"/>
                    </a:lnTo>
                    <a:lnTo>
                      <a:pt x="29" y="25"/>
                    </a:lnTo>
                    <a:lnTo>
                      <a:pt x="27" y="48"/>
                    </a:lnTo>
                    <a:lnTo>
                      <a:pt x="24" y="72"/>
                    </a:lnTo>
                    <a:lnTo>
                      <a:pt x="23" y="96"/>
                    </a:lnTo>
                    <a:lnTo>
                      <a:pt x="20" y="120"/>
                    </a:lnTo>
                    <a:lnTo>
                      <a:pt x="19" y="143"/>
                    </a:lnTo>
                    <a:lnTo>
                      <a:pt x="17" y="168"/>
                    </a:lnTo>
                    <a:lnTo>
                      <a:pt x="16" y="191"/>
                    </a:lnTo>
                    <a:lnTo>
                      <a:pt x="13" y="216"/>
                    </a:lnTo>
                    <a:lnTo>
                      <a:pt x="11" y="240"/>
                    </a:lnTo>
                    <a:lnTo>
                      <a:pt x="10" y="264"/>
                    </a:lnTo>
                    <a:lnTo>
                      <a:pt x="7" y="287"/>
                    </a:lnTo>
                    <a:lnTo>
                      <a:pt x="5" y="310"/>
                    </a:lnTo>
                    <a:lnTo>
                      <a:pt x="3" y="333"/>
                    </a:lnTo>
                    <a:lnTo>
                      <a:pt x="1" y="358"/>
                    </a:lnTo>
                    <a:lnTo>
                      <a:pt x="0" y="381"/>
                    </a:lnTo>
                    <a:lnTo>
                      <a:pt x="20" y="374"/>
                    </a:lnTo>
                    <a:lnTo>
                      <a:pt x="3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8" name="Freeform 84"/>
              <p:cNvSpPr>
                <a:spLocks/>
              </p:cNvSpPr>
              <p:nvPr/>
            </p:nvSpPr>
            <p:spPr bwMode="auto">
              <a:xfrm>
                <a:off x="5085" y="2766"/>
                <a:ext cx="73" cy="93"/>
              </a:xfrm>
              <a:custGeom>
                <a:avLst/>
                <a:gdLst>
                  <a:gd name="T0" fmla="*/ 22 w 220"/>
                  <a:gd name="T1" fmla="*/ 10 h 277"/>
                  <a:gd name="T2" fmla="*/ 2 w 220"/>
                  <a:gd name="T3" fmla="*/ 10 h 277"/>
                  <a:gd name="T4" fmla="*/ 11 w 220"/>
                  <a:gd name="T5" fmla="*/ 28 h 277"/>
                  <a:gd name="T6" fmla="*/ 19 w 220"/>
                  <a:gd name="T7" fmla="*/ 44 h 277"/>
                  <a:gd name="T8" fmla="*/ 30 w 220"/>
                  <a:gd name="T9" fmla="*/ 61 h 277"/>
                  <a:gd name="T10" fmla="*/ 41 w 220"/>
                  <a:gd name="T11" fmla="*/ 77 h 277"/>
                  <a:gd name="T12" fmla="*/ 51 w 220"/>
                  <a:gd name="T13" fmla="*/ 95 h 277"/>
                  <a:gd name="T14" fmla="*/ 61 w 220"/>
                  <a:gd name="T15" fmla="*/ 111 h 277"/>
                  <a:gd name="T16" fmla="*/ 75 w 220"/>
                  <a:gd name="T17" fmla="*/ 127 h 277"/>
                  <a:gd name="T18" fmla="*/ 86 w 220"/>
                  <a:gd name="T19" fmla="*/ 144 h 277"/>
                  <a:gd name="T20" fmla="*/ 99 w 220"/>
                  <a:gd name="T21" fmla="*/ 160 h 277"/>
                  <a:gd name="T22" fmla="*/ 112 w 220"/>
                  <a:gd name="T23" fmla="*/ 178 h 277"/>
                  <a:gd name="T24" fmla="*/ 125 w 220"/>
                  <a:gd name="T25" fmla="*/ 194 h 277"/>
                  <a:gd name="T26" fmla="*/ 140 w 220"/>
                  <a:gd name="T27" fmla="*/ 211 h 277"/>
                  <a:gd name="T28" fmla="*/ 156 w 220"/>
                  <a:gd name="T29" fmla="*/ 227 h 277"/>
                  <a:gd name="T30" fmla="*/ 171 w 220"/>
                  <a:gd name="T31" fmla="*/ 243 h 277"/>
                  <a:gd name="T32" fmla="*/ 187 w 220"/>
                  <a:gd name="T33" fmla="*/ 261 h 277"/>
                  <a:gd name="T34" fmla="*/ 203 w 220"/>
                  <a:gd name="T35" fmla="*/ 277 h 277"/>
                  <a:gd name="T36" fmla="*/ 220 w 220"/>
                  <a:gd name="T37" fmla="*/ 259 h 277"/>
                  <a:gd name="T38" fmla="*/ 203 w 220"/>
                  <a:gd name="T39" fmla="*/ 243 h 277"/>
                  <a:gd name="T40" fmla="*/ 188 w 220"/>
                  <a:gd name="T41" fmla="*/ 227 h 277"/>
                  <a:gd name="T42" fmla="*/ 172 w 220"/>
                  <a:gd name="T43" fmla="*/ 211 h 277"/>
                  <a:gd name="T44" fmla="*/ 157 w 220"/>
                  <a:gd name="T45" fmla="*/ 195 h 277"/>
                  <a:gd name="T46" fmla="*/ 144 w 220"/>
                  <a:gd name="T47" fmla="*/ 179 h 277"/>
                  <a:gd name="T48" fmla="*/ 130 w 220"/>
                  <a:gd name="T49" fmla="*/ 163 h 277"/>
                  <a:gd name="T50" fmla="*/ 118 w 220"/>
                  <a:gd name="T51" fmla="*/ 146 h 277"/>
                  <a:gd name="T52" fmla="*/ 105 w 220"/>
                  <a:gd name="T53" fmla="*/ 128 h 277"/>
                  <a:gd name="T54" fmla="*/ 93 w 220"/>
                  <a:gd name="T55" fmla="*/ 112 h 277"/>
                  <a:gd name="T56" fmla="*/ 82 w 220"/>
                  <a:gd name="T57" fmla="*/ 98 h 277"/>
                  <a:gd name="T58" fmla="*/ 70 w 220"/>
                  <a:gd name="T59" fmla="*/ 80 h 277"/>
                  <a:gd name="T60" fmla="*/ 60 w 220"/>
                  <a:gd name="T61" fmla="*/ 64 h 277"/>
                  <a:gd name="T62" fmla="*/ 50 w 220"/>
                  <a:gd name="T63" fmla="*/ 48 h 277"/>
                  <a:gd name="T64" fmla="*/ 41 w 220"/>
                  <a:gd name="T65" fmla="*/ 32 h 277"/>
                  <a:gd name="T66" fmla="*/ 31 w 220"/>
                  <a:gd name="T67" fmla="*/ 16 h 277"/>
                  <a:gd name="T68" fmla="*/ 22 w 220"/>
                  <a:gd name="T69" fmla="*/ 0 h 277"/>
                  <a:gd name="T70" fmla="*/ 0 w 220"/>
                  <a:gd name="T71" fmla="*/ 2 h 277"/>
                  <a:gd name="T72" fmla="*/ 22 w 220"/>
                  <a:gd name="T73" fmla="*/ 1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277">
                    <a:moveTo>
                      <a:pt x="22" y="10"/>
                    </a:moveTo>
                    <a:lnTo>
                      <a:pt x="2" y="10"/>
                    </a:lnTo>
                    <a:lnTo>
                      <a:pt x="11" y="28"/>
                    </a:lnTo>
                    <a:lnTo>
                      <a:pt x="19" y="44"/>
                    </a:lnTo>
                    <a:lnTo>
                      <a:pt x="30" y="61"/>
                    </a:lnTo>
                    <a:lnTo>
                      <a:pt x="41" y="77"/>
                    </a:lnTo>
                    <a:lnTo>
                      <a:pt x="51" y="95"/>
                    </a:lnTo>
                    <a:lnTo>
                      <a:pt x="61" y="111"/>
                    </a:lnTo>
                    <a:lnTo>
                      <a:pt x="75" y="127"/>
                    </a:lnTo>
                    <a:lnTo>
                      <a:pt x="86" y="144"/>
                    </a:lnTo>
                    <a:lnTo>
                      <a:pt x="99" y="160"/>
                    </a:lnTo>
                    <a:lnTo>
                      <a:pt x="112" y="178"/>
                    </a:lnTo>
                    <a:lnTo>
                      <a:pt x="125" y="194"/>
                    </a:lnTo>
                    <a:lnTo>
                      <a:pt x="140" y="211"/>
                    </a:lnTo>
                    <a:lnTo>
                      <a:pt x="156" y="227"/>
                    </a:lnTo>
                    <a:lnTo>
                      <a:pt x="171" y="243"/>
                    </a:lnTo>
                    <a:lnTo>
                      <a:pt x="187" y="261"/>
                    </a:lnTo>
                    <a:lnTo>
                      <a:pt x="203" y="277"/>
                    </a:lnTo>
                    <a:lnTo>
                      <a:pt x="220" y="259"/>
                    </a:lnTo>
                    <a:lnTo>
                      <a:pt x="203" y="243"/>
                    </a:lnTo>
                    <a:lnTo>
                      <a:pt x="188" y="227"/>
                    </a:lnTo>
                    <a:lnTo>
                      <a:pt x="172" y="211"/>
                    </a:lnTo>
                    <a:lnTo>
                      <a:pt x="157" y="195"/>
                    </a:lnTo>
                    <a:lnTo>
                      <a:pt x="144" y="179"/>
                    </a:lnTo>
                    <a:lnTo>
                      <a:pt x="130" y="163"/>
                    </a:lnTo>
                    <a:lnTo>
                      <a:pt x="118" y="146"/>
                    </a:lnTo>
                    <a:lnTo>
                      <a:pt x="105" y="128"/>
                    </a:lnTo>
                    <a:lnTo>
                      <a:pt x="93" y="112"/>
                    </a:lnTo>
                    <a:lnTo>
                      <a:pt x="82" y="98"/>
                    </a:lnTo>
                    <a:lnTo>
                      <a:pt x="70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9" name="Freeform 85"/>
              <p:cNvSpPr>
                <a:spLocks/>
              </p:cNvSpPr>
              <p:nvPr/>
            </p:nvSpPr>
            <p:spPr bwMode="auto">
              <a:xfrm>
                <a:off x="5048" y="2767"/>
                <a:ext cx="44" cy="72"/>
              </a:xfrm>
              <a:custGeom>
                <a:avLst/>
                <a:gdLst>
                  <a:gd name="T0" fmla="*/ 0 w 134"/>
                  <a:gd name="T1" fmla="*/ 208 h 216"/>
                  <a:gd name="T2" fmla="*/ 22 w 134"/>
                  <a:gd name="T3" fmla="*/ 216 h 216"/>
                  <a:gd name="T4" fmla="*/ 31 w 134"/>
                  <a:gd name="T5" fmla="*/ 203 h 216"/>
                  <a:gd name="T6" fmla="*/ 38 w 134"/>
                  <a:gd name="T7" fmla="*/ 189 h 216"/>
                  <a:gd name="T8" fmla="*/ 46 w 134"/>
                  <a:gd name="T9" fmla="*/ 176 h 216"/>
                  <a:gd name="T10" fmla="*/ 53 w 134"/>
                  <a:gd name="T11" fmla="*/ 163 h 216"/>
                  <a:gd name="T12" fmla="*/ 60 w 134"/>
                  <a:gd name="T13" fmla="*/ 149 h 216"/>
                  <a:gd name="T14" fmla="*/ 67 w 134"/>
                  <a:gd name="T15" fmla="*/ 138 h 216"/>
                  <a:gd name="T16" fmla="*/ 75 w 134"/>
                  <a:gd name="T17" fmla="*/ 125 h 216"/>
                  <a:gd name="T18" fmla="*/ 82 w 134"/>
                  <a:gd name="T19" fmla="*/ 110 h 216"/>
                  <a:gd name="T20" fmla="*/ 89 w 134"/>
                  <a:gd name="T21" fmla="*/ 100 h 216"/>
                  <a:gd name="T22" fmla="*/ 96 w 134"/>
                  <a:gd name="T23" fmla="*/ 87 h 216"/>
                  <a:gd name="T24" fmla="*/ 102 w 134"/>
                  <a:gd name="T25" fmla="*/ 74 h 216"/>
                  <a:gd name="T26" fmla="*/ 108 w 134"/>
                  <a:gd name="T27" fmla="*/ 61 h 216"/>
                  <a:gd name="T28" fmla="*/ 115 w 134"/>
                  <a:gd name="T29" fmla="*/ 48 h 216"/>
                  <a:gd name="T30" fmla="*/ 123 w 134"/>
                  <a:gd name="T31" fmla="*/ 35 h 216"/>
                  <a:gd name="T32" fmla="*/ 128 w 134"/>
                  <a:gd name="T33" fmla="*/ 21 h 216"/>
                  <a:gd name="T34" fmla="*/ 134 w 134"/>
                  <a:gd name="T35" fmla="*/ 8 h 216"/>
                  <a:gd name="T36" fmla="*/ 112 w 134"/>
                  <a:gd name="T37" fmla="*/ 0 h 216"/>
                  <a:gd name="T38" fmla="*/ 107 w 134"/>
                  <a:gd name="T39" fmla="*/ 13 h 216"/>
                  <a:gd name="T40" fmla="*/ 101 w 134"/>
                  <a:gd name="T41" fmla="*/ 24 h 216"/>
                  <a:gd name="T42" fmla="*/ 95 w 134"/>
                  <a:gd name="T43" fmla="*/ 37 h 216"/>
                  <a:gd name="T44" fmla="*/ 88 w 134"/>
                  <a:gd name="T45" fmla="*/ 49 h 216"/>
                  <a:gd name="T46" fmla="*/ 82 w 134"/>
                  <a:gd name="T47" fmla="*/ 62 h 216"/>
                  <a:gd name="T48" fmla="*/ 76 w 134"/>
                  <a:gd name="T49" fmla="*/ 75 h 216"/>
                  <a:gd name="T50" fmla="*/ 69 w 134"/>
                  <a:gd name="T51" fmla="*/ 87 h 216"/>
                  <a:gd name="T52" fmla="*/ 62 w 134"/>
                  <a:gd name="T53" fmla="*/ 100 h 216"/>
                  <a:gd name="T54" fmla="*/ 54 w 134"/>
                  <a:gd name="T55" fmla="*/ 113 h 216"/>
                  <a:gd name="T56" fmla="*/ 47 w 134"/>
                  <a:gd name="T57" fmla="*/ 125 h 216"/>
                  <a:gd name="T58" fmla="*/ 40 w 134"/>
                  <a:gd name="T59" fmla="*/ 138 h 216"/>
                  <a:gd name="T60" fmla="*/ 32 w 134"/>
                  <a:gd name="T61" fmla="*/ 151 h 216"/>
                  <a:gd name="T62" fmla="*/ 25 w 134"/>
                  <a:gd name="T63" fmla="*/ 164 h 216"/>
                  <a:gd name="T64" fmla="*/ 18 w 134"/>
                  <a:gd name="T65" fmla="*/ 177 h 216"/>
                  <a:gd name="T66" fmla="*/ 11 w 134"/>
                  <a:gd name="T67" fmla="*/ 190 h 216"/>
                  <a:gd name="T68" fmla="*/ 2 w 134"/>
                  <a:gd name="T69" fmla="*/ 203 h 216"/>
                  <a:gd name="T70" fmla="*/ 24 w 134"/>
                  <a:gd name="T71" fmla="*/ 212 h 216"/>
                  <a:gd name="T72" fmla="*/ 0 w 134"/>
                  <a:gd name="T73" fmla="*/ 20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216">
                    <a:moveTo>
                      <a:pt x="0" y="208"/>
                    </a:moveTo>
                    <a:lnTo>
                      <a:pt x="22" y="216"/>
                    </a:lnTo>
                    <a:lnTo>
                      <a:pt x="31" y="203"/>
                    </a:lnTo>
                    <a:lnTo>
                      <a:pt x="38" y="189"/>
                    </a:lnTo>
                    <a:lnTo>
                      <a:pt x="46" y="176"/>
                    </a:lnTo>
                    <a:lnTo>
                      <a:pt x="53" y="163"/>
                    </a:lnTo>
                    <a:lnTo>
                      <a:pt x="60" y="149"/>
                    </a:lnTo>
                    <a:lnTo>
                      <a:pt x="67" y="138"/>
                    </a:lnTo>
                    <a:lnTo>
                      <a:pt x="75" y="125"/>
                    </a:lnTo>
                    <a:lnTo>
                      <a:pt x="82" y="110"/>
                    </a:lnTo>
                    <a:lnTo>
                      <a:pt x="89" y="100"/>
                    </a:lnTo>
                    <a:lnTo>
                      <a:pt x="96" y="87"/>
                    </a:lnTo>
                    <a:lnTo>
                      <a:pt x="102" y="74"/>
                    </a:lnTo>
                    <a:lnTo>
                      <a:pt x="108" y="61"/>
                    </a:lnTo>
                    <a:lnTo>
                      <a:pt x="115" y="48"/>
                    </a:lnTo>
                    <a:lnTo>
                      <a:pt x="123" y="35"/>
                    </a:lnTo>
                    <a:lnTo>
                      <a:pt x="128" y="21"/>
                    </a:lnTo>
                    <a:lnTo>
                      <a:pt x="134" y="8"/>
                    </a:lnTo>
                    <a:lnTo>
                      <a:pt x="112" y="0"/>
                    </a:lnTo>
                    <a:lnTo>
                      <a:pt x="107" y="13"/>
                    </a:lnTo>
                    <a:lnTo>
                      <a:pt x="101" y="24"/>
                    </a:lnTo>
                    <a:lnTo>
                      <a:pt x="95" y="37"/>
                    </a:lnTo>
                    <a:lnTo>
                      <a:pt x="88" y="49"/>
                    </a:lnTo>
                    <a:lnTo>
                      <a:pt x="82" y="62"/>
                    </a:lnTo>
                    <a:lnTo>
                      <a:pt x="76" y="75"/>
                    </a:lnTo>
                    <a:lnTo>
                      <a:pt x="69" y="87"/>
                    </a:lnTo>
                    <a:lnTo>
                      <a:pt x="62" y="100"/>
                    </a:lnTo>
                    <a:lnTo>
                      <a:pt x="54" y="113"/>
                    </a:lnTo>
                    <a:lnTo>
                      <a:pt x="47" y="125"/>
                    </a:lnTo>
                    <a:lnTo>
                      <a:pt x="40" y="138"/>
                    </a:lnTo>
                    <a:lnTo>
                      <a:pt x="32" y="151"/>
                    </a:lnTo>
                    <a:lnTo>
                      <a:pt x="25" y="164"/>
                    </a:lnTo>
                    <a:lnTo>
                      <a:pt x="18" y="177"/>
                    </a:lnTo>
                    <a:lnTo>
                      <a:pt x="11" y="190"/>
                    </a:lnTo>
                    <a:lnTo>
                      <a:pt x="2" y="203"/>
                    </a:lnTo>
                    <a:lnTo>
                      <a:pt x="24" y="212"/>
                    </a:lnTo>
                    <a:lnTo>
                      <a:pt x="0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0" name="Freeform 86"/>
              <p:cNvSpPr>
                <a:spLocks/>
              </p:cNvSpPr>
              <p:nvPr/>
            </p:nvSpPr>
            <p:spPr bwMode="auto">
              <a:xfrm>
                <a:off x="5048" y="2746"/>
                <a:ext cx="20" cy="92"/>
              </a:xfrm>
              <a:custGeom>
                <a:avLst/>
                <a:gdLst>
                  <a:gd name="T0" fmla="*/ 44 w 60"/>
                  <a:gd name="T1" fmla="*/ 0 h 275"/>
                  <a:gd name="T2" fmla="*/ 37 w 60"/>
                  <a:gd name="T3" fmla="*/ 9 h 275"/>
                  <a:gd name="T4" fmla="*/ 34 w 60"/>
                  <a:gd name="T5" fmla="*/ 26 h 275"/>
                  <a:gd name="T6" fmla="*/ 32 w 60"/>
                  <a:gd name="T7" fmla="*/ 42 h 275"/>
                  <a:gd name="T8" fmla="*/ 31 w 60"/>
                  <a:gd name="T9" fmla="*/ 58 h 275"/>
                  <a:gd name="T10" fmla="*/ 28 w 60"/>
                  <a:gd name="T11" fmla="*/ 74 h 275"/>
                  <a:gd name="T12" fmla="*/ 25 w 60"/>
                  <a:gd name="T13" fmla="*/ 92 h 275"/>
                  <a:gd name="T14" fmla="*/ 24 w 60"/>
                  <a:gd name="T15" fmla="*/ 108 h 275"/>
                  <a:gd name="T16" fmla="*/ 22 w 60"/>
                  <a:gd name="T17" fmla="*/ 124 h 275"/>
                  <a:gd name="T18" fmla="*/ 19 w 60"/>
                  <a:gd name="T19" fmla="*/ 140 h 275"/>
                  <a:gd name="T20" fmla="*/ 16 w 60"/>
                  <a:gd name="T21" fmla="*/ 157 h 275"/>
                  <a:gd name="T22" fmla="*/ 15 w 60"/>
                  <a:gd name="T23" fmla="*/ 173 h 275"/>
                  <a:gd name="T24" fmla="*/ 12 w 60"/>
                  <a:gd name="T25" fmla="*/ 189 h 275"/>
                  <a:gd name="T26" fmla="*/ 11 w 60"/>
                  <a:gd name="T27" fmla="*/ 205 h 275"/>
                  <a:gd name="T28" fmla="*/ 8 w 60"/>
                  <a:gd name="T29" fmla="*/ 223 h 275"/>
                  <a:gd name="T30" fmla="*/ 6 w 60"/>
                  <a:gd name="T31" fmla="*/ 239 h 275"/>
                  <a:gd name="T32" fmla="*/ 3 w 60"/>
                  <a:gd name="T33" fmla="*/ 255 h 275"/>
                  <a:gd name="T34" fmla="*/ 0 w 60"/>
                  <a:gd name="T35" fmla="*/ 271 h 275"/>
                  <a:gd name="T36" fmla="*/ 24 w 60"/>
                  <a:gd name="T37" fmla="*/ 275 h 275"/>
                  <a:gd name="T38" fmla="*/ 27 w 60"/>
                  <a:gd name="T39" fmla="*/ 259 h 275"/>
                  <a:gd name="T40" fmla="*/ 30 w 60"/>
                  <a:gd name="T41" fmla="*/ 242 h 275"/>
                  <a:gd name="T42" fmla="*/ 31 w 60"/>
                  <a:gd name="T43" fmla="*/ 224 h 275"/>
                  <a:gd name="T44" fmla="*/ 32 w 60"/>
                  <a:gd name="T45" fmla="*/ 210 h 275"/>
                  <a:gd name="T46" fmla="*/ 35 w 60"/>
                  <a:gd name="T47" fmla="*/ 192 h 275"/>
                  <a:gd name="T48" fmla="*/ 38 w 60"/>
                  <a:gd name="T49" fmla="*/ 176 h 275"/>
                  <a:gd name="T50" fmla="*/ 40 w 60"/>
                  <a:gd name="T51" fmla="*/ 159 h 275"/>
                  <a:gd name="T52" fmla="*/ 41 w 60"/>
                  <a:gd name="T53" fmla="*/ 144 h 275"/>
                  <a:gd name="T54" fmla="*/ 44 w 60"/>
                  <a:gd name="T55" fmla="*/ 127 h 275"/>
                  <a:gd name="T56" fmla="*/ 47 w 60"/>
                  <a:gd name="T57" fmla="*/ 111 h 275"/>
                  <a:gd name="T58" fmla="*/ 48 w 60"/>
                  <a:gd name="T59" fmla="*/ 93 h 275"/>
                  <a:gd name="T60" fmla="*/ 51 w 60"/>
                  <a:gd name="T61" fmla="*/ 79 h 275"/>
                  <a:gd name="T62" fmla="*/ 53 w 60"/>
                  <a:gd name="T63" fmla="*/ 63 h 275"/>
                  <a:gd name="T64" fmla="*/ 56 w 60"/>
                  <a:gd name="T65" fmla="*/ 45 h 275"/>
                  <a:gd name="T66" fmla="*/ 57 w 60"/>
                  <a:gd name="T67" fmla="*/ 28 h 275"/>
                  <a:gd name="T68" fmla="*/ 60 w 60"/>
                  <a:gd name="T69" fmla="*/ 13 h 275"/>
                  <a:gd name="T70" fmla="*/ 54 w 60"/>
                  <a:gd name="T71" fmla="*/ 22 h 275"/>
                  <a:gd name="T72" fmla="*/ 44 w 60"/>
                  <a:gd name="T7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275">
                    <a:moveTo>
                      <a:pt x="44" y="0"/>
                    </a:moveTo>
                    <a:lnTo>
                      <a:pt x="37" y="9"/>
                    </a:lnTo>
                    <a:lnTo>
                      <a:pt x="34" y="26"/>
                    </a:lnTo>
                    <a:lnTo>
                      <a:pt x="32" y="42"/>
                    </a:lnTo>
                    <a:lnTo>
                      <a:pt x="31" y="58"/>
                    </a:lnTo>
                    <a:lnTo>
                      <a:pt x="28" y="74"/>
                    </a:lnTo>
                    <a:lnTo>
                      <a:pt x="25" y="92"/>
                    </a:lnTo>
                    <a:lnTo>
                      <a:pt x="24" y="108"/>
                    </a:lnTo>
                    <a:lnTo>
                      <a:pt x="22" y="124"/>
                    </a:lnTo>
                    <a:lnTo>
                      <a:pt x="19" y="140"/>
                    </a:lnTo>
                    <a:lnTo>
                      <a:pt x="16" y="157"/>
                    </a:lnTo>
                    <a:lnTo>
                      <a:pt x="15" y="173"/>
                    </a:lnTo>
                    <a:lnTo>
                      <a:pt x="12" y="189"/>
                    </a:lnTo>
                    <a:lnTo>
                      <a:pt x="11" y="205"/>
                    </a:lnTo>
                    <a:lnTo>
                      <a:pt x="8" y="223"/>
                    </a:lnTo>
                    <a:lnTo>
                      <a:pt x="6" y="239"/>
                    </a:lnTo>
                    <a:lnTo>
                      <a:pt x="3" y="255"/>
                    </a:lnTo>
                    <a:lnTo>
                      <a:pt x="0" y="271"/>
                    </a:lnTo>
                    <a:lnTo>
                      <a:pt x="24" y="275"/>
                    </a:lnTo>
                    <a:lnTo>
                      <a:pt x="27" y="259"/>
                    </a:lnTo>
                    <a:lnTo>
                      <a:pt x="30" y="242"/>
                    </a:lnTo>
                    <a:lnTo>
                      <a:pt x="31" y="224"/>
                    </a:lnTo>
                    <a:lnTo>
                      <a:pt x="32" y="210"/>
                    </a:lnTo>
                    <a:lnTo>
                      <a:pt x="35" y="192"/>
                    </a:lnTo>
                    <a:lnTo>
                      <a:pt x="38" y="176"/>
                    </a:lnTo>
                    <a:lnTo>
                      <a:pt x="40" y="159"/>
                    </a:lnTo>
                    <a:lnTo>
                      <a:pt x="41" y="144"/>
                    </a:lnTo>
                    <a:lnTo>
                      <a:pt x="44" y="127"/>
                    </a:lnTo>
                    <a:lnTo>
                      <a:pt x="47" y="111"/>
                    </a:lnTo>
                    <a:lnTo>
                      <a:pt x="48" y="93"/>
                    </a:lnTo>
                    <a:lnTo>
                      <a:pt x="51" y="79"/>
                    </a:lnTo>
                    <a:lnTo>
                      <a:pt x="53" y="63"/>
                    </a:lnTo>
                    <a:lnTo>
                      <a:pt x="56" y="45"/>
                    </a:lnTo>
                    <a:lnTo>
                      <a:pt x="57" y="28"/>
                    </a:lnTo>
                    <a:lnTo>
                      <a:pt x="60" y="13"/>
                    </a:lnTo>
                    <a:lnTo>
                      <a:pt x="54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1" name="Freeform 87"/>
              <p:cNvSpPr>
                <a:spLocks/>
              </p:cNvSpPr>
              <p:nvPr/>
            </p:nvSpPr>
            <p:spPr bwMode="auto">
              <a:xfrm>
                <a:off x="5062" y="2699"/>
                <a:ext cx="102" cy="54"/>
              </a:xfrm>
              <a:custGeom>
                <a:avLst/>
                <a:gdLst>
                  <a:gd name="T0" fmla="*/ 304 w 304"/>
                  <a:gd name="T1" fmla="*/ 9 h 163"/>
                  <a:gd name="T2" fmla="*/ 288 w 304"/>
                  <a:gd name="T3" fmla="*/ 0 h 163"/>
                  <a:gd name="T4" fmla="*/ 271 w 304"/>
                  <a:gd name="T5" fmla="*/ 9 h 163"/>
                  <a:gd name="T6" fmla="*/ 252 w 304"/>
                  <a:gd name="T7" fmla="*/ 17 h 163"/>
                  <a:gd name="T8" fmla="*/ 234 w 304"/>
                  <a:gd name="T9" fmla="*/ 26 h 163"/>
                  <a:gd name="T10" fmla="*/ 217 w 304"/>
                  <a:gd name="T11" fmla="*/ 35 h 163"/>
                  <a:gd name="T12" fmla="*/ 198 w 304"/>
                  <a:gd name="T13" fmla="*/ 44 h 163"/>
                  <a:gd name="T14" fmla="*/ 180 w 304"/>
                  <a:gd name="T15" fmla="*/ 52 h 163"/>
                  <a:gd name="T16" fmla="*/ 161 w 304"/>
                  <a:gd name="T17" fmla="*/ 61 h 163"/>
                  <a:gd name="T18" fmla="*/ 143 w 304"/>
                  <a:gd name="T19" fmla="*/ 71 h 163"/>
                  <a:gd name="T20" fmla="*/ 125 w 304"/>
                  <a:gd name="T21" fmla="*/ 80 h 163"/>
                  <a:gd name="T22" fmla="*/ 109 w 304"/>
                  <a:gd name="T23" fmla="*/ 87 h 163"/>
                  <a:gd name="T24" fmla="*/ 90 w 304"/>
                  <a:gd name="T25" fmla="*/ 97 h 163"/>
                  <a:gd name="T26" fmla="*/ 71 w 304"/>
                  <a:gd name="T27" fmla="*/ 106 h 163"/>
                  <a:gd name="T28" fmla="*/ 54 w 304"/>
                  <a:gd name="T29" fmla="*/ 115 h 163"/>
                  <a:gd name="T30" fmla="*/ 36 w 304"/>
                  <a:gd name="T31" fmla="*/ 122 h 163"/>
                  <a:gd name="T32" fmla="*/ 18 w 304"/>
                  <a:gd name="T33" fmla="*/ 132 h 163"/>
                  <a:gd name="T34" fmla="*/ 0 w 304"/>
                  <a:gd name="T35" fmla="*/ 141 h 163"/>
                  <a:gd name="T36" fmla="*/ 10 w 304"/>
                  <a:gd name="T37" fmla="*/ 163 h 163"/>
                  <a:gd name="T38" fmla="*/ 28 w 304"/>
                  <a:gd name="T39" fmla="*/ 153 h 163"/>
                  <a:gd name="T40" fmla="*/ 45 w 304"/>
                  <a:gd name="T41" fmla="*/ 144 h 163"/>
                  <a:gd name="T42" fmla="*/ 64 w 304"/>
                  <a:gd name="T43" fmla="*/ 137 h 163"/>
                  <a:gd name="T44" fmla="*/ 82 w 304"/>
                  <a:gd name="T45" fmla="*/ 127 h 163"/>
                  <a:gd name="T46" fmla="*/ 100 w 304"/>
                  <a:gd name="T47" fmla="*/ 118 h 163"/>
                  <a:gd name="T48" fmla="*/ 118 w 304"/>
                  <a:gd name="T49" fmla="*/ 109 h 163"/>
                  <a:gd name="T50" fmla="*/ 137 w 304"/>
                  <a:gd name="T51" fmla="*/ 100 h 163"/>
                  <a:gd name="T52" fmla="*/ 154 w 304"/>
                  <a:gd name="T53" fmla="*/ 92 h 163"/>
                  <a:gd name="T54" fmla="*/ 172 w 304"/>
                  <a:gd name="T55" fmla="*/ 83 h 163"/>
                  <a:gd name="T56" fmla="*/ 189 w 304"/>
                  <a:gd name="T57" fmla="*/ 74 h 163"/>
                  <a:gd name="T58" fmla="*/ 208 w 304"/>
                  <a:gd name="T59" fmla="*/ 65 h 163"/>
                  <a:gd name="T60" fmla="*/ 225 w 304"/>
                  <a:gd name="T61" fmla="*/ 57 h 163"/>
                  <a:gd name="T62" fmla="*/ 244 w 304"/>
                  <a:gd name="T63" fmla="*/ 48 h 163"/>
                  <a:gd name="T64" fmla="*/ 262 w 304"/>
                  <a:gd name="T65" fmla="*/ 38 h 163"/>
                  <a:gd name="T66" fmla="*/ 279 w 304"/>
                  <a:gd name="T67" fmla="*/ 31 h 163"/>
                  <a:gd name="T68" fmla="*/ 298 w 304"/>
                  <a:gd name="T69" fmla="*/ 20 h 163"/>
                  <a:gd name="T70" fmla="*/ 281 w 304"/>
                  <a:gd name="T71" fmla="*/ 13 h 163"/>
                  <a:gd name="T72" fmla="*/ 304 w 304"/>
                  <a:gd name="T73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4" h="163">
                    <a:moveTo>
                      <a:pt x="304" y="9"/>
                    </a:moveTo>
                    <a:lnTo>
                      <a:pt x="288" y="0"/>
                    </a:lnTo>
                    <a:lnTo>
                      <a:pt x="271" y="9"/>
                    </a:lnTo>
                    <a:lnTo>
                      <a:pt x="252" y="17"/>
                    </a:lnTo>
                    <a:lnTo>
                      <a:pt x="234" y="26"/>
                    </a:lnTo>
                    <a:lnTo>
                      <a:pt x="217" y="35"/>
                    </a:lnTo>
                    <a:lnTo>
                      <a:pt x="198" y="44"/>
                    </a:lnTo>
                    <a:lnTo>
                      <a:pt x="180" y="52"/>
                    </a:lnTo>
                    <a:lnTo>
                      <a:pt x="161" y="61"/>
                    </a:lnTo>
                    <a:lnTo>
                      <a:pt x="143" y="71"/>
                    </a:lnTo>
                    <a:lnTo>
                      <a:pt x="125" y="80"/>
                    </a:lnTo>
                    <a:lnTo>
                      <a:pt x="109" y="87"/>
                    </a:lnTo>
                    <a:lnTo>
                      <a:pt x="90" y="97"/>
                    </a:lnTo>
                    <a:lnTo>
                      <a:pt x="71" y="106"/>
                    </a:lnTo>
                    <a:lnTo>
                      <a:pt x="54" y="115"/>
                    </a:lnTo>
                    <a:lnTo>
                      <a:pt x="36" y="122"/>
                    </a:lnTo>
                    <a:lnTo>
                      <a:pt x="18" y="132"/>
                    </a:lnTo>
                    <a:lnTo>
                      <a:pt x="0" y="141"/>
                    </a:lnTo>
                    <a:lnTo>
                      <a:pt x="10" y="163"/>
                    </a:lnTo>
                    <a:lnTo>
                      <a:pt x="28" y="153"/>
                    </a:lnTo>
                    <a:lnTo>
                      <a:pt x="45" y="144"/>
                    </a:lnTo>
                    <a:lnTo>
                      <a:pt x="64" y="137"/>
                    </a:lnTo>
                    <a:lnTo>
                      <a:pt x="82" y="127"/>
                    </a:lnTo>
                    <a:lnTo>
                      <a:pt x="100" y="118"/>
                    </a:lnTo>
                    <a:lnTo>
                      <a:pt x="118" y="109"/>
                    </a:lnTo>
                    <a:lnTo>
                      <a:pt x="137" y="100"/>
                    </a:lnTo>
                    <a:lnTo>
                      <a:pt x="154" y="92"/>
                    </a:lnTo>
                    <a:lnTo>
                      <a:pt x="172" y="83"/>
                    </a:lnTo>
                    <a:lnTo>
                      <a:pt x="189" y="74"/>
                    </a:lnTo>
                    <a:lnTo>
                      <a:pt x="208" y="65"/>
                    </a:lnTo>
                    <a:lnTo>
                      <a:pt x="225" y="57"/>
                    </a:lnTo>
                    <a:lnTo>
                      <a:pt x="244" y="48"/>
                    </a:lnTo>
                    <a:lnTo>
                      <a:pt x="262" y="38"/>
                    </a:lnTo>
                    <a:lnTo>
                      <a:pt x="279" y="31"/>
                    </a:lnTo>
                    <a:lnTo>
                      <a:pt x="298" y="20"/>
                    </a:lnTo>
                    <a:lnTo>
                      <a:pt x="281" y="13"/>
                    </a:lnTo>
                    <a:lnTo>
                      <a:pt x="30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2" name="Freeform 88"/>
              <p:cNvSpPr>
                <a:spLocks/>
              </p:cNvSpPr>
              <p:nvPr/>
            </p:nvSpPr>
            <p:spPr bwMode="auto">
              <a:xfrm>
                <a:off x="5143" y="2716"/>
                <a:ext cx="287" cy="656"/>
              </a:xfrm>
              <a:custGeom>
                <a:avLst/>
                <a:gdLst>
                  <a:gd name="T0" fmla="*/ 61 w 861"/>
                  <a:gd name="T1" fmla="*/ 10 h 1969"/>
                  <a:gd name="T2" fmla="*/ 84 w 861"/>
                  <a:gd name="T3" fmla="*/ 28 h 1969"/>
                  <a:gd name="T4" fmla="*/ 106 w 861"/>
                  <a:gd name="T5" fmla="*/ 48 h 1969"/>
                  <a:gd name="T6" fmla="*/ 126 w 861"/>
                  <a:gd name="T7" fmla="*/ 68 h 1969"/>
                  <a:gd name="T8" fmla="*/ 144 w 861"/>
                  <a:gd name="T9" fmla="*/ 90 h 1969"/>
                  <a:gd name="T10" fmla="*/ 160 w 861"/>
                  <a:gd name="T11" fmla="*/ 106 h 1969"/>
                  <a:gd name="T12" fmla="*/ 183 w 861"/>
                  <a:gd name="T13" fmla="*/ 110 h 1969"/>
                  <a:gd name="T14" fmla="*/ 208 w 861"/>
                  <a:gd name="T15" fmla="*/ 116 h 1969"/>
                  <a:gd name="T16" fmla="*/ 233 w 861"/>
                  <a:gd name="T17" fmla="*/ 121 h 1969"/>
                  <a:gd name="T18" fmla="*/ 257 w 861"/>
                  <a:gd name="T19" fmla="*/ 124 h 1969"/>
                  <a:gd name="T20" fmla="*/ 282 w 861"/>
                  <a:gd name="T21" fmla="*/ 129 h 1969"/>
                  <a:gd name="T22" fmla="*/ 317 w 861"/>
                  <a:gd name="T23" fmla="*/ 157 h 1969"/>
                  <a:gd name="T24" fmla="*/ 355 w 861"/>
                  <a:gd name="T25" fmla="*/ 199 h 1969"/>
                  <a:gd name="T26" fmla="*/ 395 w 861"/>
                  <a:gd name="T27" fmla="*/ 253 h 1969"/>
                  <a:gd name="T28" fmla="*/ 438 w 861"/>
                  <a:gd name="T29" fmla="*/ 317 h 1969"/>
                  <a:gd name="T30" fmla="*/ 481 w 861"/>
                  <a:gd name="T31" fmla="*/ 391 h 1969"/>
                  <a:gd name="T32" fmla="*/ 526 w 861"/>
                  <a:gd name="T33" fmla="*/ 473 h 1969"/>
                  <a:gd name="T34" fmla="*/ 570 w 861"/>
                  <a:gd name="T35" fmla="*/ 561 h 1969"/>
                  <a:gd name="T36" fmla="*/ 615 w 861"/>
                  <a:gd name="T37" fmla="*/ 657 h 1969"/>
                  <a:gd name="T38" fmla="*/ 657 w 861"/>
                  <a:gd name="T39" fmla="*/ 756 h 1969"/>
                  <a:gd name="T40" fmla="*/ 699 w 861"/>
                  <a:gd name="T41" fmla="*/ 858 h 1969"/>
                  <a:gd name="T42" fmla="*/ 733 w 861"/>
                  <a:gd name="T43" fmla="*/ 950 h 1969"/>
                  <a:gd name="T44" fmla="*/ 759 w 861"/>
                  <a:gd name="T45" fmla="*/ 1024 h 1969"/>
                  <a:gd name="T46" fmla="*/ 787 w 861"/>
                  <a:gd name="T47" fmla="*/ 1107 h 1969"/>
                  <a:gd name="T48" fmla="*/ 816 w 861"/>
                  <a:gd name="T49" fmla="*/ 1196 h 1969"/>
                  <a:gd name="T50" fmla="*/ 840 w 861"/>
                  <a:gd name="T51" fmla="*/ 1286 h 1969"/>
                  <a:gd name="T52" fmla="*/ 861 w 861"/>
                  <a:gd name="T53" fmla="*/ 1375 h 1969"/>
                  <a:gd name="T54" fmla="*/ 839 w 861"/>
                  <a:gd name="T55" fmla="*/ 1383 h 1969"/>
                  <a:gd name="T56" fmla="*/ 813 w 861"/>
                  <a:gd name="T57" fmla="*/ 1393 h 1969"/>
                  <a:gd name="T58" fmla="*/ 784 w 861"/>
                  <a:gd name="T59" fmla="*/ 1401 h 1969"/>
                  <a:gd name="T60" fmla="*/ 755 w 861"/>
                  <a:gd name="T61" fmla="*/ 1405 h 1969"/>
                  <a:gd name="T62" fmla="*/ 723 w 861"/>
                  <a:gd name="T63" fmla="*/ 1411 h 1969"/>
                  <a:gd name="T64" fmla="*/ 717 w 861"/>
                  <a:gd name="T65" fmla="*/ 1657 h 1969"/>
                  <a:gd name="T66" fmla="*/ 707 w 861"/>
                  <a:gd name="T67" fmla="*/ 1908 h 1969"/>
                  <a:gd name="T68" fmla="*/ 657 w 861"/>
                  <a:gd name="T69" fmla="*/ 1927 h 1969"/>
                  <a:gd name="T70" fmla="*/ 595 w 861"/>
                  <a:gd name="T71" fmla="*/ 1943 h 1969"/>
                  <a:gd name="T72" fmla="*/ 520 w 861"/>
                  <a:gd name="T73" fmla="*/ 1955 h 1969"/>
                  <a:gd name="T74" fmla="*/ 442 w 861"/>
                  <a:gd name="T75" fmla="*/ 1964 h 1969"/>
                  <a:gd name="T76" fmla="*/ 362 w 861"/>
                  <a:gd name="T77" fmla="*/ 1968 h 1969"/>
                  <a:gd name="T78" fmla="*/ 259 w 861"/>
                  <a:gd name="T79" fmla="*/ 1969 h 1969"/>
                  <a:gd name="T80" fmla="*/ 192 w 861"/>
                  <a:gd name="T81" fmla="*/ 1964 h 1969"/>
                  <a:gd name="T82" fmla="*/ 135 w 861"/>
                  <a:gd name="T83" fmla="*/ 1955 h 1969"/>
                  <a:gd name="T84" fmla="*/ 96 w 861"/>
                  <a:gd name="T85" fmla="*/ 1939 h 1969"/>
                  <a:gd name="T86" fmla="*/ 77 w 861"/>
                  <a:gd name="T87" fmla="*/ 1920 h 1969"/>
                  <a:gd name="T88" fmla="*/ 44 w 861"/>
                  <a:gd name="T89" fmla="*/ 1548 h 1969"/>
                  <a:gd name="T90" fmla="*/ 16 w 861"/>
                  <a:gd name="T91" fmla="*/ 1172 h 1969"/>
                  <a:gd name="T92" fmla="*/ 1 w 861"/>
                  <a:gd name="T93" fmla="*/ 800 h 1969"/>
                  <a:gd name="T94" fmla="*/ 4 w 861"/>
                  <a:gd name="T95" fmla="*/ 441 h 1969"/>
                  <a:gd name="T96" fmla="*/ 30 w 861"/>
                  <a:gd name="T97" fmla="*/ 105 h 1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61" h="1969">
                    <a:moveTo>
                      <a:pt x="46" y="0"/>
                    </a:moveTo>
                    <a:lnTo>
                      <a:pt x="54" y="4"/>
                    </a:lnTo>
                    <a:lnTo>
                      <a:pt x="61" y="10"/>
                    </a:lnTo>
                    <a:lnTo>
                      <a:pt x="68" y="16"/>
                    </a:lnTo>
                    <a:lnTo>
                      <a:pt x="77" y="22"/>
                    </a:lnTo>
                    <a:lnTo>
                      <a:pt x="84" y="28"/>
                    </a:lnTo>
                    <a:lnTo>
                      <a:pt x="92" y="35"/>
                    </a:lnTo>
                    <a:lnTo>
                      <a:pt x="99" y="41"/>
                    </a:lnTo>
                    <a:lnTo>
                      <a:pt x="106" y="48"/>
                    </a:lnTo>
                    <a:lnTo>
                      <a:pt x="113" y="55"/>
                    </a:lnTo>
                    <a:lnTo>
                      <a:pt x="121" y="61"/>
                    </a:lnTo>
                    <a:lnTo>
                      <a:pt x="126" y="68"/>
                    </a:lnTo>
                    <a:lnTo>
                      <a:pt x="132" y="76"/>
                    </a:lnTo>
                    <a:lnTo>
                      <a:pt x="138" y="83"/>
                    </a:lnTo>
                    <a:lnTo>
                      <a:pt x="144" y="90"/>
                    </a:lnTo>
                    <a:lnTo>
                      <a:pt x="148" y="97"/>
                    </a:lnTo>
                    <a:lnTo>
                      <a:pt x="153" y="105"/>
                    </a:lnTo>
                    <a:lnTo>
                      <a:pt x="160" y="106"/>
                    </a:lnTo>
                    <a:lnTo>
                      <a:pt x="169" y="108"/>
                    </a:lnTo>
                    <a:lnTo>
                      <a:pt x="176" y="109"/>
                    </a:lnTo>
                    <a:lnTo>
                      <a:pt x="183" y="110"/>
                    </a:lnTo>
                    <a:lnTo>
                      <a:pt x="192" y="112"/>
                    </a:lnTo>
                    <a:lnTo>
                      <a:pt x="201" y="113"/>
                    </a:lnTo>
                    <a:lnTo>
                      <a:pt x="208" y="116"/>
                    </a:lnTo>
                    <a:lnTo>
                      <a:pt x="217" y="116"/>
                    </a:lnTo>
                    <a:lnTo>
                      <a:pt x="225" y="118"/>
                    </a:lnTo>
                    <a:lnTo>
                      <a:pt x="233" y="121"/>
                    </a:lnTo>
                    <a:lnTo>
                      <a:pt x="241" y="122"/>
                    </a:lnTo>
                    <a:lnTo>
                      <a:pt x="249" y="124"/>
                    </a:lnTo>
                    <a:lnTo>
                      <a:pt x="257" y="124"/>
                    </a:lnTo>
                    <a:lnTo>
                      <a:pt x="265" y="126"/>
                    </a:lnTo>
                    <a:lnTo>
                      <a:pt x="273" y="128"/>
                    </a:lnTo>
                    <a:lnTo>
                      <a:pt x="282" y="129"/>
                    </a:lnTo>
                    <a:lnTo>
                      <a:pt x="294" y="137"/>
                    </a:lnTo>
                    <a:lnTo>
                      <a:pt x="305" y="147"/>
                    </a:lnTo>
                    <a:lnTo>
                      <a:pt x="317" y="157"/>
                    </a:lnTo>
                    <a:lnTo>
                      <a:pt x="329" y="170"/>
                    </a:lnTo>
                    <a:lnTo>
                      <a:pt x="342" y="183"/>
                    </a:lnTo>
                    <a:lnTo>
                      <a:pt x="355" y="199"/>
                    </a:lnTo>
                    <a:lnTo>
                      <a:pt x="368" y="215"/>
                    </a:lnTo>
                    <a:lnTo>
                      <a:pt x="381" y="233"/>
                    </a:lnTo>
                    <a:lnTo>
                      <a:pt x="395" y="253"/>
                    </a:lnTo>
                    <a:lnTo>
                      <a:pt x="408" y="273"/>
                    </a:lnTo>
                    <a:lnTo>
                      <a:pt x="423" y="294"/>
                    </a:lnTo>
                    <a:lnTo>
                      <a:pt x="438" y="317"/>
                    </a:lnTo>
                    <a:lnTo>
                      <a:pt x="452" y="340"/>
                    </a:lnTo>
                    <a:lnTo>
                      <a:pt x="467" y="365"/>
                    </a:lnTo>
                    <a:lnTo>
                      <a:pt x="481" y="391"/>
                    </a:lnTo>
                    <a:lnTo>
                      <a:pt x="496" y="417"/>
                    </a:lnTo>
                    <a:lnTo>
                      <a:pt x="512" y="445"/>
                    </a:lnTo>
                    <a:lnTo>
                      <a:pt x="526" y="473"/>
                    </a:lnTo>
                    <a:lnTo>
                      <a:pt x="541" y="502"/>
                    </a:lnTo>
                    <a:lnTo>
                      <a:pt x="555" y="532"/>
                    </a:lnTo>
                    <a:lnTo>
                      <a:pt x="570" y="561"/>
                    </a:lnTo>
                    <a:lnTo>
                      <a:pt x="586" y="593"/>
                    </a:lnTo>
                    <a:lnTo>
                      <a:pt x="600" y="625"/>
                    </a:lnTo>
                    <a:lnTo>
                      <a:pt x="615" y="657"/>
                    </a:lnTo>
                    <a:lnTo>
                      <a:pt x="630" y="689"/>
                    </a:lnTo>
                    <a:lnTo>
                      <a:pt x="643" y="723"/>
                    </a:lnTo>
                    <a:lnTo>
                      <a:pt x="657" y="756"/>
                    </a:lnTo>
                    <a:lnTo>
                      <a:pt x="672" y="790"/>
                    </a:lnTo>
                    <a:lnTo>
                      <a:pt x="685" y="825"/>
                    </a:lnTo>
                    <a:lnTo>
                      <a:pt x="699" y="858"/>
                    </a:lnTo>
                    <a:lnTo>
                      <a:pt x="712" y="893"/>
                    </a:lnTo>
                    <a:lnTo>
                      <a:pt x="725" y="928"/>
                    </a:lnTo>
                    <a:lnTo>
                      <a:pt x="733" y="950"/>
                    </a:lnTo>
                    <a:lnTo>
                      <a:pt x="741" y="973"/>
                    </a:lnTo>
                    <a:lnTo>
                      <a:pt x="750" y="998"/>
                    </a:lnTo>
                    <a:lnTo>
                      <a:pt x="759" y="1024"/>
                    </a:lnTo>
                    <a:lnTo>
                      <a:pt x="769" y="1052"/>
                    </a:lnTo>
                    <a:lnTo>
                      <a:pt x="778" y="1079"/>
                    </a:lnTo>
                    <a:lnTo>
                      <a:pt x="787" y="1107"/>
                    </a:lnTo>
                    <a:lnTo>
                      <a:pt x="797" y="1136"/>
                    </a:lnTo>
                    <a:lnTo>
                      <a:pt x="805" y="1165"/>
                    </a:lnTo>
                    <a:lnTo>
                      <a:pt x="816" y="1196"/>
                    </a:lnTo>
                    <a:lnTo>
                      <a:pt x="824" y="1226"/>
                    </a:lnTo>
                    <a:lnTo>
                      <a:pt x="832" y="1255"/>
                    </a:lnTo>
                    <a:lnTo>
                      <a:pt x="840" y="1286"/>
                    </a:lnTo>
                    <a:lnTo>
                      <a:pt x="848" y="1315"/>
                    </a:lnTo>
                    <a:lnTo>
                      <a:pt x="855" y="1345"/>
                    </a:lnTo>
                    <a:lnTo>
                      <a:pt x="861" y="1375"/>
                    </a:lnTo>
                    <a:lnTo>
                      <a:pt x="853" y="1379"/>
                    </a:lnTo>
                    <a:lnTo>
                      <a:pt x="846" y="1380"/>
                    </a:lnTo>
                    <a:lnTo>
                      <a:pt x="839" y="1383"/>
                    </a:lnTo>
                    <a:lnTo>
                      <a:pt x="830" y="1388"/>
                    </a:lnTo>
                    <a:lnTo>
                      <a:pt x="821" y="1391"/>
                    </a:lnTo>
                    <a:lnTo>
                      <a:pt x="813" y="1393"/>
                    </a:lnTo>
                    <a:lnTo>
                      <a:pt x="803" y="1396"/>
                    </a:lnTo>
                    <a:lnTo>
                      <a:pt x="794" y="1398"/>
                    </a:lnTo>
                    <a:lnTo>
                      <a:pt x="784" y="1401"/>
                    </a:lnTo>
                    <a:lnTo>
                      <a:pt x="773" y="1402"/>
                    </a:lnTo>
                    <a:lnTo>
                      <a:pt x="765" y="1404"/>
                    </a:lnTo>
                    <a:lnTo>
                      <a:pt x="755" y="1405"/>
                    </a:lnTo>
                    <a:lnTo>
                      <a:pt x="744" y="1408"/>
                    </a:lnTo>
                    <a:lnTo>
                      <a:pt x="733" y="1409"/>
                    </a:lnTo>
                    <a:lnTo>
                      <a:pt x="723" y="1411"/>
                    </a:lnTo>
                    <a:lnTo>
                      <a:pt x="712" y="1412"/>
                    </a:lnTo>
                    <a:lnTo>
                      <a:pt x="714" y="1535"/>
                    </a:lnTo>
                    <a:lnTo>
                      <a:pt x="717" y="1657"/>
                    </a:lnTo>
                    <a:lnTo>
                      <a:pt x="717" y="1779"/>
                    </a:lnTo>
                    <a:lnTo>
                      <a:pt x="718" y="1901"/>
                    </a:lnTo>
                    <a:lnTo>
                      <a:pt x="707" y="1908"/>
                    </a:lnTo>
                    <a:lnTo>
                      <a:pt x="692" y="1914"/>
                    </a:lnTo>
                    <a:lnTo>
                      <a:pt x="676" y="1920"/>
                    </a:lnTo>
                    <a:lnTo>
                      <a:pt x="657" y="1927"/>
                    </a:lnTo>
                    <a:lnTo>
                      <a:pt x="638" y="1932"/>
                    </a:lnTo>
                    <a:lnTo>
                      <a:pt x="616" y="1937"/>
                    </a:lnTo>
                    <a:lnTo>
                      <a:pt x="595" y="1943"/>
                    </a:lnTo>
                    <a:lnTo>
                      <a:pt x="570" y="1946"/>
                    </a:lnTo>
                    <a:lnTo>
                      <a:pt x="547" y="1951"/>
                    </a:lnTo>
                    <a:lnTo>
                      <a:pt x="520" y="1955"/>
                    </a:lnTo>
                    <a:lnTo>
                      <a:pt x="494" y="1958"/>
                    </a:lnTo>
                    <a:lnTo>
                      <a:pt x="468" y="1961"/>
                    </a:lnTo>
                    <a:lnTo>
                      <a:pt x="442" y="1964"/>
                    </a:lnTo>
                    <a:lnTo>
                      <a:pt x="414" y="1967"/>
                    </a:lnTo>
                    <a:lnTo>
                      <a:pt x="388" y="1967"/>
                    </a:lnTo>
                    <a:lnTo>
                      <a:pt x="362" y="1968"/>
                    </a:lnTo>
                    <a:lnTo>
                      <a:pt x="336" y="1969"/>
                    </a:lnTo>
                    <a:lnTo>
                      <a:pt x="283" y="1969"/>
                    </a:lnTo>
                    <a:lnTo>
                      <a:pt x="259" y="1969"/>
                    </a:lnTo>
                    <a:lnTo>
                      <a:pt x="235" y="1968"/>
                    </a:lnTo>
                    <a:lnTo>
                      <a:pt x="212" y="1967"/>
                    </a:lnTo>
                    <a:lnTo>
                      <a:pt x="192" y="1964"/>
                    </a:lnTo>
                    <a:lnTo>
                      <a:pt x="171" y="1961"/>
                    </a:lnTo>
                    <a:lnTo>
                      <a:pt x="153" y="1958"/>
                    </a:lnTo>
                    <a:lnTo>
                      <a:pt x="135" y="1955"/>
                    </a:lnTo>
                    <a:lnTo>
                      <a:pt x="121" y="1949"/>
                    </a:lnTo>
                    <a:lnTo>
                      <a:pt x="108" y="1945"/>
                    </a:lnTo>
                    <a:lnTo>
                      <a:pt x="96" y="1939"/>
                    </a:lnTo>
                    <a:lnTo>
                      <a:pt x="87" y="1933"/>
                    </a:lnTo>
                    <a:lnTo>
                      <a:pt x="81" y="1927"/>
                    </a:lnTo>
                    <a:lnTo>
                      <a:pt x="77" y="1920"/>
                    </a:lnTo>
                    <a:lnTo>
                      <a:pt x="67" y="1796"/>
                    </a:lnTo>
                    <a:lnTo>
                      <a:pt x="55" y="1673"/>
                    </a:lnTo>
                    <a:lnTo>
                      <a:pt x="44" y="1548"/>
                    </a:lnTo>
                    <a:lnTo>
                      <a:pt x="33" y="1423"/>
                    </a:lnTo>
                    <a:lnTo>
                      <a:pt x="25" y="1296"/>
                    </a:lnTo>
                    <a:lnTo>
                      <a:pt x="16" y="1172"/>
                    </a:lnTo>
                    <a:lnTo>
                      <a:pt x="9" y="1046"/>
                    </a:lnTo>
                    <a:lnTo>
                      <a:pt x="4" y="922"/>
                    </a:lnTo>
                    <a:lnTo>
                      <a:pt x="1" y="800"/>
                    </a:lnTo>
                    <a:lnTo>
                      <a:pt x="0" y="678"/>
                    </a:lnTo>
                    <a:lnTo>
                      <a:pt x="0" y="557"/>
                    </a:lnTo>
                    <a:lnTo>
                      <a:pt x="4" y="441"/>
                    </a:lnTo>
                    <a:lnTo>
                      <a:pt x="10" y="326"/>
                    </a:lnTo>
                    <a:lnTo>
                      <a:pt x="19" y="214"/>
                    </a:lnTo>
                    <a:lnTo>
                      <a:pt x="30" y="10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" name="Freeform 89"/>
              <p:cNvSpPr>
                <a:spLocks/>
              </p:cNvSpPr>
              <p:nvPr/>
            </p:nvSpPr>
            <p:spPr bwMode="auto">
              <a:xfrm>
                <a:off x="5157" y="2713"/>
                <a:ext cx="40" cy="42"/>
              </a:xfrm>
              <a:custGeom>
                <a:avLst/>
                <a:gdLst>
                  <a:gd name="T0" fmla="*/ 113 w 120"/>
                  <a:gd name="T1" fmla="*/ 103 h 126"/>
                  <a:gd name="T2" fmla="*/ 120 w 120"/>
                  <a:gd name="T3" fmla="*/ 109 h 126"/>
                  <a:gd name="T4" fmla="*/ 117 w 120"/>
                  <a:gd name="T5" fmla="*/ 102 h 126"/>
                  <a:gd name="T6" fmla="*/ 112 w 120"/>
                  <a:gd name="T7" fmla="*/ 94 h 126"/>
                  <a:gd name="T8" fmla="*/ 107 w 120"/>
                  <a:gd name="T9" fmla="*/ 86 h 126"/>
                  <a:gd name="T10" fmla="*/ 100 w 120"/>
                  <a:gd name="T11" fmla="*/ 78 h 126"/>
                  <a:gd name="T12" fmla="*/ 94 w 120"/>
                  <a:gd name="T13" fmla="*/ 71 h 126"/>
                  <a:gd name="T14" fmla="*/ 88 w 120"/>
                  <a:gd name="T15" fmla="*/ 64 h 126"/>
                  <a:gd name="T16" fmla="*/ 81 w 120"/>
                  <a:gd name="T17" fmla="*/ 56 h 126"/>
                  <a:gd name="T18" fmla="*/ 74 w 120"/>
                  <a:gd name="T19" fmla="*/ 49 h 126"/>
                  <a:gd name="T20" fmla="*/ 67 w 120"/>
                  <a:gd name="T21" fmla="*/ 42 h 126"/>
                  <a:gd name="T22" fmla="*/ 58 w 120"/>
                  <a:gd name="T23" fmla="*/ 35 h 126"/>
                  <a:gd name="T24" fmla="*/ 51 w 120"/>
                  <a:gd name="T25" fmla="*/ 29 h 126"/>
                  <a:gd name="T26" fmla="*/ 43 w 120"/>
                  <a:gd name="T27" fmla="*/ 23 h 126"/>
                  <a:gd name="T28" fmla="*/ 35 w 120"/>
                  <a:gd name="T29" fmla="*/ 16 h 126"/>
                  <a:gd name="T30" fmla="*/ 27 w 120"/>
                  <a:gd name="T31" fmla="*/ 10 h 126"/>
                  <a:gd name="T32" fmla="*/ 20 w 120"/>
                  <a:gd name="T33" fmla="*/ 4 h 126"/>
                  <a:gd name="T34" fmla="*/ 13 w 120"/>
                  <a:gd name="T35" fmla="*/ 0 h 126"/>
                  <a:gd name="T36" fmla="*/ 0 w 120"/>
                  <a:gd name="T37" fmla="*/ 19 h 126"/>
                  <a:gd name="T38" fmla="*/ 7 w 120"/>
                  <a:gd name="T39" fmla="*/ 24 h 126"/>
                  <a:gd name="T40" fmla="*/ 13 w 120"/>
                  <a:gd name="T41" fmla="*/ 30 h 126"/>
                  <a:gd name="T42" fmla="*/ 20 w 120"/>
                  <a:gd name="T43" fmla="*/ 35 h 126"/>
                  <a:gd name="T44" fmla="*/ 29 w 120"/>
                  <a:gd name="T45" fmla="*/ 40 h 126"/>
                  <a:gd name="T46" fmla="*/ 36 w 120"/>
                  <a:gd name="T47" fmla="*/ 46 h 126"/>
                  <a:gd name="T48" fmla="*/ 43 w 120"/>
                  <a:gd name="T49" fmla="*/ 54 h 126"/>
                  <a:gd name="T50" fmla="*/ 51 w 120"/>
                  <a:gd name="T51" fmla="*/ 59 h 126"/>
                  <a:gd name="T52" fmla="*/ 58 w 120"/>
                  <a:gd name="T53" fmla="*/ 65 h 126"/>
                  <a:gd name="T54" fmla="*/ 64 w 120"/>
                  <a:gd name="T55" fmla="*/ 72 h 126"/>
                  <a:gd name="T56" fmla="*/ 71 w 120"/>
                  <a:gd name="T57" fmla="*/ 80 h 126"/>
                  <a:gd name="T58" fmla="*/ 77 w 120"/>
                  <a:gd name="T59" fmla="*/ 86 h 126"/>
                  <a:gd name="T60" fmla="*/ 82 w 120"/>
                  <a:gd name="T61" fmla="*/ 93 h 126"/>
                  <a:gd name="T62" fmla="*/ 88 w 120"/>
                  <a:gd name="T63" fmla="*/ 100 h 126"/>
                  <a:gd name="T64" fmla="*/ 93 w 120"/>
                  <a:gd name="T65" fmla="*/ 107 h 126"/>
                  <a:gd name="T66" fmla="*/ 97 w 120"/>
                  <a:gd name="T67" fmla="*/ 113 h 126"/>
                  <a:gd name="T68" fmla="*/ 100 w 120"/>
                  <a:gd name="T69" fmla="*/ 120 h 126"/>
                  <a:gd name="T70" fmla="*/ 109 w 120"/>
                  <a:gd name="T71" fmla="*/ 126 h 126"/>
                  <a:gd name="T72" fmla="*/ 113 w 120"/>
                  <a:gd name="T73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26">
                    <a:moveTo>
                      <a:pt x="113" y="103"/>
                    </a:moveTo>
                    <a:lnTo>
                      <a:pt x="120" y="109"/>
                    </a:lnTo>
                    <a:lnTo>
                      <a:pt x="117" y="102"/>
                    </a:lnTo>
                    <a:lnTo>
                      <a:pt x="112" y="94"/>
                    </a:lnTo>
                    <a:lnTo>
                      <a:pt x="107" y="86"/>
                    </a:lnTo>
                    <a:lnTo>
                      <a:pt x="100" y="78"/>
                    </a:lnTo>
                    <a:lnTo>
                      <a:pt x="94" y="71"/>
                    </a:lnTo>
                    <a:lnTo>
                      <a:pt x="88" y="64"/>
                    </a:lnTo>
                    <a:lnTo>
                      <a:pt x="81" y="56"/>
                    </a:lnTo>
                    <a:lnTo>
                      <a:pt x="74" y="49"/>
                    </a:lnTo>
                    <a:lnTo>
                      <a:pt x="67" y="42"/>
                    </a:lnTo>
                    <a:lnTo>
                      <a:pt x="58" y="35"/>
                    </a:lnTo>
                    <a:lnTo>
                      <a:pt x="51" y="29"/>
                    </a:lnTo>
                    <a:lnTo>
                      <a:pt x="43" y="23"/>
                    </a:lnTo>
                    <a:lnTo>
                      <a:pt x="35" y="16"/>
                    </a:lnTo>
                    <a:lnTo>
                      <a:pt x="27" y="10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7" y="24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6" y="46"/>
                    </a:lnTo>
                    <a:lnTo>
                      <a:pt x="43" y="54"/>
                    </a:lnTo>
                    <a:lnTo>
                      <a:pt x="51" y="59"/>
                    </a:lnTo>
                    <a:lnTo>
                      <a:pt x="58" y="65"/>
                    </a:lnTo>
                    <a:lnTo>
                      <a:pt x="64" y="72"/>
                    </a:lnTo>
                    <a:lnTo>
                      <a:pt x="71" y="80"/>
                    </a:lnTo>
                    <a:lnTo>
                      <a:pt x="77" y="86"/>
                    </a:lnTo>
                    <a:lnTo>
                      <a:pt x="82" y="93"/>
                    </a:lnTo>
                    <a:lnTo>
                      <a:pt x="88" y="100"/>
                    </a:lnTo>
                    <a:lnTo>
                      <a:pt x="93" y="107"/>
                    </a:lnTo>
                    <a:lnTo>
                      <a:pt x="97" y="113"/>
                    </a:lnTo>
                    <a:lnTo>
                      <a:pt x="100" y="120"/>
                    </a:lnTo>
                    <a:lnTo>
                      <a:pt x="109" y="126"/>
                    </a:lnTo>
                    <a:lnTo>
                      <a:pt x="113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" name="Freeform 90"/>
              <p:cNvSpPr>
                <a:spLocks/>
              </p:cNvSpPr>
              <p:nvPr/>
            </p:nvSpPr>
            <p:spPr bwMode="auto">
              <a:xfrm>
                <a:off x="5193" y="2747"/>
                <a:ext cx="46" cy="16"/>
              </a:xfrm>
              <a:custGeom>
                <a:avLst/>
                <a:gdLst>
                  <a:gd name="T0" fmla="*/ 138 w 138"/>
                  <a:gd name="T1" fmla="*/ 28 h 48"/>
                  <a:gd name="T2" fmla="*/ 133 w 138"/>
                  <a:gd name="T3" fmla="*/ 25 h 48"/>
                  <a:gd name="T4" fmla="*/ 126 w 138"/>
                  <a:gd name="T5" fmla="*/ 23 h 48"/>
                  <a:gd name="T6" fmla="*/ 117 w 138"/>
                  <a:gd name="T7" fmla="*/ 22 h 48"/>
                  <a:gd name="T8" fmla="*/ 110 w 138"/>
                  <a:gd name="T9" fmla="*/ 20 h 48"/>
                  <a:gd name="T10" fmla="*/ 101 w 138"/>
                  <a:gd name="T11" fmla="*/ 19 h 48"/>
                  <a:gd name="T12" fmla="*/ 94 w 138"/>
                  <a:gd name="T13" fmla="*/ 17 h 48"/>
                  <a:gd name="T14" fmla="*/ 85 w 138"/>
                  <a:gd name="T15" fmla="*/ 15 h 48"/>
                  <a:gd name="T16" fmla="*/ 78 w 138"/>
                  <a:gd name="T17" fmla="*/ 15 h 48"/>
                  <a:gd name="T18" fmla="*/ 68 w 138"/>
                  <a:gd name="T19" fmla="*/ 12 h 48"/>
                  <a:gd name="T20" fmla="*/ 61 w 138"/>
                  <a:gd name="T21" fmla="*/ 12 h 48"/>
                  <a:gd name="T22" fmla="*/ 52 w 138"/>
                  <a:gd name="T23" fmla="*/ 9 h 48"/>
                  <a:gd name="T24" fmla="*/ 45 w 138"/>
                  <a:gd name="T25" fmla="*/ 7 h 48"/>
                  <a:gd name="T26" fmla="*/ 36 w 138"/>
                  <a:gd name="T27" fmla="*/ 6 h 48"/>
                  <a:gd name="T28" fmla="*/ 29 w 138"/>
                  <a:gd name="T29" fmla="*/ 4 h 48"/>
                  <a:gd name="T30" fmla="*/ 20 w 138"/>
                  <a:gd name="T31" fmla="*/ 3 h 48"/>
                  <a:gd name="T32" fmla="*/ 11 w 138"/>
                  <a:gd name="T33" fmla="*/ 1 h 48"/>
                  <a:gd name="T34" fmla="*/ 4 w 138"/>
                  <a:gd name="T35" fmla="*/ 0 h 48"/>
                  <a:gd name="T36" fmla="*/ 0 w 138"/>
                  <a:gd name="T37" fmla="*/ 23 h 48"/>
                  <a:gd name="T38" fmla="*/ 7 w 138"/>
                  <a:gd name="T39" fmla="*/ 25 h 48"/>
                  <a:gd name="T40" fmla="*/ 16 w 138"/>
                  <a:gd name="T41" fmla="*/ 26 h 48"/>
                  <a:gd name="T42" fmla="*/ 24 w 138"/>
                  <a:gd name="T43" fmla="*/ 28 h 48"/>
                  <a:gd name="T44" fmla="*/ 32 w 138"/>
                  <a:gd name="T45" fmla="*/ 29 h 48"/>
                  <a:gd name="T46" fmla="*/ 40 w 138"/>
                  <a:gd name="T47" fmla="*/ 31 h 48"/>
                  <a:gd name="T48" fmla="*/ 48 w 138"/>
                  <a:gd name="T49" fmla="*/ 32 h 48"/>
                  <a:gd name="T50" fmla="*/ 56 w 138"/>
                  <a:gd name="T51" fmla="*/ 33 h 48"/>
                  <a:gd name="T52" fmla="*/ 64 w 138"/>
                  <a:gd name="T53" fmla="*/ 35 h 48"/>
                  <a:gd name="T54" fmla="*/ 72 w 138"/>
                  <a:gd name="T55" fmla="*/ 36 h 48"/>
                  <a:gd name="T56" fmla="*/ 80 w 138"/>
                  <a:gd name="T57" fmla="*/ 38 h 48"/>
                  <a:gd name="T58" fmla="*/ 88 w 138"/>
                  <a:gd name="T59" fmla="*/ 39 h 48"/>
                  <a:gd name="T60" fmla="*/ 97 w 138"/>
                  <a:gd name="T61" fmla="*/ 42 h 48"/>
                  <a:gd name="T62" fmla="*/ 104 w 138"/>
                  <a:gd name="T63" fmla="*/ 44 h 48"/>
                  <a:gd name="T64" fmla="*/ 113 w 138"/>
                  <a:gd name="T65" fmla="*/ 45 h 48"/>
                  <a:gd name="T66" fmla="*/ 120 w 138"/>
                  <a:gd name="T67" fmla="*/ 47 h 48"/>
                  <a:gd name="T68" fmla="*/ 129 w 138"/>
                  <a:gd name="T69" fmla="*/ 48 h 48"/>
                  <a:gd name="T70" fmla="*/ 126 w 138"/>
                  <a:gd name="T71" fmla="*/ 47 h 48"/>
                  <a:gd name="T72" fmla="*/ 138 w 138"/>
                  <a:gd name="T73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8">
                    <a:moveTo>
                      <a:pt x="138" y="28"/>
                    </a:moveTo>
                    <a:lnTo>
                      <a:pt x="133" y="25"/>
                    </a:lnTo>
                    <a:lnTo>
                      <a:pt x="126" y="23"/>
                    </a:lnTo>
                    <a:lnTo>
                      <a:pt x="117" y="22"/>
                    </a:lnTo>
                    <a:lnTo>
                      <a:pt x="110" y="20"/>
                    </a:lnTo>
                    <a:lnTo>
                      <a:pt x="101" y="19"/>
                    </a:lnTo>
                    <a:lnTo>
                      <a:pt x="94" y="17"/>
                    </a:lnTo>
                    <a:lnTo>
                      <a:pt x="85" y="15"/>
                    </a:lnTo>
                    <a:lnTo>
                      <a:pt x="78" y="15"/>
                    </a:lnTo>
                    <a:lnTo>
                      <a:pt x="68" y="12"/>
                    </a:lnTo>
                    <a:lnTo>
                      <a:pt x="61" y="12"/>
                    </a:lnTo>
                    <a:lnTo>
                      <a:pt x="52" y="9"/>
                    </a:lnTo>
                    <a:lnTo>
                      <a:pt x="45" y="7"/>
                    </a:lnTo>
                    <a:lnTo>
                      <a:pt x="36" y="6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7" y="25"/>
                    </a:lnTo>
                    <a:lnTo>
                      <a:pt x="16" y="26"/>
                    </a:lnTo>
                    <a:lnTo>
                      <a:pt x="24" y="28"/>
                    </a:lnTo>
                    <a:lnTo>
                      <a:pt x="32" y="29"/>
                    </a:lnTo>
                    <a:lnTo>
                      <a:pt x="40" y="31"/>
                    </a:lnTo>
                    <a:lnTo>
                      <a:pt x="48" y="32"/>
                    </a:lnTo>
                    <a:lnTo>
                      <a:pt x="56" y="33"/>
                    </a:lnTo>
                    <a:lnTo>
                      <a:pt x="64" y="35"/>
                    </a:lnTo>
                    <a:lnTo>
                      <a:pt x="72" y="36"/>
                    </a:lnTo>
                    <a:lnTo>
                      <a:pt x="80" y="38"/>
                    </a:lnTo>
                    <a:lnTo>
                      <a:pt x="88" y="39"/>
                    </a:lnTo>
                    <a:lnTo>
                      <a:pt x="97" y="42"/>
                    </a:lnTo>
                    <a:lnTo>
                      <a:pt x="104" y="44"/>
                    </a:lnTo>
                    <a:lnTo>
                      <a:pt x="113" y="45"/>
                    </a:lnTo>
                    <a:lnTo>
                      <a:pt x="120" y="47"/>
                    </a:lnTo>
                    <a:lnTo>
                      <a:pt x="129" y="48"/>
                    </a:lnTo>
                    <a:lnTo>
                      <a:pt x="126" y="47"/>
                    </a:lnTo>
                    <a:lnTo>
                      <a:pt x="13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" name="Freeform 91"/>
              <p:cNvSpPr>
                <a:spLocks/>
              </p:cNvSpPr>
              <p:nvPr/>
            </p:nvSpPr>
            <p:spPr bwMode="auto">
              <a:xfrm>
                <a:off x="5235" y="2756"/>
                <a:ext cx="154" cy="271"/>
              </a:xfrm>
              <a:custGeom>
                <a:avLst/>
                <a:gdLst>
                  <a:gd name="T0" fmla="*/ 447 w 460"/>
                  <a:gd name="T1" fmla="*/ 768 h 811"/>
                  <a:gd name="T2" fmla="*/ 420 w 460"/>
                  <a:gd name="T3" fmla="*/ 699 h 811"/>
                  <a:gd name="T4" fmla="*/ 393 w 460"/>
                  <a:gd name="T5" fmla="*/ 631 h 811"/>
                  <a:gd name="T6" fmla="*/ 365 w 460"/>
                  <a:gd name="T7" fmla="*/ 564 h 811"/>
                  <a:gd name="T8" fmla="*/ 335 w 460"/>
                  <a:gd name="T9" fmla="*/ 499 h 811"/>
                  <a:gd name="T10" fmla="*/ 306 w 460"/>
                  <a:gd name="T11" fmla="*/ 436 h 811"/>
                  <a:gd name="T12" fmla="*/ 275 w 460"/>
                  <a:gd name="T13" fmla="*/ 375 h 811"/>
                  <a:gd name="T14" fmla="*/ 246 w 460"/>
                  <a:gd name="T15" fmla="*/ 318 h 811"/>
                  <a:gd name="T16" fmla="*/ 215 w 460"/>
                  <a:gd name="T17" fmla="*/ 264 h 811"/>
                  <a:gd name="T18" fmla="*/ 186 w 460"/>
                  <a:gd name="T19" fmla="*/ 213 h 811"/>
                  <a:gd name="T20" fmla="*/ 157 w 460"/>
                  <a:gd name="T21" fmla="*/ 167 h 811"/>
                  <a:gd name="T22" fmla="*/ 128 w 460"/>
                  <a:gd name="T23" fmla="*/ 125 h 811"/>
                  <a:gd name="T24" fmla="*/ 100 w 460"/>
                  <a:gd name="T25" fmla="*/ 87 h 811"/>
                  <a:gd name="T26" fmla="*/ 73 w 460"/>
                  <a:gd name="T27" fmla="*/ 55 h 811"/>
                  <a:gd name="T28" fmla="*/ 48 w 460"/>
                  <a:gd name="T29" fmla="*/ 27 h 811"/>
                  <a:gd name="T30" fmla="*/ 25 w 460"/>
                  <a:gd name="T31" fmla="*/ 7 h 811"/>
                  <a:gd name="T32" fmla="*/ 0 w 460"/>
                  <a:gd name="T33" fmla="*/ 19 h 811"/>
                  <a:gd name="T34" fmla="*/ 21 w 460"/>
                  <a:gd name="T35" fmla="*/ 35 h 811"/>
                  <a:gd name="T36" fmla="*/ 44 w 460"/>
                  <a:gd name="T37" fmla="*/ 56 h 811"/>
                  <a:gd name="T38" fmla="*/ 70 w 460"/>
                  <a:gd name="T39" fmla="*/ 85 h 811"/>
                  <a:gd name="T40" fmla="*/ 95 w 460"/>
                  <a:gd name="T41" fmla="*/ 119 h 811"/>
                  <a:gd name="T42" fmla="*/ 124 w 460"/>
                  <a:gd name="T43" fmla="*/ 158 h 811"/>
                  <a:gd name="T44" fmla="*/ 150 w 460"/>
                  <a:gd name="T45" fmla="*/ 202 h 811"/>
                  <a:gd name="T46" fmla="*/ 180 w 460"/>
                  <a:gd name="T47" fmla="*/ 250 h 811"/>
                  <a:gd name="T48" fmla="*/ 210 w 460"/>
                  <a:gd name="T49" fmla="*/ 302 h 811"/>
                  <a:gd name="T50" fmla="*/ 240 w 460"/>
                  <a:gd name="T51" fmla="*/ 357 h 811"/>
                  <a:gd name="T52" fmla="*/ 271 w 460"/>
                  <a:gd name="T53" fmla="*/ 417 h 811"/>
                  <a:gd name="T54" fmla="*/ 300 w 460"/>
                  <a:gd name="T55" fmla="*/ 478 h 811"/>
                  <a:gd name="T56" fmla="*/ 327 w 460"/>
                  <a:gd name="T57" fmla="*/ 541 h 811"/>
                  <a:gd name="T58" fmla="*/ 356 w 460"/>
                  <a:gd name="T59" fmla="*/ 608 h 811"/>
                  <a:gd name="T60" fmla="*/ 385 w 460"/>
                  <a:gd name="T61" fmla="*/ 673 h 811"/>
                  <a:gd name="T62" fmla="*/ 412 w 460"/>
                  <a:gd name="T63" fmla="*/ 743 h 811"/>
                  <a:gd name="T64" fmla="*/ 438 w 460"/>
                  <a:gd name="T65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0" h="811">
                    <a:moveTo>
                      <a:pt x="460" y="804"/>
                    </a:moveTo>
                    <a:lnTo>
                      <a:pt x="447" y="768"/>
                    </a:lnTo>
                    <a:lnTo>
                      <a:pt x="433" y="734"/>
                    </a:lnTo>
                    <a:lnTo>
                      <a:pt x="420" y="699"/>
                    </a:lnTo>
                    <a:lnTo>
                      <a:pt x="407" y="664"/>
                    </a:lnTo>
                    <a:lnTo>
                      <a:pt x="393" y="631"/>
                    </a:lnTo>
                    <a:lnTo>
                      <a:pt x="378" y="598"/>
                    </a:lnTo>
                    <a:lnTo>
                      <a:pt x="365" y="564"/>
                    </a:lnTo>
                    <a:lnTo>
                      <a:pt x="351" y="532"/>
                    </a:lnTo>
                    <a:lnTo>
                      <a:pt x="335" y="499"/>
                    </a:lnTo>
                    <a:lnTo>
                      <a:pt x="320" y="468"/>
                    </a:lnTo>
                    <a:lnTo>
                      <a:pt x="306" y="436"/>
                    </a:lnTo>
                    <a:lnTo>
                      <a:pt x="290" y="405"/>
                    </a:lnTo>
                    <a:lnTo>
                      <a:pt x="275" y="375"/>
                    </a:lnTo>
                    <a:lnTo>
                      <a:pt x="260" y="346"/>
                    </a:lnTo>
                    <a:lnTo>
                      <a:pt x="246" y="318"/>
                    </a:lnTo>
                    <a:lnTo>
                      <a:pt x="231" y="291"/>
                    </a:lnTo>
                    <a:lnTo>
                      <a:pt x="215" y="264"/>
                    </a:lnTo>
                    <a:lnTo>
                      <a:pt x="201" y="238"/>
                    </a:lnTo>
                    <a:lnTo>
                      <a:pt x="186" y="213"/>
                    </a:lnTo>
                    <a:lnTo>
                      <a:pt x="172" y="190"/>
                    </a:lnTo>
                    <a:lnTo>
                      <a:pt x="157" y="167"/>
                    </a:lnTo>
                    <a:lnTo>
                      <a:pt x="143" y="145"/>
                    </a:lnTo>
                    <a:lnTo>
                      <a:pt x="128" y="125"/>
                    </a:lnTo>
                    <a:lnTo>
                      <a:pt x="115" y="104"/>
                    </a:lnTo>
                    <a:lnTo>
                      <a:pt x="100" y="87"/>
                    </a:lnTo>
                    <a:lnTo>
                      <a:pt x="87" y="71"/>
                    </a:lnTo>
                    <a:lnTo>
                      <a:pt x="73" y="55"/>
                    </a:lnTo>
                    <a:lnTo>
                      <a:pt x="61" y="40"/>
                    </a:lnTo>
                    <a:lnTo>
                      <a:pt x="48" y="27"/>
                    </a:lnTo>
                    <a:lnTo>
                      <a:pt x="37" y="16"/>
                    </a:lnTo>
                    <a:lnTo>
                      <a:pt x="25" y="7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9" y="26"/>
                    </a:lnTo>
                    <a:lnTo>
                      <a:pt x="21" y="35"/>
                    </a:lnTo>
                    <a:lnTo>
                      <a:pt x="32" y="45"/>
                    </a:lnTo>
                    <a:lnTo>
                      <a:pt x="44" y="56"/>
                    </a:lnTo>
                    <a:lnTo>
                      <a:pt x="57" y="71"/>
                    </a:lnTo>
                    <a:lnTo>
                      <a:pt x="70" y="85"/>
                    </a:lnTo>
                    <a:lnTo>
                      <a:pt x="83" y="101"/>
                    </a:lnTo>
                    <a:lnTo>
                      <a:pt x="95" y="119"/>
                    </a:lnTo>
                    <a:lnTo>
                      <a:pt x="109" y="138"/>
                    </a:lnTo>
                    <a:lnTo>
                      <a:pt x="124" y="158"/>
                    </a:lnTo>
                    <a:lnTo>
                      <a:pt x="138" y="180"/>
                    </a:lnTo>
                    <a:lnTo>
                      <a:pt x="150" y="202"/>
                    </a:lnTo>
                    <a:lnTo>
                      <a:pt x="166" y="225"/>
                    </a:lnTo>
                    <a:lnTo>
                      <a:pt x="180" y="250"/>
                    </a:lnTo>
                    <a:lnTo>
                      <a:pt x="195" y="276"/>
                    </a:lnTo>
                    <a:lnTo>
                      <a:pt x="210" y="302"/>
                    </a:lnTo>
                    <a:lnTo>
                      <a:pt x="226" y="330"/>
                    </a:lnTo>
                    <a:lnTo>
                      <a:pt x="240" y="357"/>
                    </a:lnTo>
                    <a:lnTo>
                      <a:pt x="255" y="387"/>
                    </a:lnTo>
                    <a:lnTo>
                      <a:pt x="271" y="417"/>
                    </a:lnTo>
                    <a:lnTo>
                      <a:pt x="284" y="446"/>
                    </a:lnTo>
                    <a:lnTo>
                      <a:pt x="300" y="478"/>
                    </a:lnTo>
                    <a:lnTo>
                      <a:pt x="313" y="509"/>
                    </a:lnTo>
                    <a:lnTo>
                      <a:pt x="327" y="541"/>
                    </a:lnTo>
                    <a:lnTo>
                      <a:pt x="342" y="574"/>
                    </a:lnTo>
                    <a:lnTo>
                      <a:pt x="356" y="608"/>
                    </a:lnTo>
                    <a:lnTo>
                      <a:pt x="371" y="641"/>
                    </a:lnTo>
                    <a:lnTo>
                      <a:pt x="385" y="673"/>
                    </a:lnTo>
                    <a:lnTo>
                      <a:pt x="399" y="708"/>
                    </a:lnTo>
                    <a:lnTo>
                      <a:pt x="412" y="743"/>
                    </a:lnTo>
                    <a:lnTo>
                      <a:pt x="426" y="776"/>
                    </a:lnTo>
                    <a:lnTo>
                      <a:pt x="438" y="811"/>
                    </a:lnTo>
                    <a:lnTo>
                      <a:pt x="460" y="8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" name="Freeform 92"/>
              <p:cNvSpPr>
                <a:spLocks/>
              </p:cNvSpPr>
              <p:nvPr/>
            </p:nvSpPr>
            <p:spPr bwMode="auto">
              <a:xfrm>
                <a:off x="5381" y="3024"/>
                <a:ext cx="53" cy="154"/>
              </a:xfrm>
              <a:custGeom>
                <a:avLst/>
                <a:gdLst>
                  <a:gd name="T0" fmla="*/ 158 w 158"/>
                  <a:gd name="T1" fmla="*/ 447 h 460"/>
                  <a:gd name="T2" fmla="*/ 153 w 158"/>
                  <a:gd name="T3" fmla="*/ 418 h 460"/>
                  <a:gd name="T4" fmla="*/ 145 w 158"/>
                  <a:gd name="T5" fmla="*/ 387 h 460"/>
                  <a:gd name="T6" fmla="*/ 138 w 158"/>
                  <a:gd name="T7" fmla="*/ 358 h 460"/>
                  <a:gd name="T8" fmla="*/ 129 w 158"/>
                  <a:gd name="T9" fmla="*/ 327 h 460"/>
                  <a:gd name="T10" fmla="*/ 121 w 158"/>
                  <a:gd name="T11" fmla="*/ 297 h 460"/>
                  <a:gd name="T12" fmla="*/ 112 w 158"/>
                  <a:gd name="T13" fmla="*/ 266 h 460"/>
                  <a:gd name="T14" fmla="*/ 103 w 158"/>
                  <a:gd name="T15" fmla="*/ 237 h 460"/>
                  <a:gd name="T16" fmla="*/ 94 w 158"/>
                  <a:gd name="T17" fmla="*/ 208 h 460"/>
                  <a:gd name="T18" fmla="*/ 84 w 158"/>
                  <a:gd name="T19" fmla="*/ 179 h 460"/>
                  <a:gd name="T20" fmla="*/ 75 w 158"/>
                  <a:gd name="T21" fmla="*/ 150 h 460"/>
                  <a:gd name="T22" fmla="*/ 65 w 158"/>
                  <a:gd name="T23" fmla="*/ 122 h 460"/>
                  <a:gd name="T24" fmla="*/ 57 w 158"/>
                  <a:gd name="T25" fmla="*/ 95 h 460"/>
                  <a:gd name="T26" fmla="*/ 48 w 158"/>
                  <a:gd name="T27" fmla="*/ 70 h 460"/>
                  <a:gd name="T28" fmla="*/ 38 w 158"/>
                  <a:gd name="T29" fmla="*/ 45 h 460"/>
                  <a:gd name="T30" fmla="*/ 29 w 158"/>
                  <a:gd name="T31" fmla="*/ 20 h 460"/>
                  <a:gd name="T32" fmla="*/ 22 w 158"/>
                  <a:gd name="T33" fmla="*/ 0 h 460"/>
                  <a:gd name="T34" fmla="*/ 4 w 158"/>
                  <a:gd name="T35" fmla="*/ 19 h 460"/>
                  <a:gd name="T36" fmla="*/ 11 w 158"/>
                  <a:gd name="T37" fmla="*/ 41 h 460"/>
                  <a:gd name="T38" fmla="*/ 20 w 158"/>
                  <a:gd name="T39" fmla="*/ 66 h 460"/>
                  <a:gd name="T40" fmla="*/ 29 w 158"/>
                  <a:gd name="T41" fmla="*/ 90 h 460"/>
                  <a:gd name="T42" fmla="*/ 39 w 158"/>
                  <a:gd name="T43" fmla="*/ 116 h 460"/>
                  <a:gd name="T44" fmla="*/ 48 w 158"/>
                  <a:gd name="T45" fmla="*/ 143 h 460"/>
                  <a:gd name="T46" fmla="*/ 57 w 158"/>
                  <a:gd name="T47" fmla="*/ 172 h 460"/>
                  <a:gd name="T48" fmla="*/ 67 w 158"/>
                  <a:gd name="T49" fmla="*/ 199 h 460"/>
                  <a:gd name="T50" fmla="*/ 75 w 158"/>
                  <a:gd name="T51" fmla="*/ 230 h 460"/>
                  <a:gd name="T52" fmla="*/ 86 w 158"/>
                  <a:gd name="T53" fmla="*/ 259 h 460"/>
                  <a:gd name="T54" fmla="*/ 94 w 158"/>
                  <a:gd name="T55" fmla="*/ 288 h 460"/>
                  <a:gd name="T56" fmla="*/ 103 w 158"/>
                  <a:gd name="T57" fmla="*/ 319 h 460"/>
                  <a:gd name="T58" fmla="*/ 112 w 158"/>
                  <a:gd name="T59" fmla="*/ 349 h 460"/>
                  <a:gd name="T60" fmla="*/ 118 w 158"/>
                  <a:gd name="T61" fmla="*/ 378 h 460"/>
                  <a:gd name="T62" fmla="*/ 126 w 158"/>
                  <a:gd name="T63" fmla="*/ 407 h 460"/>
                  <a:gd name="T64" fmla="*/ 132 w 158"/>
                  <a:gd name="T65" fmla="*/ 438 h 460"/>
                  <a:gd name="T66" fmla="*/ 141 w 158"/>
                  <a:gd name="T67" fmla="*/ 43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460">
                    <a:moveTo>
                      <a:pt x="153" y="460"/>
                    </a:moveTo>
                    <a:lnTo>
                      <a:pt x="158" y="447"/>
                    </a:lnTo>
                    <a:lnTo>
                      <a:pt x="155" y="432"/>
                    </a:lnTo>
                    <a:lnTo>
                      <a:pt x="153" y="418"/>
                    </a:lnTo>
                    <a:lnTo>
                      <a:pt x="148" y="403"/>
                    </a:lnTo>
                    <a:lnTo>
                      <a:pt x="145" y="387"/>
                    </a:lnTo>
                    <a:lnTo>
                      <a:pt x="141" y="372"/>
                    </a:lnTo>
                    <a:lnTo>
                      <a:pt x="138" y="358"/>
                    </a:lnTo>
                    <a:lnTo>
                      <a:pt x="134" y="342"/>
                    </a:lnTo>
                    <a:lnTo>
                      <a:pt x="129" y="327"/>
                    </a:lnTo>
                    <a:lnTo>
                      <a:pt x="126" y="313"/>
                    </a:lnTo>
                    <a:lnTo>
                      <a:pt x="121" y="297"/>
                    </a:lnTo>
                    <a:lnTo>
                      <a:pt x="118" y="281"/>
                    </a:lnTo>
                    <a:lnTo>
                      <a:pt x="112" y="266"/>
                    </a:lnTo>
                    <a:lnTo>
                      <a:pt x="109" y="252"/>
                    </a:lnTo>
                    <a:lnTo>
                      <a:pt x="103" y="237"/>
                    </a:lnTo>
                    <a:lnTo>
                      <a:pt x="99" y="223"/>
                    </a:lnTo>
                    <a:lnTo>
                      <a:pt x="94" y="208"/>
                    </a:lnTo>
                    <a:lnTo>
                      <a:pt x="89" y="192"/>
                    </a:lnTo>
                    <a:lnTo>
                      <a:pt x="84" y="179"/>
                    </a:lnTo>
                    <a:lnTo>
                      <a:pt x="80" y="164"/>
                    </a:lnTo>
                    <a:lnTo>
                      <a:pt x="75" y="150"/>
                    </a:lnTo>
                    <a:lnTo>
                      <a:pt x="70" y="135"/>
                    </a:lnTo>
                    <a:lnTo>
                      <a:pt x="65" y="122"/>
                    </a:lnTo>
                    <a:lnTo>
                      <a:pt x="59" y="109"/>
                    </a:lnTo>
                    <a:lnTo>
                      <a:pt x="57" y="95"/>
                    </a:lnTo>
                    <a:lnTo>
                      <a:pt x="51" y="82"/>
                    </a:lnTo>
                    <a:lnTo>
                      <a:pt x="48" y="70"/>
                    </a:lnTo>
                    <a:lnTo>
                      <a:pt x="42" y="57"/>
                    </a:lnTo>
                    <a:lnTo>
                      <a:pt x="38" y="45"/>
                    </a:lnTo>
                    <a:lnTo>
                      <a:pt x="33" y="32"/>
                    </a:lnTo>
                    <a:lnTo>
                      <a:pt x="29" y="20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7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1" y="41"/>
                    </a:lnTo>
                    <a:lnTo>
                      <a:pt x="17" y="52"/>
                    </a:lnTo>
                    <a:lnTo>
                      <a:pt x="20" y="66"/>
                    </a:lnTo>
                    <a:lnTo>
                      <a:pt x="26" y="77"/>
                    </a:lnTo>
                    <a:lnTo>
                      <a:pt x="29" y="90"/>
                    </a:lnTo>
                    <a:lnTo>
                      <a:pt x="35" y="102"/>
                    </a:lnTo>
                    <a:lnTo>
                      <a:pt x="39" y="116"/>
                    </a:lnTo>
                    <a:lnTo>
                      <a:pt x="43" y="130"/>
                    </a:lnTo>
                    <a:lnTo>
                      <a:pt x="48" y="143"/>
                    </a:lnTo>
                    <a:lnTo>
                      <a:pt x="52" y="157"/>
                    </a:lnTo>
                    <a:lnTo>
                      <a:pt x="57" y="172"/>
                    </a:lnTo>
                    <a:lnTo>
                      <a:pt x="62" y="186"/>
                    </a:lnTo>
                    <a:lnTo>
                      <a:pt x="67" y="199"/>
                    </a:lnTo>
                    <a:lnTo>
                      <a:pt x="71" y="215"/>
                    </a:lnTo>
                    <a:lnTo>
                      <a:pt x="75" y="230"/>
                    </a:lnTo>
                    <a:lnTo>
                      <a:pt x="80" y="244"/>
                    </a:lnTo>
                    <a:lnTo>
                      <a:pt x="86" y="259"/>
                    </a:lnTo>
                    <a:lnTo>
                      <a:pt x="89" y="274"/>
                    </a:lnTo>
                    <a:lnTo>
                      <a:pt x="94" y="288"/>
                    </a:lnTo>
                    <a:lnTo>
                      <a:pt x="99" y="303"/>
                    </a:lnTo>
                    <a:lnTo>
                      <a:pt x="103" y="319"/>
                    </a:lnTo>
                    <a:lnTo>
                      <a:pt x="106" y="333"/>
                    </a:lnTo>
                    <a:lnTo>
                      <a:pt x="112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2" y="394"/>
                    </a:lnTo>
                    <a:lnTo>
                      <a:pt x="126" y="407"/>
                    </a:lnTo>
                    <a:lnTo>
                      <a:pt x="129" y="423"/>
                    </a:lnTo>
                    <a:lnTo>
                      <a:pt x="132" y="438"/>
                    </a:lnTo>
                    <a:lnTo>
                      <a:pt x="135" y="451"/>
                    </a:lnTo>
                    <a:lnTo>
                      <a:pt x="141" y="439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" name="Freeform 93"/>
              <p:cNvSpPr>
                <a:spLocks/>
              </p:cNvSpPr>
              <p:nvPr/>
            </p:nvSpPr>
            <p:spPr bwMode="auto">
              <a:xfrm>
                <a:off x="5377" y="3171"/>
                <a:ext cx="55" cy="19"/>
              </a:xfrm>
              <a:custGeom>
                <a:avLst/>
                <a:gdLst>
                  <a:gd name="T0" fmla="*/ 22 w 165"/>
                  <a:gd name="T1" fmla="*/ 48 h 59"/>
                  <a:gd name="T2" fmla="*/ 12 w 165"/>
                  <a:gd name="T3" fmla="*/ 59 h 59"/>
                  <a:gd name="T4" fmla="*/ 22 w 165"/>
                  <a:gd name="T5" fmla="*/ 59 h 59"/>
                  <a:gd name="T6" fmla="*/ 34 w 165"/>
                  <a:gd name="T7" fmla="*/ 57 h 59"/>
                  <a:gd name="T8" fmla="*/ 44 w 165"/>
                  <a:gd name="T9" fmla="*/ 56 h 59"/>
                  <a:gd name="T10" fmla="*/ 54 w 165"/>
                  <a:gd name="T11" fmla="*/ 53 h 59"/>
                  <a:gd name="T12" fmla="*/ 64 w 165"/>
                  <a:gd name="T13" fmla="*/ 51 h 59"/>
                  <a:gd name="T14" fmla="*/ 74 w 165"/>
                  <a:gd name="T15" fmla="*/ 50 h 59"/>
                  <a:gd name="T16" fmla="*/ 85 w 165"/>
                  <a:gd name="T17" fmla="*/ 48 h 59"/>
                  <a:gd name="T18" fmla="*/ 95 w 165"/>
                  <a:gd name="T19" fmla="*/ 45 h 59"/>
                  <a:gd name="T20" fmla="*/ 105 w 165"/>
                  <a:gd name="T21" fmla="*/ 43 h 59"/>
                  <a:gd name="T22" fmla="*/ 114 w 165"/>
                  <a:gd name="T23" fmla="*/ 41 h 59"/>
                  <a:gd name="T24" fmla="*/ 124 w 165"/>
                  <a:gd name="T25" fmla="*/ 37 h 59"/>
                  <a:gd name="T26" fmla="*/ 133 w 165"/>
                  <a:gd name="T27" fmla="*/ 34 h 59"/>
                  <a:gd name="T28" fmla="*/ 140 w 165"/>
                  <a:gd name="T29" fmla="*/ 31 h 59"/>
                  <a:gd name="T30" fmla="*/ 149 w 165"/>
                  <a:gd name="T31" fmla="*/ 28 h 59"/>
                  <a:gd name="T32" fmla="*/ 156 w 165"/>
                  <a:gd name="T33" fmla="*/ 25 h 59"/>
                  <a:gd name="T34" fmla="*/ 165 w 165"/>
                  <a:gd name="T35" fmla="*/ 21 h 59"/>
                  <a:gd name="T36" fmla="*/ 153 w 165"/>
                  <a:gd name="T37" fmla="*/ 0 h 59"/>
                  <a:gd name="T38" fmla="*/ 147 w 165"/>
                  <a:gd name="T39" fmla="*/ 3 h 59"/>
                  <a:gd name="T40" fmla="*/ 140 w 165"/>
                  <a:gd name="T41" fmla="*/ 6 h 59"/>
                  <a:gd name="T42" fmla="*/ 133 w 165"/>
                  <a:gd name="T43" fmla="*/ 9 h 59"/>
                  <a:gd name="T44" fmla="*/ 124 w 165"/>
                  <a:gd name="T45" fmla="*/ 12 h 59"/>
                  <a:gd name="T46" fmla="*/ 117 w 165"/>
                  <a:gd name="T47" fmla="*/ 15 h 59"/>
                  <a:gd name="T48" fmla="*/ 106 w 165"/>
                  <a:gd name="T49" fmla="*/ 18 h 59"/>
                  <a:gd name="T50" fmla="*/ 99 w 165"/>
                  <a:gd name="T51" fmla="*/ 19 h 59"/>
                  <a:gd name="T52" fmla="*/ 89 w 165"/>
                  <a:gd name="T53" fmla="*/ 22 h 59"/>
                  <a:gd name="T54" fmla="*/ 80 w 165"/>
                  <a:gd name="T55" fmla="*/ 25 h 59"/>
                  <a:gd name="T56" fmla="*/ 70 w 165"/>
                  <a:gd name="T57" fmla="*/ 27 h 59"/>
                  <a:gd name="T58" fmla="*/ 60 w 165"/>
                  <a:gd name="T59" fmla="*/ 28 h 59"/>
                  <a:gd name="T60" fmla="*/ 51 w 165"/>
                  <a:gd name="T61" fmla="*/ 31 h 59"/>
                  <a:gd name="T62" fmla="*/ 39 w 165"/>
                  <a:gd name="T63" fmla="*/ 32 h 59"/>
                  <a:gd name="T64" fmla="*/ 29 w 165"/>
                  <a:gd name="T65" fmla="*/ 34 h 59"/>
                  <a:gd name="T66" fmla="*/ 21 w 165"/>
                  <a:gd name="T67" fmla="*/ 35 h 59"/>
                  <a:gd name="T68" fmla="*/ 9 w 165"/>
                  <a:gd name="T69" fmla="*/ 37 h 59"/>
                  <a:gd name="T70" fmla="*/ 0 w 165"/>
                  <a:gd name="T71" fmla="*/ 48 h 59"/>
                  <a:gd name="T72" fmla="*/ 22 w 165"/>
                  <a:gd name="T73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59">
                    <a:moveTo>
                      <a:pt x="22" y="48"/>
                    </a:moveTo>
                    <a:lnTo>
                      <a:pt x="12" y="59"/>
                    </a:lnTo>
                    <a:lnTo>
                      <a:pt x="22" y="59"/>
                    </a:lnTo>
                    <a:lnTo>
                      <a:pt x="34" y="57"/>
                    </a:lnTo>
                    <a:lnTo>
                      <a:pt x="44" y="56"/>
                    </a:lnTo>
                    <a:lnTo>
                      <a:pt x="54" y="53"/>
                    </a:lnTo>
                    <a:lnTo>
                      <a:pt x="64" y="51"/>
                    </a:lnTo>
                    <a:lnTo>
                      <a:pt x="74" y="50"/>
                    </a:lnTo>
                    <a:lnTo>
                      <a:pt x="85" y="48"/>
                    </a:lnTo>
                    <a:lnTo>
                      <a:pt x="95" y="45"/>
                    </a:lnTo>
                    <a:lnTo>
                      <a:pt x="105" y="43"/>
                    </a:lnTo>
                    <a:lnTo>
                      <a:pt x="114" y="41"/>
                    </a:lnTo>
                    <a:lnTo>
                      <a:pt x="124" y="37"/>
                    </a:lnTo>
                    <a:lnTo>
                      <a:pt x="133" y="34"/>
                    </a:lnTo>
                    <a:lnTo>
                      <a:pt x="140" y="31"/>
                    </a:lnTo>
                    <a:lnTo>
                      <a:pt x="149" y="28"/>
                    </a:lnTo>
                    <a:lnTo>
                      <a:pt x="156" y="25"/>
                    </a:lnTo>
                    <a:lnTo>
                      <a:pt x="165" y="21"/>
                    </a:lnTo>
                    <a:lnTo>
                      <a:pt x="153" y="0"/>
                    </a:lnTo>
                    <a:lnTo>
                      <a:pt x="147" y="3"/>
                    </a:lnTo>
                    <a:lnTo>
                      <a:pt x="140" y="6"/>
                    </a:lnTo>
                    <a:lnTo>
                      <a:pt x="133" y="9"/>
                    </a:lnTo>
                    <a:lnTo>
                      <a:pt x="124" y="12"/>
                    </a:lnTo>
                    <a:lnTo>
                      <a:pt x="117" y="15"/>
                    </a:lnTo>
                    <a:lnTo>
                      <a:pt x="106" y="18"/>
                    </a:lnTo>
                    <a:lnTo>
                      <a:pt x="99" y="19"/>
                    </a:lnTo>
                    <a:lnTo>
                      <a:pt x="89" y="22"/>
                    </a:lnTo>
                    <a:lnTo>
                      <a:pt x="80" y="25"/>
                    </a:lnTo>
                    <a:lnTo>
                      <a:pt x="70" y="27"/>
                    </a:lnTo>
                    <a:lnTo>
                      <a:pt x="60" y="28"/>
                    </a:lnTo>
                    <a:lnTo>
                      <a:pt x="51" y="31"/>
                    </a:lnTo>
                    <a:lnTo>
                      <a:pt x="39" y="32"/>
                    </a:lnTo>
                    <a:lnTo>
                      <a:pt x="29" y="34"/>
                    </a:lnTo>
                    <a:lnTo>
                      <a:pt x="21" y="35"/>
                    </a:lnTo>
                    <a:lnTo>
                      <a:pt x="9" y="37"/>
                    </a:lnTo>
                    <a:lnTo>
                      <a:pt x="0" y="48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" name="Freeform 94"/>
              <p:cNvSpPr>
                <a:spLocks/>
              </p:cNvSpPr>
              <p:nvPr/>
            </p:nvSpPr>
            <p:spPr bwMode="auto">
              <a:xfrm>
                <a:off x="5377" y="3187"/>
                <a:ext cx="10" cy="166"/>
              </a:xfrm>
              <a:custGeom>
                <a:avLst/>
                <a:gdLst>
                  <a:gd name="T0" fmla="*/ 23 w 29"/>
                  <a:gd name="T1" fmla="*/ 499 h 499"/>
                  <a:gd name="T2" fmla="*/ 29 w 29"/>
                  <a:gd name="T3" fmla="*/ 489 h 499"/>
                  <a:gd name="T4" fmla="*/ 29 w 29"/>
                  <a:gd name="T5" fmla="*/ 475 h 499"/>
                  <a:gd name="T6" fmla="*/ 28 w 29"/>
                  <a:gd name="T7" fmla="*/ 459 h 499"/>
                  <a:gd name="T8" fmla="*/ 28 w 29"/>
                  <a:gd name="T9" fmla="*/ 428 h 499"/>
                  <a:gd name="T10" fmla="*/ 28 w 29"/>
                  <a:gd name="T11" fmla="*/ 412 h 499"/>
                  <a:gd name="T12" fmla="*/ 28 w 29"/>
                  <a:gd name="T13" fmla="*/ 381 h 499"/>
                  <a:gd name="T14" fmla="*/ 26 w 29"/>
                  <a:gd name="T15" fmla="*/ 367 h 499"/>
                  <a:gd name="T16" fmla="*/ 26 w 29"/>
                  <a:gd name="T17" fmla="*/ 336 h 499"/>
                  <a:gd name="T18" fmla="*/ 26 w 29"/>
                  <a:gd name="T19" fmla="*/ 320 h 499"/>
                  <a:gd name="T20" fmla="*/ 26 w 29"/>
                  <a:gd name="T21" fmla="*/ 290 h 499"/>
                  <a:gd name="T22" fmla="*/ 25 w 29"/>
                  <a:gd name="T23" fmla="*/ 275 h 499"/>
                  <a:gd name="T24" fmla="*/ 25 w 29"/>
                  <a:gd name="T25" fmla="*/ 245 h 499"/>
                  <a:gd name="T26" fmla="*/ 25 w 29"/>
                  <a:gd name="T27" fmla="*/ 229 h 499"/>
                  <a:gd name="T28" fmla="*/ 25 w 29"/>
                  <a:gd name="T29" fmla="*/ 198 h 499"/>
                  <a:gd name="T30" fmla="*/ 23 w 29"/>
                  <a:gd name="T31" fmla="*/ 184 h 499"/>
                  <a:gd name="T32" fmla="*/ 23 w 29"/>
                  <a:gd name="T33" fmla="*/ 137 h 499"/>
                  <a:gd name="T34" fmla="*/ 23 w 29"/>
                  <a:gd name="T35" fmla="*/ 123 h 499"/>
                  <a:gd name="T36" fmla="*/ 23 w 29"/>
                  <a:gd name="T37" fmla="*/ 92 h 499"/>
                  <a:gd name="T38" fmla="*/ 23 w 29"/>
                  <a:gd name="T39" fmla="*/ 76 h 499"/>
                  <a:gd name="T40" fmla="*/ 23 w 29"/>
                  <a:gd name="T41" fmla="*/ 31 h 499"/>
                  <a:gd name="T42" fmla="*/ 22 w 29"/>
                  <a:gd name="T43" fmla="*/ 15 h 499"/>
                  <a:gd name="T44" fmla="*/ 22 w 29"/>
                  <a:gd name="T45" fmla="*/ 0 h 499"/>
                  <a:gd name="T46" fmla="*/ 0 w 29"/>
                  <a:gd name="T47" fmla="*/ 0 h 499"/>
                  <a:gd name="T48" fmla="*/ 0 w 29"/>
                  <a:gd name="T49" fmla="*/ 15 h 499"/>
                  <a:gd name="T50" fmla="*/ 0 w 29"/>
                  <a:gd name="T51" fmla="*/ 31 h 499"/>
                  <a:gd name="T52" fmla="*/ 0 w 29"/>
                  <a:gd name="T53" fmla="*/ 76 h 499"/>
                  <a:gd name="T54" fmla="*/ 0 w 29"/>
                  <a:gd name="T55" fmla="*/ 92 h 499"/>
                  <a:gd name="T56" fmla="*/ 0 w 29"/>
                  <a:gd name="T57" fmla="*/ 123 h 499"/>
                  <a:gd name="T58" fmla="*/ 2 w 29"/>
                  <a:gd name="T59" fmla="*/ 137 h 499"/>
                  <a:gd name="T60" fmla="*/ 2 w 29"/>
                  <a:gd name="T61" fmla="*/ 184 h 499"/>
                  <a:gd name="T62" fmla="*/ 2 w 29"/>
                  <a:gd name="T63" fmla="*/ 198 h 499"/>
                  <a:gd name="T64" fmla="*/ 2 w 29"/>
                  <a:gd name="T65" fmla="*/ 229 h 499"/>
                  <a:gd name="T66" fmla="*/ 2 w 29"/>
                  <a:gd name="T67" fmla="*/ 245 h 499"/>
                  <a:gd name="T68" fmla="*/ 2 w 29"/>
                  <a:gd name="T69" fmla="*/ 275 h 499"/>
                  <a:gd name="T70" fmla="*/ 3 w 29"/>
                  <a:gd name="T71" fmla="*/ 290 h 499"/>
                  <a:gd name="T72" fmla="*/ 3 w 29"/>
                  <a:gd name="T73" fmla="*/ 320 h 499"/>
                  <a:gd name="T74" fmla="*/ 3 w 29"/>
                  <a:gd name="T75" fmla="*/ 336 h 499"/>
                  <a:gd name="T76" fmla="*/ 3 w 29"/>
                  <a:gd name="T77" fmla="*/ 367 h 499"/>
                  <a:gd name="T78" fmla="*/ 5 w 29"/>
                  <a:gd name="T79" fmla="*/ 381 h 499"/>
                  <a:gd name="T80" fmla="*/ 5 w 29"/>
                  <a:gd name="T81" fmla="*/ 412 h 499"/>
                  <a:gd name="T82" fmla="*/ 5 w 29"/>
                  <a:gd name="T83" fmla="*/ 428 h 499"/>
                  <a:gd name="T84" fmla="*/ 5 w 29"/>
                  <a:gd name="T85" fmla="*/ 459 h 499"/>
                  <a:gd name="T86" fmla="*/ 6 w 29"/>
                  <a:gd name="T87" fmla="*/ 475 h 499"/>
                  <a:gd name="T88" fmla="*/ 6 w 29"/>
                  <a:gd name="T89" fmla="*/ 489 h 499"/>
                  <a:gd name="T90" fmla="*/ 10 w 29"/>
                  <a:gd name="T91" fmla="*/ 479 h 499"/>
                  <a:gd name="T92" fmla="*/ 23 w 29"/>
                  <a:gd name="T93" fmla="*/ 49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499">
                    <a:moveTo>
                      <a:pt x="23" y="499"/>
                    </a:moveTo>
                    <a:lnTo>
                      <a:pt x="29" y="489"/>
                    </a:lnTo>
                    <a:lnTo>
                      <a:pt x="29" y="475"/>
                    </a:lnTo>
                    <a:lnTo>
                      <a:pt x="28" y="459"/>
                    </a:lnTo>
                    <a:lnTo>
                      <a:pt x="28" y="428"/>
                    </a:lnTo>
                    <a:lnTo>
                      <a:pt x="28" y="412"/>
                    </a:lnTo>
                    <a:lnTo>
                      <a:pt x="28" y="381"/>
                    </a:lnTo>
                    <a:lnTo>
                      <a:pt x="26" y="367"/>
                    </a:lnTo>
                    <a:lnTo>
                      <a:pt x="26" y="336"/>
                    </a:lnTo>
                    <a:lnTo>
                      <a:pt x="26" y="320"/>
                    </a:lnTo>
                    <a:lnTo>
                      <a:pt x="26" y="290"/>
                    </a:lnTo>
                    <a:lnTo>
                      <a:pt x="25" y="275"/>
                    </a:lnTo>
                    <a:lnTo>
                      <a:pt x="25" y="245"/>
                    </a:lnTo>
                    <a:lnTo>
                      <a:pt x="25" y="229"/>
                    </a:lnTo>
                    <a:lnTo>
                      <a:pt x="25" y="198"/>
                    </a:lnTo>
                    <a:lnTo>
                      <a:pt x="23" y="184"/>
                    </a:lnTo>
                    <a:lnTo>
                      <a:pt x="23" y="137"/>
                    </a:lnTo>
                    <a:lnTo>
                      <a:pt x="23" y="123"/>
                    </a:lnTo>
                    <a:lnTo>
                      <a:pt x="23" y="92"/>
                    </a:lnTo>
                    <a:lnTo>
                      <a:pt x="23" y="76"/>
                    </a:lnTo>
                    <a:lnTo>
                      <a:pt x="23" y="31"/>
                    </a:lnTo>
                    <a:lnTo>
                      <a:pt x="22" y="1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0" y="123"/>
                    </a:lnTo>
                    <a:lnTo>
                      <a:pt x="2" y="137"/>
                    </a:lnTo>
                    <a:lnTo>
                      <a:pt x="2" y="184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2" y="245"/>
                    </a:lnTo>
                    <a:lnTo>
                      <a:pt x="2" y="275"/>
                    </a:lnTo>
                    <a:lnTo>
                      <a:pt x="3" y="290"/>
                    </a:lnTo>
                    <a:lnTo>
                      <a:pt x="3" y="320"/>
                    </a:lnTo>
                    <a:lnTo>
                      <a:pt x="3" y="336"/>
                    </a:lnTo>
                    <a:lnTo>
                      <a:pt x="3" y="367"/>
                    </a:lnTo>
                    <a:lnTo>
                      <a:pt x="5" y="381"/>
                    </a:lnTo>
                    <a:lnTo>
                      <a:pt x="5" y="412"/>
                    </a:lnTo>
                    <a:lnTo>
                      <a:pt x="5" y="428"/>
                    </a:lnTo>
                    <a:lnTo>
                      <a:pt x="5" y="459"/>
                    </a:lnTo>
                    <a:lnTo>
                      <a:pt x="6" y="475"/>
                    </a:lnTo>
                    <a:lnTo>
                      <a:pt x="6" y="489"/>
                    </a:lnTo>
                    <a:lnTo>
                      <a:pt x="10" y="479"/>
                    </a:lnTo>
                    <a:lnTo>
                      <a:pt x="23" y="4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" name="Freeform 95"/>
              <p:cNvSpPr>
                <a:spLocks/>
              </p:cNvSpPr>
              <p:nvPr/>
            </p:nvSpPr>
            <p:spPr bwMode="auto">
              <a:xfrm>
                <a:off x="5166" y="3346"/>
                <a:ext cx="219" cy="30"/>
              </a:xfrm>
              <a:custGeom>
                <a:avLst/>
                <a:gdLst>
                  <a:gd name="T0" fmla="*/ 0 w 658"/>
                  <a:gd name="T1" fmla="*/ 32 h 90"/>
                  <a:gd name="T2" fmla="*/ 13 w 658"/>
                  <a:gd name="T3" fmla="*/ 52 h 90"/>
                  <a:gd name="T4" fmla="*/ 35 w 658"/>
                  <a:gd name="T5" fmla="*/ 64 h 90"/>
                  <a:gd name="T6" fmla="*/ 65 w 658"/>
                  <a:gd name="T7" fmla="*/ 76 h 90"/>
                  <a:gd name="T8" fmla="*/ 103 w 658"/>
                  <a:gd name="T9" fmla="*/ 81 h 90"/>
                  <a:gd name="T10" fmla="*/ 144 w 658"/>
                  <a:gd name="T11" fmla="*/ 86 h 90"/>
                  <a:gd name="T12" fmla="*/ 192 w 658"/>
                  <a:gd name="T13" fmla="*/ 90 h 90"/>
                  <a:gd name="T14" fmla="*/ 269 w 658"/>
                  <a:gd name="T15" fmla="*/ 90 h 90"/>
                  <a:gd name="T16" fmla="*/ 321 w 658"/>
                  <a:gd name="T17" fmla="*/ 87 h 90"/>
                  <a:gd name="T18" fmla="*/ 376 w 658"/>
                  <a:gd name="T19" fmla="*/ 84 h 90"/>
                  <a:gd name="T20" fmla="*/ 429 w 658"/>
                  <a:gd name="T21" fmla="*/ 78 h 90"/>
                  <a:gd name="T22" fmla="*/ 481 w 658"/>
                  <a:gd name="T23" fmla="*/ 71 h 90"/>
                  <a:gd name="T24" fmla="*/ 529 w 658"/>
                  <a:gd name="T25" fmla="*/ 62 h 90"/>
                  <a:gd name="T26" fmla="*/ 574 w 658"/>
                  <a:gd name="T27" fmla="*/ 52 h 90"/>
                  <a:gd name="T28" fmla="*/ 612 w 658"/>
                  <a:gd name="T29" fmla="*/ 41 h 90"/>
                  <a:gd name="T30" fmla="*/ 644 w 658"/>
                  <a:gd name="T31" fmla="*/ 28 h 90"/>
                  <a:gd name="T32" fmla="*/ 645 w 658"/>
                  <a:gd name="T33" fmla="*/ 0 h 90"/>
                  <a:gd name="T34" fmla="*/ 621 w 658"/>
                  <a:gd name="T35" fmla="*/ 13 h 90"/>
                  <a:gd name="T36" fmla="*/ 586 w 658"/>
                  <a:gd name="T37" fmla="*/ 25 h 90"/>
                  <a:gd name="T38" fmla="*/ 547 w 658"/>
                  <a:gd name="T39" fmla="*/ 35 h 90"/>
                  <a:gd name="T40" fmla="*/ 501 w 658"/>
                  <a:gd name="T41" fmla="*/ 44 h 90"/>
                  <a:gd name="T42" fmla="*/ 452 w 658"/>
                  <a:gd name="T43" fmla="*/ 52 h 90"/>
                  <a:gd name="T44" fmla="*/ 401 w 658"/>
                  <a:gd name="T45" fmla="*/ 58 h 90"/>
                  <a:gd name="T46" fmla="*/ 347 w 658"/>
                  <a:gd name="T47" fmla="*/ 64 h 90"/>
                  <a:gd name="T48" fmla="*/ 294 w 658"/>
                  <a:gd name="T49" fmla="*/ 65 h 90"/>
                  <a:gd name="T50" fmla="*/ 193 w 658"/>
                  <a:gd name="T51" fmla="*/ 67 h 90"/>
                  <a:gd name="T52" fmla="*/ 147 w 658"/>
                  <a:gd name="T53" fmla="*/ 64 h 90"/>
                  <a:gd name="T54" fmla="*/ 106 w 658"/>
                  <a:gd name="T55" fmla="*/ 58 h 90"/>
                  <a:gd name="T56" fmla="*/ 71 w 658"/>
                  <a:gd name="T57" fmla="*/ 52 h 90"/>
                  <a:gd name="T58" fmla="*/ 45 w 658"/>
                  <a:gd name="T59" fmla="*/ 42 h 90"/>
                  <a:gd name="T60" fmla="*/ 27 w 658"/>
                  <a:gd name="T61" fmla="*/ 33 h 90"/>
                  <a:gd name="T62" fmla="*/ 22 w 658"/>
                  <a:gd name="T63" fmla="*/ 25 h 90"/>
                  <a:gd name="T64" fmla="*/ 0 w 658"/>
                  <a:gd name="T65" fmla="*/ 2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" h="90">
                    <a:moveTo>
                      <a:pt x="0" y="29"/>
                    </a:moveTo>
                    <a:lnTo>
                      <a:pt x="0" y="32"/>
                    </a:lnTo>
                    <a:lnTo>
                      <a:pt x="4" y="42"/>
                    </a:lnTo>
                    <a:lnTo>
                      <a:pt x="13" y="52"/>
                    </a:lnTo>
                    <a:lnTo>
                      <a:pt x="23" y="58"/>
                    </a:lnTo>
                    <a:lnTo>
                      <a:pt x="35" y="64"/>
                    </a:lnTo>
                    <a:lnTo>
                      <a:pt x="49" y="70"/>
                    </a:lnTo>
                    <a:lnTo>
                      <a:pt x="65" y="76"/>
                    </a:lnTo>
                    <a:lnTo>
                      <a:pt x="83" y="78"/>
                    </a:lnTo>
                    <a:lnTo>
                      <a:pt x="103" y="81"/>
                    </a:lnTo>
                    <a:lnTo>
                      <a:pt x="123" y="84"/>
                    </a:lnTo>
                    <a:lnTo>
                      <a:pt x="144" y="86"/>
                    </a:lnTo>
                    <a:lnTo>
                      <a:pt x="167" y="87"/>
                    </a:lnTo>
                    <a:lnTo>
                      <a:pt x="192" y="90"/>
                    </a:lnTo>
                    <a:lnTo>
                      <a:pt x="216" y="90"/>
                    </a:lnTo>
                    <a:lnTo>
                      <a:pt x="269" y="90"/>
                    </a:lnTo>
                    <a:lnTo>
                      <a:pt x="295" y="89"/>
                    </a:lnTo>
                    <a:lnTo>
                      <a:pt x="321" y="87"/>
                    </a:lnTo>
                    <a:lnTo>
                      <a:pt x="349" y="86"/>
                    </a:lnTo>
                    <a:lnTo>
                      <a:pt x="376" y="84"/>
                    </a:lnTo>
                    <a:lnTo>
                      <a:pt x="403" y="81"/>
                    </a:lnTo>
                    <a:lnTo>
                      <a:pt x="429" y="78"/>
                    </a:lnTo>
                    <a:lnTo>
                      <a:pt x="455" y="76"/>
                    </a:lnTo>
                    <a:lnTo>
                      <a:pt x="481" y="71"/>
                    </a:lnTo>
                    <a:lnTo>
                      <a:pt x="506" y="67"/>
                    </a:lnTo>
                    <a:lnTo>
                      <a:pt x="529" y="62"/>
                    </a:lnTo>
                    <a:lnTo>
                      <a:pt x="551" y="58"/>
                    </a:lnTo>
                    <a:lnTo>
                      <a:pt x="574" y="52"/>
                    </a:lnTo>
                    <a:lnTo>
                      <a:pt x="593" y="46"/>
                    </a:lnTo>
                    <a:lnTo>
                      <a:pt x="612" y="41"/>
                    </a:lnTo>
                    <a:lnTo>
                      <a:pt x="629" y="35"/>
                    </a:lnTo>
                    <a:lnTo>
                      <a:pt x="644" y="28"/>
                    </a:lnTo>
                    <a:lnTo>
                      <a:pt x="658" y="20"/>
                    </a:lnTo>
                    <a:lnTo>
                      <a:pt x="645" y="0"/>
                    </a:lnTo>
                    <a:lnTo>
                      <a:pt x="634" y="6"/>
                    </a:lnTo>
                    <a:lnTo>
                      <a:pt x="621" y="13"/>
                    </a:lnTo>
                    <a:lnTo>
                      <a:pt x="605" y="19"/>
                    </a:lnTo>
                    <a:lnTo>
                      <a:pt x="586" y="25"/>
                    </a:lnTo>
                    <a:lnTo>
                      <a:pt x="567" y="29"/>
                    </a:lnTo>
                    <a:lnTo>
                      <a:pt x="547" y="35"/>
                    </a:lnTo>
                    <a:lnTo>
                      <a:pt x="525" y="39"/>
                    </a:lnTo>
                    <a:lnTo>
                      <a:pt x="501" y="44"/>
                    </a:lnTo>
                    <a:lnTo>
                      <a:pt x="477" y="48"/>
                    </a:lnTo>
                    <a:lnTo>
                      <a:pt x="452" y="52"/>
                    </a:lnTo>
                    <a:lnTo>
                      <a:pt x="426" y="55"/>
                    </a:lnTo>
                    <a:lnTo>
                      <a:pt x="401" y="58"/>
                    </a:lnTo>
                    <a:lnTo>
                      <a:pt x="373" y="61"/>
                    </a:lnTo>
                    <a:lnTo>
                      <a:pt x="347" y="64"/>
                    </a:lnTo>
                    <a:lnTo>
                      <a:pt x="321" y="64"/>
                    </a:lnTo>
                    <a:lnTo>
                      <a:pt x="294" y="65"/>
                    </a:lnTo>
                    <a:lnTo>
                      <a:pt x="269" y="67"/>
                    </a:lnTo>
                    <a:lnTo>
                      <a:pt x="193" y="67"/>
                    </a:lnTo>
                    <a:lnTo>
                      <a:pt x="168" y="65"/>
                    </a:lnTo>
                    <a:lnTo>
                      <a:pt x="147" y="64"/>
                    </a:lnTo>
                    <a:lnTo>
                      <a:pt x="125" y="61"/>
                    </a:lnTo>
                    <a:lnTo>
                      <a:pt x="106" y="58"/>
                    </a:lnTo>
                    <a:lnTo>
                      <a:pt x="88" y="55"/>
                    </a:lnTo>
                    <a:lnTo>
                      <a:pt x="71" y="52"/>
                    </a:lnTo>
                    <a:lnTo>
                      <a:pt x="56" y="48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" name="Freeform 96"/>
              <p:cNvSpPr>
                <a:spLocks/>
              </p:cNvSpPr>
              <p:nvPr/>
            </p:nvSpPr>
            <p:spPr bwMode="auto">
              <a:xfrm>
                <a:off x="5139" y="2713"/>
                <a:ext cx="34" cy="643"/>
              </a:xfrm>
              <a:custGeom>
                <a:avLst/>
                <a:gdLst>
                  <a:gd name="T0" fmla="*/ 48 w 101"/>
                  <a:gd name="T1" fmla="*/ 8 h 1930"/>
                  <a:gd name="T2" fmla="*/ 32 w 101"/>
                  <a:gd name="T3" fmla="*/ 113 h 1930"/>
                  <a:gd name="T4" fmla="*/ 19 w 101"/>
                  <a:gd name="T5" fmla="*/ 222 h 1930"/>
                  <a:gd name="T6" fmla="*/ 10 w 101"/>
                  <a:gd name="T7" fmla="*/ 334 h 1930"/>
                  <a:gd name="T8" fmla="*/ 5 w 101"/>
                  <a:gd name="T9" fmla="*/ 451 h 1930"/>
                  <a:gd name="T10" fmla="*/ 2 w 101"/>
                  <a:gd name="T11" fmla="*/ 567 h 1930"/>
                  <a:gd name="T12" fmla="*/ 0 w 101"/>
                  <a:gd name="T13" fmla="*/ 749 h 1930"/>
                  <a:gd name="T14" fmla="*/ 3 w 101"/>
                  <a:gd name="T15" fmla="*/ 871 h 1930"/>
                  <a:gd name="T16" fmla="*/ 6 w 101"/>
                  <a:gd name="T17" fmla="*/ 995 h 1930"/>
                  <a:gd name="T18" fmla="*/ 13 w 101"/>
                  <a:gd name="T19" fmla="*/ 1120 h 1930"/>
                  <a:gd name="T20" fmla="*/ 21 w 101"/>
                  <a:gd name="T21" fmla="*/ 1245 h 1930"/>
                  <a:gd name="T22" fmla="*/ 29 w 101"/>
                  <a:gd name="T23" fmla="*/ 1370 h 1930"/>
                  <a:gd name="T24" fmla="*/ 40 w 101"/>
                  <a:gd name="T25" fmla="*/ 1497 h 1930"/>
                  <a:gd name="T26" fmla="*/ 50 w 101"/>
                  <a:gd name="T27" fmla="*/ 1622 h 1930"/>
                  <a:gd name="T28" fmla="*/ 60 w 101"/>
                  <a:gd name="T29" fmla="*/ 1747 h 1930"/>
                  <a:gd name="T30" fmla="*/ 72 w 101"/>
                  <a:gd name="T31" fmla="*/ 1870 h 1930"/>
                  <a:gd name="T32" fmla="*/ 101 w 101"/>
                  <a:gd name="T33" fmla="*/ 1927 h 1930"/>
                  <a:gd name="T34" fmla="*/ 89 w 101"/>
                  <a:gd name="T35" fmla="*/ 1806 h 1930"/>
                  <a:gd name="T36" fmla="*/ 79 w 101"/>
                  <a:gd name="T37" fmla="*/ 1681 h 1930"/>
                  <a:gd name="T38" fmla="*/ 67 w 101"/>
                  <a:gd name="T39" fmla="*/ 1556 h 1930"/>
                  <a:gd name="T40" fmla="*/ 57 w 101"/>
                  <a:gd name="T41" fmla="*/ 1433 h 1930"/>
                  <a:gd name="T42" fmla="*/ 48 w 101"/>
                  <a:gd name="T43" fmla="*/ 1306 h 1930"/>
                  <a:gd name="T44" fmla="*/ 40 w 101"/>
                  <a:gd name="T45" fmla="*/ 1181 h 1930"/>
                  <a:gd name="T46" fmla="*/ 34 w 101"/>
                  <a:gd name="T47" fmla="*/ 1056 h 1930"/>
                  <a:gd name="T48" fmla="*/ 28 w 101"/>
                  <a:gd name="T49" fmla="*/ 932 h 1930"/>
                  <a:gd name="T50" fmla="*/ 25 w 101"/>
                  <a:gd name="T51" fmla="*/ 810 h 1930"/>
                  <a:gd name="T52" fmla="*/ 24 w 101"/>
                  <a:gd name="T53" fmla="*/ 567 h 1930"/>
                  <a:gd name="T54" fmla="*/ 28 w 101"/>
                  <a:gd name="T55" fmla="*/ 451 h 1930"/>
                  <a:gd name="T56" fmla="*/ 34 w 101"/>
                  <a:gd name="T57" fmla="*/ 336 h 1930"/>
                  <a:gd name="T58" fmla="*/ 42 w 101"/>
                  <a:gd name="T59" fmla="*/ 225 h 1930"/>
                  <a:gd name="T60" fmla="*/ 54 w 101"/>
                  <a:gd name="T61" fmla="*/ 116 h 1930"/>
                  <a:gd name="T62" fmla="*/ 70 w 101"/>
                  <a:gd name="T63" fmla="*/ 11 h 1930"/>
                  <a:gd name="T64" fmla="*/ 66 w 101"/>
                  <a:gd name="T65" fmla="*/ 0 h 1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930">
                    <a:moveTo>
                      <a:pt x="66" y="0"/>
                    </a:moveTo>
                    <a:lnTo>
                      <a:pt x="48" y="8"/>
                    </a:lnTo>
                    <a:lnTo>
                      <a:pt x="40" y="59"/>
                    </a:lnTo>
                    <a:lnTo>
                      <a:pt x="32" y="113"/>
                    </a:lnTo>
                    <a:lnTo>
                      <a:pt x="25" y="168"/>
                    </a:lnTo>
                    <a:lnTo>
                      <a:pt x="19" y="222"/>
                    </a:lnTo>
                    <a:lnTo>
                      <a:pt x="15" y="278"/>
                    </a:lnTo>
                    <a:lnTo>
                      <a:pt x="10" y="334"/>
                    </a:lnTo>
                    <a:lnTo>
                      <a:pt x="6" y="392"/>
                    </a:lnTo>
                    <a:lnTo>
                      <a:pt x="5" y="451"/>
                    </a:lnTo>
                    <a:lnTo>
                      <a:pt x="3" y="509"/>
                    </a:lnTo>
                    <a:lnTo>
                      <a:pt x="2" y="567"/>
                    </a:lnTo>
                    <a:lnTo>
                      <a:pt x="0" y="628"/>
                    </a:lnTo>
                    <a:lnTo>
                      <a:pt x="0" y="749"/>
                    </a:lnTo>
                    <a:lnTo>
                      <a:pt x="2" y="810"/>
                    </a:lnTo>
                    <a:lnTo>
                      <a:pt x="3" y="871"/>
                    </a:lnTo>
                    <a:lnTo>
                      <a:pt x="5" y="934"/>
                    </a:lnTo>
                    <a:lnTo>
                      <a:pt x="6" y="995"/>
                    </a:lnTo>
                    <a:lnTo>
                      <a:pt x="10" y="1057"/>
                    </a:lnTo>
                    <a:lnTo>
                      <a:pt x="13" y="1120"/>
                    </a:lnTo>
                    <a:lnTo>
                      <a:pt x="16" y="1182"/>
                    </a:lnTo>
                    <a:lnTo>
                      <a:pt x="21" y="1245"/>
                    </a:lnTo>
                    <a:lnTo>
                      <a:pt x="25" y="1307"/>
                    </a:lnTo>
                    <a:lnTo>
                      <a:pt x="29" y="1370"/>
                    </a:lnTo>
                    <a:lnTo>
                      <a:pt x="34" y="1433"/>
                    </a:lnTo>
                    <a:lnTo>
                      <a:pt x="40" y="1497"/>
                    </a:lnTo>
                    <a:lnTo>
                      <a:pt x="44" y="1559"/>
                    </a:lnTo>
                    <a:lnTo>
                      <a:pt x="50" y="1622"/>
                    </a:lnTo>
                    <a:lnTo>
                      <a:pt x="56" y="1684"/>
                    </a:lnTo>
                    <a:lnTo>
                      <a:pt x="60" y="1747"/>
                    </a:lnTo>
                    <a:lnTo>
                      <a:pt x="67" y="1808"/>
                    </a:lnTo>
                    <a:lnTo>
                      <a:pt x="72" y="1870"/>
                    </a:lnTo>
                    <a:lnTo>
                      <a:pt x="79" y="1930"/>
                    </a:lnTo>
                    <a:lnTo>
                      <a:pt x="101" y="1927"/>
                    </a:lnTo>
                    <a:lnTo>
                      <a:pt x="95" y="1867"/>
                    </a:lnTo>
                    <a:lnTo>
                      <a:pt x="89" y="1806"/>
                    </a:lnTo>
                    <a:lnTo>
                      <a:pt x="83" y="1744"/>
                    </a:lnTo>
                    <a:lnTo>
                      <a:pt x="79" y="1681"/>
                    </a:lnTo>
                    <a:lnTo>
                      <a:pt x="73" y="1619"/>
                    </a:lnTo>
                    <a:lnTo>
                      <a:pt x="67" y="1556"/>
                    </a:lnTo>
                    <a:lnTo>
                      <a:pt x="63" y="1494"/>
                    </a:lnTo>
                    <a:lnTo>
                      <a:pt x="57" y="1433"/>
                    </a:lnTo>
                    <a:lnTo>
                      <a:pt x="53" y="1369"/>
                    </a:lnTo>
                    <a:lnTo>
                      <a:pt x="48" y="1306"/>
                    </a:lnTo>
                    <a:lnTo>
                      <a:pt x="44" y="1243"/>
                    </a:lnTo>
                    <a:lnTo>
                      <a:pt x="40" y="1181"/>
                    </a:lnTo>
                    <a:lnTo>
                      <a:pt x="35" y="1118"/>
                    </a:lnTo>
                    <a:lnTo>
                      <a:pt x="34" y="1056"/>
                    </a:lnTo>
                    <a:lnTo>
                      <a:pt x="29" y="993"/>
                    </a:lnTo>
                    <a:lnTo>
                      <a:pt x="28" y="932"/>
                    </a:lnTo>
                    <a:lnTo>
                      <a:pt x="26" y="870"/>
                    </a:lnTo>
                    <a:lnTo>
                      <a:pt x="25" y="810"/>
                    </a:lnTo>
                    <a:lnTo>
                      <a:pt x="24" y="749"/>
                    </a:lnTo>
                    <a:lnTo>
                      <a:pt x="24" y="567"/>
                    </a:lnTo>
                    <a:lnTo>
                      <a:pt x="26" y="509"/>
                    </a:lnTo>
                    <a:lnTo>
                      <a:pt x="28" y="451"/>
                    </a:lnTo>
                    <a:lnTo>
                      <a:pt x="29" y="394"/>
                    </a:lnTo>
                    <a:lnTo>
                      <a:pt x="34" y="336"/>
                    </a:lnTo>
                    <a:lnTo>
                      <a:pt x="38" y="280"/>
                    </a:lnTo>
                    <a:lnTo>
                      <a:pt x="42" y="225"/>
                    </a:lnTo>
                    <a:lnTo>
                      <a:pt x="48" y="170"/>
                    </a:lnTo>
                    <a:lnTo>
                      <a:pt x="54" y="116"/>
                    </a:lnTo>
                    <a:lnTo>
                      <a:pt x="63" y="64"/>
                    </a:lnTo>
                    <a:lnTo>
                      <a:pt x="70" y="11"/>
                    </a:lnTo>
                    <a:lnTo>
                      <a:pt x="53" y="1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" name="Freeform 97"/>
              <p:cNvSpPr>
                <a:spLocks/>
              </p:cNvSpPr>
              <p:nvPr/>
            </p:nvSpPr>
            <p:spPr bwMode="auto">
              <a:xfrm>
                <a:off x="5190" y="2747"/>
                <a:ext cx="8" cy="5"/>
              </a:xfrm>
              <a:custGeom>
                <a:avLst/>
                <a:gdLst>
                  <a:gd name="T0" fmla="*/ 24 w 24"/>
                  <a:gd name="T1" fmla="*/ 9 h 15"/>
                  <a:gd name="T2" fmla="*/ 22 w 24"/>
                  <a:gd name="T3" fmla="*/ 3 h 15"/>
                  <a:gd name="T4" fmla="*/ 18 w 24"/>
                  <a:gd name="T5" fmla="*/ 0 h 15"/>
                  <a:gd name="T6" fmla="*/ 14 w 24"/>
                  <a:gd name="T7" fmla="*/ 0 h 15"/>
                  <a:gd name="T8" fmla="*/ 9 w 24"/>
                  <a:gd name="T9" fmla="*/ 0 h 15"/>
                  <a:gd name="T10" fmla="*/ 5 w 24"/>
                  <a:gd name="T11" fmla="*/ 3 h 15"/>
                  <a:gd name="T12" fmla="*/ 2 w 24"/>
                  <a:gd name="T13" fmla="*/ 6 h 15"/>
                  <a:gd name="T14" fmla="*/ 0 w 24"/>
                  <a:gd name="T15" fmla="*/ 10 h 15"/>
                  <a:gd name="T16" fmla="*/ 2 w 24"/>
                  <a:gd name="T17" fmla="*/ 15 h 15"/>
                  <a:gd name="T18" fmla="*/ 24 w 24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lnTo>
                      <a:pt x="22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" name="Freeform 98"/>
              <p:cNvSpPr>
                <a:spLocks/>
              </p:cNvSpPr>
              <p:nvPr/>
            </p:nvSpPr>
            <p:spPr bwMode="auto">
              <a:xfrm>
                <a:off x="5190" y="2750"/>
                <a:ext cx="22" cy="77"/>
              </a:xfrm>
              <a:custGeom>
                <a:avLst/>
                <a:gdLst>
                  <a:gd name="T0" fmla="*/ 60 w 65"/>
                  <a:gd name="T1" fmla="*/ 230 h 230"/>
                  <a:gd name="T2" fmla="*/ 65 w 65"/>
                  <a:gd name="T3" fmla="*/ 216 h 230"/>
                  <a:gd name="T4" fmla="*/ 62 w 65"/>
                  <a:gd name="T5" fmla="*/ 205 h 230"/>
                  <a:gd name="T6" fmla="*/ 60 w 65"/>
                  <a:gd name="T7" fmla="*/ 190 h 230"/>
                  <a:gd name="T8" fmla="*/ 58 w 65"/>
                  <a:gd name="T9" fmla="*/ 177 h 230"/>
                  <a:gd name="T10" fmla="*/ 57 w 65"/>
                  <a:gd name="T11" fmla="*/ 164 h 230"/>
                  <a:gd name="T12" fmla="*/ 54 w 65"/>
                  <a:gd name="T13" fmla="*/ 152 h 230"/>
                  <a:gd name="T14" fmla="*/ 52 w 65"/>
                  <a:gd name="T15" fmla="*/ 138 h 230"/>
                  <a:gd name="T16" fmla="*/ 51 w 65"/>
                  <a:gd name="T17" fmla="*/ 126 h 230"/>
                  <a:gd name="T18" fmla="*/ 48 w 65"/>
                  <a:gd name="T19" fmla="*/ 113 h 230"/>
                  <a:gd name="T20" fmla="*/ 45 w 65"/>
                  <a:gd name="T21" fmla="*/ 99 h 230"/>
                  <a:gd name="T22" fmla="*/ 42 w 65"/>
                  <a:gd name="T23" fmla="*/ 86 h 230"/>
                  <a:gd name="T24" fmla="*/ 41 w 65"/>
                  <a:gd name="T25" fmla="*/ 71 h 230"/>
                  <a:gd name="T26" fmla="*/ 38 w 65"/>
                  <a:gd name="T27" fmla="*/ 58 h 230"/>
                  <a:gd name="T28" fmla="*/ 35 w 65"/>
                  <a:gd name="T29" fmla="*/ 43 h 230"/>
                  <a:gd name="T30" fmla="*/ 30 w 65"/>
                  <a:gd name="T31" fmla="*/ 29 h 230"/>
                  <a:gd name="T32" fmla="*/ 26 w 65"/>
                  <a:gd name="T33" fmla="*/ 14 h 230"/>
                  <a:gd name="T34" fmla="*/ 22 w 65"/>
                  <a:gd name="T35" fmla="*/ 0 h 230"/>
                  <a:gd name="T36" fmla="*/ 0 w 65"/>
                  <a:gd name="T37" fmla="*/ 6 h 230"/>
                  <a:gd name="T38" fmla="*/ 4 w 65"/>
                  <a:gd name="T39" fmla="*/ 20 h 230"/>
                  <a:gd name="T40" fmla="*/ 7 w 65"/>
                  <a:gd name="T41" fmla="*/ 35 h 230"/>
                  <a:gd name="T42" fmla="*/ 12 w 65"/>
                  <a:gd name="T43" fmla="*/ 49 h 230"/>
                  <a:gd name="T44" fmla="*/ 14 w 65"/>
                  <a:gd name="T45" fmla="*/ 62 h 230"/>
                  <a:gd name="T46" fmla="*/ 17 w 65"/>
                  <a:gd name="T47" fmla="*/ 77 h 230"/>
                  <a:gd name="T48" fmla="*/ 20 w 65"/>
                  <a:gd name="T49" fmla="*/ 90 h 230"/>
                  <a:gd name="T50" fmla="*/ 22 w 65"/>
                  <a:gd name="T51" fmla="*/ 103 h 230"/>
                  <a:gd name="T52" fmla="*/ 25 w 65"/>
                  <a:gd name="T53" fmla="*/ 116 h 230"/>
                  <a:gd name="T54" fmla="*/ 28 w 65"/>
                  <a:gd name="T55" fmla="*/ 129 h 230"/>
                  <a:gd name="T56" fmla="*/ 29 w 65"/>
                  <a:gd name="T57" fmla="*/ 142 h 230"/>
                  <a:gd name="T58" fmla="*/ 30 w 65"/>
                  <a:gd name="T59" fmla="*/ 155 h 230"/>
                  <a:gd name="T60" fmla="*/ 33 w 65"/>
                  <a:gd name="T61" fmla="*/ 168 h 230"/>
                  <a:gd name="T62" fmla="*/ 35 w 65"/>
                  <a:gd name="T63" fmla="*/ 182 h 230"/>
                  <a:gd name="T64" fmla="*/ 38 w 65"/>
                  <a:gd name="T65" fmla="*/ 195 h 230"/>
                  <a:gd name="T66" fmla="*/ 39 w 65"/>
                  <a:gd name="T67" fmla="*/ 208 h 230"/>
                  <a:gd name="T68" fmla="*/ 42 w 65"/>
                  <a:gd name="T69" fmla="*/ 222 h 230"/>
                  <a:gd name="T70" fmla="*/ 48 w 65"/>
                  <a:gd name="T71" fmla="*/ 209 h 230"/>
                  <a:gd name="T72" fmla="*/ 60 w 65"/>
                  <a:gd name="T7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230">
                    <a:moveTo>
                      <a:pt x="60" y="230"/>
                    </a:moveTo>
                    <a:lnTo>
                      <a:pt x="65" y="216"/>
                    </a:lnTo>
                    <a:lnTo>
                      <a:pt x="62" y="205"/>
                    </a:lnTo>
                    <a:lnTo>
                      <a:pt x="60" y="190"/>
                    </a:lnTo>
                    <a:lnTo>
                      <a:pt x="58" y="177"/>
                    </a:lnTo>
                    <a:lnTo>
                      <a:pt x="57" y="164"/>
                    </a:lnTo>
                    <a:lnTo>
                      <a:pt x="54" y="152"/>
                    </a:lnTo>
                    <a:lnTo>
                      <a:pt x="52" y="138"/>
                    </a:lnTo>
                    <a:lnTo>
                      <a:pt x="51" y="126"/>
                    </a:lnTo>
                    <a:lnTo>
                      <a:pt x="48" y="113"/>
                    </a:lnTo>
                    <a:lnTo>
                      <a:pt x="45" y="99"/>
                    </a:lnTo>
                    <a:lnTo>
                      <a:pt x="42" y="86"/>
                    </a:lnTo>
                    <a:lnTo>
                      <a:pt x="41" y="71"/>
                    </a:lnTo>
                    <a:lnTo>
                      <a:pt x="38" y="58"/>
                    </a:lnTo>
                    <a:lnTo>
                      <a:pt x="35" y="43"/>
                    </a:lnTo>
                    <a:lnTo>
                      <a:pt x="30" y="29"/>
                    </a:lnTo>
                    <a:lnTo>
                      <a:pt x="26" y="14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7" y="35"/>
                    </a:lnTo>
                    <a:lnTo>
                      <a:pt x="12" y="49"/>
                    </a:lnTo>
                    <a:lnTo>
                      <a:pt x="14" y="62"/>
                    </a:lnTo>
                    <a:lnTo>
                      <a:pt x="17" y="77"/>
                    </a:lnTo>
                    <a:lnTo>
                      <a:pt x="20" y="90"/>
                    </a:lnTo>
                    <a:lnTo>
                      <a:pt x="22" y="103"/>
                    </a:lnTo>
                    <a:lnTo>
                      <a:pt x="25" y="116"/>
                    </a:lnTo>
                    <a:lnTo>
                      <a:pt x="28" y="129"/>
                    </a:lnTo>
                    <a:lnTo>
                      <a:pt x="29" y="142"/>
                    </a:lnTo>
                    <a:lnTo>
                      <a:pt x="30" y="155"/>
                    </a:lnTo>
                    <a:lnTo>
                      <a:pt x="33" y="168"/>
                    </a:lnTo>
                    <a:lnTo>
                      <a:pt x="35" y="182"/>
                    </a:lnTo>
                    <a:lnTo>
                      <a:pt x="38" y="195"/>
                    </a:lnTo>
                    <a:lnTo>
                      <a:pt x="39" y="208"/>
                    </a:lnTo>
                    <a:lnTo>
                      <a:pt x="42" y="222"/>
                    </a:lnTo>
                    <a:lnTo>
                      <a:pt x="48" y="209"/>
                    </a:lnTo>
                    <a:lnTo>
                      <a:pt x="6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" name="Freeform 99"/>
              <p:cNvSpPr>
                <a:spLocks/>
              </p:cNvSpPr>
              <p:nvPr/>
            </p:nvSpPr>
            <p:spPr bwMode="auto">
              <a:xfrm>
                <a:off x="5180" y="2820"/>
                <a:ext cx="30" cy="23"/>
              </a:xfrm>
              <a:custGeom>
                <a:avLst/>
                <a:gdLst>
                  <a:gd name="T0" fmla="*/ 12 w 92"/>
                  <a:gd name="T1" fmla="*/ 50 h 70"/>
                  <a:gd name="T2" fmla="*/ 12 w 92"/>
                  <a:gd name="T3" fmla="*/ 70 h 70"/>
                  <a:gd name="T4" fmla="*/ 22 w 92"/>
                  <a:gd name="T5" fmla="*/ 64 h 70"/>
                  <a:gd name="T6" fmla="*/ 32 w 92"/>
                  <a:gd name="T7" fmla="*/ 57 h 70"/>
                  <a:gd name="T8" fmla="*/ 42 w 92"/>
                  <a:gd name="T9" fmla="*/ 51 h 70"/>
                  <a:gd name="T10" fmla="*/ 52 w 92"/>
                  <a:gd name="T11" fmla="*/ 45 h 70"/>
                  <a:gd name="T12" fmla="*/ 62 w 92"/>
                  <a:gd name="T13" fmla="*/ 39 h 70"/>
                  <a:gd name="T14" fmla="*/ 71 w 92"/>
                  <a:gd name="T15" fmla="*/ 32 h 70"/>
                  <a:gd name="T16" fmla="*/ 83 w 92"/>
                  <a:gd name="T17" fmla="*/ 26 h 70"/>
                  <a:gd name="T18" fmla="*/ 92 w 92"/>
                  <a:gd name="T19" fmla="*/ 21 h 70"/>
                  <a:gd name="T20" fmla="*/ 80 w 92"/>
                  <a:gd name="T21" fmla="*/ 0 h 70"/>
                  <a:gd name="T22" fmla="*/ 70 w 92"/>
                  <a:gd name="T23" fmla="*/ 6 h 70"/>
                  <a:gd name="T24" fmla="*/ 60 w 92"/>
                  <a:gd name="T25" fmla="*/ 13 h 70"/>
                  <a:gd name="T26" fmla="*/ 51 w 92"/>
                  <a:gd name="T27" fmla="*/ 19 h 70"/>
                  <a:gd name="T28" fmla="*/ 39 w 92"/>
                  <a:gd name="T29" fmla="*/ 25 h 70"/>
                  <a:gd name="T30" fmla="*/ 30 w 92"/>
                  <a:gd name="T31" fmla="*/ 31 h 70"/>
                  <a:gd name="T32" fmla="*/ 20 w 92"/>
                  <a:gd name="T33" fmla="*/ 38 h 70"/>
                  <a:gd name="T34" fmla="*/ 10 w 92"/>
                  <a:gd name="T35" fmla="*/ 44 h 70"/>
                  <a:gd name="T36" fmla="*/ 0 w 92"/>
                  <a:gd name="T37" fmla="*/ 50 h 70"/>
                  <a:gd name="T38" fmla="*/ 0 w 92"/>
                  <a:gd name="T39" fmla="*/ 70 h 70"/>
                  <a:gd name="T40" fmla="*/ 12 w 92"/>
                  <a:gd name="T41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70">
                    <a:moveTo>
                      <a:pt x="12" y="50"/>
                    </a:moveTo>
                    <a:lnTo>
                      <a:pt x="12" y="70"/>
                    </a:lnTo>
                    <a:lnTo>
                      <a:pt x="22" y="64"/>
                    </a:lnTo>
                    <a:lnTo>
                      <a:pt x="32" y="57"/>
                    </a:lnTo>
                    <a:lnTo>
                      <a:pt x="42" y="51"/>
                    </a:lnTo>
                    <a:lnTo>
                      <a:pt x="52" y="45"/>
                    </a:lnTo>
                    <a:lnTo>
                      <a:pt x="62" y="39"/>
                    </a:lnTo>
                    <a:lnTo>
                      <a:pt x="71" y="32"/>
                    </a:lnTo>
                    <a:lnTo>
                      <a:pt x="83" y="26"/>
                    </a:lnTo>
                    <a:lnTo>
                      <a:pt x="92" y="21"/>
                    </a:lnTo>
                    <a:lnTo>
                      <a:pt x="80" y="0"/>
                    </a:lnTo>
                    <a:lnTo>
                      <a:pt x="70" y="6"/>
                    </a:lnTo>
                    <a:lnTo>
                      <a:pt x="60" y="13"/>
                    </a:lnTo>
                    <a:lnTo>
                      <a:pt x="51" y="19"/>
                    </a:lnTo>
                    <a:lnTo>
                      <a:pt x="39" y="25"/>
                    </a:lnTo>
                    <a:lnTo>
                      <a:pt x="30" y="31"/>
                    </a:lnTo>
                    <a:lnTo>
                      <a:pt x="20" y="38"/>
                    </a:lnTo>
                    <a:lnTo>
                      <a:pt x="10" y="44"/>
                    </a:lnTo>
                    <a:lnTo>
                      <a:pt x="0" y="50"/>
                    </a:lnTo>
                    <a:lnTo>
                      <a:pt x="0" y="7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" name="Freeform 100"/>
              <p:cNvSpPr>
                <a:spLocks/>
              </p:cNvSpPr>
              <p:nvPr/>
            </p:nvSpPr>
            <p:spPr bwMode="auto">
              <a:xfrm>
                <a:off x="5180" y="2836"/>
                <a:ext cx="30" cy="22"/>
              </a:xfrm>
              <a:custGeom>
                <a:avLst/>
                <a:gdLst>
                  <a:gd name="T0" fmla="*/ 92 w 92"/>
                  <a:gd name="T1" fmla="*/ 56 h 64"/>
                  <a:gd name="T2" fmla="*/ 86 w 92"/>
                  <a:gd name="T3" fmla="*/ 43 h 64"/>
                  <a:gd name="T4" fmla="*/ 77 w 92"/>
                  <a:gd name="T5" fmla="*/ 37 h 64"/>
                  <a:gd name="T6" fmla="*/ 68 w 92"/>
                  <a:gd name="T7" fmla="*/ 32 h 64"/>
                  <a:gd name="T8" fmla="*/ 58 w 92"/>
                  <a:gd name="T9" fmla="*/ 26 h 64"/>
                  <a:gd name="T10" fmla="*/ 49 w 92"/>
                  <a:gd name="T11" fmla="*/ 21 h 64"/>
                  <a:gd name="T12" fmla="*/ 39 w 92"/>
                  <a:gd name="T13" fmla="*/ 16 h 64"/>
                  <a:gd name="T14" fmla="*/ 30 w 92"/>
                  <a:gd name="T15" fmla="*/ 10 h 64"/>
                  <a:gd name="T16" fmla="*/ 22 w 92"/>
                  <a:gd name="T17" fmla="*/ 5 h 64"/>
                  <a:gd name="T18" fmla="*/ 12 w 92"/>
                  <a:gd name="T19" fmla="*/ 0 h 64"/>
                  <a:gd name="T20" fmla="*/ 0 w 92"/>
                  <a:gd name="T21" fmla="*/ 20 h 64"/>
                  <a:gd name="T22" fmla="*/ 9 w 92"/>
                  <a:gd name="T23" fmla="*/ 26 h 64"/>
                  <a:gd name="T24" fmla="*/ 19 w 92"/>
                  <a:gd name="T25" fmla="*/ 30 h 64"/>
                  <a:gd name="T26" fmla="*/ 28 w 92"/>
                  <a:gd name="T27" fmla="*/ 36 h 64"/>
                  <a:gd name="T28" fmla="*/ 36 w 92"/>
                  <a:gd name="T29" fmla="*/ 42 h 64"/>
                  <a:gd name="T30" fmla="*/ 46 w 92"/>
                  <a:gd name="T31" fmla="*/ 48 h 64"/>
                  <a:gd name="T32" fmla="*/ 55 w 92"/>
                  <a:gd name="T33" fmla="*/ 53 h 64"/>
                  <a:gd name="T34" fmla="*/ 65 w 92"/>
                  <a:gd name="T35" fmla="*/ 58 h 64"/>
                  <a:gd name="T36" fmla="*/ 74 w 92"/>
                  <a:gd name="T37" fmla="*/ 64 h 64"/>
                  <a:gd name="T38" fmla="*/ 68 w 92"/>
                  <a:gd name="T39" fmla="*/ 51 h 64"/>
                  <a:gd name="T40" fmla="*/ 92 w 92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64">
                    <a:moveTo>
                      <a:pt x="92" y="56"/>
                    </a:moveTo>
                    <a:lnTo>
                      <a:pt x="86" y="43"/>
                    </a:lnTo>
                    <a:lnTo>
                      <a:pt x="77" y="37"/>
                    </a:lnTo>
                    <a:lnTo>
                      <a:pt x="68" y="32"/>
                    </a:lnTo>
                    <a:lnTo>
                      <a:pt x="58" y="26"/>
                    </a:lnTo>
                    <a:lnTo>
                      <a:pt x="49" y="21"/>
                    </a:lnTo>
                    <a:lnTo>
                      <a:pt x="39" y="16"/>
                    </a:lnTo>
                    <a:lnTo>
                      <a:pt x="30" y="10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9" y="26"/>
                    </a:lnTo>
                    <a:lnTo>
                      <a:pt x="19" y="30"/>
                    </a:lnTo>
                    <a:lnTo>
                      <a:pt x="28" y="36"/>
                    </a:lnTo>
                    <a:lnTo>
                      <a:pt x="36" y="42"/>
                    </a:lnTo>
                    <a:lnTo>
                      <a:pt x="46" y="48"/>
                    </a:lnTo>
                    <a:lnTo>
                      <a:pt x="55" y="53"/>
                    </a:lnTo>
                    <a:lnTo>
                      <a:pt x="65" y="58"/>
                    </a:lnTo>
                    <a:lnTo>
                      <a:pt x="74" y="64"/>
                    </a:lnTo>
                    <a:lnTo>
                      <a:pt x="68" y="51"/>
                    </a:lnTo>
                    <a:lnTo>
                      <a:pt x="9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" name="Freeform 101"/>
              <p:cNvSpPr>
                <a:spLocks/>
              </p:cNvSpPr>
              <p:nvPr/>
            </p:nvSpPr>
            <p:spPr bwMode="auto">
              <a:xfrm>
                <a:off x="5168" y="2853"/>
                <a:ext cx="42" cy="185"/>
              </a:xfrm>
              <a:custGeom>
                <a:avLst/>
                <a:gdLst>
                  <a:gd name="T0" fmla="*/ 26 w 128"/>
                  <a:gd name="T1" fmla="*/ 539 h 555"/>
                  <a:gd name="T2" fmla="*/ 33 w 128"/>
                  <a:gd name="T3" fmla="*/ 504 h 555"/>
                  <a:gd name="T4" fmla="*/ 39 w 128"/>
                  <a:gd name="T5" fmla="*/ 469 h 555"/>
                  <a:gd name="T6" fmla="*/ 45 w 128"/>
                  <a:gd name="T7" fmla="*/ 435 h 555"/>
                  <a:gd name="T8" fmla="*/ 52 w 128"/>
                  <a:gd name="T9" fmla="*/ 401 h 555"/>
                  <a:gd name="T10" fmla="*/ 59 w 128"/>
                  <a:gd name="T11" fmla="*/ 366 h 555"/>
                  <a:gd name="T12" fmla="*/ 65 w 128"/>
                  <a:gd name="T13" fmla="*/ 331 h 555"/>
                  <a:gd name="T14" fmla="*/ 72 w 128"/>
                  <a:gd name="T15" fmla="*/ 298 h 555"/>
                  <a:gd name="T16" fmla="*/ 78 w 128"/>
                  <a:gd name="T17" fmla="*/ 263 h 555"/>
                  <a:gd name="T18" fmla="*/ 85 w 128"/>
                  <a:gd name="T19" fmla="*/ 228 h 555"/>
                  <a:gd name="T20" fmla="*/ 91 w 128"/>
                  <a:gd name="T21" fmla="*/ 195 h 555"/>
                  <a:gd name="T22" fmla="*/ 98 w 128"/>
                  <a:gd name="T23" fmla="*/ 160 h 555"/>
                  <a:gd name="T24" fmla="*/ 104 w 128"/>
                  <a:gd name="T25" fmla="*/ 126 h 555"/>
                  <a:gd name="T26" fmla="*/ 110 w 128"/>
                  <a:gd name="T27" fmla="*/ 91 h 555"/>
                  <a:gd name="T28" fmla="*/ 117 w 128"/>
                  <a:gd name="T29" fmla="*/ 56 h 555"/>
                  <a:gd name="T30" fmla="*/ 125 w 128"/>
                  <a:gd name="T31" fmla="*/ 21 h 555"/>
                  <a:gd name="T32" fmla="*/ 104 w 128"/>
                  <a:gd name="T33" fmla="*/ 0 h 555"/>
                  <a:gd name="T34" fmla="*/ 97 w 128"/>
                  <a:gd name="T35" fmla="*/ 34 h 555"/>
                  <a:gd name="T36" fmla="*/ 91 w 128"/>
                  <a:gd name="T37" fmla="*/ 68 h 555"/>
                  <a:gd name="T38" fmla="*/ 85 w 128"/>
                  <a:gd name="T39" fmla="*/ 103 h 555"/>
                  <a:gd name="T40" fmla="*/ 78 w 128"/>
                  <a:gd name="T41" fmla="*/ 138 h 555"/>
                  <a:gd name="T42" fmla="*/ 72 w 128"/>
                  <a:gd name="T43" fmla="*/ 173 h 555"/>
                  <a:gd name="T44" fmla="*/ 65 w 128"/>
                  <a:gd name="T45" fmla="*/ 206 h 555"/>
                  <a:gd name="T46" fmla="*/ 59 w 128"/>
                  <a:gd name="T47" fmla="*/ 241 h 555"/>
                  <a:gd name="T48" fmla="*/ 52 w 128"/>
                  <a:gd name="T49" fmla="*/ 276 h 555"/>
                  <a:gd name="T50" fmla="*/ 45 w 128"/>
                  <a:gd name="T51" fmla="*/ 311 h 555"/>
                  <a:gd name="T52" fmla="*/ 39 w 128"/>
                  <a:gd name="T53" fmla="*/ 344 h 555"/>
                  <a:gd name="T54" fmla="*/ 33 w 128"/>
                  <a:gd name="T55" fmla="*/ 379 h 555"/>
                  <a:gd name="T56" fmla="*/ 26 w 128"/>
                  <a:gd name="T57" fmla="*/ 413 h 555"/>
                  <a:gd name="T58" fmla="*/ 20 w 128"/>
                  <a:gd name="T59" fmla="*/ 448 h 555"/>
                  <a:gd name="T60" fmla="*/ 13 w 128"/>
                  <a:gd name="T61" fmla="*/ 483 h 555"/>
                  <a:gd name="T62" fmla="*/ 7 w 128"/>
                  <a:gd name="T63" fmla="*/ 517 h 555"/>
                  <a:gd name="T64" fmla="*/ 0 w 128"/>
                  <a:gd name="T65" fmla="*/ 551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555">
                    <a:moveTo>
                      <a:pt x="23" y="555"/>
                    </a:moveTo>
                    <a:lnTo>
                      <a:pt x="26" y="539"/>
                    </a:lnTo>
                    <a:lnTo>
                      <a:pt x="29" y="522"/>
                    </a:lnTo>
                    <a:lnTo>
                      <a:pt x="33" y="504"/>
                    </a:lnTo>
                    <a:lnTo>
                      <a:pt x="36" y="488"/>
                    </a:lnTo>
                    <a:lnTo>
                      <a:pt x="39" y="469"/>
                    </a:lnTo>
                    <a:lnTo>
                      <a:pt x="43" y="452"/>
                    </a:lnTo>
                    <a:lnTo>
                      <a:pt x="45" y="435"/>
                    </a:lnTo>
                    <a:lnTo>
                      <a:pt x="49" y="419"/>
                    </a:lnTo>
                    <a:lnTo>
                      <a:pt x="52" y="401"/>
                    </a:lnTo>
                    <a:lnTo>
                      <a:pt x="55" y="384"/>
                    </a:lnTo>
                    <a:lnTo>
                      <a:pt x="59" y="366"/>
                    </a:lnTo>
                    <a:lnTo>
                      <a:pt x="62" y="350"/>
                    </a:lnTo>
                    <a:lnTo>
                      <a:pt x="65" y="331"/>
                    </a:lnTo>
                    <a:lnTo>
                      <a:pt x="68" y="314"/>
                    </a:lnTo>
                    <a:lnTo>
                      <a:pt x="72" y="298"/>
                    </a:lnTo>
                    <a:lnTo>
                      <a:pt x="75" y="280"/>
                    </a:lnTo>
                    <a:lnTo>
                      <a:pt x="78" y="263"/>
                    </a:lnTo>
                    <a:lnTo>
                      <a:pt x="82" y="245"/>
                    </a:lnTo>
                    <a:lnTo>
                      <a:pt x="85" y="228"/>
                    </a:lnTo>
                    <a:lnTo>
                      <a:pt x="88" y="211"/>
                    </a:lnTo>
                    <a:lnTo>
                      <a:pt x="91" y="195"/>
                    </a:lnTo>
                    <a:lnTo>
                      <a:pt x="94" y="177"/>
                    </a:lnTo>
                    <a:lnTo>
                      <a:pt x="98" y="160"/>
                    </a:lnTo>
                    <a:lnTo>
                      <a:pt x="101" y="142"/>
                    </a:lnTo>
                    <a:lnTo>
                      <a:pt x="104" y="126"/>
                    </a:lnTo>
                    <a:lnTo>
                      <a:pt x="107" y="107"/>
                    </a:lnTo>
                    <a:lnTo>
                      <a:pt x="110" y="91"/>
                    </a:lnTo>
                    <a:lnTo>
                      <a:pt x="114" y="74"/>
                    </a:lnTo>
                    <a:lnTo>
                      <a:pt x="117" y="56"/>
                    </a:lnTo>
                    <a:lnTo>
                      <a:pt x="120" y="39"/>
                    </a:lnTo>
                    <a:lnTo>
                      <a:pt x="125" y="21"/>
                    </a:lnTo>
                    <a:lnTo>
                      <a:pt x="128" y="5"/>
                    </a:lnTo>
                    <a:lnTo>
                      <a:pt x="104" y="0"/>
                    </a:lnTo>
                    <a:lnTo>
                      <a:pt x="101" y="17"/>
                    </a:lnTo>
                    <a:lnTo>
                      <a:pt x="97" y="34"/>
                    </a:lnTo>
                    <a:lnTo>
                      <a:pt x="94" y="52"/>
                    </a:lnTo>
                    <a:lnTo>
                      <a:pt x="91" y="68"/>
                    </a:lnTo>
                    <a:lnTo>
                      <a:pt x="88" y="87"/>
                    </a:lnTo>
                    <a:lnTo>
                      <a:pt x="85" y="103"/>
                    </a:lnTo>
                    <a:lnTo>
                      <a:pt x="81" y="120"/>
                    </a:lnTo>
                    <a:lnTo>
                      <a:pt x="78" y="138"/>
                    </a:lnTo>
                    <a:lnTo>
                      <a:pt x="75" y="155"/>
                    </a:lnTo>
                    <a:lnTo>
                      <a:pt x="72" y="173"/>
                    </a:lnTo>
                    <a:lnTo>
                      <a:pt x="68" y="190"/>
                    </a:lnTo>
                    <a:lnTo>
                      <a:pt x="65" y="206"/>
                    </a:lnTo>
                    <a:lnTo>
                      <a:pt x="62" y="224"/>
                    </a:lnTo>
                    <a:lnTo>
                      <a:pt x="59" y="241"/>
                    </a:lnTo>
                    <a:lnTo>
                      <a:pt x="55" y="259"/>
                    </a:lnTo>
                    <a:lnTo>
                      <a:pt x="52" y="276"/>
                    </a:lnTo>
                    <a:lnTo>
                      <a:pt x="49" y="292"/>
                    </a:lnTo>
                    <a:lnTo>
                      <a:pt x="45" y="311"/>
                    </a:lnTo>
                    <a:lnTo>
                      <a:pt x="43" y="327"/>
                    </a:lnTo>
                    <a:lnTo>
                      <a:pt x="39" y="344"/>
                    </a:lnTo>
                    <a:lnTo>
                      <a:pt x="36" y="362"/>
                    </a:lnTo>
                    <a:lnTo>
                      <a:pt x="33" y="379"/>
                    </a:lnTo>
                    <a:lnTo>
                      <a:pt x="29" y="397"/>
                    </a:lnTo>
                    <a:lnTo>
                      <a:pt x="26" y="413"/>
                    </a:lnTo>
                    <a:lnTo>
                      <a:pt x="23" y="432"/>
                    </a:lnTo>
                    <a:lnTo>
                      <a:pt x="20" y="448"/>
                    </a:lnTo>
                    <a:lnTo>
                      <a:pt x="16" y="465"/>
                    </a:lnTo>
                    <a:lnTo>
                      <a:pt x="13" y="483"/>
                    </a:lnTo>
                    <a:lnTo>
                      <a:pt x="10" y="500"/>
                    </a:lnTo>
                    <a:lnTo>
                      <a:pt x="7" y="517"/>
                    </a:lnTo>
                    <a:lnTo>
                      <a:pt x="3" y="533"/>
                    </a:lnTo>
                    <a:lnTo>
                      <a:pt x="0" y="551"/>
                    </a:lnTo>
                    <a:lnTo>
                      <a:pt x="23" y="5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" name="Freeform 102"/>
              <p:cNvSpPr>
                <a:spLocks/>
              </p:cNvSpPr>
              <p:nvPr/>
            </p:nvSpPr>
            <p:spPr bwMode="auto">
              <a:xfrm>
                <a:off x="5202" y="2853"/>
                <a:ext cx="8" cy="5"/>
              </a:xfrm>
              <a:custGeom>
                <a:avLst/>
                <a:gdLst>
                  <a:gd name="T0" fmla="*/ 0 w 24"/>
                  <a:gd name="T1" fmla="*/ 0 h 14"/>
                  <a:gd name="T2" fmla="*/ 0 w 24"/>
                  <a:gd name="T3" fmla="*/ 5 h 14"/>
                  <a:gd name="T4" fmla="*/ 2 w 24"/>
                  <a:gd name="T5" fmla="*/ 8 h 14"/>
                  <a:gd name="T6" fmla="*/ 6 w 24"/>
                  <a:gd name="T7" fmla="*/ 11 h 14"/>
                  <a:gd name="T8" fmla="*/ 9 w 24"/>
                  <a:gd name="T9" fmla="*/ 14 h 14"/>
                  <a:gd name="T10" fmla="*/ 13 w 24"/>
                  <a:gd name="T11" fmla="*/ 14 h 14"/>
                  <a:gd name="T12" fmla="*/ 18 w 24"/>
                  <a:gd name="T13" fmla="*/ 13 h 14"/>
                  <a:gd name="T14" fmla="*/ 21 w 24"/>
                  <a:gd name="T15" fmla="*/ 10 h 14"/>
                  <a:gd name="T16" fmla="*/ 24 w 24"/>
                  <a:gd name="T17" fmla="*/ 5 h 14"/>
                  <a:gd name="T18" fmla="*/ 0 w 2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4">
                    <a:moveTo>
                      <a:pt x="0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" name="Freeform 103"/>
              <p:cNvSpPr>
                <a:spLocks/>
              </p:cNvSpPr>
              <p:nvPr/>
            </p:nvSpPr>
            <p:spPr bwMode="auto">
              <a:xfrm>
                <a:off x="5308" y="3215"/>
                <a:ext cx="171" cy="205"/>
              </a:xfrm>
              <a:custGeom>
                <a:avLst/>
                <a:gdLst>
                  <a:gd name="T0" fmla="*/ 21 w 514"/>
                  <a:gd name="T1" fmla="*/ 21 h 614"/>
                  <a:gd name="T2" fmla="*/ 60 w 514"/>
                  <a:gd name="T3" fmla="*/ 18 h 614"/>
                  <a:gd name="T4" fmla="*/ 99 w 514"/>
                  <a:gd name="T5" fmla="*/ 15 h 614"/>
                  <a:gd name="T6" fmla="*/ 138 w 514"/>
                  <a:gd name="T7" fmla="*/ 12 h 614"/>
                  <a:gd name="T8" fmla="*/ 178 w 514"/>
                  <a:gd name="T9" fmla="*/ 9 h 614"/>
                  <a:gd name="T10" fmla="*/ 217 w 514"/>
                  <a:gd name="T11" fmla="*/ 7 h 614"/>
                  <a:gd name="T12" fmla="*/ 256 w 514"/>
                  <a:gd name="T13" fmla="*/ 5 h 614"/>
                  <a:gd name="T14" fmla="*/ 294 w 514"/>
                  <a:gd name="T15" fmla="*/ 2 h 614"/>
                  <a:gd name="T16" fmla="*/ 333 w 514"/>
                  <a:gd name="T17" fmla="*/ 10 h 614"/>
                  <a:gd name="T18" fmla="*/ 365 w 514"/>
                  <a:gd name="T19" fmla="*/ 39 h 614"/>
                  <a:gd name="T20" fmla="*/ 391 w 514"/>
                  <a:gd name="T21" fmla="*/ 76 h 614"/>
                  <a:gd name="T22" fmla="*/ 415 w 514"/>
                  <a:gd name="T23" fmla="*/ 118 h 614"/>
                  <a:gd name="T24" fmla="*/ 435 w 514"/>
                  <a:gd name="T25" fmla="*/ 165 h 614"/>
                  <a:gd name="T26" fmla="*/ 455 w 514"/>
                  <a:gd name="T27" fmla="*/ 213 h 614"/>
                  <a:gd name="T28" fmla="*/ 476 w 514"/>
                  <a:gd name="T29" fmla="*/ 262 h 614"/>
                  <a:gd name="T30" fmla="*/ 500 w 514"/>
                  <a:gd name="T31" fmla="*/ 309 h 614"/>
                  <a:gd name="T32" fmla="*/ 508 w 514"/>
                  <a:gd name="T33" fmla="*/ 339 h 614"/>
                  <a:gd name="T34" fmla="*/ 496 w 514"/>
                  <a:gd name="T35" fmla="*/ 357 h 614"/>
                  <a:gd name="T36" fmla="*/ 484 w 514"/>
                  <a:gd name="T37" fmla="*/ 371 h 614"/>
                  <a:gd name="T38" fmla="*/ 470 w 514"/>
                  <a:gd name="T39" fmla="*/ 386 h 614"/>
                  <a:gd name="T40" fmla="*/ 455 w 514"/>
                  <a:gd name="T41" fmla="*/ 399 h 614"/>
                  <a:gd name="T42" fmla="*/ 439 w 514"/>
                  <a:gd name="T43" fmla="*/ 409 h 614"/>
                  <a:gd name="T44" fmla="*/ 423 w 514"/>
                  <a:gd name="T45" fmla="*/ 419 h 614"/>
                  <a:gd name="T46" fmla="*/ 406 w 514"/>
                  <a:gd name="T47" fmla="*/ 429 h 614"/>
                  <a:gd name="T48" fmla="*/ 386 w 514"/>
                  <a:gd name="T49" fmla="*/ 439 h 614"/>
                  <a:gd name="T50" fmla="*/ 364 w 514"/>
                  <a:gd name="T51" fmla="*/ 453 h 614"/>
                  <a:gd name="T52" fmla="*/ 346 w 514"/>
                  <a:gd name="T53" fmla="*/ 470 h 614"/>
                  <a:gd name="T54" fmla="*/ 330 w 514"/>
                  <a:gd name="T55" fmla="*/ 489 h 614"/>
                  <a:gd name="T56" fmla="*/ 319 w 514"/>
                  <a:gd name="T57" fmla="*/ 512 h 614"/>
                  <a:gd name="T58" fmla="*/ 310 w 514"/>
                  <a:gd name="T59" fmla="*/ 538 h 614"/>
                  <a:gd name="T60" fmla="*/ 304 w 514"/>
                  <a:gd name="T61" fmla="*/ 566 h 614"/>
                  <a:gd name="T62" fmla="*/ 303 w 514"/>
                  <a:gd name="T63" fmla="*/ 598 h 614"/>
                  <a:gd name="T64" fmla="*/ 278 w 514"/>
                  <a:gd name="T65" fmla="*/ 589 h 614"/>
                  <a:gd name="T66" fmla="*/ 237 w 514"/>
                  <a:gd name="T67" fmla="*/ 546 h 614"/>
                  <a:gd name="T68" fmla="*/ 204 w 514"/>
                  <a:gd name="T69" fmla="*/ 508 h 614"/>
                  <a:gd name="T70" fmla="*/ 179 w 514"/>
                  <a:gd name="T71" fmla="*/ 473 h 614"/>
                  <a:gd name="T72" fmla="*/ 162 w 514"/>
                  <a:gd name="T73" fmla="*/ 441 h 614"/>
                  <a:gd name="T74" fmla="*/ 151 w 514"/>
                  <a:gd name="T75" fmla="*/ 409 h 614"/>
                  <a:gd name="T76" fmla="*/ 146 w 514"/>
                  <a:gd name="T77" fmla="*/ 375 h 614"/>
                  <a:gd name="T78" fmla="*/ 146 w 514"/>
                  <a:gd name="T79" fmla="*/ 339 h 614"/>
                  <a:gd name="T80" fmla="*/ 149 w 514"/>
                  <a:gd name="T81" fmla="*/ 300 h 614"/>
                  <a:gd name="T82" fmla="*/ 149 w 514"/>
                  <a:gd name="T83" fmla="*/ 262 h 614"/>
                  <a:gd name="T84" fmla="*/ 144 w 514"/>
                  <a:gd name="T85" fmla="*/ 224 h 614"/>
                  <a:gd name="T86" fmla="*/ 133 w 514"/>
                  <a:gd name="T87" fmla="*/ 185 h 614"/>
                  <a:gd name="T88" fmla="*/ 115 w 514"/>
                  <a:gd name="T89" fmla="*/ 149 h 614"/>
                  <a:gd name="T90" fmla="*/ 92 w 514"/>
                  <a:gd name="T91" fmla="*/ 112 h 614"/>
                  <a:gd name="T92" fmla="*/ 61 w 514"/>
                  <a:gd name="T93" fmla="*/ 76 h 614"/>
                  <a:gd name="T94" fmla="*/ 24 w 514"/>
                  <a:gd name="T95" fmla="*/ 39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4" h="614">
                    <a:moveTo>
                      <a:pt x="0" y="22"/>
                    </a:moveTo>
                    <a:lnTo>
                      <a:pt x="21" y="21"/>
                    </a:lnTo>
                    <a:lnTo>
                      <a:pt x="40" y="19"/>
                    </a:lnTo>
                    <a:lnTo>
                      <a:pt x="60" y="18"/>
                    </a:lnTo>
                    <a:lnTo>
                      <a:pt x="79" y="16"/>
                    </a:lnTo>
                    <a:lnTo>
                      <a:pt x="99" y="15"/>
                    </a:lnTo>
                    <a:lnTo>
                      <a:pt x="118" y="13"/>
                    </a:lnTo>
                    <a:lnTo>
                      <a:pt x="138" y="12"/>
                    </a:lnTo>
                    <a:lnTo>
                      <a:pt x="159" y="10"/>
                    </a:lnTo>
                    <a:lnTo>
                      <a:pt x="178" y="9"/>
                    </a:lnTo>
                    <a:lnTo>
                      <a:pt x="197" y="7"/>
                    </a:lnTo>
                    <a:lnTo>
                      <a:pt x="217" y="7"/>
                    </a:lnTo>
                    <a:lnTo>
                      <a:pt x="236" y="6"/>
                    </a:lnTo>
                    <a:lnTo>
                      <a:pt x="256" y="5"/>
                    </a:lnTo>
                    <a:lnTo>
                      <a:pt x="275" y="2"/>
                    </a:lnTo>
                    <a:lnTo>
                      <a:pt x="294" y="2"/>
                    </a:lnTo>
                    <a:lnTo>
                      <a:pt x="314" y="0"/>
                    </a:lnTo>
                    <a:lnTo>
                      <a:pt x="333" y="10"/>
                    </a:lnTo>
                    <a:lnTo>
                      <a:pt x="349" y="23"/>
                    </a:lnTo>
                    <a:lnTo>
                      <a:pt x="365" y="39"/>
                    </a:lnTo>
                    <a:lnTo>
                      <a:pt x="380" y="57"/>
                    </a:lnTo>
                    <a:lnTo>
                      <a:pt x="391" y="76"/>
                    </a:lnTo>
                    <a:lnTo>
                      <a:pt x="403" y="98"/>
                    </a:lnTo>
                    <a:lnTo>
                      <a:pt x="415" y="118"/>
                    </a:lnTo>
                    <a:lnTo>
                      <a:pt x="425" y="141"/>
                    </a:lnTo>
                    <a:lnTo>
                      <a:pt x="435" y="165"/>
                    </a:lnTo>
                    <a:lnTo>
                      <a:pt x="445" y="189"/>
                    </a:lnTo>
                    <a:lnTo>
                      <a:pt x="455" y="213"/>
                    </a:lnTo>
                    <a:lnTo>
                      <a:pt x="464" y="239"/>
                    </a:lnTo>
                    <a:lnTo>
                      <a:pt x="476" y="262"/>
                    </a:lnTo>
                    <a:lnTo>
                      <a:pt x="487" y="285"/>
                    </a:lnTo>
                    <a:lnTo>
                      <a:pt x="500" y="309"/>
                    </a:lnTo>
                    <a:lnTo>
                      <a:pt x="514" y="332"/>
                    </a:lnTo>
                    <a:lnTo>
                      <a:pt x="508" y="339"/>
                    </a:lnTo>
                    <a:lnTo>
                      <a:pt x="502" y="348"/>
                    </a:lnTo>
                    <a:lnTo>
                      <a:pt x="496" y="357"/>
                    </a:lnTo>
                    <a:lnTo>
                      <a:pt x="490" y="364"/>
                    </a:lnTo>
                    <a:lnTo>
                      <a:pt x="484" y="371"/>
                    </a:lnTo>
                    <a:lnTo>
                      <a:pt x="477" y="378"/>
                    </a:lnTo>
                    <a:lnTo>
                      <a:pt x="470" y="386"/>
                    </a:lnTo>
                    <a:lnTo>
                      <a:pt x="463" y="391"/>
                    </a:lnTo>
                    <a:lnTo>
                      <a:pt x="455" y="399"/>
                    </a:lnTo>
                    <a:lnTo>
                      <a:pt x="448" y="403"/>
                    </a:lnTo>
                    <a:lnTo>
                      <a:pt x="439" y="409"/>
                    </a:lnTo>
                    <a:lnTo>
                      <a:pt x="432" y="415"/>
                    </a:lnTo>
                    <a:lnTo>
                      <a:pt x="423" y="419"/>
                    </a:lnTo>
                    <a:lnTo>
                      <a:pt x="416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86" y="439"/>
                    </a:lnTo>
                    <a:lnTo>
                      <a:pt x="375" y="445"/>
                    </a:lnTo>
                    <a:lnTo>
                      <a:pt x="364" y="453"/>
                    </a:lnTo>
                    <a:lnTo>
                      <a:pt x="355" y="461"/>
                    </a:lnTo>
                    <a:lnTo>
                      <a:pt x="346" y="470"/>
                    </a:lnTo>
                    <a:lnTo>
                      <a:pt x="338" y="479"/>
                    </a:lnTo>
                    <a:lnTo>
                      <a:pt x="330" y="489"/>
                    </a:lnTo>
                    <a:lnTo>
                      <a:pt x="325" y="501"/>
                    </a:lnTo>
                    <a:lnTo>
                      <a:pt x="319" y="512"/>
                    </a:lnTo>
                    <a:lnTo>
                      <a:pt x="314" y="525"/>
                    </a:lnTo>
                    <a:lnTo>
                      <a:pt x="310" y="538"/>
                    </a:lnTo>
                    <a:lnTo>
                      <a:pt x="307" y="551"/>
                    </a:lnTo>
                    <a:lnTo>
                      <a:pt x="304" y="566"/>
                    </a:lnTo>
                    <a:lnTo>
                      <a:pt x="303" y="582"/>
                    </a:lnTo>
                    <a:lnTo>
                      <a:pt x="303" y="598"/>
                    </a:lnTo>
                    <a:lnTo>
                      <a:pt x="303" y="614"/>
                    </a:lnTo>
                    <a:lnTo>
                      <a:pt x="278" y="589"/>
                    </a:lnTo>
                    <a:lnTo>
                      <a:pt x="256" y="566"/>
                    </a:lnTo>
                    <a:lnTo>
                      <a:pt x="237" y="546"/>
                    </a:lnTo>
                    <a:lnTo>
                      <a:pt x="220" y="527"/>
                    </a:lnTo>
                    <a:lnTo>
                      <a:pt x="204" y="508"/>
                    </a:lnTo>
                    <a:lnTo>
                      <a:pt x="191" y="490"/>
                    </a:lnTo>
                    <a:lnTo>
                      <a:pt x="179" y="473"/>
                    </a:lnTo>
                    <a:lnTo>
                      <a:pt x="170" y="457"/>
                    </a:lnTo>
                    <a:lnTo>
                      <a:pt x="162" y="441"/>
                    </a:lnTo>
                    <a:lnTo>
                      <a:pt x="156" y="425"/>
                    </a:lnTo>
                    <a:lnTo>
                      <a:pt x="151" y="409"/>
                    </a:lnTo>
                    <a:lnTo>
                      <a:pt x="147" y="393"/>
                    </a:lnTo>
                    <a:lnTo>
                      <a:pt x="146" y="375"/>
                    </a:lnTo>
                    <a:lnTo>
                      <a:pt x="146" y="358"/>
                    </a:lnTo>
                    <a:lnTo>
                      <a:pt x="146" y="339"/>
                    </a:lnTo>
                    <a:lnTo>
                      <a:pt x="147" y="319"/>
                    </a:lnTo>
                    <a:lnTo>
                      <a:pt x="149" y="300"/>
                    </a:lnTo>
                    <a:lnTo>
                      <a:pt x="149" y="281"/>
                    </a:lnTo>
                    <a:lnTo>
                      <a:pt x="149" y="262"/>
                    </a:lnTo>
                    <a:lnTo>
                      <a:pt x="147" y="242"/>
                    </a:lnTo>
                    <a:lnTo>
                      <a:pt x="144" y="224"/>
                    </a:lnTo>
                    <a:lnTo>
                      <a:pt x="138" y="205"/>
                    </a:lnTo>
                    <a:lnTo>
                      <a:pt x="133" y="185"/>
                    </a:lnTo>
                    <a:lnTo>
                      <a:pt x="124" y="167"/>
                    </a:lnTo>
                    <a:lnTo>
                      <a:pt x="115" y="149"/>
                    </a:lnTo>
                    <a:lnTo>
                      <a:pt x="105" y="130"/>
                    </a:lnTo>
                    <a:lnTo>
                      <a:pt x="92" y="112"/>
                    </a:lnTo>
                    <a:lnTo>
                      <a:pt x="77" y="93"/>
                    </a:lnTo>
                    <a:lnTo>
                      <a:pt x="61" y="76"/>
                    </a:lnTo>
                    <a:lnTo>
                      <a:pt x="44" y="58"/>
                    </a:lnTo>
                    <a:lnTo>
                      <a:pt x="24" y="3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" name="Freeform 104"/>
              <p:cNvSpPr>
                <a:spLocks/>
              </p:cNvSpPr>
              <p:nvPr/>
            </p:nvSpPr>
            <p:spPr bwMode="auto">
              <a:xfrm>
                <a:off x="5308" y="3212"/>
                <a:ext cx="106" cy="15"/>
              </a:xfrm>
              <a:custGeom>
                <a:avLst/>
                <a:gdLst>
                  <a:gd name="T0" fmla="*/ 319 w 319"/>
                  <a:gd name="T1" fmla="*/ 1 h 45"/>
                  <a:gd name="T2" fmla="*/ 314 w 319"/>
                  <a:gd name="T3" fmla="*/ 0 h 45"/>
                  <a:gd name="T4" fmla="*/ 294 w 319"/>
                  <a:gd name="T5" fmla="*/ 1 h 45"/>
                  <a:gd name="T6" fmla="*/ 275 w 319"/>
                  <a:gd name="T7" fmla="*/ 2 h 45"/>
                  <a:gd name="T8" fmla="*/ 255 w 319"/>
                  <a:gd name="T9" fmla="*/ 4 h 45"/>
                  <a:gd name="T10" fmla="*/ 236 w 319"/>
                  <a:gd name="T11" fmla="*/ 5 h 45"/>
                  <a:gd name="T12" fmla="*/ 215 w 319"/>
                  <a:gd name="T13" fmla="*/ 7 h 45"/>
                  <a:gd name="T14" fmla="*/ 195 w 319"/>
                  <a:gd name="T15" fmla="*/ 8 h 45"/>
                  <a:gd name="T16" fmla="*/ 176 w 319"/>
                  <a:gd name="T17" fmla="*/ 10 h 45"/>
                  <a:gd name="T18" fmla="*/ 157 w 319"/>
                  <a:gd name="T19" fmla="*/ 10 h 45"/>
                  <a:gd name="T20" fmla="*/ 137 w 319"/>
                  <a:gd name="T21" fmla="*/ 11 h 45"/>
                  <a:gd name="T22" fmla="*/ 118 w 319"/>
                  <a:gd name="T23" fmla="*/ 13 h 45"/>
                  <a:gd name="T24" fmla="*/ 99 w 319"/>
                  <a:gd name="T25" fmla="*/ 16 h 45"/>
                  <a:gd name="T26" fmla="*/ 79 w 319"/>
                  <a:gd name="T27" fmla="*/ 16 h 45"/>
                  <a:gd name="T28" fmla="*/ 58 w 319"/>
                  <a:gd name="T29" fmla="*/ 17 h 45"/>
                  <a:gd name="T30" fmla="*/ 40 w 319"/>
                  <a:gd name="T31" fmla="*/ 18 h 45"/>
                  <a:gd name="T32" fmla="*/ 21 w 319"/>
                  <a:gd name="T33" fmla="*/ 20 h 45"/>
                  <a:gd name="T34" fmla="*/ 0 w 319"/>
                  <a:gd name="T35" fmla="*/ 21 h 45"/>
                  <a:gd name="T36" fmla="*/ 2 w 319"/>
                  <a:gd name="T37" fmla="*/ 45 h 45"/>
                  <a:gd name="T38" fmla="*/ 21 w 319"/>
                  <a:gd name="T39" fmla="*/ 43 h 45"/>
                  <a:gd name="T40" fmla="*/ 41 w 319"/>
                  <a:gd name="T41" fmla="*/ 42 h 45"/>
                  <a:gd name="T42" fmla="*/ 60 w 319"/>
                  <a:gd name="T43" fmla="*/ 40 h 45"/>
                  <a:gd name="T44" fmla="*/ 80 w 319"/>
                  <a:gd name="T45" fmla="*/ 39 h 45"/>
                  <a:gd name="T46" fmla="*/ 99 w 319"/>
                  <a:gd name="T47" fmla="*/ 37 h 45"/>
                  <a:gd name="T48" fmla="*/ 120 w 319"/>
                  <a:gd name="T49" fmla="*/ 36 h 45"/>
                  <a:gd name="T50" fmla="*/ 138 w 319"/>
                  <a:gd name="T51" fmla="*/ 34 h 45"/>
                  <a:gd name="T52" fmla="*/ 159 w 319"/>
                  <a:gd name="T53" fmla="*/ 33 h 45"/>
                  <a:gd name="T54" fmla="*/ 178 w 319"/>
                  <a:gd name="T55" fmla="*/ 33 h 45"/>
                  <a:gd name="T56" fmla="*/ 198 w 319"/>
                  <a:gd name="T57" fmla="*/ 30 h 45"/>
                  <a:gd name="T58" fmla="*/ 217 w 319"/>
                  <a:gd name="T59" fmla="*/ 29 h 45"/>
                  <a:gd name="T60" fmla="*/ 237 w 319"/>
                  <a:gd name="T61" fmla="*/ 27 h 45"/>
                  <a:gd name="T62" fmla="*/ 256 w 319"/>
                  <a:gd name="T63" fmla="*/ 27 h 45"/>
                  <a:gd name="T64" fmla="*/ 275 w 319"/>
                  <a:gd name="T65" fmla="*/ 26 h 45"/>
                  <a:gd name="T66" fmla="*/ 295 w 319"/>
                  <a:gd name="T67" fmla="*/ 24 h 45"/>
                  <a:gd name="T68" fmla="*/ 314 w 319"/>
                  <a:gd name="T69" fmla="*/ 23 h 45"/>
                  <a:gd name="T70" fmla="*/ 309 w 319"/>
                  <a:gd name="T71" fmla="*/ 21 h 45"/>
                  <a:gd name="T72" fmla="*/ 319 w 319"/>
                  <a:gd name="T7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9" h="45">
                    <a:moveTo>
                      <a:pt x="319" y="1"/>
                    </a:moveTo>
                    <a:lnTo>
                      <a:pt x="314" y="0"/>
                    </a:lnTo>
                    <a:lnTo>
                      <a:pt x="294" y="1"/>
                    </a:lnTo>
                    <a:lnTo>
                      <a:pt x="275" y="2"/>
                    </a:lnTo>
                    <a:lnTo>
                      <a:pt x="255" y="4"/>
                    </a:lnTo>
                    <a:lnTo>
                      <a:pt x="236" y="5"/>
                    </a:lnTo>
                    <a:lnTo>
                      <a:pt x="215" y="7"/>
                    </a:lnTo>
                    <a:lnTo>
                      <a:pt x="195" y="8"/>
                    </a:lnTo>
                    <a:lnTo>
                      <a:pt x="176" y="10"/>
                    </a:lnTo>
                    <a:lnTo>
                      <a:pt x="157" y="10"/>
                    </a:lnTo>
                    <a:lnTo>
                      <a:pt x="137" y="11"/>
                    </a:lnTo>
                    <a:lnTo>
                      <a:pt x="118" y="13"/>
                    </a:lnTo>
                    <a:lnTo>
                      <a:pt x="99" y="16"/>
                    </a:lnTo>
                    <a:lnTo>
                      <a:pt x="79" y="16"/>
                    </a:lnTo>
                    <a:lnTo>
                      <a:pt x="58" y="17"/>
                    </a:lnTo>
                    <a:lnTo>
                      <a:pt x="40" y="18"/>
                    </a:lnTo>
                    <a:lnTo>
                      <a:pt x="21" y="20"/>
                    </a:lnTo>
                    <a:lnTo>
                      <a:pt x="0" y="21"/>
                    </a:lnTo>
                    <a:lnTo>
                      <a:pt x="2" y="45"/>
                    </a:lnTo>
                    <a:lnTo>
                      <a:pt x="21" y="43"/>
                    </a:lnTo>
                    <a:lnTo>
                      <a:pt x="41" y="42"/>
                    </a:lnTo>
                    <a:lnTo>
                      <a:pt x="60" y="40"/>
                    </a:lnTo>
                    <a:lnTo>
                      <a:pt x="80" y="39"/>
                    </a:lnTo>
                    <a:lnTo>
                      <a:pt x="99" y="37"/>
                    </a:lnTo>
                    <a:lnTo>
                      <a:pt x="120" y="36"/>
                    </a:lnTo>
                    <a:lnTo>
                      <a:pt x="138" y="34"/>
                    </a:lnTo>
                    <a:lnTo>
                      <a:pt x="159" y="33"/>
                    </a:lnTo>
                    <a:lnTo>
                      <a:pt x="178" y="33"/>
                    </a:lnTo>
                    <a:lnTo>
                      <a:pt x="198" y="30"/>
                    </a:lnTo>
                    <a:lnTo>
                      <a:pt x="217" y="29"/>
                    </a:lnTo>
                    <a:lnTo>
                      <a:pt x="237" y="27"/>
                    </a:lnTo>
                    <a:lnTo>
                      <a:pt x="256" y="27"/>
                    </a:lnTo>
                    <a:lnTo>
                      <a:pt x="275" y="26"/>
                    </a:lnTo>
                    <a:lnTo>
                      <a:pt x="295" y="24"/>
                    </a:lnTo>
                    <a:lnTo>
                      <a:pt x="314" y="23"/>
                    </a:lnTo>
                    <a:lnTo>
                      <a:pt x="309" y="2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" name="Freeform 105"/>
              <p:cNvSpPr>
                <a:spLocks/>
              </p:cNvSpPr>
              <p:nvPr/>
            </p:nvSpPr>
            <p:spPr bwMode="auto">
              <a:xfrm>
                <a:off x="5411" y="3212"/>
                <a:ext cx="72" cy="116"/>
              </a:xfrm>
              <a:custGeom>
                <a:avLst/>
                <a:gdLst>
                  <a:gd name="T0" fmla="*/ 215 w 215"/>
                  <a:gd name="T1" fmla="*/ 348 h 348"/>
                  <a:gd name="T2" fmla="*/ 215 w 215"/>
                  <a:gd name="T3" fmla="*/ 335 h 348"/>
                  <a:gd name="T4" fmla="*/ 202 w 215"/>
                  <a:gd name="T5" fmla="*/ 313 h 348"/>
                  <a:gd name="T6" fmla="*/ 189 w 215"/>
                  <a:gd name="T7" fmla="*/ 289 h 348"/>
                  <a:gd name="T8" fmla="*/ 178 w 215"/>
                  <a:gd name="T9" fmla="*/ 268 h 348"/>
                  <a:gd name="T10" fmla="*/ 167 w 215"/>
                  <a:gd name="T11" fmla="*/ 243 h 348"/>
                  <a:gd name="T12" fmla="*/ 157 w 215"/>
                  <a:gd name="T13" fmla="*/ 218 h 348"/>
                  <a:gd name="T14" fmla="*/ 146 w 215"/>
                  <a:gd name="T15" fmla="*/ 195 h 348"/>
                  <a:gd name="T16" fmla="*/ 136 w 215"/>
                  <a:gd name="T17" fmla="*/ 170 h 348"/>
                  <a:gd name="T18" fmla="*/ 126 w 215"/>
                  <a:gd name="T19" fmla="*/ 147 h 348"/>
                  <a:gd name="T20" fmla="*/ 116 w 215"/>
                  <a:gd name="T21" fmla="*/ 124 h 348"/>
                  <a:gd name="T22" fmla="*/ 104 w 215"/>
                  <a:gd name="T23" fmla="*/ 102 h 348"/>
                  <a:gd name="T24" fmla="*/ 93 w 215"/>
                  <a:gd name="T25" fmla="*/ 80 h 348"/>
                  <a:gd name="T26" fmla="*/ 80 w 215"/>
                  <a:gd name="T27" fmla="*/ 61 h 348"/>
                  <a:gd name="T28" fmla="*/ 65 w 215"/>
                  <a:gd name="T29" fmla="*/ 41 h 348"/>
                  <a:gd name="T30" fmla="*/ 49 w 215"/>
                  <a:gd name="T31" fmla="*/ 25 h 348"/>
                  <a:gd name="T32" fmla="*/ 30 w 215"/>
                  <a:gd name="T33" fmla="*/ 12 h 348"/>
                  <a:gd name="T34" fmla="*/ 10 w 215"/>
                  <a:gd name="T35" fmla="*/ 0 h 348"/>
                  <a:gd name="T36" fmla="*/ 0 w 215"/>
                  <a:gd name="T37" fmla="*/ 20 h 348"/>
                  <a:gd name="T38" fmla="*/ 17 w 215"/>
                  <a:gd name="T39" fmla="*/ 31 h 348"/>
                  <a:gd name="T40" fmla="*/ 33 w 215"/>
                  <a:gd name="T41" fmla="*/ 44 h 348"/>
                  <a:gd name="T42" fmla="*/ 48 w 215"/>
                  <a:gd name="T43" fmla="*/ 57 h 348"/>
                  <a:gd name="T44" fmla="*/ 61 w 215"/>
                  <a:gd name="T45" fmla="*/ 73 h 348"/>
                  <a:gd name="T46" fmla="*/ 72 w 215"/>
                  <a:gd name="T47" fmla="*/ 93 h 348"/>
                  <a:gd name="T48" fmla="*/ 84 w 215"/>
                  <a:gd name="T49" fmla="*/ 112 h 348"/>
                  <a:gd name="T50" fmla="*/ 94 w 215"/>
                  <a:gd name="T51" fmla="*/ 134 h 348"/>
                  <a:gd name="T52" fmla="*/ 104 w 215"/>
                  <a:gd name="T53" fmla="*/ 156 h 348"/>
                  <a:gd name="T54" fmla="*/ 114 w 215"/>
                  <a:gd name="T55" fmla="*/ 179 h 348"/>
                  <a:gd name="T56" fmla="*/ 125 w 215"/>
                  <a:gd name="T57" fmla="*/ 204 h 348"/>
                  <a:gd name="T58" fmla="*/ 135 w 215"/>
                  <a:gd name="T59" fmla="*/ 228 h 348"/>
                  <a:gd name="T60" fmla="*/ 145 w 215"/>
                  <a:gd name="T61" fmla="*/ 253 h 348"/>
                  <a:gd name="T62" fmla="*/ 155 w 215"/>
                  <a:gd name="T63" fmla="*/ 278 h 348"/>
                  <a:gd name="T64" fmla="*/ 168 w 215"/>
                  <a:gd name="T65" fmla="*/ 301 h 348"/>
                  <a:gd name="T66" fmla="*/ 180 w 215"/>
                  <a:gd name="T67" fmla="*/ 326 h 348"/>
                  <a:gd name="T68" fmla="*/ 194 w 215"/>
                  <a:gd name="T69" fmla="*/ 348 h 348"/>
                  <a:gd name="T70" fmla="*/ 194 w 215"/>
                  <a:gd name="T71" fmla="*/ 335 h 348"/>
                  <a:gd name="T72" fmla="*/ 215 w 215"/>
                  <a:gd name="T73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5" h="348">
                    <a:moveTo>
                      <a:pt x="215" y="348"/>
                    </a:moveTo>
                    <a:lnTo>
                      <a:pt x="215" y="335"/>
                    </a:lnTo>
                    <a:lnTo>
                      <a:pt x="202" y="313"/>
                    </a:lnTo>
                    <a:lnTo>
                      <a:pt x="189" y="289"/>
                    </a:lnTo>
                    <a:lnTo>
                      <a:pt x="178" y="268"/>
                    </a:lnTo>
                    <a:lnTo>
                      <a:pt x="167" y="243"/>
                    </a:lnTo>
                    <a:lnTo>
                      <a:pt x="157" y="218"/>
                    </a:lnTo>
                    <a:lnTo>
                      <a:pt x="146" y="195"/>
                    </a:lnTo>
                    <a:lnTo>
                      <a:pt x="136" y="170"/>
                    </a:lnTo>
                    <a:lnTo>
                      <a:pt x="126" y="147"/>
                    </a:lnTo>
                    <a:lnTo>
                      <a:pt x="116" y="124"/>
                    </a:lnTo>
                    <a:lnTo>
                      <a:pt x="104" y="102"/>
                    </a:lnTo>
                    <a:lnTo>
                      <a:pt x="93" y="80"/>
                    </a:lnTo>
                    <a:lnTo>
                      <a:pt x="80" y="61"/>
                    </a:lnTo>
                    <a:lnTo>
                      <a:pt x="65" y="41"/>
                    </a:lnTo>
                    <a:lnTo>
                      <a:pt x="49" y="25"/>
                    </a:lnTo>
                    <a:lnTo>
                      <a:pt x="30" y="12"/>
                    </a:lnTo>
                    <a:lnTo>
                      <a:pt x="10" y="0"/>
                    </a:lnTo>
                    <a:lnTo>
                      <a:pt x="0" y="20"/>
                    </a:lnTo>
                    <a:lnTo>
                      <a:pt x="17" y="31"/>
                    </a:lnTo>
                    <a:lnTo>
                      <a:pt x="33" y="44"/>
                    </a:lnTo>
                    <a:lnTo>
                      <a:pt x="48" y="57"/>
                    </a:lnTo>
                    <a:lnTo>
                      <a:pt x="61" y="73"/>
                    </a:lnTo>
                    <a:lnTo>
                      <a:pt x="72" y="93"/>
                    </a:lnTo>
                    <a:lnTo>
                      <a:pt x="84" y="112"/>
                    </a:lnTo>
                    <a:lnTo>
                      <a:pt x="94" y="134"/>
                    </a:lnTo>
                    <a:lnTo>
                      <a:pt x="104" y="156"/>
                    </a:lnTo>
                    <a:lnTo>
                      <a:pt x="114" y="179"/>
                    </a:lnTo>
                    <a:lnTo>
                      <a:pt x="125" y="204"/>
                    </a:lnTo>
                    <a:lnTo>
                      <a:pt x="135" y="228"/>
                    </a:lnTo>
                    <a:lnTo>
                      <a:pt x="145" y="253"/>
                    </a:lnTo>
                    <a:lnTo>
                      <a:pt x="155" y="278"/>
                    </a:lnTo>
                    <a:lnTo>
                      <a:pt x="168" y="301"/>
                    </a:lnTo>
                    <a:lnTo>
                      <a:pt x="180" y="326"/>
                    </a:lnTo>
                    <a:lnTo>
                      <a:pt x="194" y="348"/>
                    </a:lnTo>
                    <a:lnTo>
                      <a:pt x="194" y="335"/>
                    </a:lnTo>
                    <a:lnTo>
                      <a:pt x="215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0" name="Freeform 106"/>
              <p:cNvSpPr>
                <a:spLocks/>
              </p:cNvSpPr>
              <p:nvPr/>
            </p:nvSpPr>
            <p:spPr bwMode="auto">
              <a:xfrm>
                <a:off x="5439" y="3324"/>
                <a:ext cx="44" cy="39"/>
              </a:xfrm>
              <a:custGeom>
                <a:avLst/>
                <a:gdLst>
                  <a:gd name="T0" fmla="*/ 10 w 131"/>
                  <a:gd name="T1" fmla="*/ 119 h 119"/>
                  <a:gd name="T2" fmla="*/ 19 w 131"/>
                  <a:gd name="T3" fmla="*/ 114 h 119"/>
                  <a:gd name="T4" fmla="*/ 27 w 131"/>
                  <a:gd name="T5" fmla="*/ 110 h 119"/>
                  <a:gd name="T6" fmla="*/ 38 w 131"/>
                  <a:gd name="T7" fmla="*/ 106 h 119"/>
                  <a:gd name="T8" fmla="*/ 45 w 131"/>
                  <a:gd name="T9" fmla="*/ 100 h 119"/>
                  <a:gd name="T10" fmla="*/ 54 w 131"/>
                  <a:gd name="T11" fmla="*/ 94 h 119"/>
                  <a:gd name="T12" fmla="*/ 62 w 131"/>
                  <a:gd name="T13" fmla="*/ 88 h 119"/>
                  <a:gd name="T14" fmla="*/ 70 w 131"/>
                  <a:gd name="T15" fmla="*/ 82 h 119"/>
                  <a:gd name="T16" fmla="*/ 77 w 131"/>
                  <a:gd name="T17" fmla="*/ 75 h 119"/>
                  <a:gd name="T18" fmla="*/ 84 w 131"/>
                  <a:gd name="T19" fmla="*/ 69 h 119"/>
                  <a:gd name="T20" fmla="*/ 93 w 131"/>
                  <a:gd name="T21" fmla="*/ 62 h 119"/>
                  <a:gd name="T22" fmla="*/ 99 w 131"/>
                  <a:gd name="T23" fmla="*/ 55 h 119"/>
                  <a:gd name="T24" fmla="*/ 106 w 131"/>
                  <a:gd name="T25" fmla="*/ 46 h 119"/>
                  <a:gd name="T26" fmla="*/ 113 w 131"/>
                  <a:gd name="T27" fmla="*/ 39 h 119"/>
                  <a:gd name="T28" fmla="*/ 119 w 131"/>
                  <a:gd name="T29" fmla="*/ 30 h 119"/>
                  <a:gd name="T30" fmla="*/ 125 w 131"/>
                  <a:gd name="T31" fmla="*/ 21 h 119"/>
                  <a:gd name="T32" fmla="*/ 131 w 131"/>
                  <a:gd name="T33" fmla="*/ 13 h 119"/>
                  <a:gd name="T34" fmla="*/ 110 w 131"/>
                  <a:gd name="T35" fmla="*/ 0 h 119"/>
                  <a:gd name="T36" fmla="*/ 106 w 131"/>
                  <a:gd name="T37" fmla="*/ 8 h 119"/>
                  <a:gd name="T38" fmla="*/ 100 w 131"/>
                  <a:gd name="T39" fmla="*/ 16 h 119"/>
                  <a:gd name="T40" fmla="*/ 94 w 131"/>
                  <a:gd name="T41" fmla="*/ 24 h 119"/>
                  <a:gd name="T42" fmla="*/ 89 w 131"/>
                  <a:gd name="T43" fmla="*/ 32 h 119"/>
                  <a:gd name="T44" fmla="*/ 83 w 131"/>
                  <a:gd name="T45" fmla="*/ 39 h 119"/>
                  <a:gd name="T46" fmla="*/ 75 w 131"/>
                  <a:gd name="T47" fmla="*/ 45 h 119"/>
                  <a:gd name="T48" fmla="*/ 70 w 131"/>
                  <a:gd name="T49" fmla="*/ 52 h 119"/>
                  <a:gd name="T50" fmla="*/ 62 w 131"/>
                  <a:gd name="T51" fmla="*/ 58 h 119"/>
                  <a:gd name="T52" fmla="*/ 55 w 131"/>
                  <a:gd name="T53" fmla="*/ 64 h 119"/>
                  <a:gd name="T54" fmla="*/ 48 w 131"/>
                  <a:gd name="T55" fmla="*/ 69 h 119"/>
                  <a:gd name="T56" fmla="*/ 39 w 131"/>
                  <a:gd name="T57" fmla="*/ 75 h 119"/>
                  <a:gd name="T58" fmla="*/ 32 w 131"/>
                  <a:gd name="T59" fmla="*/ 81 h 119"/>
                  <a:gd name="T60" fmla="*/ 25 w 131"/>
                  <a:gd name="T61" fmla="*/ 84 h 119"/>
                  <a:gd name="T62" fmla="*/ 17 w 131"/>
                  <a:gd name="T63" fmla="*/ 90 h 119"/>
                  <a:gd name="T64" fmla="*/ 9 w 131"/>
                  <a:gd name="T65" fmla="*/ 93 h 119"/>
                  <a:gd name="T66" fmla="*/ 0 w 131"/>
                  <a:gd name="T67" fmla="*/ 97 h 119"/>
                  <a:gd name="T68" fmla="*/ 10 w 131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9">
                    <a:moveTo>
                      <a:pt x="10" y="119"/>
                    </a:moveTo>
                    <a:lnTo>
                      <a:pt x="19" y="114"/>
                    </a:lnTo>
                    <a:lnTo>
                      <a:pt x="27" y="110"/>
                    </a:lnTo>
                    <a:lnTo>
                      <a:pt x="38" y="106"/>
                    </a:lnTo>
                    <a:lnTo>
                      <a:pt x="45" y="100"/>
                    </a:lnTo>
                    <a:lnTo>
                      <a:pt x="54" y="94"/>
                    </a:lnTo>
                    <a:lnTo>
                      <a:pt x="62" y="88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4" y="69"/>
                    </a:lnTo>
                    <a:lnTo>
                      <a:pt x="93" y="62"/>
                    </a:lnTo>
                    <a:lnTo>
                      <a:pt x="99" y="55"/>
                    </a:lnTo>
                    <a:lnTo>
                      <a:pt x="106" y="46"/>
                    </a:lnTo>
                    <a:lnTo>
                      <a:pt x="113" y="39"/>
                    </a:lnTo>
                    <a:lnTo>
                      <a:pt x="119" y="30"/>
                    </a:lnTo>
                    <a:lnTo>
                      <a:pt x="125" y="21"/>
                    </a:lnTo>
                    <a:lnTo>
                      <a:pt x="131" y="13"/>
                    </a:lnTo>
                    <a:lnTo>
                      <a:pt x="110" y="0"/>
                    </a:lnTo>
                    <a:lnTo>
                      <a:pt x="106" y="8"/>
                    </a:lnTo>
                    <a:lnTo>
                      <a:pt x="100" y="16"/>
                    </a:lnTo>
                    <a:lnTo>
                      <a:pt x="94" y="24"/>
                    </a:lnTo>
                    <a:lnTo>
                      <a:pt x="89" y="32"/>
                    </a:lnTo>
                    <a:lnTo>
                      <a:pt x="83" y="39"/>
                    </a:lnTo>
                    <a:lnTo>
                      <a:pt x="75" y="45"/>
                    </a:lnTo>
                    <a:lnTo>
                      <a:pt x="70" y="52"/>
                    </a:lnTo>
                    <a:lnTo>
                      <a:pt x="62" y="58"/>
                    </a:lnTo>
                    <a:lnTo>
                      <a:pt x="55" y="64"/>
                    </a:lnTo>
                    <a:lnTo>
                      <a:pt x="48" y="69"/>
                    </a:lnTo>
                    <a:lnTo>
                      <a:pt x="39" y="75"/>
                    </a:lnTo>
                    <a:lnTo>
                      <a:pt x="32" y="81"/>
                    </a:lnTo>
                    <a:lnTo>
                      <a:pt x="25" y="84"/>
                    </a:lnTo>
                    <a:lnTo>
                      <a:pt x="17" y="90"/>
                    </a:lnTo>
                    <a:lnTo>
                      <a:pt x="9" y="93"/>
                    </a:lnTo>
                    <a:lnTo>
                      <a:pt x="0" y="97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1" name="Freeform 107"/>
              <p:cNvSpPr>
                <a:spLocks/>
              </p:cNvSpPr>
              <p:nvPr/>
            </p:nvSpPr>
            <p:spPr bwMode="auto">
              <a:xfrm>
                <a:off x="5405" y="3356"/>
                <a:ext cx="37" cy="67"/>
              </a:xfrm>
              <a:custGeom>
                <a:avLst/>
                <a:gdLst>
                  <a:gd name="T0" fmla="*/ 3 w 112"/>
                  <a:gd name="T1" fmla="*/ 201 h 201"/>
                  <a:gd name="T2" fmla="*/ 23 w 112"/>
                  <a:gd name="T3" fmla="*/ 192 h 201"/>
                  <a:gd name="T4" fmla="*/ 23 w 112"/>
                  <a:gd name="T5" fmla="*/ 176 h 201"/>
                  <a:gd name="T6" fmla="*/ 23 w 112"/>
                  <a:gd name="T7" fmla="*/ 160 h 201"/>
                  <a:gd name="T8" fmla="*/ 25 w 112"/>
                  <a:gd name="T9" fmla="*/ 147 h 201"/>
                  <a:gd name="T10" fmla="*/ 28 w 112"/>
                  <a:gd name="T11" fmla="*/ 132 h 201"/>
                  <a:gd name="T12" fmla="*/ 31 w 112"/>
                  <a:gd name="T13" fmla="*/ 119 h 201"/>
                  <a:gd name="T14" fmla="*/ 34 w 112"/>
                  <a:gd name="T15" fmla="*/ 108 h 201"/>
                  <a:gd name="T16" fmla="*/ 38 w 112"/>
                  <a:gd name="T17" fmla="*/ 95 h 201"/>
                  <a:gd name="T18" fmla="*/ 42 w 112"/>
                  <a:gd name="T19" fmla="*/ 84 h 201"/>
                  <a:gd name="T20" fmla="*/ 50 w 112"/>
                  <a:gd name="T21" fmla="*/ 74 h 201"/>
                  <a:gd name="T22" fmla="*/ 57 w 112"/>
                  <a:gd name="T23" fmla="*/ 64 h 201"/>
                  <a:gd name="T24" fmla="*/ 63 w 112"/>
                  <a:gd name="T25" fmla="*/ 55 h 201"/>
                  <a:gd name="T26" fmla="*/ 71 w 112"/>
                  <a:gd name="T27" fmla="*/ 47 h 201"/>
                  <a:gd name="T28" fmla="*/ 80 w 112"/>
                  <a:gd name="T29" fmla="*/ 41 h 201"/>
                  <a:gd name="T30" fmla="*/ 89 w 112"/>
                  <a:gd name="T31" fmla="*/ 33 h 201"/>
                  <a:gd name="T32" fmla="*/ 100 w 112"/>
                  <a:gd name="T33" fmla="*/ 28 h 201"/>
                  <a:gd name="T34" fmla="*/ 112 w 112"/>
                  <a:gd name="T35" fmla="*/ 22 h 201"/>
                  <a:gd name="T36" fmla="*/ 102 w 112"/>
                  <a:gd name="T37" fmla="*/ 0 h 201"/>
                  <a:gd name="T38" fmla="*/ 89 w 112"/>
                  <a:gd name="T39" fmla="*/ 7 h 201"/>
                  <a:gd name="T40" fmla="*/ 77 w 112"/>
                  <a:gd name="T41" fmla="*/ 13 h 201"/>
                  <a:gd name="T42" fmla="*/ 66 w 112"/>
                  <a:gd name="T43" fmla="*/ 20 h 201"/>
                  <a:gd name="T44" fmla="*/ 55 w 112"/>
                  <a:gd name="T45" fmla="*/ 31 h 201"/>
                  <a:gd name="T46" fmla="*/ 47 w 112"/>
                  <a:gd name="T47" fmla="*/ 39 h 201"/>
                  <a:gd name="T48" fmla="*/ 38 w 112"/>
                  <a:gd name="T49" fmla="*/ 49 h 201"/>
                  <a:gd name="T50" fmla="*/ 31 w 112"/>
                  <a:gd name="T51" fmla="*/ 61 h 201"/>
                  <a:gd name="T52" fmla="*/ 23 w 112"/>
                  <a:gd name="T53" fmla="*/ 73 h 201"/>
                  <a:gd name="T54" fmla="*/ 16 w 112"/>
                  <a:gd name="T55" fmla="*/ 86 h 201"/>
                  <a:gd name="T56" fmla="*/ 12 w 112"/>
                  <a:gd name="T57" fmla="*/ 100 h 201"/>
                  <a:gd name="T58" fmla="*/ 7 w 112"/>
                  <a:gd name="T59" fmla="*/ 113 h 201"/>
                  <a:gd name="T60" fmla="*/ 4 w 112"/>
                  <a:gd name="T61" fmla="*/ 127 h 201"/>
                  <a:gd name="T62" fmla="*/ 2 w 112"/>
                  <a:gd name="T63" fmla="*/ 143 h 201"/>
                  <a:gd name="T64" fmla="*/ 0 w 112"/>
                  <a:gd name="T65" fmla="*/ 159 h 201"/>
                  <a:gd name="T66" fmla="*/ 0 w 112"/>
                  <a:gd name="T67" fmla="*/ 176 h 201"/>
                  <a:gd name="T68" fmla="*/ 0 w 112"/>
                  <a:gd name="T69" fmla="*/ 192 h 201"/>
                  <a:gd name="T70" fmla="*/ 19 w 112"/>
                  <a:gd name="T71" fmla="*/ 183 h 201"/>
                  <a:gd name="T72" fmla="*/ 3 w 112"/>
                  <a:gd name="T7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201">
                    <a:moveTo>
                      <a:pt x="3" y="201"/>
                    </a:moveTo>
                    <a:lnTo>
                      <a:pt x="23" y="192"/>
                    </a:lnTo>
                    <a:lnTo>
                      <a:pt x="23" y="176"/>
                    </a:lnTo>
                    <a:lnTo>
                      <a:pt x="23" y="160"/>
                    </a:lnTo>
                    <a:lnTo>
                      <a:pt x="25" y="147"/>
                    </a:lnTo>
                    <a:lnTo>
                      <a:pt x="28" y="132"/>
                    </a:lnTo>
                    <a:lnTo>
                      <a:pt x="31" y="119"/>
                    </a:lnTo>
                    <a:lnTo>
                      <a:pt x="34" y="108"/>
                    </a:lnTo>
                    <a:lnTo>
                      <a:pt x="38" y="95"/>
                    </a:lnTo>
                    <a:lnTo>
                      <a:pt x="42" y="84"/>
                    </a:lnTo>
                    <a:lnTo>
                      <a:pt x="50" y="74"/>
                    </a:lnTo>
                    <a:lnTo>
                      <a:pt x="57" y="64"/>
                    </a:lnTo>
                    <a:lnTo>
                      <a:pt x="63" y="55"/>
                    </a:lnTo>
                    <a:lnTo>
                      <a:pt x="71" y="47"/>
                    </a:lnTo>
                    <a:lnTo>
                      <a:pt x="80" y="41"/>
                    </a:lnTo>
                    <a:lnTo>
                      <a:pt x="89" y="33"/>
                    </a:lnTo>
                    <a:lnTo>
                      <a:pt x="100" y="28"/>
                    </a:lnTo>
                    <a:lnTo>
                      <a:pt x="112" y="22"/>
                    </a:lnTo>
                    <a:lnTo>
                      <a:pt x="102" y="0"/>
                    </a:lnTo>
                    <a:lnTo>
                      <a:pt x="89" y="7"/>
                    </a:lnTo>
                    <a:lnTo>
                      <a:pt x="77" y="13"/>
                    </a:lnTo>
                    <a:lnTo>
                      <a:pt x="66" y="20"/>
                    </a:lnTo>
                    <a:lnTo>
                      <a:pt x="55" y="31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31" y="61"/>
                    </a:lnTo>
                    <a:lnTo>
                      <a:pt x="23" y="73"/>
                    </a:lnTo>
                    <a:lnTo>
                      <a:pt x="16" y="86"/>
                    </a:lnTo>
                    <a:lnTo>
                      <a:pt x="12" y="100"/>
                    </a:lnTo>
                    <a:lnTo>
                      <a:pt x="7" y="113"/>
                    </a:lnTo>
                    <a:lnTo>
                      <a:pt x="4" y="127"/>
                    </a:lnTo>
                    <a:lnTo>
                      <a:pt x="2" y="143"/>
                    </a:lnTo>
                    <a:lnTo>
                      <a:pt x="0" y="159"/>
                    </a:lnTo>
                    <a:lnTo>
                      <a:pt x="0" y="176"/>
                    </a:lnTo>
                    <a:lnTo>
                      <a:pt x="0" y="192"/>
                    </a:lnTo>
                    <a:lnTo>
                      <a:pt x="19" y="183"/>
                    </a:lnTo>
                    <a:lnTo>
                      <a:pt x="3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2" name="Freeform 108"/>
              <p:cNvSpPr>
                <a:spLocks/>
              </p:cNvSpPr>
              <p:nvPr/>
            </p:nvSpPr>
            <p:spPr bwMode="auto">
              <a:xfrm>
                <a:off x="5352" y="3322"/>
                <a:ext cx="59" cy="101"/>
              </a:xfrm>
              <a:custGeom>
                <a:avLst/>
                <a:gdLst>
                  <a:gd name="T0" fmla="*/ 4 w 177"/>
                  <a:gd name="T1" fmla="*/ 0 h 304"/>
                  <a:gd name="T2" fmla="*/ 1 w 177"/>
                  <a:gd name="T3" fmla="*/ 20 h 304"/>
                  <a:gd name="T4" fmla="*/ 0 w 177"/>
                  <a:gd name="T5" fmla="*/ 39 h 304"/>
                  <a:gd name="T6" fmla="*/ 1 w 177"/>
                  <a:gd name="T7" fmla="*/ 58 h 304"/>
                  <a:gd name="T8" fmla="*/ 4 w 177"/>
                  <a:gd name="T9" fmla="*/ 75 h 304"/>
                  <a:gd name="T10" fmla="*/ 5 w 177"/>
                  <a:gd name="T11" fmla="*/ 91 h 304"/>
                  <a:gd name="T12" fmla="*/ 11 w 177"/>
                  <a:gd name="T13" fmla="*/ 110 h 304"/>
                  <a:gd name="T14" fmla="*/ 18 w 177"/>
                  <a:gd name="T15" fmla="*/ 126 h 304"/>
                  <a:gd name="T16" fmla="*/ 27 w 177"/>
                  <a:gd name="T17" fmla="*/ 144 h 304"/>
                  <a:gd name="T18" fmla="*/ 36 w 177"/>
                  <a:gd name="T19" fmla="*/ 160 h 304"/>
                  <a:gd name="T20" fmla="*/ 48 w 177"/>
                  <a:gd name="T21" fmla="*/ 177 h 304"/>
                  <a:gd name="T22" fmla="*/ 62 w 177"/>
                  <a:gd name="T23" fmla="*/ 196 h 304"/>
                  <a:gd name="T24" fmla="*/ 77 w 177"/>
                  <a:gd name="T25" fmla="*/ 215 h 304"/>
                  <a:gd name="T26" fmla="*/ 96 w 177"/>
                  <a:gd name="T27" fmla="*/ 235 h 304"/>
                  <a:gd name="T28" fmla="*/ 114 w 177"/>
                  <a:gd name="T29" fmla="*/ 256 h 304"/>
                  <a:gd name="T30" fmla="*/ 136 w 177"/>
                  <a:gd name="T31" fmla="*/ 279 h 304"/>
                  <a:gd name="T32" fmla="*/ 161 w 177"/>
                  <a:gd name="T33" fmla="*/ 304 h 304"/>
                  <a:gd name="T34" fmla="*/ 177 w 177"/>
                  <a:gd name="T35" fmla="*/ 286 h 304"/>
                  <a:gd name="T36" fmla="*/ 154 w 177"/>
                  <a:gd name="T37" fmla="*/ 262 h 304"/>
                  <a:gd name="T38" fmla="*/ 132 w 177"/>
                  <a:gd name="T39" fmla="*/ 240 h 304"/>
                  <a:gd name="T40" fmla="*/ 112 w 177"/>
                  <a:gd name="T41" fmla="*/ 219 h 304"/>
                  <a:gd name="T42" fmla="*/ 96 w 177"/>
                  <a:gd name="T43" fmla="*/ 199 h 304"/>
                  <a:gd name="T44" fmla="*/ 80 w 177"/>
                  <a:gd name="T45" fmla="*/ 182 h 304"/>
                  <a:gd name="T46" fmla="*/ 66 w 177"/>
                  <a:gd name="T47" fmla="*/ 164 h 304"/>
                  <a:gd name="T48" fmla="*/ 56 w 177"/>
                  <a:gd name="T49" fmla="*/ 148 h 304"/>
                  <a:gd name="T50" fmla="*/ 48 w 177"/>
                  <a:gd name="T51" fmla="*/ 132 h 304"/>
                  <a:gd name="T52" fmla="*/ 39 w 177"/>
                  <a:gd name="T53" fmla="*/ 116 h 304"/>
                  <a:gd name="T54" fmla="*/ 33 w 177"/>
                  <a:gd name="T55" fmla="*/ 103 h 304"/>
                  <a:gd name="T56" fmla="*/ 29 w 177"/>
                  <a:gd name="T57" fmla="*/ 87 h 304"/>
                  <a:gd name="T58" fmla="*/ 26 w 177"/>
                  <a:gd name="T59" fmla="*/ 72 h 304"/>
                  <a:gd name="T60" fmla="*/ 24 w 177"/>
                  <a:gd name="T61" fmla="*/ 56 h 304"/>
                  <a:gd name="T62" fmla="*/ 24 w 177"/>
                  <a:gd name="T63" fmla="*/ 20 h 304"/>
                  <a:gd name="T64" fmla="*/ 26 w 177"/>
                  <a:gd name="T65" fmla="*/ 1 h 304"/>
                  <a:gd name="T66" fmla="*/ 4 w 177"/>
                  <a:gd name="T6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7" h="304">
                    <a:moveTo>
                      <a:pt x="4" y="0"/>
                    </a:moveTo>
                    <a:lnTo>
                      <a:pt x="1" y="20"/>
                    </a:lnTo>
                    <a:lnTo>
                      <a:pt x="0" y="39"/>
                    </a:lnTo>
                    <a:lnTo>
                      <a:pt x="1" y="58"/>
                    </a:lnTo>
                    <a:lnTo>
                      <a:pt x="4" y="75"/>
                    </a:lnTo>
                    <a:lnTo>
                      <a:pt x="5" y="91"/>
                    </a:lnTo>
                    <a:lnTo>
                      <a:pt x="11" y="110"/>
                    </a:lnTo>
                    <a:lnTo>
                      <a:pt x="18" y="126"/>
                    </a:lnTo>
                    <a:lnTo>
                      <a:pt x="27" y="144"/>
                    </a:lnTo>
                    <a:lnTo>
                      <a:pt x="36" y="160"/>
                    </a:lnTo>
                    <a:lnTo>
                      <a:pt x="48" y="177"/>
                    </a:lnTo>
                    <a:lnTo>
                      <a:pt x="62" y="196"/>
                    </a:lnTo>
                    <a:lnTo>
                      <a:pt x="77" y="215"/>
                    </a:lnTo>
                    <a:lnTo>
                      <a:pt x="96" y="235"/>
                    </a:lnTo>
                    <a:lnTo>
                      <a:pt x="114" y="256"/>
                    </a:lnTo>
                    <a:lnTo>
                      <a:pt x="136" y="279"/>
                    </a:lnTo>
                    <a:lnTo>
                      <a:pt x="161" y="304"/>
                    </a:lnTo>
                    <a:lnTo>
                      <a:pt x="177" y="286"/>
                    </a:lnTo>
                    <a:lnTo>
                      <a:pt x="154" y="262"/>
                    </a:lnTo>
                    <a:lnTo>
                      <a:pt x="132" y="240"/>
                    </a:lnTo>
                    <a:lnTo>
                      <a:pt x="112" y="219"/>
                    </a:lnTo>
                    <a:lnTo>
                      <a:pt x="96" y="199"/>
                    </a:lnTo>
                    <a:lnTo>
                      <a:pt x="80" y="182"/>
                    </a:lnTo>
                    <a:lnTo>
                      <a:pt x="66" y="164"/>
                    </a:lnTo>
                    <a:lnTo>
                      <a:pt x="56" y="148"/>
                    </a:lnTo>
                    <a:lnTo>
                      <a:pt x="48" y="132"/>
                    </a:lnTo>
                    <a:lnTo>
                      <a:pt x="39" y="116"/>
                    </a:lnTo>
                    <a:lnTo>
                      <a:pt x="33" y="103"/>
                    </a:lnTo>
                    <a:lnTo>
                      <a:pt x="29" y="87"/>
                    </a:lnTo>
                    <a:lnTo>
                      <a:pt x="26" y="72"/>
                    </a:lnTo>
                    <a:lnTo>
                      <a:pt x="24" y="56"/>
                    </a:lnTo>
                    <a:lnTo>
                      <a:pt x="24" y="20"/>
                    </a:lnTo>
                    <a:lnTo>
                      <a:pt x="2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3" name="Freeform 109"/>
              <p:cNvSpPr>
                <a:spLocks/>
              </p:cNvSpPr>
              <p:nvPr/>
            </p:nvSpPr>
            <p:spPr bwMode="auto">
              <a:xfrm>
                <a:off x="5306" y="3219"/>
                <a:ext cx="56" cy="103"/>
              </a:xfrm>
              <a:custGeom>
                <a:avLst/>
                <a:gdLst>
                  <a:gd name="T0" fmla="*/ 6 w 168"/>
                  <a:gd name="T1" fmla="*/ 0 h 310"/>
                  <a:gd name="T2" fmla="*/ 0 w 168"/>
                  <a:gd name="T3" fmla="*/ 21 h 310"/>
                  <a:gd name="T4" fmla="*/ 22 w 168"/>
                  <a:gd name="T5" fmla="*/ 38 h 310"/>
                  <a:gd name="T6" fmla="*/ 41 w 168"/>
                  <a:gd name="T7" fmla="*/ 56 h 310"/>
                  <a:gd name="T8" fmla="*/ 59 w 168"/>
                  <a:gd name="T9" fmla="*/ 73 h 310"/>
                  <a:gd name="T10" fmla="*/ 75 w 168"/>
                  <a:gd name="T11" fmla="*/ 92 h 310"/>
                  <a:gd name="T12" fmla="*/ 89 w 168"/>
                  <a:gd name="T13" fmla="*/ 109 h 310"/>
                  <a:gd name="T14" fmla="*/ 101 w 168"/>
                  <a:gd name="T15" fmla="*/ 125 h 310"/>
                  <a:gd name="T16" fmla="*/ 111 w 168"/>
                  <a:gd name="T17" fmla="*/ 144 h 310"/>
                  <a:gd name="T18" fmla="*/ 120 w 168"/>
                  <a:gd name="T19" fmla="*/ 162 h 310"/>
                  <a:gd name="T20" fmla="*/ 127 w 168"/>
                  <a:gd name="T21" fmla="*/ 179 h 310"/>
                  <a:gd name="T22" fmla="*/ 133 w 168"/>
                  <a:gd name="T23" fmla="*/ 198 h 310"/>
                  <a:gd name="T24" fmla="*/ 139 w 168"/>
                  <a:gd name="T25" fmla="*/ 216 h 310"/>
                  <a:gd name="T26" fmla="*/ 142 w 168"/>
                  <a:gd name="T27" fmla="*/ 235 h 310"/>
                  <a:gd name="T28" fmla="*/ 143 w 168"/>
                  <a:gd name="T29" fmla="*/ 252 h 310"/>
                  <a:gd name="T30" fmla="*/ 143 w 168"/>
                  <a:gd name="T31" fmla="*/ 271 h 310"/>
                  <a:gd name="T32" fmla="*/ 144 w 168"/>
                  <a:gd name="T33" fmla="*/ 290 h 310"/>
                  <a:gd name="T34" fmla="*/ 143 w 168"/>
                  <a:gd name="T35" fmla="*/ 309 h 310"/>
                  <a:gd name="T36" fmla="*/ 165 w 168"/>
                  <a:gd name="T37" fmla="*/ 310 h 310"/>
                  <a:gd name="T38" fmla="*/ 168 w 168"/>
                  <a:gd name="T39" fmla="*/ 291 h 310"/>
                  <a:gd name="T40" fmla="*/ 168 w 168"/>
                  <a:gd name="T41" fmla="*/ 271 h 310"/>
                  <a:gd name="T42" fmla="*/ 166 w 168"/>
                  <a:gd name="T43" fmla="*/ 251 h 310"/>
                  <a:gd name="T44" fmla="*/ 165 w 168"/>
                  <a:gd name="T45" fmla="*/ 230 h 310"/>
                  <a:gd name="T46" fmla="*/ 160 w 168"/>
                  <a:gd name="T47" fmla="*/ 211 h 310"/>
                  <a:gd name="T48" fmla="*/ 156 w 168"/>
                  <a:gd name="T49" fmla="*/ 191 h 310"/>
                  <a:gd name="T50" fmla="*/ 150 w 168"/>
                  <a:gd name="T51" fmla="*/ 172 h 310"/>
                  <a:gd name="T52" fmla="*/ 142 w 168"/>
                  <a:gd name="T53" fmla="*/ 152 h 310"/>
                  <a:gd name="T54" fmla="*/ 131 w 168"/>
                  <a:gd name="T55" fmla="*/ 133 h 310"/>
                  <a:gd name="T56" fmla="*/ 121 w 168"/>
                  <a:gd name="T57" fmla="*/ 114 h 310"/>
                  <a:gd name="T58" fmla="*/ 108 w 168"/>
                  <a:gd name="T59" fmla="*/ 95 h 310"/>
                  <a:gd name="T60" fmla="*/ 92 w 168"/>
                  <a:gd name="T61" fmla="*/ 76 h 310"/>
                  <a:gd name="T62" fmla="*/ 76 w 168"/>
                  <a:gd name="T63" fmla="*/ 59 h 310"/>
                  <a:gd name="T64" fmla="*/ 57 w 168"/>
                  <a:gd name="T65" fmla="*/ 38 h 310"/>
                  <a:gd name="T66" fmla="*/ 37 w 168"/>
                  <a:gd name="T67" fmla="*/ 21 h 310"/>
                  <a:gd name="T68" fmla="*/ 15 w 168"/>
                  <a:gd name="T69" fmla="*/ 3 h 310"/>
                  <a:gd name="T70" fmla="*/ 8 w 168"/>
                  <a:gd name="T71" fmla="*/ 24 h 310"/>
                  <a:gd name="T72" fmla="*/ 6 w 168"/>
                  <a:gd name="T7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310">
                    <a:moveTo>
                      <a:pt x="6" y="0"/>
                    </a:moveTo>
                    <a:lnTo>
                      <a:pt x="0" y="21"/>
                    </a:lnTo>
                    <a:lnTo>
                      <a:pt x="22" y="38"/>
                    </a:lnTo>
                    <a:lnTo>
                      <a:pt x="41" y="56"/>
                    </a:lnTo>
                    <a:lnTo>
                      <a:pt x="59" y="73"/>
                    </a:lnTo>
                    <a:lnTo>
                      <a:pt x="75" y="92"/>
                    </a:lnTo>
                    <a:lnTo>
                      <a:pt x="89" y="109"/>
                    </a:lnTo>
                    <a:lnTo>
                      <a:pt x="101" y="125"/>
                    </a:lnTo>
                    <a:lnTo>
                      <a:pt x="111" y="144"/>
                    </a:lnTo>
                    <a:lnTo>
                      <a:pt x="120" y="162"/>
                    </a:lnTo>
                    <a:lnTo>
                      <a:pt x="127" y="179"/>
                    </a:lnTo>
                    <a:lnTo>
                      <a:pt x="133" y="198"/>
                    </a:lnTo>
                    <a:lnTo>
                      <a:pt x="139" y="216"/>
                    </a:lnTo>
                    <a:lnTo>
                      <a:pt x="142" y="235"/>
                    </a:lnTo>
                    <a:lnTo>
                      <a:pt x="143" y="252"/>
                    </a:lnTo>
                    <a:lnTo>
                      <a:pt x="143" y="271"/>
                    </a:lnTo>
                    <a:lnTo>
                      <a:pt x="144" y="290"/>
                    </a:lnTo>
                    <a:lnTo>
                      <a:pt x="143" y="309"/>
                    </a:lnTo>
                    <a:lnTo>
                      <a:pt x="165" y="310"/>
                    </a:lnTo>
                    <a:lnTo>
                      <a:pt x="168" y="291"/>
                    </a:lnTo>
                    <a:lnTo>
                      <a:pt x="168" y="271"/>
                    </a:lnTo>
                    <a:lnTo>
                      <a:pt x="166" y="251"/>
                    </a:lnTo>
                    <a:lnTo>
                      <a:pt x="165" y="230"/>
                    </a:lnTo>
                    <a:lnTo>
                      <a:pt x="160" y="211"/>
                    </a:lnTo>
                    <a:lnTo>
                      <a:pt x="156" y="191"/>
                    </a:lnTo>
                    <a:lnTo>
                      <a:pt x="150" y="172"/>
                    </a:lnTo>
                    <a:lnTo>
                      <a:pt x="142" y="152"/>
                    </a:lnTo>
                    <a:lnTo>
                      <a:pt x="131" y="133"/>
                    </a:lnTo>
                    <a:lnTo>
                      <a:pt x="121" y="114"/>
                    </a:lnTo>
                    <a:lnTo>
                      <a:pt x="108" y="95"/>
                    </a:lnTo>
                    <a:lnTo>
                      <a:pt x="92" y="76"/>
                    </a:lnTo>
                    <a:lnTo>
                      <a:pt x="76" y="59"/>
                    </a:lnTo>
                    <a:lnTo>
                      <a:pt x="57" y="38"/>
                    </a:lnTo>
                    <a:lnTo>
                      <a:pt x="37" y="21"/>
                    </a:lnTo>
                    <a:lnTo>
                      <a:pt x="15" y="3"/>
                    </a:lnTo>
                    <a:lnTo>
                      <a:pt x="8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4" name="Freeform 110"/>
              <p:cNvSpPr>
                <a:spLocks/>
              </p:cNvSpPr>
              <p:nvPr/>
            </p:nvSpPr>
            <p:spPr bwMode="auto">
              <a:xfrm>
                <a:off x="5357" y="3181"/>
                <a:ext cx="93" cy="147"/>
              </a:xfrm>
              <a:custGeom>
                <a:avLst/>
                <a:gdLst>
                  <a:gd name="T0" fmla="*/ 189 w 280"/>
                  <a:gd name="T1" fmla="*/ 9 h 442"/>
                  <a:gd name="T2" fmla="*/ 213 w 280"/>
                  <a:gd name="T3" fmla="*/ 29 h 442"/>
                  <a:gd name="T4" fmla="*/ 235 w 280"/>
                  <a:gd name="T5" fmla="*/ 52 h 442"/>
                  <a:gd name="T6" fmla="*/ 254 w 280"/>
                  <a:gd name="T7" fmla="*/ 78 h 442"/>
                  <a:gd name="T8" fmla="*/ 267 w 280"/>
                  <a:gd name="T9" fmla="*/ 109 h 442"/>
                  <a:gd name="T10" fmla="*/ 277 w 280"/>
                  <a:gd name="T11" fmla="*/ 142 h 442"/>
                  <a:gd name="T12" fmla="*/ 280 w 280"/>
                  <a:gd name="T13" fmla="*/ 177 h 442"/>
                  <a:gd name="T14" fmla="*/ 280 w 280"/>
                  <a:gd name="T15" fmla="*/ 212 h 442"/>
                  <a:gd name="T16" fmla="*/ 269 w 280"/>
                  <a:gd name="T17" fmla="*/ 256 h 442"/>
                  <a:gd name="T18" fmla="*/ 253 w 280"/>
                  <a:gd name="T19" fmla="*/ 310 h 442"/>
                  <a:gd name="T20" fmla="*/ 235 w 280"/>
                  <a:gd name="T21" fmla="*/ 362 h 442"/>
                  <a:gd name="T22" fmla="*/ 215 w 280"/>
                  <a:gd name="T23" fmla="*/ 414 h 442"/>
                  <a:gd name="T24" fmla="*/ 199 w 280"/>
                  <a:gd name="T25" fmla="*/ 441 h 442"/>
                  <a:gd name="T26" fmla="*/ 186 w 280"/>
                  <a:gd name="T27" fmla="*/ 441 h 442"/>
                  <a:gd name="T28" fmla="*/ 171 w 280"/>
                  <a:gd name="T29" fmla="*/ 438 h 442"/>
                  <a:gd name="T30" fmla="*/ 158 w 280"/>
                  <a:gd name="T31" fmla="*/ 435 h 442"/>
                  <a:gd name="T32" fmla="*/ 144 w 280"/>
                  <a:gd name="T33" fmla="*/ 432 h 442"/>
                  <a:gd name="T34" fmla="*/ 131 w 280"/>
                  <a:gd name="T35" fmla="*/ 429 h 442"/>
                  <a:gd name="T36" fmla="*/ 117 w 280"/>
                  <a:gd name="T37" fmla="*/ 426 h 442"/>
                  <a:gd name="T38" fmla="*/ 106 w 280"/>
                  <a:gd name="T39" fmla="*/ 422 h 442"/>
                  <a:gd name="T40" fmla="*/ 99 w 280"/>
                  <a:gd name="T41" fmla="*/ 375 h 442"/>
                  <a:gd name="T42" fmla="*/ 93 w 280"/>
                  <a:gd name="T43" fmla="*/ 295 h 442"/>
                  <a:gd name="T44" fmla="*/ 87 w 280"/>
                  <a:gd name="T45" fmla="*/ 220 h 442"/>
                  <a:gd name="T46" fmla="*/ 78 w 280"/>
                  <a:gd name="T47" fmla="*/ 147 h 442"/>
                  <a:gd name="T48" fmla="*/ 65 w 280"/>
                  <a:gd name="T49" fmla="*/ 110 h 442"/>
                  <a:gd name="T50" fmla="*/ 46 w 280"/>
                  <a:gd name="T51" fmla="*/ 110 h 442"/>
                  <a:gd name="T52" fmla="*/ 27 w 280"/>
                  <a:gd name="T53" fmla="*/ 112 h 442"/>
                  <a:gd name="T54" fmla="*/ 8 w 280"/>
                  <a:gd name="T55" fmla="*/ 112 h 442"/>
                  <a:gd name="T56" fmla="*/ 3 w 280"/>
                  <a:gd name="T57" fmla="*/ 100 h 442"/>
                  <a:gd name="T58" fmla="*/ 10 w 280"/>
                  <a:gd name="T59" fmla="*/ 77 h 442"/>
                  <a:gd name="T60" fmla="*/ 19 w 280"/>
                  <a:gd name="T61" fmla="*/ 54 h 442"/>
                  <a:gd name="T62" fmla="*/ 29 w 280"/>
                  <a:gd name="T63" fmla="*/ 33 h 442"/>
                  <a:gd name="T64" fmla="*/ 42 w 280"/>
                  <a:gd name="T65" fmla="*/ 22 h 442"/>
                  <a:gd name="T66" fmla="*/ 59 w 280"/>
                  <a:gd name="T67" fmla="*/ 19 h 442"/>
                  <a:gd name="T68" fmla="*/ 78 w 280"/>
                  <a:gd name="T69" fmla="*/ 16 h 442"/>
                  <a:gd name="T70" fmla="*/ 96 w 280"/>
                  <a:gd name="T71" fmla="*/ 13 h 442"/>
                  <a:gd name="T72" fmla="*/ 113 w 280"/>
                  <a:gd name="T73" fmla="*/ 10 h 442"/>
                  <a:gd name="T74" fmla="*/ 131 w 280"/>
                  <a:gd name="T75" fmla="*/ 7 h 442"/>
                  <a:gd name="T76" fmla="*/ 148 w 280"/>
                  <a:gd name="T77" fmla="*/ 3 h 442"/>
                  <a:gd name="T78" fmla="*/ 167 w 280"/>
                  <a:gd name="T79" fmla="*/ 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0" h="442">
                    <a:moveTo>
                      <a:pt x="176" y="0"/>
                    </a:moveTo>
                    <a:lnTo>
                      <a:pt x="189" y="9"/>
                    </a:lnTo>
                    <a:lnTo>
                      <a:pt x="202" y="19"/>
                    </a:lnTo>
                    <a:lnTo>
                      <a:pt x="213" y="29"/>
                    </a:lnTo>
                    <a:lnTo>
                      <a:pt x="225" y="41"/>
                    </a:lnTo>
                    <a:lnTo>
                      <a:pt x="235" y="52"/>
                    </a:lnTo>
                    <a:lnTo>
                      <a:pt x="245" y="65"/>
                    </a:lnTo>
                    <a:lnTo>
                      <a:pt x="254" y="78"/>
                    </a:lnTo>
                    <a:lnTo>
                      <a:pt x="261" y="93"/>
                    </a:lnTo>
                    <a:lnTo>
                      <a:pt x="267" y="109"/>
                    </a:lnTo>
                    <a:lnTo>
                      <a:pt x="273" y="125"/>
                    </a:lnTo>
                    <a:lnTo>
                      <a:pt x="277" y="142"/>
                    </a:lnTo>
                    <a:lnTo>
                      <a:pt x="280" y="160"/>
                    </a:lnTo>
                    <a:lnTo>
                      <a:pt x="280" y="177"/>
                    </a:lnTo>
                    <a:lnTo>
                      <a:pt x="280" y="195"/>
                    </a:lnTo>
                    <a:lnTo>
                      <a:pt x="280" y="212"/>
                    </a:lnTo>
                    <a:lnTo>
                      <a:pt x="276" y="228"/>
                    </a:lnTo>
                    <a:lnTo>
                      <a:pt x="269" y="256"/>
                    </a:lnTo>
                    <a:lnTo>
                      <a:pt x="261" y="282"/>
                    </a:lnTo>
                    <a:lnTo>
                      <a:pt x="253" y="310"/>
                    </a:lnTo>
                    <a:lnTo>
                      <a:pt x="245" y="334"/>
                    </a:lnTo>
                    <a:lnTo>
                      <a:pt x="235" y="362"/>
                    </a:lnTo>
                    <a:lnTo>
                      <a:pt x="227" y="388"/>
                    </a:lnTo>
                    <a:lnTo>
                      <a:pt x="215" y="414"/>
                    </a:lnTo>
                    <a:lnTo>
                      <a:pt x="205" y="442"/>
                    </a:lnTo>
                    <a:lnTo>
                      <a:pt x="199" y="441"/>
                    </a:lnTo>
                    <a:lnTo>
                      <a:pt x="192" y="441"/>
                    </a:lnTo>
                    <a:lnTo>
                      <a:pt x="186" y="441"/>
                    </a:lnTo>
                    <a:lnTo>
                      <a:pt x="179" y="439"/>
                    </a:lnTo>
                    <a:lnTo>
                      <a:pt x="171" y="438"/>
                    </a:lnTo>
                    <a:lnTo>
                      <a:pt x="164" y="436"/>
                    </a:lnTo>
                    <a:lnTo>
                      <a:pt x="158" y="435"/>
                    </a:lnTo>
                    <a:lnTo>
                      <a:pt x="151" y="433"/>
                    </a:lnTo>
                    <a:lnTo>
                      <a:pt x="144" y="432"/>
                    </a:lnTo>
                    <a:lnTo>
                      <a:pt x="136" y="430"/>
                    </a:lnTo>
                    <a:lnTo>
                      <a:pt x="131" y="429"/>
                    </a:lnTo>
                    <a:lnTo>
                      <a:pt x="123" y="428"/>
                    </a:lnTo>
                    <a:lnTo>
                      <a:pt x="117" y="426"/>
                    </a:lnTo>
                    <a:lnTo>
                      <a:pt x="112" y="423"/>
                    </a:lnTo>
                    <a:lnTo>
                      <a:pt x="106" y="422"/>
                    </a:lnTo>
                    <a:lnTo>
                      <a:pt x="100" y="420"/>
                    </a:lnTo>
                    <a:lnTo>
                      <a:pt x="99" y="375"/>
                    </a:lnTo>
                    <a:lnTo>
                      <a:pt x="96" y="334"/>
                    </a:lnTo>
                    <a:lnTo>
                      <a:pt x="93" y="295"/>
                    </a:lnTo>
                    <a:lnTo>
                      <a:pt x="91" y="257"/>
                    </a:lnTo>
                    <a:lnTo>
                      <a:pt x="87" y="220"/>
                    </a:lnTo>
                    <a:lnTo>
                      <a:pt x="83" y="183"/>
                    </a:lnTo>
                    <a:lnTo>
                      <a:pt x="78" y="147"/>
                    </a:lnTo>
                    <a:lnTo>
                      <a:pt x="74" y="110"/>
                    </a:lnTo>
                    <a:lnTo>
                      <a:pt x="65" y="110"/>
                    </a:lnTo>
                    <a:lnTo>
                      <a:pt x="55" y="110"/>
                    </a:lnTo>
                    <a:lnTo>
                      <a:pt x="46" y="110"/>
                    </a:lnTo>
                    <a:lnTo>
                      <a:pt x="37" y="112"/>
                    </a:lnTo>
                    <a:lnTo>
                      <a:pt x="27" y="112"/>
                    </a:lnTo>
                    <a:lnTo>
                      <a:pt x="17" y="112"/>
                    </a:lnTo>
                    <a:lnTo>
                      <a:pt x="8" y="112"/>
                    </a:lnTo>
                    <a:lnTo>
                      <a:pt x="0" y="112"/>
                    </a:lnTo>
                    <a:lnTo>
                      <a:pt x="3" y="100"/>
                    </a:lnTo>
                    <a:lnTo>
                      <a:pt x="5" y="89"/>
                    </a:lnTo>
                    <a:lnTo>
                      <a:pt x="10" y="77"/>
                    </a:lnTo>
                    <a:lnTo>
                      <a:pt x="14" y="65"/>
                    </a:lnTo>
                    <a:lnTo>
                      <a:pt x="19" y="54"/>
                    </a:lnTo>
                    <a:lnTo>
                      <a:pt x="24" y="44"/>
                    </a:lnTo>
                    <a:lnTo>
                      <a:pt x="29" y="33"/>
                    </a:lnTo>
                    <a:lnTo>
                      <a:pt x="33" y="23"/>
                    </a:lnTo>
                    <a:lnTo>
                      <a:pt x="42" y="22"/>
                    </a:lnTo>
                    <a:lnTo>
                      <a:pt x="52" y="20"/>
                    </a:lnTo>
                    <a:lnTo>
                      <a:pt x="59" y="19"/>
                    </a:lnTo>
                    <a:lnTo>
                      <a:pt x="68" y="17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96" y="13"/>
                    </a:lnTo>
                    <a:lnTo>
                      <a:pt x="104" y="12"/>
                    </a:lnTo>
                    <a:lnTo>
                      <a:pt x="113" y="10"/>
                    </a:lnTo>
                    <a:lnTo>
                      <a:pt x="122" y="9"/>
                    </a:lnTo>
                    <a:lnTo>
                      <a:pt x="131" y="7"/>
                    </a:lnTo>
                    <a:lnTo>
                      <a:pt x="139" y="6"/>
                    </a:lnTo>
                    <a:lnTo>
                      <a:pt x="148" y="3"/>
                    </a:lnTo>
                    <a:lnTo>
                      <a:pt x="158" y="3"/>
                    </a:lnTo>
                    <a:lnTo>
                      <a:pt x="167" y="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5" name="Freeform 111"/>
              <p:cNvSpPr>
                <a:spLocks/>
              </p:cNvSpPr>
              <p:nvPr/>
            </p:nvSpPr>
            <p:spPr bwMode="auto">
              <a:xfrm>
                <a:off x="5413" y="3178"/>
                <a:ext cx="34" cy="36"/>
              </a:xfrm>
              <a:custGeom>
                <a:avLst/>
                <a:gdLst>
                  <a:gd name="T0" fmla="*/ 104 w 104"/>
                  <a:gd name="T1" fmla="*/ 99 h 109"/>
                  <a:gd name="T2" fmla="*/ 96 w 104"/>
                  <a:gd name="T3" fmla="*/ 83 h 109"/>
                  <a:gd name="T4" fmla="*/ 86 w 104"/>
                  <a:gd name="T5" fmla="*/ 68 h 109"/>
                  <a:gd name="T6" fmla="*/ 77 w 104"/>
                  <a:gd name="T7" fmla="*/ 55 h 109"/>
                  <a:gd name="T8" fmla="*/ 66 w 104"/>
                  <a:gd name="T9" fmla="*/ 43 h 109"/>
                  <a:gd name="T10" fmla="*/ 53 w 104"/>
                  <a:gd name="T11" fmla="*/ 30 h 109"/>
                  <a:gd name="T12" fmla="*/ 41 w 104"/>
                  <a:gd name="T13" fmla="*/ 20 h 109"/>
                  <a:gd name="T14" fmla="*/ 28 w 104"/>
                  <a:gd name="T15" fmla="*/ 8 h 109"/>
                  <a:gd name="T16" fmla="*/ 15 w 104"/>
                  <a:gd name="T17" fmla="*/ 0 h 109"/>
                  <a:gd name="T18" fmla="*/ 0 w 104"/>
                  <a:gd name="T19" fmla="*/ 19 h 109"/>
                  <a:gd name="T20" fmla="*/ 13 w 104"/>
                  <a:gd name="T21" fmla="*/ 27 h 109"/>
                  <a:gd name="T22" fmla="*/ 27 w 104"/>
                  <a:gd name="T23" fmla="*/ 38 h 109"/>
                  <a:gd name="T24" fmla="*/ 38 w 104"/>
                  <a:gd name="T25" fmla="*/ 48 h 109"/>
                  <a:gd name="T26" fmla="*/ 48 w 104"/>
                  <a:gd name="T27" fmla="*/ 58 h 109"/>
                  <a:gd name="T28" fmla="*/ 59 w 104"/>
                  <a:gd name="T29" fmla="*/ 70 h 109"/>
                  <a:gd name="T30" fmla="*/ 67 w 104"/>
                  <a:gd name="T31" fmla="*/ 81 h 109"/>
                  <a:gd name="T32" fmla="*/ 76 w 104"/>
                  <a:gd name="T33" fmla="*/ 96 h 109"/>
                  <a:gd name="T34" fmla="*/ 83 w 104"/>
                  <a:gd name="T35" fmla="*/ 109 h 109"/>
                  <a:gd name="T36" fmla="*/ 104 w 104"/>
                  <a:gd name="T37" fmla="*/ 9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9">
                    <a:moveTo>
                      <a:pt x="104" y="99"/>
                    </a:moveTo>
                    <a:lnTo>
                      <a:pt x="96" y="83"/>
                    </a:lnTo>
                    <a:lnTo>
                      <a:pt x="86" y="68"/>
                    </a:lnTo>
                    <a:lnTo>
                      <a:pt x="77" y="55"/>
                    </a:lnTo>
                    <a:lnTo>
                      <a:pt x="66" y="43"/>
                    </a:lnTo>
                    <a:lnTo>
                      <a:pt x="53" y="30"/>
                    </a:lnTo>
                    <a:lnTo>
                      <a:pt x="41" y="20"/>
                    </a:lnTo>
                    <a:lnTo>
                      <a:pt x="28" y="8"/>
                    </a:lnTo>
                    <a:lnTo>
                      <a:pt x="15" y="0"/>
                    </a:lnTo>
                    <a:lnTo>
                      <a:pt x="0" y="19"/>
                    </a:lnTo>
                    <a:lnTo>
                      <a:pt x="13" y="27"/>
                    </a:lnTo>
                    <a:lnTo>
                      <a:pt x="27" y="38"/>
                    </a:lnTo>
                    <a:lnTo>
                      <a:pt x="38" y="48"/>
                    </a:lnTo>
                    <a:lnTo>
                      <a:pt x="48" y="58"/>
                    </a:lnTo>
                    <a:lnTo>
                      <a:pt x="59" y="70"/>
                    </a:lnTo>
                    <a:lnTo>
                      <a:pt x="67" y="81"/>
                    </a:lnTo>
                    <a:lnTo>
                      <a:pt x="76" y="96"/>
                    </a:lnTo>
                    <a:lnTo>
                      <a:pt x="83" y="109"/>
                    </a:lnTo>
                    <a:lnTo>
                      <a:pt x="10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6" name="Freeform 112"/>
              <p:cNvSpPr>
                <a:spLocks/>
              </p:cNvSpPr>
              <p:nvPr/>
            </p:nvSpPr>
            <p:spPr bwMode="auto">
              <a:xfrm>
                <a:off x="5440" y="3211"/>
                <a:ext cx="14" cy="48"/>
              </a:xfrm>
              <a:custGeom>
                <a:avLst/>
                <a:gdLst>
                  <a:gd name="T0" fmla="*/ 37 w 42"/>
                  <a:gd name="T1" fmla="*/ 144 h 144"/>
                  <a:gd name="T2" fmla="*/ 38 w 42"/>
                  <a:gd name="T3" fmla="*/ 133 h 144"/>
                  <a:gd name="T4" fmla="*/ 41 w 42"/>
                  <a:gd name="T5" fmla="*/ 125 h 144"/>
                  <a:gd name="T6" fmla="*/ 41 w 42"/>
                  <a:gd name="T7" fmla="*/ 115 h 144"/>
                  <a:gd name="T8" fmla="*/ 41 w 42"/>
                  <a:gd name="T9" fmla="*/ 106 h 144"/>
                  <a:gd name="T10" fmla="*/ 42 w 42"/>
                  <a:gd name="T11" fmla="*/ 97 h 144"/>
                  <a:gd name="T12" fmla="*/ 41 w 42"/>
                  <a:gd name="T13" fmla="*/ 88 h 144"/>
                  <a:gd name="T14" fmla="*/ 41 w 42"/>
                  <a:gd name="T15" fmla="*/ 78 h 144"/>
                  <a:gd name="T16" fmla="*/ 41 w 42"/>
                  <a:gd name="T17" fmla="*/ 69 h 144"/>
                  <a:gd name="T18" fmla="*/ 39 w 42"/>
                  <a:gd name="T19" fmla="*/ 59 h 144"/>
                  <a:gd name="T20" fmla="*/ 37 w 42"/>
                  <a:gd name="T21" fmla="*/ 51 h 144"/>
                  <a:gd name="T22" fmla="*/ 35 w 42"/>
                  <a:gd name="T23" fmla="*/ 43 h 144"/>
                  <a:gd name="T24" fmla="*/ 34 w 42"/>
                  <a:gd name="T25" fmla="*/ 33 h 144"/>
                  <a:gd name="T26" fmla="*/ 32 w 42"/>
                  <a:gd name="T27" fmla="*/ 24 h 144"/>
                  <a:gd name="T28" fmla="*/ 28 w 42"/>
                  <a:gd name="T29" fmla="*/ 16 h 144"/>
                  <a:gd name="T30" fmla="*/ 25 w 42"/>
                  <a:gd name="T31" fmla="*/ 8 h 144"/>
                  <a:gd name="T32" fmla="*/ 21 w 42"/>
                  <a:gd name="T33" fmla="*/ 0 h 144"/>
                  <a:gd name="T34" fmla="*/ 0 w 42"/>
                  <a:gd name="T35" fmla="*/ 10 h 144"/>
                  <a:gd name="T36" fmla="*/ 3 w 42"/>
                  <a:gd name="T37" fmla="*/ 16 h 144"/>
                  <a:gd name="T38" fmla="*/ 6 w 42"/>
                  <a:gd name="T39" fmla="*/ 24 h 144"/>
                  <a:gd name="T40" fmla="*/ 9 w 42"/>
                  <a:gd name="T41" fmla="*/ 32 h 144"/>
                  <a:gd name="T42" fmla="*/ 10 w 42"/>
                  <a:gd name="T43" fmla="*/ 39 h 144"/>
                  <a:gd name="T44" fmla="*/ 12 w 42"/>
                  <a:gd name="T45" fmla="*/ 48 h 144"/>
                  <a:gd name="T46" fmla="*/ 15 w 42"/>
                  <a:gd name="T47" fmla="*/ 55 h 144"/>
                  <a:gd name="T48" fmla="*/ 16 w 42"/>
                  <a:gd name="T49" fmla="*/ 64 h 144"/>
                  <a:gd name="T50" fmla="*/ 18 w 42"/>
                  <a:gd name="T51" fmla="*/ 72 h 144"/>
                  <a:gd name="T52" fmla="*/ 18 w 42"/>
                  <a:gd name="T53" fmla="*/ 80 h 144"/>
                  <a:gd name="T54" fmla="*/ 19 w 42"/>
                  <a:gd name="T55" fmla="*/ 88 h 144"/>
                  <a:gd name="T56" fmla="*/ 19 w 42"/>
                  <a:gd name="T57" fmla="*/ 97 h 144"/>
                  <a:gd name="T58" fmla="*/ 19 w 42"/>
                  <a:gd name="T59" fmla="*/ 106 h 144"/>
                  <a:gd name="T60" fmla="*/ 18 w 42"/>
                  <a:gd name="T61" fmla="*/ 115 h 144"/>
                  <a:gd name="T62" fmla="*/ 18 w 42"/>
                  <a:gd name="T63" fmla="*/ 120 h 144"/>
                  <a:gd name="T64" fmla="*/ 15 w 42"/>
                  <a:gd name="T65" fmla="*/ 129 h 144"/>
                  <a:gd name="T66" fmla="*/ 13 w 42"/>
                  <a:gd name="T67" fmla="*/ 136 h 144"/>
                  <a:gd name="T68" fmla="*/ 37 w 42"/>
                  <a:gd name="T6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144">
                    <a:moveTo>
                      <a:pt x="37" y="144"/>
                    </a:moveTo>
                    <a:lnTo>
                      <a:pt x="38" y="133"/>
                    </a:lnTo>
                    <a:lnTo>
                      <a:pt x="41" y="125"/>
                    </a:lnTo>
                    <a:lnTo>
                      <a:pt x="41" y="115"/>
                    </a:lnTo>
                    <a:lnTo>
                      <a:pt x="41" y="106"/>
                    </a:lnTo>
                    <a:lnTo>
                      <a:pt x="42" y="97"/>
                    </a:lnTo>
                    <a:lnTo>
                      <a:pt x="41" y="88"/>
                    </a:lnTo>
                    <a:lnTo>
                      <a:pt x="41" y="78"/>
                    </a:lnTo>
                    <a:lnTo>
                      <a:pt x="41" y="69"/>
                    </a:lnTo>
                    <a:lnTo>
                      <a:pt x="39" y="59"/>
                    </a:lnTo>
                    <a:lnTo>
                      <a:pt x="37" y="51"/>
                    </a:lnTo>
                    <a:lnTo>
                      <a:pt x="35" y="43"/>
                    </a:lnTo>
                    <a:lnTo>
                      <a:pt x="34" y="33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5" y="8"/>
                    </a:lnTo>
                    <a:lnTo>
                      <a:pt x="21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6" y="24"/>
                    </a:lnTo>
                    <a:lnTo>
                      <a:pt x="9" y="32"/>
                    </a:lnTo>
                    <a:lnTo>
                      <a:pt x="10" y="39"/>
                    </a:lnTo>
                    <a:lnTo>
                      <a:pt x="12" y="48"/>
                    </a:lnTo>
                    <a:lnTo>
                      <a:pt x="15" y="55"/>
                    </a:lnTo>
                    <a:lnTo>
                      <a:pt x="16" y="64"/>
                    </a:lnTo>
                    <a:lnTo>
                      <a:pt x="18" y="72"/>
                    </a:lnTo>
                    <a:lnTo>
                      <a:pt x="18" y="80"/>
                    </a:lnTo>
                    <a:lnTo>
                      <a:pt x="19" y="88"/>
                    </a:lnTo>
                    <a:lnTo>
                      <a:pt x="19" y="97"/>
                    </a:lnTo>
                    <a:lnTo>
                      <a:pt x="19" y="106"/>
                    </a:lnTo>
                    <a:lnTo>
                      <a:pt x="18" y="115"/>
                    </a:lnTo>
                    <a:lnTo>
                      <a:pt x="18" y="120"/>
                    </a:lnTo>
                    <a:lnTo>
                      <a:pt x="15" y="129"/>
                    </a:lnTo>
                    <a:lnTo>
                      <a:pt x="13" y="136"/>
                    </a:lnTo>
                    <a:lnTo>
                      <a:pt x="37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7" name="Freeform 113"/>
              <p:cNvSpPr>
                <a:spLocks/>
              </p:cNvSpPr>
              <p:nvPr/>
            </p:nvSpPr>
            <p:spPr bwMode="auto">
              <a:xfrm>
                <a:off x="5421" y="3256"/>
                <a:ext cx="32" cy="76"/>
              </a:xfrm>
              <a:custGeom>
                <a:avLst/>
                <a:gdLst>
                  <a:gd name="T0" fmla="*/ 10 w 95"/>
                  <a:gd name="T1" fmla="*/ 227 h 227"/>
                  <a:gd name="T2" fmla="*/ 22 w 95"/>
                  <a:gd name="T3" fmla="*/ 221 h 227"/>
                  <a:gd name="T4" fmla="*/ 28 w 95"/>
                  <a:gd name="T5" fmla="*/ 207 h 227"/>
                  <a:gd name="T6" fmla="*/ 34 w 95"/>
                  <a:gd name="T7" fmla="*/ 194 h 227"/>
                  <a:gd name="T8" fmla="*/ 39 w 95"/>
                  <a:gd name="T9" fmla="*/ 181 h 227"/>
                  <a:gd name="T10" fmla="*/ 44 w 95"/>
                  <a:gd name="T11" fmla="*/ 168 h 227"/>
                  <a:gd name="T12" fmla="*/ 48 w 95"/>
                  <a:gd name="T13" fmla="*/ 155 h 227"/>
                  <a:gd name="T14" fmla="*/ 54 w 95"/>
                  <a:gd name="T15" fmla="*/ 140 h 227"/>
                  <a:gd name="T16" fmla="*/ 58 w 95"/>
                  <a:gd name="T17" fmla="*/ 127 h 227"/>
                  <a:gd name="T18" fmla="*/ 63 w 95"/>
                  <a:gd name="T19" fmla="*/ 114 h 227"/>
                  <a:gd name="T20" fmla="*/ 67 w 95"/>
                  <a:gd name="T21" fmla="*/ 101 h 227"/>
                  <a:gd name="T22" fmla="*/ 71 w 95"/>
                  <a:gd name="T23" fmla="*/ 88 h 227"/>
                  <a:gd name="T24" fmla="*/ 76 w 95"/>
                  <a:gd name="T25" fmla="*/ 73 h 227"/>
                  <a:gd name="T26" fmla="*/ 79 w 95"/>
                  <a:gd name="T27" fmla="*/ 61 h 227"/>
                  <a:gd name="T28" fmla="*/ 84 w 95"/>
                  <a:gd name="T29" fmla="*/ 47 h 227"/>
                  <a:gd name="T30" fmla="*/ 87 w 95"/>
                  <a:gd name="T31" fmla="*/ 34 h 227"/>
                  <a:gd name="T32" fmla="*/ 92 w 95"/>
                  <a:gd name="T33" fmla="*/ 19 h 227"/>
                  <a:gd name="T34" fmla="*/ 95 w 95"/>
                  <a:gd name="T35" fmla="*/ 8 h 227"/>
                  <a:gd name="T36" fmla="*/ 71 w 95"/>
                  <a:gd name="T37" fmla="*/ 0 h 227"/>
                  <a:gd name="T38" fmla="*/ 68 w 95"/>
                  <a:gd name="T39" fmla="*/ 13 h 227"/>
                  <a:gd name="T40" fmla="*/ 64 w 95"/>
                  <a:gd name="T41" fmla="*/ 28 h 227"/>
                  <a:gd name="T42" fmla="*/ 61 w 95"/>
                  <a:gd name="T43" fmla="*/ 41 h 227"/>
                  <a:gd name="T44" fmla="*/ 57 w 95"/>
                  <a:gd name="T45" fmla="*/ 54 h 227"/>
                  <a:gd name="T46" fmla="*/ 52 w 95"/>
                  <a:gd name="T47" fmla="*/ 67 h 227"/>
                  <a:gd name="T48" fmla="*/ 48 w 95"/>
                  <a:gd name="T49" fmla="*/ 80 h 227"/>
                  <a:gd name="T50" fmla="*/ 45 w 95"/>
                  <a:gd name="T51" fmla="*/ 93 h 227"/>
                  <a:gd name="T52" fmla="*/ 41 w 95"/>
                  <a:gd name="T53" fmla="*/ 107 h 227"/>
                  <a:gd name="T54" fmla="*/ 36 w 95"/>
                  <a:gd name="T55" fmla="*/ 120 h 227"/>
                  <a:gd name="T56" fmla="*/ 32 w 95"/>
                  <a:gd name="T57" fmla="*/ 133 h 227"/>
                  <a:gd name="T58" fmla="*/ 26 w 95"/>
                  <a:gd name="T59" fmla="*/ 146 h 227"/>
                  <a:gd name="T60" fmla="*/ 22 w 95"/>
                  <a:gd name="T61" fmla="*/ 159 h 227"/>
                  <a:gd name="T62" fmla="*/ 16 w 95"/>
                  <a:gd name="T63" fmla="*/ 172 h 227"/>
                  <a:gd name="T64" fmla="*/ 12 w 95"/>
                  <a:gd name="T65" fmla="*/ 185 h 227"/>
                  <a:gd name="T66" fmla="*/ 6 w 95"/>
                  <a:gd name="T67" fmla="*/ 198 h 227"/>
                  <a:gd name="T68" fmla="*/ 0 w 95"/>
                  <a:gd name="T69" fmla="*/ 211 h 227"/>
                  <a:gd name="T70" fmla="*/ 12 w 95"/>
                  <a:gd name="T71" fmla="*/ 205 h 227"/>
                  <a:gd name="T72" fmla="*/ 10 w 95"/>
                  <a:gd name="T73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27">
                    <a:moveTo>
                      <a:pt x="10" y="227"/>
                    </a:moveTo>
                    <a:lnTo>
                      <a:pt x="22" y="221"/>
                    </a:lnTo>
                    <a:lnTo>
                      <a:pt x="28" y="207"/>
                    </a:lnTo>
                    <a:lnTo>
                      <a:pt x="34" y="194"/>
                    </a:lnTo>
                    <a:lnTo>
                      <a:pt x="39" y="181"/>
                    </a:lnTo>
                    <a:lnTo>
                      <a:pt x="44" y="168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8" y="127"/>
                    </a:lnTo>
                    <a:lnTo>
                      <a:pt x="63" y="114"/>
                    </a:lnTo>
                    <a:lnTo>
                      <a:pt x="67" y="101"/>
                    </a:lnTo>
                    <a:lnTo>
                      <a:pt x="71" y="88"/>
                    </a:lnTo>
                    <a:lnTo>
                      <a:pt x="76" y="73"/>
                    </a:lnTo>
                    <a:lnTo>
                      <a:pt x="79" y="61"/>
                    </a:lnTo>
                    <a:lnTo>
                      <a:pt x="84" y="47"/>
                    </a:lnTo>
                    <a:lnTo>
                      <a:pt x="87" y="34"/>
                    </a:lnTo>
                    <a:lnTo>
                      <a:pt x="92" y="19"/>
                    </a:lnTo>
                    <a:lnTo>
                      <a:pt x="95" y="8"/>
                    </a:lnTo>
                    <a:lnTo>
                      <a:pt x="71" y="0"/>
                    </a:lnTo>
                    <a:lnTo>
                      <a:pt x="68" y="13"/>
                    </a:lnTo>
                    <a:lnTo>
                      <a:pt x="64" y="28"/>
                    </a:lnTo>
                    <a:lnTo>
                      <a:pt x="61" y="41"/>
                    </a:lnTo>
                    <a:lnTo>
                      <a:pt x="57" y="54"/>
                    </a:lnTo>
                    <a:lnTo>
                      <a:pt x="52" y="67"/>
                    </a:lnTo>
                    <a:lnTo>
                      <a:pt x="48" y="80"/>
                    </a:lnTo>
                    <a:lnTo>
                      <a:pt x="45" y="93"/>
                    </a:lnTo>
                    <a:lnTo>
                      <a:pt x="41" y="107"/>
                    </a:lnTo>
                    <a:lnTo>
                      <a:pt x="36" y="120"/>
                    </a:lnTo>
                    <a:lnTo>
                      <a:pt x="32" y="133"/>
                    </a:lnTo>
                    <a:lnTo>
                      <a:pt x="26" y="146"/>
                    </a:lnTo>
                    <a:lnTo>
                      <a:pt x="22" y="159"/>
                    </a:lnTo>
                    <a:lnTo>
                      <a:pt x="16" y="172"/>
                    </a:lnTo>
                    <a:lnTo>
                      <a:pt x="12" y="185"/>
                    </a:lnTo>
                    <a:lnTo>
                      <a:pt x="6" y="198"/>
                    </a:lnTo>
                    <a:lnTo>
                      <a:pt x="0" y="211"/>
                    </a:lnTo>
                    <a:lnTo>
                      <a:pt x="12" y="205"/>
                    </a:lnTo>
                    <a:lnTo>
                      <a:pt x="10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8" name="Freeform 114"/>
              <p:cNvSpPr>
                <a:spLocks/>
              </p:cNvSpPr>
              <p:nvPr/>
            </p:nvSpPr>
            <p:spPr bwMode="auto">
              <a:xfrm>
                <a:off x="5387" y="3317"/>
                <a:ext cx="38" cy="15"/>
              </a:xfrm>
              <a:custGeom>
                <a:avLst/>
                <a:gdLst>
                  <a:gd name="T0" fmla="*/ 0 w 115"/>
                  <a:gd name="T1" fmla="*/ 11 h 43"/>
                  <a:gd name="T2" fmla="*/ 6 w 115"/>
                  <a:gd name="T3" fmla="*/ 21 h 43"/>
                  <a:gd name="T4" fmla="*/ 11 w 115"/>
                  <a:gd name="T5" fmla="*/ 24 h 43"/>
                  <a:gd name="T6" fmla="*/ 17 w 115"/>
                  <a:gd name="T7" fmla="*/ 26 h 43"/>
                  <a:gd name="T8" fmla="*/ 25 w 115"/>
                  <a:gd name="T9" fmla="*/ 27 h 43"/>
                  <a:gd name="T10" fmla="*/ 30 w 115"/>
                  <a:gd name="T11" fmla="*/ 30 h 43"/>
                  <a:gd name="T12" fmla="*/ 38 w 115"/>
                  <a:gd name="T13" fmla="*/ 32 h 43"/>
                  <a:gd name="T14" fmla="*/ 43 w 115"/>
                  <a:gd name="T15" fmla="*/ 33 h 43"/>
                  <a:gd name="T16" fmla="*/ 51 w 115"/>
                  <a:gd name="T17" fmla="*/ 35 h 43"/>
                  <a:gd name="T18" fmla="*/ 58 w 115"/>
                  <a:gd name="T19" fmla="*/ 36 h 43"/>
                  <a:gd name="T20" fmla="*/ 65 w 115"/>
                  <a:gd name="T21" fmla="*/ 37 h 43"/>
                  <a:gd name="T22" fmla="*/ 73 w 115"/>
                  <a:gd name="T23" fmla="*/ 39 h 43"/>
                  <a:gd name="T24" fmla="*/ 80 w 115"/>
                  <a:gd name="T25" fmla="*/ 40 h 43"/>
                  <a:gd name="T26" fmla="*/ 87 w 115"/>
                  <a:gd name="T27" fmla="*/ 42 h 43"/>
                  <a:gd name="T28" fmla="*/ 94 w 115"/>
                  <a:gd name="T29" fmla="*/ 42 h 43"/>
                  <a:gd name="T30" fmla="*/ 100 w 115"/>
                  <a:gd name="T31" fmla="*/ 43 h 43"/>
                  <a:gd name="T32" fmla="*/ 107 w 115"/>
                  <a:gd name="T33" fmla="*/ 43 h 43"/>
                  <a:gd name="T34" fmla="*/ 113 w 115"/>
                  <a:gd name="T35" fmla="*/ 43 h 43"/>
                  <a:gd name="T36" fmla="*/ 115 w 115"/>
                  <a:gd name="T37" fmla="*/ 21 h 43"/>
                  <a:gd name="T38" fmla="*/ 110 w 115"/>
                  <a:gd name="T39" fmla="*/ 20 h 43"/>
                  <a:gd name="T40" fmla="*/ 103 w 115"/>
                  <a:gd name="T41" fmla="*/ 20 h 43"/>
                  <a:gd name="T42" fmla="*/ 97 w 115"/>
                  <a:gd name="T43" fmla="*/ 19 h 43"/>
                  <a:gd name="T44" fmla="*/ 90 w 115"/>
                  <a:gd name="T45" fmla="*/ 19 h 43"/>
                  <a:gd name="T46" fmla="*/ 83 w 115"/>
                  <a:gd name="T47" fmla="*/ 17 h 43"/>
                  <a:gd name="T48" fmla="*/ 77 w 115"/>
                  <a:gd name="T49" fmla="*/ 16 h 43"/>
                  <a:gd name="T50" fmla="*/ 71 w 115"/>
                  <a:gd name="T51" fmla="*/ 14 h 43"/>
                  <a:gd name="T52" fmla="*/ 64 w 115"/>
                  <a:gd name="T53" fmla="*/ 13 h 43"/>
                  <a:gd name="T54" fmla="*/ 57 w 115"/>
                  <a:gd name="T55" fmla="*/ 11 h 43"/>
                  <a:gd name="T56" fmla="*/ 49 w 115"/>
                  <a:gd name="T57" fmla="*/ 10 h 43"/>
                  <a:gd name="T58" fmla="*/ 42 w 115"/>
                  <a:gd name="T59" fmla="*/ 8 h 43"/>
                  <a:gd name="T60" fmla="*/ 36 w 115"/>
                  <a:gd name="T61" fmla="*/ 7 h 43"/>
                  <a:gd name="T62" fmla="*/ 32 w 115"/>
                  <a:gd name="T63" fmla="*/ 5 h 43"/>
                  <a:gd name="T64" fmla="*/ 25 w 115"/>
                  <a:gd name="T65" fmla="*/ 3 h 43"/>
                  <a:gd name="T66" fmla="*/ 20 w 115"/>
                  <a:gd name="T67" fmla="*/ 3 h 43"/>
                  <a:gd name="T68" fmla="*/ 14 w 115"/>
                  <a:gd name="T69" fmla="*/ 0 h 43"/>
                  <a:gd name="T70" fmla="*/ 22 w 115"/>
                  <a:gd name="T71" fmla="*/ 10 h 43"/>
                  <a:gd name="T72" fmla="*/ 0 w 115"/>
                  <a:gd name="T73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43">
                    <a:moveTo>
                      <a:pt x="0" y="11"/>
                    </a:moveTo>
                    <a:lnTo>
                      <a:pt x="6" y="21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7"/>
                    </a:lnTo>
                    <a:lnTo>
                      <a:pt x="30" y="30"/>
                    </a:lnTo>
                    <a:lnTo>
                      <a:pt x="38" y="32"/>
                    </a:lnTo>
                    <a:lnTo>
                      <a:pt x="43" y="33"/>
                    </a:lnTo>
                    <a:lnTo>
                      <a:pt x="51" y="35"/>
                    </a:lnTo>
                    <a:lnTo>
                      <a:pt x="58" y="36"/>
                    </a:lnTo>
                    <a:lnTo>
                      <a:pt x="65" y="37"/>
                    </a:lnTo>
                    <a:lnTo>
                      <a:pt x="73" y="39"/>
                    </a:lnTo>
                    <a:lnTo>
                      <a:pt x="80" y="40"/>
                    </a:lnTo>
                    <a:lnTo>
                      <a:pt x="87" y="42"/>
                    </a:lnTo>
                    <a:lnTo>
                      <a:pt x="94" y="42"/>
                    </a:lnTo>
                    <a:lnTo>
                      <a:pt x="100" y="43"/>
                    </a:lnTo>
                    <a:lnTo>
                      <a:pt x="107" y="43"/>
                    </a:lnTo>
                    <a:lnTo>
                      <a:pt x="113" y="43"/>
                    </a:lnTo>
                    <a:lnTo>
                      <a:pt x="115" y="21"/>
                    </a:lnTo>
                    <a:lnTo>
                      <a:pt x="110" y="20"/>
                    </a:lnTo>
                    <a:lnTo>
                      <a:pt x="103" y="20"/>
                    </a:lnTo>
                    <a:lnTo>
                      <a:pt x="97" y="19"/>
                    </a:lnTo>
                    <a:lnTo>
                      <a:pt x="90" y="19"/>
                    </a:lnTo>
                    <a:lnTo>
                      <a:pt x="83" y="17"/>
                    </a:lnTo>
                    <a:lnTo>
                      <a:pt x="77" y="16"/>
                    </a:lnTo>
                    <a:lnTo>
                      <a:pt x="71" y="14"/>
                    </a:lnTo>
                    <a:lnTo>
                      <a:pt x="64" y="13"/>
                    </a:lnTo>
                    <a:lnTo>
                      <a:pt x="57" y="11"/>
                    </a:lnTo>
                    <a:lnTo>
                      <a:pt x="49" y="10"/>
                    </a:lnTo>
                    <a:lnTo>
                      <a:pt x="42" y="8"/>
                    </a:lnTo>
                    <a:lnTo>
                      <a:pt x="36" y="7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2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9" name="Freeform 115"/>
              <p:cNvSpPr>
                <a:spLocks/>
              </p:cNvSpPr>
              <p:nvPr/>
            </p:nvSpPr>
            <p:spPr bwMode="auto">
              <a:xfrm>
                <a:off x="5377" y="3214"/>
                <a:ext cx="17" cy="107"/>
              </a:xfrm>
              <a:custGeom>
                <a:avLst/>
                <a:gdLst>
                  <a:gd name="T0" fmla="*/ 12 w 50"/>
                  <a:gd name="T1" fmla="*/ 23 h 321"/>
                  <a:gd name="T2" fmla="*/ 0 w 50"/>
                  <a:gd name="T3" fmla="*/ 13 h 321"/>
                  <a:gd name="T4" fmla="*/ 3 w 50"/>
                  <a:gd name="T5" fmla="*/ 32 h 321"/>
                  <a:gd name="T6" fmla="*/ 5 w 50"/>
                  <a:gd name="T7" fmla="*/ 49 h 321"/>
                  <a:gd name="T8" fmla="*/ 7 w 50"/>
                  <a:gd name="T9" fmla="*/ 67 h 321"/>
                  <a:gd name="T10" fmla="*/ 9 w 50"/>
                  <a:gd name="T11" fmla="*/ 86 h 321"/>
                  <a:gd name="T12" fmla="*/ 10 w 50"/>
                  <a:gd name="T13" fmla="*/ 105 h 321"/>
                  <a:gd name="T14" fmla="*/ 13 w 50"/>
                  <a:gd name="T15" fmla="*/ 122 h 321"/>
                  <a:gd name="T16" fmla="*/ 15 w 50"/>
                  <a:gd name="T17" fmla="*/ 141 h 321"/>
                  <a:gd name="T18" fmla="*/ 16 w 50"/>
                  <a:gd name="T19" fmla="*/ 160 h 321"/>
                  <a:gd name="T20" fmla="*/ 18 w 50"/>
                  <a:gd name="T21" fmla="*/ 179 h 321"/>
                  <a:gd name="T22" fmla="*/ 21 w 50"/>
                  <a:gd name="T23" fmla="*/ 196 h 321"/>
                  <a:gd name="T24" fmla="*/ 21 w 50"/>
                  <a:gd name="T25" fmla="*/ 217 h 321"/>
                  <a:gd name="T26" fmla="*/ 23 w 50"/>
                  <a:gd name="T27" fmla="*/ 235 h 321"/>
                  <a:gd name="T28" fmla="*/ 23 w 50"/>
                  <a:gd name="T29" fmla="*/ 257 h 321"/>
                  <a:gd name="T30" fmla="*/ 25 w 50"/>
                  <a:gd name="T31" fmla="*/ 278 h 321"/>
                  <a:gd name="T32" fmla="*/ 26 w 50"/>
                  <a:gd name="T33" fmla="*/ 299 h 321"/>
                  <a:gd name="T34" fmla="*/ 28 w 50"/>
                  <a:gd name="T35" fmla="*/ 321 h 321"/>
                  <a:gd name="T36" fmla="*/ 50 w 50"/>
                  <a:gd name="T37" fmla="*/ 320 h 321"/>
                  <a:gd name="T38" fmla="*/ 48 w 50"/>
                  <a:gd name="T39" fmla="*/ 298 h 321"/>
                  <a:gd name="T40" fmla="*/ 48 w 50"/>
                  <a:gd name="T41" fmla="*/ 276 h 321"/>
                  <a:gd name="T42" fmla="*/ 47 w 50"/>
                  <a:gd name="T43" fmla="*/ 256 h 321"/>
                  <a:gd name="T44" fmla="*/ 45 w 50"/>
                  <a:gd name="T45" fmla="*/ 234 h 321"/>
                  <a:gd name="T46" fmla="*/ 44 w 50"/>
                  <a:gd name="T47" fmla="*/ 215 h 321"/>
                  <a:gd name="T48" fmla="*/ 42 w 50"/>
                  <a:gd name="T49" fmla="*/ 196 h 321"/>
                  <a:gd name="T50" fmla="*/ 41 w 50"/>
                  <a:gd name="T51" fmla="*/ 176 h 321"/>
                  <a:gd name="T52" fmla="*/ 39 w 50"/>
                  <a:gd name="T53" fmla="*/ 157 h 321"/>
                  <a:gd name="T54" fmla="*/ 38 w 50"/>
                  <a:gd name="T55" fmla="*/ 138 h 321"/>
                  <a:gd name="T56" fmla="*/ 37 w 50"/>
                  <a:gd name="T57" fmla="*/ 119 h 321"/>
                  <a:gd name="T58" fmla="*/ 34 w 50"/>
                  <a:gd name="T59" fmla="*/ 102 h 321"/>
                  <a:gd name="T60" fmla="*/ 32 w 50"/>
                  <a:gd name="T61" fmla="*/ 83 h 321"/>
                  <a:gd name="T62" fmla="*/ 31 w 50"/>
                  <a:gd name="T63" fmla="*/ 65 h 321"/>
                  <a:gd name="T64" fmla="*/ 28 w 50"/>
                  <a:gd name="T65" fmla="*/ 48 h 321"/>
                  <a:gd name="T66" fmla="*/ 26 w 50"/>
                  <a:gd name="T67" fmla="*/ 29 h 321"/>
                  <a:gd name="T68" fmla="*/ 23 w 50"/>
                  <a:gd name="T69" fmla="*/ 10 h 321"/>
                  <a:gd name="T70" fmla="*/ 12 w 50"/>
                  <a:gd name="T71" fmla="*/ 0 h 321"/>
                  <a:gd name="T72" fmla="*/ 12 w 50"/>
                  <a:gd name="T73" fmla="*/ 2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321">
                    <a:moveTo>
                      <a:pt x="12" y="23"/>
                    </a:moveTo>
                    <a:lnTo>
                      <a:pt x="0" y="13"/>
                    </a:lnTo>
                    <a:lnTo>
                      <a:pt x="3" y="32"/>
                    </a:lnTo>
                    <a:lnTo>
                      <a:pt x="5" y="49"/>
                    </a:lnTo>
                    <a:lnTo>
                      <a:pt x="7" y="67"/>
                    </a:lnTo>
                    <a:lnTo>
                      <a:pt x="9" y="86"/>
                    </a:lnTo>
                    <a:lnTo>
                      <a:pt x="10" y="105"/>
                    </a:lnTo>
                    <a:lnTo>
                      <a:pt x="13" y="122"/>
                    </a:lnTo>
                    <a:lnTo>
                      <a:pt x="15" y="141"/>
                    </a:lnTo>
                    <a:lnTo>
                      <a:pt x="16" y="160"/>
                    </a:lnTo>
                    <a:lnTo>
                      <a:pt x="18" y="179"/>
                    </a:lnTo>
                    <a:lnTo>
                      <a:pt x="21" y="196"/>
                    </a:lnTo>
                    <a:lnTo>
                      <a:pt x="21" y="217"/>
                    </a:lnTo>
                    <a:lnTo>
                      <a:pt x="23" y="235"/>
                    </a:lnTo>
                    <a:lnTo>
                      <a:pt x="23" y="257"/>
                    </a:lnTo>
                    <a:lnTo>
                      <a:pt x="25" y="278"/>
                    </a:lnTo>
                    <a:lnTo>
                      <a:pt x="26" y="299"/>
                    </a:lnTo>
                    <a:lnTo>
                      <a:pt x="28" y="321"/>
                    </a:lnTo>
                    <a:lnTo>
                      <a:pt x="50" y="320"/>
                    </a:lnTo>
                    <a:lnTo>
                      <a:pt x="48" y="298"/>
                    </a:lnTo>
                    <a:lnTo>
                      <a:pt x="48" y="276"/>
                    </a:lnTo>
                    <a:lnTo>
                      <a:pt x="47" y="256"/>
                    </a:lnTo>
                    <a:lnTo>
                      <a:pt x="45" y="234"/>
                    </a:lnTo>
                    <a:lnTo>
                      <a:pt x="44" y="215"/>
                    </a:lnTo>
                    <a:lnTo>
                      <a:pt x="42" y="196"/>
                    </a:lnTo>
                    <a:lnTo>
                      <a:pt x="41" y="176"/>
                    </a:lnTo>
                    <a:lnTo>
                      <a:pt x="39" y="157"/>
                    </a:lnTo>
                    <a:lnTo>
                      <a:pt x="38" y="138"/>
                    </a:lnTo>
                    <a:lnTo>
                      <a:pt x="37" y="119"/>
                    </a:lnTo>
                    <a:lnTo>
                      <a:pt x="34" y="102"/>
                    </a:lnTo>
                    <a:lnTo>
                      <a:pt x="32" y="83"/>
                    </a:lnTo>
                    <a:lnTo>
                      <a:pt x="31" y="65"/>
                    </a:lnTo>
                    <a:lnTo>
                      <a:pt x="28" y="48"/>
                    </a:lnTo>
                    <a:lnTo>
                      <a:pt x="26" y="29"/>
                    </a:lnTo>
                    <a:lnTo>
                      <a:pt x="23" y="10"/>
                    </a:lnTo>
                    <a:lnTo>
                      <a:pt x="12" y="0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0" name="Freeform 116"/>
              <p:cNvSpPr>
                <a:spLocks/>
              </p:cNvSpPr>
              <p:nvPr/>
            </p:nvSpPr>
            <p:spPr bwMode="auto">
              <a:xfrm>
                <a:off x="5353" y="3214"/>
                <a:ext cx="28" cy="9"/>
              </a:xfrm>
              <a:custGeom>
                <a:avLst/>
                <a:gdLst>
                  <a:gd name="T0" fmla="*/ 0 w 86"/>
                  <a:gd name="T1" fmla="*/ 11 h 26"/>
                  <a:gd name="T2" fmla="*/ 12 w 86"/>
                  <a:gd name="T3" fmla="*/ 26 h 26"/>
                  <a:gd name="T4" fmla="*/ 31 w 86"/>
                  <a:gd name="T5" fmla="*/ 26 h 26"/>
                  <a:gd name="T6" fmla="*/ 41 w 86"/>
                  <a:gd name="T7" fmla="*/ 25 h 26"/>
                  <a:gd name="T8" fmla="*/ 49 w 86"/>
                  <a:gd name="T9" fmla="*/ 25 h 26"/>
                  <a:gd name="T10" fmla="*/ 58 w 86"/>
                  <a:gd name="T11" fmla="*/ 25 h 26"/>
                  <a:gd name="T12" fmla="*/ 68 w 86"/>
                  <a:gd name="T13" fmla="*/ 25 h 26"/>
                  <a:gd name="T14" fmla="*/ 77 w 86"/>
                  <a:gd name="T15" fmla="*/ 23 h 26"/>
                  <a:gd name="T16" fmla="*/ 86 w 86"/>
                  <a:gd name="T17" fmla="*/ 23 h 26"/>
                  <a:gd name="T18" fmla="*/ 86 w 86"/>
                  <a:gd name="T19" fmla="*/ 0 h 26"/>
                  <a:gd name="T20" fmla="*/ 76 w 86"/>
                  <a:gd name="T21" fmla="*/ 0 h 26"/>
                  <a:gd name="T22" fmla="*/ 67 w 86"/>
                  <a:gd name="T23" fmla="*/ 0 h 26"/>
                  <a:gd name="T24" fmla="*/ 58 w 86"/>
                  <a:gd name="T25" fmla="*/ 0 h 26"/>
                  <a:gd name="T26" fmla="*/ 48 w 86"/>
                  <a:gd name="T27" fmla="*/ 1 h 26"/>
                  <a:gd name="T28" fmla="*/ 39 w 86"/>
                  <a:gd name="T29" fmla="*/ 1 h 26"/>
                  <a:gd name="T30" fmla="*/ 29 w 86"/>
                  <a:gd name="T31" fmla="*/ 1 h 26"/>
                  <a:gd name="T32" fmla="*/ 20 w 86"/>
                  <a:gd name="T33" fmla="*/ 1 h 26"/>
                  <a:gd name="T34" fmla="*/ 10 w 86"/>
                  <a:gd name="T35" fmla="*/ 3 h 26"/>
                  <a:gd name="T36" fmla="*/ 22 w 86"/>
                  <a:gd name="T37" fmla="*/ 16 h 26"/>
                  <a:gd name="T38" fmla="*/ 0 w 86"/>
                  <a:gd name="T3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6">
                    <a:moveTo>
                      <a:pt x="0" y="11"/>
                    </a:moveTo>
                    <a:lnTo>
                      <a:pt x="12" y="26"/>
                    </a:lnTo>
                    <a:lnTo>
                      <a:pt x="31" y="26"/>
                    </a:lnTo>
                    <a:lnTo>
                      <a:pt x="41" y="25"/>
                    </a:lnTo>
                    <a:lnTo>
                      <a:pt x="49" y="25"/>
                    </a:lnTo>
                    <a:lnTo>
                      <a:pt x="58" y="25"/>
                    </a:lnTo>
                    <a:lnTo>
                      <a:pt x="68" y="25"/>
                    </a:lnTo>
                    <a:lnTo>
                      <a:pt x="77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9" y="1"/>
                    </a:lnTo>
                    <a:lnTo>
                      <a:pt x="29" y="1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22" y="1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1" name="Freeform 117"/>
              <p:cNvSpPr>
                <a:spLocks/>
              </p:cNvSpPr>
              <p:nvPr/>
            </p:nvSpPr>
            <p:spPr bwMode="auto">
              <a:xfrm>
                <a:off x="5353" y="3185"/>
                <a:ext cx="19" cy="34"/>
              </a:xfrm>
              <a:custGeom>
                <a:avLst/>
                <a:gdLst>
                  <a:gd name="T0" fmla="*/ 44 w 57"/>
                  <a:gd name="T1" fmla="*/ 0 h 103"/>
                  <a:gd name="T2" fmla="*/ 35 w 57"/>
                  <a:gd name="T3" fmla="*/ 7 h 103"/>
                  <a:gd name="T4" fmla="*/ 29 w 57"/>
                  <a:gd name="T5" fmla="*/ 17 h 103"/>
                  <a:gd name="T6" fmla="*/ 25 w 57"/>
                  <a:gd name="T7" fmla="*/ 27 h 103"/>
                  <a:gd name="T8" fmla="*/ 20 w 57"/>
                  <a:gd name="T9" fmla="*/ 37 h 103"/>
                  <a:gd name="T10" fmla="*/ 15 w 57"/>
                  <a:gd name="T11" fmla="*/ 49 h 103"/>
                  <a:gd name="T12" fmla="*/ 12 w 57"/>
                  <a:gd name="T13" fmla="*/ 61 h 103"/>
                  <a:gd name="T14" fmla="*/ 7 w 57"/>
                  <a:gd name="T15" fmla="*/ 72 h 103"/>
                  <a:gd name="T16" fmla="*/ 3 w 57"/>
                  <a:gd name="T17" fmla="*/ 85 h 103"/>
                  <a:gd name="T18" fmla="*/ 0 w 57"/>
                  <a:gd name="T19" fmla="*/ 98 h 103"/>
                  <a:gd name="T20" fmla="*/ 22 w 57"/>
                  <a:gd name="T21" fmla="*/ 103 h 103"/>
                  <a:gd name="T22" fmla="*/ 26 w 57"/>
                  <a:gd name="T23" fmla="*/ 91 h 103"/>
                  <a:gd name="T24" fmla="*/ 29 w 57"/>
                  <a:gd name="T25" fmla="*/ 80 h 103"/>
                  <a:gd name="T26" fmla="*/ 33 w 57"/>
                  <a:gd name="T27" fmla="*/ 69 h 103"/>
                  <a:gd name="T28" fmla="*/ 36 w 57"/>
                  <a:gd name="T29" fmla="*/ 58 h 103"/>
                  <a:gd name="T30" fmla="*/ 42 w 57"/>
                  <a:gd name="T31" fmla="*/ 48 h 103"/>
                  <a:gd name="T32" fmla="*/ 47 w 57"/>
                  <a:gd name="T33" fmla="*/ 37 h 103"/>
                  <a:gd name="T34" fmla="*/ 51 w 57"/>
                  <a:gd name="T35" fmla="*/ 27 h 103"/>
                  <a:gd name="T36" fmla="*/ 57 w 57"/>
                  <a:gd name="T37" fmla="*/ 16 h 103"/>
                  <a:gd name="T38" fmla="*/ 47 w 57"/>
                  <a:gd name="T39" fmla="*/ 23 h 103"/>
                  <a:gd name="T40" fmla="*/ 44 w 57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03">
                    <a:moveTo>
                      <a:pt x="44" y="0"/>
                    </a:moveTo>
                    <a:lnTo>
                      <a:pt x="35" y="7"/>
                    </a:lnTo>
                    <a:lnTo>
                      <a:pt x="29" y="17"/>
                    </a:lnTo>
                    <a:lnTo>
                      <a:pt x="25" y="27"/>
                    </a:lnTo>
                    <a:lnTo>
                      <a:pt x="20" y="37"/>
                    </a:lnTo>
                    <a:lnTo>
                      <a:pt x="15" y="49"/>
                    </a:lnTo>
                    <a:lnTo>
                      <a:pt x="12" y="61"/>
                    </a:lnTo>
                    <a:lnTo>
                      <a:pt x="7" y="72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22" y="103"/>
                    </a:lnTo>
                    <a:lnTo>
                      <a:pt x="26" y="91"/>
                    </a:lnTo>
                    <a:lnTo>
                      <a:pt x="29" y="80"/>
                    </a:lnTo>
                    <a:lnTo>
                      <a:pt x="33" y="69"/>
                    </a:lnTo>
                    <a:lnTo>
                      <a:pt x="36" y="58"/>
                    </a:lnTo>
                    <a:lnTo>
                      <a:pt x="42" y="48"/>
                    </a:lnTo>
                    <a:lnTo>
                      <a:pt x="47" y="37"/>
                    </a:lnTo>
                    <a:lnTo>
                      <a:pt x="51" y="27"/>
                    </a:lnTo>
                    <a:lnTo>
                      <a:pt x="57" y="16"/>
                    </a:lnTo>
                    <a:lnTo>
                      <a:pt x="47" y="2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2" name="Freeform 118"/>
              <p:cNvSpPr>
                <a:spLocks/>
              </p:cNvSpPr>
              <p:nvPr/>
            </p:nvSpPr>
            <p:spPr bwMode="auto">
              <a:xfrm>
                <a:off x="5367" y="3177"/>
                <a:ext cx="51" cy="16"/>
              </a:xfrm>
              <a:custGeom>
                <a:avLst/>
                <a:gdLst>
                  <a:gd name="T0" fmla="*/ 151 w 151"/>
                  <a:gd name="T1" fmla="*/ 2 h 47"/>
                  <a:gd name="T2" fmla="*/ 141 w 151"/>
                  <a:gd name="T3" fmla="*/ 0 h 47"/>
                  <a:gd name="T4" fmla="*/ 132 w 151"/>
                  <a:gd name="T5" fmla="*/ 0 h 47"/>
                  <a:gd name="T6" fmla="*/ 125 w 151"/>
                  <a:gd name="T7" fmla="*/ 3 h 47"/>
                  <a:gd name="T8" fmla="*/ 115 w 151"/>
                  <a:gd name="T9" fmla="*/ 5 h 47"/>
                  <a:gd name="T10" fmla="*/ 106 w 151"/>
                  <a:gd name="T11" fmla="*/ 6 h 47"/>
                  <a:gd name="T12" fmla="*/ 97 w 151"/>
                  <a:gd name="T13" fmla="*/ 8 h 47"/>
                  <a:gd name="T14" fmla="*/ 88 w 151"/>
                  <a:gd name="T15" fmla="*/ 9 h 47"/>
                  <a:gd name="T16" fmla="*/ 80 w 151"/>
                  <a:gd name="T17" fmla="*/ 10 h 47"/>
                  <a:gd name="T18" fmla="*/ 69 w 151"/>
                  <a:gd name="T19" fmla="*/ 12 h 47"/>
                  <a:gd name="T20" fmla="*/ 62 w 151"/>
                  <a:gd name="T21" fmla="*/ 13 h 47"/>
                  <a:gd name="T22" fmla="*/ 53 w 151"/>
                  <a:gd name="T23" fmla="*/ 15 h 47"/>
                  <a:gd name="T24" fmla="*/ 45 w 151"/>
                  <a:gd name="T25" fmla="*/ 16 h 47"/>
                  <a:gd name="T26" fmla="*/ 35 w 151"/>
                  <a:gd name="T27" fmla="*/ 18 h 47"/>
                  <a:gd name="T28" fmla="*/ 26 w 151"/>
                  <a:gd name="T29" fmla="*/ 19 h 47"/>
                  <a:gd name="T30" fmla="*/ 17 w 151"/>
                  <a:gd name="T31" fmla="*/ 21 h 47"/>
                  <a:gd name="T32" fmla="*/ 8 w 151"/>
                  <a:gd name="T33" fmla="*/ 22 h 47"/>
                  <a:gd name="T34" fmla="*/ 0 w 151"/>
                  <a:gd name="T35" fmla="*/ 24 h 47"/>
                  <a:gd name="T36" fmla="*/ 3 w 151"/>
                  <a:gd name="T37" fmla="*/ 47 h 47"/>
                  <a:gd name="T38" fmla="*/ 13 w 151"/>
                  <a:gd name="T39" fmla="*/ 45 h 47"/>
                  <a:gd name="T40" fmla="*/ 21 w 151"/>
                  <a:gd name="T41" fmla="*/ 44 h 47"/>
                  <a:gd name="T42" fmla="*/ 30 w 151"/>
                  <a:gd name="T43" fmla="*/ 42 h 47"/>
                  <a:gd name="T44" fmla="*/ 39 w 151"/>
                  <a:gd name="T45" fmla="*/ 41 h 47"/>
                  <a:gd name="T46" fmla="*/ 48 w 151"/>
                  <a:gd name="T47" fmla="*/ 40 h 47"/>
                  <a:gd name="T48" fmla="*/ 56 w 151"/>
                  <a:gd name="T49" fmla="*/ 38 h 47"/>
                  <a:gd name="T50" fmla="*/ 65 w 151"/>
                  <a:gd name="T51" fmla="*/ 37 h 47"/>
                  <a:gd name="T52" fmla="*/ 74 w 151"/>
                  <a:gd name="T53" fmla="*/ 35 h 47"/>
                  <a:gd name="T54" fmla="*/ 83 w 151"/>
                  <a:gd name="T55" fmla="*/ 32 h 47"/>
                  <a:gd name="T56" fmla="*/ 93 w 151"/>
                  <a:gd name="T57" fmla="*/ 32 h 47"/>
                  <a:gd name="T58" fmla="*/ 101 w 151"/>
                  <a:gd name="T59" fmla="*/ 29 h 47"/>
                  <a:gd name="T60" fmla="*/ 110 w 151"/>
                  <a:gd name="T61" fmla="*/ 29 h 47"/>
                  <a:gd name="T62" fmla="*/ 119 w 151"/>
                  <a:gd name="T63" fmla="*/ 28 h 47"/>
                  <a:gd name="T64" fmla="*/ 128 w 151"/>
                  <a:gd name="T65" fmla="*/ 26 h 47"/>
                  <a:gd name="T66" fmla="*/ 136 w 151"/>
                  <a:gd name="T67" fmla="*/ 24 h 47"/>
                  <a:gd name="T68" fmla="*/ 145 w 151"/>
                  <a:gd name="T69" fmla="*/ 22 h 47"/>
                  <a:gd name="T70" fmla="*/ 136 w 151"/>
                  <a:gd name="T71" fmla="*/ 21 h 47"/>
                  <a:gd name="T72" fmla="*/ 151 w 151"/>
                  <a:gd name="T73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7">
                    <a:moveTo>
                      <a:pt x="151" y="2"/>
                    </a:moveTo>
                    <a:lnTo>
                      <a:pt x="141" y="0"/>
                    </a:lnTo>
                    <a:lnTo>
                      <a:pt x="132" y="0"/>
                    </a:lnTo>
                    <a:lnTo>
                      <a:pt x="125" y="3"/>
                    </a:lnTo>
                    <a:lnTo>
                      <a:pt x="115" y="5"/>
                    </a:lnTo>
                    <a:lnTo>
                      <a:pt x="106" y="6"/>
                    </a:lnTo>
                    <a:lnTo>
                      <a:pt x="97" y="8"/>
                    </a:lnTo>
                    <a:lnTo>
                      <a:pt x="88" y="9"/>
                    </a:lnTo>
                    <a:lnTo>
                      <a:pt x="80" y="10"/>
                    </a:lnTo>
                    <a:lnTo>
                      <a:pt x="69" y="12"/>
                    </a:lnTo>
                    <a:lnTo>
                      <a:pt x="62" y="13"/>
                    </a:lnTo>
                    <a:lnTo>
                      <a:pt x="53" y="15"/>
                    </a:lnTo>
                    <a:lnTo>
                      <a:pt x="45" y="16"/>
                    </a:lnTo>
                    <a:lnTo>
                      <a:pt x="35" y="18"/>
                    </a:lnTo>
                    <a:lnTo>
                      <a:pt x="26" y="19"/>
                    </a:lnTo>
                    <a:lnTo>
                      <a:pt x="17" y="21"/>
                    </a:lnTo>
                    <a:lnTo>
                      <a:pt x="8" y="22"/>
                    </a:lnTo>
                    <a:lnTo>
                      <a:pt x="0" y="24"/>
                    </a:lnTo>
                    <a:lnTo>
                      <a:pt x="3" y="47"/>
                    </a:lnTo>
                    <a:lnTo>
                      <a:pt x="13" y="45"/>
                    </a:lnTo>
                    <a:lnTo>
                      <a:pt x="21" y="44"/>
                    </a:lnTo>
                    <a:lnTo>
                      <a:pt x="30" y="42"/>
                    </a:lnTo>
                    <a:lnTo>
                      <a:pt x="39" y="41"/>
                    </a:lnTo>
                    <a:lnTo>
                      <a:pt x="48" y="40"/>
                    </a:lnTo>
                    <a:lnTo>
                      <a:pt x="56" y="38"/>
                    </a:lnTo>
                    <a:lnTo>
                      <a:pt x="65" y="37"/>
                    </a:lnTo>
                    <a:lnTo>
                      <a:pt x="74" y="35"/>
                    </a:lnTo>
                    <a:lnTo>
                      <a:pt x="83" y="32"/>
                    </a:lnTo>
                    <a:lnTo>
                      <a:pt x="93" y="32"/>
                    </a:lnTo>
                    <a:lnTo>
                      <a:pt x="101" y="29"/>
                    </a:lnTo>
                    <a:lnTo>
                      <a:pt x="110" y="29"/>
                    </a:lnTo>
                    <a:lnTo>
                      <a:pt x="119" y="28"/>
                    </a:lnTo>
                    <a:lnTo>
                      <a:pt x="128" y="26"/>
                    </a:lnTo>
                    <a:lnTo>
                      <a:pt x="136" y="24"/>
                    </a:lnTo>
                    <a:lnTo>
                      <a:pt x="145" y="22"/>
                    </a:lnTo>
                    <a:lnTo>
                      <a:pt x="136" y="21"/>
                    </a:lnTo>
                    <a:lnTo>
                      <a:pt x="1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3" name="Freeform 119"/>
              <p:cNvSpPr>
                <a:spLocks/>
              </p:cNvSpPr>
              <p:nvPr/>
            </p:nvSpPr>
            <p:spPr bwMode="auto">
              <a:xfrm>
                <a:off x="5367" y="3185"/>
                <a:ext cx="5" cy="8"/>
              </a:xfrm>
              <a:custGeom>
                <a:avLst/>
                <a:gdLst>
                  <a:gd name="T0" fmla="*/ 0 w 13"/>
                  <a:gd name="T1" fmla="*/ 23 h 23"/>
                  <a:gd name="T2" fmla="*/ 5 w 13"/>
                  <a:gd name="T3" fmla="*/ 23 h 23"/>
                  <a:gd name="T4" fmla="*/ 8 w 13"/>
                  <a:gd name="T5" fmla="*/ 20 h 23"/>
                  <a:gd name="T6" fmla="*/ 11 w 13"/>
                  <a:gd name="T7" fmla="*/ 16 h 23"/>
                  <a:gd name="T8" fmla="*/ 13 w 13"/>
                  <a:gd name="T9" fmla="*/ 13 h 23"/>
                  <a:gd name="T10" fmla="*/ 13 w 13"/>
                  <a:gd name="T11" fmla="*/ 8 h 23"/>
                  <a:gd name="T12" fmla="*/ 10 w 13"/>
                  <a:gd name="T13" fmla="*/ 4 h 23"/>
                  <a:gd name="T14" fmla="*/ 7 w 13"/>
                  <a:gd name="T15" fmla="*/ 1 h 23"/>
                  <a:gd name="T16" fmla="*/ 1 w 13"/>
                  <a:gd name="T17" fmla="*/ 0 h 23"/>
                  <a:gd name="T18" fmla="*/ 0 w 13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3" y="8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4" name="Freeform 120"/>
              <p:cNvSpPr>
                <a:spLocks/>
              </p:cNvSpPr>
              <p:nvPr/>
            </p:nvSpPr>
            <p:spPr bwMode="auto">
              <a:xfrm>
                <a:off x="5326" y="3183"/>
                <a:ext cx="42" cy="10"/>
              </a:xfrm>
              <a:custGeom>
                <a:avLst/>
                <a:gdLst>
                  <a:gd name="T0" fmla="*/ 0 w 126"/>
                  <a:gd name="T1" fmla="*/ 16 h 28"/>
                  <a:gd name="T2" fmla="*/ 8 w 126"/>
                  <a:gd name="T3" fmla="*/ 23 h 28"/>
                  <a:gd name="T4" fmla="*/ 16 w 126"/>
                  <a:gd name="T5" fmla="*/ 25 h 28"/>
                  <a:gd name="T6" fmla="*/ 23 w 126"/>
                  <a:gd name="T7" fmla="*/ 25 h 28"/>
                  <a:gd name="T8" fmla="*/ 30 w 126"/>
                  <a:gd name="T9" fmla="*/ 25 h 28"/>
                  <a:gd name="T10" fmla="*/ 37 w 126"/>
                  <a:gd name="T11" fmla="*/ 25 h 28"/>
                  <a:gd name="T12" fmla="*/ 45 w 126"/>
                  <a:gd name="T13" fmla="*/ 26 h 28"/>
                  <a:gd name="T14" fmla="*/ 52 w 126"/>
                  <a:gd name="T15" fmla="*/ 26 h 28"/>
                  <a:gd name="T16" fmla="*/ 59 w 126"/>
                  <a:gd name="T17" fmla="*/ 26 h 28"/>
                  <a:gd name="T18" fmla="*/ 72 w 126"/>
                  <a:gd name="T19" fmla="*/ 26 h 28"/>
                  <a:gd name="T20" fmla="*/ 80 w 126"/>
                  <a:gd name="T21" fmla="*/ 26 h 28"/>
                  <a:gd name="T22" fmla="*/ 87 w 126"/>
                  <a:gd name="T23" fmla="*/ 26 h 28"/>
                  <a:gd name="T24" fmla="*/ 94 w 126"/>
                  <a:gd name="T25" fmla="*/ 28 h 28"/>
                  <a:gd name="T26" fmla="*/ 101 w 126"/>
                  <a:gd name="T27" fmla="*/ 28 h 28"/>
                  <a:gd name="T28" fmla="*/ 109 w 126"/>
                  <a:gd name="T29" fmla="*/ 28 h 28"/>
                  <a:gd name="T30" fmla="*/ 125 w 126"/>
                  <a:gd name="T31" fmla="*/ 28 h 28"/>
                  <a:gd name="T32" fmla="*/ 126 w 126"/>
                  <a:gd name="T33" fmla="*/ 5 h 28"/>
                  <a:gd name="T34" fmla="*/ 119 w 126"/>
                  <a:gd name="T35" fmla="*/ 3 h 28"/>
                  <a:gd name="T36" fmla="*/ 110 w 126"/>
                  <a:gd name="T37" fmla="*/ 3 h 28"/>
                  <a:gd name="T38" fmla="*/ 103 w 126"/>
                  <a:gd name="T39" fmla="*/ 3 h 28"/>
                  <a:gd name="T40" fmla="*/ 96 w 126"/>
                  <a:gd name="T41" fmla="*/ 3 h 28"/>
                  <a:gd name="T42" fmla="*/ 88 w 126"/>
                  <a:gd name="T43" fmla="*/ 3 h 28"/>
                  <a:gd name="T44" fmla="*/ 81 w 126"/>
                  <a:gd name="T45" fmla="*/ 3 h 28"/>
                  <a:gd name="T46" fmla="*/ 74 w 126"/>
                  <a:gd name="T47" fmla="*/ 2 h 28"/>
                  <a:gd name="T48" fmla="*/ 59 w 126"/>
                  <a:gd name="T49" fmla="*/ 2 h 28"/>
                  <a:gd name="T50" fmla="*/ 52 w 126"/>
                  <a:gd name="T51" fmla="*/ 2 h 28"/>
                  <a:gd name="T52" fmla="*/ 46 w 126"/>
                  <a:gd name="T53" fmla="*/ 2 h 28"/>
                  <a:gd name="T54" fmla="*/ 39 w 126"/>
                  <a:gd name="T55" fmla="*/ 0 h 28"/>
                  <a:gd name="T56" fmla="*/ 32 w 126"/>
                  <a:gd name="T57" fmla="*/ 0 h 28"/>
                  <a:gd name="T58" fmla="*/ 24 w 126"/>
                  <a:gd name="T59" fmla="*/ 0 h 28"/>
                  <a:gd name="T60" fmla="*/ 10 w 126"/>
                  <a:gd name="T61" fmla="*/ 0 h 28"/>
                  <a:gd name="T62" fmla="*/ 20 w 126"/>
                  <a:gd name="T63" fmla="*/ 7 h 28"/>
                  <a:gd name="T64" fmla="*/ 0 w 126"/>
                  <a:gd name="T6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28">
                    <a:moveTo>
                      <a:pt x="0" y="16"/>
                    </a:moveTo>
                    <a:lnTo>
                      <a:pt x="8" y="23"/>
                    </a:lnTo>
                    <a:lnTo>
                      <a:pt x="16" y="25"/>
                    </a:lnTo>
                    <a:lnTo>
                      <a:pt x="23" y="25"/>
                    </a:lnTo>
                    <a:lnTo>
                      <a:pt x="30" y="25"/>
                    </a:lnTo>
                    <a:lnTo>
                      <a:pt x="37" y="25"/>
                    </a:lnTo>
                    <a:lnTo>
                      <a:pt x="45" y="26"/>
                    </a:lnTo>
                    <a:lnTo>
                      <a:pt x="52" y="26"/>
                    </a:lnTo>
                    <a:lnTo>
                      <a:pt x="59" y="26"/>
                    </a:lnTo>
                    <a:lnTo>
                      <a:pt x="72" y="26"/>
                    </a:lnTo>
                    <a:lnTo>
                      <a:pt x="80" y="26"/>
                    </a:lnTo>
                    <a:lnTo>
                      <a:pt x="87" y="26"/>
                    </a:lnTo>
                    <a:lnTo>
                      <a:pt x="94" y="28"/>
                    </a:lnTo>
                    <a:lnTo>
                      <a:pt x="101" y="28"/>
                    </a:lnTo>
                    <a:lnTo>
                      <a:pt x="109" y="28"/>
                    </a:lnTo>
                    <a:lnTo>
                      <a:pt x="125" y="28"/>
                    </a:lnTo>
                    <a:lnTo>
                      <a:pt x="126" y="5"/>
                    </a:lnTo>
                    <a:lnTo>
                      <a:pt x="119" y="3"/>
                    </a:lnTo>
                    <a:lnTo>
                      <a:pt x="110" y="3"/>
                    </a:lnTo>
                    <a:lnTo>
                      <a:pt x="103" y="3"/>
                    </a:lnTo>
                    <a:lnTo>
                      <a:pt x="96" y="3"/>
                    </a:lnTo>
                    <a:lnTo>
                      <a:pt x="88" y="3"/>
                    </a:lnTo>
                    <a:lnTo>
                      <a:pt x="81" y="3"/>
                    </a:lnTo>
                    <a:lnTo>
                      <a:pt x="74" y="2"/>
                    </a:lnTo>
                    <a:lnTo>
                      <a:pt x="59" y="2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20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5" name="Freeform 121"/>
              <p:cNvSpPr>
                <a:spLocks/>
              </p:cNvSpPr>
              <p:nvPr/>
            </p:nvSpPr>
            <p:spPr bwMode="auto">
              <a:xfrm>
                <a:off x="5256" y="2907"/>
                <a:ext cx="76" cy="282"/>
              </a:xfrm>
              <a:custGeom>
                <a:avLst/>
                <a:gdLst>
                  <a:gd name="T0" fmla="*/ 7 w 228"/>
                  <a:gd name="T1" fmla="*/ 34 h 844"/>
                  <a:gd name="T2" fmla="*/ 22 w 228"/>
                  <a:gd name="T3" fmla="*/ 88 h 844"/>
                  <a:gd name="T4" fmla="*/ 35 w 228"/>
                  <a:gd name="T5" fmla="*/ 143 h 844"/>
                  <a:gd name="T6" fmla="*/ 48 w 228"/>
                  <a:gd name="T7" fmla="*/ 200 h 844"/>
                  <a:gd name="T8" fmla="*/ 61 w 228"/>
                  <a:gd name="T9" fmla="*/ 255 h 844"/>
                  <a:gd name="T10" fmla="*/ 74 w 228"/>
                  <a:gd name="T11" fmla="*/ 312 h 844"/>
                  <a:gd name="T12" fmla="*/ 85 w 228"/>
                  <a:gd name="T13" fmla="*/ 369 h 844"/>
                  <a:gd name="T14" fmla="*/ 99 w 228"/>
                  <a:gd name="T15" fmla="*/ 425 h 844"/>
                  <a:gd name="T16" fmla="*/ 110 w 228"/>
                  <a:gd name="T17" fmla="*/ 481 h 844"/>
                  <a:gd name="T18" fmla="*/ 122 w 228"/>
                  <a:gd name="T19" fmla="*/ 534 h 844"/>
                  <a:gd name="T20" fmla="*/ 133 w 228"/>
                  <a:gd name="T21" fmla="*/ 587 h 844"/>
                  <a:gd name="T22" fmla="*/ 147 w 228"/>
                  <a:gd name="T23" fmla="*/ 639 h 844"/>
                  <a:gd name="T24" fmla="*/ 160 w 228"/>
                  <a:gd name="T25" fmla="*/ 689 h 844"/>
                  <a:gd name="T26" fmla="*/ 173 w 228"/>
                  <a:gd name="T27" fmla="*/ 737 h 844"/>
                  <a:gd name="T28" fmla="*/ 186 w 228"/>
                  <a:gd name="T29" fmla="*/ 782 h 844"/>
                  <a:gd name="T30" fmla="*/ 199 w 228"/>
                  <a:gd name="T31" fmla="*/ 824 h 844"/>
                  <a:gd name="T32" fmla="*/ 228 w 228"/>
                  <a:gd name="T33" fmla="*/ 835 h 844"/>
                  <a:gd name="T34" fmla="*/ 215 w 228"/>
                  <a:gd name="T35" fmla="*/ 795 h 844"/>
                  <a:gd name="T36" fmla="*/ 202 w 228"/>
                  <a:gd name="T37" fmla="*/ 753 h 844"/>
                  <a:gd name="T38" fmla="*/ 189 w 228"/>
                  <a:gd name="T39" fmla="*/ 706 h 844"/>
                  <a:gd name="T40" fmla="*/ 176 w 228"/>
                  <a:gd name="T41" fmla="*/ 658 h 844"/>
                  <a:gd name="T42" fmla="*/ 164 w 228"/>
                  <a:gd name="T43" fmla="*/ 609 h 844"/>
                  <a:gd name="T44" fmla="*/ 151 w 228"/>
                  <a:gd name="T45" fmla="*/ 556 h 844"/>
                  <a:gd name="T46" fmla="*/ 139 w 228"/>
                  <a:gd name="T47" fmla="*/ 504 h 844"/>
                  <a:gd name="T48" fmla="*/ 126 w 228"/>
                  <a:gd name="T49" fmla="*/ 449 h 844"/>
                  <a:gd name="T50" fmla="*/ 115 w 228"/>
                  <a:gd name="T51" fmla="*/ 392 h 844"/>
                  <a:gd name="T52" fmla="*/ 101 w 228"/>
                  <a:gd name="T53" fmla="*/ 337 h 844"/>
                  <a:gd name="T54" fmla="*/ 90 w 228"/>
                  <a:gd name="T55" fmla="*/ 280 h 844"/>
                  <a:gd name="T56" fmla="*/ 77 w 228"/>
                  <a:gd name="T57" fmla="*/ 223 h 844"/>
                  <a:gd name="T58" fmla="*/ 64 w 228"/>
                  <a:gd name="T59" fmla="*/ 166 h 844"/>
                  <a:gd name="T60" fmla="*/ 51 w 228"/>
                  <a:gd name="T61" fmla="*/ 111 h 844"/>
                  <a:gd name="T62" fmla="*/ 37 w 228"/>
                  <a:gd name="T63" fmla="*/ 54 h 844"/>
                  <a:gd name="T64" fmla="*/ 23 w 228"/>
                  <a:gd name="T65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844">
                    <a:moveTo>
                      <a:pt x="0" y="6"/>
                    </a:moveTo>
                    <a:lnTo>
                      <a:pt x="7" y="34"/>
                    </a:lnTo>
                    <a:lnTo>
                      <a:pt x="14" y="60"/>
                    </a:lnTo>
                    <a:lnTo>
                      <a:pt x="22" y="88"/>
                    </a:lnTo>
                    <a:lnTo>
                      <a:pt x="27" y="115"/>
                    </a:lnTo>
                    <a:lnTo>
                      <a:pt x="35" y="143"/>
                    </a:lnTo>
                    <a:lnTo>
                      <a:pt x="42" y="172"/>
                    </a:lnTo>
                    <a:lnTo>
                      <a:pt x="48" y="200"/>
                    </a:lnTo>
                    <a:lnTo>
                      <a:pt x="53" y="227"/>
                    </a:lnTo>
                    <a:lnTo>
                      <a:pt x="61" y="255"/>
                    </a:lnTo>
                    <a:lnTo>
                      <a:pt x="67" y="284"/>
                    </a:lnTo>
                    <a:lnTo>
                      <a:pt x="74" y="312"/>
                    </a:lnTo>
                    <a:lnTo>
                      <a:pt x="80" y="341"/>
                    </a:lnTo>
                    <a:lnTo>
                      <a:pt x="85" y="369"/>
                    </a:lnTo>
                    <a:lnTo>
                      <a:pt x="93" y="396"/>
                    </a:lnTo>
                    <a:lnTo>
                      <a:pt x="99" y="425"/>
                    </a:lnTo>
                    <a:lnTo>
                      <a:pt x="104" y="453"/>
                    </a:lnTo>
                    <a:lnTo>
                      <a:pt x="110" y="481"/>
                    </a:lnTo>
                    <a:lnTo>
                      <a:pt x="116" y="508"/>
                    </a:lnTo>
                    <a:lnTo>
                      <a:pt x="122" y="534"/>
                    </a:lnTo>
                    <a:lnTo>
                      <a:pt x="129" y="561"/>
                    </a:lnTo>
                    <a:lnTo>
                      <a:pt x="133" y="587"/>
                    </a:lnTo>
                    <a:lnTo>
                      <a:pt x="141" y="614"/>
                    </a:lnTo>
                    <a:lnTo>
                      <a:pt x="147" y="639"/>
                    </a:lnTo>
                    <a:lnTo>
                      <a:pt x="152" y="664"/>
                    </a:lnTo>
                    <a:lnTo>
                      <a:pt x="160" y="689"/>
                    </a:lnTo>
                    <a:lnTo>
                      <a:pt x="165" y="713"/>
                    </a:lnTo>
                    <a:lnTo>
                      <a:pt x="173" y="737"/>
                    </a:lnTo>
                    <a:lnTo>
                      <a:pt x="179" y="758"/>
                    </a:lnTo>
                    <a:lnTo>
                      <a:pt x="186" y="782"/>
                    </a:lnTo>
                    <a:lnTo>
                      <a:pt x="192" y="802"/>
                    </a:lnTo>
                    <a:lnTo>
                      <a:pt x="199" y="824"/>
                    </a:lnTo>
                    <a:lnTo>
                      <a:pt x="208" y="844"/>
                    </a:lnTo>
                    <a:lnTo>
                      <a:pt x="228" y="835"/>
                    </a:lnTo>
                    <a:lnTo>
                      <a:pt x="222" y="817"/>
                    </a:lnTo>
                    <a:lnTo>
                      <a:pt x="215" y="795"/>
                    </a:lnTo>
                    <a:lnTo>
                      <a:pt x="209" y="774"/>
                    </a:lnTo>
                    <a:lnTo>
                      <a:pt x="202" y="753"/>
                    </a:lnTo>
                    <a:lnTo>
                      <a:pt x="195" y="729"/>
                    </a:lnTo>
                    <a:lnTo>
                      <a:pt x="189" y="706"/>
                    </a:lnTo>
                    <a:lnTo>
                      <a:pt x="183" y="683"/>
                    </a:lnTo>
                    <a:lnTo>
                      <a:pt x="176" y="658"/>
                    </a:lnTo>
                    <a:lnTo>
                      <a:pt x="170" y="633"/>
                    </a:lnTo>
                    <a:lnTo>
                      <a:pt x="164" y="609"/>
                    </a:lnTo>
                    <a:lnTo>
                      <a:pt x="157" y="582"/>
                    </a:lnTo>
                    <a:lnTo>
                      <a:pt x="151" y="556"/>
                    </a:lnTo>
                    <a:lnTo>
                      <a:pt x="145" y="530"/>
                    </a:lnTo>
                    <a:lnTo>
                      <a:pt x="139" y="504"/>
                    </a:lnTo>
                    <a:lnTo>
                      <a:pt x="133" y="475"/>
                    </a:lnTo>
                    <a:lnTo>
                      <a:pt x="126" y="449"/>
                    </a:lnTo>
                    <a:lnTo>
                      <a:pt x="120" y="421"/>
                    </a:lnTo>
                    <a:lnTo>
                      <a:pt x="115" y="392"/>
                    </a:lnTo>
                    <a:lnTo>
                      <a:pt x="109" y="364"/>
                    </a:lnTo>
                    <a:lnTo>
                      <a:pt x="101" y="337"/>
                    </a:lnTo>
                    <a:lnTo>
                      <a:pt x="96" y="307"/>
                    </a:lnTo>
                    <a:lnTo>
                      <a:pt x="90" y="280"/>
                    </a:lnTo>
                    <a:lnTo>
                      <a:pt x="84" y="251"/>
                    </a:lnTo>
                    <a:lnTo>
                      <a:pt x="77" y="223"/>
                    </a:lnTo>
                    <a:lnTo>
                      <a:pt x="71" y="195"/>
                    </a:lnTo>
                    <a:lnTo>
                      <a:pt x="64" y="166"/>
                    </a:lnTo>
                    <a:lnTo>
                      <a:pt x="56" y="137"/>
                    </a:lnTo>
                    <a:lnTo>
                      <a:pt x="51" y="111"/>
                    </a:lnTo>
                    <a:lnTo>
                      <a:pt x="43" y="82"/>
                    </a:lnTo>
                    <a:lnTo>
                      <a:pt x="37" y="54"/>
                    </a:lnTo>
                    <a:lnTo>
                      <a:pt x="29" y="28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6" name="Freeform 122"/>
              <p:cNvSpPr>
                <a:spLocks/>
              </p:cNvSpPr>
              <p:nvPr/>
            </p:nvSpPr>
            <p:spPr bwMode="auto">
              <a:xfrm>
                <a:off x="5325" y="3183"/>
                <a:ext cx="8" cy="5"/>
              </a:xfrm>
              <a:custGeom>
                <a:avLst/>
                <a:gdLst>
                  <a:gd name="T0" fmla="*/ 23 w 23"/>
                  <a:gd name="T1" fmla="*/ 9 h 15"/>
                  <a:gd name="T2" fmla="*/ 21 w 23"/>
                  <a:gd name="T3" fmla="*/ 3 h 15"/>
                  <a:gd name="T4" fmla="*/ 18 w 23"/>
                  <a:gd name="T5" fmla="*/ 0 h 15"/>
                  <a:gd name="T6" fmla="*/ 13 w 23"/>
                  <a:gd name="T7" fmla="*/ 0 h 15"/>
                  <a:gd name="T8" fmla="*/ 9 w 23"/>
                  <a:gd name="T9" fmla="*/ 0 h 15"/>
                  <a:gd name="T10" fmla="*/ 5 w 23"/>
                  <a:gd name="T11" fmla="*/ 2 h 15"/>
                  <a:gd name="T12" fmla="*/ 2 w 23"/>
                  <a:gd name="T13" fmla="*/ 5 h 15"/>
                  <a:gd name="T14" fmla="*/ 0 w 23"/>
                  <a:gd name="T15" fmla="*/ 9 h 15"/>
                  <a:gd name="T16" fmla="*/ 0 w 23"/>
                  <a:gd name="T17" fmla="*/ 15 h 15"/>
                  <a:gd name="T18" fmla="*/ 23 w 23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23" y="9"/>
                    </a:moveTo>
                    <a:lnTo>
                      <a:pt x="21" y="3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7" name="Freeform 123"/>
              <p:cNvSpPr>
                <a:spLocks/>
              </p:cNvSpPr>
              <p:nvPr/>
            </p:nvSpPr>
            <p:spPr bwMode="auto">
              <a:xfrm>
                <a:off x="5220" y="3153"/>
                <a:ext cx="4" cy="7"/>
              </a:xfrm>
              <a:custGeom>
                <a:avLst/>
                <a:gdLst>
                  <a:gd name="T0" fmla="*/ 10 w 13"/>
                  <a:gd name="T1" fmla="*/ 0 h 21"/>
                  <a:gd name="T2" fmla="*/ 5 w 13"/>
                  <a:gd name="T3" fmla="*/ 0 h 21"/>
                  <a:gd name="T4" fmla="*/ 3 w 13"/>
                  <a:gd name="T5" fmla="*/ 2 h 21"/>
                  <a:gd name="T6" fmla="*/ 0 w 13"/>
                  <a:gd name="T7" fmla="*/ 7 h 21"/>
                  <a:gd name="T8" fmla="*/ 0 w 13"/>
                  <a:gd name="T9" fmla="*/ 11 h 21"/>
                  <a:gd name="T10" fmla="*/ 1 w 13"/>
                  <a:gd name="T11" fmla="*/ 16 h 21"/>
                  <a:gd name="T12" fmla="*/ 3 w 13"/>
                  <a:gd name="T13" fmla="*/ 18 h 21"/>
                  <a:gd name="T14" fmla="*/ 7 w 13"/>
                  <a:gd name="T15" fmla="*/ 21 h 21"/>
                  <a:gd name="T16" fmla="*/ 13 w 13"/>
                  <a:gd name="T17" fmla="*/ 21 h 21"/>
                  <a:gd name="T18" fmla="*/ 10 w 13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1">
                    <a:moveTo>
                      <a:pt x="1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3" y="2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8" name="Freeform 124"/>
              <p:cNvSpPr>
                <a:spLocks/>
              </p:cNvSpPr>
              <p:nvPr/>
            </p:nvSpPr>
            <p:spPr bwMode="auto">
              <a:xfrm>
                <a:off x="5223" y="3127"/>
                <a:ext cx="90" cy="33"/>
              </a:xfrm>
              <a:custGeom>
                <a:avLst/>
                <a:gdLst>
                  <a:gd name="T0" fmla="*/ 257 w 270"/>
                  <a:gd name="T1" fmla="*/ 0 h 100"/>
                  <a:gd name="T2" fmla="*/ 244 w 270"/>
                  <a:gd name="T3" fmla="*/ 9 h 100"/>
                  <a:gd name="T4" fmla="*/ 230 w 270"/>
                  <a:gd name="T5" fmla="*/ 17 h 100"/>
                  <a:gd name="T6" fmla="*/ 215 w 270"/>
                  <a:gd name="T7" fmla="*/ 23 h 100"/>
                  <a:gd name="T8" fmla="*/ 199 w 270"/>
                  <a:gd name="T9" fmla="*/ 31 h 100"/>
                  <a:gd name="T10" fmla="*/ 184 w 270"/>
                  <a:gd name="T11" fmla="*/ 38 h 100"/>
                  <a:gd name="T12" fmla="*/ 168 w 270"/>
                  <a:gd name="T13" fmla="*/ 42 h 100"/>
                  <a:gd name="T14" fmla="*/ 152 w 270"/>
                  <a:gd name="T15" fmla="*/ 48 h 100"/>
                  <a:gd name="T16" fmla="*/ 136 w 270"/>
                  <a:gd name="T17" fmla="*/ 52 h 100"/>
                  <a:gd name="T18" fmla="*/ 119 w 270"/>
                  <a:gd name="T19" fmla="*/ 57 h 100"/>
                  <a:gd name="T20" fmla="*/ 102 w 270"/>
                  <a:gd name="T21" fmla="*/ 61 h 100"/>
                  <a:gd name="T22" fmla="*/ 86 w 270"/>
                  <a:gd name="T23" fmla="*/ 64 h 100"/>
                  <a:gd name="T24" fmla="*/ 68 w 270"/>
                  <a:gd name="T25" fmla="*/ 68 h 100"/>
                  <a:gd name="T26" fmla="*/ 51 w 270"/>
                  <a:gd name="T27" fmla="*/ 71 h 100"/>
                  <a:gd name="T28" fmla="*/ 35 w 270"/>
                  <a:gd name="T29" fmla="*/ 74 h 100"/>
                  <a:gd name="T30" fmla="*/ 17 w 270"/>
                  <a:gd name="T31" fmla="*/ 76 h 100"/>
                  <a:gd name="T32" fmla="*/ 0 w 270"/>
                  <a:gd name="T33" fmla="*/ 79 h 100"/>
                  <a:gd name="T34" fmla="*/ 3 w 270"/>
                  <a:gd name="T35" fmla="*/ 100 h 100"/>
                  <a:gd name="T36" fmla="*/ 20 w 270"/>
                  <a:gd name="T37" fmla="*/ 99 h 100"/>
                  <a:gd name="T38" fmla="*/ 38 w 270"/>
                  <a:gd name="T39" fmla="*/ 96 h 100"/>
                  <a:gd name="T40" fmla="*/ 55 w 270"/>
                  <a:gd name="T41" fmla="*/ 95 h 100"/>
                  <a:gd name="T42" fmla="*/ 73 w 270"/>
                  <a:gd name="T43" fmla="*/ 90 h 100"/>
                  <a:gd name="T44" fmla="*/ 90 w 270"/>
                  <a:gd name="T45" fmla="*/ 87 h 100"/>
                  <a:gd name="T46" fmla="*/ 107 w 270"/>
                  <a:gd name="T47" fmla="*/ 84 h 100"/>
                  <a:gd name="T48" fmla="*/ 125 w 270"/>
                  <a:gd name="T49" fmla="*/ 80 h 100"/>
                  <a:gd name="T50" fmla="*/ 142 w 270"/>
                  <a:gd name="T51" fmla="*/ 76 h 100"/>
                  <a:gd name="T52" fmla="*/ 160 w 270"/>
                  <a:gd name="T53" fmla="*/ 71 h 100"/>
                  <a:gd name="T54" fmla="*/ 176 w 270"/>
                  <a:gd name="T55" fmla="*/ 64 h 100"/>
                  <a:gd name="T56" fmla="*/ 192 w 270"/>
                  <a:gd name="T57" fmla="*/ 60 h 100"/>
                  <a:gd name="T58" fmla="*/ 209 w 270"/>
                  <a:gd name="T59" fmla="*/ 52 h 100"/>
                  <a:gd name="T60" fmla="*/ 224 w 270"/>
                  <a:gd name="T61" fmla="*/ 45 h 100"/>
                  <a:gd name="T62" fmla="*/ 240 w 270"/>
                  <a:gd name="T63" fmla="*/ 38 h 100"/>
                  <a:gd name="T64" fmla="*/ 256 w 270"/>
                  <a:gd name="T65" fmla="*/ 29 h 100"/>
                  <a:gd name="T66" fmla="*/ 270 w 270"/>
                  <a:gd name="T67" fmla="*/ 19 h 100"/>
                  <a:gd name="T68" fmla="*/ 257 w 270"/>
                  <a:gd name="T6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100">
                    <a:moveTo>
                      <a:pt x="257" y="0"/>
                    </a:moveTo>
                    <a:lnTo>
                      <a:pt x="244" y="9"/>
                    </a:lnTo>
                    <a:lnTo>
                      <a:pt x="230" y="17"/>
                    </a:lnTo>
                    <a:lnTo>
                      <a:pt x="215" y="23"/>
                    </a:lnTo>
                    <a:lnTo>
                      <a:pt x="199" y="31"/>
                    </a:lnTo>
                    <a:lnTo>
                      <a:pt x="184" y="38"/>
                    </a:lnTo>
                    <a:lnTo>
                      <a:pt x="168" y="42"/>
                    </a:lnTo>
                    <a:lnTo>
                      <a:pt x="152" y="48"/>
                    </a:lnTo>
                    <a:lnTo>
                      <a:pt x="136" y="52"/>
                    </a:lnTo>
                    <a:lnTo>
                      <a:pt x="119" y="57"/>
                    </a:lnTo>
                    <a:lnTo>
                      <a:pt x="102" y="61"/>
                    </a:lnTo>
                    <a:lnTo>
                      <a:pt x="86" y="64"/>
                    </a:lnTo>
                    <a:lnTo>
                      <a:pt x="68" y="68"/>
                    </a:lnTo>
                    <a:lnTo>
                      <a:pt x="51" y="71"/>
                    </a:lnTo>
                    <a:lnTo>
                      <a:pt x="35" y="74"/>
                    </a:lnTo>
                    <a:lnTo>
                      <a:pt x="17" y="76"/>
                    </a:lnTo>
                    <a:lnTo>
                      <a:pt x="0" y="79"/>
                    </a:lnTo>
                    <a:lnTo>
                      <a:pt x="3" y="100"/>
                    </a:lnTo>
                    <a:lnTo>
                      <a:pt x="20" y="99"/>
                    </a:lnTo>
                    <a:lnTo>
                      <a:pt x="38" y="96"/>
                    </a:lnTo>
                    <a:lnTo>
                      <a:pt x="55" y="95"/>
                    </a:lnTo>
                    <a:lnTo>
                      <a:pt x="73" y="90"/>
                    </a:lnTo>
                    <a:lnTo>
                      <a:pt x="90" y="87"/>
                    </a:lnTo>
                    <a:lnTo>
                      <a:pt x="107" y="84"/>
                    </a:lnTo>
                    <a:lnTo>
                      <a:pt x="125" y="80"/>
                    </a:lnTo>
                    <a:lnTo>
                      <a:pt x="142" y="76"/>
                    </a:lnTo>
                    <a:lnTo>
                      <a:pt x="160" y="71"/>
                    </a:lnTo>
                    <a:lnTo>
                      <a:pt x="176" y="64"/>
                    </a:lnTo>
                    <a:lnTo>
                      <a:pt x="192" y="60"/>
                    </a:lnTo>
                    <a:lnTo>
                      <a:pt x="209" y="52"/>
                    </a:lnTo>
                    <a:lnTo>
                      <a:pt x="224" y="45"/>
                    </a:lnTo>
                    <a:lnTo>
                      <a:pt x="240" y="38"/>
                    </a:lnTo>
                    <a:lnTo>
                      <a:pt x="256" y="29"/>
                    </a:lnTo>
                    <a:lnTo>
                      <a:pt x="270" y="19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9" name="Freeform 125"/>
              <p:cNvSpPr>
                <a:spLocks/>
              </p:cNvSpPr>
              <p:nvPr/>
            </p:nvSpPr>
            <p:spPr bwMode="auto">
              <a:xfrm>
                <a:off x="5221" y="3153"/>
                <a:ext cx="7" cy="7"/>
              </a:xfrm>
              <a:custGeom>
                <a:avLst/>
                <a:gdLst>
                  <a:gd name="T0" fmla="*/ 13 w 19"/>
                  <a:gd name="T1" fmla="*/ 20 h 20"/>
                  <a:gd name="T2" fmla="*/ 17 w 19"/>
                  <a:gd name="T3" fmla="*/ 17 h 20"/>
                  <a:gd name="T4" fmla="*/ 19 w 19"/>
                  <a:gd name="T5" fmla="*/ 11 h 20"/>
                  <a:gd name="T6" fmla="*/ 19 w 19"/>
                  <a:gd name="T7" fmla="*/ 8 h 20"/>
                  <a:gd name="T8" fmla="*/ 17 w 19"/>
                  <a:gd name="T9" fmla="*/ 4 h 20"/>
                  <a:gd name="T10" fmla="*/ 13 w 19"/>
                  <a:gd name="T11" fmla="*/ 1 h 20"/>
                  <a:gd name="T12" fmla="*/ 10 w 19"/>
                  <a:gd name="T13" fmla="*/ 0 h 20"/>
                  <a:gd name="T14" fmla="*/ 6 w 19"/>
                  <a:gd name="T15" fmla="*/ 0 h 20"/>
                  <a:gd name="T16" fmla="*/ 0 w 19"/>
                  <a:gd name="T17" fmla="*/ 1 h 20"/>
                  <a:gd name="T18" fmla="*/ 13 w 19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3" y="20"/>
                    </a:moveTo>
                    <a:lnTo>
                      <a:pt x="17" y="17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7" y="4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0" name="Freeform 126"/>
              <p:cNvSpPr>
                <a:spLocks/>
              </p:cNvSpPr>
              <p:nvPr/>
            </p:nvSpPr>
            <p:spPr bwMode="auto">
              <a:xfrm>
                <a:off x="4753" y="2690"/>
                <a:ext cx="329" cy="669"/>
              </a:xfrm>
              <a:custGeom>
                <a:avLst/>
                <a:gdLst>
                  <a:gd name="T0" fmla="*/ 36 w 989"/>
                  <a:gd name="T1" fmla="*/ 46 h 2006"/>
                  <a:gd name="T2" fmla="*/ 35 w 989"/>
                  <a:gd name="T3" fmla="*/ 158 h 2006"/>
                  <a:gd name="T4" fmla="*/ 25 w 989"/>
                  <a:gd name="T5" fmla="*/ 279 h 2006"/>
                  <a:gd name="T6" fmla="*/ 10 w 989"/>
                  <a:gd name="T7" fmla="*/ 384 h 2006"/>
                  <a:gd name="T8" fmla="*/ 26 w 989"/>
                  <a:gd name="T9" fmla="*/ 429 h 2006"/>
                  <a:gd name="T10" fmla="*/ 73 w 989"/>
                  <a:gd name="T11" fmla="*/ 441 h 2006"/>
                  <a:gd name="T12" fmla="*/ 118 w 989"/>
                  <a:gd name="T13" fmla="*/ 452 h 2006"/>
                  <a:gd name="T14" fmla="*/ 164 w 989"/>
                  <a:gd name="T15" fmla="*/ 464 h 2006"/>
                  <a:gd name="T16" fmla="*/ 208 w 989"/>
                  <a:gd name="T17" fmla="*/ 473 h 2006"/>
                  <a:gd name="T18" fmla="*/ 251 w 989"/>
                  <a:gd name="T19" fmla="*/ 483 h 2006"/>
                  <a:gd name="T20" fmla="*/ 295 w 989"/>
                  <a:gd name="T21" fmla="*/ 493 h 2006"/>
                  <a:gd name="T22" fmla="*/ 339 w 989"/>
                  <a:gd name="T23" fmla="*/ 503 h 2006"/>
                  <a:gd name="T24" fmla="*/ 381 w 989"/>
                  <a:gd name="T25" fmla="*/ 512 h 2006"/>
                  <a:gd name="T26" fmla="*/ 423 w 989"/>
                  <a:gd name="T27" fmla="*/ 523 h 2006"/>
                  <a:gd name="T28" fmla="*/ 467 w 989"/>
                  <a:gd name="T29" fmla="*/ 534 h 2006"/>
                  <a:gd name="T30" fmla="*/ 509 w 989"/>
                  <a:gd name="T31" fmla="*/ 545 h 2006"/>
                  <a:gd name="T32" fmla="*/ 551 w 989"/>
                  <a:gd name="T33" fmla="*/ 557 h 2006"/>
                  <a:gd name="T34" fmla="*/ 593 w 989"/>
                  <a:gd name="T35" fmla="*/ 571 h 2006"/>
                  <a:gd name="T36" fmla="*/ 637 w 989"/>
                  <a:gd name="T37" fmla="*/ 586 h 2006"/>
                  <a:gd name="T38" fmla="*/ 679 w 989"/>
                  <a:gd name="T39" fmla="*/ 602 h 2006"/>
                  <a:gd name="T40" fmla="*/ 692 w 989"/>
                  <a:gd name="T41" fmla="*/ 672 h 2006"/>
                  <a:gd name="T42" fmla="*/ 675 w 989"/>
                  <a:gd name="T43" fmla="*/ 810 h 2006"/>
                  <a:gd name="T44" fmla="*/ 659 w 989"/>
                  <a:gd name="T45" fmla="*/ 961 h 2006"/>
                  <a:gd name="T46" fmla="*/ 644 w 989"/>
                  <a:gd name="T47" fmla="*/ 1124 h 2006"/>
                  <a:gd name="T48" fmla="*/ 634 w 989"/>
                  <a:gd name="T49" fmla="*/ 1293 h 2006"/>
                  <a:gd name="T50" fmla="*/ 630 w 989"/>
                  <a:gd name="T51" fmla="*/ 1466 h 2006"/>
                  <a:gd name="T52" fmla="*/ 631 w 989"/>
                  <a:gd name="T53" fmla="*/ 1639 h 2006"/>
                  <a:gd name="T54" fmla="*/ 638 w 989"/>
                  <a:gd name="T55" fmla="*/ 1809 h 2006"/>
                  <a:gd name="T56" fmla="*/ 656 w 989"/>
                  <a:gd name="T57" fmla="*/ 1910 h 2006"/>
                  <a:gd name="T58" fmla="*/ 686 w 989"/>
                  <a:gd name="T59" fmla="*/ 1940 h 2006"/>
                  <a:gd name="T60" fmla="*/ 730 w 989"/>
                  <a:gd name="T61" fmla="*/ 1966 h 2006"/>
                  <a:gd name="T62" fmla="*/ 779 w 989"/>
                  <a:gd name="T63" fmla="*/ 1985 h 2006"/>
                  <a:gd name="T64" fmla="*/ 833 w 989"/>
                  <a:gd name="T65" fmla="*/ 1998 h 2006"/>
                  <a:gd name="T66" fmla="*/ 887 w 989"/>
                  <a:gd name="T67" fmla="*/ 2006 h 2006"/>
                  <a:gd name="T68" fmla="*/ 935 w 989"/>
                  <a:gd name="T69" fmla="*/ 2004 h 2006"/>
                  <a:gd name="T70" fmla="*/ 974 w 989"/>
                  <a:gd name="T71" fmla="*/ 1994 h 2006"/>
                  <a:gd name="T72" fmla="*/ 965 w 989"/>
                  <a:gd name="T73" fmla="*/ 1869 h 2006"/>
                  <a:gd name="T74" fmla="*/ 929 w 989"/>
                  <a:gd name="T75" fmla="*/ 1623 h 2006"/>
                  <a:gd name="T76" fmla="*/ 904 w 989"/>
                  <a:gd name="T77" fmla="*/ 1369 h 2006"/>
                  <a:gd name="T78" fmla="*/ 891 w 989"/>
                  <a:gd name="T79" fmla="*/ 1116 h 2006"/>
                  <a:gd name="T80" fmla="*/ 887 w 989"/>
                  <a:gd name="T81" fmla="*/ 870 h 2006"/>
                  <a:gd name="T82" fmla="*/ 896 w 989"/>
                  <a:gd name="T83" fmla="*/ 638 h 2006"/>
                  <a:gd name="T84" fmla="*/ 910 w 989"/>
                  <a:gd name="T85" fmla="*/ 429 h 2006"/>
                  <a:gd name="T86" fmla="*/ 935 w 989"/>
                  <a:gd name="T87" fmla="*/ 249 h 2006"/>
                  <a:gd name="T88" fmla="*/ 923 w 989"/>
                  <a:gd name="T89" fmla="*/ 169 h 2006"/>
                  <a:gd name="T90" fmla="*/ 867 w 989"/>
                  <a:gd name="T91" fmla="*/ 160 h 2006"/>
                  <a:gd name="T92" fmla="*/ 811 w 989"/>
                  <a:gd name="T93" fmla="*/ 151 h 2006"/>
                  <a:gd name="T94" fmla="*/ 755 w 989"/>
                  <a:gd name="T95" fmla="*/ 141 h 2006"/>
                  <a:gd name="T96" fmla="*/ 699 w 989"/>
                  <a:gd name="T97" fmla="*/ 129 h 2006"/>
                  <a:gd name="T98" fmla="*/ 641 w 989"/>
                  <a:gd name="T99" fmla="*/ 118 h 2006"/>
                  <a:gd name="T100" fmla="*/ 586 w 989"/>
                  <a:gd name="T101" fmla="*/ 107 h 2006"/>
                  <a:gd name="T102" fmla="*/ 528 w 989"/>
                  <a:gd name="T103" fmla="*/ 94 h 2006"/>
                  <a:gd name="T104" fmla="*/ 471 w 989"/>
                  <a:gd name="T105" fmla="*/ 83 h 2006"/>
                  <a:gd name="T106" fmla="*/ 413 w 989"/>
                  <a:gd name="T107" fmla="*/ 71 h 2006"/>
                  <a:gd name="T108" fmla="*/ 356 w 989"/>
                  <a:gd name="T109" fmla="*/ 58 h 2006"/>
                  <a:gd name="T110" fmla="*/ 298 w 989"/>
                  <a:gd name="T111" fmla="*/ 46 h 2006"/>
                  <a:gd name="T112" fmla="*/ 238 w 989"/>
                  <a:gd name="T113" fmla="*/ 36 h 2006"/>
                  <a:gd name="T114" fmla="*/ 180 w 989"/>
                  <a:gd name="T115" fmla="*/ 25 h 2006"/>
                  <a:gd name="T116" fmla="*/ 122 w 989"/>
                  <a:gd name="T117" fmla="*/ 14 h 2006"/>
                  <a:gd name="T118" fmla="*/ 61 w 989"/>
                  <a:gd name="T119" fmla="*/ 4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9" h="2006">
                    <a:moveTo>
                      <a:pt x="32" y="0"/>
                    </a:moveTo>
                    <a:lnTo>
                      <a:pt x="36" y="46"/>
                    </a:lnTo>
                    <a:lnTo>
                      <a:pt x="36" y="100"/>
                    </a:lnTo>
                    <a:lnTo>
                      <a:pt x="35" y="158"/>
                    </a:lnTo>
                    <a:lnTo>
                      <a:pt x="30" y="219"/>
                    </a:lnTo>
                    <a:lnTo>
                      <a:pt x="25" y="279"/>
                    </a:lnTo>
                    <a:lnTo>
                      <a:pt x="17" y="336"/>
                    </a:lnTo>
                    <a:lnTo>
                      <a:pt x="10" y="384"/>
                    </a:lnTo>
                    <a:lnTo>
                      <a:pt x="0" y="423"/>
                    </a:lnTo>
                    <a:lnTo>
                      <a:pt x="26" y="429"/>
                    </a:lnTo>
                    <a:lnTo>
                      <a:pt x="49" y="435"/>
                    </a:lnTo>
                    <a:lnTo>
                      <a:pt x="73" y="441"/>
                    </a:lnTo>
                    <a:lnTo>
                      <a:pt x="94" y="446"/>
                    </a:lnTo>
                    <a:lnTo>
                      <a:pt x="118" y="452"/>
                    </a:lnTo>
                    <a:lnTo>
                      <a:pt x="141" y="458"/>
                    </a:lnTo>
                    <a:lnTo>
                      <a:pt x="164" y="464"/>
                    </a:lnTo>
                    <a:lnTo>
                      <a:pt x="186" y="468"/>
                    </a:lnTo>
                    <a:lnTo>
                      <a:pt x="208" y="473"/>
                    </a:lnTo>
                    <a:lnTo>
                      <a:pt x="230" y="478"/>
                    </a:lnTo>
                    <a:lnTo>
                      <a:pt x="251" y="483"/>
                    </a:lnTo>
                    <a:lnTo>
                      <a:pt x="275" y="489"/>
                    </a:lnTo>
                    <a:lnTo>
                      <a:pt x="295" y="493"/>
                    </a:lnTo>
                    <a:lnTo>
                      <a:pt x="317" y="497"/>
                    </a:lnTo>
                    <a:lnTo>
                      <a:pt x="339" y="503"/>
                    </a:lnTo>
                    <a:lnTo>
                      <a:pt x="359" y="507"/>
                    </a:lnTo>
                    <a:lnTo>
                      <a:pt x="381" y="512"/>
                    </a:lnTo>
                    <a:lnTo>
                      <a:pt x="403" y="518"/>
                    </a:lnTo>
                    <a:lnTo>
                      <a:pt x="423" y="523"/>
                    </a:lnTo>
                    <a:lnTo>
                      <a:pt x="445" y="528"/>
                    </a:lnTo>
                    <a:lnTo>
                      <a:pt x="467" y="534"/>
                    </a:lnTo>
                    <a:lnTo>
                      <a:pt x="487" y="539"/>
                    </a:lnTo>
                    <a:lnTo>
                      <a:pt x="509" y="545"/>
                    </a:lnTo>
                    <a:lnTo>
                      <a:pt x="529" y="551"/>
                    </a:lnTo>
                    <a:lnTo>
                      <a:pt x="551" y="557"/>
                    </a:lnTo>
                    <a:lnTo>
                      <a:pt x="571" y="564"/>
                    </a:lnTo>
                    <a:lnTo>
                      <a:pt x="593" y="571"/>
                    </a:lnTo>
                    <a:lnTo>
                      <a:pt x="615" y="579"/>
                    </a:lnTo>
                    <a:lnTo>
                      <a:pt x="637" y="586"/>
                    </a:lnTo>
                    <a:lnTo>
                      <a:pt x="659" y="593"/>
                    </a:lnTo>
                    <a:lnTo>
                      <a:pt x="679" y="602"/>
                    </a:lnTo>
                    <a:lnTo>
                      <a:pt x="701" y="609"/>
                    </a:lnTo>
                    <a:lnTo>
                      <a:pt x="692" y="672"/>
                    </a:lnTo>
                    <a:lnTo>
                      <a:pt x="683" y="739"/>
                    </a:lnTo>
                    <a:lnTo>
                      <a:pt x="675" y="810"/>
                    </a:lnTo>
                    <a:lnTo>
                      <a:pt x="666" y="884"/>
                    </a:lnTo>
                    <a:lnTo>
                      <a:pt x="659" y="961"/>
                    </a:lnTo>
                    <a:lnTo>
                      <a:pt x="651" y="1041"/>
                    </a:lnTo>
                    <a:lnTo>
                      <a:pt x="644" y="1124"/>
                    </a:lnTo>
                    <a:lnTo>
                      <a:pt x="638" y="1209"/>
                    </a:lnTo>
                    <a:lnTo>
                      <a:pt x="634" y="1293"/>
                    </a:lnTo>
                    <a:lnTo>
                      <a:pt x="631" y="1379"/>
                    </a:lnTo>
                    <a:lnTo>
                      <a:pt x="630" y="1466"/>
                    </a:lnTo>
                    <a:lnTo>
                      <a:pt x="630" y="1553"/>
                    </a:lnTo>
                    <a:lnTo>
                      <a:pt x="631" y="1639"/>
                    </a:lnTo>
                    <a:lnTo>
                      <a:pt x="634" y="1725"/>
                    </a:lnTo>
                    <a:lnTo>
                      <a:pt x="638" y="1809"/>
                    </a:lnTo>
                    <a:lnTo>
                      <a:pt x="647" y="1894"/>
                    </a:lnTo>
                    <a:lnTo>
                      <a:pt x="656" y="1910"/>
                    </a:lnTo>
                    <a:lnTo>
                      <a:pt x="670" y="1926"/>
                    </a:lnTo>
                    <a:lnTo>
                      <a:pt x="686" y="1940"/>
                    </a:lnTo>
                    <a:lnTo>
                      <a:pt x="707" y="1955"/>
                    </a:lnTo>
                    <a:lnTo>
                      <a:pt x="730" y="1966"/>
                    </a:lnTo>
                    <a:lnTo>
                      <a:pt x="755" y="1977"/>
                    </a:lnTo>
                    <a:lnTo>
                      <a:pt x="779" y="1985"/>
                    </a:lnTo>
                    <a:lnTo>
                      <a:pt x="807" y="1993"/>
                    </a:lnTo>
                    <a:lnTo>
                      <a:pt x="833" y="1998"/>
                    </a:lnTo>
                    <a:lnTo>
                      <a:pt x="861" y="2003"/>
                    </a:lnTo>
                    <a:lnTo>
                      <a:pt x="887" y="2006"/>
                    </a:lnTo>
                    <a:lnTo>
                      <a:pt x="912" y="2006"/>
                    </a:lnTo>
                    <a:lnTo>
                      <a:pt x="935" y="2004"/>
                    </a:lnTo>
                    <a:lnTo>
                      <a:pt x="955" y="2000"/>
                    </a:lnTo>
                    <a:lnTo>
                      <a:pt x="974" y="1994"/>
                    </a:lnTo>
                    <a:lnTo>
                      <a:pt x="989" y="1987"/>
                    </a:lnTo>
                    <a:lnTo>
                      <a:pt x="965" y="1869"/>
                    </a:lnTo>
                    <a:lnTo>
                      <a:pt x="947" y="1747"/>
                    </a:lnTo>
                    <a:lnTo>
                      <a:pt x="929" y="1623"/>
                    </a:lnTo>
                    <a:lnTo>
                      <a:pt x="916" y="1497"/>
                    </a:lnTo>
                    <a:lnTo>
                      <a:pt x="904" y="1369"/>
                    </a:lnTo>
                    <a:lnTo>
                      <a:pt x="896" y="1242"/>
                    </a:lnTo>
                    <a:lnTo>
                      <a:pt x="891" y="1116"/>
                    </a:lnTo>
                    <a:lnTo>
                      <a:pt x="888" y="992"/>
                    </a:lnTo>
                    <a:lnTo>
                      <a:pt x="887" y="870"/>
                    </a:lnTo>
                    <a:lnTo>
                      <a:pt x="890" y="750"/>
                    </a:lnTo>
                    <a:lnTo>
                      <a:pt x="896" y="638"/>
                    </a:lnTo>
                    <a:lnTo>
                      <a:pt x="901" y="531"/>
                    </a:lnTo>
                    <a:lnTo>
                      <a:pt x="910" y="429"/>
                    </a:lnTo>
                    <a:lnTo>
                      <a:pt x="922" y="336"/>
                    </a:lnTo>
                    <a:lnTo>
                      <a:pt x="935" y="249"/>
                    </a:lnTo>
                    <a:lnTo>
                      <a:pt x="949" y="171"/>
                    </a:lnTo>
                    <a:lnTo>
                      <a:pt x="923" y="169"/>
                    </a:lnTo>
                    <a:lnTo>
                      <a:pt x="896" y="164"/>
                    </a:lnTo>
                    <a:lnTo>
                      <a:pt x="867" y="160"/>
                    </a:lnTo>
                    <a:lnTo>
                      <a:pt x="839" y="155"/>
                    </a:lnTo>
                    <a:lnTo>
                      <a:pt x="811" y="151"/>
                    </a:lnTo>
                    <a:lnTo>
                      <a:pt x="782" y="145"/>
                    </a:lnTo>
                    <a:lnTo>
                      <a:pt x="755" y="141"/>
                    </a:lnTo>
                    <a:lnTo>
                      <a:pt x="727" y="135"/>
                    </a:lnTo>
                    <a:lnTo>
                      <a:pt x="699" y="129"/>
                    </a:lnTo>
                    <a:lnTo>
                      <a:pt x="670" y="125"/>
                    </a:lnTo>
                    <a:lnTo>
                      <a:pt x="641" y="118"/>
                    </a:lnTo>
                    <a:lnTo>
                      <a:pt x="614" y="113"/>
                    </a:lnTo>
                    <a:lnTo>
                      <a:pt x="586" y="107"/>
                    </a:lnTo>
                    <a:lnTo>
                      <a:pt x="557" y="100"/>
                    </a:lnTo>
                    <a:lnTo>
                      <a:pt x="528" y="94"/>
                    </a:lnTo>
                    <a:lnTo>
                      <a:pt x="500" y="89"/>
                    </a:lnTo>
                    <a:lnTo>
                      <a:pt x="471" y="83"/>
                    </a:lnTo>
                    <a:lnTo>
                      <a:pt x="443" y="77"/>
                    </a:lnTo>
                    <a:lnTo>
                      <a:pt x="413" y="71"/>
                    </a:lnTo>
                    <a:lnTo>
                      <a:pt x="384" y="65"/>
                    </a:lnTo>
                    <a:lnTo>
                      <a:pt x="356" y="58"/>
                    </a:lnTo>
                    <a:lnTo>
                      <a:pt x="327" y="54"/>
                    </a:lnTo>
                    <a:lnTo>
                      <a:pt x="298" y="46"/>
                    </a:lnTo>
                    <a:lnTo>
                      <a:pt x="269" y="41"/>
                    </a:lnTo>
                    <a:lnTo>
                      <a:pt x="238" y="36"/>
                    </a:lnTo>
                    <a:lnTo>
                      <a:pt x="209" y="30"/>
                    </a:lnTo>
                    <a:lnTo>
                      <a:pt x="180" y="25"/>
                    </a:lnTo>
                    <a:lnTo>
                      <a:pt x="151" y="20"/>
                    </a:lnTo>
                    <a:lnTo>
                      <a:pt x="122" y="14"/>
                    </a:lnTo>
                    <a:lnTo>
                      <a:pt x="92" y="9"/>
                    </a:lnTo>
                    <a:lnTo>
                      <a:pt x="6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1" name="Freeform 127"/>
              <p:cNvSpPr>
                <a:spLocks/>
              </p:cNvSpPr>
              <p:nvPr/>
            </p:nvSpPr>
            <p:spPr bwMode="auto">
              <a:xfrm>
                <a:off x="4749" y="2690"/>
                <a:ext cx="20" cy="145"/>
              </a:xfrm>
              <a:custGeom>
                <a:avLst/>
                <a:gdLst>
                  <a:gd name="T0" fmla="*/ 23 w 59"/>
                  <a:gd name="T1" fmla="*/ 428 h 435"/>
                  <a:gd name="T2" fmla="*/ 26 w 59"/>
                  <a:gd name="T3" fmla="*/ 409 h 435"/>
                  <a:gd name="T4" fmla="*/ 30 w 59"/>
                  <a:gd name="T5" fmla="*/ 389 h 435"/>
                  <a:gd name="T6" fmla="*/ 35 w 59"/>
                  <a:gd name="T7" fmla="*/ 364 h 435"/>
                  <a:gd name="T8" fmla="*/ 39 w 59"/>
                  <a:gd name="T9" fmla="*/ 339 h 435"/>
                  <a:gd name="T10" fmla="*/ 42 w 59"/>
                  <a:gd name="T11" fmla="*/ 312 h 435"/>
                  <a:gd name="T12" fmla="*/ 46 w 59"/>
                  <a:gd name="T13" fmla="*/ 283 h 435"/>
                  <a:gd name="T14" fmla="*/ 49 w 59"/>
                  <a:gd name="T15" fmla="*/ 253 h 435"/>
                  <a:gd name="T16" fmla="*/ 52 w 59"/>
                  <a:gd name="T17" fmla="*/ 223 h 435"/>
                  <a:gd name="T18" fmla="*/ 55 w 59"/>
                  <a:gd name="T19" fmla="*/ 192 h 435"/>
                  <a:gd name="T20" fmla="*/ 56 w 59"/>
                  <a:gd name="T21" fmla="*/ 162 h 435"/>
                  <a:gd name="T22" fmla="*/ 56 w 59"/>
                  <a:gd name="T23" fmla="*/ 131 h 435"/>
                  <a:gd name="T24" fmla="*/ 58 w 59"/>
                  <a:gd name="T25" fmla="*/ 102 h 435"/>
                  <a:gd name="T26" fmla="*/ 59 w 59"/>
                  <a:gd name="T27" fmla="*/ 75 h 435"/>
                  <a:gd name="T28" fmla="*/ 56 w 59"/>
                  <a:gd name="T29" fmla="*/ 47 h 435"/>
                  <a:gd name="T30" fmla="*/ 56 w 59"/>
                  <a:gd name="T31" fmla="*/ 22 h 435"/>
                  <a:gd name="T32" fmla="*/ 54 w 59"/>
                  <a:gd name="T33" fmla="*/ 0 h 435"/>
                  <a:gd name="T34" fmla="*/ 32 w 59"/>
                  <a:gd name="T35" fmla="*/ 13 h 435"/>
                  <a:gd name="T36" fmla="*/ 33 w 59"/>
                  <a:gd name="T37" fmla="*/ 37 h 435"/>
                  <a:gd name="T38" fmla="*/ 36 w 59"/>
                  <a:gd name="T39" fmla="*/ 61 h 435"/>
                  <a:gd name="T40" fmla="*/ 36 w 59"/>
                  <a:gd name="T41" fmla="*/ 88 h 435"/>
                  <a:gd name="T42" fmla="*/ 36 w 59"/>
                  <a:gd name="T43" fmla="*/ 117 h 435"/>
                  <a:gd name="T44" fmla="*/ 33 w 59"/>
                  <a:gd name="T45" fmla="*/ 146 h 435"/>
                  <a:gd name="T46" fmla="*/ 33 w 59"/>
                  <a:gd name="T47" fmla="*/ 175 h 435"/>
                  <a:gd name="T48" fmla="*/ 30 w 59"/>
                  <a:gd name="T49" fmla="*/ 205 h 435"/>
                  <a:gd name="T50" fmla="*/ 27 w 59"/>
                  <a:gd name="T51" fmla="*/ 235 h 435"/>
                  <a:gd name="T52" fmla="*/ 24 w 59"/>
                  <a:gd name="T53" fmla="*/ 265 h 435"/>
                  <a:gd name="T54" fmla="*/ 22 w 59"/>
                  <a:gd name="T55" fmla="*/ 294 h 435"/>
                  <a:gd name="T56" fmla="*/ 17 w 59"/>
                  <a:gd name="T57" fmla="*/ 322 h 435"/>
                  <a:gd name="T58" fmla="*/ 14 w 59"/>
                  <a:gd name="T59" fmla="*/ 348 h 435"/>
                  <a:gd name="T60" fmla="*/ 10 w 59"/>
                  <a:gd name="T61" fmla="*/ 373 h 435"/>
                  <a:gd name="T62" fmla="*/ 6 w 59"/>
                  <a:gd name="T63" fmla="*/ 395 h 435"/>
                  <a:gd name="T64" fmla="*/ 1 w 59"/>
                  <a:gd name="T65" fmla="*/ 413 h 435"/>
                  <a:gd name="T66" fmla="*/ 7 w 59"/>
                  <a:gd name="T67" fmla="*/ 43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35">
                    <a:moveTo>
                      <a:pt x="14" y="413"/>
                    </a:moveTo>
                    <a:lnTo>
                      <a:pt x="23" y="428"/>
                    </a:lnTo>
                    <a:lnTo>
                      <a:pt x="24" y="418"/>
                    </a:lnTo>
                    <a:lnTo>
                      <a:pt x="26" y="409"/>
                    </a:lnTo>
                    <a:lnTo>
                      <a:pt x="29" y="399"/>
                    </a:lnTo>
                    <a:lnTo>
                      <a:pt x="30" y="389"/>
                    </a:lnTo>
                    <a:lnTo>
                      <a:pt x="33" y="376"/>
                    </a:lnTo>
                    <a:lnTo>
                      <a:pt x="35" y="364"/>
                    </a:lnTo>
                    <a:lnTo>
                      <a:pt x="38" y="351"/>
                    </a:lnTo>
                    <a:lnTo>
                      <a:pt x="39" y="339"/>
                    </a:lnTo>
                    <a:lnTo>
                      <a:pt x="40" y="325"/>
                    </a:lnTo>
                    <a:lnTo>
                      <a:pt x="42" y="312"/>
                    </a:lnTo>
                    <a:lnTo>
                      <a:pt x="45" y="297"/>
                    </a:lnTo>
                    <a:lnTo>
                      <a:pt x="46" y="283"/>
                    </a:lnTo>
                    <a:lnTo>
                      <a:pt x="48" y="268"/>
                    </a:lnTo>
                    <a:lnTo>
                      <a:pt x="49" y="253"/>
                    </a:lnTo>
                    <a:lnTo>
                      <a:pt x="51" y="237"/>
                    </a:lnTo>
                    <a:lnTo>
                      <a:pt x="52" y="223"/>
                    </a:lnTo>
                    <a:lnTo>
                      <a:pt x="54" y="208"/>
                    </a:lnTo>
                    <a:lnTo>
                      <a:pt x="55" y="192"/>
                    </a:lnTo>
                    <a:lnTo>
                      <a:pt x="55" y="176"/>
                    </a:lnTo>
                    <a:lnTo>
                      <a:pt x="56" y="162"/>
                    </a:lnTo>
                    <a:lnTo>
                      <a:pt x="56" y="146"/>
                    </a:lnTo>
                    <a:lnTo>
                      <a:pt x="56" y="131"/>
                    </a:lnTo>
                    <a:lnTo>
                      <a:pt x="58" y="117"/>
                    </a:lnTo>
                    <a:lnTo>
                      <a:pt x="58" y="102"/>
                    </a:lnTo>
                    <a:lnTo>
                      <a:pt x="59" y="88"/>
                    </a:lnTo>
                    <a:lnTo>
                      <a:pt x="59" y="75"/>
                    </a:lnTo>
                    <a:lnTo>
                      <a:pt x="58" y="60"/>
                    </a:lnTo>
                    <a:lnTo>
                      <a:pt x="56" y="47"/>
                    </a:lnTo>
                    <a:lnTo>
                      <a:pt x="56" y="35"/>
                    </a:lnTo>
                    <a:lnTo>
                      <a:pt x="56" y="22"/>
                    </a:lnTo>
                    <a:lnTo>
                      <a:pt x="55" y="12"/>
                    </a:lnTo>
                    <a:lnTo>
                      <a:pt x="54" y="0"/>
                    </a:lnTo>
                    <a:lnTo>
                      <a:pt x="30" y="3"/>
                    </a:lnTo>
                    <a:lnTo>
                      <a:pt x="32" y="13"/>
                    </a:lnTo>
                    <a:lnTo>
                      <a:pt x="33" y="25"/>
                    </a:lnTo>
                    <a:lnTo>
                      <a:pt x="33" y="37"/>
                    </a:lnTo>
                    <a:lnTo>
                      <a:pt x="35" y="48"/>
                    </a:lnTo>
                    <a:lnTo>
                      <a:pt x="36" y="61"/>
                    </a:lnTo>
                    <a:lnTo>
                      <a:pt x="36" y="75"/>
                    </a:lnTo>
                    <a:lnTo>
                      <a:pt x="36" y="88"/>
                    </a:lnTo>
                    <a:lnTo>
                      <a:pt x="36" y="102"/>
                    </a:lnTo>
                    <a:lnTo>
                      <a:pt x="36" y="117"/>
                    </a:lnTo>
                    <a:lnTo>
                      <a:pt x="35" y="131"/>
                    </a:lnTo>
                    <a:lnTo>
                      <a:pt x="33" y="146"/>
                    </a:lnTo>
                    <a:lnTo>
                      <a:pt x="33" y="160"/>
                    </a:lnTo>
                    <a:lnTo>
                      <a:pt x="33" y="175"/>
                    </a:lnTo>
                    <a:lnTo>
                      <a:pt x="32" y="189"/>
                    </a:lnTo>
                    <a:lnTo>
                      <a:pt x="30" y="205"/>
                    </a:lnTo>
                    <a:lnTo>
                      <a:pt x="29" y="220"/>
                    </a:lnTo>
                    <a:lnTo>
                      <a:pt x="27" y="235"/>
                    </a:lnTo>
                    <a:lnTo>
                      <a:pt x="26" y="251"/>
                    </a:lnTo>
                    <a:lnTo>
                      <a:pt x="24" y="265"/>
                    </a:lnTo>
                    <a:lnTo>
                      <a:pt x="23" y="280"/>
                    </a:lnTo>
                    <a:lnTo>
                      <a:pt x="22" y="294"/>
                    </a:lnTo>
                    <a:lnTo>
                      <a:pt x="20" y="309"/>
                    </a:lnTo>
                    <a:lnTo>
                      <a:pt x="17" y="322"/>
                    </a:lnTo>
                    <a:lnTo>
                      <a:pt x="16" y="335"/>
                    </a:lnTo>
                    <a:lnTo>
                      <a:pt x="14" y="348"/>
                    </a:lnTo>
                    <a:lnTo>
                      <a:pt x="11" y="361"/>
                    </a:lnTo>
                    <a:lnTo>
                      <a:pt x="10" y="373"/>
                    </a:lnTo>
                    <a:lnTo>
                      <a:pt x="7" y="384"/>
                    </a:lnTo>
                    <a:lnTo>
                      <a:pt x="6" y="395"/>
                    </a:lnTo>
                    <a:lnTo>
                      <a:pt x="4" y="403"/>
                    </a:lnTo>
                    <a:lnTo>
                      <a:pt x="1" y="413"/>
                    </a:lnTo>
                    <a:lnTo>
                      <a:pt x="0" y="421"/>
                    </a:lnTo>
                    <a:lnTo>
                      <a:pt x="7" y="435"/>
                    </a:lnTo>
                    <a:lnTo>
                      <a:pt x="14" y="4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2" name="Freeform 128"/>
              <p:cNvSpPr>
                <a:spLocks/>
              </p:cNvSpPr>
              <p:nvPr/>
            </p:nvSpPr>
            <p:spPr bwMode="auto">
              <a:xfrm>
                <a:off x="4752" y="2827"/>
                <a:ext cx="238" cy="70"/>
              </a:xfrm>
              <a:custGeom>
                <a:avLst/>
                <a:gdLst>
                  <a:gd name="T0" fmla="*/ 708 w 715"/>
                  <a:gd name="T1" fmla="*/ 188 h 210"/>
                  <a:gd name="T2" fmla="*/ 665 w 715"/>
                  <a:gd name="T3" fmla="*/ 172 h 210"/>
                  <a:gd name="T4" fmla="*/ 621 w 715"/>
                  <a:gd name="T5" fmla="*/ 156 h 210"/>
                  <a:gd name="T6" fmla="*/ 579 w 715"/>
                  <a:gd name="T7" fmla="*/ 142 h 210"/>
                  <a:gd name="T8" fmla="*/ 535 w 715"/>
                  <a:gd name="T9" fmla="*/ 128 h 210"/>
                  <a:gd name="T10" fmla="*/ 493 w 715"/>
                  <a:gd name="T11" fmla="*/ 117 h 210"/>
                  <a:gd name="T12" fmla="*/ 451 w 715"/>
                  <a:gd name="T13" fmla="*/ 105 h 210"/>
                  <a:gd name="T14" fmla="*/ 409 w 715"/>
                  <a:gd name="T15" fmla="*/ 95 h 210"/>
                  <a:gd name="T16" fmla="*/ 365 w 715"/>
                  <a:gd name="T17" fmla="*/ 85 h 210"/>
                  <a:gd name="T18" fmla="*/ 323 w 715"/>
                  <a:gd name="T19" fmla="*/ 75 h 210"/>
                  <a:gd name="T20" fmla="*/ 279 w 715"/>
                  <a:gd name="T21" fmla="*/ 66 h 210"/>
                  <a:gd name="T22" fmla="*/ 236 w 715"/>
                  <a:gd name="T23" fmla="*/ 56 h 210"/>
                  <a:gd name="T24" fmla="*/ 192 w 715"/>
                  <a:gd name="T25" fmla="*/ 46 h 210"/>
                  <a:gd name="T26" fmla="*/ 147 w 715"/>
                  <a:gd name="T27" fmla="*/ 35 h 210"/>
                  <a:gd name="T28" fmla="*/ 100 w 715"/>
                  <a:gd name="T29" fmla="*/ 25 h 210"/>
                  <a:gd name="T30" fmla="*/ 55 w 715"/>
                  <a:gd name="T31" fmla="*/ 12 h 210"/>
                  <a:gd name="T32" fmla="*/ 7 w 715"/>
                  <a:gd name="T33" fmla="*/ 0 h 210"/>
                  <a:gd name="T34" fmla="*/ 25 w 715"/>
                  <a:gd name="T35" fmla="*/ 30 h 210"/>
                  <a:gd name="T36" fmla="*/ 71 w 715"/>
                  <a:gd name="T37" fmla="*/ 41 h 210"/>
                  <a:gd name="T38" fmla="*/ 118 w 715"/>
                  <a:gd name="T39" fmla="*/ 53 h 210"/>
                  <a:gd name="T40" fmla="*/ 164 w 715"/>
                  <a:gd name="T41" fmla="*/ 64 h 210"/>
                  <a:gd name="T42" fmla="*/ 209 w 715"/>
                  <a:gd name="T43" fmla="*/ 73 h 210"/>
                  <a:gd name="T44" fmla="*/ 253 w 715"/>
                  <a:gd name="T45" fmla="*/ 83 h 210"/>
                  <a:gd name="T46" fmla="*/ 295 w 715"/>
                  <a:gd name="T47" fmla="*/ 94 h 210"/>
                  <a:gd name="T48" fmla="*/ 339 w 715"/>
                  <a:gd name="T49" fmla="*/ 104 h 210"/>
                  <a:gd name="T50" fmla="*/ 381 w 715"/>
                  <a:gd name="T51" fmla="*/ 112 h 210"/>
                  <a:gd name="T52" fmla="*/ 423 w 715"/>
                  <a:gd name="T53" fmla="*/ 123 h 210"/>
                  <a:gd name="T54" fmla="*/ 465 w 715"/>
                  <a:gd name="T55" fmla="*/ 134 h 210"/>
                  <a:gd name="T56" fmla="*/ 509 w 715"/>
                  <a:gd name="T57" fmla="*/ 146 h 210"/>
                  <a:gd name="T58" fmla="*/ 550 w 715"/>
                  <a:gd name="T59" fmla="*/ 158 h 210"/>
                  <a:gd name="T60" fmla="*/ 593 w 715"/>
                  <a:gd name="T61" fmla="*/ 171 h 210"/>
                  <a:gd name="T62" fmla="*/ 635 w 715"/>
                  <a:gd name="T63" fmla="*/ 185 h 210"/>
                  <a:gd name="T64" fmla="*/ 679 w 715"/>
                  <a:gd name="T65" fmla="*/ 201 h 210"/>
                  <a:gd name="T66" fmla="*/ 694 w 715"/>
                  <a:gd name="T67" fmla="*/ 19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5" h="210">
                    <a:moveTo>
                      <a:pt x="715" y="201"/>
                    </a:moveTo>
                    <a:lnTo>
                      <a:pt x="708" y="188"/>
                    </a:lnTo>
                    <a:lnTo>
                      <a:pt x="686" y="179"/>
                    </a:lnTo>
                    <a:lnTo>
                      <a:pt x="665" y="172"/>
                    </a:lnTo>
                    <a:lnTo>
                      <a:pt x="643" y="163"/>
                    </a:lnTo>
                    <a:lnTo>
                      <a:pt x="621" y="156"/>
                    </a:lnTo>
                    <a:lnTo>
                      <a:pt x="601" y="149"/>
                    </a:lnTo>
                    <a:lnTo>
                      <a:pt x="579" y="142"/>
                    </a:lnTo>
                    <a:lnTo>
                      <a:pt x="557" y="136"/>
                    </a:lnTo>
                    <a:lnTo>
                      <a:pt x="535" y="128"/>
                    </a:lnTo>
                    <a:lnTo>
                      <a:pt x="515" y="123"/>
                    </a:lnTo>
                    <a:lnTo>
                      <a:pt x="493" y="117"/>
                    </a:lnTo>
                    <a:lnTo>
                      <a:pt x="473" y="111"/>
                    </a:lnTo>
                    <a:lnTo>
                      <a:pt x="451" y="105"/>
                    </a:lnTo>
                    <a:lnTo>
                      <a:pt x="430" y="99"/>
                    </a:lnTo>
                    <a:lnTo>
                      <a:pt x="409" y="95"/>
                    </a:lnTo>
                    <a:lnTo>
                      <a:pt x="387" y="89"/>
                    </a:lnTo>
                    <a:lnTo>
                      <a:pt x="365" y="85"/>
                    </a:lnTo>
                    <a:lnTo>
                      <a:pt x="343" y="80"/>
                    </a:lnTo>
                    <a:lnTo>
                      <a:pt x="323" y="75"/>
                    </a:lnTo>
                    <a:lnTo>
                      <a:pt x="301" y="70"/>
                    </a:lnTo>
                    <a:lnTo>
                      <a:pt x="279" y="66"/>
                    </a:lnTo>
                    <a:lnTo>
                      <a:pt x="257" y="60"/>
                    </a:lnTo>
                    <a:lnTo>
                      <a:pt x="236" y="56"/>
                    </a:lnTo>
                    <a:lnTo>
                      <a:pt x="214" y="51"/>
                    </a:lnTo>
                    <a:lnTo>
                      <a:pt x="192" y="46"/>
                    </a:lnTo>
                    <a:lnTo>
                      <a:pt x="169" y="41"/>
                    </a:lnTo>
                    <a:lnTo>
                      <a:pt x="147" y="35"/>
                    </a:lnTo>
                    <a:lnTo>
                      <a:pt x="124" y="30"/>
                    </a:lnTo>
                    <a:lnTo>
                      <a:pt x="100" y="25"/>
                    </a:lnTo>
                    <a:lnTo>
                      <a:pt x="79" y="19"/>
                    </a:lnTo>
                    <a:lnTo>
                      <a:pt x="55" y="12"/>
                    </a:lnTo>
                    <a:lnTo>
                      <a:pt x="31" y="6"/>
                    </a:lnTo>
                    <a:lnTo>
                      <a:pt x="7" y="0"/>
                    </a:lnTo>
                    <a:lnTo>
                      <a:pt x="0" y="22"/>
                    </a:lnTo>
                    <a:lnTo>
                      <a:pt x="25" y="30"/>
                    </a:lnTo>
                    <a:lnTo>
                      <a:pt x="48" y="35"/>
                    </a:lnTo>
                    <a:lnTo>
                      <a:pt x="71" y="41"/>
                    </a:lnTo>
                    <a:lnTo>
                      <a:pt x="95" y="48"/>
                    </a:lnTo>
                    <a:lnTo>
                      <a:pt x="118" y="53"/>
                    </a:lnTo>
                    <a:lnTo>
                      <a:pt x="141" y="59"/>
                    </a:lnTo>
                    <a:lnTo>
                      <a:pt x="164" y="64"/>
                    </a:lnTo>
                    <a:lnTo>
                      <a:pt x="186" y="69"/>
                    </a:lnTo>
                    <a:lnTo>
                      <a:pt x="209" y="73"/>
                    </a:lnTo>
                    <a:lnTo>
                      <a:pt x="231" y="79"/>
                    </a:lnTo>
                    <a:lnTo>
                      <a:pt x="253" y="83"/>
                    </a:lnTo>
                    <a:lnTo>
                      <a:pt x="275" y="89"/>
                    </a:lnTo>
                    <a:lnTo>
                      <a:pt x="295" y="94"/>
                    </a:lnTo>
                    <a:lnTo>
                      <a:pt x="317" y="98"/>
                    </a:lnTo>
                    <a:lnTo>
                      <a:pt x="339" y="104"/>
                    </a:lnTo>
                    <a:lnTo>
                      <a:pt x="361" y="108"/>
                    </a:lnTo>
                    <a:lnTo>
                      <a:pt x="381" y="112"/>
                    </a:lnTo>
                    <a:lnTo>
                      <a:pt x="403" y="118"/>
                    </a:lnTo>
                    <a:lnTo>
                      <a:pt x="423" y="123"/>
                    </a:lnTo>
                    <a:lnTo>
                      <a:pt x="445" y="128"/>
                    </a:lnTo>
                    <a:lnTo>
                      <a:pt x="465" y="134"/>
                    </a:lnTo>
                    <a:lnTo>
                      <a:pt x="487" y="139"/>
                    </a:lnTo>
                    <a:lnTo>
                      <a:pt x="509" y="146"/>
                    </a:lnTo>
                    <a:lnTo>
                      <a:pt x="528" y="152"/>
                    </a:lnTo>
                    <a:lnTo>
                      <a:pt x="550" y="158"/>
                    </a:lnTo>
                    <a:lnTo>
                      <a:pt x="571" y="165"/>
                    </a:lnTo>
                    <a:lnTo>
                      <a:pt x="593" y="171"/>
                    </a:lnTo>
                    <a:lnTo>
                      <a:pt x="614" y="178"/>
                    </a:lnTo>
                    <a:lnTo>
                      <a:pt x="635" y="185"/>
                    </a:lnTo>
                    <a:lnTo>
                      <a:pt x="657" y="192"/>
                    </a:lnTo>
                    <a:lnTo>
                      <a:pt x="679" y="201"/>
                    </a:lnTo>
                    <a:lnTo>
                      <a:pt x="701" y="210"/>
                    </a:lnTo>
                    <a:lnTo>
                      <a:pt x="694" y="197"/>
                    </a:lnTo>
                    <a:lnTo>
                      <a:pt x="715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3" name="Freeform 129"/>
              <p:cNvSpPr>
                <a:spLocks/>
              </p:cNvSpPr>
              <p:nvPr/>
            </p:nvSpPr>
            <p:spPr bwMode="auto">
              <a:xfrm>
                <a:off x="4959" y="2893"/>
                <a:ext cx="31" cy="430"/>
              </a:xfrm>
              <a:custGeom>
                <a:avLst/>
                <a:gdLst>
                  <a:gd name="T0" fmla="*/ 41 w 94"/>
                  <a:gd name="T1" fmla="*/ 1284 h 1290"/>
                  <a:gd name="T2" fmla="*/ 33 w 94"/>
                  <a:gd name="T3" fmla="*/ 1200 h 1290"/>
                  <a:gd name="T4" fmla="*/ 28 w 94"/>
                  <a:gd name="T5" fmla="*/ 1117 h 1290"/>
                  <a:gd name="T6" fmla="*/ 23 w 94"/>
                  <a:gd name="T7" fmla="*/ 1031 h 1290"/>
                  <a:gd name="T8" fmla="*/ 22 w 94"/>
                  <a:gd name="T9" fmla="*/ 945 h 1290"/>
                  <a:gd name="T10" fmla="*/ 23 w 94"/>
                  <a:gd name="T11" fmla="*/ 858 h 1290"/>
                  <a:gd name="T12" fmla="*/ 25 w 94"/>
                  <a:gd name="T13" fmla="*/ 772 h 1290"/>
                  <a:gd name="T14" fmla="*/ 28 w 94"/>
                  <a:gd name="T15" fmla="*/ 685 h 1290"/>
                  <a:gd name="T16" fmla="*/ 33 w 94"/>
                  <a:gd name="T17" fmla="*/ 601 h 1290"/>
                  <a:gd name="T18" fmla="*/ 38 w 94"/>
                  <a:gd name="T19" fmla="*/ 516 h 1290"/>
                  <a:gd name="T20" fmla="*/ 45 w 94"/>
                  <a:gd name="T21" fmla="*/ 435 h 1290"/>
                  <a:gd name="T22" fmla="*/ 52 w 94"/>
                  <a:gd name="T23" fmla="*/ 355 h 1290"/>
                  <a:gd name="T24" fmla="*/ 60 w 94"/>
                  <a:gd name="T25" fmla="*/ 278 h 1290"/>
                  <a:gd name="T26" fmla="*/ 68 w 94"/>
                  <a:gd name="T27" fmla="*/ 204 h 1290"/>
                  <a:gd name="T28" fmla="*/ 77 w 94"/>
                  <a:gd name="T29" fmla="*/ 134 h 1290"/>
                  <a:gd name="T30" fmla="*/ 86 w 94"/>
                  <a:gd name="T31" fmla="*/ 65 h 1290"/>
                  <a:gd name="T32" fmla="*/ 94 w 94"/>
                  <a:gd name="T33" fmla="*/ 4 h 1290"/>
                  <a:gd name="T34" fmla="*/ 67 w 94"/>
                  <a:gd name="T35" fmla="*/ 30 h 1290"/>
                  <a:gd name="T36" fmla="*/ 58 w 94"/>
                  <a:gd name="T37" fmla="*/ 96 h 1290"/>
                  <a:gd name="T38" fmla="*/ 49 w 94"/>
                  <a:gd name="T39" fmla="*/ 166 h 1290"/>
                  <a:gd name="T40" fmla="*/ 41 w 94"/>
                  <a:gd name="T41" fmla="*/ 238 h 1290"/>
                  <a:gd name="T42" fmla="*/ 33 w 94"/>
                  <a:gd name="T43" fmla="*/ 313 h 1290"/>
                  <a:gd name="T44" fmla="*/ 26 w 94"/>
                  <a:gd name="T45" fmla="*/ 393 h 1290"/>
                  <a:gd name="T46" fmla="*/ 19 w 94"/>
                  <a:gd name="T47" fmla="*/ 473 h 1290"/>
                  <a:gd name="T48" fmla="*/ 12 w 94"/>
                  <a:gd name="T49" fmla="*/ 557 h 1290"/>
                  <a:gd name="T50" fmla="*/ 7 w 94"/>
                  <a:gd name="T51" fmla="*/ 641 h 1290"/>
                  <a:gd name="T52" fmla="*/ 3 w 94"/>
                  <a:gd name="T53" fmla="*/ 727 h 1290"/>
                  <a:gd name="T54" fmla="*/ 0 w 94"/>
                  <a:gd name="T55" fmla="*/ 814 h 1290"/>
                  <a:gd name="T56" fmla="*/ 0 w 94"/>
                  <a:gd name="T57" fmla="*/ 902 h 1290"/>
                  <a:gd name="T58" fmla="*/ 0 w 94"/>
                  <a:gd name="T59" fmla="*/ 989 h 1290"/>
                  <a:gd name="T60" fmla="*/ 3 w 94"/>
                  <a:gd name="T61" fmla="*/ 1075 h 1290"/>
                  <a:gd name="T62" fmla="*/ 7 w 94"/>
                  <a:gd name="T63" fmla="*/ 1161 h 1290"/>
                  <a:gd name="T64" fmla="*/ 13 w 94"/>
                  <a:gd name="T65" fmla="*/ 1245 h 1290"/>
                  <a:gd name="T66" fmla="*/ 19 w 94"/>
                  <a:gd name="T6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1290">
                    <a:moveTo>
                      <a:pt x="41" y="1281"/>
                    </a:moveTo>
                    <a:lnTo>
                      <a:pt x="41" y="1284"/>
                    </a:lnTo>
                    <a:lnTo>
                      <a:pt x="36" y="1244"/>
                    </a:lnTo>
                    <a:lnTo>
                      <a:pt x="33" y="1200"/>
                    </a:lnTo>
                    <a:lnTo>
                      <a:pt x="29" y="1159"/>
                    </a:lnTo>
                    <a:lnTo>
                      <a:pt x="28" y="1117"/>
                    </a:lnTo>
                    <a:lnTo>
                      <a:pt x="26" y="1073"/>
                    </a:lnTo>
                    <a:lnTo>
                      <a:pt x="23" y="1031"/>
                    </a:lnTo>
                    <a:lnTo>
                      <a:pt x="23" y="989"/>
                    </a:lnTo>
                    <a:lnTo>
                      <a:pt x="22" y="945"/>
                    </a:lnTo>
                    <a:lnTo>
                      <a:pt x="22" y="902"/>
                    </a:lnTo>
                    <a:lnTo>
                      <a:pt x="23" y="858"/>
                    </a:lnTo>
                    <a:lnTo>
                      <a:pt x="23" y="814"/>
                    </a:lnTo>
                    <a:lnTo>
                      <a:pt x="25" y="772"/>
                    </a:lnTo>
                    <a:lnTo>
                      <a:pt x="26" y="729"/>
                    </a:lnTo>
                    <a:lnTo>
                      <a:pt x="28" y="685"/>
                    </a:lnTo>
                    <a:lnTo>
                      <a:pt x="30" y="643"/>
                    </a:lnTo>
                    <a:lnTo>
                      <a:pt x="33" y="601"/>
                    </a:lnTo>
                    <a:lnTo>
                      <a:pt x="35" y="558"/>
                    </a:lnTo>
                    <a:lnTo>
                      <a:pt x="38" y="516"/>
                    </a:lnTo>
                    <a:lnTo>
                      <a:pt x="41" y="476"/>
                    </a:lnTo>
                    <a:lnTo>
                      <a:pt x="45" y="435"/>
                    </a:lnTo>
                    <a:lnTo>
                      <a:pt x="48" y="394"/>
                    </a:lnTo>
                    <a:lnTo>
                      <a:pt x="52" y="355"/>
                    </a:lnTo>
                    <a:lnTo>
                      <a:pt x="55" y="316"/>
                    </a:lnTo>
                    <a:lnTo>
                      <a:pt x="60" y="278"/>
                    </a:lnTo>
                    <a:lnTo>
                      <a:pt x="64" y="240"/>
                    </a:lnTo>
                    <a:lnTo>
                      <a:pt x="68" y="204"/>
                    </a:lnTo>
                    <a:lnTo>
                      <a:pt x="73" y="167"/>
                    </a:lnTo>
                    <a:lnTo>
                      <a:pt x="77" y="134"/>
                    </a:lnTo>
                    <a:lnTo>
                      <a:pt x="81" y="99"/>
                    </a:lnTo>
                    <a:lnTo>
                      <a:pt x="86" y="65"/>
                    </a:lnTo>
                    <a:lnTo>
                      <a:pt x="90" y="35"/>
                    </a:lnTo>
                    <a:lnTo>
                      <a:pt x="94" y="4"/>
                    </a:lnTo>
                    <a:lnTo>
                      <a:pt x="73" y="0"/>
                    </a:lnTo>
                    <a:lnTo>
                      <a:pt x="67" y="30"/>
                    </a:lnTo>
                    <a:lnTo>
                      <a:pt x="62" y="62"/>
                    </a:lnTo>
                    <a:lnTo>
                      <a:pt x="58" y="96"/>
                    </a:lnTo>
                    <a:lnTo>
                      <a:pt x="54" y="129"/>
                    </a:lnTo>
                    <a:lnTo>
                      <a:pt x="49" y="166"/>
                    </a:lnTo>
                    <a:lnTo>
                      <a:pt x="45" y="201"/>
                    </a:lnTo>
                    <a:lnTo>
                      <a:pt x="41" y="238"/>
                    </a:lnTo>
                    <a:lnTo>
                      <a:pt x="36" y="275"/>
                    </a:lnTo>
                    <a:lnTo>
                      <a:pt x="33" y="313"/>
                    </a:lnTo>
                    <a:lnTo>
                      <a:pt x="29" y="352"/>
                    </a:lnTo>
                    <a:lnTo>
                      <a:pt x="26" y="393"/>
                    </a:lnTo>
                    <a:lnTo>
                      <a:pt x="22" y="432"/>
                    </a:lnTo>
                    <a:lnTo>
                      <a:pt x="19" y="473"/>
                    </a:lnTo>
                    <a:lnTo>
                      <a:pt x="14" y="515"/>
                    </a:lnTo>
                    <a:lnTo>
                      <a:pt x="12" y="557"/>
                    </a:lnTo>
                    <a:lnTo>
                      <a:pt x="10" y="599"/>
                    </a:lnTo>
                    <a:lnTo>
                      <a:pt x="7" y="641"/>
                    </a:lnTo>
                    <a:lnTo>
                      <a:pt x="4" y="684"/>
                    </a:lnTo>
                    <a:lnTo>
                      <a:pt x="3" y="727"/>
                    </a:lnTo>
                    <a:lnTo>
                      <a:pt x="1" y="771"/>
                    </a:lnTo>
                    <a:lnTo>
                      <a:pt x="0" y="814"/>
                    </a:lnTo>
                    <a:lnTo>
                      <a:pt x="0" y="858"/>
                    </a:lnTo>
                    <a:lnTo>
                      <a:pt x="0" y="902"/>
                    </a:lnTo>
                    <a:lnTo>
                      <a:pt x="0" y="945"/>
                    </a:lnTo>
                    <a:lnTo>
                      <a:pt x="0" y="989"/>
                    </a:lnTo>
                    <a:lnTo>
                      <a:pt x="1" y="1033"/>
                    </a:lnTo>
                    <a:lnTo>
                      <a:pt x="3" y="1075"/>
                    </a:lnTo>
                    <a:lnTo>
                      <a:pt x="4" y="1118"/>
                    </a:lnTo>
                    <a:lnTo>
                      <a:pt x="7" y="1161"/>
                    </a:lnTo>
                    <a:lnTo>
                      <a:pt x="10" y="1203"/>
                    </a:lnTo>
                    <a:lnTo>
                      <a:pt x="13" y="1245"/>
                    </a:lnTo>
                    <a:lnTo>
                      <a:pt x="17" y="1286"/>
                    </a:lnTo>
                    <a:lnTo>
                      <a:pt x="19" y="1290"/>
                    </a:lnTo>
                    <a:lnTo>
                      <a:pt x="41" y="1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4" name="Freeform 130"/>
              <p:cNvSpPr>
                <a:spLocks/>
              </p:cNvSpPr>
              <p:nvPr/>
            </p:nvSpPr>
            <p:spPr bwMode="auto">
              <a:xfrm>
                <a:off x="4965" y="3320"/>
                <a:ext cx="121" cy="42"/>
              </a:xfrm>
              <a:custGeom>
                <a:avLst/>
                <a:gdLst>
                  <a:gd name="T0" fmla="*/ 340 w 363"/>
                  <a:gd name="T1" fmla="*/ 101 h 127"/>
                  <a:gd name="T2" fmla="*/ 346 w 363"/>
                  <a:gd name="T3" fmla="*/ 88 h 127"/>
                  <a:gd name="T4" fmla="*/ 333 w 363"/>
                  <a:gd name="T5" fmla="*/ 95 h 127"/>
                  <a:gd name="T6" fmla="*/ 317 w 363"/>
                  <a:gd name="T7" fmla="*/ 99 h 127"/>
                  <a:gd name="T8" fmla="*/ 296 w 363"/>
                  <a:gd name="T9" fmla="*/ 104 h 127"/>
                  <a:gd name="T10" fmla="*/ 275 w 363"/>
                  <a:gd name="T11" fmla="*/ 104 h 127"/>
                  <a:gd name="T12" fmla="*/ 250 w 363"/>
                  <a:gd name="T13" fmla="*/ 104 h 127"/>
                  <a:gd name="T14" fmla="*/ 224 w 363"/>
                  <a:gd name="T15" fmla="*/ 102 h 127"/>
                  <a:gd name="T16" fmla="*/ 198 w 363"/>
                  <a:gd name="T17" fmla="*/ 98 h 127"/>
                  <a:gd name="T18" fmla="*/ 171 w 363"/>
                  <a:gd name="T19" fmla="*/ 92 h 127"/>
                  <a:gd name="T20" fmla="*/ 147 w 363"/>
                  <a:gd name="T21" fmla="*/ 85 h 127"/>
                  <a:gd name="T22" fmla="*/ 121 w 363"/>
                  <a:gd name="T23" fmla="*/ 77 h 127"/>
                  <a:gd name="T24" fmla="*/ 97 w 363"/>
                  <a:gd name="T25" fmla="*/ 66 h 127"/>
                  <a:gd name="T26" fmla="*/ 75 w 363"/>
                  <a:gd name="T27" fmla="*/ 54 h 127"/>
                  <a:gd name="T28" fmla="*/ 57 w 363"/>
                  <a:gd name="T29" fmla="*/ 43 h 127"/>
                  <a:gd name="T30" fmla="*/ 41 w 363"/>
                  <a:gd name="T31" fmla="*/ 28 h 127"/>
                  <a:gd name="T32" fmla="*/ 29 w 363"/>
                  <a:gd name="T33" fmla="*/ 15 h 127"/>
                  <a:gd name="T34" fmla="*/ 22 w 363"/>
                  <a:gd name="T35" fmla="*/ 0 h 127"/>
                  <a:gd name="T36" fmla="*/ 0 w 363"/>
                  <a:gd name="T37" fmla="*/ 9 h 127"/>
                  <a:gd name="T38" fmla="*/ 10 w 363"/>
                  <a:gd name="T39" fmla="*/ 28 h 127"/>
                  <a:gd name="T40" fmla="*/ 25 w 363"/>
                  <a:gd name="T41" fmla="*/ 45 h 127"/>
                  <a:gd name="T42" fmla="*/ 42 w 363"/>
                  <a:gd name="T43" fmla="*/ 61 h 127"/>
                  <a:gd name="T44" fmla="*/ 64 w 363"/>
                  <a:gd name="T45" fmla="*/ 75 h 127"/>
                  <a:gd name="T46" fmla="*/ 87 w 363"/>
                  <a:gd name="T47" fmla="*/ 88 h 127"/>
                  <a:gd name="T48" fmla="*/ 112 w 363"/>
                  <a:gd name="T49" fmla="*/ 98 h 127"/>
                  <a:gd name="T50" fmla="*/ 139 w 363"/>
                  <a:gd name="T51" fmla="*/ 108 h 127"/>
                  <a:gd name="T52" fmla="*/ 167 w 363"/>
                  <a:gd name="T53" fmla="*/ 115 h 127"/>
                  <a:gd name="T54" fmla="*/ 195 w 363"/>
                  <a:gd name="T55" fmla="*/ 121 h 127"/>
                  <a:gd name="T56" fmla="*/ 222 w 363"/>
                  <a:gd name="T57" fmla="*/ 125 h 127"/>
                  <a:gd name="T58" fmla="*/ 248 w 363"/>
                  <a:gd name="T59" fmla="*/ 127 h 127"/>
                  <a:gd name="T60" fmla="*/ 275 w 363"/>
                  <a:gd name="T61" fmla="*/ 127 h 127"/>
                  <a:gd name="T62" fmla="*/ 299 w 363"/>
                  <a:gd name="T63" fmla="*/ 125 h 127"/>
                  <a:gd name="T64" fmla="*/ 321 w 363"/>
                  <a:gd name="T65" fmla="*/ 123 h 127"/>
                  <a:gd name="T66" fmla="*/ 342 w 363"/>
                  <a:gd name="T67" fmla="*/ 117 h 127"/>
                  <a:gd name="T68" fmla="*/ 359 w 363"/>
                  <a:gd name="T69" fmla="*/ 108 h 127"/>
                  <a:gd name="T70" fmla="*/ 363 w 363"/>
                  <a:gd name="T71" fmla="*/ 95 h 127"/>
                  <a:gd name="T72" fmla="*/ 340 w 363"/>
                  <a:gd name="T73" fmla="*/ 10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7">
                    <a:moveTo>
                      <a:pt x="340" y="101"/>
                    </a:moveTo>
                    <a:lnTo>
                      <a:pt x="346" y="88"/>
                    </a:lnTo>
                    <a:lnTo>
                      <a:pt x="333" y="95"/>
                    </a:lnTo>
                    <a:lnTo>
                      <a:pt x="317" y="99"/>
                    </a:lnTo>
                    <a:lnTo>
                      <a:pt x="296" y="104"/>
                    </a:lnTo>
                    <a:lnTo>
                      <a:pt x="275" y="104"/>
                    </a:lnTo>
                    <a:lnTo>
                      <a:pt x="250" y="104"/>
                    </a:lnTo>
                    <a:lnTo>
                      <a:pt x="224" y="102"/>
                    </a:lnTo>
                    <a:lnTo>
                      <a:pt x="198" y="98"/>
                    </a:lnTo>
                    <a:lnTo>
                      <a:pt x="171" y="92"/>
                    </a:lnTo>
                    <a:lnTo>
                      <a:pt x="147" y="85"/>
                    </a:lnTo>
                    <a:lnTo>
                      <a:pt x="121" y="77"/>
                    </a:lnTo>
                    <a:lnTo>
                      <a:pt x="97" y="66"/>
                    </a:lnTo>
                    <a:lnTo>
                      <a:pt x="75" y="54"/>
                    </a:lnTo>
                    <a:lnTo>
                      <a:pt x="57" y="43"/>
                    </a:lnTo>
                    <a:lnTo>
                      <a:pt x="41" y="28"/>
                    </a:lnTo>
                    <a:lnTo>
                      <a:pt x="29" y="15"/>
                    </a:lnTo>
                    <a:lnTo>
                      <a:pt x="22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5" y="45"/>
                    </a:lnTo>
                    <a:lnTo>
                      <a:pt x="42" y="61"/>
                    </a:lnTo>
                    <a:lnTo>
                      <a:pt x="64" y="75"/>
                    </a:lnTo>
                    <a:lnTo>
                      <a:pt x="87" y="88"/>
                    </a:lnTo>
                    <a:lnTo>
                      <a:pt x="112" y="98"/>
                    </a:lnTo>
                    <a:lnTo>
                      <a:pt x="139" y="108"/>
                    </a:lnTo>
                    <a:lnTo>
                      <a:pt x="167" y="115"/>
                    </a:lnTo>
                    <a:lnTo>
                      <a:pt x="195" y="121"/>
                    </a:lnTo>
                    <a:lnTo>
                      <a:pt x="222" y="125"/>
                    </a:lnTo>
                    <a:lnTo>
                      <a:pt x="248" y="127"/>
                    </a:lnTo>
                    <a:lnTo>
                      <a:pt x="275" y="127"/>
                    </a:lnTo>
                    <a:lnTo>
                      <a:pt x="299" y="125"/>
                    </a:lnTo>
                    <a:lnTo>
                      <a:pt x="321" y="123"/>
                    </a:lnTo>
                    <a:lnTo>
                      <a:pt x="342" y="117"/>
                    </a:lnTo>
                    <a:lnTo>
                      <a:pt x="359" y="108"/>
                    </a:lnTo>
                    <a:lnTo>
                      <a:pt x="363" y="95"/>
                    </a:lnTo>
                    <a:lnTo>
                      <a:pt x="34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5" name="Freeform 131"/>
              <p:cNvSpPr>
                <a:spLocks/>
              </p:cNvSpPr>
              <p:nvPr/>
            </p:nvSpPr>
            <p:spPr bwMode="auto">
              <a:xfrm>
                <a:off x="5044" y="2744"/>
                <a:ext cx="42" cy="610"/>
              </a:xfrm>
              <a:custGeom>
                <a:avLst/>
                <a:gdLst>
                  <a:gd name="T0" fmla="*/ 64 w 125"/>
                  <a:gd name="T1" fmla="*/ 9 h 1829"/>
                  <a:gd name="T2" fmla="*/ 48 w 125"/>
                  <a:gd name="T3" fmla="*/ 86 h 1829"/>
                  <a:gd name="T4" fmla="*/ 35 w 125"/>
                  <a:gd name="T5" fmla="*/ 172 h 1829"/>
                  <a:gd name="T6" fmla="*/ 24 w 125"/>
                  <a:gd name="T7" fmla="*/ 266 h 1829"/>
                  <a:gd name="T8" fmla="*/ 15 w 125"/>
                  <a:gd name="T9" fmla="*/ 368 h 1829"/>
                  <a:gd name="T10" fmla="*/ 9 w 125"/>
                  <a:gd name="T11" fmla="*/ 477 h 1829"/>
                  <a:gd name="T12" fmla="*/ 3 w 125"/>
                  <a:gd name="T13" fmla="*/ 589 h 1829"/>
                  <a:gd name="T14" fmla="*/ 0 w 125"/>
                  <a:gd name="T15" fmla="*/ 709 h 1829"/>
                  <a:gd name="T16" fmla="*/ 2 w 125"/>
                  <a:gd name="T17" fmla="*/ 831 h 1829"/>
                  <a:gd name="T18" fmla="*/ 5 w 125"/>
                  <a:gd name="T19" fmla="*/ 956 h 1829"/>
                  <a:gd name="T20" fmla="*/ 9 w 125"/>
                  <a:gd name="T21" fmla="*/ 1081 h 1829"/>
                  <a:gd name="T22" fmla="*/ 18 w 125"/>
                  <a:gd name="T23" fmla="*/ 1209 h 1829"/>
                  <a:gd name="T24" fmla="*/ 29 w 125"/>
                  <a:gd name="T25" fmla="*/ 1336 h 1829"/>
                  <a:gd name="T26" fmla="*/ 42 w 125"/>
                  <a:gd name="T27" fmla="*/ 1462 h 1829"/>
                  <a:gd name="T28" fmla="*/ 60 w 125"/>
                  <a:gd name="T29" fmla="*/ 1589 h 1829"/>
                  <a:gd name="T30" fmla="*/ 80 w 125"/>
                  <a:gd name="T31" fmla="*/ 1709 h 1829"/>
                  <a:gd name="T32" fmla="*/ 102 w 125"/>
                  <a:gd name="T33" fmla="*/ 1829 h 1829"/>
                  <a:gd name="T34" fmla="*/ 114 w 125"/>
                  <a:gd name="T35" fmla="*/ 1765 h 1829"/>
                  <a:gd name="T36" fmla="*/ 92 w 125"/>
                  <a:gd name="T37" fmla="*/ 1645 h 1829"/>
                  <a:gd name="T38" fmla="*/ 73 w 125"/>
                  <a:gd name="T39" fmla="*/ 1522 h 1829"/>
                  <a:gd name="T40" fmla="*/ 58 w 125"/>
                  <a:gd name="T41" fmla="*/ 1397 h 1829"/>
                  <a:gd name="T42" fmla="*/ 45 w 125"/>
                  <a:gd name="T43" fmla="*/ 1270 h 1829"/>
                  <a:gd name="T44" fmla="*/ 37 w 125"/>
                  <a:gd name="T45" fmla="*/ 1144 h 1829"/>
                  <a:gd name="T46" fmla="*/ 29 w 125"/>
                  <a:gd name="T47" fmla="*/ 1017 h 1829"/>
                  <a:gd name="T48" fmla="*/ 25 w 125"/>
                  <a:gd name="T49" fmla="*/ 892 h 1829"/>
                  <a:gd name="T50" fmla="*/ 25 w 125"/>
                  <a:gd name="T51" fmla="*/ 770 h 1829"/>
                  <a:gd name="T52" fmla="*/ 25 w 125"/>
                  <a:gd name="T53" fmla="*/ 649 h 1829"/>
                  <a:gd name="T54" fmla="*/ 28 w 125"/>
                  <a:gd name="T55" fmla="*/ 534 h 1829"/>
                  <a:gd name="T56" fmla="*/ 35 w 125"/>
                  <a:gd name="T57" fmla="*/ 424 h 1829"/>
                  <a:gd name="T58" fmla="*/ 42 w 125"/>
                  <a:gd name="T59" fmla="*/ 319 h 1829"/>
                  <a:gd name="T60" fmla="*/ 53 w 125"/>
                  <a:gd name="T61" fmla="*/ 221 h 1829"/>
                  <a:gd name="T62" fmla="*/ 66 w 125"/>
                  <a:gd name="T63" fmla="*/ 131 h 1829"/>
                  <a:gd name="T64" fmla="*/ 79 w 125"/>
                  <a:gd name="T65" fmla="*/ 51 h 1829"/>
                  <a:gd name="T66" fmla="*/ 77 w 125"/>
                  <a:gd name="T67" fmla="*/ 0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29">
                    <a:moveTo>
                      <a:pt x="73" y="22"/>
                    </a:moveTo>
                    <a:lnTo>
                      <a:pt x="64" y="9"/>
                    </a:lnTo>
                    <a:lnTo>
                      <a:pt x="56" y="45"/>
                    </a:lnTo>
                    <a:lnTo>
                      <a:pt x="48" y="86"/>
                    </a:lnTo>
                    <a:lnTo>
                      <a:pt x="42" y="128"/>
                    </a:lnTo>
                    <a:lnTo>
                      <a:pt x="35" y="172"/>
                    </a:lnTo>
                    <a:lnTo>
                      <a:pt x="29" y="218"/>
                    </a:lnTo>
                    <a:lnTo>
                      <a:pt x="24" y="266"/>
                    </a:lnTo>
                    <a:lnTo>
                      <a:pt x="19" y="316"/>
                    </a:lnTo>
                    <a:lnTo>
                      <a:pt x="15" y="368"/>
                    </a:lnTo>
                    <a:lnTo>
                      <a:pt x="12" y="422"/>
                    </a:lnTo>
                    <a:lnTo>
                      <a:pt x="9" y="477"/>
                    </a:lnTo>
                    <a:lnTo>
                      <a:pt x="5" y="533"/>
                    </a:lnTo>
                    <a:lnTo>
                      <a:pt x="3" y="589"/>
                    </a:lnTo>
                    <a:lnTo>
                      <a:pt x="3" y="649"/>
                    </a:lnTo>
                    <a:lnTo>
                      <a:pt x="0" y="709"/>
                    </a:lnTo>
                    <a:lnTo>
                      <a:pt x="0" y="770"/>
                    </a:lnTo>
                    <a:lnTo>
                      <a:pt x="2" y="831"/>
                    </a:lnTo>
                    <a:lnTo>
                      <a:pt x="3" y="892"/>
                    </a:lnTo>
                    <a:lnTo>
                      <a:pt x="5" y="956"/>
                    </a:lnTo>
                    <a:lnTo>
                      <a:pt x="6" y="1019"/>
                    </a:lnTo>
                    <a:lnTo>
                      <a:pt x="9" y="1081"/>
                    </a:lnTo>
                    <a:lnTo>
                      <a:pt x="13" y="1145"/>
                    </a:lnTo>
                    <a:lnTo>
                      <a:pt x="18" y="1209"/>
                    </a:lnTo>
                    <a:lnTo>
                      <a:pt x="24" y="1273"/>
                    </a:lnTo>
                    <a:lnTo>
                      <a:pt x="29" y="1336"/>
                    </a:lnTo>
                    <a:lnTo>
                      <a:pt x="35" y="1400"/>
                    </a:lnTo>
                    <a:lnTo>
                      <a:pt x="42" y="1462"/>
                    </a:lnTo>
                    <a:lnTo>
                      <a:pt x="51" y="1526"/>
                    </a:lnTo>
                    <a:lnTo>
                      <a:pt x="60" y="1589"/>
                    </a:lnTo>
                    <a:lnTo>
                      <a:pt x="69" y="1648"/>
                    </a:lnTo>
                    <a:lnTo>
                      <a:pt x="80" y="1709"/>
                    </a:lnTo>
                    <a:lnTo>
                      <a:pt x="90" y="1769"/>
                    </a:lnTo>
                    <a:lnTo>
                      <a:pt x="102" y="1829"/>
                    </a:lnTo>
                    <a:lnTo>
                      <a:pt x="125" y="1823"/>
                    </a:lnTo>
                    <a:lnTo>
                      <a:pt x="114" y="1765"/>
                    </a:lnTo>
                    <a:lnTo>
                      <a:pt x="102" y="1705"/>
                    </a:lnTo>
                    <a:lnTo>
                      <a:pt x="92" y="1645"/>
                    </a:lnTo>
                    <a:lnTo>
                      <a:pt x="83" y="1584"/>
                    </a:lnTo>
                    <a:lnTo>
                      <a:pt x="73" y="1522"/>
                    </a:lnTo>
                    <a:lnTo>
                      <a:pt x="66" y="1461"/>
                    </a:lnTo>
                    <a:lnTo>
                      <a:pt x="58" y="1397"/>
                    </a:lnTo>
                    <a:lnTo>
                      <a:pt x="51" y="1334"/>
                    </a:lnTo>
                    <a:lnTo>
                      <a:pt x="45" y="1270"/>
                    </a:lnTo>
                    <a:lnTo>
                      <a:pt x="41" y="1208"/>
                    </a:lnTo>
                    <a:lnTo>
                      <a:pt x="37" y="1144"/>
                    </a:lnTo>
                    <a:lnTo>
                      <a:pt x="32" y="1081"/>
                    </a:lnTo>
                    <a:lnTo>
                      <a:pt x="29" y="1017"/>
                    </a:lnTo>
                    <a:lnTo>
                      <a:pt x="26" y="955"/>
                    </a:lnTo>
                    <a:lnTo>
                      <a:pt x="25" y="892"/>
                    </a:lnTo>
                    <a:lnTo>
                      <a:pt x="25" y="831"/>
                    </a:lnTo>
                    <a:lnTo>
                      <a:pt x="25" y="770"/>
                    </a:lnTo>
                    <a:lnTo>
                      <a:pt x="25" y="709"/>
                    </a:lnTo>
                    <a:lnTo>
                      <a:pt x="25" y="649"/>
                    </a:lnTo>
                    <a:lnTo>
                      <a:pt x="26" y="589"/>
                    </a:lnTo>
                    <a:lnTo>
                      <a:pt x="28" y="534"/>
                    </a:lnTo>
                    <a:lnTo>
                      <a:pt x="32" y="477"/>
                    </a:lnTo>
                    <a:lnTo>
                      <a:pt x="35" y="424"/>
                    </a:lnTo>
                    <a:lnTo>
                      <a:pt x="38" y="370"/>
                    </a:lnTo>
                    <a:lnTo>
                      <a:pt x="42" y="319"/>
                    </a:lnTo>
                    <a:lnTo>
                      <a:pt x="47" y="269"/>
                    </a:lnTo>
                    <a:lnTo>
                      <a:pt x="53" y="221"/>
                    </a:lnTo>
                    <a:lnTo>
                      <a:pt x="58" y="176"/>
                    </a:lnTo>
                    <a:lnTo>
                      <a:pt x="66" y="131"/>
                    </a:lnTo>
                    <a:lnTo>
                      <a:pt x="72" y="89"/>
                    </a:lnTo>
                    <a:lnTo>
                      <a:pt x="79" y="51"/>
                    </a:lnTo>
                    <a:lnTo>
                      <a:pt x="88" y="13"/>
                    </a:lnTo>
                    <a:lnTo>
                      <a:pt x="77" y="0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6" name="Freeform 132"/>
              <p:cNvSpPr>
                <a:spLocks/>
              </p:cNvSpPr>
              <p:nvPr/>
            </p:nvSpPr>
            <p:spPr bwMode="auto">
              <a:xfrm>
                <a:off x="4759" y="2686"/>
                <a:ext cx="311" cy="65"/>
              </a:xfrm>
              <a:custGeom>
                <a:avLst/>
                <a:gdLst>
                  <a:gd name="T0" fmla="*/ 10 w 932"/>
                  <a:gd name="T1" fmla="*/ 23 h 195"/>
                  <a:gd name="T2" fmla="*/ 70 w 932"/>
                  <a:gd name="T3" fmla="*/ 32 h 195"/>
                  <a:gd name="T4" fmla="*/ 130 w 932"/>
                  <a:gd name="T5" fmla="*/ 42 h 195"/>
                  <a:gd name="T6" fmla="*/ 186 w 932"/>
                  <a:gd name="T7" fmla="*/ 54 h 195"/>
                  <a:gd name="T8" fmla="*/ 246 w 932"/>
                  <a:gd name="T9" fmla="*/ 64 h 195"/>
                  <a:gd name="T10" fmla="*/ 304 w 932"/>
                  <a:gd name="T11" fmla="*/ 77 h 195"/>
                  <a:gd name="T12" fmla="*/ 362 w 932"/>
                  <a:gd name="T13" fmla="*/ 87 h 195"/>
                  <a:gd name="T14" fmla="*/ 421 w 932"/>
                  <a:gd name="T15" fmla="*/ 101 h 195"/>
                  <a:gd name="T16" fmla="*/ 477 w 932"/>
                  <a:gd name="T17" fmla="*/ 112 h 195"/>
                  <a:gd name="T18" fmla="*/ 534 w 932"/>
                  <a:gd name="T19" fmla="*/ 124 h 195"/>
                  <a:gd name="T20" fmla="*/ 591 w 932"/>
                  <a:gd name="T21" fmla="*/ 137 h 195"/>
                  <a:gd name="T22" fmla="*/ 649 w 932"/>
                  <a:gd name="T23" fmla="*/ 149 h 195"/>
                  <a:gd name="T24" fmla="*/ 704 w 932"/>
                  <a:gd name="T25" fmla="*/ 159 h 195"/>
                  <a:gd name="T26" fmla="*/ 761 w 932"/>
                  <a:gd name="T27" fmla="*/ 169 h 195"/>
                  <a:gd name="T28" fmla="*/ 817 w 932"/>
                  <a:gd name="T29" fmla="*/ 179 h 195"/>
                  <a:gd name="T30" fmla="*/ 873 w 932"/>
                  <a:gd name="T31" fmla="*/ 188 h 195"/>
                  <a:gd name="T32" fmla="*/ 928 w 932"/>
                  <a:gd name="T33" fmla="*/ 195 h 195"/>
                  <a:gd name="T34" fmla="*/ 905 w 932"/>
                  <a:gd name="T35" fmla="*/ 169 h 195"/>
                  <a:gd name="T36" fmla="*/ 849 w 932"/>
                  <a:gd name="T37" fmla="*/ 160 h 195"/>
                  <a:gd name="T38" fmla="*/ 793 w 932"/>
                  <a:gd name="T39" fmla="*/ 150 h 195"/>
                  <a:gd name="T40" fmla="*/ 738 w 932"/>
                  <a:gd name="T41" fmla="*/ 141 h 195"/>
                  <a:gd name="T42" fmla="*/ 681 w 932"/>
                  <a:gd name="T43" fmla="*/ 130 h 195"/>
                  <a:gd name="T44" fmla="*/ 624 w 932"/>
                  <a:gd name="T45" fmla="*/ 119 h 195"/>
                  <a:gd name="T46" fmla="*/ 567 w 932"/>
                  <a:gd name="T47" fmla="*/ 108 h 195"/>
                  <a:gd name="T48" fmla="*/ 511 w 932"/>
                  <a:gd name="T49" fmla="*/ 95 h 195"/>
                  <a:gd name="T50" fmla="*/ 454 w 932"/>
                  <a:gd name="T51" fmla="*/ 83 h 195"/>
                  <a:gd name="T52" fmla="*/ 396 w 932"/>
                  <a:gd name="T53" fmla="*/ 71 h 195"/>
                  <a:gd name="T54" fmla="*/ 338 w 932"/>
                  <a:gd name="T55" fmla="*/ 58 h 195"/>
                  <a:gd name="T56" fmla="*/ 279 w 932"/>
                  <a:gd name="T57" fmla="*/ 48 h 195"/>
                  <a:gd name="T58" fmla="*/ 221 w 932"/>
                  <a:gd name="T59" fmla="*/ 37 h 195"/>
                  <a:gd name="T60" fmla="*/ 163 w 932"/>
                  <a:gd name="T61" fmla="*/ 25 h 195"/>
                  <a:gd name="T62" fmla="*/ 104 w 932"/>
                  <a:gd name="T63" fmla="*/ 15 h 195"/>
                  <a:gd name="T64" fmla="*/ 44 w 932"/>
                  <a:gd name="T65" fmla="*/ 5 h 195"/>
                  <a:gd name="T66" fmla="*/ 0 w 932"/>
                  <a:gd name="T67" fmla="*/ 1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2" h="195">
                    <a:moveTo>
                      <a:pt x="24" y="10"/>
                    </a:moveTo>
                    <a:lnTo>
                      <a:pt x="10" y="23"/>
                    </a:lnTo>
                    <a:lnTo>
                      <a:pt x="40" y="28"/>
                    </a:lnTo>
                    <a:lnTo>
                      <a:pt x="70" y="32"/>
                    </a:lnTo>
                    <a:lnTo>
                      <a:pt x="99" y="38"/>
                    </a:lnTo>
                    <a:lnTo>
                      <a:pt x="130" y="42"/>
                    </a:lnTo>
                    <a:lnTo>
                      <a:pt x="159" y="48"/>
                    </a:lnTo>
                    <a:lnTo>
                      <a:pt x="186" y="54"/>
                    </a:lnTo>
                    <a:lnTo>
                      <a:pt x="217" y="58"/>
                    </a:lnTo>
                    <a:lnTo>
                      <a:pt x="246" y="64"/>
                    </a:lnTo>
                    <a:lnTo>
                      <a:pt x="275" y="70"/>
                    </a:lnTo>
                    <a:lnTo>
                      <a:pt x="304" y="77"/>
                    </a:lnTo>
                    <a:lnTo>
                      <a:pt x="333" y="82"/>
                    </a:lnTo>
                    <a:lnTo>
                      <a:pt x="362" y="87"/>
                    </a:lnTo>
                    <a:lnTo>
                      <a:pt x="391" y="95"/>
                    </a:lnTo>
                    <a:lnTo>
                      <a:pt x="421" y="101"/>
                    </a:lnTo>
                    <a:lnTo>
                      <a:pt x="448" y="106"/>
                    </a:lnTo>
                    <a:lnTo>
                      <a:pt x="477" y="112"/>
                    </a:lnTo>
                    <a:lnTo>
                      <a:pt x="505" y="118"/>
                    </a:lnTo>
                    <a:lnTo>
                      <a:pt x="534" y="124"/>
                    </a:lnTo>
                    <a:lnTo>
                      <a:pt x="563" y="130"/>
                    </a:lnTo>
                    <a:lnTo>
                      <a:pt x="591" y="137"/>
                    </a:lnTo>
                    <a:lnTo>
                      <a:pt x="620" y="141"/>
                    </a:lnTo>
                    <a:lnTo>
                      <a:pt x="649" y="149"/>
                    </a:lnTo>
                    <a:lnTo>
                      <a:pt x="676" y="153"/>
                    </a:lnTo>
                    <a:lnTo>
                      <a:pt x="704" y="159"/>
                    </a:lnTo>
                    <a:lnTo>
                      <a:pt x="733" y="165"/>
                    </a:lnTo>
                    <a:lnTo>
                      <a:pt x="761" y="169"/>
                    </a:lnTo>
                    <a:lnTo>
                      <a:pt x="790" y="173"/>
                    </a:lnTo>
                    <a:lnTo>
                      <a:pt x="817" y="179"/>
                    </a:lnTo>
                    <a:lnTo>
                      <a:pt x="845" y="183"/>
                    </a:lnTo>
                    <a:lnTo>
                      <a:pt x="873" y="188"/>
                    </a:lnTo>
                    <a:lnTo>
                      <a:pt x="900" y="192"/>
                    </a:lnTo>
                    <a:lnTo>
                      <a:pt x="928" y="195"/>
                    </a:lnTo>
                    <a:lnTo>
                      <a:pt x="932" y="173"/>
                    </a:lnTo>
                    <a:lnTo>
                      <a:pt x="905" y="169"/>
                    </a:lnTo>
                    <a:lnTo>
                      <a:pt x="877" y="165"/>
                    </a:lnTo>
                    <a:lnTo>
                      <a:pt x="849" y="160"/>
                    </a:lnTo>
                    <a:lnTo>
                      <a:pt x="820" y="156"/>
                    </a:lnTo>
                    <a:lnTo>
                      <a:pt x="793" y="150"/>
                    </a:lnTo>
                    <a:lnTo>
                      <a:pt x="765" y="146"/>
                    </a:lnTo>
                    <a:lnTo>
                      <a:pt x="738" y="141"/>
                    </a:lnTo>
                    <a:lnTo>
                      <a:pt x="708" y="135"/>
                    </a:lnTo>
                    <a:lnTo>
                      <a:pt x="681" y="130"/>
                    </a:lnTo>
                    <a:lnTo>
                      <a:pt x="653" y="125"/>
                    </a:lnTo>
                    <a:lnTo>
                      <a:pt x="624" y="119"/>
                    </a:lnTo>
                    <a:lnTo>
                      <a:pt x="596" y="114"/>
                    </a:lnTo>
                    <a:lnTo>
                      <a:pt x="567" y="108"/>
                    </a:lnTo>
                    <a:lnTo>
                      <a:pt x="540" y="102"/>
                    </a:lnTo>
                    <a:lnTo>
                      <a:pt x="511" y="95"/>
                    </a:lnTo>
                    <a:lnTo>
                      <a:pt x="482" y="89"/>
                    </a:lnTo>
                    <a:lnTo>
                      <a:pt x="454" y="83"/>
                    </a:lnTo>
                    <a:lnTo>
                      <a:pt x="425" y="77"/>
                    </a:lnTo>
                    <a:lnTo>
                      <a:pt x="396" y="71"/>
                    </a:lnTo>
                    <a:lnTo>
                      <a:pt x="367" y="66"/>
                    </a:lnTo>
                    <a:lnTo>
                      <a:pt x="338" y="58"/>
                    </a:lnTo>
                    <a:lnTo>
                      <a:pt x="309" y="54"/>
                    </a:lnTo>
                    <a:lnTo>
                      <a:pt x="279" y="48"/>
                    </a:lnTo>
                    <a:lnTo>
                      <a:pt x="250" y="41"/>
                    </a:lnTo>
                    <a:lnTo>
                      <a:pt x="221" y="37"/>
                    </a:lnTo>
                    <a:lnTo>
                      <a:pt x="192" y="31"/>
                    </a:lnTo>
                    <a:lnTo>
                      <a:pt x="163" y="25"/>
                    </a:lnTo>
                    <a:lnTo>
                      <a:pt x="133" y="19"/>
                    </a:lnTo>
                    <a:lnTo>
                      <a:pt x="104" y="15"/>
                    </a:lnTo>
                    <a:lnTo>
                      <a:pt x="73" y="10"/>
                    </a:lnTo>
                    <a:lnTo>
                      <a:pt x="44" y="5"/>
                    </a:lnTo>
                    <a:lnTo>
                      <a:pt x="15" y="0"/>
                    </a:lnTo>
                    <a:lnTo>
                      <a:pt x="0" y="13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7" name="Freeform 133"/>
              <p:cNvSpPr>
                <a:spLocks/>
              </p:cNvSpPr>
              <p:nvPr/>
            </p:nvSpPr>
            <p:spPr bwMode="auto">
              <a:xfrm>
                <a:off x="5029" y="2921"/>
                <a:ext cx="7" cy="5"/>
              </a:xfrm>
              <a:custGeom>
                <a:avLst/>
                <a:gdLst>
                  <a:gd name="T0" fmla="*/ 0 w 22"/>
                  <a:gd name="T1" fmla="*/ 11 h 17"/>
                  <a:gd name="T2" fmla="*/ 3 w 22"/>
                  <a:gd name="T3" fmla="*/ 14 h 17"/>
                  <a:gd name="T4" fmla="*/ 7 w 22"/>
                  <a:gd name="T5" fmla="*/ 17 h 17"/>
                  <a:gd name="T6" fmla="*/ 11 w 22"/>
                  <a:gd name="T7" fmla="*/ 17 h 17"/>
                  <a:gd name="T8" fmla="*/ 16 w 22"/>
                  <a:gd name="T9" fmla="*/ 16 h 17"/>
                  <a:gd name="T10" fmla="*/ 19 w 22"/>
                  <a:gd name="T11" fmla="*/ 13 h 17"/>
                  <a:gd name="T12" fmla="*/ 20 w 22"/>
                  <a:gd name="T13" fmla="*/ 9 h 17"/>
                  <a:gd name="T14" fmla="*/ 22 w 22"/>
                  <a:gd name="T15" fmla="*/ 4 h 17"/>
                  <a:gd name="T16" fmla="*/ 20 w 22"/>
                  <a:gd name="T17" fmla="*/ 0 h 17"/>
                  <a:gd name="T18" fmla="*/ 0 w 22"/>
                  <a:gd name="T1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0" y="11"/>
                    </a:moveTo>
                    <a:lnTo>
                      <a:pt x="3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9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8" name="Freeform 134"/>
              <p:cNvSpPr>
                <a:spLocks/>
              </p:cNvSpPr>
              <p:nvPr/>
            </p:nvSpPr>
            <p:spPr bwMode="auto">
              <a:xfrm>
                <a:off x="5003" y="2851"/>
                <a:ext cx="33" cy="73"/>
              </a:xfrm>
              <a:custGeom>
                <a:avLst/>
                <a:gdLst>
                  <a:gd name="T0" fmla="*/ 4 w 97"/>
                  <a:gd name="T1" fmla="*/ 0 h 219"/>
                  <a:gd name="T2" fmla="*/ 0 w 97"/>
                  <a:gd name="T3" fmla="*/ 10 h 219"/>
                  <a:gd name="T4" fmla="*/ 1 w 97"/>
                  <a:gd name="T5" fmla="*/ 23 h 219"/>
                  <a:gd name="T6" fmla="*/ 3 w 97"/>
                  <a:gd name="T7" fmla="*/ 38 h 219"/>
                  <a:gd name="T8" fmla="*/ 6 w 97"/>
                  <a:gd name="T9" fmla="*/ 49 h 219"/>
                  <a:gd name="T10" fmla="*/ 8 w 97"/>
                  <a:gd name="T11" fmla="*/ 64 h 219"/>
                  <a:gd name="T12" fmla="*/ 11 w 97"/>
                  <a:gd name="T13" fmla="*/ 77 h 219"/>
                  <a:gd name="T14" fmla="*/ 17 w 97"/>
                  <a:gd name="T15" fmla="*/ 90 h 219"/>
                  <a:gd name="T16" fmla="*/ 21 w 97"/>
                  <a:gd name="T17" fmla="*/ 103 h 219"/>
                  <a:gd name="T18" fmla="*/ 26 w 97"/>
                  <a:gd name="T19" fmla="*/ 116 h 219"/>
                  <a:gd name="T20" fmla="*/ 32 w 97"/>
                  <a:gd name="T21" fmla="*/ 129 h 219"/>
                  <a:gd name="T22" fmla="*/ 37 w 97"/>
                  <a:gd name="T23" fmla="*/ 142 h 219"/>
                  <a:gd name="T24" fmla="*/ 43 w 97"/>
                  <a:gd name="T25" fmla="*/ 157 h 219"/>
                  <a:gd name="T26" fmla="*/ 51 w 97"/>
                  <a:gd name="T27" fmla="*/ 170 h 219"/>
                  <a:gd name="T28" fmla="*/ 56 w 97"/>
                  <a:gd name="T29" fmla="*/ 182 h 219"/>
                  <a:gd name="T30" fmla="*/ 64 w 97"/>
                  <a:gd name="T31" fmla="*/ 195 h 219"/>
                  <a:gd name="T32" fmla="*/ 69 w 97"/>
                  <a:gd name="T33" fmla="*/ 206 h 219"/>
                  <a:gd name="T34" fmla="*/ 77 w 97"/>
                  <a:gd name="T35" fmla="*/ 219 h 219"/>
                  <a:gd name="T36" fmla="*/ 97 w 97"/>
                  <a:gd name="T37" fmla="*/ 208 h 219"/>
                  <a:gd name="T38" fmla="*/ 90 w 97"/>
                  <a:gd name="T39" fmla="*/ 196 h 219"/>
                  <a:gd name="T40" fmla="*/ 84 w 97"/>
                  <a:gd name="T41" fmla="*/ 184 h 219"/>
                  <a:gd name="T42" fmla="*/ 77 w 97"/>
                  <a:gd name="T43" fmla="*/ 171 h 219"/>
                  <a:gd name="T44" fmla="*/ 71 w 97"/>
                  <a:gd name="T45" fmla="*/ 158 h 219"/>
                  <a:gd name="T46" fmla="*/ 65 w 97"/>
                  <a:gd name="T47" fmla="*/ 147 h 219"/>
                  <a:gd name="T48" fmla="*/ 59 w 97"/>
                  <a:gd name="T49" fmla="*/ 134 h 219"/>
                  <a:gd name="T50" fmla="*/ 53 w 97"/>
                  <a:gd name="T51" fmla="*/ 120 h 219"/>
                  <a:gd name="T52" fmla="*/ 48 w 97"/>
                  <a:gd name="T53" fmla="*/ 107 h 219"/>
                  <a:gd name="T54" fmla="*/ 43 w 97"/>
                  <a:gd name="T55" fmla="*/ 96 h 219"/>
                  <a:gd name="T56" fmla="*/ 39 w 97"/>
                  <a:gd name="T57" fmla="*/ 83 h 219"/>
                  <a:gd name="T58" fmla="*/ 35 w 97"/>
                  <a:gd name="T59" fmla="*/ 70 h 219"/>
                  <a:gd name="T60" fmla="*/ 32 w 97"/>
                  <a:gd name="T61" fmla="*/ 56 h 219"/>
                  <a:gd name="T62" fmla="*/ 27 w 97"/>
                  <a:gd name="T63" fmla="*/ 45 h 219"/>
                  <a:gd name="T64" fmla="*/ 26 w 97"/>
                  <a:gd name="T65" fmla="*/ 32 h 219"/>
                  <a:gd name="T66" fmla="*/ 23 w 97"/>
                  <a:gd name="T67" fmla="*/ 20 h 219"/>
                  <a:gd name="T68" fmla="*/ 23 w 97"/>
                  <a:gd name="T69" fmla="*/ 8 h 219"/>
                  <a:gd name="T70" fmla="*/ 19 w 97"/>
                  <a:gd name="T71" fmla="*/ 19 h 219"/>
                  <a:gd name="T72" fmla="*/ 4 w 97"/>
                  <a:gd name="T7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219">
                    <a:moveTo>
                      <a:pt x="4" y="0"/>
                    </a:moveTo>
                    <a:lnTo>
                      <a:pt x="0" y="10"/>
                    </a:lnTo>
                    <a:lnTo>
                      <a:pt x="1" y="23"/>
                    </a:lnTo>
                    <a:lnTo>
                      <a:pt x="3" y="38"/>
                    </a:lnTo>
                    <a:lnTo>
                      <a:pt x="6" y="49"/>
                    </a:lnTo>
                    <a:lnTo>
                      <a:pt x="8" y="64"/>
                    </a:lnTo>
                    <a:lnTo>
                      <a:pt x="11" y="77"/>
                    </a:lnTo>
                    <a:lnTo>
                      <a:pt x="17" y="90"/>
                    </a:lnTo>
                    <a:lnTo>
                      <a:pt x="21" y="103"/>
                    </a:lnTo>
                    <a:lnTo>
                      <a:pt x="26" y="116"/>
                    </a:lnTo>
                    <a:lnTo>
                      <a:pt x="32" y="129"/>
                    </a:lnTo>
                    <a:lnTo>
                      <a:pt x="37" y="142"/>
                    </a:lnTo>
                    <a:lnTo>
                      <a:pt x="43" y="157"/>
                    </a:lnTo>
                    <a:lnTo>
                      <a:pt x="51" y="170"/>
                    </a:lnTo>
                    <a:lnTo>
                      <a:pt x="56" y="182"/>
                    </a:lnTo>
                    <a:lnTo>
                      <a:pt x="64" y="195"/>
                    </a:lnTo>
                    <a:lnTo>
                      <a:pt x="69" y="206"/>
                    </a:lnTo>
                    <a:lnTo>
                      <a:pt x="77" y="219"/>
                    </a:lnTo>
                    <a:lnTo>
                      <a:pt x="97" y="208"/>
                    </a:lnTo>
                    <a:lnTo>
                      <a:pt x="90" y="196"/>
                    </a:lnTo>
                    <a:lnTo>
                      <a:pt x="84" y="184"/>
                    </a:lnTo>
                    <a:lnTo>
                      <a:pt x="77" y="171"/>
                    </a:lnTo>
                    <a:lnTo>
                      <a:pt x="71" y="158"/>
                    </a:lnTo>
                    <a:lnTo>
                      <a:pt x="65" y="147"/>
                    </a:lnTo>
                    <a:lnTo>
                      <a:pt x="59" y="134"/>
                    </a:lnTo>
                    <a:lnTo>
                      <a:pt x="53" y="120"/>
                    </a:lnTo>
                    <a:lnTo>
                      <a:pt x="48" y="107"/>
                    </a:lnTo>
                    <a:lnTo>
                      <a:pt x="43" y="96"/>
                    </a:lnTo>
                    <a:lnTo>
                      <a:pt x="39" y="83"/>
                    </a:lnTo>
                    <a:lnTo>
                      <a:pt x="35" y="70"/>
                    </a:lnTo>
                    <a:lnTo>
                      <a:pt x="32" y="56"/>
                    </a:lnTo>
                    <a:lnTo>
                      <a:pt x="27" y="45"/>
                    </a:lnTo>
                    <a:lnTo>
                      <a:pt x="26" y="32"/>
                    </a:lnTo>
                    <a:lnTo>
                      <a:pt x="23" y="20"/>
                    </a:lnTo>
                    <a:lnTo>
                      <a:pt x="23" y="8"/>
                    </a:lnTo>
                    <a:lnTo>
                      <a:pt x="19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9" name="Freeform 135"/>
              <p:cNvSpPr>
                <a:spLocks/>
              </p:cNvSpPr>
              <p:nvPr/>
            </p:nvSpPr>
            <p:spPr bwMode="auto">
              <a:xfrm>
                <a:off x="5005" y="2829"/>
                <a:ext cx="31" cy="29"/>
              </a:xfrm>
              <a:custGeom>
                <a:avLst/>
                <a:gdLst>
                  <a:gd name="T0" fmla="*/ 79 w 93"/>
                  <a:gd name="T1" fmla="*/ 22 h 86"/>
                  <a:gd name="T2" fmla="*/ 77 w 93"/>
                  <a:gd name="T3" fmla="*/ 1 h 86"/>
                  <a:gd name="T4" fmla="*/ 68 w 93"/>
                  <a:gd name="T5" fmla="*/ 10 h 86"/>
                  <a:gd name="T6" fmla="*/ 58 w 93"/>
                  <a:gd name="T7" fmla="*/ 19 h 86"/>
                  <a:gd name="T8" fmla="*/ 49 w 93"/>
                  <a:gd name="T9" fmla="*/ 26 h 86"/>
                  <a:gd name="T10" fmla="*/ 38 w 93"/>
                  <a:gd name="T11" fmla="*/ 35 h 86"/>
                  <a:gd name="T12" fmla="*/ 29 w 93"/>
                  <a:gd name="T13" fmla="*/ 43 h 86"/>
                  <a:gd name="T14" fmla="*/ 19 w 93"/>
                  <a:gd name="T15" fmla="*/ 51 h 86"/>
                  <a:gd name="T16" fmla="*/ 9 w 93"/>
                  <a:gd name="T17" fmla="*/ 59 h 86"/>
                  <a:gd name="T18" fmla="*/ 0 w 93"/>
                  <a:gd name="T19" fmla="*/ 67 h 86"/>
                  <a:gd name="T20" fmla="*/ 15 w 93"/>
                  <a:gd name="T21" fmla="*/ 86 h 86"/>
                  <a:gd name="T22" fmla="*/ 23 w 93"/>
                  <a:gd name="T23" fmla="*/ 77 h 86"/>
                  <a:gd name="T24" fmla="*/ 35 w 93"/>
                  <a:gd name="T25" fmla="*/ 70 h 86"/>
                  <a:gd name="T26" fmla="*/ 44 w 93"/>
                  <a:gd name="T27" fmla="*/ 61 h 86"/>
                  <a:gd name="T28" fmla="*/ 54 w 93"/>
                  <a:gd name="T29" fmla="*/ 52 h 86"/>
                  <a:gd name="T30" fmla="*/ 63 w 93"/>
                  <a:gd name="T31" fmla="*/ 45 h 86"/>
                  <a:gd name="T32" fmla="*/ 74 w 93"/>
                  <a:gd name="T33" fmla="*/ 36 h 86"/>
                  <a:gd name="T34" fmla="*/ 83 w 93"/>
                  <a:gd name="T35" fmla="*/ 29 h 86"/>
                  <a:gd name="T36" fmla="*/ 93 w 93"/>
                  <a:gd name="T37" fmla="*/ 20 h 86"/>
                  <a:gd name="T38" fmla="*/ 92 w 93"/>
                  <a:gd name="T39" fmla="*/ 0 h 86"/>
                  <a:gd name="T40" fmla="*/ 79 w 93"/>
                  <a:gd name="T41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86">
                    <a:moveTo>
                      <a:pt x="79" y="22"/>
                    </a:moveTo>
                    <a:lnTo>
                      <a:pt x="77" y="1"/>
                    </a:lnTo>
                    <a:lnTo>
                      <a:pt x="68" y="10"/>
                    </a:lnTo>
                    <a:lnTo>
                      <a:pt x="58" y="19"/>
                    </a:lnTo>
                    <a:lnTo>
                      <a:pt x="49" y="26"/>
                    </a:lnTo>
                    <a:lnTo>
                      <a:pt x="38" y="35"/>
                    </a:lnTo>
                    <a:lnTo>
                      <a:pt x="29" y="43"/>
                    </a:lnTo>
                    <a:lnTo>
                      <a:pt x="19" y="51"/>
                    </a:lnTo>
                    <a:lnTo>
                      <a:pt x="9" y="59"/>
                    </a:lnTo>
                    <a:lnTo>
                      <a:pt x="0" y="67"/>
                    </a:lnTo>
                    <a:lnTo>
                      <a:pt x="15" y="86"/>
                    </a:lnTo>
                    <a:lnTo>
                      <a:pt x="23" y="77"/>
                    </a:lnTo>
                    <a:lnTo>
                      <a:pt x="35" y="70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5"/>
                    </a:lnTo>
                    <a:lnTo>
                      <a:pt x="74" y="36"/>
                    </a:lnTo>
                    <a:lnTo>
                      <a:pt x="83" y="29"/>
                    </a:lnTo>
                    <a:lnTo>
                      <a:pt x="93" y="20"/>
                    </a:lnTo>
                    <a:lnTo>
                      <a:pt x="92" y="0"/>
                    </a:lnTo>
                    <a:lnTo>
                      <a:pt x="7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0" name="Freeform 136"/>
              <p:cNvSpPr>
                <a:spLocks/>
              </p:cNvSpPr>
              <p:nvPr/>
            </p:nvSpPr>
            <p:spPr bwMode="auto">
              <a:xfrm>
                <a:off x="5002" y="2813"/>
                <a:ext cx="33" cy="23"/>
              </a:xfrm>
              <a:custGeom>
                <a:avLst/>
                <a:gdLst>
                  <a:gd name="T0" fmla="*/ 0 w 99"/>
                  <a:gd name="T1" fmla="*/ 3 h 70"/>
                  <a:gd name="T2" fmla="*/ 3 w 99"/>
                  <a:gd name="T3" fmla="*/ 20 h 70"/>
                  <a:gd name="T4" fmla="*/ 13 w 99"/>
                  <a:gd name="T5" fmla="*/ 26 h 70"/>
                  <a:gd name="T6" fmla="*/ 24 w 99"/>
                  <a:gd name="T7" fmla="*/ 33 h 70"/>
                  <a:gd name="T8" fmla="*/ 35 w 99"/>
                  <a:gd name="T9" fmla="*/ 39 h 70"/>
                  <a:gd name="T10" fmla="*/ 45 w 99"/>
                  <a:gd name="T11" fmla="*/ 45 h 70"/>
                  <a:gd name="T12" fmla="*/ 55 w 99"/>
                  <a:gd name="T13" fmla="*/ 51 h 70"/>
                  <a:gd name="T14" fmla="*/ 65 w 99"/>
                  <a:gd name="T15" fmla="*/ 57 h 70"/>
                  <a:gd name="T16" fmla="*/ 75 w 99"/>
                  <a:gd name="T17" fmla="*/ 62 h 70"/>
                  <a:gd name="T18" fmla="*/ 86 w 99"/>
                  <a:gd name="T19" fmla="*/ 70 h 70"/>
                  <a:gd name="T20" fmla="*/ 99 w 99"/>
                  <a:gd name="T21" fmla="*/ 48 h 70"/>
                  <a:gd name="T22" fmla="*/ 88 w 99"/>
                  <a:gd name="T23" fmla="*/ 42 h 70"/>
                  <a:gd name="T24" fmla="*/ 77 w 99"/>
                  <a:gd name="T25" fmla="*/ 36 h 70"/>
                  <a:gd name="T26" fmla="*/ 67 w 99"/>
                  <a:gd name="T27" fmla="*/ 30 h 70"/>
                  <a:gd name="T28" fmla="*/ 56 w 99"/>
                  <a:gd name="T29" fmla="*/ 25 h 70"/>
                  <a:gd name="T30" fmla="*/ 46 w 99"/>
                  <a:gd name="T31" fmla="*/ 19 h 70"/>
                  <a:gd name="T32" fmla="*/ 36 w 99"/>
                  <a:gd name="T33" fmla="*/ 11 h 70"/>
                  <a:gd name="T34" fmla="*/ 26 w 99"/>
                  <a:gd name="T35" fmla="*/ 6 h 70"/>
                  <a:gd name="T36" fmla="*/ 14 w 99"/>
                  <a:gd name="T37" fmla="*/ 0 h 70"/>
                  <a:gd name="T38" fmla="*/ 17 w 99"/>
                  <a:gd name="T39" fmla="*/ 19 h 70"/>
                  <a:gd name="T40" fmla="*/ 0 w 99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70">
                    <a:moveTo>
                      <a:pt x="0" y="3"/>
                    </a:moveTo>
                    <a:lnTo>
                      <a:pt x="3" y="20"/>
                    </a:lnTo>
                    <a:lnTo>
                      <a:pt x="13" y="26"/>
                    </a:lnTo>
                    <a:lnTo>
                      <a:pt x="24" y="33"/>
                    </a:lnTo>
                    <a:lnTo>
                      <a:pt x="35" y="39"/>
                    </a:lnTo>
                    <a:lnTo>
                      <a:pt x="45" y="45"/>
                    </a:lnTo>
                    <a:lnTo>
                      <a:pt x="55" y="51"/>
                    </a:lnTo>
                    <a:lnTo>
                      <a:pt x="65" y="57"/>
                    </a:lnTo>
                    <a:lnTo>
                      <a:pt x="75" y="62"/>
                    </a:lnTo>
                    <a:lnTo>
                      <a:pt x="86" y="70"/>
                    </a:lnTo>
                    <a:lnTo>
                      <a:pt x="99" y="48"/>
                    </a:lnTo>
                    <a:lnTo>
                      <a:pt x="88" y="42"/>
                    </a:lnTo>
                    <a:lnTo>
                      <a:pt x="77" y="36"/>
                    </a:lnTo>
                    <a:lnTo>
                      <a:pt x="67" y="30"/>
                    </a:lnTo>
                    <a:lnTo>
                      <a:pt x="56" y="25"/>
                    </a:lnTo>
                    <a:lnTo>
                      <a:pt x="46" y="19"/>
                    </a:lnTo>
                    <a:lnTo>
                      <a:pt x="36" y="11"/>
                    </a:lnTo>
                    <a:lnTo>
                      <a:pt x="26" y="6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1" name="Freeform 137"/>
              <p:cNvSpPr>
                <a:spLocks/>
              </p:cNvSpPr>
              <p:nvPr/>
            </p:nvSpPr>
            <p:spPr bwMode="auto">
              <a:xfrm>
                <a:off x="5002" y="2744"/>
                <a:ext cx="69" cy="75"/>
              </a:xfrm>
              <a:custGeom>
                <a:avLst/>
                <a:gdLst>
                  <a:gd name="T0" fmla="*/ 196 w 206"/>
                  <a:gd name="T1" fmla="*/ 0 h 226"/>
                  <a:gd name="T2" fmla="*/ 183 w 206"/>
                  <a:gd name="T3" fmla="*/ 8 h 226"/>
                  <a:gd name="T4" fmla="*/ 168 w 206"/>
                  <a:gd name="T5" fmla="*/ 16 h 226"/>
                  <a:gd name="T6" fmla="*/ 157 w 206"/>
                  <a:gd name="T7" fmla="*/ 26 h 226"/>
                  <a:gd name="T8" fmla="*/ 144 w 206"/>
                  <a:gd name="T9" fmla="*/ 38 h 226"/>
                  <a:gd name="T10" fmla="*/ 132 w 206"/>
                  <a:gd name="T11" fmla="*/ 51 h 226"/>
                  <a:gd name="T12" fmla="*/ 120 w 206"/>
                  <a:gd name="T13" fmla="*/ 63 h 226"/>
                  <a:gd name="T14" fmla="*/ 109 w 206"/>
                  <a:gd name="T15" fmla="*/ 77 h 226"/>
                  <a:gd name="T16" fmla="*/ 97 w 206"/>
                  <a:gd name="T17" fmla="*/ 92 h 226"/>
                  <a:gd name="T18" fmla="*/ 86 w 206"/>
                  <a:gd name="T19" fmla="*/ 106 h 226"/>
                  <a:gd name="T20" fmla="*/ 74 w 206"/>
                  <a:gd name="T21" fmla="*/ 121 h 226"/>
                  <a:gd name="T22" fmla="*/ 62 w 206"/>
                  <a:gd name="T23" fmla="*/ 136 h 226"/>
                  <a:gd name="T24" fmla="*/ 51 w 206"/>
                  <a:gd name="T25" fmla="*/ 152 h 226"/>
                  <a:gd name="T26" fmla="*/ 38 w 206"/>
                  <a:gd name="T27" fmla="*/ 166 h 226"/>
                  <a:gd name="T28" fmla="*/ 26 w 206"/>
                  <a:gd name="T29" fmla="*/ 181 h 226"/>
                  <a:gd name="T30" fmla="*/ 14 w 206"/>
                  <a:gd name="T31" fmla="*/ 195 h 226"/>
                  <a:gd name="T32" fmla="*/ 0 w 206"/>
                  <a:gd name="T33" fmla="*/ 210 h 226"/>
                  <a:gd name="T34" fmla="*/ 17 w 206"/>
                  <a:gd name="T35" fmla="*/ 226 h 226"/>
                  <a:gd name="T36" fmla="*/ 30 w 206"/>
                  <a:gd name="T37" fmla="*/ 211 h 226"/>
                  <a:gd name="T38" fmla="*/ 43 w 206"/>
                  <a:gd name="T39" fmla="*/ 195 h 226"/>
                  <a:gd name="T40" fmla="*/ 56 w 206"/>
                  <a:gd name="T41" fmla="*/ 181 h 226"/>
                  <a:gd name="T42" fmla="*/ 68 w 206"/>
                  <a:gd name="T43" fmla="*/ 165 h 226"/>
                  <a:gd name="T44" fmla="*/ 80 w 206"/>
                  <a:gd name="T45" fmla="*/ 150 h 226"/>
                  <a:gd name="T46" fmla="*/ 91 w 206"/>
                  <a:gd name="T47" fmla="*/ 136 h 226"/>
                  <a:gd name="T48" fmla="*/ 104 w 206"/>
                  <a:gd name="T49" fmla="*/ 121 h 226"/>
                  <a:gd name="T50" fmla="*/ 115 w 206"/>
                  <a:gd name="T51" fmla="*/ 106 h 226"/>
                  <a:gd name="T52" fmla="*/ 126 w 206"/>
                  <a:gd name="T53" fmla="*/ 92 h 226"/>
                  <a:gd name="T54" fmla="*/ 138 w 206"/>
                  <a:gd name="T55" fmla="*/ 79 h 226"/>
                  <a:gd name="T56" fmla="*/ 150 w 206"/>
                  <a:gd name="T57" fmla="*/ 67 h 226"/>
                  <a:gd name="T58" fmla="*/ 161 w 206"/>
                  <a:gd name="T59" fmla="*/ 56 h 226"/>
                  <a:gd name="T60" fmla="*/ 171 w 206"/>
                  <a:gd name="T61" fmla="*/ 45 h 226"/>
                  <a:gd name="T62" fmla="*/ 183 w 206"/>
                  <a:gd name="T63" fmla="*/ 37 h 226"/>
                  <a:gd name="T64" fmla="*/ 195 w 206"/>
                  <a:gd name="T65" fmla="*/ 29 h 226"/>
                  <a:gd name="T66" fmla="*/ 206 w 206"/>
                  <a:gd name="T67" fmla="*/ 22 h 226"/>
                  <a:gd name="T68" fmla="*/ 196 w 206"/>
                  <a:gd name="T6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226">
                    <a:moveTo>
                      <a:pt x="196" y="0"/>
                    </a:moveTo>
                    <a:lnTo>
                      <a:pt x="183" y="8"/>
                    </a:lnTo>
                    <a:lnTo>
                      <a:pt x="168" y="16"/>
                    </a:lnTo>
                    <a:lnTo>
                      <a:pt x="157" y="26"/>
                    </a:lnTo>
                    <a:lnTo>
                      <a:pt x="144" y="38"/>
                    </a:lnTo>
                    <a:lnTo>
                      <a:pt x="132" y="51"/>
                    </a:lnTo>
                    <a:lnTo>
                      <a:pt x="120" y="63"/>
                    </a:lnTo>
                    <a:lnTo>
                      <a:pt x="109" y="77"/>
                    </a:lnTo>
                    <a:lnTo>
                      <a:pt x="97" y="92"/>
                    </a:lnTo>
                    <a:lnTo>
                      <a:pt x="86" y="106"/>
                    </a:lnTo>
                    <a:lnTo>
                      <a:pt x="74" y="121"/>
                    </a:lnTo>
                    <a:lnTo>
                      <a:pt x="62" y="136"/>
                    </a:lnTo>
                    <a:lnTo>
                      <a:pt x="51" y="152"/>
                    </a:lnTo>
                    <a:lnTo>
                      <a:pt x="38" y="166"/>
                    </a:lnTo>
                    <a:lnTo>
                      <a:pt x="26" y="181"/>
                    </a:lnTo>
                    <a:lnTo>
                      <a:pt x="14" y="195"/>
                    </a:lnTo>
                    <a:lnTo>
                      <a:pt x="0" y="210"/>
                    </a:lnTo>
                    <a:lnTo>
                      <a:pt x="17" y="226"/>
                    </a:lnTo>
                    <a:lnTo>
                      <a:pt x="30" y="211"/>
                    </a:lnTo>
                    <a:lnTo>
                      <a:pt x="43" y="195"/>
                    </a:lnTo>
                    <a:lnTo>
                      <a:pt x="56" y="181"/>
                    </a:lnTo>
                    <a:lnTo>
                      <a:pt x="68" y="165"/>
                    </a:lnTo>
                    <a:lnTo>
                      <a:pt x="80" y="150"/>
                    </a:lnTo>
                    <a:lnTo>
                      <a:pt x="91" y="136"/>
                    </a:lnTo>
                    <a:lnTo>
                      <a:pt x="104" y="121"/>
                    </a:lnTo>
                    <a:lnTo>
                      <a:pt x="115" y="106"/>
                    </a:lnTo>
                    <a:lnTo>
                      <a:pt x="126" y="92"/>
                    </a:lnTo>
                    <a:lnTo>
                      <a:pt x="138" y="79"/>
                    </a:lnTo>
                    <a:lnTo>
                      <a:pt x="150" y="67"/>
                    </a:lnTo>
                    <a:lnTo>
                      <a:pt x="161" y="56"/>
                    </a:lnTo>
                    <a:lnTo>
                      <a:pt x="171" y="45"/>
                    </a:lnTo>
                    <a:lnTo>
                      <a:pt x="183" y="37"/>
                    </a:lnTo>
                    <a:lnTo>
                      <a:pt x="195" y="29"/>
                    </a:lnTo>
                    <a:lnTo>
                      <a:pt x="206" y="2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2" name="Freeform 138"/>
              <p:cNvSpPr>
                <a:spLocks/>
              </p:cNvSpPr>
              <p:nvPr/>
            </p:nvSpPr>
            <p:spPr bwMode="auto">
              <a:xfrm>
                <a:off x="5004" y="2812"/>
                <a:ext cx="6" cy="8"/>
              </a:xfrm>
              <a:custGeom>
                <a:avLst/>
                <a:gdLst>
                  <a:gd name="T0" fmla="*/ 10 w 18"/>
                  <a:gd name="T1" fmla="*/ 24 h 24"/>
                  <a:gd name="T2" fmla="*/ 15 w 18"/>
                  <a:gd name="T3" fmla="*/ 21 h 24"/>
                  <a:gd name="T4" fmla="*/ 16 w 18"/>
                  <a:gd name="T5" fmla="*/ 16 h 24"/>
                  <a:gd name="T6" fmla="*/ 18 w 18"/>
                  <a:gd name="T7" fmla="*/ 12 h 24"/>
                  <a:gd name="T8" fmla="*/ 16 w 18"/>
                  <a:gd name="T9" fmla="*/ 8 h 24"/>
                  <a:gd name="T10" fmla="*/ 13 w 18"/>
                  <a:gd name="T11" fmla="*/ 3 h 24"/>
                  <a:gd name="T12" fmla="*/ 10 w 18"/>
                  <a:gd name="T13" fmla="*/ 2 h 24"/>
                  <a:gd name="T14" fmla="*/ 6 w 18"/>
                  <a:gd name="T15" fmla="*/ 0 h 24"/>
                  <a:gd name="T16" fmla="*/ 0 w 18"/>
                  <a:gd name="T17" fmla="*/ 2 h 24"/>
                  <a:gd name="T18" fmla="*/ 10 w 18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4">
                    <a:moveTo>
                      <a:pt x="10" y="24"/>
                    </a:moveTo>
                    <a:lnTo>
                      <a:pt x="15" y="21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3" name="Freeform 139"/>
              <p:cNvSpPr>
                <a:spLocks/>
              </p:cNvSpPr>
              <p:nvPr/>
            </p:nvSpPr>
            <p:spPr bwMode="auto">
              <a:xfrm>
                <a:off x="5190" y="2955"/>
                <a:ext cx="5" cy="7"/>
              </a:xfrm>
              <a:custGeom>
                <a:avLst/>
                <a:gdLst>
                  <a:gd name="T0" fmla="*/ 7 w 14"/>
                  <a:gd name="T1" fmla="*/ 0 h 23"/>
                  <a:gd name="T2" fmla="*/ 3 w 14"/>
                  <a:gd name="T3" fmla="*/ 1 h 23"/>
                  <a:gd name="T4" fmla="*/ 0 w 14"/>
                  <a:gd name="T5" fmla="*/ 4 h 23"/>
                  <a:gd name="T6" fmla="*/ 0 w 14"/>
                  <a:gd name="T7" fmla="*/ 10 h 23"/>
                  <a:gd name="T8" fmla="*/ 0 w 14"/>
                  <a:gd name="T9" fmla="*/ 14 h 23"/>
                  <a:gd name="T10" fmla="*/ 1 w 14"/>
                  <a:gd name="T11" fmla="*/ 17 h 23"/>
                  <a:gd name="T12" fmla="*/ 4 w 14"/>
                  <a:gd name="T13" fmla="*/ 20 h 23"/>
                  <a:gd name="T14" fmla="*/ 9 w 14"/>
                  <a:gd name="T15" fmla="*/ 23 h 23"/>
                  <a:gd name="T16" fmla="*/ 14 w 14"/>
                  <a:gd name="T17" fmla="*/ 23 h 23"/>
                  <a:gd name="T18" fmla="*/ 7 w 14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7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4" name="Freeform 140"/>
              <p:cNvSpPr>
                <a:spLocks/>
              </p:cNvSpPr>
              <p:nvPr/>
            </p:nvSpPr>
            <p:spPr bwMode="auto">
              <a:xfrm>
                <a:off x="5193" y="2946"/>
                <a:ext cx="60" cy="16"/>
              </a:xfrm>
              <a:custGeom>
                <a:avLst/>
                <a:gdLst>
                  <a:gd name="T0" fmla="*/ 181 w 181"/>
                  <a:gd name="T1" fmla="*/ 2 h 50"/>
                  <a:gd name="T2" fmla="*/ 169 w 181"/>
                  <a:gd name="T3" fmla="*/ 2 h 50"/>
                  <a:gd name="T4" fmla="*/ 159 w 181"/>
                  <a:gd name="T5" fmla="*/ 0 h 50"/>
                  <a:gd name="T6" fmla="*/ 147 w 181"/>
                  <a:gd name="T7" fmla="*/ 0 h 50"/>
                  <a:gd name="T8" fmla="*/ 135 w 181"/>
                  <a:gd name="T9" fmla="*/ 2 h 50"/>
                  <a:gd name="T10" fmla="*/ 124 w 181"/>
                  <a:gd name="T11" fmla="*/ 2 h 50"/>
                  <a:gd name="T12" fmla="*/ 114 w 181"/>
                  <a:gd name="T13" fmla="*/ 3 h 50"/>
                  <a:gd name="T14" fmla="*/ 101 w 181"/>
                  <a:gd name="T15" fmla="*/ 5 h 50"/>
                  <a:gd name="T16" fmla="*/ 90 w 181"/>
                  <a:gd name="T17" fmla="*/ 6 h 50"/>
                  <a:gd name="T18" fmla="*/ 79 w 181"/>
                  <a:gd name="T19" fmla="*/ 8 h 50"/>
                  <a:gd name="T20" fmla="*/ 67 w 181"/>
                  <a:gd name="T21" fmla="*/ 11 h 50"/>
                  <a:gd name="T22" fmla="*/ 55 w 181"/>
                  <a:gd name="T23" fmla="*/ 12 h 50"/>
                  <a:gd name="T24" fmla="*/ 44 w 181"/>
                  <a:gd name="T25" fmla="*/ 15 h 50"/>
                  <a:gd name="T26" fmla="*/ 32 w 181"/>
                  <a:gd name="T27" fmla="*/ 18 h 50"/>
                  <a:gd name="T28" fmla="*/ 22 w 181"/>
                  <a:gd name="T29" fmla="*/ 21 h 50"/>
                  <a:gd name="T30" fmla="*/ 12 w 181"/>
                  <a:gd name="T31" fmla="*/ 24 h 50"/>
                  <a:gd name="T32" fmla="*/ 0 w 181"/>
                  <a:gd name="T33" fmla="*/ 27 h 50"/>
                  <a:gd name="T34" fmla="*/ 7 w 181"/>
                  <a:gd name="T35" fmla="*/ 50 h 50"/>
                  <a:gd name="T36" fmla="*/ 16 w 181"/>
                  <a:gd name="T37" fmla="*/ 46 h 50"/>
                  <a:gd name="T38" fmla="*/ 28 w 181"/>
                  <a:gd name="T39" fmla="*/ 43 h 50"/>
                  <a:gd name="T40" fmla="*/ 38 w 181"/>
                  <a:gd name="T41" fmla="*/ 41 h 50"/>
                  <a:gd name="T42" fmla="*/ 50 w 181"/>
                  <a:gd name="T43" fmla="*/ 38 h 50"/>
                  <a:gd name="T44" fmla="*/ 60 w 181"/>
                  <a:gd name="T45" fmla="*/ 35 h 50"/>
                  <a:gd name="T46" fmla="*/ 71 w 181"/>
                  <a:gd name="T47" fmla="*/ 34 h 50"/>
                  <a:gd name="T48" fmla="*/ 82 w 181"/>
                  <a:gd name="T49" fmla="*/ 31 h 50"/>
                  <a:gd name="T50" fmla="*/ 93 w 181"/>
                  <a:gd name="T51" fmla="*/ 30 h 50"/>
                  <a:gd name="T52" fmla="*/ 105 w 181"/>
                  <a:gd name="T53" fmla="*/ 28 h 50"/>
                  <a:gd name="T54" fmla="*/ 115 w 181"/>
                  <a:gd name="T55" fmla="*/ 27 h 50"/>
                  <a:gd name="T56" fmla="*/ 127 w 181"/>
                  <a:gd name="T57" fmla="*/ 25 h 50"/>
                  <a:gd name="T58" fmla="*/ 137 w 181"/>
                  <a:gd name="T59" fmla="*/ 25 h 50"/>
                  <a:gd name="T60" fmla="*/ 149 w 181"/>
                  <a:gd name="T61" fmla="*/ 24 h 50"/>
                  <a:gd name="T62" fmla="*/ 157 w 181"/>
                  <a:gd name="T63" fmla="*/ 24 h 50"/>
                  <a:gd name="T64" fmla="*/ 169 w 181"/>
                  <a:gd name="T65" fmla="*/ 25 h 50"/>
                  <a:gd name="T66" fmla="*/ 178 w 181"/>
                  <a:gd name="T67" fmla="*/ 25 h 50"/>
                  <a:gd name="T68" fmla="*/ 181 w 181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50">
                    <a:moveTo>
                      <a:pt x="181" y="2"/>
                    </a:moveTo>
                    <a:lnTo>
                      <a:pt x="169" y="2"/>
                    </a:lnTo>
                    <a:lnTo>
                      <a:pt x="159" y="0"/>
                    </a:lnTo>
                    <a:lnTo>
                      <a:pt x="147" y="0"/>
                    </a:lnTo>
                    <a:lnTo>
                      <a:pt x="135" y="2"/>
                    </a:lnTo>
                    <a:lnTo>
                      <a:pt x="124" y="2"/>
                    </a:lnTo>
                    <a:lnTo>
                      <a:pt x="114" y="3"/>
                    </a:lnTo>
                    <a:lnTo>
                      <a:pt x="101" y="5"/>
                    </a:lnTo>
                    <a:lnTo>
                      <a:pt x="90" y="6"/>
                    </a:lnTo>
                    <a:lnTo>
                      <a:pt x="79" y="8"/>
                    </a:lnTo>
                    <a:lnTo>
                      <a:pt x="67" y="11"/>
                    </a:lnTo>
                    <a:lnTo>
                      <a:pt x="55" y="12"/>
                    </a:lnTo>
                    <a:lnTo>
                      <a:pt x="44" y="15"/>
                    </a:lnTo>
                    <a:lnTo>
                      <a:pt x="32" y="18"/>
                    </a:lnTo>
                    <a:lnTo>
                      <a:pt x="22" y="21"/>
                    </a:lnTo>
                    <a:lnTo>
                      <a:pt x="12" y="24"/>
                    </a:lnTo>
                    <a:lnTo>
                      <a:pt x="0" y="27"/>
                    </a:lnTo>
                    <a:lnTo>
                      <a:pt x="7" y="50"/>
                    </a:lnTo>
                    <a:lnTo>
                      <a:pt x="16" y="46"/>
                    </a:lnTo>
                    <a:lnTo>
                      <a:pt x="28" y="43"/>
                    </a:lnTo>
                    <a:lnTo>
                      <a:pt x="38" y="41"/>
                    </a:lnTo>
                    <a:lnTo>
                      <a:pt x="50" y="38"/>
                    </a:lnTo>
                    <a:lnTo>
                      <a:pt x="60" y="35"/>
                    </a:lnTo>
                    <a:lnTo>
                      <a:pt x="71" y="34"/>
                    </a:lnTo>
                    <a:lnTo>
                      <a:pt x="82" y="31"/>
                    </a:lnTo>
                    <a:lnTo>
                      <a:pt x="93" y="30"/>
                    </a:lnTo>
                    <a:lnTo>
                      <a:pt x="105" y="28"/>
                    </a:lnTo>
                    <a:lnTo>
                      <a:pt x="115" y="27"/>
                    </a:lnTo>
                    <a:lnTo>
                      <a:pt x="127" y="25"/>
                    </a:lnTo>
                    <a:lnTo>
                      <a:pt x="137" y="25"/>
                    </a:lnTo>
                    <a:lnTo>
                      <a:pt x="149" y="24"/>
                    </a:lnTo>
                    <a:lnTo>
                      <a:pt x="157" y="24"/>
                    </a:lnTo>
                    <a:lnTo>
                      <a:pt x="169" y="25"/>
                    </a:lnTo>
                    <a:lnTo>
                      <a:pt x="178" y="25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5" name="Freeform 141"/>
              <p:cNvSpPr>
                <a:spLocks/>
              </p:cNvSpPr>
              <p:nvPr/>
            </p:nvSpPr>
            <p:spPr bwMode="auto">
              <a:xfrm>
                <a:off x="5194" y="2955"/>
                <a:ext cx="4" cy="7"/>
              </a:xfrm>
              <a:custGeom>
                <a:avLst/>
                <a:gdLst>
                  <a:gd name="T0" fmla="*/ 0 w 12"/>
                  <a:gd name="T1" fmla="*/ 23 h 23"/>
                  <a:gd name="T2" fmla="*/ 4 w 12"/>
                  <a:gd name="T3" fmla="*/ 21 h 23"/>
                  <a:gd name="T4" fmla="*/ 9 w 12"/>
                  <a:gd name="T5" fmla="*/ 19 h 23"/>
                  <a:gd name="T6" fmla="*/ 10 w 12"/>
                  <a:gd name="T7" fmla="*/ 16 h 23"/>
                  <a:gd name="T8" fmla="*/ 12 w 12"/>
                  <a:gd name="T9" fmla="*/ 11 h 23"/>
                  <a:gd name="T10" fmla="*/ 12 w 12"/>
                  <a:gd name="T11" fmla="*/ 7 h 23"/>
                  <a:gd name="T12" fmla="*/ 10 w 12"/>
                  <a:gd name="T13" fmla="*/ 4 h 23"/>
                  <a:gd name="T14" fmla="*/ 7 w 12"/>
                  <a:gd name="T15" fmla="*/ 1 h 23"/>
                  <a:gd name="T16" fmla="*/ 2 w 12"/>
                  <a:gd name="T17" fmla="*/ 0 h 23"/>
                  <a:gd name="T18" fmla="*/ 0 w 12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4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6" name="Freeform 142"/>
              <p:cNvSpPr>
                <a:spLocks/>
              </p:cNvSpPr>
              <p:nvPr/>
            </p:nvSpPr>
            <p:spPr bwMode="auto">
              <a:xfrm>
                <a:off x="5247" y="2991"/>
                <a:ext cx="8" cy="5"/>
              </a:xfrm>
              <a:custGeom>
                <a:avLst/>
                <a:gdLst>
                  <a:gd name="T0" fmla="*/ 0 w 23"/>
                  <a:gd name="T1" fmla="*/ 2 h 13"/>
                  <a:gd name="T2" fmla="*/ 2 w 23"/>
                  <a:gd name="T3" fmla="*/ 6 h 13"/>
                  <a:gd name="T4" fmla="*/ 4 w 23"/>
                  <a:gd name="T5" fmla="*/ 10 h 13"/>
                  <a:gd name="T6" fmla="*/ 7 w 23"/>
                  <a:gd name="T7" fmla="*/ 12 h 13"/>
                  <a:gd name="T8" fmla="*/ 12 w 23"/>
                  <a:gd name="T9" fmla="*/ 13 h 13"/>
                  <a:gd name="T10" fmla="*/ 16 w 23"/>
                  <a:gd name="T11" fmla="*/ 12 h 13"/>
                  <a:gd name="T12" fmla="*/ 20 w 23"/>
                  <a:gd name="T13" fmla="*/ 9 h 13"/>
                  <a:gd name="T14" fmla="*/ 22 w 23"/>
                  <a:gd name="T15" fmla="*/ 6 h 13"/>
                  <a:gd name="T16" fmla="*/ 23 w 23"/>
                  <a:gd name="T17" fmla="*/ 0 h 13"/>
                  <a:gd name="T18" fmla="*/ 0 w 2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0" y="2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6" y="12"/>
                    </a:lnTo>
                    <a:lnTo>
                      <a:pt x="20" y="9"/>
                    </a:lnTo>
                    <a:lnTo>
                      <a:pt x="22" y="6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7" name="Freeform 143"/>
              <p:cNvSpPr>
                <a:spLocks/>
              </p:cNvSpPr>
              <p:nvPr/>
            </p:nvSpPr>
            <p:spPr bwMode="auto">
              <a:xfrm>
                <a:off x="5244" y="2908"/>
                <a:ext cx="11" cy="84"/>
              </a:xfrm>
              <a:custGeom>
                <a:avLst/>
                <a:gdLst>
                  <a:gd name="T0" fmla="*/ 13 w 33"/>
                  <a:gd name="T1" fmla="*/ 23 h 252"/>
                  <a:gd name="T2" fmla="*/ 0 w 33"/>
                  <a:gd name="T3" fmla="*/ 12 h 252"/>
                  <a:gd name="T4" fmla="*/ 1 w 33"/>
                  <a:gd name="T5" fmla="*/ 28 h 252"/>
                  <a:gd name="T6" fmla="*/ 1 w 33"/>
                  <a:gd name="T7" fmla="*/ 42 h 252"/>
                  <a:gd name="T8" fmla="*/ 1 w 33"/>
                  <a:gd name="T9" fmla="*/ 57 h 252"/>
                  <a:gd name="T10" fmla="*/ 3 w 33"/>
                  <a:gd name="T11" fmla="*/ 71 h 252"/>
                  <a:gd name="T12" fmla="*/ 4 w 33"/>
                  <a:gd name="T13" fmla="*/ 87 h 252"/>
                  <a:gd name="T14" fmla="*/ 4 w 33"/>
                  <a:gd name="T15" fmla="*/ 102 h 252"/>
                  <a:gd name="T16" fmla="*/ 4 w 33"/>
                  <a:gd name="T17" fmla="*/ 116 h 252"/>
                  <a:gd name="T18" fmla="*/ 6 w 33"/>
                  <a:gd name="T19" fmla="*/ 132 h 252"/>
                  <a:gd name="T20" fmla="*/ 6 w 33"/>
                  <a:gd name="T21" fmla="*/ 147 h 252"/>
                  <a:gd name="T22" fmla="*/ 7 w 33"/>
                  <a:gd name="T23" fmla="*/ 161 h 252"/>
                  <a:gd name="T24" fmla="*/ 7 w 33"/>
                  <a:gd name="T25" fmla="*/ 177 h 252"/>
                  <a:gd name="T26" fmla="*/ 7 w 33"/>
                  <a:gd name="T27" fmla="*/ 191 h 252"/>
                  <a:gd name="T28" fmla="*/ 9 w 33"/>
                  <a:gd name="T29" fmla="*/ 207 h 252"/>
                  <a:gd name="T30" fmla="*/ 9 w 33"/>
                  <a:gd name="T31" fmla="*/ 221 h 252"/>
                  <a:gd name="T32" fmla="*/ 10 w 33"/>
                  <a:gd name="T33" fmla="*/ 236 h 252"/>
                  <a:gd name="T34" fmla="*/ 10 w 33"/>
                  <a:gd name="T35" fmla="*/ 252 h 252"/>
                  <a:gd name="T36" fmla="*/ 33 w 33"/>
                  <a:gd name="T37" fmla="*/ 250 h 252"/>
                  <a:gd name="T38" fmla="*/ 32 w 33"/>
                  <a:gd name="T39" fmla="*/ 236 h 252"/>
                  <a:gd name="T40" fmla="*/ 32 w 33"/>
                  <a:gd name="T41" fmla="*/ 220 h 252"/>
                  <a:gd name="T42" fmla="*/ 32 w 33"/>
                  <a:gd name="T43" fmla="*/ 205 h 252"/>
                  <a:gd name="T44" fmla="*/ 30 w 33"/>
                  <a:gd name="T45" fmla="*/ 191 h 252"/>
                  <a:gd name="T46" fmla="*/ 30 w 33"/>
                  <a:gd name="T47" fmla="*/ 176 h 252"/>
                  <a:gd name="T48" fmla="*/ 29 w 33"/>
                  <a:gd name="T49" fmla="*/ 160 h 252"/>
                  <a:gd name="T50" fmla="*/ 29 w 33"/>
                  <a:gd name="T51" fmla="*/ 145 h 252"/>
                  <a:gd name="T52" fmla="*/ 29 w 33"/>
                  <a:gd name="T53" fmla="*/ 131 h 252"/>
                  <a:gd name="T54" fmla="*/ 28 w 33"/>
                  <a:gd name="T55" fmla="*/ 115 h 252"/>
                  <a:gd name="T56" fmla="*/ 28 w 33"/>
                  <a:gd name="T57" fmla="*/ 100 h 252"/>
                  <a:gd name="T58" fmla="*/ 26 w 33"/>
                  <a:gd name="T59" fmla="*/ 86 h 252"/>
                  <a:gd name="T60" fmla="*/ 26 w 33"/>
                  <a:gd name="T61" fmla="*/ 71 h 252"/>
                  <a:gd name="T62" fmla="*/ 25 w 33"/>
                  <a:gd name="T63" fmla="*/ 55 h 252"/>
                  <a:gd name="T64" fmla="*/ 25 w 33"/>
                  <a:gd name="T65" fmla="*/ 41 h 252"/>
                  <a:gd name="T66" fmla="*/ 23 w 33"/>
                  <a:gd name="T67" fmla="*/ 26 h 252"/>
                  <a:gd name="T68" fmla="*/ 23 w 33"/>
                  <a:gd name="T69" fmla="*/ 12 h 252"/>
                  <a:gd name="T70" fmla="*/ 10 w 33"/>
                  <a:gd name="T71" fmla="*/ 0 h 252"/>
                  <a:gd name="T72" fmla="*/ 13 w 33"/>
                  <a:gd name="T73" fmla="*/ 2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52">
                    <a:moveTo>
                      <a:pt x="13" y="23"/>
                    </a:moveTo>
                    <a:lnTo>
                      <a:pt x="0" y="12"/>
                    </a:lnTo>
                    <a:lnTo>
                      <a:pt x="1" y="28"/>
                    </a:lnTo>
                    <a:lnTo>
                      <a:pt x="1" y="42"/>
                    </a:lnTo>
                    <a:lnTo>
                      <a:pt x="1" y="57"/>
                    </a:lnTo>
                    <a:lnTo>
                      <a:pt x="3" y="71"/>
                    </a:lnTo>
                    <a:lnTo>
                      <a:pt x="4" y="87"/>
                    </a:lnTo>
                    <a:lnTo>
                      <a:pt x="4" y="102"/>
                    </a:lnTo>
                    <a:lnTo>
                      <a:pt x="4" y="116"/>
                    </a:lnTo>
                    <a:lnTo>
                      <a:pt x="6" y="132"/>
                    </a:lnTo>
                    <a:lnTo>
                      <a:pt x="6" y="147"/>
                    </a:lnTo>
                    <a:lnTo>
                      <a:pt x="7" y="161"/>
                    </a:lnTo>
                    <a:lnTo>
                      <a:pt x="7" y="177"/>
                    </a:lnTo>
                    <a:lnTo>
                      <a:pt x="7" y="191"/>
                    </a:lnTo>
                    <a:lnTo>
                      <a:pt x="9" y="207"/>
                    </a:lnTo>
                    <a:lnTo>
                      <a:pt x="9" y="221"/>
                    </a:lnTo>
                    <a:lnTo>
                      <a:pt x="10" y="236"/>
                    </a:lnTo>
                    <a:lnTo>
                      <a:pt x="10" y="252"/>
                    </a:lnTo>
                    <a:lnTo>
                      <a:pt x="33" y="250"/>
                    </a:lnTo>
                    <a:lnTo>
                      <a:pt x="32" y="236"/>
                    </a:lnTo>
                    <a:lnTo>
                      <a:pt x="32" y="220"/>
                    </a:lnTo>
                    <a:lnTo>
                      <a:pt x="32" y="205"/>
                    </a:lnTo>
                    <a:lnTo>
                      <a:pt x="30" y="191"/>
                    </a:lnTo>
                    <a:lnTo>
                      <a:pt x="30" y="176"/>
                    </a:lnTo>
                    <a:lnTo>
                      <a:pt x="29" y="160"/>
                    </a:lnTo>
                    <a:lnTo>
                      <a:pt x="29" y="145"/>
                    </a:lnTo>
                    <a:lnTo>
                      <a:pt x="29" y="131"/>
                    </a:lnTo>
                    <a:lnTo>
                      <a:pt x="28" y="115"/>
                    </a:lnTo>
                    <a:lnTo>
                      <a:pt x="28" y="100"/>
                    </a:lnTo>
                    <a:lnTo>
                      <a:pt x="26" y="86"/>
                    </a:lnTo>
                    <a:lnTo>
                      <a:pt x="26" y="71"/>
                    </a:lnTo>
                    <a:lnTo>
                      <a:pt x="25" y="55"/>
                    </a:lnTo>
                    <a:lnTo>
                      <a:pt x="25" y="41"/>
                    </a:lnTo>
                    <a:lnTo>
                      <a:pt x="23" y="26"/>
                    </a:lnTo>
                    <a:lnTo>
                      <a:pt x="23" y="12"/>
                    </a:lnTo>
                    <a:lnTo>
                      <a:pt x="1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8" name="Freeform 144"/>
              <p:cNvSpPr>
                <a:spLocks/>
              </p:cNvSpPr>
              <p:nvPr/>
            </p:nvSpPr>
            <p:spPr bwMode="auto">
              <a:xfrm>
                <a:off x="5232" y="2908"/>
                <a:ext cx="16" cy="9"/>
              </a:xfrm>
              <a:custGeom>
                <a:avLst/>
                <a:gdLst>
                  <a:gd name="T0" fmla="*/ 22 w 48"/>
                  <a:gd name="T1" fmla="*/ 14 h 26"/>
                  <a:gd name="T2" fmla="*/ 13 w 48"/>
                  <a:gd name="T3" fmla="*/ 26 h 26"/>
                  <a:gd name="T4" fmla="*/ 17 w 48"/>
                  <a:gd name="T5" fmla="*/ 26 h 26"/>
                  <a:gd name="T6" fmla="*/ 20 w 48"/>
                  <a:gd name="T7" fmla="*/ 26 h 26"/>
                  <a:gd name="T8" fmla="*/ 25 w 48"/>
                  <a:gd name="T9" fmla="*/ 26 h 26"/>
                  <a:gd name="T10" fmla="*/ 32 w 48"/>
                  <a:gd name="T11" fmla="*/ 25 h 26"/>
                  <a:gd name="T12" fmla="*/ 35 w 48"/>
                  <a:gd name="T13" fmla="*/ 25 h 26"/>
                  <a:gd name="T14" fmla="*/ 39 w 48"/>
                  <a:gd name="T15" fmla="*/ 23 h 26"/>
                  <a:gd name="T16" fmla="*/ 44 w 48"/>
                  <a:gd name="T17" fmla="*/ 23 h 26"/>
                  <a:gd name="T18" fmla="*/ 48 w 48"/>
                  <a:gd name="T19" fmla="*/ 23 h 26"/>
                  <a:gd name="T20" fmla="*/ 45 w 48"/>
                  <a:gd name="T21" fmla="*/ 0 h 26"/>
                  <a:gd name="T22" fmla="*/ 42 w 48"/>
                  <a:gd name="T23" fmla="*/ 0 h 26"/>
                  <a:gd name="T24" fmla="*/ 38 w 48"/>
                  <a:gd name="T25" fmla="*/ 0 h 26"/>
                  <a:gd name="T26" fmla="*/ 32 w 48"/>
                  <a:gd name="T27" fmla="*/ 1 h 26"/>
                  <a:gd name="T28" fmla="*/ 28 w 48"/>
                  <a:gd name="T29" fmla="*/ 1 h 26"/>
                  <a:gd name="T30" fmla="*/ 25 w 48"/>
                  <a:gd name="T31" fmla="*/ 3 h 26"/>
                  <a:gd name="T32" fmla="*/ 19 w 48"/>
                  <a:gd name="T33" fmla="*/ 3 h 26"/>
                  <a:gd name="T34" fmla="*/ 13 w 48"/>
                  <a:gd name="T35" fmla="*/ 3 h 26"/>
                  <a:gd name="T36" fmla="*/ 10 w 48"/>
                  <a:gd name="T37" fmla="*/ 3 h 26"/>
                  <a:gd name="T38" fmla="*/ 0 w 48"/>
                  <a:gd name="T39" fmla="*/ 16 h 26"/>
                  <a:gd name="T40" fmla="*/ 22 w 48"/>
                  <a:gd name="T4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6">
                    <a:moveTo>
                      <a:pt x="22" y="14"/>
                    </a:moveTo>
                    <a:lnTo>
                      <a:pt x="13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5" y="26"/>
                    </a:lnTo>
                    <a:lnTo>
                      <a:pt x="32" y="25"/>
                    </a:lnTo>
                    <a:lnTo>
                      <a:pt x="35" y="25"/>
                    </a:lnTo>
                    <a:lnTo>
                      <a:pt x="39" y="23"/>
                    </a:lnTo>
                    <a:lnTo>
                      <a:pt x="44" y="23"/>
                    </a:lnTo>
                    <a:lnTo>
                      <a:pt x="48" y="23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0" y="16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9" name="Freeform 145"/>
              <p:cNvSpPr>
                <a:spLocks/>
              </p:cNvSpPr>
              <p:nvPr/>
            </p:nvSpPr>
            <p:spPr bwMode="auto">
              <a:xfrm>
                <a:off x="5232" y="2913"/>
                <a:ext cx="9" cy="41"/>
              </a:xfrm>
              <a:custGeom>
                <a:avLst/>
                <a:gdLst>
                  <a:gd name="T0" fmla="*/ 15 w 28"/>
                  <a:gd name="T1" fmla="*/ 99 h 123"/>
                  <a:gd name="T2" fmla="*/ 28 w 28"/>
                  <a:gd name="T3" fmla="*/ 110 h 123"/>
                  <a:gd name="T4" fmla="*/ 28 w 28"/>
                  <a:gd name="T5" fmla="*/ 104 h 123"/>
                  <a:gd name="T6" fmla="*/ 28 w 28"/>
                  <a:gd name="T7" fmla="*/ 97 h 123"/>
                  <a:gd name="T8" fmla="*/ 28 w 28"/>
                  <a:gd name="T9" fmla="*/ 89 h 123"/>
                  <a:gd name="T10" fmla="*/ 26 w 28"/>
                  <a:gd name="T11" fmla="*/ 82 h 123"/>
                  <a:gd name="T12" fmla="*/ 26 w 28"/>
                  <a:gd name="T13" fmla="*/ 76 h 123"/>
                  <a:gd name="T14" fmla="*/ 26 w 28"/>
                  <a:gd name="T15" fmla="*/ 69 h 123"/>
                  <a:gd name="T16" fmla="*/ 26 w 28"/>
                  <a:gd name="T17" fmla="*/ 62 h 123"/>
                  <a:gd name="T18" fmla="*/ 25 w 28"/>
                  <a:gd name="T19" fmla="*/ 56 h 123"/>
                  <a:gd name="T20" fmla="*/ 25 w 28"/>
                  <a:gd name="T21" fmla="*/ 49 h 123"/>
                  <a:gd name="T22" fmla="*/ 25 w 28"/>
                  <a:gd name="T23" fmla="*/ 41 h 123"/>
                  <a:gd name="T24" fmla="*/ 25 w 28"/>
                  <a:gd name="T25" fmla="*/ 35 h 123"/>
                  <a:gd name="T26" fmla="*/ 25 w 28"/>
                  <a:gd name="T27" fmla="*/ 28 h 123"/>
                  <a:gd name="T28" fmla="*/ 25 w 28"/>
                  <a:gd name="T29" fmla="*/ 21 h 123"/>
                  <a:gd name="T30" fmla="*/ 23 w 28"/>
                  <a:gd name="T31" fmla="*/ 14 h 123"/>
                  <a:gd name="T32" fmla="*/ 23 w 28"/>
                  <a:gd name="T33" fmla="*/ 6 h 123"/>
                  <a:gd name="T34" fmla="*/ 22 w 28"/>
                  <a:gd name="T35" fmla="*/ 0 h 123"/>
                  <a:gd name="T36" fmla="*/ 0 w 28"/>
                  <a:gd name="T37" fmla="*/ 2 h 123"/>
                  <a:gd name="T38" fmla="*/ 0 w 28"/>
                  <a:gd name="T39" fmla="*/ 9 h 123"/>
                  <a:gd name="T40" fmla="*/ 0 w 28"/>
                  <a:gd name="T41" fmla="*/ 17 h 123"/>
                  <a:gd name="T42" fmla="*/ 1 w 28"/>
                  <a:gd name="T43" fmla="*/ 22 h 123"/>
                  <a:gd name="T44" fmla="*/ 1 w 28"/>
                  <a:gd name="T45" fmla="*/ 28 h 123"/>
                  <a:gd name="T46" fmla="*/ 1 w 28"/>
                  <a:gd name="T47" fmla="*/ 35 h 123"/>
                  <a:gd name="T48" fmla="*/ 1 w 28"/>
                  <a:gd name="T49" fmla="*/ 43 h 123"/>
                  <a:gd name="T50" fmla="*/ 3 w 28"/>
                  <a:gd name="T51" fmla="*/ 50 h 123"/>
                  <a:gd name="T52" fmla="*/ 3 w 28"/>
                  <a:gd name="T53" fmla="*/ 57 h 123"/>
                  <a:gd name="T54" fmla="*/ 3 w 28"/>
                  <a:gd name="T55" fmla="*/ 63 h 123"/>
                  <a:gd name="T56" fmla="*/ 3 w 28"/>
                  <a:gd name="T57" fmla="*/ 70 h 123"/>
                  <a:gd name="T58" fmla="*/ 3 w 28"/>
                  <a:gd name="T59" fmla="*/ 78 h 123"/>
                  <a:gd name="T60" fmla="*/ 3 w 28"/>
                  <a:gd name="T61" fmla="*/ 83 h 123"/>
                  <a:gd name="T62" fmla="*/ 4 w 28"/>
                  <a:gd name="T63" fmla="*/ 91 h 123"/>
                  <a:gd name="T64" fmla="*/ 4 w 28"/>
                  <a:gd name="T65" fmla="*/ 98 h 123"/>
                  <a:gd name="T66" fmla="*/ 4 w 28"/>
                  <a:gd name="T67" fmla="*/ 105 h 123"/>
                  <a:gd name="T68" fmla="*/ 4 w 28"/>
                  <a:gd name="T69" fmla="*/ 111 h 123"/>
                  <a:gd name="T70" fmla="*/ 17 w 28"/>
                  <a:gd name="T71" fmla="*/ 123 h 123"/>
                  <a:gd name="T72" fmla="*/ 15 w 28"/>
                  <a:gd name="T73" fmla="*/ 9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23">
                    <a:moveTo>
                      <a:pt x="15" y="99"/>
                    </a:moveTo>
                    <a:lnTo>
                      <a:pt x="28" y="110"/>
                    </a:lnTo>
                    <a:lnTo>
                      <a:pt x="28" y="104"/>
                    </a:lnTo>
                    <a:lnTo>
                      <a:pt x="28" y="97"/>
                    </a:lnTo>
                    <a:lnTo>
                      <a:pt x="28" y="89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6" y="69"/>
                    </a:lnTo>
                    <a:lnTo>
                      <a:pt x="26" y="62"/>
                    </a:lnTo>
                    <a:lnTo>
                      <a:pt x="25" y="56"/>
                    </a:lnTo>
                    <a:lnTo>
                      <a:pt x="25" y="49"/>
                    </a:lnTo>
                    <a:lnTo>
                      <a:pt x="25" y="41"/>
                    </a:lnTo>
                    <a:lnTo>
                      <a:pt x="25" y="35"/>
                    </a:lnTo>
                    <a:lnTo>
                      <a:pt x="25" y="28"/>
                    </a:lnTo>
                    <a:lnTo>
                      <a:pt x="25" y="21"/>
                    </a:lnTo>
                    <a:lnTo>
                      <a:pt x="23" y="14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3" y="63"/>
                    </a:lnTo>
                    <a:lnTo>
                      <a:pt x="3" y="70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4" y="91"/>
                    </a:lnTo>
                    <a:lnTo>
                      <a:pt x="4" y="98"/>
                    </a:lnTo>
                    <a:lnTo>
                      <a:pt x="4" y="105"/>
                    </a:lnTo>
                    <a:lnTo>
                      <a:pt x="4" y="111"/>
                    </a:lnTo>
                    <a:lnTo>
                      <a:pt x="17" y="123"/>
                    </a:lnTo>
                    <a:lnTo>
                      <a:pt x="15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0" name="Freeform 146"/>
              <p:cNvSpPr>
                <a:spLocks/>
              </p:cNvSpPr>
              <p:nvPr/>
            </p:nvSpPr>
            <p:spPr bwMode="auto">
              <a:xfrm>
                <a:off x="5237" y="2945"/>
                <a:ext cx="11" cy="9"/>
              </a:xfrm>
              <a:custGeom>
                <a:avLst/>
                <a:gdLst>
                  <a:gd name="T0" fmla="*/ 32 w 32"/>
                  <a:gd name="T1" fmla="*/ 0 h 25"/>
                  <a:gd name="T2" fmla="*/ 18 w 32"/>
                  <a:gd name="T3" fmla="*/ 0 h 25"/>
                  <a:gd name="T4" fmla="*/ 14 w 32"/>
                  <a:gd name="T5" fmla="*/ 0 h 25"/>
                  <a:gd name="T6" fmla="*/ 10 w 32"/>
                  <a:gd name="T7" fmla="*/ 0 h 25"/>
                  <a:gd name="T8" fmla="*/ 4 w 32"/>
                  <a:gd name="T9" fmla="*/ 0 h 25"/>
                  <a:gd name="T10" fmla="*/ 0 w 32"/>
                  <a:gd name="T11" fmla="*/ 1 h 25"/>
                  <a:gd name="T12" fmla="*/ 2 w 32"/>
                  <a:gd name="T13" fmla="*/ 25 h 25"/>
                  <a:gd name="T14" fmla="*/ 7 w 32"/>
                  <a:gd name="T15" fmla="*/ 23 h 25"/>
                  <a:gd name="T16" fmla="*/ 11 w 32"/>
                  <a:gd name="T17" fmla="*/ 23 h 25"/>
                  <a:gd name="T18" fmla="*/ 16 w 32"/>
                  <a:gd name="T19" fmla="*/ 23 h 25"/>
                  <a:gd name="T20" fmla="*/ 20 w 32"/>
                  <a:gd name="T21" fmla="*/ 23 h 25"/>
                  <a:gd name="T22" fmla="*/ 32 w 32"/>
                  <a:gd name="T23" fmla="*/ 23 h 25"/>
                  <a:gd name="T24" fmla="*/ 32 w 32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5"/>
                    </a:lnTo>
                    <a:lnTo>
                      <a:pt x="7" y="23"/>
                    </a:lnTo>
                    <a:lnTo>
                      <a:pt x="11" y="23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32" y="2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1" name="Freeform 147"/>
              <p:cNvSpPr>
                <a:spLocks/>
              </p:cNvSpPr>
              <p:nvPr/>
            </p:nvSpPr>
            <p:spPr bwMode="auto">
              <a:xfrm>
                <a:off x="5237" y="2946"/>
                <a:ext cx="4" cy="8"/>
              </a:xfrm>
              <a:custGeom>
                <a:avLst/>
                <a:gdLst>
                  <a:gd name="T0" fmla="*/ 0 w 12"/>
                  <a:gd name="T1" fmla="*/ 24 h 24"/>
                  <a:gd name="T2" fmla="*/ 6 w 12"/>
                  <a:gd name="T3" fmla="*/ 22 h 24"/>
                  <a:gd name="T4" fmla="*/ 9 w 12"/>
                  <a:gd name="T5" fmla="*/ 19 h 24"/>
                  <a:gd name="T6" fmla="*/ 12 w 12"/>
                  <a:gd name="T7" fmla="*/ 16 h 24"/>
                  <a:gd name="T8" fmla="*/ 12 w 12"/>
                  <a:gd name="T9" fmla="*/ 12 h 24"/>
                  <a:gd name="T10" fmla="*/ 12 w 12"/>
                  <a:gd name="T11" fmla="*/ 8 h 24"/>
                  <a:gd name="T12" fmla="*/ 9 w 12"/>
                  <a:gd name="T13" fmla="*/ 5 h 24"/>
                  <a:gd name="T14" fmla="*/ 6 w 12"/>
                  <a:gd name="T15" fmla="*/ 2 h 24"/>
                  <a:gd name="T16" fmla="*/ 0 w 12"/>
                  <a:gd name="T17" fmla="*/ 0 h 24"/>
                  <a:gd name="T18" fmla="*/ 0 w 12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2" name="Freeform 148"/>
              <p:cNvSpPr>
                <a:spLocks/>
              </p:cNvSpPr>
              <p:nvPr/>
            </p:nvSpPr>
            <p:spPr bwMode="auto">
              <a:xfrm>
                <a:off x="5213" y="2922"/>
                <a:ext cx="15" cy="31"/>
              </a:xfrm>
              <a:custGeom>
                <a:avLst/>
                <a:gdLst>
                  <a:gd name="T0" fmla="*/ 40 w 44"/>
                  <a:gd name="T1" fmla="*/ 0 h 94"/>
                  <a:gd name="T2" fmla="*/ 41 w 44"/>
                  <a:gd name="T3" fmla="*/ 23 h 94"/>
                  <a:gd name="T4" fmla="*/ 42 w 44"/>
                  <a:gd name="T5" fmla="*/ 45 h 94"/>
                  <a:gd name="T6" fmla="*/ 42 w 44"/>
                  <a:gd name="T7" fmla="*/ 67 h 94"/>
                  <a:gd name="T8" fmla="*/ 44 w 44"/>
                  <a:gd name="T9" fmla="*/ 88 h 94"/>
                  <a:gd name="T10" fmla="*/ 40 w 44"/>
                  <a:gd name="T11" fmla="*/ 88 h 94"/>
                  <a:gd name="T12" fmla="*/ 35 w 44"/>
                  <a:gd name="T13" fmla="*/ 88 h 94"/>
                  <a:gd name="T14" fmla="*/ 29 w 44"/>
                  <a:gd name="T15" fmla="*/ 88 h 94"/>
                  <a:gd name="T16" fmla="*/ 24 w 44"/>
                  <a:gd name="T17" fmla="*/ 90 h 94"/>
                  <a:gd name="T18" fmla="*/ 19 w 44"/>
                  <a:gd name="T19" fmla="*/ 90 h 94"/>
                  <a:gd name="T20" fmla="*/ 13 w 44"/>
                  <a:gd name="T21" fmla="*/ 91 h 94"/>
                  <a:gd name="T22" fmla="*/ 6 w 44"/>
                  <a:gd name="T23" fmla="*/ 93 h 94"/>
                  <a:gd name="T24" fmla="*/ 0 w 44"/>
                  <a:gd name="T25" fmla="*/ 94 h 94"/>
                  <a:gd name="T26" fmla="*/ 2 w 44"/>
                  <a:gd name="T27" fmla="*/ 71 h 94"/>
                  <a:gd name="T28" fmla="*/ 2 w 44"/>
                  <a:gd name="T29" fmla="*/ 51 h 94"/>
                  <a:gd name="T30" fmla="*/ 2 w 44"/>
                  <a:gd name="T31" fmla="*/ 29 h 94"/>
                  <a:gd name="T32" fmla="*/ 2 w 44"/>
                  <a:gd name="T33" fmla="*/ 8 h 94"/>
                  <a:gd name="T34" fmla="*/ 8 w 44"/>
                  <a:gd name="T35" fmla="*/ 7 h 94"/>
                  <a:gd name="T36" fmla="*/ 12 w 44"/>
                  <a:gd name="T37" fmla="*/ 6 h 94"/>
                  <a:gd name="T38" fmla="*/ 16 w 44"/>
                  <a:gd name="T39" fmla="*/ 6 h 94"/>
                  <a:gd name="T40" fmla="*/ 21 w 44"/>
                  <a:gd name="T41" fmla="*/ 4 h 94"/>
                  <a:gd name="T42" fmla="*/ 25 w 44"/>
                  <a:gd name="T43" fmla="*/ 3 h 94"/>
                  <a:gd name="T44" fmla="*/ 31 w 44"/>
                  <a:gd name="T45" fmla="*/ 1 h 94"/>
                  <a:gd name="T46" fmla="*/ 35 w 44"/>
                  <a:gd name="T47" fmla="*/ 1 h 94"/>
                  <a:gd name="T48" fmla="*/ 40 w 44"/>
                  <a:gd name="T4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94">
                    <a:moveTo>
                      <a:pt x="40" y="0"/>
                    </a:moveTo>
                    <a:lnTo>
                      <a:pt x="41" y="23"/>
                    </a:lnTo>
                    <a:lnTo>
                      <a:pt x="42" y="45"/>
                    </a:lnTo>
                    <a:lnTo>
                      <a:pt x="42" y="67"/>
                    </a:lnTo>
                    <a:lnTo>
                      <a:pt x="44" y="88"/>
                    </a:lnTo>
                    <a:lnTo>
                      <a:pt x="40" y="88"/>
                    </a:lnTo>
                    <a:lnTo>
                      <a:pt x="35" y="88"/>
                    </a:lnTo>
                    <a:lnTo>
                      <a:pt x="29" y="88"/>
                    </a:lnTo>
                    <a:lnTo>
                      <a:pt x="24" y="90"/>
                    </a:lnTo>
                    <a:lnTo>
                      <a:pt x="19" y="90"/>
                    </a:lnTo>
                    <a:lnTo>
                      <a:pt x="13" y="91"/>
                    </a:lnTo>
                    <a:lnTo>
                      <a:pt x="6" y="93"/>
                    </a:lnTo>
                    <a:lnTo>
                      <a:pt x="0" y="94"/>
                    </a:lnTo>
                    <a:lnTo>
                      <a:pt x="2" y="71"/>
                    </a:lnTo>
                    <a:lnTo>
                      <a:pt x="2" y="51"/>
                    </a:lnTo>
                    <a:lnTo>
                      <a:pt x="2" y="29"/>
                    </a:lnTo>
                    <a:lnTo>
                      <a:pt x="2" y="8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5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3" name="Freeform 149"/>
              <p:cNvSpPr>
                <a:spLocks/>
              </p:cNvSpPr>
              <p:nvPr/>
            </p:nvSpPr>
            <p:spPr bwMode="auto">
              <a:xfrm>
                <a:off x="5222" y="2922"/>
                <a:ext cx="10" cy="33"/>
              </a:xfrm>
              <a:custGeom>
                <a:avLst/>
                <a:gdLst>
                  <a:gd name="T0" fmla="*/ 14 w 28"/>
                  <a:gd name="T1" fmla="*/ 100 h 100"/>
                  <a:gd name="T2" fmla="*/ 28 w 28"/>
                  <a:gd name="T3" fmla="*/ 88 h 100"/>
                  <a:gd name="T4" fmla="*/ 28 w 28"/>
                  <a:gd name="T5" fmla="*/ 77 h 100"/>
                  <a:gd name="T6" fmla="*/ 26 w 28"/>
                  <a:gd name="T7" fmla="*/ 67 h 100"/>
                  <a:gd name="T8" fmla="*/ 26 w 28"/>
                  <a:gd name="T9" fmla="*/ 55 h 100"/>
                  <a:gd name="T10" fmla="*/ 25 w 28"/>
                  <a:gd name="T11" fmla="*/ 43 h 100"/>
                  <a:gd name="T12" fmla="*/ 25 w 28"/>
                  <a:gd name="T13" fmla="*/ 33 h 100"/>
                  <a:gd name="T14" fmla="*/ 25 w 28"/>
                  <a:gd name="T15" fmla="*/ 22 h 100"/>
                  <a:gd name="T16" fmla="*/ 23 w 28"/>
                  <a:gd name="T17" fmla="*/ 10 h 100"/>
                  <a:gd name="T18" fmla="*/ 23 w 28"/>
                  <a:gd name="T19" fmla="*/ 0 h 100"/>
                  <a:gd name="T20" fmla="*/ 0 w 28"/>
                  <a:gd name="T21" fmla="*/ 1 h 100"/>
                  <a:gd name="T22" fmla="*/ 0 w 28"/>
                  <a:gd name="T23" fmla="*/ 11 h 100"/>
                  <a:gd name="T24" fmla="*/ 1 w 28"/>
                  <a:gd name="T25" fmla="*/ 23 h 100"/>
                  <a:gd name="T26" fmla="*/ 1 w 28"/>
                  <a:gd name="T27" fmla="*/ 33 h 100"/>
                  <a:gd name="T28" fmla="*/ 3 w 28"/>
                  <a:gd name="T29" fmla="*/ 45 h 100"/>
                  <a:gd name="T30" fmla="*/ 3 w 28"/>
                  <a:gd name="T31" fmla="*/ 56 h 100"/>
                  <a:gd name="T32" fmla="*/ 3 w 28"/>
                  <a:gd name="T33" fmla="*/ 67 h 100"/>
                  <a:gd name="T34" fmla="*/ 4 w 28"/>
                  <a:gd name="T35" fmla="*/ 78 h 100"/>
                  <a:gd name="T36" fmla="*/ 4 w 28"/>
                  <a:gd name="T37" fmla="*/ 90 h 100"/>
                  <a:gd name="T38" fmla="*/ 17 w 28"/>
                  <a:gd name="T39" fmla="*/ 77 h 100"/>
                  <a:gd name="T40" fmla="*/ 14 w 28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00">
                    <a:moveTo>
                      <a:pt x="14" y="100"/>
                    </a:moveTo>
                    <a:lnTo>
                      <a:pt x="28" y="88"/>
                    </a:lnTo>
                    <a:lnTo>
                      <a:pt x="28" y="77"/>
                    </a:lnTo>
                    <a:lnTo>
                      <a:pt x="26" y="67"/>
                    </a:lnTo>
                    <a:lnTo>
                      <a:pt x="26" y="55"/>
                    </a:lnTo>
                    <a:lnTo>
                      <a:pt x="25" y="43"/>
                    </a:lnTo>
                    <a:lnTo>
                      <a:pt x="25" y="33"/>
                    </a:lnTo>
                    <a:lnTo>
                      <a:pt x="25" y="22"/>
                    </a:lnTo>
                    <a:lnTo>
                      <a:pt x="23" y="10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17" y="77"/>
                    </a:lnTo>
                    <a:lnTo>
                      <a:pt x="1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4" name="Freeform 150"/>
              <p:cNvSpPr>
                <a:spLocks/>
              </p:cNvSpPr>
              <p:nvPr/>
            </p:nvSpPr>
            <p:spPr bwMode="auto">
              <a:xfrm>
                <a:off x="5209" y="2947"/>
                <a:ext cx="19" cy="10"/>
              </a:xfrm>
              <a:custGeom>
                <a:avLst/>
                <a:gdLst>
                  <a:gd name="T0" fmla="*/ 0 w 56"/>
                  <a:gd name="T1" fmla="*/ 17 h 29"/>
                  <a:gd name="T2" fmla="*/ 14 w 56"/>
                  <a:gd name="T3" fmla="*/ 29 h 29"/>
                  <a:gd name="T4" fmla="*/ 20 w 56"/>
                  <a:gd name="T5" fmla="*/ 26 h 29"/>
                  <a:gd name="T6" fmla="*/ 26 w 56"/>
                  <a:gd name="T7" fmla="*/ 26 h 29"/>
                  <a:gd name="T8" fmla="*/ 32 w 56"/>
                  <a:gd name="T9" fmla="*/ 25 h 29"/>
                  <a:gd name="T10" fmla="*/ 36 w 56"/>
                  <a:gd name="T11" fmla="*/ 23 h 29"/>
                  <a:gd name="T12" fmla="*/ 42 w 56"/>
                  <a:gd name="T13" fmla="*/ 23 h 29"/>
                  <a:gd name="T14" fmla="*/ 46 w 56"/>
                  <a:gd name="T15" fmla="*/ 23 h 29"/>
                  <a:gd name="T16" fmla="*/ 49 w 56"/>
                  <a:gd name="T17" fmla="*/ 23 h 29"/>
                  <a:gd name="T18" fmla="*/ 53 w 56"/>
                  <a:gd name="T19" fmla="*/ 23 h 29"/>
                  <a:gd name="T20" fmla="*/ 56 w 56"/>
                  <a:gd name="T21" fmla="*/ 0 h 29"/>
                  <a:gd name="T22" fmla="*/ 51 w 56"/>
                  <a:gd name="T23" fmla="*/ 0 h 29"/>
                  <a:gd name="T24" fmla="*/ 45 w 56"/>
                  <a:gd name="T25" fmla="*/ 0 h 29"/>
                  <a:gd name="T26" fmla="*/ 39 w 56"/>
                  <a:gd name="T27" fmla="*/ 0 h 29"/>
                  <a:gd name="T28" fmla="*/ 33 w 56"/>
                  <a:gd name="T29" fmla="*/ 1 h 29"/>
                  <a:gd name="T30" fmla="*/ 27 w 56"/>
                  <a:gd name="T31" fmla="*/ 1 h 29"/>
                  <a:gd name="T32" fmla="*/ 21 w 56"/>
                  <a:gd name="T33" fmla="*/ 3 h 29"/>
                  <a:gd name="T34" fmla="*/ 16 w 56"/>
                  <a:gd name="T35" fmla="*/ 4 h 29"/>
                  <a:gd name="T36" fmla="*/ 10 w 56"/>
                  <a:gd name="T37" fmla="*/ 6 h 29"/>
                  <a:gd name="T38" fmla="*/ 23 w 56"/>
                  <a:gd name="T39" fmla="*/ 17 h 29"/>
                  <a:gd name="T40" fmla="*/ 0 w 56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29">
                    <a:moveTo>
                      <a:pt x="0" y="17"/>
                    </a:moveTo>
                    <a:lnTo>
                      <a:pt x="14" y="29"/>
                    </a:lnTo>
                    <a:lnTo>
                      <a:pt x="20" y="26"/>
                    </a:lnTo>
                    <a:lnTo>
                      <a:pt x="26" y="26"/>
                    </a:lnTo>
                    <a:lnTo>
                      <a:pt x="32" y="25"/>
                    </a:lnTo>
                    <a:lnTo>
                      <a:pt x="36" y="23"/>
                    </a:lnTo>
                    <a:lnTo>
                      <a:pt x="42" y="23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3" y="23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2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5" name="Freeform 151"/>
              <p:cNvSpPr>
                <a:spLocks/>
              </p:cNvSpPr>
              <p:nvPr/>
            </p:nvSpPr>
            <p:spPr bwMode="auto">
              <a:xfrm>
                <a:off x="5209" y="2921"/>
                <a:ext cx="9" cy="32"/>
              </a:xfrm>
              <a:custGeom>
                <a:avLst/>
                <a:gdLst>
                  <a:gd name="T0" fmla="*/ 11 w 26"/>
                  <a:gd name="T1" fmla="*/ 0 h 97"/>
                  <a:gd name="T2" fmla="*/ 3 w 26"/>
                  <a:gd name="T3" fmla="*/ 11 h 97"/>
                  <a:gd name="T4" fmla="*/ 1 w 26"/>
                  <a:gd name="T5" fmla="*/ 22 h 97"/>
                  <a:gd name="T6" fmla="*/ 1 w 26"/>
                  <a:gd name="T7" fmla="*/ 32 h 97"/>
                  <a:gd name="T8" fmla="*/ 1 w 26"/>
                  <a:gd name="T9" fmla="*/ 54 h 97"/>
                  <a:gd name="T10" fmla="*/ 0 w 26"/>
                  <a:gd name="T11" fmla="*/ 64 h 97"/>
                  <a:gd name="T12" fmla="*/ 0 w 26"/>
                  <a:gd name="T13" fmla="*/ 74 h 97"/>
                  <a:gd name="T14" fmla="*/ 0 w 26"/>
                  <a:gd name="T15" fmla="*/ 86 h 97"/>
                  <a:gd name="T16" fmla="*/ 0 w 26"/>
                  <a:gd name="T17" fmla="*/ 97 h 97"/>
                  <a:gd name="T18" fmla="*/ 23 w 26"/>
                  <a:gd name="T19" fmla="*/ 97 h 97"/>
                  <a:gd name="T20" fmla="*/ 24 w 26"/>
                  <a:gd name="T21" fmla="*/ 86 h 97"/>
                  <a:gd name="T22" fmla="*/ 24 w 26"/>
                  <a:gd name="T23" fmla="*/ 75 h 97"/>
                  <a:gd name="T24" fmla="*/ 24 w 26"/>
                  <a:gd name="T25" fmla="*/ 65 h 97"/>
                  <a:gd name="T26" fmla="*/ 24 w 26"/>
                  <a:gd name="T27" fmla="*/ 55 h 97"/>
                  <a:gd name="T28" fmla="*/ 24 w 26"/>
                  <a:gd name="T29" fmla="*/ 33 h 97"/>
                  <a:gd name="T30" fmla="*/ 26 w 26"/>
                  <a:gd name="T31" fmla="*/ 23 h 97"/>
                  <a:gd name="T32" fmla="*/ 24 w 26"/>
                  <a:gd name="T33" fmla="*/ 11 h 97"/>
                  <a:gd name="T34" fmla="*/ 16 w 26"/>
                  <a:gd name="T35" fmla="*/ 23 h 97"/>
                  <a:gd name="T36" fmla="*/ 11 w 26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7">
                    <a:moveTo>
                      <a:pt x="11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1" y="32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86"/>
                    </a:lnTo>
                    <a:lnTo>
                      <a:pt x="0" y="97"/>
                    </a:lnTo>
                    <a:lnTo>
                      <a:pt x="23" y="97"/>
                    </a:lnTo>
                    <a:lnTo>
                      <a:pt x="24" y="86"/>
                    </a:lnTo>
                    <a:lnTo>
                      <a:pt x="24" y="75"/>
                    </a:lnTo>
                    <a:lnTo>
                      <a:pt x="24" y="65"/>
                    </a:lnTo>
                    <a:lnTo>
                      <a:pt x="24" y="55"/>
                    </a:lnTo>
                    <a:lnTo>
                      <a:pt x="24" y="33"/>
                    </a:lnTo>
                    <a:lnTo>
                      <a:pt x="26" y="23"/>
                    </a:lnTo>
                    <a:lnTo>
                      <a:pt x="24" y="11"/>
                    </a:lnTo>
                    <a:lnTo>
                      <a:pt x="16" y="2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6" name="Freeform 152"/>
              <p:cNvSpPr>
                <a:spLocks/>
              </p:cNvSpPr>
              <p:nvPr/>
            </p:nvSpPr>
            <p:spPr bwMode="auto">
              <a:xfrm>
                <a:off x="5213" y="2918"/>
                <a:ext cx="17" cy="10"/>
              </a:xfrm>
              <a:custGeom>
                <a:avLst/>
                <a:gdLst>
                  <a:gd name="T0" fmla="*/ 51 w 51"/>
                  <a:gd name="T1" fmla="*/ 10 h 30"/>
                  <a:gd name="T2" fmla="*/ 37 w 51"/>
                  <a:gd name="T3" fmla="*/ 0 h 30"/>
                  <a:gd name="T4" fmla="*/ 32 w 51"/>
                  <a:gd name="T5" fmla="*/ 0 h 30"/>
                  <a:gd name="T6" fmla="*/ 28 w 51"/>
                  <a:gd name="T7" fmla="*/ 1 h 30"/>
                  <a:gd name="T8" fmla="*/ 24 w 51"/>
                  <a:gd name="T9" fmla="*/ 1 h 30"/>
                  <a:gd name="T10" fmla="*/ 19 w 51"/>
                  <a:gd name="T11" fmla="*/ 2 h 30"/>
                  <a:gd name="T12" fmla="*/ 13 w 51"/>
                  <a:gd name="T13" fmla="*/ 4 h 30"/>
                  <a:gd name="T14" fmla="*/ 9 w 51"/>
                  <a:gd name="T15" fmla="*/ 4 h 30"/>
                  <a:gd name="T16" fmla="*/ 5 w 51"/>
                  <a:gd name="T17" fmla="*/ 5 h 30"/>
                  <a:gd name="T18" fmla="*/ 0 w 51"/>
                  <a:gd name="T19" fmla="*/ 7 h 30"/>
                  <a:gd name="T20" fmla="*/ 5 w 51"/>
                  <a:gd name="T21" fmla="*/ 30 h 30"/>
                  <a:gd name="T22" fmla="*/ 10 w 51"/>
                  <a:gd name="T23" fmla="*/ 29 h 30"/>
                  <a:gd name="T24" fmla="*/ 15 w 51"/>
                  <a:gd name="T25" fmla="*/ 27 h 30"/>
                  <a:gd name="T26" fmla="*/ 19 w 51"/>
                  <a:gd name="T27" fmla="*/ 26 h 30"/>
                  <a:gd name="T28" fmla="*/ 24 w 51"/>
                  <a:gd name="T29" fmla="*/ 26 h 30"/>
                  <a:gd name="T30" fmla="*/ 28 w 51"/>
                  <a:gd name="T31" fmla="*/ 24 h 30"/>
                  <a:gd name="T32" fmla="*/ 32 w 51"/>
                  <a:gd name="T33" fmla="*/ 23 h 30"/>
                  <a:gd name="T34" fmla="*/ 37 w 51"/>
                  <a:gd name="T35" fmla="*/ 23 h 30"/>
                  <a:gd name="T36" fmla="*/ 42 w 51"/>
                  <a:gd name="T37" fmla="*/ 21 h 30"/>
                  <a:gd name="T38" fmla="*/ 28 w 51"/>
                  <a:gd name="T39" fmla="*/ 11 h 30"/>
                  <a:gd name="T40" fmla="*/ 51 w 51"/>
                  <a:gd name="T41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30">
                    <a:moveTo>
                      <a:pt x="51" y="1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5" y="27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2" y="23"/>
                    </a:lnTo>
                    <a:lnTo>
                      <a:pt x="37" y="23"/>
                    </a:lnTo>
                    <a:lnTo>
                      <a:pt x="42" y="21"/>
                    </a:lnTo>
                    <a:lnTo>
                      <a:pt x="28" y="11"/>
                    </a:lnTo>
                    <a:lnTo>
                      <a:pt x="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7" name="Freeform 153"/>
              <p:cNvSpPr>
                <a:spLocks/>
              </p:cNvSpPr>
              <p:nvPr/>
            </p:nvSpPr>
            <p:spPr bwMode="auto">
              <a:xfrm>
                <a:off x="4927" y="2503"/>
                <a:ext cx="272" cy="262"/>
              </a:xfrm>
              <a:custGeom>
                <a:avLst/>
                <a:gdLst>
                  <a:gd name="T0" fmla="*/ 22 w 816"/>
                  <a:gd name="T1" fmla="*/ 121 h 787"/>
                  <a:gd name="T2" fmla="*/ 49 w 816"/>
                  <a:gd name="T3" fmla="*/ 166 h 787"/>
                  <a:gd name="T4" fmla="*/ 81 w 816"/>
                  <a:gd name="T5" fmla="*/ 211 h 787"/>
                  <a:gd name="T6" fmla="*/ 116 w 816"/>
                  <a:gd name="T7" fmla="*/ 257 h 787"/>
                  <a:gd name="T8" fmla="*/ 106 w 816"/>
                  <a:gd name="T9" fmla="*/ 289 h 787"/>
                  <a:gd name="T10" fmla="*/ 74 w 816"/>
                  <a:gd name="T11" fmla="*/ 314 h 787"/>
                  <a:gd name="T12" fmla="*/ 39 w 816"/>
                  <a:gd name="T13" fmla="*/ 334 h 787"/>
                  <a:gd name="T14" fmla="*/ 7 w 816"/>
                  <a:gd name="T15" fmla="*/ 350 h 787"/>
                  <a:gd name="T16" fmla="*/ 9 w 816"/>
                  <a:gd name="T17" fmla="*/ 384 h 787"/>
                  <a:gd name="T18" fmla="*/ 28 w 816"/>
                  <a:gd name="T19" fmla="*/ 417 h 787"/>
                  <a:gd name="T20" fmla="*/ 57 w 816"/>
                  <a:gd name="T21" fmla="*/ 445 h 787"/>
                  <a:gd name="T22" fmla="*/ 93 w 816"/>
                  <a:gd name="T23" fmla="*/ 468 h 787"/>
                  <a:gd name="T24" fmla="*/ 125 w 816"/>
                  <a:gd name="T25" fmla="*/ 480 h 787"/>
                  <a:gd name="T26" fmla="*/ 151 w 816"/>
                  <a:gd name="T27" fmla="*/ 484 h 787"/>
                  <a:gd name="T28" fmla="*/ 177 w 816"/>
                  <a:gd name="T29" fmla="*/ 486 h 787"/>
                  <a:gd name="T30" fmla="*/ 208 w 816"/>
                  <a:gd name="T31" fmla="*/ 484 h 787"/>
                  <a:gd name="T32" fmla="*/ 234 w 816"/>
                  <a:gd name="T33" fmla="*/ 478 h 787"/>
                  <a:gd name="T34" fmla="*/ 259 w 816"/>
                  <a:gd name="T35" fmla="*/ 470 h 787"/>
                  <a:gd name="T36" fmla="*/ 285 w 816"/>
                  <a:gd name="T37" fmla="*/ 462 h 787"/>
                  <a:gd name="T38" fmla="*/ 310 w 816"/>
                  <a:gd name="T39" fmla="*/ 458 h 787"/>
                  <a:gd name="T40" fmla="*/ 350 w 816"/>
                  <a:gd name="T41" fmla="*/ 471 h 787"/>
                  <a:gd name="T42" fmla="*/ 384 w 816"/>
                  <a:gd name="T43" fmla="*/ 506 h 787"/>
                  <a:gd name="T44" fmla="*/ 356 w 816"/>
                  <a:gd name="T45" fmla="*/ 510 h 787"/>
                  <a:gd name="T46" fmla="*/ 321 w 816"/>
                  <a:gd name="T47" fmla="*/ 521 h 787"/>
                  <a:gd name="T48" fmla="*/ 289 w 816"/>
                  <a:gd name="T49" fmla="*/ 534 h 787"/>
                  <a:gd name="T50" fmla="*/ 256 w 816"/>
                  <a:gd name="T51" fmla="*/ 544 h 787"/>
                  <a:gd name="T52" fmla="*/ 218 w 816"/>
                  <a:gd name="T53" fmla="*/ 545 h 787"/>
                  <a:gd name="T54" fmla="*/ 177 w 816"/>
                  <a:gd name="T55" fmla="*/ 544 h 787"/>
                  <a:gd name="T56" fmla="*/ 215 w 816"/>
                  <a:gd name="T57" fmla="*/ 609 h 787"/>
                  <a:gd name="T58" fmla="*/ 269 w 816"/>
                  <a:gd name="T59" fmla="*/ 660 h 787"/>
                  <a:gd name="T60" fmla="*/ 318 w 816"/>
                  <a:gd name="T61" fmla="*/ 692 h 787"/>
                  <a:gd name="T62" fmla="*/ 374 w 816"/>
                  <a:gd name="T63" fmla="*/ 718 h 787"/>
                  <a:gd name="T64" fmla="*/ 427 w 816"/>
                  <a:gd name="T65" fmla="*/ 746 h 787"/>
                  <a:gd name="T66" fmla="*/ 480 w 816"/>
                  <a:gd name="T67" fmla="*/ 787 h 787"/>
                  <a:gd name="T68" fmla="*/ 531 w 816"/>
                  <a:gd name="T69" fmla="*/ 745 h 787"/>
                  <a:gd name="T70" fmla="*/ 584 w 816"/>
                  <a:gd name="T71" fmla="*/ 704 h 787"/>
                  <a:gd name="T72" fmla="*/ 640 w 816"/>
                  <a:gd name="T73" fmla="*/ 665 h 787"/>
                  <a:gd name="T74" fmla="*/ 694 w 816"/>
                  <a:gd name="T75" fmla="*/ 625 h 787"/>
                  <a:gd name="T76" fmla="*/ 730 w 816"/>
                  <a:gd name="T77" fmla="*/ 598 h 787"/>
                  <a:gd name="T78" fmla="*/ 765 w 816"/>
                  <a:gd name="T79" fmla="*/ 563 h 787"/>
                  <a:gd name="T80" fmla="*/ 804 w 816"/>
                  <a:gd name="T81" fmla="*/ 465 h 787"/>
                  <a:gd name="T82" fmla="*/ 814 w 816"/>
                  <a:gd name="T83" fmla="*/ 364 h 787"/>
                  <a:gd name="T84" fmla="*/ 807 w 816"/>
                  <a:gd name="T85" fmla="*/ 254 h 787"/>
                  <a:gd name="T86" fmla="*/ 781 w 816"/>
                  <a:gd name="T87" fmla="*/ 163 h 787"/>
                  <a:gd name="T88" fmla="*/ 750 w 816"/>
                  <a:gd name="T89" fmla="*/ 116 h 787"/>
                  <a:gd name="T90" fmla="*/ 711 w 816"/>
                  <a:gd name="T91" fmla="*/ 76 h 787"/>
                  <a:gd name="T92" fmla="*/ 666 w 816"/>
                  <a:gd name="T93" fmla="*/ 44 h 787"/>
                  <a:gd name="T94" fmla="*/ 615 w 816"/>
                  <a:gd name="T95" fmla="*/ 19 h 787"/>
                  <a:gd name="T96" fmla="*/ 563 w 816"/>
                  <a:gd name="T97" fmla="*/ 4 h 787"/>
                  <a:gd name="T98" fmla="*/ 490 w 816"/>
                  <a:gd name="T99" fmla="*/ 0 h 787"/>
                  <a:gd name="T100" fmla="*/ 435 w 816"/>
                  <a:gd name="T101" fmla="*/ 7 h 787"/>
                  <a:gd name="T102" fmla="*/ 384 w 816"/>
                  <a:gd name="T103" fmla="*/ 22 h 787"/>
                  <a:gd name="T104" fmla="*/ 336 w 816"/>
                  <a:gd name="T105" fmla="*/ 45 h 787"/>
                  <a:gd name="T106" fmla="*/ 297 w 816"/>
                  <a:gd name="T107" fmla="*/ 76 h 787"/>
                  <a:gd name="T108" fmla="*/ 263 w 816"/>
                  <a:gd name="T109" fmla="*/ 113 h 787"/>
                  <a:gd name="T110" fmla="*/ 224 w 816"/>
                  <a:gd name="T111" fmla="*/ 140 h 787"/>
                  <a:gd name="T112" fmla="*/ 164 w 816"/>
                  <a:gd name="T113" fmla="*/ 128 h 787"/>
                  <a:gd name="T114" fmla="*/ 106 w 816"/>
                  <a:gd name="T115" fmla="*/ 113 h 787"/>
                  <a:gd name="T116" fmla="*/ 49 w 816"/>
                  <a:gd name="T117" fmla="*/ 99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6" h="787">
                    <a:moveTo>
                      <a:pt x="6" y="87"/>
                    </a:moveTo>
                    <a:lnTo>
                      <a:pt x="10" y="99"/>
                    </a:lnTo>
                    <a:lnTo>
                      <a:pt x="16" y="109"/>
                    </a:lnTo>
                    <a:lnTo>
                      <a:pt x="22" y="121"/>
                    </a:lnTo>
                    <a:lnTo>
                      <a:pt x="29" y="131"/>
                    </a:lnTo>
                    <a:lnTo>
                      <a:pt x="36" y="142"/>
                    </a:lnTo>
                    <a:lnTo>
                      <a:pt x="42" y="154"/>
                    </a:lnTo>
                    <a:lnTo>
                      <a:pt x="49" y="166"/>
                    </a:lnTo>
                    <a:lnTo>
                      <a:pt x="57" y="177"/>
                    </a:lnTo>
                    <a:lnTo>
                      <a:pt x="65" y="188"/>
                    </a:lnTo>
                    <a:lnTo>
                      <a:pt x="74" y="199"/>
                    </a:lnTo>
                    <a:lnTo>
                      <a:pt x="81" y="211"/>
                    </a:lnTo>
                    <a:lnTo>
                      <a:pt x="92" y="222"/>
                    </a:lnTo>
                    <a:lnTo>
                      <a:pt x="99" y="234"/>
                    </a:lnTo>
                    <a:lnTo>
                      <a:pt x="108" y="246"/>
                    </a:lnTo>
                    <a:lnTo>
                      <a:pt x="116" y="257"/>
                    </a:lnTo>
                    <a:lnTo>
                      <a:pt x="126" y="269"/>
                    </a:lnTo>
                    <a:lnTo>
                      <a:pt x="119" y="276"/>
                    </a:lnTo>
                    <a:lnTo>
                      <a:pt x="113" y="284"/>
                    </a:lnTo>
                    <a:lnTo>
                      <a:pt x="106" y="289"/>
                    </a:lnTo>
                    <a:lnTo>
                      <a:pt x="99" y="295"/>
                    </a:lnTo>
                    <a:lnTo>
                      <a:pt x="92" y="302"/>
                    </a:lnTo>
                    <a:lnTo>
                      <a:pt x="83" y="308"/>
                    </a:lnTo>
                    <a:lnTo>
                      <a:pt x="74" y="314"/>
                    </a:lnTo>
                    <a:lnTo>
                      <a:pt x="65" y="320"/>
                    </a:lnTo>
                    <a:lnTo>
                      <a:pt x="57" y="324"/>
                    </a:lnTo>
                    <a:lnTo>
                      <a:pt x="48" y="330"/>
                    </a:lnTo>
                    <a:lnTo>
                      <a:pt x="39" y="334"/>
                    </a:lnTo>
                    <a:lnTo>
                      <a:pt x="32" y="339"/>
                    </a:lnTo>
                    <a:lnTo>
                      <a:pt x="23" y="343"/>
                    </a:lnTo>
                    <a:lnTo>
                      <a:pt x="16" y="346"/>
                    </a:lnTo>
                    <a:lnTo>
                      <a:pt x="7" y="350"/>
                    </a:lnTo>
                    <a:lnTo>
                      <a:pt x="0" y="353"/>
                    </a:lnTo>
                    <a:lnTo>
                      <a:pt x="1" y="364"/>
                    </a:lnTo>
                    <a:lnTo>
                      <a:pt x="6" y="375"/>
                    </a:lnTo>
                    <a:lnTo>
                      <a:pt x="9" y="384"/>
                    </a:lnTo>
                    <a:lnTo>
                      <a:pt x="13" y="393"/>
                    </a:lnTo>
                    <a:lnTo>
                      <a:pt x="17" y="401"/>
                    </a:lnTo>
                    <a:lnTo>
                      <a:pt x="22" y="410"/>
                    </a:lnTo>
                    <a:lnTo>
                      <a:pt x="28" y="417"/>
                    </a:lnTo>
                    <a:lnTo>
                      <a:pt x="35" y="425"/>
                    </a:lnTo>
                    <a:lnTo>
                      <a:pt x="41" y="432"/>
                    </a:lnTo>
                    <a:lnTo>
                      <a:pt x="48" y="439"/>
                    </a:lnTo>
                    <a:lnTo>
                      <a:pt x="57" y="445"/>
                    </a:lnTo>
                    <a:lnTo>
                      <a:pt x="64" y="451"/>
                    </a:lnTo>
                    <a:lnTo>
                      <a:pt x="74" y="457"/>
                    </a:lnTo>
                    <a:lnTo>
                      <a:pt x="83" y="462"/>
                    </a:lnTo>
                    <a:lnTo>
                      <a:pt x="93" y="468"/>
                    </a:lnTo>
                    <a:lnTo>
                      <a:pt x="103" y="473"/>
                    </a:lnTo>
                    <a:lnTo>
                      <a:pt x="110" y="476"/>
                    </a:lnTo>
                    <a:lnTo>
                      <a:pt x="118" y="478"/>
                    </a:lnTo>
                    <a:lnTo>
                      <a:pt x="125" y="480"/>
                    </a:lnTo>
                    <a:lnTo>
                      <a:pt x="131" y="481"/>
                    </a:lnTo>
                    <a:lnTo>
                      <a:pt x="138" y="483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7" y="486"/>
                    </a:lnTo>
                    <a:lnTo>
                      <a:pt x="163" y="486"/>
                    </a:lnTo>
                    <a:lnTo>
                      <a:pt x="170" y="486"/>
                    </a:lnTo>
                    <a:lnTo>
                      <a:pt x="177" y="486"/>
                    </a:lnTo>
                    <a:lnTo>
                      <a:pt x="189" y="486"/>
                    </a:lnTo>
                    <a:lnTo>
                      <a:pt x="195" y="484"/>
                    </a:lnTo>
                    <a:lnTo>
                      <a:pt x="202" y="484"/>
                    </a:lnTo>
                    <a:lnTo>
                      <a:pt x="208" y="484"/>
                    </a:lnTo>
                    <a:lnTo>
                      <a:pt x="215" y="483"/>
                    </a:lnTo>
                    <a:lnTo>
                      <a:pt x="221" y="481"/>
                    </a:lnTo>
                    <a:lnTo>
                      <a:pt x="227" y="480"/>
                    </a:lnTo>
                    <a:lnTo>
                      <a:pt x="234" y="478"/>
                    </a:lnTo>
                    <a:lnTo>
                      <a:pt x="240" y="477"/>
                    </a:lnTo>
                    <a:lnTo>
                      <a:pt x="247" y="474"/>
                    </a:lnTo>
                    <a:lnTo>
                      <a:pt x="253" y="471"/>
                    </a:lnTo>
                    <a:lnTo>
                      <a:pt x="259" y="470"/>
                    </a:lnTo>
                    <a:lnTo>
                      <a:pt x="265" y="468"/>
                    </a:lnTo>
                    <a:lnTo>
                      <a:pt x="272" y="465"/>
                    </a:lnTo>
                    <a:lnTo>
                      <a:pt x="278" y="464"/>
                    </a:lnTo>
                    <a:lnTo>
                      <a:pt x="285" y="462"/>
                    </a:lnTo>
                    <a:lnTo>
                      <a:pt x="291" y="460"/>
                    </a:lnTo>
                    <a:lnTo>
                      <a:pt x="297" y="460"/>
                    </a:lnTo>
                    <a:lnTo>
                      <a:pt x="304" y="458"/>
                    </a:lnTo>
                    <a:lnTo>
                      <a:pt x="310" y="458"/>
                    </a:lnTo>
                    <a:lnTo>
                      <a:pt x="321" y="460"/>
                    </a:lnTo>
                    <a:lnTo>
                      <a:pt x="331" y="462"/>
                    </a:lnTo>
                    <a:lnTo>
                      <a:pt x="342" y="465"/>
                    </a:lnTo>
                    <a:lnTo>
                      <a:pt x="350" y="471"/>
                    </a:lnTo>
                    <a:lnTo>
                      <a:pt x="361" y="478"/>
                    </a:lnTo>
                    <a:lnTo>
                      <a:pt x="369" y="487"/>
                    </a:lnTo>
                    <a:lnTo>
                      <a:pt x="377" y="496"/>
                    </a:lnTo>
                    <a:lnTo>
                      <a:pt x="384" y="506"/>
                    </a:lnTo>
                    <a:lnTo>
                      <a:pt x="377" y="508"/>
                    </a:lnTo>
                    <a:lnTo>
                      <a:pt x="371" y="508"/>
                    </a:lnTo>
                    <a:lnTo>
                      <a:pt x="362" y="509"/>
                    </a:lnTo>
                    <a:lnTo>
                      <a:pt x="356" y="510"/>
                    </a:lnTo>
                    <a:lnTo>
                      <a:pt x="347" y="512"/>
                    </a:lnTo>
                    <a:lnTo>
                      <a:pt x="340" y="515"/>
                    </a:lnTo>
                    <a:lnTo>
                      <a:pt x="331" y="516"/>
                    </a:lnTo>
                    <a:lnTo>
                      <a:pt x="321" y="521"/>
                    </a:lnTo>
                    <a:lnTo>
                      <a:pt x="314" y="525"/>
                    </a:lnTo>
                    <a:lnTo>
                      <a:pt x="307" y="528"/>
                    </a:lnTo>
                    <a:lnTo>
                      <a:pt x="297" y="531"/>
                    </a:lnTo>
                    <a:lnTo>
                      <a:pt x="289" y="534"/>
                    </a:lnTo>
                    <a:lnTo>
                      <a:pt x="282" y="537"/>
                    </a:lnTo>
                    <a:lnTo>
                      <a:pt x="273" y="540"/>
                    </a:lnTo>
                    <a:lnTo>
                      <a:pt x="265" y="541"/>
                    </a:lnTo>
                    <a:lnTo>
                      <a:pt x="256" y="544"/>
                    </a:lnTo>
                    <a:lnTo>
                      <a:pt x="247" y="544"/>
                    </a:lnTo>
                    <a:lnTo>
                      <a:pt x="237" y="545"/>
                    </a:lnTo>
                    <a:lnTo>
                      <a:pt x="227" y="545"/>
                    </a:lnTo>
                    <a:lnTo>
                      <a:pt x="218" y="545"/>
                    </a:lnTo>
                    <a:lnTo>
                      <a:pt x="206" y="544"/>
                    </a:lnTo>
                    <a:lnTo>
                      <a:pt x="198" y="544"/>
                    </a:lnTo>
                    <a:lnTo>
                      <a:pt x="188" y="544"/>
                    </a:lnTo>
                    <a:lnTo>
                      <a:pt x="177" y="544"/>
                    </a:lnTo>
                    <a:lnTo>
                      <a:pt x="185" y="563"/>
                    </a:lnTo>
                    <a:lnTo>
                      <a:pt x="193" y="580"/>
                    </a:lnTo>
                    <a:lnTo>
                      <a:pt x="204" y="595"/>
                    </a:lnTo>
                    <a:lnTo>
                      <a:pt x="215" y="609"/>
                    </a:lnTo>
                    <a:lnTo>
                      <a:pt x="227" y="624"/>
                    </a:lnTo>
                    <a:lnTo>
                      <a:pt x="240" y="637"/>
                    </a:lnTo>
                    <a:lnTo>
                      <a:pt x="254" y="649"/>
                    </a:lnTo>
                    <a:lnTo>
                      <a:pt x="269" y="660"/>
                    </a:lnTo>
                    <a:lnTo>
                      <a:pt x="281" y="669"/>
                    </a:lnTo>
                    <a:lnTo>
                      <a:pt x="292" y="678"/>
                    </a:lnTo>
                    <a:lnTo>
                      <a:pt x="305" y="685"/>
                    </a:lnTo>
                    <a:lnTo>
                      <a:pt x="318" y="692"/>
                    </a:lnTo>
                    <a:lnTo>
                      <a:pt x="331" y="700"/>
                    </a:lnTo>
                    <a:lnTo>
                      <a:pt x="346" y="705"/>
                    </a:lnTo>
                    <a:lnTo>
                      <a:pt x="359" y="711"/>
                    </a:lnTo>
                    <a:lnTo>
                      <a:pt x="374" y="718"/>
                    </a:lnTo>
                    <a:lnTo>
                      <a:pt x="387" y="724"/>
                    </a:lnTo>
                    <a:lnTo>
                      <a:pt x="401" y="732"/>
                    </a:lnTo>
                    <a:lnTo>
                      <a:pt x="414" y="739"/>
                    </a:lnTo>
                    <a:lnTo>
                      <a:pt x="427" y="746"/>
                    </a:lnTo>
                    <a:lnTo>
                      <a:pt x="441" y="756"/>
                    </a:lnTo>
                    <a:lnTo>
                      <a:pt x="455" y="764"/>
                    </a:lnTo>
                    <a:lnTo>
                      <a:pt x="467" y="775"/>
                    </a:lnTo>
                    <a:lnTo>
                      <a:pt x="480" y="787"/>
                    </a:lnTo>
                    <a:lnTo>
                      <a:pt x="491" y="777"/>
                    </a:lnTo>
                    <a:lnTo>
                      <a:pt x="503" y="765"/>
                    </a:lnTo>
                    <a:lnTo>
                      <a:pt x="518" y="755"/>
                    </a:lnTo>
                    <a:lnTo>
                      <a:pt x="531" y="745"/>
                    </a:lnTo>
                    <a:lnTo>
                      <a:pt x="542" y="733"/>
                    </a:lnTo>
                    <a:lnTo>
                      <a:pt x="557" y="724"/>
                    </a:lnTo>
                    <a:lnTo>
                      <a:pt x="570" y="714"/>
                    </a:lnTo>
                    <a:lnTo>
                      <a:pt x="584" y="704"/>
                    </a:lnTo>
                    <a:lnTo>
                      <a:pt x="598" y="694"/>
                    </a:lnTo>
                    <a:lnTo>
                      <a:pt x="612" y="685"/>
                    </a:lnTo>
                    <a:lnTo>
                      <a:pt x="625" y="675"/>
                    </a:lnTo>
                    <a:lnTo>
                      <a:pt x="640" y="665"/>
                    </a:lnTo>
                    <a:lnTo>
                      <a:pt x="653" y="654"/>
                    </a:lnTo>
                    <a:lnTo>
                      <a:pt x="667" y="646"/>
                    </a:lnTo>
                    <a:lnTo>
                      <a:pt x="680" y="636"/>
                    </a:lnTo>
                    <a:lnTo>
                      <a:pt x="694" y="625"/>
                    </a:lnTo>
                    <a:lnTo>
                      <a:pt x="704" y="618"/>
                    </a:lnTo>
                    <a:lnTo>
                      <a:pt x="712" y="611"/>
                    </a:lnTo>
                    <a:lnTo>
                      <a:pt x="723" y="605"/>
                    </a:lnTo>
                    <a:lnTo>
                      <a:pt x="730" y="598"/>
                    </a:lnTo>
                    <a:lnTo>
                      <a:pt x="739" y="590"/>
                    </a:lnTo>
                    <a:lnTo>
                      <a:pt x="747" y="582"/>
                    </a:lnTo>
                    <a:lnTo>
                      <a:pt x="756" y="573"/>
                    </a:lnTo>
                    <a:lnTo>
                      <a:pt x="765" y="563"/>
                    </a:lnTo>
                    <a:lnTo>
                      <a:pt x="776" y="540"/>
                    </a:lnTo>
                    <a:lnTo>
                      <a:pt x="788" y="516"/>
                    </a:lnTo>
                    <a:lnTo>
                      <a:pt x="797" y="492"/>
                    </a:lnTo>
                    <a:lnTo>
                      <a:pt x="804" y="465"/>
                    </a:lnTo>
                    <a:lnTo>
                      <a:pt x="810" y="439"/>
                    </a:lnTo>
                    <a:lnTo>
                      <a:pt x="814" y="414"/>
                    </a:lnTo>
                    <a:lnTo>
                      <a:pt x="816" y="390"/>
                    </a:lnTo>
                    <a:lnTo>
                      <a:pt x="814" y="364"/>
                    </a:lnTo>
                    <a:lnTo>
                      <a:pt x="813" y="336"/>
                    </a:lnTo>
                    <a:lnTo>
                      <a:pt x="811" y="307"/>
                    </a:lnTo>
                    <a:lnTo>
                      <a:pt x="810" y="281"/>
                    </a:lnTo>
                    <a:lnTo>
                      <a:pt x="807" y="254"/>
                    </a:lnTo>
                    <a:lnTo>
                      <a:pt x="803" y="230"/>
                    </a:lnTo>
                    <a:lnTo>
                      <a:pt x="798" y="206"/>
                    </a:lnTo>
                    <a:lnTo>
                      <a:pt x="791" y="185"/>
                    </a:lnTo>
                    <a:lnTo>
                      <a:pt x="781" y="163"/>
                    </a:lnTo>
                    <a:lnTo>
                      <a:pt x="773" y="151"/>
                    </a:lnTo>
                    <a:lnTo>
                      <a:pt x="766" y="138"/>
                    </a:lnTo>
                    <a:lnTo>
                      <a:pt x="759" y="126"/>
                    </a:lnTo>
                    <a:lnTo>
                      <a:pt x="750" y="116"/>
                    </a:lnTo>
                    <a:lnTo>
                      <a:pt x="742" y="105"/>
                    </a:lnTo>
                    <a:lnTo>
                      <a:pt x="731" y="94"/>
                    </a:lnTo>
                    <a:lnTo>
                      <a:pt x="721" y="84"/>
                    </a:lnTo>
                    <a:lnTo>
                      <a:pt x="711" y="76"/>
                    </a:lnTo>
                    <a:lnTo>
                      <a:pt x="701" y="68"/>
                    </a:lnTo>
                    <a:lnTo>
                      <a:pt x="689" y="60"/>
                    </a:lnTo>
                    <a:lnTo>
                      <a:pt x="678" y="51"/>
                    </a:lnTo>
                    <a:lnTo>
                      <a:pt x="666" y="44"/>
                    </a:lnTo>
                    <a:lnTo>
                      <a:pt x="654" y="36"/>
                    </a:lnTo>
                    <a:lnTo>
                      <a:pt x="641" y="30"/>
                    </a:lnTo>
                    <a:lnTo>
                      <a:pt x="628" y="25"/>
                    </a:lnTo>
                    <a:lnTo>
                      <a:pt x="615" y="19"/>
                    </a:lnTo>
                    <a:lnTo>
                      <a:pt x="602" y="14"/>
                    </a:lnTo>
                    <a:lnTo>
                      <a:pt x="589" y="10"/>
                    </a:lnTo>
                    <a:lnTo>
                      <a:pt x="576" y="7"/>
                    </a:lnTo>
                    <a:lnTo>
                      <a:pt x="563" y="4"/>
                    </a:lnTo>
                    <a:lnTo>
                      <a:pt x="548" y="1"/>
                    </a:lnTo>
                    <a:lnTo>
                      <a:pt x="534" y="0"/>
                    </a:lnTo>
                    <a:lnTo>
                      <a:pt x="519" y="0"/>
                    </a:lnTo>
                    <a:lnTo>
                      <a:pt x="490" y="0"/>
                    </a:lnTo>
                    <a:lnTo>
                      <a:pt x="477" y="1"/>
                    </a:lnTo>
                    <a:lnTo>
                      <a:pt x="462" y="3"/>
                    </a:lnTo>
                    <a:lnTo>
                      <a:pt x="448" y="4"/>
                    </a:lnTo>
                    <a:lnTo>
                      <a:pt x="435" y="7"/>
                    </a:lnTo>
                    <a:lnTo>
                      <a:pt x="423" y="10"/>
                    </a:lnTo>
                    <a:lnTo>
                      <a:pt x="410" y="13"/>
                    </a:lnTo>
                    <a:lnTo>
                      <a:pt x="397" y="16"/>
                    </a:lnTo>
                    <a:lnTo>
                      <a:pt x="384" y="22"/>
                    </a:lnTo>
                    <a:lnTo>
                      <a:pt x="371" y="26"/>
                    </a:lnTo>
                    <a:lnTo>
                      <a:pt x="358" y="32"/>
                    </a:lnTo>
                    <a:lnTo>
                      <a:pt x="347" y="39"/>
                    </a:lnTo>
                    <a:lnTo>
                      <a:pt x="336" y="45"/>
                    </a:lnTo>
                    <a:lnTo>
                      <a:pt x="326" y="52"/>
                    </a:lnTo>
                    <a:lnTo>
                      <a:pt x="315" y="60"/>
                    </a:lnTo>
                    <a:lnTo>
                      <a:pt x="307" y="68"/>
                    </a:lnTo>
                    <a:lnTo>
                      <a:pt x="297" y="76"/>
                    </a:lnTo>
                    <a:lnTo>
                      <a:pt x="288" y="84"/>
                    </a:lnTo>
                    <a:lnTo>
                      <a:pt x="281" y="93"/>
                    </a:lnTo>
                    <a:lnTo>
                      <a:pt x="272" y="103"/>
                    </a:lnTo>
                    <a:lnTo>
                      <a:pt x="263" y="113"/>
                    </a:lnTo>
                    <a:lnTo>
                      <a:pt x="256" y="124"/>
                    </a:lnTo>
                    <a:lnTo>
                      <a:pt x="247" y="134"/>
                    </a:lnTo>
                    <a:lnTo>
                      <a:pt x="240" y="144"/>
                    </a:lnTo>
                    <a:lnTo>
                      <a:pt x="224" y="140"/>
                    </a:lnTo>
                    <a:lnTo>
                      <a:pt x="209" y="138"/>
                    </a:lnTo>
                    <a:lnTo>
                      <a:pt x="195" y="135"/>
                    </a:lnTo>
                    <a:lnTo>
                      <a:pt x="179" y="131"/>
                    </a:lnTo>
                    <a:lnTo>
                      <a:pt x="164" y="128"/>
                    </a:lnTo>
                    <a:lnTo>
                      <a:pt x="150" y="125"/>
                    </a:lnTo>
                    <a:lnTo>
                      <a:pt x="135" y="121"/>
                    </a:lnTo>
                    <a:lnTo>
                      <a:pt x="121" y="118"/>
                    </a:lnTo>
                    <a:lnTo>
                      <a:pt x="106" y="113"/>
                    </a:lnTo>
                    <a:lnTo>
                      <a:pt x="92" y="110"/>
                    </a:lnTo>
                    <a:lnTo>
                      <a:pt x="77" y="106"/>
                    </a:lnTo>
                    <a:lnTo>
                      <a:pt x="64" y="103"/>
                    </a:lnTo>
                    <a:lnTo>
                      <a:pt x="49" y="99"/>
                    </a:lnTo>
                    <a:lnTo>
                      <a:pt x="35" y="94"/>
                    </a:lnTo>
                    <a:lnTo>
                      <a:pt x="20" y="90"/>
                    </a:lnTo>
                    <a:lnTo>
                      <a:pt x="6" y="87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8" name="Freeform 154"/>
              <p:cNvSpPr>
                <a:spLocks/>
              </p:cNvSpPr>
              <p:nvPr/>
            </p:nvSpPr>
            <p:spPr bwMode="auto">
              <a:xfrm>
                <a:off x="5006" y="2547"/>
                <a:ext cx="4" cy="7"/>
              </a:xfrm>
              <a:custGeom>
                <a:avLst/>
                <a:gdLst>
                  <a:gd name="T0" fmla="*/ 0 w 13"/>
                  <a:gd name="T1" fmla="*/ 22 h 22"/>
                  <a:gd name="T2" fmla="*/ 5 w 13"/>
                  <a:gd name="T3" fmla="*/ 22 h 22"/>
                  <a:gd name="T4" fmla="*/ 9 w 13"/>
                  <a:gd name="T5" fmla="*/ 21 h 22"/>
                  <a:gd name="T6" fmla="*/ 11 w 13"/>
                  <a:gd name="T7" fmla="*/ 18 h 22"/>
                  <a:gd name="T8" fmla="*/ 13 w 13"/>
                  <a:gd name="T9" fmla="*/ 13 h 22"/>
                  <a:gd name="T10" fmla="*/ 13 w 13"/>
                  <a:gd name="T11" fmla="*/ 9 h 22"/>
                  <a:gd name="T12" fmla="*/ 11 w 13"/>
                  <a:gd name="T13" fmla="*/ 5 h 22"/>
                  <a:gd name="T14" fmla="*/ 9 w 13"/>
                  <a:gd name="T15" fmla="*/ 2 h 22"/>
                  <a:gd name="T16" fmla="*/ 3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5" y="22"/>
                    </a:lnTo>
                    <a:lnTo>
                      <a:pt x="9" y="21"/>
                    </a:lnTo>
                    <a:lnTo>
                      <a:pt x="11" y="18"/>
                    </a:lnTo>
                    <a:lnTo>
                      <a:pt x="13" y="13"/>
                    </a:lnTo>
                    <a:lnTo>
                      <a:pt x="13" y="9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9" name="Freeform 155"/>
              <p:cNvSpPr>
                <a:spLocks/>
              </p:cNvSpPr>
              <p:nvPr/>
            </p:nvSpPr>
            <p:spPr bwMode="auto">
              <a:xfrm>
                <a:off x="4925" y="2528"/>
                <a:ext cx="82" cy="26"/>
              </a:xfrm>
              <a:custGeom>
                <a:avLst/>
                <a:gdLst>
                  <a:gd name="T0" fmla="*/ 22 w 247"/>
                  <a:gd name="T1" fmla="*/ 5 h 78"/>
                  <a:gd name="T2" fmla="*/ 9 w 247"/>
                  <a:gd name="T3" fmla="*/ 23 h 78"/>
                  <a:gd name="T4" fmla="*/ 23 w 247"/>
                  <a:gd name="T5" fmla="*/ 26 h 78"/>
                  <a:gd name="T6" fmla="*/ 38 w 247"/>
                  <a:gd name="T7" fmla="*/ 30 h 78"/>
                  <a:gd name="T8" fmla="*/ 52 w 247"/>
                  <a:gd name="T9" fmla="*/ 34 h 78"/>
                  <a:gd name="T10" fmla="*/ 67 w 247"/>
                  <a:gd name="T11" fmla="*/ 37 h 78"/>
                  <a:gd name="T12" fmla="*/ 80 w 247"/>
                  <a:gd name="T13" fmla="*/ 42 h 78"/>
                  <a:gd name="T14" fmla="*/ 95 w 247"/>
                  <a:gd name="T15" fmla="*/ 45 h 78"/>
                  <a:gd name="T16" fmla="*/ 109 w 247"/>
                  <a:gd name="T17" fmla="*/ 49 h 78"/>
                  <a:gd name="T18" fmla="*/ 124 w 247"/>
                  <a:gd name="T19" fmla="*/ 53 h 78"/>
                  <a:gd name="T20" fmla="*/ 138 w 247"/>
                  <a:gd name="T21" fmla="*/ 56 h 78"/>
                  <a:gd name="T22" fmla="*/ 153 w 247"/>
                  <a:gd name="T23" fmla="*/ 61 h 78"/>
                  <a:gd name="T24" fmla="*/ 169 w 247"/>
                  <a:gd name="T25" fmla="*/ 64 h 78"/>
                  <a:gd name="T26" fmla="*/ 183 w 247"/>
                  <a:gd name="T27" fmla="*/ 66 h 78"/>
                  <a:gd name="T28" fmla="*/ 198 w 247"/>
                  <a:gd name="T29" fmla="*/ 69 h 78"/>
                  <a:gd name="T30" fmla="*/ 212 w 247"/>
                  <a:gd name="T31" fmla="*/ 74 h 78"/>
                  <a:gd name="T32" fmla="*/ 228 w 247"/>
                  <a:gd name="T33" fmla="*/ 77 h 78"/>
                  <a:gd name="T34" fmla="*/ 244 w 247"/>
                  <a:gd name="T35" fmla="*/ 78 h 78"/>
                  <a:gd name="T36" fmla="*/ 247 w 247"/>
                  <a:gd name="T37" fmla="*/ 56 h 78"/>
                  <a:gd name="T38" fmla="*/ 233 w 247"/>
                  <a:gd name="T39" fmla="*/ 53 h 78"/>
                  <a:gd name="T40" fmla="*/ 218 w 247"/>
                  <a:gd name="T41" fmla="*/ 50 h 78"/>
                  <a:gd name="T42" fmla="*/ 202 w 247"/>
                  <a:gd name="T43" fmla="*/ 48 h 78"/>
                  <a:gd name="T44" fmla="*/ 188 w 247"/>
                  <a:gd name="T45" fmla="*/ 45 h 78"/>
                  <a:gd name="T46" fmla="*/ 173 w 247"/>
                  <a:gd name="T47" fmla="*/ 40 h 78"/>
                  <a:gd name="T48" fmla="*/ 159 w 247"/>
                  <a:gd name="T49" fmla="*/ 37 h 78"/>
                  <a:gd name="T50" fmla="*/ 144 w 247"/>
                  <a:gd name="T51" fmla="*/ 34 h 78"/>
                  <a:gd name="T52" fmla="*/ 130 w 247"/>
                  <a:gd name="T53" fmla="*/ 30 h 78"/>
                  <a:gd name="T54" fmla="*/ 115 w 247"/>
                  <a:gd name="T55" fmla="*/ 27 h 78"/>
                  <a:gd name="T56" fmla="*/ 100 w 247"/>
                  <a:gd name="T57" fmla="*/ 23 h 78"/>
                  <a:gd name="T58" fmla="*/ 86 w 247"/>
                  <a:gd name="T59" fmla="*/ 18 h 78"/>
                  <a:gd name="T60" fmla="*/ 73 w 247"/>
                  <a:gd name="T61" fmla="*/ 16 h 78"/>
                  <a:gd name="T62" fmla="*/ 58 w 247"/>
                  <a:gd name="T63" fmla="*/ 11 h 78"/>
                  <a:gd name="T64" fmla="*/ 44 w 247"/>
                  <a:gd name="T65" fmla="*/ 7 h 78"/>
                  <a:gd name="T66" fmla="*/ 29 w 247"/>
                  <a:gd name="T67" fmla="*/ 4 h 78"/>
                  <a:gd name="T68" fmla="*/ 15 w 247"/>
                  <a:gd name="T69" fmla="*/ 0 h 78"/>
                  <a:gd name="T70" fmla="*/ 0 w 247"/>
                  <a:gd name="T71" fmla="*/ 16 h 78"/>
                  <a:gd name="T72" fmla="*/ 22 w 247"/>
                  <a:gd name="T73" fmla="*/ 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78">
                    <a:moveTo>
                      <a:pt x="22" y="5"/>
                    </a:moveTo>
                    <a:lnTo>
                      <a:pt x="9" y="23"/>
                    </a:lnTo>
                    <a:lnTo>
                      <a:pt x="23" y="26"/>
                    </a:lnTo>
                    <a:lnTo>
                      <a:pt x="38" y="30"/>
                    </a:lnTo>
                    <a:lnTo>
                      <a:pt x="52" y="34"/>
                    </a:lnTo>
                    <a:lnTo>
                      <a:pt x="67" y="37"/>
                    </a:lnTo>
                    <a:lnTo>
                      <a:pt x="80" y="42"/>
                    </a:lnTo>
                    <a:lnTo>
                      <a:pt x="95" y="45"/>
                    </a:lnTo>
                    <a:lnTo>
                      <a:pt x="109" y="49"/>
                    </a:lnTo>
                    <a:lnTo>
                      <a:pt x="124" y="53"/>
                    </a:lnTo>
                    <a:lnTo>
                      <a:pt x="138" y="56"/>
                    </a:lnTo>
                    <a:lnTo>
                      <a:pt x="153" y="61"/>
                    </a:lnTo>
                    <a:lnTo>
                      <a:pt x="169" y="64"/>
                    </a:lnTo>
                    <a:lnTo>
                      <a:pt x="183" y="66"/>
                    </a:lnTo>
                    <a:lnTo>
                      <a:pt x="198" y="69"/>
                    </a:lnTo>
                    <a:lnTo>
                      <a:pt x="212" y="74"/>
                    </a:lnTo>
                    <a:lnTo>
                      <a:pt x="228" y="77"/>
                    </a:lnTo>
                    <a:lnTo>
                      <a:pt x="244" y="78"/>
                    </a:lnTo>
                    <a:lnTo>
                      <a:pt x="247" y="56"/>
                    </a:lnTo>
                    <a:lnTo>
                      <a:pt x="233" y="53"/>
                    </a:lnTo>
                    <a:lnTo>
                      <a:pt x="218" y="50"/>
                    </a:lnTo>
                    <a:lnTo>
                      <a:pt x="202" y="48"/>
                    </a:lnTo>
                    <a:lnTo>
                      <a:pt x="188" y="45"/>
                    </a:lnTo>
                    <a:lnTo>
                      <a:pt x="173" y="40"/>
                    </a:lnTo>
                    <a:lnTo>
                      <a:pt x="159" y="37"/>
                    </a:lnTo>
                    <a:lnTo>
                      <a:pt x="144" y="34"/>
                    </a:lnTo>
                    <a:lnTo>
                      <a:pt x="130" y="30"/>
                    </a:lnTo>
                    <a:lnTo>
                      <a:pt x="115" y="27"/>
                    </a:lnTo>
                    <a:lnTo>
                      <a:pt x="100" y="23"/>
                    </a:lnTo>
                    <a:lnTo>
                      <a:pt x="86" y="18"/>
                    </a:lnTo>
                    <a:lnTo>
                      <a:pt x="73" y="16"/>
                    </a:lnTo>
                    <a:lnTo>
                      <a:pt x="58" y="11"/>
                    </a:lnTo>
                    <a:lnTo>
                      <a:pt x="44" y="7"/>
                    </a:lnTo>
                    <a:lnTo>
                      <a:pt x="29" y="4"/>
                    </a:lnTo>
                    <a:lnTo>
                      <a:pt x="15" y="0"/>
                    </a:lnTo>
                    <a:lnTo>
                      <a:pt x="0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0" name="Freeform 156"/>
              <p:cNvSpPr>
                <a:spLocks/>
              </p:cNvSpPr>
              <p:nvPr/>
            </p:nvSpPr>
            <p:spPr bwMode="auto">
              <a:xfrm>
                <a:off x="4925" y="2530"/>
                <a:ext cx="47" cy="65"/>
              </a:xfrm>
              <a:custGeom>
                <a:avLst/>
                <a:gdLst>
                  <a:gd name="T0" fmla="*/ 143 w 143"/>
                  <a:gd name="T1" fmla="*/ 195 h 195"/>
                  <a:gd name="T2" fmla="*/ 143 w 143"/>
                  <a:gd name="T3" fmla="*/ 181 h 195"/>
                  <a:gd name="T4" fmla="*/ 132 w 143"/>
                  <a:gd name="T5" fmla="*/ 169 h 195"/>
                  <a:gd name="T6" fmla="*/ 122 w 143"/>
                  <a:gd name="T7" fmla="*/ 156 h 195"/>
                  <a:gd name="T8" fmla="*/ 114 w 143"/>
                  <a:gd name="T9" fmla="*/ 146 h 195"/>
                  <a:gd name="T10" fmla="*/ 106 w 143"/>
                  <a:gd name="T11" fmla="*/ 134 h 195"/>
                  <a:gd name="T12" fmla="*/ 98 w 143"/>
                  <a:gd name="T13" fmla="*/ 123 h 195"/>
                  <a:gd name="T14" fmla="*/ 89 w 143"/>
                  <a:gd name="T15" fmla="*/ 111 h 195"/>
                  <a:gd name="T16" fmla="*/ 82 w 143"/>
                  <a:gd name="T17" fmla="*/ 101 h 195"/>
                  <a:gd name="T18" fmla="*/ 73 w 143"/>
                  <a:gd name="T19" fmla="*/ 89 h 195"/>
                  <a:gd name="T20" fmla="*/ 66 w 143"/>
                  <a:gd name="T21" fmla="*/ 79 h 195"/>
                  <a:gd name="T22" fmla="*/ 58 w 143"/>
                  <a:gd name="T23" fmla="*/ 66 h 195"/>
                  <a:gd name="T24" fmla="*/ 52 w 143"/>
                  <a:gd name="T25" fmla="*/ 56 h 195"/>
                  <a:gd name="T26" fmla="*/ 45 w 143"/>
                  <a:gd name="T27" fmla="*/ 44 h 195"/>
                  <a:gd name="T28" fmla="*/ 38 w 143"/>
                  <a:gd name="T29" fmla="*/ 34 h 195"/>
                  <a:gd name="T30" fmla="*/ 32 w 143"/>
                  <a:gd name="T31" fmla="*/ 24 h 195"/>
                  <a:gd name="T32" fmla="*/ 28 w 143"/>
                  <a:gd name="T33" fmla="*/ 12 h 195"/>
                  <a:gd name="T34" fmla="*/ 22 w 143"/>
                  <a:gd name="T35" fmla="*/ 0 h 195"/>
                  <a:gd name="T36" fmla="*/ 0 w 143"/>
                  <a:gd name="T37" fmla="*/ 11 h 195"/>
                  <a:gd name="T38" fmla="*/ 6 w 143"/>
                  <a:gd name="T39" fmla="*/ 24 h 195"/>
                  <a:gd name="T40" fmla="*/ 12 w 143"/>
                  <a:gd name="T41" fmla="*/ 34 h 195"/>
                  <a:gd name="T42" fmla="*/ 18 w 143"/>
                  <a:gd name="T43" fmla="*/ 45 h 195"/>
                  <a:gd name="T44" fmla="*/ 25 w 143"/>
                  <a:gd name="T45" fmla="*/ 57 h 195"/>
                  <a:gd name="T46" fmla="*/ 31 w 143"/>
                  <a:gd name="T47" fmla="*/ 69 h 195"/>
                  <a:gd name="T48" fmla="*/ 39 w 143"/>
                  <a:gd name="T49" fmla="*/ 79 h 195"/>
                  <a:gd name="T50" fmla="*/ 47 w 143"/>
                  <a:gd name="T51" fmla="*/ 91 h 195"/>
                  <a:gd name="T52" fmla="*/ 54 w 143"/>
                  <a:gd name="T53" fmla="*/ 102 h 195"/>
                  <a:gd name="T54" fmla="*/ 61 w 143"/>
                  <a:gd name="T55" fmla="*/ 114 h 195"/>
                  <a:gd name="T56" fmla="*/ 70 w 143"/>
                  <a:gd name="T57" fmla="*/ 125 h 195"/>
                  <a:gd name="T58" fmla="*/ 77 w 143"/>
                  <a:gd name="T59" fmla="*/ 137 h 195"/>
                  <a:gd name="T60" fmla="*/ 87 w 143"/>
                  <a:gd name="T61" fmla="*/ 149 h 195"/>
                  <a:gd name="T62" fmla="*/ 96 w 143"/>
                  <a:gd name="T63" fmla="*/ 159 h 195"/>
                  <a:gd name="T64" fmla="*/ 105 w 143"/>
                  <a:gd name="T65" fmla="*/ 171 h 195"/>
                  <a:gd name="T66" fmla="*/ 114 w 143"/>
                  <a:gd name="T67" fmla="*/ 184 h 195"/>
                  <a:gd name="T68" fmla="*/ 124 w 143"/>
                  <a:gd name="T69" fmla="*/ 195 h 195"/>
                  <a:gd name="T70" fmla="*/ 124 w 143"/>
                  <a:gd name="T71" fmla="*/ 179 h 195"/>
                  <a:gd name="T72" fmla="*/ 143 w 143"/>
                  <a:gd name="T7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95">
                    <a:moveTo>
                      <a:pt x="143" y="195"/>
                    </a:moveTo>
                    <a:lnTo>
                      <a:pt x="143" y="181"/>
                    </a:lnTo>
                    <a:lnTo>
                      <a:pt x="132" y="169"/>
                    </a:lnTo>
                    <a:lnTo>
                      <a:pt x="122" y="156"/>
                    </a:lnTo>
                    <a:lnTo>
                      <a:pt x="114" y="146"/>
                    </a:lnTo>
                    <a:lnTo>
                      <a:pt x="106" y="134"/>
                    </a:lnTo>
                    <a:lnTo>
                      <a:pt x="98" y="123"/>
                    </a:lnTo>
                    <a:lnTo>
                      <a:pt x="89" y="111"/>
                    </a:lnTo>
                    <a:lnTo>
                      <a:pt x="82" y="101"/>
                    </a:lnTo>
                    <a:lnTo>
                      <a:pt x="73" y="89"/>
                    </a:lnTo>
                    <a:lnTo>
                      <a:pt x="66" y="79"/>
                    </a:lnTo>
                    <a:lnTo>
                      <a:pt x="58" y="66"/>
                    </a:lnTo>
                    <a:lnTo>
                      <a:pt x="52" y="56"/>
                    </a:lnTo>
                    <a:lnTo>
                      <a:pt x="45" y="44"/>
                    </a:lnTo>
                    <a:lnTo>
                      <a:pt x="38" y="34"/>
                    </a:lnTo>
                    <a:lnTo>
                      <a:pt x="32" y="24"/>
                    </a:lnTo>
                    <a:lnTo>
                      <a:pt x="28" y="12"/>
                    </a:lnTo>
                    <a:lnTo>
                      <a:pt x="22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12" y="34"/>
                    </a:lnTo>
                    <a:lnTo>
                      <a:pt x="18" y="45"/>
                    </a:lnTo>
                    <a:lnTo>
                      <a:pt x="25" y="57"/>
                    </a:lnTo>
                    <a:lnTo>
                      <a:pt x="31" y="69"/>
                    </a:lnTo>
                    <a:lnTo>
                      <a:pt x="39" y="79"/>
                    </a:lnTo>
                    <a:lnTo>
                      <a:pt x="47" y="91"/>
                    </a:lnTo>
                    <a:lnTo>
                      <a:pt x="54" y="102"/>
                    </a:lnTo>
                    <a:lnTo>
                      <a:pt x="61" y="114"/>
                    </a:lnTo>
                    <a:lnTo>
                      <a:pt x="70" y="125"/>
                    </a:lnTo>
                    <a:lnTo>
                      <a:pt x="77" y="137"/>
                    </a:lnTo>
                    <a:lnTo>
                      <a:pt x="87" y="149"/>
                    </a:lnTo>
                    <a:lnTo>
                      <a:pt x="96" y="159"/>
                    </a:lnTo>
                    <a:lnTo>
                      <a:pt x="105" y="171"/>
                    </a:lnTo>
                    <a:lnTo>
                      <a:pt x="114" y="184"/>
                    </a:lnTo>
                    <a:lnTo>
                      <a:pt x="124" y="195"/>
                    </a:lnTo>
                    <a:lnTo>
                      <a:pt x="124" y="179"/>
                    </a:lnTo>
                    <a:lnTo>
                      <a:pt x="14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1" name="Freeform 157"/>
              <p:cNvSpPr>
                <a:spLocks/>
              </p:cNvSpPr>
              <p:nvPr/>
            </p:nvSpPr>
            <p:spPr bwMode="auto">
              <a:xfrm>
                <a:off x="4923" y="2589"/>
                <a:ext cx="49" cy="35"/>
              </a:xfrm>
              <a:custGeom>
                <a:avLst/>
                <a:gdLst>
                  <a:gd name="T0" fmla="*/ 22 w 149"/>
                  <a:gd name="T1" fmla="*/ 92 h 104"/>
                  <a:gd name="T2" fmla="*/ 16 w 149"/>
                  <a:gd name="T3" fmla="*/ 104 h 104"/>
                  <a:gd name="T4" fmla="*/ 24 w 149"/>
                  <a:gd name="T5" fmla="*/ 101 h 104"/>
                  <a:gd name="T6" fmla="*/ 32 w 149"/>
                  <a:gd name="T7" fmla="*/ 98 h 104"/>
                  <a:gd name="T8" fmla="*/ 40 w 149"/>
                  <a:gd name="T9" fmla="*/ 93 h 104"/>
                  <a:gd name="T10" fmla="*/ 48 w 149"/>
                  <a:gd name="T11" fmla="*/ 89 h 104"/>
                  <a:gd name="T12" fmla="*/ 57 w 149"/>
                  <a:gd name="T13" fmla="*/ 85 h 104"/>
                  <a:gd name="T14" fmla="*/ 66 w 149"/>
                  <a:gd name="T15" fmla="*/ 80 h 104"/>
                  <a:gd name="T16" fmla="*/ 74 w 149"/>
                  <a:gd name="T17" fmla="*/ 76 h 104"/>
                  <a:gd name="T18" fmla="*/ 83 w 149"/>
                  <a:gd name="T19" fmla="*/ 69 h 104"/>
                  <a:gd name="T20" fmla="*/ 92 w 149"/>
                  <a:gd name="T21" fmla="*/ 63 h 104"/>
                  <a:gd name="T22" fmla="*/ 101 w 149"/>
                  <a:gd name="T23" fmla="*/ 58 h 104"/>
                  <a:gd name="T24" fmla="*/ 109 w 149"/>
                  <a:gd name="T25" fmla="*/ 51 h 104"/>
                  <a:gd name="T26" fmla="*/ 118 w 149"/>
                  <a:gd name="T27" fmla="*/ 45 h 104"/>
                  <a:gd name="T28" fmla="*/ 125 w 149"/>
                  <a:gd name="T29" fmla="*/ 38 h 104"/>
                  <a:gd name="T30" fmla="*/ 134 w 149"/>
                  <a:gd name="T31" fmla="*/ 31 h 104"/>
                  <a:gd name="T32" fmla="*/ 141 w 149"/>
                  <a:gd name="T33" fmla="*/ 24 h 104"/>
                  <a:gd name="T34" fmla="*/ 149 w 149"/>
                  <a:gd name="T35" fmla="*/ 16 h 104"/>
                  <a:gd name="T36" fmla="*/ 130 w 149"/>
                  <a:gd name="T37" fmla="*/ 0 h 104"/>
                  <a:gd name="T38" fmla="*/ 124 w 149"/>
                  <a:gd name="T39" fmla="*/ 8 h 104"/>
                  <a:gd name="T40" fmla="*/ 118 w 149"/>
                  <a:gd name="T41" fmla="*/ 15 h 104"/>
                  <a:gd name="T42" fmla="*/ 111 w 149"/>
                  <a:gd name="T43" fmla="*/ 21 h 104"/>
                  <a:gd name="T44" fmla="*/ 104 w 149"/>
                  <a:gd name="T45" fmla="*/ 26 h 104"/>
                  <a:gd name="T46" fmla="*/ 95 w 149"/>
                  <a:gd name="T47" fmla="*/ 34 h 104"/>
                  <a:gd name="T48" fmla="*/ 88 w 149"/>
                  <a:gd name="T49" fmla="*/ 38 h 104"/>
                  <a:gd name="T50" fmla="*/ 79 w 149"/>
                  <a:gd name="T51" fmla="*/ 44 h 104"/>
                  <a:gd name="T52" fmla="*/ 72 w 149"/>
                  <a:gd name="T53" fmla="*/ 50 h 104"/>
                  <a:gd name="T54" fmla="*/ 63 w 149"/>
                  <a:gd name="T55" fmla="*/ 54 h 104"/>
                  <a:gd name="T56" fmla="*/ 54 w 149"/>
                  <a:gd name="T57" fmla="*/ 60 h 104"/>
                  <a:gd name="T58" fmla="*/ 47 w 149"/>
                  <a:gd name="T59" fmla="*/ 64 h 104"/>
                  <a:gd name="T60" fmla="*/ 38 w 149"/>
                  <a:gd name="T61" fmla="*/ 69 h 104"/>
                  <a:gd name="T62" fmla="*/ 29 w 149"/>
                  <a:gd name="T63" fmla="*/ 72 h 104"/>
                  <a:gd name="T64" fmla="*/ 22 w 149"/>
                  <a:gd name="T65" fmla="*/ 76 h 104"/>
                  <a:gd name="T66" fmla="*/ 15 w 149"/>
                  <a:gd name="T67" fmla="*/ 79 h 104"/>
                  <a:gd name="T68" fmla="*/ 6 w 149"/>
                  <a:gd name="T69" fmla="*/ 83 h 104"/>
                  <a:gd name="T70" fmla="*/ 0 w 149"/>
                  <a:gd name="T71" fmla="*/ 96 h 104"/>
                  <a:gd name="T72" fmla="*/ 22 w 149"/>
                  <a:gd name="T73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" h="104">
                    <a:moveTo>
                      <a:pt x="22" y="92"/>
                    </a:moveTo>
                    <a:lnTo>
                      <a:pt x="16" y="104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40" y="93"/>
                    </a:lnTo>
                    <a:lnTo>
                      <a:pt x="48" y="89"/>
                    </a:lnTo>
                    <a:lnTo>
                      <a:pt x="57" y="85"/>
                    </a:lnTo>
                    <a:lnTo>
                      <a:pt x="66" y="80"/>
                    </a:lnTo>
                    <a:lnTo>
                      <a:pt x="74" y="76"/>
                    </a:lnTo>
                    <a:lnTo>
                      <a:pt x="83" y="69"/>
                    </a:lnTo>
                    <a:lnTo>
                      <a:pt x="92" y="63"/>
                    </a:lnTo>
                    <a:lnTo>
                      <a:pt x="101" y="58"/>
                    </a:lnTo>
                    <a:lnTo>
                      <a:pt x="109" y="51"/>
                    </a:lnTo>
                    <a:lnTo>
                      <a:pt x="118" y="45"/>
                    </a:lnTo>
                    <a:lnTo>
                      <a:pt x="125" y="38"/>
                    </a:lnTo>
                    <a:lnTo>
                      <a:pt x="134" y="31"/>
                    </a:lnTo>
                    <a:lnTo>
                      <a:pt x="141" y="24"/>
                    </a:lnTo>
                    <a:lnTo>
                      <a:pt x="149" y="16"/>
                    </a:lnTo>
                    <a:lnTo>
                      <a:pt x="130" y="0"/>
                    </a:lnTo>
                    <a:lnTo>
                      <a:pt x="124" y="8"/>
                    </a:lnTo>
                    <a:lnTo>
                      <a:pt x="118" y="15"/>
                    </a:lnTo>
                    <a:lnTo>
                      <a:pt x="111" y="21"/>
                    </a:lnTo>
                    <a:lnTo>
                      <a:pt x="104" y="26"/>
                    </a:lnTo>
                    <a:lnTo>
                      <a:pt x="95" y="34"/>
                    </a:lnTo>
                    <a:lnTo>
                      <a:pt x="88" y="38"/>
                    </a:lnTo>
                    <a:lnTo>
                      <a:pt x="79" y="44"/>
                    </a:lnTo>
                    <a:lnTo>
                      <a:pt x="72" y="50"/>
                    </a:lnTo>
                    <a:lnTo>
                      <a:pt x="63" y="54"/>
                    </a:lnTo>
                    <a:lnTo>
                      <a:pt x="54" y="60"/>
                    </a:lnTo>
                    <a:lnTo>
                      <a:pt x="47" y="64"/>
                    </a:lnTo>
                    <a:lnTo>
                      <a:pt x="38" y="69"/>
                    </a:lnTo>
                    <a:lnTo>
                      <a:pt x="29" y="72"/>
                    </a:lnTo>
                    <a:lnTo>
                      <a:pt x="22" y="76"/>
                    </a:lnTo>
                    <a:lnTo>
                      <a:pt x="15" y="79"/>
                    </a:lnTo>
                    <a:lnTo>
                      <a:pt x="6" y="83"/>
                    </a:lnTo>
                    <a:lnTo>
                      <a:pt x="0" y="96"/>
                    </a:lnTo>
                    <a:lnTo>
                      <a:pt x="2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2" name="Freeform 158"/>
              <p:cNvSpPr>
                <a:spLocks/>
              </p:cNvSpPr>
              <p:nvPr/>
            </p:nvSpPr>
            <p:spPr bwMode="auto">
              <a:xfrm>
                <a:off x="4923" y="2620"/>
                <a:ext cx="40" cy="44"/>
              </a:xfrm>
              <a:custGeom>
                <a:avLst/>
                <a:gdLst>
                  <a:gd name="T0" fmla="*/ 121 w 121"/>
                  <a:gd name="T1" fmla="*/ 110 h 131"/>
                  <a:gd name="T2" fmla="*/ 111 w 121"/>
                  <a:gd name="T3" fmla="*/ 106 h 131"/>
                  <a:gd name="T4" fmla="*/ 101 w 121"/>
                  <a:gd name="T5" fmla="*/ 100 h 131"/>
                  <a:gd name="T6" fmla="*/ 92 w 121"/>
                  <a:gd name="T7" fmla="*/ 94 h 131"/>
                  <a:gd name="T8" fmla="*/ 83 w 121"/>
                  <a:gd name="T9" fmla="*/ 89 h 131"/>
                  <a:gd name="T10" fmla="*/ 76 w 121"/>
                  <a:gd name="T11" fmla="*/ 84 h 131"/>
                  <a:gd name="T12" fmla="*/ 69 w 121"/>
                  <a:gd name="T13" fmla="*/ 78 h 131"/>
                  <a:gd name="T14" fmla="*/ 61 w 121"/>
                  <a:gd name="T15" fmla="*/ 71 h 131"/>
                  <a:gd name="T16" fmla="*/ 54 w 121"/>
                  <a:gd name="T17" fmla="*/ 65 h 131"/>
                  <a:gd name="T18" fmla="*/ 48 w 121"/>
                  <a:gd name="T19" fmla="*/ 58 h 131"/>
                  <a:gd name="T20" fmla="*/ 44 w 121"/>
                  <a:gd name="T21" fmla="*/ 52 h 131"/>
                  <a:gd name="T22" fmla="*/ 40 w 121"/>
                  <a:gd name="T23" fmla="*/ 44 h 131"/>
                  <a:gd name="T24" fmla="*/ 35 w 121"/>
                  <a:gd name="T25" fmla="*/ 36 h 131"/>
                  <a:gd name="T26" fmla="*/ 31 w 121"/>
                  <a:gd name="T27" fmla="*/ 29 h 131"/>
                  <a:gd name="T28" fmla="*/ 28 w 121"/>
                  <a:gd name="T29" fmla="*/ 19 h 131"/>
                  <a:gd name="T30" fmla="*/ 25 w 121"/>
                  <a:gd name="T31" fmla="*/ 9 h 131"/>
                  <a:gd name="T32" fmla="*/ 22 w 121"/>
                  <a:gd name="T33" fmla="*/ 0 h 131"/>
                  <a:gd name="T34" fmla="*/ 0 w 121"/>
                  <a:gd name="T35" fmla="*/ 4 h 131"/>
                  <a:gd name="T36" fmla="*/ 3 w 121"/>
                  <a:gd name="T37" fmla="*/ 16 h 131"/>
                  <a:gd name="T38" fmla="*/ 6 w 121"/>
                  <a:gd name="T39" fmla="*/ 26 h 131"/>
                  <a:gd name="T40" fmla="*/ 10 w 121"/>
                  <a:gd name="T41" fmla="*/ 36 h 131"/>
                  <a:gd name="T42" fmla="*/ 13 w 121"/>
                  <a:gd name="T43" fmla="*/ 46 h 131"/>
                  <a:gd name="T44" fmla="*/ 19 w 121"/>
                  <a:gd name="T45" fmla="*/ 55 h 131"/>
                  <a:gd name="T46" fmla="*/ 25 w 121"/>
                  <a:gd name="T47" fmla="*/ 65 h 131"/>
                  <a:gd name="T48" fmla="*/ 31 w 121"/>
                  <a:gd name="T49" fmla="*/ 73 h 131"/>
                  <a:gd name="T50" fmla="*/ 38 w 121"/>
                  <a:gd name="T51" fmla="*/ 81 h 131"/>
                  <a:gd name="T52" fmla="*/ 45 w 121"/>
                  <a:gd name="T53" fmla="*/ 89 h 131"/>
                  <a:gd name="T54" fmla="*/ 53 w 121"/>
                  <a:gd name="T55" fmla="*/ 96 h 131"/>
                  <a:gd name="T56" fmla="*/ 61 w 121"/>
                  <a:gd name="T57" fmla="*/ 103 h 131"/>
                  <a:gd name="T58" fmla="*/ 70 w 121"/>
                  <a:gd name="T59" fmla="*/ 109 h 131"/>
                  <a:gd name="T60" fmla="*/ 80 w 121"/>
                  <a:gd name="T61" fmla="*/ 115 h 131"/>
                  <a:gd name="T62" fmla="*/ 89 w 121"/>
                  <a:gd name="T63" fmla="*/ 121 h 131"/>
                  <a:gd name="T64" fmla="*/ 99 w 121"/>
                  <a:gd name="T65" fmla="*/ 126 h 131"/>
                  <a:gd name="T66" fmla="*/ 111 w 121"/>
                  <a:gd name="T67" fmla="*/ 131 h 131"/>
                  <a:gd name="T68" fmla="*/ 121 w 121"/>
                  <a:gd name="T69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" h="131">
                    <a:moveTo>
                      <a:pt x="121" y="110"/>
                    </a:moveTo>
                    <a:lnTo>
                      <a:pt x="111" y="106"/>
                    </a:lnTo>
                    <a:lnTo>
                      <a:pt x="101" y="100"/>
                    </a:lnTo>
                    <a:lnTo>
                      <a:pt x="92" y="94"/>
                    </a:lnTo>
                    <a:lnTo>
                      <a:pt x="83" y="89"/>
                    </a:lnTo>
                    <a:lnTo>
                      <a:pt x="76" y="84"/>
                    </a:lnTo>
                    <a:lnTo>
                      <a:pt x="69" y="78"/>
                    </a:lnTo>
                    <a:lnTo>
                      <a:pt x="61" y="71"/>
                    </a:lnTo>
                    <a:lnTo>
                      <a:pt x="54" y="65"/>
                    </a:lnTo>
                    <a:lnTo>
                      <a:pt x="48" y="58"/>
                    </a:lnTo>
                    <a:lnTo>
                      <a:pt x="44" y="52"/>
                    </a:lnTo>
                    <a:lnTo>
                      <a:pt x="40" y="44"/>
                    </a:lnTo>
                    <a:lnTo>
                      <a:pt x="35" y="36"/>
                    </a:lnTo>
                    <a:lnTo>
                      <a:pt x="31" y="29"/>
                    </a:lnTo>
                    <a:lnTo>
                      <a:pt x="28" y="19"/>
                    </a:lnTo>
                    <a:lnTo>
                      <a:pt x="25" y="9"/>
                    </a:lnTo>
                    <a:lnTo>
                      <a:pt x="22" y="0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6" y="26"/>
                    </a:lnTo>
                    <a:lnTo>
                      <a:pt x="10" y="36"/>
                    </a:lnTo>
                    <a:lnTo>
                      <a:pt x="13" y="46"/>
                    </a:lnTo>
                    <a:lnTo>
                      <a:pt x="19" y="55"/>
                    </a:lnTo>
                    <a:lnTo>
                      <a:pt x="25" y="65"/>
                    </a:lnTo>
                    <a:lnTo>
                      <a:pt x="31" y="73"/>
                    </a:lnTo>
                    <a:lnTo>
                      <a:pt x="38" y="81"/>
                    </a:lnTo>
                    <a:lnTo>
                      <a:pt x="45" y="89"/>
                    </a:lnTo>
                    <a:lnTo>
                      <a:pt x="53" y="96"/>
                    </a:lnTo>
                    <a:lnTo>
                      <a:pt x="61" y="103"/>
                    </a:lnTo>
                    <a:lnTo>
                      <a:pt x="70" y="109"/>
                    </a:lnTo>
                    <a:lnTo>
                      <a:pt x="80" y="115"/>
                    </a:lnTo>
                    <a:lnTo>
                      <a:pt x="89" y="121"/>
                    </a:lnTo>
                    <a:lnTo>
                      <a:pt x="99" y="126"/>
                    </a:lnTo>
                    <a:lnTo>
                      <a:pt x="111" y="131"/>
                    </a:lnTo>
                    <a:lnTo>
                      <a:pt x="1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3" name="Freeform 159"/>
              <p:cNvSpPr>
                <a:spLocks/>
              </p:cNvSpPr>
              <p:nvPr/>
            </p:nvSpPr>
            <p:spPr bwMode="auto">
              <a:xfrm>
                <a:off x="4960" y="2657"/>
                <a:ext cx="36" cy="11"/>
              </a:xfrm>
              <a:custGeom>
                <a:avLst/>
                <a:gdLst>
                  <a:gd name="T0" fmla="*/ 107 w 110"/>
                  <a:gd name="T1" fmla="*/ 11 h 35"/>
                  <a:gd name="T2" fmla="*/ 102 w 110"/>
                  <a:gd name="T3" fmla="*/ 12 h 35"/>
                  <a:gd name="T4" fmla="*/ 96 w 110"/>
                  <a:gd name="T5" fmla="*/ 12 h 35"/>
                  <a:gd name="T6" fmla="*/ 90 w 110"/>
                  <a:gd name="T7" fmla="*/ 12 h 35"/>
                  <a:gd name="T8" fmla="*/ 77 w 110"/>
                  <a:gd name="T9" fmla="*/ 12 h 35"/>
                  <a:gd name="T10" fmla="*/ 71 w 110"/>
                  <a:gd name="T11" fmla="*/ 14 h 35"/>
                  <a:gd name="T12" fmla="*/ 65 w 110"/>
                  <a:gd name="T13" fmla="*/ 12 h 35"/>
                  <a:gd name="T14" fmla="*/ 59 w 110"/>
                  <a:gd name="T15" fmla="*/ 12 h 35"/>
                  <a:gd name="T16" fmla="*/ 54 w 110"/>
                  <a:gd name="T17" fmla="*/ 12 h 35"/>
                  <a:gd name="T18" fmla="*/ 48 w 110"/>
                  <a:gd name="T19" fmla="*/ 12 h 35"/>
                  <a:gd name="T20" fmla="*/ 41 w 110"/>
                  <a:gd name="T21" fmla="*/ 9 h 35"/>
                  <a:gd name="T22" fmla="*/ 35 w 110"/>
                  <a:gd name="T23" fmla="*/ 8 h 35"/>
                  <a:gd name="T24" fmla="*/ 29 w 110"/>
                  <a:gd name="T25" fmla="*/ 6 h 35"/>
                  <a:gd name="T26" fmla="*/ 23 w 110"/>
                  <a:gd name="T27" fmla="*/ 5 h 35"/>
                  <a:gd name="T28" fmla="*/ 16 w 110"/>
                  <a:gd name="T29" fmla="*/ 2 h 35"/>
                  <a:gd name="T30" fmla="*/ 10 w 110"/>
                  <a:gd name="T31" fmla="*/ 0 h 35"/>
                  <a:gd name="T32" fmla="*/ 0 w 110"/>
                  <a:gd name="T33" fmla="*/ 21 h 35"/>
                  <a:gd name="T34" fmla="*/ 7 w 110"/>
                  <a:gd name="T35" fmla="*/ 24 h 35"/>
                  <a:gd name="T36" fmla="*/ 16 w 110"/>
                  <a:gd name="T37" fmla="*/ 27 h 35"/>
                  <a:gd name="T38" fmla="*/ 23 w 110"/>
                  <a:gd name="T39" fmla="*/ 30 h 35"/>
                  <a:gd name="T40" fmla="*/ 30 w 110"/>
                  <a:gd name="T41" fmla="*/ 31 h 35"/>
                  <a:gd name="T42" fmla="*/ 36 w 110"/>
                  <a:gd name="T43" fmla="*/ 32 h 35"/>
                  <a:gd name="T44" fmla="*/ 43 w 110"/>
                  <a:gd name="T45" fmla="*/ 34 h 35"/>
                  <a:gd name="T46" fmla="*/ 51 w 110"/>
                  <a:gd name="T47" fmla="*/ 35 h 35"/>
                  <a:gd name="T48" fmla="*/ 58 w 110"/>
                  <a:gd name="T49" fmla="*/ 35 h 35"/>
                  <a:gd name="T50" fmla="*/ 64 w 110"/>
                  <a:gd name="T51" fmla="*/ 35 h 35"/>
                  <a:gd name="T52" fmla="*/ 71 w 110"/>
                  <a:gd name="T53" fmla="*/ 35 h 35"/>
                  <a:gd name="T54" fmla="*/ 78 w 110"/>
                  <a:gd name="T55" fmla="*/ 35 h 35"/>
                  <a:gd name="T56" fmla="*/ 91 w 110"/>
                  <a:gd name="T57" fmla="*/ 35 h 35"/>
                  <a:gd name="T58" fmla="*/ 97 w 110"/>
                  <a:gd name="T59" fmla="*/ 35 h 35"/>
                  <a:gd name="T60" fmla="*/ 105 w 110"/>
                  <a:gd name="T61" fmla="*/ 34 h 35"/>
                  <a:gd name="T62" fmla="*/ 110 w 110"/>
                  <a:gd name="T63" fmla="*/ 34 h 35"/>
                  <a:gd name="T64" fmla="*/ 107 w 110"/>
                  <a:gd name="T6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35">
                    <a:moveTo>
                      <a:pt x="107" y="11"/>
                    </a:moveTo>
                    <a:lnTo>
                      <a:pt x="102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77" y="12"/>
                    </a:lnTo>
                    <a:lnTo>
                      <a:pt x="71" y="14"/>
                    </a:lnTo>
                    <a:lnTo>
                      <a:pt x="65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2"/>
                    </a:lnTo>
                    <a:lnTo>
                      <a:pt x="41" y="9"/>
                    </a:lnTo>
                    <a:lnTo>
                      <a:pt x="35" y="8"/>
                    </a:lnTo>
                    <a:lnTo>
                      <a:pt x="29" y="6"/>
                    </a:lnTo>
                    <a:lnTo>
                      <a:pt x="23" y="5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0" y="21"/>
                    </a:lnTo>
                    <a:lnTo>
                      <a:pt x="7" y="24"/>
                    </a:lnTo>
                    <a:lnTo>
                      <a:pt x="16" y="27"/>
                    </a:lnTo>
                    <a:lnTo>
                      <a:pt x="23" y="30"/>
                    </a:lnTo>
                    <a:lnTo>
                      <a:pt x="30" y="31"/>
                    </a:lnTo>
                    <a:lnTo>
                      <a:pt x="36" y="32"/>
                    </a:lnTo>
                    <a:lnTo>
                      <a:pt x="43" y="34"/>
                    </a:lnTo>
                    <a:lnTo>
                      <a:pt x="51" y="35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71" y="35"/>
                    </a:lnTo>
                    <a:lnTo>
                      <a:pt x="78" y="35"/>
                    </a:lnTo>
                    <a:lnTo>
                      <a:pt x="91" y="35"/>
                    </a:lnTo>
                    <a:lnTo>
                      <a:pt x="97" y="35"/>
                    </a:lnTo>
                    <a:lnTo>
                      <a:pt x="105" y="34"/>
                    </a:lnTo>
                    <a:lnTo>
                      <a:pt x="110" y="34"/>
                    </a:lnTo>
                    <a:lnTo>
                      <a:pt x="10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4" name="Freeform 160"/>
              <p:cNvSpPr>
                <a:spLocks/>
              </p:cNvSpPr>
              <p:nvPr/>
            </p:nvSpPr>
            <p:spPr bwMode="auto">
              <a:xfrm>
                <a:off x="4995" y="2651"/>
                <a:ext cx="35" cy="17"/>
              </a:xfrm>
              <a:custGeom>
                <a:avLst/>
                <a:gdLst>
                  <a:gd name="T0" fmla="*/ 104 w 104"/>
                  <a:gd name="T1" fmla="*/ 0 h 50"/>
                  <a:gd name="T2" fmla="*/ 96 w 104"/>
                  <a:gd name="T3" fmla="*/ 0 h 50"/>
                  <a:gd name="T4" fmla="*/ 89 w 104"/>
                  <a:gd name="T5" fmla="*/ 2 h 50"/>
                  <a:gd name="T6" fmla="*/ 82 w 104"/>
                  <a:gd name="T7" fmla="*/ 2 h 50"/>
                  <a:gd name="T8" fmla="*/ 75 w 104"/>
                  <a:gd name="T9" fmla="*/ 5 h 50"/>
                  <a:gd name="T10" fmla="*/ 69 w 104"/>
                  <a:gd name="T11" fmla="*/ 6 h 50"/>
                  <a:gd name="T12" fmla="*/ 63 w 104"/>
                  <a:gd name="T13" fmla="*/ 8 h 50"/>
                  <a:gd name="T14" fmla="*/ 56 w 104"/>
                  <a:gd name="T15" fmla="*/ 11 h 50"/>
                  <a:gd name="T16" fmla="*/ 50 w 104"/>
                  <a:gd name="T17" fmla="*/ 14 h 50"/>
                  <a:gd name="T18" fmla="*/ 43 w 104"/>
                  <a:gd name="T19" fmla="*/ 15 h 50"/>
                  <a:gd name="T20" fmla="*/ 37 w 104"/>
                  <a:gd name="T21" fmla="*/ 18 h 50"/>
                  <a:gd name="T22" fmla="*/ 31 w 104"/>
                  <a:gd name="T23" fmla="*/ 19 h 50"/>
                  <a:gd name="T24" fmla="*/ 25 w 104"/>
                  <a:gd name="T25" fmla="*/ 22 h 50"/>
                  <a:gd name="T26" fmla="*/ 19 w 104"/>
                  <a:gd name="T27" fmla="*/ 22 h 50"/>
                  <a:gd name="T28" fmla="*/ 14 w 104"/>
                  <a:gd name="T29" fmla="*/ 24 h 50"/>
                  <a:gd name="T30" fmla="*/ 8 w 104"/>
                  <a:gd name="T31" fmla="*/ 25 h 50"/>
                  <a:gd name="T32" fmla="*/ 0 w 104"/>
                  <a:gd name="T33" fmla="*/ 27 h 50"/>
                  <a:gd name="T34" fmla="*/ 3 w 104"/>
                  <a:gd name="T35" fmla="*/ 50 h 50"/>
                  <a:gd name="T36" fmla="*/ 11 w 104"/>
                  <a:gd name="T37" fmla="*/ 48 h 50"/>
                  <a:gd name="T38" fmla="*/ 18 w 104"/>
                  <a:gd name="T39" fmla="*/ 47 h 50"/>
                  <a:gd name="T40" fmla="*/ 24 w 104"/>
                  <a:gd name="T41" fmla="*/ 46 h 50"/>
                  <a:gd name="T42" fmla="*/ 32 w 104"/>
                  <a:gd name="T43" fmla="*/ 44 h 50"/>
                  <a:gd name="T44" fmla="*/ 38 w 104"/>
                  <a:gd name="T45" fmla="*/ 41 h 50"/>
                  <a:gd name="T46" fmla="*/ 44 w 104"/>
                  <a:gd name="T47" fmla="*/ 38 h 50"/>
                  <a:gd name="T48" fmla="*/ 51 w 104"/>
                  <a:gd name="T49" fmla="*/ 37 h 50"/>
                  <a:gd name="T50" fmla="*/ 57 w 104"/>
                  <a:gd name="T51" fmla="*/ 34 h 50"/>
                  <a:gd name="T52" fmla="*/ 63 w 104"/>
                  <a:gd name="T53" fmla="*/ 32 h 50"/>
                  <a:gd name="T54" fmla="*/ 69 w 104"/>
                  <a:gd name="T55" fmla="*/ 31 h 50"/>
                  <a:gd name="T56" fmla="*/ 75 w 104"/>
                  <a:gd name="T57" fmla="*/ 30 h 50"/>
                  <a:gd name="T58" fmla="*/ 82 w 104"/>
                  <a:gd name="T59" fmla="*/ 28 h 50"/>
                  <a:gd name="T60" fmla="*/ 86 w 104"/>
                  <a:gd name="T61" fmla="*/ 25 h 50"/>
                  <a:gd name="T62" fmla="*/ 93 w 104"/>
                  <a:gd name="T63" fmla="*/ 25 h 50"/>
                  <a:gd name="T64" fmla="*/ 98 w 104"/>
                  <a:gd name="T65" fmla="*/ 24 h 50"/>
                  <a:gd name="T66" fmla="*/ 104 w 104"/>
                  <a:gd name="T67" fmla="*/ 24 h 50"/>
                  <a:gd name="T68" fmla="*/ 104 w 104"/>
                  <a:gd name="T6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50">
                    <a:moveTo>
                      <a:pt x="104" y="0"/>
                    </a:moveTo>
                    <a:lnTo>
                      <a:pt x="96" y="0"/>
                    </a:lnTo>
                    <a:lnTo>
                      <a:pt x="89" y="2"/>
                    </a:lnTo>
                    <a:lnTo>
                      <a:pt x="82" y="2"/>
                    </a:lnTo>
                    <a:lnTo>
                      <a:pt x="75" y="5"/>
                    </a:lnTo>
                    <a:lnTo>
                      <a:pt x="69" y="6"/>
                    </a:lnTo>
                    <a:lnTo>
                      <a:pt x="63" y="8"/>
                    </a:lnTo>
                    <a:lnTo>
                      <a:pt x="56" y="11"/>
                    </a:lnTo>
                    <a:lnTo>
                      <a:pt x="50" y="14"/>
                    </a:lnTo>
                    <a:lnTo>
                      <a:pt x="43" y="15"/>
                    </a:lnTo>
                    <a:lnTo>
                      <a:pt x="37" y="18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8" y="25"/>
                    </a:lnTo>
                    <a:lnTo>
                      <a:pt x="0" y="27"/>
                    </a:lnTo>
                    <a:lnTo>
                      <a:pt x="3" y="50"/>
                    </a:lnTo>
                    <a:lnTo>
                      <a:pt x="11" y="48"/>
                    </a:lnTo>
                    <a:lnTo>
                      <a:pt x="18" y="47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8" y="41"/>
                    </a:lnTo>
                    <a:lnTo>
                      <a:pt x="44" y="38"/>
                    </a:lnTo>
                    <a:lnTo>
                      <a:pt x="51" y="37"/>
                    </a:lnTo>
                    <a:lnTo>
                      <a:pt x="57" y="34"/>
                    </a:lnTo>
                    <a:lnTo>
                      <a:pt x="63" y="32"/>
                    </a:lnTo>
                    <a:lnTo>
                      <a:pt x="69" y="31"/>
                    </a:lnTo>
                    <a:lnTo>
                      <a:pt x="75" y="30"/>
                    </a:lnTo>
                    <a:lnTo>
                      <a:pt x="82" y="28"/>
                    </a:lnTo>
                    <a:lnTo>
                      <a:pt x="86" y="25"/>
                    </a:lnTo>
                    <a:lnTo>
                      <a:pt x="93" y="25"/>
                    </a:lnTo>
                    <a:lnTo>
                      <a:pt x="98" y="24"/>
                    </a:lnTo>
                    <a:lnTo>
                      <a:pt x="104" y="2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5" name="Freeform 161"/>
              <p:cNvSpPr>
                <a:spLocks/>
              </p:cNvSpPr>
              <p:nvPr/>
            </p:nvSpPr>
            <p:spPr bwMode="auto">
              <a:xfrm>
                <a:off x="5030" y="2651"/>
                <a:ext cx="28" cy="24"/>
              </a:xfrm>
              <a:custGeom>
                <a:avLst/>
                <a:gdLst>
                  <a:gd name="T0" fmla="*/ 75 w 84"/>
                  <a:gd name="T1" fmla="*/ 72 h 72"/>
                  <a:gd name="T2" fmla="*/ 84 w 84"/>
                  <a:gd name="T3" fmla="*/ 54 h 72"/>
                  <a:gd name="T4" fmla="*/ 77 w 84"/>
                  <a:gd name="T5" fmla="*/ 43 h 72"/>
                  <a:gd name="T6" fmla="*/ 67 w 84"/>
                  <a:gd name="T7" fmla="*/ 32 h 72"/>
                  <a:gd name="T8" fmla="*/ 58 w 84"/>
                  <a:gd name="T9" fmla="*/ 24 h 72"/>
                  <a:gd name="T10" fmla="*/ 48 w 84"/>
                  <a:gd name="T11" fmla="*/ 16 h 72"/>
                  <a:gd name="T12" fmla="*/ 36 w 84"/>
                  <a:gd name="T13" fmla="*/ 9 h 72"/>
                  <a:gd name="T14" fmla="*/ 24 w 84"/>
                  <a:gd name="T15" fmla="*/ 5 h 72"/>
                  <a:gd name="T16" fmla="*/ 13 w 84"/>
                  <a:gd name="T17" fmla="*/ 2 h 72"/>
                  <a:gd name="T18" fmla="*/ 0 w 84"/>
                  <a:gd name="T19" fmla="*/ 0 h 72"/>
                  <a:gd name="T20" fmla="*/ 0 w 84"/>
                  <a:gd name="T21" fmla="*/ 24 h 72"/>
                  <a:gd name="T22" fmla="*/ 8 w 84"/>
                  <a:gd name="T23" fmla="*/ 25 h 72"/>
                  <a:gd name="T24" fmla="*/ 17 w 84"/>
                  <a:gd name="T25" fmla="*/ 28 h 72"/>
                  <a:gd name="T26" fmla="*/ 27 w 84"/>
                  <a:gd name="T27" fmla="*/ 31 h 72"/>
                  <a:gd name="T28" fmla="*/ 35 w 84"/>
                  <a:gd name="T29" fmla="*/ 35 h 72"/>
                  <a:gd name="T30" fmla="*/ 43 w 84"/>
                  <a:gd name="T31" fmla="*/ 41 h 72"/>
                  <a:gd name="T32" fmla="*/ 51 w 84"/>
                  <a:gd name="T33" fmla="*/ 48 h 72"/>
                  <a:gd name="T34" fmla="*/ 56 w 84"/>
                  <a:gd name="T35" fmla="*/ 57 h 72"/>
                  <a:gd name="T36" fmla="*/ 64 w 84"/>
                  <a:gd name="T37" fmla="*/ 66 h 72"/>
                  <a:gd name="T38" fmla="*/ 71 w 84"/>
                  <a:gd name="T39" fmla="*/ 48 h 72"/>
                  <a:gd name="T40" fmla="*/ 75 w 84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72">
                    <a:moveTo>
                      <a:pt x="75" y="72"/>
                    </a:moveTo>
                    <a:lnTo>
                      <a:pt x="84" y="54"/>
                    </a:lnTo>
                    <a:lnTo>
                      <a:pt x="77" y="43"/>
                    </a:lnTo>
                    <a:lnTo>
                      <a:pt x="67" y="32"/>
                    </a:lnTo>
                    <a:lnTo>
                      <a:pt x="58" y="24"/>
                    </a:lnTo>
                    <a:lnTo>
                      <a:pt x="48" y="16"/>
                    </a:lnTo>
                    <a:lnTo>
                      <a:pt x="36" y="9"/>
                    </a:lnTo>
                    <a:lnTo>
                      <a:pt x="24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8" y="25"/>
                    </a:lnTo>
                    <a:lnTo>
                      <a:pt x="17" y="28"/>
                    </a:lnTo>
                    <a:lnTo>
                      <a:pt x="27" y="31"/>
                    </a:lnTo>
                    <a:lnTo>
                      <a:pt x="35" y="35"/>
                    </a:lnTo>
                    <a:lnTo>
                      <a:pt x="43" y="41"/>
                    </a:lnTo>
                    <a:lnTo>
                      <a:pt x="51" y="48"/>
                    </a:lnTo>
                    <a:lnTo>
                      <a:pt x="56" y="57"/>
                    </a:lnTo>
                    <a:lnTo>
                      <a:pt x="64" y="66"/>
                    </a:lnTo>
                    <a:lnTo>
                      <a:pt x="71" y="48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6" name="Freeform 162"/>
              <p:cNvSpPr>
                <a:spLocks/>
              </p:cNvSpPr>
              <p:nvPr/>
            </p:nvSpPr>
            <p:spPr bwMode="auto">
              <a:xfrm>
                <a:off x="5032" y="2667"/>
                <a:ext cx="23" cy="13"/>
              </a:xfrm>
              <a:custGeom>
                <a:avLst/>
                <a:gdLst>
                  <a:gd name="T0" fmla="*/ 9 w 68"/>
                  <a:gd name="T1" fmla="*/ 37 h 37"/>
                  <a:gd name="T2" fmla="*/ 17 w 68"/>
                  <a:gd name="T3" fmla="*/ 34 h 37"/>
                  <a:gd name="T4" fmla="*/ 26 w 68"/>
                  <a:gd name="T5" fmla="*/ 31 h 37"/>
                  <a:gd name="T6" fmla="*/ 33 w 68"/>
                  <a:gd name="T7" fmla="*/ 30 h 37"/>
                  <a:gd name="T8" fmla="*/ 41 w 68"/>
                  <a:gd name="T9" fmla="*/ 28 h 37"/>
                  <a:gd name="T10" fmla="*/ 48 w 68"/>
                  <a:gd name="T11" fmla="*/ 27 h 37"/>
                  <a:gd name="T12" fmla="*/ 55 w 68"/>
                  <a:gd name="T13" fmla="*/ 25 h 37"/>
                  <a:gd name="T14" fmla="*/ 61 w 68"/>
                  <a:gd name="T15" fmla="*/ 25 h 37"/>
                  <a:gd name="T16" fmla="*/ 68 w 68"/>
                  <a:gd name="T17" fmla="*/ 24 h 37"/>
                  <a:gd name="T18" fmla="*/ 64 w 68"/>
                  <a:gd name="T19" fmla="*/ 0 h 37"/>
                  <a:gd name="T20" fmla="*/ 58 w 68"/>
                  <a:gd name="T21" fmla="*/ 2 h 37"/>
                  <a:gd name="T22" fmla="*/ 51 w 68"/>
                  <a:gd name="T23" fmla="*/ 3 h 37"/>
                  <a:gd name="T24" fmla="*/ 44 w 68"/>
                  <a:gd name="T25" fmla="*/ 3 h 37"/>
                  <a:gd name="T26" fmla="*/ 36 w 68"/>
                  <a:gd name="T27" fmla="*/ 5 h 37"/>
                  <a:gd name="T28" fmla="*/ 28 w 68"/>
                  <a:gd name="T29" fmla="*/ 6 h 37"/>
                  <a:gd name="T30" fmla="*/ 19 w 68"/>
                  <a:gd name="T31" fmla="*/ 8 h 37"/>
                  <a:gd name="T32" fmla="*/ 9 w 68"/>
                  <a:gd name="T33" fmla="*/ 12 h 37"/>
                  <a:gd name="T34" fmla="*/ 0 w 68"/>
                  <a:gd name="T35" fmla="*/ 16 h 37"/>
                  <a:gd name="T36" fmla="*/ 9 w 68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37">
                    <a:moveTo>
                      <a:pt x="9" y="37"/>
                    </a:moveTo>
                    <a:lnTo>
                      <a:pt x="17" y="34"/>
                    </a:lnTo>
                    <a:lnTo>
                      <a:pt x="26" y="31"/>
                    </a:lnTo>
                    <a:lnTo>
                      <a:pt x="33" y="30"/>
                    </a:lnTo>
                    <a:lnTo>
                      <a:pt x="41" y="28"/>
                    </a:lnTo>
                    <a:lnTo>
                      <a:pt x="48" y="27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8" y="2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6" y="5"/>
                    </a:lnTo>
                    <a:lnTo>
                      <a:pt x="28" y="6"/>
                    </a:lnTo>
                    <a:lnTo>
                      <a:pt x="19" y="8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7" name="Freeform 163"/>
              <p:cNvSpPr>
                <a:spLocks/>
              </p:cNvSpPr>
              <p:nvPr/>
            </p:nvSpPr>
            <p:spPr bwMode="auto">
              <a:xfrm>
                <a:off x="5011" y="2673"/>
                <a:ext cx="24" cy="14"/>
              </a:xfrm>
              <a:custGeom>
                <a:avLst/>
                <a:gdLst>
                  <a:gd name="T0" fmla="*/ 5 w 72"/>
                  <a:gd name="T1" fmla="*/ 44 h 44"/>
                  <a:gd name="T2" fmla="*/ 13 w 72"/>
                  <a:gd name="T3" fmla="*/ 43 h 44"/>
                  <a:gd name="T4" fmla="*/ 22 w 72"/>
                  <a:gd name="T5" fmla="*/ 41 h 44"/>
                  <a:gd name="T6" fmla="*/ 31 w 72"/>
                  <a:gd name="T7" fmla="*/ 38 h 44"/>
                  <a:gd name="T8" fmla="*/ 40 w 72"/>
                  <a:gd name="T9" fmla="*/ 35 h 44"/>
                  <a:gd name="T10" fmla="*/ 48 w 72"/>
                  <a:gd name="T11" fmla="*/ 31 h 44"/>
                  <a:gd name="T12" fmla="*/ 56 w 72"/>
                  <a:gd name="T13" fmla="*/ 30 h 44"/>
                  <a:gd name="T14" fmla="*/ 64 w 72"/>
                  <a:gd name="T15" fmla="*/ 25 h 44"/>
                  <a:gd name="T16" fmla="*/ 72 w 72"/>
                  <a:gd name="T17" fmla="*/ 21 h 44"/>
                  <a:gd name="T18" fmla="*/ 63 w 72"/>
                  <a:gd name="T19" fmla="*/ 0 h 44"/>
                  <a:gd name="T20" fmla="*/ 56 w 72"/>
                  <a:gd name="T21" fmla="*/ 3 h 44"/>
                  <a:gd name="T22" fmla="*/ 48 w 72"/>
                  <a:gd name="T23" fmla="*/ 6 h 44"/>
                  <a:gd name="T24" fmla="*/ 40 w 72"/>
                  <a:gd name="T25" fmla="*/ 11 h 44"/>
                  <a:gd name="T26" fmla="*/ 32 w 72"/>
                  <a:gd name="T27" fmla="*/ 14 h 44"/>
                  <a:gd name="T28" fmla="*/ 24 w 72"/>
                  <a:gd name="T29" fmla="*/ 15 h 44"/>
                  <a:gd name="T30" fmla="*/ 16 w 72"/>
                  <a:gd name="T31" fmla="*/ 18 h 44"/>
                  <a:gd name="T32" fmla="*/ 9 w 72"/>
                  <a:gd name="T33" fmla="*/ 19 h 44"/>
                  <a:gd name="T34" fmla="*/ 0 w 72"/>
                  <a:gd name="T35" fmla="*/ 21 h 44"/>
                  <a:gd name="T36" fmla="*/ 5 w 72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4">
                    <a:moveTo>
                      <a:pt x="5" y="44"/>
                    </a:moveTo>
                    <a:lnTo>
                      <a:pt x="13" y="43"/>
                    </a:lnTo>
                    <a:lnTo>
                      <a:pt x="22" y="41"/>
                    </a:lnTo>
                    <a:lnTo>
                      <a:pt x="31" y="38"/>
                    </a:lnTo>
                    <a:lnTo>
                      <a:pt x="40" y="35"/>
                    </a:lnTo>
                    <a:lnTo>
                      <a:pt x="48" y="31"/>
                    </a:lnTo>
                    <a:lnTo>
                      <a:pt x="56" y="30"/>
                    </a:lnTo>
                    <a:lnTo>
                      <a:pt x="64" y="25"/>
                    </a:lnTo>
                    <a:lnTo>
                      <a:pt x="72" y="21"/>
                    </a:lnTo>
                    <a:lnTo>
                      <a:pt x="63" y="0"/>
                    </a:lnTo>
                    <a:lnTo>
                      <a:pt x="56" y="3"/>
                    </a:lnTo>
                    <a:lnTo>
                      <a:pt x="48" y="6"/>
                    </a:lnTo>
                    <a:lnTo>
                      <a:pt x="40" y="11"/>
                    </a:lnTo>
                    <a:lnTo>
                      <a:pt x="32" y="14"/>
                    </a:lnTo>
                    <a:lnTo>
                      <a:pt x="24" y="15"/>
                    </a:lnTo>
                    <a:lnTo>
                      <a:pt x="16" y="18"/>
                    </a:lnTo>
                    <a:lnTo>
                      <a:pt x="9" y="19"/>
                    </a:lnTo>
                    <a:lnTo>
                      <a:pt x="0" y="21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8" name="Freeform 164"/>
              <p:cNvSpPr>
                <a:spLocks/>
              </p:cNvSpPr>
              <p:nvPr/>
            </p:nvSpPr>
            <p:spPr bwMode="auto">
              <a:xfrm>
                <a:off x="4982" y="2680"/>
                <a:ext cx="31" cy="8"/>
              </a:xfrm>
              <a:custGeom>
                <a:avLst/>
                <a:gdLst>
                  <a:gd name="T0" fmla="*/ 23 w 93"/>
                  <a:gd name="T1" fmla="*/ 9 h 26"/>
                  <a:gd name="T2" fmla="*/ 11 w 93"/>
                  <a:gd name="T3" fmla="*/ 25 h 26"/>
                  <a:gd name="T4" fmla="*/ 30 w 93"/>
                  <a:gd name="T5" fmla="*/ 25 h 26"/>
                  <a:gd name="T6" fmla="*/ 40 w 93"/>
                  <a:gd name="T7" fmla="*/ 25 h 26"/>
                  <a:gd name="T8" fmla="*/ 51 w 93"/>
                  <a:gd name="T9" fmla="*/ 25 h 26"/>
                  <a:gd name="T10" fmla="*/ 61 w 93"/>
                  <a:gd name="T11" fmla="*/ 26 h 26"/>
                  <a:gd name="T12" fmla="*/ 71 w 93"/>
                  <a:gd name="T13" fmla="*/ 25 h 26"/>
                  <a:gd name="T14" fmla="*/ 83 w 93"/>
                  <a:gd name="T15" fmla="*/ 25 h 26"/>
                  <a:gd name="T16" fmla="*/ 93 w 93"/>
                  <a:gd name="T17" fmla="*/ 23 h 26"/>
                  <a:gd name="T18" fmla="*/ 88 w 93"/>
                  <a:gd name="T19" fmla="*/ 0 h 26"/>
                  <a:gd name="T20" fmla="*/ 80 w 93"/>
                  <a:gd name="T21" fmla="*/ 1 h 26"/>
                  <a:gd name="T22" fmla="*/ 70 w 93"/>
                  <a:gd name="T23" fmla="*/ 3 h 26"/>
                  <a:gd name="T24" fmla="*/ 52 w 93"/>
                  <a:gd name="T25" fmla="*/ 3 h 26"/>
                  <a:gd name="T26" fmla="*/ 42 w 93"/>
                  <a:gd name="T27" fmla="*/ 1 h 26"/>
                  <a:gd name="T28" fmla="*/ 32 w 93"/>
                  <a:gd name="T29" fmla="*/ 1 h 26"/>
                  <a:gd name="T30" fmla="*/ 22 w 93"/>
                  <a:gd name="T31" fmla="*/ 0 h 26"/>
                  <a:gd name="T32" fmla="*/ 11 w 93"/>
                  <a:gd name="T33" fmla="*/ 0 h 26"/>
                  <a:gd name="T34" fmla="*/ 0 w 93"/>
                  <a:gd name="T35" fmla="*/ 16 h 26"/>
                  <a:gd name="T36" fmla="*/ 23 w 93"/>
                  <a:gd name="T3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6">
                    <a:moveTo>
                      <a:pt x="23" y="9"/>
                    </a:moveTo>
                    <a:lnTo>
                      <a:pt x="11" y="25"/>
                    </a:lnTo>
                    <a:lnTo>
                      <a:pt x="30" y="25"/>
                    </a:lnTo>
                    <a:lnTo>
                      <a:pt x="40" y="25"/>
                    </a:lnTo>
                    <a:lnTo>
                      <a:pt x="51" y="25"/>
                    </a:lnTo>
                    <a:lnTo>
                      <a:pt x="61" y="26"/>
                    </a:lnTo>
                    <a:lnTo>
                      <a:pt x="71" y="25"/>
                    </a:lnTo>
                    <a:lnTo>
                      <a:pt x="83" y="25"/>
                    </a:lnTo>
                    <a:lnTo>
                      <a:pt x="93" y="23"/>
                    </a:lnTo>
                    <a:lnTo>
                      <a:pt x="88" y="0"/>
                    </a:lnTo>
                    <a:lnTo>
                      <a:pt x="80" y="1"/>
                    </a:lnTo>
                    <a:lnTo>
                      <a:pt x="70" y="3"/>
                    </a:lnTo>
                    <a:lnTo>
                      <a:pt x="52" y="3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0" y="16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9" name="Freeform 165"/>
              <p:cNvSpPr>
                <a:spLocks/>
              </p:cNvSpPr>
              <p:nvPr/>
            </p:nvSpPr>
            <p:spPr bwMode="auto">
              <a:xfrm>
                <a:off x="4982" y="2683"/>
                <a:ext cx="36" cy="43"/>
              </a:xfrm>
              <a:custGeom>
                <a:avLst/>
                <a:gdLst>
                  <a:gd name="T0" fmla="*/ 109 w 109"/>
                  <a:gd name="T1" fmla="*/ 112 h 129"/>
                  <a:gd name="T2" fmla="*/ 103 w 109"/>
                  <a:gd name="T3" fmla="*/ 104 h 129"/>
                  <a:gd name="T4" fmla="*/ 96 w 109"/>
                  <a:gd name="T5" fmla="*/ 98 h 129"/>
                  <a:gd name="T6" fmla="*/ 88 w 109"/>
                  <a:gd name="T7" fmla="*/ 93 h 129"/>
                  <a:gd name="T8" fmla="*/ 83 w 109"/>
                  <a:gd name="T9" fmla="*/ 88 h 129"/>
                  <a:gd name="T10" fmla="*/ 75 w 109"/>
                  <a:gd name="T11" fmla="*/ 81 h 129"/>
                  <a:gd name="T12" fmla="*/ 70 w 109"/>
                  <a:gd name="T13" fmla="*/ 75 h 129"/>
                  <a:gd name="T14" fmla="*/ 64 w 109"/>
                  <a:gd name="T15" fmla="*/ 69 h 129"/>
                  <a:gd name="T16" fmla="*/ 58 w 109"/>
                  <a:gd name="T17" fmla="*/ 62 h 129"/>
                  <a:gd name="T18" fmla="*/ 52 w 109"/>
                  <a:gd name="T19" fmla="*/ 55 h 129"/>
                  <a:gd name="T20" fmla="*/ 48 w 109"/>
                  <a:gd name="T21" fmla="*/ 49 h 129"/>
                  <a:gd name="T22" fmla="*/ 42 w 109"/>
                  <a:gd name="T23" fmla="*/ 42 h 129"/>
                  <a:gd name="T24" fmla="*/ 38 w 109"/>
                  <a:gd name="T25" fmla="*/ 34 h 129"/>
                  <a:gd name="T26" fmla="*/ 35 w 109"/>
                  <a:gd name="T27" fmla="*/ 26 h 129"/>
                  <a:gd name="T28" fmla="*/ 29 w 109"/>
                  <a:gd name="T29" fmla="*/ 17 h 129"/>
                  <a:gd name="T30" fmla="*/ 26 w 109"/>
                  <a:gd name="T31" fmla="*/ 8 h 129"/>
                  <a:gd name="T32" fmla="*/ 23 w 109"/>
                  <a:gd name="T33" fmla="*/ 0 h 129"/>
                  <a:gd name="T34" fmla="*/ 0 w 109"/>
                  <a:gd name="T35" fmla="*/ 7 h 129"/>
                  <a:gd name="T36" fmla="*/ 4 w 109"/>
                  <a:gd name="T37" fmla="*/ 17 h 129"/>
                  <a:gd name="T38" fmla="*/ 7 w 109"/>
                  <a:gd name="T39" fmla="*/ 27 h 129"/>
                  <a:gd name="T40" fmla="*/ 11 w 109"/>
                  <a:gd name="T41" fmla="*/ 36 h 129"/>
                  <a:gd name="T42" fmla="*/ 17 w 109"/>
                  <a:gd name="T43" fmla="*/ 46 h 129"/>
                  <a:gd name="T44" fmla="*/ 23 w 109"/>
                  <a:gd name="T45" fmla="*/ 55 h 129"/>
                  <a:gd name="T46" fmla="*/ 27 w 109"/>
                  <a:gd name="T47" fmla="*/ 62 h 129"/>
                  <a:gd name="T48" fmla="*/ 35 w 109"/>
                  <a:gd name="T49" fmla="*/ 69 h 129"/>
                  <a:gd name="T50" fmla="*/ 40 w 109"/>
                  <a:gd name="T51" fmla="*/ 78 h 129"/>
                  <a:gd name="T52" fmla="*/ 46 w 109"/>
                  <a:gd name="T53" fmla="*/ 84 h 129"/>
                  <a:gd name="T54" fmla="*/ 52 w 109"/>
                  <a:gd name="T55" fmla="*/ 91 h 129"/>
                  <a:gd name="T56" fmla="*/ 59 w 109"/>
                  <a:gd name="T57" fmla="*/ 98 h 129"/>
                  <a:gd name="T58" fmla="*/ 67 w 109"/>
                  <a:gd name="T59" fmla="*/ 104 h 129"/>
                  <a:gd name="T60" fmla="*/ 72 w 109"/>
                  <a:gd name="T61" fmla="*/ 112 h 129"/>
                  <a:gd name="T62" fmla="*/ 81 w 109"/>
                  <a:gd name="T63" fmla="*/ 117 h 129"/>
                  <a:gd name="T64" fmla="*/ 87 w 109"/>
                  <a:gd name="T65" fmla="*/ 123 h 129"/>
                  <a:gd name="T66" fmla="*/ 94 w 109"/>
                  <a:gd name="T67" fmla="*/ 129 h 129"/>
                  <a:gd name="T68" fmla="*/ 109 w 109"/>
                  <a:gd name="T69" fmla="*/ 1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129">
                    <a:moveTo>
                      <a:pt x="109" y="112"/>
                    </a:moveTo>
                    <a:lnTo>
                      <a:pt x="103" y="104"/>
                    </a:lnTo>
                    <a:lnTo>
                      <a:pt x="96" y="98"/>
                    </a:lnTo>
                    <a:lnTo>
                      <a:pt x="88" y="93"/>
                    </a:lnTo>
                    <a:lnTo>
                      <a:pt x="83" y="88"/>
                    </a:lnTo>
                    <a:lnTo>
                      <a:pt x="75" y="81"/>
                    </a:lnTo>
                    <a:lnTo>
                      <a:pt x="70" y="75"/>
                    </a:lnTo>
                    <a:lnTo>
                      <a:pt x="64" y="69"/>
                    </a:lnTo>
                    <a:lnTo>
                      <a:pt x="58" y="62"/>
                    </a:lnTo>
                    <a:lnTo>
                      <a:pt x="52" y="55"/>
                    </a:lnTo>
                    <a:lnTo>
                      <a:pt x="48" y="49"/>
                    </a:lnTo>
                    <a:lnTo>
                      <a:pt x="42" y="42"/>
                    </a:lnTo>
                    <a:lnTo>
                      <a:pt x="38" y="34"/>
                    </a:lnTo>
                    <a:lnTo>
                      <a:pt x="35" y="26"/>
                    </a:lnTo>
                    <a:lnTo>
                      <a:pt x="29" y="17"/>
                    </a:lnTo>
                    <a:lnTo>
                      <a:pt x="26" y="8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4" y="17"/>
                    </a:lnTo>
                    <a:lnTo>
                      <a:pt x="7" y="27"/>
                    </a:lnTo>
                    <a:lnTo>
                      <a:pt x="11" y="36"/>
                    </a:lnTo>
                    <a:lnTo>
                      <a:pt x="17" y="46"/>
                    </a:lnTo>
                    <a:lnTo>
                      <a:pt x="23" y="55"/>
                    </a:lnTo>
                    <a:lnTo>
                      <a:pt x="27" y="62"/>
                    </a:lnTo>
                    <a:lnTo>
                      <a:pt x="35" y="69"/>
                    </a:lnTo>
                    <a:lnTo>
                      <a:pt x="40" y="78"/>
                    </a:lnTo>
                    <a:lnTo>
                      <a:pt x="46" y="84"/>
                    </a:lnTo>
                    <a:lnTo>
                      <a:pt x="52" y="91"/>
                    </a:lnTo>
                    <a:lnTo>
                      <a:pt x="59" y="98"/>
                    </a:lnTo>
                    <a:lnTo>
                      <a:pt x="67" y="104"/>
                    </a:lnTo>
                    <a:lnTo>
                      <a:pt x="72" y="112"/>
                    </a:lnTo>
                    <a:lnTo>
                      <a:pt x="81" y="117"/>
                    </a:lnTo>
                    <a:lnTo>
                      <a:pt x="87" y="123"/>
                    </a:lnTo>
                    <a:lnTo>
                      <a:pt x="94" y="129"/>
                    </a:lnTo>
                    <a:lnTo>
                      <a:pt x="109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0" name="Freeform 166"/>
              <p:cNvSpPr>
                <a:spLocks/>
              </p:cNvSpPr>
              <p:nvPr/>
            </p:nvSpPr>
            <p:spPr bwMode="auto">
              <a:xfrm>
                <a:off x="5013" y="2720"/>
                <a:ext cx="76" cy="48"/>
              </a:xfrm>
              <a:custGeom>
                <a:avLst/>
                <a:gdLst>
                  <a:gd name="T0" fmla="*/ 211 w 227"/>
                  <a:gd name="T1" fmla="*/ 126 h 144"/>
                  <a:gd name="T2" fmla="*/ 227 w 227"/>
                  <a:gd name="T3" fmla="*/ 126 h 144"/>
                  <a:gd name="T4" fmla="*/ 214 w 227"/>
                  <a:gd name="T5" fmla="*/ 114 h 144"/>
                  <a:gd name="T6" fmla="*/ 202 w 227"/>
                  <a:gd name="T7" fmla="*/ 104 h 144"/>
                  <a:gd name="T8" fmla="*/ 188 w 227"/>
                  <a:gd name="T9" fmla="*/ 94 h 144"/>
                  <a:gd name="T10" fmla="*/ 173 w 227"/>
                  <a:gd name="T11" fmla="*/ 85 h 144"/>
                  <a:gd name="T12" fmla="*/ 160 w 227"/>
                  <a:gd name="T13" fmla="*/ 77 h 144"/>
                  <a:gd name="T14" fmla="*/ 147 w 227"/>
                  <a:gd name="T15" fmla="*/ 69 h 144"/>
                  <a:gd name="T16" fmla="*/ 133 w 227"/>
                  <a:gd name="T17" fmla="*/ 62 h 144"/>
                  <a:gd name="T18" fmla="*/ 118 w 227"/>
                  <a:gd name="T19" fmla="*/ 55 h 144"/>
                  <a:gd name="T20" fmla="*/ 103 w 227"/>
                  <a:gd name="T21" fmla="*/ 49 h 144"/>
                  <a:gd name="T22" fmla="*/ 90 w 227"/>
                  <a:gd name="T23" fmla="*/ 43 h 144"/>
                  <a:gd name="T24" fmla="*/ 77 w 227"/>
                  <a:gd name="T25" fmla="*/ 36 h 144"/>
                  <a:gd name="T26" fmla="*/ 64 w 227"/>
                  <a:gd name="T27" fmla="*/ 30 h 144"/>
                  <a:gd name="T28" fmla="*/ 51 w 227"/>
                  <a:gd name="T29" fmla="*/ 23 h 144"/>
                  <a:gd name="T30" fmla="*/ 39 w 227"/>
                  <a:gd name="T31" fmla="*/ 16 h 144"/>
                  <a:gd name="T32" fmla="*/ 26 w 227"/>
                  <a:gd name="T33" fmla="*/ 7 h 144"/>
                  <a:gd name="T34" fmla="*/ 15 w 227"/>
                  <a:gd name="T35" fmla="*/ 0 h 144"/>
                  <a:gd name="T36" fmla="*/ 0 w 227"/>
                  <a:gd name="T37" fmla="*/ 17 h 144"/>
                  <a:gd name="T38" fmla="*/ 13 w 227"/>
                  <a:gd name="T39" fmla="*/ 26 h 144"/>
                  <a:gd name="T40" fmla="*/ 26 w 227"/>
                  <a:gd name="T41" fmla="*/ 34 h 144"/>
                  <a:gd name="T42" fmla="*/ 39 w 227"/>
                  <a:gd name="T43" fmla="*/ 43 h 144"/>
                  <a:gd name="T44" fmla="*/ 53 w 227"/>
                  <a:gd name="T45" fmla="*/ 50 h 144"/>
                  <a:gd name="T46" fmla="*/ 66 w 227"/>
                  <a:gd name="T47" fmla="*/ 58 h 144"/>
                  <a:gd name="T48" fmla="*/ 82 w 227"/>
                  <a:gd name="T49" fmla="*/ 64 h 144"/>
                  <a:gd name="T50" fmla="*/ 95 w 227"/>
                  <a:gd name="T51" fmla="*/ 71 h 144"/>
                  <a:gd name="T52" fmla="*/ 108 w 227"/>
                  <a:gd name="T53" fmla="*/ 77 h 144"/>
                  <a:gd name="T54" fmla="*/ 122 w 227"/>
                  <a:gd name="T55" fmla="*/ 84 h 144"/>
                  <a:gd name="T56" fmla="*/ 135 w 227"/>
                  <a:gd name="T57" fmla="*/ 90 h 144"/>
                  <a:gd name="T58" fmla="*/ 149 w 227"/>
                  <a:gd name="T59" fmla="*/ 97 h 144"/>
                  <a:gd name="T60" fmla="*/ 162 w 227"/>
                  <a:gd name="T61" fmla="*/ 104 h 144"/>
                  <a:gd name="T62" fmla="*/ 175 w 227"/>
                  <a:gd name="T63" fmla="*/ 113 h 144"/>
                  <a:gd name="T64" fmla="*/ 188 w 227"/>
                  <a:gd name="T65" fmla="*/ 122 h 144"/>
                  <a:gd name="T66" fmla="*/ 199 w 227"/>
                  <a:gd name="T67" fmla="*/ 132 h 144"/>
                  <a:gd name="T68" fmla="*/ 211 w 227"/>
                  <a:gd name="T69" fmla="*/ 144 h 144"/>
                  <a:gd name="T70" fmla="*/ 227 w 227"/>
                  <a:gd name="T71" fmla="*/ 144 h 144"/>
                  <a:gd name="T72" fmla="*/ 211 w 227"/>
                  <a:gd name="T73" fmla="*/ 12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44">
                    <a:moveTo>
                      <a:pt x="211" y="126"/>
                    </a:moveTo>
                    <a:lnTo>
                      <a:pt x="227" y="126"/>
                    </a:lnTo>
                    <a:lnTo>
                      <a:pt x="214" y="114"/>
                    </a:lnTo>
                    <a:lnTo>
                      <a:pt x="202" y="104"/>
                    </a:lnTo>
                    <a:lnTo>
                      <a:pt x="188" y="94"/>
                    </a:lnTo>
                    <a:lnTo>
                      <a:pt x="173" y="85"/>
                    </a:lnTo>
                    <a:lnTo>
                      <a:pt x="160" y="77"/>
                    </a:lnTo>
                    <a:lnTo>
                      <a:pt x="147" y="69"/>
                    </a:lnTo>
                    <a:lnTo>
                      <a:pt x="133" y="62"/>
                    </a:lnTo>
                    <a:lnTo>
                      <a:pt x="118" y="55"/>
                    </a:lnTo>
                    <a:lnTo>
                      <a:pt x="103" y="49"/>
                    </a:lnTo>
                    <a:lnTo>
                      <a:pt x="90" y="43"/>
                    </a:lnTo>
                    <a:lnTo>
                      <a:pt x="77" y="36"/>
                    </a:lnTo>
                    <a:lnTo>
                      <a:pt x="64" y="30"/>
                    </a:lnTo>
                    <a:lnTo>
                      <a:pt x="51" y="23"/>
                    </a:lnTo>
                    <a:lnTo>
                      <a:pt x="39" y="16"/>
                    </a:lnTo>
                    <a:lnTo>
                      <a:pt x="26" y="7"/>
                    </a:lnTo>
                    <a:lnTo>
                      <a:pt x="15" y="0"/>
                    </a:lnTo>
                    <a:lnTo>
                      <a:pt x="0" y="17"/>
                    </a:lnTo>
                    <a:lnTo>
                      <a:pt x="13" y="26"/>
                    </a:lnTo>
                    <a:lnTo>
                      <a:pt x="26" y="34"/>
                    </a:lnTo>
                    <a:lnTo>
                      <a:pt x="39" y="43"/>
                    </a:lnTo>
                    <a:lnTo>
                      <a:pt x="53" y="50"/>
                    </a:lnTo>
                    <a:lnTo>
                      <a:pt x="66" y="58"/>
                    </a:lnTo>
                    <a:lnTo>
                      <a:pt x="82" y="64"/>
                    </a:lnTo>
                    <a:lnTo>
                      <a:pt x="95" y="71"/>
                    </a:lnTo>
                    <a:lnTo>
                      <a:pt x="108" y="77"/>
                    </a:lnTo>
                    <a:lnTo>
                      <a:pt x="122" y="84"/>
                    </a:lnTo>
                    <a:lnTo>
                      <a:pt x="135" y="90"/>
                    </a:lnTo>
                    <a:lnTo>
                      <a:pt x="149" y="97"/>
                    </a:lnTo>
                    <a:lnTo>
                      <a:pt x="162" y="104"/>
                    </a:lnTo>
                    <a:lnTo>
                      <a:pt x="175" y="113"/>
                    </a:lnTo>
                    <a:lnTo>
                      <a:pt x="188" y="122"/>
                    </a:lnTo>
                    <a:lnTo>
                      <a:pt x="199" y="132"/>
                    </a:lnTo>
                    <a:lnTo>
                      <a:pt x="211" y="144"/>
                    </a:lnTo>
                    <a:lnTo>
                      <a:pt x="227" y="144"/>
                    </a:lnTo>
                    <a:lnTo>
                      <a:pt x="21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1" name="Freeform 167"/>
              <p:cNvSpPr>
                <a:spLocks/>
              </p:cNvSpPr>
              <p:nvPr/>
            </p:nvSpPr>
            <p:spPr bwMode="auto">
              <a:xfrm>
                <a:off x="5084" y="2708"/>
                <a:ext cx="76" cy="60"/>
              </a:xfrm>
              <a:custGeom>
                <a:avLst/>
                <a:gdLst>
                  <a:gd name="T0" fmla="*/ 217 w 230"/>
                  <a:gd name="T1" fmla="*/ 0 h 181"/>
                  <a:gd name="T2" fmla="*/ 215 w 230"/>
                  <a:gd name="T3" fmla="*/ 0 h 181"/>
                  <a:gd name="T4" fmla="*/ 202 w 230"/>
                  <a:gd name="T5" fmla="*/ 10 h 181"/>
                  <a:gd name="T6" fmla="*/ 189 w 230"/>
                  <a:gd name="T7" fmla="*/ 21 h 181"/>
                  <a:gd name="T8" fmla="*/ 176 w 230"/>
                  <a:gd name="T9" fmla="*/ 31 h 181"/>
                  <a:gd name="T10" fmla="*/ 161 w 230"/>
                  <a:gd name="T11" fmla="*/ 39 h 181"/>
                  <a:gd name="T12" fmla="*/ 147 w 230"/>
                  <a:gd name="T13" fmla="*/ 50 h 181"/>
                  <a:gd name="T14" fmla="*/ 134 w 230"/>
                  <a:gd name="T15" fmla="*/ 60 h 181"/>
                  <a:gd name="T16" fmla="*/ 119 w 230"/>
                  <a:gd name="T17" fmla="*/ 70 h 181"/>
                  <a:gd name="T18" fmla="*/ 106 w 230"/>
                  <a:gd name="T19" fmla="*/ 79 h 181"/>
                  <a:gd name="T20" fmla="*/ 92 w 230"/>
                  <a:gd name="T21" fmla="*/ 89 h 181"/>
                  <a:gd name="T22" fmla="*/ 79 w 230"/>
                  <a:gd name="T23" fmla="*/ 99 h 181"/>
                  <a:gd name="T24" fmla="*/ 64 w 230"/>
                  <a:gd name="T25" fmla="*/ 109 h 181"/>
                  <a:gd name="T26" fmla="*/ 52 w 230"/>
                  <a:gd name="T27" fmla="*/ 119 h 181"/>
                  <a:gd name="T28" fmla="*/ 39 w 230"/>
                  <a:gd name="T29" fmla="*/ 130 h 181"/>
                  <a:gd name="T30" fmla="*/ 26 w 230"/>
                  <a:gd name="T31" fmla="*/ 141 h 181"/>
                  <a:gd name="T32" fmla="*/ 13 w 230"/>
                  <a:gd name="T33" fmla="*/ 151 h 181"/>
                  <a:gd name="T34" fmla="*/ 0 w 230"/>
                  <a:gd name="T35" fmla="*/ 163 h 181"/>
                  <a:gd name="T36" fmla="*/ 16 w 230"/>
                  <a:gd name="T37" fmla="*/ 181 h 181"/>
                  <a:gd name="T38" fmla="*/ 28 w 230"/>
                  <a:gd name="T39" fmla="*/ 170 h 181"/>
                  <a:gd name="T40" fmla="*/ 41 w 230"/>
                  <a:gd name="T41" fmla="*/ 160 h 181"/>
                  <a:gd name="T42" fmla="*/ 54 w 230"/>
                  <a:gd name="T43" fmla="*/ 149 h 181"/>
                  <a:gd name="T44" fmla="*/ 65 w 230"/>
                  <a:gd name="T45" fmla="*/ 138 h 181"/>
                  <a:gd name="T46" fmla="*/ 79 w 230"/>
                  <a:gd name="T47" fmla="*/ 128 h 181"/>
                  <a:gd name="T48" fmla="*/ 93 w 230"/>
                  <a:gd name="T49" fmla="*/ 118 h 181"/>
                  <a:gd name="T50" fmla="*/ 106 w 230"/>
                  <a:gd name="T51" fmla="*/ 109 h 181"/>
                  <a:gd name="T52" fmla="*/ 119 w 230"/>
                  <a:gd name="T53" fmla="*/ 99 h 181"/>
                  <a:gd name="T54" fmla="*/ 134 w 230"/>
                  <a:gd name="T55" fmla="*/ 89 h 181"/>
                  <a:gd name="T56" fmla="*/ 147 w 230"/>
                  <a:gd name="T57" fmla="*/ 79 h 181"/>
                  <a:gd name="T58" fmla="*/ 161 w 230"/>
                  <a:gd name="T59" fmla="*/ 70 h 181"/>
                  <a:gd name="T60" fmla="*/ 175 w 230"/>
                  <a:gd name="T61" fmla="*/ 60 h 181"/>
                  <a:gd name="T62" fmla="*/ 188 w 230"/>
                  <a:gd name="T63" fmla="*/ 50 h 181"/>
                  <a:gd name="T64" fmla="*/ 202 w 230"/>
                  <a:gd name="T65" fmla="*/ 39 h 181"/>
                  <a:gd name="T66" fmla="*/ 217 w 230"/>
                  <a:gd name="T67" fmla="*/ 31 h 181"/>
                  <a:gd name="T68" fmla="*/ 230 w 230"/>
                  <a:gd name="T69" fmla="*/ 19 h 181"/>
                  <a:gd name="T70" fmla="*/ 230 w 230"/>
                  <a:gd name="T71" fmla="*/ 19 h 181"/>
                  <a:gd name="T72" fmla="*/ 217 w 230"/>
                  <a:gd name="T7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181">
                    <a:moveTo>
                      <a:pt x="217" y="0"/>
                    </a:moveTo>
                    <a:lnTo>
                      <a:pt x="215" y="0"/>
                    </a:lnTo>
                    <a:lnTo>
                      <a:pt x="202" y="10"/>
                    </a:lnTo>
                    <a:lnTo>
                      <a:pt x="189" y="21"/>
                    </a:lnTo>
                    <a:lnTo>
                      <a:pt x="176" y="31"/>
                    </a:lnTo>
                    <a:lnTo>
                      <a:pt x="161" y="39"/>
                    </a:lnTo>
                    <a:lnTo>
                      <a:pt x="147" y="50"/>
                    </a:lnTo>
                    <a:lnTo>
                      <a:pt x="134" y="60"/>
                    </a:lnTo>
                    <a:lnTo>
                      <a:pt x="119" y="70"/>
                    </a:lnTo>
                    <a:lnTo>
                      <a:pt x="106" y="79"/>
                    </a:lnTo>
                    <a:lnTo>
                      <a:pt x="92" y="89"/>
                    </a:lnTo>
                    <a:lnTo>
                      <a:pt x="79" y="99"/>
                    </a:lnTo>
                    <a:lnTo>
                      <a:pt x="64" y="109"/>
                    </a:lnTo>
                    <a:lnTo>
                      <a:pt x="52" y="119"/>
                    </a:lnTo>
                    <a:lnTo>
                      <a:pt x="39" y="130"/>
                    </a:lnTo>
                    <a:lnTo>
                      <a:pt x="26" y="141"/>
                    </a:lnTo>
                    <a:lnTo>
                      <a:pt x="13" y="151"/>
                    </a:lnTo>
                    <a:lnTo>
                      <a:pt x="0" y="163"/>
                    </a:lnTo>
                    <a:lnTo>
                      <a:pt x="16" y="181"/>
                    </a:lnTo>
                    <a:lnTo>
                      <a:pt x="28" y="170"/>
                    </a:lnTo>
                    <a:lnTo>
                      <a:pt x="41" y="160"/>
                    </a:lnTo>
                    <a:lnTo>
                      <a:pt x="54" y="149"/>
                    </a:lnTo>
                    <a:lnTo>
                      <a:pt x="65" y="138"/>
                    </a:lnTo>
                    <a:lnTo>
                      <a:pt x="79" y="128"/>
                    </a:lnTo>
                    <a:lnTo>
                      <a:pt x="93" y="118"/>
                    </a:lnTo>
                    <a:lnTo>
                      <a:pt x="106" y="109"/>
                    </a:lnTo>
                    <a:lnTo>
                      <a:pt x="119" y="99"/>
                    </a:lnTo>
                    <a:lnTo>
                      <a:pt x="134" y="89"/>
                    </a:lnTo>
                    <a:lnTo>
                      <a:pt x="147" y="79"/>
                    </a:lnTo>
                    <a:lnTo>
                      <a:pt x="161" y="70"/>
                    </a:lnTo>
                    <a:lnTo>
                      <a:pt x="175" y="60"/>
                    </a:lnTo>
                    <a:lnTo>
                      <a:pt x="188" y="50"/>
                    </a:lnTo>
                    <a:lnTo>
                      <a:pt x="202" y="39"/>
                    </a:lnTo>
                    <a:lnTo>
                      <a:pt x="217" y="31"/>
                    </a:lnTo>
                    <a:lnTo>
                      <a:pt x="230" y="19"/>
                    </a:lnTo>
                    <a:lnTo>
                      <a:pt x="230" y="19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2" name="Freeform 168"/>
              <p:cNvSpPr>
                <a:spLocks/>
              </p:cNvSpPr>
              <p:nvPr/>
            </p:nvSpPr>
            <p:spPr bwMode="auto">
              <a:xfrm>
                <a:off x="5156" y="2688"/>
                <a:ext cx="29" cy="26"/>
              </a:xfrm>
              <a:custGeom>
                <a:avLst/>
                <a:gdLst>
                  <a:gd name="T0" fmla="*/ 67 w 87"/>
                  <a:gd name="T1" fmla="*/ 1 h 78"/>
                  <a:gd name="T2" fmla="*/ 68 w 87"/>
                  <a:gd name="T3" fmla="*/ 0 h 78"/>
                  <a:gd name="T4" fmla="*/ 59 w 87"/>
                  <a:gd name="T5" fmla="*/ 10 h 78"/>
                  <a:gd name="T6" fmla="*/ 51 w 87"/>
                  <a:gd name="T7" fmla="*/ 17 h 78"/>
                  <a:gd name="T8" fmla="*/ 43 w 87"/>
                  <a:gd name="T9" fmla="*/ 26 h 78"/>
                  <a:gd name="T10" fmla="*/ 35 w 87"/>
                  <a:gd name="T11" fmla="*/ 32 h 78"/>
                  <a:gd name="T12" fmla="*/ 27 w 87"/>
                  <a:gd name="T13" fmla="*/ 39 h 78"/>
                  <a:gd name="T14" fmla="*/ 17 w 87"/>
                  <a:gd name="T15" fmla="*/ 46 h 78"/>
                  <a:gd name="T16" fmla="*/ 10 w 87"/>
                  <a:gd name="T17" fmla="*/ 52 h 78"/>
                  <a:gd name="T18" fmla="*/ 0 w 87"/>
                  <a:gd name="T19" fmla="*/ 59 h 78"/>
                  <a:gd name="T20" fmla="*/ 13 w 87"/>
                  <a:gd name="T21" fmla="*/ 78 h 78"/>
                  <a:gd name="T22" fmla="*/ 23 w 87"/>
                  <a:gd name="T23" fmla="*/ 72 h 78"/>
                  <a:gd name="T24" fmla="*/ 32 w 87"/>
                  <a:gd name="T25" fmla="*/ 65 h 78"/>
                  <a:gd name="T26" fmla="*/ 42 w 87"/>
                  <a:gd name="T27" fmla="*/ 58 h 78"/>
                  <a:gd name="T28" fmla="*/ 49 w 87"/>
                  <a:gd name="T29" fmla="*/ 50 h 78"/>
                  <a:gd name="T30" fmla="*/ 58 w 87"/>
                  <a:gd name="T31" fmla="*/ 43 h 78"/>
                  <a:gd name="T32" fmla="*/ 68 w 87"/>
                  <a:gd name="T33" fmla="*/ 34 h 78"/>
                  <a:gd name="T34" fmla="*/ 75 w 87"/>
                  <a:gd name="T35" fmla="*/ 26 h 78"/>
                  <a:gd name="T36" fmla="*/ 85 w 87"/>
                  <a:gd name="T37" fmla="*/ 14 h 78"/>
                  <a:gd name="T38" fmla="*/ 87 w 87"/>
                  <a:gd name="T39" fmla="*/ 13 h 78"/>
                  <a:gd name="T40" fmla="*/ 67 w 87"/>
                  <a:gd name="T4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8">
                    <a:moveTo>
                      <a:pt x="67" y="1"/>
                    </a:moveTo>
                    <a:lnTo>
                      <a:pt x="68" y="0"/>
                    </a:lnTo>
                    <a:lnTo>
                      <a:pt x="59" y="10"/>
                    </a:lnTo>
                    <a:lnTo>
                      <a:pt x="51" y="17"/>
                    </a:lnTo>
                    <a:lnTo>
                      <a:pt x="43" y="26"/>
                    </a:lnTo>
                    <a:lnTo>
                      <a:pt x="35" y="32"/>
                    </a:lnTo>
                    <a:lnTo>
                      <a:pt x="27" y="39"/>
                    </a:lnTo>
                    <a:lnTo>
                      <a:pt x="17" y="46"/>
                    </a:lnTo>
                    <a:lnTo>
                      <a:pt x="10" y="52"/>
                    </a:lnTo>
                    <a:lnTo>
                      <a:pt x="0" y="59"/>
                    </a:lnTo>
                    <a:lnTo>
                      <a:pt x="13" y="78"/>
                    </a:lnTo>
                    <a:lnTo>
                      <a:pt x="23" y="72"/>
                    </a:lnTo>
                    <a:lnTo>
                      <a:pt x="32" y="65"/>
                    </a:lnTo>
                    <a:lnTo>
                      <a:pt x="42" y="58"/>
                    </a:lnTo>
                    <a:lnTo>
                      <a:pt x="49" y="50"/>
                    </a:lnTo>
                    <a:lnTo>
                      <a:pt x="58" y="43"/>
                    </a:lnTo>
                    <a:lnTo>
                      <a:pt x="68" y="34"/>
                    </a:lnTo>
                    <a:lnTo>
                      <a:pt x="75" y="26"/>
                    </a:lnTo>
                    <a:lnTo>
                      <a:pt x="85" y="14"/>
                    </a:lnTo>
                    <a:lnTo>
                      <a:pt x="87" y="13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3" name="Freeform 169"/>
              <p:cNvSpPr>
                <a:spLocks/>
              </p:cNvSpPr>
              <p:nvPr/>
            </p:nvSpPr>
            <p:spPr bwMode="auto">
              <a:xfrm>
                <a:off x="5178" y="2624"/>
                <a:ext cx="24" cy="68"/>
              </a:xfrm>
              <a:custGeom>
                <a:avLst/>
                <a:gdLst>
                  <a:gd name="T0" fmla="*/ 49 w 72"/>
                  <a:gd name="T1" fmla="*/ 1 h 205"/>
                  <a:gd name="T2" fmla="*/ 49 w 72"/>
                  <a:gd name="T3" fmla="*/ 37 h 205"/>
                  <a:gd name="T4" fmla="*/ 48 w 72"/>
                  <a:gd name="T5" fmla="*/ 49 h 205"/>
                  <a:gd name="T6" fmla="*/ 46 w 72"/>
                  <a:gd name="T7" fmla="*/ 61 h 205"/>
                  <a:gd name="T8" fmla="*/ 43 w 72"/>
                  <a:gd name="T9" fmla="*/ 74 h 205"/>
                  <a:gd name="T10" fmla="*/ 40 w 72"/>
                  <a:gd name="T11" fmla="*/ 87 h 205"/>
                  <a:gd name="T12" fmla="*/ 37 w 72"/>
                  <a:gd name="T13" fmla="*/ 98 h 205"/>
                  <a:gd name="T14" fmla="*/ 34 w 72"/>
                  <a:gd name="T15" fmla="*/ 112 h 205"/>
                  <a:gd name="T16" fmla="*/ 30 w 72"/>
                  <a:gd name="T17" fmla="*/ 123 h 205"/>
                  <a:gd name="T18" fmla="*/ 26 w 72"/>
                  <a:gd name="T19" fmla="*/ 136 h 205"/>
                  <a:gd name="T20" fmla="*/ 21 w 72"/>
                  <a:gd name="T21" fmla="*/ 146 h 205"/>
                  <a:gd name="T22" fmla="*/ 16 w 72"/>
                  <a:gd name="T23" fmla="*/ 160 h 205"/>
                  <a:gd name="T24" fmla="*/ 11 w 72"/>
                  <a:gd name="T25" fmla="*/ 171 h 205"/>
                  <a:gd name="T26" fmla="*/ 5 w 72"/>
                  <a:gd name="T27" fmla="*/ 183 h 205"/>
                  <a:gd name="T28" fmla="*/ 0 w 72"/>
                  <a:gd name="T29" fmla="*/ 193 h 205"/>
                  <a:gd name="T30" fmla="*/ 20 w 72"/>
                  <a:gd name="T31" fmla="*/ 205 h 205"/>
                  <a:gd name="T32" fmla="*/ 26 w 72"/>
                  <a:gd name="T33" fmla="*/ 193 h 205"/>
                  <a:gd name="T34" fmla="*/ 33 w 72"/>
                  <a:gd name="T35" fmla="*/ 181 h 205"/>
                  <a:gd name="T36" fmla="*/ 37 w 72"/>
                  <a:gd name="T37" fmla="*/ 168 h 205"/>
                  <a:gd name="T38" fmla="*/ 43 w 72"/>
                  <a:gd name="T39" fmla="*/ 157 h 205"/>
                  <a:gd name="T40" fmla="*/ 48 w 72"/>
                  <a:gd name="T41" fmla="*/ 144 h 205"/>
                  <a:gd name="T42" fmla="*/ 52 w 72"/>
                  <a:gd name="T43" fmla="*/ 130 h 205"/>
                  <a:gd name="T44" fmla="*/ 56 w 72"/>
                  <a:gd name="T45" fmla="*/ 119 h 205"/>
                  <a:gd name="T46" fmla="*/ 61 w 72"/>
                  <a:gd name="T47" fmla="*/ 104 h 205"/>
                  <a:gd name="T48" fmla="*/ 64 w 72"/>
                  <a:gd name="T49" fmla="*/ 91 h 205"/>
                  <a:gd name="T50" fmla="*/ 66 w 72"/>
                  <a:gd name="T51" fmla="*/ 78 h 205"/>
                  <a:gd name="T52" fmla="*/ 69 w 72"/>
                  <a:gd name="T53" fmla="*/ 65 h 205"/>
                  <a:gd name="T54" fmla="*/ 71 w 72"/>
                  <a:gd name="T55" fmla="*/ 52 h 205"/>
                  <a:gd name="T56" fmla="*/ 72 w 72"/>
                  <a:gd name="T57" fmla="*/ 39 h 205"/>
                  <a:gd name="T58" fmla="*/ 72 w 72"/>
                  <a:gd name="T59" fmla="*/ 26 h 205"/>
                  <a:gd name="T60" fmla="*/ 72 w 72"/>
                  <a:gd name="T61" fmla="*/ 13 h 205"/>
                  <a:gd name="T62" fmla="*/ 72 w 72"/>
                  <a:gd name="T63" fmla="*/ 0 h 205"/>
                  <a:gd name="T64" fmla="*/ 49 w 72"/>
                  <a:gd name="T65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205">
                    <a:moveTo>
                      <a:pt x="49" y="1"/>
                    </a:moveTo>
                    <a:lnTo>
                      <a:pt x="49" y="37"/>
                    </a:lnTo>
                    <a:lnTo>
                      <a:pt x="48" y="49"/>
                    </a:lnTo>
                    <a:lnTo>
                      <a:pt x="46" y="61"/>
                    </a:lnTo>
                    <a:lnTo>
                      <a:pt x="43" y="74"/>
                    </a:lnTo>
                    <a:lnTo>
                      <a:pt x="40" y="87"/>
                    </a:lnTo>
                    <a:lnTo>
                      <a:pt x="37" y="98"/>
                    </a:lnTo>
                    <a:lnTo>
                      <a:pt x="34" y="112"/>
                    </a:lnTo>
                    <a:lnTo>
                      <a:pt x="30" y="123"/>
                    </a:lnTo>
                    <a:lnTo>
                      <a:pt x="26" y="136"/>
                    </a:lnTo>
                    <a:lnTo>
                      <a:pt x="21" y="146"/>
                    </a:lnTo>
                    <a:lnTo>
                      <a:pt x="16" y="160"/>
                    </a:lnTo>
                    <a:lnTo>
                      <a:pt x="11" y="171"/>
                    </a:lnTo>
                    <a:lnTo>
                      <a:pt x="5" y="183"/>
                    </a:lnTo>
                    <a:lnTo>
                      <a:pt x="0" y="193"/>
                    </a:lnTo>
                    <a:lnTo>
                      <a:pt x="20" y="205"/>
                    </a:lnTo>
                    <a:lnTo>
                      <a:pt x="26" y="193"/>
                    </a:lnTo>
                    <a:lnTo>
                      <a:pt x="33" y="181"/>
                    </a:lnTo>
                    <a:lnTo>
                      <a:pt x="37" y="168"/>
                    </a:lnTo>
                    <a:lnTo>
                      <a:pt x="43" y="157"/>
                    </a:lnTo>
                    <a:lnTo>
                      <a:pt x="48" y="144"/>
                    </a:lnTo>
                    <a:lnTo>
                      <a:pt x="52" y="130"/>
                    </a:lnTo>
                    <a:lnTo>
                      <a:pt x="56" y="119"/>
                    </a:lnTo>
                    <a:lnTo>
                      <a:pt x="61" y="104"/>
                    </a:lnTo>
                    <a:lnTo>
                      <a:pt x="64" y="91"/>
                    </a:lnTo>
                    <a:lnTo>
                      <a:pt x="66" y="78"/>
                    </a:lnTo>
                    <a:lnTo>
                      <a:pt x="69" y="65"/>
                    </a:lnTo>
                    <a:lnTo>
                      <a:pt x="71" y="52"/>
                    </a:lnTo>
                    <a:lnTo>
                      <a:pt x="72" y="39"/>
                    </a:lnTo>
                    <a:lnTo>
                      <a:pt x="72" y="26"/>
                    </a:lnTo>
                    <a:lnTo>
                      <a:pt x="72" y="13"/>
                    </a:lnTo>
                    <a:lnTo>
                      <a:pt x="7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4" name="Freeform 170"/>
              <p:cNvSpPr>
                <a:spLocks/>
              </p:cNvSpPr>
              <p:nvPr/>
            </p:nvSpPr>
            <p:spPr bwMode="auto">
              <a:xfrm>
                <a:off x="5184" y="2555"/>
                <a:ext cx="18" cy="69"/>
              </a:xfrm>
              <a:custGeom>
                <a:avLst/>
                <a:gdLst>
                  <a:gd name="T0" fmla="*/ 0 w 56"/>
                  <a:gd name="T1" fmla="*/ 11 h 207"/>
                  <a:gd name="T2" fmla="*/ 4 w 56"/>
                  <a:gd name="T3" fmla="*/ 21 h 207"/>
                  <a:gd name="T4" fmla="*/ 10 w 56"/>
                  <a:gd name="T5" fmla="*/ 31 h 207"/>
                  <a:gd name="T6" fmla="*/ 11 w 56"/>
                  <a:gd name="T7" fmla="*/ 41 h 207"/>
                  <a:gd name="T8" fmla="*/ 16 w 56"/>
                  <a:gd name="T9" fmla="*/ 51 h 207"/>
                  <a:gd name="T10" fmla="*/ 18 w 56"/>
                  <a:gd name="T11" fmla="*/ 63 h 207"/>
                  <a:gd name="T12" fmla="*/ 20 w 56"/>
                  <a:gd name="T13" fmla="*/ 75 h 207"/>
                  <a:gd name="T14" fmla="*/ 23 w 56"/>
                  <a:gd name="T15" fmla="*/ 86 h 207"/>
                  <a:gd name="T16" fmla="*/ 24 w 56"/>
                  <a:gd name="T17" fmla="*/ 98 h 207"/>
                  <a:gd name="T18" fmla="*/ 26 w 56"/>
                  <a:gd name="T19" fmla="*/ 111 h 207"/>
                  <a:gd name="T20" fmla="*/ 27 w 56"/>
                  <a:gd name="T21" fmla="*/ 124 h 207"/>
                  <a:gd name="T22" fmla="*/ 29 w 56"/>
                  <a:gd name="T23" fmla="*/ 136 h 207"/>
                  <a:gd name="T24" fmla="*/ 29 w 56"/>
                  <a:gd name="T25" fmla="*/ 150 h 207"/>
                  <a:gd name="T26" fmla="*/ 30 w 56"/>
                  <a:gd name="T27" fmla="*/ 163 h 207"/>
                  <a:gd name="T28" fmla="*/ 32 w 56"/>
                  <a:gd name="T29" fmla="*/ 178 h 207"/>
                  <a:gd name="T30" fmla="*/ 32 w 56"/>
                  <a:gd name="T31" fmla="*/ 192 h 207"/>
                  <a:gd name="T32" fmla="*/ 33 w 56"/>
                  <a:gd name="T33" fmla="*/ 207 h 207"/>
                  <a:gd name="T34" fmla="*/ 56 w 56"/>
                  <a:gd name="T35" fmla="*/ 206 h 207"/>
                  <a:gd name="T36" fmla="*/ 55 w 56"/>
                  <a:gd name="T37" fmla="*/ 191 h 207"/>
                  <a:gd name="T38" fmla="*/ 53 w 56"/>
                  <a:gd name="T39" fmla="*/ 178 h 207"/>
                  <a:gd name="T40" fmla="*/ 53 w 56"/>
                  <a:gd name="T41" fmla="*/ 163 h 207"/>
                  <a:gd name="T42" fmla="*/ 52 w 56"/>
                  <a:gd name="T43" fmla="*/ 149 h 207"/>
                  <a:gd name="T44" fmla="*/ 50 w 56"/>
                  <a:gd name="T45" fmla="*/ 136 h 207"/>
                  <a:gd name="T46" fmla="*/ 50 w 56"/>
                  <a:gd name="T47" fmla="*/ 121 h 207"/>
                  <a:gd name="T48" fmla="*/ 49 w 56"/>
                  <a:gd name="T49" fmla="*/ 108 h 207"/>
                  <a:gd name="T50" fmla="*/ 48 w 56"/>
                  <a:gd name="T51" fmla="*/ 95 h 207"/>
                  <a:gd name="T52" fmla="*/ 46 w 56"/>
                  <a:gd name="T53" fmla="*/ 82 h 207"/>
                  <a:gd name="T54" fmla="*/ 43 w 56"/>
                  <a:gd name="T55" fmla="*/ 70 h 207"/>
                  <a:gd name="T56" fmla="*/ 40 w 56"/>
                  <a:gd name="T57" fmla="*/ 59 h 207"/>
                  <a:gd name="T58" fmla="*/ 39 w 56"/>
                  <a:gd name="T59" fmla="*/ 46 h 207"/>
                  <a:gd name="T60" fmla="*/ 34 w 56"/>
                  <a:gd name="T61" fmla="*/ 34 h 207"/>
                  <a:gd name="T62" fmla="*/ 32 w 56"/>
                  <a:gd name="T63" fmla="*/ 22 h 207"/>
                  <a:gd name="T64" fmla="*/ 26 w 56"/>
                  <a:gd name="T65" fmla="*/ 11 h 207"/>
                  <a:gd name="T66" fmla="*/ 20 w 56"/>
                  <a:gd name="T67" fmla="*/ 0 h 207"/>
                  <a:gd name="T68" fmla="*/ 0 w 56"/>
                  <a:gd name="T69" fmla="*/ 1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07">
                    <a:moveTo>
                      <a:pt x="0" y="11"/>
                    </a:moveTo>
                    <a:lnTo>
                      <a:pt x="4" y="21"/>
                    </a:lnTo>
                    <a:lnTo>
                      <a:pt x="10" y="31"/>
                    </a:lnTo>
                    <a:lnTo>
                      <a:pt x="11" y="41"/>
                    </a:lnTo>
                    <a:lnTo>
                      <a:pt x="16" y="51"/>
                    </a:lnTo>
                    <a:lnTo>
                      <a:pt x="18" y="63"/>
                    </a:lnTo>
                    <a:lnTo>
                      <a:pt x="20" y="75"/>
                    </a:lnTo>
                    <a:lnTo>
                      <a:pt x="23" y="86"/>
                    </a:lnTo>
                    <a:lnTo>
                      <a:pt x="24" y="98"/>
                    </a:lnTo>
                    <a:lnTo>
                      <a:pt x="26" y="111"/>
                    </a:lnTo>
                    <a:lnTo>
                      <a:pt x="27" y="124"/>
                    </a:lnTo>
                    <a:lnTo>
                      <a:pt x="29" y="136"/>
                    </a:lnTo>
                    <a:lnTo>
                      <a:pt x="29" y="150"/>
                    </a:lnTo>
                    <a:lnTo>
                      <a:pt x="30" y="163"/>
                    </a:lnTo>
                    <a:lnTo>
                      <a:pt x="32" y="178"/>
                    </a:lnTo>
                    <a:lnTo>
                      <a:pt x="32" y="192"/>
                    </a:lnTo>
                    <a:lnTo>
                      <a:pt x="33" y="207"/>
                    </a:lnTo>
                    <a:lnTo>
                      <a:pt x="56" y="206"/>
                    </a:lnTo>
                    <a:lnTo>
                      <a:pt x="55" y="191"/>
                    </a:lnTo>
                    <a:lnTo>
                      <a:pt x="53" y="178"/>
                    </a:lnTo>
                    <a:lnTo>
                      <a:pt x="53" y="163"/>
                    </a:lnTo>
                    <a:lnTo>
                      <a:pt x="52" y="149"/>
                    </a:lnTo>
                    <a:lnTo>
                      <a:pt x="50" y="136"/>
                    </a:lnTo>
                    <a:lnTo>
                      <a:pt x="50" y="121"/>
                    </a:lnTo>
                    <a:lnTo>
                      <a:pt x="49" y="108"/>
                    </a:lnTo>
                    <a:lnTo>
                      <a:pt x="48" y="95"/>
                    </a:lnTo>
                    <a:lnTo>
                      <a:pt x="46" y="82"/>
                    </a:lnTo>
                    <a:lnTo>
                      <a:pt x="43" y="70"/>
                    </a:lnTo>
                    <a:lnTo>
                      <a:pt x="40" y="59"/>
                    </a:lnTo>
                    <a:lnTo>
                      <a:pt x="39" y="46"/>
                    </a:lnTo>
                    <a:lnTo>
                      <a:pt x="34" y="34"/>
                    </a:lnTo>
                    <a:lnTo>
                      <a:pt x="32" y="22"/>
                    </a:lnTo>
                    <a:lnTo>
                      <a:pt x="26" y="11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5" name="Freeform 171"/>
              <p:cNvSpPr>
                <a:spLocks/>
              </p:cNvSpPr>
              <p:nvPr/>
            </p:nvSpPr>
            <p:spPr bwMode="auto">
              <a:xfrm>
                <a:off x="5130" y="2505"/>
                <a:ext cx="60" cy="54"/>
              </a:xfrm>
              <a:custGeom>
                <a:avLst/>
                <a:gdLst>
                  <a:gd name="T0" fmla="*/ 0 w 180"/>
                  <a:gd name="T1" fmla="*/ 22 h 162"/>
                  <a:gd name="T2" fmla="*/ 13 w 180"/>
                  <a:gd name="T3" fmla="*/ 29 h 162"/>
                  <a:gd name="T4" fmla="*/ 26 w 180"/>
                  <a:gd name="T5" fmla="*/ 35 h 162"/>
                  <a:gd name="T6" fmla="*/ 37 w 180"/>
                  <a:gd name="T7" fmla="*/ 39 h 162"/>
                  <a:gd name="T8" fmla="*/ 49 w 180"/>
                  <a:gd name="T9" fmla="*/ 47 h 162"/>
                  <a:gd name="T10" fmla="*/ 61 w 180"/>
                  <a:gd name="T11" fmla="*/ 54 h 162"/>
                  <a:gd name="T12" fmla="*/ 72 w 180"/>
                  <a:gd name="T13" fmla="*/ 61 h 162"/>
                  <a:gd name="T14" fmla="*/ 83 w 180"/>
                  <a:gd name="T15" fmla="*/ 70 h 162"/>
                  <a:gd name="T16" fmla="*/ 93 w 180"/>
                  <a:gd name="T17" fmla="*/ 77 h 162"/>
                  <a:gd name="T18" fmla="*/ 103 w 180"/>
                  <a:gd name="T19" fmla="*/ 86 h 162"/>
                  <a:gd name="T20" fmla="*/ 112 w 180"/>
                  <a:gd name="T21" fmla="*/ 96 h 162"/>
                  <a:gd name="T22" fmla="*/ 120 w 180"/>
                  <a:gd name="T23" fmla="*/ 106 h 162"/>
                  <a:gd name="T24" fmla="*/ 131 w 180"/>
                  <a:gd name="T25" fmla="*/ 117 h 162"/>
                  <a:gd name="T26" fmla="*/ 138 w 180"/>
                  <a:gd name="T27" fmla="*/ 127 h 162"/>
                  <a:gd name="T28" fmla="*/ 145 w 180"/>
                  <a:gd name="T29" fmla="*/ 138 h 162"/>
                  <a:gd name="T30" fmla="*/ 152 w 180"/>
                  <a:gd name="T31" fmla="*/ 150 h 162"/>
                  <a:gd name="T32" fmla="*/ 160 w 180"/>
                  <a:gd name="T33" fmla="*/ 162 h 162"/>
                  <a:gd name="T34" fmla="*/ 180 w 180"/>
                  <a:gd name="T35" fmla="*/ 151 h 162"/>
                  <a:gd name="T36" fmla="*/ 173 w 180"/>
                  <a:gd name="T37" fmla="*/ 138 h 162"/>
                  <a:gd name="T38" fmla="*/ 165 w 180"/>
                  <a:gd name="T39" fmla="*/ 125 h 162"/>
                  <a:gd name="T40" fmla="*/ 157 w 180"/>
                  <a:gd name="T41" fmla="*/ 114 h 162"/>
                  <a:gd name="T42" fmla="*/ 148 w 180"/>
                  <a:gd name="T43" fmla="*/ 102 h 162"/>
                  <a:gd name="T44" fmla="*/ 139 w 180"/>
                  <a:gd name="T45" fmla="*/ 90 h 162"/>
                  <a:gd name="T46" fmla="*/ 129 w 180"/>
                  <a:gd name="T47" fmla="*/ 79 h 162"/>
                  <a:gd name="T48" fmla="*/ 119 w 180"/>
                  <a:gd name="T49" fmla="*/ 70 h 162"/>
                  <a:gd name="T50" fmla="*/ 107 w 180"/>
                  <a:gd name="T51" fmla="*/ 60 h 162"/>
                  <a:gd name="T52" fmla="*/ 97 w 180"/>
                  <a:gd name="T53" fmla="*/ 51 h 162"/>
                  <a:gd name="T54" fmla="*/ 85 w 180"/>
                  <a:gd name="T55" fmla="*/ 42 h 162"/>
                  <a:gd name="T56" fmla="*/ 74 w 180"/>
                  <a:gd name="T57" fmla="*/ 35 h 162"/>
                  <a:gd name="T58" fmla="*/ 61 w 180"/>
                  <a:gd name="T59" fmla="*/ 26 h 162"/>
                  <a:gd name="T60" fmla="*/ 48 w 180"/>
                  <a:gd name="T61" fmla="*/ 19 h 162"/>
                  <a:gd name="T62" fmla="*/ 36 w 180"/>
                  <a:gd name="T63" fmla="*/ 13 h 162"/>
                  <a:gd name="T64" fmla="*/ 21 w 180"/>
                  <a:gd name="T65" fmla="*/ 7 h 162"/>
                  <a:gd name="T66" fmla="*/ 8 w 180"/>
                  <a:gd name="T67" fmla="*/ 0 h 162"/>
                  <a:gd name="T68" fmla="*/ 0 w 180"/>
                  <a:gd name="T69" fmla="*/ 2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2">
                    <a:moveTo>
                      <a:pt x="0" y="22"/>
                    </a:moveTo>
                    <a:lnTo>
                      <a:pt x="13" y="29"/>
                    </a:lnTo>
                    <a:lnTo>
                      <a:pt x="26" y="35"/>
                    </a:lnTo>
                    <a:lnTo>
                      <a:pt x="37" y="39"/>
                    </a:lnTo>
                    <a:lnTo>
                      <a:pt x="49" y="47"/>
                    </a:lnTo>
                    <a:lnTo>
                      <a:pt x="61" y="54"/>
                    </a:lnTo>
                    <a:lnTo>
                      <a:pt x="72" y="61"/>
                    </a:lnTo>
                    <a:lnTo>
                      <a:pt x="83" y="70"/>
                    </a:lnTo>
                    <a:lnTo>
                      <a:pt x="93" y="77"/>
                    </a:lnTo>
                    <a:lnTo>
                      <a:pt x="103" y="86"/>
                    </a:lnTo>
                    <a:lnTo>
                      <a:pt x="112" y="96"/>
                    </a:lnTo>
                    <a:lnTo>
                      <a:pt x="120" y="106"/>
                    </a:lnTo>
                    <a:lnTo>
                      <a:pt x="131" y="117"/>
                    </a:lnTo>
                    <a:lnTo>
                      <a:pt x="138" y="127"/>
                    </a:lnTo>
                    <a:lnTo>
                      <a:pt x="145" y="138"/>
                    </a:lnTo>
                    <a:lnTo>
                      <a:pt x="152" y="150"/>
                    </a:lnTo>
                    <a:lnTo>
                      <a:pt x="160" y="162"/>
                    </a:lnTo>
                    <a:lnTo>
                      <a:pt x="180" y="151"/>
                    </a:lnTo>
                    <a:lnTo>
                      <a:pt x="173" y="138"/>
                    </a:lnTo>
                    <a:lnTo>
                      <a:pt x="165" y="125"/>
                    </a:lnTo>
                    <a:lnTo>
                      <a:pt x="157" y="114"/>
                    </a:lnTo>
                    <a:lnTo>
                      <a:pt x="148" y="102"/>
                    </a:lnTo>
                    <a:lnTo>
                      <a:pt x="139" y="90"/>
                    </a:lnTo>
                    <a:lnTo>
                      <a:pt x="129" y="79"/>
                    </a:lnTo>
                    <a:lnTo>
                      <a:pt x="119" y="70"/>
                    </a:lnTo>
                    <a:lnTo>
                      <a:pt x="107" y="60"/>
                    </a:lnTo>
                    <a:lnTo>
                      <a:pt x="97" y="51"/>
                    </a:lnTo>
                    <a:lnTo>
                      <a:pt x="85" y="42"/>
                    </a:lnTo>
                    <a:lnTo>
                      <a:pt x="74" y="35"/>
                    </a:lnTo>
                    <a:lnTo>
                      <a:pt x="61" y="26"/>
                    </a:lnTo>
                    <a:lnTo>
                      <a:pt x="48" y="19"/>
                    </a:lnTo>
                    <a:lnTo>
                      <a:pt x="36" y="13"/>
                    </a:lnTo>
                    <a:lnTo>
                      <a:pt x="21" y="7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6" name="Freeform 172"/>
              <p:cNvSpPr>
                <a:spLocks/>
              </p:cNvSpPr>
              <p:nvPr/>
            </p:nvSpPr>
            <p:spPr bwMode="auto">
              <a:xfrm>
                <a:off x="5058" y="2499"/>
                <a:ext cx="75" cy="13"/>
              </a:xfrm>
              <a:custGeom>
                <a:avLst/>
                <a:gdLst>
                  <a:gd name="T0" fmla="*/ 7 w 225"/>
                  <a:gd name="T1" fmla="*/ 40 h 41"/>
                  <a:gd name="T2" fmla="*/ 19 w 225"/>
                  <a:gd name="T3" fmla="*/ 37 h 41"/>
                  <a:gd name="T4" fmla="*/ 31 w 225"/>
                  <a:gd name="T5" fmla="*/ 34 h 41"/>
                  <a:gd name="T6" fmla="*/ 44 w 225"/>
                  <a:gd name="T7" fmla="*/ 31 h 41"/>
                  <a:gd name="T8" fmla="*/ 57 w 225"/>
                  <a:gd name="T9" fmla="*/ 28 h 41"/>
                  <a:gd name="T10" fmla="*/ 70 w 225"/>
                  <a:gd name="T11" fmla="*/ 26 h 41"/>
                  <a:gd name="T12" fmla="*/ 83 w 225"/>
                  <a:gd name="T13" fmla="*/ 25 h 41"/>
                  <a:gd name="T14" fmla="*/ 97 w 225"/>
                  <a:gd name="T15" fmla="*/ 24 h 41"/>
                  <a:gd name="T16" fmla="*/ 111 w 225"/>
                  <a:gd name="T17" fmla="*/ 24 h 41"/>
                  <a:gd name="T18" fmla="*/ 124 w 225"/>
                  <a:gd name="T19" fmla="*/ 24 h 41"/>
                  <a:gd name="T20" fmla="*/ 138 w 225"/>
                  <a:gd name="T21" fmla="*/ 25 h 41"/>
                  <a:gd name="T22" fmla="*/ 153 w 225"/>
                  <a:gd name="T23" fmla="*/ 26 h 41"/>
                  <a:gd name="T24" fmla="*/ 166 w 225"/>
                  <a:gd name="T25" fmla="*/ 28 h 41"/>
                  <a:gd name="T26" fmla="*/ 179 w 225"/>
                  <a:gd name="T27" fmla="*/ 31 h 41"/>
                  <a:gd name="T28" fmla="*/ 192 w 225"/>
                  <a:gd name="T29" fmla="*/ 34 h 41"/>
                  <a:gd name="T30" fmla="*/ 204 w 225"/>
                  <a:gd name="T31" fmla="*/ 38 h 41"/>
                  <a:gd name="T32" fmla="*/ 217 w 225"/>
                  <a:gd name="T33" fmla="*/ 41 h 41"/>
                  <a:gd name="T34" fmla="*/ 225 w 225"/>
                  <a:gd name="T35" fmla="*/ 19 h 41"/>
                  <a:gd name="T36" fmla="*/ 212 w 225"/>
                  <a:gd name="T37" fmla="*/ 15 h 41"/>
                  <a:gd name="T38" fmla="*/ 198 w 225"/>
                  <a:gd name="T39" fmla="*/ 10 h 41"/>
                  <a:gd name="T40" fmla="*/ 185 w 225"/>
                  <a:gd name="T41" fmla="*/ 8 h 41"/>
                  <a:gd name="T42" fmla="*/ 170 w 225"/>
                  <a:gd name="T43" fmla="*/ 5 h 41"/>
                  <a:gd name="T44" fmla="*/ 156 w 225"/>
                  <a:gd name="T45" fmla="*/ 3 h 41"/>
                  <a:gd name="T46" fmla="*/ 141 w 225"/>
                  <a:gd name="T47" fmla="*/ 2 h 41"/>
                  <a:gd name="T48" fmla="*/ 125 w 225"/>
                  <a:gd name="T49" fmla="*/ 0 h 41"/>
                  <a:gd name="T50" fmla="*/ 111 w 225"/>
                  <a:gd name="T51" fmla="*/ 0 h 41"/>
                  <a:gd name="T52" fmla="*/ 96 w 225"/>
                  <a:gd name="T53" fmla="*/ 2 h 41"/>
                  <a:gd name="T54" fmla="*/ 80 w 225"/>
                  <a:gd name="T55" fmla="*/ 2 h 41"/>
                  <a:gd name="T56" fmla="*/ 67 w 225"/>
                  <a:gd name="T57" fmla="*/ 3 h 41"/>
                  <a:gd name="T58" fmla="*/ 52 w 225"/>
                  <a:gd name="T59" fmla="*/ 5 h 41"/>
                  <a:gd name="T60" fmla="*/ 39 w 225"/>
                  <a:gd name="T61" fmla="*/ 8 h 41"/>
                  <a:gd name="T62" fmla="*/ 26 w 225"/>
                  <a:gd name="T63" fmla="*/ 10 h 41"/>
                  <a:gd name="T64" fmla="*/ 13 w 225"/>
                  <a:gd name="T65" fmla="*/ 13 h 41"/>
                  <a:gd name="T66" fmla="*/ 0 w 225"/>
                  <a:gd name="T67" fmla="*/ 16 h 41"/>
                  <a:gd name="T68" fmla="*/ 7 w 225"/>
                  <a:gd name="T6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5" h="41">
                    <a:moveTo>
                      <a:pt x="7" y="40"/>
                    </a:moveTo>
                    <a:lnTo>
                      <a:pt x="19" y="37"/>
                    </a:lnTo>
                    <a:lnTo>
                      <a:pt x="31" y="34"/>
                    </a:lnTo>
                    <a:lnTo>
                      <a:pt x="44" y="31"/>
                    </a:lnTo>
                    <a:lnTo>
                      <a:pt x="57" y="28"/>
                    </a:lnTo>
                    <a:lnTo>
                      <a:pt x="70" y="26"/>
                    </a:lnTo>
                    <a:lnTo>
                      <a:pt x="83" y="25"/>
                    </a:lnTo>
                    <a:lnTo>
                      <a:pt x="97" y="24"/>
                    </a:lnTo>
                    <a:lnTo>
                      <a:pt x="111" y="24"/>
                    </a:lnTo>
                    <a:lnTo>
                      <a:pt x="124" y="24"/>
                    </a:lnTo>
                    <a:lnTo>
                      <a:pt x="138" y="25"/>
                    </a:lnTo>
                    <a:lnTo>
                      <a:pt x="153" y="26"/>
                    </a:lnTo>
                    <a:lnTo>
                      <a:pt x="166" y="28"/>
                    </a:lnTo>
                    <a:lnTo>
                      <a:pt x="179" y="31"/>
                    </a:lnTo>
                    <a:lnTo>
                      <a:pt x="192" y="34"/>
                    </a:lnTo>
                    <a:lnTo>
                      <a:pt x="204" y="38"/>
                    </a:lnTo>
                    <a:lnTo>
                      <a:pt x="217" y="41"/>
                    </a:lnTo>
                    <a:lnTo>
                      <a:pt x="225" y="19"/>
                    </a:lnTo>
                    <a:lnTo>
                      <a:pt x="212" y="15"/>
                    </a:lnTo>
                    <a:lnTo>
                      <a:pt x="198" y="10"/>
                    </a:lnTo>
                    <a:lnTo>
                      <a:pt x="185" y="8"/>
                    </a:lnTo>
                    <a:lnTo>
                      <a:pt x="170" y="5"/>
                    </a:lnTo>
                    <a:lnTo>
                      <a:pt x="156" y="3"/>
                    </a:lnTo>
                    <a:lnTo>
                      <a:pt x="141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6" y="2"/>
                    </a:lnTo>
                    <a:lnTo>
                      <a:pt x="80" y="2"/>
                    </a:lnTo>
                    <a:lnTo>
                      <a:pt x="67" y="3"/>
                    </a:lnTo>
                    <a:lnTo>
                      <a:pt x="52" y="5"/>
                    </a:lnTo>
                    <a:lnTo>
                      <a:pt x="39" y="8"/>
                    </a:lnTo>
                    <a:lnTo>
                      <a:pt x="26" y="10"/>
                    </a:lnTo>
                    <a:lnTo>
                      <a:pt x="13" y="13"/>
                    </a:lnTo>
                    <a:lnTo>
                      <a:pt x="0" y="16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7" name="Freeform 173"/>
              <p:cNvSpPr>
                <a:spLocks/>
              </p:cNvSpPr>
              <p:nvPr/>
            </p:nvSpPr>
            <p:spPr bwMode="auto">
              <a:xfrm>
                <a:off x="5044" y="2504"/>
                <a:ext cx="16" cy="13"/>
              </a:xfrm>
              <a:custGeom>
                <a:avLst/>
                <a:gdLst>
                  <a:gd name="T0" fmla="*/ 10 w 48"/>
                  <a:gd name="T1" fmla="*/ 40 h 40"/>
                  <a:gd name="T2" fmla="*/ 15 w 48"/>
                  <a:gd name="T3" fmla="*/ 38 h 40"/>
                  <a:gd name="T4" fmla="*/ 21 w 48"/>
                  <a:gd name="T5" fmla="*/ 35 h 40"/>
                  <a:gd name="T6" fmla="*/ 25 w 48"/>
                  <a:gd name="T7" fmla="*/ 32 h 40"/>
                  <a:gd name="T8" fmla="*/ 29 w 48"/>
                  <a:gd name="T9" fmla="*/ 31 h 40"/>
                  <a:gd name="T10" fmla="*/ 34 w 48"/>
                  <a:gd name="T11" fmla="*/ 29 h 40"/>
                  <a:gd name="T12" fmla="*/ 40 w 48"/>
                  <a:gd name="T13" fmla="*/ 26 h 40"/>
                  <a:gd name="T14" fmla="*/ 44 w 48"/>
                  <a:gd name="T15" fmla="*/ 25 h 40"/>
                  <a:gd name="T16" fmla="*/ 48 w 48"/>
                  <a:gd name="T17" fmla="*/ 24 h 40"/>
                  <a:gd name="T18" fmla="*/ 41 w 48"/>
                  <a:gd name="T19" fmla="*/ 0 h 40"/>
                  <a:gd name="T20" fmla="*/ 35 w 48"/>
                  <a:gd name="T21" fmla="*/ 3 h 40"/>
                  <a:gd name="T22" fmla="*/ 32 w 48"/>
                  <a:gd name="T23" fmla="*/ 5 h 40"/>
                  <a:gd name="T24" fmla="*/ 26 w 48"/>
                  <a:gd name="T25" fmla="*/ 8 h 40"/>
                  <a:gd name="T26" fmla="*/ 21 w 48"/>
                  <a:gd name="T27" fmla="*/ 9 h 40"/>
                  <a:gd name="T28" fmla="*/ 15 w 48"/>
                  <a:gd name="T29" fmla="*/ 12 h 40"/>
                  <a:gd name="T30" fmla="*/ 10 w 48"/>
                  <a:gd name="T31" fmla="*/ 13 h 40"/>
                  <a:gd name="T32" fmla="*/ 5 w 48"/>
                  <a:gd name="T33" fmla="*/ 15 h 40"/>
                  <a:gd name="T34" fmla="*/ 0 w 48"/>
                  <a:gd name="T35" fmla="*/ 18 h 40"/>
                  <a:gd name="T36" fmla="*/ 10 w 48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40">
                    <a:moveTo>
                      <a:pt x="10" y="40"/>
                    </a:moveTo>
                    <a:lnTo>
                      <a:pt x="15" y="38"/>
                    </a:lnTo>
                    <a:lnTo>
                      <a:pt x="21" y="35"/>
                    </a:lnTo>
                    <a:lnTo>
                      <a:pt x="25" y="32"/>
                    </a:lnTo>
                    <a:lnTo>
                      <a:pt x="29" y="31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41" y="0"/>
                    </a:lnTo>
                    <a:lnTo>
                      <a:pt x="35" y="3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0" y="13"/>
                    </a:lnTo>
                    <a:lnTo>
                      <a:pt x="5" y="15"/>
                    </a:lnTo>
                    <a:lnTo>
                      <a:pt x="0" y="18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8" name="Freeform 174"/>
              <p:cNvSpPr>
                <a:spLocks/>
              </p:cNvSpPr>
              <p:nvPr/>
            </p:nvSpPr>
            <p:spPr bwMode="auto">
              <a:xfrm>
                <a:off x="5055" y="2505"/>
                <a:ext cx="6" cy="7"/>
              </a:xfrm>
              <a:custGeom>
                <a:avLst/>
                <a:gdLst>
                  <a:gd name="T0" fmla="*/ 8 w 18"/>
                  <a:gd name="T1" fmla="*/ 0 h 23"/>
                  <a:gd name="T2" fmla="*/ 3 w 18"/>
                  <a:gd name="T3" fmla="*/ 3 h 23"/>
                  <a:gd name="T4" fmla="*/ 2 w 18"/>
                  <a:gd name="T5" fmla="*/ 6 h 23"/>
                  <a:gd name="T6" fmla="*/ 0 w 18"/>
                  <a:gd name="T7" fmla="*/ 10 h 23"/>
                  <a:gd name="T8" fmla="*/ 2 w 18"/>
                  <a:gd name="T9" fmla="*/ 14 h 23"/>
                  <a:gd name="T10" fmla="*/ 5 w 18"/>
                  <a:gd name="T11" fmla="*/ 19 h 23"/>
                  <a:gd name="T12" fmla="*/ 8 w 18"/>
                  <a:gd name="T13" fmla="*/ 22 h 23"/>
                  <a:gd name="T14" fmla="*/ 12 w 18"/>
                  <a:gd name="T15" fmla="*/ 23 h 23"/>
                  <a:gd name="T16" fmla="*/ 18 w 18"/>
                  <a:gd name="T17" fmla="*/ 22 h 23"/>
                  <a:gd name="T18" fmla="*/ 8 w 1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3">
                    <a:moveTo>
                      <a:pt x="8" y="0"/>
                    </a:move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8" y="22"/>
                    </a:lnTo>
                    <a:lnTo>
                      <a:pt x="12" y="23"/>
                    </a:lnTo>
                    <a:lnTo>
                      <a:pt x="18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9" name="Freeform 175"/>
              <p:cNvSpPr>
                <a:spLocks/>
              </p:cNvSpPr>
              <p:nvPr/>
            </p:nvSpPr>
            <p:spPr bwMode="auto">
              <a:xfrm>
                <a:off x="5091" y="2566"/>
                <a:ext cx="121" cy="124"/>
              </a:xfrm>
              <a:custGeom>
                <a:avLst/>
                <a:gdLst>
                  <a:gd name="T0" fmla="*/ 20 w 363"/>
                  <a:gd name="T1" fmla="*/ 337 h 374"/>
                  <a:gd name="T2" fmla="*/ 9 w 363"/>
                  <a:gd name="T3" fmla="*/ 321 h 374"/>
                  <a:gd name="T4" fmla="*/ 1 w 363"/>
                  <a:gd name="T5" fmla="*/ 301 h 374"/>
                  <a:gd name="T6" fmla="*/ 0 w 363"/>
                  <a:gd name="T7" fmla="*/ 279 h 374"/>
                  <a:gd name="T8" fmla="*/ 4 w 363"/>
                  <a:gd name="T9" fmla="*/ 252 h 374"/>
                  <a:gd name="T10" fmla="*/ 13 w 363"/>
                  <a:gd name="T11" fmla="*/ 221 h 374"/>
                  <a:gd name="T12" fmla="*/ 27 w 363"/>
                  <a:gd name="T13" fmla="*/ 192 h 374"/>
                  <a:gd name="T14" fmla="*/ 45 w 363"/>
                  <a:gd name="T15" fmla="*/ 160 h 374"/>
                  <a:gd name="T16" fmla="*/ 65 w 363"/>
                  <a:gd name="T17" fmla="*/ 129 h 374"/>
                  <a:gd name="T18" fmla="*/ 86 w 363"/>
                  <a:gd name="T19" fmla="*/ 95 h 374"/>
                  <a:gd name="T20" fmla="*/ 106 w 363"/>
                  <a:gd name="T21" fmla="*/ 60 h 374"/>
                  <a:gd name="T22" fmla="*/ 125 w 363"/>
                  <a:gd name="T23" fmla="*/ 20 h 374"/>
                  <a:gd name="T24" fmla="*/ 134 w 363"/>
                  <a:gd name="T25" fmla="*/ 22 h 374"/>
                  <a:gd name="T26" fmla="*/ 137 w 363"/>
                  <a:gd name="T27" fmla="*/ 63 h 374"/>
                  <a:gd name="T28" fmla="*/ 145 w 363"/>
                  <a:gd name="T29" fmla="*/ 97 h 374"/>
                  <a:gd name="T30" fmla="*/ 163 w 363"/>
                  <a:gd name="T31" fmla="*/ 125 h 374"/>
                  <a:gd name="T32" fmla="*/ 183 w 363"/>
                  <a:gd name="T33" fmla="*/ 141 h 374"/>
                  <a:gd name="T34" fmla="*/ 199 w 363"/>
                  <a:gd name="T35" fmla="*/ 148 h 374"/>
                  <a:gd name="T36" fmla="*/ 217 w 363"/>
                  <a:gd name="T37" fmla="*/ 154 h 374"/>
                  <a:gd name="T38" fmla="*/ 237 w 363"/>
                  <a:gd name="T39" fmla="*/ 159 h 374"/>
                  <a:gd name="T40" fmla="*/ 256 w 363"/>
                  <a:gd name="T41" fmla="*/ 163 h 374"/>
                  <a:gd name="T42" fmla="*/ 278 w 363"/>
                  <a:gd name="T43" fmla="*/ 169 h 374"/>
                  <a:gd name="T44" fmla="*/ 298 w 363"/>
                  <a:gd name="T45" fmla="*/ 175 h 374"/>
                  <a:gd name="T46" fmla="*/ 318 w 363"/>
                  <a:gd name="T47" fmla="*/ 185 h 374"/>
                  <a:gd name="T48" fmla="*/ 334 w 363"/>
                  <a:gd name="T49" fmla="*/ 195 h 374"/>
                  <a:gd name="T50" fmla="*/ 344 w 363"/>
                  <a:gd name="T51" fmla="*/ 205 h 374"/>
                  <a:gd name="T52" fmla="*/ 352 w 363"/>
                  <a:gd name="T53" fmla="*/ 218 h 374"/>
                  <a:gd name="T54" fmla="*/ 358 w 363"/>
                  <a:gd name="T55" fmla="*/ 233 h 374"/>
                  <a:gd name="T56" fmla="*/ 362 w 363"/>
                  <a:gd name="T57" fmla="*/ 269 h 374"/>
                  <a:gd name="T58" fmla="*/ 362 w 363"/>
                  <a:gd name="T59" fmla="*/ 332 h 374"/>
                  <a:gd name="T60" fmla="*/ 344 w 363"/>
                  <a:gd name="T61" fmla="*/ 359 h 374"/>
                  <a:gd name="T62" fmla="*/ 324 w 363"/>
                  <a:gd name="T63" fmla="*/ 368 h 374"/>
                  <a:gd name="T64" fmla="*/ 302 w 363"/>
                  <a:gd name="T65" fmla="*/ 374 h 374"/>
                  <a:gd name="T66" fmla="*/ 280 w 363"/>
                  <a:gd name="T67" fmla="*/ 374 h 374"/>
                  <a:gd name="T68" fmla="*/ 275 w 363"/>
                  <a:gd name="T69" fmla="*/ 361 h 374"/>
                  <a:gd name="T70" fmla="*/ 278 w 363"/>
                  <a:gd name="T71" fmla="*/ 330 h 374"/>
                  <a:gd name="T72" fmla="*/ 270 w 363"/>
                  <a:gd name="T73" fmla="*/ 300 h 374"/>
                  <a:gd name="T74" fmla="*/ 257 w 363"/>
                  <a:gd name="T75" fmla="*/ 273 h 374"/>
                  <a:gd name="T76" fmla="*/ 238 w 363"/>
                  <a:gd name="T77" fmla="*/ 259 h 374"/>
                  <a:gd name="T78" fmla="*/ 224 w 363"/>
                  <a:gd name="T79" fmla="*/ 250 h 374"/>
                  <a:gd name="T80" fmla="*/ 208 w 363"/>
                  <a:gd name="T81" fmla="*/ 246 h 374"/>
                  <a:gd name="T82" fmla="*/ 193 w 363"/>
                  <a:gd name="T83" fmla="*/ 243 h 374"/>
                  <a:gd name="T84" fmla="*/ 176 w 363"/>
                  <a:gd name="T85" fmla="*/ 243 h 374"/>
                  <a:gd name="T86" fmla="*/ 160 w 363"/>
                  <a:gd name="T87" fmla="*/ 246 h 374"/>
                  <a:gd name="T88" fmla="*/ 144 w 363"/>
                  <a:gd name="T89" fmla="*/ 249 h 374"/>
                  <a:gd name="T90" fmla="*/ 128 w 363"/>
                  <a:gd name="T91" fmla="*/ 255 h 374"/>
                  <a:gd name="T92" fmla="*/ 105 w 363"/>
                  <a:gd name="T93" fmla="*/ 265 h 374"/>
                  <a:gd name="T94" fmla="*/ 80 w 363"/>
                  <a:gd name="T95" fmla="*/ 282 h 374"/>
                  <a:gd name="T96" fmla="*/ 57 w 363"/>
                  <a:gd name="T97" fmla="*/ 304 h 374"/>
                  <a:gd name="T98" fmla="*/ 38 w 363"/>
                  <a:gd name="T99" fmla="*/ 33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3" h="374">
                    <a:moveTo>
                      <a:pt x="29" y="346"/>
                    </a:moveTo>
                    <a:lnTo>
                      <a:pt x="20" y="337"/>
                    </a:lnTo>
                    <a:lnTo>
                      <a:pt x="14" y="329"/>
                    </a:lnTo>
                    <a:lnTo>
                      <a:pt x="9" y="321"/>
                    </a:lnTo>
                    <a:lnTo>
                      <a:pt x="4" y="311"/>
                    </a:lnTo>
                    <a:lnTo>
                      <a:pt x="1" y="301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1" y="266"/>
                    </a:lnTo>
                    <a:lnTo>
                      <a:pt x="4" y="252"/>
                    </a:lnTo>
                    <a:lnTo>
                      <a:pt x="7" y="236"/>
                    </a:lnTo>
                    <a:lnTo>
                      <a:pt x="13" y="221"/>
                    </a:lnTo>
                    <a:lnTo>
                      <a:pt x="20" y="207"/>
                    </a:lnTo>
                    <a:lnTo>
                      <a:pt x="27" y="192"/>
                    </a:lnTo>
                    <a:lnTo>
                      <a:pt x="36" y="176"/>
                    </a:lnTo>
                    <a:lnTo>
                      <a:pt x="45" y="160"/>
                    </a:lnTo>
                    <a:lnTo>
                      <a:pt x="55" y="144"/>
                    </a:lnTo>
                    <a:lnTo>
                      <a:pt x="65" y="129"/>
                    </a:lnTo>
                    <a:lnTo>
                      <a:pt x="75" y="112"/>
                    </a:lnTo>
                    <a:lnTo>
                      <a:pt x="86" y="95"/>
                    </a:lnTo>
                    <a:lnTo>
                      <a:pt x="96" y="77"/>
                    </a:lnTo>
                    <a:lnTo>
                      <a:pt x="106" y="60"/>
                    </a:lnTo>
                    <a:lnTo>
                      <a:pt x="116" y="41"/>
                    </a:lnTo>
                    <a:lnTo>
                      <a:pt x="125" y="20"/>
                    </a:lnTo>
                    <a:lnTo>
                      <a:pt x="134" y="0"/>
                    </a:lnTo>
                    <a:lnTo>
                      <a:pt x="134" y="22"/>
                    </a:lnTo>
                    <a:lnTo>
                      <a:pt x="135" y="44"/>
                    </a:lnTo>
                    <a:lnTo>
                      <a:pt x="137" y="63"/>
                    </a:lnTo>
                    <a:lnTo>
                      <a:pt x="139" y="80"/>
                    </a:lnTo>
                    <a:lnTo>
                      <a:pt x="145" y="97"/>
                    </a:lnTo>
                    <a:lnTo>
                      <a:pt x="151" y="112"/>
                    </a:lnTo>
                    <a:lnTo>
                      <a:pt x="163" y="125"/>
                    </a:lnTo>
                    <a:lnTo>
                      <a:pt x="176" y="137"/>
                    </a:lnTo>
                    <a:lnTo>
                      <a:pt x="183" y="141"/>
                    </a:lnTo>
                    <a:lnTo>
                      <a:pt x="190" y="144"/>
                    </a:lnTo>
                    <a:lnTo>
                      <a:pt x="199" y="148"/>
                    </a:lnTo>
                    <a:lnTo>
                      <a:pt x="208" y="151"/>
                    </a:lnTo>
                    <a:lnTo>
                      <a:pt x="217" y="154"/>
                    </a:lnTo>
                    <a:lnTo>
                      <a:pt x="227" y="156"/>
                    </a:lnTo>
                    <a:lnTo>
                      <a:pt x="237" y="159"/>
                    </a:lnTo>
                    <a:lnTo>
                      <a:pt x="246" y="161"/>
                    </a:lnTo>
                    <a:lnTo>
                      <a:pt x="256" y="163"/>
                    </a:lnTo>
                    <a:lnTo>
                      <a:pt x="266" y="166"/>
                    </a:lnTo>
                    <a:lnTo>
                      <a:pt x="278" y="169"/>
                    </a:lnTo>
                    <a:lnTo>
                      <a:pt x="288" y="172"/>
                    </a:lnTo>
                    <a:lnTo>
                      <a:pt x="298" y="175"/>
                    </a:lnTo>
                    <a:lnTo>
                      <a:pt x="308" y="180"/>
                    </a:lnTo>
                    <a:lnTo>
                      <a:pt x="318" y="185"/>
                    </a:lnTo>
                    <a:lnTo>
                      <a:pt x="327" y="189"/>
                    </a:lnTo>
                    <a:lnTo>
                      <a:pt x="334" y="195"/>
                    </a:lnTo>
                    <a:lnTo>
                      <a:pt x="339" y="199"/>
                    </a:lnTo>
                    <a:lnTo>
                      <a:pt x="344" y="205"/>
                    </a:lnTo>
                    <a:lnTo>
                      <a:pt x="349" y="211"/>
                    </a:lnTo>
                    <a:lnTo>
                      <a:pt x="352" y="218"/>
                    </a:lnTo>
                    <a:lnTo>
                      <a:pt x="355" y="225"/>
                    </a:lnTo>
                    <a:lnTo>
                      <a:pt x="358" y="233"/>
                    </a:lnTo>
                    <a:lnTo>
                      <a:pt x="359" y="241"/>
                    </a:lnTo>
                    <a:lnTo>
                      <a:pt x="362" y="269"/>
                    </a:lnTo>
                    <a:lnTo>
                      <a:pt x="363" y="301"/>
                    </a:lnTo>
                    <a:lnTo>
                      <a:pt x="362" y="332"/>
                    </a:lnTo>
                    <a:lnTo>
                      <a:pt x="356" y="355"/>
                    </a:lnTo>
                    <a:lnTo>
                      <a:pt x="344" y="359"/>
                    </a:lnTo>
                    <a:lnTo>
                      <a:pt x="334" y="365"/>
                    </a:lnTo>
                    <a:lnTo>
                      <a:pt x="324" y="368"/>
                    </a:lnTo>
                    <a:lnTo>
                      <a:pt x="312" y="372"/>
                    </a:lnTo>
                    <a:lnTo>
                      <a:pt x="302" y="374"/>
                    </a:lnTo>
                    <a:lnTo>
                      <a:pt x="291" y="374"/>
                    </a:lnTo>
                    <a:lnTo>
                      <a:pt x="280" y="374"/>
                    </a:lnTo>
                    <a:lnTo>
                      <a:pt x="272" y="374"/>
                    </a:lnTo>
                    <a:lnTo>
                      <a:pt x="275" y="361"/>
                    </a:lnTo>
                    <a:lnTo>
                      <a:pt x="278" y="346"/>
                    </a:lnTo>
                    <a:lnTo>
                      <a:pt x="278" y="330"/>
                    </a:lnTo>
                    <a:lnTo>
                      <a:pt x="275" y="316"/>
                    </a:lnTo>
                    <a:lnTo>
                      <a:pt x="270" y="300"/>
                    </a:lnTo>
                    <a:lnTo>
                      <a:pt x="265" y="287"/>
                    </a:lnTo>
                    <a:lnTo>
                      <a:pt x="257" y="273"/>
                    </a:lnTo>
                    <a:lnTo>
                      <a:pt x="246" y="263"/>
                    </a:lnTo>
                    <a:lnTo>
                      <a:pt x="238" y="259"/>
                    </a:lnTo>
                    <a:lnTo>
                      <a:pt x="231" y="255"/>
                    </a:lnTo>
                    <a:lnTo>
                      <a:pt x="224" y="250"/>
                    </a:lnTo>
                    <a:lnTo>
                      <a:pt x="217" y="247"/>
                    </a:lnTo>
                    <a:lnTo>
                      <a:pt x="208" y="246"/>
                    </a:lnTo>
                    <a:lnTo>
                      <a:pt x="201" y="244"/>
                    </a:lnTo>
                    <a:lnTo>
                      <a:pt x="193" y="243"/>
                    </a:lnTo>
                    <a:lnTo>
                      <a:pt x="185" y="243"/>
                    </a:lnTo>
                    <a:lnTo>
                      <a:pt x="176" y="243"/>
                    </a:lnTo>
                    <a:lnTo>
                      <a:pt x="169" y="244"/>
                    </a:lnTo>
                    <a:lnTo>
                      <a:pt x="160" y="246"/>
                    </a:lnTo>
                    <a:lnTo>
                      <a:pt x="151" y="247"/>
                    </a:lnTo>
                    <a:lnTo>
                      <a:pt x="144" y="249"/>
                    </a:lnTo>
                    <a:lnTo>
                      <a:pt x="135" y="252"/>
                    </a:lnTo>
                    <a:lnTo>
                      <a:pt x="128" y="255"/>
                    </a:lnTo>
                    <a:lnTo>
                      <a:pt x="119" y="257"/>
                    </a:lnTo>
                    <a:lnTo>
                      <a:pt x="105" y="265"/>
                    </a:lnTo>
                    <a:lnTo>
                      <a:pt x="91" y="273"/>
                    </a:lnTo>
                    <a:lnTo>
                      <a:pt x="80" y="282"/>
                    </a:lnTo>
                    <a:lnTo>
                      <a:pt x="68" y="294"/>
                    </a:lnTo>
                    <a:lnTo>
                      <a:pt x="57" y="304"/>
                    </a:lnTo>
                    <a:lnTo>
                      <a:pt x="46" y="317"/>
                    </a:lnTo>
                    <a:lnTo>
                      <a:pt x="38" y="332"/>
                    </a:lnTo>
                    <a:lnTo>
                      <a:pt x="29" y="3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0" name="Freeform 176"/>
              <p:cNvSpPr>
                <a:spLocks/>
              </p:cNvSpPr>
              <p:nvPr/>
            </p:nvSpPr>
            <p:spPr bwMode="auto">
              <a:xfrm>
                <a:off x="5087" y="2654"/>
                <a:ext cx="17" cy="30"/>
              </a:xfrm>
              <a:custGeom>
                <a:avLst/>
                <a:gdLst>
                  <a:gd name="T0" fmla="*/ 1 w 51"/>
                  <a:gd name="T1" fmla="*/ 0 h 90"/>
                  <a:gd name="T2" fmla="*/ 0 w 51"/>
                  <a:gd name="T3" fmla="*/ 14 h 90"/>
                  <a:gd name="T4" fmla="*/ 1 w 51"/>
                  <a:gd name="T5" fmla="*/ 26 h 90"/>
                  <a:gd name="T6" fmla="*/ 4 w 51"/>
                  <a:gd name="T7" fmla="*/ 39 h 90"/>
                  <a:gd name="T8" fmla="*/ 7 w 51"/>
                  <a:gd name="T9" fmla="*/ 51 h 90"/>
                  <a:gd name="T10" fmla="*/ 11 w 51"/>
                  <a:gd name="T11" fmla="*/ 61 h 90"/>
                  <a:gd name="T12" fmla="*/ 17 w 51"/>
                  <a:gd name="T13" fmla="*/ 71 h 90"/>
                  <a:gd name="T14" fmla="*/ 25 w 51"/>
                  <a:gd name="T15" fmla="*/ 81 h 90"/>
                  <a:gd name="T16" fmla="*/ 33 w 51"/>
                  <a:gd name="T17" fmla="*/ 90 h 90"/>
                  <a:gd name="T18" fmla="*/ 51 w 51"/>
                  <a:gd name="T19" fmla="*/ 71 h 90"/>
                  <a:gd name="T20" fmla="*/ 43 w 51"/>
                  <a:gd name="T21" fmla="*/ 65 h 90"/>
                  <a:gd name="T22" fmla="*/ 38 w 51"/>
                  <a:gd name="T23" fmla="*/ 58 h 90"/>
                  <a:gd name="T24" fmla="*/ 32 w 51"/>
                  <a:gd name="T25" fmla="*/ 51 h 90"/>
                  <a:gd name="T26" fmla="*/ 29 w 51"/>
                  <a:gd name="T27" fmla="*/ 42 h 90"/>
                  <a:gd name="T28" fmla="*/ 26 w 51"/>
                  <a:gd name="T29" fmla="*/ 33 h 90"/>
                  <a:gd name="T30" fmla="*/ 25 w 51"/>
                  <a:gd name="T31" fmla="*/ 24 h 90"/>
                  <a:gd name="T32" fmla="*/ 25 w 51"/>
                  <a:gd name="T33" fmla="*/ 14 h 90"/>
                  <a:gd name="T34" fmla="*/ 25 w 51"/>
                  <a:gd name="T35" fmla="*/ 4 h 90"/>
                  <a:gd name="T36" fmla="*/ 1 w 51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0">
                    <a:moveTo>
                      <a:pt x="1" y="0"/>
                    </a:moveTo>
                    <a:lnTo>
                      <a:pt x="0" y="14"/>
                    </a:lnTo>
                    <a:lnTo>
                      <a:pt x="1" y="26"/>
                    </a:lnTo>
                    <a:lnTo>
                      <a:pt x="4" y="39"/>
                    </a:lnTo>
                    <a:lnTo>
                      <a:pt x="7" y="51"/>
                    </a:lnTo>
                    <a:lnTo>
                      <a:pt x="11" y="61"/>
                    </a:lnTo>
                    <a:lnTo>
                      <a:pt x="17" y="71"/>
                    </a:lnTo>
                    <a:lnTo>
                      <a:pt x="25" y="81"/>
                    </a:lnTo>
                    <a:lnTo>
                      <a:pt x="33" y="90"/>
                    </a:lnTo>
                    <a:lnTo>
                      <a:pt x="51" y="71"/>
                    </a:lnTo>
                    <a:lnTo>
                      <a:pt x="43" y="65"/>
                    </a:lnTo>
                    <a:lnTo>
                      <a:pt x="38" y="58"/>
                    </a:lnTo>
                    <a:lnTo>
                      <a:pt x="32" y="51"/>
                    </a:lnTo>
                    <a:lnTo>
                      <a:pt x="29" y="42"/>
                    </a:lnTo>
                    <a:lnTo>
                      <a:pt x="26" y="33"/>
                    </a:lnTo>
                    <a:lnTo>
                      <a:pt x="25" y="24"/>
                    </a:lnTo>
                    <a:lnTo>
                      <a:pt x="25" y="14"/>
                    </a:lnTo>
                    <a:lnTo>
                      <a:pt x="25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1" name="Freeform 177"/>
              <p:cNvSpPr>
                <a:spLocks/>
              </p:cNvSpPr>
              <p:nvPr/>
            </p:nvSpPr>
            <p:spPr bwMode="auto">
              <a:xfrm>
                <a:off x="5087" y="2564"/>
                <a:ext cx="52" cy="91"/>
              </a:xfrm>
              <a:custGeom>
                <a:avLst/>
                <a:gdLst>
                  <a:gd name="T0" fmla="*/ 157 w 157"/>
                  <a:gd name="T1" fmla="*/ 4 h 273"/>
                  <a:gd name="T2" fmla="*/ 134 w 157"/>
                  <a:gd name="T3" fmla="*/ 0 h 273"/>
                  <a:gd name="T4" fmla="*/ 127 w 157"/>
                  <a:gd name="T5" fmla="*/ 20 h 273"/>
                  <a:gd name="T6" fmla="*/ 117 w 157"/>
                  <a:gd name="T7" fmla="*/ 39 h 273"/>
                  <a:gd name="T8" fmla="*/ 108 w 157"/>
                  <a:gd name="T9" fmla="*/ 58 h 273"/>
                  <a:gd name="T10" fmla="*/ 98 w 157"/>
                  <a:gd name="T11" fmla="*/ 75 h 273"/>
                  <a:gd name="T12" fmla="*/ 87 w 157"/>
                  <a:gd name="T13" fmla="*/ 93 h 273"/>
                  <a:gd name="T14" fmla="*/ 77 w 157"/>
                  <a:gd name="T15" fmla="*/ 110 h 273"/>
                  <a:gd name="T16" fmla="*/ 67 w 157"/>
                  <a:gd name="T17" fmla="*/ 128 h 273"/>
                  <a:gd name="T18" fmla="*/ 58 w 157"/>
                  <a:gd name="T19" fmla="*/ 142 h 273"/>
                  <a:gd name="T20" fmla="*/ 47 w 157"/>
                  <a:gd name="T21" fmla="*/ 158 h 273"/>
                  <a:gd name="T22" fmla="*/ 38 w 157"/>
                  <a:gd name="T23" fmla="*/ 174 h 273"/>
                  <a:gd name="T24" fmla="*/ 29 w 157"/>
                  <a:gd name="T25" fmla="*/ 190 h 273"/>
                  <a:gd name="T26" fmla="*/ 22 w 157"/>
                  <a:gd name="T27" fmla="*/ 205 h 273"/>
                  <a:gd name="T28" fmla="*/ 15 w 157"/>
                  <a:gd name="T29" fmla="*/ 221 h 273"/>
                  <a:gd name="T30" fmla="*/ 8 w 157"/>
                  <a:gd name="T31" fmla="*/ 237 h 273"/>
                  <a:gd name="T32" fmla="*/ 5 w 157"/>
                  <a:gd name="T33" fmla="*/ 253 h 273"/>
                  <a:gd name="T34" fmla="*/ 0 w 157"/>
                  <a:gd name="T35" fmla="*/ 269 h 273"/>
                  <a:gd name="T36" fmla="*/ 24 w 157"/>
                  <a:gd name="T37" fmla="*/ 273 h 273"/>
                  <a:gd name="T38" fmla="*/ 28 w 157"/>
                  <a:gd name="T39" fmla="*/ 259 h 273"/>
                  <a:gd name="T40" fmla="*/ 31 w 157"/>
                  <a:gd name="T41" fmla="*/ 244 h 273"/>
                  <a:gd name="T42" fmla="*/ 37 w 157"/>
                  <a:gd name="T43" fmla="*/ 229 h 273"/>
                  <a:gd name="T44" fmla="*/ 42 w 157"/>
                  <a:gd name="T45" fmla="*/ 215 h 273"/>
                  <a:gd name="T46" fmla="*/ 50 w 157"/>
                  <a:gd name="T47" fmla="*/ 200 h 273"/>
                  <a:gd name="T48" fmla="*/ 58 w 157"/>
                  <a:gd name="T49" fmla="*/ 186 h 273"/>
                  <a:gd name="T50" fmla="*/ 67 w 157"/>
                  <a:gd name="T51" fmla="*/ 170 h 273"/>
                  <a:gd name="T52" fmla="*/ 77 w 157"/>
                  <a:gd name="T53" fmla="*/ 155 h 273"/>
                  <a:gd name="T54" fmla="*/ 87 w 157"/>
                  <a:gd name="T55" fmla="*/ 139 h 273"/>
                  <a:gd name="T56" fmla="*/ 98 w 157"/>
                  <a:gd name="T57" fmla="*/ 122 h 273"/>
                  <a:gd name="T58" fmla="*/ 108 w 157"/>
                  <a:gd name="T59" fmla="*/ 106 h 273"/>
                  <a:gd name="T60" fmla="*/ 118 w 157"/>
                  <a:gd name="T61" fmla="*/ 88 h 273"/>
                  <a:gd name="T62" fmla="*/ 128 w 157"/>
                  <a:gd name="T63" fmla="*/ 69 h 273"/>
                  <a:gd name="T64" fmla="*/ 138 w 157"/>
                  <a:gd name="T65" fmla="*/ 49 h 273"/>
                  <a:gd name="T66" fmla="*/ 147 w 157"/>
                  <a:gd name="T67" fmla="*/ 29 h 273"/>
                  <a:gd name="T68" fmla="*/ 156 w 157"/>
                  <a:gd name="T69" fmla="*/ 8 h 273"/>
                  <a:gd name="T70" fmla="*/ 134 w 157"/>
                  <a:gd name="T71" fmla="*/ 4 h 273"/>
                  <a:gd name="T72" fmla="*/ 157 w 157"/>
                  <a:gd name="T73" fmla="*/ 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273">
                    <a:moveTo>
                      <a:pt x="157" y="4"/>
                    </a:moveTo>
                    <a:lnTo>
                      <a:pt x="134" y="0"/>
                    </a:lnTo>
                    <a:lnTo>
                      <a:pt x="127" y="20"/>
                    </a:lnTo>
                    <a:lnTo>
                      <a:pt x="117" y="39"/>
                    </a:lnTo>
                    <a:lnTo>
                      <a:pt x="108" y="58"/>
                    </a:lnTo>
                    <a:lnTo>
                      <a:pt x="98" y="75"/>
                    </a:lnTo>
                    <a:lnTo>
                      <a:pt x="87" y="93"/>
                    </a:lnTo>
                    <a:lnTo>
                      <a:pt x="77" y="110"/>
                    </a:lnTo>
                    <a:lnTo>
                      <a:pt x="67" y="128"/>
                    </a:lnTo>
                    <a:lnTo>
                      <a:pt x="58" y="142"/>
                    </a:lnTo>
                    <a:lnTo>
                      <a:pt x="47" y="158"/>
                    </a:lnTo>
                    <a:lnTo>
                      <a:pt x="38" y="174"/>
                    </a:lnTo>
                    <a:lnTo>
                      <a:pt x="29" y="190"/>
                    </a:lnTo>
                    <a:lnTo>
                      <a:pt x="22" y="205"/>
                    </a:lnTo>
                    <a:lnTo>
                      <a:pt x="15" y="221"/>
                    </a:lnTo>
                    <a:lnTo>
                      <a:pt x="8" y="237"/>
                    </a:lnTo>
                    <a:lnTo>
                      <a:pt x="5" y="253"/>
                    </a:lnTo>
                    <a:lnTo>
                      <a:pt x="0" y="269"/>
                    </a:lnTo>
                    <a:lnTo>
                      <a:pt x="24" y="273"/>
                    </a:lnTo>
                    <a:lnTo>
                      <a:pt x="28" y="259"/>
                    </a:lnTo>
                    <a:lnTo>
                      <a:pt x="31" y="244"/>
                    </a:lnTo>
                    <a:lnTo>
                      <a:pt x="37" y="229"/>
                    </a:lnTo>
                    <a:lnTo>
                      <a:pt x="42" y="215"/>
                    </a:lnTo>
                    <a:lnTo>
                      <a:pt x="50" y="200"/>
                    </a:lnTo>
                    <a:lnTo>
                      <a:pt x="58" y="186"/>
                    </a:lnTo>
                    <a:lnTo>
                      <a:pt x="67" y="170"/>
                    </a:lnTo>
                    <a:lnTo>
                      <a:pt x="77" y="155"/>
                    </a:lnTo>
                    <a:lnTo>
                      <a:pt x="87" y="139"/>
                    </a:lnTo>
                    <a:lnTo>
                      <a:pt x="98" y="122"/>
                    </a:lnTo>
                    <a:lnTo>
                      <a:pt x="108" y="106"/>
                    </a:lnTo>
                    <a:lnTo>
                      <a:pt x="118" y="88"/>
                    </a:lnTo>
                    <a:lnTo>
                      <a:pt x="128" y="69"/>
                    </a:lnTo>
                    <a:lnTo>
                      <a:pt x="138" y="49"/>
                    </a:lnTo>
                    <a:lnTo>
                      <a:pt x="147" y="29"/>
                    </a:lnTo>
                    <a:lnTo>
                      <a:pt x="156" y="8"/>
                    </a:lnTo>
                    <a:lnTo>
                      <a:pt x="134" y="4"/>
                    </a:lnTo>
                    <a:lnTo>
                      <a:pt x="15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2" name="Freeform 178"/>
              <p:cNvSpPr>
                <a:spLocks/>
              </p:cNvSpPr>
              <p:nvPr/>
            </p:nvSpPr>
            <p:spPr bwMode="auto">
              <a:xfrm>
                <a:off x="5132" y="2566"/>
                <a:ext cx="20" cy="49"/>
              </a:xfrm>
              <a:custGeom>
                <a:avLst/>
                <a:gdLst>
                  <a:gd name="T0" fmla="*/ 60 w 60"/>
                  <a:gd name="T1" fmla="*/ 127 h 147"/>
                  <a:gd name="T2" fmla="*/ 54 w 60"/>
                  <a:gd name="T3" fmla="*/ 122 h 147"/>
                  <a:gd name="T4" fmla="*/ 49 w 60"/>
                  <a:gd name="T5" fmla="*/ 118 h 147"/>
                  <a:gd name="T6" fmla="*/ 44 w 60"/>
                  <a:gd name="T7" fmla="*/ 112 h 147"/>
                  <a:gd name="T8" fmla="*/ 39 w 60"/>
                  <a:gd name="T9" fmla="*/ 105 h 147"/>
                  <a:gd name="T10" fmla="*/ 36 w 60"/>
                  <a:gd name="T11" fmla="*/ 100 h 147"/>
                  <a:gd name="T12" fmla="*/ 33 w 60"/>
                  <a:gd name="T13" fmla="*/ 93 h 147"/>
                  <a:gd name="T14" fmla="*/ 32 w 60"/>
                  <a:gd name="T15" fmla="*/ 86 h 147"/>
                  <a:gd name="T16" fmla="*/ 29 w 60"/>
                  <a:gd name="T17" fmla="*/ 77 h 147"/>
                  <a:gd name="T18" fmla="*/ 28 w 60"/>
                  <a:gd name="T19" fmla="*/ 70 h 147"/>
                  <a:gd name="T20" fmla="*/ 26 w 60"/>
                  <a:gd name="T21" fmla="*/ 61 h 147"/>
                  <a:gd name="T22" fmla="*/ 25 w 60"/>
                  <a:gd name="T23" fmla="*/ 52 h 147"/>
                  <a:gd name="T24" fmla="*/ 25 w 60"/>
                  <a:gd name="T25" fmla="*/ 42 h 147"/>
                  <a:gd name="T26" fmla="*/ 25 w 60"/>
                  <a:gd name="T27" fmla="*/ 32 h 147"/>
                  <a:gd name="T28" fmla="*/ 23 w 60"/>
                  <a:gd name="T29" fmla="*/ 22 h 147"/>
                  <a:gd name="T30" fmla="*/ 23 w 60"/>
                  <a:gd name="T31" fmla="*/ 12 h 147"/>
                  <a:gd name="T32" fmla="*/ 23 w 60"/>
                  <a:gd name="T33" fmla="*/ 0 h 147"/>
                  <a:gd name="T34" fmla="*/ 0 w 60"/>
                  <a:gd name="T35" fmla="*/ 0 h 147"/>
                  <a:gd name="T36" fmla="*/ 0 w 60"/>
                  <a:gd name="T37" fmla="*/ 12 h 147"/>
                  <a:gd name="T38" fmla="*/ 0 w 60"/>
                  <a:gd name="T39" fmla="*/ 23 h 147"/>
                  <a:gd name="T40" fmla="*/ 1 w 60"/>
                  <a:gd name="T41" fmla="*/ 33 h 147"/>
                  <a:gd name="T42" fmla="*/ 1 w 60"/>
                  <a:gd name="T43" fmla="*/ 44 h 147"/>
                  <a:gd name="T44" fmla="*/ 3 w 60"/>
                  <a:gd name="T45" fmla="*/ 55 h 147"/>
                  <a:gd name="T46" fmla="*/ 3 w 60"/>
                  <a:gd name="T47" fmla="*/ 64 h 147"/>
                  <a:gd name="T48" fmla="*/ 4 w 60"/>
                  <a:gd name="T49" fmla="*/ 74 h 147"/>
                  <a:gd name="T50" fmla="*/ 6 w 60"/>
                  <a:gd name="T51" fmla="*/ 84 h 147"/>
                  <a:gd name="T52" fmla="*/ 9 w 60"/>
                  <a:gd name="T53" fmla="*/ 92 h 147"/>
                  <a:gd name="T54" fmla="*/ 12 w 60"/>
                  <a:gd name="T55" fmla="*/ 100 h 147"/>
                  <a:gd name="T56" fmla="*/ 16 w 60"/>
                  <a:gd name="T57" fmla="*/ 111 h 147"/>
                  <a:gd name="T58" fmla="*/ 20 w 60"/>
                  <a:gd name="T59" fmla="*/ 118 h 147"/>
                  <a:gd name="T60" fmla="*/ 26 w 60"/>
                  <a:gd name="T61" fmla="*/ 127 h 147"/>
                  <a:gd name="T62" fmla="*/ 32 w 60"/>
                  <a:gd name="T63" fmla="*/ 132 h 147"/>
                  <a:gd name="T64" fmla="*/ 39 w 60"/>
                  <a:gd name="T65" fmla="*/ 140 h 147"/>
                  <a:gd name="T66" fmla="*/ 47 w 60"/>
                  <a:gd name="T67" fmla="*/ 147 h 147"/>
                  <a:gd name="T68" fmla="*/ 60 w 60"/>
                  <a:gd name="T69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7">
                    <a:moveTo>
                      <a:pt x="60" y="127"/>
                    </a:moveTo>
                    <a:lnTo>
                      <a:pt x="54" y="122"/>
                    </a:lnTo>
                    <a:lnTo>
                      <a:pt x="49" y="118"/>
                    </a:lnTo>
                    <a:lnTo>
                      <a:pt x="44" y="112"/>
                    </a:lnTo>
                    <a:lnTo>
                      <a:pt x="39" y="105"/>
                    </a:lnTo>
                    <a:lnTo>
                      <a:pt x="36" y="100"/>
                    </a:lnTo>
                    <a:lnTo>
                      <a:pt x="33" y="93"/>
                    </a:lnTo>
                    <a:lnTo>
                      <a:pt x="32" y="86"/>
                    </a:lnTo>
                    <a:lnTo>
                      <a:pt x="29" y="77"/>
                    </a:lnTo>
                    <a:lnTo>
                      <a:pt x="28" y="70"/>
                    </a:lnTo>
                    <a:lnTo>
                      <a:pt x="26" y="61"/>
                    </a:lnTo>
                    <a:lnTo>
                      <a:pt x="25" y="52"/>
                    </a:lnTo>
                    <a:lnTo>
                      <a:pt x="25" y="42"/>
                    </a:lnTo>
                    <a:lnTo>
                      <a:pt x="25" y="32"/>
                    </a:lnTo>
                    <a:lnTo>
                      <a:pt x="23" y="22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  <a:lnTo>
                      <a:pt x="1" y="33"/>
                    </a:lnTo>
                    <a:lnTo>
                      <a:pt x="1" y="44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4" y="74"/>
                    </a:lnTo>
                    <a:lnTo>
                      <a:pt x="6" y="84"/>
                    </a:lnTo>
                    <a:lnTo>
                      <a:pt x="9" y="92"/>
                    </a:lnTo>
                    <a:lnTo>
                      <a:pt x="12" y="100"/>
                    </a:lnTo>
                    <a:lnTo>
                      <a:pt x="16" y="111"/>
                    </a:lnTo>
                    <a:lnTo>
                      <a:pt x="20" y="118"/>
                    </a:lnTo>
                    <a:lnTo>
                      <a:pt x="26" y="127"/>
                    </a:lnTo>
                    <a:lnTo>
                      <a:pt x="32" y="132"/>
                    </a:lnTo>
                    <a:lnTo>
                      <a:pt x="39" y="140"/>
                    </a:lnTo>
                    <a:lnTo>
                      <a:pt x="47" y="147"/>
                    </a:lnTo>
                    <a:lnTo>
                      <a:pt x="6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3" name="Freeform 179"/>
              <p:cNvSpPr>
                <a:spLocks/>
              </p:cNvSpPr>
              <p:nvPr/>
            </p:nvSpPr>
            <p:spPr bwMode="auto">
              <a:xfrm>
                <a:off x="5147" y="2608"/>
                <a:ext cx="55" cy="25"/>
              </a:xfrm>
              <a:custGeom>
                <a:avLst/>
                <a:gdLst>
                  <a:gd name="T0" fmla="*/ 165 w 165"/>
                  <a:gd name="T1" fmla="*/ 53 h 74"/>
                  <a:gd name="T2" fmla="*/ 165 w 165"/>
                  <a:gd name="T3" fmla="*/ 53 h 74"/>
                  <a:gd name="T4" fmla="*/ 155 w 165"/>
                  <a:gd name="T5" fmla="*/ 48 h 74"/>
                  <a:gd name="T6" fmla="*/ 143 w 165"/>
                  <a:gd name="T7" fmla="*/ 42 h 74"/>
                  <a:gd name="T8" fmla="*/ 133 w 165"/>
                  <a:gd name="T9" fmla="*/ 37 h 74"/>
                  <a:gd name="T10" fmla="*/ 122 w 165"/>
                  <a:gd name="T11" fmla="*/ 33 h 74"/>
                  <a:gd name="T12" fmla="*/ 111 w 165"/>
                  <a:gd name="T13" fmla="*/ 30 h 74"/>
                  <a:gd name="T14" fmla="*/ 101 w 165"/>
                  <a:gd name="T15" fmla="*/ 27 h 74"/>
                  <a:gd name="T16" fmla="*/ 90 w 165"/>
                  <a:gd name="T17" fmla="*/ 24 h 74"/>
                  <a:gd name="T18" fmla="*/ 80 w 165"/>
                  <a:gd name="T19" fmla="*/ 23 h 74"/>
                  <a:gd name="T20" fmla="*/ 71 w 165"/>
                  <a:gd name="T21" fmla="*/ 20 h 74"/>
                  <a:gd name="T22" fmla="*/ 61 w 165"/>
                  <a:gd name="T23" fmla="*/ 17 h 74"/>
                  <a:gd name="T24" fmla="*/ 50 w 165"/>
                  <a:gd name="T25" fmla="*/ 16 h 74"/>
                  <a:gd name="T26" fmla="*/ 42 w 165"/>
                  <a:gd name="T27" fmla="*/ 13 h 74"/>
                  <a:gd name="T28" fmla="*/ 34 w 165"/>
                  <a:gd name="T29" fmla="*/ 10 h 74"/>
                  <a:gd name="T30" fmla="*/ 26 w 165"/>
                  <a:gd name="T31" fmla="*/ 7 h 74"/>
                  <a:gd name="T32" fmla="*/ 20 w 165"/>
                  <a:gd name="T33" fmla="*/ 4 h 74"/>
                  <a:gd name="T34" fmla="*/ 13 w 165"/>
                  <a:gd name="T35" fmla="*/ 0 h 74"/>
                  <a:gd name="T36" fmla="*/ 0 w 165"/>
                  <a:gd name="T37" fmla="*/ 20 h 74"/>
                  <a:gd name="T38" fmla="*/ 8 w 165"/>
                  <a:gd name="T39" fmla="*/ 24 h 74"/>
                  <a:gd name="T40" fmla="*/ 17 w 165"/>
                  <a:gd name="T41" fmla="*/ 29 h 74"/>
                  <a:gd name="T42" fmla="*/ 26 w 165"/>
                  <a:gd name="T43" fmla="*/ 32 h 74"/>
                  <a:gd name="T44" fmla="*/ 34 w 165"/>
                  <a:gd name="T45" fmla="*/ 34 h 74"/>
                  <a:gd name="T46" fmla="*/ 45 w 165"/>
                  <a:gd name="T47" fmla="*/ 39 h 74"/>
                  <a:gd name="T48" fmla="*/ 55 w 165"/>
                  <a:gd name="T49" fmla="*/ 40 h 74"/>
                  <a:gd name="T50" fmla="*/ 65 w 165"/>
                  <a:gd name="T51" fmla="*/ 43 h 74"/>
                  <a:gd name="T52" fmla="*/ 74 w 165"/>
                  <a:gd name="T53" fmla="*/ 45 h 74"/>
                  <a:gd name="T54" fmla="*/ 85 w 165"/>
                  <a:gd name="T55" fmla="*/ 48 h 74"/>
                  <a:gd name="T56" fmla="*/ 94 w 165"/>
                  <a:gd name="T57" fmla="*/ 50 h 74"/>
                  <a:gd name="T58" fmla="*/ 106 w 165"/>
                  <a:gd name="T59" fmla="*/ 53 h 74"/>
                  <a:gd name="T60" fmla="*/ 116 w 165"/>
                  <a:gd name="T61" fmla="*/ 56 h 74"/>
                  <a:gd name="T62" fmla="*/ 125 w 165"/>
                  <a:gd name="T63" fmla="*/ 59 h 74"/>
                  <a:gd name="T64" fmla="*/ 135 w 165"/>
                  <a:gd name="T65" fmla="*/ 64 h 74"/>
                  <a:gd name="T66" fmla="*/ 143 w 165"/>
                  <a:gd name="T67" fmla="*/ 68 h 74"/>
                  <a:gd name="T68" fmla="*/ 152 w 165"/>
                  <a:gd name="T69" fmla="*/ 74 h 74"/>
                  <a:gd name="T70" fmla="*/ 152 w 165"/>
                  <a:gd name="T71" fmla="*/ 72 h 74"/>
                  <a:gd name="T72" fmla="*/ 165 w 165"/>
                  <a:gd name="T73" fmla="*/ 5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74">
                    <a:moveTo>
                      <a:pt x="165" y="53"/>
                    </a:moveTo>
                    <a:lnTo>
                      <a:pt x="165" y="53"/>
                    </a:lnTo>
                    <a:lnTo>
                      <a:pt x="155" y="48"/>
                    </a:lnTo>
                    <a:lnTo>
                      <a:pt x="143" y="42"/>
                    </a:lnTo>
                    <a:lnTo>
                      <a:pt x="133" y="37"/>
                    </a:lnTo>
                    <a:lnTo>
                      <a:pt x="122" y="33"/>
                    </a:lnTo>
                    <a:lnTo>
                      <a:pt x="111" y="30"/>
                    </a:lnTo>
                    <a:lnTo>
                      <a:pt x="101" y="27"/>
                    </a:lnTo>
                    <a:lnTo>
                      <a:pt x="90" y="24"/>
                    </a:lnTo>
                    <a:lnTo>
                      <a:pt x="80" y="23"/>
                    </a:lnTo>
                    <a:lnTo>
                      <a:pt x="71" y="20"/>
                    </a:lnTo>
                    <a:lnTo>
                      <a:pt x="61" y="17"/>
                    </a:lnTo>
                    <a:lnTo>
                      <a:pt x="50" y="16"/>
                    </a:lnTo>
                    <a:lnTo>
                      <a:pt x="42" y="13"/>
                    </a:lnTo>
                    <a:lnTo>
                      <a:pt x="34" y="10"/>
                    </a:lnTo>
                    <a:lnTo>
                      <a:pt x="26" y="7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7" y="29"/>
                    </a:lnTo>
                    <a:lnTo>
                      <a:pt x="26" y="32"/>
                    </a:lnTo>
                    <a:lnTo>
                      <a:pt x="34" y="34"/>
                    </a:lnTo>
                    <a:lnTo>
                      <a:pt x="45" y="39"/>
                    </a:lnTo>
                    <a:lnTo>
                      <a:pt x="55" y="40"/>
                    </a:lnTo>
                    <a:lnTo>
                      <a:pt x="65" y="43"/>
                    </a:lnTo>
                    <a:lnTo>
                      <a:pt x="74" y="45"/>
                    </a:lnTo>
                    <a:lnTo>
                      <a:pt x="85" y="48"/>
                    </a:lnTo>
                    <a:lnTo>
                      <a:pt x="94" y="50"/>
                    </a:lnTo>
                    <a:lnTo>
                      <a:pt x="106" y="53"/>
                    </a:lnTo>
                    <a:lnTo>
                      <a:pt x="116" y="56"/>
                    </a:lnTo>
                    <a:lnTo>
                      <a:pt x="125" y="59"/>
                    </a:lnTo>
                    <a:lnTo>
                      <a:pt x="135" y="64"/>
                    </a:lnTo>
                    <a:lnTo>
                      <a:pt x="143" y="68"/>
                    </a:lnTo>
                    <a:lnTo>
                      <a:pt x="152" y="74"/>
                    </a:lnTo>
                    <a:lnTo>
                      <a:pt x="152" y="72"/>
                    </a:lnTo>
                    <a:lnTo>
                      <a:pt x="1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4" name="Freeform 180"/>
              <p:cNvSpPr>
                <a:spLocks/>
              </p:cNvSpPr>
              <p:nvPr/>
            </p:nvSpPr>
            <p:spPr bwMode="auto">
              <a:xfrm>
                <a:off x="5198" y="2626"/>
                <a:ext cx="17" cy="20"/>
              </a:xfrm>
              <a:custGeom>
                <a:avLst/>
                <a:gdLst>
                  <a:gd name="T0" fmla="*/ 50 w 50"/>
                  <a:gd name="T1" fmla="*/ 60 h 61"/>
                  <a:gd name="T2" fmla="*/ 48 w 50"/>
                  <a:gd name="T3" fmla="*/ 51 h 61"/>
                  <a:gd name="T4" fmla="*/ 45 w 50"/>
                  <a:gd name="T5" fmla="*/ 41 h 61"/>
                  <a:gd name="T6" fmla="*/ 42 w 50"/>
                  <a:gd name="T7" fmla="*/ 34 h 61"/>
                  <a:gd name="T8" fmla="*/ 38 w 50"/>
                  <a:gd name="T9" fmla="*/ 25 h 61"/>
                  <a:gd name="T10" fmla="*/ 32 w 50"/>
                  <a:gd name="T11" fmla="*/ 18 h 61"/>
                  <a:gd name="T12" fmla="*/ 26 w 50"/>
                  <a:gd name="T13" fmla="*/ 12 h 61"/>
                  <a:gd name="T14" fmla="*/ 21 w 50"/>
                  <a:gd name="T15" fmla="*/ 5 h 61"/>
                  <a:gd name="T16" fmla="*/ 13 w 50"/>
                  <a:gd name="T17" fmla="*/ 0 h 61"/>
                  <a:gd name="T18" fmla="*/ 0 w 50"/>
                  <a:gd name="T19" fmla="*/ 19 h 61"/>
                  <a:gd name="T20" fmla="*/ 5 w 50"/>
                  <a:gd name="T21" fmla="*/ 24 h 61"/>
                  <a:gd name="T22" fmla="*/ 10 w 50"/>
                  <a:gd name="T23" fmla="*/ 28 h 61"/>
                  <a:gd name="T24" fmla="*/ 15 w 50"/>
                  <a:gd name="T25" fmla="*/ 32 h 61"/>
                  <a:gd name="T26" fmla="*/ 18 w 50"/>
                  <a:gd name="T27" fmla="*/ 38 h 61"/>
                  <a:gd name="T28" fmla="*/ 21 w 50"/>
                  <a:gd name="T29" fmla="*/ 44 h 61"/>
                  <a:gd name="T30" fmla="*/ 23 w 50"/>
                  <a:gd name="T31" fmla="*/ 51 h 61"/>
                  <a:gd name="T32" fmla="*/ 25 w 50"/>
                  <a:gd name="T33" fmla="*/ 56 h 61"/>
                  <a:gd name="T34" fmla="*/ 26 w 50"/>
                  <a:gd name="T35" fmla="*/ 61 h 61"/>
                  <a:gd name="T36" fmla="*/ 50 w 50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50" y="60"/>
                    </a:moveTo>
                    <a:lnTo>
                      <a:pt x="48" y="51"/>
                    </a:lnTo>
                    <a:lnTo>
                      <a:pt x="45" y="41"/>
                    </a:lnTo>
                    <a:lnTo>
                      <a:pt x="42" y="34"/>
                    </a:lnTo>
                    <a:lnTo>
                      <a:pt x="38" y="25"/>
                    </a:lnTo>
                    <a:lnTo>
                      <a:pt x="32" y="18"/>
                    </a:lnTo>
                    <a:lnTo>
                      <a:pt x="26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10" y="28"/>
                    </a:lnTo>
                    <a:lnTo>
                      <a:pt x="15" y="32"/>
                    </a:lnTo>
                    <a:lnTo>
                      <a:pt x="18" y="38"/>
                    </a:lnTo>
                    <a:lnTo>
                      <a:pt x="21" y="44"/>
                    </a:lnTo>
                    <a:lnTo>
                      <a:pt x="23" y="51"/>
                    </a:lnTo>
                    <a:lnTo>
                      <a:pt x="25" y="56"/>
                    </a:lnTo>
                    <a:lnTo>
                      <a:pt x="26" y="61"/>
                    </a:lnTo>
                    <a:lnTo>
                      <a:pt x="5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5" name="Freeform 181"/>
              <p:cNvSpPr>
                <a:spLocks/>
              </p:cNvSpPr>
              <p:nvPr/>
            </p:nvSpPr>
            <p:spPr bwMode="auto">
              <a:xfrm>
                <a:off x="5206" y="2646"/>
                <a:ext cx="10" cy="41"/>
              </a:xfrm>
              <a:custGeom>
                <a:avLst/>
                <a:gdLst>
                  <a:gd name="T0" fmla="*/ 16 w 29"/>
                  <a:gd name="T1" fmla="*/ 125 h 125"/>
                  <a:gd name="T2" fmla="*/ 20 w 29"/>
                  <a:gd name="T3" fmla="*/ 119 h 125"/>
                  <a:gd name="T4" fmla="*/ 22 w 29"/>
                  <a:gd name="T5" fmla="*/ 112 h 125"/>
                  <a:gd name="T6" fmla="*/ 25 w 29"/>
                  <a:gd name="T7" fmla="*/ 108 h 125"/>
                  <a:gd name="T8" fmla="*/ 26 w 29"/>
                  <a:gd name="T9" fmla="*/ 100 h 125"/>
                  <a:gd name="T10" fmla="*/ 28 w 29"/>
                  <a:gd name="T11" fmla="*/ 93 h 125"/>
                  <a:gd name="T12" fmla="*/ 28 w 29"/>
                  <a:gd name="T13" fmla="*/ 84 h 125"/>
                  <a:gd name="T14" fmla="*/ 28 w 29"/>
                  <a:gd name="T15" fmla="*/ 77 h 125"/>
                  <a:gd name="T16" fmla="*/ 29 w 29"/>
                  <a:gd name="T17" fmla="*/ 70 h 125"/>
                  <a:gd name="T18" fmla="*/ 29 w 29"/>
                  <a:gd name="T19" fmla="*/ 61 h 125"/>
                  <a:gd name="T20" fmla="*/ 28 w 29"/>
                  <a:gd name="T21" fmla="*/ 52 h 125"/>
                  <a:gd name="T22" fmla="*/ 28 w 29"/>
                  <a:gd name="T23" fmla="*/ 45 h 125"/>
                  <a:gd name="T24" fmla="*/ 28 w 29"/>
                  <a:gd name="T25" fmla="*/ 35 h 125"/>
                  <a:gd name="T26" fmla="*/ 26 w 29"/>
                  <a:gd name="T27" fmla="*/ 28 h 125"/>
                  <a:gd name="T28" fmla="*/ 26 w 29"/>
                  <a:gd name="T29" fmla="*/ 19 h 125"/>
                  <a:gd name="T30" fmla="*/ 26 w 29"/>
                  <a:gd name="T31" fmla="*/ 12 h 125"/>
                  <a:gd name="T32" fmla="*/ 25 w 29"/>
                  <a:gd name="T33" fmla="*/ 6 h 125"/>
                  <a:gd name="T34" fmla="*/ 25 w 29"/>
                  <a:gd name="T35" fmla="*/ 0 h 125"/>
                  <a:gd name="T36" fmla="*/ 1 w 29"/>
                  <a:gd name="T37" fmla="*/ 1 h 125"/>
                  <a:gd name="T38" fmla="*/ 3 w 29"/>
                  <a:gd name="T39" fmla="*/ 7 h 125"/>
                  <a:gd name="T40" fmla="*/ 3 w 29"/>
                  <a:gd name="T41" fmla="*/ 15 h 125"/>
                  <a:gd name="T42" fmla="*/ 3 w 29"/>
                  <a:gd name="T43" fmla="*/ 22 h 125"/>
                  <a:gd name="T44" fmla="*/ 4 w 29"/>
                  <a:gd name="T45" fmla="*/ 29 h 125"/>
                  <a:gd name="T46" fmla="*/ 4 w 29"/>
                  <a:gd name="T47" fmla="*/ 36 h 125"/>
                  <a:gd name="T48" fmla="*/ 4 w 29"/>
                  <a:gd name="T49" fmla="*/ 45 h 125"/>
                  <a:gd name="T50" fmla="*/ 4 w 29"/>
                  <a:gd name="T51" fmla="*/ 54 h 125"/>
                  <a:gd name="T52" fmla="*/ 6 w 29"/>
                  <a:gd name="T53" fmla="*/ 61 h 125"/>
                  <a:gd name="T54" fmla="*/ 6 w 29"/>
                  <a:gd name="T55" fmla="*/ 68 h 125"/>
                  <a:gd name="T56" fmla="*/ 4 w 29"/>
                  <a:gd name="T57" fmla="*/ 76 h 125"/>
                  <a:gd name="T58" fmla="*/ 4 w 29"/>
                  <a:gd name="T59" fmla="*/ 83 h 125"/>
                  <a:gd name="T60" fmla="*/ 4 w 29"/>
                  <a:gd name="T61" fmla="*/ 89 h 125"/>
                  <a:gd name="T62" fmla="*/ 3 w 29"/>
                  <a:gd name="T63" fmla="*/ 96 h 125"/>
                  <a:gd name="T64" fmla="*/ 3 w 29"/>
                  <a:gd name="T65" fmla="*/ 100 h 125"/>
                  <a:gd name="T66" fmla="*/ 1 w 29"/>
                  <a:gd name="T67" fmla="*/ 106 h 125"/>
                  <a:gd name="T68" fmla="*/ 0 w 29"/>
                  <a:gd name="T69" fmla="*/ 109 h 125"/>
                  <a:gd name="T70" fmla="*/ 4 w 29"/>
                  <a:gd name="T71" fmla="*/ 103 h 125"/>
                  <a:gd name="T72" fmla="*/ 16 w 29"/>
                  <a:gd name="T7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25">
                    <a:moveTo>
                      <a:pt x="16" y="125"/>
                    </a:moveTo>
                    <a:lnTo>
                      <a:pt x="20" y="119"/>
                    </a:lnTo>
                    <a:lnTo>
                      <a:pt x="22" y="112"/>
                    </a:lnTo>
                    <a:lnTo>
                      <a:pt x="25" y="108"/>
                    </a:lnTo>
                    <a:lnTo>
                      <a:pt x="26" y="100"/>
                    </a:lnTo>
                    <a:lnTo>
                      <a:pt x="28" y="93"/>
                    </a:lnTo>
                    <a:lnTo>
                      <a:pt x="28" y="84"/>
                    </a:lnTo>
                    <a:lnTo>
                      <a:pt x="28" y="77"/>
                    </a:lnTo>
                    <a:lnTo>
                      <a:pt x="29" y="70"/>
                    </a:lnTo>
                    <a:lnTo>
                      <a:pt x="29" y="61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28" y="35"/>
                    </a:lnTo>
                    <a:lnTo>
                      <a:pt x="26" y="28"/>
                    </a:lnTo>
                    <a:lnTo>
                      <a:pt x="26" y="19"/>
                    </a:lnTo>
                    <a:lnTo>
                      <a:pt x="26" y="12"/>
                    </a:lnTo>
                    <a:lnTo>
                      <a:pt x="25" y="6"/>
                    </a:lnTo>
                    <a:lnTo>
                      <a:pt x="25" y="0"/>
                    </a:lnTo>
                    <a:lnTo>
                      <a:pt x="1" y="1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3" y="22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6" y="68"/>
                    </a:lnTo>
                    <a:lnTo>
                      <a:pt x="4" y="76"/>
                    </a:lnTo>
                    <a:lnTo>
                      <a:pt x="4" y="83"/>
                    </a:lnTo>
                    <a:lnTo>
                      <a:pt x="4" y="89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4" y="103"/>
                    </a:lnTo>
                    <a:lnTo>
                      <a:pt x="1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6" name="Freeform 182"/>
              <p:cNvSpPr>
                <a:spLocks/>
              </p:cNvSpPr>
              <p:nvPr/>
            </p:nvSpPr>
            <p:spPr bwMode="auto">
              <a:xfrm>
                <a:off x="5178" y="2680"/>
                <a:ext cx="34" cy="15"/>
              </a:xfrm>
              <a:custGeom>
                <a:avLst/>
                <a:gdLst>
                  <a:gd name="T0" fmla="*/ 0 w 102"/>
                  <a:gd name="T1" fmla="*/ 28 h 44"/>
                  <a:gd name="T2" fmla="*/ 10 w 102"/>
                  <a:gd name="T3" fmla="*/ 42 h 44"/>
                  <a:gd name="T4" fmla="*/ 20 w 102"/>
                  <a:gd name="T5" fmla="*/ 44 h 44"/>
                  <a:gd name="T6" fmla="*/ 32 w 102"/>
                  <a:gd name="T7" fmla="*/ 42 h 44"/>
                  <a:gd name="T8" fmla="*/ 44 w 102"/>
                  <a:gd name="T9" fmla="*/ 42 h 44"/>
                  <a:gd name="T10" fmla="*/ 55 w 102"/>
                  <a:gd name="T11" fmla="*/ 40 h 44"/>
                  <a:gd name="T12" fmla="*/ 67 w 102"/>
                  <a:gd name="T13" fmla="*/ 37 h 44"/>
                  <a:gd name="T14" fmla="*/ 79 w 102"/>
                  <a:gd name="T15" fmla="*/ 32 h 44"/>
                  <a:gd name="T16" fmla="*/ 90 w 102"/>
                  <a:gd name="T17" fmla="*/ 28 h 44"/>
                  <a:gd name="T18" fmla="*/ 102 w 102"/>
                  <a:gd name="T19" fmla="*/ 22 h 44"/>
                  <a:gd name="T20" fmla="*/ 90 w 102"/>
                  <a:gd name="T21" fmla="*/ 0 h 44"/>
                  <a:gd name="T22" fmla="*/ 80 w 102"/>
                  <a:gd name="T23" fmla="*/ 8 h 44"/>
                  <a:gd name="T24" fmla="*/ 70 w 102"/>
                  <a:gd name="T25" fmla="*/ 12 h 44"/>
                  <a:gd name="T26" fmla="*/ 60 w 102"/>
                  <a:gd name="T27" fmla="*/ 15 h 44"/>
                  <a:gd name="T28" fmla="*/ 50 w 102"/>
                  <a:gd name="T29" fmla="*/ 16 h 44"/>
                  <a:gd name="T30" fmla="*/ 39 w 102"/>
                  <a:gd name="T31" fmla="*/ 19 h 44"/>
                  <a:gd name="T32" fmla="*/ 31 w 102"/>
                  <a:gd name="T33" fmla="*/ 21 h 44"/>
                  <a:gd name="T34" fmla="*/ 22 w 102"/>
                  <a:gd name="T35" fmla="*/ 19 h 44"/>
                  <a:gd name="T36" fmla="*/ 13 w 102"/>
                  <a:gd name="T37" fmla="*/ 19 h 44"/>
                  <a:gd name="T38" fmla="*/ 22 w 102"/>
                  <a:gd name="T39" fmla="*/ 35 h 44"/>
                  <a:gd name="T40" fmla="*/ 0 w 102"/>
                  <a:gd name="T4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44">
                    <a:moveTo>
                      <a:pt x="0" y="28"/>
                    </a:moveTo>
                    <a:lnTo>
                      <a:pt x="10" y="42"/>
                    </a:lnTo>
                    <a:lnTo>
                      <a:pt x="20" y="44"/>
                    </a:lnTo>
                    <a:lnTo>
                      <a:pt x="32" y="42"/>
                    </a:lnTo>
                    <a:lnTo>
                      <a:pt x="44" y="42"/>
                    </a:lnTo>
                    <a:lnTo>
                      <a:pt x="55" y="40"/>
                    </a:lnTo>
                    <a:lnTo>
                      <a:pt x="67" y="37"/>
                    </a:lnTo>
                    <a:lnTo>
                      <a:pt x="79" y="32"/>
                    </a:lnTo>
                    <a:lnTo>
                      <a:pt x="90" y="28"/>
                    </a:lnTo>
                    <a:lnTo>
                      <a:pt x="102" y="22"/>
                    </a:lnTo>
                    <a:lnTo>
                      <a:pt x="90" y="0"/>
                    </a:lnTo>
                    <a:lnTo>
                      <a:pt x="80" y="8"/>
                    </a:lnTo>
                    <a:lnTo>
                      <a:pt x="70" y="12"/>
                    </a:lnTo>
                    <a:lnTo>
                      <a:pt x="60" y="15"/>
                    </a:lnTo>
                    <a:lnTo>
                      <a:pt x="50" y="16"/>
                    </a:lnTo>
                    <a:lnTo>
                      <a:pt x="39" y="19"/>
                    </a:lnTo>
                    <a:lnTo>
                      <a:pt x="31" y="21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22" y="3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7" name="Freeform 183"/>
              <p:cNvSpPr>
                <a:spLocks/>
              </p:cNvSpPr>
              <p:nvPr/>
            </p:nvSpPr>
            <p:spPr bwMode="auto">
              <a:xfrm>
                <a:off x="5170" y="2651"/>
                <a:ext cx="17" cy="41"/>
              </a:xfrm>
              <a:custGeom>
                <a:avLst/>
                <a:gdLst>
                  <a:gd name="T0" fmla="*/ 0 w 51"/>
                  <a:gd name="T1" fmla="*/ 18 h 123"/>
                  <a:gd name="T2" fmla="*/ 6 w 51"/>
                  <a:gd name="T3" fmla="*/ 23 h 123"/>
                  <a:gd name="T4" fmla="*/ 11 w 51"/>
                  <a:gd name="T5" fmla="*/ 26 h 123"/>
                  <a:gd name="T6" fmla="*/ 13 w 51"/>
                  <a:gd name="T7" fmla="*/ 30 h 123"/>
                  <a:gd name="T8" fmla="*/ 16 w 51"/>
                  <a:gd name="T9" fmla="*/ 36 h 123"/>
                  <a:gd name="T10" fmla="*/ 19 w 51"/>
                  <a:gd name="T11" fmla="*/ 42 h 123"/>
                  <a:gd name="T12" fmla="*/ 22 w 51"/>
                  <a:gd name="T13" fmla="*/ 49 h 123"/>
                  <a:gd name="T14" fmla="*/ 24 w 51"/>
                  <a:gd name="T15" fmla="*/ 55 h 123"/>
                  <a:gd name="T16" fmla="*/ 25 w 51"/>
                  <a:gd name="T17" fmla="*/ 62 h 123"/>
                  <a:gd name="T18" fmla="*/ 27 w 51"/>
                  <a:gd name="T19" fmla="*/ 69 h 123"/>
                  <a:gd name="T20" fmla="*/ 27 w 51"/>
                  <a:gd name="T21" fmla="*/ 97 h 123"/>
                  <a:gd name="T22" fmla="*/ 25 w 51"/>
                  <a:gd name="T23" fmla="*/ 103 h 123"/>
                  <a:gd name="T24" fmla="*/ 24 w 51"/>
                  <a:gd name="T25" fmla="*/ 110 h 123"/>
                  <a:gd name="T26" fmla="*/ 22 w 51"/>
                  <a:gd name="T27" fmla="*/ 116 h 123"/>
                  <a:gd name="T28" fmla="*/ 44 w 51"/>
                  <a:gd name="T29" fmla="*/ 123 h 123"/>
                  <a:gd name="T30" fmla="*/ 47 w 51"/>
                  <a:gd name="T31" fmla="*/ 116 h 123"/>
                  <a:gd name="T32" fmla="*/ 48 w 51"/>
                  <a:gd name="T33" fmla="*/ 109 h 123"/>
                  <a:gd name="T34" fmla="*/ 50 w 51"/>
                  <a:gd name="T35" fmla="*/ 100 h 123"/>
                  <a:gd name="T36" fmla="*/ 51 w 51"/>
                  <a:gd name="T37" fmla="*/ 91 h 123"/>
                  <a:gd name="T38" fmla="*/ 51 w 51"/>
                  <a:gd name="T39" fmla="*/ 75 h 123"/>
                  <a:gd name="T40" fmla="*/ 50 w 51"/>
                  <a:gd name="T41" fmla="*/ 66 h 123"/>
                  <a:gd name="T42" fmla="*/ 48 w 51"/>
                  <a:gd name="T43" fmla="*/ 58 h 123"/>
                  <a:gd name="T44" fmla="*/ 47 w 51"/>
                  <a:gd name="T45" fmla="*/ 49 h 123"/>
                  <a:gd name="T46" fmla="*/ 44 w 51"/>
                  <a:gd name="T47" fmla="*/ 40 h 123"/>
                  <a:gd name="T48" fmla="*/ 41 w 51"/>
                  <a:gd name="T49" fmla="*/ 33 h 123"/>
                  <a:gd name="T50" fmla="*/ 37 w 51"/>
                  <a:gd name="T51" fmla="*/ 26 h 123"/>
                  <a:gd name="T52" fmla="*/ 34 w 51"/>
                  <a:gd name="T53" fmla="*/ 18 h 123"/>
                  <a:gd name="T54" fmla="*/ 28 w 51"/>
                  <a:gd name="T55" fmla="*/ 10 h 123"/>
                  <a:gd name="T56" fmla="*/ 21 w 51"/>
                  <a:gd name="T57" fmla="*/ 4 h 123"/>
                  <a:gd name="T58" fmla="*/ 15 w 51"/>
                  <a:gd name="T59" fmla="*/ 0 h 123"/>
                  <a:gd name="T60" fmla="*/ 0 w 51"/>
                  <a:gd name="T61" fmla="*/ 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123">
                    <a:moveTo>
                      <a:pt x="0" y="18"/>
                    </a:moveTo>
                    <a:lnTo>
                      <a:pt x="6" y="23"/>
                    </a:lnTo>
                    <a:lnTo>
                      <a:pt x="11" y="26"/>
                    </a:lnTo>
                    <a:lnTo>
                      <a:pt x="13" y="30"/>
                    </a:lnTo>
                    <a:lnTo>
                      <a:pt x="16" y="36"/>
                    </a:lnTo>
                    <a:lnTo>
                      <a:pt x="19" y="42"/>
                    </a:lnTo>
                    <a:lnTo>
                      <a:pt x="22" y="49"/>
                    </a:lnTo>
                    <a:lnTo>
                      <a:pt x="24" y="55"/>
                    </a:lnTo>
                    <a:lnTo>
                      <a:pt x="25" y="62"/>
                    </a:lnTo>
                    <a:lnTo>
                      <a:pt x="27" y="69"/>
                    </a:lnTo>
                    <a:lnTo>
                      <a:pt x="27" y="97"/>
                    </a:lnTo>
                    <a:lnTo>
                      <a:pt x="25" y="103"/>
                    </a:lnTo>
                    <a:lnTo>
                      <a:pt x="24" y="110"/>
                    </a:lnTo>
                    <a:lnTo>
                      <a:pt x="22" y="116"/>
                    </a:lnTo>
                    <a:lnTo>
                      <a:pt x="44" y="123"/>
                    </a:lnTo>
                    <a:lnTo>
                      <a:pt x="47" y="116"/>
                    </a:lnTo>
                    <a:lnTo>
                      <a:pt x="48" y="109"/>
                    </a:lnTo>
                    <a:lnTo>
                      <a:pt x="50" y="100"/>
                    </a:lnTo>
                    <a:lnTo>
                      <a:pt x="51" y="91"/>
                    </a:lnTo>
                    <a:lnTo>
                      <a:pt x="51" y="75"/>
                    </a:lnTo>
                    <a:lnTo>
                      <a:pt x="50" y="66"/>
                    </a:lnTo>
                    <a:lnTo>
                      <a:pt x="48" y="58"/>
                    </a:lnTo>
                    <a:lnTo>
                      <a:pt x="47" y="49"/>
                    </a:lnTo>
                    <a:lnTo>
                      <a:pt x="44" y="40"/>
                    </a:lnTo>
                    <a:lnTo>
                      <a:pt x="41" y="33"/>
                    </a:lnTo>
                    <a:lnTo>
                      <a:pt x="37" y="26"/>
                    </a:lnTo>
                    <a:lnTo>
                      <a:pt x="34" y="18"/>
                    </a:lnTo>
                    <a:lnTo>
                      <a:pt x="28" y="10"/>
                    </a:lnTo>
                    <a:lnTo>
                      <a:pt x="21" y="4"/>
                    </a:lnTo>
                    <a:lnTo>
                      <a:pt x="1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8" name="Freeform 184"/>
              <p:cNvSpPr>
                <a:spLocks/>
              </p:cNvSpPr>
              <p:nvPr/>
            </p:nvSpPr>
            <p:spPr bwMode="auto">
              <a:xfrm>
                <a:off x="5129" y="2643"/>
                <a:ext cx="46" cy="14"/>
              </a:xfrm>
              <a:custGeom>
                <a:avLst/>
                <a:gdLst>
                  <a:gd name="T0" fmla="*/ 8 w 138"/>
                  <a:gd name="T1" fmla="*/ 38 h 42"/>
                  <a:gd name="T2" fmla="*/ 17 w 138"/>
                  <a:gd name="T3" fmla="*/ 34 h 42"/>
                  <a:gd name="T4" fmla="*/ 24 w 138"/>
                  <a:gd name="T5" fmla="*/ 32 h 42"/>
                  <a:gd name="T6" fmla="*/ 32 w 138"/>
                  <a:gd name="T7" fmla="*/ 29 h 42"/>
                  <a:gd name="T8" fmla="*/ 39 w 138"/>
                  <a:gd name="T9" fmla="*/ 28 h 42"/>
                  <a:gd name="T10" fmla="*/ 46 w 138"/>
                  <a:gd name="T11" fmla="*/ 26 h 42"/>
                  <a:gd name="T12" fmla="*/ 55 w 138"/>
                  <a:gd name="T13" fmla="*/ 25 h 42"/>
                  <a:gd name="T14" fmla="*/ 62 w 138"/>
                  <a:gd name="T15" fmla="*/ 25 h 42"/>
                  <a:gd name="T16" fmla="*/ 77 w 138"/>
                  <a:gd name="T17" fmla="*/ 25 h 42"/>
                  <a:gd name="T18" fmla="*/ 83 w 138"/>
                  <a:gd name="T19" fmla="*/ 25 h 42"/>
                  <a:gd name="T20" fmla="*/ 90 w 138"/>
                  <a:gd name="T21" fmla="*/ 26 h 42"/>
                  <a:gd name="T22" fmla="*/ 97 w 138"/>
                  <a:gd name="T23" fmla="*/ 28 h 42"/>
                  <a:gd name="T24" fmla="*/ 104 w 138"/>
                  <a:gd name="T25" fmla="*/ 31 h 42"/>
                  <a:gd name="T26" fmla="*/ 112 w 138"/>
                  <a:gd name="T27" fmla="*/ 34 h 42"/>
                  <a:gd name="T28" fmla="*/ 118 w 138"/>
                  <a:gd name="T29" fmla="*/ 38 h 42"/>
                  <a:gd name="T30" fmla="*/ 123 w 138"/>
                  <a:gd name="T31" fmla="*/ 42 h 42"/>
                  <a:gd name="T32" fmla="*/ 138 w 138"/>
                  <a:gd name="T33" fmla="*/ 24 h 42"/>
                  <a:gd name="T34" fmla="*/ 129 w 138"/>
                  <a:gd name="T35" fmla="*/ 18 h 42"/>
                  <a:gd name="T36" fmla="*/ 122 w 138"/>
                  <a:gd name="T37" fmla="*/ 13 h 42"/>
                  <a:gd name="T38" fmla="*/ 113 w 138"/>
                  <a:gd name="T39" fmla="*/ 9 h 42"/>
                  <a:gd name="T40" fmla="*/ 104 w 138"/>
                  <a:gd name="T41" fmla="*/ 5 h 42"/>
                  <a:gd name="T42" fmla="*/ 96 w 138"/>
                  <a:gd name="T43" fmla="*/ 3 h 42"/>
                  <a:gd name="T44" fmla="*/ 87 w 138"/>
                  <a:gd name="T45" fmla="*/ 2 h 42"/>
                  <a:gd name="T46" fmla="*/ 78 w 138"/>
                  <a:gd name="T47" fmla="*/ 2 h 42"/>
                  <a:gd name="T48" fmla="*/ 70 w 138"/>
                  <a:gd name="T49" fmla="*/ 0 h 42"/>
                  <a:gd name="T50" fmla="*/ 61 w 138"/>
                  <a:gd name="T51" fmla="*/ 2 h 42"/>
                  <a:gd name="T52" fmla="*/ 52 w 138"/>
                  <a:gd name="T53" fmla="*/ 2 h 42"/>
                  <a:gd name="T54" fmla="*/ 43 w 138"/>
                  <a:gd name="T55" fmla="*/ 3 h 42"/>
                  <a:gd name="T56" fmla="*/ 33 w 138"/>
                  <a:gd name="T57" fmla="*/ 5 h 42"/>
                  <a:gd name="T58" fmla="*/ 26 w 138"/>
                  <a:gd name="T59" fmla="*/ 8 h 42"/>
                  <a:gd name="T60" fmla="*/ 17 w 138"/>
                  <a:gd name="T61" fmla="*/ 10 h 42"/>
                  <a:gd name="T62" fmla="*/ 8 w 138"/>
                  <a:gd name="T63" fmla="*/ 12 h 42"/>
                  <a:gd name="T64" fmla="*/ 0 w 138"/>
                  <a:gd name="T65" fmla="*/ 16 h 42"/>
                  <a:gd name="T66" fmla="*/ 8 w 138"/>
                  <a:gd name="T6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2">
                    <a:moveTo>
                      <a:pt x="8" y="38"/>
                    </a:moveTo>
                    <a:lnTo>
                      <a:pt x="17" y="34"/>
                    </a:lnTo>
                    <a:lnTo>
                      <a:pt x="24" y="32"/>
                    </a:lnTo>
                    <a:lnTo>
                      <a:pt x="32" y="29"/>
                    </a:lnTo>
                    <a:lnTo>
                      <a:pt x="39" y="28"/>
                    </a:lnTo>
                    <a:lnTo>
                      <a:pt x="46" y="26"/>
                    </a:lnTo>
                    <a:lnTo>
                      <a:pt x="55" y="25"/>
                    </a:lnTo>
                    <a:lnTo>
                      <a:pt x="62" y="25"/>
                    </a:lnTo>
                    <a:lnTo>
                      <a:pt x="77" y="25"/>
                    </a:lnTo>
                    <a:lnTo>
                      <a:pt x="83" y="25"/>
                    </a:lnTo>
                    <a:lnTo>
                      <a:pt x="90" y="26"/>
                    </a:lnTo>
                    <a:lnTo>
                      <a:pt x="97" y="28"/>
                    </a:lnTo>
                    <a:lnTo>
                      <a:pt x="104" y="31"/>
                    </a:lnTo>
                    <a:lnTo>
                      <a:pt x="112" y="34"/>
                    </a:lnTo>
                    <a:lnTo>
                      <a:pt x="118" y="38"/>
                    </a:lnTo>
                    <a:lnTo>
                      <a:pt x="123" y="42"/>
                    </a:lnTo>
                    <a:lnTo>
                      <a:pt x="138" y="24"/>
                    </a:lnTo>
                    <a:lnTo>
                      <a:pt x="129" y="18"/>
                    </a:lnTo>
                    <a:lnTo>
                      <a:pt x="122" y="13"/>
                    </a:lnTo>
                    <a:lnTo>
                      <a:pt x="113" y="9"/>
                    </a:lnTo>
                    <a:lnTo>
                      <a:pt x="104" y="5"/>
                    </a:lnTo>
                    <a:lnTo>
                      <a:pt x="96" y="3"/>
                    </a:lnTo>
                    <a:lnTo>
                      <a:pt x="87" y="2"/>
                    </a:lnTo>
                    <a:lnTo>
                      <a:pt x="78" y="2"/>
                    </a:lnTo>
                    <a:lnTo>
                      <a:pt x="70" y="0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3" y="3"/>
                    </a:lnTo>
                    <a:lnTo>
                      <a:pt x="33" y="5"/>
                    </a:lnTo>
                    <a:lnTo>
                      <a:pt x="26" y="8"/>
                    </a:lnTo>
                    <a:lnTo>
                      <a:pt x="17" y="10"/>
                    </a:lnTo>
                    <a:lnTo>
                      <a:pt x="8" y="12"/>
                    </a:lnTo>
                    <a:lnTo>
                      <a:pt x="0" y="16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9" name="Freeform 185"/>
              <p:cNvSpPr>
                <a:spLocks/>
              </p:cNvSpPr>
              <p:nvPr/>
            </p:nvSpPr>
            <p:spPr bwMode="auto">
              <a:xfrm>
                <a:off x="5097" y="2648"/>
                <a:ext cx="35" cy="36"/>
              </a:xfrm>
              <a:custGeom>
                <a:avLst/>
                <a:gdLst>
                  <a:gd name="T0" fmla="*/ 1 w 104"/>
                  <a:gd name="T1" fmla="*/ 108 h 108"/>
                  <a:gd name="T2" fmla="*/ 20 w 104"/>
                  <a:gd name="T3" fmla="*/ 105 h 108"/>
                  <a:gd name="T4" fmla="*/ 29 w 104"/>
                  <a:gd name="T5" fmla="*/ 90 h 108"/>
                  <a:gd name="T6" fmla="*/ 38 w 104"/>
                  <a:gd name="T7" fmla="*/ 77 h 108"/>
                  <a:gd name="T8" fmla="*/ 48 w 104"/>
                  <a:gd name="T9" fmla="*/ 66 h 108"/>
                  <a:gd name="T10" fmla="*/ 58 w 104"/>
                  <a:gd name="T11" fmla="*/ 54 h 108"/>
                  <a:gd name="T12" fmla="*/ 68 w 104"/>
                  <a:gd name="T13" fmla="*/ 44 h 108"/>
                  <a:gd name="T14" fmla="*/ 78 w 104"/>
                  <a:gd name="T15" fmla="*/ 35 h 108"/>
                  <a:gd name="T16" fmla="*/ 91 w 104"/>
                  <a:gd name="T17" fmla="*/ 28 h 108"/>
                  <a:gd name="T18" fmla="*/ 104 w 104"/>
                  <a:gd name="T19" fmla="*/ 22 h 108"/>
                  <a:gd name="T20" fmla="*/ 96 w 104"/>
                  <a:gd name="T21" fmla="*/ 0 h 108"/>
                  <a:gd name="T22" fmla="*/ 81 w 104"/>
                  <a:gd name="T23" fmla="*/ 8 h 108"/>
                  <a:gd name="T24" fmla="*/ 67 w 104"/>
                  <a:gd name="T25" fmla="*/ 16 h 108"/>
                  <a:gd name="T26" fmla="*/ 52 w 104"/>
                  <a:gd name="T27" fmla="*/ 26 h 108"/>
                  <a:gd name="T28" fmla="*/ 40 w 104"/>
                  <a:gd name="T29" fmla="*/ 38 h 108"/>
                  <a:gd name="T30" fmla="*/ 29 w 104"/>
                  <a:gd name="T31" fmla="*/ 50 h 108"/>
                  <a:gd name="T32" fmla="*/ 19 w 104"/>
                  <a:gd name="T33" fmla="*/ 64 h 108"/>
                  <a:gd name="T34" fmla="*/ 8 w 104"/>
                  <a:gd name="T35" fmla="*/ 79 h 108"/>
                  <a:gd name="T36" fmla="*/ 0 w 104"/>
                  <a:gd name="T37" fmla="*/ 93 h 108"/>
                  <a:gd name="T38" fmla="*/ 19 w 104"/>
                  <a:gd name="T39" fmla="*/ 89 h 108"/>
                  <a:gd name="T40" fmla="*/ 1 w 104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8">
                    <a:moveTo>
                      <a:pt x="1" y="108"/>
                    </a:moveTo>
                    <a:lnTo>
                      <a:pt x="20" y="105"/>
                    </a:lnTo>
                    <a:lnTo>
                      <a:pt x="29" y="90"/>
                    </a:lnTo>
                    <a:lnTo>
                      <a:pt x="38" y="77"/>
                    </a:lnTo>
                    <a:lnTo>
                      <a:pt x="48" y="66"/>
                    </a:lnTo>
                    <a:lnTo>
                      <a:pt x="58" y="54"/>
                    </a:lnTo>
                    <a:lnTo>
                      <a:pt x="68" y="44"/>
                    </a:lnTo>
                    <a:lnTo>
                      <a:pt x="78" y="35"/>
                    </a:lnTo>
                    <a:lnTo>
                      <a:pt x="91" y="28"/>
                    </a:lnTo>
                    <a:lnTo>
                      <a:pt x="104" y="22"/>
                    </a:lnTo>
                    <a:lnTo>
                      <a:pt x="96" y="0"/>
                    </a:lnTo>
                    <a:lnTo>
                      <a:pt x="81" y="8"/>
                    </a:lnTo>
                    <a:lnTo>
                      <a:pt x="67" y="16"/>
                    </a:lnTo>
                    <a:lnTo>
                      <a:pt x="52" y="26"/>
                    </a:lnTo>
                    <a:lnTo>
                      <a:pt x="40" y="38"/>
                    </a:lnTo>
                    <a:lnTo>
                      <a:pt x="29" y="50"/>
                    </a:lnTo>
                    <a:lnTo>
                      <a:pt x="19" y="64"/>
                    </a:lnTo>
                    <a:lnTo>
                      <a:pt x="8" y="79"/>
                    </a:lnTo>
                    <a:lnTo>
                      <a:pt x="0" y="93"/>
                    </a:lnTo>
                    <a:lnTo>
                      <a:pt x="19" y="89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0" name="Freeform 186"/>
              <p:cNvSpPr>
                <a:spLocks/>
              </p:cNvSpPr>
              <p:nvPr/>
            </p:nvSpPr>
            <p:spPr bwMode="auto">
              <a:xfrm>
                <a:off x="5117" y="2703"/>
                <a:ext cx="5" cy="8"/>
              </a:xfrm>
              <a:custGeom>
                <a:avLst/>
                <a:gdLst>
                  <a:gd name="T0" fmla="*/ 17 w 17"/>
                  <a:gd name="T1" fmla="*/ 2 h 22"/>
                  <a:gd name="T2" fmla="*/ 12 w 17"/>
                  <a:gd name="T3" fmla="*/ 0 h 22"/>
                  <a:gd name="T4" fmla="*/ 9 w 17"/>
                  <a:gd name="T5" fmla="*/ 0 h 22"/>
                  <a:gd name="T6" fmla="*/ 4 w 17"/>
                  <a:gd name="T7" fmla="*/ 3 h 22"/>
                  <a:gd name="T8" fmla="*/ 1 w 17"/>
                  <a:gd name="T9" fmla="*/ 6 h 22"/>
                  <a:gd name="T10" fmla="*/ 0 w 17"/>
                  <a:gd name="T11" fmla="*/ 10 h 22"/>
                  <a:gd name="T12" fmla="*/ 0 w 17"/>
                  <a:gd name="T13" fmla="*/ 15 h 22"/>
                  <a:gd name="T14" fmla="*/ 1 w 17"/>
                  <a:gd name="T15" fmla="*/ 19 h 22"/>
                  <a:gd name="T16" fmla="*/ 4 w 17"/>
                  <a:gd name="T17" fmla="*/ 22 h 22"/>
                  <a:gd name="T18" fmla="*/ 17 w 17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2">
                    <a:moveTo>
                      <a:pt x="17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1" name="Freeform 187"/>
              <p:cNvSpPr>
                <a:spLocks/>
              </p:cNvSpPr>
              <p:nvPr/>
            </p:nvSpPr>
            <p:spPr bwMode="auto">
              <a:xfrm>
                <a:off x="5118" y="2704"/>
                <a:ext cx="41" cy="13"/>
              </a:xfrm>
              <a:custGeom>
                <a:avLst/>
                <a:gdLst>
                  <a:gd name="T0" fmla="*/ 117 w 122"/>
                  <a:gd name="T1" fmla="*/ 10 h 39"/>
                  <a:gd name="T2" fmla="*/ 109 w 122"/>
                  <a:gd name="T3" fmla="*/ 11 h 39"/>
                  <a:gd name="T4" fmla="*/ 102 w 122"/>
                  <a:gd name="T5" fmla="*/ 14 h 39"/>
                  <a:gd name="T6" fmla="*/ 95 w 122"/>
                  <a:gd name="T7" fmla="*/ 14 h 39"/>
                  <a:gd name="T8" fmla="*/ 88 w 122"/>
                  <a:gd name="T9" fmla="*/ 16 h 39"/>
                  <a:gd name="T10" fmla="*/ 82 w 122"/>
                  <a:gd name="T11" fmla="*/ 17 h 39"/>
                  <a:gd name="T12" fmla="*/ 67 w 122"/>
                  <a:gd name="T13" fmla="*/ 17 h 39"/>
                  <a:gd name="T14" fmla="*/ 61 w 122"/>
                  <a:gd name="T15" fmla="*/ 16 h 39"/>
                  <a:gd name="T16" fmla="*/ 56 w 122"/>
                  <a:gd name="T17" fmla="*/ 16 h 39"/>
                  <a:gd name="T18" fmla="*/ 48 w 122"/>
                  <a:gd name="T19" fmla="*/ 14 h 39"/>
                  <a:gd name="T20" fmla="*/ 42 w 122"/>
                  <a:gd name="T21" fmla="*/ 13 h 39"/>
                  <a:gd name="T22" fmla="*/ 37 w 122"/>
                  <a:gd name="T23" fmla="*/ 11 h 39"/>
                  <a:gd name="T24" fmla="*/ 31 w 122"/>
                  <a:gd name="T25" fmla="*/ 8 h 39"/>
                  <a:gd name="T26" fmla="*/ 24 w 122"/>
                  <a:gd name="T27" fmla="*/ 5 h 39"/>
                  <a:gd name="T28" fmla="*/ 19 w 122"/>
                  <a:gd name="T29" fmla="*/ 4 h 39"/>
                  <a:gd name="T30" fmla="*/ 13 w 122"/>
                  <a:gd name="T31" fmla="*/ 0 h 39"/>
                  <a:gd name="T32" fmla="*/ 0 w 122"/>
                  <a:gd name="T33" fmla="*/ 20 h 39"/>
                  <a:gd name="T34" fmla="*/ 8 w 122"/>
                  <a:gd name="T35" fmla="*/ 24 h 39"/>
                  <a:gd name="T36" fmla="*/ 15 w 122"/>
                  <a:gd name="T37" fmla="*/ 27 h 39"/>
                  <a:gd name="T38" fmla="*/ 22 w 122"/>
                  <a:gd name="T39" fmla="*/ 30 h 39"/>
                  <a:gd name="T40" fmla="*/ 29 w 122"/>
                  <a:gd name="T41" fmla="*/ 33 h 39"/>
                  <a:gd name="T42" fmla="*/ 37 w 122"/>
                  <a:gd name="T43" fmla="*/ 34 h 39"/>
                  <a:gd name="T44" fmla="*/ 44 w 122"/>
                  <a:gd name="T45" fmla="*/ 36 h 39"/>
                  <a:gd name="T46" fmla="*/ 51 w 122"/>
                  <a:gd name="T47" fmla="*/ 37 h 39"/>
                  <a:gd name="T48" fmla="*/ 58 w 122"/>
                  <a:gd name="T49" fmla="*/ 39 h 39"/>
                  <a:gd name="T50" fmla="*/ 67 w 122"/>
                  <a:gd name="T51" fmla="*/ 39 h 39"/>
                  <a:gd name="T52" fmla="*/ 82 w 122"/>
                  <a:gd name="T53" fmla="*/ 39 h 39"/>
                  <a:gd name="T54" fmla="*/ 90 w 122"/>
                  <a:gd name="T55" fmla="*/ 39 h 39"/>
                  <a:gd name="T56" fmla="*/ 99 w 122"/>
                  <a:gd name="T57" fmla="*/ 37 h 39"/>
                  <a:gd name="T58" fmla="*/ 106 w 122"/>
                  <a:gd name="T59" fmla="*/ 36 h 39"/>
                  <a:gd name="T60" fmla="*/ 114 w 122"/>
                  <a:gd name="T61" fmla="*/ 34 h 39"/>
                  <a:gd name="T62" fmla="*/ 122 w 122"/>
                  <a:gd name="T63" fmla="*/ 33 h 39"/>
                  <a:gd name="T64" fmla="*/ 117 w 122"/>
                  <a:gd name="T65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39">
                    <a:moveTo>
                      <a:pt x="117" y="10"/>
                    </a:moveTo>
                    <a:lnTo>
                      <a:pt x="109" y="11"/>
                    </a:lnTo>
                    <a:lnTo>
                      <a:pt x="102" y="14"/>
                    </a:lnTo>
                    <a:lnTo>
                      <a:pt x="95" y="14"/>
                    </a:lnTo>
                    <a:lnTo>
                      <a:pt x="88" y="16"/>
                    </a:lnTo>
                    <a:lnTo>
                      <a:pt x="82" y="17"/>
                    </a:lnTo>
                    <a:lnTo>
                      <a:pt x="67" y="17"/>
                    </a:lnTo>
                    <a:lnTo>
                      <a:pt x="61" y="16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3"/>
                    </a:lnTo>
                    <a:lnTo>
                      <a:pt x="37" y="11"/>
                    </a:lnTo>
                    <a:lnTo>
                      <a:pt x="31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5" y="27"/>
                    </a:lnTo>
                    <a:lnTo>
                      <a:pt x="22" y="30"/>
                    </a:lnTo>
                    <a:lnTo>
                      <a:pt x="29" y="33"/>
                    </a:lnTo>
                    <a:lnTo>
                      <a:pt x="37" y="34"/>
                    </a:lnTo>
                    <a:lnTo>
                      <a:pt x="44" y="36"/>
                    </a:lnTo>
                    <a:lnTo>
                      <a:pt x="51" y="37"/>
                    </a:lnTo>
                    <a:lnTo>
                      <a:pt x="58" y="39"/>
                    </a:lnTo>
                    <a:lnTo>
                      <a:pt x="67" y="39"/>
                    </a:lnTo>
                    <a:lnTo>
                      <a:pt x="82" y="39"/>
                    </a:lnTo>
                    <a:lnTo>
                      <a:pt x="90" y="39"/>
                    </a:lnTo>
                    <a:lnTo>
                      <a:pt x="99" y="37"/>
                    </a:lnTo>
                    <a:lnTo>
                      <a:pt x="106" y="36"/>
                    </a:lnTo>
                    <a:lnTo>
                      <a:pt x="114" y="34"/>
                    </a:lnTo>
                    <a:lnTo>
                      <a:pt x="122" y="33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2" name="Freeform 188"/>
              <p:cNvSpPr>
                <a:spLocks/>
              </p:cNvSpPr>
              <p:nvPr/>
            </p:nvSpPr>
            <p:spPr bwMode="auto">
              <a:xfrm>
                <a:off x="5120" y="2703"/>
                <a:ext cx="4" cy="8"/>
              </a:xfrm>
              <a:custGeom>
                <a:avLst/>
                <a:gdLst>
                  <a:gd name="T0" fmla="*/ 5 w 14"/>
                  <a:gd name="T1" fmla="*/ 23 h 23"/>
                  <a:gd name="T2" fmla="*/ 10 w 14"/>
                  <a:gd name="T3" fmla="*/ 22 h 23"/>
                  <a:gd name="T4" fmla="*/ 13 w 14"/>
                  <a:gd name="T5" fmla="*/ 19 h 23"/>
                  <a:gd name="T6" fmla="*/ 14 w 14"/>
                  <a:gd name="T7" fmla="*/ 15 h 23"/>
                  <a:gd name="T8" fmla="*/ 14 w 14"/>
                  <a:gd name="T9" fmla="*/ 9 h 23"/>
                  <a:gd name="T10" fmla="*/ 11 w 14"/>
                  <a:gd name="T11" fmla="*/ 6 h 23"/>
                  <a:gd name="T12" fmla="*/ 8 w 14"/>
                  <a:gd name="T13" fmla="*/ 3 h 23"/>
                  <a:gd name="T14" fmla="*/ 4 w 14"/>
                  <a:gd name="T15" fmla="*/ 0 h 23"/>
                  <a:gd name="T16" fmla="*/ 0 w 14"/>
                  <a:gd name="T17" fmla="*/ 0 h 23"/>
                  <a:gd name="T18" fmla="*/ 5 w 14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5" y="23"/>
                    </a:moveTo>
                    <a:lnTo>
                      <a:pt x="10" y="22"/>
                    </a:lnTo>
                    <a:lnTo>
                      <a:pt x="13" y="19"/>
                    </a:lnTo>
                    <a:lnTo>
                      <a:pt x="14" y="15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3" name="Freeform 189"/>
              <p:cNvSpPr>
                <a:spLocks/>
              </p:cNvSpPr>
              <p:nvPr/>
            </p:nvSpPr>
            <p:spPr bwMode="auto">
              <a:xfrm>
                <a:off x="5104" y="2617"/>
                <a:ext cx="5" cy="8"/>
              </a:xfrm>
              <a:custGeom>
                <a:avLst/>
                <a:gdLst>
                  <a:gd name="T0" fmla="*/ 0 w 17"/>
                  <a:gd name="T1" fmla="*/ 21 h 23"/>
                  <a:gd name="T2" fmla="*/ 4 w 17"/>
                  <a:gd name="T3" fmla="*/ 23 h 23"/>
                  <a:gd name="T4" fmla="*/ 8 w 17"/>
                  <a:gd name="T5" fmla="*/ 22 h 23"/>
                  <a:gd name="T6" fmla="*/ 11 w 17"/>
                  <a:gd name="T7" fmla="*/ 19 h 23"/>
                  <a:gd name="T8" fmla="*/ 16 w 17"/>
                  <a:gd name="T9" fmla="*/ 16 h 23"/>
                  <a:gd name="T10" fmla="*/ 17 w 17"/>
                  <a:gd name="T11" fmla="*/ 12 h 23"/>
                  <a:gd name="T12" fmla="*/ 17 w 17"/>
                  <a:gd name="T13" fmla="*/ 9 h 23"/>
                  <a:gd name="T14" fmla="*/ 14 w 17"/>
                  <a:gd name="T15" fmla="*/ 3 h 23"/>
                  <a:gd name="T16" fmla="*/ 11 w 17"/>
                  <a:gd name="T17" fmla="*/ 0 h 23"/>
                  <a:gd name="T18" fmla="*/ 0 w 17"/>
                  <a:gd name="T1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4" y="23"/>
                    </a:lnTo>
                    <a:lnTo>
                      <a:pt x="8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4" name="Freeform 190"/>
              <p:cNvSpPr>
                <a:spLocks/>
              </p:cNvSpPr>
              <p:nvPr/>
            </p:nvSpPr>
            <p:spPr bwMode="auto">
              <a:xfrm>
                <a:off x="5038" y="2580"/>
                <a:ext cx="69" cy="44"/>
              </a:xfrm>
              <a:custGeom>
                <a:avLst/>
                <a:gdLst>
                  <a:gd name="T0" fmla="*/ 6 w 209"/>
                  <a:gd name="T1" fmla="*/ 10 h 131"/>
                  <a:gd name="T2" fmla="*/ 0 w 209"/>
                  <a:gd name="T3" fmla="*/ 20 h 131"/>
                  <a:gd name="T4" fmla="*/ 198 w 209"/>
                  <a:gd name="T5" fmla="*/ 131 h 131"/>
                  <a:gd name="T6" fmla="*/ 209 w 209"/>
                  <a:gd name="T7" fmla="*/ 110 h 131"/>
                  <a:gd name="T8" fmla="*/ 12 w 209"/>
                  <a:gd name="T9" fmla="*/ 0 h 131"/>
                  <a:gd name="T10" fmla="*/ 6 w 209"/>
                  <a:gd name="T11" fmla="*/ 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131">
                    <a:moveTo>
                      <a:pt x="6" y="10"/>
                    </a:moveTo>
                    <a:lnTo>
                      <a:pt x="0" y="20"/>
                    </a:lnTo>
                    <a:lnTo>
                      <a:pt x="198" y="131"/>
                    </a:lnTo>
                    <a:lnTo>
                      <a:pt x="209" y="110"/>
                    </a:lnTo>
                    <a:lnTo>
                      <a:pt x="12" y="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5" name="Freeform 191"/>
              <p:cNvSpPr>
                <a:spLocks/>
              </p:cNvSpPr>
              <p:nvPr/>
            </p:nvSpPr>
            <p:spPr bwMode="auto">
              <a:xfrm>
                <a:off x="5036" y="2580"/>
                <a:ext cx="6" cy="7"/>
              </a:xfrm>
              <a:custGeom>
                <a:avLst/>
                <a:gdLst>
                  <a:gd name="T0" fmla="*/ 18 w 18"/>
                  <a:gd name="T1" fmla="*/ 2 h 22"/>
                  <a:gd name="T2" fmla="*/ 13 w 18"/>
                  <a:gd name="T3" fmla="*/ 0 h 22"/>
                  <a:gd name="T4" fmla="*/ 9 w 18"/>
                  <a:gd name="T5" fmla="*/ 0 h 22"/>
                  <a:gd name="T6" fmla="*/ 4 w 18"/>
                  <a:gd name="T7" fmla="*/ 3 h 22"/>
                  <a:gd name="T8" fmla="*/ 2 w 18"/>
                  <a:gd name="T9" fmla="*/ 6 h 22"/>
                  <a:gd name="T10" fmla="*/ 0 w 18"/>
                  <a:gd name="T11" fmla="*/ 9 h 22"/>
                  <a:gd name="T12" fmla="*/ 0 w 18"/>
                  <a:gd name="T13" fmla="*/ 15 h 22"/>
                  <a:gd name="T14" fmla="*/ 2 w 18"/>
                  <a:gd name="T15" fmla="*/ 19 h 22"/>
                  <a:gd name="T16" fmla="*/ 6 w 18"/>
                  <a:gd name="T17" fmla="*/ 22 h 22"/>
                  <a:gd name="T18" fmla="*/ 18 w 18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18" y="2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6" y="2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6" name="Freeform 192"/>
              <p:cNvSpPr>
                <a:spLocks/>
              </p:cNvSpPr>
              <p:nvPr/>
            </p:nvSpPr>
            <p:spPr bwMode="auto">
              <a:xfrm>
                <a:off x="4984" y="2529"/>
                <a:ext cx="76" cy="98"/>
              </a:xfrm>
              <a:custGeom>
                <a:avLst/>
                <a:gdLst>
                  <a:gd name="T0" fmla="*/ 228 w 228"/>
                  <a:gd name="T1" fmla="*/ 48 h 296"/>
                  <a:gd name="T2" fmla="*/ 219 w 228"/>
                  <a:gd name="T3" fmla="*/ 64 h 296"/>
                  <a:gd name="T4" fmla="*/ 210 w 228"/>
                  <a:gd name="T5" fmla="*/ 79 h 296"/>
                  <a:gd name="T6" fmla="*/ 203 w 228"/>
                  <a:gd name="T7" fmla="*/ 94 h 296"/>
                  <a:gd name="T8" fmla="*/ 194 w 228"/>
                  <a:gd name="T9" fmla="*/ 110 h 296"/>
                  <a:gd name="T10" fmla="*/ 186 w 228"/>
                  <a:gd name="T11" fmla="*/ 126 h 296"/>
                  <a:gd name="T12" fmla="*/ 178 w 228"/>
                  <a:gd name="T13" fmla="*/ 140 h 296"/>
                  <a:gd name="T14" fmla="*/ 171 w 228"/>
                  <a:gd name="T15" fmla="*/ 156 h 296"/>
                  <a:gd name="T16" fmla="*/ 162 w 228"/>
                  <a:gd name="T17" fmla="*/ 172 h 296"/>
                  <a:gd name="T18" fmla="*/ 155 w 228"/>
                  <a:gd name="T19" fmla="*/ 188 h 296"/>
                  <a:gd name="T20" fmla="*/ 146 w 228"/>
                  <a:gd name="T21" fmla="*/ 203 h 296"/>
                  <a:gd name="T22" fmla="*/ 139 w 228"/>
                  <a:gd name="T23" fmla="*/ 219 h 296"/>
                  <a:gd name="T24" fmla="*/ 132 w 228"/>
                  <a:gd name="T25" fmla="*/ 235 h 296"/>
                  <a:gd name="T26" fmla="*/ 123 w 228"/>
                  <a:gd name="T27" fmla="*/ 249 h 296"/>
                  <a:gd name="T28" fmla="*/ 114 w 228"/>
                  <a:gd name="T29" fmla="*/ 265 h 296"/>
                  <a:gd name="T30" fmla="*/ 106 w 228"/>
                  <a:gd name="T31" fmla="*/ 280 h 296"/>
                  <a:gd name="T32" fmla="*/ 97 w 228"/>
                  <a:gd name="T33" fmla="*/ 296 h 296"/>
                  <a:gd name="T34" fmla="*/ 84 w 228"/>
                  <a:gd name="T35" fmla="*/ 284 h 296"/>
                  <a:gd name="T36" fmla="*/ 72 w 228"/>
                  <a:gd name="T37" fmla="*/ 272 h 296"/>
                  <a:gd name="T38" fmla="*/ 61 w 228"/>
                  <a:gd name="T39" fmla="*/ 262 h 296"/>
                  <a:gd name="T40" fmla="*/ 48 w 228"/>
                  <a:gd name="T41" fmla="*/ 251 h 296"/>
                  <a:gd name="T42" fmla="*/ 36 w 228"/>
                  <a:gd name="T43" fmla="*/ 240 h 296"/>
                  <a:gd name="T44" fmla="*/ 24 w 228"/>
                  <a:gd name="T45" fmla="*/ 229 h 296"/>
                  <a:gd name="T46" fmla="*/ 13 w 228"/>
                  <a:gd name="T47" fmla="*/ 219 h 296"/>
                  <a:gd name="T48" fmla="*/ 0 w 228"/>
                  <a:gd name="T49" fmla="*/ 207 h 296"/>
                  <a:gd name="T50" fmla="*/ 7 w 228"/>
                  <a:gd name="T51" fmla="*/ 194 h 296"/>
                  <a:gd name="T52" fmla="*/ 14 w 228"/>
                  <a:gd name="T53" fmla="*/ 181 h 296"/>
                  <a:gd name="T54" fmla="*/ 20 w 228"/>
                  <a:gd name="T55" fmla="*/ 168 h 296"/>
                  <a:gd name="T56" fmla="*/ 27 w 228"/>
                  <a:gd name="T57" fmla="*/ 153 h 296"/>
                  <a:gd name="T58" fmla="*/ 34 w 228"/>
                  <a:gd name="T59" fmla="*/ 140 h 296"/>
                  <a:gd name="T60" fmla="*/ 42 w 228"/>
                  <a:gd name="T61" fmla="*/ 127 h 296"/>
                  <a:gd name="T62" fmla="*/ 49 w 228"/>
                  <a:gd name="T63" fmla="*/ 114 h 296"/>
                  <a:gd name="T64" fmla="*/ 56 w 228"/>
                  <a:gd name="T65" fmla="*/ 101 h 296"/>
                  <a:gd name="T66" fmla="*/ 64 w 228"/>
                  <a:gd name="T67" fmla="*/ 88 h 296"/>
                  <a:gd name="T68" fmla="*/ 71 w 228"/>
                  <a:gd name="T69" fmla="*/ 75 h 296"/>
                  <a:gd name="T70" fmla="*/ 79 w 228"/>
                  <a:gd name="T71" fmla="*/ 62 h 296"/>
                  <a:gd name="T72" fmla="*/ 87 w 228"/>
                  <a:gd name="T73" fmla="*/ 48 h 296"/>
                  <a:gd name="T74" fmla="*/ 95 w 228"/>
                  <a:gd name="T75" fmla="*/ 37 h 296"/>
                  <a:gd name="T76" fmla="*/ 104 w 228"/>
                  <a:gd name="T77" fmla="*/ 24 h 296"/>
                  <a:gd name="T78" fmla="*/ 113 w 228"/>
                  <a:gd name="T79" fmla="*/ 12 h 296"/>
                  <a:gd name="T80" fmla="*/ 122 w 228"/>
                  <a:gd name="T81" fmla="*/ 0 h 296"/>
                  <a:gd name="T82" fmla="*/ 129 w 228"/>
                  <a:gd name="T83" fmla="*/ 2 h 296"/>
                  <a:gd name="T84" fmla="*/ 135 w 228"/>
                  <a:gd name="T85" fmla="*/ 3 h 296"/>
                  <a:gd name="T86" fmla="*/ 142 w 228"/>
                  <a:gd name="T87" fmla="*/ 5 h 296"/>
                  <a:gd name="T88" fmla="*/ 149 w 228"/>
                  <a:gd name="T89" fmla="*/ 6 h 296"/>
                  <a:gd name="T90" fmla="*/ 158 w 228"/>
                  <a:gd name="T91" fmla="*/ 9 h 296"/>
                  <a:gd name="T92" fmla="*/ 165 w 228"/>
                  <a:gd name="T93" fmla="*/ 12 h 296"/>
                  <a:gd name="T94" fmla="*/ 171 w 228"/>
                  <a:gd name="T95" fmla="*/ 16 h 296"/>
                  <a:gd name="T96" fmla="*/ 178 w 228"/>
                  <a:gd name="T97" fmla="*/ 19 h 296"/>
                  <a:gd name="T98" fmla="*/ 186 w 228"/>
                  <a:gd name="T99" fmla="*/ 22 h 296"/>
                  <a:gd name="T100" fmla="*/ 193 w 228"/>
                  <a:gd name="T101" fmla="*/ 27 h 296"/>
                  <a:gd name="T102" fmla="*/ 200 w 228"/>
                  <a:gd name="T103" fmla="*/ 31 h 296"/>
                  <a:gd name="T104" fmla="*/ 206 w 228"/>
                  <a:gd name="T105" fmla="*/ 34 h 296"/>
                  <a:gd name="T106" fmla="*/ 212 w 228"/>
                  <a:gd name="T107" fmla="*/ 38 h 296"/>
                  <a:gd name="T108" fmla="*/ 218 w 228"/>
                  <a:gd name="T109" fmla="*/ 43 h 296"/>
                  <a:gd name="T110" fmla="*/ 223 w 228"/>
                  <a:gd name="T111" fmla="*/ 46 h 296"/>
                  <a:gd name="T112" fmla="*/ 228 w 228"/>
                  <a:gd name="T113" fmla="*/ 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96">
                    <a:moveTo>
                      <a:pt x="228" y="48"/>
                    </a:moveTo>
                    <a:lnTo>
                      <a:pt x="219" y="64"/>
                    </a:lnTo>
                    <a:lnTo>
                      <a:pt x="210" y="79"/>
                    </a:lnTo>
                    <a:lnTo>
                      <a:pt x="203" y="94"/>
                    </a:lnTo>
                    <a:lnTo>
                      <a:pt x="194" y="110"/>
                    </a:lnTo>
                    <a:lnTo>
                      <a:pt x="186" y="126"/>
                    </a:lnTo>
                    <a:lnTo>
                      <a:pt x="178" y="140"/>
                    </a:lnTo>
                    <a:lnTo>
                      <a:pt x="171" y="156"/>
                    </a:lnTo>
                    <a:lnTo>
                      <a:pt x="162" y="172"/>
                    </a:lnTo>
                    <a:lnTo>
                      <a:pt x="155" y="188"/>
                    </a:lnTo>
                    <a:lnTo>
                      <a:pt x="146" y="203"/>
                    </a:lnTo>
                    <a:lnTo>
                      <a:pt x="139" y="219"/>
                    </a:lnTo>
                    <a:lnTo>
                      <a:pt x="132" y="235"/>
                    </a:lnTo>
                    <a:lnTo>
                      <a:pt x="123" y="249"/>
                    </a:lnTo>
                    <a:lnTo>
                      <a:pt x="114" y="265"/>
                    </a:lnTo>
                    <a:lnTo>
                      <a:pt x="106" y="280"/>
                    </a:lnTo>
                    <a:lnTo>
                      <a:pt x="97" y="296"/>
                    </a:lnTo>
                    <a:lnTo>
                      <a:pt x="84" y="284"/>
                    </a:lnTo>
                    <a:lnTo>
                      <a:pt x="72" y="272"/>
                    </a:lnTo>
                    <a:lnTo>
                      <a:pt x="61" y="262"/>
                    </a:lnTo>
                    <a:lnTo>
                      <a:pt x="48" y="251"/>
                    </a:lnTo>
                    <a:lnTo>
                      <a:pt x="36" y="240"/>
                    </a:lnTo>
                    <a:lnTo>
                      <a:pt x="24" y="229"/>
                    </a:lnTo>
                    <a:lnTo>
                      <a:pt x="13" y="219"/>
                    </a:lnTo>
                    <a:lnTo>
                      <a:pt x="0" y="207"/>
                    </a:lnTo>
                    <a:lnTo>
                      <a:pt x="7" y="194"/>
                    </a:lnTo>
                    <a:lnTo>
                      <a:pt x="14" y="181"/>
                    </a:lnTo>
                    <a:lnTo>
                      <a:pt x="20" y="168"/>
                    </a:lnTo>
                    <a:lnTo>
                      <a:pt x="27" y="153"/>
                    </a:lnTo>
                    <a:lnTo>
                      <a:pt x="34" y="140"/>
                    </a:lnTo>
                    <a:lnTo>
                      <a:pt x="42" y="127"/>
                    </a:lnTo>
                    <a:lnTo>
                      <a:pt x="49" y="114"/>
                    </a:lnTo>
                    <a:lnTo>
                      <a:pt x="56" y="101"/>
                    </a:lnTo>
                    <a:lnTo>
                      <a:pt x="64" y="88"/>
                    </a:lnTo>
                    <a:lnTo>
                      <a:pt x="71" y="75"/>
                    </a:lnTo>
                    <a:lnTo>
                      <a:pt x="79" y="62"/>
                    </a:lnTo>
                    <a:lnTo>
                      <a:pt x="87" y="48"/>
                    </a:lnTo>
                    <a:lnTo>
                      <a:pt x="95" y="37"/>
                    </a:lnTo>
                    <a:lnTo>
                      <a:pt x="104" y="24"/>
                    </a:lnTo>
                    <a:lnTo>
                      <a:pt x="113" y="12"/>
                    </a:lnTo>
                    <a:lnTo>
                      <a:pt x="122" y="0"/>
                    </a:lnTo>
                    <a:lnTo>
                      <a:pt x="129" y="2"/>
                    </a:lnTo>
                    <a:lnTo>
                      <a:pt x="135" y="3"/>
                    </a:lnTo>
                    <a:lnTo>
                      <a:pt x="142" y="5"/>
                    </a:lnTo>
                    <a:lnTo>
                      <a:pt x="149" y="6"/>
                    </a:lnTo>
                    <a:lnTo>
                      <a:pt x="158" y="9"/>
                    </a:lnTo>
                    <a:lnTo>
                      <a:pt x="165" y="12"/>
                    </a:lnTo>
                    <a:lnTo>
                      <a:pt x="171" y="16"/>
                    </a:lnTo>
                    <a:lnTo>
                      <a:pt x="178" y="19"/>
                    </a:lnTo>
                    <a:lnTo>
                      <a:pt x="186" y="22"/>
                    </a:lnTo>
                    <a:lnTo>
                      <a:pt x="193" y="27"/>
                    </a:lnTo>
                    <a:lnTo>
                      <a:pt x="200" y="31"/>
                    </a:lnTo>
                    <a:lnTo>
                      <a:pt x="206" y="34"/>
                    </a:lnTo>
                    <a:lnTo>
                      <a:pt x="212" y="38"/>
                    </a:lnTo>
                    <a:lnTo>
                      <a:pt x="218" y="43"/>
                    </a:lnTo>
                    <a:lnTo>
                      <a:pt x="223" y="46"/>
                    </a:lnTo>
                    <a:lnTo>
                      <a:pt x="228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7" name="Freeform 193"/>
              <p:cNvSpPr>
                <a:spLocks/>
              </p:cNvSpPr>
              <p:nvPr/>
            </p:nvSpPr>
            <p:spPr bwMode="auto">
              <a:xfrm>
                <a:off x="5012" y="2543"/>
                <a:ext cx="51" cy="87"/>
              </a:xfrm>
              <a:custGeom>
                <a:avLst/>
                <a:gdLst>
                  <a:gd name="T0" fmla="*/ 3 w 153"/>
                  <a:gd name="T1" fmla="*/ 260 h 260"/>
                  <a:gd name="T2" fmla="*/ 21 w 153"/>
                  <a:gd name="T3" fmla="*/ 259 h 260"/>
                  <a:gd name="T4" fmla="*/ 31 w 153"/>
                  <a:gd name="T5" fmla="*/ 243 h 260"/>
                  <a:gd name="T6" fmla="*/ 40 w 153"/>
                  <a:gd name="T7" fmla="*/ 228 h 260"/>
                  <a:gd name="T8" fmla="*/ 48 w 153"/>
                  <a:gd name="T9" fmla="*/ 212 h 260"/>
                  <a:gd name="T10" fmla="*/ 57 w 153"/>
                  <a:gd name="T11" fmla="*/ 196 h 260"/>
                  <a:gd name="T12" fmla="*/ 64 w 153"/>
                  <a:gd name="T13" fmla="*/ 181 h 260"/>
                  <a:gd name="T14" fmla="*/ 73 w 153"/>
                  <a:gd name="T15" fmla="*/ 165 h 260"/>
                  <a:gd name="T16" fmla="*/ 80 w 153"/>
                  <a:gd name="T17" fmla="*/ 149 h 260"/>
                  <a:gd name="T18" fmla="*/ 88 w 153"/>
                  <a:gd name="T19" fmla="*/ 133 h 260"/>
                  <a:gd name="T20" fmla="*/ 96 w 153"/>
                  <a:gd name="T21" fmla="*/ 119 h 260"/>
                  <a:gd name="T22" fmla="*/ 104 w 153"/>
                  <a:gd name="T23" fmla="*/ 103 h 260"/>
                  <a:gd name="T24" fmla="*/ 112 w 153"/>
                  <a:gd name="T25" fmla="*/ 87 h 260"/>
                  <a:gd name="T26" fmla="*/ 120 w 153"/>
                  <a:gd name="T27" fmla="*/ 72 h 260"/>
                  <a:gd name="T28" fmla="*/ 128 w 153"/>
                  <a:gd name="T29" fmla="*/ 56 h 260"/>
                  <a:gd name="T30" fmla="*/ 136 w 153"/>
                  <a:gd name="T31" fmla="*/ 42 h 260"/>
                  <a:gd name="T32" fmla="*/ 144 w 153"/>
                  <a:gd name="T33" fmla="*/ 27 h 260"/>
                  <a:gd name="T34" fmla="*/ 153 w 153"/>
                  <a:gd name="T35" fmla="*/ 11 h 260"/>
                  <a:gd name="T36" fmla="*/ 133 w 153"/>
                  <a:gd name="T37" fmla="*/ 0 h 260"/>
                  <a:gd name="T38" fmla="*/ 124 w 153"/>
                  <a:gd name="T39" fmla="*/ 14 h 260"/>
                  <a:gd name="T40" fmla="*/ 115 w 153"/>
                  <a:gd name="T41" fmla="*/ 30 h 260"/>
                  <a:gd name="T42" fmla="*/ 108 w 153"/>
                  <a:gd name="T43" fmla="*/ 46 h 260"/>
                  <a:gd name="T44" fmla="*/ 99 w 153"/>
                  <a:gd name="T45" fmla="*/ 61 h 260"/>
                  <a:gd name="T46" fmla="*/ 90 w 153"/>
                  <a:gd name="T47" fmla="*/ 77 h 260"/>
                  <a:gd name="T48" fmla="*/ 83 w 153"/>
                  <a:gd name="T49" fmla="*/ 93 h 260"/>
                  <a:gd name="T50" fmla="*/ 76 w 153"/>
                  <a:gd name="T51" fmla="*/ 107 h 260"/>
                  <a:gd name="T52" fmla="*/ 67 w 153"/>
                  <a:gd name="T53" fmla="*/ 123 h 260"/>
                  <a:gd name="T54" fmla="*/ 60 w 153"/>
                  <a:gd name="T55" fmla="*/ 139 h 260"/>
                  <a:gd name="T56" fmla="*/ 53 w 153"/>
                  <a:gd name="T57" fmla="*/ 155 h 260"/>
                  <a:gd name="T58" fmla="*/ 44 w 153"/>
                  <a:gd name="T59" fmla="*/ 170 h 260"/>
                  <a:gd name="T60" fmla="*/ 37 w 153"/>
                  <a:gd name="T61" fmla="*/ 186 h 260"/>
                  <a:gd name="T62" fmla="*/ 28 w 153"/>
                  <a:gd name="T63" fmla="*/ 200 h 260"/>
                  <a:gd name="T64" fmla="*/ 19 w 153"/>
                  <a:gd name="T65" fmla="*/ 216 h 260"/>
                  <a:gd name="T66" fmla="*/ 9 w 153"/>
                  <a:gd name="T67" fmla="*/ 231 h 260"/>
                  <a:gd name="T68" fmla="*/ 0 w 153"/>
                  <a:gd name="T69" fmla="*/ 245 h 260"/>
                  <a:gd name="T70" fmla="*/ 19 w 153"/>
                  <a:gd name="T71" fmla="*/ 243 h 260"/>
                  <a:gd name="T72" fmla="*/ 3 w 153"/>
                  <a:gd name="T73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260">
                    <a:moveTo>
                      <a:pt x="3" y="260"/>
                    </a:moveTo>
                    <a:lnTo>
                      <a:pt x="21" y="259"/>
                    </a:lnTo>
                    <a:lnTo>
                      <a:pt x="31" y="243"/>
                    </a:lnTo>
                    <a:lnTo>
                      <a:pt x="40" y="228"/>
                    </a:lnTo>
                    <a:lnTo>
                      <a:pt x="48" y="212"/>
                    </a:lnTo>
                    <a:lnTo>
                      <a:pt x="57" y="196"/>
                    </a:lnTo>
                    <a:lnTo>
                      <a:pt x="64" y="181"/>
                    </a:lnTo>
                    <a:lnTo>
                      <a:pt x="73" y="165"/>
                    </a:lnTo>
                    <a:lnTo>
                      <a:pt x="80" y="149"/>
                    </a:lnTo>
                    <a:lnTo>
                      <a:pt x="88" y="133"/>
                    </a:lnTo>
                    <a:lnTo>
                      <a:pt x="96" y="119"/>
                    </a:lnTo>
                    <a:lnTo>
                      <a:pt x="104" y="103"/>
                    </a:lnTo>
                    <a:lnTo>
                      <a:pt x="112" y="87"/>
                    </a:lnTo>
                    <a:lnTo>
                      <a:pt x="120" y="72"/>
                    </a:lnTo>
                    <a:lnTo>
                      <a:pt x="128" y="56"/>
                    </a:lnTo>
                    <a:lnTo>
                      <a:pt x="136" y="42"/>
                    </a:lnTo>
                    <a:lnTo>
                      <a:pt x="144" y="27"/>
                    </a:lnTo>
                    <a:lnTo>
                      <a:pt x="153" y="11"/>
                    </a:lnTo>
                    <a:lnTo>
                      <a:pt x="133" y="0"/>
                    </a:lnTo>
                    <a:lnTo>
                      <a:pt x="124" y="14"/>
                    </a:lnTo>
                    <a:lnTo>
                      <a:pt x="115" y="30"/>
                    </a:lnTo>
                    <a:lnTo>
                      <a:pt x="108" y="46"/>
                    </a:lnTo>
                    <a:lnTo>
                      <a:pt x="99" y="61"/>
                    </a:lnTo>
                    <a:lnTo>
                      <a:pt x="90" y="77"/>
                    </a:lnTo>
                    <a:lnTo>
                      <a:pt x="83" y="93"/>
                    </a:lnTo>
                    <a:lnTo>
                      <a:pt x="76" y="107"/>
                    </a:lnTo>
                    <a:lnTo>
                      <a:pt x="67" y="123"/>
                    </a:lnTo>
                    <a:lnTo>
                      <a:pt x="60" y="139"/>
                    </a:lnTo>
                    <a:lnTo>
                      <a:pt x="53" y="155"/>
                    </a:lnTo>
                    <a:lnTo>
                      <a:pt x="44" y="170"/>
                    </a:lnTo>
                    <a:lnTo>
                      <a:pt x="37" y="186"/>
                    </a:lnTo>
                    <a:lnTo>
                      <a:pt x="28" y="200"/>
                    </a:lnTo>
                    <a:lnTo>
                      <a:pt x="19" y="216"/>
                    </a:lnTo>
                    <a:lnTo>
                      <a:pt x="9" y="231"/>
                    </a:lnTo>
                    <a:lnTo>
                      <a:pt x="0" y="245"/>
                    </a:lnTo>
                    <a:lnTo>
                      <a:pt x="19" y="243"/>
                    </a:lnTo>
                    <a:lnTo>
                      <a:pt x="3" y="2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8" name="Freeform 194"/>
              <p:cNvSpPr>
                <a:spLocks/>
              </p:cNvSpPr>
              <p:nvPr/>
            </p:nvSpPr>
            <p:spPr bwMode="auto">
              <a:xfrm>
                <a:off x="4980" y="2595"/>
                <a:ext cx="39" cy="35"/>
              </a:xfrm>
              <a:custGeom>
                <a:avLst/>
                <a:gdLst>
                  <a:gd name="T0" fmla="*/ 0 w 115"/>
                  <a:gd name="T1" fmla="*/ 5 h 105"/>
                  <a:gd name="T2" fmla="*/ 3 w 115"/>
                  <a:gd name="T3" fmla="*/ 18 h 105"/>
                  <a:gd name="T4" fmla="*/ 15 w 115"/>
                  <a:gd name="T5" fmla="*/ 29 h 105"/>
                  <a:gd name="T6" fmla="*/ 27 w 115"/>
                  <a:gd name="T7" fmla="*/ 40 h 105"/>
                  <a:gd name="T8" fmla="*/ 40 w 115"/>
                  <a:gd name="T9" fmla="*/ 51 h 105"/>
                  <a:gd name="T10" fmla="*/ 51 w 115"/>
                  <a:gd name="T11" fmla="*/ 61 h 105"/>
                  <a:gd name="T12" fmla="*/ 63 w 115"/>
                  <a:gd name="T13" fmla="*/ 72 h 105"/>
                  <a:gd name="T14" fmla="*/ 75 w 115"/>
                  <a:gd name="T15" fmla="*/ 83 h 105"/>
                  <a:gd name="T16" fmla="*/ 88 w 115"/>
                  <a:gd name="T17" fmla="*/ 95 h 105"/>
                  <a:gd name="T18" fmla="*/ 99 w 115"/>
                  <a:gd name="T19" fmla="*/ 105 h 105"/>
                  <a:gd name="T20" fmla="*/ 115 w 115"/>
                  <a:gd name="T21" fmla="*/ 88 h 105"/>
                  <a:gd name="T22" fmla="*/ 102 w 115"/>
                  <a:gd name="T23" fmla="*/ 77 h 105"/>
                  <a:gd name="T24" fmla="*/ 90 w 115"/>
                  <a:gd name="T25" fmla="*/ 66 h 105"/>
                  <a:gd name="T26" fmla="*/ 79 w 115"/>
                  <a:gd name="T27" fmla="*/ 56 h 105"/>
                  <a:gd name="T28" fmla="*/ 67 w 115"/>
                  <a:gd name="T29" fmla="*/ 45 h 105"/>
                  <a:gd name="T30" fmla="*/ 56 w 115"/>
                  <a:gd name="T31" fmla="*/ 34 h 105"/>
                  <a:gd name="T32" fmla="*/ 43 w 115"/>
                  <a:gd name="T33" fmla="*/ 22 h 105"/>
                  <a:gd name="T34" fmla="*/ 31 w 115"/>
                  <a:gd name="T35" fmla="*/ 12 h 105"/>
                  <a:gd name="T36" fmla="*/ 19 w 115"/>
                  <a:gd name="T37" fmla="*/ 0 h 105"/>
                  <a:gd name="T38" fmla="*/ 22 w 115"/>
                  <a:gd name="T39" fmla="*/ 15 h 105"/>
                  <a:gd name="T40" fmla="*/ 0 w 115"/>
                  <a:gd name="T41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05">
                    <a:moveTo>
                      <a:pt x="0" y="5"/>
                    </a:moveTo>
                    <a:lnTo>
                      <a:pt x="3" y="18"/>
                    </a:lnTo>
                    <a:lnTo>
                      <a:pt x="15" y="29"/>
                    </a:lnTo>
                    <a:lnTo>
                      <a:pt x="27" y="40"/>
                    </a:lnTo>
                    <a:lnTo>
                      <a:pt x="40" y="51"/>
                    </a:lnTo>
                    <a:lnTo>
                      <a:pt x="51" y="61"/>
                    </a:lnTo>
                    <a:lnTo>
                      <a:pt x="63" y="72"/>
                    </a:lnTo>
                    <a:lnTo>
                      <a:pt x="75" y="83"/>
                    </a:lnTo>
                    <a:lnTo>
                      <a:pt x="88" y="95"/>
                    </a:lnTo>
                    <a:lnTo>
                      <a:pt x="99" y="105"/>
                    </a:lnTo>
                    <a:lnTo>
                      <a:pt x="115" y="88"/>
                    </a:lnTo>
                    <a:lnTo>
                      <a:pt x="102" y="77"/>
                    </a:lnTo>
                    <a:lnTo>
                      <a:pt x="90" y="66"/>
                    </a:lnTo>
                    <a:lnTo>
                      <a:pt x="79" y="56"/>
                    </a:lnTo>
                    <a:lnTo>
                      <a:pt x="67" y="45"/>
                    </a:lnTo>
                    <a:lnTo>
                      <a:pt x="56" y="34"/>
                    </a:lnTo>
                    <a:lnTo>
                      <a:pt x="43" y="22"/>
                    </a:lnTo>
                    <a:lnTo>
                      <a:pt x="31" y="12"/>
                    </a:lnTo>
                    <a:lnTo>
                      <a:pt x="19" y="0"/>
                    </a:lnTo>
                    <a:lnTo>
                      <a:pt x="22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9" name="Freeform 195"/>
              <p:cNvSpPr>
                <a:spLocks/>
              </p:cNvSpPr>
              <p:nvPr/>
            </p:nvSpPr>
            <p:spPr bwMode="auto">
              <a:xfrm>
                <a:off x="4980" y="2525"/>
                <a:ext cx="47" cy="75"/>
              </a:xfrm>
              <a:custGeom>
                <a:avLst/>
                <a:gdLst>
                  <a:gd name="T0" fmla="*/ 134 w 141"/>
                  <a:gd name="T1" fmla="*/ 0 h 224"/>
                  <a:gd name="T2" fmla="*/ 124 w 141"/>
                  <a:gd name="T3" fmla="*/ 4 h 224"/>
                  <a:gd name="T4" fmla="*/ 114 w 141"/>
                  <a:gd name="T5" fmla="*/ 16 h 224"/>
                  <a:gd name="T6" fmla="*/ 105 w 141"/>
                  <a:gd name="T7" fmla="*/ 29 h 224"/>
                  <a:gd name="T8" fmla="*/ 96 w 141"/>
                  <a:gd name="T9" fmla="*/ 41 h 224"/>
                  <a:gd name="T10" fmla="*/ 88 w 141"/>
                  <a:gd name="T11" fmla="*/ 54 h 224"/>
                  <a:gd name="T12" fmla="*/ 80 w 141"/>
                  <a:gd name="T13" fmla="*/ 67 h 224"/>
                  <a:gd name="T14" fmla="*/ 72 w 141"/>
                  <a:gd name="T15" fmla="*/ 80 h 224"/>
                  <a:gd name="T16" fmla="*/ 64 w 141"/>
                  <a:gd name="T17" fmla="*/ 93 h 224"/>
                  <a:gd name="T18" fmla="*/ 57 w 141"/>
                  <a:gd name="T19" fmla="*/ 106 h 224"/>
                  <a:gd name="T20" fmla="*/ 50 w 141"/>
                  <a:gd name="T21" fmla="*/ 119 h 224"/>
                  <a:gd name="T22" fmla="*/ 43 w 141"/>
                  <a:gd name="T23" fmla="*/ 132 h 224"/>
                  <a:gd name="T24" fmla="*/ 35 w 141"/>
                  <a:gd name="T25" fmla="*/ 147 h 224"/>
                  <a:gd name="T26" fmla="*/ 28 w 141"/>
                  <a:gd name="T27" fmla="*/ 160 h 224"/>
                  <a:gd name="T28" fmla="*/ 21 w 141"/>
                  <a:gd name="T29" fmla="*/ 173 h 224"/>
                  <a:gd name="T30" fmla="*/ 15 w 141"/>
                  <a:gd name="T31" fmla="*/ 186 h 224"/>
                  <a:gd name="T32" fmla="*/ 8 w 141"/>
                  <a:gd name="T33" fmla="*/ 199 h 224"/>
                  <a:gd name="T34" fmla="*/ 0 w 141"/>
                  <a:gd name="T35" fmla="*/ 214 h 224"/>
                  <a:gd name="T36" fmla="*/ 22 w 141"/>
                  <a:gd name="T37" fmla="*/ 224 h 224"/>
                  <a:gd name="T38" fmla="*/ 28 w 141"/>
                  <a:gd name="T39" fmla="*/ 211 h 224"/>
                  <a:gd name="T40" fmla="*/ 35 w 141"/>
                  <a:gd name="T41" fmla="*/ 198 h 224"/>
                  <a:gd name="T42" fmla="*/ 43 w 141"/>
                  <a:gd name="T43" fmla="*/ 183 h 224"/>
                  <a:gd name="T44" fmla="*/ 48 w 141"/>
                  <a:gd name="T45" fmla="*/ 170 h 224"/>
                  <a:gd name="T46" fmla="*/ 56 w 141"/>
                  <a:gd name="T47" fmla="*/ 157 h 224"/>
                  <a:gd name="T48" fmla="*/ 63 w 141"/>
                  <a:gd name="T49" fmla="*/ 144 h 224"/>
                  <a:gd name="T50" fmla="*/ 70 w 141"/>
                  <a:gd name="T51" fmla="*/ 131 h 224"/>
                  <a:gd name="T52" fmla="*/ 77 w 141"/>
                  <a:gd name="T53" fmla="*/ 118 h 224"/>
                  <a:gd name="T54" fmla="*/ 85 w 141"/>
                  <a:gd name="T55" fmla="*/ 105 h 224"/>
                  <a:gd name="T56" fmla="*/ 92 w 141"/>
                  <a:gd name="T57" fmla="*/ 91 h 224"/>
                  <a:gd name="T58" fmla="*/ 101 w 141"/>
                  <a:gd name="T59" fmla="*/ 78 h 224"/>
                  <a:gd name="T60" fmla="*/ 108 w 141"/>
                  <a:gd name="T61" fmla="*/ 67 h 224"/>
                  <a:gd name="T62" fmla="*/ 117 w 141"/>
                  <a:gd name="T63" fmla="*/ 54 h 224"/>
                  <a:gd name="T64" fmla="*/ 124 w 141"/>
                  <a:gd name="T65" fmla="*/ 42 h 224"/>
                  <a:gd name="T66" fmla="*/ 133 w 141"/>
                  <a:gd name="T67" fmla="*/ 30 h 224"/>
                  <a:gd name="T68" fmla="*/ 141 w 141"/>
                  <a:gd name="T69" fmla="*/ 19 h 224"/>
                  <a:gd name="T70" fmla="*/ 131 w 141"/>
                  <a:gd name="T71" fmla="*/ 23 h 224"/>
                  <a:gd name="T72" fmla="*/ 134 w 141"/>
                  <a:gd name="T7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" h="224">
                    <a:moveTo>
                      <a:pt x="134" y="0"/>
                    </a:moveTo>
                    <a:lnTo>
                      <a:pt x="124" y="4"/>
                    </a:lnTo>
                    <a:lnTo>
                      <a:pt x="114" y="16"/>
                    </a:lnTo>
                    <a:lnTo>
                      <a:pt x="105" y="29"/>
                    </a:lnTo>
                    <a:lnTo>
                      <a:pt x="96" y="41"/>
                    </a:lnTo>
                    <a:lnTo>
                      <a:pt x="88" y="54"/>
                    </a:lnTo>
                    <a:lnTo>
                      <a:pt x="80" y="67"/>
                    </a:lnTo>
                    <a:lnTo>
                      <a:pt x="72" y="80"/>
                    </a:lnTo>
                    <a:lnTo>
                      <a:pt x="64" y="93"/>
                    </a:lnTo>
                    <a:lnTo>
                      <a:pt x="57" y="106"/>
                    </a:lnTo>
                    <a:lnTo>
                      <a:pt x="50" y="119"/>
                    </a:lnTo>
                    <a:lnTo>
                      <a:pt x="43" y="132"/>
                    </a:lnTo>
                    <a:lnTo>
                      <a:pt x="35" y="147"/>
                    </a:lnTo>
                    <a:lnTo>
                      <a:pt x="28" y="160"/>
                    </a:lnTo>
                    <a:lnTo>
                      <a:pt x="21" y="173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0" y="214"/>
                    </a:lnTo>
                    <a:lnTo>
                      <a:pt x="22" y="224"/>
                    </a:lnTo>
                    <a:lnTo>
                      <a:pt x="28" y="211"/>
                    </a:lnTo>
                    <a:lnTo>
                      <a:pt x="35" y="198"/>
                    </a:lnTo>
                    <a:lnTo>
                      <a:pt x="43" y="183"/>
                    </a:lnTo>
                    <a:lnTo>
                      <a:pt x="48" y="170"/>
                    </a:lnTo>
                    <a:lnTo>
                      <a:pt x="56" y="157"/>
                    </a:lnTo>
                    <a:lnTo>
                      <a:pt x="63" y="144"/>
                    </a:lnTo>
                    <a:lnTo>
                      <a:pt x="70" y="131"/>
                    </a:lnTo>
                    <a:lnTo>
                      <a:pt x="77" y="118"/>
                    </a:lnTo>
                    <a:lnTo>
                      <a:pt x="85" y="105"/>
                    </a:lnTo>
                    <a:lnTo>
                      <a:pt x="92" y="91"/>
                    </a:lnTo>
                    <a:lnTo>
                      <a:pt x="101" y="78"/>
                    </a:lnTo>
                    <a:lnTo>
                      <a:pt x="108" y="67"/>
                    </a:lnTo>
                    <a:lnTo>
                      <a:pt x="117" y="54"/>
                    </a:lnTo>
                    <a:lnTo>
                      <a:pt x="124" y="42"/>
                    </a:lnTo>
                    <a:lnTo>
                      <a:pt x="133" y="30"/>
                    </a:lnTo>
                    <a:lnTo>
                      <a:pt x="141" y="19"/>
                    </a:lnTo>
                    <a:lnTo>
                      <a:pt x="131" y="2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0" name="Freeform 196"/>
              <p:cNvSpPr>
                <a:spLocks/>
              </p:cNvSpPr>
              <p:nvPr/>
            </p:nvSpPr>
            <p:spPr bwMode="auto">
              <a:xfrm>
                <a:off x="5024" y="2525"/>
                <a:ext cx="39" cy="23"/>
              </a:xfrm>
              <a:custGeom>
                <a:avLst/>
                <a:gdLst>
                  <a:gd name="T0" fmla="*/ 118 w 118"/>
                  <a:gd name="T1" fmla="*/ 65 h 70"/>
                  <a:gd name="T2" fmla="*/ 115 w 118"/>
                  <a:gd name="T3" fmla="*/ 49 h 70"/>
                  <a:gd name="T4" fmla="*/ 109 w 118"/>
                  <a:gd name="T5" fmla="*/ 46 h 70"/>
                  <a:gd name="T6" fmla="*/ 103 w 118"/>
                  <a:gd name="T7" fmla="*/ 43 h 70"/>
                  <a:gd name="T8" fmla="*/ 98 w 118"/>
                  <a:gd name="T9" fmla="*/ 39 h 70"/>
                  <a:gd name="T10" fmla="*/ 93 w 118"/>
                  <a:gd name="T11" fmla="*/ 36 h 70"/>
                  <a:gd name="T12" fmla="*/ 86 w 118"/>
                  <a:gd name="T13" fmla="*/ 32 h 70"/>
                  <a:gd name="T14" fmla="*/ 79 w 118"/>
                  <a:gd name="T15" fmla="*/ 27 h 70"/>
                  <a:gd name="T16" fmla="*/ 71 w 118"/>
                  <a:gd name="T17" fmla="*/ 23 h 70"/>
                  <a:gd name="T18" fmla="*/ 64 w 118"/>
                  <a:gd name="T19" fmla="*/ 19 h 70"/>
                  <a:gd name="T20" fmla="*/ 57 w 118"/>
                  <a:gd name="T21" fmla="*/ 16 h 70"/>
                  <a:gd name="T22" fmla="*/ 50 w 118"/>
                  <a:gd name="T23" fmla="*/ 13 h 70"/>
                  <a:gd name="T24" fmla="*/ 41 w 118"/>
                  <a:gd name="T25" fmla="*/ 10 h 70"/>
                  <a:gd name="T26" fmla="*/ 34 w 118"/>
                  <a:gd name="T27" fmla="*/ 7 h 70"/>
                  <a:gd name="T28" fmla="*/ 25 w 118"/>
                  <a:gd name="T29" fmla="*/ 4 h 70"/>
                  <a:gd name="T30" fmla="*/ 18 w 118"/>
                  <a:gd name="T31" fmla="*/ 3 h 70"/>
                  <a:gd name="T32" fmla="*/ 10 w 118"/>
                  <a:gd name="T33" fmla="*/ 1 h 70"/>
                  <a:gd name="T34" fmla="*/ 3 w 118"/>
                  <a:gd name="T35" fmla="*/ 0 h 70"/>
                  <a:gd name="T36" fmla="*/ 0 w 118"/>
                  <a:gd name="T37" fmla="*/ 23 h 70"/>
                  <a:gd name="T38" fmla="*/ 7 w 118"/>
                  <a:gd name="T39" fmla="*/ 23 h 70"/>
                  <a:gd name="T40" fmla="*/ 12 w 118"/>
                  <a:gd name="T41" fmla="*/ 25 h 70"/>
                  <a:gd name="T42" fmla="*/ 19 w 118"/>
                  <a:gd name="T43" fmla="*/ 27 h 70"/>
                  <a:gd name="T44" fmla="*/ 26 w 118"/>
                  <a:gd name="T45" fmla="*/ 29 h 70"/>
                  <a:gd name="T46" fmla="*/ 34 w 118"/>
                  <a:gd name="T47" fmla="*/ 32 h 70"/>
                  <a:gd name="T48" fmla="*/ 39 w 118"/>
                  <a:gd name="T49" fmla="*/ 35 h 70"/>
                  <a:gd name="T50" fmla="*/ 47 w 118"/>
                  <a:gd name="T51" fmla="*/ 38 h 70"/>
                  <a:gd name="T52" fmla="*/ 54 w 118"/>
                  <a:gd name="T53" fmla="*/ 41 h 70"/>
                  <a:gd name="T54" fmla="*/ 60 w 118"/>
                  <a:gd name="T55" fmla="*/ 45 h 70"/>
                  <a:gd name="T56" fmla="*/ 67 w 118"/>
                  <a:gd name="T57" fmla="*/ 48 h 70"/>
                  <a:gd name="T58" fmla="*/ 73 w 118"/>
                  <a:gd name="T59" fmla="*/ 52 h 70"/>
                  <a:gd name="T60" fmla="*/ 79 w 118"/>
                  <a:gd name="T61" fmla="*/ 55 h 70"/>
                  <a:gd name="T62" fmla="*/ 85 w 118"/>
                  <a:gd name="T63" fmla="*/ 59 h 70"/>
                  <a:gd name="T64" fmla="*/ 92 w 118"/>
                  <a:gd name="T65" fmla="*/ 62 h 70"/>
                  <a:gd name="T66" fmla="*/ 96 w 118"/>
                  <a:gd name="T67" fmla="*/ 67 h 70"/>
                  <a:gd name="T68" fmla="*/ 102 w 118"/>
                  <a:gd name="T69" fmla="*/ 70 h 70"/>
                  <a:gd name="T70" fmla="*/ 98 w 118"/>
                  <a:gd name="T71" fmla="*/ 54 h 70"/>
                  <a:gd name="T72" fmla="*/ 118 w 118"/>
                  <a:gd name="T7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0">
                    <a:moveTo>
                      <a:pt x="118" y="65"/>
                    </a:moveTo>
                    <a:lnTo>
                      <a:pt x="115" y="49"/>
                    </a:lnTo>
                    <a:lnTo>
                      <a:pt x="109" y="46"/>
                    </a:lnTo>
                    <a:lnTo>
                      <a:pt x="103" y="43"/>
                    </a:lnTo>
                    <a:lnTo>
                      <a:pt x="98" y="39"/>
                    </a:lnTo>
                    <a:lnTo>
                      <a:pt x="93" y="36"/>
                    </a:lnTo>
                    <a:lnTo>
                      <a:pt x="86" y="32"/>
                    </a:lnTo>
                    <a:lnTo>
                      <a:pt x="79" y="27"/>
                    </a:lnTo>
                    <a:lnTo>
                      <a:pt x="71" y="23"/>
                    </a:lnTo>
                    <a:lnTo>
                      <a:pt x="64" y="19"/>
                    </a:lnTo>
                    <a:lnTo>
                      <a:pt x="57" y="16"/>
                    </a:lnTo>
                    <a:lnTo>
                      <a:pt x="50" y="13"/>
                    </a:lnTo>
                    <a:lnTo>
                      <a:pt x="41" y="10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2" y="25"/>
                    </a:lnTo>
                    <a:lnTo>
                      <a:pt x="19" y="27"/>
                    </a:lnTo>
                    <a:lnTo>
                      <a:pt x="26" y="29"/>
                    </a:lnTo>
                    <a:lnTo>
                      <a:pt x="34" y="32"/>
                    </a:lnTo>
                    <a:lnTo>
                      <a:pt x="39" y="35"/>
                    </a:lnTo>
                    <a:lnTo>
                      <a:pt x="47" y="38"/>
                    </a:lnTo>
                    <a:lnTo>
                      <a:pt x="54" y="41"/>
                    </a:lnTo>
                    <a:lnTo>
                      <a:pt x="60" y="45"/>
                    </a:lnTo>
                    <a:lnTo>
                      <a:pt x="67" y="48"/>
                    </a:lnTo>
                    <a:lnTo>
                      <a:pt x="73" y="52"/>
                    </a:lnTo>
                    <a:lnTo>
                      <a:pt x="79" y="55"/>
                    </a:lnTo>
                    <a:lnTo>
                      <a:pt x="85" y="59"/>
                    </a:lnTo>
                    <a:lnTo>
                      <a:pt x="92" y="62"/>
                    </a:lnTo>
                    <a:lnTo>
                      <a:pt x="96" y="67"/>
                    </a:lnTo>
                    <a:lnTo>
                      <a:pt x="102" y="70"/>
                    </a:lnTo>
                    <a:lnTo>
                      <a:pt x="98" y="54"/>
                    </a:lnTo>
                    <a:lnTo>
                      <a:pt x="11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1" name="Freeform 197"/>
              <p:cNvSpPr>
                <a:spLocks/>
              </p:cNvSpPr>
              <p:nvPr/>
            </p:nvSpPr>
            <p:spPr bwMode="auto">
              <a:xfrm>
                <a:off x="5020" y="2561"/>
                <a:ext cx="7" cy="6"/>
              </a:xfrm>
              <a:custGeom>
                <a:avLst/>
                <a:gdLst>
                  <a:gd name="T0" fmla="*/ 20 w 21"/>
                  <a:gd name="T1" fmla="*/ 18 h 18"/>
                  <a:gd name="T2" fmla="*/ 21 w 21"/>
                  <a:gd name="T3" fmla="*/ 14 h 18"/>
                  <a:gd name="T4" fmla="*/ 21 w 21"/>
                  <a:gd name="T5" fmla="*/ 8 h 18"/>
                  <a:gd name="T6" fmla="*/ 18 w 21"/>
                  <a:gd name="T7" fmla="*/ 5 h 18"/>
                  <a:gd name="T8" fmla="*/ 16 w 21"/>
                  <a:gd name="T9" fmla="*/ 2 h 18"/>
                  <a:gd name="T10" fmla="*/ 11 w 21"/>
                  <a:gd name="T11" fmla="*/ 0 h 18"/>
                  <a:gd name="T12" fmla="*/ 7 w 21"/>
                  <a:gd name="T13" fmla="*/ 0 h 18"/>
                  <a:gd name="T14" fmla="*/ 2 w 21"/>
                  <a:gd name="T15" fmla="*/ 2 h 18"/>
                  <a:gd name="T16" fmla="*/ 0 w 21"/>
                  <a:gd name="T17" fmla="*/ 6 h 18"/>
                  <a:gd name="T18" fmla="*/ 20 w 2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20" y="18"/>
                    </a:moveTo>
                    <a:lnTo>
                      <a:pt x="21" y="14"/>
                    </a:lnTo>
                    <a:lnTo>
                      <a:pt x="21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2" name="Freeform 198"/>
              <p:cNvSpPr>
                <a:spLocks/>
              </p:cNvSpPr>
              <p:nvPr/>
            </p:nvSpPr>
            <p:spPr bwMode="auto">
              <a:xfrm>
                <a:off x="5007" y="2563"/>
                <a:ext cx="20" cy="28"/>
              </a:xfrm>
              <a:custGeom>
                <a:avLst/>
                <a:gdLst>
                  <a:gd name="T0" fmla="*/ 22 w 61"/>
                  <a:gd name="T1" fmla="*/ 85 h 85"/>
                  <a:gd name="T2" fmla="*/ 26 w 61"/>
                  <a:gd name="T3" fmla="*/ 74 h 85"/>
                  <a:gd name="T4" fmla="*/ 30 w 61"/>
                  <a:gd name="T5" fmla="*/ 66 h 85"/>
                  <a:gd name="T6" fmla="*/ 35 w 61"/>
                  <a:gd name="T7" fmla="*/ 57 h 85"/>
                  <a:gd name="T8" fmla="*/ 39 w 61"/>
                  <a:gd name="T9" fmla="*/ 48 h 85"/>
                  <a:gd name="T10" fmla="*/ 45 w 61"/>
                  <a:gd name="T11" fmla="*/ 40 h 85"/>
                  <a:gd name="T12" fmla="*/ 49 w 61"/>
                  <a:gd name="T13" fmla="*/ 29 h 85"/>
                  <a:gd name="T14" fmla="*/ 55 w 61"/>
                  <a:gd name="T15" fmla="*/ 21 h 85"/>
                  <a:gd name="T16" fmla="*/ 61 w 61"/>
                  <a:gd name="T17" fmla="*/ 12 h 85"/>
                  <a:gd name="T18" fmla="*/ 41 w 61"/>
                  <a:gd name="T19" fmla="*/ 0 h 85"/>
                  <a:gd name="T20" fmla="*/ 35 w 61"/>
                  <a:gd name="T21" fmla="*/ 9 h 85"/>
                  <a:gd name="T22" fmla="*/ 29 w 61"/>
                  <a:gd name="T23" fmla="*/ 18 h 85"/>
                  <a:gd name="T24" fmla="*/ 23 w 61"/>
                  <a:gd name="T25" fmla="*/ 28 h 85"/>
                  <a:gd name="T26" fmla="*/ 19 w 61"/>
                  <a:gd name="T27" fmla="*/ 37 h 85"/>
                  <a:gd name="T28" fmla="*/ 14 w 61"/>
                  <a:gd name="T29" fmla="*/ 47 h 85"/>
                  <a:gd name="T30" fmla="*/ 9 w 61"/>
                  <a:gd name="T31" fmla="*/ 56 h 85"/>
                  <a:gd name="T32" fmla="*/ 4 w 61"/>
                  <a:gd name="T33" fmla="*/ 66 h 85"/>
                  <a:gd name="T34" fmla="*/ 0 w 61"/>
                  <a:gd name="T35" fmla="*/ 76 h 85"/>
                  <a:gd name="T36" fmla="*/ 22 w 61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5">
                    <a:moveTo>
                      <a:pt x="22" y="85"/>
                    </a:moveTo>
                    <a:lnTo>
                      <a:pt x="26" y="74"/>
                    </a:lnTo>
                    <a:lnTo>
                      <a:pt x="30" y="66"/>
                    </a:lnTo>
                    <a:lnTo>
                      <a:pt x="35" y="57"/>
                    </a:lnTo>
                    <a:lnTo>
                      <a:pt x="39" y="48"/>
                    </a:lnTo>
                    <a:lnTo>
                      <a:pt x="45" y="40"/>
                    </a:lnTo>
                    <a:lnTo>
                      <a:pt x="49" y="29"/>
                    </a:lnTo>
                    <a:lnTo>
                      <a:pt x="55" y="21"/>
                    </a:lnTo>
                    <a:lnTo>
                      <a:pt x="61" y="12"/>
                    </a:lnTo>
                    <a:lnTo>
                      <a:pt x="41" y="0"/>
                    </a:lnTo>
                    <a:lnTo>
                      <a:pt x="35" y="9"/>
                    </a:lnTo>
                    <a:lnTo>
                      <a:pt x="29" y="18"/>
                    </a:lnTo>
                    <a:lnTo>
                      <a:pt x="23" y="28"/>
                    </a:lnTo>
                    <a:lnTo>
                      <a:pt x="19" y="37"/>
                    </a:lnTo>
                    <a:lnTo>
                      <a:pt x="14" y="47"/>
                    </a:lnTo>
                    <a:lnTo>
                      <a:pt x="9" y="56"/>
                    </a:lnTo>
                    <a:lnTo>
                      <a:pt x="4" y="66"/>
                    </a:lnTo>
                    <a:lnTo>
                      <a:pt x="0" y="76"/>
                    </a:lnTo>
                    <a:lnTo>
                      <a:pt x="2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3" name="Freeform 199"/>
              <p:cNvSpPr>
                <a:spLocks/>
              </p:cNvSpPr>
              <p:nvPr/>
            </p:nvSpPr>
            <p:spPr bwMode="auto">
              <a:xfrm>
                <a:off x="5020" y="2563"/>
                <a:ext cx="7" cy="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4 h 16"/>
                  <a:gd name="T4" fmla="*/ 2 w 22"/>
                  <a:gd name="T5" fmla="*/ 10 h 16"/>
                  <a:gd name="T6" fmla="*/ 3 w 22"/>
                  <a:gd name="T7" fmla="*/ 13 h 16"/>
                  <a:gd name="T8" fmla="*/ 7 w 22"/>
                  <a:gd name="T9" fmla="*/ 14 h 16"/>
                  <a:gd name="T10" fmla="*/ 12 w 22"/>
                  <a:gd name="T11" fmla="*/ 16 h 16"/>
                  <a:gd name="T12" fmla="*/ 16 w 22"/>
                  <a:gd name="T13" fmla="*/ 14 h 16"/>
                  <a:gd name="T14" fmla="*/ 20 w 22"/>
                  <a:gd name="T15" fmla="*/ 13 h 16"/>
                  <a:gd name="T16" fmla="*/ 22 w 22"/>
                  <a:gd name="T17" fmla="*/ 8 h 16"/>
                  <a:gd name="T18" fmla="*/ 0 w 22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6" y="14"/>
                    </a:lnTo>
                    <a:lnTo>
                      <a:pt x="20" y="13"/>
                    </a:lnTo>
                    <a:lnTo>
                      <a:pt x="2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4" name="Freeform 200"/>
              <p:cNvSpPr>
                <a:spLocks/>
              </p:cNvSpPr>
              <p:nvPr/>
            </p:nvSpPr>
            <p:spPr bwMode="auto">
              <a:xfrm>
                <a:off x="5143" y="2492"/>
                <a:ext cx="7" cy="6"/>
              </a:xfrm>
              <a:custGeom>
                <a:avLst/>
                <a:gdLst>
                  <a:gd name="T0" fmla="*/ 22 w 22"/>
                  <a:gd name="T1" fmla="*/ 6 h 17"/>
                  <a:gd name="T2" fmla="*/ 19 w 22"/>
                  <a:gd name="T3" fmla="*/ 1 h 17"/>
                  <a:gd name="T4" fmla="*/ 15 w 22"/>
                  <a:gd name="T5" fmla="*/ 0 h 17"/>
                  <a:gd name="T6" fmla="*/ 11 w 22"/>
                  <a:gd name="T7" fmla="*/ 0 h 17"/>
                  <a:gd name="T8" fmla="*/ 6 w 22"/>
                  <a:gd name="T9" fmla="*/ 1 h 17"/>
                  <a:gd name="T10" fmla="*/ 3 w 22"/>
                  <a:gd name="T11" fmla="*/ 4 h 17"/>
                  <a:gd name="T12" fmla="*/ 0 w 22"/>
                  <a:gd name="T13" fmla="*/ 7 h 17"/>
                  <a:gd name="T14" fmla="*/ 0 w 22"/>
                  <a:gd name="T15" fmla="*/ 13 h 17"/>
                  <a:gd name="T16" fmla="*/ 2 w 22"/>
                  <a:gd name="T17" fmla="*/ 17 h 17"/>
                  <a:gd name="T18" fmla="*/ 22 w 22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5" name="Freeform 201"/>
              <p:cNvSpPr>
                <a:spLocks/>
              </p:cNvSpPr>
              <p:nvPr/>
            </p:nvSpPr>
            <p:spPr bwMode="auto">
              <a:xfrm>
                <a:off x="5143" y="2494"/>
                <a:ext cx="16" cy="70"/>
              </a:xfrm>
              <a:custGeom>
                <a:avLst/>
                <a:gdLst>
                  <a:gd name="T0" fmla="*/ 26 w 48"/>
                  <a:gd name="T1" fmla="*/ 211 h 211"/>
                  <a:gd name="T2" fmla="*/ 30 w 48"/>
                  <a:gd name="T3" fmla="*/ 198 h 211"/>
                  <a:gd name="T4" fmla="*/ 36 w 48"/>
                  <a:gd name="T5" fmla="*/ 184 h 211"/>
                  <a:gd name="T6" fmla="*/ 39 w 48"/>
                  <a:gd name="T7" fmla="*/ 171 h 211"/>
                  <a:gd name="T8" fmla="*/ 42 w 48"/>
                  <a:gd name="T9" fmla="*/ 157 h 211"/>
                  <a:gd name="T10" fmla="*/ 45 w 48"/>
                  <a:gd name="T11" fmla="*/ 142 h 211"/>
                  <a:gd name="T12" fmla="*/ 46 w 48"/>
                  <a:gd name="T13" fmla="*/ 131 h 211"/>
                  <a:gd name="T14" fmla="*/ 48 w 48"/>
                  <a:gd name="T15" fmla="*/ 116 h 211"/>
                  <a:gd name="T16" fmla="*/ 48 w 48"/>
                  <a:gd name="T17" fmla="*/ 103 h 211"/>
                  <a:gd name="T18" fmla="*/ 46 w 48"/>
                  <a:gd name="T19" fmla="*/ 88 h 211"/>
                  <a:gd name="T20" fmla="*/ 45 w 48"/>
                  <a:gd name="T21" fmla="*/ 75 h 211"/>
                  <a:gd name="T22" fmla="*/ 44 w 48"/>
                  <a:gd name="T23" fmla="*/ 62 h 211"/>
                  <a:gd name="T24" fmla="*/ 41 w 48"/>
                  <a:gd name="T25" fmla="*/ 49 h 211"/>
                  <a:gd name="T26" fmla="*/ 36 w 48"/>
                  <a:gd name="T27" fmla="*/ 36 h 211"/>
                  <a:gd name="T28" fmla="*/ 32 w 48"/>
                  <a:gd name="T29" fmla="*/ 23 h 211"/>
                  <a:gd name="T30" fmla="*/ 28 w 48"/>
                  <a:gd name="T31" fmla="*/ 11 h 211"/>
                  <a:gd name="T32" fmla="*/ 20 w 48"/>
                  <a:gd name="T33" fmla="*/ 0 h 211"/>
                  <a:gd name="T34" fmla="*/ 0 w 48"/>
                  <a:gd name="T35" fmla="*/ 11 h 211"/>
                  <a:gd name="T36" fmla="*/ 6 w 48"/>
                  <a:gd name="T37" fmla="*/ 22 h 211"/>
                  <a:gd name="T38" fmla="*/ 10 w 48"/>
                  <a:gd name="T39" fmla="*/ 33 h 211"/>
                  <a:gd name="T40" fmla="*/ 14 w 48"/>
                  <a:gd name="T41" fmla="*/ 45 h 211"/>
                  <a:gd name="T42" fmla="*/ 17 w 48"/>
                  <a:gd name="T43" fmla="*/ 55 h 211"/>
                  <a:gd name="T44" fmla="*/ 20 w 48"/>
                  <a:gd name="T45" fmla="*/ 68 h 211"/>
                  <a:gd name="T46" fmla="*/ 23 w 48"/>
                  <a:gd name="T47" fmla="*/ 80 h 211"/>
                  <a:gd name="T48" fmla="*/ 23 w 48"/>
                  <a:gd name="T49" fmla="*/ 91 h 211"/>
                  <a:gd name="T50" fmla="*/ 25 w 48"/>
                  <a:gd name="T51" fmla="*/ 103 h 211"/>
                  <a:gd name="T52" fmla="*/ 25 w 48"/>
                  <a:gd name="T53" fmla="*/ 116 h 211"/>
                  <a:gd name="T54" fmla="*/ 23 w 48"/>
                  <a:gd name="T55" fmla="*/ 128 h 211"/>
                  <a:gd name="T56" fmla="*/ 22 w 48"/>
                  <a:gd name="T57" fmla="*/ 139 h 211"/>
                  <a:gd name="T58" fmla="*/ 20 w 48"/>
                  <a:gd name="T59" fmla="*/ 152 h 211"/>
                  <a:gd name="T60" fmla="*/ 17 w 48"/>
                  <a:gd name="T61" fmla="*/ 164 h 211"/>
                  <a:gd name="T62" fmla="*/ 13 w 48"/>
                  <a:gd name="T63" fmla="*/ 177 h 211"/>
                  <a:gd name="T64" fmla="*/ 9 w 48"/>
                  <a:gd name="T65" fmla="*/ 190 h 211"/>
                  <a:gd name="T66" fmla="*/ 4 w 48"/>
                  <a:gd name="T67" fmla="*/ 202 h 211"/>
                  <a:gd name="T68" fmla="*/ 26 w 48"/>
                  <a:gd name="T6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211">
                    <a:moveTo>
                      <a:pt x="26" y="211"/>
                    </a:moveTo>
                    <a:lnTo>
                      <a:pt x="30" y="198"/>
                    </a:lnTo>
                    <a:lnTo>
                      <a:pt x="36" y="184"/>
                    </a:lnTo>
                    <a:lnTo>
                      <a:pt x="39" y="171"/>
                    </a:lnTo>
                    <a:lnTo>
                      <a:pt x="42" y="157"/>
                    </a:lnTo>
                    <a:lnTo>
                      <a:pt x="45" y="142"/>
                    </a:lnTo>
                    <a:lnTo>
                      <a:pt x="46" y="131"/>
                    </a:lnTo>
                    <a:lnTo>
                      <a:pt x="48" y="116"/>
                    </a:lnTo>
                    <a:lnTo>
                      <a:pt x="48" y="103"/>
                    </a:lnTo>
                    <a:lnTo>
                      <a:pt x="46" y="88"/>
                    </a:lnTo>
                    <a:lnTo>
                      <a:pt x="45" y="75"/>
                    </a:lnTo>
                    <a:lnTo>
                      <a:pt x="44" y="62"/>
                    </a:lnTo>
                    <a:lnTo>
                      <a:pt x="41" y="49"/>
                    </a:lnTo>
                    <a:lnTo>
                      <a:pt x="36" y="36"/>
                    </a:lnTo>
                    <a:lnTo>
                      <a:pt x="32" y="23"/>
                    </a:lnTo>
                    <a:lnTo>
                      <a:pt x="28" y="11"/>
                    </a:lnTo>
                    <a:lnTo>
                      <a:pt x="20" y="0"/>
                    </a:lnTo>
                    <a:lnTo>
                      <a:pt x="0" y="11"/>
                    </a:lnTo>
                    <a:lnTo>
                      <a:pt x="6" y="22"/>
                    </a:lnTo>
                    <a:lnTo>
                      <a:pt x="10" y="33"/>
                    </a:lnTo>
                    <a:lnTo>
                      <a:pt x="14" y="45"/>
                    </a:lnTo>
                    <a:lnTo>
                      <a:pt x="17" y="55"/>
                    </a:lnTo>
                    <a:lnTo>
                      <a:pt x="20" y="68"/>
                    </a:lnTo>
                    <a:lnTo>
                      <a:pt x="23" y="80"/>
                    </a:lnTo>
                    <a:lnTo>
                      <a:pt x="23" y="91"/>
                    </a:lnTo>
                    <a:lnTo>
                      <a:pt x="25" y="103"/>
                    </a:lnTo>
                    <a:lnTo>
                      <a:pt x="25" y="116"/>
                    </a:lnTo>
                    <a:lnTo>
                      <a:pt x="23" y="128"/>
                    </a:lnTo>
                    <a:lnTo>
                      <a:pt x="22" y="139"/>
                    </a:lnTo>
                    <a:lnTo>
                      <a:pt x="20" y="152"/>
                    </a:lnTo>
                    <a:lnTo>
                      <a:pt x="17" y="164"/>
                    </a:lnTo>
                    <a:lnTo>
                      <a:pt x="13" y="177"/>
                    </a:lnTo>
                    <a:lnTo>
                      <a:pt x="9" y="190"/>
                    </a:lnTo>
                    <a:lnTo>
                      <a:pt x="4" y="202"/>
                    </a:lnTo>
                    <a:lnTo>
                      <a:pt x="26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6" name="Freeform 202"/>
              <p:cNvSpPr>
                <a:spLocks/>
              </p:cNvSpPr>
              <p:nvPr/>
            </p:nvSpPr>
            <p:spPr bwMode="auto">
              <a:xfrm>
                <a:off x="5143" y="2494"/>
                <a:ext cx="8" cy="6"/>
              </a:xfrm>
              <a:custGeom>
                <a:avLst/>
                <a:gdLst>
                  <a:gd name="T0" fmla="*/ 2 w 24"/>
                  <a:gd name="T1" fmla="*/ 0 h 16"/>
                  <a:gd name="T2" fmla="*/ 0 w 24"/>
                  <a:gd name="T3" fmla="*/ 5 h 16"/>
                  <a:gd name="T4" fmla="*/ 2 w 24"/>
                  <a:gd name="T5" fmla="*/ 10 h 16"/>
                  <a:gd name="T6" fmla="*/ 5 w 24"/>
                  <a:gd name="T7" fmla="*/ 13 h 16"/>
                  <a:gd name="T8" fmla="*/ 8 w 24"/>
                  <a:gd name="T9" fmla="*/ 15 h 16"/>
                  <a:gd name="T10" fmla="*/ 12 w 24"/>
                  <a:gd name="T11" fmla="*/ 16 h 16"/>
                  <a:gd name="T12" fmla="*/ 16 w 24"/>
                  <a:gd name="T13" fmla="*/ 15 h 16"/>
                  <a:gd name="T14" fmla="*/ 21 w 24"/>
                  <a:gd name="T15" fmla="*/ 13 h 16"/>
                  <a:gd name="T16" fmla="*/ 24 w 24"/>
                  <a:gd name="T17" fmla="*/ 9 h 16"/>
                  <a:gd name="T18" fmla="*/ 2 w 2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2" y="16"/>
                    </a:lnTo>
                    <a:lnTo>
                      <a:pt x="16" y="15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7" name="Freeform 203"/>
              <p:cNvSpPr>
                <a:spLocks/>
              </p:cNvSpPr>
              <p:nvPr/>
            </p:nvSpPr>
            <p:spPr bwMode="auto">
              <a:xfrm>
                <a:off x="5162" y="2458"/>
                <a:ext cx="4" cy="7"/>
              </a:xfrm>
              <a:custGeom>
                <a:avLst/>
                <a:gdLst>
                  <a:gd name="T0" fmla="*/ 0 w 12"/>
                  <a:gd name="T1" fmla="*/ 22 h 22"/>
                  <a:gd name="T2" fmla="*/ 5 w 12"/>
                  <a:gd name="T3" fmla="*/ 22 h 22"/>
                  <a:gd name="T4" fmla="*/ 7 w 12"/>
                  <a:gd name="T5" fmla="*/ 19 h 22"/>
                  <a:gd name="T6" fmla="*/ 10 w 12"/>
                  <a:gd name="T7" fmla="*/ 16 h 22"/>
                  <a:gd name="T8" fmla="*/ 12 w 12"/>
                  <a:gd name="T9" fmla="*/ 12 h 22"/>
                  <a:gd name="T10" fmla="*/ 12 w 12"/>
                  <a:gd name="T11" fmla="*/ 7 h 22"/>
                  <a:gd name="T12" fmla="*/ 9 w 12"/>
                  <a:gd name="T13" fmla="*/ 3 h 22"/>
                  <a:gd name="T14" fmla="*/ 6 w 12"/>
                  <a:gd name="T15" fmla="*/ 0 h 22"/>
                  <a:gd name="T16" fmla="*/ 0 w 12"/>
                  <a:gd name="T17" fmla="*/ 0 h 22"/>
                  <a:gd name="T18" fmla="*/ 0 w 1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2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8" name="Freeform 204"/>
              <p:cNvSpPr>
                <a:spLocks/>
              </p:cNvSpPr>
              <p:nvPr/>
            </p:nvSpPr>
            <p:spPr bwMode="auto">
              <a:xfrm>
                <a:off x="5114" y="2458"/>
                <a:ext cx="48" cy="46"/>
              </a:xfrm>
              <a:custGeom>
                <a:avLst/>
                <a:gdLst>
                  <a:gd name="T0" fmla="*/ 23 w 144"/>
                  <a:gd name="T1" fmla="*/ 137 h 137"/>
                  <a:gd name="T2" fmla="*/ 25 w 144"/>
                  <a:gd name="T3" fmla="*/ 124 h 137"/>
                  <a:gd name="T4" fmla="*/ 28 w 144"/>
                  <a:gd name="T5" fmla="*/ 109 h 137"/>
                  <a:gd name="T6" fmla="*/ 29 w 144"/>
                  <a:gd name="T7" fmla="*/ 99 h 137"/>
                  <a:gd name="T8" fmla="*/ 35 w 144"/>
                  <a:gd name="T9" fmla="*/ 87 h 137"/>
                  <a:gd name="T10" fmla="*/ 39 w 144"/>
                  <a:gd name="T11" fmla="*/ 77 h 137"/>
                  <a:gd name="T12" fmla="*/ 45 w 144"/>
                  <a:gd name="T13" fmla="*/ 68 h 137"/>
                  <a:gd name="T14" fmla="*/ 51 w 144"/>
                  <a:gd name="T15" fmla="*/ 58 h 137"/>
                  <a:gd name="T16" fmla="*/ 58 w 144"/>
                  <a:gd name="T17" fmla="*/ 51 h 137"/>
                  <a:gd name="T18" fmla="*/ 66 w 144"/>
                  <a:gd name="T19" fmla="*/ 44 h 137"/>
                  <a:gd name="T20" fmla="*/ 74 w 144"/>
                  <a:gd name="T21" fmla="*/ 39 h 137"/>
                  <a:gd name="T22" fmla="*/ 85 w 144"/>
                  <a:gd name="T23" fmla="*/ 34 h 137"/>
                  <a:gd name="T24" fmla="*/ 95 w 144"/>
                  <a:gd name="T25" fmla="*/ 29 h 137"/>
                  <a:gd name="T26" fmla="*/ 106 w 144"/>
                  <a:gd name="T27" fmla="*/ 26 h 137"/>
                  <a:gd name="T28" fmla="*/ 118 w 144"/>
                  <a:gd name="T29" fmla="*/ 23 h 137"/>
                  <a:gd name="T30" fmla="*/ 130 w 144"/>
                  <a:gd name="T31" fmla="*/ 22 h 137"/>
                  <a:gd name="T32" fmla="*/ 144 w 144"/>
                  <a:gd name="T33" fmla="*/ 22 h 137"/>
                  <a:gd name="T34" fmla="*/ 144 w 144"/>
                  <a:gd name="T35" fmla="*/ 0 h 137"/>
                  <a:gd name="T36" fmla="*/ 130 w 144"/>
                  <a:gd name="T37" fmla="*/ 0 h 137"/>
                  <a:gd name="T38" fmla="*/ 114 w 144"/>
                  <a:gd name="T39" fmla="*/ 0 h 137"/>
                  <a:gd name="T40" fmla="*/ 101 w 144"/>
                  <a:gd name="T41" fmla="*/ 3 h 137"/>
                  <a:gd name="T42" fmla="*/ 87 w 144"/>
                  <a:gd name="T43" fmla="*/ 7 h 137"/>
                  <a:gd name="T44" fmla="*/ 74 w 144"/>
                  <a:gd name="T45" fmla="*/ 12 h 137"/>
                  <a:gd name="T46" fmla="*/ 63 w 144"/>
                  <a:gd name="T47" fmla="*/ 18 h 137"/>
                  <a:gd name="T48" fmla="*/ 51 w 144"/>
                  <a:gd name="T49" fmla="*/ 26 h 137"/>
                  <a:gd name="T50" fmla="*/ 42 w 144"/>
                  <a:gd name="T51" fmla="*/ 35 h 137"/>
                  <a:gd name="T52" fmla="*/ 34 w 144"/>
                  <a:gd name="T53" fmla="*/ 44 h 137"/>
                  <a:gd name="T54" fmla="*/ 25 w 144"/>
                  <a:gd name="T55" fmla="*/ 54 h 137"/>
                  <a:gd name="T56" fmla="*/ 19 w 144"/>
                  <a:gd name="T57" fmla="*/ 66 h 137"/>
                  <a:gd name="T58" fmla="*/ 13 w 144"/>
                  <a:gd name="T59" fmla="*/ 77 h 137"/>
                  <a:gd name="T60" fmla="*/ 7 w 144"/>
                  <a:gd name="T61" fmla="*/ 92 h 137"/>
                  <a:gd name="T62" fmla="*/ 5 w 144"/>
                  <a:gd name="T63" fmla="*/ 105 h 137"/>
                  <a:gd name="T64" fmla="*/ 2 w 144"/>
                  <a:gd name="T65" fmla="*/ 119 h 137"/>
                  <a:gd name="T66" fmla="*/ 0 w 144"/>
                  <a:gd name="T67" fmla="*/ 135 h 137"/>
                  <a:gd name="T68" fmla="*/ 23 w 144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7">
                    <a:moveTo>
                      <a:pt x="23" y="137"/>
                    </a:moveTo>
                    <a:lnTo>
                      <a:pt x="25" y="124"/>
                    </a:lnTo>
                    <a:lnTo>
                      <a:pt x="28" y="109"/>
                    </a:lnTo>
                    <a:lnTo>
                      <a:pt x="29" y="99"/>
                    </a:lnTo>
                    <a:lnTo>
                      <a:pt x="35" y="87"/>
                    </a:lnTo>
                    <a:lnTo>
                      <a:pt x="39" y="77"/>
                    </a:lnTo>
                    <a:lnTo>
                      <a:pt x="45" y="68"/>
                    </a:lnTo>
                    <a:lnTo>
                      <a:pt x="51" y="58"/>
                    </a:lnTo>
                    <a:lnTo>
                      <a:pt x="58" y="51"/>
                    </a:lnTo>
                    <a:lnTo>
                      <a:pt x="66" y="44"/>
                    </a:lnTo>
                    <a:lnTo>
                      <a:pt x="74" y="39"/>
                    </a:lnTo>
                    <a:lnTo>
                      <a:pt x="85" y="34"/>
                    </a:lnTo>
                    <a:lnTo>
                      <a:pt x="95" y="29"/>
                    </a:lnTo>
                    <a:lnTo>
                      <a:pt x="106" y="26"/>
                    </a:lnTo>
                    <a:lnTo>
                      <a:pt x="118" y="23"/>
                    </a:lnTo>
                    <a:lnTo>
                      <a:pt x="130" y="22"/>
                    </a:lnTo>
                    <a:lnTo>
                      <a:pt x="144" y="22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4" y="12"/>
                    </a:lnTo>
                    <a:lnTo>
                      <a:pt x="63" y="18"/>
                    </a:lnTo>
                    <a:lnTo>
                      <a:pt x="51" y="26"/>
                    </a:lnTo>
                    <a:lnTo>
                      <a:pt x="42" y="35"/>
                    </a:lnTo>
                    <a:lnTo>
                      <a:pt x="34" y="44"/>
                    </a:lnTo>
                    <a:lnTo>
                      <a:pt x="25" y="54"/>
                    </a:lnTo>
                    <a:lnTo>
                      <a:pt x="19" y="66"/>
                    </a:lnTo>
                    <a:lnTo>
                      <a:pt x="13" y="77"/>
                    </a:lnTo>
                    <a:lnTo>
                      <a:pt x="7" y="92"/>
                    </a:lnTo>
                    <a:lnTo>
                      <a:pt x="5" y="105"/>
                    </a:lnTo>
                    <a:lnTo>
                      <a:pt x="2" y="119"/>
                    </a:lnTo>
                    <a:lnTo>
                      <a:pt x="0" y="135"/>
                    </a:lnTo>
                    <a:lnTo>
                      <a:pt x="2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14" name="Freeform 206"/>
            <p:cNvSpPr>
              <a:spLocks/>
            </p:cNvSpPr>
            <p:nvPr/>
          </p:nvSpPr>
          <p:spPr bwMode="auto">
            <a:xfrm>
              <a:off x="5158" y="2461"/>
              <a:ext cx="8" cy="4"/>
            </a:xfrm>
            <a:custGeom>
              <a:avLst/>
              <a:gdLst>
                <a:gd name="T0" fmla="*/ 0 w 23"/>
                <a:gd name="T1" fmla="*/ 0 h 12"/>
                <a:gd name="T2" fmla="*/ 1 w 23"/>
                <a:gd name="T3" fmla="*/ 5 h 12"/>
                <a:gd name="T4" fmla="*/ 2 w 23"/>
                <a:gd name="T5" fmla="*/ 9 h 12"/>
                <a:gd name="T6" fmla="*/ 7 w 23"/>
                <a:gd name="T7" fmla="*/ 12 h 12"/>
                <a:gd name="T8" fmla="*/ 11 w 23"/>
                <a:gd name="T9" fmla="*/ 12 h 12"/>
                <a:gd name="T10" fmla="*/ 16 w 23"/>
                <a:gd name="T11" fmla="*/ 12 h 12"/>
                <a:gd name="T12" fmla="*/ 18 w 23"/>
                <a:gd name="T13" fmla="*/ 10 h 12"/>
                <a:gd name="T14" fmla="*/ 21 w 23"/>
                <a:gd name="T15" fmla="*/ 6 h 12"/>
                <a:gd name="T16" fmla="*/ 23 w 23"/>
                <a:gd name="T17" fmla="*/ 2 h 12"/>
                <a:gd name="T18" fmla="*/ 0 w 2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1" y="6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5" name="Freeform 207"/>
            <p:cNvSpPr>
              <a:spLocks/>
            </p:cNvSpPr>
            <p:nvPr/>
          </p:nvSpPr>
          <p:spPr bwMode="auto">
            <a:xfrm>
              <a:off x="5100" y="2451"/>
              <a:ext cx="7" cy="5"/>
            </a:xfrm>
            <a:custGeom>
              <a:avLst/>
              <a:gdLst>
                <a:gd name="T0" fmla="*/ 23 w 23"/>
                <a:gd name="T1" fmla="*/ 13 h 13"/>
                <a:gd name="T2" fmla="*/ 22 w 23"/>
                <a:gd name="T3" fmla="*/ 8 h 13"/>
                <a:gd name="T4" fmla="*/ 20 w 23"/>
                <a:gd name="T5" fmla="*/ 4 h 13"/>
                <a:gd name="T6" fmla="*/ 16 w 23"/>
                <a:gd name="T7" fmla="*/ 1 h 13"/>
                <a:gd name="T8" fmla="*/ 13 w 23"/>
                <a:gd name="T9" fmla="*/ 0 h 13"/>
                <a:gd name="T10" fmla="*/ 7 w 23"/>
                <a:gd name="T11" fmla="*/ 0 h 13"/>
                <a:gd name="T12" fmla="*/ 4 w 23"/>
                <a:gd name="T13" fmla="*/ 3 h 13"/>
                <a:gd name="T14" fmla="*/ 1 w 23"/>
                <a:gd name="T15" fmla="*/ 6 h 13"/>
                <a:gd name="T16" fmla="*/ 0 w 23"/>
                <a:gd name="T17" fmla="*/ 10 h 13"/>
                <a:gd name="T18" fmla="*/ 23 w 23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23" y="13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6" name="Freeform 208"/>
            <p:cNvSpPr>
              <a:spLocks/>
            </p:cNvSpPr>
            <p:nvPr/>
          </p:nvSpPr>
          <p:spPr bwMode="auto">
            <a:xfrm>
              <a:off x="5083" y="2455"/>
              <a:ext cx="24" cy="50"/>
            </a:xfrm>
            <a:custGeom>
              <a:avLst/>
              <a:gdLst>
                <a:gd name="T0" fmla="*/ 3 w 72"/>
                <a:gd name="T1" fmla="*/ 151 h 151"/>
                <a:gd name="T2" fmla="*/ 24 w 72"/>
                <a:gd name="T3" fmla="*/ 145 h 151"/>
                <a:gd name="T4" fmla="*/ 23 w 72"/>
                <a:gd name="T5" fmla="*/ 132 h 151"/>
                <a:gd name="T6" fmla="*/ 24 w 72"/>
                <a:gd name="T7" fmla="*/ 122 h 151"/>
                <a:gd name="T8" fmla="*/ 26 w 72"/>
                <a:gd name="T9" fmla="*/ 112 h 151"/>
                <a:gd name="T10" fmla="*/ 27 w 72"/>
                <a:gd name="T11" fmla="*/ 103 h 151"/>
                <a:gd name="T12" fmla="*/ 30 w 72"/>
                <a:gd name="T13" fmla="*/ 96 h 151"/>
                <a:gd name="T14" fmla="*/ 35 w 72"/>
                <a:gd name="T15" fmla="*/ 87 h 151"/>
                <a:gd name="T16" fmla="*/ 39 w 72"/>
                <a:gd name="T17" fmla="*/ 80 h 151"/>
                <a:gd name="T18" fmla="*/ 42 w 72"/>
                <a:gd name="T19" fmla="*/ 74 h 151"/>
                <a:gd name="T20" fmla="*/ 46 w 72"/>
                <a:gd name="T21" fmla="*/ 65 h 151"/>
                <a:gd name="T22" fmla="*/ 50 w 72"/>
                <a:gd name="T23" fmla="*/ 60 h 151"/>
                <a:gd name="T24" fmla="*/ 56 w 72"/>
                <a:gd name="T25" fmla="*/ 51 h 151"/>
                <a:gd name="T26" fmla="*/ 61 w 72"/>
                <a:gd name="T27" fmla="*/ 44 h 151"/>
                <a:gd name="T28" fmla="*/ 64 w 72"/>
                <a:gd name="T29" fmla="*/ 33 h 151"/>
                <a:gd name="T30" fmla="*/ 68 w 72"/>
                <a:gd name="T31" fmla="*/ 25 h 151"/>
                <a:gd name="T32" fmla="*/ 69 w 72"/>
                <a:gd name="T33" fmla="*/ 14 h 151"/>
                <a:gd name="T34" fmla="*/ 72 w 72"/>
                <a:gd name="T35" fmla="*/ 3 h 151"/>
                <a:gd name="T36" fmla="*/ 49 w 72"/>
                <a:gd name="T37" fmla="*/ 0 h 151"/>
                <a:gd name="T38" fmla="*/ 48 w 72"/>
                <a:gd name="T39" fmla="*/ 10 h 151"/>
                <a:gd name="T40" fmla="*/ 45 w 72"/>
                <a:gd name="T41" fmla="*/ 17 h 151"/>
                <a:gd name="T42" fmla="*/ 42 w 72"/>
                <a:gd name="T43" fmla="*/ 26 h 151"/>
                <a:gd name="T44" fmla="*/ 39 w 72"/>
                <a:gd name="T45" fmla="*/ 32 h 151"/>
                <a:gd name="T46" fmla="*/ 35 w 72"/>
                <a:gd name="T47" fmla="*/ 39 h 151"/>
                <a:gd name="T48" fmla="*/ 30 w 72"/>
                <a:gd name="T49" fmla="*/ 46 h 151"/>
                <a:gd name="T50" fmla="*/ 26 w 72"/>
                <a:gd name="T51" fmla="*/ 54 h 151"/>
                <a:gd name="T52" fmla="*/ 21 w 72"/>
                <a:gd name="T53" fmla="*/ 61 h 151"/>
                <a:gd name="T54" fmla="*/ 17 w 72"/>
                <a:gd name="T55" fmla="*/ 70 h 151"/>
                <a:gd name="T56" fmla="*/ 13 w 72"/>
                <a:gd name="T57" fmla="*/ 78 h 151"/>
                <a:gd name="T58" fmla="*/ 10 w 72"/>
                <a:gd name="T59" fmla="*/ 86 h 151"/>
                <a:gd name="T60" fmla="*/ 4 w 72"/>
                <a:gd name="T61" fmla="*/ 96 h 151"/>
                <a:gd name="T62" fmla="*/ 3 w 72"/>
                <a:gd name="T63" fmla="*/ 108 h 151"/>
                <a:gd name="T64" fmla="*/ 1 w 72"/>
                <a:gd name="T65" fmla="*/ 119 h 151"/>
                <a:gd name="T66" fmla="*/ 0 w 72"/>
                <a:gd name="T67" fmla="*/ 132 h 151"/>
                <a:gd name="T68" fmla="*/ 1 w 72"/>
                <a:gd name="T69" fmla="*/ 147 h 151"/>
                <a:gd name="T70" fmla="*/ 21 w 72"/>
                <a:gd name="T71" fmla="*/ 140 h 151"/>
                <a:gd name="T72" fmla="*/ 3 w 72"/>
                <a:gd name="T7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" h="151">
                  <a:moveTo>
                    <a:pt x="3" y="151"/>
                  </a:moveTo>
                  <a:lnTo>
                    <a:pt x="24" y="145"/>
                  </a:lnTo>
                  <a:lnTo>
                    <a:pt x="23" y="132"/>
                  </a:lnTo>
                  <a:lnTo>
                    <a:pt x="24" y="122"/>
                  </a:lnTo>
                  <a:lnTo>
                    <a:pt x="26" y="112"/>
                  </a:lnTo>
                  <a:lnTo>
                    <a:pt x="27" y="103"/>
                  </a:lnTo>
                  <a:lnTo>
                    <a:pt x="30" y="96"/>
                  </a:lnTo>
                  <a:lnTo>
                    <a:pt x="35" y="87"/>
                  </a:lnTo>
                  <a:lnTo>
                    <a:pt x="39" y="80"/>
                  </a:lnTo>
                  <a:lnTo>
                    <a:pt x="42" y="74"/>
                  </a:lnTo>
                  <a:lnTo>
                    <a:pt x="46" y="65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1" y="44"/>
                  </a:lnTo>
                  <a:lnTo>
                    <a:pt x="64" y="33"/>
                  </a:lnTo>
                  <a:lnTo>
                    <a:pt x="68" y="25"/>
                  </a:lnTo>
                  <a:lnTo>
                    <a:pt x="69" y="14"/>
                  </a:lnTo>
                  <a:lnTo>
                    <a:pt x="72" y="3"/>
                  </a:lnTo>
                  <a:lnTo>
                    <a:pt x="49" y="0"/>
                  </a:lnTo>
                  <a:lnTo>
                    <a:pt x="48" y="10"/>
                  </a:lnTo>
                  <a:lnTo>
                    <a:pt x="45" y="17"/>
                  </a:lnTo>
                  <a:lnTo>
                    <a:pt x="42" y="26"/>
                  </a:lnTo>
                  <a:lnTo>
                    <a:pt x="39" y="32"/>
                  </a:lnTo>
                  <a:lnTo>
                    <a:pt x="35" y="39"/>
                  </a:lnTo>
                  <a:lnTo>
                    <a:pt x="30" y="46"/>
                  </a:lnTo>
                  <a:lnTo>
                    <a:pt x="26" y="54"/>
                  </a:lnTo>
                  <a:lnTo>
                    <a:pt x="21" y="61"/>
                  </a:lnTo>
                  <a:lnTo>
                    <a:pt x="17" y="70"/>
                  </a:lnTo>
                  <a:lnTo>
                    <a:pt x="13" y="78"/>
                  </a:lnTo>
                  <a:lnTo>
                    <a:pt x="10" y="86"/>
                  </a:lnTo>
                  <a:lnTo>
                    <a:pt x="4" y="96"/>
                  </a:lnTo>
                  <a:lnTo>
                    <a:pt x="3" y="108"/>
                  </a:lnTo>
                  <a:lnTo>
                    <a:pt x="1" y="119"/>
                  </a:lnTo>
                  <a:lnTo>
                    <a:pt x="0" y="132"/>
                  </a:lnTo>
                  <a:lnTo>
                    <a:pt x="1" y="147"/>
                  </a:lnTo>
                  <a:lnTo>
                    <a:pt x="21" y="140"/>
                  </a:lnTo>
                  <a:lnTo>
                    <a:pt x="3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7" name="Freeform 209"/>
            <p:cNvSpPr>
              <a:spLocks/>
            </p:cNvSpPr>
            <p:nvPr/>
          </p:nvSpPr>
          <p:spPr bwMode="auto">
            <a:xfrm>
              <a:off x="5064" y="2482"/>
              <a:ext cx="26" cy="23"/>
            </a:xfrm>
            <a:custGeom>
              <a:avLst/>
              <a:gdLst>
                <a:gd name="T0" fmla="*/ 0 w 80"/>
                <a:gd name="T1" fmla="*/ 22 h 70"/>
                <a:gd name="T2" fmla="*/ 9 w 80"/>
                <a:gd name="T3" fmla="*/ 25 h 70"/>
                <a:gd name="T4" fmla="*/ 16 w 80"/>
                <a:gd name="T5" fmla="*/ 28 h 70"/>
                <a:gd name="T6" fmla="*/ 24 w 80"/>
                <a:gd name="T7" fmla="*/ 34 h 70"/>
                <a:gd name="T8" fmla="*/ 32 w 80"/>
                <a:gd name="T9" fmla="*/ 38 h 70"/>
                <a:gd name="T10" fmla="*/ 40 w 80"/>
                <a:gd name="T11" fmla="*/ 45 h 70"/>
                <a:gd name="T12" fmla="*/ 47 w 80"/>
                <a:gd name="T13" fmla="*/ 53 h 70"/>
                <a:gd name="T14" fmla="*/ 54 w 80"/>
                <a:gd name="T15" fmla="*/ 61 h 70"/>
                <a:gd name="T16" fmla="*/ 62 w 80"/>
                <a:gd name="T17" fmla="*/ 70 h 70"/>
                <a:gd name="T18" fmla="*/ 80 w 80"/>
                <a:gd name="T19" fmla="*/ 59 h 70"/>
                <a:gd name="T20" fmla="*/ 73 w 80"/>
                <a:gd name="T21" fmla="*/ 47 h 70"/>
                <a:gd name="T22" fmla="*/ 63 w 80"/>
                <a:gd name="T23" fmla="*/ 37 h 70"/>
                <a:gd name="T24" fmla="*/ 56 w 80"/>
                <a:gd name="T25" fmla="*/ 28 h 70"/>
                <a:gd name="T26" fmla="*/ 47 w 80"/>
                <a:gd name="T27" fmla="*/ 19 h 70"/>
                <a:gd name="T28" fmla="*/ 37 w 80"/>
                <a:gd name="T29" fmla="*/ 13 h 70"/>
                <a:gd name="T30" fmla="*/ 28 w 80"/>
                <a:gd name="T31" fmla="*/ 8 h 70"/>
                <a:gd name="T32" fmla="*/ 16 w 80"/>
                <a:gd name="T33" fmla="*/ 3 h 70"/>
                <a:gd name="T34" fmla="*/ 8 w 80"/>
                <a:gd name="T35" fmla="*/ 0 h 70"/>
                <a:gd name="T36" fmla="*/ 0 w 80"/>
                <a:gd name="T37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70">
                  <a:moveTo>
                    <a:pt x="0" y="22"/>
                  </a:moveTo>
                  <a:lnTo>
                    <a:pt x="9" y="25"/>
                  </a:lnTo>
                  <a:lnTo>
                    <a:pt x="16" y="28"/>
                  </a:lnTo>
                  <a:lnTo>
                    <a:pt x="24" y="34"/>
                  </a:lnTo>
                  <a:lnTo>
                    <a:pt x="32" y="38"/>
                  </a:lnTo>
                  <a:lnTo>
                    <a:pt x="40" y="45"/>
                  </a:lnTo>
                  <a:lnTo>
                    <a:pt x="47" y="53"/>
                  </a:lnTo>
                  <a:lnTo>
                    <a:pt x="54" y="61"/>
                  </a:lnTo>
                  <a:lnTo>
                    <a:pt x="62" y="70"/>
                  </a:lnTo>
                  <a:lnTo>
                    <a:pt x="80" y="59"/>
                  </a:lnTo>
                  <a:lnTo>
                    <a:pt x="73" y="47"/>
                  </a:lnTo>
                  <a:lnTo>
                    <a:pt x="63" y="37"/>
                  </a:lnTo>
                  <a:lnTo>
                    <a:pt x="56" y="28"/>
                  </a:lnTo>
                  <a:lnTo>
                    <a:pt x="47" y="19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6" y="3"/>
                  </a:lnTo>
                  <a:lnTo>
                    <a:pt x="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8" name="Freeform 210"/>
            <p:cNvSpPr>
              <a:spLocks/>
            </p:cNvSpPr>
            <p:nvPr/>
          </p:nvSpPr>
          <p:spPr bwMode="auto">
            <a:xfrm>
              <a:off x="5084" y="2499"/>
              <a:ext cx="5" cy="8"/>
            </a:xfrm>
            <a:custGeom>
              <a:avLst/>
              <a:gdLst>
                <a:gd name="T0" fmla="*/ 15 w 15"/>
                <a:gd name="T1" fmla="*/ 1 h 23"/>
                <a:gd name="T2" fmla="*/ 10 w 15"/>
                <a:gd name="T3" fmla="*/ 0 h 23"/>
                <a:gd name="T4" fmla="*/ 6 w 15"/>
                <a:gd name="T5" fmla="*/ 1 h 23"/>
                <a:gd name="T6" fmla="*/ 2 w 15"/>
                <a:gd name="T7" fmla="*/ 6 h 23"/>
                <a:gd name="T8" fmla="*/ 0 w 15"/>
                <a:gd name="T9" fmla="*/ 8 h 23"/>
                <a:gd name="T10" fmla="*/ 0 w 15"/>
                <a:gd name="T11" fmla="*/ 13 h 23"/>
                <a:gd name="T12" fmla="*/ 0 w 15"/>
                <a:gd name="T13" fmla="*/ 17 h 23"/>
                <a:gd name="T14" fmla="*/ 3 w 15"/>
                <a:gd name="T15" fmla="*/ 20 h 23"/>
                <a:gd name="T16" fmla="*/ 7 w 15"/>
                <a:gd name="T17" fmla="*/ 23 h 23"/>
                <a:gd name="T18" fmla="*/ 15 w 15"/>
                <a:gd name="T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0" y="0"/>
                  </a:lnTo>
                  <a:lnTo>
                    <a:pt x="6" y="1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</p:grpSp>
      <p:sp>
        <p:nvSpPr>
          <p:cNvPr id="219" name="圓角矩形圖說文字 218"/>
          <p:cNvSpPr/>
          <p:nvPr/>
        </p:nvSpPr>
        <p:spPr>
          <a:xfrm>
            <a:off x="683567" y="1484784"/>
            <a:ext cx="7600007" cy="902591"/>
          </a:xfrm>
          <a:prstGeom prst="wedgeRoundRectCallout">
            <a:avLst>
              <a:gd name="adj1" fmla="val 41240"/>
              <a:gd name="adj2" fmla="val 140363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n-US" altLang="zh-TW" sz="3200" dirty="0" smtClean="0">
              <a:solidFill>
                <a:schemeClr val="accent1">
                  <a:lumMod val="75000"/>
                </a:schemeClr>
              </a:solidFill>
            </a:endParaRPr>
          </a:p>
          <a:p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試試把</a:t>
            </a:r>
            <a:r>
              <a:rPr lang="zh-TW" altLang="en-US" sz="3200" dirty="0" smtClean="0">
                <a:solidFill>
                  <a:srgbClr val="FF0000"/>
                </a:solidFill>
              </a:rPr>
              <a:t>七種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硬幣依幣值</a:t>
            </a:r>
            <a:r>
              <a:rPr lang="zh-TW" altLang="en-US" sz="3200" dirty="0" smtClean="0">
                <a:solidFill>
                  <a:srgbClr val="FF0000"/>
                </a:solidFill>
              </a:rPr>
              <a:t>由小至大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排列！</a:t>
            </a:r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  <a:p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234" name="群組 233"/>
          <p:cNvGrpSpPr/>
          <p:nvPr/>
        </p:nvGrpSpPr>
        <p:grpSpPr>
          <a:xfrm>
            <a:off x="-82125" y="4515129"/>
            <a:ext cx="9219384" cy="480288"/>
            <a:chOff x="-82125" y="4597163"/>
            <a:chExt cx="9219384" cy="480288"/>
          </a:xfrm>
        </p:grpSpPr>
        <p:sp>
          <p:nvSpPr>
            <p:cNvPr id="229" name="文字方塊 228"/>
            <p:cNvSpPr txBox="1"/>
            <p:nvPr/>
          </p:nvSpPr>
          <p:spPr>
            <a:xfrm>
              <a:off x="-82125" y="4597163"/>
              <a:ext cx="14041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400" dirty="0" smtClean="0">
                  <a:solidFill>
                    <a:srgbClr val="00B050"/>
                  </a:solidFill>
                </a:rPr>
                <a:t>幣值最小</a:t>
              </a:r>
              <a:endParaRPr lang="zh-HK" altLang="en-US" sz="2400" dirty="0">
                <a:solidFill>
                  <a:srgbClr val="00B050"/>
                </a:solidFill>
              </a:endParaRPr>
            </a:p>
          </p:txBody>
        </p:sp>
        <p:sp>
          <p:nvSpPr>
            <p:cNvPr id="230" name="文字方塊 229"/>
            <p:cNvSpPr txBox="1"/>
            <p:nvPr/>
          </p:nvSpPr>
          <p:spPr>
            <a:xfrm>
              <a:off x="7733103" y="4615786"/>
              <a:ext cx="14041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400" dirty="0" smtClean="0">
                  <a:solidFill>
                    <a:srgbClr val="00B050"/>
                  </a:solidFill>
                </a:rPr>
                <a:t>幣值最大</a:t>
              </a:r>
              <a:endParaRPr lang="zh-HK" altLang="en-US" sz="2400" dirty="0">
                <a:solidFill>
                  <a:srgbClr val="00B050"/>
                </a:solidFill>
              </a:endParaRPr>
            </a:p>
          </p:txBody>
        </p:sp>
        <p:cxnSp>
          <p:nvCxnSpPr>
            <p:cNvPr id="232" name="直線單箭頭接點 231"/>
            <p:cNvCxnSpPr>
              <a:stCxn id="229" idx="3"/>
              <a:endCxn id="230" idx="1"/>
            </p:cNvCxnSpPr>
            <p:nvPr/>
          </p:nvCxnSpPr>
          <p:spPr>
            <a:xfrm>
              <a:off x="1322031" y="4827996"/>
              <a:ext cx="6411072" cy="18623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27" name="Picture 3" descr="\\server-pc1\STAR Project Team\STAR_Maths\02 Tasks development\WLTS_1617\Artwork\note and coin\Coin 10 cents.jpg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4372389"/>
            <a:ext cx="935269" cy="912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4" name="Picture 2" descr="\\server-pc1\STAR Project Team\STAR_Maths\02 Tasks development\WLTS_1617\Artwork\note and coin\Coin 20 cents.jp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6688" y="2445082"/>
            <a:ext cx="924591" cy="966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3" name="Picture 6" descr="\\server-pc1\STAR Project Team\STAR_Maths\02 Tasks development\WLTS_1617\Artwork\note and coin\coin 50 cents.jp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9325" y="3921684"/>
            <a:ext cx="1224136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2" name="Picture 2" descr="\\server-pc1\STAR Project Team\STAR_Maths\02 Tasks development\WLTS_1617\Artwork\note and coin\coin 1 dollar.jpg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73" y="3578858"/>
            <a:ext cx="1512168" cy="1512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" name="Picture 2" descr="\\server-pc1\STAR Project Team\STAR_Maths\02 Tasks development\WLTS_1617\Artwork\note and coin\coin 2 dollars.jpg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5548" y="2479801"/>
            <a:ext cx="1512168" cy="1512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6" name="Picture 2" descr="\\server-pc1\STAR Project Team\STAR_Maths\02 Tasks development\WLTS_1617\Artwork\note and coin\coin 5 dollars.jpg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421" y="2786770"/>
            <a:ext cx="1584176" cy="15841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8" name="Picture 4" descr="\\server-pc1\STAR Project Team\STAR_Maths\02 Tasks development\WLTS_1617\Artwork\note and coin\Coin 10 dollars.jpg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1506" y="3089938"/>
            <a:ext cx="1536721" cy="15367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14416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3.31945E-6 L -0.11406 0.152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712" y="76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4.36734E-6 L -0.08698 0.42979 " pathEditMode="relative" rAng="0" ptsTypes="AA">
                                      <p:cBhvr>
                                        <p:cTn id="9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58" y="214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-1.00393E-6 L -0.24011 0.18552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14" y="927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0"/>
                            </p:stCondLst>
                            <p:childTnLst>
                              <p:par>
                                <p:cTn id="1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4.10132E-6 L 0.10226 0.19338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04" y="96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00"/>
                            </p:stCondLst>
                            <p:childTnLst>
                              <p:par>
                                <p:cTn id="1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1.87601E-6 L 0.11024 0.35346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03" y="176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0"/>
                            </p:stCondLst>
                            <p:childTnLst>
                              <p:par>
                                <p:cTn id="2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82211E-6 L 0.63229 0.30349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615" y="151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000"/>
                            </p:stCondLst>
                            <p:childTnLst>
                              <p:par>
                                <p:cTn id="23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3.53921E-7 L 0.23889 0.27342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944" y="136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40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HK" altLang="en-US"/>
          </a:p>
        </p:txBody>
      </p:sp>
      <p:sp>
        <p:nvSpPr>
          <p:cNvPr id="4" name="文字方塊 3"/>
          <p:cNvSpPr txBox="1"/>
          <p:nvPr/>
        </p:nvSpPr>
        <p:spPr>
          <a:xfrm>
            <a:off x="3923928" y="3273124"/>
            <a:ext cx="165618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HK" sz="5400" dirty="0" smtClean="0">
                <a:solidFill>
                  <a:srgbClr val="00B0F0"/>
                </a:solidFill>
              </a:rPr>
              <a:t>~</a:t>
            </a:r>
            <a:r>
              <a:rPr lang="zh-TW" altLang="en-US" sz="5400" dirty="0" smtClean="0">
                <a:solidFill>
                  <a:srgbClr val="00B0F0"/>
                </a:solidFill>
              </a:rPr>
              <a:t>完</a:t>
            </a:r>
            <a:r>
              <a:rPr lang="en-US" altLang="zh-TW" sz="5400" dirty="0" smtClean="0">
                <a:solidFill>
                  <a:srgbClr val="00B0F0"/>
                </a:solidFill>
              </a:rPr>
              <a:t>~</a:t>
            </a:r>
            <a:endParaRPr lang="zh-HK" altLang="en-US" sz="5400" dirty="0">
              <a:solidFill>
                <a:srgbClr val="00B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504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6372225" y="3573463"/>
            <a:ext cx="2335213" cy="2109787"/>
            <a:chOff x="4014" y="2251"/>
            <a:chExt cx="1471" cy="1329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4014" y="2251"/>
              <a:ext cx="1471" cy="1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4014" y="2251"/>
              <a:ext cx="1469" cy="1329"/>
              <a:chOff x="4014" y="2251"/>
              <a:chExt cx="1469" cy="1329"/>
            </a:xfrm>
          </p:grpSpPr>
          <p:sp>
            <p:nvSpPr>
              <p:cNvPr id="13" name="Freeform 5"/>
              <p:cNvSpPr>
                <a:spLocks/>
              </p:cNvSpPr>
              <p:nvPr/>
            </p:nvSpPr>
            <p:spPr bwMode="auto">
              <a:xfrm>
                <a:off x="4018" y="2251"/>
                <a:ext cx="767" cy="833"/>
              </a:xfrm>
              <a:custGeom>
                <a:avLst/>
                <a:gdLst>
                  <a:gd name="T0" fmla="*/ 2297 w 2301"/>
                  <a:gd name="T1" fmla="*/ 0 h 2499"/>
                  <a:gd name="T2" fmla="*/ 0 w 2301"/>
                  <a:gd name="T3" fmla="*/ 0 h 2499"/>
                  <a:gd name="T4" fmla="*/ 0 w 2301"/>
                  <a:gd name="T5" fmla="*/ 2499 h 2499"/>
                  <a:gd name="T6" fmla="*/ 69 w 2301"/>
                  <a:gd name="T7" fmla="*/ 2495 h 2499"/>
                  <a:gd name="T8" fmla="*/ 141 w 2301"/>
                  <a:gd name="T9" fmla="*/ 2489 h 2499"/>
                  <a:gd name="T10" fmla="*/ 210 w 2301"/>
                  <a:gd name="T11" fmla="*/ 2483 h 2499"/>
                  <a:gd name="T12" fmla="*/ 282 w 2301"/>
                  <a:gd name="T13" fmla="*/ 2478 h 2499"/>
                  <a:gd name="T14" fmla="*/ 354 w 2301"/>
                  <a:gd name="T15" fmla="*/ 2472 h 2499"/>
                  <a:gd name="T16" fmla="*/ 426 w 2301"/>
                  <a:gd name="T17" fmla="*/ 2466 h 2499"/>
                  <a:gd name="T18" fmla="*/ 498 w 2301"/>
                  <a:gd name="T19" fmla="*/ 2460 h 2499"/>
                  <a:gd name="T20" fmla="*/ 571 w 2301"/>
                  <a:gd name="T21" fmla="*/ 2454 h 2499"/>
                  <a:gd name="T22" fmla="*/ 644 w 2301"/>
                  <a:gd name="T23" fmla="*/ 2449 h 2499"/>
                  <a:gd name="T24" fmla="*/ 715 w 2301"/>
                  <a:gd name="T25" fmla="*/ 2443 h 2499"/>
                  <a:gd name="T26" fmla="*/ 788 w 2301"/>
                  <a:gd name="T27" fmla="*/ 2437 h 2499"/>
                  <a:gd name="T28" fmla="*/ 860 w 2301"/>
                  <a:gd name="T29" fmla="*/ 2431 h 2499"/>
                  <a:gd name="T30" fmla="*/ 935 w 2301"/>
                  <a:gd name="T31" fmla="*/ 2427 h 2499"/>
                  <a:gd name="T32" fmla="*/ 1007 w 2301"/>
                  <a:gd name="T33" fmla="*/ 2421 h 2499"/>
                  <a:gd name="T34" fmla="*/ 1080 w 2301"/>
                  <a:gd name="T35" fmla="*/ 2415 h 2499"/>
                  <a:gd name="T36" fmla="*/ 1153 w 2301"/>
                  <a:gd name="T37" fmla="*/ 2409 h 2499"/>
                  <a:gd name="T38" fmla="*/ 1225 w 2301"/>
                  <a:gd name="T39" fmla="*/ 2403 h 2499"/>
                  <a:gd name="T40" fmla="*/ 1298 w 2301"/>
                  <a:gd name="T41" fmla="*/ 2399 h 2499"/>
                  <a:gd name="T42" fmla="*/ 1372 w 2301"/>
                  <a:gd name="T43" fmla="*/ 2393 h 2499"/>
                  <a:gd name="T44" fmla="*/ 1443 w 2301"/>
                  <a:gd name="T45" fmla="*/ 2389 h 2499"/>
                  <a:gd name="T46" fmla="*/ 1516 w 2301"/>
                  <a:gd name="T47" fmla="*/ 2383 h 2499"/>
                  <a:gd name="T48" fmla="*/ 1589 w 2301"/>
                  <a:gd name="T49" fmla="*/ 2379 h 2499"/>
                  <a:gd name="T50" fmla="*/ 1662 w 2301"/>
                  <a:gd name="T51" fmla="*/ 2374 h 2499"/>
                  <a:gd name="T52" fmla="*/ 1733 w 2301"/>
                  <a:gd name="T53" fmla="*/ 2370 h 2499"/>
                  <a:gd name="T54" fmla="*/ 1806 w 2301"/>
                  <a:gd name="T55" fmla="*/ 2366 h 2499"/>
                  <a:gd name="T56" fmla="*/ 1877 w 2301"/>
                  <a:gd name="T57" fmla="*/ 2361 h 2499"/>
                  <a:gd name="T58" fmla="*/ 1948 w 2301"/>
                  <a:gd name="T59" fmla="*/ 2357 h 2499"/>
                  <a:gd name="T60" fmla="*/ 2018 w 2301"/>
                  <a:gd name="T61" fmla="*/ 2354 h 2499"/>
                  <a:gd name="T62" fmla="*/ 2088 w 2301"/>
                  <a:gd name="T63" fmla="*/ 2350 h 2499"/>
                  <a:gd name="T64" fmla="*/ 2157 w 2301"/>
                  <a:gd name="T65" fmla="*/ 2347 h 2499"/>
                  <a:gd name="T66" fmla="*/ 2227 w 2301"/>
                  <a:gd name="T67" fmla="*/ 2344 h 2499"/>
                  <a:gd name="T68" fmla="*/ 2297 w 2301"/>
                  <a:gd name="T69" fmla="*/ 2341 h 2499"/>
                  <a:gd name="T70" fmla="*/ 2298 w 2301"/>
                  <a:gd name="T71" fmla="*/ 1731 h 2499"/>
                  <a:gd name="T72" fmla="*/ 2301 w 2301"/>
                  <a:gd name="T73" fmla="*/ 1150 h 2499"/>
                  <a:gd name="T74" fmla="*/ 2301 w 2301"/>
                  <a:gd name="T75" fmla="*/ 576 h 2499"/>
                  <a:gd name="T76" fmla="*/ 2297 w 2301"/>
                  <a:gd name="T77" fmla="*/ 0 h 2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01" h="2499">
                    <a:moveTo>
                      <a:pt x="2297" y="0"/>
                    </a:moveTo>
                    <a:lnTo>
                      <a:pt x="0" y="0"/>
                    </a:lnTo>
                    <a:lnTo>
                      <a:pt x="0" y="2499"/>
                    </a:lnTo>
                    <a:lnTo>
                      <a:pt x="69" y="2495"/>
                    </a:lnTo>
                    <a:lnTo>
                      <a:pt x="141" y="2489"/>
                    </a:lnTo>
                    <a:lnTo>
                      <a:pt x="210" y="2483"/>
                    </a:lnTo>
                    <a:lnTo>
                      <a:pt x="282" y="2478"/>
                    </a:lnTo>
                    <a:lnTo>
                      <a:pt x="354" y="2472"/>
                    </a:lnTo>
                    <a:lnTo>
                      <a:pt x="426" y="2466"/>
                    </a:lnTo>
                    <a:lnTo>
                      <a:pt x="498" y="2460"/>
                    </a:lnTo>
                    <a:lnTo>
                      <a:pt x="571" y="2454"/>
                    </a:lnTo>
                    <a:lnTo>
                      <a:pt x="644" y="2449"/>
                    </a:lnTo>
                    <a:lnTo>
                      <a:pt x="715" y="2443"/>
                    </a:lnTo>
                    <a:lnTo>
                      <a:pt x="788" y="2437"/>
                    </a:lnTo>
                    <a:lnTo>
                      <a:pt x="860" y="2431"/>
                    </a:lnTo>
                    <a:lnTo>
                      <a:pt x="935" y="2427"/>
                    </a:lnTo>
                    <a:lnTo>
                      <a:pt x="1007" y="2421"/>
                    </a:lnTo>
                    <a:lnTo>
                      <a:pt x="1080" y="2415"/>
                    </a:lnTo>
                    <a:lnTo>
                      <a:pt x="1153" y="2409"/>
                    </a:lnTo>
                    <a:lnTo>
                      <a:pt x="1225" y="2403"/>
                    </a:lnTo>
                    <a:lnTo>
                      <a:pt x="1298" y="2399"/>
                    </a:lnTo>
                    <a:lnTo>
                      <a:pt x="1372" y="2393"/>
                    </a:lnTo>
                    <a:lnTo>
                      <a:pt x="1443" y="2389"/>
                    </a:lnTo>
                    <a:lnTo>
                      <a:pt x="1516" y="2383"/>
                    </a:lnTo>
                    <a:lnTo>
                      <a:pt x="1589" y="2379"/>
                    </a:lnTo>
                    <a:lnTo>
                      <a:pt x="1662" y="2374"/>
                    </a:lnTo>
                    <a:lnTo>
                      <a:pt x="1733" y="2370"/>
                    </a:lnTo>
                    <a:lnTo>
                      <a:pt x="1806" y="2366"/>
                    </a:lnTo>
                    <a:lnTo>
                      <a:pt x="1877" y="2361"/>
                    </a:lnTo>
                    <a:lnTo>
                      <a:pt x="1948" y="2357"/>
                    </a:lnTo>
                    <a:lnTo>
                      <a:pt x="2018" y="2354"/>
                    </a:lnTo>
                    <a:lnTo>
                      <a:pt x="2088" y="2350"/>
                    </a:lnTo>
                    <a:lnTo>
                      <a:pt x="2157" y="2347"/>
                    </a:lnTo>
                    <a:lnTo>
                      <a:pt x="2227" y="2344"/>
                    </a:lnTo>
                    <a:lnTo>
                      <a:pt x="2297" y="2341"/>
                    </a:lnTo>
                    <a:lnTo>
                      <a:pt x="2298" y="1731"/>
                    </a:lnTo>
                    <a:lnTo>
                      <a:pt x="2301" y="1150"/>
                    </a:lnTo>
                    <a:lnTo>
                      <a:pt x="2301" y="576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" name="Freeform 6"/>
              <p:cNvSpPr>
                <a:spLocks/>
              </p:cNvSpPr>
              <p:nvPr/>
            </p:nvSpPr>
            <p:spPr bwMode="auto">
              <a:xfrm>
                <a:off x="4014" y="3081"/>
                <a:ext cx="4" cy="7"/>
              </a:xfrm>
              <a:custGeom>
                <a:avLst/>
                <a:gdLst>
                  <a:gd name="T0" fmla="*/ 10 w 12"/>
                  <a:gd name="T1" fmla="*/ 0 h 23"/>
                  <a:gd name="T2" fmla="*/ 6 w 12"/>
                  <a:gd name="T3" fmla="*/ 1 h 23"/>
                  <a:gd name="T4" fmla="*/ 3 w 12"/>
                  <a:gd name="T5" fmla="*/ 4 h 23"/>
                  <a:gd name="T6" fmla="*/ 0 w 12"/>
                  <a:gd name="T7" fmla="*/ 9 h 23"/>
                  <a:gd name="T8" fmla="*/ 0 w 12"/>
                  <a:gd name="T9" fmla="*/ 13 h 23"/>
                  <a:gd name="T10" fmla="*/ 1 w 12"/>
                  <a:gd name="T11" fmla="*/ 17 h 23"/>
                  <a:gd name="T12" fmla="*/ 4 w 12"/>
                  <a:gd name="T13" fmla="*/ 20 h 23"/>
                  <a:gd name="T14" fmla="*/ 7 w 12"/>
                  <a:gd name="T15" fmla="*/ 23 h 23"/>
                  <a:gd name="T16" fmla="*/ 12 w 12"/>
                  <a:gd name="T17" fmla="*/ 23 h 23"/>
                  <a:gd name="T18" fmla="*/ 10 w 12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7" y="23"/>
                    </a:lnTo>
                    <a:lnTo>
                      <a:pt x="12" y="2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" name="Freeform 7"/>
              <p:cNvSpPr>
                <a:spLocks/>
              </p:cNvSpPr>
              <p:nvPr/>
            </p:nvSpPr>
            <p:spPr bwMode="auto">
              <a:xfrm>
                <a:off x="4017" y="3028"/>
                <a:ext cx="771" cy="60"/>
              </a:xfrm>
              <a:custGeom>
                <a:avLst/>
                <a:gdLst>
                  <a:gd name="T0" fmla="*/ 2298 w 2311"/>
                  <a:gd name="T1" fmla="*/ 0 h 182"/>
                  <a:gd name="T2" fmla="*/ 2159 w 2311"/>
                  <a:gd name="T3" fmla="*/ 6 h 182"/>
                  <a:gd name="T4" fmla="*/ 2020 w 2311"/>
                  <a:gd name="T5" fmla="*/ 13 h 182"/>
                  <a:gd name="T6" fmla="*/ 1877 w 2311"/>
                  <a:gd name="T7" fmla="*/ 21 h 182"/>
                  <a:gd name="T8" fmla="*/ 1735 w 2311"/>
                  <a:gd name="T9" fmla="*/ 29 h 182"/>
                  <a:gd name="T10" fmla="*/ 1591 w 2311"/>
                  <a:gd name="T11" fmla="*/ 38 h 182"/>
                  <a:gd name="T12" fmla="*/ 1445 w 2311"/>
                  <a:gd name="T13" fmla="*/ 47 h 182"/>
                  <a:gd name="T14" fmla="*/ 1300 w 2311"/>
                  <a:gd name="T15" fmla="*/ 58 h 182"/>
                  <a:gd name="T16" fmla="*/ 1155 w 2311"/>
                  <a:gd name="T17" fmla="*/ 69 h 182"/>
                  <a:gd name="T18" fmla="*/ 1008 w 2311"/>
                  <a:gd name="T19" fmla="*/ 80 h 182"/>
                  <a:gd name="T20" fmla="*/ 861 w 2311"/>
                  <a:gd name="T21" fmla="*/ 90 h 182"/>
                  <a:gd name="T22" fmla="*/ 716 w 2311"/>
                  <a:gd name="T23" fmla="*/ 102 h 182"/>
                  <a:gd name="T24" fmla="*/ 572 w 2311"/>
                  <a:gd name="T25" fmla="*/ 114 h 182"/>
                  <a:gd name="T26" fmla="*/ 426 w 2311"/>
                  <a:gd name="T27" fmla="*/ 125 h 182"/>
                  <a:gd name="T28" fmla="*/ 282 w 2311"/>
                  <a:gd name="T29" fmla="*/ 137 h 182"/>
                  <a:gd name="T30" fmla="*/ 141 w 2311"/>
                  <a:gd name="T31" fmla="*/ 149 h 182"/>
                  <a:gd name="T32" fmla="*/ 0 w 2311"/>
                  <a:gd name="T33" fmla="*/ 159 h 182"/>
                  <a:gd name="T34" fmla="*/ 71 w 2311"/>
                  <a:gd name="T35" fmla="*/ 176 h 182"/>
                  <a:gd name="T36" fmla="*/ 214 w 2311"/>
                  <a:gd name="T37" fmla="*/ 166 h 182"/>
                  <a:gd name="T38" fmla="*/ 358 w 2311"/>
                  <a:gd name="T39" fmla="*/ 154 h 182"/>
                  <a:gd name="T40" fmla="*/ 502 w 2311"/>
                  <a:gd name="T41" fmla="*/ 143 h 182"/>
                  <a:gd name="T42" fmla="*/ 646 w 2311"/>
                  <a:gd name="T43" fmla="*/ 131 h 182"/>
                  <a:gd name="T44" fmla="*/ 791 w 2311"/>
                  <a:gd name="T45" fmla="*/ 120 h 182"/>
                  <a:gd name="T46" fmla="*/ 937 w 2311"/>
                  <a:gd name="T47" fmla="*/ 108 h 182"/>
                  <a:gd name="T48" fmla="*/ 1082 w 2311"/>
                  <a:gd name="T49" fmla="*/ 98 h 182"/>
                  <a:gd name="T50" fmla="*/ 1229 w 2311"/>
                  <a:gd name="T51" fmla="*/ 86 h 182"/>
                  <a:gd name="T52" fmla="*/ 1374 w 2311"/>
                  <a:gd name="T53" fmla="*/ 76 h 182"/>
                  <a:gd name="T54" fmla="*/ 1520 w 2311"/>
                  <a:gd name="T55" fmla="*/ 66 h 182"/>
                  <a:gd name="T56" fmla="*/ 1664 w 2311"/>
                  <a:gd name="T57" fmla="*/ 56 h 182"/>
                  <a:gd name="T58" fmla="*/ 1808 w 2311"/>
                  <a:gd name="T59" fmla="*/ 47 h 182"/>
                  <a:gd name="T60" fmla="*/ 1950 w 2311"/>
                  <a:gd name="T61" fmla="*/ 40 h 182"/>
                  <a:gd name="T62" fmla="*/ 2091 w 2311"/>
                  <a:gd name="T63" fmla="*/ 32 h 182"/>
                  <a:gd name="T64" fmla="*/ 2231 w 2311"/>
                  <a:gd name="T65" fmla="*/ 26 h 182"/>
                  <a:gd name="T66" fmla="*/ 2311 w 2311"/>
                  <a:gd name="T67" fmla="*/ 1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1" h="182">
                    <a:moveTo>
                      <a:pt x="2286" y="12"/>
                    </a:moveTo>
                    <a:lnTo>
                      <a:pt x="2298" y="0"/>
                    </a:lnTo>
                    <a:lnTo>
                      <a:pt x="2229" y="3"/>
                    </a:lnTo>
                    <a:lnTo>
                      <a:pt x="2159" y="6"/>
                    </a:lnTo>
                    <a:lnTo>
                      <a:pt x="2090" y="9"/>
                    </a:lnTo>
                    <a:lnTo>
                      <a:pt x="2020" y="13"/>
                    </a:lnTo>
                    <a:lnTo>
                      <a:pt x="1949" y="16"/>
                    </a:lnTo>
                    <a:lnTo>
                      <a:pt x="1877" y="21"/>
                    </a:lnTo>
                    <a:lnTo>
                      <a:pt x="1806" y="25"/>
                    </a:lnTo>
                    <a:lnTo>
                      <a:pt x="1735" y="29"/>
                    </a:lnTo>
                    <a:lnTo>
                      <a:pt x="1662" y="32"/>
                    </a:lnTo>
                    <a:lnTo>
                      <a:pt x="1591" y="38"/>
                    </a:lnTo>
                    <a:lnTo>
                      <a:pt x="1518" y="42"/>
                    </a:lnTo>
                    <a:lnTo>
                      <a:pt x="1445" y="47"/>
                    </a:lnTo>
                    <a:lnTo>
                      <a:pt x="1373" y="53"/>
                    </a:lnTo>
                    <a:lnTo>
                      <a:pt x="1300" y="58"/>
                    </a:lnTo>
                    <a:lnTo>
                      <a:pt x="1227" y="63"/>
                    </a:lnTo>
                    <a:lnTo>
                      <a:pt x="1155" y="69"/>
                    </a:lnTo>
                    <a:lnTo>
                      <a:pt x="1082" y="74"/>
                    </a:lnTo>
                    <a:lnTo>
                      <a:pt x="1008" y="80"/>
                    </a:lnTo>
                    <a:lnTo>
                      <a:pt x="935" y="85"/>
                    </a:lnTo>
                    <a:lnTo>
                      <a:pt x="861" y="90"/>
                    </a:lnTo>
                    <a:lnTo>
                      <a:pt x="790" y="96"/>
                    </a:lnTo>
                    <a:lnTo>
                      <a:pt x="716" y="102"/>
                    </a:lnTo>
                    <a:lnTo>
                      <a:pt x="644" y="108"/>
                    </a:lnTo>
                    <a:lnTo>
                      <a:pt x="572" y="114"/>
                    </a:lnTo>
                    <a:lnTo>
                      <a:pt x="499" y="120"/>
                    </a:lnTo>
                    <a:lnTo>
                      <a:pt x="426" y="125"/>
                    </a:lnTo>
                    <a:lnTo>
                      <a:pt x="355" y="131"/>
                    </a:lnTo>
                    <a:lnTo>
                      <a:pt x="282" y="137"/>
                    </a:lnTo>
                    <a:lnTo>
                      <a:pt x="212" y="143"/>
                    </a:lnTo>
                    <a:lnTo>
                      <a:pt x="141" y="149"/>
                    </a:lnTo>
                    <a:lnTo>
                      <a:pt x="71" y="154"/>
                    </a:lnTo>
                    <a:lnTo>
                      <a:pt x="0" y="159"/>
                    </a:lnTo>
                    <a:lnTo>
                      <a:pt x="2" y="182"/>
                    </a:lnTo>
                    <a:lnTo>
                      <a:pt x="71" y="176"/>
                    </a:lnTo>
                    <a:lnTo>
                      <a:pt x="144" y="172"/>
                    </a:lnTo>
                    <a:lnTo>
                      <a:pt x="214" y="166"/>
                    </a:lnTo>
                    <a:lnTo>
                      <a:pt x="285" y="160"/>
                    </a:lnTo>
                    <a:lnTo>
                      <a:pt x="358" y="154"/>
                    </a:lnTo>
                    <a:lnTo>
                      <a:pt x="429" y="149"/>
                    </a:lnTo>
                    <a:lnTo>
                      <a:pt x="502" y="143"/>
                    </a:lnTo>
                    <a:lnTo>
                      <a:pt x="575" y="137"/>
                    </a:lnTo>
                    <a:lnTo>
                      <a:pt x="646" y="131"/>
                    </a:lnTo>
                    <a:lnTo>
                      <a:pt x="718" y="125"/>
                    </a:lnTo>
                    <a:lnTo>
                      <a:pt x="791" y="120"/>
                    </a:lnTo>
                    <a:lnTo>
                      <a:pt x="864" y="114"/>
                    </a:lnTo>
                    <a:lnTo>
                      <a:pt x="937" y="108"/>
                    </a:lnTo>
                    <a:lnTo>
                      <a:pt x="1009" y="102"/>
                    </a:lnTo>
                    <a:lnTo>
                      <a:pt x="1082" y="98"/>
                    </a:lnTo>
                    <a:lnTo>
                      <a:pt x="1155" y="92"/>
                    </a:lnTo>
                    <a:lnTo>
                      <a:pt x="1229" y="86"/>
                    </a:lnTo>
                    <a:lnTo>
                      <a:pt x="1302" y="82"/>
                    </a:lnTo>
                    <a:lnTo>
                      <a:pt x="1374" y="76"/>
                    </a:lnTo>
                    <a:lnTo>
                      <a:pt x="1447" y="70"/>
                    </a:lnTo>
                    <a:lnTo>
                      <a:pt x="1520" y="66"/>
                    </a:lnTo>
                    <a:lnTo>
                      <a:pt x="1592" y="61"/>
                    </a:lnTo>
                    <a:lnTo>
                      <a:pt x="1664" y="56"/>
                    </a:lnTo>
                    <a:lnTo>
                      <a:pt x="1735" y="53"/>
                    </a:lnTo>
                    <a:lnTo>
                      <a:pt x="1808" y="47"/>
                    </a:lnTo>
                    <a:lnTo>
                      <a:pt x="1879" y="44"/>
                    </a:lnTo>
                    <a:lnTo>
                      <a:pt x="1950" y="40"/>
                    </a:lnTo>
                    <a:lnTo>
                      <a:pt x="2020" y="35"/>
                    </a:lnTo>
                    <a:lnTo>
                      <a:pt x="2091" y="32"/>
                    </a:lnTo>
                    <a:lnTo>
                      <a:pt x="2161" y="29"/>
                    </a:lnTo>
                    <a:lnTo>
                      <a:pt x="2231" y="26"/>
                    </a:lnTo>
                    <a:lnTo>
                      <a:pt x="2299" y="24"/>
                    </a:lnTo>
                    <a:lnTo>
                      <a:pt x="2311" y="12"/>
                    </a:lnTo>
                    <a:lnTo>
                      <a:pt x="228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" name="Freeform 8"/>
              <p:cNvSpPr>
                <a:spLocks/>
              </p:cNvSpPr>
              <p:nvPr/>
            </p:nvSpPr>
            <p:spPr bwMode="auto">
              <a:xfrm>
                <a:off x="4779" y="2251"/>
                <a:ext cx="10" cy="781"/>
              </a:xfrm>
              <a:custGeom>
                <a:avLst/>
                <a:gdLst>
                  <a:gd name="T0" fmla="*/ 1 w 30"/>
                  <a:gd name="T1" fmla="*/ 0 h 2341"/>
                  <a:gd name="T2" fmla="*/ 3 w 30"/>
                  <a:gd name="T3" fmla="*/ 73 h 2341"/>
                  <a:gd name="T4" fmla="*/ 3 w 30"/>
                  <a:gd name="T5" fmla="*/ 146 h 2341"/>
                  <a:gd name="T6" fmla="*/ 3 w 30"/>
                  <a:gd name="T7" fmla="*/ 219 h 2341"/>
                  <a:gd name="T8" fmla="*/ 4 w 30"/>
                  <a:gd name="T9" fmla="*/ 290 h 2341"/>
                  <a:gd name="T10" fmla="*/ 4 w 30"/>
                  <a:gd name="T11" fmla="*/ 363 h 2341"/>
                  <a:gd name="T12" fmla="*/ 6 w 30"/>
                  <a:gd name="T13" fmla="*/ 434 h 2341"/>
                  <a:gd name="T14" fmla="*/ 6 w 30"/>
                  <a:gd name="T15" fmla="*/ 505 h 2341"/>
                  <a:gd name="T16" fmla="*/ 6 w 30"/>
                  <a:gd name="T17" fmla="*/ 576 h 2341"/>
                  <a:gd name="T18" fmla="*/ 7 w 30"/>
                  <a:gd name="T19" fmla="*/ 649 h 2341"/>
                  <a:gd name="T20" fmla="*/ 7 w 30"/>
                  <a:gd name="T21" fmla="*/ 863 h 2341"/>
                  <a:gd name="T22" fmla="*/ 6 w 30"/>
                  <a:gd name="T23" fmla="*/ 934 h 2341"/>
                  <a:gd name="T24" fmla="*/ 6 w 30"/>
                  <a:gd name="T25" fmla="*/ 1077 h 2341"/>
                  <a:gd name="T26" fmla="*/ 6 w 30"/>
                  <a:gd name="T27" fmla="*/ 1148 h 2341"/>
                  <a:gd name="T28" fmla="*/ 6 w 30"/>
                  <a:gd name="T29" fmla="*/ 1221 h 2341"/>
                  <a:gd name="T30" fmla="*/ 4 w 30"/>
                  <a:gd name="T31" fmla="*/ 1294 h 2341"/>
                  <a:gd name="T32" fmla="*/ 4 w 30"/>
                  <a:gd name="T33" fmla="*/ 1365 h 2341"/>
                  <a:gd name="T34" fmla="*/ 4 w 30"/>
                  <a:gd name="T35" fmla="*/ 1438 h 2341"/>
                  <a:gd name="T36" fmla="*/ 3 w 30"/>
                  <a:gd name="T37" fmla="*/ 1510 h 2341"/>
                  <a:gd name="T38" fmla="*/ 3 w 30"/>
                  <a:gd name="T39" fmla="*/ 1584 h 2341"/>
                  <a:gd name="T40" fmla="*/ 3 w 30"/>
                  <a:gd name="T41" fmla="*/ 1657 h 2341"/>
                  <a:gd name="T42" fmla="*/ 3 w 30"/>
                  <a:gd name="T43" fmla="*/ 1731 h 2341"/>
                  <a:gd name="T44" fmla="*/ 1 w 30"/>
                  <a:gd name="T45" fmla="*/ 1806 h 2341"/>
                  <a:gd name="T46" fmla="*/ 1 w 30"/>
                  <a:gd name="T47" fmla="*/ 1880 h 2341"/>
                  <a:gd name="T48" fmla="*/ 1 w 30"/>
                  <a:gd name="T49" fmla="*/ 1955 h 2341"/>
                  <a:gd name="T50" fmla="*/ 1 w 30"/>
                  <a:gd name="T51" fmla="*/ 2108 h 2341"/>
                  <a:gd name="T52" fmla="*/ 0 w 30"/>
                  <a:gd name="T53" fmla="*/ 2185 h 2341"/>
                  <a:gd name="T54" fmla="*/ 0 w 30"/>
                  <a:gd name="T55" fmla="*/ 2341 h 2341"/>
                  <a:gd name="T56" fmla="*/ 25 w 30"/>
                  <a:gd name="T57" fmla="*/ 2341 h 2341"/>
                  <a:gd name="T58" fmla="*/ 25 w 30"/>
                  <a:gd name="T59" fmla="*/ 2185 h 2341"/>
                  <a:gd name="T60" fmla="*/ 25 w 30"/>
                  <a:gd name="T61" fmla="*/ 2108 h 2341"/>
                  <a:gd name="T62" fmla="*/ 25 w 30"/>
                  <a:gd name="T63" fmla="*/ 1955 h 2341"/>
                  <a:gd name="T64" fmla="*/ 26 w 30"/>
                  <a:gd name="T65" fmla="*/ 1880 h 2341"/>
                  <a:gd name="T66" fmla="*/ 26 w 30"/>
                  <a:gd name="T67" fmla="*/ 1806 h 2341"/>
                  <a:gd name="T68" fmla="*/ 26 w 30"/>
                  <a:gd name="T69" fmla="*/ 1731 h 2341"/>
                  <a:gd name="T70" fmla="*/ 28 w 30"/>
                  <a:gd name="T71" fmla="*/ 1657 h 2341"/>
                  <a:gd name="T72" fmla="*/ 28 w 30"/>
                  <a:gd name="T73" fmla="*/ 1584 h 2341"/>
                  <a:gd name="T74" fmla="*/ 28 w 30"/>
                  <a:gd name="T75" fmla="*/ 1510 h 2341"/>
                  <a:gd name="T76" fmla="*/ 28 w 30"/>
                  <a:gd name="T77" fmla="*/ 1438 h 2341"/>
                  <a:gd name="T78" fmla="*/ 28 w 30"/>
                  <a:gd name="T79" fmla="*/ 1365 h 2341"/>
                  <a:gd name="T80" fmla="*/ 29 w 30"/>
                  <a:gd name="T81" fmla="*/ 1294 h 2341"/>
                  <a:gd name="T82" fmla="*/ 29 w 30"/>
                  <a:gd name="T83" fmla="*/ 1221 h 2341"/>
                  <a:gd name="T84" fmla="*/ 29 w 30"/>
                  <a:gd name="T85" fmla="*/ 1148 h 2341"/>
                  <a:gd name="T86" fmla="*/ 30 w 30"/>
                  <a:gd name="T87" fmla="*/ 1077 h 2341"/>
                  <a:gd name="T88" fmla="*/ 30 w 30"/>
                  <a:gd name="T89" fmla="*/ 934 h 2341"/>
                  <a:gd name="T90" fmla="*/ 30 w 30"/>
                  <a:gd name="T91" fmla="*/ 863 h 2341"/>
                  <a:gd name="T92" fmla="*/ 30 w 30"/>
                  <a:gd name="T93" fmla="*/ 649 h 2341"/>
                  <a:gd name="T94" fmla="*/ 30 w 30"/>
                  <a:gd name="T95" fmla="*/ 576 h 2341"/>
                  <a:gd name="T96" fmla="*/ 30 w 30"/>
                  <a:gd name="T97" fmla="*/ 505 h 2341"/>
                  <a:gd name="T98" fmla="*/ 29 w 30"/>
                  <a:gd name="T99" fmla="*/ 434 h 2341"/>
                  <a:gd name="T100" fmla="*/ 29 w 30"/>
                  <a:gd name="T101" fmla="*/ 363 h 2341"/>
                  <a:gd name="T102" fmla="*/ 28 w 30"/>
                  <a:gd name="T103" fmla="*/ 290 h 2341"/>
                  <a:gd name="T104" fmla="*/ 28 w 30"/>
                  <a:gd name="T105" fmla="*/ 219 h 2341"/>
                  <a:gd name="T106" fmla="*/ 28 w 30"/>
                  <a:gd name="T107" fmla="*/ 146 h 2341"/>
                  <a:gd name="T108" fmla="*/ 25 w 30"/>
                  <a:gd name="T109" fmla="*/ 73 h 2341"/>
                  <a:gd name="T110" fmla="*/ 25 w 30"/>
                  <a:gd name="T111" fmla="*/ 0 h 2341"/>
                  <a:gd name="T112" fmla="*/ 1 w 30"/>
                  <a:gd name="T113" fmla="*/ 0 h 2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2341">
                    <a:moveTo>
                      <a:pt x="1" y="0"/>
                    </a:moveTo>
                    <a:lnTo>
                      <a:pt x="3" y="73"/>
                    </a:lnTo>
                    <a:lnTo>
                      <a:pt x="3" y="146"/>
                    </a:lnTo>
                    <a:lnTo>
                      <a:pt x="3" y="219"/>
                    </a:lnTo>
                    <a:lnTo>
                      <a:pt x="4" y="290"/>
                    </a:lnTo>
                    <a:lnTo>
                      <a:pt x="4" y="363"/>
                    </a:lnTo>
                    <a:lnTo>
                      <a:pt x="6" y="434"/>
                    </a:lnTo>
                    <a:lnTo>
                      <a:pt x="6" y="505"/>
                    </a:lnTo>
                    <a:lnTo>
                      <a:pt x="6" y="576"/>
                    </a:lnTo>
                    <a:lnTo>
                      <a:pt x="7" y="649"/>
                    </a:lnTo>
                    <a:lnTo>
                      <a:pt x="7" y="863"/>
                    </a:lnTo>
                    <a:lnTo>
                      <a:pt x="6" y="934"/>
                    </a:lnTo>
                    <a:lnTo>
                      <a:pt x="6" y="1077"/>
                    </a:lnTo>
                    <a:lnTo>
                      <a:pt x="6" y="1148"/>
                    </a:lnTo>
                    <a:lnTo>
                      <a:pt x="6" y="1221"/>
                    </a:lnTo>
                    <a:lnTo>
                      <a:pt x="4" y="1294"/>
                    </a:lnTo>
                    <a:lnTo>
                      <a:pt x="4" y="1365"/>
                    </a:lnTo>
                    <a:lnTo>
                      <a:pt x="4" y="1438"/>
                    </a:lnTo>
                    <a:lnTo>
                      <a:pt x="3" y="1510"/>
                    </a:lnTo>
                    <a:lnTo>
                      <a:pt x="3" y="1584"/>
                    </a:lnTo>
                    <a:lnTo>
                      <a:pt x="3" y="1657"/>
                    </a:lnTo>
                    <a:lnTo>
                      <a:pt x="3" y="1731"/>
                    </a:lnTo>
                    <a:lnTo>
                      <a:pt x="1" y="1806"/>
                    </a:lnTo>
                    <a:lnTo>
                      <a:pt x="1" y="1880"/>
                    </a:lnTo>
                    <a:lnTo>
                      <a:pt x="1" y="1955"/>
                    </a:lnTo>
                    <a:lnTo>
                      <a:pt x="1" y="2108"/>
                    </a:lnTo>
                    <a:lnTo>
                      <a:pt x="0" y="2185"/>
                    </a:lnTo>
                    <a:lnTo>
                      <a:pt x="0" y="2341"/>
                    </a:lnTo>
                    <a:lnTo>
                      <a:pt x="25" y="2341"/>
                    </a:lnTo>
                    <a:lnTo>
                      <a:pt x="25" y="2185"/>
                    </a:lnTo>
                    <a:lnTo>
                      <a:pt x="25" y="2108"/>
                    </a:lnTo>
                    <a:lnTo>
                      <a:pt x="25" y="1955"/>
                    </a:lnTo>
                    <a:lnTo>
                      <a:pt x="26" y="1880"/>
                    </a:lnTo>
                    <a:lnTo>
                      <a:pt x="26" y="1806"/>
                    </a:lnTo>
                    <a:lnTo>
                      <a:pt x="26" y="1731"/>
                    </a:lnTo>
                    <a:lnTo>
                      <a:pt x="28" y="1657"/>
                    </a:lnTo>
                    <a:lnTo>
                      <a:pt x="28" y="1584"/>
                    </a:lnTo>
                    <a:lnTo>
                      <a:pt x="28" y="1510"/>
                    </a:lnTo>
                    <a:lnTo>
                      <a:pt x="28" y="1438"/>
                    </a:lnTo>
                    <a:lnTo>
                      <a:pt x="28" y="1365"/>
                    </a:lnTo>
                    <a:lnTo>
                      <a:pt x="29" y="1294"/>
                    </a:lnTo>
                    <a:lnTo>
                      <a:pt x="29" y="1221"/>
                    </a:lnTo>
                    <a:lnTo>
                      <a:pt x="29" y="1148"/>
                    </a:lnTo>
                    <a:lnTo>
                      <a:pt x="30" y="1077"/>
                    </a:lnTo>
                    <a:lnTo>
                      <a:pt x="30" y="934"/>
                    </a:lnTo>
                    <a:lnTo>
                      <a:pt x="30" y="863"/>
                    </a:lnTo>
                    <a:lnTo>
                      <a:pt x="30" y="649"/>
                    </a:lnTo>
                    <a:lnTo>
                      <a:pt x="30" y="576"/>
                    </a:lnTo>
                    <a:lnTo>
                      <a:pt x="30" y="505"/>
                    </a:lnTo>
                    <a:lnTo>
                      <a:pt x="29" y="434"/>
                    </a:lnTo>
                    <a:lnTo>
                      <a:pt x="29" y="363"/>
                    </a:lnTo>
                    <a:lnTo>
                      <a:pt x="28" y="290"/>
                    </a:lnTo>
                    <a:lnTo>
                      <a:pt x="28" y="219"/>
                    </a:lnTo>
                    <a:lnTo>
                      <a:pt x="28" y="146"/>
                    </a:lnTo>
                    <a:lnTo>
                      <a:pt x="25" y="73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" name="Freeform 9"/>
              <p:cNvSpPr>
                <a:spLocks/>
              </p:cNvSpPr>
              <p:nvPr/>
            </p:nvSpPr>
            <p:spPr bwMode="auto">
              <a:xfrm>
                <a:off x="4780" y="3028"/>
                <a:ext cx="8" cy="4"/>
              </a:xfrm>
              <a:custGeom>
                <a:avLst/>
                <a:gdLst>
                  <a:gd name="T0" fmla="*/ 24 w 24"/>
                  <a:gd name="T1" fmla="*/ 12 h 12"/>
                  <a:gd name="T2" fmla="*/ 22 w 24"/>
                  <a:gd name="T3" fmla="*/ 6 h 12"/>
                  <a:gd name="T4" fmla="*/ 19 w 24"/>
                  <a:gd name="T5" fmla="*/ 3 h 12"/>
                  <a:gd name="T6" fmla="*/ 16 w 24"/>
                  <a:gd name="T7" fmla="*/ 0 h 12"/>
                  <a:gd name="T8" fmla="*/ 12 w 24"/>
                  <a:gd name="T9" fmla="*/ 0 h 12"/>
                  <a:gd name="T10" fmla="*/ 8 w 24"/>
                  <a:gd name="T11" fmla="*/ 0 h 12"/>
                  <a:gd name="T12" fmla="*/ 3 w 24"/>
                  <a:gd name="T13" fmla="*/ 3 h 12"/>
                  <a:gd name="T14" fmla="*/ 2 w 24"/>
                  <a:gd name="T15" fmla="*/ 6 h 12"/>
                  <a:gd name="T16" fmla="*/ 0 w 24"/>
                  <a:gd name="T17" fmla="*/ 12 h 12"/>
                  <a:gd name="T18" fmla="*/ 24 w 2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22" y="6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" name="Freeform 10"/>
              <p:cNvSpPr>
                <a:spLocks/>
              </p:cNvSpPr>
              <p:nvPr/>
            </p:nvSpPr>
            <p:spPr bwMode="auto">
              <a:xfrm>
                <a:off x="4159" y="3404"/>
                <a:ext cx="4" cy="7"/>
              </a:xfrm>
              <a:custGeom>
                <a:avLst/>
                <a:gdLst>
                  <a:gd name="T0" fmla="*/ 10 w 11"/>
                  <a:gd name="T1" fmla="*/ 0 h 22"/>
                  <a:gd name="T2" fmla="*/ 6 w 11"/>
                  <a:gd name="T3" fmla="*/ 0 h 22"/>
                  <a:gd name="T4" fmla="*/ 3 w 11"/>
                  <a:gd name="T5" fmla="*/ 3 h 22"/>
                  <a:gd name="T6" fmla="*/ 1 w 11"/>
                  <a:gd name="T7" fmla="*/ 7 h 22"/>
                  <a:gd name="T8" fmla="*/ 0 w 11"/>
                  <a:gd name="T9" fmla="*/ 12 h 22"/>
                  <a:gd name="T10" fmla="*/ 1 w 11"/>
                  <a:gd name="T11" fmla="*/ 16 h 22"/>
                  <a:gd name="T12" fmla="*/ 4 w 11"/>
                  <a:gd name="T13" fmla="*/ 19 h 22"/>
                  <a:gd name="T14" fmla="*/ 7 w 11"/>
                  <a:gd name="T15" fmla="*/ 22 h 22"/>
                  <a:gd name="T16" fmla="*/ 11 w 11"/>
                  <a:gd name="T17" fmla="*/ 22 h 22"/>
                  <a:gd name="T18" fmla="*/ 10 w 11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" name="Freeform 11"/>
              <p:cNvSpPr>
                <a:spLocks/>
              </p:cNvSpPr>
              <p:nvPr/>
            </p:nvSpPr>
            <p:spPr bwMode="auto">
              <a:xfrm>
                <a:off x="4162" y="3388"/>
                <a:ext cx="1052" cy="23"/>
              </a:xfrm>
              <a:custGeom>
                <a:avLst/>
                <a:gdLst>
                  <a:gd name="T0" fmla="*/ 3061 w 3155"/>
                  <a:gd name="T1" fmla="*/ 41 h 69"/>
                  <a:gd name="T2" fmla="*/ 2872 w 3155"/>
                  <a:gd name="T3" fmla="*/ 30 h 69"/>
                  <a:gd name="T4" fmla="*/ 2680 w 3155"/>
                  <a:gd name="T5" fmla="*/ 21 h 69"/>
                  <a:gd name="T6" fmla="*/ 2488 w 3155"/>
                  <a:gd name="T7" fmla="*/ 14 h 69"/>
                  <a:gd name="T8" fmla="*/ 2294 w 3155"/>
                  <a:gd name="T9" fmla="*/ 8 h 69"/>
                  <a:gd name="T10" fmla="*/ 2100 w 3155"/>
                  <a:gd name="T11" fmla="*/ 3 h 69"/>
                  <a:gd name="T12" fmla="*/ 1903 w 3155"/>
                  <a:gd name="T13" fmla="*/ 2 h 69"/>
                  <a:gd name="T14" fmla="*/ 1707 w 3155"/>
                  <a:gd name="T15" fmla="*/ 0 h 69"/>
                  <a:gd name="T16" fmla="*/ 1509 w 3155"/>
                  <a:gd name="T17" fmla="*/ 0 h 69"/>
                  <a:gd name="T18" fmla="*/ 1311 w 3155"/>
                  <a:gd name="T19" fmla="*/ 3 h 69"/>
                  <a:gd name="T20" fmla="*/ 1112 w 3155"/>
                  <a:gd name="T21" fmla="*/ 6 h 69"/>
                  <a:gd name="T22" fmla="*/ 912 w 3155"/>
                  <a:gd name="T23" fmla="*/ 11 h 69"/>
                  <a:gd name="T24" fmla="*/ 710 w 3155"/>
                  <a:gd name="T25" fmla="*/ 16 h 69"/>
                  <a:gd name="T26" fmla="*/ 509 w 3155"/>
                  <a:gd name="T27" fmla="*/ 24 h 69"/>
                  <a:gd name="T28" fmla="*/ 307 w 3155"/>
                  <a:gd name="T29" fmla="*/ 32 h 69"/>
                  <a:gd name="T30" fmla="*/ 103 w 3155"/>
                  <a:gd name="T31" fmla="*/ 41 h 69"/>
                  <a:gd name="T32" fmla="*/ 1 w 3155"/>
                  <a:gd name="T33" fmla="*/ 69 h 69"/>
                  <a:gd name="T34" fmla="*/ 205 w 3155"/>
                  <a:gd name="T35" fmla="*/ 60 h 69"/>
                  <a:gd name="T36" fmla="*/ 409 w 3155"/>
                  <a:gd name="T37" fmla="*/ 51 h 69"/>
                  <a:gd name="T38" fmla="*/ 611 w 3155"/>
                  <a:gd name="T39" fmla="*/ 44 h 69"/>
                  <a:gd name="T40" fmla="*/ 813 w 3155"/>
                  <a:gd name="T41" fmla="*/ 37 h 69"/>
                  <a:gd name="T42" fmla="*/ 1012 w 3155"/>
                  <a:gd name="T43" fmla="*/ 31 h 69"/>
                  <a:gd name="T44" fmla="*/ 1211 w 3155"/>
                  <a:gd name="T45" fmla="*/ 27 h 69"/>
                  <a:gd name="T46" fmla="*/ 1410 w 3155"/>
                  <a:gd name="T47" fmla="*/ 24 h 69"/>
                  <a:gd name="T48" fmla="*/ 1608 w 3155"/>
                  <a:gd name="T49" fmla="*/ 22 h 69"/>
                  <a:gd name="T50" fmla="*/ 1806 w 3155"/>
                  <a:gd name="T51" fmla="*/ 24 h 69"/>
                  <a:gd name="T52" fmla="*/ 2002 w 3155"/>
                  <a:gd name="T53" fmla="*/ 24 h 69"/>
                  <a:gd name="T54" fmla="*/ 2197 w 3155"/>
                  <a:gd name="T55" fmla="*/ 28 h 69"/>
                  <a:gd name="T56" fmla="*/ 2389 w 3155"/>
                  <a:gd name="T57" fmla="*/ 34 h 69"/>
                  <a:gd name="T58" fmla="*/ 2582 w 3155"/>
                  <a:gd name="T59" fmla="*/ 40 h 69"/>
                  <a:gd name="T60" fmla="*/ 2774 w 3155"/>
                  <a:gd name="T61" fmla="*/ 47 h 69"/>
                  <a:gd name="T62" fmla="*/ 2965 w 3155"/>
                  <a:gd name="T63" fmla="*/ 57 h 69"/>
                  <a:gd name="T64" fmla="*/ 3154 w 3155"/>
                  <a:gd name="T6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5" h="69">
                    <a:moveTo>
                      <a:pt x="3155" y="47"/>
                    </a:moveTo>
                    <a:lnTo>
                      <a:pt x="3061" y="41"/>
                    </a:lnTo>
                    <a:lnTo>
                      <a:pt x="2966" y="35"/>
                    </a:lnTo>
                    <a:lnTo>
                      <a:pt x="2872" y="30"/>
                    </a:lnTo>
                    <a:lnTo>
                      <a:pt x="2776" y="24"/>
                    </a:lnTo>
                    <a:lnTo>
                      <a:pt x="2680" y="21"/>
                    </a:lnTo>
                    <a:lnTo>
                      <a:pt x="2584" y="16"/>
                    </a:lnTo>
                    <a:lnTo>
                      <a:pt x="2488" y="14"/>
                    </a:lnTo>
                    <a:lnTo>
                      <a:pt x="2390" y="11"/>
                    </a:lnTo>
                    <a:lnTo>
                      <a:pt x="2294" y="8"/>
                    </a:lnTo>
                    <a:lnTo>
                      <a:pt x="2197" y="6"/>
                    </a:lnTo>
                    <a:lnTo>
                      <a:pt x="2100" y="3"/>
                    </a:lnTo>
                    <a:lnTo>
                      <a:pt x="2002" y="2"/>
                    </a:lnTo>
                    <a:lnTo>
                      <a:pt x="1903" y="2"/>
                    </a:lnTo>
                    <a:lnTo>
                      <a:pt x="1806" y="0"/>
                    </a:lnTo>
                    <a:lnTo>
                      <a:pt x="1707" y="0"/>
                    </a:lnTo>
                    <a:lnTo>
                      <a:pt x="1608" y="0"/>
                    </a:lnTo>
                    <a:lnTo>
                      <a:pt x="1509" y="0"/>
                    </a:lnTo>
                    <a:lnTo>
                      <a:pt x="1410" y="2"/>
                    </a:lnTo>
                    <a:lnTo>
                      <a:pt x="1311" y="3"/>
                    </a:lnTo>
                    <a:lnTo>
                      <a:pt x="1211" y="5"/>
                    </a:lnTo>
                    <a:lnTo>
                      <a:pt x="1112" y="6"/>
                    </a:lnTo>
                    <a:lnTo>
                      <a:pt x="1012" y="8"/>
                    </a:lnTo>
                    <a:lnTo>
                      <a:pt x="912" y="11"/>
                    </a:lnTo>
                    <a:lnTo>
                      <a:pt x="811" y="14"/>
                    </a:lnTo>
                    <a:lnTo>
                      <a:pt x="710" y="16"/>
                    </a:lnTo>
                    <a:lnTo>
                      <a:pt x="609" y="21"/>
                    </a:lnTo>
                    <a:lnTo>
                      <a:pt x="509" y="24"/>
                    </a:lnTo>
                    <a:lnTo>
                      <a:pt x="407" y="28"/>
                    </a:lnTo>
                    <a:lnTo>
                      <a:pt x="307" y="32"/>
                    </a:lnTo>
                    <a:lnTo>
                      <a:pt x="204" y="37"/>
                    </a:lnTo>
                    <a:lnTo>
                      <a:pt x="103" y="41"/>
                    </a:lnTo>
                    <a:lnTo>
                      <a:pt x="0" y="47"/>
                    </a:lnTo>
                    <a:lnTo>
                      <a:pt x="1" y="69"/>
                    </a:lnTo>
                    <a:lnTo>
                      <a:pt x="103" y="64"/>
                    </a:lnTo>
                    <a:lnTo>
                      <a:pt x="205" y="60"/>
                    </a:lnTo>
                    <a:lnTo>
                      <a:pt x="307" y="54"/>
                    </a:lnTo>
                    <a:lnTo>
                      <a:pt x="409" y="51"/>
                    </a:lnTo>
                    <a:lnTo>
                      <a:pt x="509" y="47"/>
                    </a:lnTo>
                    <a:lnTo>
                      <a:pt x="611" y="44"/>
                    </a:lnTo>
                    <a:lnTo>
                      <a:pt x="711" y="40"/>
                    </a:lnTo>
                    <a:lnTo>
                      <a:pt x="813" y="37"/>
                    </a:lnTo>
                    <a:lnTo>
                      <a:pt x="912" y="34"/>
                    </a:lnTo>
                    <a:lnTo>
                      <a:pt x="1012" y="31"/>
                    </a:lnTo>
                    <a:lnTo>
                      <a:pt x="1112" y="30"/>
                    </a:lnTo>
                    <a:lnTo>
                      <a:pt x="1211" y="27"/>
                    </a:lnTo>
                    <a:lnTo>
                      <a:pt x="1311" y="27"/>
                    </a:lnTo>
                    <a:lnTo>
                      <a:pt x="1410" y="24"/>
                    </a:lnTo>
                    <a:lnTo>
                      <a:pt x="1509" y="24"/>
                    </a:lnTo>
                    <a:lnTo>
                      <a:pt x="1608" y="22"/>
                    </a:lnTo>
                    <a:lnTo>
                      <a:pt x="1707" y="22"/>
                    </a:lnTo>
                    <a:lnTo>
                      <a:pt x="1806" y="24"/>
                    </a:lnTo>
                    <a:lnTo>
                      <a:pt x="1903" y="24"/>
                    </a:lnTo>
                    <a:lnTo>
                      <a:pt x="2002" y="24"/>
                    </a:lnTo>
                    <a:lnTo>
                      <a:pt x="2100" y="27"/>
                    </a:lnTo>
                    <a:lnTo>
                      <a:pt x="2197" y="28"/>
                    </a:lnTo>
                    <a:lnTo>
                      <a:pt x="2294" y="30"/>
                    </a:lnTo>
                    <a:lnTo>
                      <a:pt x="2389" y="34"/>
                    </a:lnTo>
                    <a:lnTo>
                      <a:pt x="2486" y="37"/>
                    </a:lnTo>
                    <a:lnTo>
                      <a:pt x="2582" y="40"/>
                    </a:lnTo>
                    <a:lnTo>
                      <a:pt x="2678" y="44"/>
                    </a:lnTo>
                    <a:lnTo>
                      <a:pt x="2774" y="47"/>
                    </a:lnTo>
                    <a:lnTo>
                      <a:pt x="2870" y="53"/>
                    </a:lnTo>
                    <a:lnTo>
                      <a:pt x="2965" y="57"/>
                    </a:lnTo>
                    <a:lnTo>
                      <a:pt x="3059" y="63"/>
                    </a:lnTo>
                    <a:lnTo>
                      <a:pt x="3154" y="69"/>
                    </a:lnTo>
                    <a:lnTo>
                      <a:pt x="3155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" name="Freeform 12"/>
              <p:cNvSpPr>
                <a:spLocks/>
              </p:cNvSpPr>
              <p:nvPr/>
            </p:nvSpPr>
            <p:spPr bwMode="auto">
              <a:xfrm>
                <a:off x="4162" y="3404"/>
                <a:ext cx="5" cy="7"/>
              </a:xfrm>
              <a:custGeom>
                <a:avLst/>
                <a:gdLst>
                  <a:gd name="T0" fmla="*/ 0 w 13"/>
                  <a:gd name="T1" fmla="*/ 22 h 22"/>
                  <a:gd name="T2" fmla="*/ 6 w 13"/>
                  <a:gd name="T3" fmla="*/ 22 h 22"/>
                  <a:gd name="T4" fmla="*/ 9 w 13"/>
                  <a:gd name="T5" fmla="*/ 19 h 22"/>
                  <a:gd name="T6" fmla="*/ 12 w 13"/>
                  <a:gd name="T7" fmla="*/ 16 h 22"/>
                  <a:gd name="T8" fmla="*/ 13 w 13"/>
                  <a:gd name="T9" fmla="*/ 12 h 22"/>
                  <a:gd name="T10" fmla="*/ 13 w 13"/>
                  <a:gd name="T11" fmla="*/ 7 h 22"/>
                  <a:gd name="T12" fmla="*/ 10 w 13"/>
                  <a:gd name="T13" fmla="*/ 3 h 22"/>
                  <a:gd name="T14" fmla="*/ 7 w 13"/>
                  <a:gd name="T15" fmla="*/ 0 h 22"/>
                  <a:gd name="T16" fmla="*/ 1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3" y="12"/>
                    </a:lnTo>
                    <a:lnTo>
                      <a:pt x="13" y="7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" name="Freeform 13"/>
              <p:cNvSpPr>
                <a:spLocks/>
              </p:cNvSpPr>
              <p:nvPr/>
            </p:nvSpPr>
            <p:spPr bwMode="auto">
              <a:xfrm>
                <a:off x="4451" y="2406"/>
                <a:ext cx="314" cy="429"/>
              </a:xfrm>
              <a:custGeom>
                <a:avLst/>
                <a:gdLst>
                  <a:gd name="T0" fmla="*/ 29 w 942"/>
                  <a:gd name="T1" fmla="*/ 64 h 1286"/>
                  <a:gd name="T2" fmla="*/ 89 w 942"/>
                  <a:gd name="T3" fmla="*/ 139 h 1286"/>
                  <a:gd name="T4" fmla="*/ 145 w 942"/>
                  <a:gd name="T5" fmla="*/ 214 h 1286"/>
                  <a:gd name="T6" fmla="*/ 204 w 942"/>
                  <a:gd name="T7" fmla="*/ 290 h 1286"/>
                  <a:gd name="T8" fmla="*/ 260 w 942"/>
                  <a:gd name="T9" fmla="*/ 367 h 1286"/>
                  <a:gd name="T10" fmla="*/ 317 w 942"/>
                  <a:gd name="T11" fmla="*/ 444 h 1286"/>
                  <a:gd name="T12" fmla="*/ 372 w 942"/>
                  <a:gd name="T13" fmla="*/ 523 h 1286"/>
                  <a:gd name="T14" fmla="*/ 428 w 942"/>
                  <a:gd name="T15" fmla="*/ 601 h 1286"/>
                  <a:gd name="T16" fmla="*/ 481 w 942"/>
                  <a:gd name="T17" fmla="*/ 681 h 1286"/>
                  <a:gd name="T18" fmla="*/ 537 w 942"/>
                  <a:gd name="T19" fmla="*/ 760 h 1286"/>
                  <a:gd name="T20" fmla="*/ 590 w 942"/>
                  <a:gd name="T21" fmla="*/ 841 h 1286"/>
                  <a:gd name="T22" fmla="*/ 644 w 942"/>
                  <a:gd name="T23" fmla="*/ 921 h 1286"/>
                  <a:gd name="T24" fmla="*/ 698 w 942"/>
                  <a:gd name="T25" fmla="*/ 1001 h 1286"/>
                  <a:gd name="T26" fmla="*/ 750 w 942"/>
                  <a:gd name="T27" fmla="*/ 1083 h 1286"/>
                  <a:gd name="T28" fmla="*/ 804 w 942"/>
                  <a:gd name="T29" fmla="*/ 1164 h 1286"/>
                  <a:gd name="T30" fmla="*/ 858 w 942"/>
                  <a:gd name="T31" fmla="*/ 1246 h 1286"/>
                  <a:gd name="T32" fmla="*/ 891 w 942"/>
                  <a:gd name="T33" fmla="*/ 1282 h 1286"/>
                  <a:gd name="T34" fmla="*/ 906 w 942"/>
                  <a:gd name="T35" fmla="*/ 1270 h 1286"/>
                  <a:gd name="T36" fmla="*/ 920 w 942"/>
                  <a:gd name="T37" fmla="*/ 1259 h 1286"/>
                  <a:gd name="T38" fmla="*/ 935 w 942"/>
                  <a:gd name="T39" fmla="*/ 1248 h 1286"/>
                  <a:gd name="T40" fmla="*/ 918 w 942"/>
                  <a:gd name="T41" fmla="*/ 1202 h 1286"/>
                  <a:gd name="T42" fmla="*/ 867 w 942"/>
                  <a:gd name="T43" fmla="*/ 1122 h 1286"/>
                  <a:gd name="T44" fmla="*/ 816 w 942"/>
                  <a:gd name="T45" fmla="*/ 1042 h 1286"/>
                  <a:gd name="T46" fmla="*/ 763 w 942"/>
                  <a:gd name="T47" fmla="*/ 962 h 1286"/>
                  <a:gd name="T48" fmla="*/ 710 w 942"/>
                  <a:gd name="T49" fmla="*/ 882 h 1286"/>
                  <a:gd name="T50" fmla="*/ 654 w 942"/>
                  <a:gd name="T51" fmla="*/ 802 h 1286"/>
                  <a:gd name="T52" fmla="*/ 599 w 942"/>
                  <a:gd name="T53" fmla="*/ 722 h 1286"/>
                  <a:gd name="T54" fmla="*/ 542 w 942"/>
                  <a:gd name="T55" fmla="*/ 643 h 1286"/>
                  <a:gd name="T56" fmla="*/ 484 w 942"/>
                  <a:gd name="T57" fmla="*/ 565 h 1286"/>
                  <a:gd name="T58" fmla="*/ 426 w 942"/>
                  <a:gd name="T59" fmla="*/ 488 h 1286"/>
                  <a:gd name="T60" fmla="*/ 368 w 942"/>
                  <a:gd name="T61" fmla="*/ 411 h 1286"/>
                  <a:gd name="T62" fmla="*/ 308 w 942"/>
                  <a:gd name="T63" fmla="*/ 334 h 1286"/>
                  <a:gd name="T64" fmla="*/ 249 w 942"/>
                  <a:gd name="T65" fmla="*/ 258 h 1286"/>
                  <a:gd name="T66" fmla="*/ 188 w 942"/>
                  <a:gd name="T67" fmla="*/ 182 h 1286"/>
                  <a:gd name="T68" fmla="*/ 128 w 942"/>
                  <a:gd name="T69" fmla="*/ 110 h 1286"/>
                  <a:gd name="T70" fmla="*/ 67 w 942"/>
                  <a:gd name="T71" fmla="*/ 35 h 1286"/>
                  <a:gd name="T72" fmla="*/ 32 w 942"/>
                  <a:gd name="T73" fmla="*/ 3 h 1286"/>
                  <a:gd name="T74" fmla="*/ 22 w 942"/>
                  <a:gd name="T75" fmla="*/ 9 h 1286"/>
                  <a:gd name="T76" fmla="*/ 13 w 942"/>
                  <a:gd name="T77" fmla="*/ 16 h 1286"/>
                  <a:gd name="T78" fmla="*/ 4 w 942"/>
                  <a:gd name="T79" fmla="*/ 24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2" h="1286">
                    <a:moveTo>
                      <a:pt x="0" y="27"/>
                    </a:moveTo>
                    <a:lnTo>
                      <a:pt x="29" y="64"/>
                    </a:lnTo>
                    <a:lnTo>
                      <a:pt x="60" y="101"/>
                    </a:lnTo>
                    <a:lnTo>
                      <a:pt x="89" y="139"/>
                    </a:lnTo>
                    <a:lnTo>
                      <a:pt x="116" y="176"/>
                    </a:lnTo>
                    <a:lnTo>
                      <a:pt x="145" y="214"/>
                    </a:lnTo>
                    <a:lnTo>
                      <a:pt x="175" y="252"/>
                    </a:lnTo>
                    <a:lnTo>
                      <a:pt x="204" y="290"/>
                    </a:lnTo>
                    <a:lnTo>
                      <a:pt x="233" y="328"/>
                    </a:lnTo>
                    <a:lnTo>
                      <a:pt x="260" y="367"/>
                    </a:lnTo>
                    <a:lnTo>
                      <a:pt x="289" y="405"/>
                    </a:lnTo>
                    <a:lnTo>
                      <a:pt x="317" y="444"/>
                    </a:lnTo>
                    <a:lnTo>
                      <a:pt x="345" y="483"/>
                    </a:lnTo>
                    <a:lnTo>
                      <a:pt x="372" y="523"/>
                    </a:lnTo>
                    <a:lnTo>
                      <a:pt x="400" y="562"/>
                    </a:lnTo>
                    <a:lnTo>
                      <a:pt x="428" y="601"/>
                    </a:lnTo>
                    <a:lnTo>
                      <a:pt x="455" y="640"/>
                    </a:lnTo>
                    <a:lnTo>
                      <a:pt x="481" y="681"/>
                    </a:lnTo>
                    <a:lnTo>
                      <a:pt x="509" y="720"/>
                    </a:lnTo>
                    <a:lnTo>
                      <a:pt x="537" y="760"/>
                    </a:lnTo>
                    <a:lnTo>
                      <a:pt x="564" y="800"/>
                    </a:lnTo>
                    <a:lnTo>
                      <a:pt x="590" y="841"/>
                    </a:lnTo>
                    <a:lnTo>
                      <a:pt x="618" y="880"/>
                    </a:lnTo>
                    <a:lnTo>
                      <a:pt x="644" y="921"/>
                    </a:lnTo>
                    <a:lnTo>
                      <a:pt x="670" y="960"/>
                    </a:lnTo>
                    <a:lnTo>
                      <a:pt x="698" y="1001"/>
                    </a:lnTo>
                    <a:lnTo>
                      <a:pt x="724" y="1042"/>
                    </a:lnTo>
                    <a:lnTo>
                      <a:pt x="750" y="1083"/>
                    </a:lnTo>
                    <a:lnTo>
                      <a:pt x="778" y="1123"/>
                    </a:lnTo>
                    <a:lnTo>
                      <a:pt x="804" y="1164"/>
                    </a:lnTo>
                    <a:lnTo>
                      <a:pt x="830" y="1205"/>
                    </a:lnTo>
                    <a:lnTo>
                      <a:pt x="858" y="1246"/>
                    </a:lnTo>
                    <a:lnTo>
                      <a:pt x="884" y="1286"/>
                    </a:lnTo>
                    <a:lnTo>
                      <a:pt x="891" y="1282"/>
                    </a:lnTo>
                    <a:lnTo>
                      <a:pt x="899" y="1276"/>
                    </a:lnTo>
                    <a:lnTo>
                      <a:pt x="906" y="1270"/>
                    </a:lnTo>
                    <a:lnTo>
                      <a:pt x="913" y="1264"/>
                    </a:lnTo>
                    <a:lnTo>
                      <a:pt x="920" y="1259"/>
                    </a:lnTo>
                    <a:lnTo>
                      <a:pt x="928" y="1254"/>
                    </a:lnTo>
                    <a:lnTo>
                      <a:pt x="935" y="1248"/>
                    </a:lnTo>
                    <a:lnTo>
                      <a:pt x="942" y="1243"/>
                    </a:lnTo>
                    <a:lnTo>
                      <a:pt x="918" y="1202"/>
                    </a:lnTo>
                    <a:lnTo>
                      <a:pt x="893" y="1163"/>
                    </a:lnTo>
                    <a:lnTo>
                      <a:pt x="867" y="1122"/>
                    </a:lnTo>
                    <a:lnTo>
                      <a:pt x="841" y="1083"/>
                    </a:lnTo>
                    <a:lnTo>
                      <a:pt x="816" y="1042"/>
                    </a:lnTo>
                    <a:lnTo>
                      <a:pt x="790" y="1001"/>
                    </a:lnTo>
                    <a:lnTo>
                      <a:pt x="763" y="962"/>
                    </a:lnTo>
                    <a:lnTo>
                      <a:pt x="736" y="921"/>
                    </a:lnTo>
                    <a:lnTo>
                      <a:pt x="710" y="882"/>
                    </a:lnTo>
                    <a:lnTo>
                      <a:pt x="682" y="841"/>
                    </a:lnTo>
                    <a:lnTo>
                      <a:pt x="654" y="802"/>
                    </a:lnTo>
                    <a:lnTo>
                      <a:pt x="627" y="761"/>
                    </a:lnTo>
                    <a:lnTo>
                      <a:pt x="599" y="722"/>
                    </a:lnTo>
                    <a:lnTo>
                      <a:pt x="570" y="683"/>
                    </a:lnTo>
                    <a:lnTo>
                      <a:pt x="542" y="643"/>
                    </a:lnTo>
                    <a:lnTo>
                      <a:pt x="513" y="604"/>
                    </a:lnTo>
                    <a:lnTo>
                      <a:pt x="484" y="565"/>
                    </a:lnTo>
                    <a:lnTo>
                      <a:pt x="455" y="526"/>
                    </a:lnTo>
                    <a:lnTo>
                      <a:pt x="426" y="488"/>
                    </a:lnTo>
                    <a:lnTo>
                      <a:pt x="397" y="448"/>
                    </a:lnTo>
                    <a:lnTo>
                      <a:pt x="368" y="411"/>
                    </a:lnTo>
                    <a:lnTo>
                      <a:pt x="339" y="371"/>
                    </a:lnTo>
                    <a:lnTo>
                      <a:pt x="308" y="334"/>
                    </a:lnTo>
                    <a:lnTo>
                      <a:pt x="278" y="296"/>
                    </a:lnTo>
                    <a:lnTo>
                      <a:pt x="249" y="258"/>
                    </a:lnTo>
                    <a:lnTo>
                      <a:pt x="218" y="220"/>
                    </a:lnTo>
                    <a:lnTo>
                      <a:pt x="188" y="182"/>
                    </a:lnTo>
                    <a:lnTo>
                      <a:pt x="159" y="146"/>
                    </a:lnTo>
                    <a:lnTo>
                      <a:pt x="128" y="110"/>
                    </a:lnTo>
                    <a:lnTo>
                      <a:pt x="98" y="72"/>
                    </a:lnTo>
                    <a:lnTo>
                      <a:pt x="67" y="35"/>
                    </a:lnTo>
                    <a:lnTo>
                      <a:pt x="36" y="0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9" y="21"/>
                    </a:lnTo>
                    <a:lnTo>
                      <a:pt x="4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" name="Freeform 14"/>
              <p:cNvSpPr>
                <a:spLocks/>
              </p:cNvSpPr>
              <p:nvPr/>
            </p:nvSpPr>
            <p:spPr bwMode="auto">
              <a:xfrm>
                <a:off x="4448" y="2412"/>
                <a:ext cx="301" cy="426"/>
              </a:xfrm>
              <a:custGeom>
                <a:avLst/>
                <a:gdLst>
                  <a:gd name="T0" fmla="*/ 903 w 903"/>
                  <a:gd name="T1" fmla="*/ 1261 h 1277"/>
                  <a:gd name="T2" fmla="*/ 850 w 903"/>
                  <a:gd name="T3" fmla="*/ 1179 h 1277"/>
                  <a:gd name="T4" fmla="*/ 797 w 903"/>
                  <a:gd name="T5" fmla="*/ 1097 h 1277"/>
                  <a:gd name="T6" fmla="*/ 743 w 903"/>
                  <a:gd name="T7" fmla="*/ 1016 h 1277"/>
                  <a:gd name="T8" fmla="*/ 690 w 903"/>
                  <a:gd name="T9" fmla="*/ 936 h 1277"/>
                  <a:gd name="T10" fmla="*/ 636 w 903"/>
                  <a:gd name="T11" fmla="*/ 854 h 1277"/>
                  <a:gd name="T12" fmla="*/ 582 w 903"/>
                  <a:gd name="T13" fmla="*/ 774 h 1277"/>
                  <a:gd name="T14" fmla="*/ 528 w 903"/>
                  <a:gd name="T15" fmla="*/ 694 h 1277"/>
                  <a:gd name="T16" fmla="*/ 474 w 903"/>
                  <a:gd name="T17" fmla="*/ 616 h 1277"/>
                  <a:gd name="T18" fmla="*/ 419 w 903"/>
                  <a:gd name="T19" fmla="*/ 536 h 1277"/>
                  <a:gd name="T20" fmla="*/ 364 w 903"/>
                  <a:gd name="T21" fmla="*/ 457 h 1277"/>
                  <a:gd name="T22" fmla="*/ 309 w 903"/>
                  <a:gd name="T23" fmla="*/ 380 h 1277"/>
                  <a:gd name="T24" fmla="*/ 250 w 903"/>
                  <a:gd name="T25" fmla="*/ 301 h 1277"/>
                  <a:gd name="T26" fmla="*/ 194 w 903"/>
                  <a:gd name="T27" fmla="*/ 226 h 1277"/>
                  <a:gd name="T28" fmla="*/ 136 w 903"/>
                  <a:gd name="T29" fmla="*/ 150 h 1277"/>
                  <a:gd name="T30" fmla="*/ 77 w 903"/>
                  <a:gd name="T31" fmla="*/ 75 h 1277"/>
                  <a:gd name="T32" fmla="*/ 18 w 903"/>
                  <a:gd name="T33" fmla="*/ 0 h 1277"/>
                  <a:gd name="T34" fmla="*/ 29 w 903"/>
                  <a:gd name="T35" fmla="*/ 53 h 1277"/>
                  <a:gd name="T36" fmla="*/ 88 w 903"/>
                  <a:gd name="T37" fmla="*/ 127 h 1277"/>
                  <a:gd name="T38" fmla="*/ 146 w 903"/>
                  <a:gd name="T39" fmla="*/ 203 h 1277"/>
                  <a:gd name="T40" fmla="*/ 204 w 903"/>
                  <a:gd name="T41" fmla="*/ 278 h 1277"/>
                  <a:gd name="T42" fmla="*/ 261 w 903"/>
                  <a:gd name="T43" fmla="*/ 355 h 1277"/>
                  <a:gd name="T44" fmla="*/ 316 w 903"/>
                  <a:gd name="T45" fmla="*/ 432 h 1277"/>
                  <a:gd name="T46" fmla="*/ 371 w 903"/>
                  <a:gd name="T47" fmla="*/ 509 h 1277"/>
                  <a:gd name="T48" fmla="*/ 428 w 903"/>
                  <a:gd name="T49" fmla="*/ 588 h 1277"/>
                  <a:gd name="T50" fmla="*/ 482 w 903"/>
                  <a:gd name="T51" fmla="*/ 668 h 1277"/>
                  <a:gd name="T52" fmla="*/ 535 w 903"/>
                  <a:gd name="T53" fmla="*/ 748 h 1277"/>
                  <a:gd name="T54" fmla="*/ 589 w 903"/>
                  <a:gd name="T55" fmla="*/ 828 h 1277"/>
                  <a:gd name="T56" fmla="*/ 645 w 903"/>
                  <a:gd name="T57" fmla="*/ 908 h 1277"/>
                  <a:gd name="T58" fmla="*/ 697 w 903"/>
                  <a:gd name="T59" fmla="*/ 989 h 1277"/>
                  <a:gd name="T60" fmla="*/ 751 w 903"/>
                  <a:gd name="T61" fmla="*/ 1071 h 1277"/>
                  <a:gd name="T62" fmla="*/ 804 w 903"/>
                  <a:gd name="T63" fmla="*/ 1152 h 1277"/>
                  <a:gd name="T64" fmla="*/ 857 w 903"/>
                  <a:gd name="T65" fmla="*/ 1234 h 1277"/>
                  <a:gd name="T66" fmla="*/ 900 w 903"/>
                  <a:gd name="T67" fmla="*/ 1277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3" h="1277">
                    <a:moveTo>
                      <a:pt x="886" y="1259"/>
                    </a:moveTo>
                    <a:lnTo>
                      <a:pt x="903" y="1261"/>
                    </a:lnTo>
                    <a:lnTo>
                      <a:pt x="876" y="1221"/>
                    </a:lnTo>
                    <a:lnTo>
                      <a:pt x="850" y="1179"/>
                    </a:lnTo>
                    <a:lnTo>
                      <a:pt x="823" y="1139"/>
                    </a:lnTo>
                    <a:lnTo>
                      <a:pt x="797" y="1097"/>
                    </a:lnTo>
                    <a:lnTo>
                      <a:pt x="770" y="1058"/>
                    </a:lnTo>
                    <a:lnTo>
                      <a:pt x="743" y="1016"/>
                    </a:lnTo>
                    <a:lnTo>
                      <a:pt x="717" y="976"/>
                    </a:lnTo>
                    <a:lnTo>
                      <a:pt x="690" y="936"/>
                    </a:lnTo>
                    <a:lnTo>
                      <a:pt x="663" y="895"/>
                    </a:lnTo>
                    <a:lnTo>
                      <a:pt x="636" y="854"/>
                    </a:lnTo>
                    <a:lnTo>
                      <a:pt x="610" y="815"/>
                    </a:lnTo>
                    <a:lnTo>
                      <a:pt x="582" y="774"/>
                    </a:lnTo>
                    <a:lnTo>
                      <a:pt x="556" y="735"/>
                    </a:lnTo>
                    <a:lnTo>
                      <a:pt x="528" y="694"/>
                    </a:lnTo>
                    <a:lnTo>
                      <a:pt x="501" y="655"/>
                    </a:lnTo>
                    <a:lnTo>
                      <a:pt x="474" y="616"/>
                    </a:lnTo>
                    <a:lnTo>
                      <a:pt x="447" y="575"/>
                    </a:lnTo>
                    <a:lnTo>
                      <a:pt x="419" y="536"/>
                    </a:lnTo>
                    <a:lnTo>
                      <a:pt x="391" y="496"/>
                    </a:lnTo>
                    <a:lnTo>
                      <a:pt x="364" y="457"/>
                    </a:lnTo>
                    <a:lnTo>
                      <a:pt x="335" y="419"/>
                    </a:lnTo>
                    <a:lnTo>
                      <a:pt x="309" y="380"/>
                    </a:lnTo>
                    <a:lnTo>
                      <a:pt x="280" y="341"/>
                    </a:lnTo>
                    <a:lnTo>
                      <a:pt x="250" y="301"/>
                    </a:lnTo>
                    <a:lnTo>
                      <a:pt x="223" y="264"/>
                    </a:lnTo>
                    <a:lnTo>
                      <a:pt x="194" y="226"/>
                    </a:lnTo>
                    <a:lnTo>
                      <a:pt x="165" y="188"/>
                    </a:lnTo>
                    <a:lnTo>
                      <a:pt x="136" y="150"/>
                    </a:lnTo>
                    <a:lnTo>
                      <a:pt x="107" y="112"/>
                    </a:lnTo>
                    <a:lnTo>
                      <a:pt x="77" y="75"/>
                    </a:lnTo>
                    <a:lnTo>
                      <a:pt x="47" y="37"/>
                    </a:lnTo>
                    <a:lnTo>
                      <a:pt x="18" y="0"/>
                    </a:lnTo>
                    <a:lnTo>
                      <a:pt x="0" y="15"/>
                    </a:lnTo>
                    <a:lnTo>
                      <a:pt x="29" y="53"/>
                    </a:lnTo>
                    <a:lnTo>
                      <a:pt x="59" y="89"/>
                    </a:lnTo>
                    <a:lnTo>
                      <a:pt x="88" y="127"/>
                    </a:lnTo>
                    <a:lnTo>
                      <a:pt x="117" y="163"/>
                    </a:lnTo>
                    <a:lnTo>
                      <a:pt x="146" y="203"/>
                    </a:lnTo>
                    <a:lnTo>
                      <a:pt x="175" y="240"/>
                    </a:lnTo>
                    <a:lnTo>
                      <a:pt x="204" y="278"/>
                    </a:lnTo>
                    <a:lnTo>
                      <a:pt x="232" y="316"/>
                    </a:lnTo>
                    <a:lnTo>
                      <a:pt x="261" y="355"/>
                    </a:lnTo>
                    <a:lnTo>
                      <a:pt x="288" y="393"/>
                    </a:lnTo>
                    <a:lnTo>
                      <a:pt x="316" y="432"/>
                    </a:lnTo>
                    <a:lnTo>
                      <a:pt x="344" y="470"/>
                    </a:lnTo>
                    <a:lnTo>
                      <a:pt x="371" y="509"/>
                    </a:lnTo>
                    <a:lnTo>
                      <a:pt x="400" y="549"/>
                    </a:lnTo>
                    <a:lnTo>
                      <a:pt x="428" y="588"/>
                    </a:lnTo>
                    <a:lnTo>
                      <a:pt x="454" y="629"/>
                    </a:lnTo>
                    <a:lnTo>
                      <a:pt x="482" y="668"/>
                    </a:lnTo>
                    <a:lnTo>
                      <a:pt x="509" y="707"/>
                    </a:lnTo>
                    <a:lnTo>
                      <a:pt x="535" y="748"/>
                    </a:lnTo>
                    <a:lnTo>
                      <a:pt x="563" y="787"/>
                    </a:lnTo>
                    <a:lnTo>
                      <a:pt x="589" y="828"/>
                    </a:lnTo>
                    <a:lnTo>
                      <a:pt x="617" y="869"/>
                    </a:lnTo>
                    <a:lnTo>
                      <a:pt x="645" y="908"/>
                    </a:lnTo>
                    <a:lnTo>
                      <a:pt x="671" y="949"/>
                    </a:lnTo>
                    <a:lnTo>
                      <a:pt x="697" y="989"/>
                    </a:lnTo>
                    <a:lnTo>
                      <a:pt x="724" y="1029"/>
                    </a:lnTo>
                    <a:lnTo>
                      <a:pt x="751" y="1071"/>
                    </a:lnTo>
                    <a:lnTo>
                      <a:pt x="777" y="1112"/>
                    </a:lnTo>
                    <a:lnTo>
                      <a:pt x="804" y="1152"/>
                    </a:lnTo>
                    <a:lnTo>
                      <a:pt x="831" y="1193"/>
                    </a:lnTo>
                    <a:lnTo>
                      <a:pt x="857" y="1234"/>
                    </a:lnTo>
                    <a:lnTo>
                      <a:pt x="883" y="1275"/>
                    </a:lnTo>
                    <a:lnTo>
                      <a:pt x="900" y="1277"/>
                    </a:lnTo>
                    <a:lnTo>
                      <a:pt x="886" y="1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" name="Freeform 15"/>
              <p:cNvSpPr>
                <a:spLocks/>
              </p:cNvSpPr>
              <p:nvPr/>
            </p:nvSpPr>
            <p:spPr bwMode="auto">
              <a:xfrm>
                <a:off x="4743" y="2817"/>
                <a:ext cx="25" cy="21"/>
              </a:xfrm>
              <a:custGeom>
                <a:avLst/>
                <a:gdLst>
                  <a:gd name="T0" fmla="*/ 55 w 75"/>
                  <a:gd name="T1" fmla="*/ 16 h 64"/>
                  <a:gd name="T2" fmla="*/ 58 w 75"/>
                  <a:gd name="T3" fmla="*/ 0 h 64"/>
                  <a:gd name="T4" fmla="*/ 51 w 75"/>
                  <a:gd name="T5" fmla="*/ 6 h 64"/>
                  <a:gd name="T6" fmla="*/ 43 w 75"/>
                  <a:gd name="T7" fmla="*/ 12 h 64"/>
                  <a:gd name="T8" fmla="*/ 36 w 75"/>
                  <a:gd name="T9" fmla="*/ 18 h 64"/>
                  <a:gd name="T10" fmla="*/ 29 w 75"/>
                  <a:gd name="T11" fmla="*/ 22 h 64"/>
                  <a:gd name="T12" fmla="*/ 22 w 75"/>
                  <a:gd name="T13" fmla="*/ 28 h 64"/>
                  <a:gd name="T14" fmla="*/ 14 w 75"/>
                  <a:gd name="T15" fmla="*/ 34 h 64"/>
                  <a:gd name="T16" fmla="*/ 7 w 75"/>
                  <a:gd name="T17" fmla="*/ 40 h 64"/>
                  <a:gd name="T18" fmla="*/ 0 w 75"/>
                  <a:gd name="T19" fmla="*/ 46 h 64"/>
                  <a:gd name="T20" fmla="*/ 14 w 75"/>
                  <a:gd name="T21" fmla="*/ 64 h 64"/>
                  <a:gd name="T22" fmla="*/ 22 w 75"/>
                  <a:gd name="T23" fmla="*/ 59 h 64"/>
                  <a:gd name="T24" fmla="*/ 29 w 75"/>
                  <a:gd name="T25" fmla="*/ 53 h 64"/>
                  <a:gd name="T26" fmla="*/ 36 w 75"/>
                  <a:gd name="T27" fmla="*/ 47 h 64"/>
                  <a:gd name="T28" fmla="*/ 43 w 75"/>
                  <a:gd name="T29" fmla="*/ 43 h 64"/>
                  <a:gd name="T30" fmla="*/ 51 w 75"/>
                  <a:gd name="T31" fmla="*/ 37 h 64"/>
                  <a:gd name="T32" fmla="*/ 58 w 75"/>
                  <a:gd name="T33" fmla="*/ 31 h 64"/>
                  <a:gd name="T34" fmla="*/ 65 w 75"/>
                  <a:gd name="T35" fmla="*/ 27 h 64"/>
                  <a:gd name="T36" fmla="*/ 73 w 75"/>
                  <a:gd name="T37" fmla="*/ 21 h 64"/>
                  <a:gd name="T38" fmla="*/ 75 w 75"/>
                  <a:gd name="T39" fmla="*/ 5 h 64"/>
                  <a:gd name="T40" fmla="*/ 55 w 75"/>
                  <a:gd name="T41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55" y="16"/>
                    </a:moveTo>
                    <a:lnTo>
                      <a:pt x="58" y="0"/>
                    </a:lnTo>
                    <a:lnTo>
                      <a:pt x="51" y="6"/>
                    </a:lnTo>
                    <a:lnTo>
                      <a:pt x="43" y="12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8"/>
                    </a:lnTo>
                    <a:lnTo>
                      <a:pt x="14" y="34"/>
                    </a:lnTo>
                    <a:lnTo>
                      <a:pt x="7" y="40"/>
                    </a:lnTo>
                    <a:lnTo>
                      <a:pt x="0" y="46"/>
                    </a:lnTo>
                    <a:lnTo>
                      <a:pt x="14" y="64"/>
                    </a:lnTo>
                    <a:lnTo>
                      <a:pt x="22" y="59"/>
                    </a:lnTo>
                    <a:lnTo>
                      <a:pt x="29" y="53"/>
                    </a:lnTo>
                    <a:lnTo>
                      <a:pt x="36" y="47"/>
                    </a:lnTo>
                    <a:lnTo>
                      <a:pt x="43" y="43"/>
                    </a:lnTo>
                    <a:lnTo>
                      <a:pt x="51" y="37"/>
                    </a:lnTo>
                    <a:lnTo>
                      <a:pt x="58" y="31"/>
                    </a:lnTo>
                    <a:lnTo>
                      <a:pt x="65" y="27"/>
                    </a:lnTo>
                    <a:lnTo>
                      <a:pt x="73" y="21"/>
                    </a:lnTo>
                    <a:lnTo>
                      <a:pt x="75" y="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" name="Freeform 16"/>
              <p:cNvSpPr>
                <a:spLocks/>
              </p:cNvSpPr>
              <p:nvPr/>
            </p:nvSpPr>
            <p:spPr bwMode="auto">
              <a:xfrm>
                <a:off x="4460" y="2403"/>
                <a:ext cx="308" cy="419"/>
              </a:xfrm>
              <a:custGeom>
                <a:avLst/>
                <a:gdLst>
                  <a:gd name="T0" fmla="*/ 0 w 924"/>
                  <a:gd name="T1" fmla="*/ 18 h 1258"/>
                  <a:gd name="T2" fmla="*/ 61 w 924"/>
                  <a:gd name="T3" fmla="*/ 89 h 1258"/>
                  <a:gd name="T4" fmla="*/ 120 w 924"/>
                  <a:gd name="T5" fmla="*/ 163 h 1258"/>
                  <a:gd name="T6" fmla="*/ 181 w 924"/>
                  <a:gd name="T7" fmla="*/ 237 h 1258"/>
                  <a:gd name="T8" fmla="*/ 241 w 924"/>
                  <a:gd name="T9" fmla="*/ 313 h 1258"/>
                  <a:gd name="T10" fmla="*/ 301 w 924"/>
                  <a:gd name="T11" fmla="*/ 390 h 1258"/>
                  <a:gd name="T12" fmla="*/ 359 w 924"/>
                  <a:gd name="T13" fmla="*/ 466 h 1258"/>
                  <a:gd name="T14" fmla="*/ 418 w 924"/>
                  <a:gd name="T15" fmla="*/ 543 h 1258"/>
                  <a:gd name="T16" fmla="*/ 475 w 924"/>
                  <a:gd name="T17" fmla="*/ 621 h 1258"/>
                  <a:gd name="T18" fmla="*/ 533 w 924"/>
                  <a:gd name="T19" fmla="*/ 700 h 1258"/>
                  <a:gd name="T20" fmla="*/ 589 w 924"/>
                  <a:gd name="T21" fmla="*/ 778 h 1258"/>
                  <a:gd name="T22" fmla="*/ 644 w 924"/>
                  <a:gd name="T23" fmla="*/ 858 h 1258"/>
                  <a:gd name="T24" fmla="*/ 699 w 924"/>
                  <a:gd name="T25" fmla="*/ 938 h 1258"/>
                  <a:gd name="T26" fmla="*/ 751 w 924"/>
                  <a:gd name="T27" fmla="*/ 1018 h 1258"/>
                  <a:gd name="T28" fmla="*/ 804 w 924"/>
                  <a:gd name="T29" fmla="*/ 1098 h 1258"/>
                  <a:gd name="T30" fmla="*/ 855 w 924"/>
                  <a:gd name="T31" fmla="*/ 1178 h 1258"/>
                  <a:gd name="T32" fmla="*/ 904 w 924"/>
                  <a:gd name="T33" fmla="*/ 1258 h 1258"/>
                  <a:gd name="T34" fmla="*/ 900 w 924"/>
                  <a:gd name="T35" fmla="*/ 1206 h 1258"/>
                  <a:gd name="T36" fmla="*/ 849 w 924"/>
                  <a:gd name="T37" fmla="*/ 1126 h 1258"/>
                  <a:gd name="T38" fmla="*/ 797 w 924"/>
                  <a:gd name="T39" fmla="*/ 1045 h 1258"/>
                  <a:gd name="T40" fmla="*/ 744 w 924"/>
                  <a:gd name="T41" fmla="*/ 965 h 1258"/>
                  <a:gd name="T42" fmla="*/ 690 w 924"/>
                  <a:gd name="T43" fmla="*/ 885 h 1258"/>
                  <a:gd name="T44" fmla="*/ 637 w 924"/>
                  <a:gd name="T45" fmla="*/ 805 h 1258"/>
                  <a:gd name="T46" fmla="*/ 580 w 924"/>
                  <a:gd name="T47" fmla="*/ 726 h 1258"/>
                  <a:gd name="T48" fmla="*/ 523 w 924"/>
                  <a:gd name="T49" fmla="*/ 646 h 1258"/>
                  <a:gd name="T50" fmla="*/ 466 w 924"/>
                  <a:gd name="T51" fmla="*/ 568 h 1258"/>
                  <a:gd name="T52" fmla="*/ 407 w 924"/>
                  <a:gd name="T53" fmla="*/ 490 h 1258"/>
                  <a:gd name="T54" fmla="*/ 349 w 924"/>
                  <a:gd name="T55" fmla="*/ 413 h 1258"/>
                  <a:gd name="T56" fmla="*/ 289 w 924"/>
                  <a:gd name="T57" fmla="*/ 336 h 1258"/>
                  <a:gd name="T58" fmla="*/ 229 w 924"/>
                  <a:gd name="T59" fmla="*/ 261 h 1258"/>
                  <a:gd name="T60" fmla="*/ 170 w 924"/>
                  <a:gd name="T61" fmla="*/ 186 h 1258"/>
                  <a:gd name="T62" fmla="*/ 109 w 924"/>
                  <a:gd name="T63" fmla="*/ 112 h 1258"/>
                  <a:gd name="T64" fmla="*/ 48 w 924"/>
                  <a:gd name="T65" fmla="*/ 38 h 1258"/>
                  <a:gd name="T66" fmla="*/ 3 w 924"/>
                  <a:gd name="T67" fmla="*/ 0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4" h="1258">
                    <a:moveTo>
                      <a:pt x="16" y="19"/>
                    </a:moveTo>
                    <a:lnTo>
                      <a:pt x="0" y="18"/>
                    </a:lnTo>
                    <a:lnTo>
                      <a:pt x="30" y="53"/>
                    </a:lnTo>
                    <a:lnTo>
                      <a:pt x="61" y="89"/>
                    </a:lnTo>
                    <a:lnTo>
                      <a:pt x="91" y="127"/>
                    </a:lnTo>
                    <a:lnTo>
                      <a:pt x="120" y="163"/>
                    </a:lnTo>
                    <a:lnTo>
                      <a:pt x="151" y="201"/>
                    </a:lnTo>
                    <a:lnTo>
                      <a:pt x="181" y="237"/>
                    </a:lnTo>
                    <a:lnTo>
                      <a:pt x="212" y="275"/>
                    </a:lnTo>
                    <a:lnTo>
                      <a:pt x="241" y="313"/>
                    </a:lnTo>
                    <a:lnTo>
                      <a:pt x="272" y="351"/>
                    </a:lnTo>
                    <a:lnTo>
                      <a:pt x="301" y="390"/>
                    </a:lnTo>
                    <a:lnTo>
                      <a:pt x="330" y="428"/>
                    </a:lnTo>
                    <a:lnTo>
                      <a:pt x="359" y="466"/>
                    </a:lnTo>
                    <a:lnTo>
                      <a:pt x="388" y="505"/>
                    </a:lnTo>
                    <a:lnTo>
                      <a:pt x="418" y="543"/>
                    </a:lnTo>
                    <a:lnTo>
                      <a:pt x="446" y="582"/>
                    </a:lnTo>
                    <a:lnTo>
                      <a:pt x="475" y="621"/>
                    </a:lnTo>
                    <a:lnTo>
                      <a:pt x="504" y="661"/>
                    </a:lnTo>
                    <a:lnTo>
                      <a:pt x="533" y="700"/>
                    </a:lnTo>
                    <a:lnTo>
                      <a:pt x="561" y="739"/>
                    </a:lnTo>
                    <a:lnTo>
                      <a:pt x="589" y="778"/>
                    </a:lnTo>
                    <a:lnTo>
                      <a:pt x="616" y="818"/>
                    </a:lnTo>
                    <a:lnTo>
                      <a:pt x="644" y="858"/>
                    </a:lnTo>
                    <a:lnTo>
                      <a:pt x="671" y="898"/>
                    </a:lnTo>
                    <a:lnTo>
                      <a:pt x="699" y="938"/>
                    </a:lnTo>
                    <a:lnTo>
                      <a:pt x="725" y="978"/>
                    </a:lnTo>
                    <a:lnTo>
                      <a:pt x="751" y="1018"/>
                    </a:lnTo>
                    <a:lnTo>
                      <a:pt x="778" y="1058"/>
                    </a:lnTo>
                    <a:lnTo>
                      <a:pt x="804" y="1098"/>
                    </a:lnTo>
                    <a:lnTo>
                      <a:pt x="830" y="1138"/>
                    </a:lnTo>
                    <a:lnTo>
                      <a:pt x="855" y="1178"/>
                    </a:lnTo>
                    <a:lnTo>
                      <a:pt x="878" y="1218"/>
                    </a:lnTo>
                    <a:lnTo>
                      <a:pt x="904" y="1258"/>
                    </a:lnTo>
                    <a:lnTo>
                      <a:pt x="924" y="1247"/>
                    </a:lnTo>
                    <a:lnTo>
                      <a:pt x="900" y="1206"/>
                    </a:lnTo>
                    <a:lnTo>
                      <a:pt x="875" y="1167"/>
                    </a:lnTo>
                    <a:lnTo>
                      <a:pt x="849" y="1126"/>
                    </a:lnTo>
                    <a:lnTo>
                      <a:pt x="823" y="1085"/>
                    </a:lnTo>
                    <a:lnTo>
                      <a:pt x="797" y="1045"/>
                    </a:lnTo>
                    <a:lnTo>
                      <a:pt x="770" y="1005"/>
                    </a:lnTo>
                    <a:lnTo>
                      <a:pt x="744" y="965"/>
                    </a:lnTo>
                    <a:lnTo>
                      <a:pt x="718" y="924"/>
                    </a:lnTo>
                    <a:lnTo>
                      <a:pt x="690" y="885"/>
                    </a:lnTo>
                    <a:lnTo>
                      <a:pt x="664" y="845"/>
                    </a:lnTo>
                    <a:lnTo>
                      <a:pt x="637" y="805"/>
                    </a:lnTo>
                    <a:lnTo>
                      <a:pt x="608" y="765"/>
                    </a:lnTo>
                    <a:lnTo>
                      <a:pt x="580" y="726"/>
                    </a:lnTo>
                    <a:lnTo>
                      <a:pt x="552" y="685"/>
                    </a:lnTo>
                    <a:lnTo>
                      <a:pt x="523" y="646"/>
                    </a:lnTo>
                    <a:lnTo>
                      <a:pt x="496" y="607"/>
                    </a:lnTo>
                    <a:lnTo>
                      <a:pt x="466" y="568"/>
                    </a:lnTo>
                    <a:lnTo>
                      <a:pt x="437" y="528"/>
                    </a:lnTo>
                    <a:lnTo>
                      <a:pt x="407" y="490"/>
                    </a:lnTo>
                    <a:lnTo>
                      <a:pt x="379" y="451"/>
                    </a:lnTo>
                    <a:lnTo>
                      <a:pt x="349" y="413"/>
                    </a:lnTo>
                    <a:lnTo>
                      <a:pt x="320" y="376"/>
                    </a:lnTo>
                    <a:lnTo>
                      <a:pt x="289" y="336"/>
                    </a:lnTo>
                    <a:lnTo>
                      <a:pt x="259" y="298"/>
                    </a:lnTo>
                    <a:lnTo>
                      <a:pt x="229" y="261"/>
                    </a:lnTo>
                    <a:lnTo>
                      <a:pt x="199" y="223"/>
                    </a:lnTo>
                    <a:lnTo>
                      <a:pt x="170" y="186"/>
                    </a:lnTo>
                    <a:lnTo>
                      <a:pt x="139" y="149"/>
                    </a:lnTo>
                    <a:lnTo>
                      <a:pt x="109" y="112"/>
                    </a:lnTo>
                    <a:lnTo>
                      <a:pt x="80" y="74"/>
                    </a:lnTo>
                    <a:lnTo>
                      <a:pt x="48" y="38"/>
                    </a:lnTo>
                    <a:lnTo>
                      <a:pt x="19" y="2"/>
                    </a:lnTo>
                    <a:lnTo>
                      <a:pt x="3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" name="Freeform 17"/>
              <p:cNvSpPr>
                <a:spLocks/>
              </p:cNvSpPr>
              <p:nvPr/>
            </p:nvSpPr>
            <p:spPr bwMode="auto">
              <a:xfrm>
                <a:off x="4448" y="2403"/>
                <a:ext cx="17" cy="15"/>
              </a:xfrm>
              <a:custGeom>
                <a:avLst/>
                <a:gdLst>
                  <a:gd name="T0" fmla="*/ 18 w 53"/>
                  <a:gd name="T1" fmla="*/ 29 h 47"/>
                  <a:gd name="T2" fmla="*/ 16 w 53"/>
                  <a:gd name="T3" fmla="*/ 47 h 47"/>
                  <a:gd name="T4" fmla="*/ 21 w 53"/>
                  <a:gd name="T5" fmla="*/ 42 h 47"/>
                  <a:gd name="T6" fmla="*/ 25 w 53"/>
                  <a:gd name="T7" fmla="*/ 40 h 47"/>
                  <a:gd name="T8" fmla="*/ 29 w 53"/>
                  <a:gd name="T9" fmla="*/ 37 h 47"/>
                  <a:gd name="T10" fmla="*/ 34 w 53"/>
                  <a:gd name="T11" fmla="*/ 32 h 47"/>
                  <a:gd name="T12" fmla="*/ 40 w 53"/>
                  <a:gd name="T13" fmla="*/ 29 h 47"/>
                  <a:gd name="T14" fmla="*/ 43 w 53"/>
                  <a:gd name="T15" fmla="*/ 26 h 47"/>
                  <a:gd name="T16" fmla="*/ 48 w 53"/>
                  <a:gd name="T17" fmla="*/ 22 h 47"/>
                  <a:gd name="T18" fmla="*/ 53 w 53"/>
                  <a:gd name="T19" fmla="*/ 19 h 47"/>
                  <a:gd name="T20" fmla="*/ 40 w 53"/>
                  <a:gd name="T21" fmla="*/ 0 h 47"/>
                  <a:gd name="T22" fmla="*/ 34 w 53"/>
                  <a:gd name="T23" fmla="*/ 3 h 47"/>
                  <a:gd name="T24" fmla="*/ 29 w 53"/>
                  <a:gd name="T25" fmla="*/ 6 h 47"/>
                  <a:gd name="T26" fmla="*/ 24 w 53"/>
                  <a:gd name="T27" fmla="*/ 10 h 47"/>
                  <a:gd name="T28" fmla="*/ 19 w 53"/>
                  <a:gd name="T29" fmla="*/ 13 h 47"/>
                  <a:gd name="T30" fmla="*/ 15 w 53"/>
                  <a:gd name="T31" fmla="*/ 18 h 47"/>
                  <a:gd name="T32" fmla="*/ 11 w 53"/>
                  <a:gd name="T33" fmla="*/ 21 h 47"/>
                  <a:gd name="T34" fmla="*/ 6 w 53"/>
                  <a:gd name="T35" fmla="*/ 24 h 47"/>
                  <a:gd name="T36" fmla="*/ 2 w 53"/>
                  <a:gd name="T37" fmla="*/ 28 h 47"/>
                  <a:gd name="T38" fmla="*/ 0 w 53"/>
                  <a:gd name="T39" fmla="*/ 44 h 47"/>
                  <a:gd name="T40" fmla="*/ 18 w 53"/>
                  <a:gd name="T41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7">
                    <a:moveTo>
                      <a:pt x="18" y="29"/>
                    </a:moveTo>
                    <a:lnTo>
                      <a:pt x="16" y="47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4" y="32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8" y="22"/>
                    </a:lnTo>
                    <a:lnTo>
                      <a:pt x="53" y="19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29" y="6"/>
                    </a:lnTo>
                    <a:lnTo>
                      <a:pt x="24" y="10"/>
                    </a:lnTo>
                    <a:lnTo>
                      <a:pt x="19" y="13"/>
                    </a:lnTo>
                    <a:lnTo>
                      <a:pt x="15" y="18"/>
                    </a:lnTo>
                    <a:lnTo>
                      <a:pt x="11" y="21"/>
                    </a:lnTo>
                    <a:lnTo>
                      <a:pt x="6" y="24"/>
                    </a:lnTo>
                    <a:lnTo>
                      <a:pt x="2" y="28"/>
                    </a:lnTo>
                    <a:lnTo>
                      <a:pt x="0" y="44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" name="Freeform 18"/>
              <p:cNvSpPr>
                <a:spLocks/>
              </p:cNvSpPr>
              <p:nvPr/>
            </p:nvSpPr>
            <p:spPr bwMode="auto">
              <a:xfrm>
                <a:off x="4609" y="2661"/>
                <a:ext cx="43" cy="43"/>
              </a:xfrm>
              <a:custGeom>
                <a:avLst/>
                <a:gdLst>
                  <a:gd name="T0" fmla="*/ 111 w 131"/>
                  <a:gd name="T1" fmla="*/ 12 h 130"/>
                  <a:gd name="T2" fmla="*/ 103 w 131"/>
                  <a:gd name="T3" fmla="*/ 9 h 130"/>
                  <a:gd name="T4" fmla="*/ 98 w 131"/>
                  <a:gd name="T5" fmla="*/ 9 h 130"/>
                  <a:gd name="T6" fmla="*/ 90 w 131"/>
                  <a:gd name="T7" fmla="*/ 6 h 130"/>
                  <a:gd name="T8" fmla="*/ 83 w 131"/>
                  <a:gd name="T9" fmla="*/ 4 h 130"/>
                  <a:gd name="T10" fmla="*/ 77 w 131"/>
                  <a:gd name="T11" fmla="*/ 4 h 130"/>
                  <a:gd name="T12" fmla="*/ 70 w 131"/>
                  <a:gd name="T13" fmla="*/ 3 h 130"/>
                  <a:gd name="T14" fmla="*/ 61 w 131"/>
                  <a:gd name="T15" fmla="*/ 3 h 130"/>
                  <a:gd name="T16" fmla="*/ 54 w 131"/>
                  <a:gd name="T17" fmla="*/ 0 h 130"/>
                  <a:gd name="T18" fmla="*/ 48 w 131"/>
                  <a:gd name="T19" fmla="*/ 0 h 130"/>
                  <a:gd name="T20" fmla="*/ 42 w 131"/>
                  <a:gd name="T21" fmla="*/ 0 h 130"/>
                  <a:gd name="T22" fmla="*/ 38 w 131"/>
                  <a:gd name="T23" fmla="*/ 3 h 130"/>
                  <a:gd name="T24" fmla="*/ 32 w 131"/>
                  <a:gd name="T25" fmla="*/ 4 h 130"/>
                  <a:gd name="T26" fmla="*/ 26 w 131"/>
                  <a:gd name="T27" fmla="*/ 7 h 130"/>
                  <a:gd name="T28" fmla="*/ 22 w 131"/>
                  <a:gd name="T29" fmla="*/ 10 h 130"/>
                  <a:gd name="T30" fmla="*/ 19 w 131"/>
                  <a:gd name="T31" fmla="*/ 16 h 130"/>
                  <a:gd name="T32" fmla="*/ 15 w 131"/>
                  <a:gd name="T33" fmla="*/ 20 h 130"/>
                  <a:gd name="T34" fmla="*/ 9 w 131"/>
                  <a:gd name="T35" fmla="*/ 36 h 130"/>
                  <a:gd name="T36" fmla="*/ 4 w 131"/>
                  <a:gd name="T37" fmla="*/ 51 h 130"/>
                  <a:gd name="T38" fmla="*/ 3 w 131"/>
                  <a:gd name="T39" fmla="*/ 67 h 130"/>
                  <a:gd name="T40" fmla="*/ 0 w 131"/>
                  <a:gd name="T41" fmla="*/ 84 h 130"/>
                  <a:gd name="T42" fmla="*/ 0 w 131"/>
                  <a:gd name="T43" fmla="*/ 89 h 130"/>
                  <a:gd name="T44" fmla="*/ 2 w 131"/>
                  <a:gd name="T45" fmla="*/ 93 h 130"/>
                  <a:gd name="T46" fmla="*/ 3 w 131"/>
                  <a:gd name="T47" fmla="*/ 96 h 130"/>
                  <a:gd name="T48" fmla="*/ 6 w 131"/>
                  <a:gd name="T49" fmla="*/ 100 h 130"/>
                  <a:gd name="T50" fmla="*/ 7 w 131"/>
                  <a:gd name="T51" fmla="*/ 105 h 130"/>
                  <a:gd name="T52" fmla="*/ 12 w 131"/>
                  <a:gd name="T53" fmla="*/ 108 h 130"/>
                  <a:gd name="T54" fmla="*/ 15 w 131"/>
                  <a:gd name="T55" fmla="*/ 111 h 130"/>
                  <a:gd name="T56" fmla="*/ 18 w 131"/>
                  <a:gd name="T57" fmla="*/ 112 h 130"/>
                  <a:gd name="T58" fmla="*/ 25 w 131"/>
                  <a:gd name="T59" fmla="*/ 114 h 130"/>
                  <a:gd name="T60" fmla="*/ 32 w 131"/>
                  <a:gd name="T61" fmla="*/ 116 h 130"/>
                  <a:gd name="T62" fmla="*/ 39 w 131"/>
                  <a:gd name="T63" fmla="*/ 119 h 130"/>
                  <a:gd name="T64" fmla="*/ 48 w 131"/>
                  <a:gd name="T65" fmla="*/ 121 h 130"/>
                  <a:gd name="T66" fmla="*/ 55 w 131"/>
                  <a:gd name="T67" fmla="*/ 124 h 130"/>
                  <a:gd name="T68" fmla="*/ 64 w 131"/>
                  <a:gd name="T69" fmla="*/ 127 h 130"/>
                  <a:gd name="T70" fmla="*/ 71 w 131"/>
                  <a:gd name="T71" fmla="*/ 128 h 130"/>
                  <a:gd name="T72" fmla="*/ 80 w 131"/>
                  <a:gd name="T73" fmla="*/ 130 h 130"/>
                  <a:gd name="T74" fmla="*/ 86 w 131"/>
                  <a:gd name="T75" fmla="*/ 130 h 130"/>
                  <a:gd name="T76" fmla="*/ 90 w 131"/>
                  <a:gd name="T77" fmla="*/ 128 h 130"/>
                  <a:gd name="T78" fmla="*/ 96 w 131"/>
                  <a:gd name="T79" fmla="*/ 127 h 130"/>
                  <a:gd name="T80" fmla="*/ 100 w 131"/>
                  <a:gd name="T81" fmla="*/ 125 h 130"/>
                  <a:gd name="T82" fmla="*/ 106 w 131"/>
                  <a:gd name="T83" fmla="*/ 121 h 130"/>
                  <a:gd name="T84" fmla="*/ 111 w 131"/>
                  <a:gd name="T85" fmla="*/ 118 h 130"/>
                  <a:gd name="T86" fmla="*/ 114 w 131"/>
                  <a:gd name="T87" fmla="*/ 114 h 130"/>
                  <a:gd name="T88" fmla="*/ 115 w 131"/>
                  <a:gd name="T89" fmla="*/ 109 h 130"/>
                  <a:gd name="T90" fmla="*/ 121 w 131"/>
                  <a:gd name="T91" fmla="*/ 96 h 130"/>
                  <a:gd name="T92" fmla="*/ 124 w 131"/>
                  <a:gd name="T93" fmla="*/ 83 h 130"/>
                  <a:gd name="T94" fmla="*/ 128 w 131"/>
                  <a:gd name="T95" fmla="*/ 67 h 130"/>
                  <a:gd name="T96" fmla="*/ 131 w 131"/>
                  <a:gd name="T97" fmla="*/ 51 h 130"/>
                  <a:gd name="T98" fmla="*/ 131 w 131"/>
                  <a:gd name="T99" fmla="*/ 47 h 130"/>
                  <a:gd name="T100" fmla="*/ 131 w 131"/>
                  <a:gd name="T101" fmla="*/ 41 h 130"/>
                  <a:gd name="T102" fmla="*/ 130 w 131"/>
                  <a:gd name="T103" fmla="*/ 34 h 130"/>
                  <a:gd name="T104" fmla="*/ 127 w 131"/>
                  <a:gd name="T105" fmla="*/ 28 h 130"/>
                  <a:gd name="T106" fmla="*/ 124 w 131"/>
                  <a:gd name="T107" fmla="*/ 23 h 130"/>
                  <a:gd name="T108" fmla="*/ 121 w 131"/>
                  <a:gd name="T109" fmla="*/ 18 h 130"/>
                  <a:gd name="T110" fmla="*/ 115 w 131"/>
                  <a:gd name="T111" fmla="*/ 13 h 130"/>
                  <a:gd name="T112" fmla="*/ 111 w 131"/>
                  <a:gd name="T113" fmla="*/ 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30">
                    <a:moveTo>
                      <a:pt x="111" y="12"/>
                    </a:moveTo>
                    <a:lnTo>
                      <a:pt x="103" y="9"/>
                    </a:lnTo>
                    <a:lnTo>
                      <a:pt x="98" y="9"/>
                    </a:lnTo>
                    <a:lnTo>
                      <a:pt x="90" y="6"/>
                    </a:lnTo>
                    <a:lnTo>
                      <a:pt x="83" y="4"/>
                    </a:lnTo>
                    <a:lnTo>
                      <a:pt x="77" y="4"/>
                    </a:lnTo>
                    <a:lnTo>
                      <a:pt x="70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2" y="10"/>
                    </a:lnTo>
                    <a:lnTo>
                      <a:pt x="19" y="16"/>
                    </a:lnTo>
                    <a:lnTo>
                      <a:pt x="15" y="20"/>
                    </a:lnTo>
                    <a:lnTo>
                      <a:pt x="9" y="36"/>
                    </a:lnTo>
                    <a:lnTo>
                      <a:pt x="4" y="51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3" y="96"/>
                    </a:lnTo>
                    <a:lnTo>
                      <a:pt x="6" y="100"/>
                    </a:lnTo>
                    <a:lnTo>
                      <a:pt x="7" y="105"/>
                    </a:lnTo>
                    <a:lnTo>
                      <a:pt x="12" y="108"/>
                    </a:lnTo>
                    <a:lnTo>
                      <a:pt x="15" y="111"/>
                    </a:lnTo>
                    <a:lnTo>
                      <a:pt x="18" y="112"/>
                    </a:lnTo>
                    <a:lnTo>
                      <a:pt x="25" y="114"/>
                    </a:lnTo>
                    <a:lnTo>
                      <a:pt x="32" y="116"/>
                    </a:lnTo>
                    <a:lnTo>
                      <a:pt x="39" y="119"/>
                    </a:lnTo>
                    <a:lnTo>
                      <a:pt x="48" y="121"/>
                    </a:lnTo>
                    <a:lnTo>
                      <a:pt x="55" y="124"/>
                    </a:lnTo>
                    <a:lnTo>
                      <a:pt x="64" y="127"/>
                    </a:lnTo>
                    <a:lnTo>
                      <a:pt x="71" y="128"/>
                    </a:lnTo>
                    <a:lnTo>
                      <a:pt x="80" y="130"/>
                    </a:lnTo>
                    <a:lnTo>
                      <a:pt x="86" y="130"/>
                    </a:lnTo>
                    <a:lnTo>
                      <a:pt x="90" y="128"/>
                    </a:lnTo>
                    <a:lnTo>
                      <a:pt x="96" y="127"/>
                    </a:lnTo>
                    <a:lnTo>
                      <a:pt x="100" y="125"/>
                    </a:lnTo>
                    <a:lnTo>
                      <a:pt x="106" y="121"/>
                    </a:lnTo>
                    <a:lnTo>
                      <a:pt x="111" y="118"/>
                    </a:lnTo>
                    <a:lnTo>
                      <a:pt x="114" y="114"/>
                    </a:lnTo>
                    <a:lnTo>
                      <a:pt x="115" y="109"/>
                    </a:lnTo>
                    <a:lnTo>
                      <a:pt x="121" y="96"/>
                    </a:lnTo>
                    <a:lnTo>
                      <a:pt x="124" y="83"/>
                    </a:lnTo>
                    <a:lnTo>
                      <a:pt x="128" y="67"/>
                    </a:lnTo>
                    <a:lnTo>
                      <a:pt x="131" y="51"/>
                    </a:lnTo>
                    <a:lnTo>
                      <a:pt x="131" y="47"/>
                    </a:lnTo>
                    <a:lnTo>
                      <a:pt x="131" y="41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4" y="23"/>
                    </a:lnTo>
                    <a:lnTo>
                      <a:pt x="121" y="18"/>
                    </a:lnTo>
                    <a:lnTo>
                      <a:pt x="115" y="13"/>
                    </a:lnTo>
                    <a:lnTo>
                      <a:pt x="111" y="12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" name="Freeform 19"/>
              <p:cNvSpPr>
                <a:spLocks/>
              </p:cNvSpPr>
              <p:nvPr/>
            </p:nvSpPr>
            <p:spPr bwMode="auto">
              <a:xfrm>
                <a:off x="4626" y="2657"/>
                <a:ext cx="21" cy="11"/>
              </a:xfrm>
              <a:custGeom>
                <a:avLst/>
                <a:gdLst>
                  <a:gd name="T0" fmla="*/ 0 w 64"/>
                  <a:gd name="T1" fmla="*/ 24 h 35"/>
                  <a:gd name="T2" fmla="*/ 9 w 64"/>
                  <a:gd name="T3" fmla="*/ 25 h 35"/>
                  <a:gd name="T4" fmla="*/ 17 w 64"/>
                  <a:gd name="T5" fmla="*/ 27 h 35"/>
                  <a:gd name="T6" fmla="*/ 25 w 64"/>
                  <a:gd name="T7" fmla="*/ 28 h 35"/>
                  <a:gd name="T8" fmla="*/ 31 w 64"/>
                  <a:gd name="T9" fmla="*/ 28 h 35"/>
                  <a:gd name="T10" fmla="*/ 36 w 64"/>
                  <a:gd name="T11" fmla="*/ 30 h 35"/>
                  <a:gd name="T12" fmla="*/ 44 w 64"/>
                  <a:gd name="T13" fmla="*/ 31 h 35"/>
                  <a:gd name="T14" fmla="*/ 49 w 64"/>
                  <a:gd name="T15" fmla="*/ 32 h 35"/>
                  <a:gd name="T16" fmla="*/ 55 w 64"/>
                  <a:gd name="T17" fmla="*/ 35 h 35"/>
                  <a:gd name="T18" fmla="*/ 64 w 64"/>
                  <a:gd name="T19" fmla="*/ 14 h 35"/>
                  <a:gd name="T20" fmla="*/ 55 w 64"/>
                  <a:gd name="T21" fmla="*/ 9 h 35"/>
                  <a:gd name="T22" fmla="*/ 48 w 64"/>
                  <a:gd name="T23" fmla="*/ 9 h 35"/>
                  <a:gd name="T24" fmla="*/ 41 w 64"/>
                  <a:gd name="T25" fmla="*/ 6 h 35"/>
                  <a:gd name="T26" fmla="*/ 35 w 64"/>
                  <a:gd name="T27" fmla="*/ 6 h 35"/>
                  <a:gd name="T28" fmla="*/ 28 w 64"/>
                  <a:gd name="T29" fmla="*/ 5 h 35"/>
                  <a:gd name="T30" fmla="*/ 20 w 64"/>
                  <a:gd name="T31" fmla="*/ 3 h 35"/>
                  <a:gd name="T32" fmla="*/ 13 w 64"/>
                  <a:gd name="T33" fmla="*/ 2 h 35"/>
                  <a:gd name="T34" fmla="*/ 6 w 64"/>
                  <a:gd name="T35" fmla="*/ 0 h 35"/>
                  <a:gd name="T36" fmla="*/ 0 w 64"/>
                  <a:gd name="T3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5">
                    <a:moveTo>
                      <a:pt x="0" y="24"/>
                    </a:moveTo>
                    <a:lnTo>
                      <a:pt x="9" y="25"/>
                    </a:lnTo>
                    <a:lnTo>
                      <a:pt x="17" y="27"/>
                    </a:lnTo>
                    <a:lnTo>
                      <a:pt x="25" y="28"/>
                    </a:lnTo>
                    <a:lnTo>
                      <a:pt x="31" y="28"/>
                    </a:lnTo>
                    <a:lnTo>
                      <a:pt x="36" y="30"/>
                    </a:lnTo>
                    <a:lnTo>
                      <a:pt x="44" y="31"/>
                    </a:lnTo>
                    <a:lnTo>
                      <a:pt x="49" y="32"/>
                    </a:lnTo>
                    <a:lnTo>
                      <a:pt x="55" y="35"/>
                    </a:lnTo>
                    <a:lnTo>
                      <a:pt x="64" y="14"/>
                    </a:lnTo>
                    <a:lnTo>
                      <a:pt x="55" y="9"/>
                    </a:lnTo>
                    <a:lnTo>
                      <a:pt x="48" y="9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28" y="5"/>
                    </a:lnTo>
                    <a:lnTo>
                      <a:pt x="20" y="3"/>
                    </a:lnTo>
                    <a:lnTo>
                      <a:pt x="13" y="2"/>
                    </a:lnTo>
                    <a:lnTo>
                      <a:pt x="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" name="Freeform 20"/>
              <p:cNvSpPr>
                <a:spLocks/>
              </p:cNvSpPr>
              <p:nvPr/>
            </p:nvSpPr>
            <p:spPr bwMode="auto">
              <a:xfrm>
                <a:off x="4610" y="2657"/>
                <a:ext cx="18" cy="12"/>
              </a:xfrm>
              <a:custGeom>
                <a:avLst/>
                <a:gdLst>
                  <a:gd name="T0" fmla="*/ 22 w 53"/>
                  <a:gd name="T1" fmla="*/ 38 h 38"/>
                  <a:gd name="T2" fmla="*/ 22 w 53"/>
                  <a:gd name="T3" fmla="*/ 37 h 38"/>
                  <a:gd name="T4" fmla="*/ 24 w 53"/>
                  <a:gd name="T5" fmla="*/ 35 h 38"/>
                  <a:gd name="T6" fmla="*/ 27 w 53"/>
                  <a:gd name="T7" fmla="*/ 31 h 38"/>
                  <a:gd name="T8" fmla="*/ 30 w 53"/>
                  <a:gd name="T9" fmla="*/ 30 h 38"/>
                  <a:gd name="T10" fmla="*/ 34 w 53"/>
                  <a:gd name="T11" fmla="*/ 27 h 38"/>
                  <a:gd name="T12" fmla="*/ 38 w 53"/>
                  <a:gd name="T13" fmla="*/ 25 h 38"/>
                  <a:gd name="T14" fmla="*/ 41 w 53"/>
                  <a:gd name="T15" fmla="*/ 24 h 38"/>
                  <a:gd name="T16" fmla="*/ 47 w 53"/>
                  <a:gd name="T17" fmla="*/ 24 h 38"/>
                  <a:gd name="T18" fmla="*/ 53 w 53"/>
                  <a:gd name="T19" fmla="*/ 0 h 38"/>
                  <a:gd name="T20" fmla="*/ 44 w 53"/>
                  <a:gd name="T21" fmla="*/ 0 h 38"/>
                  <a:gd name="T22" fmla="*/ 37 w 53"/>
                  <a:gd name="T23" fmla="*/ 0 h 38"/>
                  <a:gd name="T24" fmla="*/ 30 w 53"/>
                  <a:gd name="T25" fmla="*/ 3 h 38"/>
                  <a:gd name="T26" fmla="*/ 22 w 53"/>
                  <a:gd name="T27" fmla="*/ 6 h 38"/>
                  <a:gd name="T28" fmla="*/ 16 w 53"/>
                  <a:gd name="T29" fmla="*/ 9 h 38"/>
                  <a:gd name="T30" fmla="*/ 9 w 53"/>
                  <a:gd name="T31" fmla="*/ 15 h 38"/>
                  <a:gd name="T32" fmla="*/ 5 w 53"/>
                  <a:gd name="T33" fmla="*/ 21 h 38"/>
                  <a:gd name="T34" fmla="*/ 0 w 53"/>
                  <a:gd name="T35" fmla="*/ 28 h 38"/>
                  <a:gd name="T36" fmla="*/ 0 w 53"/>
                  <a:gd name="T37" fmla="*/ 27 h 38"/>
                  <a:gd name="T38" fmla="*/ 22 w 53"/>
                  <a:gd name="T3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8">
                    <a:moveTo>
                      <a:pt x="22" y="38"/>
                    </a:moveTo>
                    <a:lnTo>
                      <a:pt x="22" y="37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5"/>
                    </a:lnTo>
                    <a:lnTo>
                      <a:pt x="41" y="24"/>
                    </a:lnTo>
                    <a:lnTo>
                      <a:pt x="47" y="2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2" y="6"/>
                    </a:lnTo>
                    <a:lnTo>
                      <a:pt x="16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" name="Freeform 21"/>
              <p:cNvSpPr>
                <a:spLocks/>
              </p:cNvSpPr>
              <p:nvPr/>
            </p:nvSpPr>
            <p:spPr bwMode="auto">
              <a:xfrm>
                <a:off x="4605" y="2666"/>
                <a:ext cx="12" cy="23"/>
              </a:xfrm>
              <a:custGeom>
                <a:avLst/>
                <a:gdLst>
                  <a:gd name="T0" fmla="*/ 24 w 38"/>
                  <a:gd name="T1" fmla="*/ 71 h 71"/>
                  <a:gd name="T2" fmla="*/ 24 w 38"/>
                  <a:gd name="T3" fmla="*/ 62 h 71"/>
                  <a:gd name="T4" fmla="*/ 25 w 38"/>
                  <a:gd name="T5" fmla="*/ 55 h 71"/>
                  <a:gd name="T6" fmla="*/ 27 w 38"/>
                  <a:gd name="T7" fmla="*/ 46 h 71"/>
                  <a:gd name="T8" fmla="*/ 28 w 38"/>
                  <a:gd name="T9" fmla="*/ 39 h 71"/>
                  <a:gd name="T10" fmla="*/ 30 w 38"/>
                  <a:gd name="T11" fmla="*/ 33 h 71"/>
                  <a:gd name="T12" fmla="*/ 32 w 38"/>
                  <a:gd name="T13" fmla="*/ 26 h 71"/>
                  <a:gd name="T14" fmla="*/ 35 w 38"/>
                  <a:gd name="T15" fmla="*/ 19 h 71"/>
                  <a:gd name="T16" fmla="*/ 38 w 38"/>
                  <a:gd name="T17" fmla="*/ 11 h 71"/>
                  <a:gd name="T18" fmla="*/ 16 w 38"/>
                  <a:gd name="T19" fmla="*/ 0 h 71"/>
                  <a:gd name="T20" fmla="*/ 12 w 38"/>
                  <a:gd name="T21" fmla="*/ 10 h 71"/>
                  <a:gd name="T22" fmla="*/ 9 w 38"/>
                  <a:gd name="T23" fmla="*/ 19 h 71"/>
                  <a:gd name="T24" fmla="*/ 6 w 38"/>
                  <a:gd name="T25" fmla="*/ 26 h 71"/>
                  <a:gd name="T26" fmla="*/ 5 w 38"/>
                  <a:gd name="T27" fmla="*/ 35 h 71"/>
                  <a:gd name="T28" fmla="*/ 3 w 38"/>
                  <a:gd name="T29" fmla="*/ 42 h 71"/>
                  <a:gd name="T30" fmla="*/ 3 w 38"/>
                  <a:gd name="T31" fmla="*/ 52 h 71"/>
                  <a:gd name="T32" fmla="*/ 2 w 38"/>
                  <a:gd name="T33" fmla="*/ 59 h 71"/>
                  <a:gd name="T34" fmla="*/ 0 w 38"/>
                  <a:gd name="T35" fmla="*/ 69 h 71"/>
                  <a:gd name="T36" fmla="*/ 24 w 38"/>
                  <a:gd name="T3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1">
                    <a:moveTo>
                      <a:pt x="24" y="71"/>
                    </a:moveTo>
                    <a:lnTo>
                      <a:pt x="24" y="62"/>
                    </a:lnTo>
                    <a:lnTo>
                      <a:pt x="25" y="55"/>
                    </a:lnTo>
                    <a:lnTo>
                      <a:pt x="27" y="46"/>
                    </a:lnTo>
                    <a:lnTo>
                      <a:pt x="28" y="39"/>
                    </a:lnTo>
                    <a:lnTo>
                      <a:pt x="30" y="33"/>
                    </a:lnTo>
                    <a:lnTo>
                      <a:pt x="32" y="26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16" y="0"/>
                    </a:lnTo>
                    <a:lnTo>
                      <a:pt x="12" y="10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3" y="52"/>
                    </a:lnTo>
                    <a:lnTo>
                      <a:pt x="2" y="59"/>
                    </a:lnTo>
                    <a:lnTo>
                      <a:pt x="0" y="69"/>
                    </a:lnTo>
                    <a:lnTo>
                      <a:pt x="2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" name="Freeform 22"/>
              <p:cNvSpPr>
                <a:spLocks/>
              </p:cNvSpPr>
              <p:nvPr/>
            </p:nvSpPr>
            <p:spPr bwMode="auto">
              <a:xfrm>
                <a:off x="4605" y="2689"/>
                <a:ext cx="11" cy="13"/>
              </a:xfrm>
              <a:custGeom>
                <a:avLst/>
                <a:gdLst>
                  <a:gd name="T0" fmla="*/ 34 w 34"/>
                  <a:gd name="T1" fmla="*/ 16 h 40"/>
                  <a:gd name="T2" fmla="*/ 32 w 34"/>
                  <a:gd name="T3" fmla="*/ 16 h 40"/>
                  <a:gd name="T4" fmla="*/ 31 w 34"/>
                  <a:gd name="T5" fmla="*/ 15 h 40"/>
                  <a:gd name="T6" fmla="*/ 30 w 34"/>
                  <a:gd name="T7" fmla="*/ 12 h 40"/>
                  <a:gd name="T8" fmla="*/ 27 w 34"/>
                  <a:gd name="T9" fmla="*/ 11 h 40"/>
                  <a:gd name="T10" fmla="*/ 27 w 34"/>
                  <a:gd name="T11" fmla="*/ 8 h 40"/>
                  <a:gd name="T12" fmla="*/ 24 w 34"/>
                  <a:gd name="T13" fmla="*/ 5 h 40"/>
                  <a:gd name="T14" fmla="*/ 24 w 34"/>
                  <a:gd name="T15" fmla="*/ 3 h 40"/>
                  <a:gd name="T16" fmla="*/ 24 w 34"/>
                  <a:gd name="T17" fmla="*/ 2 h 40"/>
                  <a:gd name="T18" fmla="*/ 0 w 34"/>
                  <a:gd name="T19" fmla="*/ 0 h 40"/>
                  <a:gd name="T20" fmla="*/ 0 w 34"/>
                  <a:gd name="T21" fmla="*/ 6 h 40"/>
                  <a:gd name="T22" fmla="*/ 3 w 34"/>
                  <a:gd name="T23" fmla="*/ 12 h 40"/>
                  <a:gd name="T24" fmla="*/ 5 w 34"/>
                  <a:gd name="T25" fmla="*/ 18 h 40"/>
                  <a:gd name="T26" fmla="*/ 6 w 34"/>
                  <a:gd name="T27" fmla="*/ 24 h 40"/>
                  <a:gd name="T28" fmla="*/ 12 w 34"/>
                  <a:gd name="T29" fmla="*/ 28 h 40"/>
                  <a:gd name="T30" fmla="*/ 15 w 34"/>
                  <a:gd name="T31" fmla="*/ 32 h 40"/>
                  <a:gd name="T32" fmla="*/ 19 w 34"/>
                  <a:gd name="T33" fmla="*/ 35 h 40"/>
                  <a:gd name="T34" fmla="*/ 25 w 34"/>
                  <a:gd name="T35" fmla="*/ 40 h 40"/>
                  <a:gd name="T36" fmla="*/ 34 w 34"/>
                  <a:gd name="T3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0">
                    <a:moveTo>
                      <a:pt x="34" y="16"/>
                    </a:moveTo>
                    <a:lnTo>
                      <a:pt x="32" y="16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3" y="12"/>
                    </a:lnTo>
                    <a:lnTo>
                      <a:pt x="5" y="18"/>
                    </a:lnTo>
                    <a:lnTo>
                      <a:pt x="6" y="24"/>
                    </a:lnTo>
                    <a:lnTo>
                      <a:pt x="12" y="28"/>
                    </a:lnTo>
                    <a:lnTo>
                      <a:pt x="15" y="32"/>
                    </a:lnTo>
                    <a:lnTo>
                      <a:pt x="19" y="35"/>
                    </a:lnTo>
                    <a:lnTo>
                      <a:pt x="25" y="4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" name="Freeform 23"/>
              <p:cNvSpPr>
                <a:spLocks/>
              </p:cNvSpPr>
              <p:nvPr/>
            </p:nvSpPr>
            <p:spPr bwMode="auto">
              <a:xfrm>
                <a:off x="4613" y="2694"/>
                <a:ext cx="23" cy="14"/>
              </a:xfrm>
              <a:custGeom>
                <a:avLst/>
                <a:gdLst>
                  <a:gd name="T0" fmla="*/ 69 w 70"/>
                  <a:gd name="T1" fmla="*/ 18 h 41"/>
                  <a:gd name="T2" fmla="*/ 70 w 70"/>
                  <a:gd name="T3" fmla="*/ 18 h 41"/>
                  <a:gd name="T4" fmla="*/ 61 w 70"/>
                  <a:gd name="T5" fmla="*/ 16 h 41"/>
                  <a:gd name="T6" fmla="*/ 53 w 70"/>
                  <a:gd name="T7" fmla="*/ 14 h 41"/>
                  <a:gd name="T8" fmla="*/ 45 w 70"/>
                  <a:gd name="T9" fmla="*/ 12 h 41"/>
                  <a:gd name="T10" fmla="*/ 38 w 70"/>
                  <a:gd name="T11" fmla="*/ 11 h 41"/>
                  <a:gd name="T12" fmla="*/ 31 w 70"/>
                  <a:gd name="T13" fmla="*/ 8 h 41"/>
                  <a:gd name="T14" fmla="*/ 22 w 70"/>
                  <a:gd name="T15" fmla="*/ 5 h 41"/>
                  <a:gd name="T16" fmla="*/ 15 w 70"/>
                  <a:gd name="T17" fmla="*/ 3 h 41"/>
                  <a:gd name="T18" fmla="*/ 9 w 70"/>
                  <a:gd name="T19" fmla="*/ 0 h 41"/>
                  <a:gd name="T20" fmla="*/ 0 w 70"/>
                  <a:gd name="T21" fmla="*/ 24 h 41"/>
                  <a:gd name="T22" fmla="*/ 7 w 70"/>
                  <a:gd name="T23" fmla="*/ 25 h 41"/>
                  <a:gd name="T24" fmla="*/ 15 w 70"/>
                  <a:gd name="T25" fmla="*/ 28 h 41"/>
                  <a:gd name="T26" fmla="*/ 23 w 70"/>
                  <a:gd name="T27" fmla="*/ 31 h 41"/>
                  <a:gd name="T28" fmla="*/ 31 w 70"/>
                  <a:gd name="T29" fmla="*/ 32 h 41"/>
                  <a:gd name="T30" fmla="*/ 39 w 70"/>
                  <a:gd name="T31" fmla="*/ 35 h 41"/>
                  <a:gd name="T32" fmla="*/ 48 w 70"/>
                  <a:gd name="T33" fmla="*/ 37 h 41"/>
                  <a:gd name="T34" fmla="*/ 55 w 70"/>
                  <a:gd name="T35" fmla="*/ 40 h 41"/>
                  <a:gd name="T36" fmla="*/ 64 w 70"/>
                  <a:gd name="T37" fmla="*/ 41 h 41"/>
                  <a:gd name="T38" fmla="*/ 64 w 70"/>
                  <a:gd name="T39" fmla="*/ 41 h 41"/>
                  <a:gd name="T40" fmla="*/ 69 w 70"/>
                  <a:gd name="T41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41">
                    <a:moveTo>
                      <a:pt x="69" y="18"/>
                    </a:moveTo>
                    <a:lnTo>
                      <a:pt x="70" y="18"/>
                    </a:lnTo>
                    <a:lnTo>
                      <a:pt x="61" y="16"/>
                    </a:lnTo>
                    <a:lnTo>
                      <a:pt x="53" y="14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1" y="8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7" y="25"/>
                    </a:lnTo>
                    <a:lnTo>
                      <a:pt x="15" y="28"/>
                    </a:lnTo>
                    <a:lnTo>
                      <a:pt x="23" y="31"/>
                    </a:lnTo>
                    <a:lnTo>
                      <a:pt x="31" y="32"/>
                    </a:lnTo>
                    <a:lnTo>
                      <a:pt x="39" y="35"/>
                    </a:lnTo>
                    <a:lnTo>
                      <a:pt x="48" y="37"/>
                    </a:lnTo>
                    <a:lnTo>
                      <a:pt x="55" y="40"/>
                    </a:lnTo>
                    <a:lnTo>
                      <a:pt x="64" y="41"/>
                    </a:lnTo>
                    <a:lnTo>
                      <a:pt x="64" y="41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24" name="Freeform 24"/>
              <p:cNvSpPr>
                <a:spLocks/>
              </p:cNvSpPr>
              <p:nvPr/>
            </p:nvSpPr>
            <p:spPr bwMode="auto">
              <a:xfrm>
                <a:off x="4634" y="2696"/>
                <a:ext cx="17" cy="12"/>
              </a:xfrm>
              <a:custGeom>
                <a:avLst/>
                <a:gdLst>
                  <a:gd name="T0" fmla="*/ 28 w 50"/>
                  <a:gd name="T1" fmla="*/ 0 h 36"/>
                  <a:gd name="T2" fmla="*/ 26 w 50"/>
                  <a:gd name="T3" fmla="*/ 3 h 36"/>
                  <a:gd name="T4" fmla="*/ 25 w 50"/>
                  <a:gd name="T5" fmla="*/ 6 h 36"/>
                  <a:gd name="T6" fmla="*/ 22 w 50"/>
                  <a:gd name="T7" fmla="*/ 7 h 36"/>
                  <a:gd name="T8" fmla="*/ 19 w 50"/>
                  <a:gd name="T9" fmla="*/ 9 h 36"/>
                  <a:gd name="T10" fmla="*/ 15 w 50"/>
                  <a:gd name="T11" fmla="*/ 11 h 36"/>
                  <a:gd name="T12" fmla="*/ 10 w 50"/>
                  <a:gd name="T13" fmla="*/ 13 h 36"/>
                  <a:gd name="T14" fmla="*/ 7 w 50"/>
                  <a:gd name="T15" fmla="*/ 13 h 36"/>
                  <a:gd name="T16" fmla="*/ 5 w 50"/>
                  <a:gd name="T17" fmla="*/ 13 h 36"/>
                  <a:gd name="T18" fmla="*/ 0 w 50"/>
                  <a:gd name="T19" fmla="*/ 36 h 36"/>
                  <a:gd name="T20" fmla="*/ 9 w 50"/>
                  <a:gd name="T21" fmla="*/ 36 h 36"/>
                  <a:gd name="T22" fmla="*/ 16 w 50"/>
                  <a:gd name="T23" fmla="*/ 36 h 36"/>
                  <a:gd name="T24" fmla="*/ 22 w 50"/>
                  <a:gd name="T25" fmla="*/ 33 h 36"/>
                  <a:gd name="T26" fmla="*/ 29 w 50"/>
                  <a:gd name="T27" fmla="*/ 30 h 36"/>
                  <a:gd name="T28" fmla="*/ 37 w 50"/>
                  <a:gd name="T29" fmla="*/ 26 h 36"/>
                  <a:gd name="T30" fmla="*/ 42 w 50"/>
                  <a:gd name="T31" fmla="*/ 22 h 36"/>
                  <a:gd name="T32" fmla="*/ 45 w 50"/>
                  <a:gd name="T33" fmla="*/ 16 h 36"/>
                  <a:gd name="T34" fmla="*/ 50 w 50"/>
                  <a:gd name="T35" fmla="*/ 9 h 36"/>
                  <a:gd name="T36" fmla="*/ 28 w 50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6">
                    <a:moveTo>
                      <a:pt x="28" y="0"/>
                    </a:moveTo>
                    <a:lnTo>
                      <a:pt x="26" y="3"/>
                    </a:lnTo>
                    <a:lnTo>
                      <a:pt x="25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36"/>
                    </a:lnTo>
                    <a:lnTo>
                      <a:pt x="9" y="36"/>
                    </a:lnTo>
                    <a:lnTo>
                      <a:pt x="16" y="36"/>
                    </a:lnTo>
                    <a:lnTo>
                      <a:pt x="22" y="33"/>
                    </a:lnTo>
                    <a:lnTo>
                      <a:pt x="29" y="30"/>
                    </a:lnTo>
                    <a:lnTo>
                      <a:pt x="37" y="26"/>
                    </a:lnTo>
                    <a:lnTo>
                      <a:pt x="42" y="22"/>
                    </a:lnTo>
                    <a:lnTo>
                      <a:pt x="45" y="16"/>
                    </a:lnTo>
                    <a:lnTo>
                      <a:pt x="5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25" name="Freeform 25"/>
              <p:cNvSpPr>
                <a:spLocks/>
              </p:cNvSpPr>
              <p:nvPr/>
            </p:nvSpPr>
            <p:spPr bwMode="auto">
              <a:xfrm>
                <a:off x="4644" y="2677"/>
                <a:ext cx="12" cy="22"/>
              </a:xfrm>
              <a:custGeom>
                <a:avLst/>
                <a:gdLst>
                  <a:gd name="T0" fmla="*/ 14 w 38"/>
                  <a:gd name="T1" fmla="*/ 0 h 64"/>
                  <a:gd name="T2" fmla="*/ 13 w 38"/>
                  <a:gd name="T3" fmla="*/ 7 h 64"/>
                  <a:gd name="T4" fmla="*/ 11 w 38"/>
                  <a:gd name="T5" fmla="*/ 16 h 64"/>
                  <a:gd name="T6" fmla="*/ 10 w 38"/>
                  <a:gd name="T7" fmla="*/ 23 h 64"/>
                  <a:gd name="T8" fmla="*/ 7 w 38"/>
                  <a:gd name="T9" fmla="*/ 30 h 64"/>
                  <a:gd name="T10" fmla="*/ 6 w 38"/>
                  <a:gd name="T11" fmla="*/ 37 h 64"/>
                  <a:gd name="T12" fmla="*/ 4 w 38"/>
                  <a:gd name="T13" fmla="*/ 43 h 64"/>
                  <a:gd name="T14" fmla="*/ 1 w 38"/>
                  <a:gd name="T15" fmla="*/ 49 h 64"/>
                  <a:gd name="T16" fmla="*/ 0 w 38"/>
                  <a:gd name="T17" fmla="*/ 55 h 64"/>
                  <a:gd name="T18" fmla="*/ 22 w 38"/>
                  <a:gd name="T19" fmla="*/ 64 h 64"/>
                  <a:gd name="T20" fmla="*/ 25 w 38"/>
                  <a:gd name="T21" fmla="*/ 58 h 64"/>
                  <a:gd name="T22" fmla="*/ 26 w 38"/>
                  <a:gd name="T23" fmla="*/ 50 h 64"/>
                  <a:gd name="T24" fmla="*/ 29 w 38"/>
                  <a:gd name="T25" fmla="*/ 43 h 64"/>
                  <a:gd name="T26" fmla="*/ 30 w 38"/>
                  <a:gd name="T27" fmla="*/ 36 h 64"/>
                  <a:gd name="T28" fmla="*/ 32 w 38"/>
                  <a:gd name="T29" fmla="*/ 29 h 64"/>
                  <a:gd name="T30" fmla="*/ 33 w 38"/>
                  <a:gd name="T31" fmla="*/ 20 h 64"/>
                  <a:gd name="T32" fmla="*/ 36 w 38"/>
                  <a:gd name="T33" fmla="*/ 13 h 64"/>
                  <a:gd name="T34" fmla="*/ 38 w 38"/>
                  <a:gd name="T35" fmla="*/ 4 h 64"/>
                  <a:gd name="T36" fmla="*/ 14 w 38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4">
                    <a:moveTo>
                      <a:pt x="14" y="0"/>
                    </a:moveTo>
                    <a:lnTo>
                      <a:pt x="13" y="7"/>
                    </a:lnTo>
                    <a:lnTo>
                      <a:pt x="11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22" y="64"/>
                    </a:lnTo>
                    <a:lnTo>
                      <a:pt x="25" y="58"/>
                    </a:lnTo>
                    <a:lnTo>
                      <a:pt x="26" y="50"/>
                    </a:lnTo>
                    <a:lnTo>
                      <a:pt x="29" y="43"/>
                    </a:lnTo>
                    <a:lnTo>
                      <a:pt x="30" y="36"/>
                    </a:lnTo>
                    <a:lnTo>
                      <a:pt x="32" y="29"/>
                    </a:lnTo>
                    <a:lnTo>
                      <a:pt x="33" y="20"/>
                    </a:lnTo>
                    <a:lnTo>
                      <a:pt x="36" y="13"/>
                    </a:lnTo>
                    <a:lnTo>
                      <a:pt x="3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27" name="Freeform 26"/>
              <p:cNvSpPr>
                <a:spLocks/>
              </p:cNvSpPr>
              <p:nvPr/>
            </p:nvSpPr>
            <p:spPr bwMode="auto">
              <a:xfrm>
                <a:off x="4644" y="2661"/>
                <a:ext cx="13" cy="18"/>
              </a:xfrm>
              <a:custGeom>
                <a:avLst/>
                <a:gdLst>
                  <a:gd name="T0" fmla="*/ 0 w 38"/>
                  <a:gd name="T1" fmla="*/ 21 h 52"/>
                  <a:gd name="T2" fmla="*/ 3 w 38"/>
                  <a:gd name="T3" fmla="*/ 23 h 52"/>
                  <a:gd name="T4" fmla="*/ 6 w 38"/>
                  <a:gd name="T5" fmla="*/ 24 h 52"/>
                  <a:gd name="T6" fmla="*/ 9 w 38"/>
                  <a:gd name="T7" fmla="*/ 27 h 52"/>
                  <a:gd name="T8" fmla="*/ 10 w 38"/>
                  <a:gd name="T9" fmla="*/ 32 h 52"/>
                  <a:gd name="T10" fmla="*/ 12 w 38"/>
                  <a:gd name="T11" fmla="*/ 36 h 52"/>
                  <a:gd name="T12" fmla="*/ 13 w 38"/>
                  <a:gd name="T13" fmla="*/ 40 h 52"/>
                  <a:gd name="T14" fmla="*/ 13 w 38"/>
                  <a:gd name="T15" fmla="*/ 48 h 52"/>
                  <a:gd name="T16" fmla="*/ 37 w 38"/>
                  <a:gd name="T17" fmla="*/ 52 h 52"/>
                  <a:gd name="T18" fmla="*/ 38 w 38"/>
                  <a:gd name="T19" fmla="*/ 45 h 52"/>
                  <a:gd name="T20" fmla="*/ 37 w 38"/>
                  <a:gd name="T21" fmla="*/ 36 h 52"/>
                  <a:gd name="T22" fmla="*/ 35 w 38"/>
                  <a:gd name="T23" fmla="*/ 29 h 52"/>
                  <a:gd name="T24" fmla="*/ 32 w 38"/>
                  <a:gd name="T25" fmla="*/ 21 h 52"/>
                  <a:gd name="T26" fmla="*/ 28 w 38"/>
                  <a:gd name="T27" fmla="*/ 14 h 52"/>
                  <a:gd name="T28" fmla="*/ 24 w 38"/>
                  <a:gd name="T29" fmla="*/ 7 h 52"/>
                  <a:gd name="T30" fmla="*/ 15 w 38"/>
                  <a:gd name="T31" fmla="*/ 2 h 52"/>
                  <a:gd name="T32" fmla="*/ 9 w 38"/>
                  <a:gd name="T33" fmla="*/ 0 h 52"/>
                  <a:gd name="T34" fmla="*/ 0 w 38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52">
                    <a:moveTo>
                      <a:pt x="0" y="21"/>
                    </a:moveTo>
                    <a:lnTo>
                      <a:pt x="3" y="23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0" y="32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3" y="48"/>
                    </a:lnTo>
                    <a:lnTo>
                      <a:pt x="37" y="52"/>
                    </a:lnTo>
                    <a:lnTo>
                      <a:pt x="38" y="45"/>
                    </a:lnTo>
                    <a:lnTo>
                      <a:pt x="37" y="36"/>
                    </a:lnTo>
                    <a:lnTo>
                      <a:pt x="35" y="29"/>
                    </a:lnTo>
                    <a:lnTo>
                      <a:pt x="32" y="21"/>
                    </a:lnTo>
                    <a:lnTo>
                      <a:pt x="28" y="14"/>
                    </a:lnTo>
                    <a:lnTo>
                      <a:pt x="24" y="7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28" name="Freeform 27"/>
              <p:cNvSpPr>
                <a:spLocks/>
              </p:cNvSpPr>
              <p:nvPr/>
            </p:nvSpPr>
            <p:spPr bwMode="auto">
              <a:xfrm>
                <a:off x="4632" y="2683"/>
                <a:ext cx="149" cy="117"/>
              </a:xfrm>
              <a:custGeom>
                <a:avLst/>
                <a:gdLst>
                  <a:gd name="T0" fmla="*/ 245 w 445"/>
                  <a:gd name="T1" fmla="*/ 188 h 351"/>
                  <a:gd name="T2" fmla="*/ 243 w 445"/>
                  <a:gd name="T3" fmla="*/ 211 h 351"/>
                  <a:gd name="T4" fmla="*/ 237 w 445"/>
                  <a:gd name="T5" fmla="*/ 233 h 351"/>
                  <a:gd name="T6" fmla="*/ 232 w 445"/>
                  <a:gd name="T7" fmla="*/ 253 h 351"/>
                  <a:gd name="T8" fmla="*/ 221 w 445"/>
                  <a:gd name="T9" fmla="*/ 269 h 351"/>
                  <a:gd name="T10" fmla="*/ 211 w 445"/>
                  <a:gd name="T11" fmla="*/ 281 h 351"/>
                  <a:gd name="T12" fmla="*/ 197 w 445"/>
                  <a:gd name="T13" fmla="*/ 288 h 351"/>
                  <a:gd name="T14" fmla="*/ 182 w 445"/>
                  <a:gd name="T15" fmla="*/ 292 h 351"/>
                  <a:gd name="T16" fmla="*/ 169 w 445"/>
                  <a:gd name="T17" fmla="*/ 294 h 351"/>
                  <a:gd name="T18" fmla="*/ 154 w 445"/>
                  <a:gd name="T19" fmla="*/ 297 h 351"/>
                  <a:gd name="T20" fmla="*/ 141 w 445"/>
                  <a:gd name="T21" fmla="*/ 295 h 351"/>
                  <a:gd name="T22" fmla="*/ 127 w 445"/>
                  <a:gd name="T23" fmla="*/ 294 h 351"/>
                  <a:gd name="T24" fmla="*/ 112 w 445"/>
                  <a:gd name="T25" fmla="*/ 292 h 351"/>
                  <a:gd name="T26" fmla="*/ 98 w 445"/>
                  <a:gd name="T27" fmla="*/ 289 h 351"/>
                  <a:gd name="T28" fmla="*/ 83 w 445"/>
                  <a:gd name="T29" fmla="*/ 287 h 351"/>
                  <a:gd name="T30" fmla="*/ 70 w 445"/>
                  <a:gd name="T31" fmla="*/ 282 h 351"/>
                  <a:gd name="T32" fmla="*/ 51 w 445"/>
                  <a:gd name="T33" fmla="*/ 275 h 351"/>
                  <a:gd name="T34" fmla="*/ 28 w 445"/>
                  <a:gd name="T35" fmla="*/ 259 h 351"/>
                  <a:gd name="T36" fmla="*/ 11 w 445"/>
                  <a:gd name="T37" fmla="*/ 239 h 351"/>
                  <a:gd name="T38" fmla="*/ 2 w 445"/>
                  <a:gd name="T39" fmla="*/ 215 h 351"/>
                  <a:gd name="T40" fmla="*/ 0 w 445"/>
                  <a:gd name="T41" fmla="*/ 170 h 351"/>
                  <a:gd name="T42" fmla="*/ 6 w 445"/>
                  <a:gd name="T43" fmla="*/ 116 h 351"/>
                  <a:gd name="T44" fmla="*/ 9 w 445"/>
                  <a:gd name="T45" fmla="*/ 89 h 351"/>
                  <a:gd name="T46" fmla="*/ 9 w 445"/>
                  <a:gd name="T47" fmla="*/ 60 h 351"/>
                  <a:gd name="T48" fmla="*/ 16 w 445"/>
                  <a:gd name="T49" fmla="*/ 41 h 351"/>
                  <a:gd name="T50" fmla="*/ 25 w 445"/>
                  <a:gd name="T51" fmla="*/ 31 h 351"/>
                  <a:gd name="T52" fmla="*/ 35 w 445"/>
                  <a:gd name="T53" fmla="*/ 22 h 351"/>
                  <a:gd name="T54" fmla="*/ 47 w 445"/>
                  <a:gd name="T55" fmla="*/ 16 h 351"/>
                  <a:gd name="T56" fmla="*/ 64 w 445"/>
                  <a:gd name="T57" fmla="*/ 10 h 351"/>
                  <a:gd name="T58" fmla="*/ 83 w 445"/>
                  <a:gd name="T59" fmla="*/ 4 h 351"/>
                  <a:gd name="T60" fmla="*/ 102 w 445"/>
                  <a:gd name="T61" fmla="*/ 0 h 351"/>
                  <a:gd name="T62" fmla="*/ 122 w 445"/>
                  <a:gd name="T63" fmla="*/ 0 h 351"/>
                  <a:gd name="T64" fmla="*/ 150 w 445"/>
                  <a:gd name="T65" fmla="*/ 7 h 351"/>
                  <a:gd name="T66" fmla="*/ 188 w 445"/>
                  <a:gd name="T67" fmla="*/ 20 h 351"/>
                  <a:gd name="T68" fmla="*/ 227 w 445"/>
                  <a:gd name="T69" fmla="*/ 38 h 351"/>
                  <a:gd name="T70" fmla="*/ 266 w 445"/>
                  <a:gd name="T71" fmla="*/ 58 h 351"/>
                  <a:gd name="T72" fmla="*/ 309 w 445"/>
                  <a:gd name="T73" fmla="*/ 80 h 351"/>
                  <a:gd name="T74" fmla="*/ 348 w 445"/>
                  <a:gd name="T75" fmla="*/ 102 h 351"/>
                  <a:gd name="T76" fmla="*/ 384 w 445"/>
                  <a:gd name="T77" fmla="*/ 122 h 351"/>
                  <a:gd name="T78" fmla="*/ 418 w 445"/>
                  <a:gd name="T79" fmla="*/ 140 h 351"/>
                  <a:gd name="T80" fmla="*/ 439 w 445"/>
                  <a:gd name="T81" fmla="*/ 173 h 351"/>
                  <a:gd name="T82" fmla="*/ 445 w 445"/>
                  <a:gd name="T83" fmla="*/ 225 h 351"/>
                  <a:gd name="T84" fmla="*/ 441 w 445"/>
                  <a:gd name="T85" fmla="*/ 278 h 351"/>
                  <a:gd name="T86" fmla="*/ 426 w 445"/>
                  <a:gd name="T87" fmla="*/ 327 h 351"/>
                  <a:gd name="T88" fmla="*/ 410 w 445"/>
                  <a:gd name="T89" fmla="*/ 351 h 351"/>
                  <a:gd name="T90" fmla="*/ 394 w 445"/>
                  <a:gd name="T91" fmla="*/ 348 h 351"/>
                  <a:gd name="T92" fmla="*/ 375 w 445"/>
                  <a:gd name="T93" fmla="*/ 345 h 351"/>
                  <a:gd name="T94" fmla="*/ 361 w 445"/>
                  <a:gd name="T95" fmla="*/ 342 h 351"/>
                  <a:gd name="T96" fmla="*/ 348 w 445"/>
                  <a:gd name="T97" fmla="*/ 330 h 351"/>
                  <a:gd name="T98" fmla="*/ 335 w 445"/>
                  <a:gd name="T99" fmla="*/ 310 h 351"/>
                  <a:gd name="T100" fmla="*/ 320 w 445"/>
                  <a:gd name="T101" fmla="*/ 289 h 351"/>
                  <a:gd name="T102" fmla="*/ 306 w 445"/>
                  <a:gd name="T103" fmla="*/ 268 h 351"/>
                  <a:gd name="T104" fmla="*/ 293 w 445"/>
                  <a:gd name="T105" fmla="*/ 247 h 351"/>
                  <a:gd name="T106" fmla="*/ 280 w 445"/>
                  <a:gd name="T107" fmla="*/ 225 h 351"/>
                  <a:gd name="T108" fmla="*/ 265 w 445"/>
                  <a:gd name="T109" fmla="*/ 205 h 351"/>
                  <a:gd name="T110" fmla="*/ 250 w 445"/>
                  <a:gd name="T111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351">
                    <a:moveTo>
                      <a:pt x="245" y="175"/>
                    </a:moveTo>
                    <a:lnTo>
                      <a:pt x="245" y="188"/>
                    </a:lnTo>
                    <a:lnTo>
                      <a:pt x="243" y="199"/>
                    </a:lnTo>
                    <a:lnTo>
                      <a:pt x="243" y="211"/>
                    </a:lnTo>
                    <a:lnTo>
                      <a:pt x="240" y="223"/>
                    </a:lnTo>
                    <a:lnTo>
                      <a:pt x="237" y="233"/>
                    </a:lnTo>
                    <a:lnTo>
                      <a:pt x="234" y="243"/>
                    </a:lnTo>
                    <a:lnTo>
                      <a:pt x="232" y="253"/>
                    </a:lnTo>
                    <a:lnTo>
                      <a:pt x="226" y="263"/>
                    </a:lnTo>
                    <a:lnTo>
                      <a:pt x="221" y="269"/>
                    </a:lnTo>
                    <a:lnTo>
                      <a:pt x="217" y="275"/>
                    </a:lnTo>
                    <a:lnTo>
                      <a:pt x="211" y="281"/>
                    </a:lnTo>
                    <a:lnTo>
                      <a:pt x="204" y="284"/>
                    </a:lnTo>
                    <a:lnTo>
                      <a:pt x="197" y="288"/>
                    </a:lnTo>
                    <a:lnTo>
                      <a:pt x="189" y="291"/>
                    </a:lnTo>
                    <a:lnTo>
                      <a:pt x="182" y="292"/>
                    </a:lnTo>
                    <a:lnTo>
                      <a:pt x="175" y="294"/>
                    </a:lnTo>
                    <a:lnTo>
                      <a:pt x="169" y="294"/>
                    </a:lnTo>
                    <a:lnTo>
                      <a:pt x="162" y="295"/>
                    </a:lnTo>
                    <a:lnTo>
                      <a:pt x="154" y="297"/>
                    </a:lnTo>
                    <a:lnTo>
                      <a:pt x="149" y="297"/>
                    </a:lnTo>
                    <a:lnTo>
                      <a:pt x="141" y="295"/>
                    </a:lnTo>
                    <a:lnTo>
                      <a:pt x="134" y="295"/>
                    </a:lnTo>
                    <a:lnTo>
                      <a:pt x="127" y="294"/>
                    </a:lnTo>
                    <a:lnTo>
                      <a:pt x="120" y="294"/>
                    </a:lnTo>
                    <a:lnTo>
                      <a:pt x="112" y="292"/>
                    </a:lnTo>
                    <a:lnTo>
                      <a:pt x="105" y="291"/>
                    </a:lnTo>
                    <a:lnTo>
                      <a:pt x="98" y="289"/>
                    </a:lnTo>
                    <a:lnTo>
                      <a:pt x="91" y="289"/>
                    </a:lnTo>
                    <a:lnTo>
                      <a:pt x="83" y="287"/>
                    </a:lnTo>
                    <a:lnTo>
                      <a:pt x="77" y="285"/>
                    </a:lnTo>
                    <a:lnTo>
                      <a:pt x="70" y="282"/>
                    </a:lnTo>
                    <a:lnTo>
                      <a:pt x="64" y="281"/>
                    </a:lnTo>
                    <a:lnTo>
                      <a:pt x="51" y="275"/>
                    </a:lnTo>
                    <a:lnTo>
                      <a:pt x="38" y="268"/>
                    </a:lnTo>
                    <a:lnTo>
                      <a:pt x="28" y="259"/>
                    </a:lnTo>
                    <a:lnTo>
                      <a:pt x="18" y="249"/>
                    </a:lnTo>
                    <a:lnTo>
                      <a:pt x="11" y="239"/>
                    </a:lnTo>
                    <a:lnTo>
                      <a:pt x="5" y="227"/>
                    </a:lnTo>
                    <a:lnTo>
                      <a:pt x="2" y="215"/>
                    </a:lnTo>
                    <a:lnTo>
                      <a:pt x="0" y="204"/>
                    </a:lnTo>
                    <a:lnTo>
                      <a:pt x="0" y="170"/>
                    </a:lnTo>
                    <a:lnTo>
                      <a:pt x="2" y="140"/>
                    </a:lnTo>
                    <a:lnTo>
                      <a:pt x="6" y="116"/>
                    </a:lnTo>
                    <a:lnTo>
                      <a:pt x="13" y="103"/>
                    </a:lnTo>
                    <a:lnTo>
                      <a:pt x="9" y="89"/>
                    </a:lnTo>
                    <a:lnTo>
                      <a:pt x="6" y="74"/>
                    </a:lnTo>
                    <a:lnTo>
                      <a:pt x="9" y="60"/>
                    </a:lnTo>
                    <a:lnTo>
                      <a:pt x="13" y="47"/>
                    </a:lnTo>
                    <a:lnTo>
                      <a:pt x="16" y="41"/>
                    </a:lnTo>
                    <a:lnTo>
                      <a:pt x="21" y="35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5" y="22"/>
                    </a:lnTo>
                    <a:lnTo>
                      <a:pt x="41" y="19"/>
                    </a:lnTo>
                    <a:lnTo>
                      <a:pt x="47" y="16"/>
                    </a:lnTo>
                    <a:lnTo>
                      <a:pt x="53" y="13"/>
                    </a:lnTo>
                    <a:lnTo>
                      <a:pt x="64" y="10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3" y="3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4" y="3"/>
                    </a:lnTo>
                    <a:lnTo>
                      <a:pt x="150" y="7"/>
                    </a:lnTo>
                    <a:lnTo>
                      <a:pt x="169" y="13"/>
                    </a:lnTo>
                    <a:lnTo>
                      <a:pt x="188" y="20"/>
                    </a:lnTo>
                    <a:lnTo>
                      <a:pt x="207" y="29"/>
                    </a:lnTo>
                    <a:lnTo>
                      <a:pt x="227" y="38"/>
                    </a:lnTo>
                    <a:lnTo>
                      <a:pt x="248" y="48"/>
                    </a:lnTo>
                    <a:lnTo>
                      <a:pt x="266" y="58"/>
                    </a:lnTo>
                    <a:lnTo>
                      <a:pt x="288" y="68"/>
                    </a:lnTo>
                    <a:lnTo>
                      <a:pt x="309" y="80"/>
                    </a:lnTo>
                    <a:lnTo>
                      <a:pt x="328" y="90"/>
                    </a:lnTo>
                    <a:lnTo>
                      <a:pt x="348" y="102"/>
                    </a:lnTo>
                    <a:lnTo>
                      <a:pt x="367" y="112"/>
                    </a:lnTo>
                    <a:lnTo>
                      <a:pt x="384" y="122"/>
                    </a:lnTo>
                    <a:lnTo>
                      <a:pt x="402" y="131"/>
                    </a:lnTo>
                    <a:lnTo>
                      <a:pt x="418" y="140"/>
                    </a:lnTo>
                    <a:lnTo>
                      <a:pt x="432" y="147"/>
                    </a:lnTo>
                    <a:lnTo>
                      <a:pt x="439" y="173"/>
                    </a:lnTo>
                    <a:lnTo>
                      <a:pt x="444" y="201"/>
                    </a:lnTo>
                    <a:lnTo>
                      <a:pt x="445" y="225"/>
                    </a:lnTo>
                    <a:lnTo>
                      <a:pt x="444" y="252"/>
                    </a:lnTo>
                    <a:lnTo>
                      <a:pt x="441" y="278"/>
                    </a:lnTo>
                    <a:lnTo>
                      <a:pt x="435" y="301"/>
                    </a:lnTo>
                    <a:lnTo>
                      <a:pt x="426" y="327"/>
                    </a:lnTo>
                    <a:lnTo>
                      <a:pt x="416" y="351"/>
                    </a:lnTo>
                    <a:lnTo>
                      <a:pt x="410" y="351"/>
                    </a:lnTo>
                    <a:lnTo>
                      <a:pt x="403" y="349"/>
                    </a:lnTo>
                    <a:lnTo>
                      <a:pt x="394" y="348"/>
                    </a:lnTo>
                    <a:lnTo>
                      <a:pt x="386" y="345"/>
                    </a:lnTo>
                    <a:lnTo>
                      <a:pt x="375" y="345"/>
                    </a:lnTo>
                    <a:lnTo>
                      <a:pt x="368" y="343"/>
                    </a:lnTo>
                    <a:lnTo>
                      <a:pt x="361" y="342"/>
                    </a:lnTo>
                    <a:lnTo>
                      <a:pt x="355" y="342"/>
                    </a:lnTo>
                    <a:lnTo>
                      <a:pt x="348" y="330"/>
                    </a:lnTo>
                    <a:lnTo>
                      <a:pt x="342" y="320"/>
                    </a:lnTo>
                    <a:lnTo>
                      <a:pt x="335" y="310"/>
                    </a:lnTo>
                    <a:lnTo>
                      <a:pt x="328" y="300"/>
                    </a:lnTo>
                    <a:lnTo>
                      <a:pt x="320" y="289"/>
                    </a:lnTo>
                    <a:lnTo>
                      <a:pt x="313" y="278"/>
                    </a:lnTo>
                    <a:lnTo>
                      <a:pt x="306" y="268"/>
                    </a:lnTo>
                    <a:lnTo>
                      <a:pt x="300" y="257"/>
                    </a:lnTo>
                    <a:lnTo>
                      <a:pt x="293" y="247"/>
                    </a:lnTo>
                    <a:lnTo>
                      <a:pt x="285" y="237"/>
                    </a:lnTo>
                    <a:lnTo>
                      <a:pt x="280" y="225"/>
                    </a:lnTo>
                    <a:lnTo>
                      <a:pt x="272" y="215"/>
                    </a:lnTo>
                    <a:lnTo>
                      <a:pt x="265" y="205"/>
                    </a:lnTo>
                    <a:lnTo>
                      <a:pt x="258" y="195"/>
                    </a:lnTo>
                    <a:lnTo>
                      <a:pt x="250" y="185"/>
                    </a:lnTo>
                    <a:lnTo>
                      <a:pt x="245" y="175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29" name="Freeform 28"/>
              <p:cNvSpPr>
                <a:spLocks/>
              </p:cNvSpPr>
              <p:nvPr/>
            </p:nvSpPr>
            <p:spPr bwMode="auto">
              <a:xfrm>
                <a:off x="4704" y="2741"/>
                <a:ext cx="14" cy="32"/>
              </a:xfrm>
              <a:custGeom>
                <a:avLst/>
                <a:gdLst>
                  <a:gd name="T0" fmla="*/ 20 w 40"/>
                  <a:gd name="T1" fmla="*/ 94 h 94"/>
                  <a:gd name="T2" fmla="*/ 26 w 40"/>
                  <a:gd name="T3" fmla="*/ 82 h 94"/>
                  <a:gd name="T4" fmla="*/ 30 w 40"/>
                  <a:gd name="T5" fmla="*/ 72 h 94"/>
                  <a:gd name="T6" fmla="*/ 34 w 40"/>
                  <a:gd name="T7" fmla="*/ 61 h 94"/>
                  <a:gd name="T8" fmla="*/ 36 w 40"/>
                  <a:gd name="T9" fmla="*/ 49 h 94"/>
                  <a:gd name="T10" fmla="*/ 37 w 40"/>
                  <a:gd name="T11" fmla="*/ 37 h 94"/>
                  <a:gd name="T12" fmla="*/ 39 w 40"/>
                  <a:gd name="T13" fmla="*/ 26 h 94"/>
                  <a:gd name="T14" fmla="*/ 40 w 40"/>
                  <a:gd name="T15" fmla="*/ 13 h 94"/>
                  <a:gd name="T16" fmla="*/ 40 w 40"/>
                  <a:gd name="T17" fmla="*/ 0 h 94"/>
                  <a:gd name="T18" fmla="*/ 17 w 40"/>
                  <a:gd name="T19" fmla="*/ 0 h 94"/>
                  <a:gd name="T20" fmla="*/ 17 w 40"/>
                  <a:gd name="T21" fmla="*/ 13 h 94"/>
                  <a:gd name="T22" fmla="*/ 17 w 40"/>
                  <a:gd name="T23" fmla="*/ 24 h 94"/>
                  <a:gd name="T24" fmla="*/ 16 w 40"/>
                  <a:gd name="T25" fmla="*/ 34 h 94"/>
                  <a:gd name="T26" fmla="*/ 13 w 40"/>
                  <a:gd name="T27" fmla="*/ 45 h 94"/>
                  <a:gd name="T28" fmla="*/ 11 w 40"/>
                  <a:gd name="T29" fmla="*/ 55 h 94"/>
                  <a:gd name="T30" fmla="*/ 8 w 40"/>
                  <a:gd name="T31" fmla="*/ 65 h 94"/>
                  <a:gd name="T32" fmla="*/ 4 w 40"/>
                  <a:gd name="T33" fmla="*/ 74 h 94"/>
                  <a:gd name="T34" fmla="*/ 0 w 40"/>
                  <a:gd name="T35" fmla="*/ 82 h 94"/>
                  <a:gd name="T36" fmla="*/ 20 w 40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94">
                    <a:moveTo>
                      <a:pt x="20" y="94"/>
                    </a:moveTo>
                    <a:lnTo>
                      <a:pt x="26" y="82"/>
                    </a:lnTo>
                    <a:lnTo>
                      <a:pt x="30" y="72"/>
                    </a:lnTo>
                    <a:lnTo>
                      <a:pt x="34" y="61"/>
                    </a:lnTo>
                    <a:lnTo>
                      <a:pt x="36" y="49"/>
                    </a:lnTo>
                    <a:lnTo>
                      <a:pt x="37" y="37"/>
                    </a:lnTo>
                    <a:lnTo>
                      <a:pt x="39" y="26"/>
                    </a:lnTo>
                    <a:lnTo>
                      <a:pt x="40" y="13"/>
                    </a:lnTo>
                    <a:lnTo>
                      <a:pt x="40" y="0"/>
                    </a:lnTo>
                    <a:lnTo>
                      <a:pt x="17" y="0"/>
                    </a:lnTo>
                    <a:lnTo>
                      <a:pt x="17" y="13"/>
                    </a:lnTo>
                    <a:lnTo>
                      <a:pt x="17" y="24"/>
                    </a:lnTo>
                    <a:lnTo>
                      <a:pt x="16" y="34"/>
                    </a:lnTo>
                    <a:lnTo>
                      <a:pt x="13" y="45"/>
                    </a:lnTo>
                    <a:lnTo>
                      <a:pt x="11" y="55"/>
                    </a:lnTo>
                    <a:lnTo>
                      <a:pt x="8" y="65"/>
                    </a:lnTo>
                    <a:lnTo>
                      <a:pt x="4" y="74"/>
                    </a:lnTo>
                    <a:lnTo>
                      <a:pt x="0" y="82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0" name="Freeform 29"/>
              <p:cNvSpPr>
                <a:spLocks/>
              </p:cNvSpPr>
              <p:nvPr/>
            </p:nvSpPr>
            <p:spPr bwMode="auto">
              <a:xfrm>
                <a:off x="4690" y="2769"/>
                <a:ext cx="21" cy="16"/>
              </a:xfrm>
              <a:custGeom>
                <a:avLst/>
                <a:gdLst>
                  <a:gd name="T0" fmla="*/ 5 w 63"/>
                  <a:gd name="T1" fmla="*/ 48 h 48"/>
                  <a:gd name="T2" fmla="*/ 3 w 63"/>
                  <a:gd name="T3" fmla="*/ 48 h 48"/>
                  <a:gd name="T4" fmla="*/ 13 w 63"/>
                  <a:gd name="T5" fmla="*/ 47 h 48"/>
                  <a:gd name="T6" fmla="*/ 21 w 63"/>
                  <a:gd name="T7" fmla="*/ 44 h 48"/>
                  <a:gd name="T8" fmla="*/ 29 w 63"/>
                  <a:gd name="T9" fmla="*/ 41 h 48"/>
                  <a:gd name="T10" fmla="*/ 38 w 63"/>
                  <a:gd name="T11" fmla="*/ 37 h 48"/>
                  <a:gd name="T12" fmla="*/ 45 w 63"/>
                  <a:gd name="T13" fmla="*/ 32 h 48"/>
                  <a:gd name="T14" fmla="*/ 53 w 63"/>
                  <a:gd name="T15" fmla="*/ 27 h 48"/>
                  <a:gd name="T16" fmla="*/ 59 w 63"/>
                  <a:gd name="T17" fmla="*/ 19 h 48"/>
                  <a:gd name="T18" fmla="*/ 63 w 63"/>
                  <a:gd name="T19" fmla="*/ 12 h 48"/>
                  <a:gd name="T20" fmla="*/ 43 w 63"/>
                  <a:gd name="T21" fmla="*/ 0 h 48"/>
                  <a:gd name="T22" fmla="*/ 40 w 63"/>
                  <a:gd name="T23" fmla="*/ 5 h 48"/>
                  <a:gd name="T24" fmla="*/ 37 w 63"/>
                  <a:gd name="T25" fmla="*/ 9 h 48"/>
                  <a:gd name="T26" fmla="*/ 31 w 63"/>
                  <a:gd name="T27" fmla="*/ 14 h 48"/>
                  <a:gd name="T28" fmla="*/ 25 w 63"/>
                  <a:gd name="T29" fmla="*/ 16 h 48"/>
                  <a:gd name="T30" fmla="*/ 19 w 63"/>
                  <a:gd name="T31" fmla="*/ 19 h 48"/>
                  <a:gd name="T32" fmla="*/ 13 w 63"/>
                  <a:gd name="T33" fmla="*/ 24 h 48"/>
                  <a:gd name="T34" fmla="*/ 6 w 63"/>
                  <a:gd name="T35" fmla="*/ 25 h 48"/>
                  <a:gd name="T36" fmla="*/ 2 w 63"/>
                  <a:gd name="T37" fmla="*/ 25 h 48"/>
                  <a:gd name="T38" fmla="*/ 0 w 63"/>
                  <a:gd name="T39" fmla="*/ 25 h 48"/>
                  <a:gd name="T40" fmla="*/ 5 w 6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48">
                    <a:moveTo>
                      <a:pt x="5" y="48"/>
                    </a:moveTo>
                    <a:lnTo>
                      <a:pt x="3" y="48"/>
                    </a:lnTo>
                    <a:lnTo>
                      <a:pt x="13" y="47"/>
                    </a:lnTo>
                    <a:lnTo>
                      <a:pt x="21" y="44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45" y="32"/>
                    </a:lnTo>
                    <a:lnTo>
                      <a:pt x="53" y="27"/>
                    </a:lnTo>
                    <a:lnTo>
                      <a:pt x="59" y="19"/>
                    </a:lnTo>
                    <a:lnTo>
                      <a:pt x="63" y="12"/>
                    </a:lnTo>
                    <a:lnTo>
                      <a:pt x="43" y="0"/>
                    </a:lnTo>
                    <a:lnTo>
                      <a:pt x="40" y="5"/>
                    </a:lnTo>
                    <a:lnTo>
                      <a:pt x="37" y="9"/>
                    </a:lnTo>
                    <a:lnTo>
                      <a:pt x="31" y="14"/>
                    </a:lnTo>
                    <a:lnTo>
                      <a:pt x="25" y="16"/>
                    </a:lnTo>
                    <a:lnTo>
                      <a:pt x="19" y="19"/>
                    </a:lnTo>
                    <a:lnTo>
                      <a:pt x="13" y="24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1" name="Freeform 30"/>
              <p:cNvSpPr>
                <a:spLocks/>
              </p:cNvSpPr>
              <p:nvPr/>
            </p:nvSpPr>
            <p:spPr bwMode="auto">
              <a:xfrm>
                <a:off x="4652" y="2773"/>
                <a:ext cx="40" cy="13"/>
              </a:xfrm>
              <a:custGeom>
                <a:avLst/>
                <a:gdLst>
                  <a:gd name="T0" fmla="*/ 0 w 118"/>
                  <a:gd name="T1" fmla="*/ 21 h 37"/>
                  <a:gd name="T2" fmla="*/ 7 w 118"/>
                  <a:gd name="T3" fmla="*/ 23 h 37"/>
                  <a:gd name="T4" fmla="*/ 13 w 118"/>
                  <a:gd name="T5" fmla="*/ 26 h 37"/>
                  <a:gd name="T6" fmla="*/ 20 w 118"/>
                  <a:gd name="T7" fmla="*/ 27 h 37"/>
                  <a:gd name="T8" fmla="*/ 29 w 118"/>
                  <a:gd name="T9" fmla="*/ 29 h 37"/>
                  <a:gd name="T10" fmla="*/ 36 w 118"/>
                  <a:gd name="T11" fmla="*/ 30 h 37"/>
                  <a:gd name="T12" fmla="*/ 44 w 118"/>
                  <a:gd name="T13" fmla="*/ 32 h 37"/>
                  <a:gd name="T14" fmla="*/ 51 w 118"/>
                  <a:gd name="T15" fmla="*/ 33 h 37"/>
                  <a:gd name="T16" fmla="*/ 58 w 118"/>
                  <a:gd name="T17" fmla="*/ 34 h 37"/>
                  <a:gd name="T18" fmla="*/ 65 w 118"/>
                  <a:gd name="T19" fmla="*/ 36 h 37"/>
                  <a:gd name="T20" fmla="*/ 74 w 118"/>
                  <a:gd name="T21" fmla="*/ 36 h 37"/>
                  <a:gd name="T22" fmla="*/ 81 w 118"/>
                  <a:gd name="T23" fmla="*/ 36 h 37"/>
                  <a:gd name="T24" fmla="*/ 87 w 118"/>
                  <a:gd name="T25" fmla="*/ 37 h 37"/>
                  <a:gd name="T26" fmla="*/ 96 w 118"/>
                  <a:gd name="T27" fmla="*/ 37 h 37"/>
                  <a:gd name="T28" fmla="*/ 103 w 118"/>
                  <a:gd name="T29" fmla="*/ 36 h 37"/>
                  <a:gd name="T30" fmla="*/ 110 w 118"/>
                  <a:gd name="T31" fmla="*/ 36 h 37"/>
                  <a:gd name="T32" fmla="*/ 118 w 118"/>
                  <a:gd name="T33" fmla="*/ 34 h 37"/>
                  <a:gd name="T34" fmla="*/ 113 w 118"/>
                  <a:gd name="T35" fmla="*/ 11 h 37"/>
                  <a:gd name="T36" fmla="*/ 108 w 118"/>
                  <a:gd name="T37" fmla="*/ 13 h 37"/>
                  <a:gd name="T38" fmla="*/ 100 w 118"/>
                  <a:gd name="T39" fmla="*/ 13 h 37"/>
                  <a:gd name="T40" fmla="*/ 89 w 118"/>
                  <a:gd name="T41" fmla="*/ 13 h 37"/>
                  <a:gd name="T42" fmla="*/ 81 w 118"/>
                  <a:gd name="T43" fmla="*/ 13 h 37"/>
                  <a:gd name="T44" fmla="*/ 68 w 118"/>
                  <a:gd name="T45" fmla="*/ 13 h 37"/>
                  <a:gd name="T46" fmla="*/ 61 w 118"/>
                  <a:gd name="T47" fmla="*/ 11 h 37"/>
                  <a:gd name="T48" fmla="*/ 54 w 118"/>
                  <a:gd name="T49" fmla="*/ 10 h 37"/>
                  <a:gd name="T50" fmla="*/ 46 w 118"/>
                  <a:gd name="T51" fmla="*/ 10 h 37"/>
                  <a:gd name="T52" fmla="*/ 39 w 118"/>
                  <a:gd name="T53" fmla="*/ 7 h 37"/>
                  <a:gd name="T54" fmla="*/ 33 w 118"/>
                  <a:gd name="T55" fmla="*/ 7 h 37"/>
                  <a:gd name="T56" fmla="*/ 28 w 118"/>
                  <a:gd name="T57" fmla="*/ 4 h 37"/>
                  <a:gd name="T58" fmla="*/ 20 w 118"/>
                  <a:gd name="T59" fmla="*/ 2 h 37"/>
                  <a:gd name="T60" fmla="*/ 15 w 118"/>
                  <a:gd name="T61" fmla="*/ 1 h 37"/>
                  <a:gd name="T62" fmla="*/ 7 w 118"/>
                  <a:gd name="T63" fmla="*/ 0 h 37"/>
                  <a:gd name="T64" fmla="*/ 0 w 118"/>
                  <a:gd name="T6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37">
                    <a:moveTo>
                      <a:pt x="0" y="21"/>
                    </a:moveTo>
                    <a:lnTo>
                      <a:pt x="7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9" y="29"/>
                    </a:lnTo>
                    <a:lnTo>
                      <a:pt x="36" y="30"/>
                    </a:lnTo>
                    <a:lnTo>
                      <a:pt x="44" y="32"/>
                    </a:lnTo>
                    <a:lnTo>
                      <a:pt x="51" y="33"/>
                    </a:lnTo>
                    <a:lnTo>
                      <a:pt x="58" y="34"/>
                    </a:lnTo>
                    <a:lnTo>
                      <a:pt x="65" y="36"/>
                    </a:lnTo>
                    <a:lnTo>
                      <a:pt x="74" y="36"/>
                    </a:lnTo>
                    <a:lnTo>
                      <a:pt x="81" y="36"/>
                    </a:lnTo>
                    <a:lnTo>
                      <a:pt x="87" y="37"/>
                    </a:lnTo>
                    <a:lnTo>
                      <a:pt x="96" y="37"/>
                    </a:lnTo>
                    <a:lnTo>
                      <a:pt x="103" y="36"/>
                    </a:lnTo>
                    <a:lnTo>
                      <a:pt x="110" y="36"/>
                    </a:lnTo>
                    <a:lnTo>
                      <a:pt x="118" y="34"/>
                    </a:lnTo>
                    <a:lnTo>
                      <a:pt x="113" y="11"/>
                    </a:lnTo>
                    <a:lnTo>
                      <a:pt x="108" y="13"/>
                    </a:lnTo>
                    <a:lnTo>
                      <a:pt x="100" y="13"/>
                    </a:lnTo>
                    <a:lnTo>
                      <a:pt x="89" y="13"/>
                    </a:lnTo>
                    <a:lnTo>
                      <a:pt x="81" y="13"/>
                    </a:lnTo>
                    <a:lnTo>
                      <a:pt x="68" y="13"/>
                    </a:lnTo>
                    <a:lnTo>
                      <a:pt x="61" y="11"/>
                    </a:lnTo>
                    <a:lnTo>
                      <a:pt x="54" y="10"/>
                    </a:lnTo>
                    <a:lnTo>
                      <a:pt x="46" y="10"/>
                    </a:lnTo>
                    <a:lnTo>
                      <a:pt x="39" y="7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2" name="Freeform 31"/>
              <p:cNvSpPr>
                <a:spLocks/>
              </p:cNvSpPr>
              <p:nvPr/>
            </p:nvSpPr>
            <p:spPr bwMode="auto">
              <a:xfrm>
                <a:off x="4628" y="2751"/>
                <a:ext cx="27" cy="29"/>
              </a:xfrm>
              <a:custGeom>
                <a:avLst/>
                <a:gdLst>
                  <a:gd name="T0" fmla="*/ 0 w 80"/>
                  <a:gd name="T1" fmla="*/ 0 h 88"/>
                  <a:gd name="T2" fmla="*/ 3 w 80"/>
                  <a:gd name="T3" fmla="*/ 13 h 88"/>
                  <a:gd name="T4" fmla="*/ 8 w 80"/>
                  <a:gd name="T5" fmla="*/ 27 h 88"/>
                  <a:gd name="T6" fmla="*/ 13 w 80"/>
                  <a:gd name="T7" fmla="*/ 40 h 88"/>
                  <a:gd name="T8" fmla="*/ 22 w 80"/>
                  <a:gd name="T9" fmla="*/ 52 h 88"/>
                  <a:gd name="T10" fmla="*/ 32 w 80"/>
                  <a:gd name="T11" fmla="*/ 64 h 88"/>
                  <a:gd name="T12" fmla="*/ 45 w 80"/>
                  <a:gd name="T13" fmla="*/ 74 h 88"/>
                  <a:gd name="T14" fmla="*/ 58 w 80"/>
                  <a:gd name="T15" fmla="*/ 81 h 88"/>
                  <a:gd name="T16" fmla="*/ 73 w 80"/>
                  <a:gd name="T17" fmla="*/ 88 h 88"/>
                  <a:gd name="T18" fmla="*/ 80 w 80"/>
                  <a:gd name="T19" fmla="*/ 67 h 88"/>
                  <a:gd name="T20" fmla="*/ 70 w 80"/>
                  <a:gd name="T21" fmla="*/ 61 h 88"/>
                  <a:gd name="T22" fmla="*/ 58 w 80"/>
                  <a:gd name="T23" fmla="*/ 53 h 88"/>
                  <a:gd name="T24" fmla="*/ 48 w 80"/>
                  <a:gd name="T25" fmla="*/ 48 h 88"/>
                  <a:gd name="T26" fmla="*/ 40 w 80"/>
                  <a:gd name="T27" fmla="*/ 37 h 88"/>
                  <a:gd name="T28" fmla="*/ 34 w 80"/>
                  <a:gd name="T29" fmla="*/ 29 h 88"/>
                  <a:gd name="T30" fmla="*/ 29 w 80"/>
                  <a:gd name="T31" fmla="*/ 19 h 88"/>
                  <a:gd name="T32" fmla="*/ 25 w 80"/>
                  <a:gd name="T33" fmla="*/ 8 h 88"/>
                  <a:gd name="T34" fmla="*/ 25 w 80"/>
                  <a:gd name="T35" fmla="*/ 0 h 88"/>
                  <a:gd name="T36" fmla="*/ 0 w 80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8">
                    <a:moveTo>
                      <a:pt x="0" y="0"/>
                    </a:moveTo>
                    <a:lnTo>
                      <a:pt x="3" y="13"/>
                    </a:lnTo>
                    <a:lnTo>
                      <a:pt x="8" y="27"/>
                    </a:lnTo>
                    <a:lnTo>
                      <a:pt x="13" y="40"/>
                    </a:lnTo>
                    <a:lnTo>
                      <a:pt x="22" y="52"/>
                    </a:lnTo>
                    <a:lnTo>
                      <a:pt x="32" y="64"/>
                    </a:lnTo>
                    <a:lnTo>
                      <a:pt x="45" y="74"/>
                    </a:lnTo>
                    <a:lnTo>
                      <a:pt x="58" y="81"/>
                    </a:lnTo>
                    <a:lnTo>
                      <a:pt x="73" y="88"/>
                    </a:lnTo>
                    <a:lnTo>
                      <a:pt x="80" y="67"/>
                    </a:lnTo>
                    <a:lnTo>
                      <a:pt x="70" y="61"/>
                    </a:lnTo>
                    <a:lnTo>
                      <a:pt x="58" y="53"/>
                    </a:lnTo>
                    <a:lnTo>
                      <a:pt x="48" y="48"/>
                    </a:lnTo>
                    <a:lnTo>
                      <a:pt x="40" y="37"/>
                    </a:lnTo>
                    <a:lnTo>
                      <a:pt x="34" y="29"/>
                    </a:lnTo>
                    <a:lnTo>
                      <a:pt x="29" y="19"/>
                    </a:lnTo>
                    <a:lnTo>
                      <a:pt x="25" y="8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3" name="Freeform 32"/>
              <p:cNvSpPr>
                <a:spLocks/>
              </p:cNvSpPr>
              <p:nvPr/>
            </p:nvSpPr>
            <p:spPr bwMode="auto">
              <a:xfrm>
                <a:off x="4628" y="2715"/>
                <a:ext cx="12" cy="36"/>
              </a:xfrm>
              <a:custGeom>
                <a:avLst/>
                <a:gdLst>
                  <a:gd name="T0" fmla="*/ 15 w 37"/>
                  <a:gd name="T1" fmla="*/ 13 h 109"/>
                  <a:gd name="T2" fmla="*/ 18 w 37"/>
                  <a:gd name="T3" fmla="*/ 0 h 109"/>
                  <a:gd name="T4" fmla="*/ 15 w 37"/>
                  <a:gd name="T5" fmla="*/ 4 h 109"/>
                  <a:gd name="T6" fmla="*/ 12 w 37"/>
                  <a:gd name="T7" fmla="*/ 8 h 109"/>
                  <a:gd name="T8" fmla="*/ 10 w 37"/>
                  <a:gd name="T9" fmla="*/ 13 h 109"/>
                  <a:gd name="T10" fmla="*/ 8 w 37"/>
                  <a:gd name="T11" fmla="*/ 18 h 109"/>
                  <a:gd name="T12" fmla="*/ 8 w 37"/>
                  <a:gd name="T13" fmla="*/ 24 h 109"/>
                  <a:gd name="T14" fmla="*/ 6 w 37"/>
                  <a:gd name="T15" fmla="*/ 32 h 109"/>
                  <a:gd name="T16" fmla="*/ 6 w 37"/>
                  <a:gd name="T17" fmla="*/ 36 h 109"/>
                  <a:gd name="T18" fmla="*/ 3 w 37"/>
                  <a:gd name="T19" fmla="*/ 43 h 109"/>
                  <a:gd name="T20" fmla="*/ 3 w 37"/>
                  <a:gd name="T21" fmla="*/ 52 h 109"/>
                  <a:gd name="T22" fmla="*/ 3 w 37"/>
                  <a:gd name="T23" fmla="*/ 59 h 109"/>
                  <a:gd name="T24" fmla="*/ 2 w 37"/>
                  <a:gd name="T25" fmla="*/ 66 h 109"/>
                  <a:gd name="T26" fmla="*/ 2 w 37"/>
                  <a:gd name="T27" fmla="*/ 74 h 109"/>
                  <a:gd name="T28" fmla="*/ 0 w 37"/>
                  <a:gd name="T29" fmla="*/ 82 h 109"/>
                  <a:gd name="T30" fmla="*/ 0 w 37"/>
                  <a:gd name="T31" fmla="*/ 109 h 109"/>
                  <a:gd name="T32" fmla="*/ 25 w 37"/>
                  <a:gd name="T33" fmla="*/ 109 h 109"/>
                  <a:gd name="T34" fmla="*/ 25 w 37"/>
                  <a:gd name="T35" fmla="*/ 84 h 109"/>
                  <a:gd name="T36" fmla="*/ 25 w 37"/>
                  <a:gd name="T37" fmla="*/ 75 h 109"/>
                  <a:gd name="T38" fmla="*/ 25 w 37"/>
                  <a:gd name="T39" fmla="*/ 61 h 109"/>
                  <a:gd name="T40" fmla="*/ 26 w 37"/>
                  <a:gd name="T41" fmla="*/ 53 h 109"/>
                  <a:gd name="T42" fmla="*/ 26 w 37"/>
                  <a:gd name="T43" fmla="*/ 48 h 109"/>
                  <a:gd name="T44" fmla="*/ 28 w 37"/>
                  <a:gd name="T45" fmla="*/ 40 h 109"/>
                  <a:gd name="T46" fmla="*/ 29 w 37"/>
                  <a:gd name="T47" fmla="*/ 34 h 109"/>
                  <a:gd name="T48" fmla="*/ 29 w 37"/>
                  <a:gd name="T49" fmla="*/ 30 h 109"/>
                  <a:gd name="T50" fmla="*/ 31 w 37"/>
                  <a:gd name="T51" fmla="*/ 24 h 109"/>
                  <a:gd name="T52" fmla="*/ 32 w 37"/>
                  <a:gd name="T53" fmla="*/ 21 h 109"/>
                  <a:gd name="T54" fmla="*/ 32 w 37"/>
                  <a:gd name="T55" fmla="*/ 18 h 109"/>
                  <a:gd name="T56" fmla="*/ 34 w 37"/>
                  <a:gd name="T57" fmla="*/ 17 h 109"/>
                  <a:gd name="T58" fmla="*/ 34 w 37"/>
                  <a:gd name="T59" fmla="*/ 17 h 109"/>
                  <a:gd name="T60" fmla="*/ 37 w 37"/>
                  <a:gd name="T61" fmla="*/ 2 h 109"/>
                  <a:gd name="T62" fmla="*/ 15 w 37"/>
                  <a:gd name="T63" fmla="*/ 1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109">
                    <a:moveTo>
                      <a:pt x="15" y="13"/>
                    </a:moveTo>
                    <a:lnTo>
                      <a:pt x="18" y="0"/>
                    </a:lnTo>
                    <a:lnTo>
                      <a:pt x="15" y="4"/>
                    </a:lnTo>
                    <a:lnTo>
                      <a:pt x="12" y="8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109"/>
                    </a:lnTo>
                    <a:lnTo>
                      <a:pt x="25" y="109"/>
                    </a:lnTo>
                    <a:lnTo>
                      <a:pt x="25" y="84"/>
                    </a:lnTo>
                    <a:lnTo>
                      <a:pt x="25" y="75"/>
                    </a:lnTo>
                    <a:lnTo>
                      <a:pt x="25" y="61"/>
                    </a:lnTo>
                    <a:lnTo>
                      <a:pt x="26" y="53"/>
                    </a:lnTo>
                    <a:lnTo>
                      <a:pt x="26" y="48"/>
                    </a:lnTo>
                    <a:lnTo>
                      <a:pt x="28" y="40"/>
                    </a:lnTo>
                    <a:lnTo>
                      <a:pt x="29" y="34"/>
                    </a:lnTo>
                    <a:lnTo>
                      <a:pt x="29" y="30"/>
                    </a:lnTo>
                    <a:lnTo>
                      <a:pt x="31" y="24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2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4" name="Freeform 33"/>
              <p:cNvSpPr>
                <a:spLocks/>
              </p:cNvSpPr>
              <p:nvPr/>
            </p:nvSpPr>
            <p:spPr bwMode="auto">
              <a:xfrm>
                <a:off x="4631" y="2697"/>
                <a:ext cx="9" cy="22"/>
              </a:xfrm>
              <a:custGeom>
                <a:avLst/>
                <a:gdLst>
                  <a:gd name="T0" fmla="*/ 8 w 29"/>
                  <a:gd name="T1" fmla="*/ 0 h 66"/>
                  <a:gd name="T2" fmla="*/ 4 w 29"/>
                  <a:gd name="T3" fmla="*/ 7 h 66"/>
                  <a:gd name="T4" fmla="*/ 2 w 29"/>
                  <a:gd name="T5" fmla="*/ 16 h 66"/>
                  <a:gd name="T6" fmla="*/ 1 w 29"/>
                  <a:gd name="T7" fmla="*/ 23 h 66"/>
                  <a:gd name="T8" fmla="*/ 0 w 29"/>
                  <a:gd name="T9" fmla="*/ 32 h 66"/>
                  <a:gd name="T10" fmla="*/ 1 w 29"/>
                  <a:gd name="T11" fmla="*/ 41 h 66"/>
                  <a:gd name="T12" fmla="*/ 2 w 29"/>
                  <a:gd name="T13" fmla="*/ 50 h 66"/>
                  <a:gd name="T14" fmla="*/ 4 w 29"/>
                  <a:gd name="T15" fmla="*/ 57 h 66"/>
                  <a:gd name="T16" fmla="*/ 7 w 29"/>
                  <a:gd name="T17" fmla="*/ 66 h 66"/>
                  <a:gd name="T18" fmla="*/ 29 w 29"/>
                  <a:gd name="T19" fmla="*/ 55 h 66"/>
                  <a:gd name="T20" fmla="*/ 26 w 29"/>
                  <a:gd name="T21" fmla="*/ 50 h 66"/>
                  <a:gd name="T22" fmla="*/ 24 w 29"/>
                  <a:gd name="T23" fmla="*/ 45 h 66"/>
                  <a:gd name="T24" fmla="*/ 24 w 29"/>
                  <a:gd name="T25" fmla="*/ 38 h 66"/>
                  <a:gd name="T26" fmla="*/ 24 w 29"/>
                  <a:gd name="T27" fmla="*/ 32 h 66"/>
                  <a:gd name="T28" fmla="*/ 24 w 29"/>
                  <a:gd name="T29" fmla="*/ 26 h 66"/>
                  <a:gd name="T30" fmla="*/ 24 w 29"/>
                  <a:gd name="T31" fmla="*/ 21 h 66"/>
                  <a:gd name="T32" fmla="*/ 26 w 29"/>
                  <a:gd name="T33" fmla="*/ 16 h 66"/>
                  <a:gd name="T34" fmla="*/ 29 w 29"/>
                  <a:gd name="T35" fmla="*/ 10 h 66"/>
                  <a:gd name="T36" fmla="*/ 8 w 29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66">
                    <a:moveTo>
                      <a:pt x="8" y="0"/>
                    </a:moveTo>
                    <a:lnTo>
                      <a:pt x="4" y="7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29" y="55"/>
                    </a:lnTo>
                    <a:lnTo>
                      <a:pt x="26" y="50"/>
                    </a:lnTo>
                    <a:lnTo>
                      <a:pt x="24" y="45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29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5" name="Freeform 34"/>
              <p:cNvSpPr>
                <a:spLocks/>
              </p:cNvSpPr>
              <p:nvPr/>
            </p:nvSpPr>
            <p:spPr bwMode="auto">
              <a:xfrm>
                <a:off x="4633" y="2684"/>
                <a:ext cx="18" cy="16"/>
              </a:xfrm>
              <a:custGeom>
                <a:avLst/>
                <a:gdLst>
                  <a:gd name="T0" fmla="*/ 47 w 54"/>
                  <a:gd name="T1" fmla="*/ 0 h 49"/>
                  <a:gd name="T2" fmla="*/ 38 w 54"/>
                  <a:gd name="T3" fmla="*/ 3 h 49"/>
                  <a:gd name="T4" fmla="*/ 32 w 54"/>
                  <a:gd name="T5" fmla="*/ 6 h 49"/>
                  <a:gd name="T6" fmla="*/ 25 w 54"/>
                  <a:gd name="T7" fmla="*/ 10 h 49"/>
                  <a:gd name="T8" fmla="*/ 19 w 54"/>
                  <a:gd name="T9" fmla="*/ 14 h 49"/>
                  <a:gd name="T10" fmla="*/ 13 w 54"/>
                  <a:gd name="T11" fmla="*/ 19 h 49"/>
                  <a:gd name="T12" fmla="*/ 9 w 54"/>
                  <a:gd name="T13" fmla="*/ 25 h 49"/>
                  <a:gd name="T14" fmla="*/ 3 w 54"/>
                  <a:gd name="T15" fmla="*/ 32 h 49"/>
                  <a:gd name="T16" fmla="*/ 0 w 54"/>
                  <a:gd name="T17" fmla="*/ 39 h 49"/>
                  <a:gd name="T18" fmla="*/ 21 w 54"/>
                  <a:gd name="T19" fmla="*/ 49 h 49"/>
                  <a:gd name="T20" fmla="*/ 24 w 54"/>
                  <a:gd name="T21" fmla="*/ 44 h 49"/>
                  <a:gd name="T22" fmla="*/ 26 w 54"/>
                  <a:gd name="T23" fmla="*/ 39 h 49"/>
                  <a:gd name="T24" fmla="*/ 31 w 54"/>
                  <a:gd name="T25" fmla="*/ 36 h 49"/>
                  <a:gd name="T26" fmla="*/ 34 w 54"/>
                  <a:gd name="T27" fmla="*/ 32 h 49"/>
                  <a:gd name="T28" fmla="*/ 38 w 54"/>
                  <a:gd name="T29" fmla="*/ 29 h 49"/>
                  <a:gd name="T30" fmla="*/ 42 w 54"/>
                  <a:gd name="T31" fmla="*/ 26 h 49"/>
                  <a:gd name="T32" fmla="*/ 48 w 54"/>
                  <a:gd name="T33" fmla="*/ 25 h 49"/>
                  <a:gd name="T34" fmla="*/ 54 w 54"/>
                  <a:gd name="T35" fmla="*/ 22 h 49"/>
                  <a:gd name="T36" fmla="*/ 47 w 54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9">
                    <a:moveTo>
                      <a:pt x="47" y="0"/>
                    </a:moveTo>
                    <a:lnTo>
                      <a:pt x="38" y="3"/>
                    </a:lnTo>
                    <a:lnTo>
                      <a:pt x="32" y="6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3" y="19"/>
                    </a:lnTo>
                    <a:lnTo>
                      <a:pt x="9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21" y="49"/>
                    </a:lnTo>
                    <a:lnTo>
                      <a:pt x="24" y="44"/>
                    </a:lnTo>
                    <a:lnTo>
                      <a:pt x="26" y="39"/>
                    </a:lnTo>
                    <a:lnTo>
                      <a:pt x="31" y="36"/>
                    </a:lnTo>
                    <a:lnTo>
                      <a:pt x="34" y="32"/>
                    </a:lnTo>
                    <a:lnTo>
                      <a:pt x="38" y="29"/>
                    </a:lnTo>
                    <a:lnTo>
                      <a:pt x="42" y="26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6" name="Freeform 35"/>
              <p:cNvSpPr>
                <a:spLocks/>
              </p:cNvSpPr>
              <p:nvPr/>
            </p:nvSpPr>
            <p:spPr bwMode="auto">
              <a:xfrm>
                <a:off x="4649" y="2679"/>
                <a:ext cx="29" cy="12"/>
              </a:xfrm>
              <a:custGeom>
                <a:avLst/>
                <a:gdLst>
                  <a:gd name="T0" fmla="*/ 86 w 86"/>
                  <a:gd name="T1" fmla="*/ 3 h 37"/>
                  <a:gd name="T2" fmla="*/ 74 w 86"/>
                  <a:gd name="T3" fmla="*/ 2 h 37"/>
                  <a:gd name="T4" fmla="*/ 62 w 86"/>
                  <a:gd name="T5" fmla="*/ 0 h 37"/>
                  <a:gd name="T6" fmla="*/ 52 w 86"/>
                  <a:gd name="T7" fmla="*/ 2 h 37"/>
                  <a:gd name="T8" fmla="*/ 41 w 86"/>
                  <a:gd name="T9" fmla="*/ 2 h 37"/>
                  <a:gd name="T10" fmla="*/ 30 w 86"/>
                  <a:gd name="T11" fmla="*/ 5 h 37"/>
                  <a:gd name="T12" fmla="*/ 20 w 86"/>
                  <a:gd name="T13" fmla="*/ 8 h 37"/>
                  <a:gd name="T14" fmla="*/ 10 w 86"/>
                  <a:gd name="T15" fmla="*/ 11 h 37"/>
                  <a:gd name="T16" fmla="*/ 0 w 86"/>
                  <a:gd name="T17" fmla="*/ 15 h 37"/>
                  <a:gd name="T18" fmla="*/ 7 w 86"/>
                  <a:gd name="T19" fmla="*/ 37 h 37"/>
                  <a:gd name="T20" fmla="*/ 17 w 86"/>
                  <a:gd name="T21" fmla="*/ 34 h 37"/>
                  <a:gd name="T22" fmla="*/ 26 w 86"/>
                  <a:gd name="T23" fmla="*/ 31 h 37"/>
                  <a:gd name="T24" fmla="*/ 38 w 86"/>
                  <a:gd name="T25" fmla="*/ 28 h 37"/>
                  <a:gd name="T26" fmla="*/ 46 w 86"/>
                  <a:gd name="T27" fmla="*/ 25 h 37"/>
                  <a:gd name="T28" fmla="*/ 54 w 86"/>
                  <a:gd name="T29" fmla="*/ 25 h 37"/>
                  <a:gd name="T30" fmla="*/ 62 w 86"/>
                  <a:gd name="T31" fmla="*/ 24 h 37"/>
                  <a:gd name="T32" fmla="*/ 71 w 86"/>
                  <a:gd name="T33" fmla="*/ 25 h 37"/>
                  <a:gd name="T34" fmla="*/ 81 w 86"/>
                  <a:gd name="T35" fmla="*/ 27 h 37"/>
                  <a:gd name="T36" fmla="*/ 86 w 86"/>
                  <a:gd name="T3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7">
                    <a:moveTo>
                      <a:pt x="86" y="3"/>
                    </a:moveTo>
                    <a:lnTo>
                      <a:pt x="74" y="2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1" y="2"/>
                    </a:lnTo>
                    <a:lnTo>
                      <a:pt x="30" y="5"/>
                    </a:lnTo>
                    <a:lnTo>
                      <a:pt x="20" y="8"/>
                    </a:lnTo>
                    <a:lnTo>
                      <a:pt x="10" y="11"/>
                    </a:lnTo>
                    <a:lnTo>
                      <a:pt x="0" y="15"/>
                    </a:lnTo>
                    <a:lnTo>
                      <a:pt x="7" y="37"/>
                    </a:lnTo>
                    <a:lnTo>
                      <a:pt x="17" y="34"/>
                    </a:lnTo>
                    <a:lnTo>
                      <a:pt x="26" y="31"/>
                    </a:lnTo>
                    <a:lnTo>
                      <a:pt x="38" y="28"/>
                    </a:lnTo>
                    <a:lnTo>
                      <a:pt x="46" y="25"/>
                    </a:lnTo>
                    <a:lnTo>
                      <a:pt x="54" y="25"/>
                    </a:lnTo>
                    <a:lnTo>
                      <a:pt x="62" y="24"/>
                    </a:lnTo>
                    <a:lnTo>
                      <a:pt x="71" y="25"/>
                    </a:lnTo>
                    <a:lnTo>
                      <a:pt x="81" y="27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7" name="Freeform 36"/>
              <p:cNvSpPr>
                <a:spLocks/>
              </p:cNvSpPr>
              <p:nvPr/>
            </p:nvSpPr>
            <p:spPr bwMode="auto">
              <a:xfrm>
                <a:off x="4676" y="2680"/>
                <a:ext cx="104" cy="56"/>
              </a:xfrm>
              <a:custGeom>
                <a:avLst/>
                <a:gdLst>
                  <a:gd name="T0" fmla="*/ 311 w 311"/>
                  <a:gd name="T1" fmla="*/ 153 h 168"/>
                  <a:gd name="T2" fmla="*/ 306 w 311"/>
                  <a:gd name="T3" fmla="*/ 146 h 168"/>
                  <a:gd name="T4" fmla="*/ 291 w 311"/>
                  <a:gd name="T5" fmla="*/ 138 h 168"/>
                  <a:gd name="T6" fmla="*/ 275 w 311"/>
                  <a:gd name="T7" fmla="*/ 130 h 168"/>
                  <a:gd name="T8" fmla="*/ 259 w 311"/>
                  <a:gd name="T9" fmla="*/ 121 h 168"/>
                  <a:gd name="T10" fmla="*/ 240 w 311"/>
                  <a:gd name="T11" fmla="*/ 111 h 168"/>
                  <a:gd name="T12" fmla="*/ 223 w 311"/>
                  <a:gd name="T13" fmla="*/ 101 h 168"/>
                  <a:gd name="T14" fmla="*/ 202 w 311"/>
                  <a:gd name="T15" fmla="*/ 89 h 168"/>
                  <a:gd name="T16" fmla="*/ 182 w 311"/>
                  <a:gd name="T17" fmla="*/ 79 h 168"/>
                  <a:gd name="T18" fmla="*/ 163 w 311"/>
                  <a:gd name="T19" fmla="*/ 69 h 168"/>
                  <a:gd name="T20" fmla="*/ 141 w 311"/>
                  <a:gd name="T21" fmla="*/ 57 h 168"/>
                  <a:gd name="T22" fmla="*/ 121 w 311"/>
                  <a:gd name="T23" fmla="*/ 47 h 168"/>
                  <a:gd name="T24" fmla="*/ 101 w 311"/>
                  <a:gd name="T25" fmla="*/ 37 h 168"/>
                  <a:gd name="T26" fmla="*/ 80 w 311"/>
                  <a:gd name="T27" fmla="*/ 26 h 168"/>
                  <a:gd name="T28" fmla="*/ 60 w 311"/>
                  <a:gd name="T29" fmla="*/ 19 h 168"/>
                  <a:gd name="T30" fmla="*/ 42 w 311"/>
                  <a:gd name="T31" fmla="*/ 12 h 168"/>
                  <a:gd name="T32" fmla="*/ 23 w 311"/>
                  <a:gd name="T33" fmla="*/ 5 h 168"/>
                  <a:gd name="T34" fmla="*/ 5 w 311"/>
                  <a:gd name="T35" fmla="*/ 0 h 168"/>
                  <a:gd name="T36" fmla="*/ 0 w 311"/>
                  <a:gd name="T37" fmla="*/ 24 h 168"/>
                  <a:gd name="T38" fmla="*/ 16 w 311"/>
                  <a:gd name="T39" fmla="*/ 28 h 168"/>
                  <a:gd name="T40" fmla="*/ 34 w 311"/>
                  <a:gd name="T41" fmla="*/ 34 h 168"/>
                  <a:gd name="T42" fmla="*/ 53 w 311"/>
                  <a:gd name="T43" fmla="*/ 41 h 168"/>
                  <a:gd name="T44" fmla="*/ 71 w 311"/>
                  <a:gd name="T45" fmla="*/ 48 h 168"/>
                  <a:gd name="T46" fmla="*/ 90 w 311"/>
                  <a:gd name="T47" fmla="*/ 58 h 168"/>
                  <a:gd name="T48" fmla="*/ 111 w 311"/>
                  <a:gd name="T49" fmla="*/ 67 h 168"/>
                  <a:gd name="T50" fmla="*/ 131 w 311"/>
                  <a:gd name="T51" fmla="*/ 77 h 168"/>
                  <a:gd name="T52" fmla="*/ 151 w 311"/>
                  <a:gd name="T53" fmla="*/ 89 h 168"/>
                  <a:gd name="T54" fmla="*/ 172 w 311"/>
                  <a:gd name="T55" fmla="*/ 99 h 168"/>
                  <a:gd name="T56" fmla="*/ 191 w 311"/>
                  <a:gd name="T57" fmla="*/ 109 h 168"/>
                  <a:gd name="T58" fmla="*/ 211 w 311"/>
                  <a:gd name="T59" fmla="*/ 121 h 168"/>
                  <a:gd name="T60" fmla="*/ 230 w 311"/>
                  <a:gd name="T61" fmla="*/ 131 h 168"/>
                  <a:gd name="T62" fmla="*/ 247 w 311"/>
                  <a:gd name="T63" fmla="*/ 141 h 168"/>
                  <a:gd name="T64" fmla="*/ 265 w 311"/>
                  <a:gd name="T65" fmla="*/ 150 h 168"/>
                  <a:gd name="T66" fmla="*/ 281 w 311"/>
                  <a:gd name="T67" fmla="*/ 159 h 168"/>
                  <a:gd name="T68" fmla="*/ 295 w 311"/>
                  <a:gd name="T69" fmla="*/ 168 h 168"/>
                  <a:gd name="T70" fmla="*/ 290 w 311"/>
                  <a:gd name="T71" fmla="*/ 160 h 168"/>
                  <a:gd name="T72" fmla="*/ 311 w 311"/>
                  <a:gd name="T73" fmla="*/ 15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168">
                    <a:moveTo>
                      <a:pt x="311" y="153"/>
                    </a:moveTo>
                    <a:lnTo>
                      <a:pt x="306" y="146"/>
                    </a:lnTo>
                    <a:lnTo>
                      <a:pt x="291" y="138"/>
                    </a:lnTo>
                    <a:lnTo>
                      <a:pt x="275" y="130"/>
                    </a:lnTo>
                    <a:lnTo>
                      <a:pt x="259" y="121"/>
                    </a:lnTo>
                    <a:lnTo>
                      <a:pt x="240" y="111"/>
                    </a:lnTo>
                    <a:lnTo>
                      <a:pt x="223" y="101"/>
                    </a:lnTo>
                    <a:lnTo>
                      <a:pt x="202" y="89"/>
                    </a:lnTo>
                    <a:lnTo>
                      <a:pt x="182" y="79"/>
                    </a:lnTo>
                    <a:lnTo>
                      <a:pt x="163" y="69"/>
                    </a:lnTo>
                    <a:lnTo>
                      <a:pt x="141" y="57"/>
                    </a:lnTo>
                    <a:lnTo>
                      <a:pt x="121" y="47"/>
                    </a:lnTo>
                    <a:lnTo>
                      <a:pt x="101" y="37"/>
                    </a:lnTo>
                    <a:lnTo>
                      <a:pt x="80" y="26"/>
                    </a:lnTo>
                    <a:lnTo>
                      <a:pt x="60" y="19"/>
                    </a:lnTo>
                    <a:lnTo>
                      <a:pt x="42" y="12"/>
                    </a:lnTo>
                    <a:lnTo>
                      <a:pt x="23" y="5"/>
                    </a:lnTo>
                    <a:lnTo>
                      <a:pt x="5" y="0"/>
                    </a:lnTo>
                    <a:lnTo>
                      <a:pt x="0" y="24"/>
                    </a:lnTo>
                    <a:lnTo>
                      <a:pt x="16" y="28"/>
                    </a:lnTo>
                    <a:lnTo>
                      <a:pt x="34" y="34"/>
                    </a:lnTo>
                    <a:lnTo>
                      <a:pt x="53" y="41"/>
                    </a:lnTo>
                    <a:lnTo>
                      <a:pt x="71" y="48"/>
                    </a:lnTo>
                    <a:lnTo>
                      <a:pt x="90" y="58"/>
                    </a:lnTo>
                    <a:lnTo>
                      <a:pt x="111" y="67"/>
                    </a:lnTo>
                    <a:lnTo>
                      <a:pt x="131" y="77"/>
                    </a:lnTo>
                    <a:lnTo>
                      <a:pt x="151" y="89"/>
                    </a:lnTo>
                    <a:lnTo>
                      <a:pt x="172" y="99"/>
                    </a:lnTo>
                    <a:lnTo>
                      <a:pt x="191" y="109"/>
                    </a:lnTo>
                    <a:lnTo>
                      <a:pt x="211" y="121"/>
                    </a:lnTo>
                    <a:lnTo>
                      <a:pt x="230" y="131"/>
                    </a:lnTo>
                    <a:lnTo>
                      <a:pt x="247" y="141"/>
                    </a:lnTo>
                    <a:lnTo>
                      <a:pt x="265" y="150"/>
                    </a:lnTo>
                    <a:lnTo>
                      <a:pt x="281" y="159"/>
                    </a:lnTo>
                    <a:lnTo>
                      <a:pt x="295" y="168"/>
                    </a:lnTo>
                    <a:lnTo>
                      <a:pt x="290" y="160"/>
                    </a:lnTo>
                    <a:lnTo>
                      <a:pt x="31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8" name="Freeform 37"/>
              <p:cNvSpPr>
                <a:spLocks/>
              </p:cNvSpPr>
              <p:nvPr/>
            </p:nvSpPr>
            <p:spPr bwMode="auto">
              <a:xfrm>
                <a:off x="4768" y="2731"/>
                <a:ext cx="17" cy="73"/>
              </a:xfrm>
              <a:custGeom>
                <a:avLst/>
                <a:gdLst>
                  <a:gd name="T0" fmla="*/ 10 w 51"/>
                  <a:gd name="T1" fmla="*/ 218 h 218"/>
                  <a:gd name="T2" fmla="*/ 20 w 51"/>
                  <a:gd name="T3" fmla="*/ 211 h 218"/>
                  <a:gd name="T4" fmla="*/ 26 w 51"/>
                  <a:gd name="T5" fmla="*/ 199 h 218"/>
                  <a:gd name="T6" fmla="*/ 32 w 51"/>
                  <a:gd name="T7" fmla="*/ 186 h 218"/>
                  <a:gd name="T8" fmla="*/ 36 w 51"/>
                  <a:gd name="T9" fmla="*/ 175 h 218"/>
                  <a:gd name="T10" fmla="*/ 41 w 51"/>
                  <a:gd name="T11" fmla="*/ 161 h 218"/>
                  <a:gd name="T12" fmla="*/ 44 w 51"/>
                  <a:gd name="T13" fmla="*/ 148 h 218"/>
                  <a:gd name="T14" fmla="*/ 47 w 51"/>
                  <a:gd name="T15" fmla="*/ 137 h 218"/>
                  <a:gd name="T16" fmla="*/ 48 w 51"/>
                  <a:gd name="T17" fmla="*/ 122 h 218"/>
                  <a:gd name="T18" fmla="*/ 49 w 51"/>
                  <a:gd name="T19" fmla="*/ 109 h 218"/>
                  <a:gd name="T20" fmla="*/ 51 w 51"/>
                  <a:gd name="T21" fmla="*/ 95 h 218"/>
                  <a:gd name="T22" fmla="*/ 51 w 51"/>
                  <a:gd name="T23" fmla="*/ 81 h 218"/>
                  <a:gd name="T24" fmla="*/ 51 w 51"/>
                  <a:gd name="T25" fmla="*/ 68 h 218"/>
                  <a:gd name="T26" fmla="*/ 49 w 51"/>
                  <a:gd name="T27" fmla="*/ 55 h 218"/>
                  <a:gd name="T28" fmla="*/ 48 w 51"/>
                  <a:gd name="T29" fmla="*/ 41 h 218"/>
                  <a:gd name="T30" fmla="*/ 45 w 51"/>
                  <a:gd name="T31" fmla="*/ 26 h 218"/>
                  <a:gd name="T32" fmla="*/ 42 w 51"/>
                  <a:gd name="T33" fmla="*/ 13 h 218"/>
                  <a:gd name="T34" fmla="*/ 36 w 51"/>
                  <a:gd name="T35" fmla="*/ 0 h 218"/>
                  <a:gd name="T36" fmla="*/ 15 w 51"/>
                  <a:gd name="T37" fmla="*/ 7 h 218"/>
                  <a:gd name="T38" fmla="*/ 19 w 51"/>
                  <a:gd name="T39" fmla="*/ 19 h 218"/>
                  <a:gd name="T40" fmla="*/ 22 w 51"/>
                  <a:gd name="T41" fmla="*/ 32 h 218"/>
                  <a:gd name="T42" fmla="*/ 25 w 51"/>
                  <a:gd name="T43" fmla="*/ 45 h 218"/>
                  <a:gd name="T44" fmla="*/ 26 w 51"/>
                  <a:gd name="T45" fmla="*/ 57 h 218"/>
                  <a:gd name="T46" fmla="*/ 28 w 51"/>
                  <a:gd name="T47" fmla="*/ 70 h 218"/>
                  <a:gd name="T48" fmla="*/ 29 w 51"/>
                  <a:gd name="T49" fmla="*/ 81 h 218"/>
                  <a:gd name="T50" fmla="*/ 28 w 51"/>
                  <a:gd name="T51" fmla="*/ 95 h 218"/>
                  <a:gd name="T52" fmla="*/ 28 w 51"/>
                  <a:gd name="T53" fmla="*/ 108 h 218"/>
                  <a:gd name="T54" fmla="*/ 26 w 51"/>
                  <a:gd name="T55" fmla="*/ 119 h 218"/>
                  <a:gd name="T56" fmla="*/ 23 w 51"/>
                  <a:gd name="T57" fmla="*/ 131 h 218"/>
                  <a:gd name="T58" fmla="*/ 20 w 51"/>
                  <a:gd name="T59" fmla="*/ 143 h 218"/>
                  <a:gd name="T60" fmla="*/ 17 w 51"/>
                  <a:gd name="T61" fmla="*/ 156 h 218"/>
                  <a:gd name="T62" fmla="*/ 15 w 51"/>
                  <a:gd name="T63" fmla="*/ 167 h 218"/>
                  <a:gd name="T64" fmla="*/ 10 w 51"/>
                  <a:gd name="T65" fmla="*/ 179 h 218"/>
                  <a:gd name="T66" fmla="*/ 4 w 51"/>
                  <a:gd name="T67" fmla="*/ 191 h 218"/>
                  <a:gd name="T68" fmla="*/ 0 w 51"/>
                  <a:gd name="T69" fmla="*/ 201 h 218"/>
                  <a:gd name="T70" fmla="*/ 10 w 51"/>
                  <a:gd name="T71" fmla="*/ 195 h 218"/>
                  <a:gd name="T72" fmla="*/ 10 w 51"/>
                  <a:gd name="T7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218">
                    <a:moveTo>
                      <a:pt x="10" y="218"/>
                    </a:moveTo>
                    <a:lnTo>
                      <a:pt x="20" y="211"/>
                    </a:lnTo>
                    <a:lnTo>
                      <a:pt x="26" y="199"/>
                    </a:lnTo>
                    <a:lnTo>
                      <a:pt x="32" y="186"/>
                    </a:lnTo>
                    <a:lnTo>
                      <a:pt x="36" y="175"/>
                    </a:lnTo>
                    <a:lnTo>
                      <a:pt x="41" y="161"/>
                    </a:lnTo>
                    <a:lnTo>
                      <a:pt x="44" y="148"/>
                    </a:lnTo>
                    <a:lnTo>
                      <a:pt x="47" y="137"/>
                    </a:lnTo>
                    <a:lnTo>
                      <a:pt x="48" y="122"/>
                    </a:lnTo>
                    <a:lnTo>
                      <a:pt x="49" y="109"/>
                    </a:lnTo>
                    <a:lnTo>
                      <a:pt x="51" y="95"/>
                    </a:lnTo>
                    <a:lnTo>
                      <a:pt x="51" y="81"/>
                    </a:lnTo>
                    <a:lnTo>
                      <a:pt x="51" y="68"/>
                    </a:lnTo>
                    <a:lnTo>
                      <a:pt x="49" y="55"/>
                    </a:lnTo>
                    <a:lnTo>
                      <a:pt x="48" y="41"/>
                    </a:lnTo>
                    <a:lnTo>
                      <a:pt x="45" y="26"/>
                    </a:lnTo>
                    <a:lnTo>
                      <a:pt x="42" y="13"/>
                    </a:lnTo>
                    <a:lnTo>
                      <a:pt x="36" y="0"/>
                    </a:lnTo>
                    <a:lnTo>
                      <a:pt x="15" y="7"/>
                    </a:lnTo>
                    <a:lnTo>
                      <a:pt x="19" y="19"/>
                    </a:lnTo>
                    <a:lnTo>
                      <a:pt x="22" y="32"/>
                    </a:lnTo>
                    <a:lnTo>
                      <a:pt x="25" y="45"/>
                    </a:lnTo>
                    <a:lnTo>
                      <a:pt x="26" y="57"/>
                    </a:lnTo>
                    <a:lnTo>
                      <a:pt x="28" y="70"/>
                    </a:lnTo>
                    <a:lnTo>
                      <a:pt x="29" y="81"/>
                    </a:lnTo>
                    <a:lnTo>
                      <a:pt x="28" y="95"/>
                    </a:lnTo>
                    <a:lnTo>
                      <a:pt x="28" y="108"/>
                    </a:lnTo>
                    <a:lnTo>
                      <a:pt x="26" y="119"/>
                    </a:lnTo>
                    <a:lnTo>
                      <a:pt x="23" y="131"/>
                    </a:lnTo>
                    <a:lnTo>
                      <a:pt x="20" y="143"/>
                    </a:lnTo>
                    <a:lnTo>
                      <a:pt x="17" y="156"/>
                    </a:lnTo>
                    <a:lnTo>
                      <a:pt x="15" y="167"/>
                    </a:lnTo>
                    <a:lnTo>
                      <a:pt x="10" y="179"/>
                    </a:lnTo>
                    <a:lnTo>
                      <a:pt x="4" y="191"/>
                    </a:lnTo>
                    <a:lnTo>
                      <a:pt x="0" y="201"/>
                    </a:lnTo>
                    <a:lnTo>
                      <a:pt x="10" y="195"/>
                    </a:lnTo>
                    <a:lnTo>
                      <a:pt x="10" y="2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9" name="Freeform 38"/>
              <p:cNvSpPr>
                <a:spLocks/>
              </p:cNvSpPr>
              <p:nvPr/>
            </p:nvSpPr>
            <p:spPr bwMode="auto">
              <a:xfrm>
                <a:off x="4747" y="2793"/>
                <a:ext cx="24" cy="11"/>
              </a:xfrm>
              <a:custGeom>
                <a:avLst/>
                <a:gdLst>
                  <a:gd name="T0" fmla="*/ 0 w 71"/>
                  <a:gd name="T1" fmla="*/ 19 h 33"/>
                  <a:gd name="T2" fmla="*/ 10 w 71"/>
                  <a:gd name="T3" fmla="*/ 24 h 33"/>
                  <a:gd name="T4" fmla="*/ 14 w 71"/>
                  <a:gd name="T5" fmla="*/ 24 h 33"/>
                  <a:gd name="T6" fmla="*/ 22 w 71"/>
                  <a:gd name="T7" fmla="*/ 24 h 33"/>
                  <a:gd name="T8" fmla="*/ 29 w 71"/>
                  <a:gd name="T9" fmla="*/ 26 h 33"/>
                  <a:gd name="T10" fmla="*/ 39 w 71"/>
                  <a:gd name="T11" fmla="*/ 29 h 33"/>
                  <a:gd name="T12" fmla="*/ 46 w 71"/>
                  <a:gd name="T13" fmla="*/ 30 h 33"/>
                  <a:gd name="T14" fmla="*/ 57 w 71"/>
                  <a:gd name="T15" fmla="*/ 32 h 33"/>
                  <a:gd name="T16" fmla="*/ 65 w 71"/>
                  <a:gd name="T17" fmla="*/ 32 h 33"/>
                  <a:gd name="T18" fmla="*/ 71 w 71"/>
                  <a:gd name="T19" fmla="*/ 33 h 33"/>
                  <a:gd name="T20" fmla="*/ 71 w 71"/>
                  <a:gd name="T21" fmla="*/ 10 h 33"/>
                  <a:gd name="T22" fmla="*/ 67 w 71"/>
                  <a:gd name="T23" fmla="*/ 10 h 33"/>
                  <a:gd name="T24" fmla="*/ 61 w 71"/>
                  <a:gd name="T25" fmla="*/ 8 h 33"/>
                  <a:gd name="T26" fmla="*/ 52 w 71"/>
                  <a:gd name="T27" fmla="*/ 7 h 33"/>
                  <a:gd name="T28" fmla="*/ 42 w 71"/>
                  <a:gd name="T29" fmla="*/ 6 h 33"/>
                  <a:gd name="T30" fmla="*/ 33 w 71"/>
                  <a:gd name="T31" fmla="*/ 4 h 33"/>
                  <a:gd name="T32" fmla="*/ 25 w 71"/>
                  <a:gd name="T33" fmla="*/ 1 h 33"/>
                  <a:gd name="T34" fmla="*/ 16 w 71"/>
                  <a:gd name="T35" fmla="*/ 1 h 33"/>
                  <a:gd name="T36" fmla="*/ 10 w 71"/>
                  <a:gd name="T37" fmla="*/ 0 h 33"/>
                  <a:gd name="T38" fmla="*/ 20 w 71"/>
                  <a:gd name="T39" fmla="*/ 6 h 33"/>
                  <a:gd name="T40" fmla="*/ 0 w 71"/>
                  <a:gd name="T4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3">
                    <a:moveTo>
                      <a:pt x="0" y="19"/>
                    </a:moveTo>
                    <a:lnTo>
                      <a:pt x="10" y="24"/>
                    </a:lnTo>
                    <a:lnTo>
                      <a:pt x="14" y="24"/>
                    </a:lnTo>
                    <a:lnTo>
                      <a:pt x="22" y="24"/>
                    </a:lnTo>
                    <a:lnTo>
                      <a:pt x="29" y="26"/>
                    </a:lnTo>
                    <a:lnTo>
                      <a:pt x="39" y="29"/>
                    </a:lnTo>
                    <a:lnTo>
                      <a:pt x="46" y="30"/>
                    </a:lnTo>
                    <a:lnTo>
                      <a:pt x="57" y="32"/>
                    </a:lnTo>
                    <a:lnTo>
                      <a:pt x="65" y="32"/>
                    </a:lnTo>
                    <a:lnTo>
                      <a:pt x="71" y="33"/>
                    </a:lnTo>
                    <a:lnTo>
                      <a:pt x="71" y="10"/>
                    </a:lnTo>
                    <a:lnTo>
                      <a:pt x="67" y="10"/>
                    </a:lnTo>
                    <a:lnTo>
                      <a:pt x="61" y="8"/>
                    </a:lnTo>
                    <a:lnTo>
                      <a:pt x="52" y="7"/>
                    </a:lnTo>
                    <a:lnTo>
                      <a:pt x="42" y="6"/>
                    </a:lnTo>
                    <a:lnTo>
                      <a:pt x="33" y="4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0" name="Freeform 39"/>
              <p:cNvSpPr>
                <a:spLocks/>
              </p:cNvSpPr>
              <p:nvPr/>
            </p:nvSpPr>
            <p:spPr bwMode="auto">
              <a:xfrm>
                <a:off x="4710" y="2739"/>
                <a:ext cx="44" cy="60"/>
              </a:xfrm>
              <a:custGeom>
                <a:avLst/>
                <a:gdLst>
                  <a:gd name="T0" fmla="*/ 23 w 132"/>
                  <a:gd name="T1" fmla="*/ 8 h 181"/>
                  <a:gd name="T2" fmla="*/ 1 w 132"/>
                  <a:gd name="T3" fmla="*/ 13 h 181"/>
                  <a:gd name="T4" fmla="*/ 9 w 132"/>
                  <a:gd name="T5" fmla="*/ 24 h 181"/>
                  <a:gd name="T6" fmla="*/ 16 w 132"/>
                  <a:gd name="T7" fmla="*/ 35 h 181"/>
                  <a:gd name="T8" fmla="*/ 22 w 132"/>
                  <a:gd name="T9" fmla="*/ 45 h 181"/>
                  <a:gd name="T10" fmla="*/ 29 w 132"/>
                  <a:gd name="T11" fmla="*/ 56 h 181"/>
                  <a:gd name="T12" fmla="*/ 36 w 132"/>
                  <a:gd name="T13" fmla="*/ 66 h 181"/>
                  <a:gd name="T14" fmla="*/ 44 w 132"/>
                  <a:gd name="T15" fmla="*/ 76 h 181"/>
                  <a:gd name="T16" fmla="*/ 49 w 132"/>
                  <a:gd name="T17" fmla="*/ 86 h 181"/>
                  <a:gd name="T18" fmla="*/ 57 w 132"/>
                  <a:gd name="T19" fmla="*/ 98 h 181"/>
                  <a:gd name="T20" fmla="*/ 64 w 132"/>
                  <a:gd name="T21" fmla="*/ 108 h 181"/>
                  <a:gd name="T22" fmla="*/ 71 w 132"/>
                  <a:gd name="T23" fmla="*/ 118 h 181"/>
                  <a:gd name="T24" fmla="*/ 77 w 132"/>
                  <a:gd name="T25" fmla="*/ 128 h 181"/>
                  <a:gd name="T26" fmla="*/ 84 w 132"/>
                  <a:gd name="T27" fmla="*/ 138 h 181"/>
                  <a:gd name="T28" fmla="*/ 92 w 132"/>
                  <a:gd name="T29" fmla="*/ 149 h 181"/>
                  <a:gd name="T30" fmla="*/ 99 w 132"/>
                  <a:gd name="T31" fmla="*/ 160 h 181"/>
                  <a:gd name="T32" fmla="*/ 105 w 132"/>
                  <a:gd name="T33" fmla="*/ 170 h 181"/>
                  <a:gd name="T34" fmla="*/ 112 w 132"/>
                  <a:gd name="T35" fmla="*/ 181 h 181"/>
                  <a:gd name="T36" fmla="*/ 132 w 132"/>
                  <a:gd name="T37" fmla="*/ 168 h 181"/>
                  <a:gd name="T38" fmla="*/ 125 w 132"/>
                  <a:gd name="T39" fmla="*/ 157 h 181"/>
                  <a:gd name="T40" fmla="*/ 118 w 132"/>
                  <a:gd name="T41" fmla="*/ 147 h 181"/>
                  <a:gd name="T42" fmla="*/ 111 w 132"/>
                  <a:gd name="T43" fmla="*/ 137 h 181"/>
                  <a:gd name="T44" fmla="*/ 105 w 132"/>
                  <a:gd name="T45" fmla="*/ 125 h 181"/>
                  <a:gd name="T46" fmla="*/ 97 w 132"/>
                  <a:gd name="T47" fmla="*/ 115 h 181"/>
                  <a:gd name="T48" fmla="*/ 90 w 132"/>
                  <a:gd name="T49" fmla="*/ 105 h 181"/>
                  <a:gd name="T50" fmla="*/ 83 w 132"/>
                  <a:gd name="T51" fmla="*/ 93 h 181"/>
                  <a:gd name="T52" fmla="*/ 77 w 132"/>
                  <a:gd name="T53" fmla="*/ 85 h 181"/>
                  <a:gd name="T54" fmla="*/ 70 w 132"/>
                  <a:gd name="T55" fmla="*/ 73 h 181"/>
                  <a:gd name="T56" fmla="*/ 63 w 132"/>
                  <a:gd name="T57" fmla="*/ 63 h 181"/>
                  <a:gd name="T58" fmla="*/ 55 w 132"/>
                  <a:gd name="T59" fmla="*/ 53 h 181"/>
                  <a:gd name="T60" fmla="*/ 48 w 132"/>
                  <a:gd name="T61" fmla="*/ 42 h 181"/>
                  <a:gd name="T62" fmla="*/ 42 w 132"/>
                  <a:gd name="T63" fmla="*/ 32 h 181"/>
                  <a:gd name="T64" fmla="*/ 35 w 132"/>
                  <a:gd name="T65" fmla="*/ 22 h 181"/>
                  <a:gd name="T66" fmla="*/ 28 w 132"/>
                  <a:gd name="T67" fmla="*/ 10 h 181"/>
                  <a:gd name="T68" fmla="*/ 20 w 132"/>
                  <a:gd name="T69" fmla="*/ 0 h 181"/>
                  <a:gd name="T70" fmla="*/ 0 w 132"/>
                  <a:gd name="T71" fmla="*/ 8 h 181"/>
                  <a:gd name="T72" fmla="*/ 23 w 132"/>
                  <a:gd name="T73" fmla="*/ 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181">
                    <a:moveTo>
                      <a:pt x="23" y="8"/>
                    </a:moveTo>
                    <a:lnTo>
                      <a:pt x="1" y="13"/>
                    </a:lnTo>
                    <a:lnTo>
                      <a:pt x="9" y="24"/>
                    </a:lnTo>
                    <a:lnTo>
                      <a:pt x="16" y="35"/>
                    </a:lnTo>
                    <a:lnTo>
                      <a:pt x="22" y="45"/>
                    </a:lnTo>
                    <a:lnTo>
                      <a:pt x="29" y="56"/>
                    </a:lnTo>
                    <a:lnTo>
                      <a:pt x="36" y="66"/>
                    </a:lnTo>
                    <a:lnTo>
                      <a:pt x="44" y="76"/>
                    </a:lnTo>
                    <a:lnTo>
                      <a:pt x="49" y="86"/>
                    </a:lnTo>
                    <a:lnTo>
                      <a:pt x="57" y="98"/>
                    </a:lnTo>
                    <a:lnTo>
                      <a:pt x="64" y="108"/>
                    </a:lnTo>
                    <a:lnTo>
                      <a:pt x="71" y="118"/>
                    </a:lnTo>
                    <a:lnTo>
                      <a:pt x="77" y="128"/>
                    </a:lnTo>
                    <a:lnTo>
                      <a:pt x="84" y="138"/>
                    </a:lnTo>
                    <a:lnTo>
                      <a:pt x="92" y="149"/>
                    </a:lnTo>
                    <a:lnTo>
                      <a:pt x="99" y="160"/>
                    </a:lnTo>
                    <a:lnTo>
                      <a:pt x="105" y="170"/>
                    </a:lnTo>
                    <a:lnTo>
                      <a:pt x="112" y="181"/>
                    </a:lnTo>
                    <a:lnTo>
                      <a:pt x="132" y="168"/>
                    </a:lnTo>
                    <a:lnTo>
                      <a:pt x="125" y="157"/>
                    </a:lnTo>
                    <a:lnTo>
                      <a:pt x="118" y="147"/>
                    </a:lnTo>
                    <a:lnTo>
                      <a:pt x="111" y="137"/>
                    </a:lnTo>
                    <a:lnTo>
                      <a:pt x="105" y="125"/>
                    </a:lnTo>
                    <a:lnTo>
                      <a:pt x="97" y="115"/>
                    </a:lnTo>
                    <a:lnTo>
                      <a:pt x="90" y="105"/>
                    </a:lnTo>
                    <a:lnTo>
                      <a:pt x="83" y="93"/>
                    </a:lnTo>
                    <a:lnTo>
                      <a:pt x="77" y="85"/>
                    </a:lnTo>
                    <a:lnTo>
                      <a:pt x="70" y="73"/>
                    </a:lnTo>
                    <a:lnTo>
                      <a:pt x="63" y="63"/>
                    </a:lnTo>
                    <a:lnTo>
                      <a:pt x="55" y="53"/>
                    </a:lnTo>
                    <a:lnTo>
                      <a:pt x="48" y="42"/>
                    </a:lnTo>
                    <a:lnTo>
                      <a:pt x="42" y="32"/>
                    </a:lnTo>
                    <a:lnTo>
                      <a:pt x="35" y="22"/>
                    </a:lnTo>
                    <a:lnTo>
                      <a:pt x="28" y="10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1" name="Freeform 40"/>
              <p:cNvSpPr>
                <a:spLocks/>
              </p:cNvSpPr>
              <p:nvPr/>
            </p:nvSpPr>
            <p:spPr bwMode="auto">
              <a:xfrm>
                <a:off x="4633" y="2714"/>
                <a:ext cx="7" cy="5"/>
              </a:xfrm>
              <a:custGeom>
                <a:avLst/>
                <a:gdLst>
                  <a:gd name="T0" fmla="*/ 22 w 22"/>
                  <a:gd name="T1" fmla="*/ 5 h 16"/>
                  <a:gd name="T2" fmla="*/ 19 w 22"/>
                  <a:gd name="T3" fmla="*/ 1 h 16"/>
                  <a:gd name="T4" fmla="*/ 14 w 22"/>
                  <a:gd name="T5" fmla="*/ 0 h 16"/>
                  <a:gd name="T6" fmla="*/ 10 w 22"/>
                  <a:gd name="T7" fmla="*/ 0 h 16"/>
                  <a:gd name="T8" fmla="*/ 6 w 22"/>
                  <a:gd name="T9" fmla="*/ 1 h 16"/>
                  <a:gd name="T10" fmla="*/ 3 w 22"/>
                  <a:gd name="T11" fmla="*/ 4 h 16"/>
                  <a:gd name="T12" fmla="*/ 0 w 22"/>
                  <a:gd name="T13" fmla="*/ 7 h 16"/>
                  <a:gd name="T14" fmla="*/ 0 w 22"/>
                  <a:gd name="T15" fmla="*/ 11 h 16"/>
                  <a:gd name="T16" fmla="*/ 1 w 22"/>
                  <a:gd name="T17" fmla="*/ 16 h 16"/>
                  <a:gd name="T18" fmla="*/ 22 w 22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22" y="5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2" name="Freeform 41"/>
              <p:cNvSpPr>
                <a:spLocks/>
              </p:cNvSpPr>
              <p:nvPr/>
            </p:nvSpPr>
            <p:spPr bwMode="auto">
              <a:xfrm>
                <a:off x="4633" y="2715"/>
                <a:ext cx="41" cy="14"/>
              </a:xfrm>
              <a:custGeom>
                <a:avLst/>
                <a:gdLst>
                  <a:gd name="T0" fmla="*/ 121 w 121"/>
                  <a:gd name="T1" fmla="*/ 8 h 40"/>
                  <a:gd name="T2" fmla="*/ 103 w 121"/>
                  <a:gd name="T3" fmla="*/ 3 h 40"/>
                  <a:gd name="T4" fmla="*/ 98 w 121"/>
                  <a:gd name="T5" fmla="*/ 8 h 40"/>
                  <a:gd name="T6" fmla="*/ 93 w 121"/>
                  <a:gd name="T7" fmla="*/ 9 h 40"/>
                  <a:gd name="T8" fmla="*/ 88 w 121"/>
                  <a:gd name="T9" fmla="*/ 12 h 40"/>
                  <a:gd name="T10" fmla="*/ 82 w 121"/>
                  <a:gd name="T11" fmla="*/ 14 h 40"/>
                  <a:gd name="T12" fmla="*/ 76 w 121"/>
                  <a:gd name="T13" fmla="*/ 15 h 40"/>
                  <a:gd name="T14" fmla="*/ 69 w 121"/>
                  <a:gd name="T15" fmla="*/ 16 h 40"/>
                  <a:gd name="T16" fmla="*/ 63 w 121"/>
                  <a:gd name="T17" fmla="*/ 16 h 40"/>
                  <a:gd name="T18" fmla="*/ 56 w 121"/>
                  <a:gd name="T19" fmla="*/ 15 h 40"/>
                  <a:gd name="T20" fmla="*/ 48 w 121"/>
                  <a:gd name="T21" fmla="*/ 15 h 40"/>
                  <a:gd name="T22" fmla="*/ 44 w 121"/>
                  <a:gd name="T23" fmla="*/ 14 h 40"/>
                  <a:gd name="T24" fmla="*/ 38 w 121"/>
                  <a:gd name="T25" fmla="*/ 12 h 40"/>
                  <a:gd name="T26" fmla="*/ 32 w 121"/>
                  <a:gd name="T27" fmla="*/ 9 h 40"/>
                  <a:gd name="T28" fmla="*/ 28 w 121"/>
                  <a:gd name="T29" fmla="*/ 8 h 40"/>
                  <a:gd name="T30" fmla="*/ 25 w 121"/>
                  <a:gd name="T31" fmla="*/ 5 h 40"/>
                  <a:gd name="T32" fmla="*/ 22 w 121"/>
                  <a:gd name="T33" fmla="*/ 2 h 40"/>
                  <a:gd name="T34" fmla="*/ 21 w 121"/>
                  <a:gd name="T35" fmla="*/ 0 h 40"/>
                  <a:gd name="T36" fmla="*/ 0 w 121"/>
                  <a:gd name="T37" fmla="*/ 11 h 40"/>
                  <a:gd name="T38" fmla="*/ 3 w 121"/>
                  <a:gd name="T39" fmla="*/ 18 h 40"/>
                  <a:gd name="T40" fmla="*/ 9 w 121"/>
                  <a:gd name="T41" fmla="*/ 24 h 40"/>
                  <a:gd name="T42" fmla="*/ 16 w 121"/>
                  <a:gd name="T43" fmla="*/ 28 h 40"/>
                  <a:gd name="T44" fmla="*/ 22 w 121"/>
                  <a:gd name="T45" fmla="*/ 31 h 40"/>
                  <a:gd name="T46" fmla="*/ 29 w 121"/>
                  <a:gd name="T47" fmla="*/ 34 h 40"/>
                  <a:gd name="T48" fmla="*/ 38 w 121"/>
                  <a:gd name="T49" fmla="*/ 37 h 40"/>
                  <a:gd name="T50" fmla="*/ 45 w 121"/>
                  <a:gd name="T51" fmla="*/ 38 h 40"/>
                  <a:gd name="T52" fmla="*/ 53 w 121"/>
                  <a:gd name="T53" fmla="*/ 38 h 40"/>
                  <a:gd name="T54" fmla="*/ 61 w 121"/>
                  <a:gd name="T55" fmla="*/ 40 h 40"/>
                  <a:gd name="T56" fmla="*/ 70 w 121"/>
                  <a:gd name="T57" fmla="*/ 40 h 40"/>
                  <a:gd name="T58" fmla="*/ 79 w 121"/>
                  <a:gd name="T59" fmla="*/ 38 h 40"/>
                  <a:gd name="T60" fmla="*/ 88 w 121"/>
                  <a:gd name="T61" fmla="*/ 37 h 40"/>
                  <a:gd name="T62" fmla="*/ 95 w 121"/>
                  <a:gd name="T63" fmla="*/ 34 h 40"/>
                  <a:gd name="T64" fmla="*/ 103 w 121"/>
                  <a:gd name="T65" fmla="*/ 31 h 40"/>
                  <a:gd name="T66" fmla="*/ 111 w 121"/>
                  <a:gd name="T67" fmla="*/ 27 h 40"/>
                  <a:gd name="T68" fmla="*/ 118 w 121"/>
                  <a:gd name="T69" fmla="*/ 22 h 40"/>
                  <a:gd name="T70" fmla="*/ 99 w 121"/>
                  <a:gd name="T71" fmla="*/ 16 h 40"/>
                  <a:gd name="T72" fmla="*/ 121 w 121"/>
                  <a:gd name="T7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40">
                    <a:moveTo>
                      <a:pt x="121" y="8"/>
                    </a:moveTo>
                    <a:lnTo>
                      <a:pt x="103" y="3"/>
                    </a:lnTo>
                    <a:lnTo>
                      <a:pt x="98" y="8"/>
                    </a:lnTo>
                    <a:lnTo>
                      <a:pt x="93" y="9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6" y="15"/>
                    </a:lnTo>
                    <a:lnTo>
                      <a:pt x="69" y="16"/>
                    </a:lnTo>
                    <a:lnTo>
                      <a:pt x="63" y="16"/>
                    </a:lnTo>
                    <a:lnTo>
                      <a:pt x="56" y="15"/>
                    </a:lnTo>
                    <a:lnTo>
                      <a:pt x="48" y="15"/>
                    </a:lnTo>
                    <a:lnTo>
                      <a:pt x="44" y="14"/>
                    </a:lnTo>
                    <a:lnTo>
                      <a:pt x="38" y="12"/>
                    </a:lnTo>
                    <a:lnTo>
                      <a:pt x="32" y="9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6" y="28"/>
                    </a:lnTo>
                    <a:lnTo>
                      <a:pt x="22" y="31"/>
                    </a:lnTo>
                    <a:lnTo>
                      <a:pt x="29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61" y="40"/>
                    </a:lnTo>
                    <a:lnTo>
                      <a:pt x="70" y="40"/>
                    </a:lnTo>
                    <a:lnTo>
                      <a:pt x="79" y="38"/>
                    </a:lnTo>
                    <a:lnTo>
                      <a:pt x="88" y="37"/>
                    </a:lnTo>
                    <a:lnTo>
                      <a:pt x="95" y="34"/>
                    </a:lnTo>
                    <a:lnTo>
                      <a:pt x="103" y="31"/>
                    </a:lnTo>
                    <a:lnTo>
                      <a:pt x="111" y="27"/>
                    </a:lnTo>
                    <a:lnTo>
                      <a:pt x="118" y="22"/>
                    </a:lnTo>
                    <a:lnTo>
                      <a:pt x="99" y="16"/>
                    </a:lnTo>
                    <a:lnTo>
                      <a:pt x="1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3" name="Freeform 42"/>
              <p:cNvSpPr>
                <a:spLocks/>
              </p:cNvSpPr>
              <p:nvPr/>
            </p:nvSpPr>
            <p:spPr bwMode="auto">
              <a:xfrm>
                <a:off x="4666" y="2718"/>
                <a:ext cx="48" cy="28"/>
              </a:xfrm>
              <a:custGeom>
                <a:avLst/>
                <a:gdLst>
                  <a:gd name="T0" fmla="*/ 141 w 144"/>
                  <a:gd name="T1" fmla="*/ 58 h 83"/>
                  <a:gd name="T2" fmla="*/ 131 w 144"/>
                  <a:gd name="T3" fmla="*/ 59 h 83"/>
                  <a:gd name="T4" fmla="*/ 121 w 144"/>
                  <a:gd name="T5" fmla="*/ 61 h 83"/>
                  <a:gd name="T6" fmla="*/ 102 w 144"/>
                  <a:gd name="T7" fmla="*/ 61 h 83"/>
                  <a:gd name="T8" fmla="*/ 93 w 144"/>
                  <a:gd name="T9" fmla="*/ 59 h 83"/>
                  <a:gd name="T10" fmla="*/ 84 w 144"/>
                  <a:gd name="T11" fmla="*/ 56 h 83"/>
                  <a:gd name="T12" fmla="*/ 77 w 144"/>
                  <a:gd name="T13" fmla="*/ 55 h 83"/>
                  <a:gd name="T14" fmla="*/ 70 w 144"/>
                  <a:gd name="T15" fmla="*/ 52 h 83"/>
                  <a:gd name="T16" fmla="*/ 61 w 144"/>
                  <a:gd name="T17" fmla="*/ 48 h 83"/>
                  <a:gd name="T18" fmla="*/ 55 w 144"/>
                  <a:gd name="T19" fmla="*/ 43 h 83"/>
                  <a:gd name="T20" fmla="*/ 48 w 144"/>
                  <a:gd name="T21" fmla="*/ 39 h 83"/>
                  <a:gd name="T22" fmla="*/ 42 w 144"/>
                  <a:gd name="T23" fmla="*/ 33 h 83"/>
                  <a:gd name="T24" fmla="*/ 38 w 144"/>
                  <a:gd name="T25" fmla="*/ 26 h 83"/>
                  <a:gd name="T26" fmla="*/ 32 w 144"/>
                  <a:gd name="T27" fmla="*/ 19 h 83"/>
                  <a:gd name="T28" fmla="*/ 26 w 144"/>
                  <a:gd name="T29" fmla="*/ 10 h 83"/>
                  <a:gd name="T30" fmla="*/ 22 w 144"/>
                  <a:gd name="T31" fmla="*/ 0 h 83"/>
                  <a:gd name="T32" fmla="*/ 0 w 144"/>
                  <a:gd name="T33" fmla="*/ 8 h 83"/>
                  <a:gd name="T34" fmla="*/ 6 w 144"/>
                  <a:gd name="T35" fmla="*/ 22 h 83"/>
                  <a:gd name="T36" fmla="*/ 12 w 144"/>
                  <a:gd name="T37" fmla="*/ 32 h 83"/>
                  <a:gd name="T38" fmla="*/ 18 w 144"/>
                  <a:gd name="T39" fmla="*/ 40 h 83"/>
                  <a:gd name="T40" fmla="*/ 25 w 144"/>
                  <a:gd name="T41" fmla="*/ 49 h 83"/>
                  <a:gd name="T42" fmla="*/ 34 w 144"/>
                  <a:gd name="T43" fmla="*/ 56 h 83"/>
                  <a:gd name="T44" fmla="*/ 41 w 144"/>
                  <a:gd name="T45" fmla="*/ 64 h 83"/>
                  <a:gd name="T46" fmla="*/ 51 w 144"/>
                  <a:gd name="T47" fmla="*/ 68 h 83"/>
                  <a:gd name="T48" fmla="*/ 60 w 144"/>
                  <a:gd name="T49" fmla="*/ 72 h 83"/>
                  <a:gd name="T50" fmla="*/ 70 w 144"/>
                  <a:gd name="T51" fmla="*/ 77 h 83"/>
                  <a:gd name="T52" fmla="*/ 80 w 144"/>
                  <a:gd name="T53" fmla="*/ 80 h 83"/>
                  <a:gd name="T54" fmla="*/ 89 w 144"/>
                  <a:gd name="T55" fmla="*/ 83 h 83"/>
                  <a:gd name="T56" fmla="*/ 100 w 144"/>
                  <a:gd name="T57" fmla="*/ 83 h 83"/>
                  <a:gd name="T58" fmla="*/ 122 w 144"/>
                  <a:gd name="T59" fmla="*/ 83 h 83"/>
                  <a:gd name="T60" fmla="*/ 132 w 144"/>
                  <a:gd name="T61" fmla="*/ 83 h 83"/>
                  <a:gd name="T62" fmla="*/ 144 w 144"/>
                  <a:gd name="T63" fmla="*/ 80 h 83"/>
                  <a:gd name="T64" fmla="*/ 141 w 144"/>
                  <a:gd name="T65" fmla="*/ 5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83">
                    <a:moveTo>
                      <a:pt x="141" y="58"/>
                    </a:moveTo>
                    <a:lnTo>
                      <a:pt x="131" y="59"/>
                    </a:lnTo>
                    <a:lnTo>
                      <a:pt x="121" y="61"/>
                    </a:lnTo>
                    <a:lnTo>
                      <a:pt x="102" y="61"/>
                    </a:lnTo>
                    <a:lnTo>
                      <a:pt x="93" y="59"/>
                    </a:lnTo>
                    <a:lnTo>
                      <a:pt x="84" y="56"/>
                    </a:lnTo>
                    <a:lnTo>
                      <a:pt x="77" y="55"/>
                    </a:lnTo>
                    <a:lnTo>
                      <a:pt x="70" y="52"/>
                    </a:lnTo>
                    <a:lnTo>
                      <a:pt x="61" y="48"/>
                    </a:lnTo>
                    <a:lnTo>
                      <a:pt x="55" y="43"/>
                    </a:lnTo>
                    <a:lnTo>
                      <a:pt x="48" y="39"/>
                    </a:lnTo>
                    <a:lnTo>
                      <a:pt x="42" y="33"/>
                    </a:lnTo>
                    <a:lnTo>
                      <a:pt x="38" y="26"/>
                    </a:lnTo>
                    <a:lnTo>
                      <a:pt x="32" y="19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6" y="22"/>
                    </a:lnTo>
                    <a:lnTo>
                      <a:pt x="12" y="32"/>
                    </a:lnTo>
                    <a:lnTo>
                      <a:pt x="18" y="40"/>
                    </a:lnTo>
                    <a:lnTo>
                      <a:pt x="25" y="49"/>
                    </a:lnTo>
                    <a:lnTo>
                      <a:pt x="34" y="56"/>
                    </a:lnTo>
                    <a:lnTo>
                      <a:pt x="41" y="64"/>
                    </a:lnTo>
                    <a:lnTo>
                      <a:pt x="51" y="68"/>
                    </a:lnTo>
                    <a:lnTo>
                      <a:pt x="60" y="72"/>
                    </a:lnTo>
                    <a:lnTo>
                      <a:pt x="70" y="77"/>
                    </a:lnTo>
                    <a:lnTo>
                      <a:pt x="80" y="80"/>
                    </a:lnTo>
                    <a:lnTo>
                      <a:pt x="89" y="83"/>
                    </a:lnTo>
                    <a:lnTo>
                      <a:pt x="100" y="83"/>
                    </a:lnTo>
                    <a:lnTo>
                      <a:pt x="122" y="83"/>
                    </a:lnTo>
                    <a:lnTo>
                      <a:pt x="132" y="83"/>
                    </a:lnTo>
                    <a:lnTo>
                      <a:pt x="144" y="80"/>
                    </a:lnTo>
                    <a:lnTo>
                      <a:pt x="1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4" name="Freeform 43"/>
              <p:cNvSpPr>
                <a:spLocks/>
              </p:cNvSpPr>
              <p:nvPr/>
            </p:nvSpPr>
            <p:spPr bwMode="auto">
              <a:xfrm>
                <a:off x="4669" y="2715"/>
                <a:ext cx="5" cy="8"/>
              </a:xfrm>
              <a:custGeom>
                <a:avLst/>
                <a:gdLst>
                  <a:gd name="T0" fmla="*/ 4 w 14"/>
                  <a:gd name="T1" fmla="*/ 24 h 24"/>
                  <a:gd name="T2" fmla="*/ 9 w 14"/>
                  <a:gd name="T3" fmla="*/ 22 h 24"/>
                  <a:gd name="T4" fmla="*/ 11 w 14"/>
                  <a:gd name="T5" fmla="*/ 19 h 24"/>
                  <a:gd name="T6" fmla="*/ 14 w 14"/>
                  <a:gd name="T7" fmla="*/ 15 h 24"/>
                  <a:gd name="T8" fmla="*/ 14 w 14"/>
                  <a:gd name="T9" fmla="*/ 11 h 24"/>
                  <a:gd name="T10" fmla="*/ 11 w 14"/>
                  <a:gd name="T11" fmla="*/ 6 h 24"/>
                  <a:gd name="T12" fmla="*/ 10 w 14"/>
                  <a:gd name="T13" fmla="*/ 3 h 24"/>
                  <a:gd name="T14" fmla="*/ 6 w 14"/>
                  <a:gd name="T15" fmla="*/ 0 h 24"/>
                  <a:gd name="T16" fmla="*/ 0 w 14"/>
                  <a:gd name="T17" fmla="*/ 0 h 24"/>
                  <a:gd name="T18" fmla="*/ 4 w 14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lnTo>
                      <a:pt x="9" y="22"/>
                    </a:lnTo>
                    <a:lnTo>
                      <a:pt x="11" y="19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5" name="Freeform 44"/>
              <p:cNvSpPr>
                <a:spLocks/>
              </p:cNvSpPr>
              <p:nvPr/>
            </p:nvSpPr>
            <p:spPr bwMode="auto">
              <a:xfrm>
                <a:off x="4953" y="3482"/>
                <a:ext cx="467" cy="94"/>
              </a:xfrm>
              <a:custGeom>
                <a:avLst/>
                <a:gdLst>
                  <a:gd name="T0" fmla="*/ 693 w 1399"/>
                  <a:gd name="T1" fmla="*/ 206 h 282"/>
                  <a:gd name="T2" fmla="*/ 660 w 1399"/>
                  <a:gd name="T3" fmla="*/ 227 h 282"/>
                  <a:gd name="T4" fmla="*/ 621 w 1399"/>
                  <a:gd name="T5" fmla="*/ 243 h 282"/>
                  <a:gd name="T6" fmla="*/ 579 w 1399"/>
                  <a:gd name="T7" fmla="*/ 256 h 282"/>
                  <a:gd name="T8" fmla="*/ 535 w 1399"/>
                  <a:gd name="T9" fmla="*/ 264 h 282"/>
                  <a:gd name="T10" fmla="*/ 488 w 1399"/>
                  <a:gd name="T11" fmla="*/ 272 h 282"/>
                  <a:gd name="T12" fmla="*/ 436 w 1399"/>
                  <a:gd name="T13" fmla="*/ 278 h 282"/>
                  <a:gd name="T14" fmla="*/ 387 w 1399"/>
                  <a:gd name="T15" fmla="*/ 280 h 282"/>
                  <a:gd name="T16" fmla="*/ 318 w 1399"/>
                  <a:gd name="T17" fmla="*/ 280 h 282"/>
                  <a:gd name="T18" fmla="*/ 259 w 1399"/>
                  <a:gd name="T19" fmla="*/ 279 h 282"/>
                  <a:gd name="T20" fmla="*/ 198 w 1399"/>
                  <a:gd name="T21" fmla="*/ 275 h 282"/>
                  <a:gd name="T22" fmla="*/ 153 w 1399"/>
                  <a:gd name="T23" fmla="*/ 269 h 282"/>
                  <a:gd name="T24" fmla="*/ 110 w 1399"/>
                  <a:gd name="T25" fmla="*/ 260 h 282"/>
                  <a:gd name="T26" fmla="*/ 71 w 1399"/>
                  <a:gd name="T27" fmla="*/ 250 h 282"/>
                  <a:gd name="T28" fmla="*/ 35 w 1399"/>
                  <a:gd name="T29" fmla="*/ 235 h 282"/>
                  <a:gd name="T30" fmla="*/ 0 w 1399"/>
                  <a:gd name="T31" fmla="*/ 216 h 282"/>
                  <a:gd name="T32" fmla="*/ 35 w 1399"/>
                  <a:gd name="T33" fmla="*/ 182 h 282"/>
                  <a:gd name="T34" fmla="*/ 74 w 1399"/>
                  <a:gd name="T35" fmla="*/ 150 h 282"/>
                  <a:gd name="T36" fmla="*/ 121 w 1399"/>
                  <a:gd name="T37" fmla="*/ 120 h 282"/>
                  <a:gd name="T38" fmla="*/ 170 w 1399"/>
                  <a:gd name="T39" fmla="*/ 93 h 282"/>
                  <a:gd name="T40" fmla="*/ 224 w 1399"/>
                  <a:gd name="T41" fmla="*/ 67 h 282"/>
                  <a:gd name="T42" fmla="*/ 266 w 1399"/>
                  <a:gd name="T43" fmla="*/ 48 h 282"/>
                  <a:gd name="T44" fmla="*/ 305 w 1399"/>
                  <a:gd name="T45" fmla="*/ 35 h 282"/>
                  <a:gd name="T46" fmla="*/ 343 w 1399"/>
                  <a:gd name="T47" fmla="*/ 24 h 282"/>
                  <a:gd name="T48" fmla="*/ 382 w 1399"/>
                  <a:gd name="T49" fmla="*/ 14 h 282"/>
                  <a:gd name="T50" fmla="*/ 422 w 1399"/>
                  <a:gd name="T51" fmla="*/ 6 h 282"/>
                  <a:gd name="T52" fmla="*/ 462 w 1399"/>
                  <a:gd name="T53" fmla="*/ 0 h 282"/>
                  <a:gd name="T54" fmla="*/ 513 w 1399"/>
                  <a:gd name="T55" fmla="*/ 1 h 282"/>
                  <a:gd name="T56" fmla="*/ 563 w 1399"/>
                  <a:gd name="T57" fmla="*/ 1 h 282"/>
                  <a:gd name="T58" fmla="*/ 612 w 1399"/>
                  <a:gd name="T59" fmla="*/ 3 h 282"/>
                  <a:gd name="T60" fmla="*/ 662 w 1399"/>
                  <a:gd name="T61" fmla="*/ 3 h 282"/>
                  <a:gd name="T62" fmla="*/ 727 w 1399"/>
                  <a:gd name="T63" fmla="*/ 4 h 282"/>
                  <a:gd name="T64" fmla="*/ 778 w 1399"/>
                  <a:gd name="T65" fmla="*/ 6 h 282"/>
                  <a:gd name="T66" fmla="*/ 826 w 1399"/>
                  <a:gd name="T67" fmla="*/ 6 h 282"/>
                  <a:gd name="T68" fmla="*/ 877 w 1399"/>
                  <a:gd name="T69" fmla="*/ 7 h 282"/>
                  <a:gd name="T70" fmla="*/ 926 w 1399"/>
                  <a:gd name="T71" fmla="*/ 8 h 282"/>
                  <a:gd name="T72" fmla="*/ 976 w 1399"/>
                  <a:gd name="T73" fmla="*/ 8 h 282"/>
                  <a:gd name="T74" fmla="*/ 1031 w 1399"/>
                  <a:gd name="T75" fmla="*/ 17 h 282"/>
                  <a:gd name="T76" fmla="*/ 1082 w 1399"/>
                  <a:gd name="T77" fmla="*/ 24 h 282"/>
                  <a:gd name="T78" fmla="*/ 1131 w 1399"/>
                  <a:gd name="T79" fmla="*/ 36 h 282"/>
                  <a:gd name="T80" fmla="*/ 1179 w 1399"/>
                  <a:gd name="T81" fmla="*/ 52 h 282"/>
                  <a:gd name="T82" fmla="*/ 1224 w 1399"/>
                  <a:gd name="T83" fmla="*/ 72 h 282"/>
                  <a:gd name="T84" fmla="*/ 1263 w 1399"/>
                  <a:gd name="T85" fmla="*/ 97 h 282"/>
                  <a:gd name="T86" fmla="*/ 1300 w 1399"/>
                  <a:gd name="T87" fmla="*/ 125 h 282"/>
                  <a:gd name="T88" fmla="*/ 1330 w 1399"/>
                  <a:gd name="T89" fmla="*/ 154 h 282"/>
                  <a:gd name="T90" fmla="*/ 1358 w 1399"/>
                  <a:gd name="T91" fmla="*/ 190 h 282"/>
                  <a:gd name="T92" fmla="*/ 1383 w 1399"/>
                  <a:gd name="T93" fmla="*/ 238 h 282"/>
                  <a:gd name="T94" fmla="*/ 1375 w 1399"/>
                  <a:gd name="T95" fmla="*/ 278 h 282"/>
                  <a:gd name="T96" fmla="*/ 1306 w 1399"/>
                  <a:gd name="T97" fmla="*/ 280 h 282"/>
                  <a:gd name="T98" fmla="*/ 1233 w 1399"/>
                  <a:gd name="T99" fmla="*/ 282 h 282"/>
                  <a:gd name="T100" fmla="*/ 1157 w 1399"/>
                  <a:gd name="T101" fmla="*/ 280 h 282"/>
                  <a:gd name="T102" fmla="*/ 1083 w 1399"/>
                  <a:gd name="T103" fmla="*/ 276 h 282"/>
                  <a:gd name="T104" fmla="*/ 1010 w 1399"/>
                  <a:gd name="T105" fmla="*/ 269 h 282"/>
                  <a:gd name="T106" fmla="*/ 948 w 1399"/>
                  <a:gd name="T107" fmla="*/ 262 h 282"/>
                  <a:gd name="T108" fmla="*/ 884 w 1399"/>
                  <a:gd name="T109" fmla="*/ 254 h 282"/>
                  <a:gd name="T110" fmla="*/ 820 w 1399"/>
                  <a:gd name="T111" fmla="*/ 243 h 282"/>
                  <a:gd name="T112" fmla="*/ 763 w 1399"/>
                  <a:gd name="T113" fmla="*/ 225 h 282"/>
                  <a:gd name="T114" fmla="*/ 723 w 1399"/>
                  <a:gd name="T115" fmla="*/ 20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9" h="282">
                    <a:moveTo>
                      <a:pt x="712" y="190"/>
                    </a:moveTo>
                    <a:lnTo>
                      <a:pt x="704" y="198"/>
                    </a:lnTo>
                    <a:lnTo>
                      <a:pt x="693" y="206"/>
                    </a:lnTo>
                    <a:lnTo>
                      <a:pt x="683" y="214"/>
                    </a:lnTo>
                    <a:lnTo>
                      <a:pt x="672" y="219"/>
                    </a:lnTo>
                    <a:lnTo>
                      <a:pt x="660" y="227"/>
                    </a:lnTo>
                    <a:lnTo>
                      <a:pt x="647" y="232"/>
                    </a:lnTo>
                    <a:lnTo>
                      <a:pt x="634" y="237"/>
                    </a:lnTo>
                    <a:lnTo>
                      <a:pt x="621" y="243"/>
                    </a:lnTo>
                    <a:lnTo>
                      <a:pt x="608" y="247"/>
                    </a:lnTo>
                    <a:lnTo>
                      <a:pt x="593" y="251"/>
                    </a:lnTo>
                    <a:lnTo>
                      <a:pt x="579" y="256"/>
                    </a:lnTo>
                    <a:lnTo>
                      <a:pt x="564" y="259"/>
                    </a:lnTo>
                    <a:lnTo>
                      <a:pt x="550" y="262"/>
                    </a:lnTo>
                    <a:lnTo>
                      <a:pt x="535" y="264"/>
                    </a:lnTo>
                    <a:lnTo>
                      <a:pt x="522" y="267"/>
                    </a:lnTo>
                    <a:lnTo>
                      <a:pt x="507" y="269"/>
                    </a:lnTo>
                    <a:lnTo>
                      <a:pt x="488" y="272"/>
                    </a:lnTo>
                    <a:lnTo>
                      <a:pt x="471" y="275"/>
                    </a:lnTo>
                    <a:lnTo>
                      <a:pt x="454" y="276"/>
                    </a:lnTo>
                    <a:lnTo>
                      <a:pt x="436" y="278"/>
                    </a:lnTo>
                    <a:lnTo>
                      <a:pt x="420" y="279"/>
                    </a:lnTo>
                    <a:lnTo>
                      <a:pt x="404" y="280"/>
                    </a:lnTo>
                    <a:lnTo>
                      <a:pt x="387" y="280"/>
                    </a:lnTo>
                    <a:lnTo>
                      <a:pt x="371" y="282"/>
                    </a:lnTo>
                    <a:lnTo>
                      <a:pt x="336" y="282"/>
                    </a:lnTo>
                    <a:lnTo>
                      <a:pt x="318" y="280"/>
                    </a:lnTo>
                    <a:lnTo>
                      <a:pt x="299" y="280"/>
                    </a:lnTo>
                    <a:lnTo>
                      <a:pt x="279" y="280"/>
                    </a:lnTo>
                    <a:lnTo>
                      <a:pt x="259" y="279"/>
                    </a:lnTo>
                    <a:lnTo>
                      <a:pt x="237" y="278"/>
                    </a:lnTo>
                    <a:lnTo>
                      <a:pt x="212" y="275"/>
                    </a:lnTo>
                    <a:lnTo>
                      <a:pt x="198" y="275"/>
                    </a:lnTo>
                    <a:lnTo>
                      <a:pt x="183" y="273"/>
                    </a:lnTo>
                    <a:lnTo>
                      <a:pt x="167" y="272"/>
                    </a:lnTo>
                    <a:lnTo>
                      <a:pt x="153" y="269"/>
                    </a:lnTo>
                    <a:lnTo>
                      <a:pt x="138" y="266"/>
                    </a:lnTo>
                    <a:lnTo>
                      <a:pt x="125" y="264"/>
                    </a:lnTo>
                    <a:lnTo>
                      <a:pt x="110" y="260"/>
                    </a:lnTo>
                    <a:lnTo>
                      <a:pt x="97" y="257"/>
                    </a:lnTo>
                    <a:lnTo>
                      <a:pt x="84" y="253"/>
                    </a:lnTo>
                    <a:lnTo>
                      <a:pt x="71" y="250"/>
                    </a:lnTo>
                    <a:lnTo>
                      <a:pt x="58" y="244"/>
                    </a:lnTo>
                    <a:lnTo>
                      <a:pt x="46" y="240"/>
                    </a:lnTo>
                    <a:lnTo>
                      <a:pt x="35" y="235"/>
                    </a:lnTo>
                    <a:lnTo>
                      <a:pt x="22" y="228"/>
                    </a:lnTo>
                    <a:lnTo>
                      <a:pt x="12" y="224"/>
                    </a:lnTo>
                    <a:lnTo>
                      <a:pt x="0" y="216"/>
                    </a:lnTo>
                    <a:lnTo>
                      <a:pt x="12" y="205"/>
                    </a:lnTo>
                    <a:lnTo>
                      <a:pt x="22" y="193"/>
                    </a:lnTo>
                    <a:lnTo>
                      <a:pt x="35" y="182"/>
                    </a:lnTo>
                    <a:lnTo>
                      <a:pt x="48" y="171"/>
                    </a:lnTo>
                    <a:lnTo>
                      <a:pt x="61" y="160"/>
                    </a:lnTo>
                    <a:lnTo>
                      <a:pt x="74" y="150"/>
                    </a:lnTo>
                    <a:lnTo>
                      <a:pt x="90" y="139"/>
                    </a:lnTo>
                    <a:lnTo>
                      <a:pt x="105" y="129"/>
                    </a:lnTo>
                    <a:lnTo>
                      <a:pt x="121" y="120"/>
                    </a:lnTo>
                    <a:lnTo>
                      <a:pt x="137" y="110"/>
                    </a:lnTo>
                    <a:lnTo>
                      <a:pt x="154" y="102"/>
                    </a:lnTo>
                    <a:lnTo>
                      <a:pt x="170" y="93"/>
                    </a:lnTo>
                    <a:lnTo>
                      <a:pt x="189" y="83"/>
                    </a:lnTo>
                    <a:lnTo>
                      <a:pt x="205" y="75"/>
                    </a:lnTo>
                    <a:lnTo>
                      <a:pt x="224" y="67"/>
                    </a:lnTo>
                    <a:lnTo>
                      <a:pt x="243" y="58"/>
                    </a:lnTo>
                    <a:lnTo>
                      <a:pt x="254" y="52"/>
                    </a:lnTo>
                    <a:lnTo>
                      <a:pt x="266" y="48"/>
                    </a:lnTo>
                    <a:lnTo>
                      <a:pt x="279" y="43"/>
                    </a:lnTo>
                    <a:lnTo>
                      <a:pt x="292" y="39"/>
                    </a:lnTo>
                    <a:lnTo>
                      <a:pt x="305" y="35"/>
                    </a:lnTo>
                    <a:lnTo>
                      <a:pt x="317" y="32"/>
                    </a:lnTo>
                    <a:lnTo>
                      <a:pt x="330" y="27"/>
                    </a:lnTo>
                    <a:lnTo>
                      <a:pt x="343" y="24"/>
                    </a:lnTo>
                    <a:lnTo>
                      <a:pt x="356" y="20"/>
                    </a:lnTo>
                    <a:lnTo>
                      <a:pt x="369" y="17"/>
                    </a:lnTo>
                    <a:lnTo>
                      <a:pt x="382" y="14"/>
                    </a:lnTo>
                    <a:lnTo>
                      <a:pt x="395" y="11"/>
                    </a:lnTo>
                    <a:lnTo>
                      <a:pt x="409" y="8"/>
                    </a:lnTo>
                    <a:lnTo>
                      <a:pt x="422" y="6"/>
                    </a:lnTo>
                    <a:lnTo>
                      <a:pt x="433" y="3"/>
                    </a:lnTo>
                    <a:lnTo>
                      <a:pt x="446" y="0"/>
                    </a:lnTo>
                    <a:lnTo>
                      <a:pt x="462" y="0"/>
                    </a:lnTo>
                    <a:lnTo>
                      <a:pt x="480" y="1"/>
                    </a:lnTo>
                    <a:lnTo>
                      <a:pt x="497" y="1"/>
                    </a:lnTo>
                    <a:lnTo>
                      <a:pt x="513" y="1"/>
                    </a:lnTo>
                    <a:lnTo>
                      <a:pt x="529" y="1"/>
                    </a:lnTo>
                    <a:lnTo>
                      <a:pt x="545" y="1"/>
                    </a:lnTo>
                    <a:lnTo>
                      <a:pt x="563" y="1"/>
                    </a:lnTo>
                    <a:lnTo>
                      <a:pt x="579" y="3"/>
                    </a:lnTo>
                    <a:lnTo>
                      <a:pt x="595" y="3"/>
                    </a:lnTo>
                    <a:lnTo>
                      <a:pt x="612" y="3"/>
                    </a:lnTo>
                    <a:lnTo>
                      <a:pt x="628" y="3"/>
                    </a:lnTo>
                    <a:lnTo>
                      <a:pt x="646" y="3"/>
                    </a:lnTo>
                    <a:lnTo>
                      <a:pt x="662" y="3"/>
                    </a:lnTo>
                    <a:lnTo>
                      <a:pt x="678" y="4"/>
                    </a:lnTo>
                    <a:lnTo>
                      <a:pt x="711" y="4"/>
                    </a:lnTo>
                    <a:lnTo>
                      <a:pt x="727" y="4"/>
                    </a:lnTo>
                    <a:lnTo>
                      <a:pt x="744" y="4"/>
                    </a:lnTo>
                    <a:lnTo>
                      <a:pt x="760" y="6"/>
                    </a:lnTo>
                    <a:lnTo>
                      <a:pt x="778" y="6"/>
                    </a:lnTo>
                    <a:lnTo>
                      <a:pt x="794" y="6"/>
                    </a:lnTo>
                    <a:lnTo>
                      <a:pt x="810" y="6"/>
                    </a:lnTo>
                    <a:lnTo>
                      <a:pt x="826" y="6"/>
                    </a:lnTo>
                    <a:lnTo>
                      <a:pt x="843" y="6"/>
                    </a:lnTo>
                    <a:lnTo>
                      <a:pt x="859" y="7"/>
                    </a:lnTo>
                    <a:lnTo>
                      <a:pt x="877" y="7"/>
                    </a:lnTo>
                    <a:lnTo>
                      <a:pt x="893" y="7"/>
                    </a:lnTo>
                    <a:lnTo>
                      <a:pt x="909" y="7"/>
                    </a:lnTo>
                    <a:lnTo>
                      <a:pt x="926" y="8"/>
                    </a:lnTo>
                    <a:lnTo>
                      <a:pt x="942" y="8"/>
                    </a:lnTo>
                    <a:lnTo>
                      <a:pt x="958" y="8"/>
                    </a:lnTo>
                    <a:lnTo>
                      <a:pt x="976" y="8"/>
                    </a:lnTo>
                    <a:lnTo>
                      <a:pt x="994" y="11"/>
                    </a:lnTo>
                    <a:lnTo>
                      <a:pt x="1012" y="14"/>
                    </a:lnTo>
                    <a:lnTo>
                      <a:pt x="1031" y="17"/>
                    </a:lnTo>
                    <a:lnTo>
                      <a:pt x="1048" y="20"/>
                    </a:lnTo>
                    <a:lnTo>
                      <a:pt x="1066" y="22"/>
                    </a:lnTo>
                    <a:lnTo>
                      <a:pt x="1082" y="24"/>
                    </a:lnTo>
                    <a:lnTo>
                      <a:pt x="1099" y="29"/>
                    </a:lnTo>
                    <a:lnTo>
                      <a:pt x="1117" y="32"/>
                    </a:lnTo>
                    <a:lnTo>
                      <a:pt x="1131" y="36"/>
                    </a:lnTo>
                    <a:lnTo>
                      <a:pt x="1147" y="40"/>
                    </a:lnTo>
                    <a:lnTo>
                      <a:pt x="1163" y="46"/>
                    </a:lnTo>
                    <a:lnTo>
                      <a:pt x="1179" y="52"/>
                    </a:lnTo>
                    <a:lnTo>
                      <a:pt x="1194" y="58"/>
                    </a:lnTo>
                    <a:lnTo>
                      <a:pt x="1208" y="65"/>
                    </a:lnTo>
                    <a:lnTo>
                      <a:pt x="1224" y="72"/>
                    </a:lnTo>
                    <a:lnTo>
                      <a:pt x="1239" y="81"/>
                    </a:lnTo>
                    <a:lnTo>
                      <a:pt x="1252" y="90"/>
                    </a:lnTo>
                    <a:lnTo>
                      <a:pt x="1263" y="97"/>
                    </a:lnTo>
                    <a:lnTo>
                      <a:pt x="1277" y="106"/>
                    </a:lnTo>
                    <a:lnTo>
                      <a:pt x="1288" y="115"/>
                    </a:lnTo>
                    <a:lnTo>
                      <a:pt x="1300" y="125"/>
                    </a:lnTo>
                    <a:lnTo>
                      <a:pt x="1310" y="134"/>
                    </a:lnTo>
                    <a:lnTo>
                      <a:pt x="1320" y="144"/>
                    </a:lnTo>
                    <a:lnTo>
                      <a:pt x="1330" y="154"/>
                    </a:lnTo>
                    <a:lnTo>
                      <a:pt x="1341" y="166"/>
                    </a:lnTo>
                    <a:lnTo>
                      <a:pt x="1349" y="179"/>
                    </a:lnTo>
                    <a:lnTo>
                      <a:pt x="1358" y="190"/>
                    </a:lnTo>
                    <a:lnTo>
                      <a:pt x="1367" y="205"/>
                    </a:lnTo>
                    <a:lnTo>
                      <a:pt x="1375" y="221"/>
                    </a:lnTo>
                    <a:lnTo>
                      <a:pt x="1383" y="238"/>
                    </a:lnTo>
                    <a:lnTo>
                      <a:pt x="1391" y="256"/>
                    </a:lnTo>
                    <a:lnTo>
                      <a:pt x="1399" y="275"/>
                    </a:lnTo>
                    <a:lnTo>
                      <a:pt x="1375" y="278"/>
                    </a:lnTo>
                    <a:lnTo>
                      <a:pt x="1352" y="279"/>
                    </a:lnTo>
                    <a:lnTo>
                      <a:pt x="1329" y="280"/>
                    </a:lnTo>
                    <a:lnTo>
                      <a:pt x="1306" y="280"/>
                    </a:lnTo>
                    <a:lnTo>
                      <a:pt x="1281" y="282"/>
                    </a:lnTo>
                    <a:lnTo>
                      <a:pt x="1256" y="282"/>
                    </a:lnTo>
                    <a:lnTo>
                      <a:pt x="1233" y="282"/>
                    </a:lnTo>
                    <a:lnTo>
                      <a:pt x="1208" y="282"/>
                    </a:lnTo>
                    <a:lnTo>
                      <a:pt x="1182" y="282"/>
                    </a:lnTo>
                    <a:lnTo>
                      <a:pt x="1157" y="280"/>
                    </a:lnTo>
                    <a:lnTo>
                      <a:pt x="1133" y="280"/>
                    </a:lnTo>
                    <a:lnTo>
                      <a:pt x="1108" y="279"/>
                    </a:lnTo>
                    <a:lnTo>
                      <a:pt x="1083" y="276"/>
                    </a:lnTo>
                    <a:lnTo>
                      <a:pt x="1058" y="275"/>
                    </a:lnTo>
                    <a:lnTo>
                      <a:pt x="1034" y="272"/>
                    </a:lnTo>
                    <a:lnTo>
                      <a:pt x="1010" y="269"/>
                    </a:lnTo>
                    <a:lnTo>
                      <a:pt x="990" y="267"/>
                    </a:lnTo>
                    <a:lnTo>
                      <a:pt x="970" y="264"/>
                    </a:lnTo>
                    <a:lnTo>
                      <a:pt x="948" y="262"/>
                    </a:lnTo>
                    <a:lnTo>
                      <a:pt x="926" y="260"/>
                    </a:lnTo>
                    <a:lnTo>
                      <a:pt x="906" y="257"/>
                    </a:lnTo>
                    <a:lnTo>
                      <a:pt x="884" y="254"/>
                    </a:lnTo>
                    <a:lnTo>
                      <a:pt x="862" y="251"/>
                    </a:lnTo>
                    <a:lnTo>
                      <a:pt x="840" y="247"/>
                    </a:lnTo>
                    <a:lnTo>
                      <a:pt x="820" y="243"/>
                    </a:lnTo>
                    <a:lnTo>
                      <a:pt x="800" y="238"/>
                    </a:lnTo>
                    <a:lnTo>
                      <a:pt x="781" y="232"/>
                    </a:lnTo>
                    <a:lnTo>
                      <a:pt x="763" y="225"/>
                    </a:lnTo>
                    <a:lnTo>
                      <a:pt x="749" y="218"/>
                    </a:lnTo>
                    <a:lnTo>
                      <a:pt x="734" y="211"/>
                    </a:lnTo>
                    <a:lnTo>
                      <a:pt x="723" y="200"/>
                    </a:lnTo>
                    <a:lnTo>
                      <a:pt x="712" y="190"/>
                    </a:lnTo>
                    <a:close/>
                  </a:path>
                </a:pathLst>
              </a:custGeom>
              <a:solidFill>
                <a:srgbClr val="AB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6" name="Freeform 45"/>
              <p:cNvSpPr>
                <a:spLocks/>
              </p:cNvSpPr>
              <p:nvPr/>
            </p:nvSpPr>
            <p:spPr bwMode="auto">
              <a:xfrm>
                <a:off x="5122" y="3542"/>
                <a:ext cx="72" cy="33"/>
              </a:xfrm>
              <a:custGeom>
                <a:avLst/>
                <a:gdLst>
                  <a:gd name="T0" fmla="*/ 3 w 215"/>
                  <a:gd name="T1" fmla="*/ 98 h 98"/>
                  <a:gd name="T2" fmla="*/ 17 w 215"/>
                  <a:gd name="T3" fmla="*/ 97 h 98"/>
                  <a:gd name="T4" fmla="*/ 32 w 215"/>
                  <a:gd name="T5" fmla="*/ 94 h 98"/>
                  <a:gd name="T6" fmla="*/ 46 w 215"/>
                  <a:gd name="T7" fmla="*/ 91 h 98"/>
                  <a:gd name="T8" fmla="*/ 61 w 215"/>
                  <a:gd name="T9" fmla="*/ 88 h 98"/>
                  <a:gd name="T10" fmla="*/ 76 w 215"/>
                  <a:gd name="T11" fmla="*/ 85 h 98"/>
                  <a:gd name="T12" fmla="*/ 90 w 215"/>
                  <a:gd name="T13" fmla="*/ 81 h 98"/>
                  <a:gd name="T14" fmla="*/ 105 w 215"/>
                  <a:gd name="T15" fmla="*/ 77 h 98"/>
                  <a:gd name="T16" fmla="*/ 119 w 215"/>
                  <a:gd name="T17" fmla="*/ 71 h 98"/>
                  <a:gd name="T18" fmla="*/ 132 w 215"/>
                  <a:gd name="T19" fmla="*/ 66 h 98"/>
                  <a:gd name="T20" fmla="*/ 147 w 215"/>
                  <a:gd name="T21" fmla="*/ 61 h 98"/>
                  <a:gd name="T22" fmla="*/ 160 w 215"/>
                  <a:gd name="T23" fmla="*/ 55 h 98"/>
                  <a:gd name="T24" fmla="*/ 172 w 215"/>
                  <a:gd name="T25" fmla="*/ 48 h 98"/>
                  <a:gd name="T26" fmla="*/ 183 w 215"/>
                  <a:gd name="T27" fmla="*/ 40 h 98"/>
                  <a:gd name="T28" fmla="*/ 195 w 215"/>
                  <a:gd name="T29" fmla="*/ 33 h 98"/>
                  <a:gd name="T30" fmla="*/ 205 w 215"/>
                  <a:gd name="T31" fmla="*/ 26 h 98"/>
                  <a:gd name="T32" fmla="*/ 215 w 215"/>
                  <a:gd name="T33" fmla="*/ 17 h 98"/>
                  <a:gd name="T34" fmla="*/ 198 w 215"/>
                  <a:gd name="T35" fmla="*/ 0 h 98"/>
                  <a:gd name="T36" fmla="*/ 190 w 215"/>
                  <a:gd name="T37" fmla="*/ 7 h 98"/>
                  <a:gd name="T38" fmla="*/ 180 w 215"/>
                  <a:gd name="T39" fmla="*/ 14 h 98"/>
                  <a:gd name="T40" fmla="*/ 172 w 215"/>
                  <a:gd name="T41" fmla="*/ 21 h 98"/>
                  <a:gd name="T42" fmla="*/ 161 w 215"/>
                  <a:gd name="T43" fmla="*/ 27 h 98"/>
                  <a:gd name="T44" fmla="*/ 148 w 215"/>
                  <a:gd name="T45" fmla="*/ 33 h 98"/>
                  <a:gd name="T46" fmla="*/ 137 w 215"/>
                  <a:gd name="T47" fmla="*/ 39 h 98"/>
                  <a:gd name="T48" fmla="*/ 124 w 215"/>
                  <a:gd name="T49" fmla="*/ 45 h 98"/>
                  <a:gd name="T50" fmla="*/ 112 w 215"/>
                  <a:gd name="T51" fmla="*/ 49 h 98"/>
                  <a:gd name="T52" fmla="*/ 97 w 215"/>
                  <a:gd name="T53" fmla="*/ 53 h 98"/>
                  <a:gd name="T54" fmla="*/ 83 w 215"/>
                  <a:gd name="T55" fmla="*/ 58 h 98"/>
                  <a:gd name="T56" fmla="*/ 70 w 215"/>
                  <a:gd name="T57" fmla="*/ 62 h 98"/>
                  <a:gd name="T58" fmla="*/ 55 w 215"/>
                  <a:gd name="T59" fmla="*/ 66 h 98"/>
                  <a:gd name="T60" fmla="*/ 41 w 215"/>
                  <a:gd name="T61" fmla="*/ 69 h 98"/>
                  <a:gd name="T62" fmla="*/ 26 w 215"/>
                  <a:gd name="T63" fmla="*/ 71 h 98"/>
                  <a:gd name="T64" fmla="*/ 14 w 215"/>
                  <a:gd name="T65" fmla="*/ 74 h 98"/>
                  <a:gd name="T66" fmla="*/ 0 w 215"/>
                  <a:gd name="T67" fmla="*/ 75 h 98"/>
                  <a:gd name="T68" fmla="*/ 3 w 215"/>
                  <a:gd name="T6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98">
                    <a:moveTo>
                      <a:pt x="3" y="98"/>
                    </a:moveTo>
                    <a:lnTo>
                      <a:pt x="17" y="97"/>
                    </a:lnTo>
                    <a:lnTo>
                      <a:pt x="32" y="94"/>
                    </a:lnTo>
                    <a:lnTo>
                      <a:pt x="46" y="91"/>
                    </a:lnTo>
                    <a:lnTo>
                      <a:pt x="61" y="88"/>
                    </a:lnTo>
                    <a:lnTo>
                      <a:pt x="76" y="85"/>
                    </a:lnTo>
                    <a:lnTo>
                      <a:pt x="90" y="81"/>
                    </a:lnTo>
                    <a:lnTo>
                      <a:pt x="105" y="77"/>
                    </a:lnTo>
                    <a:lnTo>
                      <a:pt x="119" y="71"/>
                    </a:lnTo>
                    <a:lnTo>
                      <a:pt x="132" y="66"/>
                    </a:lnTo>
                    <a:lnTo>
                      <a:pt x="147" y="61"/>
                    </a:lnTo>
                    <a:lnTo>
                      <a:pt x="160" y="55"/>
                    </a:lnTo>
                    <a:lnTo>
                      <a:pt x="172" y="48"/>
                    </a:lnTo>
                    <a:lnTo>
                      <a:pt x="183" y="40"/>
                    </a:lnTo>
                    <a:lnTo>
                      <a:pt x="195" y="33"/>
                    </a:lnTo>
                    <a:lnTo>
                      <a:pt x="205" y="26"/>
                    </a:lnTo>
                    <a:lnTo>
                      <a:pt x="215" y="17"/>
                    </a:lnTo>
                    <a:lnTo>
                      <a:pt x="198" y="0"/>
                    </a:lnTo>
                    <a:lnTo>
                      <a:pt x="190" y="7"/>
                    </a:lnTo>
                    <a:lnTo>
                      <a:pt x="180" y="14"/>
                    </a:lnTo>
                    <a:lnTo>
                      <a:pt x="172" y="21"/>
                    </a:lnTo>
                    <a:lnTo>
                      <a:pt x="161" y="27"/>
                    </a:lnTo>
                    <a:lnTo>
                      <a:pt x="148" y="33"/>
                    </a:lnTo>
                    <a:lnTo>
                      <a:pt x="137" y="39"/>
                    </a:lnTo>
                    <a:lnTo>
                      <a:pt x="124" y="45"/>
                    </a:lnTo>
                    <a:lnTo>
                      <a:pt x="112" y="49"/>
                    </a:lnTo>
                    <a:lnTo>
                      <a:pt x="97" y="53"/>
                    </a:lnTo>
                    <a:lnTo>
                      <a:pt x="83" y="58"/>
                    </a:lnTo>
                    <a:lnTo>
                      <a:pt x="70" y="62"/>
                    </a:lnTo>
                    <a:lnTo>
                      <a:pt x="55" y="66"/>
                    </a:lnTo>
                    <a:lnTo>
                      <a:pt x="41" y="69"/>
                    </a:lnTo>
                    <a:lnTo>
                      <a:pt x="26" y="71"/>
                    </a:lnTo>
                    <a:lnTo>
                      <a:pt x="14" y="74"/>
                    </a:lnTo>
                    <a:lnTo>
                      <a:pt x="0" y="75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7" name="Freeform 46"/>
              <p:cNvSpPr>
                <a:spLocks/>
              </p:cNvSpPr>
              <p:nvPr/>
            </p:nvSpPr>
            <p:spPr bwMode="auto">
              <a:xfrm>
                <a:off x="5024" y="3567"/>
                <a:ext cx="99" cy="13"/>
              </a:xfrm>
              <a:custGeom>
                <a:avLst/>
                <a:gdLst>
                  <a:gd name="T0" fmla="*/ 0 w 297"/>
                  <a:gd name="T1" fmla="*/ 29 h 37"/>
                  <a:gd name="T2" fmla="*/ 25 w 297"/>
                  <a:gd name="T3" fmla="*/ 32 h 37"/>
                  <a:gd name="T4" fmla="*/ 47 w 297"/>
                  <a:gd name="T5" fmla="*/ 32 h 37"/>
                  <a:gd name="T6" fmla="*/ 67 w 297"/>
                  <a:gd name="T7" fmla="*/ 34 h 37"/>
                  <a:gd name="T8" fmla="*/ 87 w 297"/>
                  <a:gd name="T9" fmla="*/ 35 h 37"/>
                  <a:gd name="T10" fmla="*/ 105 w 297"/>
                  <a:gd name="T11" fmla="*/ 35 h 37"/>
                  <a:gd name="T12" fmla="*/ 124 w 297"/>
                  <a:gd name="T13" fmla="*/ 37 h 37"/>
                  <a:gd name="T14" fmla="*/ 159 w 297"/>
                  <a:gd name="T15" fmla="*/ 37 h 37"/>
                  <a:gd name="T16" fmla="*/ 175 w 297"/>
                  <a:gd name="T17" fmla="*/ 35 h 37"/>
                  <a:gd name="T18" fmla="*/ 192 w 297"/>
                  <a:gd name="T19" fmla="*/ 35 h 37"/>
                  <a:gd name="T20" fmla="*/ 208 w 297"/>
                  <a:gd name="T21" fmla="*/ 34 h 37"/>
                  <a:gd name="T22" fmla="*/ 226 w 297"/>
                  <a:gd name="T23" fmla="*/ 32 h 37"/>
                  <a:gd name="T24" fmla="*/ 243 w 297"/>
                  <a:gd name="T25" fmla="*/ 31 h 37"/>
                  <a:gd name="T26" fmla="*/ 259 w 297"/>
                  <a:gd name="T27" fmla="*/ 28 h 37"/>
                  <a:gd name="T28" fmla="*/ 279 w 297"/>
                  <a:gd name="T29" fmla="*/ 26 h 37"/>
                  <a:gd name="T30" fmla="*/ 297 w 297"/>
                  <a:gd name="T31" fmla="*/ 23 h 37"/>
                  <a:gd name="T32" fmla="*/ 294 w 297"/>
                  <a:gd name="T33" fmla="*/ 0 h 37"/>
                  <a:gd name="T34" fmla="*/ 275 w 297"/>
                  <a:gd name="T35" fmla="*/ 3 h 37"/>
                  <a:gd name="T36" fmla="*/ 258 w 297"/>
                  <a:gd name="T37" fmla="*/ 6 h 37"/>
                  <a:gd name="T38" fmla="*/ 240 w 297"/>
                  <a:gd name="T39" fmla="*/ 7 h 37"/>
                  <a:gd name="T40" fmla="*/ 224 w 297"/>
                  <a:gd name="T41" fmla="*/ 9 h 37"/>
                  <a:gd name="T42" fmla="*/ 207 w 297"/>
                  <a:gd name="T43" fmla="*/ 10 h 37"/>
                  <a:gd name="T44" fmla="*/ 191 w 297"/>
                  <a:gd name="T45" fmla="*/ 12 h 37"/>
                  <a:gd name="T46" fmla="*/ 175 w 297"/>
                  <a:gd name="T47" fmla="*/ 12 h 37"/>
                  <a:gd name="T48" fmla="*/ 106 w 297"/>
                  <a:gd name="T49" fmla="*/ 12 h 37"/>
                  <a:gd name="T50" fmla="*/ 87 w 297"/>
                  <a:gd name="T51" fmla="*/ 12 h 37"/>
                  <a:gd name="T52" fmla="*/ 69 w 297"/>
                  <a:gd name="T53" fmla="*/ 10 h 37"/>
                  <a:gd name="T54" fmla="*/ 48 w 297"/>
                  <a:gd name="T55" fmla="*/ 10 h 37"/>
                  <a:gd name="T56" fmla="*/ 25 w 297"/>
                  <a:gd name="T57" fmla="*/ 9 h 37"/>
                  <a:gd name="T58" fmla="*/ 2 w 297"/>
                  <a:gd name="T59" fmla="*/ 7 h 37"/>
                  <a:gd name="T60" fmla="*/ 0 w 297"/>
                  <a:gd name="T61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37">
                    <a:moveTo>
                      <a:pt x="0" y="29"/>
                    </a:moveTo>
                    <a:lnTo>
                      <a:pt x="25" y="32"/>
                    </a:lnTo>
                    <a:lnTo>
                      <a:pt x="47" y="32"/>
                    </a:lnTo>
                    <a:lnTo>
                      <a:pt x="67" y="34"/>
                    </a:lnTo>
                    <a:lnTo>
                      <a:pt x="87" y="35"/>
                    </a:lnTo>
                    <a:lnTo>
                      <a:pt x="105" y="35"/>
                    </a:lnTo>
                    <a:lnTo>
                      <a:pt x="124" y="37"/>
                    </a:lnTo>
                    <a:lnTo>
                      <a:pt x="159" y="37"/>
                    </a:lnTo>
                    <a:lnTo>
                      <a:pt x="175" y="35"/>
                    </a:lnTo>
                    <a:lnTo>
                      <a:pt x="192" y="35"/>
                    </a:lnTo>
                    <a:lnTo>
                      <a:pt x="208" y="34"/>
                    </a:lnTo>
                    <a:lnTo>
                      <a:pt x="226" y="32"/>
                    </a:lnTo>
                    <a:lnTo>
                      <a:pt x="243" y="31"/>
                    </a:lnTo>
                    <a:lnTo>
                      <a:pt x="259" y="28"/>
                    </a:lnTo>
                    <a:lnTo>
                      <a:pt x="279" y="26"/>
                    </a:lnTo>
                    <a:lnTo>
                      <a:pt x="297" y="23"/>
                    </a:lnTo>
                    <a:lnTo>
                      <a:pt x="294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40" y="7"/>
                    </a:lnTo>
                    <a:lnTo>
                      <a:pt x="224" y="9"/>
                    </a:lnTo>
                    <a:lnTo>
                      <a:pt x="207" y="10"/>
                    </a:lnTo>
                    <a:lnTo>
                      <a:pt x="191" y="12"/>
                    </a:lnTo>
                    <a:lnTo>
                      <a:pt x="175" y="12"/>
                    </a:lnTo>
                    <a:lnTo>
                      <a:pt x="106" y="12"/>
                    </a:lnTo>
                    <a:lnTo>
                      <a:pt x="87" y="12"/>
                    </a:lnTo>
                    <a:lnTo>
                      <a:pt x="69" y="10"/>
                    </a:lnTo>
                    <a:lnTo>
                      <a:pt x="48" y="10"/>
                    </a:lnTo>
                    <a:lnTo>
                      <a:pt x="25" y="9"/>
                    </a:lnTo>
                    <a:lnTo>
                      <a:pt x="2" y="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8" name="Freeform 47"/>
              <p:cNvSpPr>
                <a:spLocks/>
              </p:cNvSpPr>
              <p:nvPr/>
            </p:nvSpPr>
            <p:spPr bwMode="auto">
              <a:xfrm>
                <a:off x="4950" y="3550"/>
                <a:ext cx="75" cy="27"/>
              </a:xfrm>
              <a:custGeom>
                <a:avLst/>
                <a:gdLst>
                  <a:gd name="T0" fmla="*/ 0 w 223"/>
                  <a:gd name="T1" fmla="*/ 3 h 80"/>
                  <a:gd name="T2" fmla="*/ 3 w 223"/>
                  <a:gd name="T3" fmla="*/ 21 h 80"/>
                  <a:gd name="T4" fmla="*/ 15 w 223"/>
                  <a:gd name="T5" fmla="*/ 28 h 80"/>
                  <a:gd name="T6" fmla="*/ 25 w 223"/>
                  <a:gd name="T7" fmla="*/ 34 h 80"/>
                  <a:gd name="T8" fmla="*/ 38 w 223"/>
                  <a:gd name="T9" fmla="*/ 40 h 80"/>
                  <a:gd name="T10" fmla="*/ 51 w 223"/>
                  <a:gd name="T11" fmla="*/ 45 h 80"/>
                  <a:gd name="T12" fmla="*/ 63 w 223"/>
                  <a:gd name="T13" fmla="*/ 50 h 80"/>
                  <a:gd name="T14" fmla="*/ 76 w 223"/>
                  <a:gd name="T15" fmla="*/ 54 h 80"/>
                  <a:gd name="T16" fmla="*/ 90 w 223"/>
                  <a:gd name="T17" fmla="*/ 60 h 80"/>
                  <a:gd name="T18" fmla="*/ 103 w 223"/>
                  <a:gd name="T19" fmla="*/ 63 h 80"/>
                  <a:gd name="T20" fmla="*/ 117 w 223"/>
                  <a:gd name="T21" fmla="*/ 66 h 80"/>
                  <a:gd name="T22" fmla="*/ 131 w 223"/>
                  <a:gd name="T23" fmla="*/ 69 h 80"/>
                  <a:gd name="T24" fmla="*/ 146 w 223"/>
                  <a:gd name="T25" fmla="*/ 72 h 80"/>
                  <a:gd name="T26" fmla="*/ 160 w 223"/>
                  <a:gd name="T27" fmla="*/ 74 h 80"/>
                  <a:gd name="T28" fmla="*/ 175 w 223"/>
                  <a:gd name="T29" fmla="*/ 76 h 80"/>
                  <a:gd name="T30" fmla="*/ 191 w 223"/>
                  <a:gd name="T31" fmla="*/ 79 h 80"/>
                  <a:gd name="T32" fmla="*/ 205 w 223"/>
                  <a:gd name="T33" fmla="*/ 79 h 80"/>
                  <a:gd name="T34" fmla="*/ 221 w 223"/>
                  <a:gd name="T35" fmla="*/ 80 h 80"/>
                  <a:gd name="T36" fmla="*/ 223 w 223"/>
                  <a:gd name="T37" fmla="*/ 58 h 80"/>
                  <a:gd name="T38" fmla="*/ 208 w 223"/>
                  <a:gd name="T39" fmla="*/ 57 h 80"/>
                  <a:gd name="T40" fmla="*/ 192 w 223"/>
                  <a:gd name="T41" fmla="*/ 56 h 80"/>
                  <a:gd name="T42" fmla="*/ 178 w 223"/>
                  <a:gd name="T43" fmla="*/ 54 h 80"/>
                  <a:gd name="T44" fmla="*/ 163 w 223"/>
                  <a:gd name="T45" fmla="*/ 51 h 80"/>
                  <a:gd name="T46" fmla="*/ 149 w 223"/>
                  <a:gd name="T47" fmla="*/ 48 h 80"/>
                  <a:gd name="T48" fmla="*/ 135 w 223"/>
                  <a:gd name="T49" fmla="*/ 47 h 80"/>
                  <a:gd name="T50" fmla="*/ 122 w 223"/>
                  <a:gd name="T51" fmla="*/ 44 h 80"/>
                  <a:gd name="T52" fmla="*/ 109 w 223"/>
                  <a:gd name="T53" fmla="*/ 40 h 80"/>
                  <a:gd name="T54" fmla="*/ 96 w 223"/>
                  <a:gd name="T55" fmla="*/ 37 h 80"/>
                  <a:gd name="T56" fmla="*/ 83 w 223"/>
                  <a:gd name="T57" fmla="*/ 32 h 80"/>
                  <a:gd name="T58" fmla="*/ 71 w 223"/>
                  <a:gd name="T59" fmla="*/ 28 h 80"/>
                  <a:gd name="T60" fmla="*/ 60 w 223"/>
                  <a:gd name="T61" fmla="*/ 22 h 80"/>
                  <a:gd name="T62" fmla="*/ 48 w 223"/>
                  <a:gd name="T63" fmla="*/ 18 h 80"/>
                  <a:gd name="T64" fmla="*/ 37 w 223"/>
                  <a:gd name="T65" fmla="*/ 12 h 80"/>
                  <a:gd name="T66" fmla="*/ 25 w 223"/>
                  <a:gd name="T67" fmla="*/ 8 h 80"/>
                  <a:gd name="T68" fmla="*/ 15 w 223"/>
                  <a:gd name="T69" fmla="*/ 0 h 80"/>
                  <a:gd name="T70" fmla="*/ 18 w 223"/>
                  <a:gd name="T71" fmla="*/ 19 h 80"/>
                  <a:gd name="T72" fmla="*/ 0 w 223"/>
                  <a:gd name="T7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80">
                    <a:moveTo>
                      <a:pt x="0" y="3"/>
                    </a:moveTo>
                    <a:lnTo>
                      <a:pt x="3" y="21"/>
                    </a:lnTo>
                    <a:lnTo>
                      <a:pt x="15" y="28"/>
                    </a:lnTo>
                    <a:lnTo>
                      <a:pt x="25" y="34"/>
                    </a:lnTo>
                    <a:lnTo>
                      <a:pt x="38" y="40"/>
                    </a:lnTo>
                    <a:lnTo>
                      <a:pt x="51" y="45"/>
                    </a:lnTo>
                    <a:lnTo>
                      <a:pt x="63" y="50"/>
                    </a:lnTo>
                    <a:lnTo>
                      <a:pt x="76" y="54"/>
                    </a:lnTo>
                    <a:lnTo>
                      <a:pt x="90" y="60"/>
                    </a:lnTo>
                    <a:lnTo>
                      <a:pt x="103" y="63"/>
                    </a:lnTo>
                    <a:lnTo>
                      <a:pt x="117" y="66"/>
                    </a:lnTo>
                    <a:lnTo>
                      <a:pt x="131" y="69"/>
                    </a:lnTo>
                    <a:lnTo>
                      <a:pt x="146" y="72"/>
                    </a:lnTo>
                    <a:lnTo>
                      <a:pt x="160" y="74"/>
                    </a:lnTo>
                    <a:lnTo>
                      <a:pt x="175" y="76"/>
                    </a:lnTo>
                    <a:lnTo>
                      <a:pt x="191" y="79"/>
                    </a:lnTo>
                    <a:lnTo>
                      <a:pt x="205" y="79"/>
                    </a:lnTo>
                    <a:lnTo>
                      <a:pt x="221" y="80"/>
                    </a:lnTo>
                    <a:lnTo>
                      <a:pt x="223" y="58"/>
                    </a:lnTo>
                    <a:lnTo>
                      <a:pt x="208" y="57"/>
                    </a:lnTo>
                    <a:lnTo>
                      <a:pt x="192" y="56"/>
                    </a:lnTo>
                    <a:lnTo>
                      <a:pt x="178" y="54"/>
                    </a:lnTo>
                    <a:lnTo>
                      <a:pt x="163" y="51"/>
                    </a:lnTo>
                    <a:lnTo>
                      <a:pt x="149" y="48"/>
                    </a:lnTo>
                    <a:lnTo>
                      <a:pt x="135" y="47"/>
                    </a:lnTo>
                    <a:lnTo>
                      <a:pt x="122" y="44"/>
                    </a:lnTo>
                    <a:lnTo>
                      <a:pt x="109" y="40"/>
                    </a:lnTo>
                    <a:lnTo>
                      <a:pt x="96" y="37"/>
                    </a:lnTo>
                    <a:lnTo>
                      <a:pt x="83" y="32"/>
                    </a:lnTo>
                    <a:lnTo>
                      <a:pt x="71" y="28"/>
                    </a:lnTo>
                    <a:lnTo>
                      <a:pt x="60" y="22"/>
                    </a:lnTo>
                    <a:lnTo>
                      <a:pt x="48" y="18"/>
                    </a:lnTo>
                    <a:lnTo>
                      <a:pt x="37" y="12"/>
                    </a:lnTo>
                    <a:lnTo>
                      <a:pt x="25" y="8"/>
                    </a:lnTo>
                    <a:lnTo>
                      <a:pt x="15" y="0"/>
                    </a:lnTo>
                    <a:lnTo>
                      <a:pt x="18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9" name="Freeform 48"/>
              <p:cNvSpPr>
                <a:spLocks/>
              </p:cNvSpPr>
              <p:nvPr/>
            </p:nvSpPr>
            <p:spPr bwMode="auto">
              <a:xfrm>
                <a:off x="4950" y="3498"/>
                <a:ext cx="86" cy="59"/>
              </a:xfrm>
              <a:custGeom>
                <a:avLst/>
                <a:gdLst>
                  <a:gd name="T0" fmla="*/ 246 w 256"/>
                  <a:gd name="T1" fmla="*/ 0 h 177"/>
                  <a:gd name="T2" fmla="*/ 228 w 256"/>
                  <a:gd name="T3" fmla="*/ 8 h 177"/>
                  <a:gd name="T4" fmla="*/ 210 w 256"/>
                  <a:gd name="T5" fmla="*/ 16 h 177"/>
                  <a:gd name="T6" fmla="*/ 192 w 256"/>
                  <a:gd name="T7" fmla="*/ 24 h 177"/>
                  <a:gd name="T8" fmla="*/ 175 w 256"/>
                  <a:gd name="T9" fmla="*/ 35 h 177"/>
                  <a:gd name="T10" fmla="*/ 157 w 256"/>
                  <a:gd name="T11" fmla="*/ 43 h 177"/>
                  <a:gd name="T12" fmla="*/ 140 w 256"/>
                  <a:gd name="T13" fmla="*/ 52 h 177"/>
                  <a:gd name="T14" fmla="*/ 124 w 256"/>
                  <a:gd name="T15" fmla="*/ 62 h 177"/>
                  <a:gd name="T16" fmla="*/ 108 w 256"/>
                  <a:gd name="T17" fmla="*/ 72 h 177"/>
                  <a:gd name="T18" fmla="*/ 92 w 256"/>
                  <a:gd name="T19" fmla="*/ 81 h 177"/>
                  <a:gd name="T20" fmla="*/ 77 w 256"/>
                  <a:gd name="T21" fmla="*/ 93 h 177"/>
                  <a:gd name="T22" fmla="*/ 63 w 256"/>
                  <a:gd name="T23" fmla="*/ 103 h 177"/>
                  <a:gd name="T24" fmla="*/ 48 w 256"/>
                  <a:gd name="T25" fmla="*/ 113 h 177"/>
                  <a:gd name="T26" fmla="*/ 35 w 256"/>
                  <a:gd name="T27" fmla="*/ 125 h 177"/>
                  <a:gd name="T28" fmla="*/ 22 w 256"/>
                  <a:gd name="T29" fmla="*/ 136 h 177"/>
                  <a:gd name="T30" fmla="*/ 12 w 256"/>
                  <a:gd name="T31" fmla="*/ 148 h 177"/>
                  <a:gd name="T32" fmla="*/ 0 w 256"/>
                  <a:gd name="T33" fmla="*/ 161 h 177"/>
                  <a:gd name="T34" fmla="*/ 18 w 256"/>
                  <a:gd name="T35" fmla="*/ 177 h 177"/>
                  <a:gd name="T36" fmla="*/ 28 w 256"/>
                  <a:gd name="T37" fmla="*/ 164 h 177"/>
                  <a:gd name="T38" fmla="*/ 39 w 256"/>
                  <a:gd name="T39" fmla="*/ 154 h 177"/>
                  <a:gd name="T40" fmla="*/ 51 w 256"/>
                  <a:gd name="T41" fmla="*/ 142 h 177"/>
                  <a:gd name="T42" fmla="*/ 63 w 256"/>
                  <a:gd name="T43" fmla="*/ 132 h 177"/>
                  <a:gd name="T44" fmla="*/ 77 w 256"/>
                  <a:gd name="T45" fmla="*/ 120 h 177"/>
                  <a:gd name="T46" fmla="*/ 90 w 256"/>
                  <a:gd name="T47" fmla="*/ 112 h 177"/>
                  <a:gd name="T48" fmla="*/ 105 w 256"/>
                  <a:gd name="T49" fmla="*/ 102 h 177"/>
                  <a:gd name="T50" fmla="*/ 119 w 256"/>
                  <a:gd name="T51" fmla="*/ 91 h 177"/>
                  <a:gd name="T52" fmla="*/ 135 w 256"/>
                  <a:gd name="T53" fmla="*/ 83 h 177"/>
                  <a:gd name="T54" fmla="*/ 151 w 256"/>
                  <a:gd name="T55" fmla="*/ 72 h 177"/>
                  <a:gd name="T56" fmla="*/ 167 w 256"/>
                  <a:gd name="T57" fmla="*/ 64 h 177"/>
                  <a:gd name="T58" fmla="*/ 185 w 256"/>
                  <a:gd name="T59" fmla="*/ 55 h 177"/>
                  <a:gd name="T60" fmla="*/ 202 w 256"/>
                  <a:gd name="T61" fmla="*/ 46 h 177"/>
                  <a:gd name="T62" fmla="*/ 220 w 256"/>
                  <a:gd name="T63" fmla="*/ 38 h 177"/>
                  <a:gd name="T64" fmla="*/ 237 w 256"/>
                  <a:gd name="T65" fmla="*/ 30 h 177"/>
                  <a:gd name="T66" fmla="*/ 256 w 256"/>
                  <a:gd name="T67" fmla="*/ 20 h 177"/>
                  <a:gd name="T68" fmla="*/ 246 w 256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7">
                    <a:moveTo>
                      <a:pt x="246" y="0"/>
                    </a:moveTo>
                    <a:lnTo>
                      <a:pt x="228" y="8"/>
                    </a:lnTo>
                    <a:lnTo>
                      <a:pt x="210" y="16"/>
                    </a:lnTo>
                    <a:lnTo>
                      <a:pt x="192" y="24"/>
                    </a:lnTo>
                    <a:lnTo>
                      <a:pt x="175" y="35"/>
                    </a:lnTo>
                    <a:lnTo>
                      <a:pt x="157" y="43"/>
                    </a:lnTo>
                    <a:lnTo>
                      <a:pt x="140" y="52"/>
                    </a:lnTo>
                    <a:lnTo>
                      <a:pt x="124" y="62"/>
                    </a:lnTo>
                    <a:lnTo>
                      <a:pt x="108" y="72"/>
                    </a:lnTo>
                    <a:lnTo>
                      <a:pt x="92" y="81"/>
                    </a:lnTo>
                    <a:lnTo>
                      <a:pt x="77" y="93"/>
                    </a:lnTo>
                    <a:lnTo>
                      <a:pt x="63" y="103"/>
                    </a:lnTo>
                    <a:lnTo>
                      <a:pt x="48" y="113"/>
                    </a:lnTo>
                    <a:lnTo>
                      <a:pt x="35" y="125"/>
                    </a:lnTo>
                    <a:lnTo>
                      <a:pt x="22" y="136"/>
                    </a:lnTo>
                    <a:lnTo>
                      <a:pt x="12" y="148"/>
                    </a:lnTo>
                    <a:lnTo>
                      <a:pt x="0" y="161"/>
                    </a:lnTo>
                    <a:lnTo>
                      <a:pt x="18" y="177"/>
                    </a:lnTo>
                    <a:lnTo>
                      <a:pt x="28" y="164"/>
                    </a:lnTo>
                    <a:lnTo>
                      <a:pt x="39" y="154"/>
                    </a:lnTo>
                    <a:lnTo>
                      <a:pt x="51" y="142"/>
                    </a:lnTo>
                    <a:lnTo>
                      <a:pt x="63" y="132"/>
                    </a:lnTo>
                    <a:lnTo>
                      <a:pt x="77" y="120"/>
                    </a:lnTo>
                    <a:lnTo>
                      <a:pt x="90" y="112"/>
                    </a:lnTo>
                    <a:lnTo>
                      <a:pt x="105" y="102"/>
                    </a:lnTo>
                    <a:lnTo>
                      <a:pt x="119" y="91"/>
                    </a:lnTo>
                    <a:lnTo>
                      <a:pt x="135" y="83"/>
                    </a:lnTo>
                    <a:lnTo>
                      <a:pt x="151" y="72"/>
                    </a:lnTo>
                    <a:lnTo>
                      <a:pt x="167" y="64"/>
                    </a:lnTo>
                    <a:lnTo>
                      <a:pt x="185" y="55"/>
                    </a:lnTo>
                    <a:lnTo>
                      <a:pt x="202" y="46"/>
                    </a:lnTo>
                    <a:lnTo>
                      <a:pt x="220" y="38"/>
                    </a:lnTo>
                    <a:lnTo>
                      <a:pt x="237" y="30"/>
                    </a:lnTo>
                    <a:lnTo>
                      <a:pt x="256" y="2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0" name="Freeform 49"/>
              <p:cNvSpPr>
                <a:spLocks/>
              </p:cNvSpPr>
              <p:nvPr/>
            </p:nvSpPr>
            <p:spPr bwMode="auto">
              <a:xfrm>
                <a:off x="5032" y="3478"/>
                <a:ext cx="71" cy="26"/>
              </a:xfrm>
              <a:custGeom>
                <a:avLst/>
                <a:gdLst>
                  <a:gd name="T0" fmla="*/ 209 w 212"/>
                  <a:gd name="T1" fmla="*/ 0 h 80"/>
                  <a:gd name="T2" fmla="*/ 208 w 212"/>
                  <a:gd name="T3" fmla="*/ 0 h 80"/>
                  <a:gd name="T4" fmla="*/ 195 w 212"/>
                  <a:gd name="T5" fmla="*/ 3 h 80"/>
                  <a:gd name="T6" fmla="*/ 182 w 212"/>
                  <a:gd name="T7" fmla="*/ 6 h 80"/>
                  <a:gd name="T8" fmla="*/ 169 w 212"/>
                  <a:gd name="T9" fmla="*/ 9 h 80"/>
                  <a:gd name="T10" fmla="*/ 156 w 212"/>
                  <a:gd name="T11" fmla="*/ 12 h 80"/>
                  <a:gd name="T12" fmla="*/ 142 w 212"/>
                  <a:gd name="T13" fmla="*/ 15 h 80"/>
                  <a:gd name="T14" fmla="*/ 129 w 212"/>
                  <a:gd name="T15" fmla="*/ 18 h 80"/>
                  <a:gd name="T16" fmla="*/ 116 w 212"/>
                  <a:gd name="T17" fmla="*/ 22 h 80"/>
                  <a:gd name="T18" fmla="*/ 103 w 212"/>
                  <a:gd name="T19" fmla="*/ 25 h 80"/>
                  <a:gd name="T20" fmla="*/ 90 w 212"/>
                  <a:gd name="T21" fmla="*/ 28 h 80"/>
                  <a:gd name="T22" fmla="*/ 77 w 212"/>
                  <a:gd name="T23" fmla="*/ 32 h 80"/>
                  <a:gd name="T24" fmla="*/ 64 w 212"/>
                  <a:gd name="T25" fmla="*/ 36 h 80"/>
                  <a:gd name="T26" fmla="*/ 51 w 212"/>
                  <a:gd name="T27" fmla="*/ 41 h 80"/>
                  <a:gd name="T28" fmla="*/ 39 w 212"/>
                  <a:gd name="T29" fmla="*/ 45 h 80"/>
                  <a:gd name="T30" fmla="*/ 25 w 212"/>
                  <a:gd name="T31" fmla="*/ 50 h 80"/>
                  <a:gd name="T32" fmla="*/ 13 w 212"/>
                  <a:gd name="T33" fmla="*/ 54 h 80"/>
                  <a:gd name="T34" fmla="*/ 0 w 212"/>
                  <a:gd name="T35" fmla="*/ 60 h 80"/>
                  <a:gd name="T36" fmla="*/ 10 w 212"/>
                  <a:gd name="T37" fmla="*/ 80 h 80"/>
                  <a:gd name="T38" fmla="*/ 22 w 212"/>
                  <a:gd name="T39" fmla="*/ 76 h 80"/>
                  <a:gd name="T40" fmla="*/ 33 w 212"/>
                  <a:gd name="T41" fmla="*/ 70 h 80"/>
                  <a:gd name="T42" fmla="*/ 45 w 212"/>
                  <a:gd name="T43" fmla="*/ 67 h 80"/>
                  <a:gd name="T44" fmla="*/ 58 w 212"/>
                  <a:gd name="T45" fmla="*/ 63 h 80"/>
                  <a:gd name="T46" fmla="*/ 71 w 212"/>
                  <a:gd name="T47" fmla="*/ 58 h 80"/>
                  <a:gd name="T48" fmla="*/ 84 w 212"/>
                  <a:gd name="T49" fmla="*/ 54 h 80"/>
                  <a:gd name="T50" fmla="*/ 96 w 212"/>
                  <a:gd name="T51" fmla="*/ 51 h 80"/>
                  <a:gd name="T52" fmla="*/ 109 w 212"/>
                  <a:gd name="T53" fmla="*/ 47 h 80"/>
                  <a:gd name="T54" fmla="*/ 122 w 212"/>
                  <a:gd name="T55" fmla="*/ 44 h 80"/>
                  <a:gd name="T56" fmla="*/ 135 w 212"/>
                  <a:gd name="T57" fmla="*/ 41 h 80"/>
                  <a:gd name="T58" fmla="*/ 148 w 212"/>
                  <a:gd name="T59" fmla="*/ 38 h 80"/>
                  <a:gd name="T60" fmla="*/ 161 w 212"/>
                  <a:gd name="T61" fmla="*/ 34 h 80"/>
                  <a:gd name="T62" fmla="*/ 173 w 212"/>
                  <a:gd name="T63" fmla="*/ 32 h 80"/>
                  <a:gd name="T64" fmla="*/ 186 w 212"/>
                  <a:gd name="T65" fmla="*/ 29 h 80"/>
                  <a:gd name="T66" fmla="*/ 199 w 212"/>
                  <a:gd name="T67" fmla="*/ 26 h 80"/>
                  <a:gd name="T68" fmla="*/ 212 w 212"/>
                  <a:gd name="T69" fmla="*/ 23 h 80"/>
                  <a:gd name="T70" fmla="*/ 209 w 212"/>
                  <a:gd name="T71" fmla="*/ 23 h 80"/>
                  <a:gd name="T72" fmla="*/ 209 w 212"/>
                  <a:gd name="T7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2" h="80">
                    <a:moveTo>
                      <a:pt x="209" y="0"/>
                    </a:moveTo>
                    <a:lnTo>
                      <a:pt x="208" y="0"/>
                    </a:lnTo>
                    <a:lnTo>
                      <a:pt x="195" y="3"/>
                    </a:lnTo>
                    <a:lnTo>
                      <a:pt x="182" y="6"/>
                    </a:lnTo>
                    <a:lnTo>
                      <a:pt x="169" y="9"/>
                    </a:lnTo>
                    <a:lnTo>
                      <a:pt x="156" y="12"/>
                    </a:lnTo>
                    <a:lnTo>
                      <a:pt x="142" y="15"/>
                    </a:lnTo>
                    <a:lnTo>
                      <a:pt x="129" y="18"/>
                    </a:lnTo>
                    <a:lnTo>
                      <a:pt x="116" y="22"/>
                    </a:lnTo>
                    <a:lnTo>
                      <a:pt x="103" y="25"/>
                    </a:lnTo>
                    <a:lnTo>
                      <a:pt x="90" y="28"/>
                    </a:lnTo>
                    <a:lnTo>
                      <a:pt x="77" y="32"/>
                    </a:lnTo>
                    <a:lnTo>
                      <a:pt x="64" y="36"/>
                    </a:lnTo>
                    <a:lnTo>
                      <a:pt x="51" y="41"/>
                    </a:lnTo>
                    <a:lnTo>
                      <a:pt x="39" y="45"/>
                    </a:lnTo>
                    <a:lnTo>
                      <a:pt x="25" y="50"/>
                    </a:lnTo>
                    <a:lnTo>
                      <a:pt x="13" y="54"/>
                    </a:lnTo>
                    <a:lnTo>
                      <a:pt x="0" y="60"/>
                    </a:lnTo>
                    <a:lnTo>
                      <a:pt x="10" y="80"/>
                    </a:lnTo>
                    <a:lnTo>
                      <a:pt x="22" y="76"/>
                    </a:lnTo>
                    <a:lnTo>
                      <a:pt x="33" y="70"/>
                    </a:lnTo>
                    <a:lnTo>
                      <a:pt x="45" y="67"/>
                    </a:lnTo>
                    <a:lnTo>
                      <a:pt x="58" y="63"/>
                    </a:lnTo>
                    <a:lnTo>
                      <a:pt x="71" y="58"/>
                    </a:lnTo>
                    <a:lnTo>
                      <a:pt x="84" y="54"/>
                    </a:lnTo>
                    <a:lnTo>
                      <a:pt x="96" y="51"/>
                    </a:lnTo>
                    <a:lnTo>
                      <a:pt x="109" y="47"/>
                    </a:lnTo>
                    <a:lnTo>
                      <a:pt x="122" y="44"/>
                    </a:lnTo>
                    <a:lnTo>
                      <a:pt x="135" y="41"/>
                    </a:lnTo>
                    <a:lnTo>
                      <a:pt x="148" y="38"/>
                    </a:lnTo>
                    <a:lnTo>
                      <a:pt x="161" y="34"/>
                    </a:lnTo>
                    <a:lnTo>
                      <a:pt x="173" y="32"/>
                    </a:lnTo>
                    <a:lnTo>
                      <a:pt x="186" y="29"/>
                    </a:lnTo>
                    <a:lnTo>
                      <a:pt x="199" y="26"/>
                    </a:lnTo>
                    <a:lnTo>
                      <a:pt x="212" y="23"/>
                    </a:lnTo>
                    <a:lnTo>
                      <a:pt x="209" y="23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1" name="Freeform 50"/>
              <p:cNvSpPr>
                <a:spLocks/>
              </p:cNvSpPr>
              <p:nvPr/>
            </p:nvSpPr>
            <p:spPr bwMode="auto">
              <a:xfrm>
                <a:off x="5102" y="3478"/>
                <a:ext cx="177" cy="10"/>
              </a:xfrm>
              <a:custGeom>
                <a:avLst/>
                <a:gdLst>
                  <a:gd name="T0" fmla="*/ 512 w 531"/>
                  <a:gd name="T1" fmla="*/ 9 h 32"/>
                  <a:gd name="T2" fmla="*/ 480 w 531"/>
                  <a:gd name="T3" fmla="*/ 9 h 32"/>
                  <a:gd name="T4" fmla="*/ 447 w 531"/>
                  <a:gd name="T5" fmla="*/ 7 h 32"/>
                  <a:gd name="T6" fmla="*/ 413 w 531"/>
                  <a:gd name="T7" fmla="*/ 7 h 32"/>
                  <a:gd name="T8" fmla="*/ 380 w 531"/>
                  <a:gd name="T9" fmla="*/ 7 h 32"/>
                  <a:gd name="T10" fmla="*/ 348 w 531"/>
                  <a:gd name="T11" fmla="*/ 6 h 32"/>
                  <a:gd name="T12" fmla="*/ 314 w 531"/>
                  <a:gd name="T13" fmla="*/ 6 h 32"/>
                  <a:gd name="T14" fmla="*/ 281 w 531"/>
                  <a:gd name="T15" fmla="*/ 4 h 32"/>
                  <a:gd name="T16" fmla="*/ 232 w 531"/>
                  <a:gd name="T17" fmla="*/ 4 h 32"/>
                  <a:gd name="T18" fmla="*/ 200 w 531"/>
                  <a:gd name="T19" fmla="*/ 3 h 32"/>
                  <a:gd name="T20" fmla="*/ 166 w 531"/>
                  <a:gd name="T21" fmla="*/ 3 h 32"/>
                  <a:gd name="T22" fmla="*/ 133 w 531"/>
                  <a:gd name="T23" fmla="*/ 2 h 32"/>
                  <a:gd name="T24" fmla="*/ 99 w 531"/>
                  <a:gd name="T25" fmla="*/ 2 h 32"/>
                  <a:gd name="T26" fmla="*/ 67 w 531"/>
                  <a:gd name="T27" fmla="*/ 2 h 32"/>
                  <a:gd name="T28" fmla="*/ 34 w 531"/>
                  <a:gd name="T29" fmla="*/ 0 h 32"/>
                  <a:gd name="T30" fmla="*/ 0 w 531"/>
                  <a:gd name="T31" fmla="*/ 0 h 32"/>
                  <a:gd name="T32" fmla="*/ 16 w 531"/>
                  <a:gd name="T33" fmla="*/ 23 h 32"/>
                  <a:gd name="T34" fmla="*/ 51 w 531"/>
                  <a:gd name="T35" fmla="*/ 23 h 32"/>
                  <a:gd name="T36" fmla="*/ 83 w 531"/>
                  <a:gd name="T37" fmla="*/ 25 h 32"/>
                  <a:gd name="T38" fmla="*/ 117 w 531"/>
                  <a:gd name="T39" fmla="*/ 25 h 32"/>
                  <a:gd name="T40" fmla="*/ 149 w 531"/>
                  <a:gd name="T41" fmla="*/ 25 h 32"/>
                  <a:gd name="T42" fmla="*/ 182 w 531"/>
                  <a:gd name="T43" fmla="*/ 26 h 32"/>
                  <a:gd name="T44" fmla="*/ 216 w 531"/>
                  <a:gd name="T45" fmla="*/ 26 h 32"/>
                  <a:gd name="T46" fmla="*/ 265 w 531"/>
                  <a:gd name="T47" fmla="*/ 28 h 32"/>
                  <a:gd name="T48" fmla="*/ 298 w 531"/>
                  <a:gd name="T49" fmla="*/ 28 h 32"/>
                  <a:gd name="T50" fmla="*/ 332 w 531"/>
                  <a:gd name="T51" fmla="*/ 29 h 32"/>
                  <a:gd name="T52" fmla="*/ 364 w 531"/>
                  <a:gd name="T53" fmla="*/ 29 h 32"/>
                  <a:gd name="T54" fmla="*/ 397 w 531"/>
                  <a:gd name="T55" fmla="*/ 31 h 32"/>
                  <a:gd name="T56" fmla="*/ 431 w 531"/>
                  <a:gd name="T57" fmla="*/ 31 h 32"/>
                  <a:gd name="T58" fmla="*/ 463 w 531"/>
                  <a:gd name="T59" fmla="*/ 31 h 32"/>
                  <a:gd name="T60" fmla="*/ 496 w 531"/>
                  <a:gd name="T61" fmla="*/ 32 h 32"/>
                  <a:gd name="T62" fmla="*/ 530 w 531"/>
                  <a:gd name="T63" fmla="*/ 32 h 32"/>
                  <a:gd name="T64" fmla="*/ 531 w 531"/>
                  <a:gd name="T6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1" h="32">
                    <a:moveTo>
                      <a:pt x="531" y="9"/>
                    </a:moveTo>
                    <a:lnTo>
                      <a:pt x="512" y="9"/>
                    </a:lnTo>
                    <a:lnTo>
                      <a:pt x="496" y="9"/>
                    </a:lnTo>
                    <a:lnTo>
                      <a:pt x="480" y="9"/>
                    </a:lnTo>
                    <a:lnTo>
                      <a:pt x="463" y="7"/>
                    </a:lnTo>
                    <a:lnTo>
                      <a:pt x="447" y="7"/>
                    </a:lnTo>
                    <a:lnTo>
                      <a:pt x="431" y="7"/>
                    </a:lnTo>
                    <a:lnTo>
                      <a:pt x="413" y="7"/>
                    </a:lnTo>
                    <a:lnTo>
                      <a:pt x="397" y="7"/>
                    </a:lnTo>
                    <a:lnTo>
                      <a:pt x="380" y="7"/>
                    </a:lnTo>
                    <a:lnTo>
                      <a:pt x="364" y="6"/>
                    </a:lnTo>
                    <a:lnTo>
                      <a:pt x="348" y="6"/>
                    </a:lnTo>
                    <a:lnTo>
                      <a:pt x="332" y="6"/>
                    </a:lnTo>
                    <a:lnTo>
                      <a:pt x="314" y="6"/>
                    </a:lnTo>
                    <a:lnTo>
                      <a:pt x="298" y="4"/>
                    </a:lnTo>
                    <a:lnTo>
                      <a:pt x="281" y="4"/>
                    </a:lnTo>
                    <a:lnTo>
                      <a:pt x="265" y="4"/>
                    </a:lnTo>
                    <a:lnTo>
                      <a:pt x="232" y="4"/>
                    </a:lnTo>
                    <a:lnTo>
                      <a:pt x="216" y="3"/>
                    </a:lnTo>
                    <a:lnTo>
                      <a:pt x="200" y="3"/>
                    </a:lnTo>
                    <a:lnTo>
                      <a:pt x="182" y="3"/>
                    </a:lnTo>
                    <a:lnTo>
                      <a:pt x="166" y="3"/>
                    </a:lnTo>
                    <a:lnTo>
                      <a:pt x="149" y="2"/>
                    </a:lnTo>
                    <a:lnTo>
                      <a:pt x="133" y="2"/>
                    </a:lnTo>
                    <a:lnTo>
                      <a:pt x="117" y="2"/>
                    </a:lnTo>
                    <a:lnTo>
                      <a:pt x="99" y="2"/>
                    </a:lnTo>
                    <a:lnTo>
                      <a:pt x="83" y="2"/>
                    </a:lnTo>
                    <a:lnTo>
                      <a:pt x="67" y="2"/>
                    </a:lnTo>
                    <a:lnTo>
                      <a:pt x="51" y="0"/>
                    </a:lnTo>
                    <a:lnTo>
                      <a:pt x="34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34" y="23"/>
                    </a:lnTo>
                    <a:lnTo>
                      <a:pt x="51" y="23"/>
                    </a:lnTo>
                    <a:lnTo>
                      <a:pt x="67" y="25"/>
                    </a:lnTo>
                    <a:lnTo>
                      <a:pt x="83" y="25"/>
                    </a:lnTo>
                    <a:lnTo>
                      <a:pt x="99" y="25"/>
                    </a:lnTo>
                    <a:lnTo>
                      <a:pt x="117" y="25"/>
                    </a:lnTo>
                    <a:lnTo>
                      <a:pt x="133" y="25"/>
                    </a:lnTo>
                    <a:lnTo>
                      <a:pt x="149" y="25"/>
                    </a:lnTo>
                    <a:lnTo>
                      <a:pt x="166" y="26"/>
                    </a:lnTo>
                    <a:lnTo>
                      <a:pt x="182" y="26"/>
                    </a:lnTo>
                    <a:lnTo>
                      <a:pt x="200" y="26"/>
                    </a:lnTo>
                    <a:lnTo>
                      <a:pt x="216" y="26"/>
                    </a:lnTo>
                    <a:lnTo>
                      <a:pt x="232" y="28"/>
                    </a:lnTo>
                    <a:lnTo>
                      <a:pt x="265" y="28"/>
                    </a:lnTo>
                    <a:lnTo>
                      <a:pt x="281" y="28"/>
                    </a:lnTo>
                    <a:lnTo>
                      <a:pt x="298" y="28"/>
                    </a:lnTo>
                    <a:lnTo>
                      <a:pt x="314" y="29"/>
                    </a:lnTo>
                    <a:lnTo>
                      <a:pt x="332" y="29"/>
                    </a:lnTo>
                    <a:lnTo>
                      <a:pt x="348" y="29"/>
                    </a:lnTo>
                    <a:lnTo>
                      <a:pt x="364" y="29"/>
                    </a:lnTo>
                    <a:lnTo>
                      <a:pt x="380" y="31"/>
                    </a:lnTo>
                    <a:lnTo>
                      <a:pt x="397" y="31"/>
                    </a:lnTo>
                    <a:lnTo>
                      <a:pt x="413" y="31"/>
                    </a:lnTo>
                    <a:lnTo>
                      <a:pt x="431" y="31"/>
                    </a:lnTo>
                    <a:lnTo>
                      <a:pt x="447" y="31"/>
                    </a:lnTo>
                    <a:lnTo>
                      <a:pt x="463" y="31"/>
                    </a:lnTo>
                    <a:lnTo>
                      <a:pt x="480" y="32"/>
                    </a:lnTo>
                    <a:lnTo>
                      <a:pt x="496" y="32"/>
                    </a:lnTo>
                    <a:lnTo>
                      <a:pt x="512" y="32"/>
                    </a:lnTo>
                    <a:lnTo>
                      <a:pt x="530" y="32"/>
                    </a:lnTo>
                    <a:lnTo>
                      <a:pt x="527" y="32"/>
                    </a:lnTo>
                    <a:lnTo>
                      <a:pt x="5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2" name="Freeform 51"/>
              <p:cNvSpPr>
                <a:spLocks/>
              </p:cNvSpPr>
              <p:nvPr/>
            </p:nvSpPr>
            <p:spPr bwMode="auto">
              <a:xfrm>
                <a:off x="5278" y="3481"/>
                <a:ext cx="90" cy="31"/>
              </a:xfrm>
              <a:custGeom>
                <a:avLst/>
                <a:gdLst>
                  <a:gd name="T0" fmla="*/ 272 w 272"/>
                  <a:gd name="T1" fmla="*/ 74 h 94"/>
                  <a:gd name="T2" fmla="*/ 256 w 272"/>
                  <a:gd name="T3" fmla="*/ 67 h 94"/>
                  <a:gd name="T4" fmla="*/ 241 w 272"/>
                  <a:gd name="T5" fmla="*/ 58 h 94"/>
                  <a:gd name="T6" fmla="*/ 225 w 272"/>
                  <a:gd name="T7" fmla="*/ 51 h 94"/>
                  <a:gd name="T8" fmla="*/ 209 w 272"/>
                  <a:gd name="T9" fmla="*/ 43 h 94"/>
                  <a:gd name="T10" fmla="*/ 193 w 272"/>
                  <a:gd name="T11" fmla="*/ 38 h 94"/>
                  <a:gd name="T12" fmla="*/ 177 w 272"/>
                  <a:gd name="T13" fmla="*/ 32 h 94"/>
                  <a:gd name="T14" fmla="*/ 161 w 272"/>
                  <a:gd name="T15" fmla="*/ 27 h 94"/>
                  <a:gd name="T16" fmla="*/ 145 w 272"/>
                  <a:gd name="T17" fmla="*/ 23 h 94"/>
                  <a:gd name="T18" fmla="*/ 129 w 272"/>
                  <a:gd name="T19" fmla="*/ 20 h 94"/>
                  <a:gd name="T20" fmla="*/ 112 w 272"/>
                  <a:gd name="T21" fmla="*/ 16 h 94"/>
                  <a:gd name="T22" fmla="*/ 94 w 272"/>
                  <a:gd name="T23" fmla="*/ 13 h 94"/>
                  <a:gd name="T24" fmla="*/ 77 w 272"/>
                  <a:gd name="T25" fmla="*/ 11 h 94"/>
                  <a:gd name="T26" fmla="*/ 59 w 272"/>
                  <a:gd name="T27" fmla="*/ 9 h 94"/>
                  <a:gd name="T28" fmla="*/ 42 w 272"/>
                  <a:gd name="T29" fmla="*/ 6 h 94"/>
                  <a:gd name="T30" fmla="*/ 23 w 272"/>
                  <a:gd name="T31" fmla="*/ 3 h 94"/>
                  <a:gd name="T32" fmla="*/ 4 w 272"/>
                  <a:gd name="T33" fmla="*/ 0 h 94"/>
                  <a:gd name="T34" fmla="*/ 0 w 272"/>
                  <a:gd name="T35" fmla="*/ 23 h 94"/>
                  <a:gd name="T36" fmla="*/ 19 w 272"/>
                  <a:gd name="T37" fmla="*/ 25 h 94"/>
                  <a:gd name="T38" fmla="*/ 37 w 272"/>
                  <a:gd name="T39" fmla="*/ 29 h 94"/>
                  <a:gd name="T40" fmla="*/ 56 w 272"/>
                  <a:gd name="T41" fmla="*/ 30 h 94"/>
                  <a:gd name="T42" fmla="*/ 74 w 272"/>
                  <a:gd name="T43" fmla="*/ 35 h 94"/>
                  <a:gd name="T44" fmla="*/ 91 w 272"/>
                  <a:gd name="T45" fmla="*/ 36 h 94"/>
                  <a:gd name="T46" fmla="*/ 107 w 272"/>
                  <a:gd name="T47" fmla="*/ 39 h 94"/>
                  <a:gd name="T48" fmla="*/ 123 w 272"/>
                  <a:gd name="T49" fmla="*/ 43 h 94"/>
                  <a:gd name="T50" fmla="*/ 139 w 272"/>
                  <a:gd name="T51" fmla="*/ 46 h 94"/>
                  <a:gd name="T52" fmla="*/ 155 w 272"/>
                  <a:gd name="T53" fmla="*/ 51 h 94"/>
                  <a:gd name="T54" fmla="*/ 170 w 272"/>
                  <a:gd name="T55" fmla="*/ 55 h 94"/>
                  <a:gd name="T56" fmla="*/ 186 w 272"/>
                  <a:gd name="T57" fmla="*/ 59 h 94"/>
                  <a:gd name="T58" fmla="*/ 200 w 272"/>
                  <a:gd name="T59" fmla="*/ 65 h 94"/>
                  <a:gd name="T60" fmla="*/ 215 w 272"/>
                  <a:gd name="T61" fmla="*/ 71 h 94"/>
                  <a:gd name="T62" fmla="*/ 229 w 272"/>
                  <a:gd name="T63" fmla="*/ 78 h 94"/>
                  <a:gd name="T64" fmla="*/ 245 w 272"/>
                  <a:gd name="T65" fmla="*/ 86 h 94"/>
                  <a:gd name="T66" fmla="*/ 260 w 272"/>
                  <a:gd name="T67" fmla="*/ 94 h 94"/>
                  <a:gd name="T68" fmla="*/ 272 w 272"/>
                  <a:gd name="T69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2" h="94">
                    <a:moveTo>
                      <a:pt x="272" y="74"/>
                    </a:moveTo>
                    <a:lnTo>
                      <a:pt x="256" y="67"/>
                    </a:lnTo>
                    <a:lnTo>
                      <a:pt x="241" y="58"/>
                    </a:lnTo>
                    <a:lnTo>
                      <a:pt x="225" y="51"/>
                    </a:lnTo>
                    <a:lnTo>
                      <a:pt x="209" y="43"/>
                    </a:lnTo>
                    <a:lnTo>
                      <a:pt x="193" y="38"/>
                    </a:lnTo>
                    <a:lnTo>
                      <a:pt x="177" y="32"/>
                    </a:lnTo>
                    <a:lnTo>
                      <a:pt x="161" y="27"/>
                    </a:lnTo>
                    <a:lnTo>
                      <a:pt x="145" y="23"/>
                    </a:lnTo>
                    <a:lnTo>
                      <a:pt x="129" y="20"/>
                    </a:lnTo>
                    <a:lnTo>
                      <a:pt x="112" y="16"/>
                    </a:lnTo>
                    <a:lnTo>
                      <a:pt x="94" y="13"/>
                    </a:lnTo>
                    <a:lnTo>
                      <a:pt x="77" y="11"/>
                    </a:lnTo>
                    <a:lnTo>
                      <a:pt x="59" y="9"/>
                    </a:lnTo>
                    <a:lnTo>
                      <a:pt x="42" y="6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19" y="25"/>
                    </a:lnTo>
                    <a:lnTo>
                      <a:pt x="37" y="29"/>
                    </a:lnTo>
                    <a:lnTo>
                      <a:pt x="56" y="30"/>
                    </a:lnTo>
                    <a:lnTo>
                      <a:pt x="74" y="35"/>
                    </a:lnTo>
                    <a:lnTo>
                      <a:pt x="91" y="36"/>
                    </a:lnTo>
                    <a:lnTo>
                      <a:pt x="107" y="39"/>
                    </a:lnTo>
                    <a:lnTo>
                      <a:pt x="123" y="43"/>
                    </a:lnTo>
                    <a:lnTo>
                      <a:pt x="139" y="46"/>
                    </a:lnTo>
                    <a:lnTo>
                      <a:pt x="155" y="51"/>
                    </a:lnTo>
                    <a:lnTo>
                      <a:pt x="170" y="55"/>
                    </a:lnTo>
                    <a:lnTo>
                      <a:pt x="186" y="59"/>
                    </a:lnTo>
                    <a:lnTo>
                      <a:pt x="200" y="65"/>
                    </a:lnTo>
                    <a:lnTo>
                      <a:pt x="215" y="71"/>
                    </a:lnTo>
                    <a:lnTo>
                      <a:pt x="229" y="78"/>
                    </a:lnTo>
                    <a:lnTo>
                      <a:pt x="245" y="86"/>
                    </a:lnTo>
                    <a:lnTo>
                      <a:pt x="260" y="94"/>
                    </a:lnTo>
                    <a:lnTo>
                      <a:pt x="27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3" name="Freeform 52"/>
              <p:cNvSpPr>
                <a:spLocks/>
              </p:cNvSpPr>
              <p:nvPr/>
            </p:nvSpPr>
            <p:spPr bwMode="auto">
              <a:xfrm>
                <a:off x="5364" y="3505"/>
                <a:ext cx="59" cy="72"/>
              </a:xfrm>
              <a:custGeom>
                <a:avLst/>
                <a:gdLst>
                  <a:gd name="T0" fmla="*/ 166 w 177"/>
                  <a:gd name="T1" fmla="*/ 215 h 215"/>
                  <a:gd name="T2" fmla="*/ 177 w 177"/>
                  <a:gd name="T3" fmla="*/ 201 h 215"/>
                  <a:gd name="T4" fmla="*/ 169 w 177"/>
                  <a:gd name="T5" fmla="*/ 180 h 215"/>
                  <a:gd name="T6" fmla="*/ 161 w 177"/>
                  <a:gd name="T7" fmla="*/ 163 h 215"/>
                  <a:gd name="T8" fmla="*/ 153 w 177"/>
                  <a:gd name="T9" fmla="*/ 144 h 215"/>
                  <a:gd name="T10" fmla="*/ 145 w 177"/>
                  <a:gd name="T11" fmla="*/ 128 h 215"/>
                  <a:gd name="T12" fmla="*/ 135 w 177"/>
                  <a:gd name="T13" fmla="*/ 113 h 215"/>
                  <a:gd name="T14" fmla="*/ 126 w 177"/>
                  <a:gd name="T15" fmla="*/ 100 h 215"/>
                  <a:gd name="T16" fmla="*/ 116 w 177"/>
                  <a:gd name="T17" fmla="*/ 87 h 215"/>
                  <a:gd name="T18" fmla="*/ 106 w 177"/>
                  <a:gd name="T19" fmla="*/ 74 h 215"/>
                  <a:gd name="T20" fmla="*/ 96 w 177"/>
                  <a:gd name="T21" fmla="*/ 64 h 215"/>
                  <a:gd name="T22" fmla="*/ 84 w 177"/>
                  <a:gd name="T23" fmla="*/ 54 h 215"/>
                  <a:gd name="T24" fmla="*/ 73 w 177"/>
                  <a:gd name="T25" fmla="*/ 44 h 215"/>
                  <a:gd name="T26" fmla="*/ 62 w 177"/>
                  <a:gd name="T27" fmla="*/ 35 h 215"/>
                  <a:gd name="T28" fmla="*/ 49 w 177"/>
                  <a:gd name="T29" fmla="*/ 26 h 215"/>
                  <a:gd name="T30" fmla="*/ 38 w 177"/>
                  <a:gd name="T31" fmla="*/ 17 h 215"/>
                  <a:gd name="T32" fmla="*/ 25 w 177"/>
                  <a:gd name="T33" fmla="*/ 10 h 215"/>
                  <a:gd name="T34" fmla="*/ 12 w 177"/>
                  <a:gd name="T35" fmla="*/ 0 h 215"/>
                  <a:gd name="T36" fmla="*/ 0 w 177"/>
                  <a:gd name="T37" fmla="*/ 20 h 215"/>
                  <a:gd name="T38" fmla="*/ 12 w 177"/>
                  <a:gd name="T39" fmla="*/ 29 h 215"/>
                  <a:gd name="T40" fmla="*/ 23 w 177"/>
                  <a:gd name="T41" fmla="*/ 36 h 215"/>
                  <a:gd name="T42" fmla="*/ 36 w 177"/>
                  <a:gd name="T43" fmla="*/ 45 h 215"/>
                  <a:gd name="T44" fmla="*/ 48 w 177"/>
                  <a:gd name="T45" fmla="*/ 54 h 215"/>
                  <a:gd name="T46" fmla="*/ 60 w 177"/>
                  <a:gd name="T47" fmla="*/ 63 h 215"/>
                  <a:gd name="T48" fmla="*/ 70 w 177"/>
                  <a:gd name="T49" fmla="*/ 71 h 215"/>
                  <a:gd name="T50" fmla="*/ 78 w 177"/>
                  <a:gd name="T51" fmla="*/ 81 h 215"/>
                  <a:gd name="T52" fmla="*/ 89 w 177"/>
                  <a:gd name="T53" fmla="*/ 90 h 215"/>
                  <a:gd name="T54" fmla="*/ 99 w 177"/>
                  <a:gd name="T55" fmla="*/ 102 h 215"/>
                  <a:gd name="T56" fmla="*/ 108 w 177"/>
                  <a:gd name="T57" fmla="*/ 115 h 215"/>
                  <a:gd name="T58" fmla="*/ 116 w 177"/>
                  <a:gd name="T59" fmla="*/ 127 h 215"/>
                  <a:gd name="T60" fmla="*/ 124 w 177"/>
                  <a:gd name="T61" fmla="*/ 141 h 215"/>
                  <a:gd name="T62" fmla="*/ 132 w 177"/>
                  <a:gd name="T63" fmla="*/ 156 h 215"/>
                  <a:gd name="T64" fmla="*/ 140 w 177"/>
                  <a:gd name="T65" fmla="*/ 172 h 215"/>
                  <a:gd name="T66" fmla="*/ 148 w 177"/>
                  <a:gd name="T67" fmla="*/ 189 h 215"/>
                  <a:gd name="T68" fmla="*/ 156 w 177"/>
                  <a:gd name="T69" fmla="*/ 208 h 215"/>
                  <a:gd name="T70" fmla="*/ 164 w 177"/>
                  <a:gd name="T71" fmla="*/ 193 h 215"/>
                  <a:gd name="T72" fmla="*/ 166 w 177"/>
                  <a:gd name="T7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215">
                    <a:moveTo>
                      <a:pt x="166" y="215"/>
                    </a:moveTo>
                    <a:lnTo>
                      <a:pt x="177" y="201"/>
                    </a:lnTo>
                    <a:lnTo>
                      <a:pt x="169" y="180"/>
                    </a:lnTo>
                    <a:lnTo>
                      <a:pt x="161" y="163"/>
                    </a:lnTo>
                    <a:lnTo>
                      <a:pt x="153" y="144"/>
                    </a:lnTo>
                    <a:lnTo>
                      <a:pt x="145" y="128"/>
                    </a:lnTo>
                    <a:lnTo>
                      <a:pt x="135" y="113"/>
                    </a:lnTo>
                    <a:lnTo>
                      <a:pt x="126" y="100"/>
                    </a:lnTo>
                    <a:lnTo>
                      <a:pt x="116" y="87"/>
                    </a:lnTo>
                    <a:lnTo>
                      <a:pt x="106" y="74"/>
                    </a:lnTo>
                    <a:lnTo>
                      <a:pt x="96" y="64"/>
                    </a:lnTo>
                    <a:lnTo>
                      <a:pt x="84" y="54"/>
                    </a:lnTo>
                    <a:lnTo>
                      <a:pt x="73" y="44"/>
                    </a:lnTo>
                    <a:lnTo>
                      <a:pt x="62" y="35"/>
                    </a:lnTo>
                    <a:lnTo>
                      <a:pt x="49" y="26"/>
                    </a:lnTo>
                    <a:lnTo>
                      <a:pt x="38" y="17"/>
                    </a:lnTo>
                    <a:lnTo>
                      <a:pt x="25" y="10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23" y="36"/>
                    </a:lnTo>
                    <a:lnTo>
                      <a:pt x="36" y="45"/>
                    </a:lnTo>
                    <a:lnTo>
                      <a:pt x="48" y="54"/>
                    </a:lnTo>
                    <a:lnTo>
                      <a:pt x="60" y="63"/>
                    </a:lnTo>
                    <a:lnTo>
                      <a:pt x="70" y="71"/>
                    </a:lnTo>
                    <a:lnTo>
                      <a:pt x="78" y="81"/>
                    </a:lnTo>
                    <a:lnTo>
                      <a:pt x="89" y="90"/>
                    </a:lnTo>
                    <a:lnTo>
                      <a:pt x="99" y="102"/>
                    </a:lnTo>
                    <a:lnTo>
                      <a:pt x="108" y="115"/>
                    </a:lnTo>
                    <a:lnTo>
                      <a:pt x="116" y="127"/>
                    </a:lnTo>
                    <a:lnTo>
                      <a:pt x="124" y="141"/>
                    </a:lnTo>
                    <a:lnTo>
                      <a:pt x="132" y="156"/>
                    </a:lnTo>
                    <a:lnTo>
                      <a:pt x="140" y="172"/>
                    </a:lnTo>
                    <a:lnTo>
                      <a:pt x="148" y="189"/>
                    </a:lnTo>
                    <a:lnTo>
                      <a:pt x="156" y="208"/>
                    </a:lnTo>
                    <a:lnTo>
                      <a:pt x="164" y="193"/>
                    </a:lnTo>
                    <a:lnTo>
                      <a:pt x="166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4" name="Freeform 53"/>
              <p:cNvSpPr>
                <a:spLocks/>
              </p:cNvSpPr>
              <p:nvPr/>
            </p:nvSpPr>
            <p:spPr bwMode="auto">
              <a:xfrm>
                <a:off x="5290" y="3567"/>
                <a:ext cx="130" cy="13"/>
              </a:xfrm>
              <a:custGeom>
                <a:avLst/>
                <a:gdLst>
                  <a:gd name="T0" fmla="*/ 0 w 390"/>
                  <a:gd name="T1" fmla="*/ 23 h 38"/>
                  <a:gd name="T2" fmla="*/ 23 w 390"/>
                  <a:gd name="T3" fmla="*/ 26 h 38"/>
                  <a:gd name="T4" fmla="*/ 48 w 390"/>
                  <a:gd name="T5" fmla="*/ 29 h 38"/>
                  <a:gd name="T6" fmla="*/ 73 w 390"/>
                  <a:gd name="T7" fmla="*/ 31 h 38"/>
                  <a:gd name="T8" fmla="*/ 99 w 390"/>
                  <a:gd name="T9" fmla="*/ 32 h 38"/>
                  <a:gd name="T10" fmla="*/ 124 w 390"/>
                  <a:gd name="T11" fmla="*/ 34 h 38"/>
                  <a:gd name="T12" fmla="*/ 148 w 390"/>
                  <a:gd name="T13" fmla="*/ 35 h 38"/>
                  <a:gd name="T14" fmla="*/ 173 w 390"/>
                  <a:gd name="T15" fmla="*/ 37 h 38"/>
                  <a:gd name="T16" fmla="*/ 199 w 390"/>
                  <a:gd name="T17" fmla="*/ 37 h 38"/>
                  <a:gd name="T18" fmla="*/ 224 w 390"/>
                  <a:gd name="T19" fmla="*/ 38 h 38"/>
                  <a:gd name="T20" fmla="*/ 247 w 390"/>
                  <a:gd name="T21" fmla="*/ 37 h 38"/>
                  <a:gd name="T22" fmla="*/ 272 w 390"/>
                  <a:gd name="T23" fmla="*/ 37 h 38"/>
                  <a:gd name="T24" fmla="*/ 297 w 390"/>
                  <a:gd name="T25" fmla="*/ 35 h 38"/>
                  <a:gd name="T26" fmla="*/ 321 w 390"/>
                  <a:gd name="T27" fmla="*/ 34 h 38"/>
                  <a:gd name="T28" fmla="*/ 345 w 390"/>
                  <a:gd name="T29" fmla="*/ 32 h 38"/>
                  <a:gd name="T30" fmla="*/ 368 w 390"/>
                  <a:gd name="T31" fmla="*/ 32 h 38"/>
                  <a:gd name="T32" fmla="*/ 390 w 390"/>
                  <a:gd name="T33" fmla="*/ 29 h 38"/>
                  <a:gd name="T34" fmla="*/ 388 w 390"/>
                  <a:gd name="T35" fmla="*/ 7 h 38"/>
                  <a:gd name="T36" fmla="*/ 366 w 390"/>
                  <a:gd name="T37" fmla="*/ 9 h 38"/>
                  <a:gd name="T38" fmla="*/ 343 w 390"/>
                  <a:gd name="T39" fmla="*/ 10 h 38"/>
                  <a:gd name="T40" fmla="*/ 320 w 390"/>
                  <a:gd name="T41" fmla="*/ 10 h 38"/>
                  <a:gd name="T42" fmla="*/ 297 w 390"/>
                  <a:gd name="T43" fmla="*/ 12 h 38"/>
                  <a:gd name="T44" fmla="*/ 272 w 390"/>
                  <a:gd name="T45" fmla="*/ 12 h 38"/>
                  <a:gd name="T46" fmla="*/ 247 w 390"/>
                  <a:gd name="T47" fmla="*/ 12 h 38"/>
                  <a:gd name="T48" fmla="*/ 224 w 390"/>
                  <a:gd name="T49" fmla="*/ 13 h 38"/>
                  <a:gd name="T50" fmla="*/ 199 w 390"/>
                  <a:gd name="T51" fmla="*/ 12 h 38"/>
                  <a:gd name="T52" fmla="*/ 150 w 390"/>
                  <a:gd name="T53" fmla="*/ 12 h 38"/>
                  <a:gd name="T54" fmla="*/ 124 w 390"/>
                  <a:gd name="T55" fmla="*/ 10 h 38"/>
                  <a:gd name="T56" fmla="*/ 99 w 390"/>
                  <a:gd name="T57" fmla="*/ 10 h 38"/>
                  <a:gd name="T58" fmla="*/ 76 w 390"/>
                  <a:gd name="T59" fmla="*/ 9 h 38"/>
                  <a:gd name="T60" fmla="*/ 51 w 390"/>
                  <a:gd name="T61" fmla="*/ 6 h 38"/>
                  <a:gd name="T62" fmla="*/ 26 w 390"/>
                  <a:gd name="T63" fmla="*/ 3 h 38"/>
                  <a:gd name="T64" fmla="*/ 1 w 390"/>
                  <a:gd name="T65" fmla="*/ 0 h 38"/>
                  <a:gd name="T66" fmla="*/ 0 w 390"/>
                  <a:gd name="T67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0" h="38">
                    <a:moveTo>
                      <a:pt x="0" y="23"/>
                    </a:moveTo>
                    <a:lnTo>
                      <a:pt x="23" y="26"/>
                    </a:lnTo>
                    <a:lnTo>
                      <a:pt x="48" y="29"/>
                    </a:lnTo>
                    <a:lnTo>
                      <a:pt x="73" y="31"/>
                    </a:lnTo>
                    <a:lnTo>
                      <a:pt x="99" y="32"/>
                    </a:lnTo>
                    <a:lnTo>
                      <a:pt x="124" y="34"/>
                    </a:lnTo>
                    <a:lnTo>
                      <a:pt x="148" y="35"/>
                    </a:lnTo>
                    <a:lnTo>
                      <a:pt x="173" y="37"/>
                    </a:lnTo>
                    <a:lnTo>
                      <a:pt x="199" y="37"/>
                    </a:lnTo>
                    <a:lnTo>
                      <a:pt x="224" y="38"/>
                    </a:lnTo>
                    <a:lnTo>
                      <a:pt x="247" y="37"/>
                    </a:lnTo>
                    <a:lnTo>
                      <a:pt x="272" y="37"/>
                    </a:lnTo>
                    <a:lnTo>
                      <a:pt x="297" y="35"/>
                    </a:lnTo>
                    <a:lnTo>
                      <a:pt x="321" y="34"/>
                    </a:lnTo>
                    <a:lnTo>
                      <a:pt x="345" y="32"/>
                    </a:lnTo>
                    <a:lnTo>
                      <a:pt x="368" y="32"/>
                    </a:lnTo>
                    <a:lnTo>
                      <a:pt x="390" y="29"/>
                    </a:lnTo>
                    <a:lnTo>
                      <a:pt x="388" y="7"/>
                    </a:lnTo>
                    <a:lnTo>
                      <a:pt x="366" y="9"/>
                    </a:lnTo>
                    <a:lnTo>
                      <a:pt x="343" y="10"/>
                    </a:lnTo>
                    <a:lnTo>
                      <a:pt x="320" y="10"/>
                    </a:lnTo>
                    <a:lnTo>
                      <a:pt x="297" y="12"/>
                    </a:lnTo>
                    <a:lnTo>
                      <a:pt x="272" y="12"/>
                    </a:lnTo>
                    <a:lnTo>
                      <a:pt x="247" y="12"/>
                    </a:lnTo>
                    <a:lnTo>
                      <a:pt x="224" y="13"/>
                    </a:lnTo>
                    <a:lnTo>
                      <a:pt x="199" y="12"/>
                    </a:lnTo>
                    <a:lnTo>
                      <a:pt x="150" y="12"/>
                    </a:lnTo>
                    <a:lnTo>
                      <a:pt x="124" y="10"/>
                    </a:lnTo>
                    <a:lnTo>
                      <a:pt x="99" y="10"/>
                    </a:lnTo>
                    <a:lnTo>
                      <a:pt x="76" y="9"/>
                    </a:lnTo>
                    <a:lnTo>
                      <a:pt x="51" y="6"/>
                    </a:lnTo>
                    <a:lnTo>
                      <a:pt x="26" y="3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5" name="Freeform 54"/>
              <p:cNvSpPr>
                <a:spLocks/>
              </p:cNvSpPr>
              <p:nvPr/>
            </p:nvSpPr>
            <p:spPr bwMode="auto">
              <a:xfrm>
                <a:off x="5187" y="3542"/>
                <a:ext cx="103" cy="33"/>
              </a:xfrm>
              <a:custGeom>
                <a:avLst/>
                <a:gdLst>
                  <a:gd name="T0" fmla="*/ 19 w 308"/>
                  <a:gd name="T1" fmla="*/ 17 h 98"/>
                  <a:gd name="T2" fmla="*/ 0 w 308"/>
                  <a:gd name="T3" fmla="*/ 16 h 98"/>
                  <a:gd name="T4" fmla="*/ 13 w 308"/>
                  <a:gd name="T5" fmla="*/ 27 h 98"/>
                  <a:gd name="T6" fmla="*/ 26 w 308"/>
                  <a:gd name="T7" fmla="*/ 37 h 98"/>
                  <a:gd name="T8" fmla="*/ 41 w 308"/>
                  <a:gd name="T9" fmla="*/ 46 h 98"/>
                  <a:gd name="T10" fmla="*/ 58 w 308"/>
                  <a:gd name="T11" fmla="*/ 53 h 98"/>
                  <a:gd name="T12" fmla="*/ 76 w 308"/>
                  <a:gd name="T13" fmla="*/ 61 h 98"/>
                  <a:gd name="T14" fmla="*/ 96 w 308"/>
                  <a:gd name="T15" fmla="*/ 68 h 98"/>
                  <a:gd name="T16" fmla="*/ 115 w 308"/>
                  <a:gd name="T17" fmla="*/ 72 h 98"/>
                  <a:gd name="T18" fmla="*/ 137 w 308"/>
                  <a:gd name="T19" fmla="*/ 77 h 98"/>
                  <a:gd name="T20" fmla="*/ 159 w 308"/>
                  <a:gd name="T21" fmla="*/ 80 h 98"/>
                  <a:gd name="T22" fmla="*/ 179 w 308"/>
                  <a:gd name="T23" fmla="*/ 84 h 98"/>
                  <a:gd name="T24" fmla="*/ 202 w 308"/>
                  <a:gd name="T25" fmla="*/ 87 h 98"/>
                  <a:gd name="T26" fmla="*/ 224 w 308"/>
                  <a:gd name="T27" fmla="*/ 90 h 98"/>
                  <a:gd name="T28" fmla="*/ 246 w 308"/>
                  <a:gd name="T29" fmla="*/ 91 h 98"/>
                  <a:gd name="T30" fmla="*/ 266 w 308"/>
                  <a:gd name="T31" fmla="*/ 94 h 98"/>
                  <a:gd name="T32" fmla="*/ 287 w 308"/>
                  <a:gd name="T33" fmla="*/ 97 h 98"/>
                  <a:gd name="T34" fmla="*/ 307 w 308"/>
                  <a:gd name="T35" fmla="*/ 98 h 98"/>
                  <a:gd name="T36" fmla="*/ 308 w 308"/>
                  <a:gd name="T37" fmla="*/ 75 h 98"/>
                  <a:gd name="T38" fmla="*/ 290 w 308"/>
                  <a:gd name="T39" fmla="*/ 74 h 98"/>
                  <a:gd name="T40" fmla="*/ 269 w 308"/>
                  <a:gd name="T41" fmla="*/ 71 h 98"/>
                  <a:gd name="T42" fmla="*/ 247 w 308"/>
                  <a:gd name="T43" fmla="*/ 69 h 98"/>
                  <a:gd name="T44" fmla="*/ 226 w 308"/>
                  <a:gd name="T45" fmla="*/ 66 h 98"/>
                  <a:gd name="T46" fmla="*/ 204 w 308"/>
                  <a:gd name="T47" fmla="*/ 64 h 98"/>
                  <a:gd name="T48" fmla="*/ 183 w 308"/>
                  <a:gd name="T49" fmla="*/ 61 h 98"/>
                  <a:gd name="T50" fmla="*/ 162 w 308"/>
                  <a:gd name="T51" fmla="*/ 56 h 98"/>
                  <a:gd name="T52" fmla="*/ 141 w 308"/>
                  <a:gd name="T53" fmla="*/ 53 h 98"/>
                  <a:gd name="T54" fmla="*/ 121 w 308"/>
                  <a:gd name="T55" fmla="*/ 49 h 98"/>
                  <a:gd name="T56" fmla="*/ 101 w 308"/>
                  <a:gd name="T57" fmla="*/ 45 h 98"/>
                  <a:gd name="T58" fmla="*/ 83 w 308"/>
                  <a:gd name="T59" fmla="*/ 39 h 98"/>
                  <a:gd name="T60" fmla="*/ 66 w 308"/>
                  <a:gd name="T61" fmla="*/ 32 h 98"/>
                  <a:gd name="T62" fmla="*/ 51 w 308"/>
                  <a:gd name="T63" fmla="*/ 26 h 98"/>
                  <a:gd name="T64" fmla="*/ 39 w 308"/>
                  <a:gd name="T65" fmla="*/ 18 h 98"/>
                  <a:gd name="T66" fmla="*/ 28 w 308"/>
                  <a:gd name="T67" fmla="*/ 10 h 98"/>
                  <a:gd name="T68" fmla="*/ 19 w 308"/>
                  <a:gd name="T69" fmla="*/ 1 h 98"/>
                  <a:gd name="T70" fmla="*/ 2 w 308"/>
                  <a:gd name="T71" fmla="*/ 0 h 98"/>
                  <a:gd name="T72" fmla="*/ 19 w 308"/>
                  <a:gd name="T73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8" h="98">
                    <a:moveTo>
                      <a:pt x="19" y="17"/>
                    </a:moveTo>
                    <a:lnTo>
                      <a:pt x="0" y="16"/>
                    </a:lnTo>
                    <a:lnTo>
                      <a:pt x="13" y="27"/>
                    </a:lnTo>
                    <a:lnTo>
                      <a:pt x="26" y="37"/>
                    </a:lnTo>
                    <a:lnTo>
                      <a:pt x="41" y="46"/>
                    </a:lnTo>
                    <a:lnTo>
                      <a:pt x="58" y="53"/>
                    </a:lnTo>
                    <a:lnTo>
                      <a:pt x="76" y="61"/>
                    </a:lnTo>
                    <a:lnTo>
                      <a:pt x="96" y="68"/>
                    </a:lnTo>
                    <a:lnTo>
                      <a:pt x="115" y="72"/>
                    </a:lnTo>
                    <a:lnTo>
                      <a:pt x="137" y="77"/>
                    </a:lnTo>
                    <a:lnTo>
                      <a:pt x="159" y="80"/>
                    </a:lnTo>
                    <a:lnTo>
                      <a:pt x="179" y="84"/>
                    </a:lnTo>
                    <a:lnTo>
                      <a:pt x="202" y="87"/>
                    </a:lnTo>
                    <a:lnTo>
                      <a:pt x="224" y="90"/>
                    </a:lnTo>
                    <a:lnTo>
                      <a:pt x="246" y="91"/>
                    </a:lnTo>
                    <a:lnTo>
                      <a:pt x="266" y="94"/>
                    </a:lnTo>
                    <a:lnTo>
                      <a:pt x="287" y="97"/>
                    </a:lnTo>
                    <a:lnTo>
                      <a:pt x="307" y="98"/>
                    </a:lnTo>
                    <a:lnTo>
                      <a:pt x="308" y="75"/>
                    </a:lnTo>
                    <a:lnTo>
                      <a:pt x="290" y="74"/>
                    </a:lnTo>
                    <a:lnTo>
                      <a:pt x="269" y="71"/>
                    </a:lnTo>
                    <a:lnTo>
                      <a:pt x="247" y="69"/>
                    </a:lnTo>
                    <a:lnTo>
                      <a:pt x="226" y="66"/>
                    </a:lnTo>
                    <a:lnTo>
                      <a:pt x="204" y="64"/>
                    </a:lnTo>
                    <a:lnTo>
                      <a:pt x="183" y="61"/>
                    </a:lnTo>
                    <a:lnTo>
                      <a:pt x="162" y="56"/>
                    </a:lnTo>
                    <a:lnTo>
                      <a:pt x="141" y="53"/>
                    </a:lnTo>
                    <a:lnTo>
                      <a:pt x="121" y="49"/>
                    </a:lnTo>
                    <a:lnTo>
                      <a:pt x="101" y="45"/>
                    </a:lnTo>
                    <a:lnTo>
                      <a:pt x="83" y="39"/>
                    </a:lnTo>
                    <a:lnTo>
                      <a:pt x="66" y="32"/>
                    </a:lnTo>
                    <a:lnTo>
                      <a:pt x="51" y="26"/>
                    </a:lnTo>
                    <a:lnTo>
                      <a:pt x="39" y="18"/>
                    </a:lnTo>
                    <a:lnTo>
                      <a:pt x="28" y="10"/>
                    </a:lnTo>
                    <a:lnTo>
                      <a:pt x="19" y="1"/>
                    </a:lnTo>
                    <a:lnTo>
                      <a:pt x="2" y="0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6" name="Freeform 55"/>
              <p:cNvSpPr>
                <a:spLocks/>
              </p:cNvSpPr>
              <p:nvPr/>
            </p:nvSpPr>
            <p:spPr bwMode="auto">
              <a:xfrm>
                <a:off x="5184" y="3480"/>
                <a:ext cx="8" cy="4"/>
              </a:xfrm>
              <a:custGeom>
                <a:avLst/>
                <a:gdLst>
                  <a:gd name="T0" fmla="*/ 23 w 23"/>
                  <a:gd name="T1" fmla="*/ 12 h 12"/>
                  <a:gd name="T2" fmla="*/ 22 w 23"/>
                  <a:gd name="T3" fmla="*/ 7 h 12"/>
                  <a:gd name="T4" fmla="*/ 19 w 23"/>
                  <a:gd name="T5" fmla="*/ 3 h 12"/>
                  <a:gd name="T6" fmla="*/ 16 w 23"/>
                  <a:gd name="T7" fmla="*/ 1 h 12"/>
                  <a:gd name="T8" fmla="*/ 10 w 23"/>
                  <a:gd name="T9" fmla="*/ 0 h 12"/>
                  <a:gd name="T10" fmla="*/ 7 w 23"/>
                  <a:gd name="T11" fmla="*/ 1 h 12"/>
                  <a:gd name="T12" fmla="*/ 3 w 23"/>
                  <a:gd name="T13" fmla="*/ 4 h 12"/>
                  <a:gd name="T14" fmla="*/ 1 w 23"/>
                  <a:gd name="T15" fmla="*/ 7 h 12"/>
                  <a:gd name="T16" fmla="*/ 0 w 23"/>
                  <a:gd name="T17" fmla="*/ 12 h 12"/>
                  <a:gd name="T18" fmla="*/ 23 w 2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12"/>
                    </a:moveTo>
                    <a:lnTo>
                      <a:pt x="22" y="7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7" name="Freeform 56"/>
              <p:cNvSpPr>
                <a:spLocks/>
              </p:cNvSpPr>
              <p:nvPr/>
            </p:nvSpPr>
            <p:spPr bwMode="auto">
              <a:xfrm>
                <a:off x="5184" y="3484"/>
                <a:ext cx="11" cy="61"/>
              </a:xfrm>
              <a:custGeom>
                <a:avLst/>
                <a:gdLst>
                  <a:gd name="T0" fmla="*/ 32 w 32"/>
                  <a:gd name="T1" fmla="*/ 184 h 184"/>
                  <a:gd name="T2" fmla="*/ 31 w 32"/>
                  <a:gd name="T3" fmla="*/ 173 h 184"/>
                  <a:gd name="T4" fmla="*/ 31 w 32"/>
                  <a:gd name="T5" fmla="*/ 161 h 184"/>
                  <a:gd name="T6" fmla="*/ 31 w 32"/>
                  <a:gd name="T7" fmla="*/ 149 h 184"/>
                  <a:gd name="T8" fmla="*/ 29 w 32"/>
                  <a:gd name="T9" fmla="*/ 138 h 184"/>
                  <a:gd name="T10" fmla="*/ 29 w 32"/>
                  <a:gd name="T11" fmla="*/ 126 h 184"/>
                  <a:gd name="T12" fmla="*/ 28 w 32"/>
                  <a:gd name="T13" fmla="*/ 114 h 184"/>
                  <a:gd name="T14" fmla="*/ 28 w 32"/>
                  <a:gd name="T15" fmla="*/ 104 h 184"/>
                  <a:gd name="T16" fmla="*/ 28 w 32"/>
                  <a:gd name="T17" fmla="*/ 91 h 184"/>
                  <a:gd name="T18" fmla="*/ 26 w 32"/>
                  <a:gd name="T19" fmla="*/ 80 h 184"/>
                  <a:gd name="T20" fmla="*/ 26 w 32"/>
                  <a:gd name="T21" fmla="*/ 68 h 184"/>
                  <a:gd name="T22" fmla="*/ 25 w 32"/>
                  <a:gd name="T23" fmla="*/ 58 h 184"/>
                  <a:gd name="T24" fmla="*/ 25 w 32"/>
                  <a:gd name="T25" fmla="*/ 45 h 184"/>
                  <a:gd name="T26" fmla="*/ 25 w 32"/>
                  <a:gd name="T27" fmla="*/ 34 h 184"/>
                  <a:gd name="T28" fmla="*/ 25 w 32"/>
                  <a:gd name="T29" fmla="*/ 23 h 184"/>
                  <a:gd name="T30" fmla="*/ 23 w 32"/>
                  <a:gd name="T31" fmla="*/ 11 h 184"/>
                  <a:gd name="T32" fmla="*/ 23 w 32"/>
                  <a:gd name="T33" fmla="*/ 0 h 184"/>
                  <a:gd name="T34" fmla="*/ 0 w 32"/>
                  <a:gd name="T35" fmla="*/ 0 h 184"/>
                  <a:gd name="T36" fmla="*/ 1 w 32"/>
                  <a:gd name="T37" fmla="*/ 13 h 184"/>
                  <a:gd name="T38" fmla="*/ 1 w 32"/>
                  <a:gd name="T39" fmla="*/ 23 h 184"/>
                  <a:gd name="T40" fmla="*/ 1 w 32"/>
                  <a:gd name="T41" fmla="*/ 34 h 184"/>
                  <a:gd name="T42" fmla="*/ 1 w 32"/>
                  <a:gd name="T43" fmla="*/ 46 h 184"/>
                  <a:gd name="T44" fmla="*/ 3 w 32"/>
                  <a:gd name="T45" fmla="*/ 58 h 184"/>
                  <a:gd name="T46" fmla="*/ 3 w 32"/>
                  <a:gd name="T47" fmla="*/ 69 h 184"/>
                  <a:gd name="T48" fmla="*/ 4 w 32"/>
                  <a:gd name="T49" fmla="*/ 81 h 184"/>
                  <a:gd name="T50" fmla="*/ 4 w 32"/>
                  <a:gd name="T51" fmla="*/ 93 h 184"/>
                  <a:gd name="T52" fmla="*/ 6 w 32"/>
                  <a:gd name="T53" fmla="*/ 104 h 184"/>
                  <a:gd name="T54" fmla="*/ 6 w 32"/>
                  <a:gd name="T55" fmla="*/ 114 h 184"/>
                  <a:gd name="T56" fmla="*/ 6 w 32"/>
                  <a:gd name="T57" fmla="*/ 128 h 184"/>
                  <a:gd name="T58" fmla="*/ 6 w 32"/>
                  <a:gd name="T59" fmla="*/ 138 h 184"/>
                  <a:gd name="T60" fmla="*/ 7 w 32"/>
                  <a:gd name="T61" fmla="*/ 151 h 184"/>
                  <a:gd name="T62" fmla="*/ 7 w 32"/>
                  <a:gd name="T63" fmla="*/ 161 h 184"/>
                  <a:gd name="T64" fmla="*/ 9 w 32"/>
                  <a:gd name="T65" fmla="*/ 174 h 184"/>
                  <a:gd name="T66" fmla="*/ 9 w 32"/>
                  <a:gd name="T67" fmla="*/ 184 h 184"/>
                  <a:gd name="T68" fmla="*/ 32 w 32"/>
                  <a:gd name="T6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84">
                    <a:moveTo>
                      <a:pt x="32" y="184"/>
                    </a:moveTo>
                    <a:lnTo>
                      <a:pt x="31" y="173"/>
                    </a:lnTo>
                    <a:lnTo>
                      <a:pt x="31" y="161"/>
                    </a:lnTo>
                    <a:lnTo>
                      <a:pt x="31" y="149"/>
                    </a:lnTo>
                    <a:lnTo>
                      <a:pt x="29" y="138"/>
                    </a:lnTo>
                    <a:lnTo>
                      <a:pt x="29" y="126"/>
                    </a:lnTo>
                    <a:lnTo>
                      <a:pt x="28" y="114"/>
                    </a:lnTo>
                    <a:lnTo>
                      <a:pt x="28" y="104"/>
                    </a:lnTo>
                    <a:lnTo>
                      <a:pt x="28" y="91"/>
                    </a:lnTo>
                    <a:lnTo>
                      <a:pt x="26" y="80"/>
                    </a:lnTo>
                    <a:lnTo>
                      <a:pt x="26" y="68"/>
                    </a:lnTo>
                    <a:lnTo>
                      <a:pt x="25" y="58"/>
                    </a:lnTo>
                    <a:lnTo>
                      <a:pt x="25" y="45"/>
                    </a:lnTo>
                    <a:lnTo>
                      <a:pt x="25" y="34"/>
                    </a:lnTo>
                    <a:lnTo>
                      <a:pt x="25" y="23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3"/>
                    </a:lnTo>
                    <a:lnTo>
                      <a:pt x="1" y="34"/>
                    </a:lnTo>
                    <a:lnTo>
                      <a:pt x="1" y="46"/>
                    </a:lnTo>
                    <a:lnTo>
                      <a:pt x="3" y="58"/>
                    </a:lnTo>
                    <a:lnTo>
                      <a:pt x="3" y="69"/>
                    </a:lnTo>
                    <a:lnTo>
                      <a:pt x="4" y="81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6" y="114"/>
                    </a:lnTo>
                    <a:lnTo>
                      <a:pt x="6" y="128"/>
                    </a:lnTo>
                    <a:lnTo>
                      <a:pt x="6" y="138"/>
                    </a:lnTo>
                    <a:lnTo>
                      <a:pt x="7" y="151"/>
                    </a:lnTo>
                    <a:lnTo>
                      <a:pt x="7" y="161"/>
                    </a:lnTo>
                    <a:lnTo>
                      <a:pt x="9" y="174"/>
                    </a:lnTo>
                    <a:lnTo>
                      <a:pt x="9" y="184"/>
                    </a:lnTo>
                    <a:lnTo>
                      <a:pt x="32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8" name="Freeform 57"/>
              <p:cNvSpPr>
                <a:spLocks/>
              </p:cNvSpPr>
              <p:nvPr/>
            </p:nvSpPr>
            <p:spPr bwMode="auto">
              <a:xfrm>
                <a:off x="5184" y="3484"/>
                <a:ext cx="8" cy="3"/>
              </a:xfrm>
              <a:custGeom>
                <a:avLst/>
                <a:gdLst>
                  <a:gd name="T0" fmla="*/ 0 w 23"/>
                  <a:gd name="T1" fmla="*/ 0 h 11"/>
                  <a:gd name="T2" fmla="*/ 1 w 23"/>
                  <a:gd name="T3" fmla="*/ 5 h 11"/>
                  <a:gd name="T4" fmla="*/ 4 w 23"/>
                  <a:gd name="T5" fmla="*/ 8 h 11"/>
                  <a:gd name="T6" fmla="*/ 9 w 23"/>
                  <a:gd name="T7" fmla="*/ 11 h 11"/>
                  <a:gd name="T8" fmla="*/ 12 w 23"/>
                  <a:gd name="T9" fmla="*/ 11 h 11"/>
                  <a:gd name="T10" fmla="*/ 16 w 23"/>
                  <a:gd name="T11" fmla="*/ 10 h 11"/>
                  <a:gd name="T12" fmla="*/ 20 w 23"/>
                  <a:gd name="T13" fmla="*/ 7 h 11"/>
                  <a:gd name="T14" fmla="*/ 23 w 23"/>
                  <a:gd name="T15" fmla="*/ 4 h 11"/>
                  <a:gd name="T16" fmla="*/ 23 w 23"/>
                  <a:gd name="T17" fmla="*/ 0 h 11"/>
                  <a:gd name="T18" fmla="*/ 0 w 2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9" name="Freeform 58"/>
              <p:cNvSpPr>
                <a:spLocks/>
              </p:cNvSpPr>
              <p:nvPr/>
            </p:nvSpPr>
            <p:spPr bwMode="auto">
              <a:xfrm>
                <a:off x="5041" y="3089"/>
                <a:ext cx="256" cy="411"/>
              </a:xfrm>
              <a:custGeom>
                <a:avLst/>
                <a:gdLst>
                  <a:gd name="T0" fmla="*/ 7 w 768"/>
                  <a:gd name="T1" fmla="*/ 71 h 1231"/>
                  <a:gd name="T2" fmla="*/ 22 w 768"/>
                  <a:gd name="T3" fmla="*/ 218 h 1231"/>
                  <a:gd name="T4" fmla="*/ 36 w 768"/>
                  <a:gd name="T5" fmla="*/ 369 h 1231"/>
                  <a:gd name="T6" fmla="*/ 52 w 768"/>
                  <a:gd name="T7" fmla="*/ 521 h 1231"/>
                  <a:gd name="T8" fmla="*/ 68 w 768"/>
                  <a:gd name="T9" fmla="*/ 672 h 1231"/>
                  <a:gd name="T10" fmla="*/ 84 w 768"/>
                  <a:gd name="T11" fmla="*/ 825 h 1231"/>
                  <a:gd name="T12" fmla="*/ 100 w 768"/>
                  <a:gd name="T13" fmla="*/ 975 h 1231"/>
                  <a:gd name="T14" fmla="*/ 115 w 768"/>
                  <a:gd name="T15" fmla="*/ 1121 h 1231"/>
                  <a:gd name="T16" fmla="*/ 138 w 768"/>
                  <a:gd name="T17" fmla="*/ 1200 h 1231"/>
                  <a:gd name="T18" fmla="*/ 175 w 768"/>
                  <a:gd name="T19" fmla="*/ 1212 h 1231"/>
                  <a:gd name="T20" fmla="*/ 214 w 768"/>
                  <a:gd name="T21" fmla="*/ 1220 h 1231"/>
                  <a:gd name="T22" fmla="*/ 257 w 768"/>
                  <a:gd name="T23" fmla="*/ 1225 h 1231"/>
                  <a:gd name="T24" fmla="*/ 301 w 768"/>
                  <a:gd name="T25" fmla="*/ 1228 h 1231"/>
                  <a:gd name="T26" fmla="*/ 345 w 768"/>
                  <a:gd name="T27" fmla="*/ 1228 h 1231"/>
                  <a:gd name="T28" fmla="*/ 387 w 768"/>
                  <a:gd name="T29" fmla="*/ 1225 h 1231"/>
                  <a:gd name="T30" fmla="*/ 425 w 768"/>
                  <a:gd name="T31" fmla="*/ 1220 h 1231"/>
                  <a:gd name="T32" fmla="*/ 465 w 768"/>
                  <a:gd name="T33" fmla="*/ 1220 h 1231"/>
                  <a:gd name="T34" fmla="*/ 508 w 768"/>
                  <a:gd name="T35" fmla="*/ 1226 h 1231"/>
                  <a:gd name="T36" fmla="*/ 553 w 768"/>
                  <a:gd name="T37" fmla="*/ 1229 h 1231"/>
                  <a:gd name="T38" fmla="*/ 620 w 768"/>
                  <a:gd name="T39" fmla="*/ 1231 h 1231"/>
                  <a:gd name="T40" fmla="*/ 662 w 768"/>
                  <a:gd name="T41" fmla="*/ 1228 h 1231"/>
                  <a:gd name="T42" fmla="*/ 701 w 768"/>
                  <a:gd name="T43" fmla="*/ 1220 h 1231"/>
                  <a:gd name="T44" fmla="*/ 737 w 768"/>
                  <a:gd name="T45" fmla="*/ 1212 h 1231"/>
                  <a:gd name="T46" fmla="*/ 768 w 768"/>
                  <a:gd name="T47" fmla="*/ 1197 h 1231"/>
                  <a:gd name="T48" fmla="*/ 750 w 768"/>
                  <a:gd name="T49" fmla="*/ 918 h 1231"/>
                  <a:gd name="T50" fmla="*/ 733 w 768"/>
                  <a:gd name="T51" fmla="*/ 637 h 1231"/>
                  <a:gd name="T52" fmla="*/ 715 w 768"/>
                  <a:gd name="T53" fmla="*/ 356 h 1231"/>
                  <a:gd name="T54" fmla="*/ 698 w 768"/>
                  <a:gd name="T55" fmla="*/ 77 h 1231"/>
                  <a:gd name="T56" fmla="*/ 654 w 768"/>
                  <a:gd name="T57" fmla="*/ 74 h 1231"/>
                  <a:gd name="T58" fmla="*/ 609 w 768"/>
                  <a:gd name="T59" fmla="*/ 71 h 1231"/>
                  <a:gd name="T60" fmla="*/ 566 w 768"/>
                  <a:gd name="T61" fmla="*/ 70 h 1231"/>
                  <a:gd name="T62" fmla="*/ 519 w 768"/>
                  <a:gd name="T63" fmla="*/ 67 h 1231"/>
                  <a:gd name="T64" fmla="*/ 474 w 768"/>
                  <a:gd name="T65" fmla="*/ 63 h 1231"/>
                  <a:gd name="T66" fmla="*/ 428 w 768"/>
                  <a:gd name="T67" fmla="*/ 58 h 1231"/>
                  <a:gd name="T68" fmla="*/ 381 w 768"/>
                  <a:gd name="T69" fmla="*/ 54 h 1231"/>
                  <a:gd name="T70" fmla="*/ 336 w 768"/>
                  <a:gd name="T71" fmla="*/ 49 h 1231"/>
                  <a:gd name="T72" fmla="*/ 291 w 768"/>
                  <a:gd name="T73" fmla="*/ 45 h 1231"/>
                  <a:gd name="T74" fmla="*/ 246 w 768"/>
                  <a:gd name="T75" fmla="*/ 39 h 1231"/>
                  <a:gd name="T76" fmla="*/ 202 w 768"/>
                  <a:gd name="T77" fmla="*/ 32 h 1231"/>
                  <a:gd name="T78" fmla="*/ 159 w 768"/>
                  <a:gd name="T79" fmla="*/ 28 h 1231"/>
                  <a:gd name="T80" fmla="*/ 116 w 768"/>
                  <a:gd name="T81" fmla="*/ 20 h 1231"/>
                  <a:gd name="T82" fmla="*/ 76 w 768"/>
                  <a:gd name="T83" fmla="*/ 15 h 1231"/>
                  <a:gd name="T84" fmla="*/ 36 w 768"/>
                  <a:gd name="T85" fmla="*/ 7 h 1231"/>
                  <a:gd name="T86" fmla="*/ 0 w 768"/>
                  <a:gd name="T87" fmla="*/ 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8" h="1231">
                    <a:moveTo>
                      <a:pt x="0" y="0"/>
                    </a:moveTo>
                    <a:lnTo>
                      <a:pt x="7" y="71"/>
                    </a:lnTo>
                    <a:lnTo>
                      <a:pt x="15" y="145"/>
                    </a:lnTo>
                    <a:lnTo>
                      <a:pt x="22" y="218"/>
                    </a:lnTo>
                    <a:lnTo>
                      <a:pt x="29" y="294"/>
                    </a:lnTo>
                    <a:lnTo>
                      <a:pt x="36" y="369"/>
                    </a:lnTo>
                    <a:lnTo>
                      <a:pt x="45" y="445"/>
                    </a:lnTo>
                    <a:lnTo>
                      <a:pt x="52" y="521"/>
                    </a:lnTo>
                    <a:lnTo>
                      <a:pt x="61" y="596"/>
                    </a:lnTo>
                    <a:lnTo>
                      <a:pt x="68" y="672"/>
                    </a:lnTo>
                    <a:lnTo>
                      <a:pt x="76" y="749"/>
                    </a:lnTo>
                    <a:lnTo>
                      <a:pt x="84" y="825"/>
                    </a:lnTo>
                    <a:lnTo>
                      <a:pt x="92" y="900"/>
                    </a:lnTo>
                    <a:lnTo>
                      <a:pt x="100" y="975"/>
                    </a:lnTo>
                    <a:lnTo>
                      <a:pt x="108" y="1049"/>
                    </a:lnTo>
                    <a:lnTo>
                      <a:pt x="115" y="1121"/>
                    </a:lnTo>
                    <a:lnTo>
                      <a:pt x="122" y="1194"/>
                    </a:lnTo>
                    <a:lnTo>
                      <a:pt x="138" y="1200"/>
                    </a:lnTo>
                    <a:lnTo>
                      <a:pt x="156" y="1206"/>
                    </a:lnTo>
                    <a:lnTo>
                      <a:pt x="175" y="1212"/>
                    </a:lnTo>
                    <a:lnTo>
                      <a:pt x="193" y="1216"/>
                    </a:lnTo>
                    <a:lnTo>
                      <a:pt x="214" y="1220"/>
                    </a:lnTo>
                    <a:lnTo>
                      <a:pt x="236" y="1223"/>
                    </a:lnTo>
                    <a:lnTo>
                      <a:pt x="257" y="1225"/>
                    </a:lnTo>
                    <a:lnTo>
                      <a:pt x="278" y="1226"/>
                    </a:lnTo>
                    <a:lnTo>
                      <a:pt x="301" y="1228"/>
                    </a:lnTo>
                    <a:lnTo>
                      <a:pt x="323" y="1228"/>
                    </a:lnTo>
                    <a:lnTo>
                      <a:pt x="345" y="1228"/>
                    </a:lnTo>
                    <a:lnTo>
                      <a:pt x="365" y="1226"/>
                    </a:lnTo>
                    <a:lnTo>
                      <a:pt x="387" y="1225"/>
                    </a:lnTo>
                    <a:lnTo>
                      <a:pt x="406" y="1222"/>
                    </a:lnTo>
                    <a:lnTo>
                      <a:pt x="425" y="1220"/>
                    </a:lnTo>
                    <a:lnTo>
                      <a:pt x="445" y="1216"/>
                    </a:lnTo>
                    <a:lnTo>
                      <a:pt x="465" y="1220"/>
                    </a:lnTo>
                    <a:lnTo>
                      <a:pt x="486" y="1223"/>
                    </a:lnTo>
                    <a:lnTo>
                      <a:pt x="508" y="1226"/>
                    </a:lnTo>
                    <a:lnTo>
                      <a:pt x="529" y="1228"/>
                    </a:lnTo>
                    <a:lnTo>
                      <a:pt x="553" y="1229"/>
                    </a:lnTo>
                    <a:lnTo>
                      <a:pt x="574" y="1231"/>
                    </a:lnTo>
                    <a:lnTo>
                      <a:pt x="620" y="1231"/>
                    </a:lnTo>
                    <a:lnTo>
                      <a:pt x="641" y="1229"/>
                    </a:lnTo>
                    <a:lnTo>
                      <a:pt x="662" y="1228"/>
                    </a:lnTo>
                    <a:lnTo>
                      <a:pt x="682" y="1225"/>
                    </a:lnTo>
                    <a:lnTo>
                      <a:pt x="701" y="1220"/>
                    </a:lnTo>
                    <a:lnTo>
                      <a:pt x="720" y="1216"/>
                    </a:lnTo>
                    <a:lnTo>
                      <a:pt x="737" y="1212"/>
                    </a:lnTo>
                    <a:lnTo>
                      <a:pt x="753" y="1204"/>
                    </a:lnTo>
                    <a:lnTo>
                      <a:pt x="768" y="1197"/>
                    </a:lnTo>
                    <a:lnTo>
                      <a:pt x="759" y="1057"/>
                    </a:lnTo>
                    <a:lnTo>
                      <a:pt x="750" y="918"/>
                    </a:lnTo>
                    <a:lnTo>
                      <a:pt x="742" y="777"/>
                    </a:lnTo>
                    <a:lnTo>
                      <a:pt x="733" y="637"/>
                    </a:lnTo>
                    <a:lnTo>
                      <a:pt x="724" y="496"/>
                    </a:lnTo>
                    <a:lnTo>
                      <a:pt x="715" y="356"/>
                    </a:lnTo>
                    <a:lnTo>
                      <a:pt x="707" y="217"/>
                    </a:lnTo>
                    <a:lnTo>
                      <a:pt x="698" y="77"/>
                    </a:lnTo>
                    <a:lnTo>
                      <a:pt x="676" y="76"/>
                    </a:lnTo>
                    <a:lnTo>
                      <a:pt x="654" y="74"/>
                    </a:lnTo>
                    <a:lnTo>
                      <a:pt x="633" y="74"/>
                    </a:lnTo>
                    <a:lnTo>
                      <a:pt x="609" y="71"/>
                    </a:lnTo>
                    <a:lnTo>
                      <a:pt x="588" y="71"/>
                    </a:lnTo>
                    <a:lnTo>
                      <a:pt x="566" y="70"/>
                    </a:lnTo>
                    <a:lnTo>
                      <a:pt x="542" y="68"/>
                    </a:lnTo>
                    <a:lnTo>
                      <a:pt x="519" y="67"/>
                    </a:lnTo>
                    <a:lnTo>
                      <a:pt x="497" y="64"/>
                    </a:lnTo>
                    <a:lnTo>
                      <a:pt x="474" y="63"/>
                    </a:lnTo>
                    <a:lnTo>
                      <a:pt x="451" y="61"/>
                    </a:lnTo>
                    <a:lnTo>
                      <a:pt x="428" y="58"/>
                    </a:lnTo>
                    <a:lnTo>
                      <a:pt x="404" y="57"/>
                    </a:lnTo>
                    <a:lnTo>
                      <a:pt x="381" y="54"/>
                    </a:lnTo>
                    <a:lnTo>
                      <a:pt x="359" y="52"/>
                    </a:lnTo>
                    <a:lnTo>
                      <a:pt x="336" y="49"/>
                    </a:lnTo>
                    <a:lnTo>
                      <a:pt x="313" y="47"/>
                    </a:lnTo>
                    <a:lnTo>
                      <a:pt x="291" y="45"/>
                    </a:lnTo>
                    <a:lnTo>
                      <a:pt x="268" y="41"/>
                    </a:lnTo>
                    <a:lnTo>
                      <a:pt x="246" y="39"/>
                    </a:lnTo>
                    <a:lnTo>
                      <a:pt x="224" y="36"/>
                    </a:lnTo>
                    <a:lnTo>
                      <a:pt x="202" y="32"/>
                    </a:lnTo>
                    <a:lnTo>
                      <a:pt x="180" y="31"/>
                    </a:lnTo>
                    <a:lnTo>
                      <a:pt x="159" y="28"/>
                    </a:lnTo>
                    <a:lnTo>
                      <a:pt x="137" y="23"/>
                    </a:lnTo>
                    <a:lnTo>
                      <a:pt x="116" y="20"/>
                    </a:lnTo>
                    <a:lnTo>
                      <a:pt x="96" y="17"/>
                    </a:lnTo>
                    <a:lnTo>
                      <a:pt x="76" y="15"/>
                    </a:lnTo>
                    <a:lnTo>
                      <a:pt x="57" y="12"/>
                    </a:lnTo>
                    <a:lnTo>
                      <a:pt x="36" y="7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9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0" name="Freeform 59"/>
              <p:cNvSpPr>
                <a:spLocks/>
              </p:cNvSpPr>
              <p:nvPr/>
            </p:nvSpPr>
            <p:spPr bwMode="auto">
              <a:xfrm>
                <a:off x="5037" y="3089"/>
                <a:ext cx="49" cy="402"/>
              </a:xfrm>
              <a:custGeom>
                <a:avLst/>
                <a:gdLst>
                  <a:gd name="T0" fmla="*/ 146 w 146"/>
                  <a:gd name="T1" fmla="*/ 1194 h 1205"/>
                  <a:gd name="T2" fmla="*/ 139 w 146"/>
                  <a:gd name="T3" fmla="*/ 1121 h 1205"/>
                  <a:gd name="T4" fmla="*/ 131 w 146"/>
                  <a:gd name="T5" fmla="*/ 1048 h 1205"/>
                  <a:gd name="T6" fmla="*/ 124 w 146"/>
                  <a:gd name="T7" fmla="*/ 974 h 1205"/>
                  <a:gd name="T8" fmla="*/ 115 w 146"/>
                  <a:gd name="T9" fmla="*/ 900 h 1205"/>
                  <a:gd name="T10" fmla="*/ 108 w 146"/>
                  <a:gd name="T11" fmla="*/ 824 h 1205"/>
                  <a:gd name="T12" fmla="*/ 99 w 146"/>
                  <a:gd name="T13" fmla="*/ 749 h 1205"/>
                  <a:gd name="T14" fmla="*/ 92 w 146"/>
                  <a:gd name="T15" fmla="*/ 673 h 1205"/>
                  <a:gd name="T16" fmla="*/ 85 w 146"/>
                  <a:gd name="T17" fmla="*/ 596 h 1205"/>
                  <a:gd name="T18" fmla="*/ 76 w 146"/>
                  <a:gd name="T19" fmla="*/ 520 h 1205"/>
                  <a:gd name="T20" fmla="*/ 67 w 146"/>
                  <a:gd name="T21" fmla="*/ 445 h 1205"/>
                  <a:gd name="T22" fmla="*/ 60 w 146"/>
                  <a:gd name="T23" fmla="*/ 369 h 1205"/>
                  <a:gd name="T24" fmla="*/ 53 w 146"/>
                  <a:gd name="T25" fmla="*/ 293 h 1205"/>
                  <a:gd name="T26" fmla="*/ 46 w 146"/>
                  <a:gd name="T27" fmla="*/ 219 h 1205"/>
                  <a:gd name="T28" fmla="*/ 38 w 146"/>
                  <a:gd name="T29" fmla="*/ 145 h 1205"/>
                  <a:gd name="T30" fmla="*/ 31 w 146"/>
                  <a:gd name="T31" fmla="*/ 71 h 1205"/>
                  <a:gd name="T32" fmla="*/ 24 w 146"/>
                  <a:gd name="T33" fmla="*/ 0 h 1205"/>
                  <a:gd name="T34" fmla="*/ 3 w 146"/>
                  <a:gd name="T35" fmla="*/ 37 h 1205"/>
                  <a:gd name="T36" fmla="*/ 11 w 146"/>
                  <a:gd name="T37" fmla="*/ 110 h 1205"/>
                  <a:gd name="T38" fmla="*/ 18 w 146"/>
                  <a:gd name="T39" fmla="*/ 184 h 1205"/>
                  <a:gd name="T40" fmla="*/ 25 w 146"/>
                  <a:gd name="T41" fmla="*/ 258 h 1205"/>
                  <a:gd name="T42" fmla="*/ 34 w 146"/>
                  <a:gd name="T43" fmla="*/ 333 h 1205"/>
                  <a:gd name="T44" fmla="*/ 41 w 146"/>
                  <a:gd name="T45" fmla="*/ 408 h 1205"/>
                  <a:gd name="T46" fmla="*/ 48 w 146"/>
                  <a:gd name="T47" fmla="*/ 485 h 1205"/>
                  <a:gd name="T48" fmla="*/ 57 w 146"/>
                  <a:gd name="T49" fmla="*/ 561 h 1205"/>
                  <a:gd name="T50" fmla="*/ 64 w 146"/>
                  <a:gd name="T51" fmla="*/ 637 h 1205"/>
                  <a:gd name="T52" fmla="*/ 73 w 146"/>
                  <a:gd name="T53" fmla="*/ 712 h 1205"/>
                  <a:gd name="T54" fmla="*/ 80 w 146"/>
                  <a:gd name="T55" fmla="*/ 789 h 1205"/>
                  <a:gd name="T56" fmla="*/ 88 w 146"/>
                  <a:gd name="T57" fmla="*/ 865 h 1205"/>
                  <a:gd name="T58" fmla="*/ 96 w 146"/>
                  <a:gd name="T59" fmla="*/ 939 h 1205"/>
                  <a:gd name="T60" fmla="*/ 104 w 146"/>
                  <a:gd name="T61" fmla="*/ 1013 h 1205"/>
                  <a:gd name="T62" fmla="*/ 111 w 146"/>
                  <a:gd name="T63" fmla="*/ 1088 h 1205"/>
                  <a:gd name="T64" fmla="*/ 118 w 146"/>
                  <a:gd name="T65" fmla="*/ 1160 h 1205"/>
                  <a:gd name="T66" fmla="*/ 128 w 146"/>
                  <a:gd name="T67" fmla="*/ 1205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205">
                    <a:moveTo>
                      <a:pt x="139" y="1184"/>
                    </a:moveTo>
                    <a:lnTo>
                      <a:pt x="146" y="1194"/>
                    </a:lnTo>
                    <a:lnTo>
                      <a:pt x="142" y="1157"/>
                    </a:lnTo>
                    <a:lnTo>
                      <a:pt x="139" y="1121"/>
                    </a:lnTo>
                    <a:lnTo>
                      <a:pt x="134" y="1085"/>
                    </a:lnTo>
                    <a:lnTo>
                      <a:pt x="131" y="1048"/>
                    </a:lnTo>
                    <a:lnTo>
                      <a:pt x="127" y="1010"/>
                    </a:lnTo>
                    <a:lnTo>
                      <a:pt x="124" y="974"/>
                    </a:lnTo>
                    <a:lnTo>
                      <a:pt x="120" y="936"/>
                    </a:lnTo>
                    <a:lnTo>
                      <a:pt x="115" y="900"/>
                    </a:lnTo>
                    <a:lnTo>
                      <a:pt x="111" y="862"/>
                    </a:lnTo>
                    <a:lnTo>
                      <a:pt x="108" y="824"/>
                    </a:lnTo>
                    <a:lnTo>
                      <a:pt x="104" y="786"/>
                    </a:lnTo>
                    <a:lnTo>
                      <a:pt x="99" y="749"/>
                    </a:lnTo>
                    <a:lnTo>
                      <a:pt x="95" y="711"/>
                    </a:lnTo>
                    <a:lnTo>
                      <a:pt x="92" y="673"/>
                    </a:lnTo>
                    <a:lnTo>
                      <a:pt x="88" y="635"/>
                    </a:lnTo>
                    <a:lnTo>
                      <a:pt x="85" y="596"/>
                    </a:lnTo>
                    <a:lnTo>
                      <a:pt x="80" y="558"/>
                    </a:lnTo>
                    <a:lnTo>
                      <a:pt x="76" y="520"/>
                    </a:lnTo>
                    <a:lnTo>
                      <a:pt x="72" y="482"/>
                    </a:lnTo>
                    <a:lnTo>
                      <a:pt x="67" y="445"/>
                    </a:lnTo>
                    <a:lnTo>
                      <a:pt x="64" y="407"/>
                    </a:lnTo>
                    <a:lnTo>
                      <a:pt x="60" y="369"/>
                    </a:lnTo>
                    <a:lnTo>
                      <a:pt x="57" y="331"/>
                    </a:lnTo>
                    <a:lnTo>
                      <a:pt x="53" y="293"/>
                    </a:lnTo>
                    <a:lnTo>
                      <a:pt x="48" y="256"/>
                    </a:lnTo>
                    <a:lnTo>
                      <a:pt x="46" y="219"/>
                    </a:lnTo>
                    <a:lnTo>
                      <a:pt x="41" y="183"/>
                    </a:lnTo>
                    <a:lnTo>
                      <a:pt x="38" y="145"/>
                    </a:lnTo>
                    <a:lnTo>
                      <a:pt x="34" y="109"/>
                    </a:lnTo>
                    <a:lnTo>
                      <a:pt x="31" y="71"/>
                    </a:lnTo>
                    <a:lnTo>
                      <a:pt x="27" y="36"/>
                    </a:lnTo>
                    <a:lnTo>
                      <a:pt x="24" y="0"/>
                    </a:lnTo>
                    <a:lnTo>
                      <a:pt x="0" y="1"/>
                    </a:lnTo>
                    <a:lnTo>
                      <a:pt x="3" y="37"/>
                    </a:lnTo>
                    <a:lnTo>
                      <a:pt x="8" y="74"/>
                    </a:lnTo>
                    <a:lnTo>
                      <a:pt x="11" y="110"/>
                    </a:lnTo>
                    <a:lnTo>
                      <a:pt x="15" y="148"/>
                    </a:lnTo>
                    <a:lnTo>
                      <a:pt x="18" y="184"/>
                    </a:lnTo>
                    <a:lnTo>
                      <a:pt x="22" y="221"/>
                    </a:lnTo>
                    <a:lnTo>
                      <a:pt x="25" y="258"/>
                    </a:lnTo>
                    <a:lnTo>
                      <a:pt x="30" y="296"/>
                    </a:lnTo>
                    <a:lnTo>
                      <a:pt x="34" y="333"/>
                    </a:lnTo>
                    <a:lnTo>
                      <a:pt x="37" y="372"/>
                    </a:lnTo>
                    <a:lnTo>
                      <a:pt x="41" y="408"/>
                    </a:lnTo>
                    <a:lnTo>
                      <a:pt x="46" y="448"/>
                    </a:lnTo>
                    <a:lnTo>
                      <a:pt x="48" y="485"/>
                    </a:lnTo>
                    <a:lnTo>
                      <a:pt x="53" y="523"/>
                    </a:lnTo>
                    <a:lnTo>
                      <a:pt x="57" y="561"/>
                    </a:lnTo>
                    <a:lnTo>
                      <a:pt x="62" y="599"/>
                    </a:lnTo>
                    <a:lnTo>
                      <a:pt x="64" y="637"/>
                    </a:lnTo>
                    <a:lnTo>
                      <a:pt x="69" y="674"/>
                    </a:lnTo>
                    <a:lnTo>
                      <a:pt x="73" y="712"/>
                    </a:lnTo>
                    <a:lnTo>
                      <a:pt x="78" y="750"/>
                    </a:lnTo>
                    <a:lnTo>
                      <a:pt x="80" y="789"/>
                    </a:lnTo>
                    <a:lnTo>
                      <a:pt x="85" y="826"/>
                    </a:lnTo>
                    <a:lnTo>
                      <a:pt x="88" y="865"/>
                    </a:lnTo>
                    <a:lnTo>
                      <a:pt x="92" y="901"/>
                    </a:lnTo>
                    <a:lnTo>
                      <a:pt x="96" y="939"/>
                    </a:lnTo>
                    <a:lnTo>
                      <a:pt x="101" y="977"/>
                    </a:lnTo>
                    <a:lnTo>
                      <a:pt x="104" y="1013"/>
                    </a:lnTo>
                    <a:lnTo>
                      <a:pt x="108" y="1050"/>
                    </a:lnTo>
                    <a:lnTo>
                      <a:pt x="111" y="1088"/>
                    </a:lnTo>
                    <a:lnTo>
                      <a:pt x="115" y="1124"/>
                    </a:lnTo>
                    <a:lnTo>
                      <a:pt x="118" y="1160"/>
                    </a:lnTo>
                    <a:lnTo>
                      <a:pt x="123" y="1197"/>
                    </a:lnTo>
                    <a:lnTo>
                      <a:pt x="128" y="1205"/>
                    </a:lnTo>
                    <a:lnTo>
                      <a:pt x="139" y="1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1" name="Freeform 60"/>
              <p:cNvSpPr>
                <a:spLocks/>
              </p:cNvSpPr>
              <p:nvPr/>
            </p:nvSpPr>
            <p:spPr bwMode="auto">
              <a:xfrm>
                <a:off x="5080" y="3484"/>
                <a:ext cx="110" cy="18"/>
              </a:xfrm>
              <a:custGeom>
                <a:avLst/>
                <a:gdLst>
                  <a:gd name="T0" fmla="*/ 330 w 330"/>
                  <a:gd name="T1" fmla="*/ 21 h 56"/>
                  <a:gd name="T2" fmla="*/ 326 w 330"/>
                  <a:gd name="T3" fmla="*/ 21 h 56"/>
                  <a:gd name="T4" fmla="*/ 307 w 330"/>
                  <a:gd name="T5" fmla="*/ 26 h 56"/>
                  <a:gd name="T6" fmla="*/ 290 w 330"/>
                  <a:gd name="T7" fmla="*/ 29 h 56"/>
                  <a:gd name="T8" fmla="*/ 269 w 330"/>
                  <a:gd name="T9" fmla="*/ 30 h 56"/>
                  <a:gd name="T10" fmla="*/ 249 w 330"/>
                  <a:gd name="T11" fmla="*/ 32 h 56"/>
                  <a:gd name="T12" fmla="*/ 227 w 330"/>
                  <a:gd name="T13" fmla="*/ 33 h 56"/>
                  <a:gd name="T14" fmla="*/ 207 w 330"/>
                  <a:gd name="T15" fmla="*/ 33 h 56"/>
                  <a:gd name="T16" fmla="*/ 185 w 330"/>
                  <a:gd name="T17" fmla="*/ 33 h 56"/>
                  <a:gd name="T18" fmla="*/ 163 w 330"/>
                  <a:gd name="T19" fmla="*/ 32 h 56"/>
                  <a:gd name="T20" fmla="*/ 141 w 330"/>
                  <a:gd name="T21" fmla="*/ 30 h 56"/>
                  <a:gd name="T22" fmla="*/ 121 w 330"/>
                  <a:gd name="T23" fmla="*/ 29 h 56"/>
                  <a:gd name="T24" fmla="*/ 101 w 330"/>
                  <a:gd name="T25" fmla="*/ 26 h 56"/>
                  <a:gd name="T26" fmla="*/ 80 w 330"/>
                  <a:gd name="T27" fmla="*/ 21 h 56"/>
                  <a:gd name="T28" fmla="*/ 61 w 330"/>
                  <a:gd name="T29" fmla="*/ 17 h 56"/>
                  <a:gd name="T30" fmla="*/ 44 w 330"/>
                  <a:gd name="T31" fmla="*/ 13 h 56"/>
                  <a:gd name="T32" fmla="*/ 27 w 330"/>
                  <a:gd name="T33" fmla="*/ 7 h 56"/>
                  <a:gd name="T34" fmla="*/ 11 w 330"/>
                  <a:gd name="T35" fmla="*/ 0 h 56"/>
                  <a:gd name="T36" fmla="*/ 0 w 330"/>
                  <a:gd name="T37" fmla="*/ 21 h 56"/>
                  <a:gd name="T38" fmla="*/ 18 w 330"/>
                  <a:gd name="T39" fmla="*/ 29 h 56"/>
                  <a:gd name="T40" fmla="*/ 37 w 330"/>
                  <a:gd name="T41" fmla="*/ 34 h 56"/>
                  <a:gd name="T42" fmla="*/ 56 w 330"/>
                  <a:gd name="T43" fmla="*/ 40 h 56"/>
                  <a:gd name="T44" fmla="*/ 76 w 330"/>
                  <a:gd name="T45" fmla="*/ 45 h 56"/>
                  <a:gd name="T46" fmla="*/ 96 w 330"/>
                  <a:gd name="T47" fmla="*/ 49 h 56"/>
                  <a:gd name="T48" fmla="*/ 118 w 330"/>
                  <a:gd name="T49" fmla="*/ 52 h 56"/>
                  <a:gd name="T50" fmla="*/ 139 w 330"/>
                  <a:gd name="T51" fmla="*/ 53 h 56"/>
                  <a:gd name="T52" fmla="*/ 162 w 330"/>
                  <a:gd name="T53" fmla="*/ 55 h 56"/>
                  <a:gd name="T54" fmla="*/ 184 w 330"/>
                  <a:gd name="T55" fmla="*/ 56 h 56"/>
                  <a:gd name="T56" fmla="*/ 207 w 330"/>
                  <a:gd name="T57" fmla="*/ 56 h 56"/>
                  <a:gd name="T58" fmla="*/ 229 w 330"/>
                  <a:gd name="T59" fmla="*/ 55 h 56"/>
                  <a:gd name="T60" fmla="*/ 251 w 330"/>
                  <a:gd name="T61" fmla="*/ 55 h 56"/>
                  <a:gd name="T62" fmla="*/ 272 w 330"/>
                  <a:gd name="T63" fmla="*/ 53 h 56"/>
                  <a:gd name="T64" fmla="*/ 291 w 330"/>
                  <a:gd name="T65" fmla="*/ 50 h 56"/>
                  <a:gd name="T66" fmla="*/ 312 w 330"/>
                  <a:gd name="T67" fmla="*/ 49 h 56"/>
                  <a:gd name="T68" fmla="*/ 330 w 330"/>
                  <a:gd name="T69" fmla="*/ 45 h 56"/>
                  <a:gd name="T70" fmla="*/ 326 w 330"/>
                  <a:gd name="T71" fmla="*/ 45 h 56"/>
                  <a:gd name="T72" fmla="*/ 330 w 330"/>
                  <a:gd name="T73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0" h="56">
                    <a:moveTo>
                      <a:pt x="330" y="21"/>
                    </a:moveTo>
                    <a:lnTo>
                      <a:pt x="326" y="21"/>
                    </a:lnTo>
                    <a:lnTo>
                      <a:pt x="307" y="26"/>
                    </a:lnTo>
                    <a:lnTo>
                      <a:pt x="290" y="29"/>
                    </a:lnTo>
                    <a:lnTo>
                      <a:pt x="269" y="30"/>
                    </a:lnTo>
                    <a:lnTo>
                      <a:pt x="249" y="32"/>
                    </a:lnTo>
                    <a:lnTo>
                      <a:pt x="227" y="33"/>
                    </a:lnTo>
                    <a:lnTo>
                      <a:pt x="207" y="33"/>
                    </a:lnTo>
                    <a:lnTo>
                      <a:pt x="185" y="33"/>
                    </a:lnTo>
                    <a:lnTo>
                      <a:pt x="163" y="32"/>
                    </a:lnTo>
                    <a:lnTo>
                      <a:pt x="141" y="30"/>
                    </a:lnTo>
                    <a:lnTo>
                      <a:pt x="121" y="29"/>
                    </a:lnTo>
                    <a:lnTo>
                      <a:pt x="101" y="26"/>
                    </a:lnTo>
                    <a:lnTo>
                      <a:pt x="80" y="21"/>
                    </a:lnTo>
                    <a:lnTo>
                      <a:pt x="61" y="17"/>
                    </a:lnTo>
                    <a:lnTo>
                      <a:pt x="44" y="13"/>
                    </a:lnTo>
                    <a:lnTo>
                      <a:pt x="27" y="7"/>
                    </a:lnTo>
                    <a:lnTo>
                      <a:pt x="11" y="0"/>
                    </a:lnTo>
                    <a:lnTo>
                      <a:pt x="0" y="21"/>
                    </a:lnTo>
                    <a:lnTo>
                      <a:pt x="18" y="29"/>
                    </a:lnTo>
                    <a:lnTo>
                      <a:pt x="37" y="34"/>
                    </a:lnTo>
                    <a:lnTo>
                      <a:pt x="56" y="40"/>
                    </a:lnTo>
                    <a:lnTo>
                      <a:pt x="76" y="45"/>
                    </a:lnTo>
                    <a:lnTo>
                      <a:pt x="96" y="49"/>
                    </a:lnTo>
                    <a:lnTo>
                      <a:pt x="118" y="52"/>
                    </a:lnTo>
                    <a:lnTo>
                      <a:pt x="139" y="53"/>
                    </a:lnTo>
                    <a:lnTo>
                      <a:pt x="162" y="55"/>
                    </a:lnTo>
                    <a:lnTo>
                      <a:pt x="184" y="56"/>
                    </a:lnTo>
                    <a:lnTo>
                      <a:pt x="207" y="56"/>
                    </a:lnTo>
                    <a:lnTo>
                      <a:pt x="229" y="55"/>
                    </a:lnTo>
                    <a:lnTo>
                      <a:pt x="251" y="55"/>
                    </a:lnTo>
                    <a:lnTo>
                      <a:pt x="272" y="53"/>
                    </a:lnTo>
                    <a:lnTo>
                      <a:pt x="291" y="50"/>
                    </a:lnTo>
                    <a:lnTo>
                      <a:pt x="312" y="49"/>
                    </a:lnTo>
                    <a:lnTo>
                      <a:pt x="330" y="45"/>
                    </a:lnTo>
                    <a:lnTo>
                      <a:pt x="326" y="45"/>
                    </a:lnTo>
                    <a:lnTo>
                      <a:pt x="33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2" name="Freeform 61"/>
              <p:cNvSpPr>
                <a:spLocks/>
              </p:cNvSpPr>
              <p:nvPr/>
            </p:nvSpPr>
            <p:spPr bwMode="auto">
              <a:xfrm>
                <a:off x="5188" y="3485"/>
                <a:ext cx="113" cy="18"/>
              </a:xfrm>
              <a:custGeom>
                <a:avLst/>
                <a:gdLst>
                  <a:gd name="T0" fmla="*/ 314 w 337"/>
                  <a:gd name="T1" fmla="*/ 10 h 55"/>
                  <a:gd name="T2" fmla="*/ 320 w 337"/>
                  <a:gd name="T3" fmla="*/ 0 h 55"/>
                  <a:gd name="T4" fmla="*/ 305 w 337"/>
                  <a:gd name="T5" fmla="*/ 7 h 55"/>
                  <a:gd name="T6" fmla="*/ 291 w 337"/>
                  <a:gd name="T7" fmla="*/ 13 h 55"/>
                  <a:gd name="T8" fmla="*/ 275 w 337"/>
                  <a:gd name="T9" fmla="*/ 17 h 55"/>
                  <a:gd name="T10" fmla="*/ 257 w 337"/>
                  <a:gd name="T11" fmla="*/ 22 h 55"/>
                  <a:gd name="T12" fmla="*/ 239 w 337"/>
                  <a:gd name="T13" fmla="*/ 26 h 55"/>
                  <a:gd name="T14" fmla="*/ 218 w 337"/>
                  <a:gd name="T15" fmla="*/ 29 h 55"/>
                  <a:gd name="T16" fmla="*/ 198 w 337"/>
                  <a:gd name="T17" fmla="*/ 30 h 55"/>
                  <a:gd name="T18" fmla="*/ 176 w 337"/>
                  <a:gd name="T19" fmla="*/ 32 h 55"/>
                  <a:gd name="T20" fmla="*/ 132 w 337"/>
                  <a:gd name="T21" fmla="*/ 32 h 55"/>
                  <a:gd name="T22" fmla="*/ 111 w 337"/>
                  <a:gd name="T23" fmla="*/ 30 h 55"/>
                  <a:gd name="T24" fmla="*/ 89 w 337"/>
                  <a:gd name="T25" fmla="*/ 29 h 55"/>
                  <a:gd name="T26" fmla="*/ 67 w 337"/>
                  <a:gd name="T27" fmla="*/ 28 h 55"/>
                  <a:gd name="T28" fmla="*/ 45 w 337"/>
                  <a:gd name="T29" fmla="*/ 25 h 55"/>
                  <a:gd name="T30" fmla="*/ 25 w 337"/>
                  <a:gd name="T31" fmla="*/ 22 h 55"/>
                  <a:gd name="T32" fmla="*/ 4 w 337"/>
                  <a:gd name="T33" fmla="*/ 17 h 55"/>
                  <a:gd name="T34" fmla="*/ 0 w 337"/>
                  <a:gd name="T35" fmla="*/ 41 h 55"/>
                  <a:gd name="T36" fmla="*/ 20 w 337"/>
                  <a:gd name="T37" fmla="*/ 45 h 55"/>
                  <a:gd name="T38" fmla="*/ 42 w 337"/>
                  <a:gd name="T39" fmla="*/ 48 h 55"/>
                  <a:gd name="T40" fmla="*/ 66 w 337"/>
                  <a:gd name="T41" fmla="*/ 49 h 55"/>
                  <a:gd name="T42" fmla="*/ 87 w 337"/>
                  <a:gd name="T43" fmla="*/ 51 h 55"/>
                  <a:gd name="T44" fmla="*/ 109 w 337"/>
                  <a:gd name="T45" fmla="*/ 54 h 55"/>
                  <a:gd name="T46" fmla="*/ 132 w 337"/>
                  <a:gd name="T47" fmla="*/ 55 h 55"/>
                  <a:gd name="T48" fmla="*/ 178 w 337"/>
                  <a:gd name="T49" fmla="*/ 55 h 55"/>
                  <a:gd name="T50" fmla="*/ 199 w 337"/>
                  <a:gd name="T51" fmla="*/ 54 h 55"/>
                  <a:gd name="T52" fmla="*/ 221 w 337"/>
                  <a:gd name="T53" fmla="*/ 51 h 55"/>
                  <a:gd name="T54" fmla="*/ 241 w 337"/>
                  <a:gd name="T55" fmla="*/ 48 h 55"/>
                  <a:gd name="T56" fmla="*/ 262 w 337"/>
                  <a:gd name="T57" fmla="*/ 45 h 55"/>
                  <a:gd name="T58" fmla="*/ 281 w 337"/>
                  <a:gd name="T59" fmla="*/ 41 h 55"/>
                  <a:gd name="T60" fmla="*/ 300 w 337"/>
                  <a:gd name="T61" fmla="*/ 35 h 55"/>
                  <a:gd name="T62" fmla="*/ 317 w 337"/>
                  <a:gd name="T63" fmla="*/ 28 h 55"/>
                  <a:gd name="T64" fmla="*/ 332 w 337"/>
                  <a:gd name="T65" fmla="*/ 20 h 55"/>
                  <a:gd name="T66" fmla="*/ 337 w 337"/>
                  <a:gd name="T67" fmla="*/ 10 h 55"/>
                  <a:gd name="T68" fmla="*/ 314 w 337"/>
                  <a:gd name="T69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55">
                    <a:moveTo>
                      <a:pt x="314" y="10"/>
                    </a:moveTo>
                    <a:lnTo>
                      <a:pt x="320" y="0"/>
                    </a:lnTo>
                    <a:lnTo>
                      <a:pt x="305" y="7"/>
                    </a:lnTo>
                    <a:lnTo>
                      <a:pt x="291" y="13"/>
                    </a:lnTo>
                    <a:lnTo>
                      <a:pt x="275" y="17"/>
                    </a:lnTo>
                    <a:lnTo>
                      <a:pt x="257" y="22"/>
                    </a:lnTo>
                    <a:lnTo>
                      <a:pt x="239" y="26"/>
                    </a:lnTo>
                    <a:lnTo>
                      <a:pt x="218" y="29"/>
                    </a:lnTo>
                    <a:lnTo>
                      <a:pt x="198" y="30"/>
                    </a:lnTo>
                    <a:lnTo>
                      <a:pt x="176" y="32"/>
                    </a:lnTo>
                    <a:lnTo>
                      <a:pt x="132" y="32"/>
                    </a:lnTo>
                    <a:lnTo>
                      <a:pt x="111" y="30"/>
                    </a:lnTo>
                    <a:lnTo>
                      <a:pt x="89" y="29"/>
                    </a:lnTo>
                    <a:lnTo>
                      <a:pt x="67" y="28"/>
                    </a:lnTo>
                    <a:lnTo>
                      <a:pt x="45" y="25"/>
                    </a:lnTo>
                    <a:lnTo>
                      <a:pt x="25" y="22"/>
                    </a:lnTo>
                    <a:lnTo>
                      <a:pt x="4" y="17"/>
                    </a:lnTo>
                    <a:lnTo>
                      <a:pt x="0" y="41"/>
                    </a:lnTo>
                    <a:lnTo>
                      <a:pt x="20" y="45"/>
                    </a:lnTo>
                    <a:lnTo>
                      <a:pt x="42" y="48"/>
                    </a:lnTo>
                    <a:lnTo>
                      <a:pt x="66" y="49"/>
                    </a:lnTo>
                    <a:lnTo>
                      <a:pt x="87" y="51"/>
                    </a:lnTo>
                    <a:lnTo>
                      <a:pt x="109" y="54"/>
                    </a:lnTo>
                    <a:lnTo>
                      <a:pt x="132" y="55"/>
                    </a:lnTo>
                    <a:lnTo>
                      <a:pt x="178" y="55"/>
                    </a:lnTo>
                    <a:lnTo>
                      <a:pt x="199" y="54"/>
                    </a:lnTo>
                    <a:lnTo>
                      <a:pt x="221" y="51"/>
                    </a:lnTo>
                    <a:lnTo>
                      <a:pt x="241" y="48"/>
                    </a:lnTo>
                    <a:lnTo>
                      <a:pt x="262" y="45"/>
                    </a:lnTo>
                    <a:lnTo>
                      <a:pt x="281" y="41"/>
                    </a:lnTo>
                    <a:lnTo>
                      <a:pt x="300" y="35"/>
                    </a:lnTo>
                    <a:lnTo>
                      <a:pt x="317" y="28"/>
                    </a:lnTo>
                    <a:lnTo>
                      <a:pt x="332" y="20"/>
                    </a:lnTo>
                    <a:lnTo>
                      <a:pt x="337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3" name="Freeform 62"/>
              <p:cNvSpPr>
                <a:spLocks/>
              </p:cNvSpPr>
              <p:nvPr/>
            </p:nvSpPr>
            <p:spPr bwMode="auto">
              <a:xfrm>
                <a:off x="5270" y="3111"/>
                <a:ext cx="31" cy="377"/>
              </a:xfrm>
              <a:custGeom>
                <a:avLst/>
                <a:gdLst>
                  <a:gd name="T0" fmla="*/ 0 w 93"/>
                  <a:gd name="T1" fmla="*/ 12 h 1132"/>
                  <a:gd name="T2" fmla="*/ 5 w 93"/>
                  <a:gd name="T3" fmla="*/ 82 h 1132"/>
                  <a:gd name="T4" fmla="*/ 9 w 93"/>
                  <a:gd name="T5" fmla="*/ 152 h 1132"/>
                  <a:gd name="T6" fmla="*/ 13 w 93"/>
                  <a:gd name="T7" fmla="*/ 222 h 1132"/>
                  <a:gd name="T8" fmla="*/ 18 w 93"/>
                  <a:gd name="T9" fmla="*/ 291 h 1132"/>
                  <a:gd name="T10" fmla="*/ 22 w 93"/>
                  <a:gd name="T11" fmla="*/ 361 h 1132"/>
                  <a:gd name="T12" fmla="*/ 27 w 93"/>
                  <a:gd name="T13" fmla="*/ 432 h 1132"/>
                  <a:gd name="T14" fmla="*/ 31 w 93"/>
                  <a:gd name="T15" fmla="*/ 502 h 1132"/>
                  <a:gd name="T16" fmla="*/ 35 w 93"/>
                  <a:gd name="T17" fmla="*/ 572 h 1132"/>
                  <a:gd name="T18" fmla="*/ 40 w 93"/>
                  <a:gd name="T19" fmla="*/ 643 h 1132"/>
                  <a:gd name="T20" fmla="*/ 44 w 93"/>
                  <a:gd name="T21" fmla="*/ 713 h 1132"/>
                  <a:gd name="T22" fmla="*/ 48 w 93"/>
                  <a:gd name="T23" fmla="*/ 783 h 1132"/>
                  <a:gd name="T24" fmla="*/ 53 w 93"/>
                  <a:gd name="T25" fmla="*/ 853 h 1132"/>
                  <a:gd name="T26" fmla="*/ 57 w 93"/>
                  <a:gd name="T27" fmla="*/ 923 h 1132"/>
                  <a:gd name="T28" fmla="*/ 61 w 93"/>
                  <a:gd name="T29" fmla="*/ 992 h 1132"/>
                  <a:gd name="T30" fmla="*/ 66 w 93"/>
                  <a:gd name="T31" fmla="*/ 1062 h 1132"/>
                  <a:gd name="T32" fmla="*/ 70 w 93"/>
                  <a:gd name="T33" fmla="*/ 1132 h 1132"/>
                  <a:gd name="T34" fmla="*/ 91 w 93"/>
                  <a:gd name="T35" fmla="*/ 1096 h 1132"/>
                  <a:gd name="T36" fmla="*/ 86 w 93"/>
                  <a:gd name="T37" fmla="*/ 1026 h 1132"/>
                  <a:gd name="T38" fmla="*/ 82 w 93"/>
                  <a:gd name="T39" fmla="*/ 956 h 1132"/>
                  <a:gd name="T40" fmla="*/ 77 w 93"/>
                  <a:gd name="T41" fmla="*/ 886 h 1132"/>
                  <a:gd name="T42" fmla="*/ 73 w 93"/>
                  <a:gd name="T43" fmla="*/ 816 h 1132"/>
                  <a:gd name="T44" fmla="*/ 69 w 93"/>
                  <a:gd name="T45" fmla="*/ 747 h 1132"/>
                  <a:gd name="T46" fmla="*/ 64 w 93"/>
                  <a:gd name="T47" fmla="*/ 677 h 1132"/>
                  <a:gd name="T48" fmla="*/ 60 w 93"/>
                  <a:gd name="T49" fmla="*/ 607 h 1132"/>
                  <a:gd name="T50" fmla="*/ 56 w 93"/>
                  <a:gd name="T51" fmla="*/ 536 h 1132"/>
                  <a:gd name="T52" fmla="*/ 51 w 93"/>
                  <a:gd name="T53" fmla="*/ 466 h 1132"/>
                  <a:gd name="T54" fmla="*/ 47 w 93"/>
                  <a:gd name="T55" fmla="*/ 396 h 1132"/>
                  <a:gd name="T56" fmla="*/ 43 w 93"/>
                  <a:gd name="T57" fmla="*/ 326 h 1132"/>
                  <a:gd name="T58" fmla="*/ 38 w 93"/>
                  <a:gd name="T59" fmla="*/ 256 h 1132"/>
                  <a:gd name="T60" fmla="*/ 35 w 93"/>
                  <a:gd name="T61" fmla="*/ 187 h 1132"/>
                  <a:gd name="T62" fmla="*/ 31 w 93"/>
                  <a:gd name="T63" fmla="*/ 117 h 1132"/>
                  <a:gd name="T64" fmla="*/ 27 w 93"/>
                  <a:gd name="T65" fmla="*/ 46 h 1132"/>
                  <a:gd name="T66" fmla="*/ 13 w 93"/>
                  <a:gd name="T67" fmla="*/ 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1132">
                    <a:moveTo>
                      <a:pt x="12" y="24"/>
                    </a:moveTo>
                    <a:lnTo>
                      <a:pt x="0" y="12"/>
                    </a:lnTo>
                    <a:lnTo>
                      <a:pt x="3" y="47"/>
                    </a:lnTo>
                    <a:lnTo>
                      <a:pt x="5" y="82"/>
                    </a:lnTo>
                    <a:lnTo>
                      <a:pt x="8" y="117"/>
                    </a:lnTo>
                    <a:lnTo>
                      <a:pt x="9" y="152"/>
                    </a:lnTo>
                    <a:lnTo>
                      <a:pt x="12" y="187"/>
                    </a:lnTo>
                    <a:lnTo>
                      <a:pt x="13" y="222"/>
                    </a:lnTo>
                    <a:lnTo>
                      <a:pt x="16" y="258"/>
                    </a:lnTo>
                    <a:lnTo>
                      <a:pt x="18" y="291"/>
                    </a:lnTo>
                    <a:lnTo>
                      <a:pt x="21" y="328"/>
                    </a:lnTo>
                    <a:lnTo>
                      <a:pt x="22" y="361"/>
                    </a:lnTo>
                    <a:lnTo>
                      <a:pt x="24" y="398"/>
                    </a:lnTo>
                    <a:lnTo>
                      <a:pt x="27" y="432"/>
                    </a:lnTo>
                    <a:lnTo>
                      <a:pt x="28" y="467"/>
                    </a:lnTo>
                    <a:lnTo>
                      <a:pt x="31" y="502"/>
                    </a:lnTo>
                    <a:lnTo>
                      <a:pt x="34" y="537"/>
                    </a:lnTo>
                    <a:lnTo>
                      <a:pt x="35" y="572"/>
                    </a:lnTo>
                    <a:lnTo>
                      <a:pt x="38" y="607"/>
                    </a:lnTo>
                    <a:lnTo>
                      <a:pt x="40" y="643"/>
                    </a:lnTo>
                    <a:lnTo>
                      <a:pt x="43" y="678"/>
                    </a:lnTo>
                    <a:lnTo>
                      <a:pt x="44" y="713"/>
                    </a:lnTo>
                    <a:lnTo>
                      <a:pt x="45" y="748"/>
                    </a:lnTo>
                    <a:lnTo>
                      <a:pt x="48" y="783"/>
                    </a:lnTo>
                    <a:lnTo>
                      <a:pt x="50" y="818"/>
                    </a:lnTo>
                    <a:lnTo>
                      <a:pt x="53" y="853"/>
                    </a:lnTo>
                    <a:lnTo>
                      <a:pt x="56" y="888"/>
                    </a:lnTo>
                    <a:lnTo>
                      <a:pt x="57" y="923"/>
                    </a:lnTo>
                    <a:lnTo>
                      <a:pt x="60" y="958"/>
                    </a:lnTo>
                    <a:lnTo>
                      <a:pt x="61" y="992"/>
                    </a:lnTo>
                    <a:lnTo>
                      <a:pt x="63" y="1027"/>
                    </a:lnTo>
                    <a:lnTo>
                      <a:pt x="66" y="1062"/>
                    </a:lnTo>
                    <a:lnTo>
                      <a:pt x="67" y="1099"/>
                    </a:lnTo>
                    <a:lnTo>
                      <a:pt x="70" y="1132"/>
                    </a:lnTo>
                    <a:lnTo>
                      <a:pt x="93" y="1132"/>
                    </a:lnTo>
                    <a:lnTo>
                      <a:pt x="91" y="1096"/>
                    </a:lnTo>
                    <a:lnTo>
                      <a:pt x="89" y="1061"/>
                    </a:lnTo>
                    <a:lnTo>
                      <a:pt x="86" y="1026"/>
                    </a:lnTo>
                    <a:lnTo>
                      <a:pt x="83" y="991"/>
                    </a:lnTo>
                    <a:lnTo>
                      <a:pt x="82" y="956"/>
                    </a:lnTo>
                    <a:lnTo>
                      <a:pt x="80" y="921"/>
                    </a:lnTo>
                    <a:lnTo>
                      <a:pt x="77" y="886"/>
                    </a:lnTo>
                    <a:lnTo>
                      <a:pt x="76" y="851"/>
                    </a:lnTo>
                    <a:lnTo>
                      <a:pt x="73" y="816"/>
                    </a:lnTo>
                    <a:lnTo>
                      <a:pt x="72" y="782"/>
                    </a:lnTo>
                    <a:lnTo>
                      <a:pt x="69" y="747"/>
                    </a:lnTo>
                    <a:lnTo>
                      <a:pt x="67" y="712"/>
                    </a:lnTo>
                    <a:lnTo>
                      <a:pt x="64" y="677"/>
                    </a:lnTo>
                    <a:lnTo>
                      <a:pt x="61" y="642"/>
                    </a:lnTo>
                    <a:lnTo>
                      <a:pt x="60" y="607"/>
                    </a:lnTo>
                    <a:lnTo>
                      <a:pt x="59" y="571"/>
                    </a:lnTo>
                    <a:lnTo>
                      <a:pt x="56" y="536"/>
                    </a:lnTo>
                    <a:lnTo>
                      <a:pt x="54" y="501"/>
                    </a:lnTo>
                    <a:lnTo>
                      <a:pt x="51" y="466"/>
                    </a:lnTo>
                    <a:lnTo>
                      <a:pt x="50" y="431"/>
                    </a:lnTo>
                    <a:lnTo>
                      <a:pt x="47" y="396"/>
                    </a:lnTo>
                    <a:lnTo>
                      <a:pt x="45" y="361"/>
                    </a:lnTo>
                    <a:lnTo>
                      <a:pt x="43" y="326"/>
                    </a:lnTo>
                    <a:lnTo>
                      <a:pt x="41" y="291"/>
                    </a:lnTo>
                    <a:lnTo>
                      <a:pt x="38" y="256"/>
                    </a:lnTo>
                    <a:lnTo>
                      <a:pt x="37" y="220"/>
                    </a:lnTo>
                    <a:lnTo>
                      <a:pt x="35" y="187"/>
                    </a:lnTo>
                    <a:lnTo>
                      <a:pt x="32" y="150"/>
                    </a:lnTo>
                    <a:lnTo>
                      <a:pt x="31" y="117"/>
                    </a:lnTo>
                    <a:lnTo>
                      <a:pt x="28" y="80"/>
                    </a:lnTo>
                    <a:lnTo>
                      <a:pt x="27" y="46"/>
                    </a:lnTo>
                    <a:lnTo>
                      <a:pt x="24" y="11"/>
                    </a:lnTo>
                    <a:lnTo>
                      <a:pt x="13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4" name="Freeform 63"/>
              <p:cNvSpPr>
                <a:spLocks/>
              </p:cNvSpPr>
              <p:nvPr/>
            </p:nvSpPr>
            <p:spPr bwMode="auto">
              <a:xfrm>
                <a:off x="5037" y="3085"/>
                <a:ext cx="237" cy="34"/>
              </a:xfrm>
              <a:custGeom>
                <a:avLst/>
                <a:gdLst>
                  <a:gd name="T0" fmla="*/ 9 w 711"/>
                  <a:gd name="T1" fmla="*/ 24 h 101"/>
                  <a:gd name="T2" fmla="*/ 47 w 711"/>
                  <a:gd name="T3" fmla="*/ 31 h 101"/>
                  <a:gd name="T4" fmla="*/ 86 w 711"/>
                  <a:gd name="T5" fmla="*/ 38 h 101"/>
                  <a:gd name="T6" fmla="*/ 127 w 711"/>
                  <a:gd name="T7" fmla="*/ 44 h 101"/>
                  <a:gd name="T8" fmla="*/ 169 w 711"/>
                  <a:gd name="T9" fmla="*/ 50 h 101"/>
                  <a:gd name="T10" fmla="*/ 211 w 711"/>
                  <a:gd name="T11" fmla="*/ 57 h 101"/>
                  <a:gd name="T12" fmla="*/ 256 w 711"/>
                  <a:gd name="T13" fmla="*/ 63 h 101"/>
                  <a:gd name="T14" fmla="*/ 301 w 711"/>
                  <a:gd name="T15" fmla="*/ 67 h 101"/>
                  <a:gd name="T16" fmla="*/ 347 w 711"/>
                  <a:gd name="T17" fmla="*/ 73 h 101"/>
                  <a:gd name="T18" fmla="*/ 393 w 711"/>
                  <a:gd name="T19" fmla="*/ 77 h 101"/>
                  <a:gd name="T20" fmla="*/ 438 w 711"/>
                  <a:gd name="T21" fmla="*/ 82 h 101"/>
                  <a:gd name="T22" fmla="*/ 485 w 711"/>
                  <a:gd name="T23" fmla="*/ 86 h 101"/>
                  <a:gd name="T24" fmla="*/ 530 w 711"/>
                  <a:gd name="T25" fmla="*/ 89 h 101"/>
                  <a:gd name="T26" fmla="*/ 576 w 711"/>
                  <a:gd name="T27" fmla="*/ 93 h 101"/>
                  <a:gd name="T28" fmla="*/ 621 w 711"/>
                  <a:gd name="T29" fmla="*/ 96 h 101"/>
                  <a:gd name="T30" fmla="*/ 666 w 711"/>
                  <a:gd name="T31" fmla="*/ 98 h 101"/>
                  <a:gd name="T32" fmla="*/ 710 w 711"/>
                  <a:gd name="T33" fmla="*/ 101 h 101"/>
                  <a:gd name="T34" fmla="*/ 690 w 711"/>
                  <a:gd name="T35" fmla="*/ 76 h 101"/>
                  <a:gd name="T36" fmla="*/ 645 w 711"/>
                  <a:gd name="T37" fmla="*/ 75 h 101"/>
                  <a:gd name="T38" fmla="*/ 601 w 711"/>
                  <a:gd name="T39" fmla="*/ 72 h 101"/>
                  <a:gd name="T40" fmla="*/ 556 w 711"/>
                  <a:gd name="T41" fmla="*/ 69 h 101"/>
                  <a:gd name="T42" fmla="*/ 509 w 711"/>
                  <a:gd name="T43" fmla="*/ 64 h 101"/>
                  <a:gd name="T44" fmla="*/ 464 w 711"/>
                  <a:gd name="T45" fmla="*/ 61 h 101"/>
                  <a:gd name="T46" fmla="*/ 418 w 711"/>
                  <a:gd name="T47" fmla="*/ 57 h 101"/>
                  <a:gd name="T48" fmla="*/ 373 w 711"/>
                  <a:gd name="T49" fmla="*/ 53 h 101"/>
                  <a:gd name="T50" fmla="*/ 326 w 711"/>
                  <a:gd name="T51" fmla="*/ 47 h 101"/>
                  <a:gd name="T52" fmla="*/ 281 w 711"/>
                  <a:gd name="T53" fmla="*/ 43 h 101"/>
                  <a:gd name="T54" fmla="*/ 237 w 711"/>
                  <a:gd name="T55" fmla="*/ 37 h 101"/>
                  <a:gd name="T56" fmla="*/ 194 w 711"/>
                  <a:gd name="T57" fmla="*/ 31 h 101"/>
                  <a:gd name="T58" fmla="*/ 150 w 711"/>
                  <a:gd name="T59" fmla="*/ 25 h 101"/>
                  <a:gd name="T60" fmla="*/ 110 w 711"/>
                  <a:gd name="T61" fmla="*/ 18 h 101"/>
                  <a:gd name="T62" fmla="*/ 70 w 711"/>
                  <a:gd name="T63" fmla="*/ 11 h 101"/>
                  <a:gd name="T64" fmla="*/ 32 w 711"/>
                  <a:gd name="T65" fmla="*/ 3 h 101"/>
                  <a:gd name="T66" fmla="*/ 0 w 711"/>
                  <a:gd name="T67" fmla="*/ 1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1" h="101">
                    <a:moveTo>
                      <a:pt x="24" y="11"/>
                    </a:moveTo>
                    <a:lnTo>
                      <a:pt x="9" y="24"/>
                    </a:lnTo>
                    <a:lnTo>
                      <a:pt x="28" y="27"/>
                    </a:lnTo>
                    <a:lnTo>
                      <a:pt x="47" y="31"/>
                    </a:lnTo>
                    <a:lnTo>
                      <a:pt x="66" y="34"/>
                    </a:lnTo>
                    <a:lnTo>
                      <a:pt x="86" y="38"/>
                    </a:lnTo>
                    <a:lnTo>
                      <a:pt x="107" y="41"/>
                    </a:lnTo>
                    <a:lnTo>
                      <a:pt x="127" y="44"/>
                    </a:lnTo>
                    <a:lnTo>
                      <a:pt x="147" y="47"/>
                    </a:lnTo>
                    <a:lnTo>
                      <a:pt x="169" y="50"/>
                    </a:lnTo>
                    <a:lnTo>
                      <a:pt x="189" y="53"/>
                    </a:lnTo>
                    <a:lnTo>
                      <a:pt x="211" y="57"/>
                    </a:lnTo>
                    <a:lnTo>
                      <a:pt x="233" y="59"/>
                    </a:lnTo>
                    <a:lnTo>
                      <a:pt x="256" y="63"/>
                    </a:lnTo>
                    <a:lnTo>
                      <a:pt x="278" y="64"/>
                    </a:lnTo>
                    <a:lnTo>
                      <a:pt x="301" y="67"/>
                    </a:lnTo>
                    <a:lnTo>
                      <a:pt x="323" y="70"/>
                    </a:lnTo>
                    <a:lnTo>
                      <a:pt x="347" y="73"/>
                    </a:lnTo>
                    <a:lnTo>
                      <a:pt x="370" y="75"/>
                    </a:lnTo>
                    <a:lnTo>
                      <a:pt x="393" y="77"/>
                    </a:lnTo>
                    <a:lnTo>
                      <a:pt x="415" y="80"/>
                    </a:lnTo>
                    <a:lnTo>
                      <a:pt x="438" y="82"/>
                    </a:lnTo>
                    <a:lnTo>
                      <a:pt x="461" y="83"/>
                    </a:lnTo>
                    <a:lnTo>
                      <a:pt x="485" y="86"/>
                    </a:lnTo>
                    <a:lnTo>
                      <a:pt x="508" y="88"/>
                    </a:lnTo>
                    <a:lnTo>
                      <a:pt x="530" y="89"/>
                    </a:lnTo>
                    <a:lnTo>
                      <a:pt x="554" y="91"/>
                    </a:lnTo>
                    <a:lnTo>
                      <a:pt x="576" y="93"/>
                    </a:lnTo>
                    <a:lnTo>
                      <a:pt x="600" y="95"/>
                    </a:lnTo>
                    <a:lnTo>
                      <a:pt x="621" y="96"/>
                    </a:lnTo>
                    <a:lnTo>
                      <a:pt x="643" y="96"/>
                    </a:lnTo>
                    <a:lnTo>
                      <a:pt x="666" y="98"/>
                    </a:lnTo>
                    <a:lnTo>
                      <a:pt x="688" y="99"/>
                    </a:lnTo>
                    <a:lnTo>
                      <a:pt x="710" y="101"/>
                    </a:lnTo>
                    <a:lnTo>
                      <a:pt x="711" y="77"/>
                    </a:lnTo>
                    <a:lnTo>
                      <a:pt x="690" y="76"/>
                    </a:lnTo>
                    <a:lnTo>
                      <a:pt x="668" y="75"/>
                    </a:lnTo>
                    <a:lnTo>
                      <a:pt x="645" y="75"/>
                    </a:lnTo>
                    <a:lnTo>
                      <a:pt x="623" y="73"/>
                    </a:lnTo>
                    <a:lnTo>
                      <a:pt x="601" y="72"/>
                    </a:lnTo>
                    <a:lnTo>
                      <a:pt x="578" y="70"/>
                    </a:lnTo>
                    <a:lnTo>
                      <a:pt x="556" y="69"/>
                    </a:lnTo>
                    <a:lnTo>
                      <a:pt x="533" y="67"/>
                    </a:lnTo>
                    <a:lnTo>
                      <a:pt x="509" y="64"/>
                    </a:lnTo>
                    <a:lnTo>
                      <a:pt x="486" y="63"/>
                    </a:lnTo>
                    <a:lnTo>
                      <a:pt x="464" y="61"/>
                    </a:lnTo>
                    <a:lnTo>
                      <a:pt x="441" y="59"/>
                    </a:lnTo>
                    <a:lnTo>
                      <a:pt x="418" y="57"/>
                    </a:lnTo>
                    <a:lnTo>
                      <a:pt x="395" y="56"/>
                    </a:lnTo>
                    <a:lnTo>
                      <a:pt x="373" y="53"/>
                    </a:lnTo>
                    <a:lnTo>
                      <a:pt x="349" y="50"/>
                    </a:lnTo>
                    <a:lnTo>
                      <a:pt x="326" y="47"/>
                    </a:lnTo>
                    <a:lnTo>
                      <a:pt x="304" y="44"/>
                    </a:lnTo>
                    <a:lnTo>
                      <a:pt x="281" y="43"/>
                    </a:lnTo>
                    <a:lnTo>
                      <a:pt x="258" y="40"/>
                    </a:lnTo>
                    <a:lnTo>
                      <a:pt x="237" y="37"/>
                    </a:lnTo>
                    <a:lnTo>
                      <a:pt x="216" y="34"/>
                    </a:lnTo>
                    <a:lnTo>
                      <a:pt x="194" y="31"/>
                    </a:lnTo>
                    <a:lnTo>
                      <a:pt x="172" y="28"/>
                    </a:lnTo>
                    <a:lnTo>
                      <a:pt x="150" y="25"/>
                    </a:lnTo>
                    <a:lnTo>
                      <a:pt x="131" y="21"/>
                    </a:lnTo>
                    <a:lnTo>
                      <a:pt x="110" y="18"/>
                    </a:lnTo>
                    <a:lnTo>
                      <a:pt x="91" y="15"/>
                    </a:lnTo>
                    <a:lnTo>
                      <a:pt x="70" y="11"/>
                    </a:lnTo>
                    <a:lnTo>
                      <a:pt x="51" y="8"/>
                    </a:lnTo>
                    <a:lnTo>
                      <a:pt x="32" y="3"/>
                    </a:lnTo>
                    <a:lnTo>
                      <a:pt x="14" y="0"/>
                    </a:lnTo>
                    <a:lnTo>
                      <a:pt x="0" y="12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5" name="Freeform 64"/>
              <p:cNvSpPr>
                <a:spLocks/>
              </p:cNvSpPr>
              <p:nvPr/>
            </p:nvSpPr>
            <p:spPr bwMode="auto">
              <a:xfrm>
                <a:off x="5161" y="3132"/>
                <a:ext cx="8" cy="4"/>
              </a:xfrm>
              <a:custGeom>
                <a:avLst/>
                <a:gdLst>
                  <a:gd name="T0" fmla="*/ 22 w 22"/>
                  <a:gd name="T1" fmla="*/ 10 h 12"/>
                  <a:gd name="T2" fmla="*/ 20 w 22"/>
                  <a:gd name="T3" fmla="*/ 4 h 12"/>
                  <a:gd name="T4" fmla="*/ 19 w 22"/>
                  <a:gd name="T5" fmla="*/ 1 h 12"/>
                  <a:gd name="T6" fmla="*/ 14 w 22"/>
                  <a:gd name="T7" fmla="*/ 0 h 12"/>
                  <a:gd name="T8" fmla="*/ 10 w 22"/>
                  <a:gd name="T9" fmla="*/ 0 h 12"/>
                  <a:gd name="T10" fmla="*/ 6 w 22"/>
                  <a:gd name="T11" fmla="*/ 0 h 12"/>
                  <a:gd name="T12" fmla="*/ 1 w 22"/>
                  <a:gd name="T13" fmla="*/ 3 h 12"/>
                  <a:gd name="T14" fmla="*/ 0 w 22"/>
                  <a:gd name="T15" fmla="*/ 7 h 12"/>
                  <a:gd name="T16" fmla="*/ 0 w 22"/>
                  <a:gd name="T17" fmla="*/ 12 h 12"/>
                  <a:gd name="T18" fmla="*/ 22 w 22"/>
                  <a:gd name="T1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22" y="10"/>
                    </a:moveTo>
                    <a:lnTo>
                      <a:pt x="20" y="4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6" name="Freeform 65"/>
              <p:cNvSpPr>
                <a:spLocks/>
              </p:cNvSpPr>
              <p:nvPr/>
            </p:nvSpPr>
            <p:spPr bwMode="auto">
              <a:xfrm>
                <a:off x="5161" y="3135"/>
                <a:ext cx="32" cy="360"/>
              </a:xfrm>
              <a:custGeom>
                <a:avLst/>
                <a:gdLst>
                  <a:gd name="T0" fmla="*/ 91 w 94"/>
                  <a:gd name="T1" fmla="*/ 1042 h 1079"/>
                  <a:gd name="T2" fmla="*/ 84 w 94"/>
                  <a:gd name="T3" fmla="*/ 972 h 1079"/>
                  <a:gd name="T4" fmla="*/ 78 w 94"/>
                  <a:gd name="T5" fmla="*/ 902 h 1079"/>
                  <a:gd name="T6" fmla="*/ 72 w 94"/>
                  <a:gd name="T7" fmla="*/ 834 h 1079"/>
                  <a:gd name="T8" fmla="*/ 67 w 94"/>
                  <a:gd name="T9" fmla="*/ 764 h 1079"/>
                  <a:gd name="T10" fmla="*/ 62 w 94"/>
                  <a:gd name="T11" fmla="*/ 695 h 1079"/>
                  <a:gd name="T12" fmla="*/ 58 w 94"/>
                  <a:gd name="T13" fmla="*/ 627 h 1079"/>
                  <a:gd name="T14" fmla="*/ 54 w 94"/>
                  <a:gd name="T15" fmla="*/ 559 h 1079"/>
                  <a:gd name="T16" fmla="*/ 49 w 94"/>
                  <a:gd name="T17" fmla="*/ 492 h 1079"/>
                  <a:gd name="T18" fmla="*/ 45 w 94"/>
                  <a:gd name="T19" fmla="*/ 425 h 1079"/>
                  <a:gd name="T20" fmla="*/ 40 w 94"/>
                  <a:gd name="T21" fmla="*/ 358 h 1079"/>
                  <a:gd name="T22" fmla="*/ 38 w 94"/>
                  <a:gd name="T23" fmla="*/ 293 h 1079"/>
                  <a:gd name="T24" fmla="*/ 33 w 94"/>
                  <a:gd name="T25" fmla="*/ 226 h 1079"/>
                  <a:gd name="T26" fmla="*/ 30 w 94"/>
                  <a:gd name="T27" fmla="*/ 162 h 1079"/>
                  <a:gd name="T28" fmla="*/ 27 w 94"/>
                  <a:gd name="T29" fmla="*/ 96 h 1079"/>
                  <a:gd name="T30" fmla="*/ 23 w 94"/>
                  <a:gd name="T31" fmla="*/ 32 h 1079"/>
                  <a:gd name="T32" fmla="*/ 0 w 94"/>
                  <a:gd name="T33" fmla="*/ 2 h 1079"/>
                  <a:gd name="T34" fmla="*/ 3 w 94"/>
                  <a:gd name="T35" fmla="*/ 64 h 1079"/>
                  <a:gd name="T36" fmla="*/ 6 w 94"/>
                  <a:gd name="T37" fmla="*/ 130 h 1079"/>
                  <a:gd name="T38" fmla="*/ 10 w 94"/>
                  <a:gd name="T39" fmla="*/ 195 h 1079"/>
                  <a:gd name="T40" fmla="*/ 13 w 94"/>
                  <a:gd name="T41" fmla="*/ 261 h 1079"/>
                  <a:gd name="T42" fmla="*/ 16 w 94"/>
                  <a:gd name="T43" fmla="*/ 326 h 1079"/>
                  <a:gd name="T44" fmla="*/ 20 w 94"/>
                  <a:gd name="T45" fmla="*/ 393 h 1079"/>
                  <a:gd name="T46" fmla="*/ 24 w 94"/>
                  <a:gd name="T47" fmla="*/ 460 h 1079"/>
                  <a:gd name="T48" fmla="*/ 29 w 94"/>
                  <a:gd name="T49" fmla="*/ 527 h 1079"/>
                  <a:gd name="T50" fmla="*/ 33 w 94"/>
                  <a:gd name="T51" fmla="*/ 595 h 1079"/>
                  <a:gd name="T52" fmla="*/ 38 w 94"/>
                  <a:gd name="T53" fmla="*/ 662 h 1079"/>
                  <a:gd name="T54" fmla="*/ 42 w 94"/>
                  <a:gd name="T55" fmla="*/ 732 h 1079"/>
                  <a:gd name="T56" fmla="*/ 48 w 94"/>
                  <a:gd name="T57" fmla="*/ 800 h 1079"/>
                  <a:gd name="T58" fmla="*/ 52 w 94"/>
                  <a:gd name="T59" fmla="*/ 870 h 1079"/>
                  <a:gd name="T60" fmla="*/ 59 w 94"/>
                  <a:gd name="T61" fmla="*/ 940 h 1079"/>
                  <a:gd name="T62" fmla="*/ 64 w 94"/>
                  <a:gd name="T63" fmla="*/ 1010 h 1079"/>
                  <a:gd name="T64" fmla="*/ 72 w 94"/>
                  <a:gd name="T6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079">
                    <a:moveTo>
                      <a:pt x="94" y="1077"/>
                    </a:moveTo>
                    <a:lnTo>
                      <a:pt x="91" y="1042"/>
                    </a:lnTo>
                    <a:lnTo>
                      <a:pt x="87" y="1007"/>
                    </a:lnTo>
                    <a:lnTo>
                      <a:pt x="84" y="972"/>
                    </a:lnTo>
                    <a:lnTo>
                      <a:pt x="81" y="937"/>
                    </a:lnTo>
                    <a:lnTo>
                      <a:pt x="78" y="902"/>
                    </a:lnTo>
                    <a:lnTo>
                      <a:pt x="75" y="867"/>
                    </a:lnTo>
                    <a:lnTo>
                      <a:pt x="72" y="834"/>
                    </a:lnTo>
                    <a:lnTo>
                      <a:pt x="69" y="799"/>
                    </a:lnTo>
                    <a:lnTo>
                      <a:pt x="67" y="764"/>
                    </a:lnTo>
                    <a:lnTo>
                      <a:pt x="64" y="730"/>
                    </a:lnTo>
                    <a:lnTo>
                      <a:pt x="62" y="695"/>
                    </a:lnTo>
                    <a:lnTo>
                      <a:pt x="59" y="662"/>
                    </a:lnTo>
                    <a:lnTo>
                      <a:pt x="58" y="627"/>
                    </a:lnTo>
                    <a:lnTo>
                      <a:pt x="55" y="594"/>
                    </a:lnTo>
                    <a:lnTo>
                      <a:pt x="54" y="559"/>
                    </a:lnTo>
                    <a:lnTo>
                      <a:pt x="52" y="525"/>
                    </a:lnTo>
                    <a:lnTo>
                      <a:pt x="49" y="492"/>
                    </a:lnTo>
                    <a:lnTo>
                      <a:pt x="48" y="458"/>
                    </a:lnTo>
                    <a:lnTo>
                      <a:pt x="45" y="425"/>
                    </a:lnTo>
                    <a:lnTo>
                      <a:pt x="43" y="391"/>
                    </a:lnTo>
                    <a:lnTo>
                      <a:pt x="40" y="358"/>
                    </a:lnTo>
                    <a:lnTo>
                      <a:pt x="39" y="326"/>
                    </a:lnTo>
                    <a:lnTo>
                      <a:pt x="38" y="293"/>
                    </a:lnTo>
                    <a:lnTo>
                      <a:pt x="36" y="259"/>
                    </a:lnTo>
                    <a:lnTo>
                      <a:pt x="33" y="226"/>
                    </a:lnTo>
                    <a:lnTo>
                      <a:pt x="33" y="194"/>
                    </a:lnTo>
                    <a:lnTo>
                      <a:pt x="30" y="162"/>
                    </a:lnTo>
                    <a:lnTo>
                      <a:pt x="29" y="128"/>
                    </a:lnTo>
                    <a:lnTo>
                      <a:pt x="27" y="96"/>
                    </a:lnTo>
                    <a:lnTo>
                      <a:pt x="26" y="64"/>
                    </a:lnTo>
                    <a:lnTo>
                      <a:pt x="23" y="3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34"/>
                    </a:lnTo>
                    <a:lnTo>
                      <a:pt x="3" y="64"/>
                    </a:lnTo>
                    <a:lnTo>
                      <a:pt x="4" y="98"/>
                    </a:lnTo>
                    <a:lnTo>
                      <a:pt x="6" y="130"/>
                    </a:lnTo>
                    <a:lnTo>
                      <a:pt x="8" y="162"/>
                    </a:lnTo>
                    <a:lnTo>
                      <a:pt x="10" y="195"/>
                    </a:lnTo>
                    <a:lnTo>
                      <a:pt x="11" y="227"/>
                    </a:lnTo>
                    <a:lnTo>
                      <a:pt x="13" y="261"/>
                    </a:lnTo>
                    <a:lnTo>
                      <a:pt x="14" y="294"/>
                    </a:lnTo>
                    <a:lnTo>
                      <a:pt x="16" y="326"/>
                    </a:lnTo>
                    <a:lnTo>
                      <a:pt x="19" y="359"/>
                    </a:lnTo>
                    <a:lnTo>
                      <a:pt x="20" y="393"/>
                    </a:lnTo>
                    <a:lnTo>
                      <a:pt x="23" y="426"/>
                    </a:lnTo>
                    <a:lnTo>
                      <a:pt x="24" y="460"/>
                    </a:lnTo>
                    <a:lnTo>
                      <a:pt x="26" y="493"/>
                    </a:lnTo>
                    <a:lnTo>
                      <a:pt x="29" y="527"/>
                    </a:lnTo>
                    <a:lnTo>
                      <a:pt x="30" y="560"/>
                    </a:lnTo>
                    <a:lnTo>
                      <a:pt x="33" y="595"/>
                    </a:lnTo>
                    <a:lnTo>
                      <a:pt x="35" y="629"/>
                    </a:lnTo>
                    <a:lnTo>
                      <a:pt x="38" y="662"/>
                    </a:lnTo>
                    <a:lnTo>
                      <a:pt x="39" y="697"/>
                    </a:lnTo>
                    <a:lnTo>
                      <a:pt x="42" y="732"/>
                    </a:lnTo>
                    <a:lnTo>
                      <a:pt x="45" y="767"/>
                    </a:lnTo>
                    <a:lnTo>
                      <a:pt x="48" y="800"/>
                    </a:lnTo>
                    <a:lnTo>
                      <a:pt x="49" y="835"/>
                    </a:lnTo>
                    <a:lnTo>
                      <a:pt x="52" y="870"/>
                    </a:lnTo>
                    <a:lnTo>
                      <a:pt x="55" y="905"/>
                    </a:lnTo>
                    <a:lnTo>
                      <a:pt x="59" y="940"/>
                    </a:lnTo>
                    <a:lnTo>
                      <a:pt x="62" y="975"/>
                    </a:lnTo>
                    <a:lnTo>
                      <a:pt x="64" y="1010"/>
                    </a:lnTo>
                    <a:lnTo>
                      <a:pt x="68" y="1045"/>
                    </a:lnTo>
                    <a:lnTo>
                      <a:pt x="72" y="1079"/>
                    </a:lnTo>
                    <a:lnTo>
                      <a:pt x="94" y="10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7" name="Freeform 66"/>
              <p:cNvSpPr>
                <a:spLocks/>
              </p:cNvSpPr>
              <p:nvPr/>
            </p:nvSpPr>
            <p:spPr bwMode="auto">
              <a:xfrm>
                <a:off x="5161" y="3135"/>
                <a:ext cx="8" cy="4"/>
              </a:xfrm>
              <a:custGeom>
                <a:avLst/>
                <a:gdLst>
                  <a:gd name="T0" fmla="*/ 0 w 22"/>
                  <a:gd name="T1" fmla="*/ 3 h 13"/>
                  <a:gd name="T2" fmla="*/ 0 w 22"/>
                  <a:gd name="T3" fmla="*/ 7 h 13"/>
                  <a:gd name="T4" fmla="*/ 3 w 22"/>
                  <a:gd name="T5" fmla="*/ 10 h 13"/>
                  <a:gd name="T6" fmla="*/ 7 w 22"/>
                  <a:gd name="T7" fmla="*/ 13 h 13"/>
                  <a:gd name="T8" fmla="*/ 11 w 22"/>
                  <a:gd name="T9" fmla="*/ 13 h 13"/>
                  <a:gd name="T10" fmla="*/ 16 w 22"/>
                  <a:gd name="T11" fmla="*/ 11 h 13"/>
                  <a:gd name="T12" fmla="*/ 19 w 22"/>
                  <a:gd name="T13" fmla="*/ 10 h 13"/>
                  <a:gd name="T14" fmla="*/ 22 w 22"/>
                  <a:gd name="T15" fmla="*/ 6 h 13"/>
                  <a:gd name="T16" fmla="*/ 22 w 22"/>
                  <a:gd name="T17" fmla="*/ 0 h 13"/>
                  <a:gd name="T18" fmla="*/ 0 w 22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lnTo>
                      <a:pt x="0" y="7"/>
                    </a:lnTo>
                    <a:lnTo>
                      <a:pt x="3" y="10"/>
                    </a:lnTo>
                    <a:lnTo>
                      <a:pt x="7" y="13"/>
                    </a:lnTo>
                    <a:lnTo>
                      <a:pt x="11" y="13"/>
                    </a:lnTo>
                    <a:lnTo>
                      <a:pt x="16" y="11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8" name="Freeform 67"/>
              <p:cNvSpPr>
                <a:spLocks/>
              </p:cNvSpPr>
              <p:nvPr/>
            </p:nvSpPr>
            <p:spPr bwMode="auto">
              <a:xfrm>
                <a:off x="5040" y="2732"/>
                <a:ext cx="128" cy="392"/>
              </a:xfrm>
              <a:custGeom>
                <a:avLst/>
                <a:gdLst>
                  <a:gd name="T0" fmla="*/ 385 w 385"/>
                  <a:gd name="T1" fmla="*/ 0 h 1177"/>
                  <a:gd name="T2" fmla="*/ 378 w 385"/>
                  <a:gd name="T3" fmla="*/ 138 h 1177"/>
                  <a:gd name="T4" fmla="*/ 372 w 385"/>
                  <a:gd name="T5" fmla="*/ 279 h 1177"/>
                  <a:gd name="T6" fmla="*/ 369 w 385"/>
                  <a:gd name="T7" fmla="*/ 422 h 1177"/>
                  <a:gd name="T8" fmla="*/ 368 w 385"/>
                  <a:gd name="T9" fmla="*/ 564 h 1177"/>
                  <a:gd name="T10" fmla="*/ 369 w 385"/>
                  <a:gd name="T11" fmla="*/ 710 h 1177"/>
                  <a:gd name="T12" fmla="*/ 372 w 385"/>
                  <a:gd name="T13" fmla="*/ 857 h 1177"/>
                  <a:gd name="T14" fmla="*/ 378 w 385"/>
                  <a:gd name="T15" fmla="*/ 1007 h 1177"/>
                  <a:gd name="T16" fmla="*/ 385 w 385"/>
                  <a:gd name="T17" fmla="*/ 1158 h 1177"/>
                  <a:gd name="T18" fmla="*/ 359 w 385"/>
                  <a:gd name="T19" fmla="*/ 1164 h 1177"/>
                  <a:gd name="T20" fmla="*/ 334 w 385"/>
                  <a:gd name="T21" fmla="*/ 1168 h 1177"/>
                  <a:gd name="T22" fmla="*/ 308 w 385"/>
                  <a:gd name="T23" fmla="*/ 1172 h 1177"/>
                  <a:gd name="T24" fmla="*/ 280 w 385"/>
                  <a:gd name="T25" fmla="*/ 1174 h 1177"/>
                  <a:gd name="T26" fmla="*/ 254 w 385"/>
                  <a:gd name="T27" fmla="*/ 1177 h 1177"/>
                  <a:gd name="T28" fmla="*/ 227 w 385"/>
                  <a:gd name="T29" fmla="*/ 1177 h 1177"/>
                  <a:gd name="T30" fmla="*/ 200 w 385"/>
                  <a:gd name="T31" fmla="*/ 1177 h 1177"/>
                  <a:gd name="T32" fmla="*/ 174 w 385"/>
                  <a:gd name="T33" fmla="*/ 1174 h 1177"/>
                  <a:gd name="T34" fmla="*/ 148 w 385"/>
                  <a:gd name="T35" fmla="*/ 1171 h 1177"/>
                  <a:gd name="T36" fmla="*/ 123 w 385"/>
                  <a:gd name="T37" fmla="*/ 1167 h 1177"/>
                  <a:gd name="T38" fmla="*/ 100 w 385"/>
                  <a:gd name="T39" fmla="*/ 1161 h 1177"/>
                  <a:gd name="T40" fmla="*/ 77 w 385"/>
                  <a:gd name="T41" fmla="*/ 1152 h 1177"/>
                  <a:gd name="T42" fmla="*/ 56 w 385"/>
                  <a:gd name="T43" fmla="*/ 1142 h 1177"/>
                  <a:gd name="T44" fmla="*/ 38 w 385"/>
                  <a:gd name="T45" fmla="*/ 1132 h 1177"/>
                  <a:gd name="T46" fmla="*/ 19 w 385"/>
                  <a:gd name="T47" fmla="*/ 1119 h 1177"/>
                  <a:gd name="T48" fmla="*/ 4 w 385"/>
                  <a:gd name="T49" fmla="*/ 1103 h 1177"/>
                  <a:gd name="T50" fmla="*/ 0 w 385"/>
                  <a:gd name="T51" fmla="*/ 976 h 1177"/>
                  <a:gd name="T52" fmla="*/ 0 w 385"/>
                  <a:gd name="T53" fmla="*/ 845 h 1177"/>
                  <a:gd name="T54" fmla="*/ 1 w 385"/>
                  <a:gd name="T55" fmla="*/ 710 h 1177"/>
                  <a:gd name="T56" fmla="*/ 7 w 385"/>
                  <a:gd name="T57" fmla="*/ 577 h 1177"/>
                  <a:gd name="T58" fmla="*/ 14 w 385"/>
                  <a:gd name="T59" fmla="*/ 452 h 1177"/>
                  <a:gd name="T60" fmla="*/ 24 w 385"/>
                  <a:gd name="T61" fmla="*/ 334 h 1177"/>
                  <a:gd name="T62" fmla="*/ 36 w 385"/>
                  <a:gd name="T63" fmla="*/ 230 h 1177"/>
                  <a:gd name="T64" fmla="*/ 51 w 385"/>
                  <a:gd name="T65" fmla="*/ 141 h 1177"/>
                  <a:gd name="T66" fmla="*/ 71 w 385"/>
                  <a:gd name="T67" fmla="*/ 132 h 1177"/>
                  <a:gd name="T68" fmla="*/ 91 w 385"/>
                  <a:gd name="T69" fmla="*/ 124 h 1177"/>
                  <a:gd name="T70" fmla="*/ 113 w 385"/>
                  <a:gd name="T71" fmla="*/ 115 h 1177"/>
                  <a:gd name="T72" fmla="*/ 134 w 385"/>
                  <a:gd name="T73" fmla="*/ 106 h 1177"/>
                  <a:gd name="T74" fmla="*/ 155 w 385"/>
                  <a:gd name="T75" fmla="*/ 97 h 1177"/>
                  <a:gd name="T76" fmla="*/ 176 w 385"/>
                  <a:gd name="T77" fmla="*/ 89 h 1177"/>
                  <a:gd name="T78" fmla="*/ 196 w 385"/>
                  <a:gd name="T79" fmla="*/ 80 h 1177"/>
                  <a:gd name="T80" fmla="*/ 218 w 385"/>
                  <a:gd name="T81" fmla="*/ 70 h 1177"/>
                  <a:gd name="T82" fmla="*/ 238 w 385"/>
                  <a:gd name="T83" fmla="*/ 61 h 1177"/>
                  <a:gd name="T84" fmla="*/ 259 w 385"/>
                  <a:gd name="T85" fmla="*/ 54 h 1177"/>
                  <a:gd name="T86" fmla="*/ 280 w 385"/>
                  <a:gd name="T87" fmla="*/ 44 h 1177"/>
                  <a:gd name="T88" fmla="*/ 301 w 385"/>
                  <a:gd name="T89" fmla="*/ 35 h 1177"/>
                  <a:gd name="T90" fmla="*/ 323 w 385"/>
                  <a:gd name="T91" fmla="*/ 26 h 1177"/>
                  <a:gd name="T92" fmla="*/ 343 w 385"/>
                  <a:gd name="T93" fmla="*/ 17 h 1177"/>
                  <a:gd name="T94" fmla="*/ 365 w 385"/>
                  <a:gd name="T95" fmla="*/ 9 h 1177"/>
                  <a:gd name="T96" fmla="*/ 385 w 385"/>
                  <a:gd name="T97" fmla="*/ 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5" h="1177">
                    <a:moveTo>
                      <a:pt x="385" y="0"/>
                    </a:moveTo>
                    <a:lnTo>
                      <a:pt x="378" y="138"/>
                    </a:lnTo>
                    <a:lnTo>
                      <a:pt x="372" y="279"/>
                    </a:lnTo>
                    <a:lnTo>
                      <a:pt x="369" y="422"/>
                    </a:lnTo>
                    <a:lnTo>
                      <a:pt x="368" y="564"/>
                    </a:lnTo>
                    <a:lnTo>
                      <a:pt x="369" y="710"/>
                    </a:lnTo>
                    <a:lnTo>
                      <a:pt x="372" y="857"/>
                    </a:lnTo>
                    <a:lnTo>
                      <a:pt x="378" y="1007"/>
                    </a:lnTo>
                    <a:lnTo>
                      <a:pt x="385" y="1158"/>
                    </a:lnTo>
                    <a:lnTo>
                      <a:pt x="359" y="1164"/>
                    </a:lnTo>
                    <a:lnTo>
                      <a:pt x="334" y="1168"/>
                    </a:lnTo>
                    <a:lnTo>
                      <a:pt x="308" y="1172"/>
                    </a:lnTo>
                    <a:lnTo>
                      <a:pt x="280" y="1174"/>
                    </a:lnTo>
                    <a:lnTo>
                      <a:pt x="254" y="1177"/>
                    </a:lnTo>
                    <a:lnTo>
                      <a:pt x="227" y="1177"/>
                    </a:lnTo>
                    <a:lnTo>
                      <a:pt x="200" y="1177"/>
                    </a:lnTo>
                    <a:lnTo>
                      <a:pt x="174" y="1174"/>
                    </a:lnTo>
                    <a:lnTo>
                      <a:pt x="148" y="1171"/>
                    </a:lnTo>
                    <a:lnTo>
                      <a:pt x="123" y="1167"/>
                    </a:lnTo>
                    <a:lnTo>
                      <a:pt x="100" y="1161"/>
                    </a:lnTo>
                    <a:lnTo>
                      <a:pt x="77" y="1152"/>
                    </a:lnTo>
                    <a:lnTo>
                      <a:pt x="56" y="1142"/>
                    </a:lnTo>
                    <a:lnTo>
                      <a:pt x="38" y="1132"/>
                    </a:lnTo>
                    <a:lnTo>
                      <a:pt x="19" y="1119"/>
                    </a:lnTo>
                    <a:lnTo>
                      <a:pt x="4" y="1103"/>
                    </a:lnTo>
                    <a:lnTo>
                      <a:pt x="0" y="976"/>
                    </a:lnTo>
                    <a:lnTo>
                      <a:pt x="0" y="845"/>
                    </a:lnTo>
                    <a:lnTo>
                      <a:pt x="1" y="710"/>
                    </a:lnTo>
                    <a:lnTo>
                      <a:pt x="7" y="577"/>
                    </a:lnTo>
                    <a:lnTo>
                      <a:pt x="14" y="452"/>
                    </a:lnTo>
                    <a:lnTo>
                      <a:pt x="24" y="334"/>
                    </a:lnTo>
                    <a:lnTo>
                      <a:pt x="36" y="230"/>
                    </a:lnTo>
                    <a:lnTo>
                      <a:pt x="51" y="141"/>
                    </a:lnTo>
                    <a:lnTo>
                      <a:pt x="71" y="132"/>
                    </a:lnTo>
                    <a:lnTo>
                      <a:pt x="91" y="124"/>
                    </a:lnTo>
                    <a:lnTo>
                      <a:pt x="113" y="115"/>
                    </a:lnTo>
                    <a:lnTo>
                      <a:pt x="134" y="106"/>
                    </a:lnTo>
                    <a:lnTo>
                      <a:pt x="155" y="97"/>
                    </a:lnTo>
                    <a:lnTo>
                      <a:pt x="176" y="89"/>
                    </a:lnTo>
                    <a:lnTo>
                      <a:pt x="196" y="80"/>
                    </a:lnTo>
                    <a:lnTo>
                      <a:pt x="218" y="70"/>
                    </a:lnTo>
                    <a:lnTo>
                      <a:pt x="238" y="61"/>
                    </a:lnTo>
                    <a:lnTo>
                      <a:pt x="259" y="54"/>
                    </a:lnTo>
                    <a:lnTo>
                      <a:pt x="280" y="44"/>
                    </a:lnTo>
                    <a:lnTo>
                      <a:pt x="301" y="35"/>
                    </a:lnTo>
                    <a:lnTo>
                      <a:pt x="323" y="26"/>
                    </a:lnTo>
                    <a:lnTo>
                      <a:pt x="343" y="17"/>
                    </a:lnTo>
                    <a:lnTo>
                      <a:pt x="365" y="9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9" name="Freeform 68"/>
              <p:cNvSpPr>
                <a:spLocks/>
              </p:cNvSpPr>
              <p:nvPr/>
            </p:nvSpPr>
            <p:spPr bwMode="auto">
              <a:xfrm>
                <a:off x="5158" y="2732"/>
                <a:ext cx="14" cy="390"/>
              </a:xfrm>
              <a:custGeom>
                <a:avLst/>
                <a:gdLst>
                  <a:gd name="T0" fmla="*/ 32 w 41"/>
                  <a:gd name="T1" fmla="*/ 1169 h 1169"/>
                  <a:gd name="T2" fmla="*/ 41 w 41"/>
                  <a:gd name="T3" fmla="*/ 1158 h 1169"/>
                  <a:gd name="T4" fmla="*/ 38 w 41"/>
                  <a:gd name="T5" fmla="*/ 1119 h 1169"/>
                  <a:gd name="T6" fmla="*/ 36 w 41"/>
                  <a:gd name="T7" fmla="*/ 1081 h 1169"/>
                  <a:gd name="T8" fmla="*/ 35 w 41"/>
                  <a:gd name="T9" fmla="*/ 1043 h 1169"/>
                  <a:gd name="T10" fmla="*/ 32 w 41"/>
                  <a:gd name="T11" fmla="*/ 1007 h 1169"/>
                  <a:gd name="T12" fmla="*/ 32 w 41"/>
                  <a:gd name="T13" fmla="*/ 969 h 1169"/>
                  <a:gd name="T14" fmla="*/ 29 w 41"/>
                  <a:gd name="T15" fmla="*/ 931 h 1169"/>
                  <a:gd name="T16" fmla="*/ 29 w 41"/>
                  <a:gd name="T17" fmla="*/ 893 h 1169"/>
                  <a:gd name="T18" fmla="*/ 28 w 41"/>
                  <a:gd name="T19" fmla="*/ 857 h 1169"/>
                  <a:gd name="T20" fmla="*/ 26 w 41"/>
                  <a:gd name="T21" fmla="*/ 820 h 1169"/>
                  <a:gd name="T22" fmla="*/ 25 w 41"/>
                  <a:gd name="T23" fmla="*/ 784 h 1169"/>
                  <a:gd name="T24" fmla="*/ 25 w 41"/>
                  <a:gd name="T25" fmla="*/ 746 h 1169"/>
                  <a:gd name="T26" fmla="*/ 25 w 41"/>
                  <a:gd name="T27" fmla="*/ 710 h 1169"/>
                  <a:gd name="T28" fmla="*/ 23 w 41"/>
                  <a:gd name="T29" fmla="*/ 673 h 1169"/>
                  <a:gd name="T30" fmla="*/ 23 w 41"/>
                  <a:gd name="T31" fmla="*/ 637 h 1169"/>
                  <a:gd name="T32" fmla="*/ 23 w 41"/>
                  <a:gd name="T33" fmla="*/ 493 h 1169"/>
                  <a:gd name="T34" fmla="*/ 23 w 41"/>
                  <a:gd name="T35" fmla="*/ 457 h 1169"/>
                  <a:gd name="T36" fmla="*/ 25 w 41"/>
                  <a:gd name="T37" fmla="*/ 422 h 1169"/>
                  <a:gd name="T38" fmla="*/ 25 w 41"/>
                  <a:gd name="T39" fmla="*/ 385 h 1169"/>
                  <a:gd name="T40" fmla="*/ 25 w 41"/>
                  <a:gd name="T41" fmla="*/ 350 h 1169"/>
                  <a:gd name="T42" fmla="*/ 26 w 41"/>
                  <a:gd name="T43" fmla="*/ 314 h 1169"/>
                  <a:gd name="T44" fmla="*/ 28 w 41"/>
                  <a:gd name="T45" fmla="*/ 279 h 1169"/>
                  <a:gd name="T46" fmla="*/ 29 w 41"/>
                  <a:gd name="T47" fmla="*/ 244 h 1169"/>
                  <a:gd name="T48" fmla="*/ 29 w 41"/>
                  <a:gd name="T49" fmla="*/ 209 h 1169"/>
                  <a:gd name="T50" fmla="*/ 32 w 41"/>
                  <a:gd name="T51" fmla="*/ 174 h 1169"/>
                  <a:gd name="T52" fmla="*/ 32 w 41"/>
                  <a:gd name="T53" fmla="*/ 140 h 1169"/>
                  <a:gd name="T54" fmla="*/ 35 w 41"/>
                  <a:gd name="T55" fmla="*/ 105 h 1169"/>
                  <a:gd name="T56" fmla="*/ 36 w 41"/>
                  <a:gd name="T57" fmla="*/ 70 h 1169"/>
                  <a:gd name="T58" fmla="*/ 38 w 41"/>
                  <a:gd name="T59" fmla="*/ 35 h 1169"/>
                  <a:gd name="T60" fmla="*/ 41 w 41"/>
                  <a:gd name="T61" fmla="*/ 0 h 1169"/>
                  <a:gd name="T62" fmla="*/ 17 w 41"/>
                  <a:gd name="T63" fmla="*/ 0 h 1169"/>
                  <a:gd name="T64" fmla="*/ 15 w 41"/>
                  <a:gd name="T65" fmla="*/ 33 h 1169"/>
                  <a:gd name="T66" fmla="*/ 13 w 41"/>
                  <a:gd name="T67" fmla="*/ 68 h 1169"/>
                  <a:gd name="T68" fmla="*/ 12 w 41"/>
                  <a:gd name="T69" fmla="*/ 103 h 1169"/>
                  <a:gd name="T70" fmla="*/ 10 w 41"/>
                  <a:gd name="T71" fmla="*/ 138 h 1169"/>
                  <a:gd name="T72" fmla="*/ 9 w 41"/>
                  <a:gd name="T73" fmla="*/ 173 h 1169"/>
                  <a:gd name="T74" fmla="*/ 7 w 41"/>
                  <a:gd name="T75" fmla="*/ 208 h 1169"/>
                  <a:gd name="T76" fmla="*/ 6 w 41"/>
                  <a:gd name="T77" fmla="*/ 243 h 1169"/>
                  <a:gd name="T78" fmla="*/ 4 w 41"/>
                  <a:gd name="T79" fmla="*/ 278 h 1169"/>
                  <a:gd name="T80" fmla="*/ 3 w 41"/>
                  <a:gd name="T81" fmla="*/ 314 h 1169"/>
                  <a:gd name="T82" fmla="*/ 3 w 41"/>
                  <a:gd name="T83" fmla="*/ 350 h 1169"/>
                  <a:gd name="T84" fmla="*/ 1 w 41"/>
                  <a:gd name="T85" fmla="*/ 385 h 1169"/>
                  <a:gd name="T86" fmla="*/ 1 w 41"/>
                  <a:gd name="T87" fmla="*/ 422 h 1169"/>
                  <a:gd name="T88" fmla="*/ 0 w 41"/>
                  <a:gd name="T89" fmla="*/ 457 h 1169"/>
                  <a:gd name="T90" fmla="*/ 0 w 41"/>
                  <a:gd name="T91" fmla="*/ 493 h 1169"/>
                  <a:gd name="T92" fmla="*/ 0 w 41"/>
                  <a:gd name="T93" fmla="*/ 637 h 1169"/>
                  <a:gd name="T94" fmla="*/ 0 w 41"/>
                  <a:gd name="T95" fmla="*/ 673 h 1169"/>
                  <a:gd name="T96" fmla="*/ 1 w 41"/>
                  <a:gd name="T97" fmla="*/ 710 h 1169"/>
                  <a:gd name="T98" fmla="*/ 1 w 41"/>
                  <a:gd name="T99" fmla="*/ 746 h 1169"/>
                  <a:gd name="T100" fmla="*/ 3 w 41"/>
                  <a:gd name="T101" fmla="*/ 784 h 1169"/>
                  <a:gd name="T102" fmla="*/ 3 w 41"/>
                  <a:gd name="T103" fmla="*/ 820 h 1169"/>
                  <a:gd name="T104" fmla="*/ 4 w 41"/>
                  <a:gd name="T105" fmla="*/ 858 h 1169"/>
                  <a:gd name="T106" fmla="*/ 6 w 41"/>
                  <a:gd name="T107" fmla="*/ 895 h 1169"/>
                  <a:gd name="T108" fmla="*/ 7 w 41"/>
                  <a:gd name="T109" fmla="*/ 932 h 1169"/>
                  <a:gd name="T110" fmla="*/ 9 w 41"/>
                  <a:gd name="T111" fmla="*/ 970 h 1169"/>
                  <a:gd name="T112" fmla="*/ 10 w 41"/>
                  <a:gd name="T113" fmla="*/ 1008 h 1169"/>
                  <a:gd name="T114" fmla="*/ 12 w 41"/>
                  <a:gd name="T115" fmla="*/ 1044 h 1169"/>
                  <a:gd name="T116" fmla="*/ 13 w 41"/>
                  <a:gd name="T117" fmla="*/ 1084 h 1169"/>
                  <a:gd name="T118" fmla="*/ 15 w 41"/>
                  <a:gd name="T119" fmla="*/ 1120 h 1169"/>
                  <a:gd name="T120" fmla="*/ 17 w 41"/>
                  <a:gd name="T121" fmla="*/ 1158 h 1169"/>
                  <a:gd name="T122" fmla="*/ 26 w 41"/>
                  <a:gd name="T123" fmla="*/ 1146 h 1169"/>
                  <a:gd name="T124" fmla="*/ 32 w 41"/>
                  <a:gd name="T125" fmla="*/ 1169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" h="1169">
                    <a:moveTo>
                      <a:pt x="32" y="1169"/>
                    </a:moveTo>
                    <a:lnTo>
                      <a:pt x="41" y="1158"/>
                    </a:lnTo>
                    <a:lnTo>
                      <a:pt x="38" y="1119"/>
                    </a:lnTo>
                    <a:lnTo>
                      <a:pt x="36" y="1081"/>
                    </a:lnTo>
                    <a:lnTo>
                      <a:pt x="35" y="1043"/>
                    </a:lnTo>
                    <a:lnTo>
                      <a:pt x="32" y="1007"/>
                    </a:lnTo>
                    <a:lnTo>
                      <a:pt x="32" y="969"/>
                    </a:lnTo>
                    <a:lnTo>
                      <a:pt x="29" y="931"/>
                    </a:lnTo>
                    <a:lnTo>
                      <a:pt x="29" y="893"/>
                    </a:lnTo>
                    <a:lnTo>
                      <a:pt x="28" y="857"/>
                    </a:lnTo>
                    <a:lnTo>
                      <a:pt x="26" y="820"/>
                    </a:lnTo>
                    <a:lnTo>
                      <a:pt x="25" y="784"/>
                    </a:lnTo>
                    <a:lnTo>
                      <a:pt x="25" y="746"/>
                    </a:lnTo>
                    <a:lnTo>
                      <a:pt x="25" y="710"/>
                    </a:lnTo>
                    <a:lnTo>
                      <a:pt x="23" y="673"/>
                    </a:lnTo>
                    <a:lnTo>
                      <a:pt x="23" y="637"/>
                    </a:lnTo>
                    <a:lnTo>
                      <a:pt x="23" y="493"/>
                    </a:lnTo>
                    <a:lnTo>
                      <a:pt x="23" y="457"/>
                    </a:lnTo>
                    <a:lnTo>
                      <a:pt x="25" y="422"/>
                    </a:lnTo>
                    <a:lnTo>
                      <a:pt x="25" y="385"/>
                    </a:lnTo>
                    <a:lnTo>
                      <a:pt x="25" y="350"/>
                    </a:lnTo>
                    <a:lnTo>
                      <a:pt x="26" y="314"/>
                    </a:lnTo>
                    <a:lnTo>
                      <a:pt x="28" y="279"/>
                    </a:lnTo>
                    <a:lnTo>
                      <a:pt x="29" y="244"/>
                    </a:lnTo>
                    <a:lnTo>
                      <a:pt x="29" y="209"/>
                    </a:lnTo>
                    <a:lnTo>
                      <a:pt x="32" y="174"/>
                    </a:lnTo>
                    <a:lnTo>
                      <a:pt x="32" y="140"/>
                    </a:lnTo>
                    <a:lnTo>
                      <a:pt x="35" y="105"/>
                    </a:lnTo>
                    <a:lnTo>
                      <a:pt x="36" y="70"/>
                    </a:lnTo>
                    <a:lnTo>
                      <a:pt x="38" y="35"/>
                    </a:lnTo>
                    <a:lnTo>
                      <a:pt x="41" y="0"/>
                    </a:lnTo>
                    <a:lnTo>
                      <a:pt x="17" y="0"/>
                    </a:lnTo>
                    <a:lnTo>
                      <a:pt x="15" y="33"/>
                    </a:lnTo>
                    <a:lnTo>
                      <a:pt x="13" y="68"/>
                    </a:lnTo>
                    <a:lnTo>
                      <a:pt x="12" y="103"/>
                    </a:lnTo>
                    <a:lnTo>
                      <a:pt x="10" y="138"/>
                    </a:lnTo>
                    <a:lnTo>
                      <a:pt x="9" y="173"/>
                    </a:lnTo>
                    <a:lnTo>
                      <a:pt x="7" y="208"/>
                    </a:lnTo>
                    <a:lnTo>
                      <a:pt x="6" y="243"/>
                    </a:lnTo>
                    <a:lnTo>
                      <a:pt x="4" y="278"/>
                    </a:lnTo>
                    <a:lnTo>
                      <a:pt x="3" y="314"/>
                    </a:lnTo>
                    <a:lnTo>
                      <a:pt x="3" y="350"/>
                    </a:lnTo>
                    <a:lnTo>
                      <a:pt x="1" y="385"/>
                    </a:lnTo>
                    <a:lnTo>
                      <a:pt x="1" y="422"/>
                    </a:lnTo>
                    <a:lnTo>
                      <a:pt x="0" y="457"/>
                    </a:lnTo>
                    <a:lnTo>
                      <a:pt x="0" y="493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1" y="710"/>
                    </a:lnTo>
                    <a:lnTo>
                      <a:pt x="1" y="746"/>
                    </a:lnTo>
                    <a:lnTo>
                      <a:pt x="3" y="784"/>
                    </a:lnTo>
                    <a:lnTo>
                      <a:pt x="3" y="820"/>
                    </a:lnTo>
                    <a:lnTo>
                      <a:pt x="4" y="858"/>
                    </a:lnTo>
                    <a:lnTo>
                      <a:pt x="6" y="895"/>
                    </a:lnTo>
                    <a:lnTo>
                      <a:pt x="7" y="932"/>
                    </a:lnTo>
                    <a:lnTo>
                      <a:pt x="9" y="970"/>
                    </a:lnTo>
                    <a:lnTo>
                      <a:pt x="10" y="1008"/>
                    </a:lnTo>
                    <a:lnTo>
                      <a:pt x="12" y="1044"/>
                    </a:lnTo>
                    <a:lnTo>
                      <a:pt x="13" y="1084"/>
                    </a:lnTo>
                    <a:lnTo>
                      <a:pt x="15" y="1120"/>
                    </a:lnTo>
                    <a:lnTo>
                      <a:pt x="17" y="1158"/>
                    </a:lnTo>
                    <a:lnTo>
                      <a:pt x="26" y="1146"/>
                    </a:lnTo>
                    <a:lnTo>
                      <a:pt x="32" y="1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0" name="Freeform 69"/>
              <p:cNvSpPr>
                <a:spLocks/>
              </p:cNvSpPr>
              <p:nvPr/>
            </p:nvSpPr>
            <p:spPr bwMode="auto">
              <a:xfrm>
                <a:off x="5037" y="3097"/>
                <a:ext cx="132" cy="31"/>
              </a:xfrm>
              <a:custGeom>
                <a:avLst/>
                <a:gdLst>
                  <a:gd name="T0" fmla="*/ 0 w 396"/>
                  <a:gd name="T1" fmla="*/ 9 h 93"/>
                  <a:gd name="T2" fmla="*/ 3 w 396"/>
                  <a:gd name="T3" fmla="*/ 16 h 93"/>
                  <a:gd name="T4" fmla="*/ 19 w 396"/>
                  <a:gd name="T5" fmla="*/ 32 h 93"/>
                  <a:gd name="T6" fmla="*/ 38 w 396"/>
                  <a:gd name="T7" fmla="*/ 47 h 93"/>
                  <a:gd name="T8" fmla="*/ 59 w 396"/>
                  <a:gd name="T9" fmla="*/ 58 h 93"/>
                  <a:gd name="T10" fmla="*/ 80 w 396"/>
                  <a:gd name="T11" fmla="*/ 69 h 93"/>
                  <a:gd name="T12" fmla="*/ 104 w 396"/>
                  <a:gd name="T13" fmla="*/ 76 h 93"/>
                  <a:gd name="T14" fmla="*/ 130 w 396"/>
                  <a:gd name="T15" fmla="*/ 83 h 93"/>
                  <a:gd name="T16" fmla="*/ 155 w 396"/>
                  <a:gd name="T17" fmla="*/ 88 h 93"/>
                  <a:gd name="T18" fmla="*/ 181 w 396"/>
                  <a:gd name="T19" fmla="*/ 90 h 93"/>
                  <a:gd name="T20" fmla="*/ 207 w 396"/>
                  <a:gd name="T21" fmla="*/ 92 h 93"/>
                  <a:gd name="T22" fmla="*/ 235 w 396"/>
                  <a:gd name="T23" fmla="*/ 93 h 93"/>
                  <a:gd name="T24" fmla="*/ 262 w 396"/>
                  <a:gd name="T25" fmla="*/ 92 h 93"/>
                  <a:gd name="T26" fmla="*/ 290 w 396"/>
                  <a:gd name="T27" fmla="*/ 90 h 93"/>
                  <a:gd name="T28" fmla="*/ 316 w 396"/>
                  <a:gd name="T29" fmla="*/ 89 h 93"/>
                  <a:gd name="T30" fmla="*/ 344 w 396"/>
                  <a:gd name="T31" fmla="*/ 85 h 93"/>
                  <a:gd name="T32" fmla="*/ 370 w 396"/>
                  <a:gd name="T33" fmla="*/ 80 h 93"/>
                  <a:gd name="T34" fmla="*/ 396 w 396"/>
                  <a:gd name="T35" fmla="*/ 74 h 93"/>
                  <a:gd name="T36" fmla="*/ 390 w 396"/>
                  <a:gd name="T37" fmla="*/ 51 h 93"/>
                  <a:gd name="T38" fmla="*/ 365 w 396"/>
                  <a:gd name="T39" fmla="*/ 57 h 93"/>
                  <a:gd name="T40" fmla="*/ 341 w 396"/>
                  <a:gd name="T41" fmla="*/ 61 h 93"/>
                  <a:gd name="T42" fmla="*/ 313 w 396"/>
                  <a:gd name="T43" fmla="*/ 66 h 93"/>
                  <a:gd name="T44" fmla="*/ 287 w 396"/>
                  <a:gd name="T45" fmla="*/ 69 h 93"/>
                  <a:gd name="T46" fmla="*/ 261 w 396"/>
                  <a:gd name="T47" fmla="*/ 70 h 93"/>
                  <a:gd name="T48" fmla="*/ 208 w 396"/>
                  <a:gd name="T49" fmla="*/ 70 h 93"/>
                  <a:gd name="T50" fmla="*/ 182 w 396"/>
                  <a:gd name="T51" fmla="*/ 69 h 93"/>
                  <a:gd name="T52" fmla="*/ 158 w 396"/>
                  <a:gd name="T53" fmla="*/ 64 h 93"/>
                  <a:gd name="T54" fmla="*/ 134 w 396"/>
                  <a:gd name="T55" fmla="*/ 60 h 93"/>
                  <a:gd name="T56" fmla="*/ 111 w 396"/>
                  <a:gd name="T57" fmla="*/ 54 h 93"/>
                  <a:gd name="T58" fmla="*/ 89 w 396"/>
                  <a:gd name="T59" fmla="*/ 47 h 93"/>
                  <a:gd name="T60" fmla="*/ 70 w 396"/>
                  <a:gd name="T61" fmla="*/ 37 h 93"/>
                  <a:gd name="T62" fmla="*/ 51 w 396"/>
                  <a:gd name="T63" fmla="*/ 26 h 93"/>
                  <a:gd name="T64" fmla="*/ 35 w 396"/>
                  <a:gd name="T65" fmla="*/ 15 h 93"/>
                  <a:gd name="T66" fmla="*/ 19 w 396"/>
                  <a:gd name="T67" fmla="*/ 0 h 93"/>
                  <a:gd name="T68" fmla="*/ 24 w 396"/>
                  <a:gd name="T69" fmla="*/ 8 h 93"/>
                  <a:gd name="T70" fmla="*/ 0 w 396"/>
                  <a:gd name="T7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6" h="93">
                    <a:moveTo>
                      <a:pt x="0" y="9"/>
                    </a:moveTo>
                    <a:lnTo>
                      <a:pt x="3" y="16"/>
                    </a:lnTo>
                    <a:lnTo>
                      <a:pt x="19" y="32"/>
                    </a:lnTo>
                    <a:lnTo>
                      <a:pt x="38" y="47"/>
                    </a:lnTo>
                    <a:lnTo>
                      <a:pt x="59" y="58"/>
                    </a:lnTo>
                    <a:lnTo>
                      <a:pt x="80" y="69"/>
                    </a:lnTo>
                    <a:lnTo>
                      <a:pt x="104" y="76"/>
                    </a:lnTo>
                    <a:lnTo>
                      <a:pt x="130" y="83"/>
                    </a:lnTo>
                    <a:lnTo>
                      <a:pt x="155" y="88"/>
                    </a:lnTo>
                    <a:lnTo>
                      <a:pt x="181" y="90"/>
                    </a:lnTo>
                    <a:lnTo>
                      <a:pt x="207" y="92"/>
                    </a:lnTo>
                    <a:lnTo>
                      <a:pt x="235" y="93"/>
                    </a:lnTo>
                    <a:lnTo>
                      <a:pt x="262" y="92"/>
                    </a:lnTo>
                    <a:lnTo>
                      <a:pt x="290" y="90"/>
                    </a:lnTo>
                    <a:lnTo>
                      <a:pt x="316" y="89"/>
                    </a:lnTo>
                    <a:lnTo>
                      <a:pt x="344" y="85"/>
                    </a:lnTo>
                    <a:lnTo>
                      <a:pt x="370" y="80"/>
                    </a:lnTo>
                    <a:lnTo>
                      <a:pt x="396" y="74"/>
                    </a:lnTo>
                    <a:lnTo>
                      <a:pt x="390" y="51"/>
                    </a:lnTo>
                    <a:lnTo>
                      <a:pt x="365" y="57"/>
                    </a:lnTo>
                    <a:lnTo>
                      <a:pt x="341" y="61"/>
                    </a:lnTo>
                    <a:lnTo>
                      <a:pt x="313" y="66"/>
                    </a:lnTo>
                    <a:lnTo>
                      <a:pt x="287" y="69"/>
                    </a:lnTo>
                    <a:lnTo>
                      <a:pt x="261" y="70"/>
                    </a:lnTo>
                    <a:lnTo>
                      <a:pt x="208" y="70"/>
                    </a:lnTo>
                    <a:lnTo>
                      <a:pt x="182" y="69"/>
                    </a:lnTo>
                    <a:lnTo>
                      <a:pt x="158" y="64"/>
                    </a:lnTo>
                    <a:lnTo>
                      <a:pt x="134" y="60"/>
                    </a:lnTo>
                    <a:lnTo>
                      <a:pt x="111" y="54"/>
                    </a:lnTo>
                    <a:lnTo>
                      <a:pt x="89" y="47"/>
                    </a:lnTo>
                    <a:lnTo>
                      <a:pt x="70" y="37"/>
                    </a:lnTo>
                    <a:lnTo>
                      <a:pt x="51" y="26"/>
                    </a:lnTo>
                    <a:lnTo>
                      <a:pt x="35" y="15"/>
                    </a:lnTo>
                    <a:lnTo>
                      <a:pt x="19" y="0"/>
                    </a:lnTo>
                    <a:lnTo>
                      <a:pt x="24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1" name="Freeform 70"/>
              <p:cNvSpPr>
                <a:spLocks/>
              </p:cNvSpPr>
              <p:nvPr/>
            </p:nvSpPr>
            <p:spPr bwMode="auto">
              <a:xfrm>
                <a:off x="5035" y="2776"/>
                <a:ext cx="25" cy="324"/>
              </a:xfrm>
              <a:custGeom>
                <a:avLst/>
                <a:gdLst>
                  <a:gd name="T0" fmla="*/ 52 w 75"/>
                  <a:gd name="T1" fmla="*/ 7 h 973"/>
                  <a:gd name="T2" fmla="*/ 45 w 75"/>
                  <a:gd name="T3" fmla="*/ 51 h 973"/>
                  <a:gd name="T4" fmla="*/ 37 w 75"/>
                  <a:gd name="T5" fmla="*/ 97 h 973"/>
                  <a:gd name="T6" fmla="*/ 32 w 75"/>
                  <a:gd name="T7" fmla="*/ 148 h 973"/>
                  <a:gd name="T8" fmla="*/ 26 w 75"/>
                  <a:gd name="T9" fmla="*/ 202 h 973"/>
                  <a:gd name="T10" fmla="*/ 21 w 75"/>
                  <a:gd name="T11" fmla="*/ 259 h 973"/>
                  <a:gd name="T12" fmla="*/ 16 w 75"/>
                  <a:gd name="T13" fmla="*/ 320 h 973"/>
                  <a:gd name="T14" fmla="*/ 13 w 75"/>
                  <a:gd name="T15" fmla="*/ 382 h 973"/>
                  <a:gd name="T16" fmla="*/ 8 w 75"/>
                  <a:gd name="T17" fmla="*/ 446 h 973"/>
                  <a:gd name="T18" fmla="*/ 5 w 75"/>
                  <a:gd name="T19" fmla="*/ 512 h 973"/>
                  <a:gd name="T20" fmla="*/ 3 w 75"/>
                  <a:gd name="T21" fmla="*/ 579 h 973"/>
                  <a:gd name="T22" fmla="*/ 0 w 75"/>
                  <a:gd name="T23" fmla="*/ 646 h 973"/>
                  <a:gd name="T24" fmla="*/ 0 w 75"/>
                  <a:gd name="T25" fmla="*/ 714 h 973"/>
                  <a:gd name="T26" fmla="*/ 0 w 75"/>
                  <a:gd name="T27" fmla="*/ 845 h 973"/>
                  <a:gd name="T28" fmla="*/ 3 w 75"/>
                  <a:gd name="T29" fmla="*/ 910 h 973"/>
                  <a:gd name="T30" fmla="*/ 5 w 75"/>
                  <a:gd name="T31" fmla="*/ 973 h 973"/>
                  <a:gd name="T32" fmla="*/ 27 w 75"/>
                  <a:gd name="T33" fmla="*/ 941 h 973"/>
                  <a:gd name="T34" fmla="*/ 24 w 75"/>
                  <a:gd name="T35" fmla="*/ 877 h 973"/>
                  <a:gd name="T36" fmla="*/ 24 w 75"/>
                  <a:gd name="T37" fmla="*/ 813 h 973"/>
                  <a:gd name="T38" fmla="*/ 24 w 75"/>
                  <a:gd name="T39" fmla="*/ 679 h 973"/>
                  <a:gd name="T40" fmla="*/ 24 w 75"/>
                  <a:gd name="T41" fmla="*/ 612 h 973"/>
                  <a:gd name="T42" fmla="*/ 27 w 75"/>
                  <a:gd name="T43" fmla="*/ 547 h 973"/>
                  <a:gd name="T44" fmla="*/ 30 w 75"/>
                  <a:gd name="T45" fmla="*/ 480 h 973"/>
                  <a:gd name="T46" fmla="*/ 33 w 75"/>
                  <a:gd name="T47" fmla="*/ 416 h 973"/>
                  <a:gd name="T48" fmla="*/ 36 w 75"/>
                  <a:gd name="T49" fmla="*/ 352 h 973"/>
                  <a:gd name="T50" fmla="*/ 40 w 75"/>
                  <a:gd name="T51" fmla="*/ 291 h 973"/>
                  <a:gd name="T52" fmla="*/ 46 w 75"/>
                  <a:gd name="T53" fmla="*/ 233 h 973"/>
                  <a:gd name="T54" fmla="*/ 52 w 75"/>
                  <a:gd name="T55" fmla="*/ 177 h 973"/>
                  <a:gd name="T56" fmla="*/ 58 w 75"/>
                  <a:gd name="T57" fmla="*/ 125 h 973"/>
                  <a:gd name="T58" fmla="*/ 64 w 75"/>
                  <a:gd name="T59" fmla="*/ 77 h 973"/>
                  <a:gd name="T60" fmla="*/ 71 w 75"/>
                  <a:gd name="T61" fmla="*/ 33 h 973"/>
                  <a:gd name="T62" fmla="*/ 68 w 75"/>
                  <a:gd name="T63" fmla="*/ 2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973">
                    <a:moveTo>
                      <a:pt x="59" y="0"/>
                    </a:moveTo>
                    <a:lnTo>
                      <a:pt x="52" y="7"/>
                    </a:lnTo>
                    <a:lnTo>
                      <a:pt x="48" y="29"/>
                    </a:lnTo>
                    <a:lnTo>
                      <a:pt x="45" y="51"/>
                    </a:lnTo>
                    <a:lnTo>
                      <a:pt x="42" y="73"/>
                    </a:lnTo>
                    <a:lnTo>
                      <a:pt x="37" y="97"/>
                    </a:lnTo>
                    <a:lnTo>
                      <a:pt x="35" y="122"/>
                    </a:lnTo>
                    <a:lnTo>
                      <a:pt x="32" y="148"/>
                    </a:lnTo>
                    <a:lnTo>
                      <a:pt x="29" y="174"/>
                    </a:lnTo>
                    <a:lnTo>
                      <a:pt x="26" y="202"/>
                    </a:lnTo>
                    <a:lnTo>
                      <a:pt x="23" y="230"/>
                    </a:lnTo>
                    <a:lnTo>
                      <a:pt x="21" y="259"/>
                    </a:lnTo>
                    <a:lnTo>
                      <a:pt x="17" y="289"/>
                    </a:lnTo>
                    <a:lnTo>
                      <a:pt x="16" y="320"/>
                    </a:lnTo>
                    <a:lnTo>
                      <a:pt x="14" y="352"/>
                    </a:lnTo>
                    <a:lnTo>
                      <a:pt x="13" y="382"/>
                    </a:lnTo>
                    <a:lnTo>
                      <a:pt x="10" y="414"/>
                    </a:lnTo>
                    <a:lnTo>
                      <a:pt x="8" y="446"/>
                    </a:lnTo>
                    <a:lnTo>
                      <a:pt x="7" y="478"/>
                    </a:lnTo>
                    <a:lnTo>
                      <a:pt x="5" y="512"/>
                    </a:lnTo>
                    <a:lnTo>
                      <a:pt x="4" y="545"/>
                    </a:lnTo>
                    <a:lnTo>
                      <a:pt x="3" y="579"/>
                    </a:lnTo>
                    <a:lnTo>
                      <a:pt x="3" y="612"/>
                    </a:lnTo>
                    <a:lnTo>
                      <a:pt x="0" y="646"/>
                    </a:lnTo>
                    <a:lnTo>
                      <a:pt x="0" y="679"/>
                    </a:lnTo>
                    <a:lnTo>
                      <a:pt x="0" y="714"/>
                    </a:lnTo>
                    <a:lnTo>
                      <a:pt x="0" y="813"/>
                    </a:lnTo>
                    <a:lnTo>
                      <a:pt x="0" y="845"/>
                    </a:lnTo>
                    <a:lnTo>
                      <a:pt x="1" y="878"/>
                    </a:lnTo>
                    <a:lnTo>
                      <a:pt x="3" y="910"/>
                    </a:lnTo>
                    <a:lnTo>
                      <a:pt x="4" y="941"/>
                    </a:lnTo>
                    <a:lnTo>
                      <a:pt x="5" y="973"/>
                    </a:lnTo>
                    <a:lnTo>
                      <a:pt x="29" y="972"/>
                    </a:lnTo>
                    <a:lnTo>
                      <a:pt x="27" y="941"/>
                    </a:lnTo>
                    <a:lnTo>
                      <a:pt x="26" y="909"/>
                    </a:lnTo>
                    <a:lnTo>
                      <a:pt x="24" y="877"/>
                    </a:lnTo>
                    <a:lnTo>
                      <a:pt x="24" y="845"/>
                    </a:lnTo>
                    <a:lnTo>
                      <a:pt x="24" y="813"/>
                    </a:lnTo>
                    <a:lnTo>
                      <a:pt x="24" y="714"/>
                    </a:lnTo>
                    <a:lnTo>
                      <a:pt x="24" y="679"/>
                    </a:lnTo>
                    <a:lnTo>
                      <a:pt x="24" y="646"/>
                    </a:lnTo>
                    <a:lnTo>
                      <a:pt x="24" y="612"/>
                    </a:lnTo>
                    <a:lnTo>
                      <a:pt x="26" y="579"/>
                    </a:lnTo>
                    <a:lnTo>
                      <a:pt x="27" y="547"/>
                    </a:lnTo>
                    <a:lnTo>
                      <a:pt x="29" y="513"/>
                    </a:lnTo>
                    <a:lnTo>
                      <a:pt x="30" y="480"/>
                    </a:lnTo>
                    <a:lnTo>
                      <a:pt x="32" y="448"/>
                    </a:lnTo>
                    <a:lnTo>
                      <a:pt x="33" y="416"/>
                    </a:lnTo>
                    <a:lnTo>
                      <a:pt x="35" y="384"/>
                    </a:lnTo>
                    <a:lnTo>
                      <a:pt x="36" y="352"/>
                    </a:lnTo>
                    <a:lnTo>
                      <a:pt x="39" y="321"/>
                    </a:lnTo>
                    <a:lnTo>
                      <a:pt x="40" y="291"/>
                    </a:lnTo>
                    <a:lnTo>
                      <a:pt x="45" y="262"/>
                    </a:lnTo>
                    <a:lnTo>
                      <a:pt x="46" y="233"/>
                    </a:lnTo>
                    <a:lnTo>
                      <a:pt x="49" y="205"/>
                    </a:lnTo>
                    <a:lnTo>
                      <a:pt x="52" y="177"/>
                    </a:lnTo>
                    <a:lnTo>
                      <a:pt x="55" y="150"/>
                    </a:lnTo>
                    <a:lnTo>
                      <a:pt x="58" y="125"/>
                    </a:lnTo>
                    <a:lnTo>
                      <a:pt x="61" y="100"/>
                    </a:lnTo>
                    <a:lnTo>
                      <a:pt x="64" y="77"/>
                    </a:lnTo>
                    <a:lnTo>
                      <a:pt x="68" y="54"/>
                    </a:lnTo>
                    <a:lnTo>
                      <a:pt x="71" y="33"/>
                    </a:lnTo>
                    <a:lnTo>
                      <a:pt x="75" y="13"/>
                    </a:lnTo>
                    <a:lnTo>
                      <a:pt x="68" y="2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2" name="Freeform 71"/>
              <p:cNvSpPr>
                <a:spLocks/>
              </p:cNvSpPr>
              <p:nvPr/>
            </p:nvSpPr>
            <p:spPr bwMode="auto">
              <a:xfrm>
                <a:off x="5055" y="2729"/>
                <a:ext cx="117" cy="54"/>
              </a:xfrm>
              <a:custGeom>
                <a:avLst/>
                <a:gdLst>
                  <a:gd name="T0" fmla="*/ 351 w 351"/>
                  <a:gd name="T1" fmla="*/ 10 h 163"/>
                  <a:gd name="T2" fmla="*/ 335 w 351"/>
                  <a:gd name="T3" fmla="*/ 0 h 163"/>
                  <a:gd name="T4" fmla="*/ 313 w 351"/>
                  <a:gd name="T5" fmla="*/ 8 h 163"/>
                  <a:gd name="T6" fmla="*/ 293 w 351"/>
                  <a:gd name="T7" fmla="*/ 17 h 163"/>
                  <a:gd name="T8" fmla="*/ 272 w 351"/>
                  <a:gd name="T9" fmla="*/ 26 h 163"/>
                  <a:gd name="T10" fmla="*/ 250 w 351"/>
                  <a:gd name="T11" fmla="*/ 33 h 163"/>
                  <a:gd name="T12" fmla="*/ 230 w 351"/>
                  <a:gd name="T13" fmla="*/ 43 h 163"/>
                  <a:gd name="T14" fmla="*/ 210 w 351"/>
                  <a:gd name="T15" fmla="*/ 52 h 163"/>
                  <a:gd name="T16" fmla="*/ 188 w 351"/>
                  <a:gd name="T17" fmla="*/ 61 h 163"/>
                  <a:gd name="T18" fmla="*/ 166 w 351"/>
                  <a:gd name="T19" fmla="*/ 70 h 163"/>
                  <a:gd name="T20" fmla="*/ 147 w 351"/>
                  <a:gd name="T21" fmla="*/ 78 h 163"/>
                  <a:gd name="T22" fmla="*/ 125 w 351"/>
                  <a:gd name="T23" fmla="*/ 87 h 163"/>
                  <a:gd name="T24" fmla="*/ 104 w 351"/>
                  <a:gd name="T25" fmla="*/ 97 h 163"/>
                  <a:gd name="T26" fmla="*/ 83 w 351"/>
                  <a:gd name="T27" fmla="*/ 104 h 163"/>
                  <a:gd name="T28" fmla="*/ 63 w 351"/>
                  <a:gd name="T29" fmla="*/ 115 h 163"/>
                  <a:gd name="T30" fmla="*/ 41 w 351"/>
                  <a:gd name="T31" fmla="*/ 123 h 163"/>
                  <a:gd name="T32" fmla="*/ 21 w 351"/>
                  <a:gd name="T33" fmla="*/ 131 h 163"/>
                  <a:gd name="T34" fmla="*/ 0 w 351"/>
                  <a:gd name="T35" fmla="*/ 141 h 163"/>
                  <a:gd name="T36" fmla="*/ 9 w 351"/>
                  <a:gd name="T37" fmla="*/ 163 h 163"/>
                  <a:gd name="T38" fmla="*/ 31 w 351"/>
                  <a:gd name="T39" fmla="*/ 152 h 163"/>
                  <a:gd name="T40" fmla="*/ 51 w 351"/>
                  <a:gd name="T41" fmla="*/ 145 h 163"/>
                  <a:gd name="T42" fmla="*/ 72 w 351"/>
                  <a:gd name="T43" fmla="*/ 135 h 163"/>
                  <a:gd name="T44" fmla="*/ 93 w 351"/>
                  <a:gd name="T45" fmla="*/ 126 h 163"/>
                  <a:gd name="T46" fmla="*/ 114 w 351"/>
                  <a:gd name="T47" fmla="*/ 118 h 163"/>
                  <a:gd name="T48" fmla="*/ 134 w 351"/>
                  <a:gd name="T49" fmla="*/ 109 h 163"/>
                  <a:gd name="T50" fmla="*/ 154 w 351"/>
                  <a:gd name="T51" fmla="*/ 100 h 163"/>
                  <a:gd name="T52" fmla="*/ 178 w 351"/>
                  <a:gd name="T53" fmla="*/ 91 h 163"/>
                  <a:gd name="T54" fmla="*/ 197 w 351"/>
                  <a:gd name="T55" fmla="*/ 83 h 163"/>
                  <a:gd name="T56" fmla="*/ 218 w 351"/>
                  <a:gd name="T57" fmla="*/ 74 h 163"/>
                  <a:gd name="T58" fmla="*/ 240 w 351"/>
                  <a:gd name="T59" fmla="*/ 65 h 163"/>
                  <a:gd name="T60" fmla="*/ 259 w 351"/>
                  <a:gd name="T61" fmla="*/ 55 h 163"/>
                  <a:gd name="T62" fmla="*/ 281 w 351"/>
                  <a:gd name="T63" fmla="*/ 48 h 163"/>
                  <a:gd name="T64" fmla="*/ 303 w 351"/>
                  <a:gd name="T65" fmla="*/ 38 h 163"/>
                  <a:gd name="T66" fmla="*/ 323 w 351"/>
                  <a:gd name="T67" fmla="*/ 30 h 163"/>
                  <a:gd name="T68" fmla="*/ 343 w 351"/>
                  <a:gd name="T69" fmla="*/ 22 h 163"/>
                  <a:gd name="T70" fmla="*/ 327 w 351"/>
                  <a:gd name="T71" fmla="*/ 10 h 163"/>
                  <a:gd name="T72" fmla="*/ 351 w 351"/>
                  <a:gd name="T73" fmla="*/ 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63">
                    <a:moveTo>
                      <a:pt x="351" y="10"/>
                    </a:moveTo>
                    <a:lnTo>
                      <a:pt x="335" y="0"/>
                    </a:lnTo>
                    <a:lnTo>
                      <a:pt x="313" y="8"/>
                    </a:lnTo>
                    <a:lnTo>
                      <a:pt x="293" y="17"/>
                    </a:lnTo>
                    <a:lnTo>
                      <a:pt x="272" y="26"/>
                    </a:lnTo>
                    <a:lnTo>
                      <a:pt x="250" y="33"/>
                    </a:lnTo>
                    <a:lnTo>
                      <a:pt x="230" y="43"/>
                    </a:lnTo>
                    <a:lnTo>
                      <a:pt x="210" y="52"/>
                    </a:lnTo>
                    <a:lnTo>
                      <a:pt x="188" y="61"/>
                    </a:lnTo>
                    <a:lnTo>
                      <a:pt x="166" y="70"/>
                    </a:lnTo>
                    <a:lnTo>
                      <a:pt x="147" y="78"/>
                    </a:lnTo>
                    <a:lnTo>
                      <a:pt x="125" y="87"/>
                    </a:lnTo>
                    <a:lnTo>
                      <a:pt x="104" y="97"/>
                    </a:lnTo>
                    <a:lnTo>
                      <a:pt x="83" y="104"/>
                    </a:lnTo>
                    <a:lnTo>
                      <a:pt x="63" y="115"/>
                    </a:lnTo>
                    <a:lnTo>
                      <a:pt x="41" y="123"/>
                    </a:lnTo>
                    <a:lnTo>
                      <a:pt x="21" y="131"/>
                    </a:lnTo>
                    <a:lnTo>
                      <a:pt x="0" y="141"/>
                    </a:lnTo>
                    <a:lnTo>
                      <a:pt x="9" y="163"/>
                    </a:lnTo>
                    <a:lnTo>
                      <a:pt x="31" y="152"/>
                    </a:lnTo>
                    <a:lnTo>
                      <a:pt x="51" y="145"/>
                    </a:lnTo>
                    <a:lnTo>
                      <a:pt x="72" y="135"/>
                    </a:lnTo>
                    <a:lnTo>
                      <a:pt x="93" y="126"/>
                    </a:lnTo>
                    <a:lnTo>
                      <a:pt x="114" y="118"/>
                    </a:lnTo>
                    <a:lnTo>
                      <a:pt x="134" y="109"/>
                    </a:lnTo>
                    <a:lnTo>
                      <a:pt x="154" y="100"/>
                    </a:lnTo>
                    <a:lnTo>
                      <a:pt x="178" y="91"/>
                    </a:lnTo>
                    <a:lnTo>
                      <a:pt x="197" y="83"/>
                    </a:lnTo>
                    <a:lnTo>
                      <a:pt x="218" y="74"/>
                    </a:lnTo>
                    <a:lnTo>
                      <a:pt x="240" y="65"/>
                    </a:lnTo>
                    <a:lnTo>
                      <a:pt x="259" y="55"/>
                    </a:lnTo>
                    <a:lnTo>
                      <a:pt x="281" y="48"/>
                    </a:lnTo>
                    <a:lnTo>
                      <a:pt x="303" y="38"/>
                    </a:lnTo>
                    <a:lnTo>
                      <a:pt x="323" y="30"/>
                    </a:lnTo>
                    <a:lnTo>
                      <a:pt x="343" y="22"/>
                    </a:lnTo>
                    <a:lnTo>
                      <a:pt x="327" y="10"/>
                    </a:lnTo>
                    <a:lnTo>
                      <a:pt x="3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3" name="Freeform 72"/>
              <p:cNvSpPr>
                <a:spLocks/>
              </p:cNvSpPr>
              <p:nvPr/>
            </p:nvSpPr>
            <p:spPr bwMode="auto">
              <a:xfrm>
                <a:off x="5054" y="2753"/>
                <a:ext cx="78" cy="284"/>
              </a:xfrm>
              <a:custGeom>
                <a:avLst/>
                <a:gdLst>
                  <a:gd name="T0" fmla="*/ 179 w 234"/>
                  <a:gd name="T1" fmla="*/ 126 h 853"/>
                  <a:gd name="T2" fmla="*/ 157 w 234"/>
                  <a:gd name="T3" fmla="*/ 158 h 853"/>
                  <a:gd name="T4" fmla="*/ 135 w 234"/>
                  <a:gd name="T5" fmla="*/ 192 h 853"/>
                  <a:gd name="T6" fmla="*/ 116 w 234"/>
                  <a:gd name="T7" fmla="*/ 224 h 853"/>
                  <a:gd name="T8" fmla="*/ 115 w 234"/>
                  <a:gd name="T9" fmla="*/ 264 h 853"/>
                  <a:gd name="T10" fmla="*/ 128 w 234"/>
                  <a:gd name="T11" fmla="*/ 312 h 853"/>
                  <a:gd name="T12" fmla="*/ 139 w 234"/>
                  <a:gd name="T13" fmla="*/ 358 h 853"/>
                  <a:gd name="T14" fmla="*/ 155 w 234"/>
                  <a:gd name="T15" fmla="*/ 405 h 853"/>
                  <a:gd name="T16" fmla="*/ 171 w 234"/>
                  <a:gd name="T17" fmla="*/ 450 h 853"/>
                  <a:gd name="T18" fmla="*/ 189 w 234"/>
                  <a:gd name="T19" fmla="*/ 494 h 853"/>
                  <a:gd name="T20" fmla="*/ 206 w 234"/>
                  <a:gd name="T21" fmla="*/ 540 h 853"/>
                  <a:gd name="T22" fmla="*/ 224 w 234"/>
                  <a:gd name="T23" fmla="*/ 587 h 853"/>
                  <a:gd name="T24" fmla="*/ 225 w 234"/>
                  <a:gd name="T25" fmla="*/ 625 h 853"/>
                  <a:gd name="T26" fmla="*/ 208 w 234"/>
                  <a:gd name="T27" fmla="*/ 652 h 853"/>
                  <a:gd name="T28" fmla="*/ 190 w 234"/>
                  <a:gd name="T29" fmla="*/ 678 h 853"/>
                  <a:gd name="T30" fmla="*/ 176 w 234"/>
                  <a:gd name="T31" fmla="*/ 706 h 853"/>
                  <a:gd name="T32" fmla="*/ 161 w 234"/>
                  <a:gd name="T33" fmla="*/ 734 h 853"/>
                  <a:gd name="T34" fmla="*/ 147 w 234"/>
                  <a:gd name="T35" fmla="*/ 764 h 853"/>
                  <a:gd name="T36" fmla="*/ 132 w 234"/>
                  <a:gd name="T37" fmla="*/ 798 h 853"/>
                  <a:gd name="T38" fmla="*/ 118 w 234"/>
                  <a:gd name="T39" fmla="*/ 834 h 853"/>
                  <a:gd name="T40" fmla="*/ 103 w 234"/>
                  <a:gd name="T41" fmla="*/ 844 h 853"/>
                  <a:gd name="T42" fmla="*/ 90 w 234"/>
                  <a:gd name="T43" fmla="*/ 825 h 853"/>
                  <a:gd name="T44" fmla="*/ 76 w 234"/>
                  <a:gd name="T45" fmla="*/ 808 h 853"/>
                  <a:gd name="T46" fmla="*/ 62 w 234"/>
                  <a:gd name="T47" fmla="*/ 792 h 853"/>
                  <a:gd name="T48" fmla="*/ 48 w 234"/>
                  <a:gd name="T49" fmla="*/ 774 h 853"/>
                  <a:gd name="T50" fmla="*/ 35 w 234"/>
                  <a:gd name="T51" fmla="*/ 758 h 853"/>
                  <a:gd name="T52" fmla="*/ 20 w 234"/>
                  <a:gd name="T53" fmla="*/ 744 h 853"/>
                  <a:gd name="T54" fmla="*/ 7 w 234"/>
                  <a:gd name="T55" fmla="*/ 728 h 853"/>
                  <a:gd name="T56" fmla="*/ 9 w 234"/>
                  <a:gd name="T57" fmla="*/ 658 h 853"/>
                  <a:gd name="T58" fmla="*/ 29 w 234"/>
                  <a:gd name="T59" fmla="*/ 536 h 853"/>
                  <a:gd name="T60" fmla="*/ 54 w 234"/>
                  <a:gd name="T61" fmla="*/ 415 h 853"/>
                  <a:gd name="T62" fmla="*/ 80 w 234"/>
                  <a:gd name="T63" fmla="*/ 296 h 853"/>
                  <a:gd name="T64" fmla="*/ 84 w 234"/>
                  <a:gd name="T65" fmla="*/ 223 h 853"/>
                  <a:gd name="T66" fmla="*/ 67 w 234"/>
                  <a:gd name="T67" fmla="*/ 195 h 853"/>
                  <a:gd name="T68" fmla="*/ 48 w 234"/>
                  <a:gd name="T69" fmla="*/ 162 h 853"/>
                  <a:gd name="T70" fmla="*/ 30 w 234"/>
                  <a:gd name="T71" fmla="*/ 128 h 853"/>
                  <a:gd name="T72" fmla="*/ 33 w 234"/>
                  <a:gd name="T73" fmla="*/ 96 h 853"/>
                  <a:gd name="T74" fmla="*/ 51 w 234"/>
                  <a:gd name="T75" fmla="*/ 69 h 853"/>
                  <a:gd name="T76" fmla="*/ 68 w 234"/>
                  <a:gd name="T77" fmla="*/ 43 h 853"/>
                  <a:gd name="T78" fmla="*/ 86 w 234"/>
                  <a:gd name="T79" fmla="*/ 14 h 853"/>
                  <a:gd name="T80" fmla="*/ 105 w 234"/>
                  <a:gd name="T81" fmla="*/ 14 h 853"/>
                  <a:gd name="T82" fmla="*/ 129 w 234"/>
                  <a:gd name="T83" fmla="*/ 43 h 853"/>
                  <a:gd name="T84" fmla="*/ 153 w 234"/>
                  <a:gd name="T85" fmla="*/ 69 h 853"/>
                  <a:gd name="T86" fmla="*/ 176 w 234"/>
                  <a:gd name="T87" fmla="*/ 96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853">
                    <a:moveTo>
                      <a:pt x="187" y="111"/>
                    </a:moveTo>
                    <a:lnTo>
                      <a:pt x="179" y="126"/>
                    </a:lnTo>
                    <a:lnTo>
                      <a:pt x="167" y="142"/>
                    </a:lnTo>
                    <a:lnTo>
                      <a:pt x="157" y="158"/>
                    </a:lnTo>
                    <a:lnTo>
                      <a:pt x="145" y="175"/>
                    </a:lnTo>
                    <a:lnTo>
                      <a:pt x="135" y="192"/>
                    </a:lnTo>
                    <a:lnTo>
                      <a:pt x="125" y="208"/>
                    </a:lnTo>
                    <a:lnTo>
                      <a:pt x="116" y="224"/>
                    </a:lnTo>
                    <a:lnTo>
                      <a:pt x="108" y="239"/>
                    </a:lnTo>
                    <a:lnTo>
                      <a:pt x="115" y="264"/>
                    </a:lnTo>
                    <a:lnTo>
                      <a:pt x="121" y="288"/>
                    </a:lnTo>
                    <a:lnTo>
                      <a:pt x="128" y="312"/>
                    </a:lnTo>
                    <a:lnTo>
                      <a:pt x="134" y="336"/>
                    </a:lnTo>
                    <a:lnTo>
                      <a:pt x="139" y="358"/>
                    </a:lnTo>
                    <a:lnTo>
                      <a:pt x="148" y="382"/>
                    </a:lnTo>
                    <a:lnTo>
                      <a:pt x="155" y="405"/>
                    </a:lnTo>
                    <a:lnTo>
                      <a:pt x="163" y="427"/>
                    </a:lnTo>
                    <a:lnTo>
                      <a:pt x="171" y="450"/>
                    </a:lnTo>
                    <a:lnTo>
                      <a:pt x="180" y="472"/>
                    </a:lnTo>
                    <a:lnTo>
                      <a:pt x="189" y="494"/>
                    </a:lnTo>
                    <a:lnTo>
                      <a:pt x="198" y="517"/>
                    </a:lnTo>
                    <a:lnTo>
                      <a:pt x="206" y="540"/>
                    </a:lnTo>
                    <a:lnTo>
                      <a:pt x="215" y="563"/>
                    </a:lnTo>
                    <a:lnTo>
                      <a:pt x="224" y="587"/>
                    </a:lnTo>
                    <a:lnTo>
                      <a:pt x="234" y="610"/>
                    </a:lnTo>
                    <a:lnTo>
                      <a:pt x="225" y="625"/>
                    </a:lnTo>
                    <a:lnTo>
                      <a:pt x="215" y="638"/>
                    </a:lnTo>
                    <a:lnTo>
                      <a:pt x="208" y="652"/>
                    </a:lnTo>
                    <a:lnTo>
                      <a:pt x="199" y="665"/>
                    </a:lnTo>
                    <a:lnTo>
                      <a:pt x="190" y="678"/>
                    </a:lnTo>
                    <a:lnTo>
                      <a:pt x="183" y="693"/>
                    </a:lnTo>
                    <a:lnTo>
                      <a:pt x="176" y="706"/>
                    </a:lnTo>
                    <a:lnTo>
                      <a:pt x="169" y="721"/>
                    </a:lnTo>
                    <a:lnTo>
                      <a:pt x="161" y="734"/>
                    </a:lnTo>
                    <a:lnTo>
                      <a:pt x="154" y="748"/>
                    </a:lnTo>
                    <a:lnTo>
                      <a:pt x="147" y="764"/>
                    </a:lnTo>
                    <a:lnTo>
                      <a:pt x="139" y="780"/>
                    </a:lnTo>
                    <a:lnTo>
                      <a:pt x="132" y="798"/>
                    </a:lnTo>
                    <a:lnTo>
                      <a:pt x="125" y="815"/>
                    </a:lnTo>
                    <a:lnTo>
                      <a:pt x="118" y="834"/>
                    </a:lnTo>
                    <a:lnTo>
                      <a:pt x="109" y="853"/>
                    </a:lnTo>
                    <a:lnTo>
                      <a:pt x="103" y="844"/>
                    </a:lnTo>
                    <a:lnTo>
                      <a:pt x="96" y="834"/>
                    </a:lnTo>
                    <a:lnTo>
                      <a:pt x="90" y="825"/>
                    </a:lnTo>
                    <a:lnTo>
                      <a:pt x="83" y="817"/>
                    </a:lnTo>
                    <a:lnTo>
                      <a:pt x="76" y="808"/>
                    </a:lnTo>
                    <a:lnTo>
                      <a:pt x="70" y="799"/>
                    </a:lnTo>
                    <a:lnTo>
                      <a:pt x="62" y="792"/>
                    </a:lnTo>
                    <a:lnTo>
                      <a:pt x="55" y="783"/>
                    </a:lnTo>
                    <a:lnTo>
                      <a:pt x="48" y="774"/>
                    </a:lnTo>
                    <a:lnTo>
                      <a:pt x="42" y="767"/>
                    </a:lnTo>
                    <a:lnTo>
                      <a:pt x="35" y="758"/>
                    </a:lnTo>
                    <a:lnTo>
                      <a:pt x="28" y="751"/>
                    </a:lnTo>
                    <a:lnTo>
                      <a:pt x="20" y="744"/>
                    </a:lnTo>
                    <a:lnTo>
                      <a:pt x="13" y="737"/>
                    </a:lnTo>
                    <a:lnTo>
                      <a:pt x="7" y="728"/>
                    </a:lnTo>
                    <a:lnTo>
                      <a:pt x="0" y="721"/>
                    </a:lnTo>
                    <a:lnTo>
                      <a:pt x="9" y="658"/>
                    </a:lnTo>
                    <a:lnTo>
                      <a:pt x="19" y="595"/>
                    </a:lnTo>
                    <a:lnTo>
                      <a:pt x="29" y="536"/>
                    </a:lnTo>
                    <a:lnTo>
                      <a:pt x="42" y="475"/>
                    </a:lnTo>
                    <a:lnTo>
                      <a:pt x="54" y="415"/>
                    </a:lnTo>
                    <a:lnTo>
                      <a:pt x="67" y="355"/>
                    </a:lnTo>
                    <a:lnTo>
                      <a:pt x="80" y="296"/>
                    </a:lnTo>
                    <a:lnTo>
                      <a:pt x="92" y="236"/>
                    </a:lnTo>
                    <a:lnTo>
                      <a:pt x="84" y="223"/>
                    </a:lnTo>
                    <a:lnTo>
                      <a:pt x="76" y="208"/>
                    </a:lnTo>
                    <a:lnTo>
                      <a:pt x="67" y="195"/>
                    </a:lnTo>
                    <a:lnTo>
                      <a:pt x="57" y="179"/>
                    </a:lnTo>
                    <a:lnTo>
                      <a:pt x="48" y="162"/>
                    </a:lnTo>
                    <a:lnTo>
                      <a:pt x="39" y="146"/>
                    </a:lnTo>
                    <a:lnTo>
                      <a:pt x="30" y="128"/>
                    </a:lnTo>
                    <a:lnTo>
                      <a:pt x="23" y="111"/>
                    </a:lnTo>
                    <a:lnTo>
                      <a:pt x="33" y="96"/>
                    </a:lnTo>
                    <a:lnTo>
                      <a:pt x="42" y="83"/>
                    </a:lnTo>
                    <a:lnTo>
                      <a:pt x="51" y="69"/>
                    </a:lnTo>
                    <a:lnTo>
                      <a:pt x="60" y="56"/>
                    </a:lnTo>
                    <a:lnTo>
                      <a:pt x="68" y="43"/>
                    </a:lnTo>
                    <a:lnTo>
                      <a:pt x="77" y="28"/>
                    </a:lnTo>
                    <a:lnTo>
                      <a:pt x="86" y="14"/>
                    </a:lnTo>
                    <a:lnTo>
                      <a:pt x="93" y="0"/>
                    </a:lnTo>
                    <a:lnTo>
                      <a:pt x="105" y="14"/>
                    </a:lnTo>
                    <a:lnTo>
                      <a:pt x="118" y="28"/>
                    </a:lnTo>
                    <a:lnTo>
                      <a:pt x="129" y="43"/>
                    </a:lnTo>
                    <a:lnTo>
                      <a:pt x="141" y="56"/>
                    </a:lnTo>
                    <a:lnTo>
                      <a:pt x="153" y="69"/>
                    </a:lnTo>
                    <a:lnTo>
                      <a:pt x="164" y="83"/>
                    </a:lnTo>
                    <a:lnTo>
                      <a:pt x="176" y="96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4" name="Freeform 73"/>
              <p:cNvSpPr>
                <a:spLocks/>
              </p:cNvSpPr>
              <p:nvPr/>
            </p:nvSpPr>
            <p:spPr bwMode="auto">
              <a:xfrm>
                <a:off x="5086" y="2788"/>
                <a:ext cx="34" cy="46"/>
              </a:xfrm>
              <a:custGeom>
                <a:avLst/>
                <a:gdLst>
                  <a:gd name="T0" fmla="*/ 22 w 101"/>
                  <a:gd name="T1" fmla="*/ 131 h 138"/>
                  <a:gd name="T2" fmla="*/ 22 w 101"/>
                  <a:gd name="T3" fmla="*/ 138 h 138"/>
                  <a:gd name="T4" fmla="*/ 25 w 101"/>
                  <a:gd name="T5" fmla="*/ 133 h 138"/>
                  <a:gd name="T6" fmla="*/ 29 w 101"/>
                  <a:gd name="T7" fmla="*/ 125 h 138"/>
                  <a:gd name="T8" fmla="*/ 34 w 101"/>
                  <a:gd name="T9" fmla="*/ 118 h 138"/>
                  <a:gd name="T10" fmla="*/ 38 w 101"/>
                  <a:gd name="T11" fmla="*/ 109 h 138"/>
                  <a:gd name="T12" fmla="*/ 42 w 101"/>
                  <a:gd name="T13" fmla="*/ 102 h 138"/>
                  <a:gd name="T14" fmla="*/ 48 w 101"/>
                  <a:gd name="T15" fmla="*/ 93 h 138"/>
                  <a:gd name="T16" fmla="*/ 53 w 101"/>
                  <a:gd name="T17" fmla="*/ 85 h 138"/>
                  <a:gd name="T18" fmla="*/ 57 w 101"/>
                  <a:gd name="T19" fmla="*/ 76 h 138"/>
                  <a:gd name="T20" fmla="*/ 64 w 101"/>
                  <a:gd name="T21" fmla="*/ 67 h 138"/>
                  <a:gd name="T22" fmla="*/ 70 w 101"/>
                  <a:gd name="T23" fmla="*/ 60 h 138"/>
                  <a:gd name="T24" fmla="*/ 74 w 101"/>
                  <a:gd name="T25" fmla="*/ 51 h 138"/>
                  <a:gd name="T26" fmla="*/ 80 w 101"/>
                  <a:gd name="T27" fmla="*/ 42 h 138"/>
                  <a:gd name="T28" fmla="*/ 86 w 101"/>
                  <a:gd name="T29" fmla="*/ 34 h 138"/>
                  <a:gd name="T30" fmla="*/ 90 w 101"/>
                  <a:gd name="T31" fmla="*/ 26 h 138"/>
                  <a:gd name="T32" fmla="*/ 96 w 101"/>
                  <a:gd name="T33" fmla="*/ 19 h 138"/>
                  <a:gd name="T34" fmla="*/ 101 w 101"/>
                  <a:gd name="T35" fmla="*/ 12 h 138"/>
                  <a:gd name="T36" fmla="*/ 80 w 101"/>
                  <a:gd name="T37" fmla="*/ 0 h 138"/>
                  <a:gd name="T38" fmla="*/ 76 w 101"/>
                  <a:gd name="T39" fmla="*/ 7 h 138"/>
                  <a:gd name="T40" fmla="*/ 72 w 101"/>
                  <a:gd name="T41" fmla="*/ 13 h 138"/>
                  <a:gd name="T42" fmla="*/ 66 w 101"/>
                  <a:gd name="T43" fmla="*/ 22 h 138"/>
                  <a:gd name="T44" fmla="*/ 61 w 101"/>
                  <a:gd name="T45" fmla="*/ 29 h 138"/>
                  <a:gd name="T46" fmla="*/ 56 w 101"/>
                  <a:gd name="T47" fmla="*/ 38 h 138"/>
                  <a:gd name="T48" fmla="*/ 50 w 101"/>
                  <a:gd name="T49" fmla="*/ 45 h 138"/>
                  <a:gd name="T50" fmla="*/ 45 w 101"/>
                  <a:gd name="T51" fmla="*/ 54 h 138"/>
                  <a:gd name="T52" fmla="*/ 38 w 101"/>
                  <a:gd name="T53" fmla="*/ 63 h 138"/>
                  <a:gd name="T54" fmla="*/ 32 w 101"/>
                  <a:gd name="T55" fmla="*/ 73 h 138"/>
                  <a:gd name="T56" fmla="*/ 27 w 101"/>
                  <a:gd name="T57" fmla="*/ 80 h 138"/>
                  <a:gd name="T58" fmla="*/ 22 w 101"/>
                  <a:gd name="T59" fmla="*/ 90 h 138"/>
                  <a:gd name="T60" fmla="*/ 18 w 101"/>
                  <a:gd name="T61" fmla="*/ 98 h 138"/>
                  <a:gd name="T62" fmla="*/ 12 w 101"/>
                  <a:gd name="T63" fmla="*/ 106 h 138"/>
                  <a:gd name="T64" fmla="*/ 8 w 101"/>
                  <a:gd name="T65" fmla="*/ 114 h 138"/>
                  <a:gd name="T66" fmla="*/ 5 w 101"/>
                  <a:gd name="T67" fmla="*/ 121 h 138"/>
                  <a:gd name="T68" fmla="*/ 0 w 101"/>
                  <a:gd name="T69" fmla="*/ 130 h 138"/>
                  <a:gd name="T70" fmla="*/ 0 w 101"/>
                  <a:gd name="T71" fmla="*/ 137 h 138"/>
                  <a:gd name="T72" fmla="*/ 22 w 101"/>
                  <a:gd name="T73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138">
                    <a:moveTo>
                      <a:pt x="22" y="131"/>
                    </a:moveTo>
                    <a:lnTo>
                      <a:pt x="22" y="138"/>
                    </a:lnTo>
                    <a:lnTo>
                      <a:pt x="25" y="133"/>
                    </a:lnTo>
                    <a:lnTo>
                      <a:pt x="29" y="125"/>
                    </a:lnTo>
                    <a:lnTo>
                      <a:pt x="34" y="118"/>
                    </a:lnTo>
                    <a:lnTo>
                      <a:pt x="38" y="109"/>
                    </a:lnTo>
                    <a:lnTo>
                      <a:pt x="42" y="102"/>
                    </a:lnTo>
                    <a:lnTo>
                      <a:pt x="48" y="93"/>
                    </a:lnTo>
                    <a:lnTo>
                      <a:pt x="53" y="85"/>
                    </a:lnTo>
                    <a:lnTo>
                      <a:pt x="57" y="76"/>
                    </a:lnTo>
                    <a:lnTo>
                      <a:pt x="64" y="67"/>
                    </a:lnTo>
                    <a:lnTo>
                      <a:pt x="70" y="60"/>
                    </a:lnTo>
                    <a:lnTo>
                      <a:pt x="74" y="51"/>
                    </a:lnTo>
                    <a:lnTo>
                      <a:pt x="80" y="42"/>
                    </a:lnTo>
                    <a:lnTo>
                      <a:pt x="86" y="34"/>
                    </a:lnTo>
                    <a:lnTo>
                      <a:pt x="90" y="26"/>
                    </a:lnTo>
                    <a:lnTo>
                      <a:pt x="96" y="19"/>
                    </a:lnTo>
                    <a:lnTo>
                      <a:pt x="101" y="12"/>
                    </a:lnTo>
                    <a:lnTo>
                      <a:pt x="80" y="0"/>
                    </a:lnTo>
                    <a:lnTo>
                      <a:pt x="76" y="7"/>
                    </a:lnTo>
                    <a:lnTo>
                      <a:pt x="72" y="13"/>
                    </a:lnTo>
                    <a:lnTo>
                      <a:pt x="66" y="22"/>
                    </a:lnTo>
                    <a:lnTo>
                      <a:pt x="61" y="29"/>
                    </a:lnTo>
                    <a:lnTo>
                      <a:pt x="56" y="38"/>
                    </a:lnTo>
                    <a:lnTo>
                      <a:pt x="50" y="45"/>
                    </a:lnTo>
                    <a:lnTo>
                      <a:pt x="45" y="54"/>
                    </a:lnTo>
                    <a:lnTo>
                      <a:pt x="38" y="63"/>
                    </a:lnTo>
                    <a:lnTo>
                      <a:pt x="32" y="73"/>
                    </a:lnTo>
                    <a:lnTo>
                      <a:pt x="27" y="80"/>
                    </a:lnTo>
                    <a:lnTo>
                      <a:pt x="22" y="90"/>
                    </a:lnTo>
                    <a:lnTo>
                      <a:pt x="18" y="98"/>
                    </a:lnTo>
                    <a:lnTo>
                      <a:pt x="12" y="106"/>
                    </a:lnTo>
                    <a:lnTo>
                      <a:pt x="8" y="114"/>
                    </a:lnTo>
                    <a:lnTo>
                      <a:pt x="5" y="121"/>
                    </a:lnTo>
                    <a:lnTo>
                      <a:pt x="0" y="130"/>
                    </a:lnTo>
                    <a:lnTo>
                      <a:pt x="0" y="137"/>
                    </a:lnTo>
                    <a:lnTo>
                      <a:pt x="22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5" name="Freeform 74"/>
              <p:cNvSpPr>
                <a:spLocks/>
              </p:cNvSpPr>
              <p:nvPr/>
            </p:nvSpPr>
            <p:spPr bwMode="auto">
              <a:xfrm>
                <a:off x="5086" y="2831"/>
                <a:ext cx="49" cy="127"/>
              </a:xfrm>
              <a:custGeom>
                <a:avLst/>
                <a:gdLst>
                  <a:gd name="T0" fmla="*/ 147 w 147"/>
                  <a:gd name="T1" fmla="*/ 381 h 381"/>
                  <a:gd name="T2" fmla="*/ 147 w 147"/>
                  <a:gd name="T3" fmla="*/ 371 h 381"/>
                  <a:gd name="T4" fmla="*/ 138 w 147"/>
                  <a:gd name="T5" fmla="*/ 346 h 381"/>
                  <a:gd name="T6" fmla="*/ 130 w 147"/>
                  <a:gd name="T7" fmla="*/ 323 h 381"/>
                  <a:gd name="T8" fmla="*/ 120 w 147"/>
                  <a:gd name="T9" fmla="*/ 300 h 381"/>
                  <a:gd name="T10" fmla="*/ 111 w 147"/>
                  <a:gd name="T11" fmla="*/ 277 h 381"/>
                  <a:gd name="T12" fmla="*/ 102 w 147"/>
                  <a:gd name="T13" fmla="*/ 255 h 381"/>
                  <a:gd name="T14" fmla="*/ 93 w 147"/>
                  <a:gd name="T15" fmla="*/ 231 h 381"/>
                  <a:gd name="T16" fmla="*/ 86 w 147"/>
                  <a:gd name="T17" fmla="*/ 210 h 381"/>
                  <a:gd name="T18" fmla="*/ 77 w 147"/>
                  <a:gd name="T19" fmla="*/ 186 h 381"/>
                  <a:gd name="T20" fmla="*/ 70 w 147"/>
                  <a:gd name="T21" fmla="*/ 164 h 381"/>
                  <a:gd name="T22" fmla="*/ 63 w 147"/>
                  <a:gd name="T23" fmla="*/ 141 h 381"/>
                  <a:gd name="T24" fmla="*/ 54 w 147"/>
                  <a:gd name="T25" fmla="*/ 119 h 381"/>
                  <a:gd name="T26" fmla="*/ 48 w 147"/>
                  <a:gd name="T27" fmla="*/ 96 h 381"/>
                  <a:gd name="T28" fmla="*/ 41 w 147"/>
                  <a:gd name="T29" fmla="*/ 73 h 381"/>
                  <a:gd name="T30" fmla="*/ 35 w 147"/>
                  <a:gd name="T31" fmla="*/ 48 h 381"/>
                  <a:gd name="T32" fmla="*/ 29 w 147"/>
                  <a:gd name="T33" fmla="*/ 25 h 381"/>
                  <a:gd name="T34" fmla="*/ 22 w 147"/>
                  <a:gd name="T35" fmla="*/ 0 h 381"/>
                  <a:gd name="T36" fmla="*/ 0 w 147"/>
                  <a:gd name="T37" fmla="*/ 6 h 381"/>
                  <a:gd name="T38" fmla="*/ 6 w 147"/>
                  <a:gd name="T39" fmla="*/ 31 h 381"/>
                  <a:gd name="T40" fmla="*/ 12 w 147"/>
                  <a:gd name="T41" fmla="*/ 55 h 381"/>
                  <a:gd name="T42" fmla="*/ 19 w 147"/>
                  <a:gd name="T43" fmla="*/ 79 h 381"/>
                  <a:gd name="T44" fmla="*/ 25 w 147"/>
                  <a:gd name="T45" fmla="*/ 102 h 381"/>
                  <a:gd name="T46" fmla="*/ 32 w 147"/>
                  <a:gd name="T47" fmla="*/ 127 h 381"/>
                  <a:gd name="T48" fmla="*/ 40 w 147"/>
                  <a:gd name="T49" fmla="*/ 148 h 381"/>
                  <a:gd name="T50" fmla="*/ 48 w 147"/>
                  <a:gd name="T51" fmla="*/ 172 h 381"/>
                  <a:gd name="T52" fmla="*/ 56 w 147"/>
                  <a:gd name="T53" fmla="*/ 195 h 381"/>
                  <a:gd name="T54" fmla="*/ 64 w 147"/>
                  <a:gd name="T55" fmla="*/ 217 h 381"/>
                  <a:gd name="T56" fmla="*/ 72 w 147"/>
                  <a:gd name="T57" fmla="*/ 240 h 381"/>
                  <a:gd name="T58" fmla="*/ 80 w 147"/>
                  <a:gd name="T59" fmla="*/ 262 h 381"/>
                  <a:gd name="T60" fmla="*/ 89 w 147"/>
                  <a:gd name="T61" fmla="*/ 285 h 381"/>
                  <a:gd name="T62" fmla="*/ 99 w 147"/>
                  <a:gd name="T63" fmla="*/ 309 h 381"/>
                  <a:gd name="T64" fmla="*/ 108 w 147"/>
                  <a:gd name="T65" fmla="*/ 332 h 381"/>
                  <a:gd name="T66" fmla="*/ 117 w 147"/>
                  <a:gd name="T67" fmla="*/ 355 h 381"/>
                  <a:gd name="T68" fmla="*/ 125 w 147"/>
                  <a:gd name="T69" fmla="*/ 380 h 381"/>
                  <a:gd name="T70" fmla="*/ 127 w 147"/>
                  <a:gd name="T71" fmla="*/ 368 h 381"/>
                  <a:gd name="T72" fmla="*/ 147 w 147"/>
                  <a:gd name="T73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381">
                    <a:moveTo>
                      <a:pt x="147" y="381"/>
                    </a:moveTo>
                    <a:lnTo>
                      <a:pt x="147" y="371"/>
                    </a:lnTo>
                    <a:lnTo>
                      <a:pt x="138" y="346"/>
                    </a:lnTo>
                    <a:lnTo>
                      <a:pt x="130" y="323"/>
                    </a:lnTo>
                    <a:lnTo>
                      <a:pt x="120" y="300"/>
                    </a:lnTo>
                    <a:lnTo>
                      <a:pt x="111" y="277"/>
                    </a:lnTo>
                    <a:lnTo>
                      <a:pt x="102" y="255"/>
                    </a:lnTo>
                    <a:lnTo>
                      <a:pt x="93" y="231"/>
                    </a:lnTo>
                    <a:lnTo>
                      <a:pt x="86" y="210"/>
                    </a:lnTo>
                    <a:lnTo>
                      <a:pt x="77" y="186"/>
                    </a:lnTo>
                    <a:lnTo>
                      <a:pt x="70" y="164"/>
                    </a:lnTo>
                    <a:lnTo>
                      <a:pt x="63" y="141"/>
                    </a:lnTo>
                    <a:lnTo>
                      <a:pt x="54" y="119"/>
                    </a:lnTo>
                    <a:lnTo>
                      <a:pt x="48" y="96"/>
                    </a:lnTo>
                    <a:lnTo>
                      <a:pt x="41" y="73"/>
                    </a:lnTo>
                    <a:lnTo>
                      <a:pt x="35" y="48"/>
                    </a:lnTo>
                    <a:lnTo>
                      <a:pt x="29" y="25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6" y="31"/>
                    </a:lnTo>
                    <a:lnTo>
                      <a:pt x="12" y="55"/>
                    </a:lnTo>
                    <a:lnTo>
                      <a:pt x="19" y="79"/>
                    </a:lnTo>
                    <a:lnTo>
                      <a:pt x="25" y="102"/>
                    </a:lnTo>
                    <a:lnTo>
                      <a:pt x="32" y="127"/>
                    </a:lnTo>
                    <a:lnTo>
                      <a:pt x="40" y="148"/>
                    </a:lnTo>
                    <a:lnTo>
                      <a:pt x="48" y="172"/>
                    </a:lnTo>
                    <a:lnTo>
                      <a:pt x="56" y="195"/>
                    </a:lnTo>
                    <a:lnTo>
                      <a:pt x="64" y="217"/>
                    </a:lnTo>
                    <a:lnTo>
                      <a:pt x="72" y="240"/>
                    </a:lnTo>
                    <a:lnTo>
                      <a:pt x="80" y="262"/>
                    </a:lnTo>
                    <a:lnTo>
                      <a:pt x="89" y="285"/>
                    </a:lnTo>
                    <a:lnTo>
                      <a:pt x="99" y="309"/>
                    </a:lnTo>
                    <a:lnTo>
                      <a:pt x="108" y="332"/>
                    </a:lnTo>
                    <a:lnTo>
                      <a:pt x="117" y="355"/>
                    </a:lnTo>
                    <a:lnTo>
                      <a:pt x="125" y="380"/>
                    </a:lnTo>
                    <a:lnTo>
                      <a:pt x="127" y="368"/>
                    </a:lnTo>
                    <a:lnTo>
                      <a:pt x="147" y="3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6" name="Freeform 75"/>
              <p:cNvSpPr>
                <a:spLocks/>
              </p:cNvSpPr>
              <p:nvPr/>
            </p:nvSpPr>
            <p:spPr bwMode="auto">
              <a:xfrm>
                <a:off x="5087" y="2954"/>
                <a:ext cx="48" cy="85"/>
              </a:xfrm>
              <a:custGeom>
                <a:avLst/>
                <a:gdLst>
                  <a:gd name="T0" fmla="*/ 1 w 145"/>
                  <a:gd name="T1" fmla="*/ 256 h 256"/>
                  <a:gd name="T2" fmla="*/ 22 w 145"/>
                  <a:gd name="T3" fmla="*/ 253 h 256"/>
                  <a:gd name="T4" fmla="*/ 29 w 145"/>
                  <a:gd name="T5" fmla="*/ 234 h 256"/>
                  <a:gd name="T6" fmla="*/ 38 w 145"/>
                  <a:gd name="T7" fmla="*/ 215 h 256"/>
                  <a:gd name="T8" fmla="*/ 45 w 145"/>
                  <a:gd name="T9" fmla="*/ 198 h 256"/>
                  <a:gd name="T10" fmla="*/ 52 w 145"/>
                  <a:gd name="T11" fmla="*/ 182 h 256"/>
                  <a:gd name="T12" fmla="*/ 59 w 145"/>
                  <a:gd name="T13" fmla="*/ 166 h 256"/>
                  <a:gd name="T14" fmla="*/ 67 w 145"/>
                  <a:gd name="T15" fmla="*/ 150 h 256"/>
                  <a:gd name="T16" fmla="*/ 72 w 145"/>
                  <a:gd name="T17" fmla="*/ 135 h 256"/>
                  <a:gd name="T18" fmla="*/ 80 w 145"/>
                  <a:gd name="T19" fmla="*/ 121 h 256"/>
                  <a:gd name="T20" fmla="*/ 87 w 145"/>
                  <a:gd name="T21" fmla="*/ 106 h 256"/>
                  <a:gd name="T22" fmla="*/ 94 w 145"/>
                  <a:gd name="T23" fmla="*/ 93 h 256"/>
                  <a:gd name="T24" fmla="*/ 102 w 145"/>
                  <a:gd name="T25" fmla="*/ 80 h 256"/>
                  <a:gd name="T26" fmla="*/ 110 w 145"/>
                  <a:gd name="T27" fmla="*/ 67 h 256"/>
                  <a:gd name="T28" fmla="*/ 118 w 145"/>
                  <a:gd name="T29" fmla="*/ 54 h 256"/>
                  <a:gd name="T30" fmla="*/ 126 w 145"/>
                  <a:gd name="T31" fmla="*/ 41 h 256"/>
                  <a:gd name="T32" fmla="*/ 135 w 145"/>
                  <a:gd name="T33" fmla="*/ 28 h 256"/>
                  <a:gd name="T34" fmla="*/ 145 w 145"/>
                  <a:gd name="T35" fmla="*/ 13 h 256"/>
                  <a:gd name="T36" fmla="*/ 125 w 145"/>
                  <a:gd name="T37" fmla="*/ 0 h 256"/>
                  <a:gd name="T38" fmla="*/ 116 w 145"/>
                  <a:gd name="T39" fmla="*/ 15 h 256"/>
                  <a:gd name="T40" fmla="*/ 107 w 145"/>
                  <a:gd name="T41" fmla="*/ 28 h 256"/>
                  <a:gd name="T42" fmla="*/ 99 w 145"/>
                  <a:gd name="T43" fmla="*/ 42 h 256"/>
                  <a:gd name="T44" fmla="*/ 90 w 145"/>
                  <a:gd name="T45" fmla="*/ 55 h 256"/>
                  <a:gd name="T46" fmla="*/ 83 w 145"/>
                  <a:gd name="T47" fmla="*/ 70 h 256"/>
                  <a:gd name="T48" fmla="*/ 74 w 145"/>
                  <a:gd name="T49" fmla="*/ 83 h 256"/>
                  <a:gd name="T50" fmla="*/ 67 w 145"/>
                  <a:gd name="T51" fmla="*/ 96 h 256"/>
                  <a:gd name="T52" fmla="*/ 59 w 145"/>
                  <a:gd name="T53" fmla="*/ 111 h 256"/>
                  <a:gd name="T54" fmla="*/ 52 w 145"/>
                  <a:gd name="T55" fmla="*/ 125 h 256"/>
                  <a:gd name="T56" fmla="*/ 45 w 145"/>
                  <a:gd name="T57" fmla="*/ 140 h 256"/>
                  <a:gd name="T58" fmla="*/ 38 w 145"/>
                  <a:gd name="T59" fmla="*/ 156 h 256"/>
                  <a:gd name="T60" fmla="*/ 30 w 145"/>
                  <a:gd name="T61" fmla="*/ 172 h 256"/>
                  <a:gd name="T62" fmla="*/ 23 w 145"/>
                  <a:gd name="T63" fmla="*/ 189 h 256"/>
                  <a:gd name="T64" fmla="*/ 16 w 145"/>
                  <a:gd name="T65" fmla="*/ 207 h 256"/>
                  <a:gd name="T66" fmla="*/ 7 w 145"/>
                  <a:gd name="T67" fmla="*/ 226 h 256"/>
                  <a:gd name="T68" fmla="*/ 0 w 145"/>
                  <a:gd name="T69" fmla="*/ 245 h 256"/>
                  <a:gd name="T70" fmla="*/ 20 w 145"/>
                  <a:gd name="T71" fmla="*/ 243 h 256"/>
                  <a:gd name="T72" fmla="*/ 1 w 145"/>
                  <a:gd name="T73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" h="256">
                    <a:moveTo>
                      <a:pt x="1" y="256"/>
                    </a:moveTo>
                    <a:lnTo>
                      <a:pt x="22" y="253"/>
                    </a:lnTo>
                    <a:lnTo>
                      <a:pt x="29" y="234"/>
                    </a:lnTo>
                    <a:lnTo>
                      <a:pt x="38" y="215"/>
                    </a:lnTo>
                    <a:lnTo>
                      <a:pt x="45" y="198"/>
                    </a:lnTo>
                    <a:lnTo>
                      <a:pt x="52" y="182"/>
                    </a:lnTo>
                    <a:lnTo>
                      <a:pt x="59" y="166"/>
                    </a:lnTo>
                    <a:lnTo>
                      <a:pt x="67" y="150"/>
                    </a:lnTo>
                    <a:lnTo>
                      <a:pt x="72" y="135"/>
                    </a:lnTo>
                    <a:lnTo>
                      <a:pt x="80" y="121"/>
                    </a:lnTo>
                    <a:lnTo>
                      <a:pt x="87" y="106"/>
                    </a:lnTo>
                    <a:lnTo>
                      <a:pt x="94" y="93"/>
                    </a:lnTo>
                    <a:lnTo>
                      <a:pt x="102" y="80"/>
                    </a:lnTo>
                    <a:lnTo>
                      <a:pt x="110" y="67"/>
                    </a:lnTo>
                    <a:lnTo>
                      <a:pt x="118" y="54"/>
                    </a:lnTo>
                    <a:lnTo>
                      <a:pt x="126" y="41"/>
                    </a:lnTo>
                    <a:lnTo>
                      <a:pt x="135" y="28"/>
                    </a:lnTo>
                    <a:lnTo>
                      <a:pt x="145" y="13"/>
                    </a:lnTo>
                    <a:lnTo>
                      <a:pt x="125" y="0"/>
                    </a:lnTo>
                    <a:lnTo>
                      <a:pt x="116" y="15"/>
                    </a:lnTo>
                    <a:lnTo>
                      <a:pt x="107" y="28"/>
                    </a:lnTo>
                    <a:lnTo>
                      <a:pt x="99" y="42"/>
                    </a:lnTo>
                    <a:lnTo>
                      <a:pt x="90" y="55"/>
                    </a:lnTo>
                    <a:lnTo>
                      <a:pt x="83" y="70"/>
                    </a:lnTo>
                    <a:lnTo>
                      <a:pt x="74" y="83"/>
                    </a:lnTo>
                    <a:lnTo>
                      <a:pt x="67" y="96"/>
                    </a:lnTo>
                    <a:lnTo>
                      <a:pt x="59" y="111"/>
                    </a:lnTo>
                    <a:lnTo>
                      <a:pt x="52" y="125"/>
                    </a:lnTo>
                    <a:lnTo>
                      <a:pt x="45" y="140"/>
                    </a:lnTo>
                    <a:lnTo>
                      <a:pt x="38" y="156"/>
                    </a:lnTo>
                    <a:lnTo>
                      <a:pt x="30" y="172"/>
                    </a:lnTo>
                    <a:lnTo>
                      <a:pt x="23" y="189"/>
                    </a:lnTo>
                    <a:lnTo>
                      <a:pt x="16" y="207"/>
                    </a:lnTo>
                    <a:lnTo>
                      <a:pt x="7" y="226"/>
                    </a:lnTo>
                    <a:lnTo>
                      <a:pt x="0" y="245"/>
                    </a:lnTo>
                    <a:lnTo>
                      <a:pt x="20" y="243"/>
                    </a:lnTo>
                    <a:lnTo>
                      <a:pt x="1" y="2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7" name="Freeform 76"/>
              <p:cNvSpPr>
                <a:spLocks/>
              </p:cNvSpPr>
              <p:nvPr/>
            </p:nvSpPr>
            <p:spPr bwMode="auto">
              <a:xfrm>
                <a:off x="5050" y="2990"/>
                <a:ext cx="43" cy="49"/>
              </a:xfrm>
              <a:custGeom>
                <a:avLst/>
                <a:gdLst>
                  <a:gd name="T0" fmla="*/ 0 w 129"/>
                  <a:gd name="T1" fmla="*/ 6 h 147"/>
                  <a:gd name="T2" fmla="*/ 3 w 129"/>
                  <a:gd name="T3" fmla="*/ 16 h 147"/>
                  <a:gd name="T4" fmla="*/ 8 w 129"/>
                  <a:gd name="T5" fmla="*/ 24 h 147"/>
                  <a:gd name="T6" fmla="*/ 14 w 129"/>
                  <a:gd name="T7" fmla="*/ 31 h 147"/>
                  <a:gd name="T8" fmla="*/ 23 w 129"/>
                  <a:gd name="T9" fmla="*/ 38 h 147"/>
                  <a:gd name="T10" fmla="*/ 29 w 129"/>
                  <a:gd name="T11" fmla="*/ 45 h 147"/>
                  <a:gd name="T12" fmla="*/ 36 w 129"/>
                  <a:gd name="T13" fmla="*/ 54 h 147"/>
                  <a:gd name="T14" fmla="*/ 42 w 129"/>
                  <a:gd name="T15" fmla="*/ 61 h 147"/>
                  <a:gd name="T16" fmla="*/ 49 w 129"/>
                  <a:gd name="T17" fmla="*/ 70 h 147"/>
                  <a:gd name="T18" fmla="*/ 56 w 129"/>
                  <a:gd name="T19" fmla="*/ 77 h 147"/>
                  <a:gd name="T20" fmla="*/ 62 w 129"/>
                  <a:gd name="T21" fmla="*/ 86 h 147"/>
                  <a:gd name="T22" fmla="*/ 70 w 129"/>
                  <a:gd name="T23" fmla="*/ 93 h 147"/>
                  <a:gd name="T24" fmla="*/ 77 w 129"/>
                  <a:gd name="T25" fmla="*/ 102 h 147"/>
                  <a:gd name="T26" fmla="*/ 84 w 129"/>
                  <a:gd name="T27" fmla="*/ 111 h 147"/>
                  <a:gd name="T28" fmla="*/ 90 w 129"/>
                  <a:gd name="T29" fmla="*/ 120 h 147"/>
                  <a:gd name="T30" fmla="*/ 96 w 129"/>
                  <a:gd name="T31" fmla="*/ 128 h 147"/>
                  <a:gd name="T32" fmla="*/ 103 w 129"/>
                  <a:gd name="T33" fmla="*/ 137 h 147"/>
                  <a:gd name="T34" fmla="*/ 110 w 129"/>
                  <a:gd name="T35" fmla="*/ 147 h 147"/>
                  <a:gd name="T36" fmla="*/ 129 w 129"/>
                  <a:gd name="T37" fmla="*/ 134 h 147"/>
                  <a:gd name="T38" fmla="*/ 123 w 129"/>
                  <a:gd name="T39" fmla="*/ 124 h 147"/>
                  <a:gd name="T40" fmla="*/ 116 w 129"/>
                  <a:gd name="T41" fmla="*/ 115 h 147"/>
                  <a:gd name="T42" fmla="*/ 109 w 129"/>
                  <a:gd name="T43" fmla="*/ 105 h 147"/>
                  <a:gd name="T44" fmla="*/ 102 w 129"/>
                  <a:gd name="T45" fmla="*/ 96 h 147"/>
                  <a:gd name="T46" fmla="*/ 94 w 129"/>
                  <a:gd name="T47" fmla="*/ 88 h 147"/>
                  <a:gd name="T48" fmla="*/ 88 w 129"/>
                  <a:gd name="T49" fmla="*/ 79 h 147"/>
                  <a:gd name="T50" fmla="*/ 81 w 129"/>
                  <a:gd name="T51" fmla="*/ 70 h 147"/>
                  <a:gd name="T52" fmla="*/ 74 w 129"/>
                  <a:gd name="T53" fmla="*/ 63 h 147"/>
                  <a:gd name="T54" fmla="*/ 67 w 129"/>
                  <a:gd name="T55" fmla="*/ 54 h 147"/>
                  <a:gd name="T56" fmla="*/ 61 w 129"/>
                  <a:gd name="T57" fmla="*/ 45 h 147"/>
                  <a:gd name="T58" fmla="*/ 54 w 129"/>
                  <a:gd name="T59" fmla="*/ 38 h 147"/>
                  <a:gd name="T60" fmla="*/ 46 w 129"/>
                  <a:gd name="T61" fmla="*/ 31 h 147"/>
                  <a:gd name="T62" fmla="*/ 39 w 129"/>
                  <a:gd name="T63" fmla="*/ 24 h 147"/>
                  <a:gd name="T64" fmla="*/ 33 w 129"/>
                  <a:gd name="T65" fmla="*/ 15 h 147"/>
                  <a:gd name="T66" fmla="*/ 26 w 129"/>
                  <a:gd name="T67" fmla="*/ 8 h 147"/>
                  <a:gd name="T68" fmla="*/ 19 w 129"/>
                  <a:gd name="T69" fmla="*/ 0 h 147"/>
                  <a:gd name="T70" fmla="*/ 22 w 129"/>
                  <a:gd name="T71" fmla="*/ 9 h 147"/>
                  <a:gd name="T72" fmla="*/ 0 w 129"/>
                  <a:gd name="T73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47">
                    <a:moveTo>
                      <a:pt x="0" y="6"/>
                    </a:moveTo>
                    <a:lnTo>
                      <a:pt x="3" y="16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3" y="38"/>
                    </a:lnTo>
                    <a:lnTo>
                      <a:pt x="29" y="45"/>
                    </a:lnTo>
                    <a:lnTo>
                      <a:pt x="36" y="54"/>
                    </a:lnTo>
                    <a:lnTo>
                      <a:pt x="42" y="61"/>
                    </a:lnTo>
                    <a:lnTo>
                      <a:pt x="49" y="70"/>
                    </a:lnTo>
                    <a:lnTo>
                      <a:pt x="56" y="77"/>
                    </a:lnTo>
                    <a:lnTo>
                      <a:pt x="62" y="86"/>
                    </a:lnTo>
                    <a:lnTo>
                      <a:pt x="70" y="93"/>
                    </a:lnTo>
                    <a:lnTo>
                      <a:pt x="77" y="102"/>
                    </a:lnTo>
                    <a:lnTo>
                      <a:pt x="84" y="111"/>
                    </a:lnTo>
                    <a:lnTo>
                      <a:pt x="90" y="120"/>
                    </a:lnTo>
                    <a:lnTo>
                      <a:pt x="96" y="128"/>
                    </a:lnTo>
                    <a:lnTo>
                      <a:pt x="103" y="137"/>
                    </a:lnTo>
                    <a:lnTo>
                      <a:pt x="110" y="147"/>
                    </a:lnTo>
                    <a:lnTo>
                      <a:pt x="129" y="134"/>
                    </a:lnTo>
                    <a:lnTo>
                      <a:pt x="123" y="124"/>
                    </a:lnTo>
                    <a:lnTo>
                      <a:pt x="116" y="115"/>
                    </a:lnTo>
                    <a:lnTo>
                      <a:pt x="109" y="105"/>
                    </a:lnTo>
                    <a:lnTo>
                      <a:pt x="102" y="96"/>
                    </a:lnTo>
                    <a:lnTo>
                      <a:pt x="94" y="88"/>
                    </a:lnTo>
                    <a:lnTo>
                      <a:pt x="88" y="79"/>
                    </a:lnTo>
                    <a:lnTo>
                      <a:pt x="81" y="70"/>
                    </a:lnTo>
                    <a:lnTo>
                      <a:pt x="74" y="63"/>
                    </a:lnTo>
                    <a:lnTo>
                      <a:pt x="67" y="54"/>
                    </a:lnTo>
                    <a:lnTo>
                      <a:pt x="61" y="45"/>
                    </a:lnTo>
                    <a:lnTo>
                      <a:pt x="54" y="38"/>
                    </a:lnTo>
                    <a:lnTo>
                      <a:pt x="46" y="31"/>
                    </a:lnTo>
                    <a:lnTo>
                      <a:pt x="39" y="24"/>
                    </a:lnTo>
                    <a:lnTo>
                      <a:pt x="33" y="15"/>
                    </a:lnTo>
                    <a:lnTo>
                      <a:pt x="26" y="8"/>
                    </a:lnTo>
                    <a:lnTo>
                      <a:pt x="19" y="0"/>
                    </a:lnTo>
                    <a:lnTo>
                      <a:pt x="22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8" name="Freeform 77"/>
              <p:cNvSpPr>
                <a:spLocks/>
              </p:cNvSpPr>
              <p:nvPr/>
            </p:nvSpPr>
            <p:spPr bwMode="auto">
              <a:xfrm>
                <a:off x="5050" y="2829"/>
                <a:ext cx="38" cy="164"/>
              </a:xfrm>
              <a:custGeom>
                <a:avLst/>
                <a:gdLst>
                  <a:gd name="T0" fmla="*/ 90 w 113"/>
                  <a:gd name="T1" fmla="*/ 3 h 492"/>
                  <a:gd name="T2" fmla="*/ 84 w 113"/>
                  <a:gd name="T3" fmla="*/ 34 h 492"/>
                  <a:gd name="T4" fmla="*/ 78 w 113"/>
                  <a:gd name="T5" fmla="*/ 63 h 492"/>
                  <a:gd name="T6" fmla="*/ 72 w 113"/>
                  <a:gd name="T7" fmla="*/ 93 h 492"/>
                  <a:gd name="T8" fmla="*/ 65 w 113"/>
                  <a:gd name="T9" fmla="*/ 122 h 492"/>
                  <a:gd name="T10" fmla="*/ 59 w 113"/>
                  <a:gd name="T11" fmla="*/ 153 h 492"/>
                  <a:gd name="T12" fmla="*/ 52 w 113"/>
                  <a:gd name="T13" fmla="*/ 182 h 492"/>
                  <a:gd name="T14" fmla="*/ 46 w 113"/>
                  <a:gd name="T15" fmla="*/ 213 h 492"/>
                  <a:gd name="T16" fmla="*/ 40 w 113"/>
                  <a:gd name="T17" fmla="*/ 242 h 492"/>
                  <a:gd name="T18" fmla="*/ 33 w 113"/>
                  <a:gd name="T19" fmla="*/ 272 h 492"/>
                  <a:gd name="T20" fmla="*/ 27 w 113"/>
                  <a:gd name="T21" fmla="*/ 303 h 492"/>
                  <a:gd name="T22" fmla="*/ 22 w 113"/>
                  <a:gd name="T23" fmla="*/ 333 h 492"/>
                  <a:gd name="T24" fmla="*/ 17 w 113"/>
                  <a:gd name="T25" fmla="*/ 364 h 492"/>
                  <a:gd name="T26" fmla="*/ 11 w 113"/>
                  <a:gd name="T27" fmla="*/ 395 h 492"/>
                  <a:gd name="T28" fmla="*/ 7 w 113"/>
                  <a:gd name="T29" fmla="*/ 427 h 492"/>
                  <a:gd name="T30" fmla="*/ 3 w 113"/>
                  <a:gd name="T31" fmla="*/ 457 h 492"/>
                  <a:gd name="T32" fmla="*/ 0 w 113"/>
                  <a:gd name="T33" fmla="*/ 489 h 492"/>
                  <a:gd name="T34" fmla="*/ 23 w 113"/>
                  <a:gd name="T35" fmla="*/ 476 h 492"/>
                  <a:gd name="T36" fmla="*/ 27 w 113"/>
                  <a:gd name="T37" fmla="*/ 445 h 492"/>
                  <a:gd name="T38" fmla="*/ 32 w 113"/>
                  <a:gd name="T39" fmla="*/ 415 h 492"/>
                  <a:gd name="T40" fmla="*/ 38 w 113"/>
                  <a:gd name="T41" fmla="*/ 383 h 492"/>
                  <a:gd name="T42" fmla="*/ 42 w 113"/>
                  <a:gd name="T43" fmla="*/ 352 h 492"/>
                  <a:gd name="T44" fmla="*/ 48 w 113"/>
                  <a:gd name="T45" fmla="*/ 322 h 492"/>
                  <a:gd name="T46" fmla="*/ 54 w 113"/>
                  <a:gd name="T47" fmla="*/ 293 h 492"/>
                  <a:gd name="T48" fmla="*/ 59 w 113"/>
                  <a:gd name="T49" fmla="*/ 262 h 492"/>
                  <a:gd name="T50" fmla="*/ 65 w 113"/>
                  <a:gd name="T51" fmla="*/ 233 h 492"/>
                  <a:gd name="T52" fmla="*/ 72 w 113"/>
                  <a:gd name="T53" fmla="*/ 202 h 492"/>
                  <a:gd name="T54" fmla="*/ 78 w 113"/>
                  <a:gd name="T55" fmla="*/ 173 h 492"/>
                  <a:gd name="T56" fmla="*/ 86 w 113"/>
                  <a:gd name="T57" fmla="*/ 143 h 492"/>
                  <a:gd name="T58" fmla="*/ 91 w 113"/>
                  <a:gd name="T59" fmla="*/ 112 h 492"/>
                  <a:gd name="T60" fmla="*/ 99 w 113"/>
                  <a:gd name="T61" fmla="*/ 83 h 492"/>
                  <a:gd name="T62" fmla="*/ 103 w 113"/>
                  <a:gd name="T63" fmla="*/ 53 h 492"/>
                  <a:gd name="T64" fmla="*/ 110 w 113"/>
                  <a:gd name="T65" fmla="*/ 24 h 492"/>
                  <a:gd name="T66" fmla="*/ 112 w 113"/>
                  <a:gd name="T6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492">
                    <a:moveTo>
                      <a:pt x="91" y="12"/>
                    </a:moveTo>
                    <a:lnTo>
                      <a:pt x="90" y="3"/>
                    </a:lnTo>
                    <a:lnTo>
                      <a:pt x="87" y="19"/>
                    </a:lnTo>
                    <a:lnTo>
                      <a:pt x="84" y="34"/>
                    </a:lnTo>
                    <a:lnTo>
                      <a:pt x="81" y="48"/>
                    </a:lnTo>
                    <a:lnTo>
                      <a:pt x="78" y="63"/>
                    </a:lnTo>
                    <a:lnTo>
                      <a:pt x="75" y="79"/>
                    </a:lnTo>
                    <a:lnTo>
                      <a:pt x="72" y="93"/>
                    </a:lnTo>
                    <a:lnTo>
                      <a:pt x="70" y="108"/>
                    </a:lnTo>
                    <a:lnTo>
                      <a:pt x="65" y="122"/>
                    </a:lnTo>
                    <a:lnTo>
                      <a:pt x="62" y="137"/>
                    </a:lnTo>
                    <a:lnTo>
                      <a:pt x="59" y="153"/>
                    </a:lnTo>
                    <a:lnTo>
                      <a:pt x="55" y="168"/>
                    </a:lnTo>
                    <a:lnTo>
                      <a:pt x="52" y="182"/>
                    </a:lnTo>
                    <a:lnTo>
                      <a:pt x="49" y="198"/>
                    </a:lnTo>
                    <a:lnTo>
                      <a:pt x="46" y="213"/>
                    </a:lnTo>
                    <a:lnTo>
                      <a:pt x="43" y="227"/>
                    </a:lnTo>
                    <a:lnTo>
                      <a:pt x="40" y="242"/>
                    </a:lnTo>
                    <a:lnTo>
                      <a:pt x="38" y="256"/>
                    </a:lnTo>
                    <a:lnTo>
                      <a:pt x="33" y="272"/>
                    </a:lnTo>
                    <a:lnTo>
                      <a:pt x="30" y="287"/>
                    </a:lnTo>
                    <a:lnTo>
                      <a:pt x="27" y="303"/>
                    </a:lnTo>
                    <a:lnTo>
                      <a:pt x="24" y="317"/>
                    </a:lnTo>
                    <a:lnTo>
                      <a:pt x="22" y="333"/>
                    </a:lnTo>
                    <a:lnTo>
                      <a:pt x="19" y="348"/>
                    </a:lnTo>
                    <a:lnTo>
                      <a:pt x="17" y="364"/>
                    </a:lnTo>
                    <a:lnTo>
                      <a:pt x="14" y="380"/>
                    </a:lnTo>
                    <a:lnTo>
                      <a:pt x="11" y="395"/>
                    </a:lnTo>
                    <a:lnTo>
                      <a:pt x="8" y="411"/>
                    </a:lnTo>
                    <a:lnTo>
                      <a:pt x="7" y="427"/>
                    </a:lnTo>
                    <a:lnTo>
                      <a:pt x="6" y="441"/>
                    </a:lnTo>
                    <a:lnTo>
                      <a:pt x="3" y="457"/>
                    </a:lnTo>
                    <a:lnTo>
                      <a:pt x="1" y="473"/>
                    </a:lnTo>
                    <a:lnTo>
                      <a:pt x="0" y="489"/>
                    </a:lnTo>
                    <a:lnTo>
                      <a:pt x="22" y="492"/>
                    </a:lnTo>
                    <a:lnTo>
                      <a:pt x="23" y="476"/>
                    </a:lnTo>
                    <a:lnTo>
                      <a:pt x="24" y="461"/>
                    </a:lnTo>
                    <a:lnTo>
                      <a:pt x="27" y="445"/>
                    </a:lnTo>
                    <a:lnTo>
                      <a:pt x="30" y="429"/>
                    </a:lnTo>
                    <a:lnTo>
                      <a:pt x="32" y="415"/>
                    </a:lnTo>
                    <a:lnTo>
                      <a:pt x="35" y="399"/>
                    </a:lnTo>
                    <a:lnTo>
                      <a:pt x="38" y="383"/>
                    </a:lnTo>
                    <a:lnTo>
                      <a:pt x="40" y="368"/>
                    </a:lnTo>
                    <a:lnTo>
                      <a:pt x="42" y="352"/>
                    </a:lnTo>
                    <a:lnTo>
                      <a:pt x="45" y="338"/>
                    </a:lnTo>
                    <a:lnTo>
                      <a:pt x="48" y="322"/>
                    </a:lnTo>
                    <a:lnTo>
                      <a:pt x="51" y="307"/>
                    </a:lnTo>
                    <a:lnTo>
                      <a:pt x="54" y="293"/>
                    </a:lnTo>
                    <a:lnTo>
                      <a:pt x="56" y="277"/>
                    </a:lnTo>
                    <a:lnTo>
                      <a:pt x="59" y="262"/>
                    </a:lnTo>
                    <a:lnTo>
                      <a:pt x="62" y="248"/>
                    </a:lnTo>
                    <a:lnTo>
                      <a:pt x="65" y="233"/>
                    </a:lnTo>
                    <a:lnTo>
                      <a:pt x="70" y="217"/>
                    </a:lnTo>
                    <a:lnTo>
                      <a:pt x="72" y="202"/>
                    </a:lnTo>
                    <a:lnTo>
                      <a:pt x="75" y="186"/>
                    </a:lnTo>
                    <a:lnTo>
                      <a:pt x="78" y="173"/>
                    </a:lnTo>
                    <a:lnTo>
                      <a:pt x="83" y="157"/>
                    </a:lnTo>
                    <a:lnTo>
                      <a:pt x="86" y="143"/>
                    </a:lnTo>
                    <a:lnTo>
                      <a:pt x="88" y="128"/>
                    </a:lnTo>
                    <a:lnTo>
                      <a:pt x="91" y="112"/>
                    </a:lnTo>
                    <a:lnTo>
                      <a:pt x="94" y="98"/>
                    </a:lnTo>
                    <a:lnTo>
                      <a:pt x="99" y="83"/>
                    </a:lnTo>
                    <a:lnTo>
                      <a:pt x="100" y="69"/>
                    </a:lnTo>
                    <a:lnTo>
                      <a:pt x="103" y="53"/>
                    </a:lnTo>
                    <a:lnTo>
                      <a:pt x="107" y="38"/>
                    </a:lnTo>
                    <a:lnTo>
                      <a:pt x="110" y="24"/>
                    </a:lnTo>
                    <a:lnTo>
                      <a:pt x="113" y="9"/>
                    </a:lnTo>
                    <a:lnTo>
                      <a:pt x="112" y="0"/>
                    </a:lnTo>
                    <a:lnTo>
                      <a:pt x="9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9" name="Freeform 78"/>
              <p:cNvSpPr>
                <a:spLocks/>
              </p:cNvSpPr>
              <p:nvPr/>
            </p:nvSpPr>
            <p:spPr bwMode="auto">
              <a:xfrm>
                <a:off x="5058" y="2787"/>
                <a:ext cx="30" cy="46"/>
              </a:xfrm>
              <a:custGeom>
                <a:avLst/>
                <a:gdLst>
                  <a:gd name="T0" fmla="*/ 1 w 89"/>
                  <a:gd name="T1" fmla="*/ 0 h 138"/>
                  <a:gd name="T2" fmla="*/ 0 w 89"/>
                  <a:gd name="T3" fmla="*/ 11 h 138"/>
                  <a:gd name="T4" fmla="*/ 3 w 89"/>
                  <a:gd name="T5" fmla="*/ 20 h 138"/>
                  <a:gd name="T6" fmla="*/ 7 w 89"/>
                  <a:gd name="T7" fmla="*/ 29 h 138"/>
                  <a:gd name="T8" fmla="*/ 10 w 89"/>
                  <a:gd name="T9" fmla="*/ 38 h 138"/>
                  <a:gd name="T10" fmla="*/ 16 w 89"/>
                  <a:gd name="T11" fmla="*/ 46 h 138"/>
                  <a:gd name="T12" fmla="*/ 20 w 89"/>
                  <a:gd name="T13" fmla="*/ 55 h 138"/>
                  <a:gd name="T14" fmla="*/ 25 w 89"/>
                  <a:gd name="T15" fmla="*/ 64 h 138"/>
                  <a:gd name="T16" fmla="*/ 29 w 89"/>
                  <a:gd name="T17" fmla="*/ 72 h 138"/>
                  <a:gd name="T18" fmla="*/ 33 w 89"/>
                  <a:gd name="T19" fmla="*/ 81 h 138"/>
                  <a:gd name="T20" fmla="*/ 39 w 89"/>
                  <a:gd name="T21" fmla="*/ 88 h 138"/>
                  <a:gd name="T22" fmla="*/ 42 w 89"/>
                  <a:gd name="T23" fmla="*/ 96 h 138"/>
                  <a:gd name="T24" fmla="*/ 48 w 89"/>
                  <a:gd name="T25" fmla="*/ 103 h 138"/>
                  <a:gd name="T26" fmla="*/ 52 w 89"/>
                  <a:gd name="T27" fmla="*/ 110 h 138"/>
                  <a:gd name="T28" fmla="*/ 57 w 89"/>
                  <a:gd name="T29" fmla="*/ 118 h 138"/>
                  <a:gd name="T30" fmla="*/ 61 w 89"/>
                  <a:gd name="T31" fmla="*/ 125 h 138"/>
                  <a:gd name="T32" fmla="*/ 64 w 89"/>
                  <a:gd name="T33" fmla="*/ 132 h 138"/>
                  <a:gd name="T34" fmla="*/ 68 w 89"/>
                  <a:gd name="T35" fmla="*/ 138 h 138"/>
                  <a:gd name="T36" fmla="*/ 89 w 89"/>
                  <a:gd name="T37" fmla="*/ 126 h 138"/>
                  <a:gd name="T38" fmla="*/ 86 w 89"/>
                  <a:gd name="T39" fmla="*/ 119 h 138"/>
                  <a:gd name="T40" fmla="*/ 80 w 89"/>
                  <a:gd name="T41" fmla="*/ 113 h 138"/>
                  <a:gd name="T42" fmla="*/ 77 w 89"/>
                  <a:gd name="T43" fmla="*/ 106 h 138"/>
                  <a:gd name="T44" fmla="*/ 73 w 89"/>
                  <a:gd name="T45" fmla="*/ 99 h 138"/>
                  <a:gd name="T46" fmla="*/ 68 w 89"/>
                  <a:gd name="T47" fmla="*/ 91 h 138"/>
                  <a:gd name="T48" fmla="*/ 64 w 89"/>
                  <a:gd name="T49" fmla="*/ 84 h 138"/>
                  <a:gd name="T50" fmla="*/ 60 w 89"/>
                  <a:gd name="T51" fmla="*/ 77 h 138"/>
                  <a:gd name="T52" fmla="*/ 54 w 89"/>
                  <a:gd name="T53" fmla="*/ 68 h 138"/>
                  <a:gd name="T54" fmla="*/ 49 w 89"/>
                  <a:gd name="T55" fmla="*/ 62 h 138"/>
                  <a:gd name="T56" fmla="*/ 45 w 89"/>
                  <a:gd name="T57" fmla="*/ 54 h 138"/>
                  <a:gd name="T58" fmla="*/ 41 w 89"/>
                  <a:gd name="T59" fmla="*/ 45 h 138"/>
                  <a:gd name="T60" fmla="*/ 36 w 89"/>
                  <a:gd name="T61" fmla="*/ 36 h 138"/>
                  <a:gd name="T62" fmla="*/ 32 w 89"/>
                  <a:gd name="T63" fmla="*/ 29 h 138"/>
                  <a:gd name="T64" fmla="*/ 29 w 89"/>
                  <a:gd name="T65" fmla="*/ 20 h 138"/>
                  <a:gd name="T66" fmla="*/ 25 w 89"/>
                  <a:gd name="T67" fmla="*/ 11 h 138"/>
                  <a:gd name="T68" fmla="*/ 22 w 89"/>
                  <a:gd name="T69" fmla="*/ 3 h 138"/>
                  <a:gd name="T70" fmla="*/ 20 w 89"/>
                  <a:gd name="T71" fmla="*/ 13 h 138"/>
                  <a:gd name="T72" fmla="*/ 1 w 89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138">
                    <a:moveTo>
                      <a:pt x="1" y="0"/>
                    </a:moveTo>
                    <a:lnTo>
                      <a:pt x="0" y="11"/>
                    </a:lnTo>
                    <a:lnTo>
                      <a:pt x="3" y="20"/>
                    </a:lnTo>
                    <a:lnTo>
                      <a:pt x="7" y="29"/>
                    </a:lnTo>
                    <a:lnTo>
                      <a:pt x="10" y="38"/>
                    </a:lnTo>
                    <a:lnTo>
                      <a:pt x="16" y="46"/>
                    </a:lnTo>
                    <a:lnTo>
                      <a:pt x="20" y="55"/>
                    </a:lnTo>
                    <a:lnTo>
                      <a:pt x="25" y="64"/>
                    </a:lnTo>
                    <a:lnTo>
                      <a:pt x="29" y="72"/>
                    </a:lnTo>
                    <a:lnTo>
                      <a:pt x="33" y="81"/>
                    </a:lnTo>
                    <a:lnTo>
                      <a:pt x="39" y="88"/>
                    </a:lnTo>
                    <a:lnTo>
                      <a:pt x="42" y="96"/>
                    </a:lnTo>
                    <a:lnTo>
                      <a:pt x="48" y="103"/>
                    </a:lnTo>
                    <a:lnTo>
                      <a:pt x="52" y="110"/>
                    </a:lnTo>
                    <a:lnTo>
                      <a:pt x="57" y="118"/>
                    </a:lnTo>
                    <a:lnTo>
                      <a:pt x="61" y="125"/>
                    </a:lnTo>
                    <a:lnTo>
                      <a:pt x="64" y="132"/>
                    </a:lnTo>
                    <a:lnTo>
                      <a:pt x="68" y="138"/>
                    </a:lnTo>
                    <a:lnTo>
                      <a:pt x="89" y="126"/>
                    </a:lnTo>
                    <a:lnTo>
                      <a:pt x="86" y="119"/>
                    </a:lnTo>
                    <a:lnTo>
                      <a:pt x="80" y="113"/>
                    </a:lnTo>
                    <a:lnTo>
                      <a:pt x="77" y="106"/>
                    </a:lnTo>
                    <a:lnTo>
                      <a:pt x="73" y="99"/>
                    </a:lnTo>
                    <a:lnTo>
                      <a:pt x="68" y="91"/>
                    </a:lnTo>
                    <a:lnTo>
                      <a:pt x="64" y="84"/>
                    </a:lnTo>
                    <a:lnTo>
                      <a:pt x="60" y="77"/>
                    </a:lnTo>
                    <a:lnTo>
                      <a:pt x="54" y="68"/>
                    </a:lnTo>
                    <a:lnTo>
                      <a:pt x="49" y="62"/>
                    </a:lnTo>
                    <a:lnTo>
                      <a:pt x="45" y="54"/>
                    </a:lnTo>
                    <a:lnTo>
                      <a:pt x="41" y="45"/>
                    </a:lnTo>
                    <a:lnTo>
                      <a:pt x="36" y="36"/>
                    </a:lnTo>
                    <a:lnTo>
                      <a:pt x="32" y="29"/>
                    </a:lnTo>
                    <a:lnTo>
                      <a:pt x="29" y="20"/>
                    </a:lnTo>
                    <a:lnTo>
                      <a:pt x="25" y="11"/>
                    </a:lnTo>
                    <a:lnTo>
                      <a:pt x="22" y="3"/>
                    </a:lnTo>
                    <a:lnTo>
                      <a:pt x="20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0" name="Freeform 79"/>
              <p:cNvSpPr>
                <a:spLocks/>
              </p:cNvSpPr>
              <p:nvPr/>
            </p:nvSpPr>
            <p:spPr bwMode="auto">
              <a:xfrm>
                <a:off x="5058" y="2750"/>
                <a:ext cx="31" cy="42"/>
              </a:xfrm>
              <a:custGeom>
                <a:avLst/>
                <a:gdLst>
                  <a:gd name="T0" fmla="*/ 89 w 91"/>
                  <a:gd name="T1" fmla="*/ 0 h 124"/>
                  <a:gd name="T2" fmla="*/ 70 w 91"/>
                  <a:gd name="T3" fmla="*/ 2 h 124"/>
                  <a:gd name="T4" fmla="*/ 66 w 91"/>
                  <a:gd name="T5" fmla="*/ 9 h 124"/>
                  <a:gd name="T6" fmla="*/ 62 w 91"/>
                  <a:gd name="T7" fmla="*/ 15 h 124"/>
                  <a:gd name="T8" fmla="*/ 57 w 91"/>
                  <a:gd name="T9" fmla="*/ 21 h 124"/>
                  <a:gd name="T10" fmla="*/ 53 w 91"/>
                  <a:gd name="T11" fmla="*/ 29 h 124"/>
                  <a:gd name="T12" fmla="*/ 48 w 91"/>
                  <a:gd name="T13" fmla="*/ 37 h 124"/>
                  <a:gd name="T14" fmla="*/ 44 w 91"/>
                  <a:gd name="T15" fmla="*/ 44 h 124"/>
                  <a:gd name="T16" fmla="*/ 40 w 91"/>
                  <a:gd name="T17" fmla="*/ 50 h 124"/>
                  <a:gd name="T18" fmla="*/ 35 w 91"/>
                  <a:gd name="T19" fmla="*/ 55 h 124"/>
                  <a:gd name="T20" fmla="*/ 31 w 91"/>
                  <a:gd name="T21" fmla="*/ 64 h 124"/>
                  <a:gd name="T22" fmla="*/ 27 w 91"/>
                  <a:gd name="T23" fmla="*/ 70 h 124"/>
                  <a:gd name="T24" fmla="*/ 22 w 91"/>
                  <a:gd name="T25" fmla="*/ 76 h 124"/>
                  <a:gd name="T26" fmla="*/ 18 w 91"/>
                  <a:gd name="T27" fmla="*/ 83 h 124"/>
                  <a:gd name="T28" fmla="*/ 14 w 91"/>
                  <a:gd name="T29" fmla="*/ 90 h 124"/>
                  <a:gd name="T30" fmla="*/ 9 w 91"/>
                  <a:gd name="T31" fmla="*/ 98 h 124"/>
                  <a:gd name="T32" fmla="*/ 5 w 91"/>
                  <a:gd name="T33" fmla="*/ 105 h 124"/>
                  <a:gd name="T34" fmla="*/ 0 w 91"/>
                  <a:gd name="T35" fmla="*/ 111 h 124"/>
                  <a:gd name="T36" fmla="*/ 19 w 91"/>
                  <a:gd name="T37" fmla="*/ 124 h 124"/>
                  <a:gd name="T38" fmla="*/ 24 w 91"/>
                  <a:gd name="T39" fmla="*/ 118 h 124"/>
                  <a:gd name="T40" fmla="*/ 28 w 91"/>
                  <a:gd name="T41" fmla="*/ 111 h 124"/>
                  <a:gd name="T42" fmla="*/ 32 w 91"/>
                  <a:gd name="T43" fmla="*/ 103 h 124"/>
                  <a:gd name="T44" fmla="*/ 37 w 91"/>
                  <a:gd name="T45" fmla="*/ 98 h 124"/>
                  <a:gd name="T46" fmla="*/ 41 w 91"/>
                  <a:gd name="T47" fmla="*/ 90 h 124"/>
                  <a:gd name="T48" fmla="*/ 46 w 91"/>
                  <a:gd name="T49" fmla="*/ 83 h 124"/>
                  <a:gd name="T50" fmla="*/ 51 w 91"/>
                  <a:gd name="T51" fmla="*/ 76 h 124"/>
                  <a:gd name="T52" fmla="*/ 54 w 91"/>
                  <a:gd name="T53" fmla="*/ 69 h 124"/>
                  <a:gd name="T54" fmla="*/ 60 w 91"/>
                  <a:gd name="T55" fmla="*/ 63 h 124"/>
                  <a:gd name="T56" fmla="*/ 64 w 91"/>
                  <a:gd name="T57" fmla="*/ 55 h 124"/>
                  <a:gd name="T58" fmla="*/ 69 w 91"/>
                  <a:gd name="T59" fmla="*/ 48 h 124"/>
                  <a:gd name="T60" fmla="*/ 72 w 91"/>
                  <a:gd name="T61" fmla="*/ 42 h 124"/>
                  <a:gd name="T62" fmla="*/ 76 w 91"/>
                  <a:gd name="T63" fmla="*/ 35 h 124"/>
                  <a:gd name="T64" fmla="*/ 82 w 91"/>
                  <a:gd name="T65" fmla="*/ 28 h 124"/>
                  <a:gd name="T66" fmla="*/ 86 w 91"/>
                  <a:gd name="T67" fmla="*/ 21 h 124"/>
                  <a:gd name="T68" fmla="*/ 91 w 91"/>
                  <a:gd name="T69" fmla="*/ 13 h 124"/>
                  <a:gd name="T70" fmla="*/ 70 w 91"/>
                  <a:gd name="T71" fmla="*/ 15 h 124"/>
                  <a:gd name="T72" fmla="*/ 89 w 91"/>
                  <a:gd name="T7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4">
                    <a:moveTo>
                      <a:pt x="89" y="0"/>
                    </a:moveTo>
                    <a:lnTo>
                      <a:pt x="70" y="2"/>
                    </a:lnTo>
                    <a:lnTo>
                      <a:pt x="66" y="9"/>
                    </a:lnTo>
                    <a:lnTo>
                      <a:pt x="62" y="15"/>
                    </a:lnTo>
                    <a:lnTo>
                      <a:pt x="57" y="21"/>
                    </a:lnTo>
                    <a:lnTo>
                      <a:pt x="53" y="29"/>
                    </a:lnTo>
                    <a:lnTo>
                      <a:pt x="48" y="37"/>
                    </a:lnTo>
                    <a:lnTo>
                      <a:pt x="44" y="44"/>
                    </a:lnTo>
                    <a:lnTo>
                      <a:pt x="40" y="50"/>
                    </a:lnTo>
                    <a:lnTo>
                      <a:pt x="35" y="55"/>
                    </a:lnTo>
                    <a:lnTo>
                      <a:pt x="31" y="64"/>
                    </a:lnTo>
                    <a:lnTo>
                      <a:pt x="27" y="70"/>
                    </a:lnTo>
                    <a:lnTo>
                      <a:pt x="22" y="76"/>
                    </a:lnTo>
                    <a:lnTo>
                      <a:pt x="18" y="83"/>
                    </a:lnTo>
                    <a:lnTo>
                      <a:pt x="14" y="90"/>
                    </a:lnTo>
                    <a:lnTo>
                      <a:pt x="9" y="98"/>
                    </a:lnTo>
                    <a:lnTo>
                      <a:pt x="5" y="105"/>
                    </a:lnTo>
                    <a:lnTo>
                      <a:pt x="0" y="111"/>
                    </a:lnTo>
                    <a:lnTo>
                      <a:pt x="19" y="124"/>
                    </a:lnTo>
                    <a:lnTo>
                      <a:pt x="24" y="118"/>
                    </a:lnTo>
                    <a:lnTo>
                      <a:pt x="28" y="111"/>
                    </a:lnTo>
                    <a:lnTo>
                      <a:pt x="32" y="103"/>
                    </a:lnTo>
                    <a:lnTo>
                      <a:pt x="37" y="98"/>
                    </a:lnTo>
                    <a:lnTo>
                      <a:pt x="41" y="90"/>
                    </a:lnTo>
                    <a:lnTo>
                      <a:pt x="46" y="83"/>
                    </a:lnTo>
                    <a:lnTo>
                      <a:pt x="51" y="76"/>
                    </a:lnTo>
                    <a:lnTo>
                      <a:pt x="54" y="69"/>
                    </a:lnTo>
                    <a:lnTo>
                      <a:pt x="60" y="63"/>
                    </a:lnTo>
                    <a:lnTo>
                      <a:pt x="64" y="55"/>
                    </a:lnTo>
                    <a:lnTo>
                      <a:pt x="69" y="48"/>
                    </a:lnTo>
                    <a:lnTo>
                      <a:pt x="72" y="42"/>
                    </a:lnTo>
                    <a:lnTo>
                      <a:pt x="76" y="35"/>
                    </a:lnTo>
                    <a:lnTo>
                      <a:pt x="82" y="28"/>
                    </a:lnTo>
                    <a:lnTo>
                      <a:pt x="86" y="21"/>
                    </a:lnTo>
                    <a:lnTo>
                      <a:pt x="91" y="13"/>
                    </a:lnTo>
                    <a:lnTo>
                      <a:pt x="70" y="15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1" name="Freeform 80"/>
              <p:cNvSpPr>
                <a:spLocks/>
              </p:cNvSpPr>
              <p:nvPr/>
            </p:nvSpPr>
            <p:spPr bwMode="auto">
              <a:xfrm>
                <a:off x="5082" y="2750"/>
                <a:ext cx="38" cy="42"/>
              </a:xfrm>
              <a:custGeom>
                <a:avLst/>
                <a:gdLst>
                  <a:gd name="T0" fmla="*/ 114 w 114"/>
                  <a:gd name="T1" fmla="*/ 124 h 125"/>
                  <a:gd name="T2" fmla="*/ 112 w 114"/>
                  <a:gd name="T3" fmla="*/ 109 h 125"/>
                  <a:gd name="T4" fmla="*/ 106 w 114"/>
                  <a:gd name="T5" fmla="*/ 103 h 125"/>
                  <a:gd name="T6" fmla="*/ 101 w 114"/>
                  <a:gd name="T7" fmla="*/ 96 h 125"/>
                  <a:gd name="T8" fmla="*/ 95 w 114"/>
                  <a:gd name="T9" fmla="*/ 89 h 125"/>
                  <a:gd name="T10" fmla="*/ 89 w 114"/>
                  <a:gd name="T11" fmla="*/ 83 h 125"/>
                  <a:gd name="T12" fmla="*/ 83 w 114"/>
                  <a:gd name="T13" fmla="*/ 76 h 125"/>
                  <a:gd name="T14" fmla="*/ 77 w 114"/>
                  <a:gd name="T15" fmla="*/ 69 h 125"/>
                  <a:gd name="T16" fmla="*/ 71 w 114"/>
                  <a:gd name="T17" fmla="*/ 63 h 125"/>
                  <a:gd name="T18" fmla="*/ 66 w 114"/>
                  <a:gd name="T19" fmla="*/ 55 h 125"/>
                  <a:gd name="T20" fmla="*/ 60 w 114"/>
                  <a:gd name="T21" fmla="*/ 48 h 125"/>
                  <a:gd name="T22" fmla="*/ 54 w 114"/>
                  <a:gd name="T23" fmla="*/ 42 h 125"/>
                  <a:gd name="T24" fmla="*/ 48 w 114"/>
                  <a:gd name="T25" fmla="*/ 35 h 125"/>
                  <a:gd name="T26" fmla="*/ 42 w 114"/>
                  <a:gd name="T27" fmla="*/ 28 h 125"/>
                  <a:gd name="T28" fmla="*/ 37 w 114"/>
                  <a:gd name="T29" fmla="*/ 21 h 125"/>
                  <a:gd name="T30" fmla="*/ 31 w 114"/>
                  <a:gd name="T31" fmla="*/ 15 h 125"/>
                  <a:gd name="T32" fmla="*/ 25 w 114"/>
                  <a:gd name="T33" fmla="*/ 7 h 125"/>
                  <a:gd name="T34" fmla="*/ 19 w 114"/>
                  <a:gd name="T35" fmla="*/ 0 h 125"/>
                  <a:gd name="T36" fmla="*/ 0 w 114"/>
                  <a:gd name="T37" fmla="*/ 15 h 125"/>
                  <a:gd name="T38" fmla="*/ 6 w 114"/>
                  <a:gd name="T39" fmla="*/ 21 h 125"/>
                  <a:gd name="T40" fmla="*/ 12 w 114"/>
                  <a:gd name="T41" fmla="*/ 29 h 125"/>
                  <a:gd name="T42" fmla="*/ 19 w 114"/>
                  <a:gd name="T43" fmla="*/ 37 h 125"/>
                  <a:gd name="T44" fmla="*/ 24 w 114"/>
                  <a:gd name="T45" fmla="*/ 44 h 125"/>
                  <a:gd name="T46" fmla="*/ 31 w 114"/>
                  <a:gd name="T47" fmla="*/ 50 h 125"/>
                  <a:gd name="T48" fmla="*/ 35 w 114"/>
                  <a:gd name="T49" fmla="*/ 57 h 125"/>
                  <a:gd name="T50" fmla="*/ 42 w 114"/>
                  <a:gd name="T51" fmla="*/ 64 h 125"/>
                  <a:gd name="T52" fmla="*/ 48 w 114"/>
                  <a:gd name="T53" fmla="*/ 70 h 125"/>
                  <a:gd name="T54" fmla="*/ 54 w 114"/>
                  <a:gd name="T55" fmla="*/ 77 h 125"/>
                  <a:gd name="T56" fmla="*/ 60 w 114"/>
                  <a:gd name="T57" fmla="*/ 85 h 125"/>
                  <a:gd name="T58" fmla="*/ 66 w 114"/>
                  <a:gd name="T59" fmla="*/ 90 h 125"/>
                  <a:gd name="T60" fmla="*/ 71 w 114"/>
                  <a:gd name="T61" fmla="*/ 98 h 125"/>
                  <a:gd name="T62" fmla="*/ 77 w 114"/>
                  <a:gd name="T63" fmla="*/ 105 h 125"/>
                  <a:gd name="T64" fmla="*/ 83 w 114"/>
                  <a:gd name="T65" fmla="*/ 111 h 125"/>
                  <a:gd name="T66" fmla="*/ 89 w 114"/>
                  <a:gd name="T67" fmla="*/ 118 h 125"/>
                  <a:gd name="T68" fmla="*/ 95 w 114"/>
                  <a:gd name="T69" fmla="*/ 125 h 125"/>
                  <a:gd name="T70" fmla="*/ 93 w 114"/>
                  <a:gd name="T71" fmla="*/ 112 h 125"/>
                  <a:gd name="T72" fmla="*/ 114 w 114"/>
                  <a:gd name="T73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25">
                    <a:moveTo>
                      <a:pt x="114" y="124"/>
                    </a:moveTo>
                    <a:lnTo>
                      <a:pt x="112" y="109"/>
                    </a:lnTo>
                    <a:lnTo>
                      <a:pt x="106" y="103"/>
                    </a:lnTo>
                    <a:lnTo>
                      <a:pt x="101" y="96"/>
                    </a:lnTo>
                    <a:lnTo>
                      <a:pt x="95" y="89"/>
                    </a:lnTo>
                    <a:lnTo>
                      <a:pt x="89" y="83"/>
                    </a:lnTo>
                    <a:lnTo>
                      <a:pt x="83" y="76"/>
                    </a:lnTo>
                    <a:lnTo>
                      <a:pt x="77" y="69"/>
                    </a:lnTo>
                    <a:lnTo>
                      <a:pt x="71" y="63"/>
                    </a:lnTo>
                    <a:lnTo>
                      <a:pt x="66" y="55"/>
                    </a:lnTo>
                    <a:lnTo>
                      <a:pt x="60" y="48"/>
                    </a:lnTo>
                    <a:lnTo>
                      <a:pt x="54" y="42"/>
                    </a:lnTo>
                    <a:lnTo>
                      <a:pt x="48" y="35"/>
                    </a:lnTo>
                    <a:lnTo>
                      <a:pt x="42" y="28"/>
                    </a:lnTo>
                    <a:lnTo>
                      <a:pt x="37" y="21"/>
                    </a:lnTo>
                    <a:lnTo>
                      <a:pt x="31" y="15"/>
                    </a:lnTo>
                    <a:lnTo>
                      <a:pt x="25" y="7"/>
                    </a:lnTo>
                    <a:lnTo>
                      <a:pt x="19" y="0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7"/>
                    </a:lnTo>
                    <a:lnTo>
                      <a:pt x="24" y="44"/>
                    </a:lnTo>
                    <a:lnTo>
                      <a:pt x="31" y="50"/>
                    </a:lnTo>
                    <a:lnTo>
                      <a:pt x="35" y="57"/>
                    </a:lnTo>
                    <a:lnTo>
                      <a:pt x="42" y="64"/>
                    </a:lnTo>
                    <a:lnTo>
                      <a:pt x="48" y="70"/>
                    </a:lnTo>
                    <a:lnTo>
                      <a:pt x="54" y="77"/>
                    </a:lnTo>
                    <a:lnTo>
                      <a:pt x="60" y="85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7" y="105"/>
                    </a:lnTo>
                    <a:lnTo>
                      <a:pt x="83" y="111"/>
                    </a:lnTo>
                    <a:lnTo>
                      <a:pt x="89" y="118"/>
                    </a:lnTo>
                    <a:lnTo>
                      <a:pt x="95" y="125"/>
                    </a:lnTo>
                    <a:lnTo>
                      <a:pt x="93" y="112"/>
                    </a:lnTo>
                    <a:lnTo>
                      <a:pt x="11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2" name="Freeform 81"/>
              <p:cNvSpPr>
                <a:spLocks/>
              </p:cNvSpPr>
              <p:nvPr/>
            </p:nvSpPr>
            <p:spPr bwMode="auto">
              <a:xfrm>
                <a:off x="5052" y="2702"/>
                <a:ext cx="114" cy="154"/>
              </a:xfrm>
              <a:custGeom>
                <a:avLst/>
                <a:gdLst>
                  <a:gd name="T0" fmla="*/ 329 w 342"/>
                  <a:gd name="T1" fmla="*/ 19 h 460"/>
                  <a:gd name="T2" fmla="*/ 337 w 342"/>
                  <a:gd name="T3" fmla="*/ 58 h 460"/>
                  <a:gd name="T4" fmla="*/ 337 w 342"/>
                  <a:gd name="T5" fmla="*/ 125 h 460"/>
                  <a:gd name="T6" fmla="*/ 330 w 342"/>
                  <a:gd name="T7" fmla="*/ 221 h 460"/>
                  <a:gd name="T8" fmla="*/ 323 w 342"/>
                  <a:gd name="T9" fmla="*/ 317 h 460"/>
                  <a:gd name="T10" fmla="*/ 314 w 342"/>
                  <a:gd name="T11" fmla="*/ 412 h 460"/>
                  <a:gd name="T12" fmla="*/ 295 w 342"/>
                  <a:gd name="T13" fmla="*/ 444 h 460"/>
                  <a:gd name="T14" fmla="*/ 265 w 342"/>
                  <a:gd name="T15" fmla="*/ 410 h 460"/>
                  <a:gd name="T16" fmla="*/ 236 w 342"/>
                  <a:gd name="T17" fmla="*/ 378 h 460"/>
                  <a:gd name="T18" fmla="*/ 208 w 342"/>
                  <a:gd name="T19" fmla="*/ 346 h 460"/>
                  <a:gd name="T20" fmla="*/ 183 w 342"/>
                  <a:gd name="T21" fmla="*/ 311 h 460"/>
                  <a:gd name="T22" fmla="*/ 160 w 342"/>
                  <a:gd name="T23" fmla="*/ 279 h 460"/>
                  <a:gd name="T24" fmla="*/ 140 w 342"/>
                  <a:gd name="T25" fmla="*/ 246 h 460"/>
                  <a:gd name="T26" fmla="*/ 121 w 342"/>
                  <a:gd name="T27" fmla="*/ 214 h 460"/>
                  <a:gd name="T28" fmla="*/ 105 w 342"/>
                  <a:gd name="T29" fmla="*/ 211 h 460"/>
                  <a:gd name="T30" fmla="*/ 93 w 342"/>
                  <a:gd name="T31" fmla="*/ 236 h 460"/>
                  <a:gd name="T32" fmla="*/ 80 w 342"/>
                  <a:gd name="T33" fmla="*/ 262 h 460"/>
                  <a:gd name="T34" fmla="*/ 67 w 342"/>
                  <a:gd name="T35" fmla="*/ 287 h 460"/>
                  <a:gd name="T36" fmla="*/ 52 w 342"/>
                  <a:gd name="T37" fmla="*/ 313 h 460"/>
                  <a:gd name="T38" fmla="*/ 38 w 342"/>
                  <a:gd name="T39" fmla="*/ 338 h 460"/>
                  <a:gd name="T40" fmla="*/ 23 w 342"/>
                  <a:gd name="T41" fmla="*/ 364 h 460"/>
                  <a:gd name="T42" fmla="*/ 9 w 342"/>
                  <a:gd name="T43" fmla="*/ 390 h 460"/>
                  <a:gd name="T44" fmla="*/ 4 w 342"/>
                  <a:gd name="T45" fmla="*/ 371 h 460"/>
                  <a:gd name="T46" fmla="*/ 15 w 342"/>
                  <a:gd name="T47" fmla="*/ 306 h 460"/>
                  <a:gd name="T48" fmla="*/ 23 w 342"/>
                  <a:gd name="T49" fmla="*/ 240 h 460"/>
                  <a:gd name="T50" fmla="*/ 32 w 342"/>
                  <a:gd name="T51" fmla="*/ 175 h 460"/>
                  <a:gd name="T52" fmla="*/ 55 w 342"/>
                  <a:gd name="T53" fmla="*/ 133 h 460"/>
                  <a:gd name="T54" fmla="*/ 90 w 342"/>
                  <a:gd name="T55" fmla="*/ 115 h 460"/>
                  <a:gd name="T56" fmla="*/ 127 w 342"/>
                  <a:gd name="T57" fmla="*/ 98 h 460"/>
                  <a:gd name="T58" fmla="*/ 163 w 342"/>
                  <a:gd name="T59" fmla="*/ 80 h 460"/>
                  <a:gd name="T60" fmla="*/ 199 w 342"/>
                  <a:gd name="T61" fmla="*/ 61 h 460"/>
                  <a:gd name="T62" fmla="*/ 236 w 342"/>
                  <a:gd name="T63" fmla="*/ 44 h 460"/>
                  <a:gd name="T64" fmla="*/ 272 w 342"/>
                  <a:gd name="T65" fmla="*/ 26 h 460"/>
                  <a:gd name="T66" fmla="*/ 307 w 342"/>
                  <a:gd name="T67" fmla="*/ 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60">
                    <a:moveTo>
                      <a:pt x="326" y="0"/>
                    </a:moveTo>
                    <a:lnTo>
                      <a:pt x="329" y="19"/>
                    </a:lnTo>
                    <a:lnTo>
                      <a:pt x="333" y="39"/>
                    </a:lnTo>
                    <a:lnTo>
                      <a:pt x="337" y="58"/>
                    </a:lnTo>
                    <a:lnTo>
                      <a:pt x="342" y="79"/>
                    </a:lnTo>
                    <a:lnTo>
                      <a:pt x="337" y="125"/>
                    </a:lnTo>
                    <a:lnTo>
                      <a:pt x="335" y="173"/>
                    </a:lnTo>
                    <a:lnTo>
                      <a:pt x="330" y="221"/>
                    </a:lnTo>
                    <a:lnTo>
                      <a:pt x="327" y="269"/>
                    </a:lnTo>
                    <a:lnTo>
                      <a:pt x="323" y="317"/>
                    </a:lnTo>
                    <a:lnTo>
                      <a:pt x="319" y="365"/>
                    </a:lnTo>
                    <a:lnTo>
                      <a:pt x="314" y="412"/>
                    </a:lnTo>
                    <a:lnTo>
                      <a:pt x="311" y="460"/>
                    </a:lnTo>
                    <a:lnTo>
                      <a:pt x="295" y="444"/>
                    </a:lnTo>
                    <a:lnTo>
                      <a:pt x="279" y="428"/>
                    </a:lnTo>
                    <a:lnTo>
                      <a:pt x="265" y="410"/>
                    </a:lnTo>
                    <a:lnTo>
                      <a:pt x="249" y="394"/>
                    </a:lnTo>
                    <a:lnTo>
                      <a:pt x="236" y="378"/>
                    </a:lnTo>
                    <a:lnTo>
                      <a:pt x="221" y="362"/>
                    </a:lnTo>
                    <a:lnTo>
                      <a:pt x="208" y="346"/>
                    </a:lnTo>
                    <a:lnTo>
                      <a:pt x="196" y="329"/>
                    </a:lnTo>
                    <a:lnTo>
                      <a:pt x="183" y="311"/>
                    </a:lnTo>
                    <a:lnTo>
                      <a:pt x="172" y="295"/>
                    </a:lnTo>
                    <a:lnTo>
                      <a:pt x="160" y="279"/>
                    </a:lnTo>
                    <a:lnTo>
                      <a:pt x="150" y="263"/>
                    </a:lnTo>
                    <a:lnTo>
                      <a:pt x="140" y="246"/>
                    </a:lnTo>
                    <a:lnTo>
                      <a:pt x="130" y="230"/>
                    </a:lnTo>
                    <a:lnTo>
                      <a:pt x="121" y="214"/>
                    </a:lnTo>
                    <a:lnTo>
                      <a:pt x="111" y="197"/>
                    </a:lnTo>
                    <a:lnTo>
                      <a:pt x="105" y="211"/>
                    </a:lnTo>
                    <a:lnTo>
                      <a:pt x="99" y="224"/>
                    </a:lnTo>
                    <a:lnTo>
                      <a:pt x="93" y="236"/>
                    </a:lnTo>
                    <a:lnTo>
                      <a:pt x="87" y="249"/>
                    </a:lnTo>
                    <a:lnTo>
                      <a:pt x="80" y="262"/>
                    </a:lnTo>
                    <a:lnTo>
                      <a:pt x="74" y="275"/>
                    </a:lnTo>
                    <a:lnTo>
                      <a:pt x="67" y="287"/>
                    </a:lnTo>
                    <a:lnTo>
                      <a:pt x="60" y="300"/>
                    </a:lnTo>
                    <a:lnTo>
                      <a:pt x="52" y="313"/>
                    </a:lnTo>
                    <a:lnTo>
                      <a:pt x="45" y="326"/>
                    </a:lnTo>
                    <a:lnTo>
                      <a:pt x="38" y="338"/>
                    </a:lnTo>
                    <a:lnTo>
                      <a:pt x="32" y="351"/>
                    </a:lnTo>
                    <a:lnTo>
                      <a:pt x="23" y="364"/>
                    </a:lnTo>
                    <a:lnTo>
                      <a:pt x="16" y="377"/>
                    </a:lnTo>
                    <a:lnTo>
                      <a:pt x="9" y="390"/>
                    </a:lnTo>
                    <a:lnTo>
                      <a:pt x="0" y="405"/>
                    </a:lnTo>
                    <a:lnTo>
                      <a:pt x="4" y="371"/>
                    </a:lnTo>
                    <a:lnTo>
                      <a:pt x="10" y="338"/>
                    </a:lnTo>
                    <a:lnTo>
                      <a:pt x="15" y="306"/>
                    </a:lnTo>
                    <a:lnTo>
                      <a:pt x="19" y="272"/>
                    </a:lnTo>
                    <a:lnTo>
                      <a:pt x="23" y="240"/>
                    </a:lnTo>
                    <a:lnTo>
                      <a:pt x="28" y="208"/>
                    </a:lnTo>
                    <a:lnTo>
                      <a:pt x="32" y="175"/>
                    </a:lnTo>
                    <a:lnTo>
                      <a:pt x="36" y="143"/>
                    </a:lnTo>
                    <a:lnTo>
                      <a:pt x="55" y="133"/>
                    </a:lnTo>
                    <a:lnTo>
                      <a:pt x="73" y="124"/>
                    </a:lnTo>
                    <a:lnTo>
                      <a:pt x="90" y="115"/>
                    </a:lnTo>
                    <a:lnTo>
                      <a:pt x="109" y="106"/>
                    </a:lnTo>
                    <a:lnTo>
                      <a:pt x="127" y="98"/>
                    </a:lnTo>
                    <a:lnTo>
                      <a:pt x="145" y="89"/>
                    </a:lnTo>
                    <a:lnTo>
                      <a:pt x="163" y="80"/>
                    </a:lnTo>
                    <a:lnTo>
                      <a:pt x="180" y="71"/>
                    </a:lnTo>
                    <a:lnTo>
                      <a:pt x="199" y="61"/>
                    </a:lnTo>
                    <a:lnTo>
                      <a:pt x="217" y="54"/>
                    </a:lnTo>
                    <a:lnTo>
                      <a:pt x="236" y="44"/>
                    </a:lnTo>
                    <a:lnTo>
                      <a:pt x="253" y="35"/>
                    </a:lnTo>
                    <a:lnTo>
                      <a:pt x="272" y="26"/>
                    </a:lnTo>
                    <a:lnTo>
                      <a:pt x="289" y="18"/>
                    </a:lnTo>
                    <a:lnTo>
                      <a:pt x="307" y="9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3" name="Freeform 82"/>
              <p:cNvSpPr>
                <a:spLocks/>
              </p:cNvSpPr>
              <p:nvPr/>
            </p:nvSpPr>
            <p:spPr bwMode="auto">
              <a:xfrm>
                <a:off x="5156" y="2702"/>
                <a:ext cx="13" cy="27"/>
              </a:xfrm>
              <a:custGeom>
                <a:avLst/>
                <a:gdLst>
                  <a:gd name="T0" fmla="*/ 40 w 40"/>
                  <a:gd name="T1" fmla="*/ 80 h 81"/>
                  <a:gd name="T2" fmla="*/ 40 w 40"/>
                  <a:gd name="T3" fmla="*/ 77 h 81"/>
                  <a:gd name="T4" fmla="*/ 38 w 40"/>
                  <a:gd name="T5" fmla="*/ 67 h 81"/>
                  <a:gd name="T6" fmla="*/ 36 w 40"/>
                  <a:gd name="T7" fmla="*/ 58 h 81"/>
                  <a:gd name="T8" fmla="*/ 33 w 40"/>
                  <a:gd name="T9" fmla="*/ 48 h 81"/>
                  <a:gd name="T10" fmla="*/ 32 w 40"/>
                  <a:gd name="T11" fmla="*/ 38 h 81"/>
                  <a:gd name="T12" fmla="*/ 30 w 40"/>
                  <a:gd name="T13" fmla="*/ 27 h 81"/>
                  <a:gd name="T14" fmla="*/ 27 w 40"/>
                  <a:gd name="T15" fmla="*/ 19 h 81"/>
                  <a:gd name="T16" fmla="*/ 24 w 40"/>
                  <a:gd name="T17" fmla="*/ 8 h 81"/>
                  <a:gd name="T18" fmla="*/ 23 w 40"/>
                  <a:gd name="T19" fmla="*/ 0 h 81"/>
                  <a:gd name="T20" fmla="*/ 0 w 40"/>
                  <a:gd name="T21" fmla="*/ 4 h 81"/>
                  <a:gd name="T22" fmla="*/ 3 w 40"/>
                  <a:gd name="T23" fmla="*/ 13 h 81"/>
                  <a:gd name="T24" fmla="*/ 4 w 40"/>
                  <a:gd name="T25" fmla="*/ 23 h 81"/>
                  <a:gd name="T26" fmla="*/ 7 w 40"/>
                  <a:gd name="T27" fmla="*/ 33 h 81"/>
                  <a:gd name="T28" fmla="*/ 8 w 40"/>
                  <a:gd name="T29" fmla="*/ 42 h 81"/>
                  <a:gd name="T30" fmla="*/ 10 w 40"/>
                  <a:gd name="T31" fmla="*/ 54 h 81"/>
                  <a:gd name="T32" fmla="*/ 13 w 40"/>
                  <a:gd name="T33" fmla="*/ 62 h 81"/>
                  <a:gd name="T34" fmla="*/ 16 w 40"/>
                  <a:gd name="T35" fmla="*/ 72 h 81"/>
                  <a:gd name="T36" fmla="*/ 17 w 40"/>
                  <a:gd name="T37" fmla="*/ 81 h 81"/>
                  <a:gd name="T38" fmla="*/ 17 w 40"/>
                  <a:gd name="T39" fmla="*/ 78 h 81"/>
                  <a:gd name="T40" fmla="*/ 40 w 40"/>
                  <a:gd name="T4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40" y="80"/>
                    </a:moveTo>
                    <a:lnTo>
                      <a:pt x="40" y="77"/>
                    </a:lnTo>
                    <a:lnTo>
                      <a:pt x="38" y="67"/>
                    </a:lnTo>
                    <a:lnTo>
                      <a:pt x="36" y="58"/>
                    </a:lnTo>
                    <a:lnTo>
                      <a:pt x="33" y="48"/>
                    </a:lnTo>
                    <a:lnTo>
                      <a:pt x="32" y="38"/>
                    </a:lnTo>
                    <a:lnTo>
                      <a:pt x="30" y="27"/>
                    </a:lnTo>
                    <a:lnTo>
                      <a:pt x="27" y="19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3" y="13"/>
                    </a:lnTo>
                    <a:lnTo>
                      <a:pt x="4" y="23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0" y="54"/>
                    </a:lnTo>
                    <a:lnTo>
                      <a:pt x="13" y="62"/>
                    </a:lnTo>
                    <a:lnTo>
                      <a:pt x="16" y="72"/>
                    </a:lnTo>
                    <a:lnTo>
                      <a:pt x="17" y="81"/>
                    </a:lnTo>
                    <a:lnTo>
                      <a:pt x="17" y="78"/>
                    </a:lnTo>
                    <a:lnTo>
                      <a:pt x="4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4" name="Freeform 83"/>
              <p:cNvSpPr>
                <a:spLocks/>
              </p:cNvSpPr>
              <p:nvPr/>
            </p:nvSpPr>
            <p:spPr bwMode="auto">
              <a:xfrm>
                <a:off x="5152" y="2728"/>
                <a:ext cx="17" cy="131"/>
              </a:xfrm>
              <a:custGeom>
                <a:avLst/>
                <a:gdLst>
                  <a:gd name="T0" fmla="*/ 3 w 53"/>
                  <a:gd name="T1" fmla="*/ 392 h 392"/>
                  <a:gd name="T2" fmla="*/ 23 w 53"/>
                  <a:gd name="T3" fmla="*/ 384 h 392"/>
                  <a:gd name="T4" fmla="*/ 24 w 53"/>
                  <a:gd name="T5" fmla="*/ 360 h 392"/>
                  <a:gd name="T6" fmla="*/ 26 w 53"/>
                  <a:gd name="T7" fmla="*/ 336 h 392"/>
                  <a:gd name="T8" fmla="*/ 29 w 53"/>
                  <a:gd name="T9" fmla="*/ 313 h 392"/>
                  <a:gd name="T10" fmla="*/ 30 w 53"/>
                  <a:gd name="T11" fmla="*/ 288 h 392"/>
                  <a:gd name="T12" fmla="*/ 32 w 53"/>
                  <a:gd name="T13" fmla="*/ 264 h 392"/>
                  <a:gd name="T14" fmla="*/ 35 w 53"/>
                  <a:gd name="T15" fmla="*/ 240 h 392"/>
                  <a:gd name="T16" fmla="*/ 36 w 53"/>
                  <a:gd name="T17" fmla="*/ 217 h 392"/>
                  <a:gd name="T18" fmla="*/ 37 w 53"/>
                  <a:gd name="T19" fmla="*/ 194 h 392"/>
                  <a:gd name="T20" fmla="*/ 40 w 53"/>
                  <a:gd name="T21" fmla="*/ 169 h 392"/>
                  <a:gd name="T22" fmla="*/ 42 w 53"/>
                  <a:gd name="T23" fmla="*/ 146 h 392"/>
                  <a:gd name="T24" fmla="*/ 43 w 53"/>
                  <a:gd name="T25" fmla="*/ 121 h 392"/>
                  <a:gd name="T26" fmla="*/ 45 w 53"/>
                  <a:gd name="T27" fmla="*/ 96 h 392"/>
                  <a:gd name="T28" fmla="*/ 48 w 53"/>
                  <a:gd name="T29" fmla="*/ 74 h 392"/>
                  <a:gd name="T30" fmla="*/ 49 w 53"/>
                  <a:gd name="T31" fmla="*/ 50 h 392"/>
                  <a:gd name="T32" fmla="*/ 52 w 53"/>
                  <a:gd name="T33" fmla="*/ 25 h 392"/>
                  <a:gd name="T34" fmla="*/ 53 w 53"/>
                  <a:gd name="T35" fmla="*/ 2 h 392"/>
                  <a:gd name="T36" fmla="*/ 30 w 53"/>
                  <a:gd name="T37" fmla="*/ 0 h 392"/>
                  <a:gd name="T38" fmla="*/ 29 w 53"/>
                  <a:gd name="T39" fmla="*/ 25 h 392"/>
                  <a:gd name="T40" fmla="*/ 27 w 53"/>
                  <a:gd name="T41" fmla="*/ 48 h 392"/>
                  <a:gd name="T42" fmla="*/ 24 w 53"/>
                  <a:gd name="T43" fmla="*/ 72 h 392"/>
                  <a:gd name="T44" fmla="*/ 23 w 53"/>
                  <a:gd name="T45" fmla="*/ 96 h 392"/>
                  <a:gd name="T46" fmla="*/ 20 w 53"/>
                  <a:gd name="T47" fmla="*/ 120 h 392"/>
                  <a:gd name="T48" fmla="*/ 19 w 53"/>
                  <a:gd name="T49" fmla="*/ 143 h 392"/>
                  <a:gd name="T50" fmla="*/ 17 w 53"/>
                  <a:gd name="T51" fmla="*/ 168 h 392"/>
                  <a:gd name="T52" fmla="*/ 16 w 53"/>
                  <a:gd name="T53" fmla="*/ 191 h 392"/>
                  <a:gd name="T54" fmla="*/ 13 w 53"/>
                  <a:gd name="T55" fmla="*/ 216 h 392"/>
                  <a:gd name="T56" fmla="*/ 11 w 53"/>
                  <a:gd name="T57" fmla="*/ 240 h 392"/>
                  <a:gd name="T58" fmla="*/ 10 w 53"/>
                  <a:gd name="T59" fmla="*/ 264 h 392"/>
                  <a:gd name="T60" fmla="*/ 7 w 53"/>
                  <a:gd name="T61" fmla="*/ 287 h 392"/>
                  <a:gd name="T62" fmla="*/ 5 w 53"/>
                  <a:gd name="T63" fmla="*/ 310 h 392"/>
                  <a:gd name="T64" fmla="*/ 3 w 53"/>
                  <a:gd name="T65" fmla="*/ 333 h 392"/>
                  <a:gd name="T66" fmla="*/ 1 w 53"/>
                  <a:gd name="T67" fmla="*/ 358 h 392"/>
                  <a:gd name="T68" fmla="*/ 0 w 53"/>
                  <a:gd name="T69" fmla="*/ 381 h 392"/>
                  <a:gd name="T70" fmla="*/ 20 w 53"/>
                  <a:gd name="T71" fmla="*/ 374 h 392"/>
                  <a:gd name="T72" fmla="*/ 3 w 53"/>
                  <a:gd name="T7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392">
                    <a:moveTo>
                      <a:pt x="3" y="392"/>
                    </a:moveTo>
                    <a:lnTo>
                      <a:pt x="23" y="384"/>
                    </a:lnTo>
                    <a:lnTo>
                      <a:pt x="24" y="360"/>
                    </a:lnTo>
                    <a:lnTo>
                      <a:pt x="26" y="336"/>
                    </a:lnTo>
                    <a:lnTo>
                      <a:pt x="29" y="313"/>
                    </a:lnTo>
                    <a:lnTo>
                      <a:pt x="30" y="288"/>
                    </a:lnTo>
                    <a:lnTo>
                      <a:pt x="32" y="264"/>
                    </a:lnTo>
                    <a:lnTo>
                      <a:pt x="35" y="240"/>
                    </a:lnTo>
                    <a:lnTo>
                      <a:pt x="36" y="217"/>
                    </a:lnTo>
                    <a:lnTo>
                      <a:pt x="37" y="194"/>
                    </a:lnTo>
                    <a:lnTo>
                      <a:pt x="40" y="169"/>
                    </a:lnTo>
                    <a:lnTo>
                      <a:pt x="42" y="146"/>
                    </a:lnTo>
                    <a:lnTo>
                      <a:pt x="43" y="121"/>
                    </a:lnTo>
                    <a:lnTo>
                      <a:pt x="45" y="96"/>
                    </a:lnTo>
                    <a:lnTo>
                      <a:pt x="48" y="74"/>
                    </a:lnTo>
                    <a:lnTo>
                      <a:pt x="49" y="50"/>
                    </a:lnTo>
                    <a:lnTo>
                      <a:pt x="52" y="25"/>
                    </a:lnTo>
                    <a:lnTo>
                      <a:pt x="53" y="2"/>
                    </a:lnTo>
                    <a:lnTo>
                      <a:pt x="30" y="0"/>
                    </a:lnTo>
                    <a:lnTo>
                      <a:pt x="29" y="25"/>
                    </a:lnTo>
                    <a:lnTo>
                      <a:pt x="27" y="48"/>
                    </a:lnTo>
                    <a:lnTo>
                      <a:pt x="24" y="72"/>
                    </a:lnTo>
                    <a:lnTo>
                      <a:pt x="23" y="96"/>
                    </a:lnTo>
                    <a:lnTo>
                      <a:pt x="20" y="120"/>
                    </a:lnTo>
                    <a:lnTo>
                      <a:pt x="19" y="143"/>
                    </a:lnTo>
                    <a:lnTo>
                      <a:pt x="17" y="168"/>
                    </a:lnTo>
                    <a:lnTo>
                      <a:pt x="16" y="191"/>
                    </a:lnTo>
                    <a:lnTo>
                      <a:pt x="13" y="216"/>
                    </a:lnTo>
                    <a:lnTo>
                      <a:pt x="11" y="240"/>
                    </a:lnTo>
                    <a:lnTo>
                      <a:pt x="10" y="264"/>
                    </a:lnTo>
                    <a:lnTo>
                      <a:pt x="7" y="287"/>
                    </a:lnTo>
                    <a:lnTo>
                      <a:pt x="5" y="310"/>
                    </a:lnTo>
                    <a:lnTo>
                      <a:pt x="3" y="333"/>
                    </a:lnTo>
                    <a:lnTo>
                      <a:pt x="1" y="358"/>
                    </a:lnTo>
                    <a:lnTo>
                      <a:pt x="0" y="381"/>
                    </a:lnTo>
                    <a:lnTo>
                      <a:pt x="20" y="374"/>
                    </a:lnTo>
                    <a:lnTo>
                      <a:pt x="3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5" name="Freeform 84"/>
              <p:cNvSpPr>
                <a:spLocks/>
              </p:cNvSpPr>
              <p:nvPr/>
            </p:nvSpPr>
            <p:spPr bwMode="auto">
              <a:xfrm>
                <a:off x="5085" y="2766"/>
                <a:ext cx="73" cy="93"/>
              </a:xfrm>
              <a:custGeom>
                <a:avLst/>
                <a:gdLst>
                  <a:gd name="T0" fmla="*/ 22 w 220"/>
                  <a:gd name="T1" fmla="*/ 10 h 277"/>
                  <a:gd name="T2" fmla="*/ 2 w 220"/>
                  <a:gd name="T3" fmla="*/ 10 h 277"/>
                  <a:gd name="T4" fmla="*/ 11 w 220"/>
                  <a:gd name="T5" fmla="*/ 28 h 277"/>
                  <a:gd name="T6" fmla="*/ 19 w 220"/>
                  <a:gd name="T7" fmla="*/ 44 h 277"/>
                  <a:gd name="T8" fmla="*/ 30 w 220"/>
                  <a:gd name="T9" fmla="*/ 61 h 277"/>
                  <a:gd name="T10" fmla="*/ 41 w 220"/>
                  <a:gd name="T11" fmla="*/ 77 h 277"/>
                  <a:gd name="T12" fmla="*/ 51 w 220"/>
                  <a:gd name="T13" fmla="*/ 95 h 277"/>
                  <a:gd name="T14" fmla="*/ 61 w 220"/>
                  <a:gd name="T15" fmla="*/ 111 h 277"/>
                  <a:gd name="T16" fmla="*/ 75 w 220"/>
                  <a:gd name="T17" fmla="*/ 127 h 277"/>
                  <a:gd name="T18" fmla="*/ 86 w 220"/>
                  <a:gd name="T19" fmla="*/ 144 h 277"/>
                  <a:gd name="T20" fmla="*/ 99 w 220"/>
                  <a:gd name="T21" fmla="*/ 160 h 277"/>
                  <a:gd name="T22" fmla="*/ 112 w 220"/>
                  <a:gd name="T23" fmla="*/ 178 h 277"/>
                  <a:gd name="T24" fmla="*/ 125 w 220"/>
                  <a:gd name="T25" fmla="*/ 194 h 277"/>
                  <a:gd name="T26" fmla="*/ 140 w 220"/>
                  <a:gd name="T27" fmla="*/ 211 h 277"/>
                  <a:gd name="T28" fmla="*/ 156 w 220"/>
                  <a:gd name="T29" fmla="*/ 227 h 277"/>
                  <a:gd name="T30" fmla="*/ 171 w 220"/>
                  <a:gd name="T31" fmla="*/ 243 h 277"/>
                  <a:gd name="T32" fmla="*/ 187 w 220"/>
                  <a:gd name="T33" fmla="*/ 261 h 277"/>
                  <a:gd name="T34" fmla="*/ 203 w 220"/>
                  <a:gd name="T35" fmla="*/ 277 h 277"/>
                  <a:gd name="T36" fmla="*/ 220 w 220"/>
                  <a:gd name="T37" fmla="*/ 259 h 277"/>
                  <a:gd name="T38" fmla="*/ 203 w 220"/>
                  <a:gd name="T39" fmla="*/ 243 h 277"/>
                  <a:gd name="T40" fmla="*/ 188 w 220"/>
                  <a:gd name="T41" fmla="*/ 227 h 277"/>
                  <a:gd name="T42" fmla="*/ 172 w 220"/>
                  <a:gd name="T43" fmla="*/ 211 h 277"/>
                  <a:gd name="T44" fmla="*/ 157 w 220"/>
                  <a:gd name="T45" fmla="*/ 195 h 277"/>
                  <a:gd name="T46" fmla="*/ 144 w 220"/>
                  <a:gd name="T47" fmla="*/ 179 h 277"/>
                  <a:gd name="T48" fmla="*/ 130 w 220"/>
                  <a:gd name="T49" fmla="*/ 163 h 277"/>
                  <a:gd name="T50" fmla="*/ 118 w 220"/>
                  <a:gd name="T51" fmla="*/ 146 h 277"/>
                  <a:gd name="T52" fmla="*/ 105 w 220"/>
                  <a:gd name="T53" fmla="*/ 128 h 277"/>
                  <a:gd name="T54" fmla="*/ 93 w 220"/>
                  <a:gd name="T55" fmla="*/ 112 h 277"/>
                  <a:gd name="T56" fmla="*/ 82 w 220"/>
                  <a:gd name="T57" fmla="*/ 98 h 277"/>
                  <a:gd name="T58" fmla="*/ 70 w 220"/>
                  <a:gd name="T59" fmla="*/ 80 h 277"/>
                  <a:gd name="T60" fmla="*/ 60 w 220"/>
                  <a:gd name="T61" fmla="*/ 64 h 277"/>
                  <a:gd name="T62" fmla="*/ 50 w 220"/>
                  <a:gd name="T63" fmla="*/ 48 h 277"/>
                  <a:gd name="T64" fmla="*/ 41 w 220"/>
                  <a:gd name="T65" fmla="*/ 32 h 277"/>
                  <a:gd name="T66" fmla="*/ 31 w 220"/>
                  <a:gd name="T67" fmla="*/ 16 h 277"/>
                  <a:gd name="T68" fmla="*/ 22 w 220"/>
                  <a:gd name="T69" fmla="*/ 0 h 277"/>
                  <a:gd name="T70" fmla="*/ 0 w 220"/>
                  <a:gd name="T71" fmla="*/ 2 h 277"/>
                  <a:gd name="T72" fmla="*/ 22 w 220"/>
                  <a:gd name="T73" fmla="*/ 1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277">
                    <a:moveTo>
                      <a:pt x="22" y="10"/>
                    </a:moveTo>
                    <a:lnTo>
                      <a:pt x="2" y="10"/>
                    </a:lnTo>
                    <a:lnTo>
                      <a:pt x="11" y="28"/>
                    </a:lnTo>
                    <a:lnTo>
                      <a:pt x="19" y="44"/>
                    </a:lnTo>
                    <a:lnTo>
                      <a:pt x="30" y="61"/>
                    </a:lnTo>
                    <a:lnTo>
                      <a:pt x="41" y="77"/>
                    </a:lnTo>
                    <a:lnTo>
                      <a:pt x="51" y="95"/>
                    </a:lnTo>
                    <a:lnTo>
                      <a:pt x="61" y="111"/>
                    </a:lnTo>
                    <a:lnTo>
                      <a:pt x="75" y="127"/>
                    </a:lnTo>
                    <a:lnTo>
                      <a:pt x="86" y="144"/>
                    </a:lnTo>
                    <a:lnTo>
                      <a:pt x="99" y="160"/>
                    </a:lnTo>
                    <a:lnTo>
                      <a:pt x="112" y="178"/>
                    </a:lnTo>
                    <a:lnTo>
                      <a:pt x="125" y="194"/>
                    </a:lnTo>
                    <a:lnTo>
                      <a:pt x="140" y="211"/>
                    </a:lnTo>
                    <a:lnTo>
                      <a:pt x="156" y="227"/>
                    </a:lnTo>
                    <a:lnTo>
                      <a:pt x="171" y="243"/>
                    </a:lnTo>
                    <a:lnTo>
                      <a:pt x="187" y="261"/>
                    </a:lnTo>
                    <a:lnTo>
                      <a:pt x="203" y="277"/>
                    </a:lnTo>
                    <a:lnTo>
                      <a:pt x="220" y="259"/>
                    </a:lnTo>
                    <a:lnTo>
                      <a:pt x="203" y="243"/>
                    </a:lnTo>
                    <a:lnTo>
                      <a:pt x="188" y="227"/>
                    </a:lnTo>
                    <a:lnTo>
                      <a:pt x="172" y="211"/>
                    </a:lnTo>
                    <a:lnTo>
                      <a:pt x="157" y="195"/>
                    </a:lnTo>
                    <a:lnTo>
                      <a:pt x="144" y="179"/>
                    </a:lnTo>
                    <a:lnTo>
                      <a:pt x="130" y="163"/>
                    </a:lnTo>
                    <a:lnTo>
                      <a:pt x="118" y="146"/>
                    </a:lnTo>
                    <a:lnTo>
                      <a:pt x="105" y="128"/>
                    </a:lnTo>
                    <a:lnTo>
                      <a:pt x="93" y="112"/>
                    </a:lnTo>
                    <a:lnTo>
                      <a:pt x="82" y="98"/>
                    </a:lnTo>
                    <a:lnTo>
                      <a:pt x="70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6" name="Freeform 85"/>
              <p:cNvSpPr>
                <a:spLocks/>
              </p:cNvSpPr>
              <p:nvPr/>
            </p:nvSpPr>
            <p:spPr bwMode="auto">
              <a:xfrm>
                <a:off x="5048" y="2767"/>
                <a:ext cx="44" cy="72"/>
              </a:xfrm>
              <a:custGeom>
                <a:avLst/>
                <a:gdLst>
                  <a:gd name="T0" fmla="*/ 0 w 134"/>
                  <a:gd name="T1" fmla="*/ 208 h 216"/>
                  <a:gd name="T2" fmla="*/ 22 w 134"/>
                  <a:gd name="T3" fmla="*/ 216 h 216"/>
                  <a:gd name="T4" fmla="*/ 31 w 134"/>
                  <a:gd name="T5" fmla="*/ 203 h 216"/>
                  <a:gd name="T6" fmla="*/ 38 w 134"/>
                  <a:gd name="T7" fmla="*/ 189 h 216"/>
                  <a:gd name="T8" fmla="*/ 46 w 134"/>
                  <a:gd name="T9" fmla="*/ 176 h 216"/>
                  <a:gd name="T10" fmla="*/ 53 w 134"/>
                  <a:gd name="T11" fmla="*/ 163 h 216"/>
                  <a:gd name="T12" fmla="*/ 60 w 134"/>
                  <a:gd name="T13" fmla="*/ 149 h 216"/>
                  <a:gd name="T14" fmla="*/ 67 w 134"/>
                  <a:gd name="T15" fmla="*/ 138 h 216"/>
                  <a:gd name="T16" fmla="*/ 75 w 134"/>
                  <a:gd name="T17" fmla="*/ 125 h 216"/>
                  <a:gd name="T18" fmla="*/ 82 w 134"/>
                  <a:gd name="T19" fmla="*/ 110 h 216"/>
                  <a:gd name="T20" fmla="*/ 89 w 134"/>
                  <a:gd name="T21" fmla="*/ 100 h 216"/>
                  <a:gd name="T22" fmla="*/ 96 w 134"/>
                  <a:gd name="T23" fmla="*/ 87 h 216"/>
                  <a:gd name="T24" fmla="*/ 102 w 134"/>
                  <a:gd name="T25" fmla="*/ 74 h 216"/>
                  <a:gd name="T26" fmla="*/ 108 w 134"/>
                  <a:gd name="T27" fmla="*/ 61 h 216"/>
                  <a:gd name="T28" fmla="*/ 115 w 134"/>
                  <a:gd name="T29" fmla="*/ 48 h 216"/>
                  <a:gd name="T30" fmla="*/ 123 w 134"/>
                  <a:gd name="T31" fmla="*/ 35 h 216"/>
                  <a:gd name="T32" fmla="*/ 128 w 134"/>
                  <a:gd name="T33" fmla="*/ 21 h 216"/>
                  <a:gd name="T34" fmla="*/ 134 w 134"/>
                  <a:gd name="T35" fmla="*/ 8 h 216"/>
                  <a:gd name="T36" fmla="*/ 112 w 134"/>
                  <a:gd name="T37" fmla="*/ 0 h 216"/>
                  <a:gd name="T38" fmla="*/ 107 w 134"/>
                  <a:gd name="T39" fmla="*/ 13 h 216"/>
                  <a:gd name="T40" fmla="*/ 101 w 134"/>
                  <a:gd name="T41" fmla="*/ 24 h 216"/>
                  <a:gd name="T42" fmla="*/ 95 w 134"/>
                  <a:gd name="T43" fmla="*/ 37 h 216"/>
                  <a:gd name="T44" fmla="*/ 88 w 134"/>
                  <a:gd name="T45" fmla="*/ 49 h 216"/>
                  <a:gd name="T46" fmla="*/ 82 w 134"/>
                  <a:gd name="T47" fmla="*/ 62 h 216"/>
                  <a:gd name="T48" fmla="*/ 76 w 134"/>
                  <a:gd name="T49" fmla="*/ 75 h 216"/>
                  <a:gd name="T50" fmla="*/ 69 w 134"/>
                  <a:gd name="T51" fmla="*/ 87 h 216"/>
                  <a:gd name="T52" fmla="*/ 62 w 134"/>
                  <a:gd name="T53" fmla="*/ 100 h 216"/>
                  <a:gd name="T54" fmla="*/ 54 w 134"/>
                  <a:gd name="T55" fmla="*/ 113 h 216"/>
                  <a:gd name="T56" fmla="*/ 47 w 134"/>
                  <a:gd name="T57" fmla="*/ 125 h 216"/>
                  <a:gd name="T58" fmla="*/ 40 w 134"/>
                  <a:gd name="T59" fmla="*/ 138 h 216"/>
                  <a:gd name="T60" fmla="*/ 32 w 134"/>
                  <a:gd name="T61" fmla="*/ 151 h 216"/>
                  <a:gd name="T62" fmla="*/ 25 w 134"/>
                  <a:gd name="T63" fmla="*/ 164 h 216"/>
                  <a:gd name="T64" fmla="*/ 18 w 134"/>
                  <a:gd name="T65" fmla="*/ 177 h 216"/>
                  <a:gd name="T66" fmla="*/ 11 w 134"/>
                  <a:gd name="T67" fmla="*/ 190 h 216"/>
                  <a:gd name="T68" fmla="*/ 2 w 134"/>
                  <a:gd name="T69" fmla="*/ 203 h 216"/>
                  <a:gd name="T70" fmla="*/ 24 w 134"/>
                  <a:gd name="T71" fmla="*/ 212 h 216"/>
                  <a:gd name="T72" fmla="*/ 0 w 134"/>
                  <a:gd name="T73" fmla="*/ 20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216">
                    <a:moveTo>
                      <a:pt x="0" y="208"/>
                    </a:moveTo>
                    <a:lnTo>
                      <a:pt x="22" y="216"/>
                    </a:lnTo>
                    <a:lnTo>
                      <a:pt x="31" y="203"/>
                    </a:lnTo>
                    <a:lnTo>
                      <a:pt x="38" y="189"/>
                    </a:lnTo>
                    <a:lnTo>
                      <a:pt x="46" y="176"/>
                    </a:lnTo>
                    <a:lnTo>
                      <a:pt x="53" y="163"/>
                    </a:lnTo>
                    <a:lnTo>
                      <a:pt x="60" y="149"/>
                    </a:lnTo>
                    <a:lnTo>
                      <a:pt x="67" y="138"/>
                    </a:lnTo>
                    <a:lnTo>
                      <a:pt x="75" y="125"/>
                    </a:lnTo>
                    <a:lnTo>
                      <a:pt x="82" y="110"/>
                    </a:lnTo>
                    <a:lnTo>
                      <a:pt x="89" y="100"/>
                    </a:lnTo>
                    <a:lnTo>
                      <a:pt x="96" y="87"/>
                    </a:lnTo>
                    <a:lnTo>
                      <a:pt x="102" y="74"/>
                    </a:lnTo>
                    <a:lnTo>
                      <a:pt x="108" y="61"/>
                    </a:lnTo>
                    <a:lnTo>
                      <a:pt x="115" y="48"/>
                    </a:lnTo>
                    <a:lnTo>
                      <a:pt x="123" y="35"/>
                    </a:lnTo>
                    <a:lnTo>
                      <a:pt x="128" y="21"/>
                    </a:lnTo>
                    <a:lnTo>
                      <a:pt x="134" y="8"/>
                    </a:lnTo>
                    <a:lnTo>
                      <a:pt x="112" y="0"/>
                    </a:lnTo>
                    <a:lnTo>
                      <a:pt x="107" y="13"/>
                    </a:lnTo>
                    <a:lnTo>
                      <a:pt x="101" y="24"/>
                    </a:lnTo>
                    <a:lnTo>
                      <a:pt x="95" y="37"/>
                    </a:lnTo>
                    <a:lnTo>
                      <a:pt x="88" y="49"/>
                    </a:lnTo>
                    <a:lnTo>
                      <a:pt x="82" y="62"/>
                    </a:lnTo>
                    <a:lnTo>
                      <a:pt x="76" y="75"/>
                    </a:lnTo>
                    <a:lnTo>
                      <a:pt x="69" y="87"/>
                    </a:lnTo>
                    <a:lnTo>
                      <a:pt x="62" y="100"/>
                    </a:lnTo>
                    <a:lnTo>
                      <a:pt x="54" y="113"/>
                    </a:lnTo>
                    <a:lnTo>
                      <a:pt x="47" y="125"/>
                    </a:lnTo>
                    <a:lnTo>
                      <a:pt x="40" y="138"/>
                    </a:lnTo>
                    <a:lnTo>
                      <a:pt x="32" y="151"/>
                    </a:lnTo>
                    <a:lnTo>
                      <a:pt x="25" y="164"/>
                    </a:lnTo>
                    <a:lnTo>
                      <a:pt x="18" y="177"/>
                    </a:lnTo>
                    <a:lnTo>
                      <a:pt x="11" y="190"/>
                    </a:lnTo>
                    <a:lnTo>
                      <a:pt x="2" y="203"/>
                    </a:lnTo>
                    <a:lnTo>
                      <a:pt x="24" y="212"/>
                    </a:lnTo>
                    <a:lnTo>
                      <a:pt x="0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7" name="Freeform 86"/>
              <p:cNvSpPr>
                <a:spLocks/>
              </p:cNvSpPr>
              <p:nvPr/>
            </p:nvSpPr>
            <p:spPr bwMode="auto">
              <a:xfrm>
                <a:off x="5048" y="2746"/>
                <a:ext cx="20" cy="92"/>
              </a:xfrm>
              <a:custGeom>
                <a:avLst/>
                <a:gdLst>
                  <a:gd name="T0" fmla="*/ 44 w 60"/>
                  <a:gd name="T1" fmla="*/ 0 h 275"/>
                  <a:gd name="T2" fmla="*/ 37 w 60"/>
                  <a:gd name="T3" fmla="*/ 9 h 275"/>
                  <a:gd name="T4" fmla="*/ 34 w 60"/>
                  <a:gd name="T5" fmla="*/ 26 h 275"/>
                  <a:gd name="T6" fmla="*/ 32 w 60"/>
                  <a:gd name="T7" fmla="*/ 42 h 275"/>
                  <a:gd name="T8" fmla="*/ 31 w 60"/>
                  <a:gd name="T9" fmla="*/ 58 h 275"/>
                  <a:gd name="T10" fmla="*/ 28 w 60"/>
                  <a:gd name="T11" fmla="*/ 74 h 275"/>
                  <a:gd name="T12" fmla="*/ 25 w 60"/>
                  <a:gd name="T13" fmla="*/ 92 h 275"/>
                  <a:gd name="T14" fmla="*/ 24 w 60"/>
                  <a:gd name="T15" fmla="*/ 108 h 275"/>
                  <a:gd name="T16" fmla="*/ 22 w 60"/>
                  <a:gd name="T17" fmla="*/ 124 h 275"/>
                  <a:gd name="T18" fmla="*/ 19 w 60"/>
                  <a:gd name="T19" fmla="*/ 140 h 275"/>
                  <a:gd name="T20" fmla="*/ 16 w 60"/>
                  <a:gd name="T21" fmla="*/ 157 h 275"/>
                  <a:gd name="T22" fmla="*/ 15 w 60"/>
                  <a:gd name="T23" fmla="*/ 173 h 275"/>
                  <a:gd name="T24" fmla="*/ 12 w 60"/>
                  <a:gd name="T25" fmla="*/ 189 h 275"/>
                  <a:gd name="T26" fmla="*/ 11 w 60"/>
                  <a:gd name="T27" fmla="*/ 205 h 275"/>
                  <a:gd name="T28" fmla="*/ 8 w 60"/>
                  <a:gd name="T29" fmla="*/ 223 h 275"/>
                  <a:gd name="T30" fmla="*/ 6 w 60"/>
                  <a:gd name="T31" fmla="*/ 239 h 275"/>
                  <a:gd name="T32" fmla="*/ 3 w 60"/>
                  <a:gd name="T33" fmla="*/ 255 h 275"/>
                  <a:gd name="T34" fmla="*/ 0 w 60"/>
                  <a:gd name="T35" fmla="*/ 271 h 275"/>
                  <a:gd name="T36" fmla="*/ 24 w 60"/>
                  <a:gd name="T37" fmla="*/ 275 h 275"/>
                  <a:gd name="T38" fmla="*/ 27 w 60"/>
                  <a:gd name="T39" fmla="*/ 259 h 275"/>
                  <a:gd name="T40" fmla="*/ 30 w 60"/>
                  <a:gd name="T41" fmla="*/ 242 h 275"/>
                  <a:gd name="T42" fmla="*/ 31 w 60"/>
                  <a:gd name="T43" fmla="*/ 224 h 275"/>
                  <a:gd name="T44" fmla="*/ 32 w 60"/>
                  <a:gd name="T45" fmla="*/ 210 h 275"/>
                  <a:gd name="T46" fmla="*/ 35 w 60"/>
                  <a:gd name="T47" fmla="*/ 192 h 275"/>
                  <a:gd name="T48" fmla="*/ 38 w 60"/>
                  <a:gd name="T49" fmla="*/ 176 h 275"/>
                  <a:gd name="T50" fmla="*/ 40 w 60"/>
                  <a:gd name="T51" fmla="*/ 159 h 275"/>
                  <a:gd name="T52" fmla="*/ 41 w 60"/>
                  <a:gd name="T53" fmla="*/ 144 h 275"/>
                  <a:gd name="T54" fmla="*/ 44 w 60"/>
                  <a:gd name="T55" fmla="*/ 127 h 275"/>
                  <a:gd name="T56" fmla="*/ 47 w 60"/>
                  <a:gd name="T57" fmla="*/ 111 h 275"/>
                  <a:gd name="T58" fmla="*/ 48 w 60"/>
                  <a:gd name="T59" fmla="*/ 93 h 275"/>
                  <a:gd name="T60" fmla="*/ 51 w 60"/>
                  <a:gd name="T61" fmla="*/ 79 h 275"/>
                  <a:gd name="T62" fmla="*/ 53 w 60"/>
                  <a:gd name="T63" fmla="*/ 63 h 275"/>
                  <a:gd name="T64" fmla="*/ 56 w 60"/>
                  <a:gd name="T65" fmla="*/ 45 h 275"/>
                  <a:gd name="T66" fmla="*/ 57 w 60"/>
                  <a:gd name="T67" fmla="*/ 28 h 275"/>
                  <a:gd name="T68" fmla="*/ 60 w 60"/>
                  <a:gd name="T69" fmla="*/ 13 h 275"/>
                  <a:gd name="T70" fmla="*/ 54 w 60"/>
                  <a:gd name="T71" fmla="*/ 22 h 275"/>
                  <a:gd name="T72" fmla="*/ 44 w 60"/>
                  <a:gd name="T7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275">
                    <a:moveTo>
                      <a:pt x="44" y="0"/>
                    </a:moveTo>
                    <a:lnTo>
                      <a:pt x="37" y="9"/>
                    </a:lnTo>
                    <a:lnTo>
                      <a:pt x="34" y="26"/>
                    </a:lnTo>
                    <a:lnTo>
                      <a:pt x="32" y="42"/>
                    </a:lnTo>
                    <a:lnTo>
                      <a:pt x="31" y="58"/>
                    </a:lnTo>
                    <a:lnTo>
                      <a:pt x="28" y="74"/>
                    </a:lnTo>
                    <a:lnTo>
                      <a:pt x="25" y="92"/>
                    </a:lnTo>
                    <a:lnTo>
                      <a:pt x="24" y="108"/>
                    </a:lnTo>
                    <a:lnTo>
                      <a:pt x="22" y="124"/>
                    </a:lnTo>
                    <a:lnTo>
                      <a:pt x="19" y="140"/>
                    </a:lnTo>
                    <a:lnTo>
                      <a:pt x="16" y="157"/>
                    </a:lnTo>
                    <a:lnTo>
                      <a:pt x="15" y="173"/>
                    </a:lnTo>
                    <a:lnTo>
                      <a:pt x="12" y="189"/>
                    </a:lnTo>
                    <a:lnTo>
                      <a:pt x="11" y="205"/>
                    </a:lnTo>
                    <a:lnTo>
                      <a:pt x="8" y="223"/>
                    </a:lnTo>
                    <a:lnTo>
                      <a:pt x="6" y="239"/>
                    </a:lnTo>
                    <a:lnTo>
                      <a:pt x="3" y="255"/>
                    </a:lnTo>
                    <a:lnTo>
                      <a:pt x="0" y="271"/>
                    </a:lnTo>
                    <a:lnTo>
                      <a:pt x="24" y="275"/>
                    </a:lnTo>
                    <a:lnTo>
                      <a:pt x="27" y="259"/>
                    </a:lnTo>
                    <a:lnTo>
                      <a:pt x="30" y="242"/>
                    </a:lnTo>
                    <a:lnTo>
                      <a:pt x="31" y="224"/>
                    </a:lnTo>
                    <a:lnTo>
                      <a:pt x="32" y="210"/>
                    </a:lnTo>
                    <a:lnTo>
                      <a:pt x="35" y="192"/>
                    </a:lnTo>
                    <a:lnTo>
                      <a:pt x="38" y="176"/>
                    </a:lnTo>
                    <a:lnTo>
                      <a:pt x="40" y="159"/>
                    </a:lnTo>
                    <a:lnTo>
                      <a:pt x="41" y="144"/>
                    </a:lnTo>
                    <a:lnTo>
                      <a:pt x="44" y="127"/>
                    </a:lnTo>
                    <a:lnTo>
                      <a:pt x="47" y="111"/>
                    </a:lnTo>
                    <a:lnTo>
                      <a:pt x="48" y="93"/>
                    </a:lnTo>
                    <a:lnTo>
                      <a:pt x="51" y="79"/>
                    </a:lnTo>
                    <a:lnTo>
                      <a:pt x="53" y="63"/>
                    </a:lnTo>
                    <a:lnTo>
                      <a:pt x="56" y="45"/>
                    </a:lnTo>
                    <a:lnTo>
                      <a:pt x="57" y="28"/>
                    </a:lnTo>
                    <a:lnTo>
                      <a:pt x="60" y="13"/>
                    </a:lnTo>
                    <a:lnTo>
                      <a:pt x="54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8" name="Freeform 87"/>
              <p:cNvSpPr>
                <a:spLocks/>
              </p:cNvSpPr>
              <p:nvPr/>
            </p:nvSpPr>
            <p:spPr bwMode="auto">
              <a:xfrm>
                <a:off x="5062" y="2699"/>
                <a:ext cx="102" cy="54"/>
              </a:xfrm>
              <a:custGeom>
                <a:avLst/>
                <a:gdLst>
                  <a:gd name="T0" fmla="*/ 304 w 304"/>
                  <a:gd name="T1" fmla="*/ 9 h 163"/>
                  <a:gd name="T2" fmla="*/ 288 w 304"/>
                  <a:gd name="T3" fmla="*/ 0 h 163"/>
                  <a:gd name="T4" fmla="*/ 271 w 304"/>
                  <a:gd name="T5" fmla="*/ 9 h 163"/>
                  <a:gd name="T6" fmla="*/ 252 w 304"/>
                  <a:gd name="T7" fmla="*/ 17 h 163"/>
                  <a:gd name="T8" fmla="*/ 234 w 304"/>
                  <a:gd name="T9" fmla="*/ 26 h 163"/>
                  <a:gd name="T10" fmla="*/ 217 w 304"/>
                  <a:gd name="T11" fmla="*/ 35 h 163"/>
                  <a:gd name="T12" fmla="*/ 198 w 304"/>
                  <a:gd name="T13" fmla="*/ 44 h 163"/>
                  <a:gd name="T14" fmla="*/ 180 w 304"/>
                  <a:gd name="T15" fmla="*/ 52 h 163"/>
                  <a:gd name="T16" fmla="*/ 161 w 304"/>
                  <a:gd name="T17" fmla="*/ 61 h 163"/>
                  <a:gd name="T18" fmla="*/ 143 w 304"/>
                  <a:gd name="T19" fmla="*/ 71 h 163"/>
                  <a:gd name="T20" fmla="*/ 125 w 304"/>
                  <a:gd name="T21" fmla="*/ 80 h 163"/>
                  <a:gd name="T22" fmla="*/ 109 w 304"/>
                  <a:gd name="T23" fmla="*/ 87 h 163"/>
                  <a:gd name="T24" fmla="*/ 90 w 304"/>
                  <a:gd name="T25" fmla="*/ 97 h 163"/>
                  <a:gd name="T26" fmla="*/ 71 w 304"/>
                  <a:gd name="T27" fmla="*/ 106 h 163"/>
                  <a:gd name="T28" fmla="*/ 54 w 304"/>
                  <a:gd name="T29" fmla="*/ 115 h 163"/>
                  <a:gd name="T30" fmla="*/ 36 w 304"/>
                  <a:gd name="T31" fmla="*/ 122 h 163"/>
                  <a:gd name="T32" fmla="*/ 18 w 304"/>
                  <a:gd name="T33" fmla="*/ 132 h 163"/>
                  <a:gd name="T34" fmla="*/ 0 w 304"/>
                  <a:gd name="T35" fmla="*/ 141 h 163"/>
                  <a:gd name="T36" fmla="*/ 10 w 304"/>
                  <a:gd name="T37" fmla="*/ 163 h 163"/>
                  <a:gd name="T38" fmla="*/ 28 w 304"/>
                  <a:gd name="T39" fmla="*/ 153 h 163"/>
                  <a:gd name="T40" fmla="*/ 45 w 304"/>
                  <a:gd name="T41" fmla="*/ 144 h 163"/>
                  <a:gd name="T42" fmla="*/ 64 w 304"/>
                  <a:gd name="T43" fmla="*/ 137 h 163"/>
                  <a:gd name="T44" fmla="*/ 82 w 304"/>
                  <a:gd name="T45" fmla="*/ 127 h 163"/>
                  <a:gd name="T46" fmla="*/ 100 w 304"/>
                  <a:gd name="T47" fmla="*/ 118 h 163"/>
                  <a:gd name="T48" fmla="*/ 118 w 304"/>
                  <a:gd name="T49" fmla="*/ 109 h 163"/>
                  <a:gd name="T50" fmla="*/ 137 w 304"/>
                  <a:gd name="T51" fmla="*/ 100 h 163"/>
                  <a:gd name="T52" fmla="*/ 154 w 304"/>
                  <a:gd name="T53" fmla="*/ 92 h 163"/>
                  <a:gd name="T54" fmla="*/ 172 w 304"/>
                  <a:gd name="T55" fmla="*/ 83 h 163"/>
                  <a:gd name="T56" fmla="*/ 189 w 304"/>
                  <a:gd name="T57" fmla="*/ 74 h 163"/>
                  <a:gd name="T58" fmla="*/ 208 w 304"/>
                  <a:gd name="T59" fmla="*/ 65 h 163"/>
                  <a:gd name="T60" fmla="*/ 225 w 304"/>
                  <a:gd name="T61" fmla="*/ 57 h 163"/>
                  <a:gd name="T62" fmla="*/ 244 w 304"/>
                  <a:gd name="T63" fmla="*/ 48 h 163"/>
                  <a:gd name="T64" fmla="*/ 262 w 304"/>
                  <a:gd name="T65" fmla="*/ 38 h 163"/>
                  <a:gd name="T66" fmla="*/ 279 w 304"/>
                  <a:gd name="T67" fmla="*/ 31 h 163"/>
                  <a:gd name="T68" fmla="*/ 298 w 304"/>
                  <a:gd name="T69" fmla="*/ 20 h 163"/>
                  <a:gd name="T70" fmla="*/ 281 w 304"/>
                  <a:gd name="T71" fmla="*/ 13 h 163"/>
                  <a:gd name="T72" fmla="*/ 304 w 304"/>
                  <a:gd name="T73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4" h="163">
                    <a:moveTo>
                      <a:pt x="304" y="9"/>
                    </a:moveTo>
                    <a:lnTo>
                      <a:pt x="288" y="0"/>
                    </a:lnTo>
                    <a:lnTo>
                      <a:pt x="271" y="9"/>
                    </a:lnTo>
                    <a:lnTo>
                      <a:pt x="252" y="17"/>
                    </a:lnTo>
                    <a:lnTo>
                      <a:pt x="234" y="26"/>
                    </a:lnTo>
                    <a:lnTo>
                      <a:pt x="217" y="35"/>
                    </a:lnTo>
                    <a:lnTo>
                      <a:pt x="198" y="44"/>
                    </a:lnTo>
                    <a:lnTo>
                      <a:pt x="180" y="52"/>
                    </a:lnTo>
                    <a:lnTo>
                      <a:pt x="161" y="61"/>
                    </a:lnTo>
                    <a:lnTo>
                      <a:pt x="143" y="71"/>
                    </a:lnTo>
                    <a:lnTo>
                      <a:pt x="125" y="80"/>
                    </a:lnTo>
                    <a:lnTo>
                      <a:pt x="109" y="87"/>
                    </a:lnTo>
                    <a:lnTo>
                      <a:pt x="90" y="97"/>
                    </a:lnTo>
                    <a:lnTo>
                      <a:pt x="71" y="106"/>
                    </a:lnTo>
                    <a:lnTo>
                      <a:pt x="54" y="115"/>
                    </a:lnTo>
                    <a:lnTo>
                      <a:pt x="36" y="122"/>
                    </a:lnTo>
                    <a:lnTo>
                      <a:pt x="18" y="132"/>
                    </a:lnTo>
                    <a:lnTo>
                      <a:pt x="0" y="141"/>
                    </a:lnTo>
                    <a:lnTo>
                      <a:pt x="10" y="163"/>
                    </a:lnTo>
                    <a:lnTo>
                      <a:pt x="28" y="153"/>
                    </a:lnTo>
                    <a:lnTo>
                      <a:pt x="45" y="144"/>
                    </a:lnTo>
                    <a:lnTo>
                      <a:pt x="64" y="137"/>
                    </a:lnTo>
                    <a:lnTo>
                      <a:pt x="82" y="127"/>
                    </a:lnTo>
                    <a:lnTo>
                      <a:pt x="100" y="118"/>
                    </a:lnTo>
                    <a:lnTo>
                      <a:pt x="118" y="109"/>
                    </a:lnTo>
                    <a:lnTo>
                      <a:pt x="137" y="100"/>
                    </a:lnTo>
                    <a:lnTo>
                      <a:pt x="154" y="92"/>
                    </a:lnTo>
                    <a:lnTo>
                      <a:pt x="172" y="83"/>
                    </a:lnTo>
                    <a:lnTo>
                      <a:pt x="189" y="74"/>
                    </a:lnTo>
                    <a:lnTo>
                      <a:pt x="208" y="65"/>
                    </a:lnTo>
                    <a:lnTo>
                      <a:pt x="225" y="57"/>
                    </a:lnTo>
                    <a:lnTo>
                      <a:pt x="244" y="48"/>
                    </a:lnTo>
                    <a:lnTo>
                      <a:pt x="262" y="38"/>
                    </a:lnTo>
                    <a:lnTo>
                      <a:pt x="279" y="31"/>
                    </a:lnTo>
                    <a:lnTo>
                      <a:pt x="298" y="20"/>
                    </a:lnTo>
                    <a:lnTo>
                      <a:pt x="281" y="13"/>
                    </a:lnTo>
                    <a:lnTo>
                      <a:pt x="30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9" name="Freeform 88"/>
              <p:cNvSpPr>
                <a:spLocks/>
              </p:cNvSpPr>
              <p:nvPr/>
            </p:nvSpPr>
            <p:spPr bwMode="auto">
              <a:xfrm>
                <a:off x="5143" y="2716"/>
                <a:ext cx="287" cy="656"/>
              </a:xfrm>
              <a:custGeom>
                <a:avLst/>
                <a:gdLst>
                  <a:gd name="T0" fmla="*/ 61 w 861"/>
                  <a:gd name="T1" fmla="*/ 10 h 1969"/>
                  <a:gd name="T2" fmla="*/ 84 w 861"/>
                  <a:gd name="T3" fmla="*/ 28 h 1969"/>
                  <a:gd name="T4" fmla="*/ 106 w 861"/>
                  <a:gd name="T5" fmla="*/ 48 h 1969"/>
                  <a:gd name="T6" fmla="*/ 126 w 861"/>
                  <a:gd name="T7" fmla="*/ 68 h 1969"/>
                  <a:gd name="T8" fmla="*/ 144 w 861"/>
                  <a:gd name="T9" fmla="*/ 90 h 1969"/>
                  <a:gd name="T10" fmla="*/ 160 w 861"/>
                  <a:gd name="T11" fmla="*/ 106 h 1969"/>
                  <a:gd name="T12" fmla="*/ 183 w 861"/>
                  <a:gd name="T13" fmla="*/ 110 h 1969"/>
                  <a:gd name="T14" fmla="*/ 208 w 861"/>
                  <a:gd name="T15" fmla="*/ 116 h 1969"/>
                  <a:gd name="T16" fmla="*/ 233 w 861"/>
                  <a:gd name="T17" fmla="*/ 121 h 1969"/>
                  <a:gd name="T18" fmla="*/ 257 w 861"/>
                  <a:gd name="T19" fmla="*/ 124 h 1969"/>
                  <a:gd name="T20" fmla="*/ 282 w 861"/>
                  <a:gd name="T21" fmla="*/ 129 h 1969"/>
                  <a:gd name="T22" fmla="*/ 317 w 861"/>
                  <a:gd name="T23" fmla="*/ 157 h 1969"/>
                  <a:gd name="T24" fmla="*/ 355 w 861"/>
                  <a:gd name="T25" fmla="*/ 199 h 1969"/>
                  <a:gd name="T26" fmla="*/ 395 w 861"/>
                  <a:gd name="T27" fmla="*/ 253 h 1969"/>
                  <a:gd name="T28" fmla="*/ 438 w 861"/>
                  <a:gd name="T29" fmla="*/ 317 h 1969"/>
                  <a:gd name="T30" fmla="*/ 481 w 861"/>
                  <a:gd name="T31" fmla="*/ 391 h 1969"/>
                  <a:gd name="T32" fmla="*/ 526 w 861"/>
                  <a:gd name="T33" fmla="*/ 473 h 1969"/>
                  <a:gd name="T34" fmla="*/ 570 w 861"/>
                  <a:gd name="T35" fmla="*/ 561 h 1969"/>
                  <a:gd name="T36" fmla="*/ 615 w 861"/>
                  <a:gd name="T37" fmla="*/ 657 h 1969"/>
                  <a:gd name="T38" fmla="*/ 657 w 861"/>
                  <a:gd name="T39" fmla="*/ 756 h 1969"/>
                  <a:gd name="T40" fmla="*/ 699 w 861"/>
                  <a:gd name="T41" fmla="*/ 858 h 1969"/>
                  <a:gd name="T42" fmla="*/ 733 w 861"/>
                  <a:gd name="T43" fmla="*/ 950 h 1969"/>
                  <a:gd name="T44" fmla="*/ 759 w 861"/>
                  <a:gd name="T45" fmla="*/ 1024 h 1969"/>
                  <a:gd name="T46" fmla="*/ 787 w 861"/>
                  <a:gd name="T47" fmla="*/ 1107 h 1969"/>
                  <a:gd name="T48" fmla="*/ 816 w 861"/>
                  <a:gd name="T49" fmla="*/ 1196 h 1969"/>
                  <a:gd name="T50" fmla="*/ 840 w 861"/>
                  <a:gd name="T51" fmla="*/ 1286 h 1969"/>
                  <a:gd name="T52" fmla="*/ 861 w 861"/>
                  <a:gd name="T53" fmla="*/ 1375 h 1969"/>
                  <a:gd name="T54" fmla="*/ 839 w 861"/>
                  <a:gd name="T55" fmla="*/ 1383 h 1969"/>
                  <a:gd name="T56" fmla="*/ 813 w 861"/>
                  <a:gd name="T57" fmla="*/ 1393 h 1969"/>
                  <a:gd name="T58" fmla="*/ 784 w 861"/>
                  <a:gd name="T59" fmla="*/ 1401 h 1969"/>
                  <a:gd name="T60" fmla="*/ 755 w 861"/>
                  <a:gd name="T61" fmla="*/ 1405 h 1969"/>
                  <a:gd name="T62" fmla="*/ 723 w 861"/>
                  <a:gd name="T63" fmla="*/ 1411 h 1969"/>
                  <a:gd name="T64" fmla="*/ 717 w 861"/>
                  <a:gd name="T65" fmla="*/ 1657 h 1969"/>
                  <a:gd name="T66" fmla="*/ 707 w 861"/>
                  <a:gd name="T67" fmla="*/ 1908 h 1969"/>
                  <a:gd name="T68" fmla="*/ 657 w 861"/>
                  <a:gd name="T69" fmla="*/ 1927 h 1969"/>
                  <a:gd name="T70" fmla="*/ 595 w 861"/>
                  <a:gd name="T71" fmla="*/ 1943 h 1969"/>
                  <a:gd name="T72" fmla="*/ 520 w 861"/>
                  <a:gd name="T73" fmla="*/ 1955 h 1969"/>
                  <a:gd name="T74" fmla="*/ 442 w 861"/>
                  <a:gd name="T75" fmla="*/ 1964 h 1969"/>
                  <a:gd name="T76" fmla="*/ 362 w 861"/>
                  <a:gd name="T77" fmla="*/ 1968 h 1969"/>
                  <a:gd name="T78" fmla="*/ 259 w 861"/>
                  <a:gd name="T79" fmla="*/ 1969 h 1969"/>
                  <a:gd name="T80" fmla="*/ 192 w 861"/>
                  <a:gd name="T81" fmla="*/ 1964 h 1969"/>
                  <a:gd name="T82" fmla="*/ 135 w 861"/>
                  <a:gd name="T83" fmla="*/ 1955 h 1969"/>
                  <a:gd name="T84" fmla="*/ 96 w 861"/>
                  <a:gd name="T85" fmla="*/ 1939 h 1969"/>
                  <a:gd name="T86" fmla="*/ 77 w 861"/>
                  <a:gd name="T87" fmla="*/ 1920 h 1969"/>
                  <a:gd name="T88" fmla="*/ 44 w 861"/>
                  <a:gd name="T89" fmla="*/ 1548 h 1969"/>
                  <a:gd name="T90" fmla="*/ 16 w 861"/>
                  <a:gd name="T91" fmla="*/ 1172 h 1969"/>
                  <a:gd name="T92" fmla="*/ 1 w 861"/>
                  <a:gd name="T93" fmla="*/ 800 h 1969"/>
                  <a:gd name="T94" fmla="*/ 4 w 861"/>
                  <a:gd name="T95" fmla="*/ 441 h 1969"/>
                  <a:gd name="T96" fmla="*/ 30 w 861"/>
                  <a:gd name="T97" fmla="*/ 105 h 1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61" h="1969">
                    <a:moveTo>
                      <a:pt x="46" y="0"/>
                    </a:moveTo>
                    <a:lnTo>
                      <a:pt x="54" y="4"/>
                    </a:lnTo>
                    <a:lnTo>
                      <a:pt x="61" y="10"/>
                    </a:lnTo>
                    <a:lnTo>
                      <a:pt x="68" y="16"/>
                    </a:lnTo>
                    <a:lnTo>
                      <a:pt x="77" y="22"/>
                    </a:lnTo>
                    <a:lnTo>
                      <a:pt x="84" y="28"/>
                    </a:lnTo>
                    <a:lnTo>
                      <a:pt x="92" y="35"/>
                    </a:lnTo>
                    <a:lnTo>
                      <a:pt x="99" y="41"/>
                    </a:lnTo>
                    <a:lnTo>
                      <a:pt x="106" y="48"/>
                    </a:lnTo>
                    <a:lnTo>
                      <a:pt x="113" y="55"/>
                    </a:lnTo>
                    <a:lnTo>
                      <a:pt x="121" y="61"/>
                    </a:lnTo>
                    <a:lnTo>
                      <a:pt x="126" y="68"/>
                    </a:lnTo>
                    <a:lnTo>
                      <a:pt x="132" y="76"/>
                    </a:lnTo>
                    <a:lnTo>
                      <a:pt x="138" y="83"/>
                    </a:lnTo>
                    <a:lnTo>
                      <a:pt x="144" y="90"/>
                    </a:lnTo>
                    <a:lnTo>
                      <a:pt x="148" y="97"/>
                    </a:lnTo>
                    <a:lnTo>
                      <a:pt x="153" y="105"/>
                    </a:lnTo>
                    <a:lnTo>
                      <a:pt x="160" y="106"/>
                    </a:lnTo>
                    <a:lnTo>
                      <a:pt x="169" y="108"/>
                    </a:lnTo>
                    <a:lnTo>
                      <a:pt x="176" y="109"/>
                    </a:lnTo>
                    <a:lnTo>
                      <a:pt x="183" y="110"/>
                    </a:lnTo>
                    <a:lnTo>
                      <a:pt x="192" y="112"/>
                    </a:lnTo>
                    <a:lnTo>
                      <a:pt x="201" y="113"/>
                    </a:lnTo>
                    <a:lnTo>
                      <a:pt x="208" y="116"/>
                    </a:lnTo>
                    <a:lnTo>
                      <a:pt x="217" y="116"/>
                    </a:lnTo>
                    <a:lnTo>
                      <a:pt x="225" y="118"/>
                    </a:lnTo>
                    <a:lnTo>
                      <a:pt x="233" y="121"/>
                    </a:lnTo>
                    <a:lnTo>
                      <a:pt x="241" y="122"/>
                    </a:lnTo>
                    <a:lnTo>
                      <a:pt x="249" y="124"/>
                    </a:lnTo>
                    <a:lnTo>
                      <a:pt x="257" y="124"/>
                    </a:lnTo>
                    <a:lnTo>
                      <a:pt x="265" y="126"/>
                    </a:lnTo>
                    <a:lnTo>
                      <a:pt x="273" y="128"/>
                    </a:lnTo>
                    <a:lnTo>
                      <a:pt x="282" y="129"/>
                    </a:lnTo>
                    <a:lnTo>
                      <a:pt x="294" y="137"/>
                    </a:lnTo>
                    <a:lnTo>
                      <a:pt x="305" y="147"/>
                    </a:lnTo>
                    <a:lnTo>
                      <a:pt x="317" y="157"/>
                    </a:lnTo>
                    <a:lnTo>
                      <a:pt x="329" y="170"/>
                    </a:lnTo>
                    <a:lnTo>
                      <a:pt x="342" y="183"/>
                    </a:lnTo>
                    <a:lnTo>
                      <a:pt x="355" y="199"/>
                    </a:lnTo>
                    <a:lnTo>
                      <a:pt x="368" y="215"/>
                    </a:lnTo>
                    <a:lnTo>
                      <a:pt x="381" y="233"/>
                    </a:lnTo>
                    <a:lnTo>
                      <a:pt x="395" y="253"/>
                    </a:lnTo>
                    <a:lnTo>
                      <a:pt x="408" y="273"/>
                    </a:lnTo>
                    <a:lnTo>
                      <a:pt x="423" y="294"/>
                    </a:lnTo>
                    <a:lnTo>
                      <a:pt x="438" y="317"/>
                    </a:lnTo>
                    <a:lnTo>
                      <a:pt x="452" y="340"/>
                    </a:lnTo>
                    <a:lnTo>
                      <a:pt x="467" y="365"/>
                    </a:lnTo>
                    <a:lnTo>
                      <a:pt x="481" y="391"/>
                    </a:lnTo>
                    <a:lnTo>
                      <a:pt x="496" y="417"/>
                    </a:lnTo>
                    <a:lnTo>
                      <a:pt x="512" y="445"/>
                    </a:lnTo>
                    <a:lnTo>
                      <a:pt x="526" y="473"/>
                    </a:lnTo>
                    <a:lnTo>
                      <a:pt x="541" y="502"/>
                    </a:lnTo>
                    <a:lnTo>
                      <a:pt x="555" y="532"/>
                    </a:lnTo>
                    <a:lnTo>
                      <a:pt x="570" y="561"/>
                    </a:lnTo>
                    <a:lnTo>
                      <a:pt x="586" y="593"/>
                    </a:lnTo>
                    <a:lnTo>
                      <a:pt x="600" y="625"/>
                    </a:lnTo>
                    <a:lnTo>
                      <a:pt x="615" y="657"/>
                    </a:lnTo>
                    <a:lnTo>
                      <a:pt x="630" y="689"/>
                    </a:lnTo>
                    <a:lnTo>
                      <a:pt x="643" y="723"/>
                    </a:lnTo>
                    <a:lnTo>
                      <a:pt x="657" y="756"/>
                    </a:lnTo>
                    <a:lnTo>
                      <a:pt x="672" y="790"/>
                    </a:lnTo>
                    <a:lnTo>
                      <a:pt x="685" y="825"/>
                    </a:lnTo>
                    <a:lnTo>
                      <a:pt x="699" y="858"/>
                    </a:lnTo>
                    <a:lnTo>
                      <a:pt x="712" y="893"/>
                    </a:lnTo>
                    <a:lnTo>
                      <a:pt x="725" y="928"/>
                    </a:lnTo>
                    <a:lnTo>
                      <a:pt x="733" y="950"/>
                    </a:lnTo>
                    <a:lnTo>
                      <a:pt x="741" y="973"/>
                    </a:lnTo>
                    <a:lnTo>
                      <a:pt x="750" y="998"/>
                    </a:lnTo>
                    <a:lnTo>
                      <a:pt x="759" y="1024"/>
                    </a:lnTo>
                    <a:lnTo>
                      <a:pt x="769" y="1052"/>
                    </a:lnTo>
                    <a:lnTo>
                      <a:pt x="778" y="1079"/>
                    </a:lnTo>
                    <a:lnTo>
                      <a:pt x="787" y="1107"/>
                    </a:lnTo>
                    <a:lnTo>
                      <a:pt x="797" y="1136"/>
                    </a:lnTo>
                    <a:lnTo>
                      <a:pt x="805" y="1165"/>
                    </a:lnTo>
                    <a:lnTo>
                      <a:pt x="816" y="1196"/>
                    </a:lnTo>
                    <a:lnTo>
                      <a:pt x="824" y="1226"/>
                    </a:lnTo>
                    <a:lnTo>
                      <a:pt x="832" y="1255"/>
                    </a:lnTo>
                    <a:lnTo>
                      <a:pt x="840" y="1286"/>
                    </a:lnTo>
                    <a:lnTo>
                      <a:pt x="848" y="1315"/>
                    </a:lnTo>
                    <a:lnTo>
                      <a:pt x="855" y="1345"/>
                    </a:lnTo>
                    <a:lnTo>
                      <a:pt x="861" y="1375"/>
                    </a:lnTo>
                    <a:lnTo>
                      <a:pt x="853" y="1379"/>
                    </a:lnTo>
                    <a:lnTo>
                      <a:pt x="846" y="1380"/>
                    </a:lnTo>
                    <a:lnTo>
                      <a:pt x="839" y="1383"/>
                    </a:lnTo>
                    <a:lnTo>
                      <a:pt x="830" y="1388"/>
                    </a:lnTo>
                    <a:lnTo>
                      <a:pt x="821" y="1391"/>
                    </a:lnTo>
                    <a:lnTo>
                      <a:pt x="813" y="1393"/>
                    </a:lnTo>
                    <a:lnTo>
                      <a:pt x="803" y="1396"/>
                    </a:lnTo>
                    <a:lnTo>
                      <a:pt x="794" y="1398"/>
                    </a:lnTo>
                    <a:lnTo>
                      <a:pt x="784" y="1401"/>
                    </a:lnTo>
                    <a:lnTo>
                      <a:pt x="773" y="1402"/>
                    </a:lnTo>
                    <a:lnTo>
                      <a:pt x="765" y="1404"/>
                    </a:lnTo>
                    <a:lnTo>
                      <a:pt x="755" y="1405"/>
                    </a:lnTo>
                    <a:lnTo>
                      <a:pt x="744" y="1408"/>
                    </a:lnTo>
                    <a:lnTo>
                      <a:pt x="733" y="1409"/>
                    </a:lnTo>
                    <a:lnTo>
                      <a:pt x="723" y="1411"/>
                    </a:lnTo>
                    <a:lnTo>
                      <a:pt x="712" y="1412"/>
                    </a:lnTo>
                    <a:lnTo>
                      <a:pt x="714" y="1535"/>
                    </a:lnTo>
                    <a:lnTo>
                      <a:pt x="717" y="1657"/>
                    </a:lnTo>
                    <a:lnTo>
                      <a:pt x="717" y="1779"/>
                    </a:lnTo>
                    <a:lnTo>
                      <a:pt x="718" y="1901"/>
                    </a:lnTo>
                    <a:lnTo>
                      <a:pt x="707" y="1908"/>
                    </a:lnTo>
                    <a:lnTo>
                      <a:pt x="692" y="1914"/>
                    </a:lnTo>
                    <a:lnTo>
                      <a:pt x="676" y="1920"/>
                    </a:lnTo>
                    <a:lnTo>
                      <a:pt x="657" y="1927"/>
                    </a:lnTo>
                    <a:lnTo>
                      <a:pt x="638" y="1932"/>
                    </a:lnTo>
                    <a:lnTo>
                      <a:pt x="616" y="1937"/>
                    </a:lnTo>
                    <a:lnTo>
                      <a:pt x="595" y="1943"/>
                    </a:lnTo>
                    <a:lnTo>
                      <a:pt x="570" y="1946"/>
                    </a:lnTo>
                    <a:lnTo>
                      <a:pt x="547" y="1951"/>
                    </a:lnTo>
                    <a:lnTo>
                      <a:pt x="520" y="1955"/>
                    </a:lnTo>
                    <a:lnTo>
                      <a:pt x="494" y="1958"/>
                    </a:lnTo>
                    <a:lnTo>
                      <a:pt x="468" y="1961"/>
                    </a:lnTo>
                    <a:lnTo>
                      <a:pt x="442" y="1964"/>
                    </a:lnTo>
                    <a:lnTo>
                      <a:pt x="414" y="1967"/>
                    </a:lnTo>
                    <a:lnTo>
                      <a:pt x="388" y="1967"/>
                    </a:lnTo>
                    <a:lnTo>
                      <a:pt x="362" y="1968"/>
                    </a:lnTo>
                    <a:lnTo>
                      <a:pt x="336" y="1969"/>
                    </a:lnTo>
                    <a:lnTo>
                      <a:pt x="283" y="1969"/>
                    </a:lnTo>
                    <a:lnTo>
                      <a:pt x="259" y="1969"/>
                    </a:lnTo>
                    <a:lnTo>
                      <a:pt x="235" y="1968"/>
                    </a:lnTo>
                    <a:lnTo>
                      <a:pt x="212" y="1967"/>
                    </a:lnTo>
                    <a:lnTo>
                      <a:pt x="192" y="1964"/>
                    </a:lnTo>
                    <a:lnTo>
                      <a:pt x="171" y="1961"/>
                    </a:lnTo>
                    <a:lnTo>
                      <a:pt x="153" y="1958"/>
                    </a:lnTo>
                    <a:lnTo>
                      <a:pt x="135" y="1955"/>
                    </a:lnTo>
                    <a:lnTo>
                      <a:pt x="121" y="1949"/>
                    </a:lnTo>
                    <a:lnTo>
                      <a:pt x="108" y="1945"/>
                    </a:lnTo>
                    <a:lnTo>
                      <a:pt x="96" y="1939"/>
                    </a:lnTo>
                    <a:lnTo>
                      <a:pt x="87" y="1933"/>
                    </a:lnTo>
                    <a:lnTo>
                      <a:pt x="81" y="1927"/>
                    </a:lnTo>
                    <a:lnTo>
                      <a:pt x="77" y="1920"/>
                    </a:lnTo>
                    <a:lnTo>
                      <a:pt x="67" y="1796"/>
                    </a:lnTo>
                    <a:lnTo>
                      <a:pt x="55" y="1673"/>
                    </a:lnTo>
                    <a:lnTo>
                      <a:pt x="44" y="1548"/>
                    </a:lnTo>
                    <a:lnTo>
                      <a:pt x="33" y="1423"/>
                    </a:lnTo>
                    <a:lnTo>
                      <a:pt x="25" y="1296"/>
                    </a:lnTo>
                    <a:lnTo>
                      <a:pt x="16" y="1172"/>
                    </a:lnTo>
                    <a:lnTo>
                      <a:pt x="9" y="1046"/>
                    </a:lnTo>
                    <a:lnTo>
                      <a:pt x="4" y="922"/>
                    </a:lnTo>
                    <a:lnTo>
                      <a:pt x="1" y="800"/>
                    </a:lnTo>
                    <a:lnTo>
                      <a:pt x="0" y="678"/>
                    </a:lnTo>
                    <a:lnTo>
                      <a:pt x="0" y="557"/>
                    </a:lnTo>
                    <a:lnTo>
                      <a:pt x="4" y="441"/>
                    </a:lnTo>
                    <a:lnTo>
                      <a:pt x="10" y="326"/>
                    </a:lnTo>
                    <a:lnTo>
                      <a:pt x="19" y="214"/>
                    </a:lnTo>
                    <a:lnTo>
                      <a:pt x="30" y="10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0" name="Freeform 89"/>
              <p:cNvSpPr>
                <a:spLocks/>
              </p:cNvSpPr>
              <p:nvPr/>
            </p:nvSpPr>
            <p:spPr bwMode="auto">
              <a:xfrm>
                <a:off x="5157" y="2713"/>
                <a:ext cx="40" cy="42"/>
              </a:xfrm>
              <a:custGeom>
                <a:avLst/>
                <a:gdLst>
                  <a:gd name="T0" fmla="*/ 113 w 120"/>
                  <a:gd name="T1" fmla="*/ 103 h 126"/>
                  <a:gd name="T2" fmla="*/ 120 w 120"/>
                  <a:gd name="T3" fmla="*/ 109 h 126"/>
                  <a:gd name="T4" fmla="*/ 117 w 120"/>
                  <a:gd name="T5" fmla="*/ 102 h 126"/>
                  <a:gd name="T6" fmla="*/ 112 w 120"/>
                  <a:gd name="T7" fmla="*/ 94 h 126"/>
                  <a:gd name="T8" fmla="*/ 107 w 120"/>
                  <a:gd name="T9" fmla="*/ 86 h 126"/>
                  <a:gd name="T10" fmla="*/ 100 w 120"/>
                  <a:gd name="T11" fmla="*/ 78 h 126"/>
                  <a:gd name="T12" fmla="*/ 94 w 120"/>
                  <a:gd name="T13" fmla="*/ 71 h 126"/>
                  <a:gd name="T14" fmla="*/ 88 w 120"/>
                  <a:gd name="T15" fmla="*/ 64 h 126"/>
                  <a:gd name="T16" fmla="*/ 81 w 120"/>
                  <a:gd name="T17" fmla="*/ 56 h 126"/>
                  <a:gd name="T18" fmla="*/ 74 w 120"/>
                  <a:gd name="T19" fmla="*/ 49 h 126"/>
                  <a:gd name="T20" fmla="*/ 67 w 120"/>
                  <a:gd name="T21" fmla="*/ 42 h 126"/>
                  <a:gd name="T22" fmla="*/ 58 w 120"/>
                  <a:gd name="T23" fmla="*/ 35 h 126"/>
                  <a:gd name="T24" fmla="*/ 51 w 120"/>
                  <a:gd name="T25" fmla="*/ 29 h 126"/>
                  <a:gd name="T26" fmla="*/ 43 w 120"/>
                  <a:gd name="T27" fmla="*/ 23 h 126"/>
                  <a:gd name="T28" fmla="*/ 35 w 120"/>
                  <a:gd name="T29" fmla="*/ 16 h 126"/>
                  <a:gd name="T30" fmla="*/ 27 w 120"/>
                  <a:gd name="T31" fmla="*/ 10 h 126"/>
                  <a:gd name="T32" fmla="*/ 20 w 120"/>
                  <a:gd name="T33" fmla="*/ 4 h 126"/>
                  <a:gd name="T34" fmla="*/ 13 w 120"/>
                  <a:gd name="T35" fmla="*/ 0 h 126"/>
                  <a:gd name="T36" fmla="*/ 0 w 120"/>
                  <a:gd name="T37" fmla="*/ 19 h 126"/>
                  <a:gd name="T38" fmla="*/ 7 w 120"/>
                  <a:gd name="T39" fmla="*/ 24 h 126"/>
                  <a:gd name="T40" fmla="*/ 13 w 120"/>
                  <a:gd name="T41" fmla="*/ 30 h 126"/>
                  <a:gd name="T42" fmla="*/ 20 w 120"/>
                  <a:gd name="T43" fmla="*/ 35 h 126"/>
                  <a:gd name="T44" fmla="*/ 29 w 120"/>
                  <a:gd name="T45" fmla="*/ 40 h 126"/>
                  <a:gd name="T46" fmla="*/ 36 w 120"/>
                  <a:gd name="T47" fmla="*/ 46 h 126"/>
                  <a:gd name="T48" fmla="*/ 43 w 120"/>
                  <a:gd name="T49" fmla="*/ 54 h 126"/>
                  <a:gd name="T50" fmla="*/ 51 w 120"/>
                  <a:gd name="T51" fmla="*/ 59 h 126"/>
                  <a:gd name="T52" fmla="*/ 58 w 120"/>
                  <a:gd name="T53" fmla="*/ 65 h 126"/>
                  <a:gd name="T54" fmla="*/ 64 w 120"/>
                  <a:gd name="T55" fmla="*/ 72 h 126"/>
                  <a:gd name="T56" fmla="*/ 71 w 120"/>
                  <a:gd name="T57" fmla="*/ 80 h 126"/>
                  <a:gd name="T58" fmla="*/ 77 w 120"/>
                  <a:gd name="T59" fmla="*/ 86 h 126"/>
                  <a:gd name="T60" fmla="*/ 82 w 120"/>
                  <a:gd name="T61" fmla="*/ 93 h 126"/>
                  <a:gd name="T62" fmla="*/ 88 w 120"/>
                  <a:gd name="T63" fmla="*/ 100 h 126"/>
                  <a:gd name="T64" fmla="*/ 93 w 120"/>
                  <a:gd name="T65" fmla="*/ 107 h 126"/>
                  <a:gd name="T66" fmla="*/ 97 w 120"/>
                  <a:gd name="T67" fmla="*/ 113 h 126"/>
                  <a:gd name="T68" fmla="*/ 100 w 120"/>
                  <a:gd name="T69" fmla="*/ 120 h 126"/>
                  <a:gd name="T70" fmla="*/ 109 w 120"/>
                  <a:gd name="T71" fmla="*/ 126 h 126"/>
                  <a:gd name="T72" fmla="*/ 113 w 120"/>
                  <a:gd name="T73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26">
                    <a:moveTo>
                      <a:pt x="113" y="103"/>
                    </a:moveTo>
                    <a:lnTo>
                      <a:pt x="120" y="109"/>
                    </a:lnTo>
                    <a:lnTo>
                      <a:pt x="117" y="102"/>
                    </a:lnTo>
                    <a:lnTo>
                      <a:pt x="112" y="94"/>
                    </a:lnTo>
                    <a:lnTo>
                      <a:pt x="107" y="86"/>
                    </a:lnTo>
                    <a:lnTo>
                      <a:pt x="100" y="78"/>
                    </a:lnTo>
                    <a:lnTo>
                      <a:pt x="94" y="71"/>
                    </a:lnTo>
                    <a:lnTo>
                      <a:pt x="88" y="64"/>
                    </a:lnTo>
                    <a:lnTo>
                      <a:pt x="81" y="56"/>
                    </a:lnTo>
                    <a:lnTo>
                      <a:pt x="74" y="49"/>
                    </a:lnTo>
                    <a:lnTo>
                      <a:pt x="67" y="42"/>
                    </a:lnTo>
                    <a:lnTo>
                      <a:pt x="58" y="35"/>
                    </a:lnTo>
                    <a:lnTo>
                      <a:pt x="51" y="29"/>
                    </a:lnTo>
                    <a:lnTo>
                      <a:pt x="43" y="23"/>
                    </a:lnTo>
                    <a:lnTo>
                      <a:pt x="35" y="16"/>
                    </a:lnTo>
                    <a:lnTo>
                      <a:pt x="27" y="10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7" y="24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6" y="46"/>
                    </a:lnTo>
                    <a:lnTo>
                      <a:pt x="43" y="54"/>
                    </a:lnTo>
                    <a:lnTo>
                      <a:pt x="51" y="59"/>
                    </a:lnTo>
                    <a:lnTo>
                      <a:pt x="58" y="65"/>
                    </a:lnTo>
                    <a:lnTo>
                      <a:pt x="64" y="72"/>
                    </a:lnTo>
                    <a:lnTo>
                      <a:pt x="71" y="80"/>
                    </a:lnTo>
                    <a:lnTo>
                      <a:pt x="77" y="86"/>
                    </a:lnTo>
                    <a:lnTo>
                      <a:pt x="82" y="93"/>
                    </a:lnTo>
                    <a:lnTo>
                      <a:pt x="88" y="100"/>
                    </a:lnTo>
                    <a:lnTo>
                      <a:pt x="93" y="107"/>
                    </a:lnTo>
                    <a:lnTo>
                      <a:pt x="97" y="113"/>
                    </a:lnTo>
                    <a:lnTo>
                      <a:pt x="100" y="120"/>
                    </a:lnTo>
                    <a:lnTo>
                      <a:pt x="109" y="126"/>
                    </a:lnTo>
                    <a:lnTo>
                      <a:pt x="113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1" name="Freeform 90"/>
              <p:cNvSpPr>
                <a:spLocks/>
              </p:cNvSpPr>
              <p:nvPr/>
            </p:nvSpPr>
            <p:spPr bwMode="auto">
              <a:xfrm>
                <a:off x="5193" y="2747"/>
                <a:ext cx="46" cy="16"/>
              </a:xfrm>
              <a:custGeom>
                <a:avLst/>
                <a:gdLst>
                  <a:gd name="T0" fmla="*/ 138 w 138"/>
                  <a:gd name="T1" fmla="*/ 28 h 48"/>
                  <a:gd name="T2" fmla="*/ 133 w 138"/>
                  <a:gd name="T3" fmla="*/ 25 h 48"/>
                  <a:gd name="T4" fmla="*/ 126 w 138"/>
                  <a:gd name="T5" fmla="*/ 23 h 48"/>
                  <a:gd name="T6" fmla="*/ 117 w 138"/>
                  <a:gd name="T7" fmla="*/ 22 h 48"/>
                  <a:gd name="T8" fmla="*/ 110 w 138"/>
                  <a:gd name="T9" fmla="*/ 20 h 48"/>
                  <a:gd name="T10" fmla="*/ 101 w 138"/>
                  <a:gd name="T11" fmla="*/ 19 h 48"/>
                  <a:gd name="T12" fmla="*/ 94 w 138"/>
                  <a:gd name="T13" fmla="*/ 17 h 48"/>
                  <a:gd name="T14" fmla="*/ 85 w 138"/>
                  <a:gd name="T15" fmla="*/ 15 h 48"/>
                  <a:gd name="T16" fmla="*/ 78 w 138"/>
                  <a:gd name="T17" fmla="*/ 15 h 48"/>
                  <a:gd name="T18" fmla="*/ 68 w 138"/>
                  <a:gd name="T19" fmla="*/ 12 h 48"/>
                  <a:gd name="T20" fmla="*/ 61 w 138"/>
                  <a:gd name="T21" fmla="*/ 12 h 48"/>
                  <a:gd name="T22" fmla="*/ 52 w 138"/>
                  <a:gd name="T23" fmla="*/ 9 h 48"/>
                  <a:gd name="T24" fmla="*/ 45 w 138"/>
                  <a:gd name="T25" fmla="*/ 7 h 48"/>
                  <a:gd name="T26" fmla="*/ 36 w 138"/>
                  <a:gd name="T27" fmla="*/ 6 h 48"/>
                  <a:gd name="T28" fmla="*/ 29 w 138"/>
                  <a:gd name="T29" fmla="*/ 4 h 48"/>
                  <a:gd name="T30" fmla="*/ 20 w 138"/>
                  <a:gd name="T31" fmla="*/ 3 h 48"/>
                  <a:gd name="T32" fmla="*/ 11 w 138"/>
                  <a:gd name="T33" fmla="*/ 1 h 48"/>
                  <a:gd name="T34" fmla="*/ 4 w 138"/>
                  <a:gd name="T35" fmla="*/ 0 h 48"/>
                  <a:gd name="T36" fmla="*/ 0 w 138"/>
                  <a:gd name="T37" fmla="*/ 23 h 48"/>
                  <a:gd name="T38" fmla="*/ 7 w 138"/>
                  <a:gd name="T39" fmla="*/ 25 h 48"/>
                  <a:gd name="T40" fmla="*/ 16 w 138"/>
                  <a:gd name="T41" fmla="*/ 26 h 48"/>
                  <a:gd name="T42" fmla="*/ 24 w 138"/>
                  <a:gd name="T43" fmla="*/ 28 h 48"/>
                  <a:gd name="T44" fmla="*/ 32 w 138"/>
                  <a:gd name="T45" fmla="*/ 29 h 48"/>
                  <a:gd name="T46" fmla="*/ 40 w 138"/>
                  <a:gd name="T47" fmla="*/ 31 h 48"/>
                  <a:gd name="T48" fmla="*/ 48 w 138"/>
                  <a:gd name="T49" fmla="*/ 32 h 48"/>
                  <a:gd name="T50" fmla="*/ 56 w 138"/>
                  <a:gd name="T51" fmla="*/ 33 h 48"/>
                  <a:gd name="T52" fmla="*/ 64 w 138"/>
                  <a:gd name="T53" fmla="*/ 35 h 48"/>
                  <a:gd name="T54" fmla="*/ 72 w 138"/>
                  <a:gd name="T55" fmla="*/ 36 h 48"/>
                  <a:gd name="T56" fmla="*/ 80 w 138"/>
                  <a:gd name="T57" fmla="*/ 38 h 48"/>
                  <a:gd name="T58" fmla="*/ 88 w 138"/>
                  <a:gd name="T59" fmla="*/ 39 h 48"/>
                  <a:gd name="T60" fmla="*/ 97 w 138"/>
                  <a:gd name="T61" fmla="*/ 42 h 48"/>
                  <a:gd name="T62" fmla="*/ 104 w 138"/>
                  <a:gd name="T63" fmla="*/ 44 h 48"/>
                  <a:gd name="T64" fmla="*/ 113 w 138"/>
                  <a:gd name="T65" fmla="*/ 45 h 48"/>
                  <a:gd name="T66" fmla="*/ 120 w 138"/>
                  <a:gd name="T67" fmla="*/ 47 h 48"/>
                  <a:gd name="T68" fmla="*/ 129 w 138"/>
                  <a:gd name="T69" fmla="*/ 48 h 48"/>
                  <a:gd name="T70" fmla="*/ 126 w 138"/>
                  <a:gd name="T71" fmla="*/ 47 h 48"/>
                  <a:gd name="T72" fmla="*/ 138 w 138"/>
                  <a:gd name="T73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8">
                    <a:moveTo>
                      <a:pt x="138" y="28"/>
                    </a:moveTo>
                    <a:lnTo>
                      <a:pt x="133" y="25"/>
                    </a:lnTo>
                    <a:lnTo>
                      <a:pt x="126" y="23"/>
                    </a:lnTo>
                    <a:lnTo>
                      <a:pt x="117" y="22"/>
                    </a:lnTo>
                    <a:lnTo>
                      <a:pt x="110" y="20"/>
                    </a:lnTo>
                    <a:lnTo>
                      <a:pt x="101" y="19"/>
                    </a:lnTo>
                    <a:lnTo>
                      <a:pt x="94" y="17"/>
                    </a:lnTo>
                    <a:lnTo>
                      <a:pt x="85" y="15"/>
                    </a:lnTo>
                    <a:lnTo>
                      <a:pt x="78" y="15"/>
                    </a:lnTo>
                    <a:lnTo>
                      <a:pt x="68" y="12"/>
                    </a:lnTo>
                    <a:lnTo>
                      <a:pt x="61" y="12"/>
                    </a:lnTo>
                    <a:lnTo>
                      <a:pt x="52" y="9"/>
                    </a:lnTo>
                    <a:lnTo>
                      <a:pt x="45" y="7"/>
                    </a:lnTo>
                    <a:lnTo>
                      <a:pt x="36" y="6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7" y="25"/>
                    </a:lnTo>
                    <a:lnTo>
                      <a:pt x="16" y="26"/>
                    </a:lnTo>
                    <a:lnTo>
                      <a:pt x="24" y="28"/>
                    </a:lnTo>
                    <a:lnTo>
                      <a:pt x="32" y="29"/>
                    </a:lnTo>
                    <a:lnTo>
                      <a:pt x="40" y="31"/>
                    </a:lnTo>
                    <a:lnTo>
                      <a:pt x="48" y="32"/>
                    </a:lnTo>
                    <a:lnTo>
                      <a:pt x="56" y="33"/>
                    </a:lnTo>
                    <a:lnTo>
                      <a:pt x="64" y="35"/>
                    </a:lnTo>
                    <a:lnTo>
                      <a:pt x="72" y="36"/>
                    </a:lnTo>
                    <a:lnTo>
                      <a:pt x="80" y="38"/>
                    </a:lnTo>
                    <a:lnTo>
                      <a:pt x="88" y="39"/>
                    </a:lnTo>
                    <a:lnTo>
                      <a:pt x="97" y="42"/>
                    </a:lnTo>
                    <a:lnTo>
                      <a:pt x="104" y="44"/>
                    </a:lnTo>
                    <a:lnTo>
                      <a:pt x="113" y="45"/>
                    </a:lnTo>
                    <a:lnTo>
                      <a:pt x="120" y="47"/>
                    </a:lnTo>
                    <a:lnTo>
                      <a:pt x="129" y="48"/>
                    </a:lnTo>
                    <a:lnTo>
                      <a:pt x="126" y="47"/>
                    </a:lnTo>
                    <a:lnTo>
                      <a:pt x="13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2" name="Freeform 91"/>
              <p:cNvSpPr>
                <a:spLocks/>
              </p:cNvSpPr>
              <p:nvPr/>
            </p:nvSpPr>
            <p:spPr bwMode="auto">
              <a:xfrm>
                <a:off x="5235" y="2756"/>
                <a:ext cx="154" cy="271"/>
              </a:xfrm>
              <a:custGeom>
                <a:avLst/>
                <a:gdLst>
                  <a:gd name="T0" fmla="*/ 447 w 460"/>
                  <a:gd name="T1" fmla="*/ 768 h 811"/>
                  <a:gd name="T2" fmla="*/ 420 w 460"/>
                  <a:gd name="T3" fmla="*/ 699 h 811"/>
                  <a:gd name="T4" fmla="*/ 393 w 460"/>
                  <a:gd name="T5" fmla="*/ 631 h 811"/>
                  <a:gd name="T6" fmla="*/ 365 w 460"/>
                  <a:gd name="T7" fmla="*/ 564 h 811"/>
                  <a:gd name="T8" fmla="*/ 335 w 460"/>
                  <a:gd name="T9" fmla="*/ 499 h 811"/>
                  <a:gd name="T10" fmla="*/ 306 w 460"/>
                  <a:gd name="T11" fmla="*/ 436 h 811"/>
                  <a:gd name="T12" fmla="*/ 275 w 460"/>
                  <a:gd name="T13" fmla="*/ 375 h 811"/>
                  <a:gd name="T14" fmla="*/ 246 w 460"/>
                  <a:gd name="T15" fmla="*/ 318 h 811"/>
                  <a:gd name="T16" fmla="*/ 215 w 460"/>
                  <a:gd name="T17" fmla="*/ 264 h 811"/>
                  <a:gd name="T18" fmla="*/ 186 w 460"/>
                  <a:gd name="T19" fmla="*/ 213 h 811"/>
                  <a:gd name="T20" fmla="*/ 157 w 460"/>
                  <a:gd name="T21" fmla="*/ 167 h 811"/>
                  <a:gd name="T22" fmla="*/ 128 w 460"/>
                  <a:gd name="T23" fmla="*/ 125 h 811"/>
                  <a:gd name="T24" fmla="*/ 100 w 460"/>
                  <a:gd name="T25" fmla="*/ 87 h 811"/>
                  <a:gd name="T26" fmla="*/ 73 w 460"/>
                  <a:gd name="T27" fmla="*/ 55 h 811"/>
                  <a:gd name="T28" fmla="*/ 48 w 460"/>
                  <a:gd name="T29" fmla="*/ 27 h 811"/>
                  <a:gd name="T30" fmla="*/ 25 w 460"/>
                  <a:gd name="T31" fmla="*/ 7 h 811"/>
                  <a:gd name="T32" fmla="*/ 0 w 460"/>
                  <a:gd name="T33" fmla="*/ 19 h 811"/>
                  <a:gd name="T34" fmla="*/ 21 w 460"/>
                  <a:gd name="T35" fmla="*/ 35 h 811"/>
                  <a:gd name="T36" fmla="*/ 44 w 460"/>
                  <a:gd name="T37" fmla="*/ 56 h 811"/>
                  <a:gd name="T38" fmla="*/ 70 w 460"/>
                  <a:gd name="T39" fmla="*/ 85 h 811"/>
                  <a:gd name="T40" fmla="*/ 95 w 460"/>
                  <a:gd name="T41" fmla="*/ 119 h 811"/>
                  <a:gd name="T42" fmla="*/ 124 w 460"/>
                  <a:gd name="T43" fmla="*/ 158 h 811"/>
                  <a:gd name="T44" fmla="*/ 150 w 460"/>
                  <a:gd name="T45" fmla="*/ 202 h 811"/>
                  <a:gd name="T46" fmla="*/ 180 w 460"/>
                  <a:gd name="T47" fmla="*/ 250 h 811"/>
                  <a:gd name="T48" fmla="*/ 210 w 460"/>
                  <a:gd name="T49" fmla="*/ 302 h 811"/>
                  <a:gd name="T50" fmla="*/ 240 w 460"/>
                  <a:gd name="T51" fmla="*/ 357 h 811"/>
                  <a:gd name="T52" fmla="*/ 271 w 460"/>
                  <a:gd name="T53" fmla="*/ 417 h 811"/>
                  <a:gd name="T54" fmla="*/ 300 w 460"/>
                  <a:gd name="T55" fmla="*/ 478 h 811"/>
                  <a:gd name="T56" fmla="*/ 327 w 460"/>
                  <a:gd name="T57" fmla="*/ 541 h 811"/>
                  <a:gd name="T58" fmla="*/ 356 w 460"/>
                  <a:gd name="T59" fmla="*/ 608 h 811"/>
                  <a:gd name="T60" fmla="*/ 385 w 460"/>
                  <a:gd name="T61" fmla="*/ 673 h 811"/>
                  <a:gd name="T62" fmla="*/ 412 w 460"/>
                  <a:gd name="T63" fmla="*/ 743 h 811"/>
                  <a:gd name="T64" fmla="*/ 438 w 460"/>
                  <a:gd name="T65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0" h="811">
                    <a:moveTo>
                      <a:pt x="460" y="804"/>
                    </a:moveTo>
                    <a:lnTo>
                      <a:pt x="447" y="768"/>
                    </a:lnTo>
                    <a:lnTo>
                      <a:pt x="433" y="734"/>
                    </a:lnTo>
                    <a:lnTo>
                      <a:pt x="420" y="699"/>
                    </a:lnTo>
                    <a:lnTo>
                      <a:pt x="407" y="664"/>
                    </a:lnTo>
                    <a:lnTo>
                      <a:pt x="393" y="631"/>
                    </a:lnTo>
                    <a:lnTo>
                      <a:pt x="378" y="598"/>
                    </a:lnTo>
                    <a:lnTo>
                      <a:pt x="365" y="564"/>
                    </a:lnTo>
                    <a:lnTo>
                      <a:pt x="351" y="532"/>
                    </a:lnTo>
                    <a:lnTo>
                      <a:pt x="335" y="499"/>
                    </a:lnTo>
                    <a:lnTo>
                      <a:pt x="320" y="468"/>
                    </a:lnTo>
                    <a:lnTo>
                      <a:pt x="306" y="436"/>
                    </a:lnTo>
                    <a:lnTo>
                      <a:pt x="290" y="405"/>
                    </a:lnTo>
                    <a:lnTo>
                      <a:pt x="275" y="375"/>
                    </a:lnTo>
                    <a:lnTo>
                      <a:pt x="260" y="346"/>
                    </a:lnTo>
                    <a:lnTo>
                      <a:pt x="246" y="318"/>
                    </a:lnTo>
                    <a:lnTo>
                      <a:pt x="231" y="291"/>
                    </a:lnTo>
                    <a:lnTo>
                      <a:pt x="215" y="264"/>
                    </a:lnTo>
                    <a:lnTo>
                      <a:pt x="201" y="238"/>
                    </a:lnTo>
                    <a:lnTo>
                      <a:pt x="186" y="213"/>
                    </a:lnTo>
                    <a:lnTo>
                      <a:pt x="172" y="190"/>
                    </a:lnTo>
                    <a:lnTo>
                      <a:pt x="157" y="167"/>
                    </a:lnTo>
                    <a:lnTo>
                      <a:pt x="143" y="145"/>
                    </a:lnTo>
                    <a:lnTo>
                      <a:pt x="128" y="125"/>
                    </a:lnTo>
                    <a:lnTo>
                      <a:pt x="115" y="104"/>
                    </a:lnTo>
                    <a:lnTo>
                      <a:pt x="100" y="87"/>
                    </a:lnTo>
                    <a:lnTo>
                      <a:pt x="87" y="71"/>
                    </a:lnTo>
                    <a:lnTo>
                      <a:pt x="73" y="55"/>
                    </a:lnTo>
                    <a:lnTo>
                      <a:pt x="61" y="40"/>
                    </a:lnTo>
                    <a:lnTo>
                      <a:pt x="48" y="27"/>
                    </a:lnTo>
                    <a:lnTo>
                      <a:pt x="37" y="16"/>
                    </a:lnTo>
                    <a:lnTo>
                      <a:pt x="25" y="7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9" y="26"/>
                    </a:lnTo>
                    <a:lnTo>
                      <a:pt x="21" y="35"/>
                    </a:lnTo>
                    <a:lnTo>
                      <a:pt x="32" y="45"/>
                    </a:lnTo>
                    <a:lnTo>
                      <a:pt x="44" y="56"/>
                    </a:lnTo>
                    <a:lnTo>
                      <a:pt x="57" y="71"/>
                    </a:lnTo>
                    <a:lnTo>
                      <a:pt x="70" y="85"/>
                    </a:lnTo>
                    <a:lnTo>
                      <a:pt x="83" y="101"/>
                    </a:lnTo>
                    <a:lnTo>
                      <a:pt x="95" y="119"/>
                    </a:lnTo>
                    <a:lnTo>
                      <a:pt x="109" y="138"/>
                    </a:lnTo>
                    <a:lnTo>
                      <a:pt x="124" y="158"/>
                    </a:lnTo>
                    <a:lnTo>
                      <a:pt x="138" y="180"/>
                    </a:lnTo>
                    <a:lnTo>
                      <a:pt x="150" y="202"/>
                    </a:lnTo>
                    <a:lnTo>
                      <a:pt x="166" y="225"/>
                    </a:lnTo>
                    <a:lnTo>
                      <a:pt x="180" y="250"/>
                    </a:lnTo>
                    <a:lnTo>
                      <a:pt x="195" y="276"/>
                    </a:lnTo>
                    <a:lnTo>
                      <a:pt x="210" y="302"/>
                    </a:lnTo>
                    <a:lnTo>
                      <a:pt x="226" y="330"/>
                    </a:lnTo>
                    <a:lnTo>
                      <a:pt x="240" y="357"/>
                    </a:lnTo>
                    <a:lnTo>
                      <a:pt x="255" y="387"/>
                    </a:lnTo>
                    <a:lnTo>
                      <a:pt x="271" y="417"/>
                    </a:lnTo>
                    <a:lnTo>
                      <a:pt x="284" y="446"/>
                    </a:lnTo>
                    <a:lnTo>
                      <a:pt x="300" y="478"/>
                    </a:lnTo>
                    <a:lnTo>
                      <a:pt x="313" y="509"/>
                    </a:lnTo>
                    <a:lnTo>
                      <a:pt x="327" y="541"/>
                    </a:lnTo>
                    <a:lnTo>
                      <a:pt x="342" y="574"/>
                    </a:lnTo>
                    <a:lnTo>
                      <a:pt x="356" y="608"/>
                    </a:lnTo>
                    <a:lnTo>
                      <a:pt x="371" y="641"/>
                    </a:lnTo>
                    <a:lnTo>
                      <a:pt x="385" y="673"/>
                    </a:lnTo>
                    <a:lnTo>
                      <a:pt x="399" y="708"/>
                    </a:lnTo>
                    <a:lnTo>
                      <a:pt x="412" y="743"/>
                    </a:lnTo>
                    <a:lnTo>
                      <a:pt x="426" y="776"/>
                    </a:lnTo>
                    <a:lnTo>
                      <a:pt x="438" y="811"/>
                    </a:lnTo>
                    <a:lnTo>
                      <a:pt x="460" y="8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3" name="Freeform 92"/>
              <p:cNvSpPr>
                <a:spLocks/>
              </p:cNvSpPr>
              <p:nvPr/>
            </p:nvSpPr>
            <p:spPr bwMode="auto">
              <a:xfrm>
                <a:off x="5381" y="3024"/>
                <a:ext cx="53" cy="154"/>
              </a:xfrm>
              <a:custGeom>
                <a:avLst/>
                <a:gdLst>
                  <a:gd name="T0" fmla="*/ 158 w 158"/>
                  <a:gd name="T1" fmla="*/ 447 h 460"/>
                  <a:gd name="T2" fmla="*/ 153 w 158"/>
                  <a:gd name="T3" fmla="*/ 418 h 460"/>
                  <a:gd name="T4" fmla="*/ 145 w 158"/>
                  <a:gd name="T5" fmla="*/ 387 h 460"/>
                  <a:gd name="T6" fmla="*/ 138 w 158"/>
                  <a:gd name="T7" fmla="*/ 358 h 460"/>
                  <a:gd name="T8" fmla="*/ 129 w 158"/>
                  <a:gd name="T9" fmla="*/ 327 h 460"/>
                  <a:gd name="T10" fmla="*/ 121 w 158"/>
                  <a:gd name="T11" fmla="*/ 297 h 460"/>
                  <a:gd name="T12" fmla="*/ 112 w 158"/>
                  <a:gd name="T13" fmla="*/ 266 h 460"/>
                  <a:gd name="T14" fmla="*/ 103 w 158"/>
                  <a:gd name="T15" fmla="*/ 237 h 460"/>
                  <a:gd name="T16" fmla="*/ 94 w 158"/>
                  <a:gd name="T17" fmla="*/ 208 h 460"/>
                  <a:gd name="T18" fmla="*/ 84 w 158"/>
                  <a:gd name="T19" fmla="*/ 179 h 460"/>
                  <a:gd name="T20" fmla="*/ 75 w 158"/>
                  <a:gd name="T21" fmla="*/ 150 h 460"/>
                  <a:gd name="T22" fmla="*/ 65 w 158"/>
                  <a:gd name="T23" fmla="*/ 122 h 460"/>
                  <a:gd name="T24" fmla="*/ 57 w 158"/>
                  <a:gd name="T25" fmla="*/ 95 h 460"/>
                  <a:gd name="T26" fmla="*/ 48 w 158"/>
                  <a:gd name="T27" fmla="*/ 70 h 460"/>
                  <a:gd name="T28" fmla="*/ 38 w 158"/>
                  <a:gd name="T29" fmla="*/ 45 h 460"/>
                  <a:gd name="T30" fmla="*/ 29 w 158"/>
                  <a:gd name="T31" fmla="*/ 20 h 460"/>
                  <a:gd name="T32" fmla="*/ 22 w 158"/>
                  <a:gd name="T33" fmla="*/ 0 h 460"/>
                  <a:gd name="T34" fmla="*/ 4 w 158"/>
                  <a:gd name="T35" fmla="*/ 19 h 460"/>
                  <a:gd name="T36" fmla="*/ 11 w 158"/>
                  <a:gd name="T37" fmla="*/ 41 h 460"/>
                  <a:gd name="T38" fmla="*/ 20 w 158"/>
                  <a:gd name="T39" fmla="*/ 66 h 460"/>
                  <a:gd name="T40" fmla="*/ 29 w 158"/>
                  <a:gd name="T41" fmla="*/ 90 h 460"/>
                  <a:gd name="T42" fmla="*/ 39 w 158"/>
                  <a:gd name="T43" fmla="*/ 116 h 460"/>
                  <a:gd name="T44" fmla="*/ 48 w 158"/>
                  <a:gd name="T45" fmla="*/ 143 h 460"/>
                  <a:gd name="T46" fmla="*/ 57 w 158"/>
                  <a:gd name="T47" fmla="*/ 172 h 460"/>
                  <a:gd name="T48" fmla="*/ 67 w 158"/>
                  <a:gd name="T49" fmla="*/ 199 h 460"/>
                  <a:gd name="T50" fmla="*/ 75 w 158"/>
                  <a:gd name="T51" fmla="*/ 230 h 460"/>
                  <a:gd name="T52" fmla="*/ 86 w 158"/>
                  <a:gd name="T53" fmla="*/ 259 h 460"/>
                  <a:gd name="T54" fmla="*/ 94 w 158"/>
                  <a:gd name="T55" fmla="*/ 288 h 460"/>
                  <a:gd name="T56" fmla="*/ 103 w 158"/>
                  <a:gd name="T57" fmla="*/ 319 h 460"/>
                  <a:gd name="T58" fmla="*/ 112 w 158"/>
                  <a:gd name="T59" fmla="*/ 349 h 460"/>
                  <a:gd name="T60" fmla="*/ 118 w 158"/>
                  <a:gd name="T61" fmla="*/ 378 h 460"/>
                  <a:gd name="T62" fmla="*/ 126 w 158"/>
                  <a:gd name="T63" fmla="*/ 407 h 460"/>
                  <a:gd name="T64" fmla="*/ 132 w 158"/>
                  <a:gd name="T65" fmla="*/ 438 h 460"/>
                  <a:gd name="T66" fmla="*/ 141 w 158"/>
                  <a:gd name="T67" fmla="*/ 43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460">
                    <a:moveTo>
                      <a:pt x="153" y="460"/>
                    </a:moveTo>
                    <a:lnTo>
                      <a:pt x="158" y="447"/>
                    </a:lnTo>
                    <a:lnTo>
                      <a:pt x="155" y="432"/>
                    </a:lnTo>
                    <a:lnTo>
                      <a:pt x="153" y="418"/>
                    </a:lnTo>
                    <a:lnTo>
                      <a:pt x="148" y="403"/>
                    </a:lnTo>
                    <a:lnTo>
                      <a:pt x="145" y="387"/>
                    </a:lnTo>
                    <a:lnTo>
                      <a:pt x="141" y="372"/>
                    </a:lnTo>
                    <a:lnTo>
                      <a:pt x="138" y="358"/>
                    </a:lnTo>
                    <a:lnTo>
                      <a:pt x="134" y="342"/>
                    </a:lnTo>
                    <a:lnTo>
                      <a:pt x="129" y="327"/>
                    </a:lnTo>
                    <a:lnTo>
                      <a:pt x="126" y="313"/>
                    </a:lnTo>
                    <a:lnTo>
                      <a:pt x="121" y="297"/>
                    </a:lnTo>
                    <a:lnTo>
                      <a:pt x="118" y="281"/>
                    </a:lnTo>
                    <a:lnTo>
                      <a:pt x="112" y="266"/>
                    </a:lnTo>
                    <a:lnTo>
                      <a:pt x="109" y="252"/>
                    </a:lnTo>
                    <a:lnTo>
                      <a:pt x="103" y="237"/>
                    </a:lnTo>
                    <a:lnTo>
                      <a:pt x="99" y="223"/>
                    </a:lnTo>
                    <a:lnTo>
                      <a:pt x="94" y="208"/>
                    </a:lnTo>
                    <a:lnTo>
                      <a:pt x="89" y="192"/>
                    </a:lnTo>
                    <a:lnTo>
                      <a:pt x="84" y="179"/>
                    </a:lnTo>
                    <a:lnTo>
                      <a:pt x="80" y="164"/>
                    </a:lnTo>
                    <a:lnTo>
                      <a:pt x="75" y="150"/>
                    </a:lnTo>
                    <a:lnTo>
                      <a:pt x="70" y="135"/>
                    </a:lnTo>
                    <a:lnTo>
                      <a:pt x="65" y="122"/>
                    </a:lnTo>
                    <a:lnTo>
                      <a:pt x="59" y="109"/>
                    </a:lnTo>
                    <a:lnTo>
                      <a:pt x="57" y="95"/>
                    </a:lnTo>
                    <a:lnTo>
                      <a:pt x="51" y="82"/>
                    </a:lnTo>
                    <a:lnTo>
                      <a:pt x="48" y="70"/>
                    </a:lnTo>
                    <a:lnTo>
                      <a:pt x="42" y="57"/>
                    </a:lnTo>
                    <a:lnTo>
                      <a:pt x="38" y="45"/>
                    </a:lnTo>
                    <a:lnTo>
                      <a:pt x="33" y="32"/>
                    </a:lnTo>
                    <a:lnTo>
                      <a:pt x="29" y="20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7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1" y="41"/>
                    </a:lnTo>
                    <a:lnTo>
                      <a:pt x="17" y="52"/>
                    </a:lnTo>
                    <a:lnTo>
                      <a:pt x="20" y="66"/>
                    </a:lnTo>
                    <a:lnTo>
                      <a:pt x="26" y="77"/>
                    </a:lnTo>
                    <a:lnTo>
                      <a:pt x="29" y="90"/>
                    </a:lnTo>
                    <a:lnTo>
                      <a:pt x="35" y="102"/>
                    </a:lnTo>
                    <a:lnTo>
                      <a:pt x="39" y="116"/>
                    </a:lnTo>
                    <a:lnTo>
                      <a:pt x="43" y="130"/>
                    </a:lnTo>
                    <a:lnTo>
                      <a:pt x="48" y="143"/>
                    </a:lnTo>
                    <a:lnTo>
                      <a:pt x="52" y="157"/>
                    </a:lnTo>
                    <a:lnTo>
                      <a:pt x="57" y="172"/>
                    </a:lnTo>
                    <a:lnTo>
                      <a:pt x="62" y="186"/>
                    </a:lnTo>
                    <a:lnTo>
                      <a:pt x="67" y="199"/>
                    </a:lnTo>
                    <a:lnTo>
                      <a:pt x="71" y="215"/>
                    </a:lnTo>
                    <a:lnTo>
                      <a:pt x="75" y="230"/>
                    </a:lnTo>
                    <a:lnTo>
                      <a:pt x="80" y="244"/>
                    </a:lnTo>
                    <a:lnTo>
                      <a:pt x="86" y="259"/>
                    </a:lnTo>
                    <a:lnTo>
                      <a:pt x="89" y="274"/>
                    </a:lnTo>
                    <a:lnTo>
                      <a:pt x="94" y="288"/>
                    </a:lnTo>
                    <a:lnTo>
                      <a:pt x="99" y="303"/>
                    </a:lnTo>
                    <a:lnTo>
                      <a:pt x="103" y="319"/>
                    </a:lnTo>
                    <a:lnTo>
                      <a:pt x="106" y="333"/>
                    </a:lnTo>
                    <a:lnTo>
                      <a:pt x="112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2" y="394"/>
                    </a:lnTo>
                    <a:lnTo>
                      <a:pt x="126" y="407"/>
                    </a:lnTo>
                    <a:lnTo>
                      <a:pt x="129" y="423"/>
                    </a:lnTo>
                    <a:lnTo>
                      <a:pt x="132" y="438"/>
                    </a:lnTo>
                    <a:lnTo>
                      <a:pt x="135" y="451"/>
                    </a:lnTo>
                    <a:lnTo>
                      <a:pt x="141" y="439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4" name="Freeform 93"/>
              <p:cNvSpPr>
                <a:spLocks/>
              </p:cNvSpPr>
              <p:nvPr/>
            </p:nvSpPr>
            <p:spPr bwMode="auto">
              <a:xfrm>
                <a:off x="5377" y="3171"/>
                <a:ext cx="55" cy="19"/>
              </a:xfrm>
              <a:custGeom>
                <a:avLst/>
                <a:gdLst>
                  <a:gd name="T0" fmla="*/ 22 w 165"/>
                  <a:gd name="T1" fmla="*/ 48 h 59"/>
                  <a:gd name="T2" fmla="*/ 12 w 165"/>
                  <a:gd name="T3" fmla="*/ 59 h 59"/>
                  <a:gd name="T4" fmla="*/ 22 w 165"/>
                  <a:gd name="T5" fmla="*/ 59 h 59"/>
                  <a:gd name="T6" fmla="*/ 34 w 165"/>
                  <a:gd name="T7" fmla="*/ 57 h 59"/>
                  <a:gd name="T8" fmla="*/ 44 w 165"/>
                  <a:gd name="T9" fmla="*/ 56 h 59"/>
                  <a:gd name="T10" fmla="*/ 54 w 165"/>
                  <a:gd name="T11" fmla="*/ 53 h 59"/>
                  <a:gd name="T12" fmla="*/ 64 w 165"/>
                  <a:gd name="T13" fmla="*/ 51 h 59"/>
                  <a:gd name="T14" fmla="*/ 74 w 165"/>
                  <a:gd name="T15" fmla="*/ 50 h 59"/>
                  <a:gd name="T16" fmla="*/ 85 w 165"/>
                  <a:gd name="T17" fmla="*/ 48 h 59"/>
                  <a:gd name="T18" fmla="*/ 95 w 165"/>
                  <a:gd name="T19" fmla="*/ 45 h 59"/>
                  <a:gd name="T20" fmla="*/ 105 w 165"/>
                  <a:gd name="T21" fmla="*/ 43 h 59"/>
                  <a:gd name="T22" fmla="*/ 114 w 165"/>
                  <a:gd name="T23" fmla="*/ 41 h 59"/>
                  <a:gd name="T24" fmla="*/ 124 w 165"/>
                  <a:gd name="T25" fmla="*/ 37 h 59"/>
                  <a:gd name="T26" fmla="*/ 133 w 165"/>
                  <a:gd name="T27" fmla="*/ 34 h 59"/>
                  <a:gd name="T28" fmla="*/ 140 w 165"/>
                  <a:gd name="T29" fmla="*/ 31 h 59"/>
                  <a:gd name="T30" fmla="*/ 149 w 165"/>
                  <a:gd name="T31" fmla="*/ 28 h 59"/>
                  <a:gd name="T32" fmla="*/ 156 w 165"/>
                  <a:gd name="T33" fmla="*/ 25 h 59"/>
                  <a:gd name="T34" fmla="*/ 165 w 165"/>
                  <a:gd name="T35" fmla="*/ 21 h 59"/>
                  <a:gd name="T36" fmla="*/ 153 w 165"/>
                  <a:gd name="T37" fmla="*/ 0 h 59"/>
                  <a:gd name="T38" fmla="*/ 147 w 165"/>
                  <a:gd name="T39" fmla="*/ 3 h 59"/>
                  <a:gd name="T40" fmla="*/ 140 w 165"/>
                  <a:gd name="T41" fmla="*/ 6 h 59"/>
                  <a:gd name="T42" fmla="*/ 133 w 165"/>
                  <a:gd name="T43" fmla="*/ 9 h 59"/>
                  <a:gd name="T44" fmla="*/ 124 w 165"/>
                  <a:gd name="T45" fmla="*/ 12 h 59"/>
                  <a:gd name="T46" fmla="*/ 117 w 165"/>
                  <a:gd name="T47" fmla="*/ 15 h 59"/>
                  <a:gd name="T48" fmla="*/ 106 w 165"/>
                  <a:gd name="T49" fmla="*/ 18 h 59"/>
                  <a:gd name="T50" fmla="*/ 99 w 165"/>
                  <a:gd name="T51" fmla="*/ 19 h 59"/>
                  <a:gd name="T52" fmla="*/ 89 w 165"/>
                  <a:gd name="T53" fmla="*/ 22 h 59"/>
                  <a:gd name="T54" fmla="*/ 80 w 165"/>
                  <a:gd name="T55" fmla="*/ 25 h 59"/>
                  <a:gd name="T56" fmla="*/ 70 w 165"/>
                  <a:gd name="T57" fmla="*/ 27 h 59"/>
                  <a:gd name="T58" fmla="*/ 60 w 165"/>
                  <a:gd name="T59" fmla="*/ 28 h 59"/>
                  <a:gd name="T60" fmla="*/ 51 w 165"/>
                  <a:gd name="T61" fmla="*/ 31 h 59"/>
                  <a:gd name="T62" fmla="*/ 39 w 165"/>
                  <a:gd name="T63" fmla="*/ 32 h 59"/>
                  <a:gd name="T64" fmla="*/ 29 w 165"/>
                  <a:gd name="T65" fmla="*/ 34 h 59"/>
                  <a:gd name="T66" fmla="*/ 21 w 165"/>
                  <a:gd name="T67" fmla="*/ 35 h 59"/>
                  <a:gd name="T68" fmla="*/ 9 w 165"/>
                  <a:gd name="T69" fmla="*/ 37 h 59"/>
                  <a:gd name="T70" fmla="*/ 0 w 165"/>
                  <a:gd name="T71" fmla="*/ 48 h 59"/>
                  <a:gd name="T72" fmla="*/ 22 w 165"/>
                  <a:gd name="T73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59">
                    <a:moveTo>
                      <a:pt x="22" y="48"/>
                    </a:moveTo>
                    <a:lnTo>
                      <a:pt x="12" y="59"/>
                    </a:lnTo>
                    <a:lnTo>
                      <a:pt x="22" y="59"/>
                    </a:lnTo>
                    <a:lnTo>
                      <a:pt x="34" y="57"/>
                    </a:lnTo>
                    <a:lnTo>
                      <a:pt x="44" y="56"/>
                    </a:lnTo>
                    <a:lnTo>
                      <a:pt x="54" y="53"/>
                    </a:lnTo>
                    <a:lnTo>
                      <a:pt x="64" y="51"/>
                    </a:lnTo>
                    <a:lnTo>
                      <a:pt x="74" y="50"/>
                    </a:lnTo>
                    <a:lnTo>
                      <a:pt x="85" y="48"/>
                    </a:lnTo>
                    <a:lnTo>
                      <a:pt x="95" y="45"/>
                    </a:lnTo>
                    <a:lnTo>
                      <a:pt x="105" y="43"/>
                    </a:lnTo>
                    <a:lnTo>
                      <a:pt x="114" y="41"/>
                    </a:lnTo>
                    <a:lnTo>
                      <a:pt x="124" y="37"/>
                    </a:lnTo>
                    <a:lnTo>
                      <a:pt x="133" y="34"/>
                    </a:lnTo>
                    <a:lnTo>
                      <a:pt x="140" y="31"/>
                    </a:lnTo>
                    <a:lnTo>
                      <a:pt x="149" y="28"/>
                    </a:lnTo>
                    <a:lnTo>
                      <a:pt x="156" y="25"/>
                    </a:lnTo>
                    <a:lnTo>
                      <a:pt x="165" y="21"/>
                    </a:lnTo>
                    <a:lnTo>
                      <a:pt x="153" y="0"/>
                    </a:lnTo>
                    <a:lnTo>
                      <a:pt x="147" y="3"/>
                    </a:lnTo>
                    <a:lnTo>
                      <a:pt x="140" y="6"/>
                    </a:lnTo>
                    <a:lnTo>
                      <a:pt x="133" y="9"/>
                    </a:lnTo>
                    <a:lnTo>
                      <a:pt x="124" y="12"/>
                    </a:lnTo>
                    <a:lnTo>
                      <a:pt x="117" y="15"/>
                    </a:lnTo>
                    <a:lnTo>
                      <a:pt x="106" y="18"/>
                    </a:lnTo>
                    <a:lnTo>
                      <a:pt x="99" y="19"/>
                    </a:lnTo>
                    <a:lnTo>
                      <a:pt x="89" y="22"/>
                    </a:lnTo>
                    <a:lnTo>
                      <a:pt x="80" y="25"/>
                    </a:lnTo>
                    <a:lnTo>
                      <a:pt x="70" y="27"/>
                    </a:lnTo>
                    <a:lnTo>
                      <a:pt x="60" y="28"/>
                    </a:lnTo>
                    <a:lnTo>
                      <a:pt x="51" y="31"/>
                    </a:lnTo>
                    <a:lnTo>
                      <a:pt x="39" y="32"/>
                    </a:lnTo>
                    <a:lnTo>
                      <a:pt x="29" y="34"/>
                    </a:lnTo>
                    <a:lnTo>
                      <a:pt x="21" y="35"/>
                    </a:lnTo>
                    <a:lnTo>
                      <a:pt x="9" y="37"/>
                    </a:lnTo>
                    <a:lnTo>
                      <a:pt x="0" y="48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5" name="Freeform 94"/>
              <p:cNvSpPr>
                <a:spLocks/>
              </p:cNvSpPr>
              <p:nvPr/>
            </p:nvSpPr>
            <p:spPr bwMode="auto">
              <a:xfrm>
                <a:off x="5377" y="3187"/>
                <a:ext cx="10" cy="166"/>
              </a:xfrm>
              <a:custGeom>
                <a:avLst/>
                <a:gdLst>
                  <a:gd name="T0" fmla="*/ 23 w 29"/>
                  <a:gd name="T1" fmla="*/ 499 h 499"/>
                  <a:gd name="T2" fmla="*/ 29 w 29"/>
                  <a:gd name="T3" fmla="*/ 489 h 499"/>
                  <a:gd name="T4" fmla="*/ 29 w 29"/>
                  <a:gd name="T5" fmla="*/ 475 h 499"/>
                  <a:gd name="T6" fmla="*/ 28 w 29"/>
                  <a:gd name="T7" fmla="*/ 459 h 499"/>
                  <a:gd name="T8" fmla="*/ 28 w 29"/>
                  <a:gd name="T9" fmla="*/ 428 h 499"/>
                  <a:gd name="T10" fmla="*/ 28 w 29"/>
                  <a:gd name="T11" fmla="*/ 412 h 499"/>
                  <a:gd name="T12" fmla="*/ 28 w 29"/>
                  <a:gd name="T13" fmla="*/ 381 h 499"/>
                  <a:gd name="T14" fmla="*/ 26 w 29"/>
                  <a:gd name="T15" fmla="*/ 367 h 499"/>
                  <a:gd name="T16" fmla="*/ 26 w 29"/>
                  <a:gd name="T17" fmla="*/ 336 h 499"/>
                  <a:gd name="T18" fmla="*/ 26 w 29"/>
                  <a:gd name="T19" fmla="*/ 320 h 499"/>
                  <a:gd name="T20" fmla="*/ 26 w 29"/>
                  <a:gd name="T21" fmla="*/ 290 h 499"/>
                  <a:gd name="T22" fmla="*/ 25 w 29"/>
                  <a:gd name="T23" fmla="*/ 275 h 499"/>
                  <a:gd name="T24" fmla="*/ 25 w 29"/>
                  <a:gd name="T25" fmla="*/ 245 h 499"/>
                  <a:gd name="T26" fmla="*/ 25 w 29"/>
                  <a:gd name="T27" fmla="*/ 229 h 499"/>
                  <a:gd name="T28" fmla="*/ 25 w 29"/>
                  <a:gd name="T29" fmla="*/ 198 h 499"/>
                  <a:gd name="T30" fmla="*/ 23 w 29"/>
                  <a:gd name="T31" fmla="*/ 184 h 499"/>
                  <a:gd name="T32" fmla="*/ 23 w 29"/>
                  <a:gd name="T33" fmla="*/ 137 h 499"/>
                  <a:gd name="T34" fmla="*/ 23 w 29"/>
                  <a:gd name="T35" fmla="*/ 123 h 499"/>
                  <a:gd name="T36" fmla="*/ 23 w 29"/>
                  <a:gd name="T37" fmla="*/ 92 h 499"/>
                  <a:gd name="T38" fmla="*/ 23 w 29"/>
                  <a:gd name="T39" fmla="*/ 76 h 499"/>
                  <a:gd name="T40" fmla="*/ 23 w 29"/>
                  <a:gd name="T41" fmla="*/ 31 h 499"/>
                  <a:gd name="T42" fmla="*/ 22 w 29"/>
                  <a:gd name="T43" fmla="*/ 15 h 499"/>
                  <a:gd name="T44" fmla="*/ 22 w 29"/>
                  <a:gd name="T45" fmla="*/ 0 h 499"/>
                  <a:gd name="T46" fmla="*/ 0 w 29"/>
                  <a:gd name="T47" fmla="*/ 0 h 499"/>
                  <a:gd name="T48" fmla="*/ 0 w 29"/>
                  <a:gd name="T49" fmla="*/ 15 h 499"/>
                  <a:gd name="T50" fmla="*/ 0 w 29"/>
                  <a:gd name="T51" fmla="*/ 31 h 499"/>
                  <a:gd name="T52" fmla="*/ 0 w 29"/>
                  <a:gd name="T53" fmla="*/ 76 h 499"/>
                  <a:gd name="T54" fmla="*/ 0 w 29"/>
                  <a:gd name="T55" fmla="*/ 92 h 499"/>
                  <a:gd name="T56" fmla="*/ 0 w 29"/>
                  <a:gd name="T57" fmla="*/ 123 h 499"/>
                  <a:gd name="T58" fmla="*/ 2 w 29"/>
                  <a:gd name="T59" fmla="*/ 137 h 499"/>
                  <a:gd name="T60" fmla="*/ 2 w 29"/>
                  <a:gd name="T61" fmla="*/ 184 h 499"/>
                  <a:gd name="T62" fmla="*/ 2 w 29"/>
                  <a:gd name="T63" fmla="*/ 198 h 499"/>
                  <a:gd name="T64" fmla="*/ 2 w 29"/>
                  <a:gd name="T65" fmla="*/ 229 h 499"/>
                  <a:gd name="T66" fmla="*/ 2 w 29"/>
                  <a:gd name="T67" fmla="*/ 245 h 499"/>
                  <a:gd name="T68" fmla="*/ 2 w 29"/>
                  <a:gd name="T69" fmla="*/ 275 h 499"/>
                  <a:gd name="T70" fmla="*/ 3 w 29"/>
                  <a:gd name="T71" fmla="*/ 290 h 499"/>
                  <a:gd name="T72" fmla="*/ 3 w 29"/>
                  <a:gd name="T73" fmla="*/ 320 h 499"/>
                  <a:gd name="T74" fmla="*/ 3 w 29"/>
                  <a:gd name="T75" fmla="*/ 336 h 499"/>
                  <a:gd name="T76" fmla="*/ 3 w 29"/>
                  <a:gd name="T77" fmla="*/ 367 h 499"/>
                  <a:gd name="T78" fmla="*/ 5 w 29"/>
                  <a:gd name="T79" fmla="*/ 381 h 499"/>
                  <a:gd name="T80" fmla="*/ 5 w 29"/>
                  <a:gd name="T81" fmla="*/ 412 h 499"/>
                  <a:gd name="T82" fmla="*/ 5 w 29"/>
                  <a:gd name="T83" fmla="*/ 428 h 499"/>
                  <a:gd name="T84" fmla="*/ 5 w 29"/>
                  <a:gd name="T85" fmla="*/ 459 h 499"/>
                  <a:gd name="T86" fmla="*/ 6 w 29"/>
                  <a:gd name="T87" fmla="*/ 475 h 499"/>
                  <a:gd name="T88" fmla="*/ 6 w 29"/>
                  <a:gd name="T89" fmla="*/ 489 h 499"/>
                  <a:gd name="T90" fmla="*/ 10 w 29"/>
                  <a:gd name="T91" fmla="*/ 479 h 499"/>
                  <a:gd name="T92" fmla="*/ 23 w 29"/>
                  <a:gd name="T93" fmla="*/ 49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499">
                    <a:moveTo>
                      <a:pt x="23" y="499"/>
                    </a:moveTo>
                    <a:lnTo>
                      <a:pt x="29" y="489"/>
                    </a:lnTo>
                    <a:lnTo>
                      <a:pt x="29" y="475"/>
                    </a:lnTo>
                    <a:lnTo>
                      <a:pt x="28" y="459"/>
                    </a:lnTo>
                    <a:lnTo>
                      <a:pt x="28" y="428"/>
                    </a:lnTo>
                    <a:lnTo>
                      <a:pt x="28" y="412"/>
                    </a:lnTo>
                    <a:lnTo>
                      <a:pt x="28" y="381"/>
                    </a:lnTo>
                    <a:lnTo>
                      <a:pt x="26" y="367"/>
                    </a:lnTo>
                    <a:lnTo>
                      <a:pt x="26" y="336"/>
                    </a:lnTo>
                    <a:lnTo>
                      <a:pt x="26" y="320"/>
                    </a:lnTo>
                    <a:lnTo>
                      <a:pt x="26" y="290"/>
                    </a:lnTo>
                    <a:lnTo>
                      <a:pt x="25" y="275"/>
                    </a:lnTo>
                    <a:lnTo>
                      <a:pt x="25" y="245"/>
                    </a:lnTo>
                    <a:lnTo>
                      <a:pt x="25" y="229"/>
                    </a:lnTo>
                    <a:lnTo>
                      <a:pt x="25" y="198"/>
                    </a:lnTo>
                    <a:lnTo>
                      <a:pt x="23" y="184"/>
                    </a:lnTo>
                    <a:lnTo>
                      <a:pt x="23" y="137"/>
                    </a:lnTo>
                    <a:lnTo>
                      <a:pt x="23" y="123"/>
                    </a:lnTo>
                    <a:lnTo>
                      <a:pt x="23" y="92"/>
                    </a:lnTo>
                    <a:lnTo>
                      <a:pt x="23" y="76"/>
                    </a:lnTo>
                    <a:lnTo>
                      <a:pt x="23" y="31"/>
                    </a:lnTo>
                    <a:lnTo>
                      <a:pt x="22" y="1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0" y="123"/>
                    </a:lnTo>
                    <a:lnTo>
                      <a:pt x="2" y="137"/>
                    </a:lnTo>
                    <a:lnTo>
                      <a:pt x="2" y="184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2" y="245"/>
                    </a:lnTo>
                    <a:lnTo>
                      <a:pt x="2" y="275"/>
                    </a:lnTo>
                    <a:lnTo>
                      <a:pt x="3" y="290"/>
                    </a:lnTo>
                    <a:lnTo>
                      <a:pt x="3" y="320"/>
                    </a:lnTo>
                    <a:lnTo>
                      <a:pt x="3" y="336"/>
                    </a:lnTo>
                    <a:lnTo>
                      <a:pt x="3" y="367"/>
                    </a:lnTo>
                    <a:lnTo>
                      <a:pt x="5" y="381"/>
                    </a:lnTo>
                    <a:lnTo>
                      <a:pt x="5" y="412"/>
                    </a:lnTo>
                    <a:lnTo>
                      <a:pt x="5" y="428"/>
                    </a:lnTo>
                    <a:lnTo>
                      <a:pt x="5" y="459"/>
                    </a:lnTo>
                    <a:lnTo>
                      <a:pt x="6" y="475"/>
                    </a:lnTo>
                    <a:lnTo>
                      <a:pt x="6" y="489"/>
                    </a:lnTo>
                    <a:lnTo>
                      <a:pt x="10" y="479"/>
                    </a:lnTo>
                    <a:lnTo>
                      <a:pt x="23" y="4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6" name="Freeform 95"/>
              <p:cNvSpPr>
                <a:spLocks/>
              </p:cNvSpPr>
              <p:nvPr/>
            </p:nvSpPr>
            <p:spPr bwMode="auto">
              <a:xfrm>
                <a:off x="5166" y="3346"/>
                <a:ext cx="219" cy="30"/>
              </a:xfrm>
              <a:custGeom>
                <a:avLst/>
                <a:gdLst>
                  <a:gd name="T0" fmla="*/ 0 w 658"/>
                  <a:gd name="T1" fmla="*/ 32 h 90"/>
                  <a:gd name="T2" fmla="*/ 13 w 658"/>
                  <a:gd name="T3" fmla="*/ 52 h 90"/>
                  <a:gd name="T4" fmla="*/ 35 w 658"/>
                  <a:gd name="T5" fmla="*/ 64 h 90"/>
                  <a:gd name="T6" fmla="*/ 65 w 658"/>
                  <a:gd name="T7" fmla="*/ 76 h 90"/>
                  <a:gd name="T8" fmla="*/ 103 w 658"/>
                  <a:gd name="T9" fmla="*/ 81 h 90"/>
                  <a:gd name="T10" fmla="*/ 144 w 658"/>
                  <a:gd name="T11" fmla="*/ 86 h 90"/>
                  <a:gd name="T12" fmla="*/ 192 w 658"/>
                  <a:gd name="T13" fmla="*/ 90 h 90"/>
                  <a:gd name="T14" fmla="*/ 269 w 658"/>
                  <a:gd name="T15" fmla="*/ 90 h 90"/>
                  <a:gd name="T16" fmla="*/ 321 w 658"/>
                  <a:gd name="T17" fmla="*/ 87 h 90"/>
                  <a:gd name="T18" fmla="*/ 376 w 658"/>
                  <a:gd name="T19" fmla="*/ 84 h 90"/>
                  <a:gd name="T20" fmla="*/ 429 w 658"/>
                  <a:gd name="T21" fmla="*/ 78 h 90"/>
                  <a:gd name="T22" fmla="*/ 481 w 658"/>
                  <a:gd name="T23" fmla="*/ 71 h 90"/>
                  <a:gd name="T24" fmla="*/ 529 w 658"/>
                  <a:gd name="T25" fmla="*/ 62 h 90"/>
                  <a:gd name="T26" fmla="*/ 574 w 658"/>
                  <a:gd name="T27" fmla="*/ 52 h 90"/>
                  <a:gd name="T28" fmla="*/ 612 w 658"/>
                  <a:gd name="T29" fmla="*/ 41 h 90"/>
                  <a:gd name="T30" fmla="*/ 644 w 658"/>
                  <a:gd name="T31" fmla="*/ 28 h 90"/>
                  <a:gd name="T32" fmla="*/ 645 w 658"/>
                  <a:gd name="T33" fmla="*/ 0 h 90"/>
                  <a:gd name="T34" fmla="*/ 621 w 658"/>
                  <a:gd name="T35" fmla="*/ 13 h 90"/>
                  <a:gd name="T36" fmla="*/ 586 w 658"/>
                  <a:gd name="T37" fmla="*/ 25 h 90"/>
                  <a:gd name="T38" fmla="*/ 547 w 658"/>
                  <a:gd name="T39" fmla="*/ 35 h 90"/>
                  <a:gd name="T40" fmla="*/ 501 w 658"/>
                  <a:gd name="T41" fmla="*/ 44 h 90"/>
                  <a:gd name="T42" fmla="*/ 452 w 658"/>
                  <a:gd name="T43" fmla="*/ 52 h 90"/>
                  <a:gd name="T44" fmla="*/ 401 w 658"/>
                  <a:gd name="T45" fmla="*/ 58 h 90"/>
                  <a:gd name="T46" fmla="*/ 347 w 658"/>
                  <a:gd name="T47" fmla="*/ 64 h 90"/>
                  <a:gd name="T48" fmla="*/ 294 w 658"/>
                  <a:gd name="T49" fmla="*/ 65 h 90"/>
                  <a:gd name="T50" fmla="*/ 193 w 658"/>
                  <a:gd name="T51" fmla="*/ 67 h 90"/>
                  <a:gd name="T52" fmla="*/ 147 w 658"/>
                  <a:gd name="T53" fmla="*/ 64 h 90"/>
                  <a:gd name="T54" fmla="*/ 106 w 658"/>
                  <a:gd name="T55" fmla="*/ 58 h 90"/>
                  <a:gd name="T56" fmla="*/ 71 w 658"/>
                  <a:gd name="T57" fmla="*/ 52 h 90"/>
                  <a:gd name="T58" fmla="*/ 45 w 658"/>
                  <a:gd name="T59" fmla="*/ 42 h 90"/>
                  <a:gd name="T60" fmla="*/ 27 w 658"/>
                  <a:gd name="T61" fmla="*/ 33 h 90"/>
                  <a:gd name="T62" fmla="*/ 22 w 658"/>
                  <a:gd name="T63" fmla="*/ 25 h 90"/>
                  <a:gd name="T64" fmla="*/ 0 w 658"/>
                  <a:gd name="T65" fmla="*/ 2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" h="90">
                    <a:moveTo>
                      <a:pt x="0" y="29"/>
                    </a:moveTo>
                    <a:lnTo>
                      <a:pt x="0" y="32"/>
                    </a:lnTo>
                    <a:lnTo>
                      <a:pt x="4" y="42"/>
                    </a:lnTo>
                    <a:lnTo>
                      <a:pt x="13" y="52"/>
                    </a:lnTo>
                    <a:lnTo>
                      <a:pt x="23" y="58"/>
                    </a:lnTo>
                    <a:lnTo>
                      <a:pt x="35" y="64"/>
                    </a:lnTo>
                    <a:lnTo>
                      <a:pt x="49" y="70"/>
                    </a:lnTo>
                    <a:lnTo>
                      <a:pt x="65" y="76"/>
                    </a:lnTo>
                    <a:lnTo>
                      <a:pt x="83" y="78"/>
                    </a:lnTo>
                    <a:lnTo>
                      <a:pt x="103" y="81"/>
                    </a:lnTo>
                    <a:lnTo>
                      <a:pt x="123" y="84"/>
                    </a:lnTo>
                    <a:lnTo>
                      <a:pt x="144" y="86"/>
                    </a:lnTo>
                    <a:lnTo>
                      <a:pt x="167" y="87"/>
                    </a:lnTo>
                    <a:lnTo>
                      <a:pt x="192" y="90"/>
                    </a:lnTo>
                    <a:lnTo>
                      <a:pt x="216" y="90"/>
                    </a:lnTo>
                    <a:lnTo>
                      <a:pt x="269" y="90"/>
                    </a:lnTo>
                    <a:lnTo>
                      <a:pt x="295" y="89"/>
                    </a:lnTo>
                    <a:lnTo>
                      <a:pt x="321" y="87"/>
                    </a:lnTo>
                    <a:lnTo>
                      <a:pt x="349" y="86"/>
                    </a:lnTo>
                    <a:lnTo>
                      <a:pt x="376" y="84"/>
                    </a:lnTo>
                    <a:lnTo>
                      <a:pt x="403" y="81"/>
                    </a:lnTo>
                    <a:lnTo>
                      <a:pt x="429" y="78"/>
                    </a:lnTo>
                    <a:lnTo>
                      <a:pt x="455" y="76"/>
                    </a:lnTo>
                    <a:lnTo>
                      <a:pt x="481" y="71"/>
                    </a:lnTo>
                    <a:lnTo>
                      <a:pt x="506" y="67"/>
                    </a:lnTo>
                    <a:lnTo>
                      <a:pt x="529" y="62"/>
                    </a:lnTo>
                    <a:lnTo>
                      <a:pt x="551" y="58"/>
                    </a:lnTo>
                    <a:lnTo>
                      <a:pt x="574" y="52"/>
                    </a:lnTo>
                    <a:lnTo>
                      <a:pt x="593" y="46"/>
                    </a:lnTo>
                    <a:lnTo>
                      <a:pt x="612" y="41"/>
                    </a:lnTo>
                    <a:lnTo>
                      <a:pt x="629" y="35"/>
                    </a:lnTo>
                    <a:lnTo>
                      <a:pt x="644" y="28"/>
                    </a:lnTo>
                    <a:lnTo>
                      <a:pt x="658" y="20"/>
                    </a:lnTo>
                    <a:lnTo>
                      <a:pt x="645" y="0"/>
                    </a:lnTo>
                    <a:lnTo>
                      <a:pt x="634" y="6"/>
                    </a:lnTo>
                    <a:lnTo>
                      <a:pt x="621" y="13"/>
                    </a:lnTo>
                    <a:lnTo>
                      <a:pt x="605" y="19"/>
                    </a:lnTo>
                    <a:lnTo>
                      <a:pt x="586" y="25"/>
                    </a:lnTo>
                    <a:lnTo>
                      <a:pt x="567" y="29"/>
                    </a:lnTo>
                    <a:lnTo>
                      <a:pt x="547" y="35"/>
                    </a:lnTo>
                    <a:lnTo>
                      <a:pt x="525" y="39"/>
                    </a:lnTo>
                    <a:lnTo>
                      <a:pt x="501" y="44"/>
                    </a:lnTo>
                    <a:lnTo>
                      <a:pt x="477" y="48"/>
                    </a:lnTo>
                    <a:lnTo>
                      <a:pt x="452" y="52"/>
                    </a:lnTo>
                    <a:lnTo>
                      <a:pt x="426" y="55"/>
                    </a:lnTo>
                    <a:lnTo>
                      <a:pt x="401" y="58"/>
                    </a:lnTo>
                    <a:lnTo>
                      <a:pt x="373" y="61"/>
                    </a:lnTo>
                    <a:lnTo>
                      <a:pt x="347" y="64"/>
                    </a:lnTo>
                    <a:lnTo>
                      <a:pt x="321" y="64"/>
                    </a:lnTo>
                    <a:lnTo>
                      <a:pt x="294" y="65"/>
                    </a:lnTo>
                    <a:lnTo>
                      <a:pt x="269" y="67"/>
                    </a:lnTo>
                    <a:lnTo>
                      <a:pt x="193" y="67"/>
                    </a:lnTo>
                    <a:lnTo>
                      <a:pt x="168" y="65"/>
                    </a:lnTo>
                    <a:lnTo>
                      <a:pt x="147" y="64"/>
                    </a:lnTo>
                    <a:lnTo>
                      <a:pt x="125" y="61"/>
                    </a:lnTo>
                    <a:lnTo>
                      <a:pt x="106" y="58"/>
                    </a:lnTo>
                    <a:lnTo>
                      <a:pt x="88" y="55"/>
                    </a:lnTo>
                    <a:lnTo>
                      <a:pt x="71" y="52"/>
                    </a:lnTo>
                    <a:lnTo>
                      <a:pt x="56" y="48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7" name="Freeform 96"/>
              <p:cNvSpPr>
                <a:spLocks/>
              </p:cNvSpPr>
              <p:nvPr/>
            </p:nvSpPr>
            <p:spPr bwMode="auto">
              <a:xfrm>
                <a:off x="5139" y="2713"/>
                <a:ext cx="34" cy="643"/>
              </a:xfrm>
              <a:custGeom>
                <a:avLst/>
                <a:gdLst>
                  <a:gd name="T0" fmla="*/ 48 w 101"/>
                  <a:gd name="T1" fmla="*/ 8 h 1930"/>
                  <a:gd name="T2" fmla="*/ 32 w 101"/>
                  <a:gd name="T3" fmla="*/ 113 h 1930"/>
                  <a:gd name="T4" fmla="*/ 19 w 101"/>
                  <a:gd name="T5" fmla="*/ 222 h 1930"/>
                  <a:gd name="T6" fmla="*/ 10 w 101"/>
                  <a:gd name="T7" fmla="*/ 334 h 1930"/>
                  <a:gd name="T8" fmla="*/ 5 w 101"/>
                  <a:gd name="T9" fmla="*/ 451 h 1930"/>
                  <a:gd name="T10" fmla="*/ 2 w 101"/>
                  <a:gd name="T11" fmla="*/ 567 h 1930"/>
                  <a:gd name="T12" fmla="*/ 0 w 101"/>
                  <a:gd name="T13" fmla="*/ 749 h 1930"/>
                  <a:gd name="T14" fmla="*/ 3 w 101"/>
                  <a:gd name="T15" fmla="*/ 871 h 1930"/>
                  <a:gd name="T16" fmla="*/ 6 w 101"/>
                  <a:gd name="T17" fmla="*/ 995 h 1930"/>
                  <a:gd name="T18" fmla="*/ 13 w 101"/>
                  <a:gd name="T19" fmla="*/ 1120 h 1930"/>
                  <a:gd name="T20" fmla="*/ 21 w 101"/>
                  <a:gd name="T21" fmla="*/ 1245 h 1930"/>
                  <a:gd name="T22" fmla="*/ 29 w 101"/>
                  <a:gd name="T23" fmla="*/ 1370 h 1930"/>
                  <a:gd name="T24" fmla="*/ 40 w 101"/>
                  <a:gd name="T25" fmla="*/ 1497 h 1930"/>
                  <a:gd name="T26" fmla="*/ 50 w 101"/>
                  <a:gd name="T27" fmla="*/ 1622 h 1930"/>
                  <a:gd name="T28" fmla="*/ 60 w 101"/>
                  <a:gd name="T29" fmla="*/ 1747 h 1930"/>
                  <a:gd name="T30" fmla="*/ 72 w 101"/>
                  <a:gd name="T31" fmla="*/ 1870 h 1930"/>
                  <a:gd name="T32" fmla="*/ 101 w 101"/>
                  <a:gd name="T33" fmla="*/ 1927 h 1930"/>
                  <a:gd name="T34" fmla="*/ 89 w 101"/>
                  <a:gd name="T35" fmla="*/ 1806 h 1930"/>
                  <a:gd name="T36" fmla="*/ 79 w 101"/>
                  <a:gd name="T37" fmla="*/ 1681 h 1930"/>
                  <a:gd name="T38" fmla="*/ 67 w 101"/>
                  <a:gd name="T39" fmla="*/ 1556 h 1930"/>
                  <a:gd name="T40" fmla="*/ 57 w 101"/>
                  <a:gd name="T41" fmla="*/ 1433 h 1930"/>
                  <a:gd name="T42" fmla="*/ 48 w 101"/>
                  <a:gd name="T43" fmla="*/ 1306 h 1930"/>
                  <a:gd name="T44" fmla="*/ 40 w 101"/>
                  <a:gd name="T45" fmla="*/ 1181 h 1930"/>
                  <a:gd name="T46" fmla="*/ 34 w 101"/>
                  <a:gd name="T47" fmla="*/ 1056 h 1930"/>
                  <a:gd name="T48" fmla="*/ 28 w 101"/>
                  <a:gd name="T49" fmla="*/ 932 h 1930"/>
                  <a:gd name="T50" fmla="*/ 25 w 101"/>
                  <a:gd name="T51" fmla="*/ 810 h 1930"/>
                  <a:gd name="T52" fmla="*/ 24 w 101"/>
                  <a:gd name="T53" fmla="*/ 567 h 1930"/>
                  <a:gd name="T54" fmla="*/ 28 w 101"/>
                  <a:gd name="T55" fmla="*/ 451 h 1930"/>
                  <a:gd name="T56" fmla="*/ 34 w 101"/>
                  <a:gd name="T57" fmla="*/ 336 h 1930"/>
                  <a:gd name="T58" fmla="*/ 42 w 101"/>
                  <a:gd name="T59" fmla="*/ 225 h 1930"/>
                  <a:gd name="T60" fmla="*/ 54 w 101"/>
                  <a:gd name="T61" fmla="*/ 116 h 1930"/>
                  <a:gd name="T62" fmla="*/ 70 w 101"/>
                  <a:gd name="T63" fmla="*/ 11 h 1930"/>
                  <a:gd name="T64" fmla="*/ 66 w 101"/>
                  <a:gd name="T65" fmla="*/ 0 h 1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930">
                    <a:moveTo>
                      <a:pt x="66" y="0"/>
                    </a:moveTo>
                    <a:lnTo>
                      <a:pt x="48" y="8"/>
                    </a:lnTo>
                    <a:lnTo>
                      <a:pt x="40" y="59"/>
                    </a:lnTo>
                    <a:lnTo>
                      <a:pt x="32" y="113"/>
                    </a:lnTo>
                    <a:lnTo>
                      <a:pt x="25" y="168"/>
                    </a:lnTo>
                    <a:lnTo>
                      <a:pt x="19" y="222"/>
                    </a:lnTo>
                    <a:lnTo>
                      <a:pt x="15" y="278"/>
                    </a:lnTo>
                    <a:lnTo>
                      <a:pt x="10" y="334"/>
                    </a:lnTo>
                    <a:lnTo>
                      <a:pt x="6" y="392"/>
                    </a:lnTo>
                    <a:lnTo>
                      <a:pt x="5" y="451"/>
                    </a:lnTo>
                    <a:lnTo>
                      <a:pt x="3" y="509"/>
                    </a:lnTo>
                    <a:lnTo>
                      <a:pt x="2" y="567"/>
                    </a:lnTo>
                    <a:lnTo>
                      <a:pt x="0" y="628"/>
                    </a:lnTo>
                    <a:lnTo>
                      <a:pt x="0" y="749"/>
                    </a:lnTo>
                    <a:lnTo>
                      <a:pt x="2" y="810"/>
                    </a:lnTo>
                    <a:lnTo>
                      <a:pt x="3" y="871"/>
                    </a:lnTo>
                    <a:lnTo>
                      <a:pt x="5" y="934"/>
                    </a:lnTo>
                    <a:lnTo>
                      <a:pt x="6" y="995"/>
                    </a:lnTo>
                    <a:lnTo>
                      <a:pt x="10" y="1057"/>
                    </a:lnTo>
                    <a:lnTo>
                      <a:pt x="13" y="1120"/>
                    </a:lnTo>
                    <a:lnTo>
                      <a:pt x="16" y="1182"/>
                    </a:lnTo>
                    <a:lnTo>
                      <a:pt x="21" y="1245"/>
                    </a:lnTo>
                    <a:lnTo>
                      <a:pt x="25" y="1307"/>
                    </a:lnTo>
                    <a:lnTo>
                      <a:pt x="29" y="1370"/>
                    </a:lnTo>
                    <a:lnTo>
                      <a:pt x="34" y="1433"/>
                    </a:lnTo>
                    <a:lnTo>
                      <a:pt x="40" y="1497"/>
                    </a:lnTo>
                    <a:lnTo>
                      <a:pt x="44" y="1559"/>
                    </a:lnTo>
                    <a:lnTo>
                      <a:pt x="50" y="1622"/>
                    </a:lnTo>
                    <a:lnTo>
                      <a:pt x="56" y="1684"/>
                    </a:lnTo>
                    <a:lnTo>
                      <a:pt x="60" y="1747"/>
                    </a:lnTo>
                    <a:lnTo>
                      <a:pt x="67" y="1808"/>
                    </a:lnTo>
                    <a:lnTo>
                      <a:pt x="72" y="1870"/>
                    </a:lnTo>
                    <a:lnTo>
                      <a:pt x="79" y="1930"/>
                    </a:lnTo>
                    <a:lnTo>
                      <a:pt x="101" y="1927"/>
                    </a:lnTo>
                    <a:lnTo>
                      <a:pt x="95" y="1867"/>
                    </a:lnTo>
                    <a:lnTo>
                      <a:pt x="89" y="1806"/>
                    </a:lnTo>
                    <a:lnTo>
                      <a:pt x="83" y="1744"/>
                    </a:lnTo>
                    <a:lnTo>
                      <a:pt x="79" y="1681"/>
                    </a:lnTo>
                    <a:lnTo>
                      <a:pt x="73" y="1619"/>
                    </a:lnTo>
                    <a:lnTo>
                      <a:pt x="67" y="1556"/>
                    </a:lnTo>
                    <a:lnTo>
                      <a:pt x="63" y="1494"/>
                    </a:lnTo>
                    <a:lnTo>
                      <a:pt x="57" y="1433"/>
                    </a:lnTo>
                    <a:lnTo>
                      <a:pt x="53" y="1369"/>
                    </a:lnTo>
                    <a:lnTo>
                      <a:pt x="48" y="1306"/>
                    </a:lnTo>
                    <a:lnTo>
                      <a:pt x="44" y="1243"/>
                    </a:lnTo>
                    <a:lnTo>
                      <a:pt x="40" y="1181"/>
                    </a:lnTo>
                    <a:lnTo>
                      <a:pt x="35" y="1118"/>
                    </a:lnTo>
                    <a:lnTo>
                      <a:pt x="34" y="1056"/>
                    </a:lnTo>
                    <a:lnTo>
                      <a:pt x="29" y="993"/>
                    </a:lnTo>
                    <a:lnTo>
                      <a:pt x="28" y="932"/>
                    </a:lnTo>
                    <a:lnTo>
                      <a:pt x="26" y="870"/>
                    </a:lnTo>
                    <a:lnTo>
                      <a:pt x="25" y="810"/>
                    </a:lnTo>
                    <a:lnTo>
                      <a:pt x="24" y="749"/>
                    </a:lnTo>
                    <a:lnTo>
                      <a:pt x="24" y="567"/>
                    </a:lnTo>
                    <a:lnTo>
                      <a:pt x="26" y="509"/>
                    </a:lnTo>
                    <a:lnTo>
                      <a:pt x="28" y="451"/>
                    </a:lnTo>
                    <a:lnTo>
                      <a:pt x="29" y="394"/>
                    </a:lnTo>
                    <a:lnTo>
                      <a:pt x="34" y="336"/>
                    </a:lnTo>
                    <a:lnTo>
                      <a:pt x="38" y="280"/>
                    </a:lnTo>
                    <a:lnTo>
                      <a:pt x="42" y="225"/>
                    </a:lnTo>
                    <a:lnTo>
                      <a:pt x="48" y="170"/>
                    </a:lnTo>
                    <a:lnTo>
                      <a:pt x="54" y="116"/>
                    </a:lnTo>
                    <a:lnTo>
                      <a:pt x="63" y="64"/>
                    </a:lnTo>
                    <a:lnTo>
                      <a:pt x="70" y="11"/>
                    </a:lnTo>
                    <a:lnTo>
                      <a:pt x="53" y="1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8" name="Freeform 97"/>
              <p:cNvSpPr>
                <a:spLocks/>
              </p:cNvSpPr>
              <p:nvPr/>
            </p:nvSpPr>
            <p:spPr bwMode="auto">
              <a:xfrm>
                <a:off x="5190" y="2747"/>
                <a:ext cx="8" cy="5"/>
              </a:xfrm>
              <a:custGeom>
                <a:avLst/>
                <a:gdLst>
                  <a:gd name="T0" fmla="*/ 24 w 24"/>
                  <a:gd name="T1" fmla="*/ 9 h 15"/>
                  <a:gd name="T2" fmla="*/ 22 w 24"/>
                  <a:gd name="T3" fmla="*/ 3 h 15"/>
                  <a:gd name="T4" fmla="*/ 18 w 24"/>
                  <a:gd name="T5" fmla="*/ 0 h 15"/>
                  <a:gd name="T6" fmla="*/ 14 w 24"/>
                  <a:gd name="T7" fmla="*/ 0 h 15"/>
                  <a:gd name="T8" fmla="*/ 9 w 24"/>
                  <a:gd name="T9" fmla="*/ 0 h 15"/>
                  <a:gd name="T10" fmla="*/ 5 w 24"/>
                  <a:gd name="T11" fmla="*/ 3 h 15"/>
                  <a:gd name="T12" fmla="*/ 2 w 24"/>
                  <a:gd name="T13" fmla="*/ 6 h 15"/>
                  <a:gd name="T14" fmla="*/ 0 w 24"/>
                  <a:gd name="T15" fmla="*/ 10 h 15"/>
                  <a:gd name="T16" fmla="*/ 2 w 24"/>
                  <a:gd name="T17" fmla="*/ 15 h 15"/>
                  <a:gd name="T18" fmla="*/ 24 w 24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lnTo>
                      <a:pt x="22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9" name="Freeform 98"/>
              <p:cNvSpPr>
                <a:spLocks/>
              </p:cNvSpPr>
              <p:nvPr/>
            </p:nvSpPr>
            <p:spPr bwMode="auto">
              <a:xfrm>
                <a:off x="5190" y="2750"/>
                <a:ext cx="22" cy="77"/>
              </a:xfrm>
              <a:custGeom>
                <a:avLst/>
                <a:gdLst>
                  <a:gd name="T0" fmla="*/ 60 w 65"/>
                  <a:gd name="T1" fmla="*/ 230 h 230"/>
                  <a:gd name="T2" fmla="*/ 65 w 65"/>
                  <a:gd name="T3" fmla="*/ 216 h 230"/>
                  <a:gd name="T4" fmla="*/ 62 w 65"/>
                  <a:gd name="T5" fmla="*/ 205 h 230"/>
                  <a:gd name="T6" fmla="*/ 60 w 65"/>
                  <a:gd name="T7" fmla="*/ 190 h 230"/>
                  <a:gd name="T8" fmla="*/ 58 w 65"/>
                  <a:gd name="T9" fmla="*/ 177 h 230"/>
                  <a:gd name="T10" fmla="*/ 57 w 65"/>
                  <a:gd name="T11" fmla="*/ 164 h 230"/>
                  <a:gd name="T12" fmla="*/ 54 w 65"/>
                  <a:gd name="T13" fmla="*/ 152 h 230"/>
                  <a:gd name="T14" fmla="*/ 52 w 65"/>
                  <a:gd name="T15" fmla="*/ 138 h 230"/>
                  <a:gd name="T16" fmla="*/ 51 w 65"/>
                  <a:gd name="T17" fmla="*/ 126 h 230"/>
                  <a:gd name="T18" fmla="*/ 48 w 65"/>
                  <a:gd name="T19" fmla="*/ 113 h 230"/>
                  <a:gd name="T20" fmla="*/ 45 w 65"/>
                  <a:gd name="T21" fmla="*/ 99 h 230"/>
                  <a:gd name="T22" fmla="*/ 42 w 65"/>
                  <a:gd name="T23" fmla="*/ 86 h 230"/>
                  <a:gd name="T24" fmla="*/ 41 w 65"/>
                  <a:gd name="T25" fmla="*/ 71 h 230"/>
                  <a:gd name="T26" fmla="*/ 38 w 65"/>
                  <a:gd name="T27" fmla="*/ 58 h 230"/>
                  <a:gd name="T28" fmla="*/ 35 w 65"/>
                  <a:gd name="T29" fmla="*/ 43 h 230"/>
                  <a:gd name="T30" fmla="*/ 30 w 65"/>
                  <a:gd name="T31" fmla="*/ 29 h 230"/>
                  <a:gd name="T32" fmla="*/ 26 w 65"/>
                  <a:gd name="T33" fmla="*/ 14 h 230"/>
                  <a:gd name="T34" fmla="*/ 22 w 65"/>
                  <a:gd name="T35" fmla="*/ 0 h 230"/>
                  <a:gd name="T36" fmla="*/ 0 w 65"/>
                  <a:gd name="T37" fmla="*/ 6 h 230"/>
                  <a:gd name="T38" fmla="*/ 4 w 65"/>
                  <a:gd name="T39" fmla="*/ 20 h 230"/>
                  <a:gd name="T40" fmla="*/ 7 w 65"/>
                  <a:gd name="T41" fmla="*/ 35 h 230"/>
                  <a:gd name="T42" fmla="*/ 12 w 65"/>
                  <a:gd name="T43" fmla="*/ 49 h 230"/>
                  <a:gd name="T44" fmla="*/ 14 w 65"/>
                  <a:gd name="T45" fmla="*/ 62 h 230"/>
                  <a:gd name="T46" fmla="*/ 17 w 65"/>
                  <a:gd name="T47" fmla="*/ 77 h 230"/>
                  <a:gd name="T48" fmla="*/ 20 w 65"/>
                  <a:gd name="T49" fmla="*/ 90 h 230"/>
                  <a:gd name="T50" fmla="*/ 22 w 65"/>
                  <a:gd name="T51" fmla="*/ 103 h 230"/>
                  <a:gd name="T52" fmla="*/ 25 w 65"/>
                  <a:gd name="T53" fmla="*/ 116 h 230"/>
                  <a:gd name="T54" fmla="*/ 28 w 65"/>
                  <a:gd name="T55" fmla="*/ 129 h 230"/>
                  <a:gd name="T56" fmla="*/ 29 w 65"/>
                  <a:gd name="T57" fmla="*/ 142 h 230"/>
                  <a:gd name="T58" fmla="*/ 30 w 65"/>
                  <a:gd name="T59" fmla="*/ 155 h 230"/>
                  <a:gd name="T60" fmla="*/ 33 w 65"/>
                  <a:gd name="T61" fmla="*/ 168 h 230"/>
                  <a:gd name="T62" fmla="*/ 35 w 65"/>
                  <a:gd name="T63" fmla="*/ 182 h 230"/>
                  <a:gd name="T64" fmla="*/ 38 w 65"/>
                  <a:gd name="T65" fmla="*/ 195 h 230"/>
                  <a:gd name="T66" fmla="*/ 39 w 65"/>
                  <a:gd name="T67" fmla="*/ 208 h 230"/>
                  <a:gd name="T68" fmla="*/ 42 w 65"/>
                  <a:gd name="T69" fmla="*/ 222 h 230"/>
                  <a:gd name="T70" fmla="*/ 48 w 65"/>
                  <a:gd name="T71" fmla="*/ 209 h 230"/>
                  <a:gd name="T72" fmla="*/ 60 w 65"/>
                  <a:gd name="T7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230">
                    <a:moveTo>
                      <a:pt x="60" y="230"/>
                    </a:moveTo>
                    <a:lnTo>
                      <a:pt x="65" y="216"/>
                    </a:lnTo>
                    <a:lnTo>
                      <a:pt x="62" y="205"/>
                    </a:lnTo>
                    <a:lnTo>
                      <a:pt x="60" y="190"/>
                    </a:lnTo>
                    <a:lnTo>
                      <a:pt x="58" y="177"/>
                    </a:lnTo>
                    <a:lnTo>
                      <a:pt x="57" y="164"/>
                    </a:lnTo>
                    <a:lnTo>
                      <a:pt x="54" y="152"/>
                    </a:lnTo>
                    <a:lnTo>
                      <a:pt x="52" y="138"/>
                    </a:lnTo>
                    <a:lnTo>
                      <a:pt x="51" y="126"/>
                    </a:lnTo>
                    <a:lnTo>
                      <a:pt x="48" y="113"/>
                    </a:lnTo>
                    <a:lnTo>
                      <a:pt x="45" y="99"/>
                    </a:lnTo>
                    <a:lnTo>
                      <a:pt x="42" y="86"/>
                    </a:lnTo>
                    <a:lnTo>
                      <a:pt x="41" y="71"/>
                    </a:lnTo>
                    <a:lnTo>
                      <a:pt x="38" y="58"/>
                    </a:lnTo>
                    <a:lnTo>
                      <a:pt x="35" y="43"/>
                    </a:lnTo>
                    <a:lnTo>
                      <a:pt x="30" y="29"/>
                    </a:lnTo>
                    <a:lnTo>
                      <a:pt x="26" y="14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7" y="35"/>
                    </a:lnTo>
                    <a:lnTo>
                      <a:pt x="12" y="49"/>
                    </a:lnTo>
                    <a:lnTo>
                      <a:pt x="14" y="62"/>
                    </a:lnTo>
                    <a:lnTo>
                      <a:pt x="17" y="77"/>
                    </a:lnTo>
                    <a:lnTo>
                      <a:pt x="20" y="90"/>
                    </a:lnTo>
                    <a:lnTo>
                      <a:pt x="22" y="103"/>
                    </a:lnTo>
                    <a:lnTo>
                      <a:pt x="25" y="116"/>
                    </a:lnTo>
                    <a:lnTo>
                      <a:pt x="28" y="129"/>
                    </a:lnTo>
                    <a:lnTo>
                      <a:pt x="29" y="142"/>
                    </a:lnTo>
                    <a:lnTo>
                      <a:pt x="30" y="155"/>
                    </a:lnTo>
                    <a:lnTo>
                      <a:pt x="33" y="168"/>
                    </a:lnTo>
                    <a:lnTo>
                      <a:pt x="35" y="182"/>
                    </a:lnTo>
                    <a:lnTo>
                      <a:pt x="38" y="195"/>
                    </a:lnTo>
                    <a:lnTo>
                      <a:pt x="39" y="208"/>
                    </a:lnTo>
                    <a:lnTo>
                      <a:pt x="42" y="222"/>
                    </a:lnTo>
                    <a:lnTo>
                      <a:pt x="48" y="209"/>
                    </a:lnTo>
                    <a:lnTo>
                      <a:pt x="6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0" name="Freeform 99"/>
              <p:cNvSpPr>
                <a:spLocks/>
              </p:cNvSpPr>
              <p:nvPr/>
            </p:nvSpPr>
            <p:spPr bwMode="auto">
              <a:xfrm>
                <a:off x="5180" y="2820"/>
                <a:ext cx="30" cy="23"/>
              </a:xfrm>
              <a:custGeom>
                <a:avLst/>
                <a:gdLst>
                  <a:gd name="T0" fmla="*/ 12 w 92"/>
                  <a:gd name="T1" fmla="*/ 50 h 70"/>
                  <a:gd name="T2" fmla="*/ 12 w 92"/>
                  <a:gd name="T3" fmla="*/ 70 h 70"/>
                  <a:gd name="T4" fmla="*/ 22 w 92"/>
                  <a:gd name="T5" fmla="*/ 64 h 70"/>
                  <a:gd name="T6" fmla="*/ 32 w 92"/>
                  <a:gd name="T7" fmla="*/ 57 h 70"/>
                  <a:gd name="T8" fmla="*/ 42 w 92"/>
                  <a:gd name="T9" fmla="*/ 51 h 70"/>
                  <a:gd name="T10" fmla="*/ 52 w 92"/>
                  <a:gd name="T11" fmla="*/ 45 h 70"/>
                  <a:gd name="T12" fmla="*/ 62 w 92"/>
                  <a:gd name="T13" fmla="*/ 39 h 70"/>
                  <a:gd name="T14" fmla="*/ 71 w 92"/>
                  <a:gd name="T15" fmla="*/ 32 h 70"/>
                  <a:gd name="T16" fmla="*/ 83 w 92"/>
                  <a:gd name="T17" fmla="*/ 26 h 70"/>
                  <a:gd name="T18" fmla="*/ 92 w 92"/>
                  <a:gd name="T19" fmla="*/ 21 h 70"/>
                  <a:gd name="T20" fmla="*/ 80 w 92"/>
                  <a:gd name="T21" fmla="*/ 0 h 70"/>
                  <a:gd name="T22" fmla="*/ 70 w 92"/>
                  <a:gd name="T23" fmla="*/ 6 h 70"/>
                  <a:gd name="T24" fmla="*/ 60 w 92"/>
                  <a:gd name="T25" fmla="*/ 13 h 70"/>
                  <a:gd name="T26" fmla="*/ 51 w 92"/>
                  <a:gd name="T27" fmla="*/ 19 h 70"/>
                  <a:gd name="T28" fmla="*/ 39 w 92"/>
                  <a:gd name="T29" fmla="*/ 25 h 70"/>
                  <a:gd name="T30" fmla="*/ 30 w 92"/>
                  <a:gd name="T31" fmla="*/ 31 h 70"/>
                  <a:gd name="T32" fmla="*/ 20 w 92"/>
                  <a:gd name="T33" fmla="*/ 38 h 70"/>
                  <a:gd name="T34" fmla="*/ 10 w 92"/>
                  <a:gd name="T35" fmla="*/ 44 h 70"/>
                  <a:gd name="T36" fmla="*/ 0 w 92"/>
                  <a:gd name="T37" fmla="*/ 50 h 70"/>
                  <a:gd name="T38" fmla="*/ 0 w 92"/>
                  <a:gd name="T39" fmla="*/ 70 h 70"/>
                  <a:gd name="T40" fmla="*/ 12 w 92"/>
                  <a:gd name="T41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70">
                    <a:moveTo>
                      <a:pt x="12" y="50"/>
                    </a:moveTo>
                    <a:lnTo>
                      <a:pt x="12" y="70"/>
                    </a:lnTo>
                    <a:lnTo>
                      <a:pt x="22" y="64"/>
                    </a:lnTo>
                    <a:lnTo>
                      <a:pt x="32" y="57"/>
                    </a:lnTo>
                    <a:lnTo>
                      <a:pt x="42" y="51"/>
                    </a:lnTo>
                    <a:lnTo>
                      <a:pt x="52" y="45"/>
                    </a:lnTo>
                    <a:lnTo>
                      <a:pt x="62" y="39"/>
                    </a:lnTo>
                    <a:lnTo>
                      <a:pt x="71" y="32"/>
                    </a:lnTo>
                    <a:lnTo>
                      <a:pt x="83" y="26"/>
                    </a:lnTo>
                    <a:lnTo>
                      <a:pt x="92" y="21"/>
                    </a:lnTo>
                    <a:lnTo>
                      <a:pt x="80" y="0"/>
                    </a:lnTo>
                    <a:lnTo>
                      <a:pt x="70" y="6"/>
                    </a:lnTo>
                    <a:lnTo>
                      <a:pt x="60" y="13"/>
                    </a:lnTo>
                    <a:lnTo>
                      <a:pt x="51" y="19"/>
                    </a:lnTo>
                    <a:lnTo>
                      <a:pt x="39" y="25"/>
                    </a:lnTo>
                    <a:lnTo>
                      <a:pt x="30" y="31"/>
                    </a:lnTo>
                    <a:lnTo>
                      <a:pt x="20" y="38"/>
                    </a:lnTo>
                    <a:lnTo>
                      <a:pt x="10" y="44"/>
                    </a:lnTo>
                    <a:lnTo>
                      <a:pt x="0" y="50"/>
                    </a:lnTo>
                    <a:lnTo>
                      <a:pt x="0" y="7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1" name="Freeform 100"/>
              <p:cNvSpPr>
                <a:spLocks/>
              </p:cNvSpPr>
              <p:nvPr/>
            </p:nvSpPr>
            <p:spPr bwMode="auto">
              <a:xfrm>
                <a:off x="5180" y="2836"/>
                <a:ext cx="30" cy="22"/>
              </a:xfrm>
              <a:custGeom>
                <a:avLst/>
                <a:gdLst>
                  <a:gd name="T0" fmla="*/ 92 w 92"/>
                  <a:gd name="T1" fmla="*/ 56 h 64"/>
                  <a:gd name="T2" fmla="*/ 86 w 92"/>
                  <a:gd name="T3" fmla="*/ 43 h 64"/>
                  <a:gd name="T4" fmla="*/ 77 w 92"/>
                  <a:gd name="T5" fmla="*/ 37 h 64"/>
                  <a:gd name="T6" fmla="*/ 68 w 92"/>
                  <a:gd name="T7" fmla="*/ 32 h 64"/>
                  <a:gd name="T8" fmla="*/ 58 w 92"/>
                  <a:gd name="T9" fmla="*/ 26 h 64"/>
                  <a:gd name="T10" fmla="*/ 49 w 92"/>
                  <a:gd name="T11" fmla="*/ 21 h 64"/>
                  <a:gd name="T12" fmla="*/ 39 w 92"/>
                  <a:gd name="T13" fmla="*/ 16 h 64"/>
                  <a:gd name="T14" fmla="*/ 30 w 92"/>
                  <a:gd name="T15" fmla="*/ 10 h 64"/>
                  <a:gd name="T16" fmla="*/ 22 w 92"/>
                  <a:gd name="T17" fmla="*/ 5 h 64"/>
                  <a:gd name="T18" fmla="*/ 12 w 92"/>
                  <a:gd name="T19" fmla="*/ 0 h 64"/>
                  <a:gd name="T20" fmla="*/ 0 w 92"/>
                  <a:gd name="T21" fmla="*/ 20 h 64"/>
                  <a:gd name="T22" fmla="*/ 9 w 92"/>
                  <a:gd name="T23" fmla="*/ 26 h 64"/>
                  <a:gd name="T24" fmla="*/ 19 w 92"/>
                  <a:gd name="T25" fmla="*/ 30 h 64"/>
                  <a:gd name="T26" fmla="*/ 28 w 92"/>
                  <a:gd name="T27" fmla="*/ 36 h 64"/>
                  <a:gd name="T28" fmla="*/ 36 w 92"/>
                  <a:gd name="T29" fmla="*/ 42 h 64"/>
                  <a:gd name="T30" fmla="*/ 46 w 92"/>
                  <a:gd name="T31" fmla="*/ 48 h 64"/>
                  <a:gd name="T32" fmla="*/ 55 w 92"/>
                  <a:gd name="T33" fmla="*/ 53 h 64"/>
                  <a:gd name="T34" fmla="*/ 65 w 92"/>
                  <a:gd name="T35" fmla="*/ 58 h 64"/>
                  <a:gd name="T36" fmla="*/ 74 w 92"/>
                  <a:gd name="T37" fmla="*/ 64 h 64"/>
                  <a:gd name="T38" fmla="*/ 68 w 92"/>
                  <a:gd name="T39" fmla="*/ 51 h 64"/>
                  <a:gd name="T40" fmla="*/ 92 w 92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64">
                    <a:moveTo>
                      <a:pt x="92" y="56"/>
                    </a:moveTo>
                    <a:lnTo>
                      <a:pt x="86" y="43"/>
                    </a:lnTo>
                    <a:lnTo>
                      <a:pt x="77" y="37"/>
                    </a:lnTo>
                    <a:lnTo>
                      <a:pt x="68" y="32"/>
                    </a:lnTo>
                    <a:lnTo>
                      <a:pt x="58" y="26"/>
                    </a:lnTo>
                    <a:lnTo>
                      <a:pt x="49" y="21"/>
                    </a:lnTo>
                    <a:lnTo>
                      <a:pt x="39" y="16"/>
                    </a:lnTo>
                    <a:lnTo>
                      <a:pt x="30" y="10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9" y="26"/>
                    </a:lnTo>
                    <a:lnTo>
                      <a:pt x="19" y="30"/>
                    </a:lnTo>
                    <a:lnTo>
                      <a:pt x="28" y="36"/>
                    </a:lnTo>
                    <a:lnTo>
                      <a:pt x="36" y="42"/>
                    </a:lnTo>
                    <a:lnTo>
                      <a:pt x="46" y="48"/>
                    </a:lnTo>
                    <a:lnTo>
                      <a:pt x="55" y="53"/>
                    </a:lnTo>
                    <a:lnTo>
                      <a:pt x="65" y="58"/>
                    </a:lnTo>
                    <a:lnTo>
                      <a:pt x="74" y="64"/>
                    </a:lnTo>
                    <a:lnTo>
                      <a:pt x="68" y="51"/>
                    </a:lnTo>
                    <a:lnTo>
                      <a:pt x="9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2" name="Freeform 101"/>
              <p:cNvSpPr>
                <a:spLocks/>
              </p:cNvSpPr>
              <p:nvPr/>
            </p:nvSpPr>
            <p:spPr bwMode="auto">
              <a:xfrm>
                <a:off x="5168" y="2853"/>
                <a:ext cx="42" cy="185"/>
              </a:xfrm>
              <a:custGeom>
                <a:avLst/>
                <a:gdLst>
                  <a:gd name="T0" fmla="*/ 26 w 128"/>
                  <a:gd name="T1" fmla="*/ 539 h 555"/>
                  <a:gd name="T2" fmla="*/ 33 w 128"/>
                  <a:gd name="T3" fmla="*/ 504 h 555"/>
                  <a:gd name="T4" fmla="*/ 39 w 128"/>
                  <a:gd name="T5" fmla="*/ 469 h 555"/>
                  <a:gd name="T6" fmla="*/ 45 w 128"/>
                  <a:gd name="T7" fmla="*/ 435 h 555"/>
                  <a:gd name="T8" fmla="*/ 52 w 128"/>
                  <a:gd name="T9" fmla="*/ 401 h 555"/>
                  <a:gd name="T10" fmla="*/ 59 w 128"/>
                  <a:gd name="T11" fmla="*/ 366 h 555"/>
                  <a:gd name="T12" fmla="*/ 65 w 128"/>
                  <a:gd name="T13" fmla="*/ 331 h 555"/>
                  <a:gd name="T14" fmla="*/ 72 w 128"/>
                  <a:gd name="T15" fmla="*/ 298 h 555"/>
                  <a:gd name="T16" fmla="*/ 78 w 128"/>
                  <a:gd name="T17" fmla="*/ 263 h 555"/>
                  <a:gd name="T18" fmla="*/ 85 w 128"/>
                  <a:gd name="T19" fmla="*/ 228 h 555"/>
                  <a:gd name="T20" fmla="*/ 91 w 128"/>
                  <a:gd name="T21" fmla="*/ 195 h 555"/>
                  <a:gd name="T22" fmla="*/ 98 w 128"/>
                  <a:gd name="T23" fmla="*/ 160 h 555"/>
                  <a:gd name="T24" fmla="*/ 104 w 128"/>
                  <a:gd name="T25" fmla="*/ 126 h 555"/>
                  <a:gd name="T26" fmla="*/ 110 w 128"/>
                  <a:gd name="T27" fmla="*/ 91 h 555"/>
                  <a:gd name="T28" fmla="*/ 117 w 128"/>
                  <a:gd name="T29" fmla="*/ 56 h 555"/>
                  <a:gd name="T30" fmla="*/ 125 w 128"/>
                  <a:gd name="T31" fmla="*/ 21 h 555"/>
                  <a:gd name="T32" fmla="*/ 104 w 128"/>
                  <a:gd name="T33" fmla="*/ 0 h 555"/>
                  <a:gd name="T34" fmla="*/ 97 w 128"/>
                  <a:gd name="T35" fmla="*/ 34 h 555"/>
                  <a:gd name="T36" fmla="*/ 91 w 128"/>
                  <a:gd name="T37" fmla="*/ 68 h 555"/>
                  <a:gd name="T38" fmla="*/ 85 w 128"/>
                  <a:gd name="T39" fmla="*/ 103 h 555"/>
                  <a:gd name="T40" fmla="*/ 78 w 128"/>
                  <a:gd name="T41" fmla="*/ 138 h 555"/>
                  <a:gd name="T42" fmla="*/ 72 w 128"/>
                  <a:gd name="T43" fmla="*/ 173 h 555"/>
                  <a:gd name="T44" fmla="*/ 65 w 128"/>
                  <a:gd name="T45" fmla="*/ 206 h 555"/>
                  <a:gd name="T46" fmla="*/ 59 w 128"/>
                  <a:gd name="T47" fmla="*/ 241 h 555"/>
                  <a:gd name="T48" fmla="*/ 52 w 128"/>
                  <a:gd name="T49" fmla="*/ 276 h 555"/>
                  <a:gd name="T50" fmla="*/ 45 w 128"/>
                  <a:gd name="T51" fmla="*/ 311 h 555"/>
                  <a:gd name="T52" fmla="*/ 39 w 128"/>
                  <a:gd name="T53" fmla="*/ 344 h 555"/>
                  <a:gd name="T54" fmla="*/ 33 w 128"/>
                  <a:gd name="T55" fmla="*/ 379 h 555"/>
                  <a:gd name="T56" fmla="*/ 26 w 128"/>
                  <a:gd name="T57" fmla="*/ 413 h 555"/>
                  <a:gd name="T58" fmla="*/ 20 w 128"/>
                  <a:gd name="T59" fmla="*/ 448 h 555"/>
                  <a:gd name="T60" fmla="*/ 13 w 128"/>
                  <a:gd name="T61" fmla="*/ 483 h 555"/>
                  <a:gd name="T62" fmla="*/ 7 w 128"/>
                  <a:gd name="T63" fmla="*/ 517 h 555"/>
                  <a:gd name="T64" fmla="*/ 0 w 128"/>
                  <a:gd name="T65" fmla="*/ 551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555">
                    <a:moveTo>
                      <a:pt x="23" y="555"/>
                    </a:moveTo>
                    <a:lnTo>
                      <a:pt x="26" y="539"/>
                    </a:lnTo>
                    <a:lnTo>
                      <a:pt x="29" y="522"/>
                    </a:lnTo>
                    <a:lnTo>
                      <a:pt x="33" y="504"/>
                    </a:lnTo>
                    <a:lnTo>
                      <a:pt x="36" y="488"/>
                    </a:lnTo>
                    <a:lnTo>
                      <a:pt x="39" y="469"/>
                    </a:lnTo>
                    <a:lnTo>
                      <a:pt x="43" y="452"/>
                    </a:lnTo>
                    <a:lnTo>
                      <a:pt x="45" y="435"/>
                    </a:lnTo>
                    <a:lnTo>
                      <a:pt x="49" y="419"/>
                    </a:lnTo>
                    <a:lnTo>
                      <a:pt x="52" y="401"/>
                    </a:lnTo>
                    <a:lnTo>
                      <a:pt x="55" y="384"/>
                    </a:lnTo>
                    <a:lnTo>
                      <a:pt x="59" y="366"/>
                    </a:lnTo>
                    <a:lnTo>
                      <a:pt x="62" y="350"/>
                    </a:lnTo>
                    <a:lnTo>
                      <a:pt x="65" y="331"/>
                    </a:lnTo>
                    <a:lnTo>
                      <a:pt x="68" y="314"/>
                    </a:lnTo>
                    <a:lnTo>
                      <a:pt x="72" y="298"/>
                    </a:lnTo>
                    <a:lnTo>
                      <a:pt x="75" y="280"/>
                    </a:lnTo>
                    <a:lnTo>
                      <a:pt x="78" y="263"/>
                    </a:lnTo>
                    <a:lnTo>
                      <a:pt x="82" y="245"/>
                    </a:lnTo>
                    <a:lnTo>
                      <a:pt x="85" y="228"/>
                    </a:lnTo>
                    <a:lnTo>
                      <a:pt x="88" y="211"/>
                    </a:lnTo>
                    <a:lnTo>
                      <a:pt x="91" y="195"/>
                    </a:lnTo>
                    <a:lnTo>
                      <a:pt x="94" y="177"/>
                    </a:lnTo>
                    <a:lnTo>
                      <a:pt x="98" y="160"/>
                    </a:lnTo>
                    <a:lnTo>
                      <a:pt x="101" y="142"/>
                    </a:lnTo>
                    <a:lnTo>
                      <a:pt x="104" y="126"/>
                    </a:lnTo>
                    <a:lnTo>
                      <a:pt x="107" y="107"/>
                    </a:lnTo>
                    <a:lnTo>
                      <a:pt x="110" y="91"/>
                    </a:lnTo>
                    <a:lnTo>
                      <a:pt x="114" y="74"/>
                    </a:lnTo>
                    <a:lnTo>
                      <a:pt x="117" y="56"/>
                    </a:lnTo>
                    <a:lnTo>
                      <a:pt x="120" y="39"/>
                    </a:lnTo>
                    <a:lnTo>
                      <a:pt x="125" y="21"/>
                    </a:lnTo>
                    <a:lnTo>
                      <a:pt x="128" y="5"/>
                    </a:lnTo>
                    <a:lnTo>
                      <a:pt x="104" y="0"/>
                    </a:lnTo>
                    <a:lnTo>
                      <a:pt x="101" y="17"/>
                    </a:lnTo>
                    <a:lnTo>
                      <a:pt x="97" y="34"/>
                    </a:lnTo>
                    <a:lnTo>
                      <a:pt x="94" y="52"/>
                    </a:lnTo>
                    <a:lnTo>
                      <a:pt x="91" y="68"/>
                    </a:lnTo>
                    <a:lnTo>
                      <a:pt x="88" y="87"/>
                    </a:lnTo>
                    <a:lnTo>
                      <a:pt x="85" y="103"/>
                    </a:lnTo>
                    <a:lnTo>
                      <a:pt x="81" y="120"/>
                    </a:lnTo>
                    <a:lnTo>
                      <a:pt x="78" y="138"/>
                    </a:lnTo>
                    <a:lnTo>
                      <a:pt x="75" y="155"/>
                    </a:lnTo>
                    <a:lnTo>
                      <a:pt x="72" y="173"/>
                    </a:lnTo>
                    <a:lnTo>
                      <a:pt x="68" y="190"/>
                    </a:lnTo>
                    <a:lnTo>
                      <a:pt x="65" y="206"/>
                    </a:lnTo>
                    <a:lnTo>
                      <a:pt x="62" y="224"/>
                    </a:lnTo>
                    <a:lnTo>
                      <a:pt x="59" y="241"/>
                    </a:lnTo>
                    <a:lnTo>
                      <a:pt x="55" y="259"/>
                    </a:lnTo>
                    <a:lnTo>
                      <a:pt x="52" y="276"/>
                    </a:lnTo>
                    <a:lnTo>
                      <a:pt x="49" y="292"/>
                    </a:lnTo>
                    <a:lnTo>
                      <a:pt x="45" y="311"/>
                    </a:lnTo>
                    <a:lnTo>
                      <a:pt x="43" y="327"/>
                    </a:lnTo>
                    <a:lnTo>
                      <a:pt x="39" y="344"/>
                    </a:lnTo>
                    <a:lnTo>
                      <a:pt x="36" y="362"/>
                    </a:lnTo>
                    <a:lnTo>
                      <a:pt x="33" y="379"/>
                    </a:lnTo>
                    <a:lnTo>
                      <a:pt x="29" y="397"/>
                    </a:lnTo>
                    <a:lnTo>
                      <a:pt x="26" y="413"/>
                    </a:lnTo>
                    <a:lnTo>
                      <a:pt x="23" y="432"/>
                    </a:lnTo>
                    <a:lnTo>
                      <a:pt x="20" y="448"/>
                    </a:lnTo>
                    <a:lnTo>
                      <a:pt x="16" y="465"/>
                    </a:lnTo>
                    <a:lnTo>
                      <a:pt x="13" y="483"/>
                    </a:lnTo>
                    <a:lnTo>
                      <a:pt x="10" y="500"/>
                    </a:lnTo>
                    <a:lnTo>
                      <a:pt x="7" y="517"/>
                    </a:lnTo>
                    <a:lnTo>
                      <a:pt x="3" y="533"/>
                    </a:lnTo>
                    <a:lnTo>
                      <a:pt x="0" y="551"/>
                    </a:lnTo>
                    <a:lnTo>
                      <a:pt x="23" y="5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3" name="Freeform 102"/>
              <p:cNvSpPr>
                <a:spLocks/>
              </p:cNvSpPr>
              <p:nvPr/>
            </p:nvSpPr>
            <p:spPr bwMode="auto">
              <a:xfrm>
                <a:off x="5202" y="2853"/>
                <a:ext cx="8" cy="5"/>
              </a:xfrm>
              <a:custGeom>
                <a:avLst/>
                <a:gdLst>
                  <a:gd name="T0" fmla="*/ 0 w 24"/>
                  <a:gd name="T1" fmla="*/ 0 h 14"/>
                  <a:gd name="T2" fmla="*/ 0 w 24"/>
                  <a:gd name="T3" fmla="*/ 5 h 14"/>
                  <a:gd name="T4" fmla="*/ 2 w 24"/>
                  <a:gd name="T5" fmla="*/ 8 h 14"/>
                  <a:gd name="T6" fmla="*/ 6 w 24"/>
                  <a:gd name="T7" fmla="*/ 11 h 14"/>
                  <a:gd name="T8" fmla="*/ 9 w 24"/>
                  <a:gd name="T9" fmla="*/ 14 h 14"/>
                  <a:gd name="T10" fmla="*/ 13 w 24"/>
                  <a:gd name="T11" fmla="*/ 14 h 14"/>
                  <a:gd name="T12" fmla="*/ 18 w 24"/>
                  <a:gd name="T13" fmla="*/ 13 h 14"/>
                  <a:gd name="T14" fmla="*/ 21 w 24"/>
                  <a:gd name="T15" fmla="*/ 10 h 14"/>
                  <a:gd name="T16" fmla="*/ 24 w 24"/>
                  <a:gd name="T17" fmla="*/ 5 h 14"/>
                  <a:gd name="T18" fmla="*/ 0 w 2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4">
                    <a:moveTo>
                      <a:pt x="0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4" name="Freeform 103"/>
              <p:cNvSpPr>
                <a:spLocks/>
              </p:cNvSpPr>
              <p:nvPr/>
            </p:nvSpPr>
            <p:spPr bwMode="auto">
              <a:xfrm>
                <a:off x="5308" y="3215"/>
                <a:ext cx="171" cy="205"/>
              </a:xfrm>
              <a:custGeom>
                <a:avLst/>
                <a:gdLst>
                  <a:gd name="T0" fmla="*/ 21 w 514"/>
                  <a:gd name="T1" fmla="*/ 21 h 614"/>
                  <a:gd name="T2" fmla="*/ 60 w 514"/>
                  <a:gd name="T3" fmla="*/ 18 h 614"/>
                  <a:gd name="T4" fmla="*/ 99 w 514"/>
                  <a:gd name="T5" fmla="*/ 15 h 614"/>
                  <a:gd name="T6" fmla="*/ 138 w 514"/>
                  <a:gd name="T7" fmla="*/ 12 h 614"/>
                  <a:gd name="T8" fmla="*/ 178 w 514"/>
                  <a:gd name="T9" fmla="*/ 9 h 614"/>
                  <a:gd name="T10" fmla="*/ 217 w 514"/>
                  <a:gd name="T11" fmla="*/ 7 h 614"/>
                  <a:gd name="T12" fmla="*/ 256 w 514"/>
                  <a:gd name="T13" fmla="*/ 5 h 614"/>
                  <a:gd name="T14" fmla="*/ 294 w 514"/>
                  <a:gd name="T15" fmla="*/ 2 h 614"/>
                  <a:gd name="T16" fmla="*/ 333 w 514"/>
                  <a:gd name="T17" fmla="*/ 10 h 614"/>
                  <a:gd name="T18" fmla="*/ 365 w 514"/>
                  <a:gd name="T19" fmla="*/ 39 h 614"/>
                  <a:gd name="T20" fmla="*/ 391 w 514"/>
                  <a:gd name="T21" fmla="*/ 76 h 614"/>
                  <a:gd name="T22" fmla="*/ 415 w 514"/>
                  <a:gd name="T23" fmla="*/ 118 h 614"/>
                  <a:gd name="T24" fmla="*/ 435 w 514"/>
                  <a:gd name="T25" fmla="*/ 165 h 614"/>
                  <a:gd name="T26" fmla="*/ 455 w 514"/>
                  <a:gd name="T27" fmla="*/ 213 h 614"/>
                  <a:gd name="T28" fmla="*/ 476 w 514"/>
                  <a:gd name="T29" fmla="*/ 262 h 614"/>
                  <a:gd name="T30" fmla="*/ 500 w 514"/>
                  <a:gd name="T31" fmla="*/ 309 h 614"/>
                  <a:gd name="T32" fmla="*/ 508 w 514"/>
                  <a:gd name="T33" fmla="*/ 339 h 614"/>
                  <a:gd name="T34" fmla="*/ 496 w 514"/>
                  <a:gd name="T35" fmla="*/ 357 h 614"/>
                  <a:gd name="T36" fmla="*/ 484 w 514"/>
                  <a:gd name="T37" fmla="*/ 371 h 614"/>
                  <a:gd name="T38" fmla="*/ 470 w 514"/>
                  <a:gd name="T39" fmla="*/ 386 h 614"/>
                  <a:gd name="T40" fmla="*/ 455 w 514"/>
                  <a:gd name="T41" fmla="*/ 399 h 614"/>
                  <a:gd name="T42" fmla="*/ 439 w 514"/>
                  <a:gd name="T43" fmla="*/ 409 h 614"/>
                  <a:gd name="T44" fmla="*/ 423 w 514"/>
                  <a:gd name="T45" fmla="*/ 419 h 614"/>
                  <a:gd name="T46" fmla="*/ 406 w 514"/>
                  <a:gd name="T47" fmla="*/ 429 h 614"/>
                  <a:gd name="T48" fmla="*/ 386 w 514"/>
                  <a:gd name="T49" fmla="*/ 439 h 614"/>
                  <a:gd name="T50" fmla="*/ 364 w 514"/>
                  <a:gd name="T51" fmla="*/ 453 h 614"/>
                  <a:gd name="T52" fmla="*/ 346 w 514"/>
                  <a:gd name="T53" fmla="*/ 470 h 614"/>
                  <a:gd name="T54" fmla="*/ 330 w 514"/>
                  <a:gd name="T55" fmla="*/ 489 h 614"/>
                  <a:gd name="T56" fmla="*/ 319 w 514"/>
                  <a:gd name="T57" fmla="*/ 512 h 614"/>
                  <a:gd name="T58" fmla="*/ 310 w 514"/>
                  <a:gd name="T59" fmla="*/ 538 h 614"/>
                  <a:gd name="T60" fmla="*/ 304 w 514"/>
                  <a:gd name="T61" fmla="*/ 566 h 614"/>
                  <a:gd name="T62" fmla="*/ 303 w 514"/>
                  <a:gd name="T63" fmla="*/ 598 h 614"/>
                  <a:gd name="T64" fmla="*/ 278 w 514"/>
                  <a:gd name="T65" fmla="*/ 589 h 614"/>
                  <a:gd name="T66" fmla="*/ 237 w 514"/>
                  <a:gd name="T67" fmla="*/ 546 h 614"/>
                  <a:gd name="T68" fmla="*/ 204 w 514"/>
                  <a:gd name="T69" fmla="*/ 508 h 614"/>
                  <a:gd name="T70" fmla="*/ 179 w 514"/>
                  <a:gd name="T71" fmla="*/ 473 h 614"/>
                  <a:gd name="T72" fmla="*/ 162 w 514"/>
                  <a:gd name="T73" fmla="*/ 441 h 614"/>
                  <a:gd name="T74" fmla="*/ 151 w 514"/>
                  <a:gd name="T75" fmla="*/ 409 h 614"/>
                  <a:gd name="T76" fmla="*/ 146 w 514"/>
                  <a:gd name="T77" fmla="*/ 375 h 614"/>
                  <a:gd name="T78" fmla="*/ 146 w 514"/>
                  <a:gd name="T79" fmla="*/ 339 h 614"/>
                  <a:gd name="T80" fmla="*/ 149 w 514"/>
                  <a:gd name="T81" fmla="*/ 300 h 614"/>
                  <a:gd name="T82" fmla="*/ 149 w 514"/>
                  <a:gd name="T83" fmla="*/ 262 h 614"/>
                  <a:gd name="T84" fmla="*/ 144 w 514"/>
                  <a:gd name="T85" fmla="*/ 224 h 614"/>
                  <a:gd name="T86" fmla="*/ 133 w 514"/>
                  <a:gd name="T87" fmla="*/ 185 h 614"/>
                  <a:gd name="T88" fmla="*/ 115 w 514"/>
                  <a:gd name="T89" fmla="*/ 149 h 614"/>
                  <a:gd name="T90" fmla="*/ 92 w 514"/>
                  <a:gd name="T91" fmla="*/ 112 h 614"/>
                  <a:gd name="T92" fmla="*/ 61 w 514"/>
                  <a:gd name="T93" fmla="*/ 76 h 614"/>
                  <a:gd name="T94" fmla="*/ 24 w 514"/>
                  <a:gd name="T95" fmla="*/ 39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4" h="614">
                    <a:moveTo>
                      <a:pt x="0" y="22"/>
                    </a:moveTo>
                    <a:lnTo>
                      <a:pt x="21" y="21"/>
                    </a:lnTo>
                    <a:lnTo>
                      <a:pt x="40" y="19"/>
                    </a:lnTo>
                    <a:lnTo>
                      <a:pt x="60" y="18"/>
                    </a:lnTo>
                    <a:lnTo>
                      <a:pt x="79" y="16"/>
                    </a:lnTo>
                    <a:lnTo>
                      <a:pt x="99" y="15"/>
                    </a:lnTo>
                    <a:lnTo>
                      <a:pt x="118" y="13"/>
                    </a:lnTo>
                    <a:lnTo>
                      <a:pt x="138" y="12"/>
                    </a:lnTo>
                    <a:lnTo>
                      <a:pt x="159" y="10"/>
                    </a:lnTo>
                    <a:lnTo>
                      <a:pt x="178" y="9"/>
                    </a:lnTo>
                    <a:lnTo>
                      <a:pt x="197" y="7"/>
                    </a:lnTo>
                    <a:lnTo>
                      <a:pt x="217" y="7"/>
                    </a:lnTo>
                    <a:lnTo>
                      <a:pt x="236" y="6"/>
                    </a:lnTo>
                    <a:lnTo>
                      <a:pt x="256" y="5"/>
                    </a:lnTo>
                    <a:lnTo>
                      <a:pt x="275" y="2"/>
                    </a:lnTo>
                    <a:lnTo>
                      <a:pt x="294" y="2"/>
                    </a:lnTo>
                    <a:lnTo>
                      <a:pt x="314" y="0"/>
                    </a:lnTo>
                    <a:lnTo>
                      <a:pt x="333" y="10"/>
                    </a:lnTo>
                    <a:lnTo>
                      <a:pt x="349" y="23"/>
                    </a:lnTo>
                    <a:lnTo>
                      <a:pt x="365" y="39"/>
                    </a:lnTo>
                    <a:lnTo>
                      <a:pt x="380" y="57"/>
                    </a:lnTo>
                    <a:lnTo>
                      <a:pt x="391" y="76"/>
                    </a:lnTo>
                    <a:lnTo>
                      <a:pt x="403" y="98"/>
                    </a:lnTo>
                    <a:lnTo>
                      <a:pt x="415" y="118"/>
                    </a:lnTo>
                    <a:lnTo>
                      <a:pt x="425" y="141"/>
                    </a:lnTo>
                    <a:lnTo>
                      <a:pt x="435" y="165"/>
                    </a:lnTo>
                    <a:lnTo>
                      <a:pt x="445" y="189"/>
                    </a:lnTo>
                    <a:lnTo>
                      <a:pt x="455" y="213"/>
                    </a:lnTo>
                    <a:lnTo>
                      <a:pt x="464" y="239"/>
                    </a:lnTo>
                    <a:lnTo>
                      <a:pt x="476" y="262"/>
                    </a:lnTo>
                    <a:lnTo>
                      <a:pt x="487" y="285"/>
                    </a:lnTo>
                    <a:lnTo>
                      <a:pt x="500" y="309"/>
                    </a:lnTo>
                    <a:lnTo>
                      <a:pt x="514" y="332"/>
                    </a:lnTo>
                    <a:lnTo>
                      <a:pt x="508" y="339"/>
                    </a:lnTo>
                    <a:lnTo>
                      <a:pt x="502" y="348"/>
                    </a:lnTo>
                    <a:lnTo>
                      <a:pt x="496" y="357"/>
                    </a:lnTo>
                    <a:lnTo>
                      <a:pt x="490" y="364"/>
                    </a:lnTo>
                    <a:lnTo>
                      <a:pt x="484" y="371"/>
                    </a:lnTo>
                    <a:lnTo>
                      <a:pt x="477" y="378"/>
                    </a:lnTo>
                    <a:lnTo>
                      <a:pt x="470" y="386"/>
                    </a:lnTo>
                    <a:lnTo>
                      <a:pt x="463" y="391"/>
                    </a:lnTo>
                    <a:lnTo>
                      <a:pt x="455" y="399"/>
                    </a:lnTo>
                    <a:lnTo>
                      <a:pt x="448" y="403"/>
                    </a:lnTo>
                    <a:lnTo>
                      <a:pt x="439" y="409"/>
                    </a:lnTo>
                    <a:lnTo>
                      <a:pt x="432" y="415"/>
                    </a:lnTo>
                    <a:lnTo>
                      <a:pt x="423" y="419"/>
                    </a:lnTo>
                    <a:lnTo>
                      <a:pt x="416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86" y="439"/>
                    </a:lnTo>
                    <a:lnTo>
                      <a:pt x="375" y="445"/>
                    </a:lnTo>
                    <a:lnTo>
                      <a:pt x="364" y="453"/>
                    </a:lnTo>
                    <a:lnTo>
                      <a:pt x="355" y="461"/>
                    </a:lnTo>
                    <a:lnTo>
                      <a:pt x="346" y="470"/>
                    </a:lnTo>
                    <a:lnTo>
                      <a:pt x="338" y="479"/>
                    </a:lnTo>
                    <a:lnTo>
                      <a:pt x="330" y="489"/>
                    </a:lnTo>
                    <a:lnTo>
                      <a:pt x="325" y="501"/>
                    </a:lnTo>
                    <a:lnTo>
                      <a:pt x="319" y="512"/>
                    </a:lnTo>
                    <a:lnTo>
                      <a:pt x="314" y="525"/>
                    </a:lnTo>
                    <a:lnTo>
                      <a:pt x="310" y="538"/>
                    </a:lnTo>
                    <a:lnTo>
                      <a:pt x="307" y="551"/>
                    </a:lnTo>
                    <a:lnTo>
                      <a:pt x="304" y="566"/>
                    </a:lnTo>
                    <a:lnTo>
                      <a:pt x="303" y="582"/>
                    </a:lnTo>
                    <a:lnTo>
                      <a:pt x="303" y="598"/>
                    </a:lnTo>
                    <a:lnTo>
                      <a:pt x="303" y="614"/>
                    </a:lnTo>
                    <a:lnTo>
                      <a:pt x="278" y="589"/>
                    </a:lnTo>
                    <a:lnTo>
                      <a:pt x="256" y="566"/>
                    </a:lnTo>
                    <a:lnTo>
                      <a:pt x="237" y="546"/>
                    </a:lnTo>
                    <a:lnTo>
                      <a:pt x="220" y="527"/>
                    </a:lnTo>
                    <a:lnTo>
                      <a:pt x="204" y="508"/>
                    </a:lnTo>
                    <a:lnTo>
                      <a:pt x="191" y="490"/>
                    </a:lnTo>
                    <a:lnTo>
                      <a:pt x="179" y="473"/>
                    </a:lnTo>
                    <a:lnTo>
                      <a:pt x="170" y="457"/>
                    </a:lnTo>
                    <a:lnTo>
                      <a:pt x="162" y="441"/>
                    </a:lnTo>
                    <a:lnTo>
                      <a:pt x="156" y="425"/>
                    </a:lnTo>
                    <a:lnTo>
                      <a:pt x="151" y="409"/>
                    </a:lnTo>
                    <a:lnTo>
                      <a:pt x="147" y="393"/>
                    </a:lnTo>
                    <a:lnTo>
                      <a:pt x="146" y="375"/>
                    </a:lnTo>
                    <a:lnTo>
                      <a:pt x="146" y="358"/>
                    </a:lnTo>
                    <a:lnTo>
                      <a:pt x="146" y="339"/>
                    </a:lnTo>
                    <a:lnTo>
                      <a:pt x="147" y="319"/>
                    </a:lnTo>
                    <a:lnTo>
                      <a:pt x="149" y="300"/>
                    </a:lnTo>
                    <a:lnTo>
                      <a:pt x="149" y="281"/>
                    </a:lnTo>
                    <a:lnTo>
                      <a:pt x="149" y="262"/>
                    </a:lnTo>
                    <a:lnTo>
                      <a:pt x="147" y="242"/>
                    </a:lnTo>
                    <a:lnTo>
                      <a:pt x="144" y="224"/>
                    </a:lnTo>
                    <a:lnTo>
                      <a:pt x="138" y="205"/>
                    </a:lnTo>
                    <a:lnTo>
                      <a:pt x="133" y="185"/>
                    </a:lnTo>
                    <a:lnTo>
                      <a:pt x="124" y="167"/>
                    </a:lnTo>
                    <a:lnTo>
                      <a:pt x="115" y="149"/>
                    </a:lnTo>
                    <a:lnTo>
                      <a:pt x="105" y="130"/>
                    </a:lnTo>
                    <a:lnTo>
                      <a:pt x="92" y="112"/>
                    </a:lnTo>
                    <a:lnTo>
                      <a:pt x="77" y="93"/>
                    </a:lnTo>
                    <a:lnTo>
                      <a:pt x="61" y="76"/>
                    </a:lnTo>
                    <a:lnTo>
                      <a:pt x="44" y="58"/>
                    </a:lnTo>
                    <a:lnTo>
                      <a:pt x="24" y="3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5" name="Freeform 104"/>
              <p:cNvSpPr>
                <a:spLocks/>
              </p:cNvSpPr>
              <p:nvPr/>
            </p:nvSpPr>
            <p:spPr bwMode="auto">
              <a:xfrm>
                <a:off x="5308" y="3212"/>
                <a:ext cx="106" cy="15"/>
              </a:xfrm>
              <a:custGeom>
                <a:avLst/>
                <a:gdLst>
                  <a:gd name="T0" fmla="*/ 319 w 319"/>
                  <a:gd name="T1" fmla="*/ 1 h 45"/>
                  <a:gd name="T2" fmla="*/ 314 w 319"/>
                  <a:gd name="T3" fmla="*/ 0 h 45"/>
                  <a:gd name="T4" fmla="*/ 294 w 319"/>
                  <a:gd name="T5" fmla="*/ 1 h 45"/>
                  <a:gd name="T6" fmla="*/ 275 w 319"/>
                  <a:gd name="T7" fmla="*/ 2 h 45"/>
                  <a:gd name="T8" fmla="*/ 255 w 319"/>
                  <a:gd name="T9" fmla="*/ 4 h 45"/>
                  <a:gd name="T10" fmla="*/ 236 w 319"/>
                  <a:gd name="T11" fmla="*/ 5 h 45"/>
                  <a:gd name="T12" fmla="*/ 215 w 319"/>
                  <a:gd name="T13" fmla="*/ 7 h 45"/>
                  <a:gd name="T14" fmla="*/ 195 w 319"/>
                  <a:gd name="T15" fmla="*/ 8 h 45"/>
                  <a:gd name="T16" fmla="*/ 176 w 319"/>
                  <a:gd name="T17" fmla="*/ 10 h 45"/>
                  <a:gd name="T18" fmla="*/ 157 w 319"/>
                  <a:gd name="T19" fmla="*/ 10 h 45"/>
                  <a:gd name="T20" fmla="*/ 137 w 319"/>
                  <a:gd name="T21" fmla="*/ 11 h 45"/>
                  <a:gd name="T22" fmla="*/ 118 w 319"/>
                  <a:gd name="T23" fmla="*/ 13 h 45"/>
                  <a:gd name="T24" fmla="*/ 99 w 319"/>
                  <a:gd name="T25" fmla="*/ 16 h 45"/>
                  <a:gd name="T26" fmla="*/ 79 w 319"/>
                  <a:gd name="T27" fmla="*/ 16 h 45"/>
                  <a:gd name="T28" fmla="*/ 58 w 319"/>
                  <a:gd name="T29" fmla="*/ 17 h 45"/>
                  <a:gd name="T30" fmla="*/ 40 w 319"/>
                  <a:gd name="T31" fmla="*/ 18 h 45"/>
                  <a:gd name="T32" fmla="*/ 21 w 319"/>
                  <a:gd name="T33" fmla="*/ 20 h 45"/>
                  <a:gd name="T34" fmla="*/ 0 w 319"/>
                  <a:gd name="T35" fmla="*/ 21 h 45"/>
                  <a:gd name="T36" fmla="*/ 2 w 319"/>
                  <a:gd name="T37" fmla="*/ 45 h 45"/>
                  <a:gd name="T38" fmla="*/ 21 w 319"/>
                  <a:gd name="T39" fmla="*/ 43 h 45"/>
                  <a:gd name="T40" fmla="*/ 41 w 319"/>
                  <a:gd name="T41" fmla="*/ 42 h 45"/>
                  <a:gd name="T42" fmla="*/ 60 w 319"/>
                  <a:gd name="T43" fmla="*/ 40 h 45"/>
                  <a:gd name="T44" fmla="*/ 80 w 319"/>
                  <a:gd name="T45" fmla="*/ 39 h 45"/>
                  <a:gd name="T46" fmla="*/ 99 w 319"/>
                  <a:gd name="T47" fmla="*/ 37 h 45"/>
                  <a:gd name="T48" fmla="*/ 120 w 319"/>
                  <a:gd name="T49" fmla="*/ 36 h 45"/>
                  <a:gd name="T50" fmla="*/ 138 w 319"/>
                  <a:gd name="T51" fmla="*/ 34 h 45"/>
                  <a:gd name="T52" fmla="*/ 159 w 319"/>
                  <a:gd name="T53" fmla="*/ 33 h 45"/>
                  <a:gd name="T54" fmla="*/ 178 w 319"/>
                  <a:gd name="T55" fmla="*/ 33 h 45"/>
                  <a:gd name="T56" fmla="*/ 198 w 319"/>
                  <a:gd name="T57" fmla="*/ 30 h 45"/>
                  <a:gd name="T58" fmla="*/ 217 w 319"/>
                  <a:gd name="T59" fmla="*/ 29 h 45"/>
                  <a:gd name="T60" fmla="*/ 237 w 319"/>
                  <a:gd name="T61" fmla="*/ 27 h 45"/>
                  <a:gd name="T62" fmla="*/ 256 w 319"/>
                  <a:gd name="T63" fmla="*/ 27 h 45"/>
                  <a:gd name="T64" fmla="*/ 275 w 319"/>
                  <a:gd name="T65" fmla="*/ 26 h 45"/>
                  <a:gd name="T66" fmla="*/ 295 w 319"/>
                  <a:gd name="T67" fmla="*/ 24 h 45"/>
                  <a:gd name="T68" fmla="*/ 314 w 319"/>
                  <a:gd name="T69" fmla="*/ 23 h 45"/>
                  <a:gd name="T70" fmla="*/ 309 w 319"/>
                  <a:gd name="T71" fmla="*/ 21 h 45"/>
                  <a:gd name="T72" fmla="*/ 319 w 319"/>
                  <a:gd name="T7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9" h="45">
                    <a:moveTo>
                      <a:pt x="319" y="1"/>
                    </a:moveTo>
                    <a:lnTo>
                      <a:pt x="314" y="0"/>
                    </a:lnTo>
                    <a:lnTo>
                      <a:pt x="294" y="1"/>
                    </a:lnTo>
                    <a:lnTo>
                      <a:pt x="275" y="2"/>
                    </a:lnTo>
                    <a:lnTo>
                      <a:pt x="255" y="4"/>
                    </a:lnTo>
                    <a:lnTo>
                      <a:pt x="236" y="5"/>
                    </a:lnTo>
                    <a:lnTo>
                      <a:pt x="215" y="7"/>
                    </a:lnTo>
                    <a:lnTo>
                      <a:pt x="195" y="8"/>
                    </a:lnTo>
                    <a:lnTo>
                      <a:pt x="176" y="10"/>
                    </a:lnTo>
                    <a:lnTo>
                      <a:pt x="157" y="10"/>
                    </a:lnTo>
                    <a:lnTo>
                      <a:pt x="137" y="11"/>
                    </a:lnTo>
                    <a:lnTo>
                      <a:pt x="118" y="13"/>
                    </a:lnTo>
                    <a:lnTo>
                      <a:pt x="99" y="16"/>
                    </a:lnTo>
                    <a:lnTo>
                      <a:pt x="79" y="16"/>
                    </a:lnTo>
                    <a:lnTo>
                      <a:pt x="58" y="17"/>
                    </a:lnTo>
                    <a:lnTo>
                      <a:pt x="40" y="18"/>
                    </a:lnTo>
                    <a:lnTo>
                      <a:pt x="21" y="20"/>
                    </a:lnTo>
                    <a:lnTo>
                      <a:pt x="0" y="21"/>
                    </a:lnTo>
                    <a:lnTo>
                      <a:pt x="2" y="45"/>
                    </a:lnTo>
                    <a:lnTo>
                      <a:pt x="21" y="43"/>
                    </a:lnTo>
                    <a:lnTo>
                      <a:pt x="41" y="42"/>
                    </a:lnTo>
                    <a:lnTo>
                      <a:pt x="60" y="40"/>
                    </a:lnTo>
                    <a:lnTo>
                      <a:pt x="80" y="39"/>
                    </a:lnTo>
                    <a:lnTo>
                      <a:pt x="99" y="37"/>
                    </a:lnTo>
                    <a:lnTo>
                      <a:pt x="120" y="36"/>
                    </a:lnTo>
                    <a:lnTo>
                      <a:pt x="138" y="34"/>
                    </a:lnTo>
                    <a:lnTo>
                      <a:pt x="159" y="33"/>
                    </a:lnTo>
                    <a:lnTo>
                      <a:pt x="178" y="33"/>
                    </a:lnTo>
                    <a:lnTo>
                      <a:pt x="198" y="30"/>
                    </a:lnTo>
                    <a:lnTo>
                      <a:pt x="217" y="29"/>
                    </a:lnTo>
                    <a:lnTo>
                      <a:pt x="237" y="27"/>
                    </a:lnTo>
                    <a:lnTo>
                      <a:pt x="256" y="27"/>
                    </a:lnTo>
                    <a:lnTo>
                      <a:pt x="275" y="26"/>
                    </a:lnTo>
                    <a:lnTo>
                      <a:pt x="295" y="24"/>
                    </a:lnTo>
                    <a:lnTo>
                      <a:pt x="314" y="23"/>
                    </a:lnTo>
                    <a:lnTo>
                      <a:pt x="309" y="2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6" name="Freeform 105"/>
              <p:cNvSpPr>
                <a:spLocks/>
              </p:cNvSpPr>
              <p:nvPr/>
            </p:nvSpPr>
            <p:spPr bwMode="auto">
              <a:xfrm>
                <a:off x="5411" y="3212"/>
                <a:ext cx="72" cy="116"/>
              </a:xfrm>
              <a:custGeom>
                <a:avLst/>
                <a:gdLst>
                  <a:gd name="T0" fmla="*/ 215 w 215"/>
                  <a:gd name="T1" fmla="*/ 348 h 348"/>
                  <a:gd name="T2" fmla="*/ 215 w 215"/>
                  <a:gd name="T3" fmla="*/ 335 h 348"/>
                  <a:gd name="T4" fmla="*/ 202 w 215"/>
                  <a:gd name="T5" fmla="*/ 313 h 348"/>
                  <a:gd name="T6" fmla="*/ 189 w 215"/>
                  <a:gd name="T7" fmla="*/ 289 h 348"/>
                  <a:gd name="T8" fmla="*/ 178 w 215"/>
                  <a:gd name="T9" fmla="*/ 268 h 348"/>
                  <a:gd name="T10" fmla="*/ 167 w 215"/>
                  <a:gd name="T11" fmla="*/ 243 h 348"/>
                  <a:gd name="T12" fmla="*/ 157 w 215"/>
                  <a:gd name="T13" fmla="*/ 218 h 348"/>
                  <a:gd name="T14" fmla="*/ 146 w 215"/>
                  <a:gd name="T15" fmla="*/ 195 h 348"/>
                  <a:gd name="T16" fmla="*/ 136 w 215"/>
                  <a:gd name="T17" fmla="*/ 170 h 348"/>
                  <a:gd name="T18" fmla="*/ 126 w 215"/>
                  <a:gd name="T19" fmla="*/ 147 h 348"/>
                  <a:gd name="T20" fmla="*/ 116 w 215"/>
                  <a:gd name="T21" fmla="*/ 124 h 348"/>
                  <a:gd name="T22" fmla="*/ 104 w 215"/>
                  <a:gd name="T23" fmla="*/ 102 h 348"/>
                  <a:gd name="T24" fmla="*/ 93 w 215"/>
                  <a:gd name="T25" fmla="*/ 80 h 348"/>
                  <a:gd name="T26" fmla="*/ 80 w 215"/>
                  <a:gd name="T27" fmla="*/ 61 h 348"/>
                  <a:gd name="T28" fmla="*/ 65 w 215"/>
                  <a:gd name="T29" fmla="*/ 41 h 348"/>
                  <a:gd name="T30" fmla="*/ 49 w 215"/>
                  <a:gd name="T31" fmla="*/ 25 h 348"/>
                  <a:gd name="T32" fmla="*/ 30 w 215"/>
                  <a:gd name="T33" fmla="*/ 12 h 348"/>
                  <a:gd name="T34" fmla="*/ 10 w 215"/>
                  <a:gd name="T35" fmla="*/ 0 h 348"/>
                  <a:gd name="T36" fmla="*/ 0 w 215"/>
                  <a:gd name="T37" fmla="*/ 20 h 348"/>
                  <a:gd name="T38" fmla="*/ 17 w 215"/>
                  <a:gd name="T39" fmla="*/ 31 h 348"/>
                  <a:gd name="T40" fmla="*/ 33 w 215"/>
                  <a:gd name="T41" fmla="*/ 44 h 348"/>
                  <a:gd name="T42" fmla="*/ 48 w 215"/>
                  <a:gd name="T43" fmla="*/ 57 h 348"/>
                  <a:gd name="T44" fmla="*/ 61 w 215"/>
                  <a:gd name="T45" fmla="*/ 73 h 348"/>
                  <a:gd name="T46" fmla="*/ 72 w 215"/>
                  <a:gd name="T47" fmla="*/ 93 h 348"/>
                  <a:gd name="T48" fmla="*/ 84 w 215"/>
                  <a:gd name="T49" fmla="*/ 112 h 348"/>
                  <a:gd name="T50" fmla="*/ 94 w 215"/>
                  <a:gd name="T51" fmla="*/ 134 h 348"/>
                  <a:gd name="T52" fmla="*/ 104 w 215"/>
                  <a:gd name="T53" fmla="*/ 156 h 348"/>
                  <a:gd name="T54" fmla="*/ 114 w 215"/>
                  <a:gd name="T55" fmla="*/ 179 h 348"/>
                  <a:gd name="T56" fmla="*/ 125 w 215"/>
                  <a:gd name="T57" fmla="*/ 204 h 348"/>
                  <a:gd name="T58" fmla="*/ 135 w 215"/>
                  <a:gd name="T59" fmla="*/ 228 h 348"/>
                  <a:gd name="T60" fmla="*/ 145 w 215"/>
                  <a:gd name="T61" fmla="*/ 253 h 348"/>
                  <a:gd name="T62" fmla="*/ 155 w 215"/>
                  <a:gd name="T63" fmla="*/ 278 h 348"/>
                  <a:gd name="T64" fmla="*/ 168 w 215"/>
                  <a:gd name="T65" fmla="*/ 301 h 348"/>
                  <a:gd name="T66" fmla="*/ 180 w 215"/>
                  <a:gd name="T67" fmla="*/ 326 h 348"/>
                  <a:gd name="T68" fmla="*/ 194 w 215"/>
                  <a:gd name="T69" fmla="*/ 348 h 348"/>
                  <a:gd name="T70" fmla="*/ 194 w 215"/>
                  <a:gd name="T71" fmla="*/ 335 h 348"/>
                  <a:gd name="T72" fmla="*/ 215 w 215"/>
                  <a:gd name="T73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5" h="348">
                    <a:moveTo>
                      <a:pt x="215" y="348"/>
                    </a:moveTo>
                    <a:lnTo>
                      <a:pt x="215" y="335"/>
                    </a:lnTo>
                    <a:lnTo>
                      <a:pt x="202" y="313"/>
                    </a:lnTo>
                    <a:lnTo>
                      <a:pt x="189" y="289"/>
                    </a:lnTo>
                    <a:lnTo>
                      <a:pt x="178" y="268"/>
                    </a:lnTo>
                    <a:lnTo>
                      <a:pt x="167" y="243"/>
                    </a:lnTo>
                    <a:lnTo>
                      <a:pt x="157" y="218"/>
                    </a:lnTo>
                    <a:lnTo>
                      <a:pt x="146" y="195"/>
                    </a:lnTo>
                    <a:lnTo>
                      <a:pt x="136" y="170"/>
                    </a:lnTo>
                    <a:lnTo>
                      <a:pt x="126" y="147"/>
                    </a:lnTo>
                    <a:lnTo>
                      <a:pt x="116" y="124"/>
                    </a:lnTo>
                    <a:lnTo>
                      <a:pt x="104" y="102"/>
                    </a:lnTo>
                    <a:lnTo>
                      <a:pt x="93" y="80"/>
                    </a:lnTo>
                    <a:lnTo>
                      <a:pt x="80" y="61"/>
                    </a:lnTo>
                    <a:lnTo>
                      <a:pt x="65" y="41"/>
                    </a:lnTo>
                    <a:lnTo>
                      <a:pt x="49" y="25"/>
                    </a:lnTo>
                    <a:lnTo>
                      <a:pt x="30" y="12"/>
                    </a:lnTo>
                    <a:lnTo>
                      <a:pt x="10" y="0"/>
                    </a:lnTo>
                    <a:lnTo>
                      <a:pt x="0" y="20"/>
                    </a:lnTo>
                    <a:lnTo>
                      <a:pt x="17" y="31"/>
                    </a:lnTo>
                    <a:lnTo>
                      <a:pt x="33" y="44"/>
                    </a:lnTo>
                    <a:lnTo>
                      <a:pt x="48" y="57"/>
                    </a:lnTo>
                    <a:lnTo>
                      <a:pt x="61" y="73"/>
                    </a:lnTo>
                    <a:lnTo>
                      <a:pt x="72" y="93"/>
                    </a:lnTo>
                    <a:lnTo>
                      <a:pt x="84" y="112"/>
                    </a:lnTo>
                    <a:lnTo>
                      <a:pt x="94" y="134"/>
                    </a:lnTo>
                    <a:lnTo>
                      <a:pt x="104" y="156"/>
                    </a:lnTo>
                    <a:lnTo>
                      <a:pt x="114" y="179"/>
                    </a:lnTo>
                    <a:lnTo>
                      <a:pt x="125" y="204"/>
                    </a:lnTo>
                    <a:lnTo>
                      <a:pt x="135" y="228"/>
                    </a:lnTo>
                    <a:lnTo>
                      <a:pt x="145" y="253"/>
                    </a:lnTo>
                    <a:lnTo>
                      <a:pt x="155" y="278"/>
                    </a:lnTo>
                    <a:lnTo>
                      <a:pt x="168" y="301"/>
                    </a:lnTo>
                    <a:lnTo>
                      <a:pt x="180" y="326"/>
                    </a:lnTo>
                    <a:lnTo>
                      <a:pt x="194" y="348"/>
                    </a:lnTo>
                    <a:lnTo>
                      <a:pt x="194" y="335"/>
                    </a:lnTo>
                    <a:lnTo>
                      <a:pt x="215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7" name="Freeform 106"/>
              <p:cNvSpPr>
                <a:spLocks/>
              </p:cNvSpPr>
              <p:nvPr/>
            </p:nvSpPr>
            <p:spPr bwMode="auto">
              <a:xfrm>
                <a:off x="5439" y="3324"/>
                <a:ext cx="44" cy="39"/>
              </a:xfrm>
              <a:custGeom>
                <a:avLst/>
                <a:gdLst>
                  <a:gd name="T0" fmla="*/ 10 w 131"/>
                  <a:gd name="T1" fmla="*/ 119 h 119"/>
                  <a:gd name="T2" fmla="*/ 19 w 131"/>
                  <a:gd name="T3" fmla="*/ 114 h 119"/>
                  <a:gd name="T4" fmla="*/ 27 w 131"/>
                  <a:gd name="T5" fmla="*/ 110 h 119"/>
                  <a:gd name="T6" fmla="*/ 38 w 131"/>
                  <a:gd name="T7" fmla="*/ 106 h 119"/>
                  <a:gd name="T8" fmla="*/ 45 w 131"/>
                  <a:gd name="T9" fmla="*/ 100 h 119"/>
                  <a:gd name="T10" fmla="*/ 54 w 131"/>
                  <a:gd name="T11" fmla="*/ 94 h 119"/>
                  <a:gd name="T12" fmla="*/ 62 w 131"/>
                  <a:gd name="T13" fmla="*/ 88 h 119"/>
                  <a:gd name="T14" fmla="*/ 70 w 131"/>
                  <a:gd name="T15" fmla="*/ 82 h 119"/>
                  <a:gd name="T16" fmla="*/ 77 w 131"/>
                  <a:gd name="T17" fmla="*/ 75 h 119"/>
                  <a:gd name="T18" fmla="*/ 84 w 131"/>
                  <a:gd name="T19" fmla="*/ 69 h 119"/>
                  <a:gd name="T20" fmla="*/ 93 w 131"/>
                  <a:gd name="T21" fmla="*/ 62 h 119"/>
                  <a:gd name="T22" fmla="*/ 99 w 131"/>
                  <a:gd name="T23" fmla="*/ 55 h 119"/>
                  <a:gd name="T24" fmla="*/ 106 w 131"/>
                  <a:gd name="T25" fmla="*/ 46 h 119"/>
                  <a:gd name="T26" fmla="*/ 113 w 131"/>
                  <a:gd name="T27" fmla="*/ 39 h 119"/>
                  <a:gd name="T28" fmla="*/ 119 w 131"/>
                  <a:gd name="T29" fmla="*/ 30 h 119"/>
                  <a:gd name="T30" fmla="*/ 125 w 131"/>
                  <a:gd name="T31" fmla="*/ 21 h 119"/>
                  <a:gd name="T32" fmla="*/ 131 w 131"/>
                  <a:gd name="T33" fmla="*/ 13 h 119"/>
                  <a:gd name="T34" fmla="*/ 110 w 131"/>
                  <a:gd name="T35" fmla="*/ 0 h 119"/>
                  <a:gd name="T36" fmla="*/ 106 w 131"/>
                  <a:gd name="T37" fmla="*/ 8 h 119"/>
                  <a:gd name="T38" fmla="*/ 100 w 131"/>
                  <a:gd name="T39" fmla="*/ 16 h 119"/>
                  <a:gd name="T40" fmla="*/ 94 w 131"/>
                  <a:gd name="T41" fmla="*/ 24 h 119"/>
                  <a:gd name="T42" fmla="*/ 89 w 131"/>
                  <a:gd name="T43" fmla="*/ 32 h 119"/>
                  <a:gd name="T44" fmla="*/ 83 w 131"/>
                  <a:gd name="T45" fmla="*/ 39 h 119"/>
                  <a:gd name="T46" fmla="*/ 75 w 131"/>
                  <a:gd name="T47" fmla="*/ 45 h 119"/>
                  <a:gd name="T48" fmla="*/ 70 w 131"/>
                  <a:gd name="T49" fmla="*/ 52 h 119"/>
                  <a:gd name="T50" fmla="*/ 62 w 131"/>
                  <a:gd name="T51" fmla="*/ 58 h 119"/>
                  <a:gd name="T52" fmla="*/ 55 w 131"/>
                  <a:gd name="T53" fmla="*/ 64 h 119"/>
                  <a:gd name="T54" fmla="*/ 48 w 131"/>
                  <a:gd name="T55" fmla="*/ 69 h 119"/>
                  <a:gd name="T56" fmla="*/ 39 w 131"/>
                  <a:gd name="T57" fmla="*/ 75 h 119"/>
                  <a:gd name="T58" fmla="*/ 32 w 131"/>
                  <a:gd name="T59" fmla="*/ 81 h 119"/>
                  <a:gd name="T60" fmla="*/ 25 w 131"/>
                  <a:gd name="T61" fmla="*/ 84 h 119"/>
                  <a:gd name="T62" fmla="*/ 17 w 131"/>
                  <a:gd name="T63" fmla="*/ 90 h 119"/>
                  <a:gd name="T64" fmla="*/ 9 w 131"/>
                  <a:gd name="T65" fmla="*/ 93 h 119"/>
                  <a:gd name="T66" fmla="*/ 0 w 131"/>
                  <a:gd name="T67" fmla="*/ 97 h 119"/>
                  <a:gd name="T68" fmla="*/ 10 w 131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9">
                    <a:moveTo>
                      <a:pt x="10" y="119"/>
                    </a:moveTo>
                    <a:lnTo>
                      <a:pt x="19" y="114"/>
                    </a:lnTo>
                    <a:lnTo>
                      <a:pt x="27" y="110"/>
                    </a:lnTo>
                    <a:lnTo>
                      <a:pt x="38" y="106"/>
                    </a:lnTo>
                    <a:lnTo>
                      <a:pt x="45" y="100"/>
                    </a:lnTo>
                    <a:lnTo>
                      <a:pt x="54" y="94"/>
                    </a:lnTo>
                    <a:lnTo>
                      <a:pt x="62" y="88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4" y="69"/>
                    </a:lnTo>
                    <a:lnTo>
                      <a:pt x="93" y="62"/>
                    </a:lnTo>
                    <a:lnTo>
                      <a:pt x="99" y="55"/>
                    </a:lnTo>
                    <a:lnTo>
                      <a:pt x="106" y="46"/>
                    </a:lnTo>
                    <a:lnTo>
                      <a:pt x="113" y="39"/>
                    </a:lnTo>
                    <a:lnTo>
                      <a:pt x="119" y="30"/>
                    </a:lnTo>
                    <a:lnTo>
                      <a:pt x="125" y="21"/>
                    </a:lnTo>
                    <a:lnTo>
                      <a:pt x="131" y="13"/>
                    </a:lnTo>
                    <a:lnTo>
                      <a:pt x="110" y="0"/>
                    </a:lnTo>
                    <a:lnTo>
                      <a:pt x="106" y="8"/>
                    </a:lnTo>
                    <a:lnTo>
                      <a:pt x="100" y="16"/>
                    </a:lnTo>
                    <a:lnTo>
                      <a:pt x="94" y="24"/>
                    </a:lnTo>
                    <a:lnTo>
                      <a:pt x="89" y="32"/>
                    </a:lnTo>
                    <a:lnTo>
                      <a:pt x="83" y="39"/>
                    </a:lnTo>
                    <a:lnTo>
                      <a:pt x="75" y="45"/>
                    </a:lnTo>
                    <a:lnTo>
                      <a:pt x="70" y="52"/>
                    </a:lnTo>
                    <a:lnTo>
                      <a:pt x="62" y="58"/>
                    </a:lnTo>
                    <a:lnTo>
                      <a:pt x="55" y="64"/>
                    </a:lnTo>
                    <a:lnTo>
                      <a:pt x="48" y="69"/>
                    </a:lnTo>
                    <a:lnTo>
                      <a:pt x="39" y="75"/>
                    </a:lnTo>
                    <a:lnTo>
                      <a:pt x="32" y="81"/>
                    </a:lnTo>
                    <a:lnTo>
                      <a:pt x="25" y="84"/>
                    </a:lnTo>
                    <a:lnTo>
                      <a:pt x="17" y="90"/>
                    </a:lnTo>
                    <a:lnTo>
                      <a:pt x="9" y="93"/>
                    </a:lnTo>
                    <a:lnTo>
                      <a:pt x="0" y="97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8" name="Freeform 107"/>
              <p:cNvSpPr>
                <a:spLocks/>
              </p:cNvSpPr>
              <p:nvPr/>
            </p:nvSpPr>
            <p:spPr bwMode="auto">
              <a:xfrm>
                <a:off x="5405" y="3356"/>
                <a:ext cx="37" cy="67"/>
              </a:xfrm>
              <a:custGeom>
                <a:avLst/>
                <a:gdLst>
                  <a:gd name="T0" fmla="*/ 3 w 112"/>
                  <a:gd name="T1" fmla="*/ 201 h 201"/>
                  <a:gd name="T2" fmla="*/ 23 w 112"/>
                  <a:gd name="T3" fmla="*/ 192 h 201"/>
                  <a:gd name="T4" fmla="*/ 23 w 112"/>
                  <a:gd name="T5" fmla="*/ 176 h 201"/>
                  <a:gd name="T6" fmla="*/ 23 w 112"/>
                  <a:gd name="T7" fmla="*/ 160 h 201"/>
                  <a:gd name="T8" fmla="*/ 25 w 112"/>
                  <a:gd name="T9" fmla="*/ 147 h 201"/>
                  <a:gd name="T10" fmla="*/ 28 w 112"/>
                  <a:gd name="T11" fmla="*/ 132 h 201"/>
                  <a:gd name="T12" fmla="*/ 31 w 112"/>
                  <a:gd name="T13" fmla="*/ 119 h 201"/>
                  <a:gd name="T14" fmla="*/ 34 w 112"/>
                  <a:gd name="T15" fmla="*/ 108 h 201"/>
                  <a:gd name="T16" fmla="*/ 38 w 112"/>
                  <a:gd name="T17" fmla="*/ 95 h 201"/>
                  <a:gd name="T18" fmla="*/ 42 w 112"/>
                  <a:gd name="T19" fmla="*/ 84 h 201"/>
                  <a:gd name="T20" fmla="*/ 50 w 112"/>
                  <a:gd name="T21" fmla="*/ 74 h 201"/>
                  <a:gd name="T22" fmla="*/ 57 w 112"/>
                  <a:gd name="T23" fmla="*/ 64 h 201"/>
                  <a:gd name="T24" fmla="*/ 63 w 112"/>
                  <a:gd name="T25" fmla="*/ 55 h 201"/>
                  <a:gd name="T26" fmla="*/ 71 w 112"/>
                  <a:gd name="T27" fmla="*/ 47 h 201"/>
                  <a:gd name="T28" fmla="*/ 80 w 112"/>
                  <a:gd name="T29" fmla="*/ 41 h 201"/>
                  <a:gd name="T30" fmla="*/ 89 w 112"/>
                  <a:gd name="T31" fmla="*/ 33 h 201"/>
                  <a:gd name="T32" fmla="*/ 100 w 112"/>
                  <a:gd name="T33" fmla="*/ 28 h 201"/>
                  <a:gd name="T34" fmla="*/ 112 w 112"/>
                  <a:gd name="T35" fmla="*/ 22 h 201"/>
                  <a:gd name="T36" fmla="*/ 102 w 112"/>
                  <a:gd name="T37" fmla="*/ 0 h 201"/>
                  <a:gd name="T38" fmla="*/ 89 w 112"/>
                  <a:gd name="T39" fmla="*/ 7 h 201"/>
                  <a:gd name="T40" fmla="*/ 77 w 112"/>
                  <a:gd name="T41" fmla="*/ 13 h 201"/>
                  <a:gd name="T42" fmla="*/ 66 w 112"/>
                  <a:gd name="T43" fmla="*/ 20 h 201"/>
                  <a:gd name="T44" fmla="*/ 55 w 112"/>
                  <a:gd name="T45" fmla="*/ 31 h 201"/>
                  <a:gd name="T46" fmla="*/ 47 w 112"/>
                  <a:gd name="T47" fmla="*/ 39 h 201"/>
                  <a:gd name="T48" fmla="*/ 38 w 112"/>
                  <a:gd name="T49" fmla="*/ 49 h 201"/>
                  <a:gd name="T50" fmla="*/ 31 w 112"/>
                  <a:gd name="T51" fmla="*/ 61 h 201"/>
                  <a:gd name="T52" fmla="*/ 23 w 112"/>
                  <a:gd name="T53" fmla="*/ 73 h 201"/>
                  <a:gd name="T54" fmla="*/ 16 w 112"/>
                  <a:gd name="T55" fmla="*/ 86 h 201"/>
                  <a:gd name="T56" fmla="*/ 12 w 112"/>
                  <a:gd name="T57" fmla="*/ 100 h 201"/>
                  <a:gd name="T58" fmla="*/ 7 w 112"/>
                  <a:gd name="T59" fmla="*/ 113 h 201"/>
                  <a:gd name="T60" fmla="*/ 4 w 112"/>
                  <a:gd name="T61" fmla="*/ 127 h 201"/>
                  <a:gd name="T62" fmla="*/ 2 w 112"/>
                  <a:gd name="T63" fmla="*/ 143 h 201"/>
                  <a:gd name="T64" fmla="*/ 0 w 112"/>
                  <a:gd name="T65" fmla="*/ 159 h 201"/>
                  <a:gd name="T66" fmla="*/ 0 w 112"/>
                  <a:gd name="T67" fmla="*/ 176 h 201"/>
                  <a:gd name="T68" fmla="*/ 0 w 112"/>
                  <a:gd name="T69" fmla="*/ 192 h 201"/>
                  <a:gd name="T70" fmla="*/ 19 w 112"/>
                  <a:gd name="T71" fmla="*/ 183 h 201"/>
                  <a:gd name="T72" fmla="*/ 3 w 112"/>
                  <a:gd name="T7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201">
                    <a:moveTo>
                      <a:pt x="3" y="201"/>
                    </a:moveTo>
                    <a:lnTo>
                      <a:pt x="23" y="192"/>
                    </a:lnTo>
                    <a:lnTo>
                      <a:pt x="23" y="176"/>
                    </a:lnTo>
                    <a:lnTo>
                      <a:pt x="23" y="160"/>
                    </a:lnTo>
                    <a:lnTo>
                      <a:pt x="25" y="147"/>
                    </a:lnTo>
                    <a:lnTo>
                      <a:pt x="28" y="132"/>
                    </a:lnTo>
                    <a:lnTo>
                      <a:pt x="31" y="119"/>
                    </a:lnTo>
                    <a:lnTo>
                      <a:pt x="34" y="108"/>
                    </a:lnTo>
                    <a:lnTo>
                      <a:pt x="38" y="95"/>
                    </a:lnTo>
                    <a:lnTo>
                      <a:pt x="42" y="84"/>
                    </a:lnTo>
                    <a:lnTo>
                      <a:pt x="50" y="74"/>
                    </a:lnTo>
                    <a:lnTo>
                      <a:pt x="57" y="64"/>
                    </a:lnTo>
                    <a:lnTo>
                      <a:pt x="63" y="55"/>
                    </a:lnTo>
                    <a:lnTo>
                      <a:pt x="71" y="47"/>
                    </a:lnTo>
                    <a:lnTo>
                      <a:pt x="80" y="41"/>
                    </a:lnTo>
                    <a:lnTo>
                      <a:pt x="89" y="33"/>
                    </a:lnTo>
                    <a:lnTo>
                      <a:pt x="100" y="28"/>
                    </a:lnTo>
                    <a:lnTo>
                      <a:pt x="112" y="22"/>
                    </a:lnTo>
                    <a:lnTo>
                      <a:pt x="102" y="0"/>
                    </a:lnTo>
                    <a:lnTo>
                      <a:pt x="89" y="7"/>
                    </a:lnTo>
                    <a:lnTo>
                      <a:pt x="77" y="13"/>
                    </a:lnTo>
                    <a:lnTo>
                      <a:pt x="66" y="20"/>
                    </a:lnTo>
                    <a:lnTo>
                      <a:pt x="55" y="31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31" y="61"/>
                    </a:lnTo>
                    <a:lnTo>
                      <a:pt x="23" y="73"/>
                    </a:lnTo>
                    <a:lnTo>
                      <a:pt x="16" y="86"/>
                    </a:lnTo>
                    <a:lnTo>
                      <a:pt x="12" y="100"/>
                    </a:lnTo>
                    <a:lnTo>
                      <a:pt x="7" y="113"/>
                    </a:lnTo>
                    <a:lnTo>
                      <a:pt x="4" y="127"/>
                    </a:lnTo>
                    <a:lnTo>
                      <a:pt x="2" y="143"/>
                    </a:lnTo>
                    <a:lnTo>
                      <a:pt x="0" y="159"/>
                    </a:lnTo>
                    <a:lnTo>
                      <a:pt x="0" y="176"/>
                    </a:lnTo>
                    <a:lnTo>
                      <a:pt x="0" y="192"/>
                    </a:lnTo>
                    <a:lnTo>
                      <a:pt x="19" y="183"/>
                    </a:lnTo>
                    <a:lnTo>
                      <a:pt x="3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9" name="Freeform 108"/>
              <p:cNvSpPr>
                <a:spLocks/>
              </p:cNvSpPr>
              <p:nvPr/>
            </p:nvSpPr>
            <p:spPr bwMode="auto">
              <a:xfrm>
                <a:off x="5352" y="3322"/>
                <a:ext cx="59" cy="101"/>
              </a:xfrm>
              <a:custGeom>
                <a:avLst/>
                <a:gdLst>
                  <a:gd name="T0" fmla="*/ 4 w 177"/>
                  <a:gd name="T1" fmla="*/ 0 h 304"/>
                  <a:gd name="T2" fmla="*/ 1 w 177"/>
                  <a:gd name="T3" fmla="*/ 20 h 304"/>
                  <a:gd name="T4" fmla="*/ 0 w 177"/>
                  <a:gd name="T5" fmla="*/ 39 h 304"/>
                  <a:gd name="T6" fmla="*/ 1 w 177"/>
                  <a:gd name="T7" fmla="*/ 58 h 304"/>
                  <a:gd name="T8" fmla="*/ 4 w 177"/>
                  <a:gd name="T9" fmla="*/ 75 h 304"/>
                  <a:gd name="T10" fmla="*/ 5 w 177"/>
                  <a:gd name="T11" fmla="*/ 91 h 304"/>
                  <a:gd name="T12" fmla="*/ 11 w 177"/>
                  <a:gd name="T13" fmla="*/ 110 h 304"/>
                  <a:gd name="T14" fmla="*/ 18 w 177"/>
                  <a:gd name="T15" fmla="*/ 126 h 304"/>
                  <a:gd name="T16" fmla="*/ 27 w 177"/>
                  <a:gd name="T17" fmla="*/ 144 h 304"/>
                  <a:gd name="T18" fmla="*/ 36 w 177"/>
                  <a:gd name="T19" fmla="*/ 160 h 304"/>
                  <a:gd name="T20" fmla="*/ 48 w 177"/>
                  <a:gd name="T21" fmla="*/ 177 h 304"/>
                  <a:gd name="T22" fmla="*/ 62 w 177"/>
                  <a:gd name="T23" fmla="*/ 196 h 304"/>
                  <a:gd name="T24" fmla="*/ 77 w 177"/>
                  <a:gd name="T25" fmla="*/ 215 h 304"/>
                  <a:gd name="T26" fmla="*/ 96 w 177"/>
                  <a:gd name="T27" fmla="*/ 235 h 304"/>
                  <a:gd name="T28" fmla="*/ 114 w 177"/>
                  <a:gd name="T29" fmla="*/ 256 h 304"/>
                  <a:gd name="T30" fmla="*/ 136 w 177"/>
                  <a:gd name="T31" fmla="*/ 279 h 304"/>
                  <a:gd name="T32" fmla="*/ 161 w 177"/>
                  <a:gd name="T33" fmla="*/ 304 h 304"/>
                  <a:gd name="T34" fmla="*/ 177 w 177"/>
                  <a:gd name="T35" fmla="*/ 286 h 304"/>
                  <a:gd name="T36" fmla="*/ 154 w 177"/>
                  <a:gd name="T37" fmla="*/ 262 h 304"/>
                  <a:gd name="T38" fmla="*/ 132 w 177"/>
                  <a:gd name="T39" fmla="*/ 240 h 304"/>
                  <a:gd name="T40" fmla="*/ 112 w 177"/>
                  <a:gd name="T41" fmla="*/ 219 h 304"/>
                  <a:gd name="T42" fmla="*/ 96 w 177"/>
                  <a:gd name="T43" fmla="*/ 199 h 304"/>
                  <a:gd name="T44" fmla="*/ 80 w 177"/>
                  <a:gd name="T45" fmla="*/ 182 h 304"/>
                  <a:gd name="T46" fmla="*/ 66 w 177"/>
                  <a:gd name="T47" fmla="*/ 164 h 304"/>
                  <a:gd name="T48" fmla="*/ 56 w 177"/>
                  <a:gd name="T49" fmla="*/ 148 h 304"/>
                  <a:gd name="T50" fmla="*/ 48 w 177"/>
                  <a:gd name="T51" fmla="*/ 132 h 304"/>
                  <a:gd name="T52" fmla="*/ 39 w 177"/>
                  <a:gd name="T53" fmla="*/ 116 h 304"/>
                  <a:gd name="T54" fmla="*/ 33 w 177"/>
                  <a:gd name="T55" fmla="*/ 103 h 304"/>
                  <a:gd name="T56" fmla="*/ 29 w 177"/>
                  <a:gd name="T57" fmla="*/ 87 h 304"/>
                  <a:gd name="T58" fmla="*/ 26 w 177"/>
                  <a:gd name="T59" fmla="*/ 72 h 304"/>
                  <a:gd name="T60" fmla="*/ 24 w 177"/>
                  <a:gd name="T61" fmla="*/ 56 h 304"/>
                  <a:gd name="T62" fmla="*/ 24 w 177"/>
                  <a:gd name="T63" fmla="*/ 20 h 304"/>
                  <a:gd name="T64" fmla="*/ 26 w 177"/>
                  <a:gd name="T65" fmla="*/ 1 h 304"/>
                  <a:gd name="T66" fmla="*/ 4 w 177"/>
                  <a:gd name="T6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7" h="304">
                    <a:moveTo>
                      <a:pt x="4" y="0"/>
                    </a:moveTo>
                    <a:lnTo>
                      <a:pt x="1" y="20"/>
                    </a:lnTo>
                    <a:lnTo>
                      <a:pt x="0" y="39"/>
                    </a:lnTo>
                    <a:lnTo>
                      <a:pt x="1" y="58"/>
                    </a:lnTo>
                    <a:lnTo>
                      <a:pt x="4" y="75"/>
                    </a:lnTo>
                    <a:lnTo>
                      <a:pt x="5" y="91"/>
                    </a:lnTo>
                    <a:lnTo>
                      <a:pt x="11" y="110"/>
                    </a:lnTo>
                    <a:lnTo>
                      <a:pt x="18" y="126"/>
                    </a:lnTo>
                    <a:lnTo>
                      <a:pt x="27" y="144"/>
                    </a:lnTo>
                    <a:lnTo>
                      <a:pt x="36" y="160"/>
                    </a:lnTo>
                    <a:lnTo>
                      <a:pt x="48" y="177"/>
                    </a:lnTo>
                    <a:lnTo>
                      <a:pt x="62" y="196"/>
                    </a:lnTo>
                    <a:lnTo>
                      <a:pt x="77" y="215"/>
                    </a:lnTo>
                    <a:lnTo>
                      <a:pt x="96" y="235"/>
                    </a:lnTo>
                    <a:lnTo>
                      <a:pt x="114" y="256"/>
                    </a:lnTo>
                    <a:lnTo>
                      <a:pt x="136" y="279"/>
                    </a:lnTo>
                    <a:lnTo>
                      <a:pt x="161" y="304"/>
                    </a:lnTo>
                    <a:lnTo>
                      <a:pt x="177" y="286"/>
                    </a:lnTo>
                    <a:lnTo>
                      <a:pt x="154" y="262"/>
                    </a:lnTo>
                    <a:lnTo>
                      <a:pt x="132" y="240"/>
                    </a:lnTo>
                    <a:lnTo>
                      <a:pt x="112" y="219"/>
                    </a:lnTo>
                    <a:lnTo>
                      <a:pt x="96" y="199"/>
                    </a:lnTo>
                    <a:lnTo>
                      <a:pt x="80" y="182"/>
                    </a:lnTo>
                    <a:lnTo>
                      <a:pt x="66" y="164"/>
                    </a:lnTo>
                    <a:lnTo>
                      <a:pt x="56" y="148"/>
                    </a:lnTo>
                    <a:lnTo>
                      <a:pt x="48" y="132"/>
                    </a:lnTo>
                    <a:lnTo>
                      <a:pt x="39" y="116"/>
                    </a:lnTo>
                    <a:lnTo>
                      <a:pt x="33" y="103"/>
                    </a:lnTo>
                    <a:lnTo>
                      <a:pt x="29" y="87"/>
                    </a:lnTo>
                    <a:lnTo>
                      <a:pt x="26" y="72"/>
                    </a:lnTo>
                    <a:lnTo>
                      <a:pt x="24" y="56"/>
                    </a:lnTo>
                    <a:lnTo>
                      <a:pt x="24" y="20"/>
                    </a:lnTo>
                    <a:lnTo>
                      <a:pt x="2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0" name="Freeform 109"/>
              <p:cNvSpPr>
                <a:spLocks/>
              </p:cNvSpPr>
              <p:nvPr/>
            </p:nvSpPr>
            <p:spPr bwMode="auto">
              <a:xfrm>
                <a:off x="5306" y="3219"/>
                <a:ext cx="56" cy="103"/>
              </a:xfrm>
              <a:custGeom>
                <a:avLst/>
                <a:gdLst>
                  <a:gd name="T0" fmla="*/ 6 w 168"/>
                  <a:gd name="T1" fmla="*/ 0 h 310"/>
                  <a:gd name="T2" fmla="*/ 0 w 168"/>
                  <a:gd name="T3" fmla="*/ 21 h 310"/>
                  <a:gd name="T4" fmla="*/ 22 w 168"/>
                  <a:gd name="T5" fmla="*/ 38 h 310"/>
                  <a:gd name="T6" fmla="*/ 41 w 168"/>
                  <a:gd name="T7" fmla="*/ 56 h 310"/>
                  <a:gd name="T8" fmla="*/ 59 w 168"/>
                  <a:gd name="T9" fmla="*/ 73 h 310"/>
                  <a:gd name="T10" fmla="*/ 75 w 168"/>
                  <a:gd name="T11" fmla="*/ 92 h 310"/>
                  <a:gd name="T12" fmla="*/ 89 w 168"/>
                  <a:gd name="T13" fmla="*/ 109 h 310"/>
                  <a:gd name="T14" fmla="*/ 101 w 168"/>
                  <a:gd name="T15" fmla="*/ 125 h 310"/>
                  <a:gd name="T16" fmla="*/ 111 w 168"/>
                  <a:gd name="T17" fmla="*/ 144 h 310"/>
                  <a:gd name="T18" fmla="*/ 120 w 168"/>
                  <a:gd name="T19" fmla="*/ 162 h 310"/>
                  <a:gd name="T20" fmla="*/ 127 w 168"/>
                  <a:gd name="T21" fmla="*/ 179 h 310"/>
                  <a:gd name="T22" fmla="*/ 133 w 168"/>
                  <a:gd name="T23" fmla="*/ 198 h 310"/>
                  <a:gd name="T24" fmla="*/ 139 w 168"/>
                  <a:gd name="T25" fmla="*/ 216 h 310"/>
                  <a:gd name="T26" fmla="*/ 142 w 168"/>
                  <a:gd name="T27" fmla="*/ 235 h 310"/>
                  <a:gd name="T28" fmla="*/ 143 w 168"/>
                  <a:gd name="T29" fmla="*/ 252 h 310"/>
                  <a:gd name="T30" fmla="*/ 143 w 168"/>
                  <a:gd name="T31" fmla="*/ 271 h 310"/>
                  <a:gd name="T32" fmla="*/ 144 w 168"/>
                  <a:gd name="T33" fmla="*/ 290 h 310"/>
                  <a:gd name="T34" fmla="*/ 143 w 168"/>
                  <a:gd name="T35" fmla="*/ 309 h 310"/>
                  <a:gd name="T36" fmla="*/ 165 w 168"/>
                  <a:gd name="T37" fmla="*/ 310 h 310"/>
                  <a:gd name="T38" fmla="*/ 168 w 168"/>
                  <a:gd name="T39" fmla="*/ 291 h 310"/>
                  <a:gd name="T40" fmla="*/ 168 w 168"/>
                  <a:gd name="T41" fmla="*/ 271 h 310"/>
                  <a:gd name="T42" fmla="*/ 166 w 168"/>
                  <a:gd name="T43" fmla="*/ 251 h 310"/>
                  <a:gd name="T44" fmla="*/ 165 w 168"/>
                  <a:gd name="T45" fmla="*/ 230 h 310"/>
                  <a:gd name="T46" fmla="*/ 160 w 168"/>
                  <a:gd name="T47" fmla="*/ 211 h 310"/>
                  <a:gd name="T48" fmla="*/ 156 w 168"/>
                  <a:gd name="T49" fmla="*/ 191 h 310"/>
                  <a:gd name="T50" fmla="*/ 150 w 168"/>
                  <a:gd name="T51" fmla="*/ 172 h 310"/>
                  <a:gd name="T52" fmla="*/ 142 w 168"/>
                  <a:gd name="T53" fmla="*/ 152 h 310"/>
                  <a:gd name="T54" fmla="*/ 131 w 168"/>
                  <a:gd name="T55" fmla="*/ 133 h 310"/>
                  <a:gd name="T56" fmla="*/ 121 w 168"/>
                  <a:gd name="T57" fmla="*/ 114 h 310"/>
                  <a:gd name="T58" fmla="*/ 108 w 168"/>
                  <a:gd name="T59" fmla="*/ 95 h 310"/>
                  <a:gd name="T60" fmla="*/ 92 w 168"/>
                  <a:gd name="T61" fmla="*/ 76 h 310"/>
                  <a:gd name="T62" fmla="*/ 76 w 168"/>
                  <a:gd name="T63" fmla="*/ 59 h 310"/>
                  <a:gd name="T64" fmla="*/ 57 w 168"/>
                  <a:gd name="T65" fmla="*/ 38 h 310"/>
                  <a:gd name="T66" fmla="*/ 37 w 168"/>
                  <a:gd name="T67" fmla="*/ 21 h 310"/>
                  <a:gd name="T68" fmla="*/ 15 w 168"/>
                  <a:gd name="T69" fmla="*/ 3 h 310"/>
                  <a:gd name="T70" fmla="*/ 8 w 168"/>
                  <a:gd name="T71" fmla="*/ 24 h 310"/>
                  <a:gd name="T72" fmla="*/ 6 w 168"/>
                  <a:gd name="T7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310">
                    <a:moveTo>
                      <a:pt x="6" y="0"/>
                    </a:moveTo>
                    <a:lnTo>
                      <a:pt x="0" y="21"/>
                    </a:lnTo>
                    <a:lnTo>
                      <a:pt x="22" y="38"/>
                    </a:lnTo>
                    <a:lnTo>
                      <a:pt x="41" y="56"/>
                    </a:lnTo>
                    <a:lnTo>
                      <a:pt x="59" y="73"/>
                    </a:lnTo>
                    <a:lnTo>
                      <a:pt x="75" y="92"/>
                    </a:lnTo>
                    <a:lnTo>
                      <a:pt x="89" y="109"/>
                    </a:lnTo>
                    <a:lnTo>
                      <a:pt x="101" y="125"/>
                    </a:lnTo>
                    <a:lnTo>
                      <a:pt x="111" y="144"/>
                    </a:lnTo>
                    <a:lnTo>
                      <a:pt x="120" y="162"/>
                    </a:lnTo>
                    <a:lnTo>
                      <a:pt x="127" y="179"/>
                    </a:lnTo>
                    <a:lnTo>
                      <a:pt x="133" y="198"/>
                    </a:lnTo>
                    <a:lnTo>
                      <a:pt x="139" y="216"/>
                    </a:lnTo>
                    <a:lnTo>
                      <a:pt x="142" y="235"/>
                    </a:lnTo>
                    <a:lnTo>
                      <a:pt x="143" y="252"/>
                    </a:lnTo>
                    <a:lnTo>
                      <a:pt x="143" y="271"/>
                    </a:lnTo>
                    <a:lnTo>
                      <a:pt x="144" y="290"/>
                    </a:lnTo>
                    <a:lnTo>
                      <a:pt x="143" y="309"/>
                    </a:lnTo>
                    <a:lnTo>
                      <a:pt x="165" y="310"/>
                    </a:lnTo>
                    <a:lnTo>
                      <a:pt x="168" y="291"/>
                    </a:lnTo>
                    <a:lnTo>
                      <a:pt x="168" y="271"/>
                    </a:lnTo>
                    <a:lnTo>
                      <a:pt x="166" y="251"/>
                    </a:lnTo>
                    <a:lnTo>
                      <a:pt x="165" y="230"/>
                    </a:lnTo>
                    <a:lnTo>
                      <a:pt x="160" y="211"/>
                    </a:lnTo>
                    <a:lnTo>
                      <a:pt x="156" y="191"/>
                    </a:lnTo>
                    <a:lnTo>
                      <a:pt x="150" y="172"/>
                    </a:lnTo>
                    <a:lnTo>
                      <a:pt x="142" y="152"/>
                    </a:lnTo>
                    <a:lnTo>
                      <a:pt x="131" y="133"/>
                    </a:lnTo>
                    <a:lnTo>
                      <a:pt x="121" y="114"/>
                    </a:lnTo>
                    <a:lnTo>
                      <a:pt x="108" y="95"/>
                    </a:lnTo>
                    <a:lnTo>
                      <a:pt x="92" y="76"/>
                    </a:lnTo>
                    <a:lnTo>
                      <a:pt x="76" y="59"/>
                    </a:lnTo>
                    <a:lnTo>
                      <a:pt x="57" y="38"/>
                    </a:lnTo>
                    <a:lnTo>
                      <a:pt x="37" y="21"/>
                    </a:lnTo>
                    <a:lnTo>
                      <a:pt x="15" y="3"/>
                    </a:lnTo>
                    <a:lnTo>
                      <a:pt x="8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1" name="Freeform 110"/>
              <p:cNvSpPr>
                <a:spLocks/>
              </p:cNvSpPr>
              <p:nvPr/>
            </p:nvSpPr>
            <p:spPr bwMode="auto">
              <a:xfrm>
                <a:off x="5357" y="3181"/>
                <a:ext cx="93" cy="147"/>
              </a:xfrm>
              <a:custGeom>
                <a:avLst/>
                <a:gdLst>
                  <a:gd name="T0" fmla="*/ 189 w 280"/>
                  <a:gd name="T1" fmla="*/ 9 h 442"/>
                  <a:gd name="T2" fmla="*/ 213 w 280"/>
                  <a:gd name="T3" fmla="*/ 29 h 442"/>
                  <a:gd name="T4" fmla="*/ 235 w 280"/>
                  <a:gd name="T5" fmla="*/ 52 h 442"/>
                  <a:gd name="T6" fmla="*/ 254 w 280"/>
                  <a:gd name="T7" fmla="*/ 78 h 442"/>
                  <a:gd name="T8" fmla="*/ 267 w 280"/>
                  <a:gd name="T9" fmla="*/ 109 h 442"/>
                  <a:gd name="T10" fmla="*/ 277 w 280"/>
                  <a:gd name="T11" fmla="*/ 142 h 442"/>
                  <a:gd name="T12" fmla="*/ 280 w 280"/>
                  <a:gd name="T13" fmla="*/ 177 h 442"/>
                  <a:gd name="T14" fmla="*/ 280 w 280"/>
                  <a:gd name="T15" fmla="*/ 212 h 442"/>
                  <a:gd name="T16" fmla="*/ 269 w 280"/>
                  <a:gd name="T17" fmla="*/ 256 h 442"/>
                  <a:gd name="T18" fmla="*/ 253 w 280"/>
                  <a:gd name="T19" fmla="*/ 310 h 442"/>
                  <a:gd name="T20" fmla="*/ 235 w 280"/>
                  <a:gd name="T21" fmla="*/ 362 h 442"/>
                  <a:gd name="T22" fmla="*/ 215 w 280"/>
                  <a:gd name="T23" fmla="*/ 414 h 442"/>
                  <a:gd name="T24" fmla="*/ 199 w 280"/>
                  <a:gd name="T25" fmla="*/ 441 h 442"/>
                  <a:gd name="T26" fmla="*/ 186 w 280"/>
                  <a:gd name="T27" fmla="*/ 441 h 442"/>
                  <a:gd name="T28" fmla="*/ 171 w 280"/>
                  <a:gd name="T29" fmla="*/ 438 h 442"/>
                  <a:gd name="T30" fmla="*/ 158 w 280"/>
                  <a:gd name="T31" fmla="*/ 435 h 442"/>
                  <a:gd name="T32" fmla="*/ 144 w 280"/>
                  <a:gd name="T33" fmla="*/ 432 h 442"/>
                  <a:gd name="T34" fmla="*/ 131 w 280"/>
                  <a:gd name="T35" fmla="*/ 429 h 442"/>
                  <a:gd name="T36" fmla="*/ 117 w 280"/>
                  <a:gd name="T37" fmla="*/ 426 h 442"/>
                  <a:gd name="T38" fmla="*/ 106 w 280"/>
                  <a:gd name="T39" fmla="*/ 422 h 442"/>
                  <a:gd name="T40" fmla="*/ 99 w 280"/>
                  <a:gd name="T41" fmla="*/ 375 h 442"/>
                  <a:gd name="T42" fmla="*/ 93 w 280"/>
                  <a:gd name="T43" fmla="*/ 295 h 442"/>
                  <a:gd name="T44" fmla="*/ 87 w 280"/>
                  <a:gd name="T45" fmla="*/ 220 h 442"/>
                  <a:gd name="T46" fmla="*/ 78 w 280"/>
                  <a:gd name="T47" fmla="*/ 147 h 442"/>
                  <a:gd name="T48" fmla="*/ 65 w 280"/>
                  <a:gd name="T49" fmla="*/ 110 h 442"/>
                  <a:gd name="T50" fmla="*/ 46 w 280"/>
                  <a:gd name="T51" fmla="*/ 110 h 442"/>
                  <a:gd name="T52" fmla="*/ 27 w 280"/>
                  <a:gd name="T53" fmla="*/ 112 h 442"/>
                  <a:gd name="T54" fmla="*/ 8 w 280"/>
                  <a:gd name="T55" fmla="*/ 112 h 442"/>
                  <a:gd name="T56" fmla="*/ 3 w 280"/>
                  <a:gd name="T57" fmla="*/ 100 h 442"/>
                  <a:gd name="T58" fmla="*/ 10 w 280"/>
                  <a:gd name="T59" fmla="*/ 77 h 442"/>
                  <a:gd name="T60" fmla="*/ 19 w 280"/>
                  <a:gd name="T61" fmla="*/ 54 h 442"/>
                  <a:gd name="T62" fmla="*/ 29 w 280"/>
                  <a:gd name="T63" fmla="*/ 33 h 442"/>
                  <a:gd name="T64" fmla="*/ 42 w 280"/>
                  <a:gd name="T65" fmla="*/ 22 h 442"/>
                  <a:gd name="T66" fmla="*/ 59 w 280"/>
                  <a:gd name="T67" fmla="*/ 19 h 442"/>
                  <a:gd name="T68" fmla="*/ 78 w 280"/>
                  <a:gd name="T69" fmla="*/ 16 h 442"/>
                  <a:gd name="T70" fmla="*/ 96 w 280"/>
                  <a:gd name="T71" fmla="*/ 13 h 442"/>
                  <a:gd name="T72" fmla="*/ 113 w 280"/>
                  <a:gd name="T73" fmla="*/ 10 h 442"/>
                  <a:gd name="T74" fmla="*/ 131 w 280"/>
                  <a:gd name="T75" fmla="*/ 7 h 442"/>
                  <a:gd name="T76" fmla="*/ 148 w 280"/>
                  <a:gd name="T77" fmla="*/ 3 h 442"/>
                  <a:gd name="T78" fmla="*/ 167 w 280"/>
                  <a:gd name="T79" fmla="*/ 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0" h="442">
                    <a:moveTo>
                      <a:pt x="176" y="0"/>
                    </a:moveTo>
                    <a:lnTo>
                      <a:pt x="189" y="9"/>
                    </a:lnTo>
                    <a:lnTo>
                      <a:pt x="202" y="19"/>
                    </a:lnTo>
                    <a:lnTo>
                      <a:pt x="213" y="29"/>
                    </a:lnTo>
                    <a:lnTo>
                      <a:pt x="225" y="41"/>
                    </a:lnTo>
                    <a:lnTo>
                      <a:pt x="235" y="52"/>
                    </a:lnTo>
                    <a:lnTo>
                      <a:pt x="245" y="65"/>
                    </a:lnTo>
                    <a:lnTo>
                      <a:pt x="254" y="78"/>
                    </a:lnTo>
                    <a:lnTo>
                      <a:pt x="261" y="93"/>
                    </a:lnTo>
                    <a:lnTo>
                      <a:pt x="267" y="109"/>
                    </a:lnTo>
                    <a:lnTo>
                      <a:pt x="273" y="125"/>
                    </a:lnTo>
                    <a:lnTo>
                      <a:pt x="277" y="142"/>
                    </a:lnTo>
                    <a:lnTo>
                      <a:pt x="280" y="160"/>
                    </a:lnTo>
                    <a:lnTo>
                      <a:pt x="280" y="177"/>
                    </a:lnTo>
                    <a:lnTo>
                      <a:pt x="280" y="195"/>
                    </a:lnTo>
                    <a:lnTo>
                      <a:pt x="280" y="212"/>
                    </a:lnTo>
                    <a:lnTo>
                      <a:pt x="276" y="228"/>
                    </a:lnTo>
                    <a:lnTo>
                      <a:pt x="269" y="256"/>
                    </a:lnTo>
                    <a:lnTo>
                      <a:pt x="261" y="282"/>
                    </a:lnTo>
                    <a:lnTo>
                      <a:pt x="253" y="310"/>
                    </a:lnTo>
                    <a:lnTo>
                      <a:pt x="245" y="334"/>
                    </a:lnTo>
                    <a:lnTo>
                      <a:pt x="235" y="362"/>
                    </a:lnTo>
                    <a:lnTo>
                      <a:pt x="227" y="388"/>
                    </a:lnTo>
                    <a:lnTo>
                      <a:pt x="215" y="414"/>
                    </a:lnTo>
                    <a:lnTo>
                      <a:pt x="205" y="442"/>
                    </a:lnTo>
                    <a:lnTo>
                      <a:pt x="199" y="441"/>
                    </a:lnTo>
                    <a:lnTo>
                      <a:pt x="192" y="441"/>
                    </a:lnTo>
                    <a:lnTo>
                      <a:pt x="186" y="441"/>
                    </a:lnTo>
                    <a:lnTo>
                      <a:pt x="179" y="439"/>
                    </a:lnTo>
                    <a:lnTo>
                      <a:pt x="171" y="438"/>
                    </a:lnTo>
                    <a:lnTo>
                      <a:pt x="164" y="436"/>
                    </a:lnTo>
                    <a:lnTo>
                      <a:pt x="158" y="435"/>
                    </a:lnTo>
                    <a:lnTo>
                      <a:pt x="151" y="433"/>
                    </a:lnTo>
                    <a:lnTo>
                      <a:pt x="144" y="432"/>
                    </a:lnTo>
                    <a:lnTo>
                      <a:pt x="136" y="430"/>
                    </a:lnTo>
                    <a:lnTo>
                      <a:pt x="131" y="429"/>
                    </a:lnTo>
                    <a:lnTo>
                      <a:pt x="123" y="428"/>
                    </a:lnTo>
                    <a:lnTo>
                      <a:pt x="117" y="426"/>
                    </a:lnTo>
                    <a:lnTo>
                      <a:pt x="112" y="423"/>
                    </a:lnTo>
                    <a:lnTo>
                      <a:pt x="106" y="422"/>
                    </a:lnTo>
                    <a:lnTo>
                      <a:pt x="100" y="420"/>
                    </a:lnTo>
                    <a:lnTo>
                      <a:pt x="99" y="375"/>
                    </a:lnTo>
                    <a:lnTo>
                      <a:pt x="96" y="334"/>
                    </a:lnTo>
                    <a:lnTo>
                      <a:pt x="93" y="295"/>
                    </a:lnTo>
                    <a:lnTo>
                      <a:pt x="91" y="257"/>
                    </a:lnTo>
                    <a:lnTo>
                      <a:pt x="87" y="220"/>
                    </a:lnTo>
                    <a:lnTo>
                      <a:pt x="83" y="183"/>
                    </a:lnTo>
                    <a:lnTo>
                      <a:pt x="78" y="147"/>
                    </a:lnTo>
                    <a:lnTo>
                      <a:pt x="74" y="110"/>
                    </a:lnTo>
                    <a:lnTo>
                      <a:pt x="65" y="110"/>
                    </a:lnTo>
                    <a:lnTo>
                      <a:pt x="55" y="110"/>
                    </a:lnTo>
                    <a:lnTo>
                      <a:pt x="46" y="110"/>
                    </a:lnTo>
                    <a:lnTo>
                      <a:pt x="37" y="112"/>
                    </a:lnTo>
                    <a:lnTo>
                      <a:pt x="27" y="112"/>
                    </a:lnTo>
                    <a:lnTo>
                      <a:pt x="17" y="112"/>
                    </a:lnTo>
                    <a:lnTo>
                      <a:pt x="8" y="112"/>
                    </a:lnTo>
                    <a:lnTo>
                      <a:pt x="0" y="112"/>
                    </a:lnTo>
                    <a:lnTo>
                      <a:pt x="3" y="100"/>
                    </a:lnTo>
                    <a:lnTo>
                      <a:pt x="5" y="89"/>
                    </a:lnTo>
                    <a:lnTo>
                      <a:pt x="10" y="77"/>
                    </a:lnTo>
                    <a:lnTo>
                      <a:pt x="14" y="65"/>
                    </a:lnTo>
                    <a:lnTo>
                      <a:pt x="19" y="54"/>
                    </a:lnTo>
                    <a:lnTo>
                      <a:pt x="24" y="44"/>
                    </a:lnTo>
                    <a:lnTo>
                      <a:pt x="29" y="33"/>
                    </a:lnTo>
                    <a:lnTo>
                      <a:pt x="33" y="23"/>
                    </a:lnTo>
                    <a:lnTo>
                      <a:pt x="42" y="22"/>
                    </a:lnTo>
                    <a:lnTo>
                      <a:pt x="52" y="20"/>
                    </a:lnTo>
                    <a:lnTo>
                      <a:pt x="59" y="19"/>
                    </a:lnTo>
                    <a:lnTo>
                      <a:pt x="68" y="17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96" y="13"/>
                    </a:lnTo>
                    <a:lnTo>
                      <a:pt x="104" y="12"/>
                    </a:lnTo>
                    <a:lnTo>
                      <a:pt x="113" y="10"/>
                    </a:lnTo>
                    <a:lnTo>
                      <a:pt x="122" y="9"/>
                    </a:lnTo>
                    <a:lnTo>
                      <a:pt x="131" y="7"/>
                    </a:lnTo>
                    <a:lnTo>
                      <a:pt x="139" y="6"/>
                    </a:lnTo>
                    <a:lnTo>
                      <a:pt x="148" y="3"/>
                    </a:lnTo>
                    <a:lnTo>
                      <a:pt x="158" y="3"/>
                    </a:lnTo>
                    <a:lnTo>
                      <a:pt x="167" y="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2" name="Freeform 111"/>
              <p:cNvSpPr>
                <a:spLocks/>
              </p:cNvSpPr>
              <p:nvPr/>
            </p:nvSpPr>
            <p:spPr bwMode="auto">
              <a:xfrm>
                <a:off x="5413" y="3178"/>
                <a:ext cx="34" cy="36"/>
              </a:xfrm>
              <a:custGeom>
                <a:avLst/>
                <a:gdLst>
                  <a:gd name="T0" fmla="*/ 104 w 104"/>
                  <a:gd name="T1" fmla="*/ 99 h 109"/>
                  <a:gd name="T2" fmla="*/ 96 w 104"/>
                  <a:gd name="T3" fmla="*/ 83 h 109"/>
                  <a:gd name="T4" fmla="*/ 86 w 104"/>
                  <a:gd name="T5" fmla="*/ 68 h 109"/>
                  <a:gd name="T6" fmla="*/ 77 w 104"/>
                  <a:gd name="T7" fmla="*/ 55 h 109"/>
                  <a:gd name="T8" fmla="*/ 66 w 104"/>
                  <a:gd name="T9" fmla="*/ 43 h 109"/>
                  <a:gd name="T10" fmla="*/ 53 w 104"/>
                  <a:gd name="T11" fmla="*/ 30 h 109"/>
                  <a:gd name="T12" fmla="*/ 41 w 104"/>
                  <a:gd name="T13" fmla="*/ 20 h 109"/>
                  <a:gd name="T14" fmla="*/ 28 w 104"/>
                  <a:gd name="T15" fmla="*/ 8 h 109"/>
                  <a:gd name="T16" fmla="*/ 15 w 104"/>
                  <a:gd name="T17" fmla="*/ 0 h 109"/>
                  <a:gd name="T18" fmla="*/ 0 w 104"/>
                  <a:gd name="T19" fmla="*/ 19 h 109"/>
                  <a:gd name="T20" fmla="*/ 13 w 104"/>
                  <a:gd name="T21" fmla="*/ 27 h 109"/>
                  <a:gd name="T22" fmla="*/ 27 w 104"/>
                  <a:gd name="T23" fmla="*/ 38 h 109"/>
                  <a:gd name="T24" fmla="*/ 38 w 104"/>
                  <a:gd name="T25" fmla="*/ 48 h 109"/>
                  <a:gd name="T26" fmla="*/ 48 w 104"/>
                  <a:gd name="T27" fmla="*/ 58 h 109"/>
                  <a:gd name="T28" fmla="*/ 59 w 104"/>
                  <a:gd name="T29" fmla="*/ 70 h 109"/>
                  <a:gd name="T30" fmla="*/ 67 w 104"/>
                  <a:gd name="T31" fmla="*/ 81 h 109"/>
                  <a:gd name="T32" fmla="*/ 76 w 104"/>
                  <a:gd name="T33" fmla="*/ 96 h 109"/>
                  <a:gd name="T34" fmla="*/ 83 w 104"/>
                  <a:gd name="T35" fmla="*/ 109 h 109"/>
                  <a:gd name="T36" fmla="*/ 104 w 104"/>
                  <a:gd name="T37" fmla="*/ 9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9">
                    <a:moveTo>
                      <a:pt x="104" y="99"/>
                    </a:moveTo>
                    <a:lnTo>
                      <a:pt x="96" y="83"/>
                    </a:lnTo>
                    <a:lnTo>
                      <a:pt x="86" y="68"/>
                    </a:lnTo>
                    <a:lnTo>
                      <a:pt x="77" y="55"/>
                    </a:lnTo>
                    <a:lnTo>
                      <a:pt x="66" y="43"/>
                    </a:lnTo>
                    <a:lnTo>
                      <a:pt x="53" y="30"/>
                    </a:lnTo>
                    <a:lnTo>
                      <a:pt x="41" y="20"/>
                    </a:lnTo>
                    <a:lnTo>
                      <a:pt x="28" y="8"/>
                    </a:lnTo>
                    <a:lnTo>
                      <a:pt x="15" y="0"/>
                    </a:lnTo>
                    <a:lnTo>
                      <a:pt x="0" y="19"/>
                    </a:lnTo>
                    <a:lnTo>
                      <a:pt x="13" y="27"/>
                    </a:lnTo>
                    <a:lnTo>
                      <a:pt x="27" y="38"/>
                    </a:lnTo>
                    <a:lnTo>
                      <a:pt x="38" y="48"/>
                    </a:lnTo>
                    <a:lnTo>
                      <a:pt x="48" y="58"/>
                    </a:lnTo>
                    <a:lnTo>
                      <a:pt x="59" y="70"/>
                    </a:lnTo>
                    <a:lnTo>
                      <a:pt x="67" y="81"/>
                    </a:lnTo>
                    <a:lnTo>
                      <a:pt x="76" y="96"/>
                    </a:lnTo>
                    <a:lnTo>
                      <a:pt x="83" y="109"/>
                    </a:lnTo>
                    <a:lnTo>
                      <a:pt x="10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3" name="Freeform 112"/>
              <p:cNvSpPr>
                <a:spLocks/>
              </p:cNvSpPr>
              <p:nvPr/>
            </p:nvSpPr>
            <p:spPr bwMode="auto">
              <a:xfrm>
                <a:off x="5440" y="3211"/>
                <a:ext cx="14" cy="48"/>
              </a:xfrm>
              <a:custGeom>
                <a:avLst/>
                <a:gdLst>
                  <a:gd name="T0" fmla="*/ 37 w 42"/>
                  <a:gd name="T1" fmla="*/ 144 h 144"/>
                  <a:gd name="T2" fmla="*/ 38 w 42"/>
                  <a:gd name="T3" fmla="*/ 133 h 144"/>
                  <a:gd name="T4" fmla="*/ 41 w 42"/>
                  <a:gd name="T5" fmla="*/ 125 h 144"/>
                  <a:gd name="T6" fmla="*/ 41 w 42"/>
                  <a:gd name="T7" fmla="*/ 115 h 144"/>
                  <a:gd name="T8" fmla="*/ 41 w 42"/>
                  <a:gd name="T9" fmla="*/ 106 h 144"/>
                  <a:gd name="T10" fmla="*/ 42 w 42"/>
                  <a:gd name="T11" fmla="*/ 97 h 144"/>
                  <a:gd name="T12" fmla="*/ 41 w 42"/>
                  <a:gd name="T13" fmla="*/ 88 h 144"/>
                  <a:gd name="T14" fmla="*/ 41 w 42"/>
                  <a:gd name="T15" fmla="*/ 78 h 144"/>
                  <a:gd name="T16" fmla="*/ 41 w 42"/>
                  <a:gd name="T17" fmla="*/ 69 h 144"/>
                  <a:gd name="T18" fmla="*/ 39 w 42"/>
                  <a:gd name="T19" fmla="*/ 59 h 144"/>
                  <a:gd name="T20" fmla="*/ 37 w 42"/>
                  <a:gd name="T21" fmla="*/ 51 h 144"/>
                  <a:gd name="T22" fmla="*/ 35 w 42"/>
                  <a:gd name="T23" fmla="*/ 43 h 144"/>
                  <a:gd name="T24" fmla="*/ 34 w 42"/>
                  <a:gd name="T25" fmla="*/ 33 h 144"/>
                  <a:gd name="T26" fmla="*/ 32 w 42"/>
                  <a:gd name="T27" fmla="*/ 24 h 144"/>
                  <a:gd name="T28" fmla="*/ 28 w 42"/>
                  <a:gd name="T29" fmla="*/ 16 h 144"/>
                  <a:gd name="T30" fmla="*/ 25 w 42"/>
                  <a:gd name="T31" fmla="*/ 8 h 144"/>
                  <a:gd name="T32" fmla="*/ 21 w 42"/>
                  <a:gd name="T33" fmla="*/ 0 h 144"/>
                  <a:gd name="T34" fmla="*/ 0 w 42"/>
                  <a:gd name="T35" fmla="*/ 10 h 144"/>
                  <a:gd name="T36" fmla="*/ 3 w 42"/>
                  <a:gd name="T37" fmla="*/ 16 h 144"/>
                  <a:gd name="T38" fmla="*/ 6 w 42"/>
                  <a:gd name="T39" fmla="*/ 24 h 144"/>
                  <a:gd name="T40" fmla="*/ 9 w 42"/>
                  <a:gd name="T41" fmla="*/ 32 h 144"/>
                  <a:gd name="T42" fmla="*/ 10 w 42"/>
                  <a:gd name="T43" fmla="*/ 39 h 144"/>
                  <a:gd name="T44" fmla="*/ 12 w 42"/>
                  <a:gd name="T45" fmla="*/ 48 h 144"/>
                  <a:gd name="T46" fmla="*/ 15 w 42"/>
                  <a:gd name="T47" fmla="*/ 55 h 144"/>
                  <a:gd name="T48" fmla="*/ 16 w 42"/>
                  <a:gd name="T49" fmla="*/ 64 h 144"/>
                  <a:gd name="T50" fmla="*/ 18 w 42"/>
                  <a:gd name="T51" fmla="*/ 72 h 144"/>
                  <a:gd name="T52" fmla="*/ 18 w 42"/>
                  <a:gd name="T53" fmla="*/ 80 h 144"/>
                  <a:gd name="T54" fmla="*/ 19 w 42"/>
                  <a:gd name="T55" fmla="*/ 88 h 144"/>
                  <a:gd name="T56" fmla="*/ 19 w 42"/>
                  <a:gd name="T57" fmla="*/ 97 h 144"/>
                  <a:gd name="T58" fmla="*/ 19 w 42"/>
                  <a:gd name="T59" fmla="*/ 106 h 144"/>
                  <a:gd name="T60" fmla="*/ 18 w 42"/>
                  <a:gd name="T61" fmla="*/ 115 h 144"/>
                  <a:gd name="T62" fmla="*/ 18 w 42"/>
                  <a:gd name="T63" fmla="*/ 120 h 144"/>
                  <a:gd name="T64" fmla="*/ 15 w 42"/>
                  <a:gd name="T65" fmla="*/ 129 h 144"/>
                  <a:gd name="T66" fmla="*/ 13 w 42"/>
                  <a:gd name="T67" fmla="*/ 136 h 144"/>
                  <a:gd name="T68" fmla="*/ 37 w 42"/>
                  <a:gd name="T6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144">
                    <a:moveTo>
                      <a:pt x="37" y="144"/>
                    </a:moveTo>
                    <a:lnTo>
                      <a:pt x="38" y="133"/>
                    </a:lnTo>
                    <a:lnTo>
                      <a:pt x="41" y="125"/>
                    </a:lnTo>
                    <a:lnTo>
                      <a:pt x="41" y="115"/>
                    </a:lnTo>
                    <a:lnTo>
                      <a:pt x="41" y="106"/>
                    </a:lnTo>
                    <a:lnTo>
                      <a:pt x="42" y="97"/>
                    </a:lnTo>
                    <a:lnTo>
                      <a:pt x="41" y="88"/>
                    </a:lnTo>
                    <a:lnTo>
                      <a:pt x="41" y="78"/>
                    </a:lnTo>
                    <a:lnTo>
                      <a:pt x="41" y="69"/>
                    </a:lnTo>
                    <a:lnTo>
                      <a:pt x="39" y="59"/>
                    </a:lnTo>
                    <a:lnTo>
                      <a:pt x="37" y="51"/>
                    </a:lnTo>
                    <a:lnTo>
                      <a:pt x="35" y="43"/>
                    </a:lnTo>
                    <a:lnTo>
                      <a:pt x="34" y="33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5" y="8"/>
                    </a:lnTo>
                    <a:lnTo>
                      <a:pt x="21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6" y="24"/>
                    </a:lnTo>
                    <a:lnTo>
                      <a:pt x="9" y="32"/>
                    </a:lnTo>
                    <a:lnTo>
                      <a:pt x="10" y="39"/>
                    </a:lnTo>
                    <a:lnTo>
                      <a:pt x="12" y="48"/>
                    </a:lnTo>
                    <a:lnTo>
                      <a:pt x="15" y="55"/>
                    </a:lnTo>
                    <a:lnTo>
                      <a:pt x="16" y="64"/>
                    </a:lnTo>
                    <a:lnTo>
                      <a:pt x="18" y="72"/>
                    </a:lnTo>
                    <a:lnTo>
                      <a:pt x="18" y="80"/>
                    </a:lnTo>
                    <a:lnTo>
                      <a:pt x="19" y="88"/>
                    </a:lnTo>
                    <a:lnTo>
                      <a:pt x="19" y="97"/>
                    </a:lnTo>
                    <a:lnTo>
                      <a:pt x="19" y="106"/>
                    </a:lnTo>
                    <a:lnTo>
                      <a:pt x="18" y="115"/>
                    </a:lnTo>
                    <a:lnTo>
                      <a:pt x="18" y="120"/>
                    </a:lnTo>
                    <a:lnTo>
                      <a:pt x="15" y="129"/>
                    </a:lnTo>
                    <a:lnTo>
                      <a:pt x="13" y="136"/>
                    </a:lnTo>
                    <a:lnTo>
                      <a:pt x="37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4" name="Freeform 113"/>
              <p:cNvSpPr>
                <a:spLocks/>
              </p:cNvSpPr>
              <p:nvPr/>
            </p:nvSpPr>
            <p:spPr bwMode="auto">
              <a:xfrm>
                <a:off x="5421" y="3256"/>
                <a:ext cx="32" cy="76"/>
              </a:xfrm>
              <a:custGeom>
                <a:avLst/>
                <a:gdLst>
                  <a:gd name="T0" fmla="*/ 10 w 95"/>
                  <a:gd name="T1" fmla="*/ 227 h 227"/>
                  <a:gd name="T2" fmla="*/ 22 w 95"/>
                  <a:gd name="T3" fmla="*/ 221 h 227"/>
                  <a:gd name="T4" fmla="*/ 28 w 95"/>
                  <a:gd name="T5" fmla="*/ 207 h 227"/>
                  <a:gd name="T6" fmla="*/ 34 w 95"/>
                  <a:gd name="T7" fmla="*/ 194 h 227"/>
                  <a:gd name="T8" fmla="*/ 39 w 95"/>
                  <a:gd name="T9" fmla="*/ 181 h 227"/>
                  <a:gd name="T10" fmla="*/ 44 w 95"/>
                  <a:gd name="T11" fmla="*/ 168 h 227"/>
                  <a:gd name="T12" fmla="*/ 48 w 95"/>
                  <a:gd name="T13" fmla="*/ 155 h 227"/>
                  <a:gd name="T14" fmla="*/ 54 w 95"/>
                  <a:gd name="T15" fmla="*/ 140 h 227"/>
                  <a:gd name="T16" fmla="*/ 58 w 95"/>
                  <a:gd name="T17" fmla="*/ 127 h 227"/>
                  <a:gd name="T18" fmla="*/ 63 w 95"/>
                  <a:gd name="T19" fmla="*/ 114 h 227"/>
                  <a:gd name="T20" fmla="*/ 67 w 95"/>
                  <a:gd name="T21" fmla="*/ 101 h 227"/>
                  <a:gd name="T22" fmla="*/ 71 w 95"/>
                  <a:gd name="T23" fmla="*/ 88 h 227"/>
                  <a:gd name="T24" fmla="*/ 76 w 95"/>
                  <a:gd name="T25" fmla="*/ 73 h 227"/>
                  <a:gd name="T26" fmla="*/ 79 w 95"/>
                  <a:gd name="T27" fmla="*/ 61 h 227"/>
                  <a:gd name="T28" fmla="*/ 84 w 95"/>
                  <a:gd name="T29" fmla="*/ 47 h 227"/>
                  <a:gd name="T30" fmla="*/ 87 w 95"/>
                  <a:gd name="T31" fmla="*/ 34 h 227"/>
                  <a:gd name="T32" fmla="*/ 92 w 95"/>
                  <a:gd name="T33" fmla="*/ 19 h 227"/>
                  <a:gd name="T34" fmla="*/ 95 w 95"/>
                  <a:gd name="T35" fmla="*/ 8 h 227"/>
                  <a:gd name="T36" fmla="*/ 71 w 95"/>
                  <a:gd name="T37" fmla="*/ 0 h 227"/>
                  <a:gd name="T38" fmla="*/ 68 w 95"/>
                  <a:gd name="T39" fmla="*/ 13 h 227"/>
                  <a:gd name="T40" fmla="*/ 64 w 95"/>
                  <a:gd name="T41" fmla="*/ 28 h 227"/>
                  <a:gd name="T42" fmla="*/ 61 w 95"/>
                  <a:gd name="T43" fmla="*/ 41 h 227"/>
                  <a:gd name="T44" fmla="*/ 57 w 95"/>
                  <a:gd name="T45" fmla="*/ 54 h 227"/>
                  <a:gd name="T46" fmla="*/ 52 w 95"/>
                  <a:gd name="T47" fmla="*/ 67 h 227"/>
                  <a:gd name="T48" fmla="*/ 48 w 95"/>
                  <a:gd name="T49" fmla="*/ 80 h 227"/>
                  <a:gd name="T50" fmla="*/ 45 w 95"/>
                  <a:gd name="T51" fmla="*/ 93 h 227"/>
                  <a:gd name="T52" fmla="*/ 41 w 95"/>
                  <a:gd name="T53" fmla="*/ 107 h 227"/>
                  <a:gd name="T54" fmla="*/ 36 w 95"/>
                  <a:gd name="T55" fmla="*/ 120 h 227"/>
                  <a:gd name="T56" fmla="*/ 32 w 95"/>
                  <a:gd name="T57" fmla="*/ 133 h 227"/>
                  <a:gd name="T58" fmla="*/ 26 w 95"/>
                  <a:gd name="T59" fmla="*/ 146 h 227"/>
                  <a:gd name="T60" fmla="*/ 22 w 95"/>
                  <a:gd name="T61" fmla="*/ 159 h 227"/>
                  <a:gd name="T62" fmla="*/ 16 w 95"/>
                  <a:gd name="T63" fmla="*/ 172 h 227"/>
                  <a:gd name="T64" fmla="*/ 12 w 95"/>
                  <a:gd name="T65" fmla="*/ 185 h 227"/>
                  <a:gd name="T66" fmla="*/ 6 w 95"/>
                  <a:gd name="T67" fmla="*/ 198 h 227"/>
                  <a:gd name="T68" fmla="*/ 0 w 95"/>
                  <a:gd name="T69" fmla="*/ 211 h 227"/>
                  <a:gd name="T70" fmla="*/ 12 w 95"/>
                  <a:gd name="T71" fmla="*/ 205 h 227"/>
                  <a:gd name="T72" fmla="*/ 10 w 95"/>
                  <a:gd name="T73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27">
                    <a:moveTo>
                      <a:pt x="10" y="227"/>
                    </a:moveTo>
                    <a:lnTo>
                      <a:pt x="22" y="221"/>
                    </a:lnTo>
                    <a:lnTo>
                      <a:pt x="28" y="207"/>
                    </a:lnTo>
                    <a:lnTo>
                      <a:pt x="34" y="194"/>
                    </a:lnTo>
                    <a:lnTo>
                      <a:pt x="39" y="181"/>
                    </a:lnTo>
                    <a:lnTo>
                      <a:pt x="44" y="168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8" y="127"/>
                    </a:lnTo>
                    <a:lnTo>
                      <a:pt x="63" y="114"/>
                    </a:lnTo>
                    <a:lnTo>
                      <a:pt x="67" y="101"/>
                    </a:lnTo>
                    <a:lnTo>
                      <a:pt x="71" y="88"/>
                    </a:lnTo>
                    <a:lnTo>
                      <a:pt x="76" y="73"/>
                    </a:lnTo>
                    <a:lnTo>
                      <a:pt x="79" y="61"/>
                    </a:lnTo>
                    <a:lnTo>
                      <a:pt x="84" y="47"/>
                    </a:lnTo>
                    <a:lnTo>
                      <a:pt x="87" y="34"/>
                    </a:lnTo>
                    <a:lnTo>
                      <a:pt x="92" y="19"/>
                    </a:lnTo>
                    <a:lnTo>
                      <a:pt x="95" y="8"/>
                    </a:lnTo>
                    <a:lnTo>
                      <a:pt x="71" y="0"/>
                    </a:lnTo>
                    <a:lnTo>
                      <a:pt x="68" y="13"/>
                    </a:lnTo>
                    <a:lnTo>
                      <a:pt x="64" y="28"/>
                    </a:lnTo>
                    <a:lnTo>
                      <a:pt x="61" y="41"/>
                    </a:lnTo>
                    <a:lnTo>
                      <a:pt x="57" y="54"/>
                    </a:lnTo>
                    <a:lnTo>
                      <a:pt x="52" y="67"/>
                    </a:lnTo>
                    <a:lnTo>
                      <a:pt x="48" y="80"/>
                    </a:lnTo>
                    <a:lnTo>
                      <a:pt x="45" y="93"/>
                    </a:lnTo>
                    <a:lnTo>
                      <a:pt x="41" y="107"/>
                    </a:lnTo>
                    <a:lnTo>
                      <a:pt x="36" y="120"/>
                    </a:lnTo>
                    <a:lnTo>
                      <a:pt x="32" y="133"/>
                    </a:lnTo>
                    <a:lnTo>
                      <a:pt x="26" y="146"/>
                    </a:lnTo>
                    <a:lnTo>
                      <a:pt x="22" y="159"/>
                    </a:lnTo>
                    <a:lnTo>
                      <a:pt x="16" y="172"/>
                    </a:lnTo>
                    <a:lnTo>
                      <a:pt x="12" y="185"/>
                    </a:lnTo>
                    <a:lnTo>
                      <a:pt x="6" y="198"/>
                    </a:lnTo>
                    <a:lnTo>
                      <a:pt x="0" y="211"/>
                    </a:lnTo>
                    <a:lnTo>
                      <a:pt x="12" y="205"/>
                    </a:lnTo>
                    <a:lnTo>
                      <a:pt x="10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5" name="Freeform 114"/>
              <p:cNvSpPr>
                <a:spLocks/>
              </p:cNvSpPr>
              <p:nvPr/>
            </p:nvSpPr>
            <p:spPr bwMode="auto">
              <a:xfrm>
                <a:off x="5387" y="3317"/>
                <a:ext cx="38" cy="15"/>
              </a:xfrm>
              <a:custGeom>
                <a:avLst/>
                <a:gdLst>
                  <a:gd name="T0" fmla="*/ 0 w 115"/>
                  <a:gd name="T1" fmla="*/ 11 h 43"/>
                  <a:gd name="T2" fmla="*/ 6 w 115"/>
                  <a:gd name="T3" fmla="*/ 21 h 43"/>
                  <a:gd name="T4" fmla="*/ 11 w 115"/>
                  <a:gd name="T5" fmla="*/ 24 h 43"/>
                  <a:gd name="T6" fmla="*/ 17 w 115"/>
                  <a:gd name="T7" fmla="*/ 26 h 43"/>
                  <a:gd name="T8" fmla="*/ 25 w 115"/>
                  <a:gd name="T9" fmla="*/ 27 h 43"/>
                  <a:gd name="T10" fmla="*/ 30 w 115"/>
                  <a:gd name="T11" fmla="*/ 30 h 43"/>
                  <a:gd name="T12" fmla="*/ 38 w 115"/>
                  <a:gd name="T13" fmla="*/ 32 h 43"/>
                  <a:gd name="T14" fmla="*/ 43 w 115"/>
                  <a:gd name="T15" fmla="*/ 33 h 43"/>
                  <a:gd name="T16" fmla="*/ 51 w 115"/>
                  <a:gd name="T17" fmla="*/ 35 h 43"/>
                  <a:gd name="T18" fmla="*/ 58 w 115"/>
                  <a:gd name="T19" fmla="*/ 36 h 43"/>
                  <a:gd name="T20" fmla="*/ 65 w 115"/>
                  <a:gd name="T21" fmla="*/ 37 h 43"/>
                  <a:gd name="T22" fmla="*/ 73 w 115"/>
                  <a:gd name="T23" fmla="*/ 39 h 43"/>
                  <a:gd name="T24" fmla="*/ 80 w 115"/>
                  <a:gd name="T25" fmla="*/ 40 h 43"/>
                  <a:gd name="T26" fmla="*/ 87 w 115"/>
                  <a:gd name="T27" fmla="*/ 42 h 43"/>
                  <a:gd name="T28" fmla="*/ 94 w 115"/>
                  <a:gd name="T29" fmla="*/ 42 h 43"/>
                  <a:gd name="T30" fmla="*/ 100 w 115"/>
                  <a:gd name="T31" fmla="*/ 43 h 43"/>
                  <a:gd name="T32" fmla="*/ 107 w 115"/>
                  <a:gd name="T33" fmla="*/ 43 h 43"/>
                  <a:gd name="T34" fmla="*/ 113 w 115"/>
                  <a:gd name="T35" fmla="*/ 43 h 43"/>
                  <a:gd name="T36" fmla="*/ 115 w 115"/>
                  <a:gd name="T37" fmla="*/ 21 h 43"/>
                  <a:gd name="T38" fmla="*/ 110 w 115"/>
                  <a:gd name="T39" fmla="*/ 20 h 43"/>
                  <a:gd name="T40" fmla="*/ 103 w 115"/>
                  <a:gd name="T41" fmla="*/ 20 h 43"/>
                  <a:gd name="T42" fmla="*/ 97 w 115"/>
                  <a:gd name="T43" fmla="*/ 19 h 43"/>
                  <a:gd name="T44" fmla="*/ 90 w 115"/>
                  <a:gd name="T45" fmla="*/ 19 h 43"/>
                  <a:gd name="T46" fmla="*/ 83 w 115"/>
                  <a:gd name="T47" fmla="*/ 17 h 43"/>
                  <a:gd name="T48" fmla="*/ 77 w 115"/>
                  <a:gd name="T49" fmla="*/ 16 h 43"/>
                  <a:gd name="T50" fmla="*/ 71 w 115"/>
                  <a:gd name="T51" fmla="*/ 14 h 43"/>
                  <a:gd name="T52" fmla="*/ 64 w 115"/>
                  <a:gd name="T53" fmla="*/ 13 h 43"/>
                  <a:gd name="T54" fmla="*/ 57 w 115"/>
                  <a:gd name="T55" fmla="*/ 11 h 43"/>
                  <a:gd name="T56" fmla="*/ 49 w 115"/>
                  <a:gd name="T57" fmla="*/ 10 h 43"/>
                  <a:gd name="T58" fmla="*/ 42 w 115"/>
                  <a:gd name="T59" fmla="*/ 8 h 43"/>
                  <a:gd name="T60" fmla="*/ 36 w 115"/>
                  <a:gd name="T61" fmla="*/ 7 h 43"/>
                  <a:gd name="T62" fmla="*/ 32 w 115"/>
                  <a:gd name="T63" fmla="*/ 5 h 43"/>
                  <a:gd name="T64" fmla="*/ 25 w 115"/>
                  <a:gd name="T65" fmla="*/ 3 h 43"/>
                  <a:gd name="T66" fmla="*/ 20 w 115"/>
                  <a:gd name="T67" fmla="*/ 3 h 43"/>
                  <a:gd name="T68" fmla="*/ 14 w 115"/>
                  <a:gd name="T69" fmla="*/ 0 h 43"/>
                  <a:gd name="T70" fmla="*/ 22 w 115"/>
                  <a:gd name="T71" fmla="*/ 10 h 43"/>
                  <a:gd name="T72" fmla="*/ 0 w 115"/>
                  <a:gd name="T73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43">
                    <a:moveTo>
                      <a:pt x="0" y="11"/>
                    </a:moveTo>
                    <a:lnTo>
                      <a:pt x="6" y="21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7"/>
                    </a:lnTo>
                    <a:lnTo>
                      <a:pt x="30" y="30"/>
                    </a:lnTo>
                    <a:lnTo>
                      <a:pt x="38" y="32"/>
                    </a:lnTo>
                    <a:lnTo>
                      <a:pt x="43" y="33"/>
                    </a:lnTo>
                    <a:lnTo>
                      <a:pt x="51" y="35"/>
                    </a:lnTo>
                    <a:lnTo>
                      <a:pt x="58" y="36"/>
                    </a:lnTo>
                    <a:lnTo>
                      <a:pt x="65" y="37"/>
                    </a:lnTo>
                    <a:lnTo>
                      <a:pt x="73" y="39"/>
                    </a:lnTo>
                    <a:lnTo>
                      <a:pt x="80" y="40"/>
                    </a:lnTo>
                    <a:lnTo>
                      <a:pt x="87" y="42"/>
                    </a:lnTo>
                    <a:lnTo>
                      <a:pt x="94" y="42"/>
                    </a:lnTo>
                    <a:lnTo>
                      <a:pt x="100" y="43"/>
                    </a:lnTo>
                    <a:lnTo>
                      <a:pt x="107" y="43"/>
                    </a:lnTo>
                    <a:lnTo>
                      <a:pt x="113" y="43"/>
                    </a:lnTo>
                    <a:lnTo>
                      <a:pt x="115" y="21"/>
                    </a:lnTo>
                    <a:lnTo>
                      <a:pt x="110" y="20"/>
                    </a:lnTo>
                    <a:lnTo>
                      <a:pt x="103" y="20"/>
                    </a:lnTo>
                    <a:lnTo>
                      <a:pt x="97" y="19"/>
                    </a:lnTo>
                    <a:lnTo>
                      <a:pt x="90" y="19"/>
                    </a:lnTo>
                    <a:lnTo>
                      <a:pt x="83" y="17"/>
                    </a:lnTo>
                    <a:lnTo>
                      <a:pt x="77" y="16"/>
                    </a:lnTo>
                    <a:lnTo>
                      <a:pt x="71" y="14"/>
                    </a:lnTo>
                    <a:lnTo>
                      <a:pt x="64" y="13"/>
                    </a:lnTo>
                    <a:lnTo>
                      <a:pt x="57" y="11"/>
                    </a:lnTo>
                    <a:lnTo>
                      <a:pt x="49" y="10"/>
                    </a:lnTo>
                    <a:lnTo>
                      <a:pt x="42" y="8"/>
                    </a:lnTo>
                    <a:lnTo>
                      <a:pt x="36" y="7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2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6" name="Freeform 115"/>
              <p:cNvSpPr>
                <a:spLocks/>
              </p:cNvSpPr>
              <p:nvPr/>
            </p:nvSpPr>
            <p:spPr bwMode="auto">
              <a:xfrm>
                <a:off x="5377" y="3214"/>
                <a:ext cx="17" cy="107"/>
              </a:xfrm>
              <a:custGeom>
                <a:avLst/>
                <a:gdLst>
                  <a:gd name="T0" fmla="*/ 12 w 50"/>
                  <a:gd name="T1" fmla="*/ 23 h 321"/>
                  <a:gd name="T2" fmla="*/ 0 w 50"/>
                  <a:gd name="T3" fmla="*/ 13 h 321"/>
                  <a:gd name="T4" fmla="*/ 3 w 50"/>
                  <a:gd name="T5" fmla="*/ 32 h 321"/>
                  <a:gd name="T6" fmla="*/ 5 w 50"/>
                  <a:gd name="T7" fmla="*/ 49 h 321"/>
                  <a:gd name="T8" fmla="*/ 7 w 50"/>
                  <a:gd name="T9" fmla="*/ 67 h 321"/>
                  <a:gd name="T10" fmla="*/ 9 w 50"/>
                  <a:gd name="T11" fmla="*/ 86 h 321"/>
                  <a:gd name="T12" fmla="*/ 10 w 50"/>
                  <a:gd name="T13" fmla="*/ 105 h 321"/>
                  <a:gd name="T14" fmla="*/ 13 w 50"/>
                  <a:gd name="T15" fmla="*/ 122 h 321"/>
                  <a:gd name="T16" fmla="*/ 15 w 50"/>
                  <a:gd name="T17" fmla="*/ 141 h 321"/>
                  <a:gd name="T18" fmla="*/ 16 w 50"/>
                  <a:gd name="T19" fmla="*/ 160 h 321"/>
                  <a:gd name="T20" fmla="*/ 18 w 50"/>
                  <a:gd name="T21" fmla="*/ 179 h 321"/>
                  <a:gd name="T22" fmla="*/ 21 w 50"/>
                  <a:gd name="T23" fmla="*/ 196 h 321"/>
                  <a:gd name="T24" fmla="*/ 21 w 50"/>
                  <a:gd name="T25" fmla="*/ 217 h 321"/>
                  <a:gd name="T26" fmla="*/ 23 w 50"/>
                  <a:gd name="T27" fmla="*/ 235 h 321"/>
                  <a:gd name="T28" fmla="*/ 23 w 50"/>
                  <a:gd name="T29" fmla="*/ 257 h 321"/>
                  <a:gd name="T30" fmla="*/ 25 w 50"/>
                  <a:gd name="T31" fmla="*/ 278 h 321"/>
                  <a:gd name="T32" fmla="*/ 26 w 50"/>
                  <a:gd name="T33" fmla="*/ 299 h 321"/>
                  <a:gd name="T34" fmla="*/ 28 w 50"/>
                  <a:gd name="T35" fmla="*/ 321 h 321"/>
                  <a:gd name="T36" fmla="*/ 50 w 50"/>
                  <a:gd name="T37" fmla="*/ 320 h 321"/>
                  <a:gd name="T38" fmla="*/ 48 w 50"/>
                  <a:gd name="T39" fmla="*/ 298 h 321"/>
                  <a:gd name="T40" fmla="*/ 48 w 50"/>
                  <a:gd name="T41" fmla="*/ 276 h 321"/>
                  <a:gd name="T42" fmla="*/ 47 w 50"/>
                  <a:gd name="T43" fmla="*/ 256 h 321"/>
                  <a:gd name="T44" fmla="*/ 45 w 50"/>
                  <a:gd name="T45" fmla="*/ 234 h 321"/>
                  <a:gd name="T46" fmla="*/ 44 w 50"/>
                  <a:gd name="T47" fmla="*/ 215 h 321"/>
                  <a:gd name="T48" fmla="*/ 42 w 50"/>
                  <a:gd name="T49" fmla="*/ 196 h 321"/>
                  <a:gd name="T50" fmla="*/ 41 w 50"/>
                  <a:gd name="T51" fmla="*/ 176 h 321"/>
                  <a:gd name="T52" fmla="*/ 39 w 50"/>
                  <a:gd name="T53" fmla="*/ 157 h 321"/>
                  <a:gd name="T54" fmla="*/ 38 w 50"/>
                  <a:gd name="T55" fmla="*/ 138 h 321"/>
                  <a:gd name="T56" fmla="*/ 37 w 50"/>
                  <a:gd name="T57" fmla="*/ 119 h 321"/>
                  <a:gd name="T58" fmla="*/ 34 w 50"/>
                  <a:gd name="T59" fmla="*/ 102 h 321"/>
                  <a:gd name="T60" fmla="*/ 32 w 50"/>
                  <a:gd name="T61" fmla="*/ 83 h 321"/>
                  <a:gd name="T62" fmla="*/ 31 w 50"/>
                  <a:gd name="T63" fmla="*/ 65 h 321"/>
                  <a:gd name="T64" fmla="*/ 28 w 50"/>
                  <a:gd name="T65" fmla="*/ 48 h 321"/>
                  <a:gd name="T66" fmla="*/ 26 w 50"/>
                  <a:gd name="T67" fmla="*/ 29 h 321"/>
                  <a:gd name="T68" fmla="*/ 23 w 50"/>
                  <a:gd name="T69" fmla="*/ 10 h 321"/>
                  <a:gd name="T70" fmla="*/ 12 w 50"/>
                  <a:gd name="T71" fmla="*/ 0 h 321"/>
                  <a:gd name="T72" fmla="*/ 12 w 50"/>
                  <a:gd name="T73" fmla="*/ 2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321">
                    <a:moveTo>
                      <a:pt x="12" y="23"/>
                    </a:moveTo>
                    <a:lnTo>
                      <a:pt x="0" y="13"/>
                    </a:lnTo>
                    <a:lnTo>
                      <a:pt x="3" y="32"/>
                    </a:lnTo>
                    <a:lnTo>
                      <a:pt x="5" y="49"/>
                    </a:lnTo>
                    <a:lnTo>
                      <a:pt x="7" y="67"/>
                    </a:lnTo>
                    <a:lnTo>
                      <a:pt x="9" y="86"/>
                    </a:lnTo>
                    <a:lnTo>
                      <a:pt x="10" y="105"/>
                    </a:lnTo>
                    <a:lnTo>
                      <a:pt x="13" y="122"/>
                    </a:lnTo>
                    <a:lnTo>
                      <a:pt x="15" y="141"/>
                    </a:lnTo>
                    <a:lnTo>
                      <a:pt x="16" y="160"/>
                    </a:lnTo>
                    <a:lnTo>
                      <a:pt x="18" y="179"/>
                    </a:lnTo>
                    <a:lnTo>
                      <a:pt x="21" y="196"/>
                    </a:lnTo>
                    <a:lnTo>
                      <a:pt x="21" y="217"/>
                    </a:lnTo>
                    <a:lnTo>
                      <a:pt x="23" y="235"/>
                    </a:lnTo>
                    <a:lnTo>
                      <a:pt x="23" y="257"/>
                    </a:lnTo>
                    <a:lnTo>
                      <a:pt x="25" y="278"/>
                    </a:lnTo>
                    <a:lnTo>
                      <a:pt x="26" y="299"/>
                    </a:lnTo>
                    <a:lnTo>
                      <a:pt x="28" y="321"/>
                    </a:lnTo>
                    <a:lnTo>
                      <a:pt x="50" y="320"/>
                    </a:lnTo>
                    <a:lnTo>
                      <a:pt x="48" y="298"/>
                    </a:lnTo>
                    <a:lnTo>
                      <a:pt x="48" y="276"/>
                    </a:lnTo>
                    <a:lnTo>
                      <a:pt x="47" y="256"/>
                    </a:lnTo>
                    <a:lnTo>
                      <a:pt x="45" y="234"/>
                    </a:lnTo>
                    <a:lnTo>
                      <a:pt x="44" y="215"/>
                    </a:lnTo>
                    <a:lnTo>
                      <a:pt x="42" y="196"/>
                    </a:lnTo>
                    <a:lnTo>
                      <a:pt x="41" y="176"/>
                    </a:lnTo>
                    <a:lnTo>
                      <a:pt x="39" y="157"/>
                    </a:lnTo>
                    <a:lnTo>
                      <a:pt x="38" y="138"/>
                    </a:lnTo>
                    <a:lnTo>
                      <a:pt x="37" y="119"/>
                    </a:lnTo>
                    <a:lnTo>
                      <a:pt x="34" y="102"/>
                    </a:lnTo>
                    <a:lnTo>
                      <a:pt x="32" y="83"/>
                    </a:lnTo>
                    <a:lnTo>
                      <a:pt x="31" y="65"/>
                    </a:lnTo>
                    <a:lnTo>
                      <a:pt x="28" y="48"/>
                    </a:lnTo>
                    <a:lnTo>
                      <a:pt x="26" y="29"/>
                    </a:lnTo>
                    <a:lnTo>
                      <a:pt x="23" y="10"/>
                    </a:lnTo>
                    <a:lnTo>
                      <a:pt x="12" y="0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7" name="Freeform 116"/>
              <p:cNvSpPr>
                <a:spLocks/>
              </p:cNvSpPr>
              <p:nvPr/>
            </p:nvSpPr>
            <p:spPr bwMode="auto">
              <a:xfrm>
                <a:off x="5353" y="3214"/>
                <a:ext cx="28" cy="9"/>
              </a:xfrm>
              <a:custGeom>
                <a:avLst/>
                <a:gdLst>
                  <a:gd name="T0" fmla="*/ 0 w 86"/>
                  <a:gd name="T1" fmla="*/ 11 h 26"/>
                  <a:gd name="T2" fmla="*/ 12 w 86"/>
                  <a:gd name="T3" fmla="*/ 26 h 26"/>
                  <a:gd name="T4" fmla="*/ 31 w 86"/>
                  <a:gd name="T5" fmla="*/ 26 h 26"/>
                  <a:gd name="T6" fmla="*/ 41 w 86"/>
                  <a:gd name="T7" fmla="*/ 25 h 26"/>
                  <a:gd name="T8" fmla="*/ 49 w 86"/>
                  <a:gd name="T9" fmla="*/ 25 h 26"/>
                  <a:gd name="T10" fmla="*/ 58 w 86"/>
                  <a:gd name="T11" fmla="*/ 25 h 26"/>
                  <a:gd name="T12" fmla="*/ 68 w 86"/>
                  <a:gd name="T13" fmla="*/ 25 h 26"/>
                  <a:gd name="T14" fmla="*/ 77 w 86"/>
                  <a:gd name="T15" fmla="*/ 23 h 26"/>
                  <a:gd name="T16" fmla="*/ 86 w 86"/>
                  <a:gd name="T17" fmla="*/ 23 h 26"/>
                  <a:gd name="T18" fmla="*/ 86 w 86"/>
                  <a:gd name="T19" fmla="*/ 0 h 26"/>
                  <a:gd name="T20" fmla="*/ 76 w 86"/>
                  <a:gd name="T21" fmla="*/ 0 h 26"/>
                  <a:gd name="T22" fmla="*/ 67 w 86"/>
                  <a:gd name="T23" fmla="*/ 0 h 26"/>
                  <a:gd name="T24" fmla="*/ 58 w 86"/>
                  <a:gd name="T25" fmla="*/ 0 h 26"/>
                  <a:gd name="T26" fmla="*/ 48 w 86"/>
                  <a:gd name="T27" fmla="*/ 1 h 26"/>
                  <a:gd name="T28" fmla="*/ 39 w 86"/>
                  <a:gd name="T29" fmla="*/ 1 h 26"/>
                  <a:gd name="T30" fmla="*/ 29 w 86"/>
                  <a:gd name="T31" fmla="*/ 1 h 26"/>
                  <a:gd name="T32" fmla="*/ 20 w 86"/>
                  <a:gd name="T33" fmla="*/ 1 h 26"/>
                  <a:gd name="T34" fmla="*/ 10 w 86"/>
                  <a:gd name="T35" fmla="*/ 3 h 26"/>
                  <a:gd name="T36" fmla="*/ 22 w 86"/>
                  <a:gd name="T37" fmla="*/ 16 h 26"/>
                  <a:gd name="T38" fmla="*/ 0 w 86"/>
                  <a:gd name="T3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6">
                    <a:moveTo>
                      <a:pt x="0" y="11"/>
                    </a:moveTo>
                    <a:lnTo>
                      <a:pt x="12" y="26"/>
                    </a:lnTo>
                    <a:lnTo>
                      <a:pt x="31" y="26"/>
                    </a:lnTo>
                    <a:lnTo>
                      <a:pt x="41" y="25"/>
                    </a:lnTo>
                    <a:lnTo>
                      <a:pt x="49" y="25"/>
                    </a:lnTo>
                    <a:lnTo>
                      <a:pt x="58" y="25"/>
                    </a:lnTo>
                    <a:lnTo>
                      <a:pt x="68" y="25"/>
                    </a:lnTo>
                    <a:lnTo>
                      <a:pt x="77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9" y="1"/>
                    </a:lnTo>
                    <a:lnTo>
                      <a:pt x="29" y="1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22" y="1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8" name="Freeform 117"/>
              <p:cNvSpPr>
                <a:spLocks/>
              </p:cNvSpPr>
              <p:nvPr/>
            </p:nvSpPr>
            <p:spPr bwMode="auto">
              <a:xfrm>
                <a:off x="5353" y="3185"/>
                <a:ext cx="19" cy="34"/>
              </a:xfrm>
              <a:custGeom>
                <a:avLst/>
                <a:gdLst>
                  <a:gd name="T0" fmla="*/ 44 w 57"/>
                  <a:gd name="T1" fmla="*/ 0 h 103"/>
                  <a:gd name="T2" fmla="*/ 35 w 57"/>
                  <a:gd name="T3" fmla="*/ 7 h 103"/>
                  <a:gd name="T4" fmla="*/ 29 w 57"/>
                  <a:gd name="T5" fmla="*/ 17 h 103"/>
                  <a:gd name="T6" fmla="*/ 25 w 57"/>
                  <a:gd name="T7" fmla="*/ 27 h 103"/>
                  <a:gd name="T8" fmla="*/ 20 w 57"/>
                  <a:gd name="T9" fmla="*/ 37 h 103"/>
                  <a:gd name="T10" fmla="*/ 15 w 57"/>
                  <a:gd name="T11" fmla="*/ 49 h 103"/>
                  <a:gd name="T12" fmla="*/ 12 w 57"/>
                  <a:gd name="T13" fmla="*/ 61 h 103"/>
                  <a:gd name="T14" fmla="*/ 7 w 57"/>
                  <a:gd name="T15" fmla="*/ 72 h 103"/>
                  <a:gd name="T16" fmla="*/ 3 w 57"/>
                  <a:gd name="T17" fmla="*/ 85 h 103"/>
                  <a:gd name="T18" fmla="*/ 0 w 57"/>
                  <a:gd name="T19" fmla="*/ 98 h 103"/>
                  <a:gd name="T20" fmla="*/ 22 w 57"/>
                  <a:gd name="T21" fmla="*/ 103 h 103"/>
                  <a:gd name="T22" fmla="*/ 26 w 57"/>
                  <a:gd name="T23" fmla="*/ 91 h 103"/>
                  <a:gd name="T24" fmla="*/ 29 w 57"/>
                  <a:gd name="T25" fmla="*/ 80 h 103"/>
                  <a:gd name="T26" fmla="*/ 33 w 57"/>
                  <a:gd name="T27" fmla="*/ 69 h 103"/>
                  <a:gd name="T28" fmla="*/ 36 w 57"/>
                  <a:gd name="T29" fmla="*/ 58 h 103"/>
                  <a:gd name="T30" fmla="*/ 42 w 57"/>
                  <a:gd name="T31" fmla="*/ 48 h 103"/>
                  <a:gd name="T32" fmla="*/ 47 w 57"/>
                  <a:gd name="T33" fmla="*/ 37 h 103"/>
                  <a:gd name="T34" fmla="*/ 51 w 57"/>
                  <a:gd name="T35" fmla="*/ 27 h 103"/>
                  <a:gd name="T36" fmla="*/ 57 w 57"/>
                  <a:gd name="T37" fmla="*/ 16 h 103"/>
                  <a:gd name="T38" fmla="*/ 47 w 57"/>
                  <a:gd name="T39" fmla="*/ 23 h 103"/>
                  <a:gd name="T40" fmla="*/ 44 w 57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03">
                    <a:moveTo>
                      <a:pt x="44" y="0"/>
                    </a:moveTo>
                    <a:lnTo>
                      <a:pt x="35" y="7"/>
                    </a:lnTo>
                    <a:lnTo>
                      <a:pt x="29" y="17"/>
                    </a:lnTo>
                    <a:lnTo>
                      <a:pt x="25" y="27"/>
                    </a:lnTo>
                    <a:lnTo>
                      <a:pt x="20" y="37"/>
                    </a:lnTo>
                    <a:lnTo>
                      <a:pt x="15" y="49"/>
                    </a:lnTo>
                    <a:lnTo>
                      <a:pt x="12" y="61"/>
                    </a:lnTo>
                    <a:lnTo>
                      <a:pt x="7" y="72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22" y="103"/>
                    </a:lnTo>
                    <a:lnTo>
                      <a:pt x="26" y="91"/>
                    </a:lnTo>
                    <a:lnTo>
                      <a:pt x="29" y="80"/>
                    </a:lnTo>
                    <a:lnTo>
                      <a:pt x="33" y="69"/>
                    </a:lnTo>
                    <a:lnTo>
                      <a:pt x="36" y="58"/>
                    </a:lnTo>
                    <a:lnTo>
                      <a:pt x="42" y="48"/>
                    </a:lnTo>
                    <a:lnTo>
                      <a:pt x="47" y="37"/>
                    </a:lnTo>
                    <a:lnTo>
                      <a:pt x="51" y="27"/>
                    </a:lnTo>
                    <a:lnTo>
                      <a:pt x="57" y="16"/>
                    </a:lnTo>
                    <a:lnTo>
                      <a:pt x="47" y="2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9" name="Freeform 118"/>
              <p:cNvSpPr>
                <a:spLocks/>
              </p:cNvSpPr>
              <p:nvPr/>
            </p:nvSpPr>
            <p:spPr bwMode="auto">
              <a:xfrm>
                <a:off x="5367" y="3177"/>
                <a:ext cx="51" cy="16"/>
              </a:xfrm>
              <a:custGeom>
                <a:avLst/>
                <a:gdLst>
                  <a:gd name="T0" fmla="*/ 151 w 151"/>
                  <a:gd name="T1" fmla="*/ 2 h 47"/>
                  <a:gd name="T2" fmla="*/ 141 w 151"/>
                  <a:gd name="T3" fmla="*/ 0 h 47"/>
                  <a:gd name="T4" fmla="*/ 132 w 151"/>
                  <a:gd name="T5" fmla="*/ 0 h 47"/>
                  <a:gd name="T6" fmla="*/ 125 w 151"/>
                  <a:gd name="T7" fmla="*/ 3 h 47"/>
                  <a:gd name="T8" fmla="*/ 115 w 151"/>
                  <a:gd name="T9" fmla="*/ 5 h 47"/>
                  <a:gd name="T10" fmla="*/ 106 w 151"/>
                  <a:gd name="T11" fmla="*/ 6 h 47"/>
                  <a:gd name="T12" fmla="*/ 97 w 151"/>
                  <a:gd name="T13" fmla="*/ 8 h 47"/>
                  <a:gd name="T14" fmla="*/ 88 w 151"/>
                  <a:gd name="T15" fmla="*/ 9 h 47"/>
                  <a:gd name="T16" fmla="*/ 80 w 151"/>
                  <a:gd name="T17" fmla="*/ 10 h 47"/>
                  <a:gd name="T18" fmla="*/ 69 w 151"/>
                  <a:gd name="T19" fmla="*/ 12 h 47"/>
                  <a:gd name="T20" fmla="*/ 62 w 151"/>
                  <a:gd name="T21" fmla="*/ 13 h 47"/>
                  <a:gd name="T22" fmla="*/ 53 w 151"/>
                  <a:gd name="T23" fmla="*/ 15 h 47"/>
                  <a:gd name="T24" fmla="*/ 45 w 151"/>
                  <a:gd name="T25" fmla="*/ 16 h 47"/>
                  <a:gd name="T26" fmla="*/ 35 w 151"/>
                  <a:gd name="T27" fmla="*/ 18 h 47"/>
                  <a:gd name="T28" fmla="*/ 26 w 151"/>
                  <a:gd name="T29" fmla="*/ 19 h 47"/>
                  <a:gd name="T30" fmla="*/ 17 w 151"/>
                  <a:gd name="T31" fmla="*/ 21 h 47"/>
                  <a:gd name="T32" fmla="*/ 8 w 151"/>
                  <a:gd name="T33" fmla="*/ 22 h 47"/>
                  <a:gd name="T34" fmla="*/ 0 w 151"/>
                  <a:gd name="T35" fmla="*/ 24 h 47"/>
                  <a:gd name="T36" fmla="*/ 3 w 151"/>
                  <a:gd name="T37" fmla="*/ 47 h 47"/>
                  <a:gd name="T38" fmla="*/ 13 w 151"/>
                  <a:gd name="T39" fmla="*/ 45 h 47"/>
                  <a:gd name="T40" fmla="*/ 21 w 151"/>
                  <a:gd name="T41" fmla="*/ 44 h 47"/>
                  <a:gd name="T42" fmla="*/ 30 w 151"/>
                  <a:gd name="T43" fmla="*/ 42 h 47"/>
                  <a:gd name="T44" fmla="*/ 39 w 151"/>
                  <a:gd name="T45" fmla="*/ 41 h 47"/>
                  <a:gd name="T46" fmla="*/ 48 w 151"/>
                  <a:gd name="T47" fmla="*/ 40 h 47"/>
                  <a:gd name="T48" fmla="*/ 56 w 151"/>
                  <a:gd name="T49" fmla="*/ 38 h 47"/>
                  <a:gd name="T50" fmla="*/ 65 w 151"/>
                  <a:gd name="T51" fmla="*/ 37 h 47"/>
                  <a:gd name="T52" fmla="*/ 74 w 151"/>
                  <a:gd name="T53" fmla="*/ 35 h 47"/>
                  <a:gd name="T54" fmla="*/ 83 w 151"/>
                  <a:gd name="T55" fmla="*/ 32 h 47"/>
                  <a:gd name="T56" fmla="*/ 93 w 151"/>
                  <a:gd name="T57" fmla="*/ 32 h 47"/>
                  <a:gd name="T58" fmla="*/ 101 w 151"/>
                  <a:gd name="T59" fmla="*/ 29 h 47"/>
                  <a:gd name="T60" fmla="*/ 110 w 151"/>
                  <a:gd name="T61" fmla="*/ 29 h 47"/>
                  <a:gd name="T62" fmla="*/ 119 w 151"/>
                  <a:gd name="T63" fmla="*/ 28 h 47"/>
                  <a:gd name="T64" fmla="*/ 128 w 151"/>
                  <a:gd name="T65" fmla="*/ 26 h 47"/>
                  <a:gd name="T66" fmla="*/ 136 w 151"/>
                  <a:gd name="T67" fmla="*/ 24 h 47"/>
                  <a:gd name="T68" fmla="*/ 145 w 151"/>
                  <a:gd name="T69" fmla="*/ 22 h 47"/>
                  <a:gd name="T70" fmla="*/ 136 w 151"/>
                  <a:gd name="T71" fmla="*/ 21 h 47"/>
                  <a:gd name="T72" fmla="*/ 151 w 151"/>
                  <a:gd name="T73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7">
                    <a:moveTo>
                      <a:pt x="151" y="2"/>
                    </a:moveTo>
                    <a:lnTo>
                      <a:pt x="141" y="0"/>
                    </a:lnTo>
                    <a:lnTo>
                      <a:pt x="132" y="0"/>
                    </a:lnTo>
                    <a:lnTo>
                      <a:pt x="125" y="3"/>
                    </a:lnTo>
                    <a:lnTo>
                      <a:pt x="115" y="5"/>
                    </a:lnTo>
                    <a:lnTo>
                      <a:pt x="106" y="6"/>
                    </a:lnTo>
                    <a:lnTo>
                      <a:pt x="97" y="8"/>
                    </a:lnTo>
                    <a:lnTo>
                      <a:pt x="88" y="9"/>
                    </a:lnTo>
                    <a:lnTo>
                      <a:pt x="80" y="10"/>
                    </a:lnTo>
                    <a:lnTo>
                      <a:pt x="69" y="12"/>
                    </a:lnTo>
                    <a:lnTo>
                      <a:pt x="62" y="13"/>
                    </a:lnTo>
                    <a:lnTo>
                      <a:pt x="53" y="15"/>
                    </a:lnTo>
                    <a:lnTo>
                      <a:pt x="45" y="16"/>
                    </a:lnTo>
                    <a:lnTo>
                      <a:pt x="35" y="18"/>
                    </a:lnTo>
                    <a:lnTo>
                      <a:pt x="26" y="19"/>
                    </a:lnTo>
                    <a:lnTo>
                      <a:pt x="17" y="21"/>
                    </a:lnTo>
                    <a:lnTo>
                      <a:pt x="8" y="22"/>
                    </a:lnTo>
                    <a:lnTo>
                      <a:pt x="0" y="24"/>
                    </a:lnTo>
                    <a:lnTo>
                      <a:pt x="3" y="47"/>
                    </a:lnTo>
                    <a:lnTo>
                      <a:pt x="13" y="45"/>
                    </a:lnTo>
                    <a:lnTo>
                      <a:pt x="21" y="44"/>
                    </a:lnTo>
                    <a:lnTo>
                      <a:pt x="30" y="42"/>
                    </a:lnTo>
                    <a:lnTo>
                      <a:pt x="39" y="41"/>
                    </a:lnTo>
                    <a:lnTo>
                      <a:pt x="48" y="40"/>
                    </a:lnTo>
                    <a:lnTo>
                      <a:pt x="56" y="38"/>
                    </a:lnTo>
                    <a:lnTo>
                      <a:pt x="65" y="37"/>
                    </a:lnTo>
                    <a:lnTo>
                      <a:pt x="74" y="35"/>
                    </a:lnTo>
                    <a:lnTo>
                      <a:pt x="83" y="32"/>
                    </a:lnTo>
                    <a:lnTo>
                      <a:pt x="93" y="32"/>
                    </a:lnTo>
                    <a:lnTo>
                      <a:pt x="101" y="29"/>
                    </a:lnTo>
                    <a:lnTo>
                      <a:pt x="110" y="29"/>
                    </a:lnTo>
                    <a:lnTo>
                      <a:pt x="119" y="28"/>
                    </a:lnTo>
                    <a:lnTo>
                      <a:pt x="128" y="26"/>
                    </a:lnTo>
                    <a:lnTo>
                      <a:pt x="136" y="24"/>
                    </a:lnTo>
                    <a:lnTo>
                      <a:pt x="145" y="22"/>
                    </a:lnTo>
                    <a:lnTo>
                      <a:pt x="136" y="21"/>
                    </a:lnTo>
                    <a:lnTo>
                      <a:pt x="1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0" name="Freeform 119"/>
              <p:cNvSpPr>
                <a:spLocks/>
              </p:cNvSpPr>
              <p:nvPr/>
            </p:nvSpPr>
            <p:spPr bwMode="auto">
              <a:xfrm>
                <a:off x="5367" y="3185"/>
                <a:ext cx="5" cy="8"/>
              </a:xfrm>
              <a:custGeom>
                <a:avLst/>
                <a:gdLst>
                  <a:gd name="T0" fmla="*/ 0 w 13"/>
                  <a:gd name="T1" fmla="*/ 23 h 23"/>
                  <a:gd name="T2" fmla="*/ 5 w 13"/>
                  <a:gd name="T3" fmla="*/ 23 h 23"/>
                  <a:gd name="T4" fmla="*/ 8 w 13"/>
                  <a:gd name="T5" fmla="*/ 20 h 23"/>
                  <a:gd name="T6" fmla="*/ 11 w 13"/>
                  <a:gd name="T7" fmla="*/ 16 h 23"/>
                  <a:gd name="T8" fmla="*/ 13 w 13"/>
                  <a:gd name="T9" fmla="*/ 13 h 23"/>
                  <a:gd name="T10" fmla="*/ 13 w 13"/>
                  <a:gd name="T11" fmla="*/ 8 h 23"/>
                  <a:gd name="T12" fmla="*/ 10 w 13"/>
                  <a:gd name="T13" fmla="*/ 4 h 23"/>
                  <a:gd name="T14" fmla="*/ 7 w 13"/>
                  <a:gd name="T15" fmla="*/ 1 h 23"/>
                  <a:gd name="T16" fmla="*/ 1 w 13"/>
                  <a:gd name="T17" fmla="*/ 0 h 23"/>
                  <a:gd name="T18" fmla="*/ 0 w 13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3" y="8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1" name="Freeform 120"/>
              <p:cNvSpPr>
                <a:spLocks/>
              </p:cNvSpPr>
              <p:nvPr/>
            </p:nvSpPr>
            <p:spPr bwMode="auto">
              <a:xfrm>
                <a:off x="5326" y="3183"/>
                <a:ext cx="42" cy="10"/>
              </a:xfrm>
              <a:custGeom>
                <a:avLst/>
                <a:gdLst>
                  <a:gd name="T0" fmla="*/ 0 w 126"/>
                  <a:gd name="T1" fmla="*/ 16 h 28"/>
                  <a:gd name="T2" fmla="*/ 8 w 126"/>
                  <a:gd name="T3" fmla="*/ 23 h 28"/>
                  <a:gd name="T4" fmla="*/ 16 w 126"/>
                  <a:gd name="T5" fmla="*/ 25 h 28"/>
                  <a:gd name="T6" fmla="*/ 23 w 126"/>
                  <a:gd name="T7" fmla="*/ 25 h 28"/>
                  <a:gd name="T8" fmla="*/ 30 w 126"/>
                  <a:gd name="T9" fmla="*/ 25 h 28"/>
                  <a:gd name="T10" fmla="*/ 37 w 126"/>
                  <a:gd name="T11" fmla="*/ 25 h 28"/>
                  <a:gd name="T12" fmla="*/ 45 w 126"/>
                  <a:gd name="T13" fmla="*/ 26 h 28"/>
                  <a:gd name="T14" fmla="*/ 52 w 126"/>
                  <a:gd name="T15" fmla="*/ 26 h 28"/>
                  <a:gd name="T16" fmla="*/ 59 w 126"/>
                  <a:gd name="T17" fmla="*/ 26 h 28"/>
                  <a:gd name="T18" fmla="*/ 72 w 126"/>
                  <a:gd name="T19" fmla="*/ 26 h 28"/>
                  <a:gd name="T20" fmla="*/ 80 w 126"/>
                  <a:gd name="T21" fmla="*/ 26 h 28"/>
                  <a:gd name="T22" fmla="*/ 87 w 126"/>
                  <a:gd name="T23" fmla="*/ 26 h 28"/>
                  <a:gd name="T24" fmla="*/ 94 w 126"/>
                  <a:gd name="T25" fmla="*/ 28 h 28"/>
                  <a:gd name="T26" fmla="*/ 101 w 126"/>
                  <a:gd name="T27" fmla="*/ 28 h 28"/>
                  <a:gd name="T28" fmla="*/ 109 w 126"/>
                  <a:gd name="T29" fmla="*/ 28 h 28"/>
                  <a:gd name="T30" fmla="*/ 125 w 126"/>
                  <a:gd name="T31" fmla="*/ 28 h 28"/>
                  <a:gd name="T32" fmla="*/ 126 w 126"/>
                  <a:gd name="T33" fmla="*/ 5 h 28"/>
                  <a:gd name="T34" fmla="*/ 119 w 126"/>
                  <a:gd name="T35" fmla="*/ 3 h 28"/>
                  <a:gd name="T36" fmla="*/ 110 w 126"/>
                  <a:gd name="T37" fmla="*/ 3 h 28"/>
                  <a:gd name="T38" fmla="*/ 103 w 126"/>
                  <a:gd name="T39" fmla="*/ 3 h 28"/>
                  <a:gd name="T40" fmla="*/ 96 w 126"/>
                  <a:gd name="T41" fmla="*/ 3 h 28"/>
                  <a:gd name="T42" fmla="*/ 88 w 126"/>
                  <a:gd name="T43" fmla="*/ 3 h 28"/>
                  <a:gd name="T44" fmla="*/ 81 w 126"/>
                  <a:gd name="T45" fmla="*/ 3 h 28"/>
                  <a:gd name="T46" fmla="*/ 74 w 126"/>
                  <a:gd name="T47" fmla="*/ 2 h 28"/>
                  <a:gd name="T48" fmla="*/ 59 w 126"/>
                  <a:gd name="T49" fmla="*/ 2 h 28"/>
                  <a:gd name="T50" fmla="*/ 52 w 126"/>
                  <a:gd name="T51" fmla="*/ 2 h 28"/>
                  <a:gd name="T52" fmla="*/ 46 w 126"/>
                  <a:gd name="T53" fmla="*/ 2 h 28"/>
                  <a:gd name="T54" fmla="*/ 39 w 126"/>
                  <a:gd name="T55" fmla="*/ 0 h 28"/>
                  <a:gd name="T56" fmla="*/ 32 w 126"/>
                  <a:gd name="T57" fmla="*/ 0 h 28"/>
                  <a:gd name="T58" fmla="*/ 24 w 126"/>
                  <a:gd name="T59" fmla="*/ 0 h 28"/>
                  <a:gd name="T60" fmla="*/ 10 w 126"/>
                  <a:gd name="T61" fmla="*/ 0 h 28"/>
                  <a:gd name="T62" fmla="*/ 20 w 126"/>
                  <a:gd name="T63" fmla="*/ 7 h 28"/>
                  <a:gd name="T64" fmla="*/ 0 w 126"/>
                  <a:gd name="T6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28">
                    <a:moveTo>
                      <a:pt x="0" y="16"/>
                    </a:moveTo>
                    <a:lnTo>
                      <a:pt x="8" y="23"/>
                    </a:lnTo>
                    <a:lnTo>
                      <a:pt x="16" y="25"/>
                    </a:lnTo>
                    <a:lnTo>
                      <a:pt x="23" y="25"/>
                    </a:lnTo>
                    <a:lnTo>
                      <a:pt x="30" y="25"/>
                    </a:lnTo>
                    <a:lnTo>
                      <a:pt x="37" y="25"/>
                    </a:lnTo>
                    <a:lnTo>
                      <a:pt x="45" y="26"/>
                    </a:lnTo>
                    <a:lnTo>
                      <a:pt x="52" y="26"/>
                    </a:lnTo>
                    <a:lnTo>
                      <a:pt x="59" y="26"/>
                    </a:lnTo>
                    <a:lnTo>
                      <a:pt x="72" y="26"/>
                    </a:lnTo>
                    <a:lnTo>
                      <a:pt x="80" y="26"/>
                    </a:lnTo>
                    <a:lnTo>
                      <a:pt x="87" y="26"/>
                    </a:lnTo>
                    <a:lnTo>
                      <a:pt x="94" y="28"/>
                    </a:lnTo>
                    <a:lnTo>
                      <a:pt x="101" y="28"/>
                    </a:lnTo>
                    <a:lnTo>
                      <a:pt x="109" y="28"/>
                    </a:lnTo>
                    <a:lnTo>
                      <a:pt x="125" y="28"/>
                    </a:lnTo>
                    <a:lnTo>
                      <a:pt x="126" y="5"/>
                    </a:lnTo>
                    <a:lnTo>
                      <a:pt x="119" y="3"/>
                    </a:lnTo>
                    <a:lnTo>
                      <a:pt x="110" y="3"/>
                    </a:lnTo>
                    <a:lnTo>
                      <a:pt x="103" y="3"/>
                    </a:lnTo>
                    <a:lnTo>
                      <a:pt x="96" y="3"/>
                    </a:lnTo>
                    <a:lnTo>
                      <a:pt x="88" y="3"/>
                    </a:lnTo>
                    <a:lnTo>
                      <a:pt x="81" y="3"/>
                    </a:lnTo>
                    <a:lnTo>
                      <a:pt x="74" y="2"/>
                    </a:lnTo>
                    <a:lnTo>
                      <a:pt x="59" y="2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20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2" name="Freeform 121"/>
              <p:cNvSpPr>
                <a:spLocks/>
              </p:cNvSpPr>
              <p:nvPr/>
            </p:nvSpPr>
            <p:spPr bwMode="auto">
              <a:xfrm>
                <a:off x="5256" y="2907"/>
                <a:ext cx="76" cy="282"/>
              </a:xfrm>
              <a:custGeom>
                <a:avLst/>
                <a:gdLst>
                  <a:gd name="T0" fmla="*/ 7 w 228"/>
                  <a:gd name="T1" fmla="*/ 34 h 844"/>
                  <a:gd name="T2" fmla="*/ 22 w 228"/>
                  <a:gd name="T3" fmla="*/ 88 h 844"/>
                  <a:gd name="T4" fmla="*/ 35 w 228"/>
                  <a:gd name="T5" fmla="*/ 143 h 844"/>
                  <a:gd name="T6" fmla="*/ 48 w 228"/>
                  <a:gd name="T7" fmla="*/ 200 h 844"/>
                  <a:gd name="T8" fmla="*/ 61 w 228"/>
                  <a:gd name="T9" fmla="*/ 255 h 844"/>
                  <a:gd name="T10" fmla="*/ 74 w 228"/>
                  <a:gd name="T11" fmla="*/ 312 h 844"/>
                  <a:gd name="T12" fmla="*/ 85 w 228"/>
                  <a:gd name="T13" fmla="*/ 369 h 844"/>
                  <a:gd name="T14" fmla="*/ 99 w 228"/>
                  <a:gd name="T15" fmla="*/ 425 h 844"/>
                  <a:gd name="T16" fmla="*/ 110 w 228"/>
                  <a:gd name="T17" fmla="*/ 481 h 844"/>
                  <a:gd name="T18" fmla="*/ 122 w 228"/>
                  <a:gd name="T19" fmla="*/ 534 h 844"/>
                  <a:gd name="T20" fmla="*/ 133 w 228"/>
                  <a:gd name="T21" fmla="*/ 587 h 844"/>
                  <a:gd name="T22" fmla="*/ 147 w 228"/>
                  <a:gd name="T23" fmla="*/ 639 h 844"/>
                  <a:gd name="T24" fmla="*/ 160 w 228"/>
                  <a:gd name="T25" fmla="*/ 689 h 844"/>
                  <a:gd name="T26" fmla="*/ 173 w 228"/>
                  <a:gd name="T27" fmla="*/ 737 h 844"/>
                  <a:gd name="T28" fmla="*/ 186 w 228"/>
                  <a:gd name="T29" fmla="*/ 782 h 844"/>
                  <a:gd name="T30" fmla="*/ 199 w 228"/>
                  <a:gd name="T31" fmla="*/ 824 h 844"/>
                  <a:gd name="T32" fmla="*/ 228 w 228"/>
                  <a:gd name="T33" fmla="*/ 835 h 844"/>
                  <a:gd name="T34" fmla="*/ 215 w 228"/>
                  <a:gd name="T35" fmla="*/ 795 h 844"/>
                  <a:gd name="T36" fmla="*/ 202 w 228"/>
                  <a:gd name="T37" fmla="*/ 753 h 844"/>
                  <a:gd name="T38" fmla="*/ 189 w 228"/>
                  <a:gd name="T39" fmla="*/ 706 h 844"/>
                  <a:gd name="T40" fmla="*/ 176 w 228"/>
                  <a:gd name="T41" fmla="*/ 658 h 844"/>
                  <a:gd name="T42" fmla="*/ 164 w 228"/>
                  <a:gd name="T43" fmla="*/ 609 h 844"/>
                  <a:gd name="T44" fmla="*/ 151 w 228"/>
                  <a:gd name="T45" fmla="*/ 556 h 844"/>
                  <a:gd name="T46" fmla="*/ 139 w 228"/>
                  <a:gd name="T47" fmla="*/ 504 h 844"/>
                  <a:gd name="T48" fmla="*/ 126 w 228"/>
                  <a:gd name="T49" fmla="*/ 449 h 844"/>
                  <a:gd name="T50" fmla="*/ 115 w 228"/>
                  <a:gd name="T51" fmla="*/ 392 h 844"/>
                  <a:gd name="T52" fmla="*/ 101 w 228"/>
                  <a:gd name="T53" fmla="*/ 337 h 844"/>
                  <a:gd name="T54" fmla="*/ 90 w 228"/>
                  <a:gd name="T55" fmla="*/ 280 h 844"/>
                  <a:gd name="T56" fmla="*/ 77 w 228"/>
                  <a:gd name="T57" fmla="*/ 223 h 844"/>
                  <a:gd name="T58" fmla="*/ 64 w 228"/>
                  <a:gd name="T59" fmla="*/ 166 h 844"/>
                  <a:gd name="T60" fmla="*/ 51 w 228"/>
                  <a:gd name="T61" fmla="*/ 111 h 844"/>
                  <a:gd name="T62" fmla="*/ 37 w 228"/>
                  <a:gd name="T63" fmla="*/ 54 h 844"/>
                  <a:gd name="T64" fmla="*/ 23 w 228"/>
                  <a:gd name="T65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844">
                    <a:moveTo>
                      <a:pt x="0" y="6"/>
                    </a:moveTo>
                    <a:lnTo>
                      <a:pt x="7" y="34"/>
                    </a:lnTo>
                    <a:lnTo>
                      <a:pt x="14" y="60"/>
                    </a:lnTo>
                    <a:lnTo>
                      <a:pt x="22" y="88"/>
                    </a:lnTo>
                    <a:lnTo>
                      <a:pt x="27" y="115"/>
                    </a:lnTo>
                    <a:lnTo>
                      <a:pt x="35" y="143"/>
                    </a:lnTo>
                    <a:lnTo>
                      <a:pt x="42" y="172"/>
                    </a:lnTo>
                    <a:lnTo>
                      <a:pt x="48" y="200"/>
                    </a:lnTo>
                    <a:lnTo>
                      <a:pt x="53" y="227"/>
                    </a:lnTo>
                    <a:lnTo>
                      <a:pt x="61" y="255"/>
                    </a:lnTo>
                    <a:lnTo>
                      <a:pt x="67" y="284"/>
                    </a:lnTo>
                    <a:lnTo>
                      <a:pt x="74" y="312"/>
                    </a:lnTo>
                    <a:lnTo>
                      <a:pt x="80" y="341"/>
                    </a:lnTo>
                    <a:lnTo>
                      <a:pt x="85" y="369"/>
                    </a:lnTo>
                    <a:lnTo>
                      <a:pt x="93" y="396"/>
                    </a:lnTo>
                    <a:lnTo>
                      <a:pt x="99" y="425"/>
                    </a:lnTo>
                    <a:lnTo>
                      <a:pt x="104" y="453"/>
                    </a:lnTo>
                    <a:lnTo>
                      <a:pt x="110" y="481"/>
                    </a:lnTo>
                    <a:lnTo>
                      <a:pt x="116" y="508"/>
                    </a:lnTo>
                    <a:lnTo>
                      <a:pt x="122" y="534"/>
                    </a:lnTo>
                    <a:lnTo>
                      <a:pt x="129" y="561"/>
                    </a:lnTo>
                    <a:lnTo>
                      <a:pt x="133" y="587"/>
                    </a:lnTo>
                    <a:lnTo>
                      <a:pt x="141" y="614"/>
                    </a:lnTo>
                    <a:lnTo>
                      <a:pt x="147" y="639"/>
                    </a:lnTo>
                    <a:lnTo>
                      <a:pt x="152" y="664"/>
                    </a:lnTo>
                    <a:lnTo>
                      <a:pt x="160" y="689"/>
                    </a:lnTo>
                    <a:lnTo>
                      <a:pt x="165" y="713"/>
                    </a:lnTo>
                    <a:lnTo>
                      <a:pt x="173" y="737"/>
                    </a:lnTo>
                    <a:lnTo>
                      <a:pt x="179" y="758"/>
                    </a:lnTo>
                    <a:lnTo>
                      <a:pt x="186" y="782"/>
                    </a:lnTo>
                    <a:lnTo>
                      <a:pt x="192" y="802"/>
                    </a:lnTo>
                    <a:lnTo>
                      <a:pt x="199" y="824"/>
                    </a:lnTo>
                    <a:lnTo>
                      <a:pt x="208" y="844"/>
                    </a:lnTo>
                    <a:lnTo>
                      <a:pt x="228" y="835"/>
                    </a:lnTo>
                    <a:lnTo>
                      <a:pt x="222" y="817"/>
                    </a:lnTo>
                    <a:lnTo>
                      <a:pt x="215" y="795"/>
                    </a:lnTo>
                    <a:lnTo>
                      <a:pt x="209" y="774"/>
                    </a:lnTo>
                    <a:lnTo>
                      <a:pt x="202" y="753"/>
                    </a:lnTo>
                    <a:lnTo>
                      <a:pt x="195" y="729"/>
                    </a:lnTo>
                    <a:lnTo>
                      <a:pt x="189" y="706"/>
                    </a:lnTo>
                    <a:lnTo>
                      <a:pt x="183" y="683"/>
                    </a:lnTo>
                    <a:lnTo>
                      <a:pt x="176" y="658"/>
                    </a:lnTo>
                    <a:lnTo>
                      <a:pt x="170" y="633"/>
                    </a:lnTo>
                    <a:lnTo>
                      <a:pt x="164" y="609"/>
                    </a:lnTo>
                    <a:lnTo>
                      <a:pt x="157" y="582"/>
                    </a:lnTo>
                    <a:lnTo>
                      <a:pt x="151" y="556"/>
                    </a:lnTo>
                    <a:lnTo>
                      <a:pt x="145" y="530"/>
                    </a:lnTo>
                    <a:lnTo>
                      <a:pt x="139" y="504"/>
                    </a:lnTo>
                    <a:lnTo>
                      <a:pt x="133" y="475"/>
                    </a:lnTo>
                    <a:lnTo>
                      <a:pt x="126" y="449"/>
                    </a:lnTo>
                    <a:lnTo>
                      <a:pt x="120" y="421"/>
                    </a:lnTo>
                    <a:lnTo>
                      <a:pt x="115" y="392"/>
                    </a:lnTo>
                    <a:lnTo>
                      <a:pt x="109" y="364"/>
                    </a:lnTo>
                    <a:lnTo>
                      <a:pt x="101" y="337"/>
                    </a:lnTo>
                    <a:lnTo>
                      <a:pt x="96" y="307"/>
                    </a:lnTo>
                    <a:lnTo>
                      <a:pt x="90" y="280"/>
                    </a:lnTo>
                    <a:lnTo>
                      <a:pt x="84" y="251"/>
                    </a:lnTo>
                    <a:lnTo>
                      <a:pt x="77" y="223"/>
                    </a:lnTo>
                    <a:lnTo>
                      <a:pt x="71" y="195"/>
                    </a:lnTo>
                    <a:lnTo>
                      <a:pt x="64" y="166"/>
                    </a:lnTo>
                    <a:lnTo>
                      <a:pt x="56" y="137"/>
                    </a:lnTo>
                    <a:lnTo>
                      <a:pt x="51" y="111"/>
                    </a:lnTo>
                    <a:lnTo>
                      <a:pt x="43" y="82"/>
                    </a:lnTo>
                    <a:lnTo>
                      <a:pt x="37" y="54"/>
                    </a:lnTo>
                    <a:lnTo>
                      <a:pt x="29" y="28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3" name="Freeform 122"/>
              <p:cNvSpPr>
                <a:spLocks/>
              </p:cNvSpPr>
              <p:nvPr/>
            </p:nvSpPr>
            <p:spPr bwMode="auto">
              <a:xfrm>
                <a:off x="5325" y="3183"/>
                <a:ext cx="8" cy="5"/>
              </a:xfrm>
              <a:custGeom>
                <a:avLst/>
                <a:gdLst>
                  <a:gd name="T0" fmla="*/ 23 w 23"/>
                  <a:gd name="T1" fmla="*/ 9 h 15"/>
                  <a:gd name="T2" fmla="*/ 21 w 23"/>
                  <a:gd name="T3" fmla="*/ 3 h 15"/>
                  <a:gd name="T4" fmla="*/ 18 w 23"/>
                  <a:gd name="T5" fmla="*/ 0 h 15"/>
                  <a:gd name="T6" fmla="*/ 13 w 23"/>
                  <a:gd name="T7" fmla="*/ 0 h 15"/>
                  <a:gd name="T8" fmla="*/ 9 w 23"/>
                  <a:gd name="T9" fmla="*/ 0 h 15"/>
                  <a:gd name="T10" fmla="*/ 5 w 23"/>
                  <a:gd name="T11" fmla="*/ 2 h 15"/>
                  <a:gd name="T12" fmla="*/ 2 w 23"/>
                  <a:gd name="T13" fmla="*/ 5 h 15"/>
                  <a:gd name="T14" fmla="*/ 0 w 23"/>
                  <a:gd name="T15" fmla="*/ 9 h 15"/>
                  <a:gd name="T16" fmla="*/ 0 w 23"/>
                  <a:gd name="T17" fmla="*/ 15 h 15"/>
                  <a:gd name="T18" fmla="*/ 23 w 23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23" y="9"/>
                    </a:moveTo>
                    <a:lnTo>
                      <a:pt x="21" y="3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4" name="Freeform 123"/>
              <p:cNvSpPr>
                <a:spLocks/>
              </p:cNvSpPr>
              <p:nvPr/>
            </p:nvSpPr>
            <p:spPr bwMode="auto">
              <a:xfrm>
                <a:off x="5220" y="3153"/>
                <a:ext cx="4" cy="7"/>
              </a:xfrm>
              <a:custGeom>
                <a:avLst/>
                <a:gdLst>
                  <a:gd name="T0" fmla="*/ 10 w 13"/>
                  <a:gd name="T1" fmla="*/ 0 h 21"/>
                  <a:gd name="T2" fmla="*/ 5 w 13"/>
                  <a:gd name="T3" fmla="*/ 0 h 21"/>
                  <a:gd name="T4" fmla="*/ 3 w 13"/>
                  <a:gd name="T5" fmla="*/ 2 h 21"/>
                  <a:gd name="T6" fmla="*/ 0 w 13"/>
                  <a:gd name="T7" fmla="*/ 7 h 21"/>
                  <a:gd name="T8" fmla="*/ 0 w 13"/>
                  <a:gd name="T9" fmla="*/ 11 h 21"/>
                  <a:gd name="T10" fmla="*/ 1 w 13"/>
                  <a:gd name="T11" fmla="*/ 16 h 21"/>
                  <a:gd name="T12" fmla="*/ 3 w 13"/>
                  <a:gd name="T13" fmla="*/ 18 h 21"/>
                  <a:gd name="T14" fmla="*/ 7 w 13"/>
                  <a:gd name="T15" fmla="*/ 21 h 21"/>
                  <a:gd name="T16" fmla="*/ 13 w 13"/>
                  <a:gd name="T17" fmla="*/ 21 h 21"/>
                  <a:gd name="T18" fmla="*/ 10 w 13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1">
                    <a:moveTo>
                      <a:pt x="1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3" y="2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5" name="Freeform 124"/>
              <p:cNvSpPr>
                <a:spLocks/>
              </p:cNvSpPr>
              <p:nvPr/>
            </p:nvSpPr>
            <p:spPr bwMode="auto">
              <a:xfrm>
                <a:off x="5223" y="3127"/>
                <a:ext cx="90" cy="33"/>
              </a:xfrm>
              <a:custGeom>
                <a:avLst/>
                <a:gdLst>
                  <a:gd name="T0" fmla="*/ 257 w 270"/>
                  <a:gd name="T1" fmla="*/ 0 h 100"/>
                  <a:gd name="T2" fmla="*/ 244 w 270"/>
                  <a:gd name="T3" fmla="*/ 9 h 100"/>
                  <a:gd name="T4" fmla="*/ 230 w 270"/>
                  <a:gd name="T5" fmla="*/ 17 h 100"/>
                  <a:gd name="T6" fmla="*/ 215 w 270"/>
                  <a:gd name="T7" fmla="*/ 23 h 100"/>
                  <a:gd name="T8" fmla="*/ 199 w 270"/>
                  <a:gd name="T9" fmla="*/ 31 h 100"/>
                  <a:gd name="T10" fmla="*/ 184 w 270"/>
                  <a:gd name="T11" fmla="*/ 38 h 100"/>
                  <a:gd name="T12" fmla="*/ 168 w 270"/>
                  <a:gd name="T13" fmla="*/ 42 h 100"/>
                  <a:gd name="T14" fmla="*/ 152 w 270"/>
                  <a:gd name="T15" fmla="*/ 48 h 100"/>
                  <a:gd name="T16" fmla="*/ 136 w 270"/>
                  <a:gd name="T17" fmla="*/ 52 h 100"/>
                  <a:gd name="T18" fmla="*/ 119 w 270"/>
                  <a:gd name="T19" fmla="*/ 57 h 100"/>
                  <a:gd name="T20" fmla="*/ 102 w 270"/>
                  <a:gd name="T21" fmla="*/ 61 h 100"/>
                  <a:gd name="T22" fmla="*/ 86 w 270"/>
                  <a:gd name="T23" fmla="*/ 64 h 100"/>
                  <a:gd name="T24" fmla="*/ 68 w 270"/>
                  <a:gd name="T25" fmla="*/ 68 h 100"/>
                  <a:gd name="T26" fmla="*/ 51 w 270"/>
                  <a:gd name="T27" fmla="*/ 71 h 100"/>
                  <a:gd name="T28" fmla="*/ 35 w 270"/>
                  <a:gd name="T29" fmla="*/ 74 h 100"/>
                  <a:gd name="T30" fmla="*/ 17 w 270"/>
                  <a:gd name="T31" fmla="*/ 76 h 100"/>
                  <a:gd name="T32" fmla="*/ 0 w 270"/>
                  <a:gd name="T33" fmla="*/ 79 h 100"/>
                  <a:gd name="T34" fmla="*/ 3 w 270"/>
                  <a:gd name="T35" fmla="*/ 100 h 100"/>
                  <a:gd name="T36" fmla="*/ 20 w 270"/>
                  <a:gd name="T37" fmla="*/ 99 h 100"/>
                  <a:gd name="T38" fmla="*/ 38 w 270"/>
                  <a:gd name="T39" fmla="*/ 96 h 100"/>
                  <a:gd name="T40" fmla="*/ 55 w 270"/>
                  <a:gd name="T41" fmla="*/ 95 h 100"/>
                  <a:gd name="T42" fmla="*/ 73 w 270"/>
                  <a:gd name="T43" fmla="*/ 90 h 100"/>
                  <a:gd name="T44" fmla="*/ 90 w 270"/>
                  <a:gd name="T45" fmla="*/ 87 h 100"/>
                  <a:gd name="T46" fmla="*/ 107 w 270"/>
                  <a:gd name="T47" fmla="*/ 84 h 100"/>
                  <a:gd name="T48" fmla="*/ 125 w 270"/>
                  <a:gd name="T49" fmla="*/ 80 h 100"/>
                  <a:gd name="T50" fmla="*/ 142 w 270"/>
                  <a:gd name="T51" fmla="*/ 76 h 100"/>
                  <a:gd name="T52" fmla="*/ 160 w 270"/>
                  <a:gd name="T53" fmla="*/ 71 h 100"/>
                  <a:gd name="T54" fmla="*/ 176 w 270"/>
                  <a:gd name="T55" fmla="*/ 64 h 100"/>
                  <a:gd name="T56" fmla="*/ 192 w 270"/>
                  <a:gd name="T57" fmla="*/ 60 h 100"/>
                  <a:gd name="T58" fmla="*/ 209 w 270"/>
                  <a:gd name="T59" fmla="*/ 52 h 100"/>
                  <a:gd name="T60" fmla="*/ 224 w 270"/>
                  <a:gd name="T61" fmla="*/ 45 h 100"/>
                  <a:gd name="T62" fmla="*/ 240 w 270"/>
                  <a:gd name="T63" fmla="*/ 38 h 100"/>
                  <a:gd name="T64" fmla="*/ 256 w 270"/>
                  <a:gd name="T65" fmla="*/ 29 h 100"/>
                  <a:gd name="T66" fmla="*/ 270 w 270"/>
                  <a:gd name="T67" fmla="*/ 19 h 100"/>
                  <a:gd name="T68" fmla="*/ 257 w 270"/>
                  <a:gd name="T6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100">
                    <a:moveTo>
                      <a:pt x="257" y="0"/>
                    </a:moveTo>
                    <a:lnTo>
                      <a:pt x="244" y="9"/>
                    </a:lnTo>
                    <a:lnTo>
                      <a:pt x="230" y="17"/>
                    </a:lnTo>
                    <a:lnTo>
                      <a:pt x="215" y="23"/>
                    </a:lnTo>
                    <a:lnTo>
                      <a:pt x="199" y="31"/>
                    </a:lnTo>
                    <a:lnTo>
                      <a:pt x="184" y="38"/>
                    </a:lnTo>
                    <a:lnTo>
                      <a:pt x="168" y="42"/>
                    </a:lnTo>
                    <a:lnTo>
                      <a:pt x="152" y="48"/>
                    </a:lnTo>
                    <a:lnTo>
                      <a:pt x="136" y="52"/>
                    </a:lnTo>
                    <a:lnTo>
                      <a:pt x="119" y="57"/>
                    </a:lnTo>
                    <a:lnTo>
                      <a:pt x="102" y="61"/>
                    </a:lnTo>
                    <a:lnTo>
                      <a:pt x="86" y="64"/>
                    </a:lnTo>
                    <a:lnTo>
                      <a:pt x="68" y="68"/>
                    </a:lnTo>
                    <a:lnTo>
                      <a:pt x="51" y="71"/>
                    </a:lnTo>
                    <a:lnTo>
                      <a:pt x="35" y="74"/>
                    </a:lnTo>
                    <a:lnTo>
                      <a:pt x="17" y="76"/>
                    </a:lnTo>
                    <a:lnTo>
                      <a:pt x="0" y="79"/>
                    </a:lnTo>
                    <a:lnTo>
                      <a:pt x="3" y="100"/>
                    </a:lnTo>
                    <a:lnTo>
                      <a:pt x="20" y="99"/>
                    </a:lnTo>
                    <a:lnTo>
                      <a:pt x="38" y="96"/>
                    </a:lnTo>
                    <a:lnTo>
                      <a:pt x="55" y="95"/>
                    </a:lnTo>
                    <a:lnTo>
                      <a:pt x="73" y="90"/>
                    </a:lnTo>
                    <a:lnTo>
                      <a:pt x="90" y="87"/>
                    </a:lnTo>
                    <a:lnTo>
                      <a:pt x="107" y="84"/>
                    </a:lnTo>
                    <a:lnTo>
                      <a:pt x="125" y="80"/>
                    </a:lnTo>
                    <a:lnTo>
                      <a:pt x="142" y="76"/>
                    </a:lnTo>
                    <a:lnTo>
                      <a:pt x="160" y="71"/>
                    </a:lnTo>
                    <a:lnTo>
                      <a:pt x="176" y="64"/>
                    </a:lnTo>
                    <a:lnTo>
                      <a:pt x="192" y="60"/>
                    </a:lnTo>
                    <a:lnTo>
                      <a:pt x="209" y="52"/>
                    </a:lnTo>
                    <a:lnTo>
                      <a:pt x="224" y="45"/>
                    </a:lnTo>
                    <a:lnTo>
                      <a:pt x="240" y="38"/>
                    </a:lnTo>
                    <a:lnTo>
                      <a:pt x="256" y="29"/>
                    </a:lnTo>
                    <a:lnTo>
                      <a:pt x="270" y="19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6" name="Freeform 125"/>
              <p:cNvSpPr>
                <a:spLocks/>
              </p:cNvSpPr>
              <p:nvPr/>
            </p:nvSpPr>
            <p:spPr bwMode="auto">
              <a:xfrm>
                <a:off x="5221" y="3153"/>
                <a:ext cx="7" cy="7"/>
              </a:xfrm>
              <a:custGeom>
                <a:avLst/>
                <a:gdLst>
                  <a:gd name="T0" fmla="*/ 13 w 19"/>
                  <a:gd name="T1" fmla="*/ 20 h 20"/>
                  <a:gd name="T2" fmla="*/ 17 w 19"/>
                  <a:gd name="T3" fmla="*/ 17 h 20"/>
                  <a:gd name="T4" fmla="*/ 19 w 19"/>
                  <a:gd name="T5" fmla="*/ 11 h 20"/>
                  <a:gd name="T6" fmla="*/ 19 w 19"/>
                  <a:gd name="T7" fmla="*/ 8 h 20"/>
                  <a:gd name="T8" fmla="*/ 17 w 19"/>
                  <a:gd name="T9" fmla="*/ 4 h 20"/>
                  <a:gd name="T10" fmla="*/ 13 w 19"/>
                  <a:gd name="T11" fmla="*/ 1 h 20"/>
                  <a:gd name="T12" fmla="*/ 10 w 19"/>
                  <a:gd name="T13" fmla="*/ 0 h 20"/>
                  <a:gd name="T14" fmla="*/ 6 w 19"/>
                  <a:gd name="T15" fmla="*/ 0 h 20"/>
                  <a:gd name="T16" fmla="*/ 0 w 19"/>
                  <a:gd name="T17" fmla="*/ 1 h 20"/>
                  <a:gd name="T18" fmla="*/ 13 w 19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3" y="20"/>
                    </a:moveTo>
                    <a:lnTo>
                      <a:pt x="17" y="17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7" y="4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7" name="Freeform 126"/>
              <p:cNvSpPr>
                <a:spLocks/>
              </p:cNvSpPr>
              <p:nvPr/>
            </p:nvSpPr>
            <p:spPr bwMode="auto">
              <a:xfrm>
                <a:off x="4753" y="2690"/>
                <a:ext cx="329" cy="669"/>
              </a:xfrm>
              <a:custGeom>
                <a:avLst/>
                <a:gdLst>
                  <a:gd name="T0" fmla="*/ 36 w 989"/>
                  <a:gd name="T1" fmla="*/ 46 h 2006"/>
                  <a:gd name="T2" fmla="*/ 35 w 989"/>
                  <a:gd name="T3" fmla="*/ 158 h 2006"/>
                  <a:gd name="T4" fmla="*/ 25 w 989"/>
                  <a:gd name="T5" fmla="*/ 279 h 2006"/>
                  <a:gd name="T6" fmla="*/ 10 w 989"/>
                  <a:gd name="T7" fmla="*/ 384 h 2006"/>
                  <a:gd name="T8" fmla="*/ 26 w 989"/>
                  <a:gd name="T9" fmla="*/ 429 h 2006"/>
                  <a:gd name="T10" fmla="*/ 73 w 989"/>
                  <a:gd name="T11" fmla="*/ 441 h 2006"/>
                  <a:gd name="T12" fmla="*/ 118 w 989"/>
                  <a:gd name="T13" fmla="*/ 452 h 2006"/>
                  <a:gd name="T14" fmla="*/ 164 w 989"/>
                  <a:gd name="T15" fmla="*/ 464 h 2006"/>
                  <a:gd name="T16" fmla="*/ 208 w 989"/>
                  <a:gd name="T17" fmla="*/ 473 h 2006"/>
                  <a:gd name="T18" fmla="*/ 251 w 989"/>
                  <a:gd name="T19" fmla="*/ 483 h 2006"/>
                  <a:gd name="T20" fmla="*/ 295 w 989"/>
                  <a:gd name="T21" fmla="*/ 493 h 2006"/>
                  <a:gd name="T22" fmla="*/ 339 w 989"/>
                  <a:gd name="T23" fmla="*/ 503 h 2006"/>
                  <a:gd name="T24" fmla="*/ 381 w 989"/>
                  <a:gd name="T25" fmla="*/ 512 h 2006"/>
                  <a:gd name="T26" fmla="*/ 423 w 989"/>
                  <a:gd name="T27" fmla="*/ 523 h 2006"/>
                  <a:gd name="T28" fmla="*/ 467 w 989"/>
                  <a:gd name="T29" fmla="*/ 534 h 2006"/>
                  <a:gd name="T30" fmla="*/ 509 w 989"/>
                  <a:gd name="T31" fmla="*/ 545 h 2006"/>
                  <a:gd name="T32" fmla="*/ 551 w 989"/>
                  <a:gd name="T33" fmla="*/ 557 h 2006"/>
                  <a:gd name="T34" fmla="*/ 593 w 989"/>
                  <a:gd name="T35" fmla="*/ 571 h 2006"/>
                  <a:gd name="T36" fmla="*/ 637 w 989"/>
                  <a:gd name="T37" fmla="*/ 586 h 2006"/>
                  <a:gd name="T38" fmla="*/ 679 w 989"/>
                  <a:gd name="T39" fmla="*/ 602 h 2006"/>
                  <a:gd name="T40" fmla="*/ 692 w 989"/>
                  <a:gd name="T41" fmla="*/ 672 h 2006"/>
                  <a:gd name="T42" fmla="*/ 675 w 989"/>
                  <a:gd name="T43" fmla="*/ 810 h 2006"/>
                  <a:gd name="T44" fmla="*/ 659 w 989"/>
                  <a:gd name="T45" fmla="*/ 961 h 2006"/>
                  <a:gd name="T46" fmla="*/ 644 w 989"/>
                  <a:gd name="T47" fmla="*/ 1124 h 2006"/>
                  <a:gd name="T48" fmla="*/ 634 w 989"/>
                  <a:gd name="T49" fmla="*/ 1293 h 2006"/>
                  <a:gd name="T50" fmla="*/ 630 w 989"/>
                  <a:gd name="T51" fmla="*/ 1466 h 2006"/>
                  <a:gd name="T52" fmla="*/ 631 w 989"/>
                  <a:gd name="T53" fmla="*/ 1639 h 2006"/>
                  <a:gd name="T54" fmla="*/ 638 w 989"/>
                  <a:gd name="T55" fmla="*/ 1809 h 2006"/>
                  <a:gd name="T56" fmla="*/ 656 w 989"/>
                  <a:gd name="T57" fmla="*/ 1910 h 2006"/>
                  <a:gd name="T58" fmla="*/ 686 w 989"/>
                  <a:gd name="T59" fmla="*/ 1940 h 2006"/>
                  <a:gd name="T60" fmla="*/ 730 w 989"/>
                  <a:gd name="T61" fmla="*/ 1966 h 2006"/>
                  <a:gd name="T62" fmla="*/ 779 w 989"/>
                  <a:gd name="T63" fmla="*/ 1985 h 2006"/>
                  <a:gd name="T64" fmla="*/ 833 w 989"/>
                  <a:gd name="T65" fmla="*/ 1998 h 2006"/>
                  <a:gd name="T66" fmla="*/ 887 w 989"/>
                  <a:gd name="T67" fmla="*/ 2006 h 2006"/>
                  <a:gd name="T68" fmla="*/ 935 w 989"/>
                  <a:gd name="T69" fmla="*/ 2004 h 2006"/>
                  <a:gd name="T70" fmla="*/ 974 w 989"/>
                  <a:gd name="T71" fmla="*/ 1994 h 2006"/>
                  <a:gd name="T72" fmla="*/ 965 w 989"/>
                  <a:gd name="T73" fmla="*/ 1869 h 2006"/>
                  <a:gd name="T74" fmla="*/ 929 w 989"/>
                  <a:gd name="T75" fmla="*/ 1623 h 2006"/>
                  <a:gd name="T76" fmla="*/ 904 w 989"/>
                  <a:gd name="T77" fmla="*/ 1369 h 2006"/>
                  <a:gd name="T78" fmla="*/ 891 w 989"/>
                  <a:gd name="T79" fmla="*/ 1116 h 2006"/>
                  <a:gd name="T80" fmla="*/ 887 w 989"/>
                  <a:gd name="T81" fmla="*/ 870 h 2006"/>
                  <a:gd name="T82" fmla="*/ 896 w 989"/>
                  <a:gd name="T83" fmla="*/ 638 h 2006"/>
                  <a:gd name="T84" fmla="*/ 910 w 989"/>
                  <a:gd name="T85" fmla="*/ 429 h 2006"/>
                  <a:gd name="T86" fmla="*/ 935 w 989"/>
                  <a:gd name="T87" fmla="*/ 249 h 2006"/>
                  <a:gd name="T88" fmla="*/ 923 w 989"/>
                  <a:gd name="T89" fmla="*/ 169 h 2006"/>
                  <a:gd name="T90" fmla="*/ 867 w 989"/>
                  <a:gd name="T91" fmla="*/ 160 h 2006"/>
                  <a:gd name="T92" fmla="*/ 811 w 989"/>
                  <a:gd name="T93" fmla="*/ 151 h 2006"/>
                  <a:gd name="T94" fmla="*/ 755 w 989"/>
                  <a:gd name="T95" fmla="*/ 141 h 2006"/>
                  <a:gd name="T96" fmla="*/ 699 w 989"/>
                  <a:gd name="T97" fmla="*/ 129 h 2006"/>
                  <a:gd name="T98" fmla="*/ 641 w 989"/>
                  <a:gd name="T99" fmla="*/ 118 h 2006"/>
                  <a:gd name="T100" fmla="*/ 586 w 989"/>
                  <a:gd name="T101" fmla="*/ 107 h 2006"/>
                  <a:gd name="T102" fmla="*/ 528 w 989"/>
                  <a:gd name="T103" fmla="*/ 94 h 2006"/>
                  <a:gd name="T104" fmla="*/ 471 w 989"/>
                  <a:gd name="T105" fmla="*/ 83 h 2006"/>
                  <a:gd name="T106" fmla="*/ 413 w 989"/>
                  <a:gd name="T107" fmla="*/ 71 h 2006"/>
                  <a:gd name="T108" fmla="*/ 356 w 989"/>
                  <a:gd name="T109" fmla="*/ 58 h 2006"/>
                  <a:gd name="T110" fmla="*/ 298 w 989"/>
                  <a:gd name="T111" fmla="*/ 46 h 2006"/>
                  <a:gd name="T112" fmla="*/ 238 w 989"/>
                  <a:gd name="T113" fmla="*/ 36 h 2006"/>
                  <a:gd name="T114" fmla="*/ 180 w 989"/>
                  <a:gd name="T115" fmla="*/ 25 h 2006"/>
                  <a:gd name="T116" fmla="*/ 122 w 989"/>
                  <a:gd name="T117" fmla="*/ 14 h 2006"/>
                  <a:gd name="T118" fmla="*/ 61 w 989"/>
                  <a:gd name="T119" fmla="*/ 4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9" h="2006">
                    <a:moveTo>
                      <a:pt x="32" y="0"/>
                    </a:moveTo>
                    <a:lnTo>
                      <a:pt x="36" y="46"/>
                    </a:lnTo>
                    <a:lnTo>
                      <a:pt x="36" y="100"/>
                    </a:lnTo>
                    <a:lnTo>
                      <a:pt x="35" y="158"/>
                    </a:lnTo>
                    <a:lnTo>
                      <a:pt x="30" y="219"/>
                    </a:lnTo>
                    <a:lnTo>
                      <a:pt x="25" y="279"/>
                    </a:lnTo>
                    <a:lnTo>
                      <a:pt x="17" y="336"/>
                    </a:lnTo>
                    <a:lnTo>
                      <a:pt x="10" y="384"/>
                    </a:lnTo>
                    <a:lnTo>
                      <a:pt x="0" y="423"/>
                    </a:lnTo>
                    <a:lnTo>
                      <a:pt x="26" y="429"/>
                    </a:lnTo>
                    <a:lnTo>
                      <a:pt x="49" y="435"/>
                    </a:lnTo>
                    <a:lnTo>
                      <a:pt x="73" y="441"/>
                    </a:lnTo>
                    <a:lnTo>
                      <a:pt x="94" y="446"/>
                    </a:lnTo>
                    <a:lnTo>
                      <a:pt x="118" y="452"/>
                    </a:lnTo>
                    <a:lnTo>
                      <a:pt x="141" y="458"/>
                    </a:lnTo>
                    <a:lnTo>
                      <a:pt x="164" y="464"/>
                    </a:lnTo>
                    <a:lnTo>
                      <a:pt x="186" y="468"/>
                    </a:lnTo>
                    <a:lnTo>
                      <a:pt x="208" y="473"/>
                    </a:lnTo>
                    <a:lnTo>
                      <a:pt x="230" y="478"/>
                    </a:lnTo>
                    <a:lnTo>
                      <a:pt x="251" y="483"/>
                    </a:lnTo>
                    <a:lnTo>
                      <a:pt x="275" y="489"/>
                    </a:lnTo>
                    <a:lnTo>
                      <a:pt x="295" y="493"/>
                    </a:lnTo>
                    <a:lnTo>
                      <a:pt x="317" y="497"/>
                    </a:lnTo>
                    <a:lnTo>
                      <a:pt x="339" y="503"/>
                    </a:lnTo>
                    <a:lnTo>
                      <a:pt x="359" y="507"/>
                    </a:lnTo>
                    <a:lnTo>
                      <a:pt x="381" y="512"/>
                    </a:lnTo>
                    <a:lnTo>
                      <a:pt x="403" y="518"/>
                    </a:lnTo>
                    <a:lnTo>
                      <a:pt x="423" y="523"/>
                    </a:lnTo>
                    <a:lnTo>
                      <a:pt x="445" y="528"/>
                    </a:lnTo>
                    <a:lnTo>
                      <a:pt x="467" y="534"/>
                    </a:lnTo>
                    <a:lnTo>
                      <a:pt x="487" y="539"/>
                    </a:lnTo>
                    <a:lnTo>
                      <a:pt x="509" y="545"/>
                    </a:lnTo>
                    <a:lnTo>
                      <a:pt x="529" y="551"/>
                    </a:lnTo>
                    <a:lnTo>
                      <a:pt x="551" y="557"/>
                    </a:lnTo>
                    <a:lnTo>
                      <a:pt x="571" y="564"/>
                    </a:lnTo>
                    <a:lnTo>
                      <a:pt x="593" y="571"/>
                    </a:lnTo>
                    <a:lnTo>
                      <a:pt x="615" y="579"/>
                    </a:lnTo>
                    <a:lnTo>
                      <a:pt x="637" y="586"/>
                    </a:lnTo>
                    <a:lnTo>
                      <a:pt x="659" y="593"/>
                    </a:lnTo>
                    <a:lnTo>
                      <a:pt x="679" y="602"/>
                    </a:lnTo>
                    <a:lnTo>
                      <a:pt x="701" y="609"/>
                    </a:lnTo>
                    <a:lnTo>
                      <a:pt x="692" y="672"/>
                    </a:lnTo>
                    <a:lnTo>
                      <a:pt x="683" y="739"/>
                    </a:lnTo>
                    <a:lnTo>
                      <a:pt x="675" y="810"/>
                    </a:lnTo>
                    <a:lnTo>
                      <a:pt x="666" y="884"/>
                    </a:lnTo>
                    <a:lnTo>
                      <a:pt x="659" y="961"/>
                    </a:lnTo>
                    <a:lnTo>
                      <a:pt x="651" y="1041"/>
                    </a:lnTo>
                    <a:lnTo>
                      <a:pt x="644" y="1124"/>
                    </a:lnTo>
                    <a:lnTo>
                      <a:pt x="638" y="1209"/>
                    </a:lnTo>
                    <a:lnTo>
                      <a:pt x="634" y="1293"/>
                    </a:lnTo>
                    <a:lnTo>
                      <a:pt x="631" y="1379"/>
                    </a:lnTo>
                    <a:lnTo>
                      <a:pt x="630" y="1466"/>
                    </a:lnTo>
                    <a:lnTo>
                      <a:pt x="630" y="1553"/>
                    </a:lnTo>
                    <a:lnTo>
                      <a:pt x="631" y="1639"/>
                    </a:lnTo>
                    <a:lnTo>
                      <a:pt x="634" y="1725"/>
                    </a:lnTo>
                    <a:lnTo>
                      <a:pt x="638" y="1809"/>
                    </a:lnTo>
                    <a:lnTo>
                      <a:pt x="647" y="1894"/>
                    </a:lnTo>
                    <a:lnTo>
                      <a:pt x="656" y="1910"/>
                    </a:lnTo>
                    <a:lnTo>
                      <a:pt x="670" y="1926"/>
                    </a:lnTo>
                    <a:lnTo>
                      <a:pt x="686" y="1940"/>
                    </a:lnTo>
                    <a:lnTo>
                      <a:pt x="707" y="1955"/>
                    </a:lnTo>
                    <a:lnTo>
                      <a:pt x="730" y="1966"/>
                    </a:lnTo>
                    <a:lnTo>
                      <a:pt x="755" y="1977"/>
                    </a:lnTo>
                    <a:lnTo>
                      <a:pt x="779" y="1985"/>
                    </a:lnTo>
                    <a:lnTo>
                      <a:pt x="807" y="1993"/>
                    </a:lnTo>
                    <a:lnTo>
                      <a:pt x="833" y="1998"/>
                    </a:lnTo>
                    <a:lnTo>
                      <a:pt x="861" y="2003"/>
                    </a:lnTo>
                    <a:lnTo>
                      <a:pt x="887" y="2006"/>
                    </a:lnTo>
                    <a:lnTo>
                      <a:pt x="912" y="2006"/>
                    </a:lnTo>
                    <a:lnTo>
                      <a:pt x="935" y="2004"/>
                    </a:lnTo>
                    <a:lnTo>
                      <a:pt x="955" y="2000"/>
                    </a:lnTo>
                    <a:lnTo>
                      <a:pt x="974" y="1994"/>
                    </a:lnTo>
                    <a:lnTo>
                      <a:pt x="989" y="1987"/>
                    </a:lnTo>
                    <a:lnTo>
                      <a:pt x="965" y="1869"/>
                    </a:lnTo>
                    <a:lnTo>
                      <a:pt x="947" y="1747"/>
                    </a:lnTo>
                    <a:lnTo>
                      <a:pt x="929" y="1623"/>
                    </a:lnTo>
                    <a:lnTo>
                      <a:pt x="916" y="1497"/>
                    </a:lnTo>
                    <a:lnTo>
                      <a:pt x="904" y="1369"/>
                    </a:lnTo>
                    <a:lnTo>
                      <a:pt x="896" y="1242"/>
                    </a:lnTo>
                    <a:lnTo>
                      <a:pt x="891" y="1116"/>
                    </a:lnTo>
                    <a:lnTo>
                      <a:pt x="888" y="992"/>
                    </a:lnTo>
                    <a:lnTo>
                      <a:pt x="887" y="870"/>
                    </a:lnTo>
                    <a:lnTo>
                      <a:pt x="890" y="750"/>
                    </a:lnTo>
                    <a:lnTo>
                      <a:pt x="896" y="638"/>
                    </a:lnTo>
                    <a:lnTo>
                      <a:pt x="901" y="531"/>
                    </a:lnTo>
                    <a:lnTo>
                      <a:pt x="910" y="429"/>
                    </a:lnTo>
                    <a:lnTo>
                      <a:pt x="922" y="336"/>
                    </a:lnTo>
                    <a:lnTo>
                      <a:pt x="935" y="249"/>
                    </a:lnTo>
                    <a:lnTo>
                      <a:pt x="949" y="171"/>
                    </a:lnTo>
                    <a:lnTo>
                      <a:pt x="923" y="169"/>
                    </a:lnTo>
                    <a:lnTo>
                      <a:pt x="896" y="164"/>
                    </a:lnTo>
                    <a:lnTo>
                      <a:pt x="867" y="160"/>
                    </a:lnTo>
                    <a:lnTo>
                      <a:pt x="839" y="155"/>
                    </a:lnTo>
                    <a:lnTo>
                      <a:pt x="811" y="151"/>
                    </a:lnTo>
                    <a:lnTo>
                      <a:pt x="782" y="145"/>
                    </a:lnTo>
                    <a:lnTo>
                      <a:pt x="755" y="141"/>
                    </a:lnTo>
                    <a:lnTo>
                      <a:pt x="727" y="135"/>
                    </a:lnTo>
                    <a:lnTo>
                      <a:pt x="699" y="129"/>
                    </a:lnTo>
                    <a:lnTo>
                      <a:pt x="670" y="125"/>
                    </a:lnTo>
                    <a:lnTo>
                      <a:pt x="641" y="118"/>
                    </a:lnTo>
                    <a:lnTo>
                      <a:pt x="614" y="113"/>
                    </a:lnTo>
                    <a:lnTo>
                      <a:pt x="586" y="107"/>
                    </a:lnTo>
                    <a:lnTo>
                      <a:pt x="557" y="100"/>
                    </a:lnTo>
                    <a:lnTo>
                      <a:pt x="528" y="94"/>
                    </a:lnTo>
                    <a:lnTo>
                      <a:pt x="500" y="89"/>
                    </a:lnTo>
                    <a:lnTo>
                      <a:pt x="471" y="83"/>
                    </a:lnTo>
                    <a:lnTo>
                      <a:pt x="443" y="77"/>
                    </a:lnTo>
                    <a:lnTo>
                      <a:pt x="413" y="71"/>
                    </a:lnTo>
                    <a:lnTo>
                      <a:pt x="384" y="65"/>
                    </a:lnTo>
                    <a:lnTo>
                      <a:pt x="356" y="58"/>
                    </a:lnTo>
                    <a:lnTo>
                      <a:pt x="327" y="54"/>
                    </a:lnTo>
                    <a:lnTo>
                      <a:pt x="298" y="46"/>
                    </a:lnTo>
                    <a:lnTo>
                      <a:pt x="269" y="41"/>
                    </a:lnTo>
                    <a:lnTo>
                      <a:pt x="238" y="36"/>
                    </a:lnTo>
                    <a:lnTo>
                      <a:pt x="209" y="30"/>
                    </a:lnTo>
                    <a:lnTo>
                      <a:pt x="180" y="25"/>
                    </a:lnTo>
                    <a:lnTo>
                      <a:pt x="151" y="20"/>
                    </a:lnTo>
                    <a:lnTo>
                      <a:pt x="122" y="14"/>
                    </a:lnTo>
                    <a:lnTo>
                      <a:pt x="92" y="9"/>
                    </a:lnTo>
                    <a:lnTo>
                      <a:pt x="6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8" name="Freeform 127"/>
              <p:cNvSpPr>
                <a:spLocks/>
              </p:cNvSpPr>
              <p:nvPr/>
            </p:nvSpPr>
            <p:spPr bwMode="auto">
              <a:xfrm>
                <a:off x="4749" y="2690"/>
                <a:ext cx="20" cy="145"/>
              </a:xfrm>
              <a:custGeom>
                <a:avLst/>
                <a:gdLst>
                  <a:gd name="T0" fmla="*/ 23 w 59"/>
                  <a:gd name="T1" fmla="*/ 428 h 435"/>
                  <a:gd name="T2" fmla="*/ 26 w 59"/>
                  <a:gd name="T3" fmla="*/ 409 h 435"/>
                  <a:gd name="T4" fmla="*/ 30 w 59"/>
                  <a:gd name="T5" fmla="*/ 389 h 435"/>
                  <a:gd name="T6" fmla="*/ 35 w 59"/>
                  <a:gd name="T7" fmla="*/ 364 h 435"/>
                  <a:gd name="T8" fmla="*/ 39 w 59"/>
                  <a:gd name="T9" fmla="*/ 339 h 435"/>
                  <a:gd name="T10" fmla="*/ 42 w 59"/>
                  <a:gd name="T11" fmla="*/ 312 h 435"/>
                  <a:gd name="T12" fmla="*/ 46 w 59"/>
                  <a:gd name="T13" fmla="*/ 283 h 435"/>
                  <a:gd name="T14" fmla="*/ 49 w 59"/>
                  <a:gd name="T15" fmla="*/ 253 h 435"/>
                  <a:gd name="T16" fmla="*/ 52 w 59"/>
                  <a:gd name="T17" fmla="*/ 223 h 435"/>
                  <a:gd name="T18" fmla="*/ 55 w 59"/>
                  <a:gd name="T19" fmla="*/ 192 h 435"/>
                  <a:gd name="T20" fmla="*/ 56 w 59"/>
                  <a:gd name="T21" fmla="*/ 162 h 435"/>
                  <a:gd name="T22" fmla="*/ 56 w 59"/>
                  <a:gd name="T23" fmla="*/ 131 h 435"/>
                  <a:gd name="T24" fmla="*/ 58 w 59"/>
                  <a:gd name="T25" fmla="*/ 102 h 435"/>
                  <a:gd name="T26" fmla="*/ 59 w 59"/>
                  <a:gd name="T27" fmla="*/ 75 h 435"/>
                  <a:gd name="T28" fmla="*/ 56 w 59"/>
                  <a:gd name="T29" fmla="*/ 47 h 435"/>
                  <a:gd name="T30" fmla="*/ 56 w 59"/>
                  <a:gd name="T31" fmla="*/ 22 h 435"/>
                  <a:gd name="T32" fmla="*/ 54 w 59"/>
                  <a:gd name="T33" fmla="*/ 0 h 435"/>
                  <a:gd name="T34" fmla="*/ 32 w 59"/>
                  <a:gd name="T35" fmla="*/ 13 h 435"/>
                  <a:gd name="T36" fmla="*/ 33 w 59"/>
                  <a:gd name="T37" fmla="*/ 37 h 435"/>
                  <a:gd name="T38" fmla="*/ 36 w 59"/>
                  <a:gd name="T39" fmla="*/ 61 h 435"/>
                  <a:gd name="T40" fmla="*/ 36 w 59"/>
                  <a:gd name="T41" fmla="*/ 88 h 435"/>
                  <a:gd name="T42" fmla="*/ 36 w 59"/>
                  <a:gd name="T43" fmla="*/ 117 h 435"/>
                  <a:gd name="T44" fmla="*/ 33 w 59"/>
                  <a:gd name="T45" fmla="*/ 146 h 435"/>
                  <a:gd name="T46" fmla="*/ 33 w 59"/>
                  <a:gd name="T47" fmla="*/ 175 h 435"/>
                  <a:gd name="T48" fmla="*/ 30 w 59"/>
                  <a:gd name="T49" fmla="*/ 205 h 435"/>
                  <a:gd name="T50" fmla="*/ 27 w 59"/>
                  <a:gd name="T51" fmla="*/ 235 h 435"/>
                  <a:gd name="T52" fmla="*/ 24 w 59"/>
                  <a:gd name="T53" fmla="*/ 265 h 435"/>
                  <a:gd name="T54" fmla="*/ 22 w 59"/>
                  <a:gd name="T55" fmla="*/ 294 h 435"/>
                  <a:gd name="T56" fmla="*/ 17 w 59"/>
                  <a:gd name="T57" fmla="*/ 322 h 435"/>
                  <a:gd name="T58" fmla="*/ 14 w 59"/>
                  <a:gd name="T59" fmla="*/ 348 h 435"/>
                  <a:gd name="T60" fmla="*/ 10 w 59"/>
                  <a:gd name="T61" fmla="*/ 373 h 435"/>
                  <a:gd name="T62" fmla="*/ 6 w 59"/>
                  <a:gd name="T63" fmla="*/ 395 h 435"/>
                  <a:gd name="T64" fmla="*/ 1 w 59"/>
                  <a:gd name="T65" fmla="*/ 413 h 435"/>
                  <a:gd name="T66" fmla="*/ 7 w 59"/>
                  <a:gd name="T67" fmla="*/ 43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35">
                    <a:moveTo>
                      <a:pt x="14" y="413"/>
                    </a:moveTo>
                    <a:lnTo>
                      <a:pt x="23" y="428"/>
                    </a:lnTo>
                    <a:lnTo>
                      <a:pt x="24" y="418"/>
                    </a:lnTo>
                    <a:lnTo>
                      <a:pt x="26" y="409"/>
                    </a:lnTo>
                    <a:lnTo>
                      <a:pt x="29" y="399"/>
                    </a:lnTo>
                    <a:lnTo>
                      <a:pt x="30" y="389"/>
                    </a:lnTo>
                    <a:lnTo>
                      <a:pt x="33" y="376"/>
                    </a:lnTo>
                    <a:lnTo>
                      <a:pt x="35" y="364"/>
                    </a:lnTo>
                    <a:lnTo>
                      <a:pt x="38" y="351"/>
                    </a:lnTo>
                    <a:lnTo>
                      <a:pt x="39" y="339"/>
                    </a:lnTo>
                    <a:lnTo>
                      <a:pt x="40" y="325"/>
                    </a:lnTo>
                    <a:lnTo>
                      <a:pt x="42" y="312"/>
                    </a:lnTo>
                    <a:lnTo>
                      <a:pt x="45" y="297"/>
                    </a:lnTo>
                    <a:lnTo>
                      <a:pt x="46" y="283"/>
                    </a:lnTo>
                    <a:lnTo>
                      <a:pt x="48" y="268"/>
                    </a:lnTo>
                    <a:lnTo>
                      <a:pt x="49" y="253"/>
                    </a:lnTo>
                    <a:lnTo>
                      <a:pt x="51" y="237"/>
                    </a:lnTo>
                    <a:lnTo>
                      <a:pt x="52" y="223"/>
                    </a:lnTo>
                    <a:lnTo>
                      <a:pt x="54" y="208"/>
                    </a:lnTo>
                    <a:lnTo>
                      <a:pt x="55" y="192"/>
                    </a:lnTo>
                    <a:lnTo>
                      <a:pt x="55" y="176"/>
                    </a:lnTo>
                    <a:lnTo>
                      <a:pt x="56" y="162"/>
                    </a:lnTo>
                    <a:lnTo>
                      <a:pt x="56" y="146"/>
                    </a:lnTo>
                    <a:lnTo>
                      <a:pt x="56" y="131"/>
                    </a:lnTo>
                    <a:lnTo>
                      <a:pt x="58" y="117"/>
                    </a:lnTo>
                    <a:lnTo>
                      <a:pt x="58" y="102"/>
                    </a:lnTo>
                    <a:lnTo>
                      <a:pt x="59" y="88"/>
                    </a:lnTo>
                    <a:lnTo>
                      <a:pt x="59" y="75"/>
                    </a:lnTo>
                    <a:lnTo>
                      <a:pt x="58" y="60"/>
                    </a:lnTo>
                    <a:lnTo>
                      <a:pt x="56" y="47"/>
                    </a:lnTo>
                    <a:lnTo>
                      <a:pt x="56" y="35"/>
                    </a:lnTo>
                    <a:lnTo>
                      <a:pt x="56" y="22"/>
                    </a:lnTo>
                    <a:lnTo>
                      <a:pt x="55" y="12"/>
                    </a:lnTo>
                    <a:lnTo>
                      <a:pt x="54" y="0"/>
                    </a:lnTo>
                    <a:lnTo>
                      <a:pt x="30" y="3"/>
                    </a:lnTo>
                    <a:lnTo>
                      <a:pt x="32" y="13"/>
                    </a:lnTo>
                    <a:lnTo>
                      <a:pt x="33" y="25"/>
                    </a:lnTo>
                    <a:lnTo>
                      <a:pt x="33" y="37"/>
                    </a:lnTo>
                    <a:lnTo>
                      <a:pt x="35" y="48"/>
                    </a:lnTo>
                    <a:lnTo>
                      <a:pt x="36" y="61"/>
                    </a:lnTo>
                    <a:lnTo>
                      <a:pt x="36" y="75"/>
                    </a:lnTo>
                    <a:lnTo>
                      <a:pt x="36" y="88"/>
                    </a:lnTo>
                    <a:lnTo>
                      <a:pt x="36" y="102"/>
                    </a:lnTo>
                    <a:lnTo>
                      <a:pt x="36" y="117"/>
                    </a:lnTo>
                    <a:lnTo>
                      <a:pt x="35" y="131"/>
                    </a:lnTo>
                    <a:lnTo>
                      <a:pt x="33" y="146"/>
                    </a:lnTo>
                    <a:lnTo>
                      <a:pt x="33" y="160"/>
                    </a:lnTo>
                    <a:lnTo>
                      <a:pt x="33" y="175"/>
                    </a:lnTo>
                    <a:lnTo>
                      <a:pt x="32" y="189"/>
                    </a:lnTo>
                    <a:lnTo>
                      <a:pt x="30" y="205"/>
                    </a:lnTo>
                    <a:lnTo>
                      <a:pt x="29" y="220"/>
                    </a:lnTo>
                    <a:lnTo>
                      <a:pt x="27" y="235"/>
                    </a:lnTo>
                    <a:lnTo>
                      <a:pt x="26" y="251"/>
                    </a:lnTo>
                    <a:lnTo>
                      <a:pt x="24" y="265"/>
                    </a:lnTo>
                    <a:lnTo>
                      <a:pt x="23" y="280"/>
                    </a:lnTo>
                    <a:lnTo>
                      <a:pt x="22" y="294"/>
                    </a:lnTo>
                    <a:lnTo>
                      <a:pt x="20" y="309"/>
                    </a:lnTo>
                    <a:lnTo>
                      <a:pt x="17" y="322"/>
                    </a:lnTo>
                    <a:lnTo>
                      <a:pt x="16" y="335"/>
                    </a:lnTo>
                    <a:lnTo>
                      <a:pt x="14" y="348"/>
                    </a:lnTo>
                    <a:lnTo>
                      <a:pt x="11" y="361"/>
                    </a:lnTo>
                    <a:lnTo>
                      <a:pt x="10" y="373"/>
                    </a:lnTo>
                    <a:lnTo>
                      <a:pt x="7" y="384"/>
                    </a:lnTo>
                    <a:lnTo>
                      <a:pt x="6" y="395"/>
                    </a:lnTo>
                    <a:lnTo>
                      <a:pt x="4" y="403"/>
                    </a:lnTo>
                    <a:lnTo>
                      <a:pt x="1" y="413"/>
                    </a:lnTo>
                    <a:lnTo>
                      <a:pt x="0" y="421"/>
                    </a:lnTo>
                    <a:lnTo>
                      <a:pt x="7" y="435"/>
                    </a:lnTo>
                    <a:lnTo>
                      <a:pt x="14" y="4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9" name="Freeform 128"/>
              <p:cNvSpPr>
                <a:spLocks/>
              </p:cNvSpPr>
              <p:nvPr/>
            </p:nvSpPr>
            <p:spPr bwMode="auto">
              <a:xfrm>
                <a:off x="4752" y="2827"/>
                <a:ext cx="238" cy="70"/>
              </a:xfrm>
              <a:custGeom>
                <a:avLst/>
                <a:gdLst>
                  <a:gd name="T0" fmla="*/ 708 w 715"/>
                  <a:gd name="T1" fmla="*/ 188 h 210"/>
                  <a:gd name="T2" fmla="*/ 665 w 715"/>
                  <a:gd name="T3" fmla="*/ 172 h 210"/>
                  <a:gd name="T4" fmla="*/ 621 w 715"/>
                  <a:gd name="T5" fmla="*/ 156 h 210"/>
                  <a:gd name="T6" fmla="*/ 579 w 715"/>
                  <a:gd name="T7" fmla="*/ 142 h 210"/>
                  <a:gd name="T8" fmla="*/ 535 w 715"/>
                  <a:gd name="T9" fmla="*/ 128 h 210"/>
                  <a:gd name="T10" fmla="*/ 493 w 715"/>
                  <a:gd name="T11" fmla="*/ 117 h 210"/>
                  <a:gd name="T12" fmla="*/ 451 w 715"/>
                  <a:gd name="T13" fmla="*/ 105 h 210"/>
                  <a:gd name="T14" fmla="*/ 409 w 715"/>
                  <a:gd name="T15" fmla="*/ 95 h 210"/>
                  <a:gd name="T16" fmla="*/ 365 w 715"/>
                  <a:gd name="T17" fmla="*/ 85 h 210"/>
                  <a:gd name="T18" fmla="*/ 323 w 715"/>
                  <a:gd name="T19" fmla="*/ 75 h 210"/>
                  <a:gd name="T20" fmla="*/ 279 w 715"/>
                  <a:gd name="T21" fmla="*/ 66 h 210"/>
                  <a:gd name="T22" fmla="*/ 236 w 715"/>
                  <a:gd name="T23" fmla="*/ 56 h 210"/>
                  <a:gd name="T24" fmla="*/ 192 w 715"/>
                  <a:gd name="T25" fmla="*/ 46 h 210"/>
                  <a:gd name="T26" fmla="*/ 147 w 715"/>
                  <a:gd name="T27" fmla="*/ 35 h 210"/>
                  <a:gd name="T28" fmla="*/ 100 w 715"/>
                  <a:gd name="T29" fmla="*/ 25 h 210"/>
                  <a:gd name="T30" fmla="*/ 55 w 715"/>
                  <a:gd name="T31" fmla="*/ 12 h 210"/>
                  <a:gd name="T32" fmla="*/ 7 w 715"/>
                  <a:gd name="T33" fmla="*/ 0 h 210"/>
                  <a:gd name="T34" fmla="*/ 25 w 715"/>
                  <a:gd name="T35" fmla="*/ 30 h 210"/>
                  <a:gd name="T36" fmla="*/ 71 w 715"/>
                  <a:gd name="T37" fmla="*/ 41 h 210"/>
                  <a:gd name="T38" fmla="*/ 118 w 715"/>
                  <a:gd name="T39" fmla="*/ 53 h 210"/>
                  <a:gd name="T40" fmla="*/ 164 w 715"/>
                  <a:gd name="T41" fmla="*/ 64 h 210"/>
                  <a:gd name="T42" fmla="*/ 209 w 715"/>
                  <a:gd name="T43" fmla="*/ 73 h 210"/>
                  <a:gd name="T44" fmla="*/ 253 w 715"/>
                  <a:gd name="T45" fmla="*/ 83 h 210"/>
                  <a:gd name="T46" fmla="*/ 295 w 715"/>
                  <a:gd name="T47" fmla="*/ 94 h 210"/>
                  <a:gd name="T48" fmla="*/ 339 w 715"/>
                  <a:gd name="T49" fmla="*/ 104 h 210"/>
                  <a:gd name="T50" fmla="*/ 381 w 715"/>
                  <a:gd name="T51" fmla="*/ 112 h 210"/>
                  <a:gd name="T52" fmla="*/ 423 w 715"/>
                  <a:gd name="T53" fmla="*/ 123 h 210"/>
                  <a:gd name="T54" fmla="*/ 465 w 715"/>
                  <a:gd name="T55" fmla="*/ 134 h 210"/>
                  <a:gd name="T56" fmla="*/ 509 w 715"/>
                  <a:gd name="T57" fmla="*/ 146 h 210"/>
                  <a:gd name="T58" fmla="*/ 550 w 715"/>
                  <a:gd name="T59" fmla="*/ 158 h 210"/>
                  <a:gd name="T60" fmla="*/ 593 w 715"/>
                  <a:gd name="T61" fmla="*/ 171 h 210"/>
                  <a:gd name="T62" fmla="*/ 635 w 715"/>
                  <a:gd name="T63" fmla="*/ 185 h 210"/>
                  <a:gd name="T64" fmla="*/ 679 w 715"/>
                  <a:gd name="T65" fmla="*/ 201 h 210"/>
                  <a:gd name="T66" fmla="*/ 694 w 715"/>
                  <a:gd name="T67" fmla="*/ 19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5" h="210">
                    <a:moveTo>
                      <a:pt x="715" y="201"/>
                    </a:moveTo>
                    <a:lnTo>
                      <a:pt x="708" y="188"/>
                    </a:lnTo>
                    <a:lnTo>
                      <a:pt x="686" y="179"/>
                    </a:lnTo>
                    <a:lnTo>
                      <a:pt x="665" y="172"/>
                    </a:lnTo>
                    <a:lnTo>
                      <a:pt x="643" y="163"/>
                    </a:lnTo>
                    <a:lnTo>
                      <a:pt x="621" y="156"/>
                    </a:lnTo>
                    <a:lnTo>
                      <a:pt x="601" y="149"/>
                    </a:lnTo>
                    <a:lnTo>
                      <a:pt x="579" y="142"/>
                    </a:lnTo>
                    <a:lnTo>
                      <a:pt x="557" y="136"/>
                    </a:lnTo>
                    <a:lnTo>
                      <a:pt x="535" y="128"/>
                    </a:lnTo>
                    <a:lnTo>
                      <a:pt x="515" y="123"/>
                    </a:lnTo>
                    <a:lnTo>
                      <a:pt x="493" y="117"/>
                    </a:lnTo>
                    <a:lnTo>
                      <a:pt x="473" y="111"/>
                    </a:lnTo>
                    <a:lnTo>
                      <a:pt x="451" y="105"/>
                    </a:lnTo>
                    <a:lnTo>
                      <a:pt x="430" y="99"/>
                    </a:lnTo>
                    <a:lnTo>
                      <a:pt x="409" y="95"/>
                    </a:lnTo>
                    <a:lnTo>
                      <a:pt x="387" y="89"/>
                    </a:lnTo>
                    <a:lnTo>
                      <a:pt x="365" y="85"/>
                    </a:lnTo>
                    <a:lnTo>
                      <a:pt x="343" y="80"/>
                    </a:lnTo>
                    <a:lnTo>
                      <a:pt x="323" y="75"/>
                    </a:lnTo>
                    <a:lnTo>
                      <a:pt x="301" y="70"/>
                    </a:lnTo>
                    <a:lnTo>
                      <a:pt x="279" y="66"/>
                    </a:lnTo>
                    <a:lnTo>
                      <a:pt x="257" y="60"/>
                    </a:lnTo>
                    <a:lnTo>
                      <a:pt x="236" y="56"/>
                    </a:lnTo>
                    <a:lnTo>
                      <a:pt x="214" y="51"/>
                    </a:lnTo>
                    <a:lnTo>
                      <a:pt x="192" y="46"/>
                    </a:lnTo>
                    <a:lnTo>
                      <a:pt x="169" y="41"/>
                    </a:lnTo>
                    <a:lnTo>
                      <a:pt x="147" y="35"/>
                    </a:lnTo>
                    <a:lnTo>
                      <a:pt x="124" y="30"/>
                    </a:lnTo>
                    <a:lnTo>
                      <a:pt x="100" y="25"/>
                    </a:lnTo>
                    <a:lnTo>
                      <a:pt x="79" y="19"/>
                    </a:lnTo>
                    <a:lnTo>
                      <a:pt x="55" y="12"/>
                    </a:lnTo>
                    <a:lnTo>
                      <a:pt x="31" y="6"/>
                    </a:lnTo>
                    <a:lnTo>
                      <a:pt x="7" y="0"/>
                    </a:lnTo>
                    <a:lnTo>
                      <a:pt x="0" y="22"/>
                    </a:lnTo>
                    <a:lnTo>
                      <a:pt x="25" y="30"/>
                    </a:lnTo>
                    <a:lnTo>
                      <a:pt x="48" y="35"/>
                    </a:lnTo>
                    <a:lnTo>
                      <a:pt x="71" y="41"/>
                    </a:lnTo>
                    <a:lnTo>
                      <a:pt x="95" y="48"/>
                    </a:lnTo>
                    <a:lnTo>
                      <a:pt x="118" y="53"/>
                    </a:lnTo>
                    <a:lnTo>
                      <a:pt x="141" y="59"/>
                    </a:lnTo>
                    <a:lnTo>
                      <a:pt x="164" y="64"/>
                    </a:lnTo>
                    <a:lnTo>
                      <a:pt x="186" y="69"/>
                    </a:lnTo>
                    <a:lnTo>
                      <a:pt x="209" y="73"/>
                    </a:lnTo>
                    <a:lnTo>
                      <a:pt x="231" y="79"/>
                    </a:lnTo>
                    <a:lnTo>
                      <a:pt x="253" y="83"/>
                    </a:lnTo>
                    <a:lnTo>
                      <a:pt x="275" y="89"/>
                    </a:lnTo>
                    <a:lnTo>
                      <a:pt x="295" y="94"/>
                    </a:lnTo>
                    <a:lnTo>
                      <a:pt x="317" y="98"/>
                    </a:lnTo>
                    <a:lnTo>
                      <a:pt x="339" y="104"/>
                    </a:lnTo>
                    <a:lnTo>
                      <a:pt x="361" y="108"/>
                    </a:lnTo>
                    <a:lnTo>
                      <a:pt x="381" y="112"/>
                    </a:lnTo>
                    <a:lnTo>
                      <a:pt x="403" y="118"/>
                    </a:lnTo>
                    <a:lnTo>
                      <a:pt x="423" y="123"/>
                    </a:lnTo>
                    <a:lnTo>
                      <a:pt x="445" y="128"/>
                    </a:lnTo>
                    <a:lnTo>
                      <a:pt x="465" y="134"/>
                    </a:lnTo>
                    <a:lnTo>
                      <a:pt x="487" y="139"/>
                    </a:lnTo>
                    <a:lnTo>
                      <a:pt x="509" y="146"/>
                    </a:lnTo>
                    <a:lnTo>
                      <a:pt x="528" y="152"/>
                    </a:lnTo>
                    <a:lnTo>
                      <a:pt x="550" y="158"/>
                    </a:lnTo>
                    <a:lnTo>
                      <a:pt x="571" y="165"/>
                    </a:lnTo>
                    <a:lnTo>
                      <a:pt x="593" y="171"/>
                    </a:lnTo>
                    <a:lnTo>
                      <a:pt x="614" y="178"/>
                    </a:lnTo>
                    <a:lnTo>
                      <a:pt x="635" y="185"/>
                    </a:lnTo>
                    <a:lnTo>
                      <a:pt x="657" y="192"/>
                    </a:lnTo>
                    <a:lnTo>
                      <a:pt x="679" y="201"/>
                    </a:lnTo>
                    <a:lnTo>
                      <a:pt x="701" y="210"/>
                    </a:lnTo>
                    <a:lnTo>
                      <a:pt x="694" y="197"/>
                    </a:lnTo>
                    <a:lnTo>
                      <a:pt x="715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0" name="Freeform 129"/>
              <p:cNvSpPr>
                <a:spLocks/>
              </p:cNvSpPr>
              <p:nvPr/>
            </p:nvSpPr>
            <p:spPr bwMode="auto">
              <a:xfrm>
                <a:off x="4959" y="2893"/>
                <a:ext cx="31" cy="430"/>
              </a:xfrm>
              <a:custGeom>
                <a:avLst/>
                <a:gdLst>
                  <a:gd name="T0" fmla="*/ 41 w 94"/>
                  <a:gd name="T1" fmla="*/ 1284 h 1290"/>
                  <a:gd name="T2" fmla="*/ 33 w 94"/>
                  <a:gd name="T3" fmla="*/ 1200 h 1290"/>
                  <a:gd name="T4" fmla="*/ 28 w 94"/>
                  <a:gd name="T5" fmla="*/ 1117 h 1290"/>
                  <a:gd name="T6" fmla="*/ 23 w 94"/>
                  <a:gd name="T7" fmla="*/ 1031 h 1290"/>
                  <a:gd name="T8" fmla="*/ 22 w 94"/>
                  <a:gd name="T9" fmla="*/ 945 h 1290"/>
                  <a:gd name="T10" fmla="*/ 23 w 94"/>
                  <a:gd name="T11" fmla="*/ 858 h 1290"/>
                  <a:gd name="T12" fmla="*/ 25 w 94"/>
                  <a:gd name="T13" fmla="*/ 772 h 1290"/>
                  <a:gd name="T14" fmla="*/ 28 w 94"/>
                  <a:gd name="T15" fmla="*/ 685 h 1290"/>
                  <a:gd name="T16" fmla="*/ 33 w 94"/>
                  <a:gd name="T17" fmla="*/ 601 h 1290"/>
                  <a:gd name="T18" fmla="*/ 38 w 94"/>
                  <a:gd name="T19" fmla="*/ 516 h 1290"/>
                  <a:gd name="T20" fmla="*/ 45 w 94"/>
                  <a:gd name="T21" fmla="*/ 435 h 1290"/>
                  <a:gd name="T22" fmla="*/ 52 w 94"/>
                  <a:gd name="T23" fmla="*/ 355 h 1290"/>
                  <a:gd name="T24" fmla="*/ 60 w 94"/>
                  <a:gd name="T25" fmla="*/ 278 h 1290"/>
                  <a:gd name="T26" fmla="*/ 68 w 94"/>
                  <a:gd name="T27" fmla="*/ 204 h 1290"/>
                  <a:gd name="T28" fmla="*/ 77 w 94"/>
                  <a:gd name="T29" fmla="*/ 134 h 1290"/>
                  <a:gd name="T30" fmla="*/ 86 w 94"/>
                  <a:gd name="T31" fmla="*/ 65 h 1290"/>
                  <a:gd name="T32" fmla="*/ 94 w 94"/>
                  <a:gd name="T33" fmla="*/ 4 h 1290"/>
                  <a:gd name="T34" fmla="*/ 67 w 94"/>
                  <a:gd name="T35" fmla="*/ 30 h 1290"/>
                  <a:gd name="T36" fmla="*/ 58 w 94"/>
                  <a:gd name="T37" fmla="*/ 96 h 1290"/>
                  <a:gd name="T38" fmla="*/ 49 w 94"/>
                  <a:gd name="T39" fmla="*/ 166 h 1290"/>
                  <a:gd name="T40" fmla="*/ 41 w 94"/>
                  <a:gd name="T41" fmla="*/ 238 h 1290"/>
                  <a:gd name="T42" fmla="*/ 33 w 94"/>
                  <a:gd name="T43" fmla="*/ 313 h 1290"/>
                  <a:gd name="T44" fmla="*/ 26 w 94"/>
                  <a:gd name="T45" fmla="*/ 393 h 1290"/>
                  <a:gd name="T46" fmla="*/ 19 w 94"/>
                  <a:gd name="T47" fmla="*/ 473 h 1290"/>
                  <a:gd name="T48" fmla="*/ 12 w 94"/>
                  <a:gd name="T49" fmla="*/ 557 h 1290"/>
                  <a:gd name="T50" fmla="*/ 7 w 94"/>
                  <a:gd name="T51" fmla="*/ 641 h 1290"/>
                  <a:gd name="T52" fmla="*/ 3 w 94"/>
                  <a:gd name="T53" fmla="*/ 727 h 1290"/>
                  <a:gd name="T54" fmla="*/ 0 w 94"/>
                  <a:gd name="T55" fmla="*/ 814 h 1290"/>
                  <a:gd name="T56" fmla="*/ 0 w 94"/>
                  <a:gd name="T57" fmla="*/ 902 h 1290"/>
                  <a:gd name="T58" fmla="*/ 0 w 94"/>
                  <a:gd name="T59" fmla="*/ 989 h 1290"/>
                  <a:gd name="T60" fmla="*/ 3 w 94"/>
                  <a:gd name="T61" fmla="*/ 1075 h 1290"/>
                  <a:gd name="T62" fmla="*/ 7 w 94"/>
                  <a:gd name="T63" fmla="*/ 1161 h 1290"/>
                  <a:gd name="T64" fmla="*/ 13 w 94"/>
                  <a:gd name="T65" fmla="*/ 1245 h 1290"/>
                  <a:gd name="T66" fmla="*/ 19 w 94"/>
                  <a:gd name="T6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1290">
                    <a:moveTo>
                      <a:pt x="41" y="1281"/>
                    </a:moveTo>
                    <a:lnTo>
                      <a:pt x="41" y="1284"/>
                    </a:lnTo>
                    <a:lnTo>
                      <a:pt x="36" y="1244"/>
                    </a:lnTo>
                    <a:lnTo>
                      <a:pt x="33" y="1200"/>
                    </a:lnTo>
                    <a:lnTo>
                      <a:pt x="29" y="1159"/>
                    </a:lnTo>
                    <a:lnTo>
                      <a:pt x="28" y="1117"/>
                    </a:lnTo>
                    <a:lnTo>
                      <a:pt x="26" y="1073"/>
                    </a:lnTo>
                    <a:lnTo>
                      <a:pt x="23" y="1031"/>
                    </a:lnTo>
                    <a:lnTo>
                      <a:pt x="23" y="989"/>
                    </a:lnTo>
                    <a:lnTo>
                      <a:pt x="22" y="945"/>
                    </a:lnTo>
                    <a:lnTo>
                      <a:pt x="22" y="902"/>
                    </a:lnTo>
                    <a:lnTo>
                      <a:pt x="23" y="858"/>
                    </a:lnTo>
                    <a:lnTo>
                      <a:pt x="23" y="814"/>
                    </a:lnTo>
                    <a:lnTo>
                      <a:pt x="25" y="772"/>
                    </a:lnTo>
                    <a:lnTo>
                      <a:pt x="26" y="729"/>
                    </a:lnTo>
                    <a:lnTo>
                      <a:pt x="28" y="685"/>
                    </a:lnTo>
                    <a:lnTo>
                      <a:pt x="30" y="643"/>
                    </a:lnTo>
                    <a:lnTo>
                      <a:pt x="33" y="601"/>
                    </a:lnTo>
                    <a:lnTo>
                      <a:pt x="35" y="558"/>
                    </a:lnTo>
                    <a:lnTo>
                      <a:pt x="38" y="516"/>
                    </a:lnTo>
                    <a:lnTo>
                      <a:pt x="41" y="476"/>
                    </a:lnTo>
                    <a:lnTo>
                      <a:pt x="45" y="435"/>
                    </a:lnTo>
                    <a:lnTo>
                      <a:pt x="48" y="394"/>
                    </a:lnTo>
                    <a:lnTo>
                      <a:pt x="52" y="355"/>
                    </a:lnTo>
                    <a:lnTo>
                      <a:pt x="55" y="316"/>
                    </a:lnTo>
                    <a:lnTo>
                      <a:pt x="60" y="278"/>
                    </a:lnTo>
                    <a:lnTo>
                      <a:pt x="64" y="240"/>
                    </a:lnTo>
                    <a:lnTo>
                      <a:pt x="68" y="204"/>
                    </a:lnTo>
                    <a:lnTo>
                      <a:pt x="73" y="167"/>
                    </a:lnTo>
                    <a:lnTo>
                      <a:pt x="77" y="134"/>
                    </a:lnTo>
                    <a:lnTo>
                      <a:pt x="81" y="99"/>
                    </a:lnTo>
                    <a:lnTo>
                      <a:pt x="86" y="65"/>
                    </a:lnTo>
                    <a:lnTo>
                      <a:pt x="90" y="35"/>
                    </a:lnTo>
                    <a:lnTo>
                      <a:pt x="94" y="4"/>
                    </a:lnTo>
                    <a:lnTo>
                      <a:pt x="73" y="0"/>
                    </a:lnTo>
                    <a:lnTo>
                      <a:pt x="67" y="30"/>
                    </a:lnTo>
                    <a:lnTo>
                      <a:pt x="62" y="62"/>
                    </a:lnTo>
                    <a:lnTo>
                      <a:pt x="58" y="96"/>
                    </a:lnTo>
                    <a:lnTo>
                      <a:pt x="54" y="129"/>
                    </a:lnTo>
                    <a:lnTo>
                      <a:pt x="49" y="166"/>
                    </a:lnTo>
                    <a:lnTo>
                      <a:pt x="45" y="201"/>
                    </a:lnTo>
                    <a:lnTo>
                      <a:pt x="41" y="238"/>
                    </a:lnTo>
                    <a:lnTo>
                      <a:pt x="36" y="275"/>
                    </a:lnTo>
                    <a:lnTo>
                      <a:pt x="33" y="313"/>
                    </a:lnTo>
                    <a:lnTo>
                      <a:pt x="29" y="352"/>
                    </a:lnTo>
                    <a:lnTo>
                      <a:pt x="26" y="393"/>
                    </a:lnTo>
                    <a:lnTo>
                      <a:pt x="22" y="432"/>
                    </a:lnTo>
                    <a:lnTo>
                      <a:pt x="19" y="473"/>
                    </a:lnTo>
                    <a:lnTo>
                      <a:pt x="14" y="515"/>
                    </a:lnTo>
                    <a:lnTo>
                      <a:pt x="12" y="557"/>
                    </a:lnTo>
                    <a:lnTo>
                      <a:pt x="10" y="599"/>
                    </a:lnTo>
                    <a:lnTo>
                      <a:pt x="7" y="641"/>
                    </a:lnTo>
                    <a:lnTo>
                      <a:pt x="4" y="684"/>
                    </a:lnTo>
                    <a:lnTo>
                      <a:pt x="3" y="727"/>
                    </a:lnTo>
                    <a:lnTo>
                      <a:pt x="1" y="771"/>
                    </a:lnTo>
                    <a:lnTo>
                      <a:pt x="0" y="814"/>
                    </a:lnTo>
                    <a:lnTo>
                      <a:pt x="0" y="858"/>
                    </a:lnTo>
                    <a:lnTo>
                      <a:pt x="0" y="902"/>
                    </a:lnTo>
                    <a:lnTo>
                      <a:pt x="0" y="945"/>
                    </a:lnTo>
                    <a:lnTo>
                      <a:pt x="0" y="989"/>
                    </a:lnTo>
                    <a:lnTo>
                      <a:pt x="1" y="1033"/>
                    </a:lnTo>
                    <a:lnTo>
                      <a:pt x="3" y="1075"/>
                    </a:lnTo>
                    <a:lnTo>
                      <a:pt x="4" y="1118"/>
                    </a:lnTo>
                    <a:lnTo>
                      <a:pt x="7" y="1161"/>
                    </a:lnTo>
                    <a:lnTo>
                      <a:pt x="10" y="1203"/>
                    </a:lnTo>
                    <a:lnTo>
                      <a:pt x="13" y="1245"/>
                    </a:lnTo>
                    <a:lnTo>
                      <a:pt x="17" y="1286"/>
                    </a:lnTo>
                    <a:lnTo>
                      <a:pt x="19" y="1290"/>
                    </a:lnTo>
                    <a:lnTo>
                      <a:pt x="41" y="1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1" name="Freeform 130"/>
              <p:cNvSpPr>
                <a:spLocks/>
              </p:cNvSpPr>
              <p:nvPr/>
            </p:nvSpPr>
            <p:spPr bwMode="auto">
              <a:xfrm>
                <a:off x="4965" y="3320"/>
                <a:ext cx="121" cy="42"/>
              </a:xfrm>
              <a:custGeom>
                <a:avLst/>
                <a:gdLst>
                  <a:gd name="T0" fmla="*/ 340 w 363"/>
                  <a:gd name="T1" fmla="*/ 101 h 127"/>
                  <a:gd name="T2" fmla="*/ 346 w 363"/>
                  <a:gd name="T3" fmla="*/ 88 h 127"/>
                  <a:gd name="T4" fmla="*/ 333 w 363"/>
                  <a:gd name="T5" fmla="*/ 95 h 127"/>
                  <a:gd name="T6" fmla="*/ 317 w 363"/>
                  <a:gd name="T7" fmla="*/ 99 h 127"/>
                  <a:gd name="T8" fmla="*/ 296 w 363"/>
                  <a:gd name="T9" fmla="*/ 104 h 127"/>
                  <a:gd name="T10" fmla="*/ 275 w 363"/>
                  <a:gd name="T11" fmla="*/ 104 h 127"/>
                  <a:gd name="T12" fmla="*/ 250 w 363"/>
                  <a:gd name="T13" fmla="*/ 104 h 127"/>
                  <a:gd name="T14" fmla="*/ 224 w 363"/>
                  <a:gd name="T15" fmla="*/ 102 h 127"/>
                  <a:gd name="T16" fmla="*/ 198 w 363"/>
                  <a:gd name="T17" fmla="*/ 98 h 127"/>
                  <a:gd name="T18" fmla="*/ 171 w 363"/>
                  <a:gd name="T19" fmla="*/ 92 h 127"/>
                  <a:gd name="T20" fmla="*/ 147 w 363"/>
                  <a:gd name="T21" fmla="*/ 85 h 127"/>
                  <a:gd name="T22" fmla="*/ 121 w 363"/>
                  <a:gd name="T23" fmla="*/ 77 h 127"/>
                  <a:gd name="T24" fmla="*/ 97 w 363"/>
                  <a:gd name="T25" fmla="*/ 66 h 127"/>
                  <a:gd name="T26" fmla="*/ 75 w 363"/>
                  <a:gd name="T27" fmla="*/ 54 h 127"/>
                  <a:gd name="T28" fmla="*/ 57 w 363"/>
                  <a:gd name="T29" fmla="*/ 43 h 127"/>
                  <a:gd name="T30" fmla="*/ 41 w 363"/>
                  <a:gd name="T31" fmla="*/ 28 h 127"/>
                  <a:gd name="T32" fmla="*/ 29 w 363"/>
                  <a:gd name="T33" fmla="*/ 15 h 127"/>
                  <a:gd name="T34" fmla="*/ 22 w 363"/>
                  <a:gd name="T35" fmla="*/ 0 h 127"/>
                  <a:gd name="T36" fmla="*/ 0 w 363"/>
                  <a:gd name="T37" fmla="*/ 9 h 127"/>
                  <a:gd name="T38" fmla="*/ 10 w 363"/>
                  <a:gd name="T39" fmla="*/ 28 h 127"/>
                  <a:gd name="T40" fmla="*/ 25 w 363"/>
                  <a:gd name="T41" fmla="*/ 45 h 127"/>
                  <a:gd name="T42" fmla="*/ 42 w 363"/>
                  <a:gd name="T43" fmla="*/ 61 h 127"/>
                  <a:gd name="T44" fmla="*/ 64 w 363"/>
                  <a:gd name="T45" fmla="*/ 75 h 127"/>
                  <a:gd name="T46" fmla="*/ 87 w 363"/>
                  <a:gd name="T47" fmla="*/ 88 h 127"/>
                  <a:gd name="T48" fmla="*/ 112 w 363"/>
                  <a:gd name="T49" fmla="*/ 98 h 127"/>
                  <a:gd name="T50" fmla="*/ 139 w 363"/>
                  <a:gd name="T51" fmla="*/ 108 h 127"/>
                  <a:gd name="T52" fmla="*/ 167 w 363"/>
                  <a:gd name="T53" fmla="*/ 115 h 127"/>
                  <a:gd name="T54" fmla="*/ 195 w 363"/>
                  <a:gd name="T55" fmla="*/ 121 h 127"/>
                  <a:gd name="T56" fmla="*/ 222 w 363"/>
                  <a:gd name="T57" fmla="*/ 125 h 127"/>
                  <a:gd name="T58" fmla="*/ 248 w 363"/>
                  <a:gd name="T59" fmla="*/ 127 h 127"/>
                  <a:gd name="T60" fmla="*/ 275 w 363"/>
                  <a:gd name="T61" fmla="*/ 127 h 127"/>
                  <a:gd name="T62" fmla="*/ 299 w 363"/>
                  <a:gd name="T63" fmla="*/ 125 h 127"/>
                  <a:gd name="T64" fmla="*/ 321 w 363"/>
                  <a:gd name="T65" fmla="*/ 123 h 127"/>
                  <a:gd name="T66" fmla="*/ 342 w 363"/>
                  <a:gd name="T67" fmla="*/ 117 h 127"/>
                  <a:gd name="T68" fmla="*/ 359 w 363"/>
                  <a:gd name="T69" fmla="*/ 108 h 127"/>
                  <a:gd name="T70" fmla="*/ 363 w 363"/>
                  <a:gd name="T71" fmla="*/ 95 h 127"/>
                  <a:gd name="T72" fmla="*/ 340 w 363"/>
                  <a:gd name="T73" fmla="*/ 10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7">
                    <a:moveTo>
                      <a:pt x="340" y="101"/>
                    </a:moveTo>
                    <a:lnTo>
                      <a:pt x="346" y="88"/>
                    </a:lnTo>
                    <a:lnTo>
                      <a:pt x="333" y="95"/>
                    </a:lnTo>
                    <a:lnTo>
                      <a:pt x="317" y="99"/>
                    </a:lnTo>
                    <a:lnTo>
                      <a:pt x="296" y="104"/>
                    </a:lnTo>
                    <a:lnTo>
                      <a:pt x="275" y="104"/>
                    </a:lnTo>
                    <a:lnTo>
                      <a:pt x="250" y="104"/>
                    </a:lnTo>
                    <a:lnTo>
                      <a:pt x="224" y="102"/>
                    </a:lnTo>
                    <a:lnTo>
                      <a:pt x="198" y="98"/>
                    </a:lnTo>
                    <a:lnTo>
                      <a:pt x="171" y="92"/>
                    </a:lnTo>
                    <a:lnTo>
                      <a:pt x="147" y="85"/>
                    </a:lnTo>
                    <a:lnTo>
                      <a:pt x="121" y="77"/>
                    </a:lnTo>
                    <a:lnTo>
                      <a:pt x="97" y="66"/>
                    </a:lnTo>
                    <a:lnTo>
                      <a:pt x="75" y="54"/>
                    </a:lnTo>
                    <a:lnTo>
                      <a:pt x="57" y="43"/>
                    </a:lnTo>
                    <a:lnTo>
                      <a:pt x="41" y="28"/>
                    </a:lnTo>
                    <a:lnTo>
                      <a:pt x="29" y="15"/>
                    </a:lnTo>
                    <a:lnTo>
                      <a:pt x="22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5" y="45"/>
                    </a:lnTo>
                    <a:lnTo>
                      <a:pt x="42" y="61"/>
                    </a:lnTo>
                    <a:lnTo>
                      <a:pt x="64" y="75"/>
                    </a:lnTo>
                    <a:lnTo>
                      <a:pt x="87" y="88"/>
                    </a:lnTo>
                    <a:lnTo>
                      <a:pt x="112" y="98"/>
                    </a:lnTo>
                    <a:lnTo>
                      <a:pt x="139" y="108"/>
                    </a:lnTo>
                    <a:lnTo>
                      <a:pt x="167" y="115"/>
                    </a:lnTo>
                    <a:lnTo>
                      <a:pt x="195" y="121"/>
                    </a:lnTo>
                    <a:lnTo>
                      <a:pt x="222" y="125"/>
                    </a:lnTo>
                    <a:lnTo>
                      <a:pt x="248" y="127"/>
                    </a:lnTo>
                    <a:lnTo>
                      <a:pt x="275" y="127"/>
                    </a:lnTo>
                    <a:lnTo>
                      <a:pt x="299" y="125"/>
                    </a:lnTo>
                    <a:lnTo>
                      <a:pt x="321" y="123"/>
                    </a:lnTo>
                    <a:lnTo>
                      <a:pt x="342" y="117"/>
                    </a:lnTo>
                    <a:lnTo>
                      <a:pt x="359" y="108"/>
                    </a:lnTo>
                    <a:lnTo>
                      <a:pt x="363" y="95"/>
                    </a:lnTo>
                    <a:lnTo>
                      <a:pt x="34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2" name="Freeform 131"/>
              <p:cNvSpPr>
                <a:spLocks/>
              </p:cNvSpPr>
              <p:nvPr/>
            </p:nvSpPr>
            <p:spPr bwMode="auto">
              <a:xfrm>
                <a:off x="5044" y="2744"/>
                <a:ext cx="42" cy="610"/>
              </a:xfrm>
              <a:custGeom>
                <a:avLst/>
                <a:gdLst>
                  <a:gd name="T0" fmla="*/ 64 w 125"/>
                  <a:gd name="T1" fmla="*/ 9 h 1829"/>
                  <a:gd name="T2" fmla="*/ 48 w 125"/>
                  <a:gd name="T3" fmla="*/ 86 h 1829"/>
                  <a:gd name="T4" fmla="*/ 35 w 125"/>
                  <a:gd name="T5" fmla="*/ 172 h 1829"/>
                  <a:gd name="T6" fmla="*/ 24 w 125"/>
                  <a:gd name="T7" fmla="*/ 266 h 1829"/>
                  <a:gd name="T8" fmla="*/ 15 w 125"/>
                  <a:gd name="T9" fmla="*/ 368 h 1829"/>
                  <a:gd name="T10" fmla="*/ 9 w 125"/>
                  <a:gd name="T11" fmla="*/ 477 h 1829"/>
                  <a:gd name="T12" fmla="*/ 3 w 125"/>
                  <a:gd name="T13" fmla="*/ 589 h 1829"/>
                  <a:gd name="T14" fmla="*/ 0 w 125"/>
                  <a:gd name="T15" fmla="*/ 709 h 1829"/>
                  <a:gd name="T16" fmla="*/ 2 w 125"/>
                  <a:gd name="T17" fmla="*/ 831 h 1829"/>
                  <a:gd name="T18" fmla="*/ 5 w 125"/>
                  <a:gd name="T19" fmla="*/ 956 h 1829"/>
                  <a:gd name="T20" fmla="*/ 9 w 125"/>
                  <a:gd name="T21" fmla="*/ 1081 h 1829"/>
                  <a:gd name="T22" fmla="*/ 18 w 125"/>
                  <a:gd name="T23" fmla="*/ 1209 h 1829"/>
                  <a:gd name="T24" fmla="*/ 29 w 125"/>
                  <a:gd name="T25" fmla="*/ 1336 h 1829"/>
                  <a:gd name="T26" fmla="*/ 42 w 125"/>
                  <a:gd name="T27" fmla="*/ 1462 h 1829"/>
                  <a:gd name="T28" fmla="*/ 60 w 125"/>
                  <a:gd name="T29" fmla="*/ 1589 h 1829"/>
                  <a:gd name="T30" fmla="*/ 80 w 125"/>
                  <a:gd name="T31" fmla="*/ 1709 h 1829"/>
                  <a:gd name="T32" fmla="*/ 102 w 125"/>
                  <a:gd name="T33" fmla="*/ 1829 h 1829"/>
                  <a:gd name="T34" fmla="*/ 114 w 125"/>
                  <a:gd name="T35" fmla="*/ 1765 h 1829"/>
                  <a:gd name="T36" fmla="*/ 92 w 125"/>
                  <a:gd name="T37" fmla="*/ 1645 h 1829"/>
                  <a:gd name="T38" fmla="*/ 73 w 125"/>
                  <a:gd name="T39" fmla="*/ 1522 h 1829"/>
                  <a:gd name="T40" fmla="*/ 58 w 125"/>
                  <a:gd name="T41" fmla="*/ 1397 h 1829"/>
                  <a:gd name="T42" fmla="*/ 45 w 125"/>
                  <a:gd name="T43" fmla="*/ 1270 h 1829"/>
                  <a:gd name="T44" fmla="*/ 37 w 125"/>
                  <a:gd name="T45" fmla="*/ 1144 h 1829"/>
                  <a:gd name="T46" fmla="*/ 29 w 125"/>
                  <a:gd name="T47" fmla="*/ 1017 h 1829"/>
                  <a:gd name="T48" fmla="*/ 25 w 125"/>
                  <a:gd name="T49" fmla="*/ 892 h 1829"/>
                  <a:gd name="T50" fmla="*/ 25 w 125"/>
                  <a:gd name="T51" fmla="*/ 770 h 1829"/>
                  <a:gd name="T52" fmla="*/ 25 w 125"/>
                  <a:gd name="T53" fmla="*/ 649 h 1829"/>
                  <a:gd name="T54" fmla="*/ 28 w 125"/>
                  <a:gd name="T55" fmla="*/ 534 h 1829"/>
                  <a:gd name="T56" fmla="*/ 35 w 125"/>
                  <a:gd name="T57" fmla="*/ 424 h 1829"/>
                  <a:gd name="T58" fmla="*/ 42 w 125"/>
                  <a:gd name="T59" fmla="*/ 319 h 1829"/>
                  <a:gd name="T60" fmla="*/ 53 w 125"/>
                  <a:gd name="T61" fmla="*/ 221 h 1829"/>
                  <a:gd name="T62" fmla="*/ 66 w 125"/>
                  <a:gd name="T63" fmla="*/ 131 h 1829"/>
                  <a:gd name="T64" fmla="*/ 79 w 125"/>
                  <a:gd name="T65" fmla="*/ 51 h 1829"/>
                  <a:gd name="T66" fmla="*/ 77 w 125"/>
                  <a:gd name="T67" fmla="*/ 0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29">
                    <a:moveTo>
                      <a:pt x="73" y="22"/>
                    </a:moveTo>
                    <a:lnTo>
                      <a:pt x="64" y="9"/>
                    </a:lnTo>
                    <a:lnTo>
                      <a:pt x="56" y="45"/>
                    </a:lnTo>
                    <a:lnTo>
                      <a:pt x="48" y="86"/>
                    </a:lnTo>
                    <a:lnTo>
                      <a:pt x="42" y="128"/>
                    </a:lnTo>
                    <a:lnTo>
                      <a:pt x="35" y="172"/>
                    </a:lnTo>
                    <a:lnTo>
                      <a:pt x="29" y="218"/>
                    </a:lnTo>
                    <a:lnTo>
                      <a:pt x="24" y="266"/>
                    </a:lnTo>
                    <a:lnTo>
                      <a:pt x="19" y="316"/>
                    </a:lnTo>
                    <a:lnTo>
                      <a:pt x="15" y="368"/>
                    </a:lnTo>
                    <a:lnTo>
                      <a:pt x="12" y="422"/>
                    </a:lnTo>
                    <a:lnTo>
                      <a:pt x="9" y="477"/>
                    </a:lnTo>
                    <a:lnTo>
                      <a:pt x="5" y="533"/>
                    </a:lnTo>
                    <a:lnTo>
                      <a:pt x="3" y="589"/>
                    </a:lnTo>
                    <a:lnTo>
                      <a:pt x="3" y="649"/>
                    </a:lnTo>
                    <a:lnTo>
                      <a:pt x="0" y="709"/>
                    </a:lnTo>
                    <a:lnTo>
                      <a:pt x="0" y="770"/>
                    </a:lnTo>
                    <a:lnTo>
                      <a:pt x="2" y="831"/>
                    </a:lnTo>
                    <a:lnTo>
                      <a:pt x="3" y="892"/>
                    </a:lnTo>
                    <a:lnTo>
                      <a:pt x="5" y="956"/>
                    </a:lnTo>
                    <a:lnTo>
                      <a:pt x="6" y="1019"/>
                    </a:lnTo>
                    <a:lnTo>
                      <a:pt x="9" y="1081"/>
                    </a:lnTo>
                    <a:lnTo>
                      <a:pt x="13" y="1145"/>
                    </a:lnTo>
                    <a:lnTo>
                      <a:pt x="18" y="1209"/>
                    </a:lnTo>
                    <a:lnTo>
                      <a:pt x="24" y="1273"/>
                    </a:lnTo>
                    <a:lnTo>
                      <a:pt x="29" y="1336"/>
                    </a:lnTo>
                    <a:lnTo>
                      <a:pt x="35" y="1400"/>
                    </a:lnTo>
                    <a:lnTo>
                      <a:pt x="42" y="1462"/>
                    </a:lnTo>
                    <a:lnTo>
                      <a:pt x="51" y="1526"/>
                    </a:lnTo>
                    <a:lnTo>
                      <a:pt x="60" y="1589"/>
                    </a:lnTo>
                    <a:lnTo>
                      <a:pt x="69" y="1648"/>
                    </a:lnTo>
                    <a:lnTo>
                      <a:pt x="80" y="1709"/>
                    </a:lnTo>
                    <a:lnTo>
                      <a:pt x="90" y="1769"/>
                    </a:lnTo>
                    <a:lnTo>
                      <a:pt x="102" y="1829"/>
                    </a:lnTo>
                    <a:lnTo>
                      <a:pt x="125" y="1823"/>
                    </a:lnTo>
                    <a:lnTo>
                      <a:pt x="114" y="1765"/>
                    </a:lnTo>
                    <a:lnTo>
                      <a:pt x="102" y="1705"/>
                    </a:lnTo>
                    <a:lnTo>
                      <a:pt x="92" y="1645"/>
                    </a:lnTo>
                    <a:lnTo>
                      <a:pt x="83" y="1584"/>
                    </a:lnTo>
                    <a:lnTo>
                      <a:pt x="73" y="1522"/>
                    </a:lnTo>
                    <a:lnTo>
                      <a:pt x="66" y="1461"/>
                    </a:lnTo>
                    <a:lnTo>
                      <a:pt x="58" y="1397"/>
                    </a:lnTo>
                    <a:lnTo>
                      <a:pt x="51" y="1334"/>
                    </a:lnTo>
                    <a:lnTo>
                      <a:pt x="45" y="1270"/>
                    </a:lnTo>
                    <a:lnTo>
                      <a:pt x="41" y="1208"/>
                    </a:lnTo>
                    <a:lnTo>
                      <a:pt x="37" y="1144"/>
                    </a:lnTo>
                    <a:lnTo>
                      <a:pt x="32" y="1081"/>
                    </a:lnTo>
                    <a:lnTo>
                      <a:pt x="29" y="1017"/>
                    </a:lnTo>
                    <a:lnTo>
                      <a:pt x="26" y="955"/>
                    </a:lnTo>
                    <a:lnTo>
                      <a:pt x="25" y="892"/>
                    </a:lnTo>
                    <a:lnTo>
                      <a:pt x="25" y="831"/>
                    </a:lnTo>
                    <a:lnTo>
                      <a:pt x="25" y="770"/>
                    </a:lnTo>
                    <a:lnTo>
                      <a:pt x="25" y="709"/>
                    </a:lnTo>
                    <a:lnTo>
                      <a:pt x="25" y="649"/>
                    </a:lnTo>
                    <a:lnTo>
                      <a:pt x="26" y="589"/>
                    </a:lnTo>
                    <a:lnTo>
                      <a:pt x="28" y="534"/>
                    </a:lnTo>
                    <a:lnTo>
                      <a:pt x="32" y="477"/>
                    </a:lnTo>
                    <a:lnTo>
                      <a:pt x="35" y="424"/>
                    </a:lnTo>
                    <a:lnTo>
                      <a:pt x="38" y="370"/>
                    </a:lnTo>
                    <a:lnTo>
                      <a:pt x="42" y="319"/>
                    </a:lnTo>
                    <a:lnTo>
                      <a:pt x="47" y="269"/>
                    </a:lnTo>
                    <a:lnTo>
                      <a:pt x="53" y="221"/>
                    </a:lnTo>
                    <a:lnTo>
                      <a:pt x="58" y="176"/>
                    </a:lnTo>
                    <a:lnTo>
                      <a:pt x="66" y="131"/>
                    </a:lnTo>
                    <a:lnTo>
                      <a:pt x="72" y="89"/>
                    </a:lnTo>
                    <a:lnTo>
                      <a:pt x="79" y="51"/>
                    </a:lnTo>
                    <a:lnTo>
                      <a:pt x="88" y="13"/>
                    </a:lnTo>
                    <a:lnTo>
                      <a:pt x="77" y="0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3" name="Freeform 132"/>
              <p:cNvSpPr>
                <a:spLocks/>
              </p:cNvSpPr>
              <p:nvPr/>
            </p:nvSpPr>
            <p:spPr bwMode="auto">
              <a:xfrm>
                <a:off x="4759" y="2686"/>
                <a:ext cx="311" cy="65"/>
              </a:xfrm>
              <a:custGeom>
                <a:avLst/>
                <a:gdLst>
                  <a:gd name="T0" fmla="*/ 10 w 932"/>
                  <a:gd name="T1" fmla="*/ 23 h 195"/>
                  <a:gd name="T2" fmla="*/ 70 w 932"/>
                  <a:gd name="T3" fmla="*/ 32 h 195"/>
                  <a:gd name="T4" fmla="*/ 130 w 932"/>
                  <a:gd name="T5" fmla="*/ 42 h 195"/>
                  <a:gd name="T6" fmla="*/ 186 w 932"/>
                  <a:gd name="T7" fmla="*/ 54 h 195"/>
                  <a:gd name="T8" fmla="*/ 246 w 932"/>
                  <a:gd name="T9" fmla="*/ 64 h 195"/>
                  <a:gd name="T10" fmla="*/ 304 w 932"/>
                  <a:gd name="T11" fmla="*/ 77 h 195"/>
                  <a:gd name="T12" fmla="*/ 362 w 932"/>
                  <a:gd name="T13" fmla="*/ 87 h 195"/>
                  <a:gd name="T14" fmla="*/ 421 w 932"/>
                  <a:gd name="T15" fmla="*/ 101 h 195"/>
                  <a:gd name="T16" fmla="*/ 477 w 932"/>
                  <a:gd name="T17" fmla="*/ 112 h 195"/>
                  <a:gd name="T18" fmla="*/ 534 w 932"/>
                  <a:gd name="T19" fmla="*/ 124 h 195"/>
                  <a:gd name="T20" fmla="*/ 591 w 932"/>
                  <a:gd name="T21" fmla="*/ 137 h 195"/>
                  <a:gd name="T22" fmla="*/ 649 w 932"/>
                  <a:gd name="T23" fmla="*/ 149 h 195"/>
                  <a:gd name="T24" fmla="*/ 704 w 932"/>
                  <a:gd name="T25" fmla="*/ 159 h 195"/>
                  <a:gd name="T26" fmla="*/ 761 w 932"/>
                  <a:gd name="T27" fmla="*/ 169 h 195"/>
                  <a:gd name="T28" fmla="*/ 817 w 932"/>
                  <a:gd name="T29" fmla="*/ 179 h 195"/>
                  <a:gd name="T30" fmla="*/ 873 w 932"/>
                  <a:gd name="T31" fmla="*/ 188 h 195"/>
                  <a:gd name="T32" fmla="*/ 928 w 932"/>
                  <a:gd name="T33" fmla="*/ 195 h 195"/>
                  <a:gd name="T34" fmla="*/ 905 w 932"/>
                  <a:gd name="T35" fmla="*/ 169 h 195"/>
                  <a:gd name="T36" fmla="*/ 849 w 932"/>
                  <a:gd name="T37" fmla="*/ 160 h 195"/>
                  <a:gd name="T38" fmla="*/ 793 w 932"/>
                  <a:gd name="T39" fmla="*/ 150 h 195"/>
                  <a:gd name="T40" fmla="*/ 738 w 932"/>
                  <a:gd name="T41" fmla="*/ 141 h 195"/>
                  <a:gd name="T42" fmla="*/ 681 w 932"/>
                  <a:gd name="T43" fmla="*/ 130 h 195"/>
                  <a:gd name="T44" fmla="*/ 624 w 932"/>
                  <a:gd name="T45" fmla="*/ 119 h 195"/>
                  <a:gd name="T46" fmla="*/ 567 w 932"/>
                  <a:gd name="T47" fmla="*/ 108 h 195"/>
                  <a:gd name="T48" fmla="*/ 511 w 932"/>
                  <a:gd name="T49" fmla="*/ 95 h 195"/>
                  <a:gd name="T50" fmla="*/ 454 w 932"/>
                  <a:gd name="T51" fmla="*/ 83 h 195"/>
                  <a:gd name="T52" fmla="*/ 396 w 932"/>
                  <a:gd name="T53" fmla="*/ 71 h 195"/>
                  <a:gd name="T54" fmla="*/ 338 w 932"/>
                  <a:gd name="T55" fmla="*/ 58 h 195"/>
                  <a:gd name="T56" fmla="*/ 279 w 932"/>
                  <a:gd name="T57" fmla="*/ 48 h 195"/>
                  <a:gd name="T58" fmla="*/ 221 w 932"/>
                  <a:gd name="T59" fmla="*/ 37 h 195"/>
                  <a:gd name="T60" fmla="*/ 163 w 932"/>
                  <a:gd name="T61" fmla="*/ 25 h 195"/>
                  <a:gd name="T62" fmla="*/ 104 w 932"/>
                  <a:gd name="T63" fmla="*/ 15 h 195"/>
                  <a:gd name="T64" fmla="*/ 44 w 932"/>
                  <a:gd name="T65" fmla="*/ 5 h 195"/>
                  <a:gd name="T66" fmla="*/ 0 w 932"/>
                  <a:gd name="T67" fmla="*/ 1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2" h="195">
                    <a:moveTo>
                      <a:pt x="24" y="10"/>
                    </a:moveTo>
                    <a:lnTo>
                      <a:pt x="10" y="23"/>
                    </a:lnTo>
                    <a:lnTo>
                      <a:pt x="40" y="28"/>
                    </a:lnTo>
                    <a:lnTo>
                      <a:pt x="70" y="32"/>
                    </a:lnTo>
                    <a:lnTo>
                      <a:pt x="99" y="38"/>
                    </a:lnTo>
                    <a:lnTo>
                      <a:pt x="130" y="42"/>
                    </a:lnTo>
                    <a:lnTo>
                      <a:pt x="159" y="48"/>
                    </a:lnTo>
                    <a:lnTo>
                      <a:pt x="186" y="54"/>
                    </a:lnTo>
                    <a:lnTo>
                      <a:pt x="217" y="58"/>
                    </a:lnTo>
                    <a:lnTo>
                      <a:pt x="246" y="64"/>
                    </a:lnTo>
                    <a:lnTo>
                      <a:pt x="275" y="70"/>
                    </a:lnTo>
                    <a:lnTo>
                      <a:pt x="304" y="77"/>
                    </a:lnTo>
                    <a:lnTo>
                      <a:pt x="333" y="82"/>
                    </a:lnTo>
                    <a:lnTo>
                      <a:pt x="362" y="87"/>
                    </a:lnTo>
                    <a:lnTo>
                      <a:pt x="391" y="95"/>
                    </a:lnTo>
                    <a:lnTo>
                      <a:pt x="421" y="101"/>
                    </a:lnTo>
                    <a:lnTo>
                      <a:pt x="448" y="106"/>
                    </a:lnTo>
                    <a:lnTo>
                      <a:pt x="477" y="112"/>
                    </a:lnTo>
                    <a:lnTo>
                      <a:pt x="505" y="118"/>
                    </a:lnTo>
                    <a:lnTo>
                      <a:pt x="534" y="124"/>
                    </a:lnTo>
                    <a:lnTo>
                      <a:pt x="563" y="130"/>
                    </a:lnTo>
                    <a:lnTo>
                      <a:pt x="591" y="137"/>
                    </a:lnTo>
                    <a:lnTo>
                      <a:pt x="620" y="141"/>
                    </a:lnTo>
                    <a:lnTo>
                      <a:pt x="649" y="149"/>
                    </a:lnTo>
                    <a:lnTo>
                      <a:pt x="676" y="153"/>
                    </a:lnTo>
                    <a:lnTo>
                      <a:pt x="704" y="159"/>
                    </a:lnTo>
                    <a:lnTo>
                      <a:pt x="733" y="165"/>
                    </a:lnTo>
                    <a:lnTo>
                      <a:pt x="761" y="169"/>
                    </a:lnTo>
                    <a:lnTo>
                      <a:pt x="790" y="173"/>
                    </a:lnTo>
                    <a:lnTo>
                      <a:pt x="817" y="179"/>
                    </a:lnTo>
                    <a:lnTo>
                      <a:pt x="845" y="183"/>
                    </a:lnTo>
                    <a:lnTo>
                      <a:pt x="873" y="188"/>
                    </a:lnTo>
                    <a:lnTo>
                      <a:pt x="900" y="192"/>
                    </a:lnTo>
                    <a:lnTo>
                      <a:pt x="928" y="195"/>
                    </a:lnTo>
                    <a:lnTo>
                      <a:pt x="932" y="173"/>
                    </a:lnTo>
                    <a:lnTo>
                      <a:pt x="905" y="169"/>
                    </a:lnTo>
                    <a:lnTo>
                      <a:pt x="877" y="165"/>
                    </a:lnTo>
                    <a:lnTo>
                      <a:pt x="849" y="160"/>
                    </a:lnTo>
                    <a:lnTo>
                      <a:pt x="820" y="156"/>
                    </a:lnTo>
                    <a:lnTo>
                      <a:pt x="793" y="150"/>
                    </a:lnTo>
                    <a:lnTo>
                      <a:pt x="765" y="146"/>
                    </a:lnTo>
                    <a:lnTo>
                      <a:pt x="738" y="141"/>
                    </a:lnTo>
                    <a:lnTo>
                      <a:pt x="708" y="135"/>
                    </a:lnTo>
                    <a:lnTo>
                      <a:pt x="681" y="130"/>
                    </a:lnTo>
                    <a:lnTo>
                      <a:pt x="653" y="125"/>
                    </a:lnTo>
                    <a:lnTo>
                      <a:pt x="624" y="119"/>
                    </a:lnTo>
                    <a:lnTo>
                      <a:pt x="596" y="114"/>
                    </a:lnTo>
                    <a:lnTo>
                      <a:pt x="567" y="108"/>
                    </a:lnTo>
                    <a:lnTo>
                      <a:pt x="540" y="102"/>
                    </a:lnTo>
                    <a:lnTo>
                      <a:pt x="511" y="95"/>
                    </a:lnTo>
                    <a:lnTo>
                      <a:pt x="482" y="89"/>
                    </a:lnTo>
                    <a:lnTo>
                      <a:pt x="454" y="83"/>
                    </a:lnTo>
                    <a:lnTo>
                      <a:pt x="425" y="77"/>
                    </a:lnTo>
                    <a:lnTo>
                      <a:pt x="396" y="71"/>
                    </a:lnTo>
                    <a:lnTo>
                      <a:pt x="367" y="66"/>
                    </a:lnTo>
                    <a:lnTo>
                      <a:pt x="338" y="58"/>
                    </a:lnTo>
                    <a:lnTo>
                      <a:pt x="309" y="54"/>
                    </a:lnTo>
                    <a:lnTo>
                      <a:pt x="279" y="48"/>
                    </a:lnTo>
                    <a:lnTo>
                      <a:pt x="250" y="41"/>
                    </a:lnTo>
                    <a:lnTo>
                      <a:pt x="221" y="37"/>
                    </a:lnTo>
                    <a:lnTo>
                      <a:pt x="192" y="31"/>
                    </a:lnTo>
                    <a:lnTo>
                      <a:pt x="163" y="25"/>
                    </a:lnTo>
                    <a:lnTo>
                      <a:pt x="133" y="19"/>
                    </a:lnTo>
                    <a:lnTo>
                      <a:pt x="104" y="15"/>
                    </a:lnTo>
                    <a:lnTo>
                      <a:pt x="73" y="10"/>
                    </a:lnTo>
                    <a:lnTo>
                      <a:pt x="44" y="5"/>
                    </a:lnTo>
                    <a:lnTo>
                      <a:pt x="15" y="0"/>
                    </a:lnTo>
                    <a:lnTo>
                      <a:pt x="0" y="13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4" name="Freeform 133"/>
              <p:cNvSpPr>
                <a:spLocks/>
              </p:cNvSpPr>
              <p:nvPr/>
            </p:nvSpPr>
            <p:spPr bwMode="auto">
              <a:xfrm>
                <a:off x="5029" y="2921"/>
                <a:ext cx="7" cy="5"/>
              </a:xfrm>
              <a:custGeom>
                <a:avLst/>
                <a:gdLst>
                  <a:gd name="T0" fmla="*/ 0 w 22"/>
                  <a:gd name="T1" fmla="*/ 11 h 17"/>
                  <a:gd name="T2" fmla="*/ 3 w 22"/>
                  <a:gd name="T3" fmla="*/ 14 h 17"/>
                  <a:gd name="T4" fmla="*/ 7 w 22"/>
                  <a:gd name="T5" fmla="*/ 17 h 17"/>
                  <a:gd name="T6" fmla="*/ 11 w 22"/>
                  <a:gd name="T7" fmla="*/ 17 h 17"/>
                  <a:gd name="T8" fmla="*/ 16 w 22"/>
                  <a:gd name="T9" fmla="*/ 16 h 17"/>
                  <a:gd name="T10" fmla="*/ 19 w 22"/>
                  <a:gd name="T11" fmla="*/ 13 h 17"/>
                  <a:gd name="T12" fmla="*/ 20 w 22"/>
                  <a:gd name="T13" fmla="*/ 9 h 17"/>
                  <a:gd name="T14" fmla="*/ 22 w 22"/>
                  <a:gd name="T15" fmla="*/ 4 h 17"/>
                  <a:gd name="T16" fmla="*/ 20 w 22"/>
                  <a:gd name="T17" fmla="*/ 0 h 17"/>
                  <a:gd name="T18" fmla="*/ 0 w 22"/>
                  <a:gd name="T1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0" y="11"/>
                    </a:moveTo>
                    <a:lnTo>
                      <a:pt x="3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9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5" name="Freeform 134"/>
              <p:cNvSpPr>
                <a:spLocks/>
              </p:cNvSpPr>
              <p:nvPr/>
            </p:nvSpPr>
            <p:spPr bwMode="auto">
              <a:xfrm>
                <a:off x="5003" y="2851"/>
                <a:ext cx="33" cy="73"/>
              </a:xfrm>
              <a:custGeom>
                <a:avLst/>
                <a:gdLst>
                  <a:gd name="T0" fmla="*/ 4 w 97"/>
                  <a:gd name="T1" fmla="*/ 0 h 219"/>
                  <a:gd name="T2" fmla="*/ 0 w 97"/>
                  <a:gd name="T3" fmla="*/ 10 h 219"/>
                  <a:gd name="T4" fmla="*/ 1 w 97"/>
                  <a:gd name="T5" fmla="*/ 23 h 219"/>
                  <a:gd name="T6" fmla="*/ 3 w 97"/>
                  <a:gd name="T7" fmla="*/ 38 h 219"/>
                  <a:gd name="T8" fmla="*/ 6 w 97"/>
                  <a:gd name="T9" fmla="*/ 49 h 219"/>
                  <a:gd name="T10" fmla="*/ 8 w 97"/>
                  <a:gd name="T11" fmla="*/ 64 h 219"/>
                  <a:gd name="T12" fmla="*/ 11 w 97"/>
                  <a:gd name="T13" fmla="*/ 77 h 219"/>
                  <a:gd name="T14" fmla="*/ 17 w 97"/>
                  <a:gd name="T15" fmla="*/ 90 h 219"/>
                  <a:gd name="T16" fmla="*/ 21 w 97"/>
                  <a:gd name="T17" fmla="*/ 103 h 219"/>
                  <a:gd name="T18" fmla="*/ 26 w 97"/>
                  <a:gd name="T19" fmla="*/ 116 h 219"/>
                  <a:gd name="T20" fmla="*/ 32 w 97"/>
                  <a:gd name="T21" fmla="*/ 129 h 219"/>
                  <a:gd name="T22" fmla="*/ 37 w 97"/>
                  <a:gd name="T23" fmla="*/ 142 h 219"/>
                  <a:gd name="T24" fmla="*/ 43 w 97"/>
                  <a:gd name="T25" fmla="*/ 157 h 219"/>
                  <a:gd name="T26" fmla="*/ 51 w 97"/>
                  <a:gd name="T27" fmla="*/ 170 h 219"/>
                  <a:gd name="T28" fmla="*/ 56 w 97"/>
                  <a:gd name="T29" fmla="*/ 182 h 219"/>
                  <a:gd name="T30" fmla="*/ 64 w 97"/>
                  <a:gd name="T31" fmla="*/ 195 h 219"/>
                  <a:gd name="T32" fmla="*/ 69 w 97"/>
                  <a:gd name="T33" fmla="*/ 206 h 219"/>
                  <a:gd name="T34" fmla="*/ 77 w 97"/>
                  <a:gd name="T35" fmla="*/ 219 h 219"/>
                  <a:gd name="T36" fmla="*/ 97 w 97"/>
                  <a:gd name="T37" fmla="*/ 208 h 219"/>
                  <a:gd name="T38" fmla="*/ 90 w 97"/>
                  <a:gd name="T39" fmla="*/ 196 h 219"/>
                  <a:gd name="T40" fmla="*/ 84 w 97"/>
                  <a:gd name="T41" fmla="*/ 184 h 219"/>
                  <a:gd name="T42" fmla="*/ 77 w 97"/>
                  <a:gd name="T43" fmla="*/ 171 h 219"/>
                  <a:gd name="T44" fmla="*/ 71 w 97"/>
                  <a:gd name="T45" fmla="*/ 158 h 219"/>
                  <a:gd name="T46" fmla="*/ 65 w 97"/>
                  <a:gd name="T47" fmla="*/ 147 h 219"/>
                  <a:gd name="T48" fmla="*/ 59 w 97"/>
                  <a:gd name="T49" fmla="*/ 134 h 219"/>
                  <a:gd name="T50" fmla="*/ 53 w 97"/>
                  <a:gd name="T51" fmla="*/ 120 h 219"/>
                  <a:gd name="T52" fmla="*/ 48 w 97"/>
                  <a:gd name="T53" fmla="*/ 107 h 219"/>
                  <a:gd name="T54" fmla="*/ 43 w 97"/>
                  <a:gd name="T55" fmla="*/ 96 h 219"/>
                  <a:gd name="T56" fmla="*/ 39 w 97"/>
                  <a:gd name="T57" fmla="*/ 83 h 219"/>
                  <a:gd name="T58" fmla="*/ 35 w 97"/>
                  <a:gd name="T59" fmla="*/ 70 h 219"/>
                  <a:gd name="T60" fmla="*/ 32 w 97"/>
                  <a:gd name="T61" fmla="*/ 56 h 219"/>
                  <a:gd name="T62" fmla="*/ 27 w 97"/>
                  <a:gd name="T63" fmla="*/ 45 h 219"/>
                  <a:gd name="T64" fmla="*/ 26 w 97"/>
                  <a:gd name="T65" fmla="*/ 32 h 219"/>
                  <a:gd name="T66" fmla="*/ 23 w 97"/>
                  <a:gd name="T67" fmla="*/ 20 h 219"/>
                  <a:gd name="T68" fmla="*/ 23 w 97"/>
                  <a:gd name="T69" fmla="*/ 8 h 219"/>
                  <a:gd name="T70" fmla="*/ 19 w 97"/>
                  <a:gd name="T71" fmla="*/ 19 h 219"/>
                  <a:gd name="T72" fmla="*/ 4 w 97"/>
                  <a:gd name="T7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219">
                    <a:moveTo>
                      <a:pt x="4" y="0"/>
                    </a:moveTo>
                    <a:lnTo>
                      <a:pt x="0" y="10"/>
                    </a:lnTo>
                    <a:lnTo>
                      <a:pt x="1" y="23"/>
                    </a:lnTo>
                    <a:lnTo>
                      <a:pt x="3" y="38"/>
                    </a:lnTo>
                    <a:lnTo>
                      <a:pt x="6" y="49"/>
                    </a:lnTo>
                    <a:lnTo>
                      <a:pt x="8" y="64"/>
                    </a:lnTo>
                    <a:lnTo>
                      <a:pt x="11" y="77"/>
                    </a:lnTo>
                    <a:lnTo>
                      <a:pt x="17" y="90"/>
                    </a:lnTo>
                    <a:lnTo>
                      <a:pt x="21" y="103"/>
                    </a:lnTo>
                    <a:lnTo>
                      <a:pt x="26" y="116"/>
                    </a:lnTo>
                    <a:lnTo>
                      <a:pt x="32" y="129"/>
                    </a:lnTo>
                    <a:lnTo>
                      <a:pt x="37" y="142"/>
                    </a:lnTo>
                    <a:lnTo>
                      <a:pt x="43" y="157"/>
                    </a:lnTo>
                    <a:lnTo>
                      <a:pt x="51" y="170"/>
                    </a:lnTo>
                    <a:lnTo>
                      <a:pt x="56" y="182"/>
                    </a:lnTo>
                    <a:lnTo>
                      <a:pt x="64" y="195"/>
                    </a:lnTo>
                    <a:lnTo>
                      <a:pt x="69" y="206"/>
                    </a:lnTo>
                    <a:lnTo>
                      <a:pt x="77" y="219"/>
                    </a:lnTo>
                    <a:lnTo>
                      <a:pt x="97" y="208"/>
                    </a:lnTo>
                    <a:lnTo>
                      <a:pt x="90" y="196"/>
                    </a:lnTo>
                    <a:lnTo>
                      <a:pt x="84" y="184"/>
                    </a:lnTo>
                    <a:lnTo>
                      <a:pt x="77" y="171"/>
                    </a:lnTo>
                    <a:lnTo>
                      <a:pt x="71" y="158"/>
                    </a:lnTo>
                    <a:lnTo>
                      <a:pt x="65" y="147"/>
                    </a:lnTo>
                    <a:lnTo>
                      <a:pt x="59" y="134"/>
                    </a:lnTo>
                    <a:lnTo>
                      <a:pt x="53" y="120"/>
                    </a:lnTo>
                    <a:lnTo>
                      <a:pt x="48" y="107"/>
                    </a:lnTo>
                    <a:lnTo>
                      <a:pt x="43" y="96"/>
                    </a:lnTo>
                    <a:lnTo>
                      <a:pt x="39" y="83"/>
                    </a:lnTo>
                    <a:lnTo>
                      <a:pt x="35" y="70"/>
                    </a:lnTo>
                    <a:lnTo>
                      <a:pt x="32" y="56"/>
                    </a:lnTo>
                    <a:lnTo>
                      <a:pt x="27" y="45"/>
                    </a:lnTo>
                    <a:lnTo>
                      <a:pt x="26" y="32"/>
                    </a:lnTo>
                    <a:lnTo>
                      <a:pt x="23" y="20"/>
                    </a:lnTo>
                    <a:lnTo>
                      <a:pt x="23" y="8"/>
                    </a:lnTo>
                    <a:lnTo>
                      <a:pt x="19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6" name="Freeform 135"/>
              <p:cNvSpPr>
                <a:spLocks/>
              </p:cNvSpPr>
              <p:nvPr/>
            </p:nvSpPr>
            <p:spPr bwMode="auto">
              <a:xfrm>
                <a:off x="5005" y="2829"/>
                <a:ext cx="31" cy="29"/>
              </a:xfrm>
              <a:custGeom>
                <a:avLst/>
                <a:gdLst>
                  <a:gd name="T0" fmla="*/ 79 w 93"/>
                  <a:gd name="T1" fmla="*/ 22 h 86"/>
                  <a:gd name="T2" fmla="*/ 77 w 93"/>
                  <a:gd name="T3" fmla="*/ 1 h 86"/>
                  <a:gd name="T4" fmla="*/ 68 w 93"/>
                  <a:gd name="T5" fmla="*/ 10 h 86"/>
                  <a:gd name="T6" fmla="*/ 58 w 93"/>
                  <a:gd name="T7" fmla="*/ 19 h 86"/>
                  <a:gd name="T8" fmla="*/ 49 w 93"/>
                  <a:gd name="T9" fmla="*/ 26 h 86"/>
                  <a:gd name="T10" fmla="*/ 38 w 93"/>
                  <a:gd name="T11" fmla="*/ 35 h 86"/>
                  <a:gd name="T12" fmla="*/ 29 w 93"/>
                  <a:gd name="T13" fmla="*/ 43 h 86"/>
                  <a:gd name="T14" fmla="*/ 19 w 93"/>
                  <a:gd name="T15" fmla="*/ 51 h 86"/>
                  <a:gd name="T16" fmla="*/ 9 w 93"/>
                  <a:gd name="T17" fmla="*/ 59 h 86"/>
                  <a:gd name="T18" fmla="*/ 0 w 93"/>
                  <a:gd name="T19" fmla="*/ 67 h 86"/>
                  <a:gd name="T20" fmla="*/ 15 w 93"/>
                  <a:gd name="T21" fmla="*/ 86 h 86"/>
                  <a:gd name="T22" fmla="*/ 23 w 93"/>
                  <a:gd name="T23" fmla="*/ 77 h 86"/>
                  <a:gd name="T24" fmla="*/ 35 w 93"/>
                  <a:gd name="T25" fmla="*/ 70 h 86"/>
                  <a:gd name="T26" fmla="*/ 44 w 93"/>
                  <a:gd name="T27" fmla="*/ 61 h 86"/>
                  <a:gd name="T28" fmla="*/ 54 w 93"/>
                  <a:gd name="T29" fmla="*/ 52 h 86"/>
                  <a:gd name="T30" fmla="*/ 63 w 93"/>
                  <a:gd name="T31" fmla="*/ 45 h 86"/>
                  <a:gd name="T32" fmla="*/ 74 w 93"/>
                  <a:gd name="T33" fmla="*/ 36 h 86"/>
                  <a:gd name="T34" fmla="*/ 83 w 93"/>
                  <a:gd name="T35" fmla="*/ 29 h 86"/>
                  <a:gd name="T36" fmla="*/ 93 w 93"/>
                  <a:gd name="T37" fmla="*/ 20 h 86"/>
                  <a:gd name="T38" fmla="*/ 92 w 93"/>
                  <a:gd name="T39" fmla="*/ 0 h 86"/>
                  <a:gd name="T40" fmla="*/ 79 w 93"/>
                  <a:gd name="T41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86">
                    <a:moveTo>
                      <a:pt x="79" y="22"/>
                    </a:moveTo>
                    <a:lnTo>
                      <a:pt x="77" y="1"/>
                    </a:lnTo>
                    <a:lnTo>
                      <a:pt x="68" y="10"/>
                    </a:lnTo>
                    <a:lnTo>
                      <a:pt x="58" y="19"/>
                    </a:lnTo>
                    <a:lnTo>
                      <a:pt x="49" y="26"/>
                    </a:lnTo>
                    <a:lnTo>
                      <a:pt x="38" y="35"/>
                    </a:lnTo>
                    <a:lnTo>
                      <a:pt x="29" y="43"/>
                    </a:lnTo>
                    <a:lnTo>
                      <a:pt x="19" y="51"/>
                    </a:lnTo>
                    <a:lnTo>
                      <a:pt x="9" y="59"/>
                    </a:lnTo>
                    <a:lnTo>
                      <a:pt x="0" y="67"/>
                    </a:lnTo>
                    <a:lnTo>
                      <a:pt x="15" y="86"/>
                    </a:lnTo>
                    <a:lnTo>
                      <a:pt x="23" y="77"/>
                    </a:lnTo>
                    <a:lnTo>
                      <a:pt x="35" y="70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5"/>
                    </a:lnTo>
                    <a:lnTo>
                      <a:pt x="74" y="36"/>
                    </a:lnTo>
                    <a:lnTo>
                      <a:pt x="83" y="29"/>
                    </a:lnTo>
                    <a:lnTo>
                      <a:pt x="93" y="20"/>
                    </a:lnTo>
                    <a:lnTo>
                      <a:pt x="92" y="0"/>
                    </a:lnTo>
                    <a:lnTo>
                      <a:pt x="7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7" name="Freeform 136"/>
              <p:cNvSpPr>
                <a:spLocks/>
              </p:cNvSpPr>
              <p:nvPr/>
            </p:nvSpPr>
            <p:spPr bwMode="auto">
              <a:xfrm>
                <a:off x="5002" y="2813"/>
                <a:ext cx="33" cy="23"/>
              </a:xfrm>
              <a:custGeom>
                <a:avLst/>
                <a:gdLst>
                  <a:gd name="T0" fmla="*/ 0 w 99"/>
                  <a:gd name="T1" fmla="*/ 3 h 70"/>
                  <a:gd name="T2" fmla="*/ 3 w 99"/>
                  <a:gd name="T3" fmla="*/ 20 h 70"/>
                  <a:gd name="T4" fmla="*/ 13 w 99"/>
                  <a:gd name="T5" fmla="*/ 26 h 70"/>
                  <a:gd name="T6" fmla="*/ 24 w 99"/>
                  <a:gd name="T7" fmla="*/ 33 h 70"/>
                  <a:gd name="T8" fmla="*/ 35 w 99"/>
                  <a:gd name="T9" fmla="*/ 39 h 70"/>
                  <a:gd name="T10" fmla="*/ 45 w 99"/>
                  <a:gd name="T11" fmla="*/ 45 h 70"/>
                  <a:gd name="T12" fmla="*/ 55 w 99"/>
                  <a:gd name="T13" fmla="*/ 51 h 70"/>
                  <a:gd name="T14" fmla="*/ 65 w 99"/>
                  <a:gd name="T15" fmla="*/ 57 h 70"/>
                  <a:gd name="T16" fmla="*/ 75 w 99"/>
                  <a:gd name="T17" fmla="*/ 62 h 70"/>
                  <a:gd name="T18" fmla="*/ 86 w 99"/>
                  <a:gd name="T19" fmla="*/ 70 h 70"/>
                  <a:gd name="T20" fmla="*/ 99 w 99"/>
                  <a:gd name="T21" fmla="*/ 48 h 70"/>
                  <a:gd name="T22" fmla="*/ 88 w 99"/>
                  <a:gd name="T23" fmla="*/ 42 h 70"/>
                  <a:gd name="T24" fmla="*/ 77 w 99"/>
                  <a:gd name="T25" fmla="*/ 36 h 70"/>
                  <a:gd name="T26" fmla="*/ 67 w 99"/>
                  <a:gd name="T27" fmla="*/ 30 h 70"/>
                  <a:gd name="T28" fmla="*/ 56 w 99"/>
                  <a:gd name="T29" fmla="*/ 25 h 70"/>
                  <a:gd name="T30" fmla="*/ 46 w 99"/>
                  <a:gd name="T31" fmla="*/ 19 h 70"/>
                  <a:gd name="T32" fmla="*/ 36 w 99"/>
                  <a:gd name="T33" fmla="*/ 11 h 70"/>
                  <a:gd name="T34" fmla="*/ 26 w 99"/>
                  <a:gd name="T35" fmla="*/ 6 h 70"/>
                  <a:gd name="T36" fmla="*/ 14 w 99"/>
                  <a:gd name="T37" fmla="*/ 0 h 70"/>
                  <a:gd name="T38" fmla="*/ 17 w 99"/>
                  <a:gd name="T39" fmla="*/ 19 h 70"/>
                  <a:gd name="T40" fmla="*/ 0 w 99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70">
                    <a:moveTo>
                      <a:pt x="0" y="3"/>
                    </a:moveTo>
                    <a:lnTo>
                      <a:pt x="3" y="20"/>
                    </a:lnTo>
                    <a:lnTo>
                      <a:pt x="13" y="26"/>
                    </a:lnTo>
                    <a:lnTo>
                      <a:pt x="24" y="33"/>
                    </a:lnTo>
                    <a:lnTo>
                      <a:pt x="35" y="39"/>
                    </a:lnTo>
                    <a:lnTo>
                      <a:pt x="45" y="45"/>
                    </a:lnTo>
                    <a:lnTo>
                      <a:pt x="55" y="51"/>
                    </a:lnTo>
                    <a:lnTo>
                      <a:pt x="65" y="57"/>
                    </a:lnTo>
                    <a:lnTo>
                      <a:pt x="75" y="62"/>
                    </a:lnTo>
                    <a:lnTo>
                      <a:pt x="86" y="70"/>
                    </a:lnTo>
                    <a:lnTo>
                      <a:pt x="99" y="48"/>
                    </a:lnTo>
                    <a:lnTo>
                      <a:pt x="88" y="42"/>
                    </a:lnTo>
                    <a:lnTo>
                      <a:pt x="77" y="36"/>
                    </a:lnTo>
                    <a:lnTo>
                      <a:pt x="67" y="30"/>
                    </a:lnTo>
                    <a:lnTo>
                      <a:pt x="56" y="25"/>
                    </a:lnTo>
                    <a:lnTo>
                      <a:pt x="46" y="19"/>
                    </a:lnTo>
                    <a:lnTo>
                      <a:pt x="36" y="11"/>
                    </a:lnTo>
                    <a:lnTo>
                      <a:pt x="26" y="6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8" name="Freeform 137"/>
              <p:cNvSpPr>
                <a:spLocks/>
              </p:cNvSpPr>
              <p:nvPr/>
            </p:nvSpPr>
            <p:spPr bwMode="auto">
              <a:xfrm>
                <a:off x="5002" y="2744"/>
                <a:ext cx="69" cy="75"/>
              </a:xfrm>
              <a:custGeom>
                <a:avLst/>
                <a:gdLst>
                  <a:gd name="T0" fmla="*/ 196 w 206"/>
                  <a:gd name="T1" fmla="*/ 0 h 226"/>
                  <a:gd name="T2" fmla="*/ 183 w 206"/>
                  <a:gd name="T3" fmla="*/ 8 h 226"/>
                  <a:gd name="T4" fmla="*/ 168 w 206"/>
                  <a:gd name="T5" fmla="*/ 16 h 226"/>
                  <a:gd name="T6" fmla="*/ 157 w 206"/>
                  <a:gd name="T7" fmla="*/ 26 h 226"/>
                  <a:gd name="T8" fmla="*/ 144 w 206"/>
                  <a:gd name="T9" fmla="*/ 38 h 226"/>
                  <a:gd name="T10" fmla="*/ 132 w 206"/>
                  <a:gd name="T11" fmla="*/ 51 h 226"/>
                  <a:gd name="T12" fmla="*/ 120 w 206"/>
                  <a:gd name="T13" fmla="*/ 63 h 226"/>
                  <a:gd name="T14" fmla="*/ 109 w 206"/>
                  <a:gd name="T15" fmla="*/ 77 h 226"/>
                  <a:gd name="T16" fmla="*/ 97 w 206"/>
                  <a:gd name="T17" fmla="*/ 92 h 226"/>
                  <a:gd name="T18" fmla="*/ 86 w 206"/>
                  <a:gd name="T19" fmla="*/ 106 h 226"/>
                  <a:gd name="T20" fmla="*/ 74 w 206"/>
                  <a:gd name="T21" fmla="*/ 121 h 226"/>
                  <a:gd name="T22" fmla="*/ 62 w 206"/>
                  <a:gd name="T23" fmla="*/ 136 h 226"/>
                  <a:gd name="T24" fmla="*/ 51 w 206"/>
                  <a:gd name="T25" fmla="*/ 152 h 226"/>
                  <a:gd name="T26" fmla="*/ 38 w 206"/>
                  <a:gd name="T27" fmla="*/ 166 h 226"/>
                  <a:gd name="T28" fmla="*/ 26 w 206"/>
                  <a:gd name="T29" fmla="*/ 181 h 226"/>
                  <a:gd name="T30" fmla="*/ 14 w 206"/>
                  <a:gd name="T31" fmla="*/ 195 h 226"/>
                  <a:gd name="T32" fmla="*/ 0 w 206"/>
                  <a:gd name="T33" fmla="*/ 210 h 226"/>
                  <a:gd name="T34" fmla="*/ 17 w 206"/>
                  <a:gd name="T35" fmla="*/ 226 h 226"/>
                  <a:gd name="T36" fmla="*/ 30 w 206"/>
                  <a:gd name="T37" fmla="*/ 211 h 226"/>
                  <a:gd name="T38" fmla="*/ 43 w 206"/>
                  <a:gd name="T39" fmla="*/ 195 h 226"/>
                  <a:gd name="T40" fmla="*/ 56 w 206"/>
                  <a:gd name="T41" fmla="*/ 181 h 226"/>
                  <a:gd name="T42" fmla="*/ 68 w 206"/>
                  <a:gd name="T43" fmla="*/ 165 h 226"/>
                  <a:gd name="T44" fmla="*/ 80 w 206"/>
                  <a:gd name="T45" fmla="*/ 150 h 226"/>
                  <a:gd name="T46" fmla="*/ 91 w 206"/>
                  <a:gd name="T47" fmla="*/ 136 h 226"/>
                  <a:gd name="T48" fmla="*/ 104 w 206"/>
                  <a:gd name="T49" fmla="*/ 121 h 226"/>
                  <a:gd name="T50" fmla="*/ 115 w 206"/>
                  <a:gd name="T51" fmla="*/ 106 h 226"/>
                  <a:gd name="T52" fmla="*/ 126 w 206"/>
                  <a:gd name="T53" fmla="*/ 92 h 226"/>
                  <a:gd name="T54" fmla="*/ 138 w 206"/>
                  <a:gd name="T55" fmla="*/ 79 h 226"/>
                  <a:gd name="T56" fmla="*/ 150 w 206"/>
                  <a:gd name="T57" fmla="*/ 67 h 226"/>
                  <a:gd name="T58" fmla="*/ 161 w 206"/>
                  <a:gd name="T59" fmla="*/ 56 h 226"/>
                  <a:gd name="T60" fmla="*/ 171 w 206"/>
                  <a:gd name="T61" fmla="*/ 45 h 226"/>
                  <a:gd name="T62" fmla="*/ 183 w 206"/>
                  <a:gd name="T63" fmla="*/ 37 h 226"/>
                  <a:gd name="T64" fmla="*/ 195 w 206"/>
                  <a:gd name="T65" fmla="*/ 29 h 226"/>
                  <a:gd name="T66" fmla="*/ 206 w 206"/>
                  <a:gd name="T67" fmla="*/ 22 h 226"/>
                  <a:gd name="T68" fmla="*/ 196 w 206"/>
                  <a:gd name="T6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226">
                    <a:moveTo>
                      <a:pt x="196" y="0"/>
                    </a:moveTo>
                    <a:lnTo>
                      <a:pt x="183" y="8"/>
                    </a:lnTo>
                    <a:lnTo>
                      <a:pt x="168" y="16"/>
                    </a:lnTo>
                    <a:lnTo>
                      <a:pt x="157" y="26"/>
                    </a:lnTo>
                    <a:lnTo>
                      <a:pt x="144" y="38"/>
                    </a:lnTo>
                    <a:lnTo>
                      <a:pt x="132" y="51"/>
                    </a:lnTo>
                    <a:lnTo>
                      <a:pt x="120" y="63"/>
                    </a:lnTo>
                    <a:lnTo>
                      <a:pt x="109" y="77"/>
                    </a:lnTo>
                    <a:lnTo>
                      <a:pt x="97" y="92"/>
                    </a:lnTo>
                    <a:lnTo>
                      <a:pt x="86" y="106"/>
                    </a:lnTo>
                    <a:lnTo>
                      <a:pt x="74" y="121"/>
                    </a:lnTo>
                    <a:lnTo>
                      <a:pt x="62" y="136"/>
                    </a:lnTo>
                    <a:lnTo>
                      <a:pt x="51" y="152"/>
                    </a:lnTo>
                    <a:lnTo>
                      <a:pt x="38" y="166"/>
                    </a:lnTo>
                    <a:lnTo>
                      <a:pt x="26" y="181"/>
                    </a:lnTo>
                    <a:lnTo>
                      <a:pt x="14" y="195"/>
                    </a:lnTo>
                    <a:lnTo>
                      <a:pt x="0" y="210"/>
                    </a:lnTo>
                    <a:lnTo>
                      <a:pt x="17" y="226"/>
                    </a:lnTo>
                    <a:lnTo>
                      <a:pt x="30" y="211"/>
                    </a:lnTo>
                    <a:lnTo>
                      <a:pt x="43" y="195"/>
                    </a:lnTo>
                    <a:lnTo>
                      <a:pt x="56" y="181"/>
                    </a:lnTo>
                    <a:lnTo>
                      <a:pt x="68" y="165"/>
                    </a:lnTo>
                    <a:lnTo>
                      <a:pt x="80" y="150"/>
                    </a:lnTo>
                    <a:lnTo>
                      <a:pt x="91" y="136"/>
                    </a:lnTo>
                    <a:lnTo>
                      <a:pt x="104" y="121"/>
                    </a:lnTo>
                    <a:lnTo>
                      <a:pt x="115" y="106"/>
                    </a:lnTo>
                    <a:lnTo>
                      <a:pt x="126" y="92"/>
                    </a:lnTo>
                    <a:lnTo>
                      <a:pt x="138" y="79"/>
                    </a:lnTo>
                    <a:lnTo>
                      <a:pt x="150" y="67"/>
                    </a:lnTo>
                    <a:lnTo>
                      <a:pt x="161" y="56"/>
                    </a:lnTo>
                    <a:lnTo>
                      <a:pt x="171" y="45"/>
                    </a:lnTo>
                    <a:lnTo>
                      <a:pt x="183" y="37"/>
                    </a:lnTo>
                    <a:lnTo>
                      <a:pt x="195" y="29"/>
                    </a:lnTo>
                    <a:lnTo>
                      <a:pt x="206" y="2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9" name="Freeform 138"/>
              <p:cNvSpPr>
                <a:spLocks/>
              </p:cNvSpPr>
              <p:nvPr/>
            </p:nvSpPr>
            <p:spPr bwMode="auto">
              <a:xfrm>
                <a:off x="5004" y="2812"/>
                <a:ext cx="6" cy="8"/>
              </a:xfrm>
              <a:custGeom>
                <a:avLst/>
                <a:gdLst>
                  <a:gd name="T0" fmla="*/ 10 w 18"/>
                  <a:gd name="T1" fmla="*/ 24 h 24"/>
                  <a:gd name="T2" fmla="*/ 15 w 18"/>
                  <a:gd name="T3" fmla="*/ 21 h 24"/>
                  <a:gd name="T4" fmla="*/ 16 w 18"/>
                  <a:gd name="T5" fmla="*/ 16 h 24"/>
                  <a:gd name="T6" fmla="*/ 18 w 18"/>
                  <a:gd name="T7" fmla="*/ 12 h 24"/>
                  <a:gd name="T8" fmla="*/ 16 w 18"/>
                  <a:gd name="T9" fmla="*/ 8 h 24"/>
                  <a:gd name="T10" fmla="*/ 13 w 18"/>
                  <a:gd name="T11" fmla="*/ 3 h 24"/>
                  <a:gd name="T12" fmla="*/ 10 w 18"/>
                  <a:gd name="T13" fmla="*/ 2 h 24"/>
                  <a:gd name="T14" fmla="*/ 6 w 18"/>
                  <a:gd name="T15" fmla="*/ 0 h 24"/>
                  <a:gd name="T16" fmla="*/ 0 w 18"/>
                  <a:gd name="T17" fmla="*/ 2 h 24"/>
                  <a:gd name="T18" fmla="*/ 10 w 18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4">
                    <a:moveTo>
                      <a:pt x="10" y="24"/>
                    </a:moveTo>
                    <a:lnTo>
                      <a:pt x="15" y="21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0" name="Freeform 139"/>
              <p:cNvSpPr>
                <a:spLocks/>
              </p:cNvSpPr>
              <p:nvPr/>
            </p:nvSpPr>
            <p:spPr bwMode="auto">
              <a:xfrm>
                <a:off x="5190" y="2955"/>
                <a:ext cx="5" cy="7"/>
              </a:xfrm>
              <a:custGeom>
                <a:avLst/>
                <a:gdLst>
                  <a:gd name="T0" fmla="*/ 7 w 14"/>
                  <a:gd name="T1" fmla="*/ 0 h 23"/>
                  <a:gd name="T2" fmla="*/ 3 w 14"/>
                  <a:gd name="T3" fmla="*/ 1 h 23"/>
                  <a:gd name="T4" fmla="*/ 0 w 14"/>
                  <a:gd name="T5" fmla="*/ 4 h 23"/>
                  <a:gd name="T6" fmla="*/ 0 w 14"/>
                  <a:gd name="T7" fmla="*/ 10 h 23"/>
                  <a:gd name="T8" fmla="*/ 0 w 14"/>
                  <a:gd name="T9" fmla="*/ 14 h 23"/>
                  <a:gd name="T10" fmla="*/ 1 w 14"/>
                  <a:gd name="T11" fmla="*/ 17 h 23"/>
                  <a:gd name="T12" fmla="*/ 4 w 14"/>
                  <a:gd name="T13" fmla="*/ 20 h 23"/>
                  <a:gd name="T14" fmla="*/ 9 w 14"/>
                  <a:gd name="T15" fmla="*/ 23 h 23"/>
                  <a:gd name="T16" fmla="*/ 14 w 14"/>
                  <a:gd name="T17" fmla="*/ 23 h 23"/>
                  <a:gd name="T18" fmla="*/ 7 w 14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7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1" name="Freeform 140"/>
              <p:cNvSpPr>
                <a:spLocks/>
              </p:cNvSpPr>
              <p:nvPr/>
            </p:nvSpPr>
            <p:spPr bwMode="auto">
              <a:xfrm>
                <a:off x="5193" y="2946"/>
                <a:ext cx="60" cy="16"/>
              </a:xfrm>
              <a:custGeom>
                <a:avLst/>
                <a:gdLst>
                  <a:gd name="T0" fmla="*/ 181 w 181"/>
                  <a:gd name="T1" fmla="*/ 2 h 50"/>
                  <a:gd name="T2" fmla="*/ 169 w 181"/>
                  <a:gd name="T3" fmla="*/ 2 h 50"/>
                  <a:gd name="T4" fmla="*/ 159 w 181"/>
                  <a:gd name="T5" fmla="*/ 0 h 50"/>
                  <a:gd name="T6" fmla="*/ 147 w 181"/>
                  <a:gd name="T7" fmla="*/ 0 h 50"/>
                  <a:gd name="T8" fmla="*/ 135 w 181"/>
                  <a:gd name="T9" fmla="*/ 2 h 50"/>
                  <a:gd name="T10" fmla="*/ 124 w 181"/>
                  <a:gd name="T11" fmla="*/ 2 h 50"/>
                  <a:gd name="T12" fmla="*/ 114 w 181"/>
                  <a:gd name="T13" fmla="*/ 3 h 50"/>
                  <a:gd name="T14" fmla="*/ 101 w 181"/>
                  <a:gd name="T15" fmla="*/ 5 h 50"/>
                  <a:gd name="T16" fmla="*/ 90 w 181"/>
                  <a:gd name="T17" fmla="*/ 6 h 50"/>
                  <a:gd name="T18" fmla="*/ 79 w 181"/>
                  <a:gd name="T19" fmla="*/ 8 h 50"/>
                  <a:gd name="T20" fmla="*/ 67 w 181"/>
                  <a:gd name="T21" fmla="*/ 11 h 50"/>
                  <a:gd name="T22" fmla="*/ 55 w 181"/>
                  <a:gd name="T23" fmla="*/ 12 h 50"/>
                  <a:gd name="T24" fmla="*/ 44 w 181"/>
                  <a:gd name="T25" fmla="*/ 15 h 50"/>
                  <a:gd name="T26" fmla="*/ 32 w 181"/>
                  <a:gd name="T27" fmla="*/ 18 h 50"/>
                  <a:gd name="T28" fmla="*/ 22 w 181"/>
                  <a:gd name="T29" fmla="*/ 21 h 50"/>
                  <a:gd name="T30" fmla="*/ 12 w 181"/>
                  <a:gd name="T31" fmla="*/ 24 h 50"/>
                  <a:gd name="T32" fmla="*/ 0 w 181"/>
                  <a:gd name="T33" fmla="*/ 27 h 50"/>
                  <a:gd name="T34" fmla="*/ 7 w 181"/>
                  <a:gd name="T35" fmla="*/ 50 h 50"/>
                  <a:gd name="T36" fmla="*/ 16 w 181"/>
                  <a:gd name="T37" fmla="*/ 46 h 50"/>
                  <a:gd name="T38" fmla="*/ 28 w 181"/>
                  <a:gd name="T39" fmla="*/ 43 h 50"/>
                  <a:gd name="T40" fmla="*/ 38 w 181"/>
                  <a:gd name="T41" fmla="*/ 41 h 50"/>
                  <a:gd name="T42" fmla="*/ 50 w 181"/>
                  <a:gd name="T43" fmla="*/ 38 h 50"/>
                  <a:gd name="T44" fmla="*/ 60 w 181"/>
                  <a:gd name="T45" fmla="*/ 35 h 50"/>
                  <a:gd name="T46" fmla="*/ 71 w 181"/>
                  <a:gd name="T47" fmla="*/ 34 h 50"/>
                  <a:gd name="T48" fmla="*/ 82 w 181"/>
                  <a:gd name="T49" fmla="*/ 31 h 50"/>
                  <a:gd name="T50" fmla="*/ 93 w 181"/>
                  <a:gd name="T51" fmla="*/ 30 h 50"/>
                  <a:gd name="T52" fmla="*/ 105 w 181"/>
                  <a:gd name="T53" fmla="*/ 28 h 50"/>
                  <a:gd name="T54" fmla="*/ 115 w 181"/>
                  <a:gd name="T55" fmla="*/ 27 h 50"/>
                  <a:gd name="T56" fmla="*/ 127 w 181"/>
                  <a:gd name="T57" fmla="*/ 25 h 50"/>
                  <a:gd name="T58" fmla="*/ 137 w 181"/>
                  <a:gd name="T59" fmla="*/ 25 h 50"/>
                  <a:gd name="T60" fmla="*/ 149 w 181"/>
                  <a:gd name="T61" fmla="*/ 24 h 50"/>
                  <a:gd name="T62" fmla="*/ 157 w 181"/>
                  <a:gd name="T63" fmla="*/ 24 h 50"/>
                  <a:gd name="T64" fmla="*/ 169 w 181"/>
                  <a:gd name="T65" fmla="*/ 25 h 50"/>
                  <a:gd name="T66" fmla="*/ 178 w 181"/>
                  <a:gd name="T67" fmla="*/ 25 h 50"/>
                  <a:gd name="T68" fmla="*/ 181 w 181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50">
                    <a:moveTo>
                      <a:pt x="181" y="2"/>
                    </a:moveTo>
                    <a:lnTo>
                      <a:pt x="169" y="2"/>
                    </a:lnTo>
                    <a:lnTo>
                      <a:pt x="159" y="0"/>
                    </a:lnTo>
                    <a:lnTo>
                      <a:pt x="147" y="0"/>
                    </a:lnTo>
                    <a:lnTo>
                      <a:pt x="135" y="2"/>
                    </a:lnTo>
                    <a:lnTo>
                      <a:pt x="124" y="2"/>
                    </a:lnTo>
                    <a:lnTo>
                      <a:pt x="114" y="3"/>
                    </a:lnTo>
                    <a:lnTo>
                      <a:pt x="101" y="5"/>
                    </a:lnTo>
                    <a:lnTo>
                      <a:pt x="90" y="6"/>
                    </a:lnTo>
                    <a:lnTo>
                      <a:pt x="79" y="8"/>
                    </a:lnTo>
                    <a:lnTo>
                      <a:pt x="67" y="11"/>
                    </a:lnTo>
                    <a:lnTo>
                      <a:pt x="55" y="12"/>
                    </a:lnTo>
                    <a:lnTo>
                      <a:pt x="44" y="15"/>
                    </a:lnTo>
                    <a:lnTo>
                      <a:pt x="32" y="18"/>
                    </a:lnTo>
                    <a:lnTo>
                      <a:pt x="22" y="21"/>
                    </a:lnTo>
                    <a:lnTo>
                      <a:pt x="12" y="24"/>
                    </a:lnTo>
                    <a:lnTo>
                      <a:pt x="0" y="27"/>
                    </a:lnTo>
                    <a:lnTo>
                      <a:pt x="7" y="50"/>
                    </a:lnTo>
                    <a:lnTo>
                      <a:pt x="16" y="46"/>
                    </a:lnTo>
                    <a:lnTo>
                      <a:pt x="28" y="43"/>
                    </a:lnTo>
                    <a:lnTo>
                      <a:pt x="38" y="41"/>
                    </a:lnTo>
                    <a:lnTo>
                      <a:pt x="50" y="38"/>
                    </a:lnTo>
                    <a:lnTo>
                      <a:pt x="60" y="35"/>
                    </a:lnTo>
                    <a:lnTo>
                      <a:pt x="71" y="34"/>
                    </a:lnTo>
                    <a:lnTo>
                      <a:pt x="82" y="31"/>
                    </a:lnTo>
                    <a:lnTo>
                      <a:pt x="93" y="30"/>
                    </a:lnTo>
                    <a:lnTo>
                      <a:pt x="105" y="28"/>
                    </a:lnTo>
                    <a:lnTo>
                      <a:pt x="115" y="27"/>
                    </a:lnTo>
                    <a:lnTo>
                      <a:pt x="127" y="25"/>
                    </a:lnTo>
                    <a:lnTo>
                      <a:pt x="137" y="25"/>
                    </a:lnTo>
                    <a:lnTo>
                      <a:pt x="149" y="24"/>
                    </a:lnTo>
                    <a:lnTo>
                      <a:pt x="157" y="24"/>
                    </a:lnTo>
                    <a:lnTo>
                      <a:pt x="169" y="25"/>
                    </a:lnTo>
                    <a:lnTo>
                      <a:pt x="178" y="25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2" name="Freeform 141"/>
              <p:cNvSpPr>
                <a:spLocks/>
              </p:cNvSpPr>
              <p:nvPr/>
            </p:nvSpPr>
            <p:spPr bwMode="auto">
              <a:xfrm>
                <a:off x="5194" y="2955"/>
                <a:ext cx="4" cy="7"/>
              </a:xfrm>
              <a:custGeom>
                <a:avLst/>
                <a:gdLst>
                  <a:gd name="T0" fmla="*/ 0 w 12"/>
                  <a:gd name="T1" fmla="*/ 23 h 23"/>
                  <a:gd name="T2" fmla="*/ 4 w 12"/>
                  <a:gd name="T3" fmla="*/ 21 h 23"/>
                  <a:gd name="T4" fmla="*/ 9 w 12"/>
                  <a:gd name="T5" fmla="*/ 19 h 23"/>
                  <a:gd name="T6" fmla="*/ 10 w 12"/>
                  <a:gd name="T7" fmla="*/ 16 h 23"/>
                  <a:gd name="T8" fmla="*/ 12 w 12"/>
                  <a:gd name="T9" fmla="*/ 11 h 23"/>
                  <a:gd name="T10" fmla="*/ 12 w 12"/>
                  <a:gd name="T11" fmla="*/ 7 h 23"/>
                  <a:gd name="T12" fmla="*/ 10 w 12"/>
                  <a:gd name="T13" fmla="*/ 4 h 23"/>
                  <a:gd name="T14" fmla="*/ 7 w 12"/>
                  <a:gd name="T15" fmla="*/ 1 h 23"/>
                  <a:gd name="T16" fmla="*/ 2 w 12"/>
                  <a:gd name="T17" fmla="*/ 0 h 23"/>
                  <a:gd name="T18" fmla="*/ 0 w 12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4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3" name="Freeform 142"/>
              <p:cNvSpPr>
                <a:spLocks/>
              </p:cNvSpPr>
              <p:nvPr/>
            </p:nvSpPr>
            <p:spPr bwMode="auto">
              <a:xfrm>
                <a:off x="5247" y="2991"/>
                <a:ext cx="8" cy="5"/>
              </a:xfrm>
              <a:custGeom>
                <a:avLst/>
                <a:gdLst>
                  <a:gd name="T0" fmla="*/ 0 w 23"/>
                  <a:gd name="T1" fmla="*/ 2 h 13"/>
                  <a:gd name="T2" fmla="*/ 2 w 23"/>
                  <a:gd name="T3" fmla="*/ 6 h 13"/>
                  <a:gd name="T4" fmla="*/ 4 w 23"/>
                  <a:gd name="T5" fmla="*/ 10 h 13"/>
                  <a:gd name="T6" fmla="*/ 7 w 23"/>
                  <a:gd name="T7" fmla="*/ 12 h 13"/>
                  <a:gd name="T8" fmla="*/ 12 w 23"/>
                  <a:gd name="T9" fmla="*/ 13 h 13"/>
                  <a:gd name="T10" fmla="*/ 16 w 23"/>
                  <a:gd name="T11" fmla="*/ 12 h 13"/>
                  <a:gd name="T12" fmla="*/ 20 w 23"/>
                  <a:gd name="T13" fmla="*/ 9 h 13"/>
                  <a:gd name="T14" fmla="*/ 22 w 23"/>
                  <a:gd name="T15" fmla="*/ 6 h 13"/>
                  <a:gd name="T16" fmla="*/ 23 w 23"/>
                  <a:gd name="T17" fmla="*/ 0 h 13"/>
                  <a:gd name="T18" fmla="*/ 0 w 2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0" y="2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6" y="12"/>
                    </a:lnTo>
                    <a:lnTo>
                      <a:pt x="20" y="9"/>
                    </a:lnTo>
                    <a:lnTo>
                      <a:pt x="22" y="6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4" name="Freeform 143"/>
              <p:cNvSpPr>
                <a:spLocks/>
              </p:cNvSpPr>
              <p:nvPr/>
            </p:nvSpPr>
            <p:spPr bwMode="auto">
              <a:xfrm>
                <a:off x="5244" y="2908"/>
                <a:ext cx="11" cy="84"/>
              </a:xfrm>
              <a:custGeom>
                <a:avLst/>
                <a:gdLst>
                  <a:gd name="T0" fmla="*/ 13 w 33"/>
                  <a:gd name="T1" fmla="*/ 23 h 252"/>
                  <a:gd name="T2" fmla="*/ 0 w 33"/>
                  <a:gd name="T3" fmla="*/ 12 h 252"/>
                  <a:gd name="T4" fmla="*/ 1 w 33"/>
                  <a:gd name="T5" fmla="*/ 28 h 252"/>
                  <a:gd name="T6" fmla="*/ 1 w 33"/>
                  <a:gd name="T7" fmla="*/ 42 h 252"/>
                  <a:gd name="T8" fmla="*/ 1 w 33"/>
                  <a:gd name="T9" fmla="*/ 57 h 252"/>
                  <a:gd name="T10" fmla="*/ 3 w 33"/>
                  <a:gd name="T11" fmla="*/ 71 h 252"/>
                  <a:gd name="T12" fmla="*/ 4 w 33"/>
                  <a:gd name="T13" fmla="*/ 87 h 252"/>
                  <a:gd name="T14" fmla="*/ 4 w 33"/>
                  <a:gd name="T15" fmla="*/ 102 h 252"/>
                  <a:gd name="T16" fmla="*/ 4 w 33"/>
                  <a:gd name="T17" fmla="*/ 116 h 252"/>
                  <a:gd name="T18" fmla="*/ 6 w 33"/>
                  <a:gd name="T19" fmla="*/ 132 h 252"/>
                  <a:gd name="T20" fmla="*/ 6 w 33"/>
                  <a:gd name="T21" fmla="*/ 147 h 252"/>
                  <a:gd name="T22" fmla="*/ 7 w 33"/>
                  <a:gd name="T23" fmla="*/ 161 h 252"/>
                  <a:gd name="T24" fmla="*/ 7 w 33"/>
                  <a:gd name="T25" fmla="*/ 177 h 252"/>
                  <a:gd name="T26" fmla="*/ 7 w 33"/>
                  <a:gd name="T27" fmla="*/ 191 h 252"/>
                  <a:gd name="T28" fmla="*/ 9 w 33"/>
                  <a:gd name="T29" fmla="*/ 207 h 252"/>
                  <a:gd name="T30" fmla="*/ 9 w 33"/>
                  <a:gd name="T31" fmla="*/ 221 h 252"/>
                  <a:gd name="T32" fmla="*/ 10 w 33"/>
                  <a:gd name="T33" fmla="*/ 236 h 252"/>
                  <a:gd name="T34" fmla="*/ 10 w 33"/>
                  <a:gd name="T35" fmla="*/ 252 h 252"/>
                  <a:gd name="T36" fmla="*/ 33 w 33"/>
                  <a:gd name="T37" fmla="*/ 250 h 252"/>
                  <a:gd name="T38" fmla="*/ 32 w 33"/>
                  <a:gd name="T39" fmla="*/ 236 h 252"/>
                  <a:gd name="T40" fmla="*/ 32 w 33"/>
                  <a:gd name="T41" fmla="*/ 220 h 252"/>
                  <a:gd name="T42" fmla="*/ 32 w 33"/>
                  <a:gd name="T43" fmla="*/ 205 h 252"/>
                  <a:gd name="T44" fmla="*/ 30 w 33"/>
                  <a:gd name="T45" fmla="*/ 191 h 252"/>
                  <a:gd name="T46" fmla="*/ 30 w 33"/>
                  <a:gd name="T47" fmla="*/ 176 h 252"/>
                  <a:gd name="T48" fmla="*/ 29 w 33"/>
                  <a:gd name="T49" fmla="*/ 160 h 252"/>
                  <a:gd name="T50" fmla="*/ 29 w 33"/>
                  <a:gd name="T51" fmla="*/ 145 h 252"/>
                  <a:gd name="T52" fmla="*/ 29 w 33"/>
                  <a:gd name="T53" fmla="*/ 131 h 252"/>
                  <a:gd name="T54" fmla="*/ 28 w 33"/>
                  <a:gd name="T55" fmla="*/ 115 h 252"/>
                  <a:gd name="T56" fmla="*/ 28 w 33"/>
                  <a:gd name="T57" fmla="*/ 100 h 252"/>
                  <a:gd name="T58" fmla="*/ 26 w 33"/>
                  <a:gd name="T59" fmla="*/ 86 h 252"/>
                  <a:gd name="T60" fmla="*/ 26 w 33"/>
                  <a:gd name="T61" fmla="*/ 71 h 252"/>
                  <a:gd name="T62" fmla="*/ 25 w 33"/>
                  <a:gd name="T63" fmla="*/ 55 h 252"/>
                  <a:gd name="T64" fmla="*/ 25 w 33"/>
                  <a:gd name="T65" fmla="*/ 41 h 252"/>
                  <a:gd name="T66" fmla="*/ 23 w 33"/>
                  <a:gd name="T67" fmla="*/ 26 h 252"/>
                  <a:gd name="T68" fmla="*/ 23 w 33"/>
                  <a:gd name="T69" fmla="*/ 12 h 252"/>
                  <a:gd name="T70" fmla="*/ 10 w 33"/>
                  <a:gd name="T71" fmla="*/ 0 h 252"/>
                  <a:gd name="T72" fmla="*/ 13 w 33"/>
                  <a:gd name="T73" fmla="*/ 2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52">
                    <a:moveTo>
                      <a:pt x="13" y="23"/>
                    </a:moveTo>
                    <a:lnTo>
                      <a:pt x="0" y="12"/>
                    </a:lnTo>
                    <a:lnTo>
                      <a:pt x="1" y="28"/>
                    </a:lnTo>
                    <a:lnTo>
                      <a:pt x="1" y="42"/>
                    </a:lnTo>
                    <a:lnTo>
                      <a:pt x="1" y="57"/>
                    </a:lnTo>
                    <a:lnTo>
                      <a:pt x="3" y="71"/>
                    </a:lnTo>
                    <a:lnTo>
                      <a:pt x="4" y="87"/>
                    </a:lnTo>
                    <a:lnTo>
                      <a:pt x="4" y="102"/>
                    </a:lnTo>
                    <a:lnTo>
                      <a:pt x="4" y="116"/>
                    </a:lnTo>
                    <a:lnTo>
                      <a:pt x="6" y="132"/>
                    </a:lnTo>
                    <a:lnTo>
                      <a:pt x="6" y="147"/>
                    </a:lnTo>
                    <a:lnTo>
                      <a:pt x="7" y="161"/>
                    </a:lnTo>
                    <a:lnTo>
                      <a:pt x="7" y="177"/>
                    </a:lnTo>
                    <a:lnTo>
                      <a:pt x="7" y="191"/>
                    </a:lnTo>
                    <a:lnTo>
                      <a:pt x="9" y="207"/>
                    </a:lnTo>
                    <a:lnTo>
                      <a:pt x="9" y="221"/>
                    </a:lnTo>
                    <a:lnTo>
                      <a:pt x="10" y="236"/>
                    </a:lnTo>
                    <a:lnTo>
                      <a:pt x="10" y="252"/>
                    </a:lnTo>
                    <a:lnTo>
                      <a:pt x="33" y="250"/>
                    </a:lnTo>
                    <a:lnTo>
                      <a:pt x="32" y="236"/>
                    </a:lnTo>
                    <a:lnTo>
                      <a:pt x="32" y="220"/>
                    </a:lnTo>
                    <a:lnTo>
                      <a:pt x="32" y="205"/>
                    </a:lnTo>
                    <a:lnTo>
                      <a:pt x="30" y="191"/>
                    </a:lnTo>
                    <a:lnTo>
                      <a:pt x="30" y="176"/>
                    </a:lnTo>
                    <a:lnTo>
                      <a:pt x="29" y="160"/>
                    </a:lnTo>
                    <a:lnTo>
                      <a:pt x="29" y="145"/>
                    </a:lnTo>
                    <a:lnTo>
                      <a:pt x="29" y="131"/>
                    </a:lnTo>
                    <a:lnTo>
                      <a:pt x="28" y="115"/>
                    </a:lnTo>
                    <a:lnTo>
                      <a:pt x="28" y="100"/>
                    </a:lnTo>
                    <a:lnTo>
                      <a:pt x="26" y="86"/>
                    </a:lnTo>
                    <a:lnTo>
                      <a:pt x="26" y="71"/>
                    </a:lnTo>
                    <a:lnTo>
                      <a:pt x="25" y="55"/>
                    </a:lnTo>
                    <a:lnTo>
                      <a:pt x="25" y="41"/>
                    </a:lnTo>
                    <a:lnTo>
                      <a:pt x="23" y="26"/>
                    </a:lnTo>
                    <a:lnTo>
                      <a:pt x="23" y="12"/>
                    </a:lnTo>
                    <a:lnTo>
                      <a:pt x="1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5" name="Freeform 144"/>
              <p:cNvSpPr>
                <a:spLocks/>
              </p:cNvSpPr>
              <p:nvPr/>
            </p:nvSpPr>
            <p:spPr bwMode="auto">
              <a:xfrm>
                <a:off x="5232" y="2908"/>
                <a:ext cx="16" cy="9"/>
              </a:xfrm>
              <a:custGeom>
                <a:avLst/>
                <a:gdLst>
                  <a:gd name="T0" fmla="*/ 22 w 48"/>
                  <a:gd name="T1" fmla="*/ 14 h 26"/>
                  <a:gd name="T2" fmla="*/ 13 w 48"/>
                  <a:gd name="T3" fmla="*/ 26 h 26"/>
                  <a:gd name="T4" fmla="*/ 17 w 48"/>
                  <a:gd name="T5" fmla="*/ 26 h 26"/>
                  <a:gd name="T6" fmla="*/ 20 w 48"/>
                  <a:gd name="T7" fmla="*/ 26 h 26"/>
                  <a:gd name="T8" fmla="*/ 25 w 48"/>
                  <a:gd name="T9" fmla="*/ 26 h 26"/>
                  <a:gd name="T10" fmla="*/ 32 w 48"/>
                  <a:gd name="T11" fmla="*/ 25 h 26"/>
                  <a:gd name="T12" fmla="*/ 35 w 48"/>
                  <a:gd name="T13" fmla="*/ 25 h 26"/>
                  <a:gd name="T14" fmla="*/ 39 w 48"/>
                  <a:gd name="T15" fmla="*/ 23 h 26"/>
                  <a:gd name="T16" fmla="*/ 44 w 48"/>
                  <a:gd name="T17" fmla="*/ 23 h 26"/>
                  <a:gd name="T18" fmla="*/ 48 w 48"/>
                  <a:gd name="T19" fmla="*/ 23 h 26"/>
                  <a:gd name="T20" fmla="*/ 45 w 48"/>
                  <a:gd name="T21" fmla="*/ 0 h 26"/>
                  <a:gd name="T22" fmla="*/ 42 w 48"/>
                  <a:gd name="T23" fmla="*/ 0 h 26"/>
                  <a:gd name="T24" fmla="*/ 38 w 48"/>
                  <a:gd name="T25" fmla="*/ 0 h 26"/>
                  <a:gd name="T26" fmla="*/ 32 w 48"/>
                  <a:gd name="T27" fmla="*/ 1 h 26"/>
                  <a:gd name="T28" fmla="*/ 28 w 48"/>
                  <a:gd name="T29" fmla="*/ 1 h 26"/>
                  <a:gd name="T30" fmla="*/ 25 w 48"/>
                  <a:gd name="T31" fmla="*/ 3 h 26"/>
                  <a:gd name="T32" fmla="*/ 19 w 48"/>
                  <a:gd name="T33" fmla="*/ 3 h 26"/>
                  <a:gd name="T34" fmla="*/ 13 w 48"/>
                  <a:gd name="T35" fmla="*/ 3 h 26"/>
                  <a:gd name="T36" fmla="*/ 10 w 48"/>
                  <a:gd name="T37" fmla="*/ 3 h 26"/>
                  <a:gd name="T38" fmla="*/ 0 w 48"/>
                  <a:gd name="T39" fmla="*/ 16 h 26"/>
                  <a:gd name="T40" fmla="*/ 22 w 48"/>
                  <a:gd name="T4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6">
                    <a:moveTo>
                      <a:pt x="22" y="14"/>
                    </a:moveTo>
                    <a:lnTo>
                      <a:pt x="13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5" y="26"/>
                    </a:lnTo>
                    <a:lnTo>
                      <a:pt x="32" y="25"/>
                    </a:lnTo>
                    <a:lnTo>
                      <a:pt x="35" y="25"/>
                    </a:lnTo>
                    <a:lnTo>
                      <a:pt x="39" y="23"/>
                    </a:lnTo>
                    <a:lnTo>
                      <a:pt x="44" y="23"/>
                    </a:lnTo>
                    <a:lnTo>
                      <a:pt x="48" y="23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0" y="16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6" name="Freeform 145"/>
              <p:cNvSpPr>
                <a:spLocks/>
              </p:cNvSpPr>
              <p:nvPr/>
            </p:nvSpPr>
            <p:spPr bwMode="auto">
              <a:xfrm>
                <a:off x="5232" y="2913"/>
                <a:ext cx="9" cy="41"/>
              </a:xfrm>
              <a:custGeom>
                <a:avLst/>
                <a:gdLst>
                  <a:gd name="T0" fmla="*/ 15 w 28"/>
                  <a:gd name="T1" fmla="*/ 99 h 123"/>
                  <a:gd name="T2" fmla="*/ 28 w 28"/>
                  <a:gd name="T3" fmla="*/ 110 h 123"/>
                  <a:gd name="T4" fmla="*/ 28 w 28"/>
                  <a:gd name="T5" fmla="*/ 104 h 123"/>
                  <a:gd name="T6" fmla="*/ 28 w 28"/>
                  <a:gd name="T7" fmla="*/ 97 h 123"/>
                  <a:gd name="T8" fmla="*/ 28 w 28"/>
                  <a:gd name="T9" fmla="*/ 89 h 123"/>
                  <a:gd name="T10" fmla="*/ 26 w 28"/>
                  <a:gd name="T11" fmla="*/ 82 h 123"/>
                  <a:gd name="T12" fmla="*/ 26 w 28"/>
                  <a:gd name="T13" fmla="*/ 76 h 123"/>
                  <a:gd name="T14" fmla="*/ 26 w 28"/>
                  <a:gd name="T15" fmla="*/ 69 h 123"/>
                  <a:gd name="T16" fmla="*/ 26 w 28"/>
                  <a:gd name="T17" fmla="*/ 62 h 123"/>
                  <a:gd name="T18" fmla="*/ 25 w 28"/>
                  <a:gd name="T19" fmla="*/ 56 h 123"/>
                  <a:gd name="T20" fmla="*/ 25 w 28"/>
                  <a:gd name="T21" fmla="*/ 49 h 123"/>
                  <a:gd name="T22" fmla="*/ 25 w 28"/>
                  <a:gd name="T23" fmla="*/ 41 h 123"/>
                  <a:gd name="T24" fmla="*/ 25 w 28"/>
                  <a:gd name="T25" fmla="*/ 35 h 123"/>
                  <a:gd name="T26" fmla="*/ 25 w 28"/>
                  <a:gd name="T27" fmla="*/ 28 h 123"/>
                  <a:gd name="T28" fmla="*/ 25 w 28"/>
                  <a:gd name="T29" fmla="*/ 21 h 123"/>
                  <a:gd name="T30" fmla="*/ 23 w 28"/>
                  <a:gd name="T31" fmla="*/ 14 h 123"/>
                  <a:gd name="T32" fmla="*/ 23 w 28"/>
                  <a:gd name="T33" fmla="*/ 6 h 123"/>
                  <a:gd name="T34" fmla="*/ 22 w 28"/>
                  <a:gd name="T35" fmla="*/ 0 h 123"/>
                  <a:gd name="T36" fmla="*/ 0 w 28"/>
                  <a:gd name="T37" fmla="*/ 2 h 123"/>
                  <a:gd name="T38" fmla="*/ 0 w 28"/>
                  <a:gd name="T39" fmla="*/ 9 h 123"/>
                  <a:gd name="T40" fmla="*/ 0 w 28"/>
                  <a:gd name="T41" fmla="*/ 17 h 123"/>
                  <a:gd name="T42" fmla="*/ 1 w 28"/>
                  <a:gd name="T43" fmla="*/ 22 h 123"/>
                  <a:gd name="T44" fmla="*/ 1 w 28"/>
                  <a:gd name="T45" fmla="*/ 28 h 123"/>
                  <a:gd name="T46" fmla="*/ 1 w 28"/>
                  <a:gd name="T47" fmla="*/ 35 h 123"/>
                  <a:gd name="T48" fmla="*/ 1 w 28"/>
                  <a:gd name="T49" fmla="*/ 43 h 123"/>
                  <a:gd name="T50" fmla="*/ 3 w 28"/>
                  <a:gd name="T51" fmla="*/ 50 h 123"/>
                  <a:gd name="T52" fmla="*/ 3 w 28"/>
                  <a:gd name="T53" fmla="*/ 57 h 123"/>
                  <a:gd name="T54" fmla="*/ 3 w 28"/>
                  <a:gd name="T55" fmla="*/ 63 h 123"/>
                  <a:gd name="T56" fmla="*/ 3 w 28"/>
                  <a:gd name="T57" fmla="*/ 70 h 123"/>
                  <a:gd name="T58" fmla="*/ 3 w 28"/>
                  <a:gd name="T59" fmla="*/ 78 h 123"/>
                  <a:gd name="T60" fmla="*/ 3 w 28"/>
                  <a:gd name="T61" fmla="*/ 83 h 123"/>
                  <a:gd name="T62" fmla="*/ 4 w 28"/>
                  <a:gd name="T63" fmla="*/ 91 h 123"/>
                  <a:gd name="T64" fmla="*/ 4 w 28"/>
                  <a:gd name="T65" fmla="*/ 98 h 123"/>
                  <a:gd name="T66" fmla="*/ 4 w 28"/>
                  <a:gd name="T67" fmla="*/ 105 h 123"/>
                  <a:gd name="T68" fmla="*/ 4 w 28"/>
                  <a:gd name="T69" fmla="*/ 111 h 123"/>
                  <a:gd name="T70" fmla="*/ 17 w 28"/>
                  <a:gd name="T71" fmla="*/ 123 h 123"/>
                  <a:gd name="T72" fmla="*/ 15 w 28"/>
                  <a:gd name="T73" fmla="*/ 9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23">
                    <a:moveTo>
                      <a:pt x="15" y="99"/>
                    </a:moveTo>
                    <a:lnTo>
                      <a:pt x="28" y="110"/>
                    </a:lnTo>
                    <a:lnTo>
                      <a:pt x="28" y="104"/>
                    </a:lnTo>
                    <a:lnTo>
                      <a:pt x="28" y="97"/>
                    </a:lnTo>
                    <a:lnTo>
                      <a:pt x="28" y="89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6" y="69"/>
                    </a:lnTo>
                    <a:lnTo>
                      <a:pt x="26" y="62"/>
                    </a:lnTo>
                    <a:lnTo>
                      <a:pt x="25" y="56"/>
                    </a:lnTo>
                    <a:lnTo>
                      <a:pt x="25" y="49"/>
                    </a:lnTo>
                    <a:lnTo>
                      <a:pt x="25" y="41"/>
                    </a:lnTo>
                    <a:lnTo>
                      <a:pt x="25" y="35"/>
                    </a:lnTo>
                    <a:lnTo>
                      <a:pt x="25" y="28"/>
                    </a:lnTo>
                    <a:lnTo>
                      <a:pt x="25" y="21"/>
                    </a:lnTo>
                    <a:lnTo>
                      <a:pt x="23" y="14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3" y="63"/>
                    </a:lnTo>
                    <a:lnTo>
                      <a:pt x="3" y="70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4" y="91"/>
                    </a:lnTo>
                    <a:lnTo>
                      <a:pt x="4" y="98"/>
                    </a:lnTo>
                    <a:lnTo>
                      <a:pt x="4" y="105"/>
                    </a:lnTo>
                    <a:lnTo>
                      <a:pt x="4" y="111"/>
                    </a:lnTo>
                    <a:lnTo>
                      <a:pt x="17" y="123"/>
                    </a:lnTo>
                    <a:lnTo>
                      <a:pt x="15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7" name="Freeform 146"/>
              <p:cNvSpPr>
                <a:spLocks/>
              </p:cNvSpPr>
              <p:nvPr/>
            </p:nvSpPr>
            <p:spPr bwMode="auto">
              <a:xfrm>
                <a:off x="5237" y="2945"/>
                <a:ext cx="11" cy="9"/>
              </a:xfrm>
              <a:custGeom>
                <a:avLst/>
                <a:gdLst>
                  <a:gd name="T0" fmla="*/ 32 w 32"/>
                  <a:gd name="T1" fmla="*/ 0 h 25"/>
                  <a:gd name="T2" fmla="*/ 18 w 32"/>
                  <a:gd name="T3" fmla="*/ 0 h 25"/>
                  <a:gd name="T4" fmla="*/ 14 w 32"/>
                  <a:gd name="T5" fmla="*/ 0 h 25"/>
                  <a:gd name="T6" fmla="*/ 10 w 32"/>
                  <a:gd name="T7" fmla="*/ 0 h 25"/>
                  <a:gd name="T8" fmla="*/ 4 w 32"/>
                  <a:gd name="T9" fmla="*/ 0 h 25"/>
                  <a:gd name="T10" fmla="*/ 0 w 32"/>
                  <a:gd name="T11" fmla="*/ 1 h 25"/>
                  <a:gd name="T12" fmla="*/ 2 w 32"/>
                  <a:gd name="T13" fmla="*/ 25 h 25"/>
                  <a:gd name="T14" fmla="*/ 7 w 32"/>
                  <a:gd name="T15" fmla="*/ 23 h 25"/>
                  <a:gd name="T16" fmla="*/ 11 w 32"/>
                  <a:gd name="T17" fmla="*/ 23 h 25"/>
                  <a:gd name="T18" fmla="*/ 16 w 32"/>
                  <a:gd name="T19" fmla="*/ 23 h 25"/>
                  <a:gd name="T20" fmla="*/ 20 w 32"/>
                  <a:gd name="T21" fmla="*/ 23 h 25"/>
                  <a:gd name="T22" fmla="*/ 32 w 32"/>
                  <a:gd name="T23" fmla="*/ 23 h 25"/>
                  <a:gd name="T24" fmla="*/ 32 w 32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5"/>
                    </a:lnTo>
                    <a:lnTo>
                      <a:pt x="7" y="23"/>
                    </a:lnTo>
                    <a:lnTo>
                      <a:pt x="11" y="23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32" y="2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8" name="Freeform 147"/>
              <p:cNvSpPr>
                <a:spLocks/>
              </p:cNvSpPr>
              <p:nvPr/>
            </p:nvSpPr>
            <p:spPr bwMode="auto">
              <a:xfrm>
                <a:off x="5237" y="2946"/>
                <a:ext cx="4" cy="8"/>
              </a:xfrm>
              <a:custGeom>
                <a:avLst/>
                <a:gdLst>
                  <a:gd name="T0" fmla="*/ 0 w 12"/>
                  <a:gd name="T1" fmla="*/ 24 h 24"/>
                  <a:gd name="T2" fmla="*/ 6 w 12"/>
                  <a:gd name="T3" fmla="*/ 22 h 24"/>
                  <a:gd name="T4" fmla="*/ 9 w 12"/>
                  <a:gd name="T5" fmla="*/ 19 h 24"/>
                  <a:gd name="T6" fmla="*/ 12 w 12"/>
                  <a:gd name="T7" fmla="*/ 16 h 24"/>
                  <a:gd name="T8" fmla="*/ 12 w 12"/>
                  <a:gd name="T9" fmla="*/ 12 h 24"/>
                  <a:gd name="T10" fmla="*/ 12 w 12"/>
                  <a:gd name="T11" fmla="*/ 8 h 24"/>
                  <a:gd name="T12" fmla="*/ 9 w 12"/>
                  <a:gd name="T13" fmla="*/ 5 h 24"/>
                  <a:gd name="T14" fmla="*/ 6 w 12"/>
                  <a:gd name="T15" fmla="*/ 2 h 24"/>
                  <a:gd name="T16" fmla="*/ 0 w 12"/>
                  <a:gd name="T17" fmla="*/ 0 h 24"/>
                  <a:gd name="T18" fmla="*/ 0 w 12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9" name="Freeform 148"/>
              <p:cNvSpPr>
                <a:spLocks/>
              </p:cNvSpPr>
              <p:nvPr/>
            </p:nvSpPr>
            <p:spPr bwMode="auto">
              <a:xfrm>
                <a:off x="5213" y="2922"/>
                <a:ext cx="15" cy="31"/>
              </a:xfrm>
              <a:custGeom>
                <a:avLst/>
                <a:gdLst>
                  <a:gd name="T0" fmla="*/ 40 w 44"/>
                  <a:gd name="T1" fmla="*/ 0 h 94"/>
                  <a:gd name="T2" fmla="*/ 41 w 44"/>
                  <a:gd name="T3" fmla="*/ 23 h 94"/>
                  <a:gd name="T4" fmla="*/ 42 w 44"/>
                  <a:gd name="T5" fmla="*/ 45 h 94"/>
                  <a:gd name="T6" fmla="*/ 42 w 44"/>
                  <a:gd name="T7" fmla="*/ 67 h 94"/>
                  <a:gd name="T8" fmla="*/ 44 w 44"/>
                  <a:gd name="T9" fmla="*/ 88 h 94"/>
                  <a:gd name="T10" fmla="*/ 40 w 44"/>
                  <a:gd name="T11" fmla="*/ 88 h 94"/>
                  <a:gd name="T12" fmla="*/ 35 w 44"/>
                  <a:gd name="T13" fmla="*/ 88 h 94"/>
                  <a:gd name="T14" fmla="*/ 29 w 44"/>
                  <a:gd name="T15" fmla="*/ 88 h 94"/>
                  <a:gd name="T16" fmla="*/ 24 w 44"/>
                  <a:gd name="T17" fmla="*/ 90 h 94"/>
                  <a:gd name="T18" fmla="*/ 19 w 44"/>
                  <a:gd name="T19" fmla="*/ 90 h 94"/>
                  <a:gd name="T20" fmla="*/ 13 w 44"/>
                  <a:gd name="T21" fmla="*/ 91 h 94"/>
                  <a:gd name="T22" fmla="*/ 6 w 44"/>
                  <a:gd name="T23" fmla="*/ 93 h 94"/>
                  <a:gd name="T24" fmla="*/ 0 w 44"/>
                  <a:gd name="T25" fmla="*/ 94 h 94"/>
                  <a:gd name="T26" fmla="*/ 2 w 44"/>
                  <a:gd name="T27" fmla="*/ 71 h 94"/>
                  <a:gd name="T28" fmla="*/ 2 w 44"/>
                  <a:gd name="T29" fmla="*/ 51 h 94"/>
                  <a:gd name="T30" fmla="*/ 2 w 44"/>
                  <a:gd name="T31" fmla="*/ 29 h 94"/>
                  <a:gd name="T32" fmla="*/ 2 w 44"/>
                  <a:gd name="T33" fmla="*/ 8 h 94"/>
                  <a:gd name="T34" fmla="*/ 8 w 44"/>
                  <a:gd name="T35" fmla="*/ 7 h 94"/>
                  <a:gd name="T36" fmla="*/ 12 w 44"/>
                  <a:gd name="T37" fmla="*/ 6 h 94"/>
                  <a:gd name="T38" fmla="*/ 16 w 44"/>
                  <a:gd name="T39" fmla="*/ 6 h 94"/>
                  <a:gd name="T40" fmla="*/ 21 w 44"/>
                  <a:gd name="T41" fmla="*/ 4 h 94"/>
                  <a:gd name="T42" fmla="*/ 25 w 44"/>
                  <a:gd name="T43" fmla="*/ 3 h 94"/>
                  <a:gd name="T44" fmla="*/ 31 w 44"/>
                  <a:gd name="T45" fmla="*/ 1 h 94"/>
                  <a:gd name="T46" fmla="*/ 35 w 44"/>
                  <a:gd name="T47" fmla="*/ 1 h 94"/>
                  <a:gd name="T48" fmla="*/ 40 w 44"/>
                  <a:gd name="T4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94">
                    <a:moveTo>
                      <a:pt x="40" y="0"/>
                    </a:moveTo>
                    <a:lnTo>
                      <a:pt x="41" y="23"/>
                    </a:lnTo>
                    <a:lnTo>
                      <a:pt x="42" y="45"/>
                    </a:lnTo>
                    <a:lnTo>
                      <a:pt x="42" y="67"/>
                    </a:lnTo>
                    <a:lnTo>
                      <a:pt x="44" y="88"/>
                    </a:lnTo>
                    <a:lnTo>
                      <a:pt x="40" y="88"/>
                    </a:lnTo>
                    <a:lnTo>
                      <a:pt x="35" y="88"/>
                    </a:lnTo>
                    <a:lnTo>
                      <a:pt x="29" y="88"/>
                    </a:lnTo>
                    <a:lnTo>
                      <a:pt x="24" y="90"/>
                    </a:lnTo>
                    <a:lnTo>
                      <a:pt x="19" y="90"/>
                    </a:lnTo>
                    <a:lnTo>
                      <a:pt x="13" y="91"/>
                    </a:lnTo>
                    <a:lnTo>
                      <a:pt x="6" y="93"/>
                    </a:lnTo>
                    <a:lnTo>
                      <a:pt x="0" y="94"/>
                    </a:lnTo>
                    <a:lnTo>
                      <a:pt x="2" y="71"/>
                    </a:lnTo>
                    <a:lnTo>
                      <a:pt x="2" y="51"/>
                    </a:lnTo>
                    <a:lnTo>
                      <a:pt x="2" y="29"/>
                    </a:lnTo>
                    <a:lnTo>
                      <a:pt x="2" y="8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5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0" name="Freeform 149"/>
              <p:cNvSpPr>
                <a:spLocks/>
              </p:cNvSpPr>
              <p:nvPr/>
            </p:nvSpPr>
            <p:spPr bwMode="auto">
              <a:xfrm>
                <a:off x="5222" y="2922"/>
                <a:ext cx="10" cy="33"/>
              </a:xfrm>
              <a:custGeom>
                <a:avLst/>
                <a:gdLst>
                  <a:gd name="T0" fmla="*/ 14 w 28"/>
                  <a:gd name="T1" fmla="*/ 100 h 100"/>
                  <a:gd name="T2" fmla="*/ 28 w 28"/>
                  <a:gd name="T3" fmla="*/ 88 h 100"/>
                  <a:gd name="T4" fmla="*/ 28 w 28"/>
                  <a:gd name="T5" fmla="*/ 77 h 100"/>
                  <a:gd name="T6" fmla="*/ 26 w 28"/>
                  <a:gd name="T7" fmla="*/ 67 h 100"/>
                  <a:gd name="T8" fmla="*/ 26 w 28"/>
                  <a:gd name="T9" fmla="*/ 55 h 100"/>
                  <a:gd name="T10" fmla="*/ 25 w 28"/>
                  <a:gd name="T11" fmla="*/ 43 h 100"/>
                  <a:gd name="T12" fmla="*/ 25 w 28"/>
                  <a:gd name="T13" fmla="*/ 33 h 100"/>
                  <a:gd name="T14" fmla="*/ 25 w 28"/>
                  <a:gd name="T15" fmla="*/ 22 h 100"/>
                  <a:gd name="T16" fmla="*/ 23 w 28"/>
                  <a:gd name="T17" fmla="*/ 10 h 100"/>
                  <a:gd name="T18" fmla="*/ 23 w 28"/>
                  <a:gd name="T19" fmla="*/ 0 h 100"/>
                  <a:gd name="T20" fmla="*/ 0 w 28"/>
                  <a:gd name="T21" fmla="*/ 1 h 100"/>
                  <a:gd name="T22" fmla="*/ 0 w 28"/>
                  <a:gd name="T23" fmla="*/ 11 h 100"/>
                  <a:gd name="T24" fmla="*/ 1 w 28"/>
                  <a:gd name="T25" fmla="*/ 23 h 100"/>
                  <a:gd name="T26" fmla="*/ 1 w 28"/>
                  <a:gd name="T27" fmla="*/ 33 h 100"/>
                  <a:gd name="T28" fmla="*/ 3 w 28"/>
                  <a:gd name="T29" fmla="*/ 45 h 100"/>
                  <a:gd name="T30" fmla="*/ 3 w 28"/>
                  <a:gd name="T31" fmla="*/ 56 h 100"/>
                  <a:gd name="T32" fmla="*/ 3 w 28"/>
                  <a:gd name="T33" fmla="*/ 67 h 100"/>
                  <a:gd name="T34" fmla="*/ 4 w 28"/>
                  <a:gd name="T35" fmla="*/ 78 h 100"/>
                  <a:gd name="T36" fmla="*/ 4 w 28"/>
                  <a:gd name="T37" fmla="*/ 90 h 100"/>
                  <a:gd name="T38" fmla="*/ 17 w 28"/>
                  <a:gd name="T39" fmla="*/ 77 h 100"/>
                  <a:gd name="T40" fmla="*/ 14 w 28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00">
                    <a:moveTo>
                      <a:pt x="14" y="100"/>
                    </a:moveTo>
                    <a:lnTo>
                      <a:pt x="28" y="88"/>
                    </a:lnTo>
                    <a:lnTo>
                      <a:pt x="28" y="77"/>
                    </a:lnTo>
                    <a:lnTo>
                      <a:pt x="26" y="67"/>
                    </a:lnTo>
                    <a:lnTo>
                      <a:pt x="26" y="55"/>
                    </a:lnTo>
                    <a:lnTo>
                      <a:pt x="25" y="43"/>
                    </a:lnTo>
                    <a:lnTo>
                      <a:pt x="25" y="33"/>
                    </a:lnTo>
                    <a:lnTo>
                      <a:pt x="25" y="22"/>
                    </a:lnTo>
                    <a:lnTo>
                      <a:pt x="23" y="10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17" y="77"/>
                    </a:lnTo>
                    <a:lnTo>
                      <a:pt x="1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1" name="Freeform 150"/>
              <p:cNvSpPr>
                <a:spLocks/>
              </p:cNvSpPr>
              <p:nvPr/>
            </p:nvSpPr>
            <p:spPr bwMode="auto">
              <a:xfrm>
                <a:off x="5209" y="2947"/>
                <a:ext cx="19" cy="10"/>
              </a:xfrm>
              <a:custGeom>
                <a:avLst/>
                <a:gdLst>
                  <a:gd name="T0" fmla="*/ 0 w 56"/>
                  <a:gd name="T1" fmla="*/ 17 h 29"/>
                  <a:gd name="T2" fmla="*/ 14 w 56"/>
                  <a:gd name="T3" fmla="*/ 29 h 29"/>
                  <a:gd name="T4" fmla="*/ 20 w 56"/>
                  <a:gd name="T5" fmla="*/ 26 h 29"/>
                  <a:gd name="T6" fmla="*/ 26 w 56"/>
                  <a:gd name="T7" fmla="*/ 26 h 29"/>
                  <a:gd name="T8" fmla="*/ 32 w 56"/>
                  <a:gd name="T9" fmla="*/ 25 h 29"/>
                  <a:gd name="T10" fmla="*/ 36 w 56"/>
                  <a:gd name="T11" fmla="*/ 23 h 29"/>
                  <a:gd name="T12" fmla="*/ 42 w 56"/>
                  <a:gd name="T13" fmla="*/ 23 h 29"/>
                  <a:gd name="T14" fmla="*/ 46 w 56"/>
                  <a:gd name="T15" fmla="*/ 23 h 29"/>
                  <a:gd name="T16" fmla="*/ 49 w 56"/>
                  <a:gd name="T17" fmla="*/ 23 h 29"/>
                  <a:gd name="T18" fmla="*/ 53 w 56"/>
                  <a:gd name="T19" fmla="*/ 23 h 29"/>
                  <a:gd name="T20" fmla="*/ 56 w 56"/>
                  <a:gd name="T21" fmla="*/ 0 h 29"/>
                  <a:gd name="T22" fmla="*/ 51 w 56"/>
                  <a:gd name="T23" fmla="*/ 0 h 29"/>
                  <a:gd name="T24" fmla="*/ 45 w 56"/>
                  <a:gd name="T25" fmla="*/ 0 h 29"/>
                  <a:gd name="T26" fmla="*/ 39 w 56"/>
                  <a:gd name="T27" fmla="*/ 0 h 29"/>
                  <a:gd name="T28" fmla="*/ 33 w 56"/>
                  <a:gd name="T29" fmla="*/ 1 h 29"/>
                  <a:gd name="T30" fmla="*/ 27 w 56"/>
                  <a:gd name="T31" fmla="*/ 1 h 29"/>
                  <a:gd name="T32" fmla="*/ 21 w 56"/>
                  <a:gd name="T33" fmla="*/ 3 h 29"/>
                  <a:gd name="T34" fmla="*/ 16 w 56"/>
                  <a:gd name="T35" fmla="*/ 4 h 29"/>
                  <a:gd name="T36" fmla="*/ 10 w 56"/>
                  <a:gd name="T37" fmla="*/ 6 h 29"/>
                  <a:gd name="T38" fmla="*/ 23 w 56"/>
                  <a:gd name="T39" fmla="*/ 17 h 29"/>
                  <a:gd name="T40" fmla="*/ 0 w 56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29">
                    <a:moveTo>
                      <a:pt x="0" y="17"/>
                    </a:moveTo>
                    <a:lnTo>
                      <a:pt x="14" y="29"/>
                    </a:lnTo>
                    <a:lnTo>
                      <a:pt x="20" y="26"/>
                    </a:lnTo>
                    <a:lnTo>
                      <a:pt x="26" y="26"/>
                    </a:lnTo>
                    <a:lnTo>
                      <a:pt x="32" y="25"/>
                    </a:lnTo>
                    <a:lnTo>
                      <a:pt x="36" y="23"/>
                    </a:lnTo>
                    <a:lnTo>
                      <a:pt x="42" y="23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3" y="23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2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2" name="Freeform 151"/>
              <p:cNvSpPr>
                <a:spLocks/>
              </p:cNvSpPr>
              <p:nvPr/>
            </p:nvSpPr>
            <p:spPr bwMode="auto">
              <a:xfrm>
                <a:off x="5209" y="2921"/>
                <a:ext cx="9" cy="32"/>
              </a:xfrm>
              <a:custGeom>
                <a:avLst/>
                <a:gdLst>
                  <a:gd name="T0" fmla="*/ 11 w 26"/>
                  <a:gd name="T1" fmla="*/ 0 h 97"/>
                  <a:gd name="T2" fmla="*/ 3 w 26"/>
                  <a:gd name="T3" fmla="*/ 11 h 97"/>
                  <a:gd name="T4" fmla="*/ 1 w 26"/>
                  <a:gd name="T5" fmla="*/ 22 h 97"/>
                  <a:gd name="T6" fmla="*/ 1 w 26"/>
                  <a:gd name="T7" fmla="*/ 32 h 97"/>
                  <a:gd name="T8" fmla="*/ 1 w 26"/>
                  <a:gd name="T9" fmla="*/ 54 h 97"/>
                  <a:gd name="T10" fmla="*/ 0 w 26"/>
                  <a:gd name="T11" fmla="*/ 64 h 97"/>
                  <a:gd name="T12" fmla="*/ 0 w 26"/>
                  <a:gd name="T13" fmla="*/ 74 h 97"/>
                  <a:gd name="T14" fmla="*/ 0 w 26"/>
                  <a:gd name="T15" fmla="*/ 86 h 97"/>
                  <a:gd name="T16" fmla="*/ 0 w 26"/>
                  <a:gd name="T17" fmla="*/ 97 h 97"/>
                  <a:gd name="T18" fmla="*/ 23 w 26"/>
                  <a:gd name="T19" fmla="*/ 97 h 97"/>
                  <a:gd name="T20" fmla="*/ 24 w 26"/>
                  <a:gd name="T21" fmla="*/ 86 h 97"/>
                  <a:gd name="T22" fmla="*/ 24 w 26"/>
                  <a:gd name="T23" fmla="*/ 75 h 97"/>
                  <a:gd name="T24" fmla="*/ 24 w 26"/>
                  <a:gd name="T25" fmla="*/ 65 h 97"/>
                  <a:gd name="T26" fmla="*/ 24 w 26"/>
                  <a:gd name="T27" fmla="*/ 55 h 97"/>
                  <a:gd name="T28" fmla="*/ 24 w 26"/>
                  <a:gd name="T29" fmla="*/ 33 h 97"/>
                  <a:gd name="T30" fmla="*/ 26 w 26"/>
                  <a:gd name="T31" fmla="*/ 23 h 97"/>
                  <a:gd name="T32" fmla="*/ 24 w 26"/>
                  <a:gd name="T33" fmla="*/ 11 h 97"/>
                  <a:gd name="T34" fmla="*/ 16 w 26"/>
                  <a:gd name="T35" fmla="*/ 23 h 97"/>
                  <a:gd name="T36" fmla="*/ 11 w 26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7">
                    <a:moveTo>
                      <a:pt x="11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1" y="32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86"/>
                    </a:lnTo>
                    <a:lnTo>
                      <a:pt x="0" y="97"/>
                    </a:lnTo>
                    <a:lnTo>
                      <a:pt x="23" y="97"/>
                    </a:lnTo>
                    <a:lnTo>
                      <a:pt x="24" y="86"/>
                    </a:lnTo>
                    <a:lnTo>
                      <a:pt x="24" y="75"/>
                    </a:lnTo>
                    <a:lnTo>
                      <a:pt x="24" y="65"/>
                    </a:lnTo>
                    <a:lnTo>
                      <a:pt x="24" y="55"/>
                    </a:lnTo>
                    <a:lnTo>
                      <a:pt x="24" y="33"/>
                    </a:lnTo>
                    <a:lnTo>
                      <a:pt x="26" y="23"/>
                    </a:lnTo>
                    <a:lnTo>
                      <a:pt x="24" y="11"/>
                    </a:lnTo>
                    <a:lnTo>
                      <a:pt x="16" y="2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3" name="Freeform 152"/>
              <p:cNvSpPr>
                <a:spLocks/>
              </p:cNvSpPr>
              <p:nvPr/>
            </p:nvSpPr>
            <p:spPr bwMode="auto">
              <a:xfrm>
                <a:off x="5213" y="2918"/>
                <a:ext cx="17" cy="10"/>
              </a:xfrm>
              <a:custGeom>
                <a:avLst/>
                <a:gdLst>
                  <a:gd name="T0" fmla="*/ 51 w 51"/>
                  <a:gd name="T1" fmla="*/ 10 h 30"/>
                  <a:gd name="T2" fmla="*/ 37 w 51"/>
                  <a:gd name="T3" fmla="*/ 0 h 30"/>
                  <a:gd name="T4" fmla="*/ 32 w 51"/>
                  <a:gd name="T5" fmla="*/ 0 h 30"/>
                  <a:gd name="T6" fmla="*/ 28 w 51"/>
                  <a:gd name="T7" fmla="*/ 1 h 30"/>
                  <a:gd name="T8" fmla="*/ 24 w 51"/>
                  <a:gd name="T9" fmla="*/ 1 h 30"/>
                  <a:gd name="T10" fmla="*/ 19 w 51"/>
                  <a:gd name="T11" fmla="*/ 2 h 30"/>
                  <a:gd name="T12" fmla="*/ 13 w 51"/>
                  <a:gd name="T13" fmla="*/ 4 h 30"/>
                  <a:gd name="T14" fmla="*/ 9 w 51"/>
                  <a:gd name="T15" fmla="*/ 4 h 30"/>
                  <a:gd name="T16" fmla="*/ 5 w 51"/>
                  <a:gd name="T17" fmla="*/ 5 h 30"/>
                  <a:gd name="T18" fmla="*/ 0 w 51"/>
                  <a:gd name="T19" fmla="*/ 7 h 30"/>
                  <a:gd name="T20" fmla="*/ 5 w 51"/>
                  <a:gd name="T21" fmla="*/ 30 h 30"/>
                  <a:gd name="T22" fmla="*/ 10 w 51"/>
                  <a:gd name="T23" fmla="*/ 29 h 30"/>
                  <a:gd name="T24" fmla="*/ 15 w 51"/>
                  <a:gd name="T25" fmla="*/ 27 h 30"/>
                  <a:gd name="T26" fmla="*/ 19 w 51"/>
                  <a:gd name="T27" fmla="*/ 26 h 30"/>
                  <a:gd name="T28" fmla="*/ 24 w 51"/>
                  <a:gd name="T29" fmla="*/ 26 h 30"/>
                  <a:gd name="T30" fmla="*/ 28 w 51"/>
                  <a:gd name="T31" fmla="*/ 24 h 30"/>
                  <a:gd name="T32" fmla="*/ 32 w 51"/>
                  <a:gd name="T33" fmla="*/ 23 h 30"/>
                  <a:gd name="T34" fmla="*/ 37 w 51"/>
                  <a:gd name="T35" fmla="*/ 23 h 30"/>
                  <a:gd name="T36" fmla="*/ 42 w 51"/>
                  <a:gd name="T37" fmla="*/ 21 h 30"/>
                  <a:gd name="T38" fmla="*/ 28 w 51"/>
                  <a:gd name="T39" fmla="*/ 11 h 30"/>
                  <a:gd name="T40" fmla="*/ 51 w 51"/>
                  <a:gd name="T41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30">
                    <a:moveTo>
                      <a:pt x="51" y="1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5" y="27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2" y="23"/>
                    </a:lnTo>
                    <a:lnTo>
                      <a:pt x="37" y="23"/>
                    </a:lnTo>
                    <a:lnTo>
                      <a:pt x="42" y="21"/>
                    </a:lnTo>
                    <a:lnTo>
                      <a:pt x="28" y="11"/>
                    </a:lnTo>
                    <a:lnTo>
                      <a:pt x="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4" name="Freeform 153"/>
              <p:cNvSpPr>
                <a:spLocks/>
              </p:cNvSpPr>
              <p:nvPr/>
            </p:nvSpPr>
            <p:spPr bwMode="auto">
              <a:xfrm>
                <a:off x="4927" y="2503"/>
                <a:ext cx="272" cy="262"/>
              </a:xfrm>
              <a:custGeom>
                <a:avLst/>
                <a:gdLst>
                  <a:gd name="T0" fmla="*/ 22 w 816"/>
                  <a:gd name="T1" fmla="*/ 121 h 787"/>
                  <a:gd name="T2" fmla="*/ 49 w 816"/>
                  <a:gd name="T3" fmla="*/ 166 h 787"/>
                  <a:gd name="T4" fmla="*/ 81 w 816"/>
                  <a:gd name="T5" fmla="*/ 211 h 787"/>
                  <a:gd name="T6" fmla="*/ 116 w 816"/>
                  <a:gd name="T7" fmla="*/ 257 h 787"/>
                  <a:gd name="T8" fmla="*/ 106 w 816"/>
                  <a:gd name="T9" fmla="*/ 289 h 787"/>
                  <a:gd name="T10" fmla="*/ 74 w 816"/>
                  <a:gd name="T11" fmla="*/ 314 h 787"/>
                  <a:gd name="T12" fmla="*/ 39 w 816"/>
                  <a:gd name="T13" fmla="*/ 334 h 787"/>
                  <a:gd name="T14" fmla="*/ 7 w 816"/>
                  <a:gd name="T15" fmla="*/ 350 h 787"/>
                  <a:gd name="T16" fmla="*/ 9 w 816"/>
                  <a:gd name="T17" fmla="*/ 384 h 787"/>
                  <a:gd name="T18" fmla="*/ 28 w 816"/>
                  <a:gd name="T19" fmla="*/ 417 h 787"/>
                  <a:gd name="T20" fmla="*/ 57 w 816"/>
                  <a:gd name="T21" fmla="*/ 445 h 787"/>
                  <a:gd name="T22" fmla="*/ 93 w 816"/>
                  <a:gd name="T23" fmla="*/ 468 h 787"/>
                  <a:gd name="T24" fmla="*/ 125 w 816"/>
                  <a:gd name="T25" fmla="*/ 480 h 787"/>
                  <a:gd name="T26" fmla="*/ 151 w 816"/>
                  <a:gd name="T27" fmla="*/ 484 h 787"/>
                  <a:gd name="T28" fmla="*/ 177 w 816"/>
                  <a:gd name="T29" fmla="*/ 486 h 787"/>
                  <a:gd name="T30" fmla="*/ 208 w 816"/>
                  <a:gd name="T31" fmla="*/ 484 h 787"/>
                  <a:gd name="T32" fmla="*/ 234 w 816"/>
                  <a:gd name="T33" fmla="*/ 478 h 787"/>
                  <a:gd name="T34" fmla="*/ 259 w 816"/>
                  <a:gd name="T35" fmla="*/ 470 h 787"/>
                  <a:gd name="T36" fmla="*/ 285 w 816"/>
                  <a:gd name="T37" fmla="*/ 462 h 787"/>
                  <a:gd name="T38" fmla="*/ 310 w 816"/>
                  <a:gd name="T39" fmla="*/ 458 h 787"/>
                  <a:gd name="T40" fmla="*/ 350 w 816"/>
                  <a:gd name="T41" fmla="*/ 471 h 787"/>
                  <a:gd name="T42" fmla="*/ 384 w 816"/>
                  <a:gd name="T43" fmla="*/ 506 h 787"/>
                  <a:gd name="T44" fmla="*/ 356 w 816"/>
                  <a:gd name="T45" fmla="*/ 510 h 787"/>
                  <a:gd name="T46" fmla="*/ 321 w 816"/>
                  <a:gd name="T47" fmla="*/ 521 h 787"/>
                  <a:gd name="T48" fmla="*/ 289 w 816"/>
                  <a:gd name="T49" fmla="*/ 534 h 787"/>
                  <a:gd name="T50" fmla="*/ 256 w 816"/>
                  <a:gd name="T51" fmla="*/ 544 h 787"/>
                  <a:gd name="T52" fmla="*/ 218 w 816"/>
                  <a:gd name="T53" fmla="*/ 545 h 787"/>
                  <a:gd name="T54" fmla="*/ 177 w 816"/>
                  <a:gd name="T55" fmla="*/ 544 h 787"/>
                  <a:gd name="T56" fmla="*/ 215 w 816"/>
                  <a:gd name="T57" fmla="*/ 609 h 787"/>
                  <a:gd name="T58" fmla="*/ 269 w 816"/>
                  <a:gd name="T59" fmla="*/ 660 h 787"/>
                  <a:gd name="T60" fmla="*/ 318 w 816"/>
                  <a:gd name="T61" fmla="*/ 692 h 787"/>
                  <a:gd name="T62" fmla="*/ 374 w 816"/>
                  <a:gd name="T63" fmla="*/ 718 h 787"/>
                  <a:gd name="T64" fmla="*/ 427 w 816"/>
                  <a:gd name="T65" fmla="*/ 746 h 787"/>
                  <a:gd name="T66" fmla="*/ 480 w 816"/>
                  <a:gd name="T67" fmla="*/ 787 h 787"/>
                  <a:gd name="T68" fmla="*/ 531 w 816"/>
                  <a:gd name="T69" fmla="*/ 745 h 787"/>
                  <a:gd name="T70" fmla="*/ 584 w 816"/>
                  <a:gd name="T71" fmla="*/ 704 h 787"/>
                  <a:gd name="T72" fmla="*/ 640 w 816"/>
                  <a:gd name="T73" fmla="*/ 665 h 787"/>
                  <a:gd name="T74" fmla="*/ 694 w 816"/>
                  <a:gd name="T75" fmla="*/ 625 h 787"/>
                  <a:gd name="T76" fmla="*/ 730 w 816"/>
                  <a:gd name="T77" fmla="*/ 598 h 787"/>
                  <a:gd name="T78" fmla="*/ 765 w 816"/>
                  <a:gd name="T79" fmla="*/ 563 h 787"/>
                  <a:gd name="T80" fmla="*/ 804 w 816"/>
                  <a:gd name="T81" fmla="*/ 465 h 787"/>
                  <a:gd name="T82" fmla="*/ 814 w 816"/>
                  <a:gd name="T83" fmla="*/ 364 h 787"/>
                  <a:gd name="T84" fmla="*/ 807 w 816"/>
                  <a:gd name="T85" fmla="*/ 254 h 787"/>
                  <a:gd name="T86" fmla="*/ 781 w 816"/>
                  <a:gd name="T87" fmla="*/ 163 h 787"/>
                  <a:gd name="T88" fmla="*/ 750 w 816"/>
                  <a:gd name="T89" fmla="*/ 116 h 787"/>
                  <a:gd name="T90" fmla="*/ 711 w 816"/>
                  <a:gd name="T91" fmla="*/ 76 h 787"/>
                  <a:gd name="T92" fmla="*/ 666 w 816"/>
                  <a:gd name="T93" fmla="*/ 44 h 787"/>
                  <a:gd name="T94" fmla="*/ 615 w 816"/>
                  <a:gd name="T95" fmla="*/ 19 h 787"/>
                  <a:gd name="T96" fmla="*/ 563 w 816"/>
                  <a:gd name="T97" fmla="*/ 4 h 787"/>
                  <a:gd name="T98" fmla="*/ 490 w 816"/>
                  <a:gd name="T99" fmla="*/ 0 h 787"/>
                  <a:gd name="T100" fmla="*/ 435 w 816"/>
                  <a:gd name="T101" fmla="*/ 7 h 787"/>
                  <a:gd name="T102" fmla="*/ 384 w 816"/>
                  <a:gd name="T103" fmla="*/ 22 h 787"/>
                  <a:gd name="T104" fmla="*/ 336 w 816"/>
                  <a:gd name="T105" fmla="*/ 45 h 787"/>
                  <a:gd name="T106" fmla="*/ 297 w 816"/>
                  <a:gd name="T107" fmla="*/ 76 h 787"/>
                  <a:gd name="T108" fmla="*/ 263 w 816"/>
                  <a:gd name="T109" fmla="*/ 113 h 787"/>
                  <a:gd name="T110" fmla="*/ 224 w 816"/>
                  <a:gd name="T111" fmla="*/ 140 h 787"/>
                  <a:gd name="T112" fmla="*/ 164 w 816"/>
                  <a:gd name="T113" fmla="*/ 128 h 787"/>
                  <a:gd name="T114" fmla="*/ 106 w 816"/>
                  <a:gd name="T115" fmla="*/ 113 h 787"/>
                  <a:gd name="T116" fmla="*/ 49 w 816"/>
                  <a:gd name="T117" fmla="*/ 99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6" h="787">
                    <a:moveTo>
                      <a:pt x="6" y="87"/>
                    </a:moveTo>
                    <a:lnTo>
                      <a:pt x="10" y="99"/>
                    </a:lnTo>
                    <a:lnTo>
                      <a:pt x="16" y="109"/>
                    </a:lnTo>
                    <a:lnTo>
                      <a:pt x="22" y="121"/>
                    </a:lnTo>
                    <a:lnTo>
                      <a:pt x="29" y="131"/>
                    </a:lnTo>
                    <a:lnTo>
                      <a:pt x="36" y="142"/>
                    </a:lnTo>
                    <a:lnTo>
                      <a:pt x="42" y="154"/>
                    </a:lnTo>
                    <a:lnTo>
                      <a:pt x="49" y="166"/>
                    </a:lnTo>
                    <a:lnTo>
                      <a:pt x="57" y="177"/>
                    </a:lnTo>
                    <a:lnTo>
                      <a:pt x="65" y="188"/>
                    </a:lnTo>
                    <a:lnTo>
                      <a:pt x="74" y="199"/>
                    </a:lnTo>
                    <a:lnTo>
                      <a:pt x="81" y="211"/>
                    </a:lnTo>
                    <a:lnTo>
                      <a:pt x="92" y="222"/>
                    </a:lnTo>
                    <a:lnTo>
                      <a:pt x="99" y="234"/>
                    </a:lnTo>
                    <a:lnTo>
                      <a:pt x="108" y="246"/>
                    </a:lnTo>
                    <a:lnTo>
                      <a:pt x="116" y="257"/>
                    </a:lnTo>
                    <a:lnTo>
                      <a:pt x="126" y="269"/>
                    </a:lnTo>
                    <a:lnTo>
                      <a:pt x="119" y="276"/>
                    </a:lnTo>
                    <a:lnTo>
                      <a:pt x="113" y="284"/>
                    </a:lnTo>
                    <a:lnTo>
                      <a:pt x="106" y="289"/>
                    </a:lnTo>
                    <a:lnTo>
                      <a:pt x="99" y="295"/>
                    </a:lnTo>
                    <a:lnTo>
                      <a:pt x="92" y="302"/>
                    </a:lnTo>
                    <a:lnTo>
                      <a:pt x="83" y="308"/>
                    </a:lnTo>
                    <a:lnTo>
                      <a:pt x="74" y="314"/>
                    </a:lnTo>
                    <a:lnTo>
                      <a:pt x="65" y="320"/>
                    </a:lnTo>
                    <a:lnTo>
                      <a:pt x="57" y="324"/>
                    </a:lnTo>
                    <a:lnTo>
                      <a:pt x="48" y="330"/>
                    </a:lnTo>
                    <a:lnTo>
                      <a:pt x="39" y="334"/>
                    </a:lnTo>
                    <a:lnTo>
                      <a:pt x="32" y="339"/>
                    </a:lnTo>
                    <a:lnTo>
                      <a:pt x="23" y="343"/>
                    </a:lnTo>
                    <a:lnTo>
                      <a:pt x="16" y="346"/>
                    </a:lnTo>
                    <a:lnTo>
                      <a:pt x="7" y="350"/>
                    </a:lnTo>
                    <a:lnTo>
                      <a:pt x="0" y="353"/>
                    </a:lnTo>
                    <a:lnTo>
                      <a:pt x="1" y="364"/>
                    </a:lnTo>
                    <a:lnTo>
                      <a:pt x="6" y="375"/>
                    </a:lnTo>
                    <a:lnTo>
                      <a:pt x="9" y="384"/>
                    </a:lnTo>
                    <a:lnTo>
                      <a:pt x="13" y="393"/>
                    </a:lnTo>
                    <a:lnTo>
                      <a:pt x="17" y="401"/>
                    </a:lnTo>
                    <a:lnTo>
                      <a:pt x="22" y="410"/>
                    </a:lnTo>
                    <a:lnTo>
                      <a:pt x="28" y="417"/>
                    </a:lnTo>
                    <a:lnTo>
                      <a:pt x="35" y="425"/>
                    </a:lnTo>
                    <a:lnTo>
                      <a:pt x="41" y="432"/>
                    </a:lnTo>
                    <a:lnTo>
                      <a:pt x="48" y="439"/>
                    </a:lnTo>
                    <a:lnTo>
                      <a:pt x="57" y="445"/>
                    </a:lnTo>
                    <a:lnTo>
                      <a:pt x="64" y="451"/>
                    </a:lnTo>
                    <a:lnTo>
                      <a:pt x="74" y="457"/>
                    </a:lnTo>
                    <a:lnTo>
                      <a:pt x="83" y="462"/>
                    </a:lnTo>
                    <a:lnTo>
                      <a:pt x="93" y="468"/>
                    </a:lnTo>
                    <a:lnTo>
                      <a:pt x="103" y="473"/>
                    </a:lnTo>
                    <a:lnTo>
                      <a:pt x="110" y="476"/>
                    </a:lnTo>
                    <a:lnTo>
                      <a:pt x="118" y="478"/>
                    </a:lnTo>
                    <a:lnTo>
                      <a:pt x="125" y="480"/>
                    </a:lnTo>
                    <a:lnTo>
                      <a:pt x="131" y="481"/>
                    </a:lnTo>
                    <a:lnTo>
                      <a:pt x="138" y="483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7" y="486"/>
                    </a:lnTo>
                    <a:lnTo>
                      <a:pt x="163" y="486"/>
                    </a:lnTo>
                    <a:lnTo>
                      <a:pt x="170" y="486"/>
                    </a:lnTo>
                    <a:lnTo>
                      <a:pt x="177" y="486"/>
                    </a:lnTo>
                    <a:lnTo>
                      <a:pt x="189" y="486"/>
                    </a:lnTo>
                    <a:lnTo>
                      <a:pt x="195" y="484"/>
                    </a:lnTo>
                    <a:lnTo>
                      <a:pt x="202" y="484"/>
                    </a:lnTo>
                    <a:lnTo>
                      <a:pt x="208" y="484"/>
                    </a:lnTo>
                    <a:lnTo>
                      <a:pt x="215" y="483"/>
                    </a:lnTo>
                    <a:lnTo>
                      <a:pt x="221" y="481"/>
                    </a:lnTo>
                    <a:lnTo>
                      <a:pt x="227" y="480"/>
                    </a:lnTo>
                    <a:lnTo>
                      <a:pt x="234" y="478"/>
                    </a:lnTo>
                    <a:lnTo>
                      <a:pt x="240" y="477"/>
                    </a:lnTo>
                    <a:lnTo>
                      <a:pt x="247" y="474"/>
                    </a:lnTo>
                    <a:lnTo>
                      <a:pt x="253" y="471"/>
                    </a:lnTo>
                    <a:lnTo>
                      <a:pt x="259" y="470"/>
                    </a:lnTo>
                    <a:lnTo>
                      <a:pt x="265" y="468"/>
                    </a:lnTo>
                    <a:lnTo>
                      <a:pt x="272" y="465"/>
                    </a:lnTo>
                    <a:lnTo>
                      <a:pt x="278" y="464"/>
                    </a:lnTo>
                    <a:lnTo>
                      <a:pt x="285" y="462"/>
                    </a:lnTo>
                    <a:lnTo>
                      <a:pt x="291" y="460"/>
                    </a:lnTo>
                    <a:lnTo>
                      <a:pt x="297" y="460"/>
                    </a:lnTo>
                    <a:lnTo>
                      <a:pt x="304" y="458"/>
                    </a:lnTo>
                    <a:lnTo>
                      <a:pt x="310" y="458"/>
                    </a:lnTo>
                    <a:lnTo>
                      <a:pt x="321" y="460"/>
                    </a:lnTo>
                    <a:lnTo>
                      <a:pt x="331" y="462"/>
                    </a:lnTo>
                    <a:lnTo>
                      <a:pt x="342" y="465"/>
                    </a:lnTo>
                    <a:lnTo>
                      <a:pt x="350" y="471"/>
                    </a:lnTo>
                    <a:lnTo>
                      <a:pt x="361" y="478"/>
                    </a:lnTo>
                    <a:lnTo>
                      <a:pt x="369" y="487"/>
                    </a:lnTo>
                    <a:lnTo>
                      <a:pt x="377" y="496"/>
                    </a:lnTo>
                    <a:lnTo>
                      <a:pt x="384" y="506"/>
                    </a:lnTo>
                    <a:lnTo>
                      <a:pt x="377" y="508"/>
                    </a:lnTo>
                    <a:lnTo>
                      <a:pt x="371" y="508"/>
                    </a:lnTo>
                    <a:lnTo>
                      <a:pt x="362" y="509"/>
                    </a:lnTo>
                    <a:lnTo>
                      <a:pt x="356" y="510"/>
                    </a:lnTo>
                    <a:lnTo>
                      <a:pt x="347" y="512"/>
                    </a:lnTo>
                    <a:lnTo>
                      <a:pt x="340" y="515"/>
                    </a:lnTo>
                    <a:lnTo>
                      <a:pt x="331" y="516"/>
                    </a:lnTo>
                    <a:lnTo>
                      <a:pt x="321" y="521"/>
                    </a:lnTo>
                    <a:lnTo>
                      <a:pt x="314" y="525"/>
                    </a:lnTo>
                    <a:lnTo>
                      <a:pt x="307" y="528"/>
                    </a:lnTo>
                    <a:lnTo>
                      <a:pt x="297" y="531"/>
                    </a:lnTo>
                    <a:lnTo>
                      <a:pt x="289" y="534"/>
                    </a:lnTo>
                    <a:lnTo>
                      <a:pt x="282" y="537"/>
                    </a:lnTo>
                    <a:lnTo>
                      <a:pt x="273" y="540"/>
                    </a:lnTo>
                    <a:lnTo>
                      <a:pt x="265" y="541"/>
                    </a:lnTo>
                    <a:lnTo>
                      <a:pt x="256" y="544"/>
                    </a:lnTo>
                    <a:lnTo>
                      <a:pt x="247" y="544"/>
                    </a:lnTo>
                    <a:lnTo>
                      <a:pt x="237" y="545"/>
                    </a:lnTo>
                    <a:lnTo>
                      <a:pt x="227" y="545"/>
                    </a:lnTo>
                    <a:lnTo>
                      <a:pt x="218" y="545"/>
                    </a:lnTo>
                    <a:lnTo>
                      <a:pt x="206" y="544"/>
                    </a:lnTo>
                    <a:lnTo>
                      <a:pt x="198" y="544"/>
                    </a:lnTo>
                    <a:lnTo>
                      <a:pt x="188" y="544"/>
                    </a:lnTo>
                    <a:lnTo>
                      <a:pt x="177" y="544"/>
                    </a:lnTo>
                    <a:lnTo>
                      <a:pt x="185" y="563"/>
                    </a:lnTo>
                    <a:lnTo>
                      <a:pt x="193" y="580"/>
                    </a:lnTo>
                    <a:lnTo>
                      <a:pt x="204" y="595"/>
                    </a:lnTo>
                    <a:lnTo>
                      <a:pt x="215" y="609"/>
                    </a:lnTo>
                    <a:lnTo>
                      <a:pt x="227" y="624"/>
                    </a:lnTo>
                    <a:lnTo>
                      <a:pt x="240" y="637"/>
                    </a:lnTo>
                    <a:lnTo>
                      <a:pt x="254" y="649"/>
                    </a:lnTo>
                    <a:lnTo>
                      <a:pt x="269" y="660"/>
                    </a:lnTo>
                    <a:lnTo>
                      <a:pt x="281" y="669"/>
                    </a:lnTo>
                    <a:lnTo>
                      <a:pt x="292" y="678"/>
                    </a:lnTo>
                    <a:lnTo>
                      <a:pt x="305" y="685"/>
                    </a:lnTo>
                    <a:lnTo>
                      <a:pt x="318" y="692"/>
                    </a:lnTo>
                    <a:lnTo>
                      <a:pt x="331" y="700"/>
                    </a:lnTo>
                    <a:lnTo>
                      <a:pt x="346" y="705"/>
                    </a:lnTo>
                    <a:lnTo>
                      <a:pt x="359" y="711"/>
                    </a:lnTo>
                    <a:lnTo>
                      <a:pt x="374" y="718"/>
                    </a:lnTo>
                    <a:lnTo>
                      <a:pt x="387" y="724"/>
                    </a:lnTo>
                    <a:lnTo>
                      <a:pt x="401" y="732"/>
                    </a:lnTo>
                    <a:lnTo>
                      <a:pt x="414" y="739"/>
                    </a:lnTo>
                    <a:lnTo>
                      <a:pt x="427" y="746"/>
                    </a:lnTo>
                    <a:lnTo>
                      <a:pt x="441" y="756"/>
                    </a:lnTo>
                    <a:lnTo>
                      <a:pt x="455" y="764"/>
                    </a:lnTo>
                    <a:lnTo>
                      <a:pt x="467" y="775"/>
                    </a:lnTo>
                    <a:lnTo>
                      <a:pt x="480" y="787"/>
                    </a:lnTo>
                    <a:lnTo>
                      <a:pt x="491" y="777"/>
                    </a:lnTo>
                    <a:lnTo>
                      <a:pt x="503" y="765"/>
                    </a:lnTo>
                    <a:lnTo>
                      <a:pt x="518" y="755"/>
                    </a:lnTo>
                    <a:lnTo>
                      <a:pt x="531" y="745"/>
                    </a:lnTo>
                    <a:lnTo>
                      <a:pt x="542" y="733"/>
                    </a:lnTo>
                    <a:lnTo>
                      <a:pt x="557" y="724"/>
                    </a:lnTo>
                    <a:lnTo>
                      <a:pt x="570" y="714"/>
                    </a:lnTo>
                    <a:lnTo>
                      <a:pt x="584" y="704"/>
                    </a:lnTo>
                    <a:lnTo>
                      <a:pt x="598" y="694"/>
                    </a:lnTo>
                    <a:lnTo>
                      <a:pt x="612" y="685"/>
                    </a:lnTo>
                    <a:lnTo>
                      <a:pt x="625" y="675"/>
                    </a:lnTo>
                    <a:lnTo>
                      <a:pt x="640" y="665"/>
                    </a:lnTo>
                    <a:lnTo>
                      <a:pt x="653" y="654"/>
                    </a:lnTo>
                    <a:lnTo>
                      <a:pt x="667" y="646"/>
                    </a:lnTo>
                    <a:lnTo>
                      <a:pt x="680" y="636"/>
                    </a:lnTo>
                    <a:lnTo>
                      <a:pt x="694" y="625"/>
                    </a:lnTo>
                    <a:lnTo>
                      <a:pt x="704" y="618"/>
                    </a:lnTo>
                    <a:lnTo>
                      <a:pt x="712" y="611"/>
                    </a:lnTo>
                    <a:lnTo>
                      <a:pt x="723" y="605"/>
                    </a:lnTo>
                    <a:lnTo>
                      <a:pt x="730" y="598"/>
                    </a:lnTo>
                    <a:lnTo>
                      <a:pt x="739" y="590"/>
                    </a:lnTo>
                    <a:lnTo>
                      <a:pt x="747" y="582"/>
                    </a:lnTo>
                    <a:lnTo>
                      <a:pt x="756" y="573"/>
                    </a:lnTo>
                    <a:lnTo>
                      <a:pt x="765" y="563"/>
                    </a:lnTo>
                    <a:lnTo>
                      <a:pt x="776" y="540"/>
                    </a:lnTo>
                    <a:lnTo>
                      <a:pt x="788" y="516"/>
                    </a:lnTo>
                    <a:lnTo>
                      <a:pt x="797" y="492"/>
                    </a:lnTo>
                    <a:lnTo>
                      <a:pt x="804" y="465"/>
                    </a:lnTo>
                    <a:lnTo>
                      <a:pt x="810" y="439"/>
                    </a:lnTo>
                    <a:lnTo>
                      <a:pt x="814" y="414"/>
                    </a:lnTo>
                    <a:lnTo>
                      <a:pt x="816" y="390"/>
                    </a:lnTo>
                    <a:lnTo>
                      <a:pt x="814" y="364"/>
                    </a:lnTo>
                    <a:lnTo>
                      <a:pt x="813" y="336"/>
                    </a:lnTo>
                    <a:lnTo>
                      <a:pt x="811" y="307"/>
                    </a:lnTo>
                    <a:lnTo>
                      <a:pt x="810" y="281"/>
                    </a:lnTo>
                    <a:lnTo>
                      <a:pt x="807" y="254"/>
                    </a:lnTo>
                    <a:lnTo>
                      <a:pt x="803" y="230"/>
                    </a:lnTo>
                    <a:lnTo>
                      <a:pt x="798" y="206"/>
                    </a:lnTo>
                    <a:lnTo>
                      <a:pt x="791" y="185"/>
                    </a:lnTo>
                    <a:lnTo>
                      <a:pt x="781" y="163"/>
                    </a:lnTo>
                    <a:lnTo>
                      <a:pt x="773" y="151"/>
                    </a:lnTo>
                    <a:lnTo>
                      <a:pt x="766" y="138"/>
                    </a:lnTo>
                    <a:lnTo>
                      <a:pt x="759" y="126"/>
                    </a:lnTo>
                    <a:lnTo>
                      <a:pt x="750" y="116"/>
                    </a:lnTo>
                    <a:lnTo>
                      <a:pt x="742" y="105"/>
                    </a:lnTo>
                    <a:lnTo>
                      <a:pt x="731" y="94"/>
                    </a:lnTo>
                    <a:lnTo>
                      <a:pt x="721" y="84"/>
                    </a:lnTo>
                    <a:lnTo>
                      <a:pt x="711" y="76"/>
                    </a:lnTo>
                    <a:lnTo>
                      <a:pt x="701" y="68"/>
                    </a:lnTo>
                    <a:lnTo>
                      <a:pt x="689" y="60"/>
                    </a:lnTo>
                    <a:lnTo>
                      <a:pt x="678" y="51"/>
                    </a:lnTo>
                    <a:lnTo>
                      <a:pt x="666" y="44"/>
                    </a:lnTo>
                    <a:lnTo>
                      <a:pt x="654" y="36"/>
                    </a:lnTo>
                    <a:lnTo>
                      <a:pt x="641" y="30"/>
                    </a:lnTo>
                    <a:lnTo>
                      <a:pt x="628" y="25"/>
                    </a:lnTo>
                    <a:lnTo>
                      <a:pt x="615" y="19"/>
                    </a:lnTo>
                    <a:lnTo>
                      <a:pt x="602" y="14"/>
                    </a:lnTo>
                    <a:lnTo>
                      <a:pt x="589" y="10"/>
                    </a:lnTo>
                    <a:lnTo>
                      <a:pt x="576" y="7"/>
                    </a:lnTo>
                    <a:lnTo>
                      <a:pt x="563" y="4"/>
                    </a:lnTo>
                    <a:lnTo>
                      <a:pt x="548" y="1"/>
                    </a:lnTo>
                    <a:lnTo>
                      <a:pt x="534" y="0"/>
                    </a:lnTo>
                    <a:lnTo>
                      <a:pt x="519" y="0"/>
                    </a:lnTo>
                    <a:lnTo>
                      <a:pt x="490" y="0"/>
                    </a:lnTo>
                    <a:lnTo>
                      <a:pt x="477" y="1"/>
                    </a:lnTo>
                    <a:lnTo>
                      <a:pt x="462" y="3"/>
                    </a:lnTo>
                    <a:lnTo>
                      <a:pt x="448" y="4"/>
                    </a:lnTo>
                    <a:lnTo>
                      <a:pt x="435" y="7"/>
                    </a:lnTo>
                    <a:lnTo>
                      <a:pt x="423" y="10"/>
                    </a:lnTo>
                    <a:lnTo>
                      <a:pt x="410" y="13"/>
                    </a:lnTo>
                    <a:lnTo>
                      <a:pt x="397" y="16"/>
                    </a:lnTo>
                    <a:lnTo>
                      <a:pt x="384" y="22"/>
                    </a:lnTo>
                    <a:lnTo>
                      <a:pt x="371" y="26"/>
                    </a:lnTo>
                    <a:lnTo>
                      <a:pt x="358" y="32"/>
                    </a:lnTo>
                    <a:lnTo>
                      <a:pt x="347" y="39"/>
                    </a:lnTo>
                    <a:lnTo>
                      <a:pt x="336" y="45"/>
                    </a:lnTo>
                    <a:lnTo>
                      <a:pt x="326" y="52"/>
                    </a:lnTo>
                    <a:lnTo>
                      <a:pt x="315" y="60"/>
                    </a:lnTo>
                    <a:lnTo>
                      <a:pt x="307" y="68"/>
                    </a:lnTo>
                    <a:lnTo>
                      <a:pt x="297" y="76"/>
                    </a:lnTo>
                    <a:lnTo>
                      <a:pt x="288" y="84"/>
                    </a:lnTo>
                    <a:lnTo>
                      <a:pt x="281" y="93"/>
                    </a:lnTo>
                    <a:lnTo>
                      <a:pt x="272" y="103"/>
                    </a:lnTo>
                    <a:lnTo>
                      <a:pt x="263" y="113"/>
                    </a:lnTo>
                    <a:lnTo>
                      <a:pt x="256" y="124"/>
                    </a:lnTo>
                    <a:lnTo>
                      <a:pt x="247" y="134"/>
                    </a:lnTo>
                    <a:lnTo>
                      <a:pt x="240" y="144"/>
                    </a:lnTo>
                    <a:lnTo>
                      <a:pt x="224" y="140"/>
                    </a:lnTo>
                    <a:lnTo>
                      <a:pt x="209" y="138"/>
                    </a:lnTo>
                    <a:lnTo>
                      <a:pt x="195" y="135"/>
                    </a:lnTo>
                    <a:lnTo>
                      <a:pt x="179" y="131"/>
                    </a:lnTo>
                    <a:lnTo>
                      <a:pt x="164" y="128"/>
                    </a:lnTo>
                    <a:lnTo>
                      <a:pt x="150" y="125"/>
                    </a:lnTo>
                    <a:lnTo>
                      <a:pt x="135" y="121"/>
                    </a:lnTo>
                    <a:lnTo>
                      <a:pt x="121" y="118"/>
                    </a:lnTo>
                    <a:lnTo>
                      <a:pt x="106" y="113"/>
                    </a:lnTo>
                    <a:lnTo>
                      <a:pt x="92" y="110"/>
                    </a:lnTo>
                    <a:lnTo>
                      <a:pt x="77" y="106"/>
                    </a:lnTo>
                    <a:lnTo>
                      <a:pt x="64" y="103"/>
                    </a:lnTo>
                    <a:lnTo>
                      <a:pt x="49" y="99"/>
                    </a:lnTo>
                    <a:lnTo>
                      <a:pt x="35" y="94"/>
                    </a:lnTo>
                    <a:lnTo>
                      <a:pt x="20" y="90"/>
                    </a:lnTo>
                    <a:lnTo>
                      <a:pt x="6" y="87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5" name="Freeform 154"/>
              <p:cNvSpPr>
                <a:spLocks/>
              </p:cNvSpPr>
              <p:nvPr/>
            </p:nvSpPr>
            <p:spPr bwMode="auto">
              <a:xfrm>
                <a:off x="5006" y="2547"/>
                <a:ext cx="4" cy="7"/>
              </a:xfrm>
              <a:custGeom>
                <a:avLst/>
                <a:gdLst>
                  <a:gd name="T0" fmla="*/ 0 w 13"/>
                  <a:gd name="T1" fmla="*/ 22 h 22"/>
                  <a:gd name="T2" fmla="*/ 5 w 13"/>
                  <a:gd name="T3" fmla="*/ 22 h 22"/>
                  <a:gd name="T4" fmla="*/ 9 w 13"/>
                  <a:gd name="T5" fmla="*/ 21 h 22"/>
                  <a:gd name="T6" fmla="*/ 11 w 13"/>
                  <a:gd name="T7" fmla="*/ 18 h 22"/>
                  <a:gd name="T8" fmla="*/ 13 w 13"/>
                  <a:gd name="T9" fmla="*/ 13 h 22"/>
                  <a:gd name="T10" fmla="*/ 13 w 13"/>
                  <a:gd name="T11" fmla="*/ 9 h 22"/>
                  <a:gd name="T12" fmla="*/ 11 w 13"/>
                  <a:gd name="T13" fmla="*/ 5 h 22"/>
                  <a:gd name="T14" fmla="*/ 9 w 13"/>
                  <a:gd name="T15" fmla="*/ 2 h 22"/>
                  <a:gd name="T16" fmla="*/ 3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5" y="22"/>
                    </a:lnTo>
                    <a:lnTo>
                      <a:pt x="9" y="21"/>
                    </a:lnTo>
                    <a:lnTo>
                      <a:pt x="11" y="18"/>
                    </a:lnTo>
                    <a:lnTo>
                      <a:pt x="13" y="13"/>
                    </a:lnTo>
                    <a:lnTo>
                      <a:pt x="13" y="9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6" name="Freeform 155"/>
              <p:cNvSpPr>
                <a:spLocks/>
              </p:cNvSpPr>
              <p:nvPr/>
            </p:nvSpPr>
            <p:spPr bwMode="auto">
              <a:xfrm>
                <a:off x="4925" y="2528"/>
                <a:ext cx="82" cy="26"/>
              </a:xfrm>
              <a:custGeom>
                <a:avLst/>
                <a:gdLst>
                  <a:gd name="T0" fmla="*/ 22 w 247"/>
                  <a:gd name="T1" fmla="*/ 5 h 78"/>
                  <a:gd name="T2" fmla="*/ 9 w 247"/>
                  <a:gd name="T3" fmla="*/ 23 h 78"/>
                  <a:gd name="T4" fmla="*/ 23 w 247"/>
                  <a:gd name="T5" fmla="*/ 26 h 78"/>
                  <a:gd name="T6" fmla="*/ 38 w 247"/>
                  <a:gd name="T7" fmla="*/ 30 h 78"/>
                  <a:gd name="T8" fmla="*/ 52 w 247"/>
                  <a:gd name="T9" fmla="*/ 34 h 78"/>
                  <a:gd name="T10" fmla="*/ 67 w 247"/>
                  <a:gd name="T11" fmla="*/ 37 h 78"/>
                  <a:gd name="T12" fmla="*/ 80 w 247"/>
                  <a:gd name="T13" fmla="*/ 42 h 78"/>
                  <a:gd name="T14" fmla="*/ 95 w 247"/>
                  <a:gd name="T15" fmla="*/ 45 h 78"/>
                  <a:gd name="T16" fmla="*/ 109 w 247"/>
                  <a:gd name="T17" fmla="*/ 49 h 78"/>
                  <a:gd name="T18" fmla="*/ 124 w 247"/>
                  <a:gd name="T19" fmla="*/ 53 h 78"/>
                  <a:gd name="T20" fmla="*/ 138 w 247"/>
                  <a:gd name="T21" fmla="*/ 56 h 78"/>
                  <a:gd name="T22" fmla="*/ 153 w 247"/>
                  <a:gd name="T23" fmla="*/ 61 h 78"/>
                  <a:gd name="T24" fmla="*/ 169 w 247"/>
                  <a:gd name="T25" fmla="*/ 64 h 78"/>
                  <a:gd name="T26" fmla="*/ 183 w 247"/>
                  <a:gd name="T27" fmla="*/ 66 h 78"/>
                  <a:gd name="T28" fmla="*/ 198 w 247"/>
                  <a:gd name="T29" fmla="*/ 69 h 78"/>
                  <a:gd name="T30" fmla="*/ 212 w 247"/>
                  <a:gd name="T31" fmla="*/ 74 h 78"/>
                  <a:gd name="T32" fmla="*/ 228 w 247"/>
                  <a:gd name="T33" fmla="*/ 77 h 78"/>
                  <a:gd name="T34" fmla="*/ 244 w 247"/>
                  <a:gd name="T35" fmla="*/ 78 h 78"/>
                  <a:gd name="T36" fmla="*/ 247 w 247"/>
                  <a:gd name="T37" fmla="*/ 56 h 78"/>
                  <a:gd name="T38" fmla="*/ 233 w 247"/>
                  <a:gd name="T39" fmla="*/ 53 h 78"/>
                  <a:gd name="T40" fmla="*/ 218 w 247"/>
                  <a:gd name="T41" fmla="*/ 50 h 78"/>
                  <a:gd name="T42" fmla="*/ 202 w 247"/>
                  <a:gd name="T43" fmla="*/ 48 h 78"/>
                  <a:gd name="T44" fmla="*/ 188 w 247"/>
                  <a:gd name="T45" fmla="*/ 45 h 78"/>
                  <a:gd name="T46" fmla="*/ 173 w 247"/>
                  <a:gd name="T47" fmla="*/ 40 h 78"/>
                  <a:gd name="T48" fmla="*/ 159 w 247"/>
                  <a:gd name="T49" fmla="*/ 37 h 78"/>
                  <a:gd name="T50" fmla="*/ 144 w 247"/>
                  <a:gd name="T51" fmla="*/ 34 h 78"/>
                  <a:gd name="T52" fmla="*/ 130 w 247"/>
                  <a:gd name="T53" fmla="*/ 30 h 78"/>
                  <a:gd name="T54" fmla="*/ 115 w 247"/>
                  <a:gd name="T55" fmla="*/ 27 h 78"/>
                  <a:gd name="T56" fmla="*/ 100 w 247"/>
                  <a:gd name="T57" fmla="*/ 23 h 78"/>
                  <a:gd name="T58" fmla="*/ 86 w 247"/>
                  <a:gd name="T59" fmla="*/ 18 h 78"/>
                  <a:gd name="T60" fmla="*/ 73 w 247"/>
                  <a:gd name="T61" fmla="*/ 16 h 78"/>
                  <a:gd name="T62" fmla="*/ 58 w 247"/>
                  <a:gd name="T63" fmla="*/ 11 h 78"/>
                  <a:gd name="T64" fmla="*/ 44 w 247"/>
                  <a:gd name="T65" fmla="*/ 7 h 78"/>
                  <a:gd name="T66" fmla="*/ 29 w 247"/>
                  <a:gd name="T67" fmla="*/ 4 h 78"/>
                  <a:gd name="T68" fmla="*/ 15 w 247"/>
                  <a:gd name="T69" fmla="*/ 0 h 78"/>
                  <a:gd name="T70" fmla="*/ 0 w 247"/>
                  <a:gd name="T71" fmla="*/ 16 h 78"/>
                  <a:gd name="T72" fmla="*/ 22 w 247"/>
                  <a:gd name="T73" fmla="*/ 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78">
                    <a:moveTo>
                      <a:pt x="22" y="5"/>
                    </a:moveTo>
                    <a:lnTo>
                      <a:pt x="9" y="23"/>
                    </a:lnTo>
                    <a:lnTo>
                      <a:pt x="23" y="26"/>
                    </a:lnTo>
                    <a:lnTo>
                      <a:pt x="38" y="30"/>
                    </a:lnTo>
                    <a:lnTo>
                      <a:pt x="52" y="34"/>
                    </a:lnTo>
                    <a:lnTo>
                      <a:pt x="67" y="37"/>
                    </a:lnTo>
                    <a:lnTo>
                      <a:pt x="80" y="42"/>
                    </a:lnTo>
                    <a:lnTo>
                      <a:pt x="95" y="45"/>
                    </a:lnTo>
                    <a:lnTo>
                      <a:pt x="109" y="49"/>
                    </a:lnTo>
                    <a:lnTo>
                      <a:pt x="124" y="53"/>
                    </a:lnTo>
                    <a:lnTo>
                      <a:pt x="138" y="56"/>
                    </a:lnTo>
                    <a:lnTo>
                      <a:pt x="153" y="61"/>
                    </a:lnTo>
                    <a:lnTo>
                      <a:pt x="169" y="64"/>
                    </a:lnTo>
                    <a:lnTo>
                      <a:pt x="183" y="66"/>
                    </a:lnTo>
                    <a:lnTo>
                      <a:pt x="198" y="69"/>
                    </a:lnTo>
                    <a:lnTo>
                      <a:pt x="212" y="74"/>
                    </a:lnTo>
                    <a:lnTo>
                      <a:pt x="228" y="77"/>
                    </a:lnTo>
                    <a:lnTo>
                      <a:pt x="244" y="78"/>
                    </a:lnTo>
                    <a:lnTo>
                      <a:pt x="247" y="56"/>
                    </a:lnTo>
                    <a:lnTo>
                      <a:pt x="233" y="53"/>
                    </a:lnTo>
                    <a:lnTo>
                      <a:pt x="218" y="50"/>
                    </a:lnTo>
                    <a:lnTo>
                      <a:pt x="202" y="48"/>
                    </a:lnTo>
                    <a:lnTo>
                      <a:pt x="188" y="45"/>
                    </a:lnTo>
                    <a:lnTo>
                      <a:pt x="173" y="40"/>
                    </a:lnTo>
                    <a:lnTo>
                      <a:pt x="159" y="37"/>
                    </a:lnTo>
                    <a:lnTo>
                      <a:pt x="144" y="34"/>
                    </a:lnTo>
                    <a:lnTo>
                      <a:pt x="130" y="30"/>
                    </a:lnTo>
                    <a:lnTo>
                      <a:pt x="115" y="27"/>
                    </a:lnTo>
                    <a:lnTo>
                      <a:pt x="100" y="23"/>
                    </a:lnTo>
                    <a:lnTo>
                      <a:pt x="86" y="18"/>
                    </a:lnTo>
                    <a:lnTo>
                      <a:pt x="73" y="16"/>
                    </a:lnTo>
                    <a:lnTo>
                      <a:pt x="58" y="11"/>
                    </a:lnTo>
                    <a:lnTo>
                      <a:pt x="44" y="7"/>
                    </a:lnTo>
                    <a:lnTo>
                      <a:pt x="29" y="4"/>
                    </a:lnTo>
                    <a:lnTo>
                      <a:pt x="15" y="0"/>
                    </a:lnTo>
                    <a:lnTo>
                      <a:pt x="0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7" name="Freeform 156"/>
              <p:cNvSpPr>
                <a:spLocks/>
              </p:cNvSpPr>
              <p:nvPr/>
            </p:nvSpPr>
            <p:spPr bwMode="auto">
              <a:xfrm>
                <a:off x="4925" y="2530"/>
                <a:ext cx="47" cy="65"/>
              </a:xfrm>
              <a:custGeom>
                <a:avLst/>
                <a:gdLst>
                  <a:gd name="T0" fmla="*/ 143 w 143"/>
                  <a:gd name="T1" fmla="*/ 195 h 195"/>
                  <a:gd name="T2" fmla="*/ 143 w 143"/>
                  <a:gd name="T3" fmla="*/ 181 h 195"/>
                  <a:gd name="T4" fmla="*/ 132 w 143"/>
                  <a:gd name="T5" fmla="*/ 169 h 195"/>
                  <a:gd name="T6" fmla="*/ 122 w 143"/>
                  <a:gd name="T7" fmla="*/ 156 h 195"/>
                  <a:gd name="T8" fmla="*/ 114 w 143"/>
                  <a:gd name="T9" fmla="*/ 146 h 195"/>
                  <a:gd name="T10" fmla="*/ 106 w 143"/>
                  <a:gd name="T11" fmla="*/ 134 h 195"/>
                  <a:gd name="T12" fmla="*/ 98 w 143"/>
                  <a:gd name="T13" fmla="*/ 123 h 195"/>
                  <a:gd name="T14" fmla="*/ 89 w 143"/>
                  <a:gd name="T15" fmla="*/ 111 h 195"/>
                  <a:gd name="T16" fmla="*/ 82 w 143"/>
                  <a:gd name="T17" fmla="*/ 101 h 195"/>
                  <a:gd name="T18" fmla="*/ 73 w 143"/>
                  <a:gd name="T19" fmla="*/ 89 h 195"/>
                  <a:gd name="T20" fmla="*/ 66 w 143"/>
                  <a:gd name="T21" fmla="*/ 79 h 195"/>
                  <a:gd name="T22" fmla="*/ 58 w 143"/>
                  <a:gd name="T23" fmla="*/ 66 h 195"/>
                  <a:gd name="T24" fmla="*/ 52 w 143"/>
                  <a:gd name="T25" fmla="*/ 56 h 195"/>
                  <a:gd name="T26" fmla="*/ 45 w 143"/>
                  <a:gd name="T27" fmla="*/ 44 h 195"/>
                  <a:gd name="T28" fmla="*/ 38 w 143"/>
                  <a:gd name="T29" fmla="*/ 34 h 195"/>
                  <a:gd name="T30" fmla="*/ 32 w 143"/>
                  <a:gd name="T31" fmla="*/ 24 h 195"/>
                  <a:gd name="T32" fmla="*/ 28 w 143"/>
                  <a:gd name="T33" fmla="*/ 12 h 195"/>
                  <a:gd name="T34" fmla="*/ 22 w 143"/>
                  <a:gd name="T35" fmla="*/ 0 h 195"/>
                  <a:gd name="T36" fmla="*/ 0 w 143"/>
                  <a:gd name="T37" fmla="*/ 11 h 195"/>
                  <a:gd name="T38" fmla="*/ 6 w 143"/>
                  <a:gd name="T39" fmla="*/ 24 h 195"/>
                  <a:gd name="T40" fmla="*/ 12 w 143"/>
                  <a:gd name="T41" fmla="*/ 34 h 195"/>
                  <a:gd name="T42" fmla="*/ 18 w 143"/>
                  <a:gd name="T43" fmla="*/ 45 h 195"/>
                  <a:gd name="T44" fmla="*/ 25 w 143"/>
                  <a:gd name="T45" fmla="*/ 57 h 195"/>
                  <a:gd name="T46" fmla="*/ 31 w 143"/>
                  <a:gd name="T47" fmla="*/ 69 h 195"/>
                  <a:gd name="T48" fmla="*/ 39 w 143"/>
                  <a:gd name="T49" fmla="*/ 79 h 195"/>
                  <a:gd name="T50" fmla="*/ 47 w 143"/>
                  <a:gd name="T51" fmla="*/ 91 h 195"/>
                  <a:gd name="T52" fmla="*/ 54 w 143"/>
                  <a:gd name="T53" fmla="*/ 102 h 195"/>
                  <a:gd name="T54" fmla="*/ 61 w 143"/>
                  <a:gd name="T55" fmla="*/ 114 h 195"/>
                  <a:gd name="T56" fmla="*/ 70 w 143"/>
                  <a:gd name="T57" fmla="*/ 125 h 195"/>
                  <a:gd name="T58" fmla="*/ 77 w 143"/>
                  <a:gd name="T59" fmla="*/ 137 h 195"/>
                  <a:gd name="T60" fmla="*/ 87 w 143"/>
                  <a:gd name="T61" fmla="*/ 149 h 195"/>
                  <a:gd name="T62" fmla="*/ 96 w 143"/>
                  <a:gd name="T63" fmla="*/ 159 h 195"/>
                  <a:gd name="T64" fmla="*/ 105 w 143"/>
                  <a:gd name="T65" fmla="*/ 171 h 195"/>
                  <a:gd name="T66" fmla="*/ 114 w 143"/>
                  <a:gd name="T67" fmla="*/ 184 h 195"/>
                  <a:gd name="T68" fmla="*/ 124 w 143"/>
                  <a:gd name="T69" fmla="*/ 195 h 195"/>
                  <a:gd name="T70" fmla="*/ 124 w 143"/>
                  <a:gd name="T71" fmla="*/ 179 h 195"/>
                  <a:gd name="T72" fmla="*/ 143 w 143"/>
                  <a:gd name="T7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95">
                    <a:moveTo>
                      <a:pt x="143" y="195"/>
                    </a:moveTo>
                    <a:lnTo>
                      <a:pt x="143" y="181"/>
                    </a:lnTo>
                    <a:lnTo>
                      <a:pt x="132" y="169"/>
                    </a:lnTo>
                    <a:lnTo>
                      <a:pt x="122" y="156"/>
                    </a:lnTo>
                    <a:lnTo>
                      <a:pt x="114" y="146"/>
                    </a:lnTo>
                    <a:lnTo>
                      <a:pt x="106" y="134"/>
                    </a:lnTo>
                    <a:lnTo>
                      <a:pt x="98" y="123"/>
                    </a:lnTo>
                    <a:lnTo>
                      <a:pt x="89" y="111"/>
                    </a:lnTo>
                    <a:lnTo>
                      <a:pt x="82" y="101"/>
                    </a:lnTo>
                    <a:lnTo>
                      <a:pt x="73" y="89"/>
                    </a:lnTo>
                    <a:lnTo>
                      <a:pt x="66" y="79"/>
                    </a:lnTo>
                    <a:lnTo>
                      <a:pt x="58" y="66"/>
                    </a:lnTo>
                    <a:lnTo>
                      <a:pt x="52" y="56"/>
                    </a:lnTo>
                    <a:lnTo>
                      <a:pt x="45" y="44"/>
                    </a:lnTo>
                    <a:lnTo>
                      <a:pt x="38" y="34"/>
                    </a:lnTo>
                    <a:lnTo>
                      <a:pt x="32" y="24"/>
                    </a:lnTo>
                    <a:lnTo>
                      <a:pt x="28" y="12"/>
                    </a:lnTo>
                    <a:lnTo>
                      <a:pt x="22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12" y="34"/>
                    </a:lnTo>
                    <a:lnTo>
                      <a:pt x="18" y="45"/>
                    </a:lnTo>
                    <a:lnTo>
                      <a:pt x="25" y="57"/>
                    </a:lnTo>
                    <a:lnTo>
                      <a:pt x="31" y="69"/>
                    </a:lnTo>
                    <a:lnTo>
                      <a:pt x="39" y="79"/>
                    </a:lnTo>
                    <a:lnTo>
                      <a:pt x="47" y="91"/>
                    </a:lnTo>
                    <a:lnTo>
                      <a:pt x="54" y="102"/>
                    </a:lnTo>
                    <a:lnTo>
                      <a:pt x="61" y="114"/>
                    </a:lnTo>
                    <a:lnTo>
                      <a:pt x="70" y="125"/>
                    </a:lnTo>
                    <a:lnTo>
                      <a:pt x="77" y="137"/>
                    </a:lnTo>
                    <a:lnTo>
                      <a:pt x="87" y="149"/>
                    </a:lnTo>
                    <a:lnTo>
                      <a:pt x="96" y="159"/>
                    </a:lnTo>
                    <a:lnTo>
                      <a:pt x="105" y="171"/>
                    </a:lnTo>
                    <a:lnTo>
                      <a:pt x="114" y="184"/>
                    </a:lnTo>
                    <a:lnTo>
                      <a:pt x="124" y="195"/>
                    </a:lnTo>
                    <a:lnTo>
                      <a:pt x="124" y="179"/>
                    </a:lnTo>
                    <a:lnTo>
                      <a:pt x="14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8" name="Freeform 157"/>
              <p:cNvSpPr>
                <a:spLocks/>
              </p:cNvSpPr>
              <p:nvPr/>
            </p:nvSpPr>
            <p:spPr bwMode="auto">
              <a:xfrm>
                <a:off x="4923" y="2589"/>
                <a:ext cx="49" cy="35"/>
              </a:xfrm>
              <a:custGeom>
                <a:avLst/>
                <a:gdLst>
                  <a:gd name="T0" fmla="*/ 22 w 149"/>
                  <a:gd name="T1" fmla="*/ 92 h 104"/>
                  <a:gd name="T2" fmla="*/ 16 w 149"/>
                  <a:gd name="T3" fmla="*/ 104 h 104"/>
                  <a:gd name="T4" fmla="*/ 24 w 149"/>
                  <a:gd name="T5" fmla="*/ 101 h 104"/>
                  <a:gd name="T6" fmla="*/ 32 w 149"/>
                  <a:gd name="T7" fmla="*/ 98 h 104"/>
                  <a:gd name="T8" fmla="*/ 40 w 149"/>
                  <a:gd name="T9" fmla="*/ 93 h 104"/>
                  <a:gd name="T10" fmla="*/ 48 w 149"/>
                  <a:gd name="T11" fmla="*/ 89 h 104"/>
                  <a:gd name="T12" fmla="*/ 57 w 149"/>
                  <a:gd name="T13" fmla="*/ 85 h 104"/>
                  <a:gd name="T14" fmla="*/ 66 w 149"/>
                  <a:gd name="T15" fmla="*/ 80 h 104"/>
                  <a:gd name="T16" fmla="*/ 74 w 149"/>
                  <a:gd name="T17" fmla="*/ 76 h 104"/>
                  <a:gd name="T18" fmla="*/ 83 w 149"/>
                  <a:gd name="T19" fmla="*/ 69 h 104"/>
                  <a:gd name="T20" fmla="*/ 92 w 149"/>
                  <a:gd name="T21" fmla="*/ 63 h 104"/>
                  <a:gd name="T22" fmla="*/ 101 w 149"/>
                  <a:gd name="T23" fmla="*/ 58 h 104"/>
                  <a:gd name="T24" fmla="*/ 109 w 149"/>
                  <a:gd name="T25" fmla="*/ 51 h 104"/>
                  <a:gd name="T26" fmla="*/ 118 w 149"/>
                  <a:gd name="T27" fmla="*/ 45 h 104"/>
                  <a:gd name="T28" fmla="*/ 125 w 149"/>
                  <a:gd name="T29" fmla="*/ 38 h 104"/>
                  <a:gd name="T30" fmla="*/ 134 w 149"/>
                  <a:gd name="T31" fmla="*/ 31 h 104"/>
                  <a:gd name="T32" fmla="*/ 141 w 149"/>
                  <a:gd name="T33" fmla="*/ 24 h 104"/>
                  <a:gd name="T34" fmla="*/ 149 w 149"/>
                  <a:gd name="T35" fmla="*/ 16 h 104"/>
                  <a:gd name="T36" fmla="*/ 130 w 149"/>
                  <a:gd name="T37" fmla="*/ 0 h 104"/>
                  <a:gd name="T38" fmla="*/ 124 w 149"/>
                  <a:gd name="T39" fmla="*/ 8 h 104"/>
                  <a:gd name="T40" fmla="*/ 118 w 149"/>
                  <a:gd name="T41" fmla="*/ 15 h 104"/>
                  <a:gd name="T42" fmla="*/ 111 w 149"/>
                  <a:gd name="T43" fmla="*/ 21 h 104"/>
                  <a:gd name="T44" fmla="*/ 104 w 149"/>
                  <a:gd name="T45" fmla="*/ 26 h 104"/>
                  <a:gd name="T46" fmla="*/ 95 w 149"/>
                  <a:gd name="T47" fmla="*/ 34 h 104"/>
                  <a:gd name="T48" fmla="*/ 88 w 149"/>
                  <a:gd name="T49" fmla="*/ 38 h 104"/>
                  <a:gd name="T50" fmla="*/ 79 w 149"/>
                  <a:gd name="T51" fmla="*/ 44 h 104"/>
                  <a:gd name="T52" fmla="*/ 72 w 149"/>
                  <a:gd name="T53" fmla="*/ 50 h 104"/>
                  <a:gd name="T54" fmla="*/ 63 w 149"/>
                  <a:gd name="T55" fmla="*/ 54 h 104"/>
                  <a:gd name="T56" fmla="*/ 54 w 149"/>
                  <a:gd name="T57" fmla="*/ 60 h 104"/>
                  <a:gd name="T58" fmla="*/ 47 w 149"/>
                  <a:gd name="T59" fmla="*/ 64 h 104"/>
                  <a:gd name="T60" fmla="*/ 38 w 149"/>
                  <a:gd name="T61" fmla="*/ 69 h 104"/>
                  <a:gd name="T62" fmla="*/ 29 w 149"/>
                  <a:gd name="T63" fmla="*/ 72 h 104"/>
                  <a:gd name="T64" fmla="*/ 22 w 149"/>
                  <a:gd name="T65" fmla="*/ 76 h 104"/>
                  <a:gd name="T66" fmla="*/ 15 w 149"/>
                  <a:gd name="T67" fmla="*/ 79 h 104"/>
                  <a:gd name="T68" fmla="*/ 6 w 149"/>
                  <a:gd name="T69" fmla="*/ 83 h 104"/>
                  <a:gd name="T70" fmla="*/ 0 w 149"/>
                  <a:gd name="T71" fmla="*/ 96 h 104"/>
                  <a:gd name="T72" fmla="*/ 22 w 149"/>
                  <a:gd name="T73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" h="104">
                    <a:moveTo>
                      <a:pt x="22" y="92"/>
                    </a:moveTo>
                    <a:lnTo>
                      <a:pt x="16" y="104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40" y="93"/>
                    </a:lnTo>
                    <a:lnTo>
                      <a:pt x="48" y="89"/>
                    </a:lnTo>
                    <a:lnTo>
                      <a:pt x="57" y="85"/>
                    </a:lnTo>
                    <a:lnTo>
                      <a:pt x="66" y="80"/>
                    </a:lnTo>
                    <a:lnTo>
                      <a:pt x="74" y="76"/>
                    </a:lnTo>
                    <a:lnTo>
                      <a:pt x="83" y="69"/>
                    </a:lnTo>
                    <a:lnTo>
                      <a:pt x="92" y="63"/>
                    </a:lnTo>
                    <a:lnTo>
                      <a:pt x="101" y="58"/>
                    </a:lnTo>
                    <a:lnTo>
                      <a:pt x="109" y="51"/>
                    </a:lnTo>
                    <a:lnTo>
                      <a:pt x="118" y="45"/>
                    </a:lnTo>
                    <a:lnTo>
                      <a:pt x="125" y="38"/>
                    </a:lnTo>
                    <a:lnTo>
                      <a:pt x="134" y="31"/>
                    </a:lnTo>
                    <a:lnTo>
                      <a:pt x="141" y="24"/>
                    </a:lnTo>
                    <a:lnTo>
                      <a:pt x="149" y="16"/>
                    </a:lnTo>
                    <a:lnTo>
                      <a:pt x="130" y="0"/>
                    </a:lnTo>
                    <a:lnTo>
                      <a:pt x="124" y="8"/>
                    </a:lnTo>
                    <a:lnTo>
                      <a:pt x="118" y="15"/>
                    </a:lnTo>
                    <a:lnTo>
                      <a:pt x="111" y="21"/>
                    </a:lnTo>
                    <a:lnTo>
                      <a:pt x="104" y="26"/>
                    </a:lnTo>
                    <a:lnTo>
                      <a:pt x="95" y="34"/>
                    </a:lnTo>
                    <a:lnTo>
                      <a:pt x="88" y="38"/>
                    </a:lnTo>
                    <a:lnTo>
                      <a:pt x="79" y="44"/>
                    </a:lnTo>
                    <a:lnTo>
                      <a:pt x="72" y="50"/>
                    </a:lnTo>
                    <a:lnTo>
                      <a:pt x="63" y="54"/>
                    </a:lnTo>
                    <a:lnTo>
                      <a:pt x="54" y="60"/>
                    </a:lnTo>
                    <a:lnTo>
                      <a:pt x="47" y="64"/>
                    </a:lnTo>
                    <a:lnTo>
                      <a:pt x="38" y="69"/>
                    </a:lnTo>
                    <a:lnTo>
                      <a:pt x="29" y="72"/>
                    </a:lnTo>
                    <a:lnTo>
                      <a:pt x="22" y="76"/>
                    </a:lnTo>
                    <a:lnTo>
                      <a:pt x="15" y="79"/>
                    </a:lnTo>
                    <a:lnTo>
                      <a:pt x="6" y="83"/>
                    </a:lnTo>
                    <a:lnTo>
                      <a:pt x="0" y="96"/>
                    </a:lnTo>
                    <a:lnTo>
                      <a:pt x="2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9" name="Freeform 158"/>
              <p:cNvSpPr>
                <a:spLocks/>
              </p:cNvSpPr>
              <p:nvPr/>
            </p:nvSpPr>
            <p:spPr bwMode="auto">
              <a:xfrm>
                <a:off x="4923" y="2620"/>
                <a:ext cx="40" cy="44"/>
              </a:xfrm>
              <a:custGeom>
                <a:avLst/>
                <a:gdLst>
                  <a:gd name="T0" fmla="*/ 121 w 121"/>
                  <a:gd name="T1" fmla="*/ 110 h 131"/>
                  <a:gd name="T2" fmla="*/ 111 w 121"/>
                  <a:gd name="T3" fmla="*/ 106 h 131"/>
                  <a:gd name="T4" fmla="*/ 101 w 121"/>
                  <a:gd name="T5" fmla="*/ 100 h 131"/>
                  <a:gd name="T6" fmla="*/ 92 w 121"/>
                  <a:gd name="T7" fmla="*/ 94 h 131"/>
                  <a:gd name="T8" fmla="*/ 83 w 121"/>
                  <a:gd name="T9" fmla="*/ 89 h 131"/>
                  <a:gd name="T10" fmla="*/ 76 w 121"/>
                  <a:gd name="T11" fmla="*/ 84 h 131"/>
                  <a:gd name="T12" fmla="*/ 69 w 121"/>
                  <a:gd name="T13" fmla="*/ 78 h 131"/>
                  <a:gd name="T14" fmla="*/ 61 w 121"/>
                  <a:gd name="T15" fmla="*/ 71 h 131"/>
                  <a:gd name="T16" fmla="*/ 54 w 121"/>
                  <a:gd name="T17" fmla="*/ 65 h 131"/>
                  <a:gd name="T18" fmla="*/ 48 w 121"/>
                  <a:gd name="T19" fmla="*/ 58 h 131"/>
                  <a:gd name="T20" fmla="*/ 44 w 121"/>
                  <a:gd name="T21" fmla="*/ 52 h 131"/>
                  <a:gd name="T22" fmla="*/ 40 w 121"/>
                  <a:gd name="T23" fmla="*/ 44 h 131"/>
                  <a:gd name="T24" fmla="*/ 35 w 121"/>
                  <a:gd name="T25" fmla="*/ 36 h 131"/>
                  <a:gd name="T26" fmla="*/ 31 w 121"/>
                  <a:gd name="T27" fmla="*/ 29 h 131"/>
                  <a:gd name="T28" fmla="*/ 28 w 121"/>
                  <a:gd name="T29" fmla="*/ 19 h 131"/>
                  <a:gd name="T30" fmla="*/ 25 w 121"/>
                  <a:gd name="T31" fmla="*/ 9 h 131"/>
                  <a:gd name="T32" fmla="*/ 22 w 121"/>
                  <a:gd name="T33" fmla="*/ 0 h 131"/>
                  <a:gd name="T34" fmla="*/ 0 w 121"/>
                  <a:gd name="T35" fmla="*/ 4 h 131"/>
                  <a:gd name="T36" fmla="*/ 3 w 121"/>
                  <a:gd name="T37" fmla="*/ 16 h 131"/>
                  <a:gd name="T38" fmla="*/ 6 w 121"/>
                  <a:gd name="T39" fmla="*/ 26 h 131"/>
                  <a:gd name="T40" fmla="*/ 10 w 121"/>
                  <a:gd name="T41" fmla="*/ 36 h 131"/>
                  <a:gd name="T42" fmla="*/ 13 w 121"/>
                  <a:gd name="T43" fmla="*/ 46 h 131"/>
                  <a:gd name="T44" fmla="*/ 19 w 121"/>
                  <a:gd name="T45" fmla="*/ 55 h 131"/>
                  <a:gd name="T46" fmla="*/ 25 w 121"/>
                  <a:gd name="T47" fmla="*/ 65 h 131"/>
                  <a:gd name="T48" fmla="*/ 31 w 121"/>
                  <a:gd name="T49" fmla="*/ 73 h 131"/>
                  <a:gd name="T50" fmla="*/ 38 w 121"/>
                  <a:gd name="T51" fmla="*/ 81 h 131"/>
                  <a:gd name="T52" fmla="*/ 45 w 121"/>
                  <a:gd name="T53" fmla="*/ 89 h 131"/>
                  <a:gd name="T54" fmla="*/ 53 w 121"/>
                  <a:gd name="T55" fmla="*/ 96 h 131"/>
                  <a:gd name="T56" fmla="*/ 61 w 121"/>
                  <a:gd name="T57" fmla="*/ 103 h 131"/>
                  <a:gd name="T58" fmla="*/ 70 w 121"/>
                  <a:gd name="T59" fmla="*/ 109 h 131"/>
                  <a:gd name="T60" fmla="*/ 80 w 121"/>
                  <a:gd name="T61" fmla="*/ 115 h 131"/>
                  <a:gd name="T62" fmla="*/ 89 w 121"/>
                  <a:gd name="T63" fmla="*/ 121 h 131"/>
                  <a:gd name="T64" fmla="*/ 99 w 121"/>
                  <a:gd name="T65" fmla="*/ 126 h 131"/>
                  <a:gd name="T66" fmla="*/ 111 w 121"/>
                  <a:gd name="T67" fmla="*/ 131 h 131"/>
                  <a:gd name="T68" fmla="*/ 121 w 121"/>
                  <a:gd name="T69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" h="131">
                    <a:moveTo>
                      <a:pt x="121" y="110"/>
                    </a:moveTo>
                    <a:lnTo>
                      <a:pt x="111" y="106"/>
                    </a:lnTo>
                    <a:lnTo>
                      <a:pt x="101" y="100"/>
                    </a:lnTo>
                    <a:lnTo>
                      <a:pt x="92" y="94"/>
                    </a:lnTo>
                    <a:lnTo>
                      <a:pt x="83" y="89"/>
                    </a:lnTo>
                    <a:lnTo>
                      <a:pt x="76" y="84"/>
                    </a:lnTo>
                    <a:lnTo>
                      <a:pt x="69" y="78"/>
                    </a:lnTo>
                    <a:lnTo>
                      <a:pt x="61" y="71"/>
                    </a:lnTo>
                    <a:lnTo>
                      <a:pt x="54" y="65"/>
                    </a:lnTo>
                    <a:lnTo>
                      <a:pt x="48" y="58"/>
                    </a:lnTo>
                    <a:lnTo>
                      <a:pt x="44" y="52"/>
                    </a:lnTo>
                    <a:lnTo>
                      <a:pt x="40" y="44"/>
                    </a:lnTo>
                    <a:lnTo>
                      <a:pt x="35" y="36"/>
                    </a:lnTo>
                    <a:lnTo>
                      <a:pt x="31" y="29"/>
                    </a:lnTo>
                    <a:lnTo>
                      <a:pt x="28" y="19"/>
                    </a:lnTo>
                    <a:lnTo>
                      <a:pt x="25" y="9"/>
                    </a:lnTo>
                    <a:lnTo>
                      <a:pt x="22" y="0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6" y="26"/>
                    </a:lnTo>
                    <a:lnTo>
                      <a:pt x="10" y="36"/>
                    </a:lnTo>
                    <a:lnTo>
                      <a:pt x="13" y="46"/>
                    </a:lnTo>
                    <a:lnTo>
                      <a:pt x="19" y="55"/>
                    </a:lnTo>
                    <a:lnTo>
                      <a:pt x="25" y="65"/>
                    </a:lnTo>
                    <a:lnTo>
                      <a:pt x="31" y="73"/>
                    </a:lnTo>
                    <a:lnTo>
                      <a:pt x="38" y="81"/>
                    </a:lnTo>
                    <a:lnTo>
                      <a:pt x="45" y="89"/>
                    </a:lnTo>
                    <a:lnTo>
                      <a:pt x="53" y="96"/>
                    </a:lnTo>
                    <a:lnTo>
                      <a:pt x="61" y="103"/>
                    </a:lnTo>
                    <a:lnTo>
                      <a:pt x="70" y="109"/>
                    </a:lnTo>
                    <a:lnTo>
                      <a:pt x="80" y="115"/>
                    </a:lnTo>
                    <a:lnTo>
                      <a:pt x="89" y="121"/>
                    </a:lnTo>
                    <a:lnTo>
                      <a:pt x="99" y="126"/>
                    </a:lnTo>
                    <a:lnTo>
                      <a:pt x="111" y="131"/>
                    </a:lnTo>
                    <a:lnTo>
                      <a:pt x="1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0" name="Freeform 159"/>
              <p:cNvSpPr>
                <a:spLocks/>
              </p:cNvSpPr>
              <p:nvPr/>
            </p:nvSpPr>
            <p:spPr bwMode="auto">
              <a:xfrm>
                <a:off x="4960" y="2657"/>
                <a:ext cx="36" cy="11"/>
              </a:xfrm>
              <a:custGeom>
                <a:avLst/>
                <a:gdLst>
                  <a:gd name="T0" fmla="*/ 107 w 110"/>
                  <a:gd name="T1" fmla="*/ 11 h 35"/>
                  <a:gd name="T2" fmla="*/ 102 w 110"/>
                  <a:gd name="T3" fmla="*/ 12 h 35"/>
                  <a:gd name="T4" fmla="*/ 96 w 110"/>
                  <a:gd name="T5" fmla="*/ 12 h 35"/>
                  <a:gd name="T6" fmla="*/ 90 w 110"/>
                  <a:gd name="T7" fmla="*/ 12 h 35"/>
                  <a:gd name="T8" fmla="*/ 77 w 110"/>
                  <a:gd name="T9" fmla="*/ 12 h 35"/>
                  <a:gd name="T10" fmla="*/ 71 w 110"/>
                  <a:gd name="T11" fmla="*/ 14 h 35"/>
                  <a:gd name="T12" fmla="*/ 65 w 110"/>
                  <a:gd name="T13" fmla="*/ 12 h 35"/>
                  <a:gd name="T14" fmla="*/ 59 w 110"/>
                  <a:gd name="T15" fmla="*/ 12 h 35"/>
                  <a:gd name="T16" fmla="*/ 54 w 110"/>
                  <a:gd name="T17" fmla="*/ 12 h 35"/>
                  <a:gd name="T18" fmla="*/ 48 w 110"/>
                  <a:gd name="T19" fmla="*/ 12 h 35"/>
                  <a:gd name="T20" fmla="*/ 41 w 110"/>
                  <a:gd name="T21" fmla="*/ 9 h 35"/>
                  <a:gd name="T22" fmla="*/ 35 w 110"/>
                  <a:gd name="T23" fmla="*/ 8 h 35"/>
                  <a:gd name="T24" fmla="*/ 29 w 110"/>
                  <a:gd name="T25" fmla="*/ 6 h 35"/>
                  <a:gd name="T26" fmla="*/ 23 w 110"/>
                  <a:gd name="T27" fmla="*/ 5 h 35"/>
                  <a:gd name="T28" fmla="*/ 16 w 110"/>
                  <a:gd name="T29" fmla="*/ 2 h 35"/>
                  <a:gd name="T30" fmla="*/ 10 w 110"/>
                  <a:gd name="T31" fmla="*/ 0 h 35"/>
                  <a:gd name="T32" fmla="*/ 0 w 110"/>
                  <a:gd name="T33" fmla="*/ 21 h 35"/>
                  <a:gd name="T34" fmla="*/ 7 w 110"/>
                  <a:gd name="T35" fmla="*/ 24 h 35"/>
                  <a:gd name="T36" fmla="*/ 16 w 110"/>
                  <a:gd name="T37" fmla="*/ 27 h 35"/>
                  <a:gd name="T38" fmla="*/ 23 w 110"/>
                  <a:gd name="T39" fmla="*/ 30 h 35"/>
                  <a:gd name="T40" fmla="*/ 30 w 110"/>
                  <a:gd name="T41" fmla="*/ 31 h 35"/>
                  <a:gd name="T42" fmla="*/ 36 w 110"/>
                  <a:gd name="T43" fmla="*/ 32 h 35"/>
                  <a:gd name="T44" fmla="*/ 43 w 110"/>
                  <a:gd name="T45" fmla="*/ 34 h 35"/>
                  <a:gd name="T46" fmla="*/ 51 w 110"/>
                  <a:gd name="T47" fmla="*/ 35 h 35"/>
                  <a:gd name="T48" fmla="*/ 58 w 110"/>
                  <a:gd name="T49" fmla="*/ 35 h 35"/>
                  <a:gd name="T50" fmla="*/ 64 w 110"/>
                  <a:gd name="T51" fmla="*/ 35 h 35"/>
                  <a:gd name="T52" fmla="*/ 71 w 110"/>
                  <a:gd name="T53" fmla="*/ 35 h 35"/>
                  <a:gd name="T54" fmla="*/ 78 w 110"/>
                  <a:gd name="T55" fmla="*/ 35 h 35"/>
                  <a:gd name="T56" fmla="*/ 91 w 110"/>
                  <a:gd name="T57" fmla="*/ 35 h 35"/>
                  <a:gd name="T58" fmla="*/ 97 w 110"/>
                  <a:gd name="T59" fmla="*/ 35 h 35"/>
                  <a:gd name="T60" fmla="*/ 105 w 110"/>
                  <a:gd name="T61" fmla="*/ 34 h 35"/>
                  <a:gd name="T62" fmla="*/ 110 w 110"/>
                  <a:gd name="T63" fmla="*/ 34 h 35"/>
                  <a:gd name="T64" fmla="*/ 107 w 110"/>
                  <a:gd name="T6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35">
                    <a:moveTo>
                      <a:pt x="107" y="11"/>
                    </a:moveTo>
                    <a:lnTo>
                      <a:pt x="102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77" y="12"/>
                    </a:lnTo>
                    <a:lnTo>
                      <a:pt x="71" y="14"/>
                    </a:lnTo>
                    <a:lnTo>
                      <a:pt x="65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2"/>
                    </a:lnTo>
                    <a:lnTo>
                      <a:pt x="41" y="9"/>
                    </a:lnTo>
                    <a:lnTo>
                      <a:pt x="35" y="8"/>
                    </a:lnTo>
                    <a:lnTo>
                      <a:pt x="29" y="6"/>
                    </a:lnTo>
                    <a:lnTo>
                      <a:pt x="23" y="5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0" y="21"/>
                    </a:lnTo>
                    <a:lnTo>
                      <a:pt x="7" y="24"/>
                    </a:lnTo>
                    <a:lnTo>
                      <a:pt x="16" y="27"/>
                    </a:lnTo>
                    <a:lnTo>
                      <a:pt x="23" y="30"/>
                    </a:lnTo>
                    <a:lnTo>
                      <a:pt x="30" y="31"/>
                    </a:lnTo>
                    <a:lnTo>
                      <a:pt x="36" y="32"/>
                    </a:lnTo>
                    <a:lnTo>
                      <a:pt x="43" y="34"/>
                    </a:lnTo>
                    <a:lnTo>
                      <a:pt x="51" y="35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71" y="35"/>
                    </a:lnTo>
                    <a:lnTo>
                      <a:pt x="78" y="35"/>
                    </a:lnTo>
                    <a:lnTo>
                      <a:pt x="91" y="35"/>
                    </a:lnTo>
                    <a:lnTo>
                      <a:pt x="97" y="35"/>
                    </a:lnTo>
                    <a:lnTo>
                      <a:pt x="105" y="34"/>
                    </a:lnTo>
                    <a:lnTo>
                      <a:pt x="110" y="34"/>
                    </a:lnTo>
                    <a:lnTo>
                      <a:pt x="10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1" name="Freeform 160"/>
              <p:cNvSpPr>
                <a:spLocks/>
              </p:cNvSpPr>
              <p:nvPr/>
            </p:nvSpPr>
            <p:spPr bwMode="auto">
              <a:xfrm>
                <a:off x="4995" y="2651"/>
                <a:ext cx="35" cy="17"/>
              </a:xfrm>
              <a:custGeom>
                <a:avLst/>
                <a:gdLst>
                  <a:gd name="T0" fmla="*/ 104 w 104"/>
                  <a:gd name="T1" fmla="*/ 0 h 50"/>
                  <a:gd name="T2" fmla="*/ 96 w 104"/>
                  <a:gd name="T3" fmla="*/ 0 h 50"/>
                  <a:gd name="T4" fmla="*/ 89 w 104"/>
                  <a:gd name="T5" fmla="*/ 2 h 50"/>
                  <a:gd name="T6" fmla="*/ 82 w 104"/>
                  <a:gd name="T7" fmla="*/ 2 h 50"/>
                  <a:gd name="T8" fmla="*/ 75 w 104"/>
                  <a:gd name="T9" fmla="*/ 5 h 50"/>
                  <a:gd name="T10" fmla="*/ 69 w 104"/>
                  <a:gd name="T11" fmla="*/ 6 h 50"/>
                  <a:gd name="T12" fmla="*/ 63 w 104"/>
                  <a:gd name="T13" fmla="*/ 8 h 50"/>
                  <a:gd name="T14" fmla="*/ 56 w 104"/>
                  <a:gd name="T15" fmla="*/ 11 h 50"/>
                  <a:gd name="T16" fmla="*/ 50 w 104"/>
                  <a:gd name="T17" fmla="*/ 14 h 50"/>
                  <a:gd name="T18" fmla="*/ 43 w 104"/>
                  <a:gd name="T19" fmla="*/ 15 h 50"/>
                  <a:gd name="T20" fmla="*/ 37 w 104"/>
                  <a:gd name="T21" fmla="*/ 18 h 50"/>
                  <a:gd name="T22" fmla="*/ 31 w 104"/>
                  <a:gd name="T23" fmla="*/ 19 h 50"/>
                  <a:gd name="T24" fmla="*/ 25 w 104"/>
                  <a:gd name="T25" fmla="*/ 22 h 50"/>
                  <a:gd name="T26" fmla="*/ 19 w 104"/>
                  <a:gd name="T27" fmla="*/ 22 h 50"/>
                  <a:gd name="T28" fmla="*/ 14 w 104"/>
                  <a:gd name="T29" fmla="*/ 24 h 50"/>
                  <a:gd name="T30" fmla="*/ 8 w 104"/>
                  <a:gd name="T31" fmla="*/ 25 h 50"/>
                  <a:gd name="T32" fmla="*/ 0 w 104"/>
                  <a:gd name="T33" fmla="*/ 27 h 50"/>
                  <a:gd name="T34" fmla="*/ 3 w 104"/>
                  <a:gd name="T35" fmla="*/ 50 h 50"/>
                  <a:gd name="T36" fmla="*/ 11 w 104"/>
                  <a:gd name="T37" fmla="*/ 48 h 50"/>
                  <a:gd name="T38" fmla="*/ 18 w 104"/>
                  <a:gd name="T39" fmla="*/ 47 h 50"/>
                  <a:gd name="T40" fmla="*/ 24 w 104"/>
                  <a:gd name="T41" fmla="*/ 46 h 50"/>
                  <a:gd name="T42" fmla="*/ 32 w 104"/>
                  <a:gd name="T43" fmla="*/ 44 h 50"/>
                  <a:gd name="T44" fmla="*/ 38 w 104"/>
                  <a:gd name="T45" fmla="*/ 41 h 50"/>
                  <a:gd name="T46" fmla="*/ 44 w 104"/>
                  <a:gd name="T47" fmla="*/ 38 h 50"/>
                  <a:gd name="T48" fmla="*/ 51 w 104"/>
                  <a:gd name="T49" fmla="*/ 37 h 50"/>
                  <a:gd name="T50" fmla="*/ 57 w 104"/>
                  <a:gd name="T51" fmla="*/ 34 h 50"/>
                  <a:gd name="T52" fmla="*/ 63 w 104"/>
                  <a:gd name="T53" fmla="*/ 32 h 50"/>
                  <a:gd name="T54" fmla="*/ 69 w 104"/>
                  <a:gd name="T55" fmla="*/ 31 h 50"/>
                  <a:gd name="T56" fmla="*/ 75 w 104"/>
                  <a:gd name="T57" fmla="*/ 30 h 50"/>
                  <a:gd name="T58" fmla="*/ 82 w 104"/>
                  <a:gd name="T59" fmla="*/ 28 h 50"/>
                  <a:gd name="T60" fmla="*/ 86 w 104"/>
                  <a:gd name="T61" fmla="*/ 25 h 50"/>
                  <a:gd name="T62" fmla="*/ 93 w 104"/>
                  <a:gd name="T63" fmla="*/ 25 h 50"/>
                  <a:gd name="T64" fmla="*/ 98 w 104"/>
                  <a:gd name="T65" fmla="*/ 24 h 50"/>
                  <a:gd name="T66" fmla="*/ 104 w 104"/>
                  <a:gd name="T67" fmla="*/ 24 h 50"/>
                  <a:gd name="T68" fmla="*/ 104 w 104"/>
                  <a:gd name="T6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50">
                    <a:moveTo>
                      <a:pt x="104" y="0"/>
                    </a:moveTo>
                    <a:lnTo>
                      <a:pt x="96" y="0"/>
                    </a:lnTo>
                    <a:lnTo>
                      <a:pt x="89" y="2"/>
                    </a:lnTo>
                    <a:lnTo>
                      <a:pt x="82" y="2"/>
                    </a:lnTo>
                    <a:lnTo>
                      <a:pt x="75" y="5"/>
                    </a:lnTo>
                    <a:lnTo>
                      <a:pt x="69" y="6"/>
                    </a:lnTo>
                    <a:lnTo>
                      <a:pt x="63" y="8"/>
                    </a:lnTo>
                    <a:lnTo>
                      <a:pt x="56" y="11"/>
                    </a:lnTo>
                    <a:lnTo>
                      <a:pt x="50" y="14"/>
                    </a:lnTo>
                    <a:lnTo>
                      <a:pt x="43" y="15"/>
                    </a:lnTo>
                    <a:lnTo>
                      <a:pt x="37" y="18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8" y="25"/>
                    </a:lnTo>
                    <a:lnTo>
                      <a:pt x="0" y="27"/>
                    </a:lnTo>
                    <a:lnTo>
                      <a:pt x="3" y="50"/>
                    </a:lnTo>
                    <a:lnTo>
                      <a:pt x="11" y="48"/>
                    </a:lnTo>
                    <a:lnTo>
                      <a:pt x="18" y="47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8" y="41"/>
                    </a:lnTo>
                    <a:lnTo>
                      <a:pt x="44" y="38"/>
                    </a:lnTo>
                    <a:lnTo>
                      <a:pt x="51" y="37"/>
                    </a:lnTo>
                    <a:lnTo>
                      <a:pt x="57" y="34"/>
                    </a:lnTo>
                    <a:lnTo>
                      <a:pt x="63" y="32"/>
                    </a:lnTo>
                    <a:lnTo>
                      <a:pt x="69" y="31"/>
                    </a:lnTo>
                    <a:lnTo>
                      <a:pt x="75" y="30"/>
                    </a:lnTo>
                    <a:lnTo>
                      <a:pt x="82" y="28"/>
                    </a:lnTo>
                    <a:lnTo>
                      <a:pt x="86" y="25"/>
                    </a:lnTo>
                    <a:lnTo>
                      <a:pt x="93" y="25"/>
                    </a:lnTo>
                    <a:lnTo>
                      <a:pt x="98" y="24"/>
                    </a:lnTo>
                    <a:lnTo>
                      <a:pt x="104" y="2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2" name="Freeform 161"/>
              <p:cNvSpPr>
                <a:spLocks/>
              </p:cNvSpPr>
              <p:nvPr/>
            </p:nvSpPr>
            <p:spPr bwMode="auto">
              <a:xfrm>
                <a:off x="5030" y="2651"/>
                <a:ext cx="28" cy="24"/>
              </a:xfrm>
              <a:custGeom>
                <a:avLst/>
                <a:gdLst>
                  <a:gd name="T0" fmla="*/ 75 w 84"/>
                  <a:gd name="T1" fmla="*/ 72 h 72"/>
                  <a:gd name="T2" fmla="*/ 84 w 84"/>
                  <a:gd name="T3" fmla="*/ 54 h 72"/>
                  <a:gd name="T4" fmla="*/ 77 w 84"/>
                  <a:gd name="T5" fmla="*/ 43 h 72"/>
                  <a:gd name="T6" fmla="*/ 67 w 84"/>
                  <a:gd name="T7" fmla="*/ 32 h 72"/>
                  <a:gd name="T8" fmla="*/ 58 w 84"/>
                  <a:gd name="T9" fmla="*/ 24 h 72"/>
                  <a:gd name="T10" fmla="*/ 48 w 84"/>
                  <a:gd name="T11" fmla="*/ 16 h 72"/>
                  <a:gd name="T12" fmla="*/ 36 w 84"/>
                  <a:gd name="T13" fmla="*/ 9 h 72"/>
                  <a:gd name="T14" fmla="*/ 24 w 84"/>
                  <a:gd name="T15" fmla="*/ 5 h 72"/>
                  <a:gd name="T16" fmla="*/ 13 w 84"/>
                  <a:gd name="T17" fmla="*/ 2 h 72"/>
                  <a:gd name="T18" fmla="*/ 0 w 84"/>
                  <a:gd name="T19" fmla="*/ 0 h 72"/>
                  <a:gd name="T20" fmla="*/ 0 w 84"/>
                  <a:gd name="T21" fmla="*/ 24 h 72"/>
                  <a:gd name="T22" fmla="*/ 8 w 84"/>
                  <a:gd name="T23" fmla="*/ 25 h 72"/>
                  <a:gd name="T24" fmla="*/ 17 w 84"/>
                  <a:gd name="T25" fmla="*/ 28 h 72"/>
                  <a:gd name="T26" fmla="*/ 27 w 84"/>
                  <a:gd name="T27" fmla="*/ 31 h 72"/>
                  <a:gd name="T28" fmla="*/ 35 w 84"/>
                  <a:gd name="T29" fmla="*/ 35 h 72"/>
                  <a:gd name="T30" fmla="*/ 43 w 84"/>
                  <a:gd name="T31" fmla="*/ 41 h 72"/>
                  <a:gd name="T32" fmla="*/ 51 w 84"/>
                  <a:gd name="T33" fmla="*/ 48 h 72"/>
                  <a:gd name="T34" fmla="*/ 56 w 84"/>
                  <a:gd name="T35" fmla="*/ 57 h 72"/>
                  <a:gd name="T36" fmla="*/ 64 w 84"/>
                  <a:gd name="T37" fmla="*/ 66 h 72"/>
                  <a:gd name="T38" fmla="*/ 71 w 84"/>
                  <a:gd name="T39" fmla="*/ 48 h 72"/>
                  <a:gd name="T40" fmla="*/ 75 w 84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72">
                    <a:moveTo>
                      <a:pt x="75" y="72"/>
                    </a:moveTo>
                    <a:lnTo>
                      <a:pt x="84" y="54"/>
                    </a:lnTo>
                    <a:lnTo>
                      <a:pt x="77" y="43"/>
                    </a:lnTo>
                    <a:lnTo>
                      <a:pt x="67" y="32"/>
                    </a:lnTo>
                    <a:lnTo>
                      <a:pt x="58" y="24"/>
                    </a:lnTo>
                    <a:lnTo>
                      <a:pt x="48" y="16"/>
                    </a:lnTo>
                    <a:lnTo>
                      <a:pt x="36" y="9"/>
                    </a:lnTo>
                    <a:lnTo>
                      <a:pt x="24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8" y="25"/>
                    </a:lnTo>
                    <a:lnTo>
                      <a:pt x="17" y="28"/>
                    </a:lnTo>
                    <a:lnTo>
                      <a:pt x="27" y="31"/>
                    </a:lnTo>
                    <a:lnTo>
                      <a:pt x="35" y="35"/>
                    </a:lnTo>
                    <a:lnTo>
                      <a:pt x="43" y="41"/>
                    </a:lnTo>
                    <a:lnTo>
                      <a:pt x="51" y="48"/>
                    </a:lnTo>
                    <a:lnTo>
                      <a:pt x="56" y="57"/>
                    </a:lnTo>
                    <a:lnTo>
                      <a:pt x="64" y="66"/>
                    </a:lnTo>
                    <a:lnTo>
                      <a:pt x="71" y="48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3" name="Freeform 162"/>
              <p:cNvSpPr>
                <a:spLocks/>
              </p:cNvSpPr>
              <p:nvPr/>
            </p:nvSpPr>
            <p:spPr bwMode="auto">
              <a:xfrm>
                <a:off x="5032" y="2667"/>
                <a:ext cx="23" cy="13"/>
              </a:xfrm>
              <a:custGeom>
                <a:avLst/>
                <a:gdLst>
                  <a:gd name="T0" fmla="*/ 9 w 68"/>
                  <a:gd name="T1" fmla="*/ 37 h 37"/>
                  <a:gd name="T2" fmla="*/ 17 w 68"/>
                  <a:gd name="T3" fmla="*/ 34 h 37"/>
                  <a:gd name="T4" fmla="*/ 26 w 68"/>
                  <a:gd name="T5" fmla="*/ 31 h 37"/>
                  <a:gd name="T6" fmla="*/ 33 w 68"/>
                  <a:gd name="T7" fmla="*/ 30 h 37"/>
                  <a:gd name="T8" fmla="*/ 41 w 68"/>
                  <a:gd name="T9" fmla="*/ 28 h 37"/>
                  <a:gd name="T10" fmla="*/ 48 w 68"/>
                  <a:gd name="T11" fmla="*/ 27 h 37"/>
                  <a:gd name="T12" fmla="*/ 55 w 68"/>
                  <a:gd name="T13" fmla="*/ 25 h 37"/>
                  <a:gd name="T14" fmla="*/ 61 w 68"/>
                  <a:gd name="T15" fmla="*/ 25 h 37"/>
                  <a:gd name="T16" fmla="*/ 68 w 68"/>
                  <a:gd name="T17" fmla="*/ 24 h 37"/>
                  <a:gd name="T18" fmla="*/ 64 w 68"/>
                  <a:gd name="T19" fmla="*/ 0 h 37"/>
                  <a:gd name="T20" fmla="*/ 58 w 68"/>
                  <a:gd name="T21" fmla="*/ 2 h 37"/>
                  <a:gd name="T22" fmla="*/ 51 w 68"/>
                  <a:gd name="T23" fmla="*/ 3 h 37"/>
                  <a:gd name="T24" fmla="*/ 44 w 68"/>
                  <a:gd name="T25" fmla="*/ 3 h 37"/>
                  <a:gd name="T26" fmla="*/ 36 w 68"/>
                  <a:gd name="T27" fmla="*/ 5 h 37"/>
                  <a:gd name="T28" fmla="*/ 28 w 68"/>
                  <a:gd name="T29" fmla="*/ 6 h 37"/>
                  <a:gd name="T30" fmla="*/ 19 w 68"/>
                  <a:gd name="T31" fmla="*/ 8 h 37"/>
                  <a:gd name="T32" fmla="*/ 9 w 68"/>
                  <a:gd name="T33" fmla="*/ 12 h 37"/>
                  <a:gd name="T34" fmla="*/ 0 w 68"/>
                  <a:gd name="T35" fmla="*/ 16 h 37"/>
                  <a:gd name="T36" fmla="*/ 9 w 68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37">
                    <a:moveTo>
                      <a:pt x="9" y="37"/>
                    </a:moveTo>
                    <a:lnTo>
                      <a:pt x="17" y="34"/>
                    </a:lnTo>
                    <a:lnTo>
                      <a:pt x="26" y="31"/>
                    </a:lnTo>
                    <a:lnTo>
                      <a:pt x="33" y="30"/>
                    </a:lnTo>
                    <a:lnTo>
                      <a:pt x="41" y="28"/>
                    </a:lnTo>
                    <a:lnTo>
                      <a:pt x="48" y="27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8" y="2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6" y="5"/>
                    </a:lnTo>
                    <a:lnTo>
                      <a:pt x="28" y="6"/>
                    </a:lnTo>
                    <a:lnTo>
                      <a:pt x="19" y="8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4" name="Freeform 163"/>
              <p:cNvSpPr>
                <a:spLocks/>
              </p:cNvSpPr>
              <p:nvPr/>
            </p:nvSpPr>
            <p:spPr bwMode="auto">
              <a:xfrm>
                <a:off x="5011" y="2673"/>
                <a:ext cx="24" cy="14"/>
              </a:xfrm>
              <a:custGeom>
                <a:avLst/>
                <a:gdLst>
                  <a:gd name="T0" fmla="*/ 5 w 72"/>
                  <a:gd name="T1" fmla="*/ 44 h 44"/>
                  <a:gd name="T2" fmla="*/ 13 w 72"/>
                  <a:gd name="T3" fmla="*/ 43 h 44"/>
                  <a:gd name="T4" fmla="*/ 22 w 72"/>
                  <a:gd name="T5" fmla="*/ 41 h 44"/>
                  <a:gd name="T6" fmla="*/ 31 w 72"/>
                  <a:gd name="T7" fmla="*/ 38 h 44"/>
                  <a:gd name="T8" fmla="*/ 40 w 72"/>
                  <a:gd name="T9" fmla="*/ 35 h 44"/>
                  <a:gd name="T10" fmla="*/ 48 w 72"/>
                  <a:gd name="T11" fmla="*/ 31 h 44"/>
                  <a:gd name="T12" fmla="*/ 56 w 72"/>
                  <a:gd name="T13" fmla="*/ 30 h 44"/>
                  <a:gd name="T14" fmla="*/ 64 w 72"/>
                  <a:gd name="T15" fmla="*/ 25 h 44"/>
                  <a:gd name="T16" fmla="*/ 72 w 72"/>
                  <a:gd name="T17" fmla="*/ 21 h 44"/>
                  <a:gd name="T18" fmla="*/ 63 w 72"/>
                  <a:gd name="T19" fmla="*/ 0 h 44"/>
                  <a:gd name="T20" fmla="*/ 56 w 72"/>
                  <a:gd name="T21" fmla="*/ 3 h 44"/>
                  <a:gd name="T22" fmla="*/ 48 w 72"/>
                  <a:gd name="T23" fmla="*/ 6 h 44"/>
                  <a:gd name="T24" fmla="*/ 40 w 72"/>
                  <a:gd name="T25" fmla="*/ 11 h 44"/>
                  <a:gd name="T26" fmla="*/ 32 w 72"/>
                  <a:gd name="T27" fmla="*/ 14 h 44"/>
                  <a:gd name="T28" fmla="*/ 24 w 72"/>
                  <a:gd name="T29" fmla="*/ 15 h 44"/>
                  <a:gd name="T30" fmla="*/ 16 w 72"/>
                  <a:gd name="T31" fmla="*/ 18 h 44"/>
                  <a:gd name="T32" fmla="*/ 9 w 72"/>
                  <a:gd name="T33" fmla="*/ 19 h 44"/>
                  <a:gd name="T34" fmla="*/ 0 w 72"/>
                  <a:gd name="T35" fmla="*/ 21 h 44"/>
                  <a:gd name="T36" fmla="*/ 5 w 72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4">
                    <a:moveTo>
                      <a:pt x="5" y="44"/>
                    </a:moveTo>
                    <a:lnTo>
                      <a:pt x="13" y="43"/>
                    </a:lnTo>
                    <a:lnTo>
                      <a:pt x="22" y="41"/>
                    </a:lnTo>
                    <a:lnTo>
                      <a:pt x="31" y="38"/>
                    </a:lnTo>
                    <a:lnTo>
                      <a:pt x="40" y="35"/>
                    </a:lnTo>
                    <a:lnTo>
                      <a:pt x="48" y="31"/>
                    </a:lnTo>
                    <a:lnTo>
                      <a:pt x="56" y="30"/>
                    </a:lnTo>
                    <a:lnTo>
                      <a:pt x="64" y="25"/>
                    </a:lnTo>
                    <a:lnTo>
                      <a:pt x="72" y="21"/>
                    </a:lnTo>
                    <a:lnTo>
                      <a:pt x="63" y="0"/>
                    </a:lnTo>
                    <a:lnTo>
                      <a:pt x="56" y="3"/>
                    </a:lnTo>
                    <a:lnTo>
                      <a:pt x="48" y="6"/>
                    </a:lnTo>
                    <a:lnTo>
                      <a:pt x="40" y="11"/>
                    </a:lnTo>
                    <a:lnTo>
                      <a:pt x="32" y="14"/>
                    </a:lnTo>
                    <a:lnTo>
                      <a:pt x="24" y="15"/>
                    </a:lnTo>
                    <a:lnTo>
                      <a:pt x="16" y="18"/>
                    </a:lnTo>
                    <a:lnTo>
                      <a:pt x="9" y="19"/>
                    </a:lnTo>
                    <a:lnTo>
                      <a:pt x="0" y="21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5" name="Freeform 164"/>
              <p:cNvSpPr>
                <a:spLocks/>
              </p:cNvSpPr>
              <p:nvPr/>
            </p:nvSpPr>
            <p:spPr bwMode="auto">
              <a:xfrm>
                <a:off x="4982" y="2680"/>
                <a:ext cx="31" cy="8"/>
              </a:xfrm>
              <a:custGeom>
                <a:avLst/>
                <a:gdLst>
                  <a:gd name="T0" fmla="*/ 23 w 93"/>
                  <a:gd name="T1" fmla="*/ 9 h 26"/>
                  <a:gd name="T2" fmla="*/ 11 w 93"/>
                  <a:gd name="T3" fmla="*/ 25 h 26"/>
                  <a:gd name="T4" fmla="*/ 30 w 93"/>
                  <a:gd name="T5" fmla="*/ 25 h 26"/>
                  <a:gd name="T6" fmla="*/ 40 w 93"/>
                  <a:gd name="T7" fmla="*/ 25 h 26"/>
                  <a:gd name="T8" fmla="*/ 51 w 93"/>
                  <a:gd name="T9" fmla="*/ 25 h 26"/>
                  <a:gd name="T10" fmla="*/ 61 w 93"/>
                  <a:gd name="T11" fmla="*/ 26 h 26"/>
                  <a:gd name="T12" fmla="*/ 71 w 93"/>
                  <a:gd name="T13" fmla="*/ 25 h 26"/>
                  <a:gd name="T14" fmla="*/ 83 w 93"/>
                  <a:gd name="T15" fmla="*/ 25 h 26"/>
                  <a:gd name="T16" fmla="*/ 93 w 93"/>
                  <a:gd name="T17" fmla="*/ 23 h 26"/>
                  <a:gd name="T18" fmla="*/ 88 w 93"/>
                  <a:gd name="T19" fmla="*/ 0 h 26"/>
                  <a:gd name="T20" fmla="*/ 80 w 93"/>
                  <a:gd name="T21" fmla="*/ 1 h 26"/>
                  <a:gd name="T22" fmla="*/ 70 w 93"/>
                  <a:gd name="T23" fmla="*/ 3 h 26"/>
                  <a:gd name="T24" fmla="*/ 52 w 93"/>
                  <a:gd name="T25" fmla="*/ 3 h 26"/>
                  <a:gd name="T26" fmla="*/ 42 w 93"/>
                  <a:gd name="T27" fmla="*/ 1 h 26"/>
                  <a:gd name="T28" fmla="*/ 32 w 93"/>
                  <a:gd name="T29" fmla="*/ 1 h 26"/>
                  <a:gd name="T30" fmla="*/ 22 w 93"/>
                  <a:gd name="T31" fmla="*/ 0 h 26"/>
                  <a:gd name="T32" fmla="*/ 11 w 93"/>
                  <a:gd name="T33" fmla="*/ 0 h 26"/>
                  <a:gd name="T34" fmla="*/ 0 w 93"/>
                  <a:gd name="T35" fmla="*/ 16 h 26"/>
                  <a:gd name="T36" fmla="*/ 23 w 93"/>
                  <a:gd name="T3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6">
                    <a:moveTo>
                      <a:pt x="23" y="9"/>
                    </a:moveTo>
                    <a:lnTo>
                      <a:pt x="11" y="25"/>
                    </a:lnTo>
                    <a:lnTo>
                      <a:pt x="30" y="25"/>
                    </a:lnTo>
                    <a:lnTo>
                      <a:pt x="40" y="25"/>
                    </a:lnTo>
                    <a:lnTo>
                      <a:pt x="51" y="25"/>
                    </a:lnTo>
                    <a:lnTo>
                      <a:pt x="61" y="26"/>
                    </a:lnTo>
                    <a:lnTo>
                      <a:pt x="71" y="25"/>
                    </a:lnTo>
                    <a:lnTo>
                      <a:pt x="83" y="25"/>
                    </a:lnTo>
                    <a:lnTo>
                      <a:pt x="93" y="23"/>
                    </a:lnTo>
                    <a:lnTo>
                      <a:pt x="88" y="0"/>
                    </a:lnTo>
                    <a:lnTo>
                      <a:pt x="80" y="1"/>
                    </a:lnTo>
                    <a:lnTo>
                      <a:pt x="70" y="3"/>
                    </a:lnTo>
                    <a:lnTo>
                      <a:pt x="52" y="3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0" y="16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6" name="Freeform 165"/>
              <p:cNvSpPr>
                <a:spLocks/>
              </p:cNvSpPr>
              <p:nvPr/>
            </p:nvSpPr>
            <p:spPr bwMode="auto">
              <a:xfrm>
                <a:off x="4982" y="2683"/>
                <a:ext cx="36" cy="43"/>
              </a:xfrm>
              <a:custGeom>
                <a:avLst/>
                <a:gdLst>
                  <a:gd name="T0" fmla="*/ 109 w 109"/>
                  <a:gd name="T1" fmla="*/ 112 h 129"/>
                  <a:gd name="T2" fmla="*/ 103 w 109"/>
                  <a:gd name="T3" fmla="*/ 104 h 129"/>
                  <a:gd name="T4" fmla="*/ 96 w 109"/>
                  <a:gd name="T5" fmla="*/ 98 h 129"/>
                  <a:gd name="T6" fmla="*/ 88 w 109"/>
                  <a:gd name="T7" fmla="*/ 93 h 129"/>
                  <a:gd name="T8" fmla="*/ 83 w 109"/>
                  <a:gd name="T9" fmla="*/ 88 h 129"/>
                  <a:gd name="T10" fmla="*/ 75 w 109"/>
                  <a:gd name="T11" fmla="*/ 81 h 129"/>
                  <a:gd name="T12" fmla="*/ 70 w 109"/>
                  <a:gd name="T13" fmla="*/ 75 h 129"/>
                  <a:gd name="T14" fmla="*/ 64 w 109"/>
                  <a:gd name="T15" fmla="*/ 69 h 129"/>
                  <a:gd name="T16" fmla="*/ 58 w 109"/>
                  <a:gd name="T17" fmla="*/ 62 h 129"/>
                  <a:gd name="T18" fmla="*/ 52 w 109"/>
                  <a:gd name="T19" fmla="*/ 55 h 129"/>
                  <a:gd name="T20" fmla="*/ 48 w 109"/>
                  <a:gd name="T21" fmla="*/ 49 h 129"/>
                  <a:gd name="T22" fmla="*/ 42 w 109"/>
                  <a:gd name="T23" fmla="*/ 42 h 129"/>
                  <a:gd name="T24" fmla="*/ 38 w 109"/>
                  <a:gd name="T25" fmla="*/ 34 h 129"/>
                  <a:gd name="T26" fmla="*/ 35 w 109"/>
                  <a:gd name="T27" fmla="*/ 26 h 129"/>
                  <a:gd name="T28" fmla="*/ 29 w 109"/>
                  <a:gd name="T29" fmla="*/ 17 h 129"/>
                  <a:gd name="T30" fmla="*/ 26 w 109"/>
                  <a:gd name="T31" fmla="*/ 8 h 129"/>
                  <a:gd name="T32" fmla="*/ 23 w 109"/>
                  <a:gd name="T33" fmla="*/ 0 h 129"/>
                  <a:gd name="T34" fmla="*/ 0 w 109"/>
                  <a:gd name="T35" fmla="*/ 7 h 129"/>
                  <a:gd name="T36" fmla="*/ 4 w 109"/>
                  <a:gd name="T37" fmla="*/ 17 h 129"/>
                  <a:gd name="T38" fmla="*/ 7 w 109"/>
                  <a:gd name="T39" fmla="*/ 27 h 129"/>
                  <a:gd name="T40" fmla="*/ 11 w 109"/>
                  <a:gd name="T41" fmla="*/ 36 h 129"/>
                  <a:gd name="T42" fmla="*/ 17 w 109"/>
                  <a:gd name="T43" fmla="*/ 46 h 129"/>
                  <a:gd name="T44" fmla="*/ 23 w 109"/>
                  <a:gd name="T45" fmla="*/ 55 h 129"/>
                  <a:gd name="T46" fmla="*/ 27 w 109"/>
                  <a:gd name="T47" fmla="*/ 62 h 129"/>
                  <a:gd name="T48" fmla="*/ 35 w 109"/>
                  <a:gd name="T49" fmla="*/ 69 h 129"/>
                  <a:gd name="T50" fmla="*/ 40 w 109"/>
                  <a:gd name="T51" fmla="*/ 78 h 129"/>
                  <a:gd name="T52" fmla="*/ 46 w 109"/>
                  <a:gd name="T53" fmla="*/ 84 h 129"/>
                  <a:gd name="T54" fmla="*/ 52 w 109"/>
                  <a:gd name="T55" fmla="*/ 91 h 129"/>
                  <a:gd name="T56" fmla="*/ 59 w 109"/>
                  <a:gd name="T57" fmla="*/ 98 h 129"/>
                  <a:gd name="T58" fmla="*/ 67 w 109"/>
                  <a:gd name="T59" fmla="*/ 104 h 129"/>
                  <a:gd name="T60" fmla="*/ 72 w 109"/>
                  <a:gd name="T61" fmla="*/ 112 h 129"/>
                  <a:gd name="T62" fmla="*/ 81 w 109"/>
                  <a:gd name="T63" fmla="*/ 117 h 129"/>
                  <a:gd name="T64" fmla="*/ 87 w 109"/>
                  <a:gd name="T65" fmla="*/ 123 h 129"/>
                  <a:gd name="T66" fmla="*/ 94 w 109"/>
                  <a:gd name="T67" fmla="*/ 129 h 129"/>
                  <a:gd name="T68" fmla="*/ 109 w 109"/>
                  <a:gd name="T69" fmla="*/ 1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129">
                    <a:moveTo>
                      <a:pt x="109" y="112"/>
                    </a:moveTo>
                    <a:lnTo>
                      <a:pt x="103" y="104"/>
                    </a:lnTo>
                    <a:lnTo>
                      <a:pt x="96" y="98"/>
                    </a:lnTo>
                    <a:lnTo>
                      <a:pt x="88" y="93"/>
                    </a:lnTo>
                    <a:lnTo>
                      <a:pt x="83" y="88"/>
                    </a:lnTo>
                    <a:lnTo>
                      <a:pt x="75" y="81"/>
                    </a:lnTo>
                    <a:lnTo>
                      <a:pt x="70" y="75"/>
                    </a:lnTo>
                    <a:lnTo>
                      <a:pt x="64" y="69"/>
                    </a:lnTo>
                    <a:lnTo>
                      <a:pt x="58" y="62"/>
                    </a:lnTo>
                    <a:lnTo>
                      <a:pt x="52" y="55"/>
                    </a:lnTo>
                    <a:lnTo>
                      <a:pt x="48" y="49"/>
                    </a:lnTo>
                    <a:lnTo>
                      <a:pt x="42" y="42"/>
                    </a:lnTo>
                    <a:lnTo>
                      <a:pt x="38" y="34"/>
                    </a:lnTo>
                    <a:lnTo>
                      <a:pt x="35" y="26"/>
                    </a:lnTo>
                    <a:lnTo>
                      <a:pt x="29" y="17"/>
                    </a:lnTo>
                    <a:lnTo>
                      <a:pt x="26" y="8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4" y="17"/>
                    </a:lnTo>
                    <a:lnTo>
                      <a:pt x="7" y="27"/>
                    </a:lnTo>
                    <a:lnTo>
                      <a:pt x="11" y="36"/>
                    </a:lnTo>
                    <a:lnTo>
                      <a:pt x="17" y="46"/>
                    </a:lnTo>
                    <a:lnTo>
                      <a:pt x="23" y="55"/>
                    </a:lnTo>
                    <a:lnTo>
                      <a:pt x="27" y="62"/>
                    </a:lnTo>
                    <a:lnTo>
                      <a:pt x="35" y="69"/>
                    </a:lnTo>
                    <a:lnTo>
                      <a:pt x="40" y="78"/>
                    </a:lnTo>
                    <a:lnTo>
                      <a:pt x="46" y="84"/>
                    </a:lnTo>
                    <a:lnTo>
                      <a:pt x="52" y="91"/>
                    </a:lnTo>
                    <a:lnTo>
                      <a:pt x="59" y="98"/>
                    </a:lnTo>
                    <a:lnTo>
                      <a:pt x="67" y="104"/>
                    </a:lnTo>
                    <a:lnTo>
                      <a:pt x="72" y="112"/>
                    </a:lnTo>
                    <a:lnTo>
                      <a:pt x="81" y="117"/>
                    </a:lnTo>
                    <a:lnTo>
                      <a:pt x="87" y="123"/>
                    </a:lnTo>
                    <a:lnTo>
                      <a:pt x="94" y="129"/>
                    </a:lnTo>
                    <a:lnTo>
                      <a:pt x="109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7" name="Freeform 166"/>
              <p:cNvSpPr>
                <a:spLocks/>
              </p:cNvSpPr>
              <p:nvPr/>
            </p:nvSpPr>
            <p:spPr bwMode="auto">
              <a:xfrm>
                <a:off x="5013" y="2720"/>
                <a:ext cx="76" cy="48"/>
              </a:xfrm>
              <a:custGeom>
                <a:avLst/>
                <a:gdLst>
                  <a:gd name="T0" fmla="*/ 211 w 227"/>
                  <a:gd name="T1" fmla="*/ 126 h 144"/>
                  <a:gd name="T2" fmla="*/ 227 w 227"/>
                  <a:gd name="T3" fmla="*/ 126 h 144"/>
                  <a:gd name="T4" fmla="*/ 214 w 227"/>
                  <a:gd name="T5" fmla="*/ 114 h 144"/>
                  <a:gd name="T6" fmla="*/ 202 w 227"/>
                  <a:gd name="T7" fmla="*/ 104 h 144"/>
                  <a:gd name="T8" fmla="*/ 188 w 227"/>
                  <a:gd name="T9" fmla="*/ 94 h 144"/>
                  <a:gd name="T10" fmla="*/ 173 w 227"/>
                  <a:gd name="T11" fmla="*/ 85 h 144"/>
                  <a:gd name="T12" fmla="*/ 160 w 227"/>
                  <a:gd name="T13" fmla="*/ 77 h 144"/>
                  <a:gd name="T14" fmla="*/ 147 w 227"/>
                  <a:gd name="T15" fmla="*/ 69 h 144"/>
                  <a:gd name="T16" fmla="*/ 133 w 227"/>
                  <a:gd name="T17" fmla="*/ 62 h 144"/>
                  <a:gd name="T18" fmla="*/ 118 w 227"/>
                  <a:gd name="T19" fmla="*/ 55 h 144"/>
                  <a:gd name="T20" fmla="*/ 103 w 227"/>
                  <a:gd name="T21" fmla="*/ 49 h 144"/>
                  <a:gd name="T22" fmla="*/ 90 w 227"/>
                  <a:gd name="T23" fmla="*/ 43 h 144"/>
                  <a:gd name="T24" fmla="*/ 77 w 227"/>
                  <a:gd name="T25" fmla="*/ 36 h 144"/>
                  <a:gd name="T26" fmla="*/ 64 w 227"/>
                  <a:gd name="T27" fmla="*/ 30 h 144"/>
                  <a:gd name="T28" fmla="*/ 51 w 227"/>
                  <a:gd name="T29" fmla="*/ 23 h 144"/>
                  <a:gd name="T30" fmla="*/ 39 w 227"/>
                  <a:gd name="T31" fmla="*/ 16 h 144"/>
                  <a:gd name="T32" fmla="*/ 26 w 227"/>
                  <a:gd name="T33" fmla="*/ 7 h 144"/>
                  <a:gd name="T34" fmla="*/ 15 w 227"/>
                  <a:gd name="T35" fmla="*/ 0 h 144"/>
                  <a:gd name="T36" fmla="*/ 0 w 227"/>
                  <a:gd name="T37" fmla="*/ 17 h 144"/>
                  <a:gd name="T38" fmla="*/ 13 w 227"/>
                  <a:gd name="T39" fmla="*/ 26 h 144"/>
                  <a:gd name="T40" fmla="*/ 26 w 227"/>
                  <a:gd name="T41" fmla="*/ 34 h 144"/>
                  <a:gd name="T42" fmla="*/ 39 w 227"/>
                  <a:gd name="T43" fmla="*/ 43 h 144"/>
                  <a:gd name="T44" fmla="*/ 53 w 227"/>
                  <a:gd name="T45" fmla="*/ 50 h 144"/>
                  <a:gd name="T46" fmla="*/ 66 w 227"/>
                  <a:gd name="T47" fmla="*/ 58 h 144"/>
                  <a:gd name="T48" fmla="*/ 82 w 227"/>
                  <a:gd name="T49" fmla="*/ 64 h 144"/>
                  <a:gd name="T50" fmla="*/ 95 w 227"/>
                  <a:gd name="T51" fmla="*/ 71 h 144"/>
                  <a:gd name="T52" fmla="*/ 108 w 227"/>
                  <a:gd name="T53" fmla="*/ 77 h 144"/>
                  <a:gd name="T54" fmla="*/ 122 w 227"/>
                  <a:gd name="T55" fmla="*/ 84 h 144"/>
                  <a:gd name="T56" fmla="*/ 135 w 227"/>
                  <a:gd name="T57" fmla="*/ 90 h 144"/>
                  <a:gd name="T58" fmla="*/ 149 w 227"/>
                  <a:gd name="T59" fmla="*/ 97 h 144"/>
                  <a:gd name="T60" fmla="*/ 162 w 227"/>
                  <a:gd name="T61" fmla="*/ 104 h 144"/>
                  <a:gd name="T62" fmla="*/ 175 w 227"/>
                  <a:gd name="T63" fmla="*/ 113 h 144"/>
                  <a:gd name="T64" fmla="*/ 188 w 227"/>
                  <a:gd name="T65" fmla="*/ 122 h 144"/>
                  <a:gd name="T66" fmla="*/ 199 w 227"/>
                  <a:gd name="T67" fmla="*/ 132 h 144"/>
                  <a:gd name="T68" fmla="*/ 211 w 227"/>
                  <a:gd name="T69" fmla="*/ 144 h 144"/>
                  <a:gd name="T70" fmla="*/ 227 w 227"/>
                  <a:gd name="T71" fmla="*/ 144 h 144"/>
                  <a:gd name="T72" fmla="*/ 211 w 227"/>
                  <a:gd name="T73" fmla="*/ 12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44">
                    <a:moveTo>
                      <a:pt x="211" y="126"/>
                    </a:moveTo>
                    <a:lnTo>
                      <a:pt x="227" y="126"/>
                    </a:lnTo>
                    <a:lnTo>
                      <a:pt x="214" y="114"/>
                    </a:lnTo>
                    <a:lnTo>
                      <a:pt x="202" y="104"/>
                    </a:lnTo>
                    <a:lnTo>
                      <a:pt x="188" y="94"/>
                    </a:lnTo>
                    <a:lnTo>
                      <a:pt x="173" y="85"/>
                    </a:lnTo>
                    <a:lnTo>
                      <a:pt x="160" y="77"/>
                    </a:lnTo>
                    <a:lnTo>
                      <a:pt x="147" y="69"/>
                    </a:lnTo>
                    <a:lnTo>
                      <a:pt x="133" y="62"/>
                    </a:lnTo>
                    <a:lnTo>
                      <a:pt x="118" y="55"/>
                    </a:lnTo>
                    <a:lnTo>
                      <a:pt x="103" y="49"/>
                    </a:lnTo>
                    <a:lnTo>
                      <a:pt x="90" y="43"/>
                    </a:lnTo>
                    <a:lnTo>
                      <a:pt x="77" y="36"/>
                    </a:lnTo>
                    <a:lnTo>
                      <a:pt x="64" y="30"/>
                    </a:lnTo>
                    <a:lnTo>
                      <a:pt x="51" y="23"/>
                    </a:lnTo>
                    <a:lnTo>
                      <a:pt x="39" y="16"/>
                    </a:lnTo>
                    <a:lnTo>
                      <a:pt x="26" y="7"/>
                    </a:lnTo>
                    <a:lnTo>
                      <a:pt x="15" y="0"/>
                    </a:lnTo>
                    <a:lnTo>
                      <a:pt x="0" y="17"/>
                    </a:lnTo>
                    <a:lnTo>
                      <a:pt x="13" y="26"/>
                    </a:lnTo>
                    <a:lnTo>
                      <a:pt x="26" y="34"/>
                    </a:lnTo>
                    <a:lnTo>
                      <a:pt x="39" y="43"/>
                    </a:lnTo>
                    <a:lnTo>
                      <a:pt x="53" y="50"/>
                    </a:lnTo>
                    <a:lnTo>
                      <a:pt x="66" y="58"/>
                    </a:lnTo>
                    <a:lnTo>
                      <a:pt x="82" y="64"/>
                    </a:lnTo>
                    <a:lnTo>
                      <a:pt x="95" y="71"/>
                    </a:lnTo>
                    <a:lnTo>
                      <a:pt x="108" y="77"/>
                    </a:lnTo>
                    <a:lnTo>
                      <a:pt x="122" y="84"/>
                    </a:lnTo>
                    <a:lnTo>
                      <a:pt x="135" y="90"/>
                    </a:lnTo>
                    <a:lnTo>
                      <a:pt x="149" y="97"/>
                    </a:lnTo>
                    <a:lnTo>
                      <a:pt x="162" y="104"/>
                    </a:lnTo>
                    <a:lnTo>
                      <a:pt x="175" y="113"/>
                    </a:lnTo>
                    <a:lnTo>
                      <a:pt x="188" y="122"/>
                    </a:lnTo>
                    <a:lnTo>
                      <a:pt x="199" y="132"/>
                    </a:lnTo>
                    <a:lnTo>
                      <a:pt x="211" y="144"/>
                    </a:lnTo>
                    <a:lnTo>
                      <a:pt x="227" y="144"/>
                    </a:lnTo>
                    <a:lnTo>
                      <a:pt x="21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8" name="Freeform 167"/>
              <p:cNvSpPr>
                <a:spLocks/>
              </p:cNvSpPr>
              <p:nvPr/>
            </p:nvSpPr>
            <p:spPr bwMode="auto">
              <a:xfrm>
                <a:off x="5084" y="2708"/>
                <a:ext cx="76" cy="60"/>
              </a:xfrm>
              <a:custGeom>
                <a:avLst/>
                <a:gdLst>
                  <a:gd name="T0" fmla="*/ 217 w 230"/>
                  <a:gd name="T1" fmla="*/ 0 h 181"/>
                  <a:gd name="T2" fmla="*/ 215 w 230"/>
                  <a:gd name="T3" fmla="*/ 0 h 181"/>
                  <a:gd name="T4" fmla="*/ 202 w 230"/>
                  <a:gd name="T5" fmla="*/ 10 h 181"/>
                  <a:gd name="T6" fmla="*/ 189 w 230"/>
                  <a:gd name="T7" fmla="*/ 21 h 181"/>
                  <a:gd name="T8" fmla="*/ 176 w 230"/>
                  <a:gd name="T9" fmla="*/ 31 h 181"/>
                  <a:gd name="T10" fmla="*/ 161 w 230"/>
                  <a:gd name="T11" fmla="*/ 39 h 181"/>
                  <a:gd name="T12" fmla="*/ 147 w 230"/>
                  <a:gd name="T13" fmla="*/ 50 h 181"/>
                  <a:gd name="T14" fmla="*/ 134 w 230"/>
                  <a:gd name="T15" fmla="*/ 60 h 181"/>
                  <a:gd name="T16" fmla="*/ 119 w 230"/>
                  <a:gd name="T17" fmla="*/ 70 h 181"/>
                  <a:gd name="T18" fmla="*/ 106 w 230"/>
                  <a:gd name="T19" fmla="*/ 79 h 181"/>
                  <a:gd name="T20" fmla="*/ 92 w 230"/>
                  <a:gd name="T21" fmla="*/ 89 h 181"/>
                  <a:gd name="T22" fmla="*/ 79 w 230"/>
                  <a:gd name="T23" fmla="*/ 99 h 181"/>
                  <a:gd name="T24" fmla="*/ 64 w 230"/>
                  <a:gd name="T25" fmla="*/ 109 h 181"/>
                  <a:gd name="T26" fmla="*/ 52 w 230"/>
                  <a:gd name="T27" fmla="*/ 119 h 181"/>
                  <a:gd name="T28" fmla="*/ 39 w 230"/>
                  <a:gd name="T29" fmla="*/ 130 h 181"/>
                  <a:gd name="T30" fmla="*/ 26 w 230"/>
                  <a:gd name="T31" fmla="*/ 141 h 181"/>
                  <a:gd name="T32" fmla="*/ 13 w 230"/>
                  <a:gd name="T33" fmla="*/ 151 h 181"/>
                  <a:gd name="T34" fmla="*/ 0 w 230"/>
                  <a:gd name="T35" fmla="*/ 163 h 181"/>
                  <a:gd name="T36" fmla="*/ 16 w 230"/>
                  <a:gd name="T37" fmla="*/ 181 h 181"/>
                  <a:gd name="T38" fmla="*/ 28 w 230"/>
                  <a:gd name="T39" fmla="*/ 170 h 181"/>
                  <a:gd name="T40" fmla="*/ 41 w 230"/>
                  <a:gd name="T41" fmla="*/ 160 h 181"/>
                  <a:gd name="T42" fmla="*/ 54 w 230"/>
                  <a:gd name="T43" fmla="*/ 149 h 181"/>
                  <a:gd name="T44" fmla="*/ 65 w 230"/>
                  <a:gd name="T45" fmla="*/ 138 h 181"/>
                  <a:gd name="T46" fmla="*/ 79 w 230"/>
                  <a:gd name="T47" fmla="*/ 128 h 181"/>
                  <a:gd name="T48" fmla="*/ 93 w 230"/>
                  <a:gd name="T49" fmla="*/ 118 h 181"/>
                  <a:gd name="T50" fmla="*/ 106 w 230"/>
                  <a:gd name="T51" fmla="*/ 109 h 181"/>
                  <a:gd name="T52" fmla="*/ 119 w 230"/>
                  <a:gd name="T53" fmla="*/ 99 h 181"/>
                  <a:gd name="T54" fmla="*/ 134 w 230"/>
                  <a:gd name="T55" fmla="*/ 89 h 181"/>
                  <a:gd name="T56" fmla="*/ 147 w 230"/>
                  <a:gd name="T57" fmla="*/ 79 h 181"/>
                  <a:gd name="T58" fmla="*/ 161 w 230"/>
                  <a:gd name="T59" fmla="*/ 70 h 181"/>
                  <a:gd name="T60" fmla="*/ 175 w 230"/>
                  <a:gd name="T61" fmla="*/ 60 h 181"/>
                  <a:gd name="T62" fmla="*/ 188 w 230"/>
                  <a:gd name="T63" fmla="*/ 50 h 181"/>
                  <a:gd name="T64" fmla="*/ 202 w 230"/>
                  <a:gd name="T65" fmla="*/ 39 h 181"/>
                  <a:gd name="T66" fmla="*/ 217 w 230"/>
                  <a:gd name="T67" fmla="*/ 31 h 181"/>
                  <a:gd name="T68" fmla="*/ 230 w 230"/>
                  <a:gd name="T69" fmla="*/ 19 h 181"/>
                  <a:gd name="T70" fmla="*/ 230 w 230"/>
                  <a:gd name="T71" fmla="*/ 19 h 181"/>
                  <a:gd name="T72" fmla="*/ 217 w 230"/>
                  <a:gd name="T7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181">
                    <a:moveTo>
                      <a:pt x="217" y="0"/>
                    </a:moveTo>
                    <a:lnTo>
                      <a:pt x="215" y="0"/>
                    </a:lnTo>
                    <a:lnTo>
                      <a:pt x="202" y="10"/>
                    </a:lnTo>
                    <a:lnTo>
                      <a:pt x="189" y="21"/>
                    </a:lnTo>
                    <a:lnTo>
                      <a:pt x="176" y="31"/>
                    </a:lnTo>
                    <a:lnTo>
                      <a:pt x="161" y="39"/>
                    </a:lnTo>
                    <a:lnTo>
                      <a:pt x="147" y="50"/>
                    </a:lnTo>
                    <a:lnTo>
                      <a:pt x="134" y="60"/>
                    </a:lnTo>
                    <a:lnTo>
                      <a:pt x="119" y="70"/>
                    </a:lnTo>
                    <a:lnTo>
                      <a:pt x="106" y="79"/>
                    </a:lnTo>
                    <a:lnTo>
                      <a:pt x="92" y="89"/>
                    </a:lnTo>
                    <a:lnTo>
                      <a:pt x="79" y="99"/>
                    </a:lnTo>
                    <a:lnTo>
                      <a:pt x="64" y="109"/>
                    </a:lnTo>
                    <a:lnTo>
                      <a:pt x="52" y="119"/>
                    </a:lnTo>
                    <a:lnTo>
                      <a:pt x="39" y="130"/>
                    </a:lnTo>
                    <a:lnTo>
                      <a:pt x="26" y="141"/>
                    </a:lnTo>
                    <a:lnTo>
                      <a:pt x="13" y="151"/>
                    </a:lnTo>
                    <a:lnTo>
                      <a:pt x="0" y="163"/>
                    </a:lnTo>
                    <a:lnTo>
                      <a:pt x="16" y="181"/>
                    </a:lnTo>
                    <a:lnTo>
                      <a:pt x="28" y="170"/>
                    </a:lnTo>
                    <a:lnTo>
                      <a:pt x="41" y="160"/>
                    </a:lnTo>
                    <a:lnTo>
                      <a:pt x="54" y="149"/>
                    </a:lnTo>
                    <a:lnTo>
                      <a:pt x="65" y="138"/>
                    </a:lnTo>
                    <a:lnTo>
                      <a:pt x="79" y="128"/>
                    </a:lnTo>
                    <a:lnTo>
                      <a:pt x="93" y="118"/>
                    </a:lnTo>
                    <a:lnTo>
                      <a:pt x="106" y="109"/>
                    </a:lnTo>
                    <a:lnTo>
                      <a:pt x="119" y="99"/>
                    </a:lnTo>
                    <a:lnTo>
                      <a:pt x="134" y="89"/>
                    </a:lnTo>
                    <a:lnTo>
                      <a:pt x="147" y="79"/>
                    </a:lnTo>
                    <a:lnTo>
                      <a:pt x="161" y="70"/>
                    </a:lnTo>
                    <a:lnTo>
                      <a:pt x="175" y="60"/>
                    </a:lnTo>
                    <a:lnTo>
                      <a:pt x="188" y="50"/>
                    </a:lnTo>
                    <a:lnTo>
                      <a:pt x="202" y="39"/>
                    </a:lnTo>
                    <a:lnTo>
                      <a:pt x="217" y="31"/>
                    </a:lnTo>
                    <a:lnTo>
                      <a:pt x="230" y="19"/>
                    </a:lnTo>
                    <a:lnTo>
                      <a:pt x="230" y="19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9" name="Freeform 168"/>
              <p:cNvSpPr>
                <a:spLocks/>
              </p:cNvSpPr>
              <p:nvPr/>
            </p:nvSpPr>
            <p:spPr bwMode="auto">
              <a:xfrm>
                <a:off x="5156" y="2688"/>
                <a:ext cx="29" cy="26"/>
              </a:xfrm>
              <a:custGeom>
                <a:avLst/>
                <a:gdLst>
                  <a:gd name="T0" fmla="*/ 67 w 87"/>
                  <a:gd name="T1" fmla="*/ 1 h 78"/>
                  <a:gd name="T2" fmla="*/ 68 w 87"/>
                  <a:gd name="T3" fmla="*/ 0 h 78"/>
                  <a:gd name="T4" fmla="*/ 59 w 87"/>
                  <a:gd name="T5" fmla="*/ 10 h 78"/>
                  <a:gd name="T6" fmla="*/ 51 w 87"/>
                  <a:gd name="T7" fmla="*/ 17 h 78"/>
                  <a:gd name="T8" fmla="*/ 43 w 87"/>
                  <a:gd name="T9" fmla="*/ 26 h 78"/>
                  <a:gd name="T10" fmla="*/ 35 w 87"/>
                  <a:gd name="T11" fmla="*/ 32 h 78"/>
                  <a:gd name="T12" fmla="*/ 27 w 87"/>
                  <a:gd name="T13" fmla="*/ 39 h 78"/>
                  <a:gd name="T14" fmla="*/ 17 w 87"/>
                  <a:gd name="T15" fmla="*/ 46 h 78"/>
                  <a:gd name="T16" fmla="*/ 10 w 87"/>
                  <a:gd name="T17" fmla="*/ 52 h 78"/>
                  <a:gd name="T18" fmla="*/ 0 w 87"/>
                  <a:gd name="T19" fmla="*/ 59 h 78"/>
                  <a:gd name="T20" fmla="*/ 13 w 87"/>
                  <a:gd name="T21" fmla="*/ 78 h 78"/>
                  <a:gd name="T22" fmla="*/ 23 w 87"/>
                  <a:gd name="T23" fmla="*/ 72 h 78"/>
                  <a:gd name="T24" fmla="*/ 32 w 87"/>
                  <a:gd name="T25" fmla="*/ 65 h 78"/>
                  <a:gd name="T26" fmla="*/ 42 w 87"/>
                  <a:gd name="T27" fmla="*/ 58 h 78"/>
                  <a:gd name="T28" fmla="*/ 49 w 87"/>
                  <a:gd name="T29" fmla="*/ 50 h 78"/>
                  <a:gd name="T30" fmla="*/ 58 w 87"/>
                  <a:gd name="T31" fmla="*/ 43 h 78"/>
                  <a:gd name="T32" fmla="*/ 68 w 87"/>
                  <a:gd name="T33" fmla="*/ 34 h 78"/>
                  <a:gd name="T34" fmla="*/ 75 w 87"/>
                  <a:gd name="T35" fmla="*/ 26 h 78"/>
                  <a:gd name="T36" fmla="*/ 85 w 87"/>
                  <a:gd name="T37" fmla="*/ 14 h 78"/>
                  <a:gd name="T38" fmla="*/ 87 w 87"/>
                  <a:gd name="T39" fmla="*/ 13 h 78"/>
                  <a:gd name="T40" fmla="*/ 67 w 87"/>
                  <a:gd name="T4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8">
                    <a:moveTo>
                      <a:pt x="67" y="1"/>
                    </a:moveTo>
                    <a:lnTo>
                      <a:pt x="68" y="0"/>
                    </a:lnTo>
                    <a:lnTo>
                      <a:pt x="59" y="10"/>
                    </a:lnTo>
                    <a:lnTo>
                      <a:pt x="51" y="17"/>
                    </a:lnTo>
                    <a:lnTo>
                      <a:pt x="43" y="26"/>
                    </a:lnTo>
                    <a:lnTo>
                      <a:pt x="35" y="32"/>
                    </a:lnTo>
                    <a:lnTo>
                      <a:pt x="27" y="39"/>
                    </a:lnTo>
                    <a:lnTo>
                      <a:pt x="17" y="46"/>
                    </a:lnTo>
                    <a:lnTo>
                      <a:pt x="10" y="52"/>
                    </a:lnTo>
                    <a:lnTo>
                      <a:pt x="0" y="59"/>
                    </a:lnTo>
                    <a:lnTo>
                      <a:pt x="13" y="78"/>
                    </a:lnTo>
                    <a:lnTo>
                      <a:pt x="23" y="72"/>
                    </a:lnTo>
                    <a:lnTo>
                      <a:pt x="32" y="65"/>
                    </a:lnTo>
                    <a:lnTo>
                      <a:pt x="42" y="58"/>
                    </a:lnTo>
                    <a:lnTo>
                      <a:pt x="49" y="50"/>
                    </a:lnTo>
                    <a:lnTo>
                      <a:pt x="58" y="43"/>
                    </a:lnTo>
                    <a:lnTo>
                      <a:pt x="68" y="34"/>
                    </a:lnTo>
                    <a:lnTo>
                      <a:pt x="75" y="26"/>
                    </a:lnTo>
                    <a:lnTo>
                      <a:pt x="85" y="14"/>
                    </a:lnTo>
                    <a:lnTo>
                      <a:pt x="87" y="13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0" name="Freeform 169"/>
              <p:cNvSpPr>
                <a:spLocks/>
              </p:cNvSpPr>
              <p:nvPr/>
            </p:nvSpPr>
            <p:spPr bwMode="auto">
              <a:xfrm>
                <a:off x="5178" y="2624"/>
                <a:ext cx="24" cy="68"/>
              </a:xfrm>
              <a:custGeom>
                <a:avLst/>
                <a:gdLst>
                  <a:gd name="T0" fmla="*/ 49 w 72"/>
                  <a:gd name="T1" fmla="*/ 1 h 205"/>
                  <a:gd name="T2" fmla="*/ 49 w 72"/>
                  <a:gd name="T3" fmla="*/ 37 h 205"/>
                  <a:gd name="T4" fmla="*/ 48 w 72"/>
                  <a:gd name="T5" fmla="*/ 49 h 205"/>
                  <a:gd name="T6" fmla="*/ 46 w 72"/>
                  <a:gd name="T7" fmla="*/ 61 h 205"/>
                  <a:gd name="T8" fmla="*/ 43 w 72"/>
                  <a:gd name="T9" fmla="*/ 74 h 205"/>
                  <a:gd name="T10" fmla="*/ 40 w 72"/>
                  <a:gd name="T11" fmla="*/ 87 h 205"/>
                  <a:gd name="T12" fmla="*/ 37 w 72"/>
                  <a:gd name="T13" fmla="*/ 98 h 205"/>
                  <a:gd name="T14" fmla="*/ 34 w 72"/>
                  <a:gd name="T15" fmla="*/ 112 h 205"/>
                  <a:gd name="T16" fmla="*/ 30 w 72"/>
                  <a:gd name="T17" fmla="*/ 123 h 205"/>
                  <a:gd name="T18" fmla="*/ 26 w 72"/>
                  <a:gd name="T19" fmla="*/ 136 h 205"/>
                  <a:gd name="T20" fmla="*/ 21 w 72"/>
                  <a:gd name="T21" fmla="*/ 146 h 205"/>
                  <a:gd name="T22" fmla="*/ 16 w 72"/>
                  <a:gd name="T23" fmla="*/ 160 h 205"/>
                  <a:gd name="T24" fmla="*/ 11 w 72"/>
                  <a:gd name="T25" fmla="*/ 171 h 205"/>
                  <a:gd name="T26" fmla="*/ 5 w 72"/>
                  <a:gd name="T27" fmla="*/ 183 h 205"/>
                  <a:gd name="T28" fmla="*/ 0 w 72"/>
                  <a:gd name="T29" fmla="*/ 193 h 205"/>
                  <a:gd name="T30" fmla="*/ 20 w 72"/>
                  <a:gd name="T31" fmla="*/ 205 h 205"/>
                  <a:gd name="T32" fmla="*/ 26 w 72"/>
                  <a:gd name="T33" fmla="*/ 193 h 205"/>
                  <a:gd name="T34" fmla="*/ 33 w 72"/>
                  <a:gd name="T35" fmla="*/ 181 h 205"/>
                  <a:gd name="T36" fmla="*/ 37 w 72"/>
                  <a:gd name="T37" fmla="*/ 168 h 205"/>
                  <a:gd name="T38" fmla="*/ 43 w 72"/>
                  <a:gd name="T39" fmla="*/ 157 h 205"/>
                  <a:gd name="T40" fmla="*/ 48 w 72"/>
                  <a:gd name="T41" fmla="*/ 144 h 205"/>
                  <a:gd name="T42" fmla="*/ 52 w 72"/>
                  <a:gd name="T43" fmla="*/ 130 h 205"/>
                  <a:gd name="T44" fmla="*/ 56 w 72"/>
                  <a:gd name="T45" fmla="*/ 119 h 205"/>
                  <a:gd name="T46" fmla="*/ 61 w 72"/>
                  <a:gd name="T47" fmla="*/ 104 h 205"/>
                  <a:gd name="T48" fmla="*/ 64 w 72"/>
                  <a:gd name="T49" fmla="*/ 91 h 205"/>
                  <a:gd name="T50" fmla="*/ 66 w 72"/>
                  <a:gd name="T51" fmla="*/ 78 h 205"/>
                  <a:gd name="T52" fmla="*/ 69 w 72"/>
                  <a:gd name="T53" fmla="*/ 65 h 205"/>
                  <a:gd name="T54" fmla="*/ 71 w 72"/>
                  <a:gd name="T55" fmla="*/ 52 h 205"/>
                  <a:gd name="T56" fmla="*/ 72 w 72"/>
                  <a:gd name="T57" fmla="*/ 39 h 205"/>
                  <a:gd name="T58" fmla="*/ 72 w 72"/>
                  <a:gd name="T59" fmla="*/ 26 h 205"/>
                  <a:gd name="T60" fmla="*/ 72 w 72"/>
                  <a:gd name="T61" fmla="*/ 13 h 205"/>
                  <a:gd name="T62" fmla="*/ 72 w 72"/>
                  <a:gd name="T63" fmla="*/ 0 h 205"/>
                  <a:gd name="T64" fmla="*/ 49 w 72"/>
                  <a:gd name="T65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205">
                    <a:moveTo>
                      <a:pt x="49" y="1"/>
                    </a:moveTo>
                    <a:lnTo>
                      <a:pt x="49" y="37"/>
                    </a:lnTo>
                    <a:lnTo>
                      <a:pt x="48" y="49"/>
                    </a:lnTo>
                    <a:lnTo>
                      <a:pt x="46" y="61"/>
                    </a:lnTo>
                    <a:lnTo>
                      <a:pt x="43" y="74"/>
                    </a:lnTo>
                    <a:lnTo>
                      <a:pt x="40" y="87"/>
                    </a:lnTo>
                    <a:lnTo>
                      <a:pt x="37" y="98"/>
                    </a:lnTo>
                    <a:lnTo>
                      <a:pt x="34" y="112"/>
                    </a:lnTo>
                    <a:lnTo>
                      <a:pt x="30" y="123"/>
                    </a:lnTo>
                    <a:lnTo>
                      <a:pt x="26" y="136"/>
                    </a:lnTo>
                    <a:lnTo>
                      <a:pt x="21" y="146"/>
                    </a:lnTo>
                    <a:lnTo>
                      <a:pt x="16" y="160"/>
                    </a:lnTo>
                    <a:lnTo>
                      <a:pt x="11" y="171"/>
                    </a:lnTo>
                    <a:lnTo>
                      <a:pt x="5" y="183"/>
                    </a:lnTo>
                    <a:lnTo>
                      <a:pt x="0" y="193"/>
                    </a:lnTo>
                    <a:lnTo>
                      <a:pt x="20" y="205"/>
                    </a:lnTo>
                    <a:lnTo>
                      <a:pt x="26" y="193"/>
                    </a:lnTo>
                    <a:lnTo>
                      <a:pt x="33" y="181"/>
                    </a:lnTo>
                    <a:lnTo>
                      <a:pt x="37" y="168"/>
                    </a:lnTo>
                    <a:lnTo>
                      <a:pt x="43" y="157"/>
                    </a:lnTo>
                    <a:lnTo>
                      <a:pt x="48" y="144"/>
                    </a:lnTo>
                    <a:lnTo>
                      <a:pt x="52" y="130"/>
                    </a:lnTo>
                    <a:lnTo>
                      <a:pt x="56" y="119"/>
                    </a:lnTo>
                    <a:lnTo>
                      <a:pt x="61" y="104"/>
                    </a:lnTo>
                    <a:lnTo>
                      <a:pt x="64" y="91"/>
                    </a:lnTo>
                    <a:lnTo>
                      <a:pt x="66" y="78"/>
                    </a:lnTo>
                    <a:lnTo>
                      <a:pt x="69" y="65"/>
                    </a:lnTo>
                    <a:lnTo>
                      <a:pt x="71" y="52"/>
                    </a:lnTo>
                    <a:lnTo>
                      <a:pt x="72" y="39"/>
                    </a:lnTo>
                    <a:lnTo>
                      <a:pt x="72" y="26"/>
                    </a:lnTo>
                    <a:lnTo>
                      <a:pt x="72" y="13"/>
                    </a:lnTo>
                    <a:lnTo>
                      <a:pt x="7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1" name="Freeform 170"/>
              <p:cNvSpPr>
                <a:spLocks/>
              </p:cNvSpPr>
              <p:nvPr/>
            </p:nvSpPr>
            <p:spPr bwMode="auto">
              <a:xfrm>
                <a:off x="5184" y="2555"/>
                <a:ext cx="18" cy="69"/>
              </a:xfrm>
              <a:custGeom>
                <a:avLst/>
                <a:gdLst>
                  <a:gd name="T0" fmla="*/ 0 w 56"/>
                  <a:gd name="T1" fmla="*/ 11 h 207"/>
                  <a:gd name="T2" fmla="*/ 4 w 56"/>
                  <a:gd name="T3" fmla="*/ 21 h 207"/>
                  <a:gd name="T4" fmla="*/ 10 w 56"/>
                  <a:gd name="T5" fmla="*/ 31 h 207"/>
                  <a:gd name="T6" fmla="*/ 11 w 56"/>
                  <a:gd name="T7" fmla="*/ 41 h 207"/>
                  <a:gd name="T8" fmla="*/ 16 w 56"/>
                  <a:gd name="T9" fmla="*/ 51 h 207"/>
                  <a:gd name="T10" fmla="*/ 18 w 56"/>
                  <a:gd name="T11" fmla="*/ 63 h 207"/>
                  <a:gd name="T12" fmla="*/ 20 w 56"/>
                  <a:gd name="T13" fmla="*/ 75 h 207"/>
                  <a:gd name="T14" fmla="*/ 23 w 56"/>
                  <a:gd name="T15" fmla="*/ 86 h 207"/>
                  <a:gd name="T16" fmla="*/ 24 w 56"/>
                  <a:gd name="T17" fmla="*/ 98 h 207"/>
                  <a:gd name="T18" fmla="*/ 26 w 56"/>
                  <a:gd name="T19" fmla="*/ 111 h 207"/>
                  <a:gd name="T20" fmla="*/ 27 w 56"/>
                  <a:gd name="T21" fmla="*/ 124 h 207"/>
                  <a:gd name="T22" fmla="*/ 29 w 56"/>
                  <a:gd name="T23" fmla="*/ 136 h 207"/>
                  <a:gd name="T24" fmla="*/ 29 w 56"/>
                  <a:gd name="T25" fmla="*/ 150 h 207"/>
                  <a:gd name="T26" fmla="*/ 30 w 56"/>
                  <a:gd name="T27" fmla="*/ 163 h 207"/>
                  <a:gd name="T28" fmla="*/ 32 w 56"/>
                  <a:gd name="T29" fmla="*/ 178 h 207"/>
                  <a:gd name="T30" fmla="*/ 32 w 56"/>
                  <a:gd name="T31" fmla="*/ 192 h 207"/>
                  <a:gd name="T32" fmla="*/ 33 w 56"/>
                  <a:gd name="T33" fmla="*/ 207 h 207"/>
                  <a:gd name="T34" fmla="*/ 56 w 56"/>
                  <a:gd name="T35" fmla="*/ 206 h 207"/>
                  <a:gd name="T36" fmla="*/ 55 w 56"/>
                  <a:gd name="T37" fmla="*/ 191 h 207"/>
                  <a:gd name="T38" fmla="*/ 53 w 56"/>
                  <a:gd name="T39" fmla="*/ 178 h 207"/>
                  <a:gd name="T40" fmla="*/ 53 w 56"/>
                  <a:gd name="T41" fmla="*/ 163 h 207"/>
                  <a:gd name="T42" fmla="*/ 52 w 56"/>
                  <a:gd name="T43" fmla="*/ 149 h 207"/>
                  <a:gd name="T44" fmla="*/ 50 w 56"/>
                  <a:gd name="T45" fmla="*/ 136 h 207"/>
                  <a:gd name="T46" fmla="*/ 50 w 56"/>
                  <a:gd name="T47" fmla="*/ 121 h 207"/>
                  <a:gd name="T48" fmla="*/ 49 w 56"/>
                  <a:gd name="T49" fmla="*/ 108 h 207"/>
                  <a:gd name="T50" fmla="*/ 48 w 56"/>
                  <a:gd name="T51" fmla="*/ 95 h 207"/>
                  <a:gd name="T52" fmla="*/ 46 w 56"/>
                  <a:gd name="T53" fmla="*/ 82 h 207"/>
                  <a:gd name="T54" fmla="*/ 43 w 56"/>
                  <a:gd name="T55" fmla="*/ 70 h 207"/>
                  <a:gd name="T56" fmla="*/ 40 w 56"/>
                  <a:gd name="T57" fmla="*/ 59 h 207"/>
                  <a:gd name="T58" fmla="*/ 39 w 56"/>
                  <a:gd name="T59" fmla="*/ 46 h 207"/>
                  <a:gd name="T60" fmla="*/ 34 w 56"/>
                  <a:gd name="T61" fmla="*/ 34 h 207"/>
                  <a:gd name="T62" fmla="*/ 32 w 56"/>
                  <a:gd name="T63" fmla="*/ 22 h 207"/>
                  <a:gd name="T64" fmla="*/ 26 w 56"/>
                  <a:gd name="T65" fmla="*/ 11 h 207"/>
                  <a:gd name="T66" fmla="*/ 20 w 56"/>
                  <a:gd name="T67" fmla="*/ 0 h 207"/>
                  <a:gd name="T68" fmla="*/ 0 w 56"/>
                  <a:gd name="T69" fmla="*/ 1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07">
                    <a:moveTo>
                      <a:pt x="0" y="11"/>
                    </a:moveTo>
                    <a:lnTo>
                      <a:pt x="4" y="21"/>
                    </a:lnTo>
                    <a:lnTo>
                      <a:pt x="10" y="31"/>
                    </a:lnTo>
                    <a:lnTo>
                      <a:pt x="11" y="41"/>
                    </a:lnTo>
                    <a:lnTo>
                      <a:pt x="16" y="51"/>
                    </a:lnTo>
                    <a:lnTo>
                      <a:pt x="18" y="63"/>
                    </a:lnTo>
                    <a:lnTo>
                      <a:pt x="20" y="75"/>
                    </a:lnTo>
                    <a:lnTo>
                      <a:pt x="23" y="86"/>
                    </a:lnTo>
                    <a:lnTo>
                      <a:pt x="24" y="98"/>
                    </a:lnTo>
                    <a:lnTo>
                      <a:pt x="26" y="111"/>
                    </a:lnTo>
                    <a:lnTo>
                      <a:pt x="27" y="124"/>
                    </a:lnTo>
                    <a:lnTo>
                      <a:pt x="29" y="136"/>
                    </a:lnTo>
                    <a:lnTo>
                      <a:pt x="29" y="150"/>
                    </a:lnTo>
                    <a:lnTo>
                      <a:pt x="30" y="163"/>
                    </a:lnTo>
                    <a:lnTo>
                      <a:pt x="32" y="178"/>
                    </a:lnTo>
                    <a:lnTo>
                      <a:pt x="32" y="192"/>
                    </a:lnTo>
                    <a:lnTo>
                      <a:pt x="33" y="207"/>
                    </a:lnTo>
                    <a:lnTo>
                      <a:pt x="56" y="206"/>
                    </a:lnTo>
                    <a:lnTo>
                      <a:pt x="55" y="191"/>
                    </a:lnTo>
                    <a:lnTo>
                      <a:pt x="53" y="178"/>
                    </a:lnTo>
                    <a:lnTo>
                      <a:pt x="53" y="163"/>
                    </a:lnTo>
                    <a:lnTo>
                      <a:pt x="52" y="149"/>
                    </a:lnTo>
                    <a:lnTo>
                      <a:pt x="50" y="136"/>
                    </a:lnTo>
                    <a:lnTo>
                      <a:pt x="50" y="121"/>
                    </a:lnTo>
                    <a:lnTo>
                      <a:pt x="49" y="108"/>
                    </a:lnTo>
                    <a:lnTo>
                      <a:pt x="48" y="95"/>
                    </a:lnTo>
                    <a:lnTo>
                      <a:pt x="46" y="82"/>
                    </a:lnTo>
                    <a:lnTo>
                      <a:pt x="43" y="70"/>
                    </a:lnTo>
                    <a:lnTo>
                      <a:pt x="40" y="59"/>
                    </a:lnTo>
                    <a:lnTo>
                      <a:pt x="39" y="46"/>
                    </a:lnTo>
                    <a:lnTo>
                      <a:pt x="34" y="34"/>
                    </a:lnTo>
                    <a:lnTo>
                      <a:pt x="32" y="22"/>
                    </a:lnTo>
                    <a:lnTo>
                      <a:pt x="26" y="11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2" name="Freeform 171"/>
              <p:cNvSpPr>
                <a:spLocks/>
              </p:cNvSpPr>
              <p:nvPr/>
            </p:nvSpPr>
            <p:spPr bwMode="auto">
              <a:xfrm>
                <a:off x="5130" y="2505"/>
                <a:ext cx="60" cy="54"/>
              </a:xfrm>
              <a:custGeom>
                <a:avLst/>
                <a:gdLst>
                  <a:gd name="T0" fmla="*/ 0 w 180"/>
                  <a:gd name="T1" fmla="*/ 22 h 162"/>
                  <a:gd name="T2" fmla="*/ 13 w 180"/>
                  <a:gd name="T3" fmla="*/ 29 h 162"/>
                  <a:gd name="T4" fmla="*/ 26 w 180"/>
                  <a:gd name="T5" fmla="*/ 35 h 162"/>
                  <a:gd name="T6" fmla="*/ 37 w 180"/>
                  <a:gd name="T7" fmla="*/ 39 h 162"/>
                  <a:gd name="T8" fmla="*/ 49 w 180"/>
                  <a:gd name="T9" fmla="*/ 47 h 162"/>
                  <a:gd name="T10" fmla="*/ 61 w 180"/>
                  <a:gd name="T11" fmla="*/ 54 h 162"/>
                  <a:gd name="T12" fmla="*/ 72 w 180"/>
                  <a:gd name="T13" fmla="*/ 61 h 162"/>
                  <a:gd name="T14" fmla="*/ 83 w 180"/>
                  <a:gd name="T15" fmla="*/ 70 h 162"/>
                  <a:gd name="T16" fmla="*/ 93 w 180"/>
                  <a:gd name="T17" fmla="*/ 77 h 162"/>
                  <a:gd name="T18" fmla="*/ 103 w 180"/>
                  <a:gd name="T19" fmla="*/ 86 h 162"/>
                  <a:gd name="T20" fmla="*/ 112 w 180"/>
                  <a:gd name="T21" fmla="*/ 96 h 162"/>
                  <a:gd name="T22" fmla="*/ 120 w 180"/>
                  <a:gd name="T23" fmla="*/ 106 h 162"/>
                  <a:gd name="T24" fmla="*/ 131 w 180"/>
                  <a:gd name="T25" fmla="*/ 117 h 162"/>
                  <a:gd name="T26" fmla="*/ 138 w 180"/>
                  <a:gd name="T27" fmla="*/ 127 h 162"/>
                  <a:gd name="T28" fmla="*/ 145 w 180"/>
                  <a:gd name="T29" fmla="*/ 138 h 162"/>
                  <a:gd name="T30" fmla="*/ 152 w 180"/>
                  <a:gd name="T31" fmla="*/ 150 h 162"/>
                  <a:gd name="T32" fmla="*/ 160 w 180"/>
                  <a:gd name="T33" fmla="*/ 162 h 162"/>
                  <a:gd name="T34" fmla="*/ 180 w 180"/>
                  <a:gd name="T35" fmla="*/ 151 h 162"/>
                  <a:gd name="T36" fmla="*/ 173 w 180"/>
                  <a:gd name="T37" fmla="*/ 138 h 162"/>
                  <a:gd name="T38" fmla="*/ 165 w 180"/>
                  <a:gd name="T39" fmla="*/ 125 h 162"/>
                  <a:gd name="T40" fmla="*/ 157 w 180"/>
                  <a:gd name="T41" fmla="*/ 114 h 162"/>
                  <a:gd name="T42" fmla="*/ 148 w 180"/>
                  <a:gd name="T43" fmla="*/ 102 h 162"/>
                  <a:gd name="T44" fmla="*/ 139 w 180"/>
                  <a:gd name="T45" fmla="*/ 90 h 162"/>
                  <a:gd name="T46" fmla="*/ 129 w 180"/>
                  <a:gd name="T47" fmla="*/ 79 h 162"/>
                  <a:gd name="T48" fmla="*/ 119 w 180"/>
                  <a:gd name="T49" fmla="*/ 70 h 162"/>
                  <a:gd name="T50" fmla="*/ 107 w 180"/>
                  <a:gd name="T51" fmla="*/ 60 h 162"/>
                  <a:gd name="T52" fmla="*/ 97 w 180"/>
                  <a:gd name="T53" fmla="*/ 51 h 162"/>
                  <a:gd name="T54" fmla="*/ 85 w 180"/>
                  <a:gd name="T55" fmla="*/ 42 h 162"/>
                  <a:gd name="T56" fmla="*/ 74 w 180"/>
                  <a:gd name="T57" fmla="*/ 35 h 162"/>
                  <a:gd name="T58" fmla="*/ 61 w 180"/>
                  <a:gd name="T59" fmla="*/ 26 h 162"/>
                  <a:gd name="T60" fmla="*/ 48 w 180"/>
                  <a:gd name="T61" fmla="*/ 19 h 162"/>
                  <a:gd name="T62" fmla="*/ 36 w 180"/>
                  <a:gd name="T63" fmla="*/ 13 h 162"/>
                  <a:gd name="T64" fmla="*/ 21 w 180"/>
                  <a:gd name="T65" fmla="*/ 7 h 162"/>
                  <a:gd name="T66" fmla="*/ 8 w 180"/>
                  <a:gd name="T67" fmla="*/ 0 h 162"/>
                  <a:gd name="T68" fmla="*/ 0 w 180"/>
                  <a:gd name="T69" fmla="*/ 2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2">
                    <a:moveTo>
                      <a:pt x="0" y="22"/>
                    </a:moveTo>
                    <a:lnTo>
                      <a:pt x="13" y="29"/>
                    </a:lnTo>
                    <a:lnTo>
                      <a:pt x="26" y="35"/>
                    </a:lnTo>
                    <a:lnTo>
                      <a:pt x="37" y="39"/>
                    </a:lnTo>
                    <a:lnTo>
                      <a:pt x="49" y="47"/>
                    </a:lnTo>
                    <a:lnTo>
                      <a:pt x="61" y="54"/>
                    </a:lnTo>
                    <a:lnTo>
                      <a:pt x="72" y="61"/>
                    </a:lnTo>
                    <a:lnTo>
                      <a:pt x="83" y="70"/>
                    </a:lnTo>
                    <a:lnTo>
                      <a:pt x="93" y="77"/>
                    </a:lnTo>
                    <a:lnTo>
                      <a:pt x="103" y="86"/>
                    </a:lnTo>
                    <a:lnTo>
                      <a:pt x="112" y="96"/>
                    </a:lnTo>
                    <a:lnTo>
                      <a:pt x="120" y="106"/>
                    </a:lnTo>
                    <a:lnTo>
                      <a:pt x="131" y="117"/>
                    </a:lnTo>
                    <a:lnTo>
                      <a:pt x="138" y="127"/>
                    </a:lnTo>
                    <a:lnTo>
                      <a:pt x="145" y="138"/>
                    </a:lnTo>
                    <a:lnTo>
                      <a:pt x="152" y="150"/>
                    </a:lnTo>
                    <a:lnTo>
                      <a:pt x="160" y="162"/>
                    </a:lnTo>
                    <a:lnTo>
                      <a:pt x="180" y="151"/>
                    </a:lnTo>
                    <a:lnTo>
                      <a:pt x="173" y="138"/>
                    </a:lnTo>
                    <a:lnTo>
                      <a:pt x="165" y="125"/>
                    </a:lnTo>
                    <a:lnTo>
                      <a:pt x="157" y="114"/>
                    </a:lnTo>
                    <a:lnTo>
                      <a:pt x="148" y="102"/>
                    </a:lnTo>
                    <a:lnTo>
                      <a:pt x="139" y="90"/>
                    </a:lnTo>
                    <a:lnTo>
                      <a:pt x="129" y="79"/>
                    </a:lnTo>
                    <a:lnTo>
                      <a:pt x="119" y="70"/>
                    </a:lnTo>
                    <a:lnTo>
                      <a:pt x="107" y="60"/>
                    </a:lnTo>
                    <a:lnTo>
                      <a:pt x="97" y="51"/>
                    </a:lnTo>
                    <a:lnTo>
                      <a:pt x="85" y="42"/>
                    </a:lnTo>
                    <a:lnTo>
                      <a:pt x="74" y="35"/>
                    </a:lnTo>
                    <a:lnTo>
                      <a:pt x="61" y="26"/>
                    </a:lnTo>
                    <a:lnTo>
                      <a:pt x="48" y="19"/>
                    </a:lnTo>
                    <a:lnTo>
                      <a:pt x="36" y="13"/>
                    </a:lnTo>
                    <a:lnTo>
                      <a:pt x="21" y="7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3" name="Freeform 172"/>
              <p:cNvSpPr>
                <a:spLocks/>
              </p:cNvSpPr>
              <p:nvPr/>
            </p:nvSpPr>
            <p:spPr bwMode="auto">
              <a:xfrm>
                <a:off x="5058" y="2499"/>
                <a:ext cx="75" cy="13"/>
              </a:xfrm>
              <a:custGeom>
                <a:avLst/>
                <a:gdLst>
                  <a:gd name="T0" fmla="*/ 7 w 225"/>
                  <a:gd name="T1" fmla="*/ 40 h 41"/>
                  <a:gd name="T2" fmla="*/ 19 w 225"/>
                  <a:gd name="T3" fmla="*/ 37 h 41"/>
                  <a:gd name="T4" fmla="*/ 31 w 225"/>
                  <a:gd name="T5" fmla="*/ 34 h 41"/>
                  <a:gd name="T6" fmla="*/ 44 w 225"/>
                  <a:gd name="T7" fmla="*/ 31 h 41"/>
                  <a:gd name="T8" fmla="*/ 57 w 225"/>
                  <a:gd name="T9" fmla="*/ 28 h 41"/>
                  <a:gd name="T10" fmla="*/ 70 w 225"/>
                  <a:gd name="T11" fmla="*/ 26 h 41"/>
                  <a:gd name="T12" fmla="*/ 83 w 225"/>
                  <a:gd name="T13" fmla="*/ 25 h 41"/>
                  <a:gd name="T14" fmla="*/ 97 w 225"/>
                  <a:gd name="T15" fmla="*/ 24 h 41"/>
                  <a:gd name="T16" fmla="*/ 111 w 225"/>
                  <a:gd name="T17" fmla="*/ 24 h 41"/>
                  <a:gd name="T18" fmla="*/ 124 w 225"/>
                  <a:gd name="T19" fmla="*/ 24 h 41"/>
                  <a:gd name="T20" fmla="*/ 138 w 225"/>
                  <a:gd name="T21" fmla="*/ 25 h 41"/>
                  <a:gd name="T22" fmla="*/ 153 w 225"/>
                  <a:gd name="T23" fmla="*/ 26 h 41"/>
                  <a:gd name="T24" fmla="*/ 166 w 225"/>
                  <a:gd name="T25" fmla="*/ 28 h 41"/>
                  <a:gd name="T26" fmla="*/ 179 w 225"/>
                  <a:gd name="T27" fmla="*/ 31 h 41"/>
                  <a:gd name="T28" fmla="*/ 192 w 225"/>
                  <a:gd name="T29" fmla="*/ 34 h 41"/>
                  <a:gd name="T30" fmla="*/ 204 w 225"/>
                  <a:gd name="T31" fmla="*/ 38 h 41"/>
                  <a:gd name="T32" fmla="*/ 217 w 225"/>
                  <a:gd name="T33" fmla="*/ 41 h 41"/>
                  <a:gd name="T34" fmla="*/ 225 w 225"/>
                  <a:gd name="T35" fmla="*/ 19 h 41"/>
                  <a:gd name="T36" fmla="*/ 212 w 225"/>
                  <a:gd name="T37" fmla="*/ 15 h 41"/>
                  <a:gd name="T38" fmla="*/ 198 w 225"/>
                  <a:gd name="T39" fmla="*/ 10 h 41"/>
                  <a:gd name="T40" fmla="*/ 185 w 225"/>
                  <a:gd name="T41" fmla="*/ 8 h 41"/>
                  <a:gd name="T42" fmla="*/ 170 w 225"/>
                  <a:gd name="T43" fmla="*/ 5 h 41"/>
                  <a:gd name="T44" fmla="*/ 156 w 225"/>
                  <a:gd name="T45" fmla="*/ 3 h 41"/>
                  <a:gd name="T46" fmla="*/ 141 w 225"/>
                  <a:gd name="T47" fmla="*/ 2 h 41"/>
                  <a:gd name="T48" fmla="*/ 125 w 225"/>
                  <a:gd name="T49" fmla="*/ 0 h 41"/>
                  <a:gd name="T50" fmla="*/ 111 w 225"/>
                  <a:gd name="T51" fmla="*/ 0 h 41"/>
                  <a:gd name="T52" fmla="*/ 96 w 225"/>
                  <a:gd name="T53" fmla="*/ 2 h 41"/>
                  <a:gd name="T54" fmla="*/ 80 w 225"/>
                  <a:gd name="T55" fmla="*/ 2 h 41"/>
                  <a:gd name="T56" fmla="*/ 67 w 225"/>
                  <a:gd name="T57" fmla="*/ 3 h 41"/>
                  <a:gd name="T58" fmla="*/ 52 w 225"/>
                  <a:gd name="T59" fmla="*/ 5 h 41"/>
                  <a:gd name="T60" fmla="*/ 39 w 225"/>
                  <a:gd name="T61" fmla="*/ 8 h 41"/>
                  <a:gd name="T62" fmla="*/ 26 w 225"/>
                  <a:gd name="T63" fmla="*/ 10 h 41"/>
                  <a:gd name="T64" fmla="*/ 13 w 225"/>
                  <a:gd name="T65" fmla="*/ 13 h 41"/>
                  <a:gd name="T66" fmla="*/ 0 w 225"/>
                  <a:gd name="T67" fmla="*/ 16 h 41"/>
                  <a:gd name="T68" fmla="*/ 7 w 225"/>
                  <a:gd name="T6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5" h="41">
                    <a:moveTo>
                      <a:pt x="7" y="40"/>
                    </a:moveTo>
                    <a:lnTo>
                      <a:pt x="19" y="37"/>
                    </a:lnTo>
                    <a:lnTo>
                      <a:pt x="31" y="34"/>
                    </a:lnTo>
                    <a:lnTo>
                      <a:pt x="44" y="31"/>
                    </a:lnTo>
                    <a:lnTo>
                      <a:pt x="57" y="28"/>
                    </a:lnTo>
                    <a:lnTo>
                      <a:pt x="70" y="26"/>
                    </a:lnTo>
                    <a:lnTo>
                      <a:pt x="83" y="25"/>
                    </a:lnTo>
                    <a:lnTo>
                      <a:pt x="97" y="24"/>
                    </a:lnTo>
                    <a:lnTo>
                      <a:pt x="111" y="24"/>
                    </a:lnTo>
                    <a:lnTo>
                      <a:pt x="124" y="24"/>
                    </a:lnTo>
                    <a:lnTo>
                      <a:pt x="138" y="25"/>
                    </a:lnTo>
                    <a:lnTo>
                      <a:pt x="153" y="26"/>
                    </a:lnTo>
                    <a:lnTo>
                      <a:pt x="166" y="28"/>
                    </a:lnTo>
                    <a:lnTo>
                      <a:pt x="179" y="31"/>
                    </a:lnTo>
                    <a:lnTo>
                      <a:pt x="192" y="34"/>
                    </a:lnTo>
                    <a:lnTo>
                      <a:pt x="204" y="38"/>
                    </a:lnTo>
                    <a:lnTo>
                      <a:pt x="217" y="41"/>
                    </a:lnTo>
                    <a:lnTo>
                      <a:pt x="225" y="19"/>
                    </a:lnTo>
                    <a:lnTo>
                      <a:pt x="212" y="15"/>
                    </a:lnTo>
                    <a:lnTo>
                      <a:pt x="198" y="10"/>
                    </a:lnTo>
                    <a:lnTo>
                      <a:pt x="185" y="8"/>
                    </a:lnTo>
                    <a:lnTo>
                      <a:pt x="170" y="5"/>
                    </a:lnTo>
                    <a:lnTo>
                      <a:pt x="156" y="3"/>
                    </a:lnTo>
                    <a:lnTo>
                      <a:pt x="141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6" y="2"/>
                    </a:lnTo>
                    <a:lnTo>
                      <a:pt x="80" y="2"/>
                    </a:lnTo>
                    <a:lnTo>
                      <a:pt x="67" y="3"/>
                    </a:lnTo>
                    <a:lnTo>
                      <a:pt x="52" y="5"/>
                    </a:lnTo>
                    <a:lnTo>
                      <a:pt x="39" y="8"/>
                    </a:lnTo>
                    <a:lnTo>
                      <a:pt x="26" y="10"/>
                    </a:lnTo>
                    <a:lnTo>
                      <a:pt x="13" y="13"/>
                    </a:lnTo>
                    <a:lnTo>
                      <a:pt x="0" y="16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4" name="Freeform 173"/>
              <p:cNvSpPr>
                <a:spLocks/>
              </p:cNvSpPr>
              <p:nvPr/>
            </p:nvSpPr>
            <p:spPr bwMode="auto">
              <a:xfrm>
                <a:off x="5044" y="2504"/>
                <a:ext cx="16" cy="13"/>
              </a:xfrm>
              <a:custGeom>
                <a:avLst/>
                <a:gdLst>
                  <a:gd name="T0" fmla="*/ 10 w 48"/>
                  <a:gd name="T1" fmla="*/ 40 h 40"/>
                  <a:gd name="T2" fmla="*/ 15 w 48"/>
                  <a:gd name="T3" fmla="*/ 38 h 40"/>
                  <a:gd name="T4" fmla="*/ 21 w 48"/>
                  <a:gd name="T5" fmla="*/ 35 h 40"/>
                  <a:gd name="T6" fmla="*/ 25 w 48"/>
                  <a:gd name="T7" fmla="*/ 32 h 40"/>
                  <a:gd name="T8" fmla="*/ 29 w 48"/>
                  <a:gd name="T9" fmla="*/ 31 h 40"/>
                  <a:gd name="T10" fmla="*/ 34 w 48"/>
                  <a:gd name="T11" fmla="*/ 29 h 40"/>
                  <a:gd name="T12" fmla="*/ 40 w 48"/>
                  <a:gd name="T13" fmla="*/ 26 h 40"/>
                  <a:gd name="T14" fmla="*/ 44 w 48"/>
                  <a:gd name="T15" fmla="*/ 25 h 40"/>
                  <a:gd name="T16" fmla="*/ 48 w 48"/>
                  <a:gd name="T17" fmla="*/ 24 h 40"/>
                  <a:gd name="T18" fmla="*/ 41 w 48"/>
                  <a:gd name="T19" fmla="*/ 0 h 40"/>
                  <a:gd name="T20" fmla="*/ 35 w 48"/>
                  <a:gd name="T21" fmla="*/ 3 h 40"/>
                  <a:gd name="T22" fmla="*/ 32 w 48"/>
                  <a:gd name="T23" fmla="*/ 5 h 40"/>
                  <a:gd name="T24" fmla="*/ 26 w 48"/>
                  <a:gd name="T25" fmla="*/ 8 h 40"/>
                  <a:gd name="T26" fmla="*/ 21 w 48"/>
                  <a:gd name="T27" fmla="*/ 9 h 40"/>
                  <a:gd name="T28" fmla="*/ 15 w 48"/>
                  <a:gd name="T29" fmla="*/ 12 h 40"/>
                  <a:gd name="T30" fmla="*/ 10 w 48"/>
                  <a:gd name="T31" fmla="*/ 13 h 40"/>
                  <a:gd name="T32" fmla="*/ 5 w 48"/>
                  <a:gd name="T33" fmla="*/ 15 h 40"/>
                  <a:gd name="T34" fmla="*/ 0 w 48"/>
                  <a:gd name="T35" fmla="*/ 18 h 40"/>
                  <a:gd name="T36" fmla="*/ 10 w 48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40">
                    <a:moveTo>
                      <a:pt x="10" y="40"/>
                    </a:moveTo>
                    <a:lnTo>
                      <a:pt x="15" y="38"/>
                    </a:lnTo>
                    <a:lnTo>
                      <a:pt x="21" y="35"/>
                    </a:lnTo>
                    <a:lnTo>
                      <a:pt x="25" y="32"/>
                    </a:lnTo>
                    <a:lnTo>
                      <a:pt x="29" y="31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41" y="0"/>
                    </a:lnTo>
                    <a:lnTo>
                      <a:pt x="35" y="3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0" y="13"/>
                    </a:lnTo>
                    <a:lnTo>
                      <a:pt x="5" y="15"/>
                    </a:lnTo>
                    <a:lnTo>
                      <a:pt x="0" y="18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5" name="Freeform 174"/>
              <p:cNvSpPr>
                <a:spLocks/>
              </p:cNvSpPr>
              <p:nvPr/>
            </p:nvSpPr>
            <p:spPr bwMode="auto">
              <a:xfrm>
                <a:off x="5055" y="2505"/>
                <a:ext cx="6" cy="7"/>
              </a:xfrm>
              <a:custGeom>
                <a:avLst/>
                <a:gdLst>
                  <a:gd name="T0" fmla="*/ 8 w 18"/>
                  <a:gd name="T1" fmla="*/ 0 h 23"/>
                  <a:gd name="T2" fmla="*/ 3 w 18"/>
                  <a:gd name="T3" fmla="*/ 3 h 23"/>
                  <a:gd name="T4" fmla="*/ 2 w 18"/>
                  <a:gd name="T5" fmla="*/ 6 h 23"/>
                  <a:gd name="T6" fmla="*/ 0 w 18"/>
                  <a:gd name="T7" fmla="*/ 10 h 23"/>
                  <a:gd name="T8" fmla="*/ 2 w 18"/>
                  <a:gd name="T9" fmla="*/ 14 h 23"/>
                  <a:gd name="T10" fmla="*/ 5 w 18"/>
                  <a:gd name="T11" fmla="*/ 19 h 23"/>
                  <a:gd name="T12" fmla="*/ 8 w 18"/>
                  <a:gd name="T13" fmla="*/ 22 h 23"/>
                  <a:gd name="T14" fmla="*/ 12 w 18"/>
                  <a:gd name="T15" fmla="*/ 23 h 23"/>
                  <a:gd name="T16" fmla="*/ 18 w 18"/>
                  <a:gd name="T17" fmla="*/ 22 h 23"/>
                  <a:gd name="T18" fmla="*/ 8 w 1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3">
                    <a:moveTo>
                      <a:pt x="8" y="0"/>
                    </a:move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8" y="22"/>
                    </a:lnTo>
                    <a:lnTo>
                      <a:pt x="12" y="23"/>
                    </a:lnTo>
                    <a:lnTo>
                      <a:pt x="18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6" name="Freeform 175"/>
              <p:cNvSpPr>
                <a:spLocks/>
              </p:cNvSpPr>
              <p:nvPr/>
            </p:nvSpPr>
            <p:spPr bwMode="auto">
              <a:xfrm>
                <a:off x="5091" y="2566"/>
                <a:ext cx="121" cy="124"/>
              </a:xfrm>
              <a:custGeom>
                <a:avLst/>
                <a:gdLst>
                  <a:gd name="T0" fmla="*/ 20 w 363"/>
                  <a:gd name="T1" fmla="*/ 337 h 374"/>
                  <a:gd name="T2" fmla="*/ 9 w 363"/>
                  <a:gd name="T3" fmla="*/ 321 h 374"/>
                  <a:gd name="T4" fmla="*/ 1 w 363"/>
                  <a:gd name="T5" fmla="*/ 301 h 374"/>
                  <a:gd name="T6" fmla="*/ 0 w 363"/>
                  <a:gd name="T7" fmla="*/ 279 h 374"/>
                  <a:gd name="T8" fmla="*/ 4 w 363"/>
                  <a:gd name="T9" fmla="*/ 252 h 374"/>
                  <a:gd name="T10" fmla="*/ 13 w 363"/>
                  <a:gd name="T11" fmla="*/ 221 h 374"/>
                  <a:gd name="T12" fmla="*/ 27 w 363"/>
                  <a:gd name="T13" fmla="*/ 192 h 374"/>
                  <a:gd name="T14" fmla="*/ 45 w 363"/>
                  <a:gd name="T15" fmla="*/ 160 h 374"/>
                  <a:gd name="T16" fmla="*/ 65 w 363"/>
                  <a:gd name="T17" fmla="*/ 129 h 374"/>
                  <a:gd name="T18" fmla="*/ 86 w 363"/>
                  <a:gd name="T19" fmla="*/ 95 h 374"/>
                  <a:gd name="T20" fmla="*/ 106 w 363"/>
                  <a:gd name="T21" fmla="*/ 60 h 374"/>
                  <a:gd name="T22" fmla="*/ 125 w 363"/>
                  <a:gd name="T23" fmla="*/ 20 h 374"/>
                  <a:gd name="T24" fmla="*/ 134 w 363"/>
                  <a:gd name="T25" fmla="*/ 22 h 374"/>
                  <a:gd name="T26" fmla="*/ 137 w 363"/>
                  <a:gd name="T27" fmla="*/ 63 h 374"/>
                  <a:gd name="T28" fmla="*/ 145 w 363"/>
                  <a:gd name="T29" fmla="*/ 97 h 374"/>
                  <a:gd name="T30" fmla="*/ 163 w 363"/>
                  <a:gd name="T31" fmla="*/ 125 h 374"/>
                  <a:gd name="T32" fmla="*/ 183 w 363"/>
                  <a:gd name="T33" fmla="*/ 141 h 374"/>
                  <a:gd name="T34" fmla="*/ 199 w 363"/>
                  <a:gd name="T35" fmla="*/ 148 h 374"/>
                  <a:gd name="T36" fmla="*/ 217 w 363"/>
                  <a:gd name="T37" fmla="*/ 154 h 374"/>
                  <a:gd name="T38" fmla="*/ 237 w 363"/>
                  <a:gd name="T39" fmla="*/ 159 h 374"/>
                  <a:gd name="T40" fmla="*/ 256 w 363"/>
                  <a:gd name="T41" fmla="*/ 163 h 374"/>
                  <a:gd name="T42" fmla="*/ 278 w 363"/>
                  <a:gd name="T43" fmla="*/ 169 h 374"/>
                  <a:gd name="T44" fmla="*/ 298 w 363"/>
                  <a:gd name="T45" fmla="*/ 175 h 374"/>
                  <a:gd name="T46" fmla="*/ 318 w 363"/>
                  <a:gd name="T47" fmla="*/ 185 h 374"/>
                  <a:gd name="T48" fmla="*/ 334 w 363"/>
                  <a:gd name="T49" fmla="*/ 195 h 374"/>
                  <a:gd name="T50" fmla="*/ 344 w 363"/>
                  <a:gd name="T51" fmla="*/ 205 h 374"/>
                  <a:gd name="T52" fmla="*/ 352 w 363"/>
                  <a:gd name="T53" fmla="*/ 218 h 374"/>
                  <a:gd name="T54" fmla="*/ 358 w 363"/>
                  <a:gd name="T55" fmla="*/ 233 h 374"/>
                  <a:gd name="T56" fmla="*/ 362 w 363"/>
                  <a:gd name="T57" fmla="*/ 269 h 374"/>
                  <a:gd name="T58" fmla="*/ 362 w 363"/>
                  <a:gd name="T59" fmla="*/ 332 h 374"/>
                  <a:gd name="T60" fmla="*/ 344 w 363"/>
                  <a:gd name="T61" fmla="*/ 359 h 374"/>
                  <a:gd name="T62" fmla="*/ 324 w 363"/>
                  <a:gd name="T63" fmla="*/ 368 h 374"/>
                  <a:gd name="T64" fmla="*/ 302 w 363"/>
                  <a:gd name="T65" fmla="*/ 374 h 374"/>
                  <a:gd name="T66" fmla="*/ 280 w 363"/>
                  <a:gd name="T67" fmla="*/ 374 h 374"/>
                  <a:gd name="T68" fmla="*/ 275 w 363"/>
                  <a:gd name="T69" fmla="*/ 361 h 374"/>
                  <a:gd name="T70" fmla="*/ 278 w 363"/>
                  <a:gd name="T71" fmla="*/ 330 h 374"/>
                  <a:gd name="T72" fmla="*/ 270 w 363"/>
                  <a:gd name="T73" fmla="*/ 300 h 374"/>
                  <a:gd name="T74" fmla="*/ 257 w 363"/>
                  <a:gd name="T75" fmla="*/ 273 h 374"/>
                  <a:gd name="T76" fmla="*/ 238 w 363"/>
                  <a:gd name="T77" fmla="*/ 259 h 374"/>
                  <a:gd name="T78" fmla="*/ 224 w 363"/>
                  <a:gd name="T79" fmla="*/ 250 h 374"/>
                  <a:gd name="T80" fmla="*/ 208 w 363"/>
                  <a:gd name="T81" fmla="*/ 246 h 374"/>
                  <a:gd name="T82" fmla="*/ 193 w 363"/>
                  <a:gd name="T83" fmla="*/ 243 h 374"/>
                  <a:gd name="T84" fmla="*/ 176 w 363"/>
                  <a:gd name="T85" fmla="*/ 243 h 374"/>
                  <a:gd name="T86" fmla="*/ 160 w 363"/>
                  <a:gd name="T87" fmla="*/ 246 h 374"/>
                  <a:gd name="T88" fmla="*/ 144 w 363"/>
                  <a:gd name="T89" fmla="*/ 249 h 374"/>
                  <a:gd name="T90" fmla="*/ 128 w 363"/>
                  <a:gd name="T91" fmla="*/ 255 h 374"/>
                  <a:gd name="T92" fmla="*/ 105 w 363"/>
                  <a:gd name="T93" fmla="*/ 265 h 374"/>
                  <a:gd name="T94" fmla="*/ 80 w 363"/>
                  <a:gd name="T95" fmla="*/ 282 h 374"/>
                  <a:gd name="T96" fmla="*/ 57 w 363"/>
                  <a:gd name="T97" fmla="*/ 304 h 374"/>
                  <a:gd name="T98" fmla="*/ 38 w 363"/>
                  <a:gd name="T99" fmla="*/ 33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3" h="374">
                    <a:moveTo>
                      <a:pt x="29" y="346"/>
                    </a:moveTo>
                    <a:lnTo>
                      <a:pt x="20" y="337"/>
                    </a:lnTo>
                    <a:lnTo>
                      <a:pt x="14" y="329"/>
                    </a:lnTo>
                    <a:lnTo>
                      <a:pt x="9" y="321"/>
                    </a:lnTo>
                    <a:lnTo>
                      <a:pt x="4" y="311"/>
                    </a:lnTo>
                    <a:lnTo>
                      <a:pt x="1" y="301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1" y="266"/>
                    </a:lnTo>
                    <a:lnTo>
                      <a:pt x="4" y="252"/>
                    </a:lnTo>
                    <a:lnTo>
                      <a:pt x="7" y="236"/>
                    </a:lnTo>
                    <a:lnTo>
                      <a:pt x="13" y="221"/>
                    </a:lnTo>
                    <a:lnTo>
                      <a:pt x="20" y="207"/>
                    </a:lnTo>
                    <a:lnTo>
                      <a:pt x="27" y="192"/>
                    </a:lnTo>
                    <a:lnTo>
                      <a:pt x="36" y="176"/>
                    </a:lnTo>
                    <a:lnTo>
                      <a:pt x="45" y="160"/>
                    </a:lnTo>
                    <a:lnTo>
                      <a:pt x="55" y="144"/>
                    </a:lnTo>
                    <a:lnTo>
                      <a:pt x="65" y="129"/>
                    </a:lnTo>
                    <a:lnTo>
                      <a:pt x="75" y="112"/>
                    </a:lnTo>
                    <a:lnTo>
                      <a:pt x="86" y="95"/>
                    </a:lnTo>
                    <a:lnTo>
                      <a:pt x="96" y="77"/>
                    </a:lnTo>
                    <a:lnTo>
                      <a:pt x="106" y="60"/>
                    </a:lnTo>
                    <a:lnTo>
                      <a:pt x="116" y="41"/>
                    </a:lnTo>
                    <a:lnTo>
                      <a:pt x="125" y="20"/>
                    </a:lnTo>
                    <a:lnTo>
                      <a:pt x="134" y="0"/>
                    </a:lnTo>
                    <a:lnTo>
                      <a:pt x="134" y="22"/>
                    </a:lnTo>
                    <a:lnTo>
                      <a:pt x="135" y="44"/>
                    </a:lnTo>
                    <a:lnTo>
                      <a:pt x="137" y="63"/>
                    </a:lnTo>
                    <a:lnTo>
                      <a:pt x="139" y="80"/>
                    </a:lnTo>
                    <a:lnTo>
                      <a:pt x="145" y="97"/>
                    </a:lnTo>
                    <a:lnTo>
                      <a:pt x="151" y="112"/>
                    </a:lnTo>
                    <a:lnTo>
                      <a:pt x="163" y="125"/>
                    </a:lnTo>
                    <a:lnTo>
                      <a:pt x="176" y="137"/>
                    </a:lnTo>
                    <a:lnTo>
                      <a:pt x="183" y="141"/>
                    </a:lnTo>
                    <a:lnTo>
                      <a:pt x="190" y="144"/>
                    </a:lnTo>
                    <a:lnTo>
                      <a:pt x="199" y="148"/>
                    </a:lnTo>
                    <a:lnTo>
                      <a:pt x="208" y="151"/>
                    </a:lnTo>
                    <a:lnTo>
                      <a:pt x="217" y="154"/>
                    </a:lnTo>
                    <a:lnTo>
                      <a:pt x="227" y="156"/>
                    </a:lnTo>
                    <a:lnTo>
                      <a:pt x="237" y="159"/>
                    </a:lnTo>
                    <a:lnTo>
                      <a:pt x="246" y="161"/>
                    </a:lnTo>
                    <a:lnTo>
                      <a:pt x="256" y="163"/>
                    </a:lnTo>
                    <a:lnTo>
                      <a:pt x="266" y="166"/>
                    </a:lnTo>
                    <a:lnTo>
                      <a:pt x="278" y="169"/>
                    </a:lnTo>
                    <a:lnTo>
                      <a:pt x="288" y="172"/>
                    </a:lnTo>
                    <a:lnTo>
                      <a:pt x="298" y="175"/>
                    </a:lnTo>
                    <a:lnTo>
                      <a:pt x="308" y="180"/>
                    </a:lnTo>
                    <a:lnTo>
                      <a:pt x="318" y="185"/>
                    </a:lnTo>
                    <a:lnTo>
                      <a:pt x="327" y="189"/>
                    </a:lnTo>
                    <a:lnTo>
                      <a:pt x="334" y="195"/>
                    </a:lnTo>
                    <a:lnTo>
                      <a:pt x="339" y="199"/>
                    </a:lnTo>
                    <a:lnTo>
                      <a:pt x="344" y="205"/>
                    </a:lnTo>
                    <a:lnTo>
                      <a:pt x="349" y="211"/>
                    </a:lnTo>
                    <a:lnTo>
                      <a:pt x="352" y="218"/>
                    </a:lnTo>
                    <a:lnTo>
                      <a:pt x="355" y="225"/>
                    </a:lnTo>
                    <a:lnTo>
                      <a:pt x="358" y="233"/>
                    </a:lnTo>
                    <a:lnTo>
                      <a:pt x="359" y="241"/>
                    </a:lnTo>
                    <a:lnTo>
                      <a:pt x="362" y="269"/>
                    </a:lnTo>
                    <a:lnTo>
                      <a:pt x="363" y="301"/>
                    </a:lnTo>
                    <a:lnTo>
                      <a:pt x="362" y="332"/>
                    </a:lnTo>
                    <a:lnTo>
                      <a:pt x="356" y="355"/>
                    </a:lnTo>
                    <a:lnTo>
                      <a:pt x="344" y="359"/>
                    </a:lnTo>
                    <a:lnTo>
                      <a:pt x="334" y="365"/>
                    </a:lnTo>
                    <a:lnTo>
                      <a:pt x="324" y="368"/>
                    </a:lnTo>
                    <a:lnTo>
                      <a:pt x="312" y="372"/>
                    </a:lnTo>
                    <a:lnTo>
                      <a:pt x="302" y="374"/>
                    </a:lnTo>
                    <a:lnTo>
                      <a:pt x="291" y="374"/>
                    </a:lnTo>
                    <a:lnTo>
                      <a:pt x="280" y="374"/>
                    </a:lnTo>
                    <a:lnTo>
                      <a:pt x="272" y="374"/>
                    </a:lnTo>
                    <a:lnTo>
                      <a:pt x="275" y="361"/>
                    </a:lnTo>
                    <a:lnTo>
                      <a:pt x="278" y="346"/>
                    </a:lnTo>
                    <a:lnTo>
                      <a:pt x="278" y="330"/>
                    </a:lnTo>
                    <a:lnTo>
                      <a:pt x="275" y="316"/>
                    </a:lnTo>
                    <a:lnTo>
                      <a:pt x="270" y="300"/>
                    </a:lnTo>
                    <a:lnTo>
                      <a:pt x="265" y="287"/>
                    </a:lnTo>
                    <a:lnTo>
                      <a:pt x="257" y="273"/>
                    </a:lnTo>
                    <a:lnTo>
                      <a:pt x="246" y="263"/>
                    </a:lnTo>
                    <a:lnTo>
                      <a:pt x="238" y="259"/>
                    </a:lnTo>
                    <a:lnTo>
                      <a:pt x="231" y="255"/>
                    </a:lnTo>
                    <a:lnTo>
                      <a:pt x="224" y="250"/>
                    </a:lnTo>
                    <a:lnTo>
                      <a:pt x="217" y="247"/>
                    </a:lnTo>
                    <a:lnTo>
                      <a:pt x="208" y="246"/>
                    </a:lnTo>
                    <a:lnTo>
                      <a:pt x="201" y="244"/>
                    </a:lnTo>
                    <a:lnTo>
                      <a:pt x="193" y="243"/>
                    </a:lnTo>
                    <a:lnTo>
                      <a:pt x="185" y="243"/>
                    </a:lnTo>
                    <a:lnTo>
                      <a:pt x="176" y="243"/>
                    </a:lnTo>
                    <a:lnTo>
                      <a:pt x="169" y="244"/>
                    </a:lnTo>
                    <a:lnTo>
                      <a:pt x="160" y="246"/>
                    </a:lnTo>
                    <a:lnTo>
                      <a:pt x="151" y="247"/>
                    </a:lnTo>
                    <a:lnTo>
                      <a:pt x="144" y="249"/>
                    </a:lnTo>
                    <a:lnTo>
                      <a:pt x="135" y="252"/>
                    </a:lnTo>
                    <a:lnTo>
                      <a:pt x="128" y="255"/>
                    </a:lnTo>
                    <a:lnTo>
                      <a:pt x="119" y="257"/>
                    </a:lnTo>
                    <a:lnTo>
                      <a:pt x="105" y="265"/>
                    </a:lnTo>
                    <a:lnTo>
                      <a:pt x="91" y="273"/>
                    </a:lnTo>
                    <a:lnTo>
                      <a:pt x="80" y="282"/>
                    </a:lnTo>
                    <a:lnTo>
                      <a:pt x="68" y="294"/>
                    </a:lnTo>
                    <a:lnTo>
                      <a:pt x="57" y="304"/>
                    </a:lnTo>
                    <a:lnTo>
                      <a:pt x="46" y="317"/>
                    </a:lnTo>
                    <a:lnTo>
                      <a:pt x="38" y="332"/>
                    </a:lnTo>
                    <a:lnTo>
                      <a:pt x="29" y="3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7" name="Freeform 176"/>
              <p:cNvSpPr>
                <a:spLocks/>
              </p:cNvSpPr>
              <p:nvPr/>
            </p:nvSpPr>
            <p:spPr bwMode="auto">
              <a:xfrm>
                <a:off x="5087" y="2654"/>
                <a:ext cx="17" cy="30"/>
              </a:xfrm>
              <a:custGeom>
                <a:avLst/>
                <a:gdLst>
                  <a:gd name="T0" fmla="*/ 1 w 51"/>
                  <a:gd name="T1" fmla="*/ 0 h 90"/>
                  <a:gd name="T2" fmla="*/ 0 w 51"/>
                  <a:gd name="T3" fmla="*/ 14 h 90"/>
                  <a:gd name="T4" fmla="*/ 1 w 51"/>
                  <a:gd name="T5" fmla="*/ 26 h 90"/>
                  <a:gd name="T6" fmla="*/ 4 w 51"/>
                  <a:gd name="T7" fmla="*/ 39 h 90"/>
                  <a:gd name="T8" fmla="*/ 7 w 51"/>
                  <a:gd name="T9" fmla="*/ 51 h 90"/>
                  <a:gd name="T10" fmla="*/ 11 w 51"/>
                  <a:gd name="T11" fmla="*/ 61 h 90"/>
                  <a:gd name="T12" fmla="*/ 17 w 51"/>
                  <a:gd name="T13" fmla="*/ 71 h 90"/>
                  <a:gd name="T14" fmla="*/ 25 w 51"/>
                  <a:gd name="T15" fmla="*/ 81 h 90"/>
                  <a:gd name="T16" fmla="*/ 33 w 51"/>
                  <a:gd name="T17" fmla="*/ 90 h 90"/>
                  <a:gd name="T18" fmla="*/ 51 w 51"/>
                  <a:gd name="T19" fmla="*/ 71 h 90"/>
                  <a:gd name="T20" fmla="*/ 43 w 51"/>
                  <a:gd name="T21" fmla="*/ 65 h 90"/>
                  <a:gd name="T22" fmla="*/ 38 w 51"/>
                  <a:gd name="T23" fmla="*/ 58 h 90"/>
                  <a:gd name="T24" fmla="*/ 32 w 51"/>
                  <a:gd name="T25" fmla="*/ 51 h 90"/>
                  <a:gd name="T26" fmla="*/ 29 w 51"/>
                  <a:gd name="T27" fmla="*/ 42 h 90"/>
                  <a:gd name="T28" fmla="*/ 26 w 51"/>
                  <a:gd name="T29" fmla="*/ 33 h 90"/>
                  <a:gd name="T30" fmla="*/ 25 w 51"/>
                  <a:gd name="T31" fmla="*/ 24 h 90"/>
                  <a:gd name="T32" fmla="*/ 25 w 51"/>
                  <a:gd name="T33" fmla="*/ 14 h 90"/>
                  <a:gd name="T34" fmla="*/ 25 w 51"/>
                  <a:gd name="T35" fmla="*/ 4 h 90"/>
                  <a:gd name="T36" fmla="*/ 1 w 51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0">
                    <a:moveTo>
                      <a:pt x="1" y="0"/>
                    </a:moveTo>
                    <a:lnTo>
                      <a:pt x="0" y="14"/>
                    </a:lnTo>
                    <a:lnTo>
                      <a:pt x="1" y="26"/>
                    </a:lnTo>
                    <a:lnTo>
                      <a:pt x="4" y="39"/>
                    </a:lnTo>
                    <a:lnTo>
                      <a:pt x="7" y="51"/>
                    </a:lnTo>
                    <a:lnTo>
                      <a:pt x="11" y="61"/>
                    </a:lnTo>
                    <a:lnTo>
                      <a:pt x="17" y="71"/>
                    </a:lnTo>
                    <a:lnTo>
                      <a:pt x="25" y="81"/>
                    </a:lnTo>
                    <a:lnTo>
                      <a:pt x="33" y="90"/>
                    </a:lnTo>
                    <a:lnTo>
                      <a:pt x="51" y="71"/>
                    </a:lnTo>
                    <a:lnTo>
                      <a:pt x="43" y="65"/>
                    </a:lnTo>
                    <a:lnTo>
                      <a:pt x="38" y="58"/>
                    </a:lnTo>
                    <a:lnTo>
                      <a:pt x="32" y="51"/>
                    </a:lnTo>
                    <a:lnTo>
                      <a:pt x="29" y="42"/>
                    </a:lnTo>
                    <a:lnTo>
                      <a:pt x="26" y="33"/>
                    </a:lnTo>
                    <a:lnTo>
                      <a:pt x="25" y="24"/>
                    </a:lnTo>
                    <a:lnTo>
                      <a:pt x="25" y="14"/>
                    </a:lnTo>
                    <a:lnTo>
                      <a:pt x="25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8" name="Freeform 177"/>
              <p:cNvSpPr>
                <a:spLocks/>
              </p:cNvSpPr>
              <p:nvPr/>
            </p:nvSpPr>
            <p:spPr bwMode="auto">
              <a:xfrm>
                <a:off x="5087" y="2564"/>
                <a:ext cx="52" cy="91"/>
              </a:xfrm>
              <a:custGeom>
                <a:avLst/>
                <a:gdLst>
                  <a:gd name="T0" fmla="*/ 157 w 157"/>
                  <a:gd name="T1" fmla="*/ 4 h 273"/>
                  <a:gd name="T2" fmla="*/ 134 w 157"/>
                  <a:gd name="T3" fmla="*/ 0 h 273"/>
                  <a:gd name="T4" fmla="*/ 127 w 157"/>
                  <a:gd name="T5" fmla="*/ 20 h 273"/>
                  <a:gd name="T6" fmla="*/ 117 w 157"/>
                  <a:gd name="T7" fmla="*/ 39 h 273"/>
                  <a:gd name="T8" fmla="*/ 108 w 157"/>
                  <a:gd name="T9" fmla="*/ 58 h 273"/>
                  <a:gd name="T10" fmla="*/ 98 w 157"/>
                  <a:gd name="T11" fmla="*/ 75 h 273"/>
                  <a:gd name="T12" fmla="*/ 87 w 157"/>
                  <a:gd name="T13" fmla="*/ 93 h 273"/>
                  <a:gd name="T14" fmla="*/ 77 w 157"/>
                  <a:gd name="T15" fmla="*/ 110 h 273"/>
                  <a:gd name="T16" fmla="*/ 67 w 157"/>
                  <a:gd name="T17" fmla="*/ 128 h 273"/>
                  <a:gd name="T18" fmla="*/ 58 w 157"/>
                  <a:gd name="T19" fmla="*/ 142 h 273"/>
                  <a:gd name="T20" fmla="*/ 47 w 157"/>
                  <a:gd name="T21" fmla="*/ 158 h 273"/>
                  <a:gd name="T22" fmla="*/ 38 w 157"/>
                  <a:gd name="T23" fmla="*/ 174 h 273"/>
                  <a:gd name="T24" fmla="*/ 29 w 157"/>
                  <a:gd name="T25" fmla="*/ 190 h 273"/>
                  <a:gd name="T26" fmla="*/ 22 w 157"/>
                  <a:gd name="T27" fmla="*/ 205 h 273"/>
                  <a:gd name="T28" fmla="*/ 15 w 157"/>
                  <a:gd name="T29" fmla="*/ 221 h 273"/>
                  <a:gd name="T30" fmla="*/ 8 w 157"/>
                  <a:gd name="T31" fmla="*/ 237 h 273"/>
                  <a:gd name="T32" fmla="*/ 5 w 157"/>
                  <a:gd name="T33" fmla="*/ 253 h 273"/>
                  <a:gd name="T34" fmla="*/ 0 w 157"/>
                  <a:gd name="T35" fmla="*/ 269 h 273"/>
                  <a:gd name="T36" fmla="*/ 24 w 157"/>
                  <a:gd name="T37" fmla="*/ 273 h 273"/>
                  <a:gd name="T38" fmla="*/ 28 w 157"/>
                  <a:gd name="T39" fmla="*/ 259 h 273"/>
                  <a:gd name="T40" fmla="*/ 31 w 157"/>
                  <a:gd name="T41" fmla="*/ 244 h 273"/>
                  <a:gd name="T42" fmla="*/ 37 w 157"/>
                  <a:gd name="T43" fmla="*/ 229 h 273"/>
                  <a:gd name="T44" fmla="*/ 42 w 157"/>
                  <a:gd name="T45" fmla="*/ 215 h 273"/>
                  <a:gd name="T46" fmla="*/ 50 w 157"/>
                  <a:gd name="T47" fmla="*/ 200 h 273"/>
                  <a:gd name="T48" fmla="*/ 58 w 157"/>
                  <a:gd name="T49" fmla="*/ 186 h 273"/>
                  <a:gd name="T50" fmla="*/ 67 w 157"/>
                  <a:gd name="T51" fmla="*/ 170 h 273"/>
                  <a:gd name="T52" fmla="*/ 77 w 157"/>
                  <a:gd name="T53" fmla="*/ 155 h 273"/>
                  <a:gd name="T54" fmla="*/ 87 w 157"/>
                  <a:gd name="T55" fmla="*/ 139 h 273"/>
                  <a:gd name="T56" fmla="*/ 98 w 157"/>
                  <a:gd name="T57" fmla="*/ 122 h 273"/>
                  <a:gd name="T58" fmla="*/ 108 w 157"/>
                  <a:gd name="T59" fmla="*/ 106 h 273"/>
                  <a:gd name="T60" fmla="*/ 118 w 157"/>
                  <a:gd name="T61" fmla="*/ 88 h 273"/>
                  <a:gd name="T62" fmla="*/ 128 w 157"/>
                  <a:gd name="T63" fmla="*/ 69 h 273"/>
                  <a:gd name="T64" fmla="*/ 138 w 157"/>
                  <a:gd name="T65" fmla="*/ 49 h 273"/>
                  <a:gd name="T66" fmla="*/ 147 w 157"/>
                  <a:gd name="T67" fmla="*/ 29 h 273"/>
                  <a:gd name="T68" fmla="*/ 156 w 157"/>
                  <a:gd name="T69" fmla="*/ 8 h 273"/>
                  <a:gd name="T70" fmla="*/ 134 w 157"/>
                  <a:gd name="T71" fmla="*/ 4 h 273"/>
                  <a:gd name="T72" fmla="*/ 157 w 157"/>
                  <a:gd name="T73" fmla="*/ 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273">
                    <a:moveTo>
                      <a:pt x="157" y="4"/>
                    </a:moveTo>
                    <a:lnTo>
                      <a:pt x="134" y="0"/>
                    </a:lnTo>
                    <a:lnTo>
                      <a:pt x="127" y="20"/>
                    </a:lnTo>
                    <a:lnTo>
                      <a:pt x="117" y="39"/>
                    </a:lnTo>
                    <a:lnTo>
                      <a:pt x="108" y="58"/>
                    </a:lnTo>
                    <a:lnTo>
                      <a:pt x="98" y="75"/>
                    </a:lnTo>
                    <a:lnTo>
                      <a:pt x="87" y="93"/>
                    </a:lnTo>
                    <a:lnTo>
                      <a:pt x="77" y="110"/>
                    </a:lnTo>
                    <a:lnTo>
                      <a:pt x="67" y="128"/>
                    </a:lnTo>
                    <a:lnTo>
                      <a:pt x="58" y="142"/>
                    </a:lnTo>
                    <a:lnTo>
                      <a:pt x="47" y="158"/>
                    </a:lnTo>
                    <a:lnTo>
                      <a:pt x="38" y="174"/>
                    </a:lnTo>
                    <a:lnTo>
                      <a:pt x="29" y="190"/>
                    </a:lnTo>
                    <a:lnTo>
                      <a:pt x="22" y="205"/>
                    </a:lnTo>
                    <a:lnTo>
                      <a:pt x="15" y="221"/>
                    </a:lnTo>
                    <a:lnTo>
                      <a:pt x="8" y="237"/>
                    </a:lnTo>
                    <a:lnTo>
                      <a:pt x="5" y="253"/>
                    </a:lnTo>
                    <a:lnTo>
                      <a:pt x="0" y="269"/>
                    </a:lnTo>
                    <a:lnTo>
                      <a:pt x="24" y="273"/>
                    </a:lnTo>
                    <a:lnTo>
                      <a:pt x="28" y="259"/>
                    </a:lnTo>
                    <a:lnTo>
                      <a:pt x="31" y="244"/>
                    </a:lnTo>
                    <a:lnTo>
                      <a:pt x="37" y="229"/>
                    </a:lnTo>
                    <a:lnTo>
                      <a:pt x="42" y="215"/>
                    </a:lnTo>
                    <a:lnTo>
                      <a:pt x="50" y="200"/>
                    </a:lnTo>
                    <a:lnTo>
                      <a:pt x="58" y="186"/>
                    </a:lnTo>
                    <a:lnTo>
                      <a:pt x="67" y="170"/>
                    </a:lnTo>
                    <a:lnTo>
                      <a:pt x="77" y="155"/>
                    </a:lnTo>
                    <a:lnTo>
                      <a:pt x="87" y="139"/>
                    </a:lnTo>
                    <a:lnTo>
                      <a:pt x="98" y="122"/>
                    </a:lnTo>
                    <a:lnTo>
                      <a:pt x="108" y="106"/>
                    </a:lnTo>
                    <a:lnTo>
                      <a:pt x="118" y="88"/>
                    </a:lnTo>
                    <a:lnTo>
                      <a:pt x="128" y="69"/>
                    </a:lnTo>
                    <a:lnTo>
                      <a:pt x="138" y="49"/>
                    </a:lnTo>
                    <a:lnTo>
                      <a:pt x="147" y="29"/>
                    </a:lnTo>
                    <a:lnTo>
                      <a:pt x="156" y="8"/>
                    </a:lnTo>
                    <a:lnTo>
                      <a:pt x="134" y="4"/>
                    </a:lnTo>
                    <a:lnTo>
                      <a:pt x="15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9" name="Freeform 178"/>
              <p:cNvSpPr>
                <a:spLocks/>
              </p:cNvSpPr>
              <p:nvPr/>
            </p:nvSpPr>
            <p:spPr bwMode="auto">
              <a:xfrm>
                <a:off x="5132" y="2566"/>
                <a:ext cx="20" cy="49"/>
              </a:xfrm>
              <a:custGeom>
                <a:avLst/>
                <a:gdLst>
                  <a:gd name="T0" fmla="*/ 60 w 60"/>
                  <a:gd name="T1" fmla="*/ 127 h 147"/>
                  <a:gd name="T2" fmla="*/ 54 w 60"/>
                  <a:gd name="T3" fmla="*/ 122 h 147"/>
                  <a:gd name="T4" fmla="*/ 49 w 60"/>
                  <a:gd name="T5" fmla="*/ 118 h 147"/>
                  <a:gd name="T6" fmla="*/ 44 w 60"/>
                  <a:gd name="T7" fmla="*/ 112 h 147"/>
                  <a:gd name="T8" fmla="*/ 39 w 60"/>
                  <a:gd name="T9" fmla="*/ 105 h 147"/>
                  <a:gd name="T10" fmla="*/ 36 w 60"/>
                  <a:gd name="T11" fmla="*/ 100 h 147"/>
                  <a:gd name="T12" fmla="*/ 33 w 60"/>
                  <a:gd name="T13" fmla="*/ 93 h 147"/>
                  <a:gd name="T14" fmla="*/ 32 w 60"/>
                  <a:gd name="T15" fmla="*/ 86 h 147"/>
                  <a:gd name="T16" fmla="*/ 29 w 60"/>
                  <a:gd name="T17" fmla="*/ 77 h 147"/>
                  <a:gd name="T18" fmla="*/ 28 w 60"/>
                  <a:gd name="T19" fmla="*/ 70 h 147"/>
                  <a:gd name="T20" fmla="*/ 26 w 60"/>
                  <a:gd name="T21" fmla="*/ 61 h 147"/>
                  <a:gd name="T22" fmla="*/ 25 w 60"/>
                  <a:gd name="T23" fmla="*/ 52 h 147"/>
                  <a:gd name="T24" fmla="*/ 25 w 60"/>
                  <a:gd name="T25" fmla="*/ 42 h 147"/>
                  <a:gd name="T26" fmla="*/ 25 w 60"/>
                  <a:gd name="T27" fmla="*/ 32 h 147"/>
                  <a:gd name="T28" fmla="*/ 23 w 60"/>
                  <a:gd name="T29" fmla="*/ 22 h 147"/>
                  <a:gd name="T30" fmla="*/ 23 w 60"/>
                  <a:gd name="T31" fmla="*/ 12 h 147"/>
                  <a:gd name="T32" fmla="*/ 23 w 60"/>
                  <a:gd name="T33" fmla="*/ 0 h 147"/>
                  <a:gd name="T34" fmla="*/ 0 w 60"/>
                  <a:gd name="T35" fmla="*/ 0 h 147"/>
                  <a:gd name="T36" fmla="*/ 0 w 60"/>
                  <a:gd name="T37" fmla="*/ 12 h 147"/>
                  <a:gd name="T38" fmla="*/ 0 w 60"/>
                  <a:gd name="T39" fmla="*/ 23 h 147"/>
                  <a:gd name="T40" fmla="*/ 1 w 60"/>
                  <a:gd name="T41" fmla="*/ 33 h 147"/>
                  <a:gd name="T42" fmla="*/ 1 w 60"/>
                  <a:gd name="T43" fmla="*/ 44 h 147"/>
                  <a:gd name="T44" fmla="*/ 3 w 60"/>
                  <a:gd name="T45" fmla="*/ 55 h 147"/>
                  <a:gd name="T46" fmla="*/ 3 w 60"/>
                  <a:gd name="T47" fmla="*/ 64 h 147"/>
                  <a:gd name="T48" fmla="*/ 4 w 60"/>
                  <a:gd name="T49" fmla="*/ 74 h 147"/>
                  <a:gd name="T50" fmla="*/ 6 w 60"/>
                  <a:gd name="T51" fmla="*/ 84 h 147"/>
                  <a:gd name="T52" fmla="*/ 9 w 60"/>
                  <a:gd name="T53" fmla="*/ 92 h 147"/>
                  <a:gd name="T54" fmla="*/ 12 w 60"/>
                  <a:gd name="T55" fmla="*/ 100 h 147"/>
                  <a:gd name="T56" fmla="*/ 16 w 60"/>
                  <a:gd name="T57" fmla="*/ 111 h 147"/>
                  <a:gd name="T58" fmla="*/ 20 w 60"/>
                  <a:gd name="T59" fmla="*/ 118 h 147"/>
                  <a:gd name="T60" fmla="*/ 26 w 60"/>
                  <a:gd name="T61" fmla="*/ 127 h 147"/>
                  <a:gd name="T62" fmla="*/ 32 w 60"/>
                  <a:gd name="T63" fmla="*/ 132 h 147"/>
                  <a:gd name="T64" fmla="*/ 39 w 60"/>
                  <a:gd name="T65" fmla="*/ 140 h 147"/>
                  <a:gd name="T66" fmla="*/ 47 w 60"/>
                  <a:gd name="T67" fmla="*/ 147 h 147"/>
                  <a:gd name="T68" fmla="*/ 60 w 60"/>
                  <a:gd name="T69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7">
                    <a:moveTo>
                      <a:pt x="60" y="127"/>
                    </a:moveTo>
                    <a:lnTo>
                      <a:pt x="54" y="122"/>
                    </a:lnTo>
                    <a:lnTo>
                      <a:pt x="49" y="118"/>
                    </a:lnTo>
                    <a:lnTo>
                      <a:pt x="44" y="112"/>
                    </a:lnTo>
                    <a:lnTo>
                      <a:pt x="39" y="105"/>
                    </a:lnTo>
                    <a:lnTo>
                      <a:pt x="36" y="100"/>
                    </a:lnTo>
                    <a:lnTo>
                      <a:pt x="33" y="93"/>
                    </a:lnTo>
                    <a:lnTo>
                      <a:pt x="32" y="86"/>
                    </a:lnTo>
                    <a:lnTo>
                      <a:pt x="29" y="77"/>
                    </a:lnTo>
                    <a:lnTo>
                      <a:pt x="28" y="70"/>
                    </a:lnTo>
                    <a:lnTo>
                      <a:pt x="26" y="61"/>
                    </a:lnTo>
                    <a:lnTo>
                      <a:pt x="25" y="52"/>
                    </a:lnTo>
                    <a:lnTo>
                      <a:pt x="25" y="42"/>
                    </a:lnTo>
                    <a:lnTo>
                      <a:pt x="25" y="32"/>
                    </a:lnTo>
                    <a:lnTo>
                      <a:pt x="23" y="22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  <a:lnTo>
                      <a:pt x="1" y="33"/>
                    </a:lnTo>
                    <a:lnTo>
                      <a:pt x="1" y="44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4" y="74"/>
                    </a:lnTo>
                    <a:lnTo>
                      <a:pt x="6" y="84"/>
                    </a:lnTo>
                    <a:lnTo>
                      <a:pt x="9" y="92"/>
                    </a:lnTo>
                    <a:lnTo>
                      <a:pt x="12" y="100"/>
                    </a:lnTo>
                    <a:lnTo>
                      <a:pt x="16" y="111"/>
                    </a:lnTo>
                    <a:lnTo>
                      <a:pt x="20" y="118"/>
                    </a:lnTo>
                    <a:lnTo>
                      <a:pt x="26" y="127"/>
                    </a:lnTo>
                    <a:lnTo>
                      <a:pt x="32" y="132"/>
                    </a:lnTo>
                    <a:lnTo>
                      <a:pt x="39" y="140"/>
                    </a:lnTo>
                    <a:lnTo>
                      <a:pt x="47" y="147"/>
                    </a:lnTo>
                    <a:lnTo>
                      <a:pt x="6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0" name="Freeform 179"/>
              <p:cNvSpPr>
                <a:spLocks/>
              </p:cNvSpPr>
              <p:nvPr/>
            </p:nvSpPr>
            <p:spPr bwMode="auto">
              <a:xfrm>
                <a:off x="5147" y="2608"/>
                <a:ext cx="55" cy="25"/>
              </a:xfrm>
              <a:custGeom>
                <a:avLst/>
                <a:gdLst>
                  <a:gd name="T0" fmla="*/ 165 w 165"/>
                  <a:gd name="T1" fmla="*/ 53 h 74"/>
                  <a:gd name="T2" fmla="*/ 165 w 165"/>
                  <a:gd name="T3" fmla="*/ 53 h 74"/>
                  <a:gd name="T4" fmla="*/ 155 w 165"/>
                  <a:gd name="T5" fmla="*/ 48 h 74"/>
                  <a:gd name="T6" fmla="*/ 143 w 165"/>
                  <a:gd name="T7" fmla="*/ 42 h 74"/>
                  <a:gd name="T8" fmla="*/ 133 w 165"/>
                  <a:gd name="T9" fmla="*/ 37 h 74"/>
                  <a:gd name="T10" fmla="*/ 122 w 165"/>
                  <a:gd name="T11" fmla="*/ 33 h 74"/>
                  <a:gd name="T12" fmla="*/ 111 w 165"/>
                  <a:gd name="T13" fmla="*/ 30 h 74"/>
                  <a:gd name="T14" fmla="*/ 101 w 165"/>
                  <a:gd name="T15" fmla="*/ 27 h 74"/>
                  <a:gd name="T16" fmla="*/ 90 w 165"/>
                  <a:gd name="T17" fmla="*/ 24 h 74"/>
                  <a:gd name="T18" fmla="*/ 80 w 165"/>
                  <a:gd name="T19" fmla="*/ 23 h 74"/>
                  <a:gd name="T20" fmla="*/ 71 w 165"/>
                  <a:gd name="T21" fmla="*/ 20 h 74"/>
                  <a:gd name="T22" fmla="*/ 61 w 165"/>
                  <a:gd name="T23" fmla="*/ 17 h 74"/>
                  <a:gd name="T24" fmla="*/ 50 w 165"/>
                  <a:gd name="T25" fmla="*/ 16 h 74"/>
                  <a:gd name="T26" fmla="*/ 42 w 165"/>
                  <a:gd name="T27" fmla="*/ 13 h 74"/>
                  <a:gd name="T28" fmla="*/ 34 w 165"/>
                  <a:gd name="T29" fmla="*/ 10 h 74"/>
                  <a:gd name="T30" fmla="*/ 26 w 165"/>
                  <a:gd name="T31" fmla="*/ 7 h 74"/>
                  <a:gd name="T32" fmla="*/ 20 w 165"/>
                  <a:gd name="T33" fmla="*/ 4 h 74"/>
                  <a:gd name="T34" fmla="*/ 13 w 165"/>
                  <a:gd name="T35" fmla="*/ 0 h 74"/>
                  <a:gd name="T36" fmla="*/ 0 w 165"/>
                  <a:gd name="T37" fmla="*/ 20 h 74"/>
                  <a:gd name="T38" fmla="*/ 8 w 165"/>
                  <a:gd name="T39" fmla="*/ 24 h 74"/>
                  <a:gd name="T40" fmla="*/ 17 w 165"/>
                  <a:gd name="T41" fmla="*/ 29 h 74"/>
                  <a:gd name="T42" fmla="*/ 26 w 165"/>
                  <a:gd name="T43" fmla="*/ 32 h 74"/>
                  <a:gd name="T44" fmla="*/ 34 w 165"/>
                  <a:gd name="T45" fmla="*/ 34 h 74"/>
                  <a:gd name="T46" fmla="*/ 45 w 165"/>
                  <a:gd name="T47" fmla="*/ 39 h 74"/>
                  <a:gd name="T48" fmla="*/ 55 w 165"/>
                  <a:gd name="T49" fmla="*/ 40 h 74"/>
                  <a:gd name="T50" fmla="*/ 65 w 165"/>
                  <a:gd name="T51" fmla="*/ 43 h 74"/>
                  <a:gd name="T52" fmla="*/ 74 w 165"/>
                  <a:gd name="T53" fmla="*/ 45 h 74"/>
                  <a:gd name="T54" fmla="*/ 85 w 165"/>
                  <a:gd name="T55" fmla="*/ 48 h 74"/>
                  <a:gd name="T56" fmla="*/ 94 w 165"/>
                  <a:gd name="T57" fmla="*/ 50 h 74"/>
                  <a:gd name="T58" fmla="*/ 106 w 165"/>
                  <a:gd name="T59" fmla="*/ 53 h 74"/>
                  <a:gd name="T60" fmla="*/ 116 w 165"/>
                  <a:gd name="T61" fmla="*/ 56 h 74"/>
                  <a:gd name="T62" fmla="*/ 125 w 165"/>
                  <a:gd name="T63" fmla="*/ 59 h 74"/>
                  <a:gd name="T64" fmla="*/ 135 w 165"/>
                  <a:gd name="T65" fmla="*/ 64 h 74"/>
                  <a:gd name="T66" fmla="*/ 143 w 165"/>
                  <a:gd name="T67" fmla="*/ 68 h 74"/>
                  <a:gd name="T68" fmla="*/ 152 w 165"/>
                  <a:gd name="T69" fmla="*/ 74 h 74"/>
                  <a:gd name="T70" fmla="*/ 152 w 165"/>
                  <a:gd name="T71" fmla="*/ 72 h 74"/>
                  <a:gd name="T72" fmla="*/ 165 w 165"/>
                  <a:gd name="T73" fmla="*/ 5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74">
                    <a:moveTo>
                      <a:pt x="165" y="53"/>
                    </a:moveTo>
                    <a:lnTo>
                      <a:pt x="165" y="53"/>
                    </a:lnTo>
                    <a:lnTo>
                      <a:pt x="155" y="48"/>
                    </a:lnTo>
                    <a:lnTo>
                      <a:pt x="143" y="42"/>
                    </a:lnTo>
                    <a:lnTo>
                      <a:pt x="133" y="37"/>
                    </a:lnTo>
                    <a:lnTo>
                      <a:pt x="122" y="33"/>
                    </a:lnTo>
                    <a:lnTo>
                      <a:pt x="111" y="30"/>
                    </a:lnTo>
                    <a:lnTo>
                      <a:pt x="101" y="27"/>
                    </a:lnTo>
                    <a:lnTo>
                      <a:pt x="90" y="24"/>
                    </a:lnTo>
                    <a:lnTo>
                      <a:pt x="80" y="23"/>
                    </a:lnTo>
                    <a:lnTo>
                      <a:pt x="71" y="20"/>
                    </a:lnTo>
                    <a:lnTo>
                      <a:pt x="61" y="17"/>
                    </a:lnTo>
                    <a:lnTo>
                      <a:pt x="50" y="16"/>
                    </a:lnTo>
                    <a:lnTo>
                      <a:pt x="42" y="13"/>
                    </a:lnTo>
                    <a:lnTo>
                      <a:pt x="34" y="10"/>
                    </a:lnTo>
                    <a:lnTo>
                      <a:pt x="26" y="7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7" y="29"/>
                    </a:lnTo>
                    <a:lnTo>
                      <a:pt x="26" y="32"/>
                    </a:lnTo>
                    <a:lnTo>
                      <a:pt x="34" y="34"/>
                    </a:lnTo>
                    <a:lnTo>
                      <a:pt x="45" y="39"/>
                    </a:lnTo>
                    <a:lnTo>
                      <a:pt x="55" y="40"/>
                    </a:lnTo>
                    <a:lnTo>
                      <a:pt x="65" y="43"/>
                    </a:lnTo>
                    <a:lnTo>
                      <a:pt x="74" y="45"/>
                    </a:lnTo>
                    <a:lnTo>
                      <a:pt x="85" y="48"/>
                    </a:lnTo>
                    <a:lnTo>
                      <a:pt x="94" y="50"/>
                    </a:lnTo>
                    <a:lnTo>
                      <a:pt x="106" y="53"/>
                    </a:lnTo>
                    <a:lnTo>
                      <a:pt x="116" y="56"/>
                    </a:lnTo>
                    <a:lnTo>
                      <a:pt x="125" y="59"/>
                    </a:lnTo>
                    <a:lnTo>
                      <a:pt x="135" y="64"/>
                    </a:lnTo>
                    <a:lnTo>
                      <a:pt x="143" y="68"/>
                    </a:lnTo>
                    <a:lnTo>
                      <a:pt x="152" y="74"/>
                    </a:lnTo>
                    <a:lnTo>
                      <a:pt x="152" y="72"/>
                    </a:lnTo>
                    <a:lnTo>
                      <a:pt x="1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1" name="Freeform 180"/>
              <p:cNvSpPr>
                <a:spLocks/>
              </p:cNvSpPr>
              <p:nvPr/>
            </p:nvSpPr>
            <p:spPr bwMode="auto">
              <a:xfrm>
                <a:off x="5198" y="2626"/>
                <a:ext cx="17" cy="20"/>
              </a:xfrm>
              <a:custGeom>
                <a:avLst/>
                <a:gdLst>
                  <a:gd name="T0" fmla="*/ 50 w 50"/>
                  <a:gd name="T1" fmla="*/ 60 h 61"/>
                  <a:gd name="T2" fmla="*/ 48 w 50"/>
                  <a:gd name="T3" fmla="*/ 51 h 61"/>
                  <a:gd name="T4" fmla="*/ 45 w 50"/>
                  <a:gd name="T5" fmla="*/ 41 h 61"/>
                  <a:gd name="T6" fmla="*/ 42 w 50"/>
                  <a:gd name="T7" fmla="*/ 34 h 61"/>
                  <a:gd name="T8" fmla="*/ 38 w 50"/>
                  <a:gd name="T9" fmla="*/ 25 h 61"/>
                  <a:gd name="T10" fmla="*/ 32 w 50"/>
                  <a:gd name="T11" fmla="*/ 18 h 61"/>
                  <a:gd name="T12" fmla="*/ 26 w 50"/>
                  <a:gd name="T13" fmla="*/ 12 h 61"/>
                  <a:gd name="T14" fmla="*/ 21 w 50"/>
                  <a:gd name="T15" fmla="*/ 5 h 61"/>
                  <a:gd name="T16" fmla="*/ 13 w 50"/>
                  <a:gd name="T17" fmla="*/ 0 h 61"/>
                  <a:gd name="T18" fmla="*/ 0 w 50"/>
                  <a:gd name="T19" fmla="*/ 19 h 61"/>
                  <a:gd name="T20" fmla="*/ 5 w 50"/>
                  <a:gd name="T21" fmla="*/ 24 h 61"/>
                  <a:gd name="T22" fmla="*/ 10 w 50"/>
                  <a:gd name="T23" fmla="*/ 28 h 61"/>
                  <a:gd name="T24" fmla="*/ 15 w 50"/>
                  <a:gd name="T25" fmla="*/ 32 h 61"/>
                  <a:gd name="T26" fmla="*/ 18 w 50"/>
                  <a:gd name="T27" fmla="*/ 38 h 61"/>
                  <a:gd name="T28" fmla="*/ 21 w 50"/>
                  <a:gd name="T29" fmla="*/ 44 h 61"/>
                  <a:gd name="T30" fmla="*/ 23 w 50"/>
                  <a:gd name="T31" fmla="*/ 51 h 61"/>
                  <a:gd name="T32" fmla="*/ 25 w 50"/>
                  <a:gd name="T33" fmla="*/ 56 h 61"/>
                  <a:gd name="T34" fmla="*/ 26 w 50"/>
                  <a:gd name="T35" fmla="*/ 61 h 61"/>
                  <a:gd name="T36" fmla="*/ 50 w 50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50" y="60"/>
                    </a:moveTo>
                    <a:lnTo>
                      <a:pt x="48" y="51"/>
                    </a:lnTo>
                    <a:lnTo>
                      <a:pt x="45" y="41"/>
                    </a:lnTo>
                    <a:lnTo>
                      <a:pt x="42" y="34"/>
                    </a:lnTo>
                    <a:lnTo>
                      <a:pt x="38" y="25"/>
                    </a:lnTo>
                    <a:lnTo>
                      <a:pt x="32" y="18"/>
                    </a:lnTo>
                    <a:lnTo>
                      <a:pt x="26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10" y="28"/>
                    </a:lnTo>
                    <a:lnTo>
                      <a:pt x="15" y="32"/>
                    </a:lnTo>
                    <a:lnTo>
                      <a:pt x="18" y="38"/>
                    </a:lnTo>
                    <a:lnTo>
                      <a:pt x="21" y="44"/>
                    </a:lnTo>
                    <a:lnTo>
                      <a:pt x="23" y="51"/>
                    </a:lnTo>
                    <a:lnTo>
                      <a:pt x="25" y="56"/>
                    </a:lnTo>
                    <a:lnTo>
                      <a:pt x="26" y="61"/>
                    </a:lnTo>
                    <a:lnTo>
                      <a:pt x="5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2" name="Freeform 181"/>
              <p:cNvSpPr>
                <a:spLocks/>
              </p:cNvSpPr>
              <p:nvPr/>
            </p:nvSpPr>
            <p:spPr bwMode="auto">
              <a:xfrm>
                <a:off x="5206" y="2646"/>
                <a:ext cx="10" cy="41"/>
              </a:xfrm>
              <a:custGeom>
                <a:avLst/>
                <a:gdLst>
                  <a:gd name="T0" fmla="*/ 16 w 29"/>
                  <a:gd name="T1" fmla="*/ 125 h 125"/>
                  <a:gd name="T2" fmla="*/ 20 w 29"/>
                  <a:gd name="T3" fmla="*/ 119 h 125"/>
                  <a:gd name="T4" fmla="*/ 22 w 29"/>
                  <a:gd name="T5" fmla="*/ 112 h 125"/>
                  <a:gd name="T6" fmla="*/ 25 w 29"/>
                  <a:gd name="T7" fmla="*/ 108 h 125"/>
                  <a:gd name="T8" fmla="*/ 26 w 29"/>
                  <a:gd name="T9" fmla="*/ 100 h 125"/>
                  <a:gd name="T10" fmla="*/ 28 w 29"/>
                  <a:gd name="T11" fmla="*/ 93 h 125"/>
                  <a:gd name="T12" fmla="*/ 28 w 29"/>
                  <a:gd name="T13" fmla="*/ 84 h 125"/>
                  <a:gd name="T14" fmla="*/ 28 w 29"/>
                  <a:gd name="T15" fmla="*/ 77 h 125"/>
                  <a:gd name="T16" fmla="*/ 29 w 29"/>
                  <a:gd name="T17" fmla="*/ 70 h 125"/>
                  <a:gd name="T18" fmla="*/ 29 w 29"/>
                  <a:gd name="T19" fmla="*/ 61 h 125"/>
                  <a:gd name="T20" fmla="*/ 28 w 29"/>
                  <a:gd name="T21" fmla="*/ 52 h 125"/>
                  <a:gd name="T22" fmla="*/ 28 w 29"/>
                  <a:gd name="T23" fmla="*/ 45 h 125"/>
                  <a:gd name="T24" fmla="*/ 28 w 29"/>
                  <a:gd name="T25" fmla="*/ 35 h 125"/>
                  <a:gd name="T26" fmla="*/ 26 w 29"/>
                  <a:gd name="T27" fmla="*/ 28 h 125"/>
                  <a:gd name="T28" fmla="*/ 26 w 29"/>
                  <a:gd name="T29" fmla="*/ 19 h 125"/>
                  <a:gd name="T30" fmla="*/ 26 w 29"/>
                  <a:gd name="T31" fmla="*/ 12 h 125"/>
                  <a:gd name="T32" fmla="*/ 25 w 29"/>
                  <a:gd name="T33" fmla="*/ 6 h 125"/>
                  <a:gd name="T34" fmla="*/ 25 w 29"/>
                  <a:gd name="T35" fmla="*/ 0 h 125"/>
                  <a:gd name="T36" fmla="*/ 1 w 29"/>
                  <a:gd name="T37" fmla="*/ 1 h 125"/>
                  <a:gd name="T38" fmla="*/ 3 w 29"/>
                  <a:gd name="T39" fmla="*/ 7 h 125"/>
                  <a:gd name="T40" fmla="*/ 3 w 29"/>
                  <a:gd name="T41" fmla="*/ 15 h 125"/>
                  <a:gd name="T42" fmla="*/ 3 w 29"/>
                  <a:gd name="T43" fmla="*/ 22 h 125"/>
                  <a:gd name="T44" fmla="*/ 4 w 29"/>
                  <a:gd name="T45" fmla="*/ 29 h 125"/>
                  <a:gd name="T46" fmla="*/ 4 w 29"/>
                  <a:gd name="T47" fmla="*/ 36 h 125"/>
                  <a:gd name="T48" fmla="*/ 4 w 29"/>
                  <a:gd name="T49" fmla="*/ 45 h 125"/>
                  <a:gd name="T50" fmla="*/ 4 w 29"/>
                  <a:gd name="T51" fmla="*/ 54 h 125"/>
                  <a:gd name="T52" fmla="*/ 6 w 29"/>
                  <a:gd name="T53" fmla="*/ 61 h 125"/>
                  <a:gd name="T54" fmla="*/ 6 w 29"/>
                  <a:gd name="T55" fmla="*/ 68 h 125"/>
                  <a:gd name="T56" fmla="*/ 4 w 29"/>
                  <a:gd name="T57" fmla="*/ 76 h 125"/>
                  <a:gd name="T58" fmla="*/ 4 w 29"/>
                  <a:gd name="T59" fmla="*/ 83 h 125"/>
                  <a:gd name="T60" fmla="*/ 4 w 29"/>
                  <a:gd name="T61" fmla="*/ 89 h 125"/>
                  <a:gd name="T62" fmla="*/ 3 w 29"/>
                  <a:gd name="T63" fmla="*/ 96 h 125"/>
                  <a:gd name="T64" fmla="*/ 3 w 29"/>
                  <a:gd name="T65" fmla="*/ 100 h 125"/>
                  <a:gd name="T66" fmla="*/ 1 w 29"/>
                  <a:gd name="T67" fmla="*/ 106 h 125"/>
                  <a:gd name="T68" fmla="*/ 0 w 29"/>
                  <a:gd name="T69" fmla="*/ 109 h 125"/>
                  <a:gd name="T70" fmla="*/ 4 w 29"/>
                  <a:gd name="T71" fmla="*/ 103 h 125"/>
                  <a:gd name="T72" fmla="*/ 16 w 29"/>
                  <a:gd name="T7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25">
                    <a:moveTo>
                      <a:pt x="16" y="125"/>
                    </a:moveTo>
                    <a:lnTo>
                      <a:pt x="20" y="119"/>
                    </a:lnTo>
                    <a:lnTo>
                      <a:pt x="22" y="112"/>
                    </a:lnTo>
                    <a:lnTo>
                      <a:pt x="25" y="108"/>
                    </a:lnTo>
                    <a:lnTo>
                      <a:pt x="26" y="100"/>
                    </a:lnTo>
                    <a:lnTo>
                      <a:pt x="28" y="93"/>
                    </a:lnTo>
                    <a:lnTo>
                      <a:pt x="28" y="84"/>
                    </a:lnTo>
                    <a:lnTo>
                      <a:pt x="28" y="77"/>
                    </a:lnTo>
                    <a:lnTo>
                      <a:pt x="29" y="70"/>
                    </a:lnTo>
                    <a:lnTo>
                      <a:pt x="29" y="61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28" y="35"/>
                    </a:lnTo>
                    <a:lnTo>
                      <a:pt x="26" y="28"/>
                    </a:lnTo>
                    <a:lnTo>
                      <a:pt x="26" y="19"/>
                    </a:lnTo>
                    <a:lnTo>
                      <a:pt x="26" y="12"/>
                    </a:lnTo>
                    <a:lnTo>
                      <a:pt x="25" y="6"/>
                    </a:lnTo>
                    <a:lnTo>
                      <a:pt x="25" y="0"/>
                    </a:lnTo>
                    <a:lnTo>
                      <a:pt x="1" y="1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3" y="22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6" y="68"/>
                    </a:lnTo>
                    <a:lnTo>
                      <a:pt x="4" y="76"/>
                    </a:lnTo>
                    <a:lnTo>
                      <a:pt x="4" y="83"/>
                    </a:lnTo>
                    <a:lnTo>
                      <a:pt x="4" y="89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4" y="103"/>
                    </a:lnTo>
                    <a:lnTo>
                      <a:pt x="1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3" name="Freeform 182"/>
              <p:cNvSpPr>
                <a:spLocks/>
              </p:cNvSpPr>
              <p:nvPr/>
            </p:nvSpPr>
            <p:spPr bwMode="auto">
              <a:xfrm>
                <a:off x="5178" y="2680"/>
                <a:ext cx="34" cy="15"/>
              </a:xfrm>
              <a:custGeom>
                <a:avLst/>
                <a:gdLst>
                  <a:gd name="T0" fmla="*/ 0 w 102"/>
                  <a:gd name="T1" fmla="*/ 28 h 44"/>
                  <a:gd name="T2" fmla="*/ 10 w 102"/>
                  <a:gd name="T3" fmla="*/ 42 h 44"/>
                  <a:gd name="T4" fmla="*/ 20 w 102"/>
                  <a:gd name="T5" fmla="*/ 44 h 44"/>
                  <a:gd name="T6" fmla="*/ 32 w 102"/>
                  <a:gd name="T7" fmla="*/ 42 h 44"/>
                  <a:gd name="T8" fmla="*/ 44 w 102"/>
                  <a:gd name="T9" fmla="*/ 42 h 44"/>
                  <a:gd name="T10" fmla="*/ 55 w 102"/>
                  <a:gd name="T11" fmla="*/ 40 h 44"/>
                  <a:gd name="T12" fmla="*/ 67 w 102"/>
                  <a:gd name="T13" fmla="*/ 37 h 44"/>
                  <a:gd name="T14" fmla="*/ 79 w 102"/>
                  <a:gd name="T15" fmla="*/ 32 h 44"/>
                  <a:gd name="T16" fmla="*/ 90 w 102"/>
                  <a:gd name="T17" fmla="*/ 28 h 44"/>
                  <a:gd name="T18" fmla="*/ 102 w 102"/>
                  <a:gd name="T19" fmla="*/ 22 h 44"/>
                  <a:gd name="T20" fmla="*/ 90 w 102"/>
                  <a:gd name="T21" fmla="*/ 0 h 44"/>
                  <a:gd name="T22" fmla="*/ 80 w 102"/>
                  <a:gd name="T23" fmla="*/ 8 h 44"/>
                  <a:gd name="T24" fmla="*/ 70 w 102"/>
                  <a:gd name="T25" fmla="*/ 12 h 44"/>
                  <a:gd name="T26" fmla="*/ 60 w 102"/>
                  <a:gd name="T27" fmla="*/ 15 h 44"/>
                  <a:gd name="T28" fmla="*/ 50 w 102"/>
                  <a:gd name="T29" fmla="*/ 16 h 44"/>
                  <a:gd name="T30" fmla="*/ 39 w 102"/>
                  <a:gd name="T31" fmla="*/ 19 h 44"/>
                  <a:gd name="T32" fmla="*/ 31 w 102"/>
                  <a:gd name="T33" fmla="*/ 21 h 44"/>
                  <a:gd name="T34" fmla="*/ 22 w 102"/>
                  <a:gd name="T35" fmla="*/ 19 h 44"/>
                  <a:gd name="T36" fmla="*/ 13 w 102"/>
                  <a:gd name="T37" fmla="*/ 19 h 44"/>
                  <a:gd name="T38" fmla="*/ 22 w 102"/>
                  <a:gd name="T39" fmla="*/ 35 h 44"/>
                  <a:gd name="T40" fmla="*/ 0 w 102"/>
                  <a:gd name="T4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44">
                    <a:moveTo>
                      <a:pt x="0" y="28"/>
                    </a:moveTo>
                    <a:lnTo>
                      <a:pt x="10" y="42"/>
                    </a:lnTo>
                    <a:lnTo>
                      <a:pt x="20" y="44"/>
                    </a:lnTo>
                    <a:lnTo>
                      <a:pt x="32" y="42"/>
                    </a:lnTo>
                    <a:lnTo>
                      <a:pt x="44" y="42"/>
                    </a:lnTo>
                    <a:lnTo>
                      <a:pt x="55" y="40"/>
                    </a:lnTo>
                    <a:lnTo>
                      <a:pt x="67" y="37"/>
                    </a:lnTo>
                    <a:lnTo>
                      <a:pt x="79" y="32"/>
                    </a:lnTo>
                    <a:lnTo>
                      <a:pt x="90" y="28"/>
                    </a:lnTo>
                    <a:lnTo>
                      <a:pt x="102" y="22"/>
                    </a:lnTo>
                    <a:lnTo>
                      <a:pt x="90" y="0"/>
                    </a:lnTo>
                    <a:lnTo>
                      <a:pt x="80" y="8"/>
                    </a:lnTo>
                    <a:lnTo>
                      <a:pt x="70" y="12"/>
                    </a:lnTo>
                    <a:lnTo>
                      <a:pt x="60" y="15"/>
                    </a:lnTo>
                    <a:lnTo>
                      <a:pt x="50" y="16"/>
                    </a:lnTo>
                    <a:lnTo>
                      <a:pt x="39" y="19"/>
                    </a:lnTo>
                    <a:lnTo>
                      <a:pt x="31" y="21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22" y="3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4" name="Freeform 183"/>
              <p:cNvSpPr>
                <a:spLocks/>
              </p:cNvSpPr>
              <p:nvPr/>
            </p:nvSpPr>
            <p:spPr bwMode="auto">
              <a:xfrm>
                <a:off x="5170" y="2651"/>
                <a:ext cx="17" cy="41"/>
              </a:xfrm>
              <a:custGeom>
                <a:avLst/>
                <a:gdLst>
                  <a:gd name="T0" fmla="*/ 0 w 51"/>
                  <a:gd name="T1" fmla="*/ 18 h 123"/>
                  <a:gd name="T2" fmla="*/ 6 w 51"/>
                  <a:gd name="T3" fmla="*/ 23 h 123"/>
                  <a:gd name="T4" fmla="*/ 11 w 51"/>
                  <a:gd name="T5" fmla="*/ 26 h 123"/>
                  <a:gd name="T6" fmla="*/ 13 w 51"/>
                  <a:gd name="T7" fmla="*/ 30 h 123"/>
                  <a:gd name="T8" fmla="*/ 16 w 51"/>
                  <a:gd name="T9" fmla="*/ 36 h 123"/>
                  <a:gd name="T10" fmla="*/ 19 w 51"/>
                  <a:gd name="T11" fmla="*/ 42 h 123"/>
                  <a:gd name="T12" fmla="*/ 22 w 51"/>
                  <a:gd name="T13" fmla="*/ 49 h 123"/>
                  <a:gd name="T14" fmla="*/ 24 w 51"/>
                  <a:gd name="T15" fmla="*/ 55 h 123"/>
                  <a:gd name="T16" fmla="*/ 25 w 51"/>
                  <a:gd name="T17" fmla="*/ 62 h 123"/>
                  <a:gd name="T18" fmla="*/ 27 w 51"/>
                  <a:gd name="T19" fmla="*/ 69 h 123"/>
                  <a:gd name="T20" fmla="*/ 27 w 51"/>
                  <a:gd name="T21" fmla="*/ 97 h 123"/>
                  <a:gd name="T22" fmla="*/ 25 w 51"/>
                  <a:gd name="T23" fmla="*/ 103 h 123"/>
                  <a:gd name="T24" fmla="*/ 24 w 51"/>
                  <a:gd name="T25" fmla="*/ 110 h 123"/>
                  <a:gd name="T26" fmla="*/ 22 w 51"/>
                  <a:gd name="T27" fmla="*/ 116 h 123"/>
                  <a:gd name="T28" fmla="*/ 44 w 51"/>
                  <a:gd name="T29" fmla="*/ 123 h 123"/>
                  <a:gd name="T30" fmla="*/ 47 w 51"/>
                  <a:gd name="T31" fmla="*/ 116 h 123"/>
                  <a:gd name="T32" fmla="*/ 48 w 51"/>
                  <a:gd name="T33" fmla="*/ 109 h 123"/>
                  <a:gd name="T34" fmla="*/ 50 w 51"/>
                  <a:gd name="T35" fmla="*/ 100 h 123"/>
                  <a:gd name="T36" fmla="*/ 51 w 51"/>
                  <a:gd name="T37" fmla="*/ 91 h 123"/>
                  <a:gd name="T38" fmla="*/ 51 w 51"/>
                  <a:gd name="T39" fmla="*/ 75 h 123"/>
                  <a:gd name="T40" fmla="*/ 50 w 51"/>
                  <a:gd name="T41" fmla="*/ 66 h 123"/>
                  <a:gd name="T42" fmla="*/ 48 w 51"/>
                  <a:gd name="T43" fmla="*/ 58 h 123"/>
                  <a:gd name="T44" fmla="*/ 47 w 51"/>
                  <a:gd name="T45" fmla="*/ 49 h 123"/>
                  <a:gd name="T46" fmla="*/ 44 w 51"/>
                  <a:gd name="T47" fmla="*/ 40 h 123"/>
                  <a:gd name="T48" fmla="*/ 41 w 51"/>
                  <a:gd name="T49" fmla="*/ 33 h 123"/>
                  <a:gd name="T50" fmla="*/ 37 w 51"/>
                  <a:gd name="T51" fmla="*/ 26 h 123"/>
                  <a:gd name="T52" fmla="*/ 34 w 51"/>
                  <a:gd name="T53" fmla="*/ 18 h 123"/>
                  <a:gd name="T54" fmla="*/ 28 w 51"/>
                  <a:gd name="T55" fmla="*/ 10 h 123"/>
                  <a:gd name="T56" fmla="*/ 21 w 51"/>
                  <a:gd name="T57" fmla="*/ 4 h 123"/>
                  <a:gd name="T58" fmla="*/ 15 w 51"/>
                  <a:gd name="T59" fmla="*/ 0 h 123"/>
                  <a:gd name="T60" fmla="*/ 0 w 51"/>
                  <a:gd name="T61" fmla="*/ 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123">
                    <a:moveTo>
                      <a:pt x="0" y="18"/>
                    </a:moveTo>
                    <a:lnTo>
                      <a:pt x="6" y="23"/>
                    </a:lnTo>
                    <a:lnTo>
                      <a:pt x="11" y="26"/>
                    </a:lnTo>
                    <a:lnTo>
                      <a:pt x="13" y="30"/>
                    </a:lnTo>
                    <a:lnTo>
                      <a:pt x="16" y="36"/>
                    </a:lnTo>
                    <a:lnTo>
                      <a:pt x="19" y="42"/>
                    </a:lnTo>
                    <a:lnTo>
                      <a:pt x="22" y="49"/>
                    </a:lnTo>
                    <a:lnTo>
                      <a:pt x="24" y="55"/>
                    </a:lnTo>
                    <a:lnTo>
                      <a:pt x="25" y="62"/>
                    </a:lnTo>
                    <a:lnTo>
                      <a:pt x="27" y="69"/>
                    </a:lnTo>
                    <a:lnTo>
                      <a:pt x="27" y="97"/>
                    </a:lnTo>
                    <a:lnTo>
                      <a:pt x="25" y="103"/>
                    </a:lnTo>
                    <a:lnTo>
                      <a:pt x="24" y="110"/>
                    </a:lnTo>
                    <a:lnTo>
                      <a:pt x="22" y="116"/>
                    </a:lnTo>
                    <a:lnTo>
                      <a:pt x="44" y="123"/>
                    </a:lnTo>
                    <a:lnTo>
                      <a:pt x="47" y="116"/>
                    </a:lnTo>
                    <a:lnTo>
                      <a:pt x="48" y="109"/>
                    </a:lnTo>
                    <a:lnTo>
                      <a:pt x="50" y="100"/>
                    </a:lnTo>
                    <a:lnTo>
                      <a:pt x="51" y="91"/>
                    </a:lnTo>
                    <a:lnTo>
                      <a:pt x="51" y="75"/>
                    </a:lnTo>
                    <a:lnTo>
                      <a:pt x="50" y="66"/>
                    </a:lnTo>
                    <a:lnTo>
                      <a:pt x="48" y="58"/>
                    </a:lnTo>
                    <a:lnTo>
                      <a:pt x="47" y="49"/>
                    </a:lnTo>
                    <a:lnTo>
                      <a:pt x="44" y="40"/>
                    </a:lnTo>
                    <a:lnTo>
                      <a:pt x="41" y="33"/>
                    </a:lnTo>
                    <a:lnTo>
                      <a:pt x="37" y="26"/>
                    </a:lnTo>
                    <a:lnTo>
                      <a:pt x="34" y="18"/>
                    </a:lnTo>
                    <a:lnTo>
                      <a:pt x="28" y="10"/>
                    </a:lnTo>
                    <a:lnTo>
                      <a:pt x="21" y="4"/>
                    </a:lnTo>
                    <a:lnTo>
                      <a:pt x="1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5" name="Freeform 184"/>
              <p:cNvSpPr>
                <a:spLocks/>
              </p:cNvSpPr>
              <p:nvPr/>
            </p:nvSpPr>
            <p:spPr bwMode="auto">
              <a:xfrm>
                <a:off x="5129" y="2643"/>
                <a:ext cx="46" cy="14"/>
              </a:xfrm>
              <a:custGeom>
                <a:avLst/>
                <a:gdLst>
                  <a:gd name="T0" fmla="*/ 8 w 138"/>
                  <a:gd name="T1" fmla="*/ 38 h 42"/>
                  <a:gd name="T2" fmla="*/ 17 w 138"/>
                  <a:gd name="T3" fmla="*/ 34 h 42"/>
                  <a:gd name="T4" fmla="*/ 24 w 138"/>
                  <a:gd name="T5" fmla="*/ 32 h 42"/>
                  <a:gd name="T6" fmla="*/ 32 w 138"/>
                  <a:gd name="T7" fmla="*/ 29 h 42"/>
                  <a:gd name="T8" fmla="*/ 39 w 138"/>
                  <a:gd name="T9" fmla="*/ 28 h 42"/>
                  <a:gd name="T10" fmla="*/ 46 w 138"/>
                  <a:gd name="T11" fmla="*/ 26 h 42"/>
                  <a:gd name="T12" fmla="*/ 55 w 138"/>
                  <a:gd name="T13" fmla="*/ 25 h 42"/>
                  <a:gd name="T14" fmla="*/ 62 w 138"/>
                  <a:gd name="T15" fmla="*/ 25 h 42"/>
                  <a:gd name="T16" fmla="*/ 77 w 138"/>
                  <a:gd name="T17" fmla="*/ 25 h 42"/>
                  <a:gd name="T18" fmla="*/ 83 w 138"/>
                  <a:gd name="T19" fmla="*/ 25 h 42"/>
                  <a:gd name="T20" fmla="*/ 90 w 138"/>
                  <a:gd name="T21" fmla="*/ 26 h 42"/>
                  <a:gd name="T22" fmla="*/ 97 w 138"/>
                  <a:gd name="T23" fmla="*/ 28 h 42"/>
                  <a:gd name="T24" fmla="*/ 104 w 138"/>
                  <a:gd name="T25" fmla="*/ 31 h 42"/>
                  <a:gd name="T26" fmla="*/ 112 w 138"/>
                  <a:gd name="T27" fmla="*/ 34 h 42"/>
                  <a:gd name="T28" fmla="*/ 118 w 138"/>
                  <a:gd name="T29" fmla="*/ 38 h 42"/>
                  <a:gd name="T30" fmla="*/ 123 w 138"/>
                  <a:gd name="T31" fmla="*/ 42 h 42"/>
                  <a:gd name="T32" fmla="*/ 138 w 138"/>
                  <a:gd name="T33" fmla="*/ 24 h 42"/>
                  <a:gd name="T34" fmla="*/ 129 w 138"/>
                  <a:gd name="T35" fmla="*/ 18 h 42"/>
                  <a:gd name="T36" fmla="*/ 122 w 138"/>
                  <a:gd name="T37" fmla="*/ 13 h 42"/>
                  <a:gd name="T38" fmla="*/ 113 w 138"/>
                  <a:gd name="T39" fmla="*/ 9 h 42"/>
                  <a:gd name="T40" fmla="*/ 104 w 138"/>
                  <a:gd name="T41" fmla="*/ 5 h 42"/>
                  <a:gd name="T42" fmla="*/ 96 w 138"/>
                  <a:gd name="T43" fmla="*/ 3 h 42"/>
                  <a:gd name="T44" fmla="*/ 87 w 138"/>
                  <a:gd name="T45" fmla="*/ 2 h 42"/>
                  <a:gd name="T46" fmla="*/ 78 w 138"/>
                  <a:gd name="T47" fmla="*/ 2 h 42"/>
                  <a:gd name="T48" fmla="*/ 70 w 138"/>
                  <a:gd name="T49" fmla="*/ 0 h 42"/>
                  <a:gd name="T50" fmla="*/ 61 w 138"/>
                  <a:gd name="T51" fmla="*/ 2 h 42"/>
                  <a:gd name="T52" fmla="*/ 52 w 138"/>
                  <a:gd name="T53" fmla="*/ 2 h 42"/>
                  <a:gd name="T54" fmla="*/ 43 w 138"/>
                  <a:gd name="T55" fmla="*/ 3 h 42"/>
                  <a:gd name="T56" fmla="*/ 33 w 138"/>
                  <a:gd name="T57" fmla="*/ 5 h 42"/>
                  <a:gd name="T58" fmla="*/ 26 w 138"/>
                  <a:gd name="T59" fmla="*/ 8 h 42"/>
                  <a:gd name="T60" fmla="*/ 17 w 138"/>
                  <a:gd name="T61" fmla="*/ 10 h 42"/>
                  <a:gd name="T62" fmla="*/ 8 w 138"/>
                  <a:gd name="T63" fmla="*/ 12 h 42"/>
                  <a:gd name="T64" fmla="*/ 0 w 138"/>
                  <a:gd name="T65" fmla="*/ 16 h 42"/>
                  <a:gd name="T66" fmla="*/ 8 w 138"/>
                  <a:gd name="T6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2">
                    <a:moveTo>
                      <a:pt x="8" y="38"/>
                    </a:moveTo>
                    <a:lnTo>
                      <a:pt x="17" y="34"/>
                    </a:lnTo>
                    <a:lnTo>
                      <a:pt x="24" y="32"/>
                    </a:lnTo>
                    <a:lnTo>
                      <a:pt x="32" y="29"/>
                    </a:lnTo>
                    <a:lnTo>
                      <a:pt x="39" y="28"/>
                    </a:lnTo>
                    <a:lnTo>
                      <a:pt x="46" y="26"/>
                    </a:lnTo>
                    <a:lnTo>
                      <a:pt x="55" y="25"/>
                    </a:lnTo>
                    <a:lnTo>
                      <a:pt x="62" y="25"/>
                    </a:lnTo>
                    <a:lnTo>
                      <a:pt x="77" y="25"/>
                    </a:lnTo>
                    <a:lnTo>
                      <a:pt x="83" y="25"/>
                    </a:lnTo>
                    <a:lnTo>
                      <a:pt x="90" y="26"/>
                    </a:lnTo>
                    <a:lnTo>
                      <a:pt x="97" y="28"/>
                    </a:lnTo>
                    <a:lnTo>
                      <a:pt x="104" y="31"/>
                    </a:lnTo>
                    <a:lnTo>
                      <a:pt x="112" y="34"/>
                    </a:lnTo>
                    <a:lnTo>
                      <a:pt x="118" y="38"/>
                    </a:lnTo>
                    <a:lnTo>
                      <a:pt x="123" y="42"/>
                    </a:lnTo>
                    <a:lnTo>
                      <a:pt x="138" y="24"/>
                    </a:lnTo>
                    <a:lnTo>
                      <a:pt x="129" y="18"/>
                    </a:lnTo>
                    <a:lnTo>
                      <a:pt x="122" y="13"/>
                    </a:lnTo>
                    <a:lnTo>
                      <a:pt x="113" y="9"/>
                    </a:lnTo>
                    <a:lnTo>
                      <a:pt x="104" y="5"/>
                    </a:lnTo>
                    <a:lnTo>
                      <a:pt x="96" y="3"/>
                    </a:lnTo>
                    <a:lnTo>
                      <a:pt x="87" y="2"/>
                    </a:lnTo>
                    <a:lnTo>
                      <a:pt x="78" y="2"/>
                    </a:lnTo>
                    <a:lnTo>
                      <a:pt x="70" y="0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3" y="3"/>
                    </a:lnTo>
                    <a:lnTo>
                      <a:pt x="33" y="5"/>
                    </a:lnTo>
                    <a:lnTo>
                      <a:pt x="26" y="8"/>
                    </a:lnTo>
                    <a:lnTo>
                      <a:pt x="17" y="10"/>
                    </a:lnTo>
                    <a:lnTo>
                      <a:pt x="8" y="12"/>
                    </a:lnTo>
                    <a:lnTo>
                      <a:pt x="0" y="16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6" name="Freeform 185"/>
              <p:cNvSpPr>
                <a:spLocks/>
              </p:cNvSpPr>
              <p:nvPr/>
            </p:nvSpPr>
            <p:spPr bwMode="auto">
              <a:xfrm>
                <a:off x="5097" y="2648"/>
                <a:ext cx="35" cy="36"/>
              </a:xfrm>
              <a:custGeom>
                <a:avLst/>
                <a:gdLst>
                  <a:gd name="T0" fmla="*/ 1 w 104"/>
                  <a:gd name="T1" fmla="*/ 108 h 108"/>
                  <a:gd name="T2" fmla="*/ 20 w 104"/>
                  <a:gd name="T3" fmla="*/ 105 h 108"/>
                  <a:gd name="T4" fmla="*/ 29 w 104"/>
                  <a:gd name="T5" fmla="*/ 90 h 108"/>
                  <a:gd name="T6" fmla="*/ 38 w 104"/>
                  <a:gd name="T7" fmla="*/ 77 h 108"/>
                  <a:gd name="T8" fmla="*/ 48 w 104"/>
                  <a:gd name="T9" fmla="*/ 66 h 108"/>
                  <a:gd name="T10" fmla="*/ 58 w 104"/>
                  <a:gd name="T11" fmla="*/ 54 h 108"/>
                  <a:gd name="T12" fmla="*/ 68 w 104"/>
                  <a:gd name="T13" fmla="*/ 44 h 108"/>
                  <a:gd name="T14" fmla="*/ 78 w 104"/>
                  <a:gd name="T15" fmla="*/ 35 h 108"/>
                  <a:gd name="T16" fmla="*/ 91 w 104"/>
                  <a:gd name="T17" fmla="*/ 28 h 108"/>
                  <a:gd name="T18" fmla="*/ 104 w 104"/>
                  <a:gd name="T19" fmla="*/ 22 h 108"/>
                  <a:gd name="T20" fmla="*/ 96 w 104"/>
                  <a:gd name="T21" fmla="*/ 0 h 108"/>
                  <a:gd name="T22" fmla="*/ 81 w 104"/>
                  <a:gd name="T23" fmla="*/ 8 h 108"/>
                  <a:gd name="T24" fmla="*/ 67 w 104"/>
                  <a:gd name="T25" fmla="*/ 16 h 108"/>
                  <a:gd name="T26" fmla="*/ 52 w 104"/>
                  <a:gd name="T27" fmla="*/ 26 h 108"/>
                  <a:gd name="T28" fmla="*/ 40 w 104"/>
                  <a:gd name="T29" fmla="*/ 38 h 108"/>
                  <a:gd name="T30" fmla="*/ 29 w 104"/>
                  <a:gd name="T31" fmla="*/ 50 h 108"/>
                  <a:gd name="T32" fmla="*/ 19 w 104"/>
                  <a:gd name="T33" fmla="*/ 64 h 108"/>
                  <a:gd name="T34" fmla="*/ 8 w 104"/>
                  <a:gd name="T35" fmla="*/ 79 h 108"/>
                  <a:gd name="T36" fmla="*/ 0 w 104"/>
                  <a:gd name="T37" fmla="*/ 93 h 108"/>
                  <a:gd name="T38" fmla="*/ 19 w 104"/>
                  <a:gd name="T39" fmla="*/ 89 h 108"/>
                  <a:gd name="T40" fmla="*/ 1 w 104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8">
                    <a:moveTo>
                      <a:pt x="1" y="108"/>
                    </a:moveTo>
                    <a:lnTo>
                      <a:pt x="20" y="105"/>
                    </a:lnTo>
                    <a:lnTo>
                      <a:pt x="29" y="90"/>
                    </a:lnTo>
                    <a:lnTo>
                      <a:pt x="38" y="77"/>
                    </a:lnTo>
                    <a:lnTo>
                      <a:pt x="48" y="66"/>
                    </a:lnTo>
                    <a:lnTo>
                      <a:pt x="58" y="54"/>
                    </a:lnTo>
                    <a:lnTo>
                      <a:pt x="68" y="44"/>
                    </a:lnTo>
                    <a:lnTo>
                      <a:pt x="78" y="35"/>
                    </a:lnTo>
                    <a:lnTo>
                      <a:pt x="91" y="28"/>
                    </a:lnTo>
                    <a:lnTo>
                      <a:pt x="104" y="22"/>
                    </a:lnTo>
                    <a:lnTo>
                      <a:pt x="96" y="0"/>
                    </a:lnTo>
                    <a:lnTo>
                      <a:pt x="81" y="8"/>
                    </a:lnTo>
                    <a:lnTo>
                      <a:pt x="67" y="16"/>
                    </a:lnTo>
                    <a:lnTo>
                      <a:pt x="52" y="26"/>
                    </a:lnTo>
                    <a:lnTo>
                      <a:pt x="40" y="38"/>
                    </a:lnTo>
                    <a:lnTo>
                      <a:pt x="29" y="50"/>
                    </a:lnTo>
                    <a:lnTo>
                      <a:pt x="19" y="64"/>
                    </a:lnTo>
                    <a:lnTo>
                      <a:pt x="8" y="79"/>
                    </a:lnTo>
                    <a:lnTo>
                      <a:pt x="0" y="93"/>
                    </a:lnTo>
                    <a:lnTo>
                      <a:pt x="19" y="89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7" name="Freeform 186"/>
              <p:cNvSpPr>
                <a:spLocks/>
              </p:cNvSpPr>
              <p:nvPr/>
            </p:nvSpPr>
            <p:spPr bwMode="auto">
              <a:xfrm>
                <a:off x="5117" y="2703"/>
                <a:ext cx="5" cy="8"/>
              </a:xfrm>
              <a:custGeom>
                <a:avLst/>
                <a:gdLst>
                  <a:gd name="T0" fmla="*/ 17 w 17"/>
                  <a:gd name="T1" fmla="*/ 2 h 22"/>
                  <a:gd name="T2" fmla="*/ 12 w 17"/>
                  <a:gd name="T3" fmla="*/ 0 h 22"/>
                  <a:gd name="T4" fmla="*/ 9 w 17"/>
                  <a:gd name="T5" fmla="*/ 0 h 22"/>
                  <a:gd name="T6" fmla="*/ 4 w 17"/>
                  <a:gd name="T7" fmla="*/ 3 h 22"/>
                  <a:gd name="T8" fmla="*/ 1 w 17"/>
                  <a:gd name="T9" fmla="*/ 6 h 22"/>
                  <a:gd name="T10" fmla="*/ 0 w 17"/>
                  <a:gd name="T11" fmla="*/ 10 h 22"/>
                  <a:gd name="T12" fmla="*/ 0 w 17"/>
                  <a:gd name="T13" fmla="*/ 15 h 22"/>
                  <a:gd name="T14" fmla="*/ 1 w 17"/>
                  <a:gd name="T15" fmla="*/ 19 h 22"/>
                  <a:gd name="T16" fmla="*/ 4 w 17"/>
                  <a:gd name="T17" fmla="*/ 22 h 22"/>
                  <a:gd name="T18" fmla="*/ 17 w 17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2">
                    <a:moveTo>
                      <a:pt x="17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8" name="Freeform 187"/>
              <p:cNvSpPr>
                <a:spLocks/>
              </p:cNvSpPr>
              <p:nvPr/>
            </p:nvSpPr>
            <p:spPr bwMode="auto">
              <a:xfrm>
                <a:off x="5118" y="2704"/>
                <a:ext cx="41" cy="13"/>
              </a:xfrm>
              <a:custGeom>
                <a:avLst/>
                <a:gdLst>
                  <a:gd name="T0" fmla="*/ 117 w 122"/>
                  <a:gd name="T1" fmla="*/ 10 h 39"/>
                  <a:gd name="T2" fmla="*/ 109 w 122"/>
                  <a:gd name="T3" fmla="*/ 11 h 39"/>
                  <a:gd name="T4" fmla="*/ 102 w 122"/>
                  <a:gd name="T5" fmla="*/ 14 h 39"/>
                  <a:gd name="T6" fmla="*/ 95 w 122"/>
                  <a:gd name="T7" fmla="*/ 14 h 39"/>
                  <a:gd name="T8" fmla="*/ 88 w 122"/>
                  <a:gd name="T9" fmla="*/ 16 h 39"/>
                  <a:gd name="T10" fmla="*/ 82 w 122"/>
                  <a:gd name="T11" fmla="*/ 17 h 39"/>
                  <a:gd name="T12" fmla="*/ 67 w 122"/>
                  <a:gd name="T13" fmla="*/ 17 h 39"/>
                  <a:gd name="T14" fmla="*/ 61 w 122"/>
                  <a:gd name="T15" fmla="*/ 16 h 39"/>
                  <a:gd name="T16" fmla="*/ 56 w 122"/>
                  <a:gd name="T17" fmla="*/ 16 h 39"/>
                  <a:gd name="T18" fmla="*/ 48 w 122"/>
                  <a:gd name="T19" fmla="*/ 14 h 39"/>
                  <a:gd name="T20" fmla="*/ 42 w 122"/>
                  <a:gd name="T21" fmla="*/ 13 h 39"/>
                  <a:gd name="T22" fmla="*/ 37 w 122"/>
                  <a:gd name="T23" fmla="*/ 11 h 39"/>
                  <a:gd name="T24" fmla="*/ 31 w 122"/>
                  <a:gd name="T25" fmla="*/ 8 h 39"/>
                  <a:gd name="T26" fmla="*/ 24 w 122"/>
                  <a:gd name="T27" fmla="*/ 5 h 39"/>
                  <a:gd name="T28" fmla="*/ 19 w 122"/>
                  <a:gd name="T29" fmla="*/ 4 h 39"/>
                  <a:gd name="T30" fmla="*/ 13 w 122"/>
                  <a:gd name="T31" fmla="*/ 0 h 39"/>
                  <a:gd name="T32" fmla="*/ 0 w 122"/>
                  <a:gd name="T33" fmla="*/ 20 h 39"/>
                  <a:gd name="T34" fmla="*/ 8 w 122"/>
                  <a:gd name="T35" fmla="*/ 24 h 39"/>
                  <a:gd name="T36" fmla="*/ 15 w 122"/>
                  <a:gd name="T37" fmla="*/ 27 h 39"/>
                  <a:gd name="T38" fmla="*/ 22 w 122"/>
                  <a:gd name="T39" fmla="*/ 30 h 39"/>
                  <a:gd name="T40" fmla="*/ 29 w 122"/>
                  <a:gd name="T41" fmla="*/ 33 h 39"/>
                  <a:gd name="T42" fmla="*/ 37 w 122"/>
                  <a:gd name="T43" fmla="*/ 34 h 39"/>
                  <a:gd name="T44" fmla="*/ 44 w 122"/>
                  <a:gd name="T45" fmla="*/ 36 h 39"/>
                  <a:gd name="T46" fmla="*/ 51 w 122"/>
                  <a:gd name="T47" fmla="*/ 37 h 39"/>
                  <a:gd name="T48" fmla="*/ 58 w 122"/>
                  <a:gd name="T49" fmla="*/ 39 h 39"/>
                  <a:gd name="T50" fmla="*/ 67 w 122"/>
                  <a:gd name="T51" fmla="*/ 39 h 39"/>
                  <a:gd name="T52" fmla="*/ 82 w 122"/>
                  <a:gd name="T53" fmla="*/ 39 h 39"/>
                  <a:gd name="T54" fmla="*/ 90 w 122"/>
                  <a:gd name="T55" fmla="*/ 39 h 39"/>
                  <a:gd name="T56" fmla="*/ 99 w 122"/>
                  <a:gd name="T57" fmla="*/ 37 h 39"/>
                  <a:gd name="T58" fmla="*/ 106 w 122"/>
                  <a:gd name="T59" fmla="*/ 36 h 39"/>
                  <a:gd name="T60" fmla="*/ 114 w 122"/>
                  <a:gd name="T61" fmla="*/ 34 h 39"/>
                  <a:gd name="T62" fmla="*/ 122 w 122"/>
                  <a:gd name="T63" fmla="*/ 33 h 39"/>
                  <a:gd name="T64" fmla="*/ 117 w 122"/>
                  <a:gd name="T65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39">
                    <a:moveTo>
                      <a:pt x="117" y="10"/>
                    </a:moveTo>
                    <a:lnTo>
                      <a:pt x="109" y="11"/>
                    </a:lnTo>
                    <a:lnTo>
                      <a:pt x="102" y="14"/>
                    </a:lnTo>
                    <a:lnTo>
                      <a:pt x="95" y="14"/>
                    </a:lnTo>
                    <a:lnTo>
                      <a:pt x="88" y="16"/>
                    </a:lnTo>
                    <a:lnTo>
                      <a:pt x="82" y="17"/>
                    </a:lnTo>
                    <a:lnTo>
                      <a:pt x="67" y="17"/>
                    </a:lnTo>
                    <a:lnTo>
                      <a:pt x="61" y="16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3"/>
                    </a:lnTo>
                    <a:lnTo>
                      <a:pt x="37" y="11"/>
                    </a:lnTo>
                    <a:lnTo>
                      <a:pt x="31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5" y="27"/>
                    </a:lnTo>
                    <a:lnTo>
                      <a:pt x="22" y="30"/>
                    </a:lnTo>
                    <a:lnTo>
                      <a:pt x="29" y="33"/>
                    </a:lnTo>
                    <a:lnTo>
                      <a:pt x="37" y="34"/>
                    </a:lnTo>
                    <a:lnTo>
                      <a:pt x="44" y="36"/>
                    </a:lnTo>
                    <a:lnTo>
                      <a:pt x="51" y="37"/>
                    </a:lnTo>
                    <a:lnTo>
                      <a:pt x="58" y="39"/>
                    </a:lnTo>
                    <a:lnTo>
                      <a:pt x="67" y="39"/>
                    </a:lnTo>
                    <a:lnTo>
                      <a:pt x="82" y="39"/>
                    </a:lnTo>
                    <a:lnTo>
                      <a:pt x="90" y="39"/>
                    </a:lnTo>
                    <a:lnTo>
                      <a:pt x="99" y="37"/>
                    </a:lnTo>
                    <a:lnTo>
                      <a:pt x="106" y="36"/>
                    </a:lnTo>
                    <a:lnTo>
                      <a:pt x="114" y="34"/>
                    </a:lnTo>
                    <a:lnTo>
                      <a:pt x="122" y="33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9" name="Freeform 188"/>
              <p:cNvSpPr>
                <a:spLocks/>
              </p:cNvSpPr>
              <p:nvPr/>
            </p:nvSpPr>
            <p:spPr bwMode="auto">
              <a:xfrm>
                <a:off x="5120" y="2703"/>
                <a:ext cx="4" cy="8"/>
              </a:xfrm>
              <a:custGeom>
                <a:avLst/>
                <a:gdLst>
                  <a:gd name="T0" fmla="*/ 5 w 14"/>
                  <a:gd name="T1" fmla="*/ 23 h 23"/>
                  <a:gd name="T2" fmla="*/ 10 w 14"/>
                  <a:gd name="T3" fmla="*/ 22 h 23"/>
                  <a:gd name="T4" fmla="*/ 13 w 14"/>
                  <a:gd name="T5" fmla="*/ 19 h 23"/>
                  <a:gd name="T6" fmla="*/ 14 w 14"/>
                  <a:gd name="T7" fmla="*/ 15 h 23"/>
                  <a:gd name="T8" fmla="*/ 14 w 14"/>
                  <a:gd name="T9" fmla="*/ 9 h 23"/>
                  <a:gd name="T10" fmla="*/ 11 w 14"/>
                  <a:gd name="T11" fmla="*/ 6 h 23"/>
                  <a:gd name="T12" fmla="*/ 8 w 14"/>
                  <a:gd name="T13" fmla="*/ 3 h 23"/>
                  <a:gd name="T14" fmla="*/ 4 w 14"/>
                  <a:gd name="T15" fmla="*/ 0 h 23"/>
                  <a:gd name="T16" fmla="*/ 0 w 14"/>
                  <a:gd name="T17" fmla="*/ 0 h 23"/>
                  <a:gd name="T18" fmla="*/ 5 w 14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5" y="23"/>
                    </a:moveTo>
                    <a:lnTo>
                      <a:pt x="10" y="22"/>
                    </a:lnTo>
                    <a:lnTo>
                      <a:pt x="13" y="19"/>
                    </a:lnTo>
                    <a:lnTo>
                      <a:pt x="14" y="15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0" name="Freeform 189"/>
              <p:cNvSpPr>
                <a:spLocks/>
              </p:cNvSpPr>
              <p:nvPr/>
            </p:nvSpPr>
            <p:spPr bwMode="auto">
              <a:xfrm>
                <a:off x="5104" y="2617"/>
                <a:ext cx="5" cy="8"/>
              </a:xfrm>
              <a:custGeom>
                <a:avLst/>
                <a:gdLst>
                  <a:gd name="T0" fmla="*/ 0 w 17"/>
                  <a:gd name="T1" fmla="*/ 21 h 23"/>
                  <a:gd name="T2" fmla="*/ 4 w 17"/>
                  <a:gd name="T3" fmla="*/ 23 h 23"/>
                  <a:gd name="T4" fmla="*/ 8 w 17"/>
                  <a:gd name="T5" fmla="*/ 22 h 23"/>
                  <a:gd name="T6" fmla="*/ 11 w 17"/>
                  <a:gd name="T7" fmla="*/ 19 h 23"/>
                  <a:gd name="T8" fmla="*/ 16 w 17"/>
                  <a:gd name="T9" fmla="*/ 16 h 23"/>
                  <a:gd name="T10" fmla="*/ 17 w 17"/>
                  <a:gd name="T11" fmla="*/ 12 h 23"/>
                  <a:gd name="T12" fmla="*/ 17 w 17"/>
                  <a:gd name="T13" fmla="*/ 9 h 23"/>
                  <a:gd name="T14" fmla="*/ 14 w 17"/>
                  <a:gd name="T15" fmla="*/ 3 h 23"/>
                  <a:gd name="T16" fmla="*/ 11 w 17"/>
                  <a:gd name="T17" fmla="*/ 0 h 23"/>
                  <a:gd name="T18" fmla="*/ 0 w 17"/>
                  <a:gd name="T1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4" y="23"/>
                    </a:lnTo>
                    <a:lnTo>
                      <a:pt x="8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1" name="Freeform 190"/>
              <p:cNvSpPr>
                <a:spLocks/>
              </p:cNvSpPr>
              <p:nvPr/>
            </p:nvSpPr>
            <p:spPr bwMode="auto">
              <a:xfrm>
                <a:off x="5038" y="2580"/>
                <a:ext cx="69" cy="44"/>
              </a:xfrm>
              <a:custGeom>
                <a:avLst/>
                <a:gdLst>
                  <a:gd name="T0" fmla="*/ 6 w 209"/>
                  <a:gd name="T1" fmla="*/ 10 h 131"/>
                  <a:gd name="T2" fmla="*/ 0 w 209"/>
                  <a:gd name="T3" fmla="*/ 20 h 131"/>
                  <a:gd name="T4" fmla="*/ 198 w 209"/>
                  <a:gd name="T5" fmla="*/ 131 h 131"/>
                  <a:gd name="T6" fmla="*/ 209 w 209"/>
                  <a:gd name="T7" fmla="*/ 110 h 131"/>
                  <a:gd name="T8" fmla="*/ 12 w 209"/>
                  <a:gd name="T9" fmla="*/ 0 h 131"/>
                  <a:gd name="T10" fmla="*/ 6 w 209"/>
                  <a:gd name="T11" fmla="*/ 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131">
                    <a:moveTo>
                      <a:pt x="6" y="10"/>
                    </a:moveTo>
                    <a:lnTo>
                      <a:pt x="0" y="20"/>
                    </a:lnTo>
                    <a:lnTo>
                      <a:pt x="198" y="131"/>
                    </a:lnTo>
                    <a:lnTo>
                      <a:pt x="209" y="110"/>
                    </a:lnTo>
                    <a:lnTo>
                      <a:pt x="12" y="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2" name="Freeform 191"/>
              <p:cNvSpPr>
                <a:spLocks/>
              </p:cNvSpPr>
              <p:nvPr/>
            </p:nvSpPr>
            <p:spPr bwMode="auto">
              <a:xfrm>
                <a:off x="5036" y="2580"/>
                <a:ext cx="6" cy="7"/>
              </a:xfrm>
              <a:custGeom>
                <a:avLst/>
                <a:gdLst>
                  <a:gd name="T0" fmla="*/ 18 w 18"/>
                  <a:gd name="T1" fmla="*/ 2 h 22"/>
                  <a:gd name="T2" fmla="*/ 13 w 18"/>
                  <a:gd name="T3" fmla="*/ 0 h 22"/>
                  <a:gd name="T4" fmla="*/ 9 w 18"/>
                  <a:gd name="T5" fmla="*/ 0 h 22"/>
                  <a:gd name="T6" fmla="*/ 4 w 18"/>
                  <a:gd name="T7" fmla="*/ 3 h 22"/>
                  <a:gd name="T8" fmla="*/ 2 w 18"/>
                  <a:gd name="T9" fmla="*/ 6 h 22"/>
                  <a:gd name="T10" fmla="*/ 0 w 18"/>
                  <a:gd name="T11" fmla="*/ 9 h 22"/>
                  <a:gd name="T12" fmla="*/ 0 w 18"/>
                  <a:gd name="T13" fmla="*/ 15 h 22"/>
                  <a:gd name="T14" fmla="*/ 2 w 18"/>
                  <a:gd name="T15" fmla="*/ 19 h 22"/>
                  <a:gd name="T16" fmla="*/ 6 w 18"/>
                  <a:gd name="T17" fmla="*/ 22 h 22"/>
                  <a:gd name="T18" fmla="*/ 18 w 18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18" y="2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6" y="2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3" name="Freeform 192"/>
              <p:cNvSpPr>
                <a:spLocks/>
              </p:cNvSpPr>
              <p:nvPr/>
            </p:nvSpPr>
            <p:spPr bwMode="auto">
              <a:xfrm>
                <a:off x="4984" y="2529"/>
                <a:ext cx="76" cy="98"/>
              </a:xfrm>
              <a:custGeom>
                <a:avLst/>
                <a:gdLst>
                  <a:gd name="T0" fmla="*/ 228 w 228"/>
                  <a:gd name="T1" fmla="*/ 48 h 296"/>
                  <a:gd name="T2" fmla="*/ 219 w 228"/>
                  <a:gd name="T3" fmla="*/ 64 h 296"/>
                  <a:gd name="T4" fmla="*/ 210 w 228"/>
                  <a:gd name="T5" fmla="*/ 79 h 296"/>
                  <a:gd name="T6" fmla="*/ 203 w 228"/>
                  <a:gd name="T7" fmla="*/ 94 h 296"/>
                  <a:gd name="T8" fmla="*/ 194 w 228"/>
                  <a:gd name="T9" fmla="*/ 110 h 296"/>
                  <a:gd name="T10" fmla="*/ 186 w 228"/>
                  <a:gd name="T11" fmla="*/ 126 h 296"/>
                  <a:gd name="T12" fmla="*/ 178 w 228"/>
                  <a:gd name="T13" fmla="*/ 140 h 296"/>
                  <a:gd name="T14" fmla="*/ 171 w 228"/>
                  <a:gd name="T15" fmla="*/ 156 h 296"/>
                  <a:gd name="T16" fmla="*/ 162 w 228"/>
                  <a:gd name="T17" fmla="*/ 172 h 296"/>
                  <a:gd name="T18" fmla="*/ 155 w 228"/>
                  <a:gd name="T19" fmla="*/ 188 h 296"/>
                  <a:gd name="T20" fmla="*/ 146 w 228"/>
                  <a:gd name="T21" fmla="*/ 203 h 296"/>
                  <a:gd name="T22" fmla="*/ 139 w 228"/>
                  <a:gd name="T23" fmla="*/ 219 h 296"/>
                  <a:gd name="T24" fmla="*/ 132 w 228"/>
                  <a:gd name="T25" fmla="*/ 235 h 296"/>
                  <a:gd name="T26" fmla="*/ 123 w 228"/>
                  <a:gd name="T27" fmla="*/ 249 h 296"/>
                  <a:gd name="T28" fmla="*/ 114 w 228"/>
                  <a:gd name="T29" fmla="*/ 265 h 296"/>
                  <a:gd name="T30" fmla="*/ 106 w 228"/>
                  <a:gd name="T31" fmla="*/ 280 h 296"/>
                  <a:gd name="T32" fmla="*/ 97 w 228"/>
                  <a:gd name="T33" fmla="*/ 296 h 296"/>
                  <a:gd name="T34" fmla="*/ 84 w 228"/>
                  <a:gd name="T35" fmla="*/ 284 h 296"/>
                  <a:gd name="T36" fmla="*/ 72 w 228"/>
                  <a:gd name="T37" fmla="*/ 272 h 296"/>
                  <a:gd name="T38" fmla="*/ 61 w 228"/>
                  <a:gd name="T39" fmla="*/ 262 h 296"/>
                  <a:gd name="T40" fmla="*/ 48 w 228"/>
                  <a:gd name="T41" fmla="*/ 251 h 296"/>
                  <a:gd name="T42" fmla="*/ 36 w 228"/>
                  <a:gd name="T43" fmla="*/ 240 h 296"/>
                  <a:gd name="T44" fmla="*/ 24 w 228"/>
                  <a:gd name="T45" fmla="*/ 229 h 296"/>
                  <a:gd name="T46" fmla="*/ 13 w 228"/>
                  <a:gd name="T47" fmla="*/ 219 h 296"/>
                  <a:gd name="T48" fmla="*/ 0 w 228"/>
                  <a:gd name="T49" fmla="*/ 207 h 296"/>
                  <a:gd name="T50" fmla="*/ 7 w 228"/>
                  <a:gd name="T51" fmla="*/ 194 h 296"/>
                  <a:gd name="T52" fmla="*/ 14 w 228"/>
                  <a:gd name="T53" fmla="*/ 181 h 296"/>
                  <a:gd name="T54" fmla="*/ 20 w 228"/>
                  <a:gd name="T55" fmla="*/ 168 h 296"/>
                  <a:gd name="T56" fmla="*/ 27 w 228"/>
                  <a:gd name="T57" fmla="*/ 153 h 296"/>
                  <a:gd name="T58" fmla="*/ 34 w 228"/>
                  <a:gd name="T59" fmla="*/ 140 h 296"/>
                  <a:gd name="T60" fmla="*/ 42 w 228"/>
                  <a:gd name="T61" fmla="*/ 127 h 296"/>
                  <a:gd name="T62" fmla="*/ 49 w 228"/>
                  <a:gd name="T63" fmla="*/ 114 h 296"/>
                  <a:gd name="T64" fmla="*/ 56 w 228"/>
                  <a:gd name="T65" fmla="*/ 101 h 296"/>
                  <a:gd name="T66" fmla="*/ 64 w 228"/>
                  <a:gd name="T67" fmla="*/ 88 h 296"/>
                  <a:gd name="T68" fmla="*/ 71 w 228"/>
                  <a:gd name="T69" fmla="*/ 75 h 296"/>
                  <a:gd name="T70" fmla="*/ 79 w 228"/>
                  <a:gd name="T71" fmla="*/ 62 h 296"/>
                  <a:gd name="T72" fmla="*/ 87 w 228"/>
                  <a:gd name="T73" fmla="*/ 48 h 296"/>
                  <a:gd name="T74" fmla="*/ 95 w 228"/>
                  <a:gd name="T75" fmla="*/ 37 h 296"/>
                  <a:gd name="T76" fmla="*/ 104 w 228"/>
                  <a:gd name="T77" fmla="*/ 24 h 296"/>
                  <a:gd name="T78" fmla="*/ 113 w 228"/>
                  <a:gd name="T79" fmla="*/ 12 h 296"/>
                  <a:gd name="T80" fmla="*/ 122 w 228"/>
                  <a:gd name="T81" fmla="*/ 0 h 296"/>
                  <a:gd name="T82" fmla="*/ 129 w 228"/>
                  <a:gd name="T83" fmla="*/ 2 h 296"/>
                  <a:gd name="T84" fmla="*/ 135 w 228"/>
                  <a:gd name="T85" fmla="*/ 3 h 296"/>
                  <a:gd name="T86" fmla="*/ 142 w 228"/>
                  <a:gd name="T87" fmla="*/ 5 h 296"/>
                  <a:gd name="T88" fmla="*/ 149 w 228"/>
                  <a:gd name="T89" fmla="*/ 6 h 296"/>
                  <a:gd name="T90" fmla="*/ 158 w 228"/>
                  <a:gd name="T91" fmla="*/ 9 h 296"/>
                  <a:gd name="T92" fmla="*/ 165 w 228"/>
                  <a:gd name="T93" fmla="*/ 12 h 296"/>
                  <a:gd name="T94" fmla="*/ 171 w 228"/>
                  <a:gd name="T95" fmla="*/ 16 h 296"/>
                  <a:gd name="T96" fmla="*/ 178 w 228"/>
                  <a:gd name="T97" fmla="*/ 19 h 296"/>
                  <a:gd name="T98" fmla="*/ 186 w 228"/>
                  <a:gd name="T99" fmla="*/ 22 h 296"/>
                  <a:gd name="T100" fmla="*/ 193 w 228"/>
                  <a:gd name="T101" fmla="*/ 27 h 296"/>
                  <a:gd name="T102" fmla="*/ 200 w 228"/>
                  <a:gd name="T103" fmla="*/ 31 h 296"/>
                  <a:gd name="T104" fmla="*/ 206 w 228"/>
                  <a:gd name="T105" fmla="*/ 34 h 296"/>
                  <a:gd name="T106" fmla="*/ 212 w 228"/>
                  <a:gd name="T107" fmla="*/ 38 h 296"/>
                  <a:gd name="T108" fmla="*/ 218 w 228"/>
                  <a:gd name="T109" fmla="*/ 43 h 296"/>
                  <a:gd name="T110" fmla="*/ 223 w 228"/>
                  <a:gd name="T111" fmla="*/ 46 h 296"/>
                  <a:gd name="T112" fmla="*/ 228 w 228"/>
                  <a:gd name="T113" fmla="*/ 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96">
                    <a:moveTo>
                      <a:pt x="228" y="48"/>
                    </a:moveTo>
                    <a:lnTo>
                      <a:pt x="219" y="64"/>
                    </a:lnTo>
                    <a:lnTo>
                      <a:pt x="210" y="79"/>
                    </a:lnTo>
                    <a:lnTo>
                      <a:pt x="203" y="94"/>
                    </a:lnTo>
                    <a:lnTo>
                      <a:pt x="194" y="110"/>
                    </a:lnTo>
                    <a:lnTo>
                      <a:pt x="186" y="126"/>
                    </a:lnTo>
                    <a:lnTo>
                      <a:pt x="178" y="140"/>
                    </a:lnTo>
                    <a:lnTo>
                      <a:pt x="171" y="156"/>
                    </a:lnTo>
                    <a:lnTo>
                      <a:pt x="162" y="172"/>
                    </a:lnTo>
                    <a:lnTo>
                      <a:pt x="155" y="188"/>
                    </a:lnTo>
                    <a:lnTo>
                      <a:pt x="146" y="203"/>
                    </a:lnTo>
                    <a:lnTo>
                      <a:pt x="139" y="219"/>
                    </a:lnTo>
                    <a:lnTo>
                      <a:pt x="132" y="235"/>
                    </a:lnTo>
                    <a:lnTo>
                      <a:pt x="123" y="249"/>
                    </a:lnTo>
                    <a:lnTo>
                      <a:pt x="114" y="265"/>
                    </a:lnTo>
                    <a:lnTo>
                      <a:pt x="106" y="280"/>
                    </a:lnTo>
                    <a:lnTo>
                      <a:pt x="97" y="296"/>
                    </a:lnTo>
                    <a:lnTo>
                      <a:pt x="84" y="284"/>
                    </a:lnTo>
                    <a:lnTo>
                      <a:pt x="72" y="272"/>
                    </a:lnTo>
                    <a:lnTo>
                      <a:pt x="61" y="262"/>
                    </a:lnTo>
                    <a:lnTo>
                      <a:pt x="48" y="251"/>
                    </a:lnTo>
                    <a:lnTo>
                      <a:pt x="36" y="240"/>
                    </a:lnTo>
                    <a:lnTo>
                      <a:pt x="24" y="229"/>
                    </a:lnTo>
                    <a:lnTo>
                      <a:pt x="13" y="219"/>
                    </a:lnTo>
                    <a:lnTo>
                      <a:pt x="0" y="207"/>
                    </a:lnTo>
                    <a:lnTo>
                      <a:pt x="7" y="194"/>
                    </a:lnTo>
                    <a:lnTo>
                      <a:pt x="14" y="181"/>
                    </a:lnTo>
                    <a:lnTo>
                      <a:pt x="20" y="168"/>
                    </a:lnTo>
                    <a:lnTo>
                      <a:pt x="27" y="153"/>
                    </a:lnTo>
                    <a:lnTo>
                      <a:pt x="34" y="140"/>
                    </a:lnTo>
                    <a:lnTo>
                      <a:pt x="42" y="127"/>
                    </a:lnTo>
                    <a:lnTo>
                      <a:pt x="49" y="114"/>
                    </a:lnTo>
                    <a:lnTo>
                      <a:pt x="56" y="101"/>
                    </a:lnTo>
                    <a:lnTo>
                      <a:pt x="64" y="88"/>
                    </a:lnTo>
                    <a:lnTo>
                      <a:pt x="71" y="75"/>
                    </a:lnTo>
                    <a:lnTo>
                      <a:pt x="79" y="62"/>
                    </a:lnTo>
                    <a:lnTo>
                      <a:pt x="87" y="48"/>
                    </a:lnTo>
                    <a:lnTo>
                      <a:pt x="95" y="37"/>
                    </a:lnTo>
                    <a:lnTo>
                      <a:pt x="104" y="24"/>
                    </a:lnTo>
                    <a:lnTo>
                      <a:pt x="113" y="12"/>
                    </a:lnTo>
                    <a:lnTo>
                      <a:pt x="122" y="0"/>
                    </a:lnTo>
                    <a:lnTo>
                      <a:pt x="129" y="2"/>
                    </a:lnTo>
                    <a:lnTo>
                      <a:pt x="135" y="3"/>
                    </a:lnTo>
                    <a:lnTo>
                      <a:pt x="142" y="5"/>
                    </a:lnTo>
                    <a:lnTo>
                      <a:pt x="149" y="6"/>
                    </a:lnTo>
                    <a:lnTo>
                      <a:pt x="158" y="9"/>
                    </a:lnTo>
                    <a:lnTo>
                      <a:pt x="165" y="12"/>
                    </a:lnTo>
                    <a:lnTo>
                      <a:pt x="171" y="16"/>
                    </a:lnTo>
                    <a:lnTo>
                      <a:pt x="178" y="19"/>
                    </a:lnTo>
                    <a:lnTo>
                      <a:pt x="186" y="22"/>
                    </a:lnTo>
                    <a:lnTo>
                      <a:pt x="193" y="27"/>
                    </a:lnTo>
                    <a:lnTo>
                      <a:pt x="200" y="31"/>
                    </a:lnTo>
                    <a:lnTo>
                      <a:pt x="206" y="34"/>
                    </a:lnTo>
                    <a:lnTo>
                      <a:pt x="212" y="38"/>
                    </a:lnTo>
                    <a:lnTo>
                      <a:pt x="218" y="43"/>
                    </a:lnTo>
                    <a:lnTo>
                      <a:pt x="223" y="46"/>
                    </a:lnTo>
                    <a:lnTo>
                      <a:pt x="228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4" name="Freeform 193"/>
              <p:cNvSpPr>
                <a:spLocks/>
              </p:cNvSpPr>
              <p:nvPr/>
            </p:nvSpPr>
            <p:spPr bwMode="auto">
              <a:xfrm>
                <a:off x="5012" y="2543"/>
                <a:ext cx="51" cy="87"/>
              </a:xfrm>
              <a:custGeom>
                <a:avLst/>
                <a:gdLst>
                  <a:gd name="T0" fmla="*/ 3 w 153"/>
                  <a:gd name="T1" fmla="*/ 260 h 260"/>
                  <a:gd name="T2" fmla="*/ 21 w 153"/>
                  <a:gd name="T3" fmla="*/ 259 h 260"/>
                  <a:gd name="T4" fmla="*/ 31 w 153"/>
                  <a:gd name="T5" fmla="*/ 243 h 260"/>
                  <a:gd name="T6" fmla="*/ 40 w 153"/>
                  <a:gd name="T7" fmla="*/ 228 h 260"/>
                  <a:gd name="T8" fmla="*/ 48 w 153"/>
                  <a:gd name="T9" fmla="*/ 212 h 260"/>
                  <a:gd name="T10" fmla="*/ 57 w 153"/>
                  <a:gd name="T11" fmla="*/ 196 h 260"/>
                  <a:gd name="T12" fmla="*/ 64 w 153"/>
                  <a:gd name="T13" fmla="*/ 181 h 260"/>
                  <a:gd name="T14" fmla="*/ 73 w 153"/>
                  <a:gd name="T15" fmla="*/ 165 h 260"/>
                  <a:gd name="T16" fmla="*/ 80 w 153"/>
                  <a:gd name="T17" fmla="*/ 149 h 260"/>
                  <a:gd name="T18" fmla="*/ 88 w 153"/>
                  <a:gd name="T19" fmla="*/ 133 h 260"/>
                  <a:gd name="T20" fmla="*/ 96 w 153"/>
                  <a:gd name="T21" fmla="*/ 119 h 260"/>
                  <a:gd name="T22" fmla="*/ 104 w 153"/>
                  <a:gd name="T23" fmla="*/ 103 h 260"/>
                  <a:gd name="T24" fmla="*/ 112 w 153"/>
                  <a:gd name="T25" fmla="*/ 87 h 260"/>
                  <a:gd name="T26" fmla="*/ 120 w 153"/>
                  <a:gd name="T27" fmla="*/ 72 h 260"/>
                  <a:gd name="T28" fmla="*/ 128 w 153"/>
                  <a:gd name="T29" fmla="*/ 56 h 260"/>
                  <a:gd name="T30" fmla="*/ 136 w 153"/>
                  <a:gd name="T31" fmla="*/ 42 h 260"/>
                  <a:gd name="T32" fmla="*/ 144 w 153"/>
                  <a:gd name="T33" fmla="*/ 27 h 260"/>
                  <a:gd name="T34" fmla="*/ 153 w 153"/>
                  <a:gd name="T35" fmla="*/ 11 h 260"/>
                  <a:gd name="T36" fmla="*/ 133 w 153"/>
                  <a:gd name="T37" fmla="*/ 0 h 260"/>
                  <a:gd name="T38" fmla="*/ 124 w 153"/>
                  <a:gd name="T39" fmla="*/ 14 h 260"/>
                  <a:gd name="T40" fmla="*/ 115 w 153"/>
                  <a:gd name="T41" fmla="*/ 30 h 260"/>
                  <a:gd name="T42" fmla="*/ 108 w 153"/>
                  <a:gd name="T43" fmla="*/ 46 h 260"/>
                  <a:gd name="T44" fmla="*/ 99 w 153"/>
                  <a:gd name="T45" fmla="*/ 61 h 260"/>
                  <a:gd name="T46" fmla="*/ 90 w 153"/>
                  <a:gd name="T47" fmla="*/ 77 h 260"/>
                  <a:gd name="T48" fmla="*/ 83 w 153"/>
                  <a:gd name="T49" fmla="*/ 93 h 260"/>
                  <a:gd name="T50" fmla="*/ 76 w 153"/>
                  <a:gd name="T51" fmla="*/ 107 h 260"/>
                  <a:gd name="T52" fmla="*/ 67 w 153"/>
                  <a:gd name="T53" fmla="*/ 123 h 260"/>
                  <a:gd name="T54" fmla="*/ 60 w 153"/>
                  <a:gd name="T55" fmla="*/ 139 h 260"/>
                  <a:gd name="T56" fmla="*/ 53 w 153"/>
                  <a:gd name="T57" fmla="*/ 155 h 260"/>
                  <a:gd name="T58" fmla="*/ 44 w 153"/>
                  <a:gd name="T59" fmla="*/ 170 h 260"/>
                  <a:gd name="T60" fmla="*/ 37 w 153"/>
                  <a:gd name="T61" fmla="*/ 186 h 260"/>
                  <a:gd name="T62" fmla="*/ 28 w 153"/>
                  <a:gd name="T63" fmla="*/ 200 h 260"/>
                  <a:gd name="T64" fmla="*/ 19 w 153"/>
                  <a:gd name="T65" fmla="*/ 216 h 260"/>
                  <a:gd name="T66" fmla="*/ 9 w 153"/>
                  <a:gd name="T67" fmla="*/ 231 h 260"/>
                  <a:gd name="T68" fmla="*/ 0 w 153"/>
                  <a:gd name="T69" fmla="*/ 245 h 260"/>
                  <a:gd name="T70" fmla="*/ 19 w 153"/>
                  <a:gd name="T71" fmla="*/ 243 h 260"/>
                  <a:gd name="T72" fmla="*/ 3 w 153"/>
                  <a:gd name="T73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260">
                    <a:moveTo>
                      <a:pt x="3" y="260"/>
                    </a:moveTo>
                    <a:lnTo>
                      <a:pt x="21" y="259"/>
                    </a:lnTo>
                    <a:lnTo>
                      <a:pt x="31" y="243"/>
                    </a:lnTo>
                    <a:lnTo>
                      <a:pt x="40" y="228"/>
                    </a:lnTo>
                    <a:lnTo>
                      <a:pt x="48" y="212"/>
                    </a:lnTo>
                    <a:lnTo>
                      <a:pt x="57" y="196"/>
                    </a:lnTo>
                    <a:lnTo>
                      <a:pt x="64" y="181"/>
                    </a:lnTo>
                    <a:lnTo>
                      <a:pt x="73" y="165"/>
                    </a:lnTo>
                    <a:lnTo>
                      <a:pt x="80" y="149"/>
                    </a:lnTo>
                    <a:lnTo>
                      <a:pt x="88" y="133"/>
                    </a:lnTo>
                    <a:lnTo>
                      <a:pt x="96" y="119"/>
                    </a:lnTo>
                    <a:lnTo>
                      <a:pt x="104" y="103"/>
                    </a:lnTo>
                    <a:lnTo>
                      <a:pt x="112" y="87"/>
                    </a:lnTo>
                    <a:lnTo>
                      <a:pt x="120" y="72"/>
                    </a:lnTo>
                    <a:lnTo>
                      <a:pt x="128" y="56"/>
                    </a:lnTo>
                    <a:lnTo>
                      <a:pt x="136" y="42"/>
                    </a:lnTo>
                    <a:lnTo>
                      <a:pt x="144" y="27"/>
                    </a:lnTo>
                    <a:lnTo>
                      <a:pt x="153" y="11"/>
                    </a:lnTo>
                    <a:lnTo>
                      <a:pt x="133" y="0"/>
                    </a:lnTo>
                    <a:lnTo>
                      <a:pt x="124" y="14"/>
                    </a:lnTo>
                    <a:lnTo>
                      <a:pt x="115" y="30"/>
                    </a:lnTo>
                    <a:lnTo>
                      <a:pt x="108" y="46"/>
                    </a:lnTo>
                    <a:lnTo>
                      <a:pt x="99" y="61"/>
                    </a:lnTo>
                    <a:lnTo>
                      <a:pt x="90" y="77"/>
                    </a:lnTo>
                    <a:lnTo>
                      <a:pt x="83" y="93"/>
                    </a:lnTo>
                    <a:lnTo>
                      <a:pt x="76" y="107"/>
                    </a:lnTo>
                    <a:lnTo>
                      <a:pt x="67" y="123"/>
                    </a:lnTo>
                    <a:lnTo>
                      <a:pt x="60" y="139"/>
                    </a:lnTo>
                    <a:lnTo>
                      <a:pt x="53" y="155"/>
                    </a:lnTo>
                    <a:lnTo>
                      <a:pt x="44" y="170"/>
                    </a:lnTo>
                    <a:lnTo>
                      <a:pt x="37" y="186"/>
                    </a:lnTo>
                    <a:lnTo>
                      <a:pt x="28" y="200"/>
                    </a:lnTo>
                    <a:lnTo>
                      <a:pt x="19" y="216"/>
                    </a:lnTo>
                    <a:lnTo>
                      <a:pt x="9" y="231"/>
                    </a:lnTo>
                    <a:lnTo>
                      <a:pt x="0" y="245"/>
                    </a:lnTo>
                    <a:lnTo>
                      <a:pt x="19" y="243"/>
                    </a:lnTo>
                    <a:lnTo>
                      <a:pt x="3" y="2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5" name="Freeform 194"/>
              <p:cNvSpPr>
                <a:spLocks/>
              </p:cNvSpPr>
              <p:nvPr/>
            </p:nvSpPr>
            <p:spPr bwMode="auto">
              <a:xfrm>
                <a:off x="4980" y="2595"/>
                <a:ext cx="39" cy="35"/>
              </a:xfrm>
              <a:custGeom>
                <a:avLst/>
                <a:gdLst>
                  <a:gd name="T0" fmla="*/ 0 w 115"/>
                  <a:gd name="T1" fmla="*/ 5 h 105"/>
                  <a:gd name="T2" fmla="*/ 3 w 115"/>
                  <a:gd name="T3" fmla="*/ 18 h 105"/>
                  <a:gd name="T4" fmla="*/ 15 w 115"/>
                  <a:gd name="T5" fmla="*/ 29 h 105"/>
                  <a:gd name="T6" fmla="*/ 27 w 115"/>
                  <a:gd name="T7" fmla="*/ 40 h 105"/>
                  <a:gd name="T8" fmla="*/ 40 w 115"/>
                  <a:gd name="T9" fmla="*/ 51 h 105"/>
                  <a:gd name="T10" fmla="*/ 51 w 115"/>
                  <a:gd name="T11" fmla="*/ 61 h 105"/>
                  <a:gd name="T12" fmla="*/ 63 w 115"/>
                  <a:gd name="T13" fmla="*/ 72 h 105"/>
                  <a:gd name="T14" fmla="*/ 75 w 115"/>
                  <a:gd name="T15" fmla="*/ 83 h 105"/>
                  <a:gd name="T16" fmla="*/ 88 w 115"/>
                  <a:gd name="T17" fmla="*/ 95 h 105"/>
                  <a:gd name="T18" fmla="*/ 99 w 115"/>
                  <a:gd name="T19" fmla="*/ 105 h 105"/>
                  <a:gd name="T20" fmla="*/ 115 w 115"/>
                  <a:gd name="T21" fmla="*/ 88 h 105"/>
                  <a:gd name="T22" fmla="*/ 102 w 115"/>
                  <a:gd name="T23" fmla="*/ 77 h 105"/>
                  <a:gd name="T24" fmla="*/ 90 w 115"/>
                  <a:gd name="T25" fmla="*/ 66 h 105"/>
                  <a:gd name="T26" fmla="*/ 79 w 115"/>
                  <a:gd name="T27" fmla="*/ 56 h 105"/>
                  <a:gd name="T28" fmla="*/ 67 w 115"/>
                  <a:gd name="T29" fmla="*/ 45 h 105"/>
                  <a:gd name="T30" fmla="*/ 56 w 115"/>
                  <a:gd name="T31" fmla="*/ 34 h 105"/>
                  <a:gd name="T32" fmla="*/ 43 w 115"/>
                  <a:gd name="T33" fmla="*/ 22 h 105"/>
                  <a:gd name="T34" fmla="*/ 31 w 115"/>
                  <a:gd name="T35" fmla="*/ 12 h 105"/>
                  <a:gd name="T36" fmla="*/ 19 w 115"/>
                  <a:gd name="T37" fmla="*/ 0 h 105"/>
                  <a:gd name="T38" fmla="*/ 22 w 115"/>
                  <a:gd name="T39" fmla="*/ 15 h 105"/>
                  <a:gd name="T40" fmla="*/ 0 w 115"/>
                  <a:gd name="T41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05">
                    <a:moveTo>
                      <a:pt x="0" y="5"/>
                    </a:moveTo>
                    <a:lnTo>
                      <a:pt x="3" y="18"/>
                    </a:lnTo>
                    <a:lnTo>
                      <a:pt x="15" y="29"/>
                    </a:lnTo>
                    <a:lnTo>
                      <a:pt x="27" y="40"/>
                    </a:lnTo>
                    <a:lnTo>
                      <a:pt x="40" y="51"/>
                    </a:lnTo>
                    <a:lnTo>
                      <a:pt x="51" y="61"/>
                    </a:lnTo>
                    <a:lnTo>
                      <a:pt x="63" y="72"/>
                    </a:lnTo>
                    <a:lnTo>
                      <a:pt x="75" y="83"/>
                    </a:lnTo>
                    <a:lnTo>
                      <a:pt x="88" y="95"/>
                    </a:lnTo>
                    <a:lnTo>
                      <a:pt x="99" y="105"/>
                    </a:lnTo>
                    <a:lnTo>
                      <a:pt x="115" y="88"/>
                    </a:lnTo>
                    <a:lnTo>
                      <a:pt x="102" y="77"/>
                    </a:lnTo>
                    <a:lnTo>
                      <a:pt x="90" y="66"/>
                    </a:lnTo>
                    <a:lnTo>
                      <a:pt x="79" y="56"/>
                    </a:lnTo>
                    <a:lnTo>
                      <a:pt x="67" y="45"/>
                    </a:lnTo>
                    <a:lnTo>
                      <a:pt x="56" y="34"/>
                    </a:lnTo>
                    <a:lnTo>
                      <a:pt x="43" y="22"/>
                    </a:lnTo>
                    <a:lnTo>
                      <a:pt x="31" y="12"/>
                    </a:lnTo>
                    <a:lnTo>
                      <a:pt x="19" y="0"/>
                    </a:lnTo>
                    <a:lnTo>
                      <a:pt x="22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6" name="Freeform 195"/>
              <p:cNvSpPr>
                <a:spLocks/>
              </p:cNvSpPr>
              <p:nvPr/>
            </p:nvSpPr>
            <p:spPr bwMode="auto">
              <a:xfrm>
                <a:off x="4980" y="2525"/>
                <a:ext cx="47" cy="75"/>
              </a:xfrm>
              <a:custGeom>
                <a:avLst/>
                <a:gdLst>
                  <a:gd name="T0" fmla="*/ 134 w 141"/>
                  <a:gd name="T1" fmla="*/ 0 h 224"/>
                  <a:gd name="T2" fmla="*/ 124 w 141"/>
                  <a:gd name="T3" fmla="*/ 4 h 224"/>
                  <a:gd name="T4" fmla="*/ 114 w 141"/>
                  <a:gd name="T5" fmla="*/ 16 h 224"/>
                  <a:gd name="T6" fmla="*/ 105 w 141"/>
                  <a:gd name="T7" fmla="*/ 29 h 224"/>
                  <a:gd name="T8" fmla="*/ 96 w 141"/>
                  <a:gd name="T9" fmla="*/ 41 h 224"/>
                  <a:gd name="T10" fmla="*/ 88 w 141"/>
                  <a:gd name="T11" fmla="*/ 54 h 224"/>
                  <a:gd name="T12" fmla="*/ 80 w 141"/>
                  <a:gd name="T13" fmla="*/ 67 h 224"/>
                  <a:gd name="T14" fmla="*/ 72 w 141"/>
                  <a:gd name="T15" fmla="*/ 80 h 224"/>
                  <a:gd name="T16" fmla="*/ 64 w 141"/>
                  <a:gd name="T17" fmla="*/ 93 h 224"/>
                  <a:gd name="T18" fmla="*/ 57 w 141"/>
                  <a:gd name="T19" fmla="*/ 106 h 224"/>
                  <a:gd name="T20" fmla="*/ 50 w 141"/>
                  <a:gd name="T21" fmla="*/ 119 h 224"/>
                  <a:gd name="T22" fmla="*/ 43 w 141"/>
                  <a:gd name="T23" fmla="*/ 132 h 224"/>
                  <a:gd name="T24" fmla="*/ 35 w 141"/>
                  <a:gd name="T25" fmla="*/ 147 h 224"/>
                  <a:gd name="T26" fmla="*/ 28 w 141"/>
                  <a:gd name="T27" fmla="*/ 160 h 224"/>
                  <a:gd name="T28" fmla="*/ 21 w 141"/>
                  <a:gd name="T29" fmla="*/ 173 h 224"/>
                  <a:gd name="T30" fmla="*/ 15 w 141"/>
                  <a:gd name="T31" fmla="*/ 186 h 224"/>
                  <a:gd name="T32" fmla="*/ 8 w 141"/>
                  <a:gd name="T33" fmla="*/ 199 h 224"/>
                  <a:gd name="T34" fmla="*/ 0 w 141"/>
                  <a:gd name="T35" fmla="*/ 214 h 224"/>
                  <a:gd name="T36" fmla="*/ 22 w 141"/>
                  <a:gd name="T37" fmla="*/ 224 h 224"/>
                  <a:gd name="T38" fmla="*/ 28 w 141"/>
                  <a:gd name="T39" fmla="*/ 211 h 224"/>
                  <a:gd name="T40" fmla="*/ 35 w 141"/>
                  <a:gd name="T41" fmla="*/ 198 h 224"/>
                  <a:gd name="T42" fmla="*/ 43 w 141"/>
                  <a:gd name="T43" fmla="*/ 183 h 224"/>
                  <a:gd name="T44" fmla="*/ 48 w 141"/>
                  <a:gd name="T45" fmla="*/ 170 h 224"/>
                  <a:gd name="T46" fmla="*/ 56 w 141"/>
                  <a:gd name="T47" fmla="*/ 157 h 224"/>
                  <a:gd name="T48" fmla="*/ 63 w 141"/>
                  <a:gd name="T49" fmla="*/ 144 h 224"/>
                  <a:gd name="T50" fmla="*/ 70 w 141"/>
                  <a:gd name="T51" fmla="*/ 131 h 224"/>
                  <a:gd name="T52" fmla="*/ 77 w 141"/>
                  <a:gd name="T53" fmla="*/ 118 h 224"/>
                  <a:gd name="T54" fmla="*/ 85 w 141"/>
                  <a:gd name="T55" fmla="*/ 105 h 224"/>
                  <a:gd name="T56" fmla="*/ 92 w 141"/>
                  <a:gd name="T57" fmla="*/ 91 h 224"/>
                  <a:gd name="T58" fmla="*/ 101 w 141"/>
                  <a:gd name="T59" fmla="*/ 78 h 224"/>
                  <a:gd name="T60" fmla="*/ 108 w 141"/>
                  <a:gd name="T61" fmla="*/ 67 h 224"/>
                  <a:gd name="T62" fmla="*/ 117 w 141"/>
                  <a:gd name="T63" fmla="*/ 54 h 224"/>
                  <a:gd name="T64" fmla="*/ 124 w 141"/>
                  <a:gd name="T65" fmla="*/ 42 h 224"/>
                  <a:gd name="T66" fmla="*/ 133 w 141"/>
                  <a:gd name="T67" fmla="*/ 30 h 224"/>
                  <a:gd name="T68" fmla="*/ 141 w 141"/>
                  <a:gd name="T69" fmla="*/ 19 h 224"/>
                  <a:gd name="T70" fmla="*/ 131 w 141"/>
                  <a:gd name="T71" fmla="*/ 23 h 224"/>
                  <a:gd name="T72" fmla="*/ 134 w 141"/>
                  <a:gd name="T7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" h="224">
                    <a:moveTo>
                      <a:pt x="134" y="0"/>
                    </a:moveTo>
                    <a:lnTo>
                      <a:pt x="124" y="4"/>
                    </a:lnTo>
                    <a:lnTo>
                      <a:pt x="114" y="16"/>
                    </a:lnTo>
                    <a:lnTo>
                      <a:pt x="105" y="29"/>
                    </a:lnTo>
                    <a:lnTo>
                      <a:pt x="96" y="41"/>
                    </a:lnTo>
                    <a:lnTo>
                      <a:pt x="88" y="54"/>
                    </a:lnTo>
                    <a:lnTo>
                      <a:pt x="80" y="67"/>
                    </a:lnTo>
                    <a:lnTo>
                      <a:pt x="72" y="80"/>
                    </a:lnTo>
                    <a:lnTo>
                      <a:pt x="64" y="93"/>
                    </a:lnTo>
                    <a:lnTo>
                      <a:pt x="57" y="106"/>
                    </a:lnTo>
                    <a:lnTo>
                      <a:pt x="50" y="119"/>
                    </a:lnTo>
                    <a:lnTo>
                      <a:pt x="43" y="132"/>
                    </a:lnTo>
                    <a:lnTo>
                      <a:pt x="35" y="147"/>
                    </a:lnTo>
                    <a:lnTo>
                      <a:pt x="28" y="160"/>
                    </a:lnTo>
                    <a:lnTo>
                      <a:pt x="21" y="173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0" y="214"/>
                    </a:lnTo>
                    <a:lnTo>
                      <a:pt x="22" y="224"/>
                    </a:lnTo>
                    <a:lnTo>
                      <a:pt x="28" y="211"/>
                    </a:lnTo>
                    <a:lnTo>
                      <a:pt x="35" y="198"/>
                    </a:lnTo>
                    <a:lnTo>
                      <a:pt x="43" y="183"/>
                    </a:lnTo>
                    <a:lnTo>
                      <a:pt x="48" y="170"/>
                    </a:lnTo>
                    <a:lnTo>
                      <a:pt x="56" y="157"/>
                    </a:lnTo>
                    <a:lnTo>
                      <a:pt x="63" y="144"/>
                    </a:lnTo>
                    <a:lnTo>
                      <a:pt x="70" y="131"/>
                    </a:lnTo>
                    <a:lnTo>
                      <a:pt x="77" y="118"/>
                    </a:lnTo>
                    <a:lnTo>
                      <a:pt x="85" y="105"/>
                    </a:lnTo>
                    <a:lnTo>
                      <a:pt x="92" y="91"/>
                    </a:lnTo>
                    <a:lnTo>
                      <a:pt x="101" y="78"/>
                    </a:lnTo>
                    <a:lnTo>
                      <a:pt x="108" y="67"/>
                    </a:lnTo>
                    <a:lnTo>
                      <a:pt x="117" y="54"/>
                    </a:lnTo>
                    <a:lnTo>
                      <a:pt x="124" y="42"/>
                    </a:lnTo>
                    <a:lnTo>
                      <a:pt x="133" y="30"/>
                    </a:lnTo>
                    <a:lnTo>
                      <a:pt x="141" y="19"/>
                    </a:lnTo>
                    <a:lnTo>
                      <a:pt x="131" y="2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7" name="Freeform 196"/>
              <p:cNvSpPr>
                <a:spLocks/>
              </p:cNvSpPr>
              <p:nvPr/>
            </p:nvSpPr>
            <p:spPr bwMode="auto">
              <a:xfrm>
                <a:off x="5024" y="2525"/>
                <a:ext cx="39" cy="23"/>
              </a:xfrm>
              <a:custGeom>
                <a:avLst/>
                <a:gdLst>
                  <a:gd name="T0" fmla="*/ 118 w 118"/>
                  <a:gd name="T1" fmla="*/ 65 h 70"/>
                  <a:gd name="T2" fmla="*/ 115 w 118"/>
                  <a:gd name="T3" fmla="*/ 49 h 70"/>
                  <a:gd name="T4" fmla="*/ 109 w 118"/>
                  <a:gd name="T5" fmla="*/ 46 h 70"/>
                  <a:gd name="T6" fmla="*/ 103 w 118"/>
                  <a:gd name="T7" fmla="*/ 43 h 70"/>
                  <a:gd name="T8" fmla="*/ 98 w 118"/>
                  <a:gd name="T9" fmla="*/ 39 h 70"/>
                  <a:gd name="T10" fmla="*/ 93 w 118"/>
                  <a:gd name="T11" fmla="*/ 36 h 70"/>
                  <a:gd name="T12" fmla="*/ 86 w 118"/>
                  <a:gd name="T13" fmla="*/ 32 h 70"/>
                  <a:gd name="T14" fmla="*/ 79 w 118"/>
                  <a:gd name="T15" fmla="*/ 27 h 70"/>
                  <a:gd name="T16" fmla="*/ 71 w 118"/>
                  <a:gd name="T17" fmla="*/ 23 h 70"/>
                  <a:gd name="T18" fmla="*/ 64 w 118"/>
                  <a:gd name="T19" fmla="*/ 19 h 70"/>
                  <a:gd name="T20" fmla="*/ 57 w 118"/>
                  <a:gd name="T21" fmla="*/ 16 h 70"/>
                  <a:gd name="T22" fmla="*/ 50 w 118"/>
                  <a:gd name="T23" fmla="*/ 13 h 70"/>
                  <a:gd name="T24" fmla="*/ 41 w 118"/>
                  <a:gd name="T25" fmla="*/ 10 h 70"/>
                  <a:gd name="T26" fmla="*/ 34 w 118"/>
                  <a:gd name="T27" fmla="*/ 7 h 70"/>
                  <a:gd name="T28" fmla="*/ 25 w 118"/>
                  <a:gd name="T29" fmla="*/ 4 h 70"/>
                  <a:gd name="T30" fmla="*/ 18 w 118"/>
                  <a:gd name="T31" fmla="*/ 3 h 70"/>
                  <a:gd name="T32" fmla="*/ 10 w 118"/>
                  <a:gd name="T33" fmla="*/ 1 h 70"/>
                  <a:gd name="T34" fmla="*/ 3 w 118"/>
                  <a:gd name="T35" fmla="*/ 0 h 70"/>
                  <a:gd name="T36" fmla="*/ 0 w 118"/>
                  <a:gd name="T37" fmla="*/ 23 h 70"/>
                  <a:gd name="T38" fmla="*/ 7 w 118"/>
                  <a:gd name="T39" fmla="*/ 23 h 70"/>
                  <a:gd name="T40" fmla="*/ 12 w 118"/>
                  <a:gd name="T41" fmla="*/ 25 h 70"/>
                  <a:gd name="T42" fmla="*/ 19 w 118"/>
                  <a:gd name="T43" fmla="*/ 27 h 70"/>
                  <a:gd name="T44" fmla="*/ 26 w 118"/>
                  <a:gd name="T45" fmla="*/ 29 h 70"/>
                  <a:gd name="T46" fmla="*/ 34 w 118"/>
                  <a:gd name="T47" fmla="*/ 32 h 70"/>
                  <a:gd name="T48" fmla="*/ 39 w 118"/>
                  <a:gd name="T49" fmla="*/ 35 h 70"/>
                  <a:gd name="T50" fmla="*/ 47 w 118"/>
                  <a:gd name="T51" fmla="*/ 38 h 70"/>
                  <a:gd name="T52" fmla="*/ 54 w 118"/>
                  <a:gd name="T53" fmla="*/ 41 h 70"/>
                  <a:gd name="T54" fmla="*/ 60 w 118"/>
                  <a:gd name="T55" fmla="*/ 45 h 70"/>
                  <a:gd name="T56" fmla="*/ 67 w 118"/>
                  <a:gd name="T57" fmla="*/ 48 h 70"/>
                  <a:gd name="T58" fmla="*/ 73 w 118"/>
                  <a:gd name="T59" fmla="*/ 52 h 70"/>
                  <a:gd name="T60" fmla="*/ 79 w 118"/>
                  <a:gd name="T61" fmla="*/ 55 h 70"/>
                  <a:gd name="T62" fmla="*/ 85 w 118"/>
                  <a:gd name="T63" fmla="*/ 59 h 70"/>
                  <a:gd name="T64" fmla="*/ 92 w 118"/>
                  <a:gd name="T65" fmla="*/ 62 h 70"/>
                  <a:gd name="T66" fmla="*/ 96 w 118"/>
                  <a:gd name="T67" fmla="*/ 67 h 70"/>
                  <a:gd name="T68" fmla="*/ 102 w 118"/>
                  <a:gd name="T69" fmla="*/ 70 h 70"/>
                  <a:gd name="T70" fmla="*/ 98 w 118"/>
                  <a:gd name="T71" fmla="*/ 54 h 70"/>
                  <a:gd name="T72" fmla="*/ 118 w 118"/>
                  <a:gd name="T7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0">
                    <a:moveTo>
                      <a:pt x="118" y="65"/>
                    </a:moveTo>
                    <a:lnTo>
                      <a:pt x="115" y="49"/>
                    </a:lnTo>
                    <a:lnTo>
                      <a:pt x="109" y="46"/>
                    </a:lnTo>
                    <a:lnTo>
                      <a:pt x="103" y="43"/>
                    </a:lnTo>
                    <a:lnTo>
                      <a:pt x="98" y="39"/>
                    </a:lnTo>
                    <a:lnTo>
                      <a:pt x="93" y="36"/>
                    </a:lnTo>
                    <a:lnTo>
                      <a:pt x="86" y="32"/>
                    </a:lnTo>
                    <a:lnTo>
                      <a:pt x="79" y="27"/>
                    </a:lnTo>
                    <a:lnTo>
                      <a:pt x="71" y="23"/>
                    </a:lnTo>
                    <a:lnTo>
                      <a:pt x="64" y="19"/>
                    </a:lnTo>
                    <a:lnTo>
                      <a:pt x="57" y="16"/>
                    </a:lnTo>
                    <a:lnTo>
                      <a:pt x="50" y="13"/>
                    </a:lnTo>
                    <a:lnTo>
                      <a:pt x="41" y="10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2" y="25"/>
                    </a:lnTo>
                    <a:lnTo>
                      <a:pt x="19" y="27"/>
                    </a:lnTo>
                    <a:lnTo>
                      <a:pt x="26" y="29"/>
                    </a:lnTo>
                    <a:lnTo>
                      <a:pt x="34" y="32"/>
                    </a:lnTo>
                    <a:lnTo>
                      <a:pt x="39" y="35"/>
                    </a:lnTo>
                    <a:lnTo>
                      <a:pt x="47" y="38"/>
                    </a:lnTo>
                    <a:lnTo>
                      <a:pt x="54" y="41"/>
                    </a:lnTo>
                    <a:lnTo>
                      <a:pt x="60" y="45"/>
                    </a:lnTo>
                    <a:lnTo>
                      <a:pt x="67" y="48"/>
                    </a:lnTo>
                    <a:lnTo>
                      <a:pt x="73" y="52"/>
                    </a:lnTo>
                    <a:lnTo>
                      <a:pt x="79" y="55"/>
                    </a:lnTo>
                    <a:lnTo>
                      <a:pt x="85" y="59"/>
                    </a:lnTo>
                    <a:lnTo>
                      <a:pt x="92" y="62"/>
                    </a:lnTo>
                    <a:lnTo>
                      <a:pt x="96" y="67"/>
                    </a:lnTo>
                    <a:lnTo>
                      <a:pt x="102" y="70"/>
                    </a:lnTo>
                    <a:lnTo>
                      <a:pt x="98" y="54"/>
                    </a:lnTo>
                    <a:lnTo>
                      <a:pt x="11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8" name="Freeform 197"/>
              <p:cNvSpPr>
                <a:spLocks/>
              </p:cNvSpPr>
              <p:nvPr/>
            </p:nvSpPr>
            <p:spPr bwMode="auto">
              <a:xfrm>
                <a:off x="5020" y="2561"/>
                <a:ext cx="7" cy="6"/>
              </a:xfrm>
              <a:custGeom>
                <a:avLst/>
                <a:gdLst>
                  <a:gd name="T0" fmla="*/ 20 w 21"/>
                  <a:gd name="T1" fmla="*/ 18 h 18"/>
                  <a:gd name="T2" fmla="*/ 21 w 21"/>
                  <a:gd name="T3" fmla="*/ 14 h 18"/>
                  <a:gd name="T4" fmla="*/ 21 w 21"/>
                  <a:gd name="T5" fmla="*/ 8 h 18"/>
                  <a:gd name="T6" fmla="*/ 18 w 21"/>
                  <a:gd name="T7" fmla="*/ 5 h 18"/>
                  <a:gd name="T8" fmla="*/ 16 w 21"/>
                  <a:gd name="T9" fmla="*/ 2 h 18"/>
                  <a:gd name="T10" fmla="*/ 11 w 21"/>
                  <a:gd name="T11" fmla="*/ 0 h 18"/>
                  <a:gd name="T12" fmla="*/ 7 w 21"/>
                  <a:gd name="T13" fmla="*/ 0 h 18"/>
                  <a:gd name="T14" fmla="*/ 2 w 21"/>
                  <a:gd name="T15" fmla="*/ 2 h 18"/>
                  <a:gd name="T16" fmla="*/ 0 w 21"/>
                  <a:gd name="T17" fmla="*/ 6 h 18"/>
                  <a:gd name="T18" fmla="*/ 20 w 2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20" y="18"/>
                    </a:moveTo>
                    <a:lnTo>
                      <a:pt x="21" y="14"/>
                    </a:lnTo>
                    <a:lnTo>
                      <a:pt x="21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9" name="Freeform 198"/>
              <p:cNvSpPr>
                <a:spLocks/>
              </p:cNvSpPr>
              <p:nvPr/>
            </p:nvSpPr>
            <p:spPr bwMode="auto">
              <a:xfrm>
                <a:off x="5007" y="2563"/>
                <a:ext cx="20" cy="28"/>
              </a:xfrm>
              <a:custGeom>
                <a:avLst/>
                <a:gdLst>
                  <a:gd name="T0" fmla="*/ 22 w 61"/>
                  <a:gd name="T1" fmla="*/ 85 h 85"/>
                  <a:gd name="T2" fmla="*/ 26 w 61"/>
                  <a:gd name="T3" fmla="*/ 74 h 85"/>
                  <a:gd name="T4" fmla="*/ 30 w 61"/>
                  <a:gd name="T5" fmla="*/ 66 h 85"/>
                  <a:gd name="T6" fmla="*/ 35 w 61"/>
                  <a:gd name="T7" fmla="*/ 57 h 85"/>
                  <a:gd name="T8" fmla="*/ 39 w 61"/>
                  <a:gd name="T9" fmla="*/ 48 h 85"/>
                  <a:gd name="T10" fmla="*/ 45 w 61"/>
                  <a:gd name="T11" fmla="*/ 40 h 85"/>
                  <a:gd name="T12" fmla="*/ 49 w 61"/>
                  <a:gd name="T13" fmla="*/ 29 h 85"/>
                  <a:gd name="T14" fmla="*/ 55 w 61"/>
                  <a:gd name="T15" fmla="*/ 21 h 85"/>
                  <a:gd name="T16" fmla="*/ 61 w 61"/>
                  <a:gd name="T17" fmla="*/ 12 h 85"/>
                  <a:gd name="T18" fmla="*/ 41 w 61"/>
                  <a:gd name="T19" fmla="*/ 0 h 85"/>
                  <a:gd name="T20" fmla="*/ 35 w 61"/>
                  <a:gd name="T21" fmla="*/ 9 h 85"/>
                  <a:gd name="T22" fmla="*/ 29 w 61"/>
                  <a:gd name="T23" fmla="*/ 18 h 85"/>
                  <a:gd name="T24" fmla="*/ 23 w 61"/>
                  <a:gd name="T25" fmla="*/ 28 h 85"/>
                  <a:gd name="T26" fmla="*/ 19 w 61"/>
                  <a:gd name="T27" fmla="*/ 37 h 85"/>
                  <a:gd name="T28" fmla="*/ 14 w 61"/>
                  <a:gd name="T29" fmla="*/ 47 h 85"/>
                  <a:gd name="T30" fmla="*/ 9 w 61"/>
                  <a:gd name="T31" fmla="*/ 56 h 85"/>
                  <a:gd name="T32" fmla="*/ 4 w 61"/>
                  <a:gd name="T33" fmla="*/ 66 h 85"/>
                  <a:gd name="T34" fmla="*/ 0 w 61"/>
                  <a:gd name="T35" fmla="*/ 76 h 85"/>
                  <a:gd name="T36" fmla="*/ 22 w 61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5">
                    <a:moveTo>
                      <a:pt x="22" y="85"/>
                    </a:moveTo>
                    <a:lnTo>
                      <a:pt x="26" y="74"/>
                    </a:lnTo>
                    <a:lnTo>
                      <a:pt x="30" y="66"/>
                    </a:lnTo>
                    <a:lnTo>
                      <a:pt x="35" y="57"/>
                    </a:lnTo>
                    <a:lnTo>
                      <a:pt x="39" y="48"/>
                    </a:lnTo>
                    <a:lnTo>
                      <a:pt x="45" y="40"/>
                    </a:lnTo>
                    <a:lnTo>
                      <a:pt x="49" y="29"/>
                    </a:lnTo>
                    <a:lnTo>
                      <a:pt x="55" y="21"/>
                    </a:lnTo>
                    <a:lnTo>
                      <a:pt x="61" y="12"/>
                    </a:lnTo>
                    <a:lnTo>
                      <a:pt x="41" y="0"/>
                    </a:lnTo>
                    <a:lnTo>
                      <a:pt x="35" y="9"/>
                    </a:lnTo>
                    <a:lnTo>
                      <a:pt x="29" y="18"/>
                    </a:lnTo>
                    <a:lnTo>
                      <a:pt x="23" y="28"/>
                    </a:lnTo>
                    <a:lnTo>
                      <a:pt x="19" y="37"/>
                    </a:lnTo>
                    <a:lnTo>
                      <a:pt x="14" y="47"/>
                    </a:lnTo>
                    <a:lnTo>
                      <a:pt x="9" y="56"/>
                    </a:lnTo>
                    <a:lnTo>
                      <a:pt x="4" y="66"/>
                    </a:lnTo>
                    <a:lnTo>
                      <a:pt x="0" y="76"/>
                    </a:lnTo>
                    <a:lnTo>
                      <a:pt x="2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00" name="Freeform 199"/>
              <p:cNvSpPr>
                <a:spLocks/>
              </p:cNvSpPr>
              <p:nvPr/>
            </p:nvSpPr>
            <p:spPr bwMode="auto">
              <a:xfrm>
                <a:off x="5020" y="2563"/>
                <a:ext cx="7" cy="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4 h 16"/>
                  <a:gd name="T4" fmla="*/ 2 w 22"/>
                  <a:gd name="T5" fmla="*/ 10 h 16"/>
                  <a:gd name="T6" fmla="*/ 3 w 22"/>
                  <a:gd name="T7" fmla="*/ 13 h 16"/>
                  <a:gd name="T8" fmla="*/ 7 w 22"/>
                  <a:gd name="T9" fmla="*/ 14 h 16"/>
                  <a:gd name="T10" fmla="*/ 12 w 22"/>
                  <a:gd name="T11" fmla="*/ 16 h 16"/>
                  <a:gd name="T12" fmla="*/ 16 w 22"/>
                  <a:gd name="T13" fmla="*/ 14 h 16"/>
                  <a:gd name="T14" fmla="*/ 20 w 22"/>
                  <a:gd name="T15" fmla="*/ 13 h 16"/>
                  <a:gd name="T16" fmla="*/ 22 w 22"/>
                  <a:gd name="T17" fmla="*/ 8 h 16"/>
                  <a:gd name="T18" fmla="*/ 0 w 22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6" y="14"/>
                    </a:lnTo>
                    <a:lnTo>
                      <a:pt x="20" y="13"/>
                    </a:lnTo>
                    <a:lnTo>
                      <a:pt x="2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01" name="Freeform 200"/>
              <p:cNvSpPr>
                <a:spLocks/>
              </p:cNvSpPr>
              <p:nvPr/>
            </p:nvSpPr>
            <p:spPr bwMode="auto">
              <a:xfrm>
                <a:off x="5143" y="2492"/>
                <a:ext cx="7" cy="6"/>
              </a:xfrm>
              <a:custGeom>
                <a:avLst/>
                <a:gdLst>
                  <a:gd name="T0" fmla="*/ 22 w 22"/>
                  <a:gd name="T1" fmla="*/ 6 h 17"/>
                  <a:gd name="T2" fmla="*/ 19 w 22"/>
                  <a:gd name="T3" fmla="*/ 1 h 17"/>
                  <a:gd name="T4" fmla="*/ 15 w 22"/>
                  <a:gd name="T5" fmla="*/ 0 h 17"/>
                  <a:gd name="T6" fmla="*/ 11 w 22"/>
                  <a:gd name="T7" fmla="*/ 0 h 17"/>
                  <a:gd name="T8" fmla="*/ 6 w 22"/>
                  <a:gd name="T9" fmla="*/ 1 h 17"/>
                  <a:gd name="T10" fmla="*/ 3 w 22"/>
                  <a:gd name="T11" fmla="*/ 4 h 17"/>
                  <a:gd name="T12" fmla="*/ 0 w 22"/>
                  <a:gd name="T13" fmla="*/ 7 h 17"/>
                  <a:gd name="T14" fmla="*/ 0 w 22"/>
                  <a:gd name="T15" fmla="*/ 13 h 17"/>
                  <a:gd name="T16" fmla="*/ 2 w 22"/>
                  <a:gd name="T17" fmla="*/ 17 h 17"/>
                  <a:gd name="T18" fmla="*/ 22 w 22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02" name="Freeform 201"/>
              <p:cNvSpPr>
                <a:spLocks/>
              </p:cNvSpPr>
              <p:nvPr/>
            </p:nvSpPr>
            <p:spPr bwMode="auto">
              <a:xfrm>
                <a:off x="5143" y="2494"/>
                <a:ext cx="16" cy="70"/>
              </a:xfrm>
              <a:custGeom>
                <a:avLst/>
                <a:gdLst>
                  <a:gd name="T0" fmla="*/ 26 w 48"/>
                  <a:gd name="T1" fmla="*/ 211 h 211"/>
                  <a:gd name="T2" fmla="*/ 30 w 48"/>
                  <a:gd name="T3" fmla="*/ 198 h 211"/>
                  <a:gd name="T4" fmla="*/ 36 w 48"/>
                  <a:gd name="T5" fmla="*/ 184 h 211"/>
                  <a:gd name="T6" fmla="*/ 39 w 48"/>
                  <a:gd name="T7" fmla="*/ 171 h 211"/>
                  <a:gd name="T8" fmla="*/ 42 w 48"/>
                  <a:gd name="T9" fmla="*/ 157 h 211"/>
                  <a:gd name="T10" fmla="*/ 45 w 48"/>
                  <a:gd name="T11" fmla="*/ 142 h 211"/>
                  <a:gd name="T12" fmla="*/ 46 w 48"/>
                  <a:gd name="T13" fmla="*/ 131 h 211"/>
                  <a:gd name="T14" fmla="*/ 48 w 48"/>
                  <a:gd name="T15" fmla="*/ 116 h 211"/>
                  <a:gd name="T16" fmla="*/ 48 w 48"/>
                  <a:gd name="T17" fmla="*/ 103 h 211"/>
                  <a:gd name="T18" fmla="*/ 46 w 48"/>
                  <a:gd name="T19" fmla="*/ 88 h 211"/>
                  <a:gd name="T20" fmla="*/ 45 w 48"/>
                  <a:gd name="T21" fmla="*/ 75 h 211"/>
                  <a:gd name="T22" fmla="*/ 44 w 48"/>
                  <a:gd name="T23" fmla="*/ 62 h 211"/>
                  <a:gd name="T24" fmla="*/ 41 w 48"/>
                  <a:gd name="T25" fmla="*/ 49 h 211"/>
                  <a:gd name="T26" fmla="*/ 36 w 48"/>
                  <a:gd name="T27" fmla="*/ 36 h 211"/>
                  <a:gd name="T28" fmla="*/ 32 w 48"/>
                  <a:gd name="T29" fmla="*/ 23 h 211"/>
                  <a:gd name="T30" fmla="*/ 28 w 48"/>
                  <a:gd name="T31" fmla="*/ 11 h 211"/>
                  <a:gd name="T32" fmla="*/ 20 w 48"/>
                  <a:gd name="T33" fmla="*/ 0 h 211"/>
                  <a:gd name="T34" fmla="*/ 0 w 48"/>
                  <a:gd name="T35" fmla="*/ 11 h 211"/>
                  <a:gd name="T36" fmla="*/ 6 w 48"/>
                  <a:gd name="T37" fmla="*/ 22 h 211"/>
                  <a:gd name="T38" fmla="*/ 10 w 48"/>
                  <a:gd name="T39" fmla="*/ 33 h 211"/>
                  <a:gd name="T40" fmla="*/ 14 w 48"/>
                  <a:gd name="T41" fmla="*/ 45 h 211"/>
                  <a:gd name="T42" fmla="*/ 17 w 48"/>
                  <a:gd name="T43" fmla="*/ 55 h 211"/>
                  <a:gd name="T44" fmla="*/ 20 w 48"/>
                  <a:gd name="T45" fmla="*/ 68 h 211"/>
                  <a:gd name="T46" fmla="*/ 23 w 48"/>
                  <a:gd name="T47" fmla="*/ 80 h 211"/>
                  <a:gd name="T48" fmla="*/ 23 w 48"/>
                  <a:gd name="T49" fmla="*/ 91 h 211"/>
                  <a:gd name="T50" fmla="*/ 25 w 48"/>
                  <a:gd name="T51" fmla="*/ 103 h 211"/>
                  <a:gd name="T52" fmla="*/ 25 w 48"/>
                  <a:gd name="T53" fmla="*/ 116 h 211"/>
                  <a:gd name="T54" fmla="*/ 23 w 48"/>
                  <a:gd name="T55" fmla="*/ 128 h 211"/>
                  <a:gd name="T56" fmla="*/ 22 w 48"/>
                  <a:gd name="T57" fmla="*/ 139 h 211"/>
                  <a:gd name="T58" fmla="*/ 20 w 48"/>
                  <a:gd name="T59" fmla="*/ 152 h 211"/>
                  <a:gd name="T60" fmla="*/ 17 w 48"/>
                  <a:gd name="T61" fmla="*/ 164 h 211"/>
                  <a:gd name="T62" fmla="*/ 13 w 48"/>
                  <a:gd name="T63" fmla="*/ 177 h 211"/>
                  <a:gd name="T64" fmla="*/ 9 w 48"/>
                  <a:gd name="T65" fmla="*/ 190 h 211"/>
                  <a:gd name="T66" fmla="*/ 4 w 48"/>
                  <a:gd name="T67" fmla="*/ 202 h 211"/>
                  <a:gd name="T68" fmla="*/ 26 w 48"/>
                  <a:gd name="T6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211">
                    <a:moveTo>
                      <a:pt x="26" y="211"/>
                    </a:moveTo>
                    <a:lnTo>
                      <a:pt x="30" y="198"/>
                    </a:lnTo>
                    <a:lnTo>
                      <a:pt x="36" y="184"/>
                    </a:lnTo>
                    <a:lnTo>
                      <a:pt x="39" y="171"/>
                    </a:lnTo>
                    <a:lnTo>
                      <a:pt x="42" y="157"/>
                    </a:lnTo>
                    <a:lnTo>
                      <a:pt x="45" y="142"/>
                    </a:lnTo>
                    <a:lnTo>
                      <a:pt x="46" y="131"/>
                    </a:lnTo>
                    <a:lnTo>
                      <a:pt x="48" y="116"/>
                    </a:lnTo>
                    <a:lnTo>
                      <a:pt x="48" y="103"/>
                    </a:lnTo>
                    <a:lnTo>
                      <a:pt x="46" y="88"/>
                    </a:lnTo>
                    <a:lnTo>
                      <a:pt x="45" y="75"/>
                    </a:lnTo>
                    <a:lnTo>
                      <a:pt x="44" y="62"/>
                    </a:lnTo>
                    <a:lnTo>
                      <a:pt x="41" y="49"/>
                    </a:lnTo>
                    <a:lnTo>
                      <a:pt x="36" y="36"/>
                    </a:lnTo>
                    <a:lnTo>
                      <a:pt x="32" y="23"/>
                    </a:lnTo>
                    <a:lnTo>
                      <a:pt x="28" y="11"/>
                    </a:lnTo>
                    <a:lnTo>
                      <a:pt x="20" y="0"/>
                    </a:lnTo>
                    <a:lnTo>
                      <a:pt x="0" y="11"/>
                    </a:lnTo>
                    <a:lnTo>
                      <a:pt x="6" y="22"/>
                    </a:lnTo>
                    <a:lnTo>
                      <a:pt x="10" y="33"/>
                    </a:lnTo>
                    <a:lnTo>
                      <a:pt x="14" y="45"/>
                    </a:lnTo>
                    <a:lnTo>
                      <a:pt x="17" y="55"/>
                    </a:lnTo>
                    <a:lnTo>
                      <a:pt x="20" y="68"/>
                    </a:lnTo>
                    <a:lnTo>
                      <a:pt x="23" y="80"/>
                    </a:lnTo>
                    <a:lnTo>
                      <a:pt x="23" y="91"/>
                    </a:lnTo>
                    <a:lnTo>
                      <a:pt x="25" y="103"/>
                    </a:lnTo>
                    <a:lnTo>
                      <a:pt x="25" y="116"/>
                    </a:lnTo>
                    <a:lnTo>
                      <a:pt x="23" y="128"/>
                    </a:lnTo>
                    <a:lnTo>
                      <a:pt x="22" y="139"/>
                    </a:lnTo>
                    <a:lnTo>
                      <a:pt x="20" y="152"/>
                    </a:lnTo>
                    <a:lnTo>
                      <a:pt x="17" y="164"/>
                    </a:lnTo>
                    <a:lnTo>
                      <a:pt x="13" y="177"/>
                    </a:lnTo>
                    <a:lnTo>
                      <a:pt x="9" y="190"/>
                    </a:lnTo>
                    <a:lnTo>
                      <a:pt x="4" y="202"/>
                    </a:lnTo>
                    <a:lnTo>
                      <a:pt x="26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03" name="Freeform 202"/>
              <p:cNvSpPr>
                <a:spLocks/>
              </p:cNvSpPr>
              <p:nvPr/>
            </p:nvSpPr>
            <p:spPr bwMode="auto">
              <a:xfrm>
                <a:off x="5143" y="2494"/>
                <a:ext cx="8" cy="6"/>
              </a:xfrm>
              <a:custGeom>
                <a:avLst/>
                <a:gdLst>
                  <a:gd name="T0" fmla="*/ 2 w 24"/>
                  <a:gd name="T1" fmla="*/ 0 h 16"/>
                  <a:gd name="T2" fmla="*/ 0 w 24"/>
                  <a:gd name="T3" fmla="*/ 5 h 16"/>
                  <a:gd name="T4" fmla="*/ 2 w 24"/>
                  <a:gd name="T5" fmla="*/ 10 h 16"/>
                  <a:gd name="T6" fmla="*/ 5 w 24"/>
                  <a:gd name="T7" fmla="*/ 13 h 16"/>
                  <a:gd name="T8" fmla="*/ 8 w 24"/>
                  <a:gd name="T9" fmla="*/ 15 h 16"/>
                  <a:gd name="T10" fmla="*/ 12 w 24"/>
                  <a:gd name="T11" fmla="*/ 16 h 16"/>
                  <a:gd name="T12" fmla="*/ 16 w 24"/>
                  <a:gd name="T13" fmla="*/ 15 h 16"/>
                  <a:gd name="T14" fmla="*/ 21 w 24"/>
                  <a:gd name="T15" fmla="*/ 13 h 16"/>
                  <a:gd name="T16" fmla="*/ 24 w 24"/>
                  <a:gd name="T17" fmla="*/ 9 h 16"/>
                  <a:gd name="T18" fmla="*/ 2 w 2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2" y="16"/>
                    </a:lnTo>
                    <a:lnTo>
                      <a:pt x="16" y="15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04" name="Freeform 203"/>
              <p:cNvSpPr>
                <a:spLocks/>
              </p:cNvSpPr>
              <p:nvPr/>
            </p:nvSpPr>
            <p:spPr bwMode="auto">
              <a:xfrm>
                <a:off x="5162" y="2458"/>
                <a:ext cx="4" cy="7"/>
              </a:xfrm>
              <a:custGeom>
                <a:avLst/>
                <a:gdLst>
                  <a:gd name="T0" fmla="*/ 0 w 12"/>
                  <a:gd name="T1" fmla="*/ 22 h 22"/>
                  <a:gd name="T2" fmla="*/ 5 w 12"/>
                  <a:gd name="T3" fmla="*/ 22 h 22"/>
                  <a:gd name="T4" fmla="*/ 7 w 12"/>
                  <a:gd name="T5" fmla="*/ 19 h 22"/>
                  <a:gd name="T6" fmla="*/ 10 w 12"/>
                  <a:gd name="T7" fmla="*/ 16 h 22"/>
                  <a:gd name="T8" fmla="*/ 12 w 12"/>
                  <a:gd name="T9" fmla="*/ 12 h 22"/>
                  <a:gd name="T10" fmla="*/ 12 w 12"/>
                  <a:gd name="T11" fmla="*/ 7 h 22"/>
                  <a:gd name="T12" fmla="*/ 9 w 12"/>
                  <a:gd name="T13" fmla="*/ 3 h 22"/>
                  <a:gd name="T14" fmla="*/ 6 w 12"/>
                  <a:gd name="T15" fmla="*/ 0 h 22"/>
                  <a:gd name="T16" fmla="*/ 0 w 12"/>
                  <a:gd name="T17" fmla="*/ 0 h 22"/>
                  <a:gd name="T18" fmla="*/ 0 w 1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2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05" name="Freeform 204"/>
              <p:cNvSpPr>
                <a:spLocks/>
              </p:cNvSpPr>
              <p:nvPr/>
            </p:nvSpPr>
            <p:spPr bwMode="auto">
              <a:xfrm>
                <a:off x="5114" y="2458"/>
                <a:ext cx="48" cy="46"/>
              </a:xfrm>
              <a:custGeom>
                <a:avLst/>
                <a:gdLst>
                  <a:gd name="T0" fmla="*/ 23 w 144"/>
                  <a:gd name="T1" fmla="*/ 137 h 137"/>
                  <a:gd name="T2" fmla="*/ 25 w 144"/>
                  <a:gd name="T3" fmla="*/ 124 h 137"/>
                  <a:gd name="T4" fmla="*/ 28 w 144"/>
                  <a:gd name="T5" fmla="*/ 109 h 137"/>
                  <a:gd name="T6" fmla="*/ 29 w 144"/>
                  <a:gd name="T7" fmla="*/ 99 h 137"/>
                  <a:gd name="T8" fmla="*/ 35 w 144"/>
                  <a:gd name="T9" fmla="*/ 87 h 137"/>
                  <a:gd name="T10" fmla="*/ 39 w 144"/>
                  <a:gd name="T11" fmla="*/ 77 h 137"/>
                  <a:gd name="T12" fmla="*/ 45 w 144"/>
                  <a:gd name="T13" fmla="*/ 68 h 137"/>
                  <a:gd name="T14" fmla="*/ 51 w 144"/>
                  <a:gd name="T15" fmla="*/ 58 h 137"/>
                  <a:gd name="T16" fmla="*/ 58 w 144"/>
                  <a:gd name="T17" fmla="*/ 51 h 137"/>
                  <a:gd name="T18" fmla="*/ 66 w 144"/>
                  <a:gd name="T19" fmla="*/ 44 h 137"/>
                  <a:gd name="T20" fmla="*/ 74 w 144"/>
                  <a:gd name="T21" fmla="*/ 39 h 137"/>
                  <a:gd name="T22" fmla="*/ 85 w 144"/>
                  <a:gd name="T23" fmla="*/ 34 h 137"/>
                  <a:gd name="T24" fmla="*/ 95 w 144"/>
                  <a:gd name="T25" fmla="*/ 29 h 137"/>
                  <a:gd name="T26" fmla="*/ 106 w 144"/>
                  <a:gd name="T27" fmla="*/ 26 h 137"/>
                  <a:gd name="T28" fmla="*/ 118 w 144"/>
                  <a:gd name="T29" fmla="*/ 23 h 137"/>
                  <a:gd name="T30" fmla="*/ 130 w 144"/>
                  <a:gd name="T31" fmla="*/ 22 h 137"/>
                  <a:gd name="T32" fmla="*/ 144 w 144"/>
                  <a:gd name="T33" fmla="*/ 22 h 137"/>
                  <a:gd name="T34" fmla="*/ 144 w 144"/>
                  <a:gd name="T35" fmla="*/ 0 h 137"/>
                  <a:gd name="T36" fmla="*/ 130 w 144"/>
                  <a:gd name="T37" fmla="*/ 0 h 137"/>
                  <a:gd name="T38" fmla="*/ 114 w 144"/>
                  <a:gd name="T39" fmla="*/ 0 h 137"/>
                  <a:gd name="T40" fmla="*/ 101 w 144"/>
                  <a:gd name="T41" fmla="*/ 3 h 137"/>
                  <a:gd name="T42" fmla="*/ 87 w 144"/>
                  <a:gd name="T43" fmla="*/ 7 h 137"/>
                  <a:gd name="T44" fmla="*/ 74 w 144"/>
                  <a:gd name="T45" fmla="*/ 12 h 137"/>
                  <a:gd name="T46" fmla="*/ 63 w 144"/>
                  <a:gd name="T47" fmla="*/ 18 h 137"/>
                  <a:gd name="T48" fmla="*/ 51 w 144"/>
                  <a:gd name="T49" fmla="*/ 26 h 137"/>
                  <a:gd name="T50" fmla="*/ 42 w 144"/>
                  <a:gd name="T51" fmla="*/ 35 h 137"/>
                  <a:gd name="T52" fmla="*/ 34 w 144"/>
                  <a:gd name="T53" fmla="*/ 44 h 137"/>
                  <a:gd name="T54" fmla="*/ 25 w 144"/>
                  <a:gd name="T55" fmla="*/ 54 h 137"/>
                  <a:gd name="T56" fmla="*/ 19 w 144"/>
                  <a:gd name="T57" fmla="*/ 66 h 137"/>
                  <a:gd name="T58" fmla="*/ 13 w 144"/>
                  <a:gd name="T59" fmla="*/ 77 h 137"/>
                  <a:gd name="T60" fmla="*/ 7 w 144"/>
                  <a:gd name="T61" fmla="*/ 92 h 137"/>
                  <a:gd name="T62" fmla="*/ 5 w 144"/>
                  <a:gd name="T63" fmla="*/ 105 h 137"/>
                  <a:gd name="T64" fmla="*/ 2 w 144"/>
                  <a:gd name="T65" fmla="*/ 119 h 137"/>
                  <a:gd name="T66" fmla="*/ 0 w 144"/>
                  <a:gd name="T67" fmla="*/ 135 h 137"/>
                  <a:gd name="T68" fmla="*/ 23 w 144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7">
                    <a:moveTo>
                      <a:pt x="23" y="137"/>
                    </a:moveTo>
                    <a:lnTo>
                      <a:pt x="25" y="124"/>
                    </a:lnTo>
                    <a:lnTo>
                      <a:pt x="28" y="109"/>
                    </a:lnTo>
                    <a:lnTo>
                      <a:pt x="29" y="99"/>
                    </a:lnTo>
                    <a:lnTo>
                      <a:pt x="35" y="87"/>
                    </a:lnTo>
                    <a:lnTo>
                      <a:pt x="39" y="77"/>
                    </a:lnTo>
                    <a:lnTo>
                      <a:pt x="45" y="68"/>
                    </a:lnTo>
                    <a:lnTo>
                      <a:pt x="51" y="58"/>
                    </a:lnTo>
                    <a:lnTo>
                      <a:pt x="58" y="51"/>
                    </a:lnTo>
                    <a:lnTo>
                      <a:pt x="66" y="44"/>
                    </a:lnTo>
                    <a:lnTo>
                      <a:pt x="74" y="39"/>
                    </a:lnTo>
                    <a:lnTo>
                      <a:pt x="85" y="34"/>
                    </a:lnTo>
                    <a:lnTo>
                      <a:pt x="95" y="29"/>
                    </a:lnTo>
                    <a:lnTo>
                      <a:pt x="106" y="26"/>
                    </a:lnTo>
                    <a:lnTo>
                      <a:pt x="118" y="23"/>
                    </a:lnTo>
                    <a:lnTo>
                      <a:pt x="130" y="22"/>
                    </a:lnTo>
                    <a:lnTo>
                      <a:pt x="144" y="22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4" y="12"/>
                    </a:lnTo>
                    <a:lnTo>
                      <a:pt x="63" y="18"/>
                    </a:lnTo>
                    <a:lnTo>
                      <a:pt x="51" y="26"/>
                    </a:lnTo>
                    <a:lnTo>
                      <a:pt x="42" y="35"/>
                    </a:lnTo>
                    <a:lnTo>
                      <a:pt x="34" y="44"/>
                    </a:lnTo>
                    <a:lnTo>
                      <a:pt x="25" y="54"/>
                    </a:lnTo>
                    <a:lnTo>
                      <a:pt x="19" y="66"/>
                    </a:lnTo>
                    <a:lnTo>
                      <a:pt x="13" y="77"/>
                    </a:lnTo>
                    <a:lnTo>
                      <a:pt x="7" y="92"/>
                    </a:lnTo>
                    <a:lnTo>
                      <a:pt x="5" y="105"/>
                    </a:lnTo>
                    <a:lnTo>
                      <a:pt x="2" y="119"/>
                    </a:lnTo>
                    <a:lnTo>
                      <a:pt x="0" y="135"/>
                    </a:lnTo>
                    <a:lnTo>
                      <a:pt x="2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8" name="Freeform 206"/>
            <p:cNvSpPr>
              <a:spLocks/>
            </p:cNvSpPr>
            <p:nvPr/>
          </p:nvSpPr>
          <p:spPr bwMode="auto">
            <a:xfrm>
              <a:off x="5158" y="2461"/>
              <a:ext cx="8" cy="4"/>
            </a:xfrm>
            <a:custGeom>
              <a:avLst/>
              <a:gdLst>
                <a:gd name="T0" fmla="*/ 0 w 23"/>
                <a:gd name="T1" fmla="*/ 0 h 12"/>
                <a:gd name="T2" fmla="*/ 1 w 23"/>
                <a:gd name="T3" fmla="*/ 5 h 12"/>
                <a:gd name="T4" fmla="*/ 2 w 23"/>
                <a:gd name="T5" fmla="*/ 9 h 12"/>
                <a:gd name="T6" fmla="*/ 7 w 23"/>
                <a:gd name="T7" fmla="*/ 12 h 12"/>
                <a:gd name="T8" fmla="*/ 11 w 23"/>
                <a:gd name="T9" fmla="*/ 12 h 12"/>
                <a:gd name="T10" fmla="*/ 16 w 23"/>
                <a:gd name="T11" fmla="*/ 12 h 12"/>
                <a:gd name="T12" fmla="*/ 18 w 23"/>
                <a:gd name="T13" fmla="*/ 10 h 12"/>
                <a:gd name="T14" fmla="*/ 21 w 23"/>
                <a:gd name="T15" fmla="*/ 6 h 12"/>
                <a:gd name="T16" fmla="*/ 23 w 23"/>
                <a:gd name="T17" fmla="*/ 2 h 12"/>
                <a:gd name="T18" fmla="*/ 0 w 2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1" y="6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9" name="Freeform 207"/>
            <p:cNvSpPr>
              <a:spLocks/>
            </p:cNvSpPr>
            <p:nvPr/>
          </p:nvSpPr>
          <p:spPr bwMode="auto">
            <a:xfrm>
              <a:off x="5100" y="2451"/>
              <a:ext cx="7" cy="5"/>
            </a:xfrm>
            <a:custGeom>
              <a:avLst/>
              <a:gdLst>
                <a:gd name="T0" fmla="*/ 23 w 23"/>
                <a:gd name="T1" fmla="*/ 13 h 13"/>
                <a:gd name="T2" fmla="*/ 22 w 23"/>
                <a:gd name="T3" fmla="*/ 8 h 13"/>
                <a:gd name="T4" fmla="*/ 20 w 23"/>
                <a:gd name="T5" fmla="*/ 4 h 13"/>
                <a:gd name="T6" fmla="*/ 16 w 23"/>
                <a:gd name="T7" fmla="*/ 1 h 13"/>
                <a:gd name="T8" fmla="*/ 13 w 23"/>
                <a:gd name="T9" fmla="*/ 0 h 13"/>
                <a:gd name="T10" fmla="*/ 7 w 23"/>
                <a:gd name="T11" fmla="*/ 0 h 13"/>
                <a:gd name="T12" fmla="*/ 4 w 23"/>
                <a:gd name="T13" fmla="*/ 3 h 13"/>
                <a:gd name="T14" fmla="*/ 1 w 23"/>
                <a:gd name="T15" fmla="*/ 6 h 13"/>
                <a:gd name="T16" fmla="*/ 0 w 23"/>
                <a:gd name="T17" fmla="*/ 10 h 13"/>
                <a:gd name="T18" fmla="*/ 23 w 23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23" y="13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0" name="Freeform 208"/>
            <p:cNvSpPr>
              <a:spLocks/>
            </p:cNvSpPr>
            <p:nvPr/>
          </p:nvSpPr>
          <p:spPr bwMode="auto">
            <a:xfrm>
              <a:off x="5083" y="2455"/>
              <a:ext cx="24" cy="50"/>
            </a:xfrm>
            <a:custGeom>
              <a:avLst/>
              <a:gdLst>
                <a:gd name="T0" fmla="*/ 3 w 72"/>
                <a:gd name="T1" fmla="*/ 151 h 151"/>
                <a:gd name="T2" fmla="*/ 24 w 72"/>
                <a:gd name="T3" fmla="*/ 145 h 151"/>
                <a:gd name="T4" fmla="*/ 23 w 72"/>
                <a:gd name="T5" fmla="*/ 132 h 151"/>
                <a:gd name="T6" fmla="*/ 24 w 72"/>
                <a:gd name="T7" fmla="*/ 122 h 151"/>
                <a:gd name="T8" fmla="*/ 26 w 72"/>
                <a:gd name="T9" fmla="*/ 112 h 151"/>
                <a:gd name="T10" fmla="*/ 27 w 72"/>
                <a:gd name="T11" fmla="*/ 103 h 151"/>
                <a:gd name="T12" fmla="*/ 30 w 72"/>
                <a:gd name="T13" fmla="*/ 96 h 151"/>
                <a:gd name="T14" fmla="*/ 35 w 72"/>
                <a:gd name="T15" fmla="*/ 87 h 151"/>
                <a:gd name="T16" fmla="*/ 39 w 72"/>
                <a:gd name="T17" fmla="*/ 80 h 151"/>
                <a:gd name="T18" fmla="*/ 42 w 72"/>
                <a:gd name="T19" fmla="*/ 74 h 151"/>
                <a:gd name="T20" fmla="*/ 46 w 72"/>
                <a:gd name="T21" fmla="*/ 65 h 151"/>
                <a:gd name="T22" fmla="*/ 50 w 72"/>
                <a:gd name="T23" fmla="*/ 60 h 151"/>
                <a:gd name="T24" fmla="*/ 56 w 72"/>
                <a:gd name="T25" fmla="*/ 51 h 151"/>
                <a:gd name="T26" fmla="*/ 61 w 72"/>
                <a:gd name="T27" fmla="*/ 44 h 151"/>
                <a:gd name="T28" fmla="*/ 64 w 72"/>
                <a:gd name="T29" fmla="*/ 33 h 151"/>
                <a:gd name="T30" fmla="*/ 68 w 72"/>
                <a:gd name="T31" fmla="*/ 25 h 151"/>
                <a:gd name="T32" fmla="*/ 69 w 72"/>
                <a:gd name="T33" fmla="*/ 14 h 151"/>
                <a:gd name="T34" fmla="*/ 72 w 72"/>
                <a:gd name="T35" fmla="*/ 3 h 151"/>
                <a:gd name="T36" fmla="*/ 49 w 72"/>
                <a:gd name="T37" fmla="*/ 0 h 151"/>
                <a:gd name="T38" fmla="*/ 48 w 72"/>
                <a:gd name="T39" fmla="*/ 10 h 151"/>
                <a:gd name="T40" fmla="*/ 45 w 72"/>
                <a:gd name="T41" fmla="*/ 17 h 151"/>
                <a:gd name="T42" fmla="*/ 42 w 72"/>
                <a:gd name="T43" fmla="*/ 26 h 151"/>
                <a:gd name="T44" fmla="*/ 39 w 72"/>
                <a:gd name="T45" fmla="*/ 32 h 151"/>
                <a:gd name="T46" fmla="*/ 35 w 72"/>
                <a:gd name="T47" fmla="*/ 39 h 151"/>
                <a:gd name="T48" fmla="*/ 30 w 72"/>
                <a:gd name="T49" fmla="*/ 46 h 151"/>
                <a:gd name="T50" fmla="*/ 26 w 72"/>
                <a:gd name="T51" fmla="*/ 54 h 151"/>
                <a:gd name="T52" fmla="*/ 21 w 72"/>
                <a:gd name="T53" fmla="*/ 61 h 151"/>
                <a:gd name="T54" fmla="*/ 17 w 72"/>
                <a:gd name="T55" fmla="*/ 70 h 151"/>
                <a:gd name="T56" fmla="*/ 13 w 72"/>
                <a:gd name="T57" fmla="*/ 78 h 151"/>
                <a:gd name="T58" fmla="*/ 10 w 72"/>
                <a:gd name="T59" fmla="*/ 86 h 151"/>
                <a:gd name="T60" fmla="*/ 4 w 72"/>
                <a:gd name="T61" fmla="*/ 96 h 151"/>
                <a:gd name="T62" fmla="*/ 3 w 72"/>
                <a:gd name="T63" fmla="*/ 108 h 151"/>
                <a:gd name="T64" fmla="*/ 1 w 72"/>
                <a:gd name="T65" fmla="*/ 119 h 151"/>
                <a:gd name="T66" fmla="*/ 0 w 72"/>
                <a:gd name="T67" fmla="*/ 132 h 151"/>
                <a:gd name="T68" fmla="*/ 1 w 72"/>
                <a:gd name="T69" fmla="*/ 147 h 151"/>
                <a:gd name="T70" fmla="*/ 21 w 72"/>
                <a:gd name="T71" fmla="*/ 140 h 151"/>
                <a:gd name="T72" fmla="*/ 3 w 72"/>
                <a:gd name="T7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" h="151">
                  <a:moveTo>
                    <a:pt x="3" y="151"/>
                  </a:moveTo>
                  <a:lnTo>
                    <a:pt x="24" y="145"/>
                  </a:lnTo>
                  <a:lnTo>
                    <a:pt x="23" y="132"/>
                  </a:lnTo>
                  <a:lnTo>
                    <a:pt x="24" y="122"/>
                  </a:lnTo>
                  <a:lnTo>
                    <a:pt x="26" y="112"/>
                  </a:lnTo>
                  <a:lnTo>
                    <a:pt x="27" y="103"/>
                  </a:lnTo>
                  <a:lnTo>
                    <a:pt x="30" y="96"/>
                  </a:lnTo>
                  <a:lnTo>
                    <a:pt x="35" y="87"/>
                  </a:lnTo>
                  <a:lnTo>
                    <a:pt x="39" y="80"/>
                  </a:lnTo>
                  <a:lnTo>
                    <a:pt x="42" y="74"/>
                  </a:lnTo>
                  <a:lnTo>
                    <a:pt x="46" y="65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1" y="44"/>
                  </a:lnTo>
                  <a:lnTo>
                    <a:pt x="64" y="33"/>
                  </a:lnTo>
                  <a:lnTo>
                    <a:pt x="68" y="25"/>
                  </a:lnTo>
                  <a:lnTo>
                    <a:pt x="69" y="14"/>
                  </a:lnTo>
                  <a:lnTo>
                    <a:pt x="72" y="3"/>
                  </a:lnTo>
                  <a:lnTo>
                    <a:pt x="49" y="0"/>
                  </a:lnTo>
                  <a:lnTo>
                    <a:pt x="48" y="10"/>
                  </a:lnTo>
                  <a:lnTo>
                    <a:pt x="45" y="17"/>
                  </a:lnTo>
                  <a:lnTo>
                    <a:pt x="42" y="26"/>
                  </a:lnTo>
                  <a:lnTo>
                    <a:pt x="39" y="32"/>
                  </a:lnTo>
                  <a:lnTo>
                    <a:pt x="35" y="39"/>
                  </a:lnTo>
                  <a:lnTo>
                    <a:pt x="30" y="46"/>
                  </a:lnTo>
                  <a:lnTo>
                    <a:pt x="26" y="54"/>
                  </a:lnTo>
                  <a:lnTo>
                    <a:pt x="21" y="61"/>
                  </a:lnTo>
                  <a:lnTo>
                    <a:pt x="17" y="70"/>
                  </a:lnTo>
                  <a:lnTo>
                    <a:pt x="13" y="78"/>
                  </a:lnTo>
                  <a:lnTo>
                    <a:pt x="10" y="86"/>
                  </a:lnTo>
                  <a:lnTo>
                    <a:pt x="4" y="96"/>
                  </a:lnTo>
                  <a:lnTo>
                    <a:pt x="3" y="108"/>
                  </a:lnTo>
                  <a:lnTo>
                    <a:pt x="1" y="119"/>
                  </a:lnTo>
                  <a:lnTo>
                    <a:pt x="0" y="132"/>
                  </a:lnTo>
                  <a:lnTo>
                    <a:pt x="1" y="147"/>
                  </a:lnTo>
                  <a:lnTo>
                    <a:pt x="21" y="140"/>
                  </a:lnTo>
                  <a:lnTo>
                    <a:pt x="3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1" name="Freeform 209"/>
            <p:cNvSpPr>
              <a:spLocks/>
            </p:cNvSpPr>
            <p:nvPr/>
          </p:nvSpPr>
          <p:spPr bwMode="auto">
            <a:xfrm>
              <a:off x="5064" y="2482"/>
              <a:ext cx="26" cy="23"/>
            </a:xfrm>
            <a:custGeom>
              <a:avLst/>
              <a:gdLst>
                <a:gd name="T0" fmla="*/ 0 w 80"/>
                <a:gd name="T1" fmla="*/ 22 h 70"/>
                <a:gd name="T2" fmla="*/ 9 w 80"/>
                <a:gd name="T3" fmla="*/ 25 h 70"/>
                <a:gd name="T4" fmla="*/ 16 w 80"/>
                <a:gd name="T5" fmla="*/ 28 h 70"/>
                <a:gd name="T6" fmla="*/ 24 w 80"/>
                <a:gd name="T7" fmla="*/ 34 h 70"/>
                <a:gd name="T8" fmla="*/ 32 w 80"/>
                <a:gd name="T9" fmla="*/ 38 h 70"/>
                <a:gd name="T10" fmla="*/ 40 w 80"/>
                <a:gd name="T11" fmla="*/ 45 h 70"/>
                <a:gd name="T12" fmla="*/ 47 w 80"/>
                <a:gd name="T13" fmla="*/ 53 h 70"/>
                <a:gd name="T14" fmla="*/ 54 w 80"/>
                <a:gd name="T15" fmla="*/ 61 h 70"/>
                <a:gd name="T16" fmla="*/ 62 w 80"/>
                <a:gd name="T17" fmla="*/ 70 h 70"/>
                <a:gd name="T18" fmla="*/ 80 w 80"/>
                <a:gd name="T19" fmla="*/ 59 h 70"/>
                <a:gd name="T20" fmla="*/ 73 w 80"/>
                <a:gd name="T21" fmla="*/ 47 h 70"/>
                <a:gd name="T22" fmla="*/ 63 w 80"/>
                <a:gd name="T23" fmla="*/ 37 h 70"/>
                <a:gd name="T24" fmla="*/ 56 w 80"/>
                <a:gd name="T25" fmla="*/ 28 h 70"/>
                <a:gd name="T26" fmla="*/ 47 w 80"/>
                <a:gd name="T27" fmla="*/ 19 h 70"/>
                <a:gd name="T28" fmla="*/ 37 w 80"/>
                <a:gd name="T29" fmla="*/ 13 h 70"/>
                <a:gd name="T30" fmla="*/ 28 w 80"/>
                <a:gd name="T31" fmla="*/ 8 h 70"/>
                <a:gd name="T32" fmla="*/ 16 w 80"/>
                <a:gd name="T33" fmla="*/ 3 h 70"/>
                <a:gd name="T34" fmla="*/ 8 w 80"/>
                <a:gd name="T35" fmla="*/ 0 h 70"/>
                <a:gd name="T36" fmla="*/ 0 w 80"/>
                <a:gd name="T37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70">
                  <a:moveTo>
                    <a:pt x="0" y="22"/>
                  </a:moveTo>
                  <a:lnTo>
                    <a:pt x="9" y="25"/>
                  </a:lnTo>
                  <a:lnTo>
                    <a:pt x="16" y="28"/>
                  </a:lnTo>
                  <a:lnTo>
                    <a:pt x="24" y="34"/>
                  </a:lnTo>
                  <a:lnTo>
                    <a:pt x="32" y="38"/>
                  </a:lnTo>
                  <a:lnTo>
                    <a:pt x="40" y="45"/>
                  </a:lnTo>
                  <a:lnTo>
                    <a:pt x="47" y="53"/>
                  </a:lnTo>
                  <a:lnTo>
                    <a:pt x="54" y="61"/>
                  </a:lnTo>
                  <a:lnTo>
                    <a:pt x="62" y="70"/>
                  </a:lnTo>
                  <a:lnTo>
                    <a:pt x="80" y="59"/>
                  </a:lnTo>
                  <a:lnTo>
                    <a:pt x="73" y="47"/>
                  </a:lnTo>
                  <a:lnTo>
                    <a:pt x="63" y="37"/>
                  </a:lnTo>
                  <a:lnTo>
                    <a:pt x="56" y="28"/>
                  </a:lnTo>
                  <a:lnTo>
                    <a:pt x="47" y="19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6" y="3"/>
                  </a:lnTo>
                  <a:lnTo>
                    <a:pt x="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2" name="Freeform 210"/>
            <p:cNvSpPr>
              <a:spLocks/>
            </p:cNvSpPr>
            <p:nvPr/>
          </p:nvSpPr>
          <p:spPr bwMode="auto">
            <a:xfrm>
              <a:off x="5084" y="2499"/>
              <a:ext cx="5" cy="8"/>
            </a:xfrm>
            <a:custGeom>
              <a:avLst/>
              <a:gdLst>
                <a:gd name="T0" fmla="*/ 15 w 15"/>
                <a:gd name="T1" fmla="*/ 1 h 23"/>
                <a:gd name="T2" fmla="*/ 10 w 15"/>
                <a:gd name="T3" fmla="*/ 0 h 23"/>
                <a:gd name="T4" fmla="*/ 6 w 15"/>
                <a:gd name="T5" fmla="*/ 1 h 23"/>
                <a:gd name="T6" fmla="*/ 2 w 15"/>
                <a:gd name="T7" fmla="*/ 6 h 23"/>
                <a:gd name="T8" fmla="*/ 0 w 15"/>
                <a:gd name="T9" fmla="*/ 8 h 23"/>
                <a:gd name="T10" fmla="*/ 0 w 15"/>
                <a:gd name="T11" fmla="*/ 13 h 23"/>
                <a:gd name="T12" fmla="*/ 0 w 15"/>
                <a:gd name="T13" fmla="*/ 17 h 23"/>
                <a:gd name="T14" fmla="*/ 3 w 15"/>
                <a:gd name="T15" fmla="*/ 20 h 23"/>
                <a:gd name="T16" fmla="*/ 7 w 15"/>
                <a:gd name="T17" fmla="*/ 23 h 23"/>
                <a:gd name="T18" fmla="*/ 15 w 15"/>
                <a:gd name="T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0" y="0"/>
                  </a:lnTo>
                  <a:lnTo>
                    <a:pt x="6" y="1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</p:grpSp>
      <p:sp>
        <p:nvSpPr>
          <p:cNvPr id="4" name="圓角矩形圖說文字 3"/>
          <p:cNvSpPr/>
          <p:nvPr/>
        </p:nvSpPr>
        <p:spPr>
          <a:xfrm>
            <a:off x="689937" y="2132856"/>
            <a:ext cx="7776864" cy="1296143"/>
          </a:xfrm>
          <a:prstGeom prst="wedgeRoundRectCallout">
            <a:avLst>
              <a:gd name="adj1" fmla="val 29895"/>
              <a:gd name="adj2" fmla="val 86793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仔細看看每一種硬幣的兩面，觀察它們的特徵。</a:t>
            </a:r>
            <a:endParaRPr lang="zh-HK" altLang="en-US" sz="3200" dirty="0" smtClean="0">
              <a:solidFill>
                <a:schemeClr val="accent1">
                  <a:lumMod val="75000"/>
                </a:schemeClr>
              </a:solidFill>
            </a:endParaRPr>
          </a:p>
          <a:p>
            <a:endParaRPr lang="zh-HK" altLang="en-US" dirty="0"/>
          </a:p>
        </p:txBody>
      </p:sp>
      <p:sp>
        <p:nvSpPr>
          <p:cNvPr id="214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硬幣的特徵</a:t>
            </a:r>
            <a:endParaRPr lang="zh-HK" altLang="en-US" dirty="0"/>
          </a:p>
        </p:txBody>
      </p:sp>
    </p:spTree>
    <p:extLst>
      <p:ext uri="{BB962C8B-B14F-4D97-AF65-F5344CB8AC3E}">
        <p14:creationId xmlns:p14="http://schemas.microsoft.com/office/powerpoint/2010/main" val="1893743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3" name="Picture 3" descr="\\server-pc1\STAR Project Team\STAR_Maths\02 Tasks development\WLTS_1617\Artwork\note and coin\1coin_back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1879" y="2906858"/>
            <a:ext cx="1445939" cy="1496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5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 smtClean="0"/>
              <a:t>硬幣</a:t>
            </a:r>
            <a:r>
              <a:rPr lang="zh-TW" altLang="en-US" dirty="0"/>
              <a:t>的特徵</a:t>
            </a:r>
            <a:endParaRPr lang="zh-HK" altLang="en-US" dirty="0"/>
          </a:p>
        </p:txBody>
      </p:sp>
      <p:grpSp>
        <p:nvGrpSpPr>
          <p:cNvPr id="2" name="群組 1"/>
          <p:cNvGrpSpPr/>
          <p:nvPr/>
        </p:nvGrpSpPr>
        <p:grpSpPr>
          <a:xfrm>
            <a:off x="395536" y="3440908"/>
            <a:ext cx="3348372" cy="523220"/>
            <a:chOff x="899592" y="3440908"/>
            <a:chExt cx="3348372" cy="523220"/>
          </a:xfrm>
        </p:grpSpPr>
        <p:cxnSp>
          <p:nvCxnSpPr>
            <p:cNvPr id="2057" name="直線單箭頭接點 2056"/>
            <p:cNvCxnSpPr/>
            <p:nvPr/>
          </p:nvCxnSpPr>
          <p:spPr>
            <a:xfrm>
              <a:off x="3239852" y="3702518"/>
              <a:ext cx="1008112" cy="13942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0" name="文字方塊 2059"/>
            <p:cNvSpPr txBox="1"/>
            <p:nvPr/>
          </p:nvSpPr>
          <p:spPr>
            <a:xfrm>
              <a:off x="899592" y="3440908"/>
              <a:ext cx="24084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dirty="0" smtClean="0">
                  <a:solidFill>
                    <a:srgbClr val="FF0000"/>
                  </a:solidFill>
                </a:rPr>
                <a:t>洋紫荊花圖</a:t>
              </a:r>
              <a:r>
                <a:rPr lang="zh-TW" altLang="en-US" sz="2800" dirty="0">
                  <a:solidFill>
                    <a:srgbClr val="FF0000"/>
                  </a:solidFill>
                </a:rPr>
                <a:t>案</a:t>
              </a:r>
              <a:endParaRPr lang="zh-HK" altLang="en-US" sz="28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29" name="群組 228"/>
          <p:cNvGrpSpPr/>
          <p:nvPr/>
        </p:nvGrpSpPr>
        <p:grpSpPr>
          <a:xfrm>
            <a:off x="4578057" y="3320988"/>
            <a:ext cx="4641056" cy="684076"/>
            <a:chOff x="5004048" y="3320988"/>
            <a:chExt cx="3901062" cy="684076"/>
          </a:xfrm>
        </p:grpSpPr>
        <p:cxnSp>
          <p:nvCxnSpPr>
            <p:cNvPr id="230" name="直線單箭頭接點 229"/>
            <p:cNvCxnSpPr/>
            <p:nvPr/>
          </p:nvCxnSpPr>
          <p:spPr>
            <a:xfrm flipH="1" flipV="1">
              <a:off x="5004048" y="3320988"/>
              <a:ext cx="864096" cy="252028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文字方塊 232"/>
            <p:cNvSpPr txBox="1"/>
            <p:nvPr/>
          </p:nvSpPr>
          <p:spPr>
            <a:xfrm>
              <a:off x="5664750" y="3429723"/>
              <a:ext cx="324036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dirty="0" smtClean="0">
                  <a:solidFill>
                    <a:srgbClr val="FF0000"/>
                  </a:solidFill>
                </a:rPr>
                <a:t>「香港」的中英文字樣</a:t>
              </a:r>
              <a:endParaRPr lang="zh-HK" altLang="en-US" sz="2800" dirty="0">
                <a:solidFill>
                  <a:srgbClr val="FF0000"/>
                </a:solidFill>
              </a:endParaRPr>
            </a:p>
          </p:txBody>
        </p:sp>
        <p:cxnSp>
          <p:nvCxnSpPr>
            <p:cNvPr id="234" name="直線單箭頭接點 233"/>
            <p:cNvCxnSpPr/>
            <p:nvPr/>
          </p:nvCxnSpPr>
          <p:spPr>
            <a:xfrm flipH="1">
              <a:off x="5076056" y="3701943"/>
              <a:ext cx="792088" cy="303121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文字方塊 3"/>
          <p:cNvSpPr txBox="1"/>
          <p:nvPr/>
        </p:nvSpPr>
        <p:spPr>
          <a:xfrm>
            <a:off x="1256197" y="2077724"/>
            <a:ext cx="16349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800" u="sng" dirty="0" smtClean="0">
                <a:solidFill>
                  <a:schemeClr val="accent3"/>
                </a:solidFill>
              </a:rPr>
              <a:t>硬幣正面</a:t>
            </a:r>
            <a:endParaRPr lang="zh-HK" altLang="en-US" sz="2800" u="sng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1138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\\server-pc1\STAR Project Team\STAR_Maths\02 Tasks development\WLTS_1617\Artwork\note and coin\coin 1 dollar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7884" y="2895769"/>
            <a:ext cx="1512168" cy="1512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6442907" y="4233681"/>
            <a:ext cx="2335213" cy="2109787"/>
            <a:chOff x="4014" y="2251"/>
            <a:chExt cx="1471" cy="1329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4014" y="2251"/>
              <a:ext cx="1471" cy="1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4014" y="2251"/>
              <a:ext cx="1469" cy="1329"/>
              <a:chOff x="4014" y="2251"/>
              <a:chExt cx="1469" cy="1329"/>
            </a:xfrm>
          </p:grpSpPr>
          <p:sp>
            <p:nvSpPr>
              <p:cNvPr id="14" name="Freeform 5"/>
              <p:cNvSpPr>
                <a:spLocks/>
              </p:cNvSpPr>
              <p:nvPr/>
            </p:nvSpPr>
            <p:spPr bwMode="auto">
              <a:xfrm>
                <a:off x="4018" y="2251"/>
                <a:ext cx="767" cy="833"/>
              </a:xfrm>
              <a:custGeom>
                <a:avLst/>
                <a:gdLst>
                  <a:gd name="T0" fmla="*/ 2297 w 2301"/>
                  <a:gd name="T1" fmla="*/ 0 h 2499"/>
                  <a:gd name="T2" fmla="*/ 0 w 2301"/>
                  <a:gd name="T3" fmla="*/ 0 h 2499"/>
                  <a:gd name="T4" fmla="*/ 0 w 2301"/>
                  <a:gd name="T5" fmla="*/ 2499 h 2499"/>
                  <a:gd name="T6" fmla="*/ 69 w 2301"/>
                  <a:gd name="T7" fmla="*/ 2495 h 2499"/>
                  <a:gd name="T8" fmla="*/ 141 w 2301"/>
                  <a:gd name="T9" fmla="*/ 2489 h 2499"/>
                  <a:gd name="T10" fmla="*/ 210 w 2301"/>
                  <a:gd name="T11" fmla="*/ 2483 h 2499"/>
                  <a:gd name="T12" fmla="*/ 282 w 2301"/>
                  <a:gd name="T13" fmla="*/ 2478 h 2499"/>
                  <a:gd name="T14" fmla="*/ 354 w 2301"/>
                  <a:gd name="T15" fmla="*/ 2472 h 2499"/>
                  <a:gd name="T16" fmla="*/ 426 w 2301"/>
                  <a:gd name="T17" fmla="*/ 2466 h 2499"/>
                  <a:gd name="T18" fmla="*/ 498 w 2301"/>
                  <a:gd name="T19" fmla="*/ 2460 h 2499"/>
                  <a:gd name="T20" fmla="*/ 571 w 2301"/>
                  <a:gd name="T21" fmla="*/ 2454 h 2499"/>
                  <a:gd name="T22" fmla="*/ 644 w 2301"/>
                  <a:gd name="T23" fmla="*/ 2449 h 2499"/>
                  <a:gd name="T24" fmla="*/ 715 w 2301"/>
                  <a:gd name="T25" fmla="*/ 2443 h 2499"/>
                  <a:gd name="T26" fmla="*/ 788 w 2301"/>
                  <a:gd name="T27" fmla="*/ 2437 h 2499"/>
                  <a:gd name="T28" fmla="*/ 860 w 2301"/>
                  <a:gd name="T29" fmla="*/ 2431 h 2499"/>
                  <a:gd name="T30" fmla="*/ 935 w 2301"/>
                  <a:gd name="T31" fmla="*/ 2427 h 2499"/>
                  <a:gd name="T32" fmla="*/ 1007 w 2301"/>
                  <a:gd name="T33" fmla="*/ 2421 h 2499"/>
                  <a:gd name="T34" fmla="*/ 1080 w 2301"/>
                  <a:gd name="T35" fmla="*/ 2415 h 2499"/>
                  <a:gd name="T36" fmla="*/ 1153 w 2301"/>
                  <a:gd name="T37" fmla="*/ 2409 h 2499"/>
                  <a:gd name="T38" fmla="*/ 1225 w 2301"/>
                  <a:gd name="T39" fmla="*/ 2403 h 2499"/>
                  <a:gd name="T40" fmla="*/ 1298 w 2301"/>
                  <a:gd name="T41" fmla="*/ 2399 h 2499"/>
                  <a:gd name="T42" fmla="*/ 1372 w 2301"/>
                  <a:gd name="T43" fmla="*/ 2393 h 2499"/>
                  <a:gd name="T44" fmla="*/ 1443 w 2301"/>
                  <a:gd name="T45" fmla="*/ 2389 h 2499"/>
                  <a:gd name="T46" fmla="*/ 1516 w 2301"/>
                  <a:gd name="T47" fmla="*/ 2383 h 2499"/>
                  <a:gd name="T48" fmla="*/ 1589 w 2301"/>
                  <a:gd name="T49" fmla="*/ 2379 h 2499"/>
                  <a:gd name="T50" fmla="*/ 1662 w 2301"/>
                  <a:gd name="T51" fmla="*/ 2374 h 2499"/>
                  <a:gd name="T52" fmla="*/ 1733 w 2301"/>
                  <a:gd name="T53" fmla="*/ 2370 h 2499"/>
                  <a:gd name="T54" fmla="*/ 1806 w 2301"/>
                  <a:gd name="T55" fmla="*/ 2366 h 2499"/>
                  <a:gd name="T56" fmla="*/ 1877 w 2301"/>
                  <a:gd name="T57" fmla="*/ 2361 h 2499"/>
                  <a:gd name="T58" fmla="*/ 1948 w 2301"/>
                  <a:gd name="T59" fmla="*/ 2357 h 2499"/>
                  <a:gd name="T60" fmla="*/ 2018 w 2301"/>
                  <a:gd name="T61" fmla="*/ 2354 h 2499"/>
                  <a:gd name="T62" fmla="*/ 2088 w 2301"/>
                  <a:gd name="T63" fmla="*/ 2350 h 2499"/>
                  <a:gd name="T64" fmla="*/ 2157 w 2301"/>
                  <a:gd name="T65" fmla="*/ 2347 h 2499"/>
                  <a:gd name="T66" fmla="*/ 2227 w 2301"/>
                  <a:gd name="T67" fmla="*/ 2344 h 2499"/>
                  <a:gd name="T68" fmla="*/ 2297 w 2301"/>
                  <a:gd name="T69" fmla="*/ 2341 h 2499"/>
                  <a:gd name="T70" fmla="*/ 2298 w 2301"/>
                  <a:gd name="T71" fmla="*/ 1731 h 2499"/>
                  <a:gd name="T72" fmla="*/ 2301 w 2301"/>
                  <a:gd name="T73" fmla="*/ 1150 h 2499"/>
                  <a:gd name="T74" fmla="*/ 2301 w 2301"/>
                  <a:gd name="T75" fmla="*/ 576 h 2499"/>
                  <a:gd name="T76" fmla="*/ 2297 w 2301"/>
                  <a:gd name="T77" fmla="*/ 0 h 2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01" h="2499">
                    <a:moveTo>
                      <a:pt x="2297" y="0"/>
                    </a:moveTo>
                    <a:lnTo>
                      <a:pt x="0" y="0"/>
                    </a:lnTo>
                    <a:lnTo>
                      <a:pt x="0" y="2499"/>
                    </a:lnTo>
                    <a:lnTo>
                      <a:pt x="69" y="2495"/>
                    </a:lnTo>
                    <a:lnTo>
                      <a:pt x="141" y="2489"/>
                    </a:lnTo>
                    <a:lnTo>
                      <a:pt x="210" y="2483"/>
                    </a:lnTo>
                    <a:lnTo>
                      <a:pt x="282" y="2478"/>
                    </a:lnTo>
                    <a:lnTo>
                      <a:pt x="354" y="2472"/>
                    </a:lnTo>
                    <a:lnTo>
                      <a:pt x="426" y="2466"/>
                    </a:lnTo>
                    <a:lnTo>
                      <a:pt x="498" y="2460"/>
                    </a:lnTo>
                    <a:lnTo>
                      <a:pt x="571" y="2454"/>
                    </a:lnTo>
                    <a:lnTo>
                      <a:pt x="644" y="2449"/>
                    </a:lnTo>
                    <a:lnTo>
                      <a:pt x="715" y="2443"/>
                    </a:lnTo>
                    <a:lnTo>
                      <a:pt x="788" y="2437"/>
                    </a:lnTo>
                    <a:lnTo>
                      <a:pt x="860" y="2431"/>
                    </a:lnTo>
                    <a:lnTo>
                      <a:pt x="935" y="2427"/>
                    </a:lnTo>
                    <a:lnTo>
                      <a:pt x="1007" y="2421"/>
                    </a:lnTo>
                    <a:lnTo>
                      <a:pt x="1080" y="2415"/>
                    </a:lnTo>
                    <a:lnTo>
                      <a:pt x="1153" y="2409"/>
                    </a:lnTo>
                    <a:lnTo>
                      <a:pt x="1225" y="2403"/>
                    </a:lnTo>
                    <a:lnTo>
                      <a:pt x="1298" y="2399"/>
                    </a:lnTo>
                    <a:lnTo>
                      <a:pt x="1372" y="2393"/>
                    </a:lnTo>
                    <a:lnTo>
                      <a:pt x="1443" y="2389"/>
                    </a:lnTo>
                    <a:lnTo>
                      <a:pt x="1516" y="2383"/>
                    </a:lnTo>
                    <a:lnTo>
                      <a:pt x="1589" y="2379"/>
                    </a:lnTo>
                    <a:lnTo>
                      <a:pt x="1662" y="2374"/>
                    </a:lnTo>
                    <a:lnTo>
                      <a:pt x="1733" y="2370"/>
                    </a:lnTo>
                    <a:lnTo>
                      <a:pt x="1806" y="2366"/>
                    </a:lnTo>
                    <a:lnTo>
                      <a:pt x="1877" y="2361"/>
                    </a:lnTo>
                    <a:lnTo>
                      <a:pt x="1948" y="2357"/>
                    </a:lnTo>
                    <a:lnTo>
                      <a:pt x="2018" y="2354"/>
                    </a:lnTo>
                    <a:lnTo>
                      <a:pt x="2088" y="2350"/>
                    </a:lnTo>
                    <a:lnTo>
                      <a:pt x="2157" y="2347"/>
                    </a:lnTo>
                    <a:lnTo>
                      <a:pt x="2227" y="2344"/>
                    </a:lnTo>
                    <a:lnTo>
                      <a:pt x="2297" y="2341"/>
                    </a:lnTo>
                    <a:lnTo>
                      <a:pt x="2298" y="1731"/>
                    </a:lnTo>
                    <a:lnTo>
                      <a:pt x="2301" y="1150"/>
                    </a:lnTo>
                    <a:lnTo>
                      <a:pt x="2301" y="576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" name="Freeform 6"/>
              <p:cNvSpPr>
                <a:spLocks/>
              </p:cNvSpPr>
              <p:nvPr/>
            </p:nvSpPr>
            <p:spPr bwMode="auto">
              <a:xfrm>
                <a:off x="4014" y="3081"/>
                <a:ext cx="4" cy="7"/>
              </a:xfrm>
              <a:custGeom>
                <a:avLst/>
                <a:gdLst>
                  <a:gd name="T0" fmla="*/ 10 w 12"/>
                  <a:gd name="T1" fmla="*/ 0 h 23"/>
                  <a:gd name="T2" fmla="*/ 6 w 12"/>
                  <a:gd name="T3" fmla="*/ 1 h 23"/>
                  <a:gd name="T4" fmla="*/ 3 w 12"/>
                  <a:gd name="T5" fmla="*/ 4 h 23"/>
                  <a:gd name="T6" fmla="*/ 0 w 12"/>
                  <a:gd name="T7" fmla="*/ 9 h 23"/>
                  <a:gd name="T8" fmla="*/ 0 w 12"/>
                  <a:gd name="T9" fmla="*/ 13 h 23"/>
                  <a:gd name="T10" fmla="*/ 1 w 12"/>
                  <a:gd name="T11" fmla="*/ 17 h 23"/>
                  <a:gd name="T12" fmla="*/ 4 w 12"/>
                  <a:gd name="T13" fmla="*/ 20 h 23"/>
                  <a:gd name="T14" fmla="*/ 7 w 12"/>
                  <a:gd name="T15" fmla="*/ 23 h 23"/>
                  <a:gd name="T16" fmla="*/ 12 w 12"/>
                  <a:gd name="T17" fmla="*/ 23 h 23"/>
                  <a:gd name="T18" fmla="*/ 10 w 12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7" y="23"/>
                    </a:lnTo>
                    <a:lnTo>
                      <a:pt x="12" y="2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" name="Freeform 7"/>
              <p:cNvSpPr>
                <a:spLocks/>
              </p:cNvSpPr>
              <p:nvPr/>
            </p:nvSpPr>
            <p:spPr bwMode="auto">
              <a:xfrm>
                <a:off x="4017" y="3028"/>
                <a:ext cx="771" cy="60"/>
              </a:xfrm>
              <a:custGeom>
                <a:avLst/>
                <a:gdLst>
                  <a:gd name="T0" fmla="*/ 2298 w 2311"/>
                  <a:gd name="T1" fmla="*/ 0 h 182"/>
                  <a:gd name="T2" fmla="*/ 2159 w 2311"/>
                  <a:gd name="T3" fmla="*/ 6 h 182"/>
                  <a:gd name="T4" fmla="*/ 2020 w 2311"/>
                  <a:gd name="T5" fmla="*/ 13 h 182"/>
                  <a:gd name="T6" fmla="*/ 1877 w 2311"/>
                  <a:gd name="T7" fmla="*/ 21 h 182"/>
                  <a:gd name="T8" fmla="*/ 1735 w 2311"/>
                  <a:gd name="T9" fmla="*/ 29 h 182"/>
                  <a:gd name="T10" fmla="*/ 1591 w 2311"/>
                  <a:gd name="T11" fmla="*/ 38 h 182"/>
                  <a:gd name="T12" fmla="*/ 1445 w 2311"/>
                  <a:gd name="T13" fmla="*/ 47 h 182"/>
                  <a:gd name="T14" fmla="*/ 1300 w 2311"/>
                  <a:gd name="T15" fmla="*/ 58 h 182"/>
                  <a:gd name="T16" fmla="*/ 1155 w 2311"/>
                  <a:gd name="T17" fmla="*/ 69 h 182"/>
                  <a:gd name="T18" fmla="*/ 1008 w 2311"/>
                  <a:gd name="T19" fmla="*/ 80 h 182"/>
                  <a:gd name="T20" fmla="*/ 861 w 2311"/>
                  <a:gd name="T21" fmla="*/ 90 h 182"/>
                  <a:gd name="T22" fmla="*/ 716 w 2311"/>
                  <a:gd name="T23" fmla="*/ 102 h 182"/>
                  <a:gd name="T24" fmla="*/ 572 w 2311"/>
                  <a:gd name="T25" fmla="*/ 114 h 182"/>
                  <a:gd name="T26" fmla="*/ 426 w 2311"/>
                  <a:gd name="T27" fmla="*/ 125 h 182"/>
                  <a:gd name="T28" fmla="*/ 282 w 2311"/>
                  <a:gd name="T29" fmla="*/ 137 h 182"/>
                  <a:gd name="T30" fmla="*/ 141 w 2311"/>
                  <a:gd name="T31" fmla="*/ 149 h 182"/>
                  <a:gd name="T32" fmla="*/ 0 w 2311"/>
                  <a:gd name="T33" fmla="*/ 159 h 182"/>
                  <a:gd name="T34" fmla="*/ 71 w 2311"/>
                  <a:gd name="T35" fmla="*/ 176 h 182"/>
                  <a:gd name="T36" fmla="*/ 214 w 2311"/>
                  <a:gd name="T37" fmla="*/ 166 h 182"/>
                  <a:gd name="T38" fmla="*/ 358 w 2311"/>
                  <a:gd name="T39" fmla="*/ 154 h 182"/>
                  <a:gd name="T40" fmla="*/ 502 w 2311"/>
                  <a:gd name="T41" fmla="*/ 143 h 182"/>
                  <a:gd name="T42" fmla="*/ 646 w 2311"/>
                  <a:gd name="T43" fmla="*/ 131 h 182"/>
                  <a:gd name="T44" fmla="*/ 791 w 2311"/>
                  <a:gd name="T45" fmla="*/ 120 h 182"/>
                  <a:gd name="T46" fmla="*/ 937 w 2311"/>
                  <a:gd name="T47" fmla="*/ 108 h 182"/>
                  <a:gd name="T48" fmla="*/ 1082 w 2311"/>
                  <a:gd name="T49" fmla="*/ 98 h 182"/>
                  <a:gd name="T50" fmla="*/ 1229 w 2311"/>
                  <a:gd name="T51" fmla="*/ 86 h 182"/>
                  <a:gd name="T52" fmla="*/ 1374 w 2311"/>
                  <a:gd name="T53" fmla="*/ 76 h 182"/>
                  <a:gd name="T54" fmla="*/ 1520 w 2311"/>
                  <a:gd name="T55" fmla="*/ 66 h 182"/>
                  <a:gd name="T56" fmla="*/ 1664 w 2311"/>
                  <a:gd name="T57" fmla="*/ 56 h 182"/>
                  <a:gd name="T58" fmla="*/ 1808 w 2311"/>
                  <a:gd name="T59" fmla="*/ 47 h 182"/>
                  <a:gd name="T60" fmla="*/ 1950 w 2311"/>
                  <a:gd name="T61" fmla="*/ 40 h 182"/>
                  <a:gd name="T62" fmla="*/ 2091 w 2311"/>
                  <a:gd name="T63" fmla="*/ 32 h 182"/>
                  <a:gd name="T64" fmla="*/ 2231 w 2311"/>
                  <a:gd name="T65" fmla="*/ 26 h 182"/>
                  <a:gd name="T66" fmla="*/ 2311 w 2311"/>
                  <a:gd name="T67" fmla="*/ 1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1" h="182">
                    <a:moveTo>
                      <a:pt x="2286" y="12"/>
                    </a:moveTo>
                    <a:lnTo>
                      <a:pt x="2298" y="0"/>
                    </a:lnTo>
                    <a:lnTo>
                      <a:pt x="2229" y="3"/>
                    </a:lnTo>
                    <a:lnTo>
                      <a:pt x="2159" y="6"/>
                    </a:lnTo>
                    <a:lnTo>
                      <a:pt x="2090" y="9"/>
                    </a:lnTo>
                    <a:lnTo>
                      <a:pt x="2020" y="13"/>
                    </a:lnTo>
                    <a:lnTo>
                      <a:pt x="1949" y="16"/>
                    </a:lnTo>
                    <a:lnTo>
                      <a:pt x="1877" y="21"/>
                    </a:lnTo>
                    <a:lnTo>
                      <a:pt x="1806" y="25"/>
                    </a:lnTo>
                    <a:lnTo>
                      <a:pt x="1735" y="29"/>
                    </a:lnTo>
                    <a:lnTo>
                      <a:pt x="1662" y="32"/>
                    </a:lnTo>
                    <a:lnTo>
                      <a:pt x="1591" y="38"/>
                    </a:lnTo>
                    <a:lnTo>
                      <a:pt x="1518" y="42"/>
                    </a:lnTo>
                    <a:lnTo>
                      <a:pt x="1445" y="47"/>
                    </a:lnTo>
                    <a:lnTo>
                      <a:pt x="1373" y="53"/>
                    </a:lnTo>
                    <a:lnTo>
                      <a:pt x="1300" y="58"/>
                    </a:lnTo>
                    <a:lnTo>
                      <a:pt x="1227" y="63"/>
                    </a:lnTo>
                    <a:lnTo>
                      <a:pt x="1155" y="69"/>
                    </a:lnTo>
                    <a:lnTo>
                      <a:pt x="1082" y="74"/>
                    </a:lnTo>
                    <a:lnTo>
                      <a:pt x="1008" y="80"/>
                    </a:lnTo>
                    <a:lnTo>
                      <a:pt x="935" y="85"/>
                    </a:lnTo>
                    <a:lnTo>
                      <a:pt x="861" y="90"/>
                    </a:lnTo>
                    <a:lnTo>
                      <a:pt x="790" y="96"/>
                    </a:lnTo>
                    <a:lnTo>
                      <a:pt x="716" y="102"/>
                    </a:lnTo>
                    <a:lnTo>
                      <a:pt x="644" y="108"/>
                    </a:lnTo>
                    <a:lnTo>
                      <a:pt x="572" y="114"/>
                    </a:lnTo>
                    <a:lnTo>
                      <a:pt x="499" y="120"/>
                    </a:lnTo>
                    <a:lnTo>
                      <a:pt x="426" y="125"/>
                    </a:lnTo>
                    <a:lnTo>
                      <a:pt x="355" y="131"/>
                    </a:lnTo>
                    <a:lnTo>
                      <a:pt x="282" y="137"/>
                    </a:lnTo>
                    <a:lnTo>
                      <a:pt x="212" y="143"/>
                    </a:lnTo>
                    <a:lnTo>
                      <a:pt x="141" y="149"/>
                    </a:lnTo>
                    <a:lnTo>
                      <a:pt x="71" y="154"/>
                    </a:lnTo>
                    <a:lnTo>
                      <a:pt x="0" y="159"/>
                    </a:lnTo>
                    <a:lnTo>
                      <a:pt x="2" y="182"/>
                    </a:lnTo>
                    <a:lnTo>
                      <a:pt x="71" y="176"/>
                    </a:lnTo>
                    <a:lnTo>
                      <a:pt x="144" y="172"/>
                    </a:lnTo>
                    <a:lnTo>
                      <a:pt x="214" y="166"/>
                    </a:lnTo>
                    <a:lnTo>
                      <a:pt x="285" y="160"/>
                    </a:lnTo>
                    <a:lnTo>
                      <a:pt x="358" y="154"/>
                    </a:lnTo>
                    <a:lnTo>
                      <a:pt x="429" y="149"/>
                    </a:lnTo>
                    <a:lnTo>
                      <a:pt x="502" y="143"/>
                    </a:lnTo>
                    <a:lnTo>
                      <a:pt x="575" y="137"/>
                    </a:lnTo>
                    <a:lnTo>
                      <a:pt x="646" y="131"/>
                    </a:lnTo>
                    <a:lnTo>
                      <a:pt x="718" y="125"/>
                    </a:lnTo>
                    <a:lnTo>
                      <a:pt x="791" y="120"/>
                    </a:lnTo>
                    <a:lnTo>
                      <a:pt x="864" y="114"/>
                    </a:lnTo>
                    <a:lnTo>
                      <a:pt x="937" y="108"/>
                    </a:lnTo>
                    <a:lnTo>
                      <a:pt x="1009" y="102"/>
                    </a:lnTo>
                    <a:lnTo>
                      <a:pt x="1082" y="98"/>
                    </a:lnTo>
                    <a:lnTo>
                      <a:pt x="1155" y="92"/>
                    </a:lnTo>
                    <a:lnTo>
                      <a:pt x="1229" y="86"/>
                    </a:lnTo>
                    <a:lnTo>
                      <a:pt x="1302" y="82"/>
                    </a:lnTo>
                    <a:lnTo>
                      <a:pt x="1374" y="76"/>
                    </a:lnTo>
                    <a:lnTo>
                      <a:pt x="1447" y="70"/>
                    </a:lnTo>
                    <a:lnTo>
                      <a:pt x="1520" y="66"/>
                    </a:lnTo>
                    <a:lnTo>
                      <a:pt x="1592" y="61"/>
                    </a:lnTo>
                    <a:lnTo>
                      <a:pt x="1664" y="56"/>
                    </a:lnTo>
                    <a:lnTo>
                      <a:pt x="1735" y="53"/>
                    </a:lnTo>
                    <a:lnTo>
                      <a:pt x="1808" y="47"/>
                    </a:lnTo>
                    <a:lnTo>
                      <a:pt x="1879" y="44"/>
                    </a:lnTo>
                    <a:lnTo>
                      <a:pt x="1950" y="40"/>
                    </a:lnTo>
                    <a:lnTo>
                      <a:pt x="2020" y="35"/>
                    </a:lnTo>
                    <a:lnTo>
                      <a:pt x="2091" y="32"/>
                    </a:lnTo>
                    <a:lnTo>
                      <a:pt x="2161" y="29"/>
                    </a:lnTo>
                    <a:lnTo>
                      <a:pt x="2231" y="26"/>
                    </a:lnTo>
                    <a:lnTo>
                      <a:pt x="2299" y="24"/>
                    </a:lnTo>
                    <a:lnTo>
                      <a:pt x="2311" y="12"/>
                    </a:lnTo>
                    <a:lnTo>
                      <a:pt x="228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" name="Freeform 8"/>
              <p:cNvSpPr>
                <a:spLocks/>
              </p:cNvSpPr>
              <p:nvPr/>
            </p:nvSpPr>
            <p:spPr bwMode="auto">
              <a:xfrm>
                <a:off x="4779" y="2251"/>
                <a:ext cx="10" cy="781"/>
              </a:xfrm>
              <a:custGeom>
                <a:avLst/>
                <a:gdLst>
                  <a:gd name="T0" fmla="*/ 1 w 30"/>
                  <a:gd name="T1" fmla="*/ 0 h 2341"/>
                  <a:gd name="T2" fmla="*/ 3 w 30"/>
                  <a:gd name="T3" fmla="*/ 73 h 2341"/>
                  <a:gd name="T4" fmla="*/ 3 w 30"/>
                  <a:gd name="T5" fmla="*/ 146 h 2341"/>
                  <a:gd name="T6" fmla="*/ 3 w 30"/>
                  <a:gd name="T7" fmla="*/ 219 h 2341"/>
                  <a:gd name="T8" fmla="*/ 4 w 30"/>
                  <a:gd name="T9" fmla="*/ 290 h 2341"/>
                  <a:gd name="T10" fmla="*/ 4 w 30"/>
                  <a:gd name="T11" fmla="*/ 363 h 2341"/>
                  <a:gd name="T12" fmla="*/ 6 w 30"/>
                  <a:gd name="T13" fmla="*/ 434 h 2341"/>
                  <a:gd name="T14" fmla="*/ 6 w 30"/>
                  <a:gd name="T15" fmla="*/ 505 h 2341"/>
                  <a:gd name="T16" fmla="*/ 6 w 30"/>
                  <a:gd name="T17" fmla="*/ 576 h 2341"/>
                  <a:gd name="T18" fmla="*/ 7 w 30"/>
                  <a:gd name="T19" fmla="*/ 649 h 2341"/>
                  <a:gd name="T20" fmla="*/ 7 w 30"/>
                  <a:gd name="T21" fmla="*/ 863 h 2341"/>
                  <a:gd name="T22" fmla="*/ 6 w 30"/>
                  <a:gd name="T23" fmla="*/ 934 h 2341"/>
                  <a:gd name="T24" fmla="*/ 6 w 30"/>
                  <a:gd name="T25" fmla="*/ 1077 h 2341"/>
                  <a:gd name="T26" fmla="*/ 6 w 30"/>
                  <a:gd name="T27" fmla="*/ 1148 h 2341"/>
                  <a:gd name="T28" fmla="*/ 6 w 30"/>
                  <a:gd name="T29" fmla="*/ 1221 h 2341"/>
                  <a:gd name="T30" fmla="*/ 4 w 30"/>
                  <a:gd name="T31" fmla="*/ 1294 h 2341"/>
                  <a:gd name="T32" fmla="*/ 4 w 30"/>
                  <a:gd name="T33" fmla="*/ 1365 h 2341"/>
                  <a:gd name="T34" fmla="*/ 4 w 30"/>
                  <a:gd name="T35" fmla="*/ 1438 h 2341"/>
                  <a:gd name="T36" fmla="*/ 3 w 30"/>
                  <a:gd name="T37" fmla="*/ 1510 h 2341"/>
                  <a:gd name="T38" fmla="*/ 3 w 30"/>
                  <a:gd name="T39" fmla="*/ 1584 h 2341"/>
                  <a:gd name="T40" fmla="*/ 3 w 30"/>
                  <a:gd name="T41" fmla="*/ 1657 h 2341"/>
                  <a:gd name="T42" fmla="*/ 3 w 30"/>
                  <a:gd name="T43" fmla="*/ 1731 h 2341"/>
                  <a:gd name="T44" fmla="*/ 1 w 30"/>
                  <a:gd name="T45" fmla="*/ 1806 h 2341"/>
                  <a:gd name="T46" fmla="*/ 1 w 30"/>
                  <a:gd name="T47" fmla="*/ 1880 h 2341"/>
                  <a:gd name="T48" fmla="*/ 1 w 30"/>
                  <a:gd name="T49" fmla="*/ 1955 h 2341"/>
                  <a:gd name="T50" fmla="*/ 1 w 30"/>
                  <a:gd name="T51" fmla="*/ 2108 h 2341"/>
                  <a:gd name="T52" fmla="*/ 0 w 30"/>
                  <a:gd name="T53" fmla="*/ 2185 h 2341"/>
                  <a:gd name="T54" fmla="*/ 0 w 30"/>
                  <a:gd name="T55" fmla="*/ 2341 h 2341"/>
                  <a:gd name="T56" fmla="*/ 25 w 30"/>
                  <a:gd name="T57" fmla="*/ 2341 h 2341"/>
                  <a:gd name="T58" fmla="*/ 25 w 30"/>
                  <a:gd name="T59" fmla="*/ 2185 h 2341"/>
                  <a:gd name="T60" fmla="*/ 25 w 30"/>
                  <a:gd name="T61" fmla="*/ 2108 h 2341"/>
                  <a:gd name="T62" fmla="*/ 25 w 30"/>
                  <a:gd name="T63" fmla="*/ 1955 h 2341"/>
                  <a:gd name="T64" fmla="*/ 26 w 30"/>
                  <a:gd name="T65" fmla="*/ 1880 h 2341"/>
                  <a:gd name="T66" fmla="*/ 26 w 30"/>
                  <a:gd name="T67" fmla="*/ 1806 h 2341"/>
                  <a:gd name="T68" fmla="*/ 26 w 30"/>
                  <a:gd name="T69" fmla="*/ 1731 h 2341"/>
                  <a:gd name="T70" fmla="*/ 28 w 30"/>
                  <a:gd name="T71" fmla="*/ 1657 h 2341"/>
                  <a:gd name="T72" fmla="*/ 28 w 30"/>
                  <a:gd name="T73" fmla="*/ 1584 h 2341"/>
                  <a:gd name="T74" fmla="*/ 28 w 30"/>
                  <a:gd name="T75" fmla="*/ 1510 h 2341"/>
                  <a:gd name="T76" fmla="*/ 28 w 30"/>
                  <a:gd name="T77" fmla="*/ 1438 h 2341"/>
                  <a:gd name="T78" fmla="*/ 28 w 30"/>
                  <a:gd name="T79" fmla="*/ 1365 h 2341"/>
                  <a:gd name="T80" fmla="*/ 29 w 30"/>
                  <a:gd name="T81" fmla="*/ 1294 h 2341"/>
                  <a:gd name="T82" fmla="*/ 29 w 30"/>
                  <a:gd name="T83" fmla="*/ 1221 h 2341"/>
                  <a:gd name="T84" fmla="*/ 29 w 30"/>
                  <a:gd name="T85" fmla="*/ 1148 h 2341"/>
                  <a:gd name="T86" fmla="*/ 30 w 30"/>
                  <a:gd name="T87" fmla="*/ 1077 h 2341"/>
                  <a:gd name="T88" fmla="*/ 30 w 30"/>
                  <a:gd name="T89" fmla="*/ 934 h 2341"/>
                  <a:gd name="T90" fmla="*/ 30 w 30"/>
                  <a:gd name="T91" fmla="*/ 863 h 2341"/>
                  <a:gd name="T92" fmla="*/ 30 w 30"/>
                  <a:gd name="T93" fmla="*/ 649 h 2341"/>
                  <a:gd name="T94" fmla="*/ 30 w 30"/>
                  <a:gd name="T95" fmla="*/ 576 h 2341"/>
                  <a:gd name="T96" fmla="*/ 30 w 30"/>
                  <a:gd name="T97" fmla="*/ 505 h 2341"/>
                  <a:gd name="T98" fmla="*/ 29 w 30"/>
                  <a:gd name="T99" fmla="*/ 434 h 2341"/>
                  <a:gd name="T100" fmla="*/ 29 w 30"/>
                  <a:gd name="T101" fmla="*/ 363 h 2341"/>
                  <a:gd name="T102" fmla="*/ 28 w 30"/>
                  <a:gd name="T103" fmla="*/ 290 h 2341"/>
                  <a:gd name="T104" fmla="*/ 28 w 30"/>
                  <a:gd name="T105" fmla="*/ 219 h 2341"/>
                  <a:gd name="T106" fmla="*/ 28 w 30"/>
                  <a:gd name="T107" fmla="*/ 146 h 2341"/>
                  <a:gd name="T108" fmla="*/ 25 w 30"/>
                  <a:gd name="T109" fmla="*/ 73 h 2341"/>
                  <a:gd name="T110" fmla="*/ 25 w 30"/>
                  <a:gd name="T111" fmla="*/ 0 h 2341"/>
                  <a:gd name="T112" fmla="*/ 1 w 30"/>
                  <a:gd name="T113" fmla="*/ 0 h 2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2341">
                    <a:moveTo>
                      <a:pt x="1" y="0"/>
                    </a:moveTo>
                    <a:lnTo>
                      <a:pt x="3" y="73"/>
                    </a:lnTo>
                    <a:lnTo>
                      <a:pt x="3" y="146"/>
                    </a:lnTo>
                    <a:lnTo>
                      <a:pt x="3" y="219"/>
                    </a:lnTo>
                    <a:lnTo>
                      <a:pt x="4" y="290"/>
                    </a:lnTo>
                    <a:lnTo>
                      <a:pt x="4" y="363"/>
                    </a:lnTo>
                    <a:lnTo>
                      <a:pt x="6" y="434"/>
                    </a:lnTo>
                    <a:lnTo>
                      <a:pt x="6" y="505"/>
                    </a:lnTo>
                    <a:lnTo>
                      <a:pt x="6" y="576"/>
                    </a:lnTo>
                    <a:lnTo>
                      <a:pt x="7" y="649"/>
                    </a:lnTo>
                    <a:lnTo>
                      <a:pt x="7" y="863"/>
                    </a:lnTo>
                    <a:lnTo>
                      <a:pt x="6" y="934"/>
                    </a:lnTo>
                    <a:lnTo>
                      <a:pt x="6" y="1077"/>
                    </a:lnTo>
                    <a:lnTo>
                      <a:pt x="6" y="1148"/>
                    </a:lnTo>
                    <a:lnTo>
                      <a:pt x="6" y="1221"/>
                    </a:lnTo>
                    <a:lnTo>
                      <a:pt x="4" y="1294"/>
                    </a:lnTo>
                    <a:lnTo>
                      <a:pt x="4" y="1365"/>
                    </a:lnTo>
                    <a:lnTo>
                      <a:pt x="4" y="1438"/>
                    </a:lnTo>
                    <a:lnTo>
                      <a:pt x="3" y="1510"/>
                    </a:lnTo>
                    <a:lnTo>
                      <a:pt x="3" y="1584"/>
                    </a:lnTo>
                    <a:lnTo>
                      <a:pt x="3" y="1657"/>
                    </a:lnTo>
                    <a:lnTo>
                      <a:pt x="3" y="1731"/>
                    </a:lnTo>
                    <a:lnTo>
                      <a:pt x="1" y="1806"/>
                    </a:lnTo>
                    <a:lnTo>
                      <a:pt x="1" y="1880"/>
                    </a:lnTo>
                    <a:lnTo>
                      <a:pt x="1" y="1955"/>
                    </a:lnTo>
                    <a:lnTo>
                      <a:pt x="1" y="2108"/>
                    </a:lnTo>
                    <a:lnTo>
                      <a:pt x="0" y="2185"/>
                    </a:lnTo>
                    <a:lnTo>
                      <a:pt x="0" y="2341"/>
                    </a:lnTo>
                    <a:lnTo>
                      <a:pt x="25" y="2341"/>
                    </a:lnTo>
                    <a:lnTo>
                      <a:pt x="25" y="2185"/>
                    </a:lnTo>
                    <a:lnTo>
                      <a:pt x="25" y="2108"/>
                    </a:lnTo>
                    <a:lnTo>
                      <a:pt x="25" y="1955"/>
                    </a:lnTo>
                    <a:lnTo>
                      <a:pt x="26" y="1880"/>
                    </a:lnTo>
                    <a:lnTo>
                      <a:pt x="26" y="1806"/>
                    </a:lnTo>
                    <a:lnTo>
                      <a:pt x="26" y="1731"/>
                    </a:lnTo>
                    <a:lnTo>
                      <a:pt x="28" y="1657"/>
                    </a:lnTo>
                    <a:lnTo>
                      <a:pt x="28" y="1584"/>
                    </a:lnTo>
                    <a:lnTo>
                      <a:pt x="28" y="1510"/>
                    </a:lnTo>
                    <a:lnTo>
                      <a:pt x="28" y="1438"/>
                    </a:lnTo>
                    <a:lnTo>
                      <a:pt x="28" y="1365"/>
                    </a:lnTo>
                    <a:lnTo>
                      <a:pt x="29" y="1294"/>
                    </a:lnTo>
                    <a:lnTo>
                      <a:pt x="29" y="1221"/>
                    </a:lnTo>
                    <a:lnTo>
                      <a:pt x="29" y="1148"/>
                    </a:lnTo>
                    <a:lnTo>
                      <a:pt x="30" y="1077"/>
                    </a:lnTo>
                    <a:lnTo>
                      <a:pt x="30" y="934"/>
                    </a:lnTo>
                    <a:lnTo>
                      <a:pt x="30" y="863"/>
                    </a:lnTo>
                    <a:lnTo>
                      <a:pt x="30" y="649"/>
                    </a:lnTo>
                    <a:lnTo>
                      <a:pt x="30" y="576"/>
                    </a:lnTo>
                    <a:lnTo>
                      <a:pt x="30" y="505"/>
                    </a:lnTo>
                    <a:lnTo>
                      <a:pt x="29" y="434"/>
                    </a:lnTo>
                    <a:lnTo>
                      <a:pt x="29" y="363"/>
                    </a:lnTo>
                    <a:lnTo>
                      <a:pt x="28" y="290"/>
                    </a:lnTo>
                    <a:lnTo>
                      <a:pt x="28" y="219"/>
                    </a:lnTo>
                    <a:lnTo>
                      <a:pt x="28" y="146"/>
                    </a:lnTo>
                    <a:lnTo>
                      <a:pt x="25" y="73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" name="Freeform 9"/>
              <p:cNvSpPr>
                <a:spLocks/>
              </p:cNvSpPr>
              <p:nvPr/>
            </p:nvSpPr>
            <p:spPr bwMode="auto">
              <a:xfrm>
                <a:off x="4780" y="3028"/>
                <a:ext cx="8" cy="4"/>
              </a:xfrm>
              <a:custGeom>
                <a:avLst/>
                <a:gdLst>
                  <a:gd name="T0" fmla="*/ 24 w 24"/>
                  <a:gd name="T1" fmla="*/ 12 h 12"/>
                  <a:gd name="T2" fmla="*/ 22 w 24"/>
                  <a:gd name="T3" fmla="*/ 6 h 12"/>
                  <a:gd name="T4" fmla="*/ 19 w 24"/>
                  <a:gd name="T5" fmla="*/ 3 h 12"/>
                  <a:gd name="T6" fmla="*/ 16 w 24"/>
                  <a:gd name="T7" fmla="*/ 0 h 12"/>
                  <a:gd name="T8" fmla="*/ 12 w 24"/>
                  <a:gd name="T9" fmla="*/ 0 h 12"/>
                  <a:gd name="T10" fmla="*/ 8 w 24"/>
                  <a:gd name="T11" fmla="*/ 0 h 12"/>
                  <a:gd name="T12" fmla="*/ 3 w 24"/>
                  <a:gd name="T13" fmla="*/ 3 h 12"/>
                  <a:gd name="T14" fmla="*/ 2 w 24"/>
                  <a:gd name="T15" fmla="*/ 6 h 12"/>
                  <a:gd name="T16" fmla="*/ 0 w 24"/>
                  <a:gd name="T17" fmla="*/ 12 h 12"/>
                  <a:gd name="T18" fmla="*/ 24 w 2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22" y="6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" name="Freeform 10"/>
              <p:cNvSpPr>
                <a:spLocks/>
              </p:cNvSpPr>
              <p:nvPr/>
            </p:nvSpPr>
            <p:spPr bwMode="auto">
              <a:xfrm>
                <a:off x="4159" y="3404"/>
                <a:ext cx="4" cy="7"/>
              </a:xfrm>
              <a:custGeom>
                <a:avLst/>
                <a:gdLst>
                  <a:gd name="T0" fmla="*/ 10 w 11"/>
                  <a:gd name="T1" fmla="*/ 0 h 22"/>
                  <a:gd name="T2" fmla="*/ 6 w 11"/>
                  <a:gd name="T3" fmla="*/ 0 h 22"/>
                  <a:gd name="T4" fmla="*/ 3 w 11"/>
                  <a:gd name="T5" fmla="*/ 3 h 22"/>
                  <a:gd name="T6" fmla="*/ 1 w 11"/>
                  <a:gd name="T7" fmla="*/ 7 h 22"/>
                  <a:gd name="T8" fmla="*/ 0 w 11"/>
                  <a:gd name="T9" fmla="*/ 12 h 22"/>
                  <a:gd name="T10" fmla="*/ 1 w 11"/>
                  <a:gd name="T11" fmla="*/ 16 h 22"/>
                  <a:gd name="T12" fmla="*/ 4 w 11"/>
                  <a:gd name="T13" fmla="*/ 19 h 22"/>
                  <a:gd name="T14" fmla="*/ 7 w 11"/>
                  <a:gd name="T15" fmla="*/ 22 h 22"/>
                  <a:gd name="T16" fmla="*/ 11 w 11"/>
                  <a:gd name="T17" fmla="*/ 22 h 22"/>
                  <a:gd name="T18" fmla="*/ 10 w 11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4162" y="3388"/>
                <a:ext cx="1052" cy="23"/>
              </a:xfrm>
              <a:custGeom>
                <a:avLst/>
                <a:gdLst>
                  <a:gd name="T0" fmla="*/ 3061 w 3155"/>
                  <a:gd name="T1" fmla="*/ 41 h 69"/>
                  <a:gd name="T2" fmla="*/ 2872 w 3155"/>
                  <a:gd name="T3" fmla="*/ 30 h 69"/>
                  <a:gd name="T4" fmla="*/ 2680 w 3155"/>
                  <a:gd name="T5" fmla="*/ 21 h 69"/>
                  <a:gd name="T6" fmla="*/ 2488 w 3155"/>
                  <a:gd name="T7" fmla="*/ 14 h 69"/>
                  <a:gd name="T8" fmla="*/ 2294 w 3155"/>
                  <a:gd name="T9" fmla="*/ 8 h 69"/>
                  <a:gd name="T10" fmla="*/ 2100 w 3155"/>
                  <a:gd name="T11" fmla="*/ 3 h 69"/>
                  <a:gd name="T12" fmla="*/ 1903 w 3155"/>
                  <a:gd name="T13" fmla="*/ 2 h 69"/>
                  <a:gd name="T14" fmla="*/ 1707 w 3155"/>
                  <a:gd name="T15" fmla="*/ 0 h 69"/>
                  <a:gd name="T16" fmla="*/ 1509 w 3155"/>
                  <a:gd name="T17" fmla="*/ 0 h 69"/>
                  <a:gd name="T18" fmla="*/ 1311 w 3155"/>
                  <a:gd name="T19" fmla="*/ 3 h 69"/>
                  <a:gd name="T20" fmla="*/ 1112 w 3155"/>
                  <a:gd name="T21" fmla="*/ 6 h 69"/>
                  <a:gd name="T22" fmla="*/ 912 w 3155"/>
                  <a:gd name="T23" fmla="*/ 11 h 69"/>
                  <a:gd name="T24" fmla="*/ 710 w 3155"/>
                  <a:gd name="T25" fmla="*/ 16 h 69"/>
                  <a:gd name="T26" fmla="*/ 509 w 3155"/>
                  <a:gd name="T27" fmla="*/ 24 h 69"/>
                  <a:gd name="T28" fmla="*/ 307 w 3155"/>
                  <a:gd name="T29" fmla="*/ 32 h 69"/>
                  <a:gd name="T30" fmla="*/ 103 w 3155"/>
                  <a:gd name="T31" fmla="*/ 41 h 69"/>
                  <a:gd name="T32" fmla="*/ 1 w 3155"/>
                  <a:gd name="T33" fmla="*/ 69 h 69"/>
                  <a:gd name="T34" fmla="*/ 205 w 3155"/>
                  <a:gd name="T35" fmla="*/ 60 h 69"/>
                  <a:gd name="T36" fmla="*/ 409 w 3155"/>
                  <a:gd name="T37" fmla="*/ 51 h 69"/>
                  <a:gd name="T38" fmla="*/ 611 w 3155"/>
                  <a:gd name="T39" fmla="*/ 44 h 69"/>
                  <a:gd name="T40" fmla="*/ 813 w 3155"/>
                  <a:gd name="T41" fmla="*/ 37 h 69"/>
                  <a:gd name="T42" fmla="*/ 1012 w 3155"/>
                  <a:gd name="T43" fmla="*/ 31 h 69"/>
                  <a:gd name="T44" fmla="*/ 1211 w 3155"/>
                  <a:gd name="T45" fmla="*/ 27 h 69"/>
                  <a:gd name="T46" fmla="*/ 1410 w 3155"/>
                  <a:gd name="T47" fmla="*/ 24 h 69"/>
                  <a:gd name="T48" fmla="*/ 1608 w 3155"/>
                  <a:gd name="T49" fmla="*/ 22 h 69"/>
                  <a:gd name="T50" fmla="*/ 1806 w 3155"/>
                  <a:gd name="T51" fmla="*/ 24 h 69"/>
                  <a:gd name="T52" fmla="*/ 2002 w 3155"/>
                  <a:gd name="T53" fmla="*/ 24 h 69"/>
                  <a:gd name="T54" fmla="*/ 2197 w 3155"/>
                  <a:gd name="T55" fmla="*/ 28 h 69"/>
                  <a:gd name="T56" fmla="*/ 2389 w 3155"/>
                  <a:gd name="T57" fmla="*/ 34 h 69"/>
                  <a:gd name="T58" fmla="*/ 2582 w 3155"/>
                  <a:gd name="T59" fmla="*/ 40 h 69"/>
                  <a:gd name="T60" fmla="*/ 2774 w 3155"/>
                  <a:gd name="T61" fmla="*/ 47 h 69"/>
                  <a:gd name="T62" fmla="*/ 2965 w 3155"/>
                  <a:gd name="T63" fmla="*/ 57 h 69"/>
                  <a:gd name="T64" fmla="*/ 3154 w 3155"/>
                  <a:gd name="T6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5" h="69">
                    <a:moveTo>
                      <a:pt x="3155" y="47"/>
                    </a:moveTo>
                    <a:lnTo>
                      <a:pt x="3061" y="41"/>
                    </a:lnTo>
                    <a:lnTo>
                      <a:pt x="2966" y="35"/>
                    </a:lnTo>
                    <a:lnTo>
                      <a:pt x="2872" y="30"/>
                    </a:lnTo>
                    <a:lnTo>
                      <a:pt x="2776" y="24"/>
                    </a:lnTo>
                    <a:lnTo>
                      <a:pt x="2680" y="21"/>
                    </a:lnTo>
                    <a:lnTo>
                      <a:pt x="2584" y="16"/>
                    </a:lnTo>
                    <a:lnTo>
                      <a:pt x="2488" y="14"/>
                    </a:lnTo>
                    <a:lnTo>
                      <a:pt x="2390" y="11"/>
                    </a:lnTo>
                    <a:lnTo>
                      <a:pt x="2294" y="8"/>
                    </a:lnTo>
                    <a:lnTo>
                      <a:pt x="2197" y="6"/>
                    </a:lnTo>
                    <a:lnTo>
                      <a:pt x="2100" y="3"/>
                    </a:lnTo>
                    <a:lnTo>
                      <a:pt x="2002" y="2"/>
                    </a:lnTo>
                    <a:lnTo>
                      <a:pt x="1903" y="2"/>
                    </a:lnTo>
                    <a:lnTo>
                      <a:pt x="1806" y="0"/>
                    </a:lnTo>
                    <a:lnTo>
                      <a:pt x="1707" y="0"/>
                    </a:lnTo>
                    <a:lnTo>
                      <a:pt x="1608" y="0"/>
                    </a:lnTo>
                    <a:lnTo>
                      <a:pt x="1509" y="0"/>
                    </a:lnTo>
                    <a:lnTo>
                      <a:pt x="1410" y="2"/>
                    </a:lnTo>
                    <a:lnTo>
                      <a:pt x="1311" y="3"/>
                    </a:lnTo>
                    <a:lnTo>
                      <a:pt x="1211" y="5"/>
                    </a:lnTo>
                    <a:lnTo>
                      <a:pt x="1112" y="6"/>
                    </a:lnTo>
                    <a:lnTo>
                      <a:pt x="1012" y="8"/>
                    </a:lnTo>
                    <a:lnTo>
                      <a:pt x="912" y="11"/>
                    </a:lnTo>
                    <a:lnTo>
                      <a:pt x="811" y="14"/>
                    </a:lnTo>
                    <a:lnTo>
                      <a:pt x="710" y="16"/>
                    </a:lnTo>
                    <a:lnTo>
                      <a:pt x="609" y="21"/>
                    </a:lnTo>
                    <a:lnTo>
                      <a:pt x="509" y="24"/>
                    </a:lnTo>
                    <a:lnTo>
                      <a:pt x="407" y="28"/>
                    </a:lnTo>
                    <a:lnTo>
                      <a:pt x="307" y="32"/>
                    </a:lnTo>
                    <a:lnTo>
                      <a:pt x="204" y="37"/>
                    </a:lnTo>
                    <a:lnTo>
                      <a:pt x="103" y="41"/>
                    </a:lnTo>
                    <a:lnTo>
                      <a:pt x="0" y="47"/>
                    </a:lnTo>
                    <a:lnTo>
                      <a:pt x="1" y="69"/>
                    </a:lnTo>
                    <a:lnTo>
                      <a:pt x="103" y="64"/>
                    </a:lnTo>
                    <a:lnTo>
                      <a:pt x="205" y="60"/>
                    </a:lnTo>
                    <a:lnTo>
                      <a:pt x="307" y="54"/>
                    </a:lnTo>
                    <a:lnTo>
                      <a:pt x="409" y="51"/>
                    </a:lnTo>
                    <a:lnTo>
                      <a:pt x="509" y="47"/>
                    </a:lnTo>
                    <a:lnTo>
                      <a:pt x="611" y="44"/>
                    </a:lnTo>
                    <a:lnTo>
                      <a:pt x="711" y="40"/>
                    </a:lnTo>
                    <a:lnTo>
                      <a:pt x="813" y="37"/>
                    </a:lnTo>
                    <a:lnTo>
                      <a:pt x="912" y="34"/>
                    </a:lnTo>
                    <a:lnTo>
                      <a:pt x="1012" y="31"/>
                    </a:lnTo>
                    <a:lnTo>
                      <a:pt x="1112" y="30"/>
                    </a:lnTo>
                    <a:lnTo>
                      <a:pt x="1211" y="27"/>
                    </a:lnTo>
                    <a:lnTo>
                      <a:pt x="1311" y="27"/>
                    </a:lnTo>
                    <a:lnTo>
                      <a:pt x="1410" y="24"/>
                    </a:lnTo>
                    <a:lnTo>
                      <a:pt x="1509" y="24"/>
                    </a:lnTo>
                    <a:lnTo>
                      <a:pt x="1608" y="22"/>
                    </a:lnTo>
                    <a:lnTo>
                      <a:pt x="1707" y="22"/>
                    </a:lnTo>
                    <a:lnTo>
                      <a:pt x="1806" y="24"/>
                    </a:lnTo>
                    <a:lnTo>
                      <a:pt x="1903" y="24"/>
                    </a:lnTo>
                    <a:lnTo>
                      <a:pt x="2002" y="24"/>
                    </a:lnTo>
                    <a:lnTo>
                      <a:pt x="2100" y="27"/>
                    </a:lnTo>
                    <a:lnTo>
                      <a:pt x="2197" y="28"/>
                    </a:lnTo>
                    <a:lnTo>
                      <a:pt x="2294" y="30"/>
                    </a:lnTo>
                    <a:lnTo>
                      <a:pt x="2389" y="34"/>
                    </a:lnTo>
                    <a:lnTo>
                      <a:pt x="2486" y="37"/>
                    </a:lnTo>
                    <a:lnTo>
                      <a:pt x="2582" y="40"/>
                    </a:lnTo>
                    <a:lnTo>
                      <a:pt x="2678" y="44"/>
                    </a:lnTo>
                    <a:lnTo>
                      <a:pt x="2774" y="47"/>
                    </a:lnTo>
                    <a:lnTo>
                      <a:pt x="2870" y="53"/>
                    </a:lnTo>
                    <a:lnTo>
                      <a:pt x="2965" y="57"/>
                    </a:lnTo>
                    <a:lnTo>
                      <a:pt x="3059" y="63"/>
                    </a:lnTo>
                    <a:lnTo>
                      <a:pt x="3154" y="69"/>
                    </a:lnTo>
                    <a:lnTo>
                      <a:pt x="3155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4162" y="3404"/>
                <a:ext cx="5" cy="7"/>
              </a:xfrm>
              <a:custGeom>
                <a:avLst/>
                <a:gdLst>
                  <a:gd name="T0" fmla="*/ 0 w 13"/>
                  <a:gd name="T1" fmla="*/ 22 h 22"/>
                  <a:gd name="T2" fmla="*/ 6 w 13"/>
                  <a:gd name="T3" fmla="*/ 22 h 22"/>
                  <a:gd name="T4" fmla="*/ 9 w 13"/>
                  <a:gd name="T5" fmla="*/ 19 h 22"/>
                  <a:gd name="T6" fmla="*/ 12 w 13"/>
                  <a:gd name="T7" fmla="*/ 16 h 22"/>
                  <a:gd name="T8" fmla="*/ 13 w 13"/>
                  <a:gd name="T9" fmla="*/ 12 h 22"/>
                  <a:gd name="T10" fmla="*/ 13 w 13"/>
                  <a:gd name="T11" fmla="*/ 7 h 22"/>
                  <a:gd name="T12" fmla="*/ 10 w 13"/>
                  <a:gd name="T13" fmla="*/ 3 h 22"/>
                  <a:gd name="T14" fmla="*/ 7 w 13"/>
                  <a:gd name="T15" fmla="*/ 0 h 22"/>
                  <a:gd name="T16" fmla="*/ 1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3" y="12"/>
                    </a:lnTo>
                    <a:lnTo>
                      <a:pt x="13" y="7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4451" y="2406"/>
                <a:ext cx="314" cy="429"/>
              </a:xfrm>
              <a:custGeom>
                <a:avLst/>
                <a:gdLst>
                  <a:gd name="T0" fmla="*/ 29 w 942"/>
                  <a:gd name="T1" fmla="*/ 64 h 1286"/>
                  <a:gd name="T2" fmla="*/ 89 w 942"/>
                  <a:gd name="T3" fmla="*/ 139 h 1286"/>
                  <a:gd name="T4" fmla="*/ 145 w 942"/>
                  <a:gd name="T5" fmla="*/ 214 h 1286"/>
                  <a:gd name="T6" fmla="*/ 204 w 942"/>
                  <a:gd name="T7" fmla="*/ 290 h 1286"/>
                  <a:gd name="T8" fmla="*/ 260 w 942"/>
                  <a:gd name="T9" fmla="*/ 367 h 1286"/>
                  <a:gd name="T10" fmla="*/ 317 w 942"/>
                  <a:gd name="T11" fmla="*/ 444 h 1286"/>
                  <a:gd name="T12" fmla="*/ 372 w 942"/>
                  <a:gd name="T13" fmla="*/ 523 h 1286"/>
                  <a:gd name="T14" fmla="*/ 428 w 942"/>
                  <a:gd name="T15" fmla="*/ 601 h 1286"/>
                  <a:gd name="T16" fmla="*/ 481 w 942"/>
                  <a:gd name="T17" fmla="*/ 681 h 1286"/>
                  <a:gd name="T18" fmla="*/ 537 w 942"/>
                  <a:gd name="T19" fmla="*/ 760 h 1286"/>
                  <a:gd name="T20" fmla="*/ 590 w 942"/>
                  <a:gd name="T21" fmla="*/ 841 h 1286"/>
                  <a:gd name="T22" fmla="*/ 644 w 942"/>
                  <a:gd name="T23" fmla="*/ 921 h 1286"/>
                  <a:gd name="T24" fmla="*/ 698 w 942"/>
                  <a:gd name="T25" fmla="*/ 1001 h 1286"/>
                  <a:gd name="T26" fmla="*/ 750 w 942"/>
                  <a:gd name="T27" fmla="*/ 1083 h 1286"/>
                  <a:gd name="T28" fmla="*/ 804 w 942"/>
                  <a:gd name="T29" fmla="*/ 1164 h 1286"/>
                  <a:gd name="T30" fmla="*/ 858 w 942"/>
                  <a:gd name="T31" fmla="*/ 1246 h 1286"/>
                  <a:gd name="T32" fmla="*/ 891 w 942"/>
                  <a:gd name="T33" fmla="*/ 1282 h 1286"/>
                  <a:gd name="T34" fmla="*/ 906 w 942"/>
                  <a:gd name="T35" fmla="*/ 1270 h 1286"/>
                  <a:gd name="T36" fmla="*/ 920 w 942"/>
                  <a:gd name="T37" fmla="*/ 1259 h 1286"/>
                  <a:gd name="T38" fmla="*/ 935 w 942"/>
                  <a:gd name="T39" fmla="*/ 1248 h 1286"/>
                  <a:gd name="T40" fmla="*/ 918 w 942"/>
                  <a:gd name="T41" fmla="*/ 1202 h 1286"/>
                  <a:gd name="T42" fmla="*/ 867 w 942"/>
                  <a:gd name="T43" fmla="*/ 1122 h 1286"/>
                  <a:gd name="T44" fmla="*/ 816 w 942"/>
                  <a:gd name="T45" fmla="*/ 1042 h 1286"/>
                  <a:gd name="T46" fmla="*/ 763 w 942"/>
                  <a:gd name="T47" fmla="*/ 962 h 1286"/>
                  <a:gd name="T48" fmla="*/ 710 w 942"/>
                  <a:gd name="T49" fmla="*/ 882 h 1286"/>
                  <a:gd name="T50" fmla="*/ 654 w 942"/>
                  <a:gd name="T51" fmla="*/ 802 h 1286"/>
                  <a:gd name="T52" fmla="*/ 599 w 942"/>
                  <a:gd name="T53" fmla="*/ 722 h 1286"/>
                  <a:gd name="T54" fmla="*/ 542 w 942"/>
                  <a:gd name="T55" fmla="*/ 643 h 1286"/>
                  <a:gd name="T56" fmla="*/ 484 w 942"/>
                  <a:gd name="T57" fmla="*/ 565 h 1286"/>
                  <a:gd name="T58" fmla="*/ 426 w 942"/>
                  <a:gd name="T59" fmla="*/ 488 h 1286"/>
                  <a:gd name="T60" fmla="*/ 368 w 942"/>
                  <a:gd name="T61" fmla="*/ 411 h 1286"/>
                  <a:gd name="T62" fmla="*/ 308 w 942"/>
                  <a:gd name="T63" fmla="*/ 334 h 1286"/>
                  <a:gd name="T64" fmla="*/ 249 w 942"/>
                  <a:gd name="T65" fmla="*/ 258 h 1286"/>
                  <a:gd name="T66" fmla="*/ 188 w 942"/>
                  <a:gd name="T67" fmla="*/ 182 h 1286"/>
                  <a:gd name="T68" fmla="*/ 128 w 942"/>
                  <a:gd name="T69" fmla="*/ 110 h 1286"/>
                  <a:gd name="T70" fmla="*/ 67 w 942"/>
                  <a:gd name="T71" fmla="*/ 35 h 1286"/>
                  <a:gd name="T72" fmla="*/ 32 w 942"/>
                  <a:gd name="T73" fmla="*/ 3 h 1286"/>
                  <a:gd name="T74" fmla="*/ 22 w 942"/>
                  <a:gd name="T75" fmla="*/ 9 h 1286"/>
                  <a:gd name="T76" fmla="*/ 13 w 942"/>
                  <a:gd name="T77" fmla="*/ 16 h 1286"/>
                  <a:gd name="T78" fmla="*/ 4 w 942"/>
                  <a:gd name="T79" fmla="*/ 24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2" h="1286">
                    <a:moveTo>
                      <a:pt x="0" y="27"/>
                    </a:moveTo>
                    <a:lnTo>
                      <a:pt x="29" y="64"/>
                    </a:lnTo>
                    <a:lnTo>
                      <a:pt x="60" y="101"/>
                    </a:lnTo>
                    <a:lnTo>
                      <a:pt x="89" y="139"/>
                    </a:lnTo>
                    <a:lnTo>
                      <a:pt x="116" y="176"/>
                    </a:lnTo>
                    <a:lnTo>
                      <a:pt x="145" y="214"/>
                    </a:lnTo>
                    <a:lnTo>
                      <a:pt x="175" y="252"/>
                    </a:lnTo>
                    <a:lnTo>
                      <a:pt x="204" y="290"/>
                    </a:lnTo>
                    <a:lnTo>
                      <a:pt x="233" y="328"/>
                    </a:lnTo>
                    <a:lnTo>
                      <a:pt x="260" y="367"/>
                    </a:lnTo>
                    <a:lnTo>
                      <a:pt x="289" y="405"/>
                    </a:lnTo>
                    <a:lnTo>
                      <a:pt x="317" y="444"/>
                    </a:lnTo>
                    <a:lnTo>
                      <a:pt x="345" y="483"/>
                    </a:lnTo>
                    <a:lnTo>
                      <a:pt x="372" y="523"/>
                    </a:lnTo>
                    <a:lnTo>
                      <a:pt x="400" y="562"/>
                    </a:lnTo>
                    <a:lnTo>
                      <a:pt x="428" y="601"/>
                    </a:lnTo>
                    <a:lnTo>
                      <a:pt x="455" y="640"/>
                    </a:lnTo>
                    <a:lnTo>
                      <a:pt x="481" y="681"/>
                    </a:lnTo>
                    <a:lnTo>
                      <a:pt x="509" y="720"/>
                    </a:lnTo>
                    <a:lnTo>
                      <a:pt x="537" y="760"/>
                    </a:lnTo>
                    <a:lnTo>
                      <a:pt x="564" y="800"/>
                    </a:lnTo>
                    <a:lnTo>
                      <a:pt x="590" y="841"/>
                    </a:lnTo>
                    <a:lnTo>
                      <a:pt x="618" y="880"/>
                    </a:lnTo>
                    <a:lnTo>
                      <a:pt x="644" y="921"/>
                    </a:lnTo>
                    <a:lnTo>
                      <a:pt x="670" y="960"/>
                    </a:lnTo>
                    <a:lnTo>
                      <a:pt x="698" y="1001"/>
                    </a:lnTo>
                    <a:lnTo>
                      <a:pt x="724" y="1042"/>
                    </a:lnTo>
                    <a:lnTo>
                      <a:pt x="750" y="1083"/>
                    </a:lnTo>
                    <a:lnTo>
                      <a:pt x="778" y="1123"/>
                    </a:lnTo>
                    <a:lnTo>
                      <a:pt x="804" y="1164"/>
                    </a:lnTo>
                    <a:lnTo>
                      <a:pt x="830" y="1205"/>
                    </a:lnTo>
                    <a:lnTo>
                      <a:pt x="858" y="1246"/>
                    </a:lnTo>
                    <a:lnTo>
                      <a:pt x="884" y="1286"/>
                    </a:lnTo>
                    <a:lnTo>
                      <a:pt x="891" y="1282"/>
                    </a:lnTo>
                    <a:lnTo>
                      <a:pt x="899" y="1276"/>
                    </a:lnTo>
                    <a:lnTo>
                      <a:pt x="906" y="1270"/>
                    </a:lnTo>
                    <a:lnTo>
                      <a:pt x="913" y="1264"/>
                    </a:lnTo>
                    <a:lnTo>
                      <a:pt x="920" y="1259"/>
                    </a:lnTo>
                    <a:lnTo>
                      <a:pt x="928" y="1254"/>
                    </a:lnTo>
                    <a:lnTo>
                      <a:pt x="935" y="1248"/>
                    </a:lnTo>
                    <a:lnTo>
                      <a:pt x="942" y="1243"/>
                    </a:lnTo>
                    <a:lnTo>
                      <a:pt x="918" y="1202"/>
                    </a:lnTo>
                    <a:lnTo>
                      <a:pt x="893" y="1163"/>
                    </a:lnTo>
                    <a:lnTo>
                      <a:pt x="867" y="1122"/>
                    </a:lnTo>
                    <a:lnTo>
                      <a:pt x="841" y="1083"/>
                    </a:lnTo>
                    <a:lnTo>
                      <a:pt x="816" y="1042"/>
                    </a:lnTo>
                    <a:lnTo>
                      <a:pt x="790" y="1001"/>
                    </a:lnTo>
                    <a:lnTo>
                      <a:pt x="763" y="962"/>
                    </a:lnTo>
                    <a:lnTo>
                      <a:pt x="736" y="921"/>
                    </a:lnTo>
                    <a:lnTo>
                      <a:pt x="710" y="882"/>
                    </a:lnTo>
                    <a:lnTo>
                      <a:pt x="682" y="841"/>
                    </a:lnTo>
                    <a:lnTo>
                      <a:pt x="654" y="802"/>
                    </a:lnTo>
                    <a:lnTo>
                      <a:pt x="627" y="761"/>
                    </a:lnTo>
                    <a:lnTo>
                      <a:pt x="599" y="722"/>
                    </a:lnTo>
                    <a:lnTo>
                      <a:pt x="570" y="683"/>
                    </a:lnTo>
                    <a:lnTo>
                      <a:pt x="542" y="643"/>
                    </a:lnTo>
                    <a:lnTo>
                      <a:pt x="513" y="604"/>
                    </a:lnTo>
                    <a:lnTo>
                      <a:pt x="484" y="565"/>
                    </a:lnTo>
                    <a:lnTo>
                      <a:pt x="455" y="526"/>
                    </a:lnTo>
                    <a:lnTo>
                      <a:pt x="426" y="488"/>
                    </a:lnTo>
                    <a:lnTo>
                      <a:pt x="397" y="448"/>
                    </a:lnTo>
                    <a:lnTo>
                      <a:pt x="368" y="411"/>
                    </a:lnTo>
                    <a:lnTo>
                      <a:pt x="339" y="371"/>
                    </a:lnTo>
                    <a:lnTo>
                      <a:pt x="308" y="334"/>
                    </a:lnTo>
                    <a:lnTo>
                      <a:pt x="278" y="296"/>
                    </a:lnTo>
                    <a:lnTo>
                      <a:pt x="249" y="258"/>
                    </a:lnTo>
                    <a:lnTo>
                      <a:pt x="218" y="220"/>
                    </a:lnTo>
                    <a:lnTo>
                      <a:pt x="188" y="182"/>
                    </a:lnTo>
                    <a:lnTo>
                      <a:pt x="159" y="146"/>
                    </a:lnTo>
                    <a:lnTo>
                      <a:pt x="128" y="110"/>
                    </a:lnTo>
                    <a:lnTo>
                      <a:pt x="98" y="72"/>
                    </a:lnTo>
                    <a:lnTo>
                      <a:pt x="67" y="35"/>
                    </a:lnTo>
                    <a:lnTo>
                      <a:pt x="36" y="0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9" y="21"/>
                    </a:lnTo>
                    <a:lnTo>
                      <a:pt x="4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" name="Freeform 14"/>
              <p:cNvSpPr>
                <a:spLocks/>
              </p:cNvSpPr>
              <p:nvPr/>
            </p:nvSpPr>
            <p:spPr bwMode="auto">
              <a:xfrm>
                <a:off x="4448" y="2412"/>
                <a:ext cx="301" cy="426"/>
              </a:xfrm>
              <a:custGeom>
                <a:avLst/>
                <a:gdLst>
                  <a:gd name="T0" fmla="*/ 903 w 903"/>
                  <a:gd name="T1" fmla="*/ 1261 h 1277"/>
                  <a:gd name="T2" fmla="*/ 850 w 903"/>
                  <a:gd name="T3" fmla="*/ 1179 h 1277"/>
                  <a:gd name="T4" fmla="*/ 797 w 903"/>
                  <a:gd name="T5" fmla="*/ 1097 h 1277"/>
                  <a:gd name="T6" fmla="*/ 743 w 903"/>
                  <a:gd name="T7" fmla="*/ 1016 h 1277"/>
                  <a:gd name="T8" fmla="*/ 690 w 903"/>
                  <a:gd name="T9" fmla="*/ 936 h 1277"/>
                  <a:gd name="T10" fmla="*/ 636 w 903"/>
                  <a:gd name="T11" fmla="*/ 854 h 1277"/>
                  <a:gd name="T12" fmla="*/ 582 w 903"/>
                  <a:gd name="T13" fmla="*/ 774 h 1277"/>
                  <a:gd name="T14" fmla="*/ 528 w 903"/>
                  <a:gd name="T15" fmla="*/ 694 h 1277"/>
                  <a:gd name="T16" fmla="*/ 474 w 903"/>
                  <a:gd name="T17" fmla="*/ 616 h 1277"/>
                  <a:gd name="T18" fmla="*/ 419 w 903"/>
                  <a:gd name="T19" fmla="*/ 536 h 1277"/>
                  <a:gd name="T20" fmla="*/ 364 w 903"/>
                  <a:gd name="T21" fmla="*/ 457 h 1277"/>
                  <a:gd name="T22" fmla="*/ 309 w 903"/>
                  <a:gd name="T23" fmla="*/ 380 h 1277"/>
                  <a:gd name="T24" fmla="*/ 250 w 903"/>
                  <a:gd name="T25" fmla="*/ 301 h 1277"/>
                  <a:gd name="T26" fmla="*/ 194 w 903"/>
                  <a:gd name="T27" fmla="*/ 226 h 1277"/>
                  <a:gd name="T28" fmla="*/ 136 w 903"/>
                  <a:gd name="T29" fmla="*/ 150 h 1277"/>
                  <a:gd name="T30" fmla="*/ 77 w 903"/>
                  <a:gd name="T31" fmla="*/ 75 h 1277"/>
                  <a:gd name="T32" fmla="*/ 18 w 903"/>
                  <a:gd name="T33" fmla="*/ 0 h 1277"/>
                  <a:gd name="T34" fmla="*/ 29 w 903"/>
                  <a:gd name="T35" fmla="*/ 53 h 1277"/>
                  <a:gd name="T36" fmla="*/ 88 w 903"/>
                  <a:gd name="T37" fmla="*/ 127 h 1277"/>
                  <a:gd name="T38" fmla="*/ 146 w 903"/>
                  <a:gd name="T39" fmla="*/ 203 h 1277"/>
                  <a:gd name="T40" fmla="*/ 204 w 903"/>
                  <a:gd name="T41" fmla="*/ 278 h 1277"/>
                  <a:gd name="T42" fmla="*/ 261 w 903"/>
                  <a:gd name="T43" fmla="*/ 355 h 1277"/>
                  <a:gd name="T44" fmla="*/ 316 w 903"/>
                  <a:gd name="T45" fmla="*/ 432 h 1277"/>
                  <a:gd name="T46" fmla="*/ 371 w 903"/>
                  <a:gd name="T47" fmla="*/ 509 h 1277"/>
                  <a:gd name="T48" fmla="*/ 428 w 903"/>
                  <a:gd name="T49" fmla="*/ 588 h 1277"/>
                  <a:gd name="T50" fmla="*/ 482 w 903"/>
                  <a:gd name="T51" fmla="*/ 668 h 1277"/>
                  <a:gd name="T52" fmla="*/ 535 w 903"/>
                  <a:gd name="T53" fmla="*/ 748 h 1277"/>
                  <a:gd name="T54" fmla="*/ 589 w 903"/>
                  <a:gd name="T55" fmla="*/ 828 h 1277"/>
                  <a:gd name="T56" fmla="*/ 645 w 903"/>
                  <a:gd name="T57" fmla="*/ 908 h 1277"/>
                  <a:gd name="T58" fmla="*/ 697 w 903"/>
                  <a:gd name="T59" fmla="*/ 989 h 1277"/>
                  <a:gd name="T60" fmla="*/ 751 w 903"/>
                  <a:gd name="T61" fmla="*/ 1071 h 1277"/>
                  <a:gd name="T62" fmla="*/ 804 w 903"/>
                  <a:gd name="T63" fmla="*/ 1152 h 1277"/>
                  <a:gd name="T64" fmla="*/ 857 w 903"/>
                  <a:gd name="T65" fmla="*/ 1234 h 1277"/>
                  <a:gd name="T66" fmla="*/ 900 w 903"/>
                  <a:gd name="T67" fmla="*/ 1277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3" h="1277">
                    <a:moveTo>
                      <a:pt x="886" y="1259"/>
                    </a:moveTo>
                    <a:lnTo>
                      <a:pt x="903" y="1261"/>
                    </a:lnTo>
                    <a:lnTo>
                      <a:pt x="876" y="1221"/>
                    </a:lnTo>
                    <a:lnTo>
                      <a:pt x="850" y="1179"/>
                    </a:lnTo>
                    <a:lnTo>
                      <a:pt x="823" y="1139"/>
                    </a:lnTo>
                    <a:lnTo>
                      <a:pt x="797" y="1097"/>
                    </a:lnTo>
                    <a:lnTo>
                      <a:pt x="770" y="1058"/>
                    </a:lnTo>
                    <a:lnTo>
                      <a:pt x="743" y="1016"/>
                    </a:lnTo>
                    <a:lnTo>
                      <a:pt x="717" y="976"/>
                    </a:lnTo>
                    <a:lnTo>
                      <a:pt x="690" y="936"/>
                    </a:lnTo>
                    <a:lnTo>
                      <a:pt x="663" y="895"/>
                    </a:lnTo>
                    <a:lnTo>
                      <a:pt x="636" y="854"/>
                    </a:lnTo>
                    <a:lnTo>
                      <a:pt x="610" y="815"/>
                    </a:lnTo>
                    <a:lnTo>
                      <a:pt x="582" y="774"/>
                    </a:lnTo>
                    <a:lnTo>
                      <a:pt x="556" y="735"/>
                    </a:lnTo>
                    <a:lnTo>
                      <a:pt x="528" y="694"/>
                    </a:lnTo>
                    <a:lnTo>
                      <a:pt x="501" y="655"/>
                    </a:lnTo>
                    <a:lnTo>
                      <a:pt x="474" y="616"/>
                    </a:lnTo>
                    <a:lnTo>
                      <a:pt x="447" y="575"/>
                    </a:lnTo>
                    <a:lnTo>
                      <a:pt x="419" y="536"/>
                    </a:lnTo>
                    <a:lnTo>
                      <a:pt x="391" y="496"/>
                    </a:lnTo>
                    <a:lnTo>
                      <a:pt x="364" y="457"/>
                    </a:lnTo>
                    <a:lnTo>
                      <a:pt x="335" y="419"/>
                    </a:lnTo>
                    <a:lnTo>
                      <a:pt x="309" y="380"/>
                    </a:lnTo>
                    <a:lnTo>
                      <a:pt x="280" y="341"/>
                    </a:lnTo>
                    <a:lnTo>
                      <a:pt x="250" y="301"/>
                    </a:lnTo>
                    <a:lnTo>
                      <a:pt x="223" y="264"/>
                    </a:lnTo>
                    <a:lnTo>
                      <a:pt x="194" y="226"/>
                    </a:lnTo>
                    <a:lnTo>
                      <a:pt x="165" y="188"/>
                    </a:lnTo>
                    <a:lnTo>
                      <a:pt x="136" y="150"/>
                    </a:lnTo>
                    <a:lnTo>
                      <a:pt x="107" y="112"/>
                    </a:lnTo>
                    <a:lnTo>
                      <a:pt x="77" y="75"/>
                    </a:lnTo>
                    <a:lnTo>
                      <a:pt x="47" y="37"/>
                    </a:lnTo>
                    <a:lnTo>
                      <a:pt x="18" y="0"/>
                    </a:lnTo>
                    <a:lnTo>
                      <a:pt x="0" y="15"/>
                    </a:lnTo>
                    <a:lnTo>
                      <a:pt x="29" y="53"/>
                    </a:lnTo>
                    <a:lnTo>
                      <a:pt x="59" y="89"/>
                    </a:lnTo>
                    <a:lnTo>
                      <a:pt x="88" y="127"/>
                    </a:lnTo>
                    <a:lnTo>
                      <a:pt x="117" y="163"/>
                    </a:lnTo>
                    <a:lnTo>
                      <a:pt x="146" y="203"/>
                    </a:lnTo>
                    <a:lnTo>
                      <a:pt x="175" y="240"/>
                    </a:lnTo>
                    <a:lnTo>
                      <a:pt x="204" y="278"/>
                    </a:lnTo>
                    <a:lnTo>
                      <a:pt x="232" y="316"/>
                    </a:lnTo>
                    <a:lnTo>
                      <a:pt x="261" y="355"/>
                    </a:lnTo>
                    <a:lnTo>
                      <a:pt x="288" y="393"/>
                    </a:lnTo>
                    <a:lnTo>
                      <a:pt x="316" y="432"/>
                    </a:lnTo>
                    <a:lnTo>
                      <a:pt x="344" y="470"/>
                    </a:lnTo>
                    <a:lnTo>
                      <a:pt x="371" y="509"/>
                    </a:lnTo>
                    <a:lnTo>
                      <a:pt x="400" y="549"/>
                    </a:lnTo>
                    <a:lnTo>
                      <a:pt x="428" y="588"/>
                    </a:lnTo>
                    <a:lnTo>
                      <a:pt x="454" y="629"/>
                    </a:lnTo>
                    <a:lnTo>
                      <a:pt x="482" y="668"/>
                    </a:lnTo>
                    <a:lnTo>
                      <a:pt x="509" y="707"/>
                    </a:lnTo>
                    <a:lnTo>
                      <a:pt x="535" y="748"/>
                    </a:lnTo>
                    <a:lnTo>
                      <a:pt x="563" y="787"/>
                    </a:lnTo>
                    <a:lnTo>
                      <a:pt x="589" y="828"/>
                    </a:lnTo>
                    <a:lnTo>
                      <a:pt x="617" y="869"/>
                    </a:lnTo>
                    <a:lnTo>
                      <a:pt x="645" y="908"/>
                    </a:lnTo>
                    <a:lnTo>
                      <a:pt x="671" y="949"/>
                    </a:lnTo>
                    <a:lnTo>
                      <a:pt x="697" y="989"/>
                    </a:lnTo>
                    <a:lnTo>
                      <a:pt x="724" y="1029"/>
                    </a:lnTo>
                    <a:lnTo>
                      <a:pt x="751" y="1071"/>
                    </a:lnTo>
                    <a:lnTo>
                      <a:pt x="777" y="1112"/>
                    </a:lnTo>
                    <a:lnTo>
                      <a:pt x="804" y="1152"/>
                    </a:lnTo>
                    <a:lnTo>
                      <a:pt x="831" y="1193"/>
                    </a:lnTo>
                    <a:lnTo>
                      <a:pt x="857" y="1234"/>
                    </a:lnTo>
                    <a:lnTo>
                      <a:pt x="883" y="1275"/>
                    </a:lnTo>
                    <a:lnTo>
                      <a:pt x="900" y="1277"/>
                    </a:lnTo>
                    <a:lnTo>
                      <a:pt x="886" y="1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4743" y="2817"/>
                <a:ext cx="25" cy="21"/>
              </a:xfrm>
              <a:custGeom>
                <a:avLst/>
                <a:gdLst>
                  <a:gd name="T0" fmla="*/ 55 w 75"/>
                  <a:gd name="T1" fmla="*/ 16 h 64"/>
                  <a:gd name="T2" fmla="*/ 58 w 75"/>
                  <a:gd name="T3" fmla="*/ 0 h 64"/>
                  <a:gd name="T4" fmla="*/ 51 w 75"/>
                  <a:gd name="T5" fmla="*/ 6 h 64"/>
                  <a:gd name="T6" fmla="*/ 43 w 75"/>
                  <a:gd name="T7" fmla="*/ 12 h 64"/>
                  <a:gd name="T8" fmla="*/ 36 w 75"/>
                  <a:gd name="T9" fmla="*/ 18 h 64"/>
                  <a:gd name="T10" fmla="*/ 29 w 75"/>
                  <a:gd name="T11" fmla="*/ 22 h 64"/>
                  <a:gd name="T12" fmla="*/ 22 w 75"/>
                  <a:gd name="T13" fmla="*/ 28 h 64"/>
                  <a:gd name="T14" fmla="*/ 14 w 75"/>
                  <a:gd name="T15" fmla="*/ 34 h 64"/>
                  <a:gd name="T16" fmla="*/ 7 w 75"/>
                  <a:gd name="T17" fmla="*/ 40 h 64"/>
                  <a:gd name="T18" fmla="*/ 0 w 75"/>
                  <a:gd name="T19" fmla="*/ 46 h 64"/>
                  <a:gd name="T20" fmla="*/ 14 w 75"/>
                  <a:gd name="T21" fmla="*/ 64 h 64"/>
                  <a:gd name="T22" fmla="*/ 22 w 75"/>
                  <a:gd name="T23" fmla="*/ 59 h 64"/>
                  <a:gd name="T24" fmla="*/ 29 w 75"/>
                  <a:gd name="T25" fmla="*/ 53 h 64"/>
                  <a:gd name="T26" fmla="*/ 36 w 75"/>
                  <a:gd name="T27" fmla="*/ 47 h 64"/>
                  <a:gd name="T28" fmla="*/ 43 w 75"/>
                  <a:gd name="T29" fmla="*/ 43 h 64"/>
                  <a:gd name="T30" fmla="*/ 51 w 75"/>
                  <a:gd name="T31" fmla="*/ 37 h 64"/>
                  <a:gd name="T32" fmla="*/ 58 w 75"/>
                  <a:gd name="T33" fmla="*/ 31 h 64"/>
                  <a:gd name="T34" fmla="*/ 65 w 75"/>
                  <a:gd name="T35" fmla="*/ 27 h 64"/>
                  <a:gd name="T36" fmla="*/ 73 w 75"/>
                  <a:gd name="T37" fmla="*/ 21 h 64"/>
                  <a:gd name="T38" fmla="*/ 75 w 75"/>
                  <a:gd name="T39" fmla="*/ 5 h 64"/>
                  <a:gd name="T40" fmla="*/ 55 w 75"/>
                  <a:gd name="T41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55" y="16"/>
                    </a:moveTo>
                    <a:lnTo>
                      <a:pt x="58" y="0"/>
                    </a:lnTo>
                    <a:lnTo>
                      <a:pt x="51" y="6"/>
                    </a:lnTo>
                    <a:lnTo>
                      <a:pt x="43" y="12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8"/>
                    </a:lnTo>
                    <a:lnTo>
                      <a:pt x="14" y="34"/>
                    </a:lnTo>
                    <a:lnTo>
                      <a:pt x="7" y="40"/>
                    </a:lnTo>
                    <a:lnTo>
                      <a:pt x="0" y="46"/>
                    </a:lnTo>
                    <a:lnTo>
                      <a:pt x="14" y="64"/>
                    </a:lnTo>
                    <a:lnTo>
                      <a:pt x="22" y="59"/>
                    </a:lnTo>
                    <a:lnTo>
                      <a:pt x="29" y="53"/>
                    </a:lnTo>
                    <a:lnTo>
                      <a:pt x="36" y="47"/>
                    </a:lnTo>
                    <a:lnTo>
                      <a:pt x="43" y="43"/>
                    </a:lnTo>
                    <a:lnTo>
                      <a:pt x="51" y="37"/>
                    </a:lnTo>
                    <a:lnTo>
                      <a:pt x="58" y="31"/>
                    </a:lnTo>
                    <a:lnTo>
                      <a:pt x="65" y="27"/>
                    </a:lnTo>
                    <a:lnTo>
                      <a:pt x="73" y="21"/>
                    </a:lnTo>
                    <a:lnTo>
                      <a:pt x="75" y="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4460" y="2403"/>
                <a:ext cx="308" cy="419"/>
              </a:xfrm>
              <a:custGeom>
                <a:avLst/>
                <a:gdLst>
                  <a:gd name="T0" fmla="*/ 0 w 924"/>
                  <a:gd name="T1" fmla="*/ 18 h 1258"/>
                  <a:gd name="T2" fmla="*/ 61 w 924"/>
                  <a:gd name="T3" fmla="*/ 89 h 1258"/>
                  <a:gd name="T4" fmla="*/ 120 w 924"/>
                  <a:gd name="T5" fmla="*/ 163 h 1258"/>
                  <a:gd name="T6" fmla="*/ 181 w 924"/>
                  <a:gd name="T7" fmla="*/ 237 h 1258"/>
                  <a:gd name="T8" fmla="*/ 241 w 924"/>
                  <a:gd name="T9" fmla="*/ 313 h 1258"/>
                  <a:gd name="T10" fmla="*/ 301 w 924"/>
                  <a:gd name="T11" fmla="*/ 390 h 1258"/>
                  <a:gd name="T12" fmla="*/ 359 w 924"/>
                  <a:gd name="T13" fmla="*/ 466 h 1258"/>
                  <a:gd name="T14" fmla="*/ 418 w 924"/>
                  <a:gd name="T15" fmla="*/ 543 h 1258"/>
                  <a:gd name="T16" fmla="*/ 475 w 924"/>
                  <a:gd name="T17" fmla="*/ 621 h 1258"/>
                  <a:gd name="T18" fmla="*/ 533 w 924"/>
                  <a:gd name="T19" fmla="*/ 700 h 1258"/>
                  <a:gd name="T20" fmla="*/ 589 w 924"/>
                  <a:gd name="T21" fmla="*/ 778 h 1258"/>
                  <a:gd name="T22" fmla="*/ 644 w 924"/>
                  <a:gd name="T23" fmla="*/ 858 h 1258"/>
                  <a:gd name="T24" fmla="*/ 699 w 924"/>
                  <a:gd name="T25" fmla="*/ 938 h 1258"/>
                  <a:gd name="T26" fmla="*/ 751 w 924"/>
                  <a:gd name="T27" fmla="*/ 1018 h 1258"/>
                  <a:gd name="T28" fmla="*/ 804 w 924"/>
                  <a:gd name="T29" fmla="*/ 1098 h 1258"/>
                  <a:gd name="T30" fmla="*/ 855 w 924"/>
                  <a:gd name="T31" fmla="*/ 1178 h 1258"/>
                  <a:gd name="T32" fmla="*/ 904 w 924"/>
                  <a:gd name="T33" fmla="*/ 1258 h 1258"/>
                  <a:gd name="T34" fmla="*/ 900 w 924"/>
                  <a:gd name="T35" fmla="*/ 1206 h 1258"/>
                  <a:gd name="T36" fmla="*/ 849 w 924"/>
                  <a:gd name="T37" fmla="*/ 1126 h 1258"/>
                  <a:gd name="T38" fmla="*/ 797 w 924"/>
                  <a:gd name="T39" fmla="*/ 1045 h 1258"/>
                  <a:gd name="T40" fmla="*/ 744 w 924"/>
                  <a:gd name="T41" fmla="*/ 965 h 1258"/>
                  <a:gd name="T42" fmla="*/ 690 w 924"/>
                  <a:gd name="T43" fmla="*/ 885 h 1258"/>
                  <a:gd name="T44" fmla="*/ 637 w 924"/>
                  <a:gd name="T45" fmla="*/ 805 h 1258"/>
                  <a:gd name="T46" fmla="*/ 580 w 924"/>
                  <a:gd name="T47" fmla="*/ 726 h 1258"/>
                  <a:gd name="T48" fmla="*/ 523 w 924"/>
                  <a:gd name="T49" fmla="*/ 646 h 1258"/>
                  <a:gd name="T50" fmla="*/ 466 w 924"/>
                  <a:gd name="T51" fmla="*/ 568 h 1258"/>
                  <a:gd name="T52" fmla="*/ 407 w 924"/>
                  <a:gd name="T53" fmla="*/ 490 h 1258"/>
                  <a:gd name="T54" fmla="*/ 349 w 924"/>
                  <a:gd name="T55" fmla="*/ 413 h 1258"/>
                  <a:gd name="T56" fmla="*/ 289 w 924"/>
                  <a:gd name="T57" fmla="*/ 336 h 1258"/>
                  <a:gd name="T58" fmla="*/ 229 w 924"/>
                  <a:gd name="T59" fmla="*/ 261 h 1258"/>
                  <a:gd name="T60" fmla="*/ 170 w 924"/>
                  <a:gd name="T61" fmla="*/ 186 h 1258"/>
                  <a:gd name="T62" fmla="*/ 109 w 924"/>
                  <a:gd name="T63" fmla="*/ 112 h 1258"/>
                  <a:gd name="T64" fmla="*/ 48 w 924"/>
                  <a:gd name="T65" fmla="*/ 38 h 1258"/>
                  <a:gd name="T66" fmla="*/ 3 w 924"/>
                  <a:gd name="T67" fmla="*/ 0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4" h="1258">
                    <a:moveTo>
                      <a:pt x="16" y="19"/>
                    </a:moveTo>
                    <a:lnTo>
                      <a:pt x="0" y="18"/>
                    </a:lnTo>
                    <a:lnTo>
                      <a:pt x="30" y="53"/>
                    </a:lnTo>
                    <a:lnTo>
                      <a:pt x="61" y="89"/>
                    </a:lnTo>
                    <a:lnTo>
                      <a:pt x="91" y="127"/>
                    </a:lnTo>
                    <a:lnTo>
                      <a:pt x="120" y="163"/>
                    </a:lnTo>
                    <a:lnTo>
                      <a:pt x="151" y="201"/>
                    </a:lnTo>
                    <a:lnTo>
                      <a:pt x="181" y="237"/>
                    </a:lnTo>
                    <a:lnTo>
                      <a:pt x="212" y="275"/>
                    </a:lnTo>
                    <a:lnTo>
                      <a:pt x="241" y="313"/>
                    </a:lnTo>
                    <a:lnTo>
                      <a:pt x="272" y="351"/>
                    </a:lnTo>
                    <a:lnTo>
                      <a:pt x="301" y="390"/>
                    </a:lnTo>
                    <a:lnTo>
                      <a:pt x="330" y="428"/>
                    </a:lnTo>
                    <a:lnTo>
                      <a:pt x="359" y="466"/>
                    </a:lnTo>
                    <a:lnTo>
                      <a:pt x="388" y="505"/>
                    </a:lnTo>
                    <a:lnTo>
                      <a:pt x="418" y="543"/>
                    </a:lnTo>
                    <a:lnTo>
                      <a:pt x="446" y="582"/>
                    </a:lnTo>
                    <a:lnTo>
                      <a:pt x="475" y="621"/>
                    </a:lnTo>
                    <a:lnTo>
                      <a:pt x="504" y="661"/>
                    </a:lnTo>
                    <a:lnTo>
                      <a:pt x="533" y="700"/>
                    </a:lnTo>
                    <a:lnTo>
                      <a:pt x="561" y="739"/>
                    </a:lnTo>
                    <a:lnTo>
                      <a:pt x="589" y="778"/>
                    </a:lnTo>
                    <a:lnTo>
                      <a:pt x="616" y="818"/>
                    </a:lnTo>
                    <a:lnTo>
                      <a:pt x="644" y="858"/>
                    </a:lnTo>
                    <a:lnTo>
                      <a:pt x="671" y="898"/>
                    </a:lnTo>
                    <a:lnTo>
                      <a:pt x="699" y="938"/>
                    </a:lnTo>
                    <a:lnTo>
                      <a:pt x="725" y="978"/>
                    </a:lnTo>
                    <a:lnTo>
                      <a:pt x="751" y="1018"/>
                    </a:lnTo>
                    <a:lnTo>
                      <a:pt x="778" y="1058"/>
                    </a:lnTo>
                    <a:lnTo>
                      <a:pt x="804" y="1098"/>
                    </a:lnTo>
                    <a:lnTo>
                      <a:pt x="830" y="1138"/>
                    </a:lnTo>
                    <a:lnTo>
                      <a:pt x="855" y="1178"/>
                    </a:lnTo>
                    <a:lnTo>
                      <a:pt x="878" y="1218"/>
                    </a:lnTo>
                    <a:lnTo>
                      <a:pt x="904" y="1258"/>
                    </a:lnTo>
                    <a:lnTo>
                      <a:pt x="924" y="1247"/>
                    </a:lnTo>
                    <a:lnTo>
                      <a:pt x="900" y="1206"/>
                    </a:lnTo>
                    <a:lnTo>
                      <a:pt x="875" y="1167"/>
                    </a:lnTo>
                    <a:lnTo>
                      <a:pt x="849" y="1126"/>
                    </a:lnTo>
                    <a:lnTo>
                      <a:pt x="823" y="1085"/>
                    </a:lnTo>
                    <a:lnTo>
                      <a:pt x="797" y="1045"/>
                    </a:lnTo>
                    <a:lnTo>
                      <a:pt x="770" y="1005"/>
                    </a:lnTo>
                    <a:lnTo>
                      <a:pt x="744" y="965"/>
                    </a:lnTo>
                    <a:lnTo>
                      <a:pt x="718" y="924"/>
                    </a:lnTo>
                    <a:lnTo>
                      <a:pt x="690" y="885"/>
                    </a:lnTo>
                    <a:lnTo>
                      <a:pt x="664" y="845"/>
                    </a:lnTo>
                    <a:lnTo>
                      <a:pt x="637" y="805"/>
                    </a:lnTo>
                    <a:lnTo>
                      <a:pt x="608" y="765"/>
                    </a:lnTo>
                    <a:lnTo>
                      <a:pt x="580" y="726"/>
                    </a:lnTo>
                    <a:lnTo>
                      <a:pt x="552" y="685"/>
                    </a:lnTo>
                    <a:lnTo>
                      <a:pt x="523" y="646"/>
                    </a:lnTo>
                    <a:lnTo>
                      <a:pt x="496" y="607"/>
                    </a:lnTo>
                    <a:lnTo>
                      <a:pt x="466" y="568"/>
                    </a:lnTo>
                    <a:lnTo>
                      <a:pt x="437" y="528"/>
                    </a:lnTo>
                    <a:lnTo>
                      <a:pt x="407" y="490"/>
                    </a:lnTo>
                    <a:lnTo>
                      <a:pt x="379" y="451"/>
                    </a:lnTo>
                    <a:lnTo>
                      <a:pt x="349" y="413"/>
                    </a:lnTo>
                    <a:lnTo>
                      <a:pt x="320" y="376"/>
                    </a:lnTo>
                    <a:lnTo>
                      <a:pt x="289" y="336"/>
                    </a:lnTo>
                    <a:lnTo>
                      <a:pt x="259" y="298"/>
                    </a:lnTo>
                    <a:lnTo>
                      <a:pt x="229" y="261"/>
                    </a:lnTo>
                    <a:lnTo>
                      <a:pt x="199" y="223"/>
                    </a:lnTo>
                    <a:lnTo>
                      <a:pt x="170" y="186"/>
                    </a:lnTo>
                    <a:lnTo>
                      <a:pt x="139" y="149"/>
                    </a:lnTo>
                    <a:lnTo>
                      <a:pt x="109" y="112"/>
                    </a:lnTo>
                    <a:lnTo>
                      <a:pt x="80" y="74"/>
                    </a:lnTo>
                    <a:lnTo>
                      <a:pt x="48" y="38"/>
                    </a:lnTo>
                    <a:lnTo>
                      <a:pt x="19" y="2"/>
                    </a:lnTo>
                    <a:lnTo>
                      <a:pt x="3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4448" y="2403"/>
                <a:ext cx="17" cy="15"/>
              </a:xfrm>
              <a:custGeom>
                <a:avLst/>
                <a:gdLst>
                  <a:gd name="T0" fmla="*/ 18 w 53"/>
                  <a:gd name="T1" fmla="*/ 29 h 47"/>
                  <a:gd name="T2" fmla="*/ 16 w 53"/>
                  <a:gd name="T3" fmla="*/ 47 h 47"/>
                  <a:gd name="T4" fmla="*/ 21 w 53"/>
                  <a:gd name="T5" fmla="*/ 42 h 47"/>
                  <a:gd name="T6" fmla="*/ 25 w 53"/>
                  <a:gd name="T7" fmla="*/ 40 h 47"/>
                  <a:gd name="T8" fmla="*/ 29 w 53"/>
                  <a:gd name="T9" fmla="*/ 37 h 47"/>
                  <a:gd name="T10" fmla="*/ 34 w 53"/>
                  <a:gd name="T11" fmla="*/ 32 h 47"/>
                  <a:gd name="T12" fmla="*/ 40 w 53"/>
                  <a:gd name="T13" fmla="*/ 29 h 47"/>
                  <a:gd name="T14" fmla="*/ 43 w 53"/>
                  <a:gd name="T15" fmla="*/ 26 h 47"/>
                  <a:gd name="T16" fmla="*/ 48 w 53"/>
                  <a:gd name="T17" fmla="*/ 22 h 47"/>
                  <a:gd name="T18" fmla="*/ 53 w 53"/>
                  <a:gd name="T19" fmla="*/ 19 h 47"/>
                  <a:gd name="T20" fmla="*/ 40 w 53"/>
                  <a:gd name="T21" fmla="*/ 0 h 47"/>
                  <a:gd name="T22" fmla="*/ 34 w 53"/>
                  <a:gd name="T23" fmla="*/ 3 h 47"/>
                  <a:gd name="T24" fmla="*/ 29 w 53"/>
                  <a:gd name="T25" fmla="*/ 6 h 47"/>
                  <a:gd name="T26" fmla="*/ 24 w 53"/>
                  <a:gd name="T27" fmla="*/ 10 h 47"/>
                  <a:gd name="T28" fmla="*/ 19 w 53"/>
                  <a:gd name="T29" fmla="*/ 13 h 47"/>
                  <a:gd name="T30" fmla="*/ 15 w 53"/>
                  <a:gd name="T31" fmla="*/ 18 h 47"/>
                  <a:gd name="T32" fmla="*/ 11 w 53"/>
                  <a:gd name="T33" fmla="*/ 21 h 47"/>
                  <a:gd name="T34" fmla="*/ 6 w 53"/>
                  <a:gd name="T35" fmla="*/ 24 h 47"/>
                  <a:gd name="T36" fmla="*/ 2 w 53"/>
                  <a:gd name="T37" fmla="*/ 28 h 47"/>
                  <a:gd name="T38" fmla="*/ 0 w 53"/>
                  <a:gd name="T39" fmla="*/ 44 h 47"/>
                  <a:gd name="T40" fmla="*/ 18 w 53"/>
                  <a:gd name="T41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7">
                    <a:moveTo>
                      <a:pt x="18" y="29"/>
                    </a:moveTo>
                    <a:lnTo>
                      <a:pt x="16" y="47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4" y="32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8" y="22"/>
                    </a:lnTo>
                    <a:lnTo>
                      <a:pt x="53" y="19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29" y="6"/>
                    </a:lnTo>
                    <a:lnTo>
                      <a:pt x="24" y="10"/>
                    </a:lnTo>
                    <a:lnTo>
                      <a:pt x="19" y="13"/>
                    </a:lnTo>
                    <a:lnTo>
                      <a:pt x="15" y="18"/>
                    </a:lnTo>
                    <a:lnTo>
                      <a:pt x="11" y="21"/>
                    </a:lnTo>
                    <a:lnTo>
                      <a:pt x="6" y="24"/>
                    </a:lnTo>
                    <a:lnTo>
                      <a:pt x="2" y="28"/>
                    </a:lnTo>
                    <a:lnTo>
                      <a:pt x="0" y="44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4609" y="2661"/>
                <a:ext cx="43" cy="43"/>
              </a:xfrm>
              <a:custGeom>
                <a:avLst/>
                <a:gdLst>
                  <a:gd name="T0" fmla="*/ 111 w 131"/>
                  <a:gd name="T1" fmla="*/ 12 h 130"/>
                  <a:gd name="T2" fmla="*/ 103 w 131"/>
                  <a:gd name="T3" fmla="*/ 9 h 130"/>
                  <a:gd name="T4" fmla="*/ 98 w 131"/>
                  <a:gd name="T5" fmla="*/ 9 h 130"/>
                  <a:gd name="T6" fmla="*/ 90 w 131"/>
                  <a:gd name="T7" fmla="*/ 6 h 130"/>
                  <a:gd name="T8" fmla="*/ 83 w 131"/>
                  <a:gd name="T9" fmla="*/ 4 h 130"/>
                  <a:gd name="T10" fmla="*/ 77 w 131"/>
                  <a:gd name="T11" fmla="*/ 4 h 130"/>
                  <a:gd name="T12" fmla="*/ 70 w 131"/>
                  <a:gd name="T13" fmla="*/ 3 h 130"/>
                  <a:gd name="T14" fmla="*/ 61 w 131"/>
                  <a:gd name="T15" fmla="*/ 3 h 130"/>
                  <a:gd name="T16" fmla="*/ 54 w 131"/>
                  <a:gd name="T17" fmla="*/ 0 h 130"/>
                  <a:gd name="T18" fmla="*/ 48 w 131"/>
                  <a:gd name="T19" fmla="*/ 0 h 130"/>
                  <a:gd name="T20" fmla="*/ 42 w 131"/>
                  <a:gd name="T21" fmla="*/ 0 h 130"/>
                  <a:gd name="T22" fmla="*/ 38 w 131"/>
                  <a:gd name="T23" fmla="*/ 3 h 130"/>
                  <a:gd name="T24" fmla="*/ 32 w 131"/>
                  <a:gd name="T25" fmla="*/ 4 h 130"/>
                  <a:gd name="T26" fmla="*/ 26 w 131"/>
                  <a:gd name="T27" fmla="*/ 7 h 130"/>
                  <a:gd name="T28" fmla="*/ 22 w 131"/>
                  <a:gd name="T29" fmla="*/ 10 h 130"/>
                  <a:gd name="T30" fmla="*/ 19 w 131"/>
                  <a:gd name="T31" fmla="*/ 16 h 130"/>
                  <a:gd name="T32" fmla="*/ 15 w 131"/>
                  <a:gd name="T33" fmla="*/ 20 h 130"/>
                  <a:gd name="T34" fmla="*/ 9 w 131"/>
                  <a:gd name="T35" fmla="*/ 36 h 130"/>
                  <a:gd name="T36" fmla="*/ 4 w 131"/>
                  <a:gd name="T37" fmla="*/ 51 h 130"/>
                  <a:gd name="T38" fmla="*/ 3 w 131"/>
                  <a:gd name="T39" fmla="*/ 67 h 130"/>
                  <a:gd name="T40" fmla="*/ 0 w 131"/>
                  <a:gd name="T41" fmla="*/ 84 h 130"/>
                  <a:gd name="T42" fmla="*/ 0 w 131"/>
                  <a:gd name="T43" fmla="*/ 89 h 130"/>
                  <a:gd name="T44" fmla="*/ 2 w 131"/>
                  <a:gd name="T45" fmla="*/ 93 h 130"/>
                  <a:gd name="T46" fmla="*/ 3 w 131"/>
                  <a:gd name="T47" fmla="*/ 96 h 130"/>
                  <a:gd name="T48" fmla="*/ 6 w 131"/>
                  <a:gd name="T49" fmla="*/ 100 h 130"/>
                  <a:gd name="T50" fmla="*/ 7 w 131"/>
                  <a:gd name="T51" fmla="*/ 105 h 130"/>
                  <a:gd name="T52" fmla="*/ 12 w 131"/>
                  <a:gd name="T53" fmla="*/ 108 h 130"/>
                  <a:gd name="T54" fmla="*/ 15 w 131"/>
                  <a:gd name="T55" fmla="*/ 111 h 130"/>
                  <a:gd name="T56" fmla="*/ 18 w 131"/>
                  <a:gd name="T57" fmla="*/ 112 h 130"/>
                  <a:gd name="T58" fmla="*/ 25 w 131"/>
                  <a:gd name="T59" fmla="*/ 114 h 130"/>
                  <a:gd name="T60" fmla="*/ 32 w 131"/>
                  <a:gd name="T61" fmla="*/ 116 h 130"/>
                  <a:gd name="T62" fmla="*/ 39 w 131"/>
                  <a:gd name="T63" fmla="*/ 119 h 130"/>
                  <a:gd name="T64" fmla="*/ 48 w 131"/>
                  <a:gd name="T65" fmla="*/ 121 h 130"/>
                  <a:gd name="T66" fmla="*/ 55 w 131"/>
                  <a:gd name="T67" fmla="*/ 124 h 130"/>
                  <a:gd name="T68" fmla="*/ 64 w 131"/>
                  <a:gd name="T69" fmla="*/ 127 h 130"/>
                  <a:gd name="T70" fmla="*/ 71 w 131"/>
                  <a:gd name="T71" fmla="*/ 128 h 130"/>
                  <a:gd name="T72" fmla="*/ 80 w 131"/>
                  <a:gd name="T73" fmla="*/ 130 h 130"/>
                  <a:gd name="T74" fmla="*/ 86 w 131"/>
                  <a:gd name="T75" fmla="*/ 130 h 130"/>
                  <a:gd name="T76" fmla="*/ 90 w 131"/>
                  <a:gd name="T77" fmla="*/ 128 h 130"/>
                  <a:gd name="T78" fmla="*/ 96 w 131"/>
                  <a:gd name="T79" fmla="*/ 127 h 130"/>
                  <a:gd name="T80" fmla="*/ 100 w 131"/>
                  <a:gd name="T81" fmla="*/ 125 h 130"/>
                  <a:gd name="T82" fmla="*/ 106 w 131"/>
                  <a:gd name="T83" fmla="*/ 121 h 130"/>
                  <a:gd name="T84" fmla="*/ 111 w 131"/>
                  <a:gd name="T85" fmla="*/ 118 h 130"/>
                  <a:gd name="T86" fmla="*/ 114 w 131"/>
                  <a:gd name="T87" fmla="*/ 114 h 130"/>
                  <a:gd name="T88" fmla="*/ 115 w 131"/>
                  <a:gd name="T89" fmla="*/ 109 h 130"/>
                  <a:gd name="T90" fmla="*/ 121 w 131"/>
                  <a:gd name="T91" fmla="*/ 96 h 130"/>
                  <a:gd name="T92" fmla="*/ 124 w 131"/>
                  <a:gd name="T93" fmla="*/ 83 h 130"/>
                  <a:gd name="T94" fmla="*/ 128 w 131"/>
                  <a:gd name="T95" fmla="*/ 67 h 130"/>
                  <a:gd name="T96" fmla="*/ 131 w 131"/>
                  <a:gd name="T97" fmla="*/ 51 h 130"/>
                  <a:gd name="T98" fmla="*/ 131 w 131"/>
                  <a:gd name="T99" fmla="*/ 47 h 130"/>
                  <a:gd name="T100" fmla="*/ 131 w 131"/>
                  <a:gd name="T101" fmla="*/ 41 h 130"/>
                  <a:gd name="T102" fmla="*/ 130 w 131"/>
                  <a:gd name="T103" fmla="*/ 34 h 130"/>
                  <a:gd name="T104" fmla="*/ 127 w 131"/>
                  <a:gd name="T105" fmla="*/ 28 h 130"/>
                  <a:gd name="T106" fmla="*/ 124 w 131"/>
                  <a:gd name="T107" fmla="*/ 23 h 130"/>
                  <a:gd name="T108" fmla="*/ 121 w 131"/>
                  <a:gd name="T109" fmla="*/ 18 h 130"/>
                  <a:gd name="T110" fmla="*/ 115 w 131"/>
                  <a:gd name="T111" fmla="*/ 13 h 130"/>
                  <a:gd name="T112" fmla="*/ 111 w 131"/>
                  <a:gd name="T113" fmla="*/ 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30">
                    <a:moveTo>
                      <a:pt x="111" y="12"/>
                    </a:moveTo>
                    <a:lnTo>
                      <a:pt x="103" y="9"/>
                    </a:lnTo>
                    <a:lnTo>
                      <a:pt x="98" y="9"/>
                    </a:lnTo>
                    <a:lnTo>
                      <a:pt x="90" y="6"/>
                    </a:lnTo>
                    <a:lnTo>
                      <a:pt x="83" y="4"/>
                    </a:lnTo>
                    <a:lnTo>
                      <a:pt x="77" y="4"/>
                    </a:lnTo>
                    <a:lnTo>
                      <a:pt x="70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2" y="10"/>
                    </a:lnTo>
                    <a:lnTo>
                      <a:pt x="19" y="16"/>
                    </a:lnTo>
                    <a:lnTo>
                      <a:pt x="15" y="20"/>
                    </a:lnTo>
                    <a:lnTo>
                      <a:pt x="9" y="36"/>
                    </a:lnTo>
                    <a:lnTo>
                      <a:pt x="4" y="51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3" y="96"/>
                    </a:lnTo>
                    <a:lnTo>
                      <a:pt x="6" y="100"/>
                    </a:lnTo>
                    <a:lnTo>
                      <a:pt x="7" y="105"/>
                    </a:lnTo>
                    <a:lnTo>
                      <a:pt x="12" y="108"/>
                    </a:lnTo>
                    <a:lnTo>
                      <a:pt x="15" y="111"/>
                    </a:lnTo>
                    <a:lnTo>
                      <a:pt x="18" y="112"/>
                    </a:lnTo>
                    <a:lnTo>
                      <a:pt x="25" y="114"/>
                    </a:lnTo>
                    <a:lnTo>
                      <a:pt x="32" y="116"/>
                    </a:lnTo>
                    <a:lnTo>
                      <a:pt x="39" y="119"/>
                    </a:lnTo>
                    <a:lnTo>
                      <a:pt x="48" y="121"/>
                    </a:lnTo>
                    <a:lnTo>
                      <a:pt x="55" y="124"/>
                    </a:lnTo>
                    <a:lnTo>
                      <a:pt x="64" y="127"/>
                    </a:lnTo>
                    <a:lnTo>
                      <a:pt x="71" y="128"/>
                    </a:lnTo>
                    <a:lnTo>
                      <a:pt x="80" y="130"/>
                    </a:lnTo>
                    <a:lnTo>
                      <a:pt x="86" y="130"/>
                    </a:lnTo>
                    <a:lnTo>
                      <a:pt x="90" y="128"/>
                    </a:lnTo>
                    <a:lnTo>
                      <a:pt x="96" y="127"/>
                    </a:lnTo>
                    <a:lnTo>
                      <a:pt x="100" y="125"/>
                    </a:lnTo>
                    <a:lnTo>
                      <a:pt x="106" y="121"/>
                    </a:lnTo>
                    <a:lnTo>
                      <a:pt x="111" y="118"/>
                    </a:lnTo>
                    <a:lnTo>
                      <a:pt x="114" y="114"/>
                    </a:lnTo>
                    <a:lnTo>
                      <a:pt x="115" y="109"/>
                    </a:lnTo>
                    <a:lnTo>
                      <a:pt x="121" y="96"/>
                    </a:lnTo>
                    <a:lnTo>
                      <a:pt x="124" y="83"/>
                    </a:lnTo>
                    <a:lnTo>
                      <a:pt x="128" y="67"/>
                    </a:lnTo>
                    <a:lnTo>
                      <a:pt x="131" y="51"/>
                    </a:lnTo>
                    <a:lnTo>
                      <a:pt x="131" y="47"/>
                    </a:lnTo>
                    <a:lnTo>
                      <a:pt x="131" y="41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4" y="23"/>
                    </a:lnTo>
                    <a:lnTo>
                      <a:pt x="121" y="18"/>
                    </a:lnTo>
                    <a:lnTo>
                      <a:pt x="115" y="13"/>
                    </a:lnTo>
                    <a:lnTo>
                      <a:pt x="111" y="12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4626" y="2657"/>
                <a:ext cx="21" cy="11"/>
              </a:xfrm>
              <a:custGeom>
                <a:avLst/>
                <a:gdLst>
                  <a:gd name="T0" fmla="*/ 0 w 64"/>
                  <a:gd name="T1" fmla="*/ 24 h 35"/>
                  <a:gd name="T2" fmla="*/ 9 w 64"/>
                  <a:gd name="T3" fmla="*/ 25 h 35"/>
                  <a:gd name="T4" fmla="*/ 17 w 64"/>
                  <a:gd name="T5" fmla="*/ 27 h 35"/>
                  <a:gd name="T6" fmla="*/ 25 w 64"/>
                  <a:gd name="T7" fmla="*/ 28 h 35"/>
                  <a:gd name="T8" fmla="*/ 31 w 64"/>
                  <a:gd name="T9" fmla="*/ 28 h 35"/>
                  <a:gd name="T10" fmla="*/ 36 w 64"/>
                  <a:gd name="T11" fmla="*/ 30 h 35"/>
                  <a:gd name="T12" fmla="*/ 44 w 64"/>
                  <a:gd name="T13" fmla="*/ 31 h 35"/>
                  <a:gd name="T14" fmla="*/ 49 w 64"/>
                  <a:gd name="T15" fmla="*/ 32 h 35"/>
                  <a:gd name="T16" fmla="*/ 55 w 64"/>
                  <a:gd name="T17" fmla="*/ 35 h 35"/>
                  <a:gd name="T18" fmla="*/ 64 w 64"/>
                  <a:gd name="T19" fmla="*/ 14 h 35"/>
                  <a:gd name="T20" fmla="*/ 55 w 64"/>
                  <a:gd name="T21" fmla="*/ 9 h 35"/>
                  <a:gd name="T22" fmla="*/ 48 w 64"/>
                  <a:gd name="T23" fmla="*/ 9 h 35"/>
                  <a:gd name="T24" fmla="*/ 41 w 64"/>
                  <a:gd name="T25" fmla="*/ 6 h 35"/>
                  <a:gd name="T26" fmla="*/ 35 w 64"/>
                  <a:gd name="T27" fmla="*/ 6 h 35"/>
                  <a:gd name="T28" fmla="*/ 28 w 64"/>
                  <a:gd name="T29" fmla="*/ 5 h 35"/>
                  <a:gd name="T30" fmla="*/ 20 w 64"/>
                  <a:gd name="T31" fmla="*/ 3 h 35"/>
                  <a:gd name="T32" fmla="*/ 13 w 64"/>
                  <a:gd name="T33" fmla="*/ 2 h 35"/>
                  <a:gd name="T34" fmla="*/ 6 w 64"/>
                  <a:gd name="T35" fmla="*/ 0 h 35"/>
                  <a:gd name="T36" fmla="*/ 0 w 64"/>
                  <a:gd name="T3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5">
                    <a:moveTo>
                      <a:pt x="0" y="24"/>
                    </a:moveTo>
                    <a:lnTo>
                      <a:pt x="9" y="25"/>
                    </a:lnTo>
                    <a:lnTo>
                      <a:pt x="17" y="27"/>
                    </a:lnTo>
                    <a:lnTo>
                      <a:pt x="25" y="28"/>
                    </a:lnTo>
                    <a:lnTo>
                      <a:pt x="31" y="28"/>
                    </a:lnTo>
                    <a:lnTo>
                      <a:pt x="36" y="30"/>
                    </a:lnTo>
                    <a:lnTo>
                      <a:pt x="44" y="31"/>
                    </a:lnTo>
                    <a:lnTo>
                      <a:pt x="49" y="32"/>
                    </a:lnTo>
                    <a:lnTo>
                      <a:pt x="55" y="35"/>
                    </a:lnTo>
                    <a:lnTo>
                      <a:pt x="64" y="14"/>
                    </a:lnTo>
                    <a:lnTo>
                      <a:pt x="55" y="9"/>
                    </a:lnTo>
                    <a:lnTo>
                      <a:pt x="48" y="9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28" y="5"/>
                    </a:lnTo>
                    <a:lnTo>
                      <a:pt x="20" y="3"/>
                    </a:lnTo>
                    <a:lnTo>
                      <a:pt x="13" y="2"/>
                    </a:lnTo>
                    <a:lnTo>
                      <a:pt x="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" name="Freeform 20"/>
              <p:cNvSpPr>
                <a:spLocks/>
              </p:cNvSpPr>
              <p:nvPr/>
            </p:nvSpPr>
            <p:spPr bwMode="auto">
              <a:xfrm>
                <a:off x="4610" y="2657"/>
                <a:ext cx="18" cy="12"/>
              </a:xfrm>
              <a:custGeom>
                <a:avLst/>
                <a:gdLst>
                  <a:gd name="T0" fmla="*/ 22 w 53"/>
                  <a:gd name="T1" fmla="*/ 38 h 38"/>
                  <a:gd name="T2" fmla="*/ 22 w 53"/>
                  <a:gd name="T3" fmla="*/ 37 h 38"/>
                  <a:gd name="T4" fmla="*/ 24 w 53"/>
                  <a:gd name="T5" fmla="*/ 35 h 38"/>
                  <a:gd name="T6" fmla="*/ 27 w 53"/>
                  <a:gd name="T7" fmla="*/ 31 h 38"/>
                  <a:gd name="T8" fmla="*/ 30 w 53"/>
                  <a:gd name="T9" fmla="*/ 30 h 38"/>
                  <a:gd name="T10" fmla="*/ 34 w 53"/>
                  <a:gd name="T11" fmla="*/ 27 h 38"/>
                  <a:gd name="T12" fmla="*/ 38 w 53"/>
                  <a:gd name="T13" fmla="*/ 25 h 38"/>
                  <a:gd name="T14" fmla="*/ 41 w 53"/>
                  <a:gd name="T15" fmla="*/ 24 h 38"/>
                  <a:gd name="T16" fmla="*/ 47 w 53"/>
                  <a:gd name="T17" fmla="*/ 24 h 38"/>
                  <a:gd name="T18" fmla="*/ 53 w 53"/>
                  <a:gd name="T19" fmla="*/ 0 h 38"/>
                  <a:gd name="T20" fmla="*/ 44 w 53"/>
                  <a:gd name="T21" fmla="*/ 0 h 38"/>
                  <a:gd name="T22" fmla="*/ 37 w 53"/>
                  <a:gd name="T23" fmla="*/ 0 h 38"/>
                  <a:gd name="T24" fmla="*/ 30 w 53"/>
                  <a:gd name="T25" fmla="*/ 3 h 38"/>
                  <a:gd name="T26" fmla="*/ 22 w 53"/>
                  <a:gd name="T27" fmla="*/ 6 h 38"/>
                  <a:gd name="T28" fmla="*/ 16 w 53"/>
                  <a:gd name="T29" fmla="*/ 9 h 38"/>
                  <a:gd name="T30" fmla="*/ 9 w 53"/>
                  <a:gd name="T31" fmla="*/ 15 h 38"/>
                  <a:gd name="T32" fmla="*/ 5 w 53"/>
                  <a:gd name="T33" fmla="*/ 21 h 38"/>
                  <a:gd name="T34" fmla="*/ 0 w 53"/>
                  <a:gd name="T35" fmla="*/ 28 h 38"/>
                  <a:gd name="T36" fmla="*/ 0 w 53"/>
                  <a:gd name="T37" fmla="*/ 27 h 38"/>
                  <a:gd name="T38" fmla="*/ 22 w 53"/>
                  <a:gd name="T3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8">
                    <a:moveTo>
                      <a:pt x="22" y="38"/>
                    </a:moveTo>
                    <a:lnTo>
                      <a:pt x="22" y="37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5"/>
                    </a:lnTo>
                    <a:lnTo>
                      <a:pt x="41" y="24"/>
                    </a:lnTo>
                    <a:lnTo>
                      <a:pt x="47" y="2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2" y="6"/>
                    </a:lnTo>
                    <a:lnTo>
                      <a:pt x="16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" name="Freeform 21"/>
              <p:cNvSpPr>
                <a:spLocks/>
              </p:cNvSpPr>
              <p:nvPr/>
            </p:nvSpPr>
            <p:spPr bwMode="auto">
              <a:xfrm>
                <a:off x="4605" y="2666"/>
                <a:ext cx="12" cy="23"/>
              </a:xfrm>
              <a:custGeom>
                <a:avLst/>
                <a:gdLst>
                  <a:gd name="T0" fmla="*/ 24 w 38"/>
                  <a:gd name="T1" fmla="*/ 71 h 71"/>
                  <a:gd name="T2" fmla="*/ 24 w 38"/>
                  <a:gd name="T3" fmla="*/ 62 h 71"/>
                  <a:gd name="T4" fmla="*/ 25 w 38"/>
                  <a:gd name="T5" fmla="*/ 55 h 71"/>
                  <a:gd name="T6" fmla="*/ 27 w 38"/>
                  <a:gd name="T7" fmla="*/ 46 h 71"/>
                  <a:gd name="T8" fmla="*/ 28 w 38"/>
                  <a:gd name="T9" fmla="*/ 39 h 71"/>
                  <a:gd name="T10" fmla="*/ 30 w 38"/>
                  <a:gd name="T11" fmla="*/ 33 h 71"/>
                  <a:gd name="T12" fmla="*/ 32 w 38"/>
                  <a:gd name="T13" fmla="*/ 26 h 71"/>
                  <a:gd name="T14" fmla="*/ 35 w 38"/>
                  <a:gd name="T15" fmla="*/ 19 h 71"/>
                  <a:gd name="T16" fmla="*/ 38 w 38"/>
                  <a:gd name="T17" fmla="*/ 11 h 71"/>
                  <a:gd name="T18" fmla="*/ 16 w 38"/>
                  <a:gd name="T19" fmla="*/ 0 h 71"/>
                  <a:gd name="T20" fmla="*/ 12 w 38"/>
                  <a:gd name="T21" fmla="*/ 10 h 71"/>
                  <a:gd name="T22" fmla="*/ 9 w 38"/>
                  <a:gd name="T23" fmla="*/ 19 h 71"/>
                  <a:gd name="T24" fmla="*/ 6 w 38"/>
                  <a:gd name="T25" fmla="*/ 26 h 71"/>
                  <a:gd name="T26" fmla="*/ 5 w 38"/>
                  <a:gd name="T27" fmla="*/ 35 h 71"/>
                  <a:gd name="T28" fmla="*/ 3 w 38"/>
                  <a:gd name="T29" fmla="*/ 42 h 71"/>
                  <a:gd name="T30" fmla="*/ 3 w 38"/>
                  <a:gd name="T31" fmla="*/ 52 h 71"/>
                  <a:gd name="T32" fmla="*/ 2 w 38"/>
                  <a:gd name="T33" fmla="*/ 59 h 71"/>
                  <a:gd name="T34" fmla="*/ 0 w 38"/>
                  <a:gd name="T35" fmla="*/ 69 h 71"/>
                  <a:gd name="T36" fmla="*/ 24 w 38"/>
                  <a:gd name="T3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1">
                    <a:moveTo>
                      <a:pt x="24" y="71"/>
                    </a:moveTo>
                    <a:lnTo>
                      <a:pt x="24" y="62"/>
                    </a:lnTo>
                    <a:lnTo>
                      <a:pt x="25" y="55"/>
                    </a:lnTo>
                    <a:lnTo>
                      <a:pt x="27" y="46"/>
                    </a:lnTo>
                    <a:lnTo>
                      <a:pt x="28" y="39"/>
                    </a:lnTo>
                    <a:lnTo>
                      <a:pt x="30" y="33"/>
                    </a:lnTo>
                    <a:lnTo>
                      <a:pt x="32" y="26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16" y="0"/>
                    </a:lnTo>
                    <a:lnTo>
                      <a:pt x="12" y="10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3" y="52"/>
                    </a:lnTo>
                    <a:lnTo>
                      <a:pt x="2" y="59"/>
                    </a:lnTo>
                    <a:lnTo>
                      <a:pt x="0" y="69"/>
                    </a:lnTo>
                    <a:lnTo>
                      <a:pt x="2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4605" y="2689"/>
                <a:ext cx="11" cy="13"/>
              </a:xfrm>
              <a:custGeom>
                <a:avLst/>
                <a:gdLst>
                  <a:gd name="T0" fmla="*/ 34 w 34"/>
                  <a:gd name="T1" fmla="*/ 16 h 40"/>
                  <a:gd name="T2" fmla="*/ 32 w 34"/>
                  <a:gd name="T3" fmla="*/ 16 h 40"/>
                  <a:gd name="T4" fmla="*/ 31 w 34"/>
                  <a:gd name="T5" fmla="*/ 15 h 40"/>
                  <a:gd name="T6" fmla="*/ 30 w 34"/>
                  <a:gd name="T7" fmla="*/ 12 h 40"/>
                  <a:gd name="T8" fmla="*/ 27 w 34"/>
                  <a:gd name="T9" fmla="*/ 11 h 40"/>
                  <a:gd name="T10" fmla="*/ 27 w 34"/>
                  <a:gd name="T11" fmla="*/ 8 h 40"/>
                  <a:gd name="T12" fmla="*/ 24 w 34"/>
                  <a:gd name="T13" fmla="*/ 5 h 40"/>
                  <a:gd name="T14" fmla="*/ 24 w 34"/>
                  <a:gd name="T15" fmla="*/ 3 h 40"/>
                  <a:gd name="T16" fmla="*/ 24 w 34"/>
                  <a:gd name="T17" fmla="*/ 2 h 40"/>
                  <a:gd name="T18" fmla="*/ 0 w 34"/>
                  <a:gd name="T19" fmla="*/ 0 h 40"/>
                  <a:gd name="T20" fmla="*/ 0 w 34"/>
                  <a:gd name="T21" fmla="*/ 6 h 40"/>
                  <a:gd name="T22" fmla="*/ 3 w 34"/>
                  <a:gd name="T23" fmla="*/ 12 h 40"/>
                  <a:gd name="T24" fmla="*/ 5 w 34"/>
                  <a:gd name="T25" fmla="*/ 18 h 40"/>
                  <a:gd name="T26" fmla="*/ 6 w 34"/>
                  <a:gd name="T27" fmla="*/ 24 h 40"/>
                  <a:gd name="T28" fmla="*/ 12 w 34"/>
                  <a:gd name="T29" fmla="*/ 28 h 40"/>
                  <a:gd name="T30" fmla="*/ 15 w 34"/>
                  <a:gd name="T31" fmla="*/ 32 h 40"/>
                  <a:gd name="T32" fmla="*/ 19 w 34"/>
                  <a:gd name="T33" fmla="*/ 35 h 40"/>
                  <a:gd name="T34" fmla="*/ 25 w 34"/>
                  <a:gd name="T35" fmla="*/ 40 h 40"/>
                  <a:gd name="T36" fmla="*/ 34 w 34"/>
                  <a:gd name="T3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0">
                    <a:moveTo>
                      <a:pt x="34" y="16"/>
                    </a:moveTo>
                    <a:lnTo>
                      <a:pt x="32" y="16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3" y="12"/>
                    </a:lnTo>
                    <a:lnTo>
                      <a:pt x="5" y="18"/>
                    </a:lnTo>
                    <a:lnTo>
                      <a:pt x="6" y="24"/>
                    </a:lnTo>
                    <a:lnTo>
                      <a:pt x="12" y="28"/>
                    </a:lnTo>
                    <a:lnTo>
                      <a:pt x="15" y="32"/>
                    </a:lnTo>
                    <a:lnTo>
                      <a:pt x="19" y="35"/>
                    </a:lnTo>
                    <a:lnTo>
                      <a:pt x="25" y="4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4613" y="2694"/>
                <a:ext cx="23" cy="14"/>
              </a:xfrm>
              <a:custGeom>
                <a:avLst/>
                <a:gdLst>
                  <a:gd name="T0" fmla="*/ 69 w 70"/>
                  <a:gd name="T1" fmla="*/ 18 h 41"/>
                  <a:gd name="T2" fmla="*/ 70 w 70"/>
                  <a:gd name="T3" fmla="*/ 18 h 41"/>
                  <a:gd name="T4" fmla="*/ 61 w 70"/>
                  <a:gd name="T5" fmla="*/ 16 h 41"/>
                  <a:gd name="T6" fmla="*/ 53 w 70"/>
                  <a:gd name="T7" fmla="*/ 14 h 41"/>
                  <a:gd name="T8" fmla="*/ 45 w 70"/>
                  <a:gd name="T9" fmla="*/ 12 h 41"/>
                  <a:gd name="T10" fmla="*/ 38 w 70"/>
                  <a:gd name="T11" fmla="*/ 11 h 41"/>
                  <a:gd name="T12" fmla="*/ 31 w 70"/>
                  <a:gd name="T13" fmla="*/ 8 h 41"/>
                  <a:gd name="T14" fmla="*/ 22 w 70"/>
                  <a:gd name="T15" fmla="*/ 5 h 41"/>
                  <a:gd name="T16" fmla="*/ 15 w 70"/>
                  <a:gd name="T17" fmla="*/ 3 h 41"/>
                  <a:gd name="T18" fmla="*/ 9 w 70"/>
                  <a:gd name="T19" fmla="*/ 0 h 41"/>
                  <a:gd name="T20" fmla="*/ 0 w 70"/>
                  <a:gd name="T21" fmla="*/ 24 h 41"/>
                  <a:gd name="T22" fmla="*/ 7 w 70"/>
                  <a:gd name="T23" fmla="*/ 25 h 41"/>
                  <a:gd name="T24" fmla="*/ 15 w 70"/>
                  <a:gd name="T25" fmla="*/ 28 h 41"/>
                  <a:gd name="T26" fmla="*/ 23 w 70"/>
                  <a:gd name="T27" fmla="*/ 31 h 41"/>
                  <a:gd name="T28" fmla="*/ 31 w 70"/>
                  <a:gd name="T29" fmla="*/ 32 h 41"/>
                  <a:gd name="T30" fmla="*/ 39 w 70"/>
                  <a:gd name="T31" fmla="*/ 35 h 41"/>
                  <a:gd name="T32" fmla="*/ 48 w 70"/>
                  <a:gd name="T33" fmla="*/ 37 h 41"/>
                  <a:gd name="T34" fmla="*/ 55 w 70"/>
                  <a:gd name="T35" fmla="*/ 40 h 41"/>
                  <a:gd name="T36" fmla="*/ 64 w 70"/>
                  <a:gd name="T37" fmla="*/ 41 h 41"/>
                  <a:gd name="T38" fmla="*/ 64 w 70"/>
                  <a:gd name="T39" fmla="*/ 41 h 41"/>
                  <a:gd name="T40" fmla="*/ 69 w 70"/>
                  <a:gd name="T41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41">
                    <a:moveTo>
                      <a:pt x="69" y="18"/>
                    </a:moveTo>
                    <a:lnTo>
                      <a:pt x="70" y="18"/>
                    </a:lnTo>
                    <a:lnTo>
                      <a:pt x="61" y="16"/>
                    </a:lnTo>
                    <a:lnTo>
                      <a:pt x="53" y="14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1" y="8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7" y="25"/>
                    </a:lnTo>
                    <a:lnTo>
                      <a:pt x="15" y="28"/>
                    </a:lnTo>
                    <a:lnTo>
                      <a:pt x="23" y="31"/>
                    </a:lnTo>
                    <a:lnTo>
                      <a:pt x="31" y="32"/>
                    </a:lnTo>
                    <a:lnTo>
                      <a:pt x="39" y="35"/>
                    </a:lnTo>
                    <a:lnTo>
                      <a:pt x="48" y="37"/>
                    </a:lnTo>
                    <a:lnTo>
                      <a:pt x="55" y="40"/>
                    </a:lnTo>
                    <a:lnTo>
                      <a:pt x="64" y="41"/>
                    </a:lnTo>
                    <a:lnTo>
                      <a:pt x="64" y="41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4634" y="2696"/>
                <a:ext cx="17" cy="12"/>
              </a:xfrm>
              <a:custGeom>
                <a:avLst/>
                <a:gdLst>
                  <a:gd name="T0" fmla="*/ 28 w 50"/>
                  <a:gd name="T1" fmla="*/ 0 h 36"/>
                  <a:gd name="T2" fmla="*/ 26 w 50"/>
                  <a:gd name="T3" fmla="*/ 3 h 36"/>
                  <a:gd name="T4" fmla="*/ 25 w 50"/>
                  <a:gd name="T5" fmla="*/ 6 h 36"/>
                  <a:gd name="T6" fmla="*/ 22 w 50"/>
                  <a:gd name="T7" fmla="*/ 7 h 36"/>
                  <a:gd name="T8" fmla="*/ 19 w 50"/>
                  <a:gd name="T9" fmla="*/ 9 h 36"/>
                  <a:gd name="T10" fmla="*/ 15 w 50"/>
                  <a:gd name="T11" fmla="*/ 11 h 36"/>
                  <a:gd name="T12" fmla="*/ 10 w 50"/>
                  <a:gd name="T13" fmla="*/ 13 h 36"/>
                  <a:gd name="T14" fmla="*/ 7 w 50"/>
                  <a:gd name="T15" fmla="*/ 13 h 36"/>
                  <a:gd name="T16" fmla="*/ 5 w 50"/>
                  <a:gd name="T17" fmla="*/ 13 h 36"/>
                  <a:gd name="T18" fmla="*/ 0 w 50"/>
                  <a:gd name="T19" fmla="*/ 36 h 36"/>
                  <a:gd name="T20" fmla="*/ 9 w 50"/>
                  <a:gd name="T21" fmla="*/ 36 h 36"/>
                  <a:gd name="T22" fmla="*/ 16 w 50"/>
                  <a:gd name="T23" fmla="*/ 36 h 36"/>
                  <a:gd name="T24" fmla="*/ 22 w 50"/>
                  <a:gd name="T25" fmla="*/ 33 h 36"/>
                  <a:gd name="T26" fmla="*/ 29 w 50"/>
                  <a:gd name="T27" fmla="*/ 30 h 36"/>
                  <a:gd name="T28" fmla="*/ 37 w 50"/>
                  <a:gd name="T29" fmla="*/ 26 h 36"/>
                  <a:gd name="T30" fmla="*/ 42 w 50"/>
                  <a:gd name="T31" fmla="*/ 22 h 36"/>
                  <a:gd name="T32" fmla="*/ 45 w 50"/>
                  <a:gd name="T33" fmla="*/ 16 h 36"/>
                  <a:gd name="T34" fmla="*/ 50 w 50"/>
                  <a:gd name="T35" fmla="*/ 9 h 36"/>
                  <a:gd name="T36" fmla="*/ 28 w 50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6">
                    <a:moveTo>
                      <a:pt x="28" y="0"/>
                    </a:moveTo>
                    <a:lnTo>
                      <a:pt x="26" y="3"/>
                    </a:lnTo>
                    <a:lnTo>
                      <a:pt x="25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36"/>
                    </a:lnTo>
                    <a:lnTo>
                      <a:pt x="9" y="36"/>
                    </a:lnTo>
                    <a:lnTo>
                      <a:pt x="16" y="36"/>
                    </a:lnTo>
                    <a:lnTo>
                      <a:pt x="22" y="33"/>
                    </a:lnTo>
                    <a:lnTo>
                      <a:pt x="29" y="30"/>
                    </a:lnTo>
                    <a:lnTo>
                      <a:pt x="37" y="26"/>
                    </a:lnTo>
                    <a:lnTo>
                      <a:pt x="42" y="22"/>
                    </a:lnTo>
                    <a:lnTo>
                      <a:pt x="45" y="16"/>
                    </a:lnTo>
                    <a:lnTo>
                      <a:pt x="5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4644" y="2677"/>
                <a:ext cx="12" cy="22"/>
              </a:xfrm>
              <a:custGeom>
                <a:avLst/>
                <a:gdLst>
                  <a:gd name="T0" fmla="*/ 14 w 38"/>
                  <a:gd name="T1" fmla="*/ 0 h 64"/>
                  <a:gd name="T2" fmla="*/ 13 w 38"/>
                  <a:gd name="T3" fmla="*/ 7 h 64"/>
                  <a:gd name="T4" fmla="*/ 11 w 38"/>
                  <a:gd name="T5" fmla="*/ 16 h 64"/>
                  <a:gd name="T6" fmla="*/ 10 w 38"/>
                  <a:gd name="T7" fmla="*/ 23 h 64"/>
                  <a:gd name="T8" fmla="*/ 7 w 38"/>
                  <a:gd name="T9" fmla="*/ 30 h 64"/>
                  <a:gd name="T10" fmla="*/ 6 w 38"/>
                  <a:gd name="T11" fmla="*/ 37 h 64"/>
                  <a:gd name="T12" fmla="*/ 4 w 38"/>
                  <a:gd name="T13" fmla="*/ 43 h 64"/>
                  <a:gd name="T14" fmla="*/ 1 w 38"/>
                  <a:gd name="T15" fmla="*/ 49 h 64"/>
                  <a:gd name="T16" fmla="*/ 0 w 38"/>
                  <a:gd name="T17" fmla="*/ 55 h 64"/>
                  <a:gd name="T18" fmla="*/ 22 w 38"/>
                  <a:gd name="T19" fmla="*/ 64 h 64"/>
                  <a:gd name="T20" fmla="*/ 25 w 38"/>
                  <a:gd name="T21" fmla="*/ 58 h 64"/>
                  <a:gd name="T22" fmla="*/ 26 w 38"/>
                  <a:gd name="T23" fmla="*/ 50 h 64"/>
                  <a:gd name="T24" fmla="*/ 29 w 38"/>
                  <a:gd name="T25" fmla="*/ 43 h 64"/>
                  <a:gd name="T26" fmla="*/ 30 w 38"/>
                  <a:gd name="T27" fmla="*/ 36 h 64"/>
                  <a:gd name="T28" fmla="*/ 32 w 38"/>
                  <a:gd name="T29" fmla="*/ 29 h 64"/>
                  <a:gd name="T30" fmla="*/ 33 w 38"/>
                  <a:gd name="T31" fmla="*/ 20 h 64"/>
                  <a:gd name="T32" fmla="*/ 36 w 38"/>
                  <a:gd name="T33" fmla="*/ 13 h 64"/>
                  <a:gd name="T34" fmla="*/ 38 w 38"/>
                  <a:gd name="T35" fmla="*/ 4 h 64"/>
                  <a:gd name="T36" fmla="*/ 14 w 38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4">
                    <a:moveTo>
                      <a:pt x="14" y="0"/>
                    </a:moveTo>
                    <a:lnTo>
                      <a:pt x="13" y="7"/>
                    </a:lnTo>
                    <a:lnTo>
                      <a:pt x="11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22" y="64"/>
                    </a:lnTo>
                    <a:lnTo>
                      <a:pt x="25" y="58"/>
                    </a:lnTo>
                    <a:lnTo>
                      <a:pt x="26" y="50"/>
                    </a:lnTo>
                    <a:lnTo>
                      <a:pt x="29" y="43"/>
                    </a:lnTo>
                    <a:lnTo>
                      <a:pt x="30" y="36"/>
                    </a:lnTo>
                    <a:lnTo>
                      <a:pt x="32" y="29"/>
                    </a:lnTo>
                    <a:lnTo>
                      <a:pt x="33" y="20"/>
                    </a:lnTo>
                    <a:lnTo>
                      <a:pt x="36" y="13"/>
                    </a:lnTo>
                    <a:lnTo>
                      <a:pt x="3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4644" y="2661"/>
                <a:ext cx="13" cy="18"/>
              </a:xfrm>
              <a:custGeom>
                <a:avLst/>
                <a:gdLst>
                  <a:gd name="T0" fmla="*/ 0 w 38"/>
                  <a:gd name="T1" fmla="*/ 21 h 52"/>
                  <a:gd name="T2" fmla="*/ 3 w 38"/>
                  <a:gd name="T3" fmla="*/ 23 h 52"/>
                  <a:gd name="T4" fmla="*/ 6 w 38"/>
                  <a:gd name="T5" fmla="*/ 24 h 52"/>
                  <a:gd name="T6" fmla="*/ 9 w 38"/>
                  <a:gd name="T7" fmla="*/ 27 h 52"/>
                  <a:gd name="T8" fmla="*/ 10 w 38"/>
                  <a:gd name="T9" fmla="*/ 32 h 52"/>
                  <a:gd name="T10" fmla="*/ 12 w 38"/>
                  <a:gd name="T11" fmla="*/ 36 h 52"/>
                  <a:gd name="T12" fmla="*/ 13 w 38"/>
                  <a:gd name="T13" fmla="*/ 40 h 52"/>
                  <a:gd name="T14" fmla="*/ 13 w 38"/>
                  <a:gd name="T15" fmla="*/ 48 h 52"/>
                  <a:gd name="T16" fmla="*/ 37 w 38"/>
                  <a:gd name="T17" fmla="*/ 52 h 52"/>
                  <a:gd name="T18" fmla="*/ 38 w 38"/>
                  <a:gd name="T19" fmla="*/ 45 h 52"/>
                  <a:gd name="T20" fmla="*/ 37 w 38"/>
                  <a:gd name="T21" fmla="*/ 36 h 52"/>
                  <a:gd name="T22" fmla="*/ 35 w 38"/>
                  <a:gd name="T23" fmla="*/ 29 h 52"/>
                  <a:gd name="T24" fmla="*/ 32 w 38"/>
                  <a:gd name="T25" fmla="*/ 21 h 52"/>
                  <a:gd name="T26" fmla="*/ 28 w 38"/>
                  <a:gd name="T27" fmla="*/ 14 h 52"/>
                  <a:gd name="T28" fmla="*/ 24 w 38"/>
                  <a:gd name="T29" fmla="*/ 7 h 52"/>
                  <a:gd name="T30" fmla="*/ 15 w 38"/>
                  <a:gd name="T31" fmla="*/ 2 h 52"/>
                  <a:gd name="T32" fmla="*/ 9 w 38"/>
                  <a:gd name="T33" fmla="*/ 0 h 52"/>
                  <a:gd name="T34" fmla="*/ 0 w 38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52">
                    <a:moveTo>
                      <a:pt x="0" y="21"/>
                    </a:moveTo>
                    <a:lnTo>
                      <a:pt x="3" y="23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0" y="32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3" y="48"/>
                    </a:lnTo>
                    <a:lnTo>
                      <a:pt x="37" y="52"/>
                    </a:lnTo>
                    <a:lnTo>
                      <a:pt x="38" y="45"/>
                    </a:lnTo>
                    <a:lnTo>
                      <a:pt x="37" y="36"/>
                    </a:lnTo>
                    <a:lnTo>
                      <a:pt x="35" y="29"/>
                    </a:lnTo>
                    <a:lnTo>
                      <a:pt x="32" y="21"/>
                    </a:lnTo>
                    <a:lnTo>
                      <a:pt x="28" y="14"/>
                    </a:lnTo>
                    <a:lnTo>
                      <a:pt x="24" y="7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4632" y="2683"/>
                <a:ext cx="149" cy="117"/>
              </a:xfrm>
              <a:custGeom>
                <a:avLst/>
                <a:gdLst>
                  <a:gd name="T0" fmla="*/ 245 w 445"/>
                  <a:gd name="T1" fmla="*/ 188 h 351"/>
                  <a:gd name="T2" fmla="*/ 243 w 445"/>
                  <a:gd name="T3" fmla="*/ 211 h 351"/>
                  <a:gd name="T4" fmla="*/ 237 w 445"/>
                  <a:gd name="T5" fmla="*/ 233 h 351"/>
                  <a:gd name="T6" fmla="*/ 232 w 445"/>
                  <a:gd name="T7" fmla="*/ 253 h 351"/>
                  <a:gd name="T8" fmla="*/ 221 w 445"/>
                  <a:gd name="T9" fmla="*/ 269 h 351"/>
                  <a:gd name="T10" fmla="*/ 211 w 445"/>
                  <a:gd name="T11" fmla="*/ 281 h 351"/>
                  <a:gd name="T12" fmla="*/ 197 w 445"/>
                  <a:gd name="T13" fmla="*/ 288 h 351"/>
                  <a:gd name="T14" fmla="*/ 182 w 445"/>
                  <a:gd name="T15" fmla="*/ 292 h 351"/>
                  <a:gd name="T16" fmla="*/ 169 w 445"/>
                  <a:gd name="T17" fmla="*/ 294 h 351"/>
                  <a:gd name="T18" fmla="*/ 154 w 445"/>
                  <a:gd name="T19" fmla="*/ 297 h 351"/>
                  <a:gd name="T20" fmla="*/ 141 w 445"/>
                  <a:gd name="T21" fmla="*/ 295 h 351"/>
                  <a:gd name="T22" fmla="*/ 127 w 445"/>
                  <a:gd name="T23" fmla="*/ 294 h 351"/>
                  <a:gd name="T24" fmla="*/ 112 w 445"/>
                  <a:gd name="T25" fmla="*/ 292 h 351"/>
                  <a:gd name="T26" fmla="*/ 98 w 445"/>
                  <a:gd name="T27" fmla="*/ 289 h 351"/>
                  <a:gd name="T28" fmla="*/ 83 w 445"/>
                  <a:gd name="T29" fmla="*/ 287 h 351"/>
                  <a:gd name="T30" fmla="*/ 70 w 445"/>
                  <a:gd name="T31" fmla="*/ 282 h 351"/>
                  <a:gd name="T32" fmla="*/ 51 w 445"/>
                  <a:gd name="T33" fmla="*/ 275 h 351"/>
                  <a:gd name="T34" fmla="*/ 28 w 445"/>
                  <a:gd name="T35" fmla="*/ 259 h 351"/>
                  <a:gd name="T36" fmla="*/ 11 w 445"/>
                  <a:gd name="T37" fmla="*/ 239 h 351"/>
                  <a:gd name="T38" fmla="*/ 2 w 445"/>
                  <a:gd name="T39" fmla="*/ 215 h 351"/>
                  <a:gd name="T40" fmla="*/ 0 w 445"/>
                  <a:gd name="T41" fmla="*/ 170 h 351"/>
                  <a:gd name="T42" fmla="*/ 6 w 445"/>
                  <a:gd name="T43" fmla="*/ 116 h 351"/>
                  <a:gd name="T44" fmla="*/ 9 w 445"/>
                  <a:gd name="T45" fmla="*/ 89 h 351"/>
                  <a:gd name="T46" fmla="*/ 9 w 445"/>
                  <a:gd name="T47" fmla="*/ 60 h 351"/>
                  <a:gd name="T48" fmla="*/ 16 w 445"/>
                  <a:gd name="T49" fmla="*/ 41 h 351"/>
                  <a:gd name="T50" fmla="*/ 25 w 445"/>
                  <a:gd name="T51" fmla="*/ 31 h 351"/>
                  <a:gd name="T52" fmla="*/ 35 w 445"/>
                  <a:gd name="T53" fmla="*/ 22 h 351"/>
                  <a:gd name="T54" fmla="*/ 47 w 445"/>
                  <a:gd name="T55" fmla="*/ 16 h 351"/>
                  <a:gd name="T56" fmla="*/ 64 w 445"/>
                  <a:gd name="T57" fmla="*/ 10 h 351"/>
                  <a:gd name="T58" fmla="*/ 83 w 445"/>
                  <a:gd name="T59" fmla="*/ 4 h 351"/>
                  <a:gd name="T60" fmla="*/ 102 w 445"/>
                  <a:gd name="T61" fmla="*/ 0 h 351"/>
                  <a:gd name="T62" fmla="*/ 122 w 445"/>
                  <a:gd name="T63" fmla="*/ 0 h 351"/>
                  <a:gd name="T64" fmla="*/ 150 w 445"/>
                  <a:gd name="T65" fmla="*/ 7 h 351"/>
                  <a:gd name="T66" fmla="*/ 188 w 445"/>
                  <a:gd name="T67" fmla="*/ 20 h 351"/>
                  <a:gd name="T68" fmla="*/ 227 w 445"/>
                  <a:gd name="T69" fmla="*/ 38 h 351"/>
                  <a:gd name="T70" fmla="*/ 266 w 445"/>
                  <a:gd name="T71" fmla="*/ 58 h 351"/>
                  <a:gd name="T72" fmla="*/ 309 w 445"/>
                  <a:gd name="T73" fmla="*/ 80 h 351"/>
                  <a:gd name="T74" fmla="*/ 348 w 445"/>
                  <a:gd name="T75" fmla="*/ 102 h 351"/>
                  <a:gd name="T76" fmla="*/ 384 w 445"/>
                  <a:gd name="T77" fmla="*/ 122 h 351"/>
                  <a:gd name="T78" fmla="*/ 418 w 445"/>
                  <a:gd name="T79" fmla="*/ 140 h 351"/>
                  <a:gd name="T80" fmla="*/ 439 w 445"/>
                  <a:gd name="T81" fmla="*/ 173 h 351"/>
                  <a:gd name="T82" fmla="*/ 445 w 445"/>
                  <a:gd name="T83" fmla="*/ 225 h 351"/>
                  <a:gd name="T84" fmla="*/ 441 w 445"/>
                  <a:gd name="T85" fmla="*/ 278 h 351"/>
                  <a:gd name="T86" fmla="*/ 426 w 445"/>
                  <a:gd name="T87" fmla="*/ 327 h 351"/>
                  <a:gd name="T88" fmla="*/ 410 w 445"/>
                  <a:gd name="T89" fmla="*/ 351 h 351"/>
                  <a:gd name="T90" fmla="*/ 394 w 445"/>
                  <a:gd name="T91" fmla="*/ 348 h 351"/>
                  <a:gd name="T92" fmla="*/ 375 w 445"/>
                  <a:gd name="T93" fmla="*/ 345 h 351"/>
                  <a:gd name="T94" fmla="*/ 361 w 445"/>
                  <a:gd name="T95" fmla="*/ 342 h 351"/>
                  <a:gd name="T96" fmla="*/ 348 w 445"/>
                  <a:gd name="T97" fmla="*/ 330 h 351"/>
                  <a:gd name="T98" fmla="*/ 335 w 445"/>
                  <a:gd name="T99" fmla="*/ 310 h 351"/>
                  <a:gd name="T100" fmla="*/ 320 w 445"/>
                  <a:gd name="T101" fmla="*/ 289 h 351"/>
                  <a:gd name="T102" fmla="*/ 306 w 445"/>
                  <a:gd name="T103" fmla="*/ 268 h 351"/>
                  <a:gd name="T104" fmla="*/ 293 w 445"/>
                  <a:gd name="T105" fmla="*/ 247 h 351"/>
                  <a:gd name="T106" fmla="*/ 280 w 445"/>
                  <a:gd name="T107" fmla="*/ 225 h 351"/>
                  <a:gd name="T108" fmla="*/ 265 w 445"/>
                  <a:gd name="T109" fmla="*/ 205 h 351"/>
                  <a:gd name="T110" fmla="*/ 250 w 445"/>
                  <a:gd name="T111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351">
                    <a:moveTo>
                      <a:pt x="245" y="175"/>
                    </a:moveTo>
                    <a:lnTo>
                      <a:pt x="245" y="188"/>
                    </a:lnTo>
                    <a:lnTo>
                      <a:pt x="243" y="199"/>
                    </a:lnTo>
                    <a:lnTo>
                      <a:pt x="243" y="211"/>
                    </a:lnTo>
                    <a:lnTo>
                      <a:pt x="240" y="223"/>
                    </a:lnTo>
                    <a:lnTo>
                      <a:pt x="237" y="233"/>
                    </a:lnTo>
                    <a:lnTo>
                      <a:pt x="234" y="243"/>
                    </a:lnTo>
                    <a:lnTo>
                      <a:pt x="232" y="253"/>
                    </a:lnTo>
                    <a:lnTo>
                      <a:pt x="226" y="263"/>
                    </a:lnTo>
                    <a:lnTo>
                      <a:pt x="221" y="269"/>
                    </a:lnTo>
                    <a:lnTo>
                      <a:pt x="217" y="275"/>
                    </a:lnTo>
                    <a:lnTo>
                      <a:pt x="211" y="281"/>
                    </a:lnTo>
                    <a:lnTo>
                      <a:pt x="204" y="284"/>
                    </a:lnTo>
                    <a:lnTo>
                      <a:pt x="197" y="288"/>
                    </a:lnTo>
                    <a:lnTo>
                      <a:pt x="189" y="291"/>
                    </a:lnTo>
                    <a:lnTo>
                      <a:pt x="182" y="292"/>
                    </a:lnTo>
                    <a:lnTo>
                      <a:pt x="175" y="294"/>
                    </a:lnTo>
                    <a:lnTo>
                      <a:pt x="169" y="294"/>
                    </a:lnTo>
                    <a:lnTo>
                      <a:pt x="162" y="295"/>
                    </a:lnTo>
                    <a:lnTo>
                      <a:pt x="154" y="297"/>
                    </a:lnTo>
                    <a:lnTo>
                      <a:pt x="149" y="297"/>
                    </a:lnTo>
                    <a:lnTo>
                      <a:pt x="141" y="295"/>
                    </a:lnTo>
                    <a:lnTo>
                      <a:pt x="134" y="295"/>
                    </a:lnTo>
                    <a:lnTo>
                      <a:pt x="127" y="294"/>
                    </a:lnTo>
                    <a:lnTo>
                      <a:pt x="120" y="294"/>
                    </a:lnTo>
                    <a:lnTo>
                      <a:pt x="112" y="292"/>
                    </a:lnTo>
                    <a:lnTo>
                      <a:pt x="105" y="291"/>
                    </a:lnTo>
                    <a:lnTo>
                      <a:pt x="98" y="289"/>
                    </a:lnTo>
                    <a:lnTo>
                      <a:pt x="91" y="289"/>
                    </a:lnTo>
                    <a:lnTo>
                      <a:pt x="83" y="287"/>
                    </a:lnTo>
                    <a:lnTo>
                      <a:pt x="77" y="285"/>
                    </a:lnTo>
                    <a:lnTo>
                      <a:pt x="70" y="282"/>
                    </a:lnTo>
                    <a:lnTo>
                      <a:pt x="64" y="281"/>
                    </a:lnTo>
                    <a:lnTo>
                      <a:pt x="51" y="275"/>
                    </a:lnTo>
                    <a:lnTo>
                      <a:pt x="38" y="268"/>
                    </a:lnTo>
                    <a:lnTo>
                      <a:pt x="28" y="259"/>
                    </a:lnTo>
                    <a:lnTo>
                      <a:pt x="18" y="249"/>
                    </a:lnTo>
                    <a:lnTo>
                      <a:pt x="11" y="239"/>
                    </a:lnTo>
                    <a:lnTo>
                      <a:pt x="5" y="227"/>
                    </a:lnTo>
                    <a:lnTo>
                      <a:pt x="2" y="215"/>
                    </a:lnTo>
                    <a:lnTo>
                      <a:pt x="0" y="204"/>
                    </a:lnTo>
                    <a:lnTo>
                      <a:pt x="0" y="170"/>
                    </a:lnTo>
                    <a:lnTo>
                      <a:pt x="2" y="140"/>
                    </a:lnTo>
                    <a:lnTo>
                      <a:pt x="6" y="116"/>
                    </a:lnTo>
                    <a:lnTo>
                      <a:pt x="13" y="103"/>
                    </a:lnTo>
                    <a:lnTo>
                      <a:pt x="9" y="89"/>
                    </a:lnTo>
                    <a:lnTo>
                      <a:pt x="6" y="74"/>
                    </a:lnTo>
                    <a:lnTo>
                      <a:pt x="9" y="60"/>
                    </a:lnTo>
                    <a:lnTo>
                      <a:pt x="13" y="47"/>
                    </a:lnTo>
                    <a:lnTo>
                      <a:pt x="16" y="41"/>
                    </a:lnTo>
                    <a:lnTo>
                      <a:pt x="21" y="35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5" y="22"/>
                    </a:lnTo>
                    <a:lnTo>
                      <a:pt x="41" y="19"/>
                    </a:lnTo>
                    <a:lnTo>
                      <a:pt x="47" y="16"/>
                    </a:lnTo>
                    <a:lnTo>
                      <a:pt x="53" y="13"/>
                    </a:lnTo>
                    <a:lnTo>
                      <a:pt x="64" y="10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3" y="3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4" y="3"/>
                    </a:lnTo>
                    <a:lnTo>
                      <a:pt x="150" y="7"/>
                    </a:lnTo>
                    <a:lnTo>
                      <a:pt x="169" y="13"/>
                    </a:lnTo>
                    <a:lnTo>
                      <a:pt x="188" y="20"/>
                    </a:lnTo>
                    <a:lnTo>
                      <a:pt x="207" y="29"/>
                    </a:lnTo>
                    <a:lnTo>
                      <a:pt x="227" y="38"/>
                    </a:lnTo>
                    <a:lnTo>
                      <a:pt x="248" y="48"/>
                    </a:lnTo>
                    <a:lnTo>
                      <a:pt x="266" y="58"/>
                    </a:lnTo>
                    <a:lnTo>
                      <a:pt x="288" y="68"/>
                    </a:lnTo>
                    <a:lnTo>
                      <a:pt x="309" y="80"/>
                    </a:lnTo>
                    <a:lnTo>
                      <a:pt x="328" y="90"/>
                    </a:lnTo>
                    <a:lnTo>
                      <a:pt x="348" y="102"/>
                    </a:lnTo>
                    <a:lnTo>
                      <a:pt x="367" y="112"/>
                    </a:lnTo>
                    <a:lnTo>
                      <a:pt x="384" y="122"/>
                    </a:lnTo>
                    <a:lnTo>
                      <a:pt x="402" y="131"/>
                    </a:lnTo>
                    <a:lnTo>
                      <a:pt x="418" y="140"/>
                    </a:lnTo>
                    <a:lnTo>
                      <a:pt x="432" y="147"/>
                    </a:lnTo>
                    <a:lnTo>
                      <a:pt x="439" y="173"/>
                    </a:lnTo>
                    <a:lnTo>
                      <a:pt x="444" y="201"/>
                    </a:lnTo>
                    <a:lnTo>
                      <a:pt x="445" y="225"/>
                    </a:lnTo>
                    <a:lnTo>
                      <a:pt x="444" y="252"/>
                    </a:lnTo>
                    <a:lnTo>
                      <a:pt x="441" y="278"/>
                    </a:lnTo>
                    <a:lnTo>
                      <a:pt x="435" y="301"/>
                    </a:lnTo>
                    <a:lnTo>
                      <a:pt x="426" y="327"/>
                    </a:lnTo>
                    <a:lnTo>
                      <a:pt x="416" y="351"/>
                    </a:lnTo>
                    <a:lnTo>
                      <a:pt x="410" y="351"/>
                    </a:lnTo>
                    <a:lnTo>
                      <a:pt x="403" y="349"/>
                    </a:lnTo>
                    <a:lnTo>
                      <a:pt x="394" y="348"/>
                    </a:lnTo>
                    <a:lnTo>
                      <a:pt x="386" y="345"/>
                    </a:lnTo>
                    <a:lnTo>
                      <a:pt x="375" y="345"/>
                    </a:lnTo>
                    <a:lnTo>
                      <a:pt x="368" y="343"/>
                    </a:lnTo>
                    <a:lnTo>
                      <a:pt x="361" y="342"/>
                    </a:lnTo>
                    <a:lnTo>
                      <a:pt x="355" y="342"/>
                    </a:lnTo>
                    <a:lnTo>
                      <a:pt x="348" y="330"/>
                    </a:lnTo>
                    <a:lnTo>
                      <a:pt x="342" y="320"/>
                    </a:lnTo>
                    <a:lnTo>
                      <a:pt x="335" y="310"/>
                    </a:lnTo>
                    <a:lnTo>
                      <a:pt x="328" y="300"/>
                    </a:lnTo>
                    <a:lnTo>
                      <a:pt x="320" y="289"/>
                    </a:lnTo>
                    <a:lnTo>
                      <a:pt x="313" y="278"/>
                    </a:lnTo>
                    <a:lnTo>
                      <a:pt x="306" y="268"/>
                    </a:lnTo>
                    <a:lnTo>
                      <a:pt x="300" y="257"/>
                    </a:lnTo>
                    <a:lnTo>
                      <a:pt x="293" y="247"/>
                    </a:lnTo>
                    <a:lnTo>
                      <a:pt x="285" y="237"/>
                    </a:lnTo>
                    <a:lnTo>
                      <a:pt x="280" y="225"/>
                    </a:lnTo>
                    <a:lnTo>
                      <a:pt x="272" y="215"/>
                    </a:lnTo>
                    <a:lnTo>
                      <a:pt x="265" y="205"/>
                    </a:lnTo>
                    <a:lnTo>
                      <a:pt x="258" y="195"/>
                    </a:lnTo>
                    <a:lnTo>
                      <a:pt x="250" y="185"/>
                    </a:lnTo>
                    <a:lnTo>
                      <a:pt x="245" y="175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4704" y="2741"/>
                <a:ext cx="14" cy="32"/>
              </a:xfrm>
              <a:custGeom>
                <a:avLst/>
                <a:gdLst>
                  <a:gd name="T0" fmla="*/ 20 w 40"/>
                  <a:gd name="T1" fmla="*/ 94 h 94"/>
                  <a:gd name="T2" fmla="*/ 26 w 40"/>
                  <a:gd name="T3" fmla="*/ 82 h 94"/>
                  <a:gd name="T4" fmla="*/ 30 w 40"/>
                  <a:gd name="T5" fmla="*/ 72 h 94"/>
                  <a:gd name="T6" fmla="*/ 34 w 40"/>
                  <a:gd name="T7" fmla="*/ 61 h 94"/>
                  <a:gd name="T8" fmla="*/ 36 w 40"/>
                  <a:gd name="T9" fmla="*/ 49 h 94"/>
                  <a:gd name="T10" fmla="*/ 37 w 40"/>
                  <a:gd name="T11" fmla="*/ 37 h 94"/>
                  <a:gd name="T12" fmla="*/ 39 w 40"/>
                  <a:gd name="T13" fmla="*/ 26 h 94"/>
                  <a:gd name="T14" fmla="*/ 40 w 40"/>
                  <a:gd name="T15" fmla="*/ 13 h 94"/>
                  <a:gd name="T16" fmla="*/ 40 w 40"/>
                  <a:gd name="T17" fmla="*/ 0 h 94"/>
                  <a:gd name="T18" fmla="*/ 17 w 40"/>
                  <a:gd name="T19" fmla="*/ 0 h 94"/>
                  <a:gd name="T20" fmla="*/ 17 w 40"/>
                  <a:gd name="T21" fmla="*/ 13 h 94"/>
                  <a:gd name="T22" fmla="*/ 17 w 40"/>
                  <a:gd name="T23" fmla="*/ 24 h 94"/>
                  <a:gd name="T24" fmla="*/ 16 w 40"/>
                  <a:gd name="T25" fmla="*/ 34 h 94"/>
                  <a:gd name="T26" fmla="*/ 13 w 40"/>
                  <a:gd name="T27" fmla="*/ 45 h 94"/>
                  <a:gd name="T28" fmla="*/ 11 w 40"/>
                  <a:gd name="T29" fmla="*/ 55 h 94"/>
                  <a:gd name="T30" fmla="*/ 8 w 40"/>
                  <a:gd name="T31" fmla="*/ 65 h 94"/>
                  <a:gd name="T32" fmla="*/ 4 w 40"/>
                  <a:gd name="T33" fmla="*/ 74 h 94"/>
                  <a:gd name="T34" fmla="*/ 0 w 40"/>
                  <a:gd name="T35" fmla="*/ 82 h 94"/>
                  <a:gd name="T36" fmla="*/ 20 w 40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94">
                    <a:moveTo>
                      <a:pt x="20" y="94"/>
                    </a:moveTo>
                    <a:lnTo>
                      <a:pt x="26" y="82"/>
                    </a:lnTo>
                    <a:lnTo>
                      <a:pt x="30" y="72"/>
                    </a:lnTo>
                    <a:lnTo>
                      <a:pt x="34" y="61"/>
                    </a:lnTo>
                    <a:lnTo>
                      <a:pt x="36" y="49"/>
                    </a:lnTo>
                    <a:lnTo>
                      <a:pt x="37" y="37"/>
                    </a:lnTo>
                    <a:lnTo>
                      <a:pt x="39" y="26"/>
                    </a:lnTo>
                    <a:lnTo>
                      <a:pt x="40" y="13"/>
                    </a:lnTo>
                    <a:lnTo>
                      <a:pt x="40" y="0"/>
                    </a:lnTo>
                    <a:lnTo>
                      <a:pt x="17" y="0"/>
                    </a:lnTo>
                    <a:lnTo>
                      <a:pt x="17" y="13"/>
                    </a:lnTo>
                    <a:lnTo>
                      <a:pt x="17" y="24"/>
                    </a:lnTo>
                    <a:lnTo>
                      <a:pt x="16" y="34"/>
                    </a:lnTo>
                    <a:lnTo>
                      <a:pt x="13" y="45"/>
                    </a:lnTo>
                    <a:lnTo>
                      <a:pt x="11" y="55"/>
                    </a:lnTo>
                    <a:lnTo>
                      <a:pt x="8" y="65"/>
                    </a:lnTo>
                    <a:lnTo>
                      <a:pt x="4" y="74"/>
                    </a:lnTo>
                    <a:lnTo>
                      <a:pt x="0" y="82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4690" y="2769"/>
                <a:ext cx="21" cy="16"/>
              </a:xfrm>
              <a:custGeom>
                <a:avLst/>
                <a:gdLst>
                  <a:gd name="T0" fmla="*/ 5 w 63"/>
                  <a:gd name="T1" fmla="*/ 48 h 48"/>
                  <a:gd name="T2" fmla="*/ 3 w 63"/>
                  <a:gd name="T3" fmla="*/ 48 h 48"/>
                  <a:gd name="T4" fmla="*/ 13 w 63"/>
                  <a:gd name="T5" fmla="*/ 47 h 48"/>
                  <a:gd name="T6" fmla="*/ 21 w 63"/>
                  <a:gd name="T7" fmla="*/ 44 h 48"/>
                  <a:gd name="T8" fmla="*/ 29 w 63"/>
                  <a:gd name="T9" fmla="*/ 41 h 48"/>
                  <a:gd name="T10" fmla="*/ 38 w 63"/>
                  <a:gd name="T11" fmla="*/ 37 h 48"/>
                  <a:gd name="T12" fmla="*/ 45 w 63"/>
                  <a:gd name="T13" fmla="*/ 32 h 48"/>
                  <a:gd name="T14" fmla="*/ 53 w 63"/>
                  <a:gd name="T15" fmla="*/ 27 h 48"/>
                  <a:gd name="T16" fmla="*/ 59 w 63"/>
                  <a:gd name="T17" fmla="*/ 19 h 48"/>
                  <a:gd name="T18" fmla="*/ 63 w 63"/>
                  <a:gd name="T19" fmla="*/ 12 h 48"/>
                  <a:gd name="T20" fmla="*/ 43 w 63"/>
                  <a:gd name="T21" fmla="*/ 0 h 48"/>
                  <a:gd name="T22" fmla="*/ 40 w 63"/>
                  <a:gd name="T23" fmla="*/ 5 h 48"/>
                  <a:gd name="T24" fmla="*/ 37 w 63"/>
                  <a:gd name="T25" fmla="*/ 9 h 48"/>
                  <a:gd name="T26" fmla="*/ 31 w 63"/>
                  <a:gd name="T27" fmla="*/ 14 h 48"/>
                  <a:gd name="T28" fmla="*/ 25 w 63"/>
                  <a:gd name="T29" fmla="*/ 16 h 48"/>
                  <a:gd name="T30" fmla="*/ 19 w 63"/>
                  <a:gd name="T31" fmla="*/ 19 h 48"/>
                  <a:gd name="T32" fmla="*/ 13 w 63"/>
                  <a:gd name="T33" fmla="*/ 24 h 48"/>
                  <a:gd name="T34" fmla="*/ 6 w 63"/>
                  <a:gd name="T35" fmla="*/ 25 h 48"/>
                  <a:gd name="T36" fmla="*/ 2 w 63"/>
                  <a:gd name="T37" fmla="*/ 25 h 48"/>
                  <a:gd name="T38" fmla="*/ 0 w 63"/>
                  <a:gd name="T39" fmla="*/ 25 h 48"/>
                  <a:gd name="T40" fmla="*/ 5 w 6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48">
                    <a:moveTo>
                      <a:pt x="5" y="48"/>
                    </a:moveTo>
                    <a:lnTo>
                      <a:pt x="3" y="48"/>
                    </a:lnTo>
                    <a:lnTo>
                      <a:pt x="13" y="47"/>
                    </a:lnTo>
                    <a:lnTo>
                      <a:pt x="21" y="44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45" y="32"/>
                    </a:lnTo>
                    <a:lnTo>
                      <a:pt x="53" y="27"/>
                    </a:lnTo>
                    <a:lnTo>
                      <a:pt x="59" y="19"/>
                    </a:lnTo>
                    <a:lnTo>
                      <a:pt x="63" y="12"/>
                    </a:lnTo>
                    <a:lnTo>
                      <a:pt x="43" y="0"/>
                    </a:lnTo>
                    <a:lnTo>
                      <a:pt x="40" y="5"/>
                    </a:lnTo>
                    <a:lnTo>
                      <a:pt x="37" y="9"/>
                    </a:lnTo>
                    <a:lnTo>
                      <a:pt x="31" y="14"/>
                    </a:lnTo>
                    <a:lnTo>
                      <a:pt x="25" y="16"/>
                    </a:lnTo>
                    <a:lnTo>
                      <a:pt x="19" y="19"/>
                    </a:lnTo>
                    <a:lnTo>
                      <a:pt x="13" y="24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4652" y="2773"/>
                <a:ext cx="40" cy="13"/>
              </a:xfrm>
              <a:custGeom>
                <a:avLst/>
                <a:gdLst>
                  <a:gd name="T0" fmla="*/ 0 w 118"/>
                  <a:gd name="T1" fmla="*/ 21 h 37"/>
                  <a:gd name="T2" fmla="*/ 7 w 118"/>
                  <a:gd name="T3" fmla="*/ 23 h 37"/>
                  <a:gd name="T4" fmla="*/ 13 w 118"/>
                  <a:gd name="T5" fmla="*/ 26 h 37"/>
                  <a:gd name="T6" fmla="*/ 20 w 118"/>
                  <a:gd name="T7" fmla="*/ 27 h 37"/>
                  <a:gd name="T8" fmla="*/ 29 w 118"/>
                  <a:gd name="T9" fmla="*/ 29 h 37"/>
                  <a:gd name="T10" fmla="*/ 36 w 118"/>
                  <a:gd name="T11" fmla="*/ 30 h 37"/>
                  <a:gd name="T12" fmla="*/ 44 w 118"/>
                  <a:gd name="T13" fmla="*/ 32 h 37"/>
                  <a:gd name="T14" fmla="*/ 51 w 118"/>
                  <a:gd name="T15" fmla="*/ 33 h 37"/>
                  <a:gd name="T16" fmla="*/ 58 w 118"/>
                  <a:gd name="T17" fmla="*/ 34 h 37"/>
                  <a:gd name="T18" fmla="*/ 65 w 118"/>
                  <a:gd name="T19" fmla="*/ 36 h 37"/>
                  <a:gd name="T20" fmla="*/ 74 w 118"/>
                  <a:gd name="T21" fmla="*/ 36 h 37"/>
                  <a:gd name="T22" fmla="*/ 81 w 118"/>
                  <a:gd name="T23" fmla="*/ 36 h 37"/>
                  <a:gd name="T24" fmla="*/ 87 w 118"/>
                  <a:gd name="T25" fmla="*/ 37 h 37"/>
                  <a:gd name="T26" fmla="*/ 96 w 118"/>
                  <a:gd name="T27" fmla="*/ 37 h 37"/>
                  <a:gd name="T28" fmla="*/ 103 w 118"/>
                  <a:gd name="T29" fmla="*/ 36 h 37"/>
                  <a:gd name="T30" fmla="*/ 110 w 118"/>
                  <a:gd name="T31" fmla="*/ 36 h 37"/>
                  <a:gd name="T32" fmla="*/ 118 w 118"/>
                  <a:gd name="T33" fmla="*/ 34 h 37"/>
                  <a:gd name="T34" fmla="*/ 113 w 118"/>
                  <a:gd name="T35" fmla="*/ 11 h 37"/>
                  <a:gd name="T36" fmla="*/ 108 w 118"/>
                  <a:gd name="T37" fmla="*/ 13 h 37"/>
                  <a:gd name="T38" fmla="*/ 100 w 118"/>
                  <a:gd name="T39" fmla="*/ 13 h 37"/>
                  <a:gd name="T40" fmla="*/ 89 w 118"/>
                  <a:gd name="T41" fmla="*/ 13 h 37"/>
                  <a:gd name="T42" fmla="*/ 81 w 118"/>
                  <a:gd name="T43" fmla="*/ 13 h 37"/>
                  <a:gd name="T44" fmla="*/ 68 w 118"/>
                  <a:gd name="T45" fmla="*/ 13 h 37"/>
                  <a:gd name="T46" fmla="*/ 61 w 118"/>
                  <a:gd name="T47" fmla="*/ 11 h 37"/>
                  <a:gd name="T48" fmla="*/ 54 w 118"/>
                  <a:gd name="T49" fmla="*/ 10 h 37"/>
                  <a:gd name="T50" fmla="*/ 46 w 118"/>
                  <a:gd name="T51" fmla="*/ 10 h 37"/>
                  <a:gd name="T52" fmla="*/ 39 w 118"/>
                  <a:gd name="T53" fmla="*/ 7 h 37"/>
                  <a:gd name="T54" fmla="*/ 33 w 118"/>
                  <a:gd name="T55" fmla="*/ 7 h 37"/>
                  <a:gd name="T56" fmla="*/ 28 w 118"/>
                  <a:gd name="T57" fmla="*/ 4 h 37"/>
                  <a:gd name="T58" fmla="*/ 20 w 118"/>
                  <a:gd name="T59" fmla="*/ 2 h 37"/>
                  <a:gd name="T60" fmla="*/ 15 w 118"/>
                  <a:gd name="T61" fmla="*/ 1 h 37"/>
                  <a:gd name="T62" fmla="*/ 7 w 118"/>
                  <a:gd name="T63" fmla="*/ 0 h 37"/>
                  <a:gd name="T64" fmla="*/ 0 w 118"/>
                  <a:gd name="T6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37">
                    <a:moveTo>
                      <a:pt x="0" y="21"/>
                    </a:moveTo>
                    <a:lnTo>
                      <a:pt x="7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9" y="29"/>
                    </a:lnTo>
                    <a:lnTo>
                      <a:pt x="36" y="30"/>
                    </a:lnTo>
                    <a:lnTo>
                      <a:pt x="44" y="32"/>
                    </a:lnTo>
                    <a:lnTo>
                      <a:pt x="51" y="33"/>
                    </a:lnTo>
                    <a:lnTo>
                      <a:pt x="58" y="34"/>
                    </a:lnTo>
                    <a:lnTo>
                      <a:pt x="65" y="36"/>
                    </a:lnTo>
                    <a:lnTo>
                      <a:pt x="74" y="36"/>
                    </a:lnTo>
                    <a:lnTo>
                      <a:pt x="81" y="36"/>
                    </a:lnTo>
                    <a:lnTo>
                      <a:pt x="87" y="37"/>
                    </a:lnTo>
                    <a:lnTo>
                      <a:pt x="96" y="37"/>
                    </a:lnTo>
                    <a:lnTo>
                      <a:pt x="103" y="36"/>
                    </a:lnTo>
                    <a:lnTo>
                      <a:pt x="110" y="36"/>
                    </a:lnTo>
                    <a:lnTo>
                      <a:pt x="118" y="34"/>
                    </a:lnTo>
                    <a:lnTo>
                      <a:pt x="113" y="11"/>
                    </a:lnTo>
                    <a:lnTo>
                      <a:pt x="108" y="13"/>
                    </a:lnTo>
                    <a:lnTo>
                      <a:pt x="100" y="13"/>
                    </a:lnTo>
                    <a:lnTo>
                      <a:pt x="89" y="13"/>
                    </a:lnTo>
                    <a:lnTo>
                      <a:pt x="81" y="13"/>
                    </a:lnTo>
                    <a:lnTo>
                      <a:pt x="68" y="13"/>
                    </a:lnTo>
                    <a:lnTo>
                      <a:pt x="61" y="11"/>
                    </a:lnTo>
                    <a:lnTo>
                      <a:pt x="54" y="10"/>
                    </a:lnTo>
                    <a:lnTo>
                      <a:pt x="46" y="10"/>
                    </a:lnTo>
                    <a:lnTo>
                      <a:pt x="39" y="7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" name="Freeform 31"/>
              <p:cNvSpPr>
                <a:spLocks/>
              </p:cNvSpPr>
              <p:nvPr/>
            </p:nvSpPr>
            <p:spPr bwMode="auto">
              <a:xfrm>
                <a:off x="4628" y="2751"/>
                <a:ext cx="27" cy="29"/>
              </a:xfrm>
              <a:custGeom>
                <a:avLst/>
                <a:gdLst>
                  <a:gd name="T0" fmla="*/ 0 w 80"/>
                  <a:gd name="T1" fmla="*/ 0 h 88"/>
                  <a:gd name="T2" fmla="*/ 3 w 80"/>
                  <a:gd name="T3" fmla="*/ 13 h 88"/>
                  <a:gd name="T4" fmla="*/ 8 w 80"/>
                  <a:gd name="T5" fmla="*/ 27 h 88"/>
                  <a:gd name="T6" fmla="*/ 13 w 80"/>
                  <a:gd name="T7" fmla="*/ 40 h 88"/>
                  <a:gd name="T8" fmla="*/ 22 w 80"/>
                  <a:gd name="T9" fmla="*/ 52 h 88"/>
                  <a:gd name="T10" fmla="*/ 32 w 80"/>
                  <a:gd name="T11" fmla="*/ 64 h 88"/>
                  <a:gd name="T12" fmla="*/ 45 w 80"/>
                  <a:gd name="T13" fmla="*/ 74 h 88"/>
                  <a:gd name="T14" fmla="*/ 58 w 80"/>
                  <a:gd name="T15" fmla="*/ 81 h 88"/>
                  <a:gd name="T16" fmla="*/ 73 w 80"/>
                  <a:gd name="T17" fmla="*/ 88 h 88"/>
                  <a:gd name="T18" fmla="*/ 80 w 80"/>
                  <a:gd name="T19" fmla="*/ 67 h 88"/>
                  <a:gd name="T20" fmla="*/ 70 w 80"/>
                  <a:gd name="T21" fmla="*/ 61 h 88"/>
                  <a:gd name="T22" fmla="*/ 58 w 80"/>
                  <a:gd name="T23" fmla="*/ 53 h 88"/>
                  <a:gd name="T24" fmla="*/ 48 w 80"/>
                  <a:gd name="T25" fmla="*/ 48 h 88"/>
                  <a:gd name="T26" fmla="*/ 40 w 80"/>
                  <a:gd name="T27" fmla="*/ 37 h 88"/>
                  <a:gd name="T28" fmla="*/ 34 w 80"/>
                  <a:gd name="T29" fmla="*/ 29 h 88"/>
                  <a:gd name="T30" fmla="*/ 29 w 80"/>
                  <a:gd name="T31" fmla="*/ 19 h 88"/>
                  <a:gd name="T32" fmla="*/ 25 w 80"/>
                  <a:gd name="T33" fmla="*/ 8 h 88"/>
                  <a:gd name="T34" fmla="*/ 25 w 80"/>
                  <a:gd name="T35" fmla="*/ 0 h 88"/>
                  <a:gd name="T36" fmla="*/ 0 w 80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8">
                    <a:moveTo>
                      <a:pt x="0" y="0"/>
                    </a:moveTo>
                    <a:lnTo>
                      <a:pt x="3" y="13"/>
                    </a:lnTo>
                    <a:lnTo>
                      <a:pt x="8" y="27"/>
                    </a:lnTo>
                    <a:lnTo>
                      <a:pt x="13" y="40"/>
                    </a:lnTo>
                    <a:lnTo>
                      <a:pt x="22" y="52"/>
                    </a:lnTo>
                    <a:lnTo>
                      <a:pt x="32" y="64"/>
                    </a:lnTo>
                    <a:lnTo>
                      <a:pt x="45" y="74"/>
                    </a:lnTo>
                    <a:lnTo>
                      <a:pt x="58" y="81"/>
                    </a:lnTo>
                    <a:lnTo>
                      <a:pt x="73" y="88"/>
                    </a:lnTo>
                    <a:lnTo>
                      <a:pt x="80" y="67"/>
                    </a:lnTo>
                    <a:lnTo>
                      <a:pt x="70" y="61"/>
                    </a:lnTo>
                    <a:lnTo>
                      <a:pt x="58" y="53"/>
                    </a:lnTo>
                    <a:lnTo>
                      <a:pt x="48" y="48"/>
                    </a:lnTo>
                    <a:lnTo>
                      <a:pt x="40" y="37"/>
                    </a:lnTo>
                    <a:lnTo>
                      <a:pt x="34" y="29"/>
                    </a:lnTo>
                    <a:lnTo>
                      <a:pt x="29" y="19"/>
                    </a:lnTo>
                    <a:lnTo>
                      <a:pt x="25" y="8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4628" y="2715"/>
                <a:ext cx="12" cy="36"/>
              </a:xfrm>
              <a:custGeom>
                <a:avLst/>
                <a:gdLst>
                  <a:gd name="T0" fmla="*/ 15 w 37"/>
                  <a:gd name="T1" fmla="*/ 13 h 109"/>
                  <a:gd name="T2" fmla="*/ 18 w 37"/>
                  <a:gd name="T3" fmla="*/ 0 h 109"/>
                  <a:gd name="T4" fmla="*/ 15 w 37"/>
                  <a:gd name="T5" fmla="*/ 4 h 109"/>
                  <a:gd name="T6" fmla="*/ 12 w 37"/>
                  <a:gd name="T7" fmla="*/ 8 h 109"/>
                  <a:gd name="T8" fmla="*/ 10 w 37"/>
                  <a:gd name="T9" fmla="*/ 13 h 109"/>
                  <a:gd name="T10" fmla="*/ 8 w 37"/>
                  <a:gd name="T11" fmla="*/ 18 h 109"/>
                  <a:gd name="T12" fmla="*/ 8 w 37"/>
                  <a:gd name="T13" fmla="*/ 24 h 109"/>
                  <a:gd name="T14" fmla="*/ 6 w 37"/>
                  <a:gd name="T15" fmla="*/ 32 h 109"/>
                  <a:gd name="T16" fmla="*/ 6 w 37"/>
                  <a:gd name="T17" fmla="*/ 36 h 109"/>
                  <a:gd name="T18" fmla="*/ 3 w 37"/>
                  <a:gd name="T19" fmla="*/ 43 h 109"/>
                  <a:gd name="T20" fmla="*/ 3 w 37"/>
                  <a:gd name="T21" fmla="*/ 52 h 109"/>
                  <a:gd name="T22" fmla="*/ 3 w 37"/>
                  <a:gd name="T23" fmla="*/ 59 h 109"/>
                  <a:gd name="T24" fmla="*/ 2 w 37"/>
                  <a:gd name="T25" fmla="*/ 66 h 109"/>
                  <a:gd name="T26" fmla="*/ 2 w 37"/>
                  <a:gd name="T27" fmla="*/ 74 h 109"/>
                  <a:gd name="T28" fmla="*/ 0 w 37"/>
                  <a:gd name="T29" fmla="*/ 82 h 109"/>
                  <a:gd name="T30" fmla="*/ 0 w 37"/>
                  <a:gd name="T31" fmla="*/ 109 h 109"/>
                  <a:gd name="T32" fmla="*/ 25 w 37"/>
                  <a:gd name="T33" fmla="*/ 109 h 109"/>
                  <a:gd name="T34" fmla="*/ 25 w 37"/>
                  <a:gd name="T35" fmla="*/ 84 h 109"/>
                  <a:gd name="T36" fmla="*/ 25 w 37"/>
                  <a:gd name="T37" fmla="*/ 75 h 109"/>
                  <a:gd name="T38" fmla="*/ 25 w 37"/>
                  <a:gd name="T39" fmla="*/ 61 h 109"/>
                  <a:gd name="T40" fmla="*/ 26 w 37"/>
                  <a:gd name="T41" fmla="*/ 53 h 109"/>
                  <a:gd name="T42" fmla="*/ 26 w 37"/>
                  <a:gd name="T43" fmla="*/ 48 h 109"/>
                  <a:gd name="T44" fmla="*/ 28 w 37"/>
                  <a:gd name="T45" fmla="*/ 40 h 109"/>
                  <a:gd name="T46" fmla="*/ 29 w 37"/>
                  <a:gd name="T47" fmla="*/ 34 h 109"/>
                  <a:gd name="T48" fmla="*/ 29 w 37"/>
                  <a:gd name="T49" fmla="*/ 30 h 109"/>
                  <a:gd name="T50" fmla="*/ 31 w 37"/>
                  <a:gd name="T51" fmla="*/ 24 h 109"/>
                  <a:gd name="T52" fmla="*/ 32 w 37"/>
                  <a:gd name="T53" fmla="*/ 21 h 109"/>
                  <a:gd name="T54" fmla="*/ 32 w 37"/>
                  <a:gd name="T55" fmla="*/ 18 h 109"/>
                  <a:gd name="T56" fmla="*/ 34 w 37"/>
                  <a:gd name="T57" fmla="*/ 17 h 109"/>
                  <a:gd name="T58" fmla="*/ 34 w 37"/>
                  <a:gd name="T59" fmla="*/ 17 h 109"/>
                  <a:gd name="T60" fmla="*/ 37 w 37"/>
                  <a:gd name="T61" fmla="*/ 2 h 109"/>
                  <a:gd name="T62" fmla="*/ 15 w 37"/>
                  <a:gd name="T63" fmla="*/ 1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109">
                    <a:moveTo>
                      <a:pt x="15" y="13"/>
                    </a:moveTo>
                    <a:lnTo>
                      <a:pt x="18" y="0"/>
                    </a:lnTo>
                    <a:lnTo>
                      <a:pt x="15" y="4"/>
                    </a:lnTo>
                    <a:lnTo>
                      <a:pt x="12" y="8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109"/>
                    </a:lnTo>
                    <a:lnTo>
                      <a:pt x="25" y="109"/>
                    </a:lnTo>
                    <a:lnTo>
                      <a:pt x="25" y="84"/>
                    </a:lnTo>
                    <a:lnTo>
                      <a:pt x="25" y="75"/>
                    </a:lnTo>
                    <a:lnTo>
                      <a:pt x="25" y="61"/>
                    </a:lnTo>
                    <a:lnTo>
                      <a:pt x="26" y="53"/>
                    </a:lnTo>
                    <a:lnTo>
                      <a:pt x="26" y="48"/>
                    </a:lnTo>
                    <a:lnTo>
                      <a:pt x="28" y="40"/>
                    </a:lnTo>
                    <a:lnTo>
                      <a:pt x="29" y="34"/>
                    </a:lnTo>
                    <a:lnTo>
                      <a:pt x="29" y="30"/>
                    </a:lnTo>
                    <a:lnTo>
                      <a:pt x="31" y="24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2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" name="Freeform 33"/>
              <p:cNvSpPr>
                <a:spLocks/>
              </p:cNvSpPr>
              <p:nvPr/>
            </p:nvSpPr>
            <p:spPr bwMode="auto">
              <a:xfrm>
                <a:off x="4631" y="2697"/>
                <a:ext cx="9" cy="22"/>
              </a:xfrm>
              <a:custGeom>
                <a:avLst/>
                <a:gdLst>
                  <a:gd name="T0" fmla="*/ 8 w 29"/>
                  <a:gd name="T1" fmla="*/ 0 h 66"/>
                  <a:gd name="T2" fmla="*/ 4 w 29"/>
                  <a:gd name="T3" fmla="*/ 7 h 66"/>
                  <a:gd name="T4" fmla="*/ 2 w 29"/>
                  <a:gd name="T5" fmla="*/ 16 h 66"/>
                  <a:gd name="T6" fmla="*/ 1 w 29"/>
                  <a:gd name="T7" fmla="*/ 23 h 66"/>
                  <a:gd name="T8" fmla="*/ 0 w 29"/>
                  <a:gd name="T9" fmla="*/ 32 h 66"/>
                  <a:gd name="T10" fmla="*/ 1 w 29"/>
                  <a:gd name="T11" fmla="*/ 41 h 66"/>
                  <a:gd name="T12" fmla="*/ 2 w 29"/>
                  <a:gd name="T13" fmla="*/ 50 h 66"/>
                  <a:gd name="T14" fmla="*/ 4 w 29"/>
                  <a:gd name="T15" fmla="*/ 57 h 66"/>
                  <a:gd name="T16" fmla="*/ 7 w 29"/>
                  <a:gd name="T17" fmla="*/ 66 h 66"/>
                  <a:gd name="T18" fmla="*/ 29 w 29"/>
                  <a:gd name="T19" fmla="*/ 55 h 66"/>
                  <a:gd name="T20" fmla="*/ 26 w 29"/>
                  <a:gd name="T21" fmla="*/ 50 h 66"/>
                  <a:gd name="T22" fmla="*/ 24 w 29"/>
                  <a:gd name="T23" fmla="*/ 45 h 66"/>
                  <a:gd name="T24" fmla="*/ 24 w 29"/>
                  <a:gd name="T25" fmla="*/ 38 h 66"/>
                  <a:gd name="T26" fmla="*/ 24 w 29"/>
                  <a:gd name="T27" fmla="*/ 32 h 66"/>
                  <a:gd name="T28" fmla="*/ 24 w 29"/>
                  <a:gd name="T29" fmla="*/ 26 h 66"/>
                  <a:gd name="T30" fmla="*/ 24 w 29"/>
                  <a:gd name="T31" fmla="*/ 21 h 66"/>
                  <a:gd name="T32" fmla="*/ 26 w 29"/>
                  <a:gd name="T33" fmla="*/ 16 h 66"/>
                  <a:gd name="T34" fmla="*/ 29 w 29"/>
                  <a:gd name="T35" fmla="*/ 10 h 66"/>
                  <a:gd name="T36" fmla="*/ 8 w 29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66">
                    <a:moveTo>
                      <a:pt x="8" y="0"/>
                    </a:moveTo>
                    <a:lnTo>
                      <a:pt x="4" y="7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29" y="55"/>
                    </a:lnTo>
                    <a:lnTo>
                      <a:pt x="26" y="50"/>
                    </a:lnTo>
                    <a:lnTo>
                      <a:pt x="24" y="45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29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4633" y="2684"/>
                <a:ext cx="18" cy="16"/>
              </a:xfrm>
              <a:custGeom>
                <a:avLst/>
                <a:gdLst>
                  <a:gd name="T0" fmla="*/ 47 w 54"/>
                  <a:gd name="T1" fmla="*/ 0 h 49"/>
                  <a:gd name="T2" fmla="*/ 38 w 54"/>
                  <a:gd name="T3" fmla="*/ 3 h 49"/>
                  <a:gd name="T4" fmla="*/ 32 w 54"/>
                  <a:gd name="T5" fmla="*/ 6 h 49"/>
                  <a:gd name="T6" fmla="*/ 25 w 54"/>
                  <a:gd name="T7" fmla="*/ 10 h 49"/>
                  <a:gd name="T8" fmla="*/ 19 w 54"/>
                  <a:gd name="T9" fmla="*/ 14 h 49"/>
                  <a:gd name="T10" fmla="*/ 13 w 54"/>
                  <a:gd name="T11" fmla="*/ 19 h 49"/>
                  <a:gd name="T12" fmla="*/ 9 w 54"/>
                  <a:gd name="T13" fmla="*/ 25 h 49"/>
                  <a:gd name="T14" fmla="*/ 3 w 54"/>
                  <a:gd name="T15" fmla="*/ 32 h 49"/>
                  <a:gd name="T16" fmla="*/ 0 w 54"/>
                  <a:gd name="T17" fmla="*/ 39 h 49"/>
                  <a:gd name="T18" fmla="*/ 21 w 54"/>
                  <a:gd name="T19" fmla="*/ 49 h 49"/>
                  <a:gd name="T20" fmla="*/ 24 w 54"/>
                  <a:gd name="T21" fmla="*/ 44 h 49"/>
                  <a:gd name="T22" fmla="*/ 26 w 54"/>
                  <a:gd name="T23" fmla="*/ 39 h 49"/>
                  <a:gd name="T24" fmla="*/ 31 w 54"/>
                  <a:gd name="T25" fmla="*/ 36 h 49"/>
                  <a:gd name="T26" fmla="*/ 34 w 54"/>
                  <a:gd name="T27" fmla="*/ 32 h 49"/>
                  <a:gd name="T28" fmla="*/ 38 w 54"/>
                  <a:gd name="T29" fmla="*/ 29 h 49"/>
                  <a:gd name="T30" fmla="*/ 42 w 54"/>
                  <a:gd name="T31" fmla="*/ 26 h 49"/>
                  <a:gd name="T32" fmla="*/ 48 w 54"/>
                  <a:gd name="T33" fmla="*/ 25 h 49"/>
                  <a:gd name="T34" fmla="*/ 54 w 54"/>
                  <a:gd name="T35" fmla="*/ 22 h 49"/>
                  <a:gd name="T36" fmla="*/ 47 w 54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9">
                    <a:moveTo>
                      <a:pt x="47" y="0"/>
                    </a:moveTo>
                    <a:lnTo>
                      <a:pt x="38" y="3"/>
                    </a:lnTo>
                    <a:lnTo>
                      <a:pt x="32" y="6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3" y="19"/>
                    </a:lnTo>
                    <a:lnTo>
                      <a:pt x="9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21" y="49"/>
                    </a:lnTo>
                    <a:lnTo>
                      <a:pt x="24" y="44"/>
                    </a:lnTo>
                    <a:lnTo>
                      <a:pt x="26" y="39"/>
                    </a:lnTo>
                    <a:lnTo>
                      <a:pt x="31" y="36"/>
                    </a:lnTo>
                    <a:lnTo>
                      <a:pt x="34" y="32"/>
                    </a:lnTo>
                    <a:lnTo>
                      <a:pt x="38" y="29"/>
                    </a:lnTo>
                    <a:lnTo>
                      <a:pt x="42" y="26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4" name="Freeform 35"/>
              <p:cNvSpPr>
                <a:spLocks/>
              </p:cNvSpPr>
              <p:nvPr/>
            </p:nvSpPr>
            <p:spPr bwMode="auto">
              <a:xfrm>
                <a:off x="4649" y="2679"/>
                <a:ext cx="29" cy="12"/>
              </a:xfrm>
              <a:custGeom>
                <a:avLst/>
                <a:gdLst>
                  <a:gd name="T0" fmla="*/ 86 w 86"/>
                  <a:gd name="T1" fmla="*/ 3 h 37"/>
                  <a:gd name="T2" fmla="*/ 74 w 86"/>
                  <a:gd name="T3" fmla="*/ 2 h 37"/>
                  <a:gd name="T4" fmla="*/ 62 w 86"/>
                  <a:gd name="T5" fmla="*/ 0 h 37"/>
                  <a:gd name="T6" fmla="*/ 52 w 86"/>
                  <a:gd name="T7" fmla="*/ 2 h 37"/>
                  <a:gd name="T8" fmla="*/ 41 w 86"/>
                  <a:gd name="T9" fmla="*/ 2 h 37"/>
                  <a:gd name="T10" fmla="*/ 30 w 86"/>
                  <a:gd name="T11" fmla="*/ 5 h 37"/>
                  <a:gd name="T12" fmla="*/ 20 w 86"/>
                  <a:gd name="T13" fmla="*/ 8 h 37"/>
                  <a:gd name="T14" fmla="*/ 10 w 86"/>
                  <a:gd name="T15" fmla="*/ 11 h 37"/>
                  <a:gd name="T16" fmla="*/ 0 w 86"/>
                  <a:gd name="T17" fmla="*/ 15 h 37"/>
                  <a:gd name="T18" fmla="*/ 7 w 86"/>
                  <a:gd name="T19" fmla="*/ 37 h 37"/>
                  <a:gd name="T20" fmla="*/ 17 w 86"/>
                  <a:gd name="T21" fmla="*/ 34 h 37"/>
                  <a:gd name="T22" fmla="*/ 26 w 86"/>
                  <a:gd name="T23" fmla="*/ 31 h 37"/>
                  <a:gd name="T24" fmla="*/ 38 w 86"/>
                  <a:gd name="T25" fmla="*/ 28 h 37"/>
                  <a:gd name="T26" fmla="*/ 46 w 86"/>
                  <a:gd name="T27" fmla="*/ 25 h 37"/>
                  <a:gd name="T28" fmla="*/ 54 w 86"/>
                  <a:gd name="T29" fmla="*/ 25 h 37"/>
                  <a:gd name="T30" fmla="*/ 62 w 86"/>
                  <a:gd name="T31" fmla="*/ 24 h 37"/>
                  <a:gd name="T32" fmla="*/ 71 w 86"/>
                  <a:gd name="T33" fmla="*/ 25 h 37"/>
                  <a:gd name="T34" fmla="*/ 81 w 86"/>
                  <a:gd name="T35" fmla="*/ 27 h 37"/>
                  <a:gd name="T36" fmla="*/ 86 w 86"/>
                  <a:gd name="T3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7">
                    <a:moveTo>
                      <a:pt x="86" y="3"/>
                    </a:moveTo>
                    <a:lnTo>
                      <a:pt x="74" y="2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1" y="2"/>
                    </a:lnTo>
                    <a:lnTo>
                      <a:pt x="30" y="5"/>
                    </a:lnTo>
                    <a:lnTo>
                      <a:pt x="20" y="8"/>
                    </a:lnTo>
                    <a:lnTo>
                      <a:pt x="10" y="11"/>
                    </a:lnTo>
                    <a:lnTo>
                      <a:pt x="0" y="15"/>
                    </a:lnTo>
                    <a:lnTo>
                      <a:pt x="7" y="37"/>
                    </a:lnTo>
                    <a:lnTo>
                      <a:pt x="17" y="34"/>
                    </a:lnTo>
                    <a:lnTo>
                      <a:pt x="26" y="31"/>
                    </a:lnTo>
                    <a:lnTo>
                      <a:pt x="38" y="28"/>
                    </a:lnTo>
                    <a:lnTo>
                      <a:pt x="46" y="25"/>
                    </a:lnTo>
                    <a:lnTo>
                      <a:pt x="54" y="25"/>
                    </a:lnTo>
                    <a:lnTo>
                      <a:pt x="62" y="24"/>
                    </a:lnTo>
                    <a:lnTo>
                      <a:pt x="71" y="25"/>
                    </a:lnTo>
                    <a:lnTo>
                      <a:pt x="81" y="27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5" name="Freeform 36"/>
              <p:cNvSpPr>
                <a:spLocks/>
              </p:cNvSpPr>
              <p:nvPr/>
            </p:nvSpPr>
            <p:spPr bwMode="auto">
              <a:xfrm>
                <a:off x="4676" y="2680"/>
                <a:ext cx="104" cy="56"/>
              </a:xfrm>
              <a:custGeom>
                <a:avLst/>
                <a:gdLst>
                  <a:gd name="T0" fmla="*/ 311 w 311"/>
                  <a:gd name="T1" fmla="*/ 153 h 168"/>
                  <a:gd name="T2" fmla="*/ 306 w 311"/>
                  <a:gd name="T3" fmla="*/ 146 h 168"/>
                  <a:gd name="T4" fmla="*/ 291 w 311"/>
                  <a:gd name="T5" fmla="*/ 138 h 168"/>
                  <a:gd name="T6" fmla="*/ 275 w 311"/>
                  <a:gd name="T7" fmla="*/ 130 h 168"/>
                  <a:gd name="T8" fmla="*/ 259 w 311"/>
                  <a:gd name="T9" fmla="*/ 121 h 168"/>
                  <a:gd name="T10" fmla="*/ 240 w 311"/>
                  <a:gd name="T11" fmla="*/ 111 h 168"/>
                  <a:gd name="T12" fmla="*/ 223 w 311"/>
                  <a:gd name="T13" fmla="*/ 101 h 168"/>
                  <a:gd name="T14" fmla="*/ 202 w 311"/>
                  <a:gd name="T15" fmla="*/ 89 h 168"/>
                  <a:gd name="T16" fmla="*/ 182 w 311"/>
                  <a:gd name="T17" fmla="*/ 79 h 168"/>
                  <a:gd name="T18" fmla="*/ 163 w 311"/>
                  <a:gd name="T19" fmla="*/ 69 h 168"/>
                  <a:gd name="T20" fmla="*/ 141 w 311"/>
                  <a:gd name="T21" fmla="*/ 57 h 168"/>
                  <a:gd name="T22" fmla="*/ 121 w 311"/>
                  <a:gd name="T23" fmla="*/ 47 h 168"/>
                  <a:gd name="T24" fmla="*/ 101 w 311"/>
                  <a:gd name="T25" fmla="*/ 37 h 168"/>
                  <a:gd name="T26" fmla="*/ 80 w 311"/>
                  <a:gd name="T27" fmla="*/ 26 h 168"/>
                  <a:gd name="T28" fmla="*/ 60 w 311"/>
                  <a:gd name="T29" fmla="*/ 19 h 168"/>
                  <a:gd name="T30" fmla="*/ 42 w 311"/>
                  <a:gd name="T31" fmla="*/ 12 h 168"/>
                  <a:gd name="T32" fmla="*/ 23 w 311"/>
                  <a:gd name="T33" fmla="*/ 5 h 168"/>
                  <a:gd name="T34" fmla="*/ 5 w 311"/>
                  <a:gd name="T35" fmla="*/ 0 h 168"/>
                  <a:gd name="T36" fmla="*/ 0 w 311"/>
                  <a:gd name="T37" fmla="*/ 24 h 168"/>
                  <a:gd name="T38" fmla="*/ 16 w 311"/>
                  <a:gd name="T39" fmla="*/ 28 h 168"/>
                  <a:gd name="T40" fmla="*/ 34 w 311"/>
                  <a:gd name="T41" fmla="*/ 34 h 168"/>
                  <a:gd name="T42" fmla="*/ 53 w 311"/>
                  <a:gd name="T43" fmla="*/ 41 h 168"/>
                  <a:gd name="T44" fmla="*/ 71 w 311"/>
                  <a:gd name="T45" fmla="*/ 48 h 168"/>
                  <a:gd name="T46" fmla="*/ 90 w 311"/>
                  <a:gd name="T47" fmla="*/ 58 h 168"/>
                  <a:gd name="T48" fmla="*/ 111 w 311"/>
                  <a:gd name="T49" fmla="*/ 67 h 168"/>
                  <a:gd name="T50" fmla="*/ 131 w 311"/>
                  <a:gd name="T51" fmla="*/ 77 h 168"/>
                  <a:gd name="T52" fmla="*/ 151 w 311"/>
                  <a:gd name="T53" fmla="*/ 89 h 168"/>
                  <a:gd name="T54" fmla="*/ 172 w 311"/>
                  <a:gd name="T55" fmla="*/ 99 h 168"/>
                  <a:gd name="T56" fmla="*/ 191 w 311"/>
                  <a:gd name="T57" fmla="*/ 109 h 168"/>
                  <a:gd name="T58" fmla="*/ 211 w 311"/>
                  <a:gd name="T59" fmla="*/ 121 h 168"/>
                  <a:gd name="T60" fmla="*/ 230 w 311"/>
                  <a:gd name="T61" fmla="*/ 131 h 168"/>
                  <a:gd name="T62" fmla="*/ 247 w 311"/>
                  <a:gd name="T63" fmla="*/ 141 h 168"/>
                  <a:gd name="T64" fmla="*/ 265 w 311"/>
                  <a:gd name="T65" fmla="*/ 150 h 168"/>
                  <a:gd name="T66" fmla="*/ 281 w 311"/>
                  <a:gd name="T67" fmla="*/ 159 h 168"/>
                  <a:gd name="T68" fmla="*/ 295 w 311"/>
                  <a:gd name="T69" fmla="*/ 168 h 168"/>
                  <a:gd name="T70" fmla="*/ 290 w 311"/>
                  <a:gd name="T71" fmla="*/ 160 h 168"/>
                  <a:gd name="T72" fmla="*/ 311 w 311"/>
                  <a:gd name="T73" fmla="*/ 15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168">
                    <a:moveTo>
                      <a:pt x="311" y="153"/>
                    </a:moveTo>
                    <a:lnTo>
                      <a:pt x="306" y="146"/>
                    </a:lnTo>
                    <a:lnTo>
                      <a:pt x="291" y="138"/>
                    </a:lnTo>
                    <a:lnTo>
                      <a:pt x="275" y="130"/>
                    </a:lnTo>
                    <a:lnTo>
                      <a:pt x="259" y="121"/>
                    </a:lnTo>
                    <a:lnTo>
                      <a:pt x="240" y="111"/>
                    </a:lnTo>
                    <a:lnTo>
                      <a:pt x="223" y="101"/>
                    </a:lnTo>
                    <a:lnTo>
                      <a:pt x="202" y="89"/>
                    </a:lnTo>
                    <a:lnTo>
                      <a:pt x="182" y="79"/>
                    </a:lnTo>
                    <a:lnTo>
                      <a:pt x="163" y="69"/>
                    </a:lnTo>
                    <a:lnTo>
                      <a:pt x="141" y="57"/>
                    </a:lnTo>
                    <a:lnTo>
                      <a:pt x="121" y="47"/>
                    </a:lnTo>
                    <a:lnTo>
                      <a:pt x="101" y="37"/>
                    </a:lnTo>
                    <a:lnTo>
                      <a:pt x="80" y="26"/>
                    </a:lnTo>
                    <a:lnTo>
                      <a:pt x="60" y="19"/>
                    </a:lnTo>
                    <a:lnTo>
                      <a:pt x="42" y="12"/>
                    </a:lnTo>
                    <a:lnTo>
                      <a:pt x="23" y="5"/>
                    </a:lnTo>
                    <a:lnTo>
                      <a:pt x="5" y="0"/>
                    </a:lnTo>
                    <a:lnTo>
                      <a:pt x="0" y="24"/>
                    </a:lnTo>
                    <a:lnTo>
                      <a:pt x="16" y="28"/>
                    </a:lnTo>
                    <a:lnTo>
                      <a:pt x="34" y="34"/>
                    </a:lnTo>
                    <a:lnTo>
                      <a:pt x="53" y="41"/>
                    </a:lnTo>
                    <a:lnTo>
                      <a:pt x="71" y="48"/>
                    </a:lnTo>
                    <a:lnTo>
                      <a:pt x="90" y="58"/>
                    </a:lnTo>
                    <a:lnTo>
                      <a:pt x="111" y="67"/>
                    </a:lnTo>
                    <a:lnTo>
                      <a:pt x="131" y="77"/>
                    </a:lnTo>
                    <a:lnTo>
                      <a:pt x="151" y="89"/>
                    </a:lnTo>
                    <a:lnTo>
                      <a:pt x="172" y="99"/>
                    </a:lnTo>
                    <a:lnTo>
                      <a:pt x="191" y="109"/>
                    </a:lnTo>
                    <a:lnTo>
                      <a:pt x="211" y="121"/>
                    </a:lnTo>
                    <a:lnTo>
                      <a:pt x="230" y="131"/>
                    </a:lnTo>
                    <a:lnTo>
                      <a:pt x="247" y="141"/>
                    </a:lnTo>
                    <a:lnTo>
                      <a:pt x="265" y="150"/>
                    </a:lnTo>
                    <a:lnTo>
                      <a:pt x="281" y="159"/>
                    </a:lnTo>
                    <a:lnTo>
                      <a:pt x="295" y="168"/>
                    </a:lnTo>
                    <a:lnTo>
                      <a:pt x="290" y="160"/>
                    </a:lnTo>
                    <a:lnTo>
                      <a:pt x="31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4768" y="2731"/>
                <a:ext cx="17" cy="73"/>
              </a:xfrm>
              <a:custGeom>
                <a:avLst/>
                <a:gdLst>
                  <a:gd name="T0" fmla="*/ 10 w 51"/>
                  <a:gd name="T1" fmla="*/ 218 h 218"/>
                  <a:gd name="T2" fmla="*/ 20 w 51"/>
                  <a:gd name="T3" fmla="*/ 211 h 218"/>
                  <a:gd name="T4" fmla="*/ 26 w 51"/>
                  <a:gd name="T5" fmla="*/ 199 h 218"/>
                  <a:gd name="T6" fmla="*/ 32 w 51"/>
                  <a:gd name="T7" fmla="*/ 186 h 218"/>
                  <a:gd name="T8" fmla="*/ 36 w 51"/>
                  <a:gd name="T9" fmla="*/ 175 h 218"/>
                  <a:gd name="T10" fmla="*/ 41 w 51"/>
                  <a:gd name="T11" fmla="*/ 161 h 218"/>
                  <a:gd name="T12" fmla="*/ 44 w 51"/>
                  <a:gd name="T13" fmla="*/ 148 h 218"/>
                  <a:gd name="T14" fmla="*/ 47 w 51"/>
                  <a:gd name="T15" fmla="*/ 137 h 218"/>
                  <a:gd name="T16" fmla="*/ 48 w 51"/>
                  <a:gd name="T17" fmla="*/ 122 h 218"/>
                  <a:gd name="T18" fmla="*/ 49 w 51"/>
                  <a:gd name="T19" fmla="*/ 109 h 218"/>
                  <a:gd name="T20" fmla="*/ 51 w 51"/>
                  <a:gd name="T21" fmla="*/ 95 h 218"/>
                  <a:gd name="T22" fmla="*/ 51 w 51"/>
                  <a:gd name="T23" fmla="*/ 81 h 218"/>
                  <a:gd name="T24" fmla="*/ 51 w 51"/>
                  <a:gd name="T25" fmla="*/ 68 h 218"/>
                  <a:gd name="T26" fmla="*/ 49 w 51"/>
                  <a:gd name="T27" fmla="*/ 55 h 218"/>
                  <a:gd name="T28" fmla="*/ 48 w 51"/>
                  <a:gd name="T29" fmla="*/ 41 h 218"/>
                  <a:gd name="T30" fmla="*/ 45 w 51"/>
                  <a:gd name="T31" fmla="*/ 26 h 218"/>
                  <a:gd name="T32" fmla="*/ 42 w 51"/>
                  <a:gd name="T33" fmla="*/ 13 h 218"/>
                  <a:gd name="T34" fmla="*/ 36 w 51"/>
                  <a:gd name="T35" fmla="*/ 0 h 218"/>
                  <a:gd name="T36" fmla="*/ 15 w 51"/>
                  <a:gd name="T37" fmla="*/ 7 h 218"/>
                  <a:gd name="T38" fmla="*/ 19 w 51"/>
                  <a:gd name="T39" fmla="*/ 19 h 218"/>
                  <a:gd name="T40" fmla="*/ 22 w 51"/>
                  <a:gd name="T41" fmla="*/ 32 h 218"/>
                  <a:gd name="T42" fmla="*/ 25 w 51"/>
                  <a:gd name="T43" fmla="*/ 45 h 218"/>
                  <a:gd name="T44" fmla="*/ 26 w 51"/>
                  <a:gd name="T45" fmla="*/ 57 h 218"/>
                  <a:gd name="T46" fmla="*/ 28 w 51"/>
                  <a:gd name="T47" fmla="*/ 70 h 218"/>
                  <a:gd name="T48" fmla="*/ 29 w 51"/>
                  <a:gd name="T49" fmla="*/ 81 h 218"/>
                  <a:gd name="T50" fmla="*/ 28 w 51"/>
                  <a:gd name="T51" fmla="*/ 95 h 218"/>
                  <a:gd name="T52" fmla="*/ 28 w 51"/>
                  <a:gd name="T53" fmla="*/ 108 h 218"/>
                  <a:gd name="T54" fmla="*/ 26 w 51"/>
                  <a:gd name="T55" fmla="*/ 119 h 218"/>
                  <a:gd name="T56" fmla="*/ 23 w 51"/>
                  <a:gd name="T57" fmla="*/ 131 h 218"/>
                  <a:gd name="T58" fmla="*/ 20 w 51"/>
                  <a:gd name="T59" fmla="*/ 143 h 218"/>
                  <a:gd name="T60" fmla="*/ 17 w 51"/>
                  <a:gd name="T61" fmla="*/ 156 h 218"/>
                  <a:gd name="T62" fmla="*/ 15 w 51"/>
                  <a:gd name="T63" fmla="*/ 167 h 218"/>
                  <a:gd name="T64" fmla="*/ 10 w 51"/>
                  <a:gd name="T65" fmla="*/ 179 h 218"/>
                  <a:gd name="T66" fmla="*/ 4 w 51"/>
                  <a:gd name="T67" fmla="*/ 191 h 218"/>
                  <a:gd name="T68" fmla="*/ 0 w 51"/>
                  <a:gd name="T69" fmla="*/ 201 h 218"/>
                  <a:gd name="T70" fmla="*/ 10 w 51"/>
                  <a:gd name="T71" fmla="*/ 195 h 218"/>
                  <a:gd name="T72" fmla="*/ 10 w 51"/>
                  <a:gd name="T7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218">
                    <a:moveTo>
                      <a:pt x="10" y="218"/>
                    </a:moveTo>
                    <a:lnTo>
                      <a:pt x="20" y="211"/>
                    </a:lnTo>
                    <a:lnTo>
                      <a:pt x="26" y="199"/>
                    </a:lnTo>
                    <a:lnTo>
                      <a:pt x="32" y="186"/>
                    </a:lnTo>
                    <a:lnTo>
                      <a:pt x="36" y="175"/>
                    </a:lnTo>
                    <a:lnTo>
                      <a:pt x="41" y="161"/>
                    </a:lnTo>
                    <a:lnTo>
                      <a:pt x="44" y="148"/>
                    </a:lnTo>
                    <a:lnTo>
                      <a:pt x="47" y="137"/>
                    </a:lnTo>
                    <a:lnTo>
                      <a:pt x="48" y="122"/>
                    </a:lnTo>
                    <a:lnTo>
                      <a:pt x="49" y="109"/>
                    </a:lnTo>
                    <a:lnTo>
                      <a:pt x="51" y="95"/>
                    </a:lnTo>
                    <a:lnTo>
                      <a:pt x="51" y="81"/>
                    </a:lnTo>
                    <a:lnTo>
                      <a:pt x="51" y="68"/>
                    </a:lnTo>
                    <a:lnTo>
                      <a:pt x="49" y="55"/>
                    </a:lnTo>
                    <a:lnTo>
                      <a:pt x="48" y="41"/>
                    </a:lnTo>
                    <a:lnTo>
                      <a:pt x="45" y="26"/>
                    </a:lnTo>
                    <a:lnTo>
                      <a:pt x="42" y="13"/>
                    </a:lnTo>
                    <a:lnTo>
                      <a:pt x="36" y="0"/>
                    </a:lnTo>
                    <a:lnTo>
                      <a:pt x="15" y="7"/>
                    </a:lnTo>
                    <a:lnTo>
                      <a:pt x="19" y="19"/>
                    </a:lnTo>
                    <a:lnTo>
                      <a:pt x="22" y="32"/>
                    </a:lnTo>
                    <a:lnTo>
                      <a:pt x="25" y="45"/>
                    </a:lnTo>
                    <a:lnTo>
                      <a:pt x="26" y="57"/>
                    </a:lnTo>
                    <a:lnTo>
                      <a:pt x="28" y="70"/>
                    </a:lnTo>
                    <a:lnTo>
                      <a:pt x="29" y="81"/>
                    </a:lnTo>
                    <a:lnTo>
                      <a:pt x="28" y="95"/>
                    </a:lnTo>
                    <a:lnTo>
                      <a:pt x="28" y="108"/>
                    </a:lnTo>
                    <a:lnTo>
                      <a:pt x="26" y="119"/>
                    </a:lnTo>
                    <a:lnTo>
                      <a:pt x="23" y="131"/>
                    </a:lnTo>
                    <a:lnTo>
                      <a:pt x="20" y="143"/>
                    </a:lnTo>
                    <a:lnTo>
                      <a:pt x="17" y="156"/>
                    </a:lnTo>
                    <a:lnTo>
                      <a:pt x="15" y="167"/>
                    </a:lnTo>
                    <a:lnTo>
                      <a:pt x="10" y="179"/>
                    </a:lnTo>
                    <a:lnTo>
                      <a:pt x="4" y="191"/>
                    </a:lnTo>
                    <a:lnTo>
                      <a:pt x="0" y="201"/>
                    </a:lnTo>
                    <a:lnTo>
                      <a:pt x="10" y="195"/>
                    </a:lnTo>
                    <a:lnTo>
                      <a:pt x="10" y="2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4747" y="2793"/>
                <a:ext cx="24" cy="11"/>
              </a:xfrm>
              <a:custGeom>
                <a:avLst/>
                <a:gdLst>
                  <a:gd name="T0" fmla="*/ 0 w 71"/>
                  <a:gd name="T1" fmla="*/ 19 h 33"/>
                  <a:gd name="T2" fmla="*/ 10 w 71"/>
                  <a:gd name="T3" fmla="*/ 24 h 33"/>
                  <a:gd name="T4" fmla="*/ 14 w 71"/>
                  <a:gd name="T5" fmla="*/ 24 h 33"/>
                  <a:gd name="T6" fmla="*/ 22 w 71"/>
                  <a:gd name="T7" fmla="*/ 24 h 33"/>
                  <a:gd name="T8" fmla="*/ 29 w 71"/>
                  <a:gd name="T9" fmla="*/ 26 h 33"/>
                  <a:gd name="T10" fmla="*/ 39 w 71"/>
                  <a:gd name="T11" fmla="*/ 29 h 33"/>
                  <a:gd name="T12" fmla="*/ 46 w 71"/>
                  <a:gd name="T13" fmla="*/ 30 h 33"/>
                  <a:gd name="T14" fmla="*/ 57 w 71"/>
                  <a:gd name="T15" fmla="*/ 32 h 33"/>
                  <a:gd name="T16" fmla="*/ 65 w 71"/>
                  <a:gd name="T17" fmla="*/ 32 h 33"/>
                  <a:gd name="T18" fmla="*/ 71 w 71"/>
                  <a:gd name="T19" fmla="*/ 33 h 33"/>
                  <a:gd name="T20" fmla="*/ 71 w 71"/>
                  <a:gd name="T21" fmla="*/ 10 h 33"/>
                  <a:gd name="T22" fmla="*/ 67 w 71"/>
                  <a:gd name="T23" fmla="*/ 10 h 33"/>
                  <a:gd name="T24" fmla="*/ 61 w 71"/>
                  <a:gd name="T25" fmla="*/ 8 h 33"/>
                  <a:gd name="T26" fmla="*/ 52 w 71"/>
                  <a:gd name="T27" fmla="*/ 7 h 33"/>
                  <a:gd name="T28" fmla="*/ 42 w 71"/>
                  <a:gd name="T29" fmla="*/ 6 h 33"/>
                  <a:gd name="T30" fmla="*/ 33 w 71"/>
                  <a:gd name="T31" fmla="*/ 4 h 33"/>
                  <a:gd name="T32" fmla="*/ 25 w 71"/>
                  <a:gd name="T33" fmla="*/ 1 h 33"/>
                  <a:gd name="T34" fmla="*/ 16 w 71"/>
                  <a:gd name="T35" fmla="*/ 1 h 33"/>
                  <a:gd name="T36" fmla="*/ 10 w 71"/>
                  <a:gd name="T37" fmla="*/ 0 h 33"/>
                  <a:gd name="T38" fmla="*/ 20 w 71"/>
                  <a:gd name="T39" fmla="*/ 6 h 33"/>
                  <a:gd name="T40" fmla="*/ 0 w 71"/>
                  <a:gd name="T4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3">
                    <a:moveTo>
                      <a:pt x="0" y="19"/>
                    </a:moveTo>
                    <a:lnTo>
                      <a:pt x="10" y="24"/>
                    </a:lnTo>
                    <a:lnTo>
                      <a:pt x="14" y="24"/>
                    </a:lnTo>
                    <a:lnTo>
                      <a:pt x="22" y="24"/>
                    </a:lnTo>
                    <a:lnTo>
                      <a:pt x="29" y="26"/>
                    </a:lnTo>
                    <a:lnTo>
                      <a:pt x="39" y="29"/>
                    </a:lnTo>
                    <a:lnTo>
                      <a:pt x="46" y="30"/>
                    </a:lnTo>
                    <a:lnTo>
                      <a:pt x="57" y="32"/>
                    </a:lnTo>
                    <a:lnTo>
                      <a:pt x="65" y="32"/>
                    </a:lnTo>
                    <a:lnTo>
                      <a:pt x="71" y="33"/>
                    </a:lnTo>
                    <a:lnTo>
                      <a:pt x="71" y="10"/>
                    </a:lnTo>
                    <a:lnTo>
                      <a:pt x="67" y="10"/>
                    </a:lnTo>
                    <a:lnTo>
                      <a:pt x="61" y="8"/>
                    </a:lnTo>
                    <a:lnTo>
                      <a:pt x="52" y="7"/>
                    </a:lnTo>
                    <a:lnTo>
                      <a:pt x="42" y="6"/>
                    </a:lnTo>
                    <a:lnTo>
                      <a:pt x="33" y="4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4710" y="2739"/>
                <a:ext cx="44" cy="60"/>
              </a:xfrm>
              <a:custGeom>
                <a:avLst/>
                <a:gdLst>
                  <a:gd name="T0" fmla="*/ 23 w 132"/>
                  <a:gd name="T1" fmla="*/ 8 h 181"/>
                  <a:gd name="T2" fmla="*/ 1 w 132"/>
                  <a:gd name="T3" fmla="*/ 13 h 181"/>
                  <a:gd name="T4" fmla="*/ 9 w 132"/>
                  <a:gd name="T5" fmla="*/ 24 h 181"/>
                  <a:gd name="T6" fmla="*/ 16 w 132"/>
                  <a:gd name="T7" fmla="*/ 35 h 181"/>
                  <a:gd name="T8" fmla="*/ 22 w 132"/>
                  <a:gd name="T9" fmla="*/ 45 h 181"/>
                  <a:gd name="T10" fmla="*/ 29 w 132"/>
                  <a:gd name="T11" fmla="*/ 56 h 181"/>
                  <a:gd name="T12" fmla="*/ 36 w 132"/>
                  <a:gd name="T13" fmla="*/ 66 h 181"/>
                  <a:gd name="T14" fmla="*/ 44 w 132"/>
                  <a:gd name="T15" fmla="*/ 76 h 181"/>
                  <a:gd name="T16" fmla="*/ 49 w 132"/>
                  <a:gd name="T17" fmla="*/ 86 h 181"/>
                  <a:gd name="T18" fmla="*/ 57 w 132"/>
                  <a:gd name="T19" fmla="*/ 98 h 181"/>
                  <a:gd name="T20" fmla="*/ 64 w 132"/>
                  <a:gd name="T21" fmla="*/ 108 h 181"/>
                  <a:gd name="T22" fmla="*/ 71 w 132"/>
                  <a:gd name="T23" fmla="*/ 118 h 181"/>
                  <a:gd name="T24" fmla="*/ 77 w 132"/>
                  <a:gd name="T25" fmla="*/ 128 h 181"/>
                  <a:gd name="T26" fmla="*/ 84 w 132"/>
                  <a:gd name="T27" fmla="*/ 138 h 181"/>
                  <a:gd name="T28" fmla="*/ 92 w 132"/>
                  <a:gd name="T29" fmla="*/ 149 h 181"/>
                  <a:gd name="T30" fmla="*/ 99 w 132"/>
                  <a:gd name="T31" fmla="*/ 160 h 181"/>
                  <a:gd name="T32" fmla="*/ 105 w 132"/>
                  <a:gd name="T33" fmla="*/ 170 h 181"/>
                  <a:gd name="T34" fmla="*/ 112 w 132"/>
                  <a:gd name="T35" fmla="*/ 181 h 181"/>
                  <a:gd name="T36" fmla="*/ 132 w 132"/>
                  <a:gd name="T37" fmla="*/ 168 h 181"/>
                  <a:gd name="T38" fmla="*/ 125 w 132"/>
                  <a:gd name="T39" fmla="*/ 157 h 181"/>
                  <a:gd name="T40" fmla="*/ 118 w 132"/>
                  <a:gd name="T41" fmla="*/ 147 h 181"/>
                  <a:gd name="T42" fmla="*/ 111 w 132"/>
                  <a:gd name="T43" fmla="*/ 137 h 181"/>
                  <a:gd name="T44" fmla="*/ 105 w 132"/>
                  <a:gd name="T45" fmla="*/ 125 h 181"/>
                  <a:gd name="T46" fmla="*/ 97 w 132"/>
                  <a:gd name="T47" fmla="*/ 115 h 181"/>
                  <a:gd name="T48" fmla="*/ 90 w 132"/>
                  <a:gd name="T49" fmla="*/ 105 h 181"/>
                  <a:gd name="T50" fmla="*/ 83 w 132"/>
                  <a:gd name="T51" fmla="*/ 93 h 181"/>
                  <a:gd name="T52" fmla="*/ 77 w 132"/>
                  <a:gd name="T53" fmla="*/ 85 h 181"/>
                  <a:gd name="T54" fmla="*/ 70 w 132"/>
                  <a:gd name="T55" fmla="*/ 73 h 181"/>
                  <a:gd name="T56" fmla="*/ 63 w 132"/>
                  <a:gd name="T57" fmla="*/ 63 h 181"/>
                  <a:gd name="T58" fmla="*/ 55 w 132"/>
                  <a:gd name="T59" fmla="*/ 53 h 181"/>
                  <a:gd name="T60" fmla="*/ 48 w 132"/>
                  <a:gd name="T61" fmla="*/ 42 h 181"/>
                  <a:gd name="T62" fmla="*/ 42 w 132"/>
                  <a:gd name="T63" fmla="*/ 32 h 181"/>
                  <a:gd name="T64" fmla="*/ 35 w 132"/>
                  <a:gd name="T65" fmla="*/ 22 h 181"/>
                  <a:gd name="T66" fmla="*/ 28 w 132"/>
                  <a:gd name="T67" fmla="*/ 10 h 181"/>
                  <a:gd name="T68" fmla="*/ 20 w 132"/>
                  <a:gd name="T69" fmla="*/ 0 h 181"/>
                  <a:gd name="T70" fmla="*/ 0 w 132"/>
                  <a:gd name="T71" fmla="*/ 8 h 181"/>
                  <a:gd name="T72" fmla="*/ 23 w 132"/>
                  <a:gd name="T73" fmla="*/ 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181">
                    <a:moveTo>
                      <a:pt x="23" y="8"/>
                    </a:moveTo>
                    <a:lnTo>
                      <a:pt x="1" y="13"/>
                    </a:lnTo>
                    <a:lnTo>
                      <a:pt x="9" y="24"/>
                    </a:lnTo>
                    <a:lnTo>
                      <a:pt x="16" y="35"/>
                    </a:lnTo>
                    <a:lnTo>
                      <a:pt x="22" y="45"/>
                    </a:lnTo>
                    <a:lnTo>
                      <a:pt x="29" y="56"/>
                    </a:lnTo>
                    <a:lnTo>
                      <a:pt x="36" y="66"/>
                    </a:lnTo>
                    <a:lnTo>
                      <a:pt x="44" y="76"/>
                    </a:lnTo>
                    <a:lnTo>
                      <a:pt x="49" y="86"/>
                    </a:lnTo>
                    <a:lnTo>
                      <a:pt x="57" y="98"/>
                    </a:lnTo>
                    <a:lnTo>
                      <a:pt x="64" y="108"/>
                    </a:lnTo>
                    <a:lnTo>
                      <a:pt x="71" y="118"/>
                    </a:lnTo>
                    <a:lnTo>
                      <a:pt x="77" y="128"/>
                    </a:lnTo>
                    <a:lnTo>
                      <a:pt x="84" y="138"/>
                    </a:lnTo>
                    <a:lnTo>
                      <a:pt x="92" y="149"/>
                    </a:lnTo>
                    <a:lnTo>
                      <a:pt x="99" y="160"/>
                    </a:lnTo>
                    <a:lnTo>
                      <a:pt x="105" y="170"/>
                    </a:lnTo>
                    <a:lnTo>
                      <a:pt x="112" y="181"/>
                    </a:lnTo>
                    <a:lnTo>
                      <a:pt x="132" y="168"/>
                    </a:lnTo>
                    <a:lnTo>
                      <a:pt x="125" y="157"/>
                    </a:lnTo>
                    <a:lnTo>
                      <a:pt x="118" y="147"/>
                    </a:lnTo>
                    <a:lnTo>
                      <a:pt x="111" y="137"/>
                    </a:lnTo>
                    <a:lnTo>
                      <a:pt x="105" y="125"/>
                    </a:lnTo>
                    <a:lnTo>
                      <a:pt x="97" y="115"/>
                    </a:lnTo>
                    <a:lnTo>
                      <a:pt x="90" y="105"/>
                    </a:lnTo>
                    <a:lnTo>
                      <a:pt x="83" y="93"/>
                    </a:lnTo>
                    <a:lnTo>
                      <a:pt x="77" y="85"/>
                    </a:lnTo>
                    <a:lnTo>
                      <a:pt x="70" y="73"/>
                    </a:lnTo>
                    <a:lnTo>
                      <a:pt x="63" y="63"/>
                    </a:lnTo>
                    <a:lnTo>
                      <a:pt x="55" y="53"/>
                    </a:lnTo>
                    <a:lnTo>
                      <a:pt x="48" y="42"/>
                    </a:lnTo>
                    <a:lnTo>
                      <a:pt x="42" y="32"/>
                    </a:lnTo>
                    <a:lnTo>
                      <a:pt x="35" y="22"/>
                    </a:lnTo>
                    <a:lnTo>
                      <a:pt x="28" y="10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4633" y="2714"/>
                <a:ext cx="7" cy="5"/>
              </a:xfrm>
              <a:custGeom>
                <a:avLst/>
                <a:gdLst>
                  <a:gd name="T0" fmla="*/ 22 w 22"/>
                  <a:gd name="T1" fmla="*/ 5 h 16"/>
                  <a:gd name="T2" fmla="*/ 19 w 22"/>
                  <a:gd name="T3" fmla="*/ 1 h 16"/>
                  <a:gd name="T4" fmla="*/ 14 w 22"/>
                  <a:gd name="T5" fmla="*/ 0 h 16"/>
                  <a:gd name="T6" fmla="*/ 10 w 22"/>
                  <a:gd name="T7" fmla="*/ 0 h 16"/>
                  <a:gd name="T8" fmla="*/ 6 w 22"/>
                  <a:gd name="T9" fmla="*/ 1 h 16"/>
                  <a:gd name="T10" fmla="*/ 3 w 22"/>
                  <a:gd name="T11" fmla="*/ 4 h 16"/>
                  <a:gd name="T12" fmla="*/ 0 w 22"/>
                  <a:gd name="T13" fmla="*/ 7 h 16"/>
                  <a:gd name="T14" fmla="*/ 0 w 22"/>
                  <a:gd name="T15" fmla="*/ 11 h 16"/>
                  <a:gd name="T16" fmla="*/ 1 w 22"/>
                  <a:gd name="T17" fmla="*/ 16 h 16"/>
                  <a:gd name="T18" fmla="*/ 22 w 22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22" y="5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0" name="Freeform 41"/>
              <p:cNvSpPr>
                <a:spLocks/>
              </p:cNvSpPr>
              <p:nvPr/>
            </p:nvSpPr>
            <p:spPr bwMode="auto">
              <a:xfrm>
                <a:off x="4633" y="2715"/>
                <a:ext cx="41" cy="14"/>
              </a:xfrm>
              <a:custGeom>
                <a:avLst/>
                <a:gdLst>
                  <a:gd name="T0" fmla="*/ 121 w 121"/>
                  <a:gd name="T1" fmla="*/ 8 h 40"/>
                  <a:gd name="T2" fmla="*/ 103 w 121"/>
                  <a:gd name="T3" fmla="*/ 3 h 40"/>
                  <a:gd name="T4" fmla="*/ 98 w 121"/>
                  <a:gd name="T5" fmla="*/ 8 h 40"/>
                  <a:gd name="T6" fmla="*/ 93 w 121"/>
                  <a:gd name="T7" fmla="*/ 9 h 40"/>
                  <a:gd name="T8" fmla="*/ 88 w 121"/>
                  <a:gd name="T9" fmla="*/ 12 h 40"/>
                  <a:gd name="T10" fmla="*/ 82 w 121"/>
                  <a:gd name="T11" fmla="*/ 14 h 40"/>
                  <a:gd name="T12" fmla="*/ 76 w 121"/>
                  <a:gd name="T13" fmla="*/ 15 h 40"/>
                  <a:gd name="T14" fmla="*/ 69 w 121"/>
                  <a:gd name="T15" fmla="*/ 16 h 40"/>
                  <a:gd name="T16" fmla="*/ 63 w 121"/>
                  <a:gd name="T17" fmla="*/ 16 h 40"/>
                  <a:gd name="T18" fmla="*/ 56 w 121"/>
                  <a:gd name="T19" fmla="*/ 15 h 40"/>
                  <a:gd name="T20" fmla="*/ 48 w 121"/>
                  <a:gd name="T21" fmla="*/ 15 h 40"/>
                  <a:gd name="T22" fmla="*/ 44 w 121"/>
                  <a:gd name="T23" fmla="*/ 14 h 40"/>
                  <a:gd name="T24" fmla="*/ 38 w 121"/>
                  <a:gd name="T25" fmla="*/ 12 h 40"/>
                  <a:gd name="T26" fmla="*/ 32 w 121"/>
                  <a:gd name="T27" fmla="*/ 9 h 40"/>
                  <a:gd name="T28" fmla="*/ 28 w 121"/>
                  <a:gd name="T29" fmla="*/ 8 h 40"/>
                  <a:gd name="T30" fmla="*/ 25 w 121"/>
                  <a:gd name="T31" fmla="*/ 5 h 40"/>
                  <a:gd name="T32" fmla="*/ 22 w 121"/>
                  <a:gd name="T33" fmla="*/ 2 h 40"/>
                  <a:gd name="T34" fmla="*/ 21 w 121"/>
                  <a:gd name="T35" fmla="*/ 0 h 40"/>
                  <a:gd name="T36" fmla="*/ 0 w 121"/>
                  <a:gd name="T37" fmla="*/ 11 h 40"/>
                  <a:gd name="T38" fmla="*/ 3 w 121"/>
                  <a:gd name="T39" fmla="*/ 18 h 40"/>
                  <a:gd name="T40" fmla="*/ 9 w 121"/>
                  <a:gd name="T41" fmla="*/ 24 h 40"/>
                  <a:gd name="T42" fmla="*/ 16 w 121"/>
                  <a:gd name="T43" fmla="*/ 28 h 40"/>
                  <a:gd name="T44" fmla="*/ 22 w 121"/>
                  <a:gd name="T45" fmla="*/ 31 h 40"/>
                  <a:gd name="T46" fmla="*/ 29 w 121"/>
                  <a:gd name="T47" fmla="*/ 34 h 40"/>
                  <a:gd name="T48" fmla="*/ 38 w 121"/>
                  <a:gd name="T49" fmla="*/ 37 h 40"/>
                  <a:gd name="T50" fmla="*/ 45 w 121"/>
                  <a:gd name="T51" fmla="*/ 38 h 40"/>
                  <a:gd name="T52" fmla="*/ 53 w 121"/>
                  <a:gd name="T53" fmla="*/ 38 h 40"/>
                  <a:gd name="T54" fmla="*/ 61 w 121"/>
                  <a:gd name="T55" fmla="*/ 40 h 40"/>
                  <a:gd name="T56" fmla="*/ 70 w 121"/>
                  <a:gd name="T57" fmla="*/ 40 h 40"/>
                  <a:gd name="T58" fmla="*/ 79 w 121"/>
                  <a:gd name="T59" fmla="*/ 38 h 40"/>
                  <a:gd name="T60" fmla="*/ 88 w 121"/>
                  <a:gd name="T61" fmla="*/ 37 h 40"/>
                  <a:gd name="T62" fmla="*/ 95 w 121"/>
                  <a:gd name="T63" fmla="*/ 34 h 40"/>
                  <a:gd name="T64" fmla="*/ 103 w 121"/>
                  <a:gd name="T65" fmla="*/ 31 h 40"/>
                  <a:gd name="T66" fmla="*/ 111 w 121"/>
                  <a:gd name="T67" fmla="*/ 27 h 40"/>
                  <a:gd name="T68" fmla="*/ 118 w 121"/>
                  <a:gd name="T69" fmla="*/ 22 h 40"/>
                  <a:gd name="T70" fmla="*/ 99 w 121"/>
                  <a:gd name="T71" fmla="*/ 16 h 40"/>
                  <a:gd name="T72" fmla="*/ 121 w 121"/>
                  <a:gd name="T7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40">
                    <a:moveTo>
                      <a:pt x="121" y="8"/>
                    </a:moveTo>
                    <a:lnTo>
                      <a:pt x="103" y="3"/>
                    </a:lnTo>
                    <a:lnTo>
                      <a:pt x="98" y="8"/>
                    </a:lnTo>
                    <a:lnTo>
                      <a:pt x="93" y="9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6" y="15"/>
                    </a:lnTo>
                    <a:lnTo>
                      <a:pt x="69" y="16"/>
                    </a:lnTo>
                    <a:lnTo>
                      <a:pt x="63" y="16"/>
                    </a:lnTo>
                    <a:lnTo>
                      <a:pt x="56" y="15"/>
                    </a:lnTo>
                    <a:lnTo>
                      <a:pt x="48" y="15"/>
                    </a:lnTo>
                    <a:lnTo>
                      <a:pt x="44" y="14"/>
                    </a:lnTo>
                    <a:lnTo>
                      <a:pt x="38" y="12"/>
                    </a:lnTo>
                    <a:lnTo>
                      <a:pt x="32" y="9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6" y="28"/>
                    </a:lnTo>
                    <a:lnTo>
                      <a:pt x="22" y="31"/>
                    </a:lnTo>
                    <a:lnTo>
                      <a:pt x="29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61" y="40"/>
                    </a:lnTo>
                    <a:lnTo>
                      <a:pt x="70" y="40"/>
                    </a:lnTo>
                    <a:lnTo>
                      <a:pt x="79" y="38"/>
                    </a:lnTo>
                    <a:lnTo>
                      <a:pt x="88" y="37"/>
                    </a:lnTo>
                    <a:lnTo>
                      <a:pt x="95" y="34"/>
                    </a:lnTo>
                    <a:lnTo>
                      <a:pt x="103" y="31"/>
                    </a:lnTo>
                    <a:lnTo>
                      <a:pt x="111" y="27"/>
                    </a:lnTo>
                    <a:lnTo>
                      <a:pt x="118" y="22"/>
                    </a:lnTo>
                    <a:lnTo>
                      <a:pt x="99" y="16"/>
                    </a:lnTo>
                    <a:lnTo>
                      <a:pt x="1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1" name="Freeform 42"/>
              <p:cNvSpPr>
                <a:spLocks/>
              </p:cNvSpPr>
              <p:nvPr/>
            </p:nvSpPr>
            <p:spPr bwMode="auto">
              <a:xfrm>
                <a:off x="4666" y="2718"/>
                <a:ext cx="48" cy="28"/>
              </a:xfrm>
              <a:custGeom>
                <a:avLst/>
                <a:gdLst>
                  <a:gd name="T0" fmla="*/ 141 w 144"/>
                  <a:gd name="T1" fmla="*/ 58 h 83"/>
                  <a:gd name="T2" fmla="*/ 131 w 144"/>
                  <a:gd name="T3" fmla="*/ 59 h 83"/>
                  <a:gd name="T4" fmla="*/ 121 w 144"/>
                  <a:gd name="T5" fmla="*/ 61 h 83"/>
                  <a:gd name="T6" fmla="*/ 102 w 144"/>
                  <a:gd name="T7" fmla="*/ 61 h 83"/>
                  <a:gd name="T8" fmla="*/ 93 w 144"/>
                  <a:gd name="T9" fmla="*/ 59 h 83"/>
                  <a:gd name="T10" fmla="*/ 84 w 144"/>
                  <a:gd name="T11" fmla="*/ 56 h 83"/>
                  <a:gd name="T12" fmla="*/ 77 w 144"/>
                  <a:gd name="T13" fmla="*/ 55 h 83"/>
                  <a:gd name="T14" fmla="*/ 70 w 144"/>
                  <a:gd name="T15" fmla="*/ 52 h 83"/>
                  <a:gd name="T16" fmla="*/ 61 w 144"/>
                  <a:gd name="T17" fmla="*/ 48 h 83"/>
                  <a:gd name="T18" fmla="*/ 55 w 144"/>
                  <a:gd name="T19" fmla="*/ 43 h 83"/>
                  <a:gd name="T20" fmla="*/ 48 w 144"/>
                  <a:gd name="T21" fmla="*/ 39 h 83"/>
                  <a:gd name="T22" fmla="*/ 42 w 144"/>
                  <a:gd name="T23" fmla="*/ 33 h 83"/>
                  <a:gd name="T24" fmla="*/ 38 w 144"/>
                  <a:gd name="T25" fmla="*/ 26 h 83"/>
                  <a:gd name="T26" fmla="*/ 32 w 144"/>
                  <a:gd name="T27" fmla="*/ 19 h 83"/>
                  <a:gd name="T28" fmla="*/ 26 w 144"/>
                  <a:gd name="T29" fmla="*/ 10 h 83"/>
                  <a:gd name="T30" fmla="*/ 22 w 144"/>
                  <a:gd name="T31" fmla="*/ 0 h 83"/>
                  <a:gd name="T32" fmla="*/ 0 w 144"/>
                  <a:gd name="T33" fmla="*/ 8 h 83"/>
                  <a:gd name="T34" fmla="*/ 6 w 144"/>
                  <a:gd name="T35" fmla="*/ 22 h 83"/>
                  <a:gd name="T36" fmla="*/ 12 w 144"/>
                  <a:gd name="T37" fmla="*/ 32 h 83"/>
                  <a:gd name="T38" fmla="*/ 18 w 144"/>
                  <a:gd name="T39" fmla="*/ 40 h 83"/>
                  <a:gd name="T40" fmla="*/ 25 w 144"/>
                  <a:gd name="T41" fmla="*/ 49 h 83"/>
                  <a:gd name="T42" fmla="*/ 34 w 144"/>
                  <a:gd name="T43" fmla="*/ 56 h 83"/>
                  <a:gd name="T44" fmla="*/ 41 w 144"/>
                  <a:gd name="T45" fmla="*/ 64 h 83"/>
                  <a:gd name="T46" fmla="*/ 51 w 144"/>
                  <a:gd name="T47" fmla="*/ 68 h 83"/>
                  <a:gd name="T48" fmla="*/ 60 w 144"/>
                  <a:gd name="T49" fmla="*/ 72 h 83"/>
                  <a:gd name="T50" fmla="*/ 70 w 144"/>
                  <a:gd name="T51" fmla="*/ 77 h 83"/>
                  <a:gd name="T52" fmla="*/ 80 w 144"/>
                  <a:gd name="T53" fmla="*/ 80 h 83"/>
                  <a:gd name="T54" fmla="*/ 89 w 144"/>
                  <a:gd name="T55" fmla="*/ 83 h 83"/>
                  <a:gd name="T56" fmla="*/ 100 w 144"/>
                  <a:gd name="T57" fmla="*/ 83 h 83"/>
                  <a:gd name="T58" fmla="*/ 122 w 144"/>
                  <a:gd name="T59" fmla="*/ 83 h 83"/>
                  <a:gd name="T60" fmla="*/ 132 w 144"/>
                  <a:gd name="T61" fmla="*/ 83 h 83"/>
                  <a:gd name="T62" fmla="*/ 144 w 144"/>
                  <a:gd name="T63" fmla="*/ 80 h 83"/>
                  <a:gd name="T64" fmla="*/ 141 w 144"/>
                  <a:gd name="T65" fmla="*/ 5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83">
                    <a:moveTo>
                      <a:pt x="141" y="58"/>
                    </a:moveTo>
                    <a:lnTo>
                      <a:pt x="131" y="59"/>
                    </a:lnTo>
                    <a:lnTo>
                      <a:pt x="121" y="61"/>
                    </a:lnTo>
                    <a:lnTo>
                      <a:pt x="102" y="61"/>
                    </a:lnTo>
                    <a:lnTo>
                      <a:pt x="93" y="59"/>
                    </a:lnTo>
                    <a:lnTo>
                      <a:pt x="84" y="56"/>
                    </a:lnTo>
                    <a:lnTo>
                      <a:pt x="77" y="55"/>
                    </a:lnTo>
                    <a:lnTo>
                      <a:pt x="70" y="52"/>
                    </a:lnTo>
                    <a:lnTo>
                      <a:pt x="61" y="48"/>
                    </a:lnTo>
                    <a:lnTo>
                      <a:pt x="55" y="43"/>
                    </a:lnTo>
                    <a:lnTo>
                      <a:pt x="48" y="39"/>
                    </a:lnTo>
                    <a:lnTo>
                      <a:pt x="42" y="33"/>
                    </a:lnTo>
                    <a:lnTo>
                      <a:pt x="38" y="26"/>
                    </a:lnTo>
                    <a:lnTo>
                      <a:pt x="32" y="19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6" y="22"/>
                    </a:lnTo>
                    <a:lnTo>
                      <a:pt x="12" y="32"/>
                    </a:lnTo>
                    <a:lnTo>
                      <a:pt x="18" y="40"/>
                    </a:lnTo>
                    <a:lnTo>
                      <a:pt x="25" y="49"/>
                    </a:lnTo>
                    <a:lnTo>
                      <a:pt x="34" y="56"/>
                    </a:lnTo>
                    <a:lnTo>
                      <a:pt x="41" y="64"/>
                    </a:lnTo>
                    <a:lnTo>
                      <a:pt x="51" y="68"/>
                    </a:lnTo>
                    <a:lnTo>
                      <a:pt x="60" y="72"/>
                    </a:lnTo>
                    <a:lnTo>
                      <a:pt x="70" y="77"/>
                    </a:lnTo>
                    <a:lnTo>
                      <a:pt x="80" y="80"/>
                    </a:lnTo>
                    <a:lnTo>
                      <a:pt x="89" y="83"/>
                    </a:lnTo>
                    <a:lnTo>
                      <a:pt x="100" y="83"/>
                    </a:lnTo>
                    <a:lnTo>
                      <a:pt x="122" y="83"/>
                    </a:lnTo>
                    <a:lnTo>
                      <a:pt x="132" y="83"/>
                    </a:lnTo>
                    <a:lnTo>
                      <a:pt x="144" y="80"/>
                    </a:lnTo>
                    <a:lnTo>
                      <a:pt x="1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4669" y="2715"/>
                <a:ext cx="5" cy="8"/>
              </a:xfrm>
              <a:custGeom>
                <a:avLst/>
                <a:gdLst>
                  <a:gd name="T0" fmla="*/ 4 w 14"/>
                  <a:gd name="T1" fmla="*/ 24 h 24"/>
                  <a:gd name="T2" fmla="*/ 9 w 14"/>
                  <a:gd name="T3" fmla="*/ 22 h 24"/>
                  <a:gd name="T4" fmla="*/ 11 w 14"/>
                  <a:gd name="T5" fmla="*/ 19 h 24"/>
                  <a:gd name="T6" fmla="*/ 14 w 14"/>
                  <a:gd name="T7" fmla="*/ 15 h 24"/>
                  <a:gd name="T8" fmla="*/ 14 w 14"/>
                  <a:gd name="T9" fmla="*/ 11 h 24"/>
                  <a:gd name="T10" fmla="*/ 11 w 14"/>
                  <a:gd name="T11" fmla="*/ 6 h 24"/>
                  <a:gd name="T12" fmla="*/ 10 w 14"/>
                  <a:gd name="T13" fmla="*/ 3 h 24"/>
                  <a:gd name="T14" fmla="*/ 6 w 14"/>
                  <a:gd name="T15" fmla="*/ 0 h 24"/>
                  <a:gd name="T16" fmla="*/ 0 w 14"/>
                  <a:gd name="T17" fmla="*/ 0 h 24"/>
                  <a:gd name="T18" fmla="*/ 4 w 14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lnTo>
                      <a:pt x="9" y="22"/>
                    </a:lnTo>
                    <a:lnTo>
                      <a:pt x="11" y="19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3" name="Freeform 44"/>
              <p:cNvSpPr>
                <a:spLocks/>
              </p:cNvSpPr>
              <p:nvPr/>
            </p:nvSpPr>
            <p:spPr bwMode="auto">
              <a:xfrm>
                <a:off x="4953" y="3482"/>
                <a:ext cx="467" cy="94"/>
              </a:xfrm>
              <a:custGeom>
                <a:avLst/>
                <a:gdLst>
                  <a:gd name="T0" fmla="*/ 693 w 1399"/>
                  <a:gd name="T1" fmla="*/ 206 h 282"/>
                  <a:gd name="T2" fmla="*/ 660 w 1399"/>
                  <a:gd name="T3" fmla="*/ 227 h 282"/>
                  <a:gd name="T4" fmla="*/ 621 w 1399"/>
                  <a:gd name="T5" fmla="*/ 243 h 282"/>
                  <a:gd name="T6" fmla="*/ 579 w 1399"/>
                  <a:gd name="T7" fmla="*/ 256 h 282"/>
                  <a:gd name="T8" fmla="*/ 535 w 1399"/>
                  <a:gd name="T9" fmla="*/ 264 h 282"/>
                  <a:gd name="T10" fmla="*/ 488 w 1399"/>
                  <a:gd name="T11" fmla="*/ 272 h 282"/>
                  <a:gd name="T12" fmla="*/ 436 w 1399"/>
                  <a:gd name="T13" fmla="*/ 278 h 282"/>
                  <a:gd name="T14" fmla="*/ 387 w 1399"/>
                  <a:gd name="T15" fmla="*/ 280 h 282"/>
                  <a:gd name="T16" fmla="*/ 318 w 1399"/>
                  <a:gd name="T17" fmla="*/ 280 h 282"/>
                  <a:gd name="T18" fmla="*/ 259 w 1399"/>
                  <a:gd name="T19" fmla="*/ 279 h 282"/>
                  <a:gd name="T20" fmla="*/ 198 w 1399"/>
                  <a:gd name="T21" fmla="*/ 275 h 282"/>
                  <a:gd name="T22" fmla="*/ 153 w 1399"/>
                  <a:gd name="T23" fmla="*/ 269 h 282"/>
                  <a:gd name="T24" fmla="*/ 110 w 1399"/>
                  <a:gd name="T25" fmla="*/ 260 h 282"/>
                  <a:gd name="T26" fmla="*/ 71 w 1399"/>
                  <a:gd name="T27" fmla="*/ 250 h 282"/>
                  <a:gd name="T28" fmla="*/ 35 w 1399"/>
                  <a:gd name="T29" fmla="*/ 235 h 282"/>
                  <a:gd name="T30" fmla="*/ 0 w 1399"/>
                  <a:gd name="T31" fmla="*/ 216 h 282"/>
                  <a:gd name="T32" fmla="*/ 35 w 1399"/>
                  <a:gd name="T33" fmla="*/ 182 h 282"/>
                  <a:gd name="T34" fmla="*/ 74 w 1399"/>
                  <a:gd name="T35" fmla="*/ 150 h 282"/>
                  <a:gd name="T36" fmla="*/ 121 w 1399"/>
                  <a:gd name="T37" fmla="*/ 120 h 282"/>
                  <a:gd name="T38" fmla="*/ 170 w 1399"/>
                  <a:gd name="T39" fmla="*/ 93 h 282"/>
                  <a:gd name="T40" fmla="*/ 224 w 1399"/>
                  <a:gd name="T41" fmla="*/ 67 h 282"/>
                  <a:gd name="T42" fmla="*/ 266 w 1399"/>
                  <a:gd name="T43" fmla="*/ 48 h 282"/>
                  <a:gd name="T44" fmla="*/ 305 w 1399"/>
                  <a:gd name="T45" fmla="*/ 35 h 282"/>
                  <a:gd name="T46" fmla="*/ 343 w 1399"/>
                  <a:gd name="T47" fmla="*/ 24 h 282"/>
                  <a:gd name="T48" fmla="*/ 382 w 1399"/>
                  <a:gd name="T49" fmla="*/ 14 h 282"/>
                  <a:gd name="T50" fmla="*/ 422 w 1399"/>
                  <a:gd name="T51" fmla="*/ 6 h 282"/>
                  <a:gd name="T52" fmla="*/ 462 w 1399"/>
                  <a:gd name="T53" fmla="*/ 0 h 282"/>
                  <a:gd name="T54" fmla="*/ 513 w 1399"/>
                  <a:gd name="T55" fmla="*/ 1 h 282"/>
                  <a:gd name="T56" fmla="*/ 563 w 1399"/>
                  <a:gd name="T57" fmla="*/ 1 h 282"/>
                  <a:gd name="T58" fmla="*/ 612 w 1399"/>
                  <a:gd name="T59" fmla="*/ 3 h 282"/>
                  <a:gd name="T60" fmla="*/ 662 w 1399"/>
                  <a:gd name="T61" fmla="*/ 3 h 282"/>
                  <a:gd name="T62" fmla="*/ 727 w 1399"/>
                  <a:gd name="T63" fmla="*/ 4 h 282"/>
                  <a:gd name="T64" fmla="*/ 778 w 1399"/>
                  <a:gd name="T65" fmla="*/ 6 h 282"/>
                  <a:gd name="T66" fmla="*/ 826 w 1399"/>
                  <a:gd name="T67" fmla="*/ 6 h 282"/>
                  <a:gd name="T68" fmla="*/ 877 w 1399"/>
                  <a:gd name="T69" fmla="*/ 7 h 282"/>
                  <a:gd name="T70" fmla="*/ 926 w 1399"/>
                  <a:gd name="T71" fmla="*/ 8 h 282"/>
                  <a:gd name="T72" fmla="*/ 976 w 1399"/>
                  <a:gd name="T73" fmla="*/ 8 h 282"/>
                  <a:gd name="T74" fmla="*/ 1031 w 1399"/>
                  <a:gd name="T75" fmla="*/ 17 h 282"/>
                  <a:gd name="T76" fmla="*/ 1082 w 1399"/>
                  <a:gd name="T77" fmla="*/ 24 h 282"/>
                  <a:gd name="T78" fmla="*/ 1131 w 1399"/>
                  <a:gd name="T79" fmla="*/ 36 h 282"/>
                  <a:gd name="T80" fmla="*/ 1179 w 1399"/>
                  <a:gd name="T81" fmla="*/ 52 h 282"/>
                  <a:gd name="T82" fmla="*/ 1224 w 1399"/>
                  <a:gd name="T83" fmla="*/ 72 h 282"/>
                  <a:gd name="T84" fmla="*/ 1263 w 1399"/>
                  <a:gd name="T85" fmla="*/ 97 h 282"/>
                  <a:gd name="T86" fmla="*/ 1300 w 1399"/>
                  <a:gd name="T87" fmla="*/ 125 h 282"/>
                  <a:gd name="T88" fmla="*/ 1330 w 1399"/>
                  <a:gd name="T89" fmla="*/ 154 h 282"/>
                  <a:gd name="T90" fmla="*/ 1358 w 1399"/>
                  <a:gd name="T91" fmla="*/ 190 h 282"/>
                  <a:gd name="T92" fmla="*/ 1383 w 1399"/>
                  <a:gd name="T93" fmla="*/ 238 h 282"/>
                  <a:gd name="T94" fmla="*/ 1375 w 1399"/>
                  <a:gd name="T95" fmla="*/ 278 h 282"/>
                  <a:gd name="T96" fmla="*/ 1306 w 1399"/>
                  <a:gd name="T97" fmla="*/ 280 h 282"/>
                  <a:gd name="T98" fmla="*/ 1233 w 1399"/>
                  <a:gd name="T99" fmla="*/ 282 h 282"/>
                  <a:gd name="T100" fmla="*/ 1157 w 1399"/>
                  <a:gd name="T101" fmla="*/ 280 h 282"/>
                  <a:gd name="T102" fmla="*/ 1083 w 1399"/>
                  <a:gd name="T103" fmla="*/ 276 h 282"/>
                  <a:gd name="T104" fmla="*/ 1010 w 1399"/>
                  <a:gd name="T105" fmla="*/ 269 h 282"/>
                  <a:gd name="T106" fmla="*/ 948 w 1399"/>
                  <a:gd name="T107" fmla="*/ 262 h 282"/>
                  <a:gd name="T108" fmla="*/ 884 w 1399"/>
                  <a:gd name="T109" fmla="*/ 254 h 282"/>
                  <a:gd name="T110" fmla="*/ 820 w 1399"/>
                  <a:gd name="T111" fmla="*/ 243 h 282"/>
                  <a:gd name="T112" fmla="*/ 763 w 1399"/>
                  <a:gd name="T113" fmla="*/ 225 h 282"/>
                  <a:gd name="T114" fmla="*/ 723 w 1399"/>
                  <a:gd name="T115" fmla="*/ 20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9" h="282">
                    <a:moveTo>
                      <a:pt x="712" y="190"/>
                    </a:moveTo>
                    <a:lnTo>
                      <a:pt x="704" y="198"/>
                    </a:lnTo>
                    <a:lnTo>
                      <a:pt x="693" y="206"/>
                    </a:lnTo>
                    <a:lnTo>
                      <a:pt x="683" y="214"/>
                    </a:lnTo>
                    <a:lnTo>
                      <a:pt x="672" y="219"/>
                    </a:lnTo>
                    <a:lnTo>
                      <a:pt x="660" y="227"/>
                    </a:lnTo>
                    <a:lnTo>
                      <a:pt x="647" y="232"/>
                    </a:lnTo>
                    <a:lnTo>
                      <a:pt x="634" y="237"/>
                    </a:lnTo>
                    <a:lnTo>
                      <a:pt x="621" y="243"/>
                    </a:lnTo>
                    <a:lnTo>
                      <a:pt x="608" y="247"/>
                    </a:lnTo>
                    <a:lnTo>
                      <a:pt x="593" y="251"/>
                    </a:lnTo>
                    <a:lnTo>
                      <a:pt x="579" y="256"/>
                    </a:lnTo>
                    <a:lnTo>
                      <a:pt x="564" y="259"/>
                    </a:lnTo>
                    <a:lnTo>
                      <a:pt x="550" y="262"/>
                    </a:lnTo>
                    <a:lnTo>
                      <a:pt x="535" y="264"/>
                    </a:lnTo>
                    <a:lnTo>
                      <a:pt x="522" y="267"/>
                    </a:lnTo>
                    <a:lnTo>
                      <a:pt x="507" y="269"/>
                    </a:lnTo>
                    <a:lnTo>
                      <a:pt x="488" y="272"/>
                    </a:lnTo>
                    <a:lnTo>
                      <a:pt x="471" y="275"/>
                    </a:lnTo>
                    <a:lnTo>
                      <a:pt x="454" y="276"/>
                    </a:lnTo>
                    <a:lnTo>
                      <a:pt x="436" y="278"/>
                    </a:lnTo>
                    <a:lnTo>
                      <a:pt x="420" y="279"/>
                    </a:lnTo>
                    <a:lnTo>
                      <a:pt x="404" y="280"/>
                    </a:lnTo>
                    <a:lnTo>
                      <a:pt x="387" y="280"/>
                    </a:lnTo>
                    <a:lnTo>
                      <a:pt x="371" y="282"/>
                    </a:lnTo>
                    <a:lnTo>
                      <a:pt x="336" y="282"/>
                    </a:lnTo>
                    <a:lnTo>
                      <a:pt x="318" y="280"/>
                    </a:lnTo>
                    <a:lnTo>
                      <a:pt x="299" y="280"/>
                    </a:lnTo>
                    <a:lnTo>
                      <a:pt x="279" y="280"/>
                    </a:lnTo>
                    <a:lnTo>
                      <a:pt x="259" y="279"/>
                    </a:lnTo>
                    <a:lnTo>
                      <a:pt x="237" y="278"/>
                    </a:lnTo>
                    <a:lnTo>
                      <a:pt x="212" y="275"/>
                    </a:lnTo>
                    <a:lnTo>
                      <a:pt x="198" y="275"/>
                    </a:lnTo>
                    <a:lnTo>
                      <a:pt x="183" y="273"/>
                    </a:lnTo>
                    <a:lnTo>
                      <a:pt x="167" y="272"/>
                    </a:lnTo>
                    <a:lnTo>
                      <a:pt x="153" y="269"/>
                    </a:lnTo>
                    <a:lnTo>
                      <a:pt x="138" y="266"/>
                    </a:lnTo>
                    <a:lnTo>
                      <a:pt x="125" y="264"/>
                    </a:lnTo>
                    <a:lnTo>
                      <a:pt x="110" y="260"/>
                    </a:lnTo>
                    <a:lnTo>
                      <a:pt x="97" y="257"/>
                    </a:lnTo>
                    <a:lnTo>
                      <a:pt x="84" y="253"/>
                    </a:lnTo>
                    <a:lnTo>
                      <a:pt x="71" y="250"/>
                    </a:lnTo>
                    <a:lnTo>
                      <a:pt x="58" y="244"/>
                    </a:lnTo>
                    <a:lnTo>
                      <a:pt x="46" y="240"/>
                    </a:lnTo>
                    <a:lnTo>
                      <a:pt x="35" y="235"/>
                    </a:lnTo>
                    <a:lnTo>
                      <a:pt x="22" y="228"/>
                    </a:lnTo>
                    <a:lnTo>
                      <a:pt x="12" y="224"/>
                    </a:lnTo>
                    <a:lnTo>
                      <a:pt x="0" y="216"/>
                    </a:lnTo>
                    <a:lnTo>
                      <a:pt x="12" y="205"/>
                    </a:lnTo>
                    <a:lnTo>
                      <a:pt x="22" y="193"/>
                    </a:lnTo>
                    <a:lnTo>
                      <a:pt x="35" y="182"/>
                    </a:lnTo>
                    <a:lnTo>
                      <a:pt x="48" y="171"/>
                    </a:lnTo>
                    <a:lnTo>
                      <a:pt x="61" y="160"/>
                    </a:lnTo>
                    <a:lnTo>
                      <a:pt x="74" y="150"/>
                    </a:lnTo>
                    <a:lnTo>
                      <a:pt x="90" y="139"/>
                    </a:lnTo>
                    <a:lnTo>
                      <a:pt x="105" y="129"/>
                    </a:lnTo>
                    <a:lnTo>
                      <a:pt x="121" y="120"/>
                    </a:lnTo>
                    <a:lnTo>
                      <a:pt x="137" y="110"/>
                    </a:lnTo>
                    <a:lnTo>
                      <a:pt x="154" y="102"/>
                    </a:lnTo>
                    <a:lnTo>
                      <a:pt x="170" y="93"/>
                    </a:lnTo>
                    <a:lnTo>
                      <a:pt x="189" y="83"/>
                    </a:lnTo>
                    <a:lnTo>
                      <a:pt x="205" y="75"/>
                    </a:lnTo>
                    <a:lnTo>
                      <a:pt x="224" y="67"/>
                    </a:lnTo>
                    <a:lnTo>
                      <a:pt x="243" y="58"/>
                    </a:lnTo>
                    <a:lnTo>
                      <a:pt x="254" y="52"/>
                    </a:lnTo>
                    <a:lnTo>
                      <a:pt x="266" y="48"/>
                    </a:lnTo>
                    <a:lnTo>
                      <a:pt x="279" y="43"/>
                    </a:lnTo>
                    <a:lnTo>
                      <a:pt x="292" y="39"/>
                    </a:lnTo>
                    <a:lnTo>
                      <a:pt x="305" y="35"/>
                    </a:lnTo>
                    <a:lnTo>
                      <a:pt x="317" y="32"/>
                    </a:lnTo>
                    <a:lnTo>
                      <a:pt x="330" y="27"/>
                    </a:lnTo>
                    <a:lnTo>
                      <a:pt x="343" y="24"/>
                    </a:lnTo>
                    <a:lnTo>
                      <a:pt x="356" y="20"/>
                    </a:lnTo>
                    <a:lnTo>
                      <a:pt x="369" y="17"/>
                    </a:lnTo>
                    <a:lnTo>
                      <a:pt x="382" y="14"/>
                    </a:lnTo>
                    <a:lnTo>
                      <a:pt x="395" y="11"/>
                    </a:lnTo>
                    <a:lnTo>
                      <a:pt x="409" y="8"/>
                    </a:lnTo>
                    <a:lnTo>
                      <a:pt x="422" y="6"/>
                    </a:lnTo>
                    <a:lnTo>
                      <a:pt x="433" y="3"/>
                    </a:lnTo>
                    <a:lnTo>
                      <a:pt x="446" y="0"/>
                    </a:lnTo>
                    <a:lnTo>
                      <a:pt x="462" y="0"/>
                    </a:lnTo>
                    <a:lnTo>
                      <a:pt x="480" y="1"/>
                    </a:lnTo>
                    <a:lnTo>
                      <a:pt x="497" y="1"/>
                    </a:lnTo>
                    <a:lnTo>
                      <a:pt x="513" y="1"/>
                    </a:lnTo>
                    <a:lnTo>
                      <a:pt x="529" y="1"/>
                    </a:lnTo>
                    <a:lnTo>
                      <a:pt x="545" y="1"/>
                    </a:lnTo>
                    <a:lnTo>
                      <a:pt x="563" y="1"/>
                    </a:lnTo>
                    <a:lnTo>
                      <a:pt x="579" y="3"/>
                    </a:lnTo>
                    <a:lnTo>
                      <a:pt x="595" y="3"/>
                    </a:lnTo>
                    <a:lnTo>
                      <a:pt x="612" y="3"/>
                    </a:lnTo>
                    <a:lnTo>
                      <a:pt x="628" y="3"/>
                    </a:lnTo>
                    <a:lnTo>
                      <a:pt x="646" y="3"/>
                    </a:lnTo>
                    <a:lnTo>
                      <a:pt x="662" y="3"/>
                    </a:lnTo>
                    <a:lnTo>
                      <a:pt x="678" y="4"/>
                    </a:lnTo>
                    <a:lnTo>
                      <a:pt x="711" y="4"/>
                    </a:lnTo>
                    <a:lnTo>
                      <a:pt x="727" y="4"/>
                    </a:lnTo>
                    <a:lnTo>
                      <a:pt x="744" y="4"/>
                    </a:lnTo>
                    <a:lnTo>
                      <a:pt x="760" y="6"/>
                    </a:lnTo>
                    <a:lnTo>
                      <a:pt x="778" y="6"/>
                    </a:lnTo>
                    <a:lnTo>
                      <a:pt x="794" y="6"/>
                    </a:lnTo>
                    <a:lnTo>
                      <a:pt x="810" y="6"/>
                    </a:lnTo>
                    <a:lnTo>
                      <a:pt x="826" y="6"/>
                    </a:lnTo>
                    <a:lnTo>
                      <a:pt x="843" y="6"/>
                    </a:lnTo>
                    <a:lnTo>
                      <a:pt x="859" y="7"/>
                    </a:lnTo>
                    <a:lnTo>
                      <a:pt x="877" y="7"/>
                    </a:lnTo>
                    <a:lnTo>
                      <a:pt x="893" y="7"/>
                    </a:lnTo>
                    <a:lnTo>
                      <a:pt x="909" y="7"/>
                    </a:lnTo>
                    <a:lnTo>
                      <a:pt x="926" y="8"/>
                    </a:lnTo>
                    <a:lnTo>
                      <a:pt x="942" y="8"/>
                    </a:lnTo>
                    <a:lnTo>
                      <a:pt x="958" y="8"/>
                    </a:lnTo>
                    <a:lnTo>
                      <a:pt x="976" y="8"/>
                    </a:lnTo>
                    <a:lnTo>
                      <a:pt x="994" y="11"/>
                    </a:lnTo>
                    <a:lnTo>
                      <a:pt x="1012" y="14"/>
                    </a:lnTo>
                    <a:lnTo>
                      <a:pt x="1031" y="17"/>
                    </a:lnTo>
                    <a:lnTo>
                      <a:pt x="1048" y="20"/>
                    </a:lnTo>
                    <a:lnTo>
                      <a:pt x="1066" y="22"/>
                    </a:lnTo>
                    <a:lnTo>
                      <a:pt x="1082" y="24"/>
                    </a:lnTo>
                    <a:lnTo>
                      <a:pt x="1099" y="29"/>
                    </a:lnTo>
                    <a:lnTo>
                      <a:pt x="1117" y="32"/>
                    </a:lnTo>
                    <a:lnTo>
                      <a:pt x="1131" y="36"/>
                    </a:lnTo>
                    <a:lnTo>
                      <a:pt x="1147" y="40"/>
                    </a:lnTo>
                    <a:lnTo>
                      <a:pt x="1163" y="46"/>
                    </a:lnTo>
                    <a:lnTo>
                      <a:pt x="1179" y="52"/>
                    </a:lnTo>
                    <a:lnTo>
                      <a:pt x="1194" y="58"/>
                    </a:lnTo>
                    <a:lnTo>
                      <a:pt x="1208" y="65"/>
                    </a:lnTo>
                    <a:lnTo>
                      <a:pt x="1224" y="72"/>
                    </a:lnTo>
                    <a:lnTo>
                      <a:pt x="1239" y="81"/>
                    </a:lnTo>
                    <a:lnTo>
                      <a:pt x="1252" y="90"/>
                    </a:lnTo>
                    <a:lnTo>
                      <a:pt x="1263" y="97"/>
                    </a:lnTo>
                    <a:lnTo>
                      <a:pt x="1277" y="106"/>
                    </a:lnTo>
                    <a:lnTo>
                      <a:pt x="1288" y="115"/>
                    </a:lnTo>
                    <a:lnTo>
                      <a:pt x="1300" y="125"/>
                    </a:lnTo>
                    <a:lnTo>
                      <a:pt x="1310" y="134"/>
                    </a:lnTo>
                    <a:lnTo>
                      <a:pt x="1320" y="144"/>
                    </a:lnTo>
                    <a:lnTo>
                      <a:pt x="1330" y="154"/>
                    </a:lnTo>
                    <a:lnTo>
                      <a:pt x="1341" y="166"/>
                    </a:lnTo>
                    <a:lnTo>
                      <a:pt x="1349" y="179"/>
                    </a:lnTo>
                    <a:lnTo>
                      <a:pt x="1358" y="190"/>
                    </a:lnTo>
                    <a:lnTo>
                      <a:pt x="1367" y="205"/>
                    </a:lnTo>
                    <a:lnTo>
                      <a:pt x="1375" y="221"/>
                    </a:lnTo>
                    <a:lnTo>
                      <a:pt x="1383" y="238"/>
                    </a:lnTo>
                    <a:lnTo>
                      <a:pt x="1391" y="256"/>
                    </a:lnTo>
                    <a:lnTo>
                      <a:pt x="1399" y="275"/>
                    </a:lnTo>
                    <a:lnTo>
                      <a:pt x="1375" y="278"/>
                    </a:lnTo>
                    <a:lnTo>
                      <a:pt x="1352" y="279"/>
                    </a:lnTo>
                    <a:lnTo>
                      <a:pt x="1329" y="280"/>
                    </a:lnTo>
                    <a:lnTo>
                      <a:pt x="1306" y="280"/>
                    </a:lnTo>
                    <a:lnTo>
                      <a:pt x="1281" y="282"/>
                    </a:lnTo>
                    <a:lnTo>
                      <a:pt x="1256" y="282"/>
                    </a:lnTo>
                    <a:lnTo>
                      <a:pt x="1233" y="282"/>
                    </a:lnTo>
                    <a:lnTo>
                      <a:pt x="1208" y="282"/>
                    </a:lnTo>
                    <a:lnTo>
                      <a:pt x="1182" y="282"/>
                    </a:lnTo>
                    <a:lnTo>
                      <a:pt x="1157" y="280"/>
                    </a:lnTo>
                    <a:lnTo>
                      <a:pt x="1133" y="280"/>
                    </a:lnTo>
                    <a:lnTo>
                      <a:pt x="1108" y="279"/>
                    </a:lnTo>
                    <a:lnTo>
                      <a:pt x="1083" y="276"/>
                    </a:lnTo>
                    <a:lnTo>
                      <a:pt x="1058" y="275"/>
                    </a:lnTo>
                    <a:lnTo>
                      <a:pt x="1034" y="272"/>
                    </a:lnTo>
                    <a:lnTo>
                      <a:pt x="1010" y="269"/>
                    </a:lnTo>
                    <a:lnTo>
                      <a:pt x="990" y="267"/>
                    </a:lnTo>
                    <a:lnTo>
                      <a:pt x="970" y="264"/>
                    </a:lnTo>
                    <a:lnTo>
                      <a:pt x="948" y="262"/>
                    </a:lnTo>
                    <a:lnTo>
                      <a:pt x="926" y="260"/>
                    </a:lnTo>
                    <a:lnTo>
                      <a:pt x="906" y="257"/>
                    </a:lnTo>
                    <a:lnTo>
                      <a:pt x="884" y="254"/>
                    </a:lnTo>
                    <a:lnTo>
                      <a:pt x="862" y="251"/>
                    </a:lnTo>
                    <a:lnTo>
                      <a:pt x="840" y="247"/>
                    </a:lnTo>
                    <a:lnTo>
                      <a:pt x="820" y="243"/>
                    </a:lnTo>
                    <a:lnTo>
                      <a:pt x="800" y="238"/>
                    </a:lnTo>
                    <a:lnTo>
                      <a:pt x="781" y="232"/>
                    </a:lnTo>
                    <a:lnTo>
                      <a:pt x="763" y="225"/>
                    </a:lnTo>
                    <a:lnTo>
                      <a:pt x="749" y="218"/>
                    </a:lnTo>
                    <a:lnTo>
                      <a:pt x="734" y="211"/>
                    </a:lnTo>
                    <a:lnTo>
                      <a:pt x="723" y="200"/>
                    </a:lnTo>
                    <a:lnTo>
                      <a:pt x="712" y="190"/>
                    </a:lnTo>
                    <a:close/>
                  </a:path>
                </a:pathLst>
              </a:custGeom>
              <a:solidFill>
                <a:srgbClr val="AB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5122" y="3542"/>
                <a:ext cx="72" cy="33"/>
              </a:xfrm>
              <a:custGeom>
                <a:avLst/>
                <a:gdLst>
                  <a:gd name="T0" fmla="*/ 3 w 215"/>
                  <a:gd name="T1" fmla="*/ 98 h 98"/>
                  <a:gd name="T2" fmla="*/ 17 w 215"/>
                  <a:gd name="T3" fmla="*/ 97 h 98"/>
                  <a:gd name="T4" fmla="*/ 32 w 215"/>
                  <a:gd name="T5" fmla="*/ 94 h 98"/>
                  <a:gd name="T6" fmla="*/ 46 w 215"/>
                  <a:gd name="T7" fmla="*/ 91 h 98"/>
                  <a:gd name="T8" fmla="*/ 61 w 215"/>
                  <a:gd name="T9" fmla="*/ 88 h 98"/>
                  <a:gd name="T10" fmla="*/ 76 w 215"/>
                  <a:gd name="T11" fmla="*/ 85 h 98"/>
                  <a:gd name="T12" fmla="*/ 90 w 215"/>
                  <a:gd name="T13" fmla="*/ 81 h 98"/>
                  <a:gd name="T14" fmla="*/ 105 w 215"/>
                  <a:gd name="T15" fmla="*/ 77 h 98"/>
                  <a:gd name="T16" fmla="*/ 119 w 215"/>
                  <a:gd name="T17" fmla="*/ 71 h 98"/>
                  <a:gd name="T18" fmla="*/ 132 w 215"/>
                  <a:gd name="T19" fmla="*/ 66 h 98"/>
                  <a:gd name="T20" fmla="*/ 147 w 215"/>
                  <a:gd name="T21" fmla="*/ 61 h 98"/>
                  <a:gd name="T22" fmla="*/ 160 w 215"/>
                  <a:gd name="T23" fmla="*/ 55 h 98"/>
                  <a:gd name="T24" fmla="*/ 172 w 215"/>
                  <a:gd name="T25" fmla="*/ 48 h 98"/>
                  <a:gd name="T26" fmla="*/ 183 w 215"/>
                  <a:gd name="T27" fmla="*/ 40 h 98"/>
                  <a:gd name="T28" fmla="*/ 195 w 215"/>
                  <a:gd name="T29" fmla="*/ 33 h 98"/>
                  <a:gd name="T30" fmla="*/ 205 w 215"/>
                  <a:gd name="T31" fmla="*/ 26 h 98"/>
                  <a:gd name="T32" fmla="*/ 215 w 215"/>
                  <a:gd name="T33" fmla="*/ 17 h 98"/>
                  <a:gd name="T34" fmla="*/ 198 w 215"/>
                  <a:gd name="T35" fmla="*/ 0 h 98"/>
                  <a:gd name="T36" fmla="*/ 190 w 215"/>
                  <a:gd name="T37" fmla="*/ 7 h 98"/>
                  <a:gd name="T38" fmla="*/ 180 w 215"/>
                  <a:gd name="T39" fmla="*/ 14 h 98"/>
                  <a:gd name="T40" fmla="*/ 172 w 215"/>
                  <a:gd name="T41" fmla="*/ 21 h 98"/>
                  <a:gd name="T42" fmla="*/ 161 w 215"/>
                  <a:gd name="T43" fmla="*/ 27 h 98"/>
                  <a:gd name="T44" fmla="*/ 148 w 215"/>
                  <a:gd name="T45" fmla="*/ 33 h 98"/>
                  <a:gd name="T46" fmla="*/ 137 w 215"/>
                  <a:gd name="T47" fmla="*/ 39 h 98"/>
                  <a:gd name="T48" fmla="*/ 124 w 215"/>
                  <a:gd name="T49" fmla="*/ 45 h 98"/>
                  <a:gd name="T50" fmla="*/ 112 w 215"/>
                  <a:gd name="T51" fmla="*/ 49 h 98"/>
                  <a:gd name="T52" fmla="*/ 97 w 215"/>
                  <a:gd name="T53" fmla="*/ 53 h 98"/>
                  <a:gd name="T54" fmla="*/ 83 w 215"/>
                  <a:gd name="T55" fmla="*/ 58 h 98"/>
                  <a:gd name="T56" fmla="*/ 70 w 215"/>
                  <a:gd name="T57" fmla="*/ 62 h 98"/>
                  <a:gd name="T58" fmla="*/ 55 w 215"/>
                  <a:gd name="T59" fmla="*/ 66 h 98"/>
                  <a:gd name="T60" fmla="*/ 41 w 215"/>
                  <a:gd name="T61" fmla="*/ 69 h 98"/>
                  <a:gd name="T62" fmla="*/ 26 w 215"/>
                  <a:gd name="T63" fmla="*/ 71 h 98"/>
                  <a:gd name="T64" fmla="*/ 14 w 215"/>
                  <a:gd name="T65" fmla="*/ 74 h 98"/>
                  <a:gd name="T66" fmla="*/ 0 w 215"/>
                  <a:gd name="T67" fmla="*/ 75 h 98"/>
                  <a:gd name="T68" fmla="*/ 3 w 215"/>
                  <a:gd name="T6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98">
                    <a:moveTo>
                      <a:pt x="3" y="98"/>
                    </a:moveTo>
                    <a:lnTo>
                      <a:pt x="17" y="97"/>
                    </a:lnTo>
                    <a:lnTo>
                      <a:pt x="32" y="94"/>
                    </a:lnTo>
                    <a:lnTo>
                      <a:pt x="46" y="91"/>
                    </a:lnTo>
                    <a:lnTo>
                      <a:pt x="61" y="88"/>
                    </a:lnTo>
                    <a:lnTo>
                      <a:pt x="76" y="85"/>
                    </a:lnTo>
                    <a:lnTo>
                      <a:pt x="90" y="81"/>
                    </a:lnTo>
                    <a:lnTo>
                      <a:pt x="105" y="77"/>
                    </a:lnTo>
                    <a:lnTo>
                      <a:pt x="119" y="71"/>
                    </a:lnTo>
                    <a:lnTo>
                      <a:pt x="132" y="66"/>
                    </a:lnTo>
                    <a:lnTo>
                      <a:pt x="147" y="61"/>
                    </a:lnTo>
                    <a:lnTo>
                      <a:pt x="160" y="55"/>
                    </a:lnTo>
                    <a:lnTo>
                      <a:pt x="172" y="48"/>
                    </a:lnTo>
                    <a:lnTo>
                      <a:pt x="183" y="40"/>
                    </a:lnTo>
                    <a:lnTo>
                      <a:pt x="195" y="33"/>
                    </a:lnTo>
                    <a:lnTo>
                      <a:pt x="205" y="26"/>
                    </a:lnTo>
                    <a:lnTo>
                      <a:pt x="215" y="17"/>
                    </a:lnTo>
                    <a:lnTo>
                      <a:pt x="198" y="0"/>
                    </a:lnTo>
                    <a:lnTo>
                      <a:pt x="190" y="7"/>
                    </a:lnTo>
                    <a:lnTo>
                      <a:pt x="180" y="14"/>
                    </a:lnTo>
                    <a:lnTo>
                      <a:pt x="172" y="21"/>
                    </a:lnTo>
                    <a:lnTo>
                      <a:pt x="161" y="27"/>
                    </a:lnTo>
                    <a:lnTo>
                      <a:pt x="148" y="33"/>
                    </a:lnTo>
                    <a:lnTo>
                      <a:pt x="137" y="39"/>
                    </a:lnTo>
                    <a:lnTo>
                      <a:pt x="124" y="45"/>
                    </a:lnTo>
                    <a:lnTo>
                      <a:pt x="112" y="49"/>
                    </a:lnTo>
                    <a:lnTo>
                      <a:pt x="97" y="53"/>
                    </a:lnTo>
                    <a:lnTo>
                      <a:pt x="83" y="58"/>
                    </a:lnTo>
                    <a:lnTo>
                      <a:pt x="70" y="62"/>
                    </a:lnTo>
                    <a:lnTo>
                      <a:pt x="55" y="66"/>
                    </a:lnTo>
                    <a:lnTo>
                      <a:pt x="41" y="69"/>
                    </a:lnTo>
                    <a:lnTo>
                      <a:pt x="26" y="71"/>
                    </a:lnTo>
                    <a:lnTo>
                      <a:pt x="14" y="74"/>
                    </a:lnTo>
                    <a:lnTo>
                      <a:pt x="0" y="75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5" name="Freeform 46"/>
              <p:cNvSpPr>
                <a:spLocks/>
              </p:cNvSpPr>
              <p:nvPr/>
            </p:nvSpPr>
            <p:spPr bwMode="auto">
              <a:xfrm>
                <a:off x="5024" y="3567"/>
                <a:ext cx="99" cy="13"/>
              </a:xfrm>
              <a:custGeom>
                <a:avLst/>
                <a:gdLst>
                  <a:gd name="T0" fmla="*/ 0 w 297"/>
                  <a:gd name="T1" fmla="*/ 29 h 37"/>
                  <a:gd name="T2" fmla="*/ 25 w 297"/>
                  <a:gd name="T3" fmla="*/ 32 h 37"/>
                  <a:gd name="T4" fmla="*/ 47 w 297"/>
                  <a:gd name="T5" fmla="*/ 32 h 37"/>
                  <a:gd name="T6" fmla="*/ 67 w 297"/>
                  <a:gd name="T7" fmla="*/ 34 h 37"/>
                  <a:gd name="T8" fmla="*/ 87 w 297"/>
                  <a:gd name="T9" fmla="*/ 35 h 37"/>
                  <a:gd name="T10" fmla="*/ 105 w 297"/>
                  <a:gd name="T11" fmla="*/ 35 h 37"/>
                  <a:gd name="T12" fmla="*/ 124 w 297"/>
                  <a:gd name="T13" fmla="*/ 37 h 37"/>
                  <a:gd name="T14" fmla="*/ 159 w 297"/>
                  <a:gd name="T15" fmla="*/ 37 h 37"/>
                  <a:gd name="T16" fmla="*/ 175 w 297"/>
                  <a:gd name="T17" fmla="*/ 35 h 37"/>
                  <a:gd name="T18" fmla="*/ 192 w 297"/>
                  <a:gd name="T19" fmla="*/ 35 h 37"/>
                  <a:gd name="T20" fmla="*/ 208 w 297"/>
                  <a:gd name="T21" fmla="*/ 34 h 37"/>
                  <a:gd name="T22" fmla="*/ 226 w 297"/>
                  <a:gd name="T23" fmla="*/ 32 h 37"/>
                  <a:gd name="T24" fmla="*/ 243 w 297"/>
                  <a:gd name="T25" fmla="*/ 31 h 37"/>
                  <a:gd name="T26" fmla="*/ 259 w 297"/>
                  <a:gd name="T27" fmla="*/ 28 h 37"/>
                  <a:gd name="T28" fmla="*/ 279 w 297"/>
                  <a:gd name="T29" fmla="*/ 26 h 37"/>
                  <a:gd name="T30" fmla="*/ 297 w 297"/>
                  <a:gd name="T31" fmla="*/ 23 h 37"/>
                  <a:gd name="T32" fmla="*/ 294 w 297"/>
                  <a:gd name="T33" fmla="*/ 0 h 37"/>
                  <a:gd name="T34" fmla="*/ 275 w 297"/>
                  <a:gd name="T35" fmla="*/ 3 h 37"/>
                  <a:gd name="T36" fmla="*/ 258 w 297"/>
                  <a:gd name="T37" fmla="*/ 6 h 37"/>
                  <a:gd name="T38" fmla="*/ 240 w 297"/>
                  <a:gd name="T39" fmla="*/ 7 h 37"/>
                  <a:gd name="T40" fmla="*/ 224 w 297"/>
                  <a:gd name="T41" fmla="*/ 9 h 37"/>
                  <a:gd name="T42" fmla="*/ 207 w 297"/>
                  <a:gd name="T43" fmla="*/ 10 h 37"/>
                  <a:gd name="T44" fmla="*/ 191 w 297"/>
                  <a:gd name="T45" fmla="*/ 12 h 37"/>
                  <a:gd name="T46" fmla="*/ 175 w 297"/>
                  <a:gd name="T47" fmla="*/ 12 h 37"/>
                  <a:gd name="T48" fmla="*/ 106 w 297"/>
                  <a:gd name="T49" fmla="*/ 12 h 37"/>
                  <a:gd name="T50" fmla="*/ 87 w 297"/>
                  <a:gd name="T51" fmla="*/ 12 h 37"/>
                  <a:gd name="T52" fmla="*/ 69 w 297"/>
                  <a:gd name="T53" fmla="*/ 10 h 37"/>
                  <a:gd name="T54" fmla="*/ 48 w 297"/>
                  <a:gd name="T55" fmla="*/ 10 h 37"/>
                  <a:gd name="T56" fmla="*/ 25 w 297"/>
                  <a:gd name="T57" fmla="*/ 9 h 37"/>
                  <a:gd name="T58" fmla="*/ 2 w 297"/>
                  <a:gd name="T59" fmla="*/ 7 h 37"/>
                  <a:gd name="T60" fmla="*/ 0 w 297"/>
                  <a:gd name="T61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37">
                    <a:moveTo>
                      <a:pt x="0" y="29"/>
                    </a:moveTo>
                    <a:lnTo>
                      <a:pt x="25" y="32"/>
                    </a:lnTo>
                    <a:lnTo>
                      <a:pt x="47" y="32"/>
                    </a:lnTo>
                    <a:lnTo>
                      <a:pt x="67" y="34"/>
                    </a:lnTo>
                    <a:lnTo>
                      <a:pt x="87" y="35"/>
                    </a:lnTo>
                    <a:lnTo>
                      <a:pt x="105" y="35"/>
                    </a:lnTo>
                    <a:lnTo>
                      <a:pt x="124" y="37"/>
                    </a:lnTo>
                    <a:lnTo>
                      <a:pt x="159" y="37"/>
                    </a:lnTo>
                    <a:lnTo>
                      <a:pt x="175" y="35"/>
                    </a:lnTo>
                    <a:lnTo>
                      <a:pt x="192" y="35"/>
                    </a:lnTo>
                    <a:lnTo>
                      <a:pt x="208" y="34"/>
                    </a:lnTo>
                    <a:lnTo>
                      <a:pt x="226" y="32"/>
                    </a:lnTo>
                    <a:lnTo>
                      <a:pt x="243" y="31"/>
                    </a:lnTo>
                    <a:lnTo>
                      <a:pt x="259" y="28"/>
                    </a:lnTo>
                    <a:lnTo>
                      <a:pt x="279" y="26"/>
                    </a:lnTo>
                    <a:lnTo>
                      <a:pt x="297" y="23"/>
                    </a:lnTo>
                    <a:lnTo>
                      <a:pt x="294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40" y="7"/>
                    </a:lnTo>
                    <a:lnTo>
                      <a:pt x="224" y="9"/>
                    </a:lnTo>
                    <a:lnTo>
                      <a:pt x="207" y="10"/>
                    </a:lnTo>
                    <a:lnTo>
                      <a:pt x="191" y="12"/>
                    </a:lnTo>
                    <a:lnTo>
                      <a:pt x="175" y="12"/>
                    </a:lnTo>
                    <a:lnTo>
                      <a:pt x="106" y="12"/>
                    </a:lnTo>
                    <a:lnTo>
                      <a:pt x="87" y="12"/>
                    </a:lnTo>
                    <a:lnTo>
                      <a:pt x="69" y="10"/>
                    </a:lnTo>
                    <a:lnTo>
                      <a:pt x="48" y="10"/>
                    </a:lnTo>
                    <a:lnTo>
                      <a:pt x="25" y="9"/>
                    </a:lnTo>
                    <a:lnTo>
                      <a:pt x="2" y="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6" name="Freeform 47"/>
              <p:cNvSpPr>
                <a:spLocks/>
              </p:cNvSpPr>
              <p:nvPr/>
            </p:nvSpPr>
            <p:spPr bwMode="auto">
              <a:xfrm>
                <a:off x="4950" y="3550"/>
                <a:ext cx="75" cy="27"/>
              </a:xfrm>
              <a:custGeom>
                <a:avLst/>
                <a:gdLst>
                  <a:gd name="T0" fmla="*/ 0 w 223"/>
                  <a:gd name="T1" fmla="*/ 3 h 80"/>
                  <a:gd name="T2" fmla="*/ 3 w 223"/>
                  <a:gd name="T3" fmla="*/ 21 h 80"/>
                  <a:gd name="T4" fmla="*/ 15 w 223"/>
                  <a:gd name="T5" fmla="*/ 28 h 80"/>
                  <a:gd name="T6" fmla="*/ 25 w 223"/>
                  <a:gd name="T7" fmla="*/ 34 h 80"/>
                  <a:gd name="T8" fmla="*/ 38 w 223"/>
                  <a:gd name="T9" fmla="*/ 40 h 80"/>
                  <a:gd name="T10" fmla="*/ 51 w 223"/>
                  <a:gd name="T11" fmla="*/ 45 h 80"/>
                  <a:gd name="T12" fmla="*/ 63 w 223"/>
                  <a:gd name="T13" fmla="*/ 50 h 80"/>
                  <a:gd name="T14" fmla="*/ 76 w 223"/>
                  <a:gd name="T15" fmla="*/ 54 h 80"/>
                  <a:gd name="T16" fmla="*/ 90 w 223"/>
                  <a:gd name="T17" fmla="*/ 60 h 80"/>
                  <a:gd name="T18" fmla="*/ 103 w 223"/>
                  <a:gd name="T19" fmla="*/ 63 h 80"/>
                  <a:gd name="T20" fmla="*/ 117 w 223"/>
                  <a:gd name="T21" fmla="*/ 66 h 80"/>
                  <a:gd name="T22" fmla="*/ 131 w 223"/>
                  <a:gd name="T23" fmla="*/ 69 h 80"/>
                  <a:gd name="T24" fmla="*/ 146 w 223"/>
                  <a:gd name="T25" fmla="*/ 72 h 80"/>
                  <a:gd name="T26" fmla="*/ 160 w 223"/>
                  <a:gd name="T27" fmla="*/ 74 h 80"/>
                  <a:gd name="T28" fmla="*/ 175 w 223"/>
                  <a:gd name="T29" fmla="*/ 76 h 80"/>
                  <a:gd name="T30" fmla="*/ 191 w 223"/>
                  <a:gd name="T31" fmla="*/ 79 h 80"/>
                  <a:gd name="T32" fmla="*/ 205 w 223"/>
                  <a:gd name="T33" fmla="*/ 79 h 80"/>
                  <a:gd name="T34" fmla="*/ 221 w 223"/>
                  <a:gd name="T35" fmla="*/ 80 h 80"/>
                  <a:gd name="T36" fmla="*/ 223 w 223"/>
                  <a:gd name="T37" fmla="*/ 58 h 80"/>
                  <a:gd name="T38" fmla="*/ 208 w 223"/>
                  <a:gd name="T39" fmla="*/ 57 h 80"/>
                  <a:gd name="T40" fmla="*/ 192 w 223"/>
                  <a:gd name="T41" fmla="*/ 56 h 80"/>
                  <a:gd name="T42" fmla="*/ 178 w 223"/>
                  <a:gd name="T43" fmla="*/ 54 h 80"/>
                  <a:gd name="T44" fmla="*/ 163 w 223"/>
                  <a:gd name="T45" fmla="*/ 51 h 80"/>
                  <a:gd name="T46" fmla="*/ 149 w 223"/>
                  <a:gd name="T47" fmla="*/ 48 h 80"/>
                  <a:gd name="T48" fmla="*/ 135 w 223"/>
                  <a:gd name="T49" fmla="*/ 47 h 80"/>
                  <a:gd name="T50" fmla="*/ 122 w 223"/>
                  <a:gd name="T51" fmla="*/ 44 h 80"/>
                  <a:gd name="T52" fmla="*/ 109 w 223"/>
                  <a:gd name="T53" fmla="*/ 40 h 80"/>
                  <a:gd name="T54" fmla="*/ 96 w 223"/>
                  <a:gd name="T55" fmla="*/ 37 h 80"/>
                  <a:gd name="T56" fmla="*/ 83 w 223"/>
                  <a:gd name="T57" fmla="*/ 32 h 80"/>
                  <a:gd name="T58" fmla="*/ 71 w 223"/>
                  <a:gd name="T59" fmla="*/ 28 h 80"/>
                  <a:gd name="T60" fmla="*/ 60 w 223"/>
                  <a:gd name="T61" fmla="*/ 22 h 80"/>
                  <a:gd name="T62" fmla="*/ 48 w 223"/>
                  <a:gd name="T63" fmla="*/ 18 h 80"/>
                  <a:gd name="T64" fmla="*/ 37 w 223"/>
                  <a:gd name="T65" fmla="*/ 12 h 80"/>
                  <a:gd name="T66" fmla="*/ 25 w 223"/>
                  <a:gd name="T67" fmla="*/ 8 h 80"/>
                  <a:gd name="T68" fmla="*/ 15 w 223"/>
                  <a:gd name="T69" fmla="*/ 0 h 80"/>
                  <a:gd name="T70" fmla="*/ 18 w 223"/>
                  <a:gd name="T71" fmla="*/ 19 h 80"/>
                  <a:gd name="T72" fmla="*/ 0 w 223"/>
                  <a:gd name="T7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80">
                    <a:moveTo>
                      <a:pt x="0" y="3"/>
                    </a:moveTo>
                    <a:lnTo>
                      <a:pt x="3" y="21"/>
                    </a:lnTo>
                    <a:lnTo>
                      <a:pt x="15" y="28"/>
                    </a:lnTo>
                    <a:lnTo>
                      <a:pt x="25" y="34"/>
                    </a:lnTo>
                    <a:lnTo>
                      <a:pt x="38" y="40"/>
                    </a:lnTo>
                    <a:lnTo>
                      <a:pt x="51" y="45"/>
                    </a:lnTo>
                    <a:lnTo>
                      <a:pt x="63" y="50"/>
                    </a:lnTo>
                    <a:lnTo>
                      <a:pt x="76" y="54"/>
                    </a:lnTo>
                    <a:lnTo>
                      <a:pt x="90" y="60"/>
                    </a:lnTo>
                    <a:lnTo>
                      <a:pt x="103" y="63"/>
                    </a:lnTo>
                    <a:lnTo>
                      <a:pt x="117" y="66"/>
                    </a:lnTo>
                    <a:lnTo>
                      <a:pt x="131" y="69"/>
                    </a:lnTo>
                    <a:lnTo>
                      <a:pt x="146" y="72"/>
                    </a:lnTo>
                    <a:lnTo>
                      <a:pt x="160" y="74"/>
                    </a:lnTo>
                    <a:lnTo>
                      <a:pt x="175" y="76"/>
                    </a:lnTo>
                    <a:lnTo>
                      <a:pt x="191" y="79"/>
                    </a:lnTo>
                    <a:lnTo>
                      <a:pt x="205" y="79"/>
                    </a:lnTo>
                    <a:lnTo>
                      <a:pt x="221" y="80"/>
                    </a:lnTo>
                    <a:lnTo>
                      <a:pt x="223" y="58"/>
                    </a:lnTo>
                    <a:lnTo>
                      <a:pt x="208" y="57"/>
                    </a:lnTo>
                    <a:lnTo>
                      <a:pt x="192" y="56"/>
                    </a:lnTo>
                    <a:lnTo>
                      <a:pt x="178" y="54"/>
                    </a:lnTo>
                    <a:lnTo>
                      <a:pt x="163" y="51"/>
                    </a:lnTo>
                    <a:lnTo>
                      <a:pt x="149" y="48"/>
                    </a:lnTo>
                    <a:lnTo>
                      <a:pt x="135" y="47"/>
                    </a:lnTo>
                    <a:lnTo>
                      <a:pt x="122" y="44"/>
                    </a:lnTo>
                    <a:lnTo>
                      <a:pt x="109" y="40"/>
                    </a:lnTo>
                    <a:lnTo>
                      <a:pt x="96" y="37"/>
                    </a:lnTo>
                    <a:lnTo>
                      <a:pt x="83" y="32"/>
                    </a:lnTo>
                    <a:lnTo>
                      <a:pt x="71" y="28"/>
                    </a:lnTo>
                    <a:lnTo>
                      <a:pt x="60" y="22"/>
                    </a:lnTo>
                    <a:lnTo>
                      <a:pt x="48" y="18"/>
                    </a:lnTo>
                    <a:lnTo>
                      <a:pt x="37" y="12"/>
                    </a:lnTo>
                    <a:lnTo>
                      <a:pt x="25" y="8"/>
                    </a:lnTo>
                    <a:lnTo>
                      <a:pt x="15" y="0"/>
                    </a:lnTo>
                    <a:lnTo>
                      <a:pt x="18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7" name="Freeform 48"/>
              <p:cNvSpPr>
                <a:spLocks/>
              </p:cNvSpPr>
              <p:nvPr/>
            </p:nvSpPr>
            <p:spPr bwMode="auto">
              <a:xfrm>
                <a:off x="4950" y="3498"/>
                <a:ext cx="86" cy="59"/>
              </a:xfrm>
              <a:custGeom>
                <a:avLst/>
                <a:gdLst>
                  <a:gd name="T0" fmla="*/ 246 w 256"/>
                  <a:gd name="T1" fmla="*/ 0 h 177"/>
                  <a:gd name="T2" fmla="*/ 228 w 256"/>
                  <a:gd name="T3" fmla="*/ 8 h 177"/>
                  <a:gd name="T4" fmla="*/ 210 w 256"/>
                  <a:gd name="T5" fmla="*/ 16 h 177"/>
                  <a:gd name="T6" fmla="*/ 192 w 256"/>
                  <a:gd name="T7" fmla="*/ 24 h 177"/>
                  <a:gd name="T8" fmla="*/ 175 w 256"/>
                  <a:gd name="T9" fmla="*/ 35 h 177"/>
                  <a:gd name="T10" fmla="*/ 157 w 256"/>
                  <a:gd name="T11" fmla="*/ 43 h 177"/>
                  <a:gd name="T12" fmla="*/ 140 w 256"/>
                  <a:gd name="T13" fmla="*/ 52 h 177"/>
                  <a:gd name="T14" fmla="*/ 124 w 256"/>
                  <a:gd name="T15" fmla="*/ 62 h 177"/>
                  <a:gd name="T16" fmla="*/ 108 w 256"/>
                  <a:gd name="T17" fmla="*/ 72 h 177"/>
                  <a:gd name="T18" fmla="*/ 92 w 256"/>
                  <a:gd name="T19" fmla="*/ 81 h 177"/>
                  <a:gd name="T20" fmla="*/ 77 w 256"/>
                  <a:gd name="T21" fmla="*/ 93 h 177"/>
                  <a:gd name="T22" fmla="*/ 63 w 256"/>
                  <a:gd name="T23" fmla="*/ 103 h 177"/>
                  <a:gd name="T24" fmla="*/ 48 w 256"/>
                  <a:gd name="T25" fmla="*/ 113 h 177"/>
                  <a:gd name="T26" fmla="*/ 35 w 256"/>
                  <a:gd name="T27" fmla="*/ 125 h 177"/>
                  <a:gd name="T28" fmla="*/ 22 w 256"/>
                  <a:gd name="T29" fmla="*/ 136 h 177"/>
                  <a:gd name="T30" fmla="*/ 12 w 256"/>
                  <a:gd name="T31" fmla="*/ 148 h 177"/>
                  <a:gd name="T32" fmla="*/ 0 w 256"/>
                  <a:gd name="T33" fmla="*/ 161 h 177"/>
                  <a:gd name="T34" fmla="*/ 18 w 256"/>
                  <a:gd name="T35" fmla="*/ 177 h 177"/>
                  <a:gd name="T36" fmla="*/ 28 w 256"/>
                  <a:gd name="T37" fmla="*/ 164 h 177"/>
                  <a:gd name="T38" fmla="*/ 39 w 256"/>
                  <a:gd name="T39" fmla="*/ 154 h 177"/>
                  <a:gd name="T40" fmla="*/ 51 w 256"/>
                  <a:gd name="T41" fmla="*/ 142 h 177"/>
                  <a:gd name="T42" fmla="*/ 63 w 256"/>
                  <a:gd name="T43" fmla="*/ 132 h 177"/>
                  <a:gd name="T44" fmla="*/ 77 w 256"/>
                  <a:gd name="T45" fmla="*/ 120 h 177"/>
                  <a:gd name="T46" fmla="*/ 90 w 256"/>
                  <a:gd name="T47" fmla="*/ 112 h 177"/>
                  <a:gd name="T48" fmla="*/ 105 w 256"/>
                  <a:gd name="T49" fmla="*/ 102 h 177"/>
                  <a:gd name="T50" fmla="*/ 119 w 256"/>
                  <a:gd name="T51" fmla="*/ 91 h 177"/>
                  <a:gd name="T52" fmla="*/ 135 w 256"/>
                  <a:gd name="T53" fmla="*/ 83 h 177"/>
                  <a:gd name="T54" fmla="*/ 151 w 256"/>
                  <a:gd name="T55" fmla="*/ 72 h 177"/>
                  <a:gd name="T56" fmla="*/ 167 w 256"/>
                  <a:gd name="T57" fmla="*/ 64 h 177"/>
                  <a:gd name="T58" fmla="*/ 185 w 256"/>
                  <a:gd name="T59" fmla="*/ 55 h 177"/>
                  <a:gd name="T60" fmla="*/ 202 w 256"/>
                  <a:gd name="T61" fmla="*/ 46 h 177"/>
                  <a:gd name="T62" fmla="*/ 220 w 256"/>
                  <a:gd name="T63" fmla="*/ 38 h 177"/>
                  <a:gd name="T64" fmla="*/ 237 w 256"/>
                  <a:gd name="T65" fmla="*/ 30 h 177"/>
                  <a:gd name="T66" fmla="*/ 256 w 256"/>
                  <a:gd name="T67" fmla="*/ 20 h 177"/>
                  <a:gd name="T68" fmla="*/ 246 w 256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7">
                    <a:moveTo>
                      <a:pt x="246" y="0"/>
                    </a:moveTo>
                    <a:lnTo>
                      <a:pt x="228" y="8"/>
                    </a:lnTo>
                    <a:lnTo>
                      <a:pt x="210" y="16"/>
                    </a:lnTo>
                    <a:lnTo>
                      <a:pt x="192" y="24"/>
                    </a:lnTo>
                    <a:lnTo>
                      <a:pt x="175" y="35"/>
                    </a:lnTo>
                    <a:lnTo>
                      <a:pt x="157" y="43"/>
                    </a:lnTo>
                    <a:lnTo>
                      <a:pt x="140" y="52"/>
                    </a:lnTo>
                    <a:lnTo>
                      <a:pt x="124" y="62"/>
                    </a:lnTo>
                    <a:lnTo>
                      <a:pt x="108" y="72"/>
                    </a:lnTo>
                    <a:lnTo>
                      <a:pt x="92" y="81"/>
                    </a:lnTo>
                    <a:lnTo>
                      <a:pt x="77" y="93"/>
                    </a:lnTo>
                    <a:lnTo>
                      <a:pt x="63" y="103"/>
                    </a:lnTo>
                    <a:lnTo>
                      <a:pt x="48" y="113"/>
                    </a:lnTo>
                    <a:lnTo>
                      <a:pt x="35" y="125"/>
                    </a:lnTo>
                    <a:lnTo>
                      <a:pt x="22" y="136"/>
                    </a:lnTo>
                    <a:lnTo>
                      <a:pt x="12" y="148"/>
                    </a:lnTo>
                    <a:lnTo>
                      <a:pt x="0" y="161"/>
                    </a:lnTo>
                    <a:lnTo>
                      <a:pt x="18" y="177"/>
                    </a:lnTo>
                    <a:lnTo>
                      <a:pt x="28" y="164"/>
                    </a:lnTo>
                    <a:lnTo>
                      <a:pt x="39" y="154"/>
                    </a:lnTo>
                    <a:lnTo>
                      <a:pt x="51" y="142"/>
                    </a:lnTo>
                    <a:lnTo>
                      <a:pt x="63" y="132"/>
                    </a:lnTo>
                    <a:lnTo>
                      <a:pt x="77" y="120"/>
                    </a:lnTo>
                    <a:lnTo>
                      <a:pt x="90" y="112"/>
                    </a:lnTo>
                    <a:lnTo>
                      <a:pt x="105" y="102"/>
                    </a:lnTo>
                    <a:lnTo>
                      <a:pt x="119" y="91"/>
                    </a:lnTo>
                    <a:lnTo>
                      <a:pt x="135" y="83"/>
                    </a:lnTo>
                    <a:lnTo>
                      <a:pt x="151" y="72"/>
                    </a:lnTo>
                    <a:lnTo>
                      <a:pt x="167" y="64"/>
                    </a:lnTo>
                    <a:lnTo>
                      <a:pt x="185" y="55"/>
                    </a:lnTo>
                    <a:lnTo>
                      <a:pt x="202" y="46"/>
                    </a:lnTo>
                    <a:lnTo>
                      <a:pt x="220" y="38"/>
                    </a:lnTo>
                    <a:lnTo>
                      <a:pt x="237" y="30"/>
                    </a:lnTo>
                    <a:lnTo>
                      <a:pt x="256" y="2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5032" y="3478"/>
                <a:ext cx="71" cy="26"/>
              </a:xfrm>
              <a:custGeom>
                <a:avLst/>
                <a:gdLst>
                  <a:gd name="T0" fmla="*/ 209 w 212"/>
                  <a:gd name="T1" fmla="*/ 0 h 80"/>
                  <a:gd name="T2" fmla="*/ 208 w 212"/>
                  <a:gd name="T3" fmla="*/ 0 h 80"/>
                  <a:gd name="T4" fmla="*/ 195 w 212"/>
                  <a:gd name="T5" fmla="*/ 3 h 80"/>
                  <a:gd name="T6" fmla="*/ 182 w 212"/>
                  <a:gd name="T7" fmla="*/ 6 h 80"/>
                  <a:gd name="T8" fmla="*/ 169 w 212"/>
                  <a:gd name="T9" fmla="*/ 9 h 80"/>
                  <a:gd name="T10" fmla="*/ 156 w 212"/>
                  <a:gd name="T11" fmla="*/ 12 h 80"/>
                  <a:gd name="T12" fmla="*/ 142 w 212"/>
                  <a:gd name="T13" fmla="*/ 15 h 80"/>
                  <a:gd name="T14" fmla="*/ 129 w 212"/>
                  <a:gd name="T15" fmla="*/ 18 h 80"/>
                  <a:gd name="T16" fmla="*/ 116 w 212"/>
                  <a:gd name="T17" fmla="*/ 22 h 80"/>
                  <a:gd name="T18" fmla="*/ 103 w 212"/>
                  <a:gd name="T19" fmla="*/ 25 h 80"/>
                  <a:gd name="T20" fmla="*/ 90 w 212"/>
                  <a:gd name="T21" fmla="*/ 28 h 80"/>
                  <a:gd name="T22" fmla="*/ 77 w 212"/>
                  <a:gd name="T23" fmla="*/ 32 h 80"/>
                  <a:gd name="T24" fmla="*/ 64 w 212"/>
                  <a:gd name="T25" fmla="*/ 36 h 80"/>
                  <a:gd name="T26" fmla="*/ 51 w 212"/>
                  <a:gd name="T27" fmla="*/ 41 h 80"/>
                  <a:gd name="T28" fmla="*/ 39 w 212"/>
                  <a:gd name="T29" fmla="*/ 45 h 80"/>
                  <a:gd name="T30" fmla="*/ 25 w 212"/>
                  <a:gd name="T31" fmla="*/ 50 h 80"/>
                  <a:gd name="T32" fmla="*/ 13 w 212"/>
                  <a:gd name="T33" fmla="*/ 54 h 80"/>
                  <a:gd name="T34" fmla="*/ 0 w 212"/>
                  <a:gd name="T35" fmla="*/ 60 h 80"/>
                  <a:gd name="T36" fmla="*/ 10 w 212"/>
                  <a:gd name="T37" fmla="*/ 80 h 80"/>
                  <a:gd name="T38" fmla="*/ 22 w 212"/>
                  <a:gd name="T39" fmla="*/ 76 h 80"/>
                  <a:gd name="T40" fmla="*/ 33 w 212"/>
                  <a:gd name="T41" fmla="*/ 70 h 80"/>
                  <a:gd name="T42" fmla="*/ 45 w 212"/>
                  <a:gd name="T43" fmla="*/ 67 h 80"/>
                  <a:gd name="T44" fmla="*/ 58 w 212"/>
                  <a:gd name="T45" fmla="*/ 63 h 80"/>
                  <a:gd name="T46" fmla="*/ 71 w 212"/>
                  <a:gd name="T47" fmla="*/ 58 h 80"/>
                  <a:gd name="T48" fmla="*/ 84 w 212"/>
                  <a:gd name="T49" fmla="*/ 54 h 80"/>
                  <a:gd name="T50" fmla="*/ 96 w 212"/>
                  <a:gd name="T51" fmla="*/ 51 h 80"/>
                  <a:gd name="T52" fmla="*/ 109 w 212"/>
                  <a:gd name="T53" fmla="*/ 47 h 80"/>
                  <a:gd name="T54" fmla="*/ 122 w 212"/>
                  <a:gd name="T55" fmla="*/ 44 h 80"/>
                  <a:gd name="T56" fmla="*/ 135 w 212"/>
                  <a:gd name="T57" fmla="*/ 41 h 80"/>
                  <a:gd name="T58" fmla="*/ 148 w 212"/>
                  <a:gd name="T59" fmla="*/ 38 h 80"/>
                  <a:gd name="T60" fmla="*/ 161 w 212"/>
                  <a:gd name="T61" fmla="*/ 34 h 80"/>
                  <a:gd name="T62" fmla="*/ 173 w 212"/>
                  <a:gd name="T63" fmla="*/ 32 h 80"/>
                  <a:gd name="T64" fmla="*/ 186 w 212"/>
                  <a:gd name="T65" fmla="*/ 29 h 80"/>
                  <a:gd name="T66" fmla="*/ 199 w 212"/>
                  <a:gd name="T67" fmla="*/ 26 h 80"/>
                  <a:gd name="T68" fmla="*/ 212 w 212"/>
                  <a:gd name="T69" fmla="*/ 23 h 80"/>
                  <a:gd name="T70" fmla="*/ 209 w 212"/>
                  <a:gd name="T71" fmla="*/ 23 h 80"/>
                  <a:gd name="T72" fmla="*/ 209 w 212"/>
                  <a:gd name="T7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2" h="80">
                    <a:moveTo>
                      <a:pt x="209" y="0"/>
                    </a:moveTo>
                    <a:lnTo>
                      <a:pt x="208" y="0"/>
                    </a:lnTo>
                    <a:lnTo>
                      <a:pt x="195" y="3"/>
                    </a:lnTo>
                    <a:lnTo>
                      <a:pt x="182" y="6"/>
                    </a:lnTo>
                    <a:lnTo>
                      <a:pt x="169" y="9"/>
                    </a:lnTo>
                    <a:lnTo>
                      <a:pt x="156" y="12"/>
                    </a:lnTo>
                    <a:lnTo>
                      <a:pt x="142" y="15"/>
                    </a:lnTo>
                    <a:lnTo>
                      <a:pt x="129" y="18"/>
                    </a:lnTo>
                    <a:lnTo>
                      <a:pt x="116" y="22"/>
                    </a:lnTo>
                    <a:lnTo>
                      <a:pt x="103" y="25"/>
                    </a:lnTo>
                    <a:lnTo>
                      <a:pt x="90" y="28"/>
                    </a:lnTo>
                    <a:lnTo>
                      <a:pt x="77" y="32"/>
                    </a:lnTo>
                    <a:lnTo>
                      <a:pt x="64" y="36"/>
                    </a:lnTo>
                    <a:lnTo>
                      <a:pt x="51" y="41"/>
                    </a:lnTo>
                    <a:lnTo>
                      <a:pt x="39" y="45"/>
                    </a:lnTo>
                    <a:lnTo>
                      <a:pt x="25" y="50"/>
                    </a:lnTo>
                    <a:lnTo>
                      <a:pt x="13" y="54"/>
                    </a:lnTo>
                    <a:lnTo>
                      <a:pt x="0" y="60"/>
                    </a:lnTo>
                    <a:lnTo>
                      <a:pt x="10" y="80"/>
                    </a:lnTo>
                    <a:lnTo>
                      <a:pt x="22" y="76"/>
                    </a:lnTo>
                    <a:lnTo>
                      <a:pt x="33" y="70"/>
                    </a:lnTo>
                    <a:lnTo>
                      <a:pt x="45" y="67"/>
                    </a:lnTo>
                    <a:lnTo>
                      <a:pt x="58" y="63"/>
                    </a:lnTo>
                    <a:lnTo>
                      <a:pt x="71" y="58"/>
                    </a:lnTo>
                    <a:lnTo>
                      <a:pt x="84" y="54"/>
                    </a:lnTo>
                    <a:lnTo>
                      <a:pt x="96" y="51"/>
                    </a:lnTo>
                    <a:lnTo>
                      <a:pt x="109" y="47"/>
                    </a:lnTo>
                    <a:lnTo>
                      <a:pt x="122" y="44"/>
                    </a:lnTo>
                    <a:lnTo>
                      <a:pt x="135" y="41"/>
                    </a:lnTo>
                    <a:lnTo>
                      <a:pt x="148" y="38"/>
                    </a:lnTo>
                    <a:lnTo>
                      <a:pt x="161" y="34"/>
                    </a:lnTo>
                    <a:lnTo>
                      <a:pt x="173" y="32"/>
                    </a:lnTo>
                    <a:lnTo>
                      <a:pt x="186" y="29"/>
                    </a:lnTo>
                    <a:lnTo>
                      <a:pt x="199" y="26"/>
                    </a:lnTo>
                    <a:lnTo>
                      <a:pt x="212" y="23"/>
                    </a:lnTo>
                    <a:lnTo>
                      <a:pt x="209" y="23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9" name="Freeform 50"/>
              <p:cNvSpPr>
                <a:spLocks/>
              </p:cNvSpPr>
              <p:nvPr/>
            </p:nvSpPr>
            <p:spPr bwMode="auto">
              <a:xfrm>
                <a:off x="5102" y="3478"/>
                <a:ext cx="177" cy="10"/>
              </a:xfrm>
              <a:custGeom>
                <a:avLst/>
                <a:gdLst>
                  <a:gd name="T0" fmla="*/ 512 w 531"/>
                  <a:gd name="T1" fmla="*/ 9 h 32"/>
                  <a:gd name="T2" fmla="*/ 480 w 531"/>
                  <a:gd name="T3" fmla="*/ 9 h 32"/>
                  <a:gd name="T4" fmla="*/ 447 w 531"/>
                  <a:gd name="T5" fmla="*/ 7 h 32"/>
                  <a:gd name="T6" fmla="*/ 413 w 531"/>
                  <a:gd name="T7" fmla="*/ 7 h 32"/>
                  <a:gd name="T8" fmla="*/ 380 w 531"/>
                  <a:gd name="T9" fmla="*/ 7 h 32"/>
                  <a:gd name="T10" fmla="*/ 348 w 531"/>
                  <a:gd name="T11" fmla="*/ 6 h 32"/>
                  <a:gd name="T12" fmla="*/ 314 w 531"/>
                  <a:gd name="T13" fmla="*/ 6 h 32"/>
                  <a:gd name="T14" fmla="*/ 281 w 531"/>
                  <a:gd name="T15" fmla="*/ 4 h 32"/>
                  <a:gd name="T16" fmla="*/ 232 w 531"/>
                  <a:gd name="T17" fmla="*/ 4 h 32"/>
                  <a:gd name="T18" fmla="*/ 200 w 531"/>
                  <a:gd name="T19" fmla="*/ 3 h 32"/>
                  <a:gd name="T20" fmla="*/ 166 w 531"/>
                  <a:gd name="T21" fmla="*/ 3 h 32"/>
                  <a:gd name="T22" fmla="*/ 133 w 531"/>
                  <a:gd name="T23" fmla="*/ 2 h 32"/>
                  <a:gd name="T24" fmla="*/ 99 w 531"/>
                  <a:gd name="T25" fmla="*/ 2 h 32"/>
                  <a:gd name="T26" fmla="*/ 67 w 531"/>
                  <a:gd name="T27" fmla="*/ 2 h 32"/>
                  <a:gd name="T28" fmla="*/ 34 w 531"/>
                  <a:gd name="T29" fmla="*/ 0 h 32"/>
                  <a:gd name="T30" fmla="*/ 0 w 531"/>
                  <a:gd name="T31" fmla="*/ 0 h 32"/>
                  <a:gd name="T32" fmla="*/ 16 w 531"/>
                  <a:gd name="T33" fmla="*/ 23 h 32"/>
                  <a:gd name="T34" fmla="*/ 51 w 531"/>
                  <a:gd name="T35" fmla="*/ 23 h 32"/>
                  <a:gd name="T36" fmla="*/ 83 w 531"/>
                  <a:gd name="T37" fmla="*/ 25 h 32"/>
                  <a:gd name="T38" fmla="*/ 117 w 531"/>
                  <a:gd name="T39" fmla="*/ 25 h 32"/>
                  <a:gd name="T40" fmla="*/ 149 w 531"/>
                  <a:gd name="T41" fmla="*/ 25 h 32"/>
                  <a:gd name="T42" fmla="*/ 182 w 531"/>
                  <a:gd name="T43" fmla="*/ 26 h 32"/>
                  <a:gd name="T44" fmla="*/ 216 w 531"/>
                  <a:gd name="T45" fmla="*/ 26 h 32"/>
                  <a:gd name="T46" fmla="*/ 265 w 531"/>
                  <a:gd name="T47" fmla="*/ 28 h 32"/>
                  <a:gd name="T48" fmla="*/ 298 w 531"/>
                  <a:gd name="T49" fmla="*/ 28 h 32"/>
                  <a:gd name="T50" fmla="*/ 332 w 531"/>
                  <a:gd name="T51" fmla="*/ 29 h 32"/>
                  <a:gd name="T52" fmla="*/ 364 w 531"/>
                  <a:gd name="T53" fmla="*/ 29 h 32"/>
                  <a:gd name="T54" fmla="*/ 397 w 531"/>
                  <a:gd name="T55" fmla="*/ 31 h 32"/>
                  <a:gd name="T56" fmla="*/ 431 w 531"/>
                  <a:gd name="T57" fmla="*/ 31 h 32"/>
                  <a:gd name="T58" fmla="*/ 463 w 531"/>
                  <a:gd name="T59" fmla="*/ 31 h 32"/>
                  <a:gd name="T60" fmla="*/ 496 w 531"/>
                  <a:gd name="T61" fmla="*/ 32 h 32"/>
                  <a:gd name="T62" fmla="*/ 530 w 531"/>
                  <a:gd name="T63" fmla="*/ 32 h 32"/>
                  <a:gd name="T64" fmla="*/ 531 w 531"/>
                  <a:gd name="T6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1" h="32">
                    <a:moveTo>
                      <a:pt x="531" y="9"/>
                    </a:moveTo>
                    <a:lnTo>
                      <a:pt x="512" y="9"/>
                    </a:lnTo>
                    <a:lnTo>
                      <a:pt x="496" y="9"/>
                    </a:lnTo>
                    <a:lnTo>
                      <a:pt x="480" y="9"/>
                    </a:lnTo>
                    <a:lnTo>
                      <a:pt x="463" y="7"/>
                    </a:lnTo>
                    <a:lnTo>
                      <a:pt x="447" y="7"/>
                    </a:lnTo>
                    <a:lnTo>
                      <a:pt x="431" y="7"/>
                    </a:lnTo>
                    <a:lnTo>
                      <a:pt x="413" y="7"/>
                    </a:lnTo>
                    <a:lnTo>
                      <a:pt x="397" y="7"/>
                    </a:lnTo>
                    <a:lnTo>
                      <a:pt x="380" y="7"/>
                    </a:lnTo>
                    <a:lnTo>
                      <a:pt x="364" y="6"/>
                    </a:lnTo>
                    <a:lnTo>
                      <a:pt x="348" y="6"/>
                    </a:lnTo>
                    <a:lnTo>
                      <a:pt x="332" y="6"/>
                    </a:lnTo>
                    <a:lnTo>
                      <a:pt x="314" y="6"/>
                    </a:lnTo>
                    <a:lnTo>
                      <a:pt x="298" y="4"/>
                    </a:lnTo>
                    <a:lnTo>
                      <a:pt x="281" y="4"/>
                    </a:lnTo>
                    <a:lnTo>
                      <a:pt x="265" y="4"/>
                    </a:lnTo>
                    <a:lnTo>
                      <a:pt x="232" y="4"/>
                    </a:lnTo>
                    <a:lnTo>
                      <a:pt x="216" y="3"/>
                    </a:lnTo>
                    <a:lnTo>
                      <a:pt x="200" y="3"/>
                    </a:lnTo>
                    <a:lnTo>
                      <a:pt x="182" y="3"/>
                    </a:lnTo>
                    <a:lnTo>
                      <a:pt x="166" y="3"/>
                    </a:lnTo>
                    <a:lnTo>
                      <a:pt x="149" y="2"/>
                    </a:lnTo>
                    <a:lnTo>
                      <a:pt x="133" y="2"/>
                    </a:lnTo>
                    <a:lnTo>
                      <a:pt x="117" y="2"/>
                    </a:lnTo>
                    <a:lnTo>
                      <a:pt x="99" y="2"/>
                    </a:lnTo>
                    <a:lnTo>
                      <a:pt x="83" y="2"/>
                    </a:lnTo>
                    <a:lnTo>
                      <a:pt x="67" y="2"/>
                    </a:lnTo>
                    <a:lnTo>
                      <a:pt x="51" y="0"/>
                    </a:lnTo>
                    <a:lnTo>
                      <a:pt x="34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34" y="23"/>
                    </a:lnTo>
                    <a:lnTo>
                      <a:pt x="51" y="23"/>
                    </a:lnTo>
                    <a:lnTo>
                      <a:pt x="67" y="25"/>
                    </a:lnTo>
                    <a:lnTo>
                      <a:pt x="83" y="25"/>
                    </a:lnTo>
                    <a:lnTo>
                      <a:pt x="99" y="25"/>
                    </a:lnTo>
                    <a:lnTo>
                      <a:pt x="117" y="25"/>
                    </a:lnTo>
                    <a:lnTo>
                      <a:pt x="133" y="25"/>
                    </a:lnTo>
                    <a:lnTo>
                      <a:pt x="149" y="25"/>
                    </a:lnTo>
                    <a:lnTo>
                      <a:pt x="166" y="26"/>
                    </a:lnTo>
                    <a:lnTo>
                      <a:pt x="182" y="26"/>
                    </a:lnTo>
                    <a:lnTo>
                      <a:pt x="200" y="26"/>
                    </a:lnTo>
                    <a:lnTo>
                      <a:pt x="216" y="26"/>
                    </a:lnTo>
                    <a:lnTo>
                      <a:pt x="232" y="28"/>
                    </a:lnTo>
                    <a:lnTo>
                      <a:pt x="265" y="28"/>
                    </a:lnTo>
                    <a:lnTo>
                      <a:pt x="281" y="28"/>
                    </a:lnTo>
                    <a:lnTo>
                      <a:pt x="298" y="28"/>
                    </a:lnTo>
                    <a:lnTo>
                      <a:pt x="314" y="29"/>
                    </a:lnTo>
                    <a:lnTo>
                      <a:pt x="332" y="29"/>
                    </a:lnTo>
                    <a:lnTo>
                      <a:pt x="348" y="29"/>
                    </a:lnTo>
                    <a:lnTo>
                      <a:pt x="364" y="29"/>
                    </a:lnTo>
                    <a:lnTo>
                      <a:pt x="380" y="31"/>
                    </a:lnTo>
                    <a:lnTo>
                      <a:pt x="397" y="31"/>
                    </a:lnTo>
                    <a:lnTo>
                      <a:pt x="413" y="31"/>
                    </a:lnTo>
                    <a:lnTo>
                      <a:pt x="431" y="31"/>
                    </a:lnTo>
                    <a:lnTo>
                      <a:pt x="447" y="31"/>
                    </a:lnTo>
                    <a:lnTo>
                      <a:pt x="463" y="31"/>
                    </a:lnTo>
                    <a:lnTo>
                      <a:pt x="480" y="32"/>
                    </a:lnTo>
                    <a:lnTo>
                      <a:pt x="496" y="32"/>
                    </a:lnTo>
                    <a:lnTo>
                      <a:pt x="512" y="32"/>
                    </a:lnTo>
                    <a:lnTo>
                      <a:pt x="530" y="32"/>
                    </a:lnTo>
                    <a:lnTo>
                      <a:pt x="527" y="32"/>
                    </a:lnTo>
                    <a:lnTo>
                      <a:pt x="5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0" name="Freeform 51"/>
              <p:cNvSpPr>
                <a:spLocks/>
              </p:cNvSpPr>
              <p:nvPr/>
            </p:nvSpPr>
            <p:spPr bwMode="auto">
              <a:xfrm>
                <a:off x="5278" y="3481"/>
                <a:ext cx="90" cy="31"/>
              </a:xfrm>
              <a:custGeom>
                <a:avLst/>
                <a:gdLst>
                  <a:gd name="T0" fmla="*/ 272 w 272"/>
                  <a:gd name="T1" fmla="*/ 74 h 94"/>
                  <a:gd name="T2" fmla="*/ 256 w 272"/>
                  <a:gd name="T3" fmla="*/ 67 h 94"/>
                  <a:gd name="T4" fmla="*/ 241 w 272"/>
                  <a:gd name="T5" fmla="*/ 58 h 94"/>
                  <a:gd name="T6" fmla="*/ 225 w 272"/>
                  <a:gd name="T7" fmla="*/ 51 h 94"/>
                  <a:gd name="T8" fmla="*/ 209 w 272"/>
                  <a:gd name="T9" fmla="*/ 43 h 94"/>
                  <a:gd name="T10" fmla="*/ 193 w 272"/>
                  <a:gd name="T11" fmla="*/ 38 h 94"/>
                  <a:gd name="T12" fmla="*/ 177 w 272"/>
                  <a:gd name="T13" fmla="*/ 32 h 94"/>
                  <a:gd name="T14" fmla="*/ 161 w 272"/>
                  <a:gd name="T15" fmla="*/ 27 h 94"/>
                  <a:gd name="T16" fmla="*/ 145 w 272"/>
                  <a:gd name="T17" fmla="*/ 23 h 94"/>
                  <a:gd name="T18" fmla="*/ 129 w 272"/>
                  <a:gd name="T19" fmla="*/ 20 h 94"/>
                  <a:gd name="T20" fmla="*/ 112 w 272"/>
                  <a:gd name="T21" fmla="*/ 16 h 94"/>
                  <a:gd name="T22" fmla="*/ 94 w 272"/>
                  <a:gd name="T23" fmla="*/ 13 h 94"/>
                  <a:gd name="T24" fmla="*/ 77 w 272"/>
                  <a:gd name="T25" fmla="*/ 11 h 94"/>
                  <a:gd name="T26" fmla="*/ 59 w 272"/>
                  <a:gd name="T27" fmla="*/ 9 h 94"/>
                  <a:gd name="T28" fmla="*/ 42 w 272"/>
                  <a:gd name="T29" fmla="*/ 6 h 94"/>
                  <a:gd name="T30" fmla="*/ 23 w 272"/>
                  <a:gd name="T31" fmla="*/ 3 h 94"/>
                  <a:gd name="T32" fmla="*/ 4 w 272"/>
                  <a:gd name="T33" fmla="*/ 0 h 94"/>
                  <a:gd name="T34" fmla="*/ 0 w 272"/>
                  <a:gd name="T35" fmla="*/ 23 h 94"/>
                  <a:gd name="T36" fmla="*/ 19 w 272"/>
                  <a:gd name="T37" fmla="*/ 25 h 94"/>
                  <a:gd name="T38" fmla="*/ 37 w 272"/>
                  <a:gd name="T39" fmla="*/ 29 h 94"/>
                  <a:gd name="T40" fmla="*/ 56 w 272"/>
                  <a:gd name="T41" fmla="*/ 30 h 94"/>
                  <a:gd name="T42" fmla="*/ 74 w 272"/>
                  <a:gd name="T43" fmla="*/ 35 h 94"/>
                  <a:gd name="T44" fmla="*/ 91 w 272"/>
                  <a:gd name="T45" fmla="*/ 36 h 94"/>
                  <a:gd name="T46" fmla="*/ 107 w 272"/>
                  <a:gd name="T47" fmla="*/ 39 h 94"/>
                  <a:gd name="T48" fmla="*/ 123 w 272"/>
                  <a:gd name="T49" fmla="*/ 43 h 94"/>
                  <a:gd name="T50" fmla="*/ 139 w 272"/>
                  <a:gd name="T51" fmla="*/ 46 h 94"/>
                  <a:gd name="T52" fmla="*/ 155 w 272"/>
                  <a:gd name="T53" fmla="*/ 51 h 94"/>
                  <a:gd name="T54" fmla="*/ 170 w 272"/>
                  <a:gd name="T55" fmla="*/ 55 h 94"/>
                  <a:gd name="T56" fmla="*/ 186 w 272"/>
                  <a:gd name="T57" fmla="*/ 59 h 94"/>
                  <a:gd name="T58" fmla="*/ 200 w 272"/>
                  <a:gd name="T59" fmla="*/ 65 h 94"/>
                  <a:gd name="T60" fmla="*/ 215 w 272"/>
                  <a:gd name="T61" fmla="*/ 71 h 94"/>
                  <a:gd name="T62" fmla="*/ 229 w 272"/>
                  <a:gd name="T63" fmla="*/ 78 h 94"/>
                  <a:gd name="T64" fmla="*/ 245 w 272"/>
                  <a:gd name="T65" fmla="*/ 86 h 94"/>
                  <a:gd name="T66" fmla="*/ 260 w 272"/>
                  <a:gd name="T67" fmla="*/ 94 h 94"/>
                  <a:gd name="T68" fmla="*/ 272 w 272"/>
                  <a:gd name="T69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2" h="94">
                    <a:moveTo>
                      <a:pt x="272" y="74"/>
                    </a:moveTo>
                    <a:lnTo>
                      <a:pt x="256" y="67"/>
                    </a:lnTo>
                    <a:lnTo>
                      <a:pt x="241" y="58"/>
                    </a:lnTo>
                    <a:lnTo>
                      <a:pt x="225" y="51"/>
                    </a:lnTo>
                    <a:lnTo>
                      <a:pt x="209" y="43"/>
                    </a:lnTo>
                    <a:lnTo>
                      <a:pt x="193" y="38"/>
                    </a:lnTo>
                    <a:lnTo>
                      <a:pt x="177" y="32"/>
                    </a:lnTo>
                    <a:lnTo>
                      <a:pt x="161" y="27"/>
                    </a:lnTo>
                    <a:lnTo>
                      <a:pt x="145" y="23"/>
                    </a:lnTo>
                    <a:lnTo>
                      <a:pt x="129" y="20"/>
                    </a:lnTo>
                    <a:lnTo>
                      <a:pt x="112" y="16"/>
                    </a:lnTo>
                    <a:lnTo>
                      <a:pt x="94" y="13"/>
                    </a:lnTo>
                    <a:lnTo>
                      <a:pt x="77" y="11"/>
                    </a:lnTo>
                    <a:lnTo>
                      <a:pt x="59" y="9"/>
                    </a:lnTo>
                    <a:lnTo>
                      <a:pt x="42" y="6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19" y="25"/>
                    </a:lnTo>
                    <a:lnTo>
                      <a:pt x="37" y="29"/>
                    </a:lnTo>
                    <a:lnTo>
                      <a:pt x="56" y="30"/>
                    </a:lnTo>
                    <a:lnTo>
                      <a:pt x="74" y="35"/>
                    </a:lnTo>
                    <a:lnTo>
                      <a:pt x="91" y="36"/>
                    </a:lnTo>
                    <a:lnTo>
                      <a:pt x="107" y="39"/>
                    </a:lnTo>
                    <a:lnTo>
                      <a:pt x="123" y="43"/>
                    </a:lnTo>
                    <a:lnTo>
                      <a:pt x="139" y="46"/>
                    </a:lnTo>
                    <a:lnTo>
                      <a:pt x="155" y="51"/>
                    </a:lnTo>
                    <a:lnTo>
                      <a:pt x="170" y="55"/>
                    </a:lnTo>
                    <a:lnTo>
                      <a:pt x="186" y="59"/>
                    </a:lnTo>
                    <a:lnTo>
                      <a:pt x="200" y="65"/>
                    </a:lnTo>
                    <a:lnTo>
                      <a:pt x="215" y="71"/>
                    </a:lnTo>
                    <a:lnTo>
                      <a:pt x="229" y="78"/>
                    </a:lnTo>
                    <a:lnTo>
                      <a:pt x="245" y="86"/>
                    </a:lnTo>
                    <a:lnTo>
                      <a:pt x="260" y="94"/>
                    </a:lnTo>
                    <a:lnTo>
                      <a:pt x="27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5364" y="3505"/>
                <a:ext cx="59" cy="72"/>
              </a:xfrm>
              <a:custGeom>
                <a:avLst/>
                <a:gdLst>
                  <a:gd name="T0" fmla="*/ 166 w 177"/>
                  <a:gd name="T1" fmla="*/ 215 h 215"/>
                  <a:gd name="T2" fmla="*/ 177 w 177"/>
                  <a:gd name="T3" fmla="*/ 201 h 215"/>
                  <a:gd name="T4" fmla="*/ 169 w 177"/>
                  <a:gd name="T5" fmla="*/ 180 h 215"/>
                  <a:gd name="T6" fmla="*/ 161 w 177"/>
                  <a:gd name="T7" fmla="*/ 163 h 215"/>
                  <a:gd name="T8" fmla="*/ 153 w 177"/>
                  <a:gd name="T9" fmla="*/ 144 h 215"/>
                  <a:gd name="T10" fmla="*/ 145 w 177"/>
                  <a:gd name="T11" fmla="*/ 128 h 215"/>
                  <a:gd name="T12" fmla="*/ 135 w 177"/>
                  <a:gd name="T13" fmla="*/ 113 h 215"/>
                  <a:gd name="T14" fmla="*/ 126 w 177"/>
                  <a:gd name="T15" fmla="*/ 100 h 215"/>
                  <a:gd name="T16" fmla="*/ 116 w 177"/>
                  <a:gd name="T17" fmla="*/ 87 h 215"/>
                  <a:gd name="T18" fmla="*/ 106 w 177"/>
                  <a:gd name="T19" fmla="*/ 74 h 215"/>
                  <a:gd name="T20" fmla="*/ 96 w 177"/>
                  <a:gd name="T21" fmla="*/ 64 h 215"/>
                  <a:gd name="T22" fmla="*/ 84 w 177"/>
                  <a:gd name="T23" fmla="*/ 54 h 215"/>
                  <a:gd name="T24" fmla="*/ 73 w 177"/>
                  <a:gd name="T25" fmla="*/ 44 h 215"/>
                  <a:gd name="T26" fmla="*/ 62 w 177"/>
                  <a:gd name="T27" fmla="*/ 35 h 215"/>
                  <a:gd name="T28" fmla="*/ 49 w 177"/>
                  <a:gd name="T29" fmla="*/ 26 h 215"/>
                  <a:gd name="T30" fmla="*/ 38 w 177"/>
                  <a:gd name="T31" fmla="*/ 17 h 215"/>
                  <a:gd name="T32" fmla="*/ 25 w 177"/>
                  <a:gd name="T33" fmla="*/ 10 h 215"/>
                  <a:gd name="T34" fmla="*/ 12 w 177"/>
                  <a:gd name="T35" fmla="*/ 0 h 215"/>
                  <a:gd name="T36" fmla="*/ 0 w 177"/>
                  <a:gd name="T37" fmla="*/ 20 h 215"/>
                  <a:gd name="T38" fmla="*/ 12 w 177"/>
                  <a:gd name="T39" fmla="*/ 29 h 215"/>
                  <a:gd name="T40" fmla="*/ 23 w 177"/>
                  <a:gd name="T41" fmla="*/ 36 h 215"/>
                  <a:gd name="T42" fmla="*/ 36 w 177"/>
                  <a:gd name="T43" fmla="*/ 45 h 215"/>
                  <a:gd name="T44" fmla="*/ 48 w 177"/>
                  <a:gd name="T45" fmla="*/ 54 h 215"/>
                  <a:gd name="T46" fmla="*/ 60 w 177"/>
                  <a:gd name="T47" fmla="*/ 63 h 215"/>
                  <a:gd name="T48" fmla="*/ 70 w 177"/>
                  <a:gd name="T49" fmla="*/ 71 h 215"/>
                  <a:gd name="T50" fmla="*/ 78 w 177"/>
                  <a:gd name="T51" fmla="*/ 81 h 215"/>
                  <a:gd name="T52" fmla="*/ 89 w 177"/>
                  <a:gd name="T53" fmla="*/ 90 h 215"/>
                  <a:gd name="T54" fmla="*/ 99 w 177"/>
                  <a:gd name="T55" fmla="*/ 102 h 215"/>
                  <a:gd name="T56" fmla="*/ 108 w 177"/>
                  <a:gd name="T57" fmla="*/ 115 h 215"/>
                  <a:gd name="T58" fmla="*/ 116 w 177"/>
                  <a:gd name="T59" fmla="*/ 127 h 215"/>
                  <a:gd name="T60" fmla="*/ 124 w 177"/>
                  <a:gd name="T61" fmla="*/ 141 h 215"/>
                  <a:gd name="T62" fmla="*/ 132 w 177"/>
                  <a:gd name="T63" fmla="*/ 156 h 215"/>
                  <a:gd name="T64" fmla="*/ 140 w 177"/>
                  <a:gd name="T65" fmla="*/ 172 h 215"/>
                  <a:gd name="T66" fmla="*/ 148 w 177"/>
                  <a:gd name="T67" fmla="*/ 189 h 215"/>
                  <a:gd name="T68" fmla="*/ 156 w 177"/>
                  <a:gd name="T69" fmla="*/ 208 h 215"/>
                  <a:gd name="T70" fmla="*/ 164 w 177"/>
                  <a:gd name="T71" fmla="*/ 193 h 215"/>
                  <a:gd name="T72" fmla="*/ 166 w 177"/>
                  <a:gd name="T7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215">
                    <a:moveTo>
                      <a:pt x="166" y="215"/>
                    </a:moveTo>
                    <a:lnTo>
                      <a:pt x="177" y="201"/>
                    </a:lnTo>
                    <a:lnTo>
                      <a:pt x="169" y="180"/>
                    </a:lnTo>
                    <a:lnTo>
                      <a:pt x="161" y="163"/>
                    </a:lnTo>
                    <a:lnTo>
                      <a:pt x="153" y="144"/>
                    </a:lnTo>
                    <a:lnTo>
                      <a:pt x="145" y="128"/>
                    </a:lnTo>
                    <a:lnTo>
                      <a:pt x="135" y="113"/>
                    </a:lnTo>
                    <a:lnTo>
                      <a:pt x="126" y="100"/>
                    </a:lnTo>
                    <a:lnTo>
                      <a:pt x="116" y="87"/>
                    </a:lnTo>
                    <a:lnTo>
                      <a:pt x="106" y="74"/>
                    </a:lnTo>
                    <a:lnTo>
                      <a:pt x="96" y="64"/>
                    </a:lnTo>
                    <a:lnTo>
                      <a:pt x="84" y="54"/>
                    </a:lnTo>
                    <a:lnTo>
                      <a:pt x="73" y="44"/>
                    </a:lnTo>
                    <a:lnTo>
                      <a:pt x="62" y="35"/>
                    </a:lnTo>
                    <a:lnTo>
                      <a:pt x="49" y="26"/>
                    </a:lnTo>
                    <a:lnTo>
                      <a:pt x="38" y="17"/>
                    </a:lnTo>
                    <a:lnTo>
                      <a:pt x="25" y="10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23" y="36"/>
                    </a:lnTo>
                    <a:lnTo>
                      <a:pt x="36" y="45"/>
                    </a:lnTo>
                    <a:lnTo>
                      <a:pt x="48" y="54"/>
                    </a:lnTo>
                    <a:lnTo>
                      <a:pt x="60" y="63"/>
                    </a:lnTo>
                    <a:lnTo>
                      <a:pt x="70" y="71"/>
                    </a:lnTo>
                    <a:lnTo>
                      <a:pt x="78" y="81"/>
                    </a:lnTo>
                    <a:lnTo>
                      <a:pt x="89" y="90"/>
                    </a:lnTo>
                    <a:lnTo>
                      <a:pt x="99" y="102"/>
                    </a:lnTo>
                    <a:lnTo>
                      <a:pt x="108" y="115"/>
                    </a:lnTo>
                    <a:lnTo>
                      <a:pt x="116" y="127"/>
                    </a:lnTo>
                    <a:lnTo>
                      <a:pt x="124" y="141"/>
                    </a:lnTo>
                    <a:lnTo>
                      <a:pt x="132" y="156"/>
                    </a:lnTo>
                    <a:lnTo>
                      <a:pt x="140" y="172"/>
                    </a:lnTo>
                    <a:lnTo>
                      <a:pt x="148" y="189"/>
                    </a:lnTo>
                    <a:lnTo>
                      <a:pt x="156" y="208"/>
                    </a:lnTo>
                    <a:lnTo>
                      <a:pt x="164" y="193"/>
                    </a:lnTo>
                    <a:lnTo>
                      <a:pt x="166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5290" y="3567"/>
                <a:ext cx="130" cy="13"/>
              </a:xfrm>
              <a:custGeom>
                <a:avLst/>
                <a:gdLst>
                  <a:gd name="T0" fmla="*/ 0 w 390"/>
                  <a:gd name="T1" fmla="*/ 23 h 38"/>
                  <a:gd name="T2" fmla="*/ 23 w 390"/>
                  <a:gd name="T3" fmla="*/ 26 h 38"/>
                  <a:gd name="T4" fmla="*/ 48 w 390"/>
                  <a:gd name="T5" fmla="*/ 29 h 38"/>
                  <a:gd name="T6" fmla="*/ 73 w 390"/>
                  <a:gd name="T7" fmla="*/ 31 h 38"/>
                  <a:gd name="T8" fmla="*/ 99 w 390"/>
                  <a:gd name="T9" fmla="*/ 32 h 38"/>
                  <a:gd name="T10" fmla="*/ 124 w 390"/>
                  <a:gd name="T11" fmla="*/ 34 h 38"/>
                  <a:gd name="T12" fmla="*/ 148 w 390"/>
                  <a:gd name="T13" fmla="*/ 35 h 38"/>
                  <a:gd name="T14" fmla="*/ 173 w 390"/>
                  <a:gd name="T15" fmla="*/ 37 h 38"/>
                  <a:gd name="T16" fmla="*/ 199 w 390"/>
                  <a:gd name="T17" fmla="*/ 37 h 38"/>
                  <a:gd name="T18" fmla="*/ 224 w 390"/>
                  <a:gd name="T19" fmla="*/ 38 h 38"/>
                  <a:gd name="T20" fmla="*/ 247 w 390"/>
                  <a:gd name="T21" fmla="*/ 37 h 38"/>
                  <a:gd name="T22" fmla="*/ 272 w 390"/>
                  <a:gd name="T23" fmla="*/ 37 h 38"/>
                  <a:gd name="T24" fmla="*/ 297 w 390"/>
                  <a:gd name="T25" fmla="*/ 35 h 38"/>
                  <a:gd name="T26" fmla="*/ 321 w 390"/>
                  <a:gd name="T27" fmla="*/ 34 h 38"/>
                  <a:gd name="T28" fmla="*/ 345 w 390"/>
                  <a:gd name="T29" fmla="*/ 32 h 38"/>
                  <a:gd name="T30" fmla="*/ 368 w 390"/>
                  <a:gd name="T31" fmla="*/ 32 h 38"/>
                  <a:gd name="T32" fmla="*/ 390 w 390"/>
                  <a:gd name="T33" fmla="*/ 29 h 38"/>
                  <a:gd name="T34" fmla="*/ 388 w 390"/>
                  <a:gd name="T35" fmla="*/ 7 h 38"/>
                  <a:gd name="T36" fmla="*/ 366 w 390"/>
                  <a:gd name="T37" fmla="*/ 9 h 38"/>
                  <a:gd name="T38" fmla="*/ 343 w 390"/>
                  <a:gd name="T39" fmla="*/ 10 h 38"/>
                  <a:gd name="T40" fmla="*/ 320 w 390"/>
                  <a:gd name="T41" fmla="*/ 10 h 38"/>
                  <a:gd name="T42" fmla="*/ 297 w 390"/>
                  <a:gd name="T43" fmla="*/ 12 h 38"/>
                  <a:gd name="T44" fmla="*/ 272 w 390"/>
                  <a:gd name="T45" fmla="*/ 12 h 38"/>
                  <a:gd name="T46" fmla="*/ 247 w 390"/>
                  <a:gd name="T47" fmla="*/ 12 h 38"/>
                  <a:gd name="T48" fmla="*/ 224 w 390"/>
                  <a:gd name="T49" fmla="*/ 13 h 38"/>
                  <a:gd name="T50" fmla="*/ 199 w 390"/>
                  <a:gd name="T51" fmla="*/ 12 h 38"/>
                  <a:gd name="T52" fmla="*/ 150 w 390"/>
                  <a:gd name="T53" fmla="*/ 12 h 38"/>
                  <a:gd name="T54" fmla="*/ 124 w 390"/>
                  <a:gd name="T55" fmla="*/ 10 h 38"/>
                  <a:gd name="T56" fmla="*/ 99 w 390"/>
                  <a:gd name="T57" fmla="*/ 10 h 38"/>
                  <a:gd name="T58" fmla="*/ 76 w 390"/>
                  <a:gd name="T59" fmla="*/ 9 h 38"/>
                  <a:gd name="T60" fmla="*/ 51 w 390"/>
                  <a:gd name="T61" fmla="*/ 6 h 38"/>
                  <a:gd name="T62" fmla="*/ 26 w 390"/>
                  <a:gd name="T63" fmla="*/ 3 h 38"/>
                  <a:gd name="T64" fmla="*/ 1 w 390"/>
                  <a:gd name="T65" fmla="*/ 0 h 38"/>
                  <a:gd name="T66" fmla="*/ 0 w 390"/>
                  <a:gd name="T67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0" h="38">
                    <a:moveTo>
                      <a:pt x="0" y="23"/>
                    </a:moveTo>
                    <a:lnTo>
                      <a:pt x="23" y="26"/>
                    </a:lnTo>
                    <a:lnTo>
                      <a:pt x="48" y="29"/>
                    </a:lnTo>
                    <a:lnTo>
                      <a:pt x="73" y="31"/>
                    </a:lnTo>
                    <a:lnTo>
                      <a:pt x="99" y="32"/>
                    </a:lnTo>
                    <a:lnTo>
                      <a:pt x="124" y="34"/>
                    </a:lnTo>
                    <a:lnTo>
                      <a:pt x="148" y="35"/>
                    </a:lnTo>
                    <a:lnTo>
                      <a:pt x="173" y="37"/>
                    </a:lnTo>
                    <a:lnTo>
                      <a:pt x="199" y="37"/>
                    </a:lnTo>
                    <a:lnTo>
                      <a:pt x="224" y="38"/>
                    </a:lnTo>
                    <a:lnTo>
                      <a:pt x="247" y="37"/>
                    </a:lnTo>
                    <a:lnTo>
                      <a:pt x="272" y="37"/>
                    </a:lnTo>
                    <a:lnTo>
                      <a:pt x="297" y="35"/>
                    </a:lnTo>
                    <a:lnTo>
                      <a:pt x="321" y="34"/>
                    </a:lnTo>
                    <a:lnTo>
                      <a:pt x="345" y="32"/>
                    </a:lnTo>
                    <a:lnTo>
                      <a:pt x="368" y="32"/>
                    </a:lnTo>
                    <a:lnTo>
                      <a:pt x="390" y="29"/>
                    </a:lnTo>
                    <a:lnTo>
                      <a:pt x="388" y="7"/>
                    </a:lnTo>
                    <a:lnTo>
                      <a:pt x="366" y="9"/>
                    </a:lnTo>
                    <a:lnTo>
                      <a:pt x="343" y="10"/>
                    </a:lnTo>
                    <a:lnTo>
                      <a:pt x="320" y="10"/>
                    </a:lnTo>
                    <a:lnTo>
                      <a:pt x="297" y="12"/>
                    </a:lnTo>
                    <a:lnTo>
                      <a:pt x="272" y="12"/>
                    </a:lnTo>
                    <a:lnTo>
                      <a:pt x="247" y="12"/>
                    </a:lnTo>
                    <a:lnTo>
                      <a:pt x="224" y="13"/>
                    </a:lnTo>
                    <a:lnTo>
                      <a:pt x="199" y="12"/>
                    </a:lnTo>
                    <a:lnTo>
                      <a:pt x="150" y="12"/>
                    </a:lnTo>
                    <a:lnTo>
                      <a:pt x="124" y="10"/>
                    </a:lnTo>
                    <a:lnTo>
                      <a:pt x="99" y="10"/>
                    </a:lnTo>
                    <a:lnTo>
                      <a:pt x="76" y="9"/>
                    </a:lnTo>
                    <a:lnTo>
                      <a:pt x="51" y="6"/>
                    </a:lnTo>
                    <a:lnTo>
                      <a:pt x="26" y="3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5187" y="3542"/>
                <a:ext cx="103" cy="33"/>
              </a:xfrm>
              <a:custGeom>
                <a:avLst/>
                <a:gdLst>
                  <a:gd name="T0" fmla="*/ 19 w 308"/>
                  <a:gd name="T1" fmla="*/ 17 h 98"/>
                  <a:gd name="T2" fmla="*/ 0 w 308"/>
                  <a:gd name="T3" fmla="*/ 16 h 98"/>
                  <a:gd name="T4" fmla="*/ 13 w 308"/>
                  <a:gd name="T5" fmla="*/ 27 h 98"/>
                  <a:gd name="T6" fmla="*/ 26 w 308"/>
                  <a:gd name="T7" fmla="*/ 37 h 98"/>
                  <a:gd name="T8" fmla="*/ 41 w 308"/>
                  <a:gd name="T9" fmla="*/ 46 h 98"/>
                  <a:gd name="T10" fmla="*/ 58 w 308"/>
                  <a:gd name="T11" fmla="*/ 53 h 98"/>
                  <a:gd name="T12" fmla="*/ 76 w 308"/>
                  <a:gd name="T13" fmla="*/ 61 h 98"/>
                  <a:gd name="T14" fmla="*/ 96 w 308"/>
                  <a:gd name="T15" fmla="*/ 68 h 98"/>
                  <a:gd name="T16" fmla="*/ 115 w 308"/>
                  <a:gd name="T17" fmla="*/ 72 h 98"/>
                  <a:gd name="T18" fmla="*/ 137 w 308"/>
                  <a:gd name="T19" fmla="*/ 77 h 98"/>
                  <a:gd name="T20" fmla="*/ 159 w 308"/>
                  <a:gd name="T21" fmla="*/ 80 h 98"/>
                  <a:gd name="T22" fmla="*/ 179 w 308"/>
                  <a:gd name="T23" fmla="*/ 84 h 98"/>
                  <a:gd name="T24" fmla="*/ 202 w 308"/>
                  <a:gd name="T25" fmla="*/ 87 h 98"/>
                  <a:gd name="T26" fmla="*/ 224 w 308"/>
                  <a:gd name="T27" fmla="*/ 90 h 98"/>
                  <a:gd name="T28" fmla="*/ 246 w 308"/>
                  <a:gd name="T29" fmla="*/ 91 h 98"/>
                  <a:gd name="T30" fmla="*/ 266 w 308"/>
                  <a:gd name="T31" fmla="*/ 94 h 98"/>
                  <a:gd name="T32" fmla="*/ 287 w 308"/>
                  <a:gd name="T33" fmla="*/ 97 h 98"/>
                  <a:gd name="T34" fmla="*/ 307 w 308"/>
                  <a:gd name="T35" fmla="*/ 98 h 98"/>
                  <a:gd name="T36" fmla="*/ 308 w 308"/>
                  <a:gd name="T37" fmla="*/ 75 h 98"/>
                  <a:gd name="T38" fmla="*/ 290 w 308"/>
                  <a:gd name="T39" fmla="*/ 74 h 98"/>
                  <a:gd name="T40" fmla="*/ 269 w 308"/>
                  <a:gd name="T41" fmla="*/ 71 h 98"/>
                  <a:gd name="T42" fmla="*/ 247 w 308"/>
                  <a:gd name="T43" fmla="*/ 69 h 98"/>
                  <a:gd name="T44" fmla="*/ 226 w 308"/>
                  <a:gd name="T45" fmla="*/ 66 h 98"/>
                  <a:gd name="T46" fmla="*/ 204 w 308"/>
                  <a:gd name="T47" fmla="*/ 64 h 98"/>
                  <a:gd name="T48" fmla="*/ 183 w 308"/>
                  <a:gd name="T49" fmla="*/ 61 h 98"/>
                  <a:gd name="T50" fmla="*/ 162 w 308"/>
                  <a:gd name="T51" fmla="*/ 56 h 98"/>
                  <a:gd name="T52" fmla="*/ 141 w 308"/>
                  <a:gd name="T53" fmla="*/ 53 h 98"/>
                  <a:gd name="T54" fmla="*/ 121 w 308"/>
                  <a:gd name="T55" fmla="*/ 49 h 98"/>
                  <a:gd name="T56" fmla="*/ 101 w 308"/>
                  <a:gd name="T57" fmla="*/ 45 h 98"/>
                  <a:gd name="T58" fmla="*/ 83 w 308"/>
                  <a:gd name="T59" fmla="*/ 39 h 98"/>
                  <a:gd name="T60" fmla="*/ 66 w 308"/>
                  <a:gd name="T61" fmla="*/ 32 h 98"/>
                  <a:gd name="T62" fmla="*/ 51 w 308"/>
                  <a:gd name="T63" fmla="*/ 26 h 98"/>
                  <a:gd name="T64" fmla="*/ 39 w 308"/>
                  <a:gd name="T65" fmla="*/ 18 h 98"/>
                  <a:gd name="T66" fmla="*/ 28 w 308"/>
                  <a:gd name="T67" fmla="*/ 10 h 98"/>
                  <a:gd name="T68" fmla="*/ 19 w 308"/>
                  <a:gd name="T69" fmla="*/ 1 h 98"/>
                  <a:gd name="T70" fmla="*/ 2 w 308"/>
                  <a:gd name="T71" fmla="*/ 0 h 98"/>
                  <a:gd name="T72" fmla="*/ 19 w 308"/>
                  <a:gd name="T73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8" h="98">
                    <a:moveTo>
                      <a:pt x="19" y="17"/>
                    </a:moveTo>
                    <a:lnTo>
                      <a:pt x="0" y="16"/>
                    </a:lnTo>
                    <a:lnTo>
                      <a:pt x="13" y="27"/>
                    </a:lnTo>
                    <a:lnTo>
                      <a:pt x="26" y="37"/>
                    </a:lnTo>
                    <a:lnTo>
                      <a:pt x="41" y="46"/>
                    </a:lnTo>
                    <a:lnTo>
                      <a:pt x="58" y="53"/>
                    </a:lnTo>
                    <a:lnTo>
                      <a:pt x="76" y="61"/>
                    </a:lnTo>
                    <a:lnTo>
                      <a:pt x="96" y="68"/>
                    </a:lnTo>
                    <a:lnTo>
                      <a:pt x="115" y="72"/>
                    </a:lnTo>
                    <a:lnTo>
                      <a:pt x="137" y="77"/>
                    </a:lnTo>
                    <a:lnTo>
                      <a:pt x="159" y="80"/>
                    </a:lnTo>
                    <a:lnTo>
                      <a:pt x="179" y="84"/>
                    </a:lnTo>
                    <a:lnTo>
                      <a:pt x="202" y="87"/>
                    </a:lnTo>
                    <a:lnTo>
                      <a:pt x="224" y="90"/>
                    </a:lnTo>
                    <a:lnTo>
                      <a:pt x="246" y="91"/>
                    </a:lnTo>
                    <a:lnTo>
                      <a:pt x="266" y="94"/>
                    </a:lnTo>
                    <a:lnTo>
                      <a:pt x="287" y="97"/>
                    </a:lnTo>
                    <a:lnTo>
                      <a:pt x="307" y="98"/>
                    </a:lnTo>
                    <a:lnTo>
                      <a:pt x="308" y="75"/>
                    </a:lnTo>
                    <a:lnTo>
                      <a:pt x="290" y="74"/>
                    </a:lnTo>
                    <a:lnTo>
                      <a:pt x="269" y="71"/>
                    </a:lnTo>
                    <a:lnTo>
                      <a:pt x="247" y="69"/>
                    </a:lnTo>
                    <a:lnTo>
                      <a:pt x="226" y="66"/>
                    </a:lnTo>
                    <a:lnTo>
                      <a:pt x="204" y="64"/>
                    </a:lnTo>
                    <a:lnTo>
                      <a:pt x="183" y="61"/>
                    </a:lnTo>
                    <a:lnTo>
                      <a:pt x="162" y="56"/>
                    </a:lnTo>
                    <a:lnTo>
                      <a:pt x="141" y="53"/>
                    </a:lnTo>
                    <a:lnTo>
                      <a:pt x="121" y="49"/>
                    </a:lnTo>
                    <a:lnTo>
                      <a:pt x="101" y="45"/>
                    </a:lnTo>
                    <a:lnTo>
                      <a:pt x="83" y="39"/>
                    </a:lnTo>
                    <a:lnTo>
                      <a:pt x="66" y="32"/>
                    </a:lnTo>
                    <a:lnTo>
                      <a:pt x="51" y="26"/>
                    </a:lnTo>
                    <a:lnTo>
                      <a:pt x="39" y="18"/>
                    </a:lnTo>
                    <a:lnTo>
                      <a:pt x="28" y="10"/>
                    </a:lnTo>
                    <a:lnTo>
                      <a:pt x="19" y="1"/>
                    </a:lnTo>
                    <a:lnTo>
                      <a:pt x="2" y="0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4" name="Freeform 55"/>
              <p:cNvSpPr>
                <a:spLocks/>
              </p:cNvSpPr>
              <p:nvPr/>
            </p:nvSpPr>
            <p:spPr bwMode="auto">
              <a:xfrm>
                <a:off x="5184" y="3480"/>
                <a:ext cx="8" cy="4"/>
              </a:xfrm>
              <a:custGeom>
                <a:avLst/>
                <a:gdLst>
                  <a:gd name="T0" fmla="*/ 23 w 23"/>
                  <a:gd name="T1" fmla="*/ 12 h 12"/>
                  <a:gd name="T2" fmla="*/ 22 w 23"/>
                  <a:gd name="T3" fmla="*/ 7 h 12"/>
                  <a:gd name="T4" fmla="*/ 19 w 23"/>
                  <a:gd name="T5" fmla="*/ 3 h 12"/>
                  <a:gd name="T6" fmla="*/ 16 w 23"/>
                  <a:gd name="T7" fmla="*/ 1 h 12"/>
                  <a:gd name="T8" fmla="*/ 10 w 23"/>
                  <a:gd name="T9" fmla="*/ 0 h 12"/>
                  <a:gd name="T10" fmla="*/ 7 w 23"/>
                  <a:gd name="T11" fmla="*/ 1 h 12"/>
                  <a:gd name="T12" fmla="*/ 3 w 23"/>
                  <a:gd name="T13" fmla="*/ 4 h 12"/>
                  <a:gd name="T14" fmla="*/ 1 w 23"/>
                  <a:gd name="T15" fmla="*/ 7 h 12"/>
                  <a:gd name="T16" fmla="*/ 0 w 23"/>
                  <a:gd name="T17" fmla="*/ 12 h 12"/>
                  <a:gd name="T18" fmla="*/ 23 w 2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12"/>
                    </a:moveTo>
                    <a:lnTo>
                      <a:pt x="22" y="7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5184" y="3484"/>
                <a:ext cx="11" cy="61"/>
              </a:xfrm>
              <a:custGeom>
                <a:avLst/>
                <a:gdLst>
                  <a:gd name="T0" fmla="*/ 32 w 32"/>
                  <a:gd name="T1" fmla="*/ 184 h 184"/>
                  <a:gd name="T2" fmla="*/ 31 w 32"/>
                  <a:gd name="T3" fmla="*/ 173 h 184"/>
                  <a:gd name="T4" fmla="*/ 31 w 32"/>
                  <a:gd name="T5" fmla="*/ 161 h 184"/>
                  <a:gd name="T6" fmla="*/ 31 w 32"/>
                  <a:gd name="T7" fmla="*/ 149 h 184"/>
                  <a:gd name="T8" fmla="*/ 29 w 32"/>
                  <a:gd name="T9" fmla="*/ 138 h 184"/>
                  <a:gd name="T10" fmla="*/ 29 w 32"/>
                  <a:gd name="T11" fmla="*/ 126 h 184"/>
                  <a:gd name="T12" fmla="*/ 28 w 32"/>
                  <a:gd name="T13" fmla="*/ 114 h 184"/>
                  <a:gd name="T14" fmla="*/ 28 w 32"/>
                  <a:gd name="T15" fmla="*/ 104 h 184"/>
                  <a:gd name="T16" fmla="*/ 28 w 32"/>
                  <a:gd name="T17" fmla="*/ 91 h 184"/>
                  <a:gd name="T18" fmla="*/ 26 w 32"/>
                  <a:gd name="T19" fmla="*/ 80 h 184"/>
                  <a:gd name="T20" fmla="*/ 26 w 32"/>
                  <a:gd name="T21" fmla="*/ 68 h 184"/>
                  <a:gd name="T22" fmla="*/ 25 w 32"/>
                  <a:gd name="T23" fmla="*/ 58 h 184"/>
                  <a:gd name="T24" fmla="*/ 25 w 32"/>
                  <a:gd name="T25" fmla="*/ 45 h 184"/>
                  <a:gd name="T26" fmla="*/ 25 w 32"/>
                  <a:gd name="T27" fmla="*/ 34 h 184"/>
                  <a:gd name="T28" fmla="*/ 25 w 32"/>
                  <a:gd name="T29" fmla="*/ 23 h 184"/>
                  <a:gd name="T30" fmla="*/ 23 w 32"/>
                  <a:gd name="T31" fmla="*/ 11 h 184"/>
                  <a:gd name="T32" fmla="*/ 23 w 32"/>
                  <a:gd name="T33" fmla="*/ 0 h 184"/>
                  <a:gd name="T34" fmla="*/ 0 w 32"/>
                  <a:gd name="T35" fmla="*/ 0 h 184"/>
                  <a:gd name="T36" fmla="*/ 1 w 32"/>
                  <a:gd name="T37" fmla="*/ 13 h 184"/>
                  <a:gd name="T38" fmla="*/ 1 w 32"/>
                  <a:gd name="T39" fmla="*/ 23 h 184"/>
                  <a:gd name="T40" fmla="*/ 1 w 32"/>
                  <a:gd name="T41" fmla="*/ 34 h 184"/>
                  <a:gd name="T42" fmla="*/ 1 w 32"/>
                  <a:gd name="T43" fmla="*/ 46 h 184"/>
                  <a:gd name="T44" fmla="*/ 3 w 32"/>
                  <a:gd name="T45" fmla="*/ 58 h 184"/>
                  <a:gd name="T46" fmla="*/ 3 w 32"/>
                  <a:gd name="T47" fmla="*/ 69 h 184"/>
                  <a:gd name="T48" fmla="*/ 4 w 32"/>
                  <a:gd name="T49" fmla="*/ 81 h 184"/>
                  <a:gd name="T50" fmla="*/ 4 w 32"/>
                  <a:gd name="T51" fmla="*/ 93 h 184"/>
                  <a:gd name="T52" fmla="*/ 6 w 32"/>
                  <a:gd name="T53" fmla="*/ 104 h 184"/>
                  <a:gd name="T54" fmla="*/ 6 w 32"/>
                  <a:gd name="T55" fmla="*/ 114 h 184"/>
                  <a:gd name="T56" fmla="*/ 6 w 32"/>
                  <a:gd name="T57" fmla="*/ 128 h 184"/>
                  <a:gd name="T58" fmla="*/ 6 w 32"/>
                  <a:gd name="T59" fmla="*/ 138 h 184"/>
                  <a:gd name="T60" fmla="*/ 7 w 32"/>
                  <a:gd name="T61" fmla="*/ 151 h 184"/>
                  <a:gd name="T62" fmla="*/ 7 w 32"/>
                  <a:gd name="T63" fmla="*/ 161 h 184"/>
                  <a:gd name="T64" fmla="*/ 9 w 32"/>
                  <a:gd name="T65" fmla="*/ 174 h 184"/>
                  <a:gd name="T66" fmla="*/ 9 w 32"/>
                  <a:gd name="T67" fmla="*/ 184 h 184"/>
                  <a:gd name="T68" fmla="*/ 32 w 32"/>
                  <a:gd name="T6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84">
                    <a:moveTo>
                      <a:pt x="32" y="184"/>
                    </a:moveTo>
                    <a:lnTo>
                      <a:pt x="31" y="173"/>
                    </a:lnTo>
                    <a:lnTo>
                      <a:pt x="31" y="161"/>
                    </a:lnTo>
                    <a:lnTo>
                      <a:pt x="31" y="149"/>
                    </a:lnTo>
                    <a:lnTo>
                      <a:pt x="29" y="138"/>
                    </a:lnTo>
                    <a:lnTo>
                      <a:pt x="29" y="126"/>
                    </a:lnTo>
                    <a:lnTo>
                      <a:pt x="28" y="114"/>
                    </a:lnTo>
                    <a:lnTo>
                      <a:pt x="28" y="104"/>
                    </a:lnTo>
                    <a:lnTo>
                      <a:pt x="28" y="91"/>
                    </a:lnTo>
                    <a:lnTo>
                      <a:pt x="26" y="80"/>
                    </a:lnTo>
                    <a:lnTo>
                      <a:pt x="26" y="68"/>
                    </a:lnTo>
                    <a:lnTo>
                      <a:pt x="25" y="58"/>
                    </a:lnTo>
                    <a:lnTo>
                      <a:pt x="25" y="45"/>
                    </a:lnTo>
                    <a:lnTo>
                      <a:pt x="25" y="34"/>
                    </a:lnTo>
                    <a:lnTo>
                      <a:pt x="25" y="23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3"/>
                    </a:lnTo>
                    <a:lnTo>
                      <a:pt x="1" y="34"/>
                    </a:lnTo>
                    <a:lnTo>
                      <a:pt x="1" y="46"/>
                    </a:lnTo>
                    <a:lnTo>
                      <a:pt x="3" y="58"/>
                    </a:lnTo>
                    <a:lnTo>
                      <a:pt x="3" y="69"/>
                    </a:lnTo>
                    <a:lnTo>
                      <a:pt x="4" y="81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6" y="114"/>
                    </a:lnTo>
                    <a:lnTo>
                      <a:pt x="6" y="128"/>
                    </a:lnTo>
                    <a:lnTo>
                      <a:pt x="6" y="138"/>
                    </a:lnTo>
                    <a:lnTo>
                      <a:pt x="7" y="151"/>
                    </a:lnTo>
                    <a:lnTo>
                      <a:pt x="7" y="161"/>
                    </a:lnTo>
                    <a:lnTo>
                      <a:pt x="9" y="174"/>
                    </a:lnTo>
                    <a:lnTo>
                      <a:pt x="9" y="184"/>
                    </a:lnTo>
                    <a:lnTo>
                      <a:pt x="32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5184" y="3484"/>
                <a:ext cx="8" cy="3"/>
              </a:xfrm>
              <a:custGeom>
                <a:avLst/>
                <a:gdLst>
                  <a:gd name="T0" fmla="*/ 0 w 23"/>
                  <a:gd name="T1" fmla="*/ 0 h 11"/>
                  <a:gd name="T2" fmla="*/ 1 w 23"/>
                  <a:gd name="T3" fmla="*/ 5 h 11"/>
                  <a:gd name="T4" fmla="*/ 4 w 23"/>
                  <a:gd name="T5" fmla="*/ 8 h 11"/>
                  <a:gd name="T6" fmla="*/ 9 w 23"/>
                  <a:gd name="T7" fmla="*/ 11 h 11"/>
                  <a:gd name="T8" fmla="*/ 12 w 23"/>
                  <a:gd name="T9" fmla="*/ 11 h 11"/>
                  <a:gd name="T10" fmla="*/ 16 w 23"/>
                  <a:gd name="T11" fmla="*/ 10 h 11"/>
                  <a:gd name="T12" fmla="*/ 20 w 23"/>
                  <a:gd name="T13" fmla="*/ 7 h 11"/>
                  <a:gd name="T14" fmla="*/ 23 w 23"/>
                  <a:gd name="T15" fmla="*/ 4 h 11"/>
                  <a:gd name="T16" fmla="*/ 23 w 23"/>
                  <a:gd name="T17" fmla="*/ 0 h 11"/>
                  <a:gd name="T18" fmla="*/ 0 w 2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5041" y="3089"/>
                <a:ext cx="256" cy="411"/>
              </a:xfrm>
              <a:custGeom>
                <a:avLst/>
                <a:gdLst>
                  <a:gd name="T0" fmla="*/ 7 w 768"/>
                  <a:gd name="T1" fmla="*/ 71 h 1231"/>
                  <a:gd name="T2" fmla="*/ 22 w 768"/>
                  <a:gd name="T3" fmla="*/ 218 h 1231"/>
                  <a:gd name="T4" fmla="*/ 36 w 768"/>
                  <a:gd name="T5" fmla="*/ 369 h 1231"/>
                  <a:gd name="T6" fmla="*/ 52 w 768"/>
                  <a:gd name="T7" fmla="*/ 521 h 1231"/>
                  <a:gd name="T8" fmla="*/ 68 w 768"/>
                  <a:gd name="T9" fmla="*/ 672 h 1231"/>
                  <a:gd name="T10" fmla="*/ 84 w 768"/>
                  <a:gd name="T11" fmla="*/ 825 h 1231"/>
                  <a:gd name="T12" fmla="*/ 100 w 768"/>
                  <a:gd name="T13" fmla="*/ 975 h 1231"/>
                  <a:gd name="T14" fmla="*/ 115 w 768"/>
                  <a:gd name="T15" fmla="*/ 1121 h 1231"/>
                  <a:gd name="T16" fmla="*/ 138 w 768"/>
                  <a:gd name="T17" fmla="*/ 1200 h 1231"/>
                  <a:gd name="T18" fmla="*/ 175 w 768"/>
                  <a:gd name="T19" fmla="*/ 1212 h 1231"/>
                  <a:gd name="T20" fmla="*/ 214 w 768"/>
                  <a:gd name="T21" fmla="*/ 1220 h 1231"/>
                  <a:gd name="T22" fmla="*/ 257 w 768"/>
                  <a:gd name="T23" fmla="*/ 1225 h 1231"/>
                  <a:gd name="T24" fmla="*/ 301 w 768"/>
                  <a:gd name="T25" fmla="*/ 1228 h 1231"/>
                  <a:gd name="T26" fmla="*/ 345 w 768"/>
                  <a:gd name="T27" fmla="*/ 1228 h 1231"/>
                  <a:gd name="T28" fmla="*/ 387 w 768"/>
                  <a:gd name="T29" fmla="*/ 1225 h 1231"/>
                  <a:gd name="T30" fmla="*/ 425 w 768"/>
                  <a:gd name="T31" fmla="*/ 1220 h 1231"/>
                  <a:gd name="T32" fmla="*/ 465 w 768"/>
                  <a:gd name="T33" fmla="*/ 1220 h 1231"/>
                  <a:gd name="T34" fmla="*/ 508 w 768"/>
                  <a:gd name="T35" fmla="*/ 1226 h 1231"/>
                  <a:gd name="T36" fmla="*/ 553 w 768"/>
                  <a:gd name="T37" fmla="*/ 1229 h 1231"/>
                  <a:gd name="T38" fmla="*/ 620 w 768"/>
                  <a:gd name="T39" fmla="*/ 1231 h 1231"/>
                  <a:gd name="T40" fmla="*/ 662 w 768"/>
                  <a:gd name="T41" fmla="*/ 1228 h 1231"/>
                  <a:gd name="T42" fmla="*/ 701 w 768"/>
                  <a:gd name="T43" fmla="*/ 1220 h 1231"/>
                  <a:gd name="T44" fmla="*/ 737 w 768"/>
                  <a:gd name="T45" fmla="*/ 1212 h 1231"/>
                  <a:gd name="T46" fmla="*/ 768 w 768"/>
                  <a:gd name="T47" fmla="*/ 1197 h 1231"/>
                  <a:gd name="T48" fmla="*/ 750 w 768"/>
                  <a:gd name="T49" fmla="*/ 918 h 1231"/>
                  <a:gd name="T50" fmla="*/ 733 w 768"/>
                  <a:gd name="T51" fmla="*/ 637 h 1231"/>
                  <a:gd name="T52" fmla="*/ 715 w 768"/>
                  <a:gd name="T53" fmla="*/ 356 h 1231"/>
                  <a:gd name="T54" fmla="*/ 698 w 768"/>
                  <a:gd name="T55" fmla="*/ 77 h 1231"/>
                  <a:gd name="T56" fmla="*/ 654 w 768"/>
                  <a:gd name="T57" fmla="*/ 74 h 1231"/>
                  <a:gd name="T58" fmla="*/ 609 w 768"/>
                  <a:gd name="T59" fmla="*/ 71 h 1231"/>
                  <a:gd name="T60" fmla="*/ 566 w 768"/>
                  <a:gd name="T61" fmla="*/ 70 h 1231"/>
                  <a:gd name="T62" fmla="*/ 519 w 768"/>
                  <a:gd name="T63" fmla="*/ 67 h 1231"/>
                  <a:gd name="T64" fmla="*/ 474 w 768"/>
                  <a:gd name="T65" fmla="*/ 63 h 1231"/>
                  <a:gd name="T66" fmla="*/ 428 w 768"/>
                  <a:gd name="T67" fmla="*/ 58 h 1231"/>
                  <a:gd name="T68" fmla="*/ 381 w 768"/>
                  <a:gd name="T69" fmla="*/ 54 h 1231"/>
                  <a:gd name="T70" fmla="*/ 336 w 768"/>
                  <a:gd name="T71" fmla="*/ 49 h 1231"/>
                  <a:gd name="T72" fmla="*/ 291 w 768"/>
                  <a:gd name="T73" fmla="*/ 45 h 1231"/>
                  <a:gd name="T74" fmla="*/ 246 w 768"/>
                  <a:gd name="T75" fmla="*/ 39 h 1231"/>
                  <a:gd name="T76" fmla="*/ 202 w 768"/>
                  <a:gd name="T77" fmla="*/ 32 h 1231"/>
                  <a:gd name="T78" fmla="*/ 159 w 768"/>
                  <a:gd name="T79" fmla="*/ 28 h 1231"/>
                  <a:gd name="T80" fmla="*/ 116 w 768"/>
                  <a:gd name="T81" fmla="*/ 20 h 1231"/>
                  <a:gd name="T82" fmla="*/ 76 w 768"/>
                  <a:gd name="T83" fmla="*/ 15 h 1231"/>
                  <a:gd name="T84" fmla="*/ 36 w 768"/>
                  <a:gd name="T85" fmla="*/ 7 h 1231"/>
                  <a:gd name="T86" fmla="*/ 0 w 768"/>
                  <a:gd name="T87" fmla="*/ 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8" h="1231">
                    <a:moveTo>
                      <a:pt x="0" y="0"/>
                    </a:moveTo>
                    <a:lnTo>
                      <a:pt x="7" y="71"/>
                    </a:lnTo>
                    <a:lnTo>
                      <a:pt x="15" y="145"/>
                    </a:lnTo>
                    <a:lnTo>
                      <a:pt x="22" y="218"/>
                    </a:lnTo>
                    <a:lnTo>
                      <a:pt x="29" y="294"/>
                    </a:lnTo>
                    <a:lnTo>
                      <a:pt x="36" y="369"/>
                    </a:lnTo>
                    <a:lnTo>
                      <a:pt x="45" y="445"/>
                    </a:lnTo>
                    <a:lnTo>
                      <a:pt x="52" y="521"/>
                    </a:lnTo>
                    <a:lnTo>
                      <a:pt x="61" y="596"/>
                    </a:lnTo>
                    <a:lnTo>
                      <a:pt x="68" y="672"/>
                    </a:lnTo>
                    <a:lnTo>
                      <a:pt x="76" y="749"/>
                    </a:lnTo>
                    <a:lnTo>
                      <a:pt x="84" y="825"/>
                    </a:lnTo>
                    <a:lnTo>
                      <a:pt x="92" y="900"/>
                    </a:lnTo>
                    <a:lnTo>
                      <a:pt x="100" y="975"/>
                    </a:lnTo>
                    <a:lnTo>
                      <a:pt x="108" y="1049"/>
                    </a:lnTo>
                    <a:lnTo>
                      <a:pt x="115" y="1121"/>
                    </a:lnTo>
                    <a:lnTo>
                      <a:pt x="122" y="1194"/>
                    </a:lnTo>
                    <a:lnTo>
                      <a:pt x="138" y="1200"/>
                    </a:lnTo>
                    <a:lnTo>
                      <a:pt x="156" y="1206"/>
                    </a:lnTo>
                    <a:lnTo>
                      <a:pt x="175" y="1212"/>
                    </a:lnTo>
                    <a:lnTo>
                      <a:pt x="193" y="1216"/>
                    </a:lnTo>
                    <a:lnTo>
                      <a:pt x="214" y="1220"/>
                    </a:lnTo>
                    <a:lnTo>
                      <a:pt x="236" y="1223"/>
                    </a:lnTo>
                    <a:lnTo>
                      <a:pt x="257" y="1225"/>
                    </a:lnTo>
                    <a:lnTo>
                      <a:pt x="278" y="1226"/>
                    </a:lnTo>
                    <a:lnTo>
                      <a:pt x="301" y="1228"/>
                    </a:lnTo>
                    <a:lnTo>
                      <a:pt x="323" y="1228"/>
                    </a:lnTo>
                    <a:lnTo>
                      <a:pt x="345" y="1228"/>
                    </a:lnTo>
                    <a:lnTo>
                      <a:pt x="365" y="1226"/>
                    </a:lnTo>
                    <a:lnTo>
                      <a:pt x="387" y="1225"/>
                    </a:lnTo>
                    <a:lnTo>
                      <a:pt x="406" y="1222"/>
                    </a:lnTo>
                    <a:lnTo>
                      <a:pt x="425" y="1220"/>
                    </a:lnTo>
                    <a:lnTo>
                      <a:pt x="445" y="1216"/>
                    </a:lnTo>
                    <a:lnTo>
                      <a:pt x="465" y="1220"/>
                    </a:lnTo>
                    <a:lnTo>
                      <a:pt x="486" y="1223"/>
                    </a:lnTo>
                    <a:lnTo>
                      <a:pt x="508" y="1226"/>
                    </a:lnTo>
                    <a:lnTo>
                      <a:pt x="529" y="1228"/>
                    </a:lnTo>
                    <a:lnTo>
                      <a:pt x="553" y="1229"/>
                    </a:lnTo>
                    <a:lnTo>
                      <a:pt x="574" y="1231"/>
                    </a:lnTo>
                    <a:lnTo>
                      <a:pt x="620" y="1231"/>
                    </a:lnTo>
                    <a:lnTo>
                      <a:pt x="641" y="1229"/>
                    </a:lnTo>
                    <a:lnTo>
                      <a:pt x="662" y="1228"/>
                    </a:lnTo>
                    <a:lnTo>
                      <a:pt x="682" y="1225"/>
                    </a:lnTo>
                    <a:lnTo>
                      <a:pt x="701" y="1220"/>
                    </a:lnTo>
                    <a:lnTo>
                      <a:pt x="720" y="1216"/>
                    </a:lnTo>
                    <a:lnTo>
                      <a:pt x="737" y="1212"/>
                    </a:lnTo>
                    <a:lnTo>
                      <a:pt x="753" y="1204"/>
                    </a:lnTo>
                    <a:lnTo>
                      <a:pt x="768" y="1197"/>
                    </a:lnTo>
                    <a:lnTo>
                      <a:pt x="759" y="1057"/>
                    </a:lnTo>
                    <a:lnTo>
                      <a:pt x="750" y="918"/>
                    </a:lnTo>
                    <a:lnTo>
                      <a:pt x="742" y="777"/>
                    </a:lnTo>
                    <a:lnTo>
                      <a:pt x="733" y="637"/>
                    </a:lnTo>
                    <a:lnTo>
                      <a:pt x="724" y="496"/>
                    </a:lnTo>
                    <a:lnTo>
                      <a:pt x="715" y="356"/>
                    </a:lnTo>
                    <a:lnTo>
                      <a:pt x="707" y="217"/>
                    </a:lnTo>
                    <a:lnTo>
                      <a:pt x="698" y="77"/>
                    </a:lnTo>
                    <a:lnTo>
                      <a:pt x="676" y="76"/>
                    </a:lnTo>
                    <a:lnTo>
                      <a:pt x="654" y="74"/>
                    </a:lnTo>
                    <a:lnTo>
                      <a:pt x="633" y="74"/>
                    </a:lnTo>
                    <a:lnTo>
                      <a:pt x="609" y="71"/>
                    </a:lnTo>
                    <a:lnTo>
                      <a:pt x="588" y="71"/>
                    </a:lnTo>
                    <a:lnTo>
                      <a:pt x="566" y="70"/>
                    </a:lnTo>
                    <a:lnTo>
                      <a:pt x="542" y="68"/>
                    </a:lnTo>
                    <a:lnTo>
                      <a:pt x="519" y="67"/>
                    </a:lnTo>
                    <a:lnTo>
                      <a:pt x="497" y="64"/>
                    </a:lnTo>
                    <a:lnTo>
                      <a:pt x="474" y="63"/>
                    </a:lnTo>
                    <a:lnTo>
                      <a:pt x="451" y="61"/>
                    </a:lnTo>
                    <a:lnTo>
                      <a:pt x="428" y="58"/>
                    </a:lnTo>
                    <a:lnTo>
                      <a:pt x="404" y="57"/>
                    </a:lnTo>
                    <a:lnTo>
                      <a:pt x="381" y="54"/>
                    </a:lnTo>
                    <a:lnTo>
                      <a:pt x="359" y="52"/>
                    </a:lnTo>
                    <a:lnTo>
                      <a:pt x="336" y="49"/>
                    </a:lnTo>
                    <a:lnTo>
                      <a:pt x="313" y="47"/>
                    </a:lnTo>
                    <a:lnTo>
                      <a:pt x="291" y="45"/>
                    </a:lnTo>
                    <a:lnTo>
                      <a:pt x="268" y="41"/>
                    </a:lnTo>
                    <a:lnTo>
                      <a:pt x="246" y="39"/>
                    </a:lnTo>
                    <a:lnTo>
                      <a:pt x="224" y="36"/>
                    </a:lnTo>
                    <a:lnTo>
                      <a:pt x="202" y="32"/>
                    </a:lnTo>
                    <a:lnTo>
                      <a:pt x="180" y="31"/>
                    </a:lnTo>
                    <a:lnTo>
                      <a:pt x="159" y="28"/>
                    </a:lnTo>
                    <a:lnTo>
                      <a:pt x="137" y="23"/>
                    </a:lnTo>
                    <a:lnTo>
                      <a:pt x="116" y="20"/>
                    </a:lnTo>
                    <a:lnTo>
                      <a:pt x="96" y="17"/>
                    </a:lnTo>
                    <a:lnTo>
                      <a:pt x="76" y="15"/>
                    </a:lnTo>
                    <a:lnTo>
                      <a:pt x="57" y="12"/>
                    </a:lnTo>
                    <a:lnTo>
                      <a:pt x="36" y="7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9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5037" y="3089"/>
                <a:ext cx="49" cy="402"/>
              </a:xfrm>
              <a:custGeom>
                <a:avLst/>
                <a:gdLst>
                  <a:gd name="T0" fmla="*/ 146 w 146"/>
                  <a:gd name="T1" fmla="*/ 1194 h 1205"/>
                  <a:gd name="T2" fmla="*/ 139 w 146"/>
                  <a:gd name="T3" fmla="*/ 1121 h 1205"/>
                  <a:gd name="T4" fmla="*/ 131 w 146"/>
                  <a:gd name="T5" fmla="*/ 1048 h 1205"/>
                  <a:gd name="T6" fmla="*/ 124 w 146"/>
                  <a:gd name="T7" fmla="*/ 974 h 1205"/>
                  <a:gd name="T8" fmla="*/ 115 w 146"/>
                  <a:gd name="T9" fmla="*/ 900 h 1205"/>
                  <a:gd name="T10" fmla="*/ 108 w 146"/>
                  <a:gd name="T11" fmla="*/ 824 h 1205"/>
                  <a:gd name="T12" fmla="*/ 99 w 146"/>
                  <a:gd name="T13" fmla="*/ 749 h 1205"/>
                  <a:gd name="T14" fmla="*/ 92 w 146"/>
                  <a:gd name="T15" fmla="*/ 673 h 1205"/>
                  <a:gd name="T16" fmla="*/ 85 w 146"/>
                  <a:gd name="T17" fmla="*/ 596 h 1205"/>
                  <a:gd name="T18" fmla="*/ 76 w 146"/>
                  <a:gd name="T19" fmla="*/ 520 h 1205"/>
                  <a:gd name="T20" fmla="*/ 67 w 146"/>
                  <a:gd name="T21" fmla="*/ 445 h 1205"/>
                  <a:gd name="T22" fmla="*/ 60 w 146"/>
                  <a:gd name="T23" fmla="*/ 369 h 1205"/>
                  <a:gd name="T24" fmla="*/ 53 w 146"/>
                  <a:gd name="T25" fmla="*/ 293 h 1205"/>
                  <a:gd name="T26" fmla="*/ 46 w 146"/>
                  <a:gd name="T27" fmla="*/ 219 h 1205"/>
                  <a:gd name="T28" fmla="*/ 38 w 146"/>
                  <a:gd name="T29" fmla="*/ 145 h 1205"/>
                  <a:gd name="T30" fmla="*/ 31 w 146"/>
                  <a:gd name="T31" fmla="*/ 71 h 1205"/>
                  <a:gd name="T32" fmla="*/ 24 w 146"/>
                  <a:gd name="T33" fmla="*/ 0 h 1205"/>
                  <a:gd name="T34" fmla="*/ 3 w 146"/>
                  <a:gd name="T35" fmla="*/ 37 h 1205"/>
                  <a:gd name="T36" fmla="*/ 11 w 146"/>
                  <a:gd name="T37" fmla="*/ 110 h 1205"/>
                  <a:gd name="T38" fmla="*/ 18 w 146"/>
                  <a:gd name="T39" fmla="*/ 184 h 1205"/>
                  <a:gd name="T40" fmla="*/ 25 w 146"/>
                  <a:gd name="T41" fmla="*/ 258 h 1205"/>
                  <a:gd name="T42" fmla="*/ 34 w 146"/>
                  <a:gd name="T43" fmla="*/ 333 h 1205"/>
                  <a:gd name="T44" fmla="*/ 41 w 146"/>
                  <a:gd name="T45" fmla="*/ 408 h 1205"/>
                  <a:gd name="T46" fmla="*/ 48 w 146"/>
                  <a:gd name="T47" fmla="*/ 485 h 1205"/>
                  <a:gd name="T48" fmla="*/ 57 w 146"/>
                  <a:gd name="T49" fmla="*/ 561 h 1205"/>
                  <a:gd name="T50" fmla="*/ 64 w 146"/>
                  <a:gd name="T51" fmla="*/ 637 h 1205"/>
                  <a:gd name="T52" fmla="*/ 73 w 146"/>
                  <a:gd name="T53" fmla="*/ 712 h 1205"/>
                  <a:gd name="T54" fmla="*/ 80 w 146"/>
                  <a:gd name="T55" fmla="*/ 789 h 1205"/>
                  <a:gd name="T56" fmla="*/ 88 w 146"/>
                  <a:gd name="T57" fmla="*/ 865 h 1205"/>
                  <a:gd name="T58" fmla="*/ 96 w 146"/>
                  <a:gd name="T59" fmla="*/ 939 h 1205"/>
                  <a:gd name="T60" fmla="*/ 104 w 146"/>
                  <a:gd name="T61" fmla="*/ 1013 h 1205"/>
                  <a:gd name="T62" fmla="*/ 111 w 146"/>
                  <a:gd name="T63" fmla="*/ 1088 h 1205"/>
                  <a:gd name="T64" fmla="*/ 118 w 146"/>
                  <a:gd name="T65" fmla="*/ 1160 h 1205"/>
                  <a:gd name="T66" fmla="*/ 128 w 146"/>
                  <a:gd name="T67" fmla="*/ 1205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205">
                    <a:moveTo>
                      <a:pt x="139" y="1184"/>
                    </a:moveTo>
                    <a:lnTo>
                      <a:pt x="146" y="1194"/>
                    </a:lnTo>
                    <a:lnTo>
                      <a:pt x="142" y="1157"/>
                    </a:lnTo>
                    <a:lnTo>
                      <a:pt x="139" y="1121"/>
                    </a:lnTo>
                    <a:lnTo>
                      <a:pt x="134" y="1085"/>
                    </a:lnTo>
                    <a:lnTo>
                      <a:pt x="131" y="1048"/>
                    </a:lnTo>
                    <a:lnTo>
                      <a:pt x="127" y="1010"/>
                    </a:lnTo>
                    <a:lnTo>
                      <a:pt x="124" y="974"/>
                    </a:lnTo>
                    <a:lnTo>
                      <a:pt x="120" y="936"/>
                    </a:lnTo>
                    <a:lnTo>
                      <a:pt x="115" y="900"/>
                    </a:lnTo>
                    <a:lnTo>
                      <a:pt x="111" y="862"/>
                    </a:lnTo>
                    <a:lnTo>
                      <a:pt x="108" y="824"/>
                    </a:lnTo>
                    <a:lnTo>
                      <a:pt x="104" y="786"/>
                    </a:lnTo>
                    <a:lnTo>
                      <a:pt x="99" y="749"/>
                    </a:lnTo>
                    <a:lnTo>
                      <a:pt x="95" y="711"/>
                    </a:lnTo>
                    <a:lnTo>
                      <a:pt x="92" y="673"/>
                    </a:lnTo>
                    <a:lnTo>
                      <a:pt x="88" y="635"/>
                    </a:lnTo>
                    <a:lnTo>
                      <a:pt x="85" y="596"/>
                    </a:lnTo>
                    <a:lnTo>
                      <a:pt x="80" y="558"/>
                    </a:lnTo>
                    <a:lnTo>
                      <a:pt x="76" y="520"/>
                    </a:lnTo>
                    <a:lnTo>
                      <a:pt x="72" y="482"/>
                    </a:lnTo>
                    <a:lnTo>
                      <a:pt x="67" y="445"/>
                    </a:lnTo>
                    <a:lnTo>
                      <a:pt x="64" y="407"/>
                    </a:lnTo>
                    <a:lnTo>
                      <a:pt x="60" y="369"/>
                    </a:lnTo>
                    <a:lnTo>
                      <a:pt x="57" y="331"/>
                    </a:lnTo>
                    <a:lnTo>
                      <a:pt x="53" y="293"/>
                    </a:lnTo>
                    <a:lnTo>
                      <a:pt x="48" y="256"/>
                    </a:lnTo>
                    <a:lnTo>
                      <a:pt x="46" y="219"/>
                    </a:lnTo>
                    <a:lnTo>
                      <a:pt x="41" y="183"/>
                    </a:lnTo>
                    <a:lnTo>
                      <a:pt x="38" y="145"/>
                    </a:lnTo>
                    <a:lnTo>
                      <a:pt x="34" y="109"/>
                    </a:lnTo>
                    <a:lnTo>
                      <a:pt x="31" y="71"/>
                    </a:lnTo>
                    <a:lnTo>
                      <a:pt x="27" y="36"/>
                    </a:lnTo>
                    <a:lnTo>
                      <a:pt x="24" y="0"/>
                    </a:lnTo>
                    <a:lnTo>
                      <a:pt x="0" y="1"/>
                    </a:lnTo>
                    <a:lnTo>
                      <a:pt x="3" y="37"/>
                    </a:lnTo>
                    <a:lnTo>
                      <a:pt x="8" y="74"/>
                    </a:lnTo>
                    <a:lnTo>
                      <a:pt x="11" y="110"/>
                    </a:lnTo>
                    <a:lnTo>
                      <a:pt x="15" y="148"/>
                    </a:lnTo>
                    <a:lnTo>
                      <a:pt x="18" y="184"/>
                    </a:lnTo>
                    <a:lnTo>
                      <a:pt x="22" y="221"/>
                    </a:lnTo>
                    <a:lnTo>
                      <a:pt x="25" y="258"/>
                    </a:lnTo>
                    <a:lnTo>
                      <a:pt x="30" y="296"/>
                    </a:lnTo>
                    <a:lnTo>
                      <a:pt x="34" y="333"/>
                    </a:lnTo>
                    <a:lnTo>
                      <a:pt x="37" y="372"/>
                    </a:lnTo>
                    <a:lnTo>
                      <a:pt x="41" y="408"/>
                    </a:lnTo>
                    <a:lnTo>
                      <a:pt x="46" y="448"/>
                    </a:lnTo>
                    <a:lnTo>
                      <a:pt x="48" y="485"/>
                    </a:lnTo>
                    <a:lnTo>
                      <a:pt x="53" y="523"/>
                    </a:lnTo>
                    <a:lnTo>
                      <a:pt x="57" y="561"/>
                    </a:lnTo>
                    <a:lnTo>
                      <a:pt x="62" y="599"/>
                    </a:lnTo>
                    <a:lnTo>
                      <a:pt x="64" y="637"/>
                    </a:lnTo>
                    <a:lnTo>
                      <a:pt x="69" y="674"/>
                    </a:lnTo>
                    <a:lnTo>
                      <a:pt x="73" y="712"/>
                    </a:lnTo>
                    <a:lnTo>
                      <a:pt x="78" y="750"/>
                    </a:lnTo>
                    <a:lnTo>
                      <a:pt x="80" y="789"/>
                    </a:lnTo>
                    <a:lnTo>
                      <a:pt x="85" y="826"/>
                    </a:lnTo>
                    <a:lnTo>
                      <a:pt x="88" y="865"/>
                    </a:lnTo>
                    <a:lnTo>
                      <a:pt x="92" y="901"/>
                    </a:lnTo>
                    <a:lnTo>
                      <a:pt x="96" y="939"/>
                    </a:lnTo>
                    <a:lnTo>
                      <a:pt x="101" y="977"/>
                    </a:lnTo>
                    <a:lnTo>
                      <a:pt x="104" y="1013"/>
                    </a:lnTo>
                    <a:lnTo>
                      <a:pt x="108" y="1050"/>
                    </a:lnTo>
                    <a:lnTo>
                      <a:pt x="111" y="1088"/>
                    </a:lnTo>
                    <a:lnTo>
                      <a:pt x="115" y="1124"/>
                    </a:lnTo>
                    <a:lnTo>
                      <a:pt x="118" y="1160"/>
                    </a:lnTo>
                    <a:lnTo>
                      <a:pt x="123" y="1197"/>
                    </a:lnTo>
                    <a:lnTo>
                      <a:pt x="128" y="1205"/>
                    </a:lnTo>
                    <a:lnTo>
                      <a:pt x="139" y="1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5080" y="3484"/>
                <a:ext cx="110" cy="18"/>
              </a:xfrm>
              <a:custGeom>
                <a:avLst/>
                <a:gdLst>
                  <a:gd name="T0" fmla="*/ 330 w 330"/>
                  <a:gd name="T1" fmla="*/ 21 h 56"/>
                  <a:gd name="T2" fmla="*/ 326 w 330"/>
                  <a:gd name="T3" fmla="*/ 21 h 56"/>
                  <a:gd name="T4" fmla="*/ 307 w 330"/>
                  <a:gd name="T5" fmla="*/ 26 h 56"/>
                  <a:gd name="T6" fmla="*/ 290 w 330"/>
                  <a:gd name="T7" fmla="*/ 29 h 56"/>
                  <a:gd name="T8" fmla="*/ 269 w 330"/>
                  <a:gd name="T9" fmla="*/ 30 h 56"/>
                  <a:gd name="T10" fmla="*/ 249 w 330"/>
                  <a:gd name="T11" fmla="*/ 32 h 56"/>
                  <a:gd name="T12" fmla="*/ 227 w 330"/>
                  <a:gd name="T13" fmla="*/ 33 h 56"/>
                  <a:gd name="T14" fmla="*/ 207 w 330"/>
                  <a:gd name="T15" fmla="*/ 33 h 56"/>
                  <a:gd name="T16" fmla="*/ 185 w 330"/>
                  <a:gd name="T17" fmla="*/ 33 h 56"/>
                  <a:gd name="T18" fmla="*/ 163 w 330"/>
                  <a:gd name="T19" fmla="*/ 32 h 56"/>
                  <a:gd name="T20" fmla="*/ 141 w 330"/>
                  <a:gd name="T21" fmla="*/ 30 h 56"/>
                  <a:gd name="T22" fmla="*/ 121 w 330"/>
                  <a:gd name="T23" fmla="*/ 29 h 56"/>
                  <a:gd name="T24" fmla="*/ 101 w 330"/>
                  <a:gd name="T25" fmla="*/ 26 h 56"/>
                  <a:gd name="T26" fmla="*/ 80 w 330"/>
                  <a:gd name="T27" fmla="*/ 21 h 56"/>
                  <a:gd name="T28" fmla="*/ 61 w 330"/>
                  <a:gd name="T29" fmla="*/ 17 h 56"/>
                  <a:gd name="T30" fmla="*/ 44 w 330"/>
                  <a:gd name="T31" fmla="*/ 13 h 56"/>
                  <a:gd name="T32" fmla="*/ 27 w 330"/>
                  <a:gd name="T33" fmla="*/ 7 h 56"/>
                  <a:gd name="T34" fmla="*/ 11 w 330"/>
                  <a:gd name="T35" fmla="*/ 0 h 56"/>
                  <a:gd name="T36" fmla="*/ 0 w 330"/>
                  <a:gd name="T37" fmla="*/ 21 h 56"/>
                  <a:gd name="T38" fmla="*/ 18 w 330"/>
                  <a:gd name="T39" fmla="*/ 29 h 56"/>
                  <a:gd name="T40" fmla="*/ 37 w 330"/>
                  <a:gd name="T41" fmla="*/ 34 h 56"/>
                  <a:gd name="T42" fmla="*/ 56 w 330"/>
                  <a:gd name="T43" fmla="*/ 40 h 56"/>
                  <a:gd name="T44" fmla="*/ 76 w 330"/>
                  <a:gd name="T45" fmla="*/ 45 h 56"/>
                  <a:gd name="T46" fmla="*/ 96 w 330"/>
                  <a:gd name="T47" fmla="*/ 49 h 56"/>
                  <a:gd name="T48" fmla="*/ 118 w 330"/>
                  <a:gd name="T49" fmla="*/ 52 h 56"/>
                  <a:gd name="T50" fmla="*/ 139 w 330"/>
                  <a:gd name="T51" fmla="*/ 53 h 56"/>
                  <a:gd name="T52" fmla="*/ 162 w 330"/>
                  <a:gd name="T53" fmla="*/ 55 h 56"/>
                  <a:gd name="T54" fmla="*/ 184 w 330"/>
                  <a:gd name="T55" fmla="*/ 56 h 56"/>
                  <a:gd name="T56" fmla="*/ 207 w 330"/>
                  <a:gd name="T57" fmla="*/ 56 h 56"/>
                  <a:gd name="T58" fmla="*/ 229 w 330"/>
                  <a:gd name="T59" fmla="*/ 55 h 56"/>
                  <a:gd name="T60" fmla="*/ 251 w 330"/>
                  <a:gd name="T61" fmla="*/ 55 h 56"/>
                  <a:gd name="T62" fmla="*/ 272 w 330"/>
                  <a:gd name="T63" fmla="*/ 53 h 56"/>
                  <a:gd name="T64" fmla="*/ 291 w 330"/>
                  <a:gd name="T65" fmla="*/ 50 h 56"/>
                  <a:gd name="T66" fmla="*/ 312 w 330"/>
                  <a:gd name="T67" fmla="*/ 49 h 56"/>
                  <a:gd name="T68" fmla="*/ 330 w 330"/>
                  <a:gd name="T69" fmla="*/ 45 h 56"/>
                  <a:gd name="T70" fmla="*/ 326 w 330"/>
                  <a:gd name="T71" fmla="*/ 45 h 56"/>
                  <a:gd name="T72" fmla="*/ 330 w 330"/>
                  <a:gd name="T73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0" h="56">
                    <a:moveTo>
                      <a:pt x="330" y="21"/>
                    </a:moveTo>
                    <a:lnTo>
                      <a:pt x="326" y="21"/>
                    </a:lnTo>
                    <a:lnTo>
                      <a:pt x="307" y="26"/>
                    </a:lnTo>
                    <a:lnTo>
                      <a:pt x="290" y="29"/>
                    </a:lnTo>
                    <a:lnTo>
                      <a:pt x="269" y="30"/>
                    </a:lnTo>
                    <a:lnTo>
                      <a:pt x="249" y="32"/>
                    </a:lnTo>
                    <a:lnTo>
                      <a:pt x="227" y="33"/>
                    </a:lnTo>
                    <a:lnTo>
                      <a:pt x="207" y="33"/>
                    </a:lnTo>
                    <a:lnTo>
                      <a:pt x="185" y="33"/>
                    </a:lnTo>
                    <a:lnTo>
                      <a:pt x="163" y="32"/>
                    </a:lnTo>
                    <a:lnTo>
                      <a:pt x="141" y="30"/>
                    </a:lnTo>
                    <a:lnTo>
                      <a:pt x="121" y="29"/>
                    </a:lnTo>
                    <a:lnTo>
                      <a:pt x="101" y="26"/>
                    </a:lnTo>
                    <a:lnTo>
                      <a:pt x="80" y="21"/>
                    </a:lnTo>
                    <a:lnTo>
                      <a:pt x="61" y="17"/>
                    </a:lnTo>
                    <a:lnTo>
                      <a:pt x="44" y="13"/>
                    </a:lnTo>
                    <a:lnTo>
                      <a:pt x="27" y="7"/>
                    </a:lnTo>
                    <a:lnTo>
                      <a:pt x="11" y="0"/>
                    </a:lnTo>
                    <a:lnTo>
                      <a:pt x="0" y="21"/>
                    </a:lnTo>
                    <a:lnTo>
                      <a:pt x="18" y="29"/>
                    </a:lnTo>
                    <a:lnTo>
                      <a:pt x="37" y="34"/>
                    </a:lnTo>
                    <a:lnTo>
                      <a:pt x="56" y="40"/>
                    </a:lnTo>
                    <a:lnTo>
                      <a:pt x="76" y="45"/>
                    </a:lnTo>
                    <a:lnTo>
                      <a:pt x="96" y="49"/>
                    </a:lnTo>
                    <a:lnTo>
                      <a:pt x="118" y="52"/>
                    </a:lnTo>
                    <a:lnTo>
                      <a:pt x="139" y="53"/>
                    </a:lnTo>
                    <a:lnTo>
                      <a:pt x="162" y="55"/>
                    </a:lnTo>
                    <a:lnTo>
                      <a:pt x="184" y="56"/>
                    </a:lnTo>
                    <a:lnTo>
                      <a:pt x="207" y="56"/>
                    </a:lnTo>
                    <a:lnTo>
                      <a:pt x="229" y="55"/>
                    </a:lnTo>
                    <a:lnTo>
                      <a:pt x="251" y="55"/>
                    </a:lnTo>
                    <a:lnTo>
                      <a:pt x="272" y="53"/>
                    </a:lnTo>
                    <a:lnTo>
                      <a:pt x="291" y="50"/>
                    </a:lnTo>
                    <a:lnTo>
                      <a:pt x="312" y="49"/>
                    </a:lnTo>
                    <a:lnTo>
                      <a:pt x="330" y="45"/>
                    </a:lnTo>
                    <a:lnTo>
                      <a:pt x="326" y="45"/>
                    </a:lnTo>
                    <a:lnTo>
                      <a:pt x="33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5188" y="3485"/>
                <a:ext cx="113" cy="18"/>
              </a:xfrm>
              <a:custGeom>
                <a:avLst/>
                <a:gdLst>
                  <a:gd name="T0" fmla="*/ 314 w 337"/>
                  <a:gd name="T1" fmla="*/ 10 h 55"/>
                  <a:gd name="T2" fmla="*/ 320 w 337"/>
                  <a:gd name="T3" fmla="*/ 0 h 55"/>
                  <a:gd name="T4" fmla="*/ 305 w 337"/>
                  <a:gd name="T5" fmla="*/ 7 h 55"/>
                  <a:gd name="T6" fmla="*/ 291 w 337"/>
                  <a:gd name="T7" fmla="*/ 13 h 55"/>
                  <a:gd name="T8" fmla="*/ 275 w 337"/>
                  <a:gd name="T9" fmla="*/ 17 h 55"/>
                  <a:gd name="T10" fmla="*/ 257 w 337"/>
                  <a:gd name="T11" fmla="*/ 22 h 55"/>
                  <a:gd name="T12" fmla="*/ 239 w 337"/>
                  <a:gd name="T13" fmla="*/ 26 h 55"/>
                  <a:gd name="T14" fmla="*/ 218 w 337"/>
                  <a:gd name="T15" fmla="*/ 29 h 55"/>
                  <a:gd name="T16" fmla="*/ 198 w 337"/>
                  <a:gd name="T17" fmla="*/ 30 h 55"/>
                  <a:gd name="T18" fmla="*/ 176 w 337"/>
                  <a:gd name="T19" fmla="*/ 32 h 55"/>
                  <a:gd name="T20" fmla="*/ 132 w 337"/>
                  <a:gd name="T21" fmla="*/ 32 h 55"/>
                  <a:gd name="T22" fmla="*/ 111 w 337"/>
                  <a:gd name="T23" fmla="*/ 30 h 55"/>
                  <a:gd name="T24" fmla="*/ 89 w 337"/>
                  <a:gd name="T25" fmla="*/ 29 h 55"/>
                  <a:gd name="T26" fmla="*/ 67 w 337"/>
                  <a:gd name="T27" fmla="*/ 28 h 55"/>
                  <a:gd name="T28" fmla="*/ 45 w 337"/>
                  <a:gd name="T29" fmla="*/ 25 h 55"/>
                  <a:gd name="T30" fmla="*/ 25 w 337"/>
                  <a:gd name="T31" fmla="*/ 22 h 55"/>
                  <a:gd name="T32" fmla="*/ 4 w 337"/>
                  <a:gd name="T33" fmla="*/ 17 h 55"/>
                  <a:gd name="T34" fmla="*/ 0 w 337"/>
                  <a:gd name="T35" fmla="*/ 41 h 55"/>
                  <a:gd name="T36" fmla="*/ 20 w 337"/>
                  <a:gd name="T37" fmla="*/ 45 h 55"/>
                  <a:gd name="T38" fmla="*/ 42 w 337"/>
                  <a:gd name="T39" fmla="*/ 48 h 55"/>
                  <a:gd name="T40" fmla="*/ 66 w 337"/>
                  <a:gd name="T41" fmla="*/ 49 h 55"/>
                  <a:gd name="T42" fmla="*/ 87 w 337"/>
                  <a:gd name="T43" fmla="*/ 51 h 55"/>
                  <a:gd name="T44" fmla="*/ 109 w 337"/>
                  <a:gd name="T45" fmla="*/ 54 h 55"/>
                  <a:gd name="T46" fmla="*/ 132 w 337"/>
                  <a:gd name="T47" fmla="*/ 55 h 55"/>
                  <a:gd name="T48" fmla="*/ 178 w 337"/>
                  <a:gd name="T49" fmla="*/ 55 h 55"/>
                  <a:gd name="T50" fmla="*/ 199 w 337"/>
                  <a:gd name="T51" fmla="*/ 54 h 55"/>
                  <a:gd name="T52" fmla="*/ 221 w 337"/>
                  <a:gd name="T53" fmla="*/ 51 h 55"/>
                  <a:gd name="T54" fmla="*/ 241 w 337"/>
                  <a:gd name="T55" fmla="*/ 48 h 55"/>
                  <a:gd name="T56" fmla="*/ 262 w 337"/>
                  <a:gd name="T57" fmla="*/ 45 h 55"/>
                  <a:gd name="T58" fmla="*/ 281 w 337"/>
                  <a:gd name="T59" fmla="*/ 41 h 55"/>
                  <a:gd name="T60" fmla="*/ 300 w 337"/>
                  <a:gd name="T61" fmla="*/ 35 h 55"/>
                  <a:gd name="T62" fmla="*/ 317 w 337"/>
                  <a:gd name="T63" fmla="*/ 28 h 55"/>
                  <a:gd name="T64" fmla="*/ 332 w 337"/>
                  <a:gd name="T65" fmla="*/ 20 h 55"/>
                  <a:gd name="T66" fmla="*/ 337 w 337"/>
                  <a:gd name="T67" fmla="*/ 10 h 55"/>
                  <a:gd name="T68" fmla="*/ 314 w 337"/>
                  <a:gd name="T69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55">
                    <a:moveTo>
                      <a:pt x="314" y="10"/>
                    </a:moveTo>
                    <a:lnTo>
                      <a:pt x="320" y="0"/>
                    </a:lnTo>
                    <a:lnTo>
                      <a:pt x="305" y="7"/>
                    </a:lnTo>
                    <a:lnTo>
                      <a:pt x="291" y="13"/>
                    </a:lnTo>
                    <a:lnTo>
                      <a:pt x="275" y="17"/>
                    </a:lnTo>
                    <a:lnTo>
                      <a:pt x="257" y="22"/>
                    </a:lnTo>
                    <a:lnTo>
                      <a:pt x="239" y="26"/>
                    </a:lnTo>
                    <a:lnTo>
                      <a:pt x="218" y="29"/>
                    </a:lnTo>
                    <a:lnTo>
                      <a:pt x="198" y="30"/>
                    </a:lnTo>
                    <a:lnTo>
                      <a:pt x="176" y="32"/>
                    </a:lnTo>
                    <a:lnTo>
                      <a:pt x="132" y="32"/>
                    </a:lnTo>
                    <a:lnTo>
                      <a:pt x="111" y="30"/>
                    </a:lnTo>
                    <a:lnTo>
                      <a:pt x="89" y="29"/>
                    </a:lnTo>
                    <a:lnTo>
                      <a:pt x="67" y="28"/>
                    </a:lnTo>
                    <a:lnTo>
                      <a:pt x="45" y="25"/>
                    </a:lnTo>
                    <a:lnTo>
                      <a:pt x="25" y="22"/>
                    </a:lnTo>
                    <a:lnTo>
                      <a:pt x="4" y="17"/>
                    </a:lnTo>
                    <a:lnTo>
                      <a:pt x="0" y="41"/>
                    </a:lnTo>
                    <a:lnTo>
                      <a:pt x="20" y="45"/>
                    </a:lnTo>
                    <a:lnTo>
                      <a:pt x="42" y="48"/>
                    </a:lnTo>
                    <a:lnTo>
                      <a:pt x="66" y="49"/>
                    </a:lnTo>
                    <a:lnTo>
                      <a:pt x="87" y="51"/>
                    </a:lnTo>
                    <a:lnTo>
                      <a:pt x="109" y="54"/>
                    </a:lnTo>
                    <a:lnTo>
                      <a:pt x="132" y="55"/>
                    </a:lnTo>
                    <a:lnTo>
                      <a:pt x="178" y="55"/>
                    </a:lnTo>
                    <a:lnTo>
                      <a:pt x="199" y="54"/>
                    </a:lnTo>
                    <a:lnTo>
                      <a:pt x="221" y="51"/>
                    </a:lnTo>
                    <a:lnTo>
                      <a:pt x="241" y="48"/>
                    </a:lnTo>
                    <a:lnTo>
                      <a:pt x="262" y="45"/>
                    </a:lnTo>
                    <a:lnTo>
                      <a:pt x="281" y="41"/>
                    </a:lnTo>
                    <a:lnTo>
                      <a:pt x="300" y="35"/>
                    </a:lnTo>
                    <a:lnTo>
                      <a:pt x="317" y="28"/>
                    </a:lnTo>
                    <a:lnTo>
                      <a:pt x="332" y="20"/>
                    </a:lnTo>
                    <a:lnTo>
                      <a:pt x="337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5270" y="3111"/>
                <a:ext cx="31" cy="377"/>
              </a:xfrm>
              <a:custGeom>
                <a:avLst/>
                <a:gdLst>
                  <a:gd name="T0" fmla="*/ 0 w 93"/>
                  <a:gd name="T1" fmla="*/ 12 h 1132"/>
                  <a:gd name="T2" fmla="*/ 5 w 93"/>
                  <a:gd name="T3" fmla="*/ 82 h 1132"/>
                  <a:gd name="T4" fmla="*/ 9 w 93"/>
                  <a:gd name="T5" fmla="*/ 152 h 1132"/>
                  <a:gd name="T6" fmla="*/ 13 w 93"/>
                  <a:gd name="T7" fmla="*/ 222 h 1132"/>
                  <a:gd name="T8" fmla="*/ 18 w 93"/>
                  <a:gd name="T9" fmla="*/ 291 h 1132"/>
                  <a:gd name="T10" fmla="*/ 22 w 93"/>
                  <a:gd name="T11" fmla="*/ 361 h 1132"/>
                  <a:gd name="T12" fmla="*/ 27 w 93"/>
                  <a:gd name="T13" fmla="*/ 432 h 1132"/>
                  <a:gd name="T14" fmla="*/ 31 w 93"/>
                  <a:gd name="T15" fmla="*/ 502 h 1132"/>
                  <a:gd name="T16" fmla="*/ 35 w 93"/>
                  <a:gd name="T17" fmla="*/ 572 h 1132"/>
                  <a:gd name="T18" fmla="*/ 40 w 93"/>
                  <a:gd name="T19" fmla="*/ 643 h 1132"/>
                  <a:gd name="T20" fmla="*/ 44 w 93"/>
                  <a:gd name="T21" fmla="*/ 713 h 1132"/>
                  <a:gd name="T22" fmla="*/ 48 w 93"/>
                  <a:gd name="T23" fmla="*/ 783 h 1132"/>
                  <a:gd name="T24" fmla="*/ 53 w 93"/>
                  <a:gd name="T25" fmla="*/ 853 h 1132"/>
                  <a:gd name="T26" fmla="*/ 57 w 93"/>
                  <a:gd name="T27" fmla="*/ 923 h 1132"/>
                  <a:gd name="T28" fmla="*/ 61 w 93"/>
                  <a:gd name="T29" fmla="*/ 992 h 1132"/>
                  <a:gd name="T30" fmla="*/ 66 w 93"/>
                  <a:gd name="T31" fmla="*/ 1062 h 1132"/>
                  <a:gd name="T32" fmla="*/ 70 w 93"/>
                  <a:gd name="T33" fmla="*/ 1132 h 1132"/>
                  <a:gd name="T34" fmla="*/ 91 w 93"/>
                  <a:gd name="T35" fmla="*/ 1096 h 1132"/>
                  <a:gd name="T36" fmla="*/ 86 w 93"/>
                  <a:gd name="T37" fmla="*/ 1026 h 1132"/>
                  <a:gd name="T38" fmla="*/ 82 w 93"/>
                  <a:gd name="T39" fmla="*/ 956 h 1132"/>
                  <a:gd name="T40" fmla="*/ 77 w 93"/>
                  <a:gd name="T41" fmla="*/ 886 h 1132"/>
                  <a:gd name="T42" fmla="*/ 73 w 93"/>
                  <a:gd name="T43" fmla="*/ 816 h 1132"/>
                  <a:gd name="T44" fmla="*/ 69 w 93"/>
                  <a:gd name="T45" fmla="*/ 747 h 1132"/>
                  <a:gd name="T46" fmla="*/ 64 w 93"/>
                  <a:gd name="T47" fmla="*/ 677 h 1132"/>
                  <a:gd name="T48" fmla="*/ 60 w 93"/>
                  <a:gd name="T49" fmla="*/ 607 h 1132"/>
                  <a:gd name="T50" fmla="*/ 56 w 93"/>
                  <a:gd name="T51" fmla="*/ 536 h 1132"/>
                  <a:gd name="T52" fmla="*/ 51 w 93"/>
                  <a:gd name="T53" fmla="*/ 466 h 1132"/>
                  <a:gd name="T54" fmla="*/ 47 w 93"/>
                  <a:gd name="T55" fmla="*/ 396 h 1132"/>
                  <a:gd name="T56" fmla="*/ 43 w 93"/>
                  <a:gd name="T57" fmla="*/ 326 h 1132"/>
                  <a:gd name="T58" fmla="*/ 38 w 93"/>
                  <a:gd name="T59" fmla="*/ 256 h 1132"/>
                  <a:gd name="T60" fmla="*/ 35 w 93"/>
                  <a:gd name="T61" fmla="*/ 187 h 1132"/>
                  <a:gd name="T62" fmla="*/ 31 w 93"/>
                  <a:gd name="T63" fmla="*/ 117 h 1132"/>
                  <a:gd name="T64" fmla="*/ 27 w 93"/>
                  <a:gd name="T65" fmla="*/ 46 h 1132"/>
                  <a:gd name="T66" fmla="*/ 13 w 93"/>
                  <a:gd name="T67" fmla="*/ 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1132">
                    <a:moveTo>
                      <a:pt x="12" y="24"/>
                    </a:moveTo>
                    <a:lnTo>
                      <a:pt x="0" y="12"/>
                    </a:lnTo>
                    <a:lnTo>
                      <a:pt x="3" y="47"/>
                    </a:lnTo>
                    <a:lnTo>
                      <a:pt x="5" y="82"/>
                    </a:lnTo>
                    <a:lnTo>
                      <a:pt x="8" y="117"/>
                    </a:lnTo>
                    <a:lnTo>
                      <a:pt x="9" y="152"/>
                    </a:lnTo>
                    <a:lnTo>
                      <a:pt x="12" y="187"/>
                    </a:lnTo>
                    <a:lnTo>
                      <a:pt x="13" y="222"/>
                    </a:lnTo>
                    <a:lnTo>
                      <a:pt x="16" y="258"/>
                    </a:lnTo>
                    <a:lnTo>
                      <a:pt x="18" y="291"/>
                    </a:lnTo>
                    <a:lnTo>
                      <a:pt x="21" y="328"/>
                    </a:lnTo>
                    <a:lnTo>
                      <a:pt x="22" y="361"/>
                    </a:lnTo>
                    <a:lnTo>
                      <a:pt x="24" y="398"/>
                    </a:lnTo>
                    <a:lnTo>
                      <a:pt x="27" y="432"/>
                    </a:lnTo>
                    <a:lnTo>
                      <a:pt x="28" y="467"/>
                    </a:lnTo>
                    <a:lnTo>
                      <a:pt x="31" y="502"/>
                    </a:lnTo>
                    <a:lnTo>
                      <a:pt x="34" y="537"/>
                    </a:lnTo>
                    <a:lnTo>
                      <a:pt x="35" y="572"/>
                    </a:lnTo>
                    <a:lnTo>
                      <a:pt x="38" y="607"/>
                    </a:lnTo>
                    <a:lnTo>
                      <a:pt x="40" y="643"/>
                    </a:lnTo>
                    <a:lnTo>
                      <a:pt x="43" y="678"/>
                    </a:lnTo>
                    <a:lnTo>
                      <a:pt x="44" y="713"/>
                    </a:lnTo>
                    <a:lnTo>
                      <a:pt x="45" y="748"/>
                    </a:lnTo>
                    <a:lnTo>
                      <a:pt x="48" y="783"/>
                    </a:lnTo>
                    <a:lnTo>
                      <a:pt x="50" y="818"/>
                    </a:lnTo>
                    <a:lnTo>
                      <a:pt x="53" y="853"/>
                    </a:lnTo>
                    <a:lnTo>
                      <a:pt x="56" y="888"/>
                    </a:lnTo>
                    <a:lnTo>
                      <a:pt x="57" y="923"/>
                    </a:lnTo>
                    <a:lnTo>
                      <a:pt x="60" y="958"/>
                    </a:lnTo>
                    <a:lnTo>
                      <a:pt x="61" y="992"/>
                    </a:lnTo>
                    <a:lnTo>
                      <a:pt x="63" y="1027"/>
                    </a:lnTo>
                    <a:lnTo>
                      <a:pt x="66" y="1062"/>
                    </a:lnTo>
                    <a:lnTo>
                      <a:pt x="67" y="1099"/>
                    </a:lnTo>
                    <a:lnTo>
                      <a:pt x="70" y="1132"/>
                    </a:lnTo>
                    <a:lnTo>
                      <a:pt x="93" y="1132"/>
                    </a:lnTo>
                    <a:lnTo>
                      <a:pt x="91" y="1096"/>
                    </a:lnTo>
                    <a:lnTo>
                      <a:pt x="89" y="1061"/>
                    </a:lnTo>
                    <a:lnTo>
                      <a:pt x="86" y="1026"/>
                    </a:lnTo>
                    <a:lnTo>
                      <a:pt x="83" y="991"/>
                    </a:lnTo>
                    <a:lnTo>
                      <a:pt x="82" y="956"/>
                    </a:lnTo>
                    <a:lnTo>
                      <a:pt x="80" y="921"/>
                    </a:lnTo>
                    <a:lnTo>
                      <a:pt x="77" y="886"/>
                    </a:lnTo>
                    <a:lnTo>
                      <a:pt x="76" y="851"/>
                    </a:lnTo>
                    <a:lnTo>
                      <a:pt x="73" y="816"/>
                    </a:lnTo>
                    <a:lnTo>
                      <a:pt x="72" y="782"/>
                    </a:lnTo>
                    <a:lnTo>
                      <a:pt x="69" y="747"/>
                    </a:lnTo>
                    <a:lnTo>
                      <a:pt x="67" y="712"/>
                    </a:lnTo>
                    <a:lnTo>
                      <a:pt x="64" y="677"/>
                    </a:lnTo>
                    <a:lnTo>
                      <a:pt x="61" y="642"/>
                    </a:lnTo>
                    <a:lnTo>
                      <a:pt x="60" y="607"/>
                    </a:lnTo>
                    <a:lnTo>
                      <a:pt x="59" y="571"/>
                    </a:lnTo>
                    <a:lnTo>
                      <a:pt x="56" y="536"/>
                    </a:lnTo>
                    <a:lnTo>
                      <a:pt x="54" y="501"/>
                    </a:lnTo>
                    <a:lnTo>
                      <a:pt x="51" y="466"/>
                    </a:lnTo>
                    <a:lnTo>
                      <a:pt x="50" y="431"/>
                    </a:lnTo>
                    <a:lnTo>
                      <a:pt x="47" y="396"/>
                    </a:lnTo>
                    <a:lnTo>
                      <a:pt x="45" y="361"/>
                    </a:lnTo>
                    <a:lnTo>
                      <a:pt x="43" y="326"/>
                    </a:lnTo>
                    <a:lnTo>
                      <a:pt x="41" y="291"/>
                    </a:lnTo>
                    <a:lnTo>
                      <a:pt x="38" y="256"/>
                    </a:lnTo>
                    <a:lnTo>
                      <a:pt x="37" y="220"/>
                    </a:lnTo>
                    <a:lnTo>
                      <a:pt x="35" y="187"/>
                    </a:lnTo>
                    <a:lnTo>
                      <a:pt x="32" y="150"/>
                    </a:lnTo>
                    <a:lnTo>
                      <a:pt x="31" y="117"/>
                    </a:lnTo>
                    <a:lnTo>
                      <a:pt x="28" y="80"/>
                    </a:lnTo>
                    <a:lnTo>
                      <a:pt x="27" y="46"/>
                    </a:lnTo>
                    <a:lnTo>
                      <a:pt x="24" y="11"/>
                    </a:lnTo>
                    <a:lnTo>
                      <a:pt x="13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2" name="Freeform 63"/>
              <p:cNvSpPr>
                <a:spLocks/>
              </p:cNvSpPr>
              <p:nvPr/>
            </p:nvSpPr>
            <p:spPr bwMode="auto">
              <a:xfrm>
                <a:off x="5037" y="3085"/>
                <a:ext cx="237" cy="34"/>
              </a:xfrm>
              <a:custGeom>
                <a:avLst/>
                <a:gdLst>
                  <a:gd name="T0" fmla="*/ 9 w 711"/>
                  <a:gd name="T1" fmla="*/ 24 h 101"/>
                  <a:gd name="T2" fmla="*/ 47 w 711"/>
                  <a:gd name="T3" fmla="*/ 31 h 101"/>
                  <a:gd name="T4" fmla="*/ 86 w 711"/>
                  <a:gd name="T5" fmla="*/ 38 h 101"/>
                  <a:gd name="T6" fmla="*/ 127 w 711"/>
                  <a:gd name="T7" fmla="*/ 44 h 101"/>
                  <a:gd name="T8" fmla="*/ 169 w 711"/>
                  <a:gd name="T9" fmla="*/ 50 h 101"/>
                  <a:gd name="T10" fmla="*/ 211 w 711"/>
                  <a:gd name="T11" fmla="*/ 57 h 101"/>
                  <a:gd name="T12" fmla="*/ 256 w 711"/>
                  <a:gd name="T13" fmla="*/ 63 h 101"/>
                  <a:gd name="T14" fmla="*/ 301 w 711"/>
                  <a:gd name="T15" fmla="*/ 67 h 101"/>
                  <a:gd name="T16" fmla="*/ 347 w 711"/>
                  <a:gd name="T17" fmla="*/ 73 h 101"/>
                  <a:gd name="T18" fmla="*/ 393 w 711"/>
                  <a:gd name="T19" fmla="*/ 77 h 101"/>
                  <a:gd name="T20" fmla="*/ 438 w 711"/>
                  <a:gd name="T21" fmla="*/ 82 h 101"/>
                  <a:gd name="T22" fmla="*/ 485 w 711"/>
                  <a:gd name="T23" fmla="*/ 86 h 101"/>
                  <a:gd name="T24" fmla="*/ 530 w 711"/>
                  <a:gd name="T25" fmla="*/ 89 h 101"/>
                  <a:gd name="T26" fmla="*/ 576 w 711"/>
                  <a:gd name="T27" fmla="*/ 93 h 101"/>
                  <a:gd name="T28" fmla="*/ 621 w 711"/>
                  <a:gd name="T29" fmla="*/ 96 h 101"/>
                  <a:gd name="T30" fmla="*/ 666 w 711"/>
                  <a:gd name="T31" fmla="*/ 98 h 101"/>
                  <a:gd name="T32" fmla="*/ 710 w 711"/>
                  <a:gd name="T33" fmla="*/ 101 h 101"/>
                  <a:gd name="T34" fmla="*/ 690 w 711"/>
                  <a:gd name="T35" fmla="*/ 76 h 101"/>
                  <a:gd name="T36" fmla="*/ 645 w 711"/>
                  <a:gd name="T37" fmla="*/ 75 h 101"/>
                  <a:gd name="T38" fmla="*/ 601 w 711"/>
                  <a:gd name="T39" fmla="*/ 72 h 101"/>
                  <a:gd name="T40" fmla="*/ 556 w 711"/>
                  <a:gd name="T41" fmla="*/ 69 h 101"/>
                  <a:gd name="T42" fmla="*/ 509 w 711"/>
                  <a:gd name="T43" fmla="*/ 64 h 101"/>
                  <a:gd name="T44" fmla="*/ 464 w 711"/>
                  <a:gd name="T45" fmla="*/ 61 h 101"/>
                  <a:gd name="T46" fmla="*/ 418 w 711"/>
                  <a:gd name="T47" fmla="*/ 57 h 101"/>
                  <a:gd name="T48" fmla="*/ 373 w 711"/>
                  <a:gd name="T49" fmla="*/ 53 h 101"/>
                  <a:gd name="T50" fmla="*/ 326 w 711"/>
                  <a:gd name="T51" fmla="*/ 47 h 101"/>
                  <a:gd name="T52" fmla="*/ 281 w 711"/>
                  <a:gd name="T53" fmla="*/ 43 h 101"/>
                  <a:gd name="T54" fmla="*/ 237 w 711"/>
                  <a:gd name="T55" fmla="*/ 37 h 101"/>
                  <a:gd name="T56" fmla="*/ 194 w 711"/>
                  <a:gd name="T57" fmla="*/ 31 h 101"/>
                  <a:gd name="T58" fmla="*/ 150 w 711"/>
                  <a:gd name="T59" fmla="*/ 25 h 101"/>
                  <a:gd name="T60" fmla="*/ 110 w 711"/>
                  <a:gd name="T61" fmla="*/ 18 h 101"/>
                  <a:gd name="T62" fmla="*/ 70 w 711"/>
                  <a:gd name="T63" fmla="*/ 11 h 101"/>
                  <a:gd name="T64" fmla="*/ 32 w 711"/>
                  <a:gd name="T65" fmla="*/ 3 h 101"/>
                  <a:gd name="T66" fmla="*/ 0 w 711"/>
                  <a:gd name="T67" fmla="*/ 1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1" h="101">
                    <a:moveTo>
                      <a:pt x="24" y="11"/>
                    </a:moveTo>
                    <a:lnTo>
                      <a:pt x="9" y="24"/>
                    </a:lnTo>
                    <a:lnTo>
                      <a:pt x="28" y="27"/>
                    </a:lnTo>
                    <a:lnTo>
                      <a:pt x="47" y="31"/>
                    </a:lnTo>
                    <a:lnTo>
                      <a:pt x="66" y="34"/>
                    </a:lnTo>
                    <a:lnTo>
                      <a:pt x="86" y="38"/>
                    </a:lnTo>
                    <a:lnTo>
                      <a:pt x="107" y="41"/>
                    </a:lnTo>
                    <a:lnTo>
                      <a:pt x="127" y="44"/>
                    </a:lnTo>
                    <a:lnTo>
                      <a:pt x="147" y="47"/>
                    </a:lnTo>
                    <a:lnTo>
                      <a:pt x="169" y="50"/>
                    </a:lnTo>
                    <a:lnTo>
                      <a:pt x="189" y="53"/>
                    </a:lnTo>
                    <a:lnTo>
                      <a:pt x="211" y="57"/>
                    </a:lnTo>
                    <a:lnTo>
                      <a:pt x="233" y="59"/>
                    </a:lnTo>
                    <a:lnTo>
                      <a:pt x="256" y="63"/>
                    </a:lnTo>
                    <a:lnTo>
                      <a:pt x="278" y="64"/>
                    </a:lnTo>
                    <a:lnTo>
                      <a:pt x="301" y="67"/>
                    </a:lnTo>
                    <a:lnTo>
                      <a:pt x="323" y="70"/>
                    </a:lnTo>
                    <a:lnTo>
                      <a:pt x="347" y="73"/>
                    </a:lnTo>
                    <a:lnTo>
                      <a:pt x="370" y="75"/>
                    </a:lnTo>
                    <a:lnTo>
                      <a:pt x="393" y="77"/>
                    </a:lnTo>
                    <a:lnTo>
                      <a:pt x="415" y="80"/>
                    </a:lnTo>
                    <a:lnTo>
                      <a:pt x="438" y="82"/>
                    </a:lnTo>
                    <a:lnTo>
                      <a:pt x="461" y="83"/>
                    </a:lnTo>
                    <a:lnTo>
                      <a:pt x="485" y="86"/>
                    </a:lnTo>
                    <a:lnTo>
                      <a:pt x="508" y="88"/>
                    </a:lnTo>
                    <a:lnTo>
                      <a:pt x="530" y="89"/>
                    </a:lnTo>
                    <a:lnTo>
                      <a:pt x="554" y="91"/>
                    </a:lnTo>
                    <a:lnTo>
                      <a:pt x="576" y="93"/>
                    </a:lnTo>
                    <a:lnTo>
                      <a:pt x="600" y="95"/>
                    </a:lnTo>
                    <a:lnTo>
                      <a:pt x="621" y="96"/>
                    </a:lnTo>
                    <a:lnTo>
                      <a:pt x="643" y="96"/>
                    </a:lnTo>
                    <a:lnTo>
                      <a:pt x="666" y="98"/>
                    </a:lnTo>
                    <a:lnTo>
                      <a:pt x="688" y="99"/>
                    </a:lnTo>
                    <a:lnTo>
                      <a:pt x="710" y="101"/>
                    </a:lnTo>
                    <a:lnTo>
                      <a:pt x="711" y="77"/>
                    </a:lnTo>
                    <a:lnTo>
                      <a:pt x="690" y="76"/>
                    </a:lnTo>
                    <a:lnTo>
                      <a:pt x="668" y="75"/>
                    </a:lnTo>
                    <a:lnTo>
                      <a:pt x="645" y="75"/>
                    </a:lnTo>
                    <a:lnTo>
                      <a:pt x="623" y="73"/>
                    </a:lnTo>
                    <a:lnTo>
                      <a:pt x="601" y="72"/>
                    </a:lnTo>
                    <a:lnTo>
                      <a:pt x="578" y="70"/>
                    </a:lnTo>
                    <a:lnTo>
                      <a:pt x="556" y="69"/>
                    </a:lnTo>
                    <a:lnTo>
                      <a:pt x="533" y="67"/>
                    </a:lnTo>
                    <a:lnTo>
                      <a:pt x="509" y="64"/>
                    </a:lnTo>
                    <a:lnTo>
                      <a:pt x="486" y="63"/>
                    </a:lnTo>
                    <a:lnTo>
                      <a:pt x="464" y="61"/>
                    </a:lnTo>
                    <a:lnTo>
                      <a:pt x="441" y="59"/>
                    </a:lnTo>
                    <a:lnTo>
                      <a:pt x="418" y="57"/>
                    </a:lnTo>
                    <a:lnTo>
                      <a:pt x="395" y="56"/>
                    </a:lnTo>
                    <a:lnTo>
                      <a:pt x="373" y="53"/>
                    </a:lnTo>
                    <a:lnTo>
                      <a:pt x="349" y="50"/>
                    </a:lnTo>
                    <a:lnTo>
                      <a:pt x="326" y="47"/>
                    </a:lnTo>
                    <a:lnTo>
                      <a:pt x="304" y="44"/>
                    </a:lnTo>
                    <a:lnTo>
                      <a:pt x="281" y="43"/>
                    </a:lnTo>
                    <a:lnTo>
                      <a:pt x="258" y="40"/>
                    </a:lnTo>
                    <a:lnTo>
                      <a:pt x="237" y="37"/>
                    </a:lnTo>
                    <a:lnTo>
                      <a:pt x="216" y="34"/>
                    </a:lnTo>
                    <a:lnTo>
                      <a:pt x="194" y="31"/>
                    </a:lnTo>
                    <a:lnTo>
                      <a:pt x="172" y="28"/>
                    </a:lnTo>
                    <a:lnTo>
                      <a:pt x="150" y="25"/>
                    </a:lnTo>
                    <a:lnTo>
                      <a:pt x="131" y="21"/>
                    </a:lnTo>
                    <a:lnTo>
                      <a:pt x="110" y="18"/>
                    </a:lnTo>
                    <a:lnTo>
                      <a:pt x="91" y="15"/>
                    </a:lnTo>
                    <a:lnTo>
                      <a:pt x="70" y="11"/>
                    </a:lnTo>
                    <a:lnTo>
                      <a:pt x="51" y="8"/>
                    </a:lnTo>
                    <a:lnTo>
                      <a:pt x="32" y="3"/>
                    </a:lnTo>
                    <a:lnTo>
                      <a:pt x="14" y="0"/>
                    </a:lnTo>
                    <a:lnTo>
                      <a:pt x="0" y="12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3" name="Freeform 64"/>
              <p:cNvSpPr>
                <a:spLocks/>
              </p:cNvSpPr>
              <p:nvPr/>
            </p:nvSpPr>
            <p:spPr bwMode="auto">
              <a:xfrm>
                <a:off x="5161" y="3132"/>
                <a:ext cx="8" cy="4"/>
              </a:xfrm>
              <a:custGeom>
                <a:avLst/>
                <a:gdLst>
                  <a:gd name="T0" fmla="*/ 22 w 22"/>
                  <a:gd name="T1" fmla="*/ 10 h 12"/>
                  <a:gd name="T2" fmla="*/ 20 w 22"/>
                  <a:gd name="T3" fmla="*/ 4 h 12"/>
                  <a:gd name="T4" fmla="*/ 19 w 22"/>
                  <a:gd name="T5" fmla="*/ 1 h 12"/>
                  <a:gd name="T6" fmla="*/ 14 w 22"/>
                  <a:gd name="T7" fmla="*/ 0 h 12"/>
                  <a:gd name="T8" fmla="*/ 10 w 22"/>
                  <a:gd name="T9" fmla="*/ 0 h 12"/>
                  <a:gd name="T10" fmla="*/ 6 w 22"/>
                  <a:gd name="T11" fmla="*/ 0 h 12"/>
                  <a:gd name="T12" fmla="*/ 1 w 22"/>
                  <a:gd name="T13" fmla="*/ 3 h 12"/>
                  <a:gd name="T14" fmla="*/ 0 w 22"/>
                  <a:gd name="T15" fmla="*/ 7 h 12"/>
                  <a:gd name="T16" fmla="*/ 0 w 22"/>
                  <a:gd name="T17" fmla="*/ 12 h 12"/>
                  <a:gd name="T18" fmla="*/ 22 w 22"/>
                  <a:gd name="T1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22" y="10"/>
                    </a:moveTo>
                    <a:lnTo>
                      <a:pt x="20" y="4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4" name="Freeform 65"/>
              <p:cNvSpPr>
                <a:spLocks/>
              </p:cNvSpPr>
              <p:nvPr/>
            </p:nvSpPr>
            <p:spPr bwMode="auto">
              <a:xfrm>
                <a:off x="5161" y="3135"/>
                <a:ext cx="32" cy="360"/>
              </a:xfrm>
              <a:custGeom>
                <a:avLst/>
                <a:gdLst>
                  <a:gd name="T0" fmla="*/ 91 w 94"/>
                  <a:gd name="T1" fmla="*/ 1042 h 1079"/>
                  <a:gd name="T2" fmla="*/ 84 w 94"/>
                  <a:gd name="T3" fmla="*/ 972 h 1079"/>
                  <a:gd name="T4" fmla="*/ 78 w 94"/>
                  <a:gd name="T5" fmla="*/ 902 h 1079"/>
                  <a:gd name="T6" fmla="*/ 72 w 94"/>
                  <a:gd name="T7" fmla="*/ 834 h 1079"/>
                  <a:gd name="T8" fmla="*/ 67 w 94"/>
                  <a:gd name="T9" fmla="*/ 764 h 1079"/>
                  <a:gd name="T10" fmla="*/ 62 w 94"/>
                  <a:gd name="T11" fmla="*/ 695 h 1079"/>
                  <a:gd name="T12" fmla="*/ 58 w 94"/>
                  <a:gd name="T13" fmla="*/ 627 h 1079"/>
                  <a:gd name="T14" fmla="*/ 54 w 94"/>
                  <a:gd name="T15" fmla="*/ 559 h 1079"/>
                  <a:gd name="T16" fmla="*/ 49 w 94"/>
                  <a:gd name="T17" fmla="*/ 492 h 1079"/>
                  <a:gd name="T18" fmla="*/ 45 w 94"/>
                  <a:gd name="T19" fmla="*/ 425 h 1079"/>
                  <a:gd name="T20" fmla="*/ 40 w 94"/>
                  <a:gd name="T21" fmla="*/ 358 h 1079"/>
                  <a:gd name="T22" fmla="*/ 38 w 94"/>
                  <a:gd name="T23" fmla="*/ 293 h 1079"/>
                  <a:gd name="T24" fmla="*/ 33 w 94"/>
                  <a:gd name="T25" fmla="*/ 226 h 1079"/>
                  <a:gd name="T26" fmla="*/ 30 w 94"/>
                  <a:gd name="T27" fmla="*/ 162 h 1079"/>
                  <a:gd name="T28" fmla="*/ 27 w 94"/>
                  <a:gd name="T29" fmla="*/ 96 h 1079"/>
                  <a:gd name="T30" fmla="*/ 23 w 94"/>
                  <a:gd name="T31" fmla="*/ 32 h 1079"/>
                  <a:gd name="T32" fmla="*/ 0 w 94"/>
                  <a:gd name="T33" fmla="*/ 2 h 1079"/>
                  <a:gd name="T34" fmla="*/ 3 w 94"/>
                  <a:gd name="T35" fmla="*/ 64 h 1079"/>
                  <a:gd name="T36" fmla="*/ 6 w 94"/>
                  <a:gd name="T37" fmla="*/ 130 h 1079"/>
                  <a:gd name="T38" fmla="*/ 10 w 94"/>
                  <a:gd name="T39" fmla="*/ 195 h 1079"/>
                  <a:gd name="T40" fmla="*/ 13 w 94"/>
                  <a:gd name="T41" fmla="*/ 261 h 1079"/>
                  <a:gd name="T42" fmla="*/ 16 w 94"/>
                  <a:gd name="T43" fmla="*/ 326 h 1079"/>
                  <a:gd name="T44" fmla="*/ 20 w 94"/>
                  <a:gd name="T45" fmla="*/ 393 h 1079"/>
                  <a:gd name="T46" fmla="*/ 24 w 94"/>
                  <a:gd name="T47" fmla="*/ 460 h 1079"/>
                  <a:gd name="T48" fmla="*/ 29 w 94"/>
                  <a:gd name="T49" fmla="*/ 527 h 1079"/>
                  <a:gd name="T50" fmla="*/ 33 w 94"/>
                  <a:gd name="T51" fmla="*/ 595 h 1079"/>
                  <a:gd name="T52" fmla="*/ 38 w 94"/>
                  <a:gd name="T53" fmla="*/ 662 h 1079"/>
                  <a:gd name="T54" fmla="*/ 42 w 94"/>
                  <a:gd name="T55" fmla="*/ 732 h 1079"/>
                  <a:gd name="T56" fmla="*/ 48 w 94"/>
                  <a:gd name="T57" fmla="*/ 800 h 1079"/>
                  <a:gd name="T58" fmla="*/ 52 w 94"/>
                  <a:gd name="T59" fmla="*/ 870 h 1079"/>
                  <a:gd name="T60" fmla="*/ 59 w 94"/>
                  <a:gd name="T61" fmla="*/ 940 h 1079"/>
                  <a:gd name="T62" fmla="*/ 64 w 94"/>
                  <a:gd name="T63" fmla="*/ 1010 h 1079"/>
                  <a:gd name="T64" fmla="*/ 72 w 94"/>
                  <a:gd name="T6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079">
                    <a:moveTo>
                      <a:pt x="94" y="1077"/>
                    </a:moveTo>
                    <a:lnTo>
                      <a:pt x="91" y="1042"/>
                    </a:lnTo>
                    <a:lnTo>
                      <a:pt x="87" y="1007"/>
                    </a:lnTo>
                    <a:lnTo>
                      <a:pt x="84" y="972"/>
                    </a:lnTo>
                    <a:lnTo>
                      <a:pt x="81" y="937"/>
                    </a:lnTo>
                    <a:lnTo>
                      <a:pt x="78" y="902"/>
                    </a:lnTo>
                    <a:lnTo>
                      <a:pt x="75" y="867"/>
                    </a:lnTo>
                    <a:lnTo>
                      <a:pt x="72" y="834"/>
                    </a:lnTo>
                    <a:lnTo>
                      <a:pt x="69" y="799"/>
                    </a:lnTo>
                    <a:lnTo>
                      <a:pt x="67" y="764"/>
                    </a:lnTo>
                    <a:lnTo>
                      <a:pt x="64" y="730"/>
                    </a:lnTo>
                    <a:lnTo>
                      <a:pt x="62" y="695"/>
                    </a:lnTo>
                    <a:lnTo>
                      <a:pt x="59" y="662"/>
                    </a:lnTo>
                    <a:lnTo>
                      <a:pt x="58" y="627"/>
                    </a:lnTo>
                    <a:lnTo>
                      <a:pt x="55" y="594"/>
                    </a:lnTo>
                    <a:lnTo>
                      <a:pt x="54" y="559"/>
                    </a:lnTo>
                    <a:lnTo>
                      <a:pt x="52" y="525"/>
                    </a:lnTo>
                    <a:lnTo>
                      <a:pt x="49" y="492"/>
                    </a:lnTo>
                    <a:lnTo>
                      <a:pt x="48" y="458"/>
                    </a:lnTo>
                    <a:lnTo>
                      <a:pt x="45" y="425"/>
                    </a:lnTo>
                    <a:lnTo>
                      <a:pt x="43" y="391"/>
                    </a:lnTo>
                    <a:lnTo>
                      <a:pt x="40" y="358"/>
                    </a:lnTo>
                    <a:lnTo>
                      <a:pt x="39" y="326"/>
                    </a:lnTo>
                    <a:lnTo>
                      <a:pt x="38" y="293"/>
                    </a:lnTo>
                    <a:lnTo>
                      <a:pt x="36" y="259"/>
                    </a:lnTo>
                    <a:lnTo>
                      <a:pt x="33" y="226"/>
                    </a:lnTo>
                    <a:lnTo>
                      <a:pt x="33" y="194"/>
                    </a:lnTo>
                    <a:lnTo>
                      <a:pt x="30" y="162"/>
                    </a:lnTo>
                    <a:lnTo>
                      <a:pt x="29" y="128"/>
                    </a:lnTo>
                    <a:lnTo>
                      <a:pt x="27" y="96"/>
                    </a:lnTo>
                    <a:lnTo>
                      <a:pt x="26" y="64"/>
                    </a:lnTo>
                    <a:lnTo>
                      <a:pt x="23" y="3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34"/>
                    </a:lnTo>
                    <a:lnTo>
                      <a:pt x="3" y="64"/>
                    </a:lnTo>
                    <a:lnTo>
                      <a:pt x="4" y="98"/>
                    </a:lnTo>
                    <a:lnTo>
                      <a:pt x="6" y="130"/>
                    </a:lnTo>
                    <a:lnTo>
                      <a:pt x="8" y="162"/>
                    </a:lnTo>
                    <a:lnTo>
                      <a:pt x="10" y="195"/>
                    </a:lnTo>
                    <a:lnTo>
                      <a:pt x="11" y="227"/>
                    </a:lnTo>
                    <a:lnTo>
                      <a:pt x="13" y="261"/>
                    </a:lnTo>
                    <a:lnTo>
                      <a:pt x="14" y="294"/>
                    </a:lnTo>
                    <a:lnTo>
                      <a:pt x="16" y="326"/>
                    </a:lnTo>
                    <a:lnTo>
                      <a:pt x="19" y="359"/>
                    </a:lnTo>
                    <a:lnTo>
                      <a:pt x="20" y="393"/>
                    </a:lnTo>
                    <a:lnTo>
                      <a:pt x="23" y="426"/>
                    </a:lnTo>
                    <a:lnTo>
                      <a:pt x="24" y="460"/>
                    </a:lnTo>
                    <a:lnTo>
                      <a:pt x="26" y="493"/>
                    </a:lnTo>
                    <a:lnTo>
                      <a:pt x="29" y="527"/>
                    </a:lnTo>
                    <a:lnTo>
                      <a:pt x="30" y="560"/>
                    </a:lnTo>
                    <a:lnTo>
                      <a:pt x="33" y="595"/>
                    </a:lnTo>
                    <a:lnTo>
                      <a:pt x="35" y="629"/>
                    </a:lnTo>
                    <a:lnTo>
                      <a:pt x="38" y="662"/>
                    </a:lnTo>
                    <a:lnTo>
                      <a:pt x="39" y="697"/>
                    </a:lnTo>
                    <a:lnTo>
                      <a:pt x="42" y="732"/>
                    </a:lnTo>
                    <a:lnTo>
                      <a:pt x="45" y="767"/>
                    </a:lnTo>
                    <a:lnTo>
                      <a:pt x="48" y="800"/>
                    </a:lnTo>
                    <a:lnTo>
                      <a:pt x="49" y="835"/>
                    </a:lnTo>
                    <a:lnTo>
                      <a:pt x="52" y="870"/>
                    </a:lnTo>
                    <a:lnTo>
                      <a:pt x="55" y="905"/>
                    </a:lnTo>
                    <a:lnTo>
                      <a:pt x="59" y="940"/>
                    </a:lnTo>
                    <a:lnTo>
                      <a:pt x="62" y="975"/>
                    </a:lnTo>
                    <a:lnTo>
                      <a:pt x="64" y="1010"/>
                    </a:lnTo>
                    <a:lnTo>
                      <a:pt x="68" y="1045"/>
                    </a:lnTo>
                    <a:lnTo>
                      <a:pt x="72" y="1079"/>
                    </a:lnTo>
                    <a:lnTo>
                      <a:pt x="94" y="10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5" name="Freeform 66"/>
              <p:cNvSpPr>
                <a:spLocks/>
              </p:cNvSpPr>
              <p:nvPr/>
            </p:nvSpPr>
            <p:spPr bwMode="auto">
              <a:xfrm>
                <a:off x="5161" y="3135"/>
                <a:ext cx="8" cy="4"/>
              </a:xfrm>
              <a:custGeom>
                <a:avLst/>
                <a:gdLst>
                  <a:gd name="T0" fmla="*/ 0 w 22"/>
                  <a:gd name="T1" fmla="*/ 3 h 13"/>
                  <a:gd name="T2" fmla="*/ 0 w 22"/>
                  <a:gd name="T3" fmla="*/ 7 h 13"/>
                  <a:gd name="T4" fmla="*/ 3 w 22"/>
                  <a:gd name="T5" fmla="*/ 10 h 13"/>
                  <a:gd name="T6" fmla="*/ 7 w 22"/>
                  <a:gd name="T7" fmla="*/ 13 h 13"/>
                  <a:gd name="T8" fmla="*/ 11 w 22"/>
                  <a:gd name="T9" fmla="*/ 13 h 13"/>
                  <a:gd name="T10" fmla="*/ 16 w 22"/>
                  <a:gd name="T11" fmla="*/ 11 h 13"/>
                  <a:gd name="T12" fmla="*/ 19 w 22"/>
                  <a:gd name="T13" fmla="*/ 10 h 13"/>
                  <a:gd name="T14" fmla="*/ 22 w 22"/>
                  <a:gd name="T15" fmla="*/ 6 h 13"/>
                  <a:gd name="T16" fmla="*/ 22 w 22"/>
                  <a:gd name="T17" fmla="*/ 0 h 13"/>
                  <a:gd name="T18" fmla="*/ 0 w 22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lnTo>
                      <a:pt x="0" y="7"/>
                    </a:lnTo>
                    <a:lnTo>
                      <a:pt x="3" y="10"/>
                    </a:lnTo>
                    <a:lnTo>
                      <a:pt x="7" y="13"/>
                    </a:lnTo>
                    <a:lnTo>
                      <a:pt x="11" y="13"/>
                    </a:lnTo>
                    <a:lnTo>
                      <a:pt x="16" y="11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6" name="Freeform 67"/>
              <p:cNvSpPr>
                <a:spLocks/>
              </p:cNvSpPr>
              <p:nvPr/>
            </p:nvSpPr>
            <p:spPr bwMode="auto">
              <a:xfrm>
                <a:off x="5040" y="2732"/>
                <a:ext cx="128" cy="392"/>
              </a:xfrm>
              <a:custGeom>
                <a:avLst/>
                <a:gdLst>
                  <a:gd name="T0" fmla="*/ 385 w 385"/>
                  <a:gd name="T1" fmla="*/ 0 h 1177"/>
                  <a:gd name="T2" fmla="*/ 378 w 385"/>
                  <a:gd name="T3" fmla="*/ 138 h 1177"/>
                  <a:gd name="T4" fmla="*/ 372 w 385"/>
                  <a:gd name="T5" fmla="*/ 279 h 1177"/>
                  <a:gd name="T6" fmla="*/ 369 w 385"/>
                  <a:gd name="T7" fmla="*/ 422 h 1177"/>
                  <a:gd name="T8" fmla="*/ 368 w 385"/>
                  <a:gd name="T9" fmla="*/ 564 h 1177"/>
                  <a:gd name="T10" fmla="*/ 369 w 385"/>
                  <a:gd name="T11" fmla="*/ 710 h 1177"/>
                  <a:gd name="T12" fmla="*/ 372 w 385"/>
                  <a:gd name="T13" fmla="*/ 857 h 1177"/>
                  <a:gd name="T14" fmla="*/ 378 w 385"/>
                  <a:gd name="T15" fmla="*/ 1007 h 1177"/>
                  <a:gd name="T16" fmla="*/ 385 w 385"/>
                  <a:gd name="T17" fmla="*/ 1158 h 1177"/>
                  <a:gd name="T18" fmla="*/ 359 w 385"/>
                  <a:gd name="T19" fmla="*/ 1164 h 1177"/>
                  <a:gd name="T20" fmla="*/ 334 w 385"/>
                  <a:gd name="T21" fmla="*/ 1168 h 1177"/>
                  <a:gd name="T22" fmla="*/ 308 w 385"/>
                  <a:gd name="T23" fmla="*/ 1172 h 1177"/>
                  <a:gd name="T24" fmla="*/ 280 w 385"/>
                  <a:gd name="T25" fmla="*/ 1174 h 1177"/>
                  <a:gd name="T26" fmla="*/ 254 w 385"/>
                  <a:gd name="T27" fmla="*/ 1177 h 1177"/>
                  <a:gd name="T28" fmla="*/ 227 w 385"/>
                  <a:gd name="T29" fmla="*/ 1177 h 1177"/>
                  <a:gd name="T30" fmla="*/ 200 w 385"/>
                  <a:gd name="T31" fmla="*/ 1177 h 1177"/>
                  <a:gd name="T32" fmla="*/ 174 w 385"/>
                  <a:gd name="T33" fmla="*/ 1174 h 1177"/>
                  <a:gd name="T34" fmla="*/ 148 w 385"/>
                  <a:gd name="T35" fmla="*/ 1171 h 1177"/>
                  <a:gd name="T36" fmla="*/ 123 w 385"/>
                  <a:gd name="T37" fmla="*/ 1167 h 1177"/>
                  <a:gd name="T38" fmla="*/ 100 w 385"/>
                  <a:gd name="T39" fmla="*/ 1161 h 1177"/>
                  <a:gd name="T40" fmla="*/ 77 w 385"/>
                  <a:gd name="T41" fmla="*/ 1152 h 1177"/>
                  <a:gd name="T42" fmla="*/ 56 w 385"/>
                  <a:gd name="T43" fmla="*/ 1142 h 1177"/>
                  <a:gd name="T44" fmla="*/ 38 w 385"/>
                  <a:gd name="T45" fmla="*/ 1132 h 1177"/>
                  <a:gd name="T46" fmla="*/ 19 w 385"/>
                  <a:gd name="T47" fmla="*/ 1119 h 1177"/>
                  <a:gd name="T48" fmla="*/ 4 w 385"/>
                  <a:gd name="T49" fmla="*/ 1103 h 1177"/>
                  <a:gd name="T50" fmla="*/ 0 w 385"/>
                  <a:gd name="T51" fmla="*/ 976 h 1177"/>
                  <a:gd name="T52" fmla="*/ 0 w 385"/>
                  <a:gd name="T53" fmla="*/ 845 h 1177"/>
                  <a:gd name="T54" fmla="*/ 1 w 385"/>
                  <a:gd name="T55" fmla="*/ 710 h 1177"/>
                  <a:gd name="T56" fmla="*/ 7 w 385"/>
                  <a:gd name="T57" fmla="*/ 577 h 1177"/>
                  <a:gd name="T58" fmla="*/ 14 w 385"/>
                  <a:gd name="T59" fmla="*/ 452 h 1177"/>
                  <a:gd name="T60" fmla="*/ 24 w 385"/>
                  <a:gd name="T61" fmla="*/ 334 h 1177"/>
                  <a:gd name="T62" fmla="*/ 36 w 385"/>
                  <a:gd name="T63" fmla="*/ 230 h 1177"/>
                  <a:gd name="T64" fmla="*/ 51 w 385"/>
                  <a:gd name="T65" fmla="*/ 141 h 1177"/>
                  <a:gd name="T66" fmla="*/ 71 w 385"/>
                  <a:gd name="T67" fmla="*/ 132 h 1177"/>
                  <a:gd name="T68" fmla="*/ 91 w 385"/>
                  <a:gd name="T69" fmla="*/ 124 h 1177"/>
                  <a:gd name="T70" fmla="*/ 113 w 385"/>
                  <a:gd name="T71" fmla="*/ 115 h 1177"/>
                  <a:gd name="T72" fmla="*/ 134 w 385"/>
                  <a:gd name="T73" fmla="*/ 106 h 1177"/>
                  <a:gd name="T74" fmla="*/ 155 w 385"/>
                  <a:gd name="T75" fmla="*/ 97 h 1177"/>
                  <a:gd name="T76" fmla="*/ 176 w 385"/>
                  <a:gd name="T77" fmla="*/ 89 h 1177"/>
                  <a:gd name="T78" fmla="*/ 196 w 385"/>
                  <a:gd name="T79" fmla="*/ 80 h 1177"/>
                  <a:gd name="T80" fmla="*/ 218 w 385"/>
                  <a:gd name="T81" fmla="*/ 70 h 1177"/>
                  <a:gd name="T82" fmla="*/ 238 w 385"/>
                  <a:gd name="T83" fmla="*/ 61 h 1177"/>
                  <a:gd name="T84" fmla="*/ 259 w 385"/>
                  <a:gd name="T85" fmla="*/ 54 h 1177"/>
                  <a:gd name="T86" fmla="*/ 280 w 385"/>
                  <a:gd name="T87" fmla="*/ 44 h 1177"/>
                  <a:gd name="T88" fmla="*/ 301 w 385"/>
                  <a:gd name="T89" fmla="*/ 35 h 1177"/>
                  <a:gd name="T90" fmla="*/ 323 w 385"/>
                  <a:gd name="T91" fmla="*/ 26 h 1177"/>
                  <a:gd name="T92" fmla="*/ 343 w 385"/>
                  <a:gd name="T93" fmla="*/ 17 h 1177"/>
                  <a:gd name="T94" fmla="*/ 365 w 385"/>
                  <a:gd name="T95" fmla="*/ 9 h 1177"/>
                  <a:gd name="T96" fmla="*/ 385 w 385"/>
                  <a:gd name="T97" fmla="*/ 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5" h="1177">
                    <a:moveTo>
                      <a:pt x="385" y="0"/>
                    </a:moveTo>
                    <a:lnTo>
                      <a:pt x="378" y="138"/>
                    </a:lnTo>
                    <a:lnTo>
                      <a:pt x="372" y="279"/>
                    </a:lnTo>
                    <a:lnTo>
                      <a:pt x="369" y="422"/>
                    </a:lnTo>
                    <a:lnTo>
                      <a:pt x="368" y="564"/>
                    </a:lnTo>
                    <a:lnTo>
                      <a:pt x="369" y="710"/>
                    </a:lnTo>
                    <a:lnTo>
                      <a:pt x="372" y="857"/>
                    </a:lnTo>
                    <a:lnTo>
                      <a:pt x="378" y="1007"/>
                    </a:lnTo>
                    <a:lnTo>
                      <a:pt x="385" y="1158"/>
                    </a:lnTo>
                    <a:lnTo>
                      <a:pt x="359" y="1164"/>
                    </a:lnTo>
                    <a:lnTo>
                      <a:pt x="334" y="1168"/>
                    </a:lnTo>
                    <a:lnTo>
                      <a:pt x="308" y="1172"/>
                    </a:lnTo>
                    <a:lnTo>
                      <a:pt x="280" y="1174"/>
                    </a:lnTo>
                    <a:lnTo>
                      <a:pt x="254" y="1177"/>
                    </a:lnTo>
                    <a:lnTo>
                      <a:pt x="227" y="1177"/>
                    </a:lnTo>
                    <a:lnTo>
                      <a:pt x="200" y="1177"/>
                    </a:lnTo>
                    <a:lnTo>
                      <a:pt x="174" y="1174"/>
                    </a:lnTo>
                    <a:lnTo>
                      <a:pt x="148" y="1171"/>
                    </a:lnTo>
                    <a:lnTo>
                      <a:pt x="123" y="1167"/>
                    </a:lnTo>
                    <a:lnTo>
                      <a:pt x="100" y="1161"/>
                    </a:lnTo>
                    <a:lnTo>
                      <a:pt x="77" y="1152"/>
                    </a:lnTo>
                    <a:lnTo>
                      <a:pt x="56" y="1142"/>
                    </a:lnTo>
                    <a:lnTo>
                      <a:pt x="38" y="1132"/>
                    </a:lnTo>
                    <a:lnTo>
                      <a:pt x="19" y="1119"/>
                    </a:lnTo>
                    <a:lnTo>
                      <a:pt x="4" y="1103"/>
                    </a:lnTo>
                    <a:lnTo>
                      <a:pt x="0" y="976"/>
                    </a:lnTo>
                    <a:lnTo>
                      <a:pt x="0" y="845"/>
                    </a:lnTo>
                    <a:lnTo>
                      <a:pt x="1" y="710"/>
                    </a:lnTo>
                    <a:lnTo>
                      <a:pt x="7" y="577"/>
                    </a:lnTo>
                    <a:lnTo>
                      <a:pt x="14" y="452"/>
                    </a:lnTo>
                    <a:lnTo>
                      <a:pt x="24" y="334"/>
                    </a:lnTo>
                    <a:lnTo>
                      <a:pt x="36" y="230"/>
                    </a:lnTo>
                    <a:lnTo>
                      <a:pt x="51" y="141"/>
                    </a:lnTo>
                    <a:lnTo>
                      <a:pt x="71" y="132"/>
                    </a:lnTo>
                    <a:lnTo>
                      <a:pt x="91" y="124"/>
                    </a:lnTo>
                    <a:lnTo>
                      <a:pt x="113" y="115"/>
                    </a:lnTo>
                    <a:lnTo>
                      <a:pt x="134" y="106"/>
                    </a:lnTo>
                    <a:lnTo>
                      <a:pt x="155" y="97"/>
                    </a:lnTo>
                    <a:lnTo>
                      <a:pt x="176" y="89"/>
                    </a:lnTo>
                    <a:lnTo>
                      <a:pt x="196" y="80"/>
                    </a:lnTo>
                    <a:lnTo>
                      <a:pt x="218" y="70"/>
                    </a:lnTo>
                    <a:lnTo>
                      <a:pt x="238" y="61"/>
                    </a:lnTo>
                    <a:lnTo>
                      <a:pt x="259" y="54"/>
                    </a:lnTo>
                    <a:lnTo>
                      <a:pt x="280" y="44"/>
                    </a:lnTo>
                    <a:lnTo>
                      <a:pt x="301" y="35"/>
                    </a:lnTo>
                    <a:lnTo>
                      <a:pt x="323" y="26"/>
                    </a:lnTo>
                    <a:lnTo>
                      <a:pt x="343" y="17"/>
                    </a:lnTo>
                    <a:lnTo>
                      <a:pt x="365" y="9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7" name="Freeform 68"/>
              <p:cNvSpPr>
                <a:spLocks/>
              </p:cNvSpPr>
              <p:nvPr/>
            </p:nvSpPr>
            <p:spPr bwMode="auto">
              <a:xfrm>
                <a:off x="5158" y="2732"/>
                <a:ext cx="14" cy="390"/>
              </a:xfrm>
              <a:custGeom>
                <a:avLst/>
                <a:gdLst>
                  <a:gd name="T0" fmla="*/ 32 w 41"/>
                  <a:gd name="T1" fmla="*/ 1169 h 1169"/>
                  <a:gd name="T2" fmla="*/ 41 w 41"/>
                  <a:gd name="T3" fmla="*/ 1158 h 1169"/>
                  <a:gd name="T4" fmla="*/ 38 w 41"/>
                  <a:gd name="T5" fmla="*/ 1119 h 1169"/>
                  <a:gd name="T6" fmla="*/ 36 w 41"/>
                  <a:gd name="T7" fmla="*/ 1081 h 1169"/>
                  <a:gd name="T8" fmla="*/ 35 w 41"/>
                  <a:gd name="T9" fmla="*/ 1043 h 1169"/>
                  <a:gd name="T10" fmla="*/ 32 w 41"/>
                  <a:gd name="T11" fmla="*/ 1007 h 1169"/>
                  <a:gd name="T12" fmla="*/ 32 w 41"/>
                  <a:gd name="T13" fmla="*/ 969 h 1169"/>
                  <a:gd name="T14" fmla="*/ 29 w 41"/>
                  <a:gd name="T15" fmla="*/ 931 h 1169"/>
                  <a:gd name="T16" fmla="*/ 29 w 41"/>
                  <a:gd name="T17" fmla="*/ 893 h 1169"/>
                  <a:gd name="T18" fmla="*/ 28 w 41"/>
                  <a:gd name="T19" fmla="*/ 857 h 1169"/>
                  <a:gd name="T20" fmla="*/ 26 w 41"/>
                  <a:gd name="T21" fmla="*/ 820 h 1169"/>
                  <a:gd name="T22" fmla="*/ 25 w 41"/>
                  <a:gd name="T23" fmla="*/ 784 h 1169"/>
                  <a:gd name="T24" fmla="*/ 25 w 41"/>
                  <a:gd name="T25" fmla="*/ 746 h 1169"/>
                  <a:gd name="T26" fmla="*/ 25 w 41"/>
                  <a:gd name="T27" fmla="*/ 710 h 1169"/>
                  <a:gd name="T28" fmla="*/ 23 w 41"/>
                  <a:gd name="T29" fmla="*/ 673 h 1169"/>
                  <a:gd name="T30" fmla="*/ 23 w 41"/>
                  <a:gd name="T31" fmla="*/ 637 h 1169"/>
                  <a:gd name="T32" fmla="*/ 23 w 41"/>
                  <a:gd name="T33" fmla="*/ 493 h 1169"/>
                  <a:gd name="T34" fmla="*/ 23 w 41"/>
                  <a:gd name="T35" fmla="*/ 457 h 1169"/>
                  <a:gd name="T36" fmla="*/ 25 w 41"/>
                  <a:gd name="T37" fmla="*/ 422 h 1169"/>
                  <a:gd name="T38" fmla="*/ 25 w 41"/>
                  <a:gd name="T39" fmla="*/ 385 h 1169"/>
                  <a:gd name="T40" fmla="*/ 25 w 41"/>
                  <a:gd name="T41" fmla="*/ 350 h 1169"/>
                  <a:gd name="T42" fmla="*/ 26 w 41"/>
                  <a:gd name="T43" fmla="*/ 314 h 1169"/>
                  <a:gd name="T44" fmla="*/ 28 w 41"/>
                  <a:gd name="T45" fmla="*/ 279 h 1169"/>
                  <a:gd name="T46" fmla="*/ 29 w 41"/>
                  <a:gd name="T47" fmla="*/ 244 h 1169"/>
                  <a:gd name="T48" fmla="*/ 29 w 41"/>
                  <a:gd name="T49" fmla="*/ 209 h 1169"/>
                  <a:gd name="T50" fmla="*/ 32 w 41"/>
                  <a:gd name="T51" fmla="*/ 174 h 1169"/>
                  <a:gd name="T52" fmla="*/ 32 w 41"/>
                  <a:gd name="T53" fmla="*/ 140 h 1169"/>
                  <a:gd name="T54" fmla="*/ 35 w 41"/>
                  <a:gd name="T55" fmla="*/ 105 h 1169"/>
                  <a:gd name="T56" fmla="*/ 36 w 41"/>
                  <a:gd name="T57" fmla="*/ 70 h 1169"/>
                  <a:gd name="T58" fmla="*/ 38 w 41"/>
                  <a:gd name="T59" fmla="*/ 35 h 1169"/>
                  <a:gd name="T60" fmla="*/ 41 w 41"/>
                  <a:gd name="T61" fmla="*/ 0 h 1169"/>
                  <a:gd name="T62" fmla="*/ 17 w 41"/>
                  <a:gd name="T63" fmla="*/ 0 h 1169"/>
                  <a:gd name="T64" fmla="*/ 15 w 41"/>
                  <a:gd name="T65" fmla="*/ 33 h 1169"/>
                  <a:gd name="T66" fmla="*/ 13 w 41"/>
                  <a:gd name="T67" fmla="*/ 68 h 1169"/>
                  <a:gd name="T68" fmla="*/ 12 w 41"/>
                  <a:gd name="T69" fmla="*/ 103 h 1169"/>
                  <a:gd name="T70" fmla="*/ 10 w 41"/>
                  <a:gd name="T71" fmla="*/ 138 h 1169"/>
                  <a:gd name="T72" fmla="*/ 9 w 41"/>
                  <a:gd name="T73" fmla="*/ 173 h 1169"/>
                  <a:gd name="T74" fmla="*/ 7 w 41"/>
                  <a:gd name="T75" fmla="*/ 208 h 1169"/>
                  <a:gd name="T76" fmla="*/ 6 w 41"/>
                  <a:gd name="T77" fmla="*/ 243 h 1169"/>
                  <a:gd name="T78" fmla="*/ 4 w 41"/>
                  <a:gd name="T79" fmla="*/ 278 h 1169"/>
                  <a:gd name="T80" fmla="*/ 3 w 41"/>
                  <a:gd name="T81" fmla="*/ 314 h 1169"/>
                  <a:gd name="T82" fmla="*/ 3 w 41"/>
                  <a:gd name="T83" fmla="*/ 350 h 1169"/>
                  <a:gd name="T84" fmla="*/ 1 w 41"/>
                  <a:gd name="T85" fmla="*/ 385 h 1169"/>
                  <a:gd name="T86" fmla="*/ 1 w 41"/>
                  <a:gd name="T87" fmla="*/ 422 h 1169"/>
                  <a:gd name="T88" fmla="*/ 0 w 41"/>
                  <a:gd name="T89" fmla="*/ 457 h 1169"/>
                  <a:gd name="T90" fmla="*/ 0 w 41"/>
                  <a:gd name="T91" fmla="*/ 493 h 1169"/>
                  <a:gd name="T92" fmla="*/ 0 w 41"/>
                  <a:gd name="T93" fmla="*/ 637 h 1169"/>
                  <a:gd name="T94" fmla="*/ 0 w 41"/>
                  <a:gd name="T95" fmla="*/ 673 h 1169"/>
                  <a:gd name="T96" fmla="*/ 1 w 41"/>
                  <a:gd name="T97" fmla="*/ 710 h 1169"/>
                  <a:gd name="T98" fmla="*/ 1 w 41"/>
                  <a:gd name="T99" fmla="*/ 746 h 1169"/>
                  <a:gd name="T100" fmla="*/ 3 w 41"/>
                  <a:gd name="T101" fmla="*/ 784 h 1169"/>
                  <a:gd name="T102" fmla="*/ 3 w 41"/>
                  <a:gd name="T103" fmla="*/ 820 h 1169"/>
                  <a:gd name="T104" fmla="*/ 4 w 41"/>
                  <a:gd name="T105" fmla="*/ 858 h 1169"/>
                  <a:gd name="T106" fmla="*/ 6 w 41"/>
                  <a:gd name="T107" fmla="*/ 895 h 1169"/>
                  <a:gd name="T108" fmla="*/ 7 w 41"/>
                  <a:gd name="T109" fmla="*/ 932 h 1169"/>
                  <a:gd name="T110" fmla="*/ 9 w 41"/>
                  <a:gd name="T111" fmla="*/ 970 h 1169"/>
                  <a:gd name="T112" fmla="*/ 10 w 41"/>
                  <a:gd name="T113" fmla="*/ 1008 h 1169"/>
                  <a:gd name="T114" fmla="*/ 12 w 41"/>
                  <a:gd name="T115" fmla="*/ 1044 h 1169"/>
                  <a:gd name="T116" fmla="*/ 13 w 41"/>
                  <a:gd name="T117" fmla="*/ 1084 h 1169"/>
                  <a:gd name="T118" fmla="*/ 15 w 41"/>
                  <a:gd name="T119" fmla="*/ 1120 h 1169"/>
                  <a:gd name="T120" fmla="*/ 17 w 41"/>
                  <a:gd name="T121" fmla="*/ 1158 h 1169"/>
                  <a:gd name="T122" fmla="*/ 26 w 41"/>
                  <a:gd name="T123" fmla="*/ 1146 h 1169"/>
                  <a:gd name="T124" fmla="*/ 32 w 41"/>
                  <a:gd name="T125" fmla="*/ 1169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" h="1169">
                    <a:moveTo>
                      <a:pt x="32" y="1169"/>
                    </a:moveTo>
                    <a:lnTo>
                      <a:pt x="41" y="1158"/>
                    </a:lnTo>
                    <a:lnTo>
                      <a:pt x="38" y="1119"/>
                    </a:lnTo>
                    <a:lnTo>
                      <a:pt x="36" y="1081"/>
                    </a:lnTo>
                    <a:lnTo>
                      <a:pt x="35" y="1043"/>
                    </a:lnTo>
                    <a:lnTo>
                      <a:pt x="32" y="1007"/>
                    </a:lnTo>
                    <a:lnTo>
                      <a:pt x="32" y="969"/>
                    </a:lnTo>
                    <a:lnTo>
                      <a:pt x="29" y="931"/>
                    </a:lnTo>
                    <a:lnTo>
                      <a:pt x="29" y="893"/>
                    </a:lnTo>
                    <a:lnTo>
                      <a:pt x="28" y="857"/>
                    </a:lnTo>
                    <a:lnTo>
                      <a:pt x="26" y="820"/>
                    </a:lnTo>
                    <a:lnTo>
                      <a:pt x="25" y="784"/>
                    </a:lnTo>
                    <a:lnTo>
                      <a:pt x="25" y="746"/>
                    </a:lnTo>
                    <a:lnTo>
                      <a:pt x="25" y="710"/>
                    </a:lnTo>
                    <a:lnTo>
                      <a:pt x="23" y="673"/>
                    </a:lnTo>
                    <a:lnTo>
                      <a:pt x="23" y="637"/>
                    </a:lnTo>
                    <a:lnTo>
                      <a:pt x="23" y="493"/>
                    </a:lnTo>
                    <a:lnTo>
                      <a:pt x="23" y="457"/>
                    </a:lnTo>
                    <a:lnTo>
                      <a:pt x="25" y="422"/>
                    </a:lnTo>
                    <a:lnTo>
                      <a:pt x="25" y="385"/>
                    </a:lnTo>
                    <a:lnTo>
                      <a:pt x="25" y="350"/>
                    </a:lnTo>
                    <a:lnTo>
                      <a:pt x="26" y="314"/>
                    </a:lnTo>
                    <a:lnTo>
                      <a:pt x="28" y="279"/>
                    </a:lnTo>
                    <a:lnTo>
                      <a:pt x="29" y="244"/>
                    </a:lnTo>
                    <a:lnTo>
                      <a:pt x="29" y="209"/>
                    </a:lnTo>
                    <a:lnTo>
                      <a:pt x="32" y="174"/>
                    </a:lnTo>
                    <a:lnTo>
                      <a:pt x="32" y="140"/>
                    </a:lnTo>
                    <a:lnTo>
                      <a:pt x="35" y="105"/>
                    </a:lnTo>
                    <a:lnTo>
                      <a:pt x="36" y="70"/>
                    </a:lnTo>
                    <a:lnTo>
                      <a:pt x="38" y="35"/>
                    </a:lnTo>
                    <a:lnTo>
                      <a:pt x="41" y="0"/>
                    </a:lnTo>
                    <a:lnTo>
                      <a:pt x="17" y="0"/>
                    </a:lnTo>
                    <a:lnTo>
                      <a:pt x="15" y="33"/>
                    </a:lnTo>
                    <a:lnTo>
                      <a:pt x="13" y="68"/>
                    </a:lnTo>
                    <a:lnTo>
                      <a:pt x="12" y="103"/>
                    </a:lnTo>
                    <a:lnTo>
                      <a:pt x="10" y="138"/>
                    </a:lnTo>
                    <a:lnTo>
                      <a:pt x="9" y="173"/>
                    </a:lnTo>
                    <a:lnTo>
                      <a:pt x="7" y="208"/>
                    </a:lnTo>
                    <a:lnTo>
                      <a:pt x="6" y="243"/>
                    </a:lnTo>
                    <a:lnTo>
                      <a:pt x="4" y="278"/>
                    </a:lnTo>
                    <a:lnTo>
                      <a:pt x="3" y="314"/>
                    </a:lnTo>
                    <a:lnTo>
                      <a:pt x="3" y="350"/>
                    </a:lnTo>
                    <a:lnTo>
                      <a:pt x="1" y="385"/>
                    </a:lnTo>
                    <a:lnTo>
                      <a:pt x="1" y="422"/>
                    </a:lnTo>
                    <a:lnTo>
                      <a:pt x="0" y="457"/>
                    </a:lnTo>
                    <a:lnTo>
                      <a:pt x="0" y="493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1" y="710"/>
                    </a:lnTo>
                    <a:lnTo>
                      <a:pt x="1" y="746"/>
                    </a:lnTo>
                    <a:lnTo>
                      <a:pt x="3" y="784"/>
                    </a:lnTo>
                    <a:lnTo>
                      <a:pt x="3" y="820"/>
                    </a:lnTo>
                    <a:lnTo>
                      <a:pt x="4" y="858"/>
                    </a:lnTo>
                    <a:lnTo>
                      <a:pt x="6" y="895"/>
                    </a:lnTo>
                    <a:lnTo>
                      <a:pt x="7" y="932"/>
                    </a:lnTo>
                    <a:lnTo>
                      <a:pt x="9" y="970"/>
                    </a:lnTo>
                    <a:lnTo>
                      <a:pt x="10" y="1008"/>
                    </a:lnTo>
                    <a:lnTo>
                      <a:pt x="12" y="1044"/>
                    </a:lnTo>
                    <a:lnTo>
                      <a:pt x="13" y="1084"/>
                    </a:lnTo>
                    <a:lnTo>
                      <a:pt x="15" y="1120"/>
                    </a:lnTo>
                    <a:lnTo>
                      <a:pt x="17" y="1158"/>
                    </a:lnTo>
                    <a:lnTo>
                      <a:pt x="26" y="1146"/>
                    </a:lnTo>
                    <a:lnTo>
                      <a:pt x="32" y="1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8" name="Freeform 69"/>
              <p:cNvSpPr>
                <a:spLocks/>
              </p:cNvSpPr>
              <p:nvPr/>
            </p:nvSpPr>
            <p:spPr bwMode="auto">
              <a:xfrm>
                <a:off x="5037" y="3097"/>
                <a:ext cx="132" cy="31"/>
              </a:xfrm>
              <a:custGeom>
                <a:avLst/>
                <a:gdLst>
                  <a:gd name="T0" fmla="*/ 0 w 396"/>
                  <a:gd name="T1" fmla="*/ 9 h 93"/>
                  <a:gd name="T2" fmla="*/ 3 w 396"/>
                  <a:gd name="T3" fmla="*/ 16 h 93"/>
                  <a:gd name="T4" fmla="*/ 19 w 396"/>
                  <a:gd name="T5" fmla="*/ 32 h 93"/>
                  <a:gd name="T6" fmla="*/ 38 w 396"/>
                  <a:gd name="T7" fmla="*/ 47 h 93"/>
                  <a:gd name="T8" fmla="*/ 59 w 396"/>
                  <a:gd name="T9" fmla="*/ 58 h 93"/>
                  <a:gd name="T10" fmla="*/ 80 w 396"/>
                  <a:gd name="T11" fmla="*/ 69 h 93"/>
                  <a:gd name="T12" fmla="*/ 104 w 396"/>
                  <a:gd name="T13" fmla="*/ 76 h 93"/>
                  <a:gd name="T14" fmla="*/ 130 w 396"/>
                  <a:gd name="T15" fmla="*/ 83 h 93"/>
                  <a:gd name="T16" fmla="*/ 155 w 396"/>
                  <a:gd name="T17" fmla="*/ 88 h 93"/>
                  <a:gd name="T18" fmla="*/ 181 w 396"/>
                  <a:gd name="T19" fmla="*/ 90 h 93"/>
                  <a:gd name="T20" fmla="*/ 207 w 396"/>
                  <a:gd name="T21" fmla="*/ 92 h 93"/>
                  <a:gd name="T22" fmla="*/ 235 w 396"/>
                  <a:gd name="T23" fmla="*/ 93 h 93"/>
                  <a:gd name="T24" fmla="*/ 262 w 396"/>
                  <a:gd name="T25" fmla="*/ 92 h 93"/>
                  <a:gd name="T26" fmla="*/ 290 w 396"/>
                  <a:gd name="T27" fmla="*/ 90 h 93"/>
                  <a:gd name="T28" fmla="*/ 316 w 396"/>
                  <a:gd name="T29" fmla="*/ 89 h 93"/>
                  <a:gd name="T30" fmla="*/ 344 w 396"/>
                  <a:gd name="T31" fmla="*/ 85 h 93"/>
                  <a:gd name="T32" fmla="*/ 370 w 396"/>
                  <a:gd name="T33" fmla="*/ 80 h 93"/>
                  <a:gd name="T34" fmla="*/ 396 w 396"/>
                  <a:gd name="T35" fmla="*/ 74 h 93"/>
                  <a:gd name="T36" fmla="*/ 390 w 396"/>
                  <a:gd name="T37" fmla="*/ 51 h 93"/>
                  <a:gd name="T38" fmla="*/ 365 w 396"/>
                  <a:gd name="T39" fmla="*/ 57 h 93"/>
                  <a:gd name="T40" fmla="*/ 341 w 396"/>
                  <a:gd name="T41" fmla="*/ 61 h 93"/>
                  <a:gd name="T42" fmla="*/ 313 w 396"/>
                  <a:gd name="T43" fmla="*/ 66 h 93"/>
                  <a:gd name="T44" fmla="*/ 287 w 396"/>
                  <a:gd name="T45" fmla="*/ 69 h 93"/>
                  <a:gd name="T46" fmla="*/ 261 w 396"/>
                  <a:gd name="T47" fmla="*/ 70 h 93"/>
                  <a:gd name="T48" fmla="*/ 208 w 396"/>
                  <a:gd name="T49" fmla="*/ 70 h 93"/>
                  <a:gd name="T50" fmla="*/ 182 w 396"/>
                  <a:gd name="T51" fmla="*/ 69 h 93"/>
                  <a:gd name="T52" fmla="*/ 158 w 396"/>
                  <a:gd name="T53" fmla="*/ 64 h 93"/>
                  <a:gd name="T54" fmla="*/ 134 w 396"/>
                  <a:gd name="T55" fmla="*/ 60 h 93"/>
                  <a:gd name="T56" fmla="*/ 111 w 396"/>
                  <a:gd name="T57" fmla="*/ 54 h 93"/>
                  <a:gd name="T58" fmla="*/ 89 w 396"/>
                  <a:gd name="T59" fmla="*/ 47 h 93"/>
                  <a:gd name="T60" fmla="*/ 70 w 396"/>
                  <a:gd name="T61" fmla="*/ 37 h 93"/>
                  <a:gd name="T62" fmla="*/ 51 w 396"/>
                  <a:gd name="T63" fmla="*/ 26 h 93"/>
                  <a:gd name="T64" fmla="*/ 35 w 396"/>
                  <a:gd name="T65" fmla="*/ 15 h 93"/>
                  <a:gd name="T66" fmla="*/ 19 w 396"/>
                  <a:gd name="T67" fmla="*/ 0 h 93"/>
                  <a:gd name="T68" fmla="*/ 24 w 396"/>
                  <a:gd name="T69" fmla="*/ 8 h 93"/>
                  <a:gd name="T70" fmla="*/ 0 w 396"/>
                  <a:gd name="T7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6" h="93">
                    <a:moveTo>
                      <a:pt x="0" y="9"/>
                    </a:moveTo>
                    <a:lnTo>
                      <a:pt x="3" y="16"/>
                    </a:lnTo>
                    <a:lnTo>
                      <a:pt x="19" y="32"/>
                    </a:lnTo>
                    <a:lnTo>
                      <a:pt x="38" y="47"/>
                    </a:lnTo>
                    <a:lnTo>
                      <a:pt x="59" y="58"/>
                    </a:lnTo>
                    <a:lnTo>
                      <a:pt x="80" y="69"/>
                    </a:lnTo>
                    <a:lnTo>
                      <a:pt x="104" y="76"/>
                    </a:lnTo>
                    <a:lnTo>
                      <a:pt x="130" y="83"/>
                    </a:lnTo>
                    <a:lnTo>
                      <a:pt x="155" y="88"/>
                    </a:lnTo>
                    <a:lnTo>
                      <a:pt x="181" y="90"/>
                    </a:lnTo>
                    <a:lnTo>
                      <a:pt x="207" y="92"/>
                    </a:lnTo>
                    <a:lnTo>
                      <a:pt x="235" y="93"/>
                    </a:lnTo>
                    <a:lnTo>
                      <a:pt x="262" y="92"/>
                    </a:lnTo>
                    <a:lnTo>
                      <a:pt x="290" y="90"/>
                    </a:lnTo>
                    <a:lnTo>
                      <a:pt x="316" y="89"/>
                    </a:lnTo>
                    <a:lnTo>
                      <a:pt x="344" y="85"/>
                    </a:lnTo>
                    <a:lnTo>
                      <a:pt x="370" y="80"/>
                    </a:lnTo>
                    <a:lnTo>
                      <a:pt x="396" y="74"/>
                    </a:lnTo>
                    <a:lnTo>
                      <a:pt x="390" y="51"/>
                    </a:lnTo>
                    <a:lnTo>
                      <a:pt x="365" y="57"/>
                    </a:lnTo>
                    <a:lnTo>
                      <a:pt x="341" y="61"/>
                    </a:lnTo>
                    <a:lnTo>
                      <a:pt x="313" y="66"/>
                    </a:lnTo>
                    <a:lnTo>
                      <a:pt x="287" y="69"/>
                    </a:lnTo>
                    <a:lnTo>
                      <a:pt x="261" y="70"/>
                    </a:lnTo>
                    <a:lnTo>
                      <a:pt x="208" y="70"/>
                    </a:lnTo>
                    <a:lnTo>
                      <a:pt x="182" y="69"/>
                    </a:lnTo>
                    <a:lnTo>
                      <a:pt x="158" y="64"/>
                    </a:lnTo>
                    <a:lnTo>
                      <a:pt x="134" y="60"/>
                    </a:lnTo>
                    <a:lnTo>
                      <a:pt x="111" y="54"/>
                    </a:lnTo>
                    <a:lnTo>
                      <a:pt x="89" y="47"/>
                    </a:lnTo>
                    <a:lnTo>
                      <a:pt x="70" y="37"/>
                    </a:lnTo>
                    <a:lnTo>
                      <a:pt x="51" y="26"/>
                    </a:lnTo>
                    <a:lnTo>
                      <a:pt x="35" y="15"/>
                    </a:lnTo>
                    <a:lnTo>
                      <a:pt x="19" y="0"/>
                    </a:lnTo>
                    <a:lnTo>
                      <a:pt x="24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9" name="Freeform 70"/>
              <p:cNvSpPr>
                <a:spLocks/>
              </p:cNvSpPr>
              <p:nvPr/>
            </p:nvSpPr>
            <p:spPr bwMode="auto">
              <a:xfrm>
                <a:off x="5035" y="2776"/>
                <a:ext cx="25" cy="324"/>
              </a:xfrm>
              <a:custGeom>
                <a:avLst/>
                <a:gdLst>
                  <a:gd name="T0" fmla="*/ 52 w 75"/>
                  <a:gd name="T1" fmla="*/ 7 h 973"/>
                  <a:gd name="T2" fmla="*/ 45 w 75"/>
                  <a:gd name="T3" fmla="*/ 51 h 973"/>
                  <a:gd name="T4" fmla="*/ 37 w 75"/>
                  <a:gd name="T5" fmla="*/ 97 h 973"/>
                  <a:gd name="T6" fmla="*/ 32 w 75"/>
                  <a:gd name="T7" fmla="*/ 148 h 973"/>
                  <a:gd name="T8" fmla="*/ 26 w 75"/>
                  <a:gd name="T9" fmla="*/ 202 h 973"/>
                  <a:gd name="T10" fmla="*/ 21 w 75"/>
                  <a:gd name="T11" fmla="*/ 259 h 973"/>
                  <a:gd name="T12" fmla="*/ 16 w 75"/>
                  <a:gd name="T13" fmla="*/ 320 h 973"/>
                  <a:gd name="T14" fmla="*/ 13 w 75"/>
                  <a:gd name="T15" fmla="*/ 382 h 973"/>
                  <a:gd name="T16" fmla="*/ 8 w 75"/>
                  <a:gd name="T17" fmla="*/ 446 h 973"/>
                  <a:gd name="T18" fmla="*/ 5 w 75"/>
                  <a:gd name="T19" fmla="*/ 512 h 973"/>
                  <a:gd name="T20" fmla="*/ 3 w 75"/>
                  <a:gd name="T21" fmla="*/ 579 h 973"/>
                  <a:gd name="T22" fmla="*/ 0 w 75"/>
                  <a:gd name="T23" fmla="*/ 646 h 973"/>
                  <a:gd name="T24" fmla="*/ 0 w 75"/>
                  <a:gd name="T25" fmla="*/ 714 h 973"/>
                  <a:gd name="T26" fmla="*/ 0 w 75"/>
                  <a:gd name="T27" fmla="*/ 845 h 973"/>
                  <a:gd name="T28" fmla="*/ 3 w 75"/>
                  <a:gd name="T29" fmla="*/ 910 h 973"/>
                  <a:gd name="T30" fmla="*/ 5 w 75"/>
                  <a:gd name="T31" fmla="*/ 973 h 973"/>
                  <a:gd name="T32" fmla="*/ 27 w 75"/>
                  <a:gd name="T33" fmla="*/ 941 h 973"/>
                  <a:gd name="T34" fmla="*/ 24 w 75"/>
                  <a:gd name="T35" fmla="*/ 877 h 973"/>
                  <a:gd name="T36" fmla="*/ 24 w 75"/>
                  <a:gd name="T37" fmla="*/ 813 h 973"/>
                  <a:gd name="T38" fmla="*/ 24 w 75"/>
                  <a:gd name="T39" fmla="*/ 679 h 973"/>
                  <a:gd name="T40" fmla="*/ 24 w 75"/>
                  <a:gd name="T41" fmla="*/ 612 h 973"/>
                  <a:gd name="T42" fmla="*/ 27 w 75"/>
                  <a:gd name="T43" fmla="*/ 547 h 973"/>
                  <a:gd name="T44" fmla="*/ 30 w 75"/>
                  <a:gd name="T45" fmla="*/ 480 h 973"/>
                  <a:gd name="T46" fmla="*/ 33 w 75"/>
                  <a:gd name="T47" fmla="*/ 416 h 973"/>
                  <a:gd name="T48" fmla="*/ 36 w 75"/>
                  <a:gd name="T49" fmla="*/ 352 h 973"/>
                  <a:gd name="T50" fmla="*/ 40 w 75"/>
                  <a:gd name="T51" fmla="*/ 291 h 973"/>
                  <a:gd name="T52" fmla="*/ 46 w 75"/>
                  <a:gd name="T53" fmla="*/ 233 h 973"/>
                  <a:gd name="T54" fmla="*/ 52 w 75"/>
                  <a:gd name="T55" fmla="*/ 177 h 973"/>
                  <a:gd name="T56" fmla="*/ 58 w 75"/>
                  <a:gd name="T57" fmla="*/ 125 h 973"/>
                  <a:gd name="T58" fmla="*/ 64 w 75"/>
                  <a:gd name="T59" fmla="*/ 77 h 973"/>
                  <a:gd name="T60" fmla="*/ 71 w 75"/>
                  <a:gd name="T61" fmla="*/ 33 h 973"/>
                  <a:gd name="T62" fmla="*/ 68 w 75"/>
                  <a:gd name="T63" fmla="*/ 2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973">
                    <a:moveTo>
                      <a:pt x="59" y="0"/>
                    </a:moveTo>
                    <a:lnTo>
                      <a:pt x="52" y="7"/>
                    </a:lnTo>
                    <a:lnTo>
                      <a:pt x="48" y="29"/>
                    </a:lnTo>
                    <a:lnTo>
                      <a:pt x="45" y="51"/>
                    </a:lnTo>
                    <a:lnTo>
                      <a:pt x="42" y="73"/>
                    </a:lnTo>
                    <a:lnTo>
                      <a:pt x="37" y="97"/>
                    </a:lnTo>
                    <a:lnTo>
                      <a:pt x="35" y="122"/>
                    </a:lnTo>
                    <a:lnTo>
                      <a:pt x="32" y="148"/>
                    </a:lnTo>
                    <a:lnTo>
                      <a:pt x="29" y="174"/>
                    </a:lnTo>
                    <a:lnTo>
                      <a:pt x="26" y="202"/>
                    </a:lnTo>
                    <a:lnTo>
                      <a:pt x="23" y="230"/>
                    </a:lnTo>
                    <a:lnTo>
                      <a:pt x="21" y="259"/>
                    </a:lnTo>
                    <a:lnTo>
                      <a:pt x="17" y="289"/>
                    </a:lnTo>
                    <a:lnTo>
                      <a:pt x="16" y="320"/>
                    </a:lnTo>
                    <a:lnTo>
                      <a:pt x="14" y="352"/>
                    </a:lnTo>
                    <a:lnTo>
                      <a:pt x="13" y="382"/>
                    </a:lnTo>
                    <a:lnTo>
                      <a:pt x="10" y="414"/>
                    </a:lnTo>
                    <a:lnTo>
                      <a:pt x="8" y="446"/>
                    </a:lnTo>
                    <a:lnTo>
                      <a:pt x="7" y="478"/>
                    </a:lnTo>
                    <a:lnTo>
                      <a:pt x="5" y="512"/>
                    </a:lnTo>
                    <a:lnTo>
                      <a:pt x="4" y="545"/>
                    </a:lnTo>
                    <a:lnTo>
                      <a:pt x="3" y="579"/>
                    </a:lnTo>
                    <a:lnTo>
                      <a:pt x="3" y="612"/>
                    </a:lnTo>
                    <a:lnTo>
                      <a:pt x="0" y="646"/>
                    </a:lnTo>
                    <a:lnTo>
                      <a:pt x="0" y="679"/>
                    </a:lnTo>
                    <a:lnTo>
                      <a:pt x="0" y="714"/>
                    </a:lnTo>
                    <a:lnTo>
                      <a:pt x="0" y="813"/>
                    </a:lnTo>
                    <a:lnTo>
                      <a:pt x="0" y="845"/>
                    </a:lnTo>
                    <a:lnTo>
                      <a:pt x="1" y="878"/>
                    </a:lnTo>
                    <a:lnTo>
                      <a:pt x="3" y="910"/>
                    </a:lnTo>
                    <a:lnTo>
                      <a:pt x="4" y="941"/>
                    </a:lnTo>
                    <a:lnTo>
                      <a:pt x="5" y="973"/>
                    </a:lnTo>
                    <a:lnTo>
                      <a:pt x="29" y="972"/>
                    </a:lnTo>
                    <a:lnTo>
                      <a:pt x="27" y="941"/>
                    </a:lnTo>
                    <a:lnTo>
                      <a:pt x="26" y="909"/>
                    </a:lnTo>
                    <a:lnTo>
                      <a:pt x="24" y="877"/>
                    </a:lnTo>
                    <a:lnTo>
                      <a:pt x="24" y="845"/>
                    </a:lnTo>
                    <a:lnTo>
                      <a:pt x="24" y="813"/>
                    </a:lnTo>
                    <a:lnTo>
                      <a:pt x="24" y="714"/>
                    </a:lnTo>
                    <a:lnTo>
                      <a:pt x="24" y="679"/>
                    </a:lnTo>
                    <a:lnTo>
                      <a:pt x="24" y="646"/>
                    </a:lnTo>
                    <a:lnTo>
                      <a:pt x="24" y="612"/>
                    </a:lnTo>
                    <a:lnTo>
                      <a:pt x="26" y="579"/>
                    </a:lnTo>
                    <a:lnTo>
                      <a:pt x="27" y="547"/>
                    </a:lnTo>
                    <a:lnTo>
                      <a:pt x="29" y="513"/>
                    </a:lnTo>
                    <a:lnTo>
                      <a:pt x="30" y="480"/>
                    </a:lnTo>
                    <a:lnTo>
                      <a:pt x="32" y="448"/>
                    </a:lnTo>
                    <a:lnTo>
                      <a:pt x="33" y="416"/>
                    </a:lnTo>
                    <a:lnTo>
                      <a:pt x="35" y="384"/>
                    </a:lnTo>
                    <a:lnTo>
                      <a:pt x="36" y="352"/>
                    </a:lnTo>
                    <a:lnTo>
                      <a:pt x="39" y="321"/>
                    </a:lnTo>
                    <a:lnTo>
                      <a:pt x="40" y="291"/>
                    </a:lnTo>
                    <a:lnTo>
                      <a:pt x="45" y="262"/>
                    </a:lnTo>
                    <a:lnTo>
                      <a:pt x="46" y="233"/>
                    </a:lnTo>
                    <a:lnTo>
                      <a:pt x="49" y="205"/>
                    </a:lnTo>
                    <a:lnTo>
                      <a:pt x="52" y="177"/>
                    </a:lnTo>
                    <a:lnTo>
                      <a:pt x="55" y="150"/>
                    </a:lnTo>
                    <a:lnTo>
                      <a:pt x="58" y="125"/>
                    </a:lnTo>
                    <a:lnTo>
                      <a:pt x="61" y="100"/>
                    </a:lnTo>
                    <a:lnTo>
                      <a:pt x="64" y="77"/>
                    </a:lnTo>
                    <a:lnTo>
                      <a:pt x="68" y="54"/>
                    </a:lnTo>
                    <a:lnTo>
                      <a:pt x="71" y="33"/>
                    </a:lnTo>
                    <a:lnTo>
                      <a:pt x="75" y="13"/>
                    </a:lnTo>
                    <a:lnTo>
                      <a:pt x="68" y="2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0" name="Freeform 71"/>
              <p:cNvSpPr>
                <a:spLocks/>
              </p:cNvSpPr>
              <p:nvPr/>
            </p:nvSpPr>
            <p:spPr bwMode="auto">
              <a:xfrm>
                <a:off x="5055" y="2729"/>
                <a:ext cx="117" cy="54"/>
              </a:xfrm>
              <a:custGeom>
                <a:avLst/>
                <a:gdLst>
                  <a:gd name="T0" fmla="*/ 351 w 351"/>
                  <a:gd name="T1" fmla="*/ 10 h 163"/>
                  <a:gd name="T2" fmla="*/ 335 w 351"/>
                  <a:gd name="T3" fmla="*/ 0 h 163"/>
                  <a:gd name="T4" fmla="*/ 313 w 351"/>
                  <a:gd name="T5" fmla="*/ 8 h 163"/>
                  <a:gd name="T6" fmla="*/ 293 w 351"/>
                  <a:gd name="T7" fmla="*/ 17 h 163"/>
                  <a:gd name="T8" fmla="*/ 272 w 351"/>
                  <a:gd name="T9" fmla="*/ 26 h 163"/>
                  <a:gd name="T10" fmla="*/ 250 w 351"/>
                  <a:gd name="T11" fmla="*/ 33 h 163"/>
                  <a:gd name="T12" fmla="*/ 230 w 351"/>
                  <a:gd name="T13" fmla="*/ 43 h 163"/>
                  <a:gd name="T14" fmla="*/ 210 w 351"/>
                  <a:gd name="T15" fmla="*/ 52 h 163"/>
                  <a:gd name="T16" fmla="*/ 188 w 351"/>
                  <a:gd name="T17" fmla="*/ 61 h 163"/>
                  <a:gd name="T18" fmla="*/ 166 w 351"/>
                  <a:gd name="T19" fmla="*/ 70 h 163"/>
                  <a:gd name="T20" fmla="*/ 147 w 351"/>
                  <a:gd name="T21" fmla="*/ 78 h 163"/>
                  <a:gd name="T22" fmla="*/ 125 w 351"/>
                  <a:gd name="T23" fmla="*/ 87 h 163"/>
                  <a:gd name="T24" fmla="*/ 104 w 351"/>
                  <a:gd name="T25" fmla="*/ 97 h 163"/>
                  <a:gd name="T26" fmla="*/ 83 w 351"/>
                  <a:gd name="T27" fmla="*/ 104 h 163"/>
                  <a:gd name="T28" fmla="*/ 63 w 351"/>
                  <a:gd name="T29" fmla="*/ 115 h 163"/>
                  <a:gd name="T30" fmla="*/ 41 w 351"/>
                  <a:gd name="T31" fmla="*/ 123 h 163"/>
                  <a:gd name="T32" fmla="*/ 21 w 351"/>
                  <a:gd name="T33" fmla="*/ 131 h 163"/>
                  <a:gd name="T34" fmla="*/ 0 w 351"/>
                  <a:gd name="T35" fmla="*/ 141 h 163"/>
                  <a:gd name="T36" fmla="*/ 9 w 351"/>
                  <a:gd name="T37" fmla="*/ 163 h 163"/>
                  <a:gd name="T38" fmla="*/ 31 w 351"/>
                  <a:gd name="T39" fmla="*/ 152 h 163"/>
                  <a:gd name="T40" fmla="*/ 51 w 351"/>
                  <a:gd name="T41" fmla="*/ 145 h 163"/>
                  <a:gd name="T42" fmla="*/ 72 w 351"/>
                  <a:gd name="T43" fmla="*/ 135 h 163"/>
                  <a:gd name="T44" fmla="*/ 93 w 351"/>
                  <a:gd name="T45" fmla="*/ 126 h 163"/>
                  <a:gd name="T46" fmla="*/ 114 w 351"/>
                  <a:gd name="T47" fmla="*/ 118 h 163"/>
                  <a:gd name="T48" fmla="*/ 134 w 351"/>
                  <a:gd name="T49" fmla="*/ 109 h 163"/>
                  <a:gd name="T50" fmla="*/ 154 w 351"/>
                  <a:gd name="T51" fmla="*/ 100 h 163"/>
                  <a:gd name="T52" fmla="*/ 178 w 351"/>
                  <a:gd name="T53" fmla="*/ 91 h 163"/>
                  <a:gd name="T54" fmla="*/ 197 w 351"/>
                  <a:gd name="T55" fmla="*/ 83 h 163"/>
                  <a:gd name="T56" fmla="*/ 218 w 351"/>
                  <a:gd name="T57" fmla="*/ 74 h 163"/>
                  <a:gd name="T58" fmla="*/ 240 w 351"/>
                  <a:gd name="T59" fmla="*/ 65 h 163"/>
                  <a:gd name="T60" fmla="*/ 259 w 351"/>
                  <a:gd name="T61" fmla="*/ 55 h 163"/>
                  <a:gd name="T62" fmla="*/ 281 w 351"/>
                  <a:gd name="T63" fmla="*/ 48 h 163"/>
                  <a:gd name="T64" fmla="*/ 303 w 351"/>
                  <a:gd name="T65" fmla="*/ 38 h 163"/>
                  <a:gd name="T66" fmla="*/ 323 w 351"/>
                  <a:gd name="T67" fmla="*/ 30 h 163"/>
                  <a:gd name="T68" fmla="*/ 343 w 351"/>
                  <a:gd name="T69" fmla="*/ 22 h 163"/>
                  <a:gd name="T70" fmla="*/ 327 w 351"/>
                  <a:gd name="T71" fmla="*/ 10 h 163"/>
                  <a:gd name="T72" fmla="*/ 351 w 351"/>
                  <a:gd name="T73" fmla="*/ 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63">
                    <a:moveTo>
                      <a:pt x="351" y="10"/>
                    </a:moveTo>
                    <a:lnTo>
                      <a:pt x="335" y="0"/>
                    </a:lnTo>
                    <a:lnTo>
                      <a:pt x="313" y="8"/>
                    </a:lnTo>
                    <a:lnTo>
                      <a:pt x="293" y="17"/>
                    </a:lnTo>
                    <a:lnTo>
                      <a:pt x="272" y="26"/>
                    </a:lnTo>
                    <a:lnTo>
                      <a:pt x="250" y="33"/>
                    </a:lnTo>
                    <a:lnTo>
                      <a:pt x="230" y="43"/>
                    </a:lnTo>
                    <a:lnTo>
                      <a:pt x="210" y="52"/>
                    </a:lnTo>
                    <a:lnTo>
                      <a:pt x="188" y="61"/>
                    </a:lnTo>
                    <a:lnTo>
                      <a:pt x="166" y="70"/>
                    </a:lnTo>
                    <a:lnTo>
                      <a:pt x="147" y="78"/>
                    </a:lnTo>
                    <a:lnTo>
                      <a:pt x="125" y="87"/>
                    </a:lnTo>
                    <a:lnTo>
                      <a:pt x="104" y="97"/>
                    </a:lnTo>
                    <a:lnTo>
                      <a:pt x="83" y="104"/>
                    </a:lnTo>
                    <a:lnTo>
                      <a:pt x="63" y="115"/>
                    </a:lnTo>
                    <a:lnTo>
                      <a:pt x="41" y="123"/>
                    </a:lnTo>
                    <a:lnTo>
                      <a:pt x="21" y="131"/>
                    </a:lnTo>
                    <a:lnTo>
                      <a:pt x="0" y="141"/>
                    </a:lnTo>
                    <a:lnTo>
                      <a:pt x="9" y="163"/>
                    </a:lnTo>
                    <a:lnTo>
                      <a:pt x="31" y="152"/>
                    </a:lnTo>
                    <a:lnTo>
                      <a:pt x="51" y="145"/>
                    </a:lnTo>
                    <a:lnTo>
                      <a:pt x="72" y="135"/>
                    </a:lnTo>
                    <a:lnTo>
                      <a:pt x="93" y="126"/>
                    </a:lnTo>
                    <a:lnTo>
                      <a:pt x="114" y="118"/>
                    </a:lnTo>
                    <a:lnTo>
                      <a:pt x="134" y="109"/>
                    </a:lnTo>
                    <a:lnTo>
                      <a:pt x="154" y="100"/>
                    </a:lnTo>
                    <a:lnTo>
                      <a:pt x="178" y="91"/>
                    </a:lnTo>
                    <a:lnTo>
                      <a:pt x="197" y="83"/>
                    </a:lnTo>
                    <a:lnTo>
                      <a:pt x="218" y="74"/>
                    </a:lnTo>
                    <a:lnTo>
                      <a:pt x="240" y="65"/>
                    </a:lnTo>
                    <a:lnTo>
                      <a:pt x="259" y="55"/>
                    </a:lnTo>
                    <a:lnTo>
                      <a:pt x="281" y="48"/>
                    </a:lnTo>
                    <a:lnTo>
                      <a:pt x="303" y="38"/>
                    </a:lnTo>
                    <a:lnTo>
                      <a:pt x="323" y="30"/>
                    </a:lnTo>
                    <a:lnTo>
                      <a:pt x="343" y="22"/>
                    </a:lnTo>
                    <a:lnTo>
                      <a:pt x="327" y="10"/>
                    </a:lnTo>
                    <a:lnTo>
                      <a:pt x="3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1" name="Freeform 72"/>
              <p:cNvSpPr>
                <a:spLocks/>
              </p:cNvSpPr>
              <p:nvPr/>
            </p:nvSpPr>
            <p:spPr bwMode="auto">
              <a:xfrm>
                <a:off x="5054" y="2753"/>
                <a:ext cx="78" cy="284"/>
              </a:xfrm>
              <a:custGeom>
                <a:avLst/>
                <a:gdLst>
                  <a:gd name="T0" fmla="*/ 179 w 234"/>
                  <a:gd name="T1" fmla="*/ 126 h 853"/>
                  <a:gd name="T2" fmla="*/ 157 w 234"/>
                  <a:gd name="T3" fmla="*/ 158 h 853"/>
                  <a:gd name="T4" fmla="*/ 135 w 234"/>
                  <a:gd name="T5" fmla="*/ 192 h 853"/>
                  <a:gd name="T6" fmla="*/ 116 w 234"/>
                  <a:gd name="T7" fmla="*/ 224 h 853"/>
                  <a:gd name="T8" fmla="*/ 115 w 234"/>
                  <a:gd name="T9" fmla="*/ 264 h 853"/>
                  <a:gd name="T10" fmla="*/ 128 w 234"/>
                  <a:gd name="T11" fmla="*/ 312 h 853"/>
                  <a:gd name="T12" fmla="*/ 139 w 234"/>
                  <a:gd name="T13" fmla="*/ 358 h 853"/>
                  <a:gd name="T14" fmla="*/ 155 w 234"/>
                  <a:gd name="T15" fmla="*/ 405 h 853"/>
                  <a:gd name="T16" fmla="*/ 171 w 234"/>
                  <a:gd name="T17" fmla="*/ 450 h 853"/>
                  <a:gd name="T18" fmla="*/ 189 w 234"/>
                  <a:gd name="T19" fmla="*/ 494 h 853"/>
                  <a:gd name="T20" fmla="*/ 206 w 234"/>
                  <a:gd name="T21" fmla="*/ 540 h 853"/>
                  <a:gd name="T22" fmla="*/ 224 w 234"/>
                  <a:gd name="T23" fmla="*/ 587 h 853"/>
                  <a:gd name="T24" fmla="*/ 225 w 234"/>
                  <a:gd name="T25" fmla="*/ 625 h 853"/>
                  <a:gd name="T26" fmla="*/ 208 w 234"/>
                  <a:gd name="T27" fmla="*/ 652 h 853"/>
                  <a:gd name="T28" fmla="*/ 190 w 234"/>
                  <a:gd name="T29" fmla="*/ 678 h 853"/>
                  <a:gd name="T30" fmla="*/ 176 w 234"/>
                  <a:gd name="T31" fmla="*/ 706 h 853"/>
                  <a:gd name="T32" fmla="*/ 161 w 234"/>
                  <a:gd name="T33" fmla="*/ 734 h 853"/>
                  <a:gd name="T34" fmla="*/ 147 w 234"/>
                  <a:gd name="T35" fmla="*/ 764 h 853"/>
                  <a:gd name="T36" fmla="*/ 132 w 234"/>
                  <a:gd name="T37" fmla="*/ 798 h 853"/>
                  <a:gd name="T38" fmla="*/ 118 w 234"/>
                  <a:gd name="T39" fmla="*/ 834 h 853"/>
                  <a:gd name="T40" fmla="*/ 103 w 234"/>
                  <a:gd name="T41" fmla="*/ 844 h 853"/>
                  <a:gd name="T42" fmla="*/ 90 w 234"/>
                  <a:gd name="T43" fmla="*/ 825 h 853"/>
                  <a:gd name="T44" fmla="*/ 76 w 234"/>
                  <a:gd name="T45" fmla="*/ 808 h 853"/>
                  <a:gd name="T46" fmla="*/ 62 w 234"/>
                  <a:gd name="T47" fmla="*/ 792 h 853"/>
                  <a:gd name="T48" fmla="*/ 48 w 234"/>
                  <a:gd name="T49" fmla="*/ 774 h 853"/>
                  <a:gd name="T50" fmla="*/ 35 w 234"/>
                  <a:gd name="T51" fmla="*/ 758 h 853"/>
                  <a:gd name="T52" fmla="*/ 20 w 234"/>
                  <a:gd name="T53" fmla="*/ 744 h 853"/>
                  <a:gd name="T54" fmla="*/ 7 w 234"/>
                  <a:gd name="T55" fmla="*/ 728 h 853"/>
                  <a:gd name="T56" fmla="*/ 9 w 234"/>
                  <a:gd name="T57" fmla="*/ 658 h 853"/>
                  <a:gd name="T58" fmla="*/ 29 w 234"/>
                  <a:gd name="T59" fmla="*/ 536 h 853"/>
                  <a:gd name="T60" fmla="*/ 54 w 234"/>
                  <a:gd name="T61" fmla="*/ 415 h 853"/>
                  <a:gd name="T62" fmla="*/ 80 w 234"/>
                  <a:gd name="T63" fmla="*/ 296 h 853"/>
                  <a:gd name="T64" fmla="*/ 84 w 234"/>
                  <a:gd name="T65" fmla="*/ 223 h 853"/>
                  <a:gd name="T66" fmla="*/ 67 w 234"/>
                  <a:gd name="T67" fmla="*/ 195 h 853"/>
                  <a:gd name="T68" fmla="*/ 48 w 234"/>
                  <a:gd name="T69" fmla="*/ 162 h 853"/>
                  <a:gd name="T70" fmla="*/ 30 w 234"/>
                  <a:gd name="T71" fmla="*/ 128 h 853"/>
                  <a:gd name="T72" fmla="*/ 33 w 234"/>
                  <a:gd name="T73" fmla="*/ 96 h 853"/>
                  <a:gd name="T74" fmla="*/ 51 w 234"/>
                  <a:gd name="T75" fmla="*/ 69 h 853"/>
                  <a:gd name="T76" fmla="*/ 68 w 234"/>
                  <a:gd name="T77" fmla="*/ 43 h 853"/>
                  <a:gd name="T78" fmla="*/ 86 w 234"/>
                  <a:gd name="T79" fmla="*/ 14 h 853"/>
                  <a:gd name="T80" fmla="*/ 105 w 234"/>
                  <a:gd name="T81" fmla="*/ 14 h 853"/>
                  <a:gd name="T82" fmla="*/ 129 w 234"/>
                  <a:gd name="T83" fmla="*/ 43 h 853"/>
                  <a:gd name="T84" fmla="*/ 153 w 234"/>
                  <a:gd name="T85" fmla="*/ 69 h 853"/>
                  <a:gd name="T86" fmla="*/ 176 w 234"/>
                  <a:gd name="T87" fmla="*/ 96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853">
                    <a:moveTo>
                      <a:pt x="187" y="111"/>
                    </a:moveTo>
                    <a:lnTo>
                      <a:pt x="179" y="126"/>
                    </a:lnTo>
                    <a:lnTo>
                      <a:pt x="167" y="142"/>
                    </a:lnTo>
                    <a:lnTo>
                      <a:pt x="157" y="158"/>
                    </a:lnTo>
                    <a:lnTo>
                      <a:pt x="145" y="175"/>
                    </a:lnTo>
                    <a:lnTo>
                      <a:pt x="135" y="192"/>
                    </a:lnTo>
                    <a:lnTo>
                      <a:pt x="125" y="208"/>
                    </a:lnTo>
                    <a:lnTo>
                      <a:pt x="116" y="224"/>
                    </a:lnTo>
                    <a:lnTo>
                      <a:pt x="108" y="239"/>
                    </a:lnTo>
                    <a:lnTo>
                      <a:pt x="115" y="264"/>
                    </a:lnTo>
                    <a:lnTo>
                      <a:pt x="121" y="288"/>
                    </a:lnTo>
                    <a:lnTo>
                      <a:pt x="128" y="312"/>
                    </a:lnTo>
                    <a:lnTo>
                      <a:pt x="134" y="336"/>
                    </a:lnTo>
                    <a:lnTo>
                      <a:pt x="139" y="358"/>
                    </a:lnTo>
                    <a:lnTo>
                      <a:pt x="148" y="382"/>
                    </a:lnTo>
                    <a:lnTo>
                      <a:pt x="155" y="405"/>
                    </a:lnTo>
                    <a:lnTo>
                      <a:pt x="163" y="427"/>
                    </a:lnTo>
                    <a:lnTo>
                      <a:pt x="171" y="450"/>
                    </a:lnTo>
                    <a:lnTo>
                      <a:pt x="180" y="472"/>
                    </a:lnTo>
                    <a:lnTo>
                      <a:pt x="189" y="494"/>
                    </a:lnTo>
                    <a:lnTo>
                      <a:pt x="198" y="517"/>
                    </a:lnTo>
                    <a:lnTo>
                      <a:pt x="206" y="540"/>
                    </a:lnTo>
                    <a:lnTo>
                      <a:pt x="215" y="563"/>
                    </a:lnTo>
                    <a:lnTo>
                      <a:pt x="224" y="587"/>
                    </a:lnTo>
                    <a:lnTo>
                      <a:pt x="234" y="610"/>
                    </a:lnTo>
                    <a:lnTo>
                      <a:pt x="225" y="625"/>
                    </a:lnTo>
                    <a:lnTo>
                      <a:pt x="215" y="638"/>
                    </a:lnTo>
                    <a:lnTo>
                      <a:pt x="208" y="652"/>
                    </a:lnTo>
                    <a:lnTo>
                      <a:pt x="199" y="665"/>
                    </a:lnTo>
                    <a:lnTo>
                      <a:pt x="190" y="678"/>
                    </a:lnTo>
                    <a:lnTo>
                      <a:pt x="183" y="693"/>
                    </a:lnTo>
                    <a:lnTo>
                      <a:pt x="176" y="706"/>
                    </a:lnTo>
                    <a:lnTo>
                      <a:pt x="169" y="721"/>
                    </a:lnTo>
                    <a:lnTo>
                      <a:pt x="161" y="734"/>
                    </a:lnTo>
                    <a:lnTo>
                      <a:pt x="154" y="748"/>
                    </a:lnTo>
                    <a:lnTo>
                      <a:pt x="147" y="764"/>
                    </a:lnTo>
                    <a:lnTo>
                      <a:pt x="139" y="780"/>
                    </a:lnTo>
                    <a:lnTo>
                      <a:pt x="132" y="798"/>
                    </a:lnTo>
                    <a:lnTo>
                      <a:pt x="125" y="815"/>
                    </a:lnTo>
                    <a:lnTo>
                      <a:pt x="118" y="834"/>
                    </a:lnTo>
                    <a:lnTo>
                      <a:pt x="109" y="853"/>
                    </a:lnTo>
                    <a:lnTo>
                      <a:pt x="103" y="844"/>
                    </a:lnTo>
                    <a:lnTo>
                      <a:pt x="96" y="834"/>
                    </a:lnTo>
                    <a:lnTo>
                      <a:pt x="90" y="825"/>
                    </a:lnTo>
                    <a:lnTo>
                      <a:pt x="83" y="817"/>
                    </a:lnTo>
                    <a:lnTo>
                      <a:pt x="76" y="808"/>
                    </a:lnTo>
                    <a:lnTo>
                      <a:pt x="70" y="799"/>
                    </a:lnTo>
                    <a:lnTo>
                      <a:pt x="62" y="792"/>
                    </a:lnTo>
                    <a:lnTo>
                      <a:pt x="55" y="783"/>
                    </a:lnTo>
                    <a:lnTo>
                      <a:pt x="48" y="774"/>
                    </a:lnTo>
                    <a:lnTo>
                      <a:pt x="42" y="767"/>
                    </a:lnTo>
                    <a:lnTo>
                      <a:pt x="35" y="758"/>
                    </a:lnTo>
                    <a:lnTo>
                      <a:pt x="28" y="751"/>
                    </a:lnTo>
                    <a:lnTo>
                      <a:pt x="20" y="744"/>
                    </a:lnTo>
                    <a:lnTo>
                      <a:pt x="13" y="737"/>
                    </a:lnTo>
                    <a:lnTo>
                      <a:pt x="7" y="728"/>
                    </a:lnTo>
                    <a:lnTo>
                      <a:pt x="0" y="721"/>
                    </a:lnTo>
                    <a:lnTo>
                      <a:pt x="9" y="658"/>
                    </a:lnTo>
                    <a:lnTo>
                      <a:pt x="19" y="595"/>
                    </a:lnTo>
                    <a:lnTo>
                      <a:pt x="29" y="536"/>
                    </a:lnTo>
                    <a:lnTo>
                      <a:pt x="42" y="475"/>
                    </a:lnTo>
                    <a:lnTo>
                      <a:pt x="54" y="415"/>
                    </a:lnTo>
                    <a:lnTo>
                      <a:pt x="67" y="355"/>
                    </a:lnTo>
                    <a:lnTo>
                      <a:pt x="80" y="296"/>
                    </a:lnTo>
                    <a:lnTo>
                      <a:pt x="92" y="236"/>
                    </a:lnTo>
                    <a:lnTo>
                      <a:pt x="84" y="223"/>
                    </a:lnTo>
                    <a:lnTo>
                      <a:pt x="76" y="208"/>
                    </a:lnTo>
                    <a:lnTo>
                      <a:pt x="67" y="195"/>
                    </a:lnTo>
                    <a:lnTo>
                      <a:pt x="57" y="179"/>
                    </a:lnTo>
                    <a:lnTo>
                      <a:pt x="48" y="162"/>
                    </a:lnTo>
                    <a:lnTo>
                      <a:pt x="39" y="146"/>
                    </a:lnTo>
                    <a:lnTo>
                      <a:pt x="30" y="128"/>
                    </a:lnTo>
                    <a:lnTo>
                      <a:pt x="23" y="111"/>
                    </a:lnTo>
                    <a:lnTo>
                      <a:pt x="33" y="96"/>
                    </a:lnTo>
                    <a:lnTo>
                      <a:pt x="42" y="83"/>
                    </a:lnTo>
                    <a:lnTo>
                      <a:pt x="51" y="69"/>
                    </a:lnTo>
                    <a:lnTo>
                      <a:pt x="60" y="56"/>
                    </a:lnTo>
                    <a:lnTo>
                      <a:pt x="68" y="43"/>
                    </a:lnTo>
                    <a:lnTo>
                      <a:pt x="77" y="28"/>
                    </a:lnTo>
                    <a:lnTo>
                      <a:pt x="86" y="14"/>
                    </a:lnTo>
                    <a:lnTo>
                      <a:pt x="93" y="0"/>
                    </a:lnTo>
                    <a:lnTo>
                      <a:pt x="105" y="14"/>
                    </a:lnTo>
                    <a:lnTo>
                      <a:pt x="118" y="28"/>
                    </a:lnTo>
                    <a:lnTo>
                      <a:pt x="129" y="43"/>
                    </a:lnTo>
                    <a:lnTo>
                      <a:pt x="141" y="56"/>
                    </a:lnTo>
                    <a:lnTo>
                      <a:pt x="153" y="69"/>
                    </a:lnTo>
                    <a:lnTo>
                      <a:pt x="164" y="83"/>
                    </a:lnTo>
                    <a:lnTo>
                      <a:pt x="176" y="96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2" name="Freeform 73"/>
              <p:cNvSpPr>
                <a:spLocks/>
              </p:cNvSpPr>
              <p:nvPr/>
            </p:nvSpPr>
            <p:spPr bwMode="auto">
              <a:xfrm>
                <a:off x="5086" y="2788"/>
                <a:ext cx="34" cy="46"/>
              </a:xfrm>
              <a:custGeom>
                <a:avLst/>
                <a:gdLst>
                  <a:gd name="T0" fmla="*/ 22 w 101"/>
                  <a:gd name="T1" fmla="*/ 131 h 138"/>
                  <a:gd name="T2" fmla="*/ 22 w 101"/>
                  <a:gd name="T3" fmla="*/ 138 h 138"/>
                  <a:gd name="T4" fmla="*/ 25 w 101"/>
                  <a:gd name="T5" fmla="*/ 133 h 138"/>
                  <a:gd name="T6" fmla="*/ 29 w 101"/>
                  <a:gd name="T7" fmla="*/ 125 h 138"/>
                  <a:gd name="T8" fmla="*/ 34 w 101"/>
                  <a:gd name="T9" fmla="*/ 118 h 138"/>
                  <a:gd name="T10" fmla="*/ 38 w 101"/>
                  <a:gd name="T11" fmla="*/ 109 h 138"/>
                  <a:gd name="T12" fmla="*/ 42 w 101"/>
                  <a:gd name="T13" fmla="*/ 102 h 138"/>
                  <a:gd name="T14" fmla="*/ 48 w 101"/>
                  <a:gd name="T15" fmla="*/ 93 h 138"/>
                  <a:gd name="T16" fmla="*/ 53 w 101"/>
                  <a:gd name="T17" fmla="*/ 85 h 138"/>
                  <a:gd name="T18" fmla="*/ 57 w 101"/>
                  <a:gd name="T19" fmla="*/ 76 h 138"/>
                  <a:gd name="T20" fmla="*/ 64 w 101"/>
                  <a:gd name="T21" fmla="*/ 67 h 138"/>
                  <a:gd name="T22" fmla="*/ 70 w 101"/>
                  <a:gd name="T23" fmla="*/ 60 h 138"/>
                  <a:gd name="T24" fmla="*/ 74 w 101"/>
                  <a:gd name="T25" fmla="*/ 51 h 138"/>
                  <a:gd name="T26" fmla="*/ 80 w 101"/>
                  <a:gd name="T27" fmla="*/ 42 h 138"/>
                  <a:gd name="T28" fmla="*/ 86 w 101"/>
                  <a:gd name="T29" fmla="*/ 34 h 138"/>
                  <a:gd name="T30" fmla="*/ 90 w 101"/>
                  <a:gd name="T31" fmla="*/ 26 h 138"/>
                  <a:gd name="T32" fmla="*/ 96 w 101"/>
                  <a:gd name="T33" fmla="*/ 19 h 138"/>
                  <a:gd name="T34" fmla="*/ 101 w 101"/>
                  <a:gd name="T35" fmla="*/ 12 h 138"/>
                  <a:gd name="T36" fmla="*/ 80 w 101"/>
                  <a:gd name="T37" fmla="*/ 0 h 138"/>
                  <a:gd name="T38" fmla="*/ 76 w 101"/>
                  <a:gd name="T39" fmla="*/ 7 h 138"/>
                  <a:gd name="T40" fmla="*/ 72 w 101"/>
                  <a:gd name="T41" fmla="*/ 13 h 138"/>
                  <a:gd name="T42" fmla="*/ 66 w 101"/>
                  <a:gd name="T43" fmla="*/ 22 h 138"/>
                  <a:gd name="T44" fmla="*/ 61 w 101"/>
                  <a:gd name="T45" fmla="*/ 29 h 138"/>
                  <a:gd name="T46" fmla="*/ 56 w 101"/>
                  <a:gd name="T47" fmla="*/ 38 h 138"/>
                  <a:gd name="T48" fmla="*/ 50 w 101"/>
                  <a:gd name="T49" fmla="*/ 45 h 138"/>
                  <a:gd name="T50" fmla="*/ 45 w 101"/>
                  <a:gd name="T51" fmla="*/ 54 h 138"/>
                  <a:gd name="T52" fmla="*/ 38 w 101"/>
                  <a:gd name="T53" fmla="*/ 63 h 138"/>
                  <a:gd name="T54" fmla="*/ 32 w 101"/>
                  <a:gd name="T55" fmla="*/ 73 h 138"/>
                  <a:gd name="T56" fmla="*/ 27 w 101"/>
                  <a:gd name="T57" fmla="*/ 80 h 138"/>
                  <a:gd name="T58" fmla="*/ 22 w 101"/>
                  <a:gd name="T59" fmla="*/ 90 h 138"/>
                  <a:gd name="T60" fmla="*/ 18 w 101"/>
                  <a:gd name="T61" fmla="*/ 98 h 138"/>
                  <a:gd name="T62" fmla="*/ 12 w 101"/>
                  <a:gd name="T63" fmla="*/ 106 h 138"/>
                  <a:gd name="T64" fmla="*/ 8 w 101"/>
                  <a:gd name="T65" fmla="*/ 114 h 138"/>
                  <a:gd name="T66" fmla="*/ 5 w 101"/>
                  <a:gd name="T67" fmla="*/ 121 h 138"/>
                  <a:gd name="T68" fmla="*/ 0 w 101"/>
                  <a:gd name="T69" fmla="*/ 130 h 138"/>
                  <a:gd name="T70" fmla="*/ 0 w 101"/>
                  <a:gd name="T71" fmla="*/ 137 h 138"/>
                  <a:gd name="T72" fmla="*/ 22 w 101"/>
                  <a:gd name="T73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138">
                    <a:moveTo>
                      <a:pt x="22" y="131"/>
                    </a:moveTo>
                    <a:lnTo>
                      <a:pt x="22" y="138"/>
                    </a:lnTo>
                    <a:lnTo>
                      <a:pt x="25" y="133"/>
                    </a:lnTo>
                    <a:lnTo>
                      <a:pt x="29" y="125"/>
                    </a:lnTo>
                    <a:lnTo>
                      <a:pt x="34" y="118"/>
                    </a:lnTo>
                    <a:lnTo>
                      <a:pt x="38" y="109"/>
                    </a:lnTo>
                    <a:lnTo>
                      <a:pt x="42" y="102"/>
                    </a:lnTo>
                    <a:lnTo>
                      <a:pt x="48" y="93"/>
                    </a:lnTo>
                    <a:lnTo>
                      <a:pt x="53" y="85"/>
                    </a:lnTo>
                    <a:lnTo>
                      <a:pt x="57" y="76"/>
                    </a:lnTo>
                    <a:lnTo>
                      <a:pt x="64" y="67"/>
                    </a:lnTo>
                    <a:lnTo>
                      <a:pt x="70" y="60"/>
                    </a:lnTo>
                    <a:lnTo>
                      <a:pt x="74" y="51"/>
                    </a:lnTo>
                    <a:lnTo>
                      <a:pt x="80" y="42"/>
                    </a:lnTo>
                    <a:lnTo>
                      <a:pt x="86" y="34"/>
                    </a:lnTo>
                    <a:lnTo>
                      <a:pt x="90" y="26"/>
                    </a:lnTo>
                    <a:lnTo>
                      <a:pt x="96" y="19"/>
                    </a:lnTo>
                    <a:lnTo>
                      <a:pt x="101" y="12"/>
                    </a:lnTo>
                    <a:lnTo>
                      <a:pt x="80" y="0"/>
                    </a:lnTo>
                    <a:lnTo>
                      <a:pt x="76" y="7"/>
                    </a:lnTo>
                    <a:lnTo>
                      <a:pt x="72" y="13"/>
                    </a:lnTo>
                    <a:lnTo>
                      <a:pt x="66" y="22"/>
                    </a:lnTo>
                    <a:lnTo>
                      <a:pt x="61" y="29"/>
                    </a:lnTo>
                    <a:lnTo>
                      <a:pt x="56" y="38"/>
                    </a:lnTo>
                    <a:lnTo>
                      <a:pt x="50" y="45"/>
                    </a:lnTo>
                    <a:lnTo>
                      <a:pt x="45" y="54"/>
                    </a:lnTo>
                    <a:lnTo>
                      <a:pt x="38" y="63"/>
                    </a:lnTo>
                    <a:lnTo>
                      <a:pt x="32" y="73"/>
                    </a:lnTo>
                    <a:lnTo>
                      <a:pt x="27" y="80"/>
                    </a:lnTo>
                    <a:lnTo>
                      <a:pt x="22" y="90"/>
                    </a:lnTo>
                    <a:lnTo>
                      <a:pt x="18" y="98"/>
                    </a:lnTo>
                    <a:lnTo>
                      <a:pt x="12" y="106"/>
                    </a:lnTo>
                    <a:lnTo>
                      <a:pt x="8" y="114"/>
                    </a:lnTo>
                    <a:lnTo>
                      <a:pt x="5" y="121"/>
                    </a:lnTo>
                    <a:lnTo>
                      <a:pt x="0" y="130"/>
                    </a:lnTo>
                    <a:lnTo>
                      <a:pt x="0" y="137"/>
                    </a:lnTo>
                    <a:lnTo>
                      <a:pt x="22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3" name="Freeform 74"/>
              <p:cNvSpPr>
                <a:spLocks/>
              </p:cNvSpPr>
              <p:nvPr/>
            </p:nvSpPr>
            <p:spPr bwMode="auto">
              <a:xfrm>
                <a:off x="5086" y="2831"/>
                <a:ext cx="49" cy="127"/>
              </a:xfrm>
              <a:custGeom>
                <a:avLst/>
                <a:gdLst>
                  <a:gd name="T0" fmla="*/ 147 w 147"/>
                  <a:gd name="T1" fmla="*/ 381 h 381"/>
                  <a:gd name="T2" fmla="*/ 147 w 147"/>
                  <a:gd name="T3" fmla="*/ 371 h 381"/>
                  <a:gd name="T4" fmla="*/ 138 w 147"/>
                  <a:gd name="T5" fmla="*/ 346 h 381"/>
                  <a:gd name="T6" fmla="*/ 130 w 147"/>
                  <a:gd name="T7" fmla="*/ 323 h 381"/>
                  <a:gd name="T8" fmla="*/ 120 w 147"/>
                  <a:gd name="T9" fmla="*/ 300 h 381"/>
                  <a:gd name="T10" fmla="*/ 111 w 147"/>
                  <a:gd name="T11" fmla="*/ 277 h 381"/>
                  <a:gd name="T12" fmla="*/ 102 w 147"/>
                  <a:gd name="T13" fmla="*/ 255 h 381"/>
                  <a:gd name="T14" fmla="*/ 93 w 147"/>
                  <a:gd name="T15" fmla="*/ 231 h 381"/>
                  <a:gd name="T16" fmla="*/ 86 w 147"/>
                  <a:gd name="T17" fmla="*/ 210 h 381"/>
                  <a:gd name="T18" fmla="*/ 77 w 147"/>
                  <a:gd name="T19" fmla="*/ 186 h 381"/>
                  <a:gd name="T20" fmla="*/ 70 w 147"/>
                  <a:gd name="T21" fmla="*/ 164 h 381"/>
                  <a:gd name="T22" fmla="*/ 63 w 147"/>
                  <a:gd name="T23" fmla="*/ 141 h 381"/>
                  <a:gd name="T24" fmla="*/ 54 w 147"/>
                  <a:gd name="T25" fmla="*/ 119 h 381"/>
                  <a:gd name="T26" fmla="*/ 48 w 147"/>
                  <a:gd name="T27" fmla="*/ 96 h 381"/>
                  <a:gd name="T28" fmla="*/ 41 w 147"/>
                  <a:gd name="T29" fmla="*/ 73 h 381"/>
                  <a:gd name="T30" fmla="*/ 35 w 147"/>
                  <a:gd name="T31" fmla="*/ 48 h 381"/>
                  <a:gd name="T32" fmla="*/ 29 w 147"/>
                  <a:gd name="T33" fmla="*/ 25 h 381"/>
                  <a:gd name="T34" fmla="*/ 22 w 147"/>
                  <a:gd name="T35" fmla="*/ 0 h 381"/>
                  <a:gd name="T36" fmla="*/ 0 w 147"/>
                  <a:gd name="T37" fmla="*/ 6 h 381"/>
                  <a:gd name="T38" fmla="*/ 6 w 147"/>
                  <a:gd name="T39" fmla="*/ 31 h 381"/>
                  <a:gd name="T40" fmla="*/ 12 w 147"/>
                  <a:gd name="T41" fmla="*/ 55 h 381"/>
                  <a:gd name="T42" fmla="*/ 19 w 147"/>
                  <a:gd name="T43" fmla="*/ 79 h 381"/>
                  <a:gd name="T44" fmla="*/ 25 w 147"/>
                  <a:gd name="T45" fmla="*/ 102 h 381"/>
                  <a:gd name="T46" fmla="*/ 32 w 147"/>
                  <a:gd name="T47" fmla="*/ 127 h 381"/>
                  <a:gd name="T48" fmla="*/ 40 w 147"/>
                  <a:gd name="T49" fmla="*/ 148 h 381"/>
                  <a:gd name="T50" fmla="*/ 48 w 147"/>
                  <a:gd name="T51" fmla="*/ 172 h 381"/>
                  <a:gd name="T52" fmla="*/ 56 w 147"/>
                  <a:gd name="T53" fmla="*/ 195 h 381"/>
                  <a:gd name="T54" fmla="*/ 64 w 147"/>
                  <a:gd name="T55" fmla="*/ 217 h 381"/>
                  <a:gd name="T56" fmla="*/ 72 w 147"/>
                  <a:gd name="T57" fmla="*/ 240 h 381"/>
                  <a:gd name="T58" fmla="*/ 80 w 147"/>
                  <a:gd name="T59" fmla="*/ 262 h 381"/>
                  <a:gd name="T60" fmla="*/ 89 w 147"/>
                  <a:gd name="T61" fmla="*/ 285 h 381"/>
                  <a:gd name="T62" fmla="*/ 99 w 147"/>
                  <a:gd name="T63" fmla="*/ 309 h 381"/>
                  <a:gd name="T64" fmla="*/ 108 w 147"/>
                  <a:gd name="T65" fmla="*/ 332 h 381"/>
                  <a:gd name="T66" fmla="*/ 117 w 147"/>
                  <a:gd name="T67" fmla="*/ 355 h 381"/>
                  <a:gd name="T68" fmla="*/ 125 w 147"/>
                  <a:gd name="T69" fmla="*/ 380 h 381"/>
                  <a:gd name="T70" fmla="*/ 127 w 147"/>
                  <a:gd name="T71" fmla="*/ 368 h 381"/>
                  <a:gd name="T72" fmla="*/ 147 w 147"/>
                  <a:gd name="T73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381">
                    <a:moveTo>
                      <a:pt x="147" y="381"/>
                    </a:moveTo>
                    <a:lnTo>
                      <a:pt x="147" y="371"/>
                    </a:lnTo>
                    <a:lnTo>
                      <a:pt x="138" y="346"/>
                    </a:lnTo>
                    <a:lnTo>
                      <a:pt x="130" y="323"/>
                    </a:lnTo>
                    <a:lnTo>
                      <a:pt x="120" y="300"/>
                    </a:lnTo>
                    <a:lnTo>
                      <a:pt x="111" y="277"/>
                    </a:lnTo>
                    <a:lnTo>
                      <a:pt x="102" y="255"/>
                    </a:lnTo>
                    <a:lnTo>
                      <a:pt x="93" y="231"/>
                    </a:lnTo>
                    <a:lnTo>
                      <a:pt x="86" y="210"/>
                    </a:lnTo>
                    <a:lnTo>
                      <a:pt x="77" y="186"/>
                    </a:lnTo>
                    <a:lnTo>
                      <a:pt x="70" y="164"/>
                    </a:lnTo>
                    <a:lnTo>
                      <a:pt x="63" y="141"/>
                    </a:lnTo>
                    <a:lnTo>
                      <a:pt x="54" y="119"/>
                    </a:lnTo>
                    <a:lnTo>
                      <a:pt x="48" y="96"/>
                    </a:lnTo>
                    <a:lnTo>
                      <a:pt x="41" y="73"/>
                    </a:lnTo>
                    <a:lnTo>
                      <a:pt x="35" y="48"/>
                    </a:lnTo>
                    <a:lnTo>
                      <a:pt x="29" y="25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6" y="31"/>
                    </a:lnTo>
                    <a:lnTo>
                      <a:pt x="12" y="55"/>
                    </a:lnTo>
                    <a:lnTo>
                      <a:pt x="19" y="79"/>
                    </a:lnTo>
                    <a:lnTo>
                      <a:pt x="25" y="102"/>
                    </a:lnTo>
                    <a:lnTo>
                      <a:pt x="32" y="127"/>
                    </a:lnTo>
                    <a:lnTo>
                      <a:pt x="40" y="148"/>
                    </a:lnTo>
                    <a:lnTo>
                      <a:pt x="48" y="172"/>
                    </a:lnTo>
                    <a:lnTo>
                      <a:pt x="56" y="195"/>
                    </a:lnTo>
                    <a:lnTo>
                      <a:pt x="64" y="217"/>
                    </a:lnTo>
                    <a:lnTo>
                      <a:pt x="72" y="240"/>
                    </a:lnTo>
                    <a:lnTo>
                      <a:pt x="80" y="262"/>
                    </a:lnTo>
                    <a:lnTo>
                      <a:pt x="89" y="285"/>
                    </a:lnTo>
                    <a:lnTo>
                      <a:pt x="99" y="309"/>
                    </a:lnTo>
                    <a:lnTo>
                      <a:pt x="108" y="332"/>
                    </a:lnTo>
                    <a:lnTo>
                      <a:pt x="117" y="355"/>
                    </a:lnTo>
                    <a:lnTo>
                      <a:pt x="125" y="380"/>
                    </a:lnTo>
                    <a:lnTo>
                      <a:pt x="127" y="368"/>
                    </a:lnTo>
                    <a:lnTo>
                      <a:pt x="147" y="3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4" name="Freeform 75"/>
              <p:cNvSpPr>
                <a:spLocks/>
              </p:cNvSpPr>
              <p:nvPr/>
            </p:nvSpPr>
            <p:spPr bwMode="auto">
              <a:xfrm>
                <a:off x="5087" y="2954"/>
                <a:ext cx="48" cy="85"/>
              </a:xfrm>
              <a:custGeom>
                <a:avLst/>
                <a:gdLst>
                  <a:gd name="T0" fmla="*/ 1 w 145"/>
                  <a:gd name="T1" fmla="*/ 256 h 256"/>
                  <a:gd name="T2" fmla="*/ 22 w 145"/>
                  <a:gd name="T3" fmla="*/ 253 h 256"/>
                  <a:gd name="T4" fmla="*/ 29 w 145"/>
                  <a:gd name="T5" fmla="*/ 234 h 256"/>
                  <a:gd name="T6" fmla="*/ 38 w 145"/>
                  <a:gd name="T7" fmla="*/ 215 h 256"/>
                  <a:gd name="T8" fmla="*/ 45 w 145"/>
                  <a:gd name="T9" fmla="*/ 198 h 256"/>
                  <a:gd name="T10" fmla="*/ 52 w 145"/>
                  <a:gd name="T11" fmla="*/ 182 h 256"/>
                  <a:gd name="T12" fmla="*/ 59 w 145"/>
                  <a:gd name="T13" fmla="*/ 166 h 256"/>
                  <a:gd name="T14" fmla="*/ 67 w 145"/>
                  <a:gd name="T15" fmla="*/ 150 h 256"/>
                  <a:gd name="T16" fmla="*/ 72 w 145"/>
                  <a:gd name="T17" fmla="*/ 135 h 256"/>
                  <a:gd name="T18" fmla="*/ 80 w 145"/>
                  <a:gd name="T19" fmla="*/ 121 h 256"/>
                  <a:gd name="T20" fmla="*/ 87 w 145"/>
                  <a:gd name="T21" fmla="*/ 106 h 256"/>
                  <a:gd name="T22" fmla="*/ 94 w 145"/>
                  <a:gd name="T23" fmla="*/ 93 h 256"/>
                  <a:gd name="T24" fmla="*/ 102 w 145"/>
                  <a:gd name="T25" fmla="*/ 80 h 256"/>
                  <a:gd name="T26" fmla="*/ 110 w 145"/>
                  <a:gd name="T27" fmla="*/ 67 h 256"/>
                  <a:gd name="T28" fmla="*/ 118 w 145"/>
                  <a:gd name="T29" fmla="*/ 54 h 256"/>
                  <a:gd name="T30" fmla="*/ 126 w 145"/>
                  <a:gd name="T31" fmla="*/ 41 h 256"/>
                  <a:gd name="T32" fmla="*/ 135 w 145"/>
                  <a:gd name="T33" fmla="*/ 28 h 256"/>
                  <a:gd name="T34" fmla="*/ 145 w 145"/>
                  <a:gd name="T35" fmla="*/ 13 h 256"/>
                  <a:gd name="T36" fmla="*/ 125 w 145"/>
                  <a:gd name="T37" fmla="*/ 0 h 256"/>
                  <a:gd name="T38" fmla="*/ 116 w 145"/>
                  <a:gd name="T39" fmla="*/ 15 h 256"/>
                  <a:gd name="T40" fmla="*/ 107 w 145"/>
                  <a:gd name="T41" fmla="*/ 28 h 256"/>
                  <a:gd name="T42" fmla="*/ 99 w 145"/>
                  <a:gd name="T43" fmla="*/ 42 h 256"/>
                  <a:gd name="T44" fmla="*/ 90 w 145"/>
                  <a:gd name="T45" fmla="*/ 55 h 256"/>
                  <a:gd name="T46" fmla="*/ 83 w 145"/>
                  <a:gd name="T47" fmla="*/ 70 h 256"/>
                  <a:gd name="T48" fmla="*/ 74 w 145"/>
                  <a:gd name="T49" fmla="*/ 83 h 256"/>
                  <a:gd name="T50" fmla="*/ 67 w 145"/>
                  <a:gd name="T51" fmla="*/ 96 h 256"/>
                  <a:gd name="T52" fmla="*/ 59 w 145"/>
                  <a:gd name="T53" fmla="*/ 111 h 256"/>
                  <a:gd name="T54" fmla="*/ 52 w 145"/>
                  <a:gd name="T55" fmla="*/ 125 h 256"/>
                  <a:gd name="T56" fmla="*/ 45 w 145"/>
                  <a:gd name="T57" fmla="*/ 140 h 256"/>
                  <a:gd name="T58" fmla="*/ 38 w 145"/>
                  <a:gd name="T59" fmla="*/ 156 h 256"/>
                  <a:gd name="T60" fmla="*/ 30 w 145"/>
                  <a:gd name="T61" fmla="*/ 172 h 256"/>
                  <a:gd name="T62" fmla="*/ 23 w 145"/>
                  <a:gd name="T63" fmla="*/ 189 h 256"/>
                  <a:gd name="T64" fmla="*/ 16 w 145"/>
                  <a:gd name="T65" fmla="*/ 207 h 256"/>
                  <a:gd name="T66" fmla="*/ 7 w 145"/>
                  <a:gd name="T67" fmla="*/ 226 h 256"/>
                  <a:gd name="T68" fmla="*/ 0 w 145"/>
                  <a:gd name="T69" fmla="*/ 245 h 256"/>
                  <a:gd name="T70" fmla="*/ 20 w 145"/>
                  <a:gd name="T71" fmla="*/ 243 h 256"/>
                  <a:gd name="T72" fmla="*/ 1 w 145"/>
                  <a:gd name="T73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" h="256">
                    <a:moveTo>
                      <a:pt x="1" y="256"/>
                    </a:moveTo>
                    <a:lnTo>
                      <a:pt x="22" y="253"/>
                    </a:lnTo>
                    <a:lnTo>
                      <a:pt x="29" y="234"/>
                    </a:lnTo>
                    <a:lnTo>
                      <a:pt x="38" y="215"/>
                    </a:lnTo>
                    <a:lnTo>
                      <a:pt x="45" y="198"/>
                    </a:lnTo>
                    <a:lnTo>
                      <a:pt x="52" y="182"/>
                    </a:lnTo>
                    <a:lnTo>
                      <a:pt x="59" y="166"/>
                    </a:lnTo>
                    <a:lnTo>
                      <a:pt x="67" y="150"/>
                    </a:lnTo>
                    <a:lnTo>
                      <a:pt x="72" y="135"/>
                    </a:lnTo>
                    <a:lnTo>
                      <a:pt x="80" y="121"/>
                    </a:lnTo>
                    <a:lnTo>
                      <a:pt x="87" y="106"/>
                    </a:lnTo>
                    <a:lnTo>
                      <a:pt x="94" y="93"/>
                    </a:lnTo>
                    <a:lnTo>
                      <a:pt x="102" y="80"/>
                    </a:lnTo>
                    <a:lnTo>
                      <a:pt x="110" y="67"/>
                    </a:lnTo>
                    <a:lnTo>
                      <a:pt x="118" y="54"/>
                    </a:lnTo>
                    <a:lnTo>
                      <a:pt x="126" y="41"/>
                    </a:lnTo>
                    <a:lnTo>
                      <a:pt x="135" y="28"/>
                    </a:lnTo>
                    <a:lnTo>
                      <a:pt x="145" y="13"/>
                    </a:lnTo>
                    <a:lnTo>
                      <a:pt x="125" y="0"/>
                    </a:lnTo>
                    <a:lnTo>
                      <a:pt x="116" y="15"/>
                    </a:lnTo>
                    <a:lnTo>
                      <a:pt x="107" y="28"/>
                    </a:lnTo>
                    <a:lnTo>
                      <a:pt x="99" y="42"/>
                    </a:lnTo>
                    <a:lnTo>
                      <a:pt x="90" y="55"/>
                    </a:lnTo>
                    <a:lnTo>
                      <a:pt x="83" y="70"/>
                    </a:lnTo>
                    <a:lnTo>
                      <a:pt x="74" y="83"/>
                    </a:lnTo>
                    <a:lnTo>
                      <a:pt x="67" y="96"/>
                    </a:lnTo>
                    <a:lnTo>
                      <a:pt x="59" y="111"/>
                    </a:lnTo>
                    <a:lnTo>
                      <a:pt x="52" y="125"/>
                    </a:lnTo>
                    <a:lnTo>
                      <a:pt x="45" y="140"/>
                    </a:lnTo>
                    <a:lnTo>
                      <a:pt x="38" y="156"/>
                    </a:lnTo>
                    <a:lnTo>
                      <a:pt x="30" y="172"/>
                    </a:lnTo>
                    <a:lnTo>
                      <a:pt x="23" y="189"/>
                    </a:lnTo>
                    <a:lnTo>
                      <a:pt x="16" y="207"/>
                    </a:lnTo>
                    <a:lnTo>
                      <a:pt x="7" y="226"/>
                    </a:lnTo>
                    <a:lnTo>
                      <a:pt x="0" y="245"/>
                    </a:lnTo>
                    <a:lnTo>
                      <a:pt x="20" y="243"/>
                    </a:lnTo>
                    <a:lnTo>
                      <a:pt x="1" y="2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5" name="Freeform 76"/>
              <p:cNvSpPr>
                <a:spLocks/>
              </p:cNvSpPr>
              <p:nvPr/>
            </p:nvSpPr>
            <p:spPr bwMode="auto">
              <a:xfrm>
                <a:off x="5050" y="2990"/>
                <a:ext cx="43" cy="49"/>
              </a:xfrm>
              <a:custGeom>
                <a:avLst/>
                <a:gdLst>
                  <a:gd name="T0" fmla="*/ 0 w 129"/>
                  <a:gd name="T1" fmla="*/ 6 h 147"/>
                  <a:gd name="T2" fmla="*/ 3 w 129"/>
                  <a:gd name="T3" fmla="*/ 16 h 147"/>
                  <a:gd name="T4" fmla="*/ 8 w 129"/>
                  <a:gd name="T5" fmla="*/ 24 h 147"/>
                  <a:gd name="T6" fmla="*/ 14 w 129"/>
                  <a:gd name="T7" fmla="*/ 31 h 147"/>
                  <a:gd name="T8" fmla="*/ 23 w 129"/>
                  <a:gd name="T9" fmla="*/ 38 h 147"/>
                  <a:gd name="T10" fmla="*/ 29 w 129"/>
                  <a:gd name="T11" fmla="*/ 45 h 147"/>
                  <a:gd name="T12" fmla="*/ 36 w 129"/>
                  <a:gd name="T13" fmla="*/ 54 h 147"/>
                  <a:gd name="T14" fmla="*/ 42 w 129"/>
                  <a:gd name="T15" fmla="*/ 61 h 147"/>
                  <a:gd name="T16" fmla="*/ 49 w 129"/>
                  <a:gd name="T17" fmla="*/ 70 h 147"/>
                  <a:gd name="T18" fmla="*/ 56 w 129"/>
                  <a:gd name="T19" fmla="*/ 77 h 147"/>
                  <a:gd name="T20" fmla="*/ 62 w 129"/>
                  <a:gd name="T21" fmla="*/ 86 h 147"/>
                  <a:gd name="T22" fmla="*/ 70 w 129"/>
                  <a:gd name="T23" fmla="*/ 93 h 147"/>
                  <a:gd name="T24" fmla="*/ 77 w 129"/>
                  <a:gd name="T25" fmla="*/ 102 h 147"/>
                  <a:gd name="T26" fmla="*/ 84 w 129"/>
                  <a:gd name="T27" fmla="*/ 111 h 147"/>
                  <a:gd name="T28" fmla="*/ 90 w 129"/>
                  <a:gd name="T29" fmla="*/ 120 h 147"/>
                  <a:gd name="T30" fmla="*/ 96 w 129"/>
                  <a:gd name="T31" fmla="*/ 128 h 147"/>
                  <a:gd name="T32" fmla="*/ 103 w 129"/>
                  <a:gd name="T33" fmla="*/ 137 h 147"/>
                  <a:gd name="T34" fmla="*/ 110 w 129"/>
                  <a:gd name="T35" fmla="*/ 147 h 147"/>
                  <a:gd name="T36" fmla="*/ 129 w 129"/>
                  <a:gd name="T37" fmla="*/ 134 h 147"/>
                  <a:gd name="T38" fmla="*/ 123 w 129"/>
                  <a:gd name="T39" fmla="*/ 124 h 147"/>
                  <a:gd name="T40" fmla="*/ 116 w 129"/>
                  <a:gd name="T41" fmla="*/ 115 h 147"/>
                  <a:gd name="T42" fmla="*/ 109 w 129"/>
                  <a:gd name="T43" fmla="*/ 105 h 147"/>
                  <a:gd name="T44" fmla="*/ 102 w 129"/>
                  <a:gd name="T45" fmla="*/ 96 h 147"/>
                  <a:gd name="T46" fmla="*/ 94 w 129"/>
                  <a:gd name="T47" fmla="*/ 88 h 147"/>
                  <a:gd name="T48" fmla="*/ 88 w 129"/>
                  <a:gd name="T49" fmla="*/ 79 h 147"/>
                  <a:gd name="T50" fmla="*/ 81 w 129"/>
                  <a:gd name="T51" fmla="*/ 70 h 147"/>
                  <a:gd name="T52" fmla="*/ 74 w 129"/>
                  <a:gd name="T53" fmla="*/ 63 h 147"/>
                  <a:gd name="T54" fmla="*/ 67 w 129"/>
                  <a:gd name="T55" fmla="*/ 54 h 147"/>
                  <a:gd name="T56" fmla="*/ 61 w 129"/>
                  <a:gd name="T57" fmla="*/ 45 h 147"/>
                  <a:gd name="T58" fmla="*/ 54 w 129"/>
                  <a:gd name="T59" fmla="*/ 38 h 147"/>
                  <a:gd name="T60" fmla="*/ 46 w 129"/>
                  <a:gd name="T61" fmla="*/ 31 h 147"/>
                  <a:gd name="T62" fmla="*/ 39 w 129"/>
                  <a:gd name="T63" fmla="*/ 24 h 147"/>
                  <a:gd name="T64" fmla="*/ 33 w 129"/>
                  <a:gd name="T65" fmla="*/ 15 h 147"/>
                  <a:gd name="T66" fmla="*/ 26 w 129"/>
                  <a:gd name="T67" fmla="*/ 8 h 147"/>
                  <a:gd name="T68" fmla="*/ 19 w 129"/>
                  <a:gd name="T69" fmla="*/ 0 h 147"/>
                  <a:gd name="T70" fmla="*/ 22 w 129"/>
                  <a:gd name="T71" fmla="*/ 9 h 147"/>
                  <a:gd name="T72" fmla="*/ 0 w 129"/>
                  <a:gd name="T73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47">
                    <a:moveTo>
                      <a:pt x="0" y="6"/>
                    </a:moveTo>
                    <a:lnTo>
                      <a:pt x="3" y="16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3" y="38"/>
                    </a:lnTo>
                    <a:lnTo>
                      <a:pt x="29" y="45"/>
                    </a:lnTo>
                    <a:lnTo>
                      <a:pt x="36" y="54"/>
                    </a:lnTo>
                    <a:lnTo>
                      <a:pt x="42" y="61"/>
                    </a:lnTo>
                    <a:lnTo>
                      <a:pt x="49" y="70"/>
                    </a:lnTo>
                    <a:lnTo>
                      <a:pt x="56" y="77"/>
                    </a:lnTo>
                    <a:lnTo>
                      <a:pt x="62" y="86"/>
                    </a:lnTo>
                    <a:lnTo>
                      <a:pt x="70" y="93"/>
                    </a:lnTo>
                    <a:lnTo>
                      <a:pt x="77" y="102"/>
                    </a:lnTo>
                    <a:lnTo>
                      <a:pt x="84" y="111"/>
                    </a:lnTo>
                    <a:lnTo>
                      <a:pt x="90" y="120"/>
                    </a:lnTo>
                    <a:lnTo>
                      <a:pt x="96" y="128"/>
                    </a:lnTo>
                    <a:lnTo>
                      <a:pt x="103" y="137"/>
                    </a:lnTo>
                    <a:lnTo>
                      <a:pt x="110" y="147"/>
                    </a:lnTo>
                    <a:lnTo>
                      <a:pt x="129" y="134"/>
                    </a:lnTo>
                    <a:lnTo>
                      <a:pt x="123" y="124"/>
                    </a:lnTo>
                    <a:lnTo>
                      <a:pt x="116" y="115"/>
                    </a:lnTo>
                    <a:lnTo>
                      <a:pt x="109" y="105"/>
                    </a:lnTo>
                    <a:lnTo>
                      <a:pt x="102" y="96"/>
                    </a:lnTo>
                    <a:lnTo>
                      <a:pt x="94" y="88"/>
                    </a:lnTo>
                    <a:lnTo>
                      <a:pt x="88" y="79"/>
                    </a:lnTo>
                    <a:lnTo>
                      <a:pt x="81" y="70"/>
                    </a:lnTo>
                    <a:lnTo>
                      <a:pt x="74" y="63"/>
                    </a:lnTo>
                    <a:lnTo>
                      <a:pt x="67" y="54"/>
                    </a:lnTo>
                    <a:lnTo>
                      <a:pt x="61" y="45"/>
                    </a:lnTo>
                    <a:lnTo>
                      <a:pt x="54" y="38"/>
                    </a:lnTo>
                    <a:lnTo>
                      <a:pt x="46" y="31"/>
                    </a:lnTo>
                    <a:lnTo>
                      <a:pt x="39" y="24"/>
                    </a:lnTo>
                    <a:lnTo>
                      <a:pt x="33" y="15"/>
                    </a:lnTo>
                    <a:lnTo>
                      <a:pt x="26" y="8"/>
                    </a:lnTo>
                    <a:lnTo>
                      <a:pt x="19" y="0"/>
                    </a:lnTo>
                    <a:lnTo>
                      <a:pt x="22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6" name="Freeform 77"/>
              <p:cNvSpPr>
                <a:spLocks/>
              </p:cNvSpPr>
              <p:nvPr/>
            </p:nvSpPr>
            <p:spPr bwMode="auto">
              <a:xfrm>
                <a:off x="5050" y="2829"/>
                <a:ext cx="38" cy="164"/>
              </a:xfrm>
              <a:custGeom>
                <a:avLst/>
                <a:gdLst>
                  <a:gd name="T0" fmla="*/ 90 w 113"/>
                  <a:gd name="T1" fmla="*/ 3 h 492"/>
                  <a:gd name="T2" fmla="*/ 84 w 113"/>
                  <a:gd name="T3" fmla="*/ 34 h 492"/>
                  <a:gd name="T4" fmla="*/ 78 w 113"/>
                  <a:gd name="T5" fmla="*/ 63 h 492"/>
                  <a:gd name="T6" fmla="*/ 72 w 113"/>
                  <a:gd name="T7" fmla="*/ 93 h 492"/>
                  <a:gd name="T8" fmla="*/ 65 w 113"/>
                  <a:gd name="T9" fmla="*/ 122 h 492"/>
                  <a:gd name="T10" fmla="*/ 59 w 113"/>
                  <a:gd name="T11" fmla="*/ 153 h 492"/>
                  <a:gd name="T12" fmla="*/ 52 w 113"/>
                  <a:gd name="T13" fmla="*/ 182 h 492"/>
                  <a:gd name="T14" fmla="*/ 46 w 113"/>
                  <a:gd name="T15" fmla="*/ 213 h 492"/>
                  <a:gd name="T16" fmla="*/ 40 w 113"/>
                  <a:gd name="T17" fmla="*/ 242 h 492"/>
                  <a:gd name="T18" fmla="*/ 33 w 113"/>
                  <a:gd name="T19" fmla="*/ 272 h 492"/>
                  <a:gd name="T20" fmla="*/ 27 w 113"/>
                  <a:gd name="T21" fmla="*/ 303 h 492"/>
                  <a:gd name="T22" fmla="*/ 22 w 113"/>
                  <a:gd name="T23" fmla="*/ 333 h 492"/>
                  <a:gd name="T24" fmla="*/ 17 w 113"/>
                  <a:gd name="T25" fmla="*/ 364 h 492"/>
                  <a:gd name="T26" fmla="*/ 11 w 113"/>
                  <a:gd name="T27" fmla="*/ 395 h 492"/>
                  <a:gd name="T28" fmla="*/ 7 w 113"/>
                  <a:gd name="T29" fmla="*/ 427 h 492"/>
                  <a:gd name="T30" fmla="*/ 3 w 113"/>
                  <a:gd name="T31" fmla="*/ 457 h 492"/>
                  <a:gd name="T32" fmla="*/ 0 w 113"/>
                  <a:gd name="T33" fmla="*/ 489 h 492"/>
                  <a:gd name="T34" fmla="*/ 23 w 113"/>
                  <a:gd name="T35" fmla="*/ 476 h 492"/>
                  <a:gd name="T36" fmla="*/ 27 w 113"/>
                  <a:gd name="T37" fmla="*/ 445 h 492"/>
                  <a:gd name="T38" fmla="*/ 32 w 113"/>
                  <a:gd name="T39" fmla="*/ 415 h 492"/>
                  <a:gd name="T40" fmla="*/ 38 w 113"/>
                  <a:gd name="T41" fmla="*/ 383 h 492"/>
                  <a:gd name="T42" fmla="*/ 42 w 113"/>
                  <a:gd name="T43" fmla="*/ 352 h 492"/>
                  <a:gd name="T44" fmla="*/ 48 w 113"/>
                  <a:gd name="T45" fmla="*/ 322 h 492"/>
                  <a:gd name="T46" fmla="*/ 54 w 113"/>
                  <a:gd name="T47" fmla="*/ 293 h 492"/>
                  <a:gd name="T48" fmla="*/ 59 w 113"/>
                  <a:gd name="T49" fmla="*/ 262 h 492"/>
                  <a:gd name="T50" fmla="*/ 65 w 113"/>
                  <a:gd name="T51" fmla="*/ 233 h 492"/>
                  <a:gd name="T52" fmla="*/ 72 w 113"/>
                  <a:gd name="T53" fmla="*/ 202 h 492"/>
                  <a:gd name="T54" fmla="*/ 78 w 113"/>
                  <a:gd name="T55" fmla="*/ 173 h 492"/>
                  <a:gd name="T56" fmla="*/ 86 w 113"/>
                  <a:gd name="T57" fmla="*/ 143 h 492"/>
                  <a:gd name="T58" fmla="*/ 91 w 113"/>
                  <a:gd name="T59" fmla="*/ 112 h 492"/>
                  <a:gd name="T60" fmla="*/ 99 w 113"/>
                  <a:gd name="T61" fmla="*/ 83 h 492"/>
                  <a:gd name="T62" fmla="*/ 103 w 113"/>
                  <a:gd name="T63" fmla="*/ 53 h 492"/>
                  <a:gd name="T64" fmla="*/ 110 w 113"/>
                  <a:gd name="T65" fmla="*/ 24 h 492"/>
                  <a:gd name="T66" fmla="*/ 112 w 113"/>
                  <a:gd name="T6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492">
                    <a:moveTo>
                      <a:pt x="91" y="12"/>
                    </a:moveTo>
                    <a:lnTo>
                      <a:pt x="90" y="3"/>
                    </a:lnTo>
                    <a:lnTo>
                      <a:pt x="87" y="19"/>
                    </a:lnTo>
                    <a:lnTo>
                      <a:pt x="84" y="34"/>
                    </a:lnTo>
                    <a:lnTo>
                      <a:pt x="81" y="48"/>
                    </a:lnTo>
                    <a:lnTo>
                      <a:pt x="78" y="63"/>
                    </a:lnTo>
                    <a:lnTo>
                      <a:pt x="75" y="79"/>
                    </a:lnTo>
                    <a:lnTo>
                      <a:pt x="72" y="93"/>
                    </a:lnTo>
                    <a:lnTo>
                      <a:pt x="70" y="108"/>
                    </a:lnTo>
                    <a:lnTo>
                      <a:pt x="65" y="122"/>
                    </a:lnTo>
                    <a:lnTo>
                      <a:pt x="62" y="137"/>
                    </a:lnTo>
                    <a:lnTo>
                      <a:pt x="59" y="153"/>
                    </a:lnTo>
                    <a:lnTo>
                      <a:pt x="55" y="168"/>
                    </a:lnTo>
                    <a:lnTo>
                      <a:pt x="52" y="182"/>
                    </a:lnTo>
                    <a:lnTo>
                      <a:pt x="49" y="198"/>
                    </a:lnTo>
                    <a:lnTo>
                      <a:pt x="46" y="213"/>
                    </a:lnTo>
                    <a:lnTo>
                      <a:pt x="43" y="227"/>
                    </a:lnTo>
                    <a:lnTo>
                      <a:pt x="40" y="242"/>
                    </a:lnTo>
                    <a:lnTo>
                      <a:pt x="38" y="256"/>
                    </a:lnTo>
                    <a:lnTo>
                      <a:pt x="33" y="272"/>
                    </a:lnTo>
                    <a:lnTo>
                      <a:pt x="30" y="287"/>
                    </a:lnTo>
                    <a:lnTo>
                      <a:pt x="27" y="303"/>
                    </a:lnTo>
                    <a:lnTo>
                      <a:pt x="24" y="317"/>
                    </a:lnTo>
                    <a:lnTo>
                      <a:pt x="22" y="333"/>
                    </a:lnTo>
                    <a:lnTo>
                      <a:pt x="19" y="348"/>
                    </a:lnTo>
                    <a:lnTo>
                      <a:pt x="17" y="364"/>
                    </a:lnTo>
                    <a:lnTo>
                      <a:pt x="14" y="380"/>
                    </a:lnTo>
                    <a:lnTo>
                      <a:pt x="11" y="395"/>
                    </a:lnTo>
                    <a:lnTo>
                      <a:pt x="8" y="411"/>
                    </a:lnTo>
                    <a:lnTo>
                      <a:pt x="7" y="427"/>
                    </a:lnTo>
                    <a:lnTo>
                      <a:pt x="6" y="441"/>
                    </a:lnTo>
                    <a:lnTo>
                      <a:pt x="3" y="457"/>
                    </a:lnTo>
                    <a:lnTo>
                      <a:pt x="1" y="473"/>
                    </a:lnTo>
                    <a:lnTo>
                      <a:pt x="0" y="489"/>
                    </a:lnTo>
                    <a:lnTo>
                      <a:pt x="22" y="492"/>
                    </a:lnTo>
                    <a:lnTo>
                      <a:pt x="23" y="476"/>
                    </a:lnTo>
                    <a:lnTo>
                      <a:pt x="24" y="461"/>
                    </a:lnTo>
                    <a:lnTo>
                      <a:pt x="27" y="445"/>
                    </a:lnTo>
                    <a:lnTo>
                      <a:pt x="30" y="429"/>
                    </a:lnTo>
                    <a:lnTo>
                      <a:pt x="32" y="415"/>
                    </a:lnTo>
                    <a:lnTo>
                      <a:pt x="35" y="399"/>
                    </a:lnTo>
                    <a:lnTo>
                      <a:pt x="38" y="383"/>
                    </a:lnTo>
                    <a:lnTo>
                      <a:pt x="40" y="368"/>
                    </a:lnTo>
                    <a:lnTo>
                      <a:pt x="42" y="352"/>
                    </a:lnTo>
                    <a:lnTo>
                      <a:pt x="45" y="338"/>
                    </a:lnTo>
                    <a:lnTo>
                      <a:pt x="48" y="322"/>
                    </a:lnTo>
                    <a:lnTo>
                      <a:pt x="51" y="307"/>
                    </a:lnTo>
                    <a:lnTo>
                      <a:pt x="54" y="293"/>
                    </a:lnTo>
                    <a:lnTo>
                      <a:pt x="56" y="277"/>
                    </a:lnTo>
                    <a:lnTo>
                      <a:pt x="59" y="262"/>
                    </a:lnTo>
                    <a:lnTo>
                      <a:pt x="62" y="248"/>
                    </a:lnTo>
                    <a:lnTo>
                      <a:pt x="65" y="233"/>
                    </a:lnTo>
                    <a:lnTo>
                      <a:pt x="70" y="217"/>
                    </a:lnTo>
                    <a:lnTo>
                      <a:pt x="72" y="202"/>
                    </a:lnTo>
                    <a:lnTo>
                      <a:pt x="75" y="186"/>
                    </a:lnTo>
                    <a:lnTo>
                      <a:pt x="78" y="173"/>
                    </a:lnTo>
                    <a:lnTo>
                      <a:pt x="83" y="157"/>
                    </a:lnTo>
                    <a:lnTo>
                      <a:pt x="86" y="143"/>
                    </a:lnTo>
                    <a:lnTo>
                      <a:pt x="88" y="128"/>
                    </a:lnTo>
                    <a:lnTo>
                      <a:pt x="91" y="112"/>
                    </a:lnTo>
                    <a:lnTo>
                      <a:pt x="94" y="98"/>
                    </a:lnTo>
                    <a:lnTo>
                      <a:pt x="99" y="83"/>
                    </a:lnTo>
                    <a:lnTo>
                      <a:pt x="100" y="69"/>
                    </a:lnTo>
                    <a:lnTo>
                      <a:pt x="103" y="53"/>
                    </a:lnTo>
                    <a:lnTo>
                      <a:pt x="107" y="38"/>
                    </a:lnTo>
                    <a:lnTo>
                      <a:pt x="110" y="24"/>
                    </a:lnTo>
                    <a:lnTo>
                      <a:pt x="113" y="9"/>
                    </a:lnTo>
                    <a:lnTo>
                      <a:pt x="112" y="0"/>
                    </a:lnTo>
                    <a:lnTo>
                      <a:pt x="9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7" name="Freeform 78"/>
              <p:cNvSpPr>
                <a:spLocks/>
              </p:cNvSpPr>
              <p:nvPr/>
            </p:nvSpPr>
            <p:spPr bwMode="auto">
              <a:xfrm>
                <a:off x="5058" y="2787"/>
                <a:ext cx="30" cy="46"/>
              </a:xfrm>
              <a:custGeom>
                <a:avLst/>
                <a:gdLst>
                  <a:gd name="T0" fmla="*/ 1 w 89"/>
                  <a:gd name="T1" fmla="*/ 0 h 138"/>
                  <a:gd name="T2" fmla="*/ 0 w 89"/>
                  <a:gd name="T3" fmla="*/ 11 h 138"/>
                  <a:gd name="T4" fmla="*/ 3 w 89"/>
                  <a:gd name="T5" fmla="*/ 20 h 138"/>
                  <a:gd name="T6" fmla="*/ 7 w 89"/>
                  <a:gd name="T7" fmla="*/ 29 h 138"/>
                  <a:gd name="T8" fmla="*/ 10 w 89"/>
                  <a:gd name="T9" fmla="*/ 38 h 138"/>
                  <a:gd name="T10" fmla="*/ 16 w 89"/>
                  <a:gd name="T11" fmla="*/ 46 h 138"/>
                  <a:gd name="T12" fmla="*/ 20 w 89"/>
                  <a:gd name="T13" fmla="*/ 55 h 138"/>
                  <a:gd name="T14" fmla="*/ 25 w 89"/>
                  <a:gd name="T15" fmla="*/ 64 h 138"/>
                  <a:gd name="T16" fmla="*/ 29 w 89"/>
                  <a:gd name="T17" fmla="*/ 72 h 138"/>
                  <a:gd name="T18" fmla="*/ 33 w 89"/>
                  <a:gd name="T19" fmla="*/ 81 h 138"/>
                  <a:gd name="T20" fmla="*/ 39 w 89"/>
                  <a:gd name="T21" fmla="*/ 88 h 138"/>
                  <a:gd name="T22" fmla="*/ 42 w 89"/>
                  <a:gd name="T23" fmla="*/ 96 h 138"/>
                  <a:gd name="T24" fmla="*/ 48 w 89"/>
                  <a:gd name="T25" fmla="*/ 103 h 138"/>
                  <a:gd name="T26" fmla="*/ 52 w 89"/>
                  <a:gd name="T27" fmla="*/ 110 h 138"/>
                  <a:gd name="T28" fmla="*/ 57 w 89"/>
                  <a:gd name="T29" fmla="*/ 118 h 138"/>
                  <a:gd name="T30" fmla="*/ 61 w 89"/>
                  <a:gd name="T31" fmla="*/ 125 h 138"/>
                  <a:gd name="T32" fmla="*/ 64 w 89"/>
                  <a:gd name="T33" fmla="*/ 132 h 138"/>
                  <a:gd name="T34" fmla="*/ 68 w 89"/>
                  <a:gd name="T35" fmla="*/ 138 h 138"/>
                  <a:gd name="T36" fmla="*/ 89 w 89"/>
                  <a:gd name="T37" fmla="*/ 126 h 138"/>
                  <a:gd name="T38" fmla="*/ 86 w 89"/>
                  <a:gd name="T39" fmla="*/ 119 h 138"/>
                  <a:gd name="T40" fmla="*/ 80 w 89"/>
                  <a:gd name="T41" fmla="*/ 113 h 138"/>
                  <a:gd name="T42" fmla="*/ 77 w 89"/>
                  <a:gd name="T43" fmla="*/ 106 h 138"/>
                  <a:gd name="T44" fmla="*/ 73 w 89"/>
                  <a:gd name="T45" fmla="*/ 99 h 138"/>
                  <a:gd name="T46" fmla="*/ 68 w 89"/>
                  <a:gd name="T47" fmla="*/ 91 h 138"/>
                  <a:gd name="T48" fmla="*/ 64 w 89"/>
                  <a:gd name="T49" fmla="*/ 84 h 138"/>
                  <a:gd name="T50" fmla="*/ 60 w 89"/>
                  <a:gd name="T51" fmla="*/ 77 h 138"/>
                  <a:gd name="T52" fmla="*/ 54 w 89"/>
                  <a:gd name="T53" fmla="*/ 68 h 138"/>
                  <a:gd name="T54" fmla="*/ 49 w 89"/>
                  <a:gd name="T55" fmla="*/ 62 h 138"/>
                  <a:gd name="T56" fmla="*/ 45 w 89"/>
                  <a:gd name="T57" fmla="*/ 54 h 138"/>
                  <a:gd name="T58" fmla="*/ 41 w 89"/>
                  <a:gd name="T59" fmla="*/ 45 h 138"/>
                  <a:gd name="T60" fmla="*/ 36 w 89"/>
                  <a:gd name="T61" fmla="*/ 36 h 138"/>
                  <a:gd name="T62" fmla="*/ 32 w 89"/>
                  <a:gd name="T63" fmla="*/ 29 h 138"/>
                  <a:gd name="T64" fmla="*/ 29 w 89"/>
                  <a:gd name="T65" fmla="*/ 20 h 138"/>
                  <a:gd name="T66" fmla="*/ 25 w 89"/>
                  <a:gd name="T67" fmla="*/ 11 h 138"/>
                  <a:gd name="T68" fmla="*/ 22 w 89"/>
                  <a:gd name="T69" fmla="*/ 3 h 138"/>
                  <a:gd name="T70" fmla="*/ 20 w 89"/>
                  <a:gd name="T71" fmla="*/ 13 h 138"/>
                  <a:gd name="T72" fmla="*/ 1 w 89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138">
                    <a:moveTo>
                      <a:pt x="1" y="0"/>
                    </a:moveTo>
                    <a:lnTo>
                      <a:pt x="0" y="11"/>
                    </a:lnTo>
                    <a:lnTo>
                      <a:pt x="3" y="20"/>
                    </a:lnTo>
                    <a:lnTo>
                      <a:pt x="7" y="29"/>
                    </a:lnTo>
                    <a:lnTo>
                      <a:pt x="10" y="38"/>
                    </a:lnTo>
                    <a:lnTo>
                      <a:pt x="16" y="46"/>
                    </a:lnTo>
                    <a:lnTo>
                      <a:pt x="20" y="55"/>
                    </a:lnTo>
                    <a:lnTo>
                      <a:pt x="25" y="64"/>
                    </a:lnTo>
                    <a:lnTo>
                      <a:pt x="29" y="72"/>
                    </a:lnTo>
                    <a:lnTo>
                      <a:pt x="33" y="81"/>
                    </a:lnTo>
                    <a:lnTo>
                      <a:pt x="39" y="88"/>
                    </a:lnTo>
                    <a:lnTo>
                      <a:pt x="42" y="96"/>
                    </a:lnTo>
                    <a:lnTo>
                      <a:pt x="48" y="103"/>
                    </a:lnTo>
                    <a:lnTo>
                      <a:pt x="52" y="110"/>
                    </a:lnTo>
                    <a:lnTo>
                      <a:pt x="57" y="118"/>
                    </a:lnTo>
                    <a:lnTo>
                      <a:pt x="61" y="125"/>
                    </a:lnTo>
                    <a:lnTo>
                      <a:pt x="64" y="132"/>
                    </a:lnTo>
                    <a:lnTo>
                      <a:pt x="68" y="138"/>
                    </a:lnTo>
                    <a:lnTo>
                      <a:pt x="89" y="126"/>
                    </a:lnTo>
                    <a:lnTo>
                      <a:pt x="86" y="119"/>
                    </a:lnTo>
                    <a:lnTo>
                      <a:pt x="80" y="113"/>
                    </a:lnTo>
                    <a:lnTo>
                      <a:pt x="77" y="106"/>
                    </a:lnTo>
                    <a:lnTo>
                      <a:pt x="73" y="99"/>
                    </a:lnTo>
                    <a:lnTo>
                      <a:pt x="68" y="91"/>
                    </a:lnTo>
                    <a:lnTo>
                      <a:pt x="64" y="84"/>
                    </a:lnTo>
                    <a:lnTo>
                      <a:pt x="60" y="77"/>
                    </a:lnTo>
                    <a:lnTo>
                      <a:pt x="54" y="68"/>
                    </a:lnTo>
                    <a:lnTo>
                      <a:pt x="49" y="62"/>
                    </a:lnTo>
                    <a:lnTo>
                      <a:pt x="45" y="54"/>
                    </a:lnTo>
                    <a:lnTo>
                      <a:pt x="41" y="45"/>
                    </a:lnTo>
                    <a:lnTo>
                      <a:pt x="36" y="36"/>
                    </a:lnTo>
                    <a:lnTo>
                      <a:pt x="32" y="29"/>
                    </a:lnTo>
                    <a:lnTo>
                      <a:pt x="29" y="20"/>
                    </a:lnTo>
                    <a:lnTo>
                      <a:pt x="25" y="11"/>
                    </a:lnTo>
                    <a:lnTo>
                      <a:pt x="22" y="3"/>
                    </a:lnTo>
                    <a:lnTo>
                      <a:pt x="20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8" name="Freeform 79"/>
              <p:cNvSpPr>
                <a:spLocks/>
              </p:cNvSpPr>
              <p:nvPr/>
            </p:nvSpPr>
            <p:spPr bwMode="auto">
              <a:xfrm>
                <a:off x="5058" y="2750"/>
                <a:ext cx="31" cy="42"/>
              </a:xfrm>
              <a:custGeom>
                <a:avLst/>
                <a:gdLst>
                  <a:gd name="T0" fmla="*/ 89 w 91"/>
                  <a:gd name="T1" fmla="*/ 0 h 124"/>
                  <a:gd name="T2" fmla="*/ 70 w 91"/>
                  <a:gd name="T3" fmla="*/ 2 h 124"/>
                  <a:gd name="T4" fmla="*/ 66 w 91"/>
                  <a:gd name="T5" fmla="*/ 9 h 124"/>
                  <a:gd name="T6" fmla="*/ 62 w 91"/>
                  <a:gd name="T7" fmla="*/ 15 h 124"/>
                  <a:gd name="T8" fmla="*/ 57 w 91"/>
                  <a:gd name="T9" fmla="*/ 21 h 124"/>
                  <a:gd name="T10" fmla="*/ 53 w 91"/>
                  <a:gd name="T11" fmla="*/ 29 h 124"/>
                  <a:gd name="T12" fmla="*/ 48 w 91"/>
                  <a:gd name="T13" fmla="*/ 37 h 124"/>
                  <a:gd name="T14" fmla="*/ 44 w 91"/>
                  <a:gd name="T15" fmla="*/ 44 h 124"/>
                  <a:gd name="T16" fmla="*/ 40 w 91"/>
                  <a:gd name="T17" fmla="*/ 50 h 124"/>
                  <a:gd name="T18" fmla="*/ 35 w 91"/>
                  <a:gd name="T19" fmla="*/ 55 h 124"/>
                  <a:gd name="T20" fmla="*/ 31 w 91"/>
                  <a:gd name="T21" fmla="*/ 64 h 124"/>
                  <a:gd name="T22" fmla="*/ 27 w 91"/>
                  <a:gd name="T23" fmla="*/ 70 h 124"/>
                  <a:gd name="T24" fmla="*/ 22 w 91"/>
                  <a:gd name="T25" fmla="*/ 76 h 124"/>
                  <a:gd name="T26" fmla="*/ 18 w 91"/>
                  <a:gd name="T27" fmla="*/ 83 h 124"/>
                  <a:gd name="T28" fmla="*/ 14 w 91"/>
                  <a:gd name="T29" fmla="*/ 90 h 124"/>
                  <a:gd name="T30" fmla="*/ 9 w 91"/>
                  <a:gd name="T31" fmla="*/ 98 h 124"/>
                  <a:gd name="T32" fmla="*/ 5 w 91"/>
                  <a:gd name="T33" fmla="*/ 105 h 124"/>
                  <a:gd name="T34" fmla="*/ 0 w 91"/>
                  <a:gd name="T35" fmla="*/ 111 h 124"/>
                  <a:gd name="T36" fmla="*/ 19 w 91"/>
                  <a:gd name="T37" fmla="*/ 124 h 124"/>
                  <a:gd name="T38" fmla="*/ 24 w 91"/>
                  <a:gd name="T39" fmla="*/ 118 h 124"/>
                  <a:gd name="T40" fmla="*/ 28 w 91"/>
                  <a:gd name="T41" fmla="*/ 111 h 124"/>
                  <a:gd name="T42" fmla="*/ 32 w 91"/>
                  <a:gd name="T43" fmla="*/ 103 h 124"/>
                  <a:gd name="T44" fmla="*/ 37 w 91"/>
                  <a:gd name="T45" fmla="*/ 98 h 124"/>
                  <a:gd name="T46" fmla="*/ 41 w 91"/>
                  <a:gd name="T47" fmla="*/ 90 h 124"/>
                  <a:gd name="T48" fmla="*/ 46 w 91"/>
                  <a:gd name="T49" fmla="*/ 83 h 124"/>
                  <a:gd name="T50" fmla="*/ 51 w 91"/>
                  <a:gd name="T51" fmla="*/ 76 h 124"/>
                  <a:gd name="T52" fmla="*/ 54 w 91"/>
                  <a:gd name="T53" fmla="*/ 69 h 124"/>
                  <a:gd name="T54" fmla="*/ 60 w 91"/>
                  <a:gd name="T55" fmla="*/ 63 h 124"/>
                  <a:gd name="T56" fmla="*/ 64 w 91"/>
                  <a:gd name="T57" fmla="*/ 55 h 124"/>
                  <a:gd name="T58" fmla="*/ 69 w 91"/>
                  <a:gd name="T59" fmla="*/ 48 h 124"/>
                  <a:gd name="T60" fmla="*/ 72 w 91"/>
                  <a:gd name="T61" fmla="*/ 42 h 124"/>
                  <a:gd name="T62" fmla="*/ 76 w 91"/>
                  <a:gd name="T63" fmla="*/ 35 h 124"/>
                  <a:gd name="T64" fmla="*/ 82 w 91"/>
                  <a:gd name="T65" fmla="*/ 28 h 124"/>
                  <a:gd name="T66" fmla="*/ 86 w 91"/>
                  <a:gd name="T67" fmla="*/ 21 h 124"/>
                  <a:gd name="T68" fmla="*/ 91 w 91"/>
                  <a:gd name="T69" fmla="*/ 13 h 124"/>
                  <a:gd name="T70" fmla="*/ 70 w 91"/>
                  <a:gd name="T71" fmla="*/ 15 h 124"/>
                  <a:gd name="T72" fmla="*/ 89 w 91"/>
                  <a:gd name="T7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4">
                    <a:moveTo>
                      <a:pt x="89" y="0"/>
                    </a:moveTo>
                    <a:lnTo>
                      <a:pt x="70" y="2"/>
                    </a:lnTo>
                    <a:lnTo>
                      <a:pt x="66" y="9"/>
                    </a:lnTo>
                    <a:lnTo>
                      <a:pt x="62" y="15"/>
                    </a:lnTo>
                    <a:lnTo>
                      <a:pt x="57" y="21"/>
                    </a:lnTo>
                    <a:lnTo>
                      <a:pt x="53" y="29"/>
                    </a:lnTo>
                    <a:lnTo>
                      <a:pt x="48" y="37"/>
                    </a:lnTo>
                    <a:lnTo>
                      <a:pt x="44" y="44"/>
                    </a:lnTo>
                    <a:lnTo>
                      <a:pt x="40" y="50"/>
                    </a:lnTo>
                    <a:lnTo>
                      <a:pt x="35" y="55"/>
                    </a:lnTo>
                    <a:lnTo>
                      <a:pt x="31" y="64"/>
                    </a:lnTo>
                    <a:lnTo>
                      <a:pt x="27" y="70"/>
                    </a:lnTo>
                    <a:lnTo>
                      <a:pt x="22" y="76"/>
                    </a:lnTo>
                    <a:lnTo>
                      <a:pt x="18" y="83"/>
                    </a:lnTo>
                    <a:lnTo>
                      <a:pt x="14" y="90"/>
                    </a:lnTo>
                    <a:lnTo>
                      <a:pt x="9" y="98"/>
                    </a:lnTo>
                    <a:lnTo>
                      <a:pt x="5" y="105"/>
                    </a:lnTo>
                    <a:lnTo>
                      <a:pt x="0" y="111"/>
                    </a:lnTo>
                    <a:lnTo>
                      <a:pt x="19" y="124"/>
                    </a:lnTo>
                    <a:lnTo>
                      <a:pt x="24" y="118"/>
                    </a:lnTo>
                    <a:lnTo>
                      <a:pt x="28" y="111"/>
                    </a:lnTo>
                    <a:lnTo>
                      <a:pt x="32" y="103"/>
                    </a:lnTo>
                    <a:lnTo>
                      <a:pt x="37" y="98"/>
                    </a:lnTo>
                    <a:lnTo>
                      <a:pt x="41" y="90"/>
                    </a:lnTo>
                    <a:lnTo>
                      <a:pt x="46" y="83"/>
                    </a:lnTo>
                    <a:lnTo>
                      <a:pt x="51" y="76"/>
                    </a:lnTo>
                    <a:lnTo>
                      <a:pt x="54" y="69"/>
                    </a:lnTo>
                    <a:lnTo>
                      <a:pt x="60" y="63"/>
                    </a:lnTo>
                    <a:lnTo>
                      <a:pt x="64" y="55"/>
                    </a:lnTo>
                    <a:lnTo>
                      <a:pt x="69" y="48"/>
                    </a:lnTo>
                    <a:lnTo>
                      <a:pt x="72" y="42"/>
                    </a:lnTo>
                    <a:lnTo>
                      <a:pt x="76" y="35"/>
                    </a:lnTo>
                    <a:lnTo>
                      <a:pt x="82" y="28"/>
                    </a:lnTo>
                    <a:lnTo>
                      <a:pt x="86" y="21"/>
                    </a:lnTo>
                    <a:lnTo>
                      <a:pt x="91" y="13"/>
                    </a:lnTo>
                    <a:lnTo>
                      <a:pt x="70" y="15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9" name="Freeform 80"/>
              <p:cNvSpPr>
                <a:spLocks/>
              </p:cNvSpPr>
              <p:nvPr/>
            </p:nvSpPr>
            <p:spPr bwMode="auto">
              <a:xfrm>
                <a:off x="5082" y="2750"/>
                <a:ext cx="38" cy="42"/>
              </a:xfrm>
              <a:custGeom>
                <a:avLst/>
                <a:gdLst>
                  <a:gd name="T0" fmla="*/ 114 w 114"/>
                  <a:gd name="T1" fmla="*/ 124 h 125"/>
                  <a:gd name="T2" fmla="*/ 112 w 114"/>
                  <a:gd name="T3" fmla="*/ 109 h 125"/>
                  <a:gd name="T4" fmla="*/ 106 w 114"/>
                  <a:gd name="T5" fmla="*/ 103 h 125"/>
                  <a:gd name="T6" fmla="*/ 101 w 114"/>
                  <a:gd name="T7" fmla="*/ 96 h 125"/>
                  <a:gd name="T8" fmla="*/ 95 w 114"/>
                  <a:gd name="T9" fmla="*/ 89 h 125"/>
                  <a:gd name="T10" fmla="*/ 89 w 114"/>
                  <a:gd name="T11" fmla="*/ 83 h 125"/>
                  <a:gd name="T12" fmla="*/ 83 w 114"/>
                  <a:gd name="T13" fmla="*/ 76 h 125"/>
                  <a:gd name="T14" fmla="*/ 77 w 114"/>
                  <a:gd name="T15" fmla="*/ 69 h 125"/>
                  <a:gd name="T16" fmla="*/ 71 w 114"/>
                  <a:gd name="T17" fmla="*/ 63 h 125"/>
                  <a:gd name="T18" fmla="*/ 66 w 114"/>
                  <a:gd name="T19" fmla="*/ 55 h 125"/>
                  <a:gd name="T20" fmla="*/ 60 w 114"/>
                  <a:gd name="T21" fmla="*/ 48 h 125"/>
                  <a:gd name="T22" fmla="*/ 54 w 114"/>
                  <a:gd name="T23" fmla="*/ 42 h 125"/>
                  <a:gd name="T24" fmla="*/ 48 w 114"/>
                  <a:gd name="T25" fmla="*/ 35 h 125"/>
                  <a:gd name="T26" fmla="*/ 42 w 114"/>
                  <a:gd name="T27" fmla="*/ 28 h 125"/>
                  <a:gd name="T28" fmla="*/ 37 w 114"/>
                  <a:gd name="T29" fmla="*/ 21 h 125"/>
                  <a:gd name="T30" fmla="*/ 31 w 114"/>
                  <a:gd name="T31" fmla="*/ 15 h 125"/>
                  <a:gd name="T32" fmla="*/ 25 w 114"/>
                  <a:gd name="T33" fmla="*/ 7 h 125"/>
                  <a:gd name="T34" fmla="*/ 19 w 114"/>
                  <a:gd name="T35" fmla="*/ 0 h 125"/>
                  <a:gd name="T36" fmla="*/ 0 w 114"/>
                  <a:gd name="T37" fmla="*/ 15 h 125"/>
                  <a:gd name="T38" fmla="*/ 6 w 114"/>
                  <a:gd name="T39" fmla="*/ 21 h 125"/>
                  <a:gd name="T40" fmla="*/ 12 w 114"/>
                  <a:gd name="T41" fmla="*/ 29 h 125"/>
                  <a:gd name="T42" fmla="*/ 19 w 114"/>
                  <a:gd name="T43" fmla="*/ 37 h 125"/>
                  <a:gd name="T44" fmla="*/ 24 w 114"/>
                  <a:gd name="T45" fmla="*/ 44 h 125"/>
                  <a:gd name="T46" fmla="*/ 31 w 114"/>
                  <a:gd name="T47" fmla="*/ 50 h 125"/>
                  <a:gd name="T48" fmla="*/ 35 w 114"/>
                  <a:gd name="T49" fmla="*/ 57 h 125"/>
                  <a:gd name="T50" fmla="*/ 42 w 114"/>
                  <a:gd name="T51" fmla="*/ 64 h 125"/>
                  <a:gd name="T52" fmla="*/ 48 w 114"/>
                  <a:gd name="T53" fmla="*/ 70 h 125"/>
                  <a:gd name="T54" fmla="*/ 54 w 114"/>
                  <a:gd name="T55" fmla="*/ 77 h 125"/>
                  <a:gd name="T56" fmla="*/ 60 w 114"/>
                  <a:gd name="T57" fmla="*/ 85 h 125"/>
                  <a:gd name="T58" fmla="*/ 66 w 114"/>
                  <a:gd name="T59" fmla="*/ 90 h 125"/>
                  <a:gd name="T60" fmla="*/ 71 w 114"/>
                  <a:gd name="T61" fmla="*/ 98 h 125"/>
                  <a:gd name="T62" fmla="*/ 77 w 114"/>
                  <a:gd name="T63" fmla="*/ 105 h 125"/>
                  <a:gd name="T64" fmla="*/ 83 w 114"/>
                  <a:gd name="T65" fmla="*/ 111 h 125"/>
                  <a:gd name="T66" fmla="*/ 89 w 114"/>
                  <a:gd name="T67" fmla="*/ 118 h 125"/>
                  <a:gd name="T68" fmla="*/ 95 w 114"/>
                  <a:gd name="T69" fmla="*/ 125 h 125"/>
                  <a:gd name="T70" fmla="*/ 93 w 114"/>
                  <a:gd name="T71" fmla="*/ 112 h 125"/>
                  <a:gd name="T72" fmla="*/ 114 w 114"/>
                  <a:gd name="T73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25">
                    <a:moveTo>
                      <a:pt x="114" y="124"/>
                    </a:moveTo>
                    <a:lnTo>
                      <a:pt x="112" y="109"/>
                    </a:lnTo>
                    <a:lnTo>
                      <a:pt x="106" y="103"/>
                    </a:lnTo>
                    <a:lnTo>
                      <a:pt x="101" y="96"/>
                    </a:lnTo>
                    <a:lnTo>
                      <a:pt x="95" y="89"/>
                    </a:lnTo>
                    <a:lnTo>
                      <a:pt x="89" y="83"/>
                    </a:lnTo>
                    <a:lnTo>
                      <a:pt x="83" y="76"/>
                    </a:lnTo>
                    <a:lnTo>
                      <a:pt x="77" y="69"/>
                    </a:lnTo>
                    <a:lnTo>
                      <a:pt x="71" y="63"/>
                    </a:lnTo>
                    <a:lnTo>
                      <a:pt x="66" y="55"/>
                    </a:lnTo>
                    <a:lnTo>
                      <a:pt x="60" y="48"/>
                    </a:lnTo>
                    <a:lnTo>
                      <a:pt x="54" y="42"/>
                    </a:lnTo>
                    <a:lnTo>
                      <a:pt x="48" y="35"/>
                    </a:lnTo>
                    <a:lnTo>
                      <a:pt x="42" y="28"/>
                    </a:lnTo>
                    <a:lnTo>
                      <a:pt x="37" y="21"/>
                    </a:lnTo>
                    <a:lnTo>
                      <a:pt x="31" y="15"/>
                    </a:lnTo>
                    <a:lnTo>
                      <a:pt x="25" y="7"/>
                    </a:lnTo>
                    <a:lnTo>
                      <a:pt x="19" y="0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7"/>
                    </a:lnTo>
                    <a:lnTo>
                      <a:pt x="24" y="44"/>
                    </a:lnTo>
                    <a:lnTo>
                      <a:pt x="31" y="50"/>
                    </a:lnTo>
                    <a:lnTo>
                      <a:pt x="35" y="57"/>
                    </a:lnTo>
                    <a:lnTo>
                      <a:pt x="42" y="64"/>
                    </a:lnTo>
                    <a:lnTo>
                      <a:pt x="48" y="70"/>
                    </a:lnTo>
                    <a:lnTo>
                      <a:pt x="54" y="77"/>
                    </a:lnTo>
                    <a:lnTo>
                      <a:pt x="60" y="85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7" y="105"/>
                    </a:lnTo>
                    <a:lnTo>
                      <a:pt x="83" y="111"/>
                    </a:lnTo>
                    <a:lnTo>
                      <a:pt x="89" y="118"/>
                    </a:lnTo>
                    <a:lnTo>
                      <a:pt x="95" y="125"/>
                    </a:lnTo>
                    <a:lnTo>
                      <a:pt x="93" y="112"/>
                    </a:lnTo>
                    <a:lnTo>
                      <a:pt x="11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0" name="Freeform 81"/>
              <p:cNvSpPr>
                <a:spLocks/>
              </p:cNvSpPr>
              <p:nvPr/>
            </p:nvSpPr>
            <p:spPr bwMode="auto">
              <a:xfrm>
                <a:off x="5052" y="2702"/>
                <a:ext cx="114" cy="154"/>
              </a:xfrm>
              <a:custGeom>
                <a:avLst/>
                <a:gdLst>
                  <a:gd name="T0" fmla="*/ 329 w 342"/>
                  <a:gd name="T1" fmla="*/ 19 h 460"/>
                  <a:gd name="T2" fmla="*/ 337 w 342"/>
                  <a:gd name="T3" fmla="*/ 58 h 460"/>
                  <a:gd name="T4" fmla="*/ 337 w 342"/>
                  <a:gd name="T5" fmla="*/ 125 h 460"/>
                  <a:gd name="T6" fmla="*/ 330 w 342"/>
                  <a:gd name="T7" fmla="*/ 221 h 460"/>
                  <a:gd name="T8" fmla="*/ 323 w 342"/>
                  <a:gd name="T9" fmla="*/ 317 h 460"/>
                  <a:gd name="T10" fmla="*/ 314 w 342"/>
                  <a:gd name="T11" fmla="*/ 412 h 460"/>
                  <a:gd name="T12" fmla="*/ 295 w 342"/>
                  <a:gd name="T13" fmla="*/ 444 h 460"/>
                  <a:gd name="T14" fmla="*/ 265 w 342"/>
                  <a:gd name="T15" fmla="*/ 410 h 460"/>
                  <a:gd name="T16" fmla="*/ 236 w 342"/>
                  <a:gd name="T17" fmla="*/ 378 h 460"/>
                  <a:gd name="T18" fmla="*/ 208 w 342"/>
                  <a:gd name="T19" fmla="*/ 346 h 460"/>
                  <a:gd name="T20" fmla="*/ 183 w 342"/>
                  <a:gd name="T21" fmla="*/ 311 h 460"/>
                  <a:gd name="T22" fmla="*/ 160 w 342"/>
                  <a:gd name="T23" fmla="*/ 279 h 460"/>
                  <a:gd name="T24" fmla="*/ 140 w 342"/>
                  <a:gd name="T25" fmla="*/ 246 h 460"/>
                  <a:gd name="T26" fmla="*/ 121 w 342"/>
                  <a:gd name="T27" fmla="*/ 214 h 460"/>
                  <a:gd name="T28" fmla="*/ 105 w 342"/>
                  <a:gd name="T29" fmla="*/ 211 h 460"/>
                  <a:gd name="T30" fmla="*/ 93 w 342"/>
                  <a:gd name="T31" fmla="*/ 236 h 460"/>
                  <a:gd name="T32" fmla="*/ 80 w 342"/>
                  <a:gd name="T33" fmla="*/ 262 h 460"/>
                  <a:gd name="T34" fmla="*/ 67 w 342"/>
                  <a:gd name="T35" fmla="*/ 287 h 460"/>
                  <a:gd name="T36" fmla="*/ 52 w 342"/>
                  <a:gd name="T37" fmla="*/ 313 h 460"/>
                  <a:gd name="T38" fmla="*/ 38 w 342"/>
                  <a:gd name="T39" fmla="*/ 338 h 460"/>
                  <a:gd name="T40" fmla="*/ 23 w 342"/>
                  <a:gd name="T41" fmla="*/ 364 h 460"/>
                  <a:gd name="T42" fmla="*/ 9 w 342"/>
                  <a:gd name="T43" fmla="*/ 390 h 460"/>
                  <a:gd name="T44" fmla="*/ 4 w 342"/>
                  <a:gd name="T45" fmla="*/ 371 h 460"/>
                  <a:gd name="T46" fmla="*/ 15 w 342"/>
                  <a:gd name="T47" fmla="*/ 306 h 460"/>
                  <a:gd name="T48" fmla="*/ 23 w 342"/>
                  <a:gd name="T49" fmla="*/ 240 h 460"/>
                  <a:gd name="T50" fmla="*/ 32 w 342"/>
                  <a:gd name="T51" fmla="*/ 175 h 460"/>
                  <a:gd name="T52" fmla="*/ 55 w 342"/>
                  <a:gd name="T53" fmla="*/ 133 h 460"/>
                  <a:gd name="T54" fmla="*/ 90 w 342"/>
                  <a:gd name="T55" fmla="*/ 115 h 460"/>
                  <a:gd name="T56" fmla="*/ 127 w 342"/>
                  <a:gd name="T57" fmla="*/ 98 h 460"/>
                  <a:gd name="T58" fmla="*/ 163 w 342"/>
                  <a:gd name="T59" fmla="*/ 80 h 460"/>
                  <a:gd name="T60" fmla="*/ 199 w 342"/>
                  <a:gd name="T61" fmla="*/ 61 h 460"/>
                  <a:gd name="T62" fmla="*/ 236 w 342"/>
                  <a:gd name="T63" fmla="*/ 44 h 460"/>
                  <a:gd name="T64" fmla="*/ 272 w 342"/>
                  <a:gd name="T65" fmla="*/ 26 h 460"/>
                  <a:gd name="T66" fmla="*/ 307 w 342"/>
                  <a:gd name="T67" fmla="*/ 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60">
                    <a:moveTo>
                      <a:pt x="326" y="0"/>
                    </a:moveTo>
                    <a:lnTo>
                      <a:pt x="329" y="19"/>
                    </a:lnTo>
                    <a:lnTo>
                      <a:pt x="333" y="39"/>
                    </a:lnTo>
                    <a:lnTo>
                      <a:pt x="337" y="58"/>
                    </a:lnTo>
                    <a:lnTo>
                      <a:pt x="342" y="79"/>
                    </a:lnTo>
                    <a:lnTo>
                      <a:pt x="337" y="125"/>
                    </a:lnTo>
                    <a:lnTo>
                      <a:pt x="335" y="173"/>
                    </a:lnTo>
                    <a:lnTo>
                      <a:pt x="330" y="221"/>
                    </a:lnTo>
                    <a:lnTo>
                      <a:pt x="327" y="269"/>
                    </a:lnTo>
                    <a:lnTo>
                      <a:pt x="323" y="317"/>
                    </a:lnTo>
                    <a:lnTo>
                      <a:pt x="319" y="365"/>
                    </a:lnTo>
                    <a:lnTo>
                      <a:pt x="314" y="412"/>
                    </a:lnTo>
                    <a:lnTo>
                      <a:pt x="311" y="460"/>
                    </a:lnTo>
                    <a:lnTo>
                      <a:pt x="295" y="444"/>
                    </a:lnTo>
                    <a:lnTo>
                      <a:pt x="279" y="428"/>
                    </a:lnTo>
                    <a:lnTo>
                      <a:pt x="265" y="410"/>
                    </a:lnTo>
                    <a:lnTo>
                      <a:pt x="249" y="394"/>
                    </a:lnTo>
                    <a:lnTo>
                      <a:pt x="236" y="378"/>
                    </a:lnTo>
                    <a:lnTo>
                      <a:pt x="221" y="362"/>
                    </a:lnTo>
                    <a:lnTo>
                      <a:pt x="208" y="346"/>
                    </a:lnTo>
                    <a:lnTo>
                      <a:pt x="196" y="329"/>
                    </a:lnTo>
                    <a:lnTo>
                      <a:pt x="183" y="311"/>
                    </a:lnTo>
                    <a:lnTo>
                      <a:pt x="172" y="295"/>
                    </a:lnTo>
                    <a:lnTo>
                      <a:pt x="160" y="279"/>
                    </a:lnTo>
                    <a:lnTo>
                      <a:pt x="150" y="263"/>
                    </a:lnTo>
                    <a:lnTo>
                      <a:pt x="140" y="246"/>
                    </a:lnTo>
                    <a:lnTo>
                      <a:pt x="130" y="230"/>
                    </a:lnTo>
                    <a:lnTo>
                      <a:pt x="121" y="214"/>
                    </a:lnTo>
                    <a:lnTo>
                      <a:pt x="111" y="197"/>
                    </a:lnTo>
                    <a:lnTo>
                      <a:pt x="105" y="211"/>
                    </a:lnTo>
                    <a:lnTo>
                      <a:pt x="99" y="224"/>
                    </a:lnTo>
                    <a:lnTo>
                      <a:pt x="93" y="236"/>
                    </a:lnTo>
                    <a:lnTo>
                      <a:pt x="87" y="249"/>
                    </a:lnTo>
                    <a:lnTo>
                      <a:pt x="80" y="262"/>
                    </a:lnTo>
                    <a:lnTo>
                      <a:pt x="74" y="275"/>
                    </a:lnTo>
                    <a:lnTo>
                      <a:pt x="67" y="287"/>
                    </a:lnTo>
                    <a:lnTo>
                      <a:pt x="60" y="300"/>
                    </a:lnTo>
                    <a:lnTo>
                      <a:pt x="52" y="313"/>
                    </a:lnTo>
                    <a:lnTo>
                      <a:pt x="45" y="326"/>
                    </a:lnTo>
                    <a:lnTo>
                      <a:pt x="38" y="338"/>
                    </a:lnTo>
                    <a:lnTo>
                      <a:pt x="32" y="351"/>
                    </a:lnTo>
                    <a:lnTo>
                      <a:pt x="23" y="364"/>
                    </a:lnTo>
                    <a:lnTo>
                      <a:pt x="16" y="377"/>
                    </a:lnTo>
                    <a:lnTo>
                      <a:pt x="9" y="390"/>
                    </a:lnTo>
                    <a:lnTo>
                      <a:pt x="0" y="405"/>
                    </a:lnTo>
                    <a:lnTo>
                      <a:pt x="4" y="371"/>
                    </a:lnTo>
                    <a:lnTo>
                      <a:pt x="10" y="338"/>
                    </a:lnTo>
                    <a:lnTo>
                      <a:pt x="15" y="306"/>
                    </a:lnTo>
                    <a:lnTo>
                      <a:pt x="19" y="272"/>
                    </a:lnTo>
                    <a:lnTo>
                      <a:pt x="23" y="240"/>
                    </a:lnTo>
                    <a:lnTo>
                      <a:pt x="28" y="208"/>
                    </a:lnTo>
                    <a:lnTo>
                      <a:pt x="32" y="175"/>
                    </a:lnTo>
                    <a:lnTo>
                      <a:pt x="36" y="143"/>
                    </a:lnTo>
                    <a:lnTo>
                      <a:pt x="55" y="133"/>
                    </a:lnTo>
                    <a:lnTo>
                      <a:pt x="73" y="124"/>
                    </a:lnTo>
                    <a:lnTo>
                      <a:pt x="90" y="115"/>
                    </a:lnTo>
                    <a:lnTo>
                      <a:pt x="109" y="106"/>
                    </a:lnTo>
                    <a:lnTo>
                      <a:pt x="127" y="98"/>
                    </a:lnTo>
                    <a:lnTo>
                      <a:pt x="145" y="89"/>
                    </a:lnTo>
                    <a:lnTo>
                      <a:pt x="163" y="80"/>
                    </a:lnTo>
                    <a:lnTo>
                      <a:pt x="180" y="71"/>
                    </a:lnTo>
                    <a:lnTo>
                      <a:pt x="199" y="61"/>
                    </a:lnTo>
                    <a:lnTo>
                      <a:pt x="217" y="54"/>
                    </a:lnTo>
                    <a:lnTo>
                      <a:pt x="236" y="44"/>
                    </a:lnTo>
                    <a:lnTo>
                      <a:pt x="253" y="35"/>
                    </a:lnTo>
                    <a:lnTo>
                      <a:pt x="272" y="26"/>
                    </a:lnTo>
                    <a:lnTo>
                      <a:pt x="289" y="18"/>
                    </a:lnTo>
                    <a:lnTo>
                      <a:pt x="307" y="9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1" name="Freeform 82"/>
              <p:cNvSpPr>
                <a:spLocks/>
              </p:cNvSpPr>
              <p:nvPr/>
            </p:nvSpPr>
            <p:spPr bwMode="auto">
              <a:xfrm>
                <a:off x="5156" y="2702"/>
                <a:ext cx="13" cy="27"/>
              </a:xfrm>
              <a:custGeom>
                <a:avLst/>
                <a:gdLst>
                  <a:gd name="T0" fmla="*/ 40 w 40"/>
                  <a:gd name="T1" fmla="*/ 80 h 81"/>
                  <a:gd name="T2" fmla="*/ 40 w 40"/>
                  <a:gd name="T3" fmla="*/ 77 h 81"/>
                  <a:gd name="T4" fmla="*/ 38 w 40"/>
                  <a:gd name="T5" fmla="*/ 67 h 81"/>
                  <a:gd name="T6" fmla="*/ 36 w 40"/>
                  <a:gd name="T7" fmla="*/ 58 h 81"/>
                  <a:gd name="T8" fmla="*/ 33 w 40"/>
                  <a:gd name="T9" fmla="*/ 48 h 81"/>
                  <a:gd name="T10" fmla="*/ 32 w 40"/>
                  <a:gd name="T11" fmla="*/ 38 h 81"/>
                  <a:gd name="T12" fmla="*/ 30 w 40"/>
                  <a:gd name="T13" fmla="*/ 27 h 81"/>
                  <a:gd name="T14" fmla="*/ 27 w 40"/>
                  <a:gd name="T15" fmla="*/ 19 h 81"/>
                  <a:gd name="T16" fmla="*/ 24 w 40"/>
                  <a:gd name="T17" fmla="*/ 8 h 81"/>
                  <a:gd name="T18" fmla="*/ 23 w 40"/>
                  <a:gd name="T19" fmla="*/ 0 h 81"/>
                  <a:gd name="T20" fmla="*/ 0 w 40"/>
                  <a:gd name="T21" fmla="*/ 4 h 81"/>
                  <a:gd name="T22" fmla="*/ 3 w 40"/>
                  <a:gd name="T23" fmla="*/ 13 h 81"/>
                  <a:gd name="T24" fmla="*/ 4 w 40"/>
                  <a:gd name="T25" fmla="*/ 23 h 81"/>
                  <a:gd name="T26" fmla="*/ 7 w 40"/>
                  <a:gd name="T27" fmla="*/ 33 h 81"/>
                  <a:gd name="T28" fmla="*/ 8 w 40"/>
                  <a:gd name="T29" fmla="*/ 42 h 81"/>
                  <a:gd name="T30" fmla="*/ 10 w 40"/>
                  <a:gd name="T31" fmla="*/ 54 h 81"/>
                  <a:gd name="T32" fmla="*/ 13 w 40"/>
                  <a:gd name="T33" fmla="*/ 62 h 81"/>
                  <a:gd name="T34" fmla="*/ 16 w 40"/>
                  <a:gd name="T35" fmla="*/ 72 h 81"/>
                  <a:gd name="T36" fmla="*/ 17 w 40"/>
                  <a:gd name="T37" fmla="*/ 81 h 81"/>
                  <a:gd name="T38" fmla="*/ 17 w 40"/>
                  <a:gd name="T39" fmla="*/ 78 h 81"/>
                  <a:gd name="T40" fmla="*/ 40 w 40"/>
                  <a:gd name="T4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40" y="80"/>
                    </a:moveTo>
                    <a:lnTo>
                      <a:pt x="40" y="77"/>
                    </a:lnTo>
                    <a:lnTo>
                      <a:pt x="38" y="67"/>
                    </a:lnTo>
                    <a:lnTo>
                      <a:pt x="36" y="58"/>
                    </a:lnTo>
                    <a:lnTo>
                      <a:pt x="33" y="48"/>
                    </a:lnTo>
                    <a:lnTo>
                      <a:pt x="32" y="38"/>
                    </a:lnTo>
                    <a:lnTo>
                      <a:pt x="30" y="27"/>
                    </a:lnTo>
                    <a:lnTo>
                      <a:pt x="27" y="19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3" y="13"/>
                    </a:lnTo>
                    <a:lnTo>
                      <a:pt x="4" y="23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0" y="54"/>
                    </a:lnTo>
                    <a:lnTo>
                      <a:pt x="13" y="62"/>
                    </a:lnTo>
                    <a:lnTo>
                      <a:pt x="16" y="72"/>
                    </a:lnTo>
                    <a:lnTo>
                      <a:pt x="17" y="81"/>
                    </a:lnTo>
                    <a:lnTo>
                      <a:pt x="17" y="78"/>
                    </a:lnTo>
                    <a:lnTo>
                      <a:pt x="4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2" name="Freeform 83"/>
              <p:cNvSpPr>
                <a:spLocks/>
              </p:cNvSpPr>
              <p:nvPr/>
            </p:nvSpPr>
            <p:spPr bwMode="auto">
              <a:xfrm>
                <a:off x="5152" y="2728"/>
                <a:ext cx="17" cy="131"/>
              </a:xfrm>
              <a:custGeom>
                <a:avLst/>
                <a:gdLst>
                  <a:gd name="T0" fmla="*/ 3 w 53"/>
                  <a:gd name="T1" fmla="*/ 392 h 392"/>
                  <a:gd name="T2" fmla="*/ 23 w 53"/>
                  <a:gd name="T3" fmla="*/ 384 h 392"/>
                  <a:gd name="T4" fmla="*/ 24 w 53"/>
                  <a:gd name="T5" fmla="*/ 360 h 392"/>
                  <a:gd name="T6" fmla="*/ 26 w 53"/>
                  <a:gd name="T7" fmla="*/ 336 h 392"/>
                  <a:gd name="T8" fmla="*/ 29 w 53"/>
                  <a:gd name="T9" fmla="*/ 313 h 392"/>
                  <a:gd name="T10" fmla="*/ 30 w 53"/>
                  <a:gd name="T11" fmla="*/ 288 h 392"/>
                  <a:gd name="T12" fmla="*/ 32 w 53"/>
                  <a:gd name="T13" fmla="*/ 264 h 392"/>
                  <a:gd name="T14" fmla="*/ 35 w 53"/>
                  <a:gd name="T15" fmla="*/ 240 h 392"/>
                  <a:gd name="T16" fmla="*/ 36 w 53"/>
                  <a:gd name="T17" fmla="*/ 217 h 392"/>
                  <a:gd name="T18" fmla="*/ 37 w 53"/>
                  <a:gd name="T19" fmla="*/ 194 h 392"/>
                  <a:gd name="T20" fmla="*/ 40 w 53"/>
                  <a:gd name="T21" fmla="*/ 169 h 392"/>
                  <a:gd name="T22" fmla="*/ 42 w 53"/>
                  <a:gd name="T23" fmla="*/ 146 h 392"/>
                  <a:gd name="T24" fmla="*/ 43 w 53"/>
                  <a:gd name="T25" fmla="*/ 121 h 392"/>
                  <a:gd name="T26" fmla="*/ 45 w 53"/>
                  <a:gd name="T27" fmla="*/ 96 h 392"/>
                  <a:gd name="T28" fmla="*/ 48 w 53"/>
                  <a:gd name="T29" fmla="*/ 74 h 392"/>
                  <a:gd name="T30" fmla="*/ 49 w 53"/>
                  <a:gd name="T31" fmla="*/ 50 h 392"/>
                  <a:gd name="T32" fmla="*/ 52 w 53"/>
                  <a:gd name="T33" fmla="*/ 25 h 392"/>
                  <a:gd name="T34" fmla="*/ 53 w 53"/>
                  <a:gd name="T35" fmla="*/ 2 h 392"/>
                  <a:gd name="T36" fmla="*/ 30 w 53"/>
                  <a:gd name="T37" fmla="*/ 0 h 392"/>
                  <a:gd name="T38" fmla="*/ 29 w 53"/>
                  <a:gd name="T39" fmla="*/ 25 h 392"/>
                  <a:gd name="T40" fmla="*/ 27 w 53"/>
                  <a:gd name="T41" fmla="*/ 48 h 392"/>
                  <a:gd name="T42" fmla="*/ 24 w 53"/>
                  <a:gd name="T43" fmla="*/ 72 h 392"/>
                  <a:gd name="T44" fmla="*/ 23 w 53"/>
                  <a:gd name="T45" fmla="*/ 96 h 392"/>
                  <a:gd name="T46" fmla="*/ 20 w 53"/>
                  <a:gd name="T47" fmla="*/ 120 h 392"/>
                  <a:gd name="T48" fmla="*/ 19 w 53"/>
                  <a:gd name="T49" fmla="*/ 143 h 392"/>
                  <a:gd name="T50" fmla="*/ 17 w 53"/>
                  <a:gd name="T51" fmla="*/ 168 h 392"/>
                  <a:gd name="T52" fmla="*/ 16 w 53"/>
                  <a:gd name="T53" fmla="*/ 191 h 392"/>
                  <a:gd name="T54" fmla="*/ 13 w 53"/>
                  <a:gd name="T55" fmla="*/ 216 h 392"/>
                  <a:gd name="T56" fmla="*/ 11 w 53"/>
                  <a:gd name="T57" fmla="*/ 240 h 392"/>
                  <a:gd name="T58" fmla="*/ 10 w 53"/>
                  <a:gd name="T59" fmla="*/ 264 h 392"/>
                  <a:gd name="T60" fmla="*/ 7 w 53"/>
                  <a:gd name="T61" fmla="*/ 287 h 392"/>
                  <a:gd name="T62" fmla="*/ 5 w 53"/>
                  <a:gd name="T63" fmla="*/ 310 h 392"/>
                  <a:gd name="T64" fmla="*/ 3 w 53"/>
                  <a:gd name="T65" fmla="*/ 333 h 392"/>
                  <a:gd name="T66" fmla="*/ 1 w 53"/>
                  <a:gd name="T67" fmla="*/ 358 h 392"/>
                  <a:gd name="T68" fmla="*/ 0 w 53"/>
                  <a:gd name="T69" fmla="*/ 381 h 392"/>
                  <a:gd name="T70" fmla="*/ 20 w 53"/>
                  <a:gd name="T71" fmla="*/ 374 h 392"/>
                  <a:gd name="T72" fmla="*/ 3 w 53"/>
                  <a:gd name="T7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392">
                    <a:moveTo>
                      <a:pt x="3" y="392"/>
                    </a:moveTo>
                    <a:lnTo>
                      <a:pt x="23" y="384"/>
                    </a:lnTo>
                    <a:lnTo>
                      <a:pt x="24" y="360"/>
                    </a:lnTo>
                    <a:lnTo>
                      <a:pt x="26" y="336"/>
                    </a:lnTo>
                    <a:lnTo>
                      <a:pt x="29" y="313"/>
                    </a:lnTo>
                    <a:lnTo>
                      <a:pt x="30" y="288"/>
                    </a:lnTo>
                    <a:lnTo>
                      <a:pt x="32" y="264"/>
                    </a:lnTo>
                    <a:lnTo>
                      <a:pt x="35" y="240"/>
                    </a:lnTo>
                    <a:lnTo>
                      <a:pt x="36" y="217"/>
                    </a:lnTo>
                    <a:lnTo>
                      <a:pt x="37" y="194"/>
                    </a:lnTo>
                    <a:lnTo>
                      <a:pt x="40" y="169"/>
                    </a:lnTo>
                    <a:lnTo>
                      <a:pt x="42" y="146"/>
                    </a:lnTo>
                    <a:lnTo>
                      <a:pt x="43" y="121"/>
                    </a:lnTo>
                    <a:lnTo>
                      <a:pt x="45" y="96"/>
                    </a:lnTo>
                    <a:lnTo>
                      <a:pt x="48" y="74"/>
                    </a:lnTo>
                    <a:lnTo>
                      <a:pt x="49" y="50"/>
                    </a:lnTo>
                    <a:lnTo>
                      <a:pt x="52" y="25"/>
                    </a:lnTo>
                    <a:lnTo>
                      <a:pt x="53" y="2"/>
                    </a:lnTo>
                    <a:lnTo>
                      <a:pt x="30" y="0"/>
                    </a:lnTo>
                    <a:lnTo>
                      <a:pt x="29" y="25"/>
                    </a:lnTo>
                    <a:lnTo>
                      <a:pt x="27" y="48"/>
                    </a:lnTo>
                    <a:lnTo>
                      <a:pt x="24" y="72"/>
                    </a:lnTo>
                    <a:lnTo>
                      <a:pt x="23" y="96"/>
                    </a:lnTo>
                    <a:lnTo>
                      <a:pt x="20" y="120"/>
                    </a:lnTo>
                    <a:lnTo>
                      <a:pt x="19" y="143"/>
                    </a:lnTo>
                    <a:lnTo>
                      <a:pt x="17" y="168"/>
                    </a:lnTo>
                    <a:lnTo>
                      <a:pt x="16" y="191"/>
                    </a:lnTo>
                    <a:lnTo>
                      <a:pt x="13" y="216"/>
                    </a:lnTo>
                    <a:lnTo>
                      <a:pt x="11" y="240"/>
                    </a:lnTo>
                    <a:lnTo>
                      <a:pt x="10" y="264"/>
                    </a:lnTo>
                    <a:lnTo>
                      <a:pt x="7" y="287"/>
                    </a:lnTo>
                    <a:lnTo>
                      <a:pt x="5" y="310"/>
                    </a:lnTo>
                    <a:lnTo>
                      <a:pt x="3" y="333"/>
                    </a:lnTo>
                    <a:lnTo>
                      <a:pt x="1" y="358"/>
                    </a:lnTo>
                    <a:lnTo>
                      <a:pt x="0" y="381"/>
                    </a:lnTo>
                    <a:lnTo>
                      <a:pt x="20" y="374"/>
                    </a:lnTo>
                    <a:lnTo>
                      <a:pt x="3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3" name="Freeform 84"/>
              <p:cNvSpPr>
                <a:spLocks/>
              </p:cNvSpPr>
              <p:nvPr/>
            </p:nvSpPr>
            <p:spPr bwMode="auto">
              <a:xfrm>
                <a:off x="5085" y="2766"/>
                <a:ext cx="73" cy="93"/>
              </a:xfrm>
              <a:custGeom>
                <a:avLst/>
                <a:gdLst>
                  <a:gd name="T0" fmla="*/ 22 w 220"/>
                  <a:gd name="T1" fmla="*/ 10 h 277"/>
                  <a:gd name="T2" fmla="*/ 2 w 220"/>
                  <a:gd name="T3" fmla="*/ 10 h 277"/>
                  <a:gd name="T4" fmla="*/ 11 w 220"/>
                  <a:gd name="T5" fmla="*/ 28 h 277"/>
                  <a:gd name="T6" fmla="*/ 19 w 220"/>
                  <a:gd name="T7" fmla="*/ 44 h 277"/>
                  <a:gd name="T8" fmla="*/ 30 w 220"/>
                  <a:gd name="T9" fmla="*/ 61 h 277"/>
                  <a:gd name="T10" fmla="*/ 41 w 220"/>
                  <a:gd name="T11" fmla="*/ 77 h 277"/>
                  <a:gd name="T12" fmla="*/ 51 w 220"/>
                  <a:gd name="T13" fmla="*/ 95 h 277"/>
                  <a:gd name="T14" fmla="*/ 61 w 220"/>
                  <a:gd name="T15" fmla="*/ 111 h 277"/>
                  <a:gd name="T16" fmla="*/ 75 w 220"/>
                  <a:gd name="T17" fmla="*/ 127 h 277"/>
                  <a:gd name="T18" fmla="*/ 86 w 220"/>
                  <a:gd name="T19" fmla="*/ 144 h 277"/>
                  <a:gd name="T20" fmla="*/ 99 w 220"/>
                  <a:gd name="T21" fmla="*/ 160 h 277"/>
                  <a:gd name="T22" fmla="*/ 112 w 220"/>
                  <a:gd name="T23" fmla="*/ 178 h 277"/>
                  <a:gd name="T24" fmla="*/ 125 w 220"/>
                  <a:gd name="T25" fmla="*/ 194 h 277"/>
                  <a:gd name="T26" fmla="*/ 140 w 220"/>
                  <a:gd name="T27" fmla="*/ 211 h 277"/>
                  <a:gd name="T28" fmla="*/ 156 w 220"/>
                  <a:gd name="T29" fmla="*/ 227 h 277"/>
                  <a:gd name="T30" fmla="*/ 171 w 220"/>
                  <a:gd name="T31" fmla="*/ 243 h 277"/>
                  <a:gd name="T32" fmla="*/ 187 w 220"/>
                  <a:gd name="T33" fmla="*/ 261 h 277"/>
                  <a:gd name="T34" fmla="*/ 203 w 220"/>
                  <a:gd name="T35" fmla="*/ 277 h 277"/>
                  <a:gd name="T36" fmla="*/ 220 w 220"/>
                  <a:gd name="T37" fmla="*/ 259 h 277"/>
                  <a:gd name="T38" fmla="*/ 203 w 220"/>
                  <a:gd name="T39" fmla="*/ 243 h 277"/>
                  <a:gd name="T40" fmla="*/ 188 w 220"/>
                  <a:gd name="T41" fmla="*/ 227 h 277"/>
                  <a:gd name="T42" fmla="*/ 172 w 220"/>
                  <a:gd name="T43" fmla="*/ 211 h 277"/>
                  <a:gd name="T44" fmla="*/ 157 w 220"/>
                  <a:gd name="T45" fmla="*/ 195 h 277"/>
                  <a:gd name="T46" fmla="*/ 144 w 220"/>
                  <a:gd name="T47" fmla="*/ 179 h 277"/>
                  <a:gd name="T48" fmla="*/ 130 w 220"/>
                  <a:gd name="T49" fmla="*/ 163 h 277"/>
                  <a:gd name="T50" fmla="*/ 118 w 220"/>
                  <a:gd name="T51" fmla="*/ 146 h 277"/>
                  <a:gd name="T52" fmla="*/ 105 w 220"/>
                  <a:gd name="T53" fmla="*/ 128 h 277"/>
                  <a:gd name="T54" fmla="*/ 93 w 220"/>
                  <a:gd name="T55" fmla="*/ 112 h 277"/>
                  <a:gd name="T56" fmla="*/ 82 w 220"/>
                  <a:gd name="T57" fmla="*/ 98 h 277"/>
                  <a:gd name="T58" fmla="*/ 70 w 220"/>
                  <a:gd name="T59" fmla="*/ 80 h 277"/>
                  <a:gd name="T60" fmla="*/ 60 w 220"/>
                  <a:gd name="T61" fmla="*/ 64 h 277"/>
                  <a:gd name="T62" fmla="*/ 50 w 220"/>
                  <a:gd name="T63" fmla="*/ 48 h 277"/>
                  <a:gd name="T64" fmla="*/ 41 w 220"/>
                  <a:gd name="T65" fmla="*/ 32 h 277"/>
                  <a:gd name="T66" fmla="*/ 31 w 220"/>
                  <a:gd name="T67" fmla="*/ 16 h 277"/>
                  <a:gd name="T68" fmla="*/ 22 w 220"/>
                  <a:gd name="T69" fmla="*/ 0 h 277"/>
                  <a:gd name="T70" fmla="*/ 0 w 220"/>
                  <a:gd name="T71" fmla="*/ 2 h 277"/>
                  <a:gd name="T72" fmla="*/ 22 w 220"/>
                  <a:gd name="T73" fmla="*/ 1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277">
                    <a:moveTo>
                      <a:pt x="22" y="10"/>
                    </a:moveTo>
                    <a:lnTo>
                      <a:pt x="2" y="10"/>
                    </a:lnTo>
                    <a:lnTo>
                      <a:pt x="11" y="28"/>
                    </a:lnTo>
                    <a:lnTo>
                      <a:pt x="19" y="44"/>
                    </a:lnTo>
                    <a:lnTo>
                      <a:pt x="30" y="61"/>
                    </a:lnTo>
                    <a:lnTo>
                      <a:pt x="41" y="77"/>
                    </a:lnTo>
                    <a:lnTo>
                      <a:pt x="51" y="95"/>
                    </a:lnTo>
                    <a:lnTo>
                      <a:pt x="61" y="111"/>
                    </a:lnTo>
                    <a:lnTo>
                      <a:pt x="75" y="127"/>
                    </a:lnTo>
                    <a:lnTo>
                      <a:pt x="86" y="144"/>
                    </a:lnTo>
                    <a:lnTo>
                      <a:pt x="99" y="160"/>
                    </a:lnTo>
                    <a:lnTo>
                      <a:pt x="112" y="178"/>
                    </a:lnTo>
                    <a:lnTo>
                      <a:pt x="125" y="194"/>
                    </a:lnTo>
                    <a:lnTo>
                      <a:pt x="140" y="211"/>
                    </a:lnTo>
                    <a:lnTo>
                      <a:pt x="156" y="227"/>
                    </a:lnTo>
                    <a:lnTo>
                      <a:pt x="171" y="243"/>
                    </a:lnTo>
                    <a:lnTo>
                      <a:pt x="187" y="261"/>
                    </a:lnTo>
                    <a:lnTo>
                      <a:pt x="203" y="277"/>
                    </a:lnTo>
                    <a:lnTo>
                      <a:pt x="220" y="259"/>
                    </a:lnTo>
                    <a:lnTo>
                      <a:pt x="203" y="243"/>
                    </a:lnTo>
                    <a:lnTo>
                      <a:pt x="188" y="227"/>
                    </a:lnTo>
                    <a:lnTo>
                      <a:pt x="172" y="211"/>
                    </a:lnTo>
                    <a:lnTo>
                      <a:pt x="157" y="195"/>
                    </a:lnTo>
                    <a:lnTo>
                      <a:pt x="144" y="179"/>
                    </a:lnTo>
                    <a:lnTo>
                      <a:pt x="130" y="163"/>
                    </a:lnTo>
                    <a:lnTo>
                      <a:pt x="118" y="146"/>
                    </a:lnTo>
                    <a:lnTo>
                      <a:pt x="105" y="128"/>
                    </a:lnTo>
                    <a:lnTo>
                      <a:pt x="93" y="112"/>
                    </a:lnTo>
                    <a:lnTo>
                      <a:pt x="82" y="98"/>
                    </a:lnTo>
                    <a:lnTo>
                      <a:pt x="70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4" name="Freeform 85"/>
              <p:cNvSpPr>
                <a:spLocks/>
              </p:cNvSpPr>
              <p:nvPr/>
            </p:nvSpPr>
            <p:spPr bwMode="auto">
              <a:xfrm>
                <a:off x="5048" y="2767"/>
                <a:ext cx="44" cy="72"/>
              </a:xfrm>
              <a:custGeom>
                <a:avLst/>
                <a:gdLst>
                  <a:gd name="T0" fmla="*/ 0 w 134"/>
                  <a:gd name="T1" fmla="*/ 208 h 216"/>
                  <a:gd name="T2" fmla="*/ 22 w 134"/>
                  <a:gd name="T3" fmla="*/ 216 h 216"/>
                  <a:gd name="T4" fmla="*/ 31 w 134"/>
                  <a:gd name="T5" fmla="*/ 203 h 216"/>
                  <a:gd name="T6" fmla="*/ 38 w 134"/>
                  <a:gd name="T7" fmla="*/ 189 h 216"/>
                  <a:gd name="T8" fmla="*/ 46 w 134"/>
                  <a:gd name="T9" fmla="*/ 176 h 216"/>
                  <a:gd name="T10" fmla="*/ 53 w 134"/>
                  <a:gd name="T11" fmla="*/ 163 h 216"/>
                  <a:gd name="T12" fmla="*/ 60 w 134"/>
                  <a:gd name="T13" fmla="*/ 149 h 216"/>
                  <a:gd name="T14" fmla="*/ 67 w 134"/>
                  <a:gd name="T15" fmla="*/ 138 h 216"/>
                  <a:gd name="T16" fmla="*/ 75 w 134"/>
                  <a:gd name="T17" fmla="*/ 125 h 216"/>
                  <a:gd name="T18" fmla="*/ 82 w 134"/>
                  <a:gd name="T19" fmla="*/ 110 h 216"/>
                  <a:gd name="T20" fmla="*/ 89 w 134"/>
                  <a:gd name="T21" fmla="*/ 100 h 216"/>
                  <a:gd name="T22" fmla="*/ 96 w 134"/>
                  <a:gd name="T23" fmla="*/ 87 h 216"/>
                  <a:gd name="T24" fmla="*/ 102 w 134"/>
                  <a:gd name="T25" fmla="*/ 74 h 216"/>
                  <a:gd name="T26" fmla="*/ 108 w 134"/>
                  <a:gd name="T27" fmla="*/ 61 h 216"/>
                  <a:gd name="T28" fmla="*/ 115 w 134"/>
                  <a:gd name="T29" fmla="*/ 48 h 216"/>
                  <a:gd name="T30" fmla="*/ 123 w 134"/>
                  <a:gd name="T31" fmla="*/ 35 h 216"/>
                  <a:gd name="T32" fmla="*/ 128 w 134"/>
                  <a:gd name="T33" fmla="*/ 21 h 216"/>
                  <a:gd name="T34" fmla="*/ 134 w 134"/>
                  <a:gd name="T35" fmla="*/ 8 h 216"/>
                  <a:gd name="T36" fmla="*/ 112 w 134"/>
                  <a:gd name="T37" fmla="*/ 0 h 216"/>
                  <a:gd name="T38" fmla="*/ 107 w 134"/>
                  <a:gd name="T39" fmla="*/ 13 h 216"/>
                  <a:gd name="T40" fmla="*/ 101 w 134"/>
                  <a:gd name="T41" fmla="*/ 24 h 216"/>
                  <a:gd name="T42" fmla="*/ 95 w 134"/>
                  <a:gd name="T43" fmla="*/ 37 h 216"/>
                  <a:gd name="T44" fmla="*/ 88 w 134"/>
                  <a:gd name="T45" fmla="*/ 49 h 216"/>
                  <a:gd name="T46" fmla="*/ 82 w 134"/>
                  <a:gd name="T47" fmla="*/ 62 h 216"/>
                  <a:gd name="T48" fmla="*/ 76 w 134"/>
                  <a:gd name="T49" fmla="*/ 75 h 216"/>
                  <a:gd name="T50" fmla="*/ 69 w 134"/>
                  <a:gd name="T51" fmla="*/ 87 h 216"/>
                  <a:gd name="T52" fmla="*/ 62 w 134"/>
                  <a:gd name="T53" fmla="*/ 100 h 216"/>
                  <a:gd name="T54" fmla="*/ 54 w 134"/>
                  <a:gd name="T55" fmla="*/ 113 h 216"/>
                  <a:gd name="T56" fmla="*/ 47 w 134"/>
                  <a:gd name="T57" fmla="*/ 125 h 216"/>
                  <a:gd name="T58" fmla="*/ 40 w 134"/>
                  <a:gd name="T59" fmla="*/ 138 h 216"/>
                  <a:gd name="T60" fmla="*/ 32 w 134"/>
                  <a:gd name="T61" fmla="*/ 151 h 216"/>
                  <a:gd name="T62" fmla="*/ 25 w 134"/>
                  <a:gd name="T63" fmla="*/ 164 h 216"/>
                  <a:gd name="T64" fmla="*/ 18 w 134"/>
                  <a:gd name="T65" fmla="*/ 177 h 216"/>
                  <a:gd name="T66" fmla="*/ 11 w 134"/>
                  <a:gd name="T67" fmla="*/ 190 h 216"/>
                  <a:gd name="T68" fmla="*/ 2 w 134"/>
                  <a:gd name="T69" fmla="*/ 203 h 216"/>
                  <a:gd name="T70" fmla="*/ 24 w 134"/>
                  <a:gd name="T71" fmla="*/ 212 h 216"/>
                  <a:gd name="T72" fmla="*/ 0 w 134"/>
                  <a:gd name="T73" fmla="*/ 20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216">
                    <a:moveTo>
                      <a:pt x="0" y="208"/>
                    </a:moveTo>
                    <a:lnTo>
                      <a:pt x="22" y="216"/>
                    </a:lnTo>
                    <a:lnTo>
                      <a:pt x="31" y="203"/>
                    </a:lnTo>
                    <a:lnTo>
                      <a:pt x="38" y="189"/>
                    </a:lnTo>
                    <a:lnTo>
                      <a:pt x="46" y="176"/>
                    </a:lnTo>
                    <a:lnTo>
                      <a:pt x="53" y="163"/>
                    </a:lnTo>
                    <a:lnTo>
                      <a:pt x="60" y="149"/>
                    </a:lnTo>
                    <a:lnTo>
                      <a:pt x="67" y="138"/>
                    </a:lnTo>
                    <a:lnTo>
                      <a:pt x="75" y="125"/>
                    </a:lnTo>
                    <a:lnTo>
                      <a:pt x="82" y="110"/>
                    </a:lnTo>
                    <a:lnTo>
                      <a:pt x="89" y="100"/>
                    </a:lnTo>
                    <a:lnTo>
                      <a:pt x="96" y="87"/>
                    </a:lnTo>
                    <a:lnTo>
                      <a:pt x="102" y="74"/>
                    </a:lnTo>
                    <a:lnTo>
                      <a:pt x="108" y="61"/>
                    </a:lnTo>
                    <a:lnTo>
                      <a:pt x="115" y="48"/>
                    </a:lnTo>
                    <a:lnTo>
                      <a:pt x="123" y="35"/>
                    </a:lnTo>
                    <a:lnTo>
                      <a:pt x="128" y="21"/>
                    </a:lnTo>
                    <a:lnTo>
                      <a:pt x="134" y="8"/>
                    </a:lnTo>
                    <a:lnTo>
                      <a:pt x="112" y="0"/>
                    </a:lnTo>
                    <a:lnTo>
                      <a:pt x="107" y="13"/>
                    </a:lnTo>
                    <a:lnTo>
                      <a:pt x="101" y="24"/>
                    </a:lnTo>
                    <a:lnTo>
                      <a:pt x="95" y="37"/>
                    </a:lnTo>
                    <a:lnTo>
                      <a:pt x="88" y="49"/>
                    </a:lnTo>
                    <a:lnTo>
                      <a:pt x="82" y="62"/>
                    </a:lnTo>
                    <a:lnTo>
                      <a:pt x="76" y="75"/>
                    </a:lnTo>
                    <a:lnTo>
                      <a:pt x="69" y="87"/>
                    </a:lnTo>
                    <a:lnTo>
                      <a:pt x="62" y="100"/>
                    </a:lnTo>
                    <a:lnTo>
                      <a:pt x="54" y="113"/>
                    </a:lnTo>
                    <a:lnTo>
                      <a:pt x="47" y="125"/>
                    </a:lnTo>
                    <a:lnTo>
                      <a:pt x="40" y="138"/>
                    </a:lnTo>
                    <a:lnTo>
                      <a:pt x="32" y="151"/>
                    </a:lnTo>
                    <a:lnTo>
                      <a:pt x="25" y="164"/>
                    </a:lnTo>
                    <a:lnTo>
                      <a:pt x="18" y="177"/>
                    </a:lnTo>
                    <a:lnTo>
                      <a:pt x="11" y="190"/>
                    </a:lnTo>
                    <a:lnTo>
                      <a:pt x="2" y="203"/>
                    </a:lnTo>
                    <a:lnTo>
                      <a:pt x="24" y="212"/>
                    </a:lnTo>
                    <a:lnTo>
                      <a:pt x="0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5" name="Freeform 86"/>
              <p:cNvSpPr>
                <a:spLocks/>
              </p:cNvSpPr>
              <p:nvPr/>
            </p:nvSpPr>
            <p:spPr bwMode="auto">
              <a:xfrm>
                <a:off x="5048" y="2746"/>
                <a:ext cx="20" cy="92"/>
              </a:xfrm>
              <a:custGeom>
                <a:avLst/>
                <a:gdLst>
                  <a:gd name="T0" fmla="*/ 44 w 60"/>
                  <a:gd name="T1" fmla="*/ 0 h 275"/>
                  <a:gd name="T2" fmla="*/ 37 w 60"/>
                  <a:gd name="T3" fmla="*/ 9 h 275"/>
                  <a:gd name="T4" fmla="*/ 34 w 60"/>
                  <a:gd name="T5" fmla="*/ 26 h 275"/>
                  <a:gd name="T6" fmla="*/ 32 w 60"/>
                  <a:gd name="T7" fmla="*/ 42 h 275"/>
                  <a:gd name="T8" fmla="*/ 31 w 60"/>
                  <a:gd name="T9" fmla="*/ 58 h 275"/>
                  <a:gd name="T10" fmla="*/ 28 w 60"/>
                  <a:gd name="T11" fmla="*/ 74 h 275"/>
                  <a:gd name="T12" fmla="*/ 25 w 60"/>
                  <a:gd name="T13" fmla="*/ 92 h 275"/>
                  <a:gd name="T14" fmla="*/ 24 w 60"/>
                  <a:gd name="T15" fmla="*/ 108 h 275"/>
                  <a:gd name="T16" fmla="*/ 22 w 60"/>
                  <a:gd name="T17" fmla="*/ 124 h 275"/>
                  <a:gd name="T18" fmla="*/ 19 w 60"/>
                  <a:gd name="T19" fmla="*/ 140 h 275"/>
                  <a:gd name="T20" fmla="*/ 16 w 60"/>
                  <a:gd name="T21" fmla="*/ 157 h 275"/>
                  <a:gd name="T22" fmla="*/ 15 w 60"/>
                  <a:gd name="T23" fmla="*/ 173 h 275"/>
                  <a:gd name="T24" fmla="*/ 12 w 60"/>
                  <a:gd name="T25" fmla="*/ 189 h 275"/>
                  <a:gd name="T26" fmla="*/ 11 w 60"/>
                  <a:gd name="T27" fmla="*/ 205 h 275"/>
                  <a:gd name="T28" fmla="*/ 8 w 60"/>
                  <a:gd name="T29" fmla="*/ 223 h 275"/>
                  <a:gd name="T30" fmla="*/ 6 w 60"/>
                  <a:gd name="T31" fmla="*/ 239 h 275"/>
                  <a:gd name="T32" fmla="*/ 3 w 60"/>
                  <a:gd name="T33" fmla="*/ 255 h 275"/>
                  <a:gd name="T34" fmla="*/ 0 w 60"/>
                  <a:gd name="T35" fmla="*/ 271 h 275"/>
                  <a:gd name="T36" fmla="*/ 24 w 60"/>
                  <a:gd name="T37" fmla="*/ 275 h 275"/>
                  <a:gd name="T38" fmla="*/ 27 w 60"/>
                  <a:gd name="T39" fmla="*/ 259 h 275"/>
                  <a:gd name="T40" fmla="*/ 30 w 60"/>
                  <a:gd name="T41" fmla="*/ 242 h 275"/>
                  <a:gd name="T42" fmla="*/ 31 w 60"/>
                  <a:gd name="T43" fmla="*/ 224 h 275"/>
                  <a:gd name="T44" fmla="*/ 32 w 60"/>
                  <a:gd name="T45" fmla="*/ 210 h 275"/>
                  <a:gd name="T46" fmla="*/ 35 w 60"/>
                  <a:gd name="T47" fmla="*/ 192 h 275"/>
                  <a:gd name="T48" fmla="*/ 38 w 60"/>
                  <a:gd name="T49" fmla="*/ 176 h 275"/>
                  <a:gd name="T50" fmla="*/ 40 w 60"/>
                  <a:gd name="T51" fmla="*/ 159 h 275"/>
                  <a:gd name="T52" fmla="*/ 41 w 60"/>
                  <a:gd name="T53" fmla="*/ 144 h 275"/>
                  <a:gd name="T54" fmla="*/ 44 w 60"/>
                  <a:gd name="T55" fmla="*/ 127 h 275"/>
                  <a:gd name="T56" fmla="*/ 47 w 60"/>
                  <a:gd name="T57" fmla="*/ 111 h 275"/>
                  <a:gd name="T58" fmla="*/ 48 w 60"/>
                  <a:gd name="T59" fmla="*/ 93 h 275"/>
                  <a:gd name="T60" fmla="*/ 51 w 60"/>
                  <a:gd name="T61" fmla="*/ 79 h 275"/>
                  <a:gd name="T62" fmla="*/ 53 w 60"/>
                  <a:gd name="T63" fmla="*/ 63 h 275"/>
                  <a:gd name="T64" fmla="*/ 56 w 60"/>
                  <a:gd name="T65" fmla="*/ 45 h 275"/>
                  <a:gd name="T66" fmla="*/ 57 w 60"/>
                  <a:gd name="T67" fmla="*/ 28 h 275"/>
                  <a:gd name="T68" fmla="*/ 60 w 60"/>
                  <a:gd name="T69" fmla="*/ 13 h 275"/>
                  <a:gd name="T70" fmla="*/ 54 w 60"/>
                  <a:gd name="T71" fmla="*/ 22 h 275"/>
                  <a:gd name="T72" fmla="*/ 44 w 60"/>
                  <a:gd name="T7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275">
                    <a:moveTo>
                      <a:pt x="44" y="0"/>
                    </a:moveTo>
                    <a:lnTo>
                      <a:pt x="37" y="9"/>
                    </a:lnTo>
                    <a:lnTo>
                      <a:pt x="34" y="26"/>
                    </a:lnTo>
                    <a:lnTo>
                      <a:pt x="32" y="42"/>
                    </a:lnTo>
                    <a:lnTo>
                      <a:pt x="31" y="58"/>
                    </a:lnTo>
                    <a:lnTo>
                      <a:pt x="28" y="74"/>
                    </a:lnTo>
                    <a:lnTo>
                      <a:pt x="25" y="92"/>
                    </a:lnTo>
                    <a:lnTo>
                      <a:pt x="24" y="108"/>
                    </a:lnTo>
                    <a:lnTo>
                      <a:pt x="22" y="124"/>
                    </a:lnTo>
                    <a:lnTo>
                      <a:pt x="19" y="140"/>
                    </a:lnTo>
                    <a:lnTo>
                      <a:pt x="16" y="157"/>
                    </a:lnTo>
                    <a:lnTo>
                      <a:pt x="15" y="173"/>
                    </a:lnTo>
                    <a:lnTo>
                      <a:pt x="12" y="189"/>
                    </a:lnTo>
                    <a:lnTo>
                      <a:pt x="11" y="205"/>
                    </a:lnTo>
                    <a:lnTo>
                      <a:pt x="8" y="223"/>
                    </a:lnTo>
                    <a:lnTo>
                      <a:pt x="6" y="239"/>
                    </a:lnTo>
                    <a:lnTo>
                      <a:pt x="3" y="255"/>
                    </a:lnTo>
                    <a:lnTo>
                      <a:pt x="0" y="271"/>
                    </a:lnTo>
                    <a:lnTo>
                      <a:pt x="24" y="275"/>
                    </a:lnTo>
                    <a:lnTo>
                      <a:pt x="27" y="259"/>
                    </a:lnTo>
                    <a:lnTo>
                      <a:pt x="30" y="242"/>
                    </a:lnTo>
                    <a:lnTo>
                      <a:pt x="31" y="224"/>
                    </a:lnTo>
                    <a:lnTo>
                      <a:pt x="32" y="210"/>
                    </a:lnTo>
                    <a:lnTo>
                      <a:pt x="35" y="192"/>
                    </a:lnTo>
                    <a:lnTo>
                      <a:pt x="38" y="176"/>
                    </a:lnTo>
                    <a:lnTo>
                      <a:pt x="40" y="159"/>
                    </a:lnTo>
                    <a:lnTo>
                      <a:pt x="41" y="144"/>
                    </a:lnTo>
                    <a:lnTo>
                      <a:pt x="44" y="127"/>
                    </a:lnTo>
                    <a:lnTo>
                      <a:pt x="47" y="111"/>
                    </a:lnTo>
                    <a:lnTo>
                      <a:pt x="48" y="93"/>
                    </a:lnTo>
                    <a:lnTo>
                      <a:pt x="51" y="79"/>
                    </a:lnTo>
                    <a:lnTo>
                      <a:pt x="53" y="63"/>
                    </a:lnTo>
                    <a:lnTo>
                      <a:pt x="56" y="45"/>
                    </a:lnTo>
                    <a:lnTo>
                      <a:pt x="57" y="28"/>
                    </a:lnTo>
                    <a:lnTo>
                      <a:pt x="60" y="13"/>
                    </a:lnTo>
                    <a:lnTo>
                      <a:pt x="54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6" name="Freeform 87"/>
              <p:cNvSpPr>
                <a:spLocks/>
              </p:cNvSpPr>
              <p:nvPr/>
            </p:nvSpPr>
            <p:spPr bwMode="auto">
              <a:xfrm>
                <a:off x="5062" y="2699"/>
                <a:ext cx="102" cy="54"/>
              </a:xfrm>
              <a:custGeom>
                <a:avLst/>
                <a:gdLst>
                  <a:gd name="T0" fmla="*/ 304 w 304"/>
                  <a:gd name="T1" fmla="*/ 9 h 163"/>
                  <a:gd name="T2" fmla="*/ 288 w 304"/>
                  <a:gd name="T3" fmla="*/ 0 h 163"/>
                  <a:gd name="T4" fmla="*/ 271 w 304"/>
                  <a:gd name="T5" fmla="*/ 9 h 163"/>
                  <a:gd name="T6" fmla="*/ 252 w 304"/>
                  <a:gd name="T7" fmla="*/ 17 h 163"/>
                  <a:gd name="T8" fmla="*/ 234 w 304"/>
                  <a:gd name="T9" fmla="*/ 26 h 163"/>
                  <a:gd name="T10" fmla="*/ 217 w 304"/>
                  <a:gd name="T11" fmla="*/ 35 h 163"/>
                  <a:gd name="T12" fmla="*/ 198 w 304"/>
                  <a:gd name="T13" fmla="*/ 44 h 163"/>
                  <a:gd name="T14" fmla="*/ 180 w 304"/>
                  <a:gd name="T15" fmla="*/ 52 h 163"/>
                  <a:gd name="T16" fmla="*/ 161 w 304"/>
                  <a:gd name="T17" fmla="*/ 61 h 163"/>
                  <a:gd name="T18" fmla="*/ 143 w 304"/>
                  <a:gd name="T19" fmla="*/ 71 h 163"/>
                  <a:gd name="T20" fmla="*/ 125 w 304"/>
                  <a:gd name="T21" fmla="*/ 80 h 163"/>
                  <a:gd name="T22" fmla="*/ 109 w 304"/>
                  <a:gd name="T23" fmla="*/ 87 h 163"/>
                  <a:gd name="T24" fmla="*/ 90 w 304"/>
                  <a:gd name="T25" fmla="*/ 97 h 163"/>
                  <a:gd name="T26" fmla="*/ 71 w 304"/>
                  <a:gd name="T27" fmla="*/ 106 h 163"/>
                  <a:gd name="T28" fmla="*/ 54 w 304"/>
                  <a:gd name="T29" fmla="*/ 115 h 163"/>
                  <a:gd name="T30" fmla="*/ 36 w 304"/>
                  <a:gd name="T31" fmla="*/ 122 h 163"/>
                  <a:gd name="T32" fmla="*/ 18 w 304"/>
                  <a:gd name="T33" fmla="*/ 132 h 163"/>
                  <a:gd name="T34" fmla="*/ 0 w 304"/>
                  <a:gd name="T35" fmla="*/ 141 h 163"/>
                  <a:gd name="T36" fmla="*/ 10 w 304"/>
                  <a:gd name="T37" fmla="*/ 163 h 163"/>
                  <a:gd name="T38" fmla="*/ 28 w 304"/>
                  <a:gd name="T39" fmla="*/ 153 h 163"/>
                  <a:gd name="T40" fmla="*/ 45 w 304"/>
                  <a:gd name="T41" fmla="*/ 144 h 163"/>
                  <a:gd name="T42" fmla="*/ 64 w 304"/>
                  <a:gd name="T43" fmla="*/ 137 h 163"/>
                  <a:gd name="T44" fmla="*/ 82 w 304"/>
                  <a:gd name="T45" fmla="*/ 127 h 163"/>
                  <a:gd name="T46" fmla="*/ 100 w 304"/>
                  <a:gd name="T47" fmla="*/ 118 h 163"/>
                  <a:gd name="T48" fmla="*/ 118 w 304"/>
                  <a:gd name="T49" fmla="*/ 109 h 163"/>
                  <a:gd name="T50" fmla="*/ 137 w 304"/>
                  <a:gd name="T51" fmla="*/ 100 h 163"/>
                  <a:gd name="T52" fmla="*/ 154 w 304"/>
                  <a:gd name="T53" fmla="*/ 92 h 163"/>
                  <a:gd name="T54" fmla="*/ 172 w 304"/>
                  <a:gd name="T55" fmla="*/ 83 h 163"/>
                  <a:gd name="T56" fmla="*/ 189 w 304"/>
                  <a:gd name="T57" fmla="*/ 74 h 163"/>
                  <a:gd name="T58" fmla="*/ 208 w 304"/>
                  <a:gd name="T59" fmla="*/ 65 h 163"/>
                  <a:gd name="T60" fmla="*/ 225 w 304"/>
                  <a:gd name="T61" fmla="*/ 57 h 163"/>
                  <a:gd name="T62" fmla="*/ 244 w 304"/>
                  <a:gd name="T63" fmla="*/ 48 h 163"/>
                  <a:gd name="T64" fmla="*/ 262 w 304"/>
                  <a:gd name="T65" fmla="*/ 38 h 163"/>
                  <a:gd name="T66" fmla="*/ 279 w 304"/>
                  <a:gd name="T67" fmla="*/ 31 h 163"/>
                  <a:gd name="T68" fmla="*/ 298 w 304"/>
                  <a:gd name="T69" fmla="*/ 20 h 163"/>
                  <a:gd name="T70" fmla="*/ 281 w 304"/>
                  <a:gd name="T71" fmla="*/ 13 h 163"/>
                  <a:gd name="T72" fmla="*/ 304 w 304"/>
                  <a:gd name="T73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4" h="163">
                    <a:moveTo>
                      <a:pt x="304" y="9"/>
                    </a:moveTo>
                    <a:lnTo>
                      <a:pt x="288" y="0"/>
                    </a:lnTo>
                    <a:lnTo>
                      <a:pt x="271" y="9"/>
                    </a:lnTo>
                    <a:lnTo>
                      <a:pt x="252" y="17"/>
                    </a:lnTo>
                    <a:lnTo>
                      <a:pt x="234" y="26"/>
                    </a:lnTo>
                    <a:lnTo>
                      <a:pt x="217" y="35"/>
                    </a:lnTo>
                    <a:lnTo>
                      <a:pt x="198" y="44"/>
                    </a:lnTo>
                    <a:lnTo>
                      <a:pt x="180" y="52"/>
                    </a:lnTo>
                    <a:lnTo>
                      <a:pt x="161" y="61"/>
                    </a:lnTo>
                    <a:lnTo>
                      <a:pt x="143" y="71"/>
                    </a:lnTo>
                    <a:lnTo>
                      <a:pt x="125" y="80"/>
                    </a:lnTo>
                    <a:lnTo>
                      <a:pt x="109" y="87"/>
                    </a:lnTo>
                    <a:lnTo>
                      <a:pt x="90" y="97"/>
                    </a:lnTo>
                    <a:lnTo>
                      <a:pt x="71" y="106"/>
                    </a:lnTo>
                    <a:lnTo>
                      <a:pt x="54" y="115"/>
                    </a:lnTo>
                    <a:lnTo>
                      <a:pt x="36" y="122"/>
                    </a:lnTo>
                    <a:lnTo>
                      <a:pt x="18" y="132"/>
                    </a:lnTo>
                    <a:lnTo>
                      <a:pt x="0" y="141"/>
                    </a:lnTo>
                    <a:lnTo>
                      <a:pt x="10" y="163"/>
                    </a:lnTo>
                    <a:lnTo>
                      <a:pt x="28" y="153"/>
                    </a:lnTo>
                    <a:lnTo>
                      <a:pt x="45" y="144"/>
                    </a:lnTo>
                    <a:lnTo>
                      <a:pt x="64" y="137"/>
                    </a:lnTo>
                    <a:lnTo>
                      <a:pt x="82" y="127"/>
                    </a:lnTo>
                    <a:lnTo>
                      <a:pt x="100" y="118"/>
                    </a:lnTo>
                    <a:lnTo>
                      <a:pt x="118" y="109"/>
                    </a:lnTo>
                    <a:lnTo>
                      <a:pt x="137" y="100"/>
                    </a:lnTo>
                    <a:lnTo>
                      <a:pt x="154" y="92"/>
                    </a:lnTo>
                    <a:lnTo>
                      <a:pt x="172" y="83"/>
                    </a:lnTo>
                    <a:lnTo>
                      <a:pt x="189" y="74"/>
                    </a:lnTo>
                    <a:lnTo>
                      <a:pt x="208" y="65"/>
                    </a:lnTo>
                    <a:lnTo>
                      <a:pt x="225" y="57"/>
                    </a:lnTo>
                    <a:lnTo>
                      <a:pt x="244" y="48"/>
                    </a:lnTo>
                    <a:lnTo>
                      <a:pt x="262" y="38"/>
                    </a:lnTo>
                    <a:lnTo>
                      <a:pt x="279" y="31"/>
                    </a:lnTo>
                    <a:lnTo>
                      <a:pt x="298" y="20"/>
                    </a:lnTo>
                    <a:lnTo>
                      <a:pt x="281" y="13"/>
                    </a:lnTo>
                    <a:lnTo>
                      <a:pt x="30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7" name="Freeform 88"/>
              <p:cNvSpPr>
                <a:spLocks/>
              </p:cNvSpPr>
              <p:nvPr/>
            </p:nvSpPr>
            <p:spPr bwMode="auto">
              <a:xfrm>
                <a:off x="5143" y="2716"/>
                <a:ext cx="287" cy="656"/>
              </a:xfrm>
              <a:custGeom>
                <a:avLst/>
                <a:gdLst>
                  <a:gd name="T0" fmla="*/ 61 w 861"/>
                  <a:gd name="T1" fmla="*/ 10 h 1969"/>
                  <a:gd name="T2" fmla="*/ 84 w 861"/>
                  <a:gd name="T3" fmla="*/ 28 h 1969"/>
                  <a:gd name="T4" fmla="*/ 106 w 861"/>
                  <a:gd name="T5" fmla="*/ 48 h 1969"/>
                  <a:gd name="T6" fmla="*/ 126 w 861"/>
                  <a:gd name="T7" fmla="*/ 68 h 1969"/>
                  <a:gd name="T8" fmla="*/ 144 w 861"/>
                  <a:gd name="T9" fmla="*/ 90 h 1969"/>
                  <a:gd name="T10" fmla="*/ 160 w 861"/>
                  <a:gd name="T11" fmla="*/ 106 h 1969"/>
                  <a:gd name="T12" fmla="*/ 183 w 861"/>
                  <a:gd name="T13" fmla="*/ 110 h 1969"/>
                  <a:gd name="T14" fmla="*/ 208 w 861"/>
                  <a:gd name="T15" fmla="*/ 116 h 1969"/>
                  <a:gd name="T16" fmla="*/ 233 w 861"/>
                  <a:gd name="T17" fmla="*/ 121 h 1969"/>
                  <a:gd name="T18" fmla="*/ 257 w 861"/>
                  <a:gd name="T19" fmla="*/ 124 h 1969"/>
                  <a:gd name="T20" fmla="*/ 282 w 861"/>
                  <a:gd name="T21" fmla="*/ 129 h 1969"/>
                  <a:gd name="T22" fmla="*/ 317 w 861"/>
                  <a:gd name="T23" fmla="*/ 157 h 1969"/>
                  <a:gd name="T24" fmla="*/ 355 w 861"/>
                  <a:gd name="T25" fmla="*/ 199 h 1969"/>
                  <a:gd name="T26" fmla="*/ 395 w 861"/>
                  <a:gd name="T27" fmla="*/ 253 h 1969"/>
                  <a:gd name="T28" fmla="*/ 438 w 861"/>
                  <a:gd name="T29" fmla="*/ 317 h 1969"/>
                  <a:gd name="T30" fmla="*/ 481 w 861"/>
                  <a:gd name="T31" fmla="*/ 391 h 1969"/>
                  <a:gd name="T32" fmla="*/ 526 w 861"/>
                  <a:gd name="T33" fmla="*/ 473 h 1969"/>
                  <a:gd name="T34" fmla="*/ 570 w 861"/>
                  <a:gd name="T35" fmla="*/ 561 h 1969"/>
                  <a:gd name="T36" fmla="*/ 615 w 861"/>
                  <a:gd name="T37" fmla="*/ 657 h 1969"/>
                  <a:gd name="T38" fmla="*/ 657 w 861"/>
                  <a:gd name="T39" fmla="*/ 756 h 1969"/>
                  <a:gd name="T40" fmla="*/ 699 w 861"/>
                  <a:gd name="T41" fmla="*/ 858 h 1969"/>
                  <a:gd name="T42" fmla="*/ 733 w 861"/>
                  <a:gd name="T43" fmla="*/ 950 h 1969"/>
                  <a:gd name="T44" fmla="*/ 759 w 861"/>
                  <a:gd name="T45" fmla="*/ 1024 h 1969"/>
                  <a:gd name="T46" fmla="*/ 787 w 861"/>
                  <a:gd name="T47" fmla="*/ 1107 h 1969"/>
                  <a:gd name="T48" fmla="*/ 816 w 861"/>
                  <a:gd name="T49" fmla="*/ 1196 h 1969"/>
                  <a:gd name="T50" fmla="*/ 840 w 861"/>
                  <a:gd name="T51" fmla="*/ 1286 h 1969"/>
                  <a:gd name="T52" fmla="*/ 861 w 861"/>
                  <a:gd name="T53" fmla="*/ 1375 h 1969"/>
                  <a:gd name="T54" fmla="*/ 839 w 861"/>
                  <a:gd name="T55" fmla="*/ 1383 h 1969"/>
                  <a:gd name="T56" fmla="*/ 813 w 861"/>
                  <a:gd name="T57" fmla="*/ 1393 h 1969"/>
                  <a:gd name="T58" fmla="*/ 784 w 861"/>
                  <a:gd name="T59" fmla="*/ 1401 h 1969"/>
                  <a:gd name="T60" fmla="*/ 755 w 861"/>
                  <a:gd name="T61" fmla="*/ 1405 h 1969"/>
                  <a:gd name="T62" fmla="*/ 723 w 861"/>
                  <a:gd name="T63" fmla="*/ 1411 h 1969"/>
                  <a:gd name="T64" fmla="*/ 717 w 861"/>
                  <a:gd name="T65" fmla="*/ 1657 h 1969"/>
                  <a:gd name="T66" fmla="*/ 707 w 861"/>
                  <a:gd name="T67" fmla="*/ 1908 h 1969"/>
                  <a:gd name="T68" fmla="*/ 657 w 861"/>
                  <a:gd name="T69" fmla="*/ 1927 h 1969"/>
                  <a:gd name="T70" fmla="*/ 595 w 861"/>
                  <a:gd name="T71" fmla="*/ 1943 h 1969"/>
                  <a:gd name="T72" fmla="*/ 520 w 861"/>
                  <a:gd name="T73" fmla="*/ 1955 h 1969"/>
                  <a:gd name="T74" fmla="*/ 442 w 861"/>
                  <a:gd name="T75" fmla="*/ 1964 h 1969"/>
                  <a:gd name="T76" fmla="*/ 362 w 861"/>
                  <a:gd name="T77" fmla="*/ 1968 h 1969"/>
                  <a:gd name="T78" fmla="*/ 259 w 861"/>
                  <a:gd name="T79" fmla="*/ 1969 h 1969"/>
                  <a:gd name="T80" fmla="*/ 192 w 861"/>
                  <a:gd name="T81" fmla="*/ 1964 h 1969"/>
                  <a:gd name="T82" fmla="*/ 135 w 861"/>
                  <a:gd name="T83" fmla="*/ 1955 h 1969"/>
                  <a:gd name="T84" fmla="*/ 96 w 861"/>
                  <a:gd name="T85" fmla="*/ 1939 h 1969"/>
                  <a:gd name="T86" fmla="*/ 77 w 861"/>
                  <a:gd name="T87" fmla="*/ 1920 h 1969"/>
                  <a:gd name="T88" fmla="*/ 44 w 861"/>
                  <a:gd name="T89" fmla="*/ 1548 h 1969"/>
                  <a:gd name="T90" fmla="*/ 16 w 861"/>
                  <a:gd name="T91" fmla="*/ 1172 h 1969"/>
                  <a:gd name="T92" fmla="*/ 1 w 861"/>
                  <a:gd name="T93" fmla="*/ 800 h 1969"/>
                  <a:gd name="T94" fmla="*/ 4 w 861"/>
                  <a:gd name="T95" fmla="*/ 441 h 1969"/>
                  <a:gd name="T96" fmla="*/ 30 w 861"/>
                  <a:gd name="T97" fmla="*/ 105 h 1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61" h="1969">
                    <a:moveTo>
                      <a:pt x="46" y="0"/>
                    </a:moveTo>
                    <a:lnTo>
                      <a:pt x="54" y="4"/>
                    </a:lnTo>
                    <a:lnTo>
                      <a:pt x="61" y="10"/>
                    </a:lnTo>
                    <a:lnTo>
                      <a:pt x="68" y="16"/>
                    </a:lnTo>
                    <a:lnTo>
                      <a:pt x="77" y="22"/>
                    </a:lnTo>
                    <a:lnTo>
                      <a:pt x="84" y="28"/>
                    </a:lnTo>
                    <a:lnTo>
                      <a:pt x="92" y="35"/>
                    </a:lnTo>
                    <a:lnTo>
                      <a:pt x="99" y="41"/>
                    </a:lnTo>
                    <a:lnTo>
                      <a:pt x="106" y="48"/>
                    </a:lnTo>
                    <a:lnTo>
                      <a:pt x="113" y="55"/>
                    </a:lnTo>
                    <a:lnTo>
                      <a:pt x="121" y="61"/>
                    </a:lnTo>
                    <a:lnTo>
                      <a:pt x="126" y="68"/>
                    </a:lnTo>
                    <a:lnTo>
                      <a:pt x="132" y="76"/>
                    </a:lnTo>
                    <a:lnTo>
                      <a:pt x="138" y="83"/>
                    </a:lnTo>
                    <a:lnTo>
                      <a:pt x="144" y="90"/>
                    </a:lnTo>
                    <a:lnTo>
                      <a:pt x="148" y="97"/>
                    </a:lnTo>
                    <a:lnTo>
                      <a:pt x="153" y="105"/>
                    </a:lnTo>
                    <a:lnTo>
                      <a:pt x="160" y="106"/>
                    </a:lnTo>
                    <a:lnTo>
                      <a:pt x="169" y="108"/>
                    </a:lnTo>
                    <a:lnTo>
                      <a:pt x="176" y="109"/>
                    </a:lnTo>
                    <a:lnTo>
                      <a:pt x="183" y="110"/>
                    </a:lnTo>
                    <a:lnTo>
                      <a:pt x="192" y="112"/>
                    </a:lnTo>
                    <a:lnTo>
                      <a:pt x="201" y="113"/>
                    </a:lnTo>
                    <a:lnTo>
                      <a:pt x="208" y="116"/>
                    </a:lnTo>
                    <a:lnTo>
                      <a:pt x="217" y="116"/>
                    </a:lnTo>
                    <a:lnTo>
                      <a:pt x="225" y="118"/>
                    </a:lnTo>
                    <a:lnTo>
                      <a:pt x="233" y="121"/>
                    </a:lnTo>
                    <a:lnTo>
                      <a:pt x="241" y="122"/>
                    </a:lnTo>
                    <a:lnTo>
                      <a:pt x="249" y="124"/>
                    </a:lnTo>
                    <a:lnTo>
                      <a:pt x="257" y="124"/>
                    </a:lnTo>
                    <a:lnTo>
                      <a:pt x="265" y="126"/>
                    </a:lnTo>
                    <a:lnTo>
                      <a:pt x="273" y="128"/>
                    </a:lnTo>
                    <a:lnTo>
                      <a:pt x="282" y="129"/>
                    </a:lnTo>
                    <a:lnTo>
                      <a:pt x="294" y="137"/>
                    </a:lnTo>
                    <a:lnTo>
                      <a:pt x="305" y="147"/>
                    </a:lnTo>
                    <a:lnTo>
                      <a:pt x="317" y="157"/>
                    </a:lnTo>
                    <a:lnTo>
                      <a:pt x="329" y="170"/>
                    </a:lnTo>
                    <a:lnTo>
                      <a:pt x="342" y="183"/>
                    </a:lnTo>
                    <a:lnTo>
                      <a:pt x="355" y="199"/>
                    </a:lnTo>
                    <a:lnTo>
                      <a:pt x="368" y="215"/>
                    </a:lnTo>
                    <a:lnTo>
                      <a:pt x="381" y="233"/>
                    </a:lnTo>
                    <a:lnTo>
                      <a:pt x="395" y="253"/>
                    </a:lnTo>
                    <a:lnTo>
                      <a:pt x="408" y="273"/>
                    </a:lnTo>
                    <a:lnTo>
                      <a:pt x="423" y="294"/>
                    </a:lnTo>
                    <a:lnTo>
                      <a:pt x="438" y="317"/>
                    </a:lnTo>
                    <a:lnTo>
                      <a:pt x="452" y="340"/>
                    </a:lnTo>
                    <a:lnTo>
                      <a:pt x="467" y="365"/>
                    </a:lnTo>
                    <a:lnTo>
                      <a:pt x="481" y="391"/>
                    </a:lnTo>
                    <a:lnTo>
                      <a:pt x="496" y="417"/>
                    </a:lnTo>
                    <a:lnTo>
                      <a:pt x="512" y="445"/>
                    </a:lnTo>
                    <a:lnTo>
                      <a:pt x="526" y="473"/>
                    </a:lnTo>
                    <a:lnTo>
                      <a:pt x="541" y="502"/>
                    </a:lnTo>
                    <a:lnTo>
                      <a:pt x="555" y="532"/>
                    </a:lnTo>
                    <a:lnTo>
                      <a:pt x="570" y="561"/>
                    </a:lnTo>
                    <a:lnTo>
                      <a:pt x="586" y="593"/>
                    </a:lnTo>
                    <a:lnTo>
                      <a:pt x="600" y="625"/>
                    </a:lnTo>
                    <a:lnTo>
                      <a:pt x="615" y="657"/>
                    </a:lnTo>
                    <a:lnTo>
                      <a:pt x="630" y="689"/>
                    </a:lnTo>
                    <a:lnTo>
                      <a:pt x="643" y="723"/>
                    </a:lnTo>
                    <a:lnTo>
                      <a:pt x="657" y="756"/>
                    </a:lnTo>
                    <a:lnTo>
                      <a:pt x="672" y="790"/>
                    </a:lnTo>
                    <a:lnTo>
                      <a:pt x="685" y="825"/>
                    </a:lnTo>
                    <a:lnTo>
                      <a:pt x="699" y="858"/>
                    </a:lnTo>
                    <a:lnTo>
                      <a:pt x="712" y="893"/>
                    </a:lnTo>
                    <a:lnTo>
                      <a:pt x="725" y="928"/>
                    </a:lnTo>
                    <a:lnTo>
                      <a:pt x="733" y="950"/>
                    </a:lnTo>
                    <a:lnTo>
                      <a:pt x="741" y="973"/>
                    </a:lnTo>
                    <a:lnTo>
                      <a:pt x="750" y="998"/>
                    </a:lnTo>
                    <a:lnTo>
                      <a:pt x="759" y="1024"/>
                    </a:lnTo>
                    <a:lnTo>
                      <a:pt x="769" y="1052"/>
                    </a:lnTo>
                    <a:lnTo>
                      <a:pt x="778" y="1079"/>
                    </a:lnTo>
                    <a:lnTo>
                      <a:pt x="787" y="1107"/>
                    </a:lnTo>
                    <a:lnTo>
                      <a:pt x="797" y="1136"/>
                    </a:lnTo>
                    <a:lnTo>
                      <a:pt x="805" y="1165"/>
                    </a:lnTo>
                    <a:lnTo>
                      <a:pt x="816" y="1196"/>
                    </a:lnTo>
                    <a:lnTo>
                      <a:pt x="824" y="1226"/>
                    </a:lnTo>
                    <a:lnTo>
                      <a:pt x="832" y="1255"/>
                    </a:lnTo>
                    <a:lnTo>
                      <a:pt x="840" y="1286"/>
                    </a:lnTo>
                    <a:lnTo>
                      <a:pt x="848" y="1315"/>
                    </a:lnTo>
                    <a:lnTo>
                      <a:pt x="855" y="1345"/>
                    </a:lnTo>
                    <a:lnTo>
                      <a:pt x="861" y="1375"/>
                    </a:lnTo>
                    <a:lnTo>
                      <a:pt x="853" y="1379"/>
                    </a:lnTo>
                    <a:lnTo>
                      <a:pt x="846" y="1380"/>
                    </a:lnTo>
                    <a:lnTo>
                      <a:pt x="839" y="1383"/>
                    </a:lnTo>
                    <a:lnTo>
                      <a:pt x="830" y="1388"/>
                    </a:lnTo>
                    <a:lnTo>
                      <a:pt x="821" y="1391"/>
                    </a:lnTo>
                    <a:lnTo>
                      <a:pt x="813" y="1393"/>
                    </a:lnTo>
                    <a:lnTo>
                      <a:pt x="803" y="1396"/>
                    </a:lnTo>
                    <a:lnTo>
                      <a:pt x="794" y="1398"/>
                    </a:lnTo>
                    <a:lnTo>
                      <a:pt x="784" y="1401"/>
                    </a:lnTo>
                    <a:lnTo>
                      <a:pt x="773" y="1402"/>
                    </a:lnTo>
                    <a:lnTo>
                      <a:pt x="765" y="1404"/>
                    </a:lnTo>
                    <a:lnTo>
                      <a:pt x="755" y="1405"/>
                    </a:lnTo>
                    <a:lnTo>
                      <a:pt x="744" y="1408"/>
                    </a:lnTo>
                    <a:lnTo>
                      <a:pt x="733" y="1409"/>
                    </a:lnTo>
                    <a:lnTo>
                      <a:pt x="723" y="1411"/>
                    </a:lnTo>
                    <a:lnTo>
                      <a:pt x="712" y="1412"/>
                    </a:lnTo>
                    <a:lnTo>
                      <a:pt x="714" y="1535"/>
                    </a:lnTo>
                    <a:lnTo>
                      <a:pt x="717" y="1657"/>
                    </a:lnTo>
                    <a:lnTo>
                      <a:pt x="717" y="1779"/>
                    </a:lnTo>
                    <a:lnTo>
                      <a:pt x="718" y="1901"/>
                    </a:lnTo>
                    <a:lnTo>
                      <a:pt x="707" y="1908"/>
                    </a:lnTo>
                    <a:lnTo>
                      <a:pt x="692" y="1914"/>
                    </a:lnTo>
                    <a:lnTo>
                      <a:pt x="676" y="1920"/>
                    </a:lnTo>
                    <a:lnTo>
                      <a:pt x="657" y="1927"/>
                    </a:lnTo>
                    <a:lnTo>
                      <a:pt x="638" y="1932"/>
                    </a:lnTo>
                    <a:lnTo>
                      <a:pt x="616" y="1937"/>
                    </a:lnTo>
                    <a:lnTo>
                      <a:pt x="595" y="1943"/>
                    </a:lnTo>
                    <a:lnTo>
                      <a:pt x="570" y="1946"/>
                    </a:lnTo>
                    <a:lnTo>
                      <a:pt x="547" y="1951"/>
                    </a:lnTo>
                    <a:lnTo>
                      <a:pt x="520" y="1955"/>
                    </a:lnTo>
                    <a:lnTo>
                      <a:pt x="494" y="1958"/>
                    </a:lnTo>
                    <a:lnTo>
                      <a:pt x="468" y="1961"/>
                    </a:lnTo>
                    <a:lnTo>
                      <a:pt x="442" y="1964"/>
                    </a:lnTo>
                    <a:lnTo>
                      <a:pt x="414" y="1967"/>
                    </a:lnTo>
                    <a:lnTo>
                      <a:pt x="388" y="1967"/>
                    </a:lnTo>
                    <a:lnTo>
                      <a:pt x="362" y="1968"/>
                    </a:lnTo>
                    <a:lnTo>
                      <a:pt x="336" y="1969"/>
                    </a:lnTo>
                    <a:lnTo>
                      <a:pt x="283" y="1969"/>
                    </a:lnTo>
                    <a:lnTo>
                      <a:pt x="259" y="1969"/>
                    </a:lnTo>
                    <a:lnTo>
                      <a:pt x="235" y="1968"/>
                    </a:lnTo>
                    <a:lnTo>
                      <a:pt x="212" y="1967"/>
                    </a:lnTo>
                    <a:lnTo>
                      <a:pt x="192" y="1964"/>
                    </a:lnTo>
                    <a:lnTo>
                      <a:pt x="171" y="1961"/>
                    </a:lnTo>
                    <a:lnTo>
                      <a:pt x="153" y="1958"/>
                    </a:lnTo>
                    <a:lnTo>
                      <a:pt x="135" y="1955"/>
                    </a:lnTo>
                    <a:lnTo>
                      <a:pt x="121" y="1949"/>
                    </a:lnTo>
                    <a:lnTo>
                      <a:pt x="108" y="1945"/>
                    </a:lnTo>
                    <a:lnTo>
                      <a:pt x="96" y="1939"/>
                    </a:lnTo>
                    <a:lnTo>
                      <a:pt x="87" y="1933"/>
                    </a:lnTo>
                    <a:lnTo>
                      <a:pt x="81" y="1927"/>
                    </a:lnTo>
                    <a:lnTo>
                      <a:pt x="77" y="1920"/>
                    </a:lnTo>
                    <a:lnTo>
                      <a:pt x="67" y="1796"/>
                    </a:lnTo>
                    <a:lnTo>
                      <a:pt x="55" y="1673"/>
                    </a:lnTo>
                    <a:lnTo>
                      <a:pt x="44" y="1548"/>
                    </a:lnTo>
                    <a:lnTo>
                      <a:pt x="33" y="1423"/>
                    </a:lnTo>
                    <a:lnTo>
                      <a:pt x="25" y="1296"/>
                    </a:lnTo>
                    <a:lnTo>
                      <a:pt x="16" y="1172"/>
                    </a:lnTo>
                    <a:lnTo>
                      <a:pt x="9" y="1046"/>
                    </a:lnTo>
                    <a:lnTo>
                      <a:pt x="4" y="922"/>
                    </a:lnTo>
                    <a:lnTo>
                      <a:pt x="1" y="800"/>
                    </a:lnTo>
                    <a:lnTo>
                      <a:pt x="0" y="678"/>
                    </a:lnTo>
                    <a:lnTo>
                      <a:pt x="0" y="557"/>
                    </a:lnTo>
                    <a:lnTo>
                      <a:pt x="4" y="441"/>
                    </a:lnTo>
                    <a:lnTo>
                      <a:pt x="10" y="326"/>
                    </a:lnTo>
                    <a:lnTo>
                      <a:pt x="19" y="214"/>
                    </a:lnTo>
                    <a:lnTo>
                      <a:pt x="30" y="10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8" name="Freeform 89"/>
              <p:cNvSpPr>
                <a:spLocks/>
              </p:cNvSpPr>
              <p:nvPr/>
            </p:nvSpPr>
            <p:spPr bwMode="auto">
              <a:xfrm>
                <a:off x="5157" y="2713"/>
                <a:ext cx="40" cy="42"/>
              </a:xfrm>
              <a:custGeom>
                <a:avLst/>
                <a:gdLst>
                  <a:gd name="T0" fmla="*/ 113 w 120"/>
                  <a:gd name="T1" fmla="*/ 103 h 126"/>
                  <a:gd name="T2" fmla="*/ 120 w 120"/>
                  <a:gd name="T3" fmla="*/ 109 h 126"/>
                  <a:gd name="T4" fmla="*/ 117 w 120"/>
                  <a:gd name="T5" fmla="*/ 102 h 126"/>
                  <a:gd name="T6" fmla="*/ 112 w 120"/>
                  <a:gd name="T7" fmla="*/ 94 h 126"/>
                  <a:gd name="T8" fmla="*/ 107 w 120"/>
                  <a:gd name="T9" fmla="*/ 86 h 126"/>
                  <a:gd name="T10" fmla="*/ 100 w 120"/>
                  <a:gd name="T11" fmla="*/ 78 h 126"/>
                  <a:gd name="T12" fmla="*/ 94 w 120"/>
                  <a:gd name="T13" fmla="*/ 71 h 126"/>
                  <a:gd name="T14" fmla="*/ 88 w 120"/>
                  <a:gd name="T15" fmla="*/ 64 h 126"/>
                  <a:gd name="T16" fmla="*/ 81 w 120"/>
                  <a:gd name="T17" fmla="*/ 56 h 126"/>
                  <a:gd name="T18" fmla="*/ 74 w 120"/>
                  <a:gd name="T19" fmla="*/ 49 h 126"/>
                  <a:gd name="T20" fmla="*/ 67 w 120"/>
                  <a:gd name="T21" fmla="*/ 42 h 126"/>
                  <a:gd name="T22" fmla="*/ 58 w 120"/>
                  <a:gd name="T23" fmla="*/ 35 h 126"/>
                  <a:gd name="T24" fmla="*/ 51 w 120"/>
                  <a:gd name="T25" fmla="*/ 29 h 126"/>
                  <a:gd name="T26" fmla="*/ 43 w 120"/>
                  <a:gd name="T27" fmla="*/ 23 h 126"/>
                  <a:gd name="T28" fmla="*/ 35 w 120"/>
                  <a:gd name="T29" fmla="*/ 16 h 126"/>
                  <a:gd name="T30" fmla="*/ 27 w 120"/>
                  <a:gd name="T31" fmla="*/ 10 h 126"/>
                  <a:gd name="T32" fmla="*/ 20 w 120"/>
                  <a:gd name="T33" fmla="*/ 4 h 126"/>
                  <a:gd name="T34" fmla="*/ 13 w 120"/>
                  <a:gd name="T35" fmla="*/ 0 h 126"/>
                  <a:gd name="T36" fmla="*/ 0 w 120"/>
                  <a:gd name="T37" fmla="*/ 19 h 126"/>
                  <a:gd name="T38" fmla="*/ 7 w 120"/>
                  <a:gd name="T39" fmla="*/ 24 h 126"/>
                  <a:gd name="T40" fmla="*/ 13 w 120"/>
                  <a:gd name="T41" fmla="*/ 30 h 126"/>
                  <a:gd name="T42" fmla="*/ 20 w 120"/>
                  <a:gd name="T43" fmla="*/ 35 h 126"/>
                  <a:gd name="T44" fmla="*/ 29 w 120"/>
                  <a:gd name="T45" fmla="*/ 40 h 126"/>
                  <a:gd name="T46" fmla="*/ 36 w 120"/>
                  <a:gd name="T47" fmla="*/ 46 h 126"/>
                  <a:gd name="T48" fmla="*/ 43 w 120"/>
                  <a:gd name="T49" fmla="*/ 54 h 126"/>
                  <a:gd name="T50" fmla="*/ 51 w 120"/>
                  <a:gd name="T51" fmla="*/ 59 h 126"/>
                  <a:gd name="T52" fmla="*/ 58 w 120"/>
                  <a:gd name="T53" fmla="*/ 65 h 126"/>
                  <a:gd name="T54" fmla="*/ 64 w 120"/>
                  <a:gd name="T55" fmla="*/ 72 h 126"/>
                  <a:gd name="T56" fmla="*/ 71 w 120"/>
                  <a:gd name="T57" fmla="*/ 80 h 126"/>
                  <a:gd name="T58" fmla="*/ 77 w 120"/>
                  <a:gd name="T59" fmla="*/ 86 h 126"/>
                  <a:gd name="T60" fmla="*/ 82 w 120"/>
                  <a:gd name="T61" fmla="*/ 93 h 126"/>
                  <a:gd name="T62" fmla="*/ 88 w 120"/>
                  <a:gd name="T63" fmla="*/ 100 h 126"/>
                  <a:gd name="T64" fmla="*/ 93 w 120"/>
                  <a:gd name="T65" fmla="*/ 107 h 126"/>
                  <a:gd name="T66" fmla="*/ 97 w 120"/>
                  <a:gd name="T67" fmla="*/ 113 h 126"/>
                  <a:gd name="T68" fmla="*/ 100 w 120"/>
                  <a:gd name="T69" fmla="*/ 120 h 126"/>
                  <a:gd name="T70" fmla="*/ 109 w 120"/>
                  <a:gd name="T71" fmla="*/ 126 h 126"/>
                  <a:gd name="T72" fmla="*/ 113 w 120"/>
                  <a:gd name="T73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26">
                    <a:moveTo>
                      <a:pt x="113" y="103"/>
                    </a:moveTo>
                    <a:lnTo>
                      <a:pt x="120" y="109"/>
                    </a:lnTo>
                    <a:lnTo>
                      <a:pt x="117" y="102"/>
                    </a:lnTo>
                    <a:lnTo>
                      <a:pt x="112" y="94"/>
                    </a:lnTo>
                    <a:lnTo>
                      <a:pt x="107" y="86"/>
                    </a:lnTo>
                    <a:lnTo>
                      <a:pt x="100" y="78"/>
                    </a:lnTo>
                    <a:lnTo>
                      <a:pt x="94" y="71"/>
                    </a:lnTo>
                    <a:lnTo>
                      <a:pt x="88" y="64"/>
                    </a:lnTo>
                    <a:lnTo>
                      <a:pt x="81" y="56"/>
                    </a:lnTo>
                    <a:lnTo>
                      <a:pt x="74" y="49"/>
                    </a:lnTo>
                    <a:lnTo>
                      <a:pt x="67" y="42"/>
                    </a:lnTo>
                    <a:lnTo>
                      <a:pt x="58" y="35"/>
                    </a:lnTo>
                    <a:lnTo>
                      <a:pt x="51" y="29"/>
                    </a:lnTo>
                    <a:lnTo>
                      <a:pt x="43" y="23"/>
                    </a:lnTo>
                    <a:lnTo>
                      <a:pt x="35" y="16"/>
                    </a:lnTo>
                    <a:lnTo>
                      <a:pt x="27" y="10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7" y="24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6" y="46"/>
                    </a:lnTo>
                    <a:lnTo>
                      <a:pt x="43" y="54"/>
                    </a:lnTo>
                    <a:lnTo>
                      <a:pt x="51" y="59"/>
                    </a:lnTo>
                    <a:lnTo>
                      <a:pt x="58" y="65"/>
                    </a:lnTo>
                    <a:lnTo>
                      <a:pt x="64" y="72"/>
                    </a:lnTo>
                    <a:lnTo>
                      <a:pt x="71" y="80"/>
                    </a:lnTo>
                    <a:lnTo>
                      <a:pt x="77" y="86"/>
                    </a:lnTo>
                    <a:lnTo>
                      <a:pt x="82" y="93"/>
                    </a:lnTo>
                    <a:lnTo>
                      <a:pt x="88" y="100"/>
                    </a:lnTo>
                    <a:lnTo>
                      <a:pt x="93" y="107"/>
                    </a:lnTo>
                    <a:lnTo>
                      <a:pt x="97" y="113"/>
                    </a:lnTo>
                    <a:lnTo>
                      <a:pt x="100" y="120"/>
                    </a:lnTo>
                    <a:lnTo>
                      <a:pt x="109" y="126"/>
                    </a:lnTo>
                    <a:lnTo>
                      <a:pt x="113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9" name="Freeform 90"/>
              <p:cNvSpPr>
                <a:spLocks/>
              </p:cNvSpPr>
              <p:nvPr/>
            </p:nvSpPr>
            <p:spPr bwMode="auto">
              <a:xfrm>
                <a:off x="5193" y="2747"/>
                <a:ext cx="46" cy="16"/>
              </a:xfrm>
              <a:custGeom>
                <a:avLst/>
                <a:gdLst>
                  <a:gd name="T0" fmla="*/ 138 w 138"/>
                  <a:gd name="T1" fmla="*/ 28 h 48"/>
                  <a:gd name="T2" fmla="*/ 133 w 138"/>
                  <a:gd name="T3" fmla="*/ 25 h 48"/>
                  <a:gd name="T4" fmla="*/ 126 w 138"/>
                  <a:gd name="T5" fmla="*/ 23 h 48"/>
                  <a:gd name="T6" fmla="*/ 117 w 138"/>
                  <a:gd name="T7" fmla="*/ 22 h 48"/>
                  <a:gd name="T8" fmla="*/ 110 w 138"/>
                  <a:gd name="T9" fmla="*/ 20 h 48"/>
                  <a:gd name="T10" fmla="*/ 101 w 138"/>
                  <a:gd name="T11" fmla="*/ 19 h 48"/>
                  <a:gd name="T12" fmla="*/ 94 w 138"/>
                  <a:gd name="T13" fmla="*/ 17 h 48"/>
                  <a:gd name="T14" fmla="*/ 85 w 138"/>
                  <a:gd name="T15" fmla="*/ 15 h 48"/>
                  <a:gd name="T16" fmla="*/ 78 w 138"/>
                  <a:gd name="T17" fmla="*/ 15 h 48"/>
                  <a:gd name="T18" fmla="*/ 68 w 138"/>
                  <a:gd name="T19" fmla="*/ 12 h 48"/>
                  <a:gd name="T20" fmla="*/ 61 w 138"/>
                  <a:gd name="T21" fmla="*/ 12 h 48"/>
                  <a:gd name="T22" fmla="*/ 52 w 138"/>
                  <a:gd name="T23" fmla="*/ 9 h 48"/>
                  <a:gd name="T24" fmla="*/ 45 w 138"/>
                  <a:gd name="T25" fmla="*/ 7 h 48"/>
                  <a:gd name="T26" fmla="*/ 36 w 138"/>
                  <a:gd name="T27" fmla="*/ 6 h 48"/>
                  <a:gd name="T28" fmla="*/ 29 w 138"/>
                  <a:gd name="T29" fmla="*/ 4 h 48"/>
                  <a:gd name="T30" fmla="*/ 20 w 138"/>
                  <a:gd name="T31" fmla="*/ 3 h 48"/>
                  <a:gd name="T32" fmla="*/ 11 w 138"/>
                  <a:gd name="T33" fmla="*/ 1 h 48"/>
                  <a:gd name="T34" fmla="*/ 4 w 138"/>
                  <a:gd name="T35" fmla="*/ 0 h 48"/>
                  <a:gd name="T36" fmla="*/ 0 w 138"/>
                  <a:gd name="T37" fmla="*/ 23 h 48"/>
                  <a:gd name="T38" fmla="*/ 7 w 138"/>
                  <a:gd name="T39" fmla="*/ 25 h 48"/>
                  <a:gd name="T40" fmla="*/ 16 w 138"/>
                  <a:gd name="T41" fmla="*/ 26 h 48"/>
                  <a:gd name="T42" fmla="*/ 24 w 138"/>
                  <a:gd name="T43" fmla="*/ 28 h 48"/>
                  <a:gd name="T44" fmla="*/ 32 w 138"/>
                  <a:gd name="T45" fmla="*/ 29 h 48"/>
                  <a:gd name="T46" fmla="*/ 40 w 138"/>
                  <a:gd name="T47" fmla="*/ 31 h 48"/>
                  <a:gd name="T48" fmla="*/ 48 w 138"/>
                  <a:gd name="T49" fmla="*/ 32 h 48"/>
                  <a:gd name="T50" fmla="*/ 56 w 138"/>
                  <a:gd name="T51" fmla="*/ 33 h 48"/>
                  <a:gd name="T52" fmla="*/ 64 w 138"/>
                  <a:gd name="T53" fmla="*/ 35 h 48"/>
                  <a:gd name="T54" fmla="*/ 72 w 138"/>
                  <a:gd name="T55" fmla="*/ 36 h 48"/>
                  <a:gd name="T56" fmla="*/ 80 w 138"/>
                  <a:gd name="T57" fmla="*/ 38 h 48"/>
                  <a:gd name="T58" fmla="*/ 88 w 138"/>
                  <a:gd name="T59" fmla="*/ 39 h 48"/>
                  <a:gd name="T60" fmla="*/ 97 w 138"/>
                  <a:gd name="T61" fmla="*/ 42 h 48"/>
                  <a:gd name="T62" fmla="*/ 104 w 138"/>
                  <a:gd name="T63" fmla="*/ 44 h 48"/>
                  <a:gd name="T64" fmla="*/ 113 w 138"/>
                  <a:gd name="T65" fmla="*/ 45 h 48"/>
                  <a:gd name="T66" fmla="*/ 120 w 138"/>
                  <a:gd name="T67" fmla="*/ 47 h 48"/>
                  <a:gd name="T68" fmla="*/ 129 w 138"/>
                  <a:gd name="T69" fmla="*/ 48 h 48"/>
                  <a:gd name="T70" fmla="*/ 126 w 138"/>
                  <a:gd name="T71" fmla="*/ 47 h 48"/>
                  <a:gd name="T72" fmla="*/ 138 w 138"/>
                  <a:gd name="T73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8">
                    <a:moveTo>
                      <a:pt x="138" y="28"/>
                    </a:moveTo>
                    <a:lnTo>
                      <a:pt x="133" y="25"/>
                    </a:lnTo>
                    <a:lnTo>
                      <a:pt x="126" y="23"/>
                    </a:lnTo>
                    <a:lnTo>
                      <a:pt x="117" y="22"/>
                    </a:lnTo>
                    <a:lnTo>
                      <a:pt x="110" y="20"/>
                    </a:lnTo>
                    <a:lnTo>
                      <a:pt x="101" y="19"/>
                    </a:lnTo>
                    <a:lnTo>
                      <a:pt x="94" y="17"/>
                    </a:lnTo>
                    <a:lnTo>
                      <a:pt x="85" y="15"/>
                    </a:lnTo>
                    <a:lnTo>
                      <a:pt x="78" y="15"/>
                    </a:lnTo>
                    <a:lnTo>
                      <a:pt x="68" y="12"/>
                    </a:lnTo>
                    <a:lnTo>
                      <a:pt x="61" y="12"/>
                    </a:lnTo>
                    <a:lnTo>
                      <a:pt x="52" y="9"/>
                    </a:lnTo>
                    <a:lnTo>
                      <a:pt x="45" y="7"/>
                    </a:lnTo>
                    <a:lnTo>
                      <a:pt x="36" y="6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7" y="25"/>
                    </a:lnTo>
                    <a:lnTo>
                      <a:pt x="16" y="26"/>
                    </a:lnTo>
                    <a:lnTo>
                      <a:pt x="24" y="28"/>
                    </a:lnTo>
                    <a:lnTo>
                      <a:pt x="32" y="29"/>
                    </a:lnTo>
                    <a:lnTo>
                      <a:pt x="40" y="31"/>
                    </a:lnTo>
                    <a:lnTo>
                      <a:pt x="48" y="32"/>
                    </a:lnTo>
                    <a:lnTo>
                      <a:pt x="56" y="33"/>
                    </a:lnTo>
                    <a:lnTo>
                      <a:pt x="64" y="35"/>
                    </a:lnTo>
                    <a:lnTo>
                      <a:pt x="72" y="36"/>
                    </a:lnTo>
                    <a:lnTo>
                      <a:pt x="80" y="38"/>
                    </a:lnTo>
                    <a:lnTo>
                      <a:pt x="88" y="39"/>
                    </a:lnTo>
                    <a:lnTo>
                      <a:pt x="97" y="42"/>
                    </a:lnTo>
                    <a:lnTo>
                      <a:pt x="104" y="44"/>
                    </a:lnTo>
                    <a:lnTo>
                      <a:pt x="113" y="45"/>
                    </a:lnTo>
                    <a:lnTo>
                      <a:pt x="120" y="47"/>
                    </a:lnTo>
                    <a:lnTo>
                      <a:pt x="129" y="48"/>
                    </a:lnTo>
                    <a:lnTo>
                      <a:pt x="126" y="47"/>
                    </a:lnTo>
                    <a:lnTo>
                      <a:pt x="13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0" name="Freeform 91"/>
              <p:cNvSpPr>
                <a:spLocks/>
              </p:cNvSpPr>
              <p:nvPr/>
            </p:nvSpPr>
            <p:spPr bwMode="auto">
              <a:xfrm>
                <a:off x="5235" y="2756"/>
                <a:ext cx="154" cy="271"/>
              </a:xfrm>
              <a:custGeom>
                <a:avLst/>
                <a:gdLst>
                  <a:gd name="T0" fmla="*/ 447 w 460"/>
                  <a:gd name="T1" fmla="*/ 768 h 811"/>
                  <a:gd name="T2" fmla="*/ 420 w 460"/>
                  <a:gd name="T3" fmla="*/ 699 h 811"/>
                  <a:gd name="T4" fmla="*/ 393 w 460"/>
                  <a:gd name="T5" fmla="*/ 631 h 811"/>
                  <a:gd name="T6" fmla="*/ 365 w 460"/>
                  <a:gd name="T7" fmla="*/ 564 h 811"/>
                  <a:gd name="T8" fmla="*/ 335 w 460"/>
                  <a:gd name="T9" fmla="*/ 499 h 811"/>
                  <a:gd name="T10" fmla="*/ 306 w 460"/>
                  <a:gd name="T11" fmla="*/ 436 h 811"/>
                  <a:gd name="T12" fmla="*/ 275 w 460"/>
                  <a:gd name="T13" fmla="*/ 375 h 811"/>
                  <a:gd name="T14" fmla="*/ 246 w 460"/>
                  <a:gd name="T15" fmla="*/ 318 h 811"/>
                  <a:gd name="T16" fmla="*/ 215 w 460"/>
                  <a:gd name="T17" fmla="*/ 264 h 811"/>
                  <a:gd name="T18" fmla="*/ 186 w 460"/>
                  <a:gd name="T19" fmla="*/ 213 h 811"/>
                  <a:gd name="T20" fmla="*/ 157 w 460"/>
                  <a:gd name="T21" fmla="*/ 167 h 811"/>
                  <a:gd name="T22" fmla="*/ 128 w 460"/>
                  <a:gd name="T23" fmla="*/ 125 h 811"/>
                  <a:gd name="T24" fmla="*/ 100 w 460"/>
                  <a:gd name="T25" fmla="*/ 87 h 811"/>
                  <a:gd name="T26" fmla="*/ 73 w 460"/>
                  <a:gd name="T27" fmla="*/ 55 h 811"/>
                  <a:gd name="T28" fmla="*/ 48 w 460"/>
                  <a:gd name="T29" fmla="*/ 27 h 811"/>
                  <a:gd name="T30" fmla="*/ 25 w 460"/>
                  <a:gd name="T31" fmla="*/ 7 h 811"/>
                  <a:gd name="T32" fmla="*/ 0 w 460"/>
                  <a:gd name="T33" fmla="*/ 19 h 811"/>
                  <a:gd name="T34" fmla="*/ 21 w 460"/>
                  <a:gd name="T35" fmla="*/ 35 h 811"/>
                  <a:gd name="T36" fmla="*/ 44 w 460"/>
                  <a:gd name="T37" fmla="*/ 56 h 811"/>
                  <a:gd name="T38" fmla="*/ 70 w 460"/>
                  <a:gd name="T39" fmla="*/ 85 h 811"/>
                  <a:gd name="T40" fmla="*/ 95 w 460"/>
                  <a:gd name="T41" fmla="*/ 119 h 811"/>
                  <a:gd name="T42" fmla="*/ 124 w 460"/>
                  <a:gd name="T43" fmla="*/ 158 h 811"/>
                  <a:gd name="T44" fmla="*/ 150 w 460"/>
                  <a:gd name="T45" fmla="*/ 202 h 811"/>
                  <a:gd name="T46" fmla="*/ 180 w 460"/>
                  <a:gd name="T47" fmla="*/ 250 h 811"/>
                  <a:gd name="T48" fmla="*/ 210 w 460"/>
                  <a:gd name="T49" fmla="*/ 302 h 811"/>
                  <a:gd name="T50" fmla="*/ 240 w 460"/>
                  <a:gd name="T51" fmla="*/ 357 h 811"/>
                  <a:gd name="T52" fmla="*/ 271 w 460"/>
                  <a:gd name="T53" fmla="*/ 417 h 811"/>
                  <a:gd name="T54" fmla="*/ 300 w 460"/>
                  <a:gd name="T55" fmla="*/ 478 h 811"/>
                  <a:gd name="T56" fmla="*/ 327 w 460"/>
                  <a:gd name="T57" fmla="*/ 541 h 811"/>
                  <a:gd name="T58" fmla="*/ 356 w 460"/>
                  <a:gd name="T59" fmla="*/ 608 h 811"/>
                  <a:gd name="T60" fmla="*/ 385 w 460"/>
                  <a:gd name="T61" fmla="*/ 673 h 811"/>
                  <a:gd name="T62" fmla="*/ 412 w 460"/>
                  <a:gd name="T63" fmla="*/ 743 h 811"/>
                  <a:gd name="T64" fmla="*/ 438 w 460"/>
                  <a:gd name="T65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0" h="811">
                    <a:moveTo>
                      <a:pt x="460" y="804"/>
                    </a:moveTo>
                    <a:lnTo>
                      <a:pt x="447" y="768"/>
                    </a:lnTo>
                    <a:lnTo>
                      <a:pt x="433" y="734"/>
                    </a:lnTo>
                    <a:lnTo>
                      <a:pt x="420" y="699"/>
                    </a:lnTo>
                    <a:lnTo>
                      <a:pt x="407" y="664"/>
                    </a:lnTo>
                    <a:lnTo>
                      <a:pt x="393" y="631"/>
                    </a:lnTo>
                    <a:lnTo>
                      <a:pt x="378" y="598"/>
                    </a:lnTo>
                    <a:lnTo>
                      <a:pt x="365" y="564"/>
                    </a:lnTo>
                    <a:lnTo>
                      <a:pt x="351" y="532"/>
                    </a:lnTo>
                    <a:lnTo>
                      <a:pt x="335" y="499"/>
                    </a:lnTo>
                    <a:lnTo>
                      <a:pt x="320" y="468"/>
                    </a:lnTo>
                    <a:lnTo>
                      <a:pt x="306" y="436"/>
                    </a:lnTo>
                    <a:lnTo>
                      <a:pt x="290" y="405"/>
                    </a:lnTo>
                    <a:lnTo>
                      <a:pt x="275" y="375"/>
                    </a:lnTo>
                    <a:lnTo>
                      <a:pt x="260" y="346"/>
                    </a:lnTo>
                    <a:lnTo>
                      <a:pt x="246" y="318"/>
                    </a:lnTo>
                    <a:lnTo>
                      <a:pt x="231" y="291"/>
                    </a:lnTo>
                    <a:lnTo>
                      <a:pt x="215" y="264"/>
                    </a:lnTo>
                    <a:lnTo>
                      <a:pt x="201" y="238"/>
                    </a:lnTo>
                    <a:lnTo>
                      <a:pt x="186" y="213"/>
                    </a:lnTo>
                    <a:lnTo>
                      <a:pt x="172" y="190"/>
                    </a:lnTo>
                    <a:lnTo>
                      <a:pt x="157" y="167"/>
                    </a:lnTo>
                    <a:lnTo>
                      <a:pt x="143" y="145"/>
                    </a:lnTo>
                    <a:lnTo>
                      <a:pt x="128" y="125"/>
                    </a:lnTo>
                    <a:lnTo>
                      <a:pt x="115" y="104"/>
                    </a:lnTo>
                    <a:lnTo>
                      <a:pt x="100" y="87"/>
                    </a:lnTo>
                    <a:lnTo>
                      <a:pt x="87" y="71"/>
                    </a:lnTo>
                    <a:lnTo>
                      <a:pt x="73" y="55"/>
                    </a:lnTo>
                    <a:lnTo>
                      <a:pt x="61" y="40"/>
                    </a:lnTo>
                    <a:lnTo>
                      <a:pt x="48" y="27"/>
                    </a:lnTo>
                    <a:lnTo>
                      <a:pt x="37" y="16"/>
                    </a:lnTo>
                    <a:lnTo>
                      <a:pt x="25" y="7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9" y="26"/>
                    </a:lnTo>
                    <a:lnTo>
                      <a:pt x="21" y="35"/>
                    </a:lnTo>
                    <a:lnTo>
                      <a:pt x="32" y="45"/>
                    </a:lnTo>
                    <a:lnTo>
                      <a:pt x="44" y="56"/>
                    </a:lnTo>
                    <a:lnTo>
                      <a:pt x="57" y="71"/>
                    </a:lnTo>
                    <a:lnTo>
                      <a:pt x="70" y="85"/>
                    </a:lnTo>
                    <a:lnTo>
                      <a:pt x="83" y="101"/>
                    </a:lnTo>
                    <a:lnTo>
                      <a:pt x="95" y="119"/>
                    </a:lnTo>
                    <a:lnTo>
                      <a:pt x="109" y="138"/>
                    </a:lnTo>
                    <a:lnTo>
                      <a:pt x="124" y="158"/>
                    </a:lnTo>
                    <a:lnTo>
                      <a:pt x="138" y="180"/>
                    </a:lnTo>
                    <a:lnTo>
                      <a:pt x="150" y="202"/>
                    </a:lnTo>
                    <a:lnTo>
                      <a:pt x="166" y="225"/>
                    </a:lnTo>
                    <a:lnTo>
                      <a:pt x="180" y="250"/>
                    </a:lnTo>
                    <a:lnTo>
                      <a:pt x="195" y="276"/>
                    </a:lnTo>
                    <a:lnTo>
                      <a:pt x="210" y="302"/>
                    </a:lnTo>
                    <a:lnTo>
                      <a:pt x="226" y="330"/>
                    </a:lnTo>
                    <a:lnTo>
                      <a:pt x="240" y="357"/>
                    </a:lnTo>
                    <a:lnTo>
                      <a:pt x="255" y="387"/>
                    </a:lnTo>
                    <a:lnTo>
                      <a:pt x="271" y="417"/>
                    </a:lnTo>
                    <a:lnTo>
                      <a:pt x="284" y="446"/>
                    </a:lnTo>
                    <a:lnTo>
                      <a:pt x="300" y="478"/>
                    </a:lnTo>
                    <a:lnTo>
                      <a:pt x="313" y="509"/>
                    </a:lnTo>
                    <a:lnTo>
                      <a:pt x="327" y="541"/>
                    </a:lnTo>
                    <a:lnTo>
                      <a:pt x="342" y="574"/>
                    </a:lnTo>
                    <a:lnTo>
                      <a:pt x="356" y="608"/>
                    </a:lnTo>
                    <a:lnTo>
                      <a:pt x="371" y="641"/>
                    </a:lnTo>
                    <a:lnTo>
                      <a:pt x="385" y="673"/>
                    </a:lnTo>
                    <a:lnTo>
                      <a:pt x="399" y="708"/>
                    </a:lnTo>
                    <a:lnTo>
                      <a:pt x="412" y="743"/>
                    </a:lnTo>
                    <a:lnTo>
                      <a:pt x="426" y="776"/>
                    </a:lnTo>
                    <a:lnTo>
                      <a:pt x="438" y="811"/>
                    </a:lnTo>
                    <a:lnTo>
                      <a:pt x="460" y="8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1" name="Freeform 92"/>
              <p:cNvSpPr>
                <a:spLocks/>
              </p:cNvSpPr>
              <p:nvPr/>
            </p:nvSpPr>
            <p:spPr bwMode="auto">
              <a:xfrm>
                <a:off x="5381" y="3024"/>
                <a:ext cx="53" cy="154"/>
              </a:xfrm>
              <a:custGeom>
                <a:avLst/>
                <a:gdLst>
                  <a:gd name="T0" fmla="*/ 158 w 158"/>
                  <a:gd name="T1" fmla="*/ 447 h 460"/>
                  <a:gd name="T2" fmla="*/ 153 w 158"/>
                  <a:gd name="T3" fmla="*/ 418 h 460"/>
                  <a:gd name="T4" fmla="*/ 145 w 158"/>
                  <a:gd name="T5" fmla="*/ 387 h 460"/>
                  <a:gd name="T6" fmla="*/ 138 w 158"/>
                  <a:gd name="T7" fmla="*/ 358 h 460"/>
                  <a:gd name="T8" fmla="*/ 129 w 158"/>
                  <a:gd name="T9" fmla="*/ 327 h 460"/>
                  <a:gd name="T10" fmla="*/ 121 w 158"/>
                  <a:gd name="T11" fmla="*/ 297 h 460"/>
                  <a:gd name="T12" fmla="*/ 112 w 158"/>
                  <a:gd name="T13" fmla="*/ 266 h 460"/>
                  <a:gd name="T14" fmla="*/ 103 w 158"/>
                  <a:gd name="T15" fmla="*/ 237 h 460"/>
                  <a:gd name="T16" fmla="*/ 94 w 158"/>
                  <a:gd name="T17" fmla="*/ 208 h 460"/>
                  <a:gd name="T18" fmla="*/ 84 w 158"/>
                  <a:gd name="T19" fmla="*/ 179 h 460"/>
                  <a:gd name="T20" fmla="*/ 75 w 158"/>
                  <a:gd name="T21" fmla="*/ 150 h 460"/>
                  <a:gd name="T22" fmla="*/ 65 w 158"/>
                  <a:gd name="T23" fmla="*/ 122 h 460"/>
                  <a:gd name="T24" fmla="*/ 57 w 158"/>
                  <a:gd name="T25" fmla="*/ 95 h 460"/>
                  <a:gd name="T26" fmla="*/ 48 w 158"/>
                  <a:gd name="T27" fmla="*/ 70 h 460"/>
                  <a:gd name="T28" fmla="*/ 38 w 158"/>
                  <a:gd name="T29" fmla="*/ 45 h 460"/>
                  <a:gd name="T30" fmla="*/ 29 w 158"/>
                  <a:gd name="T31" fmla="*/ 20 h 460"/>
                  <a:gd name="T32" fmla="*/ 22 w 158"/>
                  <a:gd name="T33" fmla="*/ 0 h 460"/>
                  <a:gd name="T34" fmla="*/ 4 w 158"/>
                  <a:gd name="T35" fmla="*/ 19 h 460"/>
                  <a:gd name="T36" fmla="*/ 11 w 158"/>
                  <a:gd name="T37" fmla="*/ 41 h 460"/>
                  <a:gd name="T38" fmla="*/ 20 w 158"/>
                  <a:gd name="T39" fmla="*/ 66 h 460"/>
                  <a:gd name="T40" fmla="*/ 29 w 158"/>
                  <a:gd name="T41" fmla="*/ 90 h 460"/>
                  <a:gd name="T42" fmla="*/ 39 w 158"/>
                  <a:gd name="T43" fmla="*/ 116 h 460"/>
                  <a:gd name="T44" fmla="*/ 48 w 158"/>
                  <a:gd name="T45" fmla="*/ 143 h 460"/>
                  <a:gd name="T46" fmla="*/ 57 w 158"/>
                  <a:gd name="T47" fmla="*/ 172 h 460"/>
                  <a:gd name="T48" fmla="*/ 67 w 158"/>
                  <a:gd name="T49" fmla="*/ 199 h 460"/>
                  <a:gd name="T50" fmla="*/ 75 w 158"/>
                  <a:gd name="T51" fmla="*/ 230 h 460"/>
                  <a:gd name="T52" fmla="*/ 86 w 158"/>
                  <a:gd name="T53" fmla="*/ 259 h 460"/>
                  <a:gd name="T54" fmla="*/ 94 w 158"/>
                  <a:gd name="T55" fmla="*/ 288 h 460"/>
                  <a:gd name="T56" fmla="*/ 103 w 158"/>
                  <a:gd name="T57" fmla="*/ 319 h 460"/>
                  <a:gd name="T58" fmla="*/ 112 w 158"/>
                  <a:gd name="T59" fmla="*/ 349 h 460"/>
                  <a:gd name="T60" fmla="*/ 118 w 158"/>
                  <a:gd name="T61" fmla="*/ 378 h 460"/>
                  <a:gd name="T62" fmla="*/ 126 w 158"/>
                  <a:gd name="T63" fmla="*/ 407 h 460"/>
                  <a:gd name="T64" fmla="*/ 132 w 158"/>
                  <a:gd name="T65" fmla="*/ 438 h 460"/>
                  <a:gd name="T66" fmla="*/ 141 w 158"/>
                  <a:gd name="T67" fmla="*/ 43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460">
                    <a:moveTo>
                      <a:pt x="153" y="460"/>
                    </a:moveTo>
                    <a:lnTo>
                      <a:pt x="158" y="447"/>
                    </a:lnTo>
                    <a:lnTo>
                      <a:pt x="155" y="432"/>
                    </a:lnTo>
                    <a:lnTo>
                      <a:pt x="153" y="418"/>
                    </a:lnTo>
                    <a:lnTo>
                      <a:pt x="148" y="403"/>
                    </a:lnTo>
                    <a:lnTo>
                      <a:pt x="145" y="387"/>
                    </a:lnTo>
                    <a:lnTo>
                      <a:pt x="141" y="372"/>
                    </a:lnTo>
                    <a:lnTo>
                      <a:pt x="138" y="358"/>
                    </a:lnTo>
                    <a:lnTo>
                      <a:pt x="134" y="342"/>
                    </a:lnTo>
                    <a:lnTo>
                      <a:pt x="129" y="327"/>
                    </a:lnTo>
                    <a:lnTo>
                      <a:pt x="126" y="313"/>
                    </a:lnTo>
                    <a:lnTo>
                      <a:pt x="121" y="297"/>
                    </a:lnTo>
                    <a:lnTo>
                      <a:pt x="118" y="281"/>
                    </a:lnTo>
                    <a:lnTo>
                      <a:pt x="112" y="266"/>
                    </a:lnTo>
                    <a:lnTo>
                      <a:pt x="109" y="252"/>
                    </a:lnTo>
                    <a:lnTo>
                      <a:pt x="103" y="237"/>
                    </a:lnTo>
                    <a:lnTo>
                      <a:pt x="99" y="223"/>
                    </a:lnTo>
                    <a:lnTo>
                      <a:pt x="94" y="208"/>
                    </a:lnTo>
                    <a:lnTo>
                      <a:pt x="89" y="192"/>
                    </a:lnTo>
                    <a:lnTo>
                      <a:pt x="84" y="179"/>
                    </a:lnTo>
                    <a:lnTo>
                      <a:pt x="80" y="164"/>
                    </a:lnTo>
                    <a:lnTo>
                      <a:pt x="75" y="150"/>
                    </a:lnTo>
                    <a:lnTo>
                      <a:pt x="70" y="135"/>
                    </a:lnTo>
                    <a:lnTo>
                      <a:pt x="65" y="122"/>
                    </a:lnTo>
                    <a:lnTo>
                      <a:pt x="59" y="109"/>
                    </a:lnTo>
                    <a:lnTo>
                      <a:pt x="57" y="95"/>
                    </a:lnTo>
                    <a:lnTo>
                      <a:pt x="51" y="82"/>
                    </a:lnTo>
                    <a:lnTo>
                      <a:pt x="48" y="70"/>
                    </a:lnTo>
                    <a:lnTo>
                      <a:pt x="42" y="57"/>
                    </a:lnTo>
                    <a:lnTo>
                      <a:pt x="38" y="45"/>
                    </a:lnTo>
                    <a:lnTo>
                      <a:pt x="33" y="32"/>
                    </a:lnTo>
                    <a:lnTo>
                      <a:pt x="29" y="20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7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1" y="41"/>
                    </a:lnTo>
                    <a:lnTo>
                      <a:pt x="17" y="52"/>
                    </a:lnTo>
                    <a:lnTo>
                      <a:pt x="20" y="66"/>
                    </a:lnTo>
                    <a:lnTo>
                      <a:pt x="26" y="77"/>
                    </a:lnTo>
                    <a:lnTo>
                      <a:pt x="29" y="90"/>
                    </a:lnTo>
                    <a:lnTo>
                      <a:pt x="35" y="102"/>
                    </a:lnTo>
                    <a:lnTo>
                      <a:pt x="39" y="116"/>
                    </a:lnTo>
                    <a:lnTo>
                      <a:pt x="43" y="130"/>
                    </a:lnTo>
                    <a:lnTo>
                      <a:pt x="48" y="143"/>
                    </a:lnTo>
                    <a:lnTo>
                      <a:pt x="52" y="157"/>
                    </a:lnTo>
                    <a:lnTo>
                      <a:pt x="57" y="172"/>
                    </a:lnTo>
                    <a:lnTo>
                      <a:pt x="62" y="186"/>
                    </a:lnTo>
                    <a:lnTo>
                      <a:pt x="67" y="199"/>
                    </a:lnTo>
                    <a:lnTo>
                      <a:pt x="71" y="215"/>
                    </a:lnTo>
                    <a:lnTo>
                      <a:pt x="75" y="230"/>
                    </a:lnTo>
                    <a:lnTo>
                      <a:pt x="80" y="244"/>
                    </a:lnTo>
                    <a:lnTo>
                      <a:pt x="86" y="259"/>
                    </a:lnTo>
                    <a:lnTo>
                      <a:pt x="89" y="274"/>
                    </a:lnTo>
                    <a:lnTo>
                      <a:pt x="94" y="288"/>
                    </a:lnTo>
                    <a:lnTo>
                      <a:pt x="99" y="303"/>
                    </a:lnTo>
                    <a:lnTo>
                      <a:pt x="103" y="319"/>
                    </a:lnTo>
                    <a:lnTo>
                      <a:pt x="106" y="333"/>
                    </a:lnTo>
                    <a:lnTo>
                      <a:pt x="112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2" y="394"/>
                    </a:lnTo>
                    <a:lnTo>
                      <a:pt x="126" y="407"/>
                    </a:lnTo>
                    <a:lnTo>
                      <a:pt x="129" y="423"/>
                    </a:lnTo>
                    <a:lnTo>
                      <a:pt x="132" y="438"/>
                    </a:lnTo>
                    <a:lnTo>
                      <a:pt x="135" y="451"/>
                    </a:lnTo>
                    <a:lnTo>
                      <a:pt x="141" y="439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2" name="Freeform 93"/>
              <p:cNvSpPr>
                <a:spLocks/>
              </p:cNvSpPr>
              <p:nvPr/>
            </p:nvSpPr>
            <p:spPr bwMode="auto">
              <a:xfrm>
                <a:off x="5377" y="3171"/>
                <a:ext cx="55" cy="19"/>
              </a:xfrm>
              <a:custGeom>
                <a:avLst/>
                <a:gdLst>
                  <a:gd name="T0" fmla="*/ 22 w 165"/>
                  <a:gd name="T1" fmla="*/ 48 h 59"/>
                  <a:gd name="T2" fmla="*/ 12 w 165"/>
                  <a:gd name="T3" fmla="*/ 59 h 59"/>
                  <a:gd name="T4" fmla="*/ 22 w 165"/>
                  <a:gd name="T5" fmla="*/ 59 h 59"/>
                  <a:gd name="T6" fmla="*/ 34 w 165"/>
                  <a:gd name="T7" fmla="*/ 57 h 59"/>
                  <a:gd name="T8" fmla="*/ 44 w 165"/>
                  <a:gd name="T9" fmla="*/ 56 h 59"/>
                  <a:gd name="T10" fmla="*/ 54 w 165"/>
                  <a:gd name="T11" fmla="*/ 53 h 59"/>
                  <a:gd name="T12" fmla="*/ 64 w 165"/>
                  <a:gd name="T13" fmla="*/ 51 h 59"/>
                  <a:gd name="T14" fmla="*/ 74 w 165"/>
                  <a:gd name="T15" fmla="*/ 50 h 59"/>
                  <a:gd name="T16" fmla="*/ 85 w 165"/>
                  <a:gd name="T17" fmla="*/ 48 h 59"/>
                  <a:gd name="T18" fmla="*/ 95 w 165"/>
                  <a:gd name="T19" fmla="*/ 45 h 59"/>
                  <a:gd name="T20" fmla="*/ 105 w 165"/>
                  <a:gd name="T21" fmla="*/ 43 h 59"/>
                  <a:gd name="T22" fmla="*/ 114 w 165"/>
                  <a:gd name="T23" fmla="*/ 41 h 59"/>
                  <a:gd name="T24" fmla="*/ 124 w 165"/>
                  <a:gd name="T25" fmla="*/ 37 h 59"/>
                  <a:gd name="T26" fmla="*/ 133 w 165"/>
                  <a:gd name="T27" fmla="*/ 34 h 59"/>
                  <a:gd name="T28" fmla="*/ 140 w 165"/>
                  <a:gd name="T29" fmla="*/ 31 h 59"/>
                  <a:gd name="T30" fmla="*/ 149 w 165"/>
                  <a:gd name="T31" fmla="*/ 28 h 59"/>
                  <a:gd name="T32" fmla="*/ 156 w 165"/>
                  <a:gd name="T33" fmla="*/ 25 h 59"/>
                  <a:gd name="T34" fmla="*/ 165 w 165"/>
                  <a:gd name="T35" fmla="*/ 21 h 59"/>
                  <a:gd name="T36" fmla="*/ 153 w 165"/>
                  <a:gd name="T37" fmla="*/ 0 h 59"/>
                  <a:gd name="T38" fmla="*/ 147 w 165"/>
                  <a:gd name="T39" fmla="*/ 3 h 59"/>
                  <a:gd name="T40" fmla="*/ 140 w 165"/>
                  <a:gd name="T41" fmla="*/ 6 h 59"/>
                  <a:gd name="T42" fmla="*/ 133 w 165"/>
                  <a:gd name="T43" fmla="*/ 9 h 59"/>
                  <a:gd name="T44" fmla="*/ 124 w 165"/>
                  <a:gd name="T45" fmla="*/ 12 h 59"/>
                  <a:gd name="T46" fmla="*/ 117 w 165"/>
                  <a:gd name="T47" fmla="*/ 15 h 59"/>
                  <a:gd name="T48" fmla="*/ 106 w 165"/>
                  <a:gd name="T49" fmla="*/ 18 h 59"/>
                  <a:gd name="T50" fmla="*/ 99 w 165"/>
                  <a:gd name="T51" fmla="*/ 19 h 59"/>
                  <a:gd name="T52" fmla="*/ 89 w 165"/>
                  <a:gd name="T53" fmla="*/ 22 h 59"/>
                  <a:gd name="T54" fmla="*/ 80 w 165"/>
                  <a:gd name="T55" fmla="*/ 25 h 59"/>
                  <a:gd name="T56" fmla="*/ 70 w 165"/>
                  <a:gd name="T57" fmla="*/ 27 h 59"/>
                  <a:gd name="T58" fmla="*/ 60 w 165"/>
                  <a:gd name="T59" fmla="*/ 28 h 59"/>
                  <a:gd name="T60" fmla="*/ 51 w 165"/>
                  <a:gd name="T61" fmla="*/ 31 h 59"/>
                  <a:gd name="T62" fmla="*/ 39 w 165"/>
                  <a:gd name="T63" fmla="*/ 32 h 59"/>
                  <a:gd name="T64" fmla="*/ 29 w 165"/>
                  <a:gd name="T65" fmla="*/ 34 h 59"/>
                  <a:gd name="T66" fmla="*/ 21 w 165"/>
                  <a:gd name="T67" fmla="*/ 35 h 59"/>
                  <a:gd name="T68" fmla="*/ 9 w 165"/>
                  <a:gd name="T69" fmla="*/ 37 h 59"/>
                  <a:gd name="T70" fmla="*/ 0 w 165"/>
                  <a:gd name="T71" fmla="*/ 48 h 59"/>
                  <a:gd name="T72" fmla="*/ 22 w 165"/>
                  <a:gd name="T73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59">
                    <a:moveTo>
                      <a:pt x="22" y="48"/>
                    </a:moveTo>
                    <a:lnTo>
                      <a:pt x="12" y="59"/>
                    </a:lnTo>
                    <a:lnTo>
                      <a:pt x="22" y="59"/>
                    </a:lnTo>
                    <a:lnTo>
                      <a:pt x="34" y="57"/>
                    </a:lnTo>
                    <a:lnTo>
                      <a:pt x="44" y="56"/>
                    </a:lnTo>
                    <a:lnTo>
                      <a:pt x="54" y="53"/>
                    </a:lnTo>
                    <a:lnTo>
                      <a:pt x="64" y="51"/>
                    </a:lnTo>
                    <a:lnTo>
                      <a:pt x="74" y="50"/>
                    </a:lnTo>
                    <a:lnTo>
                      <a:pt x="85" y="48"/>
                    </a:lnTo>
                    <a:lnTo>
                      <a:pt x="95" y="45"/>
                    </a:lnTo>
                    <a:lnTo>
                      <a:pt x="105" y="43"/>
                    </a:lnTo>
                    <a:lnTo>
                      <a:pt x="114" y="41"/>
                    </a:lnTo>
                    <a:lnTo>
                      <a:pt x="124" y="37"/>
                    </a:lnTo>
                    <a:lnTo>
                      <a:pt x="133" y="34"/>
                    </a:lnTo>
                    <a:lnTo>
                      <a:pt x="140" y="31"/>
                    </a:lnTo>
                    <a:lnTo>
                      <a:pt x="149" y="28"/>
                    </a:lnTo>
                    <a:lnTo>
                      <a:pt x="156" y="25"/>
                    </a:lnTo>
                    <a:lnTo>
                      <a:pt x="165" y="21"/>
                    </a:lnTo>
                    <a:lnTo>
                      <a:pt x="153" y="0"/>
                    </a:lnTo>
                    <a:lnTo>
                      <a:pt x="147" y="3"/>
                    </a:lnTo>
                    <a:lnTo>
                      <a:pt x="140" y="6"/>
                    </a:lnTo>
                    <a:lnTo>
                      <a:pt x="133" y="9"/>
                    </a:lnTo>
                    <a:lnTo>
                      <a:pt x="124" y="12"/>
                    </a:lnTo>
                    <a:lnTo>
                      <a:pt x="117" y="15"/>
                    </a:lnTo>
                    <a:lnTo>
                      <a:pt x="106" y="18"/>
                    </a:lnTo>
                    <a:lnTo>
                      <a:pt x="99" y="19"/>
                    </a:lnTo>
                    <a:lnTo>
                      <a:pt x="89" y="22"/>
                    </a:lnTo>
                    <a:lnTo>
                      <a:pt x="80" y="25"/>
                    </a:lnTo>
                    <a:lnTo>
                      <a:pt x="70" y="27"/>
                    </a:lnTo>
                    <a:lnTo>
                      <a:pt x="60" y="28"/>
                    </a:lnTo>
                    <a:lnTo>
                      <a:pt x="51" y="31"/>
                    </a:lnTo>
                    <a:lnTo>
                      <a:pt x="39" y="32"/>
                    </a:lnTo>
                    <a:lnTo>
                      <a:pt x="29" y="34"/>
                    </a:lnTo>
                    <a:lnTo>
                      <a:pt x="21" y="35"/>
                    </a:lnTo>
                    <a:lnTo>
                      <a:pt x="9" y="37"/>
                    </a:lnTo>
                    <a:lnTo>
                      <a:pt x="0" y="48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" name="Freeform 94"/>
              <p:cNvSpPr>
                <a:spLocks/>
              </p:cNvSpPr>
              <p:nvPr/>
            </p:nvSpPr>
            <p:spPr bwMode="auto">
              <a:xfrm>
                <a:off x="5377" y="3187"/>
                <a:ext cx="10" cy="166"/>
              </a:xfrm>
              <a:custGeom>
                <a:avLst/>
                <a:gdLst>
                  <a:gd name="T0" fmla="*/ 23 w 29"/>
                  <a:gd name="T1" fmla="*/ 499 h 499"/>
                  <a:gd name="T2" fmla="*/ 29 w 29"/>
                  <a:gd name="T3" fmla="*/ 489 h 499"/>
                  <a:gd name="T4" fmla="*/ 29 w 29"/>
                  <a:gd name="T5" fmla="*/ 475 h 499"/>
                  <a:gd name="T6" fmla="*/ 28 w 29"/>
                  <a:gd name="T7" fmla="*/ 459 h 499"/>
                  <a:gd name="T8" fmla="*/ 28 w 29"/>
                  <a:gd name="T9" fmla="*/ 428 h 499"/>
                  <a:gd name="T10" fmla="*/ 28 w 29"/>
                  <a:gd name="T11" fmla="*/ 412 h 499"/>
                  <a:gd name="T12" fmla="*/ 28 w 29"/>
                  <a:gd name="T13" fmla="*/ 381 h 499"/>
                  <a:gd name="T14" fmla="*/ 26 w 29"/>
                  <a:gd name="T15" fmla="*/ 367 h 499"/>
                  <a:gd name="T16" fmla="*/ 26 w 29"/>
                  <a:gd name="T17" fmla="*/ 336 h 499"/>
                  <a:gd name="T18" fmla="*/ 26 w 29"/>
                  <a:gd name="T19" fmla="*/ 320 h 499"/>
                  <a:gd name="T20" fmla="*/ 26 w 29"/>
                  <a:gd name="T21" fmla="*/ 290 h 499"/>
                  <a:gd name="T22" fmla="*/ 25 w 29"/>
                  <a:gd name="T23" fmla="*/ 275 h 499"/>
                  <a:gd name="T24" fmla="*/ 25 w 29"/>
                  <a:gd name="T25" fmla="*/ 245 h 499"/>
                  <a:gd name="T26" fmla="*/ 25 w 29"/>
                  <a:gd name="T27" fmla="*/ 229 h 499"/>
                  <a:gd name="T28" fmla="*/ 25 w 29"/>
                  <a:gd name="T29" fmla="*/ 198 h 499"/>
                  <a:gd name="T30" fmla="*/ 23 w 29"/>
                  <a:gd name="T31" fmla="*/ 184 h 499"/>
                  <a:gd name="T32" fmla="*/ 23 w 29"/>
                  <a:gd name="T33" fmla="*/ 137 h 499"/>
                  <a:gd name="T34" fmla="*/ 23 w 29"/>
                  <a:gd name="T35" fmla="*/ 123 h 499"/>
                  <a:gd name="T36" fmla="*/ 23 w 29"/>
                  <a:gd name="T37" fmla="*/ 92 h 499"/>
                  <a:gd name="T38" fmla="*/ 23 w 29"/>
                  <a:gd name="T39" fmla="*/ 76 h 499"/>
                  <a:gd name="T40" fmla="*/ 23 w 29"/>
                  <a:gd name="T41" fmla="*/ 31 h 499"/>
                  <a:gd name="T42" fmla="*/ 22 w 29"/>
                  <a:gd name="T43" fmla="*/ 15 h 499"/>
                  <a:gd name="T44" fmla="*/ 22 w 29"/>
                  <a:gd name="T45" fmla="*/ 0 h 499"/>
                  <a:gd name="T46" fmla="*/ 0 w 29"/>
                  <a:gd name="T47" fmla="*/ 0 h 499"/>
                  <a:gd name="T48" fmla="*/ 0 w 29"/>
                  <a:gd name="T49" fmla="*/ 15 h 499"/>
                  <a:gd name="T50" fmla="*/ 0 w 29"/>
                  <a:gd name="T51" fmla="*/ 31 h 499"/>
                  <a:gd name="T52" fmla="*/ 0 w 29"/>
                  <a:gd name="T53" fmla="*/ 76 h 499"/>
                  <a:gd name="T54" fmla="*/ 0 w 29"/>
                  <a:gd name="T55" fmla="*/ 92 h 499"/>
                  <a:gd name="T56" fmla="*/ 0 w 29"/>
                  <a:gd name="T57" fmla="*/ 123 h 499"/>
                  <a:gd name="T58" fmla="*/ 2 w 29"/>
                  <a:gd name="T59" fmla="*/ 137 h 499"/>
                  <a:gd name="T60" fmla="*/ 2 w 29"/>
                  <a:gd name="T61" fmla="*/ 184 h 499"/>
                  <a:gd name="T62" fmla="*/ 2 w 29"/>
                  <a:gd name="T63" fmla="*/ 198 h 499"/>
                  <a:gd name="T64" fmla="*/ 2 w 29"/>
                  <a:gd name="T65" fmla="*/ 229 h 499"/>
                  <a:gd name="T66" fmla="*/ 2 w 29"/>
                  <a:gd name="T67" fmla="*/ 245 h 499"/>
                  <a:gd name="T68" fmla="*/ 2 w 29"/>
                  <a:gd name="T69" fmla="*/ 275 h 499"/>
                  <a:gd name="T70" fmla="*/ 3 w 29"/>
                  <a:gd name="T71" fmla="*/ 290 h 499"/>
                  <a:gd name="T72" fmla="*/ 3 w 29"/>
                  <a:gd name="T73" fmla="*/ 320 h 499"/>
                  <a:gd name="T74" fmla="*/ 3 w 29"/>
                  <a:gd name="T75" fmla="*/ 336 h 499"/>
                  <a:gd name="T76" fmla="*/ 3 w 29"/>
                  <a:gd name="T77" fmla="*/ 367 h 499"/>
                  <a:gd name="T78" fmla="*/ 5 w 29"/>
                  <a:gd name="T79" fmla="*/ 381 h 499"/>
                  <a:gd name="T80" fmla="*/ 5 w 29"/>
                  <a:gd name="T81" fmla="*/ 412 h 499"/>
                  <a:gd name="T82" fmla="*/ 5 w 29"/>
                  <a:gd name="T83" fmla="*/ 428 h 499"/>
                  <a:gd name="T84" fmla="*/ 5 w 29"/>
                  <a:gd name="T85" fmla="*/ 459 h 499"/>
                  <a:gd name="T86" fmla="*/ 6 w 29"/>
                  <a:gd name="T87" fmla="*/ 475 h 499"/>
                  <a:gd name="T88" fmla="*/ 6 w 29"/>
                  <a:gd name="T89" fmla="*/ 489 h 499"/>
                  <a:gd name="T90" fmla="*/ 10 w 29"/>
                  <a:gd name="T91" fmla="*/ 479 h 499"/>
                  <a:gd name="T92" fmla="*/ 23 w 29"/>
                  <a:gd name="T93" fmla="*/ 49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499">
                    <a:moveTo>
                      <a:pt x="23" y="499"/>
                    </a:moveTo>
                    <a:lnTo>
                      <a:pt x="29" y="489"/>
                    </a:lnTo>
                    <a:lnTo>
                      <a:pt x="29" y="475"/>
                    </a:lnTo>
                    <a:lnTo>
                      <a:pt x="28" y="459"/>
                    </a:lnTo>
                    <a:lnTo>
                      <a:pt x="28" y="428"/>
                    </a:lnTo>
                    <a:lnTo>
                      <a:pt x="28" y="412"/>
                    </a:lnTo>
                    <a:lnTo>
                      <a:pt x="28" y="381"/>
                    </a:lnTo>
                    <a:lnTo>
                      <a:pt x="26" y="367"/>
                    </a:lnTo>
                    <a:lnTo>
                      <a:pt x="26" y="336"/>
                    </a:lnTo>
                    <a:lnTo>
                      <a:pt x="26" y="320"/>
                    </a:lnTo>
                    <a:lnTo>
                      <a:pt x="26" y="290"/>
                    </a:lnTo>
                    <a:lnTo>
                      <a:pt x="25" y="275"/>
                    </a:lnTo>
                    <a:lnTo>
                      <a:pt x="25" y="245"/>
                    </a:lnTo>
                    <a:lnTo>
                      <a:pt x="25" y="229"/>
                    </a:lnTo>
                    <a:lnTo>
                      <a:pt x="25" y="198"/>
                    </a:lnTo>
                    <a:lnTo>
                      <a:pt x="23" y="184"/>
                    </a:lnTo>
                    <a:lnTo>
                      <a:pt x="23" y="137"/>
                    </a:lnTo>
                    <a:lnTo>
                      <a:pt x="23" y="123"/>
                    </a:lnTo>
                    <a:lnTo>
                      <a:pt x="23" y="92"/>
                    </a:lnTo>
                    <a:lnTo>
                      <a:pt x="23" y="76"/>
                    </a:lnTo>
                    <a:lnTo>
                      <a:pt x="23" y="31"/>
                    </a:lnTo>
                    <a:lnTo>
                      <a:pt x="22" y="1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0" y="123"/>
                    </a:lnTo>
                    <a:lnTo>
                      <a:pt x="2" y="137"/>
                    </a:lnTo>
                    <a:lnTo>
                      <a:pt x="2" y="184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2" y="245"/>
                    </a:lnTo>
                    <a:lnTo>
                      <a:pt x="2" y="275"/>
                    </a:lnTo>
                    <a:lnTo>
                      <a:pt x="3" y="290"/>
                    </a:lnTo>
                    <a:lnTo>
                      <a:pt x="3" y="320"/>
                    </a:lnTo>
                    <a:lnTo>
                      <a:pt x="3" y="336"/>
                    </a:lnTo>
                    <a:lnTo>
                      <a:pt x="3" y="367"/>
                    </a:lnTo>
                    <a:lnTo>
                      <a:pt x="5" y="381"/>
                    </a:lnTo>
                    <a:lnTo>
                      <a:pt x="5" y="412"/>
                    </a:lnTo>
                    <a:lnTo>
                      <a:pt x="5" y="428"/>
                    </a:lnTo>
                    <a:lnTo>
                      <a:pt x="5" y="459"/>
                    </a:lnTo>
                    <a:lnTo>
                      <a:pt x="6" y="475"/>
                    </a:lnTo>
                    <a:lnTo>
                      <a:pt x="6" y="489"/>
                    </a:lnTo>
                    <a:lnTo>
                      <a:pt x="10" y="479"/>
                    </a:lnTo>
                    <a:lnTo>
                      <a:pt x="23" y="4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" name="Freeform 95"/>
              <p:cNvSpPr>
                <a:spLocks/>
              </p:cNvSpPr>
              <p:nvPr/>
            </p:nvSpPr>
            <p:spPr bwMode="auto">
              <a:xfrm>
                <a:off x="5166" y="3346"/>
                <a:ext cx="219" cy="30"/>
              </a:xfrm>
              <a:custGeom>
                <a:avLst/>
                <a:gdLst>
                  <a:gd name="T0" fmla="*/ 0 w 658"/>
                  <a:gd name="T1" fmla="*/ 32 h 90"/>
                  <a:gd name="T2" fmla="*/ 13 w 658"/>
                  <a:gd name="T3" fmla="*/ 52 h 90"/>
                  <a:gd name="T4" fmla="*/ 35 w 658"/>
                  <a:gd name="T5" fmla="*/ 64 h 90"/>
                  <a:gd name="T6" fmla="*/ 65 w 658"/>
                  <a:gd name="T7" fmla="*/ 76 h 90"/>
                  <a:gd name="T8" fmla="*/ 103 w 658"/>
                  <a:gd name="T9" fmla="*/ 81 h 90"/>
                  <a:gd name="T10" fmla="*/ 144 w 658"/>
                  <a:gd name="T11" fmla="*/ 86 h 90"/>
                  <a:gd name="T12" fmla="*/ 192 w 658"/>
                  <a:gd name="T13" fmla="*/ 90 h 90"/>
                  <a:gd name="T14" fmla="*/ 269 w 658"/>
                  <a:gd name="T15" fmla="*/ 90 h 90"/>
                  <a:gd name="T16" fmla="*/ 321 w 658"/>
                  <a:gd name="T17" fmla="*/ 87 h 90"/>
                  <a:gd name="T18" fmla="*/ 376 w 658"/>
                  <a:gd name="T19" fmla="*/ 84 h 90"/>
                  <a:gd name="T20" fmla="*/ 429 w 658"/>
                  <a:gd name="T21" fmla="*/ 78 h 90"/>
                  <a:gd name="T22" fmla="*/ 481 w 658"/>
                  <a:gd name="T23" fmla="*/ 71 h 90"/>
                  <a:gd name="T24" fmla="*/ 529 w 658"/>
                  <a:gd name="T25" fmla="*/ 62 h 90"/>
                  <a:gd name="T26" fmla="*/ 574 w 658"/>
                  <a:gd name="T27" fmla="*/ 52 h 90"/>
                  <a:gd name="T28" fmla="*/ 612 w 658"/>
                  <a:gd name="T29" fmla="*/ 41 h 90"/>
                  <a:gd name="T30" fmla="*/ 644 w 658"/>
                  <a:gd name="T31" fmla="*/ 28 h 90"/>
                  <a:gd name="T32" fmla="*/ 645 w 658"/>
                  <a:gd name="T33" fmla="*/ 0 h 90"/>
                  <a:gd name="T34" fmla="*/ 621 w 658"/>
                  <a:gd name="T35" fmla="*/ 13 h 90"/>
                  <a:gd name="T36" fmla="*/ 586 w 658"/>
                  <a:gd name="T37" fmla="*/ 25 h 90"/>
                  <a:gd name="T38" fmla="*/ 547 w 658"/>
                  <a:gd name="T39" fmla="*/ 35 h 90"/>
                  <a:gd name="T40" fmla="*/ 501 w 658"/>
                  <a:gd name="T41" fmla="*/ 44 h 90"/>
                  <a:gd name="T42" fmla="*/ 452 w 658"/>
                  <a:gd name="T43" fmla="*/ 52 h 90"/>
                  <a:gd name="T44" fmla="*/ 401 w 658"/>
                  <a:gd name="T45" fmla="*/ 58 h 90"/>
                  <a:gd name="T46" fmla="*/ 347 w 658"/>
                  <a:gd name="T47" fmla="*/ 64 h 90"/>
                  <a:gd name="T48" fmla="*/ 294 w 658"/>
                  <a:gd name="T49" fmla="*/ 65 h 90"/>
                  <a:gd name="T50" fmla="*/ 193 w 658"/>
                  <a:gd name="T51" fmla="*/ 67 h 90"/>
                  <a:gd name="T52" fmla="*/ 147 w 658"/>
                  <a:gd name="T53" fmla="*/ 64 h 90"/>
                  <a:gd name="T54" fmla="*/ 106 w 658"/>
                  <a:gd name="T55" fmla="*/ 58 h 90"/>
                  <a:gd name="T56" fmla="*/ 71 w 658"/>
                  <a:gd name="T57" fmla="*/ 52 h 90"/>
                  <a:gd name="T58" fmla="*/ 45 w 658"/>
                  <a:gd name="T59" fmla="*/ 42 h 90"/>
                  <a:gd name="T60" fmla="*/ 27 w 658"/>
                  <a:gd name="T61" fmla="*/ 33 h 90"/>
                  <a:gd name="T62" fmla="*/ 22 w 658"/>
                  <a:gd name="T63" fmla="*/ 25 h 90"/>
                  <a:gd name="T64" fmla="*/ 0 w 658"/>
                  <a:gd name="T65" fmla="*/ 2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" h="90">
                    <a:moveTo>
                      <a:pt x="0" y="29"/>
                    </a:moveTo>
                    <a:lnTo>
                      <a:pt x="0" y="32"/>
                    </a:lnTo>
                    <a:lnTo>
                      <a:pt x="4" y="42"/>
                    </a:lnTo>
                    <a:lnTo>
                      <a:pt x="13" y="52"/>
                    </a:lnTo>
                    <a:lnTo>
                      <a:pt x="23" y="58"/>
                    </a:lnTo>
                    <a:lnTo>
                      <a:pt x="35" y="64"/>
                    </a:lnTo>
                    <a:lnTo>
                      <a:pt x="49" y="70"/>
                    </a:lnTo>
                    <a:lnTo>
                      <a:pt x="65" y="76"/>
                    </a:lnTo>
                    <a:lnTo>
                      <a:pt x="83" y="78"/>
                    </a:lnTo>
                    <a:lnTo>
                      <a:pt x="103" y="81"/>
                    </a:lnTo>
                    <a:lnTo>
                      <a:pt x="123" y="84"/>
                    </a:lnTo>
                    <a:lnTo>
                      <a:pt x="144" y="86"/>
                    </a:lnTo>
                    <a:lnTo>
                      <a:pt x="167" y="87"/>
                    </a:lnTo>
                    <a:lnTo>
                      <a:pt x="192" y="90"/>
                    </a:lnTo>
                    <a:lnTo>
                      <a:pt x="216" y="90"/>
                    </a:lnTo>
                    <a:lnTo>
                      <a:pt x="269" y="90"/>
                    </a:lnTo>
                    <a:lnTo>
                      <a:pt x="295" y="89"/>
                    </a:lnTo>
                    <a:lnTo>
                      <a:pt x="321" y="87"/>
                    </a:lnTo>
                    <a:lnTo>
                      <a:pt x="349" y="86"/>
                    </a:lnTo>
                    <a:lnTo>
                      <a:pt x="376" y="84"/>
                    </a:lnTo>
                    <a:lnTo>
                      <a:pt x="403" y="81"/>
                    </a:lnTo>
                    <a:lnTo>
                      <a:pt x="429" y="78"/>
                    </a:lnTo>
                    <a:lnTo>
                      <a:pt x="455" y="76"/>
                    </a:lnTo>
                    <a:lnTo>
                      <a:pt x="481" y="71"/>
                    </a:lnTo>
                    <a:lnTo>
                      <a:pt x="506" y="67"/>
                    </a:lnTo>
                    <a:lnTo>
                      <a:pt x="529" y="62"/>
                    </a:lnTo>
                    <a:lnTo>
                      <a:pt x="551" y="58"/>
                    </a:lnTo>
                    <a:lnTo>
                      <a:pt x="574" y="52"/>
                    </a:lnTo>
                    <a:lnTo>
                      <a:pt x="593" y="46"/>
                    </a:lnTo>
                    <a:lnTo>
                      <a:pt x="612" y="41"/>
                    </a:lnTo>
                    <a:lnTo>
                      <a:pt x="629" y="35"/>
                    </a:lnTo>
                    <a:lnTo>
                      <a:pt x="644" y="28"/>
                    </a:lnTo>
                    <a:lnTo>
                      <a:pt x="658" y="20"/>
                    </a:lnTo>
                    <a:lnTo>
                      <a:pt x="645" y="0"/>
                    </a:lnTo>
                    <a:lnTo>
                      <a:pt x="634" y="6"/>
                    </a:lnTo>
                    <a:lnTo>
                      <a:pt x="621" y="13"/>
                    </a:lnTo>
                    <a:lnTo>
                      <a:pt x="605" y="19"/>
                    </a:lnTo>
                    <a:lnTo>
                      <a:pt x="586" y="25"/>
                    </a:lnTo>
                    <a:lnTo>
                      <a:pt x="567" y="29"/>
                    </a:lnTo>
                    <a:lnTo>
                      <a:pt x="547" y="35"/>
                    </a:lnTo>
                    <a:lnTo>
                      <a:pt x="525" y="39"/>
                    </a:lnTo>
                    <a:lnTo>
                      <a:pt x="501" y="44"/>
                    </a:lnTo>
                    <a:lnTo>
                      <a:pt x="477" y="48"/>
                    </a:lnTo>
                    <a:lnTo>
                      <a:pt x="452" y="52"/>
                    </a:lnTo>
                    <a:lnTo>
                      <a:pt x="426" y="55"/>
                    </a:lnTo>
                    <a:lnTo>
                      <a:pt x="401" y="58"/>
                    </a:lnTo>
                    <a:lnTo>
                      <a:pt x="373" y="61"/>
                    </a:lnTo>
                    <a:lnTo>
                      <a:pt x="347" y="64"/>
                    </a:lnTo>
                    <a:lnTo>
                      <a:pt x="321" y="64"/>
                    </a:lnTo>
                    <a:lnTo>
                      <a:pt x="294" y="65"/>
                    </a:lnTo>
                    <a:lnTo>
                      <a:pt x="269" y="67"/>
                    </a:lnTo>
                    <a:lnTo>
                      <a:pt x="193" y="67"/>
                    </a:lnTo>
                    <a:lnTo>
                      <a:pt x="168" y="65"/>
                    </a:lnTo>
                    <a:lnTo>
                      <a:pt x="147" y="64"/>
                    </a:lnTo>
                    <a:lnTo>
                      <a:pt x="125" y="61"/>
                    </a:lnTo>
                    <a:lnTo>
                      <a:pt x="106" y="58"/>
                    </a:lnTo>
                    <a:lnTo>
                      <a:pt x="88" y="55"/>
                    </a:lnTo>
                    <a:lnTo>
                      <a:pt x="71" y="52"/>
                    </a:lnTo>
                    <a:lnTo>
                      <a:pt x="56" y="48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" name="Freeform 96"/>
              <p:cNvSpPr>
                <a:spLocks/>
              </p:cNvSpPr>
              <p:nvPr/>
            </p:nvSpPr>
            <p:spPr bwMode="auto">
              <a:xfrm>
                <a:off x="5139" y="2713"/>
                <a:ext cx="34" cy="643"/>
              </a:xfrm>
              <a:custGeom>
                <a:avLst/>
                <a:gdLst>
                  <a:gd name="T0" fmla="*/ 48 w 101"/>
                  <a:gd name="T1" fmla="*/ 8 h 1930"/>
                  <a:gd name="T2" fmla="*/ 32 w 101"/>
                  <a:gd name="T3" fmla="*/ 113 h 1930"/>
                  <a:gd name="T4" fmla="*/ 19 w 101"/>
                  <a:gd name="T5" fmla="*/ 222 h 1930"/>
                  <a:gd name="T6" fmla="*/ 10 w 101"/>
                  <a:gd name="T7" fmla="*/ 334 h 1930"/>
                  <a:gd name="T8" fmla="*/ 5 w 101"/>
                  <a:gd name="T9" fmla="*/ 451 h 1930"/>
                  <a:gd name="T10" fmla="*/ 2 w 101"/>
                  <a:gd name="T11" fmla="*/ 567 h 1930"/>
                  <a:gd name="T12" fmla="*/ 0 w 101"/>
                  <a:gd name="T13" fmla="*/ 749 h 1930"/>
                  <a:gd name="T14" fmla="*/ 3 w 101"/>
                  <a:gd name="T15" fmla="*/ 871 h 1930"/>
                  <a:gd name="T16" fmla="*/ 6 w 101"/>
                  <a:gd name="T17" fmla="*/ 995 h 1930"/>
                  <a:gd name="T18" fmla="*/ 13 w 101"/>
                  <a:gd name="T19" fmla="*/ 1120 h 1930"/>
                  <a:gd name="T20" fmla="*/ 21 w 101"/>
                  <a:gd name="T21" fmla="*/ 1245 h 1930"/>
                  <a:gd name="T22" fmla="*/ 29 w 101"/>
                  <a:gd name="T23" fmla="*/ 1370 h 1930"/>
                  <a:gd name="T24" fmla="*/ 40 w 101"/>
                  <a:gd name="T25" fmla="*/ 1497 h 1930"/>
                  <a:gd name="T26" fmla="*/ 50 w 101"/>
                  <a:gd name="T27" fmla="*/ 1622 h 1930"/>
                  <a:gd name="T28" fmla="*/ 60 w 101"/>
                  <a:gd name="T29" fmla="*/ 1747 h 1930"/>
                  <a:gd name="T30" fmla="*/ 72 w 101"/>
                  <a:gd name="T31" fmla="*/ 1870 h 1930"/>
                  <a:gd name="T32" fmla="*/ 101 w 101"/>
                  <a:gd name="T33" fmla="*/ 1927 h 1930"/>
                  <a:gd name="T34" fmla="*/ 89 w 101"/>
                  <a:gd name="T35" fmla="*/ 1806 h 1930"/>
                  <a:gd name="T36" fmla="*/ 79 w 101"/>
                  <a:gd name="T37" fmla="*/ 1681 h 1930"/>
                  <a:gd name="T38" fmla="*/ 67 w 101"/>
                  <a:gd name="T39" fmla="*/ 1556 h 1930"/>
                  <a:gd name="T40" fmla="*/ 57 w 101"/>
                  <a:gd name="T41" fmla="*/ 1433 h 1930"/>
                  <a:gd name="T42" fmla="*/ 48 w 101"/>
                  <a:gd name="T43" fmla="*/ 1306 h 1930"/>
                  <a:gd name="T44" fmla="*/ 40 w 101"/>
                  <a:gd name="T45" fmla="*/ 1181 h 1930"/>
                  <a:gd name="T46" fmla="*/ 34 w 101"/>
                  <a:gd name="T47" fmla="*/ 1056 h 1930"/>
                  <a:gd name="T48" fmla="*/ 28 w 101"/>
                  <a:gd name="T49" fmla="*/ 932 h 1930"/>
                  <a:gd name="T50" fmla="*/ 25 w 101"/>
                  <a:gd name="T51" fmla="*/ 810 h 1930"/>
                  <a:gd name="T52" fmla="*/ 24 w 101"/>
                  <a:gd name="T53" fmla="*/ 567 h 1930"/>
                  <a:gd name="T54" fmla="*/ 28 w 101"/>
                  <a:gd name="T55" fmla="*/ 451 h 1930"/>
                  <a:gd name="T56" fmla="*/ 34 w 101"/>
                  <a:gd name="T57" fmla="*/ 336 h 1930"/>
                  <a:gd name="T58" fmla="*/ 42 w 101"/>
                  <a:gd name="T59" fmla="*/ 225 h 1930"/>
                  <a:gd name="T60" fmla="*/ 54 w 101"/>
                  <a:gd name="T61" fmla="*/ 116 h 1930"/>
                  <a:gd name="T62" fmla="*/ 70 w 101"/>
                  <a:gd name="T63" fmla="*/ 11 h 1930"/>
                  <a:gd name="T64" fmla="*/ 66 w 101"/>
                  <a:gd name="T65" fmla="*/ 0 h 1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930">
                    <a:moveTo>
                      <a:pt x="66" y="0"/>
                    </a:moveTo>
                    <a:lnTo>
                      <a:pt x="48" y="8"/>
                    </a:lnTo>
                    <a:lnTo>
                      <a:pt x="40" y="59"/>
                    </a:lnTo>
                    <a:lnTo>
                      <a:pt x="32" y="113"/>
                    </a:lnTo>
                    <a:lnTo>
                      <a:pt x="25" y="168"/>
                    </a:lnTo>
                    <a:lnTo>
                      <a:pt x="19" y="222"/>
                    </a:lnTo>
                    <a:lnTo>
                      <a:pt x="15" y="278"/>
                    </a:lnTo>
                    <a:lnTo>
                      <a:pt x="10" y="334"/>
                    </a:lnTo>
                    <a:lnTo>
                      <a:pt x="6" y="392"/>
                    </a:lnTo>
                    <a:lnTo>
                      <a:pt x="5" y="451"/>
                    </a:lnTo>
                    <a:lnTo>
                      <a:pt x="3" y="509"/>
                    </a:lnTo>
                    <a:lnTo>
                      <a:pt x="2" y="567"/>
                    </a:lnTo>
                    <a:lnTo>
                      <a:pt x="0" y="628"/>
                    </a:lnTo>
                    <a:lnTo>
                      <a:pt x="0" y="749"/>
                    </a:lnTo>
                    <a:lnTo>
                      <a:pt x="2" y="810"/>
                    </a:lnTo>
                    <a:lnTo>
                      <a:pt x="3" y="871"/>
                    </a:lnTo>
                    <a:lnTo>
                      <a:pt x="5" y="934"/>
                    </a:lnTo>
                    <a:lnTo>
                      <a:pt x="6" y="995"/>
                    </a:lnTo>
                    <a:lnTo>
                      <a:pt x="10" y="1057"/>
                    </a:lnTo>
                    <a:lnTo>
                      <a:pt x="13" y="1120"/>
                    </a:lnTo>
                    <a:lnTo>
                      <a:pt x="16" y="1182"/>
                    </a:lnTo>
                    <a:lnTo>
                      <a:pt x="21" y="1245"/>
                    </a:lnTo>
                    <a:lnTo>
                      <a:pt x="25" y="1307"/>
                    </a:lnTo>
                    <a:lnTo>
                      <a:pt x="29" y="1370"/>
                    </a:lnTo>
                    <a:lnTo>
                      <a:pt x="34" y="1433"/>
                    </a:lnTo>
                    <a:lnTo>
                      <a:pt x="40" y="1497"/>
                    </a:lnTo>
                    <a:lnTo>
                      <a:pt x="44" y="1559"/>
                    </a:lnTo>
                    <a:lnTo>
                      <a:pt x="50" y="1622"/>
                    </a:lnTo>
                    <a:lnTo>
                      <a:pt x="56" y="1684"/>
                    </a:lnTo>
                    <a:lnTo>
                      <a:pt x="60" y="1747"/>
                    </a:lnTo>
                    <a:lnTo>
                      <a:pt x="67" y="1808"/>
                    </a:lnTo>
                    <a:lnTo>
                      <a:pt x="72" y="1870"/>
                    </a:lnTo>
                    <a:lnTo>
                      <a:pt x="79" y="1930"/>
                    </a:lnTo>
                    <a:lnTo>
                      <a:pt x="101" y="1927"/>
                    </a:lnTo>
                    <a:lnTo>
                      <a:pt x="95" y="1867"/>
                    </a:lnTo>
                    <a:lnTo>
                      <a:pt x="89" y="1806"/>
                    </a:lnTo>
                    <a:lnTo>
                      <a:pt x="83" y="1744"/>
                    </a:lnTo>
                    <a:lnTo>
                      <a:pt x="79" y="1681"/>
                    </a:lnTo>
                    <a:lnTo>
                      <a:pt x="73" y="1619"/>
                    </a:lnTo>
                    <a:lnTo>
                      <a:pt x="67" y="1556"/>
                    </a:lnTo>
                    <a:lnTo>
                      <a:pt x="63" y="1494"/>
                    </a:lnTo>
                    <a:lnTo>
                      <a:pt x="57" y="1433"/>
                    </a:lnTo>
                    <a:lnTo>
                      <a:pt x="53" y="1369"/>
                    </a:lnTo>
                    <a:lnTo>
                      <a:pt x="48" y="1306"/>
                    </a:lnTo>
                    <a:lnTo>
                      <a:pt x="44" y="1243"/>
                    </a:lnTo>
                    <a:lnTo>
                      <a:pt x="40" y="1181"/>
                    </a:lnTo>
                    <a:lnTo>
                      <a:pt x="35" y="1118"/>
                    </a:lnTo>
                    <a:lnTo>
                      <a:pt x="34" y="1056"/>
                    </a:lnTo>
                    <a:lnTo>
                      <a:pt x="29" y="993"/>
                    </a:lnTo>
                    <a:lnTo>
                      <a:pt x="28" y="932"/>
                    </a:lnTo>
                    <a:lnTo>
                      <a:pt x="26" y="870"/>
                    </a:lnTo>
                    <a:lnTo>
                      <a:pt x="25" y="810"/>
                    </a:lnTo>
                    <a:lnTo>
                      <a:pt x="24" y="749"/>
                    </a:lnTo>
                    <a:lnTo>
                      <a:pt x="24" y="567"/>
                    </a:lnTo>
                    <a:lnTo>
                      <a:pt x="26" y="509"/>
                    </a:lnTo>
                    <a:lnTo>
                      <a:pt x="28" y="451"/>
                    </a:lnTo>
                    <a:lnTo>
                      <a:pt x="29" y="394"/>
                    </a:lnTo>
                    <a:lnTo>
                      <a:pt x="34" y="336"/>
                    </a:lnTo>
                    <a:lnTo>
                      <a:pt x="38" y="280"/>
                    </a:lnTo>
                    <a:lnTo>
                      <a:pt x="42" y="225"/>
                    </a:lnTo>
                    <a:lnTo>
                      <a:pt x="48" y="170"/>
                    </a:lnTo>
                    <a:lnTo>
                      <a:pt x="54" y="116"/>
                    </a:lnTo>
                    <a:lnTo>
                      <a:pt x="63" y="64"/>
                    </a:lnTo>
                    <a:lnTo>
                      <a:pt x="70" y="11"/>
                    </a:lnTo>
                    <a:lnTo>
                      <a:pt x="53" y="1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" name="Freeform 97"/>
              <p:cNvSpPr>
                <a:spLocks/>
              </p:cNvSpPr>
              <p:nvPr/>
            </p:nvSpPr>
            <p:spPr bwMode="auto">
              <a:xfrm>
                <a:off x="5190" y="2747"/>
                <a:ext cx="8" cy="5"/>
              </a:xfrm>
              <a:custGeom>
                <a:avLst/>
                <a:gdLst>
                  <a:gd name="T0" fmla="*/ 24 w 24"/>
                  <a:gd name="T1" fmla="*/ 9 h 15"/>
                  <a:gd name="T2" fmla="*/ 22 w 24"/>
                  <a:gd name="T3" fmla="*/ 3 h 15"/>
                  <a:gd name="T4" fmla="*/ 18 w 24"/>
                  <a:gd name="T5" fmla="*/ 0 h 15"/>
                  <a:gd name="T6" fmla="*/ 14 w 24"/>
                  <a:gd name="T7" fmla="*/ 0 h 15"/>
                  <a:gd name="T8" fmla="*/ 9 w 24"/>
                  <a:gd name="T9" fmla="*/ 0 h 15"/>
                  <a:gd name="T10" fmla="*/ 5 w 24"/>
                  <a:gd name="T11" fmla="*/ 3 h 15"/>
                  <a:gd name="T12" fmla="*/ 2 w 24"/>
                  <a:gd name="T13" fmla="*/ 6 h 15"/>
                  <a:gd name="T14" fmla="*/ 0 w 24"/>
                  <a:gd name="T15" fmla="*/ 10 h 15"/>
                  <a:gd name="T16" fmla="*/ 2 w 24"/>
                  <a:gd name="T17" fmla="*/ 15 h 15"/>
                  <a:gd name="T18" fmla="*/ 24 w 24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lnTo>
                      <a:pt x="22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" name="Freeform 98"/>
              <p:cNvSpPr>
                <a:spLocks/>
              </p:cNvSpPr>
              <p:nvPr/>
            </p:nvSpPr>
            <p:spPr bwMode="auto">
              <a:xfrm>
                <a:off x="5190" y="2750"/>
                <a:ext cx="22" cy="77"/>
              </a:xfrm>
              <a:custGeom>
                <a:avLst/>
                <a:gdLst>
                  <a:gd name="T0" fmla="*/ 60 w 65"/>
                  <a:gd name="T1" fmla="*/ 230 h 230"/>
                  <a:gd name="T2" fmla="*/ 65 w 65"/>
                  <a:gd name="T3" fmla="*/ 216 h 230"/>
                  <a:gd name="T4" fmla="*/ 62 w 65"/>
                  <a:gd name="T5" fmla="*/ 205 h 230"/>
                  <a:gd name="T6" fmla="*/ 60 w 65"/>
                  <a:gd name="T7" fmla="*/ 190 h 230"/>
                  <a:gd name="T8" fmla="*/ 58 w 65"/>
                  <a:gd name="T9" fmla="*/ 177 h 230"/>
                  <a:gd name="T10" fmla="*/ 57 w 65"/>
                  <a:gd name="T11" fmla="*/ 164 h 230"/>
                  <a:gd name="T12" fmla="*/ 54 w 65"/>
                  <a:gd name="T13" fmla="*/ 152 h 230"/>
                  <a:gd name="T14" fmla="*/ 52 w 65"/>
                  <a:gd name="T15" fmla="*/ 138 h 230"/>
                  <a:gd name="T16" fmla="*/ 51 w 65"/>
                  <a:gd name="T17" fmla="*/ 126 h 230"/>
                  <a:gd name="T18" fmla="*/ 48 w 65"/>
                  <a:gd name="T19" fmla="*/ 113 h 230"/>
                  <a:gd name="T20" fmla="*/ 45 w 65"/>
                  <a:gd name="T21" fmla="*/ 99 h 230"/>
                  <a:gd name="T22" fmla="*/ 42 w 65"/>
                  <a:gd name="T23" fmla="*/ 86 h 230"/>
                  <a:gd name="T24" fmla="*/ 41 w 65"/>
                  <a:gd name="T25" fmla="*/ 71 h 230"/>
                  <a:gd name="T26" fmla="*/ 38 w 65"/>
                  <a:gd name="T27" fmla="*/ 58 h 230"/>
                  <a:gd name="T28" fmla="*/ 35 w 65"/>
                  <a:gd name="T29" fmla="*/ 43 h 230"/>
                  <a:gd name="T30" fmla="*/ 30 w 65"/>
                  <a:gd name="T31" fmla="*/ 29 h 230"/>
                  <a:gd name="T32" fmla="*/ 26 w 65"/>
                  <a:gd name="T33" fmla="*/ 14 h 230"/>
                  <a:gd name="T34" fmla="*/ 22 w 65"/>
                  <a:gd name="T35" fmla="*/ 0 h 230"/>
                  <a:gd name="T36" fmla="*/ 0 w 65"/>
                  <a:gd name="T37" fmla="*/ 6 h 230"/>
                  <a:gd name="T38" fmla="*/ 4 w 65"/>
                  <a:gd name="T39" fmla="*/ 20 h 230"/>
                  <a:gd name="T40" fmla="*/ 7 w 65"/>
                  <a:gd name="T41" fmla="*/ 35 h 230"/>
                  <a:gd name="T42" fmla="*/ 12 w 65"/>
                  <a:gd name="T43" fmla="*/ 49 h 230"/>
                  <a:gd name="T44" fmla="*/ 14 w 65"/>
                  <a:gd name="T45" fmla="*/ 62 h 230"/>
                  <a:gd name="T46" fmla="*/ 17 w 65"/>
                  <a:gd name="T47" fmla="*/ 77 h 230"/>
                  <a:gd name="T48" fmla="*/ 20 w 65"/>
                  <a:gd name="T49" fmla="*/ 90 h 230"/>
                  <a:gd name="T50" fmla="*/ 22 w 65"/>
                  <a:gd name="T51" fmla="*/ 103 h 230"/>
                  <a:gd name="T52" fmla="*/ 25 w 65"/>
                  <a:gd name="T53" fmla="*/ 116 h 230"/>
                  <a:gd name="T54" fmla="*/ 28 w 65"/>
                  <a:gd name="T55" fmla="*/ 129 h 230"/>
                  <a:gd name="T56" fmla="*/ 29 w 65"/>
                  <a:gd name="T57" fmla="*/ 142 h 230"/>
                  <a:gd name="T58" fmla="*/ 30 w 65"/>
                  <a:gd name="T59" fmla="*/ 155 h 230"/>
                  <a:gd name="T60" fmla="*/ 33 w 65"/>
                  <a:gd name="T61" fmla="*/ 168 h 230"/>
                  <a:gd name="T62" fmla="*/ 35 w 65"/>
                  <a:gd name="T63" fmla="*/ 182 h 230"/>
                  <a:gd name="T64" fmla="*/ 38 w 65"/>
                  <a:gd name="T65" fmla="*/ 195 h 230"/>
                  <a:gd name="T66" fmla="*/ 39 w 65"/>
                  <a:gd name="T67" fmla="*/ 208 h 230"/>
                  <a:gd name="T68" fmla="*/ 42 w 65"/>
                  <a:gd name="T69" fmla="*/ 222 h 230"/>
                  <a:gd name="T70" fmla="*/ 48 w 65"/>
                  <a:gd name="T71" fmla="*/ 209 h 230"/>
                  <a:gd name="T72" fmla="*/ 60 w 65"/>
                  <a:gd name="T7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230">
                    <a:moveTo>
                      <a:pt x="60" y="230"/>
                    </a:moveTo>
                    <a:lnTo>
                      <a:pt x="65" y="216"/>
                    </a:lnTo>
                    <a:lnTo>
                      <a:pt x="62" y="205"/>
                    </a:lnTo>
                    <a:lnTo>
                      <a:pt x="60" y="190"/>
                    </a:lnTo>
                    <a:lnTo>
                      <a:pt x="58" y="177"/>
                    </a:lnTo>
                    <a:lnTo>
                      <a:pt x="57" y="164"/>
                    </a:lnTo>
                    <a:lnTo>
                      <a:pt x="54" y="152"/>
                    </a:lnTo>
                    <a:lnTo>
                      <a:pt x="52" y="138"/>
                    </a:lnTo>
                    <a:lnTo>
                      <a:pt x="51" y="126"/>
                    </a:lnTo>
                    <a:lnTo>
                      <a:pt x="48" y="113"/>
                    </a:lnTo>
                    <a:lnTo>
                      <a:pt x="45" y="99"/>
                    </a:lnTo>
                    <a:lnTo>
                      <a:pt x="42" y="86"/>
                    </a:lnTo>
                    <a:lnTo>
                      <a:pt x="41" y="71"/>
                    </a:lnTo>
                    <a:lnTo>
                      <a:pt x="38" y="58"/>
                    </a:lnTo>
                    <a:lnTo>
                      <a:pt x="35" y="43"/>
                    </a:lnTo>
                    <a:lnTo>
                      <a:pt x="30" y="29"/>
                    </a:lnTo>
                    <a:lnTo>
                      <a:pt x="26" y="14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7" y="35"/>
                    </a:lnTo>
                    <a:lnTo>
                      <a:pt x="12" y="49"/>
                    </a:lnTo>
                    <a:lnTo>
                      <a:pt x="14" y="62"/>
                    </a:lnTo>
                    <a:lnTo>
                      <a:pt x="17" y="77"/>
                    </a:lnTo>
                    <a:lnTo>
                      <a:pt x="20" y="90"/>
                    </a:lnTo>
                    <a:lnTo>
                      <a:pt x="22" y="103"/>
                    </a:lnTo>
                    <a:lnTo>
                      <a:pt x="25" y="116"/>
                    </a:lnTo>
                    <a:lnTo>
                      <a:pt x="28" y="129"/>
                    </a:lnTo>
                    <a:lnTo>
                      <a:pt x="29" y="142"/>
                    </a:lnTo>
                    <a:lnTo>
                      <a:pt x="30" y="155"/>
                    </a:lnTo>
                    <a:lnTo>
                      <a:pt x="33" y="168"/>
                    </a:lnTo>
                    <a:lnTo>
                      <a:pt x="35" y="182"/>
                    </a:lnTo>
                    <a:lnTo>
                      <a:pt x="38" y="195"/>
                    </a:lnTo>
                    <a:lnTo>
                      <a:pt x="39" y="208"/>
                    </a:lnTo>
                    <a:lnTo>
                      <a:pt x="42" y="222"/>
                    </a:lnTo>
                    <a:lnTo>
                      <a:pt x="48" y="209"/>
                    </a:lnTo>
                    <a:lnTo>
                      <a:pt x="6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" name="Freeform 99"/>
              <p:cNvSpPr>
                <a:spLocks/>
              </p:cNvSpPr>
              <p:nvPr/>
            </p:nvSpPr>
            <p:spPr bwMode="auto">
              <a:xfrm>
                <a:off x="5180" y="2820"/>
                <a:ext cx="30" cy="23"/>
              </a:xfrm>
              <a:custGeom>
                <a:avLst/>
                <a:gdLst>
                  <a:gd name="T0" fmla="*/ 12 w 92"/>
                  <a:gd name="T1" fmla="*/ 50 h 70"/>
                  <a:gd name="T2" fmla="*/ 12 w 92"/>
                  <a:gd name="T3" fmla="*/ 70 h 70"/>
                  <a:gd name="T4" fmla="*/ 22 w 92"/>
                  <a:gd name="T5" fmla="*/ 64 h 70"/>
                  <a:gd name="T6" fmla="*/ 32 w 92"/>
                  <a:gd name="T7" fmla="*/ 57 h 70"/>
                  <a:gd name="T8" fmla="*/ 42 w 92"/>
                  <a:gd name="T9" fmla="*/ 51 h 70"/>
                  <a:gd name="T10" fmla="*/ 52 w 92"/>
                  <a:gd name="T11" fmla="*/ 45 h 70"/>
                  <a:gd name="T12" fmla="*/ 62 w 92"/>
                  <a:gd name="T13" fmla="*/ 39 h 70"/>
                  <a:gd name="T14" fmla="*/ 71 w 92"/>
                  <a:gd name="T15" fmla="*/ 32 h 70"/>
                  <a:gd name="T16" fmla="*/ 83 w 92"/>
                  <a:gd name="T17" fmla="*/ 26 h 70"/>
                  <a:gd name="T18" fmla="*/ 92 w 92"/>
                  <a:gd name="T19" fmla="*/ 21 h 70"/>
                  <a:gd name="T20" fmla="*/ 80 w 92"/>
                  <a:gd name="T21" fmla="*/ 0 h 70"/>
                  <a:gd name="T22" fmla="*/ 70 w 92"/>
                  <a:gd name="T23" fmla="*/ 6 h 70"/>
                  <a:gd name="T24" fmla="*/ 60 w 92"/>
                  <a:gd name="T25" fmla="*/ 13 h 70"/>
                  <a:gd name="T26" fmla="*/ 51 w 92"/>
                  <a:gd name="T27" fmla="*/ 19 h 70"/>
                  <a:gd name="T28" fmla="*/ 39 w 92"/>
                  <a:gd name="T29" fmla="*/ 25 h 70"/>
                  <a:gd name="T30" fmla="*/ 30 w 92"/>
                  <a:gd name="T31" fmla="*/ 31 h 70"/>
                  <a:gd name="T32" fmla="*/ 20 w 92"/>
                  <a:gd name="T33" fmla="*/ 38 h 70"/>
                  <a:gd name="T34" fmla="*/ 10 w 92"/>
                  <a:gd name="T35" fmla="*/ 44 h 70"/>
                  <a:gd name="T36" fmla="*/ 0 w 92"/>
                  <a:gd name="T37" fmla="*/ 50 h 70"/>
                  <a:gd name="T38" fmla="*/ 0 w 92"/>
                  <a:gd name="T39" fmla="*/ 70 h 70"/>
                  <a:gd name="T40" fmla="*/ 12 w 92"/>
                  <a:gd name="T41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70">
                    <a:moveTo>
                      <a:pt x="12" y="50"/>
                    </a:moveTo>
                    <a:lnTo>
                      <a:pt x="12" y="70"/>
                    </a:lnTo>
                    <a:lnTo>
                      <a:pt x="22" y="64"/>
                    </a:lnTo>
                    <a:lnTo>
                      <a:pt x="32" y="57"/>
                    </a:lnTo>
                    <a:lnTo>
                      <a:pt x="42" y="51"/>
                    </a:lnTo>
                    <a:lnTo>
                      <a:pt x="52" y="45"/>
                    </a:lnTo>
                    <a:lnTo>
                      <a:pt x="62" y="39"/>
                    </a:lnTo>
                    <a:lnTo>
                      <a:pt x="71" y="32"/>
                    </a:lnTo>
                    <a:lnTo>
                      <a:pt x="83" y="26"/>
                    </a:lnTo>
                    <a:lnTo>
                      <a:pt x="92" y="21"/>
                    </a:lnTo>
                    <a:lnTo>
                      <a:pt x="80" y="0"/>
                    </a:lnTo>
                    <a:lnTo>
                      <a:pt x="70" y="6"/>
                    </a:lnTo>
                    <a:lnTo>
                      <a:pt x="60" y="13"/>
                    </a:lnTo>
                    <a:lnTo>
                      <a:pt x="51" y="19"/>
                    </a:lnTo>
                    <a:lnTo>
                      <a:pt x="39" y="25"/>
                    </a:lnTo>
                    <a:lnTo>
                      <a:pt x="30" y="31"/>
                    </a:lnTo>
                    <a:lnTo>
                      <a:pt x="20" y="38"/>
                    </a:lnTo>
                    <a:lnTo>
                      <a:pt x="10" y="44"/>
                    </a:lnTo>
                    <a:lnTo>
                      <a:pt x="0" y="50"/>
                    </a:lnTo>
                    <a:lnTo>
                      <a:pt x="0" y="7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" name="Freeform 100"/>
              <p:cNvSpPr>
                <a:spLocks/>
              </p:cNvSpPr>
              <p:nvPr/>
            </p:nvSpPr>
            <p:spPr bwMode="auto">
              <a:xfrm>
                <a:off x="5180" y="2836"/>
                <a:ext cx="30" cy="22"/>
              </a:xfrm>
              <a:custGeom>
                <a:avLst/>
                <a:gdLst>
                  <a:gd name="T0" fmla="*/ 92 w 92"/>
                  <a:gd name="T1" fmla="*/ 56 h 64"/>
                  <a:gd name="T2" fmla="*/ 86 w 92"/>
                  <a:gd name="T3" fmla="*/ 43 h 64"/>
                  <a:gd name="T4" fmla="*/ 77 w 92"/>
                  <a:gd name="T5" fmla="*/ 37 h 64"/>
                  <a:gd name="T6" fmla="*/ 68 w 92"/>
                  <a:gd name="T7" fmla="*/ 32 h 64"/>
                  <a:gd name="T8" fmla="*/ 58 w 92"/>
                  <a:gd name="T9" fmla="*/ 26 h 64"/>
                  <a:gd name="T10" fmla="*/ 49 w 92"/>
                  <a:gd name="T11" fmla="*/ 21 h 64"/>
                  <a:gd name="T12" fmla="*/ 39 w 92"/>
                  <a:gd name="T13" fmla="*/ 16 h 64"/>
                  <a:gd name="T14" fmla="*/ 30 w 92"/>
                  <a:gd name="T15" fmla="*/ 10 h 64"/>
                  <a:gd name="T16" fmla="*/ 22 w 92"/>
                  <a:gd name="T17" fmla="*/ 5 h 64"/>
                  <a:gd name="T18" fmla="*/ 12 w 92"/>
                  <a:gd name="T19" fmla="*/ 0 h 64"/>
                  <a:gd name="T20" fmla="*/ 0 w 92"/>
                  <a:gd name="T21" fmla="*/ 20 h 64"/>
                  <a:gd name="T22" fmla="*/ 9 w 92"/>
                  <a:gd name="T23" fmla="*/ 26 h 64"/>
                  <a:gd name="T24" fmla="*/ 19 w 92"/>
                  <a:gd name="T25" fmla="*/ 30 h 64"/>
                  <a:gd name="T26" fmla="*/ 28 w 92"/>
                  <a:gd name="T27" fmla="*/ 36 h 64"/>
                  <a:gd name="T28" fmla="*/ 36 w 92"/>
                  <a:gd name="T29" fmla="*/ 42 h 64"/>
                  <a:gd name="T30" fmla="*/ 46 w 92"/>
                  <a:gd name="T31" fmla="*/ 48 h 64"/>
                  <a:gd name="T32" fmla="*/ 55 w 92"/>
                  <a:gd name="T33" fmla="*/ 53 h 64"/>
                  <a:gd name="T34" fmla="*/ 65 w 92"/>
                  <a:gd name="T35" fmla="*/ 58 h 64"/>
                  <a:gd name="T36" fmla="*/ 74 w 92"/>
                  <a:gd name="T37" fmla="*/ 64 h 64"/>
                  <a:gd name="T38" fmla="*/ 68 w 92"/>
                  <a:gd name="T39" fmla="*/ 51 h 64"/>
                  <a:gd name="T40" fmla="*/ 92 w 92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64">
                    <a:moveTo>
                      <a:pt x="92" y="56"/>
                    </a:moveTo>
                    <a:lnTo>
                      <a:pt x="86" y="43"/>
                    </a:lnTo>
                    <a:lnTo>
                      <a:pt x="77" y="37"/>
                    </a:lnTo>
                    <a:lnTo>
                      <a:pt x="68" y="32"/>
                    </a:lnTo>
                    <a:lnTo>
                      <a:pt x="58" y="26"/>
                    </a:lnTo>
                    <a:lnTo>
                      <a:pt x="49" y="21"/>
                    </a:lnTo>
                    <a:lnTo>
                      <a:pt x="39" y="16"/>
                    </a:lnTo>
                    <a:lnTo>
                      <a:pt x="30" y="10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9" y="26"/>
                    </a:lnTo>
                    <a:lnTo>
                      <a:pt x="19" y="30"/>
                    </a:lnTo>
                    <a:lnTo>
                      <a:pt x="28" y="36"/>
                    </a:lnTo>
                    <a:lnTo>
                      <a:pt x="36" y="42"/>
                    </a:lnTo>
                    <a:lnTo>
                      <a:pt x="46" y="48"/>
                    </a:lnTo>
                    <a:lnTo>
                      <a:pt x="55" y="53"/>
                    </a:lnTo>
                    <a:lnTo>
                      <a:pt x="65" y="58"/>
                    </a:lnTo>
                    <a:lnTo>
                      <a:pt x="74" y="64"/>
                    </a:lnTo>
                    <a:lnTo>
                      <a:pt x="68" y="51"/>
                    </a:lnTo>
                    <a:lnTo>
                      <a:pt x="9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" name="Freeform 101"/>
              <p:cNvSpPr>
                <a:spLocks/>
              </p:cNvSpPr>
              <p:nvPr/>
            </p:nvSpPr>
            <p:spPr bwMode="auto">
              <a:xfrm>
                <a:off x="5168" y="2853"/>
                <a:ext cx="42" cy="185"/>
              </a:xfrm>
              <a:custGeom>
                <a:avLst/>
                <a:gdLst>
                  <a:gd name="T0" fmla="*/ 26 w 128"/>
                  <a:gd name="T1" fmla="*/ 539 h 555"/>
                  <a:gd name="T2" fmla="*/ 33 w 128"/>
                  <a:gd name="T3" fmla="*/ 504 h 555"/>
                  <a:gd name="T4" fmla="*/ 39 w 128"/>
                  <a:gd name="T5" fmla="*/ 469 h 555"/>
                  <a:gd name="T6" fmla="*/ 45 w 128"/>
                  <a:gd name="T7" fmla="*/ 435 h 555"/>
                  <a:gd name="T8" fmla="*/ 52 w 128"/>
                  <a:gd name="T9" fmla="*/ 401 h 555"/>
                  <a:gd name="T10" fmla="*/ 59 w 128"/>
                  <a:gd name="T11" fmla="*/ 366 h 555"/>
                  <a:gd name="T12" fmla="*/ 65 w 128"/>
                  <a:gd name="T13" fmla="*/ 331 h 555"/>
                  <a:gd name="T14" fmla="*/ 72 w 128"/>
                  <a:gd name="T15" fmla="*/ 298 h 555"/>
                  <a:gd name="T16" fmla="*/ 78 w 128"/>
                  <a:gd name="T17" fmla="*/ 263 h 555"/>
                  <a:gd name="T18" fmla="*/ 85 w 128"/>
                  <a:gd name="T19" fmla="*/ 228 h 555"/>
                  <a:gd name="T20" fmla="*/ 91 w 128"/>
                  <a:gd name="T21" fmla="*/ 195 h 555"/>
                  <a:gd name="T22" fmla="*/ 98 w 128"/>
                  <a:gd name="T23" fmla="*/ 160 h 555"/>
                  <a:gd name="T24" fmla="*/ 104 w 128"/>
                  <a:gd name="T25" fmla="*/ 126 h 555"/>
                  <a:gd name="T26" fmla="*/ 110 w 128"/>
                  <a:gd name="T27" fmla="*/ 91 h 555"/>
                  <a:gd name="T28" fmla="*/ 117 w 128"/>
                  <a:gd name="T29" fmla="*/ 56 h 555"/>
                  <a:gd name="T30" fmla="*/ 125 w 128"/>
                  <a:gd name="T31" fmla="*/ 21 h 555"/>
                  <a:gd name="T32" fmla="*/ 104 w 128"/>
                  <a:gd name="T33" fmla="*/ 0 h 555"/>
                  <a:gd name="T34" fmla="*/ 97 w 128"/>
                  <a:gd name="T35" fmla="*/ 34 h 555"/>
                  <a:gd name="T36" fmla="*/ 91 w 128"/>
                  <a:gd name="T37" fmla="*/ 68 h 555"/>
                  <a:gd name="T38" fmla="*/ 85 w 128"/>
                  <a:gd name="T39" fmla="*/ 103 h 555"/>
                  <a:gd name="T40" fmla="*/ 78 w 128"/>
                  <a:gd name="T41" fmla="*/ 138 h 555"/>
                  <a:gd name="T42" fmla="*/ 72 w 128"/>
                  <a:gd name="T43" fmla="*/ 173 h 555"/>
                  <a:gd name="T44" fmla="*/ 65 w 128"/>
                  <a:gd name="T45" fmla="*/ 206 h 555"/>
                  <a:gd name="T46" fmla="*/ 59 w 128"/>
                  <a:gd name="T47" fmla="*/ 241 h 555"/>
                  <a:gd name="T48" fmla="*/ 52 w 128"/>
                  <a:gd name="T49" fmla="*/ 276 h 555"/>
                  <a:gd name="T50" fmla="*/ 45 w 128"/>
                  <a:gd name="T51" fmla="*/ 311 h 555"/>
                  <a:gd name="T52" fmla="*/ 39 w 128"/>
                  <a:gd name="T53" fmla="*/ 344 h 555"/>
                  <a:gd name="T54" fmla="*/ 33 w 128"/>
                  <a:gd name="T55" fmla="*/ 379 h 555"/>
                  <a:gd name="T56" fmla="*/ 26 w 128"/>
                  <a:gd name="T57" fmla="*/ 413 h 555"/>
                  <a:gd name="T58" fmla="*/ 20 w 128"/>
                  <a:gd name="T59" fmla="*/ 448 h 555"/>
                  <a:gd name="T60" fmla="*/ 13 w 128"/>
                  <a:gd name="T61" fmla="*/ 483 h 555"/>
                  <a:gd name="T62" fmla="*/ 7 w 128"/>
                  <a:gd name="T63" fmla="*/ 517 h 555"/>
                  <a:gd name="T64" fmla="*/ 0 w 128"/>
                  <a:gd name="T65" fmla="*/ 551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555">
                    <a:moveTo>
                      <a:pt x="23" y="555"/>
                    </a:moveTo>
                    <a:lnTo>
                      <a:pt x="26" y="539"/>
                    </a:lnTo>
                    <a:lnTo>
                      <a:pt x="29" y="522"/>
                    </a:lnTo>
                    <a:lnTo>
                      <a:pt x="33" y="504"/>
                    </a:lnTo>
                    <a:lnTo>
                      <a:pt x="36" y="488"/>
                    </a:lnTo>
                    <a:lnTo>
                      <a:pt x="39" y="469"/>
                    </a:lnTo>
                    <a:lnTo>
                      <a:pt x="43" y="452"/>
                    </a:lnTo>
                    <a:lnTo>
                      <a:pt x="45" y="435"/>
                    </a:lnTo>
                    <a:lnTo>
                      <a:pt x="49" y="419"/>
                    </a:lnTo>
                    <a:lnTo>
                      <a:pt x="52" y="401"/>
                    </a:lnTo>
                    <a:lnTo>
                      <a:pt x="55" y="384"/>
                    </a:lnTo>
                    <a:lnTo>
                      <a:pt x="59" y="366"/>
                    </a:lnTo>
                    <a:lnTo>
                      <a:pt x="62" y="350"/>
                    </a:lnTo>
                    <a:lnTo>
                      <a:pt x="65" y="331"/>
                    </a:lnTo>
                    <a:lnTo>
                      <a:pt x="68" y="314"/>
                    </a:lnTo>
                    <a:lnTo>
                      <a:pt x="72" y="298"/>
                    </a:lnTo>
                    <a:lnTo>
                      <a:pt x="75" y="280"/>
                    </a:lnTo>
                    <a:lnTo>
                      <a:pt x="78" y="263"/>
                    </a:lnTo>
                    <a:lnTo>
                      <a:pt x="82" y="245"/>
                    </a:lnTo>
                    <a:lnTo>
                      <a:pt x="85" y="228"/>
                    </a:lnTo>
                    <a:lnTo>
                      <a:pt x="88" y="211"/>
                    </a:lnTo>
                    <a:lnTo>
                      <a:pt x="91" y="195"/>
                    </a:lnTo>
                    <a:lnTo>
                      <a:pt x="94" y="177"/>
                    </a:lnTo>
                    <a:lnTo>
                      <a:pt x="98" y="160"/>
                    </a:lnTo>
                    <a:lnTo>
                      <a:pt x="101" y="142"/>
                    </a:lnTo>
                    <a:lnTo>
                      <a:pt x="104" y="126"/>
                    </a:lnTo>
                    <a:lnTo>
                      <a:pt x="107" y="107"/>
                    </a:lnTo>
                    <a:lnTo>
                      <a:pt x="110" y="91"/>
                    </a:lnTo>
                    <a:lnTo>
                      <a:pt x="114" y="74"/>
                    </a:lnTo>
                    <a:lnTo>
                      <a:pt x="117" y="56"/>
                    </a:lnTo>
                    <a:lnTo>
                      <a:pt x="120" y="39"/>
                    </a:lnTo>
                    <a:lnTo>
                      <a:pt x="125" y="21"/>
                    </a:lnTo>
                    <a:lnTo>
                      <a:pt x="128" y="5"/>
                    </a:lnTo>
                    <a:lnTo>
                      <a:pt x="104" y="0"/>
                    </a:lnTo>
                    <a:lnTo>
                      <a:pt x="101" y="17"/>
                    </a:lnTo>
                    <a:lnTo>
                      <a:pt x="97" y="34"/>
                    </a:lnTo>
                    <a:lnTo>
                      <a:pt x="94" y="52"/>
                    </a:lnTo>
                    <a:lnTo>
                      <a:pt x="91" y="68"/>
                    </a:lnTo>
                    <a:lnTo>
                      <a:pt x="88" y="87"/>
                    </a:lnTo>
                    <a:lnTo>
                      <a:pt x="85" y="103"/>
                    </a:lnTo>
                    <a:lnTo>
                      <a:pt x="81" y="120"/>
                    </a:lnTo>
                    <a:lnTo>
                      <a:pt x="78" y="138"/>
                    </a:lnTo>
                    <a:lnTo>
                      <a:pt x="75" y="155"/>
                    </a:lnTo>
                    <a:lnTo>
                      <a:pt x="72" y="173"/>
                    </a:lnTo>
                    <a:lnTo>
                      <a:pt x="68" y="190"/>
                    </a:lnTo>
                    <a:lnTo>
                      <a:pt x="65" y="206"/>
                    </a:lnTo>
                    <a:lnTo>
                      <a:pt x="62" y="224"/>
                    </a:lnTo>
                    <a:lnTo>
                      <a:pt x="59" y="241"/>
                    </a:lnTo>
                    <a:lnTo>
                      <a:pt x="55" y="259"/>
                    </a:lnTo>
                    <a:lnTo>
                      <a:pt x="52" y="276"/>
                    </a:lnTo>
                    <a:lnTo>
                      <a:pt x="49" y="292"/>
                    </a:lnTo>
                    <a:lnTo>
                      <a:pt x="45" y="311"/>
                    </a:lnTo>
                    <a:lnTo>
                      <a:pt x="43" y="327"/>
                    </a:lnTo>
                    <a:lnTo>
                      <a:pt x="39" y="344"/>
                    </a:lnTo>
                    <a:lnTo>
                      <a:pt x="36" y="362"/>
                    </a:lnTo>
                    <a:lnTo>
                      <a:pt x="33" y="379"/>
                    </a:lnTo>
                    <a:lnTo>
                      <a:pt x="29" y="397"/>
                    </a:lnTo>
                    <a:lnTo>
                      <a:pt x="26" y="413"/>
                    </a:lnTo>
                    <a:lnTo>
                      <a:pt x="23" y="432"/>
                    </a:lnTo>
                    <a:lnTo>
                      <a:pt x="20" y="448"/>
                    </a:lnTo>
                    <a:lnTo>
                      <a:pt x="16" y="465"/>
                    </a:lnTo>
                    <a:lnTo>
                      <a:pt x="13" y="483"/>
                    </a:lnTo>
                    <a:lnTo>
                      <a:pt x="10" y="500"/>
                    </a:lnTo>
                    <a:lnTo>
                      <a:pt x="7" y="517"/>
                    </a:lnTo>
                    <a:lnTo>
                      <a:pt x="3" y="533"/>
                    </a:lnTo>
                    <a:lnTo>
                      <a:pt x="0" y="551"/>
                    </a:lnTo>
                    <a:lnTo>
                      <a:pt x="23" y="5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" name="Freeform 102"/>
              <p:cNvSpPr>
                <a:spLocks/>
              </p:cNvSpPr>
              <p:nvPr/>
            </p:nvSpPr>
            <p:spPr bwMode="auto">
              <a:xfrm>
                <a:off x="5202" y="2853"/>
                <a:ext cx="8" cy="5"/>
              </a:xfrm>
              <a:custGeom>
                <a:avLst/>
                <a:gdLst>
                  <a:gd name="T0" fmla="*/ 0 w 24"/>
                  <a:gd name="T1" fmla="*/ 0 h 14"/>
                  <a:gd name="T2" fmla="*/ 0 w 24"/>
                  <a:gd name="T3" fmla="*/ 5 h 14"/>
                  <a:gd name="T4" fmla="*/ 2 w 24"/>
                  <a:gd name="T5" fmla="*/ 8 h 14"/>
                  <a:gd name="T6" fmla="*/ 6 w 24"/>
                  <a:gd name="T7" fmla="*/ 11 h 14"/>
                  <a:gd name="T8" fmla="*/ 9 w 24"/>
                  <a:gd name="T9" fmla="*/ 14 h 14"/>
                  <a:gd name="T10" fmla="*/ 13 w 24"/>
                  <a:gd name="T11" fmla="*/ 14 h 14"/>
                  <a:gd name="T12" fmla="*/ 18 w 24"/>
                  <a:gd name="T13" fmla="*/ 13 h 14"/>
                  <a:gd name="T14" fmla="*/ 21 w 24"/>
                  <a:gd name="T15" fmla="*/ 10 h 14"/>
                  <a:gd name="T16" fmla="*/ 24 w 24"/>
                  <a:gd name="T17" fmla="*/ 5 h 14"/>
                  <a:gd name="T18" fmla="*/ 0 w 2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4">
                    <a:moveTo>
                      <a:pt x="0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" name="Freeform 103"/>
              <p:cNvSpPr>
                <a:spLocks/>
              </p:cNvSpPr>
              <p:nvPr/>
            </p:nvSpPr>
            <p:spPr bwMode="auto">
              <a:xfrm>
                <a:off x="5308" y="3215"/>
                <a:ext cx="171" cy="205"/>
              </a:xfrm>
              <a:custGeom>
                <a:avLst/>
                <a:gdLst>
                  <a:gd name="T0" fmla="*/ 21 w 514"/>
                  <a:gd name="T1" fmla="*/ 21 h 614"/>
                  <a:gd name="T2" fmla="*/ 60 w 514"/>
                  <a:gd name="T3" fmla="*/ 18 h 614"/>
                  <a:gd name="T4" fmla="*/ 99 w 514"/>
                  <a:gd name="T5" fmla="*/ 15 h 614"/>
                  <a:gd name="T6" fmla="*/ 138 w 514"/>
                  <a:gd name="T7" fmla="*/ 12 h 614"/>
                  <a:gd name="T8" fmla="*/ 178 w 514"/>
                  <a:gd name="T9" fmla="*/ 9 h 614"/>
                  <a:gd name="T10" fmla="*/ 217 w 514"/>
                  <a:gd name="T11" fmla="*/ 7 h 614"/>
                  <a:gd name="T12" fmla="*/ 256 w 514"/>
                  <a:gd name="T13" fmla="*/ 5 h 614"/>
                  <a:gd name="T14" fmla="*/ 294 w 514"/>
                  <a:gd name="T15" fmla="*/ 2 h 614"/>
                  <a:gd name="T16" fmla="*/ 333 w 514"/>
                  <a:gd name="T17" fmla="*/ 10 h 614"/>
                  <a:gd name="T18" fmla="*/ 365 w 514"/>
                  <a:gd name="T19" fmla="*/ 39 h 614"/>
                  <a:gd name="T20" fmla="*/ 391 w 514"/>
                  <a:gd name="T21" fmla="*/ 76 h 614"/>
                  <a:gd name="T22" fmla="*/ 415 w 514"/>
                  <a:gd name="T23" fmla="*/ 118 h 614"/>
                  <a:gd name="T24" fmla="*/ 435 w 514"/>
                  <a:gd name="T25" fmla="*/ 165 h 614"/>
                  <a:gd name="T26" fmla="*/ 455 w 514"/>
                  <a:gd name="T27" fmla="*/ 213 h 614"/>
                  <a:gd name="T28" fmla="*/ 476 w 514"/>
                  <a:gd name="T29" fmla="*/ 262 h 614"/>
                  <a:gd name="T30" fmla="*/ 500 w 514"/>
                  <a:gd name="T31" fmla="*/ 309 h 614"/>
                  <a:gd name="T32" fmla="*/ 508 w 514"/>
                  <a:gd name="T33" fmla="*/ 339 h 614"/>
                  <a:gd name="T34" fmla="*/ 496 w 514"/>
                  <a:gd name="T35" fmla="*/ 357 h 614"/>
                  <a:gd name="T36" fmla="*/ 484 w 514"/>
                  <a:gd name="T37" fmla="*/ 371 h 614"/>
                  <a:gd name="T38" fmla="*/ 470 w 514"/>
                  <a:gd name="T39" fmla="*/ 386 h 614"/>
                  <a:gd name="T40" fmla="*/ 455 w 514"/>
                  <a:gd name="T41" fmla="*/ 399 h 614"/>
                  <a:gd name="T42" fmla="*/ 439 w 514"/>
                  <a:gd name="T43" fmla="*/ 409 h 614"/>
                  <a:gd name="T44" fmla="*/ 423 w 514"/>
                  <a:gd name="T45" fmla="*/ 419 h 614"/>
                  <a:gd name="T46" fmla="*/ 406 w 514"/>
                  <a:gd name="T47" fmla="*/ 429 h 614"/>
                  <a:gd name="T48" fmla="*/ 386 w 514"/>
                  <a:gd name="T49" fmla="*/ 439 h 614"/>
                  <a:gd name="T50" fmla="*/ 364 w 514"/>
                  <a:gd name="T51" fmla="*/ 453 h 614"/>
                  <a:gd name="T52" fmla="*/ 346 w 514"/>
                  <a:gd name="T53" fmla="*/ 470 h 614"/>
                  <a:gd name="T54" fmla="*/ 330 w 514"/>
                  <a:gd name="T55" fmla="*/ 489 h 614"/>
                  <a:gd name="T56" fmla="*/ 319 w 514"/>
                  <a:gd name="T57" fmla="*/ 512 h 614"/>
                  <a:gd name="T58" fmla="*/ 310 w 514"/>
                  <a:gd name="T59" fmla="*/ 538 h 614"/>
                  <a:gd name="T60" fmla="*/ 304 w 514"/>
                  <a:gd name="T61" fmla="*/ 566 h 614"/>
                  <a:gd name="T62" fmla="*/ 303 w 514"/>
                  <a:gd name="T63" fmla="*/ 598 h 614"/>
                  <a:gd name="T64" fmla="*/ 278 w 514"/>
                  <a:gd name="T65" fmla="*/ 589 h 614"/>
                  <a:gd name="T66" fmla="*/ 237 w 514"/>
                  <a:gd name="T67" fmla="*/ 546 h 614"/>
                  <a:gd name="T68" fmla="*/ 204 w 514"/>
                  <a:gd name="T69" fmla="*/ 508 h 614"/>
                  <a:gd name="T70" fmla="*/ 179 w 514"/>
                  <a:gd name="T71" fmla="*/ 473 h 614"/>
                  <a:gd name="T72" fmla="*/ 162 w 514"/>
                  <a:gd name="T73" fmla="*/ 441 h 614"/>
                  <a:gd name="T74" fmla="*/ 151 w 514"/>
                  <a:gd name="T75" fmla="*/ 409 h 614"/>
                  <a:gd name="T76" fmla="*/ 146 w 514"/>
                  <a:gd name="T77" fmla="*/ 375 h 614"/>
                  <a:gd name="T78" fmla="*/ 146 w 514"/>
                  <a:gd name="T79" fmla="*/ 339 h 614"/>
                  <a:gd name="T80" fmla="*/ 149 w 514"/>
                  <a:gd name="T81" fmla="*/ 300 h 614"/>
                  <a:gd name="T82" fmla="*/ 149 w 514"/>
                  <a:gd name="T83" fmla="*/ 262 h 614"/>
                  <a:gd name="T84" fmla="*/ 144 w 514"/>
                  <a:gd name="T85" fmla="*/ 224 h 614"/>
                  <a:gd name="T86" fmla="*/ 133 w 514"/>
                  <a:gd name="T87" fmla="*/ 185 h 614"/>
                  <a:gd name="T88" fmla="*/ 115 w 514"/>
                  <a:gd name="T89" fmla="*/ 149 h 614"/>
                  <a:gd name="T90" fmla="*/ 92 w 514"/>
                  <a:gd name="T91" fmla="*/ 112 h 614"/>
                  <a:gd name="T92" fmla="*/ 61 w 514"/>
                  <a:gd name="T93" fmla="*/ 76 h 614"/>
                  <a:gd name="T94" fmla="*/ 24 w 514"/>
                  <a:gd name="T95" fmla="*/ 39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4" h="614">
                    <a:moveTo>
                      <a:pt x="0" y="22"/>
                    </a:moveTo>
                    <a:lnTo>
                      <a:pt x="21" y="21"/>
                    </a:lnTo>
                    <a:lnTo>
                      <a:pt x="40" y="19"/>
                    </a:lnTo>
                    <a:lnTo>
                      <a:pt x="60" y="18"/>
                    </a:lnTo>
                    <a:lnTo>
                      <a:pt x="79" y="16"/>
                    </a:lnTo>
                    <a:lnTo>
                      <a:pt x="99" y="15"/>
                    </a:lnTo>
                    <a:lnTo>
                      <a:pt x="118" y="13"/>
                    </a:lnTo>
                    <a:lnTo>
                      <a:pt x="138" y="12"/>
                    </a:lnTo>
                    <a:lnTo>
                      <a:pt x="159" y="10"/>
                    </a:lnTo>
                    <a:lnTo>
                      <a:pt x="178" y="9"/>
                    </a:lnTo>
                    <a:lnTo>
                      <a:pt x="197" y="7"/>
                    </a:lnTo>
                    <a:lnTo>
                      <a:pt x="217" y="7"/>
                    </a:lnTo>
                    <a:lnTo>
                      <a:pt x="236" y="6"/>
                    </a:lnTo>
                    <a:lnTo>
                      <a:pt x="256" y="5"/>
                    </a:lnTo>
                    <a:lnTo>
                      <a:pt x="275" y="2"/>
                    </a:lnTo>
                    <a:lnTo>
                      <a:pt x="294" y="2"/>
                    </a:lnTo>
                    <a:lnTo>
                      <a:pt x="314" y="0"/>
                    </a:lnTo>
                    <a:lnTo>
                      <a:pt x="333" y="10"/>
                    </a:lnTo>
                    <a:lnTo>
                      <a:pt x="349" y="23"/>
                    </a:lnTo>
                    <a:lnTo>
                      <a:pt x="365" y="39"/>
                    </a:lnTo>
                    <a:lnTo>
                      <a:pt x="380" y="57"/>
                    </a:lnTo>
                    <a:lnTo>
                      <a:pt x="391" y="76"/>
                    </a:lnTo>
                    <a:lnTo>
                      <a:pt x="403" y="98"/>
                    </a:lnTo>
                    <a:lnTo>
                      <a:pt x="415" y="118"/>
                    </a:lnTo>
                    <a:lnTo>
                      <a:pt x="425" y="141"/>
                    </a:lnTo>
                    <a:lnTo>
                      <a:pt x="435" y="165"/>
                    </a:lnTo>
                    <a:lnTo>
                      <a:pt x="445" y="189"/>
                    </a:lnTo>
                    <a:lnTo>
                      <a:pt x="455" y="213"/>
                    </a:lnTo>
                    <a:lnTo>
                      <a:pt x="464" y="239"/>
                    </a:lnTo>
                    <a:lnTo>
                      <a:pt x="476" y="262"/>
                    </a:lnTo>
                    <a:lnTo>
                      <a:pt x="487" y="285"/>
                    </a:lnTo>
                    <a:lnTo>
                      <a:pt x="500" y="309"/>
                    </a:lnTo>
                    <a:lnTo>
                      <a:pt x="514" y="332"/>
                    </a:lnTo>
                    <a:lnTo>
                      <a:pt x="508" y="339"/>
                    </a:lnTo>
                    <a:lnTo>
                      <a:pt x="502" y="348"/>
                    </a:lnTo>
                    <a:lnTo>
                      <a:pt x="496" y="357"/>
                    </a:lnTo>
                    <a:lnTo>
                      <a:pt x="490" y="364"/>
                    </a:lnTo>
                    <a:lnTo>
                      <a:pt x="484" y="371"/>
                    </a:lnTo>
                    <a:lnTo>
                      <a:pt x="477" y="378"/>
                    </a:lnTo>
                    <a:lnTo>
                      <a:pt x="470" y="386"/>
                    </a:lnTo>
                    <a:lnTo>
                      <a:pt x="463" y="391"/>
                    </a:lnTo>
                    <a:lnTo>
                      <a:pt x="455" y="399"/>
                    </a:lnTo>
                    <a:lnTo>
                      <a:pt x="448" y="403"/>
                    </a:lnTo>
                    <a:lnTo>
                      <a:pt x="439" y="409"/>
                    </a:lnTo>
                    <a:lnTo>
                      <a:pt x="432" y="415"/>
                    </a:lnTo>
                    <a:lnTo>
                      <a:pt x="423" y="419"/>
                    </a:lnTo>
                    <a:lnTo>
                      <a:pt x="416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86" y="439"/>
                    </a:lnTo>
                    <a:lnTo>
                      <a:pt x="375" y="445"/>
                    </a:lnTo>
                    <a:lnTo>
                      <a:pt x="364" y="453"/>
                    </a:lnTo>
                    <a:lnTo>
                      <a:pt x="355" y="461"/>
                    </a:lnTo>
                    <a:lnTo>
                      <a:pt x="346" y="470"/>
                    </a:lnTo>
                    <a:lnTo>
                      <a:pt x="338" y="479"/>
                    </a:lnTo>
                    <a:lnTo>
                      <a:pt x="330" y="489"/>
                    </a:lnTo>
                    <a:lnTo>
                      <a:pt x="325" y="501"/>
                    </a:lnTo>
                    <a:lnTo>
                      <a:pt x="319" y="512"/>
                    </a:lnTo>
                    <a:lnTo>
                      <a:pt x="314" y="525"/>
                    </a:lnTo>
                    <a:lnTo>
                      <a:pt x="310" y="538"/>
                    </a:lnTo>
                    <a:lnTo>
                      <a:pt x="307" y="551"/>
                    </a:lnTo>
                    <a:lnTo>
                      <a:pt x="304" y="566"/>
                    </a:lnTo>
                    <a:lnTo>
                      <a:pt x="303" y="582"/>
                    </a:lnTo>
                    <a:lnTo>
                      <a:pt x="303" y="598"/>
                    </a:lnTo>
                    <a:lnTo>
                      <a:pt x="303" y="614"/>
                    </a:lnTo>
                    <a:lnTo>
                      <a:pt x="278" y="589"/>
                    </a:lnTo>
                    <a:lnTo>
                      <a:pt x="256" y="566"/>
                    </a:lnTo>
                    <a:lnTo>
                      <a:pt x="237" y="546"/>
                    </a:lnTo>
                    <a:lnTo>
                      <a:pt x="220" y="527"/>
                    </a:lnTo>
                    <a:lnTo>
                      <a:pt x="204" y="508"/>
                    </a:lnTo>
                    <a:lnTo>
                      <a:pt x="191" y="490"/>
                    </a:lnTo>
                    <a:lnTo>
                      <a:pt x="179" y="473"/>
                    </a:lnTo>
                    <a:lnTo>
                      <a:pt x="170" y="457"/>
                    </a:lnTo>
                    <a:lnTo>
                      <a:pt x="162" y="441"/>
                    </a:lnTo>
                    <a:lnTo>
                      <a:pt x="156" y="425"/>
                    </a:lnTo>
                    <a:lnTo>
                      <a:pt x="151" y="409"/>
                    </a:lnTo>
                    <a:lnTo>
                      <a:pt x="147" y="393"/>
                    </a:lnTo>
                    <a:lnTo>
                      <a:pt x="146" y="375"/>
                    </a:lnTo>
                    <a:lnTo>
                      <a:pt x="146" y="358"/>
                    </a:lnTo>
                    <a:lnTo>
                      <a:pt x="146" y="339"/>
                    </a:lnTo>
                    <a:lnTo>
                      <a:pt x="147" y="319"/>
                    </a:lnTo>
                    <a:lnTo>
                      <a:pt x="149" y="300"/>
                    </a:lnTo>
                    <a:lnTo>
                      <a:pt x="149" y="281"/>
                    </a:lnTo>
                    <a:lnTo>
                      <a:pt x="149" y="262"/>
                    </a:lnTo>
                    <a:lnTo>
                      <a:pt x="147" y="242"/>
                    </a:lnTo>
                    <a:lnTo>
                      <a:pt x="144" y="224"/>
                    </a:lnTo>
                    <a:lnTo>
                      <a:pt x="138" y="205"/>
                    </a:lnTo>
                    <a:lnTo>
                      <a:pt x="133" y="185"/>
                    </a:lnTo>
                    <a:lnTo>
                      <a:pt x="124" y="167"/>
                    </a:lnTo>
                    <a:lnTo>
                      <a:pt x="115" y="149"/>
                    </a:lnTo>
                    <a:lnTo>
                      <a:pt x="105" y="130"/>
                    </a:lnTo>
                    <a:lnTo>
                      <a:pt x="92" y="112"/>
                    </a:lnTo>
                    <a:lnTo>
                      <a:pt x="77" y="93"/>
                    </a:lnTo>
                    <a:lnTo>
                      <a:pt x="61" y="76"/>
                    </a:lnTo>
                    <a:lnTo>
                      <a:pt x="44" y="58"/>
                    </a:lnTo>
                    <a:lnTo>
                      <a:pt x="24" y="3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" name="Freeform 104"/>
              <p:cNvSpPr>
                <a:spLocks/>
              </p:cNvSpPr>
              <p:nvPr/>
            </p:nvSpPr>
            <p:spPr bwMode="auto">
              <a:xfrm>
                <a:off x="5308" y="3212"/>
                <a:ext cx="106" cy="15"/>
              </a:xfrm>
              <a:custGeom>
                <a:avLst/>
                <a:gdLst>
                  <a:gd name="T0" fmla="*/ 319 w 319"/>
                  <a:gd name="T1" fmla="*/ 1 h 45"/>
                  <a:gd name="T2" fmla="*/ 314 w 319"/>
                  <a:gd name="T3" fmla="*/ 0 h 45"/>
                  <a:gd name="T4" fmla="*/ 294 w 319"/>
                  <a:gd name="T5" fmla="*/ 1 h 45"/>
                  <a:gd name="T6" fmla="*/ 275 w 319"/>
                  <a:gd name="T7" fmla="*/ 2 h 45"/>
                  <a:gd name="T8" fmla="*/ 255 w 319"/>
                  <a:gd name="T9" fmla="*/ 4 h 45"/>
                  <a:gd name="T10" fmla="*/ 236 w 319"/>
                  <a:gd name="T11" fmla="*/ 5 h 45"/>
                  <a:gd name="T12" fmla="*/ 215 w 319"/>
                  <a:gd name="T13" fmla="*/ 7 h 45"/>
                  <a:gd name="T14" fmla="*/ 195 w 319"/>
                  <a:gd name="T15" fmla="*/ 8 h 45"/>
                  <a:gd name="T16" fmla="*/ 176 w 319"/>
                  <a:gd name="T17" fmla="*/ 10 h 45"/>
                  <a:gd name="T18" fmla="*/ 157 w 319"/>
                  <a:gd name="T19" fmla="*/ 10 h 45"/>
                  <a:gd name="T20" fmla="*/ 137 w 319"/>
                  <a:gd name="T21" fmla="*/ 11 h 45"/>
                  <a:gd name="T22" fmla="*/ 118 w 319"/>
                  <a:gd name="T23" fmla="*/ 13 h 45"/>
                  <a:gd name="T24" fmla="*/ 99 w 319"/>
                  <a:gd name="T25" fmla="*/ 16 h 45"/>
                  <a:gd name="T26" fmla="*/ 79 w 319"/>
                  <a:gd name="T27" fmla="*/ 16 h 45"/>
                  <a:gd name="T28" fmla="*/ 58 w 319"/>
                  <a:gd name="T29" fmla="*/ 17 h 45"/>
                  <a:gd name="T30" fmla="*/ 40 w 319"/>
                  <a:gd name="T31" fmla="*/ 18 h 45"/>
                  <a:gd name="T32" fmla="*/ 21 w 319"/>
                  <a:gd name="T33" fmla="*/ 20 h 45"/>
                  <a:gd name="T34" fmla="*/ 0 w 319"/>
                  <a:gd name="T35" fmla="*/ 21 h 45"/>
                  <a:gd name="T36" fmla="*/ 2 w 319"/>
                  <a:gd name="T37" fmla="*/ 45 h 45"/>
                  <a:gd name="T38" fmla="*/ 21 w 319"/>
                  <a:gd name="T39" fmla="*/ 43 h 45"/>
                  <a:gd name="T40" fmla="*/ 41 w 319"/>
                  <a:gd name="T41" fmla="*/ 42 h 45"/>
                  <a:gd name="T42" fmla="*/ 60 w 319"/>
                  <a:gd name="T43" fmla="*/ 40 h 45"/>
                  <a:gd name="T44" fmla="*/ 80 w 319"/>
                  <a:gd name="T45" fmla="*/ 39 h 45"/>
                  <a:gd name="T46" fmla="*/ 99 w 319"/>
                  <a:gd name="T47" fmla="*/ 37 h 45"/>
                  <a:gd name="T48" fmla="*/ 120 w 319"/>
                  <a:gd name="T49" fmla="*/ 36 h 45"/>
                  <a:gd name="T50" fmla="*/ 138 w 319"/>
                  <a:gd name="T51" fmla="*/ 34 h 45"/>
                  <a:gd name="T52" fmla="*/ 159 w 319"/>
                  <a:gd name="T53" fmla="*/ 33 h 45"/>
                  <a:gd name="T54" fmla="*/ 178 w 319"/>
                  <a:gd name="T55" fmla="*/ 33 h 45"/>
                  <a:gd name="T56" fmla="*/ 198 w 319"/>
                  <a:gd name="T57" fmla="*/ 30 h 45"/>
                  <a:gd name="T58" fmla="*/ 217 w 319"/>
                  <a:gd name="T59" fmla="*/ 29 h 45"/>
                  <a:gd name="T60" fmla="*/ 237 w 319"/>
                  <a:gd name="T61" fmla="*/ 27 h 45"/>
                  <a:gd name="T62" fmla="*/ 256 w 319"/>
                  <a:gd name="T63" fmla="*/ 27 h 45"/>
                  <a:gd name="T64" fmla="*/ 275 w 319"/>
                  <a:gd name="T65" fmla="*/ 26 h 45"/>
                  <a:gd name="T66" fmla="*/ 295 w 319"/>
                  <a:gd name="T67" fmla="*/ 24 h 45"/>
                  <a:gd name="T68" fmla="*/ 314 w 319"/>
                  <a:gd name="T69" fmla="*/ 23 h 45"/>
                  <a:gd name="T70" fmla="*/ 309 w 319"/>
                  <a:gd name="T71" fmla="*/ 21 h 45"/>
                  <a:gd name="T72" fmla="*/ 319 w 319"/>
                  <a:gd name="T7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9" h="45">
                    <a:moveTo>
                      <a:pt x="319" y="1"/>
                    </a:moveTo>
                    <a:lnTo>
                      <a:pt x="314" y="0"/>
                    </a:lnTo>
                    <a:lnTo>
                      <a:pt x="294" y="1"/>
                    </a:lnTo>
                    <a:lnTo>
                      <a:pt x="275" y="2"/>
                    </a:lnTo>
                    <a:lnTo>
                      <a:pt x="255" y="4"/>
                    </a:lnTo>
                    <a:lnTo>
                      <a:pt x="236" y="5"/>
                    </a:lnTo>
                    <a:lnTo>
                      <a:pt x="215" y="7"/>
                    </a:lnTo>
                    <a:lnTo>
                      <a:pt x="195" y="8"/>
                    </a:lnTo>
                    <a:lnTo>
                      <a:pt x="176" y="10"/>
                    </a:lnTo>
                    <a:lnTo>
                      <a:pt x="157" y="10"/>
                    </a:lnTo>
                    <a:lnTo>
                      <a:pt x="137" y="11"/>
                    </a:lnTo>
                    <a:lnTo>
                      <a:pt x="118" y="13"/>
                    </a:lnTo>
                    <a:lnTo>
                      <a:pt x="99" y="16"/>
                    </a:lnTo>
                    <a:lnTo>
                      <a:pt x="79" y="16"/>
                    </a:lnTo>
                    <a:lnTo>
                      <a:pt x="58" y="17"/>
                    </a:lnTo>
                    <a:lnTo>
                      <a:pt x="40" y="18"/>
                    </a:lnTo>
                    <a:lnTo>
                      <a:pt x="21" y="20"/>
                    </a:lnTo>
                    <a:lnTo>
                      <a:pt x="0" y="21"/>
                    </a:lnTo>
                    <a:lnTo>
                      <a:pt x="2" y="45"/>
                    </a:lnTo>
                    <a:lnTo>
                      <a:pt x="21" y="43"/>
                    </a:lnTo>
                    <a:lnTo>
                      <a:pt x="41" y="42"/>
                    </a:lnTo>
                    <a:lnTo>
                      <a:pt x="60" y="40"/>
                    </a:lnTo>
                    <a:lnTo>
                      <a:pt x="80" y="39"/>
                    </a:lnTo>
                    <a:lnTo>
                      <a:pt x="99" y="37"/>
                    </a:lnTo>
                    <a:lnTo>
                      <a:pt x="120" y="36"/>
                    </a:lnTo>
                    <a:lnTo>
                      <a:pt x="138" y="34"/>
                    </a:lnTo>
                    <a:lnTo>
                      <a:pt x="159" y="33"/>
                    </a:lnTo>
                    <a:lnTo>
                      <a:pt x="178" y="33"/>
                    </a:lnTo>
                    <a:lnTo>
                      <a:pt x="198" y="30"/>
                    </a:lnTo>
                    <a:lnTo>
                      <a:pt x="217" y="29"/>
                    </a:lnTo>
                    <a:lnTo>
                      <a:pt x="237" y="27"/>
                    </a:lnTo>
                    <a:lnTo>
                      <a:pt x="256" y="27"/>
                    </a:lnTo>
                    <a:lnTo>
                      <a:pt x="275" y="26"/>
                    </a:lnTo>
                    <a:lnTo>
                      <a:pt x="295" y="24"/>
                    </a:lnTo>
                    <a:lnTo>
                      <a:pt x="314" y="23"/>
                    </a:lnTo>
                    <a:lnTo>
                      <a:pt x="309" y="2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" name="Freeform 105"/>
              <p:cNvSpPr>
                <a:spLocks/>
              </p:cNvSpPr>
              <p:nvPr/>
            </p:nvSpPr>
            <p:spPr bwMode="auto">
              <a:xfrm>
                <a:off x="5411" y="3212"/>
                <a:ext cx="72" cy="116"/>
              </a:xfrm>
              <a:custGeom>
                <a:avLst/>
                <a:gdLst>
                  <a:gd name="T0" fmla="*/ 215 w 215"/>
                  <a:gd name="T1" fmla="*/ 348 h 348"/>
                  <a:gd name="T2" fmla="*/ 215 w 215"/>
                  <a:gd name="T3" fmla="*/ 335 h 348"/>
                  <a:gd name="T4" fmla="*/ 202 w 215"/>
                  <a:gd name="T5" fmla="*/ 313 h 348"/>
                  <a:gd name="T6" fmla="*/ 189 w 215"/>
                  <a:gd name="T7" fmla="*/ 289 h 348"/>
                  <a:gd name="T8" fmla="*/ 178 w 215"/>
                  <a:gd name="T9" fmla="*/ 268 h 348"/>
                  <a:gd name="T10" fmla="*/ 167 w 215"/>
                  <a:gd name="T11" fmla="*/ 243 h 348"/>
                  <a:gd name="T12" fmla="*/ 157 w 215"/>
                  <a:gd name="T13" fmla="*/ 218 h 348"/>
                  <a:gd name="T14" fmla="*/ 146 w 215"/>
                  <a:gd name="T15" fmla="*/ 195 h 348"/>
                  <a:gd name="T16" fmla="*/ 136 w 215"/>
                  <a:gd name="T17" fmla="*/ 170 h 348"/>
                  <a:gd name="T18" fmla="*/ 126 w 215"/>
                  <a:gd name="T19" fmla="*/ 147 h 348"/>
                  <a:gd name="T20" fmla="*/ 116 w 215"/>
                  <a:gd name="T21" fmla="*/ 124 h 348"/>
                  <a:gd name="T22" fmla="*/ 104 w 215"/>
                  <a:gd name="T23" fmla="*/ 102 h 348"/>
                  <a:gd name="T24" fmla="*/ 93 w 215"/>
                  <a:gd name="T25" fmla="*/ 80 h 348"/>
                  <a:gd name="T26" fmla="*/ 80 w 215"/>
                  <a:gd name="T27" fmla="*/ 61 h 348"/>
                  <a:gd name="T28" fmla="*/ 65 w 215"/>
                  <a:gd name="T29" fmla="*/ 41 h 348"/>
                  <a:gd name="T30" fmla="*/ 49 w 215"/>
                  <a:gd name="T31" fmla="*/ 25 h 348"/>
                  <a:gd name="T32" fmla="*/ 30 w 215"/>
                  <a:gd name="T33" fmla="*/ 12 h 348"/>
                  <a:gd name="T34" fmla="*/ 10 w 215"/>
                  <a:gd name="T35" fmla="*/ 0 h 348"/>
                  <a:gd name="T36" fmla="*/ 0 w 215"/>
                  <a:gd name="T37" fmla="*/ 20 h 348"/>
                  <a:gd name="T38" fmla="*/ 17 w 215"/>
                  <a:gd name="T39" fmla="*/ 31 h 348"/>
                  <a:gd name="T40" fmla="*/ 33 w 215"/>
                  <a:gd name="T41" fmla="*/ 44 h 348"/>
                  <a:gd name="T42" fmla="*/ 48 w 215"/>
                  <a:gd name="T43" fmla="*/ 57 h 348"/>
                  <a:gd name="T44" fmla="*/ 61 w 215"/>
                  <a:gd name="T45" fmla="*/ 73 h 348"/>
                  <a:gd name="T46" fmla="*/ 72 w 215"/>
                  <a:gd name="T47" fmla="*/ 93 h 348"/>
                  <a:gd name="T48" fmla="*/ 84 w 215"/>
                  <a:gd name="T49" fmla="*/ 112 h 348"/>
                  <a:gd name="T50" fmla="*/ 94 w 215"/>
                  <a:gd name="T51" fmla="*/ 134 h 348"/>
                  <a:gd name="T52" fmla="*/ 104 w 215"/>
                  <a:gd name="T53" fmla="*/ 156 h 348"/>
                  <a:gd name="T54" fmla="*/ 114 w 215"/>
                  <a:gd name="T55" fmla="*/ 179 h 348"/>
                  <a:gd name="T56" fmla="*/ 125 w 215"/>
                  <a:gd name="T57" fmla="*/ 204 h 348"/>
                  <a:gd name="T58" fmla="*/ 135 w 215"/>
                  <a:gd name="T59" fmla="*/ 228 h 348"/>
                  <a:gd name="T60" fmla="*/ 145 w 215"/>
                  <a:gd name="T61" fmla="*/ 253 h 348"/>
                  <a:gd name="T62" fmla="*/ 155 w 215"/>
                  <a:gd name="T63" fmla="*/ 278 h 348"/>
                  <a:gd name="T64" fmla="*/ 168 w 215"/>
                  <a:gd name="T65" fmla="*/ 301 h 348"/>
                  <a:gd name="T66" fmla="*/ 180 w 215"/>
                  <a:gd name="T67" fmla="*/ 326 h 348"/>
                  <a:gd name="T68" fmla="*/ 194 w 215"/>
                  <a:gd name="T69" fmla="*/ 348 h 348"/>
                  <a:gd name="T70" fmla="*/ 194 w 215"/>
                  <a:gd name="T71" fmla="*/ 335 h 348"/>
                  <a:gd name="T72" fmla="*/ 215 w 215"/>
                  <a:gd name="T73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5" h="348">
                    <a:moveTo>
                      <a:pt x="215" y="348"/>
                    </a:moveTo>
                    <a:lnTo>
                      <a:pt x="215" y="335"/>
                    </a:lnTo>
                    <a:lnTo>
                      <a:pt x="202" y="313"/>
                    </a:lnTo>
                    <a:lnTo>
                      <a:pt x="189" y="289"/>
                    </a:lnTo>
                    <a:lnTo>
                      <a:pt x="178" y="268"/>
                    </a:lnTo>
                    <a:lnTo>
                      <a:pt x="167" y="243"/>
                    </a:lnTo>
                    <a:lnTo>
                      <a:pt x="157" y="218"/>
                    </a:lnTo>
                    <a:lnTo>
                      <a:pt x="146" y="195"/>
                    </a:lnTo>
                    <a:lnTo>
                      <a:pt x="136" y="170"/>
                    </a:lnTo>
                    <a:lnTo>
                      <a:pt x="126" y="147"/>
                    </a:lnTo>
                    <a:lnTo>
                      <a:pt x="116" y="124"/>
                    </a:lnTo>
                    <a:lnTo>
                      <a:pt x="104" y="102"/>
                    </a:lnTo>
                    <a:lnTo>
                      <a:pt x="93" y="80"/>
                    </a:lnTo>
                    <a:lnTo>
                      <a:pt x="80" y="61"/>
                    </a:lnTo>
                    <a:lnTo>
                      <a:pt x="65" y="41"/>
                    </a:lnTo>
                    <a:lnTo>
                      <a:pt x="49" y="25"/>
                    </a:lnTo>
                    <a:lnTo>
                      <a:pt x="30" y="12"/>
                    </a:lnTo>
                    <a:lnTo>
                      <a:pt x="10" y="0"/>
                    </a:lnTo>
                    <a:lnTo>
                      <a:pt x="0" y="20"/>
                    </a:lnTo>
                    <a:lnTo>
                      <a:pt x="17" y="31"/>
                    </a:lnTo>
                    <a:lnTo>
                      <a:pt x="33" y="44"/>
                    </a:lnTo>
                    <a:lnTo>
                      <a:pt x="48" y="57"/>
                    </a:lnTo>
                    <a:lnTo>
                      <a:pt x="61" y="73"/>
                    </a:lnTo>
                    <a:lnTo>
                      <a:pt x="72" y="93"/>
                    </a:lnTo>
                    <a:lnTo>
                      <a:pt x="84" y="112"/>
                    </a:lnTo>
                    <a:lnTo>
                      <a:pt x="94" y="134"/>
                    </a:lnTo>
                    <a:lnTo>
                      <a:pt x="104" y="156"/>
                    </a:lnTo>
                    <a:lnTo>
                      <a:pt x="114" y="179"/>
                    </a:lnTo>
                    <a:lnTo>
                      <a:pt x="125" y="204"/>
                    </a:lnTo>
                    <a:lnTo>
                      <a:pt x="135" y="228"/>
                    </a:lnTo>
                    <a:lnTo>
                      <a:pt x="145" y="253"/>
                    </a:lnTo>
                    <a:lnTo>
                      <a:pt x="155" y="278"/>
                    </a:lnTo>
                    <a:lnTo>
                      <a:pt x="168" y="301"/>
                    </a:lnTo>
                    <a:lnTo>
                      <a:pt x="180" y="326"/>
                    </a:lnTo>
                    <a:lnTo>
                      <a:pt x="194" y="348"/>
                    </a:lnTo>
                    <a:lnTo>
                      <a:pt x="194" y="335"/>
                    </a:lnTo>
                    <a:lnTo>
                      <a:pt x="215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" name="Freeform 106"/>
              <p:cNvSpPr>
                <a:spLocks/>
              </p:cNvSpPr>
              <p:nvPr/>
            </p:nvSpPr>
            <p:spPr bwMode="auto">
              <a:xfrm>
                <a:off x="5439" y="3324"/>
                <a:ext cx="44" cy="39"/>
              </a:xfrm>
              <a:custGeom>
                <a:avLst/>
                <a:gdLst>
                  <a:gd name="T0" fmla="*/ 10 w 131"/>
                  <a:gd name="T1" fmla="*/ 119 h 119"/>
                  <a:gd name="T2" fmla="*/ 19 w 131"/>
                  <a:gd name="T3" fmla="*/ 114 h 119"/>
                  <a:gd name="T4" fmla="*/ 27 w 131"/>
                  <a:gd name="T5" fmla="*/ 110 h 119"/>
                  <a:gd name="T6" fmla="*/ 38 w 131"/>
                  <a:gd name="T7" fmla="*/ 106 h 119"/>
                  <a:gd name="T8" fmla="*/ 45 w 131"/>
                  <a:gd name="T9" fmla="*/ 100 h 119"/>
                  <a:gd name="T10" fmla="*/ 54 w 131"/>
                  <a:gd name="T11" fmla="*/ 94 h 119"/>
                  <a:gd name="T12" fmla="*/ 62 w 131"/>
                  <a:gd name="T13" fmla="*/ 88 h 119"/>
                  <a:gd name="T14" fmla="*/ 70 w 131"/>
                  <a:gd name="T15" fmla="*/ 82 h 119"/>
                  <a:gd name="T16" fmla="*/ 77 w 131"/>
                  <a:gd name="T17" fmla="*/ 75 h 119"/>
                  <a:gd name="T18" fmla="*/ 84 w 131"/>
                  <a:gd name="T19" fmla="*/ 69 h 119"/>
                  <a:gd name="T20" fmla="*/ 93 w 131"/>
                  <a:gd name="T21" fmla="*/ 62 h 119"/>
                  <a:gd name="T22" fmla="*/ 99 w 131"/>
                  <a:gd name="T23" fmla="*/ 55 h 119"/>
                  <a:gd name="T24" fmla="*/ 106 w 131"/>
                  <a:gd name="T25" fmla="*/ 46 h 119"/>
                  <a:gd name="T26" fmla="*/ 113 w 131"/>
                  <a:gd name="T27" fmla="*/ 39 h 119"/>
                  <a:gd name="T28" fmla="*/ 119 w 131"/>
                  <a:gd name="T29" fmla="*/ 30 h 119"/>
                  <a:gd name="T30" fmla="*/ 125 w 131"/>
                  <a:gd name="T31" fmla="*/ 21 h 119"/>
                  <a:gd name="T32" fmla="*/ 131 w 131"/>
                  <a:gd name="T33" fmla="*/ 13 h 119"/>
                  <a:gd name="T34" fmla="*/ 110 w 131"/>
                  <a:gd name="T35" fmla="*/ 0 h 119"/>
                  <a:gd name="T36" fmla="*/ 106 w 131"/>
                  <a:gd name="T37" fmla="*/ 8 h 119"/>
                  <a:gd name="T38" fmla="*/ 100 w 131"/>
                  <a:gd name="T39" fmla="*/ 16 h 119"/>
                  <a:gd name="T40" fmla="*/ 94 w 131"/>
                  <a:gd name="T41" fmla="*/ 24 h 119"/>
                  <a:gd name="T42" fmla="*/ 89 w 131"/>
                  <a:gd name="T43" fmla="*/ 32 h 119"/>
                  <a:gd name="T44" fmla="*/ 83 w 131"/>
                  <a:gd name="T45" fmla="*/ 39 h 119"/>
                  <a:gd name="T46" fmla="*/ 75 w 131"/>
                  <a:gd name="T47" fmla="*/ 45 h 119"/>
                  <a:gd name="T48" fmla="*/ 70 w 131"/>
                  <a:gd name="T49" fmla="*/ 52 h 119"/>
                  <a:gd name="T50" fmla="*/ 62 w 131"/>
                  <a:gd name="T51" fmla="*/ 58 h 119"/>
                  <a:gd name="T52" fmla="*/ 55 w 131"/>
                  <a:gd name="T53" fmla="*/ 64 h 119"/>
                  <a:gd name="T54" fmla="*/ 48 w 131"/>
                  <a:gd name="T55" fmla="*/ 69 h 119"/>
                  <a:gd name="T56" fmla="*/ 39 w 131"/>
                  <a:gd name="T57" fmla="*/ 75 h 119"/>
                  <a:gd name="T58" fmla="*/ 32 w 131"/>
                  <a:gd name="T59" fmla="*/ 81 h 119"/>
                  <a:gd name="T60" fmla="*/ 25 w 131"/>
                  <a:gd name="T61" fmla="*/ 84 h 119"/>
                  <a:gd name="T62" fmla="*/ 17 w 131"/>
                  <a:gd name="T63" fmla="*/ 90 h 119"/>
                  <a:gd name="T64" fmla="*/ 9 w 131"/>
                  <a:gd name="T65" fmla="*/ 93 h 119"/>
                  <a:gd name="T66" fmla="*/ 0 w 131"/>
                  <a:gd name="T67" fmla="*/ 97 h 119"/>
                  <a:gd name="T68" fmla="*/ 10 w 131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9">
                    <a:moveTo>
                      <a:pt x="10" y="119"/>
                    </a:moveTo>
                    <a:lnTo>
                      <a:pt x="19" y="114"/>
                    </a:lnTo>
                    <a:lnTo>
                      <a:pt x="27" y="110"/>
                    </a:lnTo>
                    <a:lnTo>
                      <a:pt x="38" y="106"/>
                    </a:lnTo>
                    <a:lnTo>
                      <a:pt x="45" y="100"/>
                    </a:lnTo>
                    <a:lnTo>
                      <a:pt x="54" y="94"/>
                    </a:lnTo>
                    <a:lnTo>
                      <a:pt x="62" y="88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4" y="69"/>
                    </a:lnTo>
                    <a:lnTo>
                      <a:pt x="93" y="62"/>
                    </a:lnTo>
                    <a:lnTo>
                      <a:pt x="99" y="55"/>
                    </a:lnTo>
                    <a:lnTo>
                      <a:pt x="106" y="46"/>
                    </a:lnTo>
                    <a:lnTo>
                      <a:pt x="113" y="39"/>
                    </a:lnTo>
                    <a:lnTo>
                      <a:pt x="119" y="30"/>
                    </a:lnTo>
                    <a:lnTo>
                      <a:pt x="125" y="21"/>
                    </a:lnTo>
                    <a:lnTo>
                      <a:pt x="131" y="13"/>
                    </a:lnTo>
                    <a:lnTo>
                      <a:pt x="110" y="0"/>
                    </a:lnTo>
                    <a:lnTo>
                      <a:pt x="106" y="8"/>
                    </a:lnTo>
                    <a:lnTo>
                      <a:pt x="100" y="16"/>
                    </a:lnTo>
                    <a:lnTo>
                      <a:pt x="94" y="24"/>
                    </a:lnTo>
                    <a:lnTo>
                      <a:pt x="89" y="32"/>
                    </a:lnTo>
                    <a:lnTo>
                      <a:pt x="83" y="39"/>
                    </a:lnTo>
                    <a:lnTo>
                      <a:pt x="75" y="45"/>
                    </a:lnTo>
                    <a:lnTo>
                      <a:pt x="70" y="52"/>
                    </a:lnTo>
                    <a:lnTo>
                      <a:pt x="62" y="58"/>
                    </a:lnTo>
                    <a:lnTo>
                      <a:pt x="55" y="64"/>
                    </a:lnTo>
                    <a:lnTo>
                      <a:pt x="48" y="69"/>
                    </a:lnTo>
                    <a:lnTo>
                      <a:pt x="39" y="75"/>
                    </a:lnTo>
                    <a:lnTo>
                      <a:pt x="32" y="81"/>
                    </a:lnTo>
                    <a:lnTo>
                      <a:pt x="25" y="84"/>
                    </a:lnTo>
                    <a:lnTo>
                      <a:pt x="17" y="90"/>
                    </a:lnTo>
                    <a:lnTo>
                      <a:pt x="9" y="93"/>
                    </a:lnTo>
                    <a:lnTo>
                      <a:pt x="0" y="97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" name="Freeform 107"/>
              <p:cNvSpPr>
                <a:spLocks/>
              </p:cNvSpPr>
              <p:nvPr/>
            </p:nvSpPr>
            <p:spPr bwMode="auto">
              <a:xfrm>
                <a:off x="5405" y="3356"/>
                <a:ext cx="37" cy="67"/>
              </a:xfrm>
              <a:custGeom>
                <a:avLst/>
                <a:gdLst>
                  <a:gd name="T0" fmla="*/ 3 w 112"/>
                  <a:gd name="T1" fmla="*/ 201 h 201"/>
                  <a:gd name="T2" fmla="*/ 23 w 112"/>
                  <a:gd name="T3" fmla="*/ 192 h 201"/>
                  <a:gd name="T4" fmla="*/ 23 w 112"/>
                  <a:gd name="T5" fmla="*/ 176 h 201"/>
                  <a:gd name="T6" fmla="*/ 23 w 112"/>
                  <a:gd name="T7" fmla="*/ 160 h 201"/>
                  <a:gd name="T8" fmla="*/ 25 w 112"/>
                  <a:gd name="T9" fmla="*/ 147 h 201"/>
                  <a:gd name="T10" fmla="*/ 28 w 112"/>
                  <a:gd name="T11" fmla="*/ 132 h 201"/>
                  <a:gd name="T12" fmla="*/ 31 w 112"/>
                  <a:gd name="T13" fmla="*/ 119 h 201"/>
                  <a:gd name="T14" fmla="*/ 34 w 112"/>
                  <a:gd name="T15" fmla="*/ 108 h 201"/>
                  <a:gd name="T16" fmla="*/ 38 w 112"/>
                  <a:gd name="T17" fmla="*/ 95 h 201"/>
                  <a:gd name="T18" fmla="*/ 42 w 112"/>
                  <a:gd name="T19" fmla="*/ 84 h 201"/>
                  <a:gd name="T20" fmla="*/ 50 w 112"/>
                  <a:gd name="T21" fmla="*/ 74 h 201"/>
                  <a:gd name="T22" fmla="*/ 57 w 112"/>
                  <a:gd name="T23" fmla="*/ 64 h 201"/>
                  <a:gd name="T24" fmla="*/ 63 w 112"/>
                  <a:gd name="T25" fmla="*/ 55 h 201"/>
                  <a:gd name="T26" fmla="*/ 71 w 112"/>
                  <a:gd name="T27" fmla="*/ 47 h 201"/>
                  <a:gd name="T28" fmla="*/ 80 w 112"/>
                  <a:gd name="T29" fmla="*/ 41 h 201"/>
                  <a:gd name="T30" fmla="*/ 89 w 112"/>
                  <a:gd name="T31" fmla="*/ 33 h 201"/>
                  <a:gd name="T32" fmla="*/ 100 w 112"/>
                  <a:gd name="T33" fmla="*/ 28 h 201"/>
                  <a:gd name="T34" fmla="*/ 112 w 112"/>
                  <a:gd name="T35" fmla="*/ 22 h 201"/>
                  <a:gd name="T36" fmla="*/ 102 w 112"/>
                  <a:gd name="T37" fmla="*/ 0 h 201"/>
                  <a:gd name="T38" fmla="*/ 89 w 112"/>
                  <a:gd name="T39" fmla="*/ 7 h 201"/>
                  <a:gd name="T40" fmla="*/ 77 w 112"/>
                  <a:gd name="T41" fmla="*/ 13 h 201"/>
                  <a:gd name="T42" fmla="*/ 66 w 112"/>
                  <a:gd name="T43" fmla="*/ 20 h 201"/>
                  <a:gd name="T44" fmla="*/ 55 w 112"/>
                  <a:gd name="T45" fmla="*/ 31 h 201"/>
                  <a:gd name="T46" fmla="*/ 47 w 112"/>
                  <a:gd name="T47" fmla="*/ 39 h 201"/>
                  <a:gd name="T48" fmla="*/ 38 w 112"/>
                  <a:gd name="T49" fmla="*/ 49 h 201"/>
                  <a:gd name="T50" fmla="*/ 31 w 112"/>
                  <a:gd name="T51" fmla="*/ 61 h 201"/>
                  <a:gd name="T52" fmla="*/ 23 w 112"/>
                  <a:gd name="T53" fmla="*/ 73 h 201"/>
                  <a:gd name="T54" fmla="*/ 16 w 112"/>
                  <a:gd name="T55" fmla="*/ 86 h 201"/>
                  <a:gd name="T56" fmla="*/ 12 w 112"/>
                  <a:gd name="T57" fmla="*/ 100 h 201"/>
                  <a:gd name="T58" fmla="*/ 7 w 112"/>
                  <a:gd name="T59" fmla="*/ 113 h 201"/>
                  <a:gd name="T60" fmla="*/ 4 w 112"/>
                  <a:gd name="T61" fmla="*/ 127 h 201"/>
                  <a:gd name="T62" fmla="*/ 2 w 112"/>
                  <a:gd name="T63" fmla="*/ 143 h 201"/>
                  <a:gd name="T64" fmla="*/ 0 w 112"/>
                  <a:gd name="T65" fmla="*/ 159 h 201"/>
                  <a:gd name="T66" fmla="*/ 0 w 112"/>
                  <a:gd name="T67" fmla="*/ 176 h 201"/>
                  <a:gd name="T68" fmla="*/ 0 w 112"/>
                  <a:gd name="T69" fmla="*/ 192 h 201"/>
                  <a:gd name="T70" fmla="*/ 19 w 112"/>
                  <a:gd name="T71" fmla="*/ 183 h 201"/>
                  <a:gd name="T72" fmla="*/ 3 w 112"/>
                  <a:gd name="T7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201">
                    <a:moveTo>
                      <a:pt x="3" y="201"/>
                    </a:moveTo>
                    <a:lnTo>
                      <a:pt x="23" y="192"/>
                    </a:lnTo>
                    <a:lnTo>
                      <a:pt x="23" y="176"/>
                    </a:lnTo>
                    <a:lnTo>
                      <a:pt x="23" y="160"/>
                    </a:lnTo>
                    <a:lnTo>
                      <a:pt x="25" y="147"/>
                    </a:lnTo>
                    <a:lnTo>
                      <a:pt x="28" y="132"/>
                    </a:lnTo>
                    <a:lnTo>
                      <a:pt x="31" y="119"/>
                    </a:lnTo>
                    <a:lnTo>
                      <a:pt x="34" y="108"/>
                    </a:lnTo>
                    <a:lnTo>
                      <a:pt x="38" y="95"/>
                    </a:lnTo>
                    <a:lnTo>
                      <a:pt x="42" y="84"/>
                    </a:lnTo>
                    <a:lnTo>
                      <a:pt x="50" y="74"/>
                    </a:lnTo>
                    <a:lnTo>
                      <a:pt x="57" y="64"/>
                    </a:lnTo>
                    <a:lnTo>
                      <a:pt x="63" y="55"/>
                    </a:lnTo>
                    <a:lnTo>
                      <a:pt x="71" y="47"/>
                    </a:lnTo>
                    <a:lnTo>
                      <a:pt x="80" y="41"/>
                    </a:lnTo>
                    <a:lnTo>
                      <a:pt x="89" y="33"/>
                    </a:lnTo>
                    <a:lnTo>
                      <a:pt x="100" y="28"/>
                    </a:lnTo>
                    <a:lnTo>
                      <a:pt x="112" y="22"/>
                    </a:lnTo>
                    <a:lnTo>
                      <a:pt x="102" y="0"/>
                    </a:lnTo>
                    <a:lnTo>
                      <a:pt x="89" y="7"/>
                    </a:lnTo>
                    <a:lnTo>
                      <a:pt x="77" y="13"/>
                    </a:lnTo>
                    <a:lnTo>
                      <a:pt x="66" y="20"/>
                    </a:lnTo>
                    <a:lnTo>
                      <a:pt x="55" y="31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31" y="61"/>
                    </a:lnTo>
                    <a:lnTo>
                      <a:pt x="23" y="73"/>
                    </a:lnTo>
                    <a:lnTo>
                      <a:pt x="16" y="86"/>
                    </a:lnTo>
                    <a:lnTo>
                      <a:pt x="12" y="100"/>
                    </a:lnTo>
                    <a:lnTo>
                      <a:pt x="7" y="113"/>
                    </a:lnTo>
                    <a:lnTo>
                      <a:pt x="4" y="127"/>
                    </a:lnTo>
                    <a:lnTo>
                      <a:pt x="2" y="143"/>
                    </a:lnTo>
                    <a:lnTo>
                      <a:pt x="0" y="159"/>
                    </a:lnTo>
                    <a:lnTo>
                      <a:pt x="0" y="176"/>
                    </a:lnTo>
                    <a:lnTo>
                      <a:pt x="0" y="192"/>
                    </a:lnTo>
                    <a:lnTo>
                      <a:pt x="19" y="183"/>
                    </a:lnTo>
                    <a:lnTo>
                      <a:pt x="3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" name="Freeform 108"/>
              <p:cNvSpPr>
                <a:spLocks/>
              </p:cNvSpPr>
              <p:nvPr/>
            </p:nvSpPr>
            <p:spPr bwMode="auto">
              <a:xfrm>
                <a:off x="5352" y="3322"/>
                <a:ext cx="59" cy="101"/>
              </a:xfrm>
              <a:custGeom>
                <a:avLst/>
                <a:gdLst>
                  <a:gd name="T0" fmla="*/ 4 w 177"/>
                  <a:gd name="T1" fmla="*/ 0 h 304"/>
                  <a:gd name="T2" fmla="*/ 1 w 177"/>
                  <a:gd name="T3" fmla="*/ 20 h 304"/>
                  <a:gd name="T4" fmla="*/ 0 w 177"/>
                  <a:gd name="T5" fmla="*/ 39 h 304"/>
                  <a:gd name="T6" fmla="*/ 1 w 177"/>
                  <a:gd name="T7" fmla="*/ 58 h 304"/>
                  <a:gd name="T8" fmla="*/ 4 w 177"/>
                  <a:gd name="T9" fmla="*/ 75 h 304"/>
                  <a:gd name="T10" fmla="*/ 5 w 177"/>
                  <a:gd name="T11" fmla="*/ 91 h 304"/>
                  <a:gd name="T12" fmla="*/ 11 w 177"/>
                  <a:gd name="T13" fmla="*/ 110 h 304"/>
                  <a:gd name="T14" fmla="*/ 18 w 177"/>
                  <a:gd name="T15" fmla="*/ 126 h 304"/>
                  <a:gd name="T16" fmla="*/ 27 w 177"/>
                  <a:gd name="T17" fmla="*/ 144 h 304"/>
                  <a:gd name="T18" fmla="*/ 36 w 177"/>
                  <a:gd name="T19" fmla="*/ 160 h 304"/>
                  <a:gd name="T20" fmla="*/ 48 w 177"/>
                  <a:gd name="T21" fmla="*/ 177 h 304"/>
                  <a:gd name="T22" fmla="*/ 62 w 177"/>
                  <a:gd name="T23" fmla="*/ 196 h 304"/>
                  <a:gd name="T24" fmla="*/ 77 w 177"/>
                  <a:gd name="T25" fmla="*/ 215 h 304"/>
                  <a:gd name="T26" fmla="*/ 96 w 177"/>
                  <a:gd name="T27" fmla="*/ 235 h 304"/>
                  <a:gd name="T28" fmla="*/ 114 w 177"/>
                  <a:gd name="T29" fmla="*/ 256 h 304"/>
                  <a:gd name="T30" fmla="*/ 136 w 177"/>
                  <a:gd name="T31" fmla="*/ 279 h 304"/>
                  <a:gd name="T32" fmla="*/ 161 w 177"/>
                  <a:gd name="T33" fmla="*/ 304 h 304"/>
                  <a:gd name="T34" fmla="*/ 177 w 177"/>
                  <a:gd name="T35" fmla="*/ 286 h 304"/>
                  <a:gd name="T36" fmla="*/ 154 w 177"/>
                  <a:gd name="T37" fmla="*/ 262 h 304"/>
                  <a:gd name="T38" fmla="*/ 132 w 177"/>
                  <a:gd name="T39" fmla="*/ 240 h 304"/>
                  <a:gd name="T40" fmla="*/ 112 w 177"/>
                  <a:gd name="T41" fmla="*/ 219 h 304"/>
                  <a:gd name="T42" fmla="*/ 96 w 177"/>
                  <a:gd name="T43" fmla="*/ 199 h 304"/>
                  <a:gd name="T44" fmla="*/ 80 w 177"/>
                  <a:gd name="T45" fmla="*/ 182 h 304"/>
                  <a:gd name="T46" fmla="*/ 66 w 177"/>
                  <a:gd name="T47" fmla="*/ 164 h 304"/>
                  <a:gd name="T48" fmla="*/ 56 w 177"/>
                  <a:gd name="T49" fmla="*/ 148 h 304"/>
                  <a:gd name="T50" fmla="*/ 48 w 177"/>
                  <a:gd name="T51" fmla="*/ 132 h 304"/>
                  <a:gd name="T52" fmla="*/ 39 w 177"/>
                  <a:gd name="T53" fmla="*/ 116 h 304"/>
                  <a:gd name="T54" fmla="*/ 33 w 177"/>
                  <a:gd name="T55" fmla="*/ 103 h 304"/>
                  <a:gd name="T56" fmla="*/ 29 w 177"/>
                  <a:gd name="T57" fmla="*/ 87 h 304"/>
                  <a:gd name="T58" fmla="*/ 26 w 177"/>
                  <a:gd name="T59" fmla="*/ 72 h 304"/>
                  <a:gd name="T60" fmla="*/ 24 w 177"/>
                  <a:gd name="T61" fmla="*/ 56 h 304"/>
                  <a:gd name="T62" fmla="*/ 24 w 177"/>
                  <a:gd name="T63" fmla="*/ 20 h 304"/>
                  <a:gd name="T64" fmla="*/ 26 w 177"/>
                  <a:gd name="T65" fmla="*/ 1 h 304"/>
                  <a:gd name="T66" fmla="*/ 4 w 177"/>
                  <a:gd name="T6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7" h="304">
                    <a:moveTo>
                      <a:pt x="4" y="0"/>
                    </a:moveTo>
                    <a:lnTo>
                      <a:pt x="1" y="20"/>
                    </a:lnTo>
                    <a:lnTo>
                      <a:pt x="0" y="39"/>
                    </a:lnTo>
                    <a:lnTo>
                      <a:pt x="1" y="58"/>
                    </a:lnTo>
                    <a:lnTo>
                      <a:pt x="4" y="75"/>
                    </a:lnTo>
                    <a:lnTo>
                      <a:pt x="5" y="91"/>
                    </a:lnTo>
                    <a:lnTo>
                      <a:pt x="11" y="110"/>
                    </a:lnTo>
                    <a:lnTo>
                      <a:pt x="18" y="126"/>
                    </a:lnTo>
                    <a:lnTo>
                      <a:pt x="27" y="144"/>
                    </a:lnTo>
                    <a:lnTo>
                      <a:pt x="36" y="160"/>
                    </a:lnTo>
                    <a:lnTo>
                      <a:pt x="48" y="177"/>
                    </a:lnTo>
                    <a:lnTo>
                      <a:pt x="62" y="196"/>
                    </a:lnTo>
                    <a:lnTo>
                      <a:pt x="77" y="215"/>
                    </a:lnTo>
                    <a:lnTo>
                      <a:pt x="96" y="235"/>
                    </a:lnTo>
                    <a:lnTo>
                      <a:pt x="114" y="256"/>
                    </a:lnTo>
                    <a:lnTo>
                      <a:pt x="136" y="279"/>
                    </a:lnTo>
                    <a:lnTo>
                      <a:pt x="161" y="304"/>
                    </a:lnTo>
                    <a:lnTo>
                      <a:pt x="177" y="286"/>
                    </a:lnTo>
                    <a:lnTo>
                      <a:pt x="154" y="262"/>
                    </a:lnTo>
                    <a:lnTo>
                      <a:pt x="132" y="240"/>
                    </a:lnTo>
                    <a:lnTo>
                      <a:pt x="112" y="219"/>
                    </a:lnTo>
                    <a:lnTo>
                      <a:pt x="96" y="199"/>
                    </a:lnTo>
                    <a:lnTo>
                      <a:pt x="80" y="182"/>
                    </a:lnTo>
                    <a:lnTo>
                      <a:pt x="66" y="164"/>
                    </a:lnTo>
                    <a:lnTo>
                      <a:pt x="56" y="148"/>
                    </a:lnTo>
                    <a:lnTo>
                      <a:pt x="48" y="132"/>
                    </a:lnTo>
                    <a:lnTo>
                      <a:pt x="39" y="116"/>
                    </a:lnTo>
                    <a:lnTo>
                      <a:pt x="33" y="103"/>
                    </a:lnTo>
                    <a:lnTo>
                      <a:pt x="29" y="87"/>
                    </a:lnTo>
                    <a:lnTo>
                      <a:pt x="26" y="72"/>
                    </a:lnTo>
                    <a:lnTo>
                      <a:pt x="24" y="56"/>
                    </a:lnTo>
                    <a:lnTo>
                      <a:pt x="24" y="20"/>
                    </a:lnTo>
                    <a:lnTo>
                      <a:pt x="2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" name="Freeform 109"/>
              <p:cNvSpPr>
                <a:spLocks/>
              </p:cNvSpPr>
              <p:nvPr/>
            </p:nvSpPr>
            <p:spPr bwMode="auto">
              <a:xfrm>
                <a:off x="5306" y="3219"/>
                <a:ext cx="56" cy="103"/>
              </a:xfrm>
              <a:custGeom>
                <a:avLst/>
                <a:gdLst>
                  <a:gd name="T0" fmla="*/ 6 w 168"/>
                  <a:gd name="T1" fmla="*/ 0 h 310"/>
                  <a:gd name="T2" fmla="*/ 0 w 168"/>
                  <a:gd name="T3" fmla="*/ 21 h 310"/>
                  <a:gd name="T4" fmla="*/ 22 w 168"/>
                  <a:gd name="T5" fmla="*/ 38 h 310"/>
                  <a:gd name="T6" fmla="*/ 41 w 168"/>
                  <a:gd name="T7" fmla="*/ 56 h 310"/>
                  <a:gd name="T8" fmla="*/ 59 w 168"/>
                  <a:gd name="T9" fmla="*/ 73 h 310"/>
                  <a:gd name="T10" fmla="*/ 75 w 168"/>
                  <a:gd name="T11" fmla="*/ 92 h 310"/>
                  <a:gd name="T12" fmla="*/ 89 w 168"/>
                  <a:gd name="T13" fmla="*/ 109 h 310"/>
                  <a:gd name="T14" fmla="*/ 101 w 168"/>
                  <a:gd name="T15" fmla="*/ 125 h 310"/>
                  <a:gd name="T16" fmla="*/ 111 w 168"/>
                  <a:gd name="T17" fmla="*/ 144 h 310"/>
                  <a:gd name="T18" fmla="*/ 120 w 168"/>
                  <a:gd name="T19" fmla="*/ 162 h 310"/>
                  <a:gd name="T20" fmla="*/ 127 w 168"/>
                  <a:gd name="T21" fmla="*/ 179 h 310"/>
                  <a:gd name="T22" fmla="*/ 133 w 168"/>
                  <a:gd name="T23" fmla="*/ 198 h 310"/>
                  <a:gd name="T24" fmla="*/ 139 w 168"/>
                  <a:gd name="T25" fmla="*/ 216 h 310"/>
                  <a:gd name="T26" fmla="*/ 142 w 168"/>
                  <a:gd name="T27" fmla="*/ 235 h 310"/>
                  <a:gd name="T28" fmla="*/ 143 w 168"/>
                  <a:gd name="T29" fmla="*/ 252 h 310"/>
                  <a:gd name="T30" fmla="*/ 143 w 168"/>
                  <a:gd name="T31" fmla="*/ 271 h 310"/>
                  <a:gd name="T32" fmla="*/ 144 w 168"/>
                  <a:gd name="T33" fmla="*/ 290 h 310"/>
                  <a:gd name="T34" fmla="*/ 143 w 168"/>
                  <a:gd name="T35" fmla="*/ 309 h 310"/>
                  <a:gd name="T36" fmla="*/ 165 w 168"/>
                  <a:gd name="T37" fmla="*/ 310 h 310"/>
                  <a:gd name="T38" fmla="*/ 168 w 168"/>
                  <a:gd name="T39" fmla="*/ 291 h 310"/>
                  <a:gd name="T40" fmla="*/ 168 w 168"/>
                  <a:gd name="T41" fmla="*/ 271 h 310"/>
                  <a:gd name="T42" fmla="*/ 166 w 168"/>
                  <a:gd name="T43" fmla="*/ 251 h 310"/>
                  <a:gd name="T44" fmla="*/ 165 w 168"/>
                  <a:gd name="T45" fmla="*/ 230 h 310"/>
                  <a:gd name="T46" fmla="*/ 160 w 168"/>
                  <a:gd name="T47" fmla="*/ 211 h 310"/>
                  <a:gd name="T48" fmla="*/ 156 w 168"/>
                  <a:gd name="T49" fmla="*/ 191 h 310"/>
                  <a:gd name="T50" fmla="*/ 150 w 168"/>
                  <a:gd name="T51" fmla="*/ 172 h 310"/>
                  <a:gd name="T52" fmla="*/ 142 w 168"/>
                  <a:gd name="T53" fmla="*/ 152 h 310"/>
                  <a:gd name="T54" fmla="*/ 131 w 168"/>
                  <a:gd name="T55" fmla="*/ 133 h 310"/>
                  <a:gd name="T56" fmla="*/ 121 w 168"/>
                  <a:gd name="T57" fmla="*/ 114 h 310"/>
                  <a:gd name="T58" fmla="*/ 108 w 168"/>
                  <a:gd name="T59" fmla="*/ 95 h 310"/>
                  <a:gd name="T60" fmla="*/ 92 w 168"/>
                  <a:gd name="T61" fmla="*/ 76 h 310"/>
                  <a:gd name="T62" fmla="*/ 76 w 168"/>
                  <a:gd name="T63" fmla="*/ 59 h 310"/>
                  <a:gd name="T64" fmla="*/ 57 w 168"/>
                  <a:gd name="T65" fmla="*/ 38 h 310"/>
                  <a:gd name="T66" fmla="*/ 37 w 168"/>
                  <a:gd name="T67" fmla="*/ 21 h 310"/>
                  <a:gd name="T68" fmla="*/ 15 w 168"/>
                  <a:gd name="T69" fmla="*/ 3 h 310"/>
                  <a:gd name="T70" fmla="*/ 8 w 168"/>
                  <a:gd name="T71" fmla="*/ 24 h 310"/>
                  <a:gd name="T72" fmla="*/ 6 w 168"/>
                  <a:gd name="T7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310">
                    <a:moveTo>
                      <a:pt x="6" y="0"/>
                    </a:moveTo>
                    <a:lnTo>
                      <a:pt x="0" y="21"/>
                    </a:lnTo>
                    <a:lnTo>
                      <a:pt x="22" y="38"/>
                    </a:lnTo>
                    <a:lnTo>
                      <a:pt x="41" y="56"/>
                    </a:lnTo>
                    <a:lnTo>
                      <a:pt x="59" y="73"/>
                    </a:lnTo>
                    <a:lnTo>
                      <a:pt x="75" y="92"/>
                    </a:lnTo>
                    <a:lnTo>
                      <a:pt x="89" y="109"/>
                    </a:lnTo>
                    <a:lnTo>
                      <a:pt x="101" y="125"/>
                    </a:lnTo>
                    <a:lnTo>
                      <a:pt x="111" y="144"/>
                    </a:lnTo>
                    <a:lnTo>
                      <a:pt x="120" y="162"/>
                    </a:lnTo>
                    <a:lnTo>
                      <a:pt x="127" y="179"/>
                    </a:lnTo>
                    <a:lnTo>
                      <a:pt x="133" y="198"/>
                    </a:lnTo>
                    <a:lnTo>
                      <a:pt x="139" y="216"/>
                    </a:lnTo>
                    <a:lnTo>
                      <a:pt x="142" y="235"/>
                    </a:lnTo>
                    <a:lnTo>
                      <a:pt x="143" y="252"/>
                    </a:lnTo>
                    <a:lnTo>
                      <a:pt x="143" y="271"/>
                    </a:lnTo>
                    <a:lnTo>
                      <a:pt x="144" y="290"/>
                    </a:lnTo>
                    <a:lnTo>
                      <a:pt x="143" y="309"/>
                    </a:lnTo>
                    <a:lnTo>
                      <a:pt x="165" y="310"/>
                    </a:lnTo>
                    <a:lnTo>
                      <a:pt x="168" y="291"/>
                    </a:lnTo>
                    <a:lnTo>
                      <a:pt x="168" y="271"/>
                    </a:lnTo>
                    <a:lnTo>
                      <a:pt x="166" y="251"/>
                    </a:lnTo>
                    <a:lnTo>
                      <a:pt x="165" y="230"/>
                    </a:lnTo>
                    <a:lnTo>
                      <a:pt x="160" y="211"/>
                    </a:lnTo>
                    <a:lnTo>
                      <a:pt x="156" y="191"/>
                    </a:lnTo>
                    <a:lnTo>
                      <a:pt x="150" y="172"/>
                    </a:lnTo>
                    <a:lnTo>
                      <a:pt x="142" y="152"/>
                    </a:lnTo>
                    <a:lnTo>
                      <a:pt x="131" y="133"/>
                    </a:lnTo>
                    <a:lnTo>
                      <a:pt x="121" y="114"/>
                    </a:lnTo>
                    <a:lnTo>
                      <a:pt x="108" y="95"/>
                    </a:lnTo>
                    <a:lnTo>
                      <a:pt x="92" y="76"/>
                    </a:lnTo>
                    <a:lnTo>
                      <a:pt x="76" y="59"/>
                    </a:lnTo>
                    <a:lnTo>
                      <a:pt x="57" y="38"/>
                    </a:lnTo>
                    <a:lnTo>
                      <a:pt x="37" y="21"/>
                    </a:lnTo>
                    <a:lnTo>
                      <a:pt x="15" y="3"/>
                    </a:lnTo>
                    <a:lnTo>
                      <a:pt x="8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" name="Freeform 110"/>
              <p:cNvSpPr>
                <a:spLocks/>
              </p:cNvSpPr>
              <p:nvPr/>
            </p:nvSpPr>
            <p:spPr bwMode="auto">
              <a:xfrm>
                <a:off x="5357" y="3181"/>
                <a:ext cx="93" cy="147"/>
              </a:xfrm>
              <a:custGeom>
                <a:avLst/>
                <a:gdLst>
                  <a:gd name="T0" fmla="*/ 189 w 280"/>
                  <a:gd name="T1" fmla="*/ 9 h 442"/>
                  <a:gd name="T2" fmla="*/ 213 w 280"/>
                  <a:gd name="T3" fmla="*/ 29 h 442"/>
                  <a:gd name="T4" fmla="*/ 235 w 280"/>
                  <a:gd name="T5" fmla="*/ 52 h 442"/>
                  <a:gd name="T6" fmla="*/ 254 w 280"/>
                  <a:gd name="T7" fmla="*/ 78 h 442"/>
                  <a:gd name="T8" fmla="*/ 267 w 280"/>
                  <a:gd name="T9" fmla="*/ 109 h 442"/>
                  <a:gd name="T10" fmla="*/ 277 w 280"/>
                  <a:gd name="T11" fmla="*/ 142 h 442"/>
                  <a:gd name="T12" fmla="*/ 280 w 280"/>
                  <a:gd name="T13" fmla="*/ 177 h 442"/>
                  <a:gd name="T14" fmla="*/ 280 w 280"/>
                  <a:gd name="T15" fmla="*/ 212 h 442"/>
                  <a:gd name="T16" fmla="*/ 269 w 280"/>
                  <a:gd name="T17" fmla="*/ 256 h 442"/>
                  <a:gd name="T18" fmla="*/ 253 w 280"/>
                  <a:gd name="T19" fmla="*/ 310 h 442"/>
                  <a:gd name="T20" fmla="*/ 235 w 280"/>
                  <a:gd name="T21" fmla="*/ 362 h 442"/>
                  <a:gd name="T22" fmla="*/ 215 w 280"/>
                  <a:gd name="T23" fmla="*/ 414 h 442"/>
                  <a:gd name="T24" fmla="*/ 199 w 280"/>
                  <a:gd name="T25" fmla="*/ 441 h 442"/>
                  <a:gd name="T26" fmla="*/ 186 w 280"/>
                  <a:gd name="T27" fmla="*/ 441 h 442"/>
                  <a:gd name="T28" fmla="*/ 171 w 280"/>
                  <a:gd name="T29" fmla="*/ 438 h 442"/>
                  <a:gd name="T30" fmla="*/ 158 w 280"/>
                  <a:gd name="T31" fmla="*/ 435 h 442"/>
                  <a:gd name="T32" fmla="*/ 144 w 280"/>
                  <a:gd name="T33" fmla="*/ 432 h 442"/>
                  <a:gd name="T34" fmla="*/ 131 w 280"/>
                  <a:gd name="T35" fmla="*/ 429 h 442"/>
                  <a:gd name="T36" fmla="*/ 117 w 280"/>
                  <a:gd name="T37" fmla="*/ 426 h 442"/>
                  <a:gd name="T38" fmla="*/ 106 w 280"/>
                  <a:gd name="T39" fmla="*/ 422 h 442"/>
                  <a:gd name="T40" fmla="*/ 99 w 280"/>
                  <a:gd name="T41" fmla="*/ 375 h 442"/>
                  <a:gd name="T42" fmla="*/ 93 w 280"/>
                  <a:gd name="T43" fmla="*/ 295 h 442"/>
                  <a:gd name="T44" fmla="*/ 87 w 280"/>
                  <a:gd name="T45" fmla="*/ 220 h 442"/>
                  <a:gd name="T46" fmla="*/ 78 w 280"/>
                  <a:gd name="T47" fmla="*/ 147 h 442"/>
                  <a:gd name="T48" fmla="*/ 65 w 280"/>
                  <a:gd name="T49" fmla="*/ 110 h 442"/>
                  <a:gd name="T50" fmla="*/ 46 w 280"/>
                  <a:gd name="T51" fmla="*/ 110 h 442"/>
                  <a:gd name="T52" fmla="*/ 27 w 280"/>
                  <a:gd name="T53" fmla="*/ 112 h 442"/>
                  <a:gd name="T54" fmla="*/ 8 w 280"/>
                  <a:gd name="T55" fmla="*/ 112 h 442"/>
                  <a:gd name="T56" fmla="*/ 3 w 280"/>
                  <a:gd name="T57" fmla="*/ 100 h 442"/>
                  <a:gd name="T58" fmla="*/ 10 w 280"/>
                  <a:gd name="T59" fmla="*/ 77 h 442"/>
                  <a:gd name="T60" fmla="*/ 19 w 280"/>
                  <a:gd name="T61" fmla="*/ 54 h 442"/>
                  <a:gd name="T62" fmla="*/ 29 w 280"/>
                  <a:gd name="T63" fmla="*/ 33 h 442"/>
                  <a:gd name="T64" fmla="*/ 42 w 280"/>
                  <a:gd name="T65" fmla="*/ 22 h 442"/>
                  <a:gd name="T66" fmla="*/ 59 w 280"/>
                  <a:gd name="T67" fmla="*/ 19 h 442"/>
                  <a:gd name="T68" fmla="*/ 78 w 280"/>
                  <a:gd name="T69" fmla="*/ 16 h 442"/>
                  <a:gd name="T70" fmla="*/ 96 w 280"/>
                  <a:gd name="T71" fmla="*/ 13 h 442"/>
                  <a:gd name="T72" fmla="*/ 113 w 280"/>
                  <a:gd name="T73" fmla="*/ 10 h 442"/>
                  <a:gd name="T74" fmla="*/ 131 w 280"/>
                  <a:gd name="T75" fmla="*/ 7 h 442"/>
                  <a:gd name="T76" fmla="*/ 148 w 280"/>
                  <a:gd name="T77" fmla="*/ 3 h 442"/>
                  <a:gd name="T78" fmla="*/ 167 w 280"/>
                  <a:gd name="T79" fmla="*/ 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0" h="442">
                    <a:moveTo>
                      <a:pt x="176" y="0"/>
                    </a:moveTo>
                    <a:lnTo>
                      <a:pt x="189" y="9"/>
                    </a:lnTo>
                    <a:lnTo>
                      <a:pt x="202" y="19"/>
                    </a:lnTo>
                    <a:lnTo>
                      <a:pt x="213" y="29"/>
                    </a:lnTo>
                    <a:lnTo>
                      <a:pt x="225" y="41"/>
                    </a:lnTo>
                    <a:lnTo>
                      <a:pt x="235" y="52"/>
                    </a:lnTo>
                    <a:lnTo>
                      <a:pt x="245" y="65"/>
                    </a:lnTo>
                    <a:lnTo>
                      <a:pt x="254" y="78"/>
                    </a:lnTo>
                    <a:lnTo>
                      <a:pt x="261" y="93"/>
                    </a:lnTo>
                    <a:lnTo>
                      <a:pt x="267" y="109"/>
                    </a:lnTo>
                    <a:lnTo>
                      <a:pt x="273" y="125"/>
                    </a:lnTo>
                    <a:lnTo>
                      <a:pt x="277" y="142"/>
                    </a:lnTo>
                    <a:lnTo>
                      <a:pt x="280" y="160"/>
                    </a:lnTo>
                    <a:lnTo>
                      <a:pt x="280" y="177"/>
                    </a:lnTo>
                    <a:lnTo>
                      <a:pt x="280" y="195"/>
                    </a:lnTo>
                    <a:lnTo>
                      <a:pt x="280" y="212"/>
                    </a:lnTo>
                    <a:lnTo>
                      <a:pt x="276" y="228"/>
                    </a:lnTo>
                    <a:lnTo>
                      <a:pt x="269" y="256"/>
                    </a:lnTo>
                    <a:lnTo>
                      <a:pt x="261" y="282"/>
                    </a:lnTo>
                    <a:lnTo>
                      <a:pt x="253" y="310"/>
                    </a:lnTo>
                    <a:lnTo>
                      <a:pt x="245" y="334"/>
                    </a:lnTo>
                    <a:lnTo>
                      <a:pt x="235" y="362"/>
                    </a:lnTo>
                    <a:lnTo>
                      <a:pt x="227" y="388"/>
                    </a:lnTo>
                    <a:lnTo>
                      <a:pt x="215" y="414"/>
                    </a:lnTo>
                    <a:lnTo>
                      <a:pt x="205" y="442"/>
                    </a:lnTo>
                    <a:lnTo>
                      <a:pt x="199" y="441"/>
                    </a:lnTo>
                    <a:lnTo>
                      <a:pt x="192" y="441"/>
                    </a:lnTo>
                    <a:lnTo>
                      <a:pt x="186" y="441"/>
                    </a:lnTo>
                    <a:lnTo>
                      <a:pt x="179" y="439"/>
                    </a:lnTo>
                    <a:lnTo>
                      <a:pt x="171" y="438"/>
                    </a:lnTo>
                    <a:lnTo>
                      <a:pt x="164" y="436"/>
                    </a:lnTo>
                    <a:lnTo>
                      <a:pt x="158" y="435"/>
                    </a:lnTo>
                    <a:lnTo>
                      <a:pt x="151" y="433"/>
                    </a:lnTo>
                    <a:lnTo>
                      <a:pt x="144" y="432"/>
                    </a:lnTo>
                    <a:lnTo>
                      <a:pt x="136" y="430"/>
                    </a:lnTo>
                    <a:lnTo>
                      <a:pt x="131" y="429"/>
                    </a:lnTo>
                    <a:lnTo>
                      <a:pt x="123" y="428"/>
                    </a:lnTo>
                    <a:lnTo>
                      <a:pt x="117" y="426"/>
                    </a:lnTo>
                    <a:lnTo>
                      <a:pt x="112" y="423"/>
                    </a:lnTo>
                    <a:lnTo>
                      <a:pt x="106" y="422"/>
                    </a:lnTo>
                    <a:lnTo>
                      <a:pt x="100" y="420"/>
                    </a:lnTo>
                    <a:lnTo>
                      <a:pt x="99" y="375"/>
                    </a:lnTo>
                    <a:lnTo>
                      <a:pt x="96" y="334"/>
                    </a:lnTo>
                    <a:lnTo>
                      <a:pt x="93" y="295"/>
                    </a:lnTo>
                    <a:lnTo>
                      <a:pt x="91" y="257"/>
                    </a:lnTo>
                    <a:lnTo>
                      <a:pt x="87" y="220"/>
                    </a:lnTo>
                    <a:lnTo>
                      <a:pt x="83" y="183"/>
                    </a:lnTo>
                    <a:lnTo>
                      <a:pt x="78" y="147"/>
                    </a:lnTo>
                    <a:lnTo>
                      <a:pt x="74" y="110"/>
                    </a:lnTo>
                    <a:lnTo>
                      <a:pt x="65" y="110"/>
                    </a:lnTo>
                    <a:lnTo>
                      <a:pt x="55" y="110"/>
                    </a:lnTo>
                    <a:lnTo>
                      <a:pt x="46" y="110"/>
                    </a:lnTo>
                    <a:lnTo>
                      <a:pt x="37" y="112"/>
                    </a:lnTo>
                    <a:lnTo>
                      <a:pt x="27" y="112"/>
                    </a:lnTo>
                    <a:lnTo>
                      <a:pt x="17" y="112"/>
                    </a:lnTo>
                    <a:lnTo>
                      <a:pt x="8" y="112"/>
                    </a:lnTo>
                    <a:lnTo>
                      <a:pt x="0" y="112"/>
                    </a:lnTo>
                    <a:lnTo>
                      <a:pt x="3" y="100"/>
                    </a:lnTo>
                    <a:lnTo>
                      <a:pt x="5" y="89"/>
                    </a:lnTo>
                    <a:lnTo>
                      <a:pt x="10" y="77"/>
                    </a:lnTo>
                    <a:lnTo>
                      <a:pt x="14" y="65"/>
                    </a:lnTo>
                    <a:lnTo>
                      <a:pt x="19" y="54"/>
                    </a:lnTo>
                    <a:lnTo>
                      <a:pt x="24" y="44"/>
                    </a:lnTo>
                    <a:lnTo>
                      <a:pt x="29" y="33"/>
                    </a:lnTo>
                    <a:lnTo>
                      <a:pt x="33" y="23"/>
                    </a:lnTo>
                    <a:lnTo>
                      <a:pt x="42" y="22"/>
                    </a:lnTo>
                    <a:lnTo>
                      <a:pt x="52" y="20"/>
                    </a:lnTo>
                    <a:lnTo>
                      <a:pt x="59" y="19"/>
                    </a:lnTo>
                    <a:lnTo>
                      <a:pt x="68" y="17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96" y="13"/>
                    </a:lnTo>
                    <a:lnTo>
                      <a:pt x="104" y="12"/>
                    </a:lnTo>
                    <a:lnTo>
                      <a:pt x="113" y="10"/>
                    </a:lnTo>
                    <a:lnTo>
                      <a:pt x="122" y="9"/>
                    </a:lnTo>
                    <a:lnTo>
                      <a:pt x="131" y="7"/>
                    </a:lnTo>
                    <a:lnTo>
                      <a:pt x="139" y="6"/>
                    </a:lnTo>
                    <a:lnTo>
                      <a:pt x="148" y="3"/>
                    </a:lnTo>
                    <a:lnTo>
                      <a:pt x="158" y="3"/>
                    </a:lnTo>
                    <a:lnTo>
                      <a:pt x="167" y="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0" name="Freeform 111"/>
              <p:cNvSpPr>
                <a:spLocks/>
              </p:cNvSpPr>
              <p:nvPr/>
            </p:nvSpPr>
            <p:spPr bwMode="auto">
              <a:xfrm>
                <a:off x="5413" y="3178"/>
                <a:ext cx="34" cy="36"/>
              </a:xfrm>
              <a:custGeom>
                <a:avLst/>
                <a:gdLst>
                  <a:gd name="T0" fmla="*/ 104 w 104"/>
                  <a:gd name="T1" fmla="*/ 99 h 109"/>
                  <a:gd name="T2" fmla="*/ 96 w 104"/>
                  <a:gd name="T3" fmla="*/ 83 h 109"/>
                  <a:gd name="T4" fmla="*/ 86 w 104"/>
                  <a:gd name="T5" fmla="*/ 68 h 109"/>
                  <a:gd name="T6" fmla="*/ 77 w 104"/>
                  <a:gd name="T7" fmla="*/ 55 h 109"/>
                  <a:gd name="T8" fmla="*/ 66 w 104"/>
                  <a:gd name="T9" fmla="*/ 43 h 109"/>
                  <a:gd name="T10" fmla="*/ 53 w 104"/>
                  <a:gd name="T11" fmla="*/ 30 h 109"/>
                  <a:gd name="T12" fmla="*/ 41 w 104"/>
                  <a:gd name="T13" fmla="*/ 20 h 109"/>
                  <a:gd name="T14" fmla="*/ 28 w 104"/>
                  <a:gd name="T15" fmla="*/ 8 h 109"/>
                  <a:gd name="T16" fmla="*/ 15 w 104"/>
                  <a:gd name="T17" fmla="*/ 0 h 109"/>
                  <a:gd name="T18" fmla="*/ 0 w 104"/>
                  <a:gd name="T19" fmla="*/ 19 h 109"/>
                  <a:gd name="T20" fmla="*/ 13 w 104"/>
                  <a:gd name="T21" fmla="*/ 27 h 109"/>
                  <a:gd name="T22" fmla="*/ 27 w 104"/>
                  <a:gd name="T23" fmla="*/ 38 h 109"/>
                  <a:gd name="T24" fmla="*/ 38 w 104"/>
                  <a:gd name="T25" fmla="*/ 48 h 109"/>
                  <a:gd name="T26" fmla="*/ 48 w 104"/>
                  <a:gd name="T27" fmla="*/ 58 h 109"/>
                  <a:gd name="T28" fmla="*/ 59 w 104"/>
                  <a:gd name="T29" fmla="*/ 70 h 109"/>
                  <a:gd name="T30" fmla="*/ 67 w 104"/>
                  <a:gd name="T31" fmla="*/ 81 h 109"/>
                  <a:gd name="T32" fmla="*/ 76 w 104"/>
                  <a:gd name="T33" fmla="*/ 96 h 109"/>
                  <a:gd name="T34" fmla="*/ 83 w 104"/>
                  <a:gd name="T35" fmla="*/ 109 h 109"/>
                  <a:gd name="T36" fmla="*/ 104 w 104"/>
                  <a:gd name="T37" fmla="*/ 9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9">
                    <a:moveTo>
                      <a:pt x="104" y="99"/>
                    </a:moveTo>
                    <a:lnTo>
                      <a:pt x="96" y="83"/>
                    </a:lnTo>
                    <a:lnTo>
                      <a:pt x="86" y="68"/>
                    </a:lnTo>
                    <a:lnTo>
                      <a:pt x="77" y="55"/>
                    </a:lnTo>
                    <a:lnTo>
                      <a:pt x="66" y="43"/>
                    </a:lnTo>
                    <a:lnTo>
                      <a:pt x="53" y="30"/>
                    </a:lnTo>
                    <a:lnTo>
                      <a:pt x="41" y="20"/>
                    </a:lnTo>
                    <a:lnTo>
                      <a:pt x="28" y="8"/>
                    </a:lnTo>
                    <a:lnTo>
                      <a:pt x="15" y="0"/>
                    </a:lnTo>
                    <a:lnTo>
                      <a:pt x="0" y="19"/>
                    </a:lnTo>
                    <a:lnTo>
                      <a:pt x="13" y="27"/>
                    </a:lnTo>
                    <a:lnTo>
                      <a:pt x="27" y="38"/>
                    </a:lnTo>
                    <a:lnTo>
                      <a:pt x="38" y="48"/>
                    </a:lnTo>
                    <a:lnTo>
                      <a:pt x="48" y="58"/>
                    </a:lnTo>
                    <a:lnTo>
                      <a:pt x="59" y="70"/>
                    </a:lnTo>
                    <a:lnTo>
                      <a:pt x="67" y="81"/>
                    </a:lnTo>
                    <a:lnTo>
                      <a:pt x="76" y="96"/>
                    </a:lnTo>
                    <a:lnTo>
                      <a:pt x="83" y="109"/>
                    </a:lnTo>
                    <a:lnTo>
                      <a:pt x="10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1" name="Freeform 112"/>
              <p:cNvSpPr>
                <a:spLocks/>
              </p:cNvSpPr>
              <p:nvPr/>
            </p:nvSpPr>
            <p:spPr bwMode="auto">
              <a:xfrm>
                <a:off x="5440" y="3211"/>
                <a:ext cx="14" cy="48"/>
              </a:xfrm>
              <a:custGeom>
                <a:avLst/>
                <a:gdLst>
                  <a:gd name="T0" fmla="*/ 37 w 42"/>
                  <a:gd name="T1" fmla="*/ 144 h 144"/>
                  <a:gd name="T2" fmla="*/ 38 w 42"/>
                  <a:gd name="T3" fmla="*/ 133 h 144"/>
                  <a:gd name="T4" fmla="*/ 41 w 42"/>
                  <a:gd name="T5" fmla="*/ 125 h 144"/>
                  <a:gd name="T6" fmla="*/ 41 w 42"/>
                  <a:gd name="T7" fmla="*/ 115 h 144"/>
                  <a:gd name="T8" fmla="*/ 41 w 42"/>
                  <a:gd name="T9" fmla="*/ 106 h 144"/>
                  <a:gd name="T10" fmla="*/ 42 w 42"/>
                  <a:gd name="T11" fmla="*/ 97 h 144"/>
                  <a:gd name="T12" fmla="*/ 41 w 42"/>
                  <a:gd name="T13" fmla="*/ 88 h 144"/>
                  <a:gd name="T14" fmla="*/ 41 w 42"/>
                  <a:gd name="T15" fmla="*/ 78 h 144"/>
                  <a:gd name="T16" fmla="*/ 41 w 42"/>
                  <a:gd name="T17" fmla="*/ 69 h 144"/>
                  <a:gd name="T18" fmla="*/ 39 w 42"/>
                  <a:gd name="T19" fmla="*/ 59 h 144"/>
                  <a:gd name="T20" fmla="*/ 37 w 42"/>
                  <a:gd name="T21" fmla="*/ 51 h 144"/>
                  <a:gd name="T22" fmla="*/ 35 w 42"/>
                  <a:gd name="T23" fmla="*/ 43 h 144"/>
                  <a:gd name="T24" fmla="*/ 34 w 42"/>
                  <a:gd name="T25" fmla="*/ 33 h 144"/>
                  <a:gd name="T26" fmla="*/ 32 w 42"/>
                  <a:gd name="T27" fmla="*/ 24 h 144"/>
                  <a:gd name="T28" fmla="*/ 28 w 42"/>
                  <a:gd name="T29" fmla="*/ 16 h 144"/>
                  <a:gd name="T30" fmla="*/ 25 w 42"/>
                  <a:gd name="T31" fmla="*/ 8 h 144"/>
                  <a:gd name="T32" fmla="*/ 21 w 42"/>
                  <a:gd name="T33" fmla="*/ 0 h 144"/>
                  <a:gd name="T34" fmla="*/ 0 w 42"/>
                  <a:gd name="T35" fmla="*/ 10 h 144"/>
                  <a:gd name="T36" fmla="*/ 3 w 42"/>
                  <a:gd name="T37" fmla="*/ 16 h 144"/>
                  <a:gd name="T38" fmla="*/ 6 w 42"/>
                  <a:gd name="T39" fmla="*/ 24 h 144"/>
                  <a:gd name="T40" fmla="*/ 9 w 42"/>
                  <a:gd name="T41" fmla="*/ 32 h 144"/>
                  <a:gd name="T42" fmla="*/ 10 w 42"/>
                  <a:gd name="T43" fmla="*/ 39 h 144"/>
                  <a:gd name="T44" fmla="*/ 12 w 42"/>
                  <a:gd name="T45" fmla="*/ 48 h 144"/>
                  <a:gd name="T46" fmla="*/ 15 w 42"/>
                  <a:gd name="T47" fmla="*/ 55 h 144"/>
                  <a:gd name="T48" fmla="*/ 16 w 42"/>
                  <a:gd name="T49" fmla="*/ 64 h 144"/>
                  <a:gd name="T50" fmla="*/ 18 w 42"/>
                  <a:gd name="T51" fmla="*/ 72 h 144"/>
                  <a:gd name="T52" fmla="*/ 18 w 42"/>
                  <a:gd name="T53" fmla="*/ 80 h 144"/>
                  <a:gd name="T54" fmla="*/ 19 w 42"/>
                  <a:gd name="T55" fmla="*/ 88 h 144"/>
                  <a:gd name="T56" fmla="*/ 19 w 42"/>
                  <a:gd name="T57" fmla="*/ 97 h 144"/>
                  <a:gd name="T58" fmla="*/ 19 w 42"/>
                  <a:gd name="T59" fmla="*/ 106 h 144"/>
                  <a:gd name="T60" fmla="*/ 18 w 42"/>
                  <a:gd name="T61" fmla="*/ 115 h 144"/>
                  <a:gd name="T62" fmla="*/ 18 w 42"/>
                  <a:gd name="T63" fmla="*/ 120 h 144"/>
                  <a:gd name="T64" fmla="*/ 15 w 42"/>
                  <a:gd name="T65" fmla="*/ 129 h 144"/>
                  <a:gd name="T66" fmla="*/ 13 w 42"/>
                  <a:gd name="T67" fmla="*/ 136 h 144"/>
                  <a:gd name="T68" fmla="*/ 37 w 42"/>
                  <a:gd name="T6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144">
                    <a:moveTo>
                      <a:pt x="37" y="144"/>
                    </a:moveTo>
                    <a:lnTo>
                      <a:pt x="38" y="133"/>
                    </a:lnTo>
                    <a:lnTo>
                      <a:pt x="41" y="125"/>
                    </a:lnTo>
                    <a:lnTo>
                      <a:pt x="41" y="115"/>
                    </a:lnTo>
                    <a:lnTo>
                      <a:pt x="41" y="106"/>
                    </a:lnTo>
                    <a:lnTo>
                      <a:pt x="42" y="97"/>
                    </a:lnTo>
                    <a:lnTo>
                      <a:pt x="41" y="88"/>
                    </a:lnTo>
                    <a:lnTo>
                      <a:pt x="41" y="78"/>
                    </a:lnTo>
                    <a:lnTo>
                      <a:pt x="41" y="69"/>
                    </a:lnTo>
                    <a:lnTo>
                      <a:pt x="39" y="59"/>
                    </a:lnTo>
                    <a:lnTo>
                      <a:pt x="37" y="51"/>
                    </a:lnTo>
                    <a:lnTo>
                      <a:pt x="35" y="43"/>
                    </a:lnTo>
                    <a:lnTo>
                      <a:pt x="34" y="33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5" y="8"/>
                    </a:lnTo>
                    <a:lnTo>
                      <a:pt x="21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6" y="24"/>
                    </a:lnTo>
                    <a:lnTo>
                      <a:pt x="9" y="32"/>
                    </a:lnTo>
                    <a:lnTo>
                      <a:pt x="10" y="39"/>
                    </a:lnTo>
                    <a:lnTo>
                      <a:pt x="12" y="48"/>
                    </a:lnTo>
                    <a:lnTo>
                      <a:pt x="15" y="55"/>
                    </a:lnTo>
                    <a:lnTo>
                      <a:pt x="16" y="64"/>
                    </a:lnTo>
                    <a:lnTo>
                      <a:pt x="18" y="72"/>
                    </a:lnTo>
                    <a:lnTo>
                      <a:pt x="18" y="80"/>
                    </a:lnTo>
                    <a:lnTo>
                      <a:pt x="19" y="88"/>
                    </a:lnTo>
                    <a:lnTo>
                      <a:pt x="19" y="97"/>
                    </a:lnTo>
                    <a:lnTo>
                      <a:pt x="19" y="106"/>
                    </a:lnTo>
                    <a:lnTo>
                      <a:pt x="18" y="115"/>
                    </a:lnTo>
                    <a:lnTo>
                      <a:pt x="18" y="120"/>
                    </a:lnTo>
                    <a:lnTo>
                      <a:pt x="15" y="129"/>
                    </a:lnTo>
                    <a:lnTo>
                      <a:pt x="13" y="136"/>
                    </a:lnTo>
                    <a:lnTo>
                      <a:pt x="37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2" name="Freeform 113"/>
              <p:cNvSpPr>
                <a:spLocks/>
              </p:cNvSpPr>
              <p:nvPr/>
            </p:nvSpPr>
            <p:spPr bwMode="auto">
              <a:xfrm>
                <a:off x="5421" y="3256"/>
                <a:ext cx="32" cy="76"/>
              </a:xfrm>
              <a:custGeom>
                <a:avLst/>
                <a:gdLst>
                  <a:gd name="T0" fmla="*/ 10 w 95"/>
                  <a:gd name="T1" fmla="*/ 227 h 227"/>
                  <a:gd name="T2" fmla="*/ 22 w 95"/>
                  <a:gd name="T3" fmla="*/ 221 h 227"/>
                  <a:gd name="T4" fmla="*/ 28 w 95"/>
                  <a:gd name="T5" fmla="*/ 207 h 227"/>
                  <a:gd name="T6" fmla="*/ 34 w 95"/>
                  <a:gd name="T7" fmla="*/ 194 h 227"/>
                  <a:gd name="T8" fmla="*/ 39 w 95"/>
                  <a:gd name="T9" fmla="*/ 181 h 227"/>
                  <a:gd name="T10" fmla="*/ 44 w 95"/>
                  <a:gd name="T11" fmla="*/ 168 h 227"/>
                  <a:gd name="T12" fmla="*/ 48 w 95"/>
                  <a:gd name="T13" fmla="*/ 155 h 227"/>
                  <a:gd name="T14" fmla="*/ 54 w 95"/>
                  <a:gd name="T15" fmla="*/ 140 h 227"/>
                  <a:gd name="T16" fmla="*/ 58 w 95"/>
                  <a:gd name="T17" fmla="*/ 127 h 227"/>
                  <a:gd name="T18" fmla="*/ 63 w 95"/>
                  <a:gd name="T19" fmla="*/ 114 h 227"/>
                  <a:gd name="T20" fmla="*/ 67 w 95"/>
                  <a:gd name="T21" fmla="*/ 101 h 227"/>
                  <a:gd name="T22" fmla="*/ 71 w 95"/>
                  <a:gd name="T23" fmla="*/ 88 h 227"/>
                  <a:gd name="T24" fmla="*/ 76 w 95"/>
                  <a:gd name="T25" fmla="*/ 73 h 227"/>
                  <a:gd name="T26" fmla="*/ 79 w 95"/>
                  <a:gd name="T27" fmla="*/ 61 h 227"/>
                  <a:gd name="T28" fmla="*/ 84 w 95"/>
                  <a:gd name="T29" fmla="*/ 47 h 227"/>
                  <a:gd name="T30" fmla="*/ 87 w 95"/>
                  <a:gd name="T31" fmla="*/ 34 h 227"/>
                  <a:gd name="T32" fmla="*/ 92 w 95"/>
                  <a:gd name="T33" fmla="*/ 19 h 227"/>
                  <a:gd name="T34" fmla="*/ 95 w 95"/>
                  <a:gd name="T35" fmla="*/ 8 h 227"/>
                  <a:gd name="T36" fmla="*/ 71 w 95"/>
                  <a:gd name="T37" fmla="*/ 0 h 227"/>
                  <a:gd name="T38" fmla="*/ 68 w 95"/>
                  <a:gd name="T39" fmla="*/ 13 h 227"/>
                  <a:gd name="T40" fmla="*/ 64 w 95"/>
                  <a:gd name="T41" fmla="*/ 28 h 227"/>
                  <a:gd name="T42" fmla="*/ 61 w 95"/>
                  <a:gd name="T43" fmla="*/ 41 h 227"/>
                  <a:gd name="T44" fmla="*/ 57 w 95"/>
                  <a:gd name="T45" fmla="*/ 54 h 227"/>
                  <a:gd name="T46" fmla="*/ 52 w 95"/>
                  <a:gd name="T47" fmla="*/ 67 h 227"/>
                  <a:gd name="T48" fmla="*/ 48 w 95"/>
                  <a:gd name="T49" fmla="*/ 80 h 227"/>
                  <a:gd name="T50" fmla="*/ 45 w 95"/>
                  <a:gd name="T51" fmla="*/ 93 h 227"/>
                  <a:gd name="T52" fmla="*/ 41 w 95"/>
                  <a:gd name="T53" fmla="*/ 107 h 227"/>
                  <a:gd name="T54" fmla="*/ 36 w 95"/>
                  <a:gd name="T55" fmla="*/ 120 h 227"/>
                  <a:gd name="T56" fmla="*/ 32 w 95"/>
                  <a:gd name="T57" fmla="*/ 133 h 227"/>
                  <a:gd name="T58" fmla="*/ 26 w 95"/>
                  <a:gd name="T59" fmla="*/ 146 h 227"/>
                  <a:gd name="T60" fmla="*/ 22 w 95"/>
                  <a:gd name="T61" fmla="*/ 159 h 227"/>
                  <a:gd name="T62" fmla="*/ 16 w 95"/>
                  <a:gd name="T63" fmla="*/ 172 h 227"/>
                  <a:gd name="T64" fmla="*/ 12 w 95"/>
                  <a:gd name="T65" fmla="*/ 185 h 227"/>
                  <a:gd name="T66" fmla="*/ 6 w 95"/>
                  <a:gd name="T67" fmla="*/ 198 h 227"/>
                  <a:gd name="T68" fmla="*/ 0 w 95"/>
                  <a:gd name="T69" fmla="*/ 211 h 227"/>
                  <a:gd name="T70" fmla="*/ 12 w 95"/>
                  <a:gd name="T71" fmla="*/ 205 h 227"/>
                  <a:gd name="T72" fmla="*/ 10 w 95"/>
                  <a:gd name="T73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27">
                    <a:moveTo>
                      <a:pt x="10" y="227"/>
                    </a:moveTo>
                    <a:lnTo>
                      <a:pt x="22" y="221"/>
                    </a:lnTo>
                    <a:lnTo>
                      <a:pt x="28" y="207"/>
                    </a:lnTo>
                    <a:lnTo>
                      <a:pt x="34" y="194"/>
                    </a:lnTo>
                    <a:lnTo>
                      <a:pt x="39" y="181"/>
                    </a:lnTo>
                    <a:lnTo>
                      <a:pt x="44" y="168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8" y="127"/>
                    </a:lnTo>
                    <a:lnTo>
                      <a:pt x="63" y="114"/>
                    </a:lnTo>
                    <a:lnTo>
                      <a:pt x="67" y="101"/>
                    </a:lnTo>
                    <a:lnTo>
                      <a:pt x="71" y="88"/>
                    </a:lnTo>
                    <a:lnTo>
                      <a:pt x="76" y="73"/>
                    </a:lnTo>
                    <a:lnTo>
                      <a:pt x="79" y="61"/>
                    </a:lnTo>
                    <a:lnTo>
                      <a:pt x="84" y="47"/>
                    </a:lnTo>
                    <a:lnTo>
                      <a:pt x="87" y="34"/>
                    </a:lnTo>
                    <a:lnTo>
                      <a:pt x="92" y="19"/>
                    </a:lnTo>
                    <a:lnTo>
                      <a:pt x="95" y="8"/>
                    </a:lnTo>
                    <a:lnTo>
                      <a:pt x="71" y="0"/>
                    </a:lnTo>
                    <a:lnTo>
                      <a:pt x="68" y="13"/>
                    </a:lnTo>
                    <a:lnTo>
                      <a:pt x="64" y="28"/>
                    </a:lnTo>
                    <a:lnTo>
                      <a:pt x="61" y="41"/>
                    </a:lnTo>
                    <a:lnTo>
                      <a:pt x="57" y="54"/>
                    </a:lnTo>
                    <a:lnTo>
                      <a:pt x="52" y="67"/>
                    </a:lnTo>
                    <a:lnTo>
                      <a:pt x="48" y="80"/>
                    </a:lnTo>
                    <a:lnTo>
                      <a:pt x="45" y="93"/>
                    </a:lnTo>
                    <a:lnTo>
                      <a:pt x="41" y="107"/>
                    </a:lnTo>
                    <a:lnTo>
                      <a:pt x="36" y="120"/>
                    </a:lnTo>
                    <a:lnTo>
                      <a:pt x="32" y="133"/>
                    </a:lnTo>
                    <a:lnTo>
                      <a:pt x="26" y="146"/>
                    </a:lnTo>
                    <a:lnTo>
                      <a:pt x="22" y="159"/>
                    </a:lnTo>
                    <a:lnTo>
                      <a:pt x="16" y="172"/>
                    </a:lnTo>
                    <a:lnTo>
                      <a:pt x="12" y="185"/>
                    </a:lnTo>
                    <a:lnTo>
                      <a:pt x="6" y="198"/>
                    </a:lnTo>
                    <a:lnTo>
                      <a:pt x="0" y="211"/>
                    </a:lnTo>
                    <a:lnTo>
                      <a:pt x="12" y="205"/>
                    </a:lnTo>
                    <a:lnTo>
                      <a:pt x="10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3" name="Freeform 114"/>
              <p:cNvSpPr>
                <a:spLocks/>
              </p:cNvSpPr>
              <p:nvPr/>
            </p:nvSpPr>
            <p:spPr bwMode="auto">
              <a:xfrm>
                <a:off x="5387" y="3317"/>
                <a:ext cx="38" cy="15"/>
              </a:xfrm>
              <a:custGeom>
                <a:avLst/>
                <a:gdLst>
                  <a:gd name="T0" fmla="*/ 0 w 115"/>
                  <a:gd name="T1" fmla="*/ 11 h 43"/>
                  <a:gd name="T2" fmla="*/ 6 w 115"/>
                  <a:gd name="T3" fmla="*/ 21 h 43"/>
                  <a:gd name="T4" fmla="*/ 11 w 115"/>
                  <a:gd name="T5" fmla="*/ 24 h 43"/>
                  <a:gd name="T6" fmla="*/ 17 w 115"/>
                  <a:gd name="T7" fmla="*/ 26 h 43"/>
                  <a:gd name="T8" fmla="*/ 25 w 115"/>
                  <a:gd name="T9" fmla="*/ 27 h 43"/>
                  <a:gd name="T10" fmla="*/ 30 w 115"/>
                  <a:gd name="T11" fmla="*/ 30 h 43"/>
                  <a:gd name="T12" fmla="*/ 38 w 115"/>
                  <a:gd name="T13" fmla="*/ 32 h 43"/>
                  <a:gd name="T14" fmla="*/ 43 w 115"/>
                  <a:gd name="T15" fmla="*/ 33 h 43"/>
                  <a:gd name="T16" fmla="*/ 51 w 115"/>
                  <a:gd name="T17" fmla="*/ 35 h 43"/>
                  <a:gd name="T18" fmla="*/ 58 w 115"/>
                  <a:gd name="T19" fmla="*/ 36 h 43"/>
                  <a:gd name="T20" fmla="*/ 65 w 115"/>
                  <a:gd name="T21" fmla="*/ 37 h 43"/>
                  <a:gd name="T22" fmla="*/ 73 w 115"/>
                  <a:gd name="T23" fmla="*/ 39 h 43"/>
                  <a:gd name="T24" fmla="*/ 80 w 115"/>
                  <a:gd name="T25" fmla="*/ 40 h 43"/>
                  <a:gd name="T26" fmla="*/ 87 w 115"/>
                  <a:gd name="T27" fmla="*/ 42 h 43"/>
                  <a:gd name="T28" fmla="*/ 94 w 115"/>
                  <a:gd name="T29" fmla="*/ 42 h 43"/>
                  <a:gd name="T30" fmla="*/ 100 w 115"/>
                  <a:gd name="T31" fmla="*/ 43 h 43"/>
                  <a:gd name="T32" fmla="*/ 107 w 115"/>
                  <a:gd name="T33" fmla="*/ 43 h 43"/>
                  <a:gd name="T34" fmla="*/ 113 w 115"/>
                  <a:gd name="T35" fmla="*/ 43 h 43"/>
                  <a:gd name="T36" fmla="*/ 115 w 115"/>
                  <a:gd name="T37" fmla="*/ 21 h 43"/>
                  <a:gd name="T38" fmla="*/ 110 w 115"/>
                  <a:gd name="T39" fmla="*/ 20 h 43"/>
                  <a:gd name="T40" fmla="*/ 103 w 115"/>
                  <a:gd name="T41" fmla="*/ 20 h 43"/>
                  <a:gd name="T42" fmla="*/ 97 w 115"/>
                  <a:gd name="T43" fmla="*/ 19 h 43"/>
                  <a:gd name="T44" fmla="*/ 90 w 115"/>
                  <a:gd name="T45" fmla="*/ 19 h 43"/>
                  <a:gd name="T46" fmla="*/ 83 w 115"/>
                  <a:gd name="T47" fmla="*/ 17 h 43"/>
                  <a:gd name="T48" fmla="*/ 77 w 115"/>
                  <a:gd name="T49" fmla="*/ 16 h 43"/>
                  <a:gd name="T50" fmla="*/ 71 w 115"/>
                  <a:gd name="T51" fmla="*/ 14 h 43"/>
                  <a:gd name="T52" fmla="*/ 64 w 115"/>
                  <a:gd name="T53" fmla="*/ 13 h 43"/>
                  <a:gd name="T54" fmla="*/ 57 w 115"/>
                  <a:gd name="T55" fmla="*/ 11 h 43"/>
                  <a:gd name="T56" fmla="*/ 49 w 115"/>
                  <a:gd name="T57" fmla="*/ 10 h 43"/>
                  <a:gd name="T58" fmla="*/ 42 w 115"/>
                  <a:gd name="T59" fmla="*/ 8 h 43"/>
                  <a:gd name="T60" fmla="*/ 36 w 115"/>
                  <a:gd name="T61" fmla="*/ 7 h 43"/>
                  <a:gd name="T62" fmla="*/ 32 w 115"/>
                  <a:gd name="T63" fmla="*/ 5 h 43"/>
                  <a:gd name="T64" fmla="*/ 25 w 115"/>
                  <a:gd name="T65" fmla="*/ 3 h 43"/>
                  <a:gd name="T66" fmla="*/ 20 w 115"/>
                  <a:gd name="T67" fmla="*/ 3 h 43"/>
                  <a:gd name="T68" fmla="*/ 14 w 115"/>
                  <a:gd name="T69" fmla="*/ 0 h 43"/>
                  <a:gd name="T70" fmla="*/ 22 w 115"/>
                  <a:gd name="T71" fmla="*/ 10 h 43"/>
                  <a:gd name="T72" fmla="*/ 0 w 115"/>
                  <a:gd name="T73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43">
                    <a:moveTo>
                      <a:pt x="0" y="11"/>
                    </a:moveTo>
                    <a:lnTo>
                      <a:pt x="6" y="21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7"/>
                    </a:lnTo>
                    <a:lnTo>
                      <a:pt x="30" y="30"/>
                    </a:lnTo>
                    <a:lnTo>
                      <a:pt x="38" y="32"/>
                    </a:lnTo>
                    <a:lnTo>
                      <a:pt x="43" y="33"/>
                    </a:lnTo>
                    <a:lnTo>
                      <a:pt x="51" y="35"/>
                    </a:lnTo>
                    <a:lnTo>
                      <a:pt x="58" y="36"/>
                    </a:lnTo>
                    <a:lnTo>
                      <a:pt x="65" y="37"/>
                    </a:lnTo>
                    <a:lnTo>
                      <a:pt x="73" y="39"/>
                    </a:lnTo>
                    <a:lnTo>
                      <a:pt x="80" y="40"/>
                    </a:lnTo>
                    <a:lnTo>
                      <a:pt x="87" y="42"/>
                    </a:lnTo>
                    <a:lnTo>
                      <a:pt x="94" y="42"/>
                    </a:lnTo>
                    <a:lnTo>
                      <a:pt x="100" y="43"/>
                    </a:lnTo>
                    <a:lnTo>
                      <a:pt x="107" y="43"/>
                    </a:lnTo>
                    <a:lnTo>
                      <a:pt x="113" y="43"/>
                    </a:lnTo>
                    <a:lnTo>
                      <a:pt x="115" y="21"/>
                    </a:lnTo>
                    <a:lnTo>
                      <a:pt x="110" y="20"/>
                    </a:lnTo>
                    <a:lnTo>
                      <a:pt x="103" y="20"/>
                    </a:lnTo>
                    <a:lnTo>
                      <a:pt x="97" y="19"/>
                    </a:lnTo>
                    <a:lnTo>
                      <a:pt x="90" y="19"/>
                    </a:lnTo>
                    <a:lnTo>
                      <a:pt x="83" y="17"/>
                    </a:lnTo>
                    <a:lnTo>
                      <a:pt x="77" y="16"/>
                    </a:lnTo>
                    <a:lnTo>
                      <a:pt x="71" y="14"/>
                    </a:lnTo>
                    <a:lnTo>
                      <a:pt x="64" y="13"/>
                    </a:lnTo>
                    <a:lnTo>
                      <a:pt x="57" y="11"/>
                    </a:lnTo>
                    <a:lnTo>
                      <a:pt x="49" y="10"/>
                    </a:lnTo>
                    <a:lnTo>
                      <a:pt x="42" y="8"/>
                    </a:lnTo>
                    <a:lnTo>
                      <a:pt x="36" y="7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2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4" name="Freeform 115"/>
              <p:cNvSpPr>
                <a:spLocks/>
              </p:cNvSpPr>
              <p:nvPr/>
            </p:nvSpPr>
            <p:spPr bwMode="auto">
              <a:xfrm>
                <a:off x="5377" y="3214"/>
                <a:ext cx="17" cy="107"/>
              </a:xfrm>
              <a:custGeom>
                <a:avLst/>
                <a:gdLst>
                  <a:gd name="T0" fmla="*/ 12 w 50"/>
                  <a:gd name="T1" fmla="*/ 23 h 321"/>
                  <a:gd name="T2" fmla="*/ 0 w 50"/>
                  <a:gd name="T3" fmla="*/ 13 h 321"/>
                  <a:gd name="T4" fmla="*/ 3 w 50"/>
                  <a:gd name="T5" fmla="*/ 32 h 321"/>
                  <a:gd name="T6" fmla="*/ 5 w 50"/>
                  <a:gd name="T7" fmla="*/ 49 h 321"/>
                  <a:gd name="T8" fmla="*/ 7 w 50"/>
                  <a:gd name="T9" fmla="*/ 67 h 321"/>
                  <a:gd name="T10" fmla="*/ 9 w 50"/>
                  <a:gd name="T11" fmla="*/ 86 h 321"/>
                  <a:gd name="T12" fmla="*/ 10 w 50"/>
                  <a:gd name="T13" fmla="*/ 105 h 321"/>
                  <a:gd name="T14" fmla="*/ 13 w 50"/>
                  <a:gd name="T15" fmla="*/ 122 h 321"/>
                  <a:gd name="T16" fmla="*/ 15 w 50"/>
                  <a:gd name="T17" fmla="*/ 141 h 321"/>
                  <a:gd name="T18" fmla="*/ 16 w 50"/>
                  <a:gd name="T19" fmla="*/ 160 h 321"/>
                  <a:gd name="T20" fmla="*/ 18 w 50"/>
                  <a:gd name="T21" fmla="*/ 179 h 321"/>
                  <a:gd name="T22" fmla="*/ 21 w 50"/>
                  <a:gd name="T23" fmla="*/ 196 h 321"/>
                  <a:gd name="T24" fmla="*/ 21 w 50"/>
                  <a:gd name="T25" fmla="*/ 217 h 321"/>
                  <a:gd name="T26" fmla="*/ 23 w 50"/>
                  <a:gd name="T27" fmla="*/ 235 h 321"/>
                  <a:gd name="T28" fmla="*/ 23 w 50"/>
                  <a:gd name="T29" fmla="*/ 257 h 321"/>
                  <a:gd name="T30" fmla="*/ 25 w 50"/>
                  <a:gd name="T31" fmla="*/ 278 h 321"/>
                  <a:gd name="T32" fmla="*/ 26 w 50"/>
                  <a:gd name="T33" fmla="*/ 299 h 321"/>
                  <a:gd name="T34" fmla="*/ 28 w 50"/>
                  <a:gd name="T35" fmla="*/ 321 h 321"/>
                  <a:gd name="T36" fmla="*/ 50 w 50"/>
                  <a:gd name="T37" fmla="*/ 320 h 321"/>
                  <a:gd name="T38" fmla="*/ 48 w 50"/>
                  <a:gd name="T39" fmla="*/ 298 h 321"/>
                  <a:gd name="T40" fmla="*/ 48 w 50"/>
                  <a:gd name="T41" fmla="*/ 276 h 321"/>
                  <a:gd name="T42" fmla="*/ 47 w 50"/>
                  <a:gd name="T43" fmla="*/ 256 h 321"/>
                  <a:gd name="T44" fmla="*/ 45 w 50"/>
                  <a:gd name="T45" fmla="*/ 234 h 321"/>
                  <a:gd name="T46" fmla="*/ 44 w 50"/>
                  <a:gd name="T47" fmla="*/ 215 h 321"/>
                  <a:gd name="T48" fmla="*/ 42 w 50"/>
                  <a:gd name="T49" fmla="*/ 196 h 321"/>
                  <a:gd name="T50" fmla="*/ 41 w 50"/>
                  <a:gd name="T51" fmla="*/ 176 h 321"/>
                  <a:gd name="T52" fmla="*/ 39 w 50"/>
                  <a:gd name="T53" fmla="*/ 157 h 321"/>
                  <a:gd name="T54" fmla="*/ 38 w 50"/>
                  <a:gd name="T55" fmla="*/ 138 h 321"/>
                  <a:gd name="T56" fmla="*/ 37 w 50"/>
                  <a:gd name="T57" fmla="*/ 119 h 321"/>
                  <a:gd name="T58" fmla="*/ 34 w 50"/>
                  <a:gd name="T59" fmla="*/ 102 h 321"/>
                  <a:gd name="T60" fmla="*/ 32 w 50"/>
                  <a:gd name="T61" fmla="*/ 83 h 321"/>
                  <a:gd name="T62" fmla="*/ 31 w 50"/>
                  <a:gd name="T63" fmla="*/ 65 h 321"/>
                  <a:gd name="T64" fmla="*/ 28 w 50"/>
                  <a:gd name="T65" fmla="*/ 48 h 321"/>
                  <a:gd name="T66" fmla="*/ 26 w 50"/>
                  <a:gd name="T67" fmla="*/ 29 h 321"/>
                  <a:gd name="T68" fmla="*/ 23 w 50"/>
                  <a:gd name="T69" fmla="*/ 10 h 321"/>
                  <a:gd name="T70" fmla="*/ 12 w 50"/>
                  <a:gd name="T71" fmla="*/ 0 h 321"/>
                  <a:gd name="T72" fmla="*/ 12 w 50"/>
                  <a:gd name="T73" fmla="*/ 2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321">
                    <a:moveTo>
                      <a:pt x="12" y="23"/>
                    </a:moveTo>
                    <a:lnTo>
                      <a:pt x="0" y="13"/>
                    </a:lnTo>
                    <a:lnTo>
                      <a:pt x="3" y="32"/>
                    </a:lnTo>
                    <a:lnTo>
                      <a:pt x="5" y="49"/>
                    </a:lnTo>
                    <a:lnTo>
                      <a:pt x="7" y="67"/>
                    </a:lnTo>
                    <a:lnTo>
                      <a:pt x="9" y="86"/>
                    </a:lnTo>
                    <a:lnTo>
                      <a:pt x="10" y="105"/>
                    </a:lnTo>
                    <a:lnTo>
                      <a:pt x="13" y="122"/>
                    </a:lnTo>
                    <a:lnTo>
                      <a:pt x="15" y="141"/>
                    </a:lnTo>
                    <a:lnTo>
                      <a:pt x="16" y="160"/>
                    </a:lnTo>
                    <a:lnTo>
                      <a:pt x="18" y="179"/>
                    </a:lnTo>
                    <a:lnTo>
                      <a:pt x="21" y="196"/>
                    </a:lnTo>
                    <a:lnTo>
                      <a:pt x="21" y="217"/>
                    </a:lnTo>
                    <a:lnTo>
                      <a:pt x="23" y="235"/>
                    </a:lnTo>
                    <a:lnTo>
                      <a:pt x="23" y="257"/>
                    </a:lnTo>
                    <a:lnTo>
                      <a:pt x="25" y="278"/>
                    </a:lnTo>
                    <a:lnTo>
                      <a:pt x="26" y="299"/>
                    </a:lnTo>
                    <a:lnTo>
                      <a:pt x="28" y="321"/>
                    </a:lnTo>
                    <a:lnTo>
                      <a:pt x="50" y="320"/>
                    </a:lnTo>
                    <a:lnTo>
                      <a:pt x="48" y="298"/>
                    </a:lnTo>
                    <a:lnTo>
                      <a:pt x="48" y="276"/>
                    </a:lnTo>
                    <a:lnTo>
                      <a:pt x="47" y="256"/>
                    </a:lnTo>
                    <a:lnTo>
                      <a:pt x="45" y="234"/>
                    </a:lnTo>
                    <a:lnTo>
                      <a:pt x="44" y="215"/>
                    </a:lnTo>
                    <a:lnTo>
                      <a:pt x="42" y="196"/>
                    </a:lnTo>
                    <a:lnTo>
                      <a:pt x="41" y="176"/>
                    </a:lnTo>
                    <a:lnTo>
                      <a:pt x="39" y="157"/>
                    </a:lnTo>
                    <a:lnTo>
                      <a:pt x="38" y="138"/>
                    </a:lnTo>
                    <a:lnTo>
                      <a:pt x="37" y="119"/>
                    </a:lnTo>
                    <a:lnTo>
                      <a:pt x="34" y="102"/>
                    </a:lnTo>
                    <a:lnTo>
                      <a:pt x="32" y="83"/>
                    </a:lnTo>
                    <a:lnTo>
                      <a:pt x="31" y="65"/>
                    </a:lnTo>
                    <a:lnTo>
                      <a:pt x="28" y="48"/>
                    </a:lnTo>
                    <a:lnTo>
                      <a:pt x="26" y="29"/>
                    </a:lnTo>
                    <a:lnTo>
                      <a:pt x="23" y="10"/>
                    </a:lnTo>
                    <a:lnTo>
                      <a:pt x="12" y="0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5" name="Freeform 116"/>
              <p:cNvSpPr>
                <a:spLocks/>
              </p:cNvSpPr>
              <p:nvPr/>
            </p:nvSpPr>
            <p:spPr bwMode="auto">
              <a:xfrm>
                <a:off x="5353" y="3214"/>
                <a:ext cx="28" cy="9"/>
              </a:xfrm>
              <a:custGeom>
                <a:avLst/>
                <a:gdLst>
                  <a:gd name="T0" fmla="*/ 0 w 86"/>
                  <a:gd name="T1" fmla="*/ 11 h 26"/>
                  <a:gd name="T2" fmla="*/ 12 w 86"/>
                  <a:gd name="T3" fmla="*/ 26 h 26"/>
                  <a:gd name="T4" fmla="*/ 31 w 86"/>
                  <a:gd name="T5" fmla="*/ 26 h 26"/>
                  <a:gd name="T6" fmla="*/ 41 w 86"/>
                  <a:gd name="T7" fmla="*/ 25 h 26"/>
                  <a:gd name="T8" fmla="*/ 49 w 86"/>
                  <a:gd name="T9" fmla="*/ 25 h 26"/>
                  <a:gd name="T10" fmla="*/ 58 w 86"/>
                  <a:gd name="T11" fmla="*/ 25 h 26"/>
                  <a:gd name="T12" fmla="*/ 68 w 86"/>
                  <a:gd name="T13" fmla="*/ 25 h 26"/>
                  <a:gd name="T14" fmla="*/ 77 w 86"/>
                  <a:gd name="T15" fmla="*/ 23 h 26"/>
                  <a:gd name="T16" fmla="*/ 86 w 86"/>
                  <a:gd name="T17" fmla="*/ 23 h 26"/>
                  <a:gd name="T18" fmla="*/ 86 w 86"/>
                  <a:gd name="T19" fmla="*/ 0 h 26"/>
                  <a:gd name="T20" fmla="*/ 76 w 86"/>
                  <a:gd name="T21" fmla="*/ 0 h 26"/>
                  <a:gd name="T22" fmla="*/ 67 w 86"/>
                  <a:gd name="T23" fmla="*/ 0 h 26"/>
                  <a:gd name="T24" fmla="*/ 58 w 86"/>
                  <a:gd name="T25" fmla="*/ 0 h 26"/>
                  <a:gd name="T26" fmla="*/ 48 w 86"/>
                  <a:gd name="T27" fmla="*/ 1 h 26"/>
                  <a:gd name="T28" fmla="*/ 39 w 86"/>
                  <a:gd name="T29" fmla="*/ 1 h 26"/>
                  <a:gd name="T30" fmla="*/ 29 w 86"/>
                  <a:gd name="T31" fmla="*/ 1 h 26"/>
                  <a:gd name="T32" fmla="*/ 20 w 86"/>
                  <a:gd name="T33" fmla="*/ 1 h 26"/>
                  <a:gd name="T34" fmla="*/ 10 w 86"/>
                  <a:gd name="T35" fmla="*/ 3 h 26"/>
                  <a:gd name="T36" fmla="*/ 22 w 86"/>
                  <a:gd name="T37" fmla="*/ 16 h 26"/>
                  <a:gd name="T38" fmla="*/ 0 w 86"/>
                  <a:gd name="T3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6">
                    <a:moveTo>
                      <a:pt x="0" y="11"/>
                    </a:moveTo>
                    <a:lnTo>
                      <a:pt x="12" y="26"/>
                    </a:lnTo>
                    <a:lnTo>
                      <a:pt x="31" y="26"/>
                    </a:lnTo>
                    <a:lnTo>
                      <a:pt x="41" y="25"/>
                    </a:lnTo>
                    <a:lnTo>
                      <a:pt x="49" y="25"/>
                    </a:lnTo>
                    <a:lnTo>
                      <a:pt x="58" y="25"/>
                    </a:lnTo>
                    <a:lnTo>
                      <a:pt x="68" y="25"/>
                    </a:lnTo>
                    <a:lnTo>
                      <a:pt x="77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9" y="1"/>
                    </a:lnTo>
                    <a:lnTo>
                      <a:pt x="29" y="1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22" y="1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6" name="Freeform 117"/>
              <p:cNvSpPr>
                <a:spLocks/>
              </p:cNvSpPr>
              <p:nvPr/>
            </p:nvSpPr>
            <p:spPr bwMode="auto">
              <a:xfrm>
                <a:off x="5353" y="3185"/>
                <a:ext cx="19" cy="34"/>
              </a:xfrm>
              <a:custGeom>
                <a:avLst/>
                <a:gdLst>
                  <a:gd name="T0" fmla="*/ 44 w 57"/>
                  <a:gd name="T1" fmla="*/ 0 h 103"/>
                  <a:gd name="T2" fmla="*/ 35 w 57"/>
                  <a:gd name="T3" fmla="*/ 7 h 103"/>
                  <a:gd name="T4" fmla="*/ 29 w 57"/>
                  <a:gd name="T5" fmla="*/ 17 h 103"/>
                  <a:gd name="T6" fmla="*/ 25 w 57"/>
                  <a:gd name="T7" fmla="*/ 27 h 103"/>
                  <a:gd name="T8" fmla="*/ 20 w 57"/>
                  <a:gd name="T9" fmla="*/ 37 h 103"/>
                  <a:gd name="T10" fmla="*/ 15 w 57"/>
                  <a:gd name="T11" fmla="*/ 49 h 103"/>
                  <a:gd name="T12" fmla="*/ 12 w 57"/>
                  <a:gd name="T13" fmla="*/ 61 h 103"/>
                  <a:gd name="T14" fmla="*/ 7 w 57"/>
                  <a:gd name="T15" fmla="*/ 72 h 103"/>
                  <a:gd name="T16" fmla="*/ 3 w 57"/>
                  <a:gd name="T17" fmla="*/ 85 h 103"/>
                  <a:gd name="T18" fmla="*/ 0 w 57"/>
                  <a:gd name="T19" fmla="*/ 98 h 103"/>
                  <a:gd name="T20" fmla="*/ 22 w 57"/>
                  <a:gd name="T21" fmla="*/ 103 h 103"/>
                  <a:gd name="T22" fmla="*/ 26 w 57"/>
                  <a:gd name="T23" fmla="*/ 91 h 103"/>
                  <a:gd name="T24" fmla="*/ 29 w 57"/>
                  <a:gd name="T25" fmla="*/ 80 h 103"/>
                  <a:gd name="T26" fmla="*/ 33 w 57"/>
                  <a:gd name="T27" fmla="*/ 69 h 103"/>
                  <a:gd name="T28" fmla="*/ 36 w 57"/>
                  <a:gd name="T29" fmla="*/ 58 h 103"/>
                  <a:gd name="T30" fmla="*/ 42 w 57"/>
                  <a:gd name="T31" fmla="*/ 48 h 103"/>
                  <a:gd name="T32" fmla="*/ 47 w 57"/>
                  <a:gd name="T33" fmla="*/ 37 h 103"/>
                  <a:gd name="T34" fmla="*/ 51 w 57"/>
                  <a:gd name="T35" fmla="*/ 27 h 103"/>
                  <a:gd name="T36" fmla="*/ 57 w 57"/>
                  <a:gd name="T37" fmla="*/ 16 h 103"/>
                  <a:gd name="T38" fmla="*/ 47 w 57"/>
                  <a:gd name="T39" fmla="*/ 23 h 103"/>
                  <a:gd name="T40" fmla="*/ 44 w 57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03">
                    <a:moveTo>
                      <a:pt x="44" y="0"/>
                    </a:moveTo>
                    <a:lnTo>
                      <a:pt x="35" y="7"/>
                    </a:lnTo>
                    <a:lnTo>
                      <a:pt x="29" y="17"/>
                    </a:lnTo>
                    <a:lnTo>
                      <a:pt x="25" y="27"/>
                    </a:lnTo>
                    <a:lnTo>
                      <a:pt x="20" y="37"/>
                    </a:lnTo>
                    <a:lnTo>
                      <a:pt x="15" y="49"/>
                    </a:lnTo>
                    <a:lnTo>
                      <a:pt x="12" y="61"/>
                    </a:lnTo>
                    <a:lnTo>
                      <a:pt x="7" y="72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22" y="103"/>
                    </a:lnTo>
                    <a:lnTo>
                      <a:pt x="26" y="91"/>
                    </a:lnTo>
                    <a:lnTo>
                      <a:pt x="29" y="80"/>
                    </a:lnTo>
                    <a:lnTo>
                      <a:pt x="33" y="69"/>
                    </a:lnTo>
                    <a:lnTo>
                      <a:pt x="36" y="58"/>
                    </a:lnTo>
                    <a:lnTo>
                      <a:pt x="42" y="48"/>
                    </a:lnTo>
                    <a:lnTo>
                      <a:pt x="47" y="37"/>
                    </a:lnTo>
                    <a:lnTo>
                      <a:pt x="51" y="27"/>
                    </a:lnTo>
                    <a:lnTo>
                      <a:pt x="57" y="16"/>
                    </a:lnTo>
                    <a:lnTo>
                      <a:pt x="47" y="2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7" name="Freeform 118"/>
              <p:cNvSpPr>
                <a:spLocks/>
              </p:cNvSpPr>
              <p:nvPr/>
            </p:nvSpPr>
            <p:spPr bwMode="auto">
              <a:xfrm>
                <a:off x="5367" y="3177"/>
                <a:ext cx="51" cy="16"/>
              </a:xfrm>
              <a:custGeom>
                <a:avLst/>
                <a:gdLst>
                  <a:gd name="T0" fmla="*/ 151 w 151"/>
                  <a:gd name="T1" fmla="*/ 2 h 47"/>
                  <a:gd name="T2" fmla="*/ 141 w 151"/>
                  <a:gd name="T3" fmla="*/ 0 h 47"/>
                  <a:gd name="T4" fmla="*/ 132 w 151"/>
                  <a:gd name="T5" fmla="*/ 0 h 47"/>
                  <a:gd name="T6" fmla="*/ 125 w 151"/>
                  <a:gd name="T7" fmla="*/ 3 h 47"/>
                  <a:gd name="T8" fmla="*/ 115 w 151"/>
                  <a:gd name="T9" fmla="*/ 5 h 47"/>
                  <a:gd name="T10" fmla="*/ 106 w 151"/>
                  <a:gd name="T11" fmla="*/ 6 h 47"/>
                  <a:gd name="T12" fmla="*/ 97 w 151"/>
                  <a:gd name="T13" fmla="*/ 8 h 47"/>
                  <a:gd name="T14" fmla="*/ 88 w 151"/>
                  <a:gd name="T15" fmla="*/ 9 h 47"/>
                  <a:gd name="T16" fmla="*/ 80 w 151"/>
                  <a:gd name="T17" fmla="*/ 10 h 47"/>
                  <a:gd name="T18" fmla="*/ 69 w 151"/>
                  <a:gd name="T19" fmla="*/ 12 h 47"/>
                  <a:gd name="T20" fmla="*/ 62 w 151"/>
                  <a:gd name="T21" fmla="*/ 13 h 47"/>
                  <a:gd name="T22" fmla="*/ 53 w 151"/>
                  <a:gd name="T23" fmla="*/ 15 h 47"/>
                  <a:gd name="T24" fmla="*/ 45 w 151"/>
                  <a:gd name="T25" fmla="*/ 16 h 47"/>
                  <a:gd name="T26" fmla="*/ 35 w 151"/>
                  <a:gd name="T27" fmla="*/ 18 h 47"/>
                  <a:gd name="T28" fmla="*/ 26 w 151"/>
                  <a:gd name="T29" fmla="*/ 19 h 47"/>
                  <a:gd name="T30" fmla="*/ 17 w 151"/>
                  <a:gd name="T31" fmla="*/ 21 h 47"/>
                  <a:gd name="T32" fmla="*/ 8 w 151"/>
                  <a:gd name="T33" fmla="*/ 22 h 47"/>
                  <a:gd name="T34" fmla="*/ 0 w 151"/>
                  <a:gd name="T35" fmla="*/ 24 h 47"/>
                  <a:gd name="T36" fmla="*/ 3 w 151"/>
                  <a:gd name="T37" fmla="*/ 47 h 47"/>
                  <a:gd name="T38" fmla="*/ 13 w 151"/>
                  <a:gd name="T39" fmla="*/ 45 h 47"/>
                  <a:gd name="T40" fmla="*/ 21 w 151"/>
                  <a:gd name="T41" fmla="*/ 44 h 47"/>
                  <a:gd name="T42" fmla="*/ 30 w 151"/>
                  <a:gd name="T43" fmla="*/ 42 h 47"/>
                  <a:gd name="T44" fmla="*/ 39 w 151"/>
                  <a:gd name="T45" fmla="*/ 41 h 47"/>
                  <a:gd name="T46" fmla="*/ 48 w 151"/>
                  <a:gd name="T47" fmla="*/ 40 h 47"/>
                  <a:gd name="T48" fmla="*/ 56 w 151"/>
                  <a:gd name="T49" fmla="*/ 38 h 47"/>
                  <a:gd name="T50" fmla="*/ 65 w 151"/>
                  <a:gd name="T51" fmla="*/ 37 h 47"/>
                  <a:gd name="T52" fmla="*/ 74 w 151"/>
                  <a:gd name="T53" fmla="*/ 35 h 47"/>
                  <a:gd name="T54" fmla="*/ 83 w 151"/>
                  <a:gd name="T55" fmla="*/ 32 h 47"/>
                  <a:gd name="T56" fmla="*/ 93 w 151"/>
                  <a:gd name="T57" fmla="*/ 32 h 47"/>
                  <a:gd name="T58" fmla="*/ 101 w 151"/>
                  <a:gd name="T59" fmla="*/ 29 h 47"/>
                  <a:gd name="T60" fmla="*/ 110 w 151"/>
                  <a:gd name="T61" fmla="*/ 29 h 47"/>
                  <a:gd name="T62" fmla="*/ 119 w 151"/>
                  <a:gd name="T63" fmla="*/ 28 h 47"/>
                  <a:gd name="T64" fmla="*/ 128 w 151"/>
                  <a:gd name="T65" fmla="*/ 26 h 47"/>
                  <a:gd name="T66" fmla="*/ 136 w 151"/>
                  <a:gd name="T67" fmla="*/ 24 h 47"/>
                  <a:gd name="T68" fmla="*/ 145 w 151"/>
                  <a:gd name="T69" fmla="*/ 22 h 47"/>
                  <a:gd name="T70" fmla="*/ 136 w 151"/>
                  <a:gd name="T71" fmla="*/ 21 h 47"/>
                  <a:gd name="T72" fmla="*/ 151 w 151"/>
                  <a:gd name="T73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7">
                    <a:moveTo>
                      <a:pt x="151" y="2"/>
                    </a:moveTo>
                    <a:lnTo>
                      <a:pt x="141" y="0"/>
                    </a:lnTo>
                    <a:lnTo>
                      <a:pt x="132" y="0"/>
                    </a:lnTo>
                    <a:lnTo>
                      <a:pt x="125" y="3"/>
                    </a:lnTo>
                    <a:lnTo>
                      <a:pt x="115" y="5"/>
                    </a:lnTo>
                    <a:lnTo>
                      <a:pt x="106" y="6"/>
                    </a:lnTo>
                    <a:lnTo>
                      <a:pt x="97" y="8"/>
                    </a:lnTo>
                    <a:lnTo>
                      <a:pt x="88" y="9"/>
                    </a:lnTo>
                    <a:lnTo>
                      <a:pt x="80" y="10"/>
                    </a:lnTo>
                    <a:lnTo>
                      <a:pt x="69" y="12"/>
                    </a:lnTo>
                    <a:lnTo>
                      <a:pt x="62" y="13"/>
                    </a:lnTo>
                    <a:lnTo>
                      <a:pt x="53" y="15"/>
                    </a:lnTo>
                    <a:lnTo>
                      <a:pt x="45" y="16"/>
                    </a:lnTo>
                    <a:lnTo>
                      <a:pt x="35" y="18"/>
                    </a:lnTo>
                    <a:lnTo>
                      <a:pt x="26" y="19"/>
                    </a:lnTo>
                    <a:lnTo>
                      <a:pt x="17" y="21"/>
                    </a:lnTo>
                    <a:lnTo>
                      <a:pt x="8" y="22"/>
                    </a:lnTo>
                    <a:lnTo>
                      <a:pt x="0" y="24"/>
                    </a:lnTo>
                    <a:lnTo>
                      <a:pt x="3" y="47"/>
                    </a:lnTo>
                    <a:lnTo>
                      <a:pt x="13" y="45"/>
                    </a:lnTo>
                    <a:lnTo>
                      <a:pt x="21" y="44"/>
                    </a:lnTo>
                    <a:lnTo>
                      <a:pt x="30" y="42"/>
                    </a:lnTo>
                    <a:lnTo>
                      <a:pt x="39" y="41"/>
                    </a:lnTo>
                    <a:lnTo>
                      <a:pt x="48" y="40"/>
                    </a:lnTo>
                    <a:lnTo>
                      <a:pt x="56" y="38"/>
                    </a:lnTo>
                    <a:lnTo>
                      <a:pt x="65" y="37"/>
                    </a:lnTo>
                    <a:lnTo>
                      <a:pt x="74" y="35"/>
                    </a:lnTo>
                    <a:lnTo>
                      <a:pt x="83" y="32"/>
                    </a:lnTo>
                    <a:lnTo>
                      <a:pt x="93" y="32"/>
                    </a:lnTo>
                    <a:lnTo>
                      <a:pt x="101" y="29"/>
                    </a:lnTo>
                    <a:lnTo>
                      <a:pt x="110" y="29"/>
                    </a:lnTo>
                    <a:lnTo>
                      <a:pt x="119" y="28"/>
                    </a:lnTo>
                    <a:lnTo>
                      <a:pt x="128" y="26"/>
                    </a:lnTo>
                    <a:lnTo>
                      <a:pt x="136" y="24"/>
                    </a:lnTo>
                    <a:lnTo>
                      <a:pt x="145" y="22"/>
                    </a:lnTo>
                    <a:lnTo>
                      <a:pt x="136" y="21"/>
                    </a:lnTo>
                    <a:lnTo>
                      <a:pt x="1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8" name="Freeform 119"/>
              <p:cNvSpPr>
                <a:spLocks/>
              </p:cNvSpPr>
              <p:nvPr/>
            </p:nvSpPr>
            <p:spPr bwMode="auto">
              <a:xfrm>
                <a:off x="5367" y="3185"/>
                <a:ext cx="5" cy="8"/>
              </a:xfrm>
              <a:custGeom>
                <a:avLst/>
                <a:gdLst>
                  <a:gd name="T0" fmla="*/ 0 w 13"/>
                  <a:gd name="T1" fmla="*/ 23 h 23"/>
                  <a:gd name="T2" fmla="*/ 5 w 13"/>
                  <a:gd name="T3" fmla="*/ 23 h 23"/>
                  <a:gd name="T4" fmla="*/ 8 w 13"/>
                  <a:gd name="T5" fmla="*/ 20 h 23"/>
                  <a:gd name="T6" fmla="*/ 11 w 13"/>
                  <a:gd name="T7" fmla="*/ 16 h 23"/>
                  <a:gd name="T8" fmla="*/ 13 w 13"/>
                  <a:gd name="T9" fmla="*/ 13 h 23"/>
                  <a:gd name="T10" fmla="*/ 13 w 13"/>
                  <a:gd name="T11" fmla="*/ 8 h 23"/>
                  <a:gd name="T12" fmla="*/ 10 w 13"/>
                  <a:gd name="T13" fmla="*/ 4 h 23"/>
                  <a:gd name="T14" fmla="*/ 7 w 13"/>
                  <a:gd name="T15" fmla="*/ 1 h 23"/>
                  <a:gd name="T16" fmla="*/ 1 w 13"/>
                  <a:gd name="T17" fmla="*/ 0 h 23"/>
                  <a:gd name="T18" fmla="*/ 0 w 13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3" y="8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9" name="Freeform 120"/>
              <p:cNvSpPr>
                <a:spLocks/>
              </p:cNvSpPr>
              <p:nvPr/>
            </p:nvSpPr>
            <p:spPr bwMode="auto">
              <a:xfrm>
                <a:off x="5326" y="3183"/>
                <a:ext cx="42" cy="10"/>
              </a:xfrm>
              <a:custGeom>
                <a:avLst/>
                <a:gdLst>
                  <a:gd name="T0" fmla="*/ 0 w 126"/>
                  <a:gd name="T1" fmla="*/ 16 h 28"/>
                  <a:gd name="T2" fmla="*/ 8 w 126"/>
                  <a:gd name="T3" fmla="*/ 23 h 28"/>
                  <a:gd name="T4" fmla="*/ 16 w 126"/>
                  <a:gd name="T5" fmla="*/ 25 h 28"/>
                  <a:gd name="T6" fmla="*/ 23 w 126"/>
                  <a:gd name="T7" fmla="*/ 25 h 28"/>
                  <a:gd name="T8" fmla="*/ 30 w 126"/>
                  <a:gd name="T9" fmla="*/ 25 h 28"/>
                  <a:gd name="T10" fmla="*/ 37 w 126"/>
                  <a:gd name="T11" fmla="*/ 25 h 28"/>
                  <a:gd name="T12" fmla="*/ 45 w 126"/>
                  <a:gd name="T13" fmla="*/ 26 h 28"/>
                  <a:gd name="T14" fmla="*/ 52 w 126"/>
                  <a:gd name="T15" fmla="*/ 26 h 28"/>
                  <a:gd name="T16" fmla="*/ 59 w 126"/>
                  <a:gd name="T17" fmla="*/ 26 h 28"/>
                  <a:gd name="T18" fmla="*/ 72 w 126"/>
                  <a:gd name="T19" fmla="*/ 26 h 28"/>
                  <a:gd name="T20" fmla="*/ 80 w 126"/>
                  <a:gd name="T21" fmla="*/ 26 h 28"/>
                  <a:gd name="T22" fmla="*/ 87 w 126"/>
                  <a:gd name="T23" fmla="*/ 26 h 28"/>
                  <a:gd name="T24" fmla="*/ 94 w 126"/>
                  <a:gd name="T25" fmla="*/ 28 h 28"/>
                  <a:gd name="T26" fmla="*/ 101 w 126"/>
                  <a:gd name="T27" fmla="*/ 28 h 28"/>
                  <a:gd name="T28" fmla="*/ 109 w 126"/>
                  <a:gd name="T29" fmla="*/ 28 h 28"/>
                  <a:gd name="T30" fmla="*/ 125 w 126"/>
                  <a:gd name="T31" fmla="*/ 28 h 28"/>
                  <a:gd name="T32" fmla="*/ 126 w 126"/>
                  <a:gd name="T33" fmla="*/ 5 h 28"/>
                  <a:gd name="T34" fmla="*/ 119 w 126"/>
                  <a:gd name="T35" fmla="*/ 3 h 28"/>
                  <a:gd name="T36" fmla="*/ 110 w 126"/>
                  <a:gd name="T37" fmla="*/ 3 h 28"/>
                  <a:gd name="T38" fmla="*/ 103 w 126"/>
                  <a:gd name="T39" fmla="*/ 3 h 28"/>
                  <a:gd name="T40" fmla="*/ 96 w 126"/>
                  <a:gd name="T41" fmla="*/ 3 h 28"/>
                  <a:gd name="T42" fmla="*/ 88 w 126"/>
                  <a:gd name="T43" fmla="*/ 3 h 28"/>
                  <a:gd name="T44" fmla="*/ 81 w 126"/>
                  <a:gd name="T45" fmla="*/ 3 h 28"/>
                  <a:gd name="T46" fmla="*/ 74 w 126"/>
                  <a:gd name="T47" fmla="*/ 2 h 28"/>
                  <a:gd name="T48" fmla="*/ 59 w 126"/>
                  <a:gd name="T49" fmla="*/ 2 h 28"/>
                  <a:gd name="T50" fmla="*/ 52 w 126"/>
                  <a:gd name="T51" fmla="*/ 2 h 28"/>
                  <a:gd name="T52" fmla="*/ 46 w 126"/>
                  <a:gd name="T53" fmla="*/ 2 h 28"/>
                  <a:gd name="T54" fmla="*/ 39 w 126"/>
                  <a:gd name="T55" fmla="*/ 0 h 28"/>
                  <a:gd name="T56" fmla="*/ 32 w 126"/>
                  <a:gd name="T57" fmla="*/ 0 h 28"/>
                  <a:gd name="T58" fmla="*/ 24 w 126"/>
                  <a:gd name="T59" fmla="*/ 0 h 28"/>
                  <a:gd name="T60" fmla="*/ 10 w 126"/>
                  <a:gd name="T61" fmla="*/ 0 h 28"/>
                  <a:gd name="T62" fmla="*/ 20 w 126"/>
                  <a:gd name="T63" fmla="*/ 7 h 28"/>
                  <a:gd name="T64" fmla="*/ 0 w 126"/>
                  <a:gd name="T6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28">
                    <a:moveTo>
                      <a:pt x="0" y="16"/>
                    </a:moveTo>
                    <a:lnTo>
                      <a:pt x="8" y="23"/>
                    </a:lnTo>
                    <a:lnTo>
                      <a:pt x="16" y="25"/>
                    </a:lnTo>
                    <a:lnTo>
                      <a:pt x="23" y="25"/>
                    </a:lnTo>
                    <a:lnTo>
                      <a:pt x="30" y="25"/>
                    </a:lnTo>
                    <a:lnTo>
                      <a:pt x="37" y="25"/>
                    </a:lnTo>
                    <a:lnTo>
                      <a:pt x="45" y="26"/>
                    </a:lnTo>
                    <a:lnTo>
                      <a:pt x="52" y="26"/>
                    </a:lnTo>
                    <a:lnTo>
                      <a:pt x="59" y="26"/>
                    </a:lnTo>
                    <a:lnTo>
                      <a:pt x="72" y="26"/>
                    </a:lnTo>
                    <a:lnTo>
                      <a:pt x="80" y="26"/>
                    </a:lnTo>
                    <a:lnTo>
                      <a:pt x="87" y="26"/>
                    </a:lnTo>
                    <a:lnTo>
                      <a:pt x="94" y="28"/>
                    </a:lnTo>
                    <a:lnTo>
                      <a:pt x="101" y="28"/>
                    </a:lnTo>
                    <a:lnTo>
                      <a:pt x="109" y="28"/>
                    </a:lnTo>
                    <a:lnTo>
                      <a:pt x="125" y="28"/>
                    </a:lnTo>
                    <a:lnTo>
                      <a:pt x="126" y="5"/>
                    </a:lnTo>
                    <a:lnTo>
                      <a:pt x="119" y="3"/>
                    </a:lnTo>
                    <a:lnTo>
                      <a:pt x="110" y="3"/>
                    </a:lnTo>
                    <a:lnTo>
                      <a:pt x="103" y="3"/>
                    </a:lnTo>
                    <a:lnTo>
                      <a:pt x="96" y="3"/>
                    </a:lnTo>
                    <a:lnTo>
                      <a:pt x="88" y="3"/>
                    </a:lnTo>
                    <a:lnTo>
                      <a:pt x="81" y="3"/>
                    </a:lnTo>
                    <a:lnTo>
                      <a:pt x="74" y="2"/>
                    </a:lnTo>
                    <a:lnTo>
                      <a:pt x="59" y="2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20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0" name="Freeform 121"/>
              <p:cNvSpPr>
                <a:spLocks/>
              </p:cNvSpPr>
              <p:nvPr/>
            </p:nvSpPr>
            <p:spPr bwMode="auto">
              <a:xfrm>
                <a:off x="5256" y="2907"/>
                <a:ext cx="76" cy="282"/>
              </a:xfrm>
              <a:custGeom>
                <a:avLst/>
                <a:gdLst>
                  <a:gd name="T0" fmla="*/ 7 w 228"/>
                  <a:gd name="T1" fmla="*/ 34 h 844"/>
                  <a:gd name="T2" fmla="*/ 22 w 228"/>
                  <a:gd name="T3" fmla="*/ 88 h 844"/>
                  <a:gd name="T4" fmla="*/ 35 w 228"/>
                  <a:gd name="T5" fmla="*/ 143 h 844"/>
                  <a:gd name="T6" fmla="*/ 48 w 228"/>
                  <a:gd name="T7" fmla="*/ 200 h 844"/>
                  <a:gd name="T8" fmla="*/ 61 w 228"/>
                  <a:gd name="T9" fmla="*/ 255 h 844"/>
                  <a:gd name="T10" fmla="*/ 74 w 228"/>
                  <a:gd name="T11" fmla="*/ 312 h 844"/>
                  <a:gd name="T12" fmla="*/ 85 w 228"/>
                  <a:gd name="T13" fmla="*/ 369 h 844"/>
                  <a:gd name="T14" fmla="*/ 99 w 228"/>
                  <a:gd name="T15" fmla="*/ 425 h 844"/>
                  <a:gd name="T16" fmla="*/ 110 w 228"/>
                  <a:gd name="T17" fmla="*/ 481 h 844"/>
                  <a:gd name="T18" fmla="*/ 122 w 228"/>
                  <a:gd name="T19" fmla="*/ 534 h 844"/>
                  <a:gd name="T20" fmla="*/ 133 w 228"/>
                  <a:gd name="T21" fmla="*/ 587 h 844"/>
                  <a:gd name="T22" fmla="*/ 147 w 228"/>
                  <a:gd name="T23" fmla="*/ 639 h 844"/>
                  <a:gd name="T24" fmla="*/ 160 w 228"/>
                  <a:gd name="T25" fmla="*/ 689 h 844"/>
                  <a:gd name="T26" fmla="*/ 173 w 228"/>
                  <a:gd name="T27" fmla="*/ 737 h 844"/>
                  <a:gd name="T28" fmla="*/ 186 w 228"/>
                  <a:gd name="T29" fmla="*/ 782 h 844"/>
                  <a:gd name="T30" fmla="*/ 199 w 228"/>
                  <a:gd name="T31" fmla="*/ 824 h 844"/>
                  <a:gd name="T32" fmla="*/ 228 w 228"/>
                  <a:gd name="T33" fmla="*/ 835 h 844"/>
                  <a:gd name="T34" fmla="*/ 215 w 228"/>
                  <a:gd name="T35" fmla="*/ 795 h 844"/>
                  <a:gd name="T36" fmla="*/ 202 w 228"/>
                  <a:gd name="T37" fmla="*/ 753 h 844"/>
                  <a:gd name="T38" fmla="*/ 189 w 228"/>
                  <a:gd name="T39" fmla="*/ 706 h 844"/>
                  <a:gd name="T40" fmla="*/ 176 w 228"/>
                  <a:gd name="T41" fmla="*/ 658 h 844"/>
                  <a:gd name="T42" fmla="*/ 164 w 228"/>
                  <a:gd name="T43" fmla="*/ 609 h 844"/>
                  <a:gd name="T44" fmla="*/ 151 w 228"/>
                  <a:gd name="T45" fmla="*/ 556 h 844"/>
                  <a:gd name="T46" fmla="*/ 139 w 228"/>
                  <a:gd name="T47" fmla="*/ 504 h 844"/>
                  <a:gd name="T48" fmla="*/ 126 w 228"/>
                  <a:gd name="T49" fmla="*/ 449 h 844"/>
                  <a:gd name="T50" fmla="*/ 115 w 228"/>
                  <a:gd name="T51" fmla="*/ 392 h 844"/>
                  <a:gd name="T52" fmla="*/ 101 w 228"/>
                  <a:gd name="T53" fmla="*/ 337 h 844"/>
                  <a:gd name="T54" fmla="*/ 90 w 228"/>
                  <a:gd name="T55" fmla="*/ 280 h 844"/>
                  <a:gd name="T56" fmla="*/ 77 w 228"/>
                  <a:gd name="T57" fmla="*/ 223 h 844"/>
                  <a:gd name="T58" fmla="*/ 64 w 228"/>
                  <a:gd name="T59" fmla="*/ 166 h 844"/>
                  <a:gd name="T60" fmla="*/ 51 w 228"/>
                  <a:gd name="T61" fmla="*/ 111 h 844"/>
                  <a:gd name="T62" fmla="*/ 37 w 228"/>
                  <a:gd name="T63" fmla="*/ 54 h 844"/>
                  <a:gd name="T64" fmla="*/ 23 w 228"/>
                  <a:gd name="T65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844">
                    <a:moveTo>
                      <a:pt x="0" y="6"/>
                    </a:moveTo>
                    <a:lnTo>
                      <a:pt x="7" y="34"/>
                    </a:lnTo>
                    <a:lnTo>
                      <a:pt x="14" y="60"/>
                    </a:lnTo>
                    <a:lnTo>
                      <a:pt x="22" y="88"/>
                    </a:lnTo>
                    <a:lnTo>
                      <a:pt x="27" y="115"/>
                    </a:lnTo>
                    <a:lnTo>
                      <a:pt x="35" y="143"/>
                    </a:lnTo>
                    <a:lnTo>
                      <a:pt x="42" y="172"/>
                    </a:lnTo>
                    <a:lnTo>
                      <a:pt x="48" y="200"/>
                    </a:lnTo>
                    <a:lnTo>
                      <a:pt x="53" y="227"/>
                    </a:lnTo>
                    <a:lnTo>
                      <a:pt x="61" y="255"/>
                    </a:lnTo>
                    <a:lnTo>
                      <a:pt x="67" y="284"/>
                    </a:lnTo>
                    <a:lnTo>
                      <a:pt x="74" y="312"/>
                    </a:lnTo>
                    <a:lnTo>
                      <a:pt x="80" y="341"/>
                    </a:lnTo>
                    <a:lnTo>
                      <a:pt x="85" y="369"/>
                    </a:lnTo>
                    <a:lnTo>
                      <a:pt x="93" y="396"/>
                    </a:lnTo>
                    <a:lnTo>
                      <a:pt x="99" y="425"/>
                    </a:lnTo>
                    <a:lnTo>
                      <a:pt x="104" y="453"/>
                    </a:lnTo>
                    <a:lnTo>
                      <a:pt x="110" y="481"/>
                    </a:lnTo>
                    <a:lnTo>
                      <a:pt x="116" y="508"/>
                    </a:lnTo>
                    <a:lnTo>
                      <a:pt x="122" y="534"/>
                    </a:lnTo>
                    <a:lnTo>
                      <a:pt x="129" y="561"/>
                    </a:lnTo>
                    <a:lnTo>
                      <a:pt x="133" y="587"/>
                    </a:lnTo>
                    <a:lnTo>
                      <a:pt x="141" y="614"/>
                    </a:lnTo>
                    <a:lnTo>
                      <a:pt x="147" y="639"/>
                    </a:lnTo>
                    <a:lnTo>
                      <a:pt x="152" y="664"/>
                    </a:lnTo>
                    <a:lnTo>
                      <a:pt x="160" y="689"/>
                    </a:lnTo>
                    <a:lnTo>
                      <a:pt x="165" y="713"/>
                    </a:lnTo>
                    <a:lnTo>
                      <a:pt x="173" y="737"/>
                    </a:lnTo>
                    <a:lnTo>
                      <a:pt x="179" y="758"/>
                    </a:lnTo>
                    <a:lnTo>
                      <a:pt x="186" y="782"/>
                    </a:lnTo>
                    <a:lnTo>
                      <a:pt x="192" y="802"/>
                    </a:lnTo>
                    <a:lnTo>
                      <a:pt x="199" y="824"/>
                    </a:lnTo>
                    <a:lnTo>
                      <a:pt x="208" y="844"/>
                    </a:lnTo>
                    <a:lnTo>
                      <a:pt x="228" y="835"/>
                    </a:lnTo>
                    <a:lnTo>
                      <a:pt x="222" y="817"/>
                    </a:lnTo>
                    <a:lnTo>
                      <a:pt x="215" y="795"/>
                    </a:lnTo>
                    <a:lnTo>
                      <a:pt x="209" y="774"/>
                    </a:lnTo>
                    <a:lnTo>
                      <a:pt x="202" y="753"/>
                    </a:lnTo>
                    <a:lnTo>
                      <a:pt x="195" y="729"/>
                    </a:lnTo>
                    <a:lnTo>
                      <a:pt x="189" y="706"/>
                    </a:lnTo>
                    <a:lnTo>
                      <a:pt x="183" y="683"/>
                    </a:lnTo>
                    <a:lnTo>
                      <a:pt x="176" y="658"/>
                    </a:lnTo>
                    <a:lnTo>
                      <a:pt x="170" y="633"/>
                    </a:lnTo>
                    <a:lnTo>
                      <a:pt x="164" y="609"/>
                    </a:lnTo>
                    <a:lnTo>
                      <a:pt x="157" y="582"/>
                    </a:lnTo>
                    <a:lnTo>
                      <a:pt x="151" y="556"/>
                    </a:lnTo>
                    <a:lnTo>
                      <a:pt x="145" y="530"/>
                    </a:lnTo>
                    <a:lnTo>
                      <a:pt x="139" y="504"/>
                    </a:lnTo>
                    <a:lnTo>
                      <a:pt x="133" y="475"/>
                    </a:lnTo>
                    <a:lnTo>
                      <a:pt x="126" y="449"/>
                    </a:lnTo>
                    <a:lnTo>
                      <a:pt x="120" y="421"/>
                    </a:lnTo>
                    <a:lnTo>
                      <a:pt x="115" y="392"/>
                    </a:lnTo>
                    <a:lnTo>
                      <a:pt x="109" y="364"/>
                    </a:lnTo>
                    <a:lnTo>
                      <a:pt x="101" y="337"/>
                    </a:lnTo>
                    <a:lnTo>
                      <a:pt x="96" y="307"/>
                    </a:lnTo>
                    <a:lnTo>
                      <a:pt x="90" y="280"/>
                    </a:lnTo>
                    <a:lnTo>
                      <a:pt x="84" y="251"/>
                    </a:lnTo>
                    <a:lnTo>
                      <a:pt x="77" y="223"/>
                    </a:lnTo>
                    <a:lnTo>
                      <a:pt x="71" y="195"/>
                    </a:lnTo>
                    <a:lnTo>
                      <a:pt x="64" y="166"/>
                    </a:lnTo>
                    <a:lnTo>
                      <a:pt x="56" y="137"/>
                    </a:lnTo>
                    <a:lnTo>
                      <a:pt x="51" y="111"/>
                    </a:lnTo>
                    <a:lnTo>
                      <a:pt x="43" y="82"/>
                    </a:lnTo>
                    <a:lnTo>
                      <a:pt x="37" y="54"/>
                    </a:lnTo>
                    <a:lnTo>
                      <a:pt x="29" y="28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1" name="Freeform 122"/>
              <p:cNvSpPr>
                <a:spLocks/>
              </p:cNvSpPr>
              <p:nvPr/>
            </p:nvSpPr>
            <p:spPr bwMode="auto">
              <a:xfrm>
                <a:off x="5325" y="3183"/>
                <a:ext cx="8" cy="5"/>
              </a:xfrm>
              <a:custGeom>
                <a:avLst/>
                <a:gdLst>
                  <a:gd name="T0" fmla="*/ 23 w 23"/>
                  <a:gd name="T1" fmla="*/ 9 h 15"/>
                  <a:gd name="T2" fmla="*/ 21 w 23"/>
                  <a:gd name="T3" fmla="*/ 3 h 15"/>
                  <a:gd name="T4" fmla="*/ 18 w 23"/>
                  <a:gd name="T5" fmla="*/ 0 h 15"/>
                  <a:gd name="T6" fmla="*/ 13 w 23"/>
                  <a:gd name="T7" fmla="*/ 0 h 15"/>
                  <a:gd name="T8" fmla="*/ 9 w 23"/>
                  <a:gd name="T9" fmla="*/ 0 h 15"/>
                  <a:gd name="T10" fmla="*/ 5 w 23"/>
                  <a:gd name="T11" fmla="*/ 2 h 15"/>
                  <a:gd name="T12" fmla="*/ 2 w 23"/>
                  <a:gd name="T13" fmla="*/ 5 h 15"/>
                  <a:gd name="T14" fmla="*/ 0 w 23"/>
                  <a:gd name="T15" fmla="*/ 9 h 15"/>
                  <a:gd name="T16" fmla="*/ 0 w 23"/>
                  <a:gd name="T17" fmla="*/ 15 h 15"/>
                  <a:gd name="T18" fmla="*/ 23 w 23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23" y="9"/>
                    </a:moveTo>
                    <a:lnTo>
                      <a:pt x="21" y="3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2" name="Freeform 123"/>
              <p:cNvSpPr>
                <a:spLocks/>
              </p:cNvSpPr>
              <p:nvPr/>
            </p:nvSpPr>
            <p:spPr bwMode="auto">
              <a:xfrm>
                <a:off x="5220" y="3153"/>
                <a:ext cx="4" cy="7"/>
              </a:xfrm>
              <a:custGeom>
                <a:avLst/>
                <a:gdLst>
                  <a:gd name="T0" fmla="*/ 10 w 13"/>
                  <a:gd name="T1" fmla="*/ 0 h 21"/>
                  <a:gd name="T2" fmla="*/ 5 w 13"/>
                  <a:gd name="T3" fmla="*/ 0 h 21"/>
                  <a:gd name="T4" fmla="*/ 3 w 13"/>
                  <a:gd name="T5" fmla="*/ 2 h 21"/>
                  <a:gd name="T6" fmla="*/ 0 w 13"/>
                  <a:gd name="T7" fmla="*/ 7 h 21"/>
                  <a:gd name="T8" fmla="*/ 0 w 13"/>
                  <a:gd name="T9" fmla="*/ 11 h 21"/>
                  <a:gd name="T10" fmla="*/ 1 w 13"/>
                  <a:gd name="T11" fmla="*/ 16 h 21"/>
                  <a:gd name="T12" fmla="*/ 3 w 13"/>
                  <a:gd name="T13" fmla="*/ 18 h 21"/>
                  <a:gd name="T14" fmla="*/ 7 w 13"/>
                  <a:gd name="T15" fmla="*/ 21 h 21"/>
                  <a:gd name="T16" fmla="*/ 13 w 13"/>
                  <a:gd name="T17" fmla="*/ 21 h 21"/>
                  <a:gd name="T18" fmla="*/ 10 w 13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1">
                    <a:moveTo>
                      <a:pt x="1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3" y="2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3" name="Freeform 124"/>
              <p:cNvSpPr>
                <a:spLocks/>
              </p:cNvSpPr>
              <p:nvPr/>
            </p:nvSpPr>
            <p:spPr bwMode="auto">
              <a:xfrm>
                <a:off x="5223" y="3127"/>
                <a:ext cx="90" cy="33"/>
              </a:xfrm>
              <a:custGeom>
                <a:avLst/>
                <a:gdLst>
                  <a:gd name="T0" fmla="*/ 257 w 270"/>
                  <a:gd name="T1" fmla="*/ 0 h 100"/>
                  <a:gd name="T2" fmla="*/ 244 w 270"/>
                  <a:gd name="T3" fmla="*/ 9 h 100"/>
                  <a:gd name="T4" fmla="*/ 230 w 270"/>
                  <a:gd name="T5" fmla="*/ 17 h 100"/>
                  <a:gd name="T6" fmla="*/ 215 w 270"/>
                  <a:gd name="T7" fmla="*/ 23 h 100"/>
                  <a:gd name="T8" fmla="*/ 199 w 270"/>
                  <a:gd name="T9" fmla="*/ 31 h 100"/>
                  <a:gd name="T10" fmla="*/ 184 w 270"/>
                  <a:gd name="T11" fmla="*/ 38 h 100"/>
                  <a:gd name="T12" fmla="*/ 168 w 270"/>
                  <a:gd name="T13" fmla="*/ 42 h 100"/>
                  <a:gd name="T14" fmla="*/ 152 w 270"/>
                  <a:gd name="T15" fmla="*/ 48 h 100"/>
                  <a:gd name="T16" fmla="*/ 136 w 270"/>
                  <a:gd name="T17" fmla="*/ 52 h 100"/>
                  <a:gd name="T18" fmla="*/ 119 w 270"/>
                  <a:gd name="T19" fmla="*/ 57 h 100"/>
                  <a:gd name="T20" fmla="*/ 102 w 270"/>
                  <a:gd name="T21" fmla="*/ 61 h 100"/>
                  <a:gd name="T22" fmla="*/ 86 w 270"/>
                  <a:gd name="T23" fmla="*/ 64 h 100"/>
                  <a:gd name="T24" fmla="*/ 68 w 270"/>
                  <a:gd name="T25" fmla="*/ 68 h 100"/>
                  <a:gd name="T26" fmla="*/ 51 w 270"/>
                  <a:gd name="T27" fmla="*/ 71 h 100"/>
                  <a:gd name="T28" fmla="*/ 35 w 270"/>
                  <a:gd name="T29" fmla="*/ 74 h 100"/>
                  <a:gd name="T30" fmla="*/ 17 w 270"/>
                  <a:gd name="T31" fmla="*/ 76 h 100"/>
                  <a:gd name="T32" fmla="*/ 0 w 270"/>
                  <a:gd name="T33" fmla="*/ 79 h 100"/>
                  <a:gd name="T34" fmla="*/ 3 w 270"/>
                  <a:gd name="T35" fmla="*/ 100 h 100"/>
                  <a:gd name="T36" fmla="*/ 20 w 270"/>
                  <a:gd name="T37" fmla="*/ 99 h 100"/>
                  <a:gd name="T38" fmla="*/ 38 w 270"/>
                  <a:gd name="T39" fmla="*/ 96 h 100"/>
                  <a:gd name="T40" fmla="*/ 55 w 270"/>
                  <a:gd name="T41" fmla="*/ 95 h 100"/>
                  <a:gd name="T42" fmla="*/ 73 w 270"/>
                  <a:gd name="T43" fmla="*/ 90 h 100"/>
                  <a:gd name="T44" fmla="*/ 90 w 270"/>
                  <a:gd name="T45" fmla="*/ 87 h 100"/>
                  <a:gd name="T46" fmla="*/ 107 w 270"/>
                  <a:gd name="T47" fmla="*/ 84 h 100"/>
                  <a:gd name="T48" fmla="*/ 125 w 270"/>
                  <a:gd name="T49" fmla="*/ 80 h 100"/>
                  <a:gd name="T50" fmla="*/ 142 w 270"/>
                  <a:gd name="T51" fmla="*/ 76 h 100"/>
                  <a:gd name="T52" fmla="*/ 160 w 270"/>
                  <a:gd name="T53" fmla="*/ 71 h 100"/>
                  <a:gd name="T54" fmla="*/ 176 w 270"/>
                  <a:gd name="T55" fmla="*/ 64 h 100"/>
                  <a:gd name="T56" fmla="*/ 192 w 270"/>
                  <a:gd name="T57" fmla="*/ 60 h 100"/>
                  <a:gd name="T58" fmla="*/ 209 w 270"/>
                  <a:gd name="T59" fmla="*/ 52 h 100"/>
                  <a:gd name="T60" fmla="*/ 224 w 270"/>
                  <a:gd name="T61" fmla="*/ 45 h 100"/>
                  <a:gd name="T62" fmla="*/ 240 w 270"/>
                  <a:gd name="T63" fmla="*/ 38 h 100"/>
                  <a:gd name="T64" fmla="*/ 256 w 270"/>
                  <a:gd name="T65" fmla="*/ 29 h 100"/>
                  <a:gd name="T66" fmla="*/ 270 w 270"/>
                  <a:gd name="T67" fmla="*/ 19 h 100"/>
                  <a:gd name="T68" fmla="*/ 257 w 270"/>
                  <a:gd name="T6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100">
                    <a:moveTo>
                      <a:pt x="257" y="0"/>
                    </a:moveTo>
                    <a:lnTo>
                      <a:pt x="244" y="9"/>
                    </a:lnTo>
                    <a:lnTo>
                      <a:pt x="230" y="17"/>
                    </a:lnTo>
                    <a:lnTo>
                      <a:pt x="215" y="23"/>
                    </a:lnTo>
                    <a:lnTo>
                      <a:pt x="199" y="31"/>
                    </a:lnTo>
                    <a:lnTo>
                      <a:pt x="184" y="38"/>
                    </a:lnTo>
                    <a:lnTo>
                      <a:pt x="168" y="42"/>
                    </a:lnTo>
                    <a:lnTo>
                      <a:pt x="152" y="48"/>
                    </a:lnTo>
                    <a:lnTo>
                      <a:pt x="136" y="52"/>
                    </a:lnTo>
                    <a:lnTo>
                      <a:pt x="119" y="57"/>
                    </a:lnTo>
                    <a:lnTo>
                      <a:pt x="102" y="61"/>
                    </a:lnTo>
                    <a:lnTo>
                      <a:pt x="86" y="64"/>
                    </a:lnTo>
                    <a:lnTo>
                      <a:pt x="68" y="68"/>
                    </a:lnTo>
                    <a:lnTo>
                      <a:pt x="51" y="71"/>
                    </a:lnTo>
                    <a:lnTo>
                      <a:pt x="35" y="74"/>
                    </a:lnTo>
                    <a:lnTo>
                      <a:pt x="17" y="76"/>
                    </a:lnTo>
                    <a:lnTo>
                      <a:pt x="0" y="79"/>
                    </a:lnTo>
                    <a:lnTo>
                      <a:pt x="3" y="100"/>
                    </a:lnTo>
                    <a:lnTo>
                      <a:pt x="20" y="99"/>
                    </a:lnTo>
                    <a:lnTo>
                      <a:pt x="38" y="96"/>
                    </a:lnTo>
                    <a:lnTo>
                      <a:pt x="55" y="95"/>
                    </a:lnTo>
                    <a:lnTo>
                      <a:pt x="73" y="90"/>
                    </a:lnTo>
                    <a:lnTo>
                      <a:pt x="90" y="87"/>
                    </a:lnTo>
                    <a:lnTo>
                      <a:pt x="107" y="84"/>
                    </a:lnTo>
                    <a:lnTo>
                      <a:pt x="125" y="80"/>
                    </a:lnTo>
                    <a:lnTo>
                      <a:pt x="142" y="76"/>
                    </a:lnTo>
                    <a:lnTo>
                      <a:pt x="160" y="71"/>
                    </a:lnTo>
                    <a:lnTo>
                      <a:pt x="176" y="64"/>
                    </a:lnTo>
                    <a:lnTo>
                      <a:pt x="192" y="60"/>
                    </a:lnTo>
                    <a:lnTo>
                      <a:pt x="209" y="52"/>
                    </a:lnTo>
                    <a:lnTo>
                      <a:pt x="224" y="45"/>
                    </a:lnTo>
                    <a:lnTo>
                      <a:pt x="240" y="38"/>
                    </a:lnTo>
                    <a:lnTo>
                      <a:pt x="256" y="29"/>
                    </a:lnTo>
                    <a:lnTo>
                      <a:pt x="270" y="19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4" name="Freeform 125"/>
              <p:cNvSpPr>
                <a:spLocks/>
              </p:cNvSpPr>
              <p:nvPr/>
            </p:nvSpPr>
            <p:spPr bwMode="auto">
              <a:xfrm>
                <a:off x="5221" y="3153"/>
                <a:ext cx="7" cy="7"/>
              </a:xfrm>
              <a:custGeom>
                <a:avLst/>
                <a:gdLst>
                  <a:gd name="T0" fmla="*/ 13 w 19"/>
                  <a:gd name="T1" fmla="*/ 20 h 20"/>
                  <a:gd name="T2" fmla="*/ 17 w 19"/>
                  <a:gd name="T3" fmla="*/ 17 h 20"/>
                  <a:gd name="T4" fmla="*/ 19 w 19"/>
                  <a:gd name="T5" fmla="*/ 11 h 20"/>
                  <a:gd name="T6" fmla="*/ 19 w 19"/>
                  <a:gd name="T7" fmla="*/ 8 h 20"/>
                  <a:gd name="T8" fmla="*/ 17 w 19"/>
                  <a:gd name="T9" fmla="*/ 4 h 20"/>
                  <a:gd name="T10" fmla="*/ 13 w 19"/>
                  <a:gd name="T11" fmla="*/ 1 h 20"/>
                  <a:gd name="T12" fmla="*/ 10 w 19"/>
                  <a:gd name="T13" fmla="*/ 0 h 20"/>
                  <a:gd name="T14" fmla="*/ 6 w 19"/>
                  <a:gd name="T15" fmla="*/ 0 h 20"/>
                  <a:gd name="T16" fmla="*/ 0 w 19"/>
                  <a:gd name="T17" fmla="*/ 1 h 20"/>
                  <a:gd name="T18" fmla="*/ 13 w 19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3" y="20"/>
                    </a:moveTo>
                    <a:lnTo>
                      <a:pt x="17" y="17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7" y="4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5" name="Freeform 126"/>
              <p:cNvSpPr>
                <a:spLocks/>
              </p:cNvSpPr>
              <p:nvPr/>
            </p:nvSpPr>
            <p:spPr bwMode="auto">
              <a:xfrm>
                <a:off x="4753" y="2690"/>
                <a:ext cx="329" cy="669"/>
              </a:xfrm>
              <a:custGeom>
                <a:avLst/>
                <a:gdLst>
                  <a:gd name="T0" fmla="*/ 36 w 989"/>
                  <a:gd name="T1" fmla="*/ 46 h 2006"/>
                  <a:gd name="T2" fmla="*/ 35 w 989"/>
                  <a:gd name="T3" fmla="*/ 158 h 2006"/>
                  <a:gd name="T4" fmla="*/ 25 w 989"/>
                  <a:gd name="T5" fmla="*/ 279 h 2006"/>
                  <a:gd name="T6" fmla="*/ 10 w 989"/>
                  <a:gd name="T7" fmla="*/ 384 h 2006"/>
                  <a:gd name="T8" fmla="*/ 26 w 989"/>
                  <a:gd name="T9" fmla="*/ 429 h 2006"/>
                  <a:gd name="T10" fmla="*/ 73 w 989"/>
                  <a:gd name="T11" fmla="*/ 441 h 2006"/>
                  <a:gd name="T12" fmla="*/ 118 w 989"/>
                  <a:gd name="T13" fmla="*/ 452 h 2006"/>
                  <a:gd name="T14" fmla="*/ 164 w 989"/>
                  <a:gd name="T15" fmla="*/ 464 h 2006"/>
                  <a:gd name="T16" fmla="*/ 208 w 989"/>
                  <a:gd name="T17" fmla="*/ 473 h 2006"/>
                  <a:gd name="T18" fmla="*/ 251 w 989"/>
                  <a:gd name="T19" fmla="*/ 483 h 2006"/>
                  <a:gd name="T20" fmla="*/ 295 w 989"/>
                  <a:gd name="T21" fmla="*/ 493 h 2006"/>
                  <a:gd name="T22" fmla="*/ 339 w 989"/>
                  <a:gd name="T23" fmla="*/ 503 h 2006"/>
                  <a:gd name="T24" fmla="*/ 381 w 989"/>
                  <a:gd name="T25" fmla="*/ 512 h 2006"/>
                  <a:gd name="T26" fmla="*/ 423 w 989"/>
                  <a:gd name="T27" fmla="*/ 523 h 2006"/>
                  <a:gd name="T28" fmla="*/ 467 w 989"/>
                  <a:gd name="T29" fmla="*/ 534 h 2006"/>
                  <a:gd name="T30" fmla="*/ 509 w 989"/>
                  <a:gd name="T31" fmla="*/ 545 h 2006"/>
                  <a:gd name="T32" fmla="*/ 551 w 989"/>
                  <a:gd name="T33" fmla="*/ 557 h 2006"/>
                  <a:gd name="T34" fmla="*/ 593 w 989"/>
                  <a:gd name="T35" fmla="*/ 571 h 2006"/>
                  <a:gd name="T36" fmla="*/ 637 w 989"/>
                  <a:gd name="T37" fmla="*/ 586 h 2006"/>
                  <a:gd name="T38" fmla="*/ 679 w 989"/>
                  <a:gd name="T39" fmla="*/ 602 h 2006"/>
                  <a:gd name="T40" fmla="*/ 692 w 989"/>
                  <a:gd name="T41" fmla="*/ 672 h 2006"/>
                  <a:gd name="T42" fmla="*/ 675 w 989"/>
                  <a:gd name="T43" fmla="*/ 810 h 2006"/>
                  <a:gd name="T44" fmla="*/ 659 w 989"/>
                  <a:gd name="T45" fmla="*/ 961 h 2006"/>
                  <a:gd name="T46" fmla="*/ 644 w 989"/>
                  <a:gd name="T47" fmla="*/ 1124 h 2006"/>
                  <a:gd name="T48" fmla="*/ 634 w 989"/>
                  <a:gd name="T49" fmla="*/ 1293 h 2006"/>
                  <a:gd name="T50" fmla="*/ 630 w 989"/>
                  <a:gd name="T51" fmla="*/ 1466 h 2006"/>
                  <a:gd name="T52" fmla="*/ 631 w 989"/>
                  <a:gd name="T53" fmla="*/ 1639 h 2006"/>
                  <a:gd name="T54" fmla="*/ 638 w 989"/>
                  <a:gd name="T55" fmla="*/ 1809 h 2006"/>
                  <a:gd name="T56" fmla="*/ 656 w 989"/>
                  <a:gd name="T57" fmla="*/ 1910 h 2006"/>
                  <a:gd name="T58" fmla="*/ 686 w 989"/>
                  <a:gd name="T59" fmla="*/ 1940 h 2006"/>
                  <a:gd name="T60" fmla="*/ 730 w 989"/>
                  <a:gd name="T61" fmla="*/ 1966 h 2006"/>
                  <a:gd name="T62" fmla="*/ 779 w 989"/>
                  <a:gd name="T63" fmla="*/ 1985 h 2006"/>
                  <a:gd name="T64" fmla="*/ 833 w 989"/>
                  <a:gd name="T65" fmla="*/ 1998 h 2006"/>
                  <a:gd name="T66" fmla="*/ 887 w 989"/>
                  <a:gd name="T67" fmla="*/ 2006 h 2006"/>
                  <a:gd name="T68" fmla="*/ 935 w 989"/>
                  <a:gd name="T69" fmla="*/ 2004 h 2006"/>
                  <a:gd name="T70" fmla="*/ 974 w 989"/>
                  <a:gd name="T71" fmla="*/ 1994 h 2006"/>
                  <a:gd name="T72" fmla="*/ 965 w 989"/>
                  <a:gd name="T73" fmla="*/ 1869 h 2006"/>
                  <a:gd name="T74" fmla="*/ 929 w 989"/>
                  <a:gd name="T75" fmla="*/ 1623 h 2006"/>
                  <a:gd name="T76" fmla="*/ 904 w 989"/>
                  <a:gd name="T77" fmla="*/ 1369 h 2006"/>
                  <a:gd name="T78" fmla="*/ 891 w 989"/>
                  <a:gd name="T79" fmla="*/ 1116 h 2006"/>
                  <a:gd name="T80" fmla="*/ 887 w 989"/>
                  <a:gd name="T81" fmla="*/ 870 h 2006"/>
                  <a:gd name="T82" fmla="*/ 896 w 989"/>
                  <a:gd name="T83" fmla="*/ 638 h 2006"/>
                  <a:gd name="T84" fmla="*/ 910 w 989"/>
                  <a:gd name="T85" fmla="*/ 429 h 2006"/>
                  <a:gd name="T86" fmla="*/ 935 w 989"/>
                  <a:gd name="T87" fmla="*/ 249 h 2006"/>
                  <a:gd name="T88" fmla="*/ 923 w 989"/>
                  <a:gd name="T89" fmla="*/ 169 h 2006"/>
                  <a:gd name="T90" fmla="*/ 867 w 989"/>
                  <a:gd name="T91" fmla="*/ 160 h 2006"/>
                  <a:gd name="T92" fmla="*/ 811 w 989"/>
                  <a:gd name="T93" fmla="*/ 151 h 2006"/>
                  <a:gd name="T94" fmla="*/ 755 w 989"/>
                  <a:gd name="T95" fmla="*/ 141 h 2006"/>
                  <a:gd name="T96" fmla="*/ 699 w 989"/>
                  <a:gd name="T97" fmla="*/ 129 h 2006"/>
                  <a:gd name="T98" fmla="*/ 641 w 989"/>
                  <a:gd name="T99" fmla="*/ 118 h 2006"/>
                  <a:gd name="T100" fmla="*/ 586 w 989"/>
                  <a:gd name="T101" fmla="*/ 107 h 2006"/>
                  <a:gd name="T102" fmla="*/ 528 w 989"/>
                  <a:gd name="T103" fmla="*/ 94 h 2006"/>
                  <a:gd name="T104" fmla="*/ 471 w 989"/>
                  <a:gd name="T105" fmla="*/ 83 h 2006"/>
                  <a:gd name="T106" fmla="*/ 413 w 989"/>
                  <a:gd name="T107" fmla="*/ 71 h 2006"/>
                  <a:gd name="T108" fmla="*/ 356 w 989"/>
                  <a:gd name="T109" fmla="*/ 58 h 2006"/>
                  <a:gd name="T110" fmla="*/ 298 w 989"/>
                  <a:gd name="T111" fmla="*/ 46 h 2006"/>
                  <a:gd name="T112" fmla="*/ 238 w 989"/>
                  <a:gd name="T113" fmla="*/ 36 h 2006"/>
                  <a:gd name="T114" fmla="*/ 180 w 989"/>
                  <a:gd name="T115" fmla="*/ 25 h 2006"/>
                  <a:gd name="T116" fmla="*/ 122 w 989"/>
                  <a:gd name="T117" fmla="*/ 14 h 2006"/>
                  <a:gd name="T118" fmla="*/ 61 w 989"/>
                  <a:gd name="T119" fmla="*/ 4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9" h="2006">
                    <a:moveTo>
                      <a:pt x="32" y="0"/>
                    </a:moveTo>
                    <a:lnTo>
                      <a:pt x="36" y="46"/>
                    </a:lnTo>
                    <a:lnTo>
                      <a:pt x="36" y="100"/>
                    </a:lnTo>
                    <a:lnTo>
                      <a:pt x="35" y="158"/>
                    </a:lnTo>
                    <a:lnTo>
                      <a:pt x="30" y="219"/>
                    </a:lnTo>
                    <a:lnTo>
                      <a:pt x="25" y="279"/>
                    </a:lnTo>
                    <a:lnTo>
                      <a:pt x="17" y="336"/>
                    </a:lnTo>
                    <a:lnTo>
                      <a:pt x="10" y="384"/>
                    </a:lnTo>
                    <a:lnTo>
                      <a:pt x="0" y="423"/>
                    </a:lnTo>
                    <a:lnTo>
                      <a:pt x="26" y="429"/>
                    </a:lnTo>
                    <a:lnTo>
                      <a:pt x="49" y="435"/>
                    </a:lnTo>
                    <a:lnTo>
                      <a:pt x="73" y="441"/>
                    </a:lnTo>
                    <a:lnTo>
                      <a:pt x="94" y="446"/>
                    </a:lnTo>
                    <a:lnTo>
                      <a:pt x="118" y="452"/>
                    </a:lnTo>
                    <a:lnTo>
                      <a:pt x="141" y="458"/>
                    </a:lnTo>
                    <a:lnTo>
                      <a:pt x="164" y="464"/>
                    </a:lnTo>
                    <a:lnTo>
                      <a:pt x="186" y="468"/>
                    </a:lnTo>
                    <a:lnTo>
                      <a:pt x="208" y="473"/>
                    </a:lnTo>
                    <a:lnTo>
                      <a:pt x="230" y="478"/>
                    </a:lnTo>
                    <a:lnTo>
                      <a:pt x="251" y="483"/>
                    </a:lnTo>
                    <a:lnTo>
                      <a:pt x="275" y="489"/>
                    </a:lnTo>
                    <a:lnTo>
                      <a:pt x="295" y="493"/>
                    </a:lnTo>
                    <a:lnTo>
                      <a:pt x="317" y="497"/>
                    </a:lnTo>
                    <a:lnTo>
                      <a:pt x="339" y="503"/>
                    </a:lnTo>
                    <a:lnTo>
                      <a:pt x="359" y="507"/>
                    </a:lnTo>
                    <a:lnTo>
                      <a:pt x="381" y="512"/>
                    </a:lnTo>
                    <a:lnTo>
                      <a:pt x="403" y="518"/>
                    </a:lnTo>
                    <a:lnTo>
                      <a:pt x="423" y="523"/>
                    </a:lnTo>
                    <a:lnTo>
                      <a:pt x="445" y="528"/>
                    </a:lnTo>
                    <a:lnTo>
                      <a:pt x="467" y="534"/>
                    </a:lnTo>
                    <a:lnTo>
                      <a:pt x="487" y="539"/>
                    </a:lnTo>
                    <a:lnTo>
                      <a:pt x="509" y="545"/>
                    </a:lnTo>
                    <a:lnTo>
                      <a:pt x="529" y="551"/>
                    </a:lnTo>
                    <a:lnTo>
                      <a:pt x="551" y="557"/>
                    </a:lnTo>
                    <a:lnTo>
                      <a:pt x="571" y="564"/>
                    </a:lnTo>
                    <a:lnTo>
                      <a:pt x="593" y="571"/>
                    </a:lnTo>
                    <a:lnTo>
                      <a:pt x="615" y="579"/>
                    </a:lnTo>
                    <a:lnTo>
                      <a:pt x="637" y="586"/>
                    </a:lnTo>
                    <a:lnTo>
                      <a:pt x="659" y="593"/>
                    </a:lnTo>
                    <a:lnTo>
                      <a:pt x="679" y="602"/>
                    </a:lnTo>
                    <a:lnTo>
                      <a:pt x="701" y="609"/>
                    </a:lnTo>
                    <a:lnTo>
                      <a:pt x="692" y="672"/>
                    </a:lnTo>
                    <a:lnTo>
                      <a:pt x="683" y="739"/>
                    </a:lnTo>
                    <a:lnTo>
                      <a:pt x="675" y="810"/>
                    </a:lnTo>
                    <a:lnTo>
                      <a:pt x="666" y="884"/>
                    </a:lnTo>
                    <a:lnTo>
                      <a:pt x="659" y="961"/>
                    </a:lnTo>
                    <a:lnTo>
                      <a:pt x="651" y="1041"/>
                    </a:lnTo>
                    <a:lnTo>
                      <a:pt x="644" y="1124"/>
                    </a:lnTo>
                    <a:lnTo>
                      <a:pt x="638" y="1209"/>
                    </a:lnTo>
                    <a:lnTo>
                      <a:pt x="634" y="1293"/>
                    </a:lnTo>
                    <a:lnTo>
                      <a:pt x="631" y="1379"/>
                    </a:lnTo>
                    <a:lnTo>
                      <a:pt x="630" y="1466"/>
                    </a:lnTo>
                    <a:lnTo>
                      <a:pt x="630" y="1553"/>
                    </a:lnTo>
                    <a:lnTo>
                      <a:pt x="631" y="1639"/>
                    </a:lnTo>
                    <a:lnTo>
                      <a:pt x="634" y="1725"/>
                    </a:lnTo>
                    <a:lnTo>
                      <a:pt x="638" y="1809"/>
                    </a:lnTo>
                    <a:lnTo>
                      <a:pt x="647" y="1894"/>
                    </a:lnTo>
                    <a:lnTo>
                      <a:pt x="656" y="1910"/>
                    </a:lnTo>
                    <a:lnTo>
                      <a:pt x="670" y="1926"/>
                    </a:lnTo>
                    <a:lnTo>
                      <a:pt x="686" y="1940"/>
                    </a:lnTo>
                    <a:lnTo>
                      <a:pt x="707" y="1955"/>
                    </a:lnTo>
                    <a:lnTo>
                      <a:pt x="730" y="1966"/>
                    </a:lnTo>
                    <a:lnTo>
                      <a:pt x="755" y="1977"/>
                    </a:lnTo>
                    <a:lnTo>
                      <a:pt x="779" y="1985"/>
                    </a:lnTo>
                    <a:lnTo>
                      <a:pt x="807" y="1993"/>
                    </a:lnTo>
                    <a:lnTo>
                      <a:pt x="833" y="1998"/>
                    </a:lnTo>
                    <a:lnTo>
                      <a:pt x="861" y="2003"/>
                    </a:lnTo>
                    <a:lnTo>
                      <a:pt x="887" y="2006"/>
                    </a:lnTo>
                    <a:lnTo>
                      <a:pt x="912" y="2006"/>
                    </a:lnTo>
                    <a:lnTo>
                      <a:pt x="935" y="2004"/>
                    </a:lnTo>
                    <a:lnTo>
                      <a:pt x="955" y="2000"/>
                    </a:lnTo>
                    <a:lnTo>
                      <a:pt x="974" y="1994"/>
                    </a:lnTo>
                    <a:lnTo>
                      <a:pt x="989" y="1987"/>
                    </a:lnTo>
                    <a:lnTo>
                      <a:pt x="965" y="1869"/>
                    </a:lnTo>
                    <a:lnTo>
                      <a:pt x="947" y="1747"/>
                    </a:lnTo>
                    <a:lnTo>
                      <a:pt x="929" y="1623"/>
                    </a:lnTo>
                    <a:lnTo>
                      <a:pt x="916" y="1497"/>
                    </a:lnTo>
                    <a:lnTo>
                      <a:pt x="904" y="1369"/>
                    </a:lnTo>
                    <a:lnTo>
                      <a:pt x="896" y="1242"/>
                    </a:lnTo>
                    <a:lnTo>
                      <a:pt x="891" y="1116"/>
                    </a:lnTo>
                    <a:lnTo>
                      <a:pt x="888" y="992"/>
                    </a:lnTo>
                    <a:lnTo>
                      <a:pt x="887" y="870"/>
                    </a:lnTo>
                    <a:lnTo>
                      <a:pt x="890" y="750"/>
                    </a:lnTo>
                    <a:lnTo>
                      <a:pt x="896" y="638"/>
                    </a:lnTo>
                    <a:lnTo>
                      <a:pt x="901" y="531"/>
                    </a:lnTo>
                    <a:lnTo>
                      <a:pt x="910" y="429"/>
                    </a:lnTo>
                    <a:lnTo>
                      <a:pt x="922" y="336"/>
                    </a:lnTo>
                    <a:lnTo>
                      <a:pt x="935" y="249"/>
                    </a:lnTo>
                    <a:lnTo>
                      <a:pt x="949" y="171"/>
                    </a:lnTo>
                    <a:lnTo>
                      <a:pt x="923" y="169"/>
                    </a:lnTo>
                    <a:lnTo>
                      <a:pt x="896" y="164"/>
                    </a:lnTo>
                    <a:lnTo>
                      <a:pt x="867" y="160"/>
                    </a:lnTo>
                    <a:lnTo>
                      <a:pt x="839" y="155"/>
                    </a:lnTo>
                    <a:lnTo>
                      <a:pt x="811" y="151"/>
                    </a:lnTo>
                    <a:lnTo>
                      <a:pt x="782" y="145"/>
                    </a:lnTo>
                    <a:lnTo>
                      <a:pt x="755" y="141"/>
                    </a:lnTo>
                    <a:lnTo>
                      <a:pt x="727" y="135"/>
                    </a:lnTo>
                    <a:lnTo>
                      <a:pt x="699" y="129"/>
                    </a:lnTo>
                    <a:lnTo>
                      <a:pt x="670" y="125"/>
                    </a:lnTo>
                    <a:lnTo>
                      <a:pt x="641" y="118"/>
                    </a:lnTo>
                    <a:lnTo>
                      <a:pt x="614" y="113"/>
                    </a:lnTo>
                    <a:lnTo>
                      <a:pt x="586" y="107"/>
                    </a:lnTo>
                    <a:lnTo>
                      <a:pt x="557" y="100"/>
                    </a:lnTo>
                    <a:lnTo>
                      <a:pt x="528" y="94"/>
                    </a:lnTo>
                    <a:lnTo>
                      <a:pt x="500" y="89"/>
                    </a:lnTo>
                    <a:lnTo>
                      <a:pt x="471" y="83"/>
                    </a:lnTo>
                    <a:lnTo>
                      <a:pt x="443" y="77"/>
                    </a:lnTo>
                    <a:lnTo>
                      <a:pt x="413" y="71"/>
                    </a:lnTo>
                    <a:lnTo>
                      <a:pt x="384" y="65"/>
                    </a:lnTo>
                    <a:lnTo>
                      <a:pt x="356" y="58"/>
                    </a:lnTo>
                    <a:lnTo>
                      <a:pt x="327" y="54"/>
                    </a:lnTo>
                    <a:lnTo>
                      <a:pt x="298" y="46"/>
                    </a:lnTo>
                    <a:lnTo>
                      <a:pt x="269" y="41"/>
                    </a:lnTo>
                    <a:lnTo>
                      <a:pt x="238" y="36"/>
                    </a:lnTo>
                    <a:lnTo>
                      <a:pt x="209" y="30"/>
                    </a:lnTo>
                    <a:lnTo>
                      <a:pt x="180" y="25"/>
                    </a:lnTo>
                    <a:lnTo>
                      <a:pt x="151" y="20"/>
                    </a:lnTo>
                    <a:lnTo>
                      <a:pt x="122" y="14"/>
                    </a:lnTo>
                    <a:lnTo>
                      <a:pt x="92" y="9"/>
                    </a:lnTo>
                    <a:lnTo>
                      <a:pt x="6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6" name="Freeform 127"/>
              <p:cNvSpPr>
                <a:spLocks/>
              </p:cNvSpPr>
              <p:nvPr/>
            </p:nvSpPr>
            <p:spPr bwMode="auto">
              <a:xfrm>
                <a:off x="4749" y="2690"/>
                <a:ext cx="20" cy="145"/>
              </a:xfrm>
              <a:custGeom>
                <a:avLst/>
                <a:gdLst>
                  <a:gd name="T0" fmla="*/ 23 w 59"/>
                  <a:gd name="T1" fmla="*/ 428 h 435"/>
                  <a:gd name="T2" fmla="*/ 26 w 59"/>
                  <a:gd name="T3" fmla="*/ 409 h 435"/>
                  <a:gd name="T4" fmla="*/ 30 w 59"/>
                  <a:gd name="T5" fmla="*/ 389 h 435"/>
                  <a:gd name="T6" fmla="*/ 35 w 59"/>
                  <a:gd name="T7" fmla="*/ 364 h 435"/>
                  <a:gd name="T8" fmla="*/ 39 w 59"/>
                  <a:gd name="T9" fmla="*/ 339 h 435"/>
                  <a:gd name="T10" fmla="*/ 42 w 59"/>
                  <a:gd name="T11" fmla="*/ 312 h 435"/>
                  <a:gd name="T12" fmla="*/ 46 w 59"/>
                  <a:gd name="T13" fmla="*/ 283 h 435"/>
                  <a:gd name="T14" fmla="*/ 49 w 59"/>
                  <a:gd name="T15" fmla="*/ 253 h 435"/>
                  <a:gd name="T16" fmla="*/ 52 w 59"/>
                  <a:gd name="T17" fmla="*/ 223 h 435"/>
                  <a:gd name="T18" fmla="*/ 55 w 59"/>
                  <a:gd name="T19" fmla="*/ 192 h 435"/>
                  <a:gd name="T20" fmla="*/ 56 w 59"/>
                  <a:gd name="T21" fmla="*/ 162 h 435"/>
                  <a:gd name="T22" fmla="*/ 56 w 59"/>
                  <a:gd name="T23" fmla="*/ 131 h 435"/>
                  <a:gd name="T24" fmla="*/ 58 w 59"/>
                  <a:gd name="T25" fmla="*/ 102 h 435"/>
                  <a:gd name="T26" fmla="*/ 59 w 59"/>
                  <a:gd name="T27" fmla="*/ 75 h 435"/>
                  <a:gd name="T28" fmla="*/ 56 w 59"/>
                  <a:gd name="T29" fmla="*/ 47 h 435"/>
                  <a:gd name="T30" fmla="*/ 56 w 59"/>
                  <a:gd name="T31" fmla="*/ 22 h 435"/>
                  <a:gd name="T32" fmla="*/ 54 w 59"/>
                  <a:gd name="T33" fmla="*/ 0 h 435"/>
                  <a:gd name="T34" fmla="*/ 32 w 59"/>
                  <a:gd name="T35" fmla="*/ 13 h 435"/>
                  <a:gd name="T36" fmla="*/ 33 w 59"/>
                  <a:gd name="T37" fmla="*/ 37 h 435"/>
                  <a:gd name="T38" fmla="*/ 36 w 59"/>
                  <a:gd name="T39" fmla="*/ 61 h 435"/>
                  <a:gd name="T40" fmla="*/ 36 w 59"/>
                  <a:gd name="T41" fmla="*/ 88 h 435"/>
                  <a:gd name="T42" fmla="*/ 36 w 59"/>
                  <a:gd name="T43" fmla="*/ 117 h 435"/>
                  <a:gd name="T44" fmla="*/ 33 w 59"/>
                  <a:gd name="T45" fmla="*/ 146 h 435"/>
                  <a:gd name="T46" fmla="*/ 33 w 59"/>
                  <a:gd name="T47" fmla="*/ 175 h 435"/>
                  <a:gd name="T48" fmla="*/ 30 w 59"/>
                  <a:gd name="T49" fmla="*/ 205 h 435"/>
                  <a:gd name="T50" fmla="*/ 27 w 59"/>
                  <a:gd name="T51" fmla="*/ 235 h 435"/>
                  <a:gd name="T52" fmla="*/ 24 w 59"/>
                  <a:gd name="T53" fmla="*/ 265 h 435"/>
                  <a:gd name="T54" fmla="*/ 22 w 59"/>
                  <a:gd name="T55" fmla="*/ 294 h 435"/>
                  <a:gd name="T56" fmla="*/ 17 w 59"/>
                  <a:gd name="T57" fmla="*/ 322 h 435"/>
                  <a:gd name="T58" fmla="*/ 14 w 59"/>
                  <a:gd name="T59" fmla="*/ 348 h 435"/>
                  <a:gd name="T60" fmla="*/ 10 w 59"/>
                  <a:gd name="T61" fmla="*/ 373 h 435"/>
                  <a:gd name="T62" fmla="*/ 6 w 59"/>
                  <a:gd name="T63" fmla="*/ 395 h 435"/>
                  <a:gd name="T64" fmla="*/ 1 w 59"/>
                  <a:gd name="T65" fmla="*/ 413 h 435"/>
                  <a:gd name="T66" fmla="*/ 7 w 59"/>
                  <a:gd name="T67" fmla="*/ 43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35">
                    <a:moveTo>
                      <a:pt x="14" y="413"/>
                    </a:moveTo>
                    <a:lnTo>
                      <a:pt x="23" y="428"/>
                    </a:lnTo>
                    <a:lnTo>
                      <a:pt x="24" y="418"/>
                    </a:lnTo>
                    <a:lnTo>
                      <a:pt x="26" y="409"/>
                    </a:lnTo>
                    <a:lnTo>
                      <a:pt x="29" y="399"/>
                    </a:lnTo>
                    <a:lnTo>
                      <a:pt x="30" y="389"/>
                    </a:lnTo>
                    <a:lnTo>
                      <a:pt x="33" y="376"/>
                    </a:lnTo>
                    <a:lnTo>
                      <a:pt x="35" y="364"/>
                    </a:lnTo>
                    <a:lnTo>
                      <a:pt x="38" y="351"/>
                    </a:lnTo>
                    <a:lnTo>
                      <a:pt x="39" y="339"/>
                    </a:lnTo>
                    <a:lnTo>
                      <a:pt x="40" y="325"/>
                    </a:lnTo>
                    <a:lnTo>
                      <a:pt x="42" y="312"/>
                    </a:lnTo>
                    <a:lnTo>
                      <a:pt x="45" y="297"/>
                    </a:lnTo>
                    <a:lnTo>
                      <a:pt x="46" y="283"/>
                    </a:lnTo>
                    <a:lnTo>
                      <a:pt x="48" y="268"/>
                    </a:lnTo>
                    <a:lnTo>
                      <a:pt x="49" y="253"/>
                    </a:lnTo>
                    <a:lnTo>
                      <a:pt x="51" y="237"/>
                    </a:lnTo>
                    <a:lnTo>
                      <a:pt x="52" y="223"/>
                    </a:lnTo>
                    <a:lnTo>
                      <a:pt x="54" y="208"/>
                    </a:lnTo>
                    <a:lnTo>
                      <a:pt x="55" y="192"/>
                    </a:lnTo>
                    <a:lnTo>
                      <a:pt x="55" y="176"/>
                    </a:lnTo>
                    <a:lnTo>
                      <a:pt x="56" y="162"/>
                    </a:lnTo>
                    <a:lnTo>
                      <a:pt x="56" y="146"/>
                    </a:lnTo>
                    <a:lnTo>
                      <a:pt x="56" y="131"/>
                    </a:lnTo>
                    <a:lnTo>
                      <a:pt x="58" y="117"/>
                    </a:lnTo>
                    <a:lnTo>
                      <a:pt x="58" y="102"/>
                    </a:lnTo>
                    <a:lnTo>
                      <a:pt x="59" y="88"/>
                    </a:lnTo>
                    <a:lnTo>
                      <a:pt x="59" y="75"/>
                    </a:lnTo>
                    <a:lnTo>
                      <a:pt x="58" y="60"/>
                    </a:lnTo>
                    <a:lnTo>
                      <a:pt x="56" y="47"/>
                    </a:lnTo>
                    <a:lnTo>
                      <a:pt x="56" y="35"/>
                    </a:lnTo>
                    <a:lnTo>
                      <a:pt x="56" y="22"/>
                    </a:lnTo>
                    <a:lnTo>
                      <a:pt x="55" y="12"/>
                    </a:lnTo>
                    <a:lnTo>
                      <a:pt x="54" y="0"/>
                    </a:lnTo>
                    <a:lnTo>
                      <a:pt x="30" y="3"/>
                    </a:lnTo>
                    <a:lnTo>
                      <a:pt x="32" y="13"/>
                    </a:lnTo>
                    <a:lnTo>
                      <a:pt x="33" y="25"/>
                    </a:lnTo>
                    <a:lnTo>
                      <a:pt x="33" y="37"/>
                    </a:lnTo>
                    <a:lnTo>
                      <a:pt x="35" y="48"/>
                    </a:lnTo>
                    <a:lnTo>
                      <a:pt x="36" y="61"/>
                    </a:lnTo>
                    <a:lnTo>
                      <a:pt x="36" y="75"/>
                    </a:lnTo>
                    <a:lnTo>
                      <a:pt x="36" y="88"/>
                    </a:lnTo>
                    <a:lnTo>
                      <a:pt x="36" y="102"/>
                    </a:lnTo>
                    <a:lnTo>
                      <a:pt x="36" y="117"/>
                    </a:lnTo>
                    <a:lnTo>
                      <a:pt x="35" y="131"/>
                    </a:lnTo>
                    <a:lnTo>
                      <a:pt x="33" y="146"/>
                    </a:lnTo>
                    <a:lnTo>
                      <a:pt x="33" y="160"/>
                    </a:lnTo>
                    <a:lnTo>
                      <a:pt x="33" y="175"/>
                    </a:lnTo>
                    <a:lnTo>
                      <a:pt x="32" y="189"/>
                    </a:lnTo>
                    <a:lnTo>
                      <a:pt x="30" y="205"/>
                    </a:lnTo>
                    <a:lnTo>
                      <a:pt x="29" y="220"/>
                    </a:lnTo>
                    <a:lnTo>
                      <a:pt x="27" y="235"/>
                    </a:lnTo>
                    <a:lnTo>
                      <a:pt x="26" y="251"/>
                    </a:lnTo>
                    <a:lnTo>
                      <a:pt x="24" y="265"/>
                    </a:lnTo>
                    <a:lnTo>
                      <a:pt x="23" y="280"/>
                    </a:lnTo>
                    <a:lnTo>
                      <a:pt x="22" y="294"/>
                    </a:lnTo>
                    <a:lnTo>
                      <a:pt x="20" y="309"/>
                    </a:lnTo>
                    <a:lnTo>
                      <a:pt x="17" y="322"/>
                    </a:lnTo>
                    <a:lnTo>
                      <a:pt x="16" y="335"/>
                    </a:lnTo>
                    <a:lnTo>
                      <a:pt x="14" y="348"/>
                    </a:lnTo>
                    <a:lnTo>
                      <a:pt x="11" y="361"/>
                    </a:lnTo>
                    <a:lnTo>
                      <a:pt x="10" y="373"/>
                    </a:lnTo>
                    <a:lnTo>
                      <a:pt x="7" y="384"/>
                    </a:lnTo>
                    <a:lnTo>
                      <a:pt x="6" y="395"/>
                    </a:lnTo>
                    <a:lnTo>
                      <a:pt x="4" y="403"/>
                    </a:lnTo>
                    <a:lnTo>
                      <a:pt x="1" y="413"/>
                    </a:lnTo>
                    <a:lnTo>
                      <a:pt x="0" y="421"/>
                    </a:lnTo>
                    <a:lnTo>
                      <a:pt x="7" y="435"/>
                    </a:lnTo>
                    <a:lnTo>
                      <a:pt x="14" y="4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7" name="Freeform 128"/>
              <p:cNvSpPr>
                <a:spLocks/>
              </p:cNvSpPr>
              <p:nvPr/>
            </p:nvSpPr>
            <p:spPr bwMode="auto">
              <a:xfrm>
                <a:off x="4752" y="2827"/>
                <a:ext cx="238" cy="70"/>
              </a:xfrm>
              <a:custGeom>
                <a:avLst/>
                <a:gdLst>
                  <a:gd name="T0" fmla="*/ 708 w 715"/>
                  <a:gd name="T1" fmla="*/ 188 h 210"/>
                  <a:gd name="T2" fmla="*/ 665 w 715"/>
                  <a:gd name="T3" fmla="*/ 172 h 210"/>
                  <a:gd name="T4" fmla="*/ 621 w 715"/>
                  <a:gd name="T5" fmla="*/ 156 h 210"/>
                  <a:gd name="T6" fmla="*/ 579 w 715"/>
                  <a:gd name="T7" fmla="*/ 142 h 210"/>
                  <a:gd name="T8" fmla="*/ 535 w 715"/>
                  <a:gd name="T9" fmla="*/ 128 h 210"/>
                  <a:gd name="T10" fmla="*/ 493 w 715"/>
                  <a:gd name="T11" fmla="*/ 117 h 210"/>
                  <a:gd name="T12" fmla="*/ 451 w 715"/>
                  <a:gd name="T13" fmla="*/ 105 h 210"/>
                  <a:gd name="T14" fmla="*/ 409 w 715"/>
                  <a:gd name="T15" fmla="*/ 95 h 210"/>
                  <a:gd name="T16" fmla="*/ 365 w 715"/>
                  <a:gd name="T17" fmla="*/ 85 h 210"/>
                  <a:gd name="T18" fmla="*/ 323 w 715"/>
                  <a:gd name="T19" fmla="*/ 75 h 210"/>
                  <a:gd name="T20" fmla="*/ 279 w 715"/>
                  <a:gd name="T21" fmla="*/ 66 h 210"/>
                  <a:gd name="T22" fmla="*/ 236 w 715"/>
                  <a:gd name="T23" fmla="*/ 56 h 210"/>
                  <a:gd name="T24" fmla="*/ 192 w 715"/>
                  <a:gd name="T25" fmla="*/ 46 h 210"/>
                  <a:gd name="T26" fmla="*/ 147 w 715"/>
                  <a:gd name="T27" fmla="*/ 35 h 210"/>
                  <a:gd name="T28" fmla="*/ 100 w 715"/>
                  <a:gd name="T29" fmla="*/ 25 h 210"/>
                  <a:gd name="T30" fmla="*/ 55 w 715"/>
                  <a:gd name="T31" fmla="*/ 12 h 210"/>
                  <a:gd name="T32" fmla="*/ 7 w 715"/>
                  <a:gd name="T33" fmla="*/ 0 h 210"/>
                  <a:gd name="T34" fmla="*/ 25 w 715"/>
                  <a:gd name="T35" fmla="*/ 30 h 210"/>
                  <a:gd name="T36" fmla="*/ 71 w 715"/>
                  <a:gd name="T37" fmla="*/ 41 h 210"/>
                  <a:gd name="T38" fmla="*/ 118 w 715"/>
                  <a:gd name="T39" fmla="*/ 53 h 210"/>
                  <a:gd name="T40" fmla="*/ 164 w 715"/>
                  <a:gd name="T41" fmla="*/ 64 h 210"/>
                  <a:gd name="T42" fmla="*/ 209 w 715"/>
                  <a:gd name="T43" fmla="*/ 73 h 210"/>
                  <a:gd name="T44" fmla="*/ 253 w 715"/>
                  <a:gd name="T45" fmla="*/ 83 h 210"/>
                  <a:gd name="T46" fmla="*/ 295 w 715"/>
                  <a:gd name="T47" fmla="*/ 94 h 210"/>
                  <a:gd name="T48" fmla="*/ 339 w 715"/>
                  <a:gd name="T49" fmla="*/ 104 h 210"/>
                  <a:gd name="T50" fmla="*/ 381 w 715"/>
                  <a:gd name="T51" fmla="*/ 112 h 210"/>
                  <a:gd name="T52" fmla="*/ 423 w 715"/>
                  <a:gd name="T53" fmla="*/ 123 h 210"/>
                  <a:gd name="T54" fmla="*/ 465 w 715"/>
                  <a:gd name="T55" fmla="*/ 134 h 210"/>
                  <a:gd name="T56" fmla="*/ 509 w 715"/>
                  <a:gd name="T57" fmla="*/ 146 h 210"/>
                  <a:gd name="T58" fmla="*/ 550 w 715"/>
                  <a:gd name="T59" fmla="*/ 158 h 210"/>
                  <a:gd name="T60" fmla="*/ 593 w 715"/>
                  <a:gd name="T61" fmla="*/ 171 h 210"/>
                  <a:gd name="T62" fmla="*/ 635 w 715"/>
                  <a:gd name="T63" fmla="*/ 185 h 210"/>
                  <a:gd name="T64" fmla="*/ 679 w 715"/>
                  <a:gd name="T65" fmla="*/ 201 h 210"/>
                  <a:gd name="T66" fmla="*/ 694 w 715"/>
                  <a:gd name="T67" fmla="*/ 19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5" h="210">
                    <a:moveTo>
                      <a:pt x="715" y="201"/>
                    </a:moveTo>
                    <a:lnTo>
                      <a:pt x="708" y="188"/>
                    </a:lnTo>
                    <a:lnTo>
                      <a:pt x="686" y="179"/>
                    </a:lnTo>
                    <a:lnTo>
                      <a:pt x="665" y="172"/>
                    </a:lnTo>
                    <a:lnTo>
                      <a:pt x="643" y="163"/>
                    </a:lnTo>
                    <a:lnTo>
                      <a:pt x="621" y="156"/>
                    </a:lnTo>
                    <a:lnTo>
                      <a:pt x="601" y="149"/>
                    </a:lnTo>
                    <a:lnTo>
                      <a:pt x="579" y="142"/>
                    </a:lnTo>
                    <a:lnTo>
                      <a:pt x="557" y="136"/>
                    </a:lnTo>
                    <a:lnTo>
                      <a:pt x="535" y="128"/>
                    </a:lnTo>
                    <a:lnTo>
                      <a:pt x="515" y="123"/>
                    </a:lnTo>
                    <a:lnTo>
                      <a:pt x="493" y="117"/>
                    </a:lnTo>
                    <a:lnTo>
                      <a:pt x="473" y="111"/>
                    </a:lnTo>
                    <a:lnTo>
                      <a:pt x="451" y="105"/>
                    </a:lnTo>
                    <a:lnTo>
                      <a:pt x="430" y="99"/>
                    </a:lnTo>
                    <a:lnTo>
                      <a:pt x="409" y="95"/>
                    </a:lnTo>
                    <a:lnTo>
                      <a:pt x="387" y="89"/>
                    </a:lnTo>
                    <a:lnTo>
                      <a:pt x="365" y="85"/>
                    </a:lnTo>
                    <a:lnTo>
                      <a:pt x="343" y="80"/>
                    </a:lnTo>
                    <a:lnTo>
                      <a:pt x="323" y="75"/>
                    </a:lnTo>
                    <a:lnTo>
                      <a:pt x="301" y="70"/>
                    </a:lnTo>
                    <a:lnTo>
                      <a:pt x="279" y="66"/>
                    </a:lnTo>
                    <a:lnTo>
                      <a:pt x="257" y="60"/>
                    </a:lnTo>
                    <a:lnTo>
                      <a:pt x="236" y="56"/>
                    </a:lnTo>
                    <a:lnTo>
                      <a:pt x="214" y="51"/>
                    </a:lnTo>
                    <a:lnTo>
                      <a:pt x="192" y="46"/>
                    </a:lnTo>
                    <a:lnTo>
                      <a:pt x="169" y="41"/>
                    </a:lnTo>
                    <a:lnTo>
                      <a:pt x="147" y="35"/>
                    </a:lnTo>
                    <a:lnTo>
                      <a:pt x="124" y="30"/>
                    </a:lnTo>
                    <a:lnTo>
                      <a:pt x="100" y="25"/>
                    </a:lnTo>
                    <a:lnTo>
                      <a:pt x="79" y="19"/>
                    </a:lnTo>
                    <a:lnTo>
                      <a:pt x="55" y="12"/>
                    </a:lnTo>
                    <a:lnTo>
                      <a:pt x="31" y="6"/>
                    </a:lnTo>
                    <a:lnTo>
                      <a:pt x="7" y="0"/>
                    </a:lnTo>
                    <a:lnTo>
                      <a:pt x="0" y="22"/>
                    </a:lnTo>
                    <a:lnTo>
                      <a:pt x="25" y="30"/>
                    </a:lnTo>
                    <a:lnTo>
                      <a:pt x="48" y="35"/>
                    </a:lnTo>
                    <a:lnTo>
                      <a:pt x="71" y="41"/>
                    </a:lnTo>
                    <a:lnTo>
                      <a:pt x="95" y="48"/>
                    </a:lnTo>
                    <a:lnTo>
                      <a:pt x="118" y="53"/>
                    </a:lnTo>
                    <a:lnTo>
                      <a:pt x="141" y="59"/>
                    </a:lnTo>
                    <a:lnTo>
                      <a:pt x="164" y="64"/>
                    </a:lnTo>
                    <a:lnTo>
                      <a:pt x="186" y="69"/>
                    </a:lnTo>
                    <a:lnTo>
                      <a:pt x="209" y="73"/>
                    </a:lnTo>
                    <a:lnTo>
                      <a:pt x="231" y="79"/>
                    </a:lnTo>
                    <a:lnTo>
                      <a:pt x="253" y="83"/>
                    </a:lnTo>
                    <a:lnTo>
                      <a:pt x="275" y="89"/>
                    </a:lnTo>
                    <a:lnTo>
                      <a:pt x="295" y="94"/>
                    </a:lnTo>
                    <a:lnTo>
                      <a:pt x="317" y="98"/>
                    </a:lnTo>
                    <a:lnTo>
                      <a:pt x="339" y="104"/>
                    </a:lnTo>
                    <a:lnTo>
                      <a:pt x="361" y="108"/>
                    </a:lnTo>
                    <a:lnTo>
                      <a:pt x="381" y="112"/>
                    </a:lnTo>
                    <a:lnTo>
                      <a:pt x="403" y="118"/>
                    </a:lnTo>
                    <a:lnTo>
                      <a:pt x="423" y="123"/>
                    </a:lnTo>
                    <a:lnTo>
                      <a:pt x="445" y="128"/>
                    </a:lnTo>
                    <a:lnTo>
                      <a:pt x="465" y="134"/>
                    </a:lnTo>
                    <a:lnTo>
                      <a:pt x="487" y="139"/>
                    </a:lnTo>
                    <a:lnTo>
                      <a:pt x="509" y="146"/>
                    </a:lnTo>
                    <a:lnTo>
                      <a:pt x="528" y="152"/>
                    </a:lnTo>
                    <a:lnTo>
                      <a:pt x="550" y="158"/>
                    </a:lnTo>
                    <a:lnTo>
                      <a:pt x="571" y="165"/>
                    </a:lnTo>
                    <a:lnTo>
                      <a:pt x="593" y="171"/>
                    </a:lnTo>
                    <a:lnTo>
                      <a:pt x="614" y="178"/>
                    </a:lnTo>
                    <a:lnTo>
                      <a:pt x="635" y="185"/>
                    </a:lnTo>
                    <a:lnTo>
                      <a:pt x="657" y="192"/>
                    </a:lnTo>
                    <a:lnTo>
                      <a:pt x="679" y="201"/>
                    </a:lnTo>
                    <a:lnTo>
                      <a:pt x="701" y="210"/>
                    </a:lnTo>
                    <a:lnTo>
                      <a:pt x="694" y="197"/>
                    </a:lnTo>
                    <a:lnTo>
                      <a:pt x="715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8" name="Freeform 129"/>
              <p:cNvSpPr>
                <a:spLocks/>
              </p:cNvSpPr>
              <p:nvPr/>
            </p:nvSpPr>
            <p:spPr bwMode="auto">
              <a:xfrm>
                <a:off x="4959" y="2893"/>
                <a:ext cx="31" cy="430"/>
              </a:xfrm>
              <a:custGeom>
                <a:avLst/>
                <a:gdLst>
                  <a:gd name="T0" fmla="*/ 41 w 94"/>
                  <a:gd name="T1" fmla="*/ 1284 h 1290"/>
                  <a:gd name="T2" fmla="*/ 33 w 94"/>
                  <a:gd name="T3" fmla="*/ 1200 h 1290"/>
                  <a:gd name="T4" fmla="*/ 28 w 94"/>
                  <a:gd name="T5" fmla="*/ 1117 h 1290"/>
                  <a:gd name="T6" fmla="*/ 23 w 94"/>
                  <a:gd name="T7" fmla="*/ 1031 h 1290"/>
                  <a:gd name="T8" fmla="*/ 22 w 94"/>
                  <a:gd name="T9" fmla="*/ 945 h 1290"/>
                  <a:gd name="T10" fmla="*/ 23 w 94"/>
                  <a:gd name="T11" fmla="*/ 858 h 1290"/>
                  <a:gd name="T12" fmla="*/ 25 w 94"/>
                  <a:gd name="T13" fmla="*/ 772 h 1290"/>
                  <a:gd name="T14" fmla="*/ 28 w 94"/>
                  <a:gd name="T15" fmla="*/ 685 h 1290"/>
                  <a:gd name="T16" fmla="*/ 33 w 94"/>
                  <a:gd name="T17" fmla="*/ 601 h 1290"/>
                  <a:gd name="T18" fmla="*/ 38 w 94"/>
                  <a:gd name="T19" fmla="*/ 516 h 1290"/>
                  <a:gd name="T20" fmla="*/ 45 w 94"/>
                  <a:gd name="T21" fmla="*/ 435 h 1290"/>
                  <a:gd name="T22" fmla="*/ 52 w 94"/>
                  <a:gd name="T23" fmla="*/ 355 h 1290"/>
                  <a:gd name="T24" fmla="*/ 60 w 94"/>
                  <a:gd name="T25" fmla="*/ 278 h 1290"/>
                  <a:gd name="T26" fmla="*/ 68 w 94"/>
                  <a:gd name="T27" fmla="*/ 204 h 1290"/>
                  <a:gd name="T28" fmla="*/ 77 w 94"/>
                  <a:gd name="T29" fmla="*/ 134 h 1290"/>
                  <a:gd name="T30" fmla="*/ 86 w 94"/>
                  <a:gd name="T31" fmla="*/ 65 h 1290"/>
                  <a:gd name="T32" fmla="*/ 94 w 94"/>
                  <a:gd name="T33" fmla="*/ 4 h 1290"/>
                  <a:gd name="T34" fmla="*/ 67 w 94"/>
                  <a:gd name="T35" fmla="*/ 30 h 1290"/>
                  <a:gd name="T36" fmla="*/ 58 w 94"/>
                  <a:gd name="T37" fmla="*/ 96 h 1290"/>
                  <a:gd name="T38" fmla="*/ 49 w 94"/>
                  <a:gd name="T39" fmla="*/ 166 h 1290"/>
                  <a:gd name="T40" fmla="*/ 41 w 94"/>
                  <a:gd name="T41" fmla="*/ 238 h 1290"/>
                  <a:gd name="T42" fmla="*/ 33 w 94"/>
                  <a:gd name="T43" fmla="*/ 313 h 1290"/>
                  <a:gd name="T44" fmla="*/ 26 w 94"/>
                  <a:gd name="T45" fmla="*/ 393 h 1290"/>
                  <a:gd name="T46" fmla="*/ 19 w 94"/>
                  <a:gd name="T47" fmla="*/ 473 h 1290"/>
                  <a:gd name="T48" fmla="*/ 12 w 94"/>
                  <a:gd name="T49" fmla="*/ 557 h 1290"/>
                  <a:gd name="T50" fmla="*/ 7 w 94"/>
                  <a:gd name="T51" fmla="*/ 641 h 1290"/>
                  <a:gd name="T52" fmla="*/ 3 w 94"/>
                  <a:gd name="T53" fmla="*/ 727 h 1290"/>
                  <a:gd name="T54" fmla="*/ 0 w 94"/>
                  <a:gd name="T55" fmla="*/ 814 h 1290"/>
                  <a:gd name="T56" fmla="*/ 0 w 94"/>
                  <a:gd name="T57" fmla="*/ 902 h 1290"/>
                  <a:gd name="T58" fmla="*/ 0 w 94"/>
                  <a:gd name="T59" fmla="*/ 989 h 1290"/>
                  <a:gd name="T60" fmla="*/ 3 w 94"/>
                  <a:gd name="T61" fmla="*/ 1075 h 1290"/>
                  <a:gd name="T62" fmla="*/ 7 w 94"/>
                  <a:gd name="T63" fmla="*/ 1161 h 1290"/>
                  <a:gd name="T64" fmla="*/ 13 w 94"/>
                  <a:gd name="T65" fmla="*/ 1245 h 1290"/>
                  <a:gd name="T66" fmla="*/ 19 w 94"/>
                  <a:gd name="T6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1290">
                    <a:moveTo>
                      <a:pt x="41" y="1281"/>
                    </a:moveTo>
                    <a:lnTo>
                      <a:pt x="41" y="1284"/>
                    </a:lnTo>
                    <a:lnTo>
                      <a:pt x="36" y="1244"/>
                    </a:lnTo>
                    <a:lnTo>
                      <a:pt x="33" y="1200"/>
                    </a:lnTo>
                    <a:lnTo>
                      <a:pt x="29" y="1159"/>
                    </a:lnTo>
                    <a:lnTo>
                      <a:pt x="28" y="1117"/>
                    </a:lnTo>
                    <a:lnTo>
                      <a:pt x="26" y="1073"/>
                    </a:lnTo>
                    <a:lnTo>
                      <a:pt x="23" y="1031"/>
                    </a:lnTo>
                    <a:lnTo>
                      <a:pt x="23" y="989"/>
                    </a:lnTo>
                    <a:lnTo>
                      <a:pt x="22" y="945"/>
                    </a:lnTo>
                    <a:lnTo>
                      <a:pt x="22" y="902"/>
                    </a:lnTo>
                    <a:lnTo>
                      <a:pt x="23" y="858"/>
                    </a:lnTo>
                    <a:lnTo>
                      <a:pt x="23" y="814"/>
                    </a:lnTo>
                    <a:lnTo>
                      <a:pt x="25" y="772"/>
                    </a:lnTo>
                    <a:lnTo>
                      <a:pt x="26" y="729"/>
                    </a:lnTo>
                    <a:lnTo>
                      <a:pt x="28" y="685"/>
                    </a:lnTo>
                    <a:lnTo>
                      <a:pt x="30" y="643"/>
                    </a:lnTo>
                    <a:lnTo>
                      <a:pt x="33" y="601"/>
                    </a:lnTo>
                    <a:lnTo>
                      <a:pt x="35" y="558"/>
                    </a:lnTo>
                    <a:lnTo>
                      <a:pt x="38" y="516"/>
                    </a:lnTo>
                    <a:lnTo>
                      <a:pt x="41" y="476"/>
                    </a:lnTo>
                    <a:lnTo>
                      <a:pt x="45" y="435"/>
                    </a:lnTo>
                    <a:lnTo>
                      <a:pt x="48" y="394"/>
                    </a:lnTo>
                    <a:lnTo>
                      <a:pt x="52" y="355"/>
                    </a:lnTo>
                    <a:lnTo>
                      <a:pt x="55" y="316"/>
                    </a:lnTo>
                    <a:lnTo>
                      <a:pt x="60" y="278"/>
                    </a:lnTo>
                    <a:lnTo>
                      <a:pt x="64" y="240"/>
                    </a:lnTo>
                    <a:lnTo>
                      <a:pt x="68" y="204"/>
                    </a:lnTo>
                    <a:lnTo>
                      <a:pt x="73" y="167"/>
                    </a:lnTo>
                    <a:lnTo>
                      <a:pt x="77" y="134"/>
                    </a:lnTo>
                    <a:lnTo>
                      <a:pt x="81" y="99"/>
                    </a:lnTo>
                    <a:lnTo>
                      <a:pt x="86" y="65"/>
                    </a:lnTo>
                    <a:lnTo>
                      <a:pt x="90" y="35"/>
                    </a:lnTo>
                    <a:lnTo>
                      <a:pt x="94" y="4"/>
                    </a:lnTo>
                    <a:lnTo>
                      <a:pt x="73" y="0"/>
                    </a:lnTo>
                    <a:lnTo>
                      <a:pt x="67" y="30"/>
                    </a:lnTo>
                    <a:lnTo>
                      <a:pt x="62" y="62"/>
                    </a:lnTo>
                    <a:lnTo>
                      <a:pt x="58" y="96"/>
                    </a:lnTo>
                    <a:lnTo>
                      <a:pt x="54" y="129"/>
                    </a:lnTo>
                    <a:lnTo>
                      <a:pt x="49" y="166"/>
                    </a:lnTo>
                    <a:lnTo>
                      <a:pt x="45" y="201"/>
                    </a:lnTo>
                    <a:lnTo>
                      <a:pt x="41" y="238"/>
                    </a:lnTo>
                    <a:lnTo>
                      <a:pt x="36" y="275"/>
                    </a:lnTo>
                    <a:lnTo>
                      <a:pt x="33" y="313"/>
                    </a:lnTo>
                    <a:lnTo>
                      <a:pt x="29" y="352"/>
                    </a:lnTo>
                    <a:lnTo>
                      <a:pt x="26" y="393"/>
                    </a:lnTo>
                    <a:lnTo>
                      <a:pt x="22" y="432"/>
                    </a:lnTo>
                    <a:lnTo>
                      <a:pt x="19" y="473"/>
                    </a:lnTo>
                    <a:lnTo>
                      <a:pt x="14" y="515"/>
                    </a:lnTo>
                    <a:lnTo>
                      <a:pt x="12" y="557"/>
                    </a:lnTo>
                    <a:lnTo>
                      <a:pt x="10" y="599"/>
                    </a:lnTo>
                    <a:lnTo>
                      <a:pt x="7" y="641"/>
                    </a:lnTo>
                    <a:lnTo>
                      <a:pt x="4" y="684"/>
                    </a:lnTo>
                    <a:lnTo>
                      <a:pt x="3" y="727"/>
                    </a:lnTo>
                    <a:lnTo>
                      <a:pt x="1" y="771"/>
                    </a:lnTo>
                    <a:lnTo>
                      <a:pt x="0" y="814"/>
                    </a:lnTo>
                    <a:lnTo>
                      <a:pt x="0" y="858"/>
                    </a:lnTo>
                    <a:lnTo>
                      <a:pt x="0" y="902"/>
                    </a:lnTo>
                    <a:lnTo>
                      <a:pt x="0" y="945"/>
                    </a:lnTo>
                    <a:lnTo>
                      <a:pt x="0" y="989"/>
                    </a:lnTo>
                    <a:lnTo>
                      <a:pt x="1" y="1033"/>
                    </a:lnTo>
                    <a:lnTo>
                      <a:pt x="3" y="1075"/>
                    </a:lnTo>
                    <a:lnTo>
                      <a:pt x="4" y="1118"/>
                    </a:lnTo>
                    <a:lnTo>
                      <a:pt x="7" y="1161"/>
                    </a:lnTo>
                    <a:lnTo>
                      <a:pt x="10" y="1203"/>
                    </a:lnTo>
                    <a:lnTo>
                      <a:pt x="13" y="1245"/>
                    </a:lnTo>
                    <a:lnTo>
                      <a:pt x="17" y="1286"/>
                    </a:lnTo>
                    <a:lnTo>
                      <a:pt x="19" y="1290"/>
                    </a:lnTo>
                    <a:lnTo>
                      <a:pt x="41" y="1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9" name="Freeform 130"/>
              <p:cNvSpPr>
                <a:spLocks/>
              </p:cNvSpPr>
              <p:nvPr/>
            </p:nvSpPr>
            <p:spPr bwMode="auto">
              <a:xfrm>
                <a:off x="4965" y="3320"/>
                <a:ext cx="121" cy="42"/>
              </a:xfrm>
              <a:custGeom>
                <a:avLst/>
                <a:gdLst>
                  <a:gd name="T0" fmla="*/ 340 w 363"/>
                  <a:gd name="T1" fmla="*/ 101 h 127"/>
                  <a:gd name="T2" fmla="*/ 346 w 363"/>
                  <a:gd name="T3" fmla="*/ 88 h 127"/>
                  <a:gd name="T4" fmla="*/ 333 w 363"/>
                  <a:gd name="T5" fmla="*/ 95 h 127"/>
                  <a:gd name="T6" fmla="*/ 317 w 363"/>
                  <a:gd name="T7" fmla="*/ 99 h 127"/>
                  <a:gd name="T8" fmla="*/ 296 w 363"/>
                  <a:gd name="T9" fmla="*/ 104 h 127"/>
                  <a:gd name="T10" fmla="*/ 275 w 363"/>
                  <a:gd name="T11" fmla="*/ 104 h 127"/>
                  <a:gd name="T12" fmla="*/ 250 w 363"/>
                  <a:gd name="T13" fmla="*/ 104 h 127"/>
                  <a:gd name="T14" fmla="*/ 224 w 363"/>
                  <a:gd name="T15" fmla="*/ 102 h 127"/>
                  <a:gd name="T16" fmla="*/ 198 w 363"/>
                  <a:gd name="T17" fmla="*/ 98 h 127"/>
                  <a:gd name="T18" fmla="*/ 171 w 363"/>
                  <a:gd name="T19" fmla="*/ 92 h 127"/>
                  <a:gd name="T20" fmla="*/ 147 w 363"/>
                  <a:gd name="T21" fmla="*/ 85 h 127"/>
                  <a:gd name="T22" fmla="*/ 121 w 363"/>
                  <a:gd name="T23" fmla="*/ 77 h 127"/>
                  <a:gd name="T24" fmla="*/ 97 w 363"/>
                  <a:gd name="T25" fmla="*/ 66 h 127"/>
                  <a:gd name="T26" fmla="*/ 75 w 363"/>
                  <a:gd name="T27" fmla="*/ 54 h 127"/>
                  <a:gd name="T28" fmla="*/ 57 w 363"/>
                  <a:gd name="T29" fmla="*/ 43 h 127"/>
                  <a:gd name="T30" fmla="*/ 41 w 363"/>
                  <a:gd name="T31" fmla="*/ 28 h 127"/>
                  <a:gd name="T32" fmla="*/ 29 w 363"/>
                  <a:gd name="T33" fmla="*/ 15 h 127"/>
                  <a:gd name="T34" fmla="*/ 22 w 363"/>
                  <a:gd name="T35" fmla="*/ 0 h 127"/>
                  <a:gd name="T36" fmla="*/ 0 w 363"/>
                  <a:gd name="T37" fmla="*/ 9 h 127"/>
                  <a:gd name="T38" fmla="*/ 10 w 363"/>
                  <a:gd name="T39" fmla="*/ 28 h 127"/>
                  <a:gd name="T40" fmla="*/ 25 w 363"/>
                  <a:gd name="T41" fmla="*/ 45 h 127"/>
                  <a:gd name="T42" fmla="*/ 42 w 363"/>
                  <a:gd name="T43" fmla="*/ 61 h 127"/>
                  <a:gd name="T44" fmla="*/ 64 w 363"/>
                  <a:gd name="T45" fmla="*/ 75 h 127"/>
                  <a:gd name="T46" fmla="*/ 87 w 363"/>
                  <a:gd name="T47" fmla="*/ 88 h 127"/>
                  <a:gd name="T48" fmla="*/ 112 w 363"/>
                  <a:gd name="T49" fmla="*/ 98 h 127"/>
                  <a:gd name="T50" fmla="*/ 139 w 363"/>
                  <a:gd name="T51" fmla="*/ 108 h 127"/>
                  <a:gd name="T52" fmla="*/ 167 w 363"/>
                  <a:gd name="T53" fmla="*/ 115 h 127"/>
                  <a:gd name="T54" fmla="*/ 195 w 363"/>
                  <a:gd name="T55" fmla="*/ 121 h 127"/>
                  <a:gd name="T56" fmla="*/ 222 w 363"/>
                  <a:gd name="T57" fmla="*/ 125 h 127"/>
                  <a:gd name="T58" fmla="*/ 248 w 363"/>
                  <a:gd name="T59" fmla="*/ 127 h 127"/>
                  <a:gd name="T60" fmla="*/ 275 w 363"/>
                  <a:gd name="T61" fmla="*/ 127 h 127"/>
                  <a:gd name="T62" fmla="*/ 299 w 363"/>
                  <a:gd name="T63" fmla="*/ 125 h 127"/>
                  <a:gd name="T64" fmla="*/ 321 w 363"/>
                  <a:gd name="T65" fmla="*/ 123 h 127"/>
                  <a:gd name="T66" fmla="*/ 342 w 363"/>
                  <a:gd name="T67" fmla="*/ 117 h 127"/>
                  <a:gd name="T68" fmla="*/ 359 w 363"/>
                  <a:gd name="T69" fmla="*/ 108 h 127"/>
                  <a:gd name="T70" fmla="*/ 363 w 363"/>
                  <a:gd name="T71" fmla="*/ 95 h 127"/>
                  <a:gd name="T72" fmla="*/ 340 w 363"/>
                  <a:gd name="T73" fmla="*/ 10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7">
                    <a:moveTo>
                      <a:pt x="340" y="101"/>
                    </a:moveTo>
                    <a:lnTo>
                      <a:pt x="346" y="88"/>
                    </a:lnTo>
                    <a:lnTo>
                      <a:pt x="333" y="95"/>
                    </a:lnTo>
                    <a:lnTo>
                      <a:pt x="317" y="99"/>
                    </a:lnTo>
                    <a:lnTo>
                      <a:pt x="296" y="104"/>
                    </a:lnTo>
                    <a:lnTo>
                      <a:pt x="275" y="104"/>
                    </a:lnTo>
                    <a:lnTo>
                      <a:pt x="250" y="104"/>
                    </a:lnTo>
                    <a:lnTo>
                      <a:pt x="224" y="102"/>
                    </a:lnTo>
                    <a:lnTo>
                      <a:pt x="198" y="98"/>
                    </a:lnTo>
                    <a:lnTo>
                      <a:pt x="171" y="92"/>
                    </a:lnTo>
                    <a:lnTo>
                      <a:pt x="147" y="85"/>
                    </a:lnTo>
                    <a:lnTo>
                      <a:pt x="121" y="77"/>
                    </a:lnTo>
                    <a:lnTo>
                      <a:pt x="97" y="66"/>
                    </a:lnTo>
                    <a:lnTo>
                      <a:pt x="75" y="54"/>
                    </a:lnTo>
                    <a:lnTo>
                      <a:pt x="57" y="43"/>
                    </a:lnTo>
                    <a:lnTo>
                      <a:pt x="41" y="28"/>
                    </a:lnTo>
                    <a:lnTo>
                      <a:pt x="29" y="15"/>
                    </a:lnTo>
                    <a:lnTo>
                      <a:pt x="22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5" y="45"/>
                    </a:lnTo>
                    <a:lnTo>
                      <a:pt x="42" y="61"/>
                    </a:lnTo>
                    <a:lnTo>
                      <a:pt x="64" y="75"/>
                    </a:lnTo>
                    <a:lnTo>
                      <a:pt x="87" y="88"/>
                    </a:lnTo>
                    <a:lnTo>
                      <a:pt x="112" y="98"/>
                    </a:lnTo>
                    <a:lnTo>
                      <a:pt x="139" y="108"/>
                    </a:lnTo>
                    <a:lnTo>
                      <a:pt x="167" y="115"/>
                    </a:lnTo>
                    <a:lnTo>
                      <a:pt x="195" y="121"/>
                    </a:lnTo>
                    <a:lnTo>
                      <a:pt x="222" y="125"/>
                    </a:lnTo>
                    <a:lnTo>
                      <a:pt x="248" y="127"/>
                    </a:lnTo>
                    <a:lnTo>
                      <a:pt x="275" y="127"/>
                    </a:lnTo>
                    <a:lnTo>
                      <a:pt x="299" y="125"/>
                    </a:lnTo>
                    <a:lnTo>
                      <a:pt x="321" y="123"/>
                    </a:lnTo>
                    <a:lnTo>
                      <a:pt x="342" y="117"/>
                    </a:lnTo>
                    <a:lnTo>
                      <a:pt x="359" y="108"/>
                    </a:lnTo>
                    <a:lnTo>
                      <a:pt x="363" y="95"/>
                    </a:lnTo>
                    <a:lnTo>
                      <a:pt x="34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0" name="Freeform 131"/>
              <p:cNvSpPr>
                <a:spLocks/>
              </p:cNvSpPr>
              <p:nvPr/>
            </p:nvSpPr>
            <p:spPr bwMode="auto">
              <a:xfrm>
                <a:off x="5044" y="2744"/>
                <a:ext cx="42" cy="610"/>
              </a:xfrm>
              <a:custGeom>
                <a:avLst/>
                <a:gdLst>
                  <a:gd name="T0" fmla="*/ 64 w 125"/>
                  <a:gd name="T1" fmla="*/ 9 h 1829"/>
                  <a:gd name="T2" fmla="*/ 48 w 125"/>
                  <a:gd name="T3" fmla="*/ 86 h 1829"/>
                  <a:gd name="T4" fmla="*/ 35 w 125"/>
                  <a:gd name="T5" fmla="*/ 172 h 1829"/>
                  <a:gd name="T6" fmla="*/ 24 w 125"/>
                  <a:gd name="T7" fmla="*/ 266 h 1829"/>
                  <a:gd name="T8" fmla="*/ 15 w 125"/>
                  <a:gd name="T9" fmla="*/ 368 h 1829"/>
                  <a:gd name="T10" fmla="*/ 9 w 125"/>
                  <a:gd name="T11" fmla="*/ 477 h 1829"/>
                  <a:gd name="T12" fmla="*/ 3 w 125"/>
                  <a:gd name="T13" fmla="*/ 589 h 1829"/>
                  <a:gd name="T14" fmla="*/ 0 w 125"/>
                  <a:gd name="T15" fmla="*/ 709 h 1829"/>
                  <a:gd name="T16" fmla="*/ 2 w 125"/>
                  <a:gd name="T17" fmla="*/ 831 h 1829"/>
                  <a:gd name="T18" fmla="*/ 5 w 125"/>
                  <a:gd name="T19" fmla="*/ 956 h 1829"/>
                  <a:gd name="T20" fmla="*/ 9 w 125"/>
                  <a:gd name="T21" fmla="*/ 1081 h 1829"/>
                  <a:gd name="T22" fmla="*/ 18 w 125"/>
                  <a:gd name="T23" fmla="*/ 1209 h 1829"/>
                  <a:gd name="T24" fmla="*/ 29 w 125"/>
                  <a:gd name="T25" fmla="*/ 1336 h 1829"/>
                  <a:gd name="T26" fmla="*/ 42 w 125"/>
                  <a:gd name="T27" fmla="*/ 1462 h 1829"/>
                  <a:gd name="T28" fmla="*/ 60 w 125"/>
                  <a:gd name="T29" fmla="*/ 1589 h 1829"/>
                  <a:gd name="T30" fmla="*/ 80 w 125"/>
                  <a:gd name="T31" fmla="*/ 1709 h 1829"/>
                  <a:gd name="T32" fmla="*/ 102 w 125"/>
                  <a:gd name="T33" fmla="*/ 1829 h 1829"/>
                  <a:gd name="T34" fmla="*/ 114 w 125"/>
                  <a:gd name="T35" fmla="*/ 1765 h 1829"/>
                  <a:gd name="T36" fmla="*/ 92 w 125"/>
                  <a:gd name="T37" fmla="*/ 1645 h 1829"/>
                  <a:gd name="T38" fmla="*/ 73 w 125"/>
                  <a:gd name="T39" fmla="*/ 1522 h 1829"/>
                  <a:gd name="T40" fmla="*/ 58 w 125"/>
                  <a:gd name="T41" fmla="*/ 1397 h 1829"/>
                  <a:gd name="T42" fmla="*/ 45 w 125"/>
                  <a:gd name="T43" fmla="*/ 1270 h 1829"/>
                  <a:gd name="T44" fmla="*/ 37 w 125"/>
                  <a:gd name="T45" fmla="*/ 1144 h 1829"/>
                  <a:gd name="T46" fmla="*/ 29 w 125"/>
                  <a:gd name="T47" fmla="*/ 1017 h 1829"/>
                  <a:gd name="T48" fmla="*/ 25 w 125"/>
                  <a:gd name="T49" fmla="*/ 892 h 1829"/>
                  <a:gd name="T50" fmla="*/ 25 w 125"/>
                  <a:gd name="T51" fmla="*/ 770 h 1829"/>
                  <a:gd name="T52" fmla="*/ 25 w 125"/>
                  <a:gd name="T53" fmla="*/ 649 h 1829"/>
                  <a:gd name="T54" fmla="*/ 28 w 125"/>
                  <a:gd name="T55" fmla="*/ 534 h 1829"/>
                  <a:gd name="T56" fmla="*/ 35 w 125"/>
                  <a:gd name="T57" fmla="*/ 424 h 1829"/>
                  <a:gd name="T58" fmla="*/ 42 w 125"/>
                  <a:gd name="T59" fmla="*/ 319 h 1829"/>
                  <a:gd name="T60" fmla="*/ 53 w 125"/>
                  <a:gd name="T61" fmla="*/ 221 h 1829"/>
                  <a:gd name="T62" fmla="*/ 66 w 125"/>
                  <a:gd name="T63" fmla="*/ 131 h 1829"/>
                  <a:gd name="T64" fmla="*/ 79 w 125"/>
                  <a:gd name="T65" fmla="*/ 51 h 1829"/>
                  <a:gd name="T66" fmla="*/ 77 w 125"/>
                  <a:gd name="T67" fmla="*/ 0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29">
                    <a:moveTo>
                      <a:pt x="73" y="22"/>
                    </a:moveTo>
                    <a:lnTo>
                      <a:pt x="64" y="9"/>
                    </a:lnTo>
                    <a:lnTo>
                      <a:pt x="56" y="45"/>
                    </a:lnTo>
                    <a:lnTo>
                      <a:pt x="48" y="86"/>
                    </a:lnTo>
                    <a:lnTo>
                      <a:pt x="42" y="128"/>
                    </a:lnTo>
                    <a:lnTo>
                      <a:pt x="35" y="172"/>
                    </a:lnTo>
                    <a:lnTo>
                      <a:pt x="29" y="218"/>
                    </a:lnTo>
                    <a:lnTo>
                      <a:pt x="24" y="266"/>
                    </a:lnTo>
                    <a:lnTo>
                      <a:pt x="19" y="316"/>
                    </a:lnTo>
                    <a:lnTo>
                      <a:pt x="15" y="368"/>
                    </a:lnTo>
                    <a:lnTo>
                      <a:pt x="12" y="422"/>
                    </a:lnTo>
                    <a:lnTo>
                      <a:pt x="9" y="477"/>
                    </a:lnTo>
                    <a:lnTo>
                      <a:pt x="5" y="533"/>
                    </a:lnTo>
                    <a:lnTo>
                      <a:pt x="3" y="589"/>
                    </a:lnTo>
                    <a:lnTo>
                      <a:pt x="3" y="649"/>
                    </a:lnTo>
                    <a:lnTo>
                      <a:pt x="0" y="709"/>
                    </a:lnTo>
                    <a:lnTo>
                      <a:pt x="0" y="770"/>
                    </a:lnTo>
                    <a:lnTo>
                      <a:pt x="2" y="831"/>
                    </a:lnTo>
                    <a:lnTo>
                      <a:pt x="3" y="892"/>
                    </a:lnTo>
                    <a:lnTo>
                      <a:pt x="5" y="956"/>
                    </a:lnTo>
                    <a:lnTo>
                      <a:pt x="6" y="1019"/>
                    </a:lnTo>
                    <a:lnTo>
                      <a:pt x="9" y="1081"/>
                    </a:lnTo>
                    <a:lnTo>
                      <a:pt x="13" y="1145"/>
                    </a:lnTo>
                    <a:lnTo>
                      <a:pt x="18" y="1209"/>
                    </a:lnTo>
                    <a:lnTo>
                      <a:pt x="24" y="1273"/>
                    </a:lnTo>
                    <a:lnTo>
                      <a:pt x="29" y="1336"/>
                    </a:lnTo>
                    <a:lnTo>
                      <a:pt x="35" y="1400"/>
                    </a:lnTo>
                    <a:lnTo>
                      <a:pt x="42" y="1462"/>
                    </a:lnTo>
                    <a:lnTo>
                      <a:pt x="51" y="1526"/>
                    </a:lnTo>
                    <a:lnTo>
                      <a:pt x="60" y="1589"/>
                    </a:lnTo>
                    <a:lnTo>
                      <a:pt x="69" y="1648"/>
                    </a:lnTo>
                    <a:lnTo>
                      <a:pt x="80" y="1709"/>
                    </a:lnTo>
                    <a:lnTo>
                      <a:pt x="90" y="1769"/>
                    </a:lnTo>
                    <a:lnTo>
                      <a:pt x="102" y="1829"/>
                    </a:lnTo>
                    <a:lnTo>
                      <a:pt x="125" y="1823"/>
                    </a:lnTo>
                    <a:lnTo>
                      <a:pt x="114" y="1765"/>
                    </a:lnTo>
                    <a:lnTo>
                      <a:pt x="102" y="1705"/>
                    </a:lnTo>
                    <a:lnTo>
                      <a:pt x="92" y="1645"/>
                    </a:lnTo>
                    <a:lnTo>
                      <a:pt x="83" y="1584"/>
                    </a:lnTo>
                    <a:lnTo>
                      <a:pt x="73" y="1522"/>
                    </a:lnTo>
                    <a:lnTo>
                      <a:pt x="66" y="1461"/>
                    </a:lnTo>
                    <a:lnTo>
                      <a:pt x="58" y="1397"/>
                    </a:lnTo>
                    <a:lnTo>
                      <a:pt x="51" y="1334"/>
                    </a:lnTo>
                    <a:lnTo>
                      <a:pt x="45" y="1270"/>
                    </a:lnTo>
                    <a:lnTo>
                      <a:pt x="41" y="1208"/>
                    </a:lnTo>
                    <a:lnTo>
                      <a:pt x="37" y="1144"/>
                    </a:lnTo>
                    <a:lnTo>
                      <a:pt x="32" y="1081"/>
                    </a:lnTo>
                    <a:lnTo>
                      <a:pt x="29" y="1017"/>
                    </a:lnTo>
                    <a:lnTo>
                      <a:pt x="26" y="955"/>
                    </a:lnTo>
                    <a:lnTo>
                      <a:pt x="25" y="892"/>
                    </a:lnTo>
                    <a:lnTo>
                      <a:pt x="25" y="831"/>
                    </a:lnTo>
                    <a:lnTo>
                      <a:pt x="25" y="770"/>
                    </a:lnTo>
                    <a:lnTo>
                      <a:pt x="25" y="709"/>
                    </a:lnTo>
                    <a:lnTo>
                      <a:pt x="25" y="649"/>
                    </a:lnTo>
                    <a:lnTo>
                      <a:pt x="26" y="589"/>
                    </a:lnTo>
                    <a:lnTo>
                      <a:pt x="28" y="534"/>
                    </a:lnTo>
                    <a:lnTo>
                      <a:pt x="32" y="477"/>
                    </a:lnTo>
                    <a:lnTo>
                      <a:pt x="35" y="424"/>
                    </a:lnTo>
                    <a:lnTo>
                      <a:pt x="38" y="370"/>
                    </a:lnTo>
                    <a:lnTo>
                      <a:pt x="42" y="319"/>
                    </a:lnTo>
                    <a:lnTo>
                      <a:pt x="47" y="269"/>
                    </a:lnTo>
                    <a:lnTo>
                      <a:pt x="53" y="221"/>
                    </a:lnTo>
                    <a:lnTo>
                      <a:pt x="58" y="176"/>
                    </a:lnTo>
                    <a:lnTo>
                      <a:pt x="66" y="131"/>
                    </a:lnTo>
                    <a:lnTo>
                      <a:pt x="72" y="89"/>
                    </a:lnTo>
                    <a:lnTo>
                      <a:pt x="79" y="51"/>
                    </a:lnTo>
                    <a:lnTo>
                      <a:pt x="88" y="13"/>
                    </a:lnTo>
                    <a:lnTo>
                      <a:pt x="77" y="0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1" name="Freeform 132"/>
              <p:cNvSpPr>
                <a:spLocks/>
              </p:cNvSpPr>
              <p:nvPr/>
            </p:nvSpPr>
            <p:spPr bwMode="auto">
              <a:xfrm>
                <a:off x="4759" y="2686"/>
                <a:ext cx="311" cy="65"/>
              </a:xfrm>
              <a:custGeom>
                <a:avLst/>
                <a:gdLst>
                  <a:gd name="T0" fmla="*/ 10 w 932"/>
                  <a:gd name="T1" fmla="*/ 23 h 195"/>
                  <a:gd name="T2" fmla="*/ 70 w 932"/>
                  <a:gd name="T3" fmla="*/ 32 h 195"/>
                  <a:gd name="T4" fmla="*/ 130 w 932"/>
                  <a:gd name="T5" fmla="*/ 42 h 195"/>
                  <a:gd name="T6" fmla="*/ 186 w 932"/>
                  <a:gd name="T7" fmla="*/ 54 h 195"/>
                  <a:gd name="T8" fmla="*/ 246 w 932"/>
                  <a:gd name="T9" fmla="*/ 64 h 195"/>
                  <a:gd name="T10" fmla="*/ 304 w 932"/>
                  <a:gd name="T11" fmla="*/ 77 h 195"/>
                  <a:gd name="T12" fmla="*/ 362 w 932"/>
                  <a:gd name="T13" fmla="*/ 87 h 195"/>
                  <a:gd name="T14" fmla="*/ 421 w 932"/>
                  <a:gd name="T15" fmla="*/ 101 h 195"/>
                  <a:gd name="T16" fmla="*/ 477 w 932"/>
                  <a:gd name="T17" fmla="*/ 112 h 195"/>
                  <a:gd name="T18" fmla="*/ 534 w 932"/>
                  <a:gd name="T19" fmla="*/ 124 h 195"/>
                  <a:gd name="T20" fmla="*/ 591 w 932"/>
                  <a:gd name="T21" fmla="*/ 137 h 195"/>
                  <a:gd name="T22" fmla="*/ 649 w 932"/>
                  <a:gd name="T23" fmla="*/ 149 h 195"/>
                  <a:gd name="T24" fmla="*/ 704 w 932"/>
                  <a:gd name="T25" fmla="*/ 159 h 195"/>
                  <a:gd name="T26" fmla="*/ 761 w 932"/>
                  <a:gd name="T27" fmla="*/ 169 h 195"/>
                  <a:gd name="T28" fmla="*/ 817 w 932"/>
                  <a:gd name="T29" fmla="*/ 179 h 195"/>
                  <a:gd name="T30" fmla="*/ 873 w 932"/>
                  <a:gd name="T31" fmla="*/ 188 h 195"/>
                  <a:gd name="T32" fmla="*/ 928 w 932"/>
                  <a:gd name="T33" fmla="*/ 195 h 195"/>
                  <a:gd name="T34" fmla="*/ 905 w 932"/>
                  <a:gd name="T35" fmla="*/ 169 h 195"/>
                  <a:gd name="T36" fmla="*/ 849 w 932"/>
                  <a:gd name="T37" fmla="*/ 160 h 195"/>
                  <a:gd name="T38" fmla="*/ 793 w 932"/>
                  <a:gd name="T39" fmla="*/ 150 h 195"/>
                  <a:gd name="T40" fmla="*/ 738 w 932"/>
                  <a:gd name="T41" fmla="*/ 141 h 195"/>
                  <a:gd name="T42" fmla="*/ 681 w 932"/>
                  <a:gd name="T43" fmla="*/ 130 h 195"/>
                  <a:gd name="T44" fmla="*/ 624 w 932"/>
                  <a:gd name="T45" fmla="*/ 119 h 195"/>
                  <a:gd name="T46" fmla="*/ 567 w 932"/>
                  <a:gd name="T47" fmla="*/ 108 h 195"/>
                  <a:gd name="T48" fmla="*/ 511 w 932"/>
                  <a:gd name="T49" fmla="*/ 95 h 195"/>
                  <a:gd name="T50" fmla="*/ 454 w 932"/>
                  <a:gd name="T51" fmla="*/ 83 h 195"/>
                  <a:gd name="T52" fmla="*/ 396 w 932"/>
                  <a:gd name="T53" fmla="*/ 71 h 195"/>
                  <a:gd name="T54" fmla="*/ 338 w 932"/>
                  <a:gd name="T55" fmla="*/ 58 h 195"/>
                  <a:gd name="T56" fmla="*/ 279 w 932"/>
                  <a:gd name="T57" fmla="*/ 48 h 195"/>
                  <a:gd name="T58" fmla="*/ 221 w 932"/>
                  <a:gd name="T59" fmla="*/ 37 h 195"/>
                  <a:gd name="T60" fmla="*/ 163 w 932"/>
                  <a:gd name="T61" fmla="*/ 25 h 195"/>
                  <a:gd name="T62" fmla="*/ 104 w 932"/>
                  <a:gd name="T63" fmla="*/ 15 h 195"/>
                  <a:gd name="T64" fmla="*/ 44 w 932"/>
                  <a:gd name="T65" fmla="*/ 5 h 195"/>
                  <a:gd name="T66" fmla="*/ 0 w 932"/>
                  <a:gd name="T67" fmla="*/ 1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2" h="195">
                    <a:moveTo>
                      <a:pt x="24" y="10"/>
                    </a:moveTo>
                    <a:lnTo>
                      <a:pt x="10" y="23"/>
                    </a:lnTo>
                    <a:lnTo>
                      <a:pt x="40" y="28"/>
                    </a:lnTo>
                    <a:lnTo>
                      <a:pt x="70" y="32"/>
                    </a:lnTo>
                    <a:lnTo>
                      <a:pt x="99" y="38"/>
                    </a:lnTo>
                    <a:lnTo>
                      <a:pt x="130" y="42"/>
                    </a:lnTo>
                    <a:lnTo>
                      <a:pt x="159" y="48"/>
                    </a:lnTo>
                    <a:lnTo>
                      <a:pt x="186" y="54"/>
                    </a:lnTo>
                    <a:lnTo>
                      <a:pt x="217" y="58"/>
                    </a:lnTo>
                    <a:lnTo>
                      <a:pt x="246" y="64"/>
                    </a:lnTo>
                    <a:lnTo>
                      <a:pt x="275" y="70"/>
                    </a:lnTo>
                    <a:lnTo>
                      <a:pt x="304" y="77"/>
                    </a:lnTo>
                    <a:lnTo>
                      <a:pt x="333" y="82"/>
                    </a:lnTo>
                    <a:lnTo>
                      <a:pt x="362" y="87"/>
                    </a:lnTo>
                    <a:lnTo>
                      <a:pt x="391" y="95"/>
                    </a:lnTo>
                    <a:lnTo>
                      <a:pt x="421" y="101"/>
                    </a:lnTo>
                    <a:lnTo>
                      <a:pt x="448" y="106"/>
                    </a:lnTo>
                    <a:lnTo>
                      <a:pt x="477" y="112"/>
                    </a:lnTo>
                    <a:lnTo>
                      <a:pt x="505" y="118"/>
                    </a:lnTo>
                    <a:lnTo>
                      <a:pt x="534" y="124"/>
                    </a:lnTo>
                    <a:lnTo>
                      <a:pt x="563" y="130"/>
                    </a:lnTo>
                    <a:lnTo>
                      <a:pt x="591" y="137"/>
                    </a:lnTo>
                    <a:lnTo>
                      <a:pt x="620" y="141"/>
                    </a:lnTo>
                    <a:lnTo>
                      <a:pt x="649" y="149"/>
                    </a:lnTo>
                    <a:lnTo>
                      <a:pt x="676" y="153"/>
                    </a:lnTo>
                    <a:lnTo>
                      <a:pt x="704" y="159"/>
                    </a:lnTo>
                    <a:lnTo>
                      <a:pt x="733" y="165"/>
                    </a:lnTo>
                    <a:lnTo>
                      <a:pt x="761" y="169"/>
                    </a:lnTo>
                    <a:lnTo>
                      <a:pt x="790" y="173"/>
                    </a:lnTo>
                    <a:lnTo>
                      <a:pt x="817" y="179"/>
                    </a:lnTo>
                    <a:lnTo>
                      <a:pt x="845" y="183"/>
                    </a:lnTo>
                    <a:lnTo>
                      <a:pt x="873" y="188"/>
                    </a:lnTo>
                    <a:lnTo>
                      <a:pt x="900" y="192"/>
                    </a:lnTo>
                    <a:lnTo>
                      <a:pt x="928" y="195"/>
                    </a:lnTo>
                    <a:lnTo>
                      <a:pt x="932" y="173"/>
                    </a:lnTo>
                    <a:lnTo>
                      <a:pt x="905" y="169"/>
                    </a:lnTo>
                    <a:lnTo>
                      <a:pt x="877" y="165"/>
                    </a:lnTo>
                    <a:lnTo>
                      <a:pt x="849" y="160"/>
                    </a:lnTo>
                    <a:lnTo>
                      <a:pt x="820" y="156"/>
                    </a:lnTo>
                    <a:lnTo>
                      <a:pt x="793" y="150"/>
                    </a:lnTo>
                    <a:lnTo>
                      <a:pt x="765" y="146"/>
                    </a:lnTo>
                    <a:lnTo>
                      <a:pt x="738" y="141"/>
                    </a:lnTo>
                    <a:lnTo>
                      <a:pt x="708" y="135"/>
                    </a:lnTo>
                    <a:lnTo>
                      <a:pt x="681" y="130"/>
                    </a:lnTo>
                    <a:lnTo>
                      <a:pt x="653" y="125"/>
                    </a:lnTo>
                    <a:lnTo>
                      <a:pt x="624" y="119"/>
                    </a:lnTo>
                    <a:lnTo>
                      <a:pt x="596" y="114"/>
                    </a:lnTo>
                    <a:lnTo>
                      <a:pt x="567" y="108"/>
                    </a:lnTo>
                    <a:lnTo>
                      <a:pt x="540" y="102"/>
                    </a:lnTo>
                    <a:lnTo>
                      <a:pt x="511" y="95"/>
                    </a:lnTo>
                    <a:lnTo>
                      <a:pt x="482" y="89"/>
                    </a:lnTo>
                    <a:lnTo>
                      <a:pt x="454" y="83"/>
                    </a:lnTo>
                    <a:lnTo>
                      <a:pt x="425" y="77"/>
                    </a:lnTo>
                    <a:lnTo>
                      <a:pt x="396" y="71"/>
                    </a:lnTo>
                    <a:lnTo>
                      <a:pt x="367" y="66"/>
                    </a:lnTo>
                    <a:lnTo>
                      <a:pt x="338" y="58"/>
                    </a:lnTo>
                    <a:lnTo>
                      <a:pt x="309" y="54"/>
                    </a:lnTo>
                    <a:lnTo>
                      <a:pt x="279" y="48"/>
                    </a:lnTo>
                    <a:lnTo>
                      <a:pt x="250" y="41"/>
                    </a:lnTo>
                    <a:lnTo>
                      <a:pt x="221" y="37"/>
                    </a:lnTo>
                    <a:lnTo>
                      <a:pt x="192" y="31"/>
                    </a:lnTo>
                    <a:lnTo>
                      <a:pt x="163" y="25"/>
                    </a:lnTo>
                    <a:lnTo>
                      <a:pt x="133" y="19"/>
                    </a:lnTo>
                    <a:lnTo>
                      <a:pt x="104" y="15"/>
                    </a:lnTo>
                    <a:lnTo>
                      <a:pt x="73" y="10"/>
                    </a:lnTo>
                    <a:lnTo>
                      <a:pt x="44" y="5"/>
                    </a:lnTo>
                    <a:lnTo>
                      <a:pt x="15" y="0"/>
                    </a:lnTo>
                    <a:lnTo>
                      <a:pt x="0" y="13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2" name="Freeform 133"/>
              <p:cNvSpPr>
                <a:spLocks/>
              </p:cNvSpPr>
              <p:nvPr/>
            </p:nvSpPr>
            <p:spPr bwMode="auto">
              <a:xfrm>
                <a:off x="5029" y="2921"/>
                <a:ext cx="7" cy="5"/>
              </a:xfrm>
              <a:custGeom>
                <a:avLst/>
                <a:gdLst>
                  <a:gd name="T0" fmla="*/ 0 w 22"/>
                  <a:gd name="T1" fmla="*/ 11 h 17"/>
                  <a:gd name="T2" fmla="*/ 3 w 22"/>
                  <a:gd name="T3" fmla="*/ 14 h 17"/>
                  <a:gd name="T4" fmla="*/ 7 w 22"/>
                  <a:gd name="T5" fmla="*/ 17 h 17"/>
                  <a:gd name="T6" fmla="*/ 11 w 22"/>
                  <a:gd name="T7" fmla="*/ 17 h 17"/>
                  <a:gd name="T8" fmla="*/ 16 w 22"/>
                  <a:gd name="T9" fmla="*/ 16 h 17"/>
                  <a:gd name="T10" fmla="*/ 19 w 22"/>
                  <a:gd name="T11" fmla="*/ 13 h 17"/>
                  <a:gd name="T12" fmla="*/ 20 w 22"/>
                  <a:gd name="T13" fmla="*/ 9 h 17"/>
                  <a:gd name="T14" fmla="*/ 22 w 22"/>
                  <a:gd name="T15" fmla="*/ 4 h 17"/>
                  <a:gd name="T16" fmla="*/ 20 w 22"/>
                  <a:gd name="T17" fmla="*/ 0 h 17"/>
                  <a:gd name="T18" fmla="*/ 0 w 22"/>
                  <a:gd name="T1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0" y="11"/>
                    </a:moveTo>
                    <a:lnTo>
                      <a:pt x="3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9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3" name="Freeform 134"/>
              <p:cNvSpPr>
                <a:spLocks/>
              </p:cNvSpPr>
              <p:nvPr/>
            </p:nvSpPr>
            <p:spPr bwMode="auto">
              <a:xfrm>
                <a:off x="5003" y="2851"/>
                <a:ext cx="33" cy="73"/>
              </a:xfrm>
              <a:custGeom>
                <a:avLst/>
                <a:gdLst>
                  <a:gd name="T0" fmla="*/ 4 w 97"/>
                  <a:gd name="T1" fmla="*/ 0 h 219"/>
                  <a:gd name="T2" fmla="*/ 0 w 97"/>
                  <a:gd name="T3" fmla="*/ 10 h 219"/>
                  <a:gd name="T4" fmla="*/ 1 w 97"/>
                  <a:gd name="T5" fmla="*/ 23 h 219"/>
                  <a:gd name="T6" fmla="*/ 3 w 97"/>
                  <a:gd name="T7" fmla="*/ 38 h 219"/>
                  <a:gd name="T8" fmla="*/ 6 w 97"/>
                  <a:gd name="T9" fmla="*/ 49 h 219"/>
                  <a:gd name="T10" fmla="*/ 8 w 97"/>
                  <a:gd name="T11" fmla="*/ 64 h 219"/>
                  <a:gd name="T12" fmla="*/ 11 w 97"/>
                  <a:gd name="T13" fmla="*/ 77 h 219"/>
                  <a:gd name="T14" fmla="*/ 17 w 97"/>
                  <a:gd name="T15" fmla="*/ 90 h 219"/>
                  <a:gd name="T16" fmla="*/ 21 w 97"/>
                  <a:gd name="T17" fmla="*/ 103 h 219"/>
                  <a:gd name="T18" fmla="*/ 26 w 97"/>
                  <a:gd name="T19" fmla="*/ 116 h 219"/>
                  <a:gd name="T20" fmla="*/ 32 w 97"/>
                  <a:gd name="T21" fmla="*/ 129 h 219"/>
                  <a:gd name="T22" fmla="*/ 37 w 97"/>
                  <a:gd name="T23" fmla="*/ 142 h 219"/>
                  <a:gd name="T24" fmla="*/ 43 w 97"/>
                  <a:gd name="T25" fmla="*/ 157 h 219"/>
                  <a:gd name="T26" fmla="*/ 51 w 97"/>
                  <a:gd name="T27" fmla="*/ 170 h 219"/>
                  <a:gd name="T28" fmla="*/ 56 w 97"/>
                  <a:gd name="T29" fmla="*/ 182 h 219"/>
                  <a:gd name="T30" fmla="*/ 64 w 97"/>
                  <a:gd name="T31" fmla="*/ 195 h 219"/>
                  <a:gd name="T32" fmla="*/ 69 w 97"/>
                  <a:gd name="T33" fmla="*/ 206 h 219"/>
                  <a:gd name="T34" fmla="*/ 77 w 97"/>
                  <a:gd name="T35" fmla="*/ 219 h 219"/>
                  <a:gd name="T36" fmla="*/ 97 w 97"/>
                  <a:gd name="T37" fmla="*/ 208 h 219"/>
                  <a:gd name="T38" fmla="*/ 90 w 97"/>
                  <a:gd name="T39" fmla="*/ 196 h 219"/>
                  <a:gd name="T40" fmla="*/ 84 w 97"/>
                  <a:gd name="T41" fmla="*/ 184 h 219"/>
                  <a:gd name="T42" fmla="*/ 77 w 97"/>
                  <a:gd name="T43" fmla="*/ 171 h 219"/>
                  <a:gd name="T44" fmla="*/ 71 w 97"/>
                  <a:gd name="T45" fmla="*/ 158 h 219"/>
                  <a:gd name="T46" fmla="*/ 65 w 97"/>
                  <a:gd name="T47" fmla="*/ 147 h 219"/>
                  <a:gd name="T48" fmla="*/ 59 w 97"/>
                  <a:gd name="T49" fmla="*/ 134 h 219"/>
                  <a:gd name="T50" fmla="*/ 53 w 97"/>
                  <a:gd name="T51" fmla="*/ 120 h 219"/>
                  <a:gd name="T52" fmla="*/ 48 w 97"/>
                  <a:gd name="T53" fmla="*/ 107 h 219"/>
                  <a:gd name="T54" fmla="*/ 43 w 97"/>
                  <a:gd name="T55" fmla="*/ 96 h 219"/>
                  <a:gd name="T56" fmla="*/ 39 w 97"/>
                  <a:gd name="T57" fmla="*/ 83 h 219"/>
                  <a:gd name="T58" fmla="*/ 35 w 97"/>
                  <a:gd name="T59" fmla="*/ 70 h 219"/>
                  <a:gd name="T60" fmla="*/ 32 w 97"/>
                  <a:gd name="T61" fmla="*/ 56 h 219"/>
                  <a:gd name="T62" fmla="*/ 27 w 97"/>
                  <a:gd name="T63" fmla="*/ 45 h 219"/>
                  <a:gd name="T64" fmla="*/ 26 w 97"/>
                  <a:gd name="T65" fmla="*/ 32 h 219"/>
                  <a:gd name="T66" fmla="*/ 23 w 97"/>
                  <a:gd name="T67" fmla="*/ 20 h 219"/>
                  <a:gd name="T68" fmla="*/ 23 w 97"/>
                  <a:gd name="T69" fmla="*/ 8 h 219"/>
                  <a:gd name="T70" fmla="*/ 19 w 97"/>
                  <a:gd name="T71" fmla="*/ 19 h 219"/>
                  <a:gd name="T72" fmla="*/ 4 w 97"/>
                  <a:gd name="T7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219">
                    <a:moveTo>
                      <a:pt x="4" y="0"/>
                    </a:moveTo>
                    <a:lnTo>
                      <a:pt x="0" y="10"/>
                    </a:lnTo>
                    <a:lnTo>
                      <a:pt x="1" y="23"/>
                    </a:lnTo>
                    <a:lnTo>
                      <a:pt x="3" y="38"/>
                    </a:lnTo>
                    <a:lnTo>
                      <a:pt x="6" y="49"/>
                    </a:lnTo>
                    <a:lnTo>
                      <a:pt x="8" y="64"/>
                    </a:lnTo>
                    <a:lnTo>
                      <a:pt x="11" y="77"/>
                    </a:lnTo>
                    <a:lnTo>
                      <a:pt x="17" y="90"/>
                    </a:lnTo>
                    <a:lnTo>
                      <a:pt x="21" y="103"/>
                    </a:lnTo>
                    <a:lnTo>
                      <a:pt x="26" y="116"/>
                    </a:lnTo>
                    <a:lnTo>
                      <a:pt x="32" y="129"/>
                    </a:lnTo>
                    <a:lnTo>
                      <a:pt x="37" y="142"/>
                    </a:lnTo>
                    <a:lnTo>
                      <a:pt x="43" y="157"/>
                    </a:lnTo>
                    <a:lnTo>
                      <a:pt x="51" y="170"/>
                    </a:lnTo>
                    <a:lnTo>
                      <a:pt x="56" y="182"/>
                    </a:lnTo>
                    <a:lnTo>
                      <a:pt x="64" y="195"/>
                    </a:lnTo>
                    <a:lnTo>
                      <a:pt x="69" y="206"/>
                    </a:lnTo>
                    <a:lnTo>
                      <a:pt x="77" y="219"/>
                    </a:lnTo>
                    <a:lnTo>
                      <a:pt x="97" y="208"/>
                    </a:lnTo>
                    <a:lnTo>
                      <a:pt x="90" y="196"/>
                    </a:lnTo>
                    <a:lnTo>
                      <a:pt x="84" y="184"/>
                    </a:lnTo>
                    <a:lnTo>
                      <a:pt x="77" y="171"/>
                    </a:lnTo>
                    <a:lnTo>
                      <a:pt x="71" y="158"/>
                    </a:lnTo>
                    <a:lnTo>
                      <a:pt x="65" y="147"/>
                    </a:lnTo>
                    <a:lnTo>
                      <a:pt x="59" y="134"/>
                    </a:lnTo>
                    <a:lnTo>
                      <a:pt x="53" y="120"/>
                    </a:lnTo>
                    <a:lnTo>
                      <a:pt x="48" y="107"/>
                    </a:lnTo>
                    <a:lnTo>
                      <a:pt x="43" y="96"/>
                    </a:lnTo>
                    <a:lnTo>
                      <a:pt x="39" y="83"/>
                    </a:lnTo>
                    <a:lnTo>
                      <a:pt x="35" y="70"/>
                    </a:lnTo>
                    <a:lnTo>
                      <a:pt x="32" y="56"/>
                    </a:lnTo>
                    <a:lnTo>
                      <a:pt x="27" y="45"/>
                    </a:lnTo>
                    <a:lnTo>
                      <a:pt x="26" y="32"/>
                    </a:lnTo>
                    <a:lnTo>
                      <a:pt x="23" y="20"/>
                    </a:lnTo>
                    <a:lnTo>
                      <a:pt x="23" y="8"/>
                    </a:lnTo>
                    <a:lnTo>
                      <a:pt x="19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4" name="Freeform 135"/>
              <p:cNvSpPr>
                <a:spLocks/>
              </p:cNvSpPr>
              <p:nvPr/>
            </p:nvSpPr>
            <p:spPr bwMode="auto">
              <a:xfrm>
                <a:off x="5005" y="2829"/>
                <a:ext cx="31" cy="29"/>
              </a:xfrm>
              <a:custGeom>
                <a:avLst/>
                <a:gdLst>
                  <a:gd name="T0" fmla="*/ 79 w 93"/>
                  <a:gd name="T1" fmla="*/ 22 h 86"/>
                  <a:gd name="T2" fmla="*/ 77 w 93"/>
                  <a:gd name="T3" fmla="*/ 1 h 86"/>
                  <a:gd name="T4" fmla="*/ 68 w 93"/>
                  <a:gd name="T5" fmla="*/ 10 h 86"/>
                  <a:gd name="T6" fmla="*/ 58 w 93"/>
                  <a:gd name="T7" fmla="*/ 19 h 86"/>
                  <a:gd name="T8" fmla="*/ 49 w 93"/>
                  <a:gd name="T9" fmla="*/ 26 h 86"/>
                  <a:gd name="T10" fmla="*/ 38 w 93"/>
                  <a:gd name="T11" fmla="*/ 35 h 86"/>
                  <a:gd name="T12" fmla="*/ 29 w 93"/>
                  <a:gd name="T13" fmla="*/ 43 h 86"/>
                  <a:gd name="T14" fmla="*/ 19 w 93"/>
                  <a:gd name="T15" fmla="*/ 51 h 86"/>
                  <a:gd name="T16" fmla="*/ 9 w 93"/>
                  <a:gd name="T17" fmla="*/ 59 h 86"/>
                  <a:gd name="T18" fmla="*/ 0 w 93"/>
                  <a:gd name="T19" fmla="*/ 67 h 86"/>
                  <a:gd name="T20" fmla="*/ 15 w 93"/>
                  <a:gd name="T21" fmla="*/ 86 h 86"/>
                  <a:gd name="T22" fmla="*/ 23 w 93"/>
                  <a:gd name="T23" fmla="*/ 77 h 86"/>
                  <a:gd name="T24" fmla="*/ 35 w 93"/>
                  <a:gd name="T25" fmla="*/ 70 h 86"/>
                  <a:gd name="T26" fmla="*/ 44 w 93"/>
                  <a:gd name="T27" fmla="*/ 61 h 86"/>
                  <a:gd name="T28" fmla="*/ 54 w 93"/>
                  <a:gd name="T29" fmla="*/ 52 h 86"/>
                  <a:gd name="T30" fmla="*/ 63 w 93"/>
                  <a:gd name="T31" fmla="*/ 45 h 86"/>
                  <a:gd name="T32" fmla="*/ 74 w 93"/>
                  <a:gd name="T33" fmla="*/ 36 h 86"/>
                  <a:gd name="T34" fmla="*/ 83 w 93"/>
                  <a:gd name="T35" fmla="*/ 29 h 86"/>
                  <a:gd name="T36" fmla="*/ 93 w 93"/>
                  <a:gd name="T37" fmla="*/ 20 h 86"/>
                  <a:gd name="T38" fmla="*/ 92 w 93"/>
                  <a:gd name="T39" fmla="*/ 0 h 86"/>
                  <a:gd name="T40" fmla="*/ 79 w 93"/>
                  <a:gd name="T41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86">
                    <a:moveTo>
                      <a:pt x="79" y="22"/>
                    </a:moveTo>
                    <a:lnTo>
                      <a:pt x="77" y="1"/>
                    </a:lnTo>
                    <a:lnTo>
                      <a:pt x="68" y="10"/>
                    </a:lnTo>
                    <a:lnTo>
                      <a:pt x="58" y="19"/>
                    </a:lnTo>
                    <a:lnTo>
                      <a:pt x="49" y="26"/>
                    </a:lnTo>
                    <a:lnTo>
                      <a:pt x="38" y="35"/>
                    </a:lnTo>
                    <a:lnTo>
                      <a:pt x="29" y="43"/>
                    </a:lnTo>
                    <a:lnTo>
                      <a:pt x="19" y="51"/>
                    </a:lnTo>
                    <a:lnTo>
                      <a:pt x="9" y="59"/>
                    </a:lnTo>
                    <a:lnTo>
                      <a:pt x="0" y="67"/>
                    </a:lnTo>
                    <a:lnTo>
                      <a:pt x="15" y="86"/>
                    </a:lnTo>
                    <a:lnTo>
                      <a:pt x="23" y="77"/>
                    </a:lnTo>
                    <a:lnTo>
                      <a:pt x="35" y="70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5"/>
                    </a:lnTo>
                    <a:lnTo>
                      <a:pt x="74" y="36"/>
                    </a:lnTo>
                    <a:lnTo>
                      <a:pt x="83" y="29"/>
                    </a:lnTo>
                    <a:lnTo>
                      <a:pt x="93" y="20"/>
                    </a:lnTo>
                    <a:lnTo>
                      <a:pt x="92" y="0"/>
                    </a:lnTo>
                    <a:lnTo>
                      <a:pt x="7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5" name="Freeform 136"/>
              <p:cNvSpPr>
                <a:spLocks/>
              </p:cNvSpPr>
              <p:nvPr/>
            </p:nvSpPr>
            <p:spPr bwMode="auto">
              <a:xfrm>
                <a:off x="5002" y="2813"/>
                <a:ext cx="33" cy="23"/>
              </a:xfrm>
              <a:custGeom>
                <a:avLst/>
                <a:gdLst>
                  <a:gd name="T0" fmla="*/ 0 w 99"/>
                  <a:gd name="T1" fmla="*/ 3 h 70"/>
                  <a:gd name="T2" fmla="*/ 3 w 99"/>
                  <a:gd name="T3" fmla="*/ 20 h 70"/>
                  <a:gd name="T4" fmla="*/ 13 w 99"/>
                  <a:gd name="T5" fmla="*/ 26 h 70"/>
                  <a:gd name="T6" fmla="*/ 24 w 99"/>
                  <a:gd name="T7" fmla="*/ 33 h 70"/>
                  <a:gd name="T8" fmla="*/ 35 w 99"/>
                  <a:gd name="T9" fmla="*/ 39 h 70"/>
                  <a:gd name="T10" fmla="*/ 45 w 99"/>
                  <a:gd name="T11" fmla="*/ 45 h 70"/>
                  <a:gd name="T12" fmla="*/ 55 w 99"/>
                  <a:gd name="T13" fmla="*/ 51 h 70"/>
                  <a:gd name="T14" fmla="*/ 65 w 99"/>
                  <a:gd name="T15" fmla="*/ 57 h 70"/>
                  <a:gd name="T16" fmla="*/ 75 w 99"/>
                  <a:gd name="T17" fmla="*/ 62 h 70"/>
                  <a:gd name="T18" fmla="*/ 86 w 99"/>
                  <a:gd name="T19" fmla="*/ 70 h 70"/>
                  <a:gd name="T20" fmla="*/ 99 w 99"/>
                  <a:gd name="T21" fmla="*/ 48 h 70"/>
                  <a:gd name="T22" fmla="*/ 88 w 99"/>
                  <a:gd name="T23" fmla="*/ 42 h 70"/>
                  <a:gd name="T24" fmla="*/ 77 w 99"/>
                  <a:gd name="T25" fmla="*/ 36 h 70"/>
                  <a:gd name="T26" fmla="*/ 67 w 99"/>
                  <a:gd name="T27" fmla="*/ 30 h 70"/>
                  <a:gd name="T28" fmla="*/ 56 w 99"/>
                  <a:gd name="T29" fmla="*/ 25 h 70"/>
                  <a:gd name="T30" fmla="*/ 46 w 99"/>
                  <a:gd name="T31" fmla="*/ 19 h 70"/>
                  <a:gd name="T32" fmla="*/ 36 w 99"/>
                  <a:gd name="T33" fmla="*/ 11 h 70"/>
                  <a:gd name="T34" fmla="*/ 26 w 99"/>
                  <a:gd name="T35" fmla="*/ 6 h 70"/>
                  <a:gd name="T36" fmla="*/ 14 w 99"/>
                  <a:gd name="T37" fmla="*/ 0 h 70"/>
                  <a:gd name="T38" fmla="*/ 17 w 99"/>
                  <a:gd name="T39" fmla="*/ 19 h 70"/>
                  <a:gd name="T40" fmla="*/ 0 w 99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70">
                    <a:moveTo>
                      <a:pt x="0" y="3"/>
                    </a:moveTo>
                    <a:lnTo>
                      <a:pt x="3" y="20"/>
                    </a:lnTo>
                    <a:lnTo>
                      <a:pt x="13" y="26"/>
                    </a:lnTo>
                    <a:lnTo>
                      <a:pt x="24" y="33"/>
                    </a:lnTo>
                    <a:lnTo>
                      <a:pt x="35" y="39"/>
                    </a:lnTo>
                    <a:lnTo>
                      <a:pt x="45" y="45"/>
                    </a:lnTo>
                    <a:lnTo>
                      <a:pt x="55" y="51"/>
                    </a:lnTo>
                    <a:lnTo>
                      <a:pt x="65" y="57"/>
                    </a:lnTo>
                    <a:lnTo>
                      <a:pt x="75" y="62"/>
                    </a:lnTo>
                    <a:lnTo>
                      <a:pt x="86" y="70"/>
                    </a:lnTo>
                    <a:lnTo>
                      <a:pt x="99" y="48"/>
                    </a:lnTo>
                    <a:lnTo>
                      <a:pt x="88" y="42"/>
                    </a:lnTo>
                    <a:lnTo>
                      <a:pt x="77" y="36"/>
                    </a:lnTo>
                    <a:lnTo>
                      <a:pt x="67" y="30"/>
                    </a:lnTo>
                    <a:lnTo>
                      <a:pt x="56" y="25"/>
                    </a:lnTo>
                    <a:lnTo>
                      <a:pt x="46" y="19"/>
                    </a:lnTo>
                    <a:lnTo>
                      <a:pt x="36" y="11"/>
                    </a:lnTo>
                    <a:lnTo>
                      <a:pt x="26" y="6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6" name="Freeform 137"/>
              <p:cNvSpPr>
                <a:spLocks/>
              </p:cNvSpPr>
              <p:nvPr/>
            </p:nvSpPr>
            <p:spPr bwMode="auto">
              <a:xfrm>
                <a:off x="5002" y="2744"/>
                <a:ext cx="69" cy="75"/>
              </a:xfrm>
              <a:custGeom>
                <a:avLst/>
                <a:gdLst>
                  <a:gd name="T0" fmla="*/ 196 w 206"/>
                  <a:gd name="T1" fmla="*/ 0 h 226"/>
                  <a:gd name="T2" fmla="*/ 183 w 206"/>
                  <a:gd name="T3" fmla="*/ 8 h 226"/>
                  <a:gd name="T4" fmla="*/ 168 w 206"/>
                  <a:gd name="T5" fmla="*/ 16 h 226"/>
                  <a:gd name="T6" fmla="*/ 157 w 206"/>
                  <a:gd name="T7" fmla="*/ 26 h 226"/>
                  <a:gd name="T8" fmla="*/ 144 w 206"/>
                  <a:gd name="T9" fmla="*/ 38 h 226"/>
                  <a:gd name="T10" fmla="*/ 132 w 206"/>
                  <a:gd name="T11" fmla="*/ 51 h 226"/>
                  <a:gd name="T12" fmla="*/ 120 w 206"/>
                  <a:gd name="T13" fmla="*/ 63 h 226"/>
                  <a:gd name="T14" fmla="*/ 109 w 206"/>
                  <a:gd name="T15" fmla="*/ 77 h 226"/>
                  <a:gd name="T16" fmla="*/ 97 w 206"/>
                  <a:gd name="T17" fmla="*/ 92 h 226"/>
                  <a:gd name="T18" fmla="*/ 86 w 206"/>
                  <a:gd name="T19" fmla="*/ 106 h 226"/>
                  <a:gd name="T20" fmla="*/ 74 w 206"/>
                  <a:gd name="T21" fmla="*/ 121 h 226"/>
                  <a:gd name="T22" fmla="*/ 62 w 206"/>
                  <a:gd name="T23" fmla="*/ 136 h 226"/>
                  <a:gd name="T24" fmla="*/ 51 w 206"/>
                  <a:gd name="T25" fmla="*/ 152 h 226"/>
                  <a:gd name="T26" fmla="*/ 38 w 206"/>
                  <a:gd name="T27" fmla="*/ 166 h 226"/>
                  <a:gd name="T28" fmla="*/ 26 w 206"/>
                  <a:gd name="T29" fmla="*/ 181 h 226"/>
                  <a:gd name="T30" fmla="*/ 14 w 206"/>
                  <a:gd name="T31" fmla="*/ 195 h 226"/>
                  <a:gd name="T32" fmla="*/ 0 w 206"/>
                  <a:gd name="T33" fmla="*/ 210 h 226"/>
                  <a:gd name="T34" fmla="*/ 17 w 206"/>
                  <a:gd name="T35" fmla="*/ 226 h 226"/>
                  <a:gd name="T36" fmla="*/ 30 w 206"/>
                  <a:gd name="T37" fmla="*/ 211 h 226"/>
                  <a:gd name="T38" fmla="*/ 43 w 206"/>
                  <a:gd name="T39" fmla="*/ 195 h 226"/>
                  <a:gd name="T40" fmla="*/ 56 w 206"/>
                  <a:gd name="T41" fmla="*/ 181 h 226"/>
                  <a:gd name="T42" fmla="*/ 68 w 206"/>
                  <a:gd name="T43" fmla="*/ 165 h 226"/>
                  <a:gd name="T44" fmla="*/ 80 w 206"/>
                  <a:gd name="T45" fmla="*/ 150 h 226"/>
                  <a:gd name="T46" fmla="*/ 91 w 206"/>
                  <a:gd name="T47" fmla="*/ 136 h 226"/>
                  <a:gd name="T48" fmla="*/ 104 w 206"/>
                  <a:gd name="T49" fmla="*/ 121 h 226"/>
                  <a:gd name="T50" fmla="*/ 115 w 206"/>
                  <a:gd name="T51" fmla="*/ 106 h 226"/>
                  <a:gd name="T52" fmla="*/ 126 w 206"/>
                  <a:gd name="T53" fmla="*/ 92 h 226"/>
                  <a:gd name="T54" fmla="*/ 138 w 206"/>
                  <a:gd name="T55" fmla="*/ 79 h 226"/>
                  <a:gd name="T56" fmla="*/ 150 w 206"/>
                  <a:gd name="T57" fmla="*/ 67 h 226"/>
                  <a:gd name="T58" fmla="*/ 161 w 206"/>
                  <a:gd name="T59" fmla="*/ 56 h 226"/>
                  <a:gd name="T60" fmla="*/ 171 w 206"/>
                  <a:gd name="T61" fmla="*/ 45 h 226"/>
                  <a:gd name="T62" fmla="*/ 183 w 206"/>
                  <a:gd name="T63" fmla="*/ 37 h 226"/>
                  <a:gd name="T64" fmla="*/ 195 w 206"/>
                  <a:gd name="T65" fmla="*/ 29 h 226"/>
                  <a:gd name="T66" fmla="*/ 206 w 206"/>
                  <a:gd name="T67" fmla="*/ 22 h 226"/>
                  <a:gd name="T68" fmla="*/ 196 w 206"/>
                  <a:gd name="T6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226">
                    <a:moveTo>
                      <a:pt x="196" y="0"/>
                    </a:moveTo>
                    <a:lnTo>
                      <a:pt x="183" y="8"/>
                    </a:lnTo>
                    <a:lnTo>
                      <a:pt x="168" y="16"/>
                    </a:lnTo>
                    <a:lnTo>
                      <a:pt x="157" y="26"/>
                    </a:lnTo>
                    <a:lnTo>
                      <a:pt x="144" y="38"/>
                    </a:lnTo>
                    <a:lnTo>
                      <a:pt x="132" y="51"/>
                    </a:lnTo>
                    <a:lnTo>
                      <a:pt x="120" y="63"/>
                    </a:lnTo>
                    <a:lnTo>
                      <a:pt x="109" y="77"/>
                    </a:lnTo>
                    <a:lnTo>
                      <a:pt x="97" y="92"/>
                    </a:lnTo>
                    <a:lnTo>
                      <a:pt x="86" y="106"/>
                    </a:lnTo>
                    <a:lnTo>
                      <a:pt x="74" y="121"/>
                    </a:lnTo>
                    <a:lnTo>
                      <a:pt x="62" y="136"/>
                    </a:lnTo>
                    <a:lnTo>
                      <a:pt x="51" y="152"/>
                    </a:lnTo>
                    <a:lnTo>
                      <a:pt x="38" y="166"/>
                    </a:lnTo>
                    <a:lnTo>
                      <a:pt x="26" y="181"/>
                    </a:lnTo>
                    <a:lnTo>
                      <a:pt x="14" y="195"/>
                    </a:lnTo>
                    <a:lnTo>
                      <a:pt x="0" y="210"/>
                    </a:lnTo>
                    <a:lnTo>
                      <a:pt x="17" y="226"/>
                    </a:lnTo>
                    <a:lnTo>
                      <a:pt x="30" y="211"/>
                    </a:lnTo>
                    <a:lnTo>
                      <a:pt x="43" y="195"/>
                    </a:lnTo>
                    <a:lnTo>
                      <a:pt x="56" y="181"/>
                    </a:lnTo>
                    <a:lnTo>
                      <a:pt x="68" y="165"/>
                    </a:lnTo>
                    <a:lnTo>
                      <a:pt x="80" y="150"/>
                    </a:lnTo>
                    <a:lnTo>
                      <a:pt x="91" y="136"/>
                    </a:lnTo>
                    <a:lnTo>
                      <a:pt x="104" y="121"/>
                    </a:lnTo>
                    <a:lnTo>
                      <a:pt x="115" y="106"/>
                    </a:lnTo>
                    <a:lnTo>
                      <a:pt x="126" y="92"/>
                    </a:lnTo>
                    <a:lnTo>
                      <a:pt x="138" y="79"/>
                    </a:lnTo>
                    <a:lnTo>
                      <a:pt x="150" y="67"/>
                    </a:lnTo>
                    <a:lnTo>
                      <a:pt x="161" y="56"/>
                    </a:lnTo>
                    <a:lnTo>
                      <a:pt x="171" y="45"/>
                    </a:lnTo>
                    <a:lnTo>
                      <a:pt x="183" y="37"/>
                    </a:lnTo>
                    <a:lnTo>
                      <a:pt x="195" y="29"/>
                    </a:lnTo>
                    <a:lnTo>
                      <a:pt x="206" y="2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7" name="Freeform 138"/>
              <p:cNvSpPr>
                <a:spLocks/>
              </p:cNvSpPr>
              <p:nvPr/>
            </p:nvSpPr>
            <p:spPr bwMode="auto">
              <a:xfrm>
                <a:off x="5004" y="2812"/>
                <a:ext cx="6" cy="8"/>
              </a:xfrm>
              <a:custGeom>
                <a:avLst/>
                <a:gdLst>
                  <a:gd name="T0" fmla="*/ 10 w 18"/>
                  <a:gd name="T1" fmla="*/ 24 h 24"/>
                  <a:gd name="T2" fmla="*/ 15 w 18"/>
                  <a:gd name="T3" fmla="*/ 21 h 24"/>
                  <a:gd name="T4" fmla="*/ 16 w 18"/>
                  <a:gd name="T5" fmla="*/ 16 h 24"/>
                  <a:gd name="T6" fmla="*/ 18 w 18"/>
                  <a:gd name="T7" fmla="*/ 12 h 24"/>
                  <a:gd name="T8" fmla="*/ 16 w 18"/>
                  <a:gd name="T9" fmla="*/ 8 h 24"/>
                  <a:gd name="T10" fmla="*/ 13 w 18"/>
                  <a:gd name="T11" fmla="*/ 3 h 24"/>
                  <a:gd name="T12" fmla="*/ 10 w 18"/>
                  <a:gd name="T13" fmla="*/ 2 h 24"/>
                  <a:gd name="T14" fmla="*/ 6 w 18"/>
                  <a:gd name="T15" fmla="*/ 0 h 24"/>
                  <a:gd name="T16" fmla="*/ 0 w 18"/>
                  <a:gd name="T17" fmla="*/ 2 h 24"/>
                  <a:gd name="T18" fmla="*/ 10 w 18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4">
                    <a:moveTo>
                      <a:pt x="10" y="24"/>
                    </a:moveTo>
                    <a:lnTo>
                      <a:pt x="15" y="21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8" name="Freeform 139"/>
              <p:cNvSpPr>
                <a:spLocks/>
              </p:cNvSpPr>
              <p:nvPr/>
            </p:nvSpPr>
            <p:spPr bwMode="auto">
              <a:xfrm>
                <a:off x="5190" y="2955"/>
                <a:ext cx="5" cy="7"/>
              </a:xfrm>
              <a:custGeom>
                <a:avLst/>
                <a:gdLst>
                  <a:gd name="T0" fmla="*/ 7 w 14"/>
                  <a:gd name="T1" fmla="*/ 0 h 23"/>
                  <a:gd name="T2" fmla="*/ 3 w 14"/>
                  <a:gd name="T3" fmla="*/ 1 h 23"/>
                  <a:gd name="T4" fmla="*/ 0 w 14"/>
                  <a:gd name="T5" fmla="*/ 4 h 23"/>
                  <a:gd name="T6" fmla="*/ 0 w 14"/>
                  <a:gd name="T7" fmla="*/ 10 h 23"/>
                  <a:gd name="T8" fmla="*/ 0 w 14"/>
                  <a:gd name="T9" fmla="*/ 14 h 23"/>
                  <a:gd name="T10" fmla="*/ 1 w 14"/>
                  <a:gd name="T11" fmla="*/ 17 h 23"/>
                  <a:gd name="T12" fmla="*/ 4 w 14"/>
                  <a:gd name="T13" fmla="*/ 20 h 23"/>
                  <a:gd name="T14" fmla="*/ 9 w 14"/>
                  <a:gd name="T15" fmla="*/ 23 h 23"/>
                  <a:gd name="T16" fmla="*/ 14 w 14"/>
                  <a:gd name="T17" fmla="*/ 23 h 23"/>
                  <a:gd name="T18" fmla="*/ 7 w 14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7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9" name="Freeform 140"/>
              <p:cNvSpPr>
                <a:spLocks/>
              </p:cNvSpPr>
              <p:nvPr/>
            </p:nvSpPr>
            <p:spPr bwMode="auto">
              <a:xfrm>
                <a:off x="5193" y="2946"/>
                <a:ext cx="60" cy="16"/>
              </a:xfrm>
              <a:custGeom>
                <a:avLst/>
                <a:gdLst>
                  <a:gd name="T0" fmla="*/ 181 w 181"/>
                  <a:gd name="T1" fmla="*/ 2 h 50"/>
                  <a:gd name="T2" fmla="*/ 169 w 181"/>
                  <a:gd name="T3" fmla="*/ 2 h 50"/>
                  <a:gd name="T4" fmla="*/ 159 w 181"/>
                  <a:gd name="T5" fmla="*/ 0 h 50"/>
                  <a:gd name="T6" fmla="*/ 147 w 181"/>
                  <a:gd name="T7" fmla="*/ 0 h 50"/>
                  <a:gd name="T8" fmla="*/ 135 w 181"/>
                  <a:gd name="T9" fmla="*/ 2 h 50"/>
                  <a:gd name="T10" fmla="*/ 124 w 181"/>
                  <a:gd name="T11" fmla="*/ 2 h 50"/>
                  <a:gd name="T12" fmla="*/ 114 w 181"/>
                  <a:gd name="T13" fmla="*/ 3 h 50"/>
                  <a:gd name="T14" fmla="*/ 101 w 181"/>
                  <a:gd name="T15" fmla="*/ 5 h 50"/>
                  <a:gd name="T16" fmla="*/ 90 w 181"/>
                  <a:gd name="T17" fmla="*/ 6 h 50"/>
                  <a:gd name="T18" fmla="*/ 79 w 181"/>
                  <a:gd name="T19" fmla="*/ 8 h 50"/>
                  <a:gd name="T20" fmla="*/ 67 w 181"/>
                  <a:gd name="T21" fmla="*/ 11 h 50"/>
                  <a:gd name="T22" fmla="*/ 55 w 181"/>
                  <a:gd name="T23" fmla="*/ 12 h 50"/>
                  <a:gd name="T24" fmla="*/ 44 w 181"/>
                  <a:gd name="T25" fmla="*/ 15 h 50"/>
                  <a:gd name="T26" fmla="*/ 32 w 181"/>
                  <a:gd name="T27" fmla="*/ 18 h 50"/>
                  <a:gd name="T28" fmla="*/ 22 w 181"/>
                  <a:gd name="T29" fmla="*/ 21 h 50"/>
                  <a:gd name="T30" fmla="*/ 12 w 181"/>
                  <a:gd name="T31" fmla="*/ 24 h 50"/>
                  <a:gd name="T32" fmla="*/ 0 w 181"/>
                  <a:gd name="T33" fmla="*/ 27 h 50"/>
                  <a:gd name="T34" fmla="*/ 7 w 181"/>
                  <a:gd name="T35" fmla="*/ 50 h 50"/>
                  <a:gd name="T36" fmla="*/ 16 w 181"/>
                  <a:gd name="T37" fmla="*/ 46 h 50"/>
                  <a:gd name="T38" fmla="*/ 28 w 181"/>
                  <a:gd name="T39" fmla="*/ 43 h 50"/>
                  <a:gd name="T40" fmla="*/ 38 w 181"/>
                  <a:gd name="T41" fmla="*/ 41 h 50"/>
                  <a:gd name="T42" fmla="*/ 50 w 181"/>
                  <a:gd name="T43" fmla="*/ 38 h 50"/>
                  <a:gd name="T44" fmla="*/ 60 w 181"/>
                  <a:gd name="T45" fmla="*/ 35 h 50"/>
                  <a:gd name="T46" fmla="*/ 71 w 181"/>
                  <a:gd name="T47" fmla="*/ 34 h 50"/>
                  <a:gd name="T48" fmla="*/ 82 w 181"/>
                  <a:gd name="T49" fmla="*/ 31 h 50"/>
                  <a:gd name="T50" fmla="*/ 93 w 181"/>
                  <a:gd name="T51" fmla="*/ 30 h 50"/>
                  <a:gd name="T52" fmla="*/ 105 w 181"/>
                  <a:gd name="T53" fmla="*/ 28 h 50"/>
                  <a:gd name="T54" fmla="*/ 115 w 181"/>
                  <a:gd name="T55" fmla="*/ 27 h 50"/>
                  <a:gd name="T56" fmla="*/ 127 w 181"/>
                  <a:gd name="T57" fmla="*/ 25 h 50"/>
                  <a:gd name="T58" fmla="*/ 137 w 181"/>
                  <a:gd name="T59" fmla="*/ 25 h 50"/>
                  <a:gd name="T60" fmla="*/ 149 w 181"/>
                  <a:gd name="T61" fmla="*/ 24 h 50"/>
                  <a:gd name="T62" fmla="*/ 157 w 181"/>
                  <a:gd name="T63" fmla="*/ 24 h 50"/>
                  <a:gd name="T64" fmla="*/ 169 w 181"/>
                  <a:gd name="T65" fmla="*/ 25 h 50"/>
                  <a:gd name="T66" fmla="*/ 178 w 181"/>
                  <a:gd name="T67" fmla="*/ 25 h 50"/>
                  <a:gd name="T68" fmla="*/ 181 w 181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50">
                    <a:moveTo>
                      <a:pt x="181" y="2"/>
                    </a:moveTo>
                    <a:lnTo>
                      <a:pt x="169" y="2"/>
                    </a:lnTo>
                    <a:lnTo>
                      <a:pt x="159" y="0"/>
                    </a:lnTo>
                    <a:lnTo>
                      <a:pt x="147" y="0"/>
                    </a:lnTo>
                    <a:lnTo>
                      <a:pt x="135" y="2"/>
                    </a:lnTo>
                    <a:lnTo>
                      <a:pt x="124" y="2"/>
                    </a:lnTo>
                    <a:lnTo>
                      <a:pt x="114" y="3"/>
                    </a:lnTo>
                    <a:lnTo>
                      <a:pt x="101" y="5"/>
                    </a:lnTo>
                    <a:lnTo>
                      <a:pt x="90" y="6"/>
                    </a:lnTo>
                    <a:lnTo>
                      <a:pt x="79" y="8"/>
                    </a:lnTo>
                    <a:lnTo>
                      <a:pt x="67" y="11"/>
                    </a:lnTo>
                    <a:lnTo>
                      <a:pt x="55" y="12"/>
                    </a:lnTo>
                    <a:lnTo>
                      <a:pt x="44" y="15"/>
                    </a:lnTo>
                    <a:lnTo>
                      <a:pt x="32" y="18"/>
                    </a:lnTo>
                    <a:lnTo>
                      <a:pt x="22" y="21"/>
                    </a:lnTo>
                    <a:lnTo>
                      <a:pt x="12" y="24"/>
                    </a:lnTo>
                    <a:lnTo>
                      <a:pt x="0" y="27"/>
                    </a:lnTo>
                    <a:lnTo>
                      <a:pt x="7" y="50"/>
                    </a:lnTo>
                    <a:lnTo>
                      <a:pt x="16" y="46"/>
                    </a:lnTo>
                    <a:lnTo>
                      <a:pt x="28" y="43"/>
                    </a:lnTo>
                    <a:lnTo>
                      <a:pt x="38" y="41"/>
                    </a:lnTo>
                    <a:lnTo>
                      <a:pt x="50" y="38"/>
                    </a:lnTo>
                    <a:lnTo>
                      <a:pt x="60" y="35"/>
                    </a:lnTo>
                    <a:lnTo>
                      <a:pt x="71" y="34"/>
                    </a:lnTo>
                    <a:lnTo>
                      <a:pt x="82" y="31"/>
                    </a:lnTo>
                    <a:lnTo>
                      <a:pt x="93" y="30"/>
                    </a:lnTo>
                    <a:lnTo>
                      <a:pt x="105" y="28"/>
                    </a:lnTo>
                    <a:lnTo>
                      <a:pt x="115" y="27"/>
                    </a:lnTo>
                    <a:lnTo>
                      <a:pt x="127" y="25"/>
                    </a:lnTo>
                    <a:lnTo>
                      <a:pt x="137" y="25"/>
                    </a:lnTo>
                    <a:lnTo>
                      <a:pt x="149" y="24"/>
                    </a:lnTo>
                    <a:lnTo>
                      <a:pt x="157" y="24"/>
                    </a:lnTo>
                    <a:lnTo>
                      <a:pt x="169" y="25"/>
                    </a:lnTo>
                    <a:lnTo>
                      <a:pt x="178" y="25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0" name="Freeform 141"/>
              <p:cNvSpPr>
                <a:spLocks/>
              </p:cNvSpPr>
              <p:nvPr/>
            </p:nvSpPr>
            <p:spPr bwMode="auto">
              <a:xfrm>
                <a:off x="5194" y="2955"/>
                <a:ext cx="4" cy="7"/>
              </a:xfrm>
              <a:custGeom>
                <a:avLst/>
                <a:gdLst>
                  <a:gd name="T0" fmla="*/ 0 w 12"/>
                  <a:gd name="T1" fmla="*/ 23 h 23"/>
                  <a:gd name="T2" fmla="*/ 4 w 12"/>
                  <a:gd name="T3" fmla="*/ 21 h 23"/>
                  <a:gd name="T4" fmla="*/ 9 w 12"/>
                  <a:gd name="T5" fmla="*/ 19 h 23"/>
                  <a:gd name="T6" fmla="*/ 10 w 12"/>
                  <a:gd name="T7" fmla="*/ 16 h 23"/>
                  <a:gd name="T8" fmla="*/ 12 w 12"/>
                  <a:gd name="T9" fmla="*/ 11 h 23"/>
                  <a:gd name="T10" fmla="*/ 12 w 12"/>
                  <a:gd name="T11" fmla="*/ 7 h 23"/>
                  <a:gd name="T12" fmla="*/ 10 w 12"/>
                  <a:gd name="T13" fmla="*/ 4 h 23"/>
                  <a:gd name="T14" fmla="*/ 7 w 12"/>
                  <a:gd name="T15" fmla="*/ 1 h 23"/>
                  <a:gd name="T16" fmla="*/ 2 w 12"/>
                  <a:gd name="T17" fmla="*/ 0 h 23"/>
                  <a:gd name="T18" fmla="*/ 0 w 12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4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1" name="Freeform 142"/>
              <p:cNvSpPr>
                <a:spLocks/>
              </p:cNvSpPr>
              <p:nvPr/>
            </p:nvSpPr>
            <p:spPr bwMode="auto">
              <a:xfrm>
                <a:off x="5247" y="2991"/>
                <a:ext cx="8" cy="5"/>
              </a:xfrm>
              <a:custGeom>
                <a:avLst/>
                <a:gdLst>
                  <a:gd name="T0" fmla="*/ 0 w 23"/>
                  <a:gd name="T1" fmla="*/ 2 h 13"/>
                  <a:gd name="T2" fmla="*/ 2 w 23"/>
                  <a:gd name="T3" fmla="*/ 6 h 13"/>
                  <a:gd name="T4" fmla="*/ 4 w 23"/>
                  <a:gd name="T5" fmla="*/ 10 h 13"/>
                  <a:gd name="T6" fmla="*/ 7 w 23"/>
                  <a:gd name="T7" fmla="*/ 12 h 13"/>
                  <a:gd name="T8" fmla="*/ 12 w 23"/>
                  <a:gd name="T9" fmla="*/ 13 h 13"/>
                  <a:gd name="T10" fmla="*/ 16 w 23"/>
                  <a:gd name="T11" fmla="*/ 12 h 13"/>
                  <a:gd name="T12" fmla="*/ 20 w 23"/>
                  <a:gd name="T13" fmla="*/ 9 h 13"/>
                  <a:gd name="T14" fmla="*/ 22 w 23"/>
                  <a:gd name="T15" fmla="*/ 6 h 13"/>
                  <a:gd name="T16" fmla="*/ 23 w 23"/>
                  <a:gd name="T17" fmla="*/ 0 h 13"/>
                  <a:gd name="T18" fmla="*/ 0 w 2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0" y="2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6" y="12"/>
                    </a:lnTo>
                    <a:lnTo>
                      <a:pt x="20" y="9"/>
                    </a:lnTo>
                    <a:lnTo>
                      <a:pt x="22" y="6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2" name="Freeform 143"/>
              <p:cNvSpPr>
                <a:spLocks/>
              </p:cNvSpPr>
              <p:nvPr/>
            </p:nvSpPr>
            <p:spPr bwMode="auto">
              <a:xfrm>
                <a:off x="5244" y="2908"/>
                <a:ext cx="11" cy="84"/>
              </a:xfrm>
              <a:custGeom>
                <a:avLst/>
                <a:gdLst>
                  <a:gd name="T0" fmla="*/ 13 w 33"/>
                  <a:gd name="T1" fmla="*/ 23 h 252"/>
                  <a:gd name="T2" fmla="*/ 0 w 33"/>
                  <a:gd name="T3" fmla="*/ 12 h 252"/>
                  <a:gd name="T4" fmla="*/ 1 w 33"/>
                  <a:gd name="T5" fmla="*/ 28 h 252"/>
                  <a:gd name="T6" fmla="*/ 1 w 33"/>
                  <a:gd name="T7" fmla="*/ 42 h 252"/>
                  <a:gd name="T8" fmla="*/ 1 w 33"/>
                  <a:gd name="T9" fmla="*/ 57 h 252"/>
                  <a:gd name="T10" fmla="*/ 3 w 33"/>
                  <a:gd name="T11" fmla="*/ 71 h 252"/>
                  <a:gd name="T12" fmla="*/ 4 w 33"/>
                  <a:gd name="T13" fmla="*/ 87 h 252"/>
                  <a:gd name="T14" fmla="*/ 4 w 33"/>
                  <a:gd name="T15" fmla="*/ 102 h 252"/>
                  <a:gd name="T16" fmla="*/ 4 w 33"/>
                  <a:gd name="T17" fmla="*/ 116 h 252"/>
                  <a:gd name="T18" fmla="*/ 6 w 33"/>
                  <a:gd name="T19" fmla="*/ 132 h 252"/>
                  <a:gd name="T20" fmla="*/ 6 w 33"/>
                  <a:gd name="T21" fmla="*/ 147 h 252"/>
                  <a:gd name="T22" fmla="*/ 7 w 33"/>
                  <a:gd name="T23" fmla="*/ 161 h 252"/>
                  <a:gd name="T24" fmla="*/ 7 w 33"/>
                  <a:gd name="T25" fmla="*/ 177 h 252"/>
                  <a:gd name="T26" fmla="*/ 7 w 33"/>
                  <a:gd name="T27" fmla="*/ 191 h 252"/>
                  <a:gd name="T28" fmla="*/ 9 w 33"/>
                  <a:gd name="T29" fmla="*/ 207 h 252"/>
                  <a:gd name="T30" fmla="*/ 9 w 33"/>
                  <a:gd name="T31" fmla="*/ 221 h 252"/>
                  <a:gd name="T32" fmla="*/ 10 w 33"/>
                  <a:gd name="T33" fmla="*/ 236 h 252"/>
                  <a:gd name="T34" fmla="*/ 10 w 33"/>
                  <a:gd name="T35" fmla="*/ 252 h 252"/>
                  <a:gd name="T36" fmla="*/ 33 w 33"/>
                  <a:gd name="T37" fmla="*/ 250 h 252"/>
                  <a:gd name="T38" fmla="*/ 32 w 33"/>
                  <a:gd name="T39" fmla="*/ 236 h 252"/>
                  <a:gd name="T40" fmla="*/ 32 w 33"/>
                  <a:gd name="T41" fmla="*/ 220 h 252"/>
                  <a:gd name="T42" fmla="*/ 32 w 33"/>
                  <a:gd name="T43" fmla="*/ 205 h 252"/>
                  <a:gd name="T44" fmla="*/ 30 w 33"/>
                  <a:gd name="T45" fmla="*/ 191 h 252"/>
                  <a:gd name="T46" fmla="*/ 30 w 33"/>
                  <a:gd name="T47" fmla="*/ 176 h 252"/>
                  <a:gd name="T48" fmla="*/ 29 w 33"/>
                  <a:gd name="T49" fmla="*/ 160 h 252"/>
                  <a:gd name="T50" fmla="*/ 29 w 33"/>
                  <a:gd name="T51" fmla="*/ 145 h 252"/>
                  <a:gd name="T52" fmla="*/ 29 w 33"/>
                  <a:gd name="T53" fmla="*/ 131 h 252"/>
                  <a:gd name="T54" fmla="*/ 28 w 33"/>
                  <a:gd name="T55" fmla="*/ 115 h 252"/>
                  <a:gd name="T56" fmla="*/ 28 w 33"/>
                  <a:gd name="T57" fmla="*/ 100 h 252"/>
                  <a:gd name="T58" fmla="*/ 26 w 33"/>
                  <a:gd name="T59" fmla="*/ 86 h 252"/>
                  <a:gd name="T60" fmla="*/ 26 w 33"/>
                  <a:gd name="T61" fmla="*/ 71 h 252"/>
                  <a:gd name="T62" fmla="*/ 25 w 33"/>
                  <a:gd name="T63" fmla="*/ 55 h 252"/>
                  <a:gd name="T64" fmla="*/ 25 w 33"/>
                  <a:gd name="T65" fmla="*/ 41 h 252"/>
                  <a:gd name="T66" fmla="*/ 23 w 33"/>
                  <a:gd name="T67" fmla="*/ 26 h 252"/>
                  <a:gd name="T68" fmla="*/ 23 w 33"/>
                  <a:gd name="T69" fmla="*/ 12 h 252"/>
                  <a:gd name="T70" fmla="*/ 10 w 33"/>
                  <a:gd name="T71" fmla="*/ 0 h 252"/>
                  <a:gd name="T72" fmla="*/ 13 w 33"/>
                  <a:gd name="T73" fmla="*/ 2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52">
                    <a:moveTo>
                      <a:pt x="13" y="23"/>
                    </a:moveTo>
                    <a:lnTo>
                      <a:pt x="0" y="12"/>
                    </a:lnTo>
                    <a:lnTo>
                      <a:pt x="1" y="28"/>
                    </a:lnTo>
                    <a:lnTo>
                      <a:pt x="1" y="42"/>
                    </a:lnTo>
                    <a:lnTo>
                      <a:pt x="1" y="57"/>
                    </a:lnTo>
                    <a:lnTo>
                      <a:pt x="3" y="71"/>
                    </a:lnTo>
                    <a:lnTo>
                      <a:pt x="4" y="87"/>
                    </a:lnTo>
                    <a:lnTo>
                      <a:pt x="4" y="102"/>
                    </a:lnTo>
                    <a:lnTo>
                      <a:pt x="4" y="116"/>
                    </a:lnTo>
                    <a:lnTo>
                      <a:pt x="6" y="132"/>
                    </a:lnTo>
                    <a:lnTo>
                      <a:pt x="6" y="147"/>
                    </a:lnTo>
                    <a:lnTo>
                      <a:pt x="7" y="161"/>
                    </a:lnTo>
                    <a:lnTo>
                      <a:pt x="7" y="177"/>
                    </a:lnTo>
                    <a:lnTo>
                      <a:pt x="7" y="191"/>
                    </a:lnTo>
                    <a:lnTo>
                      <a:pt x="9" y="207"/>
                    </a:lnTo>
                    <a:lnTo>
                      <a:pt x="9" y="221"/>
                    </a:lnTo>
                    <a:lnTo>
                      <a:pt x="10" y="236"/>
                    </a:lnTo>
                    <a:lnTo>
                      <a:pt x="10" y="252"/>
                    </a:lnTo>
                    <a:lnTo>
                      <a:pt x="33" y="250"/>
                    </a:lnTo>
                    <a:lnTo>
                      <a:pt x="32" y="236"/>
                    </a:lnTo>
                    <a:lnTo>
                      <a:pt x="32" y="220"/>
                    </a:lnTo>
                    <a:lnTo>
                      <a:pt x="32" y="205"/>
                    </a:lnTo>
                    <a:lnTo>
                      <a:pt x="30" y="191"/>
                    </a:lnTo>
                    <a:lnTo>
                      <a:pt x="30" y="176"/>
                    </a:lnTo>
                    <a:lnTo>
                      <a:pt x="29" y="160"/>
                    </a:lnTo>
                    <a:lnTo>
                      <a:pt x="29" y="145"/>
                    </a:lnTo>
                    <a:lnTo>
                      <a:pt x="29" y="131"/>
                    </a:lnTo>
                    <a:lnTo>
                      <a:pt x="28" y="115"/>
                    </a:lnTo>
                    <a:lnTo>
                      <a:pt x="28" y="100"/>
                    </a:lnTo>
                    <a:lnTo>
                      <a:pt x="26" y="86"/>
                    </a:lnTo>
                    <a:lnTo>
                      <a:pt x="26" y="71"/>
                    </a:lnTo>
                    <a:lnTo>
                      <a:pt x="25" y="55"/>
                    </a:lnTo>
                    <a:lnTo>
                      <a:pt x="25" y="41"/>
                    </a:lnTo>
                    <a:lnTo>
                      <a:pt x="23" y="26"/>
                    </a:lnTo>
                    <a:lnTo>
                      <a:pt x="23" y="12"/>
                    </a:lnTo>
                    <a:lnTo>
                      <a:pt x="1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3" name="Freeform 144"/>
              <p:cNvSpPr>
                <a:spLocks/>
              </p:cNvSpPr>
              <p:nvPr/>
            </p:nvSpPr>
            <p:spPr bwMode="auto">
              <a:xfrm>
                <a:off x="5232" y="2908"/>
                <a:ext cx="16" cy="9"/>
              </a:xfrm>
              <a:custGeom>
                <a:avLst/>
                <a:gdLst>
                  <a:gd name="T0" fmla="*/ 22 w 48"/>
                  <a:gd name="T1" fmla="*/ 14 h 26"/>
                  <a:gd name="T2" fmla="*/ 13 w 48"/>
                  <a:gd name="T3" fmla="*/ 26 h 26"/>
                  <a:gd name="T4" fmla="*/ 17 w 48"/>
                  <a:gd name="T5" fmla="*/ 26 h 26"/>
                  <a:gd name="T6" fmla="*/ 20 w 48"/>
                  <a:gd name="T7" fmla="*/ 26 h 26"/>
                  <a:gd name="T8" fmla="*/ 25 w 48"/>
                  <a:gd name="T9" fmla="*/ 26 h 26"/>
                  <a:gd name="T10" fmla="*/ 32 w 48"/>
                  <a:gd name="T11" fmla="*/ 25 h 26"/>
                  <a:gd name="T12" fmla="*/ 35 w 48"/>
                  <a:gd name="T13" fmla="*/ 25 h 26"/>
                  <a:gd name="T14" fmla="*/ 39 w 48"/>
                  <a:gd name="T15" fmla="*/ 23 h 26"/>
                  <a:gd name="T16" fmla="*/ 44 w 48"/>
                  <a:gd name="T17" fmla="*/ 23 h 26"/>
                  <a:gd name="T18" fmla="*/ 48 w 48"/>
                  <a:gd name="T19" fmla="*/ 23 h 26"/>
                  <a:gd name="T20" fmla="*/ 45 w 48"/>
                  <a:gd name="T21" fmla="*/ 0 h 26"/>
                  <a:gd name="T22" fmla="*/ 42 w 48"/>
                  <a:gd name="T23" fmla="*/ 0 h 26"/>
                  <a:gd name="T24" fmla="*/ 38 w 48"/>
                  <a:gd name="T25" fmla="*/ 0 h 26"/>
                  <a:gd name="T26" fmla="*/ 32 w 48"/>
                  <a:gd name="T27" fmla="*/ 1 h 26"/>
                  <a:gd name="T28" fmla="*/ 28 w 48"/>
                  <a:gd name="T29" fmla="*/ 1 h 26"/>
                  <a:gd name="T30" fmla="*/ 25 w 48"/>
                  <a:gd name="T31" fmla="*/ 3 h 26"/>
                  <a:gd name="T32" fmla="*/ 19 w 48"/>
                  <a:gd name="T33" fmla="*/ 3 h 26"/>
                  <a:gd name="T34" fmla="*/ 13 w 48"/>
                  <a:gd name="T35" fmla="*/ 3 h 26"/>
                  <a:gd name="T36" fmla="*/ 10 w 48"/>
                  <a:gd name="T37" fmla="*/ 3 h 26"/>
                  <a:gd name="T38" fmla="*/ 0 w 48"/>
                  <a:gd name="T39" fmla="*/ 16 h 26"/>
                  <a:gd name="T40" fmla="*/ 22 w 48"/>
                  <a:gd name="T4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6">
                    <a:moveTo>
                      <a:pt x="22" y="14"/>
                    </a:moveTo>
                    <a:lnTo>
                      <a:pt x="13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5" y="26"/>
                    </a:lnTo>
                    <a:lnTo>
                      <a:pt x="32" y="25"/>
                    </a:lnTo>
                    <a:lnTo>
                      <a:pt x="35" y="25"/>
                    </a:lnTo>
                    <a:lnTo>
                      <a:pt x="39" y="23"/>
                    </a:lnTo>
                    <a:lnTo>
                      <a:pt x="44" y="23"/>
                    </a:lnTo>
                    <a:lnTo>
                      <a:pt x="48" y="23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0" y="16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4" name="Freeform 145"/>
              <p:cNvSpPr>
                <a:spLocks/>
              </p:cNvSpPr>
              <p:nvPr/>
            </p:nvSpPr>
            <p:spPr bwMode="auto">
              <a:xfrm>
                <a:off x="5232" y="2913"/>
                <a:ext cx="9" cy="41"/>
              </a:xfrm>
              <a:custGeom>
                <a:avLst/>
                <a:gdLst>
                  <a:gd name="T0" fmla="*/ 15 w 28"/>
                  <a:gd name="T1" fmla="*/ 99 h 123"/>
                  <a:gd name="T2" fmla="*/ 28 w 28"/>
                  <a:gd name="T3" fmla="*/ 110 h 123"/>
                  <a:gd name="T4" fmla="*/ 28 w 28"/>
                  <a:gd name="T5" fmla="*/ 104 h 123"/>
                  <a:gd name="T6" fmla="*/ 28 w 28"/>
                  <a:gd name="T7" fmla="*/ 97 h 123"/>
                  <a:gd name="T8" fmla="*/ 28 w 28"/>
                  <a:gd name="T9" fmla="*/ 89 h 123"/>
                  <a:gd name="T10" fmla="*/ 26 w 28"/>
                  <a:gd name="T11" fmla="*/ 82 h 123"/>
                  <a:gd name="T12" fmla="*/ 26 w 28"/>
                  <a:gd name="T13" fmla="*/ 76 h 123"/>
                  <a:gd name="T14" fmla="*/ 26 w 28"/>
                  <a:gd name="T15" fmla="*/ 69 h 123"/>
                  <a:gd name="T16" fmla="*/ 26 w 28"/>
                  <a:gd name="T17" fmla="*/ 62 h 123"/>
                  <a:gd name="T18" fmla="*/ 25 w 28"/>
                  <a:gd name="T19" fmla="*/ 56 h 123"/>
                  <a:gd name="T20" fmla="*/ 25 w 28"/>
                  <a:gd name="T21" fmla="*/ 49 h 123"/>
                  <a:gd name="T22" fmla="*/ 25 w 28"/>
                  <a:gd name="T23" fmla="*/ 41 h 123"/>
                  <a:gd name="T24" fmla="*/ 25 w 28"/>
                  <a:gd name="T25" fmla="*/ 35 h 123"/>
                  <a:gd name="T26" fmla="*/ 25 w 28"/>
                  <a:gd name="T27" fmla="*/ 28 h 123"/>
                  <a:gd name="T28" fmla="*/ 25 w 28"/>
                  <a:gd name="T29" fmla="*/ 21 h 123"/>
                  <a:gd name="T30" fmla="*/ 23 w 28"/>
                  <a:gd name="T31" fmla="*/ 14 h 123"/>
                  <a:gd name="T32" fmla="*/ 23 w 28"/>
                  <a:gd name="T33" fmla="*/ 6 h 123"/>
                  <a:gd name="T34" fmla="*/ 22 w 28"/>
                  <a:gd name="T35" fmla="*/ 0 h 123"/>
                  <a:gd name="T36" fmla="*/ 0 w 28"/>
                  <a:gd name="T37" fmla="*/ 2 h 123"/>
                  <a:gd name="T38" fmla="*/ 0 w 28"/>
                  <a:gd name="T39" fmla="*/ 9 h 123"/>
                  <a:gd name="T40" fmla="*/ 0 w 28"/>
                  <a:gd name="T41" fmla="*/ 17 h 123"/>
                  <a:gd name="T42" fmla="*/ 1 w 28"/>
                  <a:gd name="T43" fmla="*/ 22 h 123"/>
                  <a:gd name="T44" fmla="*/ 1 w 28"/>
                  <a:gd name="T45" fmla="*/ 28 h 123"/>
                  <a:gd name="T46" fmla="*/ 1 w 28"/>
                  <a:gd name="T47" fmla="*/ 35 h 123"/>
                  <a:gd name="T48" fmla="*/ 1 w 28"/>
                  <a:gd name="T49" fmla="*/ 43 h 123"/>
                  <a:gd name="T50" fmla="*/ 3 w 28"/>
                  <a:gd name="T51" fmla="*/ 50 h 123"/>
                  <a:gd name="T52" fmla="*/ 3 w 28"/>
                  <a:gd name="T53" fmla="*/ 57 h 123"/>
                  <a:gd name="T54" fmla="*/ 3 w 28"/>
                  <a:gd name="T55" fmla="*/ 63 h 123"/>
                  <a:gd name="T56" fmla="*/ 3 w 28"/>
                  <a:gd name="T57" fmla="*/ 70 h 123"/>
                  <a:gd name="T58" fmla="*/ 3 w 28"/>
                  <a:gd name="T59" fmla="*/ 78 h 123"/>
                  <a:gd name="T60" fmla="*/ 3 w 28"/>
                  <a:gd name="T61" fmla="*/ 83 h 123"/>
                  <a:gd name="T62" fmla="*/ 4 w 28"/>
                  <a:gd name="T63" fmla="*/ 91 h 123"/>
                  <a:gd name="T64" fmla="*/ 4 w 28"/>
                  <a:gd name="T65" fmla="*/ 98 h 123"/>
                  <a:gd name="T66" fmla="*/ 4 w 28"/>
                  <a:gd name="T67" fmla="*/ 105 h 123"/>
                  <a:gd name="T68" fmla="*/ 4 w 28"/>
                  <a:gd name="T69" fmla="*/ 111 h 123"/>
                  <a:gd name="T70" fmla="*/ 17 w 28"/>
                  <a:gd name="T71" fmla="*/ 123 h 123"/>
                  <a:gd name="T72" fmla="*/ 15 w 28"/>
                  <a:gd name="T73" fmla="*/ 9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23">
                    <a:moveTo>
                      <a:pt x="15" y="99"/>
                    </a:moveTo>
                    <a:lnTo>
                      <a:pt x="28" y="110"/>
                    </a:lnTo>
                    <a:lnTo>
                      <a:pt x="28" y="104"/>
                    </a:lnTo>
                    <a:lnTo>
                      <a:pt x="28" y="97"/>
                    </a:lnTo>
                    <a:lnTo>
                      <a:pt x="28" y="89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6" y="69"/>
                    </a:lnTo>
                    <a:lnTo>
                      <a:pt x="26" y="62"/>
                    </a:lnTo>
                    <a:lnTo>
                      <a:pt x="25" y="56"/>
                    </a:lnTo>
                    <a:lnTo>
                      <a:pt x="25" y="49"/>
                    </a:lnTo>
                    <a:lnTo>
                      <a:pt x="25" y="41"/>
                    </a:lnTo>
                    <a:lnTo>
                      <a:pt x="25" y="35"/>
                    </a:lnTo>
                    <a:lnTo>
                      <a:pt x="25" y="28"/>
                    </a:lnTo>
                    <a:lnTo>
                      <a:pt x="25" y="21"/>
                    </a:lnTo>
                    <a:lnTo>
                      <a:pt x="23" y="14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3" y="63"/>
                    </a:lnTo>
                    <a:lnTo>
                      <a:pt x="3" y="70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4" y="91"/>
                    </a:lnTo>
                    <a:lnTo>
                      <a:pt x="4" y="98"/>
                    </a:lnTo>
                    <a:lnTo>
                      <a:pt x="4" y="105"/>
                    </a:lnTo>
                    <a:lnTo>
                      <a:pt x="4" y="111"/>
                    </a:lnTo>
                    <a:lnTo>
                      <a:pt x="17" y="123"/>
                    </a:lnTo>
                    <a:lnTo>
                      <a:pt x="15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5" name="Freeform 146"/>
              <p:cNvSpPr>
                <a:spLocks/>
              </p:cNvSpPr>
              <p:nvPr/>
            </p:nvSpPr>
            <p:spPr bwMode="auto">
              <a:xfrm>
                <a:off x="5237" y="2945"/>
                <a:ext cx="11" cy="9"/>
              </a:xfrm>
              <a:custGeom>
                <a:avLst/>
                <a:gdLst>
                  <a:gd name="T0" fmla="*/ 32 w 32"/>
                  <a:gd name="T1" fmla="*/ 0 h 25"/>
                  <a:gd name="T2" fmla="*/ 18 w 32"/>
                  <a:gd name="T3" fmla="*/ 0 h 25"/>
                  <a:gd name="T4" fmla="*/ 14 w 32"/>
                  <a:gd name="T5" fmla="*/ 0 h 25"/>
                  <a:gd name="T6" fmla="*/ 10 w 32"/>
                  <a:gd name="T7" fmla="*/ 0 h 25"/>
                  <a:gd name="T8" fmla="*/ 4 w 32"/>
                  <a:gd name="T9" fmla="*/ 0 h 25"/>
                  <a:gd name="T10" fmla="*/ 0 w 32"/>
                  <a:gd name="T11" fmla="*/ 1 h 25"/>
                  <a:gd name="T12" fmla="*/ 2 w 32"/>
                  <a:gd name="T13" fmla="*/ 25 h 25"/>
                  <a:gd name="T14" fmla="*/ 7 w 32"/>
                  <a:gd name="T15" fmla="*/ 23 h 25"/>
                  <a:gd name="T16" fmla="*/ 11 w 32"/>
                  <a:gd name="T17" fmla="*/ 23 h 25"/>
                  <a:gd name="T18" fmla="*/ 16 w 32"/>
                  <a:gd name="T19" fmla="*/ 23 h 25"/>
                  <a:gd name="T20" fmla="*/ 20 w 32"/>
                  <a:gd name="T21" fmla="*/ 23 h 25"/>
                  <a:gd name="T22" fmla="*/ 32 w 32"/>
                  <a:gd name="T23" fmla="*/ 23 h 25"/>
                  <a:gd name="T24" fmla="*/ 32 w 32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5"/>
                    </a:lnTo>
                    <a:lnTo>
                      <a:pt x="7" y="23"/>
                    </a:lnTo>
                    <a:lnTo>
                      <a:pt x="11" y="23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32" y="2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6" name="Freeform 147"/>
              <p:cNvSpPr>
                <a:spLocks/>
              </p:cNvSpPr>
              <p:nvPr/>
            </p:nvSpPr>
            <p:spPr bwMode="auto">
              <a:xfrm>
                <a:off x="5237" y="2946"/>
                <a:ext cx="4" cy="8"/>
              </a:xfrm>
              <a:custGeom>
                <a:avLst/>
                <a:gdLst>
                  <a:gd name="T0" fmla="*/ 0 w 12"/>
                  <a:gd name="T1" fmla="*/ 24 h 24"/>
                  <a:gd name="T2" fmla="*/ 6 w 12"/>
                  <a:gd name="T3" fmla="*/ 22 h 24"/>
                  <a:gd name="T4" fmla="*/ 9 w 12"/>
                  <a:gd name="T5" fmla="*/ 19 h 24"/>
                  <a:gd name="T6" fmla="*/ 12 w 12"/>
                  <a:gd name="T7" fmla="*/ 16 h 24"/>
                  <a:gd name="T8" fmla="*/ 12 w 12"/>
                  <a:gd name="T9" fmla="*/ 12 h 24"/>
                  <a:gd name="T10" fmla="*/ 12 w 12"/>
                  <a:gd name="T11" fmla="*/ 8 h 24"/>
                  <a:gd name="T12" fmla="*/ 9 w 12"/>
                  <a:gd name="T13" fmla="*/ 5 h 24"/>
                  <a:gd name="T14" fmla="*/ 6 w 12"/>
                  <a:gd name="T15" fmla="*/ 2 h 24"/>
                  <a:gd name="T16" fmla="*/ 0 w 12"/>
                  <a:gd name="T17" fmla="*/ 0 h 24"/>
                  <a:gd name="T18" fmla="*/ 0 w 12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7" name="Freeform 148"/>
              <p:cNvSpPr>
                <a:spLocks/>
              </p:cNvSpPr>
              <p:nvPr/>
            </p:nvSpPr>
            <p:spPr bwMode="auto">
              <a:xfrm>
                <a:off x="5213" y="2922"/>
                <a:ext cx="15" cy="31"/>
              </a:xfrm>
              <a:custGeom>
                <a:avLst/>
                <a:gdLst>
                  <a:gd name="T0" fmla="*/ 40 w 44"/>
                  <a:gd name="T1" fmla="*/ 0 h 94"/>
                  <a:gd name="T2" fmla="*/ 41 w 44"/>
                  <a:gd name="T3" fmla="*/ 23 h 94"/>
                  <a:gd name="T4" fmla="*/ 42 w 44"/>
                  <a:gd name="T5" fmla="*/ 45 h 94"/>
                  <a:gd name="T6" fmla="*/ 42 w 44"/>
                  <a:gd name="T7" fmla="*/ 67 h 94"/>
                  <a:gd name="T8" fmla="*/ 44 w 44"/>
                  <a:gd name="T9" fmla="*/ 88 h 94"/>
                  <a:gd name="T10" fmla="*/ 40 w 44"/>
                  <a:gd name="T11" fmla="*/ 88 h 94"/>
                  <a:gd name="T12" fmla="*/ 35 w 44"/>
                  <a:gd name="T13" fmla="*/ 88 h 94"/>
                  <a:gd name="T14" fmla="*/ 29 w 44"/>
                  <a:gd name="T15" fmla="*/ 88 h 94"/>
                  <a:gd name="T16" fmla="*/ 24 w 44"/>
                  <a:gd name="T17" fmla="*/ 90 h 94"/>
                  <a:gd name="T18" fmla="*/ 19 w 44"/>
                  <a:gd name="T19" fmla="*/ 90 h 94"/>
                  <a:gd name="T20" fmla="*/ 13 w 44"/>
                  <a:gd name="T21" fmla="*/ 91 h 94"/>
                  <a:gd name="T22" fmla="*/ 6 w 44"/>
                  <a:gd name="T23" fmla="*/ 93 h 94"/>
                  <a:gd name="T24" fmla="*/ 0 w 44"/>
                  <a:gd name="T25" fmla="*/ 94 h 94"/>
                  <a:gd name="T26" fmla="*/ 2 w 44"/>
                  <a:gd name="T27" fmla="*/ 71 h 94"/>
                  <a:gd name="T28" fmla="*/ 2 w 44"/>
                  <a:gd name="T29" fmla="*/ 51 h 94"/>
                  <a:gd name="T30" fmla="*/ 2 w 44"/>
                  <a:gd name="T31" fmla="*/ 29 h 94"/>
                  <a:gd name="T32" fmla="*/ 2 w 44"/>
                  <a:gd name="T33" fmla="*/ 8 h 94"/>
                  <a:gd name="T34" fmla="*/ 8 w 44"/>
                  <a:gd name="T35" fmla="*/ 7 h 94"/>
                  <a:gd name="T36" fmla="*/ 12 w 44"/>
                  <a:gd name="T37" fmla="*/ 6 h 94"/>
                  <a:gd name="T38" fmla="*/ 16 w 44"/>
                  <a:gd name="T39" fmla="*/ 6 h 94"/>
                  <a:gd name="T40" fmla="*/ 21 w 44"/>
                  <a:gd name="T41" fmla="*/ 4 h 94"/>
                  <a:gd name="T42" fmla="*/ 25 w 44"/>
                  <a:gd name="T43" fmla="*/ 3 h 94"/>
                  <a:gd name="T44" fmla="*/ 31 w 44"/>
                  <a:gd name="T45" fmla="*/ 1 h 94"/>
                  <a:gd name="T46" fmla="*/ 35 w 44"/>
                  <a:gd name="T47" fmla="*/ 1 h 94"/>
                  <a:gd name="T48" fmla="*/ 40 w 44"/>
                  <a:gd name="T4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94">
                    <a:moveTo>
                      <a:pt x="40" y="0"/>
                    </a:moveTo>
                    <a:lnTo>
                      <a:pt x="41" y="23"/>
                    </a:lnTo>
                    <a:lnTo>
                      <a:pt x="42" y="45"/>
                    </a:lnTo>
                    <a:lnTo>
                      <a:pt x="42" y="67"/>
                    </a:lnTo>
                    <a:lnTo>
                      <a:pt x="44" y="88"/>
                    </a:lnTo>
                    <a:lnTo>
                      <a:pt x="40" y="88"/>
                    </a:lnTo>
                    <a:lnTo>
                      <a:pt x="35" y="88"/>
                    </a:lnTo>
                    <a:lnTo>
                      <a:pt x="29" y="88"/>
                    </a:lnTo>
                    <a:lnTo>
                      <a:pt x="24" y="90"/>
                    </a:lnTo>
                    <a:lnTo>
                      <a:pt x="19" y="90"/>
                    </a:lnTo>
                    <a:lnTo>
                      <a:pt x="13" y="91"/>
                    </a:lnTo>
                    <a:lnTo>
                      <a:pt x="6" y="93"/>
                    </a:lnTo>
                    <a:lnTo>
                      <a:pt x="0" y="94"/>
                    </a:lnTo>
                    <a:lnTo>
                      <a:pt x="2" y="71"/>
                    </a:lnTo>
                    <a:lnTo>
                      <a:pt x="2" y="51"/>
                    </a:lnTo>
                    <a:lnTo>
                      <a:pt x="2" y="29"/>
                    </a:lnTo>
                    <a:lnTo>
                      <a:pt x="2" y="8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5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8" name="Freeform 149"/>
              <p:cNvSpPr>
                <a:spLocks/>
              </p:cNvSpPr>
              <p:nvPr/>
            </p:nvSpPr>
            <p:spPr bwMode="auto">
              <a:xfrm>
                <a:off x="5222" y="2922"/>
                <a:ext cx="10" cy="33"/>
              </a:xfrm>
              <a:custGeom>
                <a:avLst/>
                <a:gdLst>
                  <a:gd name="T0" fmla="*/ 14 w 28"/>
                  <a:gd name="T1" fmla="*/ 100 h 100"/>
                  <a:gd name="T2" fmla="*/ 28 w 28"/>
                  <a:gd name="T3" fmla="*/ 88 h 100"/>
                  <a:gd name="T4" fmla="*/ 28 w 28"/>
                  <a:gd name="T5" fmla="*/ 77 h 100"/>
                  <a:gd name="T6" fmla="*/ 26 w 28"/>
                  <a:gd name="T7" fmla="*/ 67 h 100"/>
                  <a:gd name="T8" fmla="*/ 26 w 28"/>
                  <a:gd name="T9" fmla="*/ 55 h 100"/>
                  <a:gd name="T10" fmla="*/ 25 w 28"/>
                  <a:gd name="T11" fmla="*/ 43 h 100"/>
                  <a:gd name="T12" fmla="*/ 25 w 28"/>
                  <a:gd name="T13" fmla="*/ 33 h 100"/>
                  <a:gd name="T14" fmla="*/ 25 w 28"/>
                  <a:gd name="T15" fmla="*/ 22 h 100"/>
                  <a:gd name="T16" fmla="*/ 23 w 28"/>
                  <a:gd name="T17" fmla="*/ 10 h 100"/>
                  <a:gd name="T18" fmla="*/ 23 w 28"/>
                  <a:gd name="T19" fmla="*/ 0 h 100"/>
                  <a:gd name="T20" fmla="*/ 0 w 28"/>
                  <a:gd name="T21" fmla="*/ 1 h 100"/>
                  <a:gd name="T22" fmla="*/ 0 w 28"/>
                  <a:gd name="T23" fmla="*/ 11 h 100"/>
                  <a:gd name="T24" fmla="*/ 1 w 28"/>
                  <a:gd name="T25" fmla="*/ 23 h 100"/>
                  <a:gd name="T26" fmla="*/ 1 w 28"/>
                  <a:gd name="T27" fmla="*/ 33 h 100"/>
                  <a:gd name="T28" fmla="*/ 3 w 28"/>
                  <a:gd name="T29" fmla="*/ 45 h 100"/>
                  <a:gd name="T30" fmla="*/ 3 w 28"/>
                  <a:gd name="T31" fmla="*/ 56 h 100"/>
                  <a:gd name="T32" fmla="*/ 3 w 28"/>
                  <a:gd name="T33" fmla="*/ 67 h 100"/>
                  <a:gd name="T34" fmla="*/ 4 w 28"/>
                  <a:gd name="T35" fmla="*/ 78 h 100"/>
                  <a:gd name="T36" fmla="*/ 4 w 28"/>
                  <a:gd name="T37" fmla="*/ 90 h 100"/>
                  <a:gd name="T38" fmla="*/ 17 w 28"/>
                  <a:gd name="T39" fmla="*/ 77 h 100"/>
                  <a:gd name="T40" fmla="*/ 14 w 28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00">
                    <a:moveTo>
                      <a:pt x="14" y="100"/>
                    </a:moveTo>
                    <a:lnTo>
                      <a:pt x="28" y="88"/>
                    </a:lnTo>
                    <a:lnTo>
                      <a:pt x="28" y="77"/>
                    </a:lnTo>
                    <a:lnTo>
                      <a:pt x="26" y="67"/>
                    </a:lnTo>
                    <a:lnTo>
                      <a:pt x="26" y="55"/>
                    </a:lnTo>
                    <a:lnTo>
                      <a:pt x="25" y="43"/>
                    </a:lnTo>
                    <a:lnTo>
                      <a:pt x="25" y="33"/>
                    </a:lnTo>
                    <a:lnTo>
                      <a:pt x="25" y="22"/>
                    </a:lnTo>
                    <a:lnTo>
                      <a:pt x="23" y="10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17" y="77"/>
                    </a:lnTo>
                    <a:lnTo>
                      <a:pt x="1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9" name="Freeform 150"/>
              <p:cNvSpPr>
                <a:spLocks/>
              </p:cNvSpPr>
              <p:nvPr/>
            </p:nvSpPr>
            <p:spPr bwMode="auto">
              <a:xfrm>
                <a:off x="5209" y="2947"/>
                <a:ext cx="19" cy="10"/>
              </a:xfrm>
              <a:custGeom>
                <a:avLst/>
                <a:gdLst>
                  <a:gd name="T0" fmla="*/ 0 w 56"/>
                  <a:gd name="T1" fmla="*/ 17 h 29"/>
                  <a:gd name="T2" fmla="*/ 14 w 56"/>
                  <a:gd name="T3" fmla="*/ 29 h 29"/>
                  <a:gd name="T4" fmla="*/ 20 w 56"/>
                  <a:gd name="T5" fmla="*/ 26 h 29"/>
                  <a:gd name="T6" fmla="*/ 26 w 56"/>
                  <a:gd name="T7" fmla="*/ 26 h 29"/>
                  <a:gd name="T8" fmla="*/ 32 w 56"/>
                  <a:gd name="T9" fmla="*/ 25 h 29"/>
                  <a:gd name="T10" fmla="*/ 36 w 56"/>
                  <a:gd name="T11" fmla="*/ 23 h 29"/>
                  <a:gd name="T12" fmla="*/ 42 w 56"/>
                  <a:gd name="T13" fmla="*/ 23 h 29"/>
                  <a:gd name="T14" fmla="*/ 46 w 56"/>
                  <a:gd name="T15" fmla="*/ 23 h 29"/>
                  <a:gd name="T16" fmla="*/ 49 w 56"/>
                  <a:gd name="T17" fmla="*/ 23 h 29"/>
                  <a:gd name="T18" fmla="*/ 53 w 56"/>
                  <a:gd name="T19" fmla="*/ 23 h 29"/>
                  <a:gd name="T20" fmla="*/ 56 w 56"/>
                  <a:gd name="T21" fmla="*/ 0 h 29"/>
                  <a:gd name="T22" fmla="*/ 51 w 56"/>
                  <a:gd name="T23" fmla="*/ 0 h 29"/>
                  <a:gd name="T24" fmla="*/ 45 w 56"/>
                  <a:gd name="T25" fmla="*/ 0 h 29"/>
                  <a:gd name="T26" fmla="*/ 39 w 56"/>
                  <a:gd name="T27" fmla="*/ 0 h 29"/>
                  <a:gd name="T28" fmla="*/ 33 w 56"/>
                  <a:gd name="T29" fmla="*/ 1 h 29"/>
                  <a:gd name="T30" fmla="*/ 27 w 56"/>
                  <a:gd name="T31" fmla="*/ 1 h 29"/>
                  <a:gd name="T32" fmla="*/ 21 w 56"/>
                  <a:gd name="T33" fmla="*/ 3 h 29"/>
                  <a:gd name="T34" fmla="*/ 16 w 56"/>
                  <a:gd name="T35" fmla="*/ 4 h 29"/>
                  <a:gd name="T36" fmla="*/ 10 w 56"/>
                  <a:gd name="T37" fmla="*/ 6 h 29"/>
                  <a:gd name="T38" fmla="*/ 23 w 56"/>
                  <a:gd name="T39" fmla="*/ 17 h 29"/>
                  <a:gd name="T40" fmla="*/ 0 w 56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29">
                    <a:moveTo>
                      <a:pt x="0" y="17"/>
                    </a:moveTo>
                    <a:lnTo>
                      <a:pt x="14" y="29"/>
                    </a:lnTo>
                    <a:lnTo>
                      <a:pt x="20" y="26"/>
                    </a:lnTo>
                    <a:lnTo>
                      <a:pt x="26" y="26"/>
                    </a:lnTo>
                    <a:lnTo>
                      <a:pt x="32" y="25"/>
                    </a:lnTo>
                    <a:lnTo>
                      <a:pt x="36" y="23"/>
                    </a:lnTo>
                    <a:lnTo>
                      <a:pt x="42" y="23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3" y="23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2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0" name="Freeform 151"/>
              <p:cNvSpPr>
                <a:spLocks/>
              </p:cNvSpPr>
              <p:nvPr/>
            </p:nvSpPr>
            <p:spPr bwMode="auto">
              <a:xfrm>
                <a:off x="5209" y="2921"/>
                <a:ext cx="9" cy="32"/>
              </a:xfrm>
              <a:custGeom>
                <a:avLst/>
                <a:gdLst>
                  <a:gd name="T0" fmla="*/ 11 w 26"/>
                  <a:gd name="T1" fmla="*/ 0 h 97"/>
                  <a:gd name="T2" fmla="*/ 3 w 26"/>
                  <a:gd name="T3" fmla="*/ 11 h 97"/>
                  <a:gd name="T4" fmla="*/ 1 w 26"/>
                  <a:gd name="T5" fmla="*/ 22 h 97"/>
                  <a:gd name="T6" fmla="*/ 1 w 26"/>
                  <a:gd name="T7" fmla="*/ 32 h 97"/>
                  <a:gd name="T8" fmla="*/ 1 w 26"/>
                  <a:gd name="T9" fmla="*/ 54 h 97"/>
                  <a:gd name="T10" fmla="*/ 0 w 26"/>
                  <a:gd name="T11" fmla="*/ 64 h 97"/>
                  <a:gd name="T12" fmla="*/ 0 w 26"/>
                  <a:gd name="T13" fmla="*/ 74 h 97"/>
                  <a:gd name="T14" fmla="*/ 0 w 26"/>
                  <a:gd name="T15" fmla="*/ 86 h 97"/>
                  <a:gd name="T16" fmla="*/ 0 w 26"/>
                  <a:gd name="T17" fmla="*/ 97 h 97"/>
                  <a:gd name="T18" fmla="*/ 23 w 26"/>
                  <a:gd name="T19" fmla="*/ 97 h 97"/>
                  <a:gd name="T20" fmla="*/ 24 w 26"/>
                  <a:gd name="T21" fmla="*/ 86 h 97"/>
                  <a:gd name="T22" fmla="*/ 24 w 26"/>
                  <a:gd name="T23" fmla="*/ 75 h 97"/>
                  <a:gd name="T24" fmla="*/ 24 w 26"/>
                  <a:gd name="T25" fmla="*/ 65 h 97"/>
                  <a:gd name="T26" fmla="*/ 24 w 26"/>
                  <a:gd name="T27" fmla="*/ 55 h 97"/>
                  <a:gd name="T28" fmla="*/ 24 w 26"/>
                  <a:gd name="T29" fmla="*/ 33 h 97"/>
                  <a:gd name="T30" fmla="*/ 26 w 26"/>
                  <a:gd name="T31" fmla="*/ 23 h 97"/>
                  <a:gd name="T32" fmla="*/ 24 w 26"/>
                  <a:gd name="T33" fmla="*/ 11 h 97"/>
                  <a:gd name="T34" fmla="*/ 16 w 26"/>
                  <a:gd name="T35" fmla="*/ 23 h 97"/>
                  <a:gd name="T36" fmla="*/ 11 w 26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7">
                    <a:moveTo>
                      <a:pt x="11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1" y="32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86"/>
                    </a:lnTo>
                    <a:lnTo>
                      <a:pt x="0" y="97"/>
                    </a:lnTo>
                    <a:lnTo>
                      <a:pt x="23" y="97"/>
                    </a:lnTo>
                    <a:lnTo>
                      <a:pt x="24" y="86"/>
                    </a:lnTo>
                    <a:lnTo>
                      <a:pt x="24" y="75"/>
                    </a:lnTo>
                    <a:lnTo>
                      <a:pt x="24" y="65"/>
                    </a:lnTo>
                    <a:lnTo>
                      <a:pt x="24" y="55"/>
                    </a:lnTo>
                    <a:lnTo>
                      <a:pt x="24" y="33"/>
                    </a:lnTo>
                    <a:lnTo>
                      <a:pt x="26" y="23"/>
                    </a:lnTo>
                    <a:lnTo>
                      <a:pt x="24" y="11"/>
                    </a:lnTo>
                    <a:lnTo>
                      <a:pt x="16" y="2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1" name="Freeform 152"/>
              <p:cNvSpPr>
                <a:spLocks/>
              </p:cNvSpPr>
              <p:nvPr/>
            </p:nvSpPr>
            <p:spPr bwMode="auto">
              <a:xfrm>
                <a:off x="5213" y="2918"/>
                <a:ext cx="17" cy="10"/>
              </a:xfrm>
              <a:custGeom>
                <a:avLst/>
                <a:gdLst>
                  <a:gd name="T0" fmla="*/ 51 w 51"/>
                  <a:gd name="T1" fmla="*/ 10 h 30"/>
                  <a:gd name="T2" fmla="*/ 37 w 51"/>
                  <a:gd name="T3" fmla="*/ 0 h 30"/>
                  <a:gd name="T4" fmla="*/ 32 w 51"/>
                  <a:gd name="T5" fmla="*/ 0 h 30"/>
                  <a:gd name="T6" fmla="*/ 28 w 51"/>
                  <a:gd name="T7" fmla="*/ 1 h 30"/>
                  <a:gd name="T8" fmla="*/ 24 w 51"/>
                  <a:gd name="T9" fmla="*/ 1 h 30"/>
                  <a:gd name="T10" fmla="*/ 19 w 51"/>
                  <a:gd name="T11" fmla="*/ 2 h 30"/>
                  <a:gd name="T12" fmla="*/ 13 w 51"/>
                  <a:gd name="T13" fmla="*/ 4 h 30"/>
                  <a:gd name="T14" fmla="*/ 9 w 51"/>
                  <a:gd name="T15" fmla="*/ 4 h 30"/>
                  <a:gd name="T16" fmla="*/ 5 w 51"/>
                  <a:gd name="T17" fmla="*/ 5 h 30"/>
                  <a:gd name="T18" fmla="*/ 0 w 51"/>
                  <a:gd name="T19" fmla="*/ 7 h 30"/>
                  <a:gd name="T20" fmla="*/ 5 w 51"/>
                  <a:gd name="T21" fmla="*/ 30 h 30"/>
                  <a:gd name="T22" fmla="*/ 10 w 51"/>
                  <a:gd name="T23" fmla="*/ 29 h 30"/>
                  <a:gd name="T24" fmla="*/ 15 w 51"/>
                  <a:gd name="T25" fmla="*/ 27 h 30"/>
                  <a:gd name="T26" fmla="*/ 19 w 51"/>
                  <a:gd name="T27" fmla="*/ 26 h 30"/>
                  <a:gd name="T28" fmla="*/ 24 w 51"/>
                  <a:gd name="T29" fmla="*/ 26 h 30"/>
                  <a:gd name="T30" fmla="*/ 28 w 51"/>
                  <a:gd name="T31" fmla="*/ 24 h 30"/>
                  <a:gd name="T32" fmla="*/ 32 w 51"/>
                  <a:gd name="T33" fmla="*/ 23 h 30"/>
                  <a:gd name="T34" fmla="*/ 37 w 51"/>
                  <a:gd name="T35" fmla="*/ 23 h 30"/>
                  <a:gd name="T36" fmla="*/ 42 w 51"/>
                  <a:gd name="T37" fmla="*/ 21 h 30"/>
                  <a:gd name="T38" fmla="*/ 28 w 51"/>
                  <a:gd name="T39" fmla="*/ 11 h 30"/>
                  <a:gd name="T40" fmla="*/ 51 w 51"/>
                  <a:gd name="T41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30">
                    <a:moveTo>
                      <a:pt x="51" y="1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5" y="27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2" y="23"/>
                    </a:lnTo>
                    <a:lnTo>
                      <a:pt x="37" y="23"/>
                    </a:lnTo>
                    <a:lnTo>
                      <a:pt x="42" y="21"/>
                    </a:lnTo>
                    <a:lnTo>
                      <a:pt x="28" y="11"/>
                    </a:lnTo>
                    <a:lnTo>
                      <a:pt x="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2" name="Freeform 153"/>
              <p:cNvSpPr>
                <a:spLocks/>
              </p:cNvSpPr>
              <p:nvPr/>
            </p:nvSpPr>
            <p:spPr bwMode="auto">
              <a:xfrm>
                <a:off x="4927" y="2503"/>
                <a:ext cx="272" cy="262"/>
              </a:xfrm>
              <a:custGeom>
                <a:avLst/>
                <a:gdLst>
                  <a:gd name="T0" fmla="*/ 22 w 816"/>
                  <a:gd name="T1" fmla="*/ 121 h 787"/>
                  <a:gd name="T2" fmla="*/ 49 w 816"/>
                  <a:gd name="T3" fmla="*/ 166 h 787"/>
                  <a:gd name="T4" fmla="*/ 81 w 816"/>
                  <a:gd name="T5" fmla="*/ 211 h 787"/>
                  <a:gd name="T6" fmla="*/ 116 w 816"/>
                  <a:gd name="T7" fmla="*/ 257 h 787"/>
                  <a:gd name="T8" fmla="*/ 106 w 816"/>
                  <a:gd name="T9" fmla="*/ 289 h 787"/>
                  <a:gd name="T10" fmla="*/ 74 w 816"/>
                  <a:gd name="T11" fmla="*/ 314 h 787"/>
                  <a:gd name="T12" fmla="*/ 39 w 816"/>
                  <a:gd name="T13" fmla="*/ 334 h 787"/>
                  <a:gd name="T14" fmla="*/ 7 w 816"/>
                  <a:gd name="T15" fmla="*/ 350 h 787"/>
                  <a:gd name="T16" fmla="*/ 9 w 816"/>
                  <a:gd name="T17" fmla="*/ 384 h 787"/>
                  <a:gd name="T18" fmla="*/ 28 w 816"/>
                  <a:gd name="T19" fmla="*/ 417 h 787"/>
                  <a:gd name="T20" fmla="*/ 57 w 816"/>
                  <a:gd name="T21" fmla="*/ 445 h 787"/>
                  <a:gd name="T22" fmla="*/ 93 w 816"/>
                  <a:gd name="T23" fmla="*/ 468 h 787"/>
                  <a:gd name="T24" fmla="*/ 125 w 816"/>
                  <a:gd name="T25" fmla="*/ 480 h 787"/>
                  <a:gd name="T26" fmla="*/ 151 w 816"/>
                  <a:gd name="T27" fmla="*/ 484 h 787"/>
                  <a:gd name="T28" fmla="*/ 177 w 816"/>
                  <a:gd name="T29" fmla="*/ 486 h 787"/>
                  <a:gd name="T30" fmla="*/ 208 w 816"/>
                  <a:gd name="T31" fmla="*/ 484 h 787"/>
                  <a:gd name="T32" fmla="*/ 234 w 816"/>
                  <a:gd name="T33" fmla="*/ 478 h 787"/>
                  <a:gd name="T34" fmla="*/ 259 w 816"/>
                  <a:gd name="T35" fmla="*/ 470 h 787"/>
                  <a:gd name="T36" fmla="*/ 285 w 816"/>
                  <a:gd name="T37" fmla="*/ 462 h 787"/>
                  <a:gd name="T38" fmla="*/ 310 w 816"/>
                  <a:gd name="T39" fmla="*/ 458 h 787"/>
                  <a:gd name="T40" fmla="*/ 350 w 816"/>
                  <a:gd name="T41" fmla="*/ 471 h 787"/>
                  <a:gd name="T42" fmla="*/ 384 w 816"/>
                  <a:gd name="T43" fmla="*/ 506 h 787"/>
                  <a:gd name="T44" fmla="*/ 356 w 816"/>
                  <a:gd name="T45" fmla="*/ 510 h 787"/>
                  <a:gd name="T46" fmla="*/ 321 w 816"/>
                  <a:gd name="T47" fmla="*/ 521 h 787"/>
                  <a:gd name="T48" fmla="*/ 289 w 816"/>
                  <a:gd name="T49" fmla="*/ 534 h 787"/>
                  <a:gd name="T50" fmla="*/ 256 w 816"/>
                  <a:gd name="T51" fmla="*/ 544 h 787"/>
                  <a:gd name="T52" fmla="*/ 218 w 816"/>
                  <a:gd name="T53" fmla="*/ 545 h 787"/>
                  <a:gd name="T54" fmla="*/ 177 w 816"/>
                  <a:gd name="T55" fmla="*/ 544 h 787"/>
                  <a:gd name="T56" fmla="*/ 215 w 816"/>
                  <a:gd name="T57" fmla="*/ 609 h 787"/>
                  <a:gd name="T58" fmla="*/ 269 w 816"/>
                  <a:gd name="T59" fmla="*/ 660 h 787"/>
                  <a:gd name="T60" fmla="*/ 318 w 816"/>
                  <a:gd name="T61" fmla="*/ 692 h 787"/>
                  <a:gd name="T62" fmla="*/ 374 w 816"/>
                  <a:gd name="T63" fmla="*/ 718 h 787"/>
                  <a:gd name="T64" fmla="*/ 427 w 816"/>
                  <a:gd name="T65" fmla="*/ 746 h 787"/>
                  <a:gd name="T66" fmla="*/ 480 w 816"/>
                  <a:gd name="T67" fmla="*/ 787 h 787"/>
                  <a:gd name="T68" fmla="*/ 531 w 816"/>
                  <a:gd name="T69" fmla="*/ 745 h 787"/>
                  <a:gd name="T70" fmla="*/ 584 w 816"/>
                  <a:gd name="T71" fmla="*/ 704 h 787"/>
                  <a:gd name="T72" fmla="*/ 640 w 816"/>
                  <a:gd name="T73" fmla="*/ 665 h 787"/>
                  <a:gd name="T74" fmla="*/ 694 w 816"/>
                  <a:gd name="T75" fmla="*/ 625 h 787"/>
                  <a:gd name="T76" fmla="*/ 730 w 816"/>
                  <a:gd name="T77" fmla="*/ 598 h 787"/>
                  <a:gd name="T78" fmla="*/ 765 w 816"/>
                  <a:gd name="T79" fmla="*/ 563 h 787"/>
                  <a:gd name="T80" fmla="*/ 804 w 816"/>
                  <a:gd name="T81" fmla="*/ 465 h 787"/>
                  <a:gd name="T82" fmla="*/ 814 w 816"/>
                  <a:gd name="T83" fmla="*/ 364 h 787"/>
                  <a:gd name="T84" fmla="*/ 807 w 816"/>
                  <a:gd name="T85" fmla="*/ 254 h 787"/>
                  <a:gd name="T86" fmla="*/ 781 w 816"/>
                  <a:gd name="T87" fmla="*/ 163 h 787"/>
                  <a:gd name="T88" fmla="*/ 750 w 816"/>
                  <a:gd name="T89" fmla="*/ 116 h 787"/>
                  <a:gd name="T90" fmla="*/ 711 w 816"/>
                  <a:gd name="T91" fmla="*/ 76 h 787"/>
                  <a:gd name="T92" fmla="*/ 666 w 816"/>
                  <a:gd name="T93" fmla="*/ 44 h 787"/>
                  <a:gd name="T94" fmla="*/ 615 w 816"/>
                  <a:gd name="T95" fmla="*/ 19 h 787"/>
                  <a:gd name="T96" fmla="*/ 563 w 816"/>
                  <a:gd name="T97" fmla="*/ 4 h 787"/>
                  <a:gd name="T98" fmla="*/ 490 w 816"/>
                  <a:gd name="T99" fmla="*/ 0 h 787"/>
                  <a:gd name="T100" fmla="*/ 435 w 816"/>
                  <a:gd name="T101" fmla="*/ 7 h 787"/>
                  <a:gd name="T102" fmla="*/ 384 w 816"/>
                  <a:gd name="T103" fmla="*/ 22 h 787"/>
                  <a:gd name="T104" fmla="*/ 336 w 816"/>
                  <a:gd name="T105" fmla="*/ 45 h 787"/>
                  <a:gd name="T106" fmla="*/ 297 w 816"/>
                  <a:gd name="T107" fmla="*/ 76 h 787"/>
                  <a:gd name="T108" fmla="*/ 263 w 816"/>
                  <a:gd name="T109" fmla="*/ 113 h 787"/>
                  <a:gd name="T110" fmla="*/ 224 w 816"/>
                  <a:gd name="T111" fmla="*/ 140 h 787"/>
                  <a:gd name="T112" fmla="*/ 164 w 816"/>
                  <a:gd name="T113" fmla="*/ 128 h 787"/>
                  <a:gd name="T114" fmla="*/ 106 w 816"/>
                  <a:gd name="T115" fmla="*/ 113 h 787"/>
                  <a:gd name="T116" fmla="*/ 49 w 816"/>
                  <a:gd name="T117" fmla="*/ 99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6" h="787">
                    <a:moveTo>
                      <a:pt x="6" y="87"/>
                    </a:moveTo>
                    <a:lnTo>
                      <a:pt x="10" y="99"/>
                    </a:lnTo>
                    <a:lnTo>
                      <a:pt x="16" y="109"/>
                    </a:lnTo>
                    <a:lnTo>
                      <a:pt x="22" y="121"/>
                    </a:lnTo>
                    <a:lnTo>
                      <a:pt x="29" y="131"/>
                    </a:lnTo>
                    <a:lnTo>
                      <a:pt x="36" y="142"/>
                    </a:lnTo>
                    <a:lnTo>
                      <a:pt x="42" y="154"/>
                    </a:lnTo>
                    <a:lnTo>
                      <a:pt x="49" y="166"/>
                    </a:lnTo>
                    <a:lnTo>
                      <a:pt x="57" y="177"/>
                    </a:lnTo>
                    <a:lnTo>
                      <a:pt x="65" y="188"/>
                    </a:lnTo>
                    <a:lnTo>
                      <a:pt x="74" y="199"/>
                    </a:lnTo>
                    <a:lnTo>
                      <a:pt x="81" y="211"/>
                    </a:lnTo>
                    <a:lnTo>
                      <a:pt x="92" y="222"/>
                    </a:lnTo>
                    <a:lnTo>
                      <a:pt x="99" y="234"/>
                    </a:lnTo>
                    <a:lnTo>
                      <a:pt x="108" y="246"/>
                    </a:lnTo>
                    <a:lnTo>
                      <a:pt x="116" y="257"/>
                    </a:lnTo>
                    <a:lnTo>
                      <a:pt x="126" y="269"/>
                    </a:lnTo>
                    <a:lnTo>
                      <a:pt x="119" y="276"/>
                    </a:lnTo>
                    <a:lnTo>
                      <a:pt x="113" y="284"/>
                    </a:lnTo>
                    <a:lnTo>
                      <a:pt x="106" y="289"/>
                    </a:lnTo>
                    <a:lnTo>
                      <a:pt x="99" y="295"/>
                    </a:lnTo>
                    <a:lnTo>
                      <a:pt x="92" y="302"/>
                    </a:lnTo>
                    <a:lnTo>
                      <a:pt x="83" y="308"/>
                    </a:lnTo>
                    <a:lnTo>
                      <a:pt x="74" y="314"/>
                    </a:lnTo>
                    <a:lnTo>
                      <a:pt x="65" y="320"/>
                    </a:lnTo>
                    <a:lnTo>
                      <a:pt x="57" y="324"/>
                    </a:lnTo>
                    <a:lnTo>
                      <a:pt x="48" y="330"/>
                    </a:lnTo>
                    <a:lnTo>
                      <a:pt x="39" y="334"/>
                    </a:lnTo>
                    <a:lnTo>
                      <a:pt x="32" y="339"/>
                    </a:lnTo>
                    <a:lnTo>
                      <a:pt x="23" y="343"/>
                    </a:lnTo>
                    <a:lnTo>
                      <a:pt x="16" y="346"/>
                    </a:lnTo>
                    <a:lnTo>
                      <a:pt x="7" y="350"/>
                    </a:lnTo>
                    <a:lnTo>
                      <a:pt x="0" y="353"/>
                    </a:lnTo>
                    <a:lnTo>
                      <a:pt x="1" y="364"/>
                    </a:lnTo>
                    <a:lnTo>
                      <a:pt x="6" y="375"/>
                    </a:lnTo>
                    <a:lnTo>
                      <a:pt x="9" y="384"/>
                    </a:lnTo>
                    <a:lnTo>
                      <a:pt x="13" y="393"/>
                    </a:lnTo>
                    <a:lnTo>
                      <a:pt x="17" y="401"/>
                    </a:lnTo>
                    <a:lnTo>
                      <a:pt x="22" y="410"/>
                    </a:lnTo>
                    <a:lnTo>
                      <a:pt x="28" y="417"/>
                    </a:lnTo>
                    <a:lnTo>
                      <a:pt x="35" y="425"/>
                    </a:lnTo>
                    <a:lnTo>
                      <a:pt x="41" y="432"/>
                    </a:lnTo>
                    <a:lnTo>
                      <a:pt x="48" y="439"/>
                    </a:lnTo>
                    <a:lnTo>
                      <a:pt x="57" y="445"/>
                    </a:lnTo>
                    <a:lnTo>
                      <a:pt x="64" y="451"/>
                    </a:lnTo>
                    <a:lnTo>
                      <a:pt x="74" y="457"/>
                    </a:lnTo>
                    <a:lnTo>
                      <a:pt x="83" y="462"/>
                    </a:lnTo>
                    <a:lnTo>
                      <a:pt x="93" y="468"/>
                    </a:lnTo>
                    <a:lnTo>
                      <a:pt x="103" y="473"/>
                    </a:lnTo>
                    <a:lnTo>
                      <a:pt x="110" y="476"/>
                    </a:lnTo>
                    <a:lnTo>
                      <a:pt x="118" y="478"/>
                    </a:lnTo>
                    <a:lnTo>
                      <a:pt x="125" y="480"/>
                    </a:lnTo>
                    <a:lnTo>
                      <a:pt x="131" y="481"/>
                    </a:lnTo>
                    <a:lnTo>
                      <a:pt x="138" y="483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7" y="486"/>
                    </a:lnTo>
                    <a:lnTo>
                      <a:pt x="163" y="486"/>
                    </a:lnTo>
                    <a:lnTo>
                      <a:pt x="170" y="486"/>
                    </a:lnTo>
                    <a:lnTo>
                      <a:pt x="177" y="486"/>
                    </a:lnTo>
                    <a:lnTo>
                      <a:pt x="189" y="486"/>
                    </a:lnTo>
                    <a:lnTo>
                      <a:pt x="195" y="484"/>
                    </a:lnTo>
                    <a:lnTo>
                      <a:pt x="202" y="484"/>
                    </a:lnTo>
                    <a:lnTo>
                      <a:pt x="208" y="484"/>
                    </a:lnTo>
                    <a:lnTo>
                      <a:pt x="215" y="483"/>
                    </a:lnTo>
                    <a:lnTo>
                      <a:pt x="221" y="481"/>
                    </a:lnTo>
                    <a:lnTo>
                      <a:pt x="227" y="480"/>
                    </a:lnTo>
                    <a:lnTo>
                      <a:pt x="234" y="478"/>
                    </a:lnTo>
                    <a:lnTo>
                      <a:pt x="240" y="477"/>
                    </a:lnTo>
                    <a:lnTo>
                      <a:pt x="247" y="474"/>
                    </a:lnTo>
                    <a:lnTo>
                      <a:pt x="253" y="471"/>
                    </a:lnTo>
                    <a:lnTo>
                      <a:pt x="259" y="470"/>
                    </a:lnTo>
                    <a:lnTo>
                      <a:pt x="265" y="468"/>
                    </a:lnTo>
                    <a:lnTo>
                      <a:pt x="272" y="465"/>
                    </a:lnTo>
                    <a:lnTo>
                      <a:pt x="278" y="464"/>
                    </a:lnTo>
                    <a:lnTo>
                      <a:pt x="285" y="462"/>
                    </a:lnTo>
                    <a:lnTo>
                      <a:pt x="291" y="460"/>
                    </a:lnTo>
                    <a:lnTo>
                      <a:pt x="297" y="460"/>
                    </a:lnTo>
                    <a:lnTo>
                      <a:pt x="304" y="458"/>
                    </a:lnTo>
                    <a:lnTo>
                      <a:pt x="310" y="458"/>
                    </a:lnTo>
                    <a:lnTo>
                      <a:pt x="321" y="460"/>
                    </a:lnTo>
                    <a:lnTo>
                      <a:pt x="331" y="462"/>
                    </a:lnTo>
                    <a:lnTo>
                      <a:pt x="342" y="465"/>
                    </a:lnTo>
                    <a:lnTo>
                      <a:pt x="350" y="471"/>
                    </a:lnTo>
                    <a:lnTo>
                      <a:pt x="361" y="478"/>
                    </a:lnTo>
                    <a:lnTo>
                      <a:pt x="369" y="487"/>
                    </a:lnTo>
                    <a:lnTo>
                      <a:pt x="377" y="496"/>
                    </a:lnTo>
                    <a:lnTo>
                      <a:pt x="384" y="506"/>
                    </a:lnTo>
                    <a:lnTo>
                      <a:pt x="377" y="508"/>
                    </a:lnTo>
                    <a:lnTo>
                      <a:pt x="371" y="508"/>
                    </a:lnTo>
                    <a:lnTo>
                      <a:pt x="362" y="509"/>
                    </a:lnTo>
                    <a:lnTo>
                      <a:pt x="356" y="510"/>
                    </a:lnTo>
                    <a:lnTo>
                      <a:pt x="347" y="512"/>
                    </a:lnTo>
                    <a:lnTo>
                      <a:pt x="340" y="515"/>
                    </a:lnTo>
                    <a:lnTo>
                      <a:pt x="331" y="516"/>
                    </a:lnTo>
                    <a:lnTo>
                      <a:pt x="321" y="521"/>
                    </a:lnTo>
                    <a:lnTo>
                      <a:pt x="314" y="525"/>
                    </a:lnTo>
                    <a:lnTo>
                      <a:pt x="307" y="528"/>
                    </a:lnTo>
                    <a:lnTo>
                      <a:pt x="297" y="531"/>
                    </a:lnTo>
                    <a:lnTo>
                      <a:pt x="289" y="534"/>
                    </a:lnTo>
                    <a:lnTo>
                      <a:pt x="282" y="537"/>
                    </a:lnTo>
                    <a:lnTo>
                      <a:pt x="273" y="540"/>
                    </a:lnTo>
                    <a:lnTo>
                      <a:pt x="265" y="541"/>
                    </a:lnTo>
                    <a:lnTo>
                      <a:pt x="256" y="544"/>
                    </a:lnTo>
                    <a:lnTo>
                      <a:pt x="247" y="544"/>
                    </a:lnTo>
                    <a:lnTo>
                      <a:pt x="237" y="545"/>
                    </a:lnTo>
                    <a:lnTo>
                      <a:pt x="227" y="545"/>
                    </a:lnTo>
                    <a:lnTo>
                      <a:pt x="218" y="545"/>
                    </a:lnTo>
                    <a:lnTo>
                      <a:pt x="206" y="544"/>
                    </a:lnTo>
                    <a:lnTo>
                      <a:pt x="198" y="544"/>
                    </a:lnTo>
                    <a:lnTo>
                      <a:pt x="188" y="544"/>
                    </a:lnTo>
                    <a:lnTo>
                      <a:pt x="177" y="544"/>
                    </a:lnTo>
                    <a:lnTo>
                      <a:pt x="185" y="563"/>
                    </a:lnTo>
                    <a:lnTo>
                      <a:pt x="193" y="580"/>
                    </a:lnTo>
                    <a:lnTo>
                      <a:pt x="204" y="595"/>
                    </a:lnTo>
                    <a:lnTo>
                      <a:pt x="215" y="609"/>
                    </a:lnTo>
                    <a:lnTo>
                      <a:pt x="227" y="624"/>
                    </a:lnTo>
                    <a:lnTo>
                      <a:pt x="240" y="637"/>
                    </a:lnTo>
                    <a:lnTo>
                      <a:pt x="254" y="649"/>
                    </a:lnTo>
                    <a:lnTo>
                      <a:pt x="269" y="660"/>
                    </a:lnTo>
                    <a:lnTo>
                      <a:pt x="281" y="669"/>
                    </a:lnTo>
                    <a:lnTo>
                      <a:pt x="292" y="678"/>
                    </a:lnTo>
                    <a:lnTo>
                      <a:pt x="305" y="685"/>
                    </a:lnTo>
                    <a:lnTo>
                      <a:pt x="318" y="692"/>
                    </a:lnTo>
                    <a:lnTo>
                      <a:pt x="331" y="700"/>
                    </a:lnTo>
                    <a:lnTo>
                      <a:pt x="346" y="705"/>
                    </a:lnTo>
                    <a:lnTo>
                      <a:pt x="359" y="711"/>
                    </a:lnTo>
                    <a:lnTo>
                      <a:pt x="374" y="718"/>
                    </a:lnTo>
                    <a:lnTo>
                      <a:pt x="387" y="724"/>
                    </a:lnTo>
                    <a:lnTo>
                      <a:pt x="401" y="732"/>
                    </a:lnTo>
                    <a:lnTo>
                      <a:pt x="414" y="739"/>
                    </a:lnTo>
                    <a:lnTo>
                      <a:pt x="427" y="746"/>
                    </a:lnTo>
                    <a:lnTo>
                      <a:pt x="441" y="756"/>
                    </a:lnTo>
                    <a:lnTo>
                      <a:pt x="455" y="764"/>
                    </a:lnTo>
                    <a:lnTo>
                      <a:pt x="467" y="775"/>
                    </a:lnTo>
                    <a:lnTo>
                      <a:pt x="480" y="787"/>
                    </a:lnTo>
                    <a:lnTo>
                      <a:pt x="491" y="777"/>
                    </a:lnTo>
                    <a:lnTo>
                      <a:pt x="503" y="765"/>
                    </a:lnTo>
                    <a:lnTo>
                      <a:pt x="518" y="755"/>
                    </a:lnTo>
                    <a:lnTo>
                      <a:pt x="531" y="745"/>
                    </a:lnTo>
                    <a:lnTo>
                      <a:pt x="542" y="733"/>
                    </a:lnTo>
                    <a:lnTo>
                      <a:pt x="557" y="724"/>
                    </a:lnTo>
                    <a:lnTo>
                      <a:pt x="570" y="714"/>
                    </a:lnTo>
                    <a:lnTo>
                      <a:pt x="584" y="704"/>
                    </a:lnTo>
                    <a:lnTo>
                      <a:pt x="598" y="694"/>
                    </a:lnTo>
                    <a:lnTo>
                      <a:pt x="612" y="685"/>
                    </a:lnTo>
                    <a:lnTo>
                      <a:pt x="625" y="675"/>
                    </a:lnTo>
                    <a:lnTo>
                      <a:pt x="640" y="665"/>
                    </a:lnTo>
                    <a:lnTo>
                      <a:pt x="653" y="654"/>
                    </a:lnTo>
                    <a:lnTo>
                      <a:pt x="667" y="646"/>
                    </a:lnTo>
                    <a:lnTo>
                      <a:pt x="680" y="636"/>
                    </a:lnTo>
                    <a:lnTo>
                      <a:pt x="694" y="625"/>
                    </a:lnTo>
                    <a:lnTo>
                      <a:pt x="704" y="618"/>
                    </a:lnTo>
                    <a:lnTo>
                      <a:pt x="712" y="611"/>
                    </a:lnTo>
                    <a:lnTo>
                      <a:pt x="723" y="605"/>
                    </a:lnTo>
                    <a:lnTo>
                      <a:pt x="730" y="598"/>
                    </a:lnTo>
                    <a:lnTo>
                      <a:pt x="739" y="590"/>
                    </a:lnTo>
                    <a:lnTo>
                      <a:pt x="747" y="582"/>
                    </a:lnTo>
                    <a:lnTo>
                      <a:pt x="756" y="573"/>
                    </a:lnTo>
                    <a:lnTo>
                      <a:pt x="765" y="563"/>
                    </a:lnTo>
                    <a:lnTo>
                      <a:pt x="776" y="540"/>
                    </a:lnTo>
                    <a:lnTo>
                      <a:pt x="788" y="516"/>
                    </a:lnTo>
                    <a:lnTo>
                      <a:pt x="797" y="492"/>
                    </a:lnTo>
                    <a:lnTo>
                      <a:pt x="804" y="465"/>
                    </a:lnTo>
                    <a:lnTo>
                      <a:pt x="810" y="439"/>
                    </a:lnTo>
                    <a:lnTo>
                      <a:pt x="814" y="414"/>
                    </a:lnTo>
                    <a:lnTo>
                      <a:pt x="816" y="390"/>
                    </a:lnTo>
                    <a:lnTo>
                      <a:pt x="814" y="364"/>
                    </a:lnTo>
                    <a:lnTo>
                      <a:pt x="813" y="336"/>
                    </a:lnTo>
                    <a:lnTo>
                      <a:pt x="811" y="307"/>
                    </a:lnTo>
                    <a:lnTo>
                      <a:pt x="810" y="281"/>
                    </a:lnTo>
                    <a:lnTo>
                      <a:pt x="807" y="254"/>
                    </a:lnTo>
                    <a:lnTo>
                      <a:pt x="803" y="230"/>
                    </a:lnTo>
                    <a:lnTo>
                      <a:pt x="798" y="206"/>
                    </a:lnTo>
                    <a:lnTo>
                      <a:pt x="791" y="185"/>
                    </a:lnTo>
                    <a:lnTo>
                      <a:pt x="781" y="163"/>
                    </a:lnTo>
                    <a:lnTo>
                      <a:pt x="773" y="151"/>
                    </a:lnTo>
                    <a:lnTo>
                      <a:pt x="766" y="138"/>
                    </a:lnTo>
                    <a:lnTo>
                      <a:pt x="759" y="126"/>
                    </a:lnTo>
                    <a:lnTo>
                      <a:pt x="750" y="116"/>
                    </a:lnTo>
                    <a:lnTo>
                      <a:pt x="742" y="105"/>
                    </a:lnTo>
                    <a:lnTo>
                      <a:pt x="731" y="94"/>
                    </a:lnTo>
                    <a:lnTo>
                      <a:pt x="721" y="84"/>
                    </a:lnTo>
                    <a:lnTo>
                      <a:pt x="711" y="76"/>
                    </a:lnTo>
                    <a:lnTo>
                      <a:pt x="701" y="68"/>
                    </a:lnTo>
                    <a:lnTo>
                      <a:pt x="689" y="60"/>
                    </a:lnTo>
                    <a:lnTo>
                      <a:pt x="678" y="51"/>
                    </a:lnTo>
                    <a:lnTo>
                      <a:pt x="666" y="44"/>
                    </a:lnTo>
                    <a:lnTo>
                      <a:pt x="654" y="36"/>
                    </a:lnTo>
                    <a:lnTo>
                      <a:pt x="641" y="30"/>
                    </a:lnTo>
                    <a:lnTo>
                      <a:pt x="628" y="25"/>
                    </a:lnTo>
                    <a:lnTo>
                      <a:pt x="615" y="19"/>
                    </a:lnTo>
                    <a:lnTo>
                      <a:pt x="602" y="14"/>
                    </a:lnTo>
                    <a:lnTo>
                      <a:pt x="589" y="10"/>
                    </a:lnTo>
                    <a:lnTo>
                      <a:pt x="576" y="7"/>
                    </a:lnTo>
                    <a:lnTo>
                      <a:pt x="563" y="4"/>
                    </a:lnTo>
                    <a:lnTo>
                      <a:pt x="548" y="1"/>
                    </a:lnTo>
                    <a:lnTo>
                      <a:pt x="534" y="0"/>
                    </a:lnTo>
                    <a:lnTo>
                      <a:pt x="519" y="0"/>
                    </a:lnTo>
                    <a:lnTo>
                      <a:pt x="490" y="0"/>
                    </a:lnTo>
                    <a:lnTo>
                      <a:pt x="477" y="1"/>
                    </a:lnTo>
                    <a:lnTo>
                      <a:pt x="462" y="3"/>
                    </a:lnTo>
                    <a:lnTo>
                      <a:pt x="448" y="4"/>
                    </a:lnTo>
                    <a:lnTo>
                      <a:pt x="435" y="7"/>
                    </a:lnTo>
                    <a:lnTo>
                      <a:pt x="423" y="10"/>
                    </a:lnTo>
                    <a:lnTo>
                      <a:pt x="410" y="13"/>
                    </a:lnTo>
                    <a:lnTo>
                      <a:pt x="397" y="16"/>
                    </a:lnTo>
                    <a:lnTo>
                      <a:pt x="384" y="22"/>
                    </a:lnTo>
                    <a:lnTo>
                      <a:pt x="371" y="26"/>
                    </a:lnTo>
                    <a:lnTo>
                      <a:pt x="358" y="32"/>
                    </a:lnTo>
                    <a:lnTo>
                      <a:pt x="347" y="39"/>
                    </a:lnTo>
                    <a:lnTo>
                      <a:pt x="336" y="45"/>
                    </a:lnTo>
                    <a:lnTo>
                      <a:pt x="326" y="52"/>
                    </a:lnTo>
                    <a:lnTo>
                      <a:pt x="315" y="60"/>
                    </a:lnTo>
                    <a:lnTo>
                      <a:pt x="307" y="68"/>
                    </a:lnTo>
                    <a:lnTo>
                      <a:pt x="297" y="76"/>
                    </a:lnTo>
                    <a:lnTo>
                      <a:pt x="288" y="84"/>
                    </a:lnTo>
                    <a:lnTo>
                      <a:pt x="281" y="93"/>
                    </a:lnTo>
                    <a:lnTo>
                      <a:pt x="272" y="103"/>
                    </a:lnTo>
                    <a:lnTo>
                      <a:pt x="263" y="113"/>
                    </a:lnTo>
                    <a:lnTo>
                      <a:pt x="256" y="124"/>
                    </a:lnTo>
                    <a:lnTo>
                      <a:pt x="247" y="134"/>
                    </a:lnTo>
                    <a:lnTo>
                      <a:pt x="240" y="144"/>
                    </a:lnTo>
                    <a:lnTo>
                      <a:pt x="224" y="140"/>
                    </a:lnTo>
                    <a:lnTo>
                      <a:pt x="209" y="138"/>
                    </a:lnTo>
                    <a:lnTo>
                      <a:pt x="195" y="135"/>
                    </a:lnTo>
                    <a:lnTo>
                      <a:pt x="179" y="131"/>
                    </a:lnTo>
                    <a:lnTo>
                      <a:pt x="164" y="128"/>
                    </a:lnTo>
                    <a:lnTo>
                      <a:pt x="150" y="125"/>
                    </a:lnTo>
                    <a:lnTo>
                      <a:pt x="135" y="121"/>
                    </a:lnTo>
                    <a:lnTo>
                      <a:pt x="121" y="118"/>
                    </a:lnTo>
                    <a:lnTo>
                      <a:pt x="106" y="113"/>
                    </a:lnTo>
                    <a:lnTo>
                      <a:pt x="92" y="110"/>
                    </a:lnTo>
                    <a:lnTo>
                      <a:pt x="77" y="106"/>
                    </a:lnTo>
                    <a:lnTo>
                      <a:pt x="64" y="103"/>
                    </a:lnTo>
                    <a:lnTo>
                      <a:pt x="49" y="99"/>
                    </a:lnTo>
                    <a:lnTo>
                      <a:pt x="35" y="94"/>
                    </a:lnTo>
                    <a:lnTo>
                      <a:pt x="20" y="90"/>
                    </a:lnTo>
                    <a:lnTo>
                      <a:pt x="6" y="87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3" name="Freeform 154"/>
              <p:cNvSpPr>
                <a:spLocks/>
              </p:cNvSpPr>
              <p:nvPr/>
            </p:nvSpPr>
            <p:spPr bwMode="auto">
              <a:xfrm>
                <a:off x="5006" y="2547"/>
                <a:ext cx="4" cy="7"/>
              </a:xfrm>
              <a:custGeom>
                <a:avLst/>
                <a:gdLst>
                  <a:gd name="T0" fmla="*/ 0 w 13"/>
                  <a:gd name="T1" fmla="*/ 22 h 22"/>
                  <a:gd name="T2" fmla="*/ 5 w 13"/>
                  <a:gd name="T3" fmla="*/ 22 h 22"/>
                  <a:gd name="T4" fmla="*/ 9 w 13"/>
                  <a:gd name="T5" fmla="*/ 21 h 22"/>
                  <a:gd name="T6" fmla="*/ 11 w 13"/>
                  <a:gd name="T7" fmla="*/ 18 h 22"/>
                  <a:gd name="T8" fmla="*/ 13 w 13"/>
                  <a:gd name="T9" fmla="*/ 13 h 22"/>
                  <a:gd name="T10" fmla="*/ 13 w 13"/>
                  <a:gd name="T11" fmla="*/ 9 h 22"/>
                  <a:gd name="T12" fmla="*/ 11 w 13"/>
                  <a:gd name="T13" fmla="*/ 5 h 22"/>
                  <a:gd name="T14" fmla="*/ 9 w 13"/>
                  <a:gd name="T15" fmla="*/ 2 h 22"/>
                  <a:gd name="T16" fmla="*/ 3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5" y="22"/>
                    </a:lnTo>
                    <a:lnTo>
                      <a:pt x="9" y="21"/>
                    </a:lnTo>
                    <a:lnTo>
                      <a:pt x="11" y="18"/>
                    </a:lnTo>
                    <a:lnTo>
                      <a:pt x="13" y="13"/>
                    </a:lnTo>
                    <a:lnTo>
                      <a:pt x="13" y="9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4" name="Freeform 155"/>
              <p:cNvSpPr>
                <a:spLocks/>
              </p:cNvSpPr>
              <p:nvPr/>
            </p:nvSpPr>
            <p:spPr bwMode="auto">
              <a:xfrm>
                <a:off x="4925" y="2528"/>
                <a:ext cx="82" cy="26"/>
              </a:xfrm>
              <a:custGeom>
                <a:avLst/>
                <a:gdLst>
                  <a:gd name="T0" fmla="*/ 22 w 247"/>
                  <a:gd name="T1" fmla="*/ 5 h 78"/>
                  <a:gd name="T2" fmla="*/ 9 w 247"/>
                  <a:gd name="T3" fmla="*/ 23 h 78"/>
                  <a:gd name="T4" fmla="*/ 23 w 247"/>
                  <a:gd name="T5" fmla="*/ 26 h 78"/>
                  <a:gd name="T6" fmla="*/ 38 w 247"/>
                  <a:gd name="T7" fmla="*/ 30 h 78"/>
                  <a:gd name="T8" fmla="*/ 52 w 247"/>
                  <a:gd name="T9" fmla="*/ 34 h 78"/>
                  <a:gd name="T10" fmla="*/ 67 w 247"/>
                  <a:gd name="T11" fmla="*/ 37 h 78"/>
                  <a:gd name="T12" fmla="*/ 80 w 247"/>
                  <a:gd name="T13" fmla="*/ 42 h 78"/>
                  <a:gd name="T14" fmla="*/ 95 w 247"/>
                  <a:gd name="T15" fmla="*/ 45 h 78"/>
                  <a:gd name="T16" fmla="*/ 109 w 247"/>
                  <a:gd name="T17" fmla="*/ 49 h 78"/>
                  <a:gd name="T18" fmla="*/ 124 w 247"/>
                  <a:gd name="T19" fmla="*/ 53 h 78"/>
                  <a:gd name="T20" fmla="*/ 138 w 247"/>
                  <a:gd name="T21" fmla="*/ 56 h 78"/>
                  <a:gd name="T22" fmla="*/ 153 w 247"/>
                  <a:gd name="T23" fmla="*/ 61 h 78"/>
                  <a:gd name="T24" fmla="*/ 169 w 247"/>
                  <a:gd name="T25" fmla="*/ 64 h 78"/>
                  <a:gd name="T26" fmla="*/ 183 w 247"/>
                  <a:gd name="T27" fmla="*/ 66 h 78"/>
                  <a:gd name="T28" fmla="*/ 198 w 247"/>
                  <a:gd name="T29" fmla="*/ 69 h 78"/>
                  <a:gd name="T30" fmla="*/ 212 w 247"/>
                  <a:gd name="T31" fmla="*/ 74 h 78"/>
                  <a:gd name="T32" fmla="*/ 228 w 247"/>
                  <a:gd name="T33" fmla="*/ 77 h 78"/>
                  <a:gd name="T34" fmla="*/ 244 w 247"/>
                  <a:gd name="T35" fmla="*/ 78 h 78"/>
                  <a:gd name="T36" fmla="*/ 247 w 247"/>
                  <a:gd name="T37" fmla="*/ 56 h 78"/>
                  <a:gd name="T38" fmla="*/ 233 w 247"/>
                  <a:gd name="T39" fmla="*/ 53 h 78"/>
                  <a:gd name="T40" fmla="*/ 218 w 247"/>
                  <a:gd name="T41" fmla="*/ 50 h 78"/>
                  <a:gd name="T42" fmla="*/ 202 w 247"/>
                  <a:gd name="T43" fmla="*/ 48 h 78"/>
                  <a:gd name="T44" fmla="*/ 188 w 247"/>
                  <a:gd name="T45" fmla="*/ 45 h 78"/>
                  <a:gd name="T46" fmla="*/ 173 w 247"/>
                  <a:gd name="T47" fmla="*/ 40 h 78"/>
                  <a:gd name="T48" fmla="*/ 159 w 247"/>
                  <a:gd name="T49" fmla="*/ 37 h 78"/>
                  <a:gd name="T50" fmla="*/ 144 w 247"/>
                  <a:gd name="T51" fmla="*/ 34 h 78"/>
                  <a:gd name="T52" fmla="*/ 130 w 247"/>
                  <a:gd name="T53" fmla="*/ 30 h 78"/>
                  <a:gd name="T54" fmla="*/ 115 w 247"/>
                  <a:gd name="T55" fmla="*/ 27 h 78"/>
                  <a:gd name="T56" fmla="*/ 100 w 247"/>
                  <a:gd name="T57" fmla="*/ 23 h 78"/>
                  <a:gd name="T58" fmla="*/ 86 w 247"/>
                  <a:gd name="T59" fmla="*/ 18 h 78"/>
                  <a:gd name="T60" fmla="*/ 73 w 247"/>
                  <a:gd name="T61" fmla="*/ 16 h 78"/>
                  <a:gd name="T62" fmla="*/ 58 w 247"/>
                  <a:gd name="T63" fmla="*/ 11 h 78"/>
                  <a:gd name="T64" fmla="*/ 44 w 247"/>
                  <a:gd name="T65" fmla="*/ 7 h 78"/>
                  <a:gd name="T66" fmla="*/ 29 w 247"/>
                  <a:gd name="T67" fmla="*/ 4 h 78"/>
                  <a:gd name="T68" fmla="*/ 15 w 247"/>
                  <a:gd name="T69" fmla="*/ 0 h 78"/>
                  <a:gd name="T70" fmla="*/ 0 w 247"/>
                  <a:gd name="T71" fmla="*/ 16 h 78"/>
                  <a:gd name="T72" fmla="*/ 22 w 247"/>
                  <a:gd name="T73" fmla="*/ 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78">
                    <a:moveTo>
                      <a:pt x="22" y="5"/>
                    </a:moveTo>
                    <a:lnTo>
                      <a:pt x="9" y="23"/>
                    </a:lnTo>
                    <a:lnTo>
                      <a:pt x="23" y="26"/>
                    </a:lnTo>
                    <a:lnTo>
                      <a:pt x="38" y="30"/>
                    </a:lnTo>
                    <a:lnTo>
                      <a:pt x="52" y="34"/>
                    </a:lnTo>
                    <a:lnTo>
                      <a:pt x="67" y="37"/>
                    </a:lnTo>
                    <a:lnTo>
                      <a:pt x="80" y="42"/>
                    </a:lnTo>
                    <a:lnTo>
                      <a:pt x="95" y="45"/>
                    </a:lnTo>
                    <a:lnTo>
                      <a:pt x="109" y="49"/>
                    </a:lnTo>
                    <a:lnTo>
                      <a:pt x="124" y="53"/>
                    </a:lnTo>
                    <a:lnTo>
                      <a:pt x="138" y="56"/>
                    </a:lnTo>
                    <a:lnTo>
                      <a:pt x="153" y="61"/>
                    </a:lnTo>
                    <a:lnTo>
                      <a:pt x="169" y="64"/>
                    </a:lnTo>
                    <a:lnTo>
                      <a:pt x="183" y="66"/>
                    </a:lnTo>
                    <a:lnTo>
                      <a:pt x="198" y="69"/>
                    </a:lnTo>
                    <a:lnTo>
                      <a:pt x="212" y="74"/>
                    </a:lnTo>
                    <a:lnTo>
                      <a:pt x="228" y="77"/>
                    </a:lnTo>
                    <a:lnTo>
                      <a:pt x="244" y="78"/>
                    </a:lnTo>
                    <a:lnTo>
                      <a:pt x="247" y="56"/>
                    </a:lnTo>
                    <a:lnTo>
                      <a:pt x="233" y="53"/>
                    </a:lnTo>
                    <a:lnTo>
                      <a:pt x="218" y="50"/>
                    </a:lnTo>
                    <a:lnTo>
                      <a:pt x="202" y="48"/>
                    </a:lnTo>
                    <a:lnTo>
                      <a:pt x="188" y="45"/>
                    </a:lnTo>
                    <a:lnTo>
                      <a:pt x="173" y="40"/>
                    </a:lnTo>
                    <a:lnTo>
                      <a:pt x="159" y="37"/>
                    </a:lnTo>
                    <a:lnTo>
                      <a:pt x="144" y="34"/>
                    </a:lnTo>
                    <a:lnTo>
                      <a:pt x="130" y="30"/>
                    </a:lnTo>
                    <a:lnTo>
                      <a:pt x="115" y="27"/>
                    </a:lnTo>
                    <a:lnTo>
                      <a:pt x="100" y="23"/>
                    </a:lnTo>
                    <a:lnTo>
                      <a:pt x="86" y="18"/>
                    </a:lnTo>
                    <a:lnTo>
                      <a:pt x="73" y="16"/>
                    </a:lnTo>
                    <a:lnTo>
                      <a:pt x="58" y="11"/>
                    </a:lnTo>
                    <a:lnTo>
                      <a:pt x="44" y="7"/>
                    </a:lnTo>
                    <a:lnTo>
                      <a:pt x="29" y="4"/>
                    </a:lnTo>
                    <a:lnTo>
                      <a:pt x="15" y="0"/>
                    </a:lnTo>
                    <a:lnTo>
                      <a:pt x="0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5" name="Freeform 156"/>
              <p:cNvSpPr>
                <a:spLocks/>
              </p:cNvSpPr>
              <p:nvPr/>
            </p:nvSpPr>
            <p:spPr bwMode="auto">
              <a:xfrm>
                <a:off x="4925" y="2530"/>
                <a:ext cx="47" cy="65"/>
              </a:xfrm>
              <a:custGeom>
                <a:avLst/>
                <a:gdLst>
                  <a:gd name="T0" fmla="*/ 143 w 143"/>
                  <a:gd name="T1" fmla="*/ 195 h 195"/>
                  <a:gd name="T2" fmla="*/ 143 w 143"/>
                  <a:gd name="T3" fmla="*/ 181 h 195"/>
                  <a:gd name="T4" fmla="*/ 132 w 143"/>
                  <a:gd name="T5" fmla="*/ 169 h 195"/>
                  <a:gd name="T6" fmla="*/ 122 w 143"/>
                  <a:gd name="T7" fmla="*/ 156 h 195"/>
                  <a:gd name="T8" fmla="*/ 114 w 143"/>
                  <a:gd name="T9" fmla="*/ 146 h 195"/>
                  <a:gd name="T10" fmla="*/ 106 w 143"/>
                  <a:gd name="T11" fmla="*/ 134 h 195"/>
                  <a:gd name="T12" fmla="*/ 98 w 143"/>
                  <a:gd name="T13" fmla="*/ 123 h 195"/>
                  <a:gd name="T14" fmla="*/ 89 w 143"/>
                  <a:gd name="T15" fmla="*/ 111 h 195"/>
                  <a:gd name="T16" fmla="*/ 82 w 143"/>
                  <a:gd name="T17" fmla="*/ 101 h 195"/>
                  <a:gd name="T18" fmla="*/ 73 w 143"/>
                  <a:gd name="T19" fmla="*/ 89 h 195"/>
                  <a:gd name="T20" fmla="*/ 66 w 143"/>
                  <a:gd name="T21" fmla="*/ 79 h 195"/>
                  <a:gd name="T22" fmla="*/ 58 w 143"/>
                  <a:gd name="T23" fmla="*/ 66 h 195"/>
                  <a:gd name="T24" fmla="*/ 52 w 143"/>
                  <a:gd name="T25" fmla="*/ 56 h 195"/>
                  <a:gd name="T26" fmla="*/ 45 w 143"/>
                  <a:gd name="T27" fmla="*/ 44 h 195"/>
                  <a:gd name="T28" fmla="*/ 38 w 143"/>
                  <a:gd name="T29" fmla="*/ 34 h 195"/>
                  <a:gd name="T30" fmla="*/ 32 w 143"/>
                  <a:gd name="T31" fmla="*/ 24 h 195"/>
                  <a:gd name="T32" fmla="*/ 28 w 143"/>
                  <a:gd name="T33" fmla="*/ 12 h 195"/>
                  <a:gd name="T34" fmla="*/ 22 w 143"/>
                  <a:gd name="T35" fmla="*/ 0 h 195"/>
                  <a:gd name="T36" fmla="*/ 0 w 143"/>
                  <a:gd name="T37" fmla="*/ 11 h 195"/>
                  <a:gd name="T38" fmla="*/ 6 w 143"/>
                  <a:gd name="T39" fmla="*/ 24 h 195"/>
                  <a:gd name="T40" fmla="*/ 12 w 143"/>
                  <a:gd name="T41" fmla="*/ 34 h 195"/>
                  <a:gd name="T42" fmla="*/ 18 w 143"/>
                  <a:gd name="T43" fmla="*/ 45 h 195"/>
                  <a:gd name="T44" fmla="*/ 25 w 143"/>
                  <a:gd name="T45" fmla="*/ 57 h 195"/>
                  <a:gd name="T46" fmla="*/ 31 w 143"/>
                  <a:gd name="T47" fmla="*/ 69 h 195"/>
                  <a:gd name="T48" fmla="*/ 39 w 143"/>
                  <a:gd name="T49" fmla="*/ 79 h 195"/>
                  <a:gd name="T50" fmla="*/ 47 w 143"/>
                  <a:gd name="T51" fmla="*/ 91 h 195"/>
                  <a:gd name="T52" fmla="*/ 54 w 143"/>
                  <a:gd name="T53" fmla="*/ 102 h 195"/>
                  <a:gd name="T54" fmla="*/ 61 w 143"/>
                  <a:gd name="T55" fmla="*/ 114 h 195"/>
                  <a:gd name="T56" fmla="*/ 70 w 143"/>
                  <a:gd name="T57" fmla="*/ 125 h 195"/>
                  <a:gd name="T58" fmla="*/ 77 w 143"/>
                  <a:gd name="T59" fmla="*/ 137 h 195"/>
                  <a:gd name="T60" fmla="*/ 87 w 143"/>
                  <a:gd name="T61" fmla="*/ 149 h 195"/>
                  <a:gd name="T62" fmla="*/ 96 w 143"/>
                  <a:gd name="T63" fmla="*/ 159 h 195"/>
                  <a:gd name="T64" fmla="*/ 105 w 143"/>
                  <a:gd name="T65" fmla="*/ 171 h 195"/>
                  <a:gd name="T66" fmla="*/ 114 w 143"/>
                  <a:gd name="T67" fmla="*/ 184 h 195"/>
                  <a:gd name="T68" fmla="*/ 124 w 143"/>
                  <a:gd name="T69" fmla="*/ 195 h 195"/>
                  <a:gd name="T70" fmla="*/ 124 w 143"/>
                  <a:gd name="T71" fmla="*/ 179 h 195"/>
                  <a:gd name="T72" fmla="*/ 143 w 143"/>
                  <a:gd name="T7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95">
                    <a:moveTo>
                      <a:pt x="143" y="195"/>
                    </a:moveTo>
                    <a:lnTo>
                      <a:pt x="143" y="181"/>
                    </a:lnTo>
                    <a:lnTo>
                      <a:pt x="132" y="169"/>
                    </a:lnTo>
                    <a:lnTo>
                      <a:pt x="122" y="156"/>
                    </a:lnTo>
                    <a:lnTo>
                      <a:pt x="114" y="146"/>
                    </a:lnTo>
                    <a:lnTo>
                      <a:pt x="106" y="134"/>
                    </a:lnTo>
                    <a:lnTo>
                      <a:pt x="98" y="123"/>
                    </a:lnTo>
                    <a:lnTo>
                      <a:pt x="89" y="111"/>
                    </a:lnTo>
                    <a:lnTo>
                      <a:pt x="82" y="101"/>
                    </a:lnTo>
                    <a:lnTo>
                      <a:pt x="73" y="89"/>
                    </a:lnTo>
                    <a:lnTo>
                      <a:pt x="66" y="79"/>
                    </a:lnTo>
                    <a:lnTo>
                      <a:pt x="58" y="66"/>
                    </a:lnTo>
                    <a:lnTo>
                      <a:pt x="52" y="56"/>
                    </a:lnTo>
                    <a:lnTo>
                      <a:pt x="45" y="44"/>
                    </a:lnTo>
                    <a:lnTo>
                      <a:pt x="38" y="34"/>
                    </a:lnTo>
                    <a:lnTo>
                      <a:pt x="32" y="24"/>
                    </a:lnTo>
                    <a:lnTo>
                      <a:pt x="28" y="12"/>
                    </a:lnTo>
                    <a:lnTo>
                      <a:pt x="22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12" y="34"/>
                    </a:lnTo>
                    <a:lnTo>
                      <a:pt x="18" y="45"/>
                    </a:lnTo>
                    <a:lnTo>
                      <a:pt x="25" y="57"/>
                    </a:lnTo>
                    <a:lnTo>
                      <a:pt x="31" y="69"/>
                    </a:lnTo>
                    <a:lnTo>
                      <a:pt x="39" y="79"/>
                    </a:lnTo>
                    <a:lnTo>
                      <a:pt x="47" y="91"/>
                    </a:lnTo>
                    <a:lnTo>
                      <a:pt x="54" y="102"/>
                    </a:lnTo>
                    <a:lnTo>
                      <a:pt x="61" y="114"/>
                    </a:lnTo>
                    <a:lnTo>
                      <a:pt x="70" y="125"/>
                    </a:lnTo>
                    <a:lnTo>
                      <a:pt x="77" y="137"/>
                    </a:lnTo>
                    <a:lnTo>
                      <a:pt x="87" y="149"/>
                    </a:lnTo>
                    <a:lnTo>
                      <a:pt x="96" y="159"/>
                    </a:lnTo>
                    <a:lnTo>
                      <a:pt x="105" y="171"/>
                    </a:lnTo>
                    <a:lnTo>
                      <a:pt x="114" y="184"/>
                    </a:lnTo>
                    <a:lnTo>
                      <a:pt x="124" y="195"/>
                    </a:lnTo>
                    <a:lnTo>
                      <a:pt x="124" y="179"/>
                    </a:lnTo>
                    <a:lnTo>
                      <a:pt x="14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6" name="Freeform 157"/>
              <p:cNvSpPr>
                <a:spLocks/>
              </p:cNvSpPr>
              <p:nvPr/>
            </p:nvSpPr>
            <p:spPr bwMode="auto">
              <a:xfrm>
                <a:off x="4923" y="2589"/>
                <a:ext cx="49" cy="35"/>
              </a:xfrm>
              <a:custGeom>
                <a:avLst/>
                <a:gdLst>
                  <a:gd name="T0" fmla="*/ 22 w 149"/>
                  <a:gd name="T1" fmla="*/ 92 h 104"/>
                  <a:gd name="T2" fmla="*/ 16 w 149"/>
                  <a:gd name="T3" fmla="*/ 104 h 104"/>
                  <a:gd name="T4" fmla="*/ 24 w 149"/>
                  <a:gd name="T5" fmla="*/ 101 h 104"/>
                  <a:gd name="T6" fmla="*/ 32 w 149"/>
                  <a:gd name="T7" fmla="*/ 98 h 104"/>
                  <a:gd name="T8" fmla="*/ 40 w 149"/>
                  <a:gd name="T9" fmla="*/ 93 h 104"/>
                  <a:gd name="T10" fmla="*/ 48 w 149"/>
                  <a:gd name="T11" fmla="*/ 89 h 104"/>
                  <a:gd name="T12" fmla="*/ 57 w 149"/>
                  <a:gd name="T13" fmla="*/ 85 h 104"/>
                  <a:gd name="T14" fmla="*/ 66 w 149"/>
                  <a:gd name="T15" fmla="*/ 80 h 104"/>
                  <a:gd name="T16" fmla="*/ 74 w 149"/>
                  <a:gd name="T17" fmla="*/ 76 h 104"/>
                  <a:gd name="T18" fmla="*/ 83 w 149"/>
                  <a:gd name="T19" fmla="*/ 69 h 104"/>
                  <a:gd name="T20" fmla="*/ 92 w 149"/>
                  <a:gd name="T21" fmla="*/ 63 h 104"/>
                  <a:gd name="T22" fmla="*/ 101 w 149"/>
                  <a:gd name="T23" fmla="*/ 58 h 104"/>
                  <a:gd name="T24" fmla="*/ 109 w 149"/>
                  <a:gd name="T25" fmla="*/ 51 h 104"/>
                  <a:gd name="T26" fmla="*/ 118 w 149"/>
                  <a:gd name="T27" fmla="*/ 45 h 104"/>
                  <a:gd name="T28" fmla="*/ 125 w 149"/>
                  <a:gd name="T29" fmla="*/ 38 h 104"/>
                  <a:gd name="T30" fmla="*/ 134 w 149"/>
                  <a:gd name="T31" fmla="*/ 31 h 104"/>
                  <a:gd name="T32" fmla="*/ 141 w 149"/>
                  <a:gd name="T33" fmla="*/ 24 h 104"/>
                  <a:gd name="T34" fmla="*/ 149 w 149"/>
                  <a:gd name="T35" fmla="*/ 16 h 104"/>
                  <a:gd name="T36" fmla="*/ 130 w 149"/>
                  <a:gd name="T37" fmla="*/ 0 h 104"/>
                  <a:gd name="T38" fmla="*/ 124 w 149"/>
                  <a:gd name="T39" fmla="*/ 8 h 104"/>
                  <a:gd name="T40" fmla="*/ 118 w 149"/>
                  <a:gd name="T41" fmla="*/ 15 h 104"/>
                  <a:gd name="T42" fmla="*/ 111 w 149"/>
                  <a:gd name="T43" fmla="*/ 21 h 104"/>
                  <a:gd name="T44" fmla="*/ 104 w 149"/>
                  <a:gd name="T45" fmla="*/ 26 h 104"/>
                  <a:gd name="T46" fmla="*/ 95 w 149"/>
                  <a:gd name="T47" fmla="*/ 34 h 104"/>
                  <a:gd name="T48" fmla="*/ 88 w 149"/>
                  <a:gd name="T49" fmla="*/ 38 h 104"/>
                  <a:gd name="T50" fmla="*/ 79 w 149"/>
                  <a:gd name="T51" fmla="*/ 44 h 104"/>
                  <a:gd name="T52" fmla="*/ 72 w 149"/>
                  <a:gd name="T53" fmla="*/ 50 h 104"/>
                  <a:gd name="T54" fmla="*/ 63 w 149"/>
                  <a:gd name="T55" fmla="*/ 54 h 104"/>
                  <a:gd name="T56" fmla="*/ 54 w 149"/>
                  <a:gd name="T57" fmla="*/ 60 h 104"/>
                  <a:gd name="T58" fmla="*/ 47 w 149"/>
                  <a:gd name="T59" fmla="*/ 64 h 104"/>
                  <a:gd name="T60" fmla="*/ 38 w 149"/>
                  <a:gd name="T61" fmla="*/ 69 h 104"/>
                  <a:gd name="T62" fmla="*/ 29 w 149"/>
                  <a:gd name="T63" fmla="*/ 72 h 104"/>
                  <a:gd name="T64" fmla="*/ 22 w 149"/>
                  <a:gd name="T65" fmla="*/ 76 h 104"/>
                  <a:gd name="T66" fmla="*/ 15 w 149"/>
                  <a:gd name="T67" fmla="*/ 79 h 104"/>
                  <a:gd name="T68" fmla="*/ 6 w 149"/>
                  <a:gd name="T69" fmla="*/ 83 h 104"/>
                  <a:gd name="T70" fmla="*/ 0 w 149"/>
                  <a:gd name="T71" fmla="*/ 96 h 104"/>
                  <a:gd name="T72" fmla="*/ 22 w 149"/>
                  <a:gd name="T73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" h="104">
                    <a:moveTo>
                      <a:pt x="22" y="92"/>
                    </a:moveTo>
                    <a:lnTo>
                      <a:pt x="16" y="104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40" y="93"/>
                    </a:lnTo>
                    <a:lnTo>
                      <a:pt x="48" y="89"/>
                    </a:lnTo>
                    <a:lnTo>
                      <a:pt x="57" y="85"/>
                    </a:lnTo>
                    <a:lnTo>
                      <a:pt x="66" y="80"/>
                    </a:lnTo>
                    <a:lnTo>
                      <a:pt x="74" y="76"/>
                    </a:lnTo>
                    <a:lnTo>
                      <a:pt x="83" y="69"/>
                    </a:lnTo>
                    <a:lnTo>
                      <a:pt x="92" y="63"/>
                    </a:lnTo>
                    <a:lnTo>
                      <a:pt x="101" y="58"/>
                    </a:lnTo>
                    <a:lnTo>
                      <a:pt x="109" y="51"/>
                    </a:lnTo>
                    <a:lnTo>
                      <a:pt x="118" y="45"/>
                    </a:lnTo>
                    <a:lnTo>
                      <a:pt x="125" y="38"/>
                    </a:lnTo>
                    <a:lnTo>
                      <a:pt x="134" y="31"/>
                    </a:lnTo>
                    <a:lnTo>
                      <a:pt x="141" y="24"/>
                    </a:lnTo>
                    <a:lnTo>
                      <a:pt x="149" y="16"/>
                    </a:lnTo>
                    <a:lnTo>
                      <a:pt x="130" y="0"/>
                    </a:lnTo>
                    <a:lnTo>
                      <a:pt x="124" y="8"/>
                    </a:lnTo>
                    <a:lnTo>
                      <a:pt x="118" y="15"/>
                    </a:lnTo>
                    <a:lnTo>
                      <a:pt x="111" y="21"/>
                    </a:lnTo>
                    <a:lnTo>
                      <a:pt x="104" y="26"/>
                    </a:lnTo>
                    <a:lnTo>
                      <a:pt x="95" y="34"/>
                    </a:lnTo>
                    <a:lnTo>
                      <a:pt x="88" y="38"/>
                    </a:lnTo>
                    <a:lnTo>
                      <a:pt x="79" y="44"/>
                    </a:lnTo>
                    <a:lnTo>
                      <a:pt x="72" y="50"/>
                    </a:lnTo>
                    <a:lnTo>
                      <a:pt x="63" y="54"/>
                    </a:lnTo>
                    <a:lnTo>
                      <a:pt x="54" y="60"/>
                    </a:lnTo>
                    <a:lnTo>
                      <a:pt x="47" y="64"/>
                    </a:lnTo>
                    <a:lnTo>
                      <a:pt x="38" y="69"/>
                    </a:lnTo>
                    <a:lnTo>
                      <a:pt x="29" y="72"/>
                    </a:lnTo>
                    <a:lnTo>
                      <a:pt x="22" y="76"/>
                    </a:lnTo>
                    <a:lnTo>
                      <a:pt x="15" y="79"/>
                    </a:lnTo>
                    <a:lnTo>
                      <a:pt x="6" y="83"/>
                    </a:lnTo>
                    <a:lnTo>
                      <a:pt x="0" y="96"/>
                    </a:lnTo>
                    <a:lnTo>
                      <a:pt x="2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7" name="Freeform 158"/>
              <p:cNvSpPr>
                <a:spLocks/>
              </p:cNvSpPr>
              <p:nvPr/>
            </p:nvSpPr>
            <p:spPr bwMode="auto">
              <a:xfrm>
                <a:off x="4923" y="2620"/>
                <a:ext cx="40" cy="44"/>
              </a:xfrm>
              <a:custGeom>
                <a:avLst/>
                <a:gdLst>
                  <a:gd name="T0" fmla="*/ 121 w 121"/>
                  <a:gd name="T1" fmla="*/ 110 h 131"/>
                  <a:gd name="T2" fmla="*/ 111 w 121"/>
                  <a:gd name="T3" fmla="*/ 106 h 131"/>
                  <a:gd name="T4" fmla="*/ 101 w 121"/>
                  <a:gd name="T5" fmla="*/ 100 h 131"/>
                  <a:gd name="T6" fmla="*/ 92 w 121"/>
                  <a:gd name="T7" fmla="*/ 94 h 131"/>
                  <a:gd name="T8" fmla="*/ 83 w 121"/>
                  <a:gd name="T9" fmla="*/ 89 h 131"/>
                  <a:gd name="T10" fmla="*/ 76 w 121"/>
                  <a:gd name="T11" fmla="*/ 84 h 131"/>
                  <a:gd name="T12" fmla="*/ 69 w 121"/>
                  <a:gd name="T13" fmla="*/ 78 h 131"/>
                  <a:gd name="T14" fmla="*/ 61 w 121"/>
                  <a:gd name="T15" fmla="*/ 71 h 131"/>
                  <a:gd name="T16" fmla="*/ 54 w 121"/>
                  <a:gd name="T17" fmla="*/ 65 h 131"/>
                  <a:gd name="T18" fmla="*/ 48 w 121"/>
                  <a:gd name="T19" fmla="*/ 58 h 131"/>
                  <a:gd name="T20" fmla="*/ 44 w 121"/>
                  <a:gd name="T21" fmla="*/ 52 h 131"/>
                  <a:gd name="T22" fmla="*/ 40 w 121"/>
                  <a:gd name="T23" fmla="*/ 44 h 131"/>
                  <a:gd name="T24" fmla="*/ 35 w 121"/>
                  <a:gd name="T25" fmla="*/ 36 h 131"/>
                  <a:gd name="T26" fmla="*/ 31 w 121"/>
                  <a:gd name="T27" fmla="*/ 29 h 131"/>
                  <a:gd name="T28" fmla="*/ 28 w 121"/>
                  <a:gd name="T29" fmla="*/ 19 h 131"/>
                  <a:gd name="T30" fmla="*/ 25 w 121"/>
                  <a:gd name="T31" fmla="*/ 9 h 131"/>
                  <a:gd name="T32" fmla="*/ 22 w 121"/>
                  <a:gd name="T33" fmla="*/ 0 h 131"/>
                  <a:gd name="T34" fmla="*/ 0 w 121"/>
                  <a:gd name="T35" fmla="*/ 4 h 131"/>
                  <a:gd name="T36" fmla="*/ 3 w 121"/>
                  <a:gd name="T37" fmla="*/ 16 h 131"/>
                  <a:gd name="T38" fmla="*/ 6 w 121"/>
                  <a:gd name="T39" fmla="*/ 26 h 131"/>
                  <a:gd name="T40" fmla="*/ 10 w 121"/>
                  <a:gd name="T41" fmla="*/ 36 h 131"/>
                  <a:gd name="T42" fmla="*/ 13 w 121"/>
                  <a:gd name="T43" fmla="*/ 46 h 131"/>
                  <a:gd name="T44" fmla="*/ 19 w 121"/>
                  <a:gd name="T45" fmla="*/ 55 h 131"/>
                  <a:gd name="T46" fmla="*/ 25 w 121"/>
                  <a:gd name="T47" fmla="*/ 65 h 131"/>
                  <a:gd name="T48" fmla="*/ 31 w 121"/>
                  <a:gd name="T49" fmla="*/ 73 h 131"/>
                  <a:gd name="T50" fmla="*/ 38 w 121"/>
                  <a:gd name="T51" fmla="*/ 81 h 131"/>
                  <a:gd name="T52" fmla="*/ 45 w 121"/>
                  <a:gd name="T53" fmla="*/ 89 h 131"/>
                  <a:gd name="T54" fmla="*/ 53 w 121"/>
                  <a:gd name="T55" fmla="*/ 96 h 131"/>
                  <a:gd name="T56" fmla="*/ 61 w 121"/>
                  <a:gd name="T57" fmla="*/ 103 h 131"/>
                  <a:gd name="T58" fmla="*/ 70 w 121"/>
                  <a:gd name="T59" fmla="*/ 109 h 131"/>
                  <a:gd name="T60" fmla="*/ 80 w 121"/>
                  <a:gd name="T61" fmla="*/ 115 h 131"/>
                  <a:gd name="T62" fmla="*/ 89 w 121"/>
                  <a:gd name="T63" fmla="*/ 121 h 131"/>
                  <a:gd name="T64" fmla="*/ 99 w 121"/>
                  <a:gd name="T65" fmla="*/ 126 h 131"/>
                  <a:gd name="T66" fmla="*/ 111 w 121"/>
                  <a:gd name="T67" fmla="*/ 131 h 131"/>
                  <a:gd name="T68" fmla="*/ 121 w 121"/>
                  <a:gd name="T69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" h="131">
                    <a:moveTo>
                      <a:pt x="121" y="110"/>
                    </a:moveTo>
                    <a:lnTo>
                      <a:pt x="111" y="106"/>
                    </a:lnTo>
                    <a:lnTo>
                      <a:pt x="101" y="100"/>
                    </a:lnTo>
                    <a:lnTo>
                      <a:pt x="92" y="94"/>
                    </a:lnTo>
                    <a:lnTo>
                      <a:pt x="83" y="89"/>
                    </a:lnTo>
                    <a:lnTo>
                      <a:pt x="76" y="84"/>
                    </a:lnTo>
                    <a:lnTo>
                      <a:pt x="69" y="78"/>
                    </a:lnTo>
                    <a:lnTo>
                      <a:pt x="61" y="71"/>
                    </a:lnTo>
                    <a:lnTo>
                      <a:pt x="54" y="65"/>
                    </a:lnTo>
                    <a:lnTo>
                      <a:pt x="48" y="58"/>
                    </a:lnTo>
                    <a:lnTo>
                      <a:pt x="44" y="52"/>
                    </a:lnTo>
                    <a:lnTo>
                      <a:pt x="40" y="44"/>
                    </a:lnTo>
                    <a:lnTo>
                      <a:pt x="35" y="36"/>
                    </a:lnTo>
                    <a:lnTo>
                      <a:pt x="31" y="29"/>
                    </a:lnTo>
                    <a:lnTo>
                      <a:pt x="28" y="19"/>
                    </a:lnTo>
                    <a:lnTo>
                      <a:pt x="25" y="9"/>
                    </a:lnTo>
                    <a:lnTo>
                      <a:pt x="22" y="0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6" y="26"/>
                    </a:lnTo>
                    <a:lnTo>
                      <a:pt x="10" y="36"/>
                    </a:lnTo>
                    <a:lnTo>
                      <a:pt x="13" y="46"/>
                    </a:lnTo>
                    <a:lnTo>
                      <a:pt x="19" y="55"/>
                    </a:lnTo>
                    <a:lnTo>
                      <a:pt x="25" y="65"/>
                    </a:lnTo>
                    <a:lnTo>
                      <a:pt x="31" y="73"/>
                    </a:lnTo>
                    <a:lnTo>
                      <a:pt x="38" y="81"/>
                    </a:lnTo>
                    <a:lnTo>
                      <a:pt x="45" y="89"/>
                    </a:lnTo>
                    <a:lnTo>
                      <a:pt x="53" y="96"/>
                    </a:lnTo>
                    <a:lnTo>
                      <a:pt x="61" y="103"/>
                    </a:lnTo>
                    <a:lnTo>
                      <a:pt x="70" y="109"/>
                    </a:lnTo>
                    <a:lnTo>
                      <a:pt x="80" y="115"/>
                    </a:lnTo>
                    <a:lnTo>
                      <a:pt x="89" y="121"/>
                    </a:lnTo>
                    <a:lnTo>
                      <a:pt x="99" y="126"/>
                    </a:lnTo>
                    <a:lnTo>
                      <a:pt x="111" y="131"/>
                    </a:lnTo>
                    <a:lnTo>
                      <a:pt x="1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8" name="Freeform 159"/>
              <p:cNvSpPr>
                <a:spLocks/>
              </p:cNvSpPr>
              <p:nvPr/>
            </p:nvSpPr>
            <p:spPr bwMode="auto">
              <a:xfrm>
                <a:off x="4960" y="2657"/>
                <a:ext cx="36" cy="11"/>
              </a:xfrm>
              <a:custGeom>
                <a:avLst/>
                <a:gdLst>
                  <a:gd name="T0" fmla="*/ 107 w 110"/>
                  <a:gd name="T1" fmla="*/ 11 h 35"/>
                  <a:gd name="T2" fmla="*/ 102 w 110"/>
                  <a:gd name="T3" fmla="*/ 12 h 35"/>
                  <a:gd name="T4" fmla="*/ 96 w 110"/>
                  <a:gd name="T5" fmla="*/ 12 h 35"/>
                  <a:gd name="T6" fmla="*/ 90 w 110"/>
                  <a:gd name="T7" fmla="*/ 12 h 35"/>
                  <a:gd name="T8" fmla="*/ 77 w 110"/>
                  <a:gd name="T9" fmla="*/ 12 h 35"/>
                  <a:gd name="T10" fmla="*/ 71 w 110"/>
                  <a:gd name="T11" fmla="*/ 14 h 35"/>
                  <a:gd name="T12" fmla="*/ 65 w 110"/>
                  <a:gd name="T13" fmla="*/ 12 h 35"/>
                  <a:gd name="T14" fmla="*/ 59 w 110"/>
                  <a:gd name="T15" fmla="*/ 12 h 35"/>
                  <a:gd name="T16" fmla="*/ 54 w 110"/>
                  <a:gd name="T17" fmla="*/ 12 h 35"/>
                  <a:gd name="T18" fmla="*/ 48 w 110"/>
                  <a:gd name="T19" fmla="*/ 12 h 35"/>
                  <a:gd name="T20" fmla="*/ 41 w 110"/>
                  <a:gd name="T21" fmla="*/ 9 h 35"/>
                  <a:gd name="T22" fmla="*/ 35 w 110"/>
                  <a:gd name="T23" fmla="*/ 8 h 35"/>
                  <a:gd name="T24" fmla="*/ 29 w 110"/>
                  <a:gd name="T25" fmla="*/ 6 h 35"/>
                  <a:gd name="T26" fmla="*/ 23 w 110"/>
                  <a:gd name="T27" fmla="*/ 5 h 35"/>
                  <a:gd name="T28" fmla="*/ 16 w 110"/>
                  <a:gd name="T29" fmla="*/ 2 h 35"/>
                  <a:gd name="T30" fmla="*/ 10 w 110"/>
                  <a:gd name="T31" fmla="*/ 0 h 35"/>
                  <a:gd name="T32" fmla="*/ 0 w 110"/>
                  <a:gd name="T33" fmla="*/ 21 h 35"/>
                  <a:gd name="T34" fmla="*/ 7 w 110"/>
                  <a:gd name="T35" fmla="*/ 24 h 35"/>
                  <a:gd name="T36" fmla="*/ 16 w 110"/>
                  <a:gd name="T37" fmla="*/ 27 h 35"/>
                  <a:gd name="T38" fmla="*/ 23 w 110"/>
                  <a:gd name="T39" fmla="*/ 30 h 35"/>
                  <a:gd name="T40" fmla="*/ 30 w 110"/>
                  <a:gd name="T41" fmla="*/ 31 h 35"/>
                  <a:gd name="T42" fmla="*/ 36 w 110"/>
                  <a:gd name="T43" fmla="*/ 32 h 35"/>
                  <a:gd name="T44" fmla="*/ 43 w 110"/>
                  <a:gd name="T45" fmla="*/ 34 h 35"/>
                  <a:gd name="T46" fmla="*/ 51 w 110"/>
                  <a:gd name="T47" fmla="*/ 35 h 35"/>
                  <a:gd name="T48" fmla="*/ 58 w 110"/>
                  <a:gd name="T49" fmla="*/ 35 h 35"/>
                  <a:gd name="T50" fmla="*/ 64 w 110"/>
                  <a:gd name="T51" fmla="*/ 35 h 35"/>
                  <a:gd name="T52" fmla="*/ 71 w 110"/>
                  <a:gd name="T53" fmla="*/ 35 h 35"/>
                  <a:gd name="T54" fmla="*/ 78 w 110"/>
                  <a:gd name="T55" fmla="*/ 35 h 35"/>
                  <a:gd name="T56" fmla="*/ 91 w 110"/>
                  <a:gd name="T57" fmla="*/ 35 h 35"/>
                  <a:gd name="T58" fmla="*/ 97 w 110"/>
                  <a:gd name="T59" fmla="*/ 35 h 35"/>
                  <a:gd name="T60" fmla="*/ 105 w 110"/>
                  <a:gd name="T61" fmla="*/ 34 h 35"/>
                  <a:gd name="T62" fmla="*/ 110 w 110"/>
                  <a:gd name="T63" fmla="*/ 34 h 35"/>
                  <a:gd name="T64" fmla="*/ 107 w 110"/>
                  <a:gd name="T6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35">
                    <a:moveTo>
                      <a:pt x="107" y="11"/>
                    </a:moveTo>
                    <a:lnTo>
                      <a:pt x="102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77" y="12"/>
                    </a:lnTo>
                    <a:lnTo>
                      <a:pt x="71" y="14"/>
                    </a:lnTo>
                    <a:lnTo>
                      <a:pt x="65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2"/>
                    </a:lnTo>
                    <a:lnTo>
                      <a:pt x="41" y="9"/>
                    </a:lnTo>
                    <a:lnTo>
                      <a:pt x="35" y="8"/>
                    </a:lnTo>
                    <a:lnTo>
                      <a:pt x="29" y="6"/>
                    </a:lnTo>
                    <a:lnTo>
                      <a:pt x="23" y="5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0" y="21"/>
                    </a:lnTo>
                    <a:lnTo>
                      <a:pt x="7" y="24"/>
                    </a:lnTo>
                    <a:lnTo>
                      <a:pt x="16" y="27"/>
                    </a:lnTo>
                    <a:lnTo>
                      <a:pt x="23" y="30"/>
                    </a:lnTo>
                    <a:lnTo>
                      <a:pt x="30" y="31"/>
                    </a:lnTo>
                    <a:lnTo>
                      <a:pt x="36" y="32"/>
                    </a:lnTo>
                    <a:lnTo>
                      <a:pt x="43" y="34"/>
                    </a:lnTo>
                    <a:lnTo>
                      <a:pt x="51" y="35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71" y="35"/>
                    </a:lnTo>
                    <a:lnTo>
                      <a:pt x="78" y="35"/>
                    </a:lnTo>
                    <a:lnTo>
                      <a:pt x="91" y="35"/>
                    </a:lnTo>
                    <a:lnTo>
                      <a:pt x="97" y="35"/>
                    </a:lnTo>
                    <a:lnTo>
                      <a:pt x="105" y="34"/>
                    </a:lnTo>
                    <a:lnTo>
                      <a:pt x="110" y="34"/>
                    </a:lnTo>
                    <a:lnTo>
                      <a:pt x="10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9" name="Freeform 160"/>
              <p:cNvSpPr>
                <a:spLocks/>
              </p:cNvSpPr>
              <p:nvPr/>
            </p:nvSpPr>
            <p:spPr bwMode="auto">
              <a:xfrm>
                <a:off x="4995" y="2651"/>
                <a:ext cx="35" cy="17"/>
              </a:xfrm>
              <a:custGeom>
                <a:avLst/>
                <a:gdLst>
                  <a:gd name="T0" fmla="*/ 104 w 104"/>
                  <a:gd name="T1" fmla="*/ 0 h 50"/>
                  <a:gd name="T2" fmla="*/ 96 w 104"/>
                  <a:gd name="T3" fmla="*/ 0 h 50"/>
                  <a:gd name="T4" fmla="*/ 89 w 104"/>
                  <a:gd name="T5" fmla="*/ 2 h 50"/>
                  <a:gd name="T6" fmla="*/ 82 w 104"/>
                  <a:gd name="T7" fmla="*/ 2 h 50"/>
                  <a:gd name="T8" fmla="*/ 75 w 104"/>
                  <a:gd name="T9" fmla="*/ 5 h 50"/>
                  <a:gd name="T10" fmla="*/ 69 w 104"/>
                  <a:gd name="T11" fmla="*/ 6 h 50"/>
                  <a:gd name="T12" fmla="*/ 63 w 104"/>
                  <a:gd name="T13" fmla="*/ 8 h 50"/>
                  <a:gd name="T14" fmla="*/ 56 w 104"/>
                  <a:gd name="T15" fmla="*/ 11 h 50"/>
                  <a:gd name="T16" fmla="*/ 50 w 104"/>
                  <a:gd name="T17" fmla="*/ 14 h 50"/>
                  <a:gd name="T18" fmla="*/ 43 w 104"/>
                  <a:gd name="T19" fmla="*/ 15 h 50"/>
                  <a:gd name="T20" fmla="*/ 37 w 104"/>
                  <a:gd name="T21" fmla="*/ 18 h 50"/>
                  <a:gd name="T22" fmla="*/ 31 w 104"/>
                  <a:gd name="T23" fmla="*/ 19 h 50"/>
                  <a:gd name="T24" fmla="*/ 25 w 104"/>
                  <a:gd name="T25" fmla="*/ 22 h 50"/>
                  <a:gd name="T26" fmla="*/ 19 w 104"/>
                  <a:gd name="T27" fmla="*/ 22 h 50"/>
                  <a:gd name="T28" fmla="*/ 14 w 104"/>
                  <a:gd name="T29" fmla="*/ 24 h 50"/>
                  <a:gd name="T30" fmla="*/ 8 w 104"/>
                  <a:gd name="T31" fmla="*/ 25 h 50"/>
                  <a:gd name="T32" fmla="*/ 0 w 104"/>
                  <a:gd name="T33" fmla="*/ 27 h 50"/>
                  <a:gd name="T34" fmla="*/ 3 w 104"/>
                  <a:gd name="T35" fmla="*/ 50 h 50"/>
                  <a:gd name="T36" fmla="*/ 11 w 104"/>
                  <a:gd name="T37" fmla="*/ 48 h 50"/>
                  <a:gd name="T38" fmla="*/ 18 w 104"/>
                  <a:gd name="T39" fmla="*/ 47 h 50"/>
                  <a:gd name="T40" fmla="*/ 24 w 104"/>
                  <a:gd name="T41" fmla="*/ 46 h 50"/>
                  <a:gd name="T42" fmla="*/ 32 w 104"/>
                  <a:gd name="T43" fmla="*/ 44 h 50"/>
                  <a:gd name="T44" fmla="*/ 38 w 104"/>
                  <a:gd name="T45" fmla="*/ 41 h 50"/>
                  <a:gd name="T46" fmla="*/ 44 w 104"/>
                  <a:gd name="T47" fmla="*/ 38 h 50"/>
                  <a:gd name="T48" fmla="*/ 51 w 104"/>
                  <a:gd name="T49" fmla="*/ 37 h 50"/>
                  <a:gd name="T50" fmla="*/ 57 w 104"/>
                  <a:gd name="T51" fmla="*/ 34 h 50"/>
                  <a:gd name="T52" fmla="*/ 63 w 104"/>
                  <a:gd name="T53" fmla="*/ 32 h 50"/>
                  <a:gd name="T54" fmla="*/ 69 w 104"/>
                  <a:gd name="T55" fmla="*/ 31 h 50"/>
                  <a:gd name="T56" fmla="*/ 75 w 104"/>
                  <a:gd name="T57" fmla="*/ 30 h 50"/>
                  <a:gd name="T58" fmla="*/ 82 w 104"/>
                  <a:gd name="T59" fmla="*/ 28 h 50"/>
                  <a:gd name="T60" fmla="*/ 86 w 104"/>
                  <a:gd name="T61" fmla="*/ 25 h 50"/>
                  <a:gd name="T62" fmla="*/ 93 w 104"/>
                  <a:gd name="T63" fmla="*/ 25 h 50"/>
                  <a:gd name="T64" fmla="*/ 98 w 104"/>
                  <a:gd name="T65" fmla="*/ 24 h 50"/>
                  <a:gd name="T66" fmla="*/ 104 w 104"/>
                  <a:gd name="T67" fmla="*/ 24 h 50"/>
                  <a:gd name="T68" fmla="*/ 104 w 104"/>
                  <a:gd name="T6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50">
                    <a:moveTo>
                      <a:pt x="104" y="0"/>
                    </a:moveTo>
                    <a:lnTo>
                      <a:pt x="96" y="0"/>
                    </a:lnTo>
                    <a:lnTo>
                      <a:pt x="89" y="2"/>
                    </a:lnTo>
                    <a:lnTo>
                      <a:pt x="82" y="2"/>
                    </a:lnTo>
                    <a:lnTo>
                      <a:pt x="75" y="5"/>
                    </a:lnTo>
                    <a:lnTo>
                      <a:pt x="69" y="6"/>
                    </a:lnTo>
                    <a:lnTo>
                      <a:pt x="63" y="8"/>
                    </a:lnTo>
                    <a:lnTo>
                      <a:pt x="56" y="11"/>
                    </a:lnTo>
                    <a:lnTo>
                      <a:pt x="50" y="14"/>
                    </a:lnTo>
                    <a:lnTo>
                      <a:pt x="43" y="15"/>
                    </a:lnTo>
                    <a:lnTo>
                      <a:pt x="37" y="18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8" y="25"/>
                    </a:lnTo>
                    <a:lnTo>
                      <a:pt x="0" y="27"/>
                    </a:lnTo>
                    <a:lnTo>
                      <a:pt x="3" y="50"/>
                    </a:lnTo>
                    <a:lnTo>
                      <a:pt x="11" y="48"/>
                    </a:lnTo>
                    <a:lnTo>
                      <a:pt x="18" y="47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8" y="41"/>
                    </a:lnTo>
                    <a:lnTo>
                      <a:pt x="44" y="38"/>
                    </a:lnTo>
                    <a:lnTo>
                      <a:pt x="51" y="37"/>
                    </a:lnTo>
                    <a:lnTo>
                      <a:pt x="57" y="34"/>
                    </a:lnTo>
                    <a:lnTo>
                      <a:pt x="63" y="32"/>
                    </a:lnTo>
                    <a:lnTo>
                      <a:pt x="69" y="31"/>
                    </a:lnTo>
                    <a:lnTo>
                      <a:pt x="75" y="30"/>
                    </a:lnTo>
                    <a:lnTo>
                      <a:pt x="82" y="28"/>
                    </a:lnTo>
                    <a:lnTo>
                      <a:pt x="86" y="25"/>
                    </a:lnTo>
                    <a:lnTo>
                      <a:pt x="93" y="25"/>
                    </a:lnTo>
                    <a:lnTo>
                      <a:pt x="98" y="24"/>
                    </a:lnTo>
                    <a:lnTo>
                      <a:pt x="104" y="2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0" name="Freeform 161"/>
              <p:cNvSpPr>
                <a:spLocks/>
              </p:cNvSpPr>
              <p:nvPr/>
            </p:nvSpPr>
            <p:spPr bwMode="auto">
              <a:xfrm>
                <a:off x="5030" y="2651"/>
                <a:ext cx="28" cy="24"/>
              </a:xfrm>
              <a:custGeom>
                <a:avLst/>
                <a:gdLst>
                  <a:gd name="T0" fmla="*/ 75 w 84"/>
                  <a:gd name="T1" fmla="*/ 72 h 72"/>
                  <a:gd name="T2" fmla="*/ 84 w 84"/>
                  <a:gd name="T3" fmla="*/ 54 h 72"/>
                  <a:gd name="T4" fmla="*/ 77 w 84"/>
                  <a:gd name="T5" fmla="*/ 43 h 72"/>
                  <a:gd name="T6" fmla="*/ 67 w 84"/>
                  <a:gd name="T7" fmla="*/ 32 h 72"/>
                  <a:gd name="T8" fmla="*/ 58 w 84"/>
                  <a:gd name="T9" fmla="*/ 24 h 72"/>
                  <a:gd name="T10" fmla="*/ 48 w 84"/>
                  <a:gd name="T11" fmla="*/ 16 h 72"/>
                  <a:gd name="T12" fmla="*/ 36 w 84"/>
                  <a:gd name="T13" fmla="*/ 9 h 72"/>
                  <a:gd name="T14" fmla="*/ 24 w 84"/>
                  <a:gd name="T15" fmla="*/ 5 h 72"/>
                  <a:gd name="T16" fmla="*/ 13 w 84"/>
                  <a:gd name="T17" fmla="*/ 2 h 72"/>
                  <a:gd name="T18" fmla="*/ 0 w 84"/>
                  <a:gd name="T19" fmla="*/ 0 h 72"/>
                  <a:gd name="T20" fmla="*/ 0 w 84"/>
                  <a:gd name="T21" fmla="*/ 24 h 72"/>
                  <a:gd name="T22" fmla="*/ 8 w 84"/>
                  <a:gd name="T23" fmla="*/ 25 h 72"/>
                  <a:gd name="T24" fmla="*/ 17 w 84"/>
                  <a:gd name="T25" fmla="*/ 28 h 72"/>
                  <a:gd name="T26" fmla="*/ 27 w 84"/>
                  <a:gd name="T27" fmla="*/ 31 h 72"/>
                  <a:gd name="T28" fmla="*/ 35 w 84"/>
                  <a:gd name="T29" fmla="*/ 35 h 72"/>
                  <a:gd name="T30" fmla="*/ 43 w 84"/>
                  <a:gd name="T31" fmla="*/ 41 h 72"/>
                  <a:gd name="T32" fmla="*/ 51 w 84"/>
                  <a:gd name="T33" fmla="*/ 48 h 72"/>
                  <a:gd name="T34" fmla="*/ 56 w 84"/>
                  <a:gd name="T35" fmla="*/ 57 h 72"/>
                  <a:gd name="T36" fmla="*/ 64 w 84"/>
                  <a:gd name="T37" fmla="*/ 66 h 72"/>
                  <a:gd name="T38" fmla="*/ 71 w 84"/>
                  <a:gd name="T39" fmla="*/ 48 h 72"/>
                  <a:gd name="T40" fmla="*/ 75 w 84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72">
                    <a:moveTo>
                      <a:pt x="75" y="72"/>
                    </a:moveTo>
                    <a:lnTo>
                      <a:pt x="84" y="54"/>
                    </a:lnTo>
                    <a:lnTo>
                      <a:pt x="77" y="43"/>
                    </a:lnTo>
                    <a:lnTo>
                      <a:pt x="67" y="32"/>
                    </a:lnTo>
                    <a:lnTo>
                      <a:pt x="58" y="24"/>
                    </a:lnTo>
                    <a:lnTo>
                      <a:pt x="48" y="16"/>
                    </a:lnTo>
                    <a:lnTo>
                      <a:pt x="36" y="9"/>
                    </a:lnTo>
                    <a:lnTo>
                      <a:pt x="24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8" y="25"/>
                    </a:lnTo>
                    <a:lnTo>
                      <a:pt x="17" y="28"/>
                    </a:lnTo>
                    <a:lnTo>
                      <a:pt x="27" y="31"/>
                    </a:lnTo>
                    <a:lnTo>
                      <a:pt x="35" y="35"/>
                    </a:lnTo>
                    <a:lnTo>
                      <a:pt x="43" y="41"/>
                    </a:lnTo>
                    <a:lnTo>
                      <a:pt x="51" y="48"/>
                    </a:lnTo>
                    <a:lnTo>
                      <a:pt x="56" y="57"/>
                    </a:lnTo>
                    <a:lnTo>
                      <a:pt x="64" y="66"/>
                    </a:lnTo>
                    <a:lnTo>
                      <a:pt x="71" y="48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1" name="Freeform 162"/>
              <p:cNvSpPr>
                <a:spLocks/>
              </p:cNvSpPr>
              <p:nvPr/>
            </p:nvSpPr>
            <p:spPr bwMode="auto">
              <a:xfrm>
                <a:off x="5032" y="2667"/>
                <a:ext cx="23" cy="13"/>
              </a:xfrm>
              <a:custGeom>
                <a:avLst/>
                <a:gdLst>
                  <a:gd name="T0" fmla="*/ 9 w 68"/>
                  <a:gd name="T1" fmla="*/ 37 h 37"/>
                  <a:gd name="T2" fmla="*/ 17 w 68"/>
                  <a:gd name="T3" fmla="*/ 34 h 37"/>
                  <a:gd name="T4" fmla="*/ 26 w 68"/>
                  <a:gd name="T5" fmla="*/ 31 h 37"/>
                  <a:gd name="T6" fmla="*/ 33 w 68"/>
                  <a:gd name="T7" fmla="*/ 30 h 37"/>
                  <a:gd name="T8" fmla="*/ 41 w 68"/>
                  <a:gd name="T9" fmla="*/ 28 h 37"/>
                  <a:gd name="T10" fmla="*/ 48 w 68"/>
                  <a:gd name="T11" fmla="*/ 27 h 37"/>
                  <a:gd name="T12" fmla="*/ 55 w 68"/>
                  <a:gd name="T13" fmla="*/ 25 h 37"/>
                  <a:gd name="T14" fmla="*/ 61 w 68"/>
                  <a:gd name="T15" fmla="*/ 25 h 37"/>
                  <a:gd name="T16" fmla="*/ 68 w 68"/>
                  <a:gd name="T17" fmla="*/ 24 h 37"/>
                  <a:gd name="T18" fmla="*/ 64 w 68"/>
                  <a:gd name="T19" fmla="*/ 0 h 37"/>
                  <a:gd name="T20" fmla="*/ 58 w 68"/>
                  <a:gd name="T21" fmla="*/ 2 h 37"/>
                  <a:gd name="T22" fmla="*/ 51 w 68"/>
                  <a:gd name="T23" fmla="*/ 3 h 37"/>
                  <a:gd name="T24" fmla="*/ 44 w 68"/>
                  <a:gd name="T25" fmla="*/ 3 h 37"/>
                  <a:gd name="T26" fmla="*/ 36 w 68"/>
                  <a:gd name="T27" fmla="*/ 5 h 37"/>
                  <a:gd name="T28" fmla="*/ 28 w 68"/>
                  <a:gd name="T29" fmla="*/ 6 h 37"/>
                  <a:gd name="T30" fmla="*/ 19 w 68"/>
                  <a:gd name="T31" fmla="*/ 8 h 37"/>
                  <a:gd name="T32" fmla="*/ 9 w 68"/>
                  <a:gd name="T33" fmla="*/ 12 h 37"/>
                  <a:gd name="T34" fmla="*/ 0 w 68"/>
                  <a:gd name="T35" fmla="*/ 16 h 37"/>
                  <a:gd name="T36" fmla="*/ 9 w 68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37">
                    <a:moveTo>
                      <a:pt x="9" y="37"/>
                    </a:moveTo>
                    <a:lnTo>
                      <a:pt x="17" y="34"/>
                    </a:lnTo>
                    <a:lnTo>
                      <a:pt x="26" y="31"/>
                    </a:lnTo>
                    <a:lnTo>
                      <a:pt x="33" y="30"/>
                    </a:lnTo>
                    <a:lnTo>
                      <a:pt x="41" y="28"/>
                    </a:lnTo>
                    <a:lnTo>
                      <a:pt x="48" y="27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8" y="2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6" y="5"/>
                    </a:lnTo>
                    <a:lnTo>
                      <a:pt x="28" y="6"/>
                    </a:lnTo>
                    <a:lnTo>
                      <a:pt x="19" y="8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2" name="Freeform 163"/>
              <p:cNvSpPr>
                <a:spLocks/>
              </p:cNvSpPr>
              <p:nvPr/>
            </p:nvSpPr>
            <p:spPr bwMode="auto">
              <a:xfrm>
                <a:off x="5011" y="2673"/>
                <a:ext cx="24" cy="14"/>
              </a:xfrm>
              <a:custGeom>
                <a:avLst/>
                <a:gdLst>
                  <a:gd name="T0" fmla="*/ 5 w 72"/>
                  <a:gd name="T1" fmla="*/ 44 h 44"/>
                  <a:gd name="T2" fmla="*/ 13 w 72"/>
                  <a:gd name="T3" fmla="*/ 43 h 44"/>
                  <a:gd name="T4" fmla="*/ 22 w 72"/>
                  <a:gd name="T5" fmla="*/ 41 h 44"/>
                  <a:gd name="T6" fmla="*/ 31 w 72"/>
                  <a:gd name="T7" fmla="*/ 38 h 44"/>
                  <a:gd name="T8" fmla="*/ 40 w 72"/>
                  <a:gd name="T9" fmla="*/ 35 h 44"/>
                  <a:gd name="T10" fmla="*/ 48 w 72"/>
                  <a:gd name="T11" fmla="*/ 31 h 44"/>
                  <a:gd name="T12" fmla="*/ 56 w 72"/>
                  <a:gd name="T13" fmla="*/ 30 h 44"/>
                  <a:gd name="T14" fmla="*/ 64 w 72"/>
                  <a:gd name="T15" fmla="*/ 25 h 44"/>
                  <a:gd name="T16" fmla="*/ 72 w 72"/>
                  <a:gd name="T17" fmla="*/ 21 h 44"/>
                  <a:gd name="T18" fmla="*/ 63 w 72"/>
                  <a:gd name="T19" fmla="*/ 0 h 44"/>
                  <a:gd name="T20" fmla="*/ 56 w 72"/>
                  <a:gd name="T21" fmla="*/ 3 h 44"/>
                  <a:gd name="T22" fmla="*/ 48 w 72"/>
                  <a:gd name="T23" fmla="*/ 6 h 44"/>
                  <a:gd name="T24" fmla="*/ 40 w 72"/>
                  <a:gd name="T25" fmla="*/ 11 h 44"/>
                  <a:gd name="T26" fmla="*/ 32 w 72"/>
                  <a:gd name="T27" fmla="*/ 14 h 44"/>
                  <a:gd name="T28" fmla="*/ 24 w 72"/>
                  <a:gd name="T29" fmla="*/ 15 h 44"/>
                  <a:gd name="T30" fmla="*/ 16 w 72"/>
                  <a:gd name="T31" fmla="*/ 18 h 44"/>
                  <a:gd name="T32" fmla="*/ 9 w 72"/>
                  <a:gd name="T33" fmla="*/ 19 h 44"/>
                  <a:gd name="T34" fmla="*/ 0 w 72"/>
                  <a:gd name="T35" fmla="*/ 21 h 44"/>
                  <a:gd name="T36" fmla="*/ 5 w 72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4">
                    <a:moveTo>
                      <a:pt x="5" y="44"/>
                    </a:moveTo>
                    <a:lnTo>
                      <a:pt x="13" y="43"/>
                    </a:lnTo>
                    <a:lnTo>
                      <a:pt x="22" y="41"/>
                    </a:lnTo>
                    <a:lnTo>
                      <a:pt x="31" y="38"/>
                    </a:lnTo>
                    <a:lnTo>
                      <a:pt x="40" y="35"/>
                    </a:lnTo>
                    <a:lnTo>
                      <a:pt x="48" y="31"/>
                    </a:lnTo>
                    <a:lnTo>
                      <a:pt x="56" y="30"/>
                    </a:lnTo>
                    <a:lnTo>
                      <a:pt x="64" y="25"/>
                    </a:lnTo>
                    <a:lnTo>
                      <a:pt x="72" y="21"/>
                    </a:lnTo>
                    <a:lnTo>
                      <a:pt x="63" y="0"/>
                    </a:lnTo>
                    <a:lnTo>
                      <a:pt x="56" y="3"/>
                    </a:lnTo>
                    <a:lnTo>
                      <a:pt x="48" y="6"/>
                    </a:lnTo>
                    <a:lnTo>
                      <a:pt x="40" y="11"/>
                    </a:lnTo>
                    <a:lnTo>
                      <a:pt x="32" y="14"/>
                    </a:lnTo>
                    <a:lnTo>
                      <a:pt x="24" y="15"/>
                    </a:lnTo>
                    <a:lnTo>
                      <a:pt x="16" y="18"/>
                    </a:lnTo>
                    <a:lnTo>
                      <a:pt x="9" y="19"/>
                    </a:lnTo>
                    <a:lnTo>
                      <a:pt x="0" y="21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3" name="Freeform 164"/>
              <p:cNvSpPr>
                <a:spLocks/>
              </p:cNvSpPr>
              <p:nvPr/>
            </p:nvSpPr>
            <p:spPr bwMode="auto">
              <a:xfrm>
                <a:off x="4982" y="2680"/>
                <a:ext cx="31" cy="8"/>
              </a:xfrm>
              <a:custGeom>
                <a:avLst/>
                <a:gdLst>
                  <a:gd name="T0" fmla="*/ 23 w 93"/>
                  <a:gd name="T1" fmla="*/ 9 h 26"/>
                  <a:gd name="T2" fmla="*/ 11 w 93"/>
                  <a:gd name="T3" fmla="*/ 25 h 26"/>
                  <a:gd name="T4" fmla="*/ 30 w 93"/>
                  <a:gd name="T5" fmla="*/ 25 h 26"/>
                  <a:gd name="T6" fmla="*/ 40 w 93"/>
                  <a:gd name="T7" fmla="*/ 25 h 26"/>
                  <a:gd name="T8" fmla="*/ 51 w 93"/>
                  <a:gd name="T9" fmla="*/ 25 h 26"/>
                  <a:gd name="T10" fmla="*/ 61 w 93"/>
                  <a:gd name="T11" fmla="*/ 26 h 26"/>
                  <a:gd name="T12" fmla="*/ 71 w 93"/>
                  <a:gd name="T13" fmla="*/ 25 h 26"/>
                  <a:gd name="T14" fmla="*/ 83 w 93"/>
                  <a:gd name="T15" fmla="*/ 25 h 26"/>
                  <a:gd name="T16" fmla="*/ 93 w 93"/>
                  <a:gd name="T17" fmla="*/ 23 h 26"/>
                  <a:gd name="T18" fmla="*/ 88 w 93"/>
                  <a:gd name="T19" fmla="*/ 0 h 26"/>
                  <a:gd name="T20" fmla="*/ 80 w 93"/>
                  <a:gd name="T21" fmla="*/ 1 h 26"/>
                  <a:gd name="T22" fmla="*/ 70 w 93"/>
                  <a:gd name="T23" fmla="*/ 3 h 26"/>
                  <a:gd name="T24" fmla="*/ 52 w 93"/>
                  <a:gd name="T25" fmla="*/ 3 h 26"/>
                  <a:gd name="T26" fmla="*/ 42 w 93"/>
                  <a:gd name="T27" fmla="*/ 1 h 26"/>
                  <a:gd name="T28" fmla="*/ 32 w 93"/>
                  <a:gd name="T29" fmla="*/ 1 h 26"/>
                  <a:gd name="T30" fmla="*/ 22 w 93"/>
                  <a:gd name="T31" fmla="*/ 0 h 26"/>
                  <a:gd name="T32" fmla="*/ 11 w 93"/>
                  <a:gd name="T33" fmla="*/ 0 h 26"/>
                  <a:gd name="T34" fmla="*/ 0 w 93"/>
                  <a:gd name="T35" fmla="*/ 16 h 26"/>
                  <a:gd name="T36" fmla="*/ 23 w 93"/>
                  <a:gd name="T3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6">
                    <a:moveTo>
                      <a:pt x="23" y="9"/>
                    </a:moveTo>
                    <a:lnTo>
                      <a:pt x="11" y="25"/>
                    </a:lnTo>
                    <a:lnTo>
                      <a:pt x="30" y="25"/>
                    </a:lnTo>
                    <a:lnTo>
                      <a:pt x="40" y="25"/>
                    </a:lnTo>
                    <a:lnTo>
                      <a:pt x="51" y="25"/>
                    </a:lnTo>
                    <a:lnTo>
                      <a:pt x="61" y="26"/>
                    </a:lnTo>
                    <a:lnTo>
                      <a:pt x="71" y="25"/>
                    </a:lnTo>
                    <a:lnTo>
                      <a:pt x="83" y="25"/>
                    </a:lnTo>
                    <a:lnTo>
                      <a:pt x="93" y="23"/>
                    </a:lnTo>
                    <a:lnTo>
                      <a:pt x="88" y="0"/>
                    </a:lnTo>
                    <a:lnTo>
                      <a:pt x="80" y="1"/>
                    </a:lnTo>
                    <a:lnTo>
                      <a:pt x="70" y="3"/>
                    </a:lnTo>
                    <a:lnTo>
                      <a:pt x="52" y="3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0" y="16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4" name="Freeform 165"/>
              <p:cNvSpPr>
                <a:spLocks/>
              </p:cNvSpPr>
              <p:nvPr/>
            </p:nvSpPr>
            <p:spPr bwMode="auto">
              <a:xfrm>
                <a:off x="4982" y="2683"/>
                <a:ext cx="36" cy="43"/>
              </a:xfrm>
              <a:custGeom>
                <a:avLst/>
                <a:gdLst>
                  <a:gd name="T0" fmla="*/ 109 w 109"/>
                  <a:gd name="T1" fmla="*/ 112 h 129"/>
                  <a:gd name="T2" fmla="*/ 103 w 109"/>
                  <a:gd name="T3" fmla="*/ 104 h 129"/>
                  <a:gd name="T4" fmla="*/ 96 w 109"/>
                  <a:gd name="T5" fmla="*/ 98 h 129"/>
                  <a:gd name="T6" fmla="*/ 88 w 109"/>
                  <a:gd name="T7" fmla="*/ 93 h 129"/>
                  <a:gd name="T8" fmla="*/ 83 w 109"/>
                  <a:gd name="T9" fmla="*/ 88 h 129"/>
                  <a:gd name="T10" fmla="*/ 75 w 109"/>
                  <a:gd name="T11" fmla="*/ 81 h 129"/>
                  <a:gd name="T12" fmla="*/ 70 w 109"/>
                  <a:gd name="T13" fmla="*/ 75 h 129"/>
                  <a:gd name="T14" fmla="*/ 64 w 109"/>
                  <a:gd name="T15" fmla="*/ 69 h 129"/>
                  <a:gd name="T16" fmla="*/ 58 w 109"/>
                  <a:gd name="T17" fmla="*/ 62 h 129"/>
                  <a:gd name="T18" fmla="*/ 52 w 109"/>
                  <a:gd name="T19" fmla="*/ 55 h 129"/>
                  <a:gd name="T20" fmla="*/ 48 w 109"/>
                  <a:gd name="T21" fmla="*/ 49 h 129"/>
                  <a:gd name="T22" fmla="*/ 42 w 109"/>
                  <a:gd name="T23" fmla="*/ 42 h 129"/>
                  <a:gd name="T24" fmla="*/ 38 w 109"/>
                  <a:gd name="T25" fmla="*/ 34 h 129"/>
                  <a:gd name="T26" fmla="*/ 35 w 109"/>
                  <a:gd name="T27" fmla="*/ 26 h 129"/>
                  <a:gd name="T28" fmla="*/ 29 w 109"/>
                  <a:gd name="T29" fmla="*/ 17 h 129"/>
                  <a:gd name="T30" fmla="*/ 26 w 109"/>
                  <a:gd name="T31" fmla="*/ 8 h 129"/>
                  <a:gd name="T32" fmla="*/ 23 w 109"/>
                  <a:gd name="T33" fmla="*/ 0 h 129"/>
                  <a:gd name="T34" fmla="*/ 0 w 109"/>
                  <a:gd name="T35" fmla="*/ 7 h 129"/>
                  <a:gd name="T36" fmla="*/ 4 w 109"/>
                  <a:gd name="T37" fmla="*/ 17 h 129"/>
                  <a:gd name="T38" fmla="*/ 7 w 109"/>
                  <a:gd name="T39" fmla="*/ 27 h 129"/>
                  <a:gd name="T40" fmla="*/ 11 w 109"/>
                  <a:gd name="T41" fmla="*/ 36 h 129"/>
                  <a:gd name="T42" fmla="*/ 17 w 109"/>
                  <a:gd name="T43" fmla="*/ 46 h 129"/>
                  <a:gd name="T44" fmla="*/ 23 w 109"/>
                  <a:gd name="T45" fmla="*/ 55 h 129"/>
                  <a:gd name="T46" fmla="*/ 27 w 109"/>
                  <a:gd name="T47" fmla="*/ 62 h 129"/>
                  <a:gd name="T48" fmla="*/ 35 w 109"/>
                  <a:gd name="T49" fmla="*/ 69 h 129"/>
                  <a:gd name="T50" fmla="*/ 40 w 109"/>
                  <a:gd name="T51" fmla="*/ 78 h 129"/>
                  <a:gd name="T52" fmla="*/ 46 w 109"/>
                  <a:gd name="T53" fmla="*/ 84 h 129"/>
                  <a:gd name="T54" fmla="*/ 52 w 109"/>
                  <a:gd name="T55" fmla="*/ 91 h 129"/>
                  <a:gd name="T56" fmla="*/ 59 w 109"/>
                  <a:gd name="T57" fmla="*/ 98 h 129"/>
                  <a:gd name="T58" fmla="*/ 67 w 109"/>
                  <a:gd name="T59" fmla="*/ 104 h 129"/>
                  <a:gd name="T60" fmla="*/ 72 w 109"/>
                  <a:gd name="T61" fmla="*/ 112 h 129"/>
                  <a:gd name="T62" fmla="*/ 81 w 109"/>
                  <a:gd name="T63" fmla="*/ 117 h 129"/>
                  <a:gd name="T64" fmla="*/ 87 w 109"/>
                  <a:gd name="T65" fmla="*/ 123 h 129"/>
                  <a:gd name="T66" fmla="*/ 94 w 109"/>
                  <a:gd name="T67" fmla="*/ 129 h 129"/>
                  <a:gd name="T68" fmla="*/ 109 w 109"/>
                  <a:gd name="T69" fmla="*/ 1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129">
                    <a:moveTo>
                      <a:pt x="109" y="112"/>
                    </a:moveTo>
                    <a:lnTo>
                      <a:pt x="103" y="104"/>
                    </a:lnTo>
                    <a:lnTo>
                      <a:pt x="96" y="98"/>
                    </a:lnTo>
                    <a:lnTo>
                      <a:pt x="88" y="93"/>
                    </a:lnTo>
                    <a:lnTo>
                      <a:pt x="83" y="88"/>
                    </a:lnTo>
                    <a:lnTo>
                      <a:pt x="75" y="81"/>
                    </a:lnTo>
                    <a:lnTo>
                      <a:pt x="70" y="75"/>
                    </a:lnTo>
                    <a:lnTo>
                      <a:pt x="64" y="69"/>
                    </a:lnTo>
                    <a:lnTo>
                      <a:pt x="58" y="62"/>
                    </a:lnTo>
                    <a:lnTo>
                      <a:pt x="52" y="55"/>
                    </a:lnTo>
                    <a:lnTo>
                      <a:pt x="48" y="49"/>
                    </a:lnTo>
                    <a:lnTo>
                      <a:pt x="42" y="42"/>
                    </a:lnTo>
                    <a:lnTo>
                      <a:pt x="38" y="34"/>
                    </a:lnTo>
                    <a:lnTo>
                      <a:pt x="35" y="26"/>
                    </a:lnTo>
                    <a:lnTo>
                      <a:pt x="29" y="17"/>
                    </a:lnTo>
                    <a:lnTo>
                      <a:pt x="26" y="8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4" y="17"/>
                    </a:lnTo>
                    <a:lnTo>
                      <a:pt x="7" y="27"/>
                    </a:lnTo>
                    <a:lnTo>
                      <a:pt x="11" y="36"/>
                    </a:lnTo>
                    <a:lnTo>
                      <a:pt x="17" y="46"/>
                    </a:lnTo>
                    <a:lnTo>
                      <a:pt x="23" y="55"/>
                    </a:lnTo>
                    <a:lnTo>
                      <a:pt x="27" y="62"/>
                    </a:lnTo>
                    <a:lnTo>
                      <a:pt x="35" y="69"/>
                    </a:lnTo>
                    <a:lnTo>
                      <a:pt x="40" y="78"/>
                    </a:lnTo>
                    <a:lnTo>
                      <a:pt x="46" y="84"/>
                    </a:lnTo>
                    <a:lnTo>
                      <a:pt x="52" y="91"/>
                    </a:lnTo>
                    <a:lnTo>
                      <a:pt x="59" y="98"/>
                    </a:lnTo>
                    <a:lnTo>
                      <a:pt x="67" y="104"/>
                    </a:lnTo>
                    <a:lnTo>
                      <a:pt x="72" y="112"/>
                    </a:lnTo>
                    <a:lnTo>
                      <a:pt x="81" y="117"/>
                    </a:lnTo>
                    <a:lnTo>
                      <a:pt x="87" y="123"/>
                    </a:lnTo>
                    <a:lnTo>
                      <a:pt x="94" y="129"/>
                    </a:lnTo>
                    <a:lnTo>
                      <a:pt x="109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5" name="Freeform 166"/>
              <p:cNvSpPr>
                <a:spLocks/>
              </p:cNvSpPr>
              <p:nvPr/>
            </p:nvSpPr>
            <p:spPr bwMode="auto">
              <a:xfrm>
                <a:off x="5013" y="2720"/>
                <a:ext cx="76" cy="48"/>
              </a:xfrm>
              <a:custGeom>
                <a:avLst/>
                <a:gdLst>
                  <a:gd name="T0" fmla="*/ 211 w 227"/>
                  <a:gd name="T1" fmla="*/ 126 h 144"/>
                  <a:gd name="T2" fmla="*/ 227 w 227"/>
                  <a:gd name="T3" fmla="*/ 126 h 144"/>
                  <a:gd name="T4" fmla="*/ 214 w 227"/>
                  <a:gd name="T5" fmla="*/ 114 h 144"/>
                  <a:gd name="T6" fmla="*/ 202 w 227"/>
                  <a:gd name="T7" fmla="*/ 104 h 144"/>
                  <a:gd name="T8" fmla="*/ 188 w 227"/>
                  <a:gd name="T9" fmla="*/ 94 h 144"/>
                  <a:gd name="T10" fmla="*/ 173 w 227"/>
                  <a:gd name="T11" fmla="*/ 85 h 144"/>
                  <a:gd name="T12" fmla="*/ 160 w 227"/>
                  <a:gd name="T13" fmla="*/ 77 h 144"/>
                  <a:gd name="T14" fmla="*/ 147 w 227"/>
                  <a:gd name="T15" fmla="*/ 69 h 144"/>
                  <a:gd name="T16" fmla="*/ 133 w 227"/>
                  <a:gd name="T17" fmla="*/ 62 h 144"/>
                  <a:gd name="T18" fmla="*/ 118 w 227"/>
                  <a:gd name="T19" fmla="*/ 55 h 144"/>
                  <a:gd name="T20" fmla="*/ 103 w 227"/>
                  <a:gd name="T21" fmla="*/ 49 h 144"/>
                  <a:gd name="T22" fmla="*/ 90 w 227"/>
                  <a:gd name="T23" fmla="*/ 43 h 144"/>
                  <a:gd name="T24" fmla="*/ 77 w 227"/>
                  <a:gd name="T25" fmla="*/ 36 h 144"/>
                  <a:gd name="T26" fmla="*/ 64 w 227"/>
                  <a:gd name="T27" fmla="*/ 30 h 144"/>
                  <a:gd name="T28" fmla="*/ 51 w 227"/>
                  <a:gd name="T29" fmla="*/ 23 h 144"/>
                  <a:gd name="T30" fmla="*/ 39 w 227"/>
                  <a:gd name="T31" fmla="*/ 16 h 144"/>
                  <a:gd name="T32" fmla="*/ 26 w 227"/>
                  <a:gd name="T33" fmla="*/ 7 h 144"/>
                  <a:gd name="T34" fmla="*/ 15 w 227"/>
                  <a:gd name="T35" fmla="*/ 0 h 144"/>
                  <a:gd name="T36" fmla="*/ 0 w 227"/>
                  <a:gd name="T37" fmla="*/ 17 h 144"/>
                  <a:gd name="T38" fmla="*/ 13 w 227"/>
                  <a:gd name="T39" fmla="*/ 26 h 144"/>
                  <a:gd name="T40" fmla="*/ 26 w 227"/>
                  <a:gd name="T41" fmla="*/ 34 h 144"/>
                  <a:gd name="T42" fmla="*/ 39 w 227"/>
                  <a:gd name="T43" fmla="*/ 43 h 144"/>
                  <a:gd name="T44" fmla="*/ 53 w 227"/>
                  <a:gd name="T45" fmla="*/ 50 h 144"/>
                  <a:gd name="T46" fmla="*/ 66 w 227"/>
                  <a:gd name="T47" fmla="*/ 58 h 144"/>
                  <a:gd name="T48" fmla="*/ 82 w 227"/>
                  <a:gd name="T49" fmla="*/ 64 h 144"/>
                  <a:gd name="T50" fmla="*/ 95 w 227"/>
                  <a:gd name="T51" fmla="*/ 71 h 144"/>
                  <a:gd name="T52" fmla="*/ 108 w 227"/>
                  <a:gd name="T53" fmla="*/ 77 h 144"/>
                  <a:gd name="T54" fmla="*/ 122 w 227"/>
                  <a:gd name="T55" fmla="*/ 84 h 144"/>
                  <a:gd name="T56" fmla="*/ 135 w 227"/>
                  <a:gd name="T57" fmla="*/ 90 h 144"/>
                  <a:gd name="T58" fmla="*/ 149 w 227"/>
                  <a:gd name="T59" fmla="*/ 97 h 144"/>
                  <a:gd name="T60" fmla="*/ 162 w 227"/>
                  <a:gd name="T61" fmla="*/ 104 h 144"/>
                  <a:gd name="T62" fmla="*/ 175 w 227"/>
                  <a:gd name="T63" fmla="*/ 113 h 144"/>
                  <a:gd name="T64" fmla="*/ 188 w 227"/>
                  <a:gd name="T65" fmla="*/ 122 h 144"/>
                  <a:gd name="T66" fmla="*/ 199 w 227"/>
                  <a:gd name="T67" fmla="*/ 132 h 144"/>
                  <a:gd name="T68" fmla="*/ 211 w 227"/>
                  <a:gd name="T69" fmla="*/ 144 h 144"/>
                  <a:gd name="T70" fmla="*/ 227 w 227"/>
                  <a:gd name="T71" fmla="*/ 144 h 144"/>
                  <a:gd name="T72" fmla="*/ 211 w 227"/>
                  <a:gd name="T73" fmla="*/ 12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44">
                    <a:moveTo>
                      <a:pt x="211" y="126"/>
                    </a:moveTo>
                    <a:lnTo>
                      <a:pt x="227" y="126"/>
                    </a:lnTo>
                    <a:lnTo>
                      <a:pt x="214" y="114"/>
                    </a:lnTo>
                    <a:lnTo>
                      <a:pt x="202" y="104"/>
                    </a:lnTo>
                    <a:lnTo>
                      <a:pt x="188" y="94"/>
                    </a:lnTo>
                    <a:lnTo>
                      <a:pt x="173" y="85"/>
                    </a:lnTo>
                    <a:lnTo>
                      <a:pt x="160" y="77"/>
                    </a:lnTo>
                    <a:lnTo>
                      <a:pt x="147" y="69"/>
                    </a:lnTo>
                    <a:lnTo>
                      <a:pt x="133" y="62"/>
                    </a:lnTo>
                    <a:lnTo>
                      <a:pt x="118" y="55"/>
                    </a:lnTo>
                    <a:lnTo>
                      <a:pt x="103" y="49"/>
                    </a:lnTo>
                    <a:lnTo>
                      <a:pt x="90" y="43"/>
                    </a:lnTo>
                    <a:lnTo>
                      <a:pt x="77" y="36"/>
                    </a:lnTo>
                    <a:lnTo>
                      <a:pt x="64" y="30"/>
                    </a:lnTo>
                    <a:lnTo>
                      <a:pt x="51" y="23"/>
                    </a:lnTo>
                    <a:lnTo>
                      <a:pt x="39" y="16"/>
                    </a:lnTo>
                    <a:lnTo>
                      <a:pt x="26" y="7"/>
                    </a:lnTo>
                    <a:lnTo>
                      <a:pt x="15" y="0"/>
                    </a:lnTo>
                    <a:lnTo>
                      <a:pt x="0" y="17"/>
                    </a:lnTo>
                    <a:lnTo>
                      <a:pt x="13" y="26"/>
                    </a:lnTo>
                    <a:lnTo>
                      <a:pt x="26" y="34"/>
                    </a:lnTo>
                    <a:lnTo>
                      <a:pt x="39" y="43"/>
                    </a:lnTo>
                    <a:lnTo>
                      <a:pt x="53" y="50"/>
                    </a:lnTo>
                    <a:lnTo>
                      <a:pt x="66" y="58"/>
                    </a:lnTo>
                    <a:lnTo>
                      <a:pt x="82" y="64"/>
                    </a:lnTo>
                    <a:lnTo>
                      <a:pt x="95" y="71"/>
                    </a:lnTo>
                    <a:lnTo>
                      <a:pt x="108" y="77"/>
                    </a:lnTo>
                    <a:lnTo>
                      <a:pt x="122" y="84"/>
                    </a:lnTo>
                    <a:lnTo>
                      <a:pt x="135" y="90"/>
                    </a:lnTo>
                    <a:lnTo>
                      <a:pt x="149" y="97"/>
                    </a:lnTo>
                    <a:lnTo>
                      <a:pt x="162" y="104"/>
                    </a:lnTo>
                    <a:lnTo>
                      <a:pt x="175" y="113"/>
                    </a:lnTo>
                    <a:lnTo>
                      <a:pt x="188" y="122"/>
                    </a:lnTo>
                    <a:lnTo>
                      <a:pt x="199" y="132"/>
                    </a:lnTo>
                    <a:lnTo>
                      <a:pt x="211" y="144"/>
                    </a:lnTo>
                    <a:lnTo>
                      <a:pt x="227" y="144"/>
                    </a:lnTo>
                    <a:lnTo>
                      <a:pt x="21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6" name="Freeform 167"/>
              <p:cNvSpPr>
                <a:spLocks/>
              </p:cNvSpPr>
              <p:nvPr/>
            </p:nvSpPr>
            <p:spPr bwMode="auto">
              <a:xfrm>
                <a:off x="5084" y="2708"/>
                <a:ext cx="76" cy="60"/>
              </a:xfrm>
              <a:custGeom>
                <a:avLst/>
                <a:gdLst>
                  <a:gd name="T0" fmla="*/ 217 w 230"/>
                  <a:gd name="T1" fmla="*/ 0 h 181"/>
                  <a:gd name="T2" fmla="*/ 215 w 230"/>
                  <a:gd name="T3" fmla="*/ 0 h 181"/>
                  <a:gd name="T4" fmla="*/ 202 w 230"/>
                  <a:gd name="T5" fmla="*/ 10 h 181"/>
                  <a:gd name="T6" fmla="*/ 189 w 230"/>
                  <a:gd name="T7" fmla="*/ 21 h 181"/>
                  <a:gd name="T8" fmla="*/ 176 w 230"/>
                  <a:gd name="T9" fmla="*/ 31 h 181"/>
                  <a:gd name="T10" fmla="*/ 161 w 230"/>
                  <a:gd name="T11" fmla="*/ 39 h 181"/>
                  <a:gd name="T12" fmla="*/ 147 w 230"/>
                  <a:gd name="T13" fmla="*/ 50 h 181"/>
                  <a:gd name="T14" fmla="*/ 134 w 230"/>
                  <a:gd name="T15" fmla="*/ 60 h 181"/>
                  <a:gd name="T16" fmla="*/ 119 w 230"/>
                  <a:gd name="T17" fmla="*/ 70 h 181"/>
                  <a:gd name="T18" fmla="*/ 106 w 230"/>
                  <a:gd name="T19" fmla="*/ 79 h 181"/>
                  <a:gd name="T20" fmla="*/ 92 w 230"/>
                  <a:gd name="T21" fmla="*/ 89 h 181"/>
                  <a:gd name="T22" fmla="*/ 79 w 230"/>
                  <a:gd name="T23" fmla="*/ 99 h 181"/>
                  <a:gd name="T24" fmla="*/ 64 w 230"/>
                  <a:gd name="T25" fmla="*/ 109 h 181"/>
                  <a:gd name="T26" fmla="*/ 52 w 230"/>
                  <a:gd name="T27" fmla="*/ 119 h 181"/>
                  <a:gd name="T28" fmla="*/ 39 w 230"/>
                  <a:gd name="T29" fmla="*/ 130 h 181"/>
                  <a:gd name="T30" fmla="*/ 26 w 230"/>
                  <a:gd name="T31" fmla="*/ 141 h 181"/>
                  <a:gd name="T32" fmla="*/ 13 w 230"/>
                  <a:gd name="T33" fmla="*/ 151 h 181"/>
                  <a:gd name="T34" fmla="*/ 0 w 230"/>
                  <a:gd name="T35" fmla="*/ 163 h 181"/>
                  <a:gd name="T36" fmla="*/ 16 w 230"/>
                  <a:gd name="T37" fmla="*/ 181 h 181"/>
                  <a:gd name="T38" fmla="*/ 28 w 230"/>
                  <a:gd name="T39" fmla="*/ 170 h 181"/>
                  <a:gd name="T40" fmla="*/ 41 w 230"/>
                  <a:gd name="T41" fmla="*/ 160 h 181"/>
                  <a:gd name="T42" fmla="*/ 54 w 230"/>
                  <a:gd name="T43" fmla="*/ 149 h 181"/>
                  <a:gd name="T44" fmla="*/ 65 w 230"/>
                  <a:gd name="T45" fmla="*/ 138 h 181"/>
                  <a:gd name="T46" fmla="*/ 79 w 230"/>
                  <a:gd name="T47" fmla="*/ 128 h 181"/>
                  <a:gd name="T48" fmla="*/ 93 w 230"/>
                  <a:gd name="T49" fmla="*/ 118 h 181"/>
                  <a:gd name="T50" fmla="*/ 106 w 230"/>
                  <a:gd name="T51" fmla="*/ 109 h 181"/>
                  <a:gd name="T52" fmla="*/ 119 w 230"/>
                  <a:gd name="T53" fmla="*/ 99 h 181"/>
                  <a:gd name="T54" fmla="*/ 134 w 230"/>
                  <a:gd name="T55" fmla="*/ 89 h 181"/>
                  <a:gd name="T56" fmla="*/ 147 w 230"/>
                  <a:gd name="T57" fmla="*/ 79 h 181"/>
                  <a:gd name="T58" fmla="*/ 161 w 230"/>
                  <a:gd name="T59" fmla="*/ 70 h 181"/>
                  <a:gd name="T60" fmla="*/ 175 w 230"/>
                  <a:gd name="T61" fmla="*/ 60 h 181"/>
                  <a:gd name="T62" fmla="*/ 188 w 230"/>
                  <a:gd name="T63" fmla="*/ 50 h 181"/>
                  <a:gd name="T64" fmla="*/ 202 w 230"/>
                  <a:gd name="T65" fmla="*/ 39 h 181"/>
                  <a:gd name="T66" fmla="*/ 217 w 230"/>
                  <a:gd name="T67" fmla="*/ 31 h 181"/>
                  <a:gd name="T68" fmla="*/ 230 w 230"/>
                  <a:gd name="T69" fmla="*/ 19 h 181"/>
                  <a:gd name="T70" fmla="*/ 230 w 230"/>
                  <a:gd name="T71" fmla="*/ 19 h 181"/>
                  <a:gd name="T72" fmla="*/ 217 w 230"/>
                  <a:gd name="T7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181">
                    <a:moveTo>
                      <a:pt x="217" y="0"/>
                    </a:moveTo>
                    <a:lnTo>
                      <a:pt x="215" y="0"/>
                    </a:lnTo>
                    <a:lnTo>
                      <a:pt x="202" y="10"/>
                    </a:lnTo>
                    <a:lnTo>
                      <a:pt x="189" y="21"/>
                    </a:lnTo>
                    <a:lnTo>
                      <a:pt x="176" y="31"/>
                    </a:lnTo>
                    <a:lnTo>
                      <a:pt x="161" y="39"/>
                    </a:lnTo>
                    <a:lnTo>
                      <a:pt x="147" y="50"/>
                    </a:lnTo>
                    <a:lnTo>
                      <a:pt x="134" y="60"/>
                    </a:lnTo>
                    <a:lnTo>
                      <a:pt x="119" y="70"/>
                    </a:lnTo>
                    <a:lnTo>
                      <a:pt x="106" y="79"/>
                    </a:lnTo>
                    <a:lnTo>
                      <a:pt x="92" y="89"/>
                    </a:lnTo>
                    <a:lnTo>
                      <a:pt x="79" y="99"/>
                    </a:lnTo>
                    <a:lnTo>
                      <a:pt x="64" y="109"/>
                    </a:lnTo>
                    <a:lnTo>
                      <a:pt x="52" y="119"/>
                    </a:lnTo>
                    <a:lnTo>
                      <a:pt x="39" y="130"/>
                    </a:lnTo>
                    <a:lnTo>
                      <a:pt x="26" y="141"/>
                    </a:lnTo>
                    <a:lnTo>
                      <a:pt x="13" y="151"/>
                    </a:lnTo>
                    <a:lnTo>
                      <a:pt x="0" y="163"/>
                    </a:lnTo>
                    <a:lnTo>
                      <a:pt x="16" y="181"/>
                    </a:lnTo>
                    <a:lnTo>
                      <a:pt x="28" y="170"/>
                    </a:lnTo>
                    <a:lnTo>
                      <a:pt x="41" y="160"/>
                    </a:lnTo>
                    <a:lnTo>
                      <a:pt x="54" y="149"/>
                    </a:lnTo>
                    <a:lnTo>
                      <a:pt x="65" y="138"/>
                    </a:lnTo>
                    <a:lnTo>
                      <a:pt x="79" y="128"/>
                    </a:lnTo>
                    <a:lnTo>
                      <a:pt x="93" y="118"/>
                    </a:lnTo>
                    <a:lnTo>
                      <a:pt x="106" y="109"/>
                    </a:lnTo>
                    <a:lnTo>
                      <a:pt x="119" y="99"/>
                    </a:lnTo>
                    <a:lnTo>
                      <a:pt x="134" y="89"/>
                    </a:lnTo>
                    <a:lnTo>
                      <a:pt x="147" y="79"/>
                    </a:lnTo>
                    <a:lnTo>
                      <a:pt x="161" y="70"/>
                    </a:lnTo>
                    <a:lnTo>
                      <a:pt x="175" y="60"/>
                    </a:lnTo>
                    <a:lnTo>
                      <a:pt x="188" y="50"/>
                    </a:lnTo>
                    <a:lnTo>
                      <a:pt x="202" y="39"/>
                    </a:lnTo>
                    <a:lnTo>
                      <a:pt x="217" y="31"/>
                    </a:lnTo>
                    <a:lnTo>
                      <a:pt x="230" y="19"/>
                    </a:lnTo>
                    <a:lnTo>
                      <a:pt x="230" y="19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7" name="Freeform 168"/>
              <p:cNvSpPr>
                <a:spLocks/>
              </p:cNvSpPr>
              <p:nvPr/>
            </p:nvSpPr>
            <p:spPr bwMode="auto">
              <a:xfrm>
                <a:off x="5156" y="2688"/>
                <a:ext cx="29" cy="26"/>
              </a:xfrm>
              <a:custGeom>
                <a:avLst/>
                <a:gdLst>
                  <a:gd name="T0" fmla="*/ 67 w 87"/>
                  <a:gd name="T1" fmla="*/ 1 h 78"/>
                  <a:gd name="T2" fmla="*/ 68 w 87"/>
                  <a:gd name="T3" fmla="*/ 0 h 78"/>
                  <a:gd name="T4" fmla="*/ 59 w 87"/>
                  <a:gd name="T5" fmla="*/ 10 h 78"/>
                  <a:gd name="T6" fmla="*/ 51 w 87"/>
                  <a:gd name="T7" fmla="*/ 17 h 78"/>
                  <a:gd name="T8" fmla="*/ 43 w 87"/>
                  <a:gd name="T9" fmla="*/ 26 h 78"/>
                  <a:gd name="T10" fmla="*/ 35 w 87"/>
                  <a:gd name="T11" fmla="*/ 32 h 78"/>
                  <a:gd name="T12" fmla="*/ 27 w 87"/>
                  <a:gd name="T13" fmla="*/ 39 h 78"/>
                  <a:gd name="T14" fmla="*/ 17 w 87"/>
                  <a:gd name="T15" fmla="*/ 46 h 78"/>
                  <a:gd name="T16" fmla="*/ 10 w 87"/>
                  <a:gd name="T17" fmla="*/ 52 h 78"/>
                  <a:gd name="T18" fmla="*/ 0 w 87"/>
                  <a:gd name="T19" fmla="*/ 59 h 78"/>
                  <a:gd name="T20" fmla="*/ 13 w 87"/>
                  <a:gd name="T21" fmla="*/ 78 h 78"/>
                  <a:gd name="T22" fmla="*/ 23 w 87"/>
                  <a:gd name="T23" fmla="*/ 72 h 78"/>
                  <a:gd name="T24" fmla="*/ 32 w 87"/>
                  <a:gd name="T25" fmla="*/ 65 h 78"/>
                  <a:gd name="T26" fmla="*/ 42 w 87"/>
                  <a:gd name="T27" fmla="*/ 58 h 78"/>
                  <a:gd name="T28" fmla="*/ 49 w 87"/>
                  <a:gd name="T29" fmla="*/ 50 h 78"/>
                  <a:gd name="T30" fmla="*/ 58 w 87"/>
                  <a:gd name="T31" fmla="*/ 43 h 78"/>
                  <a:gd name="T32" fmla="*/ 68 w 87"/>
                  <a:gd name="T33" fmla="*/ 34 h 78"/>
                  <a:gd name="T34" fmla="*/ 75 w 87"/>
                  <a:gd name="T35" fmla="*/ 26 h 78"/>
                  <a:gd name="T36" fmla="*/ 85 w 87"/>
                  <a:gd name="T37" fmla="*/ 14 h 78"/>
                  <a:gd name="T38" fmla="*/ 87 w 87"/>
                  <a:gd name="T39" fmla="*/ 13 h 78"/>
                  <a:gd name="T40" fmla="*/ 67 w 87"/>
                  <a:gd name="T4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8">
                    <a:moveTo>
                      <a:pt x="67" y="1"/>
                    </a:moveTo>
                    <a:lnTo>
                      <a:pt x="68" y="0"/>
                    </a:lnTo>
                    <a:lnTo>
                      <a:pt x="59" y="10"/>
                    </a:lnTo>
                    <a:lnTo>
                      <a:pt x="51" y="17"/>
                    </a:lnTo>
                    <a:lnTo>
                      <a:pt x="43" y="26"/>
                    </a:lnTo>
                    <a:lnTo>
                      <a:pt x="35" y="32"/>
                    </a:lnTo>
                    <a:lnTo>
                      <a:pt x="27" y="39"/>
                    </a:lnTo>
                    <a:lnTo>
                      <a:pt x="17" y="46"/>
                    </a:lnTo>
                    <a:lnTo>
                      <a:pt x="10" y="52"/>
                    </a:lnTo>
                    <a:lnTo>
                      <a:pt x="0" y="59"/>
                    </a:lnTo>
                    <a:lnTo>
                      <a:pt x="13" y="78"/>
                    </a:lnTo>
                    <a:lnTo>
                      <a:pt x="23" y="72"/>
                    </a:lnTo>
                    <a:lnTo>
                      <a:pt x="32" y="65"/>
                    </a:lnTo>
                    <a:lnTo>
                      <a:pt x="42" y="58"/>
                    </a:lnTo>
                    <a:lnTo>
                      <a:pt x="49" y="50"/>
                    </a:lnTo>
                    <a:lnTo>
                      <a:pt x="58" y="43"/>
                    </a:lnTo>
                    <a:lnTo>
                      <a:pt x="68" y="34"/>
                    </a:lnTo>
                    <a:lnTo>
                      <a:pt x="75" y="26"/>
                    </a:lnTo>
                    <a:lnTo>
                      <a:pt x="85" y="14"/>
                    </a:lnTo>
                    <a:lnTo>
                      <a:pt x="87" y="13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8" name="Freeform 169"/>
              <p:cNvSpPr>
                <a:spLocks/>
              </p:cNvSpPr>
              <p:nvPr/>
            </p:nvSpPr>
            <p:spPr bwMode="auto">
              <a:xfrm>
                <a:off x="5178" y="2624"/>
                <a:ext cx="24" cy="68"/>
              </a:xfrm>
              <a:custGeom>
                <a:avLst/>
                <a:gdLst>
                  <a:gd name="T0" fmla="*/ 49 w 72"/>
                  <a:gd name="T1" fmla="*/ 1 h 205"/>
                  <a:gd name="T2" fmla="*/ 49 w 72"/>
                  <a:gd name="T3" fmla="*/ 37 h 205"/>
                  <a:gd name="T4" fmla="*/ 48 w 72"/>
                  <a:gd name="T5" fmla="*/ 49 h 205"/>
                  <a:gd name="T6" fmla="*/ 46 w 72"/>
                  <a:gd name="T7" fmla="*/ 61 h 205"/>
                  <a:gd name="T8" fmla="*/ 43 w 72"/>
                  <a:gd name="T9" fmla="*/ 74 h 205"/>
                  <a:gd name="T10" fmla="*/ 40 w 72"/>
                  <a:gd name="T11" fmla="*/ 87 h 205"/>
                  <a:gd name="T12" fmla="*/ 37 w 72"/>
                  <a:gd name="T13" fmla="*/ 98 h 205"/>
                  <a:gd name="T14" fmla="*/ 34 w 72"/>
                  <a:gd name="T15" fmla="*/ 112 h 205"/>
                  <a:gd name="T16" fmla="*/ 30 w 72"/>
                  <a:gd name="T17" fmla="*/ 123 h 205"/>
                  <a:gd name="T18" fmla="*/ 26 w 72"/>
                  <a:gd name="T19" fmla="*/ 136 h 205"/>
                  <a:gd name="T20" fmla="*/ 21 w 72"/>
                  <a:gd name="T21" fmla="*/ 146 h 205"/>
                  <a:gd name="T22" fmla="*/ 16 w 72"/>
                  <a:gd name="T23" fmla="*/ 160 h 205"/>
                  <a:gd name="T24" fmla="*/ 11 w 72"/>
                  <a:gd name="T25" fmla="*/ 171 h 205"/>
                  <a:gd name="T26" fmla="*/ 5 w 72"/>
                  <a:gd name="T27" fmla="*/ 183 h 205"/>
                  <a:gd name="T28" fmla="*/ 0 w 72"/>
                  <a:gd name="T29" fmla="*/ 193 h 205"/>
                  <a:gd name="T30" fmla="*/ 20 w 72"/>
                  <a:gd name="T31" fmla="*/ 205 h 205"/>
                  <a:gd name="T32" fmla="*/ 26 w 72"/>
                  <a:gd name="T33" fmla="*/ 193 h 205"/>
                  <a:gd name="T34" fmla="*/ 33 w 72"/>
                  <a:gd name="T35" fmla="*/ 181 h 205"/>
                  <a:gd name="T36" fmla="*/ 37 w 72"/>
                  <a:gd name="T37" fmla="*/ 168 h 205"/>
                  <a:gd name="T38" fmla="*/ 43 w 72"/>
                  <a:gd name="T39" fmla="*/ 157 h 205"/>
                  <a:gd name="T40" fmla="*/ 48 w 72"/>
                  <a:gd name="T41" fmla="*/ 144 h 205"/>
                  <a:gd name="T42" fmla="*/ 52 w 72"/>
                  <a:gd name="T43" fmla="*/ 130 h 205"/>
                  <a:gd name="T44" fmla="*/ 56 w 72"/>
                  <a:gd name="T45" fmla="*/ 119 h 205"/>
                  <a:gd name="T46" fmla="*/ 61 w 72"/>
                  <a:gd name="T47" fmla="*/ 104 h 205"/>
                  <a:gd name="T48" fmla="*/ 64 w 72"/>
                  <a:gd name="T49" fmla="*/ 91 h 205"/>
                  <a:gd name="T50" fmla="*/ 66 w 72"/>
                  <a:gd name="T51" fmla="*/ 78 h 205"/>
                  <a:gd name="T52" fmla="*/ 69 w 72"/>
                  <a:gd name="T53" fmla="*/ 65 h 205"/>
                  <a:gd name="T54" fmla="*/ 71 w 72"/>
                  <a:gd name="T55" fmla="*/ 52 h 205"/>
                  <a:gd name="T56" fmla="*/ 72 w 72"/>
                  <a:gd name="T57" fmla="*/ 39 h 205"/>
                  <a:gd name="T58" fmla="*/ 72 w 72"/>
                  <a:gd name="T59" fmla="*/ 26 h 205"/>
                  <a:gd name="T60" fmla="*/ 72 w 72"/>
                  <a:gd name="T61" fmla="*/ 13 h 205"/>
                  <a:gd name="T62" fmla="*/ 72 w 72"/>
                  <a:gd name="T63" fmla="*/ 0 h 205"/>
                  <a:gd name="T64" fmla="*/ 49 w 72"/>
                  <a:gd name="T65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205">
                    <a:moveTo>
                      <a:pt x="49" y="1"/>
                    </a:moveTo>
                    <a:lnTo>
                      <a:pt x="49" y="37"/>
                    </a:lnTo>
                    <a:lnTo>
                      <a:pt x="48" y="49"/>
                    </a:lnTo>
                    <a:lnTo>
                      <a:pt x="46" y="61"/>
                    </a:lnTo>
                    <a:lnTo>
                      <a:pt x="43" y="74"/>
                    </a:lnTo>
                    <a:lnTo>
                      <a:pt x="40" y="87"/>
                    </a:lnTo>
                    <a:lnTo>
                      <a:pt x="37" y="98"/>
                    </a:lnTo>
                    <a:lnTo>
                      <a:pt x="34" y="112"/>
                    </a:lnTo>
                    <a:lnTo>
                      <a:pt x="30" y="123"/>
                    </a:lnTo>
                    <a:lnTo>
                      <a:pt x="26" y="136"/>
                    </a:lnTo>
                    <a:lnTo>
                      <a:pt x="21" y="146"/>
                    </a:lnTo>
                    <a:lnTo>
                      <a:pt x="16" y="160"/>
                    </a:lnTo>
                    <a:lnTo>
                      <a:pt x="11" y="171"/>
                    </a:lnTo>
                    <a:lnTo>
                      <a:pt x="5" y="183"/>
                    </a:lnTo>
                    <a:lnTo>
                      <a:pt x="0" y="193"/>
                    </a:lnTo>
                    <a:lnTo>
                      <a:pt x="20" y="205"/>
                    </a:lnTo>
                    <a:lnTo>
                      <a:pt x="26" y="193"/>
                    </a:lnTo>
                    <a:lnTo>
                      <a:pt x="33" y="181"/>
                    </a:lnTo>
                    <a:lnTo>
                      <a:pt x="37" y="168"/>
                    </a:lnTo>
                    <a:lnTo>
                      <a:pt x="43" y="157"/>
                    </a:lnTo>
                    <a:lnTo>
                      <a:pt x="48" y="144"/>
                    </a:lnTo>
                    <a:lnTo>
                      <a:pt x="52" y="130"/>
                    </a:lnTo>
                    <a:lnTo>
                      <a:pt x="56" y="119"/>
                    </a:lnTo>
                    <a:lnTo>
                      <a:pt x="61" y="104"/>
                    </a:lnTo>
                    <a:lnTo>
                      <a:pt x="64" y="91"/>
                    </a:lnTo>
                    <a:lnTo>
                      <a:pt x="66" y="78"/>
                    </a:lnTo>
                    <a:lnTo>
                      <a:pt x="69" y="65"/>
                    </a:lnTo>
                    <a:lnTo>
                      <a:pt x="71" y="52"/>
                    </a:lnTo>
                    <a:lnTo>
                      <a:pt x="72" y="39"/>
                    </a:lnTo>
                    <a:lnTo>
                      <a:pt x="72" y="26"/>
                    </a:lnTo>
                    <a:lnTo>
                      <a:pt x="72" y="13"/>
                    </a:lnTo>
                    <a:lnTo>
                      <a:pt x="7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9" name="Freeform 170"/>
              <p:cNvSpPr>
                <a:spLocks/>
              </p:cNvSpPr>
              <p:nvPr/>
            </p:nvSpPr>
            <p:spPr bwMode="auto">
              <a:xfrm>
                <a:off x="5184" y="2555"/>
                <a:ext cx="18" cy="69"/>
              </a:xfrm>
              <a:custGeom>
                <a:avLst/>
                <a:gdLst>
                  <a:gd name="T0" fmla="*/ 0 w 56"/>
                  <a:gd name="T1" fmla="*/ 11 h 207"/>
                  <a:gd name="T2" fmla="*/ 4 w 56"/>
                  <a:gd name="T3" fmla="*/ 21 h 207"/>
                  <a:gd name="T4" fmla="*/ 10 w 56"/>
                  <a:gd name="T5" fmla="*/ 31 h 207"/>
                  <a:gd name="T6" fmla="*/ 11 w 56"/>
                  <a:gd name="T7" fmla="*/ 41 h 207"/>
                  <a:gd name="T8" fmla="*/ 16 w 56"/>
                  <a:gd name="T9" fmla="*/ 51 h 207"/>
                  <a:gd name="T10" fmla="*/ 18 w 56"/>
                  <a:gd name="T11" fmla="*/ 63 h 207"/>
                  <a:gd name="T12" fmla="*/ 20 w 56"/>
                  <a:gd name="T13" fmla="*/ 75 h 207"/>
                  <a:gd name="T14" fmla="*/ 23 w 56"/>
                  <a:gd name="T15" fmla="*/ 86 h 207"/>
                  <a:gd name="T16" fmla="*/ 24 w 56"/>
                  <a:gd name="T17" fmla="*/ 98 h 207"/>
                  <a:gd name="T18" fmla="*/ 26 w 56"/>
                  <a:gd name="T19" fmla="*/ 111 h 207"/>
                  <a:gd name="T20" fmla="*/ 27 w 56"/>
                  <a:gd name="T21" fmla="*/ 124 h 207"/>
                  <a:gd name="T22" fmla="*/ 29 w 56"/>
                  <a:gd name="T23" fmla="*/ 136 h 207"/>
                  <a:gd name="T24" fmla="*/ 29 w 56"/>
                  <a:gd name="T25" fmla="*/ 150 h 207"/>
                  <a:gd name="T26" fmla="*/ 30 w 56"/>
                  <a:gd name="T27" fmla="*/ 163 h 207"/>
                  <a:gd name="T28" fmla="*/ 32 w 56"/>
                  <a:gd name="T29" fmla="*/ 178 h 207"/>
                  <a:gd name="T30" fmla="*/ 32 w 56"/>
                  <a:gd name="T31" fmla="*/ 192 h 207"/>
                  <a:gd name="T32" fmla="*/ 33 w 56"/>
                  <a:gd name="T33" fmla="*/ 207 h 207"/>
                  <a:gd name="T34" fmla="*/ 56 w 56"/>
                  <a:gd name="T35" fmla="*/ 206 h 207"/>
                  <a:gd name="T36" fmla="*/ 55 w 56"/>
                  <a:gd name="T37" fmla="*/ 191 h 207"/>
                  <a:gd name="T38" fmla="*/ 53 w 56"/>
                  <a:gd name="T39" fmla="*/ 178 h 207"/>
                  <a:gd name="T40" fmla="*/ 53 w 56"/>
                  <a:gd name="T41" fmla="*/ 163 h 207"/>
                  <a:gd name="T42" fmla="*/ 52 w 56"/>
                  <a:gd name="T43" fmla="*/ 149 h 207"/>
                  <a:gd name="T44" fmla="*/ 50 w 56"/>
                  <a:gd name="T45" fmla="*/ 136 h 207"/>
                  <a:gd name="T46" fmla="*/ 50 w 56"/>
                  <a:gd name="T47" fmla="*/ 121 h 207"/>
                  <a:gd name="T48" fmla="*/ 49 w 56"/>
                  <a:gd name="T49" fmla="*/ 108 h 207"/>
                  <a:gd name="T50" fmla="*/ 48 w 56"/>
                  <a:gd name="T51" fmla="*/ 95 h 207"/>
                  <a:gd name="T52" fmla="*/ 46 w 56"/>
                  <a:gd name="T53" fmla="*/ 82 h 207"/>
                  <a:gd name="T54" fmla="*/ 43 w 56"/>
                  <a:gd name="T55" fmla="*/ 70 h 207"/>
                  <a:gd name="T56" fmla="*/ 40 w 56"/>
                  <a:gd name="T57" fmla="*/ 59 h 207"/>
                  <a:gd name="T58" fmla="*/ 39 w 56"/>
                  <a:gd name="T59" fmla="*/ 46 h 207"/>
                  <a:gd name="T60" fmla="*/ 34 w 56"/>
                  <a:gd name="T61" fmla="*/ 34 h 207"/>
                  <a:gd name="T62" fmla="*/ 32 w 56"/>
                  <a:gd name="T63" fmla="*/ 22 h 207"/>
                  <a:gd name="T64" fmla="*/ 26 w 56"/>
                  <a:gd name="T65" fmla="*/ 11 h 207"/>
                  <a:gd name="T66" fmla="*/ 20 w 56"/>
                  <a:gd name="T67" fmla="*/ 0 h 207"/>
                  <a:gd name="T68" fmla="*/ 0 w 56"/>
                  <a:gd name="T69" fmla="*/ 1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07">
                    <a:moveTo>
                      <a:pt x="0" y="11"/>
                    </a:moveTo>
                    <a:lnTo>
                      <a:pt x="4" y="21"/>
                    </a:lnTo>
                    <a:lnTo>
                      <a:pt x="10" y="31"/>
                    </a:lnTo>
                    <a:lnTo>
                      <a:pt x="11" y="41"/>
                    </a:lnTo>
                    <a:lnTo>
                      <a:pt x="16" y="51"/>
                    </a:lnTo>
                    <a:lnTo>
                      <a:pt x="18" y="63"/>
                    </a:lnTo>
                    <a:lnTo>
                      <a:pt x="20" y="75"/>
                    </a:lnTo>
                    <a:lnTo>
                      <a:pt x="23" y="86"/>
                    </a:lnTo>
                    <a:lnTo>
                      <a:pt x="24" y="98"/>
                    </a:lnTo>
                    <a:lnTo>
                      <a:pt x="26" y="111"/>
                    </a:lnTo>
                    <a:lnTo>
                      <a:pt x="27" y="124"/>
                    </a:lnTo>
                    <a:lnTo>
                      <a:pt x="29" y="136"/>
                    </a:lnTo>
                    <a:lnTo>
                      <a:pt x="29" y="150"/>
                    </a:lnTo>
                    <a:lnTo>
                      <a:pt x="30" y="163"/>
                    </a:lnTo>
                    <a:lnTo>
                      <a:pt x="32" y="178"/>
                    </a:lnTo>
                    <a:lnTo>
                      <a:pt x="32" y="192"/>
                    </a:lnTo>
                    <a:lnTo>
                      <a:pt x="33" y="207"/>
                    </a:lnTo>
                    <a:lnTo>
                      <a:pt x="56" y="206"/>
                    </a:lnTo>
                    <a:lnTo>
                      <a:pt x="55" y="191"/>
                    </a:lnTo>
                    <a:lnTo>
                      <a:pt x="53" y="178"/>
                    </a:lnTo>
                    <a:lnTo>
                      <a:pt x="53" y="163"/>
                    </a:lnTo>
                    <a:lnTo>
                      <a:pt x="52" y="149"/>
                    </a:lnTo>
                    <a:lnTo>
                      <a:pt x="50" y="136"/>
                    </a:lnTo>
                    <a:lnTo>
                      <a:pt x="50" y="121"/>
                    </a:lnTo>
                    <a:lnTo>
                      <a:pt x="49" y="108"/>
                    </a:lnTo>
                    <a:lnTo>
                      <a:pt x="48" y="95"/>
                    </a:lnTo>
                    <a:lnTo>
                      <a:pt x="46" y="82"/>
                    </a:lnTo>
                    <a:lnTo>
                      <a:pt x="43" y="70"/>
                    </a:lnTo>
                    <a:lnTo>
                      <a:pt x="40" y="59"/>
                    </a:lnTo>
                    <a:lnTo>
                      <a:pt x="39" y="46"/>
                    </a:lnTo>
                    <a:lnTo>
                      <a:pt x="34" y="34"/>
                    </a:lnTo>
                    <a:lnTo>
                      <a:pt x="32" y="22"/>
                    </a:lnTo>
                    <a:lnTo>
                      <a:pt x="26" y="11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0" name="Freeform 171"/>
              <p:cNvSpPr>
                <a:spLocks/>
              </p:cNvSpPr>
              <p:nvPr/>
            </p:nvSpPr>
            <p:spPr bwMode="auto">
              <a:xfrm>
                <a:off x="5130" y="2505"/>
                <a:ext cx="60" cy="54"/>
              </a:xfrm>
              <a:custGeom>
                <a:avLst/>
                <a:gdLst>
                  <a:gd name="T0" fmla="*/ 0 w 180"/>
                  <a:gd name="T1" fmla="*/ 22 h 162"/>
                  <a:gd name="T2" fmla="*/ 13 w 180"/>
                  <a:gd name="T3" fmla="*/ 29 h 162"/>
                  <a:gd name="T4" fmla="*/ 26 w 180"/>
                  <a:gd name="T5" fmla="*/ 35 h 162"/>
                  <a:gd name="T6" fmla="*/ 37 w 180"/>
                  <a:gd name="T7" fmla="*/ 39 h 162"/>
                  <a:gd name="T8" fmla="*/ 49 w 180"/>
                  <a:gd name="T9" fmla="*/ 47 h 162"/>
                  <a:gd name="T10" fmla="*/ 61 w 180"/>
                  <a:gd name="T11" fmla="*/ 54 h 162"/>
                  <a:gd name="T12" fmla="*/ 72 w 180"/>
                  <a:gd name="T13" fmla="*/ 61 h 162"/>
                  <a:gd name="T14" fmla="*/ 83 w 180"/>
                  <a:gd name="T15" fmla="*/ 70 h 162"/>
                  <a:gd name="T16" fmla="*/ 93 w 180"/>
                  <a:gd name="T17" fmla="*/ 77 h 162"/>
                  <a:gd name="T18" fmla="*/ 103 w 180"/>
                  <a:gd name="T19" fmla="*/ 86 h 162"/>
                  <a:gd name="T20" fmla="*/ 112 w 180"/>
                  <a:gd name="T21" fmla="*/ 96 h 162"/>
                  <a:gd name="T22" fmla="*/ 120 w 180"/>
                  <a:gd name="T23" fmla="*/ 106 h 162"/>
                  <a:gd name="T24" fmla="*/ 131 w 180"/>
                  <a:gd name="T25" fmla="*/ 117 h 162"/>
                  <a:gd name="T26" fmla="*/ 138 w 180"/>
                  <a:gd name="T27" fmla="*/ 127 h 162"/>
                  <a:gd name="T28" fmla="*/ 145 w 180"/>
                  <a:gd name="T29" fmla="*/ 138 h 162"/>
                  <a:gd name="T30" fmla="*/ 152 w 180"/>
                  <a:gd name="T31" fmla="*/ 150 h 162"/>
                  <a:gd name="T32" fmla="*/ 160 w 180"/>
                  <a:gd name="T33" fmla="*/ 162 h 162"/>
                  <a:gd name="T34" fmla="*/ 180 w 180"/>
                  <a:gd name="T35" fmla="*/ 151 h 162"/>
                  <a:gd name="T36" fmla="*/ 173 w 180"/>
                  <a:gd name="T37" fmla="*/ 138 h 162"/>
                  <a:gd name="T38" fmla="*/ 165 w 180"/>
                  <a:gd name="T39" fmla="*/ 125 h 162"/>
                  <a:gd name="T40" fmla="*/ 157 w 180"/>
                  <a:gd name="T41" fmla="*/ 114 h 162"/>
                  <a:gd name="T42" fmla="*/ 148 w 180"/>
                  <a:gd name="T43" fmla="*/ 102 h 162"/>
                  <a:gd name="T44" fmla="*/ 139 w 180"/>
                  <a:gd name="T45" fmla="*/ 90 h 162"/>
                  <a:gd name="T46" fmla="*/ 129 w 180"/>
                  <a:gd name="T47" fmla="*/ 79 h 162"/>
                  <a:gd name="T48" fmla="*/ 119 w 180"/>
                  <a:gd name="T49" fmla="*/ 70 h 162"/>
                  <a:gd name="T50" fmla="*/ 107 w 180"/>
                  <a:gd name="T51" fmla="*/ 60 h 162"/>
                  <a:gd name="T52" fmla="*/ 97 w 180"/>
                  <a:gd name="T53" fmla="*/ 51 h 162"/>
                  <a:gd name="T54" fmla="*/ 85 w 180"/>
                  <a:gd name="T55" fmla="*/ 42 h 162"/>
                  <a:gd name="T56" fmla="*/ 74 w 180"/>
                  <a:gd name="T57" fmla="*/ 35 h 162"/>
                  <a:gd name="T58" fmla="*/ 61 w 180"/>
                  <a:gd name="T59" fmla="*/ 26 h 162"/>
                  <a:gd name="T60" fmla="*/ 48 w 180"/>
                  <a:gd name="T61" fmla="*/ 19 h 162"/>
                  <a:gd name="T62" fmla="*/ 36 w 180"/>
                  <a:gd name="T63" fmla="*/ 13 h 162"/>
                  <a:gd name="T64" fmla="*/ 21 w 180"/>
                  <a:gd name="T65" fmla="*/ 7 h 162"/>
                  <a:gd name="T66" fmla="*/ 8 w 180"/>
                  <a:gd name="T67" fmla="*/ 0 h 162"/>
                  <a:gd name="T68" fmla="*/ 0 w 180"/>
                  <a:gd name="T69" fmla="*/ 2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2">
                    <a:moveTo>
                      <a:pt x="0" y="22"/>
                    </a:moveTo>
                    <a:lnTo>
                      <a:pt x="13" y="29"/>
                    </a:lnTo>
                    <a:lnTo>
                      <a:pt x="26" y="35"/>
                    </a:lnTo>
                    <a:lnTo>
                      <a:pt x="37" y="39"/>
                    </a:lnTo>
                    <a:lnTo>
                      <a:pt x="49" y="47"/>
                    </a:lnTo>
                    <a:lnTo>
                      <a:pt x="61" y="54"/>
                    </a:lnTo>
                    <a:lnTo>
                      <a:pt x="72" y="61"/>
                    </a:lnTo>
                    <a:lnTo>
                      <a:pt x="83" y="70"/>
                    </a:lnTo>
                    <a:lnTo>
                      <a:pt x="93" y="77"/>
                    </a:lnTo>
                    <a:lnTo>
                      <a:pt x="103" y="86"/>
                    </a:lnTo>
                    <a:lnTo>
                      <a:pt x="112" y="96"/>
                    </a:lnTo>
                    <a:lnTo>
                      <a:pt x="120" y="106"/>
                    </a:lnTo>
                    <a:lnTo>
                      <a:pt x="131" y="117"/>
                    </a:lnTo>
                    <a:lnTo>
                      <a:pt x="138" y="127"/>
                    </a:lnTo>
                    <a:lnTo>
                      <a:pt x="145" y="138"/>
                    </a:lnTo>
                    <a:lnTo>
                      <a:pt x="152" y="150"/>
                    </a:lnTo>
                    <a:lnTo>
                      <a:pt x="160" y="162"/>
                    </a:lnTo>
                    <a:lnTo>
                      <a:pt x="180" y="151"/>
                    </a:lnTo>
                    <a:lnTo>
                      <a:pt x="173" y="138"/>
                    </a:lnTo>
                    <a:lnTo>
                      <a:pt x="165" y="125"/>
                    </a:lnTo>
                    <a:lnTo>
                      <a:pt x="157" y="114"/>
                    </a:lnTo>
                    <a:lnTo>
                      <a:pt x="148" y="102"/>
                    </a:lnTo>
                    <a:lnTo>
                      <a:pt x="139" y="90"/>
                    </a:lnTo>
                    <a:lnTo>
                      <a:pt x="129" y="79"/>
                    </a:lnTo>
                    <a:lnTo>
                      <a:pt x="119" y="70"/>
                    </a:lnTo>
                    <a:lnTo>
                      <a:pt x="107" y="60"/>
                    </a:lnTo>
                    <a:lnTo>
                      <a:pt x="97" y="51"/>
                    </a:lnTo>
                    <a:lnTo>
                      <a:pt x="85" y="42"/>
                    </a:lnTo>
                    <a:lnTo>
                      <a:pt x="74" y="35"/>
                    </a:lnTo>
                    <a:lnTo>
                      <a:pt x="61" y="26"/>
                    </a:lnTo>
                    <a:lnTo>
                      <a:pt x="48" y="19"/>
                    </a:lnTo>
                    <a:lnTo>
                      <a:pt x="36" y="13"/>
                    </a:lnTo>
                    <a:lnTo>
                      <a:pt x="21" y="7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1" name="Freeform 172"/>
              <p:cNvSpPr>
                <a:spLocks/>
              </p:cNvSpPr>
              <p:nvPr/>
            </p:nvSpPr>
            <p:spPr bwMode="auto">
              <a:xfrm>
                <a:off x="5058" y="2499"/>
                <a:ext cx="75" cy="13"/>
              </a:xfrm>
              <a:custGeom>
                <a:avLst/>
                <a:gdLst>
                  <a:gd name="T0" fmla="*/ 7 w 225"/>
                  <a:gd name="T1" fmla="*/ 40 h 41"/>
                  <a:gd name="T2" fmla="*/ 19 w 225"/>
                  <a:gd name="T3" fmla="*/ 37 h 41"/>
                  <a:gd name="T4" fmla="*/ 31 w 225"/>
                  <a:gd name="T5" fmla="*/ 34 h 41"/>
                  <a:gd name="T6" fmla="*/ 44 w 225"/>
                  <a:gd name="T7" fmla="*/ 31 h 41"/>
                  <a:gd name="T8" fmla="*/ 57 w 225"/>
                  <a:gd name="T9" fmla="*/ 28 h 41"/>
                  <a:gd name="T10" fmla="*/ 70 w 225"/>
                  <a:gd name="T11" fmla="*/ 26 h 41"/>
                  <a:gd name="T12" fmla="*/ 83 w 225"/>
                  <a:gd name="T13" fmla="*/ 25 h 41"/>
                  <a:gd name="T14" fmla="*/ 97 w 225"/>
                  <a:gd name="T15" fmla="*/ 24 h 41"/>
                  <a:gd name="T16" fmla="*/ 111 w 225"/>
                  <a:gd name="T17" fmla="*/ 24 h 41"/>
                  <a:gd name="T18" fmla="*/ 124 w 225"/>
                  <a:gd name="T19" fmla="*/ 24 h 41"/>
                  <a:gd name="T20" fmla="*/ 138 w 225"/>
                  <a:gd name="T21" fmla="*/ 25 h 41"/>
                  <a:gd name="T22" fmla="*/ 153 w 225"/>
                  <a:gd name="T23" fmla="*/ 26 h 41"/>
                  <a:gd name="T24" fmla="*/ 166 w 225"/>
                  <a:gd name="T25" fmla="*/ 28 h 41"/>
                  <a:gd name="T26" fmla="*/ 179 w 225"/>
                  <a:gd name="T27" fmla="*/ 31 h 41"/>
                  <a:gd name="T28" fmla="*/ 192 w 225"/>
                  <a:gd name="T29" fmla="*/ 34 h 41"/>
                  <a:gd name="T30" fmla="*/ 204 w 225"/>
                  <a:gd name="T31" fmla="*/ 38 h 41"/>
                  <a:gd name="T32" fmla="*/ 217 w 225"/>
                  <a:gd name="T33" fmla="*/ 41 h 41"/>
                  <a:gd name="T34" fmla="*/ 225 w 225"/>
                  <a:gd name="T35" fmla="*/ 19 h 41"/>
                  <a:gd name="T36" fmla="*/ 212 w 225"/>
                  <a:gd name="T37" fmla="*/ 15 h 41"/>
                  <a:gd name="T38" fmla="*/ 198 w 225"/>
                  <a:gd name="T39" fmla="*/ 10 h 41"/>
                  <a:gd name="T40" fmla="*/ 185 w 225"/>
                  <a:gd name="T41" fmla="*/ 8 h 41"/>
                  <a:gd name="T42" fmla="*/ 170 w 225"/>
                  <a:gd name="T43" fmla="*/ 5 h 41"/>
                  <a:gd name="T44" fmla="*/ 156 w 225"/>
                  <a:gd name="T45" fmla="*/ 3 h 41"/>
                  <a:gd name="T46" fmla="*/ 141 w 225"/>
                  <a:gd name="T47" fmla="*/ 2 h 41"/>
                  <a:gd name="T48" fmla="*/ 125 w 225"/>
                  <a:gd name="T49" fmla="*/ 0 h 41"/>
                  <a:gd name="T50" fmla="*/ 111 w 225"/>
                  <a:gd name="T51" fmla="*/ 0 h 41"/>
                  <a:gd name="T52" fmla="*/ 96 w 225"/>
                  <a:gd name="T53" fmla="*/ 2 h 41"/>
                  <a:gd name="T54" fmla="*/ 80 w 225"/>
                  <a:gd name="T55" fmla="*/ 2 h 41"/>
                  <a:gd name="T56" fmla="*/ 67 w 225"/>
                  <a:gd name="T57" fmla="*/ 3 h 41"/>
                  <a:gd name="T58" fmla="*/ 52 w 225"/>
                  <a:gd name="T59" fmla="*/ 5 h 41"/>
                  <a:gd name="T60" fmla="*/ 39 w 225"/>
                  <a:gd name="T61" fmla="*/ 8 h 41"/>
                  <a:gd name="T62" fmla="*/ 26 w 225"/>
                  <a:gd name="T63" fmla="*/ 10 h 41"/>
                  <a:gd name="T64" fmla="*/ 13 w 225"/>
                  <a:gd name="T65" fmla="*/ 13 h 41"/>
                  <a:gd name="T66" fmla="*/ 0 w 225"/>
                  <a:gd name="T67" fmla="*/ 16 h 41"/>
                  <a:gd name="T68" fmla="*/ 7 w 225"/>
                  <a:gd name="T6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5" h="41">
                    <a:moveTo>
                      <a:pt x="7" y="40"/>
                    </a:moveTo>
                    <a:lnTo>
                      <a:pt x="19" y="37"/>
                    </a:lnTo>
                    <a:lnTo>
                      <a:pt x="31" y="34"/>
                    </a:lnTo>
                    <a:lnTo>
                      <a:pt x="44" y="31"/>
                    </a:lnTo>
                    <a:lnTo>
                      <a:pt x="57" y="28"/>
                    </a:lnTo>
                    <a:lnTo>
                      <a:pt x="70" y="26"/>
                    </a:lnTo>
                    <a:lnTo>
                      <a:pt x="83" y="25"/>
                    </a:lnTo>
                    <a:lnTo>
                      <a:pt x="97" y="24"/>
                    </a:lnTo>
                    <a:lnTo>
                      <a:pt x="111" y="24"/>
                    </a:lnTo>
                    <a:lnTo>
                      <a:pt x="124" y="24"/>
                    </a:lnTo>
                    <a:lnTo>
                      <a:pt x="138" y="25"/>
                    </a:lnTo>
                    <a:lnTo>
                      <a:pt x="153" y="26"/>
                    </a:lnTo>
                    <a:lnTo>
                      <a:pt x="166" y="28"/>
                    </a:lnTo>
                    <a:lnTo>
                      <a:pt x="179" y="31"/>
                    </a:lnTo>
                    <a:lnTo>
                      <a:pt x="192" y="34"/>
                    </a:lnTo>
                    <a:lnTo>
                      <a:pt x="204" y="38"/>
                    </a:lnTo>
                    <a:lnTo>
                      <a:pt x="217" y="41"/>
                    </a:lnTo>
                    <a:lnTo>
                      <a:pt x="225" y="19"/>
                    </a:lnTo>
                    <a:lnTo>
                      <a:pt x="212" y="15"/>
                    </a:lnTo>
                    <a:lnTo>
                      <a:pt x="198" y="10"/>
                    </a:lnTo>
                    <a:lnTo>
                      <a:pt x="185" y="8"/>
                    </a:lnTo>
                    <a:lnTo>
                      <a:pt x="170" y="5"/>
                    </a:lnTo>
                    <a:lnTo>
                      <a:pt x="156" y="3"/>
                    </a:lnTo>
                    <a:lnTo>
                      <a:pt x="141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6" y="2"/>
                    </a:lnTo>
                    <a:lnTo>
                      <a:pt x="80" y="2"/>
                    </a:lnTo>
                    <a:lnTo>
                      <a:pt x="67" y="3"/>
                    </a:lnTo>
                    <a:lnTo>
                      <a:pt x="52" y="5"/>
                    </a:lnTo>
                    <a:lnTo>
                      <a:pt x="39" y="8"/>
                    </a:lnTo>
                    <a:lnTo>
                      <a:pt x="26" y="10"/>
                    </a:lnTo>
                    <a:lnTo>
                      <a:pt x="13" y="13"/>
                    </a:lnTo>
                    <a:lnTo>
                      <a:pt x="0" y="16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2" name="Freeform 173"/>
              <p:cNvSpPr>
                <a:spLocks/>
              </p:cNvSpPr>
              <p:nvPr/>
            </p:nvSpPr>
            <p:spPr bwMode="auto">
              <a:xfrm>
                <a:off x="5044" y="2504"/>
                <a:ext cx="16" cy="13"/>
              </a:xfrm>
              <a:custGeom>
                <a:avLst/>
                <a:gdLst>
                  <a:gd name="T0" fmla="*/ 10 w 48"/>
                  <a:gd name="T1" fmla="*/ 40 h 40"/>
                  <a:gd name="T2" fmla="*/ 15 w 48"/>
                  <a:gd name="T3" fmla="*/ 38 h 40"/>
                  <a:gd name="T4" fmla="*/ 21 w 48"/>
                  <a:gd name="T5" fmla="*/ 35 h 40"/>
                  <a:gd name="T6" fmla="*/ 25 w 48"/>
                  <a:gd name="T7" fmla="*/ 32 h 40"/>
                  <a:gd name="T8" fmla="*/ 29 w 48"/>
                  <a:gd name="T9" fmla="*/ 31 h 40"/>
                  <a:gd name="T10" fmla="*/ 34 w 48"/>
                  <a:gd name="T11" fmla="*/ 29 h 40"/>
                  <a:gd name="T12" fmla="*/ 40 w 48"/>
                  <a:gd name="T13" fmla="*/ 26 h 40"/>
                  <a:gd name="T14" fmla="*/ 44 w 48"/>
                  <a:gd name="T15" fmla="*/ 25 h 40"/>
                  <a:gd name="T16" fmla="*/ 48 w 48"/>
                  <a:gd name="T17" fmla="*/ 24 h 40"/>
                  <a:gd name="T18" fmla="*/ 41 w 48"/>
                  <a:gd name="T19" fmla="*/ 0 h 40"/>
                  <a:gd name="T20" fmla="*/ 35 w 48"/>
                  <a:gd name="T21" fmla="*/ 3 h 40"/>
                  <a:gd name="T22" fmla="*/ 32 w 48"/>
                  <a:gd name="T23" fmla="*/ 5 h 40"/>
                  <a:gd name="T24" fmla="*/ 26 w 48"/>
                  <a:gd name="T25" fmla="*/ 8 h 40"/>
                  <a:gd name="T26" fmla="*/ 21 w 48"/>
                  <a:gd name="T27" fmla="*/ 9 h 40"/>
                  <a:gd name="T28" fmla="*/ 15 w 48"/>
                  <a:gd name="T29" fmla="*/ 12 h 40"/>
                  <a:gd name="T30" fmla="*/ 10 w 48"/>
                  <a:gd name="T31" fmla="*/ 13 h 40"/>
                  <a:gd name="T32" fmla="*/ 5 w 48"/>
                  <a:gd name="T33" fmla="*/ 15 h 40"/>
                  <a:gd name="T34" fmla="*/ 0 w 48"/>
                  <a:gd name="T35" fmla="*/ 18 h 40"/>
                  <a:gd name="T36" fmla="*/ 10 w 48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40">
                    <a:moveTo>
                      <a:pt x="10" y="40"/>
                    </a:moveTo>
                    <a:lnTo>
                      <a:pt x="15" y="38"/>
                    </a:lnTo>
                    <a:lnTo>
                      <a:pt x="21" y="35"/>
                    </a:lnTo>
                    <a:lnTo>
                      <a:pt x="25" y="32"/>
                    </a:lnTo>
                    <a:lnTo>
                      <a:pt x="29" y="31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41" y="0"/>
                    </a:lnTo>
                    <a:lnTo>
                      <a:pt x="35" y="3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0" y="13"/>
                    </a:lnTo>
                    <a:lnTo>
                      <a:pt x="5" y="15"/>
                    </a:lnTo>
                    <a:lnTo>
                      <a:pt x="0" y="18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3" name="Freeform 174"/>
              <p:cNvSpPr>
                <a:spLocks/>
              </p:cNvSpPr>
              <p:nvPr/>
            </p:nvSpPr>
            <p:spPr bwMode="auto">
              <a:xfrm>
                <a:off x="5055" y="2505"/>
                <a:ext cx="6" cy="7"/>
              </a:xfrm>
              <a:custGeom>
                <a:avLst/>
                <a:gdLst>
                  <a:gd name="T0" fmla="*/ 8 w 18"/>
                  <a:gd name="T1" fmla="*/ 0 h 23"/>
                  <a:gd name="T2" fmla="*/ 3 w 18"/>
                  <a:gd name="T3" fmla="*/ 3 h 23"/>
                  <a:gd name="T4" fmla="*/ 2 w 18"/>
                  <a:gd name="T5" fmla="*/ 6 h 23"/>
                  <a:gd name="T6" fmla="*/ 0 w 18"/>
                  <a:gd name="T7" fmla="*/ 10 h 23"/>
                  <a:gd name="T8" fmla="*/ 2 w 18"/>
                  <a:gd name="T9" fmla="*/ 14 h 23"/>
                  <a:gd name="T10" fmla="*/ 5 w 18"/>
                  <a:gd name="T11" fmla="*/ 19 h 23"/>
                  <a:gd name="T12" fmla="*/ 8 w 18"/>
                  <a:gd name="T13" fmla="*/ 22 h 23"/>
                  <a:gd name="T14" fmla="*/ 12 w 18"/>
                  <a:gd name="T15" fmla="*/ 23 h 23"/>
                  <a:gd name="T16" fmla="*/ 18 w 18"/>
                  <a:gd name="T17" fmla="*/ 22 h 23"/>
                  <a:gd name="T18" fmla="*/ 8 w 1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3">
                    <a:moveTo>
                      <a:pt x="8" y="0"/>
                    </a:move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8" y="22"/>
                    </a:lnTo>
                    <a:lnTo>
                      <a:pt x="12" y="23"/>
                    </a:lnTo>
                    <a:lnTo>
                      <a:pt x="18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4" name="Freeform 175"/>
              <p:cNvSpPr>
                <a:spLocks/>
              </p:cNvSpPr>
              <p:nvPr/>
            </p:nvSpPr>
            <p:spPr bwMode="auto">
              <a:xfrm>
                <a:off x="5091" y="2566"/>
                <a:ext cx="121" cy="124"/>
              </a:xfrm>
              <a:custGeom>
                <a:avLst/>
                <a:gdLst>
                  <a:gd name="T0" fmla="*/ 20 w 363"/>
                  <a:gd name="T1" fmla="*/ 337 h 374"/>
                  <a:gd name="T2" fmla="*/ 9 w 363"/>
                  <a:gd name="T3" fmla="*/ 321 h 374"/>
                  <a:gd name="T4" fmla="*/ 1 w 363"/>
                  <a:gd name="T5" fmla="*/ 301 h 374"/>
                  <a:gd name="T6" fmla="*/ 0 w 363"/>
                  <a:gd name="T7" fmla="*/ 279 h 374"/>
                  <a:gd name="T8" fmla="*/ 4 w 363"/>
                  <a:gd name="T9" fmla="*/ 252 h 374"/>
                  <a:gd name="T10" fmla="*/ 13 w 363"/>
                  <a:gd name="T11" fmla="*/ 221 h 374"/>
                  <a:gd name="T12" fmla="*/ 27 w 363"/>
                  <a:gd name="T13" fmla="*/ 192 h 374"/>
                  <a:gd name="T14" fmla="*/ 45 w 363"/>
                  <a:gd name="T15" fmla="*/ 160 h 374"/>
                  <a:gd name="T16" fmla="*/ 65 w 363"/>
                  <a:gd name="T17" fmla="*/ 129 h 374"/>
                  <a:gd name="T18" fmla="*/ 86 w 363"/>
                  <a:gd name="T19" fmla="*/ 95 h 374"/>
                  <a:gd name="T20" fmla="*/ 106 w 363"/>
                  <a:gd name="T21" fmla="*/ 60 h 374"/>
                  <a:gd name="T22" fmla="*/ 125 w 363"/>
                  <a:gd name="T23" fmla="*/ 20 h 374"/>
                  <a:gd name="T24" fmla="*/ 134 w 363"/>
                  <a:gd name="T25" fmla="*/ 22 h 374"/>
                  <a:gd name="T26" fmla="*/ 137 w 363"/>
                  <a:gd name="T27" fmla="*/ 63 h 374"/>
                  <a:gd name="T28" fmla="*/ 145 w 363"/>
                  <a:gd name="T29" fmla="*/ 97 h 374"/>
                  <a:gd name="T30" fmla="*/ 163 w 363"/>
                  <a:gd name="T31" fmla="*/ 125 h 374"/>
                  <a:gd name="T32" fmla="*/ 183 w 363"/>
                  <a:gd name="T33" fmla="*/ 141 h 374"/>
                  <a:gd name="T34" fmla="*/ 199 w 363"/>
                  <a:gd name="T35" fmla="*/ 148 h 374"/>
                  <a:gd name="T36" fmla="*/ 217 w 363"/>
                  <a:gd name="T37" fmla="*/ 154 h 374"/>
                  <a:gd name="T38" fmla="*/ 237 w 363"/>
                  <a:gd name="T39" fmla="*/ 159 h 374"/>
                  <a:gd name="T40" fmla="*/ 256 w 363"/>
                  <a:gd name="T41" fmla="*/ 163 h 374"/>
                  <a:gd name="T42" fmla="*/ 278 w 363"/>
                  <a:gd name="T43" fmla="*/ 169 h 374"/>
                  <a:gd name="T44" fmla="*/ 298 w 363"/>
                  <a:gd name="T45" fmla="*/ 175 h 374"/>
                  <a:gd name="T46" fmla="*/ 318 w 363"/>
                  <a:gd name="T47" fmla="*/ 185 h 374"/>
                  <a:gd name="T48" fmla="*/ 334 w 363"/>
                  <a:gd name="T49" fmla="*/ 195 h 374"/>
                  <a:gd name="T50" fmla="*/ 344 w 363"/>
                  <a:gd name="T51" fmla="*/ 205 h 374"/>
                  <a:gd name="T52" fmla="*/ 352 w 363"/>
                  <a:gd name="T53" fmla="*/ 218 h 374"/>
                  <a:gd name="T54" fmla="*/ 358 w 363"/>
                  <a:gd name="T55" fmla="*/ 233 h 374"/>
                  <a:gd name="T56" fmla="*/ 362 w 363"/>
                  <a:gd name="T57" fmla="*/ 269 h 374"/>
                  <a:gd name="T58" fmla="*/ 362 w 363"/>
                  <a:gd name="T59" fmla="*/ 332 h 374"/>
                  <a:gd name="T60" fmla="*/ 344 w 363"/>
                  <a:gd name="T61" fmla="*/ 359 h 374"/>
                  <a:gd name="T62" fmla="*/ 324 w 363"/>
                  <a:gd name="T63" fmla="*/ 368 h 374"/>
                  <a:gd name="T64" fmla="*/ 302 w 363"/>
                  <a:gd name="T65" fmla="*/ 374 h 374"/>
                  <a:gd name="T66" fmla="*/ 280 w 363"/>
                  <a:gd name="T67" fmla="*/ 374 h 374"/>
                  <a:gd name="T68" fmla="*/ 275 w 363"/>
                  <a:gd name="T69" fmla="*/ 361 h 374"/>
                  <a:gd name="T70" fmla="*/ 278 w 363"/>
                  <a:gd name="T71" fmla="*/ 330 h 374"/>
                  <a:gd name="T72" fmla="*/ 270 w 363"/>
                  <a:gd name="T73" fmla="*/ 300 h 374"/>
                  <a:gd name="T74" fmla="*/ 257 w 363"/>
                  <a:gd name="T75" fmla="*/ 273 h 374"/>
                  <a:gd name="T76" fmla="*/ 238 w 363"/>
                  <a:gd name="T77" fmla="*/ 259 h 374"/>
                  <a:gd name="T78" fmla="*/ 224 w 363"/>
                  <a:gd name="T79" fmla="*/ 250 h 374"/>
                  <a:gd name="T80" fmla="*/ 208 w 363"/>
                  <a:gd name="T81" fmla="*/ 246 h 374"/>
                  <a:gd name="T82" fmla="*/ 193 w 363"/>
                  <a:gd name="T83" fmla="*/ 243 h 374"/>
                  <a:gd name="T84" fmla="*/ 176 w 363"/>
                  <a:gd name="T85" fmla="*/ 243 h 374"/>
                  <a:gd name="T86" fmla="*/ 160 w 363"/>
                  <a:gd name="T87" fmla="*/ 246 h 374"/>
                  <a:gd name="T88" fmla="*/ 144 w 363"/>
                  <a:gd name="T89" fmla="*/ 249 h 374"/>
                  <a:gd name="T90" fmla="*/ 128 w 363"/>
                  <a:gd name="T91" fmla="*/ 255 h 374"/>
                  <a:gd name="T92" fmla="*/ 105 w 363"/>
                  <a:gd name="T93" fmla="*/ 265 h 374"/>
                  <a:gd name="T94" fmla="*/ 80 w 363"/>
                  <a:gd name="T95" fmla="*/ 282 h 374"/>
                  <a:gd name="T96" fmla="*/ 57 w 363"/>
                  <a:gd name="T97" fmla="*/ 304 h 374"/>
                  <a:gd name="T98" fmla="*/ 38 w 363"/>
                  <a:gd name="T99" fmla="*/ 33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3" h="374">
                    <a:moveTo>
                      <a:pt x="29" y="346"/>
                    </a:moveTo>
                    <a:lnTo>
                      <a:pt x="20" y="337"/>
                    </a:lnTo>
                    <a:lnTo>
                      <a:pt x="14" y="329"/>
                    </a:lnTo>
                    <a:lnTo>
                      <a:pt x="9" y="321"/>
                    </a:lnTo>
                    <a:lnTo>
                      <a:pt x="4" y="311"/>
                    </a:lnTo>
                    <a:lnTo>
                      <a:pt x="1" y="301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1" y="266"/>
                    </a:lnTo>
                    <a:lnTo>
                      <a:pt x="4" y="252"/>
                    </a:lnTo>
                    <a:lnTo>
                      <a:pt x="7" y="236"/>
                    </a:lnTo>
                    <a:lnTo>
                      <a:pt x="13" y="221"/>
                    </a:lnTo>
                    <a:lnTo>
                      <a:pt x="20" y="207"/>
                    </a:lnTo>
                    <a:lnTo>
                      <a:pt x="27" y="192"/>
                    </a:lnTo>
                    <a:lnTo>
                      <a:pt x="36" y="176"/>
                    </a:lnTo>
                    <a:lnTo>
                      <a:pt x="45" y="160"/>
                    </a:lnTo>
                    <a:lnTo>
                      <a:pt x="55" y="144"/>
                    </a:lnTo>
                    <a:lnTo>
                      <a:pt x="65" y="129"/>
                    </a:lnTo>
                    <a:lnTo>
                      <a:pt x="75" y="112"/>
                    </a:lnTo>
                    <a:lnTo>
                      <a:pt x="86" y="95"/>
                    </a:lnTo>
                    <a:lnTo>
                      <a:pt x="96" y="77"/>
                    </a:lnTo>
                    <a:lnTo>
                      <a:pt x="106" y="60"/>
                    </a:lnTo>
                    <a:lnTo>
                      <a:pt x="116" y="41"/>
                    </a:lnTo>
                    <a:lnTo>
                      <a:pt x="125" y="20"/>
                    </a:lnTo>
                    <a:lnTo>
                      <a:pt x="134" y="0"/>
                    </a:lnTo>
                    <a:lnTo>
                      <a:pt x="134" y="22"/>
                    </a:lnTo>
                    <a:lnTo>
                      <a:pt x="135" y="44"/>
                    </a:lnTo>
                    <a:lnTo>
                      <a:pt x="137" y="63"/>
                    </a:lnTo>
                    <a:lnTo>
                      <a:pt x="139" y="80"/>
                    </a:lnTo>
                    <a:lnTo>
                      <a:pt x="145" y="97"/>
                    </a:lnTo>
                    <a:lnTo>
                      <a:pt x="151" y="112"/>
                    </a:lnTo>
                    <a:lnTo>
                      <a:pt x="163" y="125"/>
                    </a:lnTo>
                    <a:lnTo>
                      <a:pt x="176" y="137"/>
                    </a:lnTo>
                    <a:lnTo>
                      <a:pt x="183" y="141"/>
                    </a:lnTo>
                    <a:lnTo>
                      <a:pt x="190" y="144"/>
                    </a:lnTo>
                    <a:lnTo>
                      <a:pt x="199" y="148"/>
                    </a:lnTo>
                    <a:lnTo>
                      <a:pt x="208" y="151"/>
                    </a:lnTo>
                    <a:lnTo>
                      <a:pt x="217" y="154"/>
                    </a:lnTo>
                    <a:lnTo>
                      <a:pt x="227" y="156"/>
                    </a:lnTo>
                    <a:lnTo>
                      <a:pt x="237" y="159"/>
                    </a:lnTo>
                    <a:lnTo>
                      <a:pt x="246" y="161"/>
                    </a:lnTo>
                    <a:lnTo>
                      <a:pt x="256" y="163"/>
                    </a:lnTo>
                    <a:lnTo>
                      <a:pt x="266" y="166"/>
                    </a:lnTo>
                    <a:lnTo>
                      <a:pt x="278" y="169"/>
                    </a:lnTo>
                    <a:lnTo>
                      <a:pt x="288" y="172"/>
                    </a:lnTo>
                    <a:lnTo>
                      <a:pt x="298" y="175"/>
                    </a:lnTo>
                    <a:lnTo>
                      <a:pt x="308" y="180"/>
                    </a:lnTo>
                    <a:lnTo>
                      <a:pt x="318" y="185"/>
                    </a:lnTo>
                    <a:lnTo>
                      <a:pt x="327" y="189"/>
                    </a:lnTo>
                    <a:lnTo>
                      <a:pt x="334" y="195"/>
                    </a:lnTo>
                    <a:lnTo>
                      <a:pt x="339" y="199"/>
                    </a:lnTo>
                    <a:lnTo>
                      <a:pt x="344" y="205"/>
                    </a:lnTo>
                    <a:lnTo>
                      <a:pt x="349" y="211"/>
                    </a:lnTo>
                    <a:lnTo>
                      <a:pt x="352" y="218"/>
                    </a:lnTo>
                    <a:lnTo>
                      <a:pt x="355" y="225"/>
                    </a:lnTo>
                    <a:lnTo>
                      <a:pt x="358" y="233"/>
                    </a:lnTo>
                    <a:lnTo>
                      <a:pt x="359" y="241"/>
                    </a:lnTo>
                    <a:lnTo>
                      <a:pt x="362" y="269"/>
                    </a:lnTo>
                    <a:lnTo>
                      <a:pt x="363" y="301"/>
                    </a:lnTo>
                    <a:lnTo>
                      <a:pt x="362" y="332"/>
                    </a:lnTo>
                    <a:lnTo>
                      <a:pt x="356" y="355"/>
                    </a:lnTo>
                    <a:lnTo>
                      <a:pt x="344" y="359"/>
                    </a:lnTo>
                    <a:lnTo>
                      <a:pt x="334" y="365"/>
                    </a:lnTo>
                    <a:lnTo>
                      <a:pt x="324" y="368"/>
                    </a:lnTo>
                    <a:lnTo>
                      <a:pt x="312" y="372"/>
                    </a:lnTo>
                    <a:lnTo>
                      <a:pt x="302" y="374"/>
                    </a:lnTo>
                    <a:lnTo>
                      <a:pt x="291" y="374"/>
                    </a:lnTo>
                    <a:lnTo>
                      <a:pt x="280" y="374"/>
                    </a:lnTo>
                    <a:lnTo>
                      <a:pt x="272" y="374"/>
                    </a:lnTo>
                    <a:lnTo>
                      <a:pt x="275" y="361"/>
                    </a:lnTo>
                    <a:lnTo>
                      <a:pt x="278" y="346"/>
                    </a:lnTo>
                    <a:lnTo>
                      <a:pt x="278" y="330"/>
                    </a:lnTo>
                    <a:lnTo>
                      <a:pt x="275" y="316"/>
                    </a:lnTo>
                    <a:lnTo>
                      <a:pt x="270" y="300"/>
                    </a:lnTo>
                    <a:lnTo>
                      <a:pt x="265" y="287"/>
                    </a:lnTo>
                    <a:lnTo>
                      <a:pt x="257" y="273"/>
                    </a:lnTo>
                    <a:lnTo>
                      <a:pt x="246" y="263"/>
                    </a:lnTo>
                    <a:lnTo>
                      <a:pt x="238" y="259"/>
                    </a:lnTo>
                    <a:lnTo>
                      <a:pt x="231" y="255"/>
                    </a:lnTo>
                    <a:lnTo>
                      <a:pt x="224" y="250"/>
                    </a:lnTo>
                    <a:lnTo>
                      <a:pt x="217" y="247"/>
                    </a:lnTo>
                    <a:lnTo>
                      <a:pt x="208" y="246"/>
                    </a:lnTo>
                    <a:lnTo>
                      <a:pt x="201" y="244"/>
                    </a:lnTo>
                    <a:lnTo>
                      <a:pt x="193" y="243"/>
                    </a:lnTo>
                    <a:lnTo>
                      <a:pt x="185" y="243"/>
                    </a:lnTo>
                    <a:lnTo>
                      <a:pt x="176" y="243"/>
                    </a:lnTo>
                    <a:lnTo>
                      <a:pt x="169" y="244"/>
                    </a:lnTo>
                    <a:lnTo>
                      <a:pt x="160" y="246"/>
                    </a:lnTo>
                    <a:lnTo>
                      <a:pt x="151" y="247"/>
                    </a:lnTo>
                    <a:lnTo>
                      <a:pt x="144" y="249"/>
                    </a:lnTo>
                    <a:lnTo>
                      <a:pt x="135" y="252"/>
                    </a:lnTo>
                    <a:lnTo>
                      <a:pt x="128" y="255"/>
                    </a:lnTo>
                    <a:lnTo>
                      <a:pt x="119" y="257"/>
                    </a:lnTo>
                    <a:lnTo>
                      <a:pt x="105" y="265"/>
                    </a:lnTo>
                    <a:lnTo>
                      <a:pt x="91" y="273"/>
                    </a:lnTo>
                    <a:lnTo>
                      <a:pt x="80" y="282"/>
                    </a:lnTo>
                    <a:lnTo>
                      <a:pt x="68" y="294"/>
                    </a:lnTo>
                    <a:lnTo>
                      <a:pt x="57" y="304"/>
                    </a:lnTo>
                    <a:lnTo>
                      <a:pt x="46" y="317"/>
                    </a:lnTo>
                    <a:lnTo>
                      <a:pt x="38" y="332"/>
                    </a:lnTo>
                    <a:lnTo>
                      <a:pt x="29" y="3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5" name="Freeform 176"/>
              <p:cNvSpPr>
                <a:spLocks/>
              </p:cNvSpPr>
              <p:nvPr/>
            </p:nvSpPr>
            <p:spPr bwMode="auto">
              <a:xfrm>
                <a:off x="5087" y="2654"/>
                <a:ext cx="17" cy="30"/>
              </a:xfrm>
              <a:custGeom>
                <a:avLst/>
                <a:gdLst>
                  <a:gd name="T0" fmla="*/ 1 w 51"/>
                  <a:gd name="T1" fmla="*/ 0 h 90"/>
                  <a:gd name="T2" fmla="*/ 0 w 51"/>
                  <a:gd name="T3" fmla="*/ 14 h 90"/>
                  <a:gd name="T4" fmla="*/ 1 w 51"/>
                  <a:gd name="T5" fmla="*/ 26 h 90"/>
                  <a:gd name="T6" fmla="*/ 4 w 51"/>
                  <a:gd name="T7" fmla="*/ 39 h 90"/>
                  <a:gd name="T8" fmla="*/ 7 w 51"/>
                  <a:gd name="T9" fmla="*/ 51 h 90"/>
                  <a:gd name="T10" fmla="*/ 11 w 51"/>
                  <a:gd name="T11" fmla="*/ 61 h 90"/>
                  <a:gd name="T12" fmla="*/ 17 w 51"/>
                  <a:gd name="T13" fmla="*/ 71 h 90"/>
                  <a:gd name="T14" fmla="*/ 25 w 51"/>
                  <a:gd name="T15" fmla="*/ 81 h 90"/>
                  <a:gd name="T16" fmla="*/ 33 w 51"/>
                  <a:gd name="T17" fmla="*/ 90 h 90"/>
                  <a:gd name="T18" fmla="*/ 51 w 51"/>
                  <a:gd name="T19" fmla="*/ 71 h 90"/>
                  <a:gd name="T20" fmla="*/ 43 w 51"/>
                  <a:gd name="T21" fmla="*/ 65 h 90"/>
                  <a:gd name="T22" fmla="*/ 38 w 51"/>
                  <a:gd name="T23" fmla="*/ 58 h 90"/>
                  <a:gd name="T24" fmla="*/ 32 w 51"/>
                  <a:gd name="T25" fmla="*/ 51 h 90"/>
                  <a:gd name="T26" fmla="*/ 29 w 51"/>
                  <a:gd name="T27" fmla="*/ 42 h 90"/>
                  <a:gd name="T28" fmla="*/ 26 w 51"/>
                  <a:gd name="T29" fmla="*/ 33 h 90"/>
                  <a:gd name="T30" fmla="*/ 25 w 51"/>
                  <a:gd name="T31" fmla="*/ 24 h 90"/>
                  <a:gd name="T32" fmla="*/ 25 w 51"/>
                  <a:gd name="T33" fmla="*/ 14 h 90"/>
                  <a:gd name="T34" fmla="*/ 25 w 51"/>
                  <a:gd name="T35" fmla="*/ 4 h 90"/>
                  <a:gd name="T36" fmla="*/ 1 w 51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0">
                    <a:moveTo>
                      <a:pt x="1" y="0"/>
                    </a:moveTo>
                    <a:lnTo>
                      <a:pt x="0" y="14"/>
                    </a:lnTo>
                    <a:lnTo>
                      <a:pt x="1" y="26"/>
                    </a:lnTo>
                    <a:lnTo>
                      <a:pt x="4" y="39"/>
                    </a:lnTo>
                    <a:lnTo>
                      <a:pt x="7" y="51"/>
                    </a:lnTo>
                    <a:lnTo>
                      <a:pt x="11" y="61"/>
                    </a:lnTo>
                    <a:lnTo>
                      <a:pt x="17" y="71"/>
                    </a:lnTo>
                    <a:lnTo>
                      <a:pt x="25" y="81"/>
                    </a:lnTo>
                    <a:lnTo>
                      <a:pt x="33" y="90"/>
                    </a:lnTo>
                    <a:lnTo>
                      <a:pt x="51" y="71"/>
                    </a:lnTo>
                    <a:lnTo>
                      <a:pt x="43" y="65"/>
                    </a:lnTo>
                    <a:lnTo>
                      <a:pt x="38" y="58"/>
                    </a:lnTo>
                    <a:lnTo>
                      <a:pt x="32" y="51"/>
                    </a:lnTo>
                    <a:lnTo>
                      <a:pt x="29" y="42"/>
                    </a:lnTo>
                    <a:lnTo>
                      <a:pt x="26" y="33"/>
                    </a:lnTo>
                    <a:lnTo>
                      <a:pt x="25" y="24"/>
                    </a:lnTo>
                    <a:lnTo>
                      <a:pt x="25" y="14"/>
                    </a:lnTo>
                    <a:lnTo>
                      <a:pt x="25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6" name="Freeform 177"/>
              <p:cNvSpPr>
                <a:spLocks/>
              </p:cNvSpPr>
              <p:nvPr/>
            </p:nvSpPr>
            <p:spPr bwMode="auto">
              <a:xfrm>
                <a:off x="5087" y="2564"/>
                <a:ext cx="52" cy="91"/>
              </a:xfrm>
              <a:custGeom>
                <a:avLst/>
                <a:gdLst>
                  <a:gd name="T0" fmla="*/ 157 w 157"/>
                  <a:gd name="T1" fmla="*/ 4 h 273"/>
                  <a:gd name="T2" fmla="*/ 134 w 157"/>
                  <a:gd name="T3" fmla="*/ 0 h 273"/>
                  <a:gd name="T4" fmla="*/ 127 w 157"/>
                  <a:gd name="T5" fmla="*/ 20 h 273"/>
                  <a:gd name="T6" fmla="*/ 117 w 157"/>
                  <a:gd name="T7" fmla="*/ 39 h 273"/>
                  <a:gd name="T8" fmla="*/ 108 w 157"/>
                  <a:gd name="T9" fmla="*/ 58 h 273"/>
                  <a:gd name="T10" fmla="*/ 98 w 157"/>
                  <a:gd name="T11" fmla="*/ 75 h 273"/>
                  <a:gd name="T12" fmla="*/ 87 w 157"/>
                  <a:gd name="T13" fmla="*/ 93 h 273"/>
                  <a:gd name="T14" fmla="*/ 77 w 157"/>
                  <a:gd name="T15" fmla="*/ 110 h 273"/>
                  <a:gd name="T16" fmla="*/ 67 w 157"/>
                  <a:gd name="T17" fmla="*/ 128 h 273"/>
                  <a:gd name="T18" fmla="*/ 58 w 157"/>
                  <a:gd name="T19" fmla="*/ 142 h 273"/>
                  <a:gd name="T20" fmla="*/ 47 w 157"/>
                  <a:gd name="T21" fmla="*/ 158 h 273"/>
                  <a:gd name="T22" fmla="*/ 38 w 157"/>
                  <a:gd name="T23" fmla="*/ 174 h 273"/>
                  <a:gd name="T24" fmla="*/ 29 w 157"/>
                  <a:gd name="T25" fmla="*/ 190 h 273"/>
                  <a:gd name="T26" fmla="*/ 22 w 157"/>
                  <a:gd name="T27" fmla="*/ 205 h 273"/>
                  <a:gd name="T28" fmla="*/ 15 w 157"/>
                  <a:gd name="T29" fmla="*/ 221 h 273"/>
                  <a:gd name="T30" fmla="*/ 8 w 157"/>
                  <a:gd name="T31" fmla="*/ 237 h 273"/>
                  <a:gd name="T32" fmla="*/ 5 w 157"/>
                  <a:gd name="T33" fmla="*/ 253 h 273"/>
                  <a:gd name="T34" fmla="*/ 0 w 157"/>
                  <a:gd name="T35" fmla="*/ 269 h 273"/>
                  <a:gd name="T36" fmla="*/ 24 w 157"/>
                  <a:gd name="T37" fmla="*/ 273 h 273"/>
                  <a:gd name="T38" fmla="*/ 28 w 157"/>
                  <a:gd name="T39" fmla="*/ 259 h 273"/>
                  <a:gd name="T40" fmla="*/ 31 w 157"/>
                  <a:gd name="T41" fmla="*/ 244 h 273"/>
                  <a:gd name="T42" fmla="*/ 37 w 157"/>
                  <a:gd name="T43" fmla="*/ 229 h 273"/>
                  <a:gd name="T44" fmla="*/ 42 w 157"/>
                  <a:gd name="T45" fmla="*/ 215 h 273"/>
                  <a:gd name="T46" fmla="*/ 50 w 157"/>
                  <a:gd name="T47" fmla="*/ 200 h 273"/>
                  <a:gd name="T48" fmla="*/ 58 w 157"/>
                  <a:gd name="T49" fmla="*/ 186 h 273"/>
                  <a:gd name="T50" fmla="*/ 67 w 157"/>
                  <a:gd name="T51" fmla="*/ 170 h 273"/>
                  <a:gd name="T52" fmla="*/ 77 w 157"/>
                  <a:gd name="T53" fmla="*/ 155 h 273"/>
                  <a:gd name="T54" fmla="*/ 87 w 157"/>
                  <a:gd name="T55" fmla="*/ 139 h 273"/>
                  <a:gd name="T56" fmla="*/ 98 w 157"/>
                  <a:gd name="T57" fmla="*/ 122 h 273"/>
                  <a:gd name="T58" fmla="*/ 108 w 157"/>
                  <a:gd name="T59" fmla="*/ 106 h 273"/>
                  <a:gd name="T60" fmla="*/ 118 w 157"/>
                  <a:gd name="T61" fmla="*/ 88 h 273"/>
                  <a:gd name="T62" fmla="*/ 128 w 157"/>
                  <a:gd name="T63" fmla="*/ 69 h 273"/>
                  <a:gd name="T64" fmla="*/ 138 w 157"/>
                  <a:gd name="T65" fmla="*/ 49 h 273"/>
                  <a:gd name="T66" fmla="*/ 147 w 157"/>
                  <a:gd name="T67" fmla="*/ 29 h 273"/>
                  <a:gd name="T68" fmla="*/ 156 w 157"/>
                  <a:gd name="T69" fmla="*/ 8 h 273"/>
                  <a:gd name="T70" fmla="*/ 134 w 157"/>
                  <a:gd name="T71" fmla="*/ 4 h 273"/>
                  <a:gd name="T72" fmla="*/ 157 w 157"/>
                  <a:gd name="T73" fmla="*/ 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273">
                    <a:moveTo>
                      <a:pt x="157" y="4"/>
                    </a:moveTo>
                    <a:lnTo>
                      <a:pt x="134" y="0"/>
                    </a:lnTo>
                    <a:lnTo>
                      <a:pt x="127" y="20"/>
                    </a:lnTo>
                    <a:lnTo>
                      <a:pt x="117" y="39"/>
                    </a:lnTo>
                    <a:lnTo>
                      <a:pt x="108" y="58"/>
                    </a:lnTo>
                    <a:lnTo>
                      <a:pt x="98" y="75"/>
                    </a:lnTo>
                    <a:lnTo>
                      <a:pt x="87" y="93"/>
                    </a:lnTo>
                    <a:lnTo>
                      <a:pt x="77" y="110"/>
                    </a:lnTo>
                    <a:lnTo>
                      <a:pt x="67" y="128"/>
                    </a:lnTo>
                    <a:lnTo>
                      <a:pt x="58" y="142"/>
                    </a:lnTo>
                    <a:lnTo>
                      <a:pt x="47" y="158"/>
                    </a:lnTo>
                    <a:lnTo>
                      <a:pt x="38" y="174"/>
                    </a:lnTo>
                    <a:lnTo>
                      <a:pt x="29" y="190"/>
                    </a:lnTo>
                    <a:lnTo>
                      <a:pt x="22" y="205"/>
                    </a:lnTo>
                    <a:lnTo>
                      <a:pt x="15" y="221"/>
                    </a:lnTo>
                    <a:lnTo>
                      <a:pt x="8" y="237"/>
                    </a:lnTo>
                    <a:lnTo>
                      <a:pt x="5" y="253"/>
                    </a:lnTo>
                    <a:lnTo>
                      <a:pt x="0" y="269"/>
                    </a:lnTo>
                    <a:lnTo>
                      <a:pt x="24" y="273"/>
                    </a:lnTo>
                    <a:lnTo>
                      <a:pt x="28" y="259"/>
                    </a:lnTo>
                    <a:lnTo>
                      <a:pt x="31" y="244"/>
                    </a:lnTo>
                    <a:lnTo>
                      <a:pt x="37" y="229"/>
                    </a:lnTo>
                    <a:lnTo>
                      <a:pt x="42" y="215"/>
                    </a:lnTo>
                    <a:lnTo>
                      <a:pt x="50" y="200"/>
                    </a:lnTo>
                    <a:lnTo>
                      <a:pt x="58" y="186"/>
                    </a:lnTo>
                    <a:lnTo>
                      <a:pt x="67" y="170"/>
                    </a:lnTo>
                    <a:lnTo>
                      <a:pt x="77" y="155"/>
                    </a:lnTo>
                    <a:lnTo>
                      <a:pt x="87" y="139"/>
                    </a:lnTo>
                    <a:lnTo>
                      <a:pt x="98" y="122"/>
                    </a:lnTo>
                    <a:lnTo>
                      <a:pt x="108" y="106"/>
                    </a:lnTo>
                    <a:lnTo>
                      <a:pt x="118" y="88"/>
                    </a:lnTo>
                    <a:lnTo>
                      <a:pt x="128" y="69"/>
                    </a:lnTo>
                    <a:lnTo>
                      <a:pt x="138" y="49"/>
                    </a:lnTo>
                    <a:lnTo>
                      <a:pt x="147" y="29"/>
                    </a:lnTo>
                    <a:lnTo>
                      <a:pt x="156" y="8"/>
                    </a:lnTo>
                    <a:lnTo>
                      <a:pt x="134" y="4"/>
                    </a:lnTo>
                    <a:lnTo>
                      <a:pt x="15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7" name="Freeform 178"/>
              <p:cNvSpPr>
                <a:spLocks/>
              </p:cNvSpPr>
              <p:nvPr/>
            </p:nvSpPr>
            <p:spPr bwMode="auto">
              <a:xfrm>
                <a:off x="5132" y="2566"/>
                <a:ext cx="20" cy="49"/>
              </a:xfrm>
              <a:custGeom>
                <a:avLst/>
                <a:gdLst>
                  <a:gd name="T0" fmla="*/ 60 w 60"/>
                  <a:gd name="T1" fmla="*/ 127 h 147"/>
                  <a:gd name="T2" fmla="*/ 54 w 60"/>
                  <a:gd name="T3" fmla="*/ 122 h 147"/>
                  <a:gd name="T4" fmla="*/ 49 w 60"/>
                  <a:gd name="T5" fmla="*/ 118 h 147"/>
                  <a:gd name="T6" fmla="*/ 44 w 60"/>
                  <a:gd name="T7" fmla="*/ 112 h 147"/>
                  <a:gd name="T8" fmla="*/ 39 w 60"/>
                  <a:gd name="T9" fmla="*/ 105 h 147"/>
                  <a:gd name="T10" fmla="*/ 36 w 60"/>
                  <a:gd name="T11" fmla="*/ 100 h 147"/>
                  <a:gd name="T12" fmla="*/ 33 w 60"/>
                  <a:gd name="T13" fmla="*/ 93 h 147"/>
                  <a:gd name="T14" fmla="*/ 32 w 60"/>
                  <a:gd name="T15" fmla="*/ 86 h 147"/>
                  <a:gd name="T16" fmla="*/ 29 w 60"/>
                  <a:gd name="T17" fmla="*/ 77 h 147"/>
                  <a:gd name="T18" fmla="*/ 28 w 60"/>
                  <a:gd name="T19" fmla="*/ 70 h 147"/>
                  <a:gd name="T20" fmla="*/ 26 w 60"/>
                  <a:gd name="T21" fmla="*/ 61 h 147"/>
                  <a:gd name="T22" fmla="*/ 25 w 60"/>
                  <a:gd name="T23" fmla="*/ 52 h 147"/>
                  <a:gd name="T24" fmla="*/ 25 w 60"/>
                  <a:gd name="T25" fmla="*/ 42 h 147"/>
                  <a:gd name="T26" fmla="*/ 25 w 60"/>
                  <a:gd name="T27" fmla="*/ 32 h 147"/>
                  <a:gd name="T28" fmla="*/ 23 w 60"/>
                  <a:gd name="T29" fmla="*/ 22 h 147"/>
                  <a:gd name="T30" fmla="*/ 23 w 60"/>
                  <a:gd name="T31" fmla="*/ 12 h 147"/>
                  <a:gd name="T32" fmla="*/ 23 w 60"/>
                  <a:gd name="T33" fmla="*/ 0 h 147"/>
                  <a:gd name="T34" fmla="*/ 0 w 60"/>
                  <a:gd name="T35" fmla="*/ 0 h 147"/>
                  <a:gd name="T36" fmla="*/ 0 w 60"/>
                  <a:gd name="T37" fmla="*/ 12 h 147"/>
                  <a:gd name="T38" fmla="*/ 0 w 60"/>
                  <a:gd name="T39" fmla="*/ 23 h 147"/>
                  <a:gd name="T40" fmla="*/ 1 w 60"/>
                  <a:gd name="T41" fmla="*/ 33 h 147"/>
                  <a:gd name="T42" fmla="*/ 1 w 60"/>
                  <a:gd name="T43" fmla="*/ 44 h 147"/>
                  <a:gd name="T44" fmla="*/ 3 w 60"/>
                  <a:gd name="T45" fmla="*/ 55 h 147"/>
                  <a:gd name="T46" fmla="*/ 3 w 60"/>
                  <a:gd name="T47" fmla="*/ 64 h 147"/>
                  <a:gd name="T48" fmla="*/ 4 w 60"/>
                  <a:gd name="T49" fmla="*/ 74 h 147"/>
                  <a:gd name="T50" fmla="*/ 6 w 60"/>
                  <a:gd name="T51" fmla="*/ 84 h 147"/>
                  <a:gd name="T52" fmla="*/ 9 w 60"/>
                  <a:gd name="T53" fmla="*/ 92 h 147"/>
                  <a:gd name="T54" fmla="*/ 12 w 60"/>
                  <a:gd name="T55" fmla="*/ 100 h 147"/>
                  <a:gd name="T56" fmla="*/ 16 w 60"/>
                  <a:gd name="T57" fmla="*/ 111 h 147"/>
                  <a:gd name="T58" fmla="*/ 20 w 60"/>
                  <a:gd name="T59" fmla="*/ 118 h 147"/>
                  <a:gd name="T60" fmla="*/ 26 w 60"/>
                  <a:gd name="T61" fmla="*/ 127 h 147"/>
                  <a:gd name="T62" fmla="*/ 32 w 60"/>
                  <a:gd name="T63" fmla="*/ 132 h 147"/>
                  <a:gd name="T64" fmla="*/ 39 w 60"/>
                  <a:gd name="T65" fmla="*/ 140 h 147"/>
                  <a:gd name="T66" fmla="*/ 47 w 60"/>
                  <a:gd name="T67" fmla="*/ 147 h 147"/>
                  <a:gd name="T68" fmla="*/ 60 w 60"/>
                  <a:gd name="T69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7">
                    <a:moveTo>
                      <a:pt x="60" y="127"/>
                    </a:moveTo>
                    <a:lnTo>
                      <a:pt x="54" y="122"/>
                    </a:lnTo>
                    <a:lnTo>
                      <a:pt x="49" y="118"/>
                    </a:lnTo>
                    <a:lnTo>
                      <a:pt x="44" y="112"/>
                    </a:lnTo>
                    <a:lnTo>
                      <a:pt x="39" y="105"/>
                    </a:lnTo>
                    <a:lnTo>
                      <a:pt x="36" y="100"/>
                    </a:lnTo>
                    <a:lnTo>
                      <a:pt x="33" y="93"/>
                    </a:lnTo>
                    <a:lnTo>
                      <a:pt x="32" y="86"/>
                    </a:lnTo>
                    <a:lnTo>
                      <a:pt x="29" y="77"/>
                    </a:lnTo>
                    <a:lnTo>
                      <a:pt x="28" y="70"/>
                    </a:lnTo>
                    <a:lnTo>
                      <a:pt x="26" y="61"/>
                    </a:lnTo>
                    <a:lnTo>
                      <a:pt x="25" y="52"/>
                    </a:lnTo>
                    <a:lnTo>
                      <a:pt x="25" y="42"/>
                    </a:lnTo>
                    <a:lnTo>
                      <a:pt x="25" y="32"/>
                    </a:lnTo>
                    <a:lnTo>
                      <a:pt x="23" y="22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  <a:lnTo>
                      <a:pt x="1" y="33"/>
                    </a:lnTo>
                    <a:lnTo>
                      <a:pt x="1" y="44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4" y="74"/>
                    </a:lnTo>
                    <a:lnTo>
                      <a:pt x="6" y="84"/>
                    </a:lnTo>
                    <a:lnTo>
                      <a:pt x="9" y="92"/>
                    </a:lnTo>
                    <a:lnTo>
                      <a:pt x="12" y="100"/>
                    </a:lnTo>
                    <a:lnTo>
                      <a:pt x="16" y="111"/>
                    </a:lnTo>
                    <a:lnTo>
                      <a:pt x="20" y="118"/>
                    </a:lnTo>
                    <a:lnTo>
                      <a:pt x="26" y="127"/>
                    </a:lnTo>
                    <a:lnTo>
                      <a:pt x="32" y="132"/>
                    </a:lnTo>
                    <a:lnTo>
                      <a:pt x="39" y="140"/>
                    </a:lnTo>
                    <a:lnTo>
                      <a:pt x="47" y="147"/>
                    </a:lnTo>
                    <a:lnTo>
                      <a:pt x="6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8" name="Freeform 179"/>
              <p:cNvSpPr>
                <a:spLocks/>
              </p:cNvSpPr>
              <p:nvPr/>
            </p:nvSpPr>
            <p:spPr bwMode="auto">
              <a:xfrm>
                <a:off x="5147" y="2608"/>
                <a:ext cx="55" cy="25"/>
              </a:xfrm>
              <a:custGeom>
                <a:avLst/>
                <a:gdLst>
                  <a:gd name="T0" fmla="*/ 165 w 165"/>
                  <a:gd name="T1" fmla="*/ 53 h 74"/>
                  <a:gd name="T2" fmla="*/ 165 w 165"/>
                  <a:gd name="T3" fmla="*/ 53 h 74"/>
                  <a:gd name="T4" fmla="*/ 155 w 165"/>
                  <a:gd name="T5" fmla="*/ 48 h 74"/>
                  <a:gd name="T6" fmla="*/ 143 w 165"/>
                  <a:gd name="T7" fmla="*/ 42 h 74"/>
                  <a:gd name="T8" fmla="*/ 133 w 165"/>
                  <a:gd name="T9" fmla="*/ 37 h 74"/>
                  <a:gd name="T10" fmla="*/ 122 w 165"/>
                  <a:gd name="T11" fmla="*/ 33 h 74"/>
                  <a:gd name="T12" fmla="*/ 111 w 165"/>
                  <a:gd name="T13" fmla="*/ 30 h 74"/>
                  <a:gd name="T14" fmla="*/ 101 w 165"/>
                  <a:gd name="T15" fmla="*/ 27 h 74"/>
                  <a:gd name="T16" fmla="*/ 90 w 165"/>
                  <a:gd name="T17" fmla="*/ 24 h 74"/>
                  <a:gd name="T18" fmla="*/ 80 w 165"/>
                  <a:gd name="T19" fmla="*/ 23 h 74"/>
                  <a:gd name="T20" fmla="*/ 71 w 165"/>
                  <a:gd name="T21" fmla="*/ 20 h 74"/>
                  <a:gd name="T22" fmla="*/ 61 w 165"/>
                  <a:gd name="T23" fmla="*/ 17 h 74"/>
                  <a:gd name="T24" fmla="*/ 50 w 165"/>
                  <a:gd name="T25" fmla="*/ 16 h 74"/>
                  <a:gd name="T26" fmla="*/ 42 w 165"/>
                  <a:gd name="T27" fmla="*/ 13 h 74"/>
                  <a:gd name="T28" fmla="*/ 34 w 165"/>
                  <a:gd name="T29" fmla="*/ 10 h 74"/>
                  <a:gd name="T30" fmla="*/ 26 w 165"/>
                  <a:gd name="T31" fmla="*/ 7 h 74"/>
                  <a:gd name="T32" fmla="*/ 20 w 165"/>
                  <a:gd name="T33" fmla="*/ 4 h 74"/>
                  <a:gd name="T34" fmla="*/ 13 w 165"/>
                  <a:gd name="T35" fmla="*/ 0 h 74"/>
                  <a:gd name="T36" fmla="*/ 0 w 165"/>
                  <a:gd name="T37" fmla="*/ 20 h 74"/>
                  <a:gd name="T38" fmla="*/ 8 w 165"/>
                  <a:gd name="T39" fmla="*/ 24 h 74"/>
                  <a:gd name="T40" fmla="*/ 17 w 165"/>
                  <a:gd name="T41" fmla="*/ 29 h 74"/>
                  <a:gd name="T42" fmla="*/ 26 w 165"/>
                  <a:gd name="T43" fmla="*/ 32 h 74"/>
                  <a:gd name="T44" fmla="*/ 34 w 165"/>
                  <a:gd name="T45" fmla="*/ 34 h 74"/>
                  <a:gd name="T46" fmla="*/ 45 w 165"/>
                  <a:gd name="T47" fmla="*/ 39 h 74"/>
                  <a:gd name="T48" fmla="*/ 55 w 165"/>
                  <a:gd name="T49" fmla="*/ 40 h 74"/>
                  <a:gd name="T50" fmla="*/ 65 w 165"/>
                  <a:gd name="T51" fmla="*/ 43 h 74"/>
                  <a:gd name="T52" fmla="*/ 74 w 165"/>
                  <a:gd name="T53" fmla="*/ 45 h 74"/>
                  <a:gd name="T54" fmla="*/ 85 w 165"/>
                  <a:gd name="T55" fmla="*/ 48 h 74"/>
                  <a:gd name="T56" fmla="*/ 94 w 165"/>
                  <a:gd name="T57" fmla="*/ 50 h 74"/>
                  <a:gd name="T58" fmla="*/ 106 w 165"/>
                  <a:gd name="T59" fmla="*/ 53 h 74"/>
                  <a:gd name="T60" fmla="*/ 116 w 165"/>
                  <a:gd name="T61" fmla="*/ 56 h 74"/>
                  <a:gd name="T62" fmla="*/ 125 w 165"/>
                  <a:gd name="T63" fmla="*/ 59 h 74"/>
                  <a:gd name="T64" fmla="*/ 135 w 165"/>
                  <a:gd name="T65" fmla="*/ 64 h 74"/>
                  <a:gd name="T66" fmla="*/ 143 w 165"/>
                  <a:gd name="T67" fmla="*/ 68 h 74"/>
                  <a:gd name="T68" fmla="*/ 152 w 165"/>
                  <a:gd name="T69" fmla="*/ 74 h 74"/>
                  <a:gd name="T70" fmla="*/ 152 w 165"/>
                  <a:gd name="T71" fmla="*/ 72 h 74"/>
                  <a:gd name="T72" fmla="*/ 165 w 165"/>
                  <a:gd name="T73" fmla="*/ 5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74">
                    <a:moveTo>
                      <a:pt x="165" y="53"/>
                    </a:moveTo>
                    <a:lnTo>
                      <a:pt x="165" y="53"/>
                    </a:lnTo>
                    <a:lnTo>
                      <a:pt x="155" y="48"/>
                    </a:lnTo>
                    <a:lnTo>
                      <a:pt x="143" y="42"/>
                    </a:lnTo>
                    <a:lnTo>
                      <a:pt x="133" y="37"/>
                    </a:lnTo>
                    <a:lnTo>
                      <a:pt x="122" y="33"/>
                    </a:lnTo>
                    <a:lnTo>
                      <a:pt x="111" y="30"/>
                    </a:lnTo>
                    <a:lnTo>
                      <a:pt x="101" y="27"/>
                    </a:lnTo>
                    <a:lnTo>
                      <a:pt x="90" y="24"/>
                    </a:lnTo>
                    <a:lnTo>
                      <a:pt x="80" y="23"/>
                    </a:lnTo>
                    <a:lnTo>
                      <a:pt x="71" y="20"/>
                    </a:lnTo>
                    <a:lnTo>
                      <a:pt x="61" y="17"/>
                    </a:lnTo>
                    <a:lnTo>
                      <a:pt x="50" y="16"/>
                    </a:lnTo>
                    <a:lnTo>
                      <a:pt x="42" y="13"/>
                    </a:lnTo>
                    <a:lnTo>
                      <a:pt x="34" y="10"/>
                    </a:lnTo>
                    <a:lnTo>
                      <a:pt x="26" y="7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7" y="29"/>
                    </a:lnTo>
                    <a:lnTo>
                      <a:pt x="26" y="32"/>
                    </a:lnTo>
                    <a:lnTo>
                      <a:pt x="34" y="34"/>
                    </a:lnTo>
                    <a:lnTo>
                      <a:pt x="45" y="39"/>
                    </a:lnTo>
                    <a:lnTo>
                      <a:pt x="55" y="40"/>
                    </a:lnTo>
                    <a:lnTo>
                      <a:pt x="65" y="43"/>
                    </a:lnTo>
                    <a:lnTo>
                      <a:pt x="74" y="45"/>
                    </a:lnTo>
                    <a:lnTo>
                      <a:pt x="85" y="48"/>
                    </a:lnTo>
                    <a:lnTo>
                      <a:pt x="94" y="50"/>
                    </a:lnTo>
                    <a:lnTo>
                      <a:pt x="106" y="53"/>
                    </a:lnTo>
                    <a:lnTo>
                      <a:pt x="116" y="56"/>
                    </a:lnTo>
                    <a:lnTo>
                      <a:pt x="125" y="59"/>
                    </a:lnTo>
                    <a:lnTo>
                      <a:pt x="135" y="64"/>
                    </a:lnTo>
                    <a:lnTo>
                      <a:pt x="143" y="68"/>
                    </a:lnTo>
                    <a:lnTo>
                      <a:pt x="152" y="74"/>
                    </a:lnTo>
                    <a:lnTo>
                      <a:pt x="152" y="72"/>
                    </a:lnTo>
                    <a:lnTo>
                      <a:pt x="1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9" name="Freeform 180"/>
              <p:cNvSpPr>
                <a:spLocks/>
              </p:cNvSpPr>
              <p:nvPr/>
            </p:nvSpPr>
            <p:spPr bwMode="auto">
              <a:xfrm>
                <a:off x="5198" y="2626"/>
                <a:ext cx="17" cy="20"/>
              </a:xfrm>
              <a:custGeom>
                <a:avLst/>
                <a:gdLst>
                  <a:gd name="T0" fmla="*/ 50 w 50"/>
                  <a:gd name="T1" fmla="*/ 60 h 61"/>
                  <a:gd name="T2" fmla="*/ 48 w 50"/>
                  <a:gd name="T3" fmla="*/ 51 h 61"/>
                  <a:gd name="T4" fmla="*/ 45 w 50"/>
                  <a:gd name="T5" fmla="*/ 41 h 61"/>
                  <a:gd name="T6" fmla="*/ 42 w 50"/>
                  <a:gd name="T7" fmla="*/ 34 h 61"/>
                  <a:gd name="T8" fmla="*/ 38 w 50"/>
                  <a:gd name="T9" fmla="*/ 25 h 61"/>
                  <a:gd name="T10" fmla="*/ 32 w 50"/>
                  <a:gd name="T11" fmla="*/ 18 h 61"/>
                  <a:gd name="T12" fmla="*/ 26 w 50"/>
                  <a:gd name="T13" fmla="*/ 12 h 61"/>
                  <a:gd name="T14" fmla="*/ 21 w 50"/>
                  <a:gd name="T15" fmla="*/ 5 h 61"/>
                  <a:gd name="T16" fmla="*/ 13 w 50"/>
                  <a:gd name="T17" fmla="*/ 0 h 61"/>
                  <a:gd name="T18" fmla="*/ 0 w 50"/>
                  <a:gd name="T19" fmla="*/ 19 h 61"/>
                  <a:gd name="T20" fmla="*/ 5 w 50"/>
                  <a:gd name="T21" fmla="*/ 24 h 61"/>
                  <a:gd name="T22" fmla="*/ 10 w 50"/>
                  <a:gd name="T23" fmla="*/ 28 h 61"/>
                  <a:gd name="T24" fmla="*/ 15 w 50"/>
                  <a:gd name="T25" fmla="*/ 32 h 61"/>
                  <a:gd name="T26" fmla="*/ 18 w 50"/>
                  <a:gd name="T27" fmla="*/ 38 h 61"/>
                  <a:gd name="T28" fmla="*/ 21 w 50"/>
                  <a:gd name="T29" fmla="*/ 44 h 61"/>
                  <a:gd name="T30" fmla="*/ 23 w 50"/>
                  <a:gd name="T31" fmla="*/ 51 h 61"/>
                  <a:gd name="T32" fmla="*/ 25 w 50"/>
                  <a:gd name="T33" fmla="*/ 56 h 61"/>
                  <a:gd name="T34" fmla="*/ 26 w 50"/>
                  <a:gd name="T35" fmla="*/ 61 h 61"/>
                  <a:gd name="T36" fmla="*/ 50 w 50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50" y="60"/>
                    </a:moveTo>
                    <a:lnTo>
                      <a:pt x="48" y="51"/>
                    </a:lnTo>
                    <a:lnTo>
                      <a:pt x="45" y="41"/>
                    </a:lnTo>
                    <a:lnTo>
                      <a:pt x="42" y="34"/>
                    </a:lnTo>
                    <a:lnTo>
                      <a:pt x="38" y="25"/>
                    </a:lnTo>
                    <a:lnTo>
                      <a:pt x="32" y="18"/>
                    </a:lnTo>
                    <a:lnTo>
                      <a:pt x="26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10" y="28"/>
                    </a:lnTo>
                    <a:lnTo>
                      <a:pt x="15" y="32"/>
                    </a:lnTo>
                    <a:lnTo>
                      <a:pt x="18" y="38"/>
                    </a:lnTo>
                    <a:lnTo>
                      <a:pt x="21" y="44"/>
                    </a:lnTo>
                    <a:lnTo>
                      <a:pt x="23" y="51"/>
                    </a:lnTo>
                    <a:lnTo>
                      <a:pt x="25" y="56"/>
                    </a:lnTo>
                    <a:lnTo>
                      <a:pt x="26" y="61"/>
                    </a:lnTo>
                    <a:lnTo>
                      <a:pt x="5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0" name="Freeform 181"/>
              <p:cNvSpPr>
                <a:spLocks/>
              </p:cNvSpPr>
              <p:nvPr/>
            </p:nvSpPr>
            <p:spPr bwMode="auto">
              <a:xfrm>
                <a:off x="5206" y="2646"/>
                <a:ext cx="10" cy="41"/>
              </a:xfrm>
              <a:custGeom>
                <a:avLst/>
                <a:gdLst>
                  <a:gd name="T0" fmla="*/ 16 w 29"/>
                  <a:gd name="T1" fmla="*/ 125 h 125"/>
                  <a:gd name="T2" fmla="*/ 20 w 29"/>
                  <a:gd name="T3" fmla="*/ 119 h 125"/>
                  <a:gd name="T4" fmla="*/ 22 w 29"/>
                  <a:gd name="T5" fmla="*/ 112 h 125"/>
                  <a:gd name="T6" fmla="*/ 25 w 29"/>
                  <a:gd name="T7" fmla="*/ 108 h 125"/>
                  <a:gd name="T8" fmla="*/ 26 w 29"/>
                  <a:gd name="T9" fmla="*/ 100 h 125"/>
                  <a:gd name="T10" fmla="*/ 28 w 29"/>
                  <a:gd name="T11" fmla="*/ 93 h 125"/>
                  <a:gd name="T12" fmla="*/ 28 w 29"/>
                  <a:gd name="T13" fmla="*/ 84 h 125"/>
                  <a:gd name="T14" fmla="*/ 28 w 29"/>
                  <a:gd name="T15" fmla="*/ 77 h 125"/>
                  <a:gd name="T16" fmla="*/ 29 w 29"/>
                  <a:gd name="T17" fmla="*/ 70 h 125"/>
                  <a:gd name="T18" fmla="*/ 29 w 29"/>
                  <a:gd name="T19" fmla="*/ 61 h 125"/>
                  <a:gd name="T20" fmla="*/ 28 w 29"/>
                  <a:gd name="T21" fmla="*/ 52 h 125"/>
                  <a:gd name="T22" fmla="*/ 28 w 29"/>
                  <a:gd name="T23" fmla="*/ 45 h 125"/>
                  <a:gd name="T24" fmla="*/ 28 w 29"/>
                  <a:gd name="T25" fmla="*/ 35 h 125"/>
                  <a:gd name="T26" fmla="*/ 26 w 29"/>
                  <a:gd name="T27" fmla="*/ 28 h 125"/>
                  <a:gd name="T28" fmla="*/ 26 w 29"/>
                  <a:gd name="T29" fmla="*/ 19 h 125"/>
                  <a:gd name="T30" fmla="*/ 26 w 29"/>
                  <a:gd name="T31" fmla="*/ 12 h 125"/>
                  <a:gd name="T32" fmla="*/ 25 w 29"/>
                  <a:gd name="T33" fmla="*/ 6 h 125"/>
                  <a:gd name="T34" fmla="*/ 25 w 29"/>
                  <a:gd name="T35" fmla="*/ 0 h 125"/>
                  <a:gd name="T36" fmla="*/ 1 w 29"/>
                  <a:gd name="T37" fmla="*/ 1 h 125"/>
                  <a:gd name="T38" fmla="*/ 3 w 29"/>
                  <a:gd name="T39" fmla="*/ 7 h 125"/>
                  <a:gd name="T40" fmla="*/ 3 w 29"/>
                  <a:gd name="T41" fmla="*/ 15 h 125"/>
                  <a:gd name="T42" fmla="*/ 3 w 29"/>
                  <a:gd name="T43" fmla="*/ 22 h 125"/>
                  <a:gd name="T44" fmla="*/ 4 w 29"/>
                  <a:gd name="T45" fmla="*/ 29 h 125"/>
                  <a:gd name="T46" fmla="*/ 4 w 29"/>
                  <a:gd name="T47" fmla="*/ 36 h 125"/>
                  <a:gd name="T48" fmla="*/ 4 w 29"/>
                  <a:gd name="T49" fmla="*/ 45 h 125"/>
                  <a:gd name="T50" fmla="*/ 4 w 29"/>
                  <a:gd name="T51" fmla="*/ 54 h 125"/>
                  <a:gd name="T52" fmla="*/ 6 w 29"/>
                  <a:gd name="T53" fmla="*/ 61 h 125"/>
                  <a:gd name="T54" fmla="*/ 6 w 29"/>
                  <a:gd name="T55" fmla="*/ 68 h 125"/>
                  <a:gd name="T56" fmla="*/ 4 w 29"/>
                  <a:gd name="T57" fmla="*/ 76 h 125"/>
                  <a:gd name="T58" fmla="*/ 4 w 29"/>
                  <a:gd name="T59" fmla="*/ 83 h 125"/>
                  <a:gd name="T60" fmla="*/ 4 w 29"/>
                  <a:gd name="T61" fmla="*/ 89 h 125"/>
                  <a:gd name="T62" fmla="*/ 3 w 29"/>
                  <a:gd name="T63" fmla="*/ 96 h 125"/>
                  <a:gd name="T64" fmla="*/ 3 w 29"/>
                  <a:gd name="T65" fmla="*/ 100 h 125"/>
                  <a:gd name="T66" fmla="*/ 1 w 29"/>
                  <a:gd name="T67" fmla="*/ 106 h 125"/>
                  <a:gd name="T68" fmla="*/ 0 w 29"/>
                  <a:gd name="T69" fmla="*/ 109 h 125"/>
                  <a:gd name="T70" fmla="*/ 4 w 29"/>
                  <a:gd name="T71" fmla="*/ 103 h 125"/>
                  <a:gd name="T72" fmla="*/ 16 w 29"/>
                  <a:gd name="T7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25">
                    <a:moveTo>
                      <a:pt x="16" y="125"/>
                    </a:moveTo>
                    <a:lnTo>
                      <a:pt x="20" y="119"/>
                    </a:lnTo>
                    <a:lnTo>
                      <a:pt x="22" y="112"/>
                    </a:lnTo>
                    <a:lnTo>
                      <a:pt x="25" y="108"/>
                    </a:lnTo>
                    <a:lnTo>
                      <a:pt x="26" y="100"/>
                    </a:lnTo>
                    <a:lnTo>
                      <a:pt x="28" y="93"/>
                    </a:lnTo>
                    <a:lnTo>
                      <a:pt x="28" y="84"/>
                    </a:lnTo>
                    <a:lnTo>
                      <a:pt x="28" y="77"/>
                    </a:lnTo>
                    <a:lnTo>
                      <a:pt x="29" y="70"/>
                    </a:lnTo>
                    <a:lnTo>
                      <a:pt x="29" y="61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28" y="35"/>
                    </a:lnTo>
                    <a:lnTo>
                      <a:pt x="26" y="28"/>
                    </a:lnTo>
                    <a:lnTo>
                      <a:pt x="26" y="19"/>
                    </a:lnTo>
                    <a:lnTo>
                      <a:pt x="26" y="12"/>
                    </a:lnTo>
                    <a:lnTo>
                      <a:pt x="25" y="6"/>
                    </a:lnTo>
                    <a:lnTo>
                      <a:pt x="25" y="0"/>
                    </a:lnTo>
                    <a:lnTo>
                      <a:pt x="1" y="1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3" y="22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6" y="68"/>
                    </a:lnTo>
                    <a:lnTo>
                      <a:pt x="4" y="76"/>
                    </a:lnTo>
                    <a:lnTo>
                      <a:pt x="4" y="83"/>
                    </a:lnTo>
                    <a:lnTo>
                      <a:pt x="4" y="89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4" y="103"/>
                    </a:lnTo>
                    <a:lnTo>
                      <a:pt x="1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1" name="Freeform 182"/>
              <p:cNvSpPr>
                <a:spLocks/>
              </p:cNvSpPr>
              <p:nvPr/>
            </p:nvSpPr>
            <p:spPr bwMode="auto">
              <a:xfrm>
                <a:off x="5178" y="2680"/>
                <a:ext cx="34" cy="15"/>
              </a:xfrm>
              <a:custGeom>
                <a:avLst/>
                <a:gdLst>
                  <a:gd name="T0" fmla="*/ 0 w 102"/>
                  <a:gd name="T1" fmla="*/ 28 h 44"/>
                  <a:gd name="T2" fmla="*/ 10 w 102"/>
                  <a:gd name="T3" fmla="*/ 42 h 44"/>
                  <a:gd name="T4" fmla="*/ 20 w 102"/>
                  <a:gd name="T5" fmla="*/ 44 h 44"/>
                  <a:gd name="T6" fmla="*/ 32 w 102"/>
                  <a:gd name="T7" fmla="*/ 42 h 44"/>
                  <a:gd name="T8" fmla="*/ 44 w 102"/>
                  <a:gd name="T9" fmla="*/ 42 h 44"/>
                  <a:gd name="T10" fmla="*/ 55 w 102"/>
                  <a:gd name="T11" fmla="*/ 40 h 44"/>
                  <a:gd name="T12" fmla="*/ 67 w 102"/>
                  <a:gd name="T13" fmla="*/ 37 h 44"/>
                  <a:gd name="T14" fmla="*/ 79 w 102"/>
                  <a:gd name="T15" fmla="*/ 32 h 44"/>
                  <a:gd name="T16" fmla="*/ 90 w 102"/>
                  <a:gd name="T17" fmla="*/ 28 h 44"/>
                  <a:gd name="T18" fmla="*/ 102 w 102"/>
                  <a:gd name="T19" fmla="*/ 22 h 44"/>
                  <a:gd name="T20" fmla="*/ 90 w 102"/>
                  <a:gd name="T21" fmla="*/ 0 h 44"/>
                  <a:gd name="T22" fmla="*/ 80 w 102"/>
                  <a:gd name="T23" fmla="*/ 8 h 44"/>
                  <a:gd name="T24" fmla="*/ 70 w 102"/>
                  <a:gd name="T25" fmla="*/ 12 h 44"/>
                  <a:gd name="T26" fmla="*/ 60 w 102"/>
                  <a:gd name="T27" fmla="*/ 15 h 44"/>
                  <a:gd name="T28" fmla="*/ 50 w 102"/>
                  <a:gd name="T29" fmla="*/ 16 h 44"/>
                  <a:gd name="T30" fmla="*/ 39 w 102"/>
                  <a:gd name="T31" fmla="*/ 19 h 44"/>
                  <a:gd name="T32" fmla="*/ 31 w 102"/>
                  <a:gd name="T33" fmla="*/ 21 h 44"/>
                  <a:gd name="T34" fmla="*/ 22 w 102"/>
                  <a:gd name="T35" fmla="*/ 19 h 44"/>
                  <a:gd name="T36" fmla="*/ 13 w 102"/>
                  <a:gd name="T37" fmla="*/ 19 h 44"/>
                  <a:gd name="T38" fmla="*/ 22 w 102"/>
                  <a:gd name="T39" fmla="*/ 35 h 44"/>
                  <a:gd name="T40" fmla="*/ 0 w 102"/>
                  <a:gd name="T4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44">
                    <a:moveTo>
                      <a:pt x="0" y="28"/>
                    </a:moveTo>
                    <a:lnTo>
                      <a:pt x="10" y="42"/>
                    </a:lnTo>
                    <a:lnTo>
                      <a:pt x="20" y="44"/>
                    </a:lnTo>
                    <a:lnTo>
                      <a:pt x="32" y="42"/>
                    </a:lnTo>
                    <a:lnTo>
                      <a:pt x="44" y="42"/>
                    </a:lnTo>
                    <a:lnTo>
                      <a:pt x="55" y="40"/>
                    </a:lnTo>
                    <a:lnTo>
                      <a:pt x="67" y="37"/>
                    </a:lnTo>
                    <a:lnTo>
                      <a:pt x="79" y="32"/>
                    </a:lnTo>
                    <a:lnTo>
                      <a:pt x="90" y="28"/>
                    </a:lnTo>
                    <a:lnTo>
                      <a:pt x="102" y="22"/>
                    </a:lnTo>
                    <a:lnTo>
                      <a:pt x="90" y="0"/>
                    </a:lnTo>
                    <a:lnTo>
                      <a:pt x="80" y="8"/>
                    </a:lnTo>
                    <a:lnTo>
                      <a:pt x="70" y="12"/>
                    </a:lnTo>
                    <a:lnTo>
                      <a:pt x="60" y="15"/>
                    </a:lnTo>
                    <a:lnTo>
                      <a:pt x="50" y="16"/>
                    </a:lnTo>
                    <a:lnTo>
                      <a:pt x="39" y="19"/>
                    </a:lnTo>
                    <a:lnTo>
                      <a:pt x="31" y="21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22" y="3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2" name="Freeform 183"/>
              <p:cNvSpPr>
                <a:spLocks/>
              </p:cNvSpPr>
              <p:nvPr/>
            </p:nvSpPr>
            <p:spPr bwMode="auto">
              <a:xfrm>
                <a:off x="5170" y="2651"/>
                <a:ext cx="17" cy="41"/>
              </a:xfrm>
              <a:custGeom>
                <a:avLst/>
                <a:gdLst>
                  <a:gd name="T0" fmla="*/ 0 w 51"/>
                  <a:gd name="T1" fmla="*/ 18 h 123"/>
                  <a:gd name="T2" fmla="*/ 6 w 51"/>
                  <a:gd name="T3" fmla="*/ 23 h 123"/>
                  <a:gd name="T4" fmla="*/ 11 w 51"/>
                  <a:gd name="T5" fmla="*/ 26 h 123"/>
                  <a:gd name="T6" fmla="*/ 13 w 51"/>
                  <a:gd name="T7" fmla="*/ 30 h 123"/>
                  <a:gd name="T8" fmla="*/ 16 w 51"/>
                  <a:gd name="T9" fmla="*/ 36 h 123"/>
                  <a:gd name="T10" fmla="*/ 19 w 51"/>
                  <a:gd name="T11" fmla="*/ 42 h 123"/>
                  <a:gd name="T12" fmla="*/ 22 w 51"/>
                  <a:gd name="T13" fmla="*/ 49 h 123"/>
                  <a:gd name="T14" fmla="*/ 24 w 51"/>
                  <a:gd name="T15" fmla="*/ 55 h 123"/>
                  <a:gd name="T16" fmla="*/ 25 w 51"/>
                  <a:gd name="T17" fmla="*/ 62 h 123"/>
                  <a:gd name="T18" fmla="*/ 27 w 51"/>
                  <a:gd name="T19" fmla="*/ 69 h 123"/>
                  <a:gd name="T20" fmla="*/ 27 w 51"/>
                  <a:gd name="T21" fmla="*/ 97 h 123"/>
                  <a:gd name="T22" fmla="*/ 25 w 51"/>
                  <a:gd name="T23" fmla="*/ 103 h 123"/>
                  <a:gd name="T24" fmla="*/ 24 w 51"/>
                  <a:gd name="T25" fmla="*/ 110 h 123"/>
                  <a:gd name="T26" fmla="*/ 22 w 51"/>
                  <a:gd name="T27" fmla="*/ 116 h 123"/>
                  <a:gd name="T28" fmla="*/ 44 w 51"/>
                  <a:gd name="T29" fmla="*/ 123 h 123"/>
                  <a:gd name="T30" fmla="*/ 47 w 51"/>
                  <a:gd name="T31" fmla="*/ 116 h 123"/>
                  <a:gd name="T32" fmla="*/ 48 w 51"/>
                  <a:gd name="T33" fmla="*/ 109 h 123"/>
                  <a:gd name="T34" fmla="*/ 50 w 51"/>
                  <a:gd name="T35" fmla="*/ 100 h 123"/>
                  <a:gd name="T36" fmla="*/ 51 w 51"/>
                  <a:gd name="T37" fmla="*/ 91 h 123"/>
                  <a:gd name="T38" fmla="*/ 51 w 51"/>
                  <a:gd name="T39" fmla="*/ 75 h 123"/>
                  <a:gd name="T40" fmla="*/ 50 w 51"/>
                  <a:gd name="T41" fmla="*/ 66 h 123"/>
                  <a:gd name="T42" fmla="*/ 48 w 51"/>
                  <a:gd name="T43" fmla="*/ 58 h 123"/>
                  <a:gd name="T44" fmla="*/ 47 w 51"/>
                  <a:gd name="T45" fmla="*/ 49 h 123"/>
                  <a:gd name="T46" fmla="*/ 44 w 51"/>
                  <a:gd name="T47" fmla="*/ 40 h 123"/>
                  <a:gd name="T48" fmla="*/ 41 w 51"/>
                  <a:gd name="T49" fmla="*/ 33 h 123"/>
                  <a:gd name="T50" fmla="*/ 37 w 51"/>
                  <a:gd name="T51" fmla="*/ 26 h 123"/>
                  <a:gd name="T52" fmla="*/ 34 w 51"/>
                  <a:gd name="T53" fmla="*/ 18 h 123"/>
                  <a:gd name="T54" fmla="*/ 28 w 51"/>
                  <a:gd name="T55" fmla="*/ 10 h 123"/>
                  <a:gd name="T56" fmla="*/ 21 w 51"/>
                  <a:gd name="T57" fmla="*/ 4 h 123"/>
                  <a:gd name="T58" fmla="*/ 15 w 51"/>
                  <a:gd name="T59" fmla="*/ 0 h 123"/>
                  <a:gd name="T60" fmla="*/ 0 w 51"/>
                  <a:gd name="T61" fmla="*/ 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123">
                    <a:moveTo>
                      <a:pt x="0" y="18"/>
                    </a:moveTo>
                    <a:lnTo>
                      <a:pt x="6" y="23"/>
                    </a:lnTo>
                    <a:lnTo>
                      <a:pt x="11" y="26"/>
                    </a:lnTo>
                    <a:lnTo>
                      <a:pt x="13" y="30"/>
                    </a:lnTo>
                    <a:lnTo>
                      <a:pt x="16" y="36"/>
                    </a:lnTo>
                    <a:lnTo>
                      <a:pt x="19" y="42"/>
                    </a:lnTo>
                    <a:lnTo>
                      <a:pt x="22" y="49"/>
                    </a:lnTo>
                    <a:lnTo>
                      <a:pt x="24" y="55"/>
                    </a:lnTo>
                    <a:lnTo>
                      <a:pt x="25" y="62"/>
                    </a:lnTo>
                    <a:lnTo>
                      <a:pt x="27" y="69"/>
                    </a:lnTo>
                    <a:lnTo>
                      <a:pt x="27" y="97"/>
                    </a:lnTo>
                    <a:lnTo>
                      <a:pt x="25" y="103"/>
                    </a:lnTo>
                    <a:lnTo>
                      <a:pt x="24" y="110"/>
                    </a:lnTo>
                    <a:lnTo>
                      <a:pt x="22" y="116"/>
                    </a:lnTo>
                    <a:lnTo>
                      <a:pt x="44" y="123"/>
                    </a:lnTo>
                    <a:lnTo>
                      <a:pt x="47" y="116"/>
                    </a:lnTo>
                    <a:lnTo>
                      <a:pt x="48" y="109"/>
                    </a:lnTo>
                    <a:lnTo>
                      <a:pt x="50" y="100"/>
                    </a:lnTo>
                    <a:lnTo>
                      <a:pt x="51" y="91"/>
                    </a:lnTo>
                    <a:lnTo>
                      <a:pt x="51" y="75"/>
                    </a:lnTo>
                    <a:lnTo>
                      <a:pt x="50" y="66"/>
                    </a:lnTo>
                    <a:lnTo>
                      <a:pt x="48" y="58"/>
                    </a:lnTo>
                    <a:lnTo>
                      <a:pt x="47" y="49"/>
                    </a:lnTo>
                    <a:lnTo>
                      <a:pt x="44" y="40"/>
                    </a:lnTo>
                    <a:lnTo>
                      <a:pt x="41" y="33"/>
                    </a:lnTo>
                    <a:lnTo>
                      <a:pt x="37" y="26"/>
                    </a:lnTo>
                    <a:lnTo>
                      <a:pt x="34" y="18"/>
                    </a:lnTo>
                    <a:lnTo>
                      <a:pt x="28" y="10"/>
                    </a:lnTo>
                    <a:lnTo>
                      <a:pt x="21" y="4"/>
                    </a:lnTo>
                    <a:lnTo>
                      <a:pt x="1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3" name="Freeform 184"/>
              <p:cNvSpPr>
                <a:spLocks/>
              </p:cNvSpPr>
              <p:nvPr/>
            </p:nvSpPr>
            <p:spPr bwMode="auto">
              <a:xfrm>
                <a:off x="5129" y="2643"/>
                <a:ext cx="46" cy="14"/>
              </a:xfrm>
              <a:custGeom>
                <a:avLst/>
                <a:gdLst>
                  <a:gd name="T0" fmla="*/ 8 w 138"/>
                  <a:gd name="T1" fmla="*/ 38 h 42"/>
                  <a:gd name="T2" fmla="*/ 17 w 138"/>
                  <a:gd name="T3" fmla="*/ 34 h 42"/>
                  <a:gd name="T4" fmla="*/ 24 w 138"/>
                  <a:gd name="T5" fmla="*/ 32 h 42"/>
                  <a:gd name="T6" fmla="*/ 32 w 138"/>
                  <a:gd name="T7" fmla="*/ 29 h 42"/>
                  <a:gd name="T8" fmla="*/ 39 w 138"/>
                  <a:gd name="T9" fmla="*/ 28 h 42"/>
                  <a:gd name="T10" fmla="*/ 46 w 138"/>
                  <a:gd name="T11" fmla="*/ 26 h 42"/>
                  <a:gd name="T12" fmla="*/ 55 w 138"/>
                  <a:gd name="T13" fmla="*/ 25 h 42"/>
                  <a:gd name="T14" fmla="*/ 62 w 138"/>
                  <a:gd name="T15" fmla="*/ 25 h 42"/>
                  <a:gd name="T16" fmla="*/ 77 w 138"/>
                  <a:gd name="T17" fmla="*/ 25 h 42"/>
                  <a:gd name="T18" fmla="*/ 83 w 138"/>
                  <a:gd name="T19" fmla="*/ 25 h 42"/>
                  <a:gd name="T20" fmla="*/ 90 w 138"/>
                  <a:gd name="T21" fmla="*/ 26 h 42"/>
                  <a:gd name="T22" fmla="*/ 97 w 138"/>
                  <a:gd name="T23" fmla="*/ 28 h 42"/>
                  <a:gd name="T24" fmla="*/ 104 w 138"/>
                  <a:gd name="T25" fmla="*/ 31 h 42"/>
                  <a:gd name="T26" fmla="*/ 112 w 138"/>
                  <a:gd name="T27" fmla="*/ 34 h 42"/>
                  <a:gd name="T28" fmla="*/ 118 w 138"/>
                  <a:gd name="T29" fmla="*/ 38 h 42"/>
                  <a:gd name="T30" fmla="*/ 123 w 138"/>
                  <a:gd name="T31" fmla="*/ 42 h 42"/>
                  <a:gd name="T32" fmla="*/ 138 w 138"/>
                  <a:gd name="T33" fmla="*/ 24 h 42"/>
                  <a:gd name="T34" fmla="*/ 129 w 138"/>
                  <a:gd name="T35" fmla="*/ 18 h 42"/>
                  <a:gd name="T36" fmla="*/ 122 w 138"/>
                  <a:gd name="T37" fmla="*/ 13 h 42"/>
                  <a:gd name="T38" fmla="*/ 113 w 138"/>
                  <a:gd name="T39" fmla="*/ 9 h 42"/>
                  <a:gd name="T40" fmla="*/ 104 w 138"/>
                  <a:gd name="T41" fmla="*/ 5 h 42"/>
                  <a:gd name="T42" fmla="*/ 96 w 138"/>
                  <a:gd name="T43" fmla="*/ 3 h 42"/>
                  <a:gd name="T44" fmla="*/ 87 w 138"/>
                  <a:gd name="T45" fmla="*/ 2 h 42"/>
                  <a:gd name="T46" fmla="*/ 78 w 138"/>
                  <a:gd name="T47" fmla="*/ 2 h 42"/>
                  <a:gd name="T48" fmla="*/ 70 w 138"/>
                  <a:gd name="T49" fmla="*/ 0 h 42"/>
                  <a:gd name="T50" fmla="*/ 61 w 138"/>
                  <a:gd name="T51" fmla="*/ 2 h 42"/>
                  <a:gd name="T52" fmla="*/ 52 w 138"/>
                  <a:gd name="T53" fmla="*/ 2 h 42"/>
                  <a:gd name="T54" fmla="*/ 43 w 138"/>
                  <a:gd name="T55" fmla="*/ 3 h 42"/>
                  <a:gd name="T56" fmla="*/ 33 w 138"/>
                  <a:gd name="T57" fmla="*/ 5 h 42"/>
                  <a:gd name="T58" fmla="*/ 26 w 138"/>
                  <a:gd name="T59" fmla="*/ 8 h 42"/>
                  <a:gd name="T60" fmla="*/ 17 w 138"/>
                  <a:gd name="T61" fmla="*/ 10 h 42"/>
                  <a:gd name="T62" fmla="*/ 8 w 138"/>
                  <a:gd name="T63" fmla="*/ 12 h 42"/>
                  <a:gd name="T64" fmla="*/ 0 w 138"/>
                  <a:gd name="T65" fmla="*/ 16 h 42"/>
                  <a:gd name="T66" fmla="*/ 8 w 138"/>
                  <a:gd name="T6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2">
                    <a:moveTo>
                      <a:pt x="8" y="38"/>
                    </a:moveTo>
                    <a:lnTo>
                      <a:pt x="17" y="34"/>
                    </a:lnTo>
                    <a:lnTo>
                      <a:pt x="24" y="32"/>
                    </a:lnTo>
                    <a:lnTo>
                      <a:pt x="32" y="29"/>
                    </a:lnTo>
                    <a:lnTo>
                      <a:pt x="39" y="28"/>
                    </a:lnTo>
                    <a:lnTo>
                      <a:pt x="46" y="26"/>
                    </a:lnTo>
                    <a:lnTo>
                      <a:pt x="55" y="25"/>
                    </a:lnTo>
                    <a:lnTo>
                      <a:pt x="62" y="25"/>
                    </a:lnTo>
                    <a:lnTo>
                      <a:pt x="77" y="25"/>
                    </a:lnTo>
                    <a:lnTo>
                      <a:pt x="83" y="25"/>
                    </a:lnTo>
                    <a:lnTo>
                      <a:pt x="90" y="26"/>
                    </a:lnTo>
                    <a:lnTo>
                      <a:pt x="97" y="28"/>
                    </a:lnTo>
                    <a:lnTo>
                      <a:pt x="104" y="31"/>
                    </a:lnTo>
                    <a:lnTo>
                      <a:pt x="112" y="34"/>
                    </a:lnTo>
                    <a:lnTo>
                      <a:pt x="118" y="38"/>
                    </a:lnTo>
                    <a:lnTo>
                      <a:pt x="123" y="42"/>
                    </a:lnTo>
                    <a:lnTo>
                      <a:pt x="138" y="24"/>
                    </a:lnTo>
                    <a:lnTo>
                      <a:pt x="129" y="18"/>
                    </a:lnTo>
                    <a:lnTo>
                      <a:pt x="122" y="13"/>
                    </a:lnTo>
                    <a:lnTo>
                      <a:pt x="113" y="9"/>
                    </a:lnTo>
                    <a:lnTo>
                      <a:pt x="104" y="5"/>
                    </a:lnTo>
                    <a:lnTo>
                      <a:pt x="96" y="3"/>
                    </a:lnTo>
                    <a:lnTo>
                      <a:pt x="87" y="2"/>
                    </a:lnTo>
                    <a:lnTo>
                      <a:pt x="78" y="2"/>
                    </a:lnTo>
                    <a:lnTo>
                      <a:pt x="70" y="0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3" y="3"/>
                    </a:lnTo>
                    <a:lnTo>
                      <a:pt x="33" y="5"/>
                    </a:lnTo>
                    <a:lnTo>
                      <a:pt x="26" y="8"/>
                    </a:lnTo>
                    <a:lnTo>
                      <a:pt x="17" y="10"/>
                    </a:lnTo>
                    <a:lnTo>
                      <a:pt x="8" y="12"/>
                    </a:lnTo>
                    <a:lnTo>
                      <a:pt x="0" y="16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4" name="Freeform 185"/>
              <p:cNvSpPr>
                <a:spLocks/>
              </p:cNvSpPr>
              <p:nvPr/>
            </p:nvSpPr>
            <p:spPr bwMode="auto">
              <a:xfrm>
                <a:off x="5097" y="2648"/>
                <a:ext cx="35" cy="36"/>
              </a:xfrm>
              <a:custGeom>
                <a:avLst/>
                <a:gdLst>
                  <a:gd name="T0" fmla="*/ 1 w 104"/>
                  <a:gd name="T1" fmla="*/ 108 h 108"/>
                  <a:gd name="T2" fmla="*/ 20 w 104"/>
                  <a:gd name="T3" fmla="*/ 105 h 108"/>
                  <a:gd name="T4" fmla="*/ 29 w 104"/>
                  <a:gd name="T5" fmla="*/ 90 h 108"/>
                  <a:gd name="T6" fmla="*/ 38 w 104"/>
                  <a:gd name="T7" fmla="*/ 77 h 108"/>
                  <a:gd name="T8" fmla="*/ 48 w 104"/>
                  <a:gd name="T9" fmla="*/ 66 h 108"/>
                  <a:gd name="T10" fmla="*/ 58 w 104"/>
                  <a:gd name="T11" fmla="*/ 54 h 108"/>
                  <a:gd name="T12" fmla="*/ 68 w 104"/>
                  <a:gd name="T13" fmla="*/ 44 h 108"/>
                  <a:gd name="T14" fmla="*/ 78 w 104"/>
                  <a:gd name="T15" fmla="*/ 35 h 108"/>
                  <a:gd name="T16" fmla="*/ 91 w 104"/>
                  <a:gd name="T17" fmla="*/ 28 h 108"/>
                  <a:gd name="T18" fmla="*/ 104 w 104"/>
                  <a:gd name="T19" fmla="*/ 22 h 108"/>
                  <a:gd name="T20" fmla="*/ 96 w 104"/>
                  <a:gd name="T21" fmla="*/ 0 h 108"/>
                  <a:gd name="T22" fmla="*/ 81 w 104"/>
                  <a:gd name="T23" fmla="*/ 8 h 108"/>
                  <a:gd name="T24" fmla="*/ 67 w 104"/>
                  <a:gd name="T25" fmla="*/ 16 h 108"/>
                  <a:gd name="T26" fmla="*/ 52 w 104"/>
                  <a:gd name="T27" fmla="*/ 26 h 108"/>
                  <a:gd name="T28" fmla="*/ 40 w 104"/>
                  <a:gd name="T29" fmla="*/ 38 h 108"/>
                  <a:gd name="T30" fmla="*/ 29 w 104"/>
                  <a:gd name="T31" fmla="*/ 50 h 108"/>
                  <a:gd name="T32" fmla="*/ 19 w 104"/>
                  <a:gd name="T33" fmla="*/ 64 h 108"/>
                  <a:gd name="T34" fmla="*/ 8 w 104"/>
                  <a:gd name="T35" fmla="*/ 79 h 108"/>
                  <a:gd name="T36" fmla="*/ 0 w 104"/>
                  <a:gd name="T37" fmla="*/ 93 h 108"/>
                  <a:gd name="T38" fmla="*/ 19 w 104"/>
                  <a:gd name="T39" fmla="*/ 89 h 108"/>
                  <a:gd name="T40" fmla="*/ 1 w 104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8">
                    <a:moveTo>
                      <a:pt x="1" y="108"/>
                    </a:moveTo>
                    <a:lnTo>
                      <a:pt x="20" y="105"/>
                    </a:lnTo>
                    <a:lnTo>
                      <a:pt x="29" y="90"/>
                    </a:lnTo>
                    <a:lnTo>
                      <a:pt x="38" y="77"/>
                    </a:lnTo>
                    <a:lnTo>
                      <a:pt x="48" y="66"/>
                    </a:lnTo>
                    <a:lnTo>
                      <a:pt x="58" y="54"/>
                    </a:lnTo>
                    <a:lnTo>
                      <a:pt x="68" y="44"/>
                    </a:lnTo>
                    <a:lnTo>
                      <a:pt x="78" y="35"/>
                    </a:lnTo>
                    <a:lnTo>
                      <a:pt x="91" y="28"/>
                    </a:lnTo>
                    <a:lnTo>
                      <a:pt x="104" y="22"/>
                    </a:lnTo>
                    <a:lnTo>
                      <a:pt x="96" y="0"/>
                    </a:lnTo>
                    <a:lnTo>
                      <a:pt x="81" y="8"/>
                    </a:lnTo>
                    <a:lnTo>
                      <a:pt x="67" y="16"/>
                    </a:lnTo>
                    <a:lnTo>
                      <a:pt x="52" y="26"/>
                    </a:lnTo>
                    <a:lnTo>
                      <a:pt x="40" y="38"/>
                    </a:lnTo>
                    <a:lnTo>
                      <a:pt x="29" y="50"/>
                    </a:lnTo>
                    <a:lnTo>
                      <a:pt x="19" y="64"/>
                    </a:lnTo>
                    <a:lnTo>
                      <a:pt x="8" y="79"/>
                    </a:lnTo>
                    <a:lnTo>
                      <a:pt x="0" y="93"/>
                    </a:lnTo>
                    <a:lnTo>
                      <a:pt x="19" y="89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5" name="Freeform 186"/>
              <p:cNvSpPr>
                <a:spLocks/>
              </p:cNvSpPr>
              <p:nvPr/>
            </p:nvSpPr>
            <p:spPr bwMode="auto">
              <a:xfrm>
                <a:off x="5117" y="2703"/>
                <a:ext cx="5" cy="8"/>
              </a:xfrm>
              <a:custGeom>
                <a:avLst/>
                <a:gdLst>
                  <a:gd name="T0" fmla="*/ 17 w 17"/>
                  <a:gd name="T1" fmla="*/ 2 h 22"/>
                  <a:gd name="T2" fmla="*/ 12 w 17"/>
                  <a:gd name="T3" fmla="*/ 0 h 22"/>
                  <a:gd name="T4" fmla="*/ 9 w 17"/>
                  <a:gd name="T5" fmla="*/ 0 h 22"/>
                  <a:gd name="T6" fmla="*/ 4 w 17"/>
                  <a:gd name="T7" fmla="*/ 3 h 22"/>
                  <a:gd name="T8" fmla="*/ 1 w 17"/>
                  <a:gd name="T9" fmla="*/ 6 h 22"/>
                  <a:gd name="T10" fmla="*/ 0 w 17"/>
                  <a:gd name="T11" fmla="*/ 10 h 22"/>
                  <a:gd name="T12" fmla="*/ 0 w 17"/>
                  <a:gd name="T13" fmla="*/ 15 h 22"/>
                  <a:gd name="T14" fmla="*/ 1 w 17"/>
                  <a:gd name="T15" fmla="*/ 19 h 22"/>
                  <a:gd name="T16" fmla="*/ 4 w 17"/>
                  <a:gd name="T17" fmla="*/ 22 h 22"/>
                  <a:gd name="T18" fmla="*/ 17 w 17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2">
                    <a:moveTo>
                      <a:pt x="17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6" name="Freeform 187"/>
              <p:cNvSpPr>
                <a:spLocks/>
              </p:cNvSpPr>
              <p:nvPr/>
            </p:nvSpPr>
            <p:spPr bwMode="auto">
              <a:xfrm>
                <a:off x="5118" y="2704"/>
                <a:ext cx="41" cy="13"/>
              </a:xfrm>
              <a:custGeom>
                <a:avLst/>
                <a:gdLst>
                  <a:gd name="T0" fmla="*/ 117 w 122"/>
                  <a:gd name="T1" fmla="*/ 10 h 39"/>
                  <a:gd name="T2" fmla="*/ 109 w 122"/>
                  <a:gd name="T3" fmla="*/ 11 h 39"/>
                  <a:gd name="T4" fmla="*/ 102 w 122"/>
                  <a:gd name="T5" fmla="*/ 14 h 39"/>
                  <a:gd name="T6" fmla="*/ 95 w 122"/>
                  <a:gd name="T7" fmla="*/ 14 h 39"/>
                  <a:gd name="T8" fmla="*/ 88 w 122"/>
                  <a:gd name="T9" fmla="*/ 16 h 39"/>
                  <a:gd name="T10" fmla="*/ 82 w 122"/>
                  <a:gd name="T11" fmla="*/ 17 h 39"/>
                  <a:gd name="T12" fmla="*/ 67 w 122"/>
                  <a:gd name="T13" fmla="*/ 17 h 39"/>
                  <a:gd name="T14" fmla="*/ 61 w 122"/>
                  <a:gd name="T15" fmla="*/ 16 h 39"/>
                  <a:gd name="T16" fmla="*/ 56 w 122"/>
                  <a:gd name="T17" fmla="*/ 16 h 39"/>
                  <a:gd name="T18" fmla="*/ 48 w 122"/>
                  <a:gd name="T19" fmla="*/ 14 h 39"/>
                  <a:gd name="T20" fmla="*/ 42 w 122"/>
                  <a:gd name="T21" fmla="*/ 13 h 39"/>
                  <a:gd name="T22" fmla="*/ 37 w 122"/>
                  <a:gd name="T23" fmla="*/ 11 h 39"/>
                  <a:gd name="T24" fmla="*/ 31 w 122"/>
                  <a:gd name="T25" fmla="*/ 8 h 39"/>
                  <a:gd name="T26" fmla="*/ 24 w 122"/>
                  <a:gd name="T27" fmla="*/ 5 h 39"/>
                  <a:gd name="T28" fmla="*/ 19 w 122"/>
                  <a:gd name="T29" fmla="*/ 4 h 39"/>
                  <a:gd name="T30" fmla="*/ 13 w 122"/>
                  <a:gd name="T31" fmla="*/ 0 h 39"/>
                  <a:gd name="T32" fmla="*/ 0 w 122"/>
                  <a:gd name="T33" fmla="*/ 20 h 39"/>
                  <a:gd name="T34" fmla="*/ 8 w 122"/>
                  <a:gd name="T35" fmla="*/ 24 h 39"/>
                  <a:gd name="T36" fmla="*/ 15 w 122"/>
                  <a:gd name="T37" fmla="*/ 27 h 39"/>
                  <a:gd name="T38" fmla="*/ 22 w 122"/>
                  <a:gd name="T39" fmla="*/ 30 h 39"/>
                  <a:gd name="T40" fmla="*/ 29 w 122"/>
                  <a:gd name="T41" fmla="*/ 33 h 39"/>
                  <a:gd name="T42" fmla="*/ 37 w 122"/>
                  <a:gd name="T43" fmla="*/ 34 h 39"/>
                  <a:gd name="T44" fmla="*/ 44 w 122"/>
                  <a:gd name="T45" fmla="*/ 36 h 39"/>
                  <a:gd name="T46" fmla="*/ 51 w 122"/>
                  <a:gd name="T47" fmla="*/ 37 h 39"/>
                  <a:gd name="T48" fmla="*/ 58 w 122"/>
                  <a:gd name="T49" fmla="*/ 39 h 39"/>
                  <a:gd name="T50" fmla="*/ 67 w 122"/>
                  <a:gd name="T51" fmla="*/ 39 h 39"/>
                  <a:gd name="T52" fmla="*/ 82 w 122"/>
                  <a:gd name="T53" fmla="*/ 39 h 39"/>
                  <a:gd name="T54" fmla="*/ 90 w 122"/>
                  <a:gd name="T55" fmla="*/ 39 h 39"/>
                  <a:gd name="T56" fmla="*/ 99 w 122"/>
                  <a:gd name="T57" fmla="*/ 37 h 39"/>
                  <a:gd name="T58" fmla="*/ 106 w 122"/>
                  <a:gd name="T59" fmla="*/ 36 h 39"/>
                  <a:gd name="T60" fmla="*/ 114 w 122"/>
                  <a:gd name="T61" fmla="*/ 34 h 39"/>
                  <a:gd name="T62" fmla="*/ 122 w 122"/>
                  <a:gd name="T63" fmla="*/ 33 h 39"/>
                  <a:gd name="T64" fmla="*/ 117 w 122"/>
                  <a:gd name="T65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39">
                    <a:moveTo>
                      <a:pt x="117" y="10"/>
                    </a:moveTo>
                    <a:lnTo>
                      <a:pt x="109" y="11"/>
                    </a:lnTo>
                    <a:lnTo>
                      <a:pt x="102" y="14"/>
                    </a:lnTo>
                    <a:lnTo>
                      <a:pt x="95" y="14"/>
                    </a:lnTo>
                    <a:lnTo>
                      <a:pt x="88" y="16"/>
                    </a:lnTo>
                    <a:lnTo>
                      <a:pt x="82" y="17"/>
                    </a:lnTo>
                    <a:lnTo>
                      <a:pt x="67" y="17"/>
                    </a:lnTo>
                    <a:lnTo>
                      <a:pt x="61" y="16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3"/>
                    </a:lnTo>
                    <a:lnTo>
                      <a:pt x="37" y="11"/>
                    </a:lnTo>
                    <a:lnTo>
                      <a:pt x="31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5" y="27"/>
                    </a:lnTo>
                    <a:lnTo>
                      <a:pt x="22" y="30"/>
                    </a:lnTo>
                    <a:lnTo>
                      <a:pt x="29" y="33"/>
                    </a:lnTo>
                    <a:lnTo>
                      <a:pt x="37" y="34"/>
                    </a:lnTo>
                    <a:lnTo>
                      <a:pt x="44" y="36"/>
                    </a:lnTo>
                    <a:lnTo>
                      <a:pt x="51" y="37"/>
                    </a:lnTo>
                    <a:lnTo>
                      <a:pt x="58" y="39"/>
                    </a:lnTo>
                    <a:lnTo>
                      <a:pt x="67" y="39"/>
                    </a:lnTo>
                    <a:lnTo>
                      <a:pt x="82" y="39"/>
                    </a:lnTo>
                    <a:lnTo>
                      <a:pt x="90" y="39"/>
                    </a:lnTo>
                    <a:lnTo>
                      <a:pt x="99" y="37"/>
                    </a:lnTo>
                    <a:lnTo>
                      <a:pt x="106" y="36"/>
                    </a:lnTo>
                    <a:lnTo>
                      <a:pt x="114" y="34"/>
                    </a:lnTo>
                    <a:lnTo>
                      <a:pt x="122" y="33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7" name="Freeform 188"/>
              <p:cNvSpPr>
                <a:spLocks/>
              </p:cNvSpPr>
              <p:nvPr/>
            </p:nvSpPr>
            <p:spPr bwMode="auto">
              <a:xfrm>
                <a:off x="5120" y="2703"/>
                <a:ext cx="4" cy="8"/>
              </a:xfrm>
              <a:custGeom>
                <a:avLst/>
                <a:gdLst>
                  <a:gd name="T0" fmla="*/ 5 w 14"/>
                  <a:gd name="T1" fmla="*/ 23 h 23"/>
                  <a:gd name="T2" fmla="*/ 10 w 14"/>
                  <a:gd name="T3" fmla="*/ 22 h 23"/>
                  <a:gd name="T4" fmla="*/ 13 w 14"/>
                  <a:gd name="T5" fmla="*/ 19 h 23"/>
                  <a:gd name="T6" fmla="*/ 14 w 14"/>
                  <a:gd name="T7" fmla="*/ 15 h 23"/>
                  <a:gd name="T8" fmla="*/ 14 w 14"/>
                  <a:gd name="T9" fmla="*/ 9 h 23"/>
                  <a:gd name="T10" fmla="*/ 11 w 14"/>
                  <a:gd name="T11" fmla="*/ 6 h 23"/>
                  <a:gd name="T12" fmla="*/ 8 w 14"/>
                  <a:gd name="T13" fmla="*/ 3 h 23"/>
                  <a:gd name="T14" fmla="*/ 4 w 14"/>
                  <a:gd name="T15" fmla="*/ 0 h 23"/>
                  <a:gd name="T16" fmla="*/ 0 w 14"/>
                  <a:gd name="T17" fmla="*/ 0 h 23"/>
                  <a:gd name="T18" fmla="*/ 5 w 14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5" y="23"/>
                    </a:moveTo>
                    <a:lnTo>
                      <a:pt x="10" y="22"/>
                    </a:lnTo>
                    <a:lnTo>
                      <a:pt x="13" y="19"/>
                    </a:lnTo>
                    <a:lnTo>
                      <a:pt x="14" y="15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8" name="Freeform 189"/>
              <p:cNvSpPr>
                <a:spLocks/>
              </p:cNvSpPr>
              <p:nvPr/>
            </p:nvSpPr>
            <p:spPr bwMode="auto">
              <a:xfrm>
                <a:off x="5104" y="2617"/>
                <a:ext cx="5" cy="8"/>
              </a:xfrm>
              <a:custGeom>
                <a:avLst/>
                <a:gdLst>
                  <a:gd name="T0" fmla="*/ 0 w 17"/>
                  <a:gd name="T1" fmla="*/ 21 h 23"/>
                  <a:gd name="T2" fmla="*/ 4 w 17"/>
                  <a:gd name="T3" fmla="*/ 23 h 23"/>
                  <a:gd name="T4" fmla="*/ 8 w 17"/>
                  <a:gd name="T5" fmla="*/ 22 h 23"/>
                  <a:gd name="T6" fmla="*/ 11 w 17"/>
                  <a:gd name="T7" fmla="*/ 19 h 23"/>
                  <a:gd name="T8" fmla="*/ 16 w 17"/>
                  <a:gd name="T9" fmla="*/ 16 h 23"/>
                  <a:gd name="T10" fmla="*/ 17 w 17"/>
                  <a:gd name="T11" fmla="*/ 12 h 23"/>
                  <a:gd name="T12" fmla="*/ 17 w 17"/>
                  <a:gd name="T13" fmla="*/ 9 h 23"/>
                  <a:gd name="T14" fmla="*/ 14 w 17"/>
                  <a:gd name="T15" fmla="*/ 3 h 23"/>
                  <a:gd name="T16" fmla="*/ 11 w 17"/>
                  <a:gd name="T17" fmla="*/ 0 h 23"/>
                  <a:gd name="T18" fmla="*/ 0 w 17"/>
                  <a:gd name="T1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4" y="23"/>
                    </a:lnTo>
                    <a:lnTo>
                      <a:pt x="8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9" name="Freeform 190"/>
              <p:cNvSpPr>
                <a:spLocks/>
              </p:cNvSpPr>
              <p:nvPr/>
            </p:nvSpPr>
            <p:spPr bwMode="auto">
              <a:xfrm>
                <a:off x="5038" y="2580"/>
                <a:ext cx="69" cy="44"/>
              </a:xfrm>
              <a:custGeom>
                <a:avLst/>
                <a:gdLst>
                  <a:gd name="T0" fmla="*/ 6 w 209"/>
                  <a:gd name="T1" fmla="*/ 10 h 131"/>
                  <a:gd name="T2" fmla="*/ 0 w 209"/>
                  <a:gd name="T3" fmla="*/ 20 h 131"/>
                  <a:gd name="T4" fmla="*/ 198 w 209"/>
                  <a:gd name="T5" fmla="*/ 131 h 131"/>
                  <a:gd name="T6" fmla="*/ 209 w 209"/>
                  <a:gd name="T7" fmla="*/ 110 h 131"/>
                  <a:gd name="T8" fmla="*/ 12 w 209"/>
                  <a:gd name="T9" fmla="*/ 0 h 131"/>
                  <a:gd name="T10" fmla="*/ 6 w 209"/>
                  <a:gd name="T11" fmla="*/ 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131">
                    <a:moveTo>
                      <a:pt x="6" y="10"/>
                    </a:moveTo>
                    <a:lnTo>
                      <a:pt x="0" y="20"/>
                    </a:lnTo>
                    <a:lnTo>
                      <a:pt x="198" y="131"/>
                    </a:lnTo>
                    <a:lnTo>
                      <a:pt x="209" y="110"/>
                    </a:lnTo>
                    <a:lnTo>
                      <a:pt x="12" y="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0" name="Freeform 191"/>
              <p:cNvSpPr>
                <a:spLocks/>
              </p:cNvSpPr>
              <p:nvPr/>
            </p:nvSpPr>
            <p:spPr bwMode="auto">
              <a:xfrm>
                <a:off x="5036" y="2580"/>
                <a:ext cx="6" cy="7"/>
              </a:xfrm>
              <a:custGeom>
                <a:avLst/>
                <a:gdLst>
                  <a:gd name="T0" fmla="*/ 18 w 18"/>
                  <a:gd name="T1" fmla="*/ 2 h 22"/>
                  <a:gd name="T2" fmla="*/ 13 w 18"/>
                  <a:gd name="T3" fmla="*/ 0 h 22"/>
                  <a:gd name="T4" fmla="*/ 9 w 18"/>
                  <a:gd name="T5" fmla="*/ 0 h 22"/>
                  <a:gd name="T6" fmla="*/ 4 w 18"/>
                  <a:gd name="T7" fmla="*/ 3 h 22"/>
                  <a:gd name="T8" fmla="*/ 2 w 18"/>
                  <a:gd name="T9" fmla="*/ 6 h 22"/>
                  <a:gd name="T10" fmla="*/ 0 w 18"/>
                  <a:gd name="T11" fmla="*/ 9 h 22"/>
                  <a:gd name="T12" fmla="*/ 0 w 18"/>
                  <a:gd name="T13" fmla="*/ 15 h 22"/>
                  <a:gd name="T14" fmla="*/ 2 w 18"/>
                  <a:gd name="T15" fmla="*/ 19 h 22"/>
                  <a:gd name="T16" fmla="*/ 6 w 18"/>
                  <a:gd name="T17" fmla="*/ 22 h 22"/>
                  <a:gd name="T18" fmla="*/ 18 w 18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18" y="2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6" y="2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1" name="Freeform 192"/>
              <p:cNvSpPr>
                <a:spLocks/>
              </p:cNvSpPr>
              <p:nvPr/>
            </p:nvSpPr>
            <p:spPr bwMode="auto">
              <a:xfrm>
                <a:off x="4984" y="2529"/>
                <a:ext cx="76" cy="98"/>
              </a:xfrm>
              <a:custGeom>
                <a:avLst/>
                <a:gdLst>
                  <a:gd name="T0" fmla="*/ 228 w 228"/>
                  <a:gd name="T1" fmla="*/ 48 h 296"/>
                  <a:gd name="T2" fmla="*/ 219 w 228"/>
                  <a:gd name="T3" fmla="*/ 64 h 296"/>
                  <a:gd name="T4" fmla="*/ 210 w 228"/>
                  <a:gd name="T5" fmla="*/ 79 h 296"/>
                  <a:gd name="T6" fmla="*/ 203 w 228"/>
                  <a:gd name="T7" fmla="*/ 94 h 296"/>
                  <a:gd name="T8" fmla="*/ 194 w 228"/>
                  <a:gd name="T9" fmla="*/ 110 h 296"/>
                  <a:gd name="T10" fmla="*/ 186 w 228"/>
                  <a:gd name="T11" fmla="*/ 126 h 296"/>
                  <a:gd name="T12" fmla="*/ 178 w 228"/>
                  <a:gd name="T13" fmla="*/ 140 h 296"/>
                  <a:gd name="T14" fmla="*/ 171 w 228"/>
                  <a:gd name="T15" fmla="*/ 156 h 296"/>
                  <a:gd name="T16" fmla="*/ 162 w 228"/>
                  <a:gd name="T17" fmla="*/ 172 h 296"/>
                  <a:gd name="T18" fmla="*/ 155 w 228"/>
                  <a:gd name="T19" fmla="*/ 188 h 296"/>
                  <a:gd name="T20" fmla="*/ 146 w 228"/>
                  <a:gd name="T21" fmla="*/ 203 h 296"/>
                  <a:gd name="T22" fmla="*/ 139 w 228"/>
                  <a:gd name="T23" fmla="*/ 219 h 296"/>
                  <a:gd name="T24" fmla="*/ 132 w 228"/>
                  <a:gd name="T25" fmla="*/ 235 h 296"/>
                  <a:gd name="T26" fmla="*/ 123 w 228"/>
                  <a:gd name="T27" fmla="*/ 249 h 296"/>
                  <a:gd name="T28" fmla="*/ 114 w 228"/>
                  <a:gd name="T29" fmla="*/ 265 h 296"/>
                  <a:gd name="T30" fmla="*/ 106 w 228"/>
                  <a:gd name="T31" fmla="*/ 280 h 296"/>
                  <a:gd name="T32" fmla="*/ 97 w 228"/>
                  <a:gd name="T33" fmla="*/ 296 h 296"/>
                  <a:gd name="T34" fmla="*/ 84 w 228"/>
                  <a:gd name="T35" fmla="*/ 284 h 296"/>
                  <a:gd name="T36" fmla="*/ 72 w 228"/>
                  <a:gd name="T37" fmla="*/ 272 h 296"/>
                  <a:gd name="T38" fmla="*/ 61 w 228"/>
                  <a:gd name="T39" fmla="*/ 262 h 296"/>
                  <a:gd name="T40" fmla="*/ 48 w 228"/>
                  <a:gd name="T41" fmla="*/ 251 h 296"/>
                  <a:gd name="T42" fmla="*/ 36 w 228"/>
                  <a:gd name="T43" fmla="*/ 240 h 296"/>
                  <a:gd name="T44" fmla="*/ 24 w 228"/>
                  <a:gd name="T45" fmla="*/ 229 h 296"/>
                  <a:gd name="T46" fmla="*/ 13 w 228"/>
                  <a:gd name="T47" fmla="*/ 219 h 296"/>
                  <a:gd name="T48" fmla="*/ 0 w 228"/>
                  <a:gd name="T49" fmla="*/ 207 h 296"/>
                  <a:gd name="T50" fmla="*/ 7 w 228"/>
                  <a:gd name="T51" fmla="*/ 194 h 296"/>
                  <a:gd name="T52" fmla="*/ 14 w 228"/>
                  <a:gd name="T53" fmla="*/ 181 h 296"/>
                  <a:gd name="T54" fmla="*/ 20 w 228"/>
                  <a:gd name="T55" fmla="*/ 168 h 296"/>
                  <a:gd name="T56" fmla="*/ 27 w 228"/>
                  <a:gd name="T57" fmla="*/ 153 h 296"/>
                  <a:gd name="T58" fmla="*/ 34 w 228"/>
                  <a:gd name="T59" fmla="*/ 140 h 296"/>
                  <a:gd name="T60" fmla="*/ 42 w 228"/>
                  <a:gd name="T61" fmla="*/ 127 h 296"/>
                  <a:gd name="T62" fmla="*/ 49 w 228"/>
                  <a:gd name="T63" fmla="*/ 114 h 296"/>
                  <a:gd name="T64" fmla="*/ 56 w 228"/>
                  <a:gd name="T65" fmla="*/ 101 h 296"/>
                  <a:gd name="T66" fmla="*/ 64 w 228"/>
                  <a:gd name="T67" fmla="*/ 88 h 296"/>
                  <a:gd name="T68" fmla="*/ 71 w 228"/>
                  <a:gd name="T69" fmla="*/ 75 h 296"/>
                  <a:gd name="T70" fmla="*/ 79 w 228"/>
                  <a:gd name="T71" fmla="*/ 62 h 296"/>
                  <a:gd name="T72" fmla="*/ 87 w 228"/>
                  <a:gd name="T73" fmla="*/ 48 h 296"/>
                  <a:gd name="T74" fmla="*/ 95 w 228"/>
                  <a:gd name="T75" fmla="*/ 37 h 296"/>
                  <a:gd name="T76" fmla="*/ 104 w 228"/>
                  <a:gd name="T77" fmla="*/ 24 h 296"/>
                  <a:gd name="T78" fmla="*/ 113 w 228"/>
                  <a:gd name="T79" fmla="*/ 12 h 296"/>
                  <a:gd name="T80" fmla="*/ 122 w 228"/>
                  <a:gd name="T81" fmla="*/ 0 h 296"/>
                  <a:gd name="T82" fmla="*/ 129 w 228"/>
                  <a:gd name="T83" fmla="*/ 2 h 296"/>
                  <a:gd name="T84" fmla="*/ 135 w 228"/>
                  <a:gd name="T85" fmla="*/ 3 h 296"/>
                  <a:gd name="T86" fmla="*/ 142 w 228"/>
                  <a:gd name="T87" fmla="*/ 5 h 296"/>
                  <a:gd name="T88" fmla="*/ 149 w 228"/>
                  <a:gd name="T89" fmla="*/ 6 h 296"/>
                  <a:gd name="T90" fmla="*/ 158 w 228"/>
                  <a:gd name="T91" fmla="*/ 9 h 296"/>
                  <a:gd name="T92" fmla="*/ 165 w 228"/>
                  <a:gd name="T93" fmla="*/ 12 h 296"/>
                  <a:gd name="T94" fmla="*/ 171 w 228"/>
                  <a:gd name="T95" fmla="*/ 16 h 296"/>
                  <a:gd name="T96" fmla="*/ 178 w 228"/>
                  <a:gd name="T97" fmla="*/ 19 h 296"/>
                  <a:gd name="T98" fmla="*/ 186 w 228"/>
                  <a:gd name="T99" fmla="*/ 22 h 296"/>
                  <a:gd name="T100" fmla="*/ 193 w 228"/>
                  <a:gd name="T101" fmla="*/ 27 h 296"/>
                  <a:gd name="T102" fmla="*/ 200 w 228"/>
                  <a:gd name="T103" fmla="*/ 31 h 296"/>
                  <a:gd name="T104" fmla="*/ 206 w 228"/>
                  <a:gd name="T105" fmla="*/ 34 h 296"/>
                  <a:gd name="T106" fmla="*/ 212 w 228"/>
                  <a:gd name="T107" fmla="*/ 38 h 296"/>
                  <a:gd name="T108" fmla="*/ 218 w 228"/>
                  <a:gd name="T109" fmla="*/ 43 h 296"/>
                  <a:gd name="T110" fmla="*/ 223 w 228"/>
                  <a:gd name="T111" fmla="*/ 46 h 296"/>
                  <a:gd name="T112" fmla="*/ 228 w 228"/>
                  <a:gd name="T113" fmla="*/ 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96">
                    <a:moveTo>
                      <a:pt x="228" y="48"/>
                    </a:moveTo>
                    <a:lnTo>
                      <a:pt x="219" y="64"/>
                    </a:lnTo>
                    <a:lnTo>
                      <a:pt x="210" y="79"/>
                    </a:lnTo>
                    <a:lnTo>
                      <a:pt x="203" y="94"/>
                    </a:lnTo>
                    <a:lnTo>
                      <a:pt x="194" y="110"/>
                    </a:lnTo>
                    <a:lnTo>
                      <a:pt x="186" y="126"/>
                    </a:lnTo>
                    <a:lnTo>
                      <a:pt x="178" y="140"/>
                    </a:lnTo>
                    <a:lnTo>
                      <a:pt x="171" y="156"/>
                    </a:lnTo>
                    <a:lnTo>
                      <a:pt x="162" y="172"/>
                    </a:lnTo>
                    <a:lnTo>
                      <a:pt x="155" y="188"/>
                    </a:lnTo>
                    <a:lnTo>
                      <a:pt x="146" y="203"/>
                    </a:lnTo>
                    <a:lnTo>
                      <a:pt x="139" y="219"/>
                    </a:lnTo>
                    <a:lnTo>
                      <a:pt x="132" y="235"/>
                    </a:lnTo>
                    <a:lnTo>
                      <a:pt x="123" y="249"/>
                    </a:lnTo>
                    <a:lnTo>
                      <a:pt x="114" y="265"/>
                    </a:lnTo>
                    <a:lnTo>
                      <a:pt x="106" y="280"/>
                    </a:lnTo>
                    <a:lnTo>
                      <a:pt x="97" y="296"/>
                    </a:lnTo>
                    <a:lnTo>
                      <a:pt x="84" y="284"/>
                    </a:lnTo>
                    <a:lnTo>
                      <a:pt x="72" y="272"/>
                    </a:lnTo>
                    <a:lnTo>
                      <a:pt x="61" y="262"/>
                    </a:lnTo>
                    <a:lnTo>
                      <a:pt x="48" y="251"/>
                    </a:lnTo>
                    <a:lnTo>
                      <a:pt x="36" y="240"/>
                    </a:lnTo>
                    <a:lnTo>
                      <a:pt x="24" y="229"/>
                    </a:lnTo>
                    <a:lnTo>
                      <a:pt x="13" y="219"/>
                    </a:lnTo>
                    <a:lnTo>
                      <a:pt x="0" y="207"/>
                    </a:lnTo>
                    <a:lnTo>
                      <a:pt x="7" y="194"/>
                    </a:lnTo>
                    <a:lnTo>
                      <a:pt x="14" y="181"/>
                    </a:lnTo>
                    <a:lnTo>
                      <a:pt x="20" y="168"/>
                    </a:lnTo>
                    <a:lnTo>
                      <a:pt x="27" y="153"/>
                    </a:lnTo>
                    <a:lnTo>
                      <a:pt x="34" y="140"/>
                    </a:lnTo>
                    <a:lnTo>
                      <a:pt x="42" y="127"/>
                    </a:lnTo>
                    <a:lnTo>
                      <a:pt x="49" y="114"/>
                    </a:lnTo>
                    <a:lnTo>
                      <a:pt x="56" y="101"/>
                    </a:lnTo>
                    <a:lnTo>
                      <a:pt x="64" y="88"/>
                    </a:lnTo>
                    <a:lnTo>
                      <a:pt x="71" y="75"/>
                    </a:lnTo>
                    <a:lnTo>
                      <a:pt x="79" y="62"/>
                    </a:lnTo>
                    <a:lnTo>
                      <a:pt x="87" y="48"/>
                    </a:lnTo>
                    <a:lnTo>
                      <a:pt x="95" y="37"/>
                    </a:lnTo>
                    <a:lnTo>
                      <a:pt x="104" y="24"/>
                    </a:lnTo>
                    <a:lnTo>
                      <a:pt x="113" y="12"/>
                    </a:lnTo>
                    <a:lnTo>
                      <a:pt x="122" y="0"/>
                    </a:lnTo>
                    <a:lnTo>
                      <a:pt x="129" y="2"/>
                    </a:lnTo>
                    <a:lnTo>
                      <a:pt x="135" y="3"/>
                    </a:lnTo>
                    <a:lnTo>
                      <a:pt x="142" y="5"/>
                    </a:lnTo>
                    <a:lnTo>
                      <a:pt x="149" y="6"/>
                    </a:lnTo>
                    <a:lnTo>
                      <a:pt x="158" y="9"/>
                    </a:lnTo>
                    <a:lnTo>
                      <a:pt x="165" y="12"/>
                    </a:lnTo>
                    <a:lnTo>
                      <a:pt x="171" y="16"/>
                    </a:lnTo>
                    <a:lnTo>
                      <a:pt x="178" y="19"/>
                    </a:lnTo>
                    <a:lnTo>
                      <a:pt x="186" y="22"/>
                    </a:lnTo>
                    <a:lnTo>
                      <a:pt x="193" y="27"/>
                    </a:lnTo>
                    <a:lnTo>
                      <a:pt x="200" y="31"/>
                    </a:lnTo>
                    <a:lnTo>
                      <a:pt x="206" y="34"/>
                    </a:lnTo>
                    <a:lnTo>
                      <a:pt x="212" y="38"/>
                    </a:lnTo>
                    <a:lnTo>
                      <a:pt x="218" y="43"/>
                    </a:lnTo>
                    <a:lnTo>
                      <a:pt x="223" y="46"/>
                    </a:lnTo>
                    <a:lnTo>
                      <a:pt x="228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2" name="Freeform 193"/>
              <p:cNvSpPr>
                <a:spLocks/>
              </p:cNvSpPr>
              <p:nvPr/>
            </p:nvSpPr>
            <p:spPr bwMode="auto">
              <a:xfrm>
                <a:off x="5012" y="2543"/>
                <a:ext cx="51" cy="87"/>
              </a:xfrm>
              <a:custGeom>
                <a:avLst/>
                <a:gdLst>
                  <a:gd name="T0" fmla="*/ 3 w 153"/>
                  <a:gd name="T1" fmla="*/ 260 h 260"/>
                  <a:gd name="T2" fmla="*/ 21 w 153"/>
                  <a:gd name="T3" fmla="*/ 259 h 260"/>
                  <a:gd name="T4" fmla="*/ 31 w 153"/>
                  <a:gd name="T5" fmla="*/ 243 h 260"/>
                  <a:gd name="T6" fmla="*/ 40 w 153"/>
                  <a:gd name="T7" fmla="*/ 228 h 260"/>
                  <a:gd name="T8" fmla="*/ 48 w 153"/>
                  <a:gd name="T9" fmla="*/ 212 h 260"/>
                  <a:gd name="T10" fmla="*/ 57 w 153"/>
                  <a:gd name="T11" fmla="*/ 196 h 260"/>
                  <a:gd name="T12" fmla="*/ 64 w 153"/>
                  <a:gd name="T13" fmla="*/ 181 h 260"/>
                  <a:gd name="T14" fmla="*/ 73 w 153"/>
                  <a:gd name="T15" fmla="*/ 165 h 260"/>
                  <a:gd name="T16" fmla="*/ 80 w 153"/>
                  <a:gd name="T17" fmla="*/ 149 h 260"/>
                  <a:gd name="T18" fmla="*/ 88 w 153"/>
                  <a:gd name="T19" fmla="*/ 133 h 260"/>
                  <a:gd name="T20" fmla="*/ 96 w 153"/>
                  <a:gd name="T21" fmla="*/ 119 h 260"/>
                  <a:gd name="T22" fmla="*/ 104 w 153"/>
                  <a:gd name="T23" fmla="*/ 103 h 260"/>
                  <a:gd name="T24" fmla="*/ 112 w 153"/>
                  <a:gd name="T25" fmla="*/ 87 h 260"/>
                  <a:gd name="T26" fmla="*/ 120 w 153"/>
                  <a:gd name="T27" fmla="*/ 72 h 260"/>
                  <a:gd name="T28" fmla="*/ 128 w 153"/>
                  <a:gd name="T29" fmla="*/ 56 h 260"/>
                  <a:gd name="T30" fmla="*/ 136 w 153"/>
                  <a:gd name="T31" fmla="*/ 42 h 260"/>
                  <a:gd name="T32" fmla="*/ 144 w 153"/>
                  <a:gd name="T33" fmla="*/ 27 h 260"/>
                  <a:gd name="T34" fmla="*/ 153 w 153"/>
                  <a:gd name="T35" fmla="*/ 11 h 260"/>
                  <a:gd name="T36" fmla="*/ 133 w 153"/>
                  <a:gd name="T37" fmla="*/ 0 h 260"/>
                  <a:gd name="T38" fmla="*/ 124 w 153"/>
                  <a:gd name="T39" fmla="*/ 14 h 260"/>
                  <a:gd name="T40" fmla="*/ 115 w 153"/>
                  <a:gd name="T41" fmla="*/ 30 h 260"/>
                  <a:gd name="T42" fmla="*/ 108 w 153"/>
                  <a:gd name="T43" fmla="*/ 46 h 260"/>
                  <a:gd name="T44" fmla="*/ 99 w 153"/>
                  <a:gd name="T45" fmla="*/ 61 h 260"/>
                  <a:gd name="T46" fmla="*/ 90 w 153"/>
                  <a:gd name="T47" fmla="*/ 77 h 260"/>
                  <a:gd name="T48" fmla="*/ 83 w 153"/>
                  <a:gd name="T49" fmla="*/ 93 h 260"/>
                  <a:gd name="T50" fmla="*/ 76 w 153"/>
                  <a:gd name="T51" fmla="*/ 107 h 260"/>
                  <a:gd name="T52" fmla="*/ 67 w 153"/>
                  <a:gd name="T53" fmla="*/ 123 h 260"/>
                  <a:gd name="T54" fmla="*/ 60 w 153"/>
                  <a:gd name="T55" fmla="*/ 139 h 260"/>
                  <a:gd name="T56" fmla="*/ 53 w 153"/>
                  <a:gd name="T57" fmla="*/ 155 h 260"/>
                  <a:gd name="T58" fmla="*/ 44 w 153"/>
                  <a:gd name="T59" fmla="*/ 170 h 260"/>
                  <a:gd name="T60" fmla="*/ 37 w 153"/>
                  <a:gd name="T61" fmla="*/ 186 h 260"/>
                  <a:gd name="T62" fmla="*/ 28 w 153"/>
                  <a:gd name="T63" fmla="*/ 200 h 260"/>
                  <a:gd name="T64" fmla="*/ 19 w 153"/>
                  <a:gd name="T65" fmla="*/ 216 h 260"/>
                  <a:gd name="T66" fmla="*/ 9 w 153"/>
                  <a:gd name="T67" fmla="*/ 231 h 260"/>
                  <a:gd name="T68" fmla="*/ 0 w 153"/>
                  <a:gd name="T69" fmla="*/ 245 h 260"/>
                  <a:gd name="T70" fmla="*/ 19 w 153"/>
                  <a:gd name="T71" fmla="*/ 243 h 260"/>
                  <a:gd name="T72" fmla="*/ 3 w 153"/>
                  <a:gd name="T73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260">
                    <a:moveTo>
                      <a:pt x="3" y="260"/>
                    </a:moveTo>
                    <a:lnTo>
                      <a:pt x="21" y="259"/>
                    </a:lnTo>
                    <a:lnTo>
                      <a:pt x="31" y="243"/>
                    </a:lnTo>
                    <a:lnTo>
                      <a:pt x="40" y="228"/>
                    </a:lnTo>
                    <a:lnTo>
                      <a:pt x="48" y="212"/>
                    </a:lnTo>
                    <a:lnTo>
                      <a:pt x="57" y="196"/>
                    </a:lnTo>
                    <a:lnTo>
                      <a:pt x="64" y="181"/>
                    </a:lnTo>
                    <a:lnTo>
                      <a:pt x="73" y="165"/>
                    </a:lnTo>
                    <a:lnTo>
                      <a:pt x="80" y="149"/>
                    </a:lnTo>
                    <a:lnTo>
                      <a:pt x="88" y="133"/>
                    </a:lnTo>
                    <a:lnTo>
                      <a:pt x="96" y="119"/>
                    </a:lnTo>
                    <a:lnTo>
                      <a:pt x="104" y="103"/>
                    </a:lnTo>
                    <a:lnTo>
                      <a:pt x="112" y="87"/>
                    </a:lnTo>
                    <a:lnTo>
                      <a:pt x="120" y="72"/>
                    </a:lnTo>
                    <a:lnTo>
                      <a:pt x="128" y="56"/>
                    </a:lnTo>
                    <a:lnTo>
                      <a:pt x="136" y="42"/>
                    </a:lnTo>
                    <a:lnTo>
                      <a:pt x="144" y="27"/>
                    </a:lnTo>
                    <a:lnTo>
                      <a:pt x="153" y="11"/>
                    </a:lnTo>
                    <a:lnTo>
                      <a:pt x="133" y="0"/>
                    </a:lnTo>
                    <a:lnTo>
                      <a:pt x="124" y="14"/>
                    </a:lnTo>
                    <a:lnTo>
                      <a:pt x="115" y="30"/>
                    </a:lnTo>
                    <a:lnTo>
                      <a:pt x="108" y="46"/>
                    </a:lnTo>
                    <a:lnTo>
                      <a:pt x="99" y="61"/>
                    </a:lnTo>
                    <a:lnTo>
                      <a:pt x="90" y="77"/>
                    </a:lnTo>
                    <a:lnTo>
                      <a:pt x="83" y="93"/>
                    </a:lnTo>
                    <a:lnTo>
                      <a:pt x="76" y="107"/>
                    </a:lnTo>
                    <a:lnTo>
                      <a:pt x="67" y="123"/>
                    </a:lnTo>
                    <a:lnTo>
                      <a:pt x="60" y="139"/>
                    </a:lnTo>
                    <a:lnTo>
                      <a:pt x="53" y="155"/>
                    </a:lnTo>
                    <a:lnTo>
                      <a:pt x="44" y="170"/>
                    </a:lnTo>
                    <a:lnTo>
                      <a:pt x="37" y="186"/>
                    </a:lnTo>
                    <a:lnTo>
                      <a:pt x="28" y="200"/>
                    </a:lnTo>
                    <a:lnTo>
                      <a:pt x="19" y="216"/>
                    </a:lnTo>
                    <a:lnTo>
                      <a:pt x="9" y="231"/>
                    </a:lnTo>
                    <a:lnTo>
                      <a:pt x="0" y="245"/>
                    </a:lnTo>
                    <a:lnTo>
                      <a:pt x="19" y="243"/>
                    </a:lnTo>
                    <a:lnTo>
                      <a:pt x="3" y="2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3" name="Freeform 194"/>
              <p:cNvSpPr>
                <a:spLocks/>
              </p:cNvSpPr>
              <p:nvPr/>
            </p:nvSpPr>
            <p:spPr bwMode="auto">
              <a:xfrm>
                <a:off x="4980" y="2595"/>
                <a:ext cx="39" cy="35"/>
              </a:xfrm>
              <a:custGeom>
                <a:avLst/>
                <a:gdLst>
                  <a:gd name="T0" fmla="*/ 0 w 115"/>
                  <a:gd name="T1" fmla="*/ 5 h 105"/>
                  <a:gd name="T2" fmla="*/ 3 w 115"/>
                  <a:gd name="T3" fmla="*/ 18 h 105"/>
                  <a:gd name="T4" fmla="*/ 15 w 115"/>
                  <a:gd name="T5" fmla="*/ 29 h 105"/>
                  <a:gd name="T6" fmla="*/ 27 w 115"/>
                  <a:gd name="T7" fmla="*/ 40 h 105"/>
                  <a:gd name="T8" fmla="*/ 40 w 115"/>
                  <a:gd name="T9" fmla="*/ 51 h 105"/>
                  <a:gd name="T10" fmla="*/ 51 w 115"/>
                  <a:gd name="T11" fmla="*/ 61 h 105"/>
                  <a:gd name="T12" fmla="*/ 63 w 115"/>
                  <a:gd name="T13" fmla="*/ 72 h 105"/>
                  <a:gd name="T14" fmla="*/ 75 w 115"/>
                  <a:gd name="T15" fmla="*/ 83 h 105"/>
                  <a:gd name="T16" fmla="*/ 88 w 115"/>
                  <a:gd name="T17" fmla="*/ 95 h 105"/>
                  <a:gd name="T18" fmla="*/ 99 w 115"/>
                  <a:gd name="T19" fmla="*/ 105 h 105"/>
                  <a:gd name="T20" fmla="*/ 115 w 115"/>
                  <a:gd name="T21" fmla="*/ 88 h 105"/>
                  <a:gd name="T22" fmla="*/ 102 w 115"/>
                  <a:gd name="T23" fmla="*/ 77 h 105"/>
                  <a:gd name="T24" fmla="*/ 90 w 115"/>
                  <a:gd name="T25" fmla="*/ 66 h 105"/>
                  <a:gd name="T26" fmla="*/ 79 w 115"/>
                  <a:gd name="T27" fmla="*/ 56 h 105"/>
                  <a:gd name="T28" fmla="*/ 67 w 115"/>
                  <a:gd name="T29" fmla="*/ 45 h 105"/>
                  <a:gd name="T30" fmla="*/ 56 w 115"/>
                  <a:gd name="T31" fmla="*/ 34 h 105"/>
                  <a:gd name="T32" fmla="*/ 43 w 115"/>
                  <a:gd name="T33" fmla="*/ 22 h 105"/>
                  <a:gd name="T34" fmla="*/ 31 w 115"/>
                  <a:gd name="T35" fmla="*/ 12 h 105"/>
                  <a:gd name="T36" fmla="*/ 19 w 115"/>
                  <a:gd name="T37" fmla="*/ 0 h 105"/>
                  <a:gd name="T38" fmla="*/ 22 w 115"/>
                  <a:gd name="T39" fmla="*/ 15 h 105"/>
                  <a:gd name="T40" fmla="*/ 0 w 115"/>
                  <a:gd name="T41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05">
                    <a:moveTo>
                      <a:pt x="0" y="5"/>
                    </a:moveTo>
                    <a:lnTo>
                      <a:pt x="3" y="18"/>
                    </a:lnTo>
                    <a:lnTo>
                      <a:pt x="15" y="29"/>
                    </a:lnTo>
                    <a:lnTo>
                      <a:pt x="27" y="40"/>
                    </a:lnTo>
                    <a:lnTo>
                      <a:pt x="40" y="51"/>
                    </a:lnTo>
                    <a:lnTo>
                      <a:pt x="51" y="61"/>
                    </a:lnTo>
                    <a:lnTo>
                      <a:pt x="63" y="72"/>
                    </a:lnTo>
                    <a:lnTo>
                      <a:pt x="75" y="83"/>
                    </a:lnTo>
                    <a:lnTo>
                      <a:pt x="88" y="95"/>
                    </a:lnTo>
                    <a:lnTo>
                      <a:pt x="99" y="105"/>
                    </a:lnTo>
                    <a:lnTo>
                      <a:pt x="115" y="88"/>
                    </a:lnTo>
                    <a:lnTo>
                      <a:pt x="102" y="77"/>
                    </a:lnTo>
                    <a:lnTo>
                      <a:pt x="90" y="66"/>
                    </a:lnTo>
                    <a:lnTo>
                      <a:pt x="79" y="56"/>
                    </a:lnTo>
                    <a:lnTo>
                      <a:pt x="67" y="45"/>
                    </a:lnTo>
                    <a:lnTo>
                      <a:pt x="56" y="34"/>
                    </a:lnTo>
                    <a:lnTo>
                      <a:pt x="43" y="22"/>
                    </a:lnTo>
                    <a:lnTo>
                      <a:pt x="31" y="12"/>
                    </a:lnTo>
                    <a:lnTo>
                      <a:pt x="19" y="0"/>
                    </a:lnTo>
                    <a:lnTo>
                      <a:pt x="22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4" name="Freeform 195"/>
              <p:cNvSpPr>
                <a:spLocks/>
              </p:cNvSpPr>
              <p:nvPr/>
            </p:nvSpPr>
            <p:spPr bwMode="auto">
              <a:xfrm>
                <a:off x="4980" y="2525"/>
                <a:ext cx="47" cy="75"/>
              </a:xfrm>
              <a:custGeom>
                <a:avLst/>
                <a:gdLst>
                  <a:gd name="T0" fmla="*/ 134 w 141"/>
                  <a:gd name="T1" fmla="*/ 0 h 224"/>
                  <a:gd name="T2" fmla="*/ 124 w 141"/>
                  <a:gd name="T3" fmla="*/ 4 h 224"/>
                  <a:gd name="T4" fmla="*/ 114 w 141"/>
                  <a:gd name="T5" fmla="*/ 16 h 224"/>
                  <a:gd name="T6" fmla="*/ 105 w 141"/>
                  <a:gd name="T7" fmla="*/ 29 h 224"/>
                  <a:gd name="T8" fmla="*/ 96 w 141"/>
                  <a:gd name="T9" fmla="*/ 41 h 224"/>
                  <a:gd name="T10" fmla="*/ 88 w 141"/>
                  <a:gd name="T11" fmla="*/ 54 h 224"/>
                  <a:gd name="T12" fmla="*/ 80 w 141"/>
                  <a:gd name="T13" fmla="*/ 67 h 224"/>
                  <a:gd name="T14" fmla="*/ 72 w 141"/>
                  <a:gd name="T15" fmla="*/ 80 h 224"/>
                  <a:gd name="T16" fmla="*/ 64 w 141"/>
                  <a:gd name="T17" fmla="*/ 93 h 224"/>
                  <a:gd name="T18" fmla="*/ 57 w 141"/>
                  <a:gd name="T19" fmla="*/ 106 h 224"/>
                  <a:gd name="T20" fmla="*/ 50 w 141"/>
                  <a:gd name="T21" fmla="*/ 119 h 224"/>
                  <a:gd name="T22" fmla="*/ 43 w 141"/>
                  <a:gd name="T23" fmla="*/ 132 h 224"/>
                  <a:gd name="T24" fmla="*/ 35 w 141"/>
                  <a:gd name="T25" fmla="*/ 147 h 224"/>
                  <a:gd name="T26" fmla="*/ 28 w 141"/>
                  <a:gd name="T27" fmla="*/ 160 h 224"/>
                  <a:gd name="T28" fmla="*/ 21 w 141"/>
                  <a:gd name="T29" fmla="*/ 173 h 224"/>
                  <a:gd name="T30" fmla="*/ 15 w 141"/>
                  <a:gd name="T31" fmla="*/ 186 h 224"/>
                  <a:gd name="T32" fmla="*/ 8 w 141"/>
                  <a:gd name="T33" fmla="*/ 199 h 224"/>
                  <a:gd name="T34" fmla="*/ 0 w 141"/>
                  <a:gd name="T35" fmla="*/ 214 h 224"/>
                  <a:gd name="T36" fmla="*/ 22 w 141"/>
                  <a:gd name="T37" fmla="*/ 224 h 224"/>
                  <a:gd name="T38" fmla="*/ 28 w 141"/>
                  <a:gd name="T39" fmla="*/ 211 h 224"/>
                  <a:gd name="T40" fmla="*/ 35 w 141"/>
                  <a:gd name="T41" fmla="*/ 198 h 224"/>
                  <a:gd name="T42" fmla="*/ 43 w 141"/>
                  <a:gd name="T43" fmla="*/ 183 h 224"/>
                  <a:gd name="T44" fmla="*/ 48 w 141"/>
                  <a:gd name="T45" fmla="*/ 170 h 224"/>
                  <a:gd name="T46" fmla="*/ 56 w 141"/>
                  <a:gd name="T47" fmla="*/ 157 h 224"/>
                  <a:gd name="T48" fmla="*/ 63 w 141"/>
                  <a:gd name="T49" fmla="*/ 144 h 224"/>
                  <a:gd name="T50" fmla="*/ 70 w 141"/>
                  <a:gd name="T51" fmla="*/ 131 h 224"/>
                  <a:gd name="T52" fmla="*/ 77 w 141"/>
                  <a:gd name="T53" fmla="*/ 118 h 224"/>
                  <a:gd name="T54" fmla="*/ 85 w 141"/>
                  <a:gd name="T55" fmla="*/ 105 h 224"/>
                  <a:gd name="T56" fmla="*/ 92 w 141"/>
                  <a:gd name="T57" fmla="*/ 91 h 224"/>
                  <a:gd name="T58" fmla="*/ 101 w 141"/>
                  <a:gd name="T59" fmla="*/ 78 h 224"/>
                  <a:gd name="T60" fmla="*/ 108 w 141"/>
                  <a:gd name="T61" fmla="*/ 67 h 224"/>
                  <a:gd name="T62" fmla="*/ 117 w 141"/>
                  <a:gd name="T63" fmla="*/ 54 h 224"/>
                  <a:gd name="T64" fmla="*/ 124 w 141"/>
                  <a:gd name="T65" fmla="*/ 42 h 224"/>
                  <a:gd name="T66" fmla="*/ 133 w 141"/>
                  <a:gd name="T67" fmla="*/ 30 h 224"/>
                  <a:gd name="T68" fmla="*/ 141 w 141"/>
                  <a:gd name="T69" fmla="*/ 19 h 224"/>
                  <a:gd name="T70" fmla="*/ 131 w 141"/>
                  <a:gd name="T71" fmla="*/ 23 h 224"/>
                  <a:gd name="T72" fmla="*/ 134 w 141"/>
                  <a:gd name="T7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" h="224">
                    <a:moveTo>
                      <a:pt x="134" y="0"/>
                    </a:moveTo>
                    <a:lnTo>
                      <a:pt x="124" y="4"/>
                    </a:lnTo>
                    <a:lnTo>
                      <a:pt x="114" y="16"/>
                    </a:lnTo>
                    <a:lnTo>
                      <a:pt x="105" y="29"/>
                    </a:lnTo>
                    <a:lnTo>
                      <a:pt x="96" y="41"/>
                    </a:lnTo>
                    <a:lnTo>
                      <a:pt x="88" y="54"/>
                    </a:lnTo>
                    <a:lnTo>
                      <a:pt x="80" y="67"/>
                    </a:lnTo>
                    <a:lnTo>
                      <a:pt x="72" y="80"/>
                    </a:lnTo>
                    <a:lnTo>
                      <a:pt x="64" y="93"/>
                    </a:lnTo>
                    <a:lnTo>
                      <a:pt x="57" y="106"/>
                    </a:lnTo>
                    <a:lnTo>
                      <a:pt x="50" y="119"/>
                    </a:lnTo>
                    <a:lnTo>
                      <a:pt x="43" y="132"/>
                    </a:lnTo>
                    <a:lnTo>
                      <a:pt x="35" y="147"/>
                    </a:lnTo>
                    <a:lnTo>
                      <a:pt x="28" y="160"/>
                    </a:lnTo>
                    <a:lnTo>
                      <a:pt x="21" y="173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0" y="214"/>
                    </a:lnTo>
                    <a:lnTo>
                      <a:pt x="22" y="224"/>
                    </a:lnTo>
                    <a:lnTo>
                      <a:pt x="28" y="211"/>
                    </a:lnTo>
                    <a:lnTo>
                      <a:pt x="35" y="198"/>
                    </a:lnTo>
                    <a:lnTo>
                      <a:pt x="43" y="183"/>
                    </a:lnTo>
                    <a:lnTo>
                      <a:pt x="48" y="170"/>
                    </a:lnTo>
                    <a:lnTo>
                      <a:pt x="56" y="157"/>
                    </a:lnTo>
                    <a:lnTo>
                      <a:pt x="63" y="144"/>
                    </a:lnTo>
                    <a:lnTo>
                      <a:pt x="70" y="131"/>
                    </a:lnTo>
                    <a:lnTo>
                      <a:pt x="77" y="118"/>
                    </a:lnTo>
                    <a:lnTo>
                      <a:pt x="85" y="105"/>
                    </a:lnTo>
                    <a:lnTo>
                      <a:pt x="92" y="91"/>
                    </a:lnTo>
                    <a:lnTo>
                      <a:pt x="101" y="78"/>
                    </a:lnTo>
                    <a:lnTo>
                      <a:pt x="108" y="67"/>
                    </a:lnTo>
                    <a:lnTo>
                      <a:pt x="117" y="54"/>
                    </a:lnTo>
                    <a:lnTo>
                      <a:pt x="124" y="42"/>
                    </a:lnTo>
                    <a:lnTo>
                      <a:pt x="133" y="30"/>
                    </a:lnTo>
                    <a:lnTo>
                      <a:pt x="141" y="19"/>
                    </a:lnTo>
                    <a:lnTo>
                      <a:pt x="131" y="2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5" name="Freeform 196"/>
              <p:cNvSpPr>
                <a:spLocks/>
              </p:cNvSpPr>
              <p:nvPr/>
            </p:nvSpPr>
            <p:spPr bwMode="auto">
              <a:xfrm>
                <a:off x="5024" y="2525"/>
                <a:ext cx="39" cy="23"/>
              </a:xfrm>
              <a:custGeom>
                <a:avLst/>
                <a:gdLst>
                  <a:gd name="T0" fmla="*/ 118 w 118"/>
                  <a:gd name="T1" fmla="*/ 65 h 70"/>
                  <a:gd name="T2" fmla="*/ 115 w 118"/>
                  <a:gd name="T3" fmla="*/ 49 h 70"/>
                  <a:gd name="T4" fmla="*/ 109 w 118"/>
                  <a:gd name="T5" fmla="*/ 46 h 70"/>
                  <a:gd name="T6" fmla="*/ 103 w 118"/>
                  <a:gd name="T7" fmla="*/ 43 h 70"/>
                  <a:gd name="T8" fmla="*/ 98 w 118"/>
                  <a:gd name="T9" fmla="*/ 39 h 70"/>
                  <a:gd name="T10" fmla="*/ 93 w 118"/>
                  <a:gd name="T11" fmla="*/ 36 h 70"/>
                  <a:gd name="T12" fmla="*/ 86 w 118"/>
                  <a:gd name="T13" fmla="*/ 32 h 70"/>
                  <a:gd name="T14" fmla="*/ 79 w 118"/>
                  <a:gd name="T15" fmla="*/ 27 h 70"/>
                  <a:gd name="T16" fmla="*/ 71 w 118"/>
                  <a:gd name="T17" fmla="*/ 23 h 70"/>
                  <a:gd name="T18" fmla="*/ 64 w 118"/>
                  <a:gd name="T19" fmla="*/ 19 h 70"/>
                  <a:gd name="T20" fmla="*/ 57 w 118"/>
                  <a:gd name="T21" fmla="*/ 16 h 70"/>
                  <a:gd name="T22" fmla="*/ 50 w 118"/>
                  <a:gd name="T23" fmla="*/ 13 h 70"/>
                  <a:gd name="T24" fmla="*/ 41 w 118"/>
                  <a:gd name="T25" fmla="*/ 10 h 70"/>
                  <a:gd name="T26" fmla="*/ 34 w 118"/>
                  <a:gd name="T27" fmla="*/ 7 h 70"/>
                  <a:gd name="T28" fmla="*/ 25 w 118"/>
                  <a:gd name="T29" fmla="*/ 4 h 70"/>
                  <a:gd name="T30" fmla="*/ 18 w 118"/>
                  <a:gd name="T31" fmla="*/ 3 h 70"/>
                  <a:gd name="T32" fmla="*/ 10 w 118"/>
                  <a:gd name="T33" fmla="*/ 1 h 70"/>
                  <a:gd name="T34" fmla="*/ 3 w 118"/>
                  <a:gd name="T35" fmla="*/ 0 h 70"/>
                  <a:gd name="T36" fmla="*/ 0 w 118"/>
                  <a:gd name="T37" fmla="*/ 23 h 70"/>
                  <a:gd name="T38" fmla="*/ 7 w 118"/>
                  <a:gd name="T39" fmla="*/ 23 h 70"/>
                  <a:gd name="T40" fmla="*/ 12 w 118"/>
                  <a:gd name="T41" fmla="*/ 25 h 70"/>
                  <a:gd name="T42" fmla="*/ 19 w 118"/>
                  <a:gd name="T43" fmla="*/ 27 h 70"/>
                  <a:gd name="T44" fmla="*/ 26 w 118"/>
                  <a:gd name="T45" fmla="*/ 29 h 70"/>
                  <a:gd name="T46" fmla="*/ 34 w 118"/>
                  <a:gd name="T47" fmla="*/ 32 h 70"/>
                  <a:gd name="T48" fmla="*/ 39 w 118"/>
                  <a:gd name="T49" fmla="*/ 35 h 70"/>
                  <a:gd name="T50" fmla="*/ 47 w 118"/>
                  <a:gd name="T51" fmla="*/ 38 h 70"/>
                  <a:gd name="T52" fmla="*/ 54 w 118"/>
                  <a:gd name="T53" fmla="*/ 41 h 70"/>
                  <a:gd name="T54" fmla="*/ 60 w 118"/>
                  <a:gd name="T55" fmla="*/ 45 h 70"/>
                  <a:gd name="T56" fmla="*/ 67 w 118"/>
                  <a:gd name="T57" fmla="*/ 48 h 70"/>
                  <a:gd name="T58" fmla="*/ 73 w 118"/>
                  <a:gd name="T59" fmla="*/ 52 h 70"/>
                  <a:gd name="T60" fmla="*/ 79 w 118"/>
                  <a:gd name="T61" fmla="*/ 55 h 70"/>
                  <a:gd name="T62" fmla="*/ 85 w 118"/>
                  <a:gd name="T63" fmla="*/ 59 h 70"/>
                  <a:gd name="T64" fmla="*/ 92 w 118"/>
                  <a:gd name="T65" fmla="*/ 62 h 70"/>
                  <a:gd name="T66" fmla="*/ 96 w 118"/>
                  <a:gd name="T67" fmla="*/ 67 h 70"/>
                  <a:gd name="T68" fmla="*/ 102 w 118"/>
                  <a:gd name="T69" fmla="*/ 70 h 70"/>
                  <a:gd name="T70" fmla="*/ 98 w 118"/>
                  <a:gd name="T71" fmla="*/ 54 h 70"/>
                  <a:gd name="T72" fmla="*/ 118 w 118"/>
                  <a:gd name="T7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0">
                    <a:moveTo>
                      <a:pt x="118" y="65"/>
                    </a:moveTo>
                    <a:lnTo>
                      <a:pt x="115" y="49"/>
                    </a:lnTo>
                    <a:lnTo>
                      <a:pt x="109" y="46"/>
                    </a:lnTo>
                    <a:lnTo>
                      <a:pt x="103" y="43"/>
                    </a:lnTo>
                    <a:lnTo>
                      <a:pt x="98" y="39"/>
                    </a:lnTo>
                    <a:lnTo>
                      <a:pt x="93" y="36"/>
                    </a:lnTo>
                    <a:lnTo>
                      <a:pt x="86" y="32"/>
                    </a:lnTo>
                    <a:lnTo>
                      <a:pt x="79" y="27"/>
                    </a:lnTo>
                    <a:lnTo>
                      <a:pt x="71" y="23"/>
                    </a:lnTo>
                    <a:lnTo>
                      <a:pt x="64" y="19"/>
                    </a:lnTo>
                    <a:lnTo>
                      <a:pt x="57" y="16"/>
                    </a:lnTo>
                    <a:lnTo>
                      <a:pt x="50" y="13"/>
                    </a:lnTo>
                    <a:lnTo>
                      <a:pt x="41" y="10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2" y="25"/>
                    </a:lnTo>
                    <a:lnTo>
                      <a:pt x="19" y="27"/>
                    </a:lnTo>
                    <a:lnTo>
                      <a:pt x="26" y="29"/>
                    </a:lnTo>
                    <a:lnTo>
                      <a:pt x="34" y="32"/>
                    </a:lnTo>
                    <a:lnTo>
                      <a:pt x="39" y="35"/>
                    </a:lnTo>
                    <a:lnTo>
                      <a:pt x="47" y="38"/>
                    </a:lnTo>
                    <a:lnTo>
                      <a:pt x="54" y="41"/>
                    </a:lnTo>
                    <a:lnTo>
                      <a:pt x="60" y="45"/>
                    </a:lnTo>
                    <a:lnTo>
                      <a:pt x="67" y="48"/>
                    </a:lnTo>
                    <a:lnTo>
                      <a:pt x="73" y="52"/>
                    </a:lnTo>
                    <a:lnTo>
                      <a:pt x="79" y="55"/>
                    </a:lnTo>
                    <a:lnTo>
                      <a:pt x="85" y="59"/>
                    </a:lnTo>
                    <a:lnTo>
                      <a:pt x="92" y="62"/>
                    </a:lnTo>
                    <a:lnTo>
                      <a:pt x="96" y="67"/>
                    </a:lnTo>
                    <a:lnTo>
                      <a:pt x="102" y="70"/>
                    </a:lnTo>
                    <a:lnTo>
                      <a:pt x="98" y="54"/>
                    </a:lnTo>
                    <a:lnTo>
                      <a:pt x="11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6" name="Freeform 197"/>
              <p:cNvSpPr>
                <a:spLocks/>
              </p:cNvSpPr>
              <p:nvPr/>
            </p:nvSpPr>
            <p:spPr bwMode="auto">
              <a:xfrm>
                <a:off x="5020" y="2561"/>
                <a:ext cx="7" cy="6"/>
              </a:xfrm>
              <a:custGeom>
                <a:avLst/>
                <a:gdLst>
                  <a:gd name="T0" fmla="*/ 20 w 21"/>
                  <a:gd name="T1" fmla="*/ 18 h 18"/>
                  <a:gd name="T2" fmla="*/ 21 w 21"/>
                  <a:gd name="T3" fmla="*/ 14 h 18"/>
                  <a:gd name="T4" fmla="*/ 21 w 21"/>
                  <a:gd name="T5" fmla="*/ 8 h 18"/>
                  <a:gd name="T6" fmla="*/ 18 w 21"/>
                  <a:gd name="T7" fmla="*/ 5 h 18"/>
                  <a:gd name="T8" fmla="*/ 16 w 21"/>
                  <a:gd name="T9" fmla="*/ 2 h 18"/>
                  <a:gd name="T10" fmla="*/ 11 w 21"/>
                  <a:gd name="T11" fmla="*/ 0 h 18"/>
                  <a:gd name="T12" fmla="*/ 7 w 21"/>
                  <a:gd name="T13" fmla="*/ 0 h 18"/>
                  <a:gd name="T14" fmla="*/ 2 w 21"/>
                  <a:gd name="T15" fmla="*/ 2 h 18"/>
                  <a:gd name="T16" fmla="*/ 0 w 21"/>
                  <a:gd name="T17" fmla="*/ 6 h 18"/>
                  <a:gd name="T18" fmla="*/ 20 w 2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20" y="18"/>
                    </a:moveTo>
                    <a:lnTo>
                      <a:pt x="21" y="14"/>
                    </a:lnTo>
                    <a:lnTo>
                      <a:pt x="21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7" name="Freeform 198"/>
              <p:cNvSpPr>
                <a:spLocks/>
              </p:cNvSpPr>
              <p:nvPr/>
            </p:nvSpPr>
            <p:spPr bwMode="auto">
              <a:xfrm>
                <a:off x="5007" y="2563"/>
                <a:ext cx="20" cy="28"/>
              </a:xfrm>
              <a:custGeom>
                <a:avLst/>
                <a:gdLst>
                  <a:gd name="T0" fmla="*/ 22 w 61"/>
                  <a:gd name="T1" fmla="*/ 85 h 85"/>
                  <a:gd name="T2" fmla="*/ 26 w 61"/>
                  <a:gd name="T3" fmla="*/ 74 h 85"/>
                  <a:gd name="T4" fmla="*/ 30 w 61"/>
                  <a:gd name="T5" fmla="*/ 66 h 85"/>
                  <a:gd name="T6" fmla="*/ 35 w 61"/>
                  <a:gd name="T7" fmla="*/ 57 h 85"/>
                  <a:gd name="T8" fmla="*/ 39 w 61"/>
                  <a:gd name="T9" fmla="*/ 48 h 85"/>
                  <a:gd name="T10" fmla="*/ 45 w 61"/>
                  <a:gd name="T11" fmla="*/ 40 h 85"/>
                  <a:gd name="T12" fmla="*/ 49 w 61"/>
                  <a:gd name="T13" fmla="*/ 29 h 85"/>
                  <a:gd name="T14" fmla="*/ 55 w 61"/>
                  <a:gd name="T15" fmla="*/ 21 h 85"/>
                  <a:gd name="T16" fmla="*/ 61 w 61"/>
                  <a:gd name="T17" fmla="*/ 12 h 85"/>
                  <a:gd name="T18" fmla="*/ 41 w 61"/>
                  <a:gd name="T19" fmla="*/ 0 h 85"/>
                  <a:gd name="T20" fmla="*/ 35 w 61"/>
                  <a:gd name="T21" fmla="*/ 9 h 85"/>
                  <a:gd name="T22" fmla="*/ 29 w 61"/>
                  <a:gd name="T23" fmla="*/ 18 h 85"/>
                  <a:gd name="T24" fmla="*/ 23 w 61"/>
                  <a:gd name="T25" fmla="*/ 28 h 85"/>
                  <a:gd name="T26" fmla="*/ 19 w 61"/>
                  <a:gd name="T27" fmla="*/ 37 h 85"/>
                  <a:gd name="T28" fmla="*/ 14 w 61"/>
                  <a:gd name="T29" fmla="*/ 47 h 85"/>
                  <a:gd name="T30" fmla="*/ 9 w 61"/>
                  <a:gd name="T31" fmla="*/ 56 h 85"/>
                  <a:gd name="T32" fmla="*/ 4 w 61"/>
                  <a:gd name="T33" fmla="*/ 66 h 85"/>
                  <a:gd name="T34" fmla="*/ 0 w 61"/>
                  <a:gd name="T35" fmla="*/ 76 h 85"/>
                  <a:gd name="T36" fmla="*/ 22 w 61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5">
                    <a:moveTo>
                      <a:pt x="22" y="85"/>
                    </a:moveTo>
                    <a:lnTo>
                      <a:pt x="26" y="74"/>
                    </a:lnTo>
                    <a:lnTo>
                      <a:pt x="30" y="66"/>
                    </a:lnTo>
                    <a:lnTo>
                      <a:pt x="35" y="57"/>
                    </a:lnTo>
                    <a:lnTo>
                      <a:pt x="39" y="48"/>
                    </a:lnTo>
                    <a:lnTo>
                      <a:pt x="45" y="40"/>
                    </a:lnTo>
                    <a:lnTo>
                      <a:pt x="49" y="29"/>
                    </a:lnTo>
                    <a:lnTo>
                      <a:pt x="55" y="21"/>
                    </a:lnTo>
                    <a:lnTo>
                      <a:pt x="61" y="12"/>
                    </a:lnTo>
                    <a:lnTo>
                      <a:pt x="41" y="0"/>
                    </a:lnTo>
                    <a:lnTo>
                      <a:pt x="35" y="9"/>
                    </a:lnTo>
                    <a:lnTo>
                      <a:pt x="29" y="18"/>
                    </a:lnTo>
                    <a:lnTo>
                      <a:pt x="23" y="28"/>
                    </a:lnTo>
                    <a:lnTo>
                      <a:pt x="19" y="37"/>
                    </a:lnTo>
                    <a:lnTo>
                      <a:pt x="14" y="47"/>
                    </a:lnTo>
                    <a:lnTo>
                      <a:pt x="9" y="56"/>
                    </a:lnTo>
                    <a:lnTo>
                      <a:pt x="4" y="66"/>
                    </a:lnTo>
                    <a:lnTo>
                      <a:pt x="0" y="76"/>
                    </a:lnTo>
                    <a:lnTo>
                      <a:pt x="2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8" name="Freeform 199"/>
              <p:cNvSpPr>
                <a:spLocks/>
              </p:cNvSpPr>
              <p:nvPr/>
            </p:nvSpPr>
            <p:spPr bwMode="auto">
              <a:xfrm>
                <a:off x="5020" y="2563"/>
                <a:ext cx="7" cy="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4 h 16"/>
                  <a:gd name="T4" fmla="*/ 2 w 22"/>
                  <a:gd name="T5" fmla="*/ 10 h 16"/>
                  <a:gd name="T6" fmla="*/ 3 w 22"/>
                  <a:gd name="T7" fmla="*/ 13 h 16"/>
                  <a:gd name="T8" fmla="*/ 7 w 22"/>
                  <a:gd name="T9" fmla="*/ 14 h 16"/>
                  <a:gd name="T10" fmla="*/ 12 w 22"/>
                  <a:gd name="T11" fmla="*/ 16 h 16"/>
                  <a:gd name="T12" fmla="*/ 16 w 22"/>
                  <a:gd name="T13" fmla="*/ 14 h 16"/>
                  <a:gd name="T14" fmla="*/ 20 w 22"/>
                  <a:gd name="T15" fmla="*/ 13 h 16"/>
                  <a:gd name="T16" fmla="*/ 22 w 22"/>
                  <a:gd name="T17" fmla="*/ 8 h 16"/>
                  <a:gd name="T18" fmla="*/ 0 w 22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6" y="14"/>
                    </a:lnTo>
                    <a:lnTo>
                      <a:pt x="20" y="13"/>
                    </a:lnTo>
                    <a:lnTo>
                      <a:pt x="2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9" name="Freeform 200"/>
              <p:cNvSpPr>
                <a:spLocks/>
              </p:cNvSpPr>
              <p:nvPr/>
            </p:nvSpPr>
            <p:spPr bwMode="auto">
              <a:xfrm>
                <a:off x="5143" y="2492"/>
                <a:ext cx="7" cy="6"/>
              </a:xfrm>
              <a:custGeom>
                <a:avLst/>
                <a:gdLst>
                  <a:gd name="T0" fmla="*/ 22 w 22"/>
                  <a:gd name="T1" fmla="*/ 6 h 17"/>
                  <a:gd name="T2" fmla="*/ 19 w 22"/>
                  <a:gd name="T3" fmla="*/ 1 h 17"/>
                  <a:gd name="T4" fmla="*/ 15 w 22"/>
                  <a:gd name="T5" fmla="*/ 0 h 17"/>
                  <a:gd name="T6" fmla="*/ 11 w 22"/>
                  <a:gd name="T7" fmla="*/ 0 h 17"/>
                  <a:gd name="T8" fmla="*/ 6 w 22"/>
                  <a:gd name="T9" fmla="*/ 1 h 17"/>
                  <a:gd name="T10" fmla="*/ 3 w 22"/>
                  <a:gd name="T11" fmla="*/ 4 h 17"/>
                  <a:gd name="T12" fmla="*/ 0 w 22"/>
                  <a:gd name="T13" fmla="*/ 7 h 17"/>
                  <a:gd name="T14" fmla="*/ 0 w 22"/>
                  <a:gd name="T15" fmla="*/ 13 h 17"/>
                  <a:gd name="T16" fmla="*/ 2 w 22"/>
                  <a:gd name="T17" fmla="*/ 17 h 17"/>
                  <a:gd name="T18" fmla="*/ 22 w 22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0" name="Freeform 201"/>
              <p:cNvSpPr>
                <a:spLocks/>
              </p:cNvSpPr>
              <p:nvPr/>
            </p:nvSpPr>
            <p:spPr bwMode="auto">
              <a:xfrm>
                <a:off x="5143" y="2494"/>
                <a:ext cx="16" cy="70"/>
              </a:xfrm>
              <a:custGeom>
                <a:avLst/>
                <a:gdLst>
                  <a:gd name="T0" fmla="*/ 26 w 48"/>
                  <a:gd name="T1" fmla="*/ 211 h 211"/>
                  <a:gd name="T2" fmla="*/ 30 w 48"/>
                  <a:gd name="T3" fmla="*/ 198 h 211"/>
                  <a:gd name="T4" fmla="*/ 36 w 48"/>
                  <a:gd name="T5" fmla="*/ 184 h 211"/>
                  <a:gd name="T6" fmla="*/ 39 w 48"/>
                  <a:gd name="T7" fmla="*/ 171 h 211"/>
                  <a:gd name="T8" fmla="*/ 42 w 48"/>
                  <a:gd name="T9" fmla="*/ 157 h 211"/>
                  <a:gd name="T10" fmla="*/ 45 w 48"/>
                  <a:gd name="T11" fmla="*/ 142 h 211"/>
                  <a:gd name="T12" fmla="*/ 46 w 48"/>
                  <a:gd name="T13" fmla="*/ 131 h 211"/>
                  <a:gd name="T14" fmla="*/ 48 w 48"/>
                  <a:gd name="T15" fmla="*/ 116 h 211"/>
                  <a:gd name="T16" fmla="*/ 48 w 48"/>
                  <a:gd name="T17" fmla="*/ 103 h 211"/>
                  <a:gd name="T18" fmla="*/ 46 w 48"/>
                  <a:gd name="T19" fmla="*/ 88 h 211"/>
                  <a:gd name="T20" fmla="*/ 45 w 48"/>
                  <a:gd name="T21" fmla="*/ 75 h 211"/>
                  <a:gd name="T22" fmla="*/ 44 w 48"/>
                  <a:gd name="T23" fmla="*/ 62 h 211"/>
                  <a:gd name="T24" fmla="*/ 41 w 48"/>
                  <a:gd name="T25" fmla="*/ 49 h 211"/>
                  <a:gd name="T26" fmla="*/ 36 w 48"/>
                  <a:gd name="T27" fmla="*/ 36 h 211"/>
                  <a:gd name="T28" fmla="*/ 32 w 48"/>
                  <a:gd name="T29" fmla="*/ 23 h 211"/>
                  <a:gd name="T30" fmla="*/ 28 w 48"/>
                  <a:gd name="T31" fmla="*/ 11 h 211"/>
                  <a:gd name="T32" fmla="*/ 20 w 48"/>
                  <a:gd name="T33" fmla="*/ 0 h 211"/>
                  <a:gd name="T34" fmla="*/ 0 w 48"/>
                  <a:gd name="T35" fmla="*/ 11 h 211"/>
                  <a:gd name="T36" fmla="*/ 6 w 48"/>
                  <a:gd name="T37" fmla="*/ 22 h 211"/>
                  <a:gd name="T38" fmla="*/ 10 w 48"/>
                  <a:gd name="T39" fmla="*/ 33 h 211"/>
                  <a:gd name="T40" fmla="*/ 14 w 48"/>
                  <a:gd name="T41" fmla="*/ 45 h 211"/>
                  <a:gd name="T42" fmla="*/ 17 w 48"/>
                  <a:gd name="T43" fmla="*/ 55 h 211"/>
                  <a:gd name="T44" fmla="*/ 20 w 48"/>
                  <a:gd name="T45" fmla="*/ 68 h 211"/>
                  <a:gd name="T46" fmla="*/ 23 w 48"/>
                  <a:gd name="T47" fmla="*/ 80 h 211"/>
                  <a:gd name="T48" fmla="*/ 23 w 48"/>
                  <a:gd name="T49" fmla="*/ 91 h 211"/>
                  <a:gd name="T50" fmla="*/ 25 w 48"/>
                  <a:gd name="T51" fmla="*/ 103 h 211"/>
                  <a:gd name="T52" fmla="*/ 25 w 48"/>
                  <a:gd name="T53" fmla="*/ 116 h 211"/>
                  <a:gd name="T54" fmla="*/ 23 w 48"/>
                  <a:gd name="T55" fmla="*/ 128 h 211"/>
                  <a:gd name="T56" fmla="*/ 22 w 48"/>
                  <a:gd name="T57" fmla="*/ 139 h 211"/>
                  <a:gd name="T58" fmla="*/ 20 w 48"/>
                  <a:gd name="T59" fmla="*/ 152 h 211"/>
                  <a:gd name="T60" fmla="*/ 17 w 48"/>
                  <a:gd name="T61" fmla="*/ 164 h 211"/>
                  <a:gd name="T62" fmla="*/ 13 w 48"/>
                  <a:gd name="T63" fmla="*/ 177 h 211"/>
                  <a:gd name="T64" fmla="*/ 9 w 48"/>
                  <a:gd name="T65" fmla="*/ 190 h 211"/>
                  <a:gd name="T66" fmla="*/ 4 w 48"/>
                  <a:gd name="T67" fmla="*/ 202 h 211"/>
                  <a:gd name="T68" fmla="*/ 26 w 48"/>
                  <a:gd name="T6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211">
                    <a:moveTo>
                      <a:pt x="26" y="211"/>
                    </a:moveTo>
                    <a:lnTo>
                      <a:pt x="30" y="198"/>
                    </a:lnTo>
                    <a:lnTo>
                      <a:pt x="36" y="184"/>
                    </a:lnTo>
                    <a:lnTo>
                      <a:pt x="39" y="171"/>
                    </a:lnTo>
                    <a:lnTo>
                      <a:pt x="42" y="157"/>
                    </a:lnTo>
                    <a:lnTo>
                      <a:pt x="45" y="142"/>
                    </a:lnTo>
                    <a:lnTo>
                      <a:pt x="46" y="131"/>
                    </a:lnTo>
                    <a:lnTo>
                      <a:pt x="48" y="116"/>
                    </a:lnTo>
                    <a:lnTo>
                      <a:pt x="48" y="103"/>
                    </a:lnTo>
                    <a:lnTo>
                      <a:pt x="46" y="88"/>
                    </a:lnTo>
                    <a:lnTo>
                      <a:pt x="45" y="75"/>
                    </a:lnTo>
                    <a:lnTo>
                      <a:pt x="44" y="62"/>
                    </a:lnTo>
                    <a:lnTo>
                      <a:pt x="41" y="49"/>
                    </a:lnTo>
                    <a:lnTo>
                      <a:pt x="36" y="36"/>
                    </a:lnTo>
                    <a:lnTo>
                      <a:pt x="32" y="23"/>
                    </a:lnTo>
                    <a:lnTo>
                      <a:pt x="28" y="11"/>
                    </a:lnTo>
                    <a:lnTo>
                      <a:pt x="20" y="0"/>
                    </a:lnTo>
                    <a:lnTo>
                      <a:pt x="0" y="11"/>
                    </a:lnTo>
                    <a:lnTo>
                      <a:pt x="6" y="22"/>
                    </a:lnTo>
                    <a:lnTo>
                      <a:pt x="10" y="33"/>
                    </a:lnTo>
                    <a:lnTo>
                      <a:pt x="14" y="45"/>
                    </a:lnTo>
                    <a:lnTo>
                      <a:pt x="17" y="55"/>
                    </a:lnTo>
                    <a:lnTo>
                      <a:pt x="20" y="68"/>
                    </a:lnTo>
                    <a:lnTo>
                      <a:pt x="23" y="80"/>
                    </a:lnTo>
                    <a:lnTo>
                      <a:pt x="23" y="91"/>
                    </a:lnTo>
                    <a:lnTo>
                      <a:pt x="25" y="103"/>
                    </a:lnTo>
                    <a:lnTo>
                      <a:pt x="25" y="116"/>
                    </a:lnTo>
                    <a:lnTo>
                      <a:pt x="23" y="128"/>
                    </a:lnTo>
                    <a:lnTo>
                      <a:pt x="22" y="139"/>
                    </a:lnTo>
                    <a:lnTo>
                      <a:pt x="20" y="152"/>
                    </a:lnTo>
                    <a:lnTo>
                      <a:pt x="17" y="164"/>
                    </a:lnTo>
                    <a:lnTo>
                      <a:pt x="13" y="177"/>
                    </a:lnTo>
                    <a:lnTo>
                      <a:pt x="9" y="190"/>
                    </a:lnTo>
                    <a:lnTo>
                      <a:pt x="4" y="202"/>
                    </a:lnTo>
                    <a:lnTo>
                      <a:pt x="26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1" name="Freeform 202"/>
              <p:cNvSpPr>
                <a:spLocks/>
              </p:cNvSpPr>
              <p:nvPr/>
            </p:nvSpPr>
            <p:spPr bwMode="auto">
              <a:xfrm>
                <a:off x="5143" y="2494"/>
                <a:ext cx="8" cy="6"/>
              </a:xfrm>
              <a:custGeom>
                <a:avLst/>
                <a:gdLst>
                  <a:gd name="T0" fmla="*/ 2 w 24"/>
                  <a:gd name="T1" fmla="*/ 0 h 16"/>
                  <a:gd name="T2" fmla="*/ 0 w 24"/>
                  <a:gd name="T3" fmla="*/ 5 h 16"/>
                  <a:gd name="T4" fmla="*/ 2 w 24"/>
                  <a:gd name="T5" fmla="*/ 10 h 16"/>
                  <a:gd name="T6" fmla="*/ 5 w 24"/>
                  <a:gd name="T7" fmla="*/ 13 h 16"/>
                  <a:gd name="T8" fmla="*/ 8 w 24"/>
                  <a:gd name="T9" fmla="*/ 15 h 16"/>
                  <a:gd name="T10" fmla="*/ 12 w 24"/>
                  <a:gd name="T11" fmla="*/ 16 h 16"/>
                  <a:gd name="T12" fmla="*/ 16 w 24"/>
                  <a:gd name="T13" fmla="*/ 15 h 16"/>
                  <a:gd name="T14" fmla="*/ 21 w 24"/>
                  <a:gd name="T15" fmla="*/ 13 h 16"/>
                  <a:gd name="T16" fmla="*/ 24 w 24"/>
                  <a:gd name="T17" fmla="*/ 9 h 16"/>
                  <a:gd name="T18" fmla="*/ 2 w 2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2" y="16"/>
                    </a:lnTo>
                    <a:lnTo>
                      <a:pt x="16" y="15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2" name="Freeform 203"/>
              <p:cNvSpPr>
                <a:spLocks/>
              </p:cNvSpPr>
              <p:nvPr/>
            </p:nvSpPr>
            <p:spPr bwMode="auto">
              <a:xfrm>
                <a:off x="5162" y="2458"/>
                <a:ext cx="4" cy="7"/>
              </a:xfrm>
              <a:custGeom>
                <a:avLst/>
                <a:gdLst>
                  <a:gd name="T0" fmla="*/ 0 w 12"/>
                  <a:gd name="T1" fmla="*/ 22 h 22"/>
                  <a:gd name="T2" fmla="*/ 5 w 12"/>
                  <a:gd name="T3" fmla="*/ 22 h 22"/>
                  <a:gd name="T4" fmla="*/ 7 w 12"/>
                  <a:gd name="T5" fmla="*/ 19 h 22"/>
                  <a:gd name="T6" fmla="*/ 10 w 12"/>
                  <a:gd name="T7" fmla="*/ 16 h 22"/>
                  <a:gd name="T8" fmla="*/ 12 w 12"/>
                  <a:gd name="T9" fmla="*/ 12 h 22"/>
                  <a:gd name="T10" fmla="*/ 12 w 12"/>
                  <a:gd name="T11" fmla="*/ 7 h 22"/>
                  <a:gd name="T12" fmla="*/ 9 w 12"/>
                  <a:gd name="T13" fmla="*/ 3 h 22"/>
                  <a:gd name="T14" fmla="*/ 6 w 12"/>
                  <a:gd name="T15" fmla="*/ 0 h 22"/>
                  <a:gd name="T16" fmla="*/ 0 w 12"/>
                  <a:gd name="T17" fmla="*/ 0 h 22"/>
                  <a:gd name="T18" fmla="*/ 0 w 1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2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3" name="Freeform 204"/>
              <p:cNvSpPr>
                <a:spLocks/>
              </p:cNvSpPr>
              <p:nvPr/>
            </p:nvSpPr>
            <p:spPr bwMode="auto">
              <a:xfrm>
                <a:off x="5114" y="2458"/>
                <a:ext cx="48" cy="46"/>
              </a:xfrm>
              <a:custGeom>
                <a:avLst/>
                <a:gdLst>
                  <a:gd name="T0" fmla="*/ 23 w 144"/>
                  <a:gd name="T1" fmla="*/ 137 h 137"/>
                  <a:gd name="T2" fmla="*/ 25 w 144"/>
                  <a:gd name="T3" fmla="*/ 124 h 137"/>
                  <a:gd name="T4" fmla="*/ 28 w 144"/>
                  <a:gd name="T5" fmla="*/ 109 h 137"/>
                  <a:gd name="T6" fmla="*/ 29 w 144"/>
                  <a:gd name="T7" fmla="*/ 99 h 137"/>
                  <a:gd name="T8" fmla="*/ 35 w 144"/>
                  <a:gd name="T9" fmla="*/ 87 h 137"/>
                  <a:gd name="T10" fmla="*/ 39 w 144"/>
                  <a:gd name="T11" fmla="*/ 77 h 137"/>
                  <a:gd name="T12" fmla="*/ 45 w 144"/>
                  <a:gd name="T13" fmla="*/ 68 h 137"/>
                  <a:gd name="T14" fmla="*/ 51 w 144"/>
                  <a:gd name="T15" fmla="*/ 58 h 137"/>
                  <a:gd name="T16" fmla="*/ 58 w 144"/>
                  <a:gd name="T17" fmla="*/ 51 h 137"/>
                  <a:gd name="T18" fmla="*/ 66 w 144"/>
                  <a:gd name="T19" fmla="*/ 44 h 137"/>
                  <a:gd name="T20" fmla="*/ 74 w 144"/>
                  <a:gd name="T21" fmla="*/ 39 h 137"/>
                  <a:gd name="T22" fmla="*/ 85 w 144"/>
                  <a:gd name="T23" fmla="*/ 34 h 137"/>
                  <a:gd name="T24" fmla="*/ 95 w 144"/>
                  <a:gd name="T25" fmla="*/ 29 h 137"/>
                  <a:gd name="T26" fmla="*/ 106 w 144"/>
                  <a:gd name="T27" fmla="*/ 26 h 137"/>
                  <a:gd name="T28" fmla="*/ 118 w 144"/>
                  <a:gd name="T29" fmla="*/ 23 h 137"/>
                  <a:gd name="T30" fmla="*/ 130 w 144"/>
                  <a:gd name="T31" fmla="*/ 22 h 137"/>
                  <a:gd name="T32" fmla="*/ 144 w 144"/>
                  <a:gd name="T33" fmla="*/ 22 h 137"/>
                  <a:gd name="T34" fmla="*/ 144 w 144"/>
                  <a:gd name="T35" fmla="*/ 0 h 137"/>
                  <a:gd name="T36" fmla="*/ 130 w 144"/>
                  <a:gd name="T37" fmla="*/ 0 h 137"/>
                  <a:gd name="T38" fmla="*/ 114 w 144"/>
                  <a:gd name="T39" fmla="*/ 0 h 137"/>
                  <a:gd name="T40" fmla="*/ 101 w 144"/>
                  <a:gd name="T41" fmla="*/ 3 h 137"/>
                  <a:gd name="T42" fmla="*/ 87 w 144"/>
                  <a:gd name="T43" fmla="*/ 7 h 137"/>
                  <a:gd name="T44" fmla="*/ 74 w 144"/>
                  <a:gd name="T45" fmla="*/ 12 h 137"/>
                  <a:gd name="T46" fmla="*/ 63 w 144"/>
                  <a:gd name="T47" fmla="*/ 18 h 137"/>
                  <a:gd name="T48" fmla="*/ 51 w 144"/>
                  <a:gd name="T49" fmla="*/ 26 h 137"/>
                  <a:gd name="T50" fmla="*/ 42 w 144"/>
                  <a:gd name="T51" fmla="*/ 35 h 137"/>
                  <a:gd name="T52" fmla="*/ 34 w 144"/>
                  <a:gd name="T53" fmla="*/ 44 h 137"/>
                  <a:gd name="T54" fmla="*/ 25 w 144"/>
                  <a:gd name="T55" fmla="*/ 54 h 137"/>
                  <a:gd name="T56" fmla="*/ 19 w 144"/>
                  <a:gd name="T57" fmla="*/ 66 h 137"/>
                  <a:gd name="T58" fmla="*/ 13 w 144"/>
                  <a:gd name="T59" fmla="*/ 77 h 137"/>
                  <a:gd name="T60" fmla="*/ 7 w 144"/>
                  <a:gd name="T61" fmla="*/ 92 h 137"/>
                  <a:gd name="T62" fmla="*/ 5 w 144"/>
                  <a:gd name="T63" fmla="*/ 105 h 137"/>
                  <a:gd name="T64" fmla="*/ 2 w 144"/>
                  <a:gd name="T65" fmla="*/ 119 h 137"/>
                  <a:gd name="T66" fmla="*/ 0 w 144"/>
                  <a:gd name="T67" fmla="*/ 135 h 137"/>
                  <a:gd name="T68" fmla="*/ 23 w 144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7">
                    <a:moveTo>
                      <a:pt x="23" y="137"/>
                    </a:moveTo>
                    <a:lnTo>
                      <a:pt x="25" y="124"/>
                    </a:lnTo>
                    <a:lnTo>
                      <a:pt x="28" y="109"/>
                    </a:lnTo>
                    <a:lnTo>
                      <a:pt x="29" y="99"/>
                    </a:lnTo>
                    <a:lnTo>
                      <a:pt x="35" y="87"/>
                    </a:lnTo>
                    <a:lnTo>
                      <a:pt x="39" y="77"/>
                    </a:lnTo>
                    <a:lnTo>
                      <a:pt x="45" y="68"/>
                    </a:lnTo>
                    <a:lnTo>
                      <a:pt x="51" y="58"/>
                    </a:lnTo>
                    <a:lnTo>
                      <a:pt x="58" y="51"/>
                    </a:lnTo>
                    <a:lnTo>
                      <a:pt x="66" y="44"/>
                    </a:lnTo>
                    <a:lnTo>
                      <a:pt x="74" y="39"/>
                    </a:lnTo>
                    <a:lnTo>
                      <a:pt x="85" y="34"/>
                    </a:lnTo>
                    <a:lnTo>
                      <a:pt x="95" y="29"/>
                    </a:lnTo>
                    <a:lnTo>
                      <a:pt x="106" y="26"/>
                    </a:lnTo>
                    <a:lnTo>
                      <a:pt x="118" y="23"/>
                    </a:lnTo>
                    <a:lnTo>
                      <a:pt x="130" y="22"/>
                    </a:lnTo>
                    <a:lnTo>
                      <a:pt x="144" y="22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4" y="12"/>
                    </a:lnTo>
                    <a:lnTo>
                      <a:pt x="63" y="18"/>
                    </a:lnTo>
                    <a:lnTo>
                      <a:pt x="51" y="26"/>
                    </a:lnTo>
                    <a:lnTo>
                      <a:pt x="42" y="35"/>
                    </a:lnTo>
                    <a:lnTo>
                      <a:pt x="34" y="44"/>
                    </a:lnTo>
                    <a:lnTo>
                      <a:pt x="25" y="54"/>
                    </a:lnTo>
                    <a:lnTo>
                      <a:pt x="19" y="66"/>
                    </a:lnTo>
                    <a:lnTo>
                      <a:pt x="13" y="77"/>
                    </a:lnTo>
                    <a:lnTo>
                      <a:pt x="7" y="92"/>
                    </a:lnTo>
                    <a:lnTo>
                      <a:pt x="5" y="105"/>
                    </a:lnTo>
                    <a:lnTo>
                      <a:pt x="2" y="119"/>
                    </a:lnTo>
                    <a:lnTo>
                      <a:pt x="0" y="135"/>
                    </a:lnTo>
                    <a:lnTo>
                      <a:pt x="2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9" name="Freeform 206"/>
            <p:cNvSpPr>
              <a:spLocks/>
            </p:cNvSpPr>
            <p:nvPr/>
          </p:nvSpPr>
          <p:spPr bwMode="auto">
            <a:xfrm>
              <a:off x="5158" y="2461"/>
              <a:ext cx="8" cy="4"/>
            </a:xfrm>
            <a:custGeom>
              <a:avLst/>
              <a:gdLst>
                <a:gd name="T0" fmla="*/ 0 w 23"/>
                <a:gd name="T1" fmla="*/ 0 h 12"/>
                <a:gd name="T2" fmla="*/ 1 w 23"/>
                <a:gd name="T3" fmla="*/ 5 h 12"/>
                <a:gd name="T4" fmla="*/ 2 w 23"/>
                <a:gd name="T5" fmla="*/ 9 h 12"/>
                <a:gd name="T6" fmla="*/ 7 w 23"/>
                <a:gd name="T7" fmla="*/ 12 h 12"/>
                <a:gd name="T8" fmla="*/ 11 w 23"/>
                <a:gd name="T9" fmla="*/ 12 h 12"/>
                <a:gd name="T10" fmla="*/ 16 w 23"/>
                <a:gd name="T11" fmla="*/ 12 h 12"/>
                <a:gd name="T12" fmla="*/ 18 w 23"/>
                <a:gd name="T13" fmla="*/ 10 h 12"/>
                <a:gd name="T14" fmla="*/ 21 w 23"/>
                <a:gd name="T15" fmla="*/ 6 h 12"/>
                <a:gd name="T16" fmla="*/ 23 w 23"/>
                <a:gd name="T17" fmla="*/ 2 h 12"/>
                <a:gd name="T18" fmla="*/ 0 w 2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1" y="6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0" name="Freeform 207"/>
            <p:cNvSpPr>
              <a:spLocks/>
            </p:cNvSpPr>
            <p:nvPr/>
          </p:nvSpPr>
          <p:spPr bwMode="auto">
            <a:xfrm>
              <a:off x="5100" y="2451"/>
              <a:ext cx="7" cy="5"/>
            </a:xfrm>
            <a:custGeom>
              <a:avLst/>
              <a:gdLst>
                <a:gd name="T0" fmla="*/ 23 w 23"/>
                <a:gd name="T1" fmla="*/ 13 h 13"/>
                <a:gd name="T2" fmla="*/ 22 w 23"/>
                <a:gd name="T3" fmla="*/ 8 h 13"/>
                <a:gd name="T4" fmla="*/ 20 w 23"/>
                <a:gd name="T5" fmla="*/ 4 h 13"/>
                <a:gd name="T6" fmla="*/ 16 w 23"/>
                <a:gd name="T7" fmla="*/ 1 h 13"/>
                <a:gd name="T8" fmla="*/ 13 w 23"/>
                <a:gd name="T9" fmla="*/ 0 h 13"/>
                <a:gd name="T10" fmla="*/ 7 w 23"/>
                <a:gd name="T11" fmla="*/ 0 h 13"/>
                <a:gd name="T12" fmla="*/ 4 w 23"/>
                <a:gd name="T13" fmla="*/ 3 h 13"/>
                <a:gd name="T14" fmla="*/ 1 w 23"/>
                <a:gd name="T15" fmla="*/ 6 h 13"/>
                <a:gd name="T16" fmla="*/ 0 w 23"/>
                <a:gd name="T17" fmla="*/ 10 h 13"/>
                <a:gd name="T18" fmla="*/ 23 w 23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23" y="13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1" name="Freeform 208"/>
            <p:cNvSpPr>
              <a:spLocks/>
            </p:cNvSpPr>
            <p:nvPr/>
          </p:nvSpPr>
          <p:spPr bwMode="auto">
            <a:xfrm>
              <a:off x="5083" y="2455"/>
              <a:ext cx="24" cy="50"/>
            </a:xfrm>
            <a:custGeom>
              <a:avLst/>
              <a:gdLst>
                <a:gd name="T0" fmla="*/ 3 w 72"/>
                <a:gd name="T1" fmla="*/ 151 h 151"/>
                <a:gd name="T2" fmla="*/ 24 w 72"/>
                <a:gd name="T3" fmla="*/ 145 h 151"/>
                <a:gd name="T4" fmla="*/ 23 w 72"/>
                <a:gd name="T5" fmla="*/ 132 h 151"/>
                <a:gd name="T6" fmla="*/ 24 w 72"/>
                <a:gd name="T7" fmla="*/ 122 h 151"/>
                <a:gd name="T8" fmla="*/ 26 w 72"/>
                <a:gd name="T9" fmla="*/ 112 h 151"/>
                <a:gd name="T10" fmla="*/ 27 w 72"/>
                <a:gd name="T11" fmla="*/ 103 h 151"/>
                <a:gd name="T12" fmla="*/ 30 w 72"/>
                <a:gd name="T13" fmla="*/ 96 h 151"/>
                <a:gd name="T14" fmla="*/ 35 w 72"/>
                <a:gd name="T15" fmla="*/ 87 h 151"/>
                <a:gd name="T16" fmla="*/ 39 w 72"/>
                <a:gd name="T17" fmla="*/ 80 h 151"/>
                <a:gd name="T18" fmla="*/ 42 w 72"/>
                <a:gd name="T19" fmla="*/ 74 h 151"/>
                <a:gd name="T20" fmla="*/ 46 w 72"/>
                <a:gd name="T21" fmla="*/ 65 h 151"/>
                <a:gd name="T22" fmla="*/ 50 w 72"/>
                <a:gd name="T23" fmla="*/ 60 h 151"/>
                <a:gd name="T24" fmla="*/ 56 w 72"/>
                <a:gd name="T25" fmla="*/ 51 h 151"/>
                <a:gd name="T26" fmla="*/ 61 w 72"/>
                <a:gd name="T27" fmla="*/ 44 h 151"/>
                <a:gd name="T28" fmla="*/ 64 w 72"/>
                <a:gd name="T29" fmla="*/ 33 h 151"/>
                <a:gd name="T30" fmla="*/ 68 w 72"/>
                <a:gd name="T31" fmla="*/ 25 h 151"/>
                <a:gd name="T32" fmla="*/ 69 w 72"/>
                <a:gd name="T33" fmla="*/ 14 h 151"/>
                <a:gd name="T34" fmla="*/ 72 w 72"/>
                <a:gd name="T35" fmla="*/ 3 h 151"/>
                <a:gd name="T36" fmla="*/ 49 w 72"/>
                <a:gd name="T37" fmla="*/ 0 h 151"/>
                <a:gd name="T38" fmla="*/ 48 w 72"/>
                <a:gd name="T39" fmla="*/ 10 h 151"/>
                <a:gd name="T40" fmla="*/ 45 w 72"/>
                <a:gd name="T41" fmla="*/ 17 h 151"/>
                <a:gd name="T42" fmla="*/ 42 w 72"/>
                <a:gd name="T43" fmla="*/ 26 h 151"/>
                <a:gd name="T44" fmla="*/ 39 w 72"/>
                <a:gd name="T45" fmla="*/ 32 h 151"/>
                <a:gd name="T46" fmla="*/ 35 w 72"/>
                <a:gd name="T47" fmla="*/ 39 h 151"/>
                <a:gd name="T48" fmla="*/ 30 w 72"/>
                <a:gd name="T49" fmla="*/ 46 h 151"/>
                <a:gd name="T50" fmla="*/ 26 w 72"/>
                <a:gd name="T51" fmla="*/ 54 h 151"/>
                <a:gd name="T52" fmla="*/ 21 w 72"/>
                <a:gd name="T53" fmla="*/ 61 h 151"/>
                <a:gd name="T54" fmla="*/ 17 w 72"/>
                <a:gd name="T55" fmla="*/ 70 h 151"/>
                <a:gd name="T56" fmla="*/ 13 w 72"/>
                <a:gd name="T57" fmla="*/ 78 h 151"/>
                <a:gd name="T58" fmla="*/ 10 w 72"/>
                <a:gd name="T59" fmla="*/ 86 h 151"/>
                <a:gd name="T60" fmla="*/ 4 w 72"/>
                <a:gd name="T61" fmla="*/ 96 h 151"/>
                <a:gd name="T62" fmla="*/ 3 w 72"/>
                <a:gd name="T63" fmla="*/ 108 h 151"/>
                <a:gd name="T64" fmla="*/ 1 w 72"/>
                <a:gd name="T65" fmla="*/ 119 h 151"/>
                <a:gd name="T66" fmla="*/ 0 w 72"/>
                <a:gd name="T67" fmla="*/ 132 h 151"/>
                <a:gd name="T68" fmla="*/ 1 w 72"/>
                <a:gd name="T69" fmla="*/ 147 h 151"/>
                <a:gd name="T70" fmla="*/ 21 w 72"/>
                <a:gd name="T71" fmla="*/ 140 h 151"/>
                <a:gd name="T72" fmla="*/ 3 w 72"/>
                <a:gd name="T7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" h="151">
                  <a:moveTo>
                    <a:pt x="3" y="151"/>
                  </a:moveTo>
                  <a:lnTo>
                    <a:pt x="24" y="145"/>
                  </a:lnTo>
                  <a:lnTo>
                    <a:pt x="23" y="132"/>
                  </a:lnTo>
                  <a:lnTo>
                    <a:pt x="24" y="122"/>
                  </a:lnTo>
                  <a:lnTo>
                    <a:pt x="26" y="112"/>
                  </a:lnTo>
                  <a:lnTo>
                    <a:pt x="27" y="103"/>
                  </a:lnTo>
                  <a:lnTo>
                    <a:pt x="30" y="96"/>
                  </a:lnTo>
                  <a:lnTo>
                    <a:pt x="35" y="87"/>
                  </a:lnTo>
                  <a:lnTo>
                    <a:pt x="39" y="80"/>
                  </a:lnTo>
                  <a:lnTo>
                    <a:pt x="42" y="74"/>
                  </a:lnTo>
                  <a:lnTo>
                    <a:pt x="46" y="65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1" y="44"/>
                  </a:lnTo>
                  <a:lnTo>
                    <a:pt x="64" y="33"/>
                  </a:lnTo>
                  <a:lnTo>
                    <a:pt x="68" y="25"/>
                  </a:lnTo>
                  <a:lnTo>
                    <a:pt x="69" y="14"/>
                  </a:lnTo>
                  <a:lnTo>
                    <a:pt x="72" y="3"/>
                  </a:lnTo>
                  <a:lnTo>
                    <a:pt x="49" y="0"/>
                  </a:lnTo>
                  <a:lnTo>
                    <a:pt x="48" y="10"/>
                  </a:lnTo>
                  <a:lnTo>
                    <a:pt x="45" y="17"/>
                  </a:lnTo>
                  <a:lnTo>
                    <a:pt x="42" y="26"/>
                  </a:lnTo>
                  <a:lnTo>
                    <a:pt x="39" y="32"/>
                  </a:lnTo>
                  <a:lnTo>
                    <a:pt x="35" y="39"/>
                  </a:lnTo>
                  <a:lnTo>
                    <a:pt x="30" y="46"/>
                  </a:lnTo>
                  <a:lnTo>
                    <a:pt x="26" y="54"/>
                  </a:lnTo>
                  <a:lnTo>
                    <a:pt x="21" y="61"/>
                  </a:lnTo>
                  <a:lnTo>
                    <a:pt x="17" y="70"/>
                  </a:lnTo>
                  <a:lnTo>
                    <a:pt x="13" y="78"/>
                  </a:lnTo>
                  <a:lnTo>
                    <a:pt x="10" y="86"/>
                  </a:lnTo>
                  <a:lnTo>
                    <a:pt x="4" y="96"/>
                  </a:lnTo>
                  <a:lnTo>
                    <a:pt x="3" y="108"/>
                  </a:lnTo>
                  <a:lnTo>
                    <a:pt x="1" y="119"/>
                  </a:lnTo>
                  <a:lnTo>
                    <a:pt x="0" y="132"/>
                  </a:lnTo>
                  <a:lnTo>
                    <a:pt x="1" y="147"/>
                  </a:lnTo>
                  <a:lnTo>
                    <a:pt x="21" y="140"/>
                  </a:lnTo>
                  <a:lnTo>
                    <a:pt x="3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2" name="Freeform 209"/>
            <p:cNvSpPr>
              <a:spLocks/>
            </p:cNvSpPr>
            <p:nvPr/>
          </p:nvSpPr>
          <p:spPr bwMode="auto">
            <a:xfrm>
              <a:off x="5064" y="2482"/>
              <a:ext cx="26" cy="23"/>
            </a:xfrm>
            <a:custGeom>
              <a:avLst/>
              <a:gdLst>
                <a:gd name="T0" fmla="*/ 0 w 80"/>
                <a:gd name="T1" fmla="*/ 22 h 70"/>
                <a:gd name="T2" fmla="*/ 9 w 80"/>
                <a:gd name="T3" fmla="*/ 25 h 70"/>
                <a:gd name="T4" fmla="*/ 16 w 80"/>
                <a:gd name="T5" fmla="*/ 28 h 70"/>
                <a:gd name="T6" fmla="*/ 24 w 80"/>
                <a:gd name="T7" fmla="*/ 34 h 70"/>
                <a:gd name="T8" fmla="*/ 32 w 80"/>
                <a:gd name="T9" fmla="*/ 38 h 70"/>
                <a:gd name="T10" fmla="*/ 40 w 80"/>
                <a:gd name="T11" fmla="*/ 45 h 70"/>
                <a:gd name="T12" fmla="*/ 47 w 80"/>
                <a:gd name="T13" fmla="*/ 53 h 70"/>
                <a:gd name="T14" fmla="*/ 54 w 80"/>
                <a:gd name="T15" fmla="*/ 61 h 70"/>
                <a:gd name="T16" fmla="*/ 62 w 80"/>
                <a:gd name="T17" fmla="*/ 70 h 70"/>
                <a:gd name="T18" fmla="*/ 80 w 80"/>
                <a:gd name="T19" fmla="*/ 59 h 70"/>
                <a:gd name="T20" fmla="*/ 73 w 80"/>
                <a:gd name="T21" fmla="*/ 47 h 70"/>
                <a:gd name="T22" fmla="*/ 63 w 80"/>
                <a:gd name="T23" fmla="*/ 37 h 70"/>
                <a:gd name="T24" fmla="*/ 56 w 80"/>
                <a:gd name="T25" fmla="*/ 28 h 70"/>
                <a:gd name="T26" fmla="*/ 47 w 80"/>
                <a:gd name="T27" fmla="*/ 19 h 70"/>
                <a:gd name="T28" fmla="*/ 37 w 80"/>
                <a:gd name="T29" fmla="*/ 13 h 70"/>
                <a:gd name="T30" fmla="*/ 28 w 80"/>
                <a:gd name="T31" fmla="*/ 8 h 70"/>
                <a:gd name="T32" fmla="*/ 16 w 80"/>
                <a:gd name="T33" fmla="*/ 3 h 70"/>
                <a:gd name="T34" fmla="*/ 8 w 80"/>
                <a:gd name="T35" fmla="*/ 0 h 70"/>
                <a:gd name="T36" fmla="*/ 0 w 80"/>
                <a:gd name="T37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70">
                  <a:moveTo>
                    <a:pt x="0" y="22"/>
                  </a:moveTo>
                  <a:lnTo>
                    <a:pt x="9" y="25"/>
                  </a:lnTo>
                  <a:lnTo>
                    <a:pt x="16" y="28"/>
                  </a:lnTo>
                  <a:lnTo>
                    <a:pt x="24" y="34"/>
                  </a:lnTo>
                  <a:lnTo>
                    <a:pt x="32" y="38"/>
                  </a:lnTo>
                  <a:lnTo>
                    <a:pt x="40" y="45"/>
                  </a:lnTo>
                  <a:lnTo>
                    <a:pt x="47" y="53"/>
                  </a:lnTo>
                  <a:lnTo>
                    <a:pt x="54" y="61"/>
                  </a:lnTo>
                  <a:lnTo>
                    <a:pt x="62" y="70"/>
                  </a:lnTo>
                  <a:lnTo>
                    <a:pt x="80" y="59"/>
                  </a:lnTo>
                  <a:lnTo>
                    <a:pt x="73" y="47"/>
                  </a:lnTo>
                  <a:lnTo>
                    <a:pt x="63" y="37"/>
                  </a:lnTo>
                  <a:lnTo>
                    <a:pt x="56" y="28"/>
                  </a:lnTo>
                  <a:lnTo>
                    <a:pt x="47" y="19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6" y="3"/>
                  </a:lnTo>
                  <a:lnTo>
                    <a:pt x="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3" name="Freeform 210"/>
            <p:cNvSpPr>
              <a:spLocks/>
            </p:cNvSpPr>
            <p:nvPr/>
          </p:nvSpPr>
          <p:spPr bwMode="auto">
            <a:xfrm>
              <a:off x="5084" y="2499"/>
              <a:ext cx="5" cy="8"/>
            </a:xfrm>
            <a:custGeom>
              <a:avLst/>
              <a:gdLst>
                <a:gd name="T0" fmla="*/ 15 w 15"/>
                <a:gd name="T1" fmla="*/ 1 h 23"/>
                <a:gd name="T2" fmla="*/ 10 w 15"/>
                <a:gd name="T3" fmla="*/ 0 h 23"/>
                <a:gd name="T4" fmla="*/ 6 w 15"/>
                <a:gd name="T5" fmla="*/ 1 h 23"/>
                <a:gd name="T6" fmla="*/ 2 w 15"/>
                <a:gd name="T7" fmla="*/ 6 h 23"/>
                <a:gd name="T8" fmla="*/ 0 w 15"/>
                <a:gd name="T9" fmla="*/ 8 h 23"/>
                <a:gd name="T10" fmla="*/ 0 w 15"/>
                <a:gd name="T11" fmla="*/ 13 h 23"/>
                <a:gd name="T12" fmla="*/ 0 w 15"/>
                <a:gd name="T13" fmla="*/ 17 h 23"/>
                <a:gd name="T14" fmla="*/ 3 w 15"/>
                <a:gd name="T15" fmla="*/ 20 h 23"/>
                <a:gd name="T16" fmla="*/ 7 w 15"/>
                <a:gd name="T17" fmla="*/ 23 h 23"/>
                <a:gd name="T18" fmla="*/ 15 w 15"/>
                <a:gd name="T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0" y="0"/>
                  </a:lnTo>
                  <a:lnTo>
                    <a:pt x="6" y="1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</p:grpSp>
      <p:sp>
        <p:nvSpPr>
          <p:cNvPr id="214" name="圓角矩形圖說文字 213"/>
          <p:cNvSpPr/>
          <p:nvPr/>
        </p:nvSpPr>
        <p:spPr>
          <a:xfrm>
            <a:off x="3888302" y="5067118"/>
            <a:ext cx="3289662" cy="662781"/>
          </a:xfrm>
          <a:prstGeom prst="wedgeRoundRectCallout">
            <a:avLst>
              <a:gd name="adj1" fmla="val 72953"/>
              <a:gd name="adj2" fmla="val -63488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這個是</a:t>
            </a:r>
            <a:r>
              <a:rPr lang="en-US" altLang="zh-TW" sz="3200" dirty="0" smtClean="0">
                <a:solidFill>
                  <a:srgbClr val="FF0000"/>
                </a:solidFill>
                <a:latin typeface="Berlin Sans FB" pitchFamily="34" charset="0"/>
              </a:rPr>
              <a:t>1</a:t>
            </a:r>
            <a:r>
              <a:rPr lang="zh-TW" altLang="en-US" sz="3200" dirty="0" smtClean="0">
                <a:solidFill>
                  <a:srgbClr val="FF0000"/>
                </a:solidFill>
              </a:rPr>
              <a:t>元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硬幣。</a:t>
            </a:r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15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硬幣的特徵</a:t>
            </a:r>
            <a:endParaRPr lang="zh-HK" altLang="en-US" dirty="0"/>
          </a:p>
        </p:txBody>
      </p:sp>
      <p:grpSp>
        <p:nvGrpSpPr>
          <p:cNvPr id="2061" name="群組 2060"/>
          <p:cNvGrpSpPr/>
          <p:nvPr/>
        </p:nvGrpSpPr>
        <p:grpSpPr>
          <a:xfrm>
            <a:off x="35496" y="3384273"/>
            <a:ext cx="4032449" cy="523220"/>
            <a:chOff x="32046" y="3384273"/>
            <a:chExt cx="4129031" cy="523220"/>
          </a:xfrm>
        </p:grpSpPr>
        <p:cxnSp>
          <p:nvCxnSpPr>
            <p:cNvPr id="2057" name="直線單箭頭接點 2056"/>
            <p:cNvCxnSpPr>
              <a:stCxn id="2060" idx="3"/>
            </p:cNvCxnSpPr>
            <p:nvPr/>
          </p:nvCxnSpPr>
          <p:spPr>
            <a:xfrm>
              <a:off x="3571214" y="3645883"/>
              <a:ext cx="589863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0" name="文字方塊 2059"/>
            <p:cNvSpPr txBox="1"/>
            <p:nvPr/>
          </p:nvSpPr>
          <p:spPr>
            <a:xfrm>
              <a:off x="32046" y="3384273"/>
              <a:ext cx="353916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dirty="0" smtClean="0">
                  <a:solidFill>
                    <a:srgbClr val="FF0000"/>
                  </a:solidFill>
                </a:rPr>
                <a:t>數字代表硬幣的幣值</a:t>
              </a:r>
              <a:endParaRPr lang="zh-HK" altLang="en-US" sz="28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27" name="文字方塊 226"/>
          <p:cNvSpPr txBox="1"/>
          <p:nvPr/>
        </p:nvSpPr>
        <p:spPr>
          <a:xfrm>
            <a:off x="1256197" y="2077724"/>
            <a:ext cx="16349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800" u="sng" dirty="0" smtClean="0">
                <a:solidFill>
                  <a:schemeClr val="accent3"/>
                </a:solidFill>
              </a:rPr>
              <a:t>硬幣背面</a:t>
            </a:r>
            <a:endParaRPr lang="zh-HK" altLang="en-US" sz="2800" u="sng" dirty="0">
              <a:solidFill>
                <a:schemeClr val="accent3"/>
              </a:solidFill>
            </a:endParaRPr>
          </a:p>
        </p:txBody>
      </p:sp>
      <p:sp>
        <p:nvSpPr>
          <p:cNvPr id="228" name="文字方塊 227"/>
          <p:cNvSpPr txBox="1"/>
          <p:nvPr/>
        </p:nvSpPr>
        <p:spPr>
          <a:xfrm>
            <a:off x="3992190" y="4310786"/>
            <a:ext cx="9361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accent6"/>
                </a:solidFill>
                <a:latin typeface="Berlin Sans FB" pitchFamily="34" charset="0"/>
              </a:rPr>
              <a:t>1</a:t>
            </a:r>
            <a:r>
              <a:rPr lang="zh-TW" altLang="en-US" sz="3200" dirty="0" smtClean="0">
                <a:solidFill>
                  <a:schemeClr val="accent6"/>
                </a:solidFill>
              </a:rPr>
              <a:t>元</a:t>
            </a:r>
            <a:endParaRPr lang="zh-HK" altLang="en-US" sz="3200" dirty="0">
              <a:solidFill>
                <a:schemeClr val="accent6"/>
              </a:solidFill>
            </a:endParaRPr>
          </a:p>
        </p:txBody>
      </p:sp>
      <p:grpSp>
        <p:nvGrpSpPr>
          <p:cNvPr id="230" name="群組 229"/>
          <p:cNvGrpSpPr/>
          <p:nvPr/>
        </p:nvGrpSpPr>
        <p:grpSpPr>
          <a:xfrm>
            <a:off x="4788024" y="2445868"/>
            <a:ext cx="4243226" cy="1384995"/>
            <a:chOff x="4788024" y="2445868"/>
            <a:chExt cx="4243226" cy="1384995"/>
          </a:xfrm>
        </p:grpSpPr>
        <p:sp>
          <p:nvSpPr>
            <p:cNvPr id="235" name="文字方塊 234"/>
            <p:cNvSpPr txBox="1"/>
            <p:nvPr/>
          </p:nvSpPr>
          <p:spPr>
            <a:xfrm>
              <a:off x="5356639" y="2445868"/>
              <a:ext cx="367461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dirty="0" smtClean="0">
                  <a:solidFill>
                    <a:srgbClr val="FF0000"/>
                  </a:solidFill>
                </a:rPr>
                <a:t>「壹圓</a:t>
              </a:r>
              <a:r>
                <a:rPr lang="zh-TW" altLang="en-US" sz="2800" dirty="0">
                  <a:solidFill>
                    <a:srgbClr val="FF0000"/>
                  </a:solidFill>
                </a:rPr>
                <a:t>」乃中國大寫數字，</a:t>
              </a:r>
              <a:r>
                <a:rPr lang="zh-TW" altLang="en-US" sz="2800" dirty="0" smtClean="0">
                  <a:solidFill>
                    <a:srgbClr val="FF0000"/>
                  </a:solidFill>
                </a:rPr>
                <a:t>與「</a:t>
              </a:r>
              <a:r>
                <a:rPr lang="zh-TW" altLang="en-US" sz="2800" dirty="0">
                  <a:solidFill>
                    <a:srgbClr val="FF0000"/>
                  </a:solidFill>
                </a:rPr>
                <a:t>一元</a:t>
              </a:r>
              <a:r>
                <a:rPr lang="zh-TW" altLang="en-US" sz="2800" dirty="0" smtClean="0">
                  <a:solidFill>
                    <a:srgbClr val="FF0000"/>
                  </a:solidFill>
                </a:rPr>
                <a:t>」意思相同</a:t>
              </a:r>
              <a:endParaRPr lang="zh-HK" altLang="en-US" sz="2800" dirty="0">
                <a:solidFill>
                  <a:srgbClr val="FF0000"/>
                </a:solidFill>
              </a:endParaRPr>
            </a:p>
          </p:txBody>
        </p:sp>
        <p:cxnSp>
          <p:nvCxnSpPr>
            <p:cNvPr id="229" name="直線單箭頭接點 228"/>
            <p:cNvCxnSpPr>
              <a:stCxn id="235" idx="1"/>
            </p:cNvCxnSpPr>
            <p:nvPr/>
          </p:nvCxnSpPr>
          <p:spPr>
            <a:xfrm flipH="1">
              <a:off x="4788024" y="3138366"/>
              <a:ext cx="568615" cy="7461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6" name="橢圓 225"/>
          <p:cNvSpPr/>
          <p:nvPr/>
        </p:nvSpPr>
        <p:spPr>
          <a:xfrm>
            <a:off x="3853465" y="2939313"/>
            <a:ext cx="899723" cy="48850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HK" altLang="en-US"/>
          </a:p>
        </p:txBody>
      </p:sp>
      <p:grpSp>
        <p:nvGrpSpPr>
          <p:cNvPr id="237" name="群組 236"/>
          <p:cNvGrpSpPr/>
          <p:nvPr/>
        </p:nvGrpSpPr>
        <p:grpSpPr>
          <a:xfrm>
            <a:off x="2116780" y="4066416"/>
            <a:ext cx="2095180" cy="700664"/>
            <a:chOff x="2116780" y="4066416"/>
            <a:chExt cx="2095180" cy="700664"/>
          </a:xfrm>
        </p:grpSpPr>
        <p:cxnSp>
          <p:nvCxnSpPr>
            <p:cNvPr id="238" name="直線單箭頭接點 237"/>
            <p:cNvCxnSpPr/>
            <p:nvPr/>
          </p:nvCxnSpPr>
          <p:spPr>
            <a:xfrm flipV="1">
              <a:off x="3599892" y="4066416"/>
              <a:ext cx="612068" cy="341522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文字方塊 238"/>
            <p:cNvSpPr txBox="1"/>
            <p:nvPr/>
          </p:nvSpPr>
          <p:spPr>
            <a:xfrm>
              <a:off x="2116780" y="4243860"/>
              <a:ext cx="1800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dirty="0" smtClean="0">
                  <a:solidFill>
                    <a:srgbClr val="FF0000"/>
                  </a:solidFill>
                </a:rPr>
                <a:t>發</a:t>
              </a:r>
              <a:r>
                <a:rPr lang="zh-TW" altLang="en-US" sz="2800" dirty="0">
                  <a:solidFill>
                    <a:srgbClr val="FF0000"/>
                  </a:solidFill>
                </a:rPr>
                <a:t>行</a:t>
              </a:r>
              <a:r>
                <a:rPr lang="zh-TW" altLang="en-US" sz="2800" dirty="0" smtClean="0">
                  <a:solidFill>
                    <a:srgbClr val="FF0000"/>
                  </a:solidFill>
                </a:rPr>
                <a:t>年份</a:t>
              </a:r>
              <a:endParaRPr lang="zh-HK" altLang="en-US" sz="28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40" name="群組 239"/>
          <p:cNvGrpSpPr/>
          <p:nvPr/>
        </p:nvGrpSpPr>
        <p:grpSpPr>
          <a:xfrm>
            <a:off x="4753188" y="3847865"/>
            <a:ext cx="3633612" cy="523220"/>
            <a:chOff x="4935335" y="3591893"/>
            <a:chExt cx="3449342" cy="954107"/>
          </a:xfrm>
        </p:grpSpPr>
        <p:sp>
          <p:nvSpPr>
            <p:cNvPr id="241" name="文字方塊 240"/>
            <p:cNvSpPr txBox="1"/>
            <p:nvPr/>
          </p:nvSpPr>
          <p:spPr>
            <a:xfrm>
              <a:off x="5763341" y="3591893"/>
              <a:ext cx="2621336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dirty="0" smtClean="0">
                  <a:solidFill>
                    <a:srgbClr val="FF0000"/>
                  </a:solidFill>
                </a:rPr>
                <a:t>以英文註明幣值</a:t>
              </a:r>
              <a:endParaRPr lang="zh-HK" altLang="en-US" sz="2800" dirty="0">
                <a:solidFill>
                  <a:srgbClr val="FF0000"/>
                </a:solidFill>
              </a:endParaRPr>
            </a:p>
          </p:txBody>
        </p:sp>
        <p:cxnSp>
          <p:nvCxnSpPr>
            <p:cNvPr id="244" name="直線單箭頭接點 243"/>
            <p:cNvCxnSpPr>
              <a:stCxn id="241" idx="1"/>
            </p:cNvCxnSpPr>
            <p:nvPr/>
          </p:nvCxnSpPr>
          <p:spPr>
            <a:xfrm flipH="1" flipV="1">
              <a:off x="4935335" y="3990429"/>
              <a:ext cx="828006" cy="78518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85455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 animBg="1"/>
      <p:bldP spid="227" grpId="0"/>
      <p:bldP spid="228" grpId="0"/>
      <p:bldP spid="22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\\server-pc1\STAR Project Team\STAR_Maths\02 Tasks development\WLTS_1617\Artwork\note and coin\coin 1 dollar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7884" y="2895769"/>
            <a:ext cx="1512168" cy="1512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6442907" y="4233681"/>
            <a:ext cx="2335213" cy="2109787"/>
            <a:chOff x="4014" y="2251"/>
            <a:chExt cx="1471" cy="1329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4014" y="2251"/>
              <a:ext cx="1471" cy="1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4014" y="2251"/>
              <a:ext cx="1469" cy="1329"/>
              <a:chOff x="4014" y="2251"/>
              <a:chExt cx="1469" cy="1329"/>
            </a:xfrm>
          </p:grpSpPr>
          <p:sp>
            <p:nvSpPr>
              <p:cNvPr id="14" name="Freeform 5"/>
              <p:cNvSpPr>
                <a:spLocks/>
              </p:cNvSpPr>
              <p:nvPr/>
            </p:nvSpPr>
            <p:spPr bwMode="auto">
              <a:xfrm>
                <a:off x="4018" y="2251"/>
                <a:ext cx="767" cy="833"/>
              </a:xfrm>
              <a:custGeom>
                <a:avLst/>
                <a:gdLst>
                  <a:gd name="T0" fmla="*/ 2297 w 2301"/>
                  <a:gd name="T1" fmla="*/ 0 h 2499"/>
                  <a:gd name="T2" fmla="*/ 0 w 2301"/>
                  <a:gd name="T3" fmla="*/ 0 h 2499"/>
                  <a:gd name="T4" fmla="*/ 0 w 2301"/>
                  <a:gd name="T5" fmla="*/ 2499 h 2499"/>
                  <a:gd name="T6" fmla="*/ 69 w 2301"/>
                  <a:gd name="T7" fmla="*/ 2495 h 2499"/>
                  <a:gd name="T8" fmla="*/ 141 w 2301"/>
                  <a:gd name="T9" fmla="*/ 2489 h 2499"/>
                  <a:gd name="T10" fmla="*/ 210 w 2301"/>
                  <a:gd name="T11" fmla="*/ 2483 h 2499"/>
                  <a:gd name="T12" fmla="*/ 282 w 2301"/>
                  <a:gd name="T13" fmla="*/ 2478 h 2499"/>
                  <a:gd name="T14" fmla="*/ 354 w 2301"/>
                  <a:gd name="T15" fmla="*/ 2472 h 2499"/>
                  <a:gd name="T16" fmla="*/ 426 w 2301"/>
                  <a:gd name="T17" fmla="*/ 2466 h 2499"/>
                  <a:gd name="T18" fmla="*/ 498 w 2301"/>
                  <a:gd name="T19" fmla="*/ 2460 h 2499"/>
                  <a:gd name="T20" fmla="*/ 571 w 2301"/>
                  <a:gd name="T21" fmla="*/ 2454 h 2499"/>
                  <a:gd name="T22" fmla="*/ 644 w 2301"/>
                  <a:gd name="T23" fmla="*/ 2449 h 2499"/>
                  <a:gd name="T24" fmla="*/ 715 w 2301"/>
                  <a:gd name="T25" fmla="*/ 2443 h 2499"/>
                  <a:gd name="T26" fmla="*/ 788 w 2301"/>
                  <a:gd name="T27" fmla="*/ 2437 h 2499"/>
                  <a:gd name="T28" fmla="*/ 860 w 2301"/>
                  <a:gd name="T29" fmla="*/ 2431 h 2499"/>
                  <a:gd name="T30" fmla="*/ 935 w 2301"/>
                  <a:gd name="T31" fmla="*/ 2427 h 2499"/>
                  <a:gd name="T32" fmla="*/ 1007 w 2301"/>
                  <a:gd name="T33" fmla="*/ 2421 h 2499"/>
                  <a:gd name="T34" fmla="*/ 1080 w 2301"/>
                  <a:gd name="T35" fmla="*/ 2415 h 2499"/>
                  <a:gd name="T36" fmla="*/ 1153 w 2301"/>
                  <a:gd name="T37" fmla="*/ 2409 h 2499"/>
                  <a:gd name="T38" fmla="*/ 1225 w 2301"/>
                  <a:gd name="T39" fmla="*/ 2403 h 2499"/>
                  <a:gd name="T40" fmla="*/ 1298 w 2301"/>
                  <a:gd name="T41" fmla="*/ 2399 h 2499"/>
                  <a:gd name="T42" fmla="*/ 1372 w 2301"/>
                  <a:gd name="T43" fmla="*/ 2393 h 2499"/>
                  <a:gd name="T44" fmla="*/ 1443 w 2301"/>
                  <a:gd name="T45" fmla="*/ 2389 h 2499"/>
                  <a:gd name="T46" fmla="*/ 1516 w 2301"/>
                  <a:gd name="T47" fmla="*/ 2383 h 2499"/>
                  <a:gd name="T48" fmla="*/ 1589 w 2301"/>
                  <a:gd name="T49" fmla="*/ 2379 h 2499"/>
                  <a:gd name="T50" fmla="*/ 1662 w 2301"/>
                  <a:gd name="T51" fmla="*/ 2374 h 2499"/>
                  <a:gd name="T52" fmla="*/ 1733 w 2301"/>
                  <a:gd name="T53" fmla="*/ 2370 h 2499"/>
                  <a:gd name="T54" fmla="*/ 1806 w 2301"/>
                  <a:gd name="T55" fmla="*/ 2366 h 2499"/>
                  <a:gd name="T56" fmla="*/ 1877 w 2301"/>
                  <a:gd name="T57" fmla="*/ 2361 h 2499"/>
                  <a:gd name="T58" fmla="*/ 1948 w 2301"/>
                  <a:gd name="T59" fmla="*/ 2357 h 2499"/>
                  <a:gd name="T60" fmla="*/ 2018 w 2301"/>
                  <a:gd name="T61" fmla="*/ 2354 h 2499"/>
                  <a:gd name="T62" fmla="*/ 2088 w 2301"/>
                  <a:gd name="T63" fmla="*/ 2350 h 2499"/>
                  <a:gd name="T64" fmla="*/ 2157 w 2301"/>
                  <a:gd name="T65" fmla="*/ 2347 h 2499"/>
                  <a:gd name="T66" fmla="*/ 2227 w 2301"/>
                  <a:gd name="T67" fmla="*/ 2344 h 2499"/>
                  <a:gd name="T68" fmla="*/ 2297 w 2301"/>
                  <a:gd name="T69" fmla="*/ 2341 h 2499"/>
                  <a:gd name="T70" fmla="*/ 2298 w 2301"/>
                  <a:gd name="T71" fmla="*/ 1731 h 2499"/>
                  <a:gd name="T72" fmla="*/ 2301 w 2301"/>
                  <a:gd name="T73" fmla="*/ 1150 h 2499"/>
                  <a:gd name="T74" fmla="*/ 2301 w 2301"/>
                  <a:gd name="T75" fmla="*/ 576 h 2499"/>
                  <a:gd name="T76" fmla="*/ 2297 w 2301"/>
                  <a:gd name="T77" fmla="*/ 0 h 2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01" h="2499">
                    <a:moveTo>
                      <a:pt x="2297" y="0"/>
                    </a:moveTo>
                    <a:lnTo>
                      <a:pt x="0" y="0"/>
                    </a:lnTo>
                    <a:lnTo>
                      <a:pt x="0" y="2499"/>
                    </a:lnTo>
                    <a:lnTo>
                      <a:pt x="69" y="2495"/>
                    </a:lnTo>
                    <a:lnTo>
                      <a:pt x="141" y="2489"/>
                    </a:lnTo>
                    <a:lnTo>
                      <a:pt x="210" y="2483"/>
                    </a:lnTo>
                    <a:lnTo>
                      <a:pt x="282" y="2478"/>
                    </a:lnTo>
                    <a:lnTo>
                      <a:pt x="354" y="2472"/>
                    </a:lnTo>
                    <a:lnTo>
                      <a:pt x="426" y="2466"/>
                    </a:lnTo>
                    <a:lnTo>
                      <a:pt x="498" y="2460"/>
                    </a:lnTo>
                    <a:lnTo>
                      <a:pt x="571" y="2454"/>
                    </a:lnTo>
                    <a:lnTo>
                      <a:pt x="644" y="2449"/>
                    </a:lnTo>
                    <a:lnTo>
                      <a:pt x="715" y="2443"/>
                    </a:lnTo>
                    <a:lnTo>
                      <a:pt x="788" y="2437"/>
                    </a:lnTo>
                    <a:lnTo>
                      <a:pt x="860" y="2431"/>
                    </a:lnTo>
                    <a:lnTo>
                      <a:pt x="935" y="2427"/>
                    </a:lnTo>
                    <a:lnTo>
                      <a:pt x="1007" y="2421"/>
                    </a:lnTo>
                    <a:lnTo>
                      <a:pt x="1080" y="2415"/>
                    </a:lnTo>
                    <a:lnTo>
                      <a:pt x="1153" y="2409"/>
                    </a:lnTo>
                    <a:lnTo>
                      <a:pt x="1225" y="2403"/>
                    </a:lnTo>
                    <a:lnTo>
                      <a:pt x="1298" y="2399"/>
                    </a:lnTo>
                    <a:lnTo>
                      <a:pt x="1372" y="2393"/>
                    </a:lnTo>
                    <a:lnTo>
                      <a:pt x="1443" y="2389"/>
                    </a:lnTo>
                    <a:lnTo>
                      <a:pt x="1516" y="2383"/>
                    </a:lnTo>
                    <a:lnTo>
                      <a:pt x="1589" y="2379"/>
                    </a:lnTo>
                    <a:lnTo>
                      <a:pt x="1662" y="2374"/>
                    </a:lnTo>
                    <a:lnTo>
                      <a:pt x="1733" y="2370"/>
                    </a:lnTo>
                    <a:lnTo>
                      <a:pt x="1806" y="2366"/>
                    </a:lnTo>
                    <a:lnTo>
                      <a:pt x="1877" y="2361"/>
                    </a:lnTo>
                    <a:lnTo>
                      <a:pt x="1948" y="2357"/>
                    </a:lnTo>
                    <a:lnTo>
                      <a:pt x="2018" y="2354"/>
                    </a:lnTo>
                    <a:lnTo>
                      <a:pt x="2088" y="2350"/>
                    </a:lnTo>
                    <a:lnTo>
                      <a:pt x="2157" y="2347"/>
                    </a:lnTo>
                    <a:lnTo>
                      <a:pt x="2227" y="2344"/>
                    </a:lnTo>
                    <a:lnTo>
                      <a:pt x="2297" y="2341"/>
                    </a:lnTo>
                    <a:lnTo>
                      <a:pt x="2298" y="1731"/>
                    </a:lnTo>
                    <a:lnTo>
                      <a:pt x="2301" y="1150"/>
                    </a:lnTo>
                    <a:lnTo>
                      <a:pt x="2301" y="576"/>
                    </a:lnTo>
                    <a:lnTo>
                      <a:pt x="22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" name="Freeform 6"/>
              <p:cNvSpPr>
                <a:spLocks/>
              </p:cNvSpPr>
              <p:nvPr/>
            </p:nvSpPr>
            <p:spPr bwMode="auto">
              <a:xfrm>
                <a:off x="4014" y="3081"/>
                <a:ext cx="4" cy="7"/>
              </a:xfrm>
              <a:custGeom>
                <a:avLst/>
                <a:gdLst>
                  <a:gd name="T0" fmla="*/ 10 w 12"/>
                  <a:gd name="T1" fmla="*/ 0 h 23"/>
                  <a:gd name="T2" fmla="*/ 6 w 12"/>
                  <a:gd name="T3" fmla="*/ 1 h 23"/>
                  <a:gd name="T4" fmla="*/ 3 w 12"/>
                  <a:gd name="T5" fmla="*/ 4 h 23"/>
                  <a:gd name="T6" fmla="*/ 0 w 12"/>
                  <a:gd name="T7" fmla="*/ 9 h 23"/>
                  <a:gd name="T8" fmla="*/ 0 w 12"/>
                  <a:gd name="T9" fmla="*/ 13 h 23"/>
                  <a:gd name="T10" fmla="*/ 1 w 12"/>
                  <a:gd name="T11" fmla="*/ 17 h 23"/>
                  <a:gd name="T12" fmla="*/ 4 w 12"/>
                  <a:gd name="T13" fmla="*/ 20 h 23"/>
                  <a:gd name="T14" fmla="*/ 7 w 12"/>
                  <a:gd name="T15" fmla="*/ 23 h 23"/>
                  <a:gd name="T16" fmla="*/ 12 w 12"/>
                  <a:gd name="T17" fmla="*/ 23 h 23"/>
                  <a:gd name="T18" fmla="*/ 10 w 12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10" y="0"/>
                    </a:moveTo>
                    <a:lnTo>
                      <a:pt x="6" y="1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7" y="23"/>
                    </a:lnTo>
                    <a:lnTo>
                      <a:pt x="12" y="2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" name="Freeform 7"/>
              <p:cNvSpPr>
                <a:spLocks/>
              </p:cNvSpPr>
              <p:nvPr/>
            </p:nvSpPr>
            <p:spPr bwMode="auto">
              <a:xfrm>
                <a:off x="4017" y="3028"/>
                <a:ext cx="771" cy="60"/>
              </a:xfrm>
              <a:custGeom>
                <a:avLst/>
                <a:gdLst>
                  <a:gd name="T0" fmla="*/ 2298 w 2311"/>
                  <a:gd name="T1" fmla="*/ 0 h 182"/>
                  <a:gd name="T2" fmla="*/ 2159 w 2311"/>
                  <a:gd name="T3" fmla="*/ 6 h 182"/>
                  <a:gd name="T4" fmla="*/ 2020 w 2311"/>
                  <a:gd name="T5" fmla="*/ 13 h 182"/>
                  <a:gd name="T6" fmla="*/ 1877 w 2311"/>
                  <a:gd name="T7" fmla="*/ 21 h 182"/>
                  <a:gd name="T8" fmla="*/ 1735 w 2311"/>
                  <a:gd name="T9" fmla="*/ 29 h 182"/>
                  <a:gd name="T10" fmla="*/ 1591 w 2311"/>
                  <a:gd name="T11" fmla="*/ 38 h 182"/>
                  <a:gd name="T12" fmla="*/ 1445 w 2311"/>
                  <a:gd name="T13" fmla="*/ 47 h 182"/>
                  <a:gd name="T14" fmla="*/ 1300 w 2311"/>
                  <a:gd name="T15" fmla="*/ 58 h 182"/>
                  <a:gd name="T16" fmla="*/ 1155 w 2311"/>
                  <a:gd name="T17" fmla="*/ 69 h 182"/>
                  <a:gd name="T18" fmla="*/ 1008 w 2311"/>
                  <a:gd name="T19" fmla="*/ 80 h 182"/>
                  <a:gd name="T20" fmla="*/ 861 w 2311"/>
                  <a:gd name="T21" fmla="*/ 90 h 182"/>
                  <a:gd name="T22" fmla="*/ 716 w 2311"/>
                  <a:gd name="T23" fmla="*/ 102 h 182"/>
                  <a:gd name="T24" fmla="*/ 572 w 2311"/>
                  <a:gd name="T25" fmla="*/ 114 h 182"/>
                  <a:gd name="T26" fmla="*/ 426 w 2311"/>
                  <a:gd name="T27" fmla="*/ 125 h 182"/>
                  <a:gd name="T28" fmla="*/ 282 w 2311"/>
                  <a:gd name="T29" fmla="*/ 137 h 182"/>
                  <a:gd name="T30" fmla="*/ 141 w 2311"/>
                  <a:gd name="T31" fmla="*/ 149 h 182"/>
                  <a:gd name="T32" fmla="*/ 0 w 2311"/>
                  <a:gd name="T33" fmla="*/ 159 h 182"/>
                  <a:gd name="T34" fmla="*/ 71 w 2311"/>
                  <a:gd name="T35" fmla="*/ 176 h 182"/>
                  <a:gd name="T36" fmla="*/ 214 w 2311"/>
                  <a:gd name="T37" fmla="*/ 166 h 182"/>
                  <a:gd name="T38" fmla="*/ 358 w 2311"/>
                  <a:gd name="T39" fmla="*/ 154 h 182"/>
                  <a:gd name="T40" fmla="*/ 502 w 2311"/>
                  <a:gd name="T41" fmla="*/ 143 h 182"/>
                  <a:gd name="T42" fmla="*/ 646 w 2311"/>
                  <a:gd name="T43" fmla="*/ 131 h 182"/>
                  <a:gd name="T44" fmla="*/ 791 w 2311"/>
                  <a:gd name="T45" fmla="*/ 120 h 182"/>
                  <a:gd name="T46" fmla="*/ 937 w 2311"/>
                  <a:gd name="T47" fmla="*/ 108 h 182"/>
                  <a:gd name="T48" fmla="*/ 1082 w 2311"/>
                  <a:gd name="T49" fmla="*/ 98 h 182"/>
                  <a:gd name="T50" fmla="*/ 1229 w 2311"/>
                  <a:gd name="T51" fmla="*/ 86 h 182"/>
                  <a:gd name="T52" fmla="*/ 1374 w 2311"/>
                  <a:gd name="T53" fmla="*/ 76 h 182"/>
                  <a:gd name="T54" fmla="*/ 1520 w 2311"/>
                  <a:gd name="T55" fmla="*/ 66 h 182"/>
                  <a:gd name="T56" fmla="*/ 1664 w 2311"/>
                  <a:gd name="T57" fmla="*/ 56 h 182"/>
                  <a:gd name="T58" fmla="*/ 1808 w 2311"/>
                  <a:gd name="T59" fmla="*/ 47 h 182"/>
                  <a:gd name="T60" fmla="*/ 1950 w 2311"/>
                  <a:gd name="T61" fmla="*/ 40 h 182"/>
                  <a:gd name="T62" fmla="*/ 2091 w 2311"/>
                  <a:gd name="T63" fmla="*/ 32 h 182"/>
                  <a:gd name="T64" fmla="*/ 2231 w 2311"/>
                  <a:gd name="T65" fmla="*/ 26 h 182"/>
                  <a:gd name="T66" fmla="*/ 2311 w 2311"/>
                  <a:gd name="T67" fmla="*/ 1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11" h="182">
                    <a:moveTo>
                      <a:pt x="2286" y="12"/>
                    </a:moveTo>
                    <a:lnTo>
                      <a:pt x="2298" y="0"/>
                    </a:lnTo>
                    <a:lnTo>
                      <a:pt x="2229" y="3"/>
                    </a:lnTo>
                    <a:lnTo>
                      <a:pt x="2159" y="6"/>
                    </a:lnTo>
                    <a:lnTo>
                      <a:pt x="2090" y="9"/>
                    </a:lnTo>
                    <a:lnTo>
                      <a:pt x="2020" y="13"/>
                    </a:lnTo>
                    <a:lnTo>
                      <a:pt x="1949" y="16"/>
                    </a:lnTo>
                    <a:lnTo>
                      <a:pt x="1877" y="21"/>
                    </a:lnTo>
                    <a:lnTo>
                      <a:pt x="1806" y="25"/>
                    </a:lnTo>
                    <a:lnTo>
                      <a:pt x="1735" y="29"/>
                    </a:lnTo>
                    <a:lnTo>
                      <a:pt x="1662" y="32"/>
                    </a:lnTo>
                    <a:lnTo>
                      <a:pt x="1591" y="38"/>
                    </a:lnTo>
                    <a:lnTo>
                      <a:pt x="1518" y="42"/>
                    </a:lnTo>
                    <a:lnTo>
                      <a:pt x="1445" y="47"/>
                    </a:lnTo>
                    <a:lnTo>
                      <a:pt x="1373" y="53"/>
                    </a:lnTo>
                    <a:lnTo>
                      <a:pt x="1300" y="58"/>
                    </a:lnTo>
                    <a:lnTo>
                      <a:pt x="1227" y="63"/>
                    </a:lnTo>
                    <a:lnTo>
                      <a:pt x="1155" y="69"/>
                    </a:lnTo>
                    <a:lnTo>
                      <a:pt x="1082" y="74"/>
                    </a:lnTo>
                    <a:lnTo>
                      <a:pt x="1008" y="80"/>
                    </a:lnTo>
                    <a:lnTo>
                      <a:pt x="935" y="85"/>
                    </a:lnTo>
                    <a:lnTo>
                      <a:pt x="861" y="90"/>
                    </a:lnTo>
                    <a:lnTo>
                      <a:pt x="790" y="96"/>
                    </a:lnTo>
                    <a:lnTo>
                      <a:pt x="716" y="102"/>
                    </a:lnTo>
                    <a:lnTo>
                      <a:pt x="644" y="108"/>
                    </a:lnTo>
                    <a:lnTo>
                      <a:pt x="572" y="114"/>
                    </a:lnTo>
                    <a:lnTo>
                      <a:pt x="499" y="120"/>
                    </a:lnTo>
                    <a:lnTo>
                      <a:pt x="426" y="125"/>
                    </a:lnTo>
                    <a:lnTo>
                      <a:pt x="355" y="131"/>
                    </a:lnTo>
                    <a:lnTo>
                      <a:pt x="282" y="137"/>
                    </a:lnTo>
                    <a:lnTo>
                      <a:pt x="212" y="143"/>
                    </a:lnTo>
                    <a:lnTo>
                      <a:pt x="141" y="149"/>
                    </a:lnTo>
                    <a:lnTo>
                      <a:pt x="71" y="154"/>
                    </a:lnTo>
                    <a:lnTo>
                      <a:pt x="0" y="159"/>
                    </a:lnTo>
                    <a:lnTo>
                      <a:pt x="2" y="182"/>
                    </a:lnTo>
                    <a:lnTo>
                      <a:pt x="71" y="176"/>
                    </a:lnTo>
                    <a:lnTo>
                      <a:pt x="144" y="172"/>
                    </a:lnTo>
                    <a:lnTo>
                      <a:pt x="214" y="166"/>
                    </a:lnTo>
                    <a:lnTo>
                      <a:pt x="285" y="160"/>
                    </a:lnTo>
                    <a:lnTo>
                      <a:pt x="358" y="154"/>
                    </a:lnTo>
                    <a:lnTo>
                      <a:pt x="429" y="149"/>
                    </a:lnTo>
                    <a:lnTo>
                      <a:pt x="502" y="143"/>
                    </a:lnTo>
                    <a:lnTo>
                      <a:pt x="575" y="137"/>
                    </a:lnTo>
                    <a:lnTo>
                      <a:pt x="646" y="131"/>
                    </a:lnTo>
                    <a:lnTo>
                      <a:pt x="718" y="125"/>
                    </a:lnTo>
                    <a:lnTo>
                      <a:pt x="791" y="120"/>
                    </a:lnTo>
                    <a:lnTo>
                      <a:pt x="864" y="114"/>
                    </a:lnTo>
                    <a:lnTo>
                      <a:pt x="937" y="108"/>
                    </a:lnTo>
                    <a:lnTo>
                      <a:pt x="1009" y="102"/>
                    </a:lnTo>
                    <a:lnTo>
                      <a:pt x="1082" y="98"/>
                    </a:lnTo>
                    <a:lnTo>
                      <a:pt x="1155" y="92"/>
                    </a:lnTo>
                    <a:lnTo>
                      <a:pt x="1229" y="86"/>
                    </a:lnTo>
                    <a:lnTo>
                      <a:pt x="1302" y="82"/>
                    </a:lnTo>
                    <a:lnTo>
                      <a:pt x="1374" y="76"/>
                    </a:lnTo>
                    <a:lnTo>
                      <a:pt x="1447" y="70"/>
                    </a:lnTo>
                    <a:lnTo>
                      <a:pt x="1520" y="66"/>
                    </a:lnTo>
                    <a:lnTo>
                      <a:pt x="1592" y="61"/>
                    </a:lnTo>
                    <a:lnTo>
                      <a:pt x="1664" y="56"/>
                    </a:lnTo>
                    <a:lnTo>
                      <a:pt x="1735" y="53"/>
                    </a:lnTo>
                    <a:lnTo>
                      <a:pt x="1808" y="47"/>
                    </a:lnTo>
                    <a:lnTo>
                      <a:pt x="1879" y="44"/>
                    </a:lnTo>
                    <a:lnTo>
                      <a:pt x="1950" y="40"/>
                    </a:lnTo>
                    <a:lnTo>
                      <a:pt x="2020" y="35"/>
                    </a:lnTo>
                    <a:lnTo>
                      <a:pt x="2091" y="32"/>
                    </a:lnTo>
                    <a:lnTo>
                      <a:pt x="2161" y="29"/>
                    </a:lnTo>
                    <a:lnTo>
                      <a:pt x="2231" y="26"/>
                    </a:lnTo>
                    <a:lnTo>
                      <a:pt x="2299" y="24"/>
                    </a:lnTo>
                    <a:lnTo>
                      <a:pt x="2311" y="12"/>
                    </a:lnTo>
                    <a:lnTo>
                      <a:pt x="228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" name="Freeform 8"/>
              <p:cNvSpPr>
                <a:spLocks/>
              </p:cNvSpPr>
              <p:nvPr/>
            </p:nvSpPr>
            <p:spPr bwMode="auto">
              <a:xfrm>
                <a:off x="4779" y="2251"/>
                <a:ext cx="10" cy="781"/>
              </a:xfrm>
              <a:custGeom>
                <a:avLst/>
                <a:gdLst>
                  <a:gd name="T0" fmla="*/ 1 w 30"/>
                  <a:gd name="T1" fmla="*/ 0 h 2341"/>
                  <a:gd name="T2" fmla="*/ 3 w 30"/>
                  <a:gd name="T3" fmla="*/ 73 h 2341"/>
                  <a:gd name="T4" fmla="*/ 3 w 30"/>
                  <a:gd name="T5" fmla="*/ 146 h 2341"/>
                  <a:gd name="T6" fmla="*/ 3 w 30"/>
                  <a:gd name="T7" fmla="*/ 219 h 2341"/>
                  <a:gd name="T8" fmla="*/ 4 w 30"/>
                  <a:gd name="T9" fmla="*/ 290 h 2341"/>
                  <a:gd name="T10" fmla="*/ 4 w 30"/>
                  <a:gd name="T11" fmla="*/ 363 h 2341"/>
                  <a:gd name="T12" fmla="*/ 6 w 30"/>
                  <a:gd name="T13" fmla="*/ 434 h 2341"/>
                  <a:gd name="T14" fmla="*/ 6 w 30"/>
                  <a:gd name="T15" fmla="*/ 505 h 2341"/>
                  <a:gd name="T16" fmla="*/ 6 w 30"/>
                  <a:gd name="T17" fmla="*/ 576 h 2341"/>
                  <a:gd name="T18" fmla="*/ 7 w 30"/>
                  <a:gd name="T19" fmla="*/ 649 h 2341"/>
                  <a:gd name="T20" fmla="*/ 7 w 30"/>
                  <a:gd name="T21" fmla="*/ 863 h 2341"/>
                  <a:gd name="T22" fmla="*/ 6 w 30"/>
                  <a:gd name="T23" fmla="*/ 934 h 2341"/>
                  <a:gd name="T24" fmla="*/ 6 w 30"/>
                  <a:gd name="T25" fmla="*/ 1077 h 2341"/>
                  <a:gd name="T26" fmla="*/ 6 w 30"/>
                  <a:gd name="T27" fmla="*/ 1148 h 2341"/>
                  <a:gd name="T28" fmla="*/ 6 w 30"/>
                  <a:gd name="T29" fmla="*/ 1221 h 2341"/>
                  <a:gd name="T30" fmla="*/ 4 w 30"/>
                  <a:gd name="T31" fmla="*/ 1294 h 2341"/>
                  <a:gd name="T32" fmla="*/ 4 w 30"/>
                  <a:gd name="T33" fmla="*/ 1365 h 2341"/>
                  <a:gd name="T34" fmla="*/ 4 w 30"/>
                  <a:gd name="T35" fmla="*/ 1438 h 2341"/>
                  <a:gd name="T36" fmla="*/ 3 w 30"/>
                  <a:gd name="T37" fmla="*/ 1510 h 2341"/>
                  <a:gd name="T38" fmla="*/ 3 w 30"/>
                  <a:gd name="T39" fmla="*/ 1584 h 2341"/>
                  <a:gd name="T40" fmla="*/ 3 w 30"/>
                  <a:gd name="T41" fmla="*/ 1657 h 2341"/>
                  <a:gd name="T42" fmla="*/ 3 w 30"/>
                  <a:gd name="T43" fmla="*/ 1731 h 2341"/>
                  <a:gd name="T44" fmla="*/ 1 w 30"/>
                  <a:gd name="T45" fmla="*/ 1806 h 2341"/>
                  <a:gd name="T46" fmla="*/ 1 w 30"/>
                  <a:gd name="T47" fmla="*/ 1880 h 2341"/>
                  <a:gd name="T48" fmla="*/ 1 w 30"/>
                  <a:gd name="T49" fmla="*/ 1955 h 2341"/>
                  <a:gd name="T50" fmla="*/ 1 w 30"/>
                  <a:gd name="T51" fmla="*/ 2108 h 2341"/>
                  <a:gd name="T52" fmla="*/ 0 w 30"/>
                  <a:gd name="T53" fmla="*/ 2185 h 2341"/>
                  <a:gd name="T54" fmla="*/ 0 w 30"/>
                  <a:gd name="T55" fmla="*/ 2341 h 2341"/>
                  <a:gd name="T56" fmla="*/ 25 w 30"/>
                  <a:gd name="T57" fmla="*/ 2341 h 2341"/>
                  <a:gd name="T58" fmla="*/ 25 w 30"/>
                  <a:gd name="T59" fmla="*/ 2185 h 2341"/>
                  <a:gd name="T60" fmla="*/ 25 w 30"/>
                  <a:gd name="T61" fmla="*/ 2108 h 2341"/>
                  <a:gd name="T62" fmla="*/ 25 w 30"/>
                  <a:gd name="T63" fmla="*/ 1955 h 2341"/>
                  <a:gd name="T64" fmla="*/ 26 w 30"/>
                  <a:gd name="T65" fmla="*/ 1880 h 2341"/>
                  <a:gd name="T66" fmla="*/ 26 w 30"/>
                  <a:gd name="T67" fmla="*/ 1806 h 2341"/>
                  <a:gd name="T68" fmla="*/ 26 w 30"/>
                  <a:gd name="T69" fmla="*/ 1731 h 2341"/>
                  <a:gd name="T70" fmla="*/ 28 w 30"/>
                  <a:gd name="T71" fmla="*/ 1657 h 2341"/>
                  <a:gd name="T72" fmla="*/ 28 w 30"/>
                  <a:gd name="T73" fmla="*/ 1584 h 2341"/>
                  <a:gd name="T74" fmla="*/ 28 w 30"/>
                  <a:gd name="T75" fmla="*/ 1510 h 2341"/>
                  <a:gd name="T76" fmla="*/ 28 w 30"/>
                  <a:gd name="T77" fmla="*/ 1438 h 2341"/>
                  <a:gd name="T78" fmla="*/ 28 w 30"/>
                  <a:gd name="T79" fmla="*/ 1365 h 2341"/>
                  <a:gd name="T80" fmla="*/ 29 w 30"/>
                  <a:gd name="T81" fmla="*/ 1294 h 2341"/>
                  <a:gd name="T82" fmla="*/ 29 w 30"/>
                  <a:gd name="T83" fmla="*/ 1221 h 2341"/>
                  <a:gd name="T84" fmla="*/ 29 w 30"/>
                  <a:gd name="T85" fmla="*/ 1148 h 2341"/>
                  <a:gd name="T86" fmla="*/ 30 w 30"/>
                  <a:gd name="T87" fmla="*/ 1077 h 2341"/>
                  <a:gd name="T88" fmla="*/ 30 w 30"/>
                  <a:gd name="T89" fmla="*/ 934 h 2341"/>
                  <a:gd name="T90" fmla="*/ 30 w 30"/>
                  <a:gd name="T91" fmla="*/ 863 h 2341"/>
                  <a:gd name="T92" fmla="*/ 30 w 30"/>
                  <a:gd name="T93" fmla="*/ 649 h 2341"/>
                  <a:gd name="T94" fmla="*/ 30 w 30"/>
                  <a:gd name="T95" fmla="*/ 576 h 2341"/>
                  <a:gd name="T96" fmla="*/ 30 w 30"/>
                  <a:gd name="T97" fmla="*/ 505 h 2341"/>
                  <a:gd name="T98" fmla="*/ 29 w 30"/>
                  <a:gd name="T99" fmla="*/ 434 h 2341"/>
                  <a:gd name="T100" fmla="*/ 29 w 30"/>
                  <a:gd name="T101" fmla="*/ 363 h 2341"/>
                  <a:gd name="T102" fmla="*/ 28 w 30"/>
                  <a:gd name="T103" fmla="*/ 290 h 2341"/>
                  <a:gd name="T104" fmla="*/ 28 w 30"/>
                  <a:gd name="T105" fmla="*/ 219 h 2341"/>
                  <a:gd name="T106" fmla="*/ 28 w 30"/>
                  <a:gd name="T107" fmla="*/ 146 h 2341"/>
                  <a:gd name="T108" fmla="*/ 25 w 30"/>
                  <a:gd name="T109" fmla="*/ 73 h 2341"/>
                  <a:gd name="T110" fmla="*/ 25 w 30"/>
                  <a:gd name="T111" fmla="*/ 0 h 2341"/>
                  <a:gd name="T112" fmla="*/ 1 w 30"/>
                  <a:gd name="T113" fmla="*/ 0 h 2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2341">
                    <a:moveTo>
                      <a:pt x="1" y="0"/>
                    </a:moveTo>
                    <a:lnTo>
                      <a:pt x="3" y="73"/>
                    </a:lnTo>
                    <a:lnTo>
                      <a:pt x="3" y="146"/>
                    </a:lnTo>
                    <a:lnTo>
                      <a:pt x="3" y="219"/>
                    </a:lnTo>
                    <a:lnTo>
                      <a:pt x="4" y="290"/>
                    </a:lnTo>
                    <a:lnTo>
                      <a:pt x="4" y="363"/>
                    </a:lnTo>
                    <a:lnTo>
                      <a:pt x="6" y="434"/>
                    </a:lnTo>
                    <a:lnTo>
                      <a:pt x="6" y="505"/>
                    </a:lnTo>
                    <a:lnTo>
                      <a:pt x="6" y="576"/>
                    </a:lnTo>
                    <a:lnTo>
                      <a:pt x="7" y="649"/>
                    </a:lnTo>
                    <a:lnTo>
                      <a:pt x="7" y="863"/>
                    </a:lnTo>
                    <a:lnTo>
                      <a:pt x="6" y="934"/>
                    </a:lnTo>
                    <a:lnTo>
                      <a:pt x="6" y="1077"/>
                    </a:lnTo>
                    <a:lnTo>
                      <a:pt x="6" y="1148"/>
                    </a:lnTo>
                    <a:lnTo>
                      <a:pt x="6" y="1221"/>
                    </a:lnTo>
                    <a:lnTo>
                      <a:pt x="4" y="1294"/>
                    </a:lnTo>
                    <a:lnTo>
                      <a:pt x="4" y="1365"/>
                    </a:lnTo>
                    <a:lnTo>
                      <a:pt x="4" y="1438"/>
                    </a:lnTo>
                    <a:lnTo>
                      <a:pt x="3" y="1510"/>
                    </a:lnTo>
                    <a:lnTo>
                      <a:pt x="3" y="1584"/>
                    </a:lnTo>
                    <a:lnTo>
                      <a:pt x="3" y="1657"/>
                    </a:lnTo>
                    <a:lnTo>
                      <a:pt x="3" y="1731"/>
                    </a:lnTo>
                    <a:lnTo>
                      <a:pt x="1" y="1806"/>
                    </a:lnTo>
                    <a:lnTo>
                      <a:pt x="1" y="1880"/>
                    </a:lnTo>
                    <a:lnTo>
                      <a:pt x="1" y="1955"/>
                    </a:lnTo>
                    <a:lnTo>
                      <a:pt x="1" y="2108"/>
                    </a:lnTo>
                    <a:lnTo>
                      <a:pt x="0" y="2185"/>
                    </a:lnTo>
                    <a:lnTo>
                      <a:pt x="0" y="2341"/>
                    </a:lnTo>
                    <a:lnTo>
                      <a:pt x="25" y="2341"/>
                    </a:lnTo>
                    <a:lnTo>
                      <a:pt x="25" y="2185"/>
                    </a:lnTo>
                    <a:lnTo>
                      <a:pt x="25" y="2108"/>
                    </a:lnTo>
                    <a:lnTo>
                      <a:pt x="25" y="1955"/>
                    </a:lnTo>
                    <a:lnTo>
                      <a:pt x="26" y="1880"/>
                    </a:lnTo>
                    <a:lnTo>
                      <a:pt x="26" y="1806"/>
                    </a:lnTo>
                    <a:lnTo>
                      <a:pt x="26" y="1731"/>
                    </a:lnTo>
                    <a:lnTo>
                      <a:pt x="28" y="1657"/>
                    </a:lnTo>
                    <a:lnTo>
                      <a:pt x="28" y="1584"/>
                    </a:lnTo>
                    <a:lnTo>
                      <a:pt x="28" y="1510"/>
                    </a:lnTo>
                    <a:lnTo>
                      <a:pt x="28" y="1438"/>
                    </a:lnTo>
                    <a:lnTo>
                      <a:pt x="28" y="1365"/>
                    </a:lnTo>
                    <a:lnTo>
                      <a:pt x="29" y="1294"/>
                    </a:lnTo>
                    <a:lnTo>
                      <a:pt x="29" y="1221"/>
                    </a:lnTo>
                    <a:lnTo>
                      <a:pt x="29" y="1148"/>
                    </a:lnTo>
                    <a:lnTo>
                      <a:pt x="30" y="1077"/>
                    </a:lnTo>
                    <a:lnTo>
                      <a:pt x="30" y="934"/>
                    </a:lnTo>
                    <a:lnTo>
                      <a:pt x="30" y="863"/>
                    </a:lnTo>
                    <a:lnTo>
                      <a:pt x="30" y="649"/>
                    </a:lnTo>
                    <a:lnTo>
                      <a:pt x="30" y="576"/>
                    </a:lnTo>
                    <a:lnTo>
                      <a:pt x="30" y="505"/>
                    </a:lnTo>
                    <a:lnTo>
                      <a:pt x="29" y="434"/>
                    </a:lnTo>
                    <a:lnTo>
                      <a:pt x="29" y="363"/>
                    </a:lnTo>
                    <a:lnTo>
                      <a:pt x="28" y="290"/>
                    </a:lnTo>
                    <a:lnTo>
                      <a:pt x="28" y="219"/>
                    </a:lnTo>
                    <a:lnTo>
                      <a:pt x="28" y="146"/>
                    </a:lnTo>
                    <a:lnTo>
                      <a:pt x="25" y="73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" name="Freeform 9"/>
              <p:cNvSpPr>
                <a:spLocks/>
              </p:cNvSpPr>
              <p:nvPr/>
            </p:nvSpPr>
            <p:spPr bwMode="auto">
              <a:xfrm>
                <a:off x="4780" y="3028"/>
                <a:ext cx="8" cy="4"/>
              </a:xfrm>
              <a:custGeom>
                <a:avLst/>
                <a:gdLst>
                  <a:gd name="T0" fmla="*/ 24 w 24"/>
                  <a:gd name="T1" fmla="*/ 12 h 12"/>
                  <a:gd name="T2" fmla="*/ 22 w 24"/>
                  <a:gd name="T3" fmla="*/ 6 h 12"/>
                  <a:gd name="T4" fmla="*/ 19 w 24"/>
                  <a:gd name="T5" fmla="*/ 3 h 12"/>
                  <a:gd name="T6" fmla="*/ 16 w 24"/>
                  <a:gd name="T7" fmla="*/ 0 h 12"/>
                  <a:gd name="T8" fmla="*/ 12 w 24"/>
                  <a:gd name="T9" fmla="*/ 0 h 12"/>
                  <a:gd name="T10" fmla="*/ 8 w 24"/>
                  <a:gd name="T11" fmla="*/ 0 h 12"/>
                  <a:gd name="T12" fmla="*/ 3 w 24"/>
                  <a:gd name="T13" fmla="*/ 3 h 12"/>
                  <a:gd name="T14" fmla="*/ 2 w 24"/>
                  <a:gd name="T15" fmla="*/ 6 h 12"/>
                  <a:gd name="T16" fmla="*/ 0 w 24"/>
                  <a:gd name="T17" fmla="*/ 12 h 12"/>
                  <a:gd name="T18" fmla="*/ 24 w 2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2">
                    <a:moveTo>
                      <a:pt x="24" y="12"/>
                    </a:moveTo>
                    <a:lnTo>
                      <a:pt x="22" y="6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" name="Freeform 10"/>
              <p:cNvSpPr>
                <a:spLocks/>
              </p:cNvSpPr>
              <p:nvPr/>
            </p:nvSpPr>
            <p:spPr bwMode="auto">
              <a:xfrm>
                <a:off x="4159" y="3404"/>
                <a:ext cx="4" cy="7"/>
              </a:xfrm>
              <a:custGeom>
                <a:avLst/>
                <a:gdLst>
                  <a:gd name="T0" fmla="*/ 10 w 11"/>
                  <a:gd name="T1" fmla="*/ 0 h 22"/>
                  <a:gd name="T2" fmla="*/ 6 w 11"/>
                  <a:gd name="T3" fmla="*/ 0 h 22"/>
                  <a:gd name="T4" fmla="*/ 3 w 11"/>
                  <a:gd name="T5" fmla="*/ 3 h 22"/>
                  <a:gd name="T6" fmla="*/ 1 w 11"/>
                  <a:gd name="T7" fmla="*/ 7 h 22"/>
                  <a:gd name="T8" fmla="*/ 0 w 11"/>
                  <a:gd name="T9" fmla="*/ 12 h 22"/>
                  <a:gd name="T10" fmla="*/ 1 w 11"/>
                  <a:gd name="T11" fmla="*/ 16 h 22"/>
                  <a:gd name="T12" fmla="*/ 4 w 11"/>
                  <a:gd name="T13" fmla="*/ 19 h 22"/>
                  <a:gd name="T14" fmla="*/ 7 w 11"/>
                  <a:gd name="T15" fmla="*/ 22 h 22"/>
                  <a:gd name="T16" fmla="*/ 11 w 11"/>
                  <a:gd name="T17" fmla="*/ 22 h 22"/>
                  <a:gd name="T18" fmla="*/ 10 w 11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4162" y="3388"/>
                <a:ext cx="1052" cy="23"/>
              </a:xfrm>
              <a:custGeom>
                <a:avLst/>
                <a:gdLst>
                  <a:gd name="T0" fmla="*/ 3061 w 3155"/>
                  <a:gd name="T1" fmla="*/ 41 h 69"/>
                  <a:gd name="T2" fmla="*/ 2872 w 3155"/>
                  <a:gd name="T3" fmla="*/ 30 h 69"/>
                  <a:gd name="T4" fmla="*/ 2680 w 3155"/>
                  <a:gd name="T5" fmla="*/ 21 h 69"/>
                  <a:gd name="T6" fmla="*/ 2488 w 3155"/>
                  <a:gd name="T7" fmla="*/ 14 h 69"/>
                  <a:gd name="T8" fmla="*/ 2294 w 3155"/>
                  <a:gd name="T9" fmla="*/ 8 h 69"/>
                  <a:gd name="T10" fmla="*/ 2100 w 3155"/>
                  <a:gd name="T11" fmla="*/ 3 h 69"/>
                  <a:gd name="T12" fmla="*/ 1903 w 3155"/>
                  <a:gd name="T13" fmla="*/ 2 h 69"/>
                  <a:gd name="T14" fmla="*/ 1707 w 3155"/>
                  <a:gd name="T15" fmla="*/ 0 h 69"/>
                  <a:gd name="T16" fmla="*/ 1509 w 3155"/>
                  <a:gd name="T17" fmla="*/ 0 h 69"/>
                  <a:gd name="T18" fmla="*/ 1311 w 3155"/>
                  <a:gd name="T19" fmla="*/ 3 h 69"/>
                  <a:gd name="T20" fmla="*/ 1112 w 3155"/>
                  <a:gd name="T21" fmla="*/ 6 h 69"/>
                  <a:gd name="T22" fmla="*/ 912 w 3155"/>
                  <a:gd name="T23" fmla="*/ 11 h 69"/>
                  <a:gd name="T24" fmla="*/ 710 w 3155"/>
                  <a:gd name="T25" fmla="*/ 16 h 69"/>
                  <a:gd name="T26" fmla="*/ 509 w 3155"/>
                  <a:gd name="T27" fmla="*/ 24 h 69"/>
                  <a:gd name="T28" fmla="*/ 307 w 3155"/>
                  <a:gd name="T29" fmla="*/ 32 h 69"/>
                  <a:gd name="T30" fmla="*/ 103 w 3155"/>
                  <a:gd name="T31" fmla="*/ 41 h 69"/>
                  <a:gd name="T32" fmla="*/ 1 w 3155"/>
                  <a:gd name="T33" fmla="*/ 69 h 69"/>
                  <a:gd name="T34" fmla="*/ 205 w 3155"/>
                  <a:gd name="T35" fmla="*/ 60 h 69"/>
                  <a:gd name="T36" fmla="*/ 409 w 3155"/>
                  <a:gd name="T37" fmla="*/ 51 h 69"/>
                  <a:gd name="T38" fmla="*/ 611 w 3155"/>
                  <a:gd name="T39" fmla="*/ 44 h 69"/>
                  <a:gd name="T40" fmla="*/ 813 w 3155"/>
                  <a:gd name="T41" fmla="*/ 37 h 69"/>
                  <a:gd name="T42" fmla="*/ 1012 w 3155"/>
                  <a:gd name="T43" fmla="*/ 31 h 69"/>
                  <a:gd name="T44" fmla="*/ 1211 w 3155"/>
                  <a:gd name="T45" fmla="*/ 27 h 69"/>
                  <a:gd name="T46" fmla="*/ 1410 w 3155"/>
                  <a:gd name="T47" fmla="*/ 24 h 69"/>
                  <a:gd name="T48" fmla="*/ 1608 w 3155"/>
                  <a:gd name="T49" fmla="*/ 22 h 69"/>
                  <a:gd name="T50" fmla="*/ 1806 w 3155"/>
                  <a:gd name="T51" fmla="*/ 24 h 69"/>
                  <a:gd name="T52" fmla="*/ 2002 w 3155"/>
                  <a:gd name="T53" fmla="*/ 24 h 69"/>
                  <a:gd name="T54" fmla="*/ 2197 w 3155"/>
                  <a:gd name="T55" fmla="*/ 28 h 69"/>
                  <a:gd name="T56" fmla="*/ 2389 w 3155"/>
                  <a:gd name="T57" fmla="*/ 34 h 69"/>
                  <a:gd name="T58" fmla="*/ 2582 w 3155"/>
                  <a:gd name="T59" fmla="*/ 40 h 69"/>
                  <a:gd name="T60" fmla="*/ 2774 w 3155"/>
                  <a:gd name="T61" fmla="*/ 47 h 69"/>
                  <a:gd name="T62" fmla="*/ 2965 w 3155"/>
                  <a:gd name="T63" fmla="*/ 57 h 69"/>
                  <a:gd name="T64" fmla="*/ 3154 w 3155"/>
                  <a:gd name="T6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5" h="69">
                    <a:moveTo>
                      <a:pt x="3155" y="47"/>
                    </a:moveTo>
                    <a:lnTo>
                      <a:pt x="3061" y="41"/>
                    </a:lnTo>
                    <a:lnTo>
                      <a:pt x="2966" y="35"/>
                    </a:lnTo>
                    <a:lnTo>
                      <a:pt x="2872" y="30"/>
                    </a:lnTo>
                    <a:lnTo>
                      <a:pt x="2776" y="24"/>
                    </a:lnTo>
                    <a:lnTo>
                      <a:pt x="2680" y="21"/>
                    </a:lnTo>
                    <a:lnTo>
                      <a:pt x="2584" y="16"/>
                    </a:lnTo>
                    <a:lnTo>
                      <a:pt x="2488" y="14"/>
                    </a:lnTo>
                    <a:lnTo>
                      <a:pt x="2390" y="11"/>
                    </a:lnTo>
                    <a:lnTo>
                      <a:pt x="2294" y="8"/>
                    </a:lnTo>
                    <a:lnTo>
                      <a:pt x="2197" y="6"/>
                    </a:lnTo>
                    <a:lnTo>
                      <a:pt x="2100" y="3"/>
                    </a:lnTo>
                    <a:lnTo>
                      <a:pt x="2002" y="2"/>
                    </a:lnTo>
                    <a:lnTo>
                      <a:pt x="1903" y="2"/>
                    </a:lnTo>
                    <a:lnTo>
                      <a:pt x="1806" y="0"/>
                    </a:lnTo>
                    <a:lnTo>
                      <a:pt x="1707" y="0"/>
                    </a:lnTo>
                    <a:lnTo>
                      <a:pt x="1608" y="0"/>
                    </a:lnTo>
                    <a:lnTo>
                      <a:pt x="1509" y="0"/>
                    </a:lnTo>
                    <a:lnTo>
                      <a:pt x="1410" y="2"/>
                    </a:lnTo>
                    <a:lnTo>
                      <a:pt x="1311" y="3"/>
                    </a:lnTo>
                    <a:lnTo>
                      <a:pt x="1211" y="5"/>
                    </a:lnTo>
                    <a:lnTo>
                      <a:pt x="1112" y="6"/>
                    </a:lnTo>
                    <a:lnTo>
                      <a:pt x="1012" y="8"/>
                    </a:lnTo>
                    <a:lnTo>
                      <a:pt x="912" y="11"/>
                    </a:lnTo>
                    <a:lnTo>
                      <a:pt x="811" y="14"/>
                    </a:lnTo>
                    <a:lnTo>
                      <a:pt x="710" y="16"/>
                    </a:lnTo>
                    <a:lnTo>
                      <a:pt x="609" y="21"/>
                    </a:lnTo>
                    <a:lnTo>
                      <a:pt x="509" y="24"/>
                    </a:lnTo>
                    <a:lnTo>
                      <a:pt x="407" y="28"/>
                    </a:lnTo>
                    <a:lnTo>
                      <a:pt x="307" y="32"/>
                    </a:lnTo>
                    <a:lnTo>
                      <a:pt x="204" y="37"/>
                    </a:lnTo>
                    <a:lnTo>
                      <a:pt x="103" y="41"/>
                    </a:lnTo>
                    <a:lnTo>
                      <a:pt x="0" y="47"/>
                    </a:lnTo>
                    <a:lnTo>
                      <a:pt x="1" y="69"/>
                    </a:lnTo>
                    <a:lnTo>
                      <a:pt x="103" y="64"/>
                    </a:lnTo>
                    <a:lnTo>
                      <a:pt x="205" y="60"/>
                    </a:lnTo>
                    <a:lnTo>
                      <a:pt x="307" y="54"/>
                    </a:lnTo>
                    <a:lnTo>
                      <a:pt x="409" y="51"/>
                    </a:lnTo>
                    <a:lnTo>
                      <a:pt x="509" y="47"/>
                    </a:lnTo>
                    <a:lnTo>
                      <a:pt x="611" y="44"/>
                    </a:lnTo>
                    <a:lnTo>
                      <a:pt x="711" y="40"/>
                    </a:lnTo>
                    <a:lnTo>
                      <a:pt x="813" y="37"/>
                    </a:lnTo>
                    <a:lnTo>
                      <a:pt x="912" y="34"/>
                    </a:lnTo>
                    <a:lnTo>
                      <a:pt x="1012" y="31"/>
                    </a:lnTo>
                    <a:lnTo>
                      <a:pt x="1112" y="30"/>
                    </a:lnTo>
                    <a:lnTo>
                      <a:pt x="1211" y="27"/>
                    </a:lnTo>
                    <a:lnTo>
                      <a:pt x="1311" y="27"/>
                    </a:lnTo>
                    <a:lnTo>
                      <a:pt x="1410" y="24"/>
                    </a:lnTo>
                    <a:lnTo>
                      <a:pt x="1509" y="24"/>
                    </a:lnTo>
                    <a:lnTo>
                      <a:pt x="1608" y="22"/>
                    </a:lnTo>
                    <a:lnTo>
                      <a:pt x="1707" y="22"/>
                    </a:lnTo>
                    <a:lnTo>
                      <a:pt x="1806" y="24"/>
                    </a:lnTo>
                    <a:lnTo>
                      <a:pt x="1903" y="24"/>
                    </a:lnTo>
                    <a:lnTo>
                      <a:pt x="2002" y="24"/>
                    </a:lnTo>
                    <a:lnTo>
                      <a:pt x="2100" y="27"/>
                    </a:lnTo>
                    <a:lnTo>
                      <a:pt x="2197" y="28"/>
                    </a:lnTo>
                    <a:lnTo>
                      <a:pt x="2294" y="30"/>
                    </a:lnTo>
                    <a:lnTo>
                      <a:pt x="2389" y="34"/>
                    </a:lnTo>
                    <a:lnTo>
                      <a:pt x="2486" y="37"/>
                    </a:lnTo>
                    <a:lnTo>
                      <a:pt x="2582" y="40"/>
                    </a:lnTo>
                    <a:lnTo>
                      <a:pt x="2678" y="44"/>
                    </a:lnTo>
                    <a:lnTo>
                      <a:pt x="2774" y="47"/>
                    </a:lnTo>
                    <a:lnTo>
                      <a:pt x="2870" y="53"/>
                    </a:lnTo>
                    <a:lnTo>
                      <a:pt x="2965" y="57"/>
                    </a:lnTo>
                    <a:lnTo>
                      <a:pt x="3059" y="63"/>
                    </a:lnTo>
                    <a:lnTo>
                      <a:pt x="3154" y="69"/>
                    </a:lnTo>
                    <a:lnTo>
                      <a:pt x="3155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4162" y="3404"/>
                <a:ext cx="5" cy="7"/>
              </a:xfrm>
              <a:custGeom>
                <a:avLst/>
                <a:gdLst>
                  <a:gd name="T0" fmla="*/ 0 w 13"/>
                  <a:gd name="T1" fmla="*/ 22 h 22"/>
                  <a:gd name="T2" fmla="*/ 6 w 13"/>
                  <a:gd name="T3" fmla="*/ 22 h 22"/>
                  <a:gd name="T4" fmla="*/ 9 w 13"/>
                  <a:gd name="T5" fmla="*/ 19 h 22"/>
                  <a:gd name="T6" fmla="*/ 12 w 13"/>
                  <a:gd name="T7" fmla="*/ 16 h 22"/>
                  <a:gd name="T8" fmla="*/ 13 w 13"/>
                  <a:gd name="T9" fmla="*/ 12 h 22"/>
                  <a:gd name="T10" fmla="*/ 13 w 13"/>
                  <a:gd name="T11" fmla="*/ 7 h 22"/>
                  <a:gd name="T12" fmla="*/ 10 w 13"/>
                  <a:gd name="T13" fmla="*/ 3 h 22"/>
                  <a:gd name="T14" fmla="*/ 7 w 13"/>
                  <a:gd name="T15" fmla="*/ 0 h 22"/>
                  <a:gd name="T16" fmla="*/ 1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3" y="12"/>
                    </a:lnTo>
                    <a:lnTo>
                      <a:pt x="13" y="7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4451" y="2406"/>
                <a:ext cx="314" cy="429"/>
              </a:xfrm>
              <a:custGeom>
                <a:avLst/>
                <a:gdLst>
                  <a:gd name="T0" fmla="*/ 29 w 942"/>
                  <a:gd name="T1" fmla="*/ 64 h 1286"/>
                  <a:gd name="T2" fmla="*/ 89 w 942"/>
                  <a:gd name="T3" fmla="*/ 139 h 1286"/>
                  <a:gd name="T4" fmla="*/ 145 w 942"/>
                  <a:gd name="T5" fmla="*/ 214 h 1286"/>
                  <a:gd name="T6" fmla="*/ 204 w 942"/>
                  <a:gd name="T7" fmla="*/ 290 h 1286"/>
                  <a:gd name="T8" fmla="*/ 260 w 942"/>
                  <a:gd name="T9" fmla="*/ 367 h 1286"/>
                  <a:gd name="T10" fmla="*/ 317 w 942"/>
                  <a:gd name="T11" fmla="*/ 444 h 1286"/>
                  <a:gd name="T12" fmla="*/ 372 w 942"/>
                  <a:gd name="T13" fmla="*/ 523 h 1286"/>
                  <a:gd name="T14" fmla="*/ 428 w 942"/>
                  <a:gd name="T15" fmla="*/ 601 h 1286"/>
                  <a:gd name="T16" fmla="*/ 481 w 942"/>
                  <a:gd name="T17" fmla="*/ 681 h 1286"/>
                  <a:gd name="T18" fmla="*/ 537 w 942"/>
                  <a:gd name="T19" fmla="*/ 760 h 1286"/>
                  <a:gd name="T20" fmla="*/ 590 w 942"/>
                  <a:gd name="T21" fmla="*/ 841 h 1286"/>
                  <a:gd name="T22" fmla="*/ 644 w 942"/>
                  <a:gd name="T23" fmla="*/ 921 h 1286"/>
                  <a:gd name="T24" fmla="*/ 698 w 942"/>
                  <a:gd name="T25" fmla="*/ 1001 h 1286"/>
                  <a:gd name="T26" fmla="*/ 750 w 942"/>
                  <a:gd name="T27" fmla="*/ 1083 h 1286"/>
                  <a:gd name="T28" fmla="*/ 804 w 942"/>
                  <a:gd name="T29" fmla="*/ 1164 h 1286"/>
                  <a:gd name="T30" fmla="*/ 858 w 942"/>
                  <a:gd name="T31" fmla="*/ 1246 h 1286"/>
                  <a:gd name="T32" fmla="*/ 891 w 942"/>
                  <a:gd name="T33" fmla="*/ 1282 h 1286"/>
                  <a:gd name="T34" fmla="*/ 906 w 942"/>
                  <a:gd name="T35" fmla="*/ 1270 h 1286"/>
                  <a:gd name="T36" fmla="*/ 920 w 942"/>
                  <a:gd name="T37" fmla="*/ 1259 h 1286"/>
                  <a:gd name="T38" fmla="*/ 935 w 942"/>
                  <a:gd name="T39" fmla="*/ 1248 h 1286"/>
                  <a:gd name="T40" fmla="*/ 918 w 942"/>
                  <a:gd name="T41" fmla="*/ 1202 h 1286"/>
                  <a:gd name="T42" fmla="*/ 867 w 942"/>
                  <a:gd name="T43" fmla="*/ 1122 h 1286"/>
                  <a:gd name="T44" fmla="*/ 816 w 942"/>
                  <a:gd name="T45" fmla="*/ 1042 h 1286"/>
                  <a:gd name="T46" fmla="*/ 763 w 942"/>
                  <a:gd name="T47" fmla="*/ 962 h 1286"/>
                  <a:gd name="T48" fmla="*/ 710 w 942"/>
                  <a:gd name="T49" fmla="*/ 882 h 1286"/>
                  <a:gd name="T50" fmla="*/ 654 w 942"/>
                  <a:gd name="T51" fmla="*/ 802 h 1286"/>
                  <a:gd name="T52" fmla="*/ 599 w 942"/>
                  <a:gd name="T53" fmla="*/ 722 h 1286"/>
                  <a:gd name="T54" fmla="*/ 542 w 942"/>
                  <a:gd name="T55" fmla="*/ 643 h 1286"/>
                  <a:gd name="T56" fmla="*/ 484 w 942"/>
                  <a:gd name="T57" fmla="*/ 565 h 1286"/>
                  <a:gd name="T58" fmla="*/ 426 w 942"/>
                  <a:gd name="T59" fmla="*/ 488 h 1286"/>
                  <a:gd name="T60" fmla="*/ 368 w 942"/>
                  <a:gd name="T61" fmla="*/ 411 h 1286"/>
                  <a:gd name="T62" fmla="*/ 308 w 942"/>
                  <a:gd name="T63" fmla="*/ 334 h 1286"/>
                  <a:gd name="T64" fmla="*/ 249 w 942"/>
                  <a:gd name="T65" fmla="*/ 258 h 1286"/>
                  <a:gd name="T66" fmla="*/ 188 w 942"/>
                  <a:gd name="T67" fmla="*/ 182 h 1286"/>
                  <a:gd name="T68" fmla="*/ 128 w 942"/>
                  <a:gd name="T69" fmla="*/ 110 h 1286"/>
                  <a:gd name="T70" fmla="*/ 67 w 942"/>
                  <a:gd name="T71" fmla="*/ 35 h 1286"/>
                  <a:gd name="T72" fmla="*/ 32 w 942"/>
                  <a:gd name="T73" fmla="*/ 3 h 1286"/>
                  <a:gd name="T74" fmla="*/ 22 w 942"/>
                  <a:gd name="T75" fmla="*/ 9 h 1286"/>
                  <a:gd name="T76" fmla="*/ 13 w 942"/>
                  <a:gd name="T77" fmla="*/ 16 h 1286"/>
                  <a:gd name="T78" fmla="*/ 4 w 942"/>
                  <a:gd name="T79" fmla="*/ 24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2" h="1286">
                    <a:moveTo>
                      <a:pt x="0" y="27"/>
                    </a:moveTo>
                    <a:lnTo>
                      <a:pt x="29" y="64"/>
                    </a:lnTo>
                    <a:lnTo>
                      <a:pt x="60" y="101"/>
                    </a:lnTo>
                    <a:lnTo>
                      <a:pt x="89" y="139"/>
                    </a:lnTo>
                    <a:lnTo>
                      <a:pt x="116" y="176"/>
                    </a:lnTo>
                    <a:lnTo>
                      <a:pt x="145" y="214"/>
                    </a:lnTo>
                    <a:lnTo>
                      <a:pt x="175" y="252"/>
                    </a:lnTo>
                    <a:lnTo>
                      <a:pt x="204" y="290"/>
                    </a:lnTo>
                    <a:lnTo>
                      <a:pt x="233" y="328"/>
                    </a:lnTo>
                    <a:lnTo>
                      <a:pt x="260" y="367"/>
                    </a:lnTo>
                    <a:lnTo>
                      <a:pt x="289" y="405"/>
                    </a:lnTo>
                    <a:lnTo>
                      <a:pt x="317" y="444"/>
                    </a:lnTo>
                    <a:lnTo>
                      <a:pt x="345" y="483"/>
                    </a:lnTo>
                    <a:lnTo>
                      <a:pt x="372" y="523"/>
                    </a:lnTo>
                    <a:lnTo>
                      <a:pt x="400" y="562"/>
                    </a:lnTo>
                    <a:lnTo>
                      <a:pt x="428" y="601"/>
                    </a:lnTo>
                    <a:lnTo>
                      <a:pt x="455" y="640"/>
                    </a:lnTo>
                    <a:lnTo>
                      <a:pt x="481" y="681"/>
                    </a:lnTo>
                    <a:lnTo>
                      <a:pt x="509" y="720"/>
                    </a:lnTo>
                    <a:lnTo>
                      <a:pt x="537" y="760"/>
                    </a:lnTo>
                    <a:lnTo>
                      <a:pt x="564" y="800"/>
                    </a:lnTo>
                    <a:lnTo>
                      <a:pt x="590" y="841"/>
                    </a:lnTo>
                    <a:lnTo>
                      <a:pt x="618" y="880"/>
                    </a:lnTo>
                    <a:lnTo>
                      <a:pt x="644" y="921"/>
                    </a:lnTo>
                    <a:lnTo>
                      <a:pt x="670" y="960"/>
                    </a:lnTo>
                    <a:lnTo>
                      <a:pt x="698" y="1001"/>
                    </a:lnTo>
                    <a:lnTo>
                      <a:pt x="724" y="1042"/>
                    </a:lnTo>
                    <a:lnTo>
                      <a:pt x="750" y="1083"/>
                    </a:lnTo>
                    <a:lnTo>
                      <a:pt x="778" y="1123"/>
                    </a:lnTo>
                    <a:lnTo>
                      <a:pt x="804" y="1164"/>
                    </a:lnTo>
                    <a:lnTo>
                      <a:pt x="830" y="1205"/>
                    </a:lnTo>
                    <a:lnTo>
                      <a:pt x="858" y="1246"/>
                    </a:lnTo>
                    <a:lnTo>
                      <a:pt x="884" y="1286"/>
                    </a:lnTo>
                    <a:lnTo>
                      <a:pt x="891" y="1282"/>
                    </a:lnTo>
                    <a:lnTo>
                      <a:pt x="899" y="1276"/>
                    </a:lnTo>
                    <a:lnTo>
                      <a:pt x="906" y="1270"/>
                    </a:lnTo>
                    <a:lnTo>
                      <a:pt x="913" y="1264"/>
                    </a:lnTo>
                    <a:lnTo>
                      <a:pt x="920" y="1259"/>
                    </a:lnTo>
                    <a:lnTo>
                      <a:pt x="928" y="1254"/>
                    </a:lnTo>
                    <a:lnTo>
                      <a:pt x="935" y="1248"/>
                    </a:lnTo>
                    <a:lnTo>
                      <a:pt x="942" y="1243"/>
                    </a:lnTo>
                    <a:lnTo>
                      <a:pt x="918" y="1202"/>
                    </a:lnTo>
                    <a:lnTo>
                      <a:pt x="893" y="1163"/>
                    </a:lnTo>
                    <a:lnTo>
                      <a:pt x="867" y="1122"/>
                    </a:lnTo>
                    <a:lnTo>
                      <a:pt x="841" y="1083"/>
                    </a:lnTo>
                    <a:lnTo>
                      <a:pt x="816" y="1042"/>
                    </a:lnTo>
                    <a:lnTo>
                      <a:pt x="790" y="1001"/>
                    </a:lnTo>
                    <a:lnTo>
                      <a:pt x="763" y="962"/>
                    </a:lnTo>
                    <a:lnTo>
                      <a:pt x="736" y="921"/>
                    </a:lnTo>
                    <a:lnTo>
                      <a:pt x="710" y="882"/>
                    </a:lnTo>
                    <a:lnTo>
                      <a:pt x="682" y="841"/>
                    </a:lnTo>
                    <a:lnTo>
                      <a:pt x="654" y="802"/>
                    </a:lnTo>
                    <a:lnTo>
                      <a:pt x="627" y="761"/>
                    </a:lnTo>
                    <a:lnTo>
                      <a:pt x="599" y="722"/>
                    </a:lnTo>
                    <a:lnTo>
                      <a:pt x="570" y="683"/>
                    </a:lnTo>
                    <a:lnTo>
                      <a:pt x="542" y="643"/>
                    </a:lnTo>
                    <a:lnTo>
                      <a:pt x="513" y="604"/>
                    </a:lnTo>
                    <a:lnTo>
                      <a:pt x="484" y="565"/>
                    </a:lnTo>
                    <a:lnTo>
                      <a:pt x="455" y="526"/>
                    </a:lnTo>
                    <a:lnTo>
                      <a:pt x="426" y="488"/>
                    </a:lnTo>
                    <a:lnTo>
                      <a:pt x="397" y="448"/>
                    </a:lnTo>
                    <a:lnTo>
                      <a:pt x="368" y="411"/>
                    </a:lnTo>
                    <a:lnTo>
                      <a:pt x="339" y="371"/>
                    </a:lnTo>
                    <a:lnTo>
                      <a:pt x="308" y="334"/>
                    </a:lnTo>
                    <a:lnTo>
                      <a:pt x="278" y="296"/>
                    </a:lnTo>
                    <a:lnTo>
                      <a:pt x="249" y="258"/>
                    </a:lnTo>
                    <a:lnTo>
                      <a:pt x="218" y="220"/>
                    </a:lnTo>
                    <a:lnTo>
                      <a:pt x="188" y="182"/>
                    </a:lnTo>
                    <a:lnTo>
                      <a:pt x="159" y="146"/>
                    </a:lnTo>
                    <a:lnTo>
                      <a:pt x="128" y="110"/>
                    </a:lnTo>
                    <a:lnTo>
                      <a:pt x="98" y="72"/>
                    </a:lnTo>
                    <a:lnTo>
                      <a:pt x="67" y="35"/>
                    </a:lnTo>
                    <a:lnTo>
                      <a:pt x="36" y="0"/>
                    </a:lnTo>
                    <a:lnTo>
                      <a:pt x="32" y="3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8" y="12"/>
                    </a:lnTo>
                    <a:lnTo>
                      <a:pt x="13" y="16"/>
                    </a:lnTo>
                    <a:lnTo>
                      <a:pt x="9" y="21"/>
                    </a:lnTo>
                    <a:lnTo>
                      <a:pt x="4" y="2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" name="Freeform 14"/>
              <p:cNvSpPr>
                <a:spLocks/>
              </p:cNvSpPr>
              <p:nvPr/>
            </p:nvSpPr>
            <p:spPr bwMode="auto">
              <a:xfrm>
                <a:off x="4448" y="2412"/>
                <a:ext cx="301" cy="426"/>
              </a:xfrm>
              <a:custGeom>
                <a:avLst/>
                <a:gdLst>
                  <a:gd name="T0" fmla="*/ 903 w 903"/>
                  <a:gd name="T1" fmla="*/ 1261 h 1277"/>
                  <a:gd name="T2" fmla="*/ 850 w 903"/>
                  <a:gd name="T3" fmla="*/ 1179 h 1277"/>
                  <a:gd name="T4" fmla="*/ 797 w 903"/>
                  <a:gd name="T5" fmla="*/ 1097 h 1277"/>
                  <a:gd name="T6" fmla="*/ 743 w 903"/>
                  <a:gd name="T7" fmla="*/ 1016 h 1277"/>
                  <a:gd name="T8" fmla="*/ 690 w 903"/>
                  <a:gd name="T9" fmla="*/ 936 h 1277"/>
                  <a:gd name="T10" fmla="*/ 636 w 903"/>
                  <a:gd name="T11" fmla="*/ 854 h 1277"/>
                  <a:gd name="T12" fmla="*/ 582 w 903"/>
                  <a:gd name="T13" fmla="*/ 774 h 1277"/>
                  <a:gd name="T14" fmla="*/ 528 w 903"/>
                  <a:gd name="T15" fmla="*/ 694 h 1277"/>
                  <a:gd name="T16" fmla="*/ 474 w 903"/>
                  <a:gd name="T17" fmla="*/ 616 h 1277"/>
                  <a:gd name="T18" fmla="*/ 419 w 903"/>
                  <a:gd name="T19" fmla="*/ 536 h 1277"/>
                  <a:gd name="T20" fmla="*/ 364 w 903"/>
                  <a:gd name="T21" fmla="*/ 457 h 1277"/>
                  <a:gd name="T22" fmla="*/ 309 w 903"/>
                  <a:gd name="T23" fmla="*/ 380 h 1277"/>
                  <a:gd name="T24" fmla="*/ 250 w 903"/>
                  <a:gd name="T25" fmla="*/ 301 h 1277"/>
                  <a:gd name="T26" fmla="*/ 194 w 903"/>
                  <a:gd name="T27" fmla="*/ 226 h 1277"/>
                  <a:gd name="T28" fmla="*/ 136 w 903"/>
                  <a:gd name="T29" fmla="*/ 150 h 1277"/>
                  <a:gd name="T30" fmla="*/ 77 w 903"/>
                  <a:gd name="T31" fmla="*/ 75 h 1277"/>
                  <a:gd name="T32" fmla="*/ 18 w 903"/>
                  <a:gd name="T33" fmla="*/ 0 h 1277"/>
                  <a:gd name="T34" fmla="*/ 29 w 903"/>
                  <a:gd name="T35" fmla="*/ 53 h 1277"/>
                  <a:gd name="T36" fmla="*/ 88 w 903"/>
                  <a:gd name="T37" fmla="*/ 127 h 1277"/>
                  <a:gd name="T38" fmla="*/ 146 w 903"/>
                  <a:gd name="T39" fmla="*/ 203 h 1277"/>
                  <a:gd name="T40" fmla="*/ 204 w 903"/>
                  <a:gd name="T41" fmla="*/ 278 h 1277"/>
                  <a:gd name="T42" fmla="*/ 261 w 903"/>
                  <a:gd name="T43" fmla="*/ 355 h 1277"/>
                  <a:gd name="T44" fmla="*/ 316 w 903"/>
                  <a:gd name="T45" fmla="*/ 432 h 1277"/>
                  <a:gd name="T46" fmla="*/ 371 w 903"/>
                  <a:gd name="T47" fmla="*/ 509 h 1277"/>
                  <a:gd name="T48" fmla="*/ 428 w 903"/>
                  <a:gd name="T49" fmla="*/ 588 h 1277"/>
                  <a:gd name="T50" fmla="*/ 482 w 903"/>
                  <a:gd name="T51" fmla="*/ 668 h 1277"/>
                  <a:gd name="T52" fmla="*/ 535 w 903"/>
                  <a:gd name="T53" fmla="*/ 748 h 1277"/>
                  <a:gd name="T54" fmla="*/ 589 w 903"/>
                  <a:gd name="T55" fmla="*/ 828 h 1277"/>
                  <a:gd name="T56" fmla="*/ 645 w 903"/>
                  <a:gd name="T57" fmla="*/ 908 h 1277"/>
                  <a:gd name="T58" fmla="*/ 697 w 903"/>
                  <a:gd name="T59" fmla="*/ 989 h 1277"/>
                  <a:gd name="T60" fmla="*/ 751 w 903"/>
                  <a:gd name="T61" fmla="*/ 1071 h 1277"/>
                  <a:gd name="T62" fmla="*/ 804 w 903"/>
                  <a:gd name="T63" fmla="*/ 1152 h 1277"/>
                  <a:gd name="T64" fmla="*/ 857 w 903"/>
                  <a:gd name="T65" fmla="*/ 1234 h 1277"/>
                  <a:gd name="T66" fmla="*/ 900 w 903"/>
                  <a:gd name="T67" fmla="*/ 1277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3" h="1277">
                    <a:moveTo>
                      <a:pt x="886" y="1259"/>
                    </a:moveTo>
                    <a:lnTo>
                      <a:pt x="903" y="1261"/>
                    </a:lnTo>
                    <a:lnTo>
                      <a:pt x="876" y="1221"/>
                    </a:lnTo>
                    <a:lnTo>
                      <a:pt x="850" y="1179"/>
                    </a:lnTo>
                    <a:lnTo>
                      <a:pt x="823" y="1139"/>
                    </a:lnTo>
                    <a:lnTo>
                      <a:pt x="797" y="1097"/>
                    </a:lnTo>
                    <a:lnTo>
                      <a:pt x="770" y="1058"/>
                    </a:lnTo>
                    <a:lnTo>
                      <a:pt x="743" y="1016"/>
                    </a:lnTo>
                    <a:lnTo>
                      <a:pt x="717" y="976"/>
                    </a:lnTo>
                    <a:lnTo>
                      <a:pt x="690" y="936"/>
                    </a:lnTo>
                    <a:lnTo>
                      <a:pt x="663" y="895"/>
                    </a:lnTo>
                    <a:lnTo>
                      <a:pt x="636" y="854"/>
                    </a:lnTo>
                    <a:lnTo>
                      <a:pt x="610" y="815"/>
                    </a:lnTo>
                    <a:lnTo>
                      <a:pt x="582" y="774"/>
                    </a:lnTo>
                    <a:lnTo>
                      <a:pt x="556" y="735"/>
                    </a:lnTo>
                    <a:lnTo>
                      <a:pt x="528" y="694"/>
                    </a:lnTo>
                    <a:lnTo>
                      <a:pt x="501" y="655"/>
                    </a:lnTo>
                    <a:lnTo>
                      <a:pt x="474" y="616"/>
                    </a:lnTo>
                    <a:lnTo>
                      <a:pt x="447" y="575"/>
                    </a:lnTo>
                    <a:lnTo>
                      <a:pt x="419" y="536"/>
                    </a:lnTo>
                    <a:lnTo>
                      <a:pt x="391" y="496"/>
                    </a:lnTo>
                    <a:lnTo>
                      <a:pt x="364" y="457"/>
                    </a:lnTo>
                    <a:lnTo>
                      <a:pt x="335" y="419"/>
                    </a:lnTo>
                    <a:lnTo>
                      <a:pt x="309" y="380"/>
                    </a:lnTo>
                    <a:lnTo>
                      <a:pt x="280" y="341"/>
                    </a:lnTo>
                    <a:lnTo>
                      <a:pt x="250" y="301"/>
                    </a:lnTo>
                    <a:lnTo>
                      <a:pt x="223" y="264"/>
                    </a:lnTo>
                    <a:lnTo>
                      <a:pt x="194" y="226"/>
                    </a:lnTo>
                    <a:lnTo>
                      <a:pt x="165" y="188"/>
                    </a:lnTo>
                    <a:lnTo>
                      <a:pt x="136" y="150"/>
                    </a:lnTo>
                    <a:lnTo>
                      <a:pt x="107" y="112"/>
                    </a:lnTo>
                    <a:lnTo>
                      <a:pt x="77" y="75"/>
                    </a:lnTo>
                    <a:lnTo>
                      <a:pt x="47" y="37"/>
                    </a:lnTo>
                    <a:lnTo>
                      <a:pt x="18" y="0"/>
                    </a:lnTo>
                    <a:lnTo>
                      <a:pt x="0" y="15"/>
                    </a:lnTo>
                    <a:lnTo>
                      <a:pt x="29" y="53"/>
                    </a:lnTo>
                    <a:lnTo>
                      <a:pt x="59" y="89"/>
                    </a:lnTo>
                    <a:lnTo>
                      <a:pt x="88" y="127"/>
                    </a:lnTo>
                    <a:lnTo>
                      <a:pt x="117" y="163"/>
                    </a:lnTo>
                    <a:lnTo>
                      <a:pt x="146" y="203"/>
                    </a:lnTo>
                    <a:lnTo>
                      <a:pt x="175" y="240"/>
                    </a:lnTo>
                    <a:lnTo>
                      <a:pt x="204" y="278"/>
                    </a:lnTo>
                    <a:lnTo>
                      <a:pt x="232" y="316"/>
                    </a:lnTo>
                    <a:lnTo>
                      <a:pt x="261" y="355"/>
                    </a:lnTo>
                    <a:lnTo>
                      <a:pt x="288" y="393"/>
                    </a:lnTo>
                    <a:lnTo>
                      <a:pt x="316" y="432"/>
                    </a:lnTo>
                    <a:lnTo>
                      <a:pt x="344" y="470"/>
                    </a:lnTo>
                    <a:lnTo>
                      <a:pt x="371" y="509"/>
                    </a:lnTo>
                    <a:lnTo>
                      <a:pt x="400" y="549"/>
                    </a:lnTo>
                    <a:lnTo>
                      <a:pt x="428" y="588"/>
                    </a:lnTo>
                    <a:lnTo>
                      <a:pt x="454" y="629"/>
                    </a:lnTo>
                    <a:lnTo>
                      <a:pt x="482" y="668"/>
                    </a:lnTo>
                    <a:lnTo>
                      <a:pt x="509" y="707"/>
                    </a:lnTo>
                    <a:lnTo>
                      <a:pt x="535" y="748"/>
                    </a:lnTo>
                    <a:lnTo>
                      <a:pt x="563" y="787"/>
                    </a:lnTo>
                    <a:lnTo>
                      <a:pt x="589" y="828"/>
                    </a:lnTo>
                    <a:lnTo>
                      <a:pt x="617" y="869"/>
                    </a:lnTo>
                    <a:lnTo>
                      <a:pt x="645" y="908"/>
                    </a:lnTo>
                    <a:lnTo>
                      <a:pt x="671" y="949"/>
                    </a:lnTo>
                    <a:lnTo>
                      <a:pt x="697" y="989"/>
                    </a:lnTo>
                    <a:lnTo>
                      <a:pt x="724" y="1029"/>
                    </a:lnTo>
                    <a:lnTo>
                      <a:pt x="751" y="1071"/>
                    </a:lnTo>
                    <a:lnTo>
                      <a:pt x="777" y="1112"/>
                    </a:lnTo>
                    <a:lnTo>
                      <a:pt x="804" y="1152"/>
                    </a:lnTo>
                    <a:lnTo>
                      <a:pt x="831" y="1193"/>
                    </a:lnTo>
                    <a:lnTo>
                      <a:pt x="857" y="1234"/>
                    </a:lnTo>
                    <a:lnTo>
                      <a:pt x="883" y="1275"/>
                    </a:lnTo>
                    <a:lnTo>
                      <a:pt x="900" y="1277"/>
                    </a:lnTo>
                    <a:lnTo>
                      <a:pt x="886" y="12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4743" y="2817"/>
                <a:ext cx="25" cy="21"/>
              </a:xfrm>
              <a:custGeom>
                <a:avLst/>
                <a:gdLst>
                  <a:gd name="T0" fmla="*/ 55 w 75"/>
                  <a:gd name="T1" fmla="*/ 16 h 64"/>
                  <a:gd name="T2" fmla="*/ 58 w 75"/>
                  <a:gd name="T3" fmla="*/ 0 h 64"/>
                  <a:gd name="T4" fmla="*/ 51 w 75"/>
                  <a:gd name="T5" fmla="*/ 6 h 64"/>
                  <a:gd name="T6" fmla="*/ 43 w 75"/>
                  <a:gd name="T7" fmla="*/ 12 h 64"/>
                  <a:gd name="T8" fmla="*/ 36 w 75"/>
                  <a:gd name="T9" fmla="*/ 18 h 64"/>
                  <a:gd name="T10" fmla="*/ 29 w 75"/>
                  <a:gd name="T11" fmla="*/ 22 h 64"/>
                  <a:gd name="T12" fmla="*/ 22 w 75"/>
                  <a:gd name="T13" fmla="*/ 28 h 64"/>
                  <a:gd name="T14" fmla="*/ 14 w 75"/>
                  <a:gd name="T15" fmla="*/ 34 h 64"/>
                  <a:gd name="T16" fmla="*/ 7 w 75"/>
                  <a:gd name="T17" fmla="*/ 40 h 64"/>
                  <a:gd name="T18" fmla="*/ 0 w 75"/>
                  <a:gd name="T19" fmla="*/ 46 h 64"/>
                  <a:gd name="T20" fmla="*/ 14 w 75"/>
                  <a:gd name="T21" fmla="*/ 64 h 64"/>
                  <a:gd name="T22" fmla="*/ 22 w 75"/>
                  <a:gd name="T23" fmla="*/ 59 h 64"/>
                  <a:gd name="T24" fmla="*/ 29 w 75"/>
                  <a:gd name="T25" fmla="*/ 53 h 64"/>
                  <a:gd name="T26" fmla="*/ 36 w 75"/>
                  <a:gd name="T27" fmla="*/ 47 h 64"/>
                  <a:gd name="T28" fmla="*/ 43 w 75"/>
                  <a:gd name="T29" fmla="*/ 43 h 64"/>
                  <a:gd name="T30" fmla="*/ 51 w 75"/>
                  <a:gd name="T31" fmla="*/ 37 h 64"/>
                  <a:gd name="T32" fmla="*/ 58 w 75"/>
                  <a:gd name="T33" fmla="*/ 31 h 64"/>
                  <a:gd name="T34" fmla="*/ 65 w 75"/>
                  <a:gd name="T35" fmla="*/ 27 h 64"/>
                  <a:gd name="T36" fmla="*/ 73 w 75"/>
                  <a:gd name="T37" fmla="*/ 21 h 64"/>
                  <a:gd name="T38" fmla="*/ 75 w 75"/>
                  <a:gd name="T39" fmla="*/ 5 h 64"/>
                  <a:gd name="T40" fmla="*/ 55 w 75"/>
                  <a:gd name="T41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55" y="16"/>
                    </a:moveTo>
                    <a:lnTo>
                      <a:pt x="58" y="0"/>
                    </a:lnTo>
                    <a:lnTo>
                      <a:pt x="51" y="6"/>
                    </a:lnTo>
                    <a:lnTo>
                      <a:pt x="43" y="12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8"/>
                    </a:lnTo>
                    <a:lnTo>
                      <a:pt x="14" y="34"/>
                    </a:lnTo>
                    <a:lnTo>
                      <a:pt x="7" y="40"/>
                    </a:lnTo>
                    <a:lnTo>
                      <a:pt x="0" y="46"/>
                    </a:lnTo>
                    <a:lnTo>
                      <a:pt x="14" y="64"/>
                    </a:lnTo>
                    <a:lnTo>
                      <a:pt x="22" y="59"/>
                    </a:lnTo>
                    <a:lnTo>
                      <a:pt x="29" y="53"/>
                    </a:lnTo>
                    <a:lnTo>
                      <a:pt x="36" y="47"/>
                    </a:lnTo>
                    <a:lnTo>
                      <a:pt x="43" y="43"/>
                    </a:lnTo>
                    <a:lnTo>
                      <a:pt x="51" y="37"/>
                    </a:lnTo>
                    <a:lnTo>
                      <a:pt x="58" y="31"/>
                    </a:lnTo>
                    <a:lnTo>
                      <a:pt x="65" y="27"/>
                    </a:lnTo>
                    <a:lnTo>
                      <a:pt x="73" y="21"/>
                    </a:lnTo>
                    <a:lnTo>
                      <a:pt x="75" y="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4460" y="2403"/>
                <a:ext cx="308" cy="419"/>
              </a:xfrm>
              <a:custGeom>
                <a:avLst/>
                <a:gdLst>
                  <a:gd name="T0" fmla="*/ 0 w 924"/>
                  <a:gd name="T1" fmla="*/ 18 h 1258"/>
                  <a:gd name="T2" fmla="*/ 61 w 924"/>
                  <a:gd name="T3" fmla="*/ 89 h 1258"/>
                  <a:gd name="T4" fmla="*/ 120 w 924"/>
                  <a:gd name="T5" fmla="*/ 163 h 1258"/>
                  <a:gd name="T6" fmla="*/ 181 w 924"/>
                  <a:gd name="T7" fmla="*/ 237 h 1258"/>
                  <a:gd name="T8" fmla="*/ 241 w 924"/>
                  <a:gd name="T9" fmla="*/ 313 h 1258"/>
                  <a:gd name="T10" fmla="*/ 301 w 924"/>
                  <a:gd name="T11" fmla="*/ 390 h 1258"/>
                  <a:gd name="T12" fmla="*/ 359 w 924"/>
                  <a:gd name="T13" fmla="*/ 466 h 1258"/>
                  <a:gd name="T14" fmla="*/ 418 w 924"/>
                  <a:gd name="T15" fmla="*/ 543 h 1258"/>
                  <a:gd name="T16" fmla="*/ 475 w 924"/>
                  <a:gd name="T17" fmla="*/ 621 h 1258"/>
                  <a:gd name="T18" fmla="*/ 533 w 924"/>
                  <a:gd name="T19" fmla="*/ 700 h 1258"/>
                  <a:gd name="T20" fmla="*/ 589 w 924"/>
                  <a:gd name="T21" fmla="*/ 778 h 1258"/>
                  <a:gd name="T22" fmla="*/ 644 w 924"/>
                  <a:gd name="T23" fmla="*/ 858 h 1258"/>
                  <a:gd name="T24" fmla="*/ 699 w 924"/>
                  <a:gd name="T25" fmla="*/ 938 h 1258"/>
                  <a:gd name="T26" fmla="*/ 751 w 924"/>
                  <a:gd name="T27" fmla="*/ 1018 h 1258"/>
                  <a:gd name="T28" fmla="*/ 804 w 924"/>
                  <a:gd name="T29" fmla="*/ 1098 h 1258"/>
                  <a:gd name="T30" fmla="*/ 855 w 924"/>
                  <a:gd name="T31" fmla="*/ 1178 h 1258"/>
                  <a:gd name="T32" fmla="*/ 904 w 924"/>
                  <a:gd name="T33" fmla="*/ 1258 h 1258"/>
                  <a:gd name="T34" fmla="*/ 900 w 924"/>
                  <a:gd name="T35" fmla="*/ 1206 h 1258"/>
                  <a:gd name="T36" fmla="*/ 849 w 924"/>
                  <a:gd name="T37" fmla="*/ 1126 h 1258"/>
                  <a:gd name="T38" fmla="*/ 797 w 924"/>
                  <a:gd name="T39" fmla="*/ 1045 h 1258"/>
                  <a:gd name="T40" fmla="*/ 744 w 924"/>
                  <a:gd name="T41" fmla="*/ 965 h 1258"/>
                  <a:gd name="T42" fmla="*/ 690 w 924"/>
                  <a:gd name="T43" fmla="*/ 885 h 1258"/>
                  <a:gd name="T44" fmla="*/ 637 w 924"/>
                  <a:gd name="T45" fmla="*/ 805 h 1258"/>
                  <a:gd name="T46" fmla="*/ 580 w 924"/>
                  <a:gd name="T47" fmla="*/ 726 h 1258"/>
                  <a:gd name="T48" fmla="*/ 523 w 924"/>
                  <a:gd name="T49" fmla="*/ 646 h 1258"/>
                  <a:gd name="T50" fmla="*/ 466 w 924"/>
                  <a:gd name="T51" fmla="*/ 568 h 1258"/>
                  <a:gd name="T52" fmla="*/ 407 w 924"/>
                  <a:gd name="T53" fmla="*/ 490 h 1258"/>
                  <a:gd name="T54" fmla="*/ 349 w 924"/>
                  <a:gd name="T55" fmla="*/ 413 h 1258"/>
                  <a:gd name="T56" fmla="*/ 289 w 924"/>
                  <a:gd name="T57" fmla="*/ 336 h 1258"/>
                  <a:gd name="T58" fmla="*/ 229 w 924"/>
                  <a:gd name="T59" fmla="*/ 261 h 1258"/>
                  <a:gd name="T60" fmla="*/ 170 w 924"/>
                  <a:gd name="T61" fmla="*/ 186 h 1258"/>
                  <a:gd name="T62" fmla="*/ 109 w 924"/>
                  <a:gd name="T63" fmla="*/ 112 h 1258"/>
                  <a:gd name="T64" fmla="*/ 48 w 924"/>
                  <a:gd name="T65" fmla="*/ 38 h 1258"/>
                  <a:gd name="T66" fmla="*/ 3 w 924"/>
                  <a:gd name="T67" fmla="*/ 0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4" h="1258">
                    <a:moveTo>
                      <a:pt x="16" y="19"/>
                    </a:moveTo>
                    <a:lnTo>
                      <a:pt x="0" y="18"/>
                    </a:lnTo>
                    <a:lnTo>
                      <a:pt x="30" y="53"/>
                    </a:lnTo>
                    <a:lnTo>
                      <a:pt x="61" y="89"/>
                    </a:lnTo>
                    <a:lnTo>
                      <a:pt x="91" y="127"/>
                    </a:lnTo>
                    <a:lnTo>
                      <a:pt x="120" y="163"/>
                    </a:lnTo>
                    <a:lnTo>
                      <a:pt x="151" y="201"/>
                    </a:lnTo>
                    <a:lnTo>
                      <a:pt x="181" y="237"/>
                    </a:lnTo>
                    <a:lnTo>
                      <a:pt x="212" y="275"/>
                    </a:lnTo>
                    <a:lnTo>
                      <a:pt x="241" y="313"/>
                    </a:lnTo>
                    <a:lnTo>
                      <a:pt x="272" y="351"/>
                    </a:lnTo>
                    <a:lnTo>
                      <a:pt x="301" y="390"/>
                    </a:lnTo>
                    <a:lnTo>
                      <a:pt x="330" y="428"/>
                    </a:lnTo>
                    <a:lnTo>
                      <a:pt x="359" y="466"/>
                    </a:lnTo>
                    <a:lnTo>
                      <a:pt x="388" y="505"/>
                    </a:lnTo>
                    <a:lnTo>
                      <a:pt x="418" y="543"/>
                    </a:lnTo>
                    <a:lnTo>
                      <a:pt x="446" y="582"/>
                    </a:lnTo>
                    <a:lnTo>
                      <a:pt x="475" y="621"/>
                    </a:lnTo>
                    <a:lnTo>
                      <a:pt x="504" y="661"/>
                    </a:lnTo>
                    <a:lnTo>
                      <a:pt x="533" y="700"/>
                    </a:lnTo>
                    <a:lnTo>
                      <a:pt x="561" y="739"/>
                    </a:lnTo>
                    <a:lnTo>
                      <a:pt x="589" y="778"/>
                    </a:lnTo>
                    <a:lnTo>
                      <a:pt x="616" y="818"/>
                    </a:lnTo>
                    <a:lnTo>
                      <a:pt x="644" y="858"/>
                    </a:lnTo>
                    <a:lnTo>
                      <a:pt x="671" y="898"/>
                    </a:lnTo>
                    <a:lnTo>
                      <a:pt x="699" y="938"/>
                    </a:lnTo>
                    <a:lnTo>
                      <a:pt x="725" y="978"/>
                    </a:lnTo>
                    <a:lnTo>
                      <a:pt x="751" y="1018"/>
                    </a:lnTo>
                    <a:lnTo>
                      <a:pt x="778" y="1058"/>
                    </a:lnTo>
                    <a:lnTo>
                      <a:pt x="804" y="1098"/>
                    </a:lnTo>
                    <a:lnTo>
                      <a:pt x="830" y="1138"/>
                    </a:lnTo>
                    <a:lnTo>
                      <a:pt x="855" y="1178"/>
                    </a:lnTo>
                    <a:lnTo>
                      <a:pt x="878" y="1218"/>
                    </a:lnTo>
                    <a:lnTo>
                      <a:pt x="904" y="1258"/>
                    </a:lnTo>
                    <a:lnTo>
                      <a:pt x="924" y="1247"/>
                    </a:lnTo>
                    <a:lnTo>
                      <a:pt x="900" y="1206"/>
                    </a:lnTo>
                    <a:lnTo>
                      <a:pt x="875" y="1167"/>
                    </a:lnTo>
                    <a:lnTo>
                      <a:pt x="849" y="1126"/>
                    </a:lnTo>
                    <a:lnTo>
                      <a:pt x="823" y="1085"/>
                    </a:lnTo>
                    <a:lnTo>
                      <a:pt x="797" y="1045"/>
                    </a:lnTo>
                    <a:lnTo>
                      <a:pt x="770" y="1005"/>
                    </a:lnTo>
                    <a:lnTo>
                      <a:pt x="744" y="965"/>
                    </a:lnTo>
                    <a:lnTo>
                      <a:pt x="718" y="924"/>
                    </a:lnTo>
                    <a:lnTo>
                      <a:pt x="690" y="885"/>
                    </a:lnTo>
                    <a:lnTo>
                      <a:pt x="664" y="845"/>
                    </a:lnTo>
                    <a:lnTo>
                      <a:pt x="637" y="805"/>
                    </a:lnTo>
                    <a:lnTo>
                      <a:pt x="608" y="765"/>
                    </a:lnTo>
                    <a:lnTo>
                      <a:pt x="580" y="726"/>
                    </a:lnTo>
                    <a:lnTo>
                      <a:pt x="552" y="685"/>
                    </a:lnTo>
                    <a:lnTo>
                      <a:pt x="523" y="646"/>
                    </a:lnTo>
                    <a:lnTo>
                      <a:pt x="496" y="607"/>
                    </a:lnTo>
                    <a:lnTo>
                      <a:pt x="466" y="568"/>
                    </a:lnTo>
                    <a:lnTo>
                      <a:pt x="437" y="528"/>
                    </a:lnTo>
                    <a:lnTo>
                      <a:pt x="407" y="490"/>
                    </a:lnTo>
                    <a:lnTo>
                      <a:pt x="379" y="451"/>
                    </a:lnTo>
                    <a:lnTo>
                      <a:pt x="349" y="413"/>
                    </a:lnTo>
                    <a:lnTo>
                      <a:pt x="320" y="376"/>
                    </a:lnTo>
                    <a:lnTo>
                      <a:pt x="289" y="336"/>
                    </a:lnTo>
                    <a:lnTo>
                      <a:pt x="259" y="298"/>
                    </a:lnTo>
                    <a:lnTo>
                      <a:pt x="229" y="261"/>
                    </a:lnTo>
                    <a:lnTo>
                      <a:pt x="199" y="223"/>
                    </a:lnTo>
                    <a:lnTo>
                      <a:pt x="170" y="186"/>
                    </a:lnTo>
                    <a:lnTo>
                      <a:pt x="139" y="149"/>
                    </a:lnTo>
                    <a:lnTo>
                      <a:pt x="109" y="112"/>
                    </a:lnTo>
                    <a:lnTo>
                      <a:pt x="80" y="74"/>
                    </a:lnTo>
                    <a:lnTo>
                      <a:pt x="48" y="38"/>
                    </a:lnTo>
                    <a:lnTo>
                      <a:pt x="19" y="2"/>
                    </a:lnTo>
                    <a:lnTo>
                      <a:pt x="3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4448" y="2403"/>
                <a:ext cx="17" cy="15"/>
              </a:xfrm>
              <a:custGeom>
                <a:avLst/>
                <a:gdLst>
                  <a:gd name="T0" fmla="*/ 18 w 53"/>
                  <a:gd name="T1" fmla="*/ 29 h 47"/>
                  <a:gd name="T2" fmla="*/ 16 w 53"/>
                  <a:gd name="T3" fmla="*/ 47 h 47"/>
                  <a:gd name="T4" fmla="*/ 21 w 53"/>
                  <a:gd name="T5" fmla="*/ 42 h 47"/>
                  <a:gd name="T6" fmla="*/ 25 w 53"/>
                  <a:gd name="T7" fmla="*/ 40 h 47"/>
                  <a:gd name="T8" fmla="*/ 29 w 53"/>
                  <a:gd name="T9" fmla="*/ 37 h 47"/>
                  <a:gd name="T10" fmla="*/ 34 w 53"/>
                  <a:gd name="T11" fmla="*/ 32 h 47"/>
                  <a:gd name="T12" fmla="*/ 40 w 53"/>
                  <a:gd name="T13" fmla="*/ 29 h 47"/>
                  <a:gd name="T14" fmla="*/ 43 w 53"/>
                  <a:gd name="T15" fmla="*/ 26 h 47"/>
                  <a:gd name="T16" fmla="*/ 48 w 53"/>
                  <a:gd name="T17" fmla="*/ 22 h 47"/>
                  <a:gd name="T18" fmla="*/ 53 w 53"/>
                  <a:gd name="T19" fmla="*/ 19 h 47"/>
                  <a:gd name="T20" fmla="*/ 40 w 53"/>
                  <a:gd name="T21" fmla="*/ 0 h 47"/>
                  <a:gd name="T22" fmla="*/ 34 w 53"/>
                  <a:gd name="T23" fmla="*/ 3 h 47"/>
                  <a:gd name="T24" fmla="*/ 29 w 53"/>
                  <a:gd name="T25" fmla="*/ 6 h 47"/>
                  <a:gd name="T26" fmla="*/ 24 w 53"/>
                  <a:gd name="T27" fmla="*/ 10 h 47"/>
                  <a:gd name="T28" fmla="*/ 19 w 53"/>
                  <a:gd name="T29" fmla="*/ 13 h 47"/>
                  <a:gd name="T30" fmla="*/ 15 w 53"/>
                  <a:gd name="T31" fmla="*/ 18 h 47"/>
                  <a:gd name="T32" fmla="*/ 11 w 53"/>
                  <a:gd name="T33" fmla="*/ 21 h 47"/>
                  <a:gd name="T34" fmla="*/ 6 w 53"/>
                  <a:gd name="T35" fmla="*/ 24 h 47"/>
                  <a:gd name="T36" fmla="*/ 2 w 53"/>
                  <a:gd name="T37" fmla="*/ 28 h 47"/>
                  <a:gd name="T38" fmla="*/ 0 w 53"/>
                  <a:gd name="T39" fmla="*/ 44 h 47"/>
                  <a:gd name="T40" fmla="*/ 18 w 53"/>
                  <a:gd name="T41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7">
                    <a:moveTo>
                      <a:pt x="18" y="29"/>
                    </a:moveTo>
                    <a:lnTo>
                      <a:pt x="16" y="47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37"/>
                    </a:lnTo>
                    <a:lnTo>
                      <a:pt x="34" y="32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8" y="22"/>
                    </a:lnTo>
                    <a:lnTo>
                      <a:pt x="53" y="19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29" y="6"/>
                    </a:lnTo>
                    <a:lnTo>
                      <a:pt x="24" y="10"/>
                    </a:lnTo>
                    <a:lnTo>
                      <a:pt x="19" y="13"/>
                    </a:lnTo>
                    <a:lnTo>
                      <a:pt x="15" y="18"/>
                    </a:lnTo>
                    <a:lnTo>
                      <a:pt x="11" y="21"/>
                    </a:lnTo>
                    <a:lnTo>
                      <a:pt x="6" y="24"/>
                    </a:lnTo>
                    <a:lnTo>
                      <a:pt x="2" y="28"/>
                    </a:lnTo>
                    <a:lnTo>
                      <a:pt x="0" y="44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4609" y="2661"/>
                <a:ext cx="43" cy="43"/>
              </a:xfrm>
              <a:custGeom>
                <a:avLst/>
                <a:gdLst>
                  <a:gd name="T0" fmla="*/ 111 w 131"/>
                  <a:gd name="T1" fmla="*/ 12 h 130"/>
                  <a:gd name="T2" fmla="*/ 103 w 131"/>
                  <a:gd name="T3" fmla="*/ 9 h 130"/>
                  <a:gd name="T4" fmla="*/ 98 w 131"/>
                  <a:gd name="T5" fmla="*/ 9 h 130"/>
                  <a:gd name="T6" fmla="*/ 90 w 131"/>
                  <a:gd name="T7" fmla="*/ 6 h 130"/>
                  <a:gd name="T8" fmla="*/ 83 w 131"/>
                  <a:gd name="T9" fmla="*/ 4 h 130"/>
                  <a:gd name="T10" fmla="*/ 77 w 131"/>
                  <a:gd name="T11" fmla="*/ 4 h 130"/>
                  <a:gd name="T12" fmla="*/ 70 w 131"/>
                  <a:gd name="T13" fmla="*/ 3 h 130"/>
                  <a:gd name="T14" fmla="*/ 61 w 131"/>
                  <a:gd name="T15" fmla="*/ 3 h 130"/>
                  <a:gd name="T16" fmla="*/ 54 w 131"/>
                  <a:gd name="T17" fmla="*/ 0 h 130"/>
                  <a:gd name="T18" fmla="*/ 48 w 131"/>
                  <a:gd name="T19" fmla="*/ 0 h 130"/>
                  <a:gd name="T20" fmla="*/ 42 w 131"/>
                  <a:gd name="T21" fmla="*/ 0 h 130"/>
                  <a:gd name="T22" fmla="*/ 38 w 131"/>
                  <a:gd name="T23" fmla="*/ 3 h 130"/>
                  <a:gd name="T24" fmla="*/ 32 w 131"/>
                  <a:gd name="T25" fmla="*/ 4 h 130"/>
                  <a:gd name="T26" fmla="*/ 26 w 131"/>
                  <a:gd name="T27" fmla="*/ 7 h 130"/>
                  <a:gd name="T28" fmla="*/ 22 w 131"/>
                  <a:gd name="T29" fmla="*/ 10 h 130"/>
                  <a:gd name="T30" fmla="*/ 19 w 131"/>
                  <a:gd name="T31" fmla="*/ 16 h 130"/>
                  <a:gd name="T32" fmla="*/ 15 w 131"/>
                  <a:gd name="T33" fmla="*/ 20 h 130"/>
                  <a:gd name="T34" fmla="*/ 9 w 131"/>
                  <a:gd name="T35" fmla="*/ 36 h 130"/>
                  <a:gd name="T36" fmla="*/ 4 w 131"/>
                  <a:gd name="T37" fmla="*/ 51 h 130"/>
                  <a:gd name="T38" fmla="*/ 3 w 131"/>
                  <a:gd name="T39" fmla="*/ 67 h 130"/>
                  <a:gd name="T40" fmla="*/ 0 w 131"/>
                  <a:gd name="T41" fmla="*/ 84 h 130"/>
                  <a:gd name="T42" fmla="*/ 0 w 131"/>
                  <a:gd name="T43" fmla="*/ 89 h 130"/>
                  <a:gd name="T44" fmla="*/ 2 w 131"/>
                  <a:gd name="T45" fmla="*/ 93 h 130"/>
                  <a:gd name="T46" fmla="*/ 3 w 131"/>
                  <a:gd name="T47" fmla="*/ 96 h 130"/>
                  <a:gd name="T48" fmla="*/ 6 w 131"/>
                  <a:gd name="T49" fmla="*/ 100 h 130"/>
                  <a:gd name="T50" fmla="*/ 7 w 131"/>
                  <a:gd name="T51" fmla="*/ 105 h 130"/>
                  <a:gd name="T52" fmla="*/ 12 w 131"/>
                  <a:gd name="T53" fmla="*/ 108 h 130"/>
                  <a:gd name="T54" fmla="*/ 15 w 131"/>
                  <a:gd name="T55" fmla="*/ 111 h 130"/>
                  <a:gd name="T56" fmla="*/ 18 w 131"/>
                  <a:gd name="T57" fmla="*/ 112 h 130"/>
                  <a:gd name="T58" fmla="*/ 25 w 131"/>
                  <a:gd name="T59" fmla="*/ 114 h 130"/>
                  <a:gd name="T60" fmla="*/ 32 w 131"/>
                  <a:gd name="T61" fmla="*/ 116 h 130"/>
                  <a:gd name="T62" fmla="*/ 39 w 131"/>
                  <a:gd name="T63" fmla="*/ 119 h 130"/>
                  <a:gd name="T64" fmla="*/ 48 w 131"/>
                  <a:gd name="T65" fmla="*/ 121 h 130"/>
                  <a:gd name="T66" fmla="*/ 55 w 131"/>
                  <a:gd name="T67" fmla="*/ 124 h 130"/>
                  <a:gd name="T68" fmla="*/ 64 w 131"/>
                  <a:gd name="T69" fmla="*/ 127 h 130"/>
                  <a:gd name="T70" fmla="*/ 71 w 131"/>
                  <a:gd name="T71" fmla="*/ 128 h 130"/>
                  <a:gd name="T72" fmla="*/ 80 w 131"/>
                  <a:gd name="T73" fmla="*/ 130 h 130"/>
                  <a:gd name="T74" fmla="*/ 86 w 131"/>
                  <a:gd name="T75" fmla="*/ 130 h 130"/>
                  <a:gd name="T76" fmla="*/ 90 w 131"/>
                  <a:gd name="T77" fmla="*/ 128 h 130"/>
                  <a:gd name="T78" fmla="*/ 96 w 131"/>
                  <a:gd name="T79" fmla="*/ 127 h 130"/>
                  <a:gd name="T80" fmla="*/ 100 w 131"/>
                  <a:gd name="T81" fmla="*/ 125 h 130"/>
                  <a:gd name="T82" fmla="*/ 106 w 131"/>
                  <a:gd name="T83" fmla="*/ 121 h 130"/>
                  <a:gd name="T84" fmla="*/ 111 w 131"/>
                  <a:gd name="T85" fmla="*/ 118 h 130"/>
                  <a:gd name="T86" fmla="*/ 114 w 131"/>
                  <a:gd name="T87" fmla="*/ 114 h 130"/>
                  <a:gd name="T88" fmla="*/ 115 w 131"/>
                  <a:gd name="T89" fmla="*/ 109 h 130"/>
                  <a:gd name="T90" fmla="*/ 121 w 131"/>
                  <a:gd name="T91" fmla="*/ 96 h 130"/>
                  <a:gd name="T92" fmla="*/ 124 w 131"/>
                  <a:gd name="T93" fmla="*/ 83 h 130"/>
                  <a:gd name="T94" fmla="*/ 128 w 131"/>
                  <a:gd name="T95" fmla="*/ 67 h 130"/>
                  <a:gd name="T96" fmla="*/ 131 w 131"/>
                  <a:gd name="T97" fmla="*/ 51 h 130"/>
                  <a:gd name="T98" fmla="*/ 131 w 131"/>
                  <a:gd name="T99" fmla="*/ 47 h 130"/>
                  <a:gd name="T100" fmla="*/ 131 w 131"/>
                  <a:gd name="T101" fmla="*/ 41 h 130"/>
                  <a:gd name="T102" fmla="*/ 130 w 131"/>
                  <a:gd name="T103" fmla="*/ 34 h 130"/>
                  <a:gd name="T104" fmla="*/ 127 w 131"/>
                  <a:gd name="T105" fmla="*/ 28 h 130"/>
                  <a:gd name="T106" fmla="*/ 124 w 131"/>
                  <a:gd name="T107" fmla="*/ 23 h 130"/>
                  <a:gd name="T108" fmla="*/ 121 w 131"/>
                  <a:gd name="T109" fmla="*/ 18 h 130"/>
                  <a:gd name="T110" fmla="*/ 115 w 131"/>
                  <a:gd name="T111" fmla="*/ 13 h 130"/>
                  <a:gd name="T112" fmla="*/ 111 w 131"/>
                  <a:gd name="T113" fmla="*/ 1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30">
                    <a:moveTo>
                      <a:pt x="111" y="12"/>
                    </a:moveTo>
                    <a:lnTo>
                      <a:pt x="103" y="9"/>
                    </a:lnTo>
                    <a:lnTo>
                      <a:pt x="98" y="9"/>
                    </a:lnTo>
                    <a:lnTo>
                      <a:pt x="90" y="6"/>
                    </a:lnTo>
                    <a:lnTo>
                      <a:pt x="83" y="4"/>
                    </a:lnTo>
                    <a:lnTo>
                      <a:pt x="77" y="4"/>
                    </a:lnTo>
                    <a:lnTo>
                      <a:pt x="70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38" y="3"/>
                    </a:lnTo>
                    <a:lnTo>
                      <a:pt x="32" y="4"/>
                    </a:lnTo>
                    <a:lnTo>
                      <a:pt x="26" y="7"/>
                    </a:lnTo>
                    <a:lnTo>
                      <a:pt x="22" y="10"/>
                    </a:lnTo>
                    <a:lnTo>
                      <a:pt x="19" y="16"/>
                    </a:lnTo>
                    <a:lnTo>
                      <a:pt x="15" y="20"/>
                    </a:lnTo>
                    <a:lnTo>
                      <a:pt x="9" y="36"/>
                    </a:lnTo>
                    <a:lnTo>
                      <a:pt x="4" y="51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3" y="96"/>
                    </a:lnTo>
                    <a:lnTo>
                      <a:pt x="6" y="100"/>
                    </a:lnTo>
                    <a:lnTo>
                      <a:pt x="7" y="105"/>
                    </a:lnTo>
                    <a:lnTo>
                      <a:pt x="12" y="108"/>
                    </a:lnTo>
                    <a:lnTo>
                      <a:pt x="15" y="111"/>
                    </a:lnTo>
                    <a:lnTo>
                      <a:pt x="18" y="112"/>
                    </a:lnTo>
                    <a:lnTo>
                      <a:pt x="25" y="114"/>
                    </a:lnTo>
                    <a:lnTo>
                      <a:pt x="32" y="116"/>
                    </a:lnTo>
                    <a:lnTo>
                      <a:pt x="39" y="119"/>
                    </a:lnTo>
                    <a:lnTo>
                      <a:pt x="48" y="121"/>
                    </a:lnTo>
                    <a:lnTo>
                      <a:pt x="55" y="124"/>
                    </a:lnTo>
                    <a:lnTo>
                      <a:pt x="64" y="127"/>
                    </a:lnTo>
                    <a:lnTo>
                      <a:pt x="71" y="128"/>
                    </a:lnTo>
                    <a:lnTo>
                      <a:pt x="80" y="130"/>
                    </a:lnTo>
                    <a:lnTo>
                      <a:pt x="86" y="130"/>
                    </a:lnTo>
                    <a:lnTo>
                      <a:pt x="90" y="128"/>
                    </a:lnTo>
                    <a:lnTo>
                      <a:pt x="96" y="127"/>
                    </a:lnTo>
                    <a:lnTo>
                      <a:pt x="100" y="125"/>
                    </a:lnTo>
                    <a:lnTo>
                      <a:pt x="106" y="121"/>
                    </a:lnTo>
                    <a:lnTo>
                      <a:pt x="111" y="118"/>
                    </a:lnTo>
                    <a:lnTo>
                      <a:pt x="114" y="114"/>
                    </a:lnTo>
                    <a:lnTo>
                      <a:pt x="115" y="109"/>
                    </a:lnTo>
                    <a:lnTo>
                      <a:pt x="121" y="96"/>
                    </a:lnTo>
                    <a:lnTo>
                      <a:pt x="124" y="83"/>
                    </a:lnTo>
                    <a:lnTo>
                      <a:pt x="128" y="67"/>
                    </a:lnTo>
                    <a:lnTo>
                      <a:pt x="131" y="51"/>
                    </a:lnTo>
                    <a:lnTo>
                      <a:pt x="131" y="47"/>
                    </a:lnTo>
                    <a:lnTo>
                      <a:pt x="131" y="41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4" y="23"/>
                    </a:lnTo>
                    <a:lnTo>
                      <a:pt x="121" y="18"/>
                    </a:lnTo>
                    <a:lnTo>
                      <a:pt x="115" y="13"/>
                    </a:lnTo>
                    <a:lnTo>
                      <a:pt x="111" y="12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4626" y="2657"/>
                <a:ext cx="21" cy="11"/>
              </a:xfrm>
              <a:custGeom>
                <a:avLst/>
                <a:gdLst>
                  <a:gd name="T0" fmla="*/ 0 w 64"/>
                  <a:gd name="T1" fmla="*/ 24 h 35"/>
                  <a:gd name="T2" fmla="*/ 9 w 64"/>
                  <a:gd name="T3" fmla="*/ 25 h 35"/>
                  <a:gd name="T4" fmla="*/ 17 w 64"/>
                  <a:gd name="T5" fmla="*/ 27 h 35"/>
                  <a:gd name="T6" fmla="*/ 25 w 64"/>
                  <a:gd name="T7" fmla="*/ 28 h 35"/>
                  <a:gd name="T8" fmla="*/ 31 w 64"/>
                  <a:gd name="T9" fmla="*/ 28 h 35"/>
                  <a:gd name="T10" fmla="*/ 36 w 64"/>
                  <a:gd name="T11" fmla="*/ 30 h 35"/>
                  <a:gd name="T12" fmla="*/ 44 w 64"/>
                  <a:gd name="T13" fmla="*/ 31 h 35"/>
                  <a:gd name="T14" fmla="*/ 49 w 64"/>
                  <a:gd name="T15" fmla="*/ 32 h 35"/>
                  <a:gd name="T16" fmla="*/ 55 w 64"/>
                  <a:gd name="T17" fmla="*/ 35 h 35"/>
                  <a:gd name="T18" fmla="*/ 64 w 64"/>
                  <a:gd name="T19" fmla="*/ 14 h 35"/>
                  <a:gd name="T20" fmla="*/ 55 w 64"/>
                  <a:gd name="T21" fmla="*/ 9 h 35"/>
                  <a:gd name="T22" fmla="*/ 48 w 64"/>
                  <a:gd name="T23" fmla="*/ 9 h 35"/>
                  <a:gd name="T24" fmla="*/ 41 w 64"/>
                  <a:gd name="T25" fmla="*/ 6 h 35"/>
                  <a:gd name="T26" fmla="*/ 35 w 64"/>
                  <a:gd name="T27" fmla="*/ 6 h 35"/>
                  <a:gd name="T28" fmla="*/ 28 w 64"/>
                  <a:gd name="T29" fmla="*/ 5 h 35"/>
                  <a:gd name="T30" fmla="*/ 20 w 64"/>
                  <a:gd name="T31" fmla="*/ 3 h 35"/>
                  <a:gd name="T32" fmla="*/ 13 w 64"/>
                  <a:gd name="T33" fmla="*/ 2 h 35"/>
                  <a:gd name="T34" fmla="*/ 6 w 64"/>
                  <a:gd name="T35" fmla="*/ 0 h 35"/>
                  <a:gd name="T36" fmla="*/ 0 w 64"/>
                  <a:gd name="T3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35">
                    <a:moveTo>
                      <a:pt x="0" y="24"/>
                    </a:moveTo>
                    <a:lnTo>
                      <a:pt x="9" y="25"/>
                    </a:lnTo>
                    <a:lnTo>
                      <a:pt x="17" y="27"/>
                    </a:lnTo>
                    <a:lnTo>
                      <a:pt x="25" y="28"/>
                    </a:lnTo>
                    <a:lnTo>
                      <a:pt x="31" y="28"/>
                    </a:lnTo>
                    <a:lnTo>
                      <a:pt x="36" y="30"/>
                    </a:lnTo>
                    <a:lnTo>
                      <a:pt x="44" y="31"/>
                    </a:lnTo>
                    <a:lnTo>
                      <a:pt x="49" y="32"/>
                    </a:lnTo>
                    <a:lnTo>
                      <a:pt x="55" y="35"/>
                    </a:lnTo>
                    <a:lnTo>
                      <a:pt x="64" y="14"/>
                    </a:lnTo>
                    <a:lnTo>
                      <a:pt x="55" y="9"/>
                    </a:lnTo>
                    <a:lnTo>
                      <a:pt x="48" y="9"/>
                    </a:lnTo>
                    <a:lnTo>
                      <a:pt x="41" y="6"/>
                    </a:lnTo>
                    <a:lnTo>
                      <a:pt x="35" y="6"/>
                    </a:lnTo>
                    <a:lnTo>
                      <a:pt x="28" y="5"/>
                    </a:lnTo>
                    <a:lnTo>
                      <a:pt x="20" y="3"/>
                    </a:lnTo>
                    <a:lnTo>
                      <a:pt x="13" y="2"/>
                    </a:lnTo>
                    <a:lnTo>
                      <a:pt x="6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9" name="Freeform 20"/>
              <p:cNvSpPr>
                <a:spLocks/>
              </p:cNvSpPr>
              <p:nvPr/>
            </p:nvSpPr>
            <p:spPr bwMode="auto">
              <a:xfrm>
                <a:off x="4610" y="2657"/>
                <a:ext cx="18" cy="12"/>
              </a:xfrm>
              <a:custGeom>
                <a:avLst/>
                <a:gdLst>
                  <a:gd name="T0" fmla="*/ 22 w 53"/>
                  <a:gd name="T1" fmla="*/ 38 h 38"/>
                  <a:gd name="T2" fmla="*/ 22 w 53"/>
                  <a:gd name="T3" fmla="*/ 37 h 38"/>
                  <a:gd name="T4" fmla="*/ 24 w 53"/>
                  <a:gd name="T5" fmla="*/ 35 h 38"/>
                  <a:gd name="T6" fmla="*/ 27 w 53"/>
                  <a:gd name="T7" fmla="*/ 31 h 38"/>
                  <a:gd name="T8" fmla="*/ 30 w 53"/>
                  <a:gd name="T9" fmla="*/ 30 h 38"/>
                  <a:gd name="T10" fmla="*/ 34 w 53"/>
                  <a:gd name="T11" fmla="*/ 27 h 38"/>
                  <a:gd name="T12" fmla="*/ 38 w 53"/>
                  <a:gd name="T13" fmla="*/ 25 h 38"/>
                  <a:gd name="T14" fmla="*/ 41 w 53"/>
                  <a:gd name="T15" fmla="*/ 24 h 38"/>
                  <a:gd name="T16" fmla="*/ 47 w 53"/>
                  <a:gd name="T17" fmla="*/ 24 h 38"/>
                  <a:gd name="T18" fmla="*/ 53 w 53"/>
                  <a:gd name="T19" fmla="*/ 0 h 38"/>
                  <a:gd name="T20" fmla="*/ 44 w 53"/>
                  <a:gd name="T21" fmla="*/ 0 h 38"/>
                  <a:gd name="T22" fmla="*/ 37 w 53"/>
                  <a:gd name="T23" fmla="*/ 0 h 38"/>
                  <a:gd name="T24" fmla="*/ 30 w 53"/>
                  <a:gd name="T25" fmla="*/ 3 h 38"/>
                  <a:gd name="T26" fmla="*/ 22 w 53"/>
                  <a:gd name="T27" fmla="*/ 6 h 38"/>
                  <a:gd name="T28" fmla="*/ 16 w 53"/>
                  <a:gd name="T29" fmla="*/ 9 h 38"/>
                  <a:gd name="T30" fmla="*/ 9 w 53"/>
                  <a:gd name="T31" fmla="*/ 15 h 38"/>
                  <a:gd name="T32" fmla="*/ 5 w 53"/>
                  <a:gd name="T33" fmla="*/ 21 h 38"/>
                  <a:gd name="T34" fmla="*/ 0 w 53"/>
                  <a:gd name="T35" fmla="*/ 28 h 38"/>
                  <a:gd name="T36" fmla="*/ 0 w 53"/>
                  <a:gd name="T37" fmla="*/ 27 h 38"/>
                  <a:gd name="T38" fmla="*/ 22 w 53"/>
                  <a:gd name="T3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38">
                    <a:moveTo>
                      <a:pt x="22" y="38"/>
                    </a:moveTo>
                    <a:lnTo>
                      <a:pt x="22" y="37"/>
                    </a:lnTo>
                    <a:lnTo>
                      <a:pt x="24" y="35"/>
                    </a:lnTo>
                    <a:lnTo>
                      <a:pt x="27" y="31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5"/>
                    </a:lnTo>
                    <a:lnTo>
                      <a:pt x="41" y="24"/>
                    </a:lnTo>
                    <a:lnTo>
                      <a:pt x="47" y="2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2" y="6"/>
                    </a:lnTo>
                    <a:lnTo>
                      <a:pt x="16" y="9"/>
                    </a:lnTo>
                    <a:lnTo>
                      <a:pt x="9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2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0" name="Freeform 21"/>
              <p:cNvSpPr>
                <a:spLocks/>
              </p:cNvSpPr>
              <p:nvPr/>
            </p:nvSpPr>
            <p:spPr bwMode="auto">
              <a:xfrm>
                <a:off x="4605" y="2666"/>
                <a:ext cx="12" cy="23"/>
              </a:xfrm>
              <a:custGeom>
                <a:avLst/>
                <a:gdLst>
                  <a:gd name="T0" fmla="*/ 24 w 38"/>
                  <a:gd name="T1" fmla="*/ 71 h 71"/>
                  <a:gd name="T2" fmla="*/ 24 w 38"/>
                  <a:gd name="T3" fmla="*/ 62 h 71"/>
                  <a:gd name="T4" fmla="*/ 25 w 38"/>
                  <a:gd name="T5" fmla="*/ 55 h 71"/>
                  <a:gd name="T6" fmla="*/ 27 w 38"/>
                  <a:gd name="T7" fmla="*/ 46 h 71"/>
                  <a:gd name="T8" fmla="*/ 28 w 38"/>
                  <a:gd name="T9" fmla="*/ 39 h 71"/>
                  <a:gd name="T10" fmla="*/ 30 w 38"/>
                  <a:gd name="T11" fmla="*/ 33 h 71"/>
                  <a:gd name="T12" fmla="*/ 32 w 38"/>
                  <a:gd name="T13" fmla="*/ 26 h 71"/>
                  <a:gd name="T14" fmla="*/ 35 w 38"/>
                  <a:gd name="T15" fmla="*/ 19 h 71"/>
                  <a:gd name="T16" fmla="*/ 38 w 38"/>
                  <a:gd name="T17" fmla="*/ 11 h 71"/>
                  <a:gd name="T18" fmla="*/ 16 w 38"/>
                  <a:gd name="T19" fmla="*/ 0 h 71"/>
                  <a:gd name="T20" fmla="*/ 12 w 38"/>
                  <a:gd name="T21" fmla="*/ 10 h 71"/>
                  <a:gd name="T22" fmla="*/ 9 w 38"/>
                  <a:gd name="T23" fmla="*/ 19 h 71"/>
                  <a:gd name="T24" fmla="*/ 6 w 38"/>
                  <a:gd name="T25" fmla="*/ 26 h 71"/>
                  <a:gd name="T26" fmla="*/ 5 w 38"/>
                  <a:gd name="T27" fmla="*/ 35 h 71"/>
                  <a:gd name="T28" fmla="*/ 3 w 38"/>
                  <a:gd name="T29" fmla="*/ 42 h 71"/>
                  <a:gd name="T30" fmla="*/ 3 w 38"/>
                  <a:gd name="T31" fmla="*/ 52 h 71"/>
                  <a:gd name="T32" fmla="*/ 2 w 38"/>
                  <a:gd name="T33" fmla="*/ 59 h 71"/>
                  <a:gd name="T34" fmla="*/ 0 w 38"/>
                  <a:gd name="T35" fmla="*/ 69 h 71"/>
                  <a:gd name="T36" fmla="*/ 24 w 38"/>
                  <a:gd name="T3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71">
                    <a:moveTo>
                      <a:pt x="24" y="71"/>
                    </a:moveTo>
                    <a:lnTo>
                      <a:pt x="24" y="62"/>
                    </a:lnTo>
                    <a:lnTo>
                      <a:pt x="25" y="55"/>
                    </a:lnTo>
                    <a:lnTo>
                      <a:pt x="27" y="46"/>
                    </a:lnTo>
                    <a:lnTo>
                      <a:pt x="28" y="39"/>
                    </a:lnTo>
                    <a:lnTo>
                      <a:pt x="30" y="33"/>
                    </a:lnTo>
                    <a:lnTo>
                      <a:pt x="32" y="26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16" y="0"/>
                    </a:lnTo>
                    <a:lnTo>
                      <a:pt x="12" y="10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3" y="52"/>
                    </a:lnTo>
                    <a:lnTo>
                      <a:pt x="2" y="59"/>
                    </a:lnTo>
                    <a:lnTo>
                      <a:pt x="0" y="69"/>
                    </a:lnTo>
                    <a:lnTo>
                      <a:pt x="2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4605" y="2689"/>
                <a:ext cx="11" cy="13"/>
              </a:xfrm>
              <a:custGeom>
                <a:avLst/>
                <a:gdLst>
                  <a:gd name="T0" fmla="*/ 34 w 34"/>
                  <a:gd name="T1" fmla="*/ 16 h 40"/>
                  <a:gd name="T2" fmla="*/ 32 w 34"/>
                  <a:gd name="T3" fmla="*/ 16 h 40"/>
                  <a:gd name="T4" fmla="*/ 31 w 34"/>
                  <a:gd name="T5" fmla="*/ 15 h 40"/>
                  <a:gd name="T6" fmla="*/ 30 w 34"/>
                  <a:gd name="T7" fmla="*/ 12 h 40"/>
                  <a:gd name="T8" fmla="*/ 27 w 34"/>
                  <a:gd name="T9" fmla="*/ 11 h 40"/>
                  <a:gd name="T10" fmla="*/ 27 w 34"/>
                  <a:gd name="T11" fmla="*/ 8 h 40"/>
                  <a:gd name="T12" fmla="*/ 24 w 34"/>
                  <a:gd name="T13" fmla="*/ 5 h 40"/>
                  <a:gd name="T14" fmla="*/ 24 w 34"/>
                  <a:gd name="T15" fmla="*/ 3 h 40"/>
                  <a:gd name="T16" fmla="*/ 24 w 34"/>
                  <a:gd name="T17" fmla="*/ 2 h 40"/>
                  <a:gd name="T18" fmla="*/ 0 w 34"/>
                  <a:gd name="T19" fmla="*/ 0 h 40"/>
                  <a:gd name="T20" fmla="*/ 0 w 34"/>
                  <a:gd name="T21" fmla="*/ 6 h 40"/>
                  <a:gd name="T22" fmla="*/ 3 w 34"/>
                  <a:gd name="T23" fmla="*/ 12 h 40"/>
                  <a:gd name="T24" fmla="*/ 5 w 34"/>
                  <a:gd name="T25" fmla="*/ 18 h 40"/>
                  <a:gd name="T26" fmla="*/ 6 w 34"/>
                  <a:gd name="T27" fmla="*/ 24 h 40"/>
                  <a:gd name="T28" fmla="*/ 12 w 34"/>
                  <a:gd name="T29" fmla="*/ 28 h 40"/>
                  <a:gd name="T30" fmla="*/ 15 w 34"/>
                  <a:gd name="T31" fmla="*/ 32 h 40"/>
                  <a:gd name="T32" fmla="*/ 19 w 34"/>
                  <a:gd name="T33" fmla="*/ 35 h 40"/>
                  <a:gd name="T34" fmla="*/ 25 w 34"/>
                  <a:gd name="T35" fmla="*/ 40 h 40"/>
                  <a:gd name="T36" fmla="*/ 34 w 34"/>
                  <a:gd name="T3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0">
                    <a:moveTo>
                      <a:pt x="34" y="16"/>
                    </a:moveTo>
                    <a:lnTo>
                      <a:pt x="32" y="16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3" y="12"/>
                    </a:lnTo>
                    <a:lnTo>
                      <a:pt x="5" y="18"/>
                    </a:lnTo>
                    <a:lnTo>
                      <a:pt x="6" y="24"/>
                    </a:lnTo>
                    <a:lnTo>
                      <a:pt x="12" y="28"/>
                    </a:lnTo>
                    <a:lnTo>
                      <a:pt x="15" y="32"/>
                    </a:lnTo>
                    <a:lnTo>
                      <a:pt x="19" y="35"/>
                    </a:lnTo>
                    <a:lnTo>
                      <a:pt x="25" y="40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4613" y="2694"/>
                <a:ext cx="23" cy="14"/>
              </a:xfrm>
              <a:custGeom>
                <a:avLst/>
                <a:gdLst>
                  <a:gd name="T0" fmla="*/ 69 w 70"/>
                  <a:gd name="T1" fmla="*/ 18 h 41"/>
                  <a:gd name="T2" fmla="*/ 70 w 70"/>
                  <a:gd name="T3" fmla="*/ 18 h 41"/>
                  <a:gd name="T4" fmla="*/ 61 w 70"/>
                  <a:gd name="T5" fmla="*/ 16 h 41"/>
                  <a:gd name="T6" fmla="*/ 53 w 70"/>
                  <a:gd name="T7" fmla="*/ 14 h 41"/>
                  <a:gd name="T8" fmla="*/ 45 w 70"/>
                  <a:gd name="T9" fmla="*/ 12 h 41"/>
                  <a:gd name="T10" fmla="*/ 38 w 70"/>
                  <a:gd name="T11" fmla="*/ 11 h 41"/>
                  <a:gd name="T12" fmla="*/ 31 w 70"/>
                  <a:gd name="T13" fmla="*/ 8 h 41"/>
                  <a:gd name="T14" fmla="*/ 22 w 70"/>
                  <a:gd name="T15" fmla="*/ 5 h 41"/>
                  <a:gd name="T16" fmla="*/ 15 w 70"/>
                  <a:gd name="T17" fmla="*/ 3 h 41"/>
                  <a:gd name="T18" fmla="*/ 9 w 70"/>
                  <a:gd name="T19" fmla="*/ 0 h 41"/>
                  <a:gd name="T20" fmla="*/ 0 w 70"/>
                  <a:gd name="T21" fmla="*/ 24 h 41"/>
                  <a:gd name="T22" fmla="*/ 7 w 70"/>
                  <a:gd name="T23" fmla="*/ 25 h 41"/>
                  <a:gd name="T24" fmla="*/ 15 w 70"/>
                  <a:gd name="T25" fmla="*/ 28 h 41"/>
                  <a:gd name="T26" fmla="*/ 23 w 70"/>
                  <a:gd name="T27" fmla="*/ 31 h 41"/>
                  <a:gd name="T28" fmla="*/ 31 w 70"/>
                  <a:gd name="T29" fmla="*/ 32 h 41"/>
                  <a:gd name="T30" fmla="*/ 39 w 70"/>
                  <a:gd name="T31" fmla="*/ 35 h 41"/>
                  <a:gd name="T32" fmla="*/ 48 w 70"/>
                  <a:gd name="T33" fmla="*/ 37 h 41"/>
                  <a:gd name="T34" fmla="*/ 55 w 70"/>
                  <a:gd name="T35" fmla="*/ 40 h 41"/>
                  <a:gd name="T36" fmla="*/ 64 w 70"/>
                  <a:gd name="T37" fmla="*/ 41 h 41"/>
                  <a:gd name="T38" fmla="*/ 64 w 70"/>
                  <a:gd name="T39" fmla="*/ 41 h 41"/>
                  <a:gd name="T40" fmla="*/ 69 w 70"/>
                  <a:gd name="T41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41">
                    <a:moveTo>
                      <a:pt x="69" y="18"/>
                    </a:moveTo>
                    <a:lnTo>
                      <a:pt x="70" y="18"/>
                    </a:lnTo>
                    <a:lnTo>
                      <a:pt x="61" y="16"/>
                    </a:lnTo>
                    <a:lnTo>
                      <a:pt x="53" y="14"/>
                    </a:lnTo>
                    <a:lnTo>
                      <a:pt x="45" y="12"/>
                    </a:lnTo>
                    <a:lnTo>
                      <a:pt x="38" y="11"/>
                    </a:lnTo>
                    <a:lnTo>
                      <a:pt x="31" y="8"/>
                    </a:lnTo>
                    <a:lnTo>
                      <a:pt x="22" y="5"/>
                    </a:lnTo>
                    <a:lnTo>
                      <a:pt x="15" y="3"/>
                    </a:lnTo>
                    <a:lnTo>
                      <a:pt x="9" y="0"/>
                    </a:lnTo>
                    <a:lnTo>
                      <a:pt x="0" y="24"/>
                    </a:lnTo>
                    <a:lnTo>
                      <a:pt x="7" y="25"/>
                    </a:lnTo>
                    <a:lnTo>
                      <a:pt x="15" y="28"/>
                    </a:lnTo>
                    <a:lnTo>
                      <a:pt x="23" y="31"/>
                    </a:lnTo>
                    <a:lnTo>
                      <a:pt x="31" y="32"/>
                    </a:lnTo>
                    <a:lnTo>
                      <a:pt x="39" y="35"/>
                    </a:lnTo>
                    <a:lnTo>
                      <a:pt x="48" y="37"/>
                    </a:lnTo>
                    <a:lnTo>
                      <a:pt x="55" y="40"/>
                    </a:lnTo>
                    <a:lnTo>
                      <a:pt x="64" y="41"/>
                    </a:lnTo>
                    <a:lnTo>
                      <a:pt x="64" y="41"/>
                    </a:lnTo>
                    <a:lnTo>
                      <a:pt x="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4634" y="2696"/>
                <a:ext cx="17" cy="12"/>
              </a:xfrm>
              <a:custGeom>
                <a:avLst/>
                <a:gdLst>
                  <a:gd name="T0" fmla="*/ 28 w 50"/>
                  <a:gd name="T1" fmla="*/ 0 h 36"/>
                  <a:gd name="T2" fmla="*/ 26 w 50"/>
                  <a:gd name="T3" fmla="*/ 3 h 36"/>
                  <a:gd name="T4" fmla="*/ 25 w 50"/>
                  <a:gd name="T5" fmla="*/ 6 h 36"/>
                  <a:gd name="T6" fmla="*/ 22 w 50"/>
                  <a:gd name="T7" fmla="*/ 7 h 36"/>
                  <a:gd name="T8" fmla="*/ 19 w 50"/>
                  <a:gd name="T9" fmla="*/ 9 h 36"/>
                  <a:gd name="T10" fmla="*/ 15 w 50"/>
                  <a:gd name="T11" fmla="*/ 11 h 36"/>
                  <a:gd name="T12" fmla="*/ 10 w 50"/>
                  <a:gd name="T13" fmla="*/ 13 h 36"/>
                  <a:gd name="T14" fmla="*/ 7 w 50"/>
                  <a:gd name="T15" fmla="*/ 13 h 36"/>
                  <a:gd name="T16" fmla="*/ 5 w 50"/>
                  <a:gd name="T17" fmla="*/ 13 h 36"/>
                  <a:gd name="T18" fmla="*/ 0 w 50"/>
                  <a:gd name="T19" fmla="*/ 36 h 36"/>
                  <a:gd name="T20" fmla="*/ 9 w 50"/>
                  <a:gd name="T21" fmla="*/ 36 h 36"/>
                  <a:gd name="T22" fmla="*/ 16 w 50"/>
                  <a:gd name="T23" fmla="*/ 36 h 36"/>
                  <a:gd name="T24" fmla="*/ 22 w 50"/>
                  <a:gd name="T25" fmla="*/ 33 h 36"/>
                  <a:gd name="T26" fmla="*/ 29 w 50"/>
                  <a:gd name="T27" fmla="*/ 30 h 36"/>
                  <a:gd name="T28" fmla="*/ 37 w 50"/>
                  <a:gd name="T29" fmla="*/ 26 h 36"/>
                  <a:gd name="T30" fmla="*/ 42 w 50"/>
                  <a:gd name="T31" fmla="*/ 22 h 36"/>
                  <a:gd name="T32" fmla="*/ 45 w 50"/>
                  <a:gd name="T33" fmla="*/ 16 h 36"/>
                  <a:gd name="T34" fmla="*/ 50 w 50"/>
                  <a:gd name="T35" fmla="*/ 9 h 36"/>
                  <a:gd name="T36" fmla="*/ 28 w 50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6">
                    <a:moveTo>
                      <a:pt x="28" y="0"/>
                    </a:moveTo>
                    <a:lnTo>
                      <a:pt x="26" y="3"/>
                    </a:lnTo>
                    <a:lnTo>
                      <a:pt x="25" y="6"/>
                    </a:lnTo>
                    <a:lnTo>
                      <a:pt x="22" y="7"/>
                    </a:lnTo>
                    <a:lnTo>
                      <a:pt x="19" y="9"/>
                    </a:lnTo>
                    <a:lnTo>
                      <a:pt x="15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0" y="36"/>
                    </a:lnTo>
                    <a:lnTo>
                      <a:pt x="9" y="36"/>
                    </a:lnTo>
                    <a:lnTo>
                      <a:pt x="16" y="36"/>
                    </a:lnTo>
                    <a:lnTo>
                      <a:pt x="22" y="33"/>
                    </a:lnTo>
                    <a:lnTo>
                      <a:pt x="29" y="30"/>
                    </a:lnTo>
                    <a:lnTo>
                      <a:pt x="37" y="26"/>
                    </a:lnTo>
                    <a:lnTo>
                      <a:pt x="42" y="22"/>
                    </a:lnTo>
                    <a:lnTo>
                      <a:pt x="45" y="16"/>
                    </a:lnTo>
                    <a:lnTo>
                      <a:pt x="5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4644" y="2677"/>
                <a:ext cx="12" cy="22"/>
              </a:xfrm>
              <a:custGeom>
                <a:avLst/>
                <a:gdLst>
                  <a:gd name="T0" fmla="*/ 14 w 38"/>
                  <a:gd name="T1" fmla="*/ 0 h 64"/>
                  <a:gd name="T2" fmla="*/ 13 w 38"/>
                  <a:gd name="T3" fmla="*/ 7 h 64"/>
                  <a:gd name="T4" fmla="*/ 11 w 38"/>
                  <a:gd name="T5" fmla="*/ 16 h 64"/>
                  <a:gd name="T6" fmla="*/ 10 w 38"/>
                  <a:gd name="T7" fmla="*/ 23 h 64"/>
                  <a:gd name="T8" fmla="*/ 7 w 38"/>
                  <a:gd name="T9" fmla="*/ 30 h 64"/>
                  <a:gd name="T10" fmla="*/ 6 w 38"/>
                  <a:gd name="T11" fmla="*/ 37 h 64"/>
                  <a:gd name="T12" fmla="*/ 4 w 38"/>
                  <a:gd name="T13" fmla="*/ 43 h 64"/>
                  <a:gd name="T14" fmla="*/ 1 w 38"/>
                  <a:gd name="T15" fmla="*/ 49 h 64"/>
                  <a:gd name="T16" fmla="*/ 0 w 38"/>
                  <a:gd name="T17" fmla="*/ 55 h 64"/>
                  <a:gd name="T18" fmla="*/ 22 w 38"/>
                  <a:gd name="T19" fmla="*/ 64 h 64"/>
                  <a:gd name="T20" fmla="*/ 25 w 38"/>
                  <a:gd name="T21" fmla="*/ 58 h 64"/>
                  <a:gd name="T22" fmla="*/ 26 w 38"/>
                  <a:gd name="T23" fmla="*/ 50 h 64"/>
                  <a:gd name="T24" fmla="*/ 29 w 38"/>
                  <a:gd name="T25" fmla="*/ 43 h 64"/>
                  <a:gd name="T26" fmla="*/ 30 w 38"/>
                  <a:gd name="T27" fmla="*/ 36 h 64"/>
                  <a:gd name="T28" fmla="*/ 32 w 38"/>
                  <a:gd name="T29" fmla="*/ 29 h 64"/>
                  <a:gd name="T30" fmla="*/ 33 w 38"/>
                  <a:gd name="T31" fmla="*/ 20 h 64"/>
                  <a:gd name="T32" fmla="*/ 36 w 38"/>
                  <a:gd name="T33" fmla="*/ 13 h 64"/>
                  <a:gd name="T34" fmla="*/ 38 w 38"/>
                  <a:gd name="T35" fmla="*/ 4 h 64"/>
                  <a:gd name="T36" fmla="*/ 14 w 38"/>
                  <a:gd name="T3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4">
                    <a:moveTo>
                      <a:pt x="14" y="0"/>
                    </a:moveTo>
                    <a:lnTo>
                      <a:pt x="13" y="7"/>
                    </a:lnTo>
                    <a:lnTo>
                      <a:pt x="11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6" y="37"/>
                    </a:lnTo>
                    <a:lnTo>
                      <a:pt x="4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22" y="64"/>
                    </a:lnTo>
                    <a:lnTo>
                      <a:pt x="25" y="58"/>
                    </a:lnTo>
                    <a:lnTo>
                      <a:pt x="26" y="50"/>
                    </a:lnTo>
                    <a:lnTo>
                      <a:pt x="29" y="43"/>
                    </a:lnTo>
                    <a:lnTo>
                      <a:pt x="30" y="36"/>
                    </a:lnTo>
                    <a:lnTo>
                      <a:pt x="32" y="29"/>
                    </a:lnTo>
                    <a:lnTo>
                      <a:pt x="33" y="20"/>
                    </a:lnTo>
                    <a:lnTo>
                      <a:pt x="36" y="13"/>
                    </a:lnTo>
                    <a:lnTo>
                      <a:pt x="3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4644" y="2661"/>
                <a:ext cx="13" cy="18"/>
              </a:xfrm>
              <a:custGeom>
                <a:avLst/>
                <a:gdLst>
                  <a:gd name="T0" fmla="*/ 0 w 38"/>
                  <a:gd name="T1" fmla="*/ 21 h 52"/>
                  <a:gd name="T2" fmla="*/ 3 w 38"/>
                  <a:gd name="T3" fmla="*/ 23 h 52"/>
                  <a:gd name="T4" fmla="*/ 6 w 38"/>
                  <a:gd name="T5" fmla="*/ 24 h 52"/>
                  <a:gd name="T6" fmla="*/ 9 w 38"/>
                  <a:gd name="T7" fmla="*/ 27 h 52"/>
                  <a:gd name="T8" fmla="*/ 10 w 38"/>
                  <a:gd name="T9" fmla="*/ 32 h 52"/>
                  <a:gd name="T10" fmla="*/ 12 w 38"/>
                  <a:gd name="T11" fmla="*/ 36 h 52"/>
                  <a:gd name="T12" fmla="*/ 13 w 38"/>
                  <a:gd name="T13" fmla="*/ 40 h 52"/>
                  <a:gd name="T14" fmla="*/ 13 w 38"/>
                  <a:gd name="T15" fmla="*/ 48 h 52"/>
                  <a:gd name="T16" fmla="*/ 37 w 38"/>
                  <a:gd name="T17" fmla="*/ 52 h 52"/>
                  <a:gd name="T18" fmla="*/ 38 w 38"/>
                  <a:gd name="T19" fmla="*/ 45 h 52"/>
                  <a:gd name="T20" fmla="*/ 37 w 38"/>
                  <a:gd name="T21" fmla="*/ 36 h 52"/>
                  <a:gd name="T22" fmla="*/ 35 w 38"/>
                  <a:gd name="T23" fmla="*/ 29 h 52"/>
                  <a:gd name="T24" fmla="*/ 32 w 38"/>
                  <a:gd name="T25" fmla="*/ 21 h 52"/>
                  <a:gd name="T26" fmla="*/ 28 w 38"/>
                  <a:gd name="T27" fmla="*/ 14 h 52"/>
                  <a:gd name="T28" fmla="*/ 24 w 38"/>
                  <a:gd name="T29" fmla="*/ 7 h 52"/>
                  <a:gd name="T30" fmla="*/ 15 w 38"/>
                  <a:gd name="T31" fmla="*/ 2 h 52"/>
                  <a:gd name="T32" fmla="*/ 9 w 38"/>
                  <a:gd name="T33" fmla="*/ 0 h 52"/>
                  <a:gd name="T34" fmla="*/ 0 w 38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52">
                    <a:moveTo>
                      <a:pt x="0" y="21"/>
                    </a:moveTo>
                    <a:lnTo>
                      <a:pt x="3" y="23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0" y="32"/>
                    </a:lnTo>
                    <a:lnTo>
                      <a:pt x="12" y="36"/>
                    </a:lnTo>
                    <a:lnTo>
                      <a:pt x="13" y="40"/>
                    </a:lnTo>
                    <a:lnTo>
                      <a:pt x="13" y="48"/>
                    </a:lnTo>
                    <a:lnTo>
                      <a:pt x="37" y="52"/>
                    </a:lnTo>
                    <a:lnTo>
                      <a:pt x="38" y="45"/>
                    </a:lnTo>
                    <a:lnTo>
                      <a:pt x="37" y="36"/>
                    </a:lnTo>
                    <a:lnTo>
                      <a:pt x="35" y="29"/>
                    </a:lnTo>
                    <a:lnTo>
                      <a:pt x="32" y="21"/>
                    </a:lnTo>
                    <a:lnTo>
                      <a:pt x="28" y="14"/>
                    </a:lnTo>
                    <a:lnTo>
                      <a:pt x="24" y="7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4632" y="2683"/>
                <a:ext cx="149" cy="117"/>
              </a:xfrm>
              <a:custGeom>
                <a:avLst/>
                <a:gdLst>
                  <a:gd name="T0" fmla="*/ 245 w 445"/>
                  <a:gd name="T1" fmla="*/ 188 h 351"/>
                  <a:gd name="T2" fmla="*/ 243 w 445"/>
                  <a:gd name="T3" fmla="*/ 211 h 351"/>
                  <a:gd name="T4" fmla="*/ 237 w 445"/>
                  <a:gd name="T5" fmla="*/ 233 h 351"/>
                  <a:gd name="T6" fmla="*/ 232 w 445"/>
                  <a:gd name="T7" fmla="*/ 253 h 351"/>
                  <a:gd name="T8" fmla="*/ 221 w 445"/>
                  <a:gd name="T9" fmla="*/ 269 h 351"/>
                  <a:gd name="T10" fmla="*/ 211 w 445"/>
                  <a:gd name="T11" fmla="*/ 281 h 351"/>
                  <a:gd name="T12" fmla="*/ 197 w 445"/>
                  <a:gd name="T13" fmla="*/ 288 h 351"/>
                  <a:gd name="T14" fmla="*/ 182 w 445"/>
                  <a:gd name="T15" fmla="*/ 292 h 351"/>
                  <a:gd name="T16" fmla="*/ 169 w 445"/>
                  <a:gd name="T17" fmla="*/ 294 h 351"/>
                  <a:gd name="T18" fmla="*/ 154 w 445"/>
                  <a:gd name="T19" fmla="*/ 297 h 351"/>
                  <a:gd name="T20" fmla="*/ 141 w 445"/>
                  <a:gd name="T21" fmla="*/ 295 h 351"/>
                  <a:gd name="T22" fmla="*/ 127 w 445"/>
                  <a:gd name="T23" fmla="*/ 294 h 351"/>
                  <a:gd name="T24" fmla="*/ 112 w 445"/>
                  <a:gd name="T25" fmla="*/ 292 h 351"/>
                  <a:gd name="T26" fmla="*/ 98 w 445"/>
                  <a:gd name="T27" fmla="*/ 289 h 351"/>
                  <a:gd name="T28" fmla="*/ 83 w 445"/>
                  <a:gd name="T29" fmla="*/ 287 h 351"/>
                  <a:gd name="T30" fmla="*/ 70 w 445"/>
                  <a:gd name="T31" fmla="*/ 282 h 351"/>
                  <a:gd name="T32" fmla="*/ 51 w 445"/>
                  <a:gd name="T33" fmla="*/ 275 h 351"/>
                  <a:gd name="T34" fmla="*/ 28 w 445"/>
                  <a:gd name="T35" fmla="*/ 259 h 351"/>
                  <a:gd name="T36" fmla="*/ 11 w 445"/>
                  <a:gd name="T37" fmla="*/ 239 h 351"/>
                  <a:gd name="T38" fmla="*/ 2 w 445"/>
                  <a:gd name="T39" fmla="*/ 215 h 351"/>
                  <a:gd name="T40" fmla="*/ 0 w 445"/>
                  <a:gd name="T41" fmla="*/ 170 h 351"/>
                  <a:gd name="T42" fmla="*/ 6 w 445"/>
                  <a:gd name="T43" fmla="*/ 116 h 351"/>
                  <a:gd name="T44" fmla="*/ 9 w 445"/>
                  <a:gd name="T45" fmla="*/ 89 h 351"/>
                  <a:gd name="T46" fmla="*/ 9 w 445"/>
                  <a:gd name="T47" fmla="*/ 60 h 351"/>
                  <a:gd name="T48" fmla="*/ 16 w 445"/>
                  <a:gd name="T49" fmla="*/ 41 h 351"/>
                  <a:gd name="T50" fmla="*/ 25 w 445"/>
                  <a:gd name="T51" fmla="*/ 31 h 351"/>
                  <a:gd name="T52" fmla="*/ 35 w 445"/>
                  <a:gd name="T53" fmla="*/ 22 h 351"/>
                  <a:gd name="T54" fmla="*/ 47 w 445"/>
                  <a:gd name="T55" fmla="*/ 16 h 351"/>
                  <a:gd name="T56" fmla="*/ 64 w 445"/>
                  <a:gd name="T57" fmla="*/ 10 h 351"/>
                  <a:gd name="T58" fmla="*/ 83 w 445"/>
                  <a:gd name="T59" fmla="*/ 4 h 351"/>
                  <a:gd name="T60" fmla="*/ 102 w 445"/>
                  <a:gd name="T61" fmla="*/ 0 h 351"/>
                  <a:gd name="T62" fmla="*/ 122 w 445"/>
                  <a:gd name="T63" fmla="*/ 0 h 351"/>
                  <a:gd name="T64" fmla="*/ 150 w 445"/>
                  <a:gd name="T65" fmla="*/ 7 h 351"/>
                  <a:gd name="T66" fmla="*/ 188 w 445"/>
                  <a:gd name="T67" fmla="*/ 20 h 351"/>
                  <a:gd name="T68" fmla="*/ 227 w 445"/>
                  <a:gd name="T69" fmla="*/ 38 h 351"/>
                  <a:gd name="T70" fmla="*/ 266 w 445"/>
                  <a:gd name="T71" fmla="*/ 58 h 351"/>
                  <a:gd name="T72" fmla="*/ 309 w 445"/>
                  <a:gd name="T73" fmla="*/ 80 h 351"/>
                  <a:gd name="T74" fmla="*/ 348 w 445"/>
                  <a:gd name="T75" fmla="*/ 102 h 351"/>
                  <a:gd name="T76" fmla="*/ 384 w 445"/>
                  <a:gd name="T77" fmla="*/ 122 h 351"/>
                  <a:gd name="T78" fmla="*/ 418 w 445"/>
                  <a:gd name="T79" fmla="*/ 140 h 351"/>
                  <a:gd name="T80" fmla="*/ 439 w 445"/>
                  <a:gd name="T81" fmla="*/ 173 h 351"/>
                  <a:gd name="T82" fmla="*/ 445 w 445"/>
                  <a:gd name="T83" fmla="*/ 225 h 351"/>
                  <a:gd name="T84" fmla="*/ 441 w 445"/>
                  <a:gd name="T85" fmla="*/ 278 h 351"/>
                  <a:gd name="T86" fmla="*/ 426 w 445"/>
                  <a:gd name="T87" fmla="*/ 327 h 351"/>
                  <a:gd name="T88" fmla="*/ 410 w 445"/>
                  <a:gd name="T89" fmla="*/ 351 h 351"/>
                  <a:gd name="T90" fmla="*/ 394 w 445"/>
                  <a:gd name="T91" fmla="*/ 348 h 351"/>
                  <a:gd name="T92" fmla="*/ 375 w 445"/>
                  <a:gd name="T93" fmla="*/ 345 h 351"/>
                  <a:gd name="T94" fmla="*/ 361 w 445"/>
                  <a:gd name="T95" fmla="*/ 342 h 351"/>
                  <a:gd name="T96" fmla="*/ 348 w 445"/>
                  <a:gd name="T97" fmla="*/ 330 h 351"/>
                  <a:gd name="T98" fmla="*/ 335 w 445"/>
                  <a:gd name="T99" fmla="*/ 310 h 351"/>
                  <a:gd name="T100" fmla="*/ 320 w 445"/>
                  <a:gd name="T101" fmla="*/ 289 h 351"/>
                  <a:gd name="T102" fmla="*/ 306 w 445"/>
                  <a:gd name="T103" fmla="*/ 268 h 351"/>
                  <a:gd name="T104" fmla="*/ 293 w 445"/>
                  <a:gd name="T105" fmla="*/ 247 h 351"/>
                  <a:gd name="T106" fmla="*/ 280 w 445"/>
                  <a:gd name="T107" fmla="*/ 225 h 351"/>
                  <a:gd name="T108" fmla="*/ 265 w 445"/>
                  <a:gd name="T109" fmla="*/ 205 h 351"/>
                  <a:gd name="T110" fmla="*/ 250 w 445"/>
                  <a:gd name="T111" fmla="*/ 185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351">
                    <a:moveTo>
                      <a:pt x="245" y="175"/>
                    </a:moveTo>
                    <a:lnTo>
                      <a:pt x="245" y="188"/>
                    </a:lnTo>
                    <a:lnTo>
                      <a:pt x="243" y="199"/>
                    </a:lnTo>
                    <a:lnTo>
                      <a:pt x="243" y="211"/>
                    </a:lnTo>
                    <a:lnTo>
                      <a:pt x="240" y="223"/>
                    </a:lnTo>
                    <a:lnTo>
                      <a:pt x="237" y="233"/>
                    </a:lnTo>
                    <a:lnTo>
                      <a:pt x="234" y="243"/>
                    </a:lnTo>
                    <a:lnTo>
                      <a:pt x="232" y="253"/>
                    </a:lnTo>
                    <a:lnTo>
                      <a:pt x="226" y="263"/>
                    </a:lnTo>
                    <a:lnTo>
                      <a:pt x="221" y="269"/>
                    </a:lnTo>
                    <a:lnTo>
                      <a:pt x="217" y="275"/>
                    </a:lnTo>
                    <a:lnTo>
                      <a:pt x="211" y="281"/>
                    </a:lnTo>
                    <a:lnTo>
                      <a:pt x="204" y="284"/>
                    </a:lnTo>
                    <a:lnTo>
                      <a:pt x="197" y="288"/>
                    </a:lnTo>
                    <a:lnTo>
                      <a:pt x="189" y="291"/>
                    </a:lnTo>
                    <a:lnTo>
                      <a:pt x="182" y="292"/>
                    </a:lnTo>
                    <a:lnTo>
                      <a:pt x="175" y="294"/>
                    </a:lnTo>
                    <a:lnTo>
                      <a:pt x="169" y="294"/>
                    </a:lnTo>
                    <a:lnTo>
                      <a:pt x="162" y="295"/>
                    </a:lnTo>
                    <a:lnTo>
                      <a:pt x="154" y="297"/>
                    </a:lnTo>
                    <a:lnTo>
                      <a:pt x="149" y="297"/>
                    </a:lnTo>
                    <a:lnTo>
                      <a:pt x="141" y="295"/>
                    </a:lnTo>
                    <a:lnTo>
                      <a:pt x="134" y="295"/>
                    </a:lnTo>
                    <a:lnTo>
                      <a:pt x="127" y="294"/>
                    </a:lnTo>
                    <a:lnTo>
                      <a:pt x="120" y="294"/>
                    </a:lnTo>
                    <a:lnTo>
                      <a:pt x="112" y="292"/>
                    </a:lnTo>
                    <a:lnTo>
                      <a:pt x="105" y="291"/>
                    </a:lnTo>
                    <a:lnTo>
                      <a:pt x="98" y="289"/>
                    </a:lnTo>
                    <a:lnTo>
                      <a:pt x="91" y="289"/>
                    </a:lnTo>
                    <a:lnTo>
                      <a:pt x="83" y="287"/>
                    </a:lnTo>
                    <a:lnTo>
                      <a:pt x="77" y="285"/>
                    </a:lnTo>
                    <a:lnTo>
                      <a:pt x="70" y="282"/>
                    </a:lnTo>
                    <a:lnTo>
                      <a:pt x="64" y="281"/>
                    </a:lnTo>
                    <a:lnTo>
                      <a:pt x="51" y="275"/>
                    </a:lnTo>
                    <a:lnTo>
                      <a:pt x="38" y="268"/>
                    </a:lnTo>
                    <a:lnTo>
                      <a:pt x="28" y="259"/>
                    </a:lnTo>
                    <a:lnTo>
                      <a:pt x="18" y="249"/>
                    </a:lnTo>
                    <a:lnTo>
                      <a:pt x="11" y="239"/>
                    </a:lnTo>
                    <a:lnTo>
                      <a:pt x="5" y="227"/>
                    </a:lnTo>
                    <a:lnTo>
                      <a:pt x="2" y="215"/>
                    </a:lnTo>
                    <a:lnTo>
                      <a:pt x="0" y="204"/>
                    </a:lnTo>
                    <a:lnTo>
                      <a:pt x="0" y="170"/>
                    </a:lnTo>
                    <a:lnTo>
                      <a:pt x="2" y="140"/>
                    </a:lnTo>
                    <a:lnTo>
                      <a:pt x="6" y="116"/>
                    </a:lnTo>
                    <a:lnTo>
                      <a:pt x="13" y="103"/>
                    </a:lnTo>
                    <a:lnTo>
                      <a:pt x="9" y="89"/>
                    </a:lnTo>
                    <a:lnTo>
                      <a:pt x="6" y="74"/>
                    </a:lnTo>
                    <a:lnTo>
                      <a:pt x="9" y="60"/>
                    </a:lnTo>
                    <a:lnTo>
                      <a:pt x="13" y="47"/>
                    </a:lnTo>
                    <a:lnTo>
                      <a:pt x="16" y="41"/>
                    </a:lnTo>
                    <a:lnTo>
                      <a:pt x="21" y="35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5" y="22"/>
                    </a:lnTo>
                    <a:lnTo>
                      <a:pt x="41" y="19"/>
                    </a:lnTo>
                    <a:lnTo>
                      <a:pt x="47" y="16"/>
                    </a:lnTo>
                    <a:lnTo>
                      <a:pt x="53" y="13"/>
                    </a:lnTo>
                    <a:lnTo>
                      <a:pt x="64" y="10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3" y="3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0"/>
                    </a:lnTo>
                    <a:lnTo>
                      <a:pt x="134" y="3"/>
                    </a:lnTo>
                    <a:lnTo>
                      <a:pt x="150" y="7"/>
                    </a:lnTo>
                    <a:lnTo>
                      <a:pt x="169" y="13"/>
                    </a:lnTo>
                    <a:lnTo>
                      <a:pt x="188" y="20"/>
                    </a:lnTo>
                    <a:lnTo>
                      <a:pt x="207" y="29"/>
                    </a:lnTo>
                    <a:lnTo>
                      <a:pt x="227" y="38"/>
                    </a:lnTo>
                    <a:lnTo>
                      <a:pt x="248" y="48"/>
                    </a:lnTo>
                    <a:lnTo>
                      <a:pt x="266" y="58"/>
                    </a:lnTo>
                    <a:lnTo>
                      <a:pt x="288" y="68"/>
                    </a:lnTo>
                    <a:lnTo>
                      <a:pt x="309" y="80"/>
                    </a:lnTo>
                    <a:lnTo>
                      <a:pt x="328" y="90"/>
                    </a:lnTo>
                    <a:lnTo>
                      <a:pt x="348" y="102"/>
                    </a:lnTo>
                    <a:lnTo>
                      <a:pt x="367" y="112"/>
                    </a:lnTo>
                    <a:lnTo>
                      <a:pt x="384" y="122"/>
                    </a:lnTo>
                    <a:lnTo>
                      <a:pt x="402" y="131"/>
                    </a:lnTo>
                    <a:lnTo>
                      <a:pt x="418" y="140"/>
                    </a:lnTo>
                    <a:lnTo>
                      <a:pt x="432" y="147"/>
                    </a:lnTo>
                    <a:lnTo>
                      <a:pt x="439" y="173"/>
                    </a:lnTo>
                    <a:lnTo>
                      <a:pt x="444" y="201"/>
                    </a:lnTo>
                    <a:lnTo>
                      <a:pt x="445" y="225"/>
                    </a:lnTo>
                    <a:lnTo>
                      <a:pt x="444" y="252"/>
                    </a:lnTo>
                    <a:lnTo>
                      <a:pt x="441" y="278"/>
                    </a:lnTo>
                    <a:lnTo>
                      <a:pt x="435" y="301"/>
                    </a:lnTo>
                    <a:lnTo>
                      <a:pt x="426" y="327"/>
                    </a:lnTo>
                    <a:lnTo>
                      <a:pt x="416" y="351"/>
                    </a:lnTo>
                    <a:lnTo>
                      <a:pt x="410" y="351"/>
                    </a:lnTo>
                    <a:lnTo>
                      <a:pt x="403" y="349"/>
                    </a:lnTo>
                    <a:lnTo>
                      <a:pt x="394" y="348"/>
                    </a:lnTo>
                    <a:lnTo>
                      <a:pt x="386" y="345"/>
                    </a:lnTo>
                    <a:lnTo>
                      <a:pt x="375" y="345"/>
                    </a:lnTo>
                    <a:lnTo>
                      <a:pt x="368" y="343"/>
                    </a:lnTo>
                    <a:lnTo>
                      <a:pt x="361" y="342"/>
                    </a:lnTo>
                    <a:lnTo>
                      <a:pt x="355" y="342"/>
                    </a:lnTo>
                    <a:lnTo>
                      <a:pt x="348" y="330"/>
                    </a:lnTo>
                    <a:lnTo>
                      <a:pt x="342" y="320"/>
                    </a:lnTo>
                    <a:lnTo>
                      <a:pt x="335" y="310"/>
                    </a:lnTo>
                    <a:lnTo>
                      <a:pt x="328" y="300"/>
                    </a:lnTo>
                    <a:lnTo>
                      <a:pt x="320" y="289"/>
                    </a:lnTo>
                    <a:lnTo>
                      <a:pt x="313" y="278"/>
                    </a:lnTo>
                    <a:lnTo>
                      <a:pt x="306" y="268"/>
                    </a:lnTo>
                    <a:lnTo>
                      <a:pt x="300" y="257"/>
                    </a:lnTo>
                    <a:lnTo>
                      <a:pt x="293" y="247"/>
                    </a:lnTo>
                    <a:lnTo>
                      <a:pt x="285" y="237"/>
                    </a:lnTo>
                    <a:lnTo>
                      <a:pt x="280" y="225"/>
                    </a:lnTo>
                    <a:lnTo>
                      <a:pt x="272" y="215"/>
                    </a:lnTo>
                    <a:lnTo>
                      <a:pt x="265" y="205"/>
                    </a:lnTo>
                    <a:lnTo>
                      <a:pt x="258" y="195"/>
                    </a:lnTo>
                    <a:lnTo>
                      <a:pt x="250" y="185"/>
                    </a:lnTo>
                    <a:lnTo>
                      <a:pt x="245" y="175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4704" y="2741"/>
                <a:ext cx="14" cy="32"/>
              </a:xfrm>
              <a:custGeom>
                <a:avLst/>
                <a:gdLst>
                  <a:gd name="T0" fmla="*/ 20 w 40"/>
                  <a:gd name="T1" fmla="*/ 94 h 94"/>
                  <a:gd name="T2" fmla="*/ 26 w 40"/>
                  <a:gd name="T3" fmla="*/ 82 h 94"/>
                  <a:gd name="T4" fmla="*/ 30 w 40"/>
                  <a:gd name="T5" fmla="*/ 72 h 94"/>
                  <a:gd name="T6" fmla="*/ 34 w 40"/>
                  <a:gd name="T7" fmla="*/ 61 h 94"/>
                  <a:gd name="T8" fmla="*/ 36 w 40"/>
                  <a:gd name="T9" fmla="*/ 49 h 94"/>
                  <a:gd name="T10" fmla="*/ 37 w 40"/>
                  <a:gd name="T11" fmla="*/ 37 h 94"/>
                  <a:gd name="T12" fmla="*/ 39 w 40"/>
                  <a:gd name="T13" fmla="*/ 26 h 94"/>
                  <a:gd name="T14" fmla="*/ 40 w 40"/>
                  <a:gd name="T15" fmla="*/ 13 h 94"/>
                  <a:gd name="T16" fmla="*/ 40 w 40"/>
                  <a:gd name="T17" fmla="*/ 0 h 94"/>
                  <a:gd name="T18" fmla="*/ 17 w 40"/>
                  <a:gd name="T19" fmla="*/ 0 h 94"/>
                  <a:gd name="T20" fmla="*/ 17 w 40"/>
                  <a:gd name="T21" fmla="*/ 13 h 94"/>
                  <a:gd name="T22" fmla="*/ 17 w 40"/>
                  <a:gd name="T23" fmla="*/ 24 h 94"/>
                  <a:gd name="T24" fmla="*/ 16 w 40"/>
                  <a:gd name="T25" fmla="*/ 34 h 94"/>
                  <a:gd name="T26" fmla="*/ 13 w 40"/>
                  <a:gd name="T27" fmla="*/ 45 h 94"/>
                  <a:gd name="T28" fmla="*/ 11 w 40"/>
                  <a:gd name="T29" fmla="*/ 55 h 94"/>
                  <a:gd name="T30" fmla="*/ 8 w 40"/>
                  <a:gd name="T31" fmla="*/ 65 h 94"/>
                  <a:gd name="T32" fmla="*/ 4 w 40"/>
                  <a:gd name="T33" fmla="*/ 74 h 94"/>
                  <a:gd name="T34" fmla="*/ 0 w 40"/>
                  <a:gd name="T35" fmla="*/ 82 h 94"/>
                  <a:gd name="T36" fmla="*/ 20 w 40"/>
                  <a:gd name="T3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94">
                    <a:moveTo>
                      <a:pt x="20" y="94"/>
                    </a:moveTo>
                    <a:lnTo>
                      <a:pt x="26" y="82"/>
                    </a:lnTo>
                    <a:lnTo>
                      <a:pt x="30" y="72"/>
                    </a:lnTo>
                    <a:lnTo>
                      <a:pt x="34" y="61"/>
                    </a:lnTo>
                    <a:lnTo>
                      <a:pt x="36" y="49"/>
                    </a:lnTo>
                    <a:lnTo>
                      <a:pt x="37" y="37"/>
                    </a:lnTo>
                    <a:lnTo>
                      <a:pt x="39" y="26"/>
                    </a:lnTo>
                    <a:lnTo>
                      <a:pt x="40" y="13"/>
                    </a:lnTo>
                    <a:lnTo>
                      <a:pt x="40" y="0"/>
                    </a:lnTo>
                    <a:lnTo>
                      <a:pt x="17" y="0"/>
                    </a:lnTo>
                    <a:lnTo>
                      <a:pt x="17" y="13"/>
                    </a:lnTo>
                    <a:lnTo>
                      <a:pt x="17" y="24"/>
                    </a:lnTo>
                    <a:lnTo>
                      <a:pt x="16" y="34"/>
                    </a:lnTo>
                    <a:lnTo>
                      <a:pt x="13" y="45"/>
                    </a:lnTo>
                    <a:lnTo>
                      <a:pt x="11" y="55"/>
                    </a:lnTo>
                    <a:lnTo>
                      <a:pt x="8" y="65"/>
                    </a:lnTo>
                    <a:lnTo>
                      <a:pt x="4" y="74"/>
                    </a:lnTo>
                    <a:lnTo>
                      <a:pt x="0" y="82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4690" y="2769"/>
                <a:ext cx="21" cy="16"/>
              </a:xfrm>
              <a:custGeom>
                <a:avLst/>
                <a:gdLst>
                  <a:gd name="T0" fmla="*/ 5 w 63"/>
                  <a:gd name="T1" fmla="*/ 48 h 48"/>
                  <a:gd name="T2" fmla="*/ 3 w 63"/>
                  <a:gd name="T3" fmla="*/ 48 h 48"/>
                  <a:gd name="T4" fmla="*/ 13 w 63"/>
                  <a:gd name="T5" fmla="*/ 47 h 48"/>
                  <a:gd name="T6" fmla="*/ 21 w 63"/>
                  <a:gd name="T7" fmla="*/ 44 h 48"/>
                  <a:gd name="T8" fmla="*/ 29 w 63"/>
                  <a:gd name="T9" fmla="*/ 41 h 48"/>
                  <a:gd name="T10" fmla="*/ 38 w 63"/>
                  <a:gd name="T11" fmla="*/ 37 h 48"/>
                  <a:gd name="T12" fmla="*/ 45 w 63"/>
                  <a:gd name="T13" fmla="*/ 32 h 48"/>
                  <a:gd name="T14" fmla="*/ 53 w 63"/>
                  <a:gd name="T15" fmla="*/ 27 h 48"/>
                  <a:gd name="T16" fmla="*/ 59 w 63"/>
                  <a:gd name="T17" fmla="*/ 19 h 48"/>
                  <a:gd name="T18" fmla="*/ 63 w 63"/>
                  <a:gd name="T19" fmla="*/ 12 h 48"/>
                  <a:gd name="T20" fmla="*/ 43 w 63"/>
                  <a:gd name="T21" fmla="*/ 0 h 48"/>
                  <a:gd name="T22" fmla="*/ 40 w 63"/>
                  <a:gd name="T23" fmla="*/ 5 h 48"/>
                  <a:gd name="T24" fmla="*/ 37 w 63"/>
                  <a:gd name="T25" fmla="*/ 9 h 48"/>
                  <a:gd name="T26" fmla="*/ 31 w 63"/>
                  <a:gd name="T27" fmla="*/ 14 h 48"/>
                  <a:gd name="T28" fmla="*/ 25 w 63"/>
                  <a:gd name="T29" fmla="*/ 16 h 48"/>
                  <a:gd name="T30" fmla="*/ 19 w 63"/>
                  <a:gd name="T31" fmla="*/ 19 h 48"/>
                  <a:gd name="T32" fmla="*/ 13 w 63"/>
                  <a:gd name="T33" fmla="*/ 24 h 48"/>
                  <a:gd name="T34" fmla="*/ 6 w 63"/>
                  <a:gd name="T35" fmla="*/ 25 h 48"/>
                  <a:gd name="T36" fmla="*/ 2 w 63"/>
                  <a:gd name="T37" fmla="*/ 25 h 48"/>
                  <a:gd name="T38" fmla="*/ 0 w 63"/>
                  <a:gd name="T39" fmla="*/ 25 h 48"/>
                  <a:gd name="T40" fmla="*/ 5 w 6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48">
                    <a:moveTo>
                      <a:pt x="5" y="48"/>
                    </a:moveTo>
                    <a:lnTo>
                      <a:pt x="3" y="48"/>
                    </a:lnTo>
                    <a:lnTo>
                      <a:pt x="13" y="47"/>
                    </a:lnTo>
                    <a:lnTo>
                      <a:pt x="21" y="44"/>
                    </a:lnTo>
                    <a:lnTo>
                      <a:pt x="29" y="41"/>
                    </a:lnTo>
                    <a:lnTo>
                      <a:pt x="38" y="37"/>
                    </a:lnTo>
                    <a:lnTo>
                      <a:pt x="45" y="32"/>
                    </a:lnTo>
                    <a:lnTo>
                      <a:pt x="53" y="27"/>
                    </a:lnTo>
                    <a:lnTo>
                      <a:pt x="59" y="19"/>
                    </a:lnTo>
                    <a:lnTo>
                      <a:pt x="63" y="12"/>
                    </a:lnTo>
                    <a:lnTo>
                      <a:pt x="43" y="0"/>
                    </a:lnTo>
                    <a:lnTo>
                      <a:pt x="40" y="5"/>
                    </a:lnTo>
                    <a:lnTo>
                      <a:pt x="37" y="9"/>
                    </a:lnTo>
                    <a:lnTo>
                      <a:pt x="31" y="14"/>
                    </a:lnTo>
                    <a:lnTo>
                      <a:pt x="25" y="16"/>
                    </a:lnTo>
                    <a:lnTo>
                      <a:pt x="19" y="19"/>
                    </a:lnTo>
                    <a:lnTo>
                      <a:pt x="13" y="24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4652" y="2773"/>
                <a:ext cx="40" cy="13"/>
              </a:xfrm>
              <a:custGeom>
                <a:avLst/>
                <a:gdLst>
                  <a:gd name="T0" fmla="*/ 0 w 118"/>
                  <a:gd name="T1" fmla="*/ 21 h 37"/>
                  <a:gd name="T2" fmla="*/ 7 w 118"/>
                  <a:gd name="T3" fmla="*/ 23 h 37"/>
                  <a:gd name="T4" fmla="*/ 13 w 118"/>
                  <a:gd name="T5" fmla="*/ 26 h 37"/>
                  <a:gd name="T6" fmla="*/ 20 w 118"/>
                  <a:gd name="T7" fmla="*/ 27 h 37"/>
                  <a:gd name="T8" fmla="*/ 29 w 118"/>
                  <a:gd name="T9" fmla="*/ 29 h 37"/>
                  <a:gd name="T10" fmla="*/ 36 w 118"/>
                  <a:gd name="T11" fmla="*/ 30 h 37"/>
                  <a:gd name="T12" fmla="*/ 44 w 118"/>
                  <a:gd name="T13" fmla="*/ 32 h 37"/>
                  <a:gd name="T14" fmla="*/ 51 w 118"/>
                  <a:gd name="T15" fmla="*/ 33 h 37"/>
                  <a:gd name="T16" fmla="*/ 58 w 118"/>
                  <a:gd name="T17" fmla="*/ 34 h 37"/>
                  <a:gd name="T18" fmla="*/ 65 w 118"/>
                  <a:gd name="T19" fmla="*/ 36 h 37"/>
                  <a:gd name="T20" fmla="*/ 74 w 118"/>
                  <a:gd name="T21" fmla="*/ 36 h 37"/>
                  <a:gd name="T22" fmla="*/ 81 w 118"/>
                  <a:gd name="T23" fmla="*/ 36 h 37"/>
                  <a:gd name="T24" fmla="*/ 87 w 118"/>
                  <a:gd name="T25" fmla="*/ 37 h 37"/>
                  <a:gd name="T26" fmla="*/ 96 w 118"/>
                  <a:gd name="T27" fmla="*/ 37 h 37"/>
                  <a:gd name="T28" fmla="*/ 103 w 118"/>
                  <a:gd name="T29" fmla="*/ 36 h 37"/>
                  <a:gd name="T30" fmla="*/ 110 w 118"/>
                  <a:gd name="T31" fmla="*/ 36 h 37"/>
                  <a:gd name="T32" fmla="*/ 118 w 118"/>
                  <a:gd name="T33" fmla="*/ 34 h 37"/>
                  <a:gd name="T34" fmla="*/ 113 w 118"/>
                  <a:gd name="T35" fmla="*/ 11 h 37"/>
                  <a:gd name="T36" fmla="*/ 108 w 118"/>
                  <a:gd name="T37" fmla="*/ 13 h 37"/>
                  <a:gd name="T38" fmla="*/ 100 w 118"/>
                  <a:gd name="T39" fmla="*/ 13 h 37"/>
                  <a:gd name="T40" fmla="*/ 89 w 118"/>
                  <a:gd name="T41" fmla="*/ 13 h 37"/>
                  <a:gd name="T42" fmla="*/ 81 w 118"/>
                  <a:gd name="T43" fmla="*/ 13 h 37"/>
                  <a:gd name="T44" fmla="*/ 68 w 118"/>
                  <a:gd name="T45" fmla="*/ 13 h 37"/>
                  <a:gd name="T46" fmla="*/ 61 w 118"/>
                  <a:gd name="T47" fmla="*/ 11 h 37"/>
                  <a:gd name="T48" fmla="*/ 54 w 118"/>
                  <a:gd name="T49" fmla="*/ 10 h 37"/>
                  <a:gd name="T50" fmla="*/ 46 w 118"/>
                  <a:gd name="T51" fmla="*/ 10 h 37"/>
                  <a:gd name="T52" fmla="*/ 39 w 118"/>
                  <a:gd name="T53" fmla="*/ 7 h 37"/>
                  <a:gd name="T54" fmla="*/ 33 w 118"/>
                  <a:gd name="T55" fmla="*/ 7 h 37"/>
                  <a:gd name="T56" fmla="*/ 28 w 118"/>
                  <a:gd name="T57" fmla="*/ 4 h 37"/>
                  <a:gd name="T58" fmla="*/ 20 w 118"/>
                  <a:gd name="T59" fmla="*/ 2 h 37"/>
                  <a:gd name="T60" fmla="*/ 15 w 118"/>
                  <a:gd name="T61" fmla="*/ 1 h 37"/>
                  <a:gd name="T62" fmla="*/ 7 w 118"/>
                  <a:gd name="T63" fmla="*/ 0 h 37"/>
                  <a:gd name="T64" fmla="*/ 0 w 118"/>
                  <a:gd name="T65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37">
                    <a:moveTo>
                      <a:pt x="0" y="21"/>
                    </a:moveTo>
                    <a:lnTo>
                      <a:pt x="7" y="23"/>
                    </a:lnTo>
                    <a:lnTo>
                      <a:pt x="13" y="26"/>
                    </a:lnTo>
                    <a:lnTo>
                      <a:pt x="20" y="27"/>
                    </a:lnTo>
                    <a:lnTo>
                      <a:pt x="29" y="29"/>
                    </a:lnTo>
                    <a:lnTo>
                      <a:pt x="36" y="30"/>
                    </a:lnTo>
                    <a:lnTo>
                      <a:pt x="44" y="32"/>
                    </a:lnTo>
                    <a:lnTo>
                      <a:pt x="51" y="33"/>
                    </a:lnTo>
                    <a:lnTo>
                      <a:pt x="58" y="34"/>
                    </a:lnTo>
                    <a:lnTo>
                      <a:pt x="65" y="36"/>
                    </a:lnTo>
                    <a:lnTo>
                      <a:pt x="74" y="36"/>
                    </a:lnTo>
                    <a:lnTo>
                      <a:pt x="81" y="36"/>
                    </a:lnTo>
                    <a:lnTo>
                      <a:pt x="87" y="37"/>
                    </a:lnTo>
                    <a:lnTo>
                      <a:pt x="96" y="37"/>
                    </a:lnTo>
                    <a:lnTo>
                      <a:pt x="103" y="36"/>
                    </a:lnTo>
                    <a:lnTo>
                      <a:pt x="110" y="36"/>
                    </a:lnTo>
                    <a:lnTo>
                      <a:pt x="118" y="34"/>
                    </a:lnTo>
                    <a:lnTo>
                      <a:pt x="113" y="11"/>
                    </a:lnTo>
                    <a:lnTo>
                      <a:pt x="108" y="13"/>
                    </a:lnTo>
                    <a:lnTo>
                      <a:pt x="100" y="13"/>
                    </a:lnTo>
                    <a:lnTo>
                      <a:pt x="89" y="13"/>
                    </a:lnTo>
                    <a:lnTo>
                      <a:pt x="81" y="13"/>
                    </a:lnTo>
                    <a:lnTo>
                      <a:pt x="68" y="13"/>
                    </a:lnTo>
                    <a:lnTo>
                      <a:pt x="61" y="11"/>
                    </a:lnTo>
                    <a:lnTo>
                      <a:pt x="54" y="10"/>
                    </a:lnTo>
                    <a:lnTo>
                      <a:pt x="46" y="10"/>
                    </a:lnTo>
                    <a:lnTo>
                      <a:pt x="39" y="7"/>
                    </a:lnTo>
                    <a:lnTo>
                      <a:pt x="33" y="7"/>
                    </a:lnTo>
                    <a:lnTo>
                      <a:pt x="28" y="4"/>
                    </a:lnTo>
                    <a:lnTo>
                      <a:pt x="20" y="2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0" name="Freeform 31"/>
              <p:cNvSpPr>
                <a:spLocks/>
              </p:cNvSpPr>
              <p:nvPr/>
            </p:nvSpPr>
            <p:spPr bwMode="auto">
              <a:xfrm>
                <a:off x="4628" y="2751"/>
                <a:ext cx="27" cy="29"/>
              </a:xfrm>
              <a:custGeom>
                <a:avLst/>
                <a:gdLst>
                  <a:gd name="T0" fmla="*/ 0 w 80"/>
                  <a:gd name="T1" fmla="*/ 0 h 88"/>
                  <a:gd name="T2" fmla="*/ 3 w 80"/>
                  <a:gd name="T3" fmla="*/ 13 h 88"/>
                  <a:gd name="T4" fmla="*/ 8 w 80"/>
                  <a:gd name="T5" fmla="*/ 27 h 88"/>
                  <a:gd name="T6" fmla="*/ 13 w 80"/>
                  <a:gd name="T7" fmla="*/ 40 h 88"/>
                  <a:gd name="T8" fmla="*/ 22 w 80"/>
                  <a:gd name="T9" fmla="*/ 52 h 88"/>
                  <a:gd name="T10" fmla="*/ 32 w 80"/>
                  <a:gd name="T11" fmla="*/ 64 h 88"/>
                  <a:gd name="T12" fmla="*/ 45 w 80"/>
                  <a:gd name="T13" fmla="*/ 74 h 88"/>
                  <a:gd name="T14" fmla="*/ 58 w 80"/>
                  <a:gd name="T15" fmla="*/ 81 h 88"/>
                  <a:gd name="T16" fmla="*/ 73 w 80"/>
                  <a:gd name="T17" fmla="*/ 88 h 88"/>
                  <a:gd name="T18" fmla="*/ 80 w 80"/>
                  <a:gd name="T19" fmla="*/ 67 h 88"/>
                  <a:gd name="T20" fmla="*/ 70 w 80"/>
                  <a:gd name="T21" fmla="*/ 61 h 88"/>
                  <a:gd name="T22" fmla="*/ 58 w 80"/>
                  <a:gd name="T23" fmla="*/ 53 h 88"/>
                  <a:gd name="T24" fmla="*/ 48 w 80"/>
                  <a:gd name="T25" fmla="*/ 48 h 88"/>
                  <a:gd name="T26" fmla="*/ 40 w 80"/>
                  <a:gd name="T27" fmla="*/ 37 h 88"/>
                  <a:gd name="T28" fmla="*/ 34 w 80"/>
                  <a:gd name="T29" fmla="*/ 29 h 88"/>
                  <a:gd name="T30" fmla="*/ 29 w 80"/>
                  <a:gd name="T31" fmla="*/ 19 h 88"/>
                  <a:gd name="T32" fmla="*/ 25 w 80"/>
                  <a:gd name="T33" fmla="*/ 8 h 88"/>
                  <a:gd name="T34" fmla="*/ 25 w 80"/>
                  <a:gd name="T35" fmla="*/ 0 h 88"/>
                  <a:gd name="T36" fmla="*/ 0 w 80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8">
                    <a:moveTo>
                      <a:pt x="0" y="0"/>
                    </a:moveTo>
                    <a:lnTo>
                      <a:pt x="3" y="13"/>
                    </a:lnTo>
                    <a:lnTo>
                      <a:pt x="8" y="27"/>
                    </a:lnTo>
                    <a:lnTo>
                      <a:pt x="13" y="40"/>
                    </a:lnTo>
                    <a:lnTo>
                      <a:pt x="22" y="52"/>
                    </a:lnTo>
                    <a:lnTo>
                      <a:pt x="32" y="64"/>
                    </a:lnTo>
                    <a:lnTo>
                      <a:pt x="45" y="74"/>
                    </a:lnTo>
                    <a:lnTo>
                      <a:pt x="58" y="81"/>
                    </a:lnTo>
                    <a:lnTo>
                      <a:pt x="73" y="88"/>
                    </a:lnTo>
                    <a:lnTo>
                      <a:pt x="80" y="67"/>
                    </a:lnTo>
                    <a:lnTo>
                      <a:pt x="70" y="61"/>
                    </a:lnTo>
                    <a:lnTo>
                      <a:pt x="58" y="53"/>
                    </a:lnTo>
                    <a:lnTo>
                      <a:pt x="48" y="48"/>
                    </a:lnTo>
                    <a:lnTo>
                      <a:pt x="40" y="37"/>
                    </a:lnTo>
                    <a:lnTo>
                      <a:pt x="34" y="29"/>
                    </a:lnTo>
                    <a:lnTo>
                      <a:pt x="29" y="19"/>
                    </a:lnTo>
                    <a:lnTo>
                      <a:pt x="25" y="8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4628" y="2715"/>
                <a:ext cx="12" cy="36"/>
              </a:xfrm>
              <a:custGeom>
                <a:avLst/>
                <a:gdLst>
                  <a:gd name="T0" fmla="*/ 15 w 37"/>
                  <a:gd name="T1" fmla="*/ 13 h 109"/>
                  <a:gd name="T2" fmla="*/ 18 w 37"/>
                  <a:gd name="T3" fmla="*/ 0 h 109"/>
                  <a:gd name="T4" fmla="*/ 15 w 37"/>
                  <a:gd name="T5" fmla="*/ 4 h 109"/>
                  <a:gd name="T6" fmla="*/ 12 w 37"/>
                  <a:gd name="T7" fmla="*/ 8 h 109"/>
                  <a:gd name="T8" fmla="*/ 10 w 37"/>
                  <a:gd name="T9" fmla="*/ 13 h 109"/>
                  <a:gd name="T10" fmla="*/ 8 w 37"/>
                  <a:gd name="T11" fmla="*/ 18 h 109"/>
                  <a:gd name="T12" fmla="*/ 8 w 37"/>
                  <a:gd name="T13" fmla="*/ 24 h 109"/>
                  <a:gd name="T14" fmla="*/ 6 w 37"/>
                  <a:gd name="T15" fmla="*/ 32 h 109"/>
                  <a:gd name="T16" fmla="*/ 6 w 37"/>
                  <a:gd name="T17" fmla="*/ 36 h 109"/>
                  <a:gd name="T18" fmla="*/ 3 w 37"/>
                  <a:gd name="T19" fmla="*/ 43 h 109"/>
                  <a:gd name="T20" fmla="*/ 3 w 37"/>
                  <a:gd name="T21" fmla="*/ 52 h 109"/>
                  <a:gd name="T22" fmla="*/ 3 w 37"/>
                  <a:gd name="T23" fmla="*/ 59 h 109"/>
                  <a:gd name="T24" fmla="*/ 2 w 37"/>
                  <a:gd name="T25" fmla="*/ 66 h 109"/>
                  <a:gd name="T26" fmla="*/ 2 w 37"/>
                  <a:gd name="T27" fmla="*/ 74 h 109"/>
                  <a:gd name="T28" fmla="*/ 0 w 37"/>
                  <a:gd name="T29" fmla="*/ 82 h 109"/>
                  <a:gd name="T30" fmla="*/ 0 w 37"/>
                  <a:gd name="T31" fmla="*/ 109 h 109"/>
                  <a:gd name="T32" fmla="*/ 25 w 37"/>
                  <a:gd name="T33" fmla="*/ 109 h 109"/>
                  <a:gd name="T34" fmla="*/ 25 w 37"/>
                  <a:gd name="T35" fmla="*/ 84 h 109"/>
                  <a:gd name="T36" fmla="*/ 25 w 37"/>
                  <a:gd name="T37" fmla="*/ 75 h 109"/>
                  <a:gd name="T38" fmla="*/ 25 w 37"/>
                  <a:gd name="T39" fmla="*/ 61 h 109"/>
                  <a:gd name="T40" fmla="*/ 26 w 37"/>
                  <a:gd name="T41" fmla="*/ 53 h 109"/>
                  <a:gd name="T42" fmla="*/ 26 w 37"/>
                  <a:gd name="T43" fmla="*/ 48 h 109"/>
                  <a:gd name="T44" fmla="*/ 28 w 37"/>
                  <a:gd name="T45" fmla="*/ 40 h 109"/>
                  <a:gd name="T46" fmla="*/ 29 w 37"/>
                  <a:gd name="T47" fmla="*/ 34 h 109"/>
                  <a:gd name="T48" fmla="*/ 29 w 37"/>
                  <a:gd name="T49" fmla="*/ 30 h 109"/>
                  <a:gd name="T50" fmla="*/ 31 w 37"/>
                  <a:gd name="T51" fmla="*/ 24 h 109"/>
                  <a:gd name="T52" fmla="*/ 32 w 37"/>
                  <a:gd name="T53" fmla="*/ 21 h 109"/>
                  <a:gd name="T54" fmla="*/ 32 w 37"/>
                  <a:gd name="T55" fmla="*/ 18 h 109"/>
                  <a:gd name="T56" fmla="*/ 34 w 37"/>
                  <a:gd name="T57" fmla="*/ 17 h 109"/>
                  <a:gd name="T58" fmla="*/ 34 w 37"/>
                  <a:gd name="T59" fmla="*/ 17 h 109"/>
                  <a:gd name="T60" fmla="*/ 37 w 37"/>
                  <a:gd name="T61" fmla="*/ 2 h 109"/>
                  <a:gd name="T62" fmla="*/ 15 w 37"/>
                  <a:gd name="T63" fmla="*/ 1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109">
                    <a:moveTo>
                      <a:pt x="15" y="13"/>
                    </a:moveTo>
                    <a:lnTo>
                      <a:pt x="18" y="0"/>
                    </a:lnTo>
                    <a:lnTo>
                      <a:pt x="15" y="4"/>
                    </a:lnTo>
                    <a:lnTo>
                      <a:pt x="12" y="8"/>
                    </a:lnTo>
                    <a:lnTo>
                      <a:pt x="10" y="13"/>
                    </a:lnTo>
                    <a:lnTo>
                      <a:pt x="8" y="18"/>
                    </a:lnTo>
                    <a:lnTo>
                      <a:pt x="8" y="24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2" y="66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109"/>
                    </a:lnTo>
                    <a:lnTo>
                      <a:pt x="25" y="109"/>
                    </a:lnTo>
                    <a:lnTo>
                      <a:pt x="25" y="84"/>
                    </a:lnTo>
                    <a:lnTo>
                      <a:pt x="25" y="75"/>
                    </a:lnTo>
                    <a:lnTo>
                      <a:pt x="25" y="61"/>
                    </a:lnTo>
                    <a:lnTo>
                      <a:pt x="26" y="53"/>
                    </a:lnTo>
                    <a:lnTo>
                      <a:pt x="26" y="48"/>
                    </a:lnTo>
                    <a:lnTo>
                      <a:pt x="28" y="40"/>
                    </a:lnTo>
                    <a:lnTo>
                      <a:pt x="29" y="34"/>
                    </a:lnTo>
                    <a:lnTo>
                      <a:pt x="29" y="30"/>
                    </a:lnTo>
                    <a:lnTo>
                      <a:pt x="31" y="24"/>
                    </a:lnTo>
                    <a:lnTo>
                      <a:pt x="32" y="21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7" y="2"/>
                    </a:ln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2" name="Freeform 33"/>
              <p:cNvSpPr>
                <a:spLocks/>
              </p:cNvSpPr>
              <p:nvPr/>
            </p:nvSpPr>
            <p:spPr bwMode="auto">
              <a:xfrm>
                <a:off x="4631" y="2697"/>
                <a:ext cx="9" cy="22"/>
              </a:xfrm>
              <a:custGeom>
                <a:avLst/>
                <a:gdLst>
                  <a:gd name="T0" fmla="*/ 8 w 29"/>
                  <a:gd name="T1" fmla="*/ 0 h 66"/>
                  <a:gd name="T2" fmla="*/ 4 w 29"/>
                  <a:gd name="T3" fmla="*/ 7 h 66"/>
                  <a:gd name="T4" fmla="*/ 2 w 29"/>
                  <a:gd name="T5" fmla="*/ 16 h 66"/>
                  <a:gd name="T6" fmla="*/ 1 w 29"/>
                  <a:gd name="T7" fmla="*/ 23 h 66"/>
                  <a:gd name="T8" fmla="*/ 0 w 29"/>
                  <a:gd name="T9" fmla="*/ 32 h 66"/>
                  <a:gd name="T10" fmla="*/ 1 w 29"/>
                  <a:gd name="T11" fmla="*/ 41 h 66"/>
                  <a:gd name="T12" fmla="*/ 2 w 29"/>
                  <a:gd name="T13" fmla="*/ 50 h 66"/>
                  <a:gd name="T14" fmla="*/ 4 w 29"/>
                  <a:gd name="T15" fmla="*/ 57 h 66"/>
                  <a:gd name="T16" fmla="*/ 7 w 29"/>
                  <a:gd name="T17" fmla="*/ 66 h 66"/>
                  <a:gd name="T18" fmla="*/ 29 w 29"/>
                  <a:gd name="T19" fmla="*/ 55 h 66"/>
                  <a:gd name="T20" fmla="*/ 26 w 29"/>
                  <a:gd name="T21" fmla="*/ 50 h 66"/>
                  <a:gd name="T22" fmla="*/ 24 w 29"/>
                  <a:gd name="T23" fmla="*/ 45 h 66"/>
                  <a:gd name="T24" fmla="*/ 24 w 29"/>
                  <a:gd name="T25" fmla="*/ 38 h 66"/>
                  <a:gd name="T26" fmla="*/ 24 w 29"/>
                  <a:gd name="T27" fmla="*/ 32 h 66"/>
                  <a:gd name="T28" fmla="*/ 24 w 29"/>
                  <a:gd name="T29" fmla="*/ 26 h 66"/>
                  <a:gd name="T30" fmla="*/ 24 w 29"/>
                  <a:gd name="T31" fmla="*/ 21 h 66"/>
                  <a:gd name="T32" fmla="*/ 26 w 29"/>
                  <a:gd name="T33" fmla="*/ 16 h 66"/>
                  <a:gd name="T34" fmla="*/ 29 w 29"/>
                  <a:gd name="T35" fmla="*/ 10 h 66"/>
                  <a:gd name="T36" fmla="*/ 8 w 29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66">
                    <a:moveTo>
                      <a:pt x="8" y="0"/>
                    </a:moveTo>
                    <a:lnTo>
                      <a:pt x="4" y="7"/>
                    </a:lnTo>
                    <a:lnTo>
                      <a:pt x="2" y="16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1" y="41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29" y="55"/>
                    </a:lnTo>
                    <a:lnTo>
                      <a:pt x="26" y="50"/>
                    </a:lnTo>
                    <a:lnTo>
                      <a:pt x="24" y="45"/>
                    </a:lnTo>
                    <a:lnTo>
                      <a:pt x="24" y="38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29" y="1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4633" y="2684"/>
                <a:ext cx="18" cy="16"/>
              </a:xfrm>
              <a:custGeom>
                <a:avLst/>
                <a:gdLst>
                  <a:gd name="T0" fmla="*/ 47 w 54"/>
                  <a:gd name="T1" fmla="*/ 0 h 49"/>
                  <a:gd name="T2" fmla="*/ 38 w 54"/>
                  <a:gd name="T3" fmla="*/ 3 h 49"/>
                  <a:gd name="T4" fmla="*/ 32 w 54"/>
                  <a:gd name="T5" fmla="*/ 6 h 49"/>
                  <a:gd name="T6" fmla="*/ 25 w 54"/>
                  <a:gd name="T7" fmla="*/ 10 h 49"/>
                  <a:gd name="T8" fmla="*/ 19 w 54"/>
                  <a:gd name="T9" fmla="*/ 14 h 49"/>
                  <a:gd name="T10" fmla="*/ 13 w 54"/>
                  <a:gd name="T11" fmla="*/ 19 h 49"/>
                  <a:gd name="T12" fmla="*/ 9 w 54"/>
                  <a:gd name="T13" fmla="*/ 25 h 49"/>
                  <a:gd name="T14" fmla="*/ 3 w 54"/>
                  <a:gd name="T15" fmla="*/ 32 h 49"/>
                  <a:gd name="T16" fmla="*/ 0 w 54"/>
                  <a:gd name="T17" fmla="*/ 39 h 49"/>
                  <a:gd name="T18" fmla="*/ 21 w 54"/>
                  <a:gd name="T19" fmla="*/ 49 h 49"/>
                  <a:gd name="T20" fmla="*/ 24 w 54"/>
                  <a:gd name="T21" fmla="*/ 44 h 49"/>
                  <a:gd name="T22" fmla="*/ 26 w 54"/>
                  <a:gd name="T23" fmla="*/ 39 h 49"/>
                  <a:gd name="T24" fmla="*/ 31 w 54"/>
                  <a:gd name="T25" fmla="*/ 36 h 49"/>
                  <a:gd name="T26" fmla="*/ 34 w 54"/>
                  <a:gd name="T27" fmla="*/ 32 h 49"/>
                  <a:gd name="T28" fmla="*/ 38 w 54"/>
                  <a:gd name="T29" fmla="*/ 29 h 49"/>
                  <a:gd name="T30" fmla="*/ 42 w 54"/>
                  <a:gd name="T31" fmla="*/ 26 h 49"/>
                  <a:gd name="T32" fmla="*/ 48 w 54"/>
                  <a:gd name="T33" fmla="*/ 25 h 49"/>
                  <a:gd name="T34" fmla="*/ 54 w 54"/>
                  <a:gd name="T35" fmla="*/ 22 h 49"/>
                  <a:gd name="T36" fmla="*/ 47 w 54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9">
                    <a:moveTo>
                      <a:pt x="47" y="0"/>
                    </a:moveTo>
                    <a:lnTo>
                      <a:pt x="38" y="3"/>
                    </a:lnTo>
                    <a:lnTo>
                      <a:pt x="32" y="6"/>
                    </a:lnTo>
                    <a:lnTo>
                      <a:pt x="25" y="10"/>
                    </a:lnTo>
                    <a:lnTo>
                      <a:pt x="19" y="14"/>
                    </a:lnTo>
                    <a:lnTo>
                      <a:pt x="13" y="19"/>
                    </a:lnTo>
                    <a:lnTo>
                      <a:pt x="9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21" y="49"/>
                    </a:lnTo>
                    <a:lnTo>
                      <a:pt x="24" y="44"/>
                    </a:lnTo>
                    <a:lnTo>
                      <a:pt x="26" y="39"/>
                    </a:lnTo>
                    <a:lnTo>
                      <a:pt x="31" y="36"/>
                    </a:lnTo>
                    <a:lnTo>
                      <a:pt x="34" y="32"/>
                    </a:lnTo>
                    <a:lnTo>
                      <a:pt x="38" y="29"/>
                    </a:lnTo>
                    <a:lnTo>
                      <a:pt x="42" y="26"/>
                    </a:lnTo>
                    <a:lnTo>
                      <a:pt x="48" y="25"/>
                    </a:lnTo>
                    <a:lnTo>
                      <a:pt x="54" y="2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4" name="Freeform 35"/>
              <p:cNvSpPr>
                <a:spLocks/>
              </p:cNvSpPr>
              <p:nvPr/>
            </p:nvSpPr>
            <p:spPr bwMode="auto">
              <a:xfrm>
                <a:off x="4649" y="2679"/>
                <a:ext cx="29" cy="12"/>
              </a:xfrm>
              <a:custGeom>
                <a:avLst/>
                <a:gdLst>
                  <a:gd name="T0" fmla="*/ 86 w 86"/>
                  <a:gd name="T1" fmla="*/ 3 h 37"/>
                  <a:gd name="T2" fmla="*/ 74 w 86"/>
                  <a:gd name="T3" fmla="*/ 2 h 37"/>
                  <a:gd name="T4" fmla="*/ 62 w 86"/>
                  <a:gd name="T5" fmla="*/ 0 h 37"/>
                  <a:gd name="T6" fmla="*/ 52 w 86"/>
                  <a:gd name="T7" fmla="*/ 2 h 37"/>
                  <a:gd name="T8" fmla="*/ 41 w 86"/>
                  <a:gd name="T9" fmla="*/ 2 h 37"/>
                  <a:gd name="T10" fmla="*/ 30 w 86"/>
                  <a:gd name="T11" fmla="*/ 5 h 37"/>
                  <a:gd name="T12" fmla="*/ 20 w 86"/>
                  <a:gd name="T13" fmla="*/ 8 h 37"/>
                  <a:gd name="T14" fmla="*/ 10 w 86"/>
                  <a:gd name="T15" fmla="*/ 11 h 37"/>
                  <a:gd name="T16" fmla="*/ 0 w 86"/>
                  <a:gd name="T17" fmla="*/ 15 h 37"/>
                  <a:gd name="T18" fmla="*/ 7 w 86"/>
                  <a:gd name="T19" fmla="*/ 37 h 37"/>
                  <a:gd name="T20" fmla="*/ 17 w 86"/>
                  <a:gd name="T21" fmla="*/ 34 h 37"/>
                  <a:gd name="T22" fmla="*/ 26 w 86"/>
                  <a:gd name="T23" fmla="*/ 31 h 37"/>
                  <a:gd name="T24" fmla="*/ 38 w 86"/>
                  <a:gd name="T25" fmla="*/ 28 h 37"/>
                  <a:gd name="T26" fmla="*/ 46 w 86"/>
                  <a:gd name="T27" fmla="*/ 25 h 37"/>
                  <a:gd name="T28" fmla="*/ 54 w 86"/>
                  <a:gd name="T29" fmla="*/ 25 h 37"/>
                  <a:gd name="T30" fmla="*/ 62 w 86"/>
                  <a:gd name="T31" fmla="*/ 24 h 37"/>
                  <a:gd name="T32" fmla="*/ 71 w 86"/>
                  <a:gd name="T33" fmla="*/ 25 h 37"/>
                  <a:gd name="T34" fmla="*/ 81 w 86"/>
                  <a:gd name="T35" fmla="*/ 27 h 37"/>
                  <a:gd name="T36" fmla="*/ 86 w 86"/>
                  <a:gd name="T3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37">
                    <a:moveTo>
                      <a:pt x="86" y="3"/>
                    </a:moveTo>
                    <a:lnTo>
                      <a:pt x="74" y="2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1" y="2"/>
                    </a:lnTo>
                    <a:lnTo>
                      <a:pt x="30" y="5"/>
                    </a:lnTo>
                    <a:lnTo>
                      <a:pt x="20" y="8"/>
                    </a:lnTo>
                    <a:lnTo>
                      <a:pt x="10" y="11"/>
                    </a:lnTo>
                    <a:lnTo>
                      <a:pt x="0" y="15"/>
                    </a:lnTo>
                    <a:lnTo>
                      <a:pt x="7" y="37"/>
                    </a:lnTo>
                    <a:lnTo>
                      <a:pt x="17" y="34"/>
                    </a:lnTo>
                    <a:lnTo>
                      <a:pt x="26" y="31"/>
                    </a:lnTo>
                    <a:lnTo>
                      <a:pt x="38" y="28"/>
                    </a:lnTo>
                    <a:lnTo>
                      <a:pt x="46" y="25"/>
                    </a:lnTo>
                    <a:lnTo>
                      <a:pt x="54" y="25"/>
                    </a:lnTo>
                    <a:lnTo>
                      <a:pt x="62" y="24"/>
                    </a:lnTo>
                    <a:lnTo>
                      <a:pt x="71" y="25"/>
                    </a:lnTo>
                    <a:lnTo>
                      <a:pt x="81" y="27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5" name="Freeform 36"/>
              <p:cNvSpPr>
                <a:spLocks/>
              </p:cNvSpPr>
              <p:nvPr/>
            </p:nvSpPr>
            <p:spPr bwMode="auto">
              <a:xfrm>
                <a:off x="4676" y="2680"/>
                <a:ext cx="104" cy="56"/>
              </a:xfrm>
              <a:custGeom>
                <a:avLst/>
                <a:gdLst>
                  <a:gd name="T0" fmla="*/ 311 w 311"/>
                  <a:gd name="T1" fmla="*/ 153 h 168"/>
                  <a:gd name="T2" fmla="*/ 306 w 311"/>
                  <a:gd name="T3" fmla="*/ 146 h 168"/>
                  <a:gd name="T4" fmla="*/ 291 w 311"/>
                  <a:gd name="T5" fmla="*/ 138 h 168"/>
                  <a:gd name="T6" fmla="*/ 275 w 311"/>
                  <a:gd name="T7" fmla="*/ 130 h 168"/>
                  <a:gd name="T8" fmla="*/ 259 w 311"/>
                  <a:gd name="T9" fmla="*/ 121 h 168"/>
                  <a:gd name="T10" fmla="*/ 240 w 311"/>
                  <a:gd name="T11" fmla="*/ 111 h 168"/>
                  <a:gd name="T12" fmla="*/ 223 w 311"/>
                  <a:gd name="T13" fmla="*/ 101 h 168"/>
                  <a:gd name="T14" fmla="*/ 202 w 311"/>
                  <a:gd name="T15" fmla="*/ 89 h 168"/>
                  <a:gd name="T16" fmla="*/ 182 w 311"/>
                  <a:gd name="T17" fmla="*/ 79 h 168"/>
                  <a:gd name="T18" fmla="*/ 163 w 311"/>
                  <a:gd name="T19" fmla="*/ 69 h 168"/>
                  <a:gd name="T20" fmla="*/ 141 w 311"/>
                  <a:gd name="T21" fmla="*/ 57 h 168"/>
                  <a:gd name="T22" fmla="*/ 121 w 311"/>
                  <a:gd name="T23" fmla="*/ 47 h 168"/>
                  <a:gd name="T24" fmla="*/ 101 w 311"/>
                  <a:gd name="T25" fmla="*/ 37 h 168"/>
                  <a:gd name="T26" fmla="*/ 80 w 311"/>
                  <a:gd name="T27" fmla="*/ 26 h 168"/>
                  <a:gd name="T28" fmla="*/ 60 w 311"/>
                  <a:gd name="T29" fmla="*/ 19 h 168"/>
                  <a:gd name="T30" fmla="*/ 42 w 311"/>
                  <a:gd name="T31" fmla="*/ 12 h 168"/>
                  <a:gd name="T32" fmla="*/ 23 w 311"/>
                  <a:gd name="T33" fmla="*/ 5 h 168"/>
                  <a:gd name="T34" fmla="*/ 5 w 311"/>
                  <a:gd name="T35" fmla="*/ 0 h 168"/>
                  <a:gd name="T36" fmla="*/ 0 w 311"/>
                  <a:gd name="T37" fmla="*/ 24 h 168"/>
                  <a:gd name="T38" fmla="*/ 16 w 311"/>
                  <a:gd name="T39" fmla="*/ 28 h 168"/>
                  <a:gd name="T40" fmla="*/ 34 w 311"/>
                  <a:gd name="T41" fmla="*/ 34 h 168"/>
                  <a:gd name="T42" fmla="*/ 53 w 311"/>
                  <a:gd name="T43" fmla="*/ 41 h 168"/>
                  <a:gd name="T44" fmla="*/ 71 w 311"/>
                  <a:gd name="T45" fmla="*/ 48 h 168"/>
                  <a:gd name="T46" fmla="*/ 90 w 311"/>
                  <a:gd name="T47" fmla="*/ 58 h 168"/>
                  <a:gd name="T48" fmla="*/ 111 w 311"/>
                  <a:gd name="T49" fmla="*/ 67 h 168"/>
                  <a:gd name="T50" fmla="*/ 131 w 311"/>
                  <a:gd name="T51" fmla="*/ 77 h 168"/>
                  <a:gd name="T52" fmla="*/ 151 w 311"/>
                  <a:gd name="T53" fmla="*/ 89 h 168"/>
                  <a:gd name="T54" fmla="*/ 172 w 311"/>
                  <a:gd name="T55" fmla="*/ 99 h 168"/>
                  <a:gd name="T56" fmla="*/ 191 w 311"/>
                  <a:gd name="T57" fmla="*/ 109 h 168"/>
                  <a:gd name="T58" fmla="*/ 211 w 311"/>
                  <a:gd name="T59" fmla="*/ 121 h 168"/>
                  <a:gd name="T60" fmla="*/ 230 w 311"/>
                  <a:gd name="T61" fmla="*/ 131 h 168"/>
                  <a:gd name="T62" fmla="*/ 247 w 311"/>
                  <a:gd name="T63" fmla="*/ 141 h 168"/>
                  <a:gd name="T64" fmla="*/ 265 w 311"/>
                  <a:gd name="T65" fmla="*/ 150 h 168"/>
                  <a:gd name="T66" fmla="*/ 281 w 311"/>
                  <a:gd name="T67" fmla="*/ 159 h 168"/>
                  <a:gd name="T68" fmla="*/ 295 w 311"/>
                  <a:gd name="T69" fmla="*/ 168 h 168"/>
                  <a:gd name="T70" fmla="*/ 290 w 311"/>
                  <a:gd name="T71" fmla="*/ 160 h 168"/>
                  <a:gd name="T72" fmla="*/ 311 w 311"/>
                  <a:gd name="T73" fmla="*/ 15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1" h="168">
                    <a:moveTo>
                      <a:pt x="311" y="153"/>
                    </a:moveTo>
                    <a:lnTo>
                      <a:pt x="306" y="146"/>
                    </a:lnTo>
                    <a:lnTo>
                      <a:pt x="291" y="138"/>
                    </a:lnTo>
                    <a:lnTo>
                      <a:pt x="275" y="130"/>
                    </a:lnTo>
                    <a:lnTo>
                      <a:pt x="259" y="121"/>
                    </a:lnTo>
                    <a:lnTo>
                      <a:pt x="240" y="111"/>
                    </a:lnTo>
                    <a:lnTo>
                      <a:pt x="223" y="101"/>
                    </a:lnTo>
                    <a:lnTo>
                      <a:pt x="202" y="89"/>
                    </a:lnTo>
                    <a:lnTo>
                      <a:pt x="182" y="79"/>
                    </a:lnTo>
                    <a:lnTo>
                      <a:pt x="163" y="69"/>
                    </a:lnTo>
                    <a:lnTo>
                      <a:pt x="141" y="57"/>
                    </a:lnTo>
                    <a:lnTo>
                      <a:pt x="121" y="47"/>
                    </a:lnTo>
                    <a:lnTo>
                      <a:pt x="101" y="37"/>
                    </a:lnTo>
                    <a:lnTo>
                      <a:pt x="80" y="26"/>
                    </a:lnTo>
                    <a:lnTo>
                      <a:pt x="60" y="19"/>
                    </a:lnTo>
                    <a:lnTo>
                      <a:pt x="42" y="12"/>
                    </a:lnTo>
                    <a:lnTo>
                      <a:pt x="23" y="5"/>
                    </a:lnTo>
                    <a:lnTo>
                      <a:pt x="5" y="0"/>
                    </a:lnTo>
                    <a:lnTo>
                      <a:pt x="0" y="24"/>
                    </a:lnTo>
                    <a:lnTo>
                      <a:pt x="16" y="28"/>
                    </a:lnTo>
                    <a:lnTo>
                      <a:pt x="34" y="34"/>
                    </a:lnTo>
                    <a:lnTo>
                      <a:pt x="53" y="41"/>
                    </a:lnTo>
                    <a:lnTo>
                      <a:pt x="71" y="48"/>
                    </a:lnTo>
                    <a:lnTo>
                      <a:pt x="90" y="58"/>
                    </a:lnTo>
                    <a:lnTo>
                      <a:pt x="111" y="67"/>
                    </a:lnTo>
                    <a:lnTo>
                      <a:pt x="131" y="77"/>
                    </a:lnTo>
                    <a:lnTo>
                      <a:pt x="151" y="89"/>
                    </a:lnTo>
                    <a:lnTo>
                      <a:pt x="172" y="99"/>
                    </a:lnTo>
                    <a:lnTo>
                      <a:pt x="191" y="109"/>
                    </a:lnTo>
                    <a:lnTo>
                      <a:pt x="211" y="121"/>
                    </a:lnTo>
                    <a:lnTo>
                      <a:pt x="230" y="131"/>
                    </a:lnTo>
                    <a:lnTo>
                      <a:pt x="247" y="141"/>
                    </a:lnTo>
                    <a:lnTo>
                      <a:pt x="265" y="150"/>
                    </a:lnTo>
                    <a:lnTo>
                      <a:pt x="281" y="159"/>
                    </a:lnTo>
                    <a:lnTo>
                      <a:pt x="295" y="168"/>
                    </a:lnTo>
                    <a:lnTo>
                      <a:pt x="290" y="160"/>
                    </a:lnTo>
                    <a:lnTo>
                      <a:pt x="311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4768" y="2731"/>
                <a:ext cx="17" cy="73"/>
              </a:xfrm>
              <a:custGeom>
                <a:avLst/>
                <a:gdLst>
                  <a:gd name="T0" fmla="*/ 10 w 51"/>
                  <a:gd name="T1" fmla="*/ 218 h 218"/>
                  <a:gd name="T2" fmla="*/ 20 w 51"/>
                  <a:gd name="T3" fmla="*/ 211 h 218"/>
                  <a:gd name="T4" fmla="*/ 26 w 51"/>
                  <a:gd name="T5" fmla="*/ 199 h 218"/>
                  <a:gd name="T6" fmla="*/ 32 w 51"/>
                  <a:gd name="T7" fmla="*/ 186 h 218"/>
                  <a:gd name="T8" fmla="*/ 36 w 51"/>
                  <a:gd name="T9" fmla="*/ 175 h 218"/>
                  <a:gd name="T10" fmla="*/ 41 w 51"/>
                  <a:gd name="T11" fmla="*/ 161 h 218"/>
                  <a:gd name="T12" fmla="*/ 44 w 51"/>
                  <a:gd name="T13" fmla="*/ 148 h 218"/>
                  <a:gd name="T14" fmla="*/ 47 w 51"/>
                  <a:gd name="T15" fmla="*/ 137 h 218"/>
                  <a:gd name="T16" fmla="*/ 48 w 51"/>
                  <a:gd name="T17" fmla="*/ 122 h 218"/>
                  <a:gd name="T18" fmla="*/ 49 w 51"/>
                  <a:gd name="T19" fmla="*/ 109 h 218"/>
                  <a:gd name="T20" fmla="*/ 51 w 51"/>
                  <a:gd name="T21" fmla="*/ 95 h 218"/>
                  <a:gd name="T22" fmla="*/ 51 w 51"/>
                  <a:gd name="T23" fmla="*/ 81 h 218"/>
                  <a:gd name="T24" fmla="*/ 51 w 51"/>
                  <a:gd name="T25" fmla="*/ 68 h 218"/>
                  <a:gd name="T26" fmla="*/ 49 w 51"/>
                  <a:gd name="T27" fmla="*/ 55 h 218"/>
                  <a:gd name="T28" fmla="*/ 48 w 51"/>
                  <a:gd name="T29" fmla="*/ 41 h 218"/>
                  <a:gd name="T30" fmla="*/ 45 w 51"/>
                  <a:gd name="T31" fmla="*/ 26 h 218"/>
                  <a:gd name="T32" fmla="*/ 42 w 51"/>
                  <a:gd name="T33" fmla="*/ 13 h 218"/>
                  <a:gd name="T34" fmla="*/ 36 w 51"/>
                  <a:gd name="T35" fmla="*/ 0 h 218"/>
                  <a:gd name="T36" fmla="*/ 15 w 51"/>
                  <a:gd name="T37" fmla="*/ 7 h 218"/>
                  <a:gd name="T38" fmla="*/ 19 w 51"/>
                  <a:gd name="T39" fmla="*/ 19 h 218"/>
                  <a:gd name="T40" fmla="*/ 22 w 51"/>
                  <a:gd name="T41" fmla="*/ 32 h 218"/>
                  <a:gd name="T42" fmla="*/ 25 w 51"/>
                  <a:gd name="T43" fmla="*/ 45 h 218"/>
                  <a:gd name="T44" fmla="*/ 26 w 51"/>
                  <a:gd name="T45" fmla="*/ 57 h 218"/>
                  <a:gd name="T46" fmla="*/ 28 w 51"/>
                  <a:gd name="T47" fmla="*/ 70 h 218"/>
                  <a:gd name="T48" fmla="*/ 29 w 51"/>
                  <a:gd name="T49" fmla="*/ 81 h 218"/>
                  <a:gd name="T50" fmla="*/ 28 w 51"/>
                  <a:gd name="T51" fmla="*/ 95 h 218"/>
                  <a:gd name="T52" fmla="*/ 28 w 51"/>
                  <a:gd name="T53" fmla="*/ 108 h 218"/>
                  <a:gd name="T54" fmla="*/ 26 w 51"/>
                  <a:gd name="T55" fmla="*/ 119 h 218"/>
                  <a:gd name="T56" fmla="*/ 23 w 51"/>
                  <a:gd name="T57" fmla="*/ 131 h 218"/>
                  <a:gd name="T58" fmla="*/ 20 w 51"/>
                  <a:gd name="T59" fmla="*/ 143 h 218"/>
                  <a:gd name="T60" fmla="*/ 17 w 51"/>
                  <a:gd name="T61" fmla="*/ 156 h 218"/>
                  <a:gd name="T62" fmla="*/ 15 w 51"/>
                  <a:gd name="T63" fmla="*/ 167 h 218"/>
                  <a:gd name="T64" fmla="*/ 10 w 51"/>
                  <a:gd name="T65" fmla="*/ 179 h 218"/>
                  <a:gd name="T66" fmla="*/ 4 w 51"/>
                  <a:gd name="T67" fmla="*/ 191 h 218"/>
                  <a:gd name="T68" fmla="*/ 0 w 51"/>
                  <a:gd name="T69" fmla="*/ 201 h 218"/>
                  <a:gd name="T70" fmla="*/ 10 w 51"/>
                  <a:gd name="T71" fmla="*/ 195 h 218"/>
                  <a:gd name="T72" fmla="*/ 10 w 51"/>
                  <a:gd name="T7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218">
                    <a:moveTo>
                      <a:pt x="10" y="218"/>
                    </a:moveTo>
                    <a:lnTo>
                      <a:pt x="20" y="211"/>
                    </a:lnTo>
                    <a:lnTo>
                      <a:pt x="26" y="199"/>
                    </a:lnTo>
                    <a:lnTo>
                      <a:pt x="32" y="186"/>
                    </a:lnTo>
                    <a:lnTo>
                      <a:pt x="36" y="175"/>
                    </a:lnTo>
                    <a:lnTo>
                      <a:pt x="41" y="161"/>
                    </a:lnTo>
                    <a:lnTo>
                      <a:pt x="44" y="148"/>
                    </a:lnTo>
                    <a:lnTo>
                      <a:pt x="47" y="137"/>
                    </a:lnTo>
                    <a:lnTo>
                      <a:pt x="48" y="122"/>
                    </a:lnTo>
                    <a:lnTo>
                      <a:pt x="49" y="109"/>
                    </a:lnTo>
                    <a:lnTo>
                      <a:pt x="51" y="95"/>
                    </a:lnTo>
                    <a:lnTo>
                      <a:pt x="51" y="81"/>
                    </a:lnTo>
                    <a:lnTo>
                      <a:pt x="51" y="68"/>
                    </a:lnTo>
                    <a:lnTo>
                      <a:pt x="49" y="55"/>
                    </a:lnTo>
                    <a:lnTo>
                      <a:pt x="48" y="41"/>
                    </a:lnTo>
                    <a:lnTo>
                      <a:pt x="45" y="26"/>
                    </a:lnTo>
                    <a:lnTo>
                      <a:pt x="42" y="13"/>
                    </a:lnTo>
                    <a:lnTo>
                      <a:pt x="36" y="0"/>
                    </a:lnTo>
                    <a:lnTo>
                      <a:pt x="15" y="7"/>
                    </a:lnTo>
                    <a:lnTo>
                      <a:pt x="19" y="19"/>
                    </a:lnTo>
                    <a:lnTo>
                      <a:pt x="22" y="32"/>
                    </a:lnTo>
                    <a:lnTo>
                      <a:pt x="25" y="45"/>
                    </a:lnTo>
                    <a:lnTo>
                      <a:pt x="26" y="57"/>
                    </a:lnTo>
                    <a:lnTo>
                      <a:pt x="28" y="70"/>
                    </a:lnTo>
                    <a:lnTo>
                      <a:pt x="29" y="81"/>
                    </a:lnTo>
                    <a:lnTo>
                      <a:pt x="28" y="95"/>
                    </a:lnTo>
                    <a:lnTo>
                      <a:pt x="28" y="108"/>
                    </a:lnTo>
                    <a:lnTo>
                      <a:pt x="26" y="119"/>
                    </a:lnTo>
                    <a:lnTo>
                      <a:pt x="23" y="131"/>
                    </a:lnTo>
                    <a:lnTo>
                      <a:pt x="20" y="143"/>
                    </a:lnTo>
                    <a:lnTo>
                      <a:pt x="17" y="156"/>
                    </a:lnTo>
                    <a:lnTo>
                      <a:pt x="15" y="167"/>
                    </a:lnTo>
                    <a:lnTo>
                      <a:pt x="10" y="179"/>
                    </a:lnTo>
                    <a:lnTo>
                      <a:pt x="4" y="191"/>
                    </a:lnTo>
                    <a:lnTo>
                      <a:pt x="0" y="201"/>
                    </a:lnTo>
                    <a:lnTo>
                      <a:pt x="10" y="195"/>
                    </a:lnTo>
                    <a:lnTo>
                      <a:pt x="10" y="2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4747" y="2793"/>
                <a:ext cx="24" cy="11"/>
              </a:xfrm>
              <a:custGeom>
                <a:avLst/>
                <a:gdLst>
                  <a:gd name="T0" fmla="*/ 0 w 71"/>
                  <a:gd name="T1" fmla="*/ 19 h 33"/>
                  <a:gd name="T2" fmla="*/ 10 w 71"/>
                  <a:gd name="T3" fmla="*/ 24 h 33"/>
                  <a:gd name="T4" fmla="*/ 14 w 71"/>
                  <a:gd name="T5" fmla="*/ 24 h 33"/>
                  <a:gd name="T6" fmla="*/ 22 w 71"/>
                  <a:gd name="T7" fmla="*/ 24 h 33"/>
                  <a:gd name="T8" fmla="*/ 29 w 71"/>
                  <a:gd name="T9" fmla="*/ 26 h 33"/>
                  <a:gd name="T10" fmla="*/ 39 w 71"/>
                  <a:gd name="T11" fmla="*/ 29 h 33"/>
                  <a:gd name="T12" fmla="*/ 46 w 71"/>
                  <a:gd name="T13" fmla="*/ 30 h 33"/>
                  <a:gd name="T14" fmla="*/ 57 w 71"/>
                  <a:gd name="T15" fmla="*/ 32 h 33"/>
                  <a:gd name="T16" fmla="*/ 65 w 71"/>
                  <a:gd name="T17" fmla="*/ 32 h 33"/>
                  <a:gd name="T18" fmla="*/ 71 w 71"/>
                  <a:gd name="T19" fmla="*/ 33 h 33"/>
                  <a:gd name="T20" fmla="*/ 71 w 71"/>
                  <a:gd name="T21" fmla="*/ 10 h 33"/>
                  <a:gd name="T22" fmla="*/ 67 w 71"/>
                  <a:gd name="T23" fmla="*/ 10 h 33"/>
                  <a:gd name="T24" fmla="*/ 61 w 71"/>
                  <a:gd name="T25" fmla="*/ 8 h 33"/>
                  <a:gd name="T26" fmla="*/ 52 w 71"/>
                  <a:gd name="T27" fmla="*/ 7 h 33"/>
                  <a:gd name="T28" fmla="*/ 42 w 71"/>
                  <a:gd name="T29" fmla="*/ 6 h 33"/>
                  <a:gd name="T30" fmla="*/ 33 w 71"/>
                  <a:gd name="T31" fmla="*/ 4 h 33"/>
                  <a:gd name="T32" fmla="*/ 25 w 71"/>
                  <a:gd name="T33" fmla="*/ 1 h 33"/>
                  <a:gd name="T34" fmla="*/ 16 w 71"/>
                  <a:gd name="T35" fmla="*/ 1 h 33"/>
                  <a:gd name="T36" fmla="*/ 10 w 71"/>
                  <a:gd name="T37" fmla="*/ 0 h 33"/>
                  <a:gd name="T38" fmla="*/ 20 w 71"/>
                  <a:gd name="T39" fmla="*/ 6 h 33"/>
                  <a:gd name="T40" fmla="*/ 0 w 71"/>
                  <a:gd name="T4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33">
                    <a:moveTo>
                      <a:pt x="0" y="19"/>
                    </a:moveTo>
                    <a:lnTo>
                      <a:pt x="10" y="24"/>
                    </a:lnTo>
                    <a:lnTo>
                      <a:pt x="14" y="24"/>
                    </a:lnTo>
                    <a:lnTo>
                      <a:pt x="22" y="24"/>
                    </a:lnTo>
                    <a:lnTo>
                      <a:pt x="29" y="26"/>
                    </a:lnTo>
                    <a:lnTo>
                      <a:pt x="39" y="29"/>
                    </a:lnTo>
                    <a:lnTo>
                      <a:pt x="46" y="30"/>
                    </a:lnTo>
                    <a:lnTo>
                      <a:pt x="57" y="32"/>
                    </a:lnTo>
                    <a:lnTo>
                      <a:pt x="65" y="32"/>
                    </a:lnTo>
                    <a:lnTo>
                      <a:pt x="71" y="33"/>
                    </a:lnTo>
                    <a:lnTo>
                      <a:pt x="71" y="10"/>
                    </a:lnTo>
                    <a:lnTo>
                      <a:pt x="67" y="10"/>
                    </a:lnTo>
                    <a:lnTo>
                      <a:pt x="61" y="8"/>
                    </a:lnTo>
                    <a:lnTo>
                      <a:pt x="52" y="7"/>
                    </a:lnTo>
                    <a:lnTo>
                      <a:pt x="42" y="6"/>
                    </a:lnTo>
                    <a:lnTo>
                      <a:pt x="33" y="4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4710" y="2739"/>
                <a:ext cx="44" cy="60"/>
              </a:xfrm>
              <a:custGeom>
                <a:avLst/>
                <a:gdLst>
                  <a:gd name="T0" fmla="*/ 23 w 132"/>
                  <a:gd name="T1" fmla="*/ 8 h 181"/>
                  <a:gd name="T2" fmla="*/ 1 w 132"/>
                  <a:gd name="T3" fmla="*/ 13 h 181"/>
                  <a:gd name="T4" fmla="*/ 9 w 132"/>
                  <a:gd name="T5" fmla="*/ 24 h 181"/>
                  <a:gd name="T6" fmla="*/ 16 w 132"/>
                  <a:gd name="T7" fmla="*/ 35 h 181"/>
                  <a:gd name="T8" fmla="*/ 22 w 132"/>
                  <a:gd name="T9" fmla="*/ 45 h 181"/>
                  <a:gd name="T10" fmla="*/ 29 w 132"/>
                  <a:gd name="T11" fmla="*/ 56 h 181"/>
                  <a:gd name="T12" fmla="*/ 36 w 132"/>
                  <a:gd name="T13" fmla="*/ 66 h 181"/>
                  <a:gd name="T14" fmla="*/ 44 w 132"/>
                  <a:gd name="T15" fmla="*/ 76 h 181"/>
                  <a:gd name="T16" fmla="*/ 49 w 132"/>
                  <a:gd name="T17" fmla="*/ 86 h 181"/>
                  <a:gd name="T18" fmla="*/ 57 w 132"/>
                  <a:gd name="T19" fmla="*/ 98 h 181"/>
                  <a:gd name="T20" fmla="*/ 64 w 132"/>
                  <a:gd name="T21" fmla="*/ 108 h 181"/>
                  <a:gd name="T22" fmla="*/ 71 w 132"/>
                  <a:gd name="T23" fmla="*/ 118 h 181"/>
                  <a:gd name="T24" fmla="*/ 77 w 132"/>
                  <a:gd name="T25" fmla="*/ 128 h 181"/>
                  <a:gd name="T26" fmla="*/ 84 w 132"/>
                  <a:gd name="T27" fmla="*/ 138 h 181"/>
                  <a:gd name="T28" fmla="*/ 92 w 132"/>
                  <a:gd name="T29" fmla="*/ 149 h 181"/>
                  <a:gd name="T30" fmla="*/ 99 w 132"/>
                  <a:gd name="T31" fmla="*/ 160 h 181"/>
                  <a:gd name="T32" fmla="*/ 105 w 132"/>
                  <a:gd name="T33" fmla="*/ 170 h 181"/>
                  <a:gd name="T34" fmla="*/ 112 w 132"/>
                  <a:gd name="T35" fmla="*/ 181 h 181"/>
                  <a:gd name="T36" fmla="*/ 132 w 132"/>
                  <a:gd name="T37" fmla="*/ 168 h 181"/>
                  <a:gd name="T38" fmla="*/ 125 w 132"/>
                  <a:gd name="T39" fmla="*/ 157 h 181"/>
                  <a:gd name="T40" fmla="*/ 118 w 132"/>
                  <a:gd name="T41" fmla="*/ 147 h 181"/>
                  <a:gd name="T42" fmla="*/ 111 w 132"/>
                  <a:gd name="T43" fmla="*/ 137 h 181"/>
                  <a:gd name="T44" fmla="*/ 105 w 132"/>
                  <a:gd name="T45" fmla="*/ 125 h 181"/>
                  <a:gd name="T46" fmla="*/ 97 w 132"/>
                  <a:gd name="T47" fmla="*/ 115 h 181"/>
                  <a:gd name="T48" fmla="*/ 90 w 132"/>
                  <a:gd name="T49" fmla="*/ 105 h 181"/>
                  <a:gd name="T50" fmla="*/ 83 w 132"/>
                  <a:gd name="T51" fmla="*/ 93 h 181"/>
                  <a:gd name="T52" fmla="*/ 77 w 132"/>
                  <a:gd name="T53" fmla="*/ 85 h 181"/>
                  <a:gd name="T54" fmla="*/ 70 w 132"/>
                  <a:gd name="T55" fmla="*/ 73 h 181"/>
                  <a:gd name="T56" fmla="*/ 63 w 132"/>
                  <a:gd name="T57" fmla="*/ 63 h 181"/>
                  <a:gd name="T58" fmla="*/ 55 w 132"/>
                  <a:gd name="T59" fmla="*/ 53 h 181"/>
                  <a:gd name="T60" fmla="*/ 48 w 132"/>
                  <a:gd name="T61" fmla="*/ 42 h 181"/>
                  <a:gd name="T62" fmla="*/ 42 w 132"/>
                  <a:gd name="T63" fmla="*/ 32 h 181"/>
                  <a:gd name="T64" fmla="*/ 35 w 132"/>
                  <a:gd name="T65" fmla="*/ 22 h 181"/>
                  <a:gd name="T66" fmla="*/ 28 w 132"/>
                  <a:gd name="T67" fmla="*/ 10 h 181"/>
                  <a:gd name="T68" fmla="*/ 20 w 132"/>
                  <a:gd name="T69" fmla="*/ 0 h 181"/>
                  <a:gd name="T70" fmla="*/ 0 w 132"/>
                  <a:gd name="T71" fmla="*/ 8 h 181"/>
                  <a:gd name="T72" fmla="*/ 23 w 132"/>
                  <a:gd name="T73" fmla="*/ 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181">
                    <a:moveTo>
                      <a:pt x="23" y="8"/>
                    </a:moveTo>
                    <a:lnTo>
                      <a:pt x="1" y="13"/>
                    </a:lnTo>
                    <a:lnTo>
                      <a:pt x="9" y="24"/>
                    </a:lnTo>
                    <a:lnTo>
                      <a:pt x="16" y="35"/>
                    </a:lnTo>
                    <a:lnTo>
                      <a:pt x="22" y="45"/>
                    </a:lnTo>
                    <a:lnTo>
                      <a:pt x="29" y="56"/>
                    </a:lnTo>
                    <a:lnTo>
                      <a:pt x="36" y="66"/>
                    </a:lnTo>
                    <a:lnTo>
                      <a:pt x="44" y="76"/>
                    </a:lnTo>
                    <a:lnTo>
                      <a:pt x="49" y="86"/>
                    </a:lnTo>
                    <a:lnTo>
                      <a:pt x="57" y="98"/>
                    </a:lnTo>
                    <a:lnTo>
                      <a:pt x="64" y="108"/>
                    </a:lnTo>
                    <a:lnTo>
                      <a:pt x="71" y="118"/>
                    </a:lnTo>
                    <a:lnTo>
                      <a:pt x="77" y="128"/>
                    </a:lnTo>
                    <a:lnTo>
                      <a:pt x="84" y="138"/>
                    </a:lnTo>
                    <a:lnTo>
                      <a:pt x="92" y="149"/>
                    </a:lnTo>
                    <a:lnTo>
                      <a:pt x="99" y="160"/>
                    </a:lnTo>
                    <a:lnTo>
                      <a:pt x="105" y="170"/>
                    </a:lnTo>
                    <a:lnTo>
                      <a:pt x="112" y="181"/>
                    </a:lnTo>
                    <a:lnTo>
                      <a:pt x="132" y="168"/>
                    </a:lnTo>
                    <a:lnTo>
                      <a:pt x="125" y="157"/>
                    </a:lnTo>
                    <a:lnTo>
                      <a:pt x="118" y="147"/>
                    </a:lnTo>
                    <a:lnTo>
                      <a:pt x="111" y="137"/>
                    </a:lnTo>
                    <a:lnTo>
                      <a:pt x="105" y="125"/>
                    </a:lnTo>
                    <a:lnTo>
                      <a:pt x="97" y="115"/>
                    </a:lnTo>
                    <a:lnTo>
                      <a:pt x="90" y="105"/>
                    </a:lnTo>
                    <a:lnTo>
                      <a:pt x="83" y="93"/>
                    </a:lnTo>
                    <a:lnTo>
                      <a:pt x="77" y="85"/>
                    </a:lnTo>
                    <a:lnTo>
                      <a:pt x="70" y="73"/>
                    </a:lnTo>
                    <a:lnTo>
                      <a:pt x="63" y="63"/>
                    </a:lnTo>
                    <a:lnTo>
                      <a:pt x="55" y="53"/>
                    </a:lnTo>
                    <a:lnTo>
                      <a:pt x="48" y="42"/>
                    </a:lnTo>
                    <a:lnTo>
                      <a:pt x="42" y="32"/>
                    </a:lnTo>
                    <a:lnTo>
                      <a:pt x="35" y="22"/>
                    </a:lnTo>
                    <a:lnTo>
                      <a:pt x="28" y="10"/>
                    </a:lnTo>
                    <a:lnTo>
                      <a:pt x="20" y="0"/>
                    </a:lnTo>
                    <a:lnTo>
                      <a:pt x="0" y="8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4633" y="2714"/>
                <a:ext cx="7" cy="5"/>
              </a:xfrm>
              <a:custGeom>
                <a:avLst/>
                <a:gdLst>
                  <a:gd name="T0" fmla="*/ 22 w 22"/>
                  <a:gd name="T1" fmla="*/ 5 h 16"/>
                  <a:gd name="T2" fmla="*/ 19 w 22"/>
                  <a:gd name="T3" fmla="*/ 1 h 16"/>
                  <a:gd name="T4" fmla="*/ 14 w 22"/>
                  <a:gd name="T5" fmla="*/ 0 h 16"/>
                  <a:gd name="T6" fmla="*/ 10 w 22"/>
                  <a:gd name="T7" fmla="*/ 0 h 16"/>
                  <a:gd name="T8" fmla="*/ 6 w 22"/>
                  <a:gd name="T9" fmla="*/ 1 h 16"/>
                  <a:gd name="T10" fmla="*/ 3 w 22"/>
                  <a:gd name="T11" fmla="*/ 4 h 16"/>
                  <a:gd name="T12" fmla="*/ 0 w 22"/>
                  <a:gd name="T13" fmla="*/ 7 h 16"/>
                  <a:gd name="T14" fmla="*/ 0 w 22"/>
                  <a:gd name="T15" fmla="*/ 11 h 16"/>
                  <a:gd name="T16" fmla="*/ 1 w 22"/>
                  <a:gd name="T17" fmla="*/ 16 h 16"/>
                  <a:gd name="T18" fmla="*/ 22 w 22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22" y="5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0" name="Freeform 41"/>
              <p:cNvSpPr>
                <a:spLocks/>
              </p:cNvSpPr>
              <p:nvPr/>
            </p:nvSpPr>
            <p:spPr bwMode="auto">
              <a:xfrm>
                <a:off x="4633" y="2715"/>
                <a:ext cx="41" cy="14"/>
              </a:xfrm>
              <a:custGeom>
                <a:avLst/>
                <a:gdLst>
                  <a:gd name="T0" fmla="*/ 121 w 121"/>
                  <a:gd name="T1" fmla="*/ 8 h 40"/>
                  <a:gd name="T2" fmla="*/ 103 w 121"/>
                  <a:gd name="T3" fmla="*/ 3 h 40"/>
                  <a:gd name="T4" fmla="*/ 98 w 121"/>
                  <a:gd name="T5" fmla="*/ 8 h 40"/>
                  <a:gd name="T6" fmla="*/ 93 w 121"/>
                  <a:gd name="T7" fmla="*/ 9 h 40"/>
                  <a:gd name="T8" fmla="*/ 88 w 121"/>
                  <a:gd name="T9" fmla="*/ 12 h 40"/>
                  <a:gd name="T10" fmla="*/ 82 w 121"/>
                  <a:gd name="T11" fmla="*/ 14 h 40"/>
                  <a:gd name="T12" fmla="*/ 76 w 121"/>
                  <a:gd name="T13" fmla="*/ 15 h 40"/>
                  <a:gd name="T14" fmla="*/ 69 w 121"/>
                  <a:gd name="T15" fmla="*/ 16 h 40"/>
                  <a:gd name="T16" fmla="*/ 63 w 121"/>
                  <a:gd name="T17" fmla="*/ 16 h 40"/>
                  <a:gd name="T18" fmla="*/ 56 w 121"/>
                  <a:gd name="T19" fmla="*/ 15 h 40"/>
                  <a:gd name="T20" fmla="*/ 48 w 121"/>
                  <a:gd name="T21" fmla="*/ 15 h 40"/>
                  <a:gd name="T22" fmla="*/ 44 w 121"/>
                  <a:gd name="T23" fmla="*/ 14 h 40"/>
                  <a:gd name="T24" fmla="*/ 38 w 121"/>
                  <a:gd name="T25" fmla="*/ 12 h 40"/>
                  <a:gd name="T26" fmla="*/ 32 w 121"/>
                  <a:gd name="T27" fmla="*/ 9 h 40"/>
                  <a:gd name="T28" fmla="*/ 28 w 121"/>
                  <a:gd name="T29" fmla="*/ 8 h 40"/>
                  <a:gd name="T30" fmla="*/ 25 w 121"/>
                  <a:gd name="T31" fmla="*/ 5 h 40"/>
                  <a:gd name="T32" fmla="*/ 22 w 121"/>
                  <a:gd name="T33" fmla="*/ 2 h 40"/>
                  <a:gd name="T34" fmla="*/ 21 w 121"/>
                  <a:gd name="T35" fmla="*/ 0 h 40"/>
                  <a:gd name="T36" fmla="*/ 0 w 121"/>
                  <a:gd name="T37" fmla="*/ 11 h 40"/>
                  <a:gd name="T38" fmla="*/ 3 w 121"/>
                  <a:gd name="T39" fmla="*/ 18 h 40"/>
                  <a:gd name="T40" fmla="*/ 9 w 121"/>
                  <a:gd name="T41" fmla="*/ 24 h 40"/>
                  <a:gd name="T42" fmla="*/ 16 w 121"/>
                  <a:gd name="T43" fmla="*/ 28 h 40"/>
                  <a:gd name="T44" fmla="*/ 22 w 121"/>
                  <a:gd name="T45" fmla="*/ 31 h 40"/>
                  <a:gd name="T46" fmla="*/ 29 w 121"/>
                  <a:gd name="T47" fmla="*/ 34 h 40"/>
                  <a:gd name="T48" fmla="*/ 38 w 121"/>
                  <a:gd name="T49" fmla="*/ 37 h 40"/>
                  <a:gd name="T50" fmla="*/ 45 w 121"/>
                  <a:gd name="T51" fmla="*/ 38 h 40"/>
                  <a:gd name="T52" fmla="*/ 53 w 121"/>
                  <a:gd name="T53" fmla="*/ 38 h 40"/>
                  <a:gd name="T54" fmla="*/ 61 w 121"/>
                  <a:gd name="T55" fmla="*/ 40 h 40"/>
                  <a:gd name="T56" fmla="*/ 70 w 121"/>
                  <a:gd name="T57" fmla="*/ 40 h 40"/>
                  <a:gd name="T58" fmla="*/ 79 w 121"/>
                  <a:gd name="T59" fmla="*/ 38 h 40"/>
                  <a:gd name="T60" fmla="*/ 88 w 121"/>
                  <a:gd name="T61" fmla="*/ 37 h 40"/>
                  <a:gd name="T62" fmla="*/ 95 w 121"/>
                  <a:gd name="T63" fmla="*/ 34 h 40"/>
                  <a:gd name="T64" fmla="*/ 103 w 121"/>
                  <a:gd name="T65" fmla="*/ 31 h 40"/>
                  <a:gd name="T66" fmla="*/ 111 w 121"/>
                  <a:gd name="T67" fmla="*/ 27 h 40"/>
                  <a:gd name="T68" fmla="*/ 118 w 121"/>
                  <a:gd name="T69" fmla="*/ 22 h 40"/>
                  <a:gd name="T70" fmla="*/ 99 w 121"/>
                  <a:gd name="T71" fmla="*/ 16 h 40"/>
                  <a:gd name="T72" fmla="*/ 121 w 121"/>
                  <a:gd name="T7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40">
                    <a:moveTo>
                      <a:pt x="121" y="8"/>
                    </a:moveTo>
                    <a:lnTo>
                      <a:pt x="103" y="3"/>
                    </a:lnTo>
                    <a:lnTo>
                      <a:pt x="98" y="8"/>
                    </a:lnTo>
                    <a:lnTo>
                      <a:pt x="93" y="9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6" y="15"/>
                    </a:lnTo>
                    <a:lnTo>
                      <a:pt x="69" y="16"/>
                    </a:lnTo>
                    <a:lnTo>
                      <a:pt x="63" y="16"/>
                    </a:lnTo>
                    <a:lnTo>
                      <a:pt x="56" y="15"/>
                    </a:lnTo>
                    <a:lnTo>
                      <a:pt x="48" y="15"/>
                    </a:lnTo>
                    <a:lnTo>
                      <a:pt x="44" y="14"/>
                    </a:lnTo>
                    <a:lnTo>
                      <a:pt x="38" y="12"/>
                    </a:lnTo>
                    <a:lnTo>
                      <a:pt x="32" y="9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6" y="28"/>
                    </a:lnTo>
                    <a:lnTo>
                      <a:pt x="22" y="31"/>
                    </a:lnTo>
                    <a:lnTo>
                      <a:pt x="29" y="34"/>
                    </a:lnTo>
                    <a:lnTo>
                      <a:pt x="38" y="37"/>
                    </a:lnTo>
                    <a:lnTo>
                      <a:pt x="45" y="38"/>
                    </a:lnTo>
                    <a:lnTo>
                      <a:pt x="53" y="38"/>
                    </a:lnTo>
                    <a:lnTo>
                      <a:pt x="61" y="40"/>
                    </a:lnTo>
                    <a:lnTo>
                      <a:pt x="70" y="40"/>
                    </a:lnTo>
                    <a:lnTo>
                      <a:pt x="79" y="38"/>
                    </a:lnTo>
                    <a:lnTo>
                      <a:pt x="88" y="37"/>
                    </a:lnTo>
                    <a:lnTo>
                      <a:pt x="95" y="34"/>
                    </a:lnTo>
                    <a:lnTo>
                      <a:pt x="103" y="31"/>
                    </a:lnTo>
                    <a:lnTo>
                      <a:pt x="111" y="27"/>
                    </a:lnTo>
                    <a:lnTo>
                      <a:pt x="118" y="22"/>
                    </a:lnTo>
                    <a:lnTo>
                      <a:pt x="99" y="16"/>
                    </a:lnTo>
                    <a:lnTo>
                      <a:pt x="1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1" name="Freeform 42"/>
              <p:cNvSpPr>
                <a:spLocks/>
              </p:cNvSpPr>
              <p:nvPr/>
            </p:nvSpPr>
            <p:spPr bwMode="auto">
              <a:xfrm>
                <a:off x="4666" y="2718"/>
                <a:ext cx="48" cy="28"/>
              </a:xfrm>
              <a:custGeom>
                <a:avLst/>
                <a:gdLst>
                  <a:gd name="T0" fmla="*/ 141 w 144"/>
                  <a:gd name="T1" fmla="*/ 58 h 83"/>
                  <a:gd name="T2" fmla="*/ 131 w 144"/>
                  <a:gd name="T3" fmla="*/ 59 h 83"/>
                  <a:gd name="T4" fmla="*/ 121 w 144"/>
                  <a:gd name="T5" fmla="*/ 61 h 83"/>
                  <a:gd name="T6" fmla="*/ 102 w 144"/>
                  <a:gd name="T7" fmla="*/ 61 h 83"/>
                  <a:gd name="T8" fmla="*/ 93 w 144"/>
                  <a:gd name="T9" fmla="*/ 59 h 83"/>
                  <a:gd name="T10" fmla="*/ 84 w 144"/>
                  <a:gd name="T11" fmla="*/ 56 h 83"/>
                  <a:gd name="T12" fmla="*/ 77 w 144"/>
                  <a:gd name="T13" fmla="*/ 55 h 83"/>
                  <a:gd name="T14" fmla="*/ 70 w 144"/>
                  <a:gd name="T15" fmla="*/ 52 h 83"/>
                  <a:gd name="T16" fmla="*/ 61 w 144"/>
                  <a:gd name="T17" fmla="*/ 48 h 83"/>
                  <a:gd name="T18" fmla="*/ 55 w 144"/>
                  <a:gd name="T19" fmla="*/ 43 h 83"/>
                  <a:gd name="T20" fmla="*/ 48 w 144"/>
                  <a:gd name="T21" fmla="*/ 39 h 83"/>
                  <a:gd name="T22" fmla="*/ 42 w 144"/>
                  <a:gd name="T23" fmla="*/ 33 h 83"/>
                  <a:gd name="T24" fmla="*/ 38 w 144"/>
                  <a:gd name="T25" fmla="*/ 26 h 83"/>
                  <a:gd name="T26" fmla="*/ 32 w 144"/>
                  <a:gd name="T27" fmla="*/ 19 h 83"/>
                  <a:gd name="T28" fmla="*/ 26 w 144"/>
                  <a:gd name="T29" fmla="*/ 10 h 83"/>
                  <a:gd name="T30" fmla="*/ 22 w 144"/>
                  <a:gd name="T31" fmla="*/ 0 h 83"/>
                  <a:gd name="T32" fmla="*/ 0 w 144"/>
                  <a:gd name="T33" fmla="*/ 8 h 83"/>
                  <a:gd name="T34" fmla="*/ 6 w 144"/>
                  <a:gd name="T35" fmla="*/ 22 h 83"/>
                  <a:gd name="T36" fmla="*/ 12 w 144"/>
                  <a:gd name="T37" fmla="*/ 32 h 83"/>
                  <a:gd name="T38" fmla="*/ 18 w 144"/>
                  <a:gd name="T39" fmla="*/ 40 h 83"/>
                  <a:gd name="T40" fmla="*/ 25 w 144"/>
                  <a:gd name="T41" fmla="*/ 49 h 83"/>
                  <a:gd name="T42" fmla="*/ 34 w 144"/>
                  <a:gd name="T43" fmla="*/ 56 h 83"/>
                  <a:gd name="T44" fmla="*/ 41 w 144"/>
                  <a:gd name="T45" fmla="*/ 64 h 83"/>
                  <a:gd name="T46" fmla="*/ 51 w 144"/>
                  <a:gd name="T47" fmla="*/ 68 h 83"/>
                  <a:gd name="T48" fmla="*/ 60 w 144"/>
                  <a:gd name="T49" fmla="*/ 72 h 83"/>
                  <a:gd name="T50" fmla="*/ 70 w 144"/>
                  <a:gd name="T51" fmla="*/ 77 h 83"/>
                  <a:gd name="T52" fmla="*/ 80 w 144"/>
                  <a:gd name="T53" fmla="*/ 80 h 83"/>
                  <a:gd name="T54" fmla="*/ 89 w 144"/>
                  <a:gd name="T55" fmla="*/ 83 h 83"/>
                  <a:gd name="T56" fmla="*/ 100 w 144"/>
                  <a:gd name="T57" fmla="*/ 83 h 83"/>
                  <a:gd name="T58" fmla="*/ 122 w 144"/>
                  <a:gd name="T59" fmla="*/ 83 h 83"/>
                  <a:gd name="T60" fmla="*/ 132 w 144"/>
                  <a:gd name="T61" fmla="*/ 83 h 83"/>
                  <a:gd name="T62" fmla="*/ 144 w 144"/>
                  <a:gd name="T63" fmla="*/ 80 h 83"/>
                  <a:gd name="T64" fmla="*/ 141 w 144"/>
                  <a:gd name="T65" fmla="*/ 5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4" h="83">
                    <a:moveTo>
                      <a:pt x="141" y="58"/>
                    </a:moveTo>
                    <a:lnTo>
                      <a:pt x="131" y="59"/>
                    </a:lnTo>
                    <a:lnTo>
                      <a:pt x="121" y="61"/>
                    </a:lnTo>
                    <a:lnTo>
                      <a:pt x="102" y="61"/>
                    </a:lnTo>
                    <a:lnTo>
                      <a:pt x="93" y="59"/>
                    </a:lnTo>
                    <a:lnTo>
                      <a:pt x="84" y="56"/>
                    </a:lnTo>
                    <a:lnTo>
                      <a:pt x="77" y="55"/>
                    </a:lnTo>
                    <a:lnTo>
                      <a:pt x="70" y="52"/>
                    </a:lnTo>
                    <a:lnTo>
                      <a:pt x="61" y="48"/>
                    </a:lnTo>
                    <a:lnTo>
                      <a:pt x="55" y="43"/>
                    </a:lnTo>
                    <a:lnTo>
                      <a:pt x="48" y="39"/>
                    </a:lnTo>
                    <a:lnTo>
                      <a:pt x="42" y="33"/>
                    </a:lnTo>
                    <a:lnTo>
                      <a:pt x="38" y="26"/>
                    </a:lnTo>
                    <a:lnTo>
                      <a:pt x="32" y="19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8"/>
                    </a:lnTo>
                    <a:lnTo>
                      <a:pt x="6" y="22"/>
                    </a:lnTo>
                    <a:lnTo>
                      <a:pt x="12" y="32"/>
                    </a:lnTo>
                    <a:lnTo>
                      <a:pt x="18" y="40"/>
                    </a:lnTo>
                    <a:lnTo>
                      <a:pt x="25" y="49"/>
                    </a:lnTo>
                    <a:lnTo>
                      <a:pt x="34" y="56"/>
                    </a:lnTo>
                    <a:lnTo>
                      <a:pt x="41" y="64"/>
                    </a:lnTo>
                    <a:lnTo>
                      <a:pt x="51" y="68"/>
                    </a:lnTo>
                    <a:lnTo>
                      <a:pt x="60" y="72"/>
                    </a:lnTo>
                    <a:lnTo>
                      <a:pt x="70" y="77"/>
                    </a:lnTo>
                    <a:lnTo>
                      <a:pt x="80" y="80"/>
                    </a:lnTo>
                    <a:lnTo>
                      <a:pt x="89" y="83"/>
                    </a:lnTo>
                    <a:lnTo>
                      <a:pt x="100" y="83"/>
                    </a:lnTo>
                    <a:lnTo>
                      <a:pt x="122" y="83"/>
                    </a:lnTo>
                    <a:lnTo>
                      <a:pt x="132" y="83"/>
                    </a:lnTo>
                    <a:lnTo>
                      <a:pt x="144" y="80"/>
                    </a:lnTo>
                    <a:lnTo>
                      <a:pt x="141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4669" y="2715"/>
                <a:ext cx="5" cy="8"/>
              </a:xfrm>
              <a:custGeom>
                <a:avLst/>
                <a:gdLst>
                  <a:gd name="T0" fmla="*/ 4 w 14"/>
                  <a:gd name="T1" fmla="*/ 24 h 24"/>
                  <a:gd name="T2" fmla="*/ 9 w 14"/>
                  <a:gd name="T3" fmla="*/ 22 h 24"/>
                  <a:gd name="T4" fmla="*/ 11 w 14"/>
                  <a:gd name="T5" fmla="*/ 19 h 24"/>
                  <a:gd name="T6" fmla="*/ 14 w 14"/>
                  <a:gd name="T7" fmla="*/ 15 h 24"/>
                  <a:gd name="T8" fmla="*/ 14 w 14"/>
                  <a:gd name="T9" fmla="*/ 11 h 24"/>
                  <a:gd name="T10" fmla="*/ 11 w 14"/>
                  <a:gd name="T11" fmla="*/ 6 h 24"/>
                  <a:gd name="T12" fmla="*/ 10 w 14"/>
                  <a:gd name="T13" fmla="*/ 3 h 24"/>
                  <a:gd name="T14" fmla="*/ 6 w 14"/>
                  <a:gd name="T15" fmla="*/ 0 h 24"/>
                  <a:gd name="T16" fmla="*/ 0 w 14"/>
                  <a:gd name="T17" fmla="*/ 0 h 24"/>
                  <a:gd name="T18" fmla="*/ 4 w 14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4">
                    <a:moveTo>
                      <a:pt x="4" y="24"/>
                    </a:moveTo>
                    <a:lnTo>
                      <a:pt x="9" y="22"/>
                    </a:lnTo>
                    <a:lnTo>
                      <a:pt x="11" y="19"/>
                    </a:lnTo>
                    <a:lnTo>
                      <a:pt x="14" y="15"/>
                    </a:lnTo>
                    <a:lnTo>
                      <a:pt x="14" y="11"/>
                    </a:lnTo>
                    <a:lnTo>
                      <a:pt x="11" y="6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3" name="Freeform 44"/>
              <p:cNvSpPr>
                <a:spLocks/>
              </p:cNvSpPr>
              <p:nvPr/>
            </p:nvSpPr>
            <p:spPr bwMode="auto">
              <a:xfrm>
                <a:off x="4953" y="3482"/>
                <a:ext cx="467" cy="94"/>
              </a:xfrm>
              <a:custGeom>
                <a:avLst/>
                <a:gdLst>
                  <a:gd name="T0" fmla="*/ 693 w 1399"/>
                  <a:gd name="T1" fmla="*/ 206 h 282"/>
                  <a:gd name="T2" fmla="*/ 660 w 1399"/>
                  <a:gd name="T3" fmla="*/ 227 h 282"/>
                  <a:gd name="T4" fmla="*/ 621 w 1399"/>
                  <a:gd name="T5" fmla="*/ 243 h 282"/>
                  <a:gd name="T6" fmla="*/ 579 w 1399"/>
                  <a:gd name="T7" fmla="*/ 256 h 282"/>
                  <a:gd name="T8" fmla="*/ 535 w 1399"/>
                  <a:gd name="T9" fmla="*/ 264 h 282"/>
                  <a:gd name="T10" fmla="*/ 488 w 1399"/>
                  <a:gd name="T11" fmla="*/ 272 h 282"/>
                  <a:gd name="T12" fmla="*/ 436 w 1399"/>
                  <a:gd name="T13" fmla="*/ 278 h 282"/>
                  <a:gd name="T14" fmla="*/ 387 w 1399"/>
                  <a:gd name="T15" fmla="*/ 280 h 282"/>
                  <a:gd name="T16" fmla="*/ 318 w 1399"/>
                  <a:gd name="T17" fmla="*/ 280 h 282"/>
                  <a:gd name="T18" fmla="*/ 259 w 1399"/>
                  <a:gd name="T19" fmla="*/ 279 h 282"/>
                  <a:gd name="T20" fmla="*/ 198 w 1399"/>
                  <a:gd name="T21" fmla="*/ 275 h 282"/>
                  <a:gd name="T22" fmla="*/ 153 w 1399"/>
                  <a:gd name="T23" fmla="*/ 269 h 282"/>
                  <a:gd name="T24" fmla="*/ 110 w 1399"/>
                  <a:gd name="T25" fmla="*/ 260 h 282"/>
                  <a:gd name="T26" fmla="*/ 71 w 1399"/>
                  <a:gd name="T27" fmla="*/ 250 h 282"/>
                  <a:gd name="T28" fmla="*/ 35 w 1399"/>
                  <a:gd name="T29" fmla="*/ 235 h 282"/>
                  <a:gd name="T30" fmla="*/ 0 w 1399"/>
                  <a:gd name="T31" fmla="*/ 216 h 282"/>
                  <a:gd name="T32" fmla="*/ 35 w 1399"/>
                  <a:gd name="T33" fmla="*/ 182 h 282"/>
                  <a:gd name="T34" fmla="*/ 74 w 1399"/>
                  <a:gd name="T35" fmla="*/ 150 h 282"/>
                  <a:gd name="T36" fmla="*/ 121 w 1399"/>
                  <a:gd name="T37" fmla="*/ 120 h 282"/>
                  <a:gd name="T38" fmla="*/ 170 w 1399"/>
                  <a:gd name="T39" fmla="*/ 93 h 282"/>
                  <a:gd name="T40" fmla="*/ 224 w 1399"/>
                  <a:gd name="T41" fmla="*/ 67 h 282"/>
                  <a:gd name="T42" fmla="*/ 266 w 1399"/>
                  <a:gd name="T43" fmla="*/ 48 h 282"/>
                  <a:gd name="T44" fmla="*/ 305 w 1399"/>
                  <a:gd name="T45" fmla="*/ 35 h 282"/>
                  <a:gd name="T46" fmla="*/ 343 w 1399"/>
                  <a:gd name="T47" fmla="*/ 24 h 282"/>
                  <a:gd name="T48" fmla="*/ 382 w 1399"/>
                  <a:gd name="T49" fmla="*/ 14 h 282"/>
                  <a:gd name="T50" fmla="*/ 422 w 1399"/>
                  <a:gd name="T51" fmla="*/ 6 h 282"/>
                  <a:gd name="T52" fmla="*/ 462 w 1399"/>
                  <a:gd name="T53" fmla="*/ 0 h 282"/>
                  <a:gd name="T54" fmla="*/ 513 w 1399"/>
                  <a:gd name="T55" fmla="*/ 1 h 282"/>
                  <a:gd name="T56" fmla="*/ 563 w 1399"/>
                  <a:gd name="T57" fmla="*/ 1 h 282"/>
                  <a:gd name="T58" fmla="*/ 612 w 1399"/>
                  <a:gd name="T59" fmla="*/ 3 h 282"/>
                  <a:gd name="T60" fmla="*/ 662 w 1399"/>
                  <a:gd name="T61" fmla="*/ 3 h 282"/>
                  <a:gd name="T62" fmla="*/ 727 w 1399"/>
                  <a:gd name="T63" fmla="*/ 4 h 282"/>
                  <a:gd name="T64" fmla="*/ 778 w 1399"/>
                  <a:gd name="T65" fmla="*/ 6 h 282"/>
                  <a:gd name="T66" fmla="*/ 826 w 1399"/>
                  <a:gd name="T67" fmla="*/ 6 h 282"/>
                  <a:gd name="T68" fmla="*/ 877 w 1399"/>
                  <a:gd name="T69" fmla="*/ 7 h 282"/>
                  <a:gd name="T70" fmla="*/ 926 w 1399"/>
                  <a:gd name="T71" fmla="*/ 8 h 282"/>
                  <a:gd name="T72" fmla="*/ 976 w 1399"/>
                  <a:gd name="T73" fmla="*/ 8 h 282"/>
                  <a:gd name="T74" fmla="*/ 1031 w 1399"/>
                  <a:gd name="T75" fmla="*/ 17 h 282"/>
                  <a:gd name="T76" fmla="*/ 1082 w 1399"/>
                  <a:gd name="T77" fmla="*/ 24 h 282"/>
                  <a:gd name="T78" fmla="*/ 1131 w 1399"/>
                  <a:gd name="T79" fmla="*/ 36 h 282"/>
                  <a:gd name="T80" fmla="*/ 1179 w 1399"/>
                  <a:gd name="T81" fmla="*/ 52 h 282"/>
                  <a:gd name="T82" fmla="*/ 1224 w 1399"/>
                  <a:gd name="T83" fmla="*/ 72 h 282"/>
                  <a:gd name="T84" fmla="*/ 1263 w 1399"/>
                  <a:gd name="T85" fmla="*/ 97 h 282"/>
                  <a:gd name="T86" fmla="*/ 1300 w 1399"/>
                  <a:gd name="T87" fmla="*/ 125 h 282"/>
                  <a:gd name="T88" fmla="*/ 1330 w 1399"/>
                  <a:gd name="T89" fmla="*/ 154 h 282"/>
                  <a:gd name="T90" fmla="*/ 1358 w 1399"/>
                  <a:gd name="T91" fmla="*/ 190 h 282"/>
                  <a:gd name="T92" fmla="*/ 1383 w 1399"/>
                  <a:gd name="T93" fmla="*/ 238 h 282"/>
                  <a:gd name="T94" fmla="*/ 1375 w 1399"/>
                  <a:gd name="T95" fmla="*/ 278 h 282"/>
                  <a:gd name="T96" fmla="*/ 1306 w 1399"/>
                  <a:gd name="T97" fmla="*/ 280 h 282"/>
                  <a:gd name="T98" fmla="*/ 1233 w 1399"/>
                  <a:gd name="T99" fmla="*/ 282 h 282"/>
                  <a:gd name="T100" fmla="*/ 1157 w 1399"/>
                  <a:gd name="T101" fmla="*/ 280 h 282"/>
                  <a:gd name="T102" fmla="*/ 1083 w 1399"/>
                  <a:gd name="T103" fmla="*/ 276 h 282"/>
                  <a:gd name="T104" fmla="*/ 1010 w 1399"/>
                  <a:gd name="T105" fmla="*/ 269 h 282"/>
                  <a:gd name="T106" fmla="*/ 948 w 1399"/>
                  <a:gd name="T107" fmla="*/ 262 h 282"/>
                  <a:gd name="T108" fmla="*/ 884 w 1399"/>
                  <a:gd name="T109" fmla="*/ 254 h 282"/>
                  <a:gd name="T110" fmla="*/ 820 w 1399"/>
                  <a:gd name="T111" fmla="*/ 243 h 282"/>
                  <a:gd name="T112" fmla="*/ 763 w 1399"/>
                  <a:gd name="T113" fmla="*/ 225 h 282"/>
                  <a:gd name="T114" fmla="*/ 723 w 1399"/>
                  <a:gd name="T115" fmla="*/ 20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9" h="282">
                    <a:moveTo>
                      <a:pt x="712" y="190"/>
                    </a:moveTo>
                    <a:lnTo>
                      <a:pt x="704" y="198"/>
                    </a:lnTo>
                    <a:lnTo>
                      <a:pt x="693" y="206"/>
                    </a:lnTo>
                    <a:lnTo>
                      <a:pt x="683" y="214"/>
                    </a:lnTo>
                    <a:lnTo>
                      <a:pt x="672" y="219"/>
                    </a:lnTo>
                    <a:lnTo>
                      <a:pt x="660" y="227"/>
                    </a:lnTo>
                    <a:lnTo>
                      <a:pt x="647" y="232"/>
                    </a:lnTo>
                    <a:lnTo>
                      <a:pt x="634" y="237"/>
                    </a:lnTo>
                    <a:lnTo>
                      <a:pt x="621" y="243"/>
                    </a:lnTo>
                    <a:lnTo>
                      <a:pt x="608" y="247"/>
                    </a:lnTo>
                    <a:lnTo>
                      <a:pt x="593" y="251"/>
                    </a:lnTo>
                    <a:lnTo>
                      <a:pt x="579" y="256"/>
                    </a:lnTo>
                    <a:lnTo>
                      <a:pt x="564" y="259"/>
                    </a:lnTo>
                    <a:lnTo>
                      <a:pt x="550" y="262"/>
                    </a:lnTo>
                    <a:lnTo>
                      <a:pt x="535" y="264"/>
                    </a:lnTo>
                    <a:lnTo>
                      <a:pt x="522" y="267"/>
                    </a:lnTo>
                    <a:lnTo>
                      <a:pt x="507" y="269"/>
                    </a:lnTo>
                    <a:lnTo>
                      <a:pt x="488" y="272"/>
                    </a:lnTo>
                    <a:lnTo>
                      <a:pt x="471" y="275"/>
                    </a:lnTo>
                    <a:lnTo>
                      <a:pt x="454" y="276"/>
                    </a:lnTo>
                    <a:lnTo>
                      <a:pt x="436" y="278"/>
                    </a:lnTo>
                    <a:lnTo>
                      <a:pt x="420" y="279"/>
                    </a:lnTo>
                    <a:lnTo>
                      <a:pt x="404" y="280"/>
                    </a:lnTo>
                    <a:lnTo>
                      <a:pt x="387" y="280"/>
                    </a:lnTo>
                    <a:lnTo>
                      <a:pt x="371" y="282"/>
                    </a:lnTo>
                    <a:lnTo>
                      <a:pt x="336" y="282"/>
                    </a:lnTo>
                    <a:lnTo>
                      <a:pt x="318" y="280"/>
                    </a:lnTo>
                    <a:lnTo>
                      <a:pt x="299" y="280"/>
                    </a:lnTo>
                    <a:lnTo>
                      <a:pt x="279" y="280"/>
                    </a:lnTo>
                    <a:lnTo>
                      <a:pt x="259" y="279"/>
                    </a:lnTo>
                    <a:lnTo>
                      <a:pt x="237" y="278"/>
                    </a:lnTo>
                    <a:lnTo>
                      <a:pt x="212" y="275"/>
                    </a:lnTo>
                    <a:lnTo>
                      <a:pt x="198" y="275"/>
                    </a:lnTo>
                    <a:lnTo>
                      <a:pt x="183" y="273"/>
                    </a:lnTo>
                    <a:lnTo>
                      <a:pt x="167" y="272"/>
                    </a:lnTo>
                    <a:lnTo>
                      <a:pt x="153" y="269"/>
                    </a:lnTo>
                    <a:lnTo>
                      <a:pt x="138" y="266"/>
                    </a:lnTo>
                    <a:lnTo>
                      <a:pt x="125" y="264"/>
                    </a:lnTo>
                    <a:lnTo>
                      <a:pt x="110" y="260"/>
                    </a:lnTo>
                    <a:lnTo>
                      <a:pt x="97" y="257"/>
                    </a:lnTo>
                    <a:lnTo>
                      <a:pt x="84" y="253"/>
                    </a:lnTo>
                    <a:lnTo>
                      <a:pt x="71" y="250"/>
                    </a:lnTo>
                    <a:lnTo>
                      <a:pt x="58" y="244"/>
                    </a:lnTo>
                    <a:lnTo>
                      <a:pt x="46" y="240"/>
                    </a:lnTo>
                    <a:lnTo>
                      <a:pt x="35" y="235"/>
                    </a:lnTo>
                    <a:lnTo>
                      <a:pt x="22" y="228"/>
                    </a:lnTo>
                    <a:lnTo>
                      <a:pt x="12" y="224"/>
                    </a:lnTo>
                    <a:lnTo>
                      <a:pt x="0" y="216"/>
                    </a:lnTo>
                    <a:lnTo>
                      <a:pt x="12" y="205"/>
                    </a:lnTo>
                    <a:lnTo>
                      <a:pt x="22" y="193"/>
                    </a:lnTo>
                    <a:lnTo>
                      <a:pt x="35" y="182"/>
                    </a:lnTo>
                    <a:lnTo>
                      <a:pt x="48" y="171"/>
                    </a:lnTo>
                    <a:lnTo>
                      <a:pt x="61" y="160"/>
                    </a:lnTo>
                    <a:lnTo>
                      <a:pt x="74" y="150"/>
                    </a:lnTo>
                    <a:lnTo>
                      <a:pt x="90" y="139"/>
                    </a:lnTo>
                    <a:lnTo>
                      <a:pt x="105" y="129"/>
                    </a:lnTo>
                    <a:lnTo>
                      <a:pt x="121" y="120"/>
                    </a:lnTo>
                    <a:lnTo>
                      <a:pt x="137" y="110"/>
                    </a:lnTo>
                    <a:lnTo>
                      <a:pt x="154" y="102"/>
                    </a:lnTo>
                    <a:lnTo>
                      <a:pt x="170" y="93"/>
                    </a:lnTo>
                    <a:lnTo>
                      <a:pt x="189" y="83"/>
                    </a:lnTo>
                    <a:lnTo>
                      <a:pt x="205" y="75"/>
                    </a:lnTo>
                    <a:lnTo>
                      <a:pt x="224" y="67"/>
                    </a:lnTo>
                    <a:lnTo>
                      <a:pt x="243" y="58"/>
                    </a:lnTo>
                    <a:lnTo>
                      <a:pt x="254" y="52"/>
                    </a:lnTo>
                    <a:lnTo>
                      <a:pt x="266" y="48"/>
                    </a:lnTo>
                    <a:lnTo>
                      <a:pt x="279" y="43"/>
                    </a:lnTo>
                    <a:lnTo>
                      <a:pt x="292" y="39"/>
                    </a:lnTo>
                    <a:lnTo>
                      <a:pt x="305" y="35"/>
                    </a:lnTo>
                    <a:lnTo>
                      <a:pt x="317" y="32"/>
                    </a:lnTo>
                    <a:lnTo>
                      <a:pt x="330" y="27"/>
                    </a:lnTo>
                    <a:lnTo>
                      <a:pt x="343" y="24"/>
                    </a:lnTo>
                    <a:lnTo>
                      <a:pt x="356" y="20"/>
                    </a:lnTo>
                    <a:lnTo>
                      <a:pt x="369" y="17"/>
                    </a:lnTo>
                    <a:lnTo>
                      <a:pt x="382" y="14"/>
                    </a:lnTo>
                    <a:lnTo>
                      <a:pt x="395" y="11"/>
                    </a:lnTo>
                    <a:lnTo>
                      <a:pt x="409" y="8"/>
                    </a:lnTo>
                    <a:lnTo>
                      <a:pt x="422" y="6"/>
                    </a:lnTo>
                    <a:lnTo>
                      <a:pt x="433" y="3"/>
                    </a:lnTo>
                    <a:lnTo>
                      <a:pt x="446" y="0"/>
                    </a:lnTo>
                    <a:lnTo>
                      <a:pt x="462" y="0"/>
                    </a:lnTo>
                    <a:lnTo>
                      <a:pt x="480" y="1"/>
                    </a:lnTo>
                    <a:lnTo>
                      <a:pt x="497" y="1"/>
                    </a:lnTo>
                    <a:lnTo>
                      <a:pt x="513" y="1"/>
                    </a:lnTo>
                    <a:lnTo>
                      <a:pt x="529" y="1"/>
                    </a:lnTo>
                    <a:lnTo>
                      <a:pt x="545" y="1"/>
                    </a:lnTo>
                    <a:lnTo>
                      <a:pt x="563" y="1"/>
                    </a:lnTo>
                    <a:lnTo>
                      <a:pt x="579" y="3"/>
                    </a:lnTo>
                    <a:lnTo>
                      <a:pt x="595" y="3"/>
                    </a:lnTo>
                    <a:lnTo>
                      <a:pt x="612" y="3"/>
                    </a:lnTo>
                    <a:lnTo>
                      <a:pt x="628" y="3"/>
                    </a:lnTo>
                    <a:lnTo>
                      <a:pt x="646" y="3"/>
                    </a:lnTo>
                    <a:lnTo>
                      <a:pt x="662" y="3"/>
                    </a:lnTo>
                    <a:lnTo>
                      <a:pt x="678" y="4"/>
                    </a:lnTo>
                    <a:lnTo>
                      <a:pt x="711" y="4"/>
                    </a:lnTo>
                    <a:lnTo>
                      <a:pt x="727" y="4"/>
                    </a:lnTo>
                    <a:lnTo>
                      <a:pt x="744" y="4"/>
                    </a:lnTo>
                    <a:lnTo>
                      <a:pt x="760" y="6"/>
                    </a:lnTo>
                    <a:lnTo>
                      <a:pt x="778" y="6"/>
                    </a:lnTo>
                    <a:lnTo>
                      <a:pt x="794" y="6"/>
                    </a:lnTo>
                    <a:lnTo>
                      <a:pt x="810" y="6"/>
                    </a:lnTo>
                    <a:lnTo>
                      <a:pt x="826" y="6"/>
                    </a:lnTo>
                    <a:lnTo>
                      <a:pt x="843" y="6"/>
                    </a:lnTo>
                    <a:lnTo>
                      <a:pt x="859" y="7"/>
                    </a:lnTo>
                    <a:lnTo>
                      <a:pt x="877" y="7"/>
                    </a:lnTo>
                    <a:lnTo>
                      <a:pt x="893" y="7"/>
                    </a:lnTo>
                    <a:lnTo>
                      <a:pt x="909" y="7"/>
                    </a:lnTo>
                    <a:lnTo>
                      <a:pt x="926" y="8"/>
                    </a:lnTo>
                    <a:lnTo>
                      <a:pt x="942" y="8"/>
                    </a:lnTo>
                    <a:lnTo>
                      <a:pt x="958" y="8"/>
                    </a:lnTo>
                    <a:lnTo>
                      <a:pt x="976" y="8"/>
                    </a:lnTo>
                    <a:lnTo>
                      <a:pt x="994" y="11"/>
                    </a:lnTo>
                    <a:lnTo>
                      <a:pt x="1012" y="14"/>
                    </a:lnTo>
                    <a:lnTo>
                      <a:pt x="1031" y="17"/>
                    </a:lnTo>
                    <a:lnTo>
                      <a:pt x="1048" y="20"/>
                    </a:lnTo>
                    <a:lnTo>
                      <a:pt x="1066" y="22"/>
                    </a:lnTo>
                    <a:lnTo>
                      <a:pt x="1082" y="24"/>
                    </a:lnTo>
                    <a:lnTo>
                      <a:pt x="1099" y="29"/>
                    </a:lnTo>
                    <a:lnTo>
                      <a:pt x="1117" y="32"/>
                    </a:lnTo>
                    <a:lnTo>
                      <a:pt x="1131" y="36"/>
                    </a:lnTo>
                    <a:lnTo>
                      <a:pt x="1147" y="40"/>
                    </a:lnTo>
                    <a:lnTo>
                      <a:pt x="1163" y="46"/>
                    </a:lnTo>
                    <a:lnTo>
                      <a:pt x="1179" y="52"/>
                    </a:lnTo>
                    <a:lnTo>
                      <a:pt x="1194" y="58"/>
                    </a:lnTo>
                    <a:lnTo>
                      <a:pt x="1208" y="65"/>
                    </a:lnTo>
                    <a:lnTo>
                      <a:pt x="1224" y="72"/>
                    </a:lnTo>
                    <a:lnTo>
                      <a:pt x="1239" y="81"/>
                    </a:lnTo>
                    <a:lnTo>
                      <a:pt x="1252" y="90"/>
                    </a:lnTo>
                    <a:lnTo>
                      <a:pt x="1263" y="97"/>
                    </a:lnTo>
                    <a:lnTo>
                      <a:pt x="1277" y="106"/>
                    </a:lnTo>
                    <a:lnTo>
                      <a:pt x="1288" y="115"/>
                    </a:lnTo>
                    <a:lnTo>
                      <a:pt x="1300" y="125"/>
                    </a:lnTo>
                    <a:lnTo>
                      <a:pt x="1310" y="134"/>
                    </a:lnTo>
                    <a:lnTo>
                      <a:pt x="1320" y="144"/>
                    </a:lnTo>
                    <a:lnTo>
                      <a:pt x="1330" y="154"/>
                    </a:lnTo>
                    <a:lnTo>
                      <a:pt x="1341" y="166"/>
                    </a:lnTo>
                    <a:lnTo>
                      <a:pt x="1349" y="179"/>
                    </a:lnTo>
                    <a:lnTo>
                      <a:pt x="1358" y="190"/>
                    </a:lnTo>
                    <a:lnTo>
                      <a:pt x="1367" y="205"/>
                    </a:lnTo>
                    <a:lnTo>
                      <a:pt x="1375" y="221"/>
                    </a:lnTo>
                    <a:lnTo>
                      <a:pt x="1383" y="238"/>
                    </a:lnTo>
                    <a:lnTo>
                      <a:pt x="1391" y="256"/>
                    </a:lnTo>
                    <a:lnTo>
                      <a:pt x="1399" y="275"/>
                    </a:lnTo>
                    <a:lnTo>
                      <a:pt x="1375" y="278"/>
                    </a:lnTo>
                    <a:lnTo>
                      <a:pt x="1352" y="279"/>
                    </a:lnTo>
                    <a:lnTo>
                      <a:pt x="1329" y="280"/>
                    </a:lnTo>
                    <a:lnTo>
                      <a:pt x="1306" y="280"/>
                    </a:lnTo>
                    <a:lnTo>
                      <a:pt x="1281" y="282"/>
                    </a:lnTo>
                    <a:lnTo>
                      <a:pt x="1256" y="282"/>
                    </a:lnTo>
                    <a:lnTo>
                      <a:pt x="1233" y="282"/>
                    </a:lnTo>
                    <a:lnTo>
                      <a:pt x="1208" y="282"/>
                    </a:lnTo>
                    <a:lnTo>
                      <a:pt x="1182" y="282"/>
                    </a:lnTo>
                    <a:lnTo>
                      <a:pt x="1157" y="280"/>
                    </a:lnTo>
                    <a:lnTo>
                      <a:pt x="1133" y="280"/>
                    </a:lnTo>
                    <a:lnTo>
                      <a:pt x="1108" y="279"/>
                    </a:lnTo>
                    <a:lnTo>
                      <a:pt x="1083" y="276"/>
                    </a:lnTo>
                    <a:lnTo>
                      <a:pt x="1058" y="275"/>
                    </a:lnTo>
                    <a:lnTo>
                      <a:pt x="1034" y="272"/>
                    </a:lnTo>
                    <a:lnTo>
                      <a:pt x="1010" y="269"/>
                    </a:lnTo>
                    <a:lnTo>
                      <a:pt x="990" y="267"/>
                    </a:lnTo>
                    <a:lnTo>
                      <a:pt x="970" y="264"/>
                    </a:lnTo>
                    <a:lnTo>
                      <a:pt x="948" y="262"/>
                    </a:lnTo>
                    <a:lnTo>
                      <a:pt x="926" y="260"/>
                    </a:lnTo>
                    <a:lnTo>
                      <a:pt x="906" y="257"/>
                    </a:lnTo>
                    <a:lnTo>
                      <a:pt x="884" y="254"/>
                    </a:lnTo>
                    <a:lnTo>
                      <a:pt x="862" y="251"/>
                    </a:lnTo>
                    <a:lnTo>
                      <a:pt x="840" y="247"/>
                    </a:lnTo>
                    <a:lnTo>
                      <a:pt x="820" y="243"/>
                    </a:lnTo>
                    <a:lnTo>
                      <a:pt x="800" y="238"/>
                    </a:lnTo>
                    <a:lnTo>
                      <a:pt x="781" y="232"/>
                    </a:lnTo>
                    <a:lnTo>
                      <a:pt x="763" y="225"/>
                    </a:lnTo>
                    <a:lnTo>
                      <a:pt x="749" y="218"/>
                    </a:lnTo>
                    <a:lnTo>
                      <a:pt x="734" y="211"/>
                    </a:lnTo>
                    <a:lnTo>
                      <a:pt x="723" y="200"/>
                    </a:lnTo>
                    <a:lnTo>
                      <a:pt x="712" y="190"/>
                    </a:lnTo>
                    <a:close/>
                  </a:path>
                </a:pathLst>
              </a:custGeom>
              <a:solidFill>
                <a:srgbClr val="AB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5122" y="3542"/>
                <a:ext cx="72" cy="33"/>
              </a:xfrm>
              <a:custGeom>
                <a:avLst/>
                <a:gdLst>
                  <a:gd name="T0" fmla="*/ 3 w 215"/>
                  <a:gd name="T1" fmla="*/ 98 h 98"/>
                  <a:gd name="T2" fmla="*/ 17 w 215"/>
                  <a:gd name="T3" fmla="*/ 97 h 98"/>
                  <a:gd name="T4" fmla="*/ 32 w 215"/>
                  <a:gd name="T5" fmla="*/ 94 h 98"/>
                  <a:gd name="T6" fmla="*/ 46 w 215"/>
                  <a:gd name="T7" fmla="*/ 91 h 98"/>
                  <a:gd name="T8" fmla="*/ 61 w 215"/>
                  <a:gd name="T9" fmla="*/ 88 h 98"/>
                  <a:gd name="T10" fmla="*/ 76 w 215"/>
                  <a:gd name="T11" fmla="*/ 85 h 98"/>
                  <a:gd name="T12" fmla="*/ 90 w 215"/>
                  <a:gd name="T13" fmla="*/ 81 h 98"/>
                  <a:gd name="T14" fmla="*/ 105 w 215"/>
                  <a:gd name="T15" fmla="*/ 77 h 98"/>
                  <a:gd name="T16" fmla="*/ 119 w 215"/>
                  <a:gd name="T17" fmla="*/ 71 h 98"/>
                  <a:gd name="T18" fmla="*/ 132 w 215"/>
                  <a:gd name="T19" fmla="*/ 66 h 98"/>
                  <a:gd name="T20" fmla="*/ 147 w 215"/>
                  <a:gd name="T21" fmla="*/ 61 h 98"/>
                  <a:gd name="T22" fmla="*/ 160 w 215"/>
                  <a:gd name="T23" fmla="*/ 55 h 98"/>
                  <a:gd name="T24" fmla="*/ 172 w 215"/>
                  <a:gd name="T25" fmla="*/ 48 h 98"/>
                  <a:gd name="T26" fmla="*/ 183 w 215"/>
                  <a:gd name="T27" fmla="*/ 40 h 98"/>
                  <a:gd name="T28" fmla="*/ 195 w 215"/>
                  <a:gd name="T29" fmla="*/ 33 h 98"/>
                  <a:gd name="T30" fmla="*/ 205 w 215"/>
                  <a:gd name="T31" fmla="*/ 26 h 98"/>
                  <a:gd name="T32" fmla="*/ 215 w 215"/>
                  <a:gd name="T33" fmla="*/ 17 h 98"/>
                  <a:gd name="T34" fmla="*/ 198 w 215"/>
                  <a:gd name="T35" fmla="*/ 0 h 98"/>
                  <a:gd name="T36" fmla="*/ 190 w 215"/>
                  <a:gd name="T37" fmla="*/ 7 h 98"/>
                  <a:gd name="T38" fmla="*/ 180 w 215"/>
                  <a:gd name="T39" fmla="*/ 14 h 98"/>
                  <a:gd name="T40" fmla="*/ 172 w 215"/>
                  <a:gd name="T41" fmla="*/ 21 h 98"/>
                  <a:gd name="T42" fmla="*/ 161 w 215"/>
                  <a:gd name="T43" fmla="*/ 27 h 98"/>
                  <a:gd name="T44" fmla="*/ 148 w 215"/>
                  <a:gd name="T45" fmla="*/ 33 h 98"/>
                  <a:gd name="T46" fmla="*/ 137 w 215"/>
                  <a:gd name="T47" fmla="*/ 39 h 98"/>
                  <a:gd name="T48" fmla="*/ 124 w 215"/>
                  <a:gd name="T49" fmla="*/ 45 h 98"/>
                  <a:gd name="T50" fmla="*/ 112 w 215"/>
                  <a:gd name="T51" fmla="*/ 49 h 98"/>
                  <a:gd name="T52" fmla="*/ 97 w 215"/>
                  <a:gd name="T53" fmla="*/ 53 h 98"/>
                  <a:gd name="T54" fmla="*/ 83 w 215"/>
                  <a:gd name="T55" fmla="*/ 58 h 98"/>
                  <a:gd name="T56" fmla="*/ 70 w 215"/>
                  <a:gd name="T57" fmla="*/ 62 h 98"/>
                  <a:gd name="T58" fmla="*/ 55 w 215"/>
                  <a:gd name="T59" fmla="*/ 66 h 98"/>
                  <a:gd name="T60" fmla="*/ 41 w 215"/>
                  <a:gd name="T61" fmla="*/ 69 h 98"/>
                  <a:gd name="T62" fmla="*/ 26 w 215"/>
                  <a:gd name="T63" fmla="*/ 71 h 98"/>
                  <a:gd name="T64" fmla="*/ 14 w 215"/>
                  <a:gd name="T65" fmla="*/ 74 h 98"/>
                  <a:gd name="T66" fmla="*/ 0 w 215"/>
                  <a:gd name="T67" fmla="*/ 75 h 98"/>
                  <a:gd name="T68" fmla="*/ 3 w 215"/>
                  <a:gd name="T6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" h="98">
                    <a:moveTo>
                      <a:pt x="3" y="98"/>
                    </a:moveTo>
                    <a:lnTo>
                      <a:pt x="17" y="97"/>
                    </a:lnTo>
                    <a:lnTo>
                      <a:pt x="32" y="94"/>
                    </a:lnTo>
                    <a:lnTo>
                      <a:pt x="46" y="91"/>
                    </a:lnTo>
                    <a:lnTo>
                      <a:pt x="61" y="88"/>
                    </a:lnTo>
                    <a:lnTo>
                      <a:pt x="76" y="85"/>
                    </a:lnTo>
                    <a:lnTo>
                      <a:pt x="90" y="81"/>
                    </a:lnTo>
                    <a:lnTo>
                      <a:pt x="105" y="77"/>
                    </a:lnTo>
                    <a:lnTo>
                      <a:pt x="119" y="71"/>
                    </a:lnTo>
                    <a:lnTo>
                      <a:pt x="132" y="66"/>
                    </a:lnTo>
                    <a:lnTo>
                      <a:pt x="147" y="61"/>
                    </a:lnTo>
                    <a:lnTo>
                      <a:pt x="160" y="55"/>
                    </a:lnTo>
                    <a:lnTo>
                      <a:pt x="172" y="48"/>
                    </a:lnTo>
                    <a:lnTo>
                      <a:pt x="183" y="40"/>
                    </a:lnTo>
                    <a:lnTo>
                      <a:pt x="195" y="33"/>
                    </a:lnTo>
                    <a:lnTo>
                      <a:pt x="205" y="26"/>
                    </a:lnTo>
                    <a:lnTo>
                      <a:pt x="215" y="17"/>
                    </a:lnTo>
                    <a:lnTo>
                      <a:pt x="198" y="0"/>
                    </a:lnTo>
                    <a:lnTo>
                      <a:pt x="190" y="7"/>
                    </a:lnTo>
                    <a:lnTo>
                      <a:pt x="180" y="14"/>
                    </a:lnTo>
                    <a:lnTo>
                      <a:pt x="172" y="21"/>
                    </a:lnTo>
                    <a:lnTo>
                      <a:pt x="161" y="27"/>
                    </a:lnTo>
                    <a:lnTo>
                      <a:pt x="148" y="33"/>
                    </a:lnTo>
                    <a:lnTo>
                      <a:pt x="137" y="39"/>
                    </a:lnTo>
                    <a:lnTo>
                      <a:pt x="124" y="45"/>
                    </a:lnTo>
                    <a:lnTo>
                      <a:pt x="112" y="49"/>
                    </a:lnTo>
                    <a:lnTo>
                      <a:pt x="97" y="53"/>
                    </a:lnTo>
                    <a:lnTo>
                      <a:pt x="83" y="58"/>
                    </a:lnTo>
                    <a:lnTo>
                      <a:pt x="70" y="62"/>
                    </a:lnTo>
                    <a:lnTo>
                      <a:pt x="55" y="66"/>
                    </a:lnTo>
                    <a:lnTo>
                      <a:pt x="41" y="69"/>
                    </a:lnTo>
                    <a:lnTo>
                      <a:pt x="26" y="71"/>
                    </a:lnTo>
                    <a:lnTo>
                      <a:pt x="14" y="74"/>
                    </a:lnTo>
                    <a:lnTo>
                      <a:pt x="0" y="75"/>
                    </a:lnTo>
                    <a:lnTo>
                      <a:pt x="3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5" name="Freeform 46"/>
              <p:cNvSpPr>
                <a:spLocks/>
              </p:cNvSpPr>
              <p:nvPr/>
            </p:nvSpPr>
            <p:spPr bwMode="auto">
              <a:xfrm>
                <a:off x="5024" y="3567"/>
                <a:ext cx="99" cy="13"/>
              </a:xfrm>
              <a:custGeom>
                <a:avLst/>
                <a:gdLst>
                  <a:gd name="T0" fmla="*/ 0 w 297"/>
                  <a:gd name="T1" fmla="*/ 29 h 37"/>
                  <a:gd name="T2" fmla="*/ 25 w 297"/>
                  <a:gd name="T3" fmla="*/ 32 h 37"/>
                  <a:gd name="T4" fmla="*/ 47 w 297"/>
                  <a:gd name="T5" fmla="*/ 32 h 37"/>
                  <a:gd name="T6" fmla="*/ 67 w 297"/>
                  <a:gd name="T7" fmla="*/ 34 h 37"/>
                  <a:gd name="T8" fmla="*/ 87 w 297"/>
                  <a:gd name="T9" fmla="*/ 35 h 37"/>
                  <a:gd name="T10" fmla="*/ 105 w 297"/>
                  <a:gd name="T11" fmla="*/ 35 h 37"/>
                  <a:gd name="T12" fmla="*/ 124 w 297"/>
                  <a:gd name="T13" fmla="*/ 37 h 37"/>
                  <a:gd name="T14" fmla="*/ 159 w 297"/>
                  <a:gd name="T15" fmla="*/ 37 h 37"/>
                  <a:gd name="T16" fmla="*/ 175 w 297"/>
                  <a:gd name="T17" fmla="*/ 35 h 37"/>
                  <a:gd name="T18" fmla="*/ 192 w 297"/>
                  <a:gd name="T19" fmla="*/ 35 h 37"/>
                  <a:gd name="T20" fmla="*/ 208 w 297"/>
                  <a:gd name="T21" fmla="*/ 34 h 37"/>
                  <a:gd name="T22" fmla="*/ 226 w 297"/>
                  <a:gd name="T23" fmla="*/ 32 h 37"/>
                  <a:gd name="T24" fmla="*/ 243 w 297"/>
                  <a:gd name="T25" fmla="*/ 31 h 37"/>
                  <a:gd name="T26" fmla="*/ 259 w 297"/>
                  <a:gd name="T27" fmla="*/ 28 h 37"/>
                  <a:gd name="T28" fmla="*/ 279 w 297"/>
                  <a:gd name="T29" fmla="*/ 26 h 37"/>
                  <a:gd name="T30" fmla="*/ 297 w 297"/>
                  <a:gd name="T31" fmla="*/ 23 h 37"/>
                  <a:gd name="T32" fmla="*/ 294 w 297"/>
                  <a:gd name="T33" fmla="*/ 0 h 37"/>
                  <a:gd name="T34" fmla="*/ 275 w 297"/>
                  <a:gd name="T35" fmla="*/ 3 h 37"/>
                  <a:gd name="T36" fmla="*/ 258 w 297"/>
                  <a:gd name="T37" fmla="*/ 6 h 37"/>
                  <a:gd name="T38" fmla="*/ 240 w 297"/>
                  <a:gd name="T39" fmla="*/ 7 h 37"/>
                  <a:gd name="T40" fmla="*/ 224 w 297"/>
                  <a:gd name="T41" fmla="*/ 9 h 37"/>
                  <a:gd name="T42" fmla="*/ 207 w 297"/>
                  <a:gd name="T43" fmla="*/ 10 h 37"/>
                  <a:gd name="T44" fmla="*/ 191 w 297"/>
                  <a:gd name="T45" fmla="*/ 12 h 37"/>
                  <a:gd name="T46" fmla="*/ 175 w 297"/>
                  <a:gd name="T47" fmla="*/ 12 h 37"/>
                  <a:gd name="T48" fmla="*/ 106 w 297"/>
                  <a:gd name="T49" fmla="*/ 12 h 37"/>
                  <a:gd name="T50" fmla="*/ 87 w 297"/>
                  <a:gd name="T51" fmla="*/ 12 h 37"/>
                  <a:gd name="T52" fmla="*/ 69 w 297"/>
                  <a:gd name="T53" fmla="*/ 10 h 37"/>
                  <a:gd name="T54" fmla="*/ 48 w 297"/>
                  <a:gd name="T55" fmla="*/ 10 h 37"/>
                  <a:gd name="T56" fmla="*/ 25 w 297"/>
                  <a:gd name="T57" fmla="*/ 9 h 37"/>
                  <a:gd name="T58" fmla="*/ 2 w 297"/>
                  <a:gd name="T59" fmla="*/ 7 h 37"/>
                  <a:gd name="T60" fmla="*/ 0 w 297"/>
                  <a:gd name="T61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37">
                    <a:moveTo>
                      <a:pt x="0" y="29"/>
                    </a:moveTo>
                    <a:lnTo>
                      <a:pt x="25" y="32"/>
                    </a:lnTo>
                    <a:lnTo>
                      <a:pt x="47" y="32"/>
                    </a:lnTo>
                    <a:lnTo>
                      <a:pt x="67" y="34"/>
                    </a:lnTo>
                    <a:lnTo>
                      <a:pt x="87" y="35"/>
                    </a:lnTo>
                    <a:lnTo>
                      <a:pt x="105" y="35"/>
                    </a:lnTo>
                    <a:lnTo>
                      <a:pt x="124" y="37"/>
                    </a:lnTo>
                    <a:lnTo>
                      <a:pt x="159" y="37"/>
                    </a:lnTo>
                    <a:lnTo>
                      <a:pt x="175" y="35"/>
                    </a:lnTo>
                    <a:lnTo>
                      <a:pt x="192" y="35"/>
                    </a:lnTo>
                    <a:lnTo>
                      <a:pt x="208" y="34"/>
                    </a:lnTo>
                    <a:lnTo>
                      <a:pt x="226" y="32"/>
                    </a:lnTo>
                    <a:lnTo>
                      <a:pt x="243" y="31"/>
                    </a:lnTo>
                    <a:lnTo>
                      <a:pt x="259" y="28"/>
                    </a:lnTo>
                    <a:lnTo>
                      <a:pt x="279" y="26"/>
                    </a:lnTo>
                    <a:lnTo>
                      <a:pt x="297" y="23"/>
                    </a:lnTo>
                    <a:lnTo>
                      <a:pt x="294" y="0"/>
                    </a:lnTo>
                    <a:lnTo>
                      <a:pt x="275" y="3"/>
                    </a:lnTo>
                    <a:lnTo>
                      <a:pt x="258" y="6"/>
                    </a:lnTo>
                    <a:lnTo>
                      <a:pt x="240" y="7"/>
                    </a:lnTo>
                    <a:lnTo>
                      <a:pt x="224" y="9"/>
                    </a:lnTo>
                    <a:lnTo>
                      <a:pt x="207" y="10"/>
                    </a:lnTo>
                    <a:lnTo>
                      <a:pt x="191" y="12"/>
                    </a:lnTo>
                    <a:lnTo>
                      <a:pt x="175" y="12"/>
                    </a:lnTo>
                    <a:lnTo>
                      <a:pt x="106" y="12"/>
                    </a:lnTo>
                    <a:lnTo>
                      <a:pt x="87" y="12"/>
                    </a:lnTo>
                    <a:lnTo>
                      <a:pt x="69" y="10"/>
                    </a:lnTo>
                    <a:lnTo>
                      <a:pt x="48" y="10"/>
                    </a:lnTo>
                    <a:lnTo>
                      <a:pt x="25" y="9"/>
                    </a:lnTo>
                    <a:lnTo>
                      <a:pt x="2" y="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6" name="Freeform 47"/>
              <p:cNvSpPr>
                <a:spLocks/>
              </p:cNvSpPr>
              <p:nvPr/>
            </p:nvSpPr>
            <p:spPr bwMode="auto">
              <a:xfrm>
                <a:off x="4950" y="3550"/>
                <a:ext cx="75" cy="27"/>
              </a:xfrm>
              <a:custGeom>
                <a:avLst/>
                <a:gdLst>
                  <a:gd name="T0" fmla="*/ 0 w 223"/>
                  <a:gd name="T1" fmla="*/ 3 h 80"/>
                  <a:gd name="T2" fmla="*/ 3 w 223"/>
                  <a:gd name="T3" fmla="*/ 21 h 80"/>
                  <a:gd name="T4" fmla="*/ 15 w 223"/>
                  <a:gd name="T5" fmla="*/ 28 h 80"/>
                  <a:gd name="T6" fmla="*/ 25 w 223"/>
                  <a:gd name="T7" fmla="*/ 34 h 80"/>
                  <a:gd name="T8" fmla="*/ 38 w 223"/>
                  <a:gd name="T9" fmla="*/ 40 h 80"/>
                  <a:gd name="T10" fmla="*/ 51 w 223"/>
                  <a:gd name="T11" fmla="*/ 45 h 80"/>
                  <a:gd name="T12" fmla="*/ 63 w 223"/>
                  <a:gd name="T13" fmla="*/ 50 h 80"/>
                  <a:gd name="T14" fmla="*/ 76 w 223"/>
                  <a:gd name="T15" fmla="*/ 54 h 80"/>
                  <a:gd name="T16" fmla="*/ 90 w 223"/>
                  <a:gd name="T17" fmla="*/ 60 h 80"/>
                  <a:gd name="T18" fmla="*/ 103 w 223"/>
                  <a:gd name="T19" fmla="*/ 63 h 80"/>
                  <a:gd name="T20" fmla="*/ 117 w 223"/>
                  <a:gd name="T21" fmla="*/ 66 h 80"/>
                  <a:gd name="T22" fmla="*/ 131 w 223"/>
                  <a:gd name="T23" fmla="*/ 69 h 80"/>
                  <a:gd name="T24" fmla="*/ 146 w 223"/>
                  <a:gd name="T25" fmla="*/ 72 h 80"/>
                  <a:gd name="T26" fmla="*/ 160 w 223"/>
                  <a:gd name="T27" fmla="*/ 74 h 80"/>
                  <a:gd name="T28" fmla="*/ 175 w 223"/>
                  <a:gd name="T29" fmla="*/ 76 h 80"/>
                  <a:gd name="T30" fmla="*/ 191 w 223"/>
                  <a:gd name="T31" fmla="*/ 79 h 80"/>
                  <a:gd name="T32" fmla="*/ 205 w 223"/>
                  <a:gd name="T33" fmla="*/ 79 h 80"/>
                  <a:gd name="T34" fmla="*/ 221 w 223"/>
                  <a:gd name="T35" fmla="*/ 80 h 80"/>
                  <a:gd name="T36" fmla="*/ 223 w 223"/>
                  <a:gd name="T37" fmla="*/ 58 h 80"/>
                  <a:gd name="T38" fmla="*/ 208 w 223"/>
                  <a:gd name="T39" fmla="*/ 57 h 80"/>
                  <a:gd name="T40" fmla="*/ 192 w 223"/>
                  <a:gd name="T41" fmla="*/ 56 h 80"/>
                  <a:gd name="T42" fmla="*/ 178 w 223"/>
                  <a:gd name="T43" fmla="*/ 54 h 80"/>
                  <a:gd name="T44" fmla="*/ 163 w 223"/>
                  <a:gd name="T45" fmla="*/ 51 h 80"/>
                  <a:gd name="T46" fmla="*/ 149 w 223"/>
                  <a:gd name="T47" fmla="*/ 48 h 80"/>
                  <a:gd name="T48" fmla="*/ 135 w 223"/>
                  <a:gd name="T49" fmla="*/ 47 h 80"/>
                  <a:gd name="T50" fmla="*/ 122 w 223"/>
                  <a:gd name="T51" fmla="*/ 44 h 80"/>
                  <a:gd name="T52" fmla="*/ 109 w 223"/>
                  <a:gd name="T53" fmla="*/ 40 h 80"/>
                  <a:gd name="T54" fmla="*/ 96 w 223"/>
                  <a:gd name="T55" fmla="*/ 37 h 80"/>
                  <a:gd name="T56" fmla="*/ 83 w 223"/>
                  <a:gd name="T57" fmla="*/ 32 h 80"/>
                  <a:gd name="T58" fmla="*/ 71 w 223"/>
                  <a:gd name="T59" fmla="*/ 28 h 80"/>
                  <a:gd name="T60" fmla="*/ 60 w 223"/>
                  <a:gd name="T61" fmla="*/ 22 h 80"/>
                  <a:gd name="T62" fmla="*/ 48 w 223"/>
                  <a:gd name="T63" fmla="*/ 18 h 80"/>
                  <a:gd name="T64" fmla="*/ 37 w 223"/>
                  <a:gd name="T65" fmla="*/ 12 h 80"/>
                  <a:gd name="T66" fmla="*/ 25 w 223"/>
                  <a:gd name="T67" fmla="*/ 8 h 80"/>
                  <a:gd name="T68" fmla="*/ 15 w 223"/>
                  <a:gd name="T69" fmla="*/ 0 h 80"/>
                  <a:gd name="T70" fmla="*/ 18 w 223"/>
                  <a:gd name="T71" fmla="*/ 19 h 80"/>
                  <a:gd name="T72" fmla="*/ 0 w 223"/>
                  <a:gd name="T7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80">
                    <a:moveTo>
                      <a:pt x="0" y="3"/>
                    </a:moveTo>
                    <a:lnTo>
                      <a:pt x="3" y="21"/>
                    </a:lnTo>
                    <a:lnTo>
                      <a:pt x="15" y="28"/>
                    </a:lnTo>
                    <a:lnTo>
                      <a:pt x="25" y="34"/>
                    </a:lnTo>
                    <a:lnTo>
                      <a:pt x="38" y="40"/>
                    </a:lnTo>
                    <a:lnTo>
                      <a:pt x="51" y="45"/>
                    </a:lnTo>
                    <a:lnTo>
                      <a:pt x="63" y="50"/>
                    </a:lnTo>
                    <a:lnTo>
                      <a:pt x="76" y="54"/>
                    </a:lnTo>
                    <a:lnTo>
                      <a:pt x="90" y="60"/>
                    </a:lnTo>
                    <a:lnTo>
                      <a:pt x="103" y="63"/>
                    </a:lnTo>
                    <a:lnTo>
                      <a:pt x="117" y="66"/>
                    </a:lnTo>
                    <a:lnTo>
                      <a:pt x="131" y="69"/>
                    </a:lnTo>
                    <a:lnTo>
                      <a:pt x="146" y="72"/>
                    </a:lnTo>
                    <a:lnTo>
                      <a:pt x="160" y="74"/>
                    </a:lnTo>
                    <a:lnTo>
                      <a:pt x="175" y="76"/>
                    </a:lnTo>
                    <a:lnTo>
                      <a:pt x="191" y="79"/>
                    </a:lnTo>
                    <a:lnTo>
                      <a:pt x="205" y="79"/>
                    </a:lnTo>
                    <a:lnTo>
                      <a:pt x="221" y="80"/>
                    </a:lnTo>
                    <a:lnTo>
                      <a:pt x="223" y="58"/>
                    </a:lnTo>
                    <a:lnTo>
                      <a:pt x="208" y="57"/>
                    </a:lnTo>
                    <a:lnTo>
                      <a:pt x="192" y="56"/>
                    </a:lnTo>
                    <a:lnTo>
                      <a:pt x="178" y="54"/>
                    </a:lnTo>
                    <a:lnTo>
                      <a:pt x="163" y="51"/>
                    </a:lnTo>
                    <a:lnTo>
                      <a:pt x="149" y="48"/>
                    </a:lnTo>
                    <a:lnTo>
                      <a:pt x="135" y="47"/>
                    </a:lnTo>
                    <a:lnTo>
                      <a:pt x="122" y="44"/>
                    </a:lnTo>
                    <a:lnTo>
                      <a:pt x="109" y="40"/>
                    </a:lnTo>
                    <a:lnTo>
                      <a:pt x="96" y="37"/>
                    </a:lnTo>
                    <a:lnTo>
                      <a:pt x="83" y="32"/>
                    </a:lnTo>
                    <a:lnTo>
                      <a:pt x="71" y="28"/>
                    </a:lnTo>
                    <a:lnTo>
                      <a:pt x="60" y="22"/>
                    </a:lnTo>
                    <a:lnTo>
                      <a:pt x="48" y="18"/>
                    </a:lnTo>
                    <a:lnTo>
                      <a:pt x="37" y="12"/>
                    </a:lnTo>
                    <a:lnTo>
                      <a:pt x="25" y="8"/>
                    </a:lnTo>
                    <a:lnTo>
                      <a:pt x="15" y="0"/>
                    </a:lnTo>
                    <a:lnTo>
                      <a:pt x="18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7" name="Freeform 48"/>
              <p:cNvSpPr>
                <a:spLocks/>
              </p:cNvSpPr>
              <p:nvPr/>
            </p:nvSpPr>
            <p:spPr bwMode="auto">
              <a:xfrm>
                <a:off x="4950" y="3498"/>
                <a:ext cx="86" cy="59"/>
              </a:xfrm>
              <a:custGeom>
                <a:avLst/>
                <a:gdLst>
                  <a:gd name="T0" fmla="*/ 246 w 256"/>
                  <a:gd name="T1" fmla="*/ 0 h 177"/>
                  <a:gd name="T2" fmla="*/ 228 w 256"/>
                  <a:gd name="T3" fmla="*/ 8 h 177"/>
                  <a:gd name="T4" fmla="*/ 210 w 256"/>
                  <a:gd name="T5" fmla="*/ 16 h 177"/>
                  <a:gd name="T6" fmla="*/ 192 w 256"/>
                  <a:gd name="T7" fmla="*/ 24 h 177"/>
                  <a:gd name="T8" fmla="*/ 175 w 256"/>
                  <a:gd name="T9" fmla="*/ 35 h 177"/>
                  <a:gd name="T10" fmla="*/ 157 w 256"/>
                  <a:gd name="T11" fmla="*/ 43 h 177"/>
                  <a:gd name="T12" fmla="*/ 140 w 256"/>
                  <a:gd name="T13" fmla="*/ 52 h 177"/>
                  <a:gd name="T14" fmla="*/ 124 w 256"/>
                  <a:gd name="T15" fmla="*/ 62 h 177"/>
                  <a:gd name="T16" fmla="*/ 108 w 256"/>
                  <a:gd name="T17" fmla="*/ 72 h 177"/>
                  <a:gd name="T18" fmla="*/ 92 w 256"/>
                  <a:gd name="T19" fmla="*/ 81 h 177"/>
                  <a:gd name="T20" fmla="*/ 77 w 256"/>
                  <a:gd name="T21" fmla="*/ 93 h 177"/>
                  <a:gd name="T22" fmla="*/ 63 w 256"/>
                  <a:gd name="T23" fmla="*/ 103 h 177"/>
                  <a:gd name="T24" fmla="*/ 48 w 256"/>
                  <a:gd name="T25" fmla="*/ 113 h 177"/>
                  <a:gd name="T26" fmla="*/ 35 w 256"/>
                  <a:gd name="T27" fmla="*/ 125 h 177"/>
                  <a:gd name="T28" fmla="*/ 22 w 256"/>
                  <a:gd name="T29" fmla="*/ 136 h 177"/>
                  <a:gd name="T30" fmla="*/ 12 w 256"/>
                  <a:gd name="T31" fmla="*/ 148 h 177"/>
                  <a:gd name="T32" fmla="*/ 0 w 256"/>
                  <a:gd name="T33" fmla="*/ 161 h 177"/>
                  <a:gd name="T34" fmla="*/ 18 w 256"/>
                  <a:gd name="T35" fmla="*/ 177 h 177"/>
                  <a:gd name="T36" fmla="*/ 28 w 256"/>
                  <a:gd name="T37" fmla="*/ 164 h 177"/>
                  <a:gd name="T38" fmla="*/ 39 w 256"/>
                  <a:gd name="T39" fmla="*/ 154 h 177"/>
                  <a:gd name="T40" fmla="*/ 51 w 256"/>
                  <a:gd name="T41" fmla="*/ 142 h 177"/>
                  <a:gd name="T42" fmla="*/ 63 w 256"/>
                  <a:gd name="T43" fmla="*/ 132 h 177"/>
                  <a:gd name="T44" fmla="*/ 77 w 256"/>
                  <a:gd name="T45" fmla="*/ 120 h 177"/>
                  <a:gd name="T46" fmla="*/ 90 w 256"/>
                  <a:gd name="T47" fmla="*/ 112 h 177"/>
                  <a:gd name="T48" fmla="*/ 105 w 256"/>
                  <a:gd name="T49" fmla="*/ 102 h 177"/>
                  <a:gd name="T50" fmla="*/ 119 w 256"/>
                  <a:gd name="T51" fmla="*/ 91 h 177"/>
                  <a:gd name="T52" fmla="*/ 135 w 256"/>
                  <a:gd name="T53" fmla="*/ 83 h 177"/>
                  <a:gd name="T54" fmla="*/ 151 w 256"/>
                  <a:gd name="T55" fmla="*/ 72 h 177"/>
                  <a:gd name="T56" fmla="*/ 167 w 256"/>
                  <a:gd name="T57" fmla="*/ 64 h 177"/>
                  <a:gd name="T58" fmla="*/ 185 w 256"/>
                  <a:gd name="T59" fmla="*/ 55 h 177"/>
                  <a:gd name="T60" fmla="*/ 202 w 256"/>
                  <a:gd name="T61" fmla="*/ 46 h 177"/>
                  <a:gd name="T62" fmla="*/ 220 w 256"/>
                  <a:gd name="T63" fmla="*/ 38 h 177"/>
                  <a:gd name="T64" fmla="*/ 237 w 256"/>
                  <a:gd name="T65" fmla="*/ 30 h 177"/>
                  <a:gd name="T66" fmla="*/ 256 w 256"/>
                  <a:gd name="T67" fmla="*/ 20 h 177"/>
                  <a:gd name="T68" fmla="*/ 246 w 256"/>
                  <a:gd name="T6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177">
                    <a:moveTo>
                      <a:pt x="246" y="0"/>
                    </a:moveTo>
                    <a:lnTo>
                      <a:pt x="228" y="8"/>
                    </a:lnTo>
                    <a:lnTo>
                      <a:pt x="210" y="16"/>
                    </a:lnTo>
                    <a:lnTo>
                      <a:pt x="192" y="24"/>
                    </a:lnTo>
                    <a:lnTo>
                      <a:pt x="175" y="35"/>
                    </a:lnTo>
                    <a:lnTo>
                      <a:pt x="157" y="43"/>
                    </a:lnTo>
                    <a:lnTo>
                      <a:pt x="140" y="52"/>
                    </a:lnTo>
                    <a:lnTo>
                      <a:pt x="124" y="62"/>
                    </a:lnTo>
                    <a:lnTo>
                      <a:pt x="108" y="72"/>
                    </a:lnTo>
                    <a:lnTo>
                      <a:pt x="92" y="81"/>
                    </a:lnTo>
                    <a:lnTo>
                      <a:pt x="77" y="93"/>
                    </a:lnTo>
                    <a:lnTo>
                      <a:pt x="63" y="103"/>
                    </a:lnTo>
                    <a:lnTo>
                      <a:pt x="48" y="113"/>
                    </a:lnTo>
                    <a:lnTo>
                      <a:pt x="35" y="125"/>
                    </a:lnTo>
                    <a:lnTo>
                      <a:pt x="22" y="136"/>
                    </a:lnTo>
                    <a:lnTo>
                      <a:pt x="12" y="148"/>
                    </a:lnTo>
                    <a:lnTo>
                      <a:pt x="0" y="161"/>
                    </a:lnTo>
                    <a:lnTo>
                      <a:pt x="18" y="177"/>
                    </a:lnTo>
                    <a:lnTo>
                      <a:pt x="28" y="164"/>
                    </a:lnTo>
                    <a:lnTo>
                      <a:pt x="39" y="154"/>
                    </a:lnTo>
                    <a:lnTo>
                      <a:pt x="51" y="142"/>
                    </a:lnTo>
                    <a:lnTo>
                      <a:pt x="63" y="132"/>
                    </a:lnTo>
                    <a:lnTo>
                      <a:pt x="77" y="120"/>
                    </a:lnTo>
                    <a:lnTo>
                      <a:pt x="90" y="112"/>
                    </a:lnTo>
                    <a:lnTo>
                      <a:pt x="105" y="102"/>
                    </a:lnTo>
                    <a:lnTo>
                      <a:pt x="119" y="91"/>
                    </a:lnTo>
                    <a:lnTo>
                      <a:pt x="135" y="83"/>
                    </a:lnTo>
                    <a:lnTo>
                      <a:pt x="151" y="72"/>
                    </a:lnTo>
                    <a:lnTo>
                      <a:pt x="167" y="64"/>
                    </a:lnTo>
                    <a:lnTo>
                      <a:pt x="185" y="55"/>
                    </a:lnTo>
                    <a:lnTo>
                      <a:pt x="202" y="46"/>
                    </a:lnTo>
                    <a:lnTo>
                      <a:pt x="220" y="38"/>
                    </a:lnTo>
                    <a:lnTo>
                      <a:pt x="237" y="30"/>
                    </a:lnTo>
                    <a:lnTo>
                      <a:pt x="256" y="2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5032" y="3478"/>
                <a:ext cx="71" cy="26"/>
              </a:xfrm>
              <a:custGeom>
                <a:avLst/>
                <a:gdLst>
                  <a:gd name="T0" fmla="*/ 209 w 212"/>
                  <a:gd name="T1" fmla="*/ 0 h 80"/>
                  <a:gd name="T2" fmla="*/ 208 w 212"/>
                  <a:gd name="T3" fmla="*/ 0 h 80"/>
                  <a:gd name="T4" fmla="*/ 195 w 212"/>
                  <a:gd name="T5" fmla="*/ 3 h 80"/>
                  <a:gd name="T6" fmla="*/ 182 w 212"/>
                  <a:gd name="T7" fmla="*/ 6 h 80"/>
                  <a:gd name="T8" fmla="*/ 169 w 212"/>
                  <a:gd name="T9" fmla="*/ 9 h 80"/>
                  <a:gd name="T10" fmla="*/ 156 w 212"/>
                  <a:gd name="T11" fmla="*/ 12 h 80"/>
                  <a:gd name="T12" fmla="*/ 142 w 212"/>
                  <a:gd name="T13" fmla="*/ 15 h 80"/>
                  <a:gd name="T14" fmla="*/ 129 w 212"/>
                  <a:gd name="T15" fmla="*/ 18 h 80"/>
                  <a:gd name="T16" fmla="*/ 116 w 212"/>
                  <a:gd name="T17" fmla="*/ 22 h 80"/>
                  <a:gd name="T18" fmla="*/ 103 w 212"/>
                  <a:gd name="T19" fmla="*/ 25 h 80"/>
                  <a:gd name="T20" fmla="*/ 90 w 212"/>
                  <a:gd name="T21" fmla="*/ 28 h 80"/>
                  <a:gd name="T22" fmla="*/ 77 w 212"/>
                  <a:gd name="T23" fmla="*/ 32 h 80"/>
                  <a:gd name="T24" fmla="*/ 64 w 212"/>
                  <a:gd name="T25" fmla="*/ 36 h 80"/>
                  <a:gd name="T26" fmla="*/ 51 w 212"/>
                  <a:gd name="T27" fmla="*/ 41 h 80"/>
                  <a:gd name="T28" fmla="*/ 39 w 212"/>
                  <a:gd name="T29" fmla="*/ 45 h 80"/>
                  <a:gd name="T30" fmla="*/ 25 w 212"/>
                  <a:gd name="T31" fmla="*/ 50 h 80"/>
                  <a:gd name="T32" fmla="*/ 13 w 212"/>
                  <a:gd name="T33" fmla="*/ 54 h 80"/>
                  <a:gd name="T34" fmla="*/ 0 w 212"/>
                  <a:gd name="T35" fmla="*/ 60 h 80"/>
                  <a:gd name="T36" fmla="*/ 10 w 212"/>
                  <a:gd name="T37" fmla="*/ 80 h 80"/>
                  <a:gd name="T38" fmla="*/ 22 w 212"/>
                  <a:gd name="T39" fmla="*/ 76 h 80"/>
                  <a:gd name="T40" fmla="*/ 33 w 212"/>
                  <a:gd name="T41" fmla="*/ 70 h 80"/>
                  <a:gd name="T42" fmla="*/ 45 w 212"/>
                  <a:gd name="T43" fmla="*/ 67 h 80"/>
                  <a:gd name="T44" fmla="*/ 58 w 212"/>
                  <a:gd name="T45" fmla="*/ 63 h 80"/>
                  <a:gd name="T46" fmla="*/ 71 w 212"/>
                  <a:gd name="T47" fmla="*/ 58 h 80"/>
                  <a:gd name="T48" fmla="*/ 84 w 212"/>
                  <a:gd name="T49" fmla="*/ 54 h 80"/>
                  <a:gd name="T50" fmla="*/ 96 w 212"/>
                  <a:gd name="T51" fmla="*/ 51 h 80"/>
                  <a:gd name="T52" fmla="*/ 109 w 212"/>
                  <a:gd name="T53" fmla="*/ 47 h 80"/>
                  <a:gd name="T54" fmla="*/ 122 w 212"/>
                  <a:gd name="T55" fmla="*/ 44 h 80"/>
                  <a:gd name="T56" fmla="*/ 135 w 212"/>
                  <a:gd name="T57" fmla="*/ 41 h 80"/>
                  <a:gd name="T58" fmla="*/ 148 w 212"/>
                  <a:gd name="T59" fmla="*/ 38 h 80"/>
                  <a:gd name="T60" fmla="*/ 161 w 212"/>
                  <a:gd name="T61" fmla="*/ 34 h 80"/>
                  <a:gd name="T62" fmla="*/ 173 w 212"/>
                  <a:gd name="T63" fmla="*/ 32 h 80"/>
                  <a:gd name="T64" fmla="*/ 186 w 212"/>
                  <a:gd name="T65" fmla="*/ 29 h 80"/>
                  <a:gd name="T66" fmla="*/ 199 w 212"/>
                  <a:gd name="T67" fmla="*/ 26 h 80"/>
                  <a:gd name="T68" fmla="*/ 212 w 212"/>
                  <a:gd name="T69" fmla="*/ 23 h 80"/>
                  <a:gd name="T70" fmla="*/ 209 w 212"/>
                  <a:gd name="T71" fmla="*/ 23 h 80"/>
                  <a:gd name="T72" fmla="*/ 209 w 212"/>
                  <a:gd name="T7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2" h="80">
                    <a:moveTo>
                      <a:pt x="209" y="0"/>
                    </a:moveTo>
                    <a:lnTo>
                      <a:pt x="208" y="0"/>
                    </a:lnTo>
                    <a:lnTo>
                      <a:pt x="195" y="3"/>
                    </a:lnTo>
                    <a:lnTo>
                      <a:pt x="182" y="6"/>
                    </a:lnTo>
                    <a:lnTo>
                      <a:pt x="169" y="9"/>
                    </a:lnTo>
                    <a:lnTo>
                      <a:pt x="156" y="12"/>
                    </a:lnTo>
                    <a:lnTo>
                      <a:pt x="142" y="15"/>
                    </a:lnTo>
                    <a:lnTo>
                      <a:pt x="129" y="18"/>
                    </a:lnTo>
                    <a:lnTo>
                      <a:pt x="116" y="22"/>
                    </a:lnTo>
                    <a:lnTo>
                      <a:pt x="103" y="25"/>
                    </a:lnTo>
                    <a:lnTo>
                      <a:pt x="90" y="28"/>
                    </a:lnTo>
                    <a:lnTo>
                      <a:pt x="77" y="32"/>
                    </a:lnTo>
                    <a:lnTo>
                      <a:pt x="64" y="36"/>
                    </a:lnTo>
                    <a:lnTo>
                      <a:pt x="51" y="41"/>
                    </a:lnTo>
                    <a:lnTo>
                      <a:pt x="39" y="45"/>
                    </a:lnTo>
                    <a:lnTo>
                      <a:pt x="25" y="50"/>
                    </a:lnTo>
                    <a:lnTo>
                      <a:pt x="13" y="54"/>
                    </a:lnTo>
                    <a:lnTo>
                      <a:pt x="0" y="60"/>
                    </a:lnTo>
                    <a:lnTo>
                      <a:pt x="10" y="80"/>
                    </a:lnTo>
                    <a:lnTo>
                      <a:pt x="22" y="76"/>
                    </a:lnTo>
                    <a:lnTo>
                      <a:pt x="33" y="70"/>
                    </a:lnTo>
                    <a:lnTo>
                      <a:pt x="45" y="67"/>
                    </a:lnTo>
                    <a:lnTo>
                      <a:pt x="58" y="63"/>
                    </a:lnTo>
                    <a:lnTo>
                      <a:pt x="71" y="58"/>
                    </a:lnTo>
                    <a:lnTo>
                      <a:pt x="84" y="54"/>
                    </a:lnTo>
                    <a:lnTo>
                      <a:pt x="96" y="51"/>
                    </a:lnTo>
                    <a:lnTo>
                      <a:pt x="109" y="47"/>
                    </a:lnTo>
                    <a:lnTo>
                      <a:pt x="122" y="44"/>
                    </a:lnTo>
                    <a:lnTo>
                      <a:pt x="135" y="41"/>
                    </a:lnTo>
                    <a:lnTo>
                      <a:pt x="148" y="38"/>
                    </a:lnTo>
                    <a:lnTo>
                      <a:pt x="161" y="34"/>
                    </a:lnTo>
                    <a:lnTo>
                      <a:pt x="173" y="32"/>
                    </a:lnTo>
                    <a:lnTo>
                      <a:pt x="186" y="29"/>
                    </a:lnTo>
                    <a:lnTo>
                      <a:pt x="199" y="26"/>
                    </a:lnTo>
                    <a:lnTo>
                      <a:pt x="212" y="23"/>
                    </a:lnTo>
                    <a:lnTo>
                      <a:pt x="209" y="23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59" name="Freeform 50"/>
              <p:cNvSpPr>
                <a:spLocks/>
              </p:cNvSpPr>
              <p:nvPr/>
            </p:nvSpPr>
            <p:spPr bwMode="auto">
              <a:xfrm>
                <a:off x="5102" y="3478"/>
                <a:ext cx="177" cy="10"/>
              </a:xfrm>
              <a:custGeom>
                <a:avLst/>
                <a:gdLst>
                  <a:gd name="T0" fmla="*/ 512 w 531"/>
                  <a:gd name="T1" fmla="*/ 9 h 32"/>
                  <a:gd name="T2" fmla="*/ 480 w 531"/>
                  <a:gd name="T3" fmla="*/ 9 h 32"/>
                  <a:gd name="T4" fmla="*/ 447 w 531"/>
                  <a:gd name="T5" fmla="*/ 7 h 32"/>
                  <a:gd name="T6" fmla="*/ 413 w 531"/>
                  <a:gd name="T7" fmla="*/ 7 h 32"/>
                  <a:gd name="T8" fmla="*/ 380 w 531"/>
                  <a:gd name="T9" fmla="*/ 7 h 32"/>
                  <a:gd name="T10" fmla="*/ 348 w 531"/>
                  <a:gd name="T11" fmla="*/ 6 h 32"/>
                  <a:gd name="T12" fmla="*/ 314 w 531"/>
                  <a:gd name="T13" fmla="*/ 6 h 32"/>
                  <a:gd name="T14" fmla="*/ 281 w 531"/>
                  <a:gd name="T15" fmla="*/ 4 h 32"/>
                  <a:gd name="T16" fmla="*/ 232 w 531"/>
                  <a:gd name="T17" fmla="*/ 4 h 32"/>
                  <a:gd name="T18" fmla="*/ 200 w 531"/>
                  <a:gd name="T19" fmla="*/ 3 h 32"/>
                  <a:gd name="T20" fmla="*/ 166 w 531"/>
                  <a:gd name="T21" fmla="*/ 3 h 32"/>
                  <a:gd name="T22" fmla="*/ 133 w 531"/>
                  <a:gd name="T23" fmla="*/ 2 h 32"/>
                  <a:gd name="T24" fmla="*/ 99 w 531"/>
                  <a:gd name="T25" fmla="*/ 2 h 32"/>
                  <a:gd name="T26" fmla="*/ 67 w 531"/>
                  <a:gd name="T27" fmla="*/ 2 h 32"/>
                  <a:gd name="T28" fmla="*/ 34 w 531"/>
                  <a:gd name="T29" fmla="*/ 0 h 32"/>
                  <a:gd name="T30" fmla="*/ 0 w 531"/>
                  <a:gd name="T31" fmla="*/ 0 h 32"/>
                  <a:gd name="T32" fmla="*/ 16 w 531"/>
                  <a:gd name="T33" fmla="*/ 23 h 32"/>
                  <a:gd name="T34" fmla="*/ 51 w 531"/>
                  <a:gd name="T35" fmla="*/ 23 h 32"/>
                  <a:gd name="T36" fmla="*/ 83 w 531"/>
                  <a:gd name="T37" fmla="*/ 25 h 32"/>
                  <a:gd name="T38" fmla="*/ 117 w 531"/>
                  <a:gd name="T39" fmla="*/ 25 h 32"/>
                  <a:gd name="T40" fmla="*/ 149 w 531"/>
                  <a:gd name="T41" fmla="*/ 25 h 32"/>
                  <a:gd name="T42" fmla="*/ 182 w 531"/>
                  <a:gd name="T43" fmla="*/ 26 h 32"/>
                  <a:gd name="T44" fmla="*/ 216 w 531"/>
                  <a:gd name="T45" fmla="*/ 26 h 32"/>
                  <a:gd name="T46" fmla="*/ 265 w 531"/>
                  <a:gd name="T47" fmla="*/ 28 h 32"/>
                  <a:gd name="T48" fmla="*/ 298 w 531"/>
                  <a:gd name="T49" fmla="*/ 28 h 32"/>
                  <a:gd name="T50" fmla="*/ 332 w 531"/>
                  <a:gd name="T51" fmla="*/ 29 h 32"/>
                  <a:gd name="T52" fmla="*/ 364 w 531"/>
                  <a:gd name="T53" fmla="*/ 29 h 32"/>
                  <a:gd name="T54" fmla="*/ 397 w 531"/>
                  <a:gd name="T55" fmla="*/ 31 h 32"/>
                  <a:gd name="T56" fmla="*/ 431 w 531"/>
                  <a:gd name="T57" fmla="*/ 31 h 32"/>
                  <a:gd name="T58" fmla="*/ 463 w 531"/>
                  <a:gd name="T59" fmla="*/ 31 h 32"/>
                  <a:gd name="T60" fmla="*/ 496 w 531"/>
                  <a:gd name="T61" fmla="*/ 32 h 32"/>
                  <a:gd name="T62" fmla="*/ 530 w 531"/>
                  <a:gd name="T63" fmla="*/ 32 h 32"/>
                  <a:gd name="T64" fmla="*/ 531 w 531"/>
                  <a:gd name="T65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1" h="32">
                    <a:moveTo>
                      <a:pt x="531" y="9"/>
                    </a:moveTo>
                    <a:lnTo>
                      <a:pt x="512" y="9"/>
                    </a:lnTo>
                    <a:lnTo>
                      <a:pt x="496" y="9"/>
                    </a:lnTo>
                    <a:lnTo>
                      <a:pt x="480" y="9"/>
                    </a:lnTo>
                    <a:lnTo>
                      <a:pt x="463" y="7"/>
                    </a:lnTo>
                    <a:lnTo>
                      <a:pt x="447" y="7"/>
                    </a:lnTo>
                    <a:lnTo>
                      <a:pt x="431" y="7"/>
                    </a:lnTo>
                    <a:lnTo>
                      <a:pt x="413" y="7"/>
                    </a:lnTo>
                    <a:lnTo>
                      <a:pt x="397" y="7"/>
                    </a:lnTo>
                    <a:lnTo>
                      <a:pt x="380" y="7"/>
                    </a:lnTo>
                    <a:lnTo>
                      <a:pt x="364" y="6"/>
                    </a:lnTo>
                    <a:lnTo>
                      <a:pt x="348" y="6"/>
                    </a:lnTo>
                    <a:lnTo>
                      <a:pt x="332" y="6"/>
                    </a:lnTo>
                    <a:lnTo>
                      <a:pt x="314" y="6"/>
                    </a:lnTo>
                    <a:lnTo>
                      <a:pt x="298" y="4"/>
                    </a:lnTo>
                    <a:lnTo>
                      <a:pt x="281" y="4"/>
                    </a:lnTo>
                    <a:lnTo>
                      <a:pt x="265" y="4"/>
                    </a:lnTo>
                    <a:lnTo>
                      <a:pt x="232" y="4"/>
                    </a:lnTo>
                    <a:lnTo>
                      <a:pt x="216" y="3"/>
                    </a:lnTo>
                    <a:lnTo>
                      <a:pt x="200" y="3"/>
                    </a:lnTo>
                    <a:lnTo>
                      <a:pt x="182" y="3"/>
                    </a:lnTo>
                    <a:lnTo>
                      <a:pt x="166" y="3"/>
                    </a:lnTo>
                    <a:lnTo>
                      <a:pt x="149" y="2"/>
                    </a:lnTo>
                    <a:lnTo>
                      <a:pt x="133" y="2"/>
                    </a:lnTo>
                    <a:lnTo>
                      <a:pt x="117" y="2"/>
                    </a:lnTo>
                    <a:lnTo>
                      <a:pt x="99" y="2"/>
                    </a:lnTo>
                    <a:lnTo>
                      <a:pt x="83" y="2"/>
                    </a:lnTo>
                    <a:lnTo>
                      <a:pt x="67" y="2"/>
                    </a:lnTo>
                    <a:lnTo>
                      <a:pt x="51" y="0"/>
                    </a:lnTo>
                    <a:lnTo>
                      <a:pt x="34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16" y="23"/>
                    </a:lnTo>
                    <a:lnTo>
                      <a:pt x="34" y="23"/>
                    </a:lnTo>
                    <a:lnTo>
                      <a:pt x="51" y="23"/>
                    </a:lnTo>
                    <a:lnTo>
                      <a:pt x="67" y="25"/>
                    </a:lnTo>
                    <a:lnTo>
                      <a:pt x="83" y="25"/>
                    </a:lnTo>
                    <a:lnTo>
                      <a:pt x="99" y="25"/>
                    </a:lnTo>
                    <a:lnTo>
                      <a:pt x="117" y="25"/>
                    </a:lnTo>
                    <a:lnTo>
                      <a:pt x="133" y="25"/>
                    </a:lnTo>
                    <a:lnTo>
                      <a:pt x="149" y="25"/>
                    </a:lnTo>
                    <a:lnTo>
                      <a:pt x="166" y="26"/>
                    </a:lnTo>
                    <a:lnTo>
                      <a:pt x="182" y="26"/>
                    </a:lnTo>
                    <a:lnTo>
                      <a:pt x="200" y="26"/>
                    </a:lnTo>
                    <a:lnTo>
                      <a:pt x="216" y="26"/>
                    </a:lnTo>
                    <a:lnTo>
                      <a:pt x="232" y="28"/>
                    </a:lnTo>
                    <a:lnTo>
                      <a:pt x="265" y="28"/>
                    </a:lnTo>
                    <a:lnTo>
                      <a:pt x="281" y="28"/>
                    </a:lnTo>
                    <a:lnTo>
                      <a:pt x="298" y="28"/>
                    </a:lnTo>
                    <a:lnTo>
                      <a:pt x="314" y="29"/>
                    </a:lnTo>
                    <a:lnTo>
                      <a:pt x="332" y="29"/>
                    </a:lnTo>
                    <a:lnTo>
                      <a:pt x="348" y="29"/>
                    </a:lnTo>
                    <a:lnTo>
                      <a:pt x="364" y="29"/>
                    </a:lnTo>
                    <a:lnTo>
                      <a:pt x="380" y="31"/>
                    </a:lnTo>
                    <a:lnTo>
                      <a:pt x="397" y="31"/>
                    </a:lnTo>
                    <a:lnTo>
                      <a:pt x="413" y="31"/>
                    </a:lnTo>
                    <a:lnTo>
                      <a:pt x="431" y="31"/>
                    </a:lnTo>
                    <a:lnTo>
                      <a:pt x="447" y="31"/>
                    </a:lnTo>
                    <a:lnTo>
                      <a:pt x="463" y="31"/>
                    </a:lnTo>
                    <a:lnTo>
                      <a:pt x="480" y="32"/>
                    </a:lnTo>
                    <a:lnTo>
                      <a:pt x="496" y="32"/>
                    </a:lnTo>
                    <a:lnTo>
                      <a:pt x="512" y="32"/>
                    </a:lnTo>
                    <a:lnTo>
                      <a:pt x="530" y="32"/>
                    </a:lnTo>
                    <a:lnTo>
                      <a:pt x="527" y="32"/>
                    </a:lnTo>
                    <a:lnTo>
                      <a:pt x="53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0" name="Freeform 51"/>
              <p:cNvSpPr>
                <a:spLocks/>
              </p:cNvSpPr>
              <p:nvPr/>
            </p:nvSpPr>
            <p:spPr bwMode="auto">
              <a:xfrm>
                <a:off x="5278" y="3481"/>
                <a:ext cx="90" cy="31"/>
              </a:xfrm>
              <a:custGeom>
                <a:avLst/>
                <a:gdLst>
                  <a:gd name="T0" fmla="*/ 272 w 272"/>
                  <a:gd name="T1" fmla="*/ 74 h 94"/>
                  <a:gd name="T2" fmla="*/ 256 w 272"/>
                  <a:gd name="T3" fmla="*/ 67 h 94"/>
                  <a:gd name="T4" fmla="*/ 241 w 272"/>
                  <a:gd name="T5" fmla="*/ 58 h 94"/>
                  <a:gd name="T6" fmla="*/ 225 w 272"/>
                  <a:gd name="T7" fmla="*/ 51 h 94"/>
                  <a:gd name="T8" fmla="*/ 209 w 272"/>
                  <a:gd name="T9" fmla="*/ 43 h 94"/>
                  <a:gd name="T10" fmla="*/ 193 w 272"/>
                  <a:gd name="T11" fmla="*/ 38 h 94"/>
                  <a:gd name="T12" fmla="*/ 177 w 272"/>
                  <a:gd name="T13" fmla="*/ 32 h 94"/>
                  <a:gd name="T14" fmla="*/ 161 w 272"/>
                  <a:gd name="T15" fmla="*/ 27 h 94"/>
                  <a:gd name="T16" fmla="*/ 145 w 272"/>
                  <a:gd name="T17" fmla="*/ 23 h 94"/>
                  <a:gd name="T18" fmla="*/ 129 w 272"/>
                  <a:gd name="T19" fmla="*/ 20 h 94"/>
                  <a:gd name="T20" fmla="*/ 112 w 272"/>
                  <a:gd name="T21" fmla="*/ 16 h 94"/>
                  <a:gd name="T22" fmla="*/ 94 w 272"/>
                  <a:gd name="T23" fmla="*/ 13 h 94"/>
                  <a:gd name="T24" fmla="*/ 77 w 272"/>
                  <a:gd name="T25" fmla="*/ 11 h 94"/>
                  <a:gd name="T26" fmla="*/ 59 w 272"/>
                  <a:gd name="T27" fmla="*/ 9 h 94"/>
                  <a:gd name="T28" fmla="*/ 42 w 272"/>
                  <a:gd name="T29" fmla="*/ 6 h 94"/>
                  <a:gd name="T30" fmla="*/ 23 w 272"/>
                  <a:gd name="T31" fmla="*/ 3 h 94"/>
                  <a:gd name="T32" fmla="*/ 4 w 272"/>
                  <a:gd name="T33" fmla="*/ 0 h 94"/>
                  <a:gd name="T34" fmla="*/ 0 w 272"/>
                  <a:gd name="T35" fmla="*/ 23 h 94"/>
                  <a:gd name="T36" fmla="*/ 19 w 272"/>
                  <a:gd name="T37" fmla="*/ 25 h 94"/>
                  <a:gd name="T38" fmla="*/ 37 w 272"/>
                  <a:gd name="T39" fmla="*/ 29 h 94"/>
                  <a:gd name="T40" fmla="*/ 56 w 272"/>
                  <a:gd name="T41" fmla="*/ 30 h 94"/>
                  <a:gd name="T42" fmla="*/ 74 w 272"/>
                  <a:gd name="T43" fmla="*/ 35 h 94"/>
                  <a:gd name="T44" fmla="*/ 91 w 272"/>
                  <a:gd name="T45" fmla="*/ 36 h 94"/>
                  <a:gd name="T46" fmla="*/ 107 w 272"/>
                  <a:gd name="T47" fmla="*/ 39 h 94"/>
                  <a:gd name="T48" fmla="*/ 123 w 272"/>
                  <a:gd name="T49" fmla="*/ 43 h 94"/>
                  <a:gd name="T50" fmla="*/ 139 w 272"/>
                  <a:gd name="T51" fmla="*/ 46 h 94"/>
                  <a:gd name="T52" fmla="*/ 155 w 272"/>
                  <a:gd name="T53" fmla="*/ 51 h 94"/>
                  <a:gd name="T54" fmla="*/ 170 w 272"/>
                  <a:gd name="T55" fmla="*/ 55 h 94"/>
                  <a:gd name="T56" fmla="*/ 186 w 272"/>
                  <a:gd name="T57" fmla="*/ 59 h 94"/>
                  <a:gd name="T58" fmla="*/ 200 w 272"/>
                  <a:gd name="T59" fmla="*/ 65 h 94"/>
                  <a:gd name="T60" fmla="*/ 215 w 272"/>
                  <a:gd name="T61" fmla="*/ 71 h 94"/>
                  <a:gd name="T62" fmla="*/ 229 w 272"/>
                  <a:gd name="T63" fmla="*/ 78 h 94"/>
                  <a:gd name="T64" fmla="*/ 245 w 272"/>
                  <a:gd name="T65" fmla="*/ 86 h 94"/>
                  <a:gd name="T66" fmla="*/ 260 w 272"/>
                  <a:gd name="T67" fmla="*/ 94 h 94"/>
                  <a:gd name="T68" fmla="*/ 272 w 272"/>
                  <a:gd name="T69" fmla="*/ 7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2" h="94">
                    <a:moveTo>
                      <a:pt x="272" y="74"/>
                    </a:moveTo>
                    <a:lnTo>
                      <a:pt x="256" y="67"/>
                    </a:lnTo>
                    <a:lnTo>
                      <a:pt x="241" y="58"/>
                    </a:lnTo>
                    <a:lnTo>
                      <a:pt x="225" y="51"/>
                    </a:lnTo>
                    <a:lnTo>
                      <a:pt x="209" y="43"/>
                    </a:lnTo>
                    <a:lnTo>
                      <a:pt x="193" y="38"/>
                    </a:lnTo>
                    <a:lnTo>
                      <a:pt x="177" y="32"/>
                    </a:lnTo>
                    <a:lnTo>
                      <a:pt x="161" y="27"/>
                    </a:lnTo>
                    <a:lnTo>
                      <a:pt x="145" y="23"/>
                    </a:lnTo>
                    <a:lnTo>
                      <a:pt x="129" y="20"/>
                    </a:lnTo>
                    <a:lnTo>
                      <a:pt x="112" y="16"/>
                    </a:lnTo>
                    <a:lnTo>
                      <a:pt x="94" y="13"/>
                    </a:lnTo>
                    <a:lnTo>
                      <a:pt x="77" y="11"/>
                    </a:lnTo>
                    <a:lnTo>
                      <a:pt x="59" y="9"/>
                    </a:lnTo>
                    <a:lnTo>
                      <a:pt x="42" y="6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19" y="25"/>
                    </a:lnTo>
                    <a:lnTo>
                      <a:pt x="37" y="29"/>
                    </a:lnTo>
                    <a:lnTo>
                      <a:pt x="56" y="30"/>
                    </a:lnTo>
                    <a:lnTo>
                      <a:pt x="74" y="35"/>
                    </a:lnTo>
                    <a:lnTo>
                      <a:pt x="91" y="36"/>
                    </a:lnTo>
                    <a:lnTo>
                      <a:pt x="107" y="39"/>
                    </a:lnTo>
                    <a:lnTo>
                      <a:pt x="123" y="43"/>
                    </a:lnTo>
                    <a:lnTo>
                      <a:pt x="139" y="46"/>
                    </a:lnTo>
                    <a:lnTo>
                      <a:pt x="155" y="51"/>
                    </a:lnTo>
                    <a:lnTo>
                      <a:pt x="170" y="55"/>
                    </a:lnTo>
                    <a:lnTo>
                      <a:pt x="186" y="59"/>
                    </a:lnTo>
                    <a:lnTo>
                      <a:pt x="200" y="65"/>
                    </a:lnTo>
                    <a:lnTo>
                      <a:pt x="215" y="71"/>
                    </a:lnTo>
                    <a:lnTo>
                      <a:pt x="229" y="78"/>
                    </a:lnTo>
                    <a:lnTo>
                      <a:pt x="245" y="86"/>
                    </a:lnTo>
                    <a:lnTo>
                      <a:pt x="260" y="94"/>
                    </a:lnTo>
                    <a:lnTo>
                      <a:pt x="272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5364" y="3505"/>
                <a:ext cx="59" cy="72"/>
              </a:xfrm>
              <a:custGeom>
                <a:avLst/>
                <a:gdLst>
                  <a:gd name="T0" fmla="*/ 166 w 177"/>
                  <a:gd name="T1" fmla="*/ 215 h 215"/>
                  <a:gd name="T2" fmla="*/ 177 w 177"/>
                  <a:gd name="T3" fmla="*/ 201 h 215"/>
                  <a:gd name="T4" fmla="*/ 169 w 177"/>
                  <a:gd name="T5" fmla="*/ 180 h 215"/>
                  <a:gd name="T6" fmla="*/ 161 w 177"/>
                  <a:gd name="T7" fmla="*/ 163 h 215"/>
                  <a:gd name="T8" fmla="*/ 153 w 177"/>
                  <a:gd name="T9" fmla="*/ 144 h 215"/>
                  <a:gd name="T10" fmla="*/ 145 w 177"/>
                  <a:gd name="T11" fmla="*/ 128 h 215"/>
                  <a:gd name="T12" fmla="*/ 135 w 177"/>
                  <a:gd name="T13" fmla="*/ 113 h 215"/>
                  <a:gd name="T14" fmla="*/ 126 w 177"/>
                  <a:gd name="T15" fmla="*/ 100 h 215"/>
                  <a:gd name="T16" fmla="*/ 116 w 177"/>
                  <a:gd name="T17" fmla="*/ 87 h 215"/>
                  <a:gd name="T18" fmla="*/ 106 w 177"/>
                  <a:gd name="T19" fmla="*/ 74 h 215"/>
                  <a:gd name="T20" fmla="*/ 96 w 177"/>
                  <a:gd name="T21" fmla="*/ 64 h 215"/>
                  <a:gd name="T22" fmla="*/ 84 w 177"/>
                  <a:gd name="T23" fmla="*/ 54 h 215"/>
                  <a:gd name="T24" fmla="*/ 73 w 177"/>
                  <a:gd name="T25" fmla="*/ 44 h 215"/>
                  <a:gd name="T26" fmla="*/ 62 w 177"/>
                  <a:gd name="T27" fmla="*/ 35 h 215"/>
                  <a:gd name="T28" fmla="*/ 49 w 177"/>
                  <a:gd name="T29" fmla="*/ 26 h 215"/>
                  <a:gd name="T30" fmla="*/ 38 w 177"/>
                  <a:gd name="T31" fmla="*/ 17 h 215"/>
                  <a:gd name="T32" fmla="*/ 25 w 177"/>
                  <a:gd name="T33" fmla="*/ 10 h 215"/>
                  <a:gd name="T34" fmla="*/ 12 w 177"/>
                  <a:gd name="T35" fmla="*/ 0 h 215"/>
                  <a:gd name="T36" fmla="*/ 0 w 177"/>
                  <a:gd name="T37" fmla="*/ 20 h 215"/>
                  <a:gd name="T38" fmla="*/ 12 w 177"/>
                  <a:gd name="T39" fmla="*/ 29 h 215"/>
                  <a:gd name="T40" fmla="*/ 23 w 177"/>
                  <a:gd name="T41" fmla="*/ 36 h 215"/>
                  <a:gd name="T42" fmla="*/ 36 w 177"/>
                  <a:gd name="T43" fmla="*/ 45 h 215"/>
                  <a:gd name="T44" fmla="*/ 48 w 177"/>
                  <a:gd name="T45" fmla="*/ 54 h 215"/>
                  <a:gd name="T46" fmla="*/ 60 w 177"/>
                  <a:gd name="T47" fmla="*/ 63 h 215"/>
                  <a:gd name="T48" fmla="*/ 70 w 177"/>
                  <a:gd name="T49" fmla="*/ 71 h 215"/>
                  <a:gd name="T50" fmla="*/ 78 w 177"/>
                  <a:gd name="T51" fmla="*/ 81 h 215"/>
                  <a:gd name="T52" fmla="*/ 89 w 177"/>
                  <a:gd name="T53" fmla="*/ 90 h 215"/>
                  <a:gd name="T54" fmla="*/ 99 w 177"/>
                  <a:gd name="T55" fmla="*/ 102 h 215"/>
                  <a:gd name="T56" fmla="*/ 108 w 177"/>
                  <a:gd name="T57" fmla="*/ 115 h 215"/>
                  <a:gd name="T58" fmla="*/ 116 w 177"/>
                  <a:gd name="T59" fmla="*/ 127 h 215"/>
                  <a:gd name="T60" fmla="*/ 124 w 177"/>
                  <a:gd name="T61" fmla="*/ 141 h 215"/>
                  <a:gd name="T62" fmla="*/ 132 w 177"/>
                  <a:gd name="T63" fmla="*/ 156 h 215"/>
                  <a:gd name="T64" fmla="*/ 140 w 177"/>
                  <a:gd name="T65" fmla="*/ 172 h 215"/>
                  <a:gd name="T66" fmla="*/ 148 w 177"/>
                  <a:gd name="T67" fmla="*/ 189 h 215"/>
                  <a:gd name="T68" fmla="*/ 156 w 177"/>
                  <a:gd name="T69" fmla="*/ 208 h 215"/>
                  <a:gd name="T70" fmla="*/ 164 w 177"/>
                  <a:gd name="T71" fmla="*/ 193 h 215"/>
                  <a:gd name="T72" fmla="*/ 166 w 177"/>
                  <a:gd name="T7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7" h="215">
                    <a:moveTo>
                      <a:pt x="166" y="215"/>
                    </a:moveTo>
                    <a:lnTo>
                      <a:pt x="177" y="201"/>
                    </a:lnTo>
                    <a:lnTo>
                      <a:pt x="169" y="180"/>
                    </a:lnTo>
                    <a:lnTo>
                      <a:pt x="161" y="163"/>
                    </a:lnTo>
                    <a:lnTo>
                      <a:pt x="153" y="144"/>
                    </a:lnTo>
                    <a:lnTo>
                      <a:pt x="145" y="128"/>
                    </a:lnTo>
                    <a:lnTo>
                      <a:pt x="135" y="113"/>
                    </a:lnTo>
                    <a:lnTo>
                      <a:pt x="126" y="100"/>
                    </a:lnTo>
                    <a:lnTo>
                      <a:pt x="116" y="87"/>
                    </a:lnTo>
                    <a:lnTo>
                      <a:pt x="106" y="74"/>
                    </a:lnTo>
                    <a:lnTo>
                      <a:pt x="96" y="64"/>
                    </a:lnTo>
                    <a:lnTo>
                      <a:pt x="84" y="54"/>
                    </a:lnTo>
                    <a:lnTo>
                      <a:pt x="73" y="44"/>
                    </a:lnTo>
                    <a:lnTo>
                      <a:pt x="62" y="35"/>
                    </a:lnTo>
                    <a:lnTo>
                      <a:pt x="49" y="26"/>
                    </a:lnTo>
                    <a:lnTo>
                      <a:pt x="38" y="17"/>
                    </a:lnTo>
                    <a:lnTo>
                      <a:pt x="25" y="10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23" y="36"/>
                    </a:lnTo>
                    <a:lnTo>
                      <a:pt x="36" y="45"/>
                    </a:lnTo>
                    <a:lnTo>
                      <a:pt x="48" y="54"/>
                    </a:lnTo>
                    <a:lnTo>
                      <a:pt x="60" y="63"/>
                    </a:lnTo>
                    <a:lnTo>
                      <a:pt x="70" y="71"/>
                    </a:lnTo>
                    <a:lnTo>
                      <a:pt x="78" y="81"/>
                    </a:lnTo>
                    <a:lnTo>
                      <a:pt x="89" y="90"/>
                    </a:lnTo>
                    <a:lnTo>
                      <a:pt x="99" y="102"/>
                    </a:lnTo>
                    <a:lnTo>
                      <a:pt x="108" y="115"/>
                    </a:lnTo>
                    <a:lnTo>
                      <a:pt x="116" y="127"/>
                    </a:lnTo>
                    <a:lnTo>
                      <a:pt x="124" y="141"/>
                    </a:lnTo>
                    <a:lnTo>
                      <a:pt x="132" y="156"/>
                    </a:lnTo>
                    <a:lnTo>
                      <a:pt x="140" y="172"/>
                    </a:lnTo>
                    <a:lnTo>
                      <a:pt x="148" y="189"/>
                    </a:lnTo>
                    <a:lnTo>
                      <a:pt x="156" y="208"/>
                    </a:lnTo>
                    <a:lnTo>
                      <a:pt x="164" y="193"/>
                    </a:lnTo>
                    <a:lnTo>
                      <a:pt x="166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5290" y="3567"/>
                <a:ext cx="130" cy="13"/>
              </a:xfrm>
              <a:custGeom>
                <a:avLst/>
                <a:gdLst>
                  <a:gd name="T0" fmla="*/ 0 w 390"/>
                  <a:gd name="T1" fmla="*/ 23 h 38"/>
                  <a:gd name="T2" fmla="*/ 23 w 390"/>
                  <a:gd name="T3" fmla="*/ 26 h 38"/>
                  <a:gd name="T4" fmla="*/ 48 w 390"/>
                  <a:gd name="T5" fmla="*/ 29 h 38"/>
                  <a:gd name="T6" fmla="*/ 73 w 390"/>
                  <a:gd name="T7" fmla="*/ 31 h 38"/>
                  <a:gd name="T8" fmla="*/ 99 w 390"/>
                  <a:gd name="T9" fmla="*/ 32 h 38"/>
                  <a:gd name="T10" fmla="*/ 124 w 390"/>
                  <a:gd name="T11" fmla="*/ 34 h 38"/>
                  <a:gd name="T12" fmla="*/ 148 w 390"/>
                  <a:gd name="T13" fmla="*/ 35 h 38"/>
                  <a:gd name="T14" fmla="*/ 173 w 390"/>
                  <a:gd name="T15" fmla="*/ 37 h 38"/>
                  <a:gd name="T16" fmla="*/ 199 w 390"/>
                  <a:gd name="T17" fmla="*/ 37 h 38"/>
                  <a:gd name="T18" fmla="*/ 224 w 390"/>
                  <a:gd name="T19" fmla="*/ 38 h 38"/>
                  <a:gd name="T20" fmla="*/ 247 w 390"/>
                  <a:gd name="T21" fmla="*/ 37 h 38"/>
                  <a:gd name="T22" fmla="*/ 272 w 390"/>
                  <a:gd name="T23" fmla="*/ 37 h 38"/>
                  <a:gd name="T24" fmla="*/ 297 w 390"/>
                  <a:gd name="T25" fmla="*/ 35 h 38"/>
                  <a:gd name="T26" fmla="*/ 321 w 390"/>
                  <a:gd name="T27" fmla="*/ 34 h 38"/>
                  <a:gd name="T28" fmla="*/ 345 w 390"/>
                  <a:gd name="T29" fmla="*/ 32 h 38"/>
                  <a:gd name="T30" fmla="*/ 368 w 390"/>
                  <a:gd name="T31" fmla="*/ 32 h 38"/>
                  <a:gd name="T32" fmla="*/ 390 w 390"/>
                  <a:gd name="T33" fmla="*/ 29 h 38"/>
                  <a:gd name="T34" fmla="*/ 388 w 390"/>
                  <a:gd name="T35" fmla="*/ 7 h 38"/>
                  <a:gd name="T36" fmla="*/ 366 w 390"/>
                  <a:gd name="T37" fmla="*/ 9 h 38"/>
                  <a:gd name="T38" fmla="*/ 343 w 390"/>
                  <a:gd name="T39" fmla="*/ 10 h 38"/>
                  <a:gd name="T40" fmla="*/ 320 w 390"/>
                  <a:gd name="T41" fmla="*/ 10 h 38"/>
                  <a:gd name="T42" fmla="*/ 297 w 390"/>
                  <a:gd name="T43" fmla="*/ 12 h 38"/>
                  <a:gd name="T44" fmla="*/ 272 w 390"/>
                  <a:gd name="T45" fmla="*/ 12 h 38"/>
                  <a:gd name="T46" fmla="*/ 247 w 390"/>
                  <a:gd name="T47" fmla="*/ 12 h 38"/>
                  <a:gd name="T48" fmla="*/ 224 w 390"/>
                  <a:gd name="T49" fmla="*/ 13 h 38"/>
                  <a:gd name="T50" fmla="*/ 199 w 390"/>
                  <a:gd name="T51" fmla="*/ 12 h 38"/>
                  <a:gd name="T52" fmla="*/ 150 w 390"/>
                  <a:gd name="T53" fmla="*/ 12 h 38"/>
                  <a:gd name="T54" fmla="*/ 124 w 390"/>
                  <a:gd name="T55" fmla="*/ 10 h 38"/>
                  <a:gd name="T56" fmla="*/ 99 w 390"/>
                  <a:gd name="T57" fmla="*/ 10 h 38"/>
                  <a:gd name="T58" fmla="*/ 76 w 390"/>
                  <a:gd name="T59" fmla="*/ 9 h 38"/>
                  <a:gd name="T60" fmla="*/ 51 w 390"/>
                  <a:gd name="T61" fmla="*/ 6 h 38"/>
                  <a:gd name="T62" fmla="*/ 26 w 390"/>
                  <a:gd name="T63" fmla="*/ 3 h 38"/>
                  <a:gd name="T64" fmla="*/ 1 w 390"/>
                  <a:gd name="T65" fmla="*/ 0 h 38"/>
                  <a:gd name="T66" fmla="*/ 0 w 390"/>
                  <a:gd name="T67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0" h="38">
                    <a:moveTo>
                      <a:pt x="0" y="23"/>
                    </a:moveTo>
                    <a:lnTo>
                      <a:pt x="23" y="26"/>
                    </a:lnTo>
                    <a:lnTo>
                      <a:pt x="48" y="29"/>
                    </a:lnTo>
                    <a:lnTo>
                      <a:pt x="73" y="31"/>
                    </a:lnTo>
                    <a:lnTo>
                      <a:pt x="99" y="32"/>
                    </a:lnTo>
                    <a:lnTo>
                      <a:pt x="124" y="34"/>
                    </a:lnTo>
                    <a:lnTo>
                      <a:pt x="148" y="35"/>
                    </a:lnTo>
                    <a:lnTo>
                      <a:pt x="173" y="37"/>
                    </a:lnTo>
                    <a:lnTo>
                      <a:pt x="199" y="37"/>
                    </a:lnTo>
                    <a:lnTo>
                      <a:pt x="224" y="38"/>
                    </a:lnTo>
                    <a:lnTo>
                      <a:pt x="247" y="37"/>
                    </a:lnTo>
                    <a:lnTo>
                      <a:pt x="272" y="37"/>
                    </a:lnTo>
                    <a:lnTo>
                      <a:pt x="297" y="35"/>
                    </a:lnTo>
                    <a:lnTo>
                      <a:pt x="321" y="34"/>
                    </a:lnTo>
                    <a:lnTo>
                      <a:pt x="345" y="32"/>
                    </a:lnTo>
                    <a:lnTo>
                      <a:pt x="368" y="32"/>
                    </a:lnTo>
                    <a:lnTo>
                      <a:pt x="390" y="29"/>
                    </a:lnTo>
                    <a:lnTo>
                      <a:pt x="388" y="7"/>
                    </a:lnTo>
                    <a:lnTo>
                      <a:pt x="366" y="9"/>
                    </a:lnTo>
                    <a:lnTo>
                      <a:pt x="343" y="10"/>
                    </a:lnTo>
                    <a:lnTo>
                      <a:pt x="320" y="10"/>
                    </a:lnTo>
                    <a:lnTo>
                      <a:pt x="297" y="12"/>
                    </a:lnTo>
                    <a:lnTo>
                      <a:pt x="272" y="12"/>
                    </a:lnTo>
                    <a:lnTo>
                      <a:pt x="247" y="12"/>
                    </a:lnTo>
                    <a:lnTo>
                      <a:pt x="224" y="13"/>
                    </a:lnTo>
                    <a:lnTo>
                      <a:pt x="199" y="12"/>
                    </a:lnTo>
                    <a:lnTo>
                      <a:pt x="150" y="12"/>
                    </a:lnTo>
                    <a:lnTo>
                      <a:pt x="124" y="10"/>
                    </a:lnTo>
                    <a:lnTo>
                      <a:pt x="99" y="10"/>
                    </a:lnTo>
                    <a:lnTo>
                      <a:pt x="76" y="9"/>
                    </a:lnTo>
                    <a:lnTo>
                      <a:pt x="51" y="6"/>
                    </a:lnTo>
                    <a:lnTo>
                      <a:pt x="26" y="3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5187" y="3542"/>
                <a:ext cx="103" cy="33"/>
              </a:xfrm>
              <a:custGeom>
                <a:avLst/>
                <a:gdLst>
                  <a:gd name="T0" fmla="*/ 19 w 308"/>
                  <a:gd name="T1" fmla="*/ 17 h 98"/>
                  <a:gd name="T2" fmla="*/ 0 w 308"/>
                  <a:gd name="T3" fmla="*/ 16 h 98"/>
                  <a:gd name="T4" fmla="*/ 13 w 308"/>
                  <a:gd name="T5" fmla="*/ 27 h 98"/>
                  <a:gd name="T6" fmla="*/ 26 w 308"/>
                  <a:gd name="T7" fmla="*/ 37 h 98"/>
                  <a:gd name="T8" fmla="*/ 41 w 308"/>
                  <a:gd name="T9" fmla="*/ 46 h 98"/>
                  <a:gd name="T10" fmla="*/ 58 w 308"/>
                  <a:gd name="T11" fmla="*/ 53 h 98"/>
                  <a:gd name="T12" fmla="*/ 76 w 308"/>
                  <a:gd name="T13" fmla="*/ 61 h 98"/>
                  <a:gd name="T14" fmla="*/ 96 w 308"/>
                  <a:gd name="T15" fmla="*/ 68 h 98"/>
                  <a:gd name="T16" fmla="*/ 115 w 308"/>
                  <a:gd name="T17" fmla="*/ 72 h 98"/>
                  <a:gd name="T18" fmla="*/ 137 w 308"/>
                  <a:gd name="T19" fmla="*/ 77 h 98"/>
                  <a:gd name="T20" fmla="*/ 159 w 308"/>
                  <a:gd name="T21" fmla="*/ 80 h 98"/>
                  <a:gd name="T22" fmla="*/ 179 w 308"/>
                  <a:gd name="T23" fmla="*/ 84 h 98"/>
                  <a:gd name="T24" fmla="*/ 202 w 308"/>
                  <a:gd name="T25" fmla="*/ 87 h 98"/>
                  <a:gd name="T26" fmla="*/ 224 w 308"/>
                  <a:gd name="T27" fmla="*/ 90 h 98"/>
                  <a:gd name="T28" fmla="*/ 246 w 308"/>
                  <a:gd name="T29" fmla="*/ 91 h 98"/>
                  <a:gd name="T30" fmla="*/ 266 w 308"/>
                  <a:gd name="T31" fmla="*/ 94 h 98"/>
                  <a:gd name="T32" fmla="*/ 287 w 308"/>
                  <a:gd name="T33" fmla="*/ 97 h 98"/>
                  <a:gd name="T34" fmla="*/ 307 w 308"/>
                  <a:gd name="T35" fmla="*/ 98 h 98"/>
                  <a:gd name="T36" fmla="*/ 308 w 308"/>
                  <a:gd name="T37" fmla="*/ 75 h 98"/>
                  <a:gd name="T38" fmla="*/ 290 w 308"/>
                  <a:gd name="T39" fmla="*/ 74 h 98"/>
                  <a:gd name="T40" fmla="*/ 269 w 308"/>
                  <a:gd name="T41" fmla="*/ 71 h 98"/>
                  <a:gd name="T42" fmla="*/ 247 w 308"/>
                  <a:gd name="T43" fmla="*/ 69 h 98"/>
                  <a:gd name="T44" fmla="*/ 226 w 308"/>
                  <a:gd name="T45" fmla="*/ 66 h 98"/>
                  <a:gd name="T46" fmla="*/ 204 w 308"/>
                  <a:gd name="T47" fmla="*/ 64 h 98"/>
                  <a:gd name="T48" fmla="*/ 183 w 308"/>
                  <a:gd name="T49" fmla="*/ 61 h 98"/>
                  <a:gd name="T50" fmla="*/ 162 w 308"/>
                  <a:gd name="T51" fmla="*/ 56 h 98"/>
                  <a:gd name="T52" fmla="*/ 141 w 308"/>
                  <a:gd name="T53" fmla="*/ 53 h 98"/>
                  <a:gd name="T54" fmla="*/ 121 w 308"/>
                  <a:gd name="T55" fmla="*/ 49 h 98"/>
                  <a:gd name="T56" fmla="*/ 101 w 308"/>
                  <a:gd name="T57" fmla="*/ 45 h 98"/>
                  <a:gd name="T58" fmla="*/ 83 w 308"/>
                  <a:gd name="T59" fmla="*/ 39 h 98"/>
                  <a:gd name="T60" fmla="*/ 66 w 308"/>
                  <a:gd name="T61" fmla="*/ 32 h 98"/>
                  <a:gd name="T62" fmla="*/ 51 w 308"/>
                  <a:gd name="T63" fmla="*/ 26 h 98"/>
                  <a:gd name="T64" fmla="*/ 39 w 308"/>
                  <a:gd name="T65" fmla="*/ 18 h 98"/>
                  <a:gd name="T66" fmla="*/ 28 w 308"/>
                  <a:gd name="T67" fmla="*/ 10 h 98"/>
                  <a:gd name="T68" fmla="*/ 19 w 308"/>
                  <a:gd name="T69" fmla="*/ 1 h 98"/>
                  <a:gd name="T70" fmla="*/ 2 w 308"/>
                  <a:gd name="T71" fmla="*/ 0 h 98"/>
                  <a:gd name="T72" fmla="*/ 19 w 308"/>
                  <a:gd name="T73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8" h="98">
                    <a:moveTo>
                      <a:pt x="19" y="17"/>
                    </a:moveTo>
                    <a:lnTo>
                      <a:pt x="0" y="16"/>
                    </a:lnTo>
                    <a:lnTo>
                      <a:pt x="13" y="27"/>
                    </a:lnTo>
                    <a:lnTo>
                      <a:pt x="26" y="37"/>
                    </a:lnTo>
                    <a:lnTo>
                      <a:pt x="41" y="46"/>
                    </a:lnTo>
                    <a:lnTo>
                      <a:pt x="58" y="53"/>
                    </a:lnTo>
                    <a:lnTo>
                      <a:pt x="76" y="61"/>
                    </a:lnTo>
                    <a:lnTo>
                      <a:pt x="96" y="68"/>
                    </a:lnTo>
                    <a:lnTo>
                      <a:pt x="115" y="72"/>
                    </a:lnTo>
                    <a:lnTo>
                      <a:pt x="137" y="77"/>
                    </a:lnTo>
                    <a:lnTo>
                      <a:pt x="159" y="80"/>
                    </a:lnTo>
                    <a:lnTo>
                      <a:pt x="179" y="84"/>
                    </a:lnTo>
                    <a:lnTo>
                      <a:pt x="202" y="87"/>
                    </a:lnTo>
                    <a:lnTo>
                      <a:pt x="224" y="90"/>
                    </a:lnTo>
                    <a:lnTo>
                      <a:pt x="246" y="91"/>
                    </a:lnTo>
                    <a:lnTo>
                      <a:pt x="266" y="94"/>
                    </a:lnTo>
                    <a:lnTo>
                      <a:pt x="287" y="97"/>
                    </a:lnTo>
                    <a:lnTo>
                      <a:pt x="307" y="98"/>
                    </a:lnTo>
                    <a:lnTo>
                      <a:pt x="308" y="75"/>
                    </a:lnTo>
                    <a:lnTo>
                      <a:pt x="290" y="74"/>
                    </a:lnTo>
                    <a:lnTo>
                      <a:pt x="269" y="71"/>
                    </a:lnTo>
                    <a:lnTo>
                      <a:pt x="247" y="69"/>
                    </a:lnTo>
                    <a:lnTo>
                      <a:pt x="226" y="66"/>
                    </a:lnTo>
                    <a:lnTo>
                      <a:pt x="204" y="64"/>
                    </a:lnTo>
                    <a:lnTo>
                      <a:pt x="183" y="61"/>
                    </a:lnTo>
                    <a:lnTo>
                      <a:pt x="162" y="56"/>
                    </a:lnTo>
                    <a:lnTo>
                      <a:pt x="141" y="53"/>
                    </a:lnTo>
                    <a:lnTo>
                      <a:pt x="121" y="49"/>
                    </a:lnTo>
                    <a:lnTo>
                      <a:pt x="101" y="45"/>
                    </a:lnTo>
                    <a:lnTo>
                      <a:pt x="83" y="39"/>
                    </a:lnTo>
                    <a:lnTo>
                      <a:pt x="66" y="32"/>
                    </a:lnTo>
                    <a:lnTo>
                      <a:pt x="51" y="26"/>
                    </a:lnTo>
                    <a:lnTo>
                      <a:pt x="39" y="18"/>
                    </a:lnTo>
                    <a:lnTo>
                      <a:pt x="28" y="10"/>
                    </a:lnTo>
                    <a:lnTo>
                      <a:pt x="19" y="1"/>
                    </a:lnTo>
                    <a:lnTo>
                      <a:pt x="2" y="0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4" name="Freeform 55"/>
              <p:cNvSpPr>
                <a:spLocks/>
              </p:cNvSpPr>
              <p:nvPr/>
            </p:nvSpPr>
            <p:spPr bwMode="auto">
              <a:xfrm>
                <a:off x="5184" y="3480"/>
                <a:ext cx="8" cy="4"/>
              </a:xfrm>
              <a:custGeom>
                <a:avLst/>
                <a:gdLst>
                  <a:gd name="T0" fmla="*/ 23 w 23"/>
                  <a:gd name="T1" fmla="*/ 12 h 12"/>
                  <a:gd name="T2" fmla="*/ 22 w 23"/>
                  <a:gd name="T3" fmla="*/ 7 h 12"/>
                  <a:gd name="T4" fmla="*/ 19 w 23"/>
                  <a:gd name="T5" fmla="*/ 3 h 12"/>
                  <a:gd name="T6" fmla="*/ 16 w 23"/>
                  <a:gd name="T7" fmla="*/ 1 h 12"/>
                  <a:gd name="T8" fmla="*/ 10 w 23"/>
                  <a:gd name="T9" fmla="*/ 0 h 12"/>
                  <a:gd name="T10" fmla="*/ 7 w 23"/>
                  <a:gd name="T11" fmla="*/ 1 h 12"/>
                  <a:gd name="T12" fmla="*/ 3 w 23"/>
                  <a:gd name="T13" fmla="*/ 4 h 12"/>
                  <a:gd name="T14" fmla="*/ 1 w 23"/>
                  <a:gd name="T15" fmla="*/ 7 h 12"/>
                  <a:gd name="T16" fmla="*/ 0 w 23"/>
                  <a:gd name="T17" fmla="*/ 12 h 12"/>
                  <a:gd name="T18" fmla="*/ 23 w 2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12"/>
                    </a:moveTo>
                    <a:lnTo>
                      <a:pt x="22" y="7"/>
                    </a:lnTo>
                    <a:lnTo>
                      <a:pt x="19" y="3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5184" y="3484"/>
                <a:ext cx="11" cy="61"/>
              </a:xfrm>
              <a:custGeom>
                <a:avLst/>
                <a:gdLst>
                  <a:gd name="T0" fmla="*/ 32 w 32"/>
                  <a:gd name="T1" fmla="*/ 184 h 184"/>
                  <a:gd name="T2" fmla="*/ 31 w 32"/>
                  <a:gd name="T3" fmla="*/ 173 h 184"/>
                  <a:gd name="T4" fmla="*/ 31 w 32"/>
                  <a:gd name="T5" fmla="*/ 161 h 184"/>
                  <a:gd name="T6" fmla="*/ 31 w 32"/>
                  <a:gd name="T7" fmla="*/ 149 h 184"/>
                  <a:gd name="T8" fmla="*/ 29 w 32"/>
                  <a:gd name="T9" fmla="*/ 138 h 184"/>
                  <a:gd name="T10" fmla="*/ 29 w 32"/>
                  <a:gd name="T11" fmla="*/ 126 h 184"/>
                  <a:gd name="T12" fmla="*/ 28 w 32"/>
                  <a:gd name="T13" fmla="*/ 114 h 184"/>
                  <a:gd name="T14" fmla="*/ 28 w 32"/>
                  <a:gd name="T15" fmla="*/ 104 h 184"/>
                  <a:gd name="T16" fmla="*/ 28 w 32"/>
                  <a:gd name="T17" fmla="*/ 91 h 184"/>
                  <a:gd name="T18" fmla="*/ 26 w 32"/>
                  <a:gd name="T19" fmla="*/ 80 h 184"/>
                  <a:gd name="T20" fmla="*/ 26 w 32"/>
                  <a:gd name="T21" fmla="*/ 68 h 184"/>
                  <a:gd name="T22" fmla="*/ 25 w 32"/>
                  <a:gd name="T23" fmla="*/ 58 h 184"/>
                  <a:gd name="T24" fmla="*/ 25 w 32"/>
                  <a:gd name="T25" fmla="*/ 45 h 184"/>
                  <a:gd name="T26" fmla="*/ 25 w 32"/>
                  <a:gd name="T27" fmla="*/ 34 h 184"/>
                  <a:gd name="T28" fmla="*/ 25 w 32"/>
                  <a:gd name="T29" fmla="*/ 23 h 184"/>
                  <a:gd name="T30" fmla="*/ 23 w 32"/>
                  <a:gd name="T31" fmla="*/ 11 h 184"/>
                  <a:gd name="T32" fmla="*/ 23 w 32"/>
                  <a:gd name="T33" fmla="*/ 0 h 184"/>
                  <a:gd name="T34" fmla="*/ 0 w 32"/>
                  <a:gd name="T35" fmla="*/ 0 h 184"/>
                  <a:gd name="T36" fmla="*/ 1 w 32"/>
                  <a:gd name="T37" fmla="*/ 13 h 184"/>
                  <a:gd name="T38" fmla="*/ 1 w 32"/>
                  <a:gd name="T39" fmla="*/ 23 h 184"/>
                  <a:gd name="T40" fmla="*/ 1 w 32"/>
                  <a:gd name="T41" fmla="*/ 34 h 184"/>
                  <a:gd name="T42" fmla="*/ 1 w 32"/>
                  <a:gd name="T43" fmla="*/ 46 h 184"/>
                  <a:gd name="T44" fmla="*/ 3 w 32"/>
                  <a:gd name="T45" fmla="*/ 58 h 184"/>
                  <a:gd name="T46" fmla="*/ 3 w 32"/>
                  <a:gd name="T47" fmla="*/ 69 h 184"/>
                  <a:gd name="T48" fmla="*/ 4 w 32"/>
                  <a:gd name="T49" fmla="*/ 81 h 184"/>
                  <a:gd name="T50" fmla="*/ 4 w 32"/>
                  <a:gd name="T51" fmla="*/ 93 h 184"/>
                  <a:gd name="T52" fmla="*/ 6 w 32"/>
                  <a:gd name="T53" fmla="*/ 104 h 184"/>
                  <a:gd name="T54" fmla="*/ 6 w 32"/>
                  <a:gd name="T55" fmla="*/ 114 h 184"/>
                  <a:gd name="T56" fmla="*/ 6 w 32"/>
                  <a:gd name="T57" fmla="*/ 128 h 184"/>
                  <a:gd name="T58" fmla="*/ 6 w 32"/>
                  <a:gd name="T59" fmla="*/ 138 h 184"/>
                  <a:gd name="T60" fmla="*/ 7 w 32"/>
                  <a:gd name="T61" fmla="*/ 151 h 184"/>
                  <a:gd name="T62" fmla="*/ 7 w 32"/>
                  <a:gd name="T63" fmla="*/ 161 h 184"/>
                  <a:gd name="T64" fmla="*/ 9 w 32"/>
                  <a:gd name="T65" fmla="*/ 174 h 184"/>
                  <a:gd name="T66" fmla="*/ 9 w 32"/>
                  <a:gd name="T67" fmla="*/ 184 h 184"/>
                  <a:gd name="T68" fmla="*/ 32 w 32"/>
                  <a:gd name="T6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184">
                    <a:moveTo>
                      <a:pt x="32" y="184"/>
                    </a:moveTo>
                    <a:lnTo>
                      <a:pt x="31" y="173"/>
                    </a:lnTo>
                    <a:lnTo>
                      <a:pt x="31" y="161"/>
                    </a:lnTo>
                    <a:lnTo>
                      <a:pt x="31" y="149"/>
                    </a:lnTo>
                    <a:lnTo>
                      <a:pt x="29" y="138"/>
                    </a:lnTo>
                    <a:lnTo>
                      <a:pt x="29" y="126"/>
                    </a:lnTo>
                    <a:lnTo>
                      <a:pt x="28" y="114"/>
                    </a:lnTo>
                    <a:lnTo>
                      <a:pt x="28" y="104"/>
                    </a:lnTo>
                    <a:lnTo>
                      <a:pt x="28" y="91"/>
                    </a:lnTo>
                    <a:lnTo>
                      <a:pt x="26" y="80"/>
                    </a:lnTo>
                    <a:lnTo>
                      <a:pt x="26" y="68"/>
                    </a:lnTo>
                    <a:lnTo>
                      <a:pt x="25" y="58"/>
                    </a:lnTo>
                    <a:lnTo>
                      <a:pt x="25" y="45"/>
                    </a:lnTo>
                    <a:lnTo>
                      <a:pt x="25" y="34"/>
                    </a:lnTo>
                    <a:lnTo>
                      <a:pt x="25" y="23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" y="23"/>
                    </a:lnTo>
                    <a:lnTo>
                      <a:pt x="1" y="34"/>
                    </a:lnTo>
                    <a:lnTo>
                      <a:pt x="1" y="46"/>
                    </a:lnTo>
                    <a:lnTo>
                      <a:pt x="3" y="58"/>
                    </a:lnTo>
                    <a:lnTo>
                      <a:pt x="3" y="69"/>
                    </a:lnTo>
                    <a:lnTo>
                      <a:pt x="4" y="81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6" y="114"/>
                    </a:lnTo>
                    <a:lnTo>
                      <a:pt x="6" y="128"/>
                    </a:lnTo>
                    <a:lnTo>
                      <a:pt x="6" y="138"/>
                    </a:lnTo>
                    <a:lnTo>
                      <a:pt x="7" y="151"/>
                    </a:lnTo>
                    <a:lnTo>
                      <a:pt x="7" y="161"/>
                    </a:lnTo>
                    <a:lnTo>
                      <a:pt x="9" y="174"/>
                    </a:lnTo>
                    <a:lnTo>
                      <a:pt x="9" y="184"/>
                    </a:lnTo>
                    <a:lnTo>
                      <a:pt x="32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5184" y="3484"/>
                <a:ext cx="8" cy="3"/>
              </a:xfrm>
              <a:custGeom>
                <a:avLst/>
                <a:gdLst>
                  <a:gd name="T0" fmla="*/ 0 w 23"/>
                  <a:gd name="T1" fmla="*/ 0 h 11"/>
                  <a:gd name="T2" fmla="*/ 1 w 23"/>
                  <a:gd name="T3" fmla="*/ 5 h 11"/>
                  <a:gd name="T4" fmla="*/ 4 w 23"/>
                  <a:gd name="T5" fmla="*/ 8 h 11"/>
                  <a:gd name="T6" fmla="*/ 9 w 23"/>
                  <a:gd name="T7" fmla="*/ 11 h 11"/>
                  <a:gd name="T8" fmla="*/ 12 w 23"/>
                  <a:gd name="T9" fmla="*/ 11 h 11"/>
                  <a:gd name="T10" fmla="*/ 16 w 23"/>
                  <a:gd name="T11" fmla="*/ 10 h 11"/>
                  <a:gd name="T12" fmla="*/ 20 w 23"/>
                  <a:gd name="T13" fmla="*/ 7 h 11"/>
                  <a:gd name="T14" fmla="*/ 23 w 23"/>
                  <a:gd name="T15" fmla="*/ 4 h 11"/>
                  <a:gd name="T16" fmla="*/ 23 w 23"/>
                  <a:gd name="T17" fmla="*/ 0 h 11"/>
                  <a:gd name="T18" fmla="*/ 0 w 2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" y="5"/>
                    </a:lnTo>
                    <a:lnTo>
                      <a:pt x="4" y="8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5041" y="3089"/>
                <a:ext cx="256" cy="411"/>
              </a:xfrm>
              <a:custGeom>
                <a:avLst/>
                <a:gdLst>
                  <a:gd name="T0" fmla="*/ 7 w 768"/>
                  <a:gd name="T1" fmla="*/ 71 h 1231"/>
                  <a:gd name="T2" fmla="*/ 22 w 768"/>
                  <a:gd name="T3" fmla="*/ 218 h 1231"/>
                  <a:gd name="T4" fmla="*/ 36 w 768"/>
                  <a:gd name="T5" fmla="*/ 369 h 1231"/>
                  <a:gd name="T6" fmla="*/ 52 w 768"/>
                  <a:gd name="T7" fmla="*/ 521 h 1231"/>
                  <a:gd name="T8" fmla="*/ 68 w 768"/>
                  <a:gd name="T9" fmla="*/ 672 h 1231"/>
                  <a:gd name="T10" fmla="*/ 84 w 768"/>
                  <a:gd name="T11" fmla="*/ 825 h 1231"/>
                  <a:gd name="T12" fmla="*/ 100 w 768"/>
                  <a:gd name="T13" fmla="*/ 975 h 1231"/>
                  <a:gd name="T14" fmla="*/ 115 w 768"/>
                  <a:gd name="T15" fmla="*/ 1121 h 1231"/>
                  <a:gd name="T16" fmla="*/ 138 w 768"/>
                  <a:gd name="T17" fmla="*/ 1200 h 1231"/>
                  <a:gd name="T18" fmla="*/ 175 w 768"/>
                  <a:gd name="T19" fmla="*/ 1212 h 1231"/>
                  <a:gd name="T20" fmla="*/ 214 w 768"/>
                  <a:gd name="T21" fmla="*/ 1220 h 1231"/>
                  <a:gd name="T22" fmla="*/ 257 w 768"/>
                  <a:gd name="T23" fmla="*/ 1225 h 1231"/>
                  <a:gd name="T24" fmla="*/ 301 w 768"/>
                  <a:gd name="T25" fmla="*/ 1228 h 1231"/>
                  <a:gd name="T26" fmla="*/ 345 w 768"/>
                  <a:gd name="T27" fmla="*/ 1228 h 1231"/>
                  <a:gd name="T28" fmla="*/ 387 w 768"/>
                  <a:gd name="T29" fmla="*/ 1225 h 1231"/>
                  <a:gd name="T30" fmla="*/ 425 w 768"/>
                  <a:gd name="T31" fmla="*/ 1220 h 1231"/>
                  <a:gd name="T32" fmla="*/ 465 w 768"/>
                  <a:gd name="T33" fmla="*/ 1220 h 1231"/>
                  <a:gd name="T34" fmla="*/ 508 w 768"/>
                  <a:gd name="T35" fmla="*/ 1226 h 1231"/>
                  <a:gd name="T36" fmla="*/ 553 w 768"/>
                  <a:gd name="T37" fmla="*/ 1229 h 1231"/>
                  <a:gd name="T38" fmla="*/ 620 w 768"/>
                  <a:gd name="T39" fmla="*/ 1231 h 1231"/>
                  <a:gd name="T40" fmla="*/ 662 w 768"/>
                  <a:gd name="T41" fmla="*/ 1228 h 1231"/>
                  <a:gd name="T42" fmla="*/ 701 w 768"/>
                  <a:gd name="T43" fmla="*/ 1220 h 1231"/>
                  <a:gd name="T44" fmla="*/ 737 w 768"/>
                  <a:gd name="T45" fmla="*/ 1212 h 1231"/>
                  <a:gd name="T46" fmla="*/ 768 w 768"/>
                  <a:gd name="T47" fmla="*/ 1197 h 1231"/>
                  <a:gd name="T48" fmla="*/ 750 w 768"/>
                  <a:gd name="T49" fmla="*/ 918 h 1231"/>
                  <a:gd name="T50" fmla="*/ 733 w 768"/>
                  <a:gd name="T51" fmla="*/ 637 h 1231"/>
                  <a:gd name="T52" fmla="*/ 715 w 768"/>
                  <a:gd name="T53" fmla="*/ 356 h 1231"/>
                  <a:gd name="T54" fmla="*/ 698 w 768"/>
                  <a:gd name="T55" fmla="*/ 77 h 1231"/>
                  <a:gd name="T56" fmla="*/ 654 w 768"/>
                  <a:gd name="T57" fmla="*/ 74 h 1231"/>
                  <a:gd name="T58" fmla="*/ 609 w 768"/>
                  <a:gd name="T59" fmla="*/ 71 h 1231"/>
                  <a:gd name="T60" fmla="*/ 566 w 768"/>
                  <a:gd name="T61" fmla="*/ 70 h 1231"/>
                  <a:gd name="T62" fmla="*/ 519 w 768"/>
                  <a:gd name="T63" fmla="*/ 67 h 1231"/>
                  <a:gd name="T64" fmla="*/ 474 w 768"/>
                  <a:gd name="T65" fmla="*/ 63 h 1231"/>
                  <a:gd name="T66" fmla="*/ 428 w 768"/>
                  <a:gd name="T67" fmla="*/ 58 h 1231"/>
                  <a:gd name="T68" fmla="*/ 381 w 768"/>
                  <a:gd name="T69" fmla="*/ 54 h 1231"/>
                  <a:gd name="T70" fmla="*/ 336 w 768"/>
                  <a:gd name="T71" fmla="*/ 49 h 1231"/>
                  <a:gd name="T72" fmla="*/ 291 w 768"/>
                  <a:gd name="T73" fmla="*/ 45 h 1231"/>
                  <a:gd name="T74" fmla="*/ 246 w 768"/>
                  <a:gd name="T75" fmla="*/ 39 h 1231"/>
                  <a:gd name="T76" fmla="*/ 202 w 768"/>
                  <a:gd name="T77" fmla="*/ 32 h 1231"/>
                  <a:gd name="T78" fmla="*/ 159 w 768"/>
                  <a:gd name="T79" fmla="*/ 28 h 1231"/>
                  <a:gd name="T80" fmla="*/ 116 w 768"/>
                  <a:gd name="T81" fmla="*/ 20 h 1231"/>
                  <a:gd name="T82" fmla="*/ 76 w 768"/>
                  <a:gd name="T83" fmla="*/ 15 h 1231"/>
                  <a:gd name="T84" fmla="*/ 36 w 768"/>
                  <a:gd name="T85" fmla="*/ 7 h 1231"/>
                  <a:gd name="T86" fmla="*/ 0 w 768"/>
                  <a:gd name="T87" fmla="*/ 0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8" h="1231">
                    <a:moveTo>
                      <a:pt x="0" y="0"/>
                    </a:moveTo>
                    <a:lnTo>
                      <a:pt x="7" y="71"/>
                    </a:lnTo>
                    <a:lnTo>
                      <a:pt x="15" y="145"/>
                    </a:lnTo>
                    <a:lnTo>
                      <a:pt x="22" y="218"/>
                    </a:lnTo>
                    <a:lnTo>
                      <a:pt x="29" y="294"/>
                    </a:lnTo>
                    <a:lnTo>
                      <a:pt x="36" y="369"/>
                    </a:lnTo>
                    <a:lnTo>
                      <a:pt x="45" y="445"/>
                    </a:lnTo>
                    <a:lnTo>
                      <a:pt x="52" y="521"/>
                    </a:lnTo>
                    <a:lnTo>
                      <a:pt x="61" y="596"/>
                    </a:lnTo>
                    <a:lnTo>
                      <a:pt x="68" y="672"/>
                    </a:lnTo>
                    <a:lnTo>
                      <a:pt x="76" y="749"/>
                    </a:lnTo>
                    <a:lnTo>
                      <a:pt x="84" y="825"/>
                    </a:lnTo>
                    <a:lnTo>
                      <a:pt x="92" y="900"/>
                    </a:lnTo>
                    <a:lnTo>
                      <a:pt x="100" y="975"/>
                    </a:lnTo>
                    <a:lnTo>
                      <a:pt x="108" y="1049"/>
                    </a:lnTo>
                    <a:lnTo>
                      <a:pt x="115" y="1121"/>
                    </a:lnTo>
                    <a:lnTo>
                      <a:pt x="122" y="1194"/>
                    </a:lnTo>
                    <a:lnTo>
                      <a:pt x="138" y="1200"/>
                    </a:lnTo>
                    <a:lnTo>
                      <a:pt x="156" y="1206"/>
                    </a:lnTo>
                    <a:lnTo>
                      <a:pt x="175" y="1212"/>
                    </a:lnTo>
                    <a:lnTo>
                      <a:pt x="193" y="1216"/>
                    </a:lnTo>
                    <a:lnTo>
                      <a:pt x="214" y="1220"/>
                    </a:lnTo>
                    <a:lnTo>
                      <a:pt x="236" y="1223"/>
                    </a:lnTo>
                    <a:lnTo>
                      <a:pt x="257" y="1225"/>
                    </a:lnTo>
                    <a:lnTo>
                      <a:pt x="278" y="1226"/>
                    </a:lnTo>
                    <a:lnTo>
                      <a:pt x="301" y="1228"/>
                    </a:lnTo>
                    <a:lnTo>
                      <a:pt x="323" y="1228"/>
                    </a:lnTo>
                    <a:lnTo>
                      <a:pt x="345" y="1228"/>
                    </a:lnTo>
                    <a:lnTo>
                      <a:pt x="365" y="1226"/>
                    </a:lnTo>
                    <a:lnTo>
                      <a:pt x="387" y="1225"/>
                    </a:lnTo>
                    <a:lnTo>
                      <a:pt x="406" y="1222"/>
                    </a:lnTo>
                    <a:lnTo>
                      <a:pt x="425" y="1220"/>
                    </a:lnTo>
                    <a:lnTo>
                      <a:pt x="445" y="1216"/>
                    </a:lnTo>
                    <a:lnTo>
                      <a:pt x="465" y="1220"/>
                    </a:lnTo>
                    <a:lnTo>
                      <a:pt x="486" y="1223"/>
                    </a:lnTo>
                    <a:lnTo>
                      <a:pt x="508" y="1226"/>
                    </a:lnTo>
                    <a:lnTo>
                      <a:pt x="529" y="1228"/>
                    </a:lnTo>
                    <a:lnTo>
                      <a:pt x="553" y="1229"/>
                    </a:lnTo>
                    <a:lnTo>
                      <a:pt x="574" y="1231"/>
                    </a:lnTo>
                    <a:lnTo>
                      <a:pt x="620" y="1231"/>
                    </a:lnTo>
                    <a:lnTo>
                      <a:pt x="641" y="1229"/>
                    </a:lnTo>
                    <a:lnTo>
                      <a:pt x="662" y="1228"/>
                    </a:lnTo>
                    <a:lnTo>
                      <a:pt x="682" y="1225"/>
                    </a:lnTo>
                    <a:lnTo>
                      <a:pt x="701" y="1220"/>
                    </a:lnTo>
                    <a:lnTo>
                      <a:pt x="720" y="1216"/>
                    </a:lnTo>
                    <a:lnTo>
                      <a:pt x="737" y="1212"/>
                    </a:lnTo>
                    <a:lnTo>
                      <a:pt x="753" y="1204"/>
                    </a:lnTo>
                    <a:lnTo>
                      <a:pt x="768" y="1197"/>
                    </a:lnTo>
                    <a:lnTo>
                      <a:pt x="759" y="1057"/>
                    </a:lnTo>
                    <a:lnTo>
                      <a:pt x="750" y="918"/>
                    </a:lnTo>
                    <a:lnTo>
                      <a:pt x="742" y="777"/>
                    </a:lnTo>
                    <a:lnTo>
                      <a:pt x="733" y="637"/>
                    </a:lnTo>
                    <a:lnTo>
                      <a:pt x="724" y="496"/>
                    </a:lnTo>
                    <a:lnTo>
                      <a:pt x="715" y="356"/>
                    </a:lnTo>
                    <a:lnTo>
                      <a:pt x="707" y="217"/>
                    </a:lnTo>
                    <a:lnTo>
                      <a:pt x="698" y="77"/>
                    </a:lnTo>
                    <a:lnTo>
                      <a:pt x="676" y="76"/>
                    </a:lnTo>
                    <a:lnTo>
                      <a:pt x="654" y="74"/>
                    </a:lnTo>
                    <a:lnTo>
                      <a:pt x="633" y="74"/>
                    </a:lnTo>
                    <a:lnTo>
                      <a:pt x="609" y="71"/>
                    </a:lnTo>
                    <a:lnTo>
                      <a:pt x="588" y="71"/>
                    </a:lnTo>
                    <a:lnTo>
                      <a:pt x="566" y="70"/>
                    </a:lnTo>
                    <a:lnTo>
                      <a:pt x="542" y="68"/>
                    </a:lnTo>
                    <a:lnTo>
                      <a:pt x="519" y="67"/>
                    </a:lnTo>
                    <a:lnTo>
                      <a:pt x="497" y="64"/>
                    </a:lnTo>
                    <a:lnTo>
                      <a:pt x="474" y="63"/>
                    </a:lnTo>
                    <a:lnTo>
                      <a:pt x="451" y="61"/>
                    </a:lnTo>
                    <a:lnTo>
                      <a:pt x="428" y="58"/>
                    </a:lnTo>
                    <a:lnTo>
                      <a:pt x="404" y="57"/>
                    </a:lnTo>
                    <a:lnTo>
                      <a:pt x="381" y="54"/>
                    </a:lnTo>
                    <a:lnTo>
                      <a:pt x="359" y="52"/>
                    </a:lnTo>
                    <a:lnTo>
                      <a:pt x="336" y="49"/>
                    </a:lnTo>
                    <a:lnTo>
                      <a:pt x="313" y="47"/>
                    </a:lnTo>
                    <a:lnTo>
                      <a:pt x="291" y="45"/>
                    </a:lnTo>
                    <a:lnTo>
                      <a:pt x="268" y="41"/>
                    </a:lnTo>
                    <a:lnTo>
                      <a:pt x="246" y="39"/>
                    </a:lnTo>
                    <a:lnTo>
                      <a:pt x="224" y="36"/>
                    </a:lnTo>
                    <a:lnTo>
                      <a:pt x="202" y="32"/>
                    </a:lnTo>
                    <a:lnTo>
                      <a:pt x="180" y="31"/>
                    </a:lnTo>
                    <a:lnTo>
                      <a:pt x="159" y="28"/>
                    </a:lnTo>
                    <a:lnTo>
                      <a:pt x="137" y="23"/>
                    </a:lnTo>
                    <a:lnTo>
                      <a:pt x="116" y="20"/>
                    </a:lnTo>
                    <a:lnTo>
                      <a:pt x="96" y="17"/>
                    </a:lnTo>
                    <a:lnTo>
                      <a:pt x="76" y="15"/>
                    </a:lnTo>
                    <a:lnTo>
                      <a:pt x="57" y="12"/>
                    </a:lnTo>
                    <a:lnTo>
                      <a:pt x="36" y="7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39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5037" y="3089"/>
                <a:ext cx="49" cy="402"/>
              </a:xfrm>
              <a:custGeom>
                <a:avLst/>
                <a:gdLst>
                  <a:gd name="T0" fmla="*/ 146 w 146"/>
                  <a:gd name="T1" fmla="*/ 1194 h 1205"/>
                  <a:gd name="T2" fmla="*/ 139 w 146"/>
                  <a:gd name="T3" fmla="*/ 1121 h 1205"/>
                  <a:gd name="T4" fmla="*/ 131 w 146"/>
                  <a:gd name="T5" fmla="*/ 1048 h 1205"/>
                  <a:gd name="T6" fmla="*/ 124 w 146"/>
                  <a:gd name="T7" fmla="*/ 974 h 1205"/>
                  <a:gd name="T8" fmla="*/ 115 w 146"/>
                  <a:gd name="T9" fmla="*/ 900 h 1205"/>
                  <a:gd name="T10" fmla="*/ 108 w 146"/>
                  <a:gd name="T11" fmla="*/ 824 h 1205"/>
                  <a:gd name="T12" fmla="*/ 99 w 146"/>
                  <a:gd name="T13" fmla="*/ 749 h 1205"/>
                  <a:gd name="T14" fmla="*/ 92 w 146"/>
                  <a:gd name="T15" fmla="*/ 673 h 1205"/>
                  <a:gd name="T16" fmla="*/ 85 w 146"/>
                  <a:gd name="T17" fmla="*/ 596 h 1205"/>
                  <a:gd name="T18" fmla="*/ 76 w 146"/>
                  <a:gd name="T19" fmla="*/ 520 h 1205"/>
                  <a:gd name="T20" fmla="*/ 67 w 146"/>
                  <a:gd name="T21" fmla="*/ 445 h 1205"/>
                  <a:gd name="T22" fmla="*/ 60 w 146"/>
                  <a:gd name="T23" fmla="*/ 369 h 1205"/>
                  <a:gd name="T24" fmla="*/ 53 w 146"/>
                  <a:gd name="T25" fmla="*/ 293 h 1205"/>
                  <a:gd name="T26" fmla="*/ 46 w 146"/>
                  <a:gd name="T27" fmla="*/ 219 h 1205"/>
                  <a:gd name="T28" fmla="*/ 38 w 146"/>
                  <a:gd name="T29" fmla="*/ 145 h 1205"/>
                  <a:gd name="T30" fmla="*/ 31 w 146"/>
                  <a:gd name="T31" fmla="*/ 71 h 1205"/>
                  <a:gd name="T32" fmla="*/ 24 w 146"/>
                  <a:gd name="T33" fmla="*/ 0 h 1205"/>
                  <a:gd name="T34" fmla="*/ 3 w 146"/>
                  <a:gd name="T35" fmla="*/ 37 h 1205"/>
                  <a:gd name="T36" fmla="*/ 11 w 146"/>
                  <a:gd name="T37" fmla="*/ 110 h 1205"/>
                  <a:gd name="T38" fmla="*/ 18 w 146"/>
                  <a:gd name="T39" fmla="*/ 184 h 1205"/>
                  <a:gd name="T40" fmla="*/ 25 w 146"/>
                  <a:gd name="T41" fmla="*/ 258 h 1205"/>
                  <a:gd name="T42" fmla="*/ 34 w 146"/>
                  <a:gd name="T43" fmla="*/ 333 h 1205"/>
                  <a:gd name="T44" fmla="*/ 41 w 146"/>
                  <a:gd name="T45" fmla="*/ 408 h 1205"/>
                  <a:gd name="T46" fmla="*/ 48 w 146"/>
                  <a:gd name="T47" fmla="*/ 485 h 1205"/>
                  <a:gd name="T48" fmla="*/ 57 w 146"/>
                  <a:gd name="T49" fmla="*/ 561 h 1205"/>
                  <a:gd name="T50" fmla="*/ 64 w 146"/>
                  <a:gd name="T51" fmla="*/ 637 h 1205"/>
                  <a:gd name="T52" fmla="*/ 73 w 146"/>
                  <a:gd name="T53" fmla="*/ 712 h 1205"/>
                  <a:gd name="T54" fmla="*/ 80 w 146"/>
                  <a:gd name="T55" fmla="*/ 789 h 1205"/>
                  <a:gd name="T56" fmla="*/ 88 w 146"/>
                  <a:gd name="T57" fmla="*/ 865 h 1205"/>
                  <a:gd name="T58" fmla="*/ 96 w 146"/>
                  <a:gd name="T59" fmla="*/ 939 h 1205"/>
                  <a:gd name="T60" fmla="*/ 104 w 146"/>
                  <a:gd name="T61" fmla="*/ 1013 h 1205"/>
                  <a:gd name="T62" fmla="*/ 111 w 146"/>
                  <a:gd name="T63" fmla="*/ 1088 h 1205"/>
                  <a:gd name="T64" fmla="*/ 118 w 146"/>
                  <a:gd name="T65" fmla="*/ 1160 h 1205"/>
                  <a:gd name="T66" fmla="*/ 128 w 146"/>
                  <a:gd name="T67" fmla="*/ 1205 h 1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205">
                    <a:moveTo>
                      <a:pt x="139" y="1184"/>
                    </a:moveTo>
                    <a:lnTo>
                      <a:pt x="146" y="1194"/>
                    </a:lnTo>
                    <a:lnTo>
                      <a:pt x="142" y="1157"/>
                    </a:lnTo>
                    <a:lnTo>
                      <a:pt x="139" y="1121"/>
                    </a:lnTo>
                    <a:lnTo>
                      <a:pt x="134" y="1085"/>
                    </a:lnTo>
                    <a:lnTo>
                      <a:pt x="131" y="1048"/>
                    </a:lnTo>
                    <a:lnTo>
                      <a:pt x="127" y="1010"/>
                    </a:lnTo>
                    <a:lnTo>
                      <a:pt x="124" y="974"/>
                    </a:lnTo>
                    <a:lnTo>
                      <a:pt x="120" y="936"/>
                    </a:lnTo>
                    <a:lnTo>
                      <a:pt x="115" y="900"/>
                    </a:lnTo>
                    <a:lnTo>
                      <a:pt x="111" y="862"/>
                    </a:lnTo>
                    <a:lnTo>
                      <a:pt x="108" y="824"/>
                    </a:lnTo>
                    <a:lnTo>
                      <a:pt x="104" y="786"/>
                    </a:lnTo>
                    <a:lnTo>
                      <a:pt x="99" y="749"/>
                    </a:lnTo>
                    <a:lnTo>
                      <a:pt x="95" y="711"/>
                    </a:lnTo>
                    <a:lnTo>
                      <a:pt x="92" y="673"/>
                    </a:lnTo>
                    <a:lnTo>
                      <a:pt x="88" y="635"/>
                    </a:lnTo>
                    <a:lnTo>
                      <a:pt x="85" y="596"/>
                    </a:lnTo>
                    <a:lnTo>
                      <a:pt x="80" y="558"/>
                    </a:lnTo>
                    <a:lnTo>
                      <a:pt x="76" y="520"/>
                    </a:lnTo>
                    <a:lnTo>
                      <a:pt x="72" y="482"/>
                    </a:lnTo>
                    <a:lnTo>
                      <a:pt x="67" y="445"/>
                    </a:lnTo>
                    <a:lnTo>
                      <a:pt x="64" y="407"/>
                    </a:lnTo>
                    <a:lnTo>
                      <a:pt x="60" y="369"/>
                    </a:lnTo>
                    <a:lnTo>
                      <a:pt x="57" y="331"/>
                    </a:lnTo>
                    <a:lnTo>
                      <a:pt x="53" y="293"/>
                    </a:lnTo>
                    <a:lnTo>
                      <a:pt x="48" y="256"/>
                    </a:lnTo>
                    <a:lnTo>
                      <a:pt x="46" y="219"/>
                    </a:lnTo>
                    <a:lnTo>
                      <a:pt x="41" y="183"/>
                    </a:lnTo>
                    <a:lnTo>
                      <a:pt x="38" y="145"/>
                    </a:lnTo>
                    <a:lnTo>
                      <a:pt x="34" y="109"/>
                    </a:lnTo>
                    <a:lnTo>
                      <a:pt x="31" y="71"/>
                    </a:lnTo>
                    <a:lnTo>
                      <a:pt x="27" y="36"/>
                    </a:lnTo>
                    <a:lnTo>
                      <a:pt x="24" y="0"/>
                    </a:lnTo>
                    <a:lnTo>
                      <a:pt x="0" y="1"/>
                    </a:lnTo>
                    <a:lnTo>
                      <a:pt x="3" y="37"/>
                    </a:lnTo>
                    <a:lnTo>
                      <a:pt x="8" y="74"/>
                    </a:lnTo>
                    <a:lnTo>
                      <a:pt x="11" y="110"/>
                    </a:lnTo>
                    <a:lnTo>
                      <a:pt x="15" y="148"/>
                    </a:lnTo>
                    <a:lnTo>
                      <a:pt x="18" y="184"/>
                    </a:lnTo>
                    <a:lnTo>
                      <a:pt x="22" y="221"/>
                    </a:lnTo>
                    <a:lnTo>
                      <a:pt x="25" y="258"/>
                    </a:lnTo>
                    <a:lnTo>
                      <a:pt x="30" y="296"/>
                    </a:lnTo>
                    <a:lnTo>
                      <a:pt x="34" y="333"/>
                    </a:lnTo>
                    <a:lnTo>
                      <a:pt x="37" y="372"/>
                    </a:lnTo>
                    <a:lnTo>
                      <a:pt x="41" y="408"/>
                    </a:lnTo>
                    <a:lnTo>
                      <a:pt x="46" y="448"/>
                    </a:lnTo>
                    <a:lnTo>
                      <a:pt x="48" y="485"/>
                    </a:lnTo>
                    <a:lnTo>
                      <a:pt x="53" y="523"/>
                    </a:lnTo>
                    <a:lnTo>
                      <a:pt x="57" y="561"/>
                    </a:lnTo>
                    <a:lnTo>
                      <a:pt x="62" y="599"/>
                    </a:lnTo>
                    <a:lnTo>
                      <a:pt x="64" y="637"/>
                    </a:lnTo>
                    <a:lnTo>
                      <a:pt x="69" y="674"/>
                    </a:lnTo>
                    <a:lnTo>
                      <a:pt x="73" y="712"/>
                    </a:lnTo>
                    <a:lnTo>
                      <a:pt x="78" y="750"/>
                    </a:lnTo>
                    <a:lnTo>
                      <a:pt x="80" y="789"/>
                    </a:lnTo>
                    <a:lnTo>
                      <a:pt x="85" y="826"/>
                    </a:lnTo>
                    <a:lnTo>
                      <a:pt x="88" y="865"/>
                    </a:lnTo>
                    <a:lnTo>
                      <a:pt x="92" y="901"/>
                    </a:lnTo>
                    <a:lnTo>
                      <a:pt x="96" y="939"/>
                    </a:lnTo>
                    <a:lnTo>
                      <a:pt x="101" y="977"/>
                    </a:lnTo>
                    <a:lnTo>
                      <a:pt x="104" y="1013"/>
                    </a:lnTo>
                    <a:lnTo>
                      <a:pt x="108" y="1050"/>
                    </a:lnTo>
                    <a:lnTo>
                      <a:pt x="111" y="1088"/>
                    </a:lnTo>
                    <a:lnTo>
                      <a:pt x="115" y="1124"/>
                    </a:lnTo>
                    <a:lnTo>
                      <a:pt x="118" y="1160"/>
                    </a:lnTo>
                    <a:lnTo>
                      <a:pt x="123" y="1197"/>
                    </a:lnTo>
                    <a:lnTo>
                      <a:pt x="128" y="1205"/>
                    </a:lnTo>
                    <a:lnTo>
                      <a:pt x="139" y="1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5080" y="3484"/>
                <a:ext cx="110" cy="18"/>
              </a:xfrm>
              <a:custGeom>
                <a:avLst/>
                <a:gdLst>
                  <a:gd name="T0" fmla="*/ 330 w 330"/>
                  <a:gd name="T1" fmla="*/ 21 h 56"/>
                  <a:gd name="T2" fmla="*/ 326 w 330"/>
                  <a:gd name="T3" fmla="*/ 21 h 56"/>
                  <a:gd name="T4" fmla="*/ 307 w 330"/>
                  <a:gd name="T5" fmla="*/ 26 h 56"/>
                  <a:gd name="T6" fmla="*/ 290 w 330"/>
                  <a:gd name="T7" fmla="*/ 29 h 56"/>
                  <a:gd name="T8" fmla="*/ 269 w 330"/>
                  <a:gd name="T9" fmla="*/ 30 h 56"/>
                  <a:gd name="T10" fmla="*/ 249 w 330"/>
                  <a:gd name="T11" fmla="*/ 32 h 56"/>
                  <a:gd name="T12" fmla="*/ 227 w 330"/>
                  <a:gd name="T13" fmla="*/ 33 h 56"/>
                  <a:gd name="T14" fmla="*/ 207 w 330"/>
                  <a:gd name="T15" fmla="*/ 33 h 56"/>
                  <a:gd name="T16" fmla="*/ 185 w 330"/>
                  <a:gd name="T17" fmla="*/ 33 h 56"/>
                  <a:gd name="T18" fmla="*/ 163 w 330"/>
                  <a:gd name="T19" fmla="*/ 32 h 56"/>
                  <a:gd name="T20" fmla="*/ 141 w 330"/>
                  <a:gd name="T21" fmla="*/ 30 h 56"/>
                  <a:gd name="T22" fmla="*/ 121 w 330"/>
                  <a:gd name="T23" fmla="*/ 29 h 56"/>
                  <a:gd name="T24" fmla="*/ 101 w 330"/>
                  <a:gd name="T25" fmla="*/ 26 h 56"/>
                  <a:gd name="T26" fmla="*/ 80 w 330"/>
                  <a:gd name="T27" fmla="*/ 21 h 56"/>
                  <a:gd name="T28" fmla="*/ 61 w 330"/>
                  <a:gd name="T29" fmla="*/ 17 h 56"/>
                  <a:gd name="T30" fmla="*/ 44 w 330"/>
                  <a:gd name="T31" fmla="*/ 13 h 56"/>
                  <a:gd name="T32" fmla="*/ 27 w 330"/>
                  <a:gd name="T33" fmla="*/ 7 h 56"/>
                  <a:gd name="T34" fmla="*/ 11 w 330"/>
                  <a:gd name="T35" fmla="*/ 0 h 56"/>
                  <a:gd name="T36" fmla="*/ 0 w 330"/>
                  <a:gd name="T37" fmla="*/ 21 h 56"/>
                  <a:gd name="T38" fmla="*/ 18 w 330"/>
                  <a:gd name="T39" fmla="*/ 29 h 56"/>
                  <a:gd name="T40" fmla="*/ 37 w 330"/>
                  <a:gd name="T41" fmla="*/ 34 h 56"/>
                  <a:gd name="T42" fmla="*/ 56 w 330"/>
                  <a:gd name="T43" fmla="*/ 40 h 56"/>
                  <a:gd name="T44" fmla="*/ 76 w 330"/>
                  <a:gd name="T45" fmla="*/ 45 h 56"/>
                  <a:gd name="T46" fmla="*/ 96 w 330"/>
                  <a:gd name="T47" fmla="*/ 49 h 56"/>
                  <a:gd name="T48" fmla="*/ 118 w 330"/>
                  <a:gd name="T49" fmla="*/ 52 h 56"/>
                  <a:gd name="T50" fmla="*/ 139 w 330"/>
                  <a:gd name="T51" fmla="*/ 53 h 56"/>
                  <a:gd name="T52" fmla="*/ 162 w 330"/>
                  <a:gd name="T53" fmla="*/ 55 h 56"/>
                  <a:gd name="T54" fmla="*/ 184 w 330"/>
                  <a:gd name="T55" fmla="*/ 56 h 56"/>
                  <a:gd name="T56" fmla="*/ 207 w 330"/>
                  <a:gd name="T57" fmla="*/ 56 h 56"/>
                  <a:gd name="T58" fmla="*/ 229 w 330"/>
                  <a:gd name="T59" fmla="*/ 55 h 56"/>
                  <a:gd name="T60" fmla="*/ 251 w 330"/>
                  <a:gd name="T61" fmla="*/ 55 h 56"/>
                  <a:gd name="T62" fmla="*/ 272 w 330"/>
                  <a:gd name="T63" fmla="*/ 53 h 56"/>
                  <a:gd name="T64" fmla="*/ 291 w 330"/>
                  <a:gd name="T65" fmla="*/ 50 h 56"/>
                  <a:gd name="T66" fmla="*/ 312 w 330"/>
                  <a:gd name="T67" fmla="*/ 49 h 56"/>
                  <a:gd name="T68" fmla="*/ 330 w 330"/>
                  <a:gd name="T69" fmla="*/ 45 h 56"/>
                  <a:gd name="T70" fmla="*/ 326 w 330"/>
                  <a:gd name="T71" fmla="*/ 45 h 56"/>
                  <a:gd name="T72" fmla="*/ 330 w 330"/>
                  <a:gd name="T73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0" h="56">
                    <a:moveTo>
                      <a:pt x="330" y="21"/>
                    </a:moveTo>
                    <a:lnTo>
                      <a:pt x="326" y="21"/>
                    </a:lnTo>
                    <a:lnTo>
                      <a:pt x="307" y="26"/>
                    </a:lnTo>
                    <a:lnTo>
                      <a:pt x="290" y="29"/>
                    </a:lnTo>
                    <a:lnTo>
                      <a:pt x="269" y="30"/>
                    </a:lnTo>
                    <a:lnTo>
                      <a:pt x="249" y="32"/>
                    </a:lnTo>
                    <a:lnTo>
                      <a:pt x="227" y="33"/>
                    </a:lnTo>
                    <a:lnTo>
                      <a:pt x="207" y="33"/>
                    </a:lnTo>
                    <a:lnTo>
                      <a:pt x="185" y="33"/>
                    </a:lnTo>
                    <a:lnTo>
                      <a:pt x="163" y="32"/>
                    </a:lnTo>
                    <a:lnTo>
                      <a:pt x="141" y="30"/>
                    </a:lnTo>
                    <a:lnTo>
                      <a:pt x="121" y="29"/>
                    </a:lnTo>
                    <a:lnTo>
                      <a:pt x="101" y="26"/>
                    </a:lnTo>
                    <a:lnTo>
                      <a:pt x="80" y="21"/>
                    </a:lnTo>
                    <a:lnTo>
                      <a:pt x="61" y="17"/>
                    </a:lnTo>
                    <a:lnTo>
                      <a:pt x="44" y="13"/>
                    </a:lnTo>
                    <a:lnTo>
                      <a:pt x="27" y="7"/>
                    </a:lnTo>
                    <a:lnTo>
                      <a:pt x="11" y="0"/>
                    </a:lnTo>
                    <a:lnTo>
                      <a:pt x="0" y="21"/>
                    </a:lnTo>
                    <a:lnTo>
                      <a:pt x="18" y="29"/>
                    </a:lnTo>
                    <a:lnTo>
                      <a:pt x="37" y="34"/>
                    </a:lnTo>
                    <a:lnTo>
                      <a:pt x="56" y="40"/>
                    </a:lnTo>
                    <a:lnTo>
                      <a:pt x="76" y="45"/>
                    </a:lnTo>
                    <a:lnTo>
                      <a:pt x="96" y="49"/>
                    </a:lnTo>
                    <a:lnTo>
                      <a:pt x="118" y="52"/>
                    </a:lnTo>
                    <a:lnTo>
                      <a:pt x="139" y="53"/>
                    </a:lnTo>
                    <a:lnTo>
                      <a:pt x="162" y="55"/>
                    </a:lnTo>
                    <a:lnTo>
                      <a:pt x="184" y="56"/>
                    </a:lnTo>
                    <a:lnTo>
                      <a:pt x="207" y="56"/>
                    </a:lnTo>
                    <a:lnTo>
                      <a:pt x="229" y="55"/>
                    </a:lnTo>
                    <a:lnTo>
                      <a:pt x="251" y="55"/>
                    </a:lnTo>
                    <a:lnTo>
                      <a:pt x="272" y="53"/>
                    </a:lnTo>
                    <a:lnTo>
                      <a:pt x="291" y="50"/>
                    </a:lnTo>
                    <a:lnTo>
                      <a:pt x="312" y="49"/>
                    </a:lnTo>
                    <a:lnTo>
                      <a:pt x="330" y="45"/>
                    </a:lnTo>
                    <a:lnTo>
                      <a:pt x="326" y="45"/>
                    </a:lnTo>
                    <a:lnTo>
                      <a:pt x="33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5188" y="3485"/>
                <a:ext cx="113" cy="18"/>
              </a:xfrm>
              <a:custGeom>
                <a:avLst/>
                <a:gdLst>
                  <a:gd name="T0" fmla="*/ 314 w 337"/>
                  <a:gd name="T1" fmla="*/ 10 h 55"/>
                  <a:gd name="T2" fmla="*/ 320 w 337"/>
                  <a:gd name="T3" fmla="*/ 0 h 55"/>
                  <a:gd name="T4" fmla="*/ 305 w 337"/>
                  <a:gd name="T5" fmla="*/ 7 h 55"/>
                  <a:gd name="T6" fmla="*/ 291 w 337"/>
                  <a:gd name="T7" fmla="*/ 13 h 55"/>
                  <a:gd name="T8" fmla="*/ 275 w 337"/>
                  <a:gd name="T9" fmla="*/ 17 h 55"/>
                  <a:gd name="T10" fmla="*/ 257 w 337"/>
                  <a:gd name="T11" fmla="*/ 22 h 55"/>
                  <a:gd name="T12" fmla="*/ 239 w 337"/>
                  <a:gd name="T13" fmla="*/ 26 h 55"/>
                  <a:gd name="T14" fmla="*/ 218 w 337"/>
                  <a:gd name="T15" fmla="*/ 29 h 55"/>
                  <a:gd name="T16" fmla="*/ 198 w 337"/>
                  <a:gd name="T17" fmla="*/ 30 h 55"/>
                  <a:gd name="T18" fmla="*/ 176 w 337"/>
                  <a:gd name="T19" fmla="*/ 32 h 55"/>
                  <a:gd name="T20" fmla="*/ 132 w 337"/>
                  <a:gd name="T21" fmla="*/ 32 h 55"/>
                  <a:gd name="T22" fmla="*/ 111 w 337"/>
                  <a:gd name="T23" fmla="*/ 30 h 55"/>
                  <a:gd name="T24" fmla="*/ 89 w 337"/>
                  <a:gd name="T25" fmla="*/ 29 h 55"/>
                  <a:gd name="T26" fmla="*/ 67 w 337"/>
                  <a:gd name="T27" fmla="*/ 28 h 55"/>
                  <a:gd name="T28" fmla="*/ 45 w 337"/>
                  <a:gd name="T29" fmla="*/ 25 h 55"/>
                  <a:gd name="T30" fmla="*/ 25 w 337"/>
                  <a:gd name="T31" fmla="*/ 22 h 55"/>
                  <a:gd name="T32" fmla="*/ 4 w 337"/>
                  <a:gd name="T33" fmla="*/ 17 h 55"/>
                  <a:gd name="T34" fmla="*/ 0 w 337"/>
                  <a:gd name="T35" fmla="*/ 41 h 55"/>
                  <a:gd name="T36" fmla="*/ 20 w 337"/>
                  <a:gd name="T37" fmla="*/ 45 h 55"/>
                  <a:gd name="T38" fmla="*/ 42 w 337"/>
                  <a:gd name="T39" fmla="*/ 48 h 55"/>
                  <a:gd name="T40" fmla="*/ 66 w 337"/>
                  <a:gd name="T41" fmla="*/ 49 h 55"/>
                  <a:gd name="T42" fmla="*/ 87 w 337"/>
                  <a:gd name="T43" fmla="*/ 51 h 55"/>
                  <a:gd name="T44" fmla="*/ 109 w 337"/>
                  <a:gd name="T45" fmla="*/ 54 h 55"/>
                  <a:gd name="T46" fmla="*/ 132 w 337"/>
                  <a:gd name="T47" fmla="*/ 55 h 55"/>
                  <a:gd name="T48" fmla="*/ 178 w 337"/>
                  <a:gd name="T49" fmla="*/ 55 h 55"/>
                  <a:gd name="T50" fmla="*/ 199 w 337"/>
                  <a:gd name="T51" fmla="*/ 54 h 55"/>
                  <a:gd name="T52" fmla="*/ 221 w 337"/>
                  <a:gd name="T53" fmla="*/ 51 h 55"/>
                  <a:gd name="T54" fmla="*/ 241 w 337"/>
                  <a:gd name="T55" fmla="*/ 48 h 55"/>
                  <a:gd name="T56" fmla="*/ 262 w 337"/>
                  <a:gd name="T57" fmla="*/ 45 h 55"/>
                  <a:gd name="T58" fmla="*/ 281 w 337"/>
                  <a:gd name="T59" fmla="*/ 41 h 55"/>
                  <a:gd name="T60" fmla="*/ 300 w 337"/>
                  <a:gd name="T61" fmla="*/ 35 h 55"/>
                  <a:gd name="T62" fmla="*/ 317 w 337"/>
                  <a:gd name="T63" fmla="*/ 28 h 55"/>
                  <a:gd name="T64" fmla="*/ 332 w 337"/>
                  <a:gd name="T65" fmla="*/ 20 h 55"/>
                  <a:gd name="T66" fmla="*/ 337 w 337"/>
                  <a:gd name="T67" fmla="*/ 10 h 55"/>
                  <a:gd name="T68" fmla="*/ 314 w 337"/>
                  <a:gd name="T69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7" h="55">
                    <a:moveTo>
                      <a:pt x="314" y="10"/>
                    </a:moveTo>
                    <a:lnTo>
                      <a:pt x="320" y="0"/>
                    </a:lnTo>
                    <a:lnTo>
                      <a:pt x="305" y="7"/>
                    </a:lnTo>
                    <a:lnTo>
                      <a:pt x="291" y="13"/>
                    </a:lnTo>
                    <a:lnTo>
                      <a:pt x="275" y="17"/>
                    </a:lnTo>
                    <a:lnTo>
                      <a:pt x="257" y="22"/>
                    </a:lnTo>
                    <a:lnTo>
                      <a:pt x="239" y="26"/>
                    </a:lnTo>
                    <a:lnTo>
                      <a:pt x="218" y="29"/>
                    </a:lnTo>
                    <a:lnTo>
                      <a:pt x="198" y="30"/>
                    </a:lnTo>
                    <a:lnTo>
                      <a:pt x="176" y="32"/>
                    </a:lnTo>
                    <a:lnTo>
                      <a:pt x="132" y="32"/>
                    </a:lnTo>
                    <a:lnTo>
                      <a:pt x="111" y="30"/>
                    </a:lnTo>
                    <a:lnTo>
                      <a:pt x="89" y="29"/>
                    </a:lnTo>
                    <a:lnTo>
                      <a:pt x="67" y="28"/>
                    </a:lnTo>
                    <a:lnTo>
                      <a:pt x="45" y="25"/>
                    </a:lnTo>
                    <a:lnTo>
                      <a:pt x="25" y="22"/>
                    </a:lnTo>
                    <a:lnTo>
                      <a:pt x="4" y="17"/>
                    </a:lnTo>
                    <a:lnTo>
                      <a:pt x="0" y="41"/>
                    </a:lnTo>
                    <a:lnTo>
                      <a:pt x="20" y="45"/>
                    </a:lnTo>
                    <a:lnTo>
                      <a:pt x="42" y="48"/>
                    </a:lnTo>
                    <a:lnTo>
                      <a:pt x="66" y="49"/>
                    </a:lnTo>
                    <a:lnTo>
                      <a:pt x="87" y="51"/>
                    </a:lnTo>
                    <a:lnTo>
                      <a:pt x="109" y="54"/>
                    </a:lnTo>
                    <a:lnTo>
                      <a:pt x="132" y="55"/>
                    </a:lnTo>
                    <a:lnTo>
                      <a:pt x="178" y="55"/>
                    </a:lnTo>
                    <a:lnTo>
                      <a:pt x="199" y="54"/>
                    </a:lnTo>
                    <a:lnTo>
                      <a:pt x="221" y="51"/>
                    </a:lnTo>
                    <a:lnTo>
                      <a:pt x="241" y="48"/>
                    </a:lnTo>
                    <a:lnTo>
                      <a:pt x="262" y="45"/>
                    </a:lnTo>
                    <a:lnTo>
                      <a:pt x="281" y="41"/>
                    </a:lnTo>
                    <a:lnTo>
                      <a:pt x="300" y="35"/>
                    </a:lnTo>
                    <a:lnTo>
                      <a:pt x="317" y="28"/>
                    </a:lnTo>
                    <a:lnTo>
                      <a:pt x="332" y="20"/>
                    </a:lnTo>
                    <a:lnTo>
                      <a:pt x="337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5270" y="3111"/>
                <a:ext cx="31" cy="377"/>
              </a:xfrm>
              <a:custGeom>
                <a:avLst/>
                <a:gdLst>
                  <a:gd name="T0" fmla="*/ 0 w 93"/>
                  <a:gd name="T1" fmla="*/ 12 h 1132"/>
                  <a:gd name="T2" fmla="*/ 5 w 93"/>
                  <a:gd name="T3" fmla="*/ 82 h 1132"/>
                  <a:gd name="T4" fmla="*/ 9 w 93"/>
                  <a:gd name="T5" fmla="*/ 152 h 1132"/>
                  <a:gd name="T6" fmla="*/ 13 w 93"/>
                  <a:gd name="T7" fmla="*/ 222 h 1132"/>
                  <a:gd name="T8" fmla="*/ 18 w 93"/>
                  <a:gd name="T9" fmla="*/ 291 h 1132"/>
                  <a:gd name="T10" fmla="*/ 22 w 93"/>
                  <a:gd name="T11" fmla="*/ 361 h 1132"/>
                  <a:gd name="T12" fmla="*/ 27 w 93"/>
                  <a:gd name="T13" fmla="*/ 432 h 1132"/>
                  <a:gd name="T14" fmla="*/ 31 w 93"/>
                  <a:gd name="T15" fmla="*/ 502 h 1132"/>
                  <a:gd name="T16" fmla="*/ 35 w 93"/>
                  <a:gd name="T17" fmla="*/ 572 h 1132"/>
                  <a:gd name="T18" fmla="*/ 40 w 93"/>
                  <a:gd name="T19" fmla="*/ 643 h 1132"/>
                  <a:gd name="T20" fmla="*/ 44 w 93"/>
                  <a:gd name="T21" fmla="*/ 713 h 1132"/>
                  <a:gd name="T22" fmla="*/ 48 w 93"/>
                  <a:gd name="T23" fmla="*/ 783 h 1132"/>
                  <a:gd name="T24" fmla="*/ 53 w 93"/>
                  <a:gd name="T25" fmla="*/ 853 h 1132"/>
                  <a:gd name="T26" fmla="*/ 57 w 93"/>
                  <a:gd name="T27" fmla="*/ 923 h 1132"/>
                  <a:gd name="T28" fmla="*/ 61 w 93"/>
                  <a:gd name="T29" fmla="*/ 992 h 1132"/>
                  <a:gd name="T30" fmla="*/ 66 w 93"/>
                  <a:gd name="T31" fmla="*/ 1062 h 1132"/>
                  <a:gd name="T32" fmla="*/ 70 w 93"/>
                  <a:gd name="T33" fmla="*/ 1132 h 1132"/>
                  <a:gd name="T34" fmla="*/ 91 w 93"/>
                  <a:gd name="T35" fmla="*/ 1096 h 1132"/>
                  <a:gd name="T36" fmla="*/ 86 w 93"/>
                  <a:gd name="T37" fmla="*/ 1026 h 1132"/>
                  <a:gd name="T38" fmla="*/ 82 w 93"/>
                  <a:gd name="T39" fmla="*/ 956 h 1132"/>
                  <a:gd name="T40" fmla="*/ 77 w 93"/>
                  <a:gd name="T41" fmla="*/ 886 h 1132"/>
                  <a:gd name="T42" fmla="*/ 73 w 93"/>
                  <a:gd name="T43" fmla="*/ 816 h 1132"/>
                  <a:gd name="T44" fmla="*/ 69 w 93"/>
                  <a:gd name="T45" fmla="*/ 747 h 1132"/>
                  <a:gd name="T46" fmla="*/ 64 w 93"/>
                  <a:gd name="T47" fmla="*/ 677 h 1132"/>
                  <a:gd name="T48" fmla="*/ 60 w 93"/>
                  <a:gd name="T49" fmla="*/ 607 h 1132"/>
                  <a:gd name="T50" fmla="*/ 56 w 93"/>
                  <a:gd name="T51" fmla="*/ 536 h 1132"/>
                  <a:gd name="T52" fmla="*/ 51 w 93"/>
                  <a:gd name="T53" fmla="*/ 466 h 1132"/>
                  <a:gd name="T54" fmla="*/ 47 w 93"/>
                  <a:gd name="T55" fmla="*/ 396 h 1132"/>
                  <a:gd name="T56" fmla="*/ 43 w 93"/>
                  <a:gd name="T57" fmla="*/ 326 h 1132"/>
                  <a:gd name="T58" fmla="*/ 38 w 93"/>
                  <a:gd name="T59" fmla="*/ 256 h 1132"/>
                  <a:gd name="T60" fmla="*/ 35 w 93"/>
                  <a:gd name="T61" fmla="*/ 187 h 1132"/>
                  <a:gd name="T62" fmla="*/ 31 w 93"/>
                  <a:gd name="T63" fmla="*/ 117 h 1132"/>
                  <a:gd name="T64" fmla="*/ 27 w 93"/>
                  <a:gd name="T65" fmla="*/ 46 h 1132"/>
                  <a:gd name="T66" fmla="*/ 13 w 93"/>
                  <a:gd name="T67" fmla="*/ 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1132">
                    <a:moveTo>
                      <a:pt x="12" y="24"/>
                    </a:moveTo>
                    <a:lnTo>
                      <a:pt x="0" y="12"/>
                    </a:lnTo>
                    <a:lnTo>
                      <a:pt x="3" y="47"/>
                    </a:lnTo>
                    <a:lnTo>
                      <a:pt x="5" y="82"/>
                    </a:lnTo>
                    <a:lnTo>
                      <a:pt x="8" y="117"/>
                    </a:lnTo>
                    <a:lnTo>
                      <a:pt x="9" y="152"/>
                    </a:lnTo>
                    <a:lnTo>
                      <a:pt x="12" y="187"/>
                    </a:lnTo>
                    <a:lnTo>
                      <a:pt x="13" y="222"/>
                    </a:lnTo>
                    <a:lnTo>
                      <a:pt x="16" y="258"/>
                    </a:lnTo>
                    <a:lnTo>
                      <a:pt x="18" y="291"/>
                    </a:lnTo>
                    <a:lnTo>
                      <a:pt x="21" y="328"/>
                    </a:lnTo>
                    <a:lnTo>
                      <a:pt x="22" y="361"/>
                    </a:lnTo>
                    <a:lnTo>
                      <a:pt x="24" y="398"/>
                    </a:lnTo>
                    <a:lnTo>
                      <a:pt x="27" y="432"/>
                    </a:lnTo>
                    <a:lnTo>
                      <a:pt x="28" y="467"/>
                    </a:lnTo>
                    <a:lnTo>
                      <a:pt x="31" y="502"/>
                    </a:lnTo>
                    <a:lnTo>
                      <a:pt x="34" y="537"/>
                    </a:lnTo>
                    <a:lnTo>
                      <a:pt x="35" y="572"/>
                    </a:lnTo>
                    <a:lnTo>
                      <a:pt x="38" y="607"/>
                    </a:lnTo>
                    <a:lnTo>
                      <a:pt x="40" y="643"/>
                    </a:lnTo>
                    <a:lnTo>
                      <a:pt x="43" y="678"/>
                    </a:lnTo>
                    <a:lnTo>
                      <a:pt x="44" y="713"/>
                    </a:lnTo>
                    <a:lnTo>
                      <a:pt x="45" y="748"/>
                    </a:lnTo>
                    <a:lnTo>
                      <a:pt x="48" y="783"/>
                    </a:lnTo>
                    <a:lnTo>
                      <a:pt x="50" y="818"/>
                    </a:lnTo>
                    <a:lnTo>
                      <a:pt x="53" y="853"/>
                    </a:lnTo>
                    <a:lnTo>
                      <a:pt x="56" y="888"/>
                    </a:lnTo>
                    <a:lnTo>
                      <a:pt x="57" y="923"/>
                    </a:lnTo>
                    <a:lnTo>
                      <a:pt x="60" y="958"/>
                    </a:lnTo>
                    <a:lnTo>
                      <a:pt x="61" y="992"/>
                    </a:lnTo>
                    <a:lnTo>
                      <a:pt x="63" y="1027"/>
                    </a:lnTo>
                    <a:lnTo>
                      <a:pt x="66" y="1062"/>
                    </a:lnTo>
                    <a:lnTo>
                      <a:pt x="67" y="1099"/>
                    </a:lnTo>
                    <a:lnTo>
                      <a:pt x="70" y="1132"/>
                    </a:lnTo>
                    <a:lnTo>
                      <a:pt x="93" y="1132"/>
                    </a:lnTo>
                    <a:lnTo>
                      <a:pt x="91" y="1096"/>
                    </a:lnTo>
                    <a:lnTo>
                      <a:pt x="89" y="1061"/>
                    </a:lnTo>
                    <a:lnTo>
                      <a:pt x="86" y="1026"/>
                    </a:lnTo>
                    <a:lnTo>
                      <a:pt x="83" y="991"/>
                    </a:lnTo>
                    <a:lnTo>
                      <a:pt x="82" y="956"/>
                    </a:lnTo>
                    <a:lnTo>
                      <a:pt x="80" y="921"/>
                    </a:lnTo>
                    <a:lnTo>
                      <a:pt x="77" y="886"/>
                    </a:lnTo>
                    <a:lnTo>
                      <a:pt x="76" y="851"/>
                    </a:lnTo>
                    <a:lnTo>
                      <a:pt x="73" y="816"/>
                    </a:lnTo>
                    <a:lnTo>
                      <a:pt x="72" y="782"/>
                    </a:lnTo>
                    <a:lnTo>
                      <a:pt x="69" y="747"/>
                    </a:lnTo>
                    <a:lnTo>
                      <a:pt x="67" y="712"/>
                    </a:lnTo>
                    <a:lnTo>
                      <a:pt x="64" y="677"/>
                    </a:lnTo>
                    <a:lnTo>
                      <a:pt x="61" y="642"/>
                    </a:lnTo>
                    <a:lnTo>
                      <a:pt x="60" y="607"/>
                    </a:lnTo>
                    <a:lnTo>
                      <a:pt x="59" y="571"/>
                    </a:lnTo>
                    <a:lnTo>
                      <a:pt x="56" y="536"/>
                    </a:lnTo>
                    <a:lnTo>
                      <a:pt x="54" y="501"/>
                    </a:lnTo>
                    <a:lnTo>
                      <a:pt x="51" y="466"/>
                    </a:lnTo>
                    <a:lnTo>
                      <a:pt x="50" y="431"/>
                    </a:lnTo>
                    <a:lnTo>
                      <a:pt x="47" y="396"/>
                    </a:lnTo>
                    <a:lnTo>
                      <a:pt x="45" y="361"/>
                    </a:lnTo>
                    <a:lnTo>
                      <a:pt x="43" y="326"/>
                    </a:lnTo>
                    <a:lnTo>
                      <a:pt x="41" y="291"/>
                    </a:lnTo>
                    <a:lnTo>
                      <a:pt x="38" y="256"/>
                    </a:lnTo>
                    <a:lnTo>
                      <a:pt x="37" y="220"/>
                    </a:lnTo>
                    <a:lnTo>
                      <a:pt x="35" y="187"/>
                    </a:lnTo>
                    <a:lnTo>
                      <a:pt x="32" y="150"/>
                    </a:lnTo>
                    <a:lnTo>
                      <a:pt x="31" y="117"/>
                    </a:lnTo>
                    <a:lnTo>
                      <a:pt x="28" y="80"/>
                    </a:lnTo>
                    <a:lnTo>
                      <a:pt x="27" y="46"/>
                    </a:lnTo>
                    <a:lnTo>
                      <a:pt x="24" y="11"/>
                    </a:lnTo>
                    <a:lnTo>
                      <a:pt x="13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2" name="Freeform 63"/>
              <p:cNvSpPr>
                <a:spLocks/>
              </p:cNvSpPr>
              <p:nvPr/>
            </p:nvSpPr>
            <p:spPr bwMode="auto">
              <a:xfrm>
                <a:off x="5037" y="3085"/>
                <a:ext cx="237" cy="34"/>
              </a:xfrm>
              <a:custGeom>
                <a:avLst/>
                <a:gdLst>
                  <a:gd name="T0" fmla="*/ 9 w 711"/>
                  <a:gd name="T1" fmla="*/ 24 h 101"/>
                  <a:gd name="T2" fmla="*/ 47 w 711"/>
                  <a:gd name="T3" fmla="*/ 31 h 101"/>
                  <a:gd name="T4" fmla="*/ 86 w 711"/>
                  <a:gd name="T5" fmla="*/ 38 h 101"/>
                  <a:gd name="T6" fmla="*/ 127 w 711"/>
                  <a:gd name="T7" fmla="*/ 44 h 101"/>
                  <a:gd name="T8" fmla="*/ 169 w 711"/>
                  <a:gd name="T9" fmla="*/ 50 h 101"/>
                  <a:gd name="T10" fmla="*/ 211 w 711"/>
                  <a:gd name="T11" fmla="*/ 57 h 101"/>
                  <a:gd name="T12" fmla="*/ 256 w 711"/>
                  <a:gd name="T13" fmla="*/ 63 h 101"/>
                  <a:gd name="T14" fmla="*/ 301 w 711"/>
                  <a:gd name="T15" fmla="*/ 67 h 101"/>
                  <a:gd name="T16" fmla="*/ 347 w 711"/>
                  <a:gd name="T17" fmla="*/ 73 h 101"/>
                  <a:gd name="T18" fmla="*/ 393 w 711"/>
                  <a:gd name="T19" fmla="*/ 77 h 101"/>
                  <a:gd name="T20" fmla="*/ 438 w 711"/>
                  <a:gd name="T21" fmla="*/ 82 h 101"/>
                  <a:gd name="T22" fmla="*/ 485 w 711"/>
                  <a:gd name="T23" fmla="*/ 86 h 101"/>
                  <a:gd name="T24" fmla="*/ 530 w 711"/>
                  <a:gd name="T25" fmla="*/ 89 h 101"/>
                  <a:gd name="T26" fmla="*/ 576 w 711"/>
                  <a:gd name="T27" fmla="*/ 93 h 101"/>
                  <a:gd name="T28" fmla="*/ 621 w 711"/>
                  <a:gd name="T29" fmla="*/ 96 h 101"/>
                  <a:gd name="T30" fmla="*/ 666 w 711"/>
                  <a:gd name="T31" fmla="*/ 98 h 101"/>
                  <a:gd name="T32" fmla="*/ 710 w 711"/>
                  <a:gd name="T33" fmla="*/ 101 h 101"/>
                  <a:gd name="T34" fmla="*/ 690 w 711"/>
                  <a:gd name="T35" fmla="*/ 76 h 101"/>
                  <a:gd name="T36" fmla="*/ 645 w 711"/>
                  <a:gd name="T37" fmla="*/ 75 h 101"/>
                  <a:gd name="T38" fmla="*/ 601 w 711"/>
                  <a:gd name="T39" fmla="*/ 72 h 101"/>
                  <a:gd name="T40" fmla="*/ 556 w 711"/>
                  <a:gd name="T41" fmla="*/ 69 h 101"/>
                  <a:gd name="T42" fmla="*/ 509 w 711"/>
                  <a:gd name="T43" fmla="*/ 64 h 101"/>
                  <a:gd name="T44" fmla="*/ 464 w 711"/>
                  <a:gd name="T45" fmla="*/ 61 h 101"/>
                  <a:gd name="T46" fmla="*/ 418 w 711"/>
                  <a:gd name="T47" fmla="*/ 57 h 101"/>
                  <a:gd name="T48" fmla="*/ 373 w 711"/>
                  <a:gd name="T49" fmla="*/ 53 h 101"/>
                  <a:gd name="T50" fmla="*/ 326 w 711"/>
                  <a:gd name="T51" fmla="*/ 47 h 101"/>
                  <a:gd name="T52" fmla="*/ 281 w 711"/>
                  <a:gd name="T53" fmla="*/ 43 h 101"/>
                  <a:gd name="T54" fmla="*/ 237 w 711"/>
                  <a:gd name="T55" fmla="*/ 37 h 101"/>
                  <a:gd name="T56" fmla="*/ 194 w 711"/>
                  <a:gd name="T57" fmla="*/ 31 h 101"/>
                  <a:gd name="T58" fmla="*/ 150 w 711"/>
                  <a:gd name="T59" fmla="*/ 25 h 101"/>
                  <a:gd name="T60" fmla="*/ 110 w 711"/>
                  <a:gd name="T61" fmla="*/ 18 h 101"/>
                  <a:gd name="T62" fmla="*/ 70 w 711"/>
                  <a:gd name="T63" fmla="*/ 11 h 101"/>
                  <a:gd name="T64" fmla="*/ 32 w 711"/>
                  <a:gd name="T65" fmla="*/ 3 h 101"/>
                  <a:gd name="T66" fmla="*/ 0 w 711"/>
                  <a:gd name="T67" fmla="*/ 1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1" h="101">
                    <a:moveTo>
                      <a:pt x="24" y="11"/>
                    </a:moveTo>
                    <a:lnTo>
                      <a:pt x="9" y="24"/>
                    </a:lnTo>
                    <a:lnTo>
                      <a:pt x="28" y="27"/>
                    </a:lnTo>
                    <a:lnTo>
                      <a:pt x="47" y="31"/>
                    </a:lnTo>
                    <a:lnTo>
                      <a:pt x="66" y="34"/>
                    </a:lnTo>
                    <a:lnTo>
                      <a:pt x="86" y="38"/>
                    </a:lnTo>
                    <a:lnTo>
                      <a:pt x="107" y="41"/>
                    </a:lnTo>
                    <a:lnTo>
                      <a:pt x="127" y="44"/>
                    </a:lnTo>
                    <a:lnTo>
                      <a:pt x="147" y="47"/>
                    </a:lnTo>
                    <a:lnTo>
                      <a:pt x="169" y="50"/>
                    </a:lnTo>
                    <a:lnTo>
                      <a:pt x="189" y="53"/>
                    </a:lnTo>
                    <a:lnTo>
                      <a:pt x="211" y="57"/>
                    </a:lnTo>
                    <a:lnTo>
                      <a:pt x="233" y="59"/>
                    </a:lnTo>
                    <a:lnTo>
                      <a:pt x="256" y="63"/>
                    </a:lnTo>
                    <a:lnTo>
                      <a:pt x="278" y="64"/>
                    </a:lnTo>
                    <a:lnTo>
                      <a:pt x="301" y="67"/>
                    </a:lnTo>
                    <a:lnTo>
                      <a:pt x="323" y="70"/>
                    </a:lnTo>
                    <a:lnTo>
                      <a:pt x="347" y="73"/>
                    </a:lnTo>
                    <a:lnTo>
                      <a:pt x="370" y="75"/>
                    </a:lnTo>
                    <a:lnTo>
                      <a:pt x="393" y="77"/>
                    </a:lnTo>
                    <a:lnTo>
                      <a:pt x="415" y="80"/>
                    </a:lnTo>
                    <a:lnTo>
                      <a:pt x="438" y="82"/>
                    </a:lnTo>
                    <a:lnTo>
                      <a:pt x="461" y="83"/>
                    </a:lnTo>
                    <a:lnTo>
                      <a:pt x="485" y="86"/>
                    </a:lnTo>
                    <a:lnTo>
                      <a:pt x="508" y="88"/>
                    </a:lnTo>
                    <a:lnTo>
                      <a:pt x="530" y="89"/>
                    </a:lnTo>
                    <a:lnTo>
                      <a:pt x="554" y="91"/>
                    </a:lnTo>
                    <a:lnTo>
                      <a:pt x="576" y="93"/>
                    </a:lnTo>
                    <a:lnTo>
                      <a:pt x="600" y="95"/>
                    </a:lnTo>
                    <a:lnTo>
                      <a:pt x="621" y="96"/>
                    </a:lnTo>
                    <a:lnTo>
                      <a:pt x="643" y="96"/>
                    </a:lnTo>
                    <a:lnTo>
                      <a:pt x="666" y="98"/>
                    </a:lnTo>
                    <a:lnTo>
                      <a:pt x="688" y="99"/>
                    </a:lnTo>
                    <a:lnTo>
                      <a:pt x="710" y="101"/>
                    </a:lnTo>
                    <a:lnTo>
                      <a:pt x="711" y="77"/>
                    </a:lnTo>
                    <a:lnTo>
                      <a:pt x="690" y="76"/>
                    </a:lnTo>
                    <a:lnTo>
                      <a:pt x="668" y="75"/>
                    </a:lnTo>
                    <a:lnTo>
                      <a:pt x="645" y="75"/>
                    </a:lnTo>
                    <a:lnTo>
                      <a:pt x="623" y="73"/>
                    </a:lnTo>
                    <a:lnTo>
                      <a:pt x="601" y="72"/>
                    </a:lnTo>
                    <a:lnTo>
                      <a:pt x="578" y="70"/>
                    </a:lnTo>
                    <a:lnTo>
                      <a:pt x="556" y="69"/>
                    </a:lnTo>
                    <a:lnTo>
                      <a:pt x="533" y="67"/>
                    </a:lnTo>
                    <a:lnTo>
                      <a:pt x="509" y="64"/>
                    </a:lnTo>
                    <a:lnTo>
                      <a:pt x="486" y="63"/>
                    </a:lnTo>
                    <a:lnTo>
                      <a:pt x="464" y="61"/>
                    </a:lnTo>
                    <a:lnTo>
                      <a:pt x="441" y="59"/>
                    </a:lnTo>
                    <a:lnTo>
                      <a:pt x="418" y="57"/>
                    </a:lnTo>
                    <a:lnTo>
                      <a:pt x="395" y="56"/>
                    </a:lnTo>
                    <a:lnTo>
                      <a:pt x="373" y="53"/>
                    </a:lnTo>
                    <a:lnTo>
                      <a:pt x="349" y="50"/>
                    </a:lnTo>
                    <a:lnTo>
                      <a:pt x="326" y="47"/>
                    </a:lnTo>
                    <a:lnTo>
                      <a:pt x="304" y="44"/>
                    </a:lnTo>
                    <a:lnTo>
                      <a:pt x="281" y="43"/>
                    </a:lnTo>
                    <a:lnTo>
                      <a:pt x="258" y="40"/>
                    </a:lnTo>
                    <a:lnTo>
                      <a:pt x="237" y="37"/>
                    </a:lnTo>
                    <a:lnTo>
                      <a:pt x="216" y="34"/>
                    </a:lnTo>
                    <a:lnTo>
                      <a:pt x="194" y="31"/>
                    </a:lnTo>
                    <a:lnTo>
                      <a:pt x="172" y="28"/>
                    </a:lnTo>
                    <a:lnTo>
                      <a:pt x="150" y="25"/>
                    </a:lnTo>
                    <a:lnTo>
                      <a:pt x="131" y="21"/>
                    </a:lnTo>
                    <a:lnTo>
                      <a:pt x="110" y="18"/>
                    </a:lnTo>
                    <a:lnTo>
                      <a:pt x="91" y="15"/>
                    </a:lnTo>
                    <a:lnTo>
                      <a:pt x="70" y="11"/>
                    </a:lnTo>
                    <a:lnTo>
                      <a:pt x="51" y="8"/>
                    </a:lnTo>
                    <a:lnTo>
                      <a:pt x="32" y="3"/>
                    </a:lnTo>
                    <a:lnTo>
                      <a:pt x="14" y="0"/>
                    </a:lnTo>
                    <a:lnTo>
                      <a:pt x="0" y="12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3" name="Freeform 64"/>
              <p:cNvSpPr>
                <a:spLocks/>
              </p:cNvSpPr>
              <p:nvPr/>
            </p:nvSpPr>
            <p:spPr bwMode="auto">
              <a:xfrm>
                <a:off x="5161" y="3132"/>
                <a:ext cx="8" cy="4"/>
              </a:xfrm>
              <a:custGeom>
                <a:avLst/>
                <a:gdLst>
                  <a:gd name="T0" fmla="*/ 22 w 22"/>
                  <a:gd name="T1" fmla="*/ 10 h 12"/>
                  <a:gd name="T2" fmla="*/ 20 w 22"/>
                  <a:gd name="T3" fmla="*/ 4 h 12"/>
                  <a:gd name="T4" fmla="*/ 19 w 22"/>
                  <a:gd name="T5" fmla="*/ 1 h 12"/>
                  <a:gd name="T6" fmla="*/ 14 w 22"/>
                  <a:gd name="T7" fmla="*/ 0 h 12"/>
                  <a:gd name="T8" fmla="*/ 10 w 22"/>
                  <a:gd name="T9" fmla="*/ 0 h 12"/>
                  <a:gd name="T10" fmla="*/ 6 w 22"/>
                  <a:gd name="T11" fmla="*/ 0 h 12"/>
                  <a:gd name="T12" fmla="*/ 1 w 22"/>
                  <a:gd name="T13" fmla="*/ 3 h 12"/>
                  <a:gd name="T14" fmla="*/ 0 w 22"/>
                  <a:gd name="T15" fmla="*/ 7 h 12"/>
                  <a:gd name="T16" fmla="*/ 0 w 22"/>
                  <a:gd name="T17" fmla="*/ 12 h 12"/>
                  <a:gd name="T18" fmla="*/ 22 w 22"/>
                  <a:gd name="T1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2">
                    <a:moveTo>
                      <a:pt x="22" y="10"/>
                    </a:moveTo>
                    <a:lnTo>
                      <a:pt x="20" y="4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4" name="Freeform 65"/>
              <p:cNvSpPr>
                <a:spLocks/>
              </p:cNvSpPr>
              <p:nvPr/>
            </p:nvSpPr>
            <p:spPr bwMode="auto">
              <a:xfrm>
                <a:off x="5161" y="3135"/>
                <a:ext cx="32" cy="360"/>
              </a:xfrm>
              <a:custGeom>
                <a:avLst/>
                <a:gdLst>
                  <a:gd name="T0" fmla="*/ 91 w 94"/>
                  <a:gd name="T1" fmla="*/ 1042 h 1079"/>
                  <a:gd name="T2" fmla="*/ 84 w 94"/>
                  <a:gd name="T3" fmla="*/ 972 h 1079"/>
                  <a:gd name="T4" fmla="*/ 78 w 94"/>
                  <a:gd name="T5" fmla="*/ 902 h 1079"/>
                  <a:gd name="T6" fmla="*/ 72 w 94"/>
                  <a:gd name="T7" fmla="*/ 834 h 1079"/>
                  <a:gd name="T8" fmla="*/ 67 w 94"/>
                  <a:gd name="T9" fmla="*/ 764 h 1079"/>
                  <a:gd name="T10" fmla="*/ 62 w 94"/>
                  <a:gd name="T11" fmla="*/ 695 h 1079"/>
                  <a:gd name="T12" fmla="*/ 58 w 94"/>
                  <a:gd name="T13" fmla="*/ 627 h 1079"/>
                  <a:gd name="T14" fmla="*/ 54 w 94"/>
                  <a:gd name="T15" fmla="*/ 559 h 1079"/>
                  <a:gd name="T16" fmla="*/ 49 w 94"/>
                  <a:gd name="T17" fmla="*/ 492 h 1079"/>
                  <a:gd name="T18" fmla="*/ 45 w 94"/>
                  <a:gd name="T19" fmla="*/ 425 h 1079"/>
                  <a:gd name="T20" fmla="*/ 40 w 94"/>
                  <a:gd name="T21" fmla="*/ 358 h 1079"/>
                  <a:gd name="T22" fmla="*/ 38 w 94"/>
                  <a:gd name="T23" fmla="*/ 293 h 1079"/>
                  <a:gd name="T24" fmla="*/ 33 w 94"/>
                  <a:gd name="T25" fmla="*/ 226 h 1079"/>
                  <a:gd name="T26" fmla="*/ 30 w 94"/>
                  <a:gd name="T27" fmla="*/ 162 h 1079"/>
                  <a:gd name="T28" fmla="*/ 27 w 94"/>
                  <a:gd name="T29" fmla="*/ 96 h 1079"/>
                  <a:gd name="T30" fmla="*/ 23 w 94"/>
                  <a:gd name="T31" fmla="*/ 32 h 1079"/>
                  <a:gd name="T32" fmla="*/ 0 w 94"/>
                  <a:gd name="T33" fmla="*/ 2 h 1079"/>
                  <a:gd name="T34" fmla="*/ 3 w 94"/>
                  <a:gd name="T35" fmla="*/ 64 h 1079"/>
                  <a:gd name="T36" fmla="*/ 6 w 94"/>
                  <a:gd name="T37" fmla="*/ 130 h 1079"/>
                  <a:gd name="T38" fmla="*/ 10 w 94"/>
                  <a:gd name="T39" fmla="*/ 195 h 1079"/>
                  <a:gd name="T40" fmla="*/ 13 w 94"/>
                  <a:gd name="T41" fmla="*/ 261 h 1079"/>
                  <a:gd name="T42" fmla="*/ 16 w 94"/>
                  <a:gd name="T43" fmla="*/ 326 h 1079"/>
                  <a:gd name="T44" fmla="*/ 20 w 94"/>
                  <a:gd name="T45" fmla="*/ 393 h 1079"/>
                  <a:gd name="T46" fmla="*/ 24 w 94"/>
                  <a:gd name="T47" fmla="*/ 460 h 1079"/>
                  <a:gd name="T48" fmla="*/ 29 w 94"/>
                  <a:gd name="T49" fmla="*/ 527 h 1079"/>
                  <a:gd name="T50" fmla="*/ 33 w 94"/>
                  <a:gd name="T51" fmla="*/ 595 h 1079"/>
                  <a:gd name="T52" fmla="*/ 38 w 94"/>
                  <a:gd name="T53" fmla="*/ 662 h 1079"/>
                  <a:gd name="T54" fmla="*/ 42 w 94"/>
                  <a:gd name="T55" fmla="*/ 732 h 1079"/>
                  <a:gd name="T56" fmla="*/ 48 w 94"/>
                  <a:gd name="T57" fmla="*/ 800 h 1079"/>
                  <a:gd name="T58" fmla="*/ 52 w 94"/>
                  <a:gd name="T59" fmla="*/ 870 h 1079"/>
                  <a:gd name="T60" fmla="*/ 59 w 94"/>
                  <a:gd name="T61" fmla="*/ 940 h 1079"/>
                  <a:gd name="T62" fmla="*/ 64 w 94"/>
                  <a:gd name="T63" fmla="*/ 1010 h 1079"/>
                  <a:gd name="T64" fmla="*/ 72 w 94"/>
                  <a:gd name="T6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079">
                    <a:moveTo>
                      <a:pt x="94" y="1077"/>
                    </a:moveTo>
                    <a:lnTo>
                      <a:pt x="91" y="1042"/>
                    </a:lnTo>
                    <a:lnTo>
                      <a:pt x="87" y="1007"/>
                    </a:lnTo>
                    <a:lnTo>
                      <a:pt x="84" y="972"/>
                    </a:lnTo>
                    <a:lnTo>
                      <a:pt x="81" y="937"/>
                    </a:lnTo>
                    <a:lnTo>
                      <a:pt x="78" y="902"/>
                    </a:lnTo>
                    <a:lnTo>
                      <a:pt x="75" y="867"/>
                    </a:lnTo>
                    <a:lnTo>
                      <a:pt x="72" y="834"/>
                    </a:lnTo>
                    <a:lnTo>
                      <a:pt x="69" y="799"/>
                    </a:lnTo>
                    <a:lnTo>
                      <a:pt x="67" y="764"/>
                    </a:lnTo>
                    <a:lnTo>
                      <a:pt x="64" y="730"/>
                    </a:lnTo>
                    <a:lnTo>
                      <a:pt x="62" y="695"/>
                    </a:lnTo>
                    <a:lnTo>
                      <a:pt x="59" y="662"/>
                    </a:lnTo>
                    <a:lnTo>
                      <a:pt x="58" y="627"/>
                    </a:lnTo>
                    <a:lnTo>
                      <a:pt x="55" y="594"/>
                    </a:lnTo>
                    <a:lnTo>
                      <a:pt x="54" y="559"/>
                    </a:lnTo>
                    <a:lnTo>
                      <a:pt x="52" y="525"/>
                    </a:lnTo>
                    <a:lnTo>
                      <a:pt x="49" y="492"/>
                    </a:lnTo>
                    <a:lnTo>
                      <a:pt x="48" y="458"/>
                    </a:lnTo>
                    <a:lnTo>
                      <a:pt x="45" y="425"/>
                    </a:lnTo>
                    <a:lnTo>
                      <a:pt x="43" y="391"/>
                    </a:lnTo>
                    <a:lnTo>
                      <a:pt x="40" y="358"/>
                    </a:lnTo>
                    <a:lnTo>
                      <a:pt x="39" y="326"/>
                    </a:lnTo>
                    <a:lnTo>
                      <a:pt x="38" y="293"/>
                    </a:lnTo>
                    <a:lnTo>
                      <a:pt x="36" y="259"/>
                    </a:lnTo>
                    <a:lnTo>
                      <a:pt x="33" y="226"/>
                    </a:lnTo>
                    <a:lnTo>
                      <a:pt x="33" y="194"/>
                    </a:lnTo>
                    <a:lnTo>
                      <a:pt x="30" y="162"/>
                    </a:lnTo>
                    <a:lnTo>
                      <a:pt x="29" y="128"/>
                    </a:lnTo>
                    <a:lnTo>
                      <a:pt x="27" y="96"/>
                    </a:lnTo>
                    <a:lnTo>
                      <a:pt x="26" y="64"/>
                    </a:lnTo>
                    <a:lnTo>
                      <a:pt x="23" y="32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1" y="34"/>
                    </a:lnTo>
                    <a:lnTo>
                      <a:pt x="3" y="64"/>
                    </a:lnTo>
                    <a:lnTo>
                      <a:pt x="4" y="98"/>
                    </a:lnTo>
                    <a:lnTo>
                      <a:pt x="6" y="130"/>
                    </a:lnTo>
                    <a:lnTo>
                      <a:pt x="8" y="162"/>
                    </a:lnTo>
                    <a:lnTo>
                      <a:pt x="10" y="195"/>
                    </a:lnTo>
                    <a:lnTo>
                      <a:pt x="11" y="227"/>
                    </a:lnTo>
                    <a:lnTo>
                      <a:pt x="13" y="261"/>
                    </a:lnTo>
                    <a:lnTo>
                      <a:pt x="14" y="294"/>
                    </a:lnTo>
                    <a:lnTo>
                      <a:pt x="16" y="326"/>
                    </a:lnTo>
                    <a:lnTo>
                      <a:pt x="19" y="359"/>
                    </a:lnTo>
                    <a:lnTo>
                      <a:pt x="20" y="393"/>
                    </a:lnTo>
                    <a:lnTo>
                      <a:pt x="23" y="426"/>
                    </a:lnTo>
                    <a:lnTo>
                      <a:pt x="24" y="460"/>
                    </a:lnTo>
                    <a:lnTo>
                      <a:pt x="26" y="493"/>
                    </a:lnTo>
                    <a:lnTo>
                      <a:pt x="29" y="527"/>
                    </a:lnTo>
                    <a:lnTo>
                      <a:pt x="30" y="560"/>
                    </a:lnTo>
                    <a:lnTo>
                      <a:pt x="33" y="595"/>
                    </a:lnTo>
                    <a:lnTo>
                      <a:pt x="35" y="629"/>
                    </a:lnTo>
                    <a:lnTo>
                      <a:pt x="38" y="662"/>
                    </a:lnTo>
                    <a:lnTo>
                      <a:pt x="39" y="697"/>
                    </a:lnTo>
                    <a:lnTo>
                      <a:pt x="42" y="732"/>
                    </a:lnTo>
                    <a:lnTo>
                      <a:pt x="45" y="767"/>
                    </a:lnTo>
                    <a:lnTo>
                      <a:pt x="48" y="800"/>
                    </a:lnTo>
                    <a:lnTo>
                      <a:pt x="49" y="835"/>
                    </a:lnTo>
                    <a:lnTo>
                      <a:pt x="52" y="870"/>
                    </a:lnTo>
                    <a:lnTo>
                      <a:pt x="55" y="905"/>
                    </a:lnTo>
                    <a:lnTo>
                      <a:pt x="59" y="940"/>
                    </a:lnTo>
                    <a:lnTo>
                      <a:pt x="62" y="975"/>
                    </a:lnTo>
                    <a:lnTo>
                      <a:pt x="64" y="1010"/>
                    </a:lnTo>
                    <a:lnTo>
                      <a:pt x="68" y="1045"/>
                    </a:lnTo>
                    <a:lnTo>
                      <a:pt x="72" y="1079"/>
                    </a:lnTo>
                    <a:lnTo>
                      <a:pt x="94" y="10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5" name="Freeform 66"/>
              <p:cNvSpPr>
                <a:spLocks/>
              </p:cNvSpPr>
              <p:nvPr/>
            </p:nvSpPr>
            <p:spPr bwMode="auto">
              <a:xfrm>
                <a:off x="5161" y="3135"/>
                <a:ext cx="8" cy="4"/>
              </a:xfrm>
              <a:custGeom>
                <a:avLst/>
                <a:gdLst>
                  <a:gd name="T0" fmla="*/ 0 w 22"/>
                  <a:gd name="T1" fmla="*/ 3 h 13"/>
                  <a:gd name="T2" fmla="*/ 0 w 22"/>
                  <a:gd name="T3" fmla="*/ 7 h 13"/>
                  <a:gd name="T4" fmla="*/ 3 w 22"/>
                  <a:gd name="T5" fmla="*/ 10 h 13"/>
                  <a:gd name="T6" fmla="*/ 7 w 22"/>
                  <a:gd name="T7" fmla="*/ 13 h 13"/>
                  <a:gd name="T8" fmla="*/ 11 w 22"/>
                  <a:gd name="T9" fmla="*/ 13 h 13"/>
                  <a:gd name="T10" fmla="*/ 16 w 22"/>
                  <a:gd name="T11" fmla="*/ 11 h 13"/>
                  <a:gd name="T12" fmla="*/ 19 w 22"/>
                  <a:gd name="T13" fmla="*/ 10 h 13"/>
                  <a:gd name="T14" fmla="*/ 22 w 22"/>
                  <a:gd name="T15" fmla="*/ 6 h 13"/>
                  <a:gd name="T16" fmla="*/ 22 w 22"/>
                  <a:gd name="T17" fmla="*/ 0 h 13"/>
                  <a:gd name="T18" fmla="*/ 0 w 22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lnTo>
                      <a:pt x="0" y="7"/>
                    </a:lnTo>
                    <a:lnTo>
                      <a:pt x="3" y="10"/>
                    </a:lnTo>
                    <a:lnTo>
                      <a:pt x="7" y="13"/>
                    </a:lnTo>
                    <a:lnTo>
                      <a:pt x="11" y="13"/>
                    </a:lnTo>
                    <a:lnTo>
                      <a:pt x="16" y="11"/>
                    </a:lnTo>
                    <a:lnTo>
                      <a:pt x="19" y="10"/>
                    </a:lnTo>
                    <a:lnTo>
                      <a:pt x="22" y="6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6" name="Freeform 67"/>
              <p:cNvSpPr>
                <a:spLocks/>
              </p:cNvSpPr>
              <p:nvPr/>
            </p:nvSpPr>
            <p:spPr bwMode="auto">
              <a:xfrm>
                <a:off x="5040" y="2732"/>
                <a:ext cx="128" cy="392"/>
              </a:xfrm>
              <a:custGeom>
                <a:avLst/>
                <a:gdLst>
                  <a:gd name="T0" fmla="*/ 385 w 385"/>
                  <a:gd name="T1" fmla="*/ 0 h 1177"/>
                  <a:gd name="T2" fmla="*/ 378 w 385"/>
                  <a:gd name="T3" fmla="*/ 138 h 1177"/>
                  <a:gd name="T4" fmla="*/ 372 w 385"/>
                  <a:gd name="T5" fmla="*/ 279 h 1177"/>
                  <a:gd name="T6" fmla="*/ 369 w 385"/>
                  <a:gd name="T7" fmla="*/ 422 h 1177"/>
                  <a:gd name="T8" fmla="*/ 368 w 385"/>
                  <a:gd name="T9" fmla="*/ 564 h 1177"/>
                  <a:gd name="T10" fmla="*/ 369 w 385"/>
                  <a:gd name="T11" fmla="*/ 710 h 1177"/>
                  <a:gd name="T12" fmla="*/ 372 w 385"/>
                  <a:gd name="T13" fmla="*/ 857 h 1177"/>
                  <a:gd name="T14" fmla="*/ 378 w 385"/>
                  <a:gd name="T15" fmla="*/ 1007 h 1177"/>
                  <a:gd name="T16" fmla="*/ 385 w 385"/>
                  <a:gd name="T17" fmla="*/ 1158 h 1177"/>
                  <a:gd name="T18" fmla="*/ 359 w 385"/>
                  <a:gd name="T19" fmla="*/ 1164 h 1177"/>
                  <a:gd name="T20" fmla="*/ 334 w 385"/>
                  <a:gd name="T21" fmla="*/ 1168 h 1177"/>
                  <a:gd name="T22" fmla="*/ 308 w 385"/>
                  <a:gd name="T23" fmla="*/ 1172 h 1177"/>
                  <a:gd name="T24" fmla="*/ 280 w 385"/>
                  <a:gd name="T25" fmla="*/ 1174 h 1177"/>
                  <a:gd name="T26" fmla="*/ 254 w 385"/>
                  <a:gd name="T27" fmla="*/ 1177 h 1177"/>
                  <a:gd name="T28" fmla="*/ 227 w 385"/>
                  <a:gd name="T29" fmla="*/ 1177 h 1177"/>
                  <a:gd name="T30" fmla="*/ 200 w 385"/>
                  <a:gd name="T31" fmla="*/ 1177 h 1177"/>
                  <a:gd name="T32" fmla="*/ 174 w 385"/>
                  <a:gd name="T33" fmla="*/ 1174 h 1177"/>
                  <a:gd name="T34" fmla="*/ 148 w 385"/>
                  <a:gd name="T35" fmla="*/ 1171 h 1177"/>
                  <a:gd name="T36" fmla="*/ 123 w 385"/>
                  <a:gd name="T37" fmla="*/ 1167 h 1177"/>
                  <a:gd name="T38" fmla="*/ 100 w 385"/>
                  <a:gd name="T39" fmla="*/ 1161 h 1177"/>
                  <a:gd name="T40" fmla="*/ 77 w 385"/>
                  <a:gd name="T41" fmla="*/ 1152 h 1177"/>
                  <a:gd name="T42" fmla="*/ 56 w 385"/>
                  <a:gd name="T43" fmla="*/ 1142 h 1177"/>
                  <a:gd name="T44" fmla="*/ 38 w 385"/>
                  <a:gd name="T45" fmla="*/ 1132 h 1177"/>
                  <a:gd name="T46" fmla="*/ 19 w 385"/>
                  <a:gd name="T47" fmla="*/ 1119 h 1177"/>
                  <a:gd name="T48" fmla="*/ 4 w 385"/>
                  <a:gd name="T49" fmla="*/ 1103 h 1177"/>
                  <a:gd name="T50" fmla="*/ 0 w 385"/>
                  <a:gd name="T51" fmla="*/ 976 h 1177"/>
                  <a:gd name="T52" fmla="*/ 0 w 385"/>
                  <a:gd name="T53" fmla="*/ 845 h 1177"/>
                  <a:gd name="T54" fmla="*/ 1 w 385"/>
                  <a:gd name="T55" fmla="*/ 710 h 1177"/>
                  <a:gd name="T56" fmla="*/ 7 w 385"/>
                  <a:gd name="T57" fmla="*/ 577 h 1177"/>
                  <a:gd name="T58" fmla="*/ 14 w 385"/>
                  <a:gd name="T59" fmla="*/ 452 h 1177"/>
                  <a:gd name="T60" fmla="*/ 24 w 385"/>
                  <a:gd name="T61" fmla="*/ 334 h 1177"/>
                  <a:gd name="T62" fmla="*/ 36 w 385"/>
                  <a:gd name="T63" fmla="*/ 230 h 1177"/>
                  <a:gd name="T64" fmla="*/ 51 w 385"/>
                  <a:gd name="T65" fmla="*/ 141 h 1177"/>
                  <a:gd name="T66" fmla="*/ 71 w 385"/>
                  <a:gd name="T67" fmla="*/ 132 h 1177"/>
                  <a:gd name="T68" fmla="*/ 91 w 385"/>
                  <a:gd name="T69" fmla="*/ 124 h 1177"/>
                  <a:gd name="T70" fmla="*/ 113 w 385"/>
                  <a:gd name="T71" fmla="*/ 115 h 1177"/>
                  <a:gd name="T72" fmla="*/ 134 w 385"/>
                  <a:gd name="T73" fmla="*/ 106 h 1177"/>
                  <a:gd name="T74" fmla="*/ 155 w 385"/>
                  <a:gd name="T75" fmla="*/ 97 h 1177"/>
                  <a:gd name="T76" fmla="*/ 176 w 385"/>
                  <a:gd name="T77" fmla="*/ 89 h 1177"/>
                  <a:gd name="T78" fmla="*/ 196 w 385"/>
                  <a:gd name="T79" fmla="*/ 80 h 1177"/>
                  <a:gd name="T80" fmla="*/ 218 w 385"/>
                  <a:gd name="T81" fmla="*/ 70 h 1177"/>
                  <a:gd name="T82" fmla="*/ 238 w 385"/>
                  <a:gd name="T83" fmla="*/ 61 h 1177"/>
                  <a:gd name="T84" fmla="*/ 259 w 385"/>
                  <a:gd name="T85" fmla="*/ 54 h 1177"/>
                  <a:gd name="T86" fmla="*/ 280 w 385"/>
                  <a:gd name="T87" fmla="*/ 44 h 1177"/>
                  <a:gd name="T88" fmla="*/ 301 w 385"/>
                  <a:gd name="T89" fmla="*/ 35 h 1177"/>
                  <a:gd name="T90" fmla="*/ 323 w 385"/>
                  <a:gd name="T91" fmla="*/ 26 h 1177"/>
                  <a:gd name="T92" fmla="*/ 343 w 385"/>
                  <a:gd name="T93" fmla="*/ 17 h 1177"/>
                  <a:gd name="T94" fmla="*/ 365 w 385"/>
                  <a:gd name="T95" fmla="*/ 9 h 1177"/>
                  <a:gd name="T96" fmla="*/ 385 w 385"/>
                  <a:gd name="T97" fmla="*/ 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5" h="1177">
                    <a:moveTo>
                      <a:pt x="385" y="0"/>
                    </a:moveTo>
                    <a:lnTo>
                      <a:pt x="378" y="138"/>
                    </a:lnTo>
                    <a:lnTo>
                      <a:pt x="372" y="279"/>
                    </a:lnTo>
                    <a:lnTo>
                      <a:pt x="369" y="422"/>
                    </a:lnTo>
                    <a:lnTo>
                      <a:pt x="368" y="564"/>
                    </a:lnTo>
                    <a:lnTo>
                      <a:pt x="369" y="710"/>
                    </a:lnTo>
                    <a:lnTo>
                      <a:pt x="372" y="857"/>
                    </a:lnTo>
                    <a:lnTo>
                      <a:pt x="378" y="1007"/>
                    </a:lnTo>
                    <a:lnTo>
                      <a:pt x="385" y="1158"/>
                    </a:lnTo>
                    <a:lnTo>
                      <a:pt x="359" y="1164"/>
                    </a:lnTo>
                    <a:lnTo>
                      <a:pt x="334" y="1168"/>
                    </a:lnTo>
                    <a:lnTo>
                      <a:pt x="308" y="1172"/>
                    </a:lnTo>
                    <a:lnTo>
                      <a:pt x="280" y="1174"/>
                    </a:lnTo>
                    <a:lnTo>
                      <a:pt x="254" y="1177"/>
                    </a:lnTo>
                    <a:lnTo>
                      <a:pt x="227" y="1177"/>
                    </a:lnTo>
                    <a:lnTo>
                      <a:pt x="200" y="1177"/>
                    </a:lnTo>
                    <a:lnTo>
                      <a:pt x="174" y="1174"/>
                    </a:lnTo>
                    <a:lnTo>
                      <a:pt x="148" y="1171"/>
                    </a:lnTo>
                    <a:lnTo>
                      <a:pt x="123" y="1167"/>
                    </a:lnTo>
                    <a:lnTo>
                      <a:pt x="100" y="1161"/>
                    </a:lnTo>
                    <a:lnTo>
                      <a:pt x="77" y="1152"/>
                    </a:lnTo>
                    <a:lnTo>
                      <a:pt x="56" y="1142"/>
                    </a:lnTo>
                    <a:lnTo>
                      <a:pt x="38" y="1132"/>
                    </a:lnTo>
                    <a:lnTo>
                      <a:pt x="19" y="1119"/>
                    </a:lnTo>
                    <a:lnTo>
                      <a:pt x="4" y="1103"/>
                    </a:lnTo>
                    <a:lnTo>
                      <a:pt x="0" y="976"/>
                    </a:lnTo>
                    <a:lnTo>
                      <a:pt x="0" y="845"/>
                    </a:lnTo>
                    <a:lnTo>
                      <a:pt x="1" y="710"/>
                    </a:lnTo>
                    <a:lnTo>
                      <a:pt x="7" y="577"/>
                    </a:lnTo>
                    <a:lnTo>
                      <a:pt x="14" y="452"/>
                    </a:lnTo>
                    <a:lnTo>
                      <a:pt x="24" y="334"/>
                    </a:lnTo>
                    <a:lnTo>
                      <a:pt x="36" y="230"/>
                    </a:lnTo>
                    <a:lnTo>
                      <a:pt x="51" y="141"/>
                    </a:lnTo>
                    <a:lnTo>
                      <a:pt x="71" y="132"/>
                    </a:lnTo>
                    <a:lnTo>
                      <a:pt x="91" y="124"/>
                    </a:lnTo>
                    <a:lnTo>
                      <a:pt x="113" y="115"/>
                    </a:lnTo>
                    <a:lnTo>
                      <a:pt x="134" y="106"/>
                    </a:lnTo>
                    <a:lnTo>
                      <a:pt x="155" y="97"/>
                    </a:lnTo>
                    <a:lnTo>
                      <a:pt x="176" y="89"/>
                    </a:lnTo>
                    <a:lnTo>
                      <a:pt x="196" y="80"/>
                    </a:lnTo>
                    <a:lnTo>
                      <a:pt x="218" y="70"/>
                    </a:lnTo>
                    <a:lnTo>
                      <a:pt x="238" y="61"/>
                    </a:lnTo>
                    <a:lnTo>
                      <a:pt x="259" y="54"/>
                    </a:lnTo>
                    <a:lnTo>
                      <a:pt x="280" y="44"/>
                    </a:lnTo>
                    <a:lnTo>
                      <a:pt x="301" y="35"/>
                    </a:lnTo>
                    <a:lnTo>
                      <a:pt x="323" y="26"/>
                    </a:lnTo>
                    <a:lnTo>
                      <a:pt x="343" y="17"/>
                    </a:lnTo>
                    <a:lnTo>
                      <a:pt x="365" y="9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7" name="Freeform 68"/>
              <p:cNvSpPr>
                <a:spLocks/>
              </p:cNvSpPr>
              <p:nvPr/>
            </p:nvSpPr>
            <p:spPr bwMode="auto">
              <a:xfrm>
                <a:off x="5158" y="2732"/>
                <a:ext cx="14" cy="390"/>
              </a:xfrm>
              <a:custGeom>
                <a:avLst/>
                <a:gdLst>
                  <a:gd name="T0" fmla="*/ 32 w 41"/>
                  <a:gd name="T1" fmla="*/ 1169 h 1169"/>
                  <a:gd name="T2" fmla="*/ 41 w 41"/>
                  <a:gd name="T3" fmla="*/ 1158 h 1169"/>
                  <a:gd name="T4" fmla="*/ 38 w 41"/>
                  <a:gd name="T5" fmla="*/ 1119 h 1169"/>
                  <a:gd name="T6" fmla="*/ 36 w 41"/>
                  <a:gd name="T7" fmla="*/ 1081 h 1169"/>
                  <a:gd name="T8" fmla="*/ 35 w 41"/>
                  <a:gd name="T9" fmla="*/ 1043 h 1169"/>
                  <a:gd name="T10" fmla="*/ 32 w 41"/>
                  <a:gd name="T11" fmla="*/ 1007 h 1169"/>
                  <a:gd name="T12" fmla="*/ 32 w 41"/>
                  <a:gd name="T13" fmla="*/ 969 h 1169"/>
                  <a:gd name="T14" fmla="*/ 29 w 41"/>
                  <a:gd name="T15" fmla="*/ 931 h 1169"/>
                  <a:gd name="T16" fmla="*/ 29 w 41"/>
                  <a:gd name="T17" fmla="*/ 893 h 1169"/>
                  <a:gd name="T18" fmla="*/ 28 w 41"/>
                  <a:gd name="T19" fmla="*/ 857 h 1169"/>
                  <a:gd name="T20" fmla="*/ 26 w 41"/>
                  <a:gd name="T21" fmla="*/ 820 h 1169"/>
                  <a:gd name="T22" fmla="*/ 25 w 41"/>
                  <a:gd name="T23" fmla="*/ 784 h 1169"/>
                  <a:gd name="T24" fmla="*/ 25 w 41"/>
                  <a:gd name="T25" fmla="*/ 746 h 1169"/>
                  <a:gd name="T26" fmla="*/ 25 w 41"/>
                  <a:gd name="T27" fmla="*/ 710 h 1169"/>
                  <a:gd name="T28" fmla="*/ 23 w 41"/>
                  <a:gd name="T29" fmla="*/ 673 h 1169"/>
                  <a:gd name="T30" fmla="*/ 23 w 41"/>
                  <a:gd name="T31" fmla="*/ 637 h 1169"/>
                  <a:gd name="T32" fmla="*/ 23 w 41"/>
                  <a:gd name="T33" fmla="*/ 493 h 1169"/>
                  <a:gd name="T34" fmla="*/ 23 w 41"/>
                  <a:gd name="T35" fmla="*/ 457 h 1169"/>
                  <a:gd name="T36" fmla="*/ 25 w 41"/>
                  <a:gd name="T37" fmla="*/ 422 h 1169"/>
                  <a:gd name="T38" fmla="*/ 25 w 41"/>
                  <a:gd name="T39" fmla="*/ 385 h 1169"/>
                  <a:gd name="T40" fmla="*/ 25 w 41"/>
                  <a:gd name="T41" fmla="*/ 350 h 1169"/>
                  <a:gd name="T42" fmla="*/ 26 w 41"/>
                  <a:gd name="T43" fmla="*/ 314 h 1169"/>
                  <a:gd name="T44" fmla="*/ 28 w 41"/>
                  <a:gd name="T45" fmla="*/ 279 h 1169"/>
                  <a:gd name="T46" fmla="*/ 29 w 41"/>
                  <a:gd name="T47" fmla="*/ 244 h 1169"/>
                  <a:gd name="T48" fmla="*/ 29 w 41"/>
                  <a:gd name="T49" fmla="*/ 209 h 1169"/>
                  <a:gd name="T50" fmla="*/ 32 w 41"/>
                  <a:gd name="T51" fmla="*/ 174 h 1169"/>
                  <a:gd name="T52" fmla="*/ 32 w 41"/>
                  <a:gd name="T53" fmla="*/ 140 h 1169"/>
                  <a:gd name="T54" fmla="*/ 35 w 41"/>
                  <a:gd name="T55" fmla="*/ 105 h 1169"/>
                  <a:gd name="T56" fmla="*/ 36 w 41"/>
                  <a:gd name="T57" fmla="*/ 70 h 1169"/>
                  <a:gd name="T58" fmla="*/ 38 w 41"/>
                  <a:gd name="T59" fmla="*/ 35 h 1169"/>
                  <a:gd name="T60" fmla="*/ 41 w 41"/>
                  <a:gd name="T61" fmla="*/ 0 h 1169"/>
                  <a:gd name="T62" fmla="*/ 17 w 41"/>
                  <a:gd name="T63" fmla="*/ 0 h 1169"/>
                  <a:gd name="T64" fmla="*/ 15 w 41"/>
                  <a:gd name="T65" fmla="*/ 33 h 1169"/>
                  <a:gd name="T66" fmla="*/ 13 w 41"/>
                  <a:gd name="T67" fmla="*/ 68 h 1169"/>
                  <a:gd name="T68" fmla="*/ 12 w 41"/>
                  <a:gd name="T69" fmla="*/ 103 h 1169"/>
                  <a:gd name="T70" fmla="*/ 10 w 41"/>
                  <a:gd name="T71" fmla="*/ 138 h 1169"/>
                  <a:gd name="T72" fmla="*/ 9 w 41"/>
                  <a:gd name="T73" fmla="*/ 173 h 1169"/>
                  <a:gd name="T74" fmla="*/ 7 w 41"/>
                  <a:gd name="T75" fmla="*/ 208 h 1169"/>
                  <a:gd name="T76" fmla="*/ 6 w 41"/>
                  <a:gd name="T77" fmla="*/ 243 h 1169"/>
                  <a:gd name="T78" fmla="*/ 4 w 41"/>
                  <a:gd name="T79" fmla="*/ 278 h 1169"/>
                  <a:gd name="T80" fmla="*/ 3 w 41"/>
                  <a:gd name="T81" fmla="*/ 314 h 1169"/>
                  <a:gd name="T82" fmla="*/ 3 w 41"/>
                  <a:gd name="T83" fmla="*/ 350 h 1169"/>
                  <a:gd name="T84" fmla="*/ 1 w 41"/>
                  <a:gd name="T85" fmla="*/ 385 h 1169"/>
                  <a:gd name="T86" fmla="*/ 1 w 41"/>
                  <a:gd name="T87" fmla="*/ 422 h 1169"/>
                  <a:gd name="T88" fmla="*/ 0 w 41"/>
                  <a:gd name="T89" fmla="*/ 457 h 1169"/>
                  <a:gd name="T90" fmla="*/ 0 w 41"/>
                  <a:gd name="T91" fmla="*/ 493 h 1169"/>
                  <a:gd name="T92" fmla="*/ 0 w 41"/>
                  <a:gd name="T93" fmla="*/ 637 h 1169"/>
                  <a:gd name="T94" fmla="*/ 0 w 41"/>
                  <a:gd name="T95" fmla="*/ 673 h 1169"/>
                  <a:gd name="T96" fmla="*/ 1 w 41"/>
                  <a:gd name="T97" fmla="*/ 710 h 1169"/>
                  <a:gd name="T98" fmla="*/ 1 w 41"/>
                  <a:gd name="T99" fmla="*/ 746 h 1169"/>
                  <a:gd name="T100" fmla="*/ 3 w 41"/>
                  <a:gd name="T101" fmla="*/ 784 h 1169"/>
                  <a:gd name="T102" fmla="*/ 3 w 41"/>
                  <a:gd name="T103" fmla="*/ 820 h 1169"/>
                  <a:gd name="T104" fmla="*/ 4 w 41"/>
                  <a:gd name="T105" fmla="*/ 858 h 1169"/>
                  <a:gd name="T106" fmla="*/ 6 w 41"/>
                  <a:gd name="T107" fmla="*/ 895 h 1169"/>
                  <a:gd name="T108" fmla="*/ 7 w 41"/>
                  <a:gd name="T109" fmla="*/ 932 h 1169"/>
                  <a:gd name="T110" fmla="*/ 9 w 41"/>
                  <a:gd name="T111" fmla="*/ 970 h 1169"/>
                  <a:gd name="T112" fmla="*/ 10 w 41"/>
                  <a:gd name="T113" fmla="*/ 1008 h 1169"/>
                  <a:gd name="T114" fmla="*/ 12 w 41"/>
                  <a:gd name="T115" fmla="*/ 1044 h 1169"/>
                  <a:gd name="T116" fmla="*/ 13 w 41"/>
                  <a:gd name="T117" fmla="*/ 1084 h 1169"/>
                  <a:gd name="T118" fmla="*/ 15 w 41"/>
                  <a:gd name="T119" fmla="*/ 1120 h 1169"/>
                  <a:gd name="T120" fmla="*/ 17 w 41"/>
                  <a:gd name="T121" fmla="*/ 1158 h 1169"/>
                  <a:gd name="T122" fmla="*/ 26 w 41"/>
                  <a:gd name="T123" fmla="*/ 1146 h 1169"/>
                  <a:gd name="T124" fmla="*/ 32 w 41"/>
                  <a:gd name="T125" fmla="*/ 1169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" h="1169">
                    <a:moveTo>
                      <a:pt x="32" y="1169"/>
                    </a:moveTo>
                    <a:lnTo>
                      <a:pt x="41" y="1158"/>
                    </a:lnTo>
                    <a:lnTo>
                      <a:pt x="38" y="1119"/>
                    </a:lnTo>
                    <a:lnTo>
                      <a:pt x="36" y="1081"/>
                    </a:lnTo>
                    <a:lnTo>
                      <a:pt x="35" y="1043"/>
                    </a:lnTo>
                    <a:lnTo>
                      <a:pt x="32" y="1007"/>
                    </a:lnTo>
                    <a:lnTo>
                      <a:pt x="32" y="969"/>
                    </a:lnTo>
                    <a:lnTo>
                      <a:pt x="29" y="931"/>
                    </a:lnTo>
                    <a:lnTo>
                      <a:pt x="29" y="893"/>
                    </a:lnTo>
                    <a:lnTo>
                      <a:pt x="28" y="857"/>
                    </a:lnTo>
                    <a:lnTo>
                      <a:pt x="26" y="820"/>
                    </a:lnTo>
                    <a:lnTo>
                      <a:pt x="25" y="784"/>
                    </a:lnTo>
                    <a:lnTo>
                      <a:pt x="25" y="746"/>
                    </a:lnTo>
                    <a:lnTo>
                      <a:pt x="25" y="710"/>
                    </a:lnTo>
                    <a:lnTo>
                      <a:pt x="23" y="673"/>
                    </a:lnTo>
                    <a:lnTo>
                      <a:pt x="23" y="637"/>
                    </a:lnTo>
                    <a:lnTo>
                      <a:pt x="23" y="493"/>
                    </a:lnTo>
                    <a:lnTo>
                      <a:pt x="23" y="457"/>
                    </a:lnTo>
                    <a:lnTo>
                      <a:pt x="25" y="422"/>
                    </a:lnTo>
                    <a:lnTo>
                      <a:pt x="25" y="385"/>
                    </a:lnTo>
                    <a:lnTo>
                      <a:pt x="25" y="350"/>
                    </a:lnTo>
                    <a:lnTo>
                      <a:pt x="26" y="314"/>
                    </a:lnTo>
                    <a:lnTo>
                      <a:pt x="28" y="279"/>
                    </a:lnTo>
                    <a:lnTo>
                      <a:pt x="29" y="244"/>
                    </a:lnTo>
                    <a:lnTo>
                      <a:pt x="29" y="209"/>
                    </a:lnTo>
                    <a:lnTo>
                      <a:pt x="32" y="174"/>
                    </a:lnTo>
                    <a:lnTo>
                      <a:pt x="32" y="140"/>
                    </a:lnTo>
                    <a:lnTo>
                      <a:pt x="35" y="105"/>
                    </a:lnTo>
                    <a:lnTo>
                      <a:pt x="36" y="70"/>
                    </a:lnTo>
                    <a:lnTo>
                      <a:pt x="38" y="35"/>
                    </a:lnTo>
                    <a:lnTo>
                      <a:pt x="41" y="0"/>
                    </a:lnTo>
                    <a:lnTo>
                      <a:pt x="17" y="0"/>
                    </a:lnTo>
                    <a:lnTo>
                      <a:pt x="15" y="33"/>
                    </a:lnTo>
                    <a:lnTo>
                      <a:pt x="13" y="68"/>
                    </a:lnTo>
                    <a:lnTo>
                      <a:pt x="12" y="103"/>
                    </a:lnTo>
                    <a:lnTo>
                      <a:pt x="10" y="138"/>
                    </a:lnTo>
                    <a:lnTo>
                      <a:pt x="9" y="173"/>
                    </a:lnTo>
                    <a:lnTo>
                      <a:pt x="7" y="208"/>
                    </a:lnTo>
                    <a:lnTo>
                      <a:pt x="6" y="243"/>
                    </a:lnTo>
                    <a:lnTo>
                      <a:pt x="4" y="278"/>
                    </a:lnTo>
                    <a:lnTo>
                      <a:pt x="3" y="314"/>
                    </a:lnTo>
                    <a:lnTo>
                      <a:pt x="3" y="350"/>
                    </a:lnTo>
                    <a:lnTo>
                      <a:pt x="1" y="385"/>
                    </a:lnTo>
                    <a:lnTo>
                      <a:pt x="1" y="422"/>
                    </a:lnTo>
                    <a:lnTo>
                      <a:pt x="0" y="457"/>
                    </a:lnTo>
                    <a:lnTo>
                      <a:pt x="0" y="493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1" y="710"/>
                    </a:lnTo>
                    <a:lnTo>
                      <a:pt x="1" y="746"/>
                    </a:lnTo>
                    <a:lnTo>
                      <a:pt x="3" y="784"/>
                    </a:lnTo>
                    <a:lnTo>
                      <a:pt x="3" y="820"/>
                    </a:lnTo>
                    <a:lnTo>
                      <a:pt x="4" y="858"/>
                    </a:lnTo>
                    <a:lnTo>
                      <a:pt x="6" y="895"/>
                    </a:lnTo>
                    <a:lnTo>
                      <a:pt x="7" y="932"/>
                    </a:lnTo>
                    <a:lnTo>
                      <a:pt x="9" y="970"/>
                    </a:lnTo>
                    <a:lnTo>
                      <a:pt x="10" y="1008"/>
                    </a:lnTo>
                    <a:lnTo>
                      <a:pt x="12" y="1044"/>
                    </a:lnTo>
                    <a:lnTo>
                      <a:pt x="13" y="1084"/>
                    </a:lnTo>
                    <a:lnTo>
                      <a:pt x="15" y="1120"/>
                    </a:lnTo>
                    <a:lnTo>
                      <a:pt x="17" y="1158"/>
                    </a:lnTo>
                    <a:lnTo>
                      <a:pt x="26" y="1146"/>
                    </a:lnTo>
                    <a:lnTo>
                      <a:pt x="32" y="11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8" name="Freeform 69"/>
              <p:cNvSpPr>
                <a:spLocks/>
              </p:cNvSpPr>
              <p:nvPr/>
            </p:nvSpPr>
            <p:spPr bwMode="auto">
              <a:xfrm>
                <a:off x="5037" y="3097"/>
                <a:ext cx="132" cy="31"/>
              </a:xfrm>
              <a:custGeom>
                <a:avLst/>
                <a:gdLst>
                  <a:gd name="T0" fmla="*/ 0 w 396"/>
                  <a:gd name="T1" fmla="*/ 9 h 93"/>
                  <a:gd name="T2" fmla="*/ 3 w 396"/>
                  <a:gd name="T3" fmla="*/ 16 h 93"/>
                  <a:gd name="T4" fmla="*/ 19 w 396"/>
                  <a:gd name="T5" fmla="*/ 32 h 93"/>
                  <a:gd name="T6" fmla="*/ 38 w 396"/>
                  <a:gd name="T7" fmla="*/ 47 h 93"/>
                  <a:gd name="T8" fmla="*/ 59 w 396"/>
                  <a:gd name="T9" fmla="*/ 58 h 93"/>
                  <a:gd name="T10" fmla="*/ 80 w 396"/>
                  <a:gd name="T11" fmla="*/ 69 h 93"/>
                  <a:gd name="T12" fmla="*/ 104 w 396"/>
                  <a:gd name="T13" fmla="*/ 76 h 93"/>
                  <a:gd name="T14" fmla="*/ 130 w 396"/>
                  <a:gd name="T15" fmla="*/ 83 h 93"/>
                  <a:gd name="T16" fmla="*/ 155 w 396"/>
                  <a:gd name="T17" fmla="*/ 88 h 93"/>
                  <a:gd name="T18" fmla="*/ 181 w 396"/>
                  <a:gd name="T19" fmla="*/ 90 h 93"/>
                  <a:gd name="T20" fmla="*/ 207 w 396"/>
                  <a:gd name="T21" fmla="*/ 92 h 93"/>
                  <a:gd name="T22" fmla="*/ 235 w 396"/>
                  <a:gd name="T23" fmla="*/ 93 h 93"/>
                  <a:gd name="T24" fmla="*/ 262 w 396"/>
                  <a:gd name="T25" fmla="*/ 92 h 93"/>
                  <a:gd name="T26" fmla="*/ 290 w 396"/>
                  <a:gd name="T27" fmla="*/ 90 h 93"/>
                  <a:gd name="T28" fmla="*/ 316 w 396"/>
                  <a:gd name="T29" fmla="*/ 89 h 93"/>
                  <a:gd name="T30" fmla="*/ 344 w 396"/>
                  <a:gd name="T31" fmla="*/ 85 h 93"/>
                  <a:gd name="T32" fmla="*/ 370 w 396"/>
                  <a:gd name="T33" fmla="*/ 80 h 93"/>
                  <a:gd name="T34" fmla="*/ 396 w 396"/>
                  <a:gd name="T35" fmla="*/ 74 h 93"/>
                  <a:gd name="T36" fmla="*/ 390 w 396"/>
                  <a:gd name="T37" fmla="*/ 51 h 93"/>
                  <a:gd name="T38" fmla="*/ 365 w 396"/>
                  <a:gd name="T39" fmla="*/ 57 h 93"/>
                  <a:gd name="T40" fmla="*/ 341 w 396"/>
                  <a:gd name="T41" fmla="*/ 61 h 93"/>
                  <a:gd name="T42" fmla="*/ 313 w 396"/>
                  <a:gd name="T43" fmla="*/ 66 h 93"/>
                  <a:gd name="T44" fmla="*/ 287 w 396"/>
                  <a:gd name="T45" fmla="*/ 69 h 93"/>
                  <a:gd name="T46" fmla="*/ 261 w 396"/>
                  <a:gd name="T47" fmla="*/ 70 h 93"/>
                  <a:gd name="T48" fmla="*/ 208 w 396"/>
                  <a:gd name="T49" fmla="*/ 70 h 93"/>
                  <a:gd name="T50" fmla="*/ 182 w 396"/>
                  <a:gd name="T51" fmla="*/ 69 h 93"/>
                  <a:gd name="T52" fmla="*/ 158 w 396"/>
                  <a:gd name="T53" fmla="*/ 64 h 93"/>
                  <a:gd name="T54" fmla="*/ 134 w 396"/>
                  <a:gd name="T55" fmla="*/ 60 h 93"/>
                  <a:gd name="T56" fmla="*/ 111 w 396"/>
                  <a:gd name="T57" fmla="*/ 54 h 93"/>
                  <a:gd name="T58" fmla="*/ 89 w 396"/>
                  <a:gd name="T59" fmla="*/ 47 h 93"/>
                  <a:gd name="T60" fmla="*/ 70 w 396"/>
                  <a:gd name="T61" fmla="*/ 37 h 93"/>
                  <a:gd name="T62" fmla="*/ 51 w 396"/>
                  <a:gd name="T63" fmla="*/ 26 h 93"/>
                  <a:gd name="T64" fmla="*/ 35 w 396"/>
                  <a:gd name="T65" fmla="*/ 15 h 93"/>
                  <a:gd name="T66" fmla="*/ 19 w 396"/>
                  <a:gd name="T67" fmla="*/ 0 h 93"/>
                  <a:gd name="T68" fmla="*/ 24 w 396"/>
                  <a:gd name="T69" fmla="*/ 8 h 93"/>
                  <a:gd name="T70" fmla="*/ 0 w 396"/>
                  <a:gd name="T71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6" h="93">
                    <a:moveTo>
                      <a:pt x="0" y="9"/>
                    </a:moveTo>
                    <a:lnTo>
                      <a:pt x="3" y="16"/>
                    </a:lnTo>
                    <a:lnTo>
                      <a:pt x="19" y="32"/>
                    </a:lnTo>
                    <a:lnTo>
                      <a:pt x="38" y="47"/>
                    </a:lnTo>
                    <a:lnTo>
                      <a:pt x="59" y="58"/>
                    </a:lnTo>
                    <a:lnTo>
                      <a:pt x="80" y="69"/>
                    </a:lnTo>
                    <a:lnTo>
                      <a:pt x="104" y="76"/>
                    </a:lnTo>
                    <a:lnTo>
                      <a:pt x="130" y="83"/>
                    </a:lnTo>
                    <a:lnTo>
                      <a:pt x="155" y="88"/>
                    </a:lnTo>
                    <a:lnTo>
                      <a:pt x="181" y="90"/>
                    </a:lnTo>
                    <a:lnTo>
                      <a:pt x="207" y="92"/>
                    </a:lnTo>
                    <a:lnTo>
                      <a:pt x="235" y="93"/>
                    </a:lnTo>
                    <a:lnTo>
                      <a:pt x="262" y="92"/>
                    </a:lnTo>
                    <a:lnTo>
                      <a:pt x="290" y="90"/>
                    </a:lnTo>
                    <a:lnTo>
                      <a:pt x="316" y="89"/>
                    </a:lnTo>
                    <a:lnTo>
                      <a:pt x="344" y="85"/>
                    </a:lnTo>
                    <a:lnTo>
                      <a:pt x="370" y="80"/>
                    </a:lnTo>
                    <a:lnTo>
                      <a:pt x="396" y="74"/>
                    </a:lnTo>
                    <a:lnTo>
                      <a:pt x="390" y="51"/>
                    </a:lnTo>
                    <a:lnTo>
                      <a:pt x="365" y="57"/>
                    </a:lnTo>
                    <a:lnTo>
                      <a:pt x="341" y="61"/>
                    </a:lnTo>
                    <a:lnTo>
                      <a:pt x="313" y="66"/>
                    </a:lnTo>
                    <a:lnTo>
                      <a:pt x="287" y="69"/>
                    </a:lnTo>
                    <a:lnTo>
                      <a:pt x="261" y="70"/>
                    </a:lnTo>
                    <a:lnTo>
                      <a:pt x="208" y="70"/>
                    </a:lnTo>
                    <a:lnTo>
                      <a:pt x="182" y="69"/>
                    </a:lnTo>
                    <a:lnTo>
                      <a:pt x="158" y="64"/>
                    </a:lnTo>
                    <a:lnTo>
                      <a:pt x="134" y="60"/>
                    </a:lnTo>
                    <a:lnTo>
                      <a:pt x="111" y="54"/>
                    </a:lnTo>
                    <a:lnTo>
                      <a:pt x="89" y="47"/>
                    </a:lnTo>
                    <a:lnTo>
                      <a:pt x="70" y="37"/>
                    </a:lnTo>
                    <a:lnTo>
                      <a:pt x="51" y="26"/>
                    </a:lnTo>
                    <a:lnTo>
                      <a:pt x="35" y="15"/>
                    </a:lnTo>
                    <a:lnTo>
                      <a:pt x="19" y="0"/>
                    </a:lnTo>
                    <a:lnTo>
                      <a:pt x="24" y="8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79" name="Freeform 70"/>
              <p:cNvSpPr>
                <a:spLocks/>
              </p:cNvSpPr>
              <p:nvPr/>
            </p:nvSpPr>
            <p:spPr bwMode="auto">
              <a:xfrm>
                <a:off x="5035" y="2776"/>
                <a:ext cx="25" cy="324"/>
              </a:xfrm>
              <a:custGeom>
                <a:avLst/>
                <a:gdLst>
                  <a:gd name="T0" fmla="*/ 52 w 75"/>
                  <a:gd name="T1" fmla="*/ 7 h 973"/>
                  <a:gd name="T2" fmla="*/ 45 w 75"/>
                  <a:gd name="T3" fmla="*/ 51 h 973"/>
                  <a:gd name="T4" fmla="*/ 37 w 75"/>
                  <a:gd name="T5" fmla="*/ 97 h 973"/>
                  <a:gd name="T6" fmla="*/ 32 w 75"/>
                  <a:gd name="T7" fmla="*/ 148 h 973"/>
                  <a:gd name="T8" fmla="*/ 26 w 75"/>
                  <a:gd name="T9" fmla="*/ 202 h 973"/>
                  <a:gd name="T10" fmla="*/ 21 w 75"/>
                  <a:gd name="T11" fmla="*/ 259 h 973"/>
                  <a:gd name="T12" fmla="*/ 16 w 75"/>
                  <a:gd name="T13" fmla="*/ 320 h 973"/>
                  <a:gd name="T14" fmla="*/ 13 w 75"/>
                  <a:gd name="T15" fmla="*/ 382 h 973"/>
                  <a:gd name="T16" fmla="*/ 8 w 75"/>
                  <a:gd name="T17" fmla="*/ 446 h 973"/>
                  <a:gd name="T18" fmla="*/ 5 w 75"/>
                  <a:gd name="T19" fmla="*/ 512 h 973"/>
                  <a:gd name="T20" fmla="*/ 3 w 75"/>
                  <a:gd name="T21" fmla="*/ 579 h 973"/>
                  <a:gd name="T22" fmla="*/ 0 w 75"/>
                  <a:gd name="T23" fmla="*/ 646 h 973"/>
                  <a:gd name="T24" fmla="*/ 0 w 75"/>
                  <a:gd name="T25" fmla="*/ 714 h 973"/>
                  <a:gd name="T26" fmla="*/ 0 w 75"/>
                  <a:gd name="T27" fmla="*/ 845 h 973"/>
                  <a:gd name="T28" fmla="*/ 3 w 75"/>
                  <a:gd name="T29" fmla="*/ 910 h 973"/>
                  <a:gd name="T30" fmla="*/ 5 w 75"/>
                  <a:gd name="T31" fmla="*/ 973 h 973"/>
                  <a:gd name="T32" fmla="*/ 27 w 75"/>
                  <a:gd name="T33" fmla="*/ 941 h 973"/>
                  <a:gd name="T34" fmla="*/ 24 w 75"/>
                  <a:gd name="T35" fmla="*/ 877 h 973"/>
                  <a:gd name="T36" fmla="*/ 24 w 75"/>
                  <a:gd name="T37" fmla="*/ 813 h 973"/>
                  <a:gd name="T38" fmla="*/ 24 w 75"/>
                  <a:gd name="T39" fmla="*/ 679 h 973"/>
                  <a:gd name="T40" fmla="*/ 24 w 75"/>
                  <a:gd name="T41" fmla="*/ 612 h 973"/>
                  <a:gd name="T42" fmla="*/ 27 w 75"/>
                  <a:gd name="T43" fmla="*/ 547 h 973"/>
                  <a:gd name="T44" fmla="*/ 30 w 75"/>
                  <a:gd name="T45" fmla="*/ 480 h 973"/>
                  <a:gd name="T46" fmla="*/ 33 w 75"/>
                  <a:gd name="T47" fmla="*/ 416 h 973"/>
                  <a:gd name="T48" fmla="*/ 36 w 75"/>
                  <a:gd name="T49" fmla="*/ 352 h 973"/>
                  <a:gd name="T50" fmla="*/ 40 w 75"/>
                  <a:gd name="T51" fmla="*/ 291 h 973"/>
                  <a:gd name="T52" fmla="*/ 46 w 75"/>
                  <a:gd name="T53" fmla="*/ 233 h 973"/>
                  <a:gd name="T54" fmla="*/ 52 w 75"/>
                  <a:gd name="T55" fmla="*/ 177 h 973"/>
                  <a:gd name="T56" fmla="*/ 58 w 75"/>
                  <a:gd name="T57" fmla="*/ 125 h 973"/>
                  <a:gd name="T58" fmla="*/ 64 w 75"/>
                  <a:gd name="T59" fmla="*/ 77 h 973"/>
                  <a:gd name="T60" fmla="*/ 71 w 75"/>
                  <a:gd name="T61" fmla="*/ 33 h 973"/>
                  <a:gd name="T62" fmla="*/ 68 w 75"/>
                  <a:gd name="T63" fmla="*/ 2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973">
                    <a:moveTo>
                      <a:pt x="59" y="0"/>
                    </a:moveTo>
                    <a:lnTo>
                      <a:pt x="52" y="7"/>
                    </a:lnTo>
                    <a:lnTo>
                      <a:pt x="48" y="29"/>
                    </a:lnTo>
                    <a:lnTo>
                      <a:pt x="45" y="51"/>
                    </a:lnTo>
                    <a:lnTo>
                      <a:pt x="42" y="73"/>
                    </a:lnTo>
                    <a:lnTo>
                      <a:pt x="37" y="97"/>
                    </a:lnTo>
                    <a:lnTo>
                      <a:pt x="35" y="122"/>
                    </a:lnTo>
                    <a:lnTo>
                      <a:pt x="32" y="148"/>
                    </a:lnTo>
                    <a:lnTo>
                      <a:pt x="29" y="174"/>
                    </a:lnTo>
                    <a:lnTo>
                      <a:pt x="26" y="202"/>
                    </a:lnTo>
                    <a:lnTo>
                      <a:pt x="23" y="230"/>
                    </a:lnTo>
                    <a:lnTo>
                      <a:pt x="21" y="259"/>
                    </a:lnTo>
                    <a:lnTo>
                      <a:pt x="17" y="289"/>
                    </a:lnTo>
                    <a:lnTo>
                      <a:pt x="16" y="320"/>
                    </a:lnTo>
                    <a:lnTo>
                      <a:pt x="14" y="352"/>
                    </a:lnTo>
                    <a:lnTo>
                      <a:pt x="13" y="382"/>
                    </a:lnTo>
                    <a:lnTo>
                      <a:pt x="10" y="414"/>
                    </a:lnTo>
                    <a:lnTo>
                      <a:pt x="8" y="446"/>
                    </a:lnTo>
                    <a:lnTo>
                      <a:pt x="7" y="478"/>
                    </a:lnTo>
                    <a:lnTo>
                      <a:pt x="5" y="512"/>
                    </a:lnTo>
                    <a:lnTo>
                      <a:pt x="4" y="545"/>
                    </a:lnTo>
                    <a:lnTo>
                      <a:pt x="3" y="579"/>
                    </a:lnTo>
                    <a:lnTo>
                      <a:pt x="3" y="612"/>
                    </a:lnTo>
                    <a:lnTo>
                      <a:pt x="0" y="646"/>
                    </a:lnTo>
                    <a:lnTo>
                      <a:pt x="0" y="679"/>
                    </a:lnTo>
                    <a:lnTo>
                      <a:pt x="0" y="714"/>
                    </a:lnTo>
                    <a:lnTo>
                      <a:pt x="0" y="813"/>
                    </a:lnTo>
                    <a:lnTo>
                      <a:pt x="0" y="845"/>
                    </a:lnTo>
                    <a:lnTo>
                      <a:pt x="1" y="878"/>
                    </a:lnTo>
                    <a:lnTo>
                      <a:pt x="3" y="910"/>
                    </a:lnTo>
                    <a:lnTo>
                      <a:pt x="4" y="941"/>
                    </a:lnTo>
                    <a:lnTo>
                      <a:pt x="5" y="973"/>
                    </a:lnTo>
                    <a:lnTo>
                      <a:pt x="29" y="972"/>
                    </a:lnTo>
                    <a:lnTo>
                      <a:pt x="27" y="941"/>
                    </a:lnTo>
                    <a:lnTo>
                      <a:pt x="26" y="909"/>
                    </a:lnTo>
                    <a:lnTo>
                      <a:pt x="24" y="877"/>
                    </a:lnTo>
                    <a:lnTo>
                      <a:pt x="24" y="845"/>
                    </a:lnTo>
                    <a:lnTo>
                      <a:pt x="24" y="813"/>
                    </a:lnTo>
                    <a:lnTo>
                      <a:pt x="24" y="714"/>
                    </a:lnTo>
                    <a:lnTo>
                      <a:pt x="24" y="679"/>
                    </a:lnTo>
                    <a:lnTo>
                      <a:pt x="24" y="646"/>
                    </a:lnTo>
                    <a:lnTo>
                      <a:pt x="24" y="612"/>
                    </a:lnTo>
                    <a:lnTo>
                      <a:pt x="26" y="579"/>
                    </a:lnTo>
                    <a:lnTo>
                      <a:pt x="27" y="547"/>
                    </a:lnTo>
                    <a:lnTo>
                      <a:pt x="29" y="513"/>
                    </a:lnTo>
                    <a:lnTo>
                      <a:pt x="30" y="480"/>
                    </a:lnTo>
                    <a:lnTo>
                      <a:pt x="32" y="448"/>
                    </a:lnTo>
                    <a:lnTo>
                      <a:pt x="33" y="416"/>
                    </a:lnTo>
                    <a:lnTo>
                      <a:pt x="35" y="384"/>
                    </a:lnTo>
                    <a:lnTo>
                      <a:pt x="36" y="352"/>
                    </a:lnTo>
                    <a:lnTo>
                      <a:pt x="39" y="321"/>
                    </a:lnTo>
                    <a:lnTo>
                      <a:pt x="40" y="291"/>
                    </a:lnTo>
                    <a:lnTo>
                      <a:pt x="45" y="262"/>
                    </a:lnTo>
                    <a:lnTo>
                      <a:pt x="46" y="233"/>
                    </a:lnTo>
                    <a:lnTo>
                      <a:pt x="49" y="205"/>
                    </a:lnTo>
                    <a:lnTo>
                      <a:pt x="52" y="177"/>
                    </a:lnTo>
                    <a:lnTo>
                      <a:pt x="55" y="150"/>
                    </a:lnTo>
                    <a:lnTo>
                      <a:pt x="58" y="125"/>
                    </a:lnTo>
                    <a:lnTo>
                      <a:pt x="61" y="100"/>
                    </a:lnTo>
                    <a:lnTo>
                      <a:pt x="64" y="77"/>
                    </a:lnTo>
                    <a:lnTo>
                      <a:pt x="68" y="54"/>
                    </a:lnTo>
                    <a:lnTo>
                      <a:pt x="71" y="33"/>
                    </a:lnTo>
                    <a:lnTo>
                      <a:pt x="75" y="13"/>
                    </a:lnTo>
                    <a:lnTo>
                      <a:pt x="68" y="2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0" name="Freeform 71"/>
              <p:cNvSpPr>
                <a:spLocks/>
              </p:cNvSpPr>
              <p:nvPr/>
            </p:nvSpPr>
            <p:spPr bwMode="auto">
              <a:xfrm>
                <a:off x="5055" y="2729"/>
                <a:ext cx="117" cy="54"/>
              </a:xfrm>
              <a:custGeom>
                <a:avLst/>
                <a:gdLst>
                  <a:gd name="T0" fmla="*/ 351 w 351"/>
                  <a:gd name="T1" fmla="*/ 10 h 163"/>
                  <a:gd name="T2" fmla="*/ 335 w 351"/>
                  <a:gd name="T3" fmla="*/ 0 h 163"/>
                  <a:gd name="T4" fmla="*/ 313 w 351"/>
                  <a:gd name="T5" fmla="*/ 8 h 163"/>
                  <a:gd name="T6" fmla="*/ 293 w 351"/>
                  <a:gd name="T7" fmla="*/ 17 h 163"/>
                  <a:gd name="T8" fmla="*/ 272 w 351"/>
                  <a:gd name="T9" fmla="*/ 26 h 163"/>
                  <a:gd name="T10" fmla="*/ 250 w 351"/>
                  <a:gd name="T11" fmla="*/ 33 h 163"/>
                  <a:gd name="T12" fmla="*/ 230 w 351"/>
                  <a:gd name="T13" fmla="*/ 43 h 163"/>
                  <a:gd name="T14" fmla="*/ 210 w 351"/>
                  <a:gd name="T15" fmla="*/ 52 h 163"/>
                  <a:gd name="T16" fmla="*/ 188 w 351"/>
                  <a:gd name="T17" fmla="*/ 61 h 163"/>
                  <a:gd name="T18" fmla="*/ 166 w 351"/>
                  <a:gd name="T19" fmla="*/ 70 h 163"/>
                  <a:gd name="T20" fmla="*/ 147 w 351"/>
                  <a:gd name="T21" fmla="*/ 78 h 163"/>
                  <a:gd name="T22" fmla="*/ 125 w 351"/>
                  <a:gd name="T23" fmla="*/ 87 h 163"/>
                  <a:gd name="T24" fmla="*/ 104 w 351"/>
                  <a:gd name="T25" fmla="*/ 97 h 163"/>
                  <a:gd name="T26" fmla="*/ 83 w 351"/>
                  <a:gd name="T27" fmla="*/ 104 h 163"/>
                  <a:gd name="T28" fmla="*/ 63 w 351"/>
                  <a:gd name="T29" fmla="*/ 115 h 163"/>
                  <a:gd name="T30" fmla="*/ 41 w 351"/>
                  <a:gd name="T31" fmla="*/ 123 h 163"/>
                  <a:gd name="T32" fmla="*/ 21 w 351"/>
                  <a:gd name="T33" fmla="*/ 131 h 163"/>
                  <a:gd name="T34" fmla="*/ 0 w 351"/>
                  <a:gd name="T35" fmla="*/ 141 h 163"/>
                  <a:gd name="T36" fmla="*/ 9 w 351"/>
                  <a:gd name="T37" fmla="*/ 163 h 163"/>
                  <a:gd name="T38" fmla="*/ 31 w 351"/>
                  <a:gd name="T39" fmla="*/ 152 h 163"/>
                  <a:gd name="T40" fmla="*/ 51 w 351"/>
                  <a:gd name="T41" fmla="*/ 145 h 163"/>
                  <a:gd name="T42" fmla="*/ 72 w 351"/>
                  <a:gd name="T43" fmla="*/ 135 h 163"/>
                  <a:gd name="T44" fmla="*/ 93 w 351"/>
                  <a:gd name="T45" fmla="*/ 126 h 163"/>
                  <a:gd name="T46" fmla="*/ 114 w 351"/>
                  <a:gd name="T47" fmla="*/ 118 h 163"/>
                  <a:gd name="T48" fmla="*/ 134 w 351"/>
                  <a:gd name="T49" fmla="*/ 109 h 163"/>
                  <a:gd name="T50" fmla="*/ 154 w 351"/>
                  <a:gd name="T51" fmla="*/ 100 h 163"/>
                  <a:gd name="T52" fmla="*/ 178 w 351"/>
                  <a:gd name="T53" fmla="*/ 91 h 163"/>
                  <a:gd name="T54" fmla="*/ 197 w 351"/>
                  <a:gd name="T55" fmla="*/ 83 h 163"/>
                  <a:gd name="T56" fmla="*/ 218 w 351"/>
                  <a:gd name="T57" fmla="*/ 74 h 163"/>
                  <a:gd name="T58" fmla="*/ 240 w 351"/>
                  <a:gd name="T59" fmla="*/ 65 h 163"/>
                  <a:gd name="T60" fmla="*/ 259 w 351"/>
                  <a:gd name="T61" fmla="*/ 55 h 163"/>
                  <a:gd name="T62" fmla="*/ 281 w 351"/>
                  <a:gd name="T63" fmla="*/ 48 h 163"/>
                  <a:gd name="T64" fmla="*/ 303 w 351"/>
                  <a:gd name="T65" fmla="*/ 38 h 163"/>
                  <a:gd name="T66" fmla="*/ 323 w 351"/>
                  <a:gd name="T67" fmla="*/ 30 h 163"/>
                  <a:gd name="T68" fmla="*/ 343 w 351"/>
                  <a:gd name="T69" fmla="*/ 22 h 163"/>
                  <a:gd name="T70" fmla="*/ 327 w 351"/>
                  <a:gd name="T71" fmla="*/ 10 h 163"/>
                  <a:gd name="T72" fmla="*/ 351 w 351"/>
                  <a:gd name="T73" fmla="*/ 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1" h="163">
                    <a:moveTo>
                      <a:pt x="351" y="10"/>
                    </a:moveTo>
                    <a:lnTo>
                      <a:pt x="335" y="0"/>
                    </a:lnTo>
                    <a:lnTo>
                      <a:pt x="313" y="8"/>
                    </a:lnTo>
                    <a:lnTo>
                      <a:pt x="293" y="17"/>
                    </a:lnTo>
                    <a:lnTo>
                      <a:pt x="272" y="26"/>
                    </a:lnTo>
                    <a:lnTo>
                      <a:pt x="250" y="33"/>
                    </a:lnTo>
                    <a:lnTo>
                      <a:pt x="230" y="43"/>
                    </a:lnTo>
                    <a:lnTo>
                      <a:pt x="210" y="52"/>
                    </a:lnTo>
                    <a:lnTo>
                      <a:pt x="188" y="61"/>
                    </a:lnTo>
                    <a:lnTo>
                      <a:pt x="166" y="70"/>
                    </a:lnTo>
                    <a:lnTo>
                      <a:pt x="147" y="78"/>
                    </a:lnTo>
                    <a:lnTo>
                      <a:pt x="125" y="87"/>
                    </a:lnTo>
                    <a:lnTo>
                      <a:pt x="104" y="97"/>
                    </a:lnTo>
                    <a:lnTo>
                      <a:pt x="83" y="104"/>
                    </a:lnTo>
                    <a:lnTo>
                      <a:pt x="63" y="115"/>
                    </a:lnTo>
                    <a:lnTo>
                      <a:pt x="41" y="123"/>
                    </a:lnTo>
                    <a:lnTo>
                      <a:pt x="21" y="131"/>
                    </a:lnTo>
                    <a:lnTo>
                      <a:pt x="0" y="141"/>
                    </a:lnTo>
                    <a:lnTo>
                      <a:pt x="9" y="163"/>
                    </a:lnTo>
                    <a:lnTo>
                      <a:pt x="31" y="152"/>
                    </a:lnTo>
                    <a:lnTo>
                      <a:pt x="51" y="145"/>
                    </a:lnTo>
                    <a:lnTo>
                      <a:pt x="72" y="135"/>
                    </a:lnTo>
                    <a:lnTo>
                      <a:pt x="93" y="126"/>
                    </a:lnTo>
                    <a:lnTo>
                      <a:pt x="114" y="118"/>
                    </a:lnTo>
                    <a:lnTo>
                      <a:pt x="134" y="109"/>
                    </a:lnTo>
                    <a:lnTo>
                      <a:pt x="154" y="100"/>
                    </a:lnTo>
                    <a:lnTo>
                      <a:pt x="178" y="91"/>
                    </a:lnTo>
                    <a:lnTo>
                      <a:pt x="197" y="83"/>
                    </a:lnTo>
                    <a:lnTo>
                      <a:pt x="218" y="74"/>
                    </a:lnTo>
                    <a:lnTo>
                      <a:pt x="240" y="65"/>
                    </a:lnTo>
                    <a:lnTo>
                      <a:pt x="259" y="55"/>
                    </a:lnTo>
                    <a:lnTo>
                      <a:pt x="281" y="48"/>
                    </a:lnTo>
                    <a:lnTo>
                      <a:pt x="303" y="38"/>
                    </a:lnTo>
                    <a:lnTo>
                      <a:pt x="323" y="30"/>
                    </a:lnTo>
                    <a:lnTo>
                      <a:pt x="343" y="22"/>
                    </a:lnTo>
                    <a:lnTo>
                      <a:pt x="327" y="10"/>
                    </a:lnTo>
                    <a:lnTo>
                      <a:pt x="3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1" name="Freeform 72"/>
              <p:cNvSpPr>
                <a:spLocks/>
              </p:cNvSpPr>
              <p:nvPr/>
            </p:nvSpPr>
            <p:spPr bwMode="auto">
              <a:xfrm>
                <a:off x="5054" y="2753"/>
                <a:ext cx="78" cy="284"/>
              </a:xfrm>
              <a:custGeom>
                <a:avLst/>
                <a:gdLst>
                  <a:gd name="T0" fmla="*/ 179 w 234"/>
                  <a:gd name="T1" fmla="*/ 126 h 853"/>
                  <a:gd name="T2" fmla="*/ 157 w 234"/>
                  <a:gd name="T3" fmla="*/ 158 h 853"/>
                  <a:gd name="T4" fmla="*/ 135 w 234"/>
                  <a:gd name="T5" fmla="*/ 192 h 853"/>
                  <a:gd name="T6" fmla="*/ 116 w 234"/>
                  <a:gd name="T7" fmla="*/ 224 h 853"/>
                  <a:gd name="T8" fmla="*/ 115 w 234"/>
                  <a:gd name="T9" fmla="*/ 264 h 853"/>
                  <a:gd name="T10" fmla="*/ 128 w 234"/>
                  <a:gd name="T11" fmla="*/ 312 h 853"/>
                  <a:gd name="T12" fmla="*/ 139 w 234"/>
                  <a:gd name="T13" fmla="*/ 358 h 853"/>
                  <a:gd name="T14" fmla="*/ 155 w 234"/>
                  <a:gd name="T15" fmla="*/ 405 h 853"/>
                  <a:gd name="T16" fmla="*/ 171 w 234"/>
                  <a:gd name="T17" fmla="*/ 450 h 853"/>
                  <a:gd name="T18" fmla="*/ 189 w 234"/>
                  <a:gd name="T19" fmla="*/ 494 h 853"/>
                  <a:gd name="T20" fmla="*/ 206 w 234"/>
                  <a:gd name="T21" fmla="*/ 540 h 853"/>
                  <a:gd name="T22" fmla="*/ 224 w 234"/>
                  <a:gd name="T23" fmla="*/ 587 h 853"/>
                  <a:gd name="T24" fmla="*/ 225 w 234"/>
                  <a:gd name="T25" fmla="*/ 625 h 853"/>
                  <a:gd name="T26" fmla="*/ 208 w 234"/>
                  <a:gd name="T27" fmla="*/ 652 h 853"/>
                  <a:gd name="T28" fmla="*/ 190 w 234"/>
                  <a:gd name="T29" fmla="*/ 678 h 853"/>
                  <a:gd name="T30" fmla="*/ 176 w 234"/>
                  <a:gd name="T31" fmla="*/ 706 h 853"/>
                  <a:gd name="T32" fmla="*/ 161 w 234"/>
                  <a:gd name="T33" fmla="*/ 734 h 853"/>
                  <a:gd name="T34" fmla="*/ 147 w 234"/>
                  <a:gd name="T35" fmla="*/ 764 h 853"/>
                  <a:gd name="T36" fmla="*/ 132 w 234"/>
                  <a:gd name="T37" fmla="*/ 798 h 853"/>
                  <a:gd name="T38" fmla="*/ 118 w 234"/>
                  <a:gd name="T39" fmla="*/ 834 h 853"/>
                  <a:gd name="T40" fmla="*/ 103 w 234"/>
                  <a:gd name="T41" fmla="*/ 844 h 853"/>
                  <a:gd name="T42" fmla="*/ 90 w 234"/>
                  <a:gd name="T43" fmla="*/ 825 h 853"/>
                  <a:gd name="T44" fmla="*/ 76 w 234"/>
                  <a:gd name="T45" fmla="*/ 808 h 853"/>
                  <a:gd name="T46" fmla="*/ 62 w 234"/>
                  <a:gd name="T47" fmla="*/ 792 h 853"/>
                  <a:gd name="T48" fmla="*/ 48 w 234"/>
                  <a:gd name="T49" fmla="*/ 774 h 853"/>
                  <a:gd name="T50" fmla="*/ 35 w 234"/>
                  <a:gd name="T51" fmla="*/ 758 h 853"/>
                  <a:gd name="T52" fmla="*/ 20 w 234"/>
                  <a:gd name="T53" fmla="*/ 744 h 853"/>
                  <a:gd name="T54" fmla="*/ 7 w 234"/>
                  <a:gd name="T55" fmla="*/ 728 h 853"/>
                  <a:gd name="T56" fmla="*/ 9 w 234"/>
                  <a:gd name="T57" fmla="*/ 658 h 853"/>
                  <a:gd name="T58" fmla="*/ 29 w 234"/>
                  <a:gd name="T59" fmla="*/ 536 h 853"/>
                  <a:gd name="T60" fmla="*/ 54 w 234"/>
                  <a:gd name="T61" fmla="*/ 415 h 853"/>
                  <a:gd name="T62" fmla="*/ 80 w 234"/>
                  <a:gd name="T63" fmla="*/ 296 h 853"/>
                  <a:gd name="T64" fmla="*/ 84 w 234"/>
                  <a:gd name="T65" fmla="*/ 223 h 853"/>
                  <a:gd name="T66" fmla="*/ 67 w 234"/>
                  <a:gd name="T67" fmla="*/ 195 h 853"/>
                  <a:gd name="T68" fmla="*/ 48 w 234"/>
                  <a:gd name="T69" fmla="*/ 162 h 853"/>
                  <a:gd name="T70" fmla="*/ 30 w 234"/>
                  <a:gd name="T71" fmla="*/ 128 h 853"/>
                  <a:gd name="T72" fmla="*/ 33 w 234"/>
                  <a:gd name="T73" fmla="*/ 96 h 853"/>
                  <a:gd name="T74" fmla="*/ 51 w 234"/>
                  <a:gd name="T75" fmla="*/ 69 h 853"/>
                  <a:gd name="T76" fmla="*/ 68 w 234"/>
                  <a:gd name="T77" fmla="*/ 43 h 853"/>
                  <a:gd name="T78" fmla="*/ 86 w 234"/>
                  <a:gd name="T79" fmla="*/ 14 h 853"/>
                  <a:gd name="T80" fmla="*/ 105 w 234"/>
                  <a:gd name="T81" fmla="*/ 14 h 853"/>
                  <a:gd name="T82" fmla="*/ 129 w 234"/>
                  <a:gd name="T83" fmla="*/ 43 h 853"/>
                  <a:gd name="T84" fmla="*/ 153 w 234"/>
                  <a:gd name="T85" fmla="*/ 69 h 853"/>
                  <a:gd name="T86" fmla="*/ 176 w 234"/>
                  <a:gd name="T87" fmla="*/ 96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853">
                    <a:moveTo>
                      <a:pt x="187" y="111"/>
                    </a:moveTo>
                    <a:lnTo>
                      <a:pt x="179" y="126"/>
                    </a:lnTo>
                    <a:lnTo>
                      <a:pt x="167" y="142"/>
                    </a:lnTo>
                    <a:lnTo>
                      <a:pt x="157" y="158"/>
                    </a:lnTo>
                    <a:lnTo>
                      <a:pt x="145" y="175"/>
                    </a:lnTo>
                    <a:lnTo>
                      <a:pt x="135" y="192"/>
                    </a:lnTo>
                    <a:lnTo>
                      <a:pt x="125" y="208"/>
                    </a:lnTo>
                    <a:lnTo>
                      <a:pt x="116" y="224"/>
                    </a:lnTo>
                    <a:lnTo>
                      <a:pt x="108" y="239"/>
                    </a:lnTo>
                    <a:lnTo>
                      <a:pt x="115" y="264"/>
                    </a:lnTo>
                    <a:lnTo>
                      <a:pt x="121" y="288"/>
                    </a:lnTo>
                    <a:lnTo>
                      <a:pt x="128" y="312"/>
                    </a:lnTo>
                    <a:lnTo>
                      <a:pt x="134" y="336"/>
                    </a:lnTo>
                    <a:lnTo>
                      <a:pt x="139" y="358"/>
                    </a:lnTo>
                    <a:lnTo>
                      <a:pt x="148" y="382"/>
                    </a:lnTo>
                    <a:lnTo>
                      <a:pt x="155" y="405"/>
                    </a:lnTo>
                    <a:lnTo>
                      <a:pt x="163" y="427"/>
                    </a:lnTo>
                    <a:lnTo>
                      <a:pt x="171" y="450"/>
                    </a:lnTo>
                    <a:lnTo>
                      <a:pt x="180" y="472"/>
                    </a:lnTo>
                    <a:lnTo>
                      <a:pt x="189" y="494"/>
                    </a:lnTo>
                    <a:lnTo>
                      <a:pt x="198" y="517"/>
                    </a:lnTo>
                    <a:lnTo>
                      <a:pt x="206" y="540"/>
                    </a:lnTo>
                    <a:lnTo>
                      <a:pt x="215" y="563"/>
                    </a:lnTo>
                    <a:lnTo>
                      <a:pt x="224" y="587"/>
                    </a:lnTo>
                    <a:lnTo>
                      <a:pt x="234" y="610"/>
                    </a:lnTo>
                    <a:lnTo>
                      <a:pt x="225" y="625"/>
                    </a:lnTo>
                    <a:lnTo>
                      <a:pt x="215" y="638"/>
                    </a:lnTo>
                    <a:lnTo>
                      <a:pt x="208" y="652"/>
                    </a:lnTo>
                    <a:lnTo>
                      <a:pt x="199" y="665"/>
                    </a:lnTo>
                    <a:lnTo>
                      <a:pt x="190" y="678"/>
                    </a:lnTo>
                    <a:lnTo>
                      <a:pt x="183" y="693"/>
                    </a:lnTo>
                    <a:lnTo>
                      <a:pt x="176" y="706"/>
                    </a:lnTo>
                    <a:lnTo>
                      <a:pt x="169" y="721"/>
                    </a:lnTo>
                    <a:lnTo>
                      <a:pt x="161" y="734"/>
                    </a:lnTo>
                    <a:lnTo>
                      <a:pt x="154" y="748"/>
                    </a:lnTo>
                    <a:lnTo>
                      <a:pt x="147" y="764"/>
                    </a:lnTo>
                    <a:lnTo>
                      <a:pt x="139" y="780"/>
                    </a:lnTo>
                    <a:lnTo>
                      <a:pt x="132" y="798"/>
                    </a:lnTo>
                    <a:lnTo>
                      <a:pt x="125" y="815"/>
                    </a:lnTo>
                    <a:lnTo>
                      <a:pt x="118" y="834"/>
                    </a:lnTo>
                    <a:lnTo>
                      <a:pt x="109" y="853"/>
                    </a:lnTo>
                    <a:lnTo>
                      <a:pt x="103" y="844"/>
                    </a:lnTo>
                    <a:lnTo>
                      <a:pt x="96" y="834"/>
                    </a:lnTo>
                    <a:lnTo>
                      <a:pt x="90" y="825"/>
                    </a:lnTo>
                    <a:lnTo>
                      <a:pt x="83" y="817"/>
                    </a:lnTo>
                    <a:lnTo>
                      <a:pt x="76" y="808"/>
                    </a:lnTo>
                    <a:lnTo>
                      <a:pt x="70" y="799"/>
                    </a:lnTo>
                    <a:lnTo>
                      <a:pt x="62" y="792"/>
                    </a:lnTo>
                    <a:lnTo>
                      <a:pt x="55" y="783"/>
                    </a:lnTo>
                    <a:lnTo>
                      <a:pt x="48" y="774"/>
                    </a:lnTo>
                    <a:lnTo>
                      <a:pt x="42" y="767"/>
                    </a:lnTo>
                    <a:lnTo>
                      <a:pt x="35" y="758"/>
                    </a:lnTo>
                    <a:lnTo>
                      <a:pt x="28" y="751"/>
                    </a:lnTo>
                    <a:lnTo>
                      <a:pt x="20" y="744"/>
                    </a:lnTo>
                    <a:lnTo>
                      <a:pt x="13" y="737"/>
                    </a:lnTo>
                    <a:lnTo>
                      <a:pt x="7" y="728"/>
                    </a:lnTo>
                    <a:lnTo>
                      <a:pt x="0" y="721"/>
                    </a:lnTo>
                    <a:lnTo>
                      <a:pt x="9" y="658"/>
                    </a:lnTo>
                    <a:lnTo>
                      <a:pt x="19" y="595"/>
                    </a:lnTo>
                    <a:lnTo>
                      <a:pt x="29" y="536"/>
                    </a:lnTo>
                    <a:lnTo>
                      <a:pt x="42" y="475"/>
                    </a:lnTo>
                    <a:lnTo>
                      <a:pt x="54" y="415"/>
                    </a:lnTo>
                    <a:lnTo>
                      <a:pt x="67" y="355"/>
                    </a:lnTo>
                    <a:lnTo>
                      <a:pt x="80" y="296"/>
                    </a:lnTo>
                    <a:lnTo>
                      <a:pt x="92" y="236"/>
                    </a:lnTo>
                    <a:lnTo>
                      <a:pt x="84" y="223"/>
                    </a:lnTo>
                    <a:lnTo>
                      <a:pt x="76" y="208"/>
                    </a:lnTo>
                    <a:lnTo>
                      <a:pt x="67" y="195"/>
                    </a:lnTo>
                    <a:lnTo>
                      <a:pt x="57" y="179"/>
                    </a:lnTo>
                    <a:lnTo>
                      <a:pt x="48" y="162"/>
                    </a:lnTo>
                    <a:lnTo>
                      <a:pt x="39" y="146"/>
                    </a:lnTo>
                    <a:lnTo>
                      <a:pt x="30" y="128"/>
                    </a:lnTo>
                    <a:lnTo>
                      <a:pt x="23" y="111"/>
                    </a:lnTo>
                    <a:lnTo>
                      <a:pt x="33" y="96"/>
                    </a:lnTo>
                    <a:lnTo>
                      <a:pt x="42" y="83"/>
                    </a:lnTo>
                    <a:lnTo>
                      <a:pt x="51" y="69"/>
                    </a:lnTo>
                    <a:lnTo>
                      <a:pt x="60" y="56"/>
                    </a:lnTo>
                    <a:lnTo>
                      <a:pt x="68" y="43"/>
                    </a:lnTo>
                    <a:lnTo>
                      <a:pt x="77" y="28"/>
                    </a:lnTo>
                    <a:lnTo>
                      <a:pt x="86" y="14"/>
                    </a:lnTo>
                    <a:lnTo>
                      <a:pt x="93" y="0"/>
                    </a:lnTo>
                    <a:lnTo>
                      <a:pt x="105" y="14"/>
                    </a:lnTo>
                    <a:lnTo>
                      <a:pt x="118" y="28"/>
                    </a:lnTo>
                    <a:lnTo>
                      <a:pt x="129" y="43"/>
                    </a:lnTo>
                    <a:lnTo>
                      <a:pt x="141" y="56"/>
                    </a:lnTo>
                    <a:lnTo>
                      <a:pt x="153" y="69"/>
                    </a:lnTo>
                    <a:lnTo>
                      <a:pt x="164" y="83"/>
                    </a:lnTo>
                    <a:lnTo>
                      <a:pt x="176" y="96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2" name="Freeform 73"/>
              <p:cNvSpPr>
                <a:spLocks/>
              </p:cNvSpPr>
              <p:nvPr/>
            </p:nvSpPr>
            <p:spPr bwMode="auto">
              <a:xfrm>
                <a:off x="5086" y="2788"/>
                <a:ext cx="34" cy="46"/>
              </a:xfrm>
              <a:custGeom>
                <a:avLst/>
                <a:gdLst>
                  <a:gd name="T0" fmla="*/ 22 w 101"/>
                  <a:gd name="T1" fmla="*/ 131 h 138"/>
                  <a:gd name="T2" fmla="*/ 22 w 101"/>
                  <a:gd name="T3" fmla="*/ 138 h 138"/>
                  <a:gd name="T4" fmla="*/ 25 w 101"/>
                  <a:gd name="T5" fmla="*/ 133 h 138"/>
                  <a:gd name="T6" fmla="*/ 29 w 101"/>
                  <a:gd name="T7" fmla="*/ 125 h 138"/>
                  <a:gd name="T8" fmla="*/ 34 w 101"/>
                  <a:gd name="T9" fmla="*/ 118 h 138"/>
                  <a:gd name="T10" fmla="*/ 38 w 101"/>
                  <a:gd name="T11" fmla="*/ 109 h 138"/>
                  <a:gd name="T12" fmla="*/ 42 w 101"/>
                  <a:gd name="T13" fmla="*/ 102 h 138"/>
                  <a:gd name="T14" fmla="*/ 48 w 101"/>
                  <a:gd name="T15" fmla="*/ 93 h 138"/>
                  <a:gd name="T16" fmla="*/ 53 w 101"/>
                  <a:gd name="T17" fmla="*/ 85 h 138"/>
                  <a:gd name="T18" fmla="*/ 57 w 101"/>
                  <a:gd name="T19" fmla="*/ 76 h 138"/>
                  <a:gd name="T20" fmla="*/ 64 w 101"/>
                  <a:gd name="T21" fmla="*/ 67 h 138"/>
                  <a:gd name="T22" fmla="*/ 70 w 101"/>
                  <a:gd name="T23" fmla="*/ 60 h 138"/>
                  <a:gd name="T24" fmla="*/ 74 w 101"/>
                  <a:gd name="T25" fmla="*/ 51 h 138"/>
                  <a:gd name="T26" fmla="*/ 80 w 101"/>
                  <a:gd name="T27" fmla="*/ 42 h 138"/>
                  <a:gd name="T28" fmla="*/ 86 w 101"/>
                  <a:gd name="T29" fmla="*/ 34 h 138"/>
                  <a:gd name="T30" fmla="*/ 90 w 101"/>
                  <a:gd name="T31" fmla="*/ 26 h 138"/>
                  <a:gd name="T32" fmla="*/ 96 w 101"/>
                  <a:gd name="T33" fmla="*/ 19 h 138"/>
                  <a:gd name="T34" fmla="*/ 101 w 101"/>
                  <a:gd name="T35" fmla="*/ 12 h 138"/>
                  <a:gd name="T36" fmla="*/ 80 w 101"/>
                  <a:gd name="T37" fmla="*/ 0 h 138"/>
                  <a:gd name="T38" fmla="*/ 76 w 101"/>
                  <a:gd name="T39" fmla="*/ 7 h 138"/>
                  <a:gd name="T40" fmla="*/ 72 w 101"/>
                  <a:gd name="T41" fmla="*/ 13 h 138"/>
                  <a:gd name="T42" fmla="*/ 66 w 101"/>
                  <a:gd name="T43" fmla="*/ 22 h 138"/>
                  <a:gd name="T44" fmla="*/ 61 w 101"/>
                  <a:gd name="T45" fmla="*/ 29 h 138"/>
                  <a:gd name="T46" fmla="*/ 56 w 101"/>
                  <a:gd name="T47" fmla="*/ 38 h 138"/>
                  <a:gd name="T48" fmla="*/ 50 w 101"/>
                  <a:gd name="T49" fmla="*/ 45 h 138"/>
                  <a:gd name="T50" fmla="*/ 45 w 101"/>
                  <a:gd name="T51" fmla="*/ 54 h 138"/>
                  <a:gd name="T52" fmla="*/ 38 w 101"/>
                  <a:gd name="T53" fmla="*/ 63 h 138"/>
                  <a:gd name="T54" fmla="*/ 32 w 101"/>
                  <a:gd name="T55" fmla="*/ 73 h 138"/>
                  <a:gd name="T56" fmla="*/ 27 w 101"/>
                  <a:gd name="T57" fmla="*/ 80 h 138"/>
                  <a:gd name="T58" fmla="*/ 22 w 101"/>
                  <a:gd name="T59" fmla="*/ 90 h 138"/>
                  <a:gd name="T60" fmla="*/ 18 w 101"/>
                  <a:gd name="T61" fmla="*/ 98 h 138"/>
                  <a:gd name="T62" fmla="*/ 12 w 101"/>
                  <a:gd name="T63" fmla="*/ 106 h 138"/>
                  <a:gd name="T64" fmla="*/ 8 w 101"/>
                  <a:gd name="T65" fmla="*/ 114 h 138"/>
                  <a:gd name="T66" fmla="*/ 5 w 101"/>
                  <a:gd name="T67" fmla="*/ 121 h 138"/>
                  <a:gd name="T68" fmla="*/ 0 w 101"/>
                  <a:gd name="T69" fmla="*/ 130 h 138"/>
                  <a:gd name="T70" fmla="*/ 0 w 101"/>
                  <a:gd name="T71" fmla="*/ 137 h 138"/>
                  <a:gd name="T72" fmla="*/ 22 w 101"/>
                  <a:gd name="T73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1" h="138">
                    <a:moveTo>
                      <a:pt x="22" y="131"/>
                    </a:moveTo>
                    <a:lnTo>
                      <a:pt x="22" y="138"/>
                    </a:lnTo>
                    <a:lnTo>
                      <a:pt x="25" y="133"/>
                    </a:lnTo>
                    <a:lnTo>
                      <a:pt x="29" y="125"/>
                    </a:lnTo>
                    <a:lnTo>
                      <a:pt x="34" y="118"/>
                    </a:lnTo>
                    <a:lnTo>
                      <a:pt x="38" y="109"/>
                    </a:lnTo>
                    <a:lnTo>
                      <a:pt x="42" y="102"/>
                    </a:lnTo>
                    <a:lnTo>
                      <a:pt x="48" y="93"/>
                    </a:lnTo>
                    <a:lnTo>
                      <a:pt x="53" y="85"/>
                    </a:lnTo>
                    <a:lnTo>
                      <a:pt x="57" y="76"/>
                    </a:lnTo>
                    <a:lnTo>
                      <a:pt x="64" y="67"/>
                    </a:lnTo>
                    <a:lnTo>
                      <a:pt x="70" y="60"/>
                    </a:lnTo>
                    <a:lnTo>
                      <a:pt x="74" y="51"/>
                    </a:lnTo>
                    <a:lnTo>
                      <a:pt x="80" y="42"/>
                    </a:lnTo>
                    <a:lnTo>
                      <a:pt x="86" y="34"/>
                    </a:lnTo>
                    <a:lnTo>
                      <a:pt x="90" y="26"/>
                    </a:lnTo>
                    <a:lnTo>
                      <a:pt x="96" y="19"/>
                    </a:lnTo>
                    <a:lnTo>
                      <a:pt x="101" y="12"/>
                    </a:lnTo>
                    <a:lnTo>
                      <a:pt x="80" y="0"/>
                    </a:lnTo>
                    <a:lnTo>
                      <a:pt x="76" y="7"/>
                    </a:lnTo>
                    <a:lnTo>
                      <a:pt x="72" y="13"/>
                    </a:lnTo>
                    <a:lnTo>
                      <a:pt x="66" y="22"/>
                    </a:lnTo>
                    <a:lnTo>
                      <a:pt x="61" y="29"/>
                    </a:lnTo>
                    <a:lnTo>
                      <a:pt x="56" y="38"/>
                    </a:lnTo>
                    <a:lnTo>
                      <a:pt x="50" y="45"/>
                    </a:lnTo>
                    <a:lnTo>
                      <a:pt x="45" y="54"/>
                    </a:lnTo>
                    <a:lnTo>
                      <a:pt x="38" y="63"/>
                    </a:lnTo>
                    <a:lnTo>
                      <a:pt x="32" y="73"/>
                    </a:lnTo>
                    <a:lnTo>
                      <a:pt x="27" y="80"/>
                    </a:lnTo>
                    <a:lnTo>
                      <a:pt x="22" y="90"/>
                    </a:lnTo>
                    <a:lnTo>
                      <a:pt x="18" y="98"/>
                    </a:lnTo>
                    <a:lnTo>
                      <a:pt x="12" y="106"/>
                    </a:lnTo>
                    <a:lnTo>
                      <a:pt x="8" y="114"/>
                    </a:lnTo>
                    <a:lnTo>
                      <a:pt x="5" y="121"/>
                    </a:lnTo>
                    <a:lnTo>
                      <a:pt x="0" y="130"/>
                    </a:lnTo>
                    <a:lnTo>
                      <a:pt x="0" y="137"/>
                    </a:lnTo>
                    <a:lnTo>
                      <a:pt x="22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3" name="Freeform 74"/>
              <p:cNvSpPr>
                <a:spLocks/>
              </p:cNvSpPr>
              <p:nvPr/>
            </p:nvSpPr>
            <p:spPr bwMode="auto">
              <a:xfrm>
                <a:off x="5086" y="2831"/>
                <a:ext cx="49" cy="127"/>
              </a:xfrm>
              <a:custGeom>
                <a:avLst/>
                <a:gdLst>
                  <a:gd name="T0" fmla="*/ 147 w 147"/>
                  <a:gd name="T1" fmla="*/ 381 h 381"/>
                  <a:gd name="T2" fmla="*/ 147 w 147"/>
                  <a:gd name="T3" fmla="*/ 371 h 381"/>
                  <a:gd name="T4" fmla="*/ 138 w 147"/>
                  <a:gd name="T5" fmla="*/ 346 h 381"/>
                  <a:gd name="T6" fmla="*/ 130 w 147"/>
                  <a:gd name="T7" fmla="*/ 323 h 381"/>
                  <a:gd name="T8" fmla="*/ 120 w 147"/>
                  <a:gd name="T9" fmla="*/ 300 h 381"/>
                  <a:gd name="T10" fmla="*/ 111 w 147"/>
                  <a:gd name="T11" fmla="*/ 277 h 381"/>
                  <a:gd name="T12" fmla="*/ 102 w 147"/>
                  <a:gd name="T13" fmla="*/ 255 h 381"/>
                  <a:gd name="T14" fmla="*/ 93 w 147"/>
                  <a:gd name="T15" fmla="*/ 231 h 381"/>
                  <a:gd name="T16" fmla="*/ 86 w 147"/>
                  <a:gd name="T17" fmla="*/ 210 h 381"/>
                  <a:gd name="T18" fmla="*/ 77 w 147"/>
                  <a:gd name="T19" fmla="*/ 186 h 381"/>
                  <a:gd name="T20" fmla="*/ 70 w 147"/>
                  <a:gd name="T21" fmla="*/ 164 h 381"/>
                  <a:gd name="T22" fmla="*/ 63 w 147"/>
                  <a:gd name="T23" fmla="*/ 141 h 381"/>
                  <a:gd name="T24" fmla="*/ 54 w 147"/>
                  <a:gd name="T25" fmla="*/ 119 h 381"/>
                  <a:gd name="T26" fmla="*/ 48 w 147"/>
                  <a:gd name="T27" fmla="*/ 96 h 381"/>
                  <a:gd name="T28" fmla="*/ 41 w 147"/>
                  <a:gd name="T29" fmla="*/ 73 h 381"/>
                  <a:gd name="T30" fmla="*/ 35 w 147"/>
                  <a:gd name="T31" fmla="*/ 48 h 381"/>
                  <a:gd name="T32" fmla="*/ 29 w 147"/>
                  <a:gd name="T33" fmla="*/ 25 h 381"/>
                  <a:gd name="T34" fmla="*/ 22 w 147"/>
                  <a:gd name="T35" fmla="*/ 0 h 381"/>
                  <a:gd name="T36" fmla="*/ 0 w 147"/>
                  <a:gd name="T37" fmla="*/ 6 h 381"/>
                  <a:gd name="T38" fmla="*/ 6 w 147"/>
                  <a:gd name="T39" fmla="*/ 31 h 381"/>
                  <a:gd name="T40" fmla="*/ 12 w 147"/>
                  <a:gd name="T41" fmla="*/ 55 h 381"/>
                  <a:gd name="T42" fmla="*/ 19 w 147"/>
                  <a:gd name="T43" fmla="*/ 79 h 381"/>
                  <a:gd name="T44" fmla="*/ 25 w 147"/>
                  <a:gd name="T45" fmla="*/ 102 h 381"/>
                  <a:gd name="T46" fmla="*/ 32 w 147"/>
                  <a:gd name="T47" fmla="*/ 127 h 381"/>
                  <a:gd name="T48" fmla="*/ 40 w 147"/>
                  <a:gd name="T49" fmla="*/ 148 h 381"/>
                  <a:gd name="T50" fmla="*/ 48 w 147"/>
                  <a:gd name="T51" fmla="*/ 172 h 381"/>
                  <a:gd name="T52" fmla="*/ 56 w 147"/>
                  <a:gd name="T53" fmla="*/ 195 h 381"/>
                  <a:gd name="T54" fmla="*/ 64 w 147"/>
                  <a:gd name="T55" fmla="*/ 217 h 381"/>
                  <a:gd name="T56" fmla="*/ 72 w 147"/>
                  <a:gd name="T57" fmla="*/ 240 h 381"/>
                  <a:gd name="T58" fmla="*/ 80 w 147"/>
                  <a:gd name="T59" fmla="*/ 262 h 381"/>
                  <a:gd name="T60" fmla="*/ 89 w 147"/>
                  <a:gd name="T61" fmla="*/ 285 h 381"/>
                  <a:gd name="T62" fmla="*/ 99 w 147"/>
                  <a:gd name="T63" fmla="*/ 309 h 381"/>
                  <a:gd name="T64" fmla="*/ 108 w 147"/>
                  <a:gd name="T65" fmla="*/ 332 h 381"/>
                  <a:gd name="T66" fmla="*/ 117 w 147"/>
                  <a:gd name="T67" fmla="*/ 355 h 381"/>
                  <a:gd name="T68" fmla="*/ 125 w 147"/>
                  <a:gd name="T69" fmla="*/ 380 h 381"/>
                  <a:gd name="T70" fmla="*/ 127 w 147"/>
                  <a:gd name="T71" fmla="*/ 368 h 381"/>
                  <a:gd name="T72" fmla="*/ 147 w 147"/>
                  <a:gd name="T73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7" h="381">
                    <a:moveTo>
                      <a:pt x="147" y="381"/>
                    </a:moveTo>
                    <a:lnTo>
                      <a:pt x="147" y="371"/>
                    </a:lnTo>
                    <a:lnTo>
                      <a:pt x="138" y="346"/>
                    </a:lnTo>
                    <a:lnTo>
                      <a:pt x="130" y="323"/>
                    </a:lnTo>
                    <a:lnTo>
                      <a:pt x="120" y="300"/>
                    </a:lnTo>
                    <a:lnTo>
                      <a:pt x="111" y="277"/>
                    </a:lnTo>
                    <a:lnTo>
                      <a:pt x="102" y="255"/>
                    </a:lnTo>
                    <a:lnTo>
                      <a:pt x="93" y="231"/>
                    </a:lnTo>
                    <a:lnTo>
                      <a:pt x="86" y="210"/>
                    </a:lnTo>
                    <a:lnTo>
                      <a:pt x="77" y="186"/>
                    </a:lnTo>
                    <a:lnTo>
                      <a:pt x="70" y="164"/>
                    </a:lnTo>
                    <a:lnTo>
                      <a:pt x="63" y="141"/>
                    </a:lnTo>
                    <a:lnTo>
                      <a:pt x="54" y="119"/>
                    </a:lnTo>
                    <a:lnTo>
                      <a:pt x="48" y="96"/>
                    </a:lnTo>
                    <a:lnTo>
                      <a:pt x="41" y="73"/>
                    </a:lnTo>
                    <a:lnTo>
                      <a:pt x="35" y="48"/>
                    </a:lnTo>
                    <a:lnTo>
                      <a:pt x="29" y="25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6" y="31"/>
                    </a:lnTo>
                    <a:lnTo>
                      <a:pt x="12" y="55"/>
                    </a:lnTo>
                    <a:lnTo>
                      <a:pt x="19" y="79"/>
                    </a:lnTo>
                    <a:lnTo>
                      <a:pt x="25" y="102"/>
                    </a:lnTo>
                    <a:lnTo>
                      <a:pt x="32" y="127"/>
                    </a:lnTo>
                    <a:lnTo>
                      <a:pt x="40" y="148"/>
                    </a:lnTo>
                    <a:lnTo>
                      <a:pt x="48" y="172"/>
                    </a:lnTo>
                    <a:lnTo>
                      <a:pt x="56" y="195"/>
                    </a:lnTo>
                    <a:lnTo>
                      <a:pt x="64" y="217"/>
                    </a:lnTo>
                    <a:lnTo>
                      <a:pt x="72" y="240"/>
                    </a:lnTo>
                    <a:lnTo>
                      <a:pt x="80" y="262"/>
                    </a:lnTo>
                    <a:lnTo>
                      <a:pt x="89" y="285"/>
                    </a:lnTo>
                    <a:lnTo>
                      <a:pt x="99" y="309"/>
                    </a:lnTo>
                    <a:lnTo>
                      <a:pt x="108" y="332"/>
                    </a:lnTo>
                    <a:lnTo>
                      <a:pt x="117" y="355"/>
                    </a:lnTo>
                    <a:lnTo>
                      <a:pt x="125" y="380"/>
                    </a:lnTo>
                    <a:lnTo>
                      <a:pt x="127" y="368"/>
                    </a:lnTo>
                    <a:lnTo>
                      <a:pt x="147" y="3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4" name="Freeform 75"/>
              <p:cNvSpPr>
                <a:spLocks/>
              </p:cNvSpPr>
              <p:nvPr/>
            </p:nvSpPr>
            <p:spPr bwMode="auto">
              <a:xfrm>
                <a:off x="5087" y="2954"/>
                <a:ext cx="48" cy="85"/>
              </a:xfrm>
              <a:custGeom>
                <a:avLst/>
                <a:gdLst>
                  <a:gd name="T0" fmla="*/ 1 w 145"/>
                  <a:gd name="T1" fmla="*/ 256 h 256"/>
                  <a:gd name="T2" fmla="*/ 22 w 145"/>
                  <a:gd name="T3" fmla="*/ 253 h 256"/>
                  <a:gd name="T4" fmla="*/ 29 w 145"/>
                  <a:gd name="T5" fmla="*/ 234 h 256"/>
                  <a:gd name="T6" fmla="*/ 38 w 145"/>
                  <a:gd name="T7" fmla="*/ 215 h 256"/>
                  <a:gd name="T8" fmla="*/ 45 w 145"/>
                  <a:gd name="T9" fmla="*/ 198 h 256"/>
                  <a:gd name="T10" fmla="*/ 52 w 145"/>
                  <a:gd name="T11" fmla="*/ 182 h 256"/>
                  <a:gd name="T12" fmla="*/ 59 w 145"/>
                  <a:gd name="T13" fmla="*/ 166 h 256"/>
                  <a:gd name="T14" fmla="*/ 67 w 145"/>
                  <a:gd name="T15" fmla="*/ 150 h 256"/>
                  <a:gd name="T16" fmla="*/ 72 w 145"/>
                  <a:gd name="T17" fmla="*/ 135 h 256"/>
                  <a:gd name="T18" fmla="*/ 80 w 145"/>
                  <a:gd name="T19" fmla="*/ 121 h 256"/>
                  <a:gd name="T20" fmla="*/ 87 w 145"/>
                  <a:gd name="T21" fmla="*/ 106 h 256"/>
                  <a:gd name="T22" fmla="*/ 94 w 145"/>
                  <a:gd name="T23" fmla="*/ 93 h 256"/>
                  <a:gd name="T24" fmla="*/ 102 w 145"/>
                  <a:gd name="T25" fmla="*/ 80 h 256"/>
                  <a:gd name="T26" fmla="*/ 110 w 145"/>
                  <a:gd name="T27" fmla="*/ 67 h 256"/>
                  <a:gd name="T28" fmla="*/ 118 w 145"/>
                  <a:gd name="T29" fmla="*/ 54 h 256"/>
                  <a:gd name="T30" fmla="*/ 126 w 145"/>
                  <a:gd name="T31" fmla="*/ 41 h 256"/>
                  <a:gd name="T32" fmla="*/ 135 w 145"/>
                  <a:gd name="T33" fmla="*/ 28 h 256"/>
                  <a:gd name="T34" fmla="*/ 145 w 145"/>
                  <a:gd name="T35" fmla="*/ 13 h 256"/>
                  <a:gd name="T36" fmla="*/ 125 w 145"/>
                  <a:gd name="T37" fmla="*/ 0 h 256"/>
                  <a:gd name="T38" fmla="*/ 116 w 145"/>
                  <a:gd name="T39" fmla="*/ 15 h 256"/>
                  <a:gd name="T40" fmla="*/ 107 w 145"/>
                  <a:gd name="T41" fmla="*/ 28 h 256"/>
                  <a:gd name="T42" fmla="*/ 99 w 145"/>
                  <a:gd name="T43" fmla="*/ 42 h 256"/>
                  <a:gd name="T44" fmla="*/ 90 w 145"/>
                  <a:gd name="T45" fmla="*/ 55 h 256"/>
                  <a:gd name="T46" fmla="*/ 83 w 145"/>
                  <a:gd name="T47" fmla="*/ 70 h 256"/>
                  <a:gd name="T48" fmla="*/ 74 w 145"/>
                  <a:gd name="T49" fmla="*/ 83 h 256"/>
                  <a:gd name="T50" fmla="*/ 67 w 145"/>
                  <a:gd name="T51" fmla="*/ 96 h 256"/>
                  <a:gd name="T52" fmla="*/ 59 w 145"/>
                  <a:gd name="T53" fmla="*/ 111 h 256"/>
                  <a:gd name="T54" fmla="*/ 52 w 145"/>
                  <a:gd name="T55" fmla="*/ 125 h 256"/>
                  <a:gd name="T56" fmla="*/ 45 w 145"/>
                  <a:gd name="T57" fmla="*/ 140 h 256"/>
                  <a:gd name="T58" fmla="*/ 38 w 145"/>
                  <a:gd name="T59" fmla="*/ 156 h 256"/>
                  <a:gd name="T60" fmla="*/ 30 w 145"/>
                  <a:gd name="T61" fmla="*/ 172 h 256"/>
                  <a:gd name="T62" fmla="*/ 23 w 145"/>
                  <a:gd name="T63" fmla="*/ 189 h 256"/>
                  <a:gd name="T64" fmla="*/ 16 w 145"/>
                  <a:gd name="T65" fmla="*/ 207 h 256"/>
                  <a:gd name="T66" fmla="*/ 7 w 145"/>
                  <a:gd name="T67" fmla="*/ 226 h 256"/>
                  <a:gd name="T68" fmla="*/ 0 w 145"/>
                  <a:gd name="T69" fmla="*/ 245 h 256"/>
                  <a:gd name="T70" fmla="*/ 20 w 145"/>
                  <a:gd name="T71" fmla="*/ 243 h 256"/>
                  <a:gd name="T72" fmla="*/ 1 w 145"/>
                  <a:gd name="T73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" h="256">
                    <a:moveTo>
                      <a:pt x="1" y="256"/>
                    </a:moveTo>
                    <a:lnTo>
                      <a:pt x="22" y="253"/>
                    </a:lnTo>
                    <a:lnTo>
                      <a:pt x="29" y="234"/>
                    </a:lnTo>
                    <a:lnTo>
                      <a:pt x="38" y="215"/>
                    </a:lnTo>
                    <a:lnTo>
                      <a:pt x="45" y="198"/>
                    </a:lnTo>
                    <a:lnTo>
                      <a:pt x="52" y="182"/>
                    </a:lnTo>
                    <a:lnTo>
                      <a:pt x="59" y="166"/>
                    </a:lnTo>
                    <a:lnTo>
                      <a:pt x="67" y="150"/>
                    </a:lnTo>
                    <a:lnTo>
                      <a:pt x="72" y="135"/>
                    </a:lnTo>
                    <a:lnTo>
                      <a:pt x="80" y="121"/>
                    </a:lnTo>
                    <a:lnTo>
                      <a:pt x="87" y="106"/>
                    </a:lnTo>
                    <a:lnTo>
                      <a:pt x="94" y="93"/>
                    </a:lnTo>
                    <a:lnTo>
                      <a:pt x="102" y="80"/>
                    </a:lnTo>
                    <a:lnTo>
                      <a:pt x="110" y="67"/>
                    </a:lnTo>
                    <a:lnTo>
                      <a:pt x="118" y="54"/>
                    </a:lnTo>
                    <a:lnTo>
                      <a:pt x="126" y="41"/>
                    </a:lnTo>
                    <a:lnTo>
                      <a:pt x="135" y="28"/>
                    </a:lnTo>
                    <a:lnTo>
                      <a:pt x="145" y="13"/>
                    </a:lnTo>
                    <a:lnTo>
                      <a:pt x="125" y="0"/>
                    </a:lnTo>
                    <a:lnTo>
                      <a:pt x="116" y="15"/>
                    </a:lnTo>
                    <a:lnTo>
                      <a:pt x="107" y="28"/>
                    </a:lnTo>
                    <a:lnTo>
                      <a:pt x="99" y="42"/>
                    </a:lnTo>
                    <a:lnTo>
                      <a:pt x="90" y="55"/>
                    </a:lnTo>
                    <a:lnTo>
                      <a:pt x="83" y="70"/>
                    </a:lnTo>
                    <a:lnTo>
                      <a:pt x="74" y="83"/>
                    </a:lnTo>
                    <a:lnTo>
                      <a:pt x="67" y="96"/>
                    </a:lnTo>
                    <a:lnTo>
                      <a:pt x="59" y="111"/>
                    </a:lnTo>
                    <a:lnTo>
                      <a:pt x="52" y="125"/>
                    </a:lnTo>
                    <a:lnTo>
                      <a:pt x="45" y="140"/>
                    </a:lnTo>
                    <a:lnTo>
                      <a:pt x="38" y="156"/>
                    </a:lnTo>
                    <a:lnTo>
                      <a:pt x="30" y="172"/>
                    </a:lnTo>
                    <a:lnTo>
                      <a:pt x="23" y="189"/>
                    </a:lnTo>
                    <a:lnTo>
                      <a:pt x="16" y="207"/>
                    </a:lnTo>
                    <a:lnTo>
                      <a:pt x="7" y="226"/>
                    </a:lnTo>
                    <a:lnTo>
                      <a:pt x="0" y="245"/>
                    </a:lnTo>
                    <a:lnTo>
                      <a:pt x="20" y="243"/>
                    </a:lnTo>
                    <a:lnTo>
                      <a:pt x="1" y="2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5" name="Freeform 76"/>
              <p:cNvSpPr>
                <a:spLocks/>
              </p:cNvSpPr>
              <p:nvPr/>
            </p:nvSpPr>
            <p:spPr bwMode="auto">
              <a:xfrm>
                <a:off x="5050" y="2990"/>
                <a:ext cx="43" cy="49"/>
              </a:xfrm>
              <a:custGeom>
                <a:avLst/>
                <a:gdLst>
                  <a:gd name="T0" fmla="*/ 0 w 129"/>
                  <a:gd name="T1" fmla="*/ 6 h 147"/>
                  <a:gd name="T2" fmla="*/ 3 w 129"/>
                  <a:gd name="T3" fmla="*/ 16 h 147"/>
                  <a:gd name="T4" fmla="*/ 8 w 129"/>
                  <a:gd name="T5" fmla="*/ 24 h 147"/>
                  <a:gd name="T6" fmla="*/ 14 w 129"/>
                  <a:gd name="T7" fmla="*/ 31 h 147"/>
                  <a:gd name="T8" fmla="*/ 23 w 129"/>
                  <a:gd name="T9" fmla="*/ 38 h 147"/>
                  <a:gd name="T10" fmla="*/ 29 w 129"/>
                  <a:gd name="T11" fmla="*/ 45 h 147"/>
                  <a:gd name="T12" fmla="*/ 36 w 129"/>
                  <a:gd name="T13" fmla="*/ 54 h 147"/>
                  <a:gd name="T14" fmla="*/ 42 w 129"/>
                  <a:gd name="T15" fmla="*/ 61 h 147"/>
                  <a:gd name="T16" fmla="*/ 49 w 129"/>
                  <a:gd name="T17" fmla="*/ 70 h 147"/>
                  <a:gd name="T18" fmla="*/ 56 w 129"/>
                  <a:gd name="T19" fmla="*/ 77 h 147"/>
                  <a:gd name="T20" fmla="*/ 62 w 129"/>
                  <a:gd name="T21" fmla="*/ 86 h 147"/>
                  <a:gd name="T22" fmla="*/ 70 w 129"/>
                  <a:gd name="T23" fmla="*/ 93 h 147"/>
                  <a:gd name="T24" fmla="*/ 77 w 129"/>
                  <a:gd name="T25" fmla="*/ 102 h 147"/>
                  <a:gd name="T26" fmla="*/ 84 w 129"/>
                  <a:gd name="T27" fmla="*/ 111 h 147"/>
                  <a:gd name="T28" fmla="*/ 90 w 129"/>
                  <a:gd name="T29" fmla="*/ 120 h 147"/>
                  <a:gd name="T30" fmla="*/ 96 w 129"/>
                  <a:gd name="T31" fmla="*/ 128 h 147"/>
                  <a:gd name="T32" fmla="*/ 103 w 129"/>
                  <a:gd name="T33" fmla="*/ 137 h 147"/>
                  <a:gd name="T34" fmla="*/ 110 w 129"/>
                  <a:gd name="T35" fmla="*/ 147 h 147"/>
                  <a:gd name="T36" fmla="*/ 129 w 129"/>
                  <a:gd name="T37" fmla="*/ 134 h 147"/>
                  <a:gd name="T38" fmla="*/ 123 w 129"/>
                  <a:gd name="T39" fmla="*/ 124 h 147"/>
                  <a:gd name="T40" fmla="*/ 116 w 129"/>
                  <a:gd name="T41" fmla="*/ 115 h 147"/>
                  <a:gd name="T42" fmla="*/ 109 w 129"/>
                  <a:gd name="T43" fmla="*/ 105 h 147"/>
                  <a:gd name="T44" fmla="*/ 102 w 129"/>
                  <a:gd name="T45" fmla="*/ 96 h 147"/>
                  <a:gd name="T46" fmla="*/ 94 w 129"/>
                  <a:gd name="T47" fmla="*/ 88 h 147"/>
                  <a:gd name="T48" fmla="*/ 88 w 129"/>
                  <a:gd name="T49" fmla="*/ 79 h 147"/>
                  <a:gd name="T50" fmla="*/ 81 w 129"/>
                  <a:gd name="T51" fmla="*/ 70 h 147"/>
                  <a:gd name="T52" fmla="*/ 74 w 129"/>
                  <a:gd name="T53" fmla="*/ 63 h 147"/>
                  <a:gd name="T54" fmla="*/ 67 w 129"/>
                  <a:gd name="T55" fmla="*/ 54 h 147"/>
                  <a:gd name="T56" fmla="*/ 61 w 129"/>
                  <a:gd name="T57" fmla="*/ 45 h 147"/>
                  <a:gd name="T58" fmla="*/ 54 w 129"/>
                  <a:gd name="T59" fmla="*/ 38 h 147"/>
                  <a:gd name="T60" fmla="*/ 46 w 129"/>
                  <a:gd name="T61" fmla="*/ 31 h 147"/>
                  <a:gd name="T62" fmla="*/ 39 w 129"/>
                  <a:gd name="T63" fmla="*/ 24 h 147"/>
                  <a:gd name="T64" fmla="*/ 33 w 129"/>
                  <a:gd name="T65" fmla="*/ 15 h 147"/>
                  <a:gd name="T66" fmla="*/ 26 w 129"/>
                  <a:gd name="T67" fmla="*/ 8 h 147"/>
                  <a:gd name="T68" fmla="*/ 19 w 129"/>
                  <a:gd name="T69" fmla="*/ 0 h 147"/>
                  <a:gd name="T70" fmla="*/ 22 w 129"/>
                  <a:gd name="T71" fmla="*/ 9 h 147"/>
                  <a:gd name="T72" fmla="*/ 0 w 129"/>
                  <a:gd name="T73" fmla="*/ 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9" h="147">
                    <a:moveTo>
                      <a:pt x="0" y="6"/>
                    </a:moveTo>
                    <a:lnTo>
                      <a:pt x="3" y="16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3" y="38"/>
                    </a:lnTo>
                    <a:lnTo>
                      <a:pt x="29" y="45"/>
                    </a:lnTo>
                    <a:lnTo>
                      <a:pt x="36" y="54"/>
                    </a:lnTo>
                    <a:lnTo>
                      <a:pt x="42" y="61"/>
                    </a:lnTo>
                    <a:lnTo>
                      <a:pt x="49" y="70"/>
                    </a:lnTo>
                    <a:lnTo>
                      <a:pt x="56" y="77"/>
                    </a:lnTo>
                    <a:lnTo>
                      <a:pt x="62" y="86"/>
                    </a:lnTo>
                    <a:lnTo>
                      <a:pt x="70" y="93"/>
                    </a:lnTo>
                    <a:lnTo>
                      <a:pt x="77" y="102"/>
                    </a:lnTo>
                    <a:lnTo>
                      <a:pt x="84" y="111"/>
                    </a:lnTo>
                    <a:lnTo>
                      <a:pt x="90" y="120"/>
                    </a:lnTo>
                    <a:lnTo>
                      <a:pt x="96" y="128"/>
                    </a:lnTo>
                    <a:lnTo>
                      <a:pt x="103" y="137"/>
                    </a:lnTo>
                    <a:lnTo>
                      <a:pt x="110" y="147"/>
                    </a:lnTo>
                    <a:lnTo>
                      <a:pt x="129" y="134"/>
                    </a:lnTo>
                    <a:lnTo>
                      <a:pt x="123" y="124"/>
                    </a:lnTo>
                    <a:lnTo>
                      <a:pt x="116" y="115"/>
                    </a:lnTo>
                    <a:lnTo>
                      <a:pt x="109" y="105"/>
                    </a:lnTo>
                    <a:lnTo>
                      <a:pt x="102" y="96"/>
                    </a:lnTo>
                    <a:lnTo>
                      <a:pt x="94" y="88"/>
                    </a:lnTo>
                    <a:lnTo>
                      <a:pt x="88" y="79"/>
                    </a:lnTo>
                    <a:lnTo>
                      <a:pt x="81" y="70"/>
                    </a:lnTo>
                    <a:lnTo>
                      <a:pt x="74" y="63"/>
                    </a:lnTo>
                    <a:lnTo>
                      <a:pt x="67" y="54"/>
                    </a:lnTo>
                    <a:lnTo>
                      <a:pt x="61" y="45"/>
                    </a:lnTo>
                    <a:lnTo>
                      <a:pt x="54" y="38"/>
                    </a:lnTo>
                    <a:lnTo>
                      <a:pt x="46" y="31"/>
                    </a:lnTo>
                    <a:lnTo>
                      <a:pt x="39" y="24"/>
                    </a:lnTo>
                    <a:lnTo>
                      <a:pt x="33" y="15"/>
                    </a:lnTo>
                    <a:lnTo>
                      <a:pt x="26" y="8"/>
                    </a:lnTo>
                    <a:lnTo>
                      <a:pt x="19" y="0"/>
                    </a:lnTo>
                    <a:lnTo>
                      <a:pt x="22" y="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6" name="Freeform 77"/>
              <p:cNvSpPr>
                <a:spLocks/>
              </p:cNvSpPr>
              <p:nvPr/>
            </p:nvSpPr>
            <p:spPr bwMode="auto">
              <a:xfrm>
                <a:off x="5050" y="2829"/>
                <a:ext cx="38" cy="164"/>
              </a:xfrm>
              <a:custGeom>
                <a:avLst/>
                <a:gdLst>
                  <a:gd name="T0" fmla="*/ 90 w 113"/>
                  <a:gd name="T1" fmla="*/ 3 h 492"/>
                  <a:gd name="T2" fmla="*/ 84 w 113"/>
                  <a:gd name="T3" fmla="*/ 34 h 492"/>
                  <a:gd name="T4" fmla="*/ 78 w 113"/>
                  <a:gd name="T5" fmla="*/ 63 h 492"/>
                  <a:gd name="T6" fmla="*/ 72 w 113"/>
                  <a:gd name="T7" fmla="*/ 93 h 492"/>
                  <a:gd name="T8" fmla="*/ 65 w 113"/>
                  <a:gd name="T9" fmla="*/ 122 h 492"/>
                  <a:gd name="T10" fmla="*/ 59 w 113"/>
                  <a:gd name="T11" fmla="*/ 153 h 492"/>
                  <a:gd name="T12" fmla="*/ 52 w 113"/>
                  <a:gd name="T13" fmla="*/ 182 h 492"/>
                  <a:gd name="T14" fmla="*/ 46 w 113"/>
                  <a:gd name="T15" fmla="*/ 213 h 492"/>
                  <a:gd name="T16" fmla="*/ 40 w 113"/>
                  <a:gd name="T17" fmla="*/ 242 h 492"/>
                  <a:gd name="T18" fmla="*/ 33 w 113"/>
                  <a:gd name="T19" fmla="*/ 272 h 492"/>
                  <a:gd name="T20" fmla="*/ 27 w 113"/>
                  <a:gd name="T21" fmla="*/ 303 h 492"/>
                  <a:gd name="T22" fmla="*/ 22 w 113"/>
                  <a:gd name="T23" fmla="*/ 333 h 492"/>
                  <a:gd name="T24" fmla="*/ 17 w 113"/>
                  <a:gd name="T25" fmla="*/ 364 h 492"/>
                  <a:gd name="T26" fmla="*/ 11 w 113"/>
                  <a:gd name="T27" fmla="*/ 395 h 492"/>
                  <a:gd name="T28" fmla="*/ 7 w 113"/>
                  <a:gd name="T29" fmla="*/ 427 h 492"/>
                  <a:gd name="T30" fmla="*/ 3 w 113"/>
                  <a:gd name="T31" fmla="*/ 457 h 492"/>
                  <a:gd name="T32" fmla="*/ 0 w 113"/>
                  <a:gd name="T33" fmla="*/ 489 h 492"/>
                  <a:gd name="T34" fmla="*/ 23 w 113"/>
                  <a:gd name="T35" fmla="*/ 476 h 492"/>
                  <a:gd name="T36" fmla="*/ 27 w 113"/>
                  <a:gd name="T37" fmla="*/ 445 h 492"/>
                  <a:gd name="T38" fmla="*/ 32 w 113"/>
                  <a:gd name="T39" fmla="*/ 415 h 492"/>
                  <a:gd name="T40" fmla="*/ 38 w 113"/>
                  <a:gd name="T41" fmla="*/ 383 h 492"/>
                  <a:gd name="T42" fmla="*/ 42 w 113"/>
                  <a:gd name="T43" fmla="*/ 352 h 492"/>
                  <a:gd name="T44" fmla="*/ 48 w 113"/>
                  <a:gd name="T45" fmla="*/ 322 h 492"/>
                  <a:gd name="T46" fmla="*/ 54 w 113"/>
                  <a:gd name="T47" fmla="*/ 293 h 492"/>
                  <a:gd name="T48" fmla="*/ 59 w 113"/>
                  <a:gd name="T49" fmla="*/ 262 h 492"/>
                  <a:gd name="T50" fmla="*/ 65 w 113"/>
                  <a:gd name="T51" fmla="*/ 233 h 492"/>
                  <a:gd name="T52" fmla="*/ 72 w 113"/>
                  <a:gd name="T53" fmla="*/ 202 h 492"/>
                  <a:gd name="T54" fmla="*/ 78 w 113"/>
                  <a:gd name="T55" fmla="*/ 173 h 492"/>
                  <a:gd name="T56" fmla="*/ 86 w 113"/>
                  <a:gd name="T57" fmla="*/ 143 h 492"/>
                  <a:gd name="T58" fmla="*/ 91 w 113"/>
                  <a:gd name="T59" fmla="*/ 112 h 492"/>
                  <a:gd name="T60" fmla="*/ 99 w 113"/>
                  <a:gd name="T61" fmla="*/ 83 h 492"/>
                  <a:gd name="T62" fmla="*/ 103 w 113"/>
                  <a:gd name="T63" fmla="*/ 53 h 492"/>
                  <a:gd name="T64" fmla="*/ 110 w 113"/>
                  <a:gd name="T65" fmla="*/ 24 h 492"/>
                  <a:gd name="T66" fmla="*/ 112 w 113"/>
                  <a:gd name="T6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492">
                    <a:moveTo>
                      <a:pt x="91" y="12"/>
                    </a:moveTo>
                    <a:lnTo>
                      <a:pt x="90" y="3"/>
                    </a:lnTo>
                    <a:lnTo>
                      <a:pt x="87" y="19"/>
                    </a:lnTo>
                    <a:lnTo>
                      <a:pt x="84" y="34"/>
                    </a:lnTo>
                    <a:lnTo>
                      <a:pt x="81" y="48"/>
                    </a:lnTo>
                    <a:lnTo>
                      <a:pt x="78" y="63"/>
                    </a:lnTo>
                    <a:lnTo>
                      <a:pt x="75" y="79"/>
                    </a:lnTo>
                    <a:lnTo>
                      <a:pt x="72" y="93"/>
                    </a:lnTo>
                    <a:lnTo>
                      <a:pt x="70" y="108"/>
                    </a:lnTo>
                    <a:lnTo>
                      <a:pt x="65" y="122"/>
                    </a:lnTo>
                    <a:lnTo>
                      <a:pt x="62" y="137"/>
                    </a:lnTo>
                    <a:lnTo>
                      <a:pt x="59" y="153"/>
                    </a:lnTo>
                    <a:lnTo>
                      <a:pt x="55" y="168"/>
                    </a:lnTo>
                    <a:lnTo>
                      <a:pt x="52" y="182"/>
                    </a:lnTo>
                    <a:lnTo>
                      <a:pt x="49" y="198"/>
                    </a:lnTo>
                    <a:lnTo>
                      <a:pt x="46" y="213"/>
                    </a:lnTo>
                    <a:lnTo>
                      <a:pt x="43" y="227"/>
                    </a:lnTo>
                    <a:lnTo>
                      <a:pt x="40" y="242"/>
                    </a:lnTo>
                    <a:lnTo>
                      <a:pt x="38" y="256"/>
                    </a:lnTo>
                    <a:lnTo>
                      <a:pt x="33" y="272"/>
                    </a:lnTo>
                    <a:lnTo>
                      <a:pt x="30" y="287"/>
                    </a:lnTo>
                    <a:lnTo>
                      <a:pt x="27" y="303"/>
                    </a:lnTo>
                    <a:lnTo>
                      <a:pt x="24" y="317"/>
                    </a:lnTo>
                    <a:lnTo>
                      <a:pt x="22" y="333"/>
                    </a:lnTo>
                    <a:lnTo>
                      <a:pt x="19" y="348"/>
                    </a:lnTo>
                    <a:lnTo>
                      <a:pt x="17" y="364"/>
                    </a:lnTo>
                    <a:lnTo>
                      <a:pt x="14" y="380"/>
                    </a:lnTo>
                    <a:lnTo>
                      <a:pt x="11" y="395"/>
                    </a:lnTo>
                    <a:lnTo>
                      <a:pt x="8" y="411"/>
                    </a:lnTo>
                    <a:lnTo>
                      <a:pt x="7" y="427"/>
                    </a:lnTo>
                    <a:lnTo>
                      <a:pt x="6" y="441"/>
                    </a:lnTo>
                    <a:lnTo>
                      <a:pt x="3" y="457"/>
                    </a:lnTo>
                    <a:lnTo>
                      <a:pt x="1" y="473"/>
                    </a:lnTo>
                    <a:lnTo>
                      <a:pt x="0" y="489"/>
                    </a:lnTo>
                    <a:lnTo>
                      <a:pt x="22" y="492"/>
                    </a:lnTo>
                    <a:lnTo>
                      <a:pt x="23" y="476"/>
                    </a:lnTo>
                    <a:lnTo>
                      <a:pt x="24" y="461"/>
                    </a:lnTo>
                    <a:lnTo>
                      <a:pt x="27" y="445"/>
                    </a:lnTo>
                    <a:lnTo>
                      <a:pt x="30" y="429"/>
                    </a:lnTo>
                    <a:lnTo>
                      <a:pt x="32" y="415"/>
                    </a:lnTo>
                    <a:lnTo>
                      <a:pt x="35" y="399"/>
                    </a:lnTo>
                    <a:lnTo>
                      <a:pt x="38" y="383"/>
                    </a:lnTo>
                    <a:lnTo>
                      <a:pt x="40" y="368"/>
                    </a:lnTo>
                    <a:lnTo>
                      <a:pt x="42" y="352"/>
                    </a:lnTo>
                    <a:lnTo>
                      <a:pt x="45" y="338"/>
                    </a:lnTo>
                    <a:lnTo>
                      <a:pt x="48" y="322"/>
                    </a:lnTo>
                    <a:lnTo>
                      <a:pt x="51" y="307"/>
                    </a:lnTo>
                    <a:lnTo>
                      <a:pt x="54" y="293"/>
                    </a:lnTo>
                    <a:lnTo>
                      <a:pt x="56" y="277"/>
                    </a:lnTo>
                    <a:lnTo>
                      <a:pt x="59" y="262"/>
                    </a:lnTo>
                    <a:lnTo>
                      <a:pt x="62" y="248"/>
                    </a:lnTo>
                    <a:lnTo>
                      <a:pt x="65" y="233"/>
                    </a:lnTo>
                    <a:lnTo>
                      <a:pt x="70" y="217"/>
                    </a:lnTo>
                    <a:lnTo>
                      <a:pt x="72" y="202"/>
                    </a:lnTo>
                    <a:lnTo>
                      <a:pt x="75" y="186"/>
                    </a:lnTo>
                    <a:lnTo>
                      <a:pt x="78" y="173"/>
                    </a:lnTo>
                    <a:lnTo>
                      <a:pt x="83" y="157"/>
                    </a:lnTo>
                    <a:lnTo>
                      <a:pt x="86" y="143"/>
                    </a:lnTo>
                    <a:lnTo>
                      <a:pt x="88" y="128"/>
                    </a:lnTo>
                    <a:lnTo>
                      <a:pt x="91" y="112"/>
                    </a:lnTo>
                    <a:lnTo>
                      <a:pt x="94" y="98"/>
                    </a:lnTo>
                    <a:lnTo>
                      <a:pt x="99" y="83"/>
                    </a:lnTo>
                    <a:lnTo>
                      <a:pt x="100" y="69"/>
                    </a:lnTo>
                    <a:lnTo>
                      <a:pt x="103" y="53"/>
                    </a:lnTo>
                    <a:lnTo>
                      <a:pt x="107" y="38"/>
                    </a:lnTo>
                    <a:lnTo>
                      <a:pt x="110" y="24"/>
                    </a:lnTo>
                    <a:lnTo>
                      <a:pt x="113" y="9"/>
                    </a:lnTo>
                    <a:lnTo>
                      <a:pt x="112" y="0"/>
                    </a:lnTo>
                    <a:lnTo>
                      <a:pt x="9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7" name="Freeform 78"/>
              <p:cNvSpPr>
                <a:spLocks/>
              </p:cNvSpPr>
              <p:nvPr/>
            </p:nvSpPr>
            <p:spPr bwMode="auto">
              <a:xfrm>
                <a:off x="5058" y="2787"/>
                <a:ext cx="30" cy="46"/>
              </a:xfrm>
              <a:custGeom>
                <a:avLst/>
                <a:gdLst>
                  <a:gd name="T0" fmla="*/ 1 w 89"/>
                  <a:gd name="T1" fmla="*/ 0 h 138"/>
                  <a:gd name="T2" fmla="*/ 0 w 89"/>
                  <a:gd name="T3" fmla="*/ 11 h 138"/>
                  <a:gd name="T4" fmla="*/ 3 w 89"/>
                  <a:gd name="T5" fmla="*/ 20 h 138"/>
                  <a:gd name="T6" fmla="*/ 7 w 89"/>
                  <a:gd name="T7" fmla="*/ 29 h 138"/>
                  <a:gd name="T8" fmla="*/ 10 w 89"/>
                  <a:gd name="T9" fmla="*/ 38 h 138"/>
                  <a:gd name="T10" fmla="*/ 16 w 89"/>
                  <a:gd name="T11" fmla="*/ 46 h 138"/>
                  <a:gd name="T12" fmla="*/ 20 w 89"/>
                  <a:gd name="T13" fmla="*/ 55 h 138"/>
                  <a:gd name="T14" fmla="*/ 25 w 89"/>
                  <a:gd name="T15" fmla="*/ 64 h 138"/>
                  <a:gd name="T16" fmla="*/ 29 w 89"/>
                  <a:gd name="T17" fmla="*/ 72 h 138"/>
                  <a:gd name="T18" fmla="*/ 33 w 89"/>
                  <a:gd name="T19" fmla="*/ 81 h 138"/>
                  <a:gd name="T20" fmla="*/ 39 w 89"/>
                  <a:gd name="T21" fmla="*/ 88 h 138"/>
                  <a:gd name="T22" fmla="*/ 42 w 89"/>
                  <a:gd name="T23" fmla="*/ 96 h 138"/>
                  <a:gd name="T24" fmla="*/ 48 w 89"/>
                  <a:gd name="T25" fmla="*/ 103 h 138"/>
                  <a:gd name="T26" fmla="*/ 52 w 89"/>
                  <a:gd name="T27" fmla="*/ 110 h 138"/>
                  <a:gd name="T28" fmla="*/ 57 w 89"/>
                  <a:gd name="T29" fmla="*/ 118 h 138"/>
                  <a:gd name="T30" fmla="*/ 61 w 89"/>
                  <a:gd name="T31" fmla="*/ 125 h 138"/>
                  <a:gd name="T32" fmla="*/ 64 w 89"/>
                  <a:gd name="T33" fmla="*/ 132 h 138"/>
                  <a:gd name="T34" fmla="*/ 68 w 89"/>
                  <a:gd name="T35" fmla="*/ 138 h 138"/>
                  <a:gd name="T36" fmla="*/ 89 w 89"/>
                  <a:gd name="T37" fmla="*/ 126 h 138"/>
                  <a:gd name="T38" fmla="*/ 86 w 89"/>
                  <a:gd name="T39" fmla="*/ 119 h 138"/>
                  <a:gd name="T40" fmla="*/ 80 w 89"/>
                  <a:gd name="T41" fmla="*/ 113 h 138"/>
                  <a:gd name="T42" fmla="*/ 77 w 89"/>
                  <a:gd name="T43" fmla="*/ 106 h 138"/>
                  <a:gd name="T44" fmla="*/ 73 w 89"/>
                  <a:gd name="T45" fmla="*/ 99 h 138"/>
                  <a:gd name="T46" fmla="*/ 68 w 89"/>
                  <a:gd name="T47" fmla="*/ 91 h 138"/>
                  <a:gd name="T48" fmla="*/ 64 w 89"/>
                  <a:gd name="T49" fmla="*/ 84 h 138"/>
                  <a:gd name="T50" fmla="*/ 60 w 89"/>
                  <a:gd name="T51" fmla="*/ 77 h 138"/>
                  <a:gd name="T52" fmla="*/ 54 w 89"/>
                  <a:gd name="T53" fmla="*/ 68 h 138"/>
                  <a:gd name="T54" fmla="*/ 49 w 89"/>
                  <a:gd name="T55" fmla="*/ 62 h 138"/>
                  <a:gd name="T56" fmla="*/ 45 w 89"/>
                  <a:gd name="T57" fmla="*/ 54 h 138"/>
                  <a:gd name="T58" fmla="*/ 41 w 89"/>
                  <a:gd name="T59" fmla="*/ 45 h 138"/>
                  <a:gd name="T60" fmla="*/ 36 w 89"/>
                  <a:gd name="T61" fmla="*/ 36 h 138"/>
                  <a:gd name="T62" fmla="*/ 32 w 89"/>
                  <a:gd name="T63" fmla="*/ 29 h 138"/>
                  <a:gd name="T64" fmla="*/ 29 w 89"/>
                  <a:gd name="T65" fmla="*/ 20 h 138"/>
                  <a:gd name="T66" fmla="*/ 25 w 89"/>
                  <a:gd name="T67" fmla="*/ 11 h 138"/>
                  <a:gd name="T68" fmla="*/ 22 w 89"/>
                  <a:gd name="T69" fmla="*/ 3 h 138"/>
                  <a:gd name="T70" fmla="*/ 20 w 89"/>
                  <a:gd name="T71" fmla="*/ 13 h 138"/>
                  <a:gd name="T72" fmla="*/ 1 w 89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138">
                    <a:moveTo>
                      <a:pt x="1" y="0"/>
                    </a:moveTo>
                    <a:lnTo>
                      <a:pt x="0" y="11"/>
                    </a:lnTo>
                    <a:lnTo>
                      <a:pt x="3" y="20"/>
                    </a:lnTo>
                    <a:lnTo>
                      <a:pt x="7" y="29"/>
                    </a:lnTo>
                    <a:lnTo>
                      <a:pt x="10" y="38"/>
                    </a:lnTo>
                    <a:lnTo>
                      <a:pt x="16" y="46"/>
                    </a:lnTo>
                    <a:lnTo>
                      <a:pt x="20" y="55"/>
                    </a:lnTo>
                    <a:lnTo>
                      <a:pt x="25" y="64"/>
                    </a:lnTo>
                    <a:lnTo>
                      <a:pt x="29" y="72"/>
                    </a:lnTo>
                    <a:lnTo>
                      <a:pt x="33" y="81"/>
                    </a:lnTo>
                    <a:lnTo>
                      <a:pt x="39" y="88"/>
                    </a:lnTo>
                    <a:lnTo>
                      <a:pt x="42" y="96"/>
                    </a:lnTo>
                    <a:lnTo>
                      <a:pt x="48" y="103"/>
                    </a:lnTo>
                    <a:lnTo>
                      <a:pt x="52" y="110"/>
                    </a:lnTo>
                    <a:lnTo>
                      <a:pt x="57" y="118"/>
                    </a:lnTo>
                    <a:lnTo>
                      <a:pt x="61" y="125"/>
                    </a:lnTo>
                    <a:lnTo>
                      <a:pt x="64" y="132"/>
                    </a:lnTo>
                    <a:lnTo>
                      <a:pt x="68" y="138"/>
                    </a:lnTo>
                    <a:lnTo>
                      <a:pt x="89" y="126"/>
                    </a:lnTo>
                    <a:lnTo>
                      <a:pt x="86" y="119"/>
                    </a:lnTo>
                    <a:lnTo>
                      <a:pt x="80" y="113"/>
                    </a:lnTo>
                    <a:lnTo>
                      <a:pt x="77" y="106"/>
                    </a:lnTo>
                    <a:lnTo>
                      <a:pt x="73" y="99"/>
                    </a:lnTo>
                    <a:lnTo>
                      <a:pt x="68" y="91"/>
                    </a:lnTo>
                    <a:lnTo>
                      <a:pt x="64" y="84"/>
                    </a:lnTo>
                    <a:lnTo>
                      <a:pt x="60" y="77"/>
                    </a:lnTo>
                    <a:lnTo>
                      <a:pt x="54" y="68"/>
                    </a:lnTo>
                    <a:lnTo>
                      <a:pt x="49" y="62"/>
                    </a:lnTo>
                    <a:lnTo>
                      <a:pt x="45" y="54"/>
                    </a:lnTo>
                    <a:lnTo>
                      <a:pt x="41" y="45"/>
                    </a:lnTo>
                    <a:lnTo>
                      <a:pt x="36" y="36"/>
                    </a:lnTo>
                    <a:lnTo>
                      <a:pt x="32" y="29"/>
                    </a:lnTo>
                    <a:lnTo>
                      <a:pt x="29" y="20"/>
                    </a:lnTo>
                    <a:lnTo>
                      <a:pt x="25" y="11"/>
                    </a:lnTo>
                    <a:lnTo>
                      <a:pt x="22" y="3"/>
                    </a:lnTo>
                    <a:lnTo>
                      <a:pt x="20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8" name="Freeform 79"/>
              <p:cNvSpPr>
                <a:spLocks/>
              </p:cNvSpPr>
              <p:nvPr/>
            </p:nvSpPr>
            <p:spPr bwMode="auto">
              <a:xfrm>
                <a:off x="5058" y="2750"/>
                <a:ext cx="31" cy="42"/>
              </a:xfrm>
              <a:custGeom>
                <a:avLst/>
                <a:gdLst>
                  <a:gd name="T0" fmla="*/ 89 w 91"/>
                  <a:gd name="T1" fmla="*/ 0 h 124"/>
                  <a:gd name="T2" fmla="*/ 70 w 91"/>
                  <a:gd name="T3" fmla="*/ 2 h 124"/>
                  <a:gd name="T4" fmla="*/ 66 w 91"/>
                  <a:gd name="T5" fmla="*/ 9 h 124"/>
                  <a:gd name="T6" fmla="*/ 62 w 91"/>
                  <a:gd name="T7" fmla="*/ 15 h 124"/>
                  <a:gd name="T8" fmla="*/ 57 w 91"/>
                  <a:gd name="T9" fmla="*/ 21 h 124"/>
                  <a:gd name="T10" fmla="*/ 53 w 91"/>
                  <a:gd name="T11" fmla="*/ 29 h 124"/>
                  <a:gd name="T12" fmla="*/ 48 w 91"/>
                  <a:gd name="T13" fmla="*/ 37 h 124"/>
                  <a:gd name="T14" fmla="*/ 44 w 91"/>
                  <a:gd name="T15" fmla="*/ 44 h 124"/>
                  <a:gd name="T16" fmla="*/ 40 w 91"/>
                  <a:gd name="T17" fmla="*/ 50 h 124"/>
                  <a:gd name="T18" fmla="*/ 35 w 91"/>
                  <a:gd name="T19" fmla="*/ 55 h 124"/>
                  <a:gd name="T20" fmla="*/ 31 w 91"/>
                  <a:gd name="T21" fmla="*/ 64 h 124"/>
                  <a:gd name="T22" fmla="*/ 27 w 91"/>
                  <a:gd name="T23" fmla="*/ 70 h 124"/>
                  <a:gd name="T24" fmla="*/ 22 w 91"/>
                  <a:gd name="T25" fmla="*/ 76 h 124"/>
                  <a:gd name="T26" fmla="*/ 18 w 91"/>
                  <a:gd name="T27" fmla="*/ 83 h 124"/>
                  <a:gd name="T28" fmla="*/ 14 w 91"/>
                  <a:gd name="T29" fmla="*/ 90 h 124"/>
                  <a:gd name="T30" fmla="*/ 9 w 91"/>
                  <a:gd name="T31" fmla="*/ 98 h 124"/>
                  <a:gd name="T32" fmla="*/ 5 w 91"/>
                  <a:gd name="T33" fmla="*/ 105 h 124"/>
                  <a:gd name="T34" fmla="*/ 0 w 91"/>
                  <a:gd name="T35" fmla="*/ 111 h 124"/>
                  <a:gd name="T36" fmla="*/ 19 w 91"/>
                  <a:gd name="T37" fmla="*/ 124 h 124"/>
                  <a:gd name="T38" fmla="*/ 24 w 91"/>
                  <a:gd name="T39" fmla="*/ 118 h 124"/>
                  <a:gd name="T40" fmla="*/ 28 w 91"/>
                  <a:gd name="T41" fmla="*/ 111 h 124"/>
                  <a:gd name="T42" fmla="*/ 32 w 91"/>
                  <a:gd name="T43" fmla="*/ 103 h 124"/>
                  <a:gd name="T44" fmla="*/ 37 w 91"/>
                  <a:gd name="T45" fmla="*/ 98 h 124"/>
                  <a:gd name="T46" fmla="*/ 41 w 91"/>
                  <a:gd name="T47" fmla="*/ 90 h 124"/>
                  <a:gd name="T48" fmla="*/ 46 w 91"/>
                  <a:gd name="T49" fmla="*/ 83 h 124"/>
                  <a:gd name="T50" fmla="*/ 51 w 91"/>
                  <a:gd name="T51" fmla="*/ 76 h 124"/>
                  <a:gd name="T52" fmla="*/ 54 w 91"/>
                  <a:gd name="T53" fmla="*/ 69 h 124"/>
                  <a:gd name="T54" fmla="*/ 60 w 91"/>
                  <a:gd name="T55" fmla="*/ 63 h 124"/>
                  <a:gd name="T56" fmla="*/ 64 w 91"/>
                  <a:gd name="T57" fmla="*/ 55 h 124"/>
                  <a:gd name="T58" fmla="*/ 69 w 91"/>
                  <a:gd name="T59" fmla="*/ 48 h 124"/>
                  <a:gd name="T60" fmla="*/ 72 w 91"/>
                  <a:gd name="T61" fmla="*/ 42 h 124"/>
                  <a:gd name="T62" fmla="*/ 76 w 91"/>
                  <a:gd name="T63" fmla="*/ 35 h 124"/>
                  <a:gd name="T64" fmla="*/ 82 w 91"/>
                  <a:gd name="T65" fmla="*/ 28 h 124"/>
                  <a:gd name="T66" fmla="*/ 86 w 91"/>
                  <a:gd name="T67" fmla="*/ 21 h 124"/>
                  <a:gd name="T68" fmla="*/ 91 w 91"/>
                  <a:gd name="T69" fmla="*/ 13 h 124"/>
                  <a:gd name="T70" fmla="*/ 70 w 91"/>
                  <a:gd name="T71" fmla="*/ 15 h 124"/>
                  <a:gd name="T72" fmla="*/ 89 w 91"/>
                  <a:gd name="T7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" h="124">
                    <a:moveTo>
                      <a:pt x="89" y="0"/>
                    </a:moveTo>
                    <a:lnTo>
                      <a:pt x="70" y="2"/>
                    </a:lnTo>
                    <a:lnTo>
                      <a:pt x="66" y="9"/>
                    </a:lnTo>
                    <a:lnTo>
                      <a:pt x="62" y="15"/>
                    </a:lnTo>
                    <a:lnTo>
                      <a:pt x="57" y="21"/>
                    </a:lnTo>
                    <a:lnTo>
                      <a:pt x="53" y="29"/>
                    </a:lnTo>
                    <a:lnTo>
                      <a:pt x="48" y="37"/>
                    </a:lnTo>
                    <a:lnTo>
                      <a:pt x="44" y="44"/>
                    </a:lnTo>
                    <a:lnTo>
                      <a:pt x="40" y="50"/>
                    </a:lnTo>
                    <a:lnTo>
                      <a:pt x="35" y="55"/>
                    </a:lnTo>
                    <a:lnTo>
                      <a:pt x="31" y="64"/>
                    </a:lnTo>
                    <a:lnTo>
                      <a:pt x="27" y="70"/>
                    </a:lnTo>
                    <a:lnTo>
                      <a:pt x="22" y="76"/>
                    </a:lnTo>
                    <a:lnTo>
                      <a:pt x="18" y="83"/>
                    </a:lnTo>
                    <a:lnTo>
                      <a:pt x="14" y="90"/>
                    </a:lnTo>
                    <a:lnTo>
                      <a:pt x="9" y="98"/>
                    </a:lnTo>
                    <a:lnTo>
                      <a:pt x="5" y="105"/>
                    </a:lnTo>
                    <a:lnTo>
                      <a:pt x="0" y="111"/>
                    </a:lnTo>
                    <a:lnTo>
                      <a:pt x="19" y="124"/>
                    </a:lnTo>
                    <a:lnTo>
                      <a:pt x="24" y="118"/>
                    </a:lnTo>
                    <a:lnTo>
                      <a:pt x="28" y="111"/>
                    </a:lnTo>
                    <a:lnTo>
                      <a:pt x="32" y="103"/>
                    </a:lnTo>
                    <a:lnTo>
                      <a:pt x="37" y="98"/>
                    </a:lnTo>
                    <a:lnTo>
                      <a:pt x="41" y="90"/>
                    </a:lnTo>
                    <a:lnTo>
                      <a:pt x="46" y="83"/>
                    </a:lnTo>
                    <a:lnTo>
                      <a:pt x="51" y="76"/>
                    </a:lnTo>
                    <a:lnTo>
                      <a:pt x="54" y="69"/>
                    </a:lnTo>
                    <a:lnTo>
                      <a:pt x="60" y="63"/>
                    </a:lnTo>
                    <a:lnTo>
                      <a:pt x="64" y="55"/>
                    </a:lnTo>
                    <a:lnTo>
                      <a:pt x="69" y="48"/>
                    </a:lnTo>
                    <a:lnTo>
                      <a:pt x="72" y="42"/>
                    </a:lnTo>
                    <a:lnTo>
                      <a:pt x="76" y="35"/>
                    </a:lnTo>
                    <a:lnTo>
                      <a:pt x="82" y="28"/>
                    </a:lnTo>
                    <a:lnTo>
                      <a:pt x="86" y="21"/>
                    </a:lnTo>
                    <a:lnTo>
                      <a:pt x="91" y="13"/>
                    </a:lnTo>
                    <a:lnTo>
                      <a:pt x="70" y="15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89" name="Freeform 80"/>
              <p:cNvSpPr>
                <a:spLocks/>
              </p:cNvSpPr>
              <p:nvPr/>
            </p:nvSpPr>
            <p:spPr bwMode="auto">
              <a:xfrm>
                <a:off x="5082" y="2750"/>
                <a:ext cx="38" cy="42"/>
              </a:xfrm>
              <a:custGeom>
                <a:avLst/>
                <a:gdLst>
                  <a:gd name="T0" fmla="*/ 114 w 114"/>
                  <a:gd name="T1" fmla="*/ 124 h 125"/>
                  <a:gd name="T2" fmla="*/ 112 w 114"/>
                  <a:gd name="T3" fmla="*/ 109 h 125"/>
                  <a:gd name="T4" fmla="*/ 106 w 114"/>
                  <a:gd name="T5" fmla="*/ 103 h 125"/>
                  <a:gd name="T6" fmla="*/ 101 w 114"/>
                  <a:gd name="T7" fmla="*/ 96 h 125"/>
                  <a:gd name="T8" fmla="*/ 95 w 114"/>
                  <a:gd name="T9" fmla="*/ 89 h 125"/>
                  <a:gd name="T10" fmla="*/ 89 w 114"/>
                  <a:gd name="T11" fmla="*/ 83 h 125"/>
                  <a:gd name="T12" fmla="*/ 83 w 114"/>
                  <a:gd name="T13" fmla="*/ 76 h 125"/>
                  <a:gd name="T14" fmla="*/ 77 w 114"/>
                  <a:gd name="T15" fmla="*/ 69 h 125"/>
                  <a:gd name="T16" fmla="*/ 71 w 114"/>
                  <a:gd name="T17" fmla="*/ 63 h 125"/>
                  <a:gd name="T18" fmla="*/ 66 w 114"/>
                  <a:gd name="T19" fmla="*/ 55 h 125"/>
                  <a:gd name="T20" fmla="*/ 60 w 114"/>
                  <a:gd name="T21" fmla="*/ 48 h 125"/>
                  <a:gd name="T22" fmla="*/ 54 w 114"/>
                  <a:gd name="T23" fmla="*/ 42 h 125"/>
                  <a:gd name="T24" fmla="*/ 48 w 114"/>
                  <a:gd name="T25" fmla="*/ 35 h 125"/>
                  <a:gd name="T26" fmla="*/ 42 w 114"/>
                  <a:gd name="T27" fmla="*/ 28 h 125"/>
                  <a:gd name="T28" fmla="*/ 37 w 114"/>
                  <a:gd name="T29" fmla="*/ 21 h 125"/>
                  <a:gd name="T30" fmla="*/ 31 w 114"/>
                  <a:gd name="T31" fmla="*/ 15 h 125"/>
                  <a:gd name="T32" fmla="*/ 25 w 114"/>
                  <a:gd name="T33" fmla="*/ 7 h 125"/>
                  <a:gd name="T34" fmla="*/ 19 w 114"/>
                  <a:gd name="T35" fmla="*/ 0 h 125"/>
                  <a:gd name="T36" fmla="*/ 0 w 114"/>
                  <a:gd name="T37" fmla="*/ 15 h 125"/>
                  <a:gd name="T38" fmla="*/ 6 w 114"/>
                  <a:gd name="T39" fmla="*/ 21 h 125"/>
                  <a:gd name="T40" fmla="*/ 12 w 114"/>
                  <a:gd name="T41" fmla="*/ 29 h 125"/>
                  <a:gd name="T42" fmla="*/ 19 w 114"/>
                  <a:gd name="T43" fmla="*/ 37 h 125"/>
                  <a:gd name="T44" fmla="*/ 24 w 114"/>
                  <a:gd name="T45" fmla="*/ 44 h 125"/>
                  <a:gd name="T46" fmla="*/ 31 w 114"/>
                  <a:gd name="T47" fmla="*/ 50 h 125"/>
                  <a:gd name="T48" fmla="*/ 35 w 114"/>
                  <a:gd name="T49" fmla="*/ 57 h 125"/>
                  <a:gd name="T50" fmla="*/ 42 w 114"/>
                  <a:gd name="T51" fmla="*/ 64 h 125"/>
                  <a:gd name="T52" fmla="*/ 48 w 114"/>
                  <a:gd name="T53" fmla="*/ 70 h 125"/>
                  <a:gd name="T54" fmla="*/ 54 w 114"/>
                  <a:gd name="T55" fmla="*/ 77 h 125"/>
                  <a:gd name="T56" fmla="*/ 60 w 114"/>
                  <a:gd name="T57" fmla="*/ 85 h 125"/>
                  <a:gd name="T58" fmla="*/ 66 w 114"/>
                  <a:gd name="T59" fmla="*/ 90 h 125"/>
                  <a:gd name="T60" fmla="*/ 71 w 114"/>
                  <a:gd name="T61" fmla="*/ 98 h 125"/>
                  <a:gd name="T62" fmla="*/ 77 w 114"/>
                  <a:gd name="T63" fmla="*/ 105 h 125"/>
                  <a:gd name="T64" fmla="*/ 83 w 114"/>
                  <a:gd name="T65" fmla="*/ 111 h 125"/>
                  <a:gd name="T66" fmla="*/ 89 w 114"/>
                  <a:gd name="T67" fmla="*/ 118 h 125"/>
                  <a:gd name="T68" fmla="*/ 95 w 114"/>
                  <a:gd name="T69" fmla="*/ 125 h 125"/>
                  <a:gd name="T70" fmla="*/ 93 w 114"/>
                  <a:gd name="T71" fmla="*/ 112 h 125"/>
                  <a:gd name="T72" fmla="*/ 114 w 114"/>
                  <a:gd name="T73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25">
                    <a:moveTo>
                      <a:pt x="114" y="124"/>
                    </a:moveTo>
                    <a:lnTo>
                      <a:pt x="112" y="109"/>
                    </a:lnTo>
                    <a:lnTo>
                      <a:pt x="106" y="103"/>
                    </a:lnTo>
                    <a:lnTo>
                      <a:pt x="101" y="96"/>
                    </a:lnTo>
                    <a:lnTo>
                      <a:pt x="95" y="89"/>
                    </a:lnTo>
                    <a:lnTo>
                      <a:pt x="89" y="83"/>
                    </a:lnTo>
                    <a:lnTo>
                      <a:pt x="83" y="76"/>
                    </a:lnTo>
                    <a:lnTo>
                      <a:pt x="77" y="69"/>
                    </a:lnTo>
                    <a:lnTo>
                      <a:pt x="71" y="63"/>
                    </a:lnTo>
                    <a:lnTo>
                      <a:pt x="66" y="55"/>
                    </a:lnTo>
                    <a:lnTo>
                      <a:pt x="60" y="48"/>
                    </a:lnTo>
                    <a:lnTo>
                      <a:pt x="54" y="42"/>
                    </a:lnTo>
                    <a:lnTo>
                      <a:pt x="48" y="35"/>
                    </a:lnTo>
                    <a:lnTo>
                      <a:pt x="42" y="28"/>
                    </a:lnTo>
                    <a:lnTo>
                      <a:pt x="37" y="21"/>
                    </a:lnTo>
                    <a:lnTo>
                      <a:pt x="31" y="15"/>
                    </a:lnTo>
                    <a:lnTo>
                      <a:pt x="25" y="7"/>
                    </a:lnTo>
                    <a:lnTo>
                      <a:pt x="19" y="0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7"/>
                    </a:lnTo>
                    <a:lnTo>
                      <a:pt x="24" y="44"/>
                    </a:lnTo>
                    <a:lnTo>
                      <a:pt x="31" y="50"/>
                    </a:lnTo>
                    <a:lnTo>
                      <a:pt x="35" y="57"/>
                    </a:lnTo>
                    <a:lnTo>
                      <a:pt x="42" y="64"/>
                    </a:lnTo>
                    <a:lnTo>
                      <a:pt x="48" y="70"/>
                    </a:lnTo>
                    <a:lnTo>
                      <a:pt x="54" y="77"/>
                    </a:lnTo>
                    <a:lnTo>
                      <a:pt x="60" y="85"/>
                    </a:lnTo>
                    <a:lnTo>
                      <a:pt x="66" y="90"/>
                    </a:lnTo>
                    <a:lnTo>
                      <a:pt x="71" y="98"/>
                    </a:lnTo>
                    <a:lnTo>
                      <a:pt x="77" y="105"/>
                    </a:lnTo>
                    <a:lnTo>
                      <a:pt x="83" y="111"/>
                    </a:lnTo>
                    <a:lnTo>
                      <a:pt x="89" y="118"/>
                    </a:lnTo>
                    <a:lnTo>
                      <a:pt x="95" y="125"/>
                    </a:lnTo>
                    <a:lnTo>
                      <a:pt x="93" y="112"/>
                    </a:lnTo>
                    <a:lnTo>
                      <a:pt x="11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0" name="Freeform 81"/>
              <p:cNvSpPr>
                <a:spLocks/>
              </p:cNvSpPr>
              <p:nvPr/>
            </p:nvSpPr>
            <p:spPr bwMode="auto">
              <a:xfrm>
                <a:off x="5052" y="2702"/>
                <a:ext cx="114" cy="154"/>
              </a:xfrm>
              <a:custGeom>
                <a:avLst/>
                <a:gdLst>
                  <a:gd name="T0" fmla="*/ 329 w 342"/>
                  <a:gd name="T1" fmla="*/ 19 h 460"/>
                  <a:gd name="T2" fmla="*/ 337 w 342"/>
                  <a:gd name="T3" fmla="*/ 58 h 460"/>
                  <a:gd name="T4" fmla="*/ 337 w 342"/>
                  <a:gd name="T5" fmla="*/ 125 h 460"/>
                  <a:gd name="T6" fmla="*/ 330 w 342"/>
                  <a:gd name="T7" fmla="*/ 221 h 460"/>
                  <a:gd name="T8" fmla="*/ 323 w 342"/>
                  <a:gd name="T9" fmla="*/ 317 h 460"/>
                  <a:gd name="T10" fmla="*/ 314 w 342"/>
                  <a:gd name="T11" fmla="*/ 412 h 460"/>
                  <a:gd name="T12" fmla="*/ 295 w 342"/>
                  <a:gd name="T13" fmla="*/ 444 h 460"/>
                  <a:gd name="T14" fmla="*/ 265 w 342"/>
                  <a:gd name="T15" fmla="*/ 410 h 460"/>
                  <a:gd name="T16" fmla="*/ 236 w 342"/>
                  <a:gd name="T17" fmla="*/ 378 h 460"/>
                  <a:gd name="T18" fmla="*/ 208 w 342"/>
                  <a:gd name="T19" fmla="*/ 346 h 460"/>
                  <a:gd name="T20" fmla="*/ 183 w 342"/>
                  <a:gd name="T21" fmla="*/ 311 h 460"/>
                  <a:gd name="T22" fmla="*/ 160 w 342"/>
                  <a:gd name="T23" fmla="*/ 279 h 460"/>
                  <a:gd name="T24" fmla="*/ 140 w 342"/>
                  <a:gd name="T25" fmla="*/ 246 h 460"/>
                  <a:gd name="T26" fmla="*/ 121 w 342"/>
                  <a:gd name="T27" fmla="*/ 214 h 460"/>
                  <a:gd name="T28" fmla="*/ 105 w 342"/>
                  <a:gd name="T29" fmla="*/ 211 h 460"/>
                  <a:gd name="T30" fmla="*/ 93 w 342"/>
                  <a:gd name="T31" fmla="*/ 236 h 460"/>
                  <a:gd name="T32" fmla="*/ 80 w 342"/>
                  <a:gd name="T33" fmla="*/ 262 h 460"/>
                  <a:gd name="T34" fmla="*/ 67 w 342"/>
                  <a:gd name="T35" fmla="*/ 287 h 460"/>
                  <a:gd name="T36" fmla="*/ 52 w 342"/>
                  <a:gd name="T37" fmla="*/ 313 h 460"/>
                  <a:gd name="T38" fmla="*/ 38 w 342"/>
                  <a:gd name="T39" fmla="*/ 338 h 460"/>
                  <a:gd name="T40" fmla="*/ 23 w 342"/>
                  <a:gd name="T41" fmla="*/ 364 h 460"/>
                  <a:gd name="T42" fmla="*/ 9 w 342"/>
                  <a:gd name="T43" fmla="*/ 390 h 460"/>
                  <a:gd name="T44" fmla="*/ 4 w 342"/>
                  <a:gd name="T45" fmla="*/ 371 h 460"/>
                  <a:gd name="T46" fmla="*/ 15 w 342"/>
                  <a:gd name="T47" fmla="*/ 306 h 460"/>
                  <a:gd name="T48" fmla="*/ 23 w 342"/>
                  <a:gd name="T49" fmla="*/ 240 h 460"/>
                  <a:gd name="T50" fmla="*/ 32 w 342"/>
                  <a:gd name="T51" fmla="*/ 175 h 460"/>
                  <a:gd name="T52" fmla="*/ 55 w 342"/>
                  <a:gd name="T53" fmla="*/ 133 h 460"/>
                  <a:gd name="T54" fmla="*/ 90 w 342"/>
                  <a:gd name="T55" fmla="*/ 115 h 460"/>
                  <a:gd name="T56" fmla="*/ 127 w 342"/>
                  <a:gd name="T57" fmla="*/ 98 h 460"/>
                  <a:gd name="T58" fmla="*/ 163 w 342"/>
                  <a:gd name="T59" fmla="*/ 80 h 460"/>
                  <a:gd name="T60" fmla="*/ 199 w 342"/>
                  <a:gd name="T61" fmla="*/ 61 h 460"/>
                  <a:gd name="T62" fmla="*/ 236 w 342"/>
                  <a:gd name="T63" fmla="*/ 44 h 460"/>
                  <a:gd name="T64" fmla="*/ 272 w 342"/>
                  <a:gd name="T65" fmla="*/ 26 h 460"/>
                  <a:gd name="T66" fmla="*/ 307 w 342"/>
                  <a:gd name="T67" fmla="*/ 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60">
                    <a:moveTo>
                      <a:pt x="326" y="0"/>
                    </a:moveTo>
                    <a:lnTo>
                      <a:pt x="329" y="19"/>
                    </a:lnTo>
                    <a:lnTo>
                      <a:pt x="333" y="39"/>
                    </a:lnTo>
                    <a:lnTo>
                      <a:pt x="337" y="58"/>
                    </a:lnTo>
                    <a:lnTo>
                      <a:pt x="342" y="79"/>
                    </a:lnTo>
                    <a:lnTo>
                      <a:pt x="337" y="125"/>
                    </a:lnTo>
                    <a:lnTo>
                      <a:pt x="335" y="173"/>
                    </a:lnTo>
                    <a:lnTo>
                      <a:pt x="330" y="221"/>
                    </a:lnTo>
                    <a:lnTo>
                      <a:pt x="327" y="269"/>
                    </a:lnTo>
                    <a:lnTo>
                      <a:pt x="323" y="317"/>
                    </a:lnTo>
                    <a:lnTo>
                      <a:pt x="319" y="365"/>
                    </a:lnTo>
                    <a:lnTo>
                      <a:pt x="314" y="412"/>
                    </a:lnTo>
                    <a:lnTo>
                      <a:pt x="311" y="460"/>
                    </a:lnTo>
                    <a:lnTo>
                      <a:pt x="295" y="444"/>
                    </a:lnTo>
                    <a:lnTo>
                      <a:pt x="279" y="428"/>
                    </a:lnTo>
                    <a:lnTo>
                      <a:pt x="265" y="410"/>
                    </a:lnTo>
                    <a:lnTo>
                      <a:pt x="249" y="394"/>
                    </a:lnTo>
                    <a:lnTo>
                      <a:pt x="236" y="378"/>
                    </a:lnTo>
                    <a:lnTo>
                      <a:pt x="221" y="362"/>
                    </a:lnTo>
                    <a:lnTo>
                      <a:pt x="208" y="346"/>
                    </a:lnTo>
                    <a:lnTo>
                      <a:pt x="196" y="329"/>
                    </a:lnTo>
                    <a:lnTo>
                      <a:pt x="183" y="311"/>
                    </a:lnTo>
                    <a:lnTo>
                      <a:pt x="172" y="295"/>
                    </a:lnTo>
                    <a:lnTo>
                      <a:pt x="160" y="279"/>
                    </a:lnTo>
                    <a:lnTo>
                      <a:pt x="150" y="263"/>
                    </a:lnTo>
                    <a:lnTo>
                      <a:pt x="140" y="246"/>
                    </a:lnTo>
                    <a:lnTo>
                      <a:pt x="130" y="230"/>
                    </a:lnTo>
                    <a:lnTo>
                      <a:pt x="121" y="214"/>
                    </a:lnTo>
                    <a:lnTo>
                      <a:pt x="111" y="197"/>
                    </a:lnTo>
                    <a:lnTo>
                      <a:pt x="105" y="211"/>
                    </a:lnTo>
                    <a:lnTo>
                      <a:pt x="99" y="224"/>
                    </a:lnTo>
                    <a:lnTo>
                      <a:pt x="93" y="236"/>
                    </a:lnTo>
                    <a:lnTo>
                      <a:pt x="87" y="249"/>
                    </a:lnTo>
                    <a:lnTo>
                      <a:pt x="80" y="262"/>
                    </a:lnTo>
                    <a:lnTo>
                      <a:pt x="74" y="275"/>
                    </a:lnTo>
                    <a:lnTo>
                      <a:pt x="67" y="287"/>
                    </a:lnTo>
                    <a:lnTo>
                      <a:pt x="60" y="300"/>
                    </a:lnTo>
                    <a:lnTo>
                      <a:pt x="52" y="313"/>
                    </a:lnTo>
                    <a:lnTo>
                      <a:pt x="45" y="326"/>
                    </a:lnTo>
                    <a:lnTo>
                      <a:pt x="38" y="338"/>
                    </a:lnTo>
                    <a:lnTo>
                      <a:pt x="32" y="351"/>
                    </a:lnTo>
                    <a:lnTo>
                      <a:pt x="23" y="364"/>
                    </a:lnTo>
                    <a:lnTo>
                      <a:pt x="16" y="377"/>
                    </a:lnTo>
                    <a:lnTo>
                      <a:pt x="9" y="390"/>
                    </a:lnTo>
                    <a:lnTo>
                      <a:pt x="0" y="405"/>
                    </a:lnTo>
                    <a:lnTo>
                      <a:pt x="4" y="371"/>
                    </a:lnTo>
                    <a:lnTo>
                      <a:pt x="10" y="338"/>
                    </a:lnTo>
                    <a:lnTo>
                      <a:pt x="15" y="306"/>
                    </a:lnTo>
                    <a:lnTo>
                      <a:pt x="19" y="272"/>
                    </a:lnTo>
                    <a:lnTo>
                      <a:pt x="23" y="240"/>
                    </a:lnTo>
                    <a:lnTo>
                      <a:pt x="28" y="208"/>
                    </a:lnTo>
                    <a:lnTo>
                      <a:pt x="32" y="175"/>
                    </a:lnTo>
                    <a:lnTo>
                      <a:pt x="36" y="143"/>
                    </a:lnTo>
                    <a:lnTo>
                      <a:pt x="55" y="133"/>
                    </a:lnTo>
                    <a:lnTo>
                      <a:pt x="73" y="124"/>
                    </a:lnTo>
                    <a:lnTo>
                      <a:pt x="90" y="115"/>
                    </a:lnTo>
                    <a:lnTo>
                      <a:pt x="109" y="106"/>
                    </a:lnTo>
                    <a:lnTo>
                      <a:pt x="127" y="98"/>
                    </a:lnTo>
                    <a:lnTo>
                      <a:pt x="145" y="89"/>
                    </a:lnTo>
                    <a:lnTo>
                      <a:pt x="163" y="80"/>
                    </a:lnTo>
                    <a:lnTo>
                      <a:pt x="180" y="71"/>
                    </a:lnTo>
                    <a:lnTo>
                      <a:pt x="199" y="61"/>
                    </a:lnTo>
                    <a:lnTo>
                      <a:pt x="217" y="54"/>
                    </a:lnTo>
                    <a:lnTo>
                      <a:pt x="236" y="44"/>
                    </a:lnTo>
                    <a:lnTo>
                      <a:pt x="253" y="35"/>
                    </a:lnTo>
                    <a:lnTo>
                      <a:pt x="272" y="26"/>
                    </a:lnTo>
                    <a:lnTo>
                      <a:pt x="289" y="18"/>
                    </a:lnTo>
                    <a:lnTo>
                      <a:pt x="307" y="9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1" name="Freeform 82"/>
              <p:cNvSpPr>
                <a:spLocks/>
              </p:cNvSpPr>
              <p:nvPr/>
            </p:nvSpPr>
            <p:spPr bwMode="auto">
              <a:xfrm>
                <a:off x="5156" y="2702"/>
                <a:ext cx="13" cy="27"/>
              </a:xfrm>
              <a:custGeom>
                <a:avLst/>
                <a:gdLst>
                  <a:gd name="T0" fmla="*/ 40 w 40"/>
                  <a:gd name="T1" fmla="*/ 80 h 81"/>
                  <a:gd name="T2" fmla="*/ 40 w 40"/>
                  <a:gd name="T3" fmla="*/ 77 h 81"/>
                  <a:gd name="T4" fmla="*/ 38 w 40"/>
                  <a:gd name="T5" fmla="*/ 67 h 81"/>
                  <a:gd name="T6" fmla="*/ 36 w 40"/>
                  <a:gd name="T7" fmla="*/ 58 h 81"/>
                  <a:gd name="T8" fmla="*/ 33 w 40"/>
                  <a:gd name="T9" fmla="*/ 48 h 81"/>
                  <a:gd name="T10" fmla="*/ 32 w 40"/>
                  <a:gd name="T11" fmla="*/ 38 h 81"/>
                  <a:gd name="T12" fmla="*/ 30 w 40"/>
                  <a:gd name="T13" fmla="*/ 27 h 81"/>
                  <a:gd name="T14" fmla="*/ 27 w 40"/>
                  <a:gd name="T15" fmla="*/ 19 h 81"/>
                  <a:gd name="T16" fmla="*/ 24 w 40"/>
                  <a:gd name="T17" fmla="*/ 8 h 81"/>
                  <a:gd name="T18" fmla="*/ 23 w 40"/>
                  <a:gd name="T19" fmla="*/ 0 h 81"/>
                  <a:gd name="T20" fmla="*/ 0 w 40"/>
                  <a:gd name="T21" fmla="*/ 4 h 81"/>
                  <a:gd name="T22" fmla="*/ 3 w 40"/>
                  <a:gd name="T23" fmla="*/ 13 h 81"/>
                  <a:gd name="T24" fmla="*/ 4 w 40"/>
                  <a:gd name="T25" fmla="*/ 23 h 81"/>
                  <a:gd name="T26" fmla="*/ 7 w 40"/>
                  <a:gd name="T27" fmla="*/ 33 h 81"/>
                  <a:gd name="T28" fmla="*/ 8 w 40"/>
                  <a:gd name="T29" fmla="*/ 42 h 81"/>
                  <a:gd name="T30" fmla="*/ 10 w 40"/>
                  <a:gd name="T31" fmla="*/ 54 h 81"/>
                  <a:gd name="T32" fmla="*/ 13 w 40"/>
                  <a:gd name="T33" fmla="*/ 62 h 81"/>
                  <a:gd name="T34" fmla="*/ 16 w 40"/>
                  <a:gd name="T35" fmla="*/ 72 h 81"/>
                  <a:gd name="T36" fmla="*/ 17 w 40"/>
                  <a:gd name="T37" fmla="*/ 81 h 81"/>
                  <a:gd name="T38" fmla="*/ 17 w 40"/>
                  <a:gd name="T39" fmla="*/ 78 h 81"/>
                  <a:gd name="T40" fmla="*/ 40 w 40"/>
                  <a:gd name="T4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81">
                    <a:moveTo>
                      <a:pt x="40" y="80"/>
                    </a:moveTo>
                    <a:lnTo>
                      <a:pt x="40" y="77"/>
                    </a:lnTo>
                    <a:lnTo>
                      <a:pt x="38" y="67"/>
                    </a:lnTo>
                    <a:lnTo>
                      <a:pt x="36" y="58"/>
                    </a:lnTo>
                    <a:lnTo>
                      <a:pt x="33" y="48"/>
                    </a:lnTo>
                    <a:lnTo>
                      <a:pt x="32" y="38"/>
                    </a:lnTo>
                    <a:lnTo>
                      <a:pt x="30" y="27"/>
                    </a:lnTo>
                    <a:lnTo>
                      <a:pt x="27" y="19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0" y="4"/>
                    </a:lnTo>
                    <a:lnTo>
                      <a:pt x="3" y="13"/>
                    </a:lnTo>
                    <a:lnTo>
                      <a:pt x="4" y="23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0" y="54"/>
                    </a:lnTo>
                    <a:lnTo>
                      <a:pt x="13" y="62"/>
                    </a:lnTo>
                    <a:lnTo>
                      <a:pt x="16" y="72"/>
                    </a:lnTo>
                    <a:lnTo>
                      <a:pt x="17" y="81"/>
                    </a:lnTo>
                    <a:lnTo>
                      <a:pt x="17" y="78"/>
                    </a:lnTo>
                    <a:lnTo>
                      <a:pt x="4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2" name="Freeform 83"/>
              <p:cNvSpPr>
                <a:spLocks/>
              </p:cNvSpPr>
              <p:nvPr/>
            </p:nvSpPr>
            <p:spPr bwMode="auto">
              <a:xfrm>
                <a:off x="5152" y="2728"/>
                <a:ext cx="17" cy="131"/>
              </a:xfrm>
              <a:custGeom>
                <a:avLst/>
                <a:gdLst>
                  <a:gd name="T0" fmla="*/ 3 w 53"/>
                  <a:gd name="T1" fmla="*/ 392 h 392"/>
                  <a:gd name="T2" fmla="*/ 23 w 53"/>
                  <a:gd name="T3" fmla="*/ 384 h 392"/>
                  <a:gd name="T4" fmla="*/ 24 w 53"/>
                  <a:gd name="T5" fmla="*/ 360 h 392"/>
                  <a:gd name="T6" fmla="*/ 26 w 53"/>
                  <a:gd name="T7" fmla="*/ 336 h 392"/>
                  <a:gd name="T8" fmla="*/ 29 w 53"/>
                  <a:gd name="T9" fmla="*/ 313 h 392"/>
                  <a:gd name="T10" fmla="*/ 30 w 53"/>
                  <a:gd name="T11" fmla="*/ 288 h 392"/>
                  <a:gd name="T12" fmla="*/ 32 w 53"/>
                  <a:gd name="T13" fmla="*/ 264 h 392"/>
                  <a:gd name="T14" fmla="*/ 35 w 53"/>
                  <a:gd name="T15" fmla="*/ 240 h 392"/>
                  <a:gd name="T16" fmla="*/ 36 w 53"/>
                  <a:gd name="T17" fmla="*/ 217 h 392"/>
                  <a:gd name="T18" fmla="*/ 37 w 53"/>
                  <a:gd name="T19" fmla="*/ 194 h 392"/>
                  <a:gd name="T20" fmla="*/ 40 w 53"/>
                  <a:gd name="T21" fmla="*/ 169 h 392"/>
                  <a:gd name="T22" fmla="*/ 42 w 53"/>
                  <a:gd name="T23" fmla="*/ 146 h 392"/>
                  <a:gd name="T24" fmla="*/ 43 w 53"/>
                  <a:gd name="T25" fmla="*/ 121 h 392"/>
                  <a:gd name="T26" fmla="*/ 45 w 53"/>
                  <a:gd name="T27" fmla="*/ 96 h 392"/>
                  <a:gd name="T28" fmla="*/ 48 w 53"/>
                  <a:gd name="T29" fmla="*/ 74 h 392"/>
                  <a:gd name="T30" fmla="*/ 49 w 53"/>
                  <a:gd name="T31" fmla="*/ 50 h 392"/>
                  <a:gd name="T32" fmla="*/ 52 w 53"/>
                  <a:gd name="T33" fmla="*/ 25 h 392"/>
                  <a:gd name="T34" fmla="*/ 53 w 53"/>
                  <a:gd name="T35" fmla="*/ 2 h 392"/>
                  <a:gd name="T36" fmla="*/ 30 w 53"/>
                  <a:gd name="T37" fmla="*/ 0 h 392"/>
                  <a:gd name="T38" fmla="*/ 29 w 53"/>
                  <a:gd name="T39" fmla="*/ 25 h 392"/>
                  <a:gd name="T40" fmla="*/ 27 w 53"/>
                  <a:gd name="T41" fmla="*/ 48 h 392"/>
                  <a:gd name="T42" fmla="*/ 24 w 53"/>
                  <a:gd name="T43" fmla="*/ 72 h 392"/>
                  <a:gd name="T44" fmla="*/ 23 w 53"/>
                  <a:gd name="T45" fmla="*/ 96 h 392"/>
                  <a:gd name="T46" fmla="*/ 20 w 53"/>
                  <a:gd name="T47" fmla="*/ 120 h 392"/>
                  <a:gd name="T48" fmla="*/ 19 w 53"/>
                  <a:gd name="T49" fmla="*/ 143 h 392"/>
                  <a:gd name="T50" fmla="*/ 17 w 53"/>
                  <a:gd name="T51" fmla="*/ 168 h 392"/>
                  <a:gd name="T52" fmla="*/ 16 w 53"/>
                  <a:gd name="T53" fmla="*/ 191 h 392"/>
                  <a:gd name="T54" fmla="*/ 13 w 53"/>
                  <a:gd name="T55" fmla="*/ 216 h 392"/>
                  <a:gd name="T56" fmla="*/ 11 w 53"/>
                  <a:gd name="T57" fmla="*/ 240 h 392"/>
                  <a:gd name="T58" fmla="*/ 10 w 53"/>
                  <a:gd name="T59" fmla="*/ 264 h 392"/>
                  <a:gd name="T60" fmla="*/ 7 w 53"/>
                  <a:gd name="T61" fmla="*/ 287 h 392"/>
                  <a:gd name="T62" fmla="*/ 5 w 53"/>
                  <a:gd name="T63" fmla="*/ 310 h 392"/>
                  <a:gd name="T64" fmla="*/ 3 w 53"/>
                  <a:gd name="T65" fmla="*/ 333 h 392"/>
                  <a:gd name="T66" fmla="*/ 1 w 53"/>
                  <a:gd name="T67" fmla="*/ 358 h 392"/>
                  <a:gd name="T68" fmla="*/ 0 w 53"/>
                  <a:gd name="T69" fmla="*/ 381 h 392"/>
                  <a:gd name="T70" fmla="*/ 20 w 53"/>
                  <a:gd name="T71" fmla="*/ 374 h 392"/>
                  <a:gd name="T72" fmla="*/ 3 w 53"/>
                  <a:gd name="T7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392">
                    <a:moveTo>
                      <a:pt x="3" y="392"/>
                    </a:moveTo>
                    <a:lnTo>
                      <a:pt x="23" y="384"/>
                    </a:lnTo>
                    <a:lnTo>
                      <a:pt x="24" y="360"/>
                    </a:lnTo>
                    <a:lnTo>
                      <a:pt x="26" y="336"/>
                    </a:lnTo>
                    <a:lnTo>
                      <a:pt x="29" y="313"/>
                    </a:lnTo>
                    <a:lnTo>
                      <a:pt x="30" y="288"/>
                    </a:lnTo>
                    <a:lnTo>
                      <a:pt x="32" y="264"/>
                    </a:lnTo>
                    <a:lnTo>
                      <a:pt x="35" y="240"/>
                    </a:lnTo>
                    <a:lnTo>
                      <a:pt x="36" y="217"/>
                    </a:lnTo>
                    <a:lnTo>
                      <a:pt x="37" y="194"/>
                    </a:lnTo>
                    <a:lnTo>
                      <a:pt x="40" y="169"/>
                    </a:lnTo>
                    <a:lnTo>
                      <a:pt x="42" y="146"/>
                    </a:lnTo>
                    <a:lnTo>
                      <a:pt x="43" y="121"/>
                    </a:lnTo>
                    <a:lnTo>
                      <a:pt x="45" y="96"/>
                    </a:lnTo>
                    <a:lnTo>
                      <a:pt x="48" y="74"/>
                    </a:lnTo>
                    <a:lnTo>
                      <a:pt x="49" y="50"/>
                    </a:lnTo>
                    <a:lnTo>
                      <a:pt x="52" y="25"/>
                    </a:lnTo>
                    <a:lnTo>
                      <a:pt x="53" y="2"/>
                    </a:lnTo>
                    <a:lnTo>
                      <a:pt x="30" y="0"/>
                    </a:lnTo>
                    <a:lnTo>
                      <a:pt x="29" y="25"/>
                    </a:lnTo>
                    <a:lnTo>
                      <a:pt x="27" y="48"/>
                    </a:lnTo>
                    <a:lnTo>
                      <a:pt x="24" y="72"/>
                    </a:lnTo>
                    <a:lnTo>
                      <a:pt x="23" y="96"/>
                    </a:lnTo>
                    <a:lnTo>
                      <a:pt x="20" y="120"/>
                    </a:lnTo>
                    <a:lnTo>
                      <a:pt x="19" y="143"/>
                    </a:lnTo>
                    <a:lnTo>
                      <a:pt x="17" y="168"/>
                    </a:lnTo>
                    <a:lnTo>
                      <a:pt x="16" y="191"/>
                    </a:lnTo>
                    <a:lnTo>
                      <a:pt x="13" y="216"/>
                    </a:lnTo>
                    <a:lnTo>
                      <a:pt x="11" y="240"/>
                    </a:lnTo>
                    <a:lnTo>
                      <a:pt x="10" y="264"/>
                    </a:lnTo>
                    <a:lnTo>
                      <a:pt x="7" y="287"/>
                    </a:lnTo>
                    <a:lnTo>
                      <a:pt x="5" y="310"/>
                    </a:lnTo>
                    <a:lnTo>
                      <a:pt x="3" y="333"/>
                    </a:lnTo>
                    <a:lnTo>
                      <a:pt x="1" y="358"/>
                    </a:lnTo>
                    <a:lnTo>
                      <a:pt x="0" y="381"/>
                    </a:lnTo>
                    <a:lnTo>
                      <a:pt x="20" y="374"/>
                    </a:lnTo>
                    <a:lnTo>
                      <a:pt x="3" y="3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3" name="Freeform 84"/>
              <p:cNvSpPr>
                <a:spLocks/>
              </p:cNvSpPr>
              <p:nvPr/>
            </p:nvSpPr>
            <p:spPr bwMode="auto">
              <a:xfrm>
                <a:off x="5085" y="2766"/>
                <a:ext cx="73" cy="93"/>
              </a:xfrm>
              <a:custGeom>
                <a:avLst/>
                <a:gdLst>
                  <a:gd name="T0" fmla="*/ 22 w 220"/>
                  <a:gd name="T1" fmla="*/ 10 h 277"/>
                  <a:gd name="T2" fmla="*/ 2 w 220"/>
                  <a:gd name="T3" fmla="*/ 10 h 277"/>
                  <a:gd name="T4" fmla="*/ 11 w 220"/>
                  <a:gd name="T5" fmla="*/ 28 h 277"/>
                  <a:gd name="T6" fmla="*/ 19 w 220"/>
                  <a:gd name="T7" fmla="*/ 44 h 277"/>
                  <a:gd name="T8" fmla="*/ 30 w 220"/>
                  <a:gd name="T9" fmla="*/ 61 h 277"/>
                  <a:gd name="T10" fmla="*/ 41 w 220"/>
                  <a:gd name="T11" fmla="*/ 77 h 277"/>
                  <a:gd name="T12" fmla="*/ 51 w 220"/>
                  <a:gd name="T13" fmla="*/ 95 h 277"/>
                  <a:gd name="T14" fmla="*/ 61 w 220"/>
                  <a:gd name="T15" fmla="*/ 111 h 277"/>
                  <a:gd name="T16" fmla="*/ 75 w 220"/>
                  <a:gd name="T17" fmla="*/ 127 h 277"/>
                  <a:gd name="T18" fmla="*/ 86 w 220"/>
                  <a:gd name="T19" fmla="*/ 144 h 277"/>
                  <a:gd name="T20" fmla="*/ 99 w 220"/>
                  <a:gd name="T21" fmla="*/ 160 h 277"/>
                  <a:gd name="T22" fmla="*/ 112 w 220"/>
                  <a:gd name="T23" fmla="*/ 178 h 277"/>
                  <a:gd name="T24" fmla="*/ 125 w 220"/>
                  <a:gd name="T25" fmla="*/ 194 h 277"/>
                  <a:gd name="T26" fmla="*/ 140 w 220"/>
                  <a:gd name="T27" fmla="*/ 211 h 277"/>
                  <a:gd name="T28" fmla="*/ 156 w 220"/>
                  <a:gd name="T29" fmla="*/ 227 h 277"/>
                  <a:gd name="T30" fmla="*/ 171 w 220"/>
                  <a:gd name="T31" fmla="*/ 243 h 277"/>
                  <a:gd name="T32" fmla="*/ 187 w 220"/>
                  <a:gd name="T33" fmla="*/ 261 h 277"/>
                  <a:gd name="T34" fmla="*/ 203 w 220"/>
                  <a:gd name="T35" fmla="*/ 277 h 277"/>
                  <a:gd name="T36" fmla="*/ 220 w 220"/>
                  <a:gd name="T37" fmla="*/ 259 h 277"/>
                  <a:gd name="T38" fmla="*/ 203 w 220"/>
                  <a:gd name="T39" fmla="*/ 243 h 277"/>
                  <a:gd name="T40" fmla="*/ 188 w 220"/>
                  <a:gd name="T41" fmla="*/ 227 h 277"/>
                  <a:gd name="T42" fmla="*/ 172 w 220"/>
                  <a:gd name="T43" fmla="*/ 211 h 277"/>
                  <a:gd name="T44" fmla="*/ 157 w 220"/>
                  <a:gd name="T45" fmla="*/ 195 h 277"/>
                  <a:gd name="T46" fmla="*/ 144 w 220"/>
                  <a:gd name="T47" fmla="*/ 179 h 277"/>
                  <a:gd name="T48" fmla="*/ 130 w 220"/>
                  <a:gd name="T49" fmla="*/ 163 h 277"/>
                  <a:gd name="T50" fmla="*/ 118 w 220"/>
                  <a:gd name="T51" fmla="*/ 146 h 277"/>
                  <a:gd name="T52" fmla="*/ 105 w 220"/>
                  <a:gd name="T53" fmla="*/ 128 h 277"/>
                  <a:gd name="T54" fmla="*/ 93 w 220"/>
                  <a:gd name="T55" fmla="*/ 112 h 277"/>
                  <a:gd name="T56" fmla="*/ 82 w 220"/>
                  <a:gd name="T57" fmla="*/ 98 h 277"/>
                  <a:gd name="T58" fmla="*/ 70 w 220"/>
                  <a:gd name="T59" fmla="*/ 80 h 277"/>
                  <a:gd name="T60" fmla="*/ 60 w 220"/>
                  <a:gd name="T61" fmla="*/ 64 h 277"/>
                  <a:gd name="T62" fmla="*/ 50 w 220"/>
                  <a:gd name="T63" fmla="*/ 48 h 277"/>
                  <a:gd name="T64" fmla="*/ 41 w 220"/>
                  <a:gd name="T65" fmla="*/ 32 h 277"/>
                  <a:gd name="T66" fmla="*/ 31 w 220"/>
                  <a:gd name="T67" fmla="*/ 16 h 277"/>
                  <a:gd name="T68" fmla="*/ 22 w 220"/>
                  <a:gd name="T69" fmla="*/ 0 h 277"/>
                  <a:gd name="T70" fmla="*/ 0 w 220"/>
                  <a:gd name="T71" fmla="*/ 2 h 277"/>
                  <a:gd name="T72" fmla="*/ 22 w 220"/>
                  <a:gd name="T73" fmla="*/ 1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277">
                    <a:moveTo>
                      <a:pt x="22" y="10"/>
                    </a:moveTo>
                    <a:lnTo>
                      <a:pt x="2" y="10"/>
                    </a:lnTo>
                    <a:lnTo>
                      <a:pt x="11" y="28"/>
                    </a:lnTo>
                    <a:lnTo>
                      <a:pt x="19" y="44"/>
                    </a:lnTo>
                    <a:lnTo>
                      <a:pt x="30" y="61"/>
                    </a:lnTo>
                    <a:lnTo>
                      <a:pt x="41" y="77"/>
                    </a:lnTo>
                    <a:lnTo>
                      <a:pt x="51" y="95"/>
                    </a:lnTo>
                    <a:lnTo>
                      <a:pt x="61" y="111"/>
                    </a:lnTo>
                    <a:lnTo>
                      <a:pt x="75" y="127"/>
                    </a:lnTo>
                    <a:lnTo>
                      <a:pt x="86" y="144"/>
                    </a:lnTo>
                    <a:lnTo>
                      <a:pt x="99" y="160"/>
                    </a:lnTo>
                    <a:lnTo>
                      <a:pt x="112" y="178"/>
                    </a:lnTo>
                    <a:lnTo>
                      <a:pt x="125" y="194"/>
                    </a:lnTo>
                    <a:lnTo>
                      <a:pt x="140" y="211"/>
                    </a:lnTo>
                    <a:lnTo>
                      <a:pt x="156" y="227"/>
                    </a:lnTo>
                    <a:lnTo>
                      <a:pt x="171" y="243"/>
                    </a:lnTo>
                    <a:lnTo>
                      <a:pt x="187" y="261"/>
                    </a:lnTo>
                    <a:lnTo>
                      <a:pt x="203" y="277"/>
                    </a:lnTo>
                    <a:lnTo>
                      <a:pt x="220" y="259"/>
                    </a:lnTo>
                    <a:lnTo>
                      <a:pt x="203" y="243"/>
                    </a:lnTo>
                    <a:lnTo>
                      <a:pt x="188" y="227"/>
                    </a:lnTo>
                    <a:lnTo>
                      <a:pt x="172" y="211"/>
                    </a:lnTo>
                    <a:lnTo>
                      <a:pt x="157" y="195"/>
                    </a:lnTo>
                    <a:lnTo>
                      <a:pt x="144" y="179"/>
                    </a:lnTo>
                    <a:lnTo>
                      <a:pt x="130" y="163"/>
                    </a:lnTo>
                    <a:lnTo>
                      <a:pt x="118" y="146"/>
                    </a:lnTo>
                    <a:lnTo>
                      <a:pt x="105" y="128"/>
                    </a:lnTo>
                    <a:lnTo>
                      <a:pt x="93" y="112"/>
                    </a:lnTo>
                    <a:lnTo>
                      <a:pt x="82" y="98"/>
                    </a:lnTo>
                    <a:lnTo>
                      <a:pt x="70" y="80"/>
                    </a:lnTo>
                    <a:lnTo>
                      <a:pt x="60" y="64"/>
                    </a:lnTo>
                    <a:lnTo>
                      <a:pt x="50" y="48"/>
                    </a:lnTo>
                    <a:lnTo>
                      <a:pt x="4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4" name="Freeform 85"/>
              <p:cNvSpPr>
                <a:spLocks/>
              </p:cNvSpPr>
              <p:nvPr/>
            </p:nvSpPr>
            <p:spPr bwMode="auto">
              <a:xfrm>
                <a:off x="5048" y="2767"/>
                <a:ext cx="44" cy="72"/>
              </a:xfrm>
              <a:custGeom>
                <a:avLst/>
                <a:gdLst>
                  <a:gd name="T0" fmla="*/ 0 w 134"/>
                  <a:gd name="T1" fmla="*/ 208 h 216"/>
                  <a:gd name="T2" fmla="*/ 22 w 134"/>
                  <a:gd name="T3" fmla="*/ 216 h 216"/>
                  <a:gd name="T4" fmla="*/ 31 w 134"/>
                  <a:gd name="T5" fmla="*/ 203 h 216"/>
                  <a:gd name="T6" fmla="*/ 38 w 134"/>
                  <a:gd name="T7" fmla="*/ 189 h 216"/>
                  <a:gd name="T8" fmla="*/ 46 w 134"/>
                  <a:gd name="T9" fmla="*/ 176 h 216"/>
                  <a:gd name="T10" fmla="*/ 53 w 134"/>
                  <a:gd name="T11" fmla="*/ 163 h 216"/>
                  <a:gd name="T12" fmla="*/ 60 w 134"/>
                  <a:gd name="T13" fmla="*/ 149 h 216"/>
                  <a:gd name="T14" fmla="*/ 67 w 134"/>
                  <a:gd name="T15" fmla="*/ 138 h 216"/>
                  <a:gd name="T16" fmla="*/ 75 w 134"/>
                  <a:gd name="T17" fmla="*/ 125 h 216"/>
                  <a:gd name="T18" fmla="*/ 82 w 134"/>
                  <a:gd name="T19" fmla="*/ 110 h 216"/>
                  <a:gd name="T20" fmla="*/ 89 w 134"/>
                  <a:gd name="T21" fmla="*/ 100 h 216"/>
                  <a:gd name="T22" fmla="*/ 96 w 134"/>
                  <a:gd name="T23" fmla="*/ 87 h 216"/>
                  <a:gd name="T24" fmla="*/ 102 w 134"/>
                  <a:gd name="T25" fmla="*/ 74 h 216"/>
                  <a:gd name="T26" fmla="*/ 108 w 134"/>
                  <a:gd name="T27" fmla="*/ 61 h 216"/>
                  <a:gd name="T28" fmla="*/ 115 w 134"/>
                  <a:gd name="T29" fmla="*/ 48 h 216"/>
                  <a:gd name="T30" fmla="*/ 123 w 134"/>
                  <a:gd name="T31" fmla="*/ 35 h 216"/>
                  <a:gd name="T32" fmla="*/ 128 w 134"/>
                  <a:gd name="T33" fmla="*/ 21 h 216"/>
                  <a:gd name="T34" fmla="*/ 134 w 134"/>
                  <a:gd name="T35" fmla="*/ 8 h 216"/>
                  <a:gd name="T36" fmla="*/ 112 w 134"/>
                  <a:gd name="T37" fmla="*/ 0 h 216"/>
                  <a:gd name="T38" fmla="*/ 107 w 134"/>
                  <a:gd name="T39" fmla="*/ 13 h 216"/>
                  <a:gd name="T40" fmla="*/ 101 w 134"/>
                  <a:gd name="T41" fmla="*/ 24 h 216"/>
                  <a:gd name="T42" fmla="*/ 95 w 134"/>
                  <a:gd name="T43" fmla="*/ 37 h 216"/>
                  <a:gd name="T44" fmla="*/ 88 w 134"/>
                  <a:gd name="T45" fmla="*/ 49 h 216"/>
                  <a:gd name="T46" fmla="*/ 82 w 134"/>
                  <a:gd name="T47" fmla="*/ 62 h 216"/>
                  <a:gd name="T48" fmla="*/ 76 w 134"/>
                  <a:gd name="T49" fmla="*/ 75 h 216"/>
                  <a:gd name="T50" fmla="*/ 69 w 134"/>
                  <a:gd name="T51" fmla="*/ 87 h 216"/>
                  <a:gd name="T52" fmla="*/ 62 w 134"/>
                  <a:gd name="T53" fmla="*/ 100 h 216"/>
                  <a:gd name="T54" fmla="*/ 54 w 134"/>
                  <a:gd name="T55" fmla="*/ 113 h 216"/>
                  <a:gd name="T56" fmla="*/ 47 w 134"/>
                  <a:gd name="T57" fmla="*/ 125 h 216"/>
                  <a:gd name="T58" fmla="*/ 40 w 134"/>
                  <a:gd name="T59" fmla="*/ 138 h 216"/>
                  <a:gd name="T60" fmla="*/ 32 w 134"/>
                  <a:gd name="T61" fmla="*/ 151 h 216"/>
                  <a:gd name="T62" fmla="*/ 25 w 134"/>
                  <a:gd name="T63" fmla="*/ 164 h 216"/>
                  <a:gd name="T64" fmla="*/ 18 w 134"/>
                  <a:gd name="T65" fmla="*/ 177 h 216"/>
                  <a:gd name="T66" fmla="*/ 11 w 134"/>
                  <a:gd name="T67" fmla="*/ 190 h 216"/>
                  <a:gd name="T68" fmla="*/ 2 w 134"/>
                  <a:gd name="T69" fmla="*/ 203 h 216"/>
                  <a:gd name="T70" fmla="*/ 24 w 134"/>
                  <a:gd name="T71" fmla="*/ 212 h 216"/>
                  <a:gd name="T72" fmla="*/ 0 w 134"/>
                  <a:gd name="T73" fmla="*/ 20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216">
                    <a:moveTo>
                      <a:pt x="0" y="208"/>
                    </a:moveTo>
                    <a:lnTo>
                      <a:pt x="22" y="216"/>
                    </a:lnTo>
                    <a:lnTo>
                      <a:pt x="31" y="203"/>
                    </a:lnTo>
                    <a:lnTo>
                      <a:pt x="38" y="189"/>
                    </a:lnTo>
                    <a:lnTo>
                      <a:pt x="46" y="176"/>
                    </a:lnTo>
                    <a:lnTo>
                      <a:pt x="53" y="163"/>
                    </a:lnTo>
                    <a:lnTo>
                      <a:pt x="60" y="149"/>
                    </a:lnTo>
                    <a:lnTo>
                      <a:pt x="67" y="138"/>
                    </a:lnTo>
                    <a:lnTo>
                      <a:pt x="75" y="125"/>
                    </a:lnTo>
                    <a:lnTo>
                      <a:pt x="82" y="110"/>
                    </a:lnTo>
                    <a:lnTo>
                      <a:pt x="89" y="100"/>
                    </a:lnTo>
                    <a:lnTo>
                      <a:pt x="96" y="87"/>
                    </a:lnTo>
                    <a:lnTo>
                      <a:pt x="102" y="74"/>
                    </a:lnTo>
                    <a:lnTo>
                      <a:pt x="108" y="61"/>
                    </a:lnTo>
                    <a:lnTo>
                      <a:pt x="115" y="48"/>
                    </a:lnTo>
                    <a:lnTo>
                      <a:pt x="123" y="35"/>
                    </a:lnTo>
                    <a:lnTo>
                      <a:pt x="128" y="21"/>
                    </a:lnTo>
                    <a:lnTo>
                      <a:pt x="134" y="8"/>
                    </a:lnTo>
                    <a:lnTo>
                      <a:pt x="112" y="0"/>
                    </a:lnTo>
                    <a:lnTo>
                      <a:pt x="107" y="13"/>
                    </a:lnTo>
                    <a:lnTo>
                      <a:pt x="101" y="24"/>
                    </a:lnTo>
                    <a:lnTo>
                      <a:pt x="95" y="37"/>
                    </a:lnTo>
                    <a:lnTo>
                      <a:pt x="88" y="49"/>
                    </a:lnTo>
                    <a:lnTo>
                      <a:pt x="82" y="62"/>
                    </a:lnTo>
                    <a:lnTo>
                      <a:pt x="76" y="75"/>
                    </a:lnTo>
                    <a:lnTo>
                      <a:pt x="69" y="87"/>
                    </a:lnTo>
                    <a:lnTo>
                      <a:pt x="62" y="100"/>
                    </a:lnTo>
                    <a:lnTo>
                      <a:pt x="54" y="113"/>
                    </a:lnTo>
                    <a:lnTo>
                      <a:pt x="47" y="125"/>
                    </a:lnTo>
                    <a:lnTo>
                      <a:pt x="40" y="138"/>
                    </a:lnTo>
                    <a:lnTo>
                      <a:pt x="32" y="151"/>
                    </a:lnTo>
                    <a:lnTo>
                      <a:pt x="25" y="164"/>
                    </a:lnTo>
                    <a:lnTo>
                      <a:pt x="18" y="177"/>
                    </a:lnTo>
                    <a:lnTo>
                      <a:pt x="11" y="190"/>
                    </a:lnTo>
                    <a:lnTo>
                      <a:pt x="2" y="203"/>
                    </a:lnTo>
                    <a:lnTo>
                      <a:pt x="24" y="212"/>
                    </a:lnTo>
                    <a:lnTo>
                      <a:pt x="0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5" name="Freeform 86"/>
              <p:cNvSpPr>
                <a:spLocks/>
              </p:cNvSpPr>
              <p:nvPr/>
            </p:nvSpPr>
            <p:spPr bwMode="auto">
              <a:xfrm>
                <a:off x="5048" y="2746"/>
                <a:ext cx="20" cy="92"/>
              </a:xfrm>
              <a:custGeom>
                <a:avLst/>
                <a:gdLst>
                  <a:gd name="T0" fmla="*/ 44 w 60"/>
                  <a:gd name="T1" fmla="*/ 0 h 275"/>
                  <a:gd name="T2" fmla="*/ 37 w 60"/>
                  <a:gd name="T3" fmla="*/ 9 h 275"/>
                  <a:gd name="T4" fmla="*/ 34 w 60"/>
                  <a:gd name="T5" fmla="*/ 26 h 275"/>
                  <a:gd name="T6" fmla="*/ 32 w 60"/>
                  <a:gd name="T7" fmla="*/ 42 h 275"/>
                  <a:gd name="T8" fmla="*/ 31 w 60"/>
                  <a:gd name="T9" fmla="*/ 58 h 275"/>
                  <a:gd name="T10" fmla="*/ 28 w 60"/>
                  <a:gd name="T11" fmla="*/ 74 h 275"/>
                  <a:gd name="T12" fmla="*/ 25 w 60"/>
                  <a:gd name="T13" fmla="*/ 92 h 275"/>
                  <a:gd name="T14" fmla="*/ 24 w 60"/>
                  <a:gd name="T15" fmla="*/ 108 h 275"/>
                  <a:gd name="T16" fmla="*/ 22 w 60"/>
                  <a:gd name="T17" fmla="*/ 124 h 275"/>
                  <a:gd name="T18" fmla="*/ 19 w 60"/>
                  <a:gd name="T19" fmla="*/ 140 h 275"/>
                  <a:gd name="T20" fmla="*/ 16 w 60"/>
                  <a:gd name="T21" fmla="*/ 157 h 275"/>
                  <a:gd name="T22" fmla="*/ 15 w 60"/>
                  <a:gd name="T23" fmla="*/ 173 h 275"/>
                  <a:gd name="T24" fmla="*/ 12 w 60"/>
                  <a:gd name="T25" fmla="*/ 189 h 275"/>
                  <a:gd name="T26" fmla="*/ 11 w 60"/>
                  <a:gd name="T27" fmla="*/ 205 h 275"/>
                  <a:gd name="T28" fmla="*/ 8 w 60"/>
                  <a:gd name="T29" fmla="*/ 223 h 275"/>
                  <a:gd name="T30" fmla="*/ 6 w 60"/>
                  <a:gd name="T31" fmla="*/ 239 h 275"/>
                  <a:gd name="T32" fmla="*/ 3 w 60"/>
                  <a:gd name="T33" fmla="*/ 255 h 275"/>
                  <a:gd name="T34" fmla="*/ 0 w 60"/>
                  <a:gd name="T35" fmla="*/ 271 h 275"/>
                  <a:gd name="T36" fmla="*/ 24 w 60"/>
                  <a:gd name="T37" fmla="*/ 275 h 275"/>
                  <a:gd name="T38" fmla="*/ 27 w 60"/>
                  <a:gd name="T39" fmla="*/ 259 h 275"/>
                  <a:gd name="T40" fmla="*/ 30 w 60"/>
                  <a:gd name="T41" fmla="*/ 242 h 275"/>
                  <a:gd name="T42" fmla="*/ 31 w 60"/>
                  <a:gd name="T43" fmla="*/ 224 h 275"/>
                  <a:gd name="T44" fmla="*/ 32 w 60"/>
                  <a:gd name="T45" fmla="*/ 210 h 275"/>
                  <a:gd name="T46" fmla="*/ 35 w 60"/>
                  <a:gd name="T47" fmla="*/ 192 h 275"/>
                  <a:gd name="T48" fmla="*/ 38 w 60"/>
                  <a:gd name="T49" fmla="*/ 176 h 275"/>
                  <a:gd name="T50" fmla="*/ 40 w 60"/>
                  <a:gd name="T51" fmla="*/ 159 h 275"/>
                  <a:gd name="T52" fmla="*/ 41 w 60"/>
                  <a:gd name="T53" fmla="*/ 144 h 275"/>
                  <a:gd name="T54" fmla="*/ 44 w 60"/>
                  <a:gd name="T55" fmla="*/ 127 h 275"/>
                  <a:gd name="T56" fmla="*/ 47 w 60"/>
                  <a:gd name="T57" fmla="*/ 111 h 275"/>
                  <a:gd name="T58" fmla="*/ 48 w 60"/>
                  <a:gd name="T59" fmla="*/ 93 h 275"/>
                  <a:gd name="T60" fmla="*/ 51 w 60"/>
                  <a:gd name="T61" fmla="*/ 79 h 275"/>
                  <a:gd name="T62" fmla="*/ 53 w 60"/>
                  <a:gd name="T63" fmla="*/ 63 h 275"/>
                  <a:gd name="T64" fmla="*/ 56 w 60"/>
                  <a:gd name="T65" fmla="*/ 45 h 275"/>
                  <a:gd name="T66" fmla="*/ 57 w 60"/>
                  <a:gd name="T67" fmla="*/ 28 h 275"/>
                  <a:gd name="T68" fmla="*/ 60 w 60"/>
                  <a:gd name="T69" fmla="*/ 13 h 275"/>
                  <a:gd name="T70" fmla="*/ 54 w 60"/>
                  <a:gd name="T71" fmla="*/ 22 h 275"/>
                  <a:gd name="T72" fmla="*/ 44 w 60"/>
                  <a:gd name="T7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" h="275">
                    <a:moveTo>
                      <a:pt x="44" y="0"/>
                    </a:moveTo>
                    <a:lnTo>
                      <a:pt x="37" y="9"/>
                    </a:lnTo>
                    <a:lnTo>
                      <a:pt x="34" y="26"/>
                    </a:lnTo>
                    <a:lnTo>
                      <a:pt x="32" y="42"/>
                    </a:lnTo>
                    <a:lnTo>
                      <a:pt x="31" y="58"/>
                    </a:lnTo>
                    <a:lnTo>
                      <a:pt x="28" y="74"/>
                    </a:lnTo>
                    <a:lnTo>
                      <a:pt x="25" y="92"/>
                    </a:lnTo>
                    <a:lnTo>
                      <a:pt x="24" y="108"/>
                    </a:lnTo>
                    <a:lnTo>
                      <a:pt x="22" y="124"/>
                    </a:lnTo>
                    <a:lnTo>
                      <a:pt x="19" y="140"/>
                    </a:lnTo>
                    <a:lnTo>
                      <a:pt x="16" y="157"/>
                    </a:lnTo>
                    <a:lnTo>
                      <a:pt x="15" y="173"/>
                    </a:lnTo>
                    <a:lnTo>
                      <a:pt x="12" y="189"/>
                    </a:lnTo>
                    <a:lnTo>
                      <a:pt x="11" y="205"/>
                    </a:lnTo>
                    <a:lnTo>
                      <a:pt x="8" y="223"/>
                    </a:lnTo>
                    <a:lnTo>
                      <a:pt x="6" y="239"/>
                    </a:lnTo>
                    <a:lnTo>
                      <a:pt x="3" y="255"/>
                    </a:lnTo>
                    <a:lnTo>
                      <a:pt x="0" y="271"/>
                    </a:lnTo>
                    <a:lnTo>
                      <a:pt x="24" y="275"/>
                    </a:lnTo>
                    <a:lnTo>
                      <a:pt x="27" y="259"/>
                    </a:lnTo>
                    <a:lnTo>
                      <a:pt x="30" y="242"/>
                    </a:lnTo>
                    <a:lnTo>
                      <a:pt x="31" y="224"/>
                    </a:lnTo>
                    <a:lnTo>
                      <a:pt x="32" y="210"/>
                    </a:lnTo>
                    <a:lnTo>
                      <a:pt x="35" y="192"/>
                    </a:lnTo>
                    <a:lnTo>
                      <a:pt x="38" y="176"/>
                    </a:lnTo>
                    <a:lnTo>
                      <a:pt x="40" y="159"/>
                    </a:lnTo>
                    <a:lnTo>
                      <a:pt x="41" y="144"/>
                    </a:lnTo>
                    <a:lnTo>
                      <a:pt x="44" y="127"/>
                    </a:lnTo>
                    <a:lnTo>
                      <a:pt x="47" y="111"/>
                    </a:lnTo>
                    <a:lnTo>
                      <a:pt x="48" y="93"/>
                    </a:lnTo>
                    <a:lnTo>
                      <a:pt x="51" y="79"/>
                    </a:lnTo>
                    <a:lnTo>
                      <a:pt x="53" y="63"/>
                    </a:lnTo>
                    <a:lnTo>
                      <a:pt x="56" y="45"/>
                    </a:lnTo>
                    <a:lnTo>
                      <a:pt x="57" y="28"/>
                    </a:lnTo>
                    <a:lnTo>
                      <a:pt x="60" y="13"/>
                    </a:lnTo>
                    <a:lnTo>
                      <a:pt x="54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6" name="Freeform 87"/>
              <p:cNvSpPr>
                <a:spLocks/>
              </p:cNvSpPr>
              <p:nvPr/>
            </p:nvSpPr>
            <p:spPr bwMode="auto">
              <a:xfrm>
                <a:off x="5062" y="2699"/>
                <a:ext cx="102" cy="54"/>
              </a:xfrm>
              <a:custGeom>
                <a:avLst/>
                <a:gdLst>
                  <a:gd name="T0" fmla="*/ 304 w 304"/>
                  <a:gd name="T1" fmla="*/ 9 h 163"/>
                  <a:gd name="T2" fmla="*/ 288 w 304"/>
                  <a:gd name="T3" fmla="*/ 0 h 163"/>
                  <a:gd name="T4" fmla="*/ 271 w 304"/>
                  <a:gd name="T5" fmla="*/ 9 h 163"/>
                  <a:gd name="T6" fmla="*/ 252 w 304"/>
                  <a:gd name="T7" fmla="*/ 17 h 163"/>
                  <a:gd name="T8" fmla="*/ 234 w 304"/>
                  <a:gd name="T9" fmla="*/ 26 h 163"/>
                  <a:gd name="T10" fmla="*/ 217 w 304"/>
                  <a:gd name="T11" fmla="*/ 35 h 163"/>
                  <a:gd name="T12" fmla="*/ 198 w 304"/>
                  <a:gd name="T13" fmla="*/ 44 h 163"/>
                  <a:gd name="T14" fmla="*/ 180 w 304"/>
                  <a:gd name="T15" fmla="*/ 52 h 163"/>
                  <a:gd name="T16" fmla="*/ 161 w 304"/>
                  <a:gd name="T17" fmla="*/ 61 h 163"/>
                  <a:gd name="T18" fmla="*/ 143 w 304"/>
                  <a:gd name="T19" fmla="*/ 71 h 163"/>
                  <a:gd name="T20" fmla="*/ 125 w 304"/>
                  <a:gd name="T21" fmla="*/ 80 h 163"/>
                  <a:gd name="T22" fmla="*/ 109 w 304"/>
                  <a:gd name="T23" fmla="*/ 87 h 163"/>
                  <a:gd name="T24" fmla="*/ 90 w 304"/>
                  <a:gd name="T25" fmla="*/ 97 h 163"/>
                  <a:gd name="T26" fmla="*/ 71 w 304"/>
                  <a:gd name="T27" fmla="*/ 106 h 163"/>
                  <a:gd name="T28" fmla="*/ 54 w 304"/>
                  <a:gd name="T29" fmla="*/ 115 h 163"/>
                  <a:gd name="T30" fmla="*/ 36 w 304"/>
                  <a:gd name="T31" fmla="*/ 122 h 163"/>
                  <a:gd name="T32" fmla="*/ 18 w 304"/>
                  <a:gd name="T33" fmla="*/ 132 h 163"/>
                  <a:gd name="T34" fmla="*/ 0 w 304"/>
                  <a:gd name="T35" fmla="*/ 141 h 163"/>
                  <a:gd name="T36" fmla="*/ 10 w 304"/>
                  <a:gd name="T37" fmla="*/ 163 h 163"/>
                  <a:gd name="T38" fmla="*/ 28 w 304"/>
                  <a:gd name="T39" fmla="*/ 153 h 163"/>
                  <a:gd name="T40" fmla="*/ 45 w 304"/>
                  <a:gd name="T41" fmla="*/ 144 h 163"/>
                  <a:gd name="T42" fmla="*/ 64 w 304"/>
                  <a:gd name="T43" fmla="*/ 137 h 163"/>
                  <a:gd name="T44" fmla="*/ 82 w 304"/>
                  <a:gd name="T45" fmla="*/ 127 h 163"/>
                  <a:gd name="T46" fmla="*/ 100 w 304"/>
                  <a:gd name="T47" fmla="*/ 118 h 163"/>
                  <a:gd name="T48" fmla="*/ 118 w 304"/>
                  <a:gd name="T49" fmla="*/ 109 h 163"/>
                  <a:gd name="T50" fmla="*/ 137 w 304"/>
                  <a:gd name="T51" fmla="*/ 100 h 163"/>
                  <a:gd name="T52" fmla="*/ 154 w 304"/>
                  <a:gd name="T53" fmla="*/ 92 h 163"/>
                  <a:gd name="T54" fmla="*/ 172 w 304"/>
                  <a:gd name="T55" fmla="*/ 83 h 163"/>
                  <a:gd name="T56" fmla="*/ 189 w 304"/>
                  <a:gd name="T57" fmla="*/ 74 h 163"/>
                  <a:gd name="T58" fmla="*/ 208 w 304"/>
                  <a:gd name="T59" fmla="*/ 65 h 163"/>
                  <a:gd name="T60" fmla="*/ 225 w 304"/>
                  <a:gd name="T61" fmla="*/ 57 h 163"/>
                  <a:gd name="T62" fmla="*/ 244 w 304"/>
                  <a:gd name="T63" fmla="*/ 48 h 163"/>
                  <a:gd name="T64" fmla="*/ 262 w 304"/>
                  <a:gd name="T65" fmla="*/ 38 h 163"/>
                  <a:gd name="T66" fmla="*/ 279 w 304"/>
                  <a:gd name="T67" fmla="*/ 31 h 163"/>
                  <a:gd name="T68" fmla="*/ 298 w 304"/>
                  <a:gd name="T69" fmla="*/ 20 h 163"/>
                  <a:gd name="T70" fmla="*/ 281 w 304"/>
                  <a:gd name="T71" fmla="*/ 13 h 163"/>
                  <a:gd name="T72" fmla="*/ 304 w 304"/>
                  <a:gd name="T73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4" h="163">
                    <a:moveTo>
                      <a:pt x="304" y="9"/>
                    </a:moveTo>
                    <a:lnTo>
                      <a:pt x="288" y="0"/>
                    </a:lnTo>
                    <a:lnTo>
                      <a:pt x="271" y="9"/>
                    </a:lnTo>
                    <a:lnTo>
                      <a:pt x="252" y="17"/>
                    </a:lnTo>
                    <a:lnTo>
                      <a:pt x="234" y="26"/>
                    </a:lnTo>
                    <a:lnTo>
                      <a:pt x="217" y="35"/>
                    </a:lnTo>
                    <a:lnTo>
                      <a:pt x="198" y="44"/>
                    </a:lnTo>
                    <a:lnTo>
                      <a:pt x="180" y="52"/>
                    </a:lnTo>
                    <a:lnTo>
                      <a:pt x="161" y="61"/>
                    </a:lnTo>
                    <a:lnTo>
                      <a:pt x="143" y="71"/>
                    </a:lnTo>
                    <a:lnTo>
                      <a:pt x="125" y="80"/>
                    </a:lnTo>
                    <a:lnTo>
                      <a:pt x="109" y="87"/>
                    </a:lnTo>
                    <a:lnTo>
                      <a:pt x="90" y="97"/>
                    </a:lnTo>
                    <a:lnTo>
                      <a:pt x="71" y="106"/>
                    </a:lnTo>
                    <a:lnTo>
                      <a:pt x="54" y="115"/>
                    </a:lnTo>
                    <a:lnTo>
                      <a:pt x="36" y="122"/>
                    </a:lnTo>
                    <a:lnTo>
                      <a:pt x="18" y="132"/>
                    </a:lnTo>
                    <a:lnTo>
                      <a:pt x="0" y="141"/>
                    </a:lnTo>
                    <a:lnTo>
                      <a:pt x="10" y="163"/>
                    </a:lnTo>
                    <a:lnTo>
                      <a:pt x="28" y="153"/>
                    </a:lnTo>
                    <a:lnTo>
                      <a:pt x="45" y="144"/>
                    </a:lnTo>
                    <a:lnTo>
                      <a:pt x="64" y="137"/>
                    </a:lnTo>
                    <a:lnTo>
                      <a:pt x="82" y="127"/>
                    </a:lnTo>
                    <a:lnTo>
                      <a:pt x="100" y="118"/>
                    </a:lnTo>
                    <a:lnTo>
                      <a:pt x="118" y="109"/>
                    </a:lnTo>
                    <a:lnTo>
                      <a:pt x="137" y="100"/>
                    </a:lnTo>
                    <a:lnTo>
                      <a:pt x="154" y="92"/>
                    </a:lnTo>
                    <a:lnTo>
                      <a:pt x="172" y="83"/>
                    </a:lnTo>
                    <a:lnTo>
                      <a:pt x="189" y="74"/>
                    </a:lnTo>
                    <a:lnTo>
                      <a:pt x="208" y="65"/>
                    </a:lnTo>
                    <a:lnTo>
                      <a:pt x="225" y="57"/>
                    </a:lnTo>
                    <a:lnTo>
                      <a:pt x="244" y="48"/>
                    </a:lnTo>
                    <a:lnTo>
                      <a:pt x="262" y="38"/>
                    </a:lnTo>
                    <a:lnTo>
                      <a:pt x="279" y="31"/>
                    </a:lnTo>
                    <a:lnTo>
                      <a:pt x="298" y="20"/>
                    </a:lnTo>
                    <a:lnTo>
                      <a:pt x="281" y="13"/>
                    </a:lnTo>
                    <a:lnTo>
                      <a:pt x="30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7" name="Freeform 88"/>
              <p:cNvSpPr>
                <a:spLocks/>
              </p:cNvSpPr>
              <p:nvPr/>
            </p:nvSpPr>
            <p:spPr bwMode="auto">
              <a:xfrm>
                <a:off x="5143" y="2716"/>
                <a:ext cx="287" cy="656"/>
              </a:xfrm>
              <a:custGeom>
                <a:avLst/>
                <a:gdLst>
                  <a:gd name="T0" fmla="*/ 61 w 861"/>
                  <a:gd name="T1" fmla="*/ 10 h 1969"/>
                  <a:gd name="T2" fmla="*/ 84 w 861"/>
                  <a:gd name="T3" fmla="*/ 28 h 1969"/>
                  <a:gd name="T4" fmla="*/ 106 w 861"/>
                  <a:gd name="T5" fmla="*/ 48 h 1969"/>
                  <a:gd name="T6" fmla="*/ 126 w 861"/>
                  <a:gd name="T7" fmla="*/ 68 h 1969"/>
                  <a:gd name="T8" fmla="*/ 144 w 861"/>
                  <a:gd name="T9" fmla="*/ 90 h 1969"/>
                  <a:gd name="T10" fmla="*/ 160 w 861"/>
                  <a:gd name="T11" fmla="*/ 106 h 1969"/>
                  <a:gd name="T12" fmla="*/ 183 w 861"/>
                  <a:gd name="T13" fmla="*/ 110 h 1969"/>
                  <a:gd name="T14" fmla="*/ 208 w 861"/>
                  <a:gd name="T15" fmla="*/ 116 h 1969"/>
                  <a:gd name="T16" fmla="*/ 233 w 861"/>
                  <a:gd name="T17" fmla="*/ 121 h 1969"/>
                  <a:gd name="T18" fmla="*/ 257 w 861"/>
                  <a:gd name="T19" fmla="*/ 124 h 1969"/>
                  <a:gd name="T20" fmla="*/ 282 w 861"/>
                  <a:gd name="T21" fmla="*/ 129 h 1969"/>
                  <a:gd name="T22" fmla="*/ 317 w 861"/>
                  <a:gd name="T23" fmla="*/ 157 h 1969"/>
                  <a:gd name="T24" fmla="*/ 355 w 861"/>
                  <a:gd name="T25" fmla="*/ 199 h 1969"/>
                  <a:gd name="T26" fmla="*/ 395 w 861"/>
                  <a:gd name="T27" fmla="*/ 253 h 1969"/>
                  <a:gd name="T28" fmla="*/ 438 w 861"/>
                  <a:gd name="T29" fmla="*/ 317 h 1969"/>
                  <a:gd name="T30" fmla="*/ 481 w 861"/>
                  <a:gd name="T31" fmla="*/ 391 h 1969"/>
                  <a:gd name="T32" fmla="*/ 526 w 861"/>
                  <a:gd name="T33" fmla="*/ 473 h 1969"/>
                  <a:gd name="T34" fmla="*/ 570 w 861"/>
                  <a:gd name="T35" fmla="*/ 561 h 1969"/>
                  <a:gd name="T36" fmla="*/ 615 w 861"/>
                  <a:gd name="T37" fmla="*/ 657 h 1969"/>
                  <a:gd name="T38" fmla="*/ 657 w 861"/>
                  <a:gd name="T39" fmla="*/ 756 h 1969"/>
                  <a:gd name="T40" fmla="*/ 699 w 861"/>
                  <a:gd name="T41" fmla="*/ 858 h 1969"/>
                  <a:gd name="T42" fmla="*/ 733 w 861"/>
                  <a:gd name="T43" fmla="*/ 950 h 1969"/>
                  <a:gd name="T44" fmla="*/ 759 w 861"/>
                  <a:gd name="T45" fmla="*/ 1024 h 1969"/>
                  <a:gd name="T46" fmla="*/ 787 w 861"/>
                  <a:gd name="T47" fmla="*/ 1107 h 1969"/>
                  <a:gd name="T48" fmla="*/ 816 w 861"/>
                  <a:gd name="T49" fmla="*/ 1196 h 1969"/>
                  <a:gd name="T50" fmla="*/ 840 w 861"/>
                  <a:gd name="T51" fmla="*/ 1286 h 1969"/>
                  <a:gd name="T52" fmla="*/ 861 w 861"/>
                  <a:gd name="T53" fmla="*/ 1375 h 1969"/>
                  <a:gd name="T54" fmla="*/ 839 w 861"/>
                  <a:gd name="T55" fmla="*/ 1383 h 1969"/>
                  <a:gd name="T56" fmla="*/ 813 w 861"/>
                  <a:gd name="T57" fmla="*/ 1393 h 1969"/>
                  <a:gd name="T58" fmla="*/ 784 w 861"/>
                  <a:gd name="T59" fmla="*/ 1401 h 1969"/>
                  <a:gd name="T60" fmla="*/ 755 w 861"/>
                  <a:gd name="T61" fmla="*/ 1405 h 1969"/>
                  <a:gd name="T62" fmla="*/ 723 w 861"/>
                  <a:gd name="T63" fmla="*/ 1411 h 1969"/>
                  <a:gd name="T64" fmla="*/ 717 w 861"/>
                  <a:gd name="T65" fmla="*/ 1657 h 1969"/>
                  <a:gd name="T66" fmla="*/ 707 w 861"/>
                  <a:gd name="T67" fmla="*/ 1908 h 1969"/>
                  <a:gd name="T68" fmla="*/ 657 w 861"/>
                  <a:gd name="T69" fmla="*/ 1927 h 1969"/>
                  <a:gd name="T70" fmla="*/ 595 w 861"/>
                  <a:gd name="T71" fmla="*/ 1943 h 1969"/>
                  <a:gd name="T72" fmla="*/ 520 w 861"/>
                  <a:gd name="T73" fmla="*/ 1955 h 1969"/>
                  <a:gd name="T74" fmla="*/ 442 w 861"/>
                  <a:gd name="T75" fmla="*/ 1964 h 1969"/>
                  <a:gd name="T76" fmla="*/ 362 w 861"/>
                  <a:gd name="T77" fmla="*/ 1968 h 1969"/>
                  <a:gd name="T78" fmla="*/ 259 w 861"/>
                  <a:gd name="T79" fmla="*/ 1969 h 1969"/>
                  <a:gd name="T80" fmla="*/ 192 w 861"/>
                  <a:gd name="T81" fmla="*/ 1964 h 1969"/>
                  <a:gd name="T82" fmla="*/ 135 w 861"/>
                  <a:gd name="T83" fmla="*/ 1955 h 1969"/>
                  <a:gd name="T84" fmla="*/ 96 w 861"/>
                  <a:gd name="T85" fmla="*/ 1939 h 1969"/>
                  <a:gd name="T86" fmla="*/ 77 w 861"/>
                  <a:gd name="T87" fmla="*/ 1920 h 1969"/>
                  <a:gd name="T88" fmla="*/ 44 w 861"/>
                  <a:gd name="T89" fmla="*/ 1548 h 1969"/>
                  <a:gd name="T90" fmla="*/ 16 w 861"/>
                  <a:gd name="T91" fmla="*/ 1172 h 1969"/>
                  <a:gd name="T92" fmla="*/ 1 w 861"/>
                  <a:gd name="T93" fmla="*/ 800 h 1969"/>
                  <a:gd name="T94" fmla="*/ 4 w 861"/>
                  <a:gd name="T95" fmla="*/ 441 h 1969"/>
                  <a:gd name="T96" fmla="*/ 30 w 861"/>
                  <a:gd name="T97" fmla="*/ 105 h 1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61" h="1969">
                    <a:moveTo>
                      <a:pt x="46" y="0"/>
                    </a:moveTo>
                    <a:lnTo>
                      <a:pt x="54" y="4"/>
                    </a:lnTo>
                    <a:lnTo>
                      <a:pt x="61" y="10"/>
                    </a:lnTo>
                    <a:lnTo>
                      <a:pt x="68" y="16"/>
                    </a:lnTo>
                    <a:lnTo>
                      <a:pt x="77" y="22"/>
                    </a:lnTo>
                    <a:lnTo>
                      <a:pt x="84" y="28"/>
                    </a:lnTo>
                    <a:lnTo>
                      <a:pt x="92" y="35"/>
                    </a:lnTo>
                    <a:lnTo>
                      <a:pt x="99" y="41"/>
                    </a:lnTo>
                    <a:lnTo>
                      <a:pt x="106" y="48"/>
                    </a:lnTo>
                    <a:lnTo>
                      <a:pt x="113" y="55"/>
                    </a:lnTo>
                    <a:lnTo>
                      <a:pt x="121" y="61"/>
                    </a:lnTo>
                    <a:lnTo>
                      <a:pt x="126" y="68"/>
                    </a:lnTo>
                    <a:lnTo>
                      <a:pt x="132" y="76"/>
                    </a:lnTo>
                    <a:lnTo>
                      <a:pt x="138" y="83"/>
                    </a:lnTo>
                    <a:lnTo>
                      <a:pt x="144" y="90"/>
                    </a:lnTo>
                    <a:lnTo>
                      <a:pt x="148" y="97"/>
                    </a:lnTo>
                    <a:lnTo>
                      <a:pt x="153" y="105"/>
                    </a:lnTo>
                    <a:lnTo>
                      <a:pt x="160" y="106"/>
                    </a:lnTo>
                    <a:lnTo>
                      <a:pt x="169" y="108"/>
                    </a:lnTo>
                    <a:lnTo>
                      <a:pt x="176" y="109"/>
                    </a:lnTo>
                    <a:lnTo>
                      <a:pt x="183" y="110"/>
                    </a:lnTo>
                    <a:lnTo>
                      <a:pt x="192" y="112"/>
                    </a:lnTo>
                    <a:lnTo>
                      <a:pt x="201" y="113"/>
                    </a:lnTo>
                    <a:lnTo>
                      <a:pt x="208" y="116"/>
                    </a:lnTo>
                    <a:lnTo>
                      <a:pt x="217" y="116"/>
                    </a:lnTo>
                    <a:lnTo>
                      <a:pt x="225" y="118"/>
                    </a:lnTo>
                    <a:lnTo>
                      <a:pt x="233" y="121"/>
                    </a:lnTo>
                    <a:lnTo>
                      <a:pt x="241" y="122"/>
                    </a:lnTo>
                    <a:lnTo>
                      <a:pt x="249" y="124"/>
                    </a:lnTo>
                    <a:lnTo>
                      <a:pt x="257" y="124"/>
                    </a:lnTo>
                    <a:lnTo>
                      <a:pt x="265" y="126"/>
                    </a:lnTo>
                    <a:lnTo>
                      <a:pt x="273" y="128"/>
                    </a:lnTo>
                    <a:lnTo>
                      <a:pt x="282" y="129"/>
                    </a:lnTo>
                    <a:lnTo>
                      <a:pt x="294" y="137"/>
                    </a:lnTo>
                    <a:lnTo>
                      <a:pt x="305" y="147"/>
                    </a:lnTo>
                    <a:lnTo>
                      <a:pt x="317" y="157"/>
                    </a:lnTo>
                    <a:lnTo>
                      <a:pt x="329" y="170"/>
                    </a:lnTo>
                    <a:lnTo>
                      <a:pt x="342" y="183"/>
                    </a:lnTo>
                    <a:lnTo>
                      <a:pt x="355" y="199"/>
                    </a:lnTo>
                    <a:lnTo>
                      <a:pt x="368" y="215"/>
                    </a:lnTo>
                    <a:lnTo>
                      <a:pt x="381" y="233"/>
                    </a:lnTo>
                    <a:lnTo>
                      <a:pt x="395" y="253"/>
                    </a:lnTo>
                    <a:lnTo>
                      <a:pt x="408" y="273"/>
                    </a:lnTo>
                    <a:lnTo>
                      <a:pt x="423" y="294"/>
                    </a:lnTo>
                    <a:lnTo>
                      <a:pt x="438" y="317"/>
                    </a:lnTo>
                    <a:lnTo>
                      <a:pt x="452" y="340"/>
                    </a:lnTo>
                    <a:lnTo>
                      <a:pt x="467" y="365"/>
                    </a:lnTo>
                    <a:lnTo>
                      <a:pt x="481" y="391"/>
                    </a:lnTo>
                    <a:lnTo>
                      <a:pt x="496" y="417"/>
                    </a:lnTo>
                    <a:lnTo>
                      <a:pt x="512" y="445"/>
                    </a:lnTo>
                    <a:lnTo>
                      <a:pt x="526" y="473"/>
                    </a:lnTo>
                    <a:lnTo>
                      <a:pt x="541" y="502"/>
                    </a:lnTo>
                    <a:lnTo>
                      <a:pt x="555" y="532"/>
                    </a:lnTo>
                    <a:lnTo>
                      <a:pt x="570" y="561"/>
                    </a:lnTo>
                    <a:lnTo>
                      <a:pt x="586" y="593"/>
                    </a:lnTo>
                    <a:lnTo>
                      <a:pt x="600" y="625"/>
                    </a:lnTo>
                    <a:lnTo>
                      <a:pt x="615" y="657"/>
                    </a:lnTo>
                    <a:lnTo>
                      <a:pt x="630" y="689"/>
                    </a:lnTo>
                    <a:lnTo>
                      <a:pt x="643" y="723"/>
                    </a:lnTo>
                    <a:lnTo>
                      <a:pt x="657" y="756"/>
                    </a:lnTo>
                    <a:lnTo>
                      <a:pt x="672" y="790"/>
                    </a:lnTo>
                    <a:lnTo>
                      <a:pt x="685" y="825"/>
                    </a:lnTo>
                    <a:lnTo>
                      <a:pt x="699" y="858"/>
                    </a:lnTo>
                    <a:lnTo>
                      <a:pt x="712" y="893"/>
                    </a:lnTo>
                    <a:lnTo>
                      <a:pt x="725" y="928"/>
                    </a:lnTo>
                    <a:lnTo>
                      <a:pt x="733" y="950"/>
                    </a:lnTo>
                    <a:lnTo>
                      <a:pt x="741" y="973"/>
                    </a:lnTo>
                    <a:lnTo>
                      <a:pt x="750" y="998"/>
                    </a:lnTo>
                    <a:lnTo>
                      <a:pt x="759" y="1024"/>
                    </a:lnTo>
                    <a:lnTo>
                      <a:pt x="769" y="1052"/>
                    </a:lnTo>
                    <a:lnTo>
                      <a:pt x="778" y="1079"/>
                    </a:lnTo>
                    <a:lnTo>
                      <a:pt x="787" y="1107"/>
                    </a:lnTo>
                    <a:lnTo>
                      <a:pt x="797" y="1136"/>
                    </a:lnTo>
                    <a:lnTo>
                      <a:pt x="805" y="1165"/>
                    </a:lnTo>
                    <a:lnTo>
                      <a:pt x="816" y="1196"/>
                    </a:lnTo>
                    <a:lnTo>
                      <a:pt x="824" y="1226"/>
                    </a:lnTo>
                    <a:lnTo>
                      <a:pt x="832" y="1255"/>
                    </a:lnTo>
                    <a:lnTo>
                      <a:pt x="840" y="1286"/>
                    </a:lnTo>
                    <a:lnTo>
                      <a:pt x="848" y="1315"/>
                    </a:lnTo>
                    <a:lnTo>
                      <a:pt x="855" y="1345"/>
                    </a:lnTo>
                    <a:lnTo>
                      <a:pt x="861" y="1375"/>
                    </a:lnTo>
                    <a:lnTo>
                      <a:pt x="853" y="1379"/>
                    </a:lnTo>
                    <a:lnTo>
                      <a:pt x="846" y="1380"/>
                    </a:lnTo>
                    <a:lnTo>
                      <a:pt x="839" y="1383"/>
                    </a:lnTo>
                    <a:lnTo>
                      <a:pt x="830" y="1388"/>
                    </a:lnTo>
                    <a:lnTo>
                      <a:pt x="821" y="1391"/>
                    </a:lnTo>
                    <a:lnTo>
                      <a:pt x="813" y="1393"/>
                    </a:lnTo>
                    <a:lnTo>
                      <a:pt x="803" y="1396"/>
                    </a:lnTo>
                    <a:lnTo>
                      <a:pt x="794" y="1398"/>
                    </a:lnTo>
                    <a:lnTo>
                      <a:pt x="784" y="1401"/>
                    </a:lnTo>
                    <a:lnTo>
                      <a:pt x="773" y="1402"/>
                    </a:lnTo>
                    <a:lnTo>
                      <a:pt x="765" y="1404"/>
                    </a:lnTo>
                    <a:lnTo>
                      <a:pt x="755" y="1405"/>
                    </a:lnTo>
                    <a:lnTo>
                      <a:pt x="744" y="1408"/>
                    </a:lnTo>
                    <a:lnTo>
                      <a:pt x="733" y="1409"/>
                    </a:lnTo>
                    <a:lnTo>
                      <a:pt x="723" y="1411"/>
                    </a:lnTo>
                    <a:lnTo>
                      <a:pt x="712" y="1412"/>
                    </a:lnTo>
                    <a:lnTo>
                      <a:pt x="714" y="1535"/>
                    </a:lnTo>
                    <a:lnTo>
                      <a:pt x="717" y="1657"/>
                    </a:lnTo>
                    <a:lnTo>
                      <a:pt x="717" y="1779"/>
                    </a:lnTo>
                    <a:lnTo>
                      <a:pt x="718" y="1901"/>
                    </a:lnTo>
                    <a:lnTo>
                      <a:pt x="707" y="1908"/>
                    </a:lnTo>
                    <a:lnTo>
                      <a:pt x="692" y="1914"/>
                    </a:lnTo>
                    <a:lnTo>
                      <a:pt x="676" y="1920"/>
                    </a:lnTo>
                    <a:lnTo>
                      <a:pt x="657" y="1927"/>
                    </a:lnTo>
                    <a:lnTo>
                      <a:pt x="638" y="1932"/>
                    </a:lnTo>
                    <a:lnTo>
                      <a:pt x="616" y="1937"/>
                    </a:lnTo>
                    <a:lnTo>
                      <a:pt x="595" y="1943"/>
                    </a:lnTo>
                    <a:lnTo>
                      <a:pt x="570" y="1946"/>
                    </a:lnTo>
                    <a:lnTo>
                      <a:pt x="547" y="1951"/>
                    </a:lnTo>
                    <a:lnTo>
                      <a:pt x="520" y="1955"/>
                    </a:lnTo>
                    <a:lnTo>
                      <a:pt x="494" y="1958"/>
                    </a:lnTo>
                    <a:lnTo>
                      <a:pt x="468" y="1961"/>
                    </a:lnTo>
                    <a:lnTo>
                      <a:pt x="442" y="1964"/>
                    </a:lnTo>
                    <a:lnTo>
                      <a:pt x="414" y="1967"/>
                    </a:lnTo>
                    <a:lnTo>
                      <a:pt x="388" y="1967"/>
                    </a:lnTo>
                    <a:lnTo>
                      <a:pt x="362" y="1968"/>
                    </a:lnTo>
                    <a:lnTo>
                      <a:pt x="336" y="1969"/>
                    </a:lnTo>
                    <a:lnTo>
                      <a:pt x="283" y="1969"/>
                    </a:lnTo>
                    <a:lnTo>
                      <a:pt x="259" y="1969"/>
                    </a:lnTo>
                    <a:lnTo>
                      <a:pt x="235" y="1968"/>
                    </a:lnTo>
                    <a:lnTo>
                      <a:pt x="212" y="1967"/>
                    </a:lnTo>
                    <a:lnTo>
                      <a:pt x="192" y="1964"/>
                    </a:lnTo>
                    <a:lnTo>
                      <a:pt x="171" y="1961"/>
                    </a:lnTo>
                    <a:lnTo>
                      <a:pt x="153" y="1958"/>
                    </a:lnTo>
                    <a:lnTo>
                      <a:pt x="135" y="1955"/>
                    </a:lnTo>
                    <a:lnTo>
                      <a:pt x="121" y="1949"/>
                    </a:lnTo>
                    <a:lnTo>
                      <a:pt x="108" y="1945"/>
                    </a:lnTo>
                    <a:lnTo>
                      <a:pt x="96" y="1939"/>
                    </a:lnTo>
                    <a:lnTo>
                      <a:pt x="87" y="1933"/>
                    </a:lnTo>
                    <a:lnTo>
                      <a:pt x="81" y="1927"/>
                    </a:lnTo>
                    <a:lnTo>
                      <a:pt x="77" y="1920"/>
                    </a:lnTo>
                    <a:lnTo>
                      <a:pt x="67" y="1796"/>
                    </a:lnTo>
                    <a:lnTo>
                      <a:pt x="55" y="1673"/>
                    </a:lnTo>
                    <a:lnTo>
                      <a:pt x="44" y="1548"/>
                    </a:lnTo>
                    <a:lnTo>
                      <a:pt x="33" y="1423"/>
                    </a:lnTo>
                    <a:lnTo>
                      <a:pt x="25" y="1296"/>
                    </a:lnTo>
                    <a:lnTo>
                      <a:pt x="16" y="1172"/>
                    </a:lnTo>
                    <a:lnTo>
                      <a:pt x="9" y="1046"/>
                    </a:lnTo>
                    <a:lnTo>
                      <a:pt x="4" y="922"/>
                    </a:lnTo>
                    <a:lnTo>
                      <a:pt x="1" y="800"/>
                    </a:lnTo>
                    <a:lnTo>
                      <a:pt x="0" y="678"/>
                    </a:lnTo>
                    <a:lnTo>
                      <a:pt x="0" y="557"/>
                    </a:lnTo>
                    <a:lnTo>
                      <a:pt x="4" y="441"/>
                    </a:lnTo>
                    <a:lnTo>
                      <a:pt x="10" y="326"/>
                    </a:lnTo>
                    <a:lnTo>
                      <a:pt x="19" y="214"/>
                    </a:lnTo>
                    <a:lnTo>
                      <a:pt x="30" y="10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8" name="Freeform 89"/>
              <p:cNvSpPr>
                <a:spLocks/>
              </p:cNvSpPr>
              <p:nvPr/>
            </p:nvSpPr>
            <p:spPr bwMode="auto">
              <a:xfrm>
                <a:off x="5157" y="2713"/>
                <a:ext cx="40" cy="42"/>
              </a:xfrm>
              <a:custGeom>
                <a:avLst/>
                <a:gdLst>
                  <a:gd name="T0" fmla="*/ 113 w 120"/>
                  <a:gd name="T1" fmla="*/ 103 h 126"/>
                  <a:gd name="T2" fmla="*/ 120 w 120"/>
                  <a:gd name="T3" fmla="*/ 109 h 126"/>
                  <a:gd name="T4" fmla="*/ 117 w 120"/>
                  <a:gd name="T5" fmla="*/ 102 h 126"/>
                  <a:gd name="T6" fmla="*/ 112 w 120"/>
                  <a:gd name="T7" fmla="*/ 94 h 126"/>
                  <a:gd name="T8" fmla="*/ 107 w 120"/>
                  <a:gd name="T9" fmla="*/ 86 h 126"/>
                  <a:gd name="T10" fmla="*/ 100 w 120"/>
                  <a:gd name="T11" fmla="*/ 78 h 126"/>
                  <a:gd name="T12" fmla="*/ 94 w 120"/>
                  <a:gd name="T13" fmla="*/ 71 h 126"/>
                  <a:gd name="T14" fmla="*/ 88 w 120"/>
                  <a:gd name="T15" fmla="*/ 64 h 126"/>
                  <a:gd name="T16" fmla="*/ 81 w 120"/>
                  <a:gd name="T17" fmla="*/ 56 h 126"/>
                  <a:gd name="T18" fmla="*/ 74 w 120"/>
                  <a:gd name="T19" fmla="*/ 49 h 126"/>
                  <a:gd name="T20" fmla="*/ 67 w 120"/>
                  <a:gd name="T21" fmla="*/ 42 h 126"/>
                  <a:gd name="T22" fmla="*/ 58 w 120"/>
                  <a:gd name="T23" fmla="*/ 35 h 126"/>
                  <a:gd name="T24" fmla="*/ 51 w 120"/>
                  <a:gd name="T25" fmla="*/ 29 h 126"/>
                  <a:gd name="T26" fmla="*/ 43 w 120"/>
                  <a:gd name="T27" fmla="*/ 23 h 126"/>
                  <a:gd name="T28" fmla="*/ 35 w 120"/>
                  <a:gd name="T29" fmla="*/ 16 h 126"/>
                  <a:gd name="T30" fmla="*/ 27 w 120"/>
                  <a:gd name="T31" fmla="*/ 10 h 126"/>
                  <a:gd name="T32" fmla="*/ 20 w 120"/>
                  <a:gd name="T33" fmla="*/ 4 h 126"/>
                  <a:gd name="T34" fmla="*/ 13 w 120"/>
                  <a:gd name="T35" fmla="*/ 0 h 126"/>
                  <a:gd name="T36" fmla="*/ 0 w 120"/>
                  <a:gd name="T37" fmla="*/ 19 h 126"/>
                  <a:gd name="T38" fmla="*/ 7 w 120"/>
                  <a:gd name="T39" fmla="*/ 24 h 126"/>
                  <a:gd name="T40" fmla="*/ 13 w 120"/>
                  <a:gd name="T41" fmla="*/ 30 h 126"/>
                  <a:gd name="T42" fmla="*/ 20 w 120"/>
                  <a:gd name="T43" fmla="*/ 35 h 126"/>
                  <a:gd name="T44" fmla="*/ 29 w 120"/>
                  <a:gd name="T45" fmla="*/ 40 h 126"/>
                  <a:gd name="T46" fmla="*/ 36 w 120"/>
                  <a:gd name="T47" fmla="*/ 46 h 126"/>
                  <a:gd name="T48" fmla="*/ 43 w 120"/>
                  <a:gd name="T49" fmla="*/ 54 h 126"/>
                  <a:gd name="T50" fmla="*/ 51 w 120"/>
                  <a:gd name="T51" fmla="*/ 59 h 126"/>
                  <a:gd name="T52" fmla="*/ 58 w 120"/>
                  <a:gd name="T53" fmla="*/ 65 h 126"/>
                  <a:gd name="T54" fmla="*/ 64 w 120"/>
                  <a:gd name="T55" fmla="*/ 72 h 126"/>
                  <a:gd name="T56" fmla="*/ 71 w 120"/>
                  <a:gd name="T57" fmla="*/ 80 h 126"/>
                  <a:gd name="T58" fmla="*/ 77 w 120"/>
                  <a:gd name="T59" fmla="*/ 86 h 126"/>
                  <a:gd name="T60" fmla="*/ 82 w 120"/>
                  <a:gd name="T61" fmla="*/ 93 h 126"/>
                  <a:gd name="T62" fmla="*/ 88 w 120"/>
                  <a:gd name="T63" fmla="*/ 100 h 126"/>
                  <a:gd name="T64" fmla="*/ 93 w 120"/>
                  <a:gd name="T65" fmla="*/ 107 h 126"/>
                  <a:gd name="T66" fmla="*/ 97 w 120"/>
                  <a:gd name="T67" fmla="*/ 113 h 126"/>
                  <a:gd name="T68" fmla="*/ 100 w 120"/>
                  <a:gd name="T69" fmla="*/ 120 h 126"/>
                  <a:gd name="T70" fmla="*/ 109 w 120"/>
                  <a:gd name="T71" fmla="*/ 126 h 126"/>
                  <a:gd name="T72" fmla="*/ 113 w 120"/>
                  <a:gd name="T73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126">
                    <a:moveTo>
                      <a:pt x="113" y="103"/>
                    </a:moveTo>
                    <a:lnTo>
                      <a:pt x="120" y="109"/>
                    </a:lnTo>
                    <a:lnTo>
                      <a:pt x="117" y="102"/>
                    </a:lnTo>
                    <a:lnTo>
                      <a:pt x="112" y="94"/>
                    </a:lnTo>
                    <a:lnTo>
                      <a:pt x="107" y="86"/>
                    </a:lnTo>
                    <a:lnTo>
                      <a:pt x="100" y="78"/>
                    </a:lnTo>
                    <a:lnTo>
                      <a:pt x="94" y="71"/>
                    </a:lnTo>
                    <a:lnTo>
                      <a:pt x="88" y="64"/>
                    </a:lnTo>
                    <a:lnTo>
                      <a:pt x="81" y="56"/>
                    </a:lnTo>
                    <a:lnTo>
                      <a:pt x="74" y="49"/>
                    </a:lnTo>
                    <a:lnTo>
                      <a:pt x="67" y="42"/>
                    </a:lnTo>
                    <a:lnTo>
                      <a:pt x="58" y="35"/>
                    </a:lnTo>
                    <a:lnTo>
                      <a:pt x="51" y="29"/>
                    </a:lnTo>
                    <a:lnTo>
                      <a:pt x="43" y="23"/>
                    </a:lnTo>
                    <a:lnTo>
                      <a:pt x="35" y="16"/>
                    </a:lnTo>
                    <a:lnTo>
                      <a:pt x="27" y="10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7" y="24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6" y="46"/>
                    </a:lnTo>
                    <a:lnTo>
                      <a:pt x="43" y="54"/>
                    </a:lnTo>
                    <a:lnTo>
                      <a:pt x="51" y="59"/>
                    </a:lnTo>
                    <a:lnTo>
                      <a:pt x="58" y="65"/>
                    </a:lnTo>
                    <a:lnTo>
                      <a:pt x="64" y="72"/>
                    </a:lnTo>
                    <a:lnTo>
                      <a:pt x="71" y="80"/>
                    </a:lnTo>
                    <a:lnTo>
                      <a:pt x="77" y="86"/>
                    </a:lnTo>
                    <a:lnTo>
                      <a:pt x="82" y="93"/>
                    </a:lnTo>
                    <a:lnTo>
                      <a:pt x="88" y="100"/>
                    </a:lnTo>
                    <a:lnTo>
                      <a:pt x="93" y="107"/>
                    </a:lnTo>
                    <a:lnTo>
                      <a:pt x="97" y="113"/>
                    </a:lnTo>
                    <a:lnTo>
                      <a:pt x="100" y="120"/>
                    </a:lnTo>
                    <a:lnTo>
                      <a:pt x="109" y="126"/>
                    </a:lnTo>
                    <a:lnTo>
                      <a:pt x="113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99" name="Freeform 90"/>
              <p:cNvSpPr>
                <a:spLocks/>
              </p:cNvSpPr>
              <p:nvPr/>
            </p:nvSpPr>
            <p:spPr bwMode="auto">
              <a:xfrm>
                <a:off x="5193" y="2747"/>
                <a:ext cx="46" cy="16"/>
              </a:xfrm>
              <a:custGeom>
                <a:avLst/>
                <a:gdLst>
                  <a:gd name="T0" fmla="*/ 138 w 138"/>
                  <a:gd name="T1" fmla="*/ 28 h 48"/>
                  <a:gd name="T2" fmla="*/ 133 w 138"/>
                  <a:gd name="T3" fmla="*/ 25 h 48"/>
                  <a:gd name="T4" fmla="*/ 126 w 138"/>
                  <a:gd name="T5" fmla="*/ 23 h 48"/>
                  <a:gd name="T6" fmla="*/ 117 w 138"/>
                  <a:gd name="T7" fmla="*/ 22 h 48"/>
                  <a:gd name="T8" fmla="*/ 110 w 138"/>
                  <a:gd name="T9" fmla="*/ 20 h 48"/>
                  <a:gd name="T10" fmla="*/ 101 w 138"/>
                  <a:gd name="T11" fmla="*/ 19 h 48"/>
                  <a:gd name="T12" fmla="*/ 94 w 138"/>
                  <a:gd name="T13" fmla="*/ 17 h 48"/>
                  <a:gd name="T14" fmla="*/ 85 w 138"/>
                  <a:gd name="T15" fmla="*/ 15 h 48"/>
                  <a:gd name="T16" fmla="*/ 78 w 138"/>
                  <a:gd name="T17" fmla="*/ 15 h 48"/>
                  <a:gd name="T18" fmla="*/ 68 w 138"/>
                  <a:gd name="T19" fmla="*/ 12 h 48"/>
                  <a:gd name="T20" fmla="*/ 61 w 138"/>
                  <a:gd name="T21" fmla="*/ 12 h 48"/>
                  <a:gd name="T22" fmla="*/ 52 w 138"/>
                  <a:gd name="T23" fmla="*/ 9 h 48"/>
                  <a:gd name="T24" fmla="*/ 45 w 138"/>
                  <a:gd name="T25" fmla="*/ 7 h 48"/>
                  <a:gd name="T26" fmla="*/ 36 w 138"/>
                  <a:gd name="T27" fmla="*/ 6 h 48"/>
                  <a:gd name="T28" fmla="*/ 29 w 138"/>
                  <a:gd name="T29" fmla="*/ 4 h 48"/>
                  <a:gd name="T30" fmla="*/ 20 w 138"/>
                  <a:gd name="T31" fmla="*/ 3 h 48"/>
                  <a:gd name="T32" fmla="*/ 11 w 138"/>
                  <a:gd name="T33" fmla="*/ 1 h 48"/>
                  <a:gd name="T34" fmla="*/ 4 w 138"/>
                  <a:gd name="T35" fmla="*/ 0 h 48"/>
                  <a:gd name="T36" fmla="*/ 0 w 138"/>
                  <a:gd name="T37" fmla="*/ 23 h 48"/>
                  <a:gd name="T38" fmla="*/ 7 w 138"/>
                  <a:gd name="T39" fmla="*/ 25 h 48"/>
                  <a:gd name="T40" fmla="*/ 16 w 138"/>
                  <a:gd name="T41" fmla="*/ 26 h 48"/>
                  <a:gd name="T42" fmla="*/ 24 w 138"/>
                  <a:gd name="T43" fmla="*/ 28 h 48"/>
                  <a:gd name="T44" fmla="*/ 32 w 138"/>
                  <a:gd name="T45" fmla="*/ 29 h 48"/>
                  <a:gd name="T46" fmla="*/ 40 w 138"/>
                  <a:gd name="T47" fmla="*/ 31 h 48"/>
                  <a:gd name="T48" fmla="*/ 48 w 138"/>
                  <a:gd name="T49" fmla="*/ 32 h 48"/>
                  <a:gd name="T50" fmla="*/ 56 w 138"/>
                  <a:gd name="T51" fmla="*/ 33 h 48"/>
                  <a:gd name="T52" fmla="*/ 64 w 138"/>
                  <a:gd name="T53" fmla="*/ 35 h 48"/>
                  <a:gd name="T54" fmla="*/ 72 w 138"/>
                  <a:gd name="T55" fmla="*/ 36 h 48"/>
                  <a:gd name="T56" fmla="*/ 80 w 138"/>
                  <a:gd name="T57" fmla="*/ 38 h 48"/>
                  <a:gd name="T58" fmla="*/ 88 w 138"/>
                  <a:gd name="T59" fmla="*/ 39 h 48"/>
                  <a:gd name="T60" fmla="*/ 97 w 138"/>
                  <a:gd name="T61" fmla="*/ 42 h 48"/>
                  <a:gd name="T62" fmla="*/ 104 w 138"/>
                  <a:gd name="T63" fmla="*/ 44 h 48"/>
                  <a:gd name="T64" fmla="*/ 113 w 138"/>
                  <a:gd name="T65" fmla="*/ 45 h 48"/>
                  <a:gd name="T66" fmla="*/ 120 w 138"/>
                  <a:gd name="T67" fmla="*/ 47 h 48"/>
                  <a:gd name="T68" fmla="*/ 129 w 138"/>
                  <a:gd name="T69" fmla="*/ 48 h 48"/>
                  <a:gd name="T70" fmla="*/ 126 w 138"/>
                  <a:gd name="T71" fmla="*/ 47 h 48"/>
                  <a:gd name="T72" fmla="*/ 138 w 138"/>
                  <a:gd name="T73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48">
                    <a:moveTo>
                      <a:pt x="138" y="28"/>
                    </a:moveTo>
                    <a:lnTo>
                      <a:pt x="133" y="25"/>
                    </a:lnTo>
                    <a:lnTo>
                      <a:pt x="126" y="23"/>
                    </a:lnTo>
                    <a:lnTo>
                      <a:pt x="117" y="22"/>
                    </a:lnTo>
                    <a:lnTo>
                      <a:pt x="110" y="20"/>
                    </a:lnTo>
                    <a:lnTo>
                      <a:pt x="101" y="19"/>
                    </a:lnTo>
                    <a:lnTo>
                      <a:pt x="94" y="17"/>
                    </a:lnTo>
                    <a:lnTo>
                      <a:pt x="85" y="15"/>
                    </a:lnTo>
                    <a:lnTo>
                      <a:pt x="78" y="15"/>
                    </a:lnTo>
                    <a:lnTo>
                      <a:pt x="68" y="12"/>
                    </a:lnTo>
                    <a:lnTo>
                      <a:pt x="61" y="12"/>
                    </a:lnTo>
                    <a:lnTo>
                      <a:pt x="52" y="9"/>
                    </a:lnTo>
                    <a:lnTo>
                      <a:pt x="45" y="7"/>
                    </a:lnTo>
                    <a:lnTo>
                      <a:pt x="36" y="6"/>
                    </a:lnTo>
                    <a:lnTo>
                      <a:pt x="29" y="4"/>
                    </a:lnTo>
                    <a:lnTo>
                      <a:pt x="20" y="3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23"/>
                    </a:lnTo>
                    <a:lnTo>
                      <a:pt x="7" y="25"/>
                    </a:lnTo>
                    <a:lnTo>
                      <a:pt x="16" y="26"/>
                    </a:lnTo>
                    <a:lnTo>
                      <a:pt x="24" y="28"/>
                    </a:lnTo>
                    <a:lnTo>
                      <a:pt x="32" y="29"/>
                    </a:lnTo>
                    <a:lnTo>
                      <a:pt x="40" y="31"/>
                    </a:lnTo>
                    <a:lnTo>
                      <a:pt x="48" y="32"/>
                    </a:lnTo>
                    <a:lnTo>
                      <a:pt x="56" y="33"/>
                    </a:lnTo>
                    <a:lnTo>
                      <a:pt x="64" y="35"/>
                    </a:lnTo>
                    <a:lnTo>
                      <a:pt x="72" y="36"/>
                    </a:lnTo>
                    <a:lnTo>
                      <a:pt x="80" y="38"/>
                    </a:lnTo>
                    <a:lnTo>
                      <a:pt x="88" y="39"/>
                    </a:lnTo>
                    <a:lnTo>
                      <a:pt x="97" y="42"/>
                    </a:lnTo>
                    <a:lnTo>
                      <a:pt x="104" y="44"/>
                    </a:lnTo>
                    <a:lnTo>
                      <a:pt x="113" y="45"/>
                    </a:lnTo>
                    <a:lnTo>
                      <a:pt x="120" y="47"/>
                    </a:lnTo>
                    <a:lnTo>
                      <a:pt x="129" y="48"/>
                    </a:lnTo>
                    <a:lnTo>
                      <a:pt x="126" y="47"/>
                    </a:lnTo>
                    <a:lnTo>
                      <a:pt x="138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0" name="Freeform 91"/>
              <p:cNvSpPr>
                <a:spLocks/>
              </p:cNvSpPr>
              <p:nvPr/>
            </p:nvSpPr>
            <p:spPr bwMode="auto">
              <a:xfrm>
                <a:off x="5235" y="2756"/>
                <a:ext cx="154" cy="271"/>
              </a:xfrm>
              <a:custGeom>
                <a:avLst/>
                <a:gdLst>
                  <a:gd name="T0" fmla="*/ 447 w 460"/>
                  <a:gd name="T1" fmla="*/ 768 h 811"/>
                  <a:gd name="T2" fmla="*/ 420 w 460"/>
                  <a:gd name="T3" fmla="*/ 699 h 811"/>
                  <a:gd name="T4" fmla="*/ 393 w 460"/>
                  <a:gd name="T5" fmla="*/ 631 h 811"/>
                  <a:gd name="T6" fmla="*/ 365 w 460"/>
                  <a:gd name="T7" fmla="*/ 564 h 811"/>
                  <a:gd name="T8" fmla="*/ 335 w 460"/>
                  <a:gd name="T9" fmla="*/ 499 h 811"/>
                  <a:gd name="T10" fmla="*/ 306 w 460"/>
                  <a:gd name="T11" fmla="*/ 436 h 811"/>
                  <a:gd name="T12" fmla="*/ 275 w 460"/>
                  <a:gd name="T13" fmla="*/ 375 h 811"/>
                  <a:gd name="T14" fmla="*/ 246 w 460"/>
                  <a:gd name="T15" fmla="*/ 318 h 811"/>
                  <a:gd name="T16" fmla="*/ 215 w 460"/>
                  <a:gd name="T17" fmla="*/ 264 h 811"/>
                  <a:gd name="T18" fmla="*/ 186 w 460"/>
                  <a:gd name="T19" fmla="*/ 213 h 811"/>
                  <a:gd name="T20" fmla="*/ 157 w 460"/>
                  <a:gd name="T21" fmla="*/ 167 h 811"/>
                  <a:gd name="T22" fmla="*/ 128 w 460"/>
                  <a:gd name="T23" fmla="*/ 125 h 811"/>
                  <a:gd name="T24" fmla="*/ 100 w 460"/>
                  <a:gd name="T25" fmla="*/ 87 h 811"/>
                  <a:gd name="T26" fmla="*/ 73 w 460"/>
                  <a:gd name="T27" fmla="*/ 55 h 811"/>
                  <a:gd name="T28" fmla="*/ 48 w 460"/>
                  <a:gd name="T29" fmla="*/ 27 h 811"/>
                  <a:gd name="T30" fmla="*/ 25 w 460"/>
                  <a:gd name="T31" fmla="*/ 7 h 811"/>
                  <a:gd name="T32" fmla="*/ 0 w 460"/>
                  <a:gd name="T33" fmla="*/ 19 h 811"/>
                  <a:gd name="T34" fmla="*/ 21 w 460"/>
                  <a:gd name="T35" fmla="*/ 35 h 811"/>
                  <a:gd name="T36" fmla="*/ 44 w 460"/>
                  <a:gd name="T37" fmla="*/ 56 h 811"/>
                  <a:gd name="T38" fmla="*/ 70 w 460"/>
                  <a:gd name="T39" fmla="*/ 85 h 811"/>
                  <a:gd name="T40" fmla="*/ 95 w 460"/>
                  <a:gd name="T41" fmla="*/ 119 h 811"/>
                  <a:gd name="T42" fmla="*/ 124 w 460"/>
                  <a:gd name="T43" fmla="*/ 158 h 811"/>
                  <a:gd name="T44" fmla="*/ 150 w 460"/>
                  <a:gd name="T45" fmla="*/ 202 h 811"/>
                  <a:gd name="T46" fmla="*/ 180 w 460"/>
                  <a:gd name="T47" fmla="*/ 250 h 811"/>
                  <a:gd name="T48" fmla="*/ 210 w 460"/>
                  <a:gd name="T49" fmla="*/ 302 h 811"/>
                  <a:gd name="T50" fmla="*/ 240 w 460"/>
                  <a:gd name="T51" fmla="*/ 357 h 811"/>
                  <a:gd name="T52" fmla="*/ 271 w 460"/>
                  <a:gd name="T53" fmla="*/ 417 h 811"/>
                  <a:gd name="T54" fmla="*/ 300 w 460"/>
                  <a:gd name="T55" fmla="*/ 478 h 811"/>
                  <a:gd name="T56" fmla="*/ 327 w 460"/>
                  <a:gd name="T57" fmla="*/ 541 h 811"/>
                  <a:gd name="T58" fmla="*/ 356 w 460"/>
                  <a:gd name="T59" fmla="*/ 608 h 811"/>
                  <a:gd name="T60" fmla="*/ 385 w 460"/>
                  <a:gd name="T61" fmla="*/ 673 h 811"/>
                  <a:gd name="T62" fmla="*/ 412 w 460"/>
                  <a:gd name="T63" fmla="*/ 743 h 811"/>
                  <a:gd name="T64" fmla="*/ 438 w 460"/>
                  <a:gd name="T65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0" h="811">
                    <a:moveTo>
                      <a:pt x="460" y="804"/>
                    </a:moveTo>
                    <a:lnTo>
                      <a:pt x="447" y="768"/>
                    </a:lnTo>
                    <a:lnTo>
                      <a:pt x="433" y="734"/>
                    </a:lnTo>
                    <a:lnTo>
                      <a:pt x="420" y="699"/>
                    </a:lnTo>
                    <a:lnTo>
                      <a:pt x="407" y="664"/>
                    </a:lnTo>
                    <a:lnTo>
                      <a:pt x="393" y="631"/>
                    </a:lnTo>
                    <a:lnTo>
                      <a:pt x="378" y="598"/>
                    </a:lnTo>
                    <a:lnTo>
                      <a:pt x="365" y="564"/>
                    </a:lnTo>
                    <a:lnTo>
                      <a:pt x="351" y="532"/>
                    </a:lnTo>
                    <a:lnTo>
                      <a:pt x="335" y="499"/>
                    </a:lnTo>
                    <a:lnTo>
                      <a:pt x="320" y="468"/>
                    </a:lnTo>
                    <a:lnTo>
                      <a:pt x="306" y="436"/>
                    </a:lnTo>
                    <a:lnTo>
                      <a:pt x="290" y="405"/>
                    </a:lnTo>
                    <a:lnTo>
                      <a:pt x="275" y="375"/>
                    </a:lnTo>
                    <a:lnTo>
                      <a:pt x="260" y="346"/>
                    </a:lnTo>
                    <a:lnTo>
                      <a:pt x="246" y="318"/>
                    </a:lnTo>
                    <a:lnTo>
                      <a:pt x="231" y="291"/>
                    </a:lnTo>
                    <a:lnTo>
                      <a:pt x="215" y="264"/>
                    </a:lnTo>
                    <a:lnTo>
                      <a:pt x="201" y="238"/>
                    </a:lnTo>
                    <a:lnTo>
                      <a:pt x="186" y="213"/>
                    </a:lnTo>
                    <a:lnTo>
                      <a:pt x="172" y="190"/>
                    </a:lnTo>
                    <a:lnTo>
                      <a:pt x="157" y="167"/>
                    </a:lnTo>
                    <a:lnTo>
                      <a:pt x="143" y="145"/>
                    </a:lnTo>
                    <a:lnTo>
                      <a:pt x="128" y="125"/>
                    </a:lnTo>
                    <a:lnTo>
                      <a:pt x="115" y="104"/>
                    </a:lnTo>
                    <a:lnTo>
                      <a:pt x="100" y="87"/>
                    </a:lnTo>
                    <a:lnTo>
                      <a:pt x="87" y="71"/>
                    </a:lnTo>
                    <a:lnTo>
                      <a:pt x="73" y="55"/>
                    </a:lnTo>
                    <a:lnTo>
                      <a:pt x="61" y="40"/>
                    </a:lnTo>
                    <a:lnTo>
                      <a:pt x="48" y="27"/>
                    </a:lnTo>
                    <a:lnTo>
                      <a:pt x="37" y="16"/>
                    </a:lnTo>
                    <a:lnTo>
                      <a:pt x="25" y="7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9" y="26"/>
                    </a:lnTo>
                    <a:lnTo>
                      <a:pt x="21" y="35"/>
                    </a:lnTo>
                    <a:lnTo>
                      <a:pt x="32" y="45"/>
                    </a:lnTo>
                    <a:lnTo>
                      <a:pt x="44" y="56"/>
                    </a:lnTo>
                    <a:lnTo>
                      <a:pt x="57" y="71"/>
                    </a:lnTo>
                    <a:lnTo>
                      <a:pt x="70" y="85"/>
                    </a:lnTo>
                    <a:lnTo>
                      <a:pt x="83" y="101"/>
                    </a:lnTo>
                    <a:lnTo>
                      <a:pt x="95" y="119"/>
                    </a:lnTo>
                    <a:lnTo>
                      <a:pt x="109" y="138"/>
                    </a:lnTo>
                    <a:lnTo>
                      <a:pt x="124" y="158"/>
                    </a:lnTo>
                    <a:lnTo>
                      <a:pt x="138" y="180"/>
                    </a:lnTo>
                    <a:lnTo>
                      <a:pt x="150" y="202"/>
                    </a:lnTo>
                    <a:lnTo>
                      <a:pt x="166" y="225"/>
                    </a:lnTo>
                    <a:lnTo>
                      <a:pt x="180" y="250"/>
                    </a:lnTo>
                    <a:lnTo>
                      <a:pt x="195" y="276"/>
                    </a:lnTo>
                    <a:lnTo>
                      <a:pt x="210" y="302"/>
                    </a:lnTo>
                    <a:lnTo>
                      <a:pt x="226" y="330"/>
                    </a:lnTo>
                    <a:lnTo>
                      <a:pt x="240" y="357"/>
                    </a:lnTo>
                    <a:lnTo>
                      <a:pt x="255" y="387"/>
                    </a:lnTo>
                    <a:lnTo>
                      <a:pt x="271" y="417"/>
                    </a:lnTo>
                    <a:lnTo>
                      <a:pt x="284" y="446"/>
                    </a:lnTo>
                    <a:lnTo>
                      <a:pt x="300" y="478"/>
                    </a:lnTo>
                    <a:lnTo>
                      <a:pt x="313" y="509"/>
                    </a:lnTo>
                    <a:lnTo>
                      <a:pt x="327" y="541"/>
                    </a:lnTo>
                    <a:lnTo>
                      <a:pt x="342" y="574"/>
                    </a:lnTo>
                    <a:lnTo>
                      <a:pt x="356" y="608"/>
                    </a:lnTo>
                    <a:lnTo>
                      <a:pt x="371" y="641"/>
                    </a:lnTo>
                    <a:lnTo>
                      <a:pt x="385" y="673"/>
                    </a:lnTo>
                    <a:lnTo>
                      <a:pt x="399" y="708"/>
                    </a:lnTo>
                    <a:lnTo>
                      <a:pt x="412" y="743"/>
                    </a:lnTo>
                    <a:lnTo>
                      <a:pt x="426" y="776"/>
                    </a:lnTo>
                    <a:lnTo>
                      <a:pt x="438" y="811"/>
                    </a:lnTo>
                    <a:lnTo>
                      <a:pt x="460" y="8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1" name="Freeform 92"/>
              <p:cNvSpPr>
                <a:spLocks/>
              </p:cNvSpPr>
              <p:nvPr/>
            </p:nvSpPr>
            <p:spPr bwMode="auto">
              <a:xfrm>
                <a:off x="5381" y="3024"/>
                <a:ext cx="53" cy="154"/>
              </a:xfrm>
              <a:custGeom>
                <a:avLst/>
                <a:gdLst>
                  <a:gd name="T0" fmla="*/ 158 w 158"/>
                  <a:gd name="T1" fmla="*/ 447 h 460"/>
                  <a:gd name="T2" fmla="*/ 153 w 158"/>
                  <a:gd name="T3" fmla="*/ 418 h 460"/>
                  <a:gd name="T4" fmla="*/ 145 w 158"/>
                  <a:gd name="T5" fmla="*/ 387 h 460"/>
                  <a:gd name="T6" fmla="*/ 138 w 158"/>
                  <a:gd name="T7" fmla="*/ 358 h 460"/>
                  <a:gd name="T8" fmla="*/ 129 w 158"/>
                  <a:gd name="T9" fmla="*/ 327 h 460"/>
                  <a:gd name="T10" fmla="*/ 121 w 158"/>
                  <a:gd name="T11" fmla="*/ 297 h 460"/>
                  <a:gd name="T12" fmla="*/ 112 w 158"/>
                  <a:gd name="T13" fmla="*/ 266 h 460"/>
                  <a:gd name="T14" fmla="*/ 103 w 158"/>
                  <a:gd name="T15" fmla="*/ 237 h 460"/>
                  <a:gd name="T16" fmla="*/ 94 w 158"/>
                  <a:gd name="T17" fmla="*/ 208 h 460"/>
                  <a:gd name="T18" fmla="*/ 84 w 158"/>
                  <a:gd name="T19" fmla="*/ 179 h 460"/>
                  <a:gd name="T20" fmla="*/ 75 w 158"/>
                  <a:gd name="T21" fmla="*/ 150 h 460"/>
                  <a:gd name="T22" fmla="*/ 65 w 158"/>
                  <a:gd name="T23" fmla="*/ 122 h 460"/>
                  <a:gd name="T24" fmla="*/ 57 w 158"/>
                  <a:gd name="T25" fmla="*/ 95 h 460"/>
                  <a:gd name="T26" fmla="*/ 48 w 158"/>
                  <a:gd name="T27" fmla="*/ 70 h 460"/>
                  <a:gd name="T28" fmla="*/ 38 w 158"/>
                  <a:gd name="T29" fmla="*/ 45 h 460"/>
                  <a:gd name="T30" fmla="*/ 29 w 158"/>
                  <a:gd name="T31" fmla="*/ 20 h 460"/>
                  <a:gd name="T32" fmla="*/ 22 w 158"/>
                  <a:gd name="T33" fmla="*/ 0 h 460"/>
                  <a:gd name="T34" fmla="*/ 4 w 158"/>
                  <a:gd name="T35" fmla="*/ 19 h 460"/>
                  <a:gd name="T36" fmla="*/ 11 w 158"/>
                  <a:gd name="T37" fmla="*/ 41 h 460"/>
                  <a:gd name="T38" fmla="*/ 20 w 158"/>
                  <a:gd name="T39" fmla="*/ 66 h 460"/>
                  <a:gd name="T40" fmla="*/ 29 w 158"/>
                  <a:gd name="T41" fmla="*/ 90 h 460"/>
                  <a:gd name="T42" fmla="*/ 39 w 158"/>
                  <a:gd name="T43" fmla="*/ 116 h 460"/>
                  <a:gd name="T44" fmla="*/ 48 w 158"/>
                  <a:gd name="T45" fmla="*/ 143 h 460"/>
                  <a:gd name="T46" fmla="*/ 57 w 158"/>
                  <a:gd name="T47" fmla="*/ 172 h 460"/>
                  <a:gd name="T48" fmla="*/ 67 w 158"/>
                  <a:gd name="T49" fmla="*/ 199 h 460"/>
                  <a:gd name="T50" fmla="*/ 75 w 158"/>
                  <a:gd name="T51" fmla="*/ 230 h 460"/>
                  <a:gd name="T52" fmla="*/ 86 w 158"/>
                  <a:gd name="T53" fmla="*/ 259 h 460"/>
                  <a:gd name="T54" fmla="*/ 94 w 158"/>
                  <a:gd name="T55" fmla="*/ 288 h 460"/>
                  <a:gd name="T56" fmla="*/ 103 w 158"/>
                  <a:gd name="T57" fmla="*/ 319 h 460"/>
                  <a:gd name="T58" fmla="*/ 112 w 158"/>
                  <a:gd name="T59" fmla="*/ 349 h 460"/>
                  <a:gd name="T60" fmla="*/ 118 w 158"/>
                  <a:gd name="T61" fmla="*/ 378 h 460"/>
                  <a:gd name="T62" fmla="*/ 126 w 158"/>
                  <a:gd name="T63" fmla="*/ 407 h 460"/>
                  <a:gd name="T64" fmla="*/ 132 w 158"/>
                  <a:gd name="T65" fmla="*/ 438 h 460"/>
                  <a:gd name="T66" fmla="*/ 141 w 158"/>
                  <a:gd name="T67" fmla="*/ 43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460">
                    <a:moveTo>
                      <a:pt x="153" y="460"/>
                    </a:moveTo>
                    <a:lnTo>
                      <a:pt x="158" y="447"/>
                    </a:lnTo>
                    <a:lnTo>
                      <a:pt x="155" y="432"/>
                    </a:lnTo>
                    <a:lnTo>
                      <a:pt x="153" y="418"/>
                    </a:lnTo>
                    <a:lnTo>
                      <a:pt x="148" y="403"/>
                    </a:lnTo>
                    <a:lnTo>
                      <a:pt x="145" y="387"/>
                    </a:lnTo>
                    <a:lnTo>
                      <a:pt x="141" y="372"/>
                    </a:lnTo>
                    <a:lnTo>
                      <a:pt x="138" y="358"/>
                    </a:lnTo>
                    <a:lnTo>
                      <a:pt x="134" y="342"/>
                    </a:lnTo>
                    <a:lnTo>
                      <a:pt x="129" y="327"/>
                    </a:lnTo>
                    <a:lnTo>
                      <a:pt x="126" y="313"/>
                    </a:lnTo>
                    <a:lnTo>
                      <a:pt x="121" y="297"/>
                    </a:lnTo>
                    <a:lnTo>
                      <a:pt x="118" y="281"/>
                    </a:lnTo>
                    <a:lnTo>
                      <a:pt x="112" y="266"/>
                    </a:lnTo>
                    <a:lnTo>
                      <a:pt x="109" y="252"/>
                    </a:lnTo>
                    <a:lnTo>
                      <a:pt x="103" y="237"/>
                    </a:lnTo>
                    <a:lnTo>
                      <a:pt x="99" y="223"/>
                    </a:lnTo>
                    <a:lnTo>
                      <a:pt x="94" y="208"/>
                    </a:lnTo>
                    <a:lnTo>
                      <a:pt x="89" y="192"/>
                    </a:lnTo>
                    <a:lnTo>
                      <a:pt x="84" y="179"/>
                    </a:lnTo>
                    <a:lnTo>
                      <a:pt x="80" y="164"/>
                    </a:lnTo>
                    <a:lnTo>
                      <a:pt x="75" y="150"/>
                    </a:lnTo>
                    <a:lnTo>
                      <a:pt x="70" y="135"/>
                    </a:lnTo>
                    <a:lnTo>
                      <a:pt x="65" y="122"/>
                    </a:lnTo>
                    <a:lnTo>
                      <a:pt x="59" y="109"/>
                    </a:lnTo>
                    <a:lnTo>
                      <a:pt x="57" y="95"/>
                    </a:lnTo>
                    <a:lnTo>
                      <a:pt x="51" y="82"/>
                    </a:lnTo>
                    <a:lnTo>
                      <a:pt x="48" y="70"/>
                    </a:lnTo>
                    <a:lnTo>
                      <a:pt x="42" y="57"/>
                    </a:lnTo>
                    <a:lnTo>
                      <a:pt x="38" y="45"/>
                    </a:lnTo>
                    <a:lnTo>
                      <a:pt x="33" y="32"/>
                    </a:lnTo>
                    <a:lnTo>
                      <a:pt x="29" y="20"/>
                    </a:lnTo>
                    <a:lnTo>
                      <a:pt x="26" y="10"/>
                    </a:lnTo>
                    <a:lnTo>
                      <a:pt x="22" y="0"/>
                    </a:lnTo>
                    <a:lnTo>
                      <a:pt x="0" y="7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1" y="41"/>
                    </a:lnTo>
                    <a:lnTo>
                      <a:pt x="17" y="52"/>
                    </a:lnTo>
                    <a:lnTo>
                      <a:pt x="20" y="66"/>
                    </a:lnTo>
                    <a:lnTo>
                      <a:pt x="26" y="77"/>
                    </a:lnTo>
                    <a:lnTo>
                      <a:pt x="29" y="90"/>
                    </a:lnTo>
                    <a:lnTo>
                      <a:pt x="35" y="102"/>
                    </a:lnTo>
                    <a:lnTo>
                      <a:pt x="39" y="116"/>
                    </a:lnTo>
                    <a:lnTo>
                      <a:pt x="43" y="130"/>
                    </a:lnTo>
                    <a:lnTo>
                      <a:pt x="48" y="143"/>
                    </a:lnTo>
                    <a:lnTo>
                      <a:pt x="52" y="157"/>
                    </a:lnTo>
                    <a:lnTo>
                      <a:pt x="57" y="172"/>
                    </a:lnTo>
                    <a:lnTo>
                      <a:pt x="62" y="186"/>
                    </a:lnTo>
                    <a:lnTo>
                      <a:pt x="67" y="199"/>
                    </a:lnTo>
                    <a:lnTo>
                      <a:pt x="71" y="215"/>
                    </a:lnTo>
                    <a:lnTo>
                      <a:pt x="75" y="230"/>
                    </a:lnTo>
                    <a:lnTo>
                      <a:pt x="80" y="244"/>
                    </a:lnTo>
                    <a:lnTo>
                      <a:pt x="86" y="259"/>
                    </a:lnTo>
                    <a:lnTo>
                      <a:pt x="89" y="274"/>
                    </a:lnTo>
                    <a:lnTo>
                      <a:pt x="94" y="288"/>
                    </a:lnTo>
                    <a:lnTo>
                      <a:pt x="99" y="303"/>
                    </a:lnTo>
                    <a:lnTo>
                      <a:pt x="103" y="319"/>
                    </a:lnTo>
                    <a:lnTo>
                      <a:pt x="106" y="333"/>
                    </a:lnTo>
                    <a:lnTo>
                      <a:pt x="112" y="349"/>
                    </a:lnTo>
                    <a:lnTo>
                      <a:pt x="115" y="364"/>
                    </a:lnTo>
                    <a:lnTo>
                      <a:pt x="118" y="378"/>
                    </a:lnTo>
                    <a:lnTo>
                      <a:pt x="122" y="394"/>
                    </a:lnTo>
                    <a:lnTo>
                      <a:pt x="126" y="407"/>
                    </a:lnTo>
                    <a:lnTo>
                      <a:pt x="129" y="423"/>
                    </a:lnTo>
                    <a:lnTo>
                      <a:pt x="132" y="438"/>
                    </a:lnTo>
                    <a:lnTo>
                      <a:pt x="135" y="451"/>
                    </a:lnTo>
                    <a:lnTo>
                      <a:pt x="141" y="439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2" name="Freeform 93"/>
              <p:cNvSpPr>
                <a:spLocks/>
              </p:cNvSpPr>
              <p:nvPr/>
            </p:nvSpPr>
            <p:spPr bwMode="auto">
              <a:xfrm>
                <a:off x="5377" y="3171"/>
                <a:ext cx="55" cy="19"/>
              </a:xfrm>
              <a:custGeom>
                <a:avLst/>
                <a:gdLst>
                  <a:gd name="T0" fmla="*/ 22 w 165"/>
                  <a:gd name="T1" fmla="*/ 48 h 59"/>
                  <a:gd name="T2" fmla="*/ 12 w 165"/>
                  <a:gd name="T3" fmla="*/ 59 h 59"/>
                  <a:gd name="T4" fmla="*/ 22 w 165"/>
                  <a:gd name="T5" fmla="*/ 59 h 59"/>
                  <a:gd name="T6" fmla="*/ 34 w 165"/>
                  <a:gd name="T7" fmla="*/ 57 h 59"/>
                  <a:gd name="T8" fmla="*/ 44 w 165"/>
                  <a:gd name="T9" fmla="*/ 56 h 59"/>
                  <a:gd name="T10" fmla="*/ 54 w 165"/>
                  <a:gd name="T11" fmla="*/ 53 h 59"/>
                  <a:gd name="T12" fmla="*/ 64 w 165"/>
                  <a:gd name="T13" fmla="*/ 51 h 59"/>
                  <a:gd name="T14" fmla="*/ 74 w 165"/>
                  <a:gd name="T15" fmla="*/ 50 h 59"/>
                  <a:gd name="T16" fmla="*/ 85 w 165"/>
                  <a:gd name="T17" fmla="*/ 48 h 59"/>
                  <a:gd name="T18" fmla="*/ 95 w 165"/>
                  <a:gd name="T19" fmla="*/ 45 h 59"/>
                  <a:gd name="T20" fmla="*/ 105 w 165"/>
                  <a:gd name="T21" fmla="*/ 43 h 59"/>
                  <a:gd name="T22" fmla="*/ 114 w 165"/>
                  <a:gd name="T23" fmla="*/ 41 h 59"/>
                  <a:gd name="T24" fmla="*/ 124 w 165"/>
                  <a:gd name="T25" fmla="*/ 37 h 59"/>
                  <a:gd name="T26" fmla="*/ 133 w 165"/>
                  <a:gd name="T27" fmla="*/ 34 h 59"/>
                  <a:gd name="T28" fmla="*/ 140 w 165"/>
                  <a:gd name="T29" fmla="*/ 31 h 59"/>
                  <a:gd name="T30" fmla="*/ 149 w 165"/>
                  <a:gd name="T31" fmla="*/ 28 h 59"/>
                  <a:gd name="T32" fmla="*/ 156 w 165"/>
                  <a:gd name="T33" fmla="*/ 25 h 59"/>
                  <a:gd name="T34" fmla="*/ 165 w 165"/>
                  <a:gd name="T35" fmla="*/ 21 h 59"/>
                  <a:gd name="T36" fmla="*/ 153 w 165"/>
                  <a:gd name="T37" fmla="*/ 0 h 59"/>
                  <a:gd name="T38" fmla="*/ 147 w 165"/>
                  <a:gd name="T39" fmla="*/ 3 h 59"/>
                  <a:gd name="T40" fmla="*/ 140 w 165"/>
                  <a:gd name="T41" fmla="*/ 6 h 59"/>
                  <a:gd name="T42" fmla="*/ 133 w 165"/>
                  <a:gd name="T43" fmla="*/ 9 h 59"/>
                  <a:gd name="T44" fmla="*/ 124 w 165"/>
                  <a:gd name="T45" fmla="*/ 12 h 59"/>
                  <a:gd name="T46" fmla="*/ 117 w 165"/>
                  <a:gd name="T47" fmla="*/ 15 h 59"/>
                  <a:gd name="T48" fmla="*/ 106 w 165"/>
                  <a:gd name="T49" fmla="*/ 18 h 59"/>
                  <a:gd name="T50" fmla="*/ 99 w 165"/>
                  <a:gd name="T51" fmla="*/ 19 h 59"/>
                  <a:gd name="T52" fmla="*/ 89 w 165"/>
                  <a:gd name="T53" fmla="*/ 22 h 59"/>
                  <a:gd name="T54" fmla="*/ 80 w 165"/>
                  <a:gd name="T55" fmla="*/ 25 h 59"/>
                  <a:gd name="T56" fmla="*/ 70 w 165"/>
                  <a:gd name="T57" fmla="*/ 27 h 59"/>
                  <a:gd name="T58" fmla="*/ 60 w 165"/>
                  <a:gd name="T59" fmla="*/ 28 h 59"/>
                  <a:gd name="T60" fmla="*/ 51 w 165"/>
                  <a:gd name="T61" fmla="*/ 31 h 59"/>
                  <a:gd name="T62" fmla="*/ 39 w 165"/>
                  <a:gd name="T63" fmla="*/ 32 h 59"/>
                  <a:gd name="T64" fmla="*/ 29 w 165"/>
                  <a:gd name="T65" fmla="*/ 34 h 59"/>
                  <a:gd name="T66" fmla="*/ 21 w 165"/>
                  <a:gd name="T67" fmla="*/ 35 h 59"/>
                  <a:gd name="T68" fmla="*/ 9 w 165"/>
                  <a:gd name="T69" fmla="*/ 37 h 59"/>
                  <a:gd name="T70" fmla="*/ 0 w 165"/>
                  <a:gd name="T71" fmla="*/ 48 h 59"/>
                  <a:gd name="T72" fmla="*/ 22 w 165"/>
                  <a:gd name="T73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59">
                    <a:moveTo>
                      <a:pt x="22" y="48"/>
                    </a:moveTo>
                    <a:lnTo>
                      <a:pt x="12" y="59"/>
                    </a:lnTo>
                    <a:lnTo>
                      <a:pt x="22" y="59"/>
                    </a:lnTo>
                    <a:lnTo>
                      <a:pt x="34" y="57"/>
                    </a:lnTo>
                    <a:lnTo>
                      <a:pt x="44" y="56"/>
                    </a:lnTo>
                    <a:lnTo>
                      <a:pt x="54" y="53"/>
                    </a:lnTo>
                    <a:lnTo>
                      <a:pt x="64" y="51"/>
                    </a:lnTo>
                    <a:lnTo>
                      <a:pt x="74" y="50"/>
                    </a:lnTo>
                    <a:lnTo>
                      <a:pt x="85" y="48"/>
                    </a:lnTo>
                    <a:lnTo>
                      <a:pt x="95" y="45"/>
                    </a:lnTo>
                    <a:lnTo>
                      <a:pt x="105" y="43"/>
                    </a:lnTo>
                    <a:lnTo>
                      <a:pt x="114" y="41"/>
                    </a:lnTo>
                    <a:lnTo>
                      <a:pt x="124" y="37"/>
                    </a:lnTo>
                    <a:lnTo>
                      <a:pt x="133" y="34"/>
                    </a:lnTo>
                    <a:lnTo>
                      <a:pt x="140" y="31"/>
                    </a:lnTo>
                    <a:lnTo>
                      <a:pt x="149" y="28"/>
                    </a:lnTo>
                    <a:lnTo>
                      <a:pt x="156" y="25"/>
                    </a:lnTo>
                    <a:lnTo>
                      <a:pt x="165" y="21"/>
                    </a:lnTo>
                    <a:lnTo>
                      <a:pt x="153" y="0"/>
                    </a:lnTo>
                    <a:lnTo>
                      <a:pt x="147" y="3"/>
                    </a:lnTo>
                    <a:lnTo>
                      <a:pt x="140" y="6"/>
                    </a:lnTo>
                    <a:lnTo>
                      <a:pt x="133" y="9"/>
                    </a:lnTo>
                    <a:lnTo>
                      <a:pt x="124" y="12"/>
                    </a:lnTo>
                    <a:lnTo>
                      <a:pt x="117" y="15"/>
                    </a:lnTo>
                    <a:lnTo>
                      <a:pt x="106" y="18"/>
                    </a:lnTo>
                    <a:lnTo>
                      <a:pt x="99" y="19"/>
                    </a:lnTo>
                    <a:lnTo>
                      <a:pt x="89" y="22"/>
                    </a:lnTo>
                    <a:lnTo>
                      <a:pt x="80" y="25"/>
                    </a:lnTo>
                    <a:lnTo>
                      <a:pt x="70" y="27"/>
                    </a:lnTo>
                    <a:lnTo>
                      <a:pt x="60" y="28"/>
                    </a:lnTo>
                    <a:lnTo>
                      <a:pt x="51" y="31"/>
                    </a:lnTo>
                    <a:lnTo>
                      <a:pt x="39" y="32"/>
                    </a:lnTo>
                    <a:lnTo>
                      <a:pt x="29" y="34"/>
                    </a:lnTo>
                    <a:lnTo>
                      <a:pt x="21" y="35"/>
                    </a:lnTo>
                    <a:lnTo>
                      <a:pt x="9" y="37"/>
                    </a:lnTo>
                    <a:lnTo>
                      <a:pt x="0" y="48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3" name="Freeform 94"/>
              <p:cNvSpPr>
                <a:spLocks/>
              </p:cNvSpPr>
              <p:nvPr/>
            </p:nvSpPr>
            <p:spPr bwMode="auto">
              <a:xfrm>
                <a:off x="5377" y="3187"/>
                <a:ext cx="10" cy="166"/>
              </a:xfrm>
              <a:custGeom>
                <a:avLst/>
                <a:gdLst>
                  <a:gd name="T0" fmla="*/ 23 w 29"/>
                  <a:gd name="T1" fmla="*/ 499 h 499"/>
                  <a:gd name="T2" fmla="*/ 29 w 29"/>
                  <a:gd name="T3" fmla="*/ 489 h 499"/>
                  <a:gd name="T4" fmla="*/ 29 w 29"/>
                  <a:gd name="T5" fmla="*/ 475 h 499"/>
                  <a:gd name="T6" fmla="*/ 28 w 29"/>
                  <a:gd name="T7" fmla="*/ 459 h 499"/>
                  <a:gd name="T8" fmla="*/ 28 w 29"/>
                  <a:gd name="T9" fmla="*/ 428 h 499"/>
                  <a:gd name="T10" fmla="*/ 28 w 29"/>
                  <a:gd name="T11" fmla="*/ 412 h 499"/>
                  <a:gd name="T12" fmla="*/ 28 w 29"/>
                  <a:gd name="T13" fmla="*/ 381 h 499"/>
                  <a:gd name="T14" fmla="*/ 26 w 29"/>
                  <a:gd name="T15" fmla="*/ 367 h 499"/>
                  <a:gd name="T16" fmla="*/ 26 w 29"/>
                  <a:gd name="T17" fmla="*/ 336 h 499"/>
                  <a:gd name="T18" fmla="*/ 26 w 29"/>
                  <a:gd name="T19" fmla="*/ 320 h 499"/>
                  <a:gd name="T20" fmla="*/ 26 w 29"/>
                  <a:gd name="T21" fmla="*/ 290 h 499"/>
                  <a:gd name="T22" fmla="*/ 25 w 29"/>
                  <a:gd name="T23" fmla="*/ 275 h 499"/>
                  <a:gd name="T24" fmla="*/ 25 w 29"/>
                  <a:gd name="T25" fmla="*/ 245 h 499"/>
                  <a:gd name="T26" fmla="*/ 25 w 29"/>
                  <a:gd name="T27" fmla="*/ 229 h 499"/>
                  <a:gd name="T28" fmla="*/ 25 w 29"/>
                  <a:gd name="T29" fmla="*/ 198 h 499"/>
                  <a:gd name="T30" fmla="*/ 23 w 29"/>
                  <a:gd name="T31" fmla="*/ 184 h 499"/>
                  <a:gd name="T32" fmla="*/ 23 w 29"/>
                  <a:gd name="T33" fmla="*/ 137 h 499"/>
                  <a:gd name="T34" fmla="*/ 23 w 29"/>
                  <a:gd name="T35" fmla="*/ 123 h 499"/>
                  <a:gd name="T36" fmla="*/ 23 w 29"/>
                  <a:gd name="T37" fmla="*/ 92 h 499"/>
                  <a:gd name="T38" fmla="*/ 23 w 29"/>
                  <a:gd name="T39" fmla="*/ 76 h 499"/>
                  <a:gd name="T40" fmla="*/ 23 w 29"/>
                  <a:gd name="T41" fmla="*/ 31 h 499"/>
                  <a:gd name="T42" fmla="*/ 22 w 29"/>
                  <a:gd name="T43" fmla="*/ 15 h 499"/>
                  <a:gd name="T44" fmla="*/ 22 w 29"/>
                  <a:gd name="T45" fmla="*/ 0 h 499"/>
                  <a:gd name="T46" fmla="*/ 0 w 29"/>
                  <a:gd name="T47" fmla="*/ 0 h 499"/>
                  <a:gd name="T48" fmla="*/ 0 w 29"/>
                  <a:gd name="T49" fmla="*/ 15 h 499"/>
                  <a:gd name="T50" fmla="*/ 0 w 29"/>
                  <a:gd name="T51" fmla="*/ 31 h 499"/>
                  <a:gd name="T52" fmla="*/ 0 w 29"/>
                  <a:gd name="T53" fmla="*/ 76 h 499"/>
                  <a:gd name="T54" fmla="*/ 0 w 29"/>
                  <a:gd name="T55" fmla="*/ 92 h 499"/>
                  <a:gd name="T56" fmla="*/ 0 w 29"/>
                  <a:gd name="T57" fmla="*/ 123 h 499"/>
                  <a:gd name="T58" fmla="*/ 2 w 29"/>
                  <a:gd name="T59" fmla="*/ 137 h 499"/>
                  <a:gd name="T60" fmla="*/ 2 w 29"/>
                  <a:gd name="T61" fmla="*/ 184 h 499"/>
                  <a:gd name="T62" fmla="*/ 2 w 29"/>
                  <a:gd name="T63" fmla="*/ 198 h 499"/>
                  <a:gd name="T64" fmla="*/ 2 w 29"/>
                  <a:gd name="T65" fmla="*/ 229 h 499"/>
                  <a:gd name="T66" fmla="*/ 2 w 29"/>
                  <a:gd name="T67" fmla="*/ 245 h 499"/>
                  <a:gd name="T68" fmla="*/ 2 w 29"/>
                  <a:gd name="T69" fmla="*/ 275 h 499"/>
                  <a:gd name="T70" fmla="*/ 3 w 29"/>
                  <a:gd name="T71" fmla="*/ 290 h 499"/>
                  <a:gd name="T72" fmla="*/ 3 w 29"/>
                  <a:gd name="T73" fmla="*/ 320 h 499"/>
                  <a:gd name="T74" fmla="*/ 3 w 29"/>
                  <a:gd name="T75" fmla="*/ 336 h 499"/>
                  <a:gd name="T76" fmla="*/ 3 w 29"/>
                  <a:gd name="T77" fmla="*/ 367 h 499"/>
                  <a:gd name="T78" fmla="*/ 5 w 29"/>
                  <a:gd name="T79" fmla="*/ 381 h 499"/>
                  <a:gd name="T80" fmla="*/ 5 w 29"/>
                  <a:gd name="T81" fmla="*/ 412 h 499"/>
                  <a:gd name="T82" fmla="*/ 5 w 29"/>
                  <a:gd name="T83" fmla="*/ 428 h 499"/>
                  <a:gd name="T84" fmla="*/ 5 w 29"/>
                  <a:gd name="T85" fmla="*/ 459 h 499"/>
                  <a:gd name="T86" fmla="*/ 6 w 29"/>
                  <a:gd name="T87" fmla="*/ 475 h 499"/>
                  <a:gd name="T88" fmla="*/ 6 w 29"/>
                  <a:gd name="T89" fmla="*/ 489 h 499"/>
                  <a:gd name="T90" fmla="*/ 10 w 29"/>
                  <a:gd name="T91" fmla="*/ 479 h 499"/>
                  <a:gd name="T92" fmla="*/ 23 w 29"/>
                  <a:gd name="T93" fmla="*/ 49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499">
                    <a:moveTo>
                      <a:pt x="23" y="499"/>
                    </a:moveTo>
                    <a:lnTo>
                      <a:pt x="29" y="489"/>
                    </a:lnTo>
                    <a:lnTo>
                      <a:pt x="29" y="475"/>
                    </a:lnTo>
                    <a:lnTo>
                      <a:pt x="28" y="459"/>
                    </a:lnTo>
                    <a:lnTo>
                      <a:pt x="28" y="428"/>
                    </a:lnTo>
                    <a:lnTo>
                      <a:pt x="28" y="412"/>
                    </a:lnTo>
                    <a:lnTo>
                      <a:pt x="28" y="381"/>
                    </a:lnTo>
                    <a:lnTo>
                      <a:pt x="26" y="367"/>
                    </a:lnTo>
                    <a:lnTo>
                      <a:pt x="26" y="336"/>
                    </a:lnTo>
                    <a:lnTo>
                      <a:pt x="26" y="320"/>
                    </a:lnTo>
                    <a:lnTo>
                      <a:pt x="26" y="290"/>
                    </a:lnTo>
                    <a:lnTo>
                      <a:pt x="25" y="275"/>
                    </a:lnTo>
                    <a:lnTo>
                      <a:pt x="25" y="245"/>
                    </a:lnTo>
                    <a:lnTo>
                      <a:pt x="25" y="229"/>
                    </a:lnTo>
                    <a:lnTo>
                      <a:pt x="25" y="198"/>
                    </a:lnTo>
                    <a:lnTo>
                      <a:pt x="23" y="184"/>
                    </a:lnTo>
                    <a:lnTo>
                      <a:pt x="23" y="137"/>
                    </a:lnTo>
                    <a:lnTo>
                      <a:pt x="23" y="123"/>
                    </a:lnTo>
                    <a:lnTo>
                      <a:pt x="23" y="92"/>
                    </a:lnTo>
                    <a:lnTo>
                      <a:pt x="23" y="76"/>
                    </a:lnTo>
                    <a:lnTo>
                      <a:pt x="23" y="31"/>
                    </a:lnTo>
                    <a:lnTo>
                      <a:pt x="22" y="1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0" y="123"/>
                    </a:lnTo>
                    <a:lnTo>
                      <a:pt x="2" y="137"/>
                    </a:lnTo>
                    <a:lnTo>
                      <a:pt x="2" y="184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2" y="245"/>
                    </a:lnTo>
                    <a:lnTo>
                      <a:pt x="2" y="275"/>
                    </a:lnTo>
                    <a:lnTo>
                      <a:pt x="3" y="290"/>
                    </a:lnTo>
                    <a:lnTo>
                      <a:pt x="3" y="320"/>
                    </a:lnTo>
                    <a:lnTo>
                      <a:pt x="3" y="336"/>
                    </a:lnTo>
                    <a:lnTo>
                      <a:pt x="3" y="367"/>
                    </a:lnTo>
                    <a:lnTo>
                      <a:pt x="5" y="381"/>
                    </a:lnTo>
                    <a:lnTo>
                      <a:pt x="5" y="412"/>
                    </a:lnTo>
                    <a:lnTo>
                      <a:pt x="5" y="428"/>
                    </a:lnTo>
                    <a:lnTo>
                      <a:pt x="5" y="459"/>
                    </a:lnTo>
                    <a:lnTo>
                      <a:pt x="6" y="475"/>
                    </a:lnTo>
                    <a:lnTo>
                      <a:pt x="6" y="489"/>
                    </a:lnTo>
                    <a:lnTo>
                      <a:pt x="10" y="479"/>
                    </a:lnTo>
                    <a:lnTo>
                      <a:pt x="23" y="4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4" name="Freeform 95"/>
              <p:cNvSpPr>
                <a:spLocks/>
              </p:cNvSpPr>
              <p:nvPr/>
            </p:nvSpPr>
            <p:spPr bwMode="auto">
              <a:xfrm>
                <a:off x="5166" y="3346"/>
                <a:ext cx="219" cy="30"/>
              </a:xfrm>
              <a:custGeom>
                <a:avLst/>
                <a:gdLst>
                  <a:gd name="T0" fmla="*/ 0 w 658"/>
                  <a:gd name="T1" fmla="*/ 32 h 90"/>
                  <a:gd name="T2" fmla="*/ 13 w 658"/>
                  <a:gd name="T3" fmla="*/ 52 h 90"/>
                  <a:gd name="T4" fmla="*/ 35 w 658"/>
                  <a:gd name="T5" fmla="*/ 64 h 90"/>
                  <a:gd name="T6" fmla="*/ 65 w 658"/>
                  <a:gd name="T7" fmla="*/ 76 h 90"/>
                  <a:gd name="T8" fmla="*/ 103 w 658"/>
                  <a:gd name="T9" fmla="*/ 81 h 90"/>
                  <a:gd name="T10" fmla="*/ 144 w 658"/>
                  <a:gd name="T11" fmla="*/ 86 h 90"/>
                  <a:gd name="T12" fmla="*/ 192 w 658"/>
                  <a:gd name="T13" fmla="*/ 90 h 90"/>
                  <a:gd name="T14" fmla="*/ 269 w 658"/>
                  <a:gd name="T15" fmla="*/ 90 h 90"/>
                  <a:gd name="T16" fmla="*/ 321 w 658"/>
                  <a:gd name="T17" fmla="*/ 87 h 90"/>
                  <a:gd name="T18" fmla="*/ 376 w 658"/>
                  <a:gd name="T19" fmla="*/ 84 h 90"/>
                  <a:gd name="T20" fmla="*/ 429 w 658"/>
                  <a:gd name="T21" fmla="*/ 78 h 90"/>
                  <a:gd name="T22" fmla="*/ 481 w 658"/>
                  <a:gd name="T23" fmla="*/ 71 h 90"/>
                  <a:gd name="T24" fmla="*/ 529 w 658"/>
                  <a:gd name="T25" fmla="*/ 62 h 90"/>
                  <a:gd name="T26" fmla="*/ 574 w 658"/>
                  <a:gd name="T27" fmla="*/ 52 h 90"/>
                  <a:gd name="T28" fmla="*/ 612 w 658"/>
                  <a:gd name="T29" fmla="*/ 41 h 90"/>
                  <a:gd name="T30" fmla="*/ 644 w 658"/>
                  <a:gd name="T31" fmla="*/ 28 h 90"/>
                  <a:gd name="T32" fmla="*/ 645 w 658"/>
                  <a:gd name="T33" fmla="*/ 0 h 90"/>
                  <a:gd name="T34" fmla="*/ 621 w 658"/>
                  <a:gd name="T35" fmla="*/ 13 h 90"/>
                  <a:gd name="T36" fmla="*/ 586 w 658"/>
                  <a:gd name="T37" fmla="*/ 25 h 90"/>
                  <a:gd name="T38" fmla="*/ 547 w 658"/>
                  <a:gd name="T39" fmla="*/ 35 h 90"/>
                  <a:gd name="T40" fmla="*/ 501 w 658"/>
                  <a:gd name="T41" fmla="*/ 44 h 90"/>
                  <a:gd name="T42" fmla="*/ 452 w 658"/>
                  <a:gd name="T43" fmla="*/ 52 h 90"/>
                  <a:gd name="T44" fmla="*/ 401 w 658"/>
                  <a:gd name="T45" fmla="*/ 58 h 90"/>
                  <a:gd name="T46" fmla="*/ 347 w 658"/>
                  <a:gd name="T47" fmla="*/ 64 h 90"/>
                  <a:gd name="T48" fmla="*/ 294 w 658"/>
                  <a:gd name="T49" fmla="*/ 65 h 90"/>
                  <a:gd name="T50" fmla="*/ 193 w 658"/>
                  <a:gd name="T51" fmla="*/ 67 h 90"/>
                  <a:gd name="T52" fmla="*/ 147 w 658"/>
                  <a:gd name="T53" fmla="*/ 64 h 90"/>
                  <a:gd name="T54" fmla="*/ 106 w 658"/>
                  <a:gd name="T55" fmla="*/ 58 h 90"/>
                  <a:gd name="T56" fmla="*/ 71 w 658"/>
                  <a:gd name="T57" fmla="*/ 52 h 90"/>
                  <a:gd name="T58" fmla="*/ 45 w 658"/>
                  <a:gd name="T59" fmla="*/ 42 h 90"/>
                  <a:gd name="T60" fmla="*/ 27 w 658"/>
                  <a:gd name="T61" fmla="*/ 33 h 90"/>
                  <a:gd name="T62" fmla="*/ 22 w 658"/>
                  <a:gd name="T63" fmla="*/ 25 h 90"/>
                  <a:gd name="T64" fmla="*/ 0 w 658"/>
                  <a:gd name="T65" fmla="*/ 2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" h="90">
                    <a:moveTo>
                      <a:pt x="0" y="29"/>
                    </a:moveTo>
                    <a:lnTo>
                      <a:pt x="0" y="32"/>
                    </a:lnTo>
                    <a:lnTo>
                      <a:pt x="4" y="42"/>
                    </a:lnTo>
                    <a:lnTo>
                      <a:pt x="13" y="52"/>
                    </a:lnTo>
                    <a:lnTo>
                      <a:pt x="23" y="58"/>
                    </a:lnTo>
                    <a:lnTo>
                      <a:pt x="35" y="64"/>
                    </a:lnTo>
                    <a:lnTo>
                      <a:pt x="49" y="70"/>
                    </a:lnTo>
                    <a:lnTo>
                      <a:pt x="65" y="76"/>
                    </a:lnTo>
                    <a:lnTo>
                      <a:pt x="83" y="78"/>
                    </a:lnTo>
                    <a:lnTo>
                      <a:pt x="103" y="81"/>
                    </a:lnTo>
                    <a:lnTo>
                      <a:pt x="123" y="84"/>
                    </a:lnTo>
                    <a:lnTo>
                      <a:pt x="144" y="86"/>
                    </a:lnTo>
                    <a:lnTo>
                      <a:pt x="167" y="87"/>
                    </a:lnTo>
                    <a:lnTo>
                      <a:pt x="192" y="90"/>
                    </a:lnTo>
                    <a:lnTo>
                      <a:pt x="216" y="90"/>
                    </a:lnTo>
                    <a:lnTo>
                      <a:pt x="269" y="90"/>
                    </a:lnTo>
                    <a:lnTo>
                      <a:pt x="295" y="89"/>
                    </a:lnTo>
                    <a:lnTo>
                      <a:pt x="321" y="87"/>
                    </a:lnTo>
                    <a:lnTo>
                      <a:pt x="349" y="86"/>
                    </a:lnTo>
                    <a:lnTo>
                      <a:pt x="376" y="84"/>
                    </a:lnTo>
                    <a:lnTo>
                      <a:pt x="403" y="81"/>
                    </a:lnTo>
                    <a:lnTo>
                      <a:pt x="429" y="78"/>
                    </a:lnTo>
                    <a:lnTo>
                      <a:pt x="455" y="76"/>
                    </a:lnTo>
                    <a:lnTo>
                      <a:pt x="481" y="71"/>
                    </a:lnTo>
                    <a:lnTo>
                      <a:pt x="506" y="67"/>
                    </a:lnTo>
                    <a:lnTo>
                      <a:pt x="529" y="62"/>
                    </a:lnTo>
                    <a:lnTo>
                      <a:pt x="551" y="58"/>
                    </a:lnTo>
                    <a:lnTo>
                      <a:pt x="574" y="52"/>
                    </a:lnTo>
                    <a:lnTo>
                      <a:pt x="593" y="46"/>
                    </a:lnTo>
                    <a:lnTo>
                      <a:pt x="612" y="41"/>
                    </a:lnTo>
                    <a:lnTo>
                      <a:pt x="629" y="35"/>
                    </a:lnTo>
                    <a:lnTo>
                      <a:pt x="644" y="28"/>
                    </a:lnTo>
                    <a:lnTo>
                      <a:pt x="658" y="20"/>
                    </a:lnTo>
                    <a:lnTo>
                      <a:pt x="645" y="0"/>
                    </a:lnTo>
                    <a:lnTo>
                      <a:pt x="634" y="6"/>
                    </a:lnTo>
                    <a:lnTo>
                      <a:pt x="621" y="13"/>
                    </a:lnTo>
                    <a:lnTo>
                      <a:pt x="605" y="19"/>
                    </a:lnTo>
                    <a:lnTo>
                      <a:pt x="586" y="25"/>
                    </a:lnTo>
                    <a:lnTo>
                      <a:pt x="567" y="29"/>
                    </a:lnTo>
                    <a:lnTo>
                      <a:pt x="547" y="35"/>
                    </a:lnTo>
                    <a:lnTo>
                      <a:pt x="525" y="39"/>
                    </a:lnTo>
                    <a:lnTo>
                      <a:pt x="501" y="44"/>
                    </a:lnTo>
                    <a:lnTo>
                      <a:pt x="477" y="48"/>
                    </a:lnTo>
                    <a:lnTo>
                      <a:pt x="452" y="52"/>
                    </a:lnTo>
                    <a:lnTo>
                      <a:pt x="426" y="55"/>
                    </a:lnTo>
                    <a:lnTo>
                      <a:pt x="401" y="58"/>
                    </a:lnTo>
                    <a:lnTo>
                      <a:pt x="373" y="61"/>
                    </a:lnTo>
                    <a:lnTo>
                      <a:pt x="347" y="64"/>
                    </a:lnTo>
                    <a:lnTo>
                      <a:pt x="321" y="64"/>
                    </a:lnTo>
                    <a:lnTo>
                      <a:pt x="294" y="65"/>
                    </a:lnTo>
                    <a:lnTo>
                      <a:pt x="269" y="67"/>
                    </a:lnTo>
                    <a:lnTo>
                      <a:pt x="193" y="67"/>
                    </a:lnTo>
                    <a:lnTo>
                      <a:pt x="168" y="65"/>
                    </a:lnTo>
                    <a:lnTo>
                      <a:pt x="147" y="64"/>
                    </a:lnTo>
                    <a:lnTo>
                      <a:pt x="125" y="61"/>
                    </a:lnTo>
                    <a:lnTo>
                      <a:pt x="106" y="58"/>
                    </a:lnTo>
                    <a:lnTo>
                      <a:pt x="88" y="55"/>
                    </a:lnTo>
                    <a:lnTo>
                      <a:pt x="71" y="52"/>
                    </a:lnTo>
                    <a:lnTo>
                      <a:pt x="56" y="48"/>
                    </a:lnTo>
                    <a:lnTo>
                      <a:pt x="45" y="42"/>
                    </a:lnTo>
                    <a:lnTo>
                      <a:pt x="35" y="38"/>
                    </a:lnTo>
                    <a:lnTo>
                      <a:pt x="27" y="33"/>
                    </a:lnTo>
                    <a:lnTo>
                      <a:pt x="25" y="29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5" name="Freeform 96"/>
              <p:cNvSpPr>
                <a:spLocks/>
              </p:cNvSpPr>
              <p:nvPr/>
            </p:nvSpPr>
            <p:spPr bwMode="auto">
              <a:xfrm>
                <a:off x="5139" y="2713"/>
                <a:ext cx="34" cy="643"/>
              </a:xfrm>
              <a:custGeom>
                <a:avLst/>
                <a:gdLst>
                  <a:gd name="T0" fmla="*/ 48 w 101"/>
                  <a:gd name="T1" fmla="*/ 8 h 1930"/>
                  <a:gd name="T2" fmla="*/ 32 w 101"/>
                  <a:gd name="T3" fmla="*/ 113 h 1930"/>
                  <a:gd name="T4" fmla="*/ 19 w 101"/>
                  <a:gd name="T5" fmla="*/ 222 h 1930"/>
                  <a:gd name="T6" fmla="*/ 10 w 101"/>
                  <a:gd name="T7" fmla="*/ 334 h 1930"/>
                  <a:gd name="T8" fmla="*/ 5 w 101"/>
                  <a:gd name="T9" fmla="*/ 451 h 1930"/>
                  <a:gd name="T10" fmla="*/ 2 w 101"/>
                  <a:gd name="T11" fmla="*/ 567 h 1930"/>
                  <a:gd name="T12" fmla="*/ 0 w 101"/>
                  <a:gd name="T13" fmla="*/ 749 h 1930"/>
                  <a:gd name="T14" fmla="*/ 3 w 101"/>
                  <a:gd name="T15" fmla="*/ 871 h 1930"/>
                  <a:gd name="T16" fmla="*/ 6 w 101"/>
                  <a:gd name="T17" fmla="*/ 995 h 1930"/>
                  <a:gd name="T18" fmla="*/ 13 w 101"/>
                  <a:gd name="T19" fmla="*/ 1120 h 1930"/>
                  <a:gd name="T20" fmla="*/ 21 w 101"/>
                  <a:gd name="T21" fmla="*/ 1245 h 1930"/>
                  <a:gd name="T22" fmla="*/ 29 w 101"/>
                  <a:gd name="T23" fmla="*/ 1370 h 1930"/>
                  <a:gd name="T24" fmla="*/ 40 w 101"/>
                  <a:gd name="T25" fmla="*/ 1497 h 1930"/>
                  <a:gd name="T26" fmla="*/ 50 w 101"/>
                  <a:gd name="T27" fmla="*/ 1622 h 1930"/>
                  <a:gd name="T28" fmla="*/ 60 w 101"/>
                  <a:gd name="T29" fmla="*/ 1747 h 1930"/>
                  <a:gd name="T30" fmla="*/ 72 w 101"/>
                  <a:gd name="T31" fmla="*/ 1870 h 1930"/>
                  <a:gd name="T32" fmla="*/ 101 w 101"/>
                  <a:gd name="T33" fmla="*/ 1927 h 1930"/>
                  <a:gd name="T34" fmla="*/ 89 w 101"/>
                  <a:gd name="T35" fmla="*/ 1806 h 1930"/>
                  <a:gd name="T36" fmla="*/ 79 w 101"/>
                  <a:gd name="T37" fmla="*/ 1681 h 1930"/>
                  <a:gd name="T38" fmla="*/ 67 w 101"/>
                  <a:gd name="T39" fmla="*/ 1556 h 1930"/>
                  <a:gd name="T40" fmla="*/ 57 w 101"/>
                  <a:gd name="T41" fmla="*/ 1433 h 1930"/>
                  <a:gd name="T42" fmla="*/ 48 w 101"/>
                  <a:gd name="T43" fmla="*/ 1306 h 1930"/>
                  <a:gd name="T44" fmla="*/ 40 w 101"/>
                  <a:gd name="T45" fmla="*/ 1181 h 1930"/>
                  <a:gd name="T46" fmla="*/ 34 w 101"/>
                  <a:gd name="T47" fmla="*/ 1056 h 1930"/>
                  <a:gd name="T48" fmla="*/ 28 w 101"/>
                  <a:gd name="T49" fmla="*/ 932 h 1930"/>
                  <a:gd name="T50" fmla="*/ 25 w 101"/>
                  <a:gd name="T51" fmla="*/ 810 h 1930"/>
                  <a:gd name="T52" fmla="*/ 24 w 101"/>
                  <a:gd name="T53" fmla="*/ 567 h 1930"/>
                  <a:gd name="T54" fmla="*/ 28 w 101"/>
                  <a:gd name="T55" fmla="*/ 451 h 1930"/>
                  <a:gd name="T56" fmla="*/ 34 w 101"/>
                  <a:gd name="T57" fmla="*/ 336 h 1930"/>
                  <a:gd name="T58" fmla="*/ 42 w 101"/>
                  <a:gd name="T59" fmla="*/ 225 h 1930"/>
                  <a:gd name="T60" fmla="*/ 54 w 101"/>
                  <a:gd name="T61" fmla="*/ 116 h 1930"/>
                  <a:gd name="T62" fmla="*/ 70 w 101"/>
                  <a:gd name="T63" fmla="*/ 11 h 1930"/>
                  <a:gd name="T64" fmla="*/ 66 w 101"/>
                  <a:gd name="T65" fmla="*/ 0 h 1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930">
                    <a:moveTo>
                      <a:pt x="66" y="0"/>
                    </a:moveTo>
                    <a:lnTo>
                      <a:pt x="48" y="8"/>
                    </a:lnTo>
                    <a:lnTo>
                      <a:pt x="40" y="59"/>
                    </a:lnTo>
                    <a:lnTo>
                      <a:pt x="32" y="113"/>
                    </a:lnTo>
                    <a:lnTo>
                      <a:pt x="25" y="168"/>
                    </a:lnTo>
                    <a:lnTo>
                      <a:pt x="19" y="222"/>
                    </a:lnTo>
                    <a:lnTo>
                      <a:pt x="15" y="278"/>
                    </a:lnTo>
                    <a:lnTo>
                      <a:pt x="10" y="334"/>
                    </a:lnTo>
                    <a:lnTo>
                      <a:pt x="6" y="392"/>
                    </a:lnTo>
                    <a:lnTo>
                      <a:pt x="5" y="451"/>
                    </a:lnTo>
                    <a:lnTo>
                      <a:pt x="3" y="509"/>
                    </a:lnTo>
                    <a:lnTo>
                      <a:pt x="2" y="567"/>
                    </a:lnTo>
                    <a:lnTo>
                      <a:pt x="0" y="628"/>
                    </a:lnTo>
                    <a:lnTo>
                      <a:pt x="0" y="749"/>
                    </a:lnTo>
                    <a:lnTo>
                      <a:pt x="2" y="810"/>
                    </a:lnTo>
                    <a:lnTo>
                      <a:pt x="3" y="871"/>
                    </a:lnTo>
                    <a:lnTo>
                      <a:pt x="5" y="934"/>
                    </a:lnTo>
                    <a:lnTo>
                      <a:pt x="6" y="995"/>
                    </a:lnTo>
                    <a:lnTo>
                      <a:pt x="10" y="1057"/>
                    </a:lnTo>
                    <a:lnTo>
                      <a:pt x="13" y="1120"/>
                    </a:lnTo>
                    <a:lnTo>
                      <a:pt x="16" y="1182"/>
                    </a:lnTo>
                    <a:lnTo>
                      <a:pt x="21" y="1245"/>
                    </a:lnTo>
                    <a:lnTo>
                      <a:pt x="25" y="1307"/>
                    </a:lnTo>
                    <a:lnTo>
                      <a:pt x="29" y="1370"/>
                    </a:lnTo>
                    <a:lnTo>
                      <a:pt x="34" y="1433"/>
                    </a:lnTo>
                    <a:lnTo>
                      <a:pt x="40" y="1497"/>
                    </a:lnTo>
                    <a:lnTo>
                      <a:pt x="44" y="1559"/>
                    </a:lnTo>
                    <a:lnTo>
                      <a:pt x="50" y="1622"/>
                    </a:lnTo>
                    <a:lnTo>
                      <a:pt x="56" y="1684"/>
                    </a:lnTo>
                    <a:lnTo>
                      <a:pt x="60" y="1747"/>
                    </a:lnTo>
                    <a:lnTo>
                      <a:pt x="67" y="1808"/>
                    </a:lnTo>
                    <a:lnTo>
                      <a:pt x="72" y="1870"/>
                    </a:lnTo>
                    <a:lnTo>
                      <a:pt x="79" y="1930"/>
                    </a:lnTo>
                    <a:lnTo>
                      <a:pt x="101" y="1927"/>
                    </a:lnTo>
                    <a:lnTo>
                      <a:pt x="95" y="1867"/>
                    </a:lnTo>
                    <a:lnTo>
                      <a:pt x="89" y="1806"/>
                    </a:lnTo>
                    <a:lnTo>
                      <a:pt x="83" y="1744"/>
                    </a:lnTo>
                    <a:lnTo>
                      <a:pt x="79" y="1681"/>
                    </a:lnTo>
                    <a:lnTo>
                      <a:pt x="73" y="1619"/>
                    </a:lnTo>
                    <a:lnTo>
                      <a:pt x="67" y="1556"/>
                    </a:lnTo>
                    <a:lnTo>
                      <a:pt x="63" y="1494"/>
                    </a:lnTo>
                    <a:lnTo>
                      <a:pt x="57" y="1433"/>
                    </a:lnTo>
                    <a:lnTo>
                      <a:pt x="53" y="1369"/>
                    </a:lnTo>
                    <a:lnTo>
                      <a:pt x="48" y="1306"/>
                    </a:lnTo>
                    <a:lnTo>
                      <a:pt x="44" y="1243"/>
                    </a:lnTo>
                    <a:lnTo>
                      <a:pt x="40" y="1181"/>
                    </a:lnTo>
                    <a:lnTo>
                      <a:pt x="35" y="1118"/>
                    </a:lnTo>
                    <a:lnTo>
                      <a:pt x="34" y="1056"/>
                    </a:lnTo>
                    <a:lnTo>
                      <a:pt x="29" y="993"/>
                    </a:lnTo>
                    <a:lnTo>
                      <a:pt x="28" y="932"/>
                    </a:lnTo>
                    <a:lnTo>
                      <a:pt x="26" y="870"/>
                    </a:lnTo>
                    <a:lnTo>
                      <a:pt x="25" y="810"/>
                    </a:lnTo>
                    <a:lnTo>
                      <a:pt x="24" y="749"/>
                    </a:lnTo>
                    <a:lnTo>
                      <a:pt x="24" y="567"/>
                    </a:lnTo>
                    <a:lnTo>
                      <a:pt x="26" y="509"/>
                    </a:lnTo>
                    <a:lnTo>
                      <a:pt x="28" y="451"/>
                    </a:lnTo>
                    <a:lnTo>
                      <a:pt x="29" y="394"/>
                    </a:lnTo>
                    <a:lnTo>
                      <a:pt x="34" y="336"/>
                    </a:lnTo>
                    <a:lnTo>
                      <a:pt x="38" y="280"/>
                    </a:lnTo>
                    <a:lnTo>
                      <a:pt x="42" y="225"/>
                    </a:lnTo>
                    <a:lnTo>
                      <a:pt x="48" y="170"/>
                    </a:lnTo>
                    <a:lnTo>
                      <a:pt x="54" y="116"/>
                    </a:lnTo>
                    <a:lnTo>
                      <a:pt x="63" y="64"/>
                    </a:lnTo>
                    <a:lnTo>
                      <a:pt x="70" y="11"/>
                    </a:lnTo>
                    <a:lnTo>
                      <a:pt x="53" y="1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6" name="Freeform 97"/>
              <p:cNvSpPr>
                <a:spLocks/>
              </p:cNvSpPr>
              <p:nvPr/>
            </p:nvSpPr>
            <p:spPr bwMode="auto">
              <a:xfrm>
                <a:off x="5190" y="2747"/>
                <a:ext cx="8" cy="5"/>
              </a:xfrm>
              <a:custGeom>
                <a:avLst/>
                <a:gdLst>
                  <a:gd name="T0" fmla="*/ 24 w 24"/>
                  <a:gd name="T1" fmla="*/ 9 h 15"/>
                  <a:gd name="T2" fmla="*/ 22 w 24"/>
                  <a:gd name="T3" fmla="*/ 3 h 15"/>
                  <a:gd name="T4" fmla="*/ 18 w 24"/>
                  <a:gd name="T5" fmla="*/ 0 h 15"/>
                  <a:gd name="T6" fmla="*/ 14 w 24"/>
                  <a:gd name="T7" fmla="*/ 0 h 15"/>
                  <a:gd name="T8" fmla="*/ 9 w 24"/>
                  <a:gd name="T9" fmla="*/ 0 h 15"/>
                  <a:gd name="T10" fmla="*/ 5 w 24"/>
                  <a:gd name="T11" fmla="*/ 3 h 15"/>
                  <a:gd name="T12" fmla="*/ 2 w 24"/>
                  <a:gd name="T13" fmla="*/ 6 h 15"/>
                  <a:gd name="T14" fmla="*/ 0 w 24"/>
                  <a:gd name="T15" fmla="*/ 10 h 15"/>
                  <a:gd name="T16" fmla="*/ 2 w 24"/>
                  <a:gd name="T17" fmla="*/ 15 h 15"/>
                  <a:gd name="T18" fmla="*/ 24 w 24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lnTo>
                      <a:pt x="22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7" name="Freeform 98"/>
              <p:cNvSpPr>
                <a:spLocks/>
              </p:cNvSpPr>
              <p:nvPr/>
            </p:nvSpPr>
            <p:spPr bwMode="auto">
              <a:xfrm>
                <a:off x="5190" y="2750"/>
                <a:ext cx="22" cy="77"/>
              </a:xfrm>
              <a:custGeom>
                <a:avLst/>
                <a:gdLst>
                  <a:gd name="T0" fmla="*/ 60 w 65"/>
                  <a:gd name="T1" fmla="*/ 230 h 230"/>
                  <a:gd name="T2" fmla="*/ 65 w 65"/>
                  <a:gd name="T3" fmla="*/ 216 h 230"/>
                  <a:gd name="T4" fmla="*/ 62 w 65"/>
                  <a:gd name="T5" fmla="*/ 205 h 230"/>
                  <a:gd name="T6" fmla="*/ 60 w 65"/>
                  <a:gd name="T7" fmla="*/ 190 h 230"/>
                  <a:gd name="T8" fmla="*/ 58 w 65"/>
                  <a:gd name="T9" fmla="*/ 177 h 230"/>
                  <a:gd name="T10" fmla="*/ 57 w 65"/>
                  <a:gd name="T11" fmla="*/ 164 h 230"/>
                  <a:gd name="T12" fmla="*/ 54 w 65"/>
                  <a:gd name="T13" fmla="*/ 152 h 230"/>
                  <a:gd name="T14" fmla="*/ 52 w 65"/>
                  <a:gd name="T15" fmla="*/ 138 h 230"/>
                  <a:gd name="T16" fmla="*/ 51 w 65"/>
                  <a:gd name="T17" fmla="*/ 126 h 230"/>
                  <a:gd name="T18" fmla="*/ 48 w 65"/>
                  <a:gd name="T19" fmla="*/ 113 h 230"/>
                  <a:gd name="T20" fmla="*/ 45 w 65"/>
                  <a:gd name="T21" fmla="*/ 99 h 230"/>
                  <a:gd name="T22" fmla="*/ 42 w 65"/>
                  <a:gd name="T23" fmla="*/ 86 h 230"/>
                  <a:gd name="T24" fmla="*/ 41 w 65"/>
                  <a:gd name="T25" fmla="*/ 71 h 230"/>
                  <a:gd name="T26" fmla="*/ 38 w 65"/>
                  <a:gd name="T27" fmla="*/ 58 h 230"/>
                  <a:gd name="T28" fmla="*/ 35 w 65"/>
                  <a:gd name="T29" fmla="*/ 43 h 230"/>
                  <a:gd name="T30" fmla="*/ 30 w 65"/>
                  <a:gd name="T31" fmla="*/ 29 h 230"/>
                  <a:gd name="T32" fmla="*/ 26 w 65"/>
                  <a:gd name="T33" fmla="*/ 14 h 230"/>
                  <a:gd name="T34" fmla="*/ 22 w 65"/>
                  <a:gd name="T35" fmla="*/ 0 h 230"/>
                  <a:gd name="T36" fmla="*/ 0 w 65"/>
                  <a:gd name="T37" fmla="*/ 6 h 230"/>
                  <a:gd name="T38" fmla="*/ 4 w 65"/>
                  <a:gd name="T39" fmla="*/ 20 h 230"/>
                  <a:gd name="T40" fmla="*/ 7 w 65"/>
                  <a:gd name="T41" fmla="*/ 35 h 230"/>
                  <a:gd name="T42" fmla="*/ 12 w 65"/>
                  <a:gd name="T43" fmla="*/ 49 h 230"/>
                  <a:gd name="T44" fmla="*/ 14 w 65"/>
                  <a:gd name="T45" fmla="*/ 62 h 230"/>
                  <a:gd name="T46" fmla="*/ 17 w 65"/>
                  <a:gd name="T47" fmla="*/ 77 h 230"/>
                  <a:gd name="T48" fmla="*/ 20 w 65"/>
                  <a:gd name="T49" fmla="*/ 90 h 230"/>
                  <a:gd name="T50" fmla="*/ 22 w 65"/>
                  <a:gd name="T51" fmla="*/ 103 h 230"/>
                  <a:gd name="T52" fmla="*/ 25 w 65"/>
                  <a:gd name="T53" fmla="*/ 116 h 230"/>
                  <a:gd name="T54" fmla="*/ 28 w 65"/>
                  <a:gd name="T55" fmla="*/ 129 h 230"/>
                  <a:gd name="T56" fmla="*/ 29 w 65"/>
                  <a:gd name="T57" fmla="*/ 142 h 230"/>
                  <a:gd name="T58" fmla="*/ 30 w 65"/>
                  <a:gd name="T59" fmla="*/ 155 h 230"/>
                  <a:gd name="T60" fmla="*/ 33 w 65"/>
                  <a:gd name="T61" fmla="*/ 168 h 230"/>
                  <a:gd name="T62" fmla="*/ 35 w 65"/>
                  <a:gd name="T63" fmla="*/ 182 h 230"/>
                  <a:gd name="T64" fmla="*/ 38 w 65"/>
                  <a:gd name="T65" fmla="*/ 195 h 230"/>
                  <a:gd name="T66" fmla="*/ 39 w 65"/>
                  <a:gd name="T67" fmla="*/ 208 h 230"/>
                  <a:gd name="T68" fmla="*/ 42 w 65"/>
                  <a:gd name="T69" fmla="*/ 222 h 230"/>
                  <a:gd name="T70" fmla="*/ 48 w 65"/>
                  <a:gd name="T71" fmla="*/ 209 h 230"/>
                  <a:gd name="T72" fmla="*/ 60 w 65"/>
                  <a:gd name="T73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" h="230">
                    <a:moveTo>
                      <a:pt x="60" y="230"/>
                    </a:moveTo>
                    <a:lnTo>
                      <a:pt x="65" y="216"/>
                    </a:lnTo>
                    <a:lnTo>
                      <a:pt x="62" y="205"/>
                    </a:lnTo>
                    <a:lnTo>
                      <a:pt x="60" y="190"/>
                    </a:lnTo>
                    <a:lnTo>
                      <a:pt x="58" y="177"/>
                    </a:lnTo>
                    <a:lnTo>
                      <a:pt x="57" y="164"/>
                    </a:lnTo>
                    <a:lnTo>
                      <a:pt x="54" y="152"/>
                    </a:lnTo>
                    <a:lnTo>
                      <a:pt x="52" y="138"/>
                    </a:lnTo>
                    <a:lnTo>
                      <a:pt x="51" y="126"/>
                    </a:lnTo>
                    <a:lnTo>
                      <a:pt x="48" y="113"/>
                    </a:lnTo>
                    <a:lnTo>
                      <a:pt x="45" y="99"/>
                    </a:lnTo>
                    <a:lnTo>
                      <a:pt x="42" y="86"/>
                    </a:lnTo>
                    <a:lnTo>
                      <a:pt x="41" y="71"/>
                    </a:lnTo>
                    <a:lnTo>
                      <a:pt x="38" y="58"/>
                    </a:lnTo>
                    <a:lnTo>
                      <a:pt x="35" y="43"/>
                    </a:lnTo>
                    <a:lnTo>
                      <a:pt x="30" y="29"/>
                    </a:lnTo>
                    <a:lnTo>
                      <a:pt x="26" y="14"/>
                    </a:lnTo>
                    <a:lnTo>
                      <a:pt x="22" y="0"/>
                    </a:lnTo>
                    <a:lnTo>
                      <a:pt x="0" y="6"/>
                    </a:lnTo>
                    <a:lnTo>
                      <a:pt x="4" y="20"/>
                    </a:lnTo>
                    <a:lnTo>
                      <a:pt x="7" y="35"/>
                    </a:lnTo>
                    <a:lnTo>
                      <a:pt x="12" y="49"/>
                    </a:lnTo>
                    <a:lnTo>
                      <a:pt x="14" y="62"/>
                    </a:lnTo>
                    <a:lnTo>
                      <a:pt x="17" y="77"/>
                    </a:lnTo>
                    <a:lnTo>
                      <a:pt x="20" y="90"/>
                    </a:lnTo>
                    <a:lnTo>
                      <a:pt x="22" y="103"/>
                    </a:lnTo>
                    <a:lnTo>
                      <a:pt x="25" y="116"/>
                    </a:lnTo>
                    <a:lnTo>
                      <a:pt x="28" y="129"/>
                    </a:lnTo>
                    <a:lnTo>
                      <a:pt x="29" y="142"/>
                    </a:lnTo>
                    <a:lnTo>
                      <a:pt x="30" y="155"/>
                    </a:lnTo>
                    <a:lnTo>
                      <a:pt x="33" y="168"/>
                    </a:lnTo>
                    <a:lnTo>
                      <a:pt x="35" y="182"/>
                    </a:lnTo>
                    <a:lnTo>
                      <a:pt x="38" y="195"/>
                    </a:lnTo>
                    <a:lnTo>
                      <a:pt x="39" y="208"/>
                    </a:lnTo>
                    <a:lnTo>
                      <a:pt x="42" y="222"/>
                    </a:lnTo>
                    <a:lnTo>
                      <a:pt x="48" y="209"/>
                    </a:lnTo>
                    <a:lnTo>
                      <a:pt x="60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8" name="Freeform 99"/>
              <p:cNvSpPr>
                <a:spLocks/>
              </p:cNvSpPr>
              <p:nvPr/>
            </p:nvSpPr>
            <p:spPr bwMode="auto">
              <a:xfrm>
                <a:off x="5180" y="2820"/>
                <a:ext cx="30" cy="23"/>
              </a:xfrm>
              <a:custGeom>
                <a:avLst/>
                <a:gdLst>
                  <a:gd name="T0" fmla="*/ 12 w 92"/>
                  <a:gd name="T1" fmla="*/ 50 h 70"/>
                  <a:gd name="T2" fmla="*/ 12 w 92"/>
                  <a:gd name="T3" fmla="*/ 70 h 70"/>
                  <a:gd name="T4" fmla="*/ 22 w 92"/>
                  <a:gd name="T5" fmla="*/ 64 h 70"/>
                  <a:gd name="T6" fmla="*/ 32 w 92"/>
                  <a:gd name="T7" fmla="*/ 57 h 70"/>
                  <a:gd name="T8" fmla="*/ 42 w 92"/>
                  <a:gd name="T9" fmla="*/ 51 h 70"/>
                  <a:gd name="T10" fmla="*/ 52 w 92"/>
                  <a:gd name="T11" fmla="*/ 45 h 70"/>
                  <a:gd name="T12" fmla="*/ 62 w 92"/>
                  <a:gd name="T13" fmla="*/ 39 h 70"/>
                  <a:gd name="T14" fmla="*/ 71 w 92"/>
                  <a:gd name="T15" fmla="*/ 32 h 70"/>
                  <a:gd name="T16" fmla="*/ 83 w 92"/>
                  <a:gd name="T17" fmla="*/ 26 h 70"/>
                  <a:gd name="T18" fmla="*/ 92 w 92"/>
                  <a:gd name="T19" fmla="*/ 21 h 70"/>
                  <a:gd name="T20" fmla="*/ 80 w 92"/>
                  <a:gd name="T21" fmla="*/ 0 h 70"/>
                  <a:gd name="T22" fmla="*/ 70 w 92"/>
                  <a:gd name="T23" fmla="*/ 6 h 70"/>
                  <a:gd name="T24" fmla="*/ 60 w 92"/>
                  <a:gd name="T25" fmla="*/ 13 h 70"/>
                  <a:gd name="T26" fmla="*/ 51 w 92"/>
                  <a:gd name="T27" fmla="*/ 19 h 70"/>
                  <a:gd name="T28" fmla="*/ 39 w 92"/>
                  <a:gd name="T29" fmla="*/ 25 h 70"/>
                  <a:gd name="T30" fmla="*/ 30 w 92"/>
                  <a:gd name="T31" fmla="*/ 31 h 70"/>
                  <a:gd name="T32" fmla="*/ 20 w 92"/>
                  <a:gd name="T33" fmla="*/ 38 h 70"/>
                  <a:gd name="T34" fmla="*/ 10 w 92"/>
                  <a:gd name="T35" fmla="*/ 44 h 70"/>
                  <a:gd name="T36" fmla="*/ 0 w 92"/>
                  <a:gd name="T37" fmla="*/ 50 h 70"/>
                  <a:gd name="T38" fmla="*/ 0 w 92"/>
                  <a:gd name="T39" fmla="*/ 70 h 70"/>
                  <a:gd name="T40" fmla="*/ 12 w 92"/>
                  <a:gd name="T41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70">
                    <a:moveTo>
                      <a:pt x="12" y="50"/>
                    </a:moveTo>
                    <a:lnTo>
                      <a:pt x="12" y="70"/>
                    </a:lnTo>
                    <a:lnTo>
                      <a:pt x="22" y="64"/>
                    </a:lnTo>
                    <a:lnTo>
                      <a:pt x="32" y="57"/>
                    </a:lnTo>
                    <a:lnTo>
                      <a:pt x="42" y="51"/>
                    </a:lnTo>
                    <a:lnTo>
                      <a:pt x="52" y="45"/>
                    </a:lnTo>
                    <a:lnTo>
                      <a:pt x="62" y="39"/>
                    </a:lnTo>
                    <a:lnTo>
                      <a:pt x="71" y="32"/>
                    </a:lnTo>
                    <a:lnTo>
                      <a:pt x="83" y="26"/>
                    </a:lnTo>
                    <a:lnTo>
                      <a:pt x="92" y="21"/>
                    </a:lnTo>
                    <a:lnTo>
                      <a:pt x="80" y="0"/>
                    </a:lnTo>
                    <a:lnTo>
                      <a:pt x="70" y="6"/>
                    </a:lnTo>
                    <a:lnTo>
                      <a:pt x="60" y="13"/>
                    </a:lnTo>
                    <a:lnTo>
                      <a:pt x="51" y="19"/>
                    </a:lnTo>
                    <a:lnTo>
                      <a:pt x="39" y="25"/>
                    </a:lnTo>
                    <a:lnTo>
                      <a:pt x="30" y="31"/>
                    </a:lnTo>
                    <a:lnTo>
                      <a:pt x="20" y="38"/>
                    </a:lnTo>
                    <a:lnTo>
                      <a:pt x="10" y="44"/>
                    </a:lnTo>
                    <a:lnTo>
                      <a:pt x="0" y="50"/>
                    </a:lnTo>
                    <a:lnTo>
                      <a:pt x="0" y="7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09" name="Freeform 100"/>
              <p:cNvSpPr>
                <a:spLocks/>
              </p:cNvSpPr>
              <p:nvPr/>
            </p:nvSpPr>
            <p:spPr bwMode="auto">
              <a:xfrm>
                <a:off x="5180" y="2836"/>
                <a:ext cx="30" cy="22"/>
              </a:xfrm>
              <a:custGeom>
                <a:avLst/>
                <a:gdLst>
                  <a:gd name="T0" fmla="*/ 92 w 92"/>
                  <a:gd name="T1" fmla="*/ 56 h 64"/>
                  <a:gd name="T2" fmla="*/ 86 w 92"/>
                  <a:gd name="T3" fmla="*/ 43 h 64"/>
                  <a:gd name="T4" fmla="*/ 77 w 92"/>
                  <a:gd name="T5" fmla="*/ 37 h 64"/>
                  <a:gd name="T6" fmla="*/ 68 w 92"/>
                  <a:gd name="T7" fmla="*/ 32 h 64"/>
                  <a:gd name="T8" fmla="*/ 58 w 92"/>
                  <a:gd name="T9" fmla="*/ 26 h 64"/>
                  <a:gd name="T10" fmla="*/ 49 w 92"/>
                  <a:gd name="T11" fmla="*/ 21 h 64"/>
                  <a:gd name="T12" fmla="*/ 39 w 92"/>
                  <a:gd name="T13" fmla="*/ 16 h 64"/>
                  <a:gd name="T14" fmla="*/ 30 w 92"/>
                  <a:gd name="T15" fmla="*/ 10 h 64"/>
                  <a:gd name="T16" fmla="*/ 22 w 92"/>
                  <a:gd name="T17" fmla="*/ 5 h 64"/>
                  <a:gd name="T18" fmla="*/ 12 w 92"/>
                  <a:gd name="T19" fmla="*/ 0 h 64"/>
                  <a:gd name="T20" fmla="*/ 0 w 92"/>
                  <a:gd name="T21" fmla="*/ 20 h 64"/>
                  <a:gd name="T22" fmla="*/ 9 w 92"/>
                  <a:gd name="T23" fmla="*/ 26 h 64"/>
                  <a:gd name="T24" fmla="*/ 19 w 92"/>
                  <a:gd name="T25" fmla="*/ 30 h 64"/>
                  <a:gd name="T26" fmla="*/ 28 w 92"/>
                  <a:gd name="T27" fmla="*/ 36 h 64"/>
                  <a:gd name="T28" fmla="*/ 36 w 92"/>
                  <a:gd name="T29" fmla="*/ 42 h 64"/>
                  <a:gd name="T30" fmla="*/ 46 w 92"/>
                  <a:gd name="T31" fmla="*/ 48 h 64"/>
                  <a:gd name="T32" fmla="*/ 55 w 92"/>
                  <a:gd name="T33" fmla="*/ 53 h 64"/>
                  <a:gd name="T34" fmla="*/ 65 w 92"/>
                  <a:gd name="T35" fmla="*/ 58 h 64"/>
                  <a:gd name="T36" fmla="*/ 74 w 92"/>
                  <a:gd name="T37" fmla="*/ 64 h 64"/>
                  <a:gd name="T38" fmla="*/ 68 w 92"/>
                  <a:gd name="T39" fmla="*/ 51 h 64"/>
                  <a:gd name="T40" fmla="*/ 92 w 92"/>
                  <a:gd name="T41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64">
                    <a:moveTo>
                      <a:pt x="92" y="56"/>
                    </a:moveTo>
                    <a:lnTo>
                      <a:pt x="86" y="43"/>
                    </a:lnTo>
                    <a:lnTo>
                      <a:pt x="77" y="37"/>
                    </a:lnTo>
                    <a:lnTo>
                      <a:pt x="68" y="32"/>
                    </a:lnTo>
                    <a:lnTo>
                      <a:pt x="58" y="26"/>
                    </a:lnTo>
                    <a:lnTo>
                      <a:pt x="49" y="21"/>
                    </a:lnTo>
                    <a:lnTo>
                      <a:pt x="39" y="16"/>
                    </a:lnTo>
                    <a:lnTo>
                      <a:pt x="30" y="10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20"/>
                    </a:lnTo>
                    <a:lnTo>
                      <a:pt x="9" y="26"/>
                    </a:lnTo>
                    <a:lnTo>
                      <a:pt x="19" y="30"/>
                    </a:lnTo>
                    <a:lnTo>
                      <a:pt x="28" y="36"/>
                    </a:lnTo>
                    <a:lnTo>
                      <a:pt x="36" y="42"/>
                    </a:lnTo>
                    <a:lnTo>
                      <a:pt x="46" y="48"/>
                    </a:lnTo>
                    <a:lnTo>
                      <a:pt x="55" y="53"/>
                    </a:lnTo>
                    <a:lnTo>
                      <a:pt x="65" y="58"/>
                    </a:lnTo>
                    <a:lnTo>
                      <a:pt x="74" y="64"/>
                    </a:lnTo>
                    <a:lnTo>
                      <a:pt x="68" y="51"/>
                    </a:lnTo>
                    <a:lnTo>
                      <a:pt x="92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0" name="Freeform 101"/>
              <p:cNvSpPr>
                <a:spLocks/>
              </p:cNvSpPr>
              <p:nvPr/>
            </p:nvSpPr>
            <p:spPr bwMode="auto">
              <a:xfrm>
                <a:off x="5168" y="2853"/>
                <a:ext cx="42" cy="185"/>
              </a:xfrm>
              <a:custGeom>
                <a:avLst/>
                <a:gdLst>
                  <a:gd name="T0" fmla="*/ 26 w 128"/>
                  <a:gd name="T1" fmla="*/ 539 h 555"/>
                  <a:gd name="T2" fmla="*/ 33 w 128"/>
                  <a:gd name="T3" fmla="*/ 504 h 555"/>
                  <a:gd name="T4" fmla="*/ 39 w 128"/>
                  <a:gd name="T5" fmla="*/ 469 h 555"/>
                  <a:gd name="T6" fmla="*/ 45 w 128"/>
                  <a:gd name="T7" fmla="*/ 435 h 555"/>
                  <a:gd name="T8" fmla="*/ 52 w 128"/>
                  <a:gd name="T9" fmla="*/ 401 h 555"/>
                  <a:gd name="T10" fmla="*/ 59 w 128"/>
                  <a:gd name="T11" fmla="*/ 366 h 555"/>
                  <a:gd name="T12" fmla="*/ 65 w 128"/>
                  <a:gd name="T13" fmla="*/ 331 h 555"/>
                  <a:gd name="T14" fmla="*/ 72 w 128"/>
                  <a:gd name="T15" fmla="*/ 298 h 555"/>
                  <a:gd name="T16" fmla="*/ 78 w 128"/>
                  <a:gd name="T17" fmla="*/ 263 h 555"/>
                  <a:gd name="T18" fmla="*/ 85 w 128"/>
                  <a:gd name="T19" fmla="*/ 228 h 555"/>
                  <a:gd name="T20" fmla="*/ 91 w 128"/>
                  <a:gd name="T21" fmla="*/ 195 h 555"/>
                  <a:gd name="T22" fmla="*/ 98 w 128"/>
                  <a:gd name="T23" fmla="*/ 160 h 555"/>
                  <a:gd name="T24" fmla="*/ 104 w 128"/>
                  <a:gd name="T25" fmla="*/ 126 h 555"/>
                  <a:gd name="T26" fmla="*/ 110 w 128"/>
                  <a:gd name="T27" fmla="*/ 91 h 555"/>
                  <a:gd name="T28" fmla="*/ 117 w 128"/>
                  <a:gd name="T29" fmla="*/ 56 h 555"/>
                  <a:gd name="T30" fmla="*/ 125 w 128"/>
                  <a:gd name="T31" fmla="*/ 21 h 555"/>
                  <a:gd name="T32" fmla="*/ 104 w 128"/>
                  <a:gd name="T33" fmla="*/ 0 h 555"/>
                  <a:gd name="T34" fmla="*/ 97 w 128"/>
                  <a:gd name="T35" fmla="*/ 34 h 555"/>
                  <a:gd name="T36" fmla="*/ 91 w 128"/>
                  <a:gd name="T37" fmla="*/ 68 h 555"/>
                  <a:gd name="T38" fmla="*/ 85 w 128"/>
                  <a:gd name="T39" fmla="*/ 103 h 555"/>
                  <a:gd name="T40" fmla="*/ 78 w 128"/>
                  <a:gd name="T41" fmla="*/ 138 h 555"/>
                  <a:gd name="T42" fmla="*/ 72 w 128"/>
                  <a:gd name="T43" fmla="*/ 173 h 555"/>
                  <a:gd name="T44" fmla="*/ 65 w 128"/>
                  <a:gd name="T45" fmla="*/ 206 h 555"/>
                  <a:gd name="T46" fmla="*/ 59 w 128"/>
                  <a:gd name="T47" fmla="*/ 241 h 555"/>
                  <a:gd name="T48" fmla="*/ 52 w 128"/>
                  <a:gd name="T49" fmla="*/ 276 h 555"/>
                  <a:gd name="T50" fmla="*/ 45 w 128"/>
                  <a:gd name="T51" fmla="*/ 311 h 555"/>
                  <a:gd name="T52" fmla="*/ 39 w 128"/>
                  <a:gd name="T53" fmla="*/ 344 h 555"/>
                  <a:gd name="T54" fmla="*/ 33 w 128"/>
                  <a:gd name="T55" fmla="*/ 379 h 555"/>
                  <a:gd name="T56" fmla="*/ 26 w 128"/>
                  <a:gd name="T57" fmla="*/ 413 h 555"/>
                  <a:gd name="T58" fmla="*/ 20 w 128"/>
                  <a:gd name="T59" fmla="*/ 448 h 555"/>
                  <a:gd name="T60" fmla="*/ 13 w 128"/>
                  <a:gd name="T61" fmla="*/ 483 h 555"/>
                  <a:gd name="T62" fmla="*/ 7 w 128"/>
                  <a:gd name="T63" fmla="*/ 517 h 555"/>
                  <a:gd name="T64" fmla="*/ 0 w 128"/>
                  <a:gd name="T65" fmla="*/ 551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555">
                    <a:moveTo>
                      <a:pt x="23" y="555"/>
                    </a:moveTo>
                    <a:lnTo>
                      <a:pt x="26" y="539"/>
                    </a:lnTo>
                    <a:lnTo>
                      <a:pt x="29" y="522"/>
                    </a:lnTo>
                    <a:lnTo>
                      <a:pt x="33" y="504"/>
                    </a:lnTo>
                    <a:lnTo>
                      <a:pt x="36" y="488"/>
                    </a:lnTo>
                    <a:lnTo>
                      <a:pt x="39" y="469"/>
                    </a:lnTo>
                    <a:lnTo>
                      <a:pt x="43" y="452"/>
                    </a:lnTo>
                    <a:lnTo>
                      <a:pt x="45" y="435"/>
                    </a:lnTo>
                    <a:lnTo>
                      <a:pt x="49" y="419"/>
                    </a:lnTo>
                    <a:lnTo>
                      <a:pt x="52" y="401"/>
                    </a:lnTo>
                    <a:lnTo>
                      <a:pt x="55" y="384"/>
                    </a:lnTo>
                    <a:lnTo>
                      <a:pt x="59" y="366"/>
                    </a:lnTo>
                    <a:lnTo>
                      <a:pt x="62" y="350"/>
                    </a:lnTo>
                    <a:lnTo>
                      <a:pt x="65" y="331"/>
                    </a:lnTo>
                    <a:lnTo>
                      <a:pt x="68" y="314"/>
                    </a:lnTo>
                    <a:lnTo>
                      <a:pt x="72" y="298"/>
                    </a:lnTo>
                    <a:lnTo>
                      <a:pt x="75" y="280"/>
                    </a:lnTo>
                    <a:lnTo>
                      <a:pt x="78" y="263"/>
                    </a:lnTo>
                    <a:lnTo>
                      <a:pt x="82" y="245"/>
                    </a:lnTo>
                    <a:lnTo>
                      <a:pt x="85" y="228"/>
                    </a:lnTo>
                    <a:lnTo>
                      <a:pt x="88" y="211"/>
                    </a:lnTo>
                    <a:lnTo>
                      <a:pt x="91" y="195"/>
                    </a:lnTo>
                    <a:lnTo>
                      <a:pt x="94" y="177"/>
                    </a:lnTo>
                    <a:lnTo>
                      <a:pt x="98" y="160"/>
                    </a:lnTo>
                    <a:lnTo>
                      <a:pt x="101" y="142"/>
                    </a:lnTo>
                    <a:lnTo>
                      <a:pt x="104" y="126"/>
                    </a:lnTo>
                    <a:lnTo>
                      <a:pt x="107" y="107"/>
                    </a:lnTo>
                    <a:lnTo>
                      <a:pt x="110" y="91"/>
                    </a:lnTo>
                    <a:lnTo>
                      <a:pt x="114" y="74"/>
                    </a:lnTo>
                    <a:lnTo>
                      <a:pt x="117" y="56"/>
                    </a:lnTo>
                    <a:lnTo>
                      <a:pt x="120" y="39"/>
                    </a:lnTo>
                    <a:lnTo>
                      <a:pt x="125" y="21"/>
                    </a:lnTo>
                    <a:lnTo>
                      <a:pt x="128" y="5"/>
                    </a:lnTo>
                    <a:lnTo>
                      <a:pt x="104" y="0"/>
                    </a:lnTo>
                    <a:lnTo>
                      <a:pt x="101" y="17"/>
                    </a:lnTo>
                    <a:lnTo>
                      <a:pt x="97" y="34"/>
                    </a:lnTo>
                    <a:lnTo>
                      <a:pt x="94" y="52"/>
                    </a:lnTo>
                    <a:lnTo>
                      <a:pt x="91" y="68"/>
                    </a:lnTo>
                    <a:lnTo>
                      <a:pt x="88" y="87"/>
                    </a:lnTo>
                    <a:lnTo>
                      <a:pt x="85" y="103"/>
                    </a:lnTo>
                    <a:lnTo>
                      <a:pt x="81" y="120"/>
                    </a:lnTo>
                    <a:lnTo>
                      <a:pt x="78" y="138"/>
                    </a:lnTo>
                    <a:lnTo>
                      <a:pt x="75" y="155"/>
                    </a:lnTo>
                    <a:lnTo>
                      <a:pt x="72" y="173"/>
                    </a:lnTo>
                    <a:lnTo>
                      <a:pt x="68" y="190"/>
                    </a:lnTo>
                    <a:lnTo>
                      <a:pt x="65" y="206"/>
                    </a:lnTo>
                    <a:lnTo>
                      <a:pt x="62" y="224"/>
                    </a:lnTo>
                    <a:lnTo>
                      <a:pt x="59" y="241"/>
                    </a:lnTo>
                    <a:lnTo>
                      <a:pt x="55" y="259"/>
                    </a:lnTo>
                    <a:lnTo>
                      <a:pt x="52" y="276"/>
                    </a:lnTo>
                    <a:lnTo>
                      <a:pt x="49" y="292"/>
                    </a:lnTo>
                    <a:lnTo>
                      <a:pt x="45" y="311"/>
                    </a:lnTo>
                    <a:lnTo>
                      <a:pt x="43" y="327"/>
                    </a:lnTo>
                    <a:lnTo>
                      <a:pt x="39" y="344"/>
                    </a:lnTo>
                    <a:lnTo>
                      <a:pt x="36" y="362"/>
                    </a:lnTo>
                    <a:lnTo>
                      <a:pt x="33" y="379"/>
                    </a:lnTo>
                    <a:lnTo>
                      <a:pt x="29" y="397"/>
                    </a:lnTo>
                    <a:lnTo>
                      <a:pt x="26" y="413"/>
                    </a:lnTo>
                    <a:lnTo>
                      <a:pt x="23" y="432"/>
                    </a:lnTo>
                    <a:lnTo>
                      <a:pt x="20" y="448"/>
                    </a:lnTo>
                    <a:lnTo>
                      <a:pt x="16" y="465"/>
                    </a:lnTo>
                    <a:lnTo>
                      <a:pt x="13" y="483"/>
                    </a:lnTo>
                    <a:lnTo>
                      <a:pt x="10" y="500"/>
                    </a:lnTo>
                    <a:lnTo>
                      <a:pt x="7" y="517"/>
                    </a:lnTo>
                    <a:lnTo>
                      <a:pt x="3" y="533"/>
                    </a:lnTo>
                    <a:lnTo>
                      <a:pt x="0" y="551"/>
                    </a:lnTo>
                    <a:lnTo>
                      <a:pt x="23" y="5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1" name="Freeform 102"/>
              <p:cNvSpPr>
                <a:spLocks/>
              </p:cNvSpPr>
              <p:nvPr/>
            </p:nvSpPr>
            <p:spPr bwMode="auto">
              <a:xfrm>
                <a:off x="5202" y="2853"/>
                <a:ext cx="8" cy="5"/>
              </a:xfrm>
              <a:custGeom>
                <a:avLst/>
                <a:gdLst>
                  <a:gd name="T0" fmla="*/ 0 w 24"/>
                  <a:gd name="T1" fmla="*/ 0 h 14"/>
                  <a:gd name="T2" fmla="*/ 0 w 24"/>
                  <a:gd name="T3" fmla="*/ 5 h 14"/>
                  <a:gd name="T4" fmla="*/ 2 w 24"/>
                  <a:gd name="T5" fmla="*/ 8 h 14"/>
                  <a:gd name="T6" fmla="*/ 6 w 24"/>
                  <a:gd name="T7" fmla="*/ 11 h 14"/>
                  <a:gd name="T8" fmla="*/ 9 w 24"/>
                  <a:gd name="T9" fmla="*/ 14 h 14"/>
                  <a:gd name="T10" fmla="*/ 13 w 24"/>
                  <a:gd name="T11" fmla="*/ 14 h 14"/>
                  <a:gd name="T12" fmla="*/ 18 w 24"/>
                  <a:gd name="T13" fmla="*/ 13 h 14"/>
                  <a:gd name="T14" fmla="*/ 21 w 24"/>
                  <a:gd name="T15" fmla="*/ 10 h 14"/>
                  <a:gd name="T16" fmla="*/ 24 w 24"/>
                  <a:gd name="T17" fmla="*/ 5 h 14"/>
                  <a:gd name="T18" fmla="*/ 0 w 2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4">
                    <a:moveTo>
                      <a:pt x="0" y="0"/>
                    </a:moveTo>
                    <a:lnTo>
                      <a:pt x="0" y="5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9" y="14"/>
                    </a:lnTo>
                    <a:lnTo>
                      <a:pt x="13" y="14"/>
                    </a:lnTo>
                    <a:lnTo>
                      <a:pt x="18" y="13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2" name="Freeform 103"/>
              <p:cNvSpPr>
                <a:spLocks/>
              </p:cNvSpPr>
              <p:nvPr/>
            </p:nvSpPr>
            <p:spPr bwMode="auto">
              <a:xfrm>
                <a:off x="5308" y="3215"/>
                <a:ext cx="171" cy="205"/>
              </a:xfrm>
              <a:custGeom>
                <a:avLst/>
                <a:gdLst>
                  <a:gd name="T0" fmla="*/ 21 w 514"/>
                  <a:gd name="T1" fmla="*/ 21 h 614"/>
                  <a:gd name="T2" fmla="*/ 60 w 514"/>
                  <a:gd name="T3" fmla="*/ 18 h 614"/>
                  <a:gd name="T4" fmla="*/ 99 w 514"/>
                  <a:gd name="T5" fmla="*/ 15 h 614"/>
                  <a:gd name="T6" fmla="*/ 138 w 514"/>
                  <a:gd name="T7" fmla="*/ 12 h 614"/>
                  <a:gd name="T8" fmla="*/ 178 w 514"/>
                  <a:gd name="T9" fmla="*/ 9 h 614"/>
                  <a:gd name="T10" fmla="*/ 217 w 514"/>
                  <a:gd name="T11" fmla="*/ 7 h 614"/>
                  <a:gd name="T12" fmla="*/ 256 w 514"/>
                  <a:gd name="T13" fmla="*/ 5 h 614"/>
                  <a:gd name="T14" fmla="*/ 294 w 514"/>
                  <a:gd name="T15" fmla="*/ 2 h 614"/>
                  <a:gd name="T16" fmla="*/ 333 w 514"/>
                  <a:gd name="T17" fmla="*/ 10 h 614"/>
                  <a:gd name="T18" fmla="*/ 365 w 514"/>
                  <a:gd name="T19" fmla="*/ 39 h 614"/>
                  <a:gd name="T20" fmla="*/ 391 w 514"/>
                  <a:gd name="T21" fmla="*/ 76 h 614"/>
                  <a:gd name="T22" fmla="*/ 415 w 514"/>
                  <a:gd name="T23" fmla="*/ 118 h 614"/>
                  <a:gd name="T24" fmla="*/ 435 w 514"/>
                  <a:gd name="T25" fmla="*/ 165 h 614"/>
                  <a:gd name="T26" fmla="*/ 455 w 514"/>
                  <a:gd name="T27" fmla="*/ 213 h 614"/>
                  <a:gd name="T28" fmla="*/ 476 w 514"/>
                  <a:gd name="T29" fmla="*/ 262 h 614"/>
                  <a:gd name="T30" fmla="*/ 500 w 514"/>
                  <a:gd name="T31" fmla="*/ 309 h 614"/>
                  <a:gd name="T32" fmla="*/ 508 w 514"/>
                  <a:gd name="T33" fmla="*/ 339 h 614"/>
                  <a:gd name="T34" fmla="*/ 496 w 514"/>
                  <a:gd name="T35" fmla="*/ 357 h 614"/>
                  <a:gd name="T36" fmla="*/ 484 w 514"/>
                  <a:gd name="T37" fmla="*/ 371 h 614"/>
                  <a:gd name="T38" fmla="*/ 470 w 514"/>
                  <a:gd name="T39" fmla="*/ 386 h 614"/>
                  <a:gd name="T40" fmla="*/ 455 w 514"/>
                  <a:gd name="T41" fmla="*/ 399 h 614"/>
                  <a:gd name="T42" fmla="*/ 439 w 514"/>
                  <a:gd name="T43" fmla="*/ 409 h 614"/>
                  <a:gd name="T44" fmla="*/ 423 w 514"/>
                  <a:gd name="T45" fmla="*/ 419 h 614"/>
                  <a:gd name="T46" fmla="*/ 406 w 514"/>
                  <a:gd name="T47" fmla="*/ 429 h 614"/>
                  <a:gd name="T48" fmla="*/ 386 w 514"/>
                  <a:gd name="T49" fmla="*/ 439 h 614"/>
                  <a:gd name="T50" fmla="*/ 364 w 514"/>
                  <a:gd name="T51" fmla="*/ 453 h 614"/>
                  <a:gd name="T52" fmla="*/ 346 w 514"/>
                  <a:gd name="T53" fmla="*/ 470 h 614"/>
                  <a:gd name="T54" fmla="*/ 330 w 514"/>
                  <a:gd name="T55" fmla="*/ 489 h 614"/>
                  <a:gd name="T56" fmla="*/ 319 w 514"/>
                  <a:gd name="T57" fmla="*/ 512 h 614"/>
                  <a:gd name="T58" fmla="*/ 310 w 514"/>
                  <a:gd name="T59" fmla="*/ 538 h 614"/>
                  <a:gd name="T60" fmla="*/ 304 w 514"/>
                  <a:gd name="T61" fmla="*/ 566 h 614"/>
                  <a:gd name="T62" fmla="*/ 303 w 514"/>
                  <a:gd name="T63" fmla="*/ 598 h 614"/>
                  <a:gd name="T64" fmla="*/ 278 w 514"/>
                  <a:gd name="T65" fmla="*/ 589 h 614"/>
                  <a:gd name="T66" fmla="*/ 237 w 514"/>
                  <a:gd name="T67" fmla="*/ 546 h 614"/>
                  <a:gd name="T68" fmla="*/ 204 w 514"/>
                  <a:gd name="T69" fmla="*/ 508 h 614"/>
                  <a:gd name="T70" fmla="*/ 179 w 514"/>
                  <a:gd name="T71" fmla="*/ 473 h 614"/>
                  <a:gd name="T72" fmla="*/ 162 w 514"/>
                  <a:gd name="T73" fmla="*/ 441 h 614"/>
                  <a:gd name="T74" fmla="*/ 151 w 514"/>
                  <a:gd name="T75" fmla="*/ 409 h 614"/>
                  <a:gd name="T76" fmla="*/ 146 w 514"/>
                  <a:gd name="T77" fmla="*/ 375 h 614"/>
                  <a:gd name="T78" fmla="*/ 146 w 514"/>
                  <a:gd name="T79" fmla="*/ 339 h 614"/>
                  <a:gd name="T80" fmla="*/ 149 w 514"/>
                  <a:gd name="T81" fmla="*/ 300 h 614"/>
                  <a:gd name="T82" fmla="*/ 149 w 514"/>
                  <a:gd name="T83" fmla="*/ 262 h 614"/>
                  <a:gd name="T84" fmla="*/ 144 w 514"/>
                  <a:gd name="T85" fmla="*/ 224 h 614"/>
                  <a:gd name="T86" fmla="*/ 133 w 514"/>
                  <a:gd name="T87" fmla="*/ 185 h 614"/>
                  <a:gd name="T88" fmla="*/ 115 w 514"/>
                  <a:gd name="T89" fmla="*/ 149 h 614"/>
                  <a:gd name="T90" fmla="*/ 92 w 514"/>
                  <a:gd name="T91" fmla="*/ 112 h 614"/>
                  <a:gd name="T92" fmla="*/ 61 w 514"/>
                  <a:gd name="T93" fmla="*/ 76 h 614"/>
                  <a:gd name="T94" fmla="*/ 24 w 514"/>
                  <a:gd name="T95" fmla="*/ 39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4" h="614">
                    <a:moveTo>
                      <a:pt x="0" y="22"/>
                    </a:moveTo>
                    <a:lnTo>
                      <a:pt x="21" y="21"/>
                    </a:lnTo>
                    <a:lnTo>
                      <a:pt x="40" y="19"/>
                    </a:lnTo>
                    <a:lnTo>
                      <a:pt x="60" y="18"/>
                    </a:lnTo>
                    <a:lnTo>
                      <a:pt x="79" y="16"/>
                    </a:lnTo>
                    <a:lnTo>
                      <a:pt x="99" y="15"/>
                    </a:lnTo>
                    <a:lnTo>
                      <a:pt x="118" y="13"/>
                    </a:lnTo>
                    <a:lnTo>
                      <a:pt x="138" y="12"/>
                    </a:lnTo>
                    <a:lnTo>
                      <a:pt x="159" y="10"/>
                    </a:lnTo>
                    <a:lnTo>
                      <a:pt x="178" y="9"/>
                    </a:lnTo>
                    <a:lnTo>
                      <a:pt x="197" y="7"/>
                    </a:lnTo>
                    <a:lnTo>
                      <a:pt x="217" y="7"/>
                    </a:lnTo>
                    <a:lnTo>
                      <a:pt x="236" y="6"/>
                    </a:lnTo>
                    <a:lnTo>
                      <a:pt x="256" y="5"/>
                    </a:lnTo>
                    <a:lnTo>
                      <a:pt x="275" y="2"/>
                    </a:lnTo>
                    <a:lnTo>
                      <a:pt x="294" y="2"/>
                    </a:lnTo>
                    <a:lnTo>
                      <a:pt x="314" y="0"/>
                    </a:lnTo>
                    <a:lnTo>
                      <a:pt x="333" y="10"/>
                    </a:lnTo>
                    <a:lnTo>
                      <a:pt x="349" y="23"/>
                    </a:lnTo>
                    <a:lnTo>
                      <a:pt x="365" y="39"/>
                    </a:lnTo>
                    <a:lnTo>
                      <a:pt x="380" y="57"/>
                    </a:lnTo>
                    <a:lnTo>
                      <a:pt x="391" y="76"/>
                    </a:lnTo>
                    <a:lnTo>
                      <a:pt x="403" y="98"/>
                    </a:lnTo>
                    <a:lnTo>
                      <a:pt x="415" y="118"/>
                    </a:lnTo>
                    <a:lnTo>
                      <a:pt x="425" y="141"/>
                    </a:lnTo>
                    <a:lnTo>
                      <a:pt x="435" y="165"/>
                    </a:lnTo>
                    <a:lnTo>
                      <a:pt x="445" y="189"/>
                    </a:lnTo>
                    <a:lnTo>
                      <a:pt x="455" y="213"/>
                    </a:lnTo>
                    <a:lnTo>
                      <a:pt x="464" y="239"/>
                    </a:lnTo>
                    <a:lnTo>
                      <a:pt x="476" y="262"/>
                    </a:lnTo>
                    <a:lnTo>
                      <a:pt x="487" y="285"/>
                    </a:lnTo>
                    <a:lnTo>
                      <a:pt x="500" y="309"/>
                    </a:lnTo>
                    <a:lnTo>
                      <a:pt x="514" y="332"/>
                    </a:lnTo>
                    <a:lnTo>
                      <a:pt x="508" y="339"/>
                    </a:lnTo>
                    <a:lnTo>
                      <a:pt x="502" y="348"/>
                    </a:lnTo>
                    <a:lnTo>
                      <a:pt x="496" y="357"/>
                    </a:lnTo>
                    <a:lnTo>
                      <a:pt x="490" y="364"/>
                    </a:lnTo>
                    <a:lnTo>
                      <a:pt x="484" y="371"/>
                    </a:lnTo>
                    <a:lnTo>
                      <a:pt x="477" y="378"/>
                    </a:lnTo>
                    <a:lnTo>
                      <a:pt x="470" y="386"/>
                    </a:lnTo>
                    <a:lnTo>
                      <a:pt x="463" y="391"/>
                    </a:lnTo>
                    <a:lnTo>
                      <a:pt x="455" y="399"/>
                    </a:lnTo>
                    <a:lnTo>
                      <a:pt x="448" y="403"/>
                    </a:lnTo>
                    <a:lnTo>
                      <a:pt x="439" y="409"/>
                    </a:lnTo>
                    <a:lnTo>
                      <a:pt x="432" y="415"/>
                    </a:lnTo>
                    <a:lnTo>
                      <a:pt x="423" y="419"/>
                    </a:lnTo>
                    <a:lnTo>
                      <a:pt x="416" y="425"/>
                    </a:lnTo>
                    <a:lnTo>
                      <a:pt x="406" y="429"/>
                    </a:lnTo>
                    <a:lnTo>
                      <a:pt x="399" y="432"/>
                    </a:lnTo>
                    <a:lnTo>
                      <a:pt x="386" y="439"/>
                    </a:lnTo>
                    <a:lnTo>
                      <a:pt x="375" y="445"/>
                    </a:lnTo>
                    <a:lnTo>
                      <a:pt x="364" y="453"/>
                    </a:lnTo>
                    <a:lnTo>
                      <a:pt x="355" y="461"/>
                    </a:lnTo>
                    <a:lnTo>
                      <a:pt x="346" y="470"/>
                    </a:lnTo>
                    <a:lnTo>
                      <a:pt x="338" y="479"/>
                    </a:lnTo>
                    <a:lnTo>
                      <a:pt x="330" y="489"/>
                    </a:lnTo>
                    <a:lnTo>
                      <a:pt x="325" y="501"/>
                    </a:lnTo>
                    <a:lnTo>
                      <a:pt x="319" y="512"/>
                    </a:lnTo>
                    <a:lnTo>
                      <a:pt x="314" y="525"/>
                    </a:lnTo>
                    <a:lnTo>
                      <a:pt x="310" y="538"/>
                    </a:lnTo>
                    <a:lnTo>
                      <a:pt x="307" y="551"/>
                    </a:lnTo>
                    <a:lnTo>
                      <a:pt x="304" y="566"/>
                    </a:lnTo>
                    <a:lnTo>
                      <a:pt x="303" y="582"/>
                    </a:lnTo>
                    <a:lnTo>
                      <a:pt x="303" y="598"/>
                    </a:lnTo>
                    <a:lnTo>
                      <a:pt x="303" y="614"/>
                    </a:lnTo>
                    <a:lnTo>
                      <a:pt x="278" y="589"/>
                    </a:lnTo>
                    <a:lnTo>
                      <a:pt x="256" y="566"/>
                    </a:lnTo>
                    <a:lnTo>
                      <a:pt x="237" y="546"/>
                    </a:lnTo>
                    <a:lnTo>
                      <a:pt x="220" y="527"/>
                    </a:lnTo>
                    <a:lnTo>
                      <a:pt x="204" y="508"/>
                    </a:lnTo>
                    <a:lnTo>
                      <a:pt x="191" y="490"/>
                    </a:lnTo>
                    <a:lnTo>
                      <a:pt x="179" y="473"/>
                    </a:lnTo>
                    <a:lnTo>
                      <a:pt x="170" y="457"/>
                    </a:lnTo>
                    <a:lnTo>
                      <a:pt x="162" y="441"/>
                    </a:lnTo>
                    <a:lnTo>
                      <a:pt x="156" y="425"/>
                    </a:lnTo>
                    <a:lnTo>
                      <a:pt x="151" y="409"/>
                    </a:lnTo>
                    <a:lnTo>
                      <a:pt x="147" y="393"/>
                    </a:lnTo>
                    <a:lnTo>
                      <a:pt x="146" y="375"/>
                    </a:lnTo>
                    <a:lnTo>
                      <a:pt x="146" y="358"/>
                    </a:lnTo>
                    <a:lnTo>
                      <a:pt x="146" y="339"/>
                    </a:lnTo>
                    <a:lnTo>
                      <a:pt x="147" y="319"/>
                    </a:lnTo>
                    <a:lnTo>
                      <a:pt x="149" y="300"/>
                    </a:lnTo>
                    <a:lnTo>
                      <a:pt x="149" y="281"/>
                    </a:lnTo>
                    <a:lnTo>
                      <a:pt x="149" y="262"/>
                    </a:lnTo>
                    <a:lnTo>
                      <a:pt x="147" y="242"/>
                    </a:lnTo>
                    <a:lnTo>
                      <a:pt x="144" y="224"/>
                    </a:lnTo>
                    <a:lnTo>
                      <a:pt x="138" y="205"/>
                    </a:lnTo>
                    <a:lnTo>
                      <a:pt x="133" y="185"/>
                    </a:lnTo>
                    <a:lnTo>
                      <a:pt x="124" y="167"/>
                    </a:lnTo>
                    <a:lnTo>
                      <a:pt x="115" y="149"/>
                    </a:lnTo>
                    <a:lnTo>
                      <a:pt x="105" y="130"/>
                    </a:lnTo>
                    <a:lnTo>
                      <a:pt x="92" y="112"/>
                    </a:lnTo>
                    <a:lnTo>
                      <a:pt x="77" y="93"/>
                    </a:lnTo>
                    <a:lnTo>
                      <a:pt x="61" y="76"/>
                    </a:lnTo>
                    <a:lnTo>
                      <a:pt x="44" y="58"/>
                    </a:lnTo>
                    <a:lnTo>
                      <a:pt x="24" y="39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3" name="Freeform 104"/>
              <p:cNvSpPr>
                <a:spLocks/>
              </p:cNvSpPr>
              <p:nvPr/>
            </p:nvSpPr>
            <p:spPr bwMode="auto">
              <a:xfrm>
                <a:off x="5308" y="3212"/>
                <a:ext cx="106" cy="15"/>
              </a:xfrm>
              <a:custGeom>
                <a:avLst/>
                <a:gdLst>
                  <a:gd name="T0" fmla="*/ 319 w 319"/>
                  <a:gd name="T1" fmla="*/ 1 h 45"/>
                  <a:gd name="T2" fmla="*/ 314 w 319"/>
                  <a:gd name="T3" fmla="*/ 0 h 45"/>
                  <a:gd name="T4" fmla="*/ 294 w 319"/>
                  <a:gd name="T5" fmla="*/ 1 h 45"/>
                  <a:gd name="T6" fmla="*/ 275 w 319"/>
                  <a:gd name="T7" fmla="*/ 2 h 45"/>
                  <a:gd name="T8" fmla="*/ 255 w 319"/>
                  <a:gd name="T9" fmla="*/ 4 h 45"/>
                  <a:gd name="T10" fmla="*/ 236 w 319"/>
                  <a:gd name="T11" fmla="*/ 5 h 45"/>
                  <a:gd name="T12" fmla="*/ 215 w 319"/>
                  <a:gd name="T13" fmla="*/ 7 h 45"/>
                  <a:gd name="T14" fmla="*/ 195 w 319"/>
                  <a:gd name="T15" fmla="*/ 8 h 45"/>
                  <a:gd name="T16" fmla="*/ 176 w 319"/>
                  <a:gd name="T17" fmla="*/ 10 h 45"/>
                  <a:gd name="T18" fmla="*/ 157 w 319"/>
                  <a:gd name="T19" fmla="*/ 10 h 45"/>
                  <a:gd name="T20" fmla="*/ 137 w 319"/>
                  <a:gd name="T21" fmla="*/ 11 h 45"/>
                  <a:gd name="T22" fmla="*/ 118 w 319"/>
                  <a:gd name="T23" fmla="*/ 13 h 45"/>
                  <a:gd name="T24" fmla="*/ 99 w 319"/>
                  <a:gd name="T25" fmla="*/ 16 h 45"/>
                  <a:gd name="T26" fmla="*/ 79 w 319"/>
                  <a:gd name="T27" fmla="*/ 16 h 45"/>
                  <a:gd name="T28" fmla="*/ 58 w 319"/>
                  <a:gd name="T29" fmla="*/ 17 h 45"/>
                  <a:gd name="T30" fmla="*/ 40 w 319"/>
                  <a:gd name="T31" fmla="*/ 18 h 45"/>
                  <a:gd name="T32" fmla="*/ 21 w 319"/>
                  <a:gd name="T33" fmla="*/ 20 h 45"/>
                  <a:gd name="T34" fmla="*/ 0 w 319"/>
                  <a:gd name="T35" fmla="*/ 21 h 45"/>
                  <a:gd name="T36" fmla="*/ 2 w 319"/>
                  <a:gd name="T37" fmla="*/ 45 h 45"/>
                  <a:gd name="T38" fmla="*/ 21 w 319"/>
                  <a:gd name="T39" fmla="*/ 43 h 45"/>
                  <a:gd name="T40" fmla="*/ 41 w 319"/>
                  <a:gd name="T41" fmla="*/ 42 h 45"/>
                  <a:gd name="T42" fmla="*/ 60 w 319"/>
                  <a:gd name="T43" fmla="*/ 40 h 45"/>
                  <a:gd name="T44" fmla="*/ 80 w 319"/>
                  <a:gd name="T45" fmla="*/ 39 h 45"/>
                  <a:gd name="T46" fmla="*/ 99 w 319"/>
                  <a:gd name="T47" fmla="*/ 37 h 45"/>
                  <a:gd name="T48" fmla="*/ 120 w 319"/>
                  <a:gd name="T49" fmla="*/ 36 h 45"/>
                  <a:gd name="T50" fmla="*/ 138 w 319"/>
                  <a:gd name="T51" fmla="*/ 34 h 45"/>
                  <a:gd name="T52" fmla="*/ 159 w 319"/>
                  <a:gd name="T53" fmla="*/ 33 h 45"/>
                  <a:gd name="T54" fmla="*/ 178 w 319"/>
                  <a:gd name="T55" fmla="*/ 33 h 45"/>
                  <a:gd name="T56" fmla="*/ 198 w 319"/>
                  <a:gd name="T57" fmla="*/ 30 h 45"/>
                  <a:gd name="T58" fmla="*/ 217 w 319"/>
                  <a:gd name="T59" fmla="*/ 29 h 45"/>
                  <a:gd name="T60" fmla="*/ 237 w 319"/>
                  <a:gd name="T61" fmla="*/ 27 h 45"/>
                  <a:gd name="T62" fmla="*/ 256 w 319"/>
                  <a:gd name="T63" fmla="*/ 27 h 45"/>
                  <a:gd name="T64" fmla="*/ 275 w 319"/>
                  <a:gd name="T65" fmla="*/ 26 h 45"/>
                  <a:gd name="T66" fmla="*/ 295 w 319"/>
                  <a:gd name="T67" fmla="*/ 24 h 45"/>
                  <a:gd name="T68" fmla="*/ 314 w 319"/>
                  <a:gd name="T69" fmla="*/ 23 h 45"/>
                  <a:gd name="T70" fmla="*/ 309 w 319"/>
                  <a:gd name="T71" fmla="*/ 21 h 45"/>
                  <a:gd name="T72" fmla="*/ 319 w 319"/>
                  <a:gd name="T73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9" h="45">
                    <a:moveTo>
                      <a:pt x="319" y="1"/>
                    </a:moveTo>
                    <a:lnTo>
                      <a:pt x="314" y="0"/>
                    </a:lnTo>
                    <a:lnTo>
                      <a:pt x="294" y="1"/>
                    </a:lnTo>
                    <a:lnTo>
                      <a:pt x="275" y="2"/>
                    </a:lnTo>
                    <a:lnTo>
                      <a:pt x="255" y="4"/>
                    </a:lnTo>
                    <a:lnTo>
                      <a:pt x="236" y="5"/>
                    </a:lnTo>
                    <a:lnTo>
                      <a:pt x="215" y="7"/>
                    </a:lnTo>
                    <a:lnTo>
                      <a:pt x="195" y="8"/>
                    </a:lnTo>
                    <a:lnTo>
                      <a:pt x="176" y="10"/>
                    </a:lnTo>
                    <a:lnTo>
                      <a:pt x="157" y="10"/>
                    </a:lnTo>
                    <a:lnTo>
                      <a:pt x="137" y="11"/>
                    </a:lnTo>
                    <a:lnTo>
                      <a:pt x="118" y="13"/>
                    </a:lnTo>
                    <a:lnTo>
                      <a:pt x="99" y="16"/>
                    </a:lnTo>
                    <a:lnTo>
                      <a:pt x="79" y="16"/>
                    </a:lnTo>
                    <a:lnTo>
                      <a:pt x="58" y="17"/>
                    </a:lnTo>
                    <a:lnTo>
                      <a:pt x="40" y="18"/>
                    </a:lnTo>
                    <a:lnTo>
                      <a:pt x="21" y="20"/>
                    </a:lnTo>
                    <a:lnTo>
                      <a:pt x="0" y="21"/>
                    </a:lnTo>
                    <a:lnTo>
                      <a:pt x="2" y="45"/>
                    </a:lnTo>
                    <a:lnTo>
                      <a:pt x="21" y="43"/>
                    </a:lnTo>
                    <a:lnTo>
                      <a:pt x="41" y="42"/>
                    </a:lnTo>
                    <a:lnTo>
                      <a:pt x="60" y="40"/>
                    </a:lnTo>
                    <a:lnTo>
                      <a:pt x="80" y="39"/>
                    </a:lnTo>
                    <a:lnTo>
                      <a:pt x="99" y="37"/>
                    </a:lnTo>
                    <a:lnTo>
                      <a:pt x="120" y="36"/>
                    </a:lnTo>
                    <a:lnTo>
                      <a:pt x="138" y="34"/>
                    </a:lnTo>
                    <a:lnTo>
                      <a:pt x="159" y="33"/>
                    </a:lnTo>
                    <a:lnTo>
                      <a:pt x="178" y="33"/>
                    </a:lnTo>
                    <a:lnTo>
                      <a:pt x="198" y="30"/>
                    </a:lnTo>
                    <a:lnTo>
                      <a:pt x="217" y="29"/>
                    </a:lnTo>
                    <a:lnTo>
                      <a:pt x="237" y="27"/>
                    </a:lnTo>
                    <a:lnTo>
                      <a:pt x="256" y="27"/>
                    </a:lnTo>
                    <a:lnTo>
                      <a:pt x="275" y="26"/>
                    </a:lnTo>
                    <a:lnTo>
                      <a:pt x="295" y="24"/>
                    </a:lnTo>
                    <a:lnTo>
                      <a:pt x="314" y="23"/>
                    </a:lnTo>
                    <a:lnTo>
                      <a:pt x="309" y="2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4" name="Freeform 105"/>
              <p:cNvSpPr>
                <a:spLocks/>
              </p:cNvSpPr>
              <p:nvPr/>
            </p:nvSpPr>
            <p:spPr bwMode="auto">
              <a:xfrm>
                <a:off x="5411" y="3212"/>
                <a:ext cx="72" cy="116"/>
              </a:xfrm>
              <a:custGeom>
                <a:avLst/>
                <a:gdLst>
                  <a:gd name="T0" fmla="*/ 215 w 215"/>
                  <a:gd name="T1" fmla="*/ 348 h 348"/>
                  <a:gd name="T2" fmla="*/ 215 w 215"/>
                  <a:gd name="T3" fmla="*/ 335 h 348"/>
                  <a:gd name="T4" fmla="*/ 202 w 215"/>
                  <a:gd name="T5" fmla="*/ 313 h 348"/>
                  <a:gd name="T6" fmla="*/ 189 w 215"/>
                  <a:gd name="T7" fmla="*/ 289 h 348"/>
                  <a:gd name="T8" fmla="*/ 178 w 215"/>
                  <a:gd name="T9" fmla="*/ 268 h 348"/>
                  <a:gd name="T10" fmla="*/ 167 w 215"/>
                  <a:gd name="T11" fmla="*/ 243 h 348"/>
                  <a:gd name="T12" fmla="*/ 157 w 215"/>
                  <a:gd name="T13" fmla="*/ 218 h 348"/>
                  <a:gd name="T14" fmla="*/ 146 w 215"/>
                  <a:gd name="T15" fmla="*/ 195 h 348"/>
                  <a:gd name="T16" fmla="*/ 136 w 215"/>
                  <a:gd name="T17" fmla="*/ 170 h 348"/>
                  <a:gd name="T18" fmla="*/ 126 w 215"/>
                  <a:gd name="T19" fmla="*/ 147 h 348"/>
                  <a:gd name="T20" fmla="*/ 116 w 215"/>
                  <a:gd name="T21" fmla="*/ 124 h 348"/>
                  <a:gd name="T22" fmla="*/ 104 w 215"/>
                  <a:gd name="T23" fmla="*/ 102 h 348"/>
                  <a:gd name="T24" fmla="*/ 93 w 215"/>
                  <a:gd name="T25" fmla="*/ 80 h 348"/>
                  <a:gd name="T26" fmla="*/ 80 w 215"/>
                  <a:gd name="T27" fmla="*/ 61 h 348"/>
                  <a:gd name="T28" fmla="*/ 65 w 215"/>
                  <a:gd name="T29" fmla="*/ 41 h 348"/>
                  <a:gd name="T30" fmla="*/ 49 w 215"/>
                  <a:gd name="T31" fmla="*/ 25 h 348"/>
                  <a:gd name="T32" fmla="*/ 30 w 215"/>
                  <a:gd name="T33" fmla="*/ 12 h 348"/>
                  <a:gd name="T34" fmla="*/ 10 w 215"/>
                  <a:gd name="T35" fmla="*/ 0 h 348"/>
                  <a:gd name="T36" fmla="*/ 0 w 215"/>
                  <a:gd name="T37" fmla="*/ 20 h 348"/>
                  <a:gd name="T38" fmla="*/ 17 w 215"/>
                  <a:gd name="T39" fmla="*/ 31 h 348"/>
                  <a:gd name="T40" fmla="*/ 33 w 215"/>
                  <a:gd name="T41" fmla="*/ 44 h 348"/>
                  <a:gd name="T42" fmla="*/ 48 w 215"/>
                  <a:gd name="T43" fmla="*/ 57 h 348"/>
                  <a:gd name="T44" fmla="*/ 61 w 215"/>
                  <a:gd name="T45" fmla="*/ 73 h 348"/>
                  <a:gd name="T46" fmla="*/ 72 w 215"/>
                  <a:gd name="T47" fmla="*/ 93 h 348"/>
                  <a:gd name="T48" fmla="*/ 84 w 215"/>
                  <a:gd name="T49" fmla="*/ 112 h 348"/>
                  <a:gd name="T50" fmla="*/ 94 w 215"/>
                  <a:gd name="T51" fmla="*/ 134 h 348"/>
                  <a:gd name="T52" fmla="*/ 104 w 215"/>
                  <a:gd name="T53" fmla="*/ 156 h 348"/>
                  <a:gd name="T54" fmla="*/ 114 w 215"/>
                  <a:gd name="T55" fmla="*/ 179 h 348"/>
                  <a:gd name="T56" fmla="*/ 125 w 215"/>
                  <a:gd name="T57" fmla="*/ 204 h 348"/>
                  <a:gd name="T58" fmla="*/ 135 w 215"/>
                  <a:gd name="T59" fmla="*/ 228 h 348"/>
                  <a:gd name="T60" fmla="*/ 145 w 215"/>
                  <a:gd name="T61" fmla="*/ 253 h 348"/>
                  <a:gd name="T62" fmla="*/ 155 w 215"/>
                  <a:gd name="T63" fmla="*/ 278 h 348"/>
                  <a:gd name="T64" fmla="*/ 168 w 215"/>
                  <a:gd name="T65" fmla="*/ 301 h 348"/>
                  <a:gd name="T66" fmla="*/ 180 w 215"/>
                  <a:gd name="T67" fmla="*/ 326 h 348"/>
                  <a:gd name="T68" fmla="*/ 194 w 215"/>
                  <a:gd name="T69" fmla="*/ 348 h 348"/>
                  <a:gd name="T70" fmla="*/ 194 w 215"/>
                  <a:gd name="T71" fmla="*/ 335 h 348"/>
                  <a:gd name="T72" fmla="*/ 215 w 215"/>
                  <a:gd name="T73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5" h="348">
                    <a:moveTo>
                      <a:pt x="215" y="348"/>
                    </a:moveTo>
                    <a:lnTo>
                      <a:pt x="215" y="335"/>
                    </a:lnTo>
                    <a:lnTo>
                      <a:pt x="202" y="313"/>
                    </a:lnTo>
                    <a:lnTo>
                      <a:pt x="189" y="289"/>
                    </a:lnTo>
                    <a:lnTo>
                      <a:pt x="178" y="268"/>
                    </a:lnTo>
                    <a:lnTo>
                      <a:pt x="167" y="243"/>
                    </a:lnTo>
                    <a:lnTo>
                      <a:pt x="157" y="218"/>
                    </a:lnTo>
                    <a:lnTo>
                      <a:pt x="146" y="195"/>
                    </a:lnTo>
                    <a:lnTo>
                      <a:pt x="136" y="170"/>
                    </a:lnTo>
                    <a:lnTo>
                      <a:pt x="126" y="147"/>
                    </a:lnTo>
                    <a:lnTo>
                      <a:pt x="116" y="124"/>
                    </a:lnTo>
                    <a:lnTo>
                      <a:pt x="104" y="102"/>
                    </a:lnTo>
                    <a:lnTo>
                      <a:pt x="93" y="80"/>
                    </a:lnTo>
                    <a:lnTo>
                      <a:pt x="80" y="61"/>
                    </a:lnTo>
                    <a:lnTo>
                      <a:pt x="65" y="41"/>
                    </a:lnTo>
                    <a:lnTo>
                      <a:pt x="49" y="25"/>
                    </a:lnTo>
                    <a:lnTo>
                      <a:pt x="30" y="12"/>
                    </a:lnTo>
                    <a:lnTo>
                      <a:pt x="10" y="0"/>
                    </a:lnTo>
                    <a:lnTo>
                      <a:pt x="0" y="20"/>
                    </a:lnTo>
                    <a:lnTo>
                      <a:pt x="17" y="31"/>
                    </a:lnTo>
                    <a:lnTo>
                      <a:pt x="33" y="44"/>
                    </a:lnTo>
                    <a:lnTo>
                      <a:pt x="48" y="57"/>
                    </a:lnTo>
                    <a:lnTo>
                      <a:pt x="61" y="73"/>
                    </a:lnTo>
                    <a:lnTo>
                      <a:pt x="72" y="93"/>
                    </a:lnTo>
                    <a:lnTo>
                      <a:pt x="84" y="112"/>
                    </a:lnTo>
                    <a:lnTo>
                      <a:pt x="94" y="134"/>
                    </a:lnTo>
                    <a:lnTo>
                      <a:pt x="104" y="156"/>
                    </a:lnTo>
                    <a:lnTo>
                      <a:pt x="114" y="179"/>
                    </a:lnTo>
                    <a:lnTo>
                      <a:pt x="125" y="204"/>
                    </a:lnTo>
                    <a:lnTo>
                      <a:pt x="135" y="228"/>
                    </a:lnTo>
                    <a:lnTo>
                      <a:pt x="145" y="253"/>
                    </a:lnTo>
                    <a:lnTo>
                      <a:pt x="155" y="278"/>
                    </a:lnTo>
                    <a:lnTo>
                      <a:pt x="168" y="301"/>
                    </a:lnTo>
                    <a:lnTo>
                      <a:pt x="180" y="326"/>
                    </a:lnTo>
                    <a:lnTo>
                      <a:pt x="194" y="348"/>
                    </a:lnTo>
                    <a:lnTo>
                      <a:pt x="194" y="335"/>
                    </a:lnTo>
                    <a:lnTo>
                      <a:pt x="215" y="3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5" name="Freeform 106"/>
              <p:cNvSpPr>
                <a:spLocks/>
              </p:cNvSpPr>
              <p:nvPr/>
            </p:nvSpPr>
            <p:spPr bwMode="auto">
              <a:xfrm>
                <a:off x="5439" y="3324"/>
                <a:ext cx="44" cy="39"/>
              </a:xfrm>
              <a:custGeom>
                <a:avLst/>
                <a:gdLst>
                  <a:gd name="T0" fmla="*/ 10 w 131"/>
                  <a:gd name="T1" fmla="*/ 119 h 119"/>
                  <a:gd name="T2" fmla="*/ 19 w 131"/>
                  <a:gd name="T3" fmla="*/ 114 h 119"/>
                  <a:gd name="T4" fmla="*/ 27 w 131"/>
                  <a:gd name="T5" fmla="*/ 110 h 119"/>
                  <a:gd name="T6" fmla="*/ 38 w 131"/>
                  <a:gd name="T7" fmla="*/ 106 h 119"/>
                  <a:gd name="T8" fmla="*/ 45 w 131"/>
                  <a:gd name="T9" fmla="*/ 100 h 119"/>
                  <a:gd name="T10" fmla="*/ 54 w 131"/>
                  <a:gd name="T11" fmla="*/ 94 h 119"/>
                  <a:gd name="T12" fmla="*/ 62 w 131"/>
                  <a:gd name="T13" fmla="*/ 88 h 119"/>
                  <a:gd name="T14" fmla="*/ 70 w 131"/>
                  <a:gd name="T15" fmla="*/ 82 h 119"/>
                  <a:gd name="T16" fmla="*/ 77 w 131"/>
                  <a:gd name="T17" fmla="*/ 75 h 119"/>
                  <a:gd name="T18" fmla="*/ 84 w 131"/>
                  <a:gd name="T19" fmla="*/ 69 h 119"/>
                  <a:gd name="T20" fmla="*/ 93 w 131"/>
                  <a:gd name="T21" fmla="*/ 62 h 119"/>
                  <a:gd name="T22" fmla="*/ 99 w 131"/>
                  <a:gd name="T23" fmla="*/ 55 h 119"/>
                  <a:gd name="T24" fmla="*/ 106 w 131"/>
                  <a:gd name="T25" fmla="*/ 46 h 119"/>
                  <a:gd name="T26" fmla="*/ 113 w 131"/>
                  <a:gd name="T27" fmla="*/ 39 h 119"/>
                  <a:gd name="T28" fmla="*/ 119 w 131"/>
                  <a:gd name="T29" fmla="*/ 30 h 119"/>
                  <a:gd name="T30" fmla="*/ 125 w 131"/>
                  <a:gd name="T31" fmla="*/ 21 h 119"/>
                  <a:gd name="T32" fmla="*/ 131 w 131"/>
                  <a:gd name="T33" fmla="*/ 13 h 119"/>
                  <a:gd name="T34" fmla="*/ 110 w 131"/>
                  <a:gd name="T35" fmla="*/ 0 h 119"/>
                  <a:gd name="T36" fmla="*/ 106 w 131"/>
                  <a:gd name="T37" fmla="*/ 8 h 119"/>
                  <a:gd name="T38" fmla="*/ 100 w 131"/>
                  <a:gd name="T39" fmla="*/ 16 h 119"/>
                  <a:gd name="T40" fmla="*/ 94 w 131"/>
                  <a:gd name="T41" fmla="*/ 24 h 119"/>
                  <a:gd name="T42" fmla="*/ 89 w 131"/>
                  <a:gd name="T43" fmla="*/ 32 h 119"/>
                  <a:gd name="T44" fmla="*/ 83 w 131"/>
                  <a:gd name="T45" fmla="*/ 39 h 119"/>
                  <a:gd name="T46" fmla="*/ 75 w 131"/>
                  <a:gd name="T47" fmla="*/ 45 h 119"/>
                  <a:gd name="T48" fmla="*/ 70 w 131"/>
                  <a:gd name="T49" fmla="*/ 52 h 119"/>
                  <a:gd name="T50" fmla="*/ 62 w 131"/>
                  <a:gd name="T51" fmla="*/ 58 h 119"/>
                  <a:gd name="T52" fmla="*/ 55 w 131"/>
                  <a:gd name="T53" fmla="*/ 64 h 119"/>
                  <a:gd name="T54" fmla="*/ 48 w 131"/>
                  <a:gd name="T55" fmla="*/ 69 h 119"/>
                  <a:gd name="T56" fmla="*/ 39 w 131"/>
                  <a:gd name="T57" fmla="*/ 75 h 119"/>
                  <a:gd name="T58" fmla="*/ 32 w 131"/>
                  <a:gd name="T59" fmla="*/ 81 h 119"/>
                  <a:gd name="T60" fmla="*/ 25 w 131"/>
                  <a:gd name="T61" fmla="*/ 84 h 119"/>
                  <a:gd name="T62" fmla="*/ 17 w 131"/>
                  <a:gd name="T63" fmla="*/ 90 h 119"/>
                  <a:gd name="T64" fmla="*/ 9 w 131"/>
                  <a:gd name="T65" fmla="*/ 93 h 119"/>
                  <a:gd name="T66" fmla="*/ 0 w 131"/>
                  <a:gd name="T67" fmla="*/ 97 h 119"/>
                  <a:gd name="T68" fmla="*/ 10 w 131"/>
                  <a:gd name="T6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9">
                    <a:moveTo>
                      <a:pt x="10" y="119"/>
                    </a:moveTo>
                    <a:lnTo>
                      <a:pt x="19" y="114"/>
                    </a:lnTo>
                    <a:lnTo>
                      <a:pt x="27" y="110"/>
                    </a:lnTo>
                    <a:lnTo>
                      <a:pt x="38" y="106"/>
                    </a:lnTo>
                    <a:lnTo>
                      <a:pt x="45" y="100"/>
                    </a:lnTo>
                    <a:lnTo>
                      <a:pt x="54" y="94"/>
                    </a:lnTo>
                    <a:lnTo>
                      <a:pt x="62" y="88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4" y="69"/>
                    </a:lnTo>
                    <a:lnTo>
                      <a:pt x="93" y="62"/>
                    </a:lnTo>
                    <a:lnTo>
                      <a:pt x="99" y="55"/>
                    </a:lnTo>
                    <a:lnTo>
                      <a:pt x="106" y="46"/>
                    </a:lnTo>
                    <a:lnTo>
                      <a:pt x="113" y="39"/>
                    </a:lnTo>
                    <a:lnTo>
                      <a:pt x="119" y="30"/>
                    </a:lnTo>
                    <a:lnTo>
                      <a:pt x="125" y="21"/>
                    </a:lnTo>
                    <a:lnTo>
                      <a:pt x="131" y="13"/>
                    </a:lnTo>
                    <a:lnTo>
                      <a:pt x="110" y="0"/>
                    </a:lnTo>
                    <a:lnTo>
                      <a:pt x="106" y="8"/>
                    </a:lnTo>
                    <a:lnTo>
                      <a:pt x="100" y="16"/>
                    </a:lnTo>
                    <a:lnTo>
                      <a:pt x="94" y="24"/>
                    </a:lnTo>
                    <a:lnTo>
                      <a:pt x="89" y="32"/>
                    </a:lnTo>
                    <a:lnTo>
                      <a:pt x="83" y="39"/>
                    </a:lnTo>
                    <a:lnTo>
                      <a:pt x="75" y="45"/>
                    </a:lnTo>
                    <a:lnTo>
                      <a:pt x="70" y="52"/>
                    </a:lnTo>
                    <a:lnTo>
                      <a:pt x="62" y="58"/>
                    </a:lnTo>
                    <a:lnTo>
                      <a:pt x="55" y="64"/>
                    </a:lnTo>
                    <a:lnTo>
                      <a:pt x="48" y="69"/>
                    </a:lnTo>
                    <a:lnTo>
                      <a:pt x="39" y="75"/>
                    </a:lnTo>
                    <a:lnTo>
                      <a:pt x="32" y="81"/>
                    </a:lnTo>
                    <a:lnTo>
                      <a:pt x="25" y="84"/>
                    </a:lnTo>
                    <a:lnTo>
                      <a:pt x="17" y="90"/>
                    </a:lnTo>
                    <a:lnTo>
                      <a:pt x="9" y="93"/>
                    </a:lnTo>
                    <a:lnTo>
                      <a:pt x="0" y="97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6" name="Freeform 107"/>
              <p:cNvSpPr>
                <a:spLocks/>
              </p:cNvSpPr>
              <p:nvPr/>
            </p:nvSpPr>
            <p:spPr bwMode="auto">
              <a:xfrm>
                <a:off x="5405" y="3356"/>
                <a:ext cx="37" cy="67"/>
              </a:xfrm>
              <a:custGeom>
                <a:avLst/>
                <a:gdLst>
                  <a:gd name="T0" fmla="*/ 3 w 112"/>
                  <a:gd name="T1" fmla="*/ 201 h 201"/>
                  <a:gd name="T2" fmla="*/ 23 w 112"/>
                  <a:gd name="T3" fmla="*/ 192 h 201"/>
                  <a:gd name="T4" fmla="*/ 23 w 112"/>
                  <a:gd name="T5" fmla="*/ 176 h 201"/>
                  <a:gd name="T6" fmla="*/ 23 w 112"/>
                  <a:gd name="T7" fmla="*/ 160 h 201"/>
                  <a:gd name="T8" fmla="*/ 25 w 112"/>
                  <a:gd name="T9" fmla="*/ 147 h 201"/>
                  <a:gd name="T10" fmla="*/ 28 w 112"/>
                  <a:gd name="T11" fmla="*/ 132 h 201"/>
                  <a:gd name="T12" fmla="*/ 31 w 112"/>
                  <a:gd name="T13" fmla="*/ 119 h 201"/>
                  <a:gd name="T14" fmla="*/ 34 w 112"/>
                  <a:gd name="T15" fmla="*/ 108 h 201"/>
                  <a:gd name="T16" fmla="*/ 38 w 112"/>
                  <a:gd name="T17" fmla="*/ 95 h 201"/>
                  <a:gd name="T18" fmla="*/ 42 w 112"/>
                  <a:gd name="T19" fmla="*/ 84 h 201"/>
                  <a:gd name="T20" fmla="*/ 50 w 112"/>
                  <a:gd name="T21" fmla="*/ 74 h 201"/>
                  <a:gd name="T22" fmla="*/ 57 w 112"/>
                  <a:gd name="T23" fmla="*/ 64 h 201"/>
                  <a:gd name="T24" fmla="*/ 63 w 112"/>
                  <a:gd name="T25" fmla="*/ 55 h 201"/>
                  <a:gd name="T26" fmla="*/ 71 w 112"/>
                  <a:gd name="T27" fmla="*/ 47 h 201"/>
                  <a:gd name="T28" fmla="*/ 80 w 112"/>
                  <a:gd name="T29" fmla="*/ 41 h 201"/>
                  <a:gd name="T30" fmla="*/ 89 w 112"/>
                  <a:gd name="T31" fmla="*/ 33 h 201"/>
                  <a:gd name="T32" fmla="*/ 100 w 112"/>
                  <a:gd name="T33" fmla="*/ 28 h 201"/>
                  <a:gd name="T34" fmla="*/ 112 w 112"/>
                  <a:gd name="T35" fmla="*/ 22 h 201"/>
                  <a:gd name="T36" fmla="*/ 102 w 112"/>
                  <a:gd name="T37" fmla="*/ 0 h 201"/>
                  <a:gd name="T38" fmla="*/ 89 w 112"/>
                  <a:gd name="T39" fmla="*/ 7 h 201"/>
                  <a:gd name="T40" fmla="*/ 77 w 112"/>
                  <a:gd name="T41" fmla="*/ 13 h 201"/>
                  <a:gd name="T42" fmla="*/ 66 w 112"/>
                  <a:gd name="T43" fmla="*/ 20 h 201"/>
                  <a:gd name="T44" fmla="*/ 55 w 112"/>
                  <a:gd name="T45" fmla="*/ 31 h 201"/>
                  <a:gd name="T46" fmla="*/ 47 w 112"/>
                  <a:gd name="T47" fmla="*/ 39 h 201"/>
                  <a:gd name="T48" fmla="*/ 38 w 112"/>
                  <a:gd name="T49" fmla="*/ 49 h 201"/>
                  <a:gd name="T50" fmla="*/ 31 w 112"/>
                  <a:gd name="T51" fmla="*/ 61 h 201"/>
                  <a:gd name="T52" fmla="*/ 23 w 112"/>
                  <a:gd name="T53" fmla="*/ 73 h 201"/>
                  <a:gd name="T54" fmla="*/ 16 w 112"/>
                  <a:gd name="T55" fmla="*/ 86 h 201"/>
                  <a:gd name="T56" fmla="*/ 12 w 112"/>
                  <a:gd name="T57" fmla="*/ 100 h 201"/>
                  <a:gd name="T58" fmla="*/ 7 w 112"/>
                  <a:gd name="T59" fmla="*/ 113 h 201"/>
                  <a:gd name="T60" fmla="*/ 4 w 112"/>
                  <a:gd name="T61" fmla="*/ 127 h 201"/>
                  <a:gd name="T62" fmla="*/ 2 w 112"/>
                  <a:gd name="T63" fmla="*/ 143 h 201"/>
                  <a:gd name="T64" fmla="*/ 0 w 112"/>
                  <a:gd name="T65" fmla="*/ 159 h 201"/>
                  <a:gd name="T66" fmla="*/ 0 w 112"/>
                  <a:gd name="T67" fmla="*/ 176 h 201"/>
                  <a:gd name="T68" fmla="*/ 0 w 112"/>
                  <a:gd name="T69" fmla="*/ 192 h 201"/>
                  <a:gd name="T70" fmla="*/ 19 w 112"/>
                  <a:gd name="T71" fmla="*/ 183 h 201"/>
                  <a:gd name="T72" fmla="*/ 3 w 112"/>
                  <a:gd name="T7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201">
                    <a:moveTo>
                      <a:pt x="3" y="201"/>
                    </a:moveTo>
                    <a:lnTo>
                      <a:pt x="23" y="192"/>
                    </a:lnTo>
                    <a:lnTo>
                      <a:pt x="23" y="176"/>
                    </a:lnTo>
                    <a:lnTo>
                      <a:pt x="23" y="160"/>
                    </a:lnTo>
                    <a:lnTo>
                      <a:pt x="25" y="147"/>
                    </a:lnTo>
                    <a:lnTo>
                      <a:pt x="28" y="132"/>
                    </a:lnTo>
                    <a:lnTo>
                      <a:pt x="31" y="119"/>
                    </a:lnTo>
                    <a:lnTo>
                      <a:pt x="34" y="108"/>
                    </a:lnTo>
                    <a:lnTo>
                      <a:pt x="38" y="95"/>
                    </a:lnTo>
                    <a:lnTo>
                      <a:pt x="42" y="84"/>
                    </a:lnTo>
                    <a:lnTo>
                      <a:pt x="50" y="74"/>
                    </a:lnTo>
                    <a:lnTo>
                      <a:pt x="57" y="64"/>
                    </a:lnTo>
                    <a:lnTo>
                      <a:pt x="63" y="55"/>
                    </a:lnTo>
                    <a:lnTo>
                      <a:pt x="71" y="47"/>
                    </a:lnTo>
                    <a:lnTo>
                      <a:pt x="80" y="41"/>
                    </a:lnTo>
                    <a:lnTo>
                      <a:pt x="89" y="33"/>
                    </a:lnTo>
                    <a:lnTo>
                      <a:pt x="100" y="28"/>
                    </a:lnTo>
                    <a:lnTo>
                      <a:pt x="112" y="22"/>
                    </a:lnTo>
                    <a:lnTo>
                      <a:pt x="102" y="0"/>
                    </a:lnTo>
                    <a:lnTo>
                      <a:pt x="89" y="7"/>
                    </a:lnTo>
                    <a:lnTo>
                      <a:pt x="77" y="13"/>
                    </a:lnTo>
                    <a:lnTo>
                      <a:pt x="66" y="20"/>
                    </a:lnTo>
                    <a:lnTo>
                      <a:pt x="55" y="31"/>
                    </a:lnTo>
                    <a:lnTo>
                      <a:pt x="47" y="39"/>
                    </a:lnTo>
                    <a:lnTo>
                      <a:pt x="38" y="49"/>
                    </a:lnTo>
                    <a:lnTo>
                      <a:pt x="31" y="61"/>
                    </a:lnTo>
                    <a:lnTo>
                      <a:pt x="23" y="73"/>
                    </a:lnTo>
                    <a:lnTo>
                      <a:pt x="16" y="86"/>
                    </a:lnTo>
                    <a:lnTo>
                      <a:pt x="12" y="100"/>
                    </a:lnTo>
                    <a:lnTo>
                      <a:pt x="7" y="113"/>
                    </a:lnTo>
                    <a:lnTo>
                      <a:pt x="4" y="127"/>
                    </a:lnTo>
                    <a:lnTo>
                      <a:pt x="2" y="143"/>
                    </a:lnTo>
                    <a:lnTo>
                      <a:pt x="0" y="159"/>
                    </a:lnTo>
                    <a:lnTo>
                      <a:pt x="0" y="176"/>
                    </a:lnTo>
                    <a:lnTo>
                      <a:pt x="0" y="192"/>
                    </a:lnTo>
                    <a:lnTo>
                      <a:pt x="19" y="183"/>
                    </a:lnTo>
                    <a:lnTo>
                      <a:pt x="3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7" name="Freeform 108"/>
              <p:cNvSpPr>
                <a:spLocks/>
              </p:cNvSpPr>
              <p:nvPr/>
            </p:nvSpPr>
            <p:spPr bwMode="auto">
              <a:xfrm>
                <a:off x="5352" y="3322"/>
                <a:ext cx="59" cy="101"/>
              </a:xfrm>
              <a:custGeom>
                <a:avLst/>
                <a:gdLst>
                  <a:gd name="T0" fmla="*/ 4 w 177"/>
                  <a:gd name="T1" fmla="*/ 0 h 304"/>
                  <a:gd name="T2" fmla="*/ 1 w 177"/>
                  <a:gd name="T3" fmla="*/ 20 h 304"/>
                  <a:gd name="T4" fmla="*/ 0 w 177"/>
                  <a:gd name="T5" fmla="*/ 39 h 304"/>
                  <a:gd name="T6" fmla="*/ 1 w 177"/>
                  <a:gd name="T7" fmla="*/ 58 h 304"/>
                  <a:gd name="T8" fmla="*/ 4 w 177"/>
                  <a:gd name="T9" fmla="*/ 75 h 304"/>
                  <a:gd name="T10" fmla="*/ 5 w 177"/>
                  <a:gd name="T11" fmla="*/ 91 h 304"/>
                  <a:gd name="T12" fmla="*/ 11 w 177"/>
                  <a:gd name="T13" fmla="*/ 110 h 304"/>
                  <a:gd name="T14" fmla="*/ 18 w 177"/>
                  <a:gd name="T15" fmla="*/ 126 h 304"/>
                  <a:gd name="T16" fmla="*/ 27 w 177"/>
                  <a:gd name="T17" fmla="*/ 144 h 304"/>
                  <a:gd name="T18" fmla="*/ 36 w 177"/>
                  <a:gd name="T19" fmla="*/ 160 h 304"/>
                  <a:gd name="T20" fmla="*/ 48 w 177"/>
                  <a:gd name="T21" fmla="*/ 177 h 304"/>
                  <a:gd name="T22" fmla="*/ 62 w 177"/>
                  <a:gd name="T23" fmla="*/ 196 h 304"/>
                  <a:gd name="T24" fmla="*/ 77 w 177"/>
                  <a:gd name="T25" fmla="*/ 215 h 304"/>
                  <a:gd name="T26" fmla="*/ 96 w 177"/>
                  <a:gd name="T27" fmla="*/ 235 h 304"/>
                  <a:gd name="T28" fmla="*/ 114 w 177"/>
                  <a:gd name="T29" fmla="*/ 256 h 304"/>
                  <a:gd name="T30" fmla="*/ 136 w 177"/>
                  <a:gd name="T31" fmla="*/ 279 h 304"/>
                  <a:gd name="T32" fmla="*/ 161 w 177"/>
                  <a:gd name="T33" fmla="*/ 304 h 304"/>
                  <a:gd name="T34" fmla="*/ 177 w 177"/>
                  <a:gd name="T35" fmla="*/ 286 h 304"/>
                  <a:gd name="T36" fmla="*/ 154 w 177"/>
                  <a:gd name="T37" fmla="*/ 262 h 304"/>
                  <a:gd name="T38" fmla="*/ 132 w 177"/>
                  <a:gd name="T39" fmla="*/ 240 h 304"/>
                  <a:gd name="T40" fmla="*/ 112 w 177"/>
                  <a:gd name="T41" fmla="*/ 219 h 304"/>
                  <a:gd name="T42" fmla="*/ 96 w 177"/>
                  <a:gd name="T43" fmla="*/ 199 h 304"/>
                  <a:gd name="T44" fmla="*/ 80 w 177"/>
                  <a:gd name="T45" fmla="*/ 182 h 304"/>
                  <a:gd name="T46" fmla="*/ 66 w 177"/>
                  <a:gd name="T47" fmla="*/ 164 h 304"/>
                  <a:gd name="T48" fmla="*/ 56 w 177"/>
                  <a:gd name="T49" fmla="*/ 148 h 304"/>
                  <a:gd name="T50" fmla="*/ 48 w 177"/>
                  <a:gd name="T51" fmla="*/ 132 h 304"/>
                  <a:gd name="T52" fmla="*/ 39 w 177"/>
                  <a:gd name="T53" fmla="*/ 116 h 304"/>
                  <a:gd name="T54" fmla="*/ 33 w 177"/>
                  <a:gd name="T55" fmla="*/ 103 h 304"/>
                  <a:gd name="T56" fmla="*/ 29 w 177"/>
                  <a:gd name="T57" fmla="*/ 87 h 304"/>
                  <a:gd name="T58" fmla="*/ 26 w 177"/>
                  <a:gd name="T59" fmla="*/ 72 h 304"/>
                  <a:gd name="T60" fmla="*/ 24 w 177"/>
                  <a:gd name="T61" fmla="*/ 56 h 304"/>
                  <a:gd name="T62" fmla="*/ 24 w 177"/>
                  <a:gd name="T63" fmla="*/ 20 h 304"/>
                  <a:gd name="T64" fmla="*/ 26 w 177"/>
                  <a:gd name="T65" fmla="*/ 1 h 304"/>
                  <a:gd name="T66" fmla="*/ 4 w 177"/>
                  <a:gd name="T6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7" h="304">
                    <a:moveTo>
                      <a:pt x="4" y="0"/>
                    </a:moveTo>
                    <a:lnTo>
                      <a:pt x="1" y="20"/>
                    </a:lnTo>
                    <a:lnTo>
                      <a:pt x="0" y="39"/>
                    </a:lnTo>
                    <a:lnTo>
                      <a:pt x="1" y="58"/>
                    </a:lnTo>
                    <a:lnTo>
                      <a:pt x="4" y="75"/>
                    </a:lnTo>
                    <a:lnTo>
                      <a:pt x="5" y="91"/>
                    </a:lnTo>
                    <a:lnTo>
                      <a:pt x="11" y="110"/>
                    </a:lnTo>
                    <a:lnTo>
                      <a:pt x="18" y="126"/>
                    </a:lnTo>
                    <a:lnTo>
                      <a:pt x="27" y="144"/>
                    </a:lnTo>
                    <a:lnTo>
                      <a:pt x="36" y="160"/>
                    </a:lnTo>
                    <a:lnTo>
                      <a:pt x="48" y="177"/>
                    </a:lnTo>
                    <a:lnTo>
                      <a:pt x="62" y="196"/>
                    </a:lnTo>
                    <a:lnTo>
                      <a:pt x="77" y="215"/>
                    </a:lnTo>
                    <a:lnTo>
                      <a:pt x="96" y="235"/>
                    </a:lnTo>
                    <a:lnTo>
                      <a:pt x="114" y="256"/>
                    </a:lnTo>
                    <a:lnTo>
                      <a:pt x="136" y="279"/>
                    </a:lnTo>
                    <a:lnTo>
                      <a:pt x="161" y="304"/>
                    </a:lnTo>
                    <a:lnTo>
                      <a:pt x="177" y="286"/>
                    </a:lnTo>
                    <a:lnTo>
                      <a:pt x="154" y="262"/>
                    </a:lnTo>
                    <a:lnTo>
                      <a:pt x="132" y="240"/>
                    </a:lnTo>
                    <a:lnTo>
                      <a:pt x="112" y="219"/>
                    </a:lnTo>
                    <a:lnTo>
                      <a:pt x="96" y="199"/>
                    </a:lnTo>
                    <a:lnTo>
                      <a:pt x="80" y="182"/>
                    </a:lnTo>
                    <a:lnTo>
                      <a:pt x="66" y="164"/>
                    </a:lnTo>
                    <a:lnTo>
                      <a:pt x="56" y="148"/>
                    </a:lnTo>
                    <a:lnTo>
                      <a:pt x="48" y="132"/>
                    </a:lnTo>
                    <a:lnTo>
                      <a:pt x="39" y="116"/>
                    </a:lnTo>
                    <a:lnTo>
                      <a:pt x="33" y="103"/>
                    </a:lnTo>
                    <a:lnTo>
                      <a:pt x="29" y="87"/>
                    </a:lnTo>
                    <a:lnTo>
                      <a:pt x="26" y="72"/>
                    </a:lnTo>
                    <a:lnTo>
                      <a:pt x="24" y="56"/>
                    </a:lnTo>
                    <a:lnTo>
                      <a:pt x="24" y="20"/>
                    </a:lnTo>
                    <a:lnTo>
                      <a:pt x="2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8" name="Freeform 109"/>
              <p:cNvSpPr>
                <a:spLocks/>
              </p:cNvSpPr>
              <p:nvPr/>
            </p:nvSpPr>
            <p:spPr bwMode="auto">
              <a:xfrm>
                <a:off x="5306" y="3219"/>
                <a:ext cx="56" cy="103"/>
              </a:xfrm>
              <a:custGeom>
                <a:avLst/>
                <a:gdLst>
                  <a:gd name="T0" fmla="*/ 6 w 168"/>
                  <a:gd name="T1" fmla="*/ 0 h 310"/>
                  <a:gd name="T2" fmla="*/ 0 w 168"/>
                  <a:gd name="T3" fmla="*/ 21 h 310"/>
                  <a:gd name="T4" fmla="*/ 22 w 168"/>
                  <a:gd name="T5" fmla="*/ 38 h 310"/>
                  <a:gd name="T6" fmla="*/ 41 w 168"/>
                  <a:gd name="T7" fmla="*/ 56 h 310"/>
                  <a:gd name="T8" fmla="*/ 59 w 168"/>
                  <a:gd name="T9" fmla="*/ 73 h 310"/>
                  <a:gd name="T10" fmla="*/ 75 w 168"/>
                  <a:gd name="T11" fmla="*/ 92 h 310"/>
                  <a:gd name="T12" fmla="*/ 89 w 168"/>
                  <a:gd name="T13" fmla="*/ 109 h 310"/>
                  <a:gd name="T14" fmla="*/ 101 w 168"/>
                  <a:gd name="T15" fmla="*/ 125 h 310"/>
                  <a:gd name="T16" fmla="*/ 111 w 168"/>
                  <a:gd name="T17" fmla="*/ 144 h 310"/>
                  <a:gd name="T18" fmla="*/ 120 w 168"/>
                  <a:gd name="T19" fmla="*/ 162 h 310"/>
                  <a:gd name="T20" fmla="*/ 127 w 168"/>
                  <a:gd name="T21" fmla="*/ 179 h 310"/>
                  <a:gd name="T22" fmla="*/ 133 w 168"/>
                  <a:gd name="T23" fmla="*/ 198 h 310"/>
                  <a:gd name="T24" fmla="*/ 139 w 168"/>
                  <a:gd name="T25" fmla="*/ 216 h 310"/>
                  <a:gd name="T26" fmla="*/ 142 w 168"/>
                  <a:gd name="T27" fmla="*/ 235 h 310"/>
                  <a:gd name="T28" fmla="*/ 143 w 168"/>
                  <a:gd name="T29" fmla="*/ 252 h 310"/>
                  <a:gd name="T30" fmla="*/ 143 w 168"/>
                  <a:gd name="T31" fmla="*/ 271 h 310"/>
                  <a:gd name="T32" fmla="*/ 144 w 168"/>
                  <a:gd name="T33" fmla="*/ 290 h 310"/>
                  <a:gd name="T34" fmla="*/ 143 w 168"/>
                  <a:gd name="T35" fmla="*/ 309 h 310"/>
                  <a:gd name="T36" fmla="*/ 165 w 168"/>
                  <a:gd name="T37" fmla="*/ 310 h 310"/>
                  <a:gd name="T38" fmla="*/ 168 w 168"/>
                  <a:gd name="T39" fmla="*/ 291 h 310"/>
                  <a:gd name="T40" fmla="*/ 168 w 168"/>
                  <a:gd name="T41" fmla="*/ 271 h 310"/>
                  <a:gd name="T42" fmla="*/ 166 w 168"/>
                  <a:gd name="T43" fmla="*/ 251 h 310"/>
                  <a:gd name="T44" fmla="*/ 165 w 168"/>
                  <a:gd name="T45" fmla="*/ 230 h 310"/>
                  <a:gd name="T46" fmla="*/ 160 w 168"/>
                  <a:gd name="T47" fmla="*/ 211 h 310"/>
                  <a:gd name="T48" fmla="*/ 156 w 168"/>
                  <a:gd name="T49" fmla="*/ 191 h 310"/>
                  <a:gd name="T50" fmla="*/ 150 w 168"/>
                  <a:gd name="T51" fmla="*/ 172 h 310"/>
                  <a:gd name="T52" fmla="*/ 142 w 168"/>
                  <a:gd name="T53" fmla="*/ 152 h 310"/>
                  <a:gd name="T54" fmla="*/ 131 w 168"/>
                  <a:gd name="T55" fmla="*/ 133 h 310"/>
                  <a:gd name="T56" fmla="*/ 121 w 168"/>
                  <a:gd name="T57" fmla="*/ 114 h 310"/>
                  <a:gd name="T58" fmla="*/ 108 w 168"/>
                  <a:gd name="T59" fmla="*/ 95 h 310"/>
                  <a:gd name="T60" fmla="*/ 92 w 168"/>
                  <a:gd name="T61" fmla="*/ 76 h 310"/>
                  <a:gd name="T62" fmla="*/ 76 w 168"/>
                  <a:gd name="T63" fmla="*/ 59 h 310"/>
                  <a:gd name="T64" fmla="*/ 57 w 168"/>
                  <a:gd name="T65" fmla="*/ 38 h 310"/>
                  <a:gd name="T66" fmla="*/ 37 w 168"/>
                  <a:gd name="T67" fmla="*/ 21 h 310"/>
                  <a:gd name="T68" fmla="*/ 15 w 168"/>
                  <a:gd name="T69" fmla="*/ 3 h 310"/>
                  <a:gd name="T70" fmla="*/ 8 w 168"/>
                  <a:gd name="T71" fmla="*/ 24 h 310"/>
                  <a:gd name="T72" fmla="*/ 6 w 168"/>
                  <a:gd name="T73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310">
                    <a:moveTo>
                      <a:pt x="6" y="0"/>
                    </a:moveTo>
                    <a:lnTo>
                      <a:pt x="0" y="21"/>
                    </a:lnTo>
                    <a:lnTo>
                      <a:pt x="22" y="38"/>
                    </a:lnTo>
                    <a:lnTo>
                      <a:pt x="41" y="56"/>
                    </a:lnTo>
                    <a:lnTo>
                      <a:pt x="59" y="73"/>
                    </a:lnTo>
                    <a:lnTo>
                      <a:pt x="75" y="92"/>
                    </a:lnTo>
                    <a:lnTo>
                      <a:pt x="89" y="109"/>
                    </a:lnTo>
                    <a:lnTo>
                      <a:pt x="101" y="125"/>
                    </a:lnTo>
                    <a:lnTo>
                      <a:pt x="111" y="144"/>
                    </a:lnTo>
                    <a:lnTo>
                      <a:pt x="120" y="162"/>
                    </a:lnTo>
                    <a:lnTo>
                      <a:pt x="127" y="179"/>
                    </a:lnTo>
                    <a:lnTo>
                      <a:pt x="133" y="198"/>
                    </a:lnTo>
                    <a:lnTo>
                      <a:pt x="139" y="216"/>
                    </a:lnTo>
                    <a:lnTo>
                      <a:pt x="142" y="235"/>
                    </a:lnTo>
                    <a:lnTo>
                      <a:pt x="143" y="252"/>
                    </a:lnTo>
                    <a:lnTo>
                      <a:pt x="143" y="271"/>
                    </a:lnTo>
                    <a:lnTo>
                      <a:pt x="144" y="290"/>
                    </a:lnTo>
                    <a:lnTo>
                      <a:pt x="143" y="309"/>
                    </a:lnTo>
                    <a:lnTo>
                      <a:pt x="165" y="310"/>
                    </a:lnTo>
                    <a:lnTo>
                      <a:pt x="168" y="291"/>
                    </a:lnTo>
                    <a:lnTo>
                      <a:pt x="168" y="271"/>
                    </a:lnTo>
                    <a:lnTo>
                      <a:pt x="166" y="251"/>
                    </a:lnTo>
                    <a:lnTo>
                      <a:pt x="165" y="230"/>
                    </a:lnTo>
                    <a:lnTo>
                      <a:pt x="160" y="211"/>
                    </a:lnTo>
                    <a:lnTo>
                      <a:pt x="156" y="191"/>
                    </a:lnTo>
                    <a:lnTo>
                      <a:pt x="150" y="172"/>
                    </a:lnTo>
                    <a:lnTo>
                      <a:pt x="142" y="152"/>
                    </a:lnTo>
                    <a:lnTo>
                      <a:pt x="131" y="133"/>
                    </a:lnTo>
                    <a:lnTo>
                      <a:pt x="121" y="114"/>
                    </a:lnTo>
                    <a:lnTo>
                      <a:pt x="108" y="95"/>
                    </a:lnTo>
                    <a:lnTo>
                      <a:pt x="92" y="76"/>
                    </a:lnTo>
                    <a:lnTo>
                      <a:pt x="76" y="59"/>
                    </a:lnTo>
                    <a:lnTo>
                      <a:pt x="57" y="38"/>
                    </a:lnTo>
                    <a:lnTo>
                      <a:pt x="37" y="21"/>
                    </a:lnTo>
                    <a:lnTo>
                      <a:pt x="15" y="3"/>
                    </a:lnTo>
                    <a:lnTo>
                      <a:pt x="8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19" name="Freeform 110"/>
              <p:cNvSpPr>
                <a:spLocks/>
              </p:cNvSpPr>
              <p:nvPr/>
            </p:nvSpPr>
            <p:spPr bwMode="auto">
              <a:xfrm>
                <a:off x="5357" y="3181"/>
                <a:ext cx="93" cy="147"/>
              </a:xfrm>
              <a:custGeom>
                <a:avLst/>
                <a:gdLst>
                  <a:gd name="T0" fmla="*/ 189 w 280"/>
                  <a:gd name="T1" fmla="*/ 9 h 442"/>
                  <a:gd name="T2" fmla="*/ 213 w 280"/>
                  <a:gd name="T3" fmla="*/ 29 h 442"/>
                  <a:gd name="T4" fmla="*/ 235 w 280"/>
                  <a:gd name="T5" fmla="*/ 52 h 442"/>
                  <a:gd name="T6" fmla="*/ 254 w 280"/>
                  <a:gd name="T7" fmla="*/ 78 h 442"/>
                  <a:gd name="T8" fmla="*/ 267 w 280"/>
                  <a:gd name="T9" fmla="*/ 109 h 442"/>
                  <a:gd name="T10" fmla="*/ 277 w 280"/>
                  <a:gd name="T11" fmla="*/ 142 h 442"/>
                  <a:gd name="T12" fmla="*/ 280 w 280"/>
                  <a:gd name="T13" fmla="*/ 177 h 442"/>
                  <a:gd name="T14" fmla="*/ 280 w 280"/>
                  <a:gd name="T15" fmla="*/ 212 h 442"/>
                  <a:gd name="T16" fmla="*/ 269 w 280"/>
                  <a:gd name="T17" fmla="*/ 256 h 442"/>
                  <a:gd name="T18" fmla="*/ 253 w 280"/>
                  <a:gd name="T19" fmla="*/ 310 h 442"/>
                  <a:gd name="T20" fmla="*/ 235 w 280"/>
                  <a:gd name="T21" fmla="*/ 362 h 442"/>
                  <a:gd name="T22" fmla="*/ 215 w 280"/>
                  <a:gd name="T23" fmla="*/ 414 h 442"/>
                  <a:gd name="T24" fmla="*/ 199 w 280"/>
                  <a:gd name="T25" fmla="*/ 441 h 442"/>
                  <a:gd name="T26" fmla="*/ 186 w 280"/>
                  <a:gd name="T27" fmla="*/ 441 h 442"/>
                  <a:gd name="T28" fmla="*/ 171 w 280"/>
                  <a:gd name="T29" fmla="*/ 438 h 442"/>
                  <a:gd name="T30" fmla="*/ 158 w 280"/>
                  <a:gd name="T31" fmla="*/ 435 h 442"/>
                  <a:gd name="T32" fmla="*/ 144 w 280"/>
                  <a:gd name="T33" fmla="*/ 432 h 442"/>
                  <a:gd name="T34" fmla="*/ 131 w 280"/>
                  <a:gd name="T35" fmla="*/ 429 h 442"/>
                  <a:gd name="T36" fmla="*/ 117 w 280"/>
                  <a:gd name="T37" fmla="*/ 426 h 442"/>
                  <a:gd name="T38" fmla="*/ 106 w 280"/>
                  <a:gd name="T39" fmla="*/ 422 h 442"/>
                  <a:gd name="T40" fmla="*/ 99 w 280"/>
                  <a:gd name="T41" fmla="*/ 375 h 442"/>
                  <a:gd name="T42" fmla="*/ 93 w 280"/>
                  <a:gd name="T43" fmla="*/ 295 h 442"/>
                  <a:gd name="T44" fmla="*/ 87 w 280"/>
                  <a:gd name="T45" fmla="*/ 220 h 442"/>
                  <a:gd name="T46" fmla="*/ 78 w 280"/>
                  <a:gd name="T47" fmla="*/ 147 h 442"/>
                  <a:gd name="T48" fmla="*/ 65 w 280"/>
                  <a:gd name="T49" fmla="*/ 110 h 442"/>
                  <a:gd name="T50" fmla="*/ 46 w 280"/>
                  <a:gd name="T51" fmla="*/ 110 h 442"/>
                  <a:gd name="T52" fmla="*/ 27 w 280"/>
                  <a:gd name="T53" fmla="*/ 112 h 442"/>
                  <a:gd name="T54" fmla="*/ 8 w 280"/>
                  <a:gd name="T55" fmla="*/ 112 h 442"/>
                  <a:gd name="T56" fmla="*/ 3 w 280"/>
                  <a:gd name="T57" fmla="*/ 100 h 442"/>
                  <a:gd name="T58" fmla="*/ 10 w 280"/>
                  <a:gd name="T59" fmla="*/ 77 h 442"/>
                  <a:gd name="T60" fmla="*/ 19 w 280"/>
                  <a:gd name="T61" fmla="*/ 54 h 442"/>
                  <a:gd name="T62" fmla="*/ 29 w 280"/>
                  <a:gd name="T63" fmla="*/ 33 h 442"/>
                  <a:gd name="T64" fmla="*/ 42 w 280"/>
                  <a:gd name="T65" fmla="*/ 22 h 442"/>
                  <a:gd name="T66" fmla="*/ 59 w 280"/>
                  <a:gd name="T67" fmla="*/ 19 h 442"/>
                  <a:gd name="T68" fmla="*/ 78 w 280"/>
                  <a:gd name="T69" fmla="*/ 16 h 442"/>
                  <a:gd name="T70" fmla="*/ 96 w 280"/>
                  <a:gd name="T71" fmla="*/ 13 h 442"/>
                  <a:gd name="T72" fmla="*/ 113 w 280"/>
                  <a:gd name="T73" fmla="*/ 10 h 442"/>
                  <a:gd name="T74" fmla="*/ 131 w 280"/>
                  <a:gd name="T75" fmla="*/ 7 h 442"/>
                  <a:gd name="T76" fmla="*/ 148 w 280"/>
                  <a:gd name="T77" fmla="*/ 3 h 442"/>
                  <a:gd name="T78" fmla="*/ 167 w 280"/>
                  <a:gd name="T79" fmla="*/ 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0" h="442">
                    <a:moveTo>
                      <a:pt x="176" y="0"/>
                    </a:moveTo>
                    <a:lnTo>
                      <a:pt x="189" y="9"/>
                    </a:lnTo>
                    <a:lnTo>
                      <a:pt x="202" y="19"/>
                    </a:lnTo>
                    <a:lnTo>
                      <a:pt x="213" y="29"/>
                    </a:lnTo>
                    <a:lnTo>
                      <a:pt x="225" y="41"/>
                    </a:lnTo>
                    <a:lnTo>
                      <a:pt x="235" y="52"/>
                    </a:lnTo>
                    <a:lnTo>
                      <a:pt x="245" y="65"/>
                    </a:lnTo>
                    <a:lnTo>
                      <a:pt x="254" y="78"/>
                    </a:lnTo>
                    <a:lnTo>
                      <a:pt x="261" y="93"/>
                    </a:lnTo>
                    <a:lnTo>
                      <a:pt x="267" y="109"/>
                    </a:lnTo>
                    <a:lnTo>
                      <a:pt x="273" y="125"/>
                    </a:lnTo>
                    <a:lnTo>
                      <a:pt x="277" y="142"/>
                    </a:lnTo>
                    <a:lnTo>
                      <a:pt x="280" y="160"/>
                    </a:lnTo>
                    <a:lnTo>
                      <a:pt x="280" y="177"/>
                    </a:lnTo>
                    <a:lnTo>
                      <a:pt x="280" y="195"/>
                    </a:lnTo>
                    <a:lnTo>
                      <a:pt x="280" y="212"/>
                    </a:lnTo>
                    <a:lnTo>
                      <a:pt x="276" y="228"/>
                    </a:lnTo>
                    <a:lnTo>
                      <a:pt x="269" y="256"/>
                    </a:lnTo>
                    <a:lnTo>
                      <a:pt x="261" y="282"/>
                    </a:lnTo>
                    <a:lnTo>
                      <a:pt x="253" y="310"/>
                    </a:lnTo>
                    <a:lnTo>
                      <a:pt x="245" y="334"/>
                    </a:lnTo>
                    <a:lnTo>
                      <a:pt x="235" y="362"/>
                    </a:lnTo>
                    <a:lnTo>
                      <a:pt x="227" y="388"/>
                    </a:lnTo>
                    <a:lnTo>
                      <a:pt x="215" y="414"/>
                    </a:lnTo>
                    <a:lnTo>
                      <a:pt x="205" y="442"/>
                    </a:lnTo>
                    <a:lnTo>
                      <a:pt x="199" y="441"/>
                    </a:lnTo>
                    <a:lnTo>
                      <a:pt x="192" y="441"/>
                    </a:lnTo>
                    <a:lnTo>
                      <a:pt x="186" y="441"/>
                    </a:lnTo>
                    <a:lnTo>
                      <a:pt x="179" y="439"/>
                    </a:lnTo>
                    <a:lnTo>
                      <a:pt x="171" y="438"/>
                    </a:lnTo>
                    <a:lnTo>
                      <a:pt x="164" y="436"/>
                    </a:lnTo>
                    <a:lnTo>
                      <a:pt x="158" y="435"/>
                    </a:lnTo>
                    <a:lnTo>
                      <a:pt x="151" y="433"/>
                    </a:lnTo>
                    <a:lnTo>
                      <a:pt x="144" y="432"/>
                    </a:lnTo>
                    <a:lnTo>
                      <a:pt x="136" y="430"/>
                    </a:lnTo>
                    <a:lnTo>
                      <a:pt x="131" y="429"/>
                    </a:lnTo>
                    <a:lnTo>
                      <a:pt x="123" y="428"/>
                    </a:lnTo>
                    <a:lnTo>
                      <a:pt x="117" y="426"/>
                    </a:lnTo>
                    <a:lnTo>
                      <a:pt x="112" y="423"/>
                    </a:lnTo>
                    <a:lnTo>
                      <a:pt x="106" y="422"/>
                    </a:lnTo>
                    <a:lnTo>
                      <a:pt x="100" y="420"/>
                    </a:lnTo>
                    <a:lnTo>
                      <a:pt x="99" y="375"/>
                    </a:lnTo>
                    <a:lnTo>
                      <a:pt x="96" y="334"/>
                    </a:lnTo>
                    <a:lnTo>
                      <a:pt x="93" y="295"/>
                    </a:lnTo>
                    <a:lnTo>
                      <a:pt x="91" y="257"/>
                    </a:lnTo>
                    <a:lnTo>
                      <a:pt x="87" y="220"/>
                    </a:lnTo>
                    <a:lnTo>
                      <a:pt x="83" y="183"/>
                    </a:lnTo>
                    <a:lnTo>
                      <a:pt x="78" y="147"/>
                    </a:lnTo>
                    <a:lnTo>
                      <a:pt x="74" y="110"/>
                    </a:lnTo>
                    <a:lnTo>
                      <a:pt x="65" y="110"/>
                    </a:lnTo>
                    <a:lnTo>
                      <a:pt x="55" y="110"/>
                    </a:lnTo>
                    <a:lnTo>
                      <a:pt x="46" y="110"/>
                    </a:lnTo>
                    <a:lnTo>
                      <a:pt x="37" y="112"/>
                    </a:lnTo>
                    <a:lnTo>
                      <a:pt x="27" y="112"/>
                    </a:lnTo>
                    <a:lnTo>
                      <a:pt x="17" y="112"/>
                    </a:lnTo>
                    <a:lnTo>
                      <a:pt x="8" y="112"/>
                    </a:lnTo>
                    <a:lnTo>
                      <a:pt x="0" y="112"/>
                    </a:lnTo>
                    <a:lnTo>
                      <a:pt x="3" y="100"/>
                    </a:lnTo>
                    <a:lnTo>
                      <a:pt x="5" y="89"/>
                    </a:lnTo>
                    <a:lnTo>
                      <a:pt x="10" y="77"/>
                    </a:lnTo>
                    <a:lnTo>
                      <a:pt x="14" y="65"/>
                    </a:lnTo>
                    <a:lnTo>
                      <a:pt x="19" y="54"/>
                    </a:lnTo>
                    <a:lnTo>
                      <a:pt x="24" y="44"/>
                    </a:lnTo>
                    <a:lnTo>
                      <a:pt x="29" y="33"/>
                    </a:lnTo>
                    <a:lnTo>
                      <a:pt x="33" y="23"/>
                    </a:lnTo>
                    <a:lnTo>
                      <a:pt x="42" y="22"/>
                    </a:lnTo>
                    <a:lnTo>
                      <a:pt x="52" y="20"/>
                    </a:lnTo>
                    <a:lnTo>
                      <a:pt x="59" y="19"/>
                    </a:lnTo>
                    <a:lnTo>
                      <a:pt x="68" y="17"/>
                    </a:lnTo>
                    <a:lnTo>
                      <a:pt x="78" y="16"/>
                    </a:lnTo>
                    <a:lnTo>
                      <a:pt x="87" y="14"/>
                    </a:lnTo>
                    <a:lnTo>
                      <a:pt x="96" y="13"/>
                    </a:lnTo>
                    <a:lnTo>
                      <a:pt x="104" y="12"/>
                    </a:lnTo>
                    <a:lnTo>
                      <a:pt x="113" y="10"/>
                    </a:lnTo>
                    <a:lnTo>
                      <a:pt x="122" y="9"/>
                    </a:lnTo>
                    <a:lnTo>
                      <a:pt x="131" y="7"/>
                    </a:lnTo>
                    <a:lnTo>
                      <a:pt x="139" y="6"/>
                    </a:lnTo>
                    <a:lnTo>
                      <a:pt x="148" y="3"/>
                    </a:lnTo>
                    <a:lnTo>
                      <a:pt x="158" y="3"/>
                    </a:lnTo>
                    <a:lnTo>
                      <a:pt x="167" y="1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0" name="Freeform 111"/>
              <p:cNvSpPr>
                <a:spLocks/>
              </p:cNvSpPr>
              <p:nvPr/>
            </p:nvSpPr>
            <p:spPr bwMode="auto">
              <a:xfrm>
                <a:off x="5413" y="3178"/>
                <a:ext cx="34" cy="36"/>
              </a:xfrm>
              <a:custGeom>
                <a:avLst/>
                <a:gdLst>
                  <a:gd name="T0" fmla="*/ 104 w 104"/>
                  <a:gd name="T1" fmla="*/ 99 h 109"/>
                  <a:gd name="T2" fmla="*/ 96 w 104"/>
                  <a:gd name="T3" fmla="*/ 83 h 109"/>
                  <a:gd name="T4" fmla="*/ 86 w 104"/>
                  <a:gd name="T5" fmla="*/ 68 h 109"/>
                  <a:gd name="T6" fmla="*/ 77 w 104"/>
                  <a:gd name="T7" fmla="*/ 55 h 109"/>
                  <a:gd name="T8" fmla="*/ 66 w 104"/>
                  <a:gd name="T9" fmla="*/ 43 h 109"/>
                  <a:gd name="T10" fmla="*/ 53 w 104"/>
                  <a:gd name="T11" fmla="*/ 30 h 109"/>
                  <a:gd name="T12" fmla="*/ 41 w 104"/>
                  <a:gd name="T13" fmla="*/ 20 h 109"/>
                  <a:gd name="T14" fmla="*/ 28 w 104"/>
                  <a:gd name="T15" fmla="*/ 8 h 109"/>
                  <a:gd name="T16" fmla="*/ 15 w 104"/>
                  <a:gd name="T17" fmla="*/ 0 h 109"/>
                  <a:gd name="T18" fmla="*/ 0 w 104"/>
                  <a:gd name="T19" fmla="*/ 19 h 109"/>
                  <a:gd name="T20" fmla="*/ 13 w 104"/>
                  <a:gd name="T21" fmla="*/ 27 h 109"/>
                  <a:gd name="T22" fmla="*/ 27 w 104"/>
                  <a:gd name="T23" fmla="*/ 38 h 109"/>
                  <a:gd name="T24" fmla="*/ 38 w 104"/>
                  <a:gd name="T25" fmla="*/ 48 h 109"/>
                  <a:gd name="T26" fmla="*/ 48 w 104"/>
                  <a:gd name="T27" fmla="*/ 58 h 109"/>
                  <a:gd name="T28" fmla="*/ 59 w 104"/>
                  <a:gd name="T29" fmla="*/ 70 h 109"/>
                  <a:gd name="T30" fmla="*/ 67 w 104"/>
                  <a:gd name="T31" fmla="*/ 81 h 109"/>
                  <a:gd name="T32" fmla="*/ 76 w 104"/>
                  <a:gd name="T33" fmla="*/ 96 h 109"/>
                  <a:gd name="T34" fmla="*/ 83 w 104"/>
                  <a:gd name="T35" fmla="*/ 109 h 109"/>
                  <a:gd name="T36" fmla="*/ 104 w 104"/>
                  <a:gd name="T37" fmla="*/ 9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9">
                    <a:moveTo>
                      <a:pt x="104" y="99"/>
                    </a:moveTo>
                    <a:lnTo>
                      <a:pt x="96" y="83"/>
                    </a:lnTo>
                    <a:lnTo>
                      <a:pt x="86" y="68"/>
                    </a:lnTo>
                    <a:lnTo>
                      <a:pt x="77" y="55"/>
                    </a:lnTo>
                    <a:lnTo>
                      <a:pt x="66" y="43"/>
                    </a:lnTo>
                    <a:lnTo>
                      <a:pt x="53" y="30"/>
                    </a:lnTo>
                    <a:lnTo>
                      <a:pt x="41" y="20"/>
                    </a:lnTo>
                    <a:lnTo>
                      <a:pt x="28" y="8"/>
                    </a:lnTo>
                    <a:lnTo>
                      <a:pt x="15" y="0"/>
                    </a:lnTo>
                    <a:lnTo>
                      <a:pt x="0" y="19"/>
                    </a:lnTo>
                    <a:lnTo>
                      <a:pt x="13" y="27"/>
                    </a:lnTo>
                    <a:lnTo>
                      <a:pt x="27" y="38"/>
                    </a:lnTo>
                    <a:lnTo>
                      <a:pt x="38" y="48"/>
                    </a:lnTo>
                    <a:lnTo>
                      <a:pt x="48" y="58"/>
                    </a:lnTo>
                    <a:lnTo>
                      <a:pt x="59" y="70"/>
                    </a:lnTo>
                    <a:lnTo>
                      <a:pt x="67" y="81"/>
                    </a:lnTo>
                    <a:lnTo>
                      <a:pt x="76" y="96"/>
                    </a:lnTo>
                    <a:lnTo>
                      <a:pt x="83" y="109"/>
                    </a:lnTo>
                    <a:lnTo>
                      <a:pt x="10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1" name="Freeform 112"/>
              <p:cNvSpPr>
                <a:spLocks/>
              </p:cNvSpPr>
              <p:nvPr/>
            </p:nvSpPr>
            <p:spPr bwMode="auto">
              <a:xfrm>
                <a:off x="5440" y="3211"/>
                <a:ext cx="14" cy="48"/>
              </a:xfrm>
              <a:custGeom>
                <a:avLst/>
                <a:gdLst>
                  <a:gd name="T0" fmla="*/ 37 w 42"/>
                  <a:gd name="T1" fmla="*/ 144 h 144"/>
                  <a:gd name="T2" fmla="*/ 38 w 42"/>
                  <a:gd name="T3" fmla="*/ 133 h 144"/>
                  <a:gd name="T4" fmla="*/ 41 w 42"/>
                  <a:gd name="T5" fmla="*/ 125 h 144"/>
                  <a:gd name="T6" fmla="*/ 41 w 42"/>
                  <a:gd name="T7" fmla="*/ 115 h 144"/>
                  <a:gd name="T8" fmla="*/ 41 w 42"/>
                  <a:gd name="T9" fmla="*/ 106 h 144"/>
                  <a:gd name="T10" fmla="*/ 42 w 42"/>
                  <a:gd name="T11" fmla="*/ 97 h 144"/>
                  <a:gd name="T12" fmla="*/ 41 w 42"/>
                  <a:gd name="T13" fmla="*/ 88 h 144"/>
                  <a:gd name="T14" fmla="*/ 41 w 42"/>
                  <a:gd name="T15" fmla="*/ 78 h 144"/>
                  <a:gd name="T16" fmla="*/ 41 w 42"/>
                  <a:gd name="T17" fmla="*/ 69 h 144"/>
                  <a:gd name="T18" fmla="*/ 39 w 42"/>
                  <a:gd name="T19" fmla="*/ 59 h 144"/>
                  <a:gd name="T20" fmla="*/ 37 w 42"/>
                  <a:gd name="T21" fmla="*/ 51 h 144"/>
                  <a:gd name="T22" fmla="*/ 35 w 42"/>
                  <a:gd name="T23" fmla="*/ 43 h 144"/>
                  <a:gd name="T24" fmla="*/ 34 w 42"/>
                  <a:gd name="T25" fmla="*/ 33 h 144"/>
                  <a:gd name="T26" fmla="*/ 32 w 42"/>
                  <a:gd name="T27" fmla="*/ 24 h 144"/>
                  <a:gd name="T28" fmla="*/ 28 w 42"/>
                  <a:gd name="T29" fmla="*/ 16 h 144"/>
                  <a:gd name="T30" fmla="*/ 25 w 42"/>
                  <a:gd name="T31" fmla="*/ 8 h 144"/>
                  <a:gd name="T32" fmla="*/ 21 w 42"/>
                  <a:gd name="T33" fmla="*/ 0 h 144"/>
                  <a:gd name="T34" fmla="*/ 0 w 42"/>
                  <a:gd name="T35" fmla="*/ 10 h 144"/>
                  <a:gd name="T36" fmla="*/ 3 w 42"/>
                  <a:gd name="T37" fmla="*/ 16 h 144"/>
                  <a:gd name="T38" fmla="*/ 6 w 42"/>
                  <a:gd name="T39" fmla="*/ 24 h 144"/>
                  <a:gd name="T40" fmla="*/ 9 w 42"/>
                  <a:gd name="T41" fmla="*/ 32 h 144"/>
                  <a:gd name="T42" fmla="*/ 10 w 42"/>
                  <a:gd name="T43" fmla="*/ 39 h 144"/>
                  <a:gd name="T44" fmla="*/ 12 w 42"/>
                  <a:gd name="T45" fmla="*/ 48 h 144"/>
                  <a:gd name="T46" fmla="*/ 15 w 42"/>
                  <a:gd name="T47" fmla="*/ 55 h 144"/>
                  <a:gd name="T48" fmla="*/ 16 w 42"/>
                  <a:gd name="T49" fmla="*/ 64 h 144"/>
                  <a:gd name="T50" fmla="*/ 18 w 42"/>
                  <a:gd name="T51" fmla="*/ 72 h 144"/>
                  <a:gd name="T52" fmla="*/ 18 w 42"/>
                  <a:gd name="T53" fmla="*/ 80 h 144"/>
                  <a:gd name="T54" fmla="*/ 19 w 42"/>
                  <a:gd name="T55" fmla="*/ 88 h 144"/>
                  <a:gd name="T56" fmla="*/ 19 w 42"/>
                  <a:gd name="T57" fmla="*/ 97 h 144"/>
                  <a:gd name="T58" fmla="*/ 19 w 42"/>
                  <a:gd name="T59" fmla="*/ 106 h 144"/>
                  <a:gd name="T60" fmla="*/ 18 w 42"/>
                  <a:gd name="T61" fmla="*/ 115 h 144"/>
                  <a:gd name="T62" fmla="*/ 18 w 42"/>
                  <a:gd name="T63" fmla="*/ 120 h 144"/>
                  <a:gd name="T64" fmla="*/ 15 w 42"/>
                  <a:gd name="T65" fmla="*/ 129 h 144"/>
                  <a:gd name="T66" fmla="*/ 13 w 42"/>
                  <a:gd name="T67" fmla="*/ 136 h 144"/>
                  <a:gd name="T68" fmla="*/ 37 w 42"/>
                  <a:gd name="T6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144">
                    <a:moveTo>
                      <a:pt x="37" y="144"/>
                    </a:moveTo>
                    <a:lnTo>
                      <a:pt x="38" y="133"/>
                    </a:lnTo>
                    <a:lnTo>
                      <a:pt x="41" y="125"/>
                    </a:lnTo>
                    <a:lnTo>
                      <a:pt x="41" y="115"/>
                    </a:lnTo>
                    <a:lnTo>
                      <a:pt x="41" y="106"/>
                    </a:lnTo>
                    <a:lnTo>
                      <a:pt x="42" y="97"/>
                    </a:lnTo>
                    <a:lnTo>
                      <a:pt x="41" y="88"/>
                    </a:lnTo>
                    <a:lnTo>
                      <a:pt x="41" y="78"/>
                    </a:lnTo>
                    <a:lnTo>
                      <a:pt x="41" y="69"/>
                    </a:lnTo>
                    <a:lnTo>
                      <a:pt x="39" y="59"/>
                    </a:lnTo>
                    <a:lnTo>
                      <a:pt x="37" y="51"/>
                    </a:lnTo>
                    <a:lnTo>
                      <a:pt x="35" y="43"/>
                    </a:lnTo>
                    <a:lnTo>
                      <a:pt x="34" y="33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5" y="8"/>
                    </a:lnTo>
                    <a:lnTo>
                      <a:pt x="21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6" y="24"/>
                    </a:lnTo>
                    <a:lnTo>
                      <a:pt x="9" y="32"/>
                    </a:lnTo>
                    <a:lnTo>
                      <a:pt x="10" y="39"/>
                    </a:lnTo>
                    <a:lnTo>
                      <a:pt x="12" y="48"/>
                    </a:lnTo>
                    <a:lnTo>
                      <a:pt x="15" y="55"/>
                    </a:lnTo>
                    <a:lnTo>
                      <a:pt x="16" y="64"/>
                    </a:lnTo>
                    <a:lnTo>
                      <a:pt x="18" y="72"/>
                    </a:lnTo>
                    <a:lnTo>
                      <a:pt x="18" y="80"/>
                    </a:lnTo>
                    <a:lnTo>
                      <a:pt x="19" y="88"/>
                    </a:lnTo>
                    <a:lnTo>
                      <a:pt x="19" y="97"/>
                    </a:lnTo>
                    <a:lnTo>
                      <a:pt x="19" y="106"/>
                    </a:lnTo>
                    <a:lnTo>
                      <a:pt x="18" y="115"/>
                    </a:lnTo>
                    <a:lnTo>
                      <a:pt x="18" y="120"/>
                    </a:lnTo>
                    <a:lnTo>
                      <a:pt x="15" y="129"/>
                    </a:lnTo>
                    <a:lnTo>
                      <a:pt x="13" y="136"/>
                    </a:lnTo>
                    <a:lnTo>
                      <a:pt x="37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2" name="Freeform 113"/>
              <p:cNvSpPr>
                <a:spLocks/>
              </p:cNvSpPr>
              <p:nvPr/>
            </p:nvSpPr>
            <p:spPr bwMode="auto">
              <a:xfrm>
                <a:off x="5421" y="3256"/>
                <a:ext cx="32" cy="76"/>
              </a:xfrm>
              <a:custGeom>
                <a:avLst/>
                <a:gdLst>
                  <a:gd name="T0" fmla="*/ 10 w 95"/>
                  <a:gd name="T1" fmla="*/ 227 h 227"/>
                  <a:gd name="T2" fmla="*/ 22 w 95"/>
                  <a:gd name="T3" fmla="*/ 221 h 227"/>
                  <a:gd name="T4" fmla="*/ 28 w 95"/>
                  <a:gd name="T5" fmla="*/ 207 h 227"/>
                  <a:gd name="T6" fmla="*/ 34 w 95"/>
                  <a:gd name="T7" fmla="*/ 194 h 227"/>
                  <a:gd name="T8" fmla="*/ 39 w 95"/>
                  <a:gd name="T9" fmla="*/ 181 h 227"/>
                  <a:gd name="T10" fmla="*/ 44 w 95"/>
                  <a:gd name="T11" fmla="*/ 168 h 227"/>
                  <a:gd name="T12" fmla="*/ 48 w 95"/>
                  <a:gd name="T13" fmla="*/ 155 h 227"/>
                  <a:gd name="T14" fmla="*/ 54 w 95"/>
                  <a:gd name="T15" fmla="*/ 140 h 227"/>
                  <a:gd name="T16" fmla="*/ 58 w 95"/>
                  <a:gd name="T17" fmla="*/ 127 h 227"/>
                  <a:gd name="T18" fmla="*/ 63 w 95"/>
                  <a:gd name="T19" fmla="*/ 114 h 227"/>
                  <a:gd name="T20" fmla="*/ 67 w 95"/>
                  <a:gd name="T21" fmla="*/ 101 h 227"/>
                  <a:gd name="T22" fmla="*/ 71 w 95"/>
                  <a:gd name="T23" fmla="*/ 88 h 227"/>
                  <a:gd name="T24" fmla="*/ 76 w 95"/>
                  <a:gd name="T25" fmla="*/ 73 h 227"/>
                  <a:gd name="T26" fmla="*/ 79 w 95"/>
                  <a:gd name="T27" fmla="*/ 61 h 227"/>
                  <a:gd name="T28" fmla="*/ 84 w 95"/>
                  <a:gd name="T29" fmla="*/ 47 h 227"/>
                  <a:gd name="T30" fmla="*/ 87 w 95"/>
                  <a:gd name="T31" fmla="*/ 34 h 227"/>
                  <a:gd name="T32" fmla="*/ 92 w 95"/>
                  <a:gd name="T33" fmla="*/ 19 h 227"/>
                  <a:gd name="T34" fmla="*/ 95 w 95"/>
                  <a:gd name="T35" fmla="*/ 8 h 227"/>
                  <a:gd name="T36" fmla="*/ 71 w 95"/>
                  <a:gd name="T37" fmla="*/ 0 h 227"/>
                  <a:gd name="T38" fmla="*/ 68 w 95"/>
                  <a:gd name="T39" fmla="*/ 13 h 227"/>
                  <a:gd name="T40" fmla="*/ 64 w 95"/>
                  <a:gd name="T41" fmla="*/ 28 h 227"/>
                  <a:gd name="T42" fmla="*/ 61 w 95"/>
                  <a:gd name="T43" fmla="*/ 41 h 227"/>
                  <a:gd name="T44" fmla="*/ 57 w 95"/>
                  <a:gd name="T45" fmla="*/ 54 h 227"/>
                  <a:gd name="T46" fmla="*/ 52 w 95"/>
                  <a:gd name="T47" fmla="*/ 67 h 227"/>
                  <a:gd name="T48" fmla="*/ 48 w 95"/>
                  <a:gd name="T49" fmla="*/ 80 h 227"/>
                  <a:gd name="T50" fmla="*/ 45 w 95"/>
                  <a:gd name="T51" fmla="*/ 93 h 227"/>
                  <a:gd name="T52" fmla="*/ 41 w 95"/>
                  <a:gd name="T53" fmla="*/ 107 h 227"/>
                  <a:gd name="T54" fmla="*/ 36 w 95"/>
                  <a:gd name="T55" fmla="*/ 120 h 227"/>
                  <a:gd name="T56" fmla="*/ 32 w 95"/>
                  <a:gd name="T57" fmla="*/ 133 h 227"/>
                  <a:gd name="T58" fmla="*/ 26 w 95"/>
                  <a:gd name="T59" fmla="*/ 146 h 227"/>
                  <a:gd name="T60" fmla="*/ 22 w 95"/>
                  <a:gd name="T61" fmla="*/ 159 h 227"/>
                  <a:gd name="T62" fmla="*/ 16 w 95"/>
                  <a:gd name="T63" fmla="*/ 172 h 227"/>
                  <a:gd name="T64" fmla="*/ 12 w 95"/>
                  <a:gd name="T65" fmla="*/ 185 h 227"/>
                  <a:gd name="T66" fmla="*/ 6 w 95"/>
                  <a:gd name="T67" fmla="*/ 198 h 227"/>
                  <a:gd name="T68" fmla="*/ 0 w 95"/>
                  <a:gd name="T69" fmla="*/ 211 h 227"/>
                  <a:gd name="T70" fmla="*/ 12 w 95"/>
                  <a:gd name="T71" fmla="*/ 205 h 227"/>
                  <a:gd name="T72" fmla="*/ 10 w 95"/>
                  <a:gd name="T73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227">
                    <a:moveTo>
                      <a:pt x="10" y="227"/>
                    </a:moveTo>
                    <a:lnTo>
                      <a:pt x="22" y="221"/>
                    </a:lnTo>
                    <a:lnTo>
                      <a:pt x="28" y="207"/>
                    </a:lnTo>
                    <a:lnTo>
                      <a:pt x="34" y="194"/>
                    </a:lnTo>
                    <a:lnTo>
                      <a:pt x="39" y="181"/>
                    </a:lnTo>
                    <a:lnTo>
                      <a:pt x="44" y="168"/>
                    </a:lnTo>
                    <a:lnTo>
                      <a:pt x="48" y="155"/>
                    </a:lnTo>
                    <a:lnTo>
                      <a:pt x="54" y="140"/>
                    </a:lnTo>
                    <a:lnTo>
                      <a:pt x="58" y="127"/>
                    </a:lnTo>
                    <a:lnTo>
                      <a:pt x="63" y="114"/>
                    </a:lnTo>
                    <a:lnTo>
                      <a:pt x="67" y="101"/>
                    </a:lnTo>
                    <a:lnTo>
                      <a:pt x="71" y="88"/>
                    </a:lnTo>
                    <a:lnTo>
                      <a:pt x="76" y="73"/>
                    </a:lnTo>
                    <a:lnTo>
                      <a:pt x="79" y="61"/>
                    </a:lnTo>
                    <a:lnTo>
                      <a:pt x="84" y="47"/>
                    </a:lnTo>
                    <a:lnTo>
                      <a:pt x="87" y="34"/>
                    </a:lnTo>
                    <a:lnTo>
                      <a:pt x="92" y="19"/>
                    </a:lnTo>
                    <a:lnTo>
                      <a:pt x="95" y="8"/>
                    </a:lnTo>
                    <a:lnTo>
                      <a:pt x="71" y="0"/>
                    </a:lnTo>
                    <a:lnTo>
                      <a:pt x="68" y="13"/>
                    </a:lnTo>
                    <a:lnTo>
                      <a:pt x="64" y="28"/>
                    </a:lnTo>
                    <a:lnTo>
                      <a:pt x="61" y="41"/>
                    </a:lnTo>
                    <a:lnTo>
                      <a:pt x="57" y="54"/>
                    </a:lnTo>
                    <a:lnTo>
                      <a:pt x="52" y="67"/>
                    </a:lnTo>
                    <a:lnTo>
                      <a:pt x="48" y="80"/>
                    </a:lnTo>
                    <a:lnTo>
                      <a:pt x="45" y="93"/>
                    </a:lnTo>
                    <a:lnTo>
                      <a:pt x="41" y="107"/>
                    </a:lnTo>
                    <a:lnTo>
                      <a:pt x="36" y="120"/>
                    </a:lnTo>
                    <a:lnTo>
                      <a:pt x="32" y="133"/>
                    </a:lnTo>
                    <a:lnTo>
                      <a:pt x="26" y="146"/>
                    </a:lnTo>
                    <a:lnTo>
                      <a:pt x="22" y="159"/>
                    </a:lnTo>
                    <a:lnTo>
                      <a:pt x="16" y="172"/>
                    </a:lnTo>
                    <a:lnTo>
                      <a:pt x="12" y="185"/>
                    </a:lnTo>
                    <a:lnTo>
                      <a:pt x="6" y="198"/>
                    </a:lnTo>
                    <a:lnTo>
                      <a:pt x="0" y="211"/>
                    </a:lnTo>
                    <a:lnTo>
                      <a:pt x="12" y="205"/>
                    </a:lnTo>
                    <a:lnTo>
                      <a:pt x="10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3" name="Freeform 114"/>
              <p:cNvSpPr>
                <a:spLocks/>
              </p:cNvSpPr>
              <p:nvPr/>
            </p:nvSpPr>
            <p:spPr bwMode="auto">
              <a:xfrm>
                <a:off x="5387" y="3317"/>
                <a:ext cx="38" cy="15"/>
              </a:xfrm>
              <a:custGeom>
                <a:avLst/>
                <a:gdLst>
                  <a:gd name="T0" fmla="*/ 0 w 115"/>
                  <a:gd name="T1" fmla="*/ 11 h 43"/>
                  <a:gd name="T2" fmla="*/ 6 w 115"/>
                  <a:gd name="T3" fmla="*/ 21 h 43"/>
                  <a:gd name="T4" fmla="*/ 11 w 115"/>
                  <a:gd name="T5" fmla="*/ 24 h 43"/>
                  <a:gd name="T6" fmla="*/ 17 w 115"/>
                  <a:gd name="T7" fmla="*/ 26 h 43"/>
                  <a:gd name="T8" fmla="*/ 25 w 115"/>
                  <a:gd name="T9" fmla="*/ 27 h 43"/>
                  <a:gd name="T10" fmla="*/ 30 w 115"/>
                  <a:gd name="T11" fmla="*/ 30 h 43"/>
                  <a:gd name="T12" fmla="*/ 38 w 115"/>
                  <a:gd name="T13" fmla="*/ 32 h 43"/>
                  <a:gd name="T14" fmla="*/ 43 w 115"/>
                  <a:gd name="T15" fmla="*/ 33 h 43"/>
                  <a:gd name="T16" fmla="*/ 51 w 115"/>
                  <a:gd name="T17" fmla="*/ 35 h 43"/>
                  <a:gd name="T18" fmla="*/ 58 w 115"/>
                  <a:gd name="T19" fmla="*/ 36 h 43"/>
                  <a:gd name="T20" fmla="*/ 65 w 115"/>
                  <a:gd name="T21" fmla="*/ 37 h 43"/>
                  <a:gd name="T22" fmla="*/ 73 w 115"/>
                  <a:gd name="T23" fmla="*/ 39 h 43"/>
                  <a:gd name="T24" fmla="*/ 80 w 115"/>
                  <a:gd name="T25" fmla="*/ 40 h 43"/>
                  <a:gd name="T26" fmla="*/ 87 w 115"/>
                  <a:gd name="T27" fmla="*/ 42 h 43"/>
                  <a:gd name="T28" fmla="*/ 94 w 115"/>
                  <a:gd name="T29" fmla="*/ 42 h 43"/>
                  <a:gd name="T30" fmla="*/ 100 w 115"/>
                  <a:gd name="T31" fmla="*/ 43 h 43"/>
                  <a:gd name="T32" fmla="*/ 107 w 115"/>
                  <a:gd name="T33" fmla="*/ 43 h 43"/>
                  <a:gd name="T34" fmla="*/ 113 w 115"/>
                  <a:gd name="T35" fmla="*/ 43 h 43"/>
                  <a:gd name="T36" fmla="*/ 115 w 115"/>
                  <a:gd name="T37" fmla="*/ 21 h 43"/>
                  <a:gd name="T38" fmla="*/ 110 w 115"/>
                  <a:gd name="T39" fmla="*/ 20 h 43"/>
                  <a:gd name="T40" fmla="*/ 103 w 115"/>
                  <a:gd name="T41" fmla="*/ 20 h 43"/>
                  <a:gd name="T42" fmla="*/ 97 w 115"/>
                  <a:gd name="T43" fmla="*/ 19 h 43"/>
                  <a:gd name="T44" fmla="*/ 90 w 115"/>
                  <a:gd name="T45" fmla="*/ 19 h 43"/>
                  <a:gd name="T46" fmla="*/ 83 w 115"/>
                  <a:gd name="T47" fmla="*/ 17 h 43"/>
                  <a:gd name="T48" fmla="*/ 77 w 115"/>
                  <a:gd name="T49" fmla="*/ 16 h 43"/>
                  <a:gd name="T50" fmla="*/ 71 w 115"/>
                  <a:gd name="T51" fmla="*/ 14 h 43"/>
                  <a:gd name="T52" fmla="*/ 64 w 115"/>
                  <a:gd name="T53" fmla="*/ 13 h 43"/>
                  <a:gd name="T54" fmla="*/ 57 w 115"/>
                  <a:gd name="T55" fmla="*/ 11 h 43"/>
                  <a:gd name="T56" fmla="*/ 49 w 115"/>
                  <a:gd name="T57" fmla="*/ 10 h 43"/>
                  <a:gd name="T58" fmla="*/ 42 w 115"/>
                  <a:gd name="T59" fmla="*/ 8 h 43"/>
                  <a:gd name="T60" fmla="*/ 36 w 115"/>
                  <a:gd name="T61" fmla="*/ 7 h 43"/>
                  <a:gd name="T62" fmla="*/ 32 w 115"/>
                  <a:gd name="T63" fmla="*/ 5 h 43"/>
                  <a:gd name="T64" fmla="*/ 25 w 115"/>
                  <a:gd name="T65" fmla="*/ 3 h 43"/>
                  <a:gd name="T66" fmla="*/ 20 w 115"/>
                  <a:gd name="T67" fmla="*/ 3 h 43"/>
                  <a:gd name="T68" fmla="*/ 14 w 115"/>
                  <a:gd name="T69" fmla="*/ 0 h 43"/>
                  <a:gd name="T70" fmla="*/ 22 w 115"/>
                  <a:gd name="T71" fmla="*/ 10 h 43"/>
                  <a:gd name="T72" fmla="*/ 0 w 115"/>
                  <a:gd name="T73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43">
                    <a:moveTo>
                      <a:pt x="0" y="11"/>
                    </a:moveTo>
                    <a:lnTo>
                      <a:pt x="6" y="21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7"/>
                    </a:lnTo>
                    <a:lnTo>
                      <a:pt x="30" y="30"/>
                    </a:lnTo>
                    <a:lnTo>
                      <a:pt x="38" y="32"/>
                    </a:lnTo>
                    <a:lnTo>
                      <a:pt x="43" y="33"/>
                    </a:lnTo>
                    <a:lnTo>
                      <a:pt x="51" y="35"/>
                    </a:lnTo>
                    <a:lnTo>
                      <a:pt x="58" y="36"/>
                    </a:lnTo>
                    <a:lnTo>
                      <a:pt x="65" y="37"/>
                    </a:lnTo>
                    <a:lnTo>
                      <a:pt x="73" y="39"/>
                    </a:lnTo>
                    <a:lnTo>
                      <a:pt x="80" y="40"/>
                    </a:lnTo>
                    <a:lnTo>
                      <a:pt x="87" y="42"/>
                    </a:lnTo>
                    <a:lnTo>
                      <a:pt x="94" y="42"/>
                    </a:lnTo>
                    <a:lnTo>
                      <a:pt x="100" y="43"/>
                    </a:lnTo>
                    <a:lnTo>
                      <a:pt x="107" y="43"/>
                    </a:lnTo>
                    <a:lnTo>
                      <a:pt x="113" y="43"/>
                    </a:lnTo>
                    <a:lnTo>
                      <a:pt x="115" y="21"/>
                    </a:lnTo>
                    <a:lnTo>
                      <a:pt x="110" y="20"/>
                    </a:lnTo>
                    <a:lnTo>
                      <a:pt x="103" y="20"/>
                    </a:lnTo>
                    <a:lnTo>
                      <a:pt x="97" y="19"/>
                    </a:lnTo>
                    <a:lnTo>
                      <a:pt x="90" y="19"/>
                    </a:lnTo>
                    <a:lnTo>
                      <a:pt x="83" y="17"/>
                    </a:lnTo>
                    <a:lnTo>
                      <a:pt x="77" y="16"/>
                    </a:lnTo>
                    <a:lnTo>
                      <a:pt x="71" y="14"/>
                    </a:lnTo>
                    <a:lnTo>
                      <a:pt x="64" y="13"/>
                    </a:lnTo>
                    <a:lnTo>
                      <a:pt x="57" y="11"/>
                    </a:lnTo>
                    <a:lnTo>
                      <a:pt x="49" y="10"/>
                    </a:lnTo>
                    <a:lnTo>
                      <a:pt x="42" y="8"/>
                    </a:lnTo>
                    <a:lnTo>
                      <a:pt x="36" y="7"/>
                    </a:lnTo>
                    <a:lnTo>
                      <a:pt x="32" y="5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4" y="0"/>
                    </a:lnTo>
                    <a:lnTo>
                      <a:pt x="22" y="1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4" name="Freeform 115"/>
              <p:cNvSpPr>
                <a:spLocks/>
              </p:cNvSpPr>
              <p:nvPr/>
            </p:nvSpPr>
            <p:spPr bwMode="auto">
              <a:xfrm>
                <a:off x="5377" y="3214"/>
                <a:ext cx="17" cy="107"/>
              </a:xfrm>
              <a:custGeom>
                <a:avLst/>
                <a:gdLst>
                  <a:gd name="T0" fmla="*/ 12 w 50"/>
                  <a:gd name="T1" fmla="*/ 23 h 321"/>
                  <a:gd name="T2" fmla="*/ 0 w 50"/>
                  <a:gd name="T3" fmla="*/ 13 h 321"/>
                  <a:gd name="T4" fmla="*/ 3 w 50"/>
                  <a:gd name="T5" fmla="*/ 32 h 321"/>
                  <a:gd name="T6" fmla="*/ 5 w 50"/>
                  <a:gd name="T7" fmla="*/ 49 h 321"/>
                  <a:gd name="T8" fmla="*/ 7 w 50"/>
                  <a:gd name="T9" fmla="*/ 67 h 321"/>
                  <a:gd name="T10" fmla="*/ 9 w 50"/>
                  <a:gd name="T11" fmla="*/ 86 h 321"/>
                  <a:gd name="T12" fmla="*/ 10 w 50"/>
                  <a:gd name="T13" fmla="*/ 105 h 321"/>
                  <a:gd name="T14" fmla="*/ 13 w 50"/>
                  <a:gd name="T15" fmla="*/ 122 h 321"/>
                  <a:gd name="T16" fmla="*/ 15 w 50"/>
                  <a:gd name="T17" fmla="*/ 141 h 321"/>
                  <a:gd name="T18" fmla="*/ 16 w 50"/>
                  <a:gd name="T19" fmla="*/ 160 h 321"/>
                  <a:gd name="T20" fmla="*/ 18 w 50"/>
                  <a:gd name="T21" fmla="*/ 179 h 321"/>
                  <a:gd name="T22" fmla="*/ 21 w 50"/>
                  <a:gd name="T23" fmla="*/ 196 h 321"/>
                  <a:gd name="T24" fmla="*/ 21 w 50"/>
                  <a:gd name="T25" fmla="*/ 217 h 321"/>
                  <a:gd name="T26" fmla="*/ 23 w 50"/>
                  <a:gd name="T27" fmla="*/ 235 h 321"/>
                  <a:gd name="T28" fmla="*/ 23 w 50"/>
                  <a:gd name="T29" fmla="*/ 257 h 321"/>
                  <a:gd name="T30" fmla="*/ 25 w 50"/>
                  <a:gd name="T31" fmla="*/ 278 h 321"/>
                  <a:gd name="T32" fmla="*/ 26 w 50"/>
                  <a:gd name="T33" fmla="*/ 299 h 321"/>
                  <a:gd name="T34" fmla="*/ 28 w 50"/>
                  <a:gd name="T35" fmla="*/ 321 h 321"/>
                  <a:gd name="T36" fmla="*/ 50 w 50"/>
                  <a:gd name="T37" fmla="*/ 320 h 321"/>
                  <a:gd name="T38" fmla="*/ 48 w 50"/>
                  <a:gd name="T39" fmla="*/ 298 h 321"/>
                  <a:gd name="T40" fmla="*/ 48 w 50"/>
                  <a:gd name="T41" fmla="*/ 276 h 321"/>
                  <a:gd name="T42" fmla="*/ 47 w 50"/>
                  <a:gd name="T43" fmla="*/ 256 h 321"/>
                  <a:gd name="T44" fmla="*/ 45 w 50"/>
                  <a:gd name="T45" fmla="*/ 234 h 321"/>
                  <a:gd name="T46" fmla="*/ 44 w 50"/>
                  <a:gd name="T47" fmla="*/ 215 h 321"/>
                  <a:gd name="T48" fmla="*/ 42 w 50"/>
                  <a:gd name="T49" fmla="*/ 196 h 321"/>
                  <a:gd name="T50" fmla="*/ 41 w 50"/>
                  <a:gd name="T51" fmla="*/ 176 h 321"/>
                  <a:gd name="T52" fmla="*/ 39 w 50"/>
                  <a:gd name="T53" fmla="*/ 157 h 321"/>
                  <a:gd name="T54" fmla="*/ 38 w 50"/>
                  <a:gd name="T55" fmla="*/ 138 h 321"/>
                  <a:gd name="T56" fmla="*/ 37 w 50"/>
                  <a:gd name="T57" fmla="*/ 119 h 321"/>
                  <a:gd name="T58" fmla="*/ 34 w 50"/>
                  <a:gd name="T59" fmla="*/ 102 h 321"/>
                  <a:gd name="T60" fmla="*/ 32 w 50"/>
                  <a:gd name="T61" fmla="*/ 83 h 321"/>
                  <a:gd name="T62" fmla="*/ 31 w 50"/>
                  <a:gd name="T63" fmla="*/ 65 h 321"/>
                  <a:gd name="T64" fmla="*/ 28 w 50"/>
                  <a:gd name="T65" fmla="*/ 48 h 321"/>
                  <a:gd name="T66" fmla="*/ 26 w 50"/>
                  <a:gd name="T67" fmla="*/ 29 h 321"/>
                  <a:gd name="T68" fmla="*/ 23 w 50"/>
                  <a:gd name="T69" fmla="*/ 10 h 321"/>
                  <a:gd name="T70" fmla="*/ 12 w 50"/>
                  <a:gd name="T71" fmla="*/ 0 h 321"/>
                  <a:gd name="T72" fmla="*/ 12 w 50"/>
                  <a:gd name="T73" fmla="*/ 23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321">
                    <a:moveTo>
                      <a:pt x="12" y="23"/>
                    </a:moveTo>
                    <a:lnTo>
                      <a:pt x="0" y="13"/>
                    </a:lnTo>
                    <a:lnTo>
                      <a:pt x="3" y="32"/>
                    </a:lnTo>
                    <a:lnTo>
                      <a:pt x="5" y="49"/>
                    </a:lnTo>
                    <a:lnTo>
                      <a:pt x="7" y="67"/>
                    </a:lnTo>
                    <a:lnTo>
                      <a:pt x="9" y="86"/>
                    </a:lnTo>
                    <a:lnTo>
                      <a:pt x="10" y="105"/>
                    </a:lnTo>
                    <a:lnTo>
                      <a:pt x="13" y="122"/>
                    </a:lnTo>
                    <a:lnTo>
                      <a:pt x="15" y="141"/>
                    </a:lnTo>
                    <a:lnTo>
                      <a:pt x="16" y="160"/>
                    </a:lnTo>
                    <a:lnTo>
                      <a:pt x="18" y="179"/>
                    </a:lnTo>
                    <a:lnTo>
                      <a:pt x="21" y="196"/>
                    </a:lnTo>
                    <a:lnTo>
                      <a:pt x="21" y="217"/>
                    </a:lnTo>
                    <a:lnTo>
                      <a:pt x="23" y="235"/>
                    </a:lnTo>
                    <a:lnTo>
                      <a:pt x="23" y="257"/>
                    </a:lnTo>
                    <a:lnTo>
                      <a:pt x="25" y="278"/>
                    </a:lnTo>
                    <a:lnTo>
                      <a:pt x="26" y="299"/>
                    </a:lnTo>
                    <a:lnTo>
                      <a:pt x="28" y="321"/>
                    </a:lnTo>
                    <a:lnTo>
                      <a:pt x="50" y="320"/>
                    </a:lnTo>
                    <a:lnTo>
                      <a:pt x="48" y="298"/>
                    </a:lnTo>
                    <a:lnTo>
                      <a:pt x="48" y="276"/>
                    </a:lnTo>
                    <a:lnTo>
                      <a:pt x="47" y="256"/>
                    </a:lnTo>
                    <a:lnTo>
                      <a:pt x="45" y="234"/>
                    </a:lnTo>
                    <a:lnTo>
                      <a:pt x="44" y="215"/>
                    </a:lnTo>
                    <a:lnTo>
                      <a:pt x="42" y="196"/>
                    </a:lnTo>
                    <a:lnTo>
                      <a:pt x="41" y="176"/>
                    </a:lnTo>
                    <a:lnTo>
                      <a:pt x="39" y="157"/>
                    </a:lnTo>
                    <a:lnTo>
                      <a:pt x="38" y="138"/>
                    </a:lnTo>
                    <a:lnTo>
                      <a:pt x="37" y="119"/>
                    </a:lnTo>
                    <a:lnTo>
                      <a:pt x="34" y="102"/>
                    </a:lnTo>
                    <a:lnTo>
                      <a:pt x="32" y="83"/>
                    </a:lnTo>
                    <a:lnTo>
                      <a:pt x="31" y="65"/>
                    </a:lnTo>
                    <a:lnTo>
                      <a:pt x="28" y="48"/>
                    </a:lnTo>
                    <a:lnTo>
                      <a:pt x="26" y="29"/>
                    </a:lnTo>
                    <a:lnTo>
                      <a:pt x="23" y="10"/>
                    </a:lnTo>
                    <a:lnTo>
                      <a:pt x="12" y="0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5" name="Freeform 116"/>
              <p:cNvSpPr>
                <a:spLocks/>
              </p:cNvSpPr>
              <p:nvPr/>
            </p:nvSpPr>
            <p:spPr bwMode="auto">
              <a:xfrm>
                <a:off x="5353" y="3214"/>
                <a:ext cx="28" cy="9"/>
              </a:xfrm>
              <a:custGeom>
                <a:avLst/>
                <a:gdLst>
                  <a:gd name="T0" fmla="*/ 0 w 86"/>
                  <a:gd name="T1" fmla="*/ 11 h 26"/>
                  <a:gd name="T2" fmla="*/ 12 w 86"/>
                  <a:gd name="T3" fmla="*/ 26 h 26"/>
                  <a:gd name="T4" fmla="*/ 31 w 86"/>
                  <a:gd name="T5" fmla="*/ 26 h 26"/>
                  <a:gd name="T6" fmla="*/ 41 w 86"/>
                  <a:gd name="T7" fmla="*/ 25 h 26"/>
                  <a:gd name="T8" fmla="*/ 49 w 86"/>
                  <a:gd name="T9" fmla="*/ 25 h 26"/>
                  <a:gd name="T10" fmla="*/ 58 w 86"/>
                  <a:gd name="T11" fmla="*/ 25 h 26"/>
                  <a:gd name="T12" fmla="*/ 68 w 86"/>
                  <a:gd name="T13" fmla="*/ 25 h 26"/>
                  <a:gd name="T14" fmla="*/ 77 w 86"/>
                  <a:gd name="T15" fmla="*/ 23 h 26"/>
                  <a:gd name="T16" fmla="*/ 86 w 86"/>
                  <a:gd name="T17" fmla="*/ 23 h 26"/>
                  <a:gd name="T18" fmla="*/ 86 w 86"/>
                  <a:gd name="T19" fmla="*/ 0 h 26"/>
                  <a:gd name="T20" fmla="*/ 76 w 86"/>
                  <a:gd name="T21" fmla="*/ 0 h 26"/>
                  <a:gd name="T22" fmla="*/ 67 w 86"/>
                  <a:gd name="T23" fmla="*/ 0 h 26"/>
                  <a:gd name="T24" fmla="*/ 58 w 86"/>
                  <a:gd name="T25" fmla="*/ 0 h 26"/>
                  <a:gd name="T26" fmla="*/ 48 w 86"/>
                  <a:gd name="T27" fmla="*/ 1 h 26"/>
                  <a:gd name="T28" fmla="*/ 39 w 86"/>
                  <a:gd name="T29" fmla="*/ 1 h 26"/>
                  <a:gd name="T30" fmla="*/ 29 w 86"/>
                  <a:gd name="T31" fmla="*/ 1 h 26"/>
                  <a:gd name="T32" fmla="*/ 20 w 86"/>
                  <a:gd name="T33" fmla="*/ 1 h 26"/>
                  <a:gd name="T34" fmla="*/ 10 w 86"/>
                  <a:gd name="T35" fmla="*/ 3 h 26"/>
                  <a:gd name="T36" fmla="*/ 22 w 86"/>
                  <a:gd name="T37" fmla="*/ 16 h 26"/>
                  <a:gd name="T38" fmla="*/ 0 w 86"/>
                  <a:gd name="T3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6">
                    <a:moveTo>
                      <a:pt x="0" y="11"/>
                    </a:moveTo>
                    <a:lnTo>
                      <a:pt x="12" y="26"/>
                    </a:lnTo>
                    <a:lnTo>
                      <a:pt x="31" y="26"/>
                    </a:lnTo>
                    <a:lnTo>
                      <a:pt x="41" y="25"/>
                    </a:lnTo>
                    <a:lnTo>
                      <a:pt x="49" y="25"/>
                    </a:lnTo>
                    <a:lnTo>
                      <a:pt x="58" y="25"/>
                    </a:lnTo>
                    <a:lnTo>
                      <a:pt x="68" y="25"/>
                    </a:lnTo>
                    <a:lnTo>
                      <a:pt x="77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9" y="1"/>
                    </a:lnTo>
                    <a:lnTo>
                      <a:pt x="29" y="1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22" y="1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6" name="Freeform 117"/>
              <p:cNvSpPr>
                <a:spLocks/>
              </p:cNvSpPr>
              <p:nvPr/>
            </p:nvSpPr>
            <p:spPr bwMode="auto">
              <a:xfrm>
                <a:off x="5353" y="3185"/>
                <a:ext cx="19" cy="34"/>
              </a:xfrm>
              <a:custGeom>
                <a:avLst/>
                <a:gdLst>
                  <a:gd name="T0" fmla="*/ 44 w 57"/>
                  <a:gd name="T1" fmla="*/ 0 h 103"/>
                  <a:gd name="T2" fmla="*/ 35 w 57"/>
                  <a:gd name="T3" fmla="*/ 7 h 103"/>
                  <a:gd name="T4" fmla="*/ 29 w 57"/>
                  <a:gd name="T5" fmla="*/ 17 h 103"/>
                  <a:gd name="T6" fmla="*/ 25 w 57"/>
                  <a:gd name="T7" fmla="*/ 27 h 103"/>
                  <a:gd name="T8" fmla="*/ 20 w 57"/>
                  <a:gd name="T9" fmla="*/ 37 h 103"/>
                  <a:gd name="T10" fmla="*/ 15 w 57"/>
                  <a:gd name="T11" fmla="*/ 49 h 103"/>
                  <a:gd name="T12" fmla="*/ 12 w 57"/>
                  <a:gd name="T13" fmla="*/ 61 h 103"/>
                  <a:gd name="T14" fmla="*/ 7 w 57"/>
                  <a:gd name="T15" fmla="*/ 72 h 103"/>
                  <a:gd name="T16" fmla="*/ 3 w 57"/>
                  <a:gd name="T17" fmla="*/ 85 h 103"/>
                  <a:gd name="T18" fmla="*/ 0 w 57"/>
                  <a:gd name="T19" fmla="*/ 98 h 103"/>
                  <a:gd name="T20" fmla="*/ 22 w 57"/>
                  <a:gd name="T21" fmla="*/ 103 h 103"/>
                  <a:gd name="T22" fmla="*/ 26 w 57"/>
                  <a:gd name="T23" fmla="*/ 91 h 103"/>
                  <a:gd name="T24" fmla="*/ 29 w 57"/>
                  <a:gd name="T25" fmla="*/ 80 h 103"/>
                  <a:gd name="T26" fmla="*/ 33 w 57"/>
                  <a:gd name="T27" fmla="*/ 69 h 103"/>
                  <a:gd name="T28" fmla="*/ 36 w 57"/>
                  <a:gd name="T29" fmla="*/ 58 h 103"/>
                  <a:gd name="T30" fmla="*/ 42 w 57"/>
                  <a:gd name="T31" fmla="*/ 48 h 103"/>
                  <a:gd name="T32" fmla="*/ 47 w 57"/>
                  <a:gd name="T33" fmla="*/ 37 h 103"/>
                  <a:gd name="T34" fmla="*/ 51 w 57"/>
                  <a:gd name="T35" fmla="*/ 27 h 103"/>
                  <a:gd name="T36" fmla="*/ 57 w 57"/>
                  <a:gd name="T37" fmla="*/ 16 h 103"/>
                  <a:gd name="T38" fmla="*/ 47 w 57"/>
                  <a:gd name="T39" fmla="*/ 23 h 103"/>
                  <a:gd name="T40" fmla="*/ 44 w 57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03">
                    <a:moveTo>
                      <a:pt x="44" y="0"/>
                    </a:moveTo>
                    <a:lnTo>
                      <a:pt x="35" y="7"/>
                    </a:lnTo>
                    <a:lnTo>
                      <a:pt x="29" y="17"/>
                    </a:lnTo>
                    <a:lnTo>
                      <a:pt x="25" y="27"/>
                    </a:lnTo>
                    <a:lnTo>
                      <a:pt x="20" y="37"/>
                    </a:lnTo>
                    <a:lnTo>
                      <a:pt x="15" y="49"/>
                    </a:lnTo>
                    <a:lnTo>
                      <a:pt x="12" y="61"/>
                    </a:lnTo>
                    <a:lnTo>
                      <a:pt x="7" y="72"/>
                    </a:lnTo>
                    <a:lnTo>
                      <a:pt x="3" y="85"/>
                    </a:lnTo>
                    <a:lnTo>
                      <a:pt x="0" y="98"/>
                    </a:lnTo>
                    <a:lnTo>
                      <a:pt x="22" y="103"/>
                    </a:lnTo>
                    <a:lnTo>
                      <a:pt x="26" y="91"/>
                    </a:lnTo>
                    <a:lnTo>
                      <a:pt x="29" y="80"/>
                    </a:lnTo>
                    <a:lnTo>
                      <a:pt x="33" y="69"/>
                    </a:lnTo>
                    <a:lnTo>
                      <a:pt x="36" y="58"/>
                    </a:lnTo>
                    <a:lnTo>
                      <a:pt x="42" y="48"/>
                    </a:lnTo>
                    <a:lnTo>
                      <a:pt x="47" y="37"/>
                    </a:lnTo>
                    <a:lnTo>
                      <a:pt x="51" y="27"/>
                    </a:lnTo>
                    <a:lnTo>
                      <a:pt x="57" y="16"/>
                    </a:lnTo>
                    <a:lnTo>
                      <a:pt x="47" y="2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7" name="Freeform 118"/>
              <p:cNvSpPr>
                <a:spLocks/>
              </p:cNvSpPr>
              <p:nvPr/>
            </p:nvSpPr>
            <p:spPr bwMode="auto">
              <a:xfrm>
                <a:off x="5367" y="3177"/>
                <a:ext cx="51" cy="16"/>
              </a:xfrm>
              <a:custGeom>
                <a:avLst/>
                <a:gdLst>
                  <a:gd name="T0" fmla="*/ 151 w 151"/>
                  <a:gd name="T1" fmla="*/ 2 h 47"/>
                  <a:gd name="T2" fmla="*/ 141 w 151"/>
                  <a:gd name="T3" fmla="*/ 0 h 47"/>
                  <a:gd name="T4" fmla="*/ 132 w 151"/>
                  <a:gd name="T5" fmla="*/ 0 h 47"/>
                  <a:gd name="T6" fmla="*/ 125 w 151"/>
                  <a:gd name="T7" fmla="*/ 3 h 47"/>
                  <a:gd name="T8" fmla="*/ 115 w 151"/>
                  <a:gd name="T9" fmla="*/ 5 h 47"/>
                  <a:gd name="T10" fmla="*/ 106 w 151"/>
                  <a:gd name="T11" fmla="*/ 6 h 47"/>
                  <a:gd name="T12" fmla="*/ 97 w 151"/>
                  <a:gd name="T13" fmla="*/ 8 h 47"/>
                  <a:gd name="T14" fmla="*/ 88 w 151"/>
                  <a:gd name="T15" fmla="*/ 9 h 47"/>
                  <a:gd name="T16" fmla="*/ 80 w 151"/>
                  <a:gd name="T17" fmla="*/ 10 h 47"/>
                  <a:gd name="T18" fmla="*/ 69 w 151"/>
                  <a:gd name="T19" fmla="*/ 12 h 47"/>
                  <a:gd name="T20" fmla="*/ 62 w 151"/>
                  <a:gd name="T21" fmla="*/ 13 h 47"/>
                  <a:gd name="T22" fmla="*/ 53 w 151"/>
                  <a:gd name="T23" fmla="*/ 15 h 47"/>
                  <a:gd name="T24" fmla="*/ 45 w 151"/>
                  <a:gd name="T25" fmla="*/ 16 h 47"/>
                  <a:gd name="T26" fmla="*/ 35 w 151"/>
                  <a:gd name="T27" fmla="*/ 18 h 47"/>
                  <a:gd name="T28" fmla="*/ 26 w 151"/>
                  <a:gd name="T29" fmla="*/ 19 h 47"/>
                  <a:gd name="T30" fmla="*/ 17 w 151"/>
                  <a:gd name="T31" fmla="*/ 21 h 47"/>
                  <a:gd name="T32" fmla="*/ 8 w 151"/>
                  <a:gd name="T33" fmla="*/ 22 h 47"/>
                  <a:gd name="T34" fmla="*/ 0 w 151"/>
                  <a:gd name="T35" fmla="*/ 24 h 47"/>
                  <a:gd name="T36" fmla="*/ 3 w 151"/>
                  <a:gd name="T37" fmla="*/ 47 h 47"/>
                  <a:gd name="T38" fmla="*/ 13 w 151"/>
                  <a:gd name="T39" fmla="*/ 45 h 47"/>
                  <a:gd name="T40" fmla="*/ 21 w 151"/>
                  <a:gd name="T41" fmla="*/ 44 h 47"/>
                  <a:gd name="T42" fmla="*/ 30 w 151"/>
                  <a:gd name="T43" fmla="*/ 42 h 47"/>
                  <a:gd name="T44" fmla="*/ 39 w 151"/>
                  <a:gd name="T45" fmla="*/ 41 h 47"/>
                  <a:gd name="T46" fmla="*/ 48 w 151"/>
                  <a:gd name="T47" fmla="*/ 40 h 47"/>
                  <a:gd name="T48" fmla="*/ 56 w 151"/>
                  <a:gd name="T49" fmla="*/ 38 h 47"/>
                  <a:gd name="T50" fmla="*/ 65 w 151"/>
                  <a:gd name="T51" fmla="*/ 37 h 47"/>
                  <a:gd name="T52" fmla="*/ 74 w 151"/>
                  <a:gd name="T53" fmla="*/ 35 h 47"/>
                  <a:gd name="T54" fmla="*/ 83 w 151"/>
                  <a:gd name="T55" fmla="*/ 32 h 47"/>
                  <a:gd name="T56" fmla="*/ 93 w 151"/>
                  <a:gd name="T57" fmla="*/ 32 h 47"/>
                  <a:gd name="T58" fmla="*/ 101 w 151"/>
                  <a:gd name="T59" fmla="*/ 29 h 47"/>
                  <a:gd name="T60" fmla="*/ 110 w 151"/>
                  <a:gd name="T61" fmla="*/ 29 h 47"/>
                  <a:gd name="T62" fmla="*/ 119 w 151"/>
                  <a:gd name="T63" fmla="*/ 28 h 47"/>
                  <a:gd name="T64" fmla="*/ 128 w 151"/>
                  <a:gd name="T65" fmla="*/ 26 h 47"/>
                  <a:gd name="T66" fmla="*/ 136 w 151"/>
                  <a:gd name="T67" fmla="*/ 24 h 47"/>
                  <a:gd name="T68" fmla="*/ 145 w 151"/>
                  <a:gd name="T69" fmla="*/ 22 h 47"/>
                  <a:gd name="T70" fmla="*/ 136 w 151"/>
                  <a:gd name="T71" fmla="*/ 21 h 47"/>
                  <a:gd name="T72" fmla="*/ 151 w 151"/>
                  <a:gd name="T73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47">
                    <a:moveTo>
                      <a:pt x="151" y="2"/>
                    </a:moveTo>
                    <a:lnTo>
                      <a:pt x="141" y="0"/>
                    </a:lnTo>
                    <a:lnTo>
                      <a:pt x="132" y="0"/>
                    </a:lnTo>
                    <a:lnTo>
                      <a:pt x="125" y="3"/>
                    </a:lnTo>
                    <a:lnTo>
                      <a:pt x="115" y="5"/>
                    </a:lnTo>
                    <a:lnTo>
                      <a:pt x="106" y="6"/>
                    </a:lnTo>
                    <a:lnTo>
                      <a:pt x="97" y="8"/>
                    </a:lnTo>
                    <a:lnTo>
                      <a:pt x="88" y="9"/>
                    </a:lnTo>
                    <a:lnTo>
                      <a:pt x="80" y="10"/>
                    </a:lnTo>
                    <a:lnTo>
                      <a:pt x="69" y="12"/>
                    </a:lnTo>
                    <a:lnTo>
                      <a:pt x="62" y="13"/>
                    </a:lnTo>
                    <a:lnTo>
                      <a:pt x="53" y="15"/>
                    </a:lnTo>
                    <a:lnTo>
                      <a:pt x="45" y="16"/>
                    </a:lnTo>
                    <a:lnTo>
                      <a:pt x="35" y="18"/>
                    </a:lnTo>
                    <a:lnTo>
                      <a:pt x="26" y="19"/>
                    </a:lnTo>
                    <a:lnTo>
                      <a:pt x="17" y="21"/>
                    </a:lnTo>
                    <a:lnTo>
                      <a:pt x="8" y="22"/>
                    </a:lnTo>
                    <a:lnTo>
                      <a:pt x="0" y="24"/>
                    </a:lnTo>
                    <a:lnTo>
                      <a:pt x="3" y="47"/>
                    </a:lnTo>
                    <a:lnTo>
                      <a:pt x="13" y="45"/>
                    </a:lnTo>
                    <a:lnTo>
                      <a:pt x="21" y="44"/>
                    </a:lnTo>
                    <a:lnTo>
                      <a:pt x="30" y="42"/>
                    </a:lnTo>
                    <a:lnTo>
                      <a:pt x="39" y="41"/>
                    </a:lnTo>
                    <a:lnTo>
                      <a:pt x="48" y="40"/>
                    </a:lnTo>
                    <a:lnTo>
                      <a:pt x="56" y="38"/>
                    </a:lnTo>
                    <a:lnTo>
                      <a:pt x="65" y="37"/>
                    </a:lnTo>
                    <a:lnTo>
                      <a:pt x="74" y="35"/>
                    </a:lnTo>
                    <a:lnTo>
                      <a:pt x="83" y="32"/>
                    </a:lnTo>
                    <a:lnTo>
                      <a:pt x="93" y="32"/>
                    </a:lnTo>
                    <a:lnTo>
                      <a:pt x="101" y="29"/>
                    </a:lnTo>
                    <a:lnTo>
                      <a:pt x="110" y="29"/>
                    </a:lnTo>
                    <a:lnTo>
                      <a:pt x="119" y="28"/>
                    </a:lnTo>
                    <a:lnTo>
                      <a:pt x="128" y="26"/>
                    </a:lnTo>
                    <a:lnTo>
                      <a:pt x="136" y="24"/>
                    </a:lnTo>
                    <a:lnTo>
                      <a:pt x="145" y="22"/>
                    </a:lnTo>
                    <a:lnTo>
                      <a:pt x="136" y="21"/>
                    </a:lnTo>
                    <a:lnTo>
                      <a:pt x="15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8" name="Freeform 119"/>
              <p:cNvSpPr>
                <a:spLocks/>
              </p:cNvSpPr>
              <p:nvPr/>
            </p:nvSpPr>
            <p:spPr bwMode="auto">
              <a:xfrm>
                <a:off x="5367" y="3185"/>
                <a:ext cx="5" cy="8"/>
              </a:xfrm>
              <a:custGeom>
                <a:avLst/>
                <a:gdLst>
                  <a:gd name="T0" fmla="*/ 0 w 13"/>
                  <a:gd name="T1" fmla="*/ 23 h 23"/>
                  <a:gd name="T2" fmla="*/ 5 w 13"/>
                  <a:gd name="T3" fmla="*/ 23 h 23"/>
                  <a:gd name="T4" fmla="*/ 8 w 13"/>
                  <a:gd name="T5" fmla="*/ 20 h 23"/>
                  <a:gd name="T6" fmla="*/ 11 w 13"/>
                  <a:gd name="T7" fmla="*/ 16 h 23"/>
                  <a:gd name="T8" fmla="*/ 13 w 13"/>
                  <a:gd name="T9" fmla="*/ 13 h 23"/>
                  <a:gd name="T10" fmla="*/ 13 w 13"/>
                  <a:gd name="T11" fmla="*/ 8 h 23"/>
                  <a:gd name="T12" fmla="*/ 10 w 13"/>
                  <a:gd name="T13" fmla="*/ 4 h 23"/>
                  <a:gd name="T14" fmla="*/ 7 w 13"/>
                  <a:gd name="T15" fmla="*/ 1 h 23"/>
                  <a:gd name="T16" fmla="*/ 1 w 13"/>
                  <a:gd name="T17" fmla="*/ 0 h 23"/>
                  <a:gd name="T18" fmla="*/ 0 w 13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3" y="13"/>
                    </a:lnTo>
                    <a:lnTo>
                      <a:pt x="13" y="8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9" name="Freeform 120"/>
              <p:cNvSpPr>
                <a:spLocks/>
              </p:cNvSpPr>
              <p:nvPr/>
            </p:nvSpPr>
            <p:spPr bwMode="auto">
              <a:xfrm>
                <a:off x="5326" y="3183"/>
                <a:ext cx="42" cy="10"/>
              </a:xfrm>
              <a:custGeom>
                <a:avLst/>
                <a:gdLst>
                  <a:gd name="T0" fmla="*/ 0 w 126"/>
                  <a:gd name="T1" fmla="*/ 16 h 28"/>
                  <a:gd name="T2" fmla="*/ 8 w 126"/>
                  <a:gd name="T3" fmla="*/ 23 h 28"/>
                  <a:gd name="T4" fmla="*/ 16 w 126"/>
                  <a:gd name="T5" fmla="*/ 25 h 28"/>
                  <a:gd name="T6" fmla="*/ 23 w 126"/>
                  <a:gd name="T7" fmla="*/ 25 h 28"/>
                  <a:gd name="T8" fmla="*/ 30 w 126"/>
                  <a:gd name="T9" fmla="*/ 25 h 28"/>
                  <a:gd name="T10" fmla="*/ 37 w 126"/>
                  <a:gd name="T11" fmla="*/ 25 h 28"/>
                  <a:gd name="T12" fmla="*/ 45 w 126"/>
                  <a:gd name="T13" fmla="*/ 26 h 28"/>
                  <a:gd name="T14" fmla="*/ 52 w 126"/>
                  <a:gd name="T15" fmla="*/ 26 h 28"/>
                  <a:gd name="T16" fmla="*/ 59 w 126"/>
                  <a:gd name="T17" fmla="*/ 26 h 28"/>
                  <a:gd name="T18" fmla="*/ 72 w 126"/>
                  <a:gd name="T19" fmla="*/ 26 h 28"/>
                  <a:gd name="T20" fmla="*/ 80 w 126"/>
                  <a:gd name="T21" fmla="*/ 26 h 28"/>
                  <a:gd name="T22" fmla="*/ 87 w 126"/>
                  <a:gd name="T23" fmla="*/ 26 h 28"/>
                  <a:gd name="T24" fmla="*/ 94 w 126"/>
                  <a:gd name="T25" fmla="*/ 28 h 28"/>
                  <a:gd name="T26" fmla="*/ 101 w 126"/>
                  <a:gd name="T27" fmla="*/ 28 h 28"/>
                  <a:gd name="T28" fmla="*/ 109 w 126"/>
                  <a:gd name="T29" fmla="*/ 28 h 28"/>
                  <a:gd name="T30" fmla="*/ 125 w 126"/>
                  <a:gd name="T31" fmla="*/ 28 h 28"/>
                  <a:gd name="T32" fmla="*/ 126 w 126"/>
                  <a:gd name="T33" fmla="*/ 5 h 28"/>
                  <a:gd name="T34" fmla="*/ 119 w 126"/>
                  <a:gd name="T35" fmla="*/ 3 h 28"/>
                  <a:gd name="T36" fmla="*/ 110 w 126"/>
                  <a:gd name="T37" fmla="*/ 3 h 28"/>
                  <a:gd name="T38" fmla="*/ 103 w 126"/>
                  <a:gd name="T39" fmla="*/ 3 h 28"/>
                  <a:gd name="T40" fmla="*/ 96 w 126"/>
                  <a:gd name="T41" fmla="*/ 3 h 28"/>
                  <a:gd name="T42" fmla="*/ 88 w 126"/>
                  <a:gd name="T43" fmla="*/ 3 h 28"/>
                  <a:gd name="T44" fmla="*/ 81 w 126"/>
                  <a:gd name="T45" fmla="*/ 3 h 28"/>
                  <a:gd name="T46" fmla="*/ 74 w 126"/>
                  <a:gd name="T47" fmla="*/ 2 h 28"/>
                  <a:gd name="T48" fmla="*/ 59 w 126"/>
                  <a:gd name="T49" fmla="*/ 2 h 28"/>
                  <a:gd name="T50" fmla="*/ 52 w 126"/>
                  <a:gd name="T51" fmla="*/ 2 h 28"/>
                  <a:gd name="T52" fmla="*/ 46 w 126"/>
                  <a:gd name="T53" fmla="*/ 2 h 28"/>
                  <a:gd name="T54" fmla="*/ 39 w 126"/>
                  <a:gd name="T55" fmla="*/ 0 h 28"/>
                  <a:gd name="T56" fmla="*/ 32 w 126"/>
                  <a:gd name="T57" fmla="*/ 0 h 28"/>
                  <a:gd name="T58" fmla="*/ 24 w 126"/>
                  <a:gd name="T59" fmla="*/ 0 h 28"/>
                  <a:gd name="T60" fmla="*/ 10 w 126"/>
                  <a:gd name="T61" fmla="*/ 0 h 28"/>
                  <a:gd name="T62" fmla="*/ 20 w 126"/>
                  <a:gd name="T63" fmla="*/ 7 h 28"/>
                  <a:gd name="T64" fmla="*/ 0 w 126"/>
                  <a:gd name="T6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28">
                    <a:moveTo>
                      <a:pt x="0" y="16"/>
                    </a:moveTo>
                    <a:lnTo>
                      <a:pt x="8" y="23"/>
                    </a:lnTo>
                    <a:lnTo>
                      <a:pt x="16" y="25"/>
                    </a:lnTo>
                    <a:lnTo>
                      <a:pt x="23" y="25"/>
                    </a:lnTo>
                    <a:lnTo>
                      <a:pt x="30" y="25"/>
                    </a:lnTo>
                    <a:lnTo>
                      <a:pt x="37" y="25"/>
                    </a:lnTo>
                    <a:lnTo>
                      <a:pt x="45" y="26"/>
                    </a:lnTo>
                    <a:lnTo>
                      <a:pt x="52" y="26"/>
                    </a:lnTo>
                    <a:lnTo>
                      <a:pt x="59" y="26"/>
                    </a:lnTo>
                    <a:lnTo>
                      <a:pt x="72" y="26"/>
                    </a:lnTo>
                    <a:lnTo>
                      <a:pt x="80" y="26"/>
                    </a:lnTo>
                    <a:lnTo>
                      <a:pt x="87" y="26"/>
                    </a:lnTo>
                    <a:lnTo>
                      <a:pt x="94" y="28"/>
                    </a:lnTo>
                    <a:lnTo>
                      <a:pt x="101" y="28"/>
                    </a:lnTo>
                    <a:lnTo>
                      <a:pt x="109" y="28"/>
                    </a:lnTo>
                    <a:lnTo>
                      <a:pt x="125" y="28"/>
                    </a:lnTo>
                    <a:lnTo>
                      <a:pt x="126" y="5"/>
                    </a:lnTo>
                    <a:lnTo>
                      <a:pt x="119" y="3"/>
                    </a:lnTo>
                    <a:lnTo>
                      <a:pt x="110" y="3"/>
                    </a:lnTo>
                    <a:lnTo>
                      <a:pt x="103" y="3"/>
                    </a:lnTo>
                    <a:lnTo>
                      <a:pt x="96" y="3"/>
                    </a:lnTo>
                    <a:lnTo>
                      <a:pt x="88" y="3"/>
                    </a:lnTo>
                    <a:lnTo>
                      <a:pt x="81" y="3"/>
                    </a:lnTo>
                    <a:lnTo>
                      <a:pt x="74" y="2"/>
                    </a:lnTo>
                    <a:lnTo>
                      <a:pt x="59" y="2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0" y="0"/>
                    </a:lnTo>
                    <a:lnTo>
                      <a:pt x="20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0" name="Freeform 121"/>
              <p:cNvSpPr>
                <a:spLocks/>
              </p:cNvSpPr>
              <p:nvPr/>
            </p:nvSpPr>
            <p:spPr bwMode="auto">
              <a:xfrm>
                <a:off x="5256" y="2907"/>
                <a:ext cx="76" cy="282"/>
              </a:xfrm>
              <a:custGeom>
                <a:avLst/>
                <a:gdLst>
                  <a:gd name="T0" fmla="*/ 7 w 228"/>
                  <a:gd name="T1" fmla="*/ 34 h 844"/>
                  <a:gd name="T2" fmla="*/ 22 w 228"/>
                  <a:gd name="T3" fmla="*/ 88 h 844"/>
                  <a:gd name="T4" fmla="*/ 35 w 228"/>
                  <a:gd name="T5" fmla="*/ 143 h 844"/>
                  <a:gd name="T6" fmla="*/ 48 w 228"/>
                  <a:gd name="T7" fmla="*/ 200 h 844"/>
                  <a:gd name="T8" fmla="*/ 61 w 228"/>
                  <a:gd name="T9" fmla="*/ 255 h 844"/>
                  <a:gd name="T10" fmla="*/ 74 w 228"/>
                  <a:gd name="T11" fmla="*/ 312 h 844"/>
                  <a:gd name="T12" fmla="*/ 85 w 228"/>
                  <a:gd name="T13" fmla="*/ 369 h 844"/>
                  <a:gd name="T14" fmla="*/ 99 w 228"/>
                  <a:gd name="T15" fmla="*/ 425 h 844"/>
                  <a:gd name="T16" fmla="*/ 110 w 228"/>
                  <a:gd name="T17" fmla="*/ 481 h 844"/>
                  <a:gd name="T18" fmla="*/ 122 w 228"/>
                  <a:gd name="T19" fmla="*/ 534 h 844"/>
                  <a:gd name="T20" fmla="*/ 133 w 228"/>
                  <a:gd name="T21" fmla="*/ 587 h 844"/>
                  <a:gd name="T22" fmla="*/ 147 w 228"/>
                  <a:gd name="T23" fmla="*/ 639 h 844"/>
                  <a:gd name="T24" fmla="*/ 160 w 228"/>
                  <a:gd name="T25" fmla="*/ 689 h 844"/>
                  <a:gd name="T26" fmla="*/ 173 w 228"/>
                  <a:gd name="T27" fmla="*/ 737 h 844"/>
                  <a:gd name="T28" fmla="*/ 186 w 228"/>
                  <a:gd name="T29" fmla="*/ 782 h 844"/>
                  <a:gd name="T30" fmla="*/ 199 w 228"/>
                  <a:gd name="T31" fmla="*/ 824 h 844"/>
                  <a:gd name="T32" fmla="*/ 228 w 228"/>
                  <a:gd name="T33" fmla="*/ 835 h 844"/>
                  <a:gd name="T34" fmla="*/ 215 w 228"/>
                  <a:gd name="T35" fmla="*/ 795 h 844"/>
                  <a:gd name="T36" fmla="*/ 202 w 228"/>
                  <a:gd name="T37" fmla="*/ 753 h 844"/>
                  <a:gd name="T38" fmla="*/ 189 w 228"/>
                  <a:gd name="T39" fmla="*/ 706 h 844"/>
                  <a:gd name="T40" fmla="*/ 176 w 228"/>
                  <a:gd name="T41" fmla="*/ 658 h 844"/>
                  <a:gd name="T42" fmla="*/ 164 w 228"/>
                  <a:gd name="T43" fmla="*/ 609 h 844"/>
                  <a:gd name="T44" fmla="*/ 151 w 228"/>
                  <a:gd name="T45" fmla="*/ 556 h 844"/>
                  <a:gd name="T46" fmla="*/ 139 w 228"/>
                  <a:gd name="T47" fmla="*/ 504 h 844"/>
                  <a:gd name="T48" fmla="*/ 126 w 228"/>
                  <a:gd name="T49" fmla="*/ 449 h 844"/>
                  <a:gd name="T50" fmla="*/ 115 w 228"/>
                  <a:gd name="T51" fmla="*/ 392 h 844"/>
                  <a:gd name="T52" fmla="*/ 101 w 228"/>
                  <a:gd name="T53" fmla="*/ 337 h 844"/>
                  <a:gd name="T54" fmla="*/ 90 w 228"/>
                  <a:gd name="T55" fmla="*/ 280 h 844"/>
                  <a:gd name="T56" fmla="*/ 77 w 228"/>
                  <a:gd name="T57" fmla="*/ 223 h 844"/>
                  <a:gd name="T58" fmla="*/ 64 w 228"/>
                  <a:gd name="T59" fmla="*/ 166 h 844"/>
                  <a:gd name="T60" fmla="*/ 51 w 228"/>
                  <a:gd name="T61" fmla="*/ 111 h 844"/>
                  <a:gd name="T62" fmla="*/ 37 w 228"/>
                  <a:gd name="T63" fmla="*/ 54 h 844"/>
                  <a:gd name="T64" fmla="*/ 23 w 228"/>
                  <a:gd name="T65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844">
                    <a:moveTo>
                      <a:pt x="0" y="6"/>
                    </a:moveTo>
                    <a:lnTo>
                      <a:pt x="7" y="34"/>
                    </a:lnTo>
                    <a:lnTo>
                      <a:pt x="14" y="60"/>
                    </a:lnTo>
                    <a:lnTo>
                      <a:pt x="22" y="88"/>
                    </a:lnTo>
                    <a:lnTo>
                      <a:pt x="27" y="115"/>
                    </a:lnTo>
                    <a:lnTo>
                      <a:pt x="35" y="143"/>
                    </a:lnTo>
                    <a:lnTo>
                      <a:pt x="42" y="172"/>
                    </a:lnTo>
                    <a:lnTo>
                      <a:pt x="48" y="200"/>
                    </a:lnTo>
                    <a:lnTo>
                      <a:pt x="53" y="227"/>
                    </a:lnTo>
                    <a:lnTo>
                      <a:pt x="61" y="255"/>
                    </a:lnTo>
                    <a:lnTo>
                      <a:pt x="67" y="284"/>
                    </a:lnTo>
                    <a:lnTo>
                      <a:pt x="74" y="312"/>
                    </a:lnTo>
                    <a:lnTo>
                      <a:pt x="80" y="341"/>
                    </a:lnTo>
                    <a:lnTo>
                      <a:pt x="85" y="369"/>
                    </a:lnTo>
                    <a:lnTo>
                      <a:pt x="93" y="396"/>
                    </a:lnTo>
                    <a:lnTo>
                      <a:pt x="99" y="425"/>
                    </a:lnTo>
                    <a:lnTo>
                      <a:pt x="104" y="453"/>
                    </a:lnTo>
                    <a:lnTo>
                      <a:pt x="110" y="481"/>
                    </a:lnTo>
                    <a:lnTo>
                      <a:pt x="116" y="508"/>
                    </a:lnTo>
                    <a:lnTo>
                      <a:pt x="122" y="534"/>
                    </a:lnTo>
                    <a:lnTo>
                      <a:pt x="129" y="561"/>
                    </a:lnTo>
                    <a:lnTo>
                      <a:pt x="133" y="587"/>
                    </a:lnTo>
                    <a:lnTo>
                      <a:pt x="141" y="614"/>
                    </a:lnTo>
                    <a:lnTo>
                      <a:pt x="147" y="639"/>
                    </a:lnTo>
                    <a:lnTo>
                      <a:pt x="152" y="664"/>
                    </a:lnTo>
                    <a:lnTo>
                      <a:pt x="160" y="689"/>
                    </a:lnTo>
                    <a:lnTo>
                      <a:pt x="165" y="713"/>
                    </a:lnTo>
                    <a:lnTo>
                      <a:pt x="173" y="737"/>
                    </a:lnTo>
                    <a:lnTo>
                      <a:pt x="179" y="758"/>
                    </a:lnTo>
                    <a:lnTo>
                      <a:pt x="186" y="782"/>
                    </a:lnTo>
                    <a:lnTo>
                      <a:pt x="192" y="802"/>
                    </a:lnTo>
                    <a:lnTo>
                      <a:pt x="199" y="824"/>
                    </a:lnTo>
                    <a:lnTo>
                      <a:pt x="208" y="844"/>
                    </a:lnTo>
                    <a:lnTo>
                      <a:pt x="228" y="835"/>
                    </a:lnTo>
                    <a:lnTo>
                      <a:pt x="222" y="817"/>
                    </a:lnTo>
                    <a:lnTo>
                      <a:pt x="215" y="795"/>
                    </a:lnTo>
                    <a:lnTo>
                      <a:pt x="209" y="774"/>
                    </a:lnTo>
                    <a:lnTo>
                      <a:pt x="202" y="753"/>
                    </a:lnTo>
                    <a:lnTo>
                      <a:pt x="195" y="729"/>
                    </a:lnTo>
                    <a:lnTo>
                      <a:pt x="189" y="706"/>
                    </a:lnTo>
                    <a:lnTo>
                      <a:pt x="183" y="683"/>
                    </a:lnTo>
                    <a:lnTo>
                      <a:pt x="176" y="658"/>
                    </a:lnTo>
                    <a:lnTo>
                      <a:pt x="170" y="633"/>
                    </a:lnTo>
                    <a:lnTo>
                      <a:pt x="164" y="609"/>
                    </a:lnTo>
                    <a:lnTo>
                      <a:pt x="157" y="582"/>
                    </a:lnTo>
                    <a:lnTo>
                      <a:pt x="151" y="556"/>
                    </a:lnTo>
                    <a:lnTo>
                      <a:pt x="145" y="530"/>
                    </a:lnTo>
                    <a:lnTo>
                      <a:pt x="139" y="504"/>
                    </a:lnTo>
                    <a:lnTo>
                      <a:pt x="133" y="475"/>
                    </a:lnTo>
                    <a:lnTo>
                      <a:pt x="126" y="449"/>
                    </a:lnTo>
                    <a:lnTo>
                      <a:pt x="120" y="421"/>
                    </a:lnTo>
                    <a:lnTo>
                      <a:pt x="115" y="392"/>
                    </a:lnTo>
                    <a:lnTo>
                      <a:pt x="109" y="364"/>
                    </a:lnTo>
                    <a:lnTo>
                      <a:pt x="101" y="337"/>
                    </a:lnTo>
                    <a:lnTo>
                      <a:pt x="96" y="307"/>
                    </a:lnTo>
                    <a:lnTo>
                      <a:pt x="90" y="280"/>
                    </a:lnTo>
                    <a:lnTo>
                      <a:pt x="84" y="251"/>
                    </a:lnTo>
                    <a:lnTo>
                      <a:pt x="77" y="223"/>
                    </a:lnTo>
                    <a:lnTo>
                      <a:pt x="71" y="195"/>
                    </a:lnTo>
                    <a:lnTo>
                      <a:pt x="64" y="166"/>
                    </a:lnTo>
                    <a:lnTo>
                      <a:pt x="56" y="137"/>
                    </a:lnTo>
                    <a:lnTo>
                      <a:pt x="51" y="111"/>
                    </a:lnTo>
                    <a:lnTo>
                      <a:pt x="43" y="82"/>
                    </a:lnTo>
                    <a:lnTo>
                      <a:pt x="37" y="54"/>
                    </a:lnTo>
                    <a:lnTo>
                      <a:pt x="29" y="28"/>
                    </a:lnTo>
                    <a:lnTo>
                      <a:pt x="23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1" name="Freeform 122"/>
              <p:cNvSpPr>
                <a:spLocks/>
              </p:cNvSpPr>
              <p:nvPr/>
            </p:nvSpPr>
            <p:spPr bwMode="auto">
              <a:xfrm>
                <a:off x="5325" y="3183"/>
                <a:ext cx="8" cy="5"/>
              </a:xfrm>
              <a:custGeom>
                <a:avLst/>
                <a:gdLst>
                  <a:gd name="T0" fmla="*/ 23 w 23"/>
                  <a:gd name="T1" fmla="*/ 9 h 15"/>
                  <a:gd name="T2" fmla="*/ 21 w 23"/>
                  <a:gd name="T3" fmla="*/ 3 h 15"/>
                  <a:gd name="T4" fmla="*/ 18 w 23"/>
                  <a:gd name="T5" fmla="*/ 0 h 15"/>
                  <a:gd name="T6" fmla="*/ 13 w 23"/>
                  <a:gd name="T7" fmla="*/ 0 h 15"/>
                  <a:gd name="T8" fmla="*/ 9 w 23"/>
                  <a:gd name="T9" fmla="*/ 0 h 15"/>
                  <a:gd name="T10" fmla="*/ 5 w 23"/>
                  <a:gd name="T11" fmla="*/ 2 h 15"/>
                  <a:gd name="T12" fmla="*/ 2 w 23"/>
                  <a:gd name="T13" fmla="*/ 5 h 15"/>
                  <a:gd name="T14" fmla="*/ 0 w 23"/>
                  <a:gd name="T15" fmla="*/ 9 h 15"/>
                  <a:gd name="T16" fmla="*/ 0 w 23"/>
                  <a:gd name="T17" fmla="*/ 15 h 15"/>
                  <a:gd name="T18" fmla="*/ 23 w 23"/>
                  <a:gd name="T1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23" y="9"/>
                    </a:moveTo>
                    <a:lnTo>
                      <a:pt x="21" y="3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2" name="Freeform 123"/>
              <p:cNvSpPr>
                <a:spLocks/>
              </p:cNvSpPr>
              <p:nvPr/>
            </p:nvSpPr>
            <p:spPr bwMode="auto">
              <a:xfrm>
                <a:off x="5220" y="3153"/>
                <a:ext cx="4" cy="7"/>
              </a:xfrm>
              <a:custGeom>
                <a:avLst/>
                <a:gdLst>
                  <a:gd name="T0" fmla="*/ 10 w 13"/>
                  <a:gd name="T1" fmla="*/ 0 h 21"/>
                  <a:gd name="T2" fmla="*/ 5 w 13"/>
                  <a:gd name="T3" fmla="*/ 0 h 21"/>
                  <a:gd name="T4" fmla="*/ 3 w 13"/>
                  <a:gd name="T5" fmla="*/ 2 h 21"/>
                  <a:gd name="T6" fmla="*/ 0 w 13"/>
                  <a:gd name="T7" fmla="*/ 7 h 21"/>
                  <a:gd name="T8" fmla="*/ 0 w 13"/>
                  <a:gd name="T9" fmla="*/ 11 h 21"/>
                  <a:gd name="T10" fmla="*/ 1 w 13"/>
                  <a:gd name="T11" fmla="*/ 16 h 21"/>
                  <a:gd name="T12" fmla="*/ 3 w 13"/>
                  <a:gd name="T13" fmla="*/ 18 h 21"/>
                  <a:gd name="T14" fmla="*/ 7 w 13"/>
                  <a:gd name="T15" fmla="*/ 21 h 21"/>
                  <a:gd name="T16" fmla="*/ 13 w 13"/>
                  <a:gd name="T17" fmla="*/ 21 h 21"/>
                  <a:gd name="T18" fmla="*/ 10 w 13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1">
                    <a:moveTo>
                      <a:pt x="1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7" y="21"/>
                    </a:lnTo>
                    <a:lnTo>
                      <a:pt x="13" y="2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3" name="Freeform 124"/>
              <p:cNvSpPr>
                <a:spLocks/>
              </p:cNvSpPr>
              <p:nvPr/>
            </p:nvSpPr>
            <p:spPr bwMode="auto">
              <a:xfrm>
                <a:off x="5223" y="3127"/>
                <a:ext cx="90" cy="33"/>
              </a:xfrm>
              <a:custGeom>
                <a:avLst/>
                <a:gdLst>
                  <a:gd name="T0" fmla="*/ 257 w 270"/>
                  <a:gd name="T1" fmla="*/ 0 h 100"/>
                  <a:gd name="T2" fmla="*/ 244 w 270"/>
                  <a:gd name="T3" fmla="*/ 9 h 100"/>
                  <a:gd name="T4" fmla="*/ 230 w 270"/>
                  <a:gd name="T5" fmla="*/ 17 h 100"/>
                  <a:gd name="T6" fmla="*/ 215 w 270"/>
                  <a:gd name="T7" fmla="*/ 23 h 100"/>
                  <a:gd name="T8" fmla="*/ 199 w 270"/>
                  <a:gd name="T9" fmla="*/ 31 h 100"/>
                  <a:gd name="T10" fmla="*/ 184 w 270"/>
                  <a:gd name="T11" fmla="*/ 38 h 100"/>
                  <a:gd name="T12" fmla="*/ 168 w 270"/>
                  <a:gd name="T13" fmla="*/ 42 h 100"/>
                  <a:gd name="T14" fmla="*/ 152 w 270"/>
                  <a:gd name="T15" fmla="*/ 48 h 100"/>
                  <a:gd name="T16" fmla="*/ 136 w 270"/>
                  <a:gd name="T17" fmla="*/ 52 h 100"/>
                  <a:gd name="T18" fmla="*/ 119 w 270"/>
                  <a:gd name="T19" fmla="*/ 57 h 100"/>
                  <a:gd name="T20" fmla="*/ 102 w 270"/>
                  <a:gd name="T21" fmla="*/ 61 h 100"/>
                  <a:gd name="T22" fmla="*/ 86 w 270"/>
                  <a:gd name="T23" fmla="*/ 64 h 100"/>
                  <a:gd name="T24" fmla="*/ 68 w 270"/>
                  <a:gd name="T25" fmla="*/ 68 h 100"/>
                  <a:gd name="T26" fmla="*/ 51 w 270"/>
                  <a:gd name="T27" fmla="*/ 71 h 100"/>
                  <a:gd name="T28" fmla="*/ 35 w 270"/>
                  <a:gd name="T29" fmla="*/ 74 h 100"/>
                  <a:gd name="T30" fmla="*/ 17 w 270"/>
                  <a:gd name="T31" fmla="*/ 76 h 100"/>
                  <a:gd name="T32" fmla="*/ 0 w 270"/>
                  <a:gd name="T33" fmla="*/ 79 h 100"/>
                  <a:gd name="T34" fmla="*/ 3 w 270"/>
                  <a:gd name="T35" fmla="*/ 100 h 100"/>
                  <a:gd name="T36" fmla="*/ 20 w 270"/>
                  <a:gd name="T37" fmla="*/ 99 h 100"/>
                  <a:gd name="T38" fmla="*/ 38 w 270"/>
                  <a:gd name="T39" fmla="*/ 96 h 100"/>
                  <a:gd name="T40" fmla="*/ 55 w 270"/>
                  <a:gd name="T41" fmla="*/ 95 h 100"/>
                  <a:gd name="T42" fmla="*/ 73 w 270"/>
                  <a:gd name="T43" fmla="*/ 90 h 100"/>
                  <a:gd name="T44" fmla="*/ 90 w 270"/>
                  <a:gd name="T45" fmla="*/ 87 h 100"/>
                  <a:gd name="T46" fmla="*/ 107 w 270"/>
                  <a:gd name="T47" fmla="*/ 84 h 100"/>
                  <a:gd name="T48" fmla="*/ 125 w 270"/>
                  <a:gd name="T49" fmla="*/ 80 h 100"/>
                  <a:gd name="T50" fmla="*/ 142 w 270"/>
                  <a:gd name="T51" fmla="*/ 76 h 100"/>
                  <a:gd name="T52" fmla="*/ 160 w 270"/>
                  <a:gd name="T53" fmla="*/ 71 h 100"/>
                  <a:gd name="T54" fmla="*/ 176 w 270"/>
                  <a:gd name="T55" fmla="*/ 64 h 100"/>
                  <a:gd name="T56" fmla="*/ 192 w 270"/>
                  <a:gd name="T57" fmla="*/ 60 h 100"/>
                  <a:gd name="T58" fmla="*/ 209 w 270"/>
                  <a:gd name="T59" fmla="*/ 52 h 100"/>
                  <a:gd name="T60" fmla="*/ 224 w 270"/>
                  <a:gd name="T61" fmla="*/ 45 h 100"/>
                  <a:gd name="T62" fmla="*/ 240 w 270"/>
                  <a:gd name="T63" fmla="*/ 38 h 100"/>
                  <a:gd name="T64" fmla="*/ 256 w 270"/>
                  <a:gd name="T65" fmla="*/ 29 h 100"/>
                  <a:gd name="T66" fmla="*/ 270 w 270"/>
                  <a:gd name="T67" fmla="*/ 19 h 100"/>
                  <a:gd name="T68" fmla="*/ 257 w 270"/>
                  <a:gd name="T6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0" h="100">
                    <a:moveTo>
                      <a:pt x="257" y="0"/>
                    </a:moveTo>
                    <a:lnTo>
                      <a:pt x="244" y="9"/>
                    </a:lnTo>
                    <a:lnTo>
                      <a:pt x="230" y="17"/>
                    </a:lnTo>
                    <a:lnTo>
                      <a:pt x="215" y="23"/>
                    </a:lnTo>
                    <a:lnTo>
                      <a:pt x="199" y="31"/>
                    </a:lnTo>
                    <a:lnTo>
                      <a:pt x="184" y="38"/>
                    </a:lnTo>
                    <a:lnTo>
                      <a:pt x="168" y="42"/>
                    </a:lnTo>
                    <a:lnTo>
                      <a:pt x="152" y="48"/>
                    </a:lnTo>
                    <a:lnTo>
                      <a:pt x="136" y="52"/>
                    </a:lnTo>
                    <a:lnTo>
                      <a:pt x="119" y="57"/>
                    </a:lnTo>
                    <a:lnTo>
                      <a:pt x="102" y="61"/>
                    </a:lnTo>
                    <a:lnTo>
                      <a:pt x="86" y="64"/>
                    </a:lnTo>
                    <a:lnTo>
                      <a:pt x="68" y="68"/>
                    </a:lnTo>
                    <a:lnTo>
                      <a:pt x="51" y="71"/>
                    </a:lnTo>
                    <a:lnTo>
                      <a:pt x="35" y="74"/>
                    </a:lnTo>
                    <a:lnTo>
                      <a:pt x="17" y="76"/>
                    </a:lnTo>
                    <a:lnTo>
                      <a:pt x="0" y="79"/>
                    </a:lnTo>
                    <a:lnTo>
                      <a:pt x="3" y="100"/>
                    </a:lnTo>
                    <a:lnTo>
                      <a:pt x="20" y="99"/>
                    </a:lnTo>
                    <a:lnTo>
                      <a:pt x="38" y="96"/>
                    </a:lnTo>
                    <a:lnTo>
                      <a:pt x="55" y="95"/>
                    </a:lnTo>
                    <a:lnTo>
                      <a:pt x="73" y="90"/>
                    </a:lnTo>
                    <a:lnTo>
                      <a:pt x="90" y="87"/>
                    </a:lnTo>
                    <a:lnTo>
                      <a:pt x="107" y="84"/>
                    </a:lnTo>
                    <a:lnTo>
                      <a:pt x="125" y="80"/>
                    </a:lnTo>
                    <a:lnTo>
                      <a:pt x="142" y="76"/>
                    </a:lnTo>
                    <a:lnTo>
                      <a:pt x="160" y="71"/>
                    </a:lnTo>
                    <a:lnTo>
                      <a:pt x="176" y="64"/>
                    </a:lnTo>
                    <a:lnTo>
                      <a:pt x="192" y="60"/>
                    </a:lnTo>
                    <a:lnTo>
                      <a:pt x="209" y="52"/>
                    </a:lnTo>
                    <a:lnTo>
                      <a:pt x="224" y="45"/>
                    </a:lnTo>
                    <a:lnTo>
                      <a:pt x="240" y="38"/>
                    </a:lnTo>
                    <a:lnTo>
                      <a:pt x="256" y="29"/>
                    </a:lnTo>
                    <a:lnTo>
                      <a:pt x="270" y="19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4" name="Freeform 125"/>
              <p:cNvSpPr>
                <a:spLocks/>
              </p:cNvSpPr>
              <p:nvPr/>
            </p:nvSpPr>
            <p:spPr bwMode="auto">
              <a:xfrm>
                <a:off x="5221" y="3153"/>
                <a:ext cx="7" cy="7"/>
              </a:xfrm>
              <a:custGeom>
                <a:avLst/>
                <a:gdLst>
                  <a:gd name="T0" fmla="*/ 13 w 19"/>
                  <a:gd name="T1" fmla="*/ 20 h 20"/>
                  <a:gd name="T2" fmla="*/ 17 w 19"/>
                  <a:gd name="T3" fmla="*/ 17 h 20"/>
                  <a:gd name="T4" fmla="*/ 19 w 19"/>
                  <a:gd name="T5" fmla="*/ 11 h 20"/>
                  <a:gd name="T6" fmla="*/ 19 w 19"/>
                  <a:gd name="T7" fmla="*/ 8 h 20"/>
                  <a:gd name="T8" fmla="*/ 17 w 19"/>
                  <a:gd name="T9" fmla="*/ 4 h 20"/>
                  <a:gd name="T10" fmla="*/ 13 w 19"/>
                  <a:gd name="T11" fmla="*/ 1 h 20"/>
                  <a:gd name="T12" fmla="*/ 10 w 19"/>
                  <a:gd name="T13" fmla="*/ 0 h 20"/>
                  <a:gd name="T14" fmla="*/ 6 w 19"/>
                  <a:gd name="T15" fmla="*/ 0 h 20"/>
                  <a:gd name="T16" fmla="*/ 0 w 19"/>
                  <a:gd name="T17" fmla="*/ 1 h 20"/>
                  <a:gd name="T18" fmla="*/ 13 w 19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3" y="20"/>
                    </a:moveTo>
                    <a:lnTo>
                      <a:pt x="17" y="17"/>
                    </a:lnTo>
                    <a:lnTo>
                      <a:pt x="19" y="11"/>
                    </a:lnTo>
                    <a:lnTo>
                      <a:pt x="19" y="8"/>
                    </a:lnTo>
                    <a:lnTo>
                      <a:pt x="17" y="4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3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5" name="Freeform 126"/>
              <p:cNvSpPr>
                <a:spLocks/>
              </p:cNvSpPr>
              <p:nvPr/>
            </p:nvSpPr>
            <p:spPr bwMode="auto">
              <a:xfrm>
                <a:off x="4753" y="2690"/>
                <a:ext cx="329" cy="669"/>
              </a:xfrm>
              <a:custGeom>
                <a:avLst/>
                <a:gdLst>
                  <a:gd name="T0" fmla="*/ 36 w 989"/>
                  <a:gd name="T1" fmla="*/ 46 h 2006"/>
                  <a:gd name="T2" fmla="*/ 35 w 989"/>
                  <a:gd name="T3" fmla="*/ 158 h 2006"/>
                  <a:gd name="T4" fmla="*/ 25 w 989"/>
                  <a:gd name="T5" fmla="*/ 279 h 2006"/>
                  <a:gd name="T6" fmla="*/ 10 w 989"/>
                  <a:gd name="T7" fmla="*/ 384 h 2006"/>
                  <a:gd name="T8" fmla="*/ 26 w 989"/>
                  <a:gd name="T9" fmla="*/ 429 h 2006"/>
                  <a:gd name="T10" fmla="*/ 73 w 989"/>
                  <a:gd name="T11" fmla="*/ 441 h 2006"/>
                  <a:gd name="T12" fmla="*/ 118 w 989"/>
                  <a:gd name="T13" fmla="*/ 452 h 2006"/>
                  <a:gd name="T14" fmla="*/ 164 w 989"/>
                  <a:gd name="T15" fmla="*/ 464 h 2006"/>
                  <a:gd name="T16" fmla="*/ 208 w 989"/>
                  <a:gd name="T17" fmla="*/ 473 h 2006"/>
                  <a:gd name="T18" fmla="*/ 251 w 989"/>
                  <a:gd name="T19" fmla="*/ 483 h 2006"/>
                  <a:gd name="T20" fmla="*/ 295 w 989"/>
                  <a:gd name="T21" fmla="*/ 493 h 2006"/>
                  <a:gd name="T22" fmla="*/ 339 w 989"/>
                  <a:gd name="T23" fmla="*/ 503 h 2006"/>
                  <a:gd name="T24" fmla="*/ 381 w 989"/>
                  <a:gd name="T25" fmla="*/ 512 h 2006"/>
                  <a:gd name="T26" fmla="*/ 423 w 989"/>
                  <a:gd name="T27" fmla="*/ 523 h 2006"/>
                  <a:gd name="T28" fmla="*/ 467 w 989"/>
                  <a:gd name="T29" fmla="*/ 534 h 2006"/>
                  <a:gd name="T30" fmla="*/ 509 w 989"/>
                  <a:gd name="T31" fmla="*/ 545 h 2006"/>
                  <a:gd name="T32" fmla="*/ 551 w 989"/>
                  <a:gd name="T33" fmla="*/ 557 h 2006"/>
                  <a:gd name="T34" fmla="*/ 593 w 989"/>
                  <a:gd name="T35" fmla="*/ 571 h 2006"/>
                  <a:gd name="T36" fmla="*/ 637 w 989"/>
                  <a:gd name="T37" fmla="*/ 586 h 2006"/>
                  <a:gd name="T38" fmla="*/ 679 w 989"/>
                  <a:gd name="T39" fmla="*/ 602 h 2006"/>
                  <a:gd name="T40" fmla="*/ 692 w 989"/>
                  <a:gd name="T41" fmla="*/ 672 h 2006"/>
                  <a:gd name="T42" fmla="*/ 675 w 989"/>
                  <a:gd name="T43" fmla="*/ 810 h 2006"/>
                  <a:gd name="T44" fmla="*/ 659 w 989"/>
                  <a:gd name="T45" fmla="*/ 961 h 2006"/>
                  <a:gd name="T46" fmla="*/ 644 w 989"/>
                  <a:gd name="T47" fmla="*/ 1124 h 2006"/>
                  <a:gd name="T48" fmla="*/ 634 w 989"/>
                  <a:gd name="T49" fmla="*/ 1293 h 2006"/>
                  <a:gd name="T50" fmla="*/ 630 w 989"/>
                  <a:gd name="T51" fmla="*/ 1466 h 2006"/>
                  <a:gd name="T52" fmla="*/ 631 w 989"/>
                  <a:gd name="T53" fmla="*/ 1639 h 2006"/>
                  <a:gd name="T54" fmla="*/ 638 w 989"/>
                  <a:gd name="T55" fmla="*/ 1809 h 2006"/>
                  <a:gd name="T56" fmla="*/ 656 w 989"/>
                  <a:gd name="T57" fmla="*/ 1910 h 2006"/>
                  <a:gd name="T58" fmla="*/ 686 w 989"/>
                  <a:gd name="T59" fmla="*/ 1940 h 2006"/>
                  <a:gd name="T60" fmla="*/ 730 w 989"/>
                  <a:gd name="T61" fmla="*/ 1966 h 2006"/>
                  <a:gd name="T62" fmla="*/ 779 w 989"/>
                  <a:gd name="T63" fmla="*/ 1985 h 2006"/>
                  <a:gd name="T64" fmla="*/ 833 w 989"/>
                  <a:gd name="T65" fmla="*/ 1998 h 2006"/>
                  <a:gd name="T66" fmla="*/ 887 w 989"/>
                  <a:gd name="T67" fmla="*/ 2006 h 2006"/>
                  <a:gd name="T68" fmla="*/ 935 w 989"/>
                  <a:gd name="T69" fmla="*/ 2004 h 2006"/>
                  <a:gd name="T70" fmla="*/ 974 w 989"/>
                  <a:gd name="T71" fmla="*/ 1994 h 2006"/>
                  <a:gd name="T72" fmla="*/ 965 w 989"/>
                  <a:gd name="T73" fmla="*/ 1869 h 2006"/>
                  <a:gd name="T74" fmla="*/ 929 w 989"/>
                  <a:gd name="T75" fmla="*/ 1623 h 2006"/>
                  <a:gd name="T76" fmla="*/ 904 w 989"/>
                  <a:gd name="T77" fmla="*/ 1369 h 2006"/>
                  <a:gd name="T78" fmla="*/ 891 w 989"/>
                  <a:gd name="T79" fmla="*/ 1116 h 2006"/>
                  <a:gd name="T80" fmla="*/ 887 w 989"/>
                  <a:gd name="T81" fmla="*/ 870 h 2006"/>
                  <a:gd name="T82" fmla="*/ 896 w 989"/>
                  <a:gd name="T83" fmla="*/ 638 h 2006"/>
                  <a:gd name="T84" fmla="*/ 910 w 989"/>
                  <a:gd name="T85" fmla="*/ 429 h 2006"/>
                  <a:gd name="T86" fmla="*/ 935 w 989"/>
                  <a:gd name="T87" fmla="*/ 249 h 2006"/>
                  <a:gd name="T88" fmla="*/ 923 w 989"/>
                  <a:gd name="T89" fmla="*/ 169 h 2006"/>
                  <a:gd name="T90" fmla="*/ 867 w 989"/>
                  <a:gd name="T91" fmla="*/ 160 h 2006"/>
                  <a:gd name="T92" fmla="*/ 811 w 989"/>
                  <a:gd name="T93" fmla="*/ 151 h 2006"/>
                  <a:gd name="T94" fmla="*/ 755 w 989"/>
                  <a:gd name="T95" fmla="*/ 141 h 2006"/>
                  <a:gd name="T96" fmla="*/ 699 w 989"/>
                  <a:gd name="T97" fmla="*/ 129 h 2006"/>
                  <a:gd name="T98" fmla="*/ 641 w 989"/>
                  <a:gd name="T99" fmla="*/ 118 h 2006"/>
                  <a:gd name="T100" fmla="*/ 586 w 989"/>
                  <a:gd name="T101" fmla="*/ 107 h 2006"/>
                  <a:gd name="T102" fmla="*/ 528 w 989"/>
                  <a:gd name="T103" fmla="*/ 94 h 2006"/>
                  <a:gd name="T104" fmla="*/ 471 w 989"/>
                  <a:gd name="T105" fmla="*/ 83 h 2006"/>
                  <a:gd name="T106" fmla="*/ 413 w 989"/>
                  <a:gd name="T107" fmla="*/ 71 h 2006"/>
                  <a:gd name="T108" fmla="*/ 356 w 989"/>
                  <a:gd name="T109" fmla="*/ 58 h 2006"/>
                  <a:gd name="T110" fmla="*/ 298 w 989"/>
                  <a:gd name="T111" fmla="*/ 46 h 2006"/>
                  <a:gd name="T112" fmla="*/ 238 w 989"/>
                  <a:gd name="T113" fmla="*/ 36 h 2006"/>
                  <a:gd name="T114" fmla="*/ 180 w 989"/>
                  <a:gd name="T115" fmla="*/ 25 h 2006"/>
                  <a:gd name="T116" fmla="*/ 122 w 989"/>
                  <a:gd name="T117" fmla="*/ 14 h 2006"/>
                  <a:gd name="T118" fmla="*/ 61 w 989"/>
                  <a:gd name="T119" fmla="*/ 4 h 2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9" h="2006">
                    <a:moveTo>
                      <a:pt x="32" y="0"/>
                    </a:moveTo>
                    <a:lnTo>
                      <a:pt x="36" y="46"/>
                    </a:lnTo>
                    <a:lnTo>
                      <a:pt x="36" y="100"/>
                    </a:lnTo>
                    <a:lnTo>
                      <a:pt x="35" y="158"/>
                    </a:lnTo>
                    <a:lnTo>
                      <a:pt x="30" y="219"/>
                    </a:lnTo>
                    <a:lnTo>
                      <a:pt x="25" y="279"/>
                    </a:lnTo>
                    <a:lnTo>
                      <a:pt x="17" y="336"/>
                    </a:lnTo>
                    <a:lnTo>
                      <a:pt x="10" y="384"/>
                    </a:lnTo>
                    <a:lnTo>
                      <a:pt x="0" y="423"/>
                    </a:lnTo>
                    <a:lnTo>
                      <a:pt x="26" y="429"/>
                    </a:lnTo>
                    <a:lnTo>
                      <a:pt x="49" y="435"/>
                    </a:lnTo>
                    <a:lnTo>
                      <a:pt x="73" y="441"/>
                    </a:lnTo>
                    <a:lnTo>
                      <a:pt x="94" y="446"/>
                    </a:lnTo>
                    <a:lnTo>
                      <a:pt x="118" y="452"/>
                    </a:lnTo>
                    <a:lnTo>
                      <a:pt x="141" y="458"/>
                    </a:lnTo>
                    <a:lnTo>
                      <a:pt x="164" y="464"/>
                    </a:lnTo>
                    <a:lnTo>
                      <a:pt x="186" y="468"/>
                    </a:lnTo>
                    <a:lnTo>
                      <a:pt x="208" y="473"/>
                    </a:lnTo>
                    <a:lnTo>
                      <a:pt x="230" y="478"/>
                    </a:lnTo>
                    <a:lnTo>
                      <a:pt x="251" y="483"/>
                    </a:lnTo>
                    <a:lnTo>
                      <a:pt x="275" y="489"/>
                    </a:lnTo>
                    <a:lnTo>
                      <a:pt x="295" y="493"/>
                    </a:lnTo>
                    <a:lnTo>
                      <a:pt x="317" y="497"/>
                    </a:lnTo>
                    <a:lnTo>
                      <a:pt x="339" y="503"/>
                    </a:lnTo>
                    <a:lnTo>
                      <a:pt x="359" y="507"/>
                    </a:lnTo>
                    <a:lnTo>
                      <a:pt x="381" y="512"/>
                    </a:lnTo>
                    <a:lnTo>
                      <a:pt x="403" y="518"/>
                    </a:lnTo>
                    <a:lnTo>
                      <a:pt x="423" y="523"/>
                    </a:lnTo>
                    <a:lnTo>
                      <a:pt x="445" y="528"/>
                    </a:lnTo>
                    <a:lnTo>
                      <a:pt x="467" y="534"/>
                    </a:lnTo>
                    <a:lnTo>
                      <a:pt x="487" y="539"/>
                    </a:lnTo>
                    <a:lnTo>
                      <a:pt x="509" y="545"/>
                    </a:lnTo>
                    <a:lnTo>
                      <a:pt x="529" y="551"/>
                    </a:lnTo>
                    <a:lnTo>
                      <a:pt x="551" y="557"/>
                    </a:lnTo>
                    <a:lnTo>
                      <a:pt x="571" y="564"/>
                    </a:lnTo>
                    <a:lnTo>
                      <a:pt x="593" y="571"/>
                    </a:lnTo>
                    <a:lnTo>
                      <a:pt x="615" y="579"/>
                    </a:lnTo>
                    <a:lnTo>
                      <a:pt x="637" y="586"/>
                    </a:lnTo>
                    <a:lnTo>
                      <a:pt x="659" y="593"/>
                    </a:lnTo>
                    <a:lnTo>
                      <a:pt x="679" y="602"/>
                    </a:lnTo>
                    <a:lnTo>
                      <a:pt x="701" y="609"/>
                    </a:lnTo>
                    <a:lnTo>
                      <a:pt x="692" y="672"/>
                    </a:lnTo>
                    <a:lnTo>
                      <a:pt x="683" y="739"/>
                    </a:lnTo>
                    <a:lnTo>
                      <a:pt x="675" y="810"/>
                    </a:lnTo>
                    <a:lnTo>
                      <a:pt x="666" y="884"/>
                    </a:lnTo>
                    <a:lnTo>
                      <a:pt x="659" y="961"/>
                    </a:lnTo>
                    <a:lnTo>
                      <a:pt x="651" y="1041"/>
                    </a:lnTo>
                    <a:lnTo>
                      <a:pt x="644" y="1124"/>
                    </a:lnTo>
                    <a:lnTo>
                      <a:pt x="638" y="1209"/>
                    </a:lnTo>
                    <a:lnTo>
                      <a:pt x="634" y="1293"/>
                    </a:lnTo>
                    <a:lnTo>
                      <a:pt x="631" y="1379"/>
                    </a:lnTo>
                    <a:lnTo>
                      <a:pt x="630" y="1466"/>
                    </a:lnTo>
                    <a:lnTo>
                      <a:pt x="630" y="1553"/>
                    </a:lnTo>
                    <a:lnTo>
                      <a:pt x="631" y="1639"/>
                    </a:lnTo>
                    <a:lnTo>
                      <a:pt x="634" y="1725"/>
                    </a:lnTo>
                    <a:lnTo>
                      <a:pt x="638" y="1809"/>
                    </a:lnTo>
                    <a:lnTo>
                      <a:pt x="647" y="1894"/>
                    </a:lnTo>
                    <a:lnTo>
                      <a:pt x="656" y="1910"/>
                    </a:lnTo>
                    <a:lnTo>
                      <a:pt x="670" y="1926"/>
                    </a:lnTo>
                    <a:lnTo>
                      <a:pt x="686" y="1940"/>
                    </a:lnTo>
                    <a:lnTo>
                      <a:pt x="707" y="1955"/>
                    </a:lnTo>
                    <a:lnTo>
                      <a:pt x="730" y="1966"/>
                    </a:lnTo>
                    <a:lnTo>
                      <a:pt x="755" y="1977"/>
                    </a:lnTo>
                    <a:lnTo>
                      <a:pt x="779" y="1985"/>
                    </a:lnTo>
                    <a:lnTo>
                      <a:pt x="807" y="1993"/>
                    </a:lnTo>
                    <a:lnTo>
                      <a:pt x="833" y="1998"/>
                    </a:lnTo>
                    <a:lnTo>
                      <a:pt x="861" y="2003"/>
                    </a:lnTo>
                    <a:lnTo>
                      <a:pt x="887" y="2006"/>
                    </a:lnTo>
                    <a:lnTo>
                      <a:pt x="912" y="2006"/>
                    </a:lnTo>
                    <a:lnTo>
                      <a:pt x="935" y="2004"/>
                    </a:lnTo>
                    <a:lnTo>
                      <a:pt x="955" y="2000"/>
                    </a:lnTo>
                    <a:lnTo>
                      <a:pt x="974" y="1994"/>
                    </a:lnTo>
                    <a:lnTo>
                      <a:pt x="989" y="1987"/>
                    </a:lnTo>
                    <a:lnTo>
                      <a:pt x="965" y="1869"/>
                    </a:lnTo>
                    <a:lnTo>
                      <a:pt x="947" y="1747"/>
                    </a:lnTo>
                    <a:lnTo>
                      <a:pt x="929" y="1623"/>
                    </a:lnTo>
                    <a:lnTo>
                      <a:pt x="916" y="1497"/>
                    </a:lnTo>
                    <a:lnTo>
                      <a:pt x="904" y="1369"/>
                    </a:lnTo>
                    <a:lnTo>
                      <a:pt x="896" y="1242"/>
                    </a:lnTo>
                    <a:lnTo>
                      <a:pt x="891" y="1116"/>
                    </a:lnTo>
                    <a:lnTo>
                      <a:pt x="888" y="992"/>
                    </a:lnTo>
                    <a:lnTo>
                      <a:pt x="887" y="870"/>
                    </a:lnTo>
                    <a:lnTo>
                      <a:pt x="890" y="750"/>
                    </a:lnTo>
                    <a:lnTo>
                      <a:pt x="896" y="638"/>
                    </a:lnTo>
                    <a:lnTo>
                      <a:pt x="901" y="531"/>
                    </a:lnTo>
                    <a:lnTo>
                      <a:pt x="910" y="429"/>
                    </a:lnTo>
                    <a:lnTo>
                      <a:pt x="922" y="336"/>
                    </a:lnTo>
                    <a:lnTo>
                      <a:pt x="935" y="249"/>
                    </a:lnTo>
                    <a:lnTo>
                      <a:pt x="949" y="171"/>
                    </a:lnTo>
                    <a:lnTo>
                      <a:pt x="923" y="169"/>
                    </a:lnTo>
                    <a:lnTo>
                      <a:pt x="896" y="164"/>
                    </a:lnTo>
                    <a:lnTo>
                      <a:pt x="867" y="160"/>
                    </a:lnTo>
                    <a:lnTo>
                      <a:pt x="839" y="155"/>
                    </a:lnTo>
                    <a:lnTo>
                      <a:pt x="811" y="151"/>
                    </a:lnTo>
                    <a:lnTo>
                      <a:pt x="782" y="145"/>
                    </a:lnTo>
                    <a:lnTo>
                      <a:pt x="755" y="141"/>
                    </a:lnTo>
                    <a:lnTo>
                      <a:pt x="727" y="135"/>
                    </a:lnTo>
                    <a:lnTo>
                      <a:pt x="699" y="129"/>
                    </a:lnTo>
                    <a:lnTo>
                      <a:pt x="670" y="125"/>
                    </a:lnTo>
                    <a:lnTo>
                      <a:pt x="641" y="118"/>
                    </a:lnTo>
                    <a:lnTo>
                      <a:pt x="614" y="113"/>
                    </a:lnTo>
                    <a:lnTo>
                      <a:pt x="586" y="107"/>
                    </a:lnTo>
                    <a:lnTo>
                      <a:pt x="557" y="100"/>
                    </a:lnTo>
                    <a:lnTo>
                      <a:pt x="528" y="94"/>
                    </a:lnTo>
                    <a:lnTo>
                      <a:pt x="500" y="89"/>
                    </a:lnTo>
                    <a:lnTo>
                      <a:pt x="471" y="83"/>
                    </a:lnTo>
                    <a:lnTo>
                      <a:pt x="443" y="77"/>
                    </a:lnTo>
                    <a:lnTo>
                      <a:pt x="413" y="71"/>
                    </a:lnTo>
                    <a:lnTo>
                      <a:pt x="384" y="65"/>
                    </a:lnTo>
                    <a:lnTo>
                      <a:pt x="356" y="58"/>
                    </a:lnTo>
                    <a:lnTo>
                      <a:pt x="327" y="54"/>
                    </a:lnTo>
                    <a:lnTo>
                      <a:pt x="298" y="46"/>
                    </a:lnTo>
                    <a:lnTo>
                      <a:pt x="269" y="41"/>
                    </a:lnTo>
                    <a:lnTo>
                      <a:pt x="238" y="36"/>
                    </a:lnTo>
                    <a:lnTo>
                      <a:pt x="209" y="30"/>
                    </a:lnTo>
                    <a:lnTo>
                      <a:pt x="180" y="25"/>
                    </a:lnTo>
                    <a:lnTo>
                      <a:pt x="151" y="20"/>
                    </a:lnTo>
                    <a:lnTo>
                      <a:pt x="122" y="14"/>
                    </a:lnTo>
                    <a:lnTo>
                      <a:pt x="92" y="9"/>
                    </a:lnTo>
                    <a:lnTo>
                      <a:pt x="6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6" name="Freeform 127"/>
              <p:cNvSpPr>
                <a:spLocks/>
              </p:cNvSpPr>
              <p:nvPr/>
            </p:nvSpPr>
            <p:spPr bwMode="auto">
              <a:xfrm>
                <a:off x="4749" y="2690"/>
                <a:ext cx="20" cy="145"/>
              </a:xfrm>
              <a:custGeom>
                <a:avLst/>
                <a:gdLst>
                  <a:gd name="T0" fmla="*/ 23 w 59"/>
                  <a:gd name="T1" fmla="*/ 428 h 435"/>
                  <a:gd name="T2" fmla="*/ 26 w 59"/>
                  <a:gd name="T3" fmla="*/ 409 h 435"/>
                  <a:gd name="T4" fmla="*/ 30 w 59"/>
                  <a:gd name="T5" fmla="*/ 389 h 435"/>
                  <a:gd name="T6" fmla="*/ 35 w 59"/>
                  <a:gd name="T7" fmla="*/ 364 h 435"/>
                  <a:gd name="T8" fmla="*/ 39 w 59"/>
                  <a:gd name="T9" fmla="*/ 339 h 435"/>
                  <a:gd name="T10" fmla="*/ 42 w 59"/>
                  <a:gd name="T11" fmla="*/ 312 h 435"/>
                  <a:gd name="T12" fmla="*/ 46 w 59"/>
                  <a:gd name="T13" fmla="*/ 283 h 435"/>
                  <a:gd name="T14" fmla="*/ 49 w 59"/>
                  <a:gd name="T15" fmla="*/ 253 h 435"/>
                  <a:gd name="T16" fmla="*/ 52 w 59"/>
                  <a:gd name="T17" fmla="*/ 223 h 435"/>
                  <a:gd name="T18" fmla="*/ 55 w 59"/>
                  <a:gd name="T19" fmla="*/ 192 h 435"/>
                  <a:gd name="T20" fmla="*/ 56 w 59"/>
                  <a:gd name="T21" fmla="*/ 162 h 435"/>
                  <a:gd name="T22" fmla="*/ 56 w 59"/>
                  <a:gd name="T23" fmla="*/ 131 h 435"/>
                  <a:gd name="T24" fmla="*/ 58 w 59"/>
                  <a:gd name="T25" fmla="*/ 102 h 435"/>
                  <a:gd name="T26" fmla="*/ 59 w 59"/>
                  <a:gd name="T27" fmla="*/ 75 h 435"/>
                  <a:gd name="T28" fmla="*/ 56 w 59"/>
                  <a:gd name="T29" fmla="*/ 47 h 435"/>
                  <a:gd name="T30" fmla="*/ 56 w 59"/>
                  <a:gd name="T31" fmla="*/ 22 h 435"/>
                  <a:gd name="T32" fmla="*/ 54 w 59"/>
                  <a:gd name="T33" fmla="*/ 0 h 435"/>
                  <a:gd name="T34" fmla="*/ 32 w 59"/>
                  <a:gd name="T35" fmla="*/ 13 h 435"/>
                  <a:gd name="T36" fmla="*/ 33 w 59"/>
                  <a:gd name="T37" fmla="*/ 37 h 435"/>
                  <a:gd name="T38" fmla="*/ 36 w 59"/>
                  <a:gd name="T39" fmla="*/ 61 h 435"/>
                  <a:gd name="T40" fmla="*/ 36 w 59"/>
                  <a:gd name="T41" fmla="*/ 88 h 435"/>
                  <a:gd name="T42" fmla="*/ 36 w 59"/>
                  <a:gd name="T43" fmla="*/ 117 h 435"/>
                  <a:gd name="T44" fmla="*/ 33 w 59"/>
                  <a:gd name="T45" fmla="*/ 146 h 435"/>
                  <a:gd name="T46" fmla="*/ 33 w 59"/>
                  <a:gd name="T47" fmla="*/ 175 h 435"/>
                  <a:gd name="T48" fmla="*/ 30 w 59"/>
                  <a:gd name="T49" fmla="*/ 205 h 435"/>
                  <a:gd name="T50" fmla="*/ 27 w 59"/>
                  <a:gd name="T51" fmla="*/ 235 h 435"/>
                  <a:gd name="T52" fmla="*/ 24 w 59"/>
                  <a:gd name="T53" fmla="*/ 265 h 435"/>
                  <a:gd name="T54" fmla="*/ 22 w 59"/>
                  <a:gd name="T55" fmla="*/ 294 h 435"/>
                  <a:gd name="T56" fmla="*/ 17 w 59"/>
                  <a:gd name="T57" fmla="*/ 322 h 435"/>
                  <a:gd name="T58" fmla="*/ 14 w 59"/>
                  <a:gd name="T59" fmla="*/ 348 h 435"/>
                  <a:gd name="T60" fmla="*/ 10 w 59"/>
                  <a:gd name="T61" fmla="*/ 373 h 435"/>
                  <a:gd name="T62" fmla="*/ 6 w 59"/>
                  <a:gd name="T63" fmla="*/ 395 h 435"/>
                  <a:gd name="T64" fmla="*/ 1 w 59"/>
                  <a:gd name="T65" fmla="*/ 413 h 435"/>
                  <a:gd name="T66" fmla="*/ 7 w 59"/>
                  <a:gd name="T67" fmla="*/ 43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35">
                    <a:moveTo>
                      <a:pt x="14" y="413"/>
                    </a:moveTo>
                    <a:lnTo>
                      <a:pt x="23" y="428"/>
                    </a:lnTo>
                    <a:lnTo>
                      <a:pt x="24" y="418"/>
                    </a:lnTo>
                    <a:lnTo>
                      <a:pt x="26" y="409"/>
                    </a:lnTo>
                    <a:lnTo>
                      <a:pt x="29" y="399"/>
                    </a:lnTo>
                    <a:lnTo>
                      <a:pt x="30" y="389"/>
                    </a:lnTo>
                    <a:lnTo>
                      <a:pt x="33" y="376"/>
                    </a:lnTo>
                    <a:lnTo>
                      <a:pt x="35" y="364"/>
                    </a:lnTo>
                    <a:lnTo>
                      <a:pt x="38" y="351"/>
                    </a:lnTo>
                    <a:lnTo>
                      <a:pt x="39" y="339"/>
                    </a:lnTo>
                    <a:lnTo>
                      <a:pt x="40" y="325"/>
                    </a:lnTo>
                    <a:lnTo>
                      <a:pt x="42" y="312"/>
                    </a:lnTo>
                    <a:lnTo>
                      <a:pt x="45" y="297"/>
                    </a:lnTo>
                    <a:lnTo>
                      <a:pt x="46" y="283"/>
                    </a:lnTo>
                    <a:lnTo>
                      <a:pt x="48" y="268"/>
                    </a:lnTo>
                    <a:lnTo>
                      <a:pt x="49" y="253"/>
                    </a:lnTo>
                    <a:lnTo>
                      <a:pt x="51" y="237"/>
                    </a:lnTo>
                    <a:lnTo>
                      <a:pt x="52" y="223"/>
                    </a:lnTo>
                    <a:lnTo>
                      <a:pt x="54" y="208"/>
                    </a:lnTo>
                    <a:lnTo>
                      <a:pt x="55" y="192"/>
                    </a:lnTo>
                    <a:lnTo>
                      <a:pt x="55" y="176"/>
                    </a:lnTo>
                    <a:lnTo>
                      <a:pt x="56" y="162"/>
                    </a:lnTo>
                    <a:lnTo>
                      <a:pt x="56" y="146"/>
                    </a:lnTo>
                    <a:lnTo>
                      <a:pt x="56" y="131"/>
                    </a:lnTo>
                    <a:lnTo>
                      <a:pt x="58" y="117"/>
                    </a:lnTo>
                    <a:lnTo>
                      <a:pt x="58" y="102"/>
                    </a:lnTo>
                    <a:lnTo>
                      <a:pt x="59" y="88"/>
                    </a:lnTo>
                    <a:lnTo>
                      <a:pt x="59" y="75"/>
                    </a:lnTo>
                    <a:lnTo>
                      <a:pt x="58" y="60"/>
                    </a:lnTo>
                    <a:lnTo>
                      <a:pt x="56" y="47"/>
                    </a:lnTo>
                    <a:lnTo>
                      <a:pt x="56" y="35"/>
                    </a:lnTo>
                    <a:lnTo>
                      <a:pt x="56" y="22"/>
                    </a:lnTo>
                    <a:lnTo>
                      <a:pt x="55" y="12"/>
                    </a:lnTo>
                    <a:lnTo>
                      <a:pt x="54" y="0"/>
                    </a:lnTo>
                    <a:lnTo>
                      <a:pt x="30" y="3"/>
                    </a:lnTo>
                    <a:lnTo>
                      <a:pt x="32" y="13"/>
                    </a:lnTo>
                    <a:lnTo>
                      <a:pt x="33" y="25"/>
                    </a:lnTo>
                    <a:lnTo>
                      <a:pt x="33" y="37"/>
                    </a:lnTo>
                    <a:lnTo>
                      <a:pt x="35" y="48"/>
                    </a:lnTo>
                    <a:lnTo>
                      <a:pt x="36" y="61"/>
                    </a:lnTo>
                    <a:lnTo>
                      <a:pt x="36" y="75"/>
                    </a:lnTo>
                    <a:lnTo>
                      <a:pt x="36" y="88"/>
                    </a:lnTo>
                    <a:lnTo>
                      <a:pt x="36" y="102"/>
                    </a:lnTo>
                    <a:lnTo>
                      <a:pt x="36" y="117"/>
                    </a:lnTo>
                    <a:lnTo>
                      <a:pt x="35" y="131"/>
                    </a:lnTo>
                    <a:lnTo>
                      <a:pt x="33" y="146"/>
                    </a:lnTo>
                    <a:lnTo>
                      <a:pt x="33" y="160"/>
                    </a:lnTo>
                    <a:lnTo>
                      <a:pt x="33" y="175"/>
                    </a:lnTo>
                    <a:lnTo>
                      <a:pt x="32" y="189"/>
                    </a:lnTo>
                    <a:lnTo>
                      <a:pt x="30" y="205"/>
                    </a:lnTo>
                    <a:lnTo>
                      <a:pt x="29" y="220"/>
                    </a:lnTo>
                    <a:lnTo>
                      <a:pt x="27" y="235"/>
                    </a:lnTo>
                    <a:lnTo>
                      <a:pt x="26" y="251"/>
                    </a:lnTo>
                    <a:lnTo>
                      <a:pt x="24" y="265"/>
                    </a:lnTo>
                    <a:lnTo>
                      <a:pt x="23" y="280"/>
                    </a:lnTo>
                    <a:lnTo>
                      <a:pt x="22" y="294"/>
                    </a:lnTo>
                    <a:lnTo>
                      <a:pt x="20" y="309"/>
                    </a:lnTo>
                    <a:lnTo>
                      <a:pt x="17" y="322"/>
                    </a:lnTo>
                    <a:lnTo>
                      <a:pt x="16" y="335"/>
                    </a:lnTo>
                    <a:lnTo>
                      <a:pt x="14" y="348"/>
                    </a:lnTo>
                    <a:lnTo>
                      <a:pt x="11" y="361"/>
                    </a:lnTo>
                    <a:lnTo>
                      <a:pt x="10" y="373"/>
                    </a:lnTo>
                    <a:lnTo>
                      <a:pt x="7" y="384"/>
                    </a:lnTo>
                    <a:lnTo>
                      <a:pt x="6" y="395"/>
                    </a:lnTo>
                    <a:lnTo>
                      <a:pt x="4" y="403"/>
                    </a:lnTo>
                    <a:lnTo>
                      <a:pt x="1" y="413"/>
                    </a:lnTo>
                    <a:lnTo>
                      <a:pt x="0" y="421"/>
                    </a:lnTo>
                    <a:lnTo>
                      <a:pt x="7" y="435"/>
                    </a:lnTo>
                    <a:lnTo>
                      <a:pt x="14" y="4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7" name="Freeform 128"/>
              <p:cNvSpPr>
                <a:spLocks/>
              </p:cNvSpPr>
              <p:nvPr/>
            </p:nvSpPr>
            <p:spPr bwMode="auto">
              <a:xfrm>
                <a:off x="4752" y="2827"/>
                <a:ext cx="238" cy="70"/>
              </a:xfrm>
              <a:custGeom>
                <a:avLst/>
                <a:gdLst>
                  <a:gd name="T0" fmla="*/ 708 w 715"/>
                  <a:gd name="T1" fmla="*/ 188 h 210"/>
                  <a:gd name="T2" fmla="*/ 665 w 715"/>
                  <a:gd name="T3" fmla="*/ 172 h 210"/>
                  <a:gd name="T4" fmla="*/ 621 w 715"/>
                  <a:gd name="T5" fmla="*/ 156 h 210"/>
                  <a:gd name="T6" fmla="*/ 579 w 715"/>
                  <a:gd name="T7" fmla="*/ 142 h 210"/>
                  <a:gd name="T8" fmla="*/ 535 w 715"/>
                  <a:gd name="T9" fmla="*/ 128 h 210"/>
                  <a:gd name="T10" fmla="*/ 493 w 715"/>
                  <a:gd name="T11" fmla="*/ 117 h 210"/>
                  <a:gd name="T12" fmla="*/ 451 w 715"/>
                  <a:gd name="T13" fmla="*/ 105 h 210"/>
                  <a:gd name="T14" fmla="*/ 409 w 715"/>
                  <a:gd name="T15" fmla="*/ 95 h 210"/>
                  <a:gd name="T16" fmla="*/ 365 w 715"/>
                  <a:gd name="T17" fmla="*/ 85 h 210"/>
                  <a:gd name="T18" fmla="*/ 323 w 715"/>
                  <a:gd name="T19" fmla="*/ 75 h 210"/>
                  <a:gd name="T20" fmla="*/ 279 w 715"/>
                  <a:gd name="T21" fmla="*/ 66 h 210"/>
                  <a:gd name="T22" fmla="*/ 236 w 715"/>
                  <a:gd name="T23" fmla="*/ 56 h 210"/>
                  <a:gd name="T24" fmla="*/ 192 w 715"/>
                  <a:gd name="T25" fmla="*/ 46 h 210"/>
                  <a:gd name="T26" fmla="*/ 147 w 715"/>
                  <a:gd name="T27" fmla="*/ 35 h 210"/>
                  <a:gd name="T28" fmla="*/ 100 w 715"/>
                  <a:gd name="T29" fmla="*/ 25 h 210"/>
                  <a:gd name="T30" fmla="*/ 55 w 715"/>
                  <a:gd name="T31" fmla="*/ 12 h 210"/>
                  <a:gd name="T32" fmla="*/ 7 w 715"/>
                  <a:gd name="T33" fmla="*/ 0 h 210"/>
                  <a:gd name="T34" fmla="*/ 25 w 715"/>
                  <a:gd name="T35" fmla="*/ 30 h 210"/>
                  <a:gd name="T36" fmla="*/ 71 w 715"/>
                  <a:gd name="T37" fmla="*/ 41 h 210"/>
                  <a:gd name="T38" fmla="*/ 118 w 715"/>
                  <a:gd name="T39" fmla="*/ 53 h 210"/>
                  <a:gd name="T40" fmla="*/ 164 w 715"/>
                  <a:gd name="T41" fmla="*/ 64 h 210"/>
                  <a:gd name="T42" fmla="*/ 209 w 715"/>
                  <a:gd name="T43" fmla="*/ 73 h 210"/>
                  <a:gd name="T44" fmla="*/ 253 w 715"/>
                  <a:gd name="T45" fmla="*/ 83 h 210"/>
                  <a:gd name="T46" fmla="*/ 295 w 715"/>
                  <a:gd name="T47" fmla="*/ 94 h 210"/>
                  <a:gd name="T48" fmla="*/ 339 w 715"/>
                  <a:gd name="T49" fmla="*/ 104 h 210"/>
                  <a:gd name="T50" fmla="*/ 381 w 715"/>
                  <a:gd name="T51" fmla="*/ 112 h 210"/>
                  <a:gd name="T52" fmla="*/ 423 w 715"/>
                  <a:gd name="T53" fmla="*/ 123 h 210"/>
                  <a:gd name="T54" fmla="*/ 465 w 715"/>
                  <a:gd name="T55" fmla="*/ 134 h 210"/>
                  <a:gd name="T56" fmla="*/ 509 w 715"/>
                  <a:gd name="T57" fmla="*/ 146 h 210"/>
                  <a:gd name="T58" fmla="*/ 550 w 715"/>
                  <a:gd name="T59" fmla="*/ 158 h 210"/>
                  <a:gd name="T60" fmla="*/ 593 w 715"/>
                  <a:gd name="T61" fmla="*/ 171 h 210"/>
                  <a:gd name="T62" fmla="*/ 635 w 715"/>
                  <a:gd name="T63" fmla="*/ 185 h 210"/>
                  <a:gd name="T64" fmla="*/ 679 w 715"/>
                  <a:gd name="T65" fmla="*/ 201 h 210"/>
                  <a:gd name="T66" fmla="*/ 694 w 715"/>
                  <a:gd name="T67" fmla="*/ 197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5" h="210">
                    <a:moveTo>
                      <a:pt x="715" y="201"/>
                    </a:moveTo>
                    <a:lnTo>
                      <a:pt x="708" y="188"/>
                    </a:lnTo>
                    <a:lnTo>
                      <a:pt x="686" y="179"/>
                    </a:lnTo>
                    <a:lnTo>
                      <a:pt x="665" y="172"/>
                    </a:lnTo>
                    <a:lnTo>
                      <a:pt x="643" y="163"/>
                    </a:lnTo>
                    <a:lnTo>
                      <a:pt x="621" y="156"/>
                    </a:lnTo>
                    <a:lnTo>
                      <a:pt x="601" y="149"/>
                    </a:lnTo>
                    <a:lnTo>
                      <a:pt x="579" y="142"/>
                    </a:lnTo>
                    <a:lnTo>
                      <a:pt x="557" y="136"/>
                    </a:lnTo>
                    <a:lnTo>
                      <a:pt x="535" y="128"/>
                    </a:lnTo>
                    <a:lnTo>
                      <a:pt x="515" y="123"/>
                    </a:lnTo>
                    <a:lnTo>
                      <a:pt x="493" y="117"/>
                    </a:lnTo>
                    <a:lnTo>
                      <a:pt x="473" y="111"/>
                    </a:lnTo>
                    <a:lnTo>
                      <a:pt x="451" y="105"/>
                    </a:lnTo>
                    <a:lnTo>
                      <a:pt x="430" y="99"/>
                    </a:lnTo>
                    <a:lnTo>
                      <a:pt x="409" y="95"/>
                    </a:lnTo>
                    <a:lnTo>
                      <a:pt x="387" y="89"/>
                    </a:lnTo>
                    <a:lnTo>
                      <a:pt x="365" y="85"/>
                    </a:lnTo>
                    <a:lnTo>
                      <a:pt x="343" y="80"/>
                    </a:lnTo>
                    <a:lnTo>
                      <a:pt x="323" y="75"/>
                    </a:lnTo>
                    <a:lnTo>
                      <a:pt x="301" y="70"/>
                    </a:lnTo>
                    <a:lnTo>
                      <a:pt x="279" y="66"/>
                    </a:lnTo>
                    <a:lnTo>
                      <a:pt x="257" y="60"/>
                    </a:lnTo>
                    <a:lnTo>
                      <a:pt x="236" y="56"/>
                    </a:lnTo>
                    <a:lnTo>
                      <a:pt x="214" y="51"/>
                    </a:lnTo>
                    <a:lnTo>
                      <a:pt x="192" y="46"/>
                    </a:lnTo>
                    <a:lnTo>
                      <a:pt x="169" y="41"/>
                    </a:lnTo>
                    <a:lnTo>
                      <a:pt x="147" y="35"/>
                    </a:lnTo>
                    <a:lnTo>
                      <a:pt x="124" y="30"/>
                    </a:lnTo>
                    <a:lnTo>
                      <a:pt x="100" y="25"/>
                    </a:lnTo>
                    <a:lnTo>
                      <a:pt x="79" y="19"/>
                    </a:lnTo>
                    <a:lnTo>
                      <a:pt x="55" y="12"/>
                    </a:lnTo>
                    <a:lnTo>
                      <a:pt x="31" y="6"/>
                    </a:lnTo>
                    <a:lnTo>
                      <a:pt x="7" y="0"/>
                    </a:lnTo>
                    <a:lnTo>
                      <a:pt x="0" y="22"/>
                    </a:lnTo>
                    <a:lnTo>
                      <a:pt x="25" y="30"/>
                    </a:lnTo>
                    <a:lnTo>
                      <a:pt x="48" y="35"/>
                    </a:lnTo>
                    <a:lnTo>
                      <a:pt x="71" y="41"/>
                    </a:lnTo>
                    <a:lnTo>
                      <a:pt x="95" y="48"/>
                    </a:lnTo>
                    <a:lnTo>
                      <a:pt x="118" y="53"/>
                    </a:lnTo>
                    <a:lnTo>
                      <a:pt x="141" y="59"/>
                    </a:lnTo>
                    <a:lnTo>
                      <a:pt x="164" y="64"/>
                    </a:lnTo>
                    <a:lnTo>
                      <a:pt x="186" y="69"/>
                    </a:lnTo>
                    <a:lnTo>
                      <a:pt x="209" y="73"/>
                    </a:lnTo>
                    <a:lnTo>
                      <a:pt x="231" y="79"/>
                    </a:lnTo>
                    <a:lnTo>
                      <a:pt x="253" y="83"/>
                    </a:lnTo>
                    <a:lnTo>
                      <a:pt x="275" y="89"/>
                    </a:lnTo>
                    <a:lnTo>
                      <a:pt x="295" y="94"/>
                    </a:lnTo>
                    <a:lnTo>
                      <a:pt x="317" y="98"/>
                    </a:lnTo>
                    <a:lnTo>
                      <a:pt x="339" y="104"/>
                    </a:lnTo>
                    <a:lnTo>
                      <a:pt x="361" y="108"/>
                    </a:lnTo>
                    <a:lnTo>
                      <a:pt x="381" y="112"/>
                    </a:lnTo>
                    <a:lnTo>
                      <a:pt x="403" y="118"/>
                    </a:lnTo>
                    <a:lnTo>
                      <a:pt x="423" y="123"/>
                    </a:lnTo>
                    <a:lnTo>
                      <a:pt x="445" y="128"/>
                    </a:lnTo>
                    <a:lnTo>
                      <a:pt x="465" y="134"/>
                    </a:lnTo>
                    <a:lnTo>
                      <a:pt x="487" y="139"/>
                    </a:lnTo>
                    <a:lnTo>
                      <a:pt x="509" y="146"/>
                    </a:lnTo>
                    <a:lnTo>
                      <a:pt x="528" y="152"/>
                    </a:lnTo>
                    <a:lnTo>
                      <a:pt x="550" y="158"/>
                    </a:lnTo>
                    <a:lnTo>
                      <a:pt x="571" y="165"/>
                    </a:lnTo>
                    <a:lnTo>
                      <a:pt x="593" y="171"/>
                    </a:lnTo>
                    <a:lnTo>
                      <a:pt x="614" y="178"/>
                    </a:lnTo>
                    <a:lnTo>
                      <a:pt x="635" y="185"/>
                    </a:lnTo>
                    <a:lnTo>
                      <a:pt x="657" y="192"/>
                    </a:lnTo>
                    <a:lnTo>
                      <a:pt x="679" y="201"/>
                    </a:lnTo>
                    <a:lnTo>
                      <a:pt x="701" y="210"/>
                    </a:lnTo>
                    <a:lnTo>
                      <a:pt x="694" y="197"/>
                    </a:lnTo>
                    <a:lnTo>
                      <a:pt x="715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8" name="Freeform 129"/>
              <p:cNvSpPr>
                <a:spLocks/>
              </p:cNvSpPr>
              <p:nvPr/>
            </p:nvSpPr>
            <p:spPr bwMode="auto">
              <a:xfrm>
                <a:off x="4959" y="2893"/>
                <a:ext cx="31" cy="430"/>
              </a:xfrm>
              <a:custGeom>
                <a:avLst/>
                <a:gdLst>
                  <a:gd name="T0" fmla="*/ 41 w 94"/>
                  <a:gd name="T1" fmla="*/ 1284 h 1290"/>
                  <a:gd name="T2" fmla="*/ 33 w 94"/>
                  <a:gd name="T3" fmla="*/ 1200 h 1290"/>
                  <a:gd name="T4" fmla="*/ 28 w 94"/>
                  <a:gd name="T5" fmla="*/ 1117 h 1290"/>
                  <a:gd name="T6" fmla="*/ 23 w 94"/>
                  <a:gd name="T7" fmla="*/ 1031 h 1290"/>
                  <a:gd name="T8" fmla="*/ 22 w 94"/>
                  <a:gd name="T9" fmla="*/ 945 h 1290"/>
                  <a:gd name="T10" fmla="*/ 23 w 94"/>
                  <a:gd name="T11" fmla="*/ 858 h 1290"/>
                  <a:gd name="T12" fmla="*/ 25 w 94"/>
                  <a:gd name="T13" fmla="*/ 772 h 1290"/>
                  <a:gd name="T14" fmla="*/ 28 w 94"/>
                  <a:gd name="T15" fmla="*/ 685 h 1290"/>
                  <a:gd name="T16" fmla="*/ 33 w 94"/>
                  <a:gd name="T17" fmla="*/ 601 h 1290"/>
                  <a:gd name="T18" fmla="*/ 38 w 94"/>
                  <a:gd name="T19" fmla="*/ 516 h 1290"/>
                  <a:gd name="T20" fmla="*/ 45 w 94"/>
                  <a:gd name="T21" fmla="*/ 435 h 1290"/>
                  <a:gd name="T22" fmla="*/ 52 w 94"/>
                  <a:gd name="T23" fmla="*/ 355 h 1290"/>
                  <a:gd name="T24" fmla="*/ 60 w 94"/>
                  <a:gd name="T25" fmla="*/ 278 h 1290"/>
                  <a:gd name="T26" fmla="*/ 68 w 94"/>
                  <a:gd name="T27" fmla="*/ 204 h 1290"/>
                  <a:gd name="T28" fmla="*/ 77 w 94"/>
                  <a:gd name="T29" fmla="*/ 134 h 1290"/>
                  <a:gd name="T30" fmla="*/ 86 w 94"/>
                  <a:gd name="T31" fmla="*/ 65 h 1290"/>
                  <a:gd name="T32" fmla="*/ 94 w 94"/>
                  <a:gd name="T33" fmla="*/ 4 h 1290"/>
                  <a:gd name="T34" fmla="*/ 67 w 94"/>
                  <a:gd name="T35" fmla="*/ 30 h 1290"/>
                  <a:gd name="T36" fmla="*/ 58 w 94"/>
                  <a:gd name="T37" fmla="*/ 96 h 1290"/>
                  <a:gd name="T38" fmla="*/ 49 w 94"/>
                  <a:gd name="T39" fmla="*/ 166 h 1290"/>
                  <a:gd name="T40" fmla="*/ 41 w 94"/>
                  <a:gd name="T41" fmla="*/ 238 h 1290"/>
                  <a:gd name="T42" fmla="*/ 33 w 94"/>
                  <a:gd name="T43" fmla="*/ 313 h 1290"/>
                  <a:gd name="T44" fmla="*/ 26 w 94"/>
                  <a:gd name="T45" fmla="*/ 393 h 1290"/>
                  <a:gd name="T46" fmla="*/ 19 w 94"/>
                  <a:gd name="T47" fmla="*/ 473 h 1290"/>
                  <a:gd name="T48" fmla="*/ 12 w 94"/>
                  <a:gd name="T49" fmla="*/ 557 h 1290"/>
                  <a:gd name="T50" fmla="*/ 7 w 94"/>
                  <a:gd name="T51" fmla="*/ 641 h 1290"/>
                  <a:gd name="T52" fmla="*/ 3 w 94"/>
                  <a:gd name="T53" fmla="*/ 727 h 1290"/>
                  <a:gd name="T54" fmla="*/ 0 w 94"/>
                  <a:gd name="T55" fmla="*/ 814 h 1290"/>
                  <a:gd name="T56" fmla="*/ 0 w 94"/>
                  <a:gd name="T57" fmla="*/ 902 h 1290"/>
                  <a:gd name="T58" fmla="*/ 0 w 94"/>
                  <a:gd name="T59" fmla="*/ 989 h 1290"/>
                  <a:gd name="T60" fmla="*/ 3 w 94"/>
                  <a:gd name="T61" fmla="*/ 1075 h 1290"/>
                  <a:gd name="T62" fmla="*/ 7 w 94"/>
                  <a:gd name="T63" fmla="*/ 1161 h 1290"/>
                  <a:gd name="T64" fmla="*/ 13 w 94"/>
                  <a:gd name="T65" fmla="*/ 1245 h 1290"/>
                  <a:gd name="T66" fmla="*/ 19 w 94"/>
                  <a:gd name="T67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1290">
                    <a:moveTo>
                      <a:pt x="41" y="1281"/>
                    </a:moveTo>
                    <a:lnTo>
                      <a:pt x="41" y="1284"/>
                    </a:lnTo>
                    <a:lnTo>
                      <a:pt x="36" y="1244"/>
                    </a:lnTo>
                    <a:lnTo>
                      <a:pt x="33" y="1200"/>
                    </a:lnTo>
                    <a:lnTo>
                      <a:pt x="29" y="1159"/>
                    </a:lnTo>
                    <a:lnTo>
                      <a:pt x="28" y="1117"/>
                    </a:lnTo>
                    <a:lnTo>
                      <a:pt x="26" y="1073"/>
                    </a:lnTo>
                    <a:lnTo>
                      <a:pt x="23" y="1031"/>
                    </a:lnTo>
                    <a:lnTo>
                      <a:pt x="23" y="989"/>
                    </a:lnTo>
                    <a:lnTo>
                      <a:pt x="22" y="945"/>
                    </a:lnTo>
                    <a:lnTo>
                      <a:pt x="22" y="902"/>
                    </a:lnTo>
                    <a:lnTo>
                      <a:pt x="23" y="858"/>
                    </a:lnTo>
                    <a:lnTo>
                      <a:pt x="23" y="814"/>
                    </a:lnTo>
                    <a:lnTo>
                      <a:pt x="25" y="772"/>
                    </a:lnTo>
                    <a:lnTo>
                      <a:pt x="26" y="729"/>
                    </a:lnTo>
                    <a:lnTo>
                      <a:pt x="28" y="685"/>
                    </a:lnTo>
                    <a:lnTo>
                      <a:pt x="30" y="643"/>
                    </a:lnTo>
                    <a:lnTo>
                      <a:pt x="33" y="601"/>
                    </a:lnTo>
                    <a:lnTo>
                      <a:pt x="35" y="558"/>
                    </a:lnTo>
                    <a:lnTo>
                      <a:pt x="38" y="516"/>
                    </a:lnTo>
                    <a:lnTo>
                      <a:pt x="41" y="476"/>
                    </a:lnTo>
                    <a:lnTo>
                      <a:pt x="45" y="435"/>
                    </a:lnTo>
                    <a:lnTo>
                      <a:pt x="48" y="394"/>
                    </a:lnTo>
                    <a:lnTo>
                      <a:pt x="52" y="355"/>
                    </a:lnTo>
                    <a:lnTo>
                      <a:pt x="55" y="316"/>
                    </a:lnTo>
                    <a:lnTo>
                      <a:pt x="60" y="278"/>
                    </a:lnTo>
                    <a:lnTo>
                      <a:pt x="64" y="240"/>
                    </a:lnTo>
                    <a:lnTo>
                      <a:pt x="68" y="204"/>
                    </a:lnTo>
                    <a:lnTo>
                      <a:pt x="73" y="167"/>
                    </a:lnTo>
                    <a:lnTo>
                      <a:pt x="77" y="134"/>
                    </a:lnTo>
                    <a:lnTo>
                      <a:pt x="81" y="99"/>
                    </a:lnTo>
                    <a:lnTo>
                      <a:pt x="86" y="65"/>
                    </a:lnTo>
                    <a:lnTo>
                      <a:pt x="90" y="35"/>
                    </a:lnTo>
                    <a:lnTo>
                      <a:pt x="94" y="4"/>
                    </a:lnTo>
                    <a:lnTo>
                      <a:pt x="73" y="0"/>
                    </a:lnTo>
                    <a:lnTo>
                      <a:pt x="67" y="30"/>
                    </a:lnTo>
                    <a:lnTo>
                      <a:pt x="62" y="62"/>
                    </a:lnTo>
                    <a:lnTo>
                      <a:pt x="58" y="96"/>
                    </a:lnTo>
                    <a:lnTo>
                      <a:pt x="54" y="129"/>
                    </a:lnTo>
                    <a:lnTo>
                      <a:pt x="49" y="166"/>
                    </a:lnTo>
                    <a:lnTo>
                      <a:pt x="45" y="201"/>
                    </a:lnTo>
                    <a:lnTo>
                      <a:pt x="41" y="238"/>
                    </a:lnTo>
                    <a:lnTo>
                      <a:pt x="36" y="275"/>
                    </a:lnTo>
                    <a:lnTo>
                      <a:pt x="33" y="313"/>
                    </a:lnTo>
                    <a:lnTo>
                      <a:pt x="29" y="352"/>
                    </a:lnTo>
                    <a:lnTo>
                      <a:pt x="26" y="393"/>
                    </a:lnTo>
                    <a:lnTo>
                      <a:pt x="22" y="432"/>
                    </a:lnTo>
                    <a:lnTo>
                      <a:pt x="19" y="473"/>
                    </a:lnTo>
                    <a:lnTo>
                      <a:pt x="14" y="515"/>
                    </a:lnTo>
                    <a:lnTo>
                      <a:pt x="12" y="557"/>
                    </a:lnTo>
                    <a:lnTo>
                      <a:pt x="10" y="599"/>
                    </a:lnTo>
                    <a:lnTo>
                      <a:pt x="7" y="641"/>
                    </a:lnTo>
                    <a:lnTo>
                      <a:pt x="4" y="684"/>
                    </a:lnTo>
                    <a:lnTo>
                      <a:pt x="3" y="727"/>
                    </a:lnTo>
                    <a:lnTo>
                      <a:pt x="1" y="771"/>
                    </a:lnTo>
                    <a:lnTo>
                      <a:pt x="0" y="814"/>
                    </a:lnTo>
                    <a:lnTo>
                      <a:pt x="0" y="858"/>
                    </a:lnTo>
                    <a:lnTo>
                      <a:pt x="0" y="902"/>
                    </a:lnTo>
                    <a:lnTo>
                      <a:pt x="0" y="945"/>
                    </a:lnTo>
                    <a:lnTo>
                      <a:pt x="0" y="989"/>
                    </a:lnTo>
                    <a:lnTo>
                      <a:pt x="1" y="1033"/>
                    </a:lnTo>
                    <a:lnTo>
                      <a:pt x="3" y="1075"/>
                    </a:lnTo>
                    <a:lnTo>
                      <a:pt x="4" y="1118"/>
                    </a:lnTo>
                    <a:lnTo>
                      <a:pt x="7" y="1161"/>
                    </a:lnTo>
                    <a:lnTo>
                      <a:pt x="10" y="1203"/>
                    </a:lnTo>
                    <a:lnTo>
                      <a:pt x="13" y="1245"/>
                    </a:lnTo>
                    <a:lnTo>
                      <a:pt x="17" y="1286"/>
                    </a:lnTo>
                    <a:lnTo>
                      <a:pt x="19" y="1290"/>
                    </a:lnTo>
                    <a:lnTo>
                      <a:pt x="41" y="12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9" name="Freeform 130"/>
              <p:cNvSpPr>
                <a:spLocks/>
              </p:cNvSpPr>
              <p:nvPr/>
            </p:nvSpPr>
            <p:spPr bwMode="auto">
              <a:xfrm>
                <a:off x="4965" y="3320"/>
                <a:ext cx="121" cy="42"/>
              </a:xfrm>
              <a:custGeom>
                <a:avLst/>
                <a:gdLst>
                  <a:gd name="T0" fmla="*/ 340 w 363"/>
                  <a:gd name="T1" fmla="*/ 101 h 127"/>
                  <a:gd name="T2" fmla="*/ 346 w 363"/>
                  <a:gd name="T3" fmla="*/ 88 h 127"/>
                  <a:gd name="T4" fmla="*/ 333 w 363"/>
                  <a:gd name="T5" fmla="*/ 95 h 127"/>
                  <a:gd name="T6" fmla="*/ 317 w 363"/>
                  <a:gd name="T7" fmla="*/ 99 h 127"/>
                  <a:gd name="T8" fmla="*/ 296 w 363"/>
                  <a:gd name="T9" fmla="*/ 104 h 127"/>
                  <a:gd name="T10" fmla="*/ 275 w 363"/>
                  <a:gd name="T11" fmla="*/ 104 h 127"/>
                  <a:gd name="T12" fmla="*/ 250 w 363"/>
                  <a:gd name="T13" fmla="*/ 104 h 127"/>
                  <a:gd name="T14" fmla="*/ 224 w 363"/>
                  <a:gd name="T15" fmla="*/ 102 h 127"/>
                  <a:gd name="T16" fmla="*/ 198 w 363"/>
                  <a:gd name="T17" fmla="*/ 98 h 127"/>
                  <a:gd name="T18" fmla="*/ 171 w 363"/>
                  <a:gd name="T19" fmla="*/ 92 h 127"/>
                  <a:gd name="T20" fmla="*/ 147 w 363"/>
                  <a:gd name="T21" fmla="*/ 85 h 127"/>
                  <a:gd name="T22" fmla="*/ 121 w 363"/>
                  <a:gd name="T23" fmla="*/ 77 h 127"/>
                  <a:gd name="T24" fmla="*/ 97 w 363"/>
                  <a:gd name="T25" fmla="*/ 66 h 127"/>
                  <a:gd name="T26" fmla="*/ 75 w 363"/>
                  <a:gd name="T27" fmla="*/ 54 h 127"/>
                  <a:gd name="T28" fmla="*/ 57 w 363"/>
                  <a:gd name="T29" fmla="*/ 43 h 127"/>
                  <a:gd name="T30" fmla="*/ 41 w 363"/>
                  <a:gd name="T31" fmla="*/ 28 h 127"/>
                  <a:gd name="T32" fmla="*/ 29 w 363"/>
                  <a:gd name="T33" fmla="*/ 15 h 127"/>
                  <a:gd name="T34" fmla="*/ 22 w 363"/>
                  <a:gd name="T35" fmla="*/ 0 h 127"/>
                  <a:gd name="T36" fmla="*/ 0 w 363"/>
                  <a:gd name="T37" fmla="*/ 9 h 127"/>
                  <a:gd name="T38" fmla="*/ 10 w 363"/>
                  <a:gd name="T39" fmla="*/ 28 h 127"/>
                  <a:gd name="T40" fmla="*/ 25 w 363"/>
                  <a:gd name="T41" fmla="*/ 45 h 127"/>
                  <a:gd name="T42" fmla="*/ 42 w 363"/>
                  <a:gd name="T43" fmla="*/ 61 h 127"/>
                  <a:gd name="T44" fmla="*/ 64 w 363"/>
                  <a:gd name="T45" fmla="*/ 75 h 127"/>
                  <a:gd name="T46" fmla="*/ 87 w 363"/>
                  <a:gd name="T47" fmla="*/ 88 h 127"/>
                  <a:gd name="T48" fmla="*/ 112 w 363"/>
                  <a:gd name="T49" fmla="*/ 98 h 127"/>
                  <a:gd name="T50" fmla="*/ 139 w 363"/>
                  <a:gd name="T51" fmla="*/ 108 h 127"/>
                  <a:gd name="T52" fmla="*/ 167 w 363"/>
                  <a:gd name="T53" fmla="*/ 115 h 127"/>
                  <a:gd name="T54" fmla="*/ 195 w 363"/>
                  <a:gd name="T55" fmla="*/ 121 h 127"/>
                  <a:gd name="T56" fmla="*/ 222 w 363"/>
                  <a:gd name="T57" fmla="*/ 125 h 127"/>
                  <a:gd name="T58" fmla="*/ 248 w 363"/>
                  <a:gd name="T59" fmla="*/ 127 h 127"/>
                  <a:gd name="T60" fmla="*/ 275 w 363"/>
                  <a:gd name="T61" fmla="*/ 127 h 127"/>
                  <a:gd name="T62" fmla="*/ 299 w 363"/>
                  <a:gd name="T63" fmla="*/ 125 h 127"/>
                  <a:gd name="T64" fmla="*/ 321 w 363"/>
                  <a:gd name="T65" fmla="*/ 123 h 127"/>
                  <a:gd name="T66" fmla="*/ 342 w 363"/>
                  <a:gd name="T67" fmla="*/ 117 h 127"/>
                  <a:gd name="T68" fmla="*/ 359 w 363"/>
                  <a:gd name="T69" fmla="*/ 108 h 127"/>
                  <a:gd name="T70" fmla="*/ 363 w 363"/>
                  <a:gd name="T71" fmla="*/ 95 h 127"/>
                  <a:gd name="T72" fmla="*/ 340 w 363"/>
                  <a:gd name="T73" fmla="*/ 10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7">
                    <a:moveTo>
                      <a:pt x="340" y="101"/>
                    </a:moveTo>
                    <a:lnTo>
                      <a:pt x="346" y="88"/>
                    </a:lnTo>
                    <a:lnTo>
                      <a:pt x="333" y="95"/>
                    </a:lnTo>
                    <a:lnTo>
                      <a:pt x="317" y="99"/>
                    </a:lnTo>
                    <a:lnTo>
                      <a:pt x="296" y="104"/>
                    </a:lnTo>
                    <a:lnTo>
                      <a:pt x="275" y="104"/>
                    </a:lnTo>
                    <a:lnTo>
                      <a:pt x="250" y="104"/>
                    </a:lnTo>
                    <a:lnTo>
                      <a:pt x="224" y="102"/>
                    </a:lnTo>
                    <a:lnTo>
                      <a:pt x="198" y="98"/>
                    </a:lnTo>
                    <a:lnTo>
                      <a:pt x="171" y="92"/>
                    </a:lnTo>
                    <a:lnTo>
                      <a:pt x="147" y="85"/>
                    </a:lnTo>
                    <a:lnTo>
                      <a:pt x="121" y="77"/>
                    </a:lnTo>
                    <a:lnTo>
                      <a:pt x="97" y="66"/>
                    </a:lnTo>
                    <a:lnTo>
                      <a:pt x="75" y="54"/>
                    </a:lnTo>
                    <a:lnTo>
                      <a:pt x="57" y="43"/>
                    </a:lnTo>
                    <a:lnTo>
                      <a:pt x="41" y="28"/>
                    </a:lnTo>
                    <a:lnTo>
                      <a:pt x="29" y="15"/>
                    </a:lnTo>
                    <a:lnTo>
                      <a:pt x="22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5" y="45"/>
                    </a:lnTo>
                    <a:lnTo>
                      <a:pt x="42" y="61"/>
                    </a:lnTo>
                    <a:lnTo>
                      <a:pt x="64" y="75"/>
                    </a:lnTo>
                    <a:lnTo>
                      <a:pt x="87" y="88"/>
                    </a:lnTo>
                    <a:lnTo>
                      <a:pt x="112" y="98"/>
                    </a:lnTo>
                    <a:lnTo>
                      <a:pt x="139" y="108"/>
                    </a:lnTo>
                    <a:lnTo>
                      <a:pt x="167" y="115"/>
                    </a:lnTo>
                    <a:lnTo>
                      <a:pt x="195" y="121"/>
                    </a:lnTo>
                    <a:lnTo>
                      <a:pt x="222" y="125"/>
                    </a:lnTo>
                    <a:lnTo>
                      <a:pt x="248" y="127"/>
                    </a:lnTo>
                    <a:lnTo>
                      <a:pt x="275" y="127"/>
                    </a:lnTo>
                    <a:lnTo>
                      <a:pt x="299" y="125"/>
                    </a:lnTo>
                    <a:lnTo>
                      <a:pt x="321" y="123"/>
                    </a:lnTo>
                    <a:lnTo>
                      <a:pt x="342" y="117"/>
                    </a:lnTo>
                    <a:lnTo>
                      <a:pt x="359" y="108"/>
                    </a:lnTo>
                    <a:lnTo>
                      <a:pt x="363" y="95"/>
                    </a:lnTo>
                    <a:lnTo>
                      <a:pt x="340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0" name="Freeform 131"/>
              <p:cNvSpPr>
                <a:spLocks/>
              </p:cNvSpPr>
              <p:nvPr/>
            </p:nvSpPr>
            <p:spPr bwMode="auto">
              <a:xfrm>
                <a:off x="5044" y="2744"/>
                <a:ext cx="42" cy="610"/>
              </a:xfrm>
              <a:custGeom>
                <a:avLst/>
                <a:gdLst>
                  <a:gd name="T0" fmla="*/ 64 w 125"/>
                  <a:gd name="T1" fmla="*/ 9 h 1829"/>
                  <a:gd name="T2" fmla="*/ 48 w 125"/>
                  <a:gd name="T3" fmla="*/ 86 h 1829"/>
                  <a:gd name="T4" fmla="*/ 35 w 125"/>
                  <a:gd name="T5" fmla="*/ 172 h 1829"/>
                  <a:gd name="T6" fmla="*/ 24 w 125"/>
                  <a:gd name="T7" fmla="*/ 266 h 1829"/>
                  <a:gd name="T8" fmla="*/ 15 w 125"/>
                  <a:gd name="T9" fmla="*/ 368 h 1829"/>
                  <a:gd name="T10" fmla="*/ 9 w 125"/>
                  <a:gd name="T11" fmla="*/ 477 h 1829"/>
                  <a:gd name="T12" fmla="*/ 3 w 125"/>
                  <a:gd name="T13" fmla="*/ 589 h 1829"/>
                  <a:gd name="T14" fmla="*/ 0 w 125"/>
                  <a:gd name="T15" fmla="*/ 709 h 1829"/>
                  <a:gd name="T16" fmla="*/ 2 w 125"/>
                  <a:gd name="T17" fmla="*/ 831 h 1829"/>
                  <a:gd name="T18" fmla="*/ 5 w 125"/>
                  <a:gd name="T19" fmla="*/ 956 h 1829"/>
                  <a:gd name="T20" fmla="*/ 9 w 125"/>
                  <a:gd name="T21" fmla="*/ 1081 h 1829"/>
                  <a:gd name="T22" fmla="*/ 18 w 125"/>
                  <a:gd name="T23" fmla="*/ 1209 h 1829"/>
                  <a:gd name="T24" fmla="*/ 29 w 125"/>
                  <a:gd name="T25" fmla="*/ 1336 h 1829"/>
                  <a:gd name="T26" fmla="*/ 42 w 125"/>
                  <a:gd name="T27" fmla="*/ 1462 h 1829"/>
                  <a:gd name="T28" fmla="*/ 60 w 125"/>
                  <a:gd name="T29" fmla="*/ 1589 h 1829"/>
                  <a:gd name="T30" fmla="*/ 80 w 125"/>
                  <a:gd name="T31" fmla="*/ 1709 h 1829"/>
                  <a:gd name="T32" fmla="*/ 102 w 125"/>
                  <a:gd name="T33" fmla="*/ 1829 h 1829"/>
                  <a:gd name="T34" fmla="*/ 114 w 125"/>
                  <a:gd name="T35" fmla="*/ 1765 h 1829"/>
                  <a:gd name="T36" fmla="*/ 92 w 125"/>
                  <a:gd name="T37" fmla="*/ 1645 h 1829"/>
                  <a:gd name="T38" fmla="*/ 73 w 125"/>
                  <a:gd name="T39" fmla="*/ 1522 h 1829"/>
                  <a:gd name="T40" fmla="*/ 58 w 125"/>
                  <a:gd name="T41" fmla="*/ 1397 h 1829"/>
                  <a:gd name="T42" fmla="*/ 45 w 125"/>
                  <a:gd name="T43" fmla="*/ 1270 h 1829"/>
                  <a:gd name="T44" fmla="*/ 37 w 125"/>
                  <a:gd name="T45" fmla="*/ 1144 h 1829"/>
                  <a:gd name="T46" fmla="*/ 29 w 125"/>
                  <a:gd name="T47" fmla="*/ 1017 h 1829"/>
                  <a:gd name="T48" fmla="*/ 25 w 125"/>
                  <a:gd name="T49" fmla="*/ 892 h 1829"/>
                  <a:gd name="T50" fmla="*/ 25 w 125"/>
                  <a:gd name="T51" fmla="*/ 770 h 1829"/>
                  <a:gd name="T52" fmla="*/ 25 w 125"/>
                  <a:gd name="T53" fmla="*/ 649 h 1829"/>
                  <a:gd name="T54" fmla="*/ 28 w 125"/>
                  <a:gd name="T55" fmla="*/ 534 h 1829"/>
                  <a:gd name="T56" fmla="*/ 35 w 125"/>
                  <a:gd name="T57" fmla="*/ 424 h 1829"/>
                  <a:gd name="T58" fmla="*/ 42 w 125"/>
                  <a:gd name="T59" fmla="*/ 319 h 1829"/>
                  <a:gd name="T60" fmla="*/ 53 w 125"/>
                  <a:gd name="T61" fmla="*/ 221 h 1829"/>
                  <a:gd name="T62" fmla="*/ 66 w 125"/>
                  <a:gd name="T63" fmla="*/ 131 h 1829"/>
                  <a:gd name="T64" fmla="*/ 79 w 125"/>
                  <a:gd name="T65" fmla="*/ 51 h 1829"/>
                  <a:gd name="T66" fmla="*/ 77 w 125"/>
                  <a:gd name="T67" fmla="*/ 0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29">
                    <a:moveTo>
                      <a:pt x="73" y="22"/>
                    </a:moveTo>
                    <a:lnTo>
                      <a:pt x="64" y="9"/>
                    </a:lnTo>
                    <a:lnTo>
                      <a:pt x="56" y="45"/>
                    </a:lnTo>
                    <a:lnTo>
                      <a:pt x="48" y="86"/>
                    </a:lnTo>
                    <a:lnTo>
                      <a:pt x="42" y="128"/>
                    </a:lnTo>
                    <a:lnTo>
                      <a:pt x="35" y="172"/>
                    </a:lnTo>
                    <a:lnTo>
                      <a:pt x="29" y="218"/>
                    </a:lnTo>
                    <a:lnTo>
                      <a:pt x="24" y="266"/>
                    </a:lnTo>
                    <a:lnTo>
                      <a:pt x="19" y="316"/>
                    </a:lnTo>
                    <a:lnTo>
                      <a:pt x="15" y="368"/>
                    </a:lnTo>
                    <a:lnTo>
                      <a:pt x="12" y="422"/>
                    </a:lnTo>
                    <a:lnTo>
                      <a:pt x="9" y="477"/>
                    </a:lnTo>
                    <a:lnTo>
                      <a:pt x="5" y="533"/>
                    </a:lnTo>
                    <a:lnTo>
                      <a:pt x="3" y="589"/>
                    </a:lnTo>
                    <a:lnTo>
                      <a:pt x="3" y="649"/>
                    </a:lnTo>
                    <a:lnTo>
                      <a:pt x="0" y="709"/>
                    </a:lnTo>
                    <a:lnTo>
                      <a:pt x="0" y="770"/>
                    </a:lnTo>
                    <a:lnTo>
                      <a:pt x="2" y="831"/>
                    </a:lnTo>
                    <a:lnTo>
                      <a:pt x="3" y="892"/>
                    </a:lnTo>
                    <a:lnTo>
                      <a:pt x="5" y="956"/>
                    </a:lnTo>
                    <a:lnTo>
                      <a:pt x="6" y="1019"/>
                    </a:lnTo>
                    <a:lnTo>
                      <a:pt x="9" y="1081"/>
                    </a:lnTo>
                    <a:lnTo>
                      <a:pt x="13" y="1145"/>
                    </a:lnTo>
                    <a:lnTo>
                      <a:pt x="18" y="1209"/>
                    </a:lnTo>
                    <a:lnTo>
                      <a:pt x="24" y="1273"/>
                    </a:lnTo>
                    <a:lnTo>
                      <a:pt x="29" y="1336"/>
                    </a:lnTo>
                    <a:lnTo>
                      <a:pt x="35" y="1400"/>
                    </a:lnTo>
                    <a:lnTo>
                      <a:pt x="42" y="1462"/>
                    </a:lnTo>
                    <a:lnTo>
                      <a:pt x="51" y="1526"/>
                    </a:lnTo>
                    <a:lnTo>
                      <a:pt x="60" y="1589"/>
                    </a:lnTo>
                    <a:lnTo>
                      <a:pt x="69" y="1648"/>
                    </a:lnTo>
                    <a:lnTo>
                      <a:pt x="80" y="1709"/>
                    </a:lnTo>
                    <a:lnTo>
                      <a:pt x="90" y="1769"/>
                    </a:lnTo>
                    <a:lnTo>
                      <a:pt x="102" y="1829"/>
                    </a:lnTo>
                    <a:lnTo>
                      <a:pt x="125" y="1823"/>
                    </a:lnTo>
                    <a:lnTo>
                      <a:pt x="114" y="1765"/>
                    </a:lnTo>
                    <a:lnTo>
                      <a:pt x="102" y="1705"/>
                    </a:lnTo>
                    <a:lnTo>
                      <a:pt x="92" y="1645"/>
                    </a:lnTo>
                    <a:lnTo>
                      <a:pt x="83" y="1584"/>
                    </a:lnTo>
                    <a:lnTo>
                      <a:pt x="73" y="1522"/>
                    </a:lnTo>
                    <a:lnTo>
                      <a:pt x="66" y="1461"/>
                    </a:lnTo>
                    <a:lnTo>
                      <a:pt x="58" y="1397"/>
                    </a:lnTo>
                    <a:lnTo>
                      <a:pt x="51" y="1334"/>
                    </a:lnTo>
                    <a:lnTo>
                      <a:pt x="45" y="1270"/>
                    </a:lnTo>
                    <a:lnTo>
                      <a:pt x="41" y="1208"/>
                    </a:lnTo>
                    <a:lnTo>
                      <a:pt x="37" y="1144"/>
                    </a:lnTo>
                    <a:lnTo>
                      <a:pt x="32" y="1081"/>
                    </a:lnTo>
                    <a:lnTo>
                      <a:pt x="29" y="1017"/>
                    </a:lnTo>
                    <a:lnTo>
                      <a:pt x="26" y="955"/>
                    </a:lnTo>
                    <a:lnTo>
                      <a:pt x="25" y="892"/>
                    </a:lnTo>
                    <a:lnTo>
                      <a:pt x="25" y="831"/>
                    </a:lnTo>
                    <a:lnTo>
                      <a:pt x="25" y="770"/>
                    </a:lnTo>
                    <a:lnTo>
                      <a:pt x="25" y="709"/>
                    </a:lnTo>
                    <a:lnTo>
                      <a:pt x="25" y="649"/>
                    </a:lnTo>
                    <a:lnTo>
                      <a:pt x="26" y="589"/>
                    </a:lnTo>
                    <a:lnTo>
                      <a:pt x="28" y="534"/>
                    </a:lnTo>
                    <a:lnTo>
                      <a:pt x="32" y="477"/>
                    </a:lnTo>
                    <a:lnTo>
                      <a:pt x="35" y="424"/>
                    </a:lnTo>
                    <a:lnTo>
                      <a:pt x="38" y="370"/>
                    </a:lnTo>
                    <a:lnTo>
                      <a:pt x="42" y="319"/>
                    </a:lnTo>
                    <a:lnTo>
                      <a:pt x="47" y="269"/>
                    </a:lnTo>
                    <a:lnTo>
                      <a:pt x="53" y="221"/>
                    </a:lnTo>
                    <a:lnTo>
                      <a:pt x="58" y="176"/>
                    </a:lnTo>
                    <a:lnTo>
                      <a:pt x="66" y="131"/>
                    </a:lnTo>
                    <a:lnTo>
                      <a:pt x="72" y="89"/>
                    </a:lnTo>
                    <a:lnTo>
                      <a:pt x="79" y="51"/>
                    </a:lnTo>
                    <a:lnTo>
                      <a:pt x="88" y="13"/>
                    </a:lnTo>
                    <a:lnTo>
                      <a:pt x="77" y="0"/>
                    </a:ln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1" name="Freeform 132"/>
              <p:cNvSpPr>
                <a:spLocks/>
              </p:cNvSpPr>
              <p:nvPr/>
            </p:nvSpPr>
            <p:spPr bwMode="auto">
              <a:xfrm>
                <a:off x="4759" y="2686"/>
                <a:ext cx="311" cy="65"/>
              </a:xfrm>
              <a:custGeom>
                <a:avLst/>
                <a:gdLst>
                  <a:gd name="T0" fmla="*/ 10 w 932"/>
                  <a:gd name="T1" fmla="*/ 23 h 195"/>
                  <a:gd name="T2" fmla="*/ 70 w 932"/>
                  <a:gd name="T3" fmla="*/ 32 h 195"/>
                  <a:gd name="T4" fmla="*/ 130 w 932"/>
                  <a:gd name="T5" fmla="*/ 42 h 195"/>
                  <a:gd name="T6" fmla="*/ 186 w 932"/>
                  <a:gd name="T7" fmla="*/ 54 h 195"/>
                  <a:gd name="T8" fmla="*/ 246 w 932"/>
                  <a:gd name="T9" fmla="*/ 64 h 195"/>
                  <a:gd name="T10" fmla="*/ 304 w 932"/>
                  <a:gd name="T11" fmla="*/ 77 h 195"/>
                  <a:gd name="T12" fmla="*/ 362 w 932"/>
                  <a:gd name="T13" fmla="*/ 87 h 195"/>
                  <a:gd name="T14" fmla="*/ 421 w 932"/>
                  <a:gd name="T15" fmla="*/ 101 h 195"/>
                  <a:gd name="T16" fmla="*/ 477 w 932"/>
                  <a:gd name="T17" fmla="*/ 112 h 195"/>
                  <a:gd name="T18" fmla="*/ 534 w 932"/>
                  <a:gd name="T19" fmla="*/ 124 h 195"/>
                  <a:gd name="T20" fmla="*/ 591 w 932"/>
                  <a:gd name="T21" fmla="*/ 137 h 195"/>
                  <a:gd name="T22" fmla="*/ 649 w 932"/>
                  <a:gd name="T23" fmla="*/ 149 h 195"/>
                  <a:gd name="T24" fmla="*/ 704 w 932"/>
                  <a:gd name="T25" fmla="*/ 159 h 195"/>
                  <a:gd name="T26" fmla="*/ 761 w 932"/>
                  <a:gd name="T27" fmla="*/ 169 h 195"/>
                  <a:gd name="T28" fmla="*/ 817 w 932"/>
                  <a:gd name="T29" fmla="*/ 179 h 195"/>
                  <a:gd name="T30" fmla="*/ 873 w 932"/>
                  <a:gd name="T31" fmla="*/ 188 h 195"/>
                  <a:gd name="T32" fmla="*/ 928 w 932"/>
                  <a:gd name="T33" fmla="*/ 195 h 195"/>
                  <a:gd name="T34" fmla="*/ 905 w 932"/>
                  <a:gd name="T35" fmla="*/ 169 h 195"/>
                  <a:gd name="T36" fmla="*/ 849 w 932"/>
                  <a:gd name="T37" fmla="*/ 160 h 195"/>
                  <a:gd name="T38" fmla="*/ 793 w 932"/>
                  <a:gd name="T39" fmla="*/ 150 h 195"/>
                  <a:gd name="T40" fmla="*/ 738 w 932"/>
                  <a:gd name="T41" fmla="*/ 141 h 195"/>
                  <a:gd name="T42" fmla="*/ 681 w 932"/>
                  <a:gd name="T43" fmla="*/ 130 h 195"/>
                  <a:gd name="T44" fmla="*/ 624 w 932"/>
                  <a:gd name="T45" fmla="*/ 119 h 195"/>
                  <a:gd name="T46" fmla="*/ 567 w 932"/>
                  <a:gd name="T47" fmla="*/ 108 h 195"/>
                  <a:gd name="T48" fmla="*/ 511 w 932"/>
                  <a:gd name="T49" fmla="*/ 95 h 195"/>
                  <a:gd name="T50" fmla="*/ 454 w 932"/>
                  <a:gd name="T51" fmla="*/ 83 h 195"/>
                  <a:gd name="T52" fmla="*/ 396 w 932"/>
                  <a:gd name="T53" fmla="*/ 71 h 195"/>
                  <a:gd name="T54" fmla="*/ 338 w 932"/>
                  <a:gd name="T55" fmla="*/ 58 h 195"/>
                  <a:gd name="T56" fmla="*/ 279 w 932"/>
                  <a:gd name="T57" fmla="*/ 48 h 195"/>
                  <a:gd name="T58" fmla="*/ 221 w 932"/>
                  <a:gd name="T59" fmla="*/ 37 h 195"/>
                  <a:gd name="T60" fmla="*/ 163 w 932"/>
                  <a:gd name="T61" fmla="*/ 25 h 195"/>
                  <a:gd name="T62" fmla="*/ 104 w 932"/>
                  <a:gd name="T63" fmla="*/ 15 h 195"/>
                  <a:gd name="T64" fmla="*/ 44 w 932"/>
                  <a:gd name="T65" fmla="*/ 5 h 195"/>
                  <a:gd name="T66" fmla="*/ 0 w 932"/>
                  <a:gd name="T67" fmla="*/ 1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2" h="195">
                    <a:moveTo>
                      <a:pt x="24" y="10"/>
                    </a:moveTo>
                    <a:lnTo>
                      <a:pt x="10" y="23"/>
                    </a:lnTo>
                    <a:lnTo>
                      <a:pt x="40" y="28"/>
                    </a:lnTo>
                    <a:lnTo>
                      <a:pt x="70" y="32"/>
                    </a:lnTo>
                    <a:lnTo>
                      <a:pt x="99" y="38"/>
                    </a:lnTo>
                    <a:lnTo>
                      <a:pt x="130" y="42"/>
                    </a:lnTo>
                    <a:lnTo>
                      <a:pt x="159" y="48"/>
                    </a:lnTo>
                    <a:lnTo>
                      <a:pt x="186" y="54"/>
                    </a:lnTo>
                    <a:lnTo>
                      <a:pt x="217" y="58"/>
                    </a:lnTo>
                    <a:lnTo>
                      <a:pt x="246" y="64"/>
                    </a:lnTo>
                    <a:lnTo>
                      <a:pt x="275" y="70"/>
                    </a:lnTo>
                    <a:lnTo>
                      <a:pt x="304" y="77"/>
                    </a:lnTo>
                    <a:lnTo>
                      <a:pt x="333" y="82"/>
                    </a:lnTo>
                    <a:lnTo>
                      <a:pt x="362" y="87"/>
                    </a:lnTo>
                    <a:lnTo>
                      <a:pt x="391" y="95"/>
                    </a:lnTo>
                    <a:lnTo>
                      <a:pt x="421" y="101"/>
                    </a:lnTo>
                    <a:lnTo>
                      <a:pt x="448" y="106"/>
                    </a:lnTo>
                    <a:lnTo>
                      <a:pt x="477" y="112"/>
                    </a:lnTo>
                    <a:lnTo>
                      <a:pt x="505" y="118"/>
                    </a:lnTo>
                    <a:lnTo>
                      <a:pt x="534" y="124"/>
                    </a:lnTo>
                    <a:lnTo>
                      <a:pt x="563" y="130"/>
                    </a:lnTo>
                    <a:lnTo>
                      <a:pt x="591" y="137"/>
                    </a:lnTo>
                    <a:lnTo>
                      <a:pt x="620" y="141"/>
                    </a:lnTo>
                    <a:lnTo>
                      <a:pt x="649" y="149"/>
                    </a:lnTo>
                    <a:lnTo>
                      <a:pt x="676" y="153"/>
                    </a:lnTo>
                    <a:lnTo>
                      <a:pt x="704" y="159"/>
                    </a:lnTo>
                    <a:lnTo>
                      <a:pt x="733" y="165"/>
                    </a:lnTo>
                    <a:lnTo>
                      <a:pt x="761" y="169"/>
                    </a:lnTo>
                    <a:lnTo>
                      <a:pt x="790" y="173"/>
                    </a:lnTo>
                    <a:lnTo>
                      <a:pt x="817" y="179"/>
                    </a:lnTo>
                    <a:lnTo>
                      <a:pt x="845" y="183"/>
                    </a:lnTo>
                    <a:lnTo>
                      <a:pt x="873" y="188"/>
                    </a:lnTo>
                    <a:lnTo>
                      <a:pt x="900" y="192"/>
                    </a:lnTo>
                    <a:lnTo>
                      <a:pt x="928" y="195"/>
                    </a:lnTo>
                    <a:lnTo>
                      <a:pt x="932" y="173"/>
                    </a:lnTo>
                    <a:lnTo>
                      <a:pt x="905" y="169"/>
                    </a:lnTo>
                    <a:lnTo>
                      <a:pt x="877" y="165"/>
                    </a:lnTo>
                    <a:lnTo>
                      <a:pt x="849" y="160"/>
                    </a:lnTo>
                    <a:lnTo>
                      <a:pt x="820" y="156"/>
                    </a:lnTo>
                    <a:lnTo>
                      <a:pt x="793" y="150"/>
                    </a:lnTo>
                    <a:lnTo>
                      <a:pt x="765" y="146"/>
                    </a:lnTo>
                    <a:lnTo>
                      <a:pt x="738" y="141"/>
                    </a:lnTo>
                    <a:lnTo>
                      <a:pt x="708" y="135"/>
                    </a:lnTo>
                    <a:lnTo>
                      <a:pt x="681" y="130"/>
                    </a:lnTo>
                    <a:lnTo>
                      <a:pt x="653" y="125"/>
                    </a:lnTo>
                    <a:lnTo>
                      <a:pt x="624" y="119"/>
                    </a:lnTo>
                    <a:lnTo>
                      <a:pt x="596" y="114"/>
                    </a:lnTo>
                    <a:lnTo>
                      <a:pt x="567" y="108"/>
                    </a:lnTo>
                    <a:lnTo>
                      <a:pt x="540" y="102"/>
                    </a:lnTo>
                    <a:lnTo>
                      <a:pt x="511" y="95"/>
                    </a:lnTo>
                    <a:lnTo>
                      <a:pt x="482" y="89"/>
                    </a:lnTo>
                    <a:lnTo>
                      <a:pt x="454" y="83"/>
                    </a:lnTo>
                    <a:lnTo>
                      <a:pt x="425" y="77"/>
                    </a:lnTo>
                    <a:lnTo>
                      <a:pt x="396" y="71"/>
                    </a:lnTo>
                    <a:lnTo>
                      <a:pt x="367" y="66"/>
                    </a:lnTo>
                    <a:lnTo>
                      <a:pt x="338" y="58"/>
                    </a:lnTo>
                    <a:lnTo>
                      <a:pt x="309" y="54"/>
                    </a:lnTo>
                    <a:lnTo>
                      <a:pt x="279" y="48"/>
                    </a:lnTo>
                    <a:lnTo>
                      <a:pt x="250" y="41"/>
                    </a:lnTo>
                    <a:lnTo>
                      <a:pt x="221" y="37"/>
                    </a:lnTo>
                    <a:lnTo>
                      <a:pt x="192" y="31"/>
                    </a:lnTo>
                    <a:lnTo>
                      <a:pt x="163" y="25"/>
                    </a:lnTo>
                    <a:lnTo>
                      <a:pt x="133" y="19"/>
                    </a:lnTo>
                    <a:lnTo>
                      <a:pt x="104" y="15"/>
                    </a:lnTo>
                    <a:lnTo>
                      <a:pt x="73" y="10"/>
                    </a:lnTo>
                    <a:lnTo>
                      <a:pt x="44" y="5"/>
                    </a:lnTo>
                    <a:lnTo>
                      <a:pt x="15" y="0"/>
                    </a:lnTo>
                    <a:lnTo>
                      <a:pt x="0" y="13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2" name="Freeform 133"/>
              <p:cNvSpPr>
                <a:spLocks/>
              </p:cNvSpPr>
              <p:nvPr/>
            </p:nvSpPr>
            <p:spPr bwMode="auto">
              <a:xfrm>
                <a:off x="5029" y="2921"/>
                <a:ext cx="7" cy="5"/>
              </a:xfrm>
              <a:custGeom>
                <a:avLst/>
                <a:gdLst>
                  <a:gd name="T0" fmla="*/ 0 w 22"/>
                  <a:gd name="T1" fmla="*/ 11 h 17"/>
                  <a:gd name="T2" fmla="*/ 3 w 22"/>
                  <a:gd name="T3" fmla="*/ 14 h 17"/>
                  <a:gd name="T4" fmla="*/ 7 w 22"/>
                  <a:gd name="T5" fmla="*/ 17 h 17"/>
                  <a:gd name="T6" fmla="*/ 11 w 22"/>
                  <a:gd name="T7" fmla="*/ 17 h 17"/>
                  <a:gd name="T8" fmla="*/ 16 w 22"/>
                  <a:gd name="T9" fmla="*/ 16 h 17"/>
                  <a:gd name="T10" fmla="*/ 19 w 22"/>
                  <a:gd name="T11" fmla="*/ 13 h 17"/>
                  <a:gd name="T12" fmla="*/ 20 w 22"/>
                  <a:gd name="T13" fmla="*/ 9 h 17"/>
                  <a:gd name="T14" fmla="*/ 22 w 22"/>
                  <a:gd name="T15" fmla="*/ 4 h 17"/>
                  <a:gd name="T16" fmla="*/ 20 w 22"/>
                  <a:gd name="T17" fmla="*/ 0 h 17"/>
                  <a:gd name="T18" fmla="*/ 0 w 22"/>
                  <a:gd name="T1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0" y="11"/>
                    </a:moveTo>
                    <a:lnTo>
                      <a:pt x="3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0" y="9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3" name="Freeform 134"/>
              <p:cNvSpPr>
                <a:spLocks/>
              </p:cNvSpPr>
              <p:nvPr/>
            </p:nvSpPr>
            <p:spPr bwMode="auto">
              <a:xfrm>
                <a:off x="5003" y="2851"/>
                <a:ext cx="33" cy="73"/>
              </a:xfrm>
              <a:custGeom>
                <a:avLst/>
                <a:gdLst>
                  <a:gd name="T0" fmla="*/ 4 w 97"/>
                  <a:gd name="T1" fmla="*/ 0 h 219"/>
                  <a:gd name="T2" fmla="*/ 0 w 97"/>
                  <a:gd name="T3" fmla="*/ 10 h 219"/>
                  <a:gd name="T4" fmla="*/ 1 w 97"/>
                  <a:gd name="T5" fmla="*/ 23 h 219"/>
                  <a:gd name="T6" fmla="*/ 3 w 97"/>
                  <a:gd name="T7" fmla="*/ 38 h 219"/>
                  <a:gd name="T8" fmla="*/ 6 w 97"/>
                  <a:gd name="T9" fmla="*/ 49 h 219"/>
                  <a:gd name="T10" fmla="*/ 8 w 97"/>
                  <a:gd name="T11" fmla="*/ 64 h 219"/>
                  <a:gd name="T12" fmla="*/ 11 w 97"/>
                  <a:gd name="T13" fmla="*/ 77 h 219"/>
                  <a:gd name="T14" fmla="*/ 17 w 97"/>
                  <a:gd name="T15" fmla="*/ 90 h 219"/>
                  <a:gd name="T16" fmla="*/ 21 w 97"/>
                  <a:gd name="T17" fmla="*/ 103 h 219"/>
                  <a:gd name="T18" fmla="*/ 26 w 97"/>
                  <a:gd name="T19" fmla="*/ 116 h 219"/>
                  <a:gd name="T20" fmla="*/ 32 w 97"/>
                  <a:gd name="T21" fmla="*/ 129 h 219"/>
                  <a:gd name="T22" fmla="*/ 37 w 97"/>
                  <a:gd name="T23" fmla="*/ 142 h 219"/>
                  <a:gd name="T24" fmla="*/ 43 w 97"/>
                  <a:gd name="T25" fmla="*/ 157 h 219"/>
                  <a:gd name="T26" fmla="*/ 51 w 97"/>
                  <a:gd name="T27" fmla="*/ 170 h 219"/>
                  <a:gd name="T28" fmla="*/ 56 w 97"/>
                  <a:gd name="T29" fmla="*/ 182 h 219"/>
                  <a:gd name="T30" fmla="*/ 64 w 97"/>
                  <a:gd name="T31" fmla="*/ 195 h 219"/>
                  <a:gd name="T32" fmla="*/ 69 w 97"/>
                  <a:gd name="T33" fmla="*/ 206 h 219"/>
                  <a:gd name="T34" fmla="*/ 77 w 97"/>
                  <a:gd name="T35" fmla="*/ 219 h 219"/>
                  <a:gd name="T36" fmla="*/ 97 w 97"/>
                  <a:gd name="T37" fmla="*/ 208 h 219"/>
                  <a:gd name="T38" fmla="*/ 90 w 97"/>
                  <a:gd name="T39" fmla="*/ 196 h 219"/>
                  <a:gd name="T40" fmla="*/ 84 w 97"/>
                  <a:gd name="T41" fmla="*/ 184 h 219"/>
                  <a:gd name="T42" fmla="*/ 77 w 97"/>
                  <a:gd name="T43" fmla="*/ 171 h 219"/>
                  <a:gd name="T44" fmla="*/ 71 w 97"/>
                  <a:gd name="T45" fmla="*/ 158 h 219"/>
                  <a:gd name="T46" fmla="*/ 65 w 97"/>
                  <a:gd name="T47" fmla="*/ 147 h 219"/>
                  <a:gd name="T48" fmla="*/ 59 w 97"/>
                  <a:gd name="T49" fmla="*/ 134 h 219"/>
                  <a:gd name="T50" fmla="*/ 53 w 97"/>
                  <a:gd name="T51" fmla="*/ 120 h 219"/>
                  <a:gd name="T52" fmla="*/ 48 w 97"/>
                  <a:gd name="T53" fmla="*/ 107 h 219"/>
                  <a:gd name="T54" fmla="*/ 43 w 97"/>
                  <a:gd name="T55" fmla="*/ 96 h 219"/>
                  <a:gd name="T56" fmla="*/ 39 w 97"/>
                  <a:gd name="T57" fmla="*/ 83 h 219"/>
                  <a:gd name="T58" fmla="*/ 35 w 97"/>
                  <a:gd name="T59" fmla="*/ 70 h 219"/>
                  <a:gd name="T60" fmla="*/ 32 w 97"/>
                  <a:gd name="T61" fmla="*/ 56 h 219"/>
                  <a:gd name="T62" fmla="*/ 27 w 97"/>
                  <a:gd name="T63" fmla="*/ 45 h 219"/>
                  <a:gd name="T64" fmla="*/ 26 w 97"/>
                  <a:gd name="T65" fmla="*/ 32 h 219"/>
                  <a:gd name="T66" fmla="*/ 23 w 97"/>
                  <a:gd name="T67" fmla="*/ 20 h 219"/>
                  <a:gd name="T68" fmla="*/ 23 w 97"/>
                  <a:gd name="T69" fmla="*/ 8 h 219"/>
                  <a:gd name="T70" fmla="*/ 19 w 97"/>
                  <a:gd name="T71" fmla="*/ 19 h 219"/>
                  <a:gd name="T72" fmla="*/ 4 w 97"/>
                  <a:gd name="T73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219">
                    <a:moveTo>
                      <a:pt x="4" y="0"/>
                    </a:moveTo>
                    <a:lnTo>
                      <a:pt x="0" y="10"/>
                    </a:lnTo>
                    <a:lnTo>
                      <a:pt x="1" y="23"/>
                    </a:lnTo>
                    <a:lnTo>
                      <a:pt x="3" y="38"/>
                    </a:lnTo>
                    <a:lnTo>
                      <a:pt x="6" y="49"/>
                    </a:lnTo>
                    <a:lnTo>
                      <a:pt x="8" y="64"/>
                    </a:lnTo>
                    <a:lnTo>
                      <a:pt x="11" y="77"/>
                    </a:lnTo>
                    <a:lnTo>
                      <a:pt x="17" y="90"/>
                    </a:lnTo>
                    <a:lnTo>
                      <a:pt x="21" y="103"/>
                    </a:lnTo>
                    <a:lnTo>
                      <a:pt x="26" y="116"/>
                    </a:lnTo>
                    <a:lnTo>
                      <a:pt x="32" y="129"/>
                    </a:lnTo>
                    <a:lnTo>
                      <a:pt x="37" y="142"/>
                    </a:lnTo>
                    <a:lnTo>
                      <a:pt x="43" y="157"/>
                    </a:lnTo>
                    <a:lnTo>
                      <a:pt x="51" y="170"/>
                    </a:lnTo>
                    <a:lnTo>
                      <a:pt x="56" y="182"/>
                    </a:lnTo>
                    <a:lnTo>
                      <a:pt x="64" y="195"/>
                    </a:lnTo>
                    <a:lnTo>
                      <a:pt x="69" y="206"/>
                    </a:lnTo>
                    <a:lnTo>
                      <a:pt x="77" y="219"/>
                    </a:lnTo>
                    <a:lnTo>
                      <a:pt x="97" y="208"/>
                    </a:lnTo>
                    <a:lnTo>
                      <a:pt x="90" y="196"/>
                    </a:lnTo>
                    <a:lnTo>
                      <a:pt x="84" y="184"/>
                    </a:lnTo>
                    <a:lnTo>
                      <a:pt x="77" y="171"/>
                    </a:lnTo>
                    <a:lnTo>
                      <a:pt x="71" y="158"/>
                    </a:lnTo>
                    <a:lnTo>
                      <a:pt x="65" y="147"/>
                    </a:lnTo>
                    <a:lnTo>
                      <a:pt x="59" y="134"/>
                    </a:lnTo>
                    <a:lnTo>
                      <a:pt x="53" y="120"/>
                    </a:lnTo>
                    <a:lnTo>
                      <a:pt x="48" y="107"/>
                    </a:lnTo>
                    <a:lnTo>
                      <a:pt x="43" y="96"/>
                    </a:lnTo>
                    <a:lnTo>
                      <a:pt x="39" y="83"/>
                    </a:lnTo>
                    <a:lnTo>
                      <a:pt x="35" y="70"/>
                    </a:lnTo>
                    <a:lnTo>
                      <a:pt x="32" y="56"/>
                    </a:lnTo>
                    <a:lnTo>
                      <a:pt x="27" y="45"/>
                    </a:lnTo>
                    <a:lnTo>
                      <a:pt x="26" y="32"/>
                    </a:lnTo>
                    <a:lnTo>
                      <a:pt x="23" y="20"/>
                    </a:lnTo>
                    <a:lnTo>
                      <a:pt x="23" y="8"/>
                    </a:lnTo>
                    <a:lnTo>
                      <a:pt x="19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4" name="Freeform 135"/>
              <p:cNvSpPr>
                <a:spLocks/>
              </p:cNvSpPr>
              <p:nvPr/>
            </p:nvSpPr>
            <p:spPr bwMode="auto">
              <a:xfrm>
                <a:off x="5005" y="2829"/>
                <a:ext cx="31" cy="29"/>
              </a:xfrm>
              <a:custGeom>
                <a:avLst/>
                <a:gdLst>
                  <a:gd name="T0" fmla="*/ 79 w 93"/>
                  <a:gd name="T1" fmla="*/ 22 h 86"/>
                  <a:gd name="T2" fmla="*/ 77 w 93"/>
                  <a:gd name="T3" fmla="*/ 1 h 86"/>
                  <a:gd name="T4" fmla="*/ 68 w 93"/>
                  <a:gd name="T5" fmla="*/ 10 h 86"/>
                  <a:gd name="T6" fmla="*/ 58 w 93"/>
                  <a:gd name="T7" fmla="*/ 19 h 86"/>
                  <a:gd name="T8" fmla="*/ 49 w 93"/>
                  <a:gd name="T9" fmla="*/ 26 h 86"/>
                  <a:gd name="T10" fmla="*/ 38 w 93"/>
                  <a:gd name="T11" fmla="*/ 35 h 86"/>
                  <a:gd name="T12" fmla="*/ 29 w 93"/>
                  <a:gd name="T13" fmla="*/ 43 h 86"/>
                  <a:gd name="T14" fmla="*/ 19 w 93"/>
                  <a:gd name="T15" fmla="*/ 51 h 86"/>
                  <a:gd name="T16" fmla="*/ 9 w 93"/>
                  <a:gd name="T17" fmla="*/ 59 h 86"/>
                  <a:gd name="T18" fmla="*/ 0 w 93"/>
                  <a:gd name="T19" fmla="*/ 67 h 86"/>
                  <a:gd name="T20" fmla="*/ 15 w 93"/>
                  <a:gd name="T21" fmla="*/ 86 h 86"/>
                  <a:gd name="T22" fmla="*/ 23 w 93"/>
                  <a:gd name="T23" fmla="*/ 77 h 86"/>
                  <a:gd name="T24" fmla="*/ 35 w 93"/>
                  <a:gd name="T25" fmla="*/ 70 h 86"/>
                  <a:gd name="T26" fmla="*/ 44 w 93"/>
                  <a:gd name="T27" fmla="*/ 61 h 86"/>
                  <a:gd name="T28" fmla="*/ 54 w 93"/>
                  <a:gd name="T29" fmla="*/ 52 h 86"/>
                  <a:gd name="T30" fmla="*/ 63 w 93"/>
                  <a:gd name="T31" fmla="*/ 45 h 86"/>
                  <a:gd name="T32" fmla="*/ 74 w 93"/>
                  <a:gd name="T33" fmla="*/ 36 h 86"/>
                  <a:gd name="T34" fmla="*/ 83 w 93"/>
                  <a:gd name="T35" fmla="*/ 29 h 86"/>
                  <a:gd name="T36" fmla="*/ 93 w 93"/>
                  <a:gd name="T37" fmla="*/ 20 h 86"/>
                  <a:gd name="T38" fmla="*/ 92 w 93"/>
                  <a:gd name="T39" fmla="*/ 0 h 86"/>
                  <a:gd name="T40" fmla="*/ 79 w 93"/>
                  <a:gd name="T41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86">
                    <a:moveTo>
                      <a:pt x="79" y="22"/>
                    </a:moveTo>
                    <a:lnTo>
                      <a:pt x="77" y="1"/>
                    </a:lnTo>
                    <a:lnTo>
                      <a:pt x="68" y="10"/>
                    </a:lnTo>
                    <a:lnTo>
                      <a:pt x="58" y="19"/>
                    </a:lnTo>
                    <a:lnTo>
                      <a:pt x="49" y="26"/>
                    </a:lnTo>
                    <a:lnTo>
                      <a:pt x="38" y="35"/>
                    </a:lnTo>
                    <a:lnTo>
                      <a:pt x="29" y="43"/>
                    </a:lnTo>
                    <a:lnTo>
                      <a:pt x="19" y="51"/>
                    </a:lnTo>
                    <a:lnTo>
                      <a:pt x="9" y="59"/>
                    </a:lnTo>
                    <a:lnTo>
                      <a:pt x="0" y="67"/>
                    </a:lnTo>
                    <a:lnTo>
                      <a:pt x="15" y="86"/>
                    </a:lnTo>
                    <a:lnTo>
                      <a:pt x="23" y="77"/>
                    </a:lnTo>
                    <a:lnTo>
                      <a:pt x="35" y="70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5"/>
                    </a:lnTo>
                    <a:lnTo>
                      <a:pt x="74" y="36"/>
                    </a:lnTo>
                    <a:lnTo>
                      <a:pt x="83" y="29"/>
                    </a:lnTo>
                    <a:lnTo>
                      <a:pt x="93" y="20"/>
                    </a:lnTo>
                    <a:lnTo>
                      <a:pt x="92" y="0"/>
                    </a:lnTo>
                    <a:lnTo>
                      <a:pt x="79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5" name="Freeform 136"/>
              <p:cNvSpPr>
                <a:spLocks/>
              </p:cNvSpPr>
              <p:nvPr/>
            </p:nvSpPr>
            <p:spPr bwMode="auto">
              <a:xfrm>
                <a:off x="5002" y="2813"/>
                <a:ext cx="33" cy="23"/>
              </a:xfrm>
              <a:custGeom>
                <a:avLst/>
                <a:gdLst>
                  <a:gd name="T0" fmla="*/ 0 w 99"/>
                  <a:gd name="T1" fmla="*/ 3 h 70"/>
                  <a:gd name="T2" fmla="*/ 3 w 99"/>
                  <a:gd name="T3" fmla="*/ 20 h 70"/>
                  <a:gd name="T4" fmla="*/ 13 w 99"/>
                  <a:gd name="T5" fmla="*/ 26 h 70"/>
                  <a:gd name="T6" fmla="*/ 24 w 99"/>
                  <a:gd name="T7" fmla="*/ 33 h 70"/>
                  <a:gd name="T8" fmla="*/ 35 w 99"/>
                  <a:gd name="T9" fmla="*/ 39 h 70"/>
                  <a:gd name="T10" fmla="*/ 45 w 99"/>
                  <a:gd name="T11" fmla="*/ 45 h 70"/>
                  <a:gd name="T12" fmla="*/ 55 w 99"/>
                  <a:gd name="T13" fmla="*/ 51 h 70"/>
                  <a:gd name="T14" fmla="*/ 65 w 99"/>
                  <a:gd name="T15" fmla="*/ 57 h 70"/>
                  <a:gd name="T16" fmla="*/ 75 w 99"/>
                  <a:gd name="T17" fmla="*/ 62 h 70"/>
                  <a:gd name="T18" fmla="*/ 86 w 99"/>
                  <a:gd name="T19" fmla="*/ 70 h 70"/>
                  <a:gd name="T20" fmla="*/ 99 w 99"/>
                  <a:gd name="T21" fmla="*/ 48 h 70"/>
                  <a:gd name="T22" fmla="*/ 88 w 99"/>
                  <a:gd name="T23" fmla="*/ 42 h 70"/>
                  <a:gd name="T24" fmla="*/ 77 w 99"/>
                  <a:gd name="T25" fmla="*/ 36 h 70"/>
                  <a:gd name="T26" fmla="*/ 67 w 99"/>
                  <a:gd name="T27" fmla="*/ 30 h 70"/>
                  <a:gd name="T28" fmla="*/ 56 w 99"/>
                  <a:gd name="T29" fmla="*/ 25 h 70"/>
                  <a:gd name="T30" fmla="*/ 46 w 99"/>
                  <a:gd name="T31" fmla="*/ 19 h 70"/>
                  <a:gd name="T32" fmla="*/ 36 w 99"/>
                  <a:gd name="T33" fmla="*/ 11 h 70"/>
                  <a:gd name="T34" fmla="*/ 26 w 99"/>
                  <a:gd name="T35" fmla="*/ 6 h 70"/>
                  <a:gd name="T36" fmla="*/ 14 w 99"/>
                  <a:gd name="T37" fmla="*/ 0 h 70"/>
                  <a:gd name="T38" fmla="*/ 17 w 99"/>
                  <a:gd name="T39" fmla="*/ 19 h 70"/>
                  <a:gd name="T40" fmla="*/ 0 w 99"/>
                  <a:gd name="T41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70">
                    <a:moveTo>
                      <a:pt x="0" y="3"/>
                    </a:moveTo>
                    <a:lnTo>
                      <a:pt x="3" y="20"/>
                    </a:lnTo>
                    <a:lnTo>
                      <a:pt x="13" y="26"/>
                    </a:lnTo>
                    <a:lnTo>
                      <a:pt x="24" y="33"/>
                    </a:lnTo>
                    <a:lnTo>
                      <a:pt x="35" y="39"/>
                    </a:lnTo>
                    <a:lnTo>
                      <a:pt x="45" y="45"/>
                    </a:lnTo>
                    <a:lnTo>
                      <a:pt x="55" y="51"/>
                    </a:lnTo>
                    <a:lnTo>
                      <a:pt x="65" y="57"/>
                    </a:lnTo>
                    <a:lnTo>
                      <a:pt x="75" y="62"/>
                    </a:lnTo>
                    <a:lnTo>
                      <a:pt x="86" y="70"/>
                    </a:lnTo>
                    <a:lnTo>
                      <a:pt x="99" y="48"/>
                    </a:lnTo>
                    <a:lnTo>
                      <a:pt x="88" y="42"/>
                    </a:lnTo>
                    <a:lnTo>
                      <a:pt x="77" y="36"/>
                    </a:lnTo>
                    <a:lnTo>
                      <a:pt x="67" y="30"/>
                    </a:lnTo>
                    <a:lnTo>
                      <a:pt x="56" y="25"/>
                    </a:lnTo>
                    <a:lnTo>
                      <a:pt x="46" y="19"/>
                    </a:lnTo>
                    <a:lnTo>
                      <a:pt x="36" y="11"/>
                    </a:lnTo>
                    <a:lnTo>
                      <a:pt x="26" y="6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6" name="Freeform 137"/>
              <p:cNvSpPr>
                <a:spLocks/>
              </p:cNvSpPr>
              <p:nvPr/>
            </p:nvSpPr>
            <p:spPr bwMode="auto">
              <a:xfrm>
                <a:off x="5002" y="2744"/>
                <a:ext cx="69" cy="75"/>
              </a:xfrm>
              <a:custGeom>
                <a:avLst/>
                <a:gdLst>
                  <a:gd name="T0" fmla="*/ 196 w 206"/>
                  <a:gd name="T1" fmla="*/ 0 h 226"/>
                  <a:gd name="T2" fmla="*/ 183 w 206"/>
                  <a:gd name="T3" fmla="*/ 8 h 226"/>
                  <a:gd name="T4" fmla="*/ 168 w 206"/>
                  <a:gd name="T5" fmla="*/ 16 h 226"/>
                  <a:gd name="T6" fmla="*/ 157 w 206"/>
                  <a:gd name="T7" fmla="*/ 26 h 226"/>
                  <a:gd name="T8" fmla="*/ 144 w 206"/>
                  <a:gd name="T9" fmla="*/ 38 h 226"/>
                  <a:gd name="T10" fmla="*/ 132 w 206"/>
                  <a:gd name="T11" fmla="*/ 51 h 226"/>
                  <a:gd name="T12" fmla="*/ 120 w 206"/>
                  <a:gd name="T13" fmla="*/ 63 h 226"/>
                  <a:gd name="T14" fmla="*/ 109 w 206"/>
                  <a:gd name="T15" fmla="*/ 77 h 226"/>
                  <a:gd name="T16" fmla="*/ 97 w 206"/>
                  <a:gd name="T17" fmla="*/ 92 h 226"/>
                  <a:gd name="T18" fmla="*/ 86 w 206"/>
                  <a:gd name="T19" fmla="*/ 106 h 226"/>
                  <a:gd name="T20" fmla="*/ 74 w 206"/>
                  <a:gd name="T21" fmla="*/ 121 h 226"/>
                  <a:gd name="T22" fmla="*/ 62 w 206"/>
                  <a:gd name="T23" fmla="*/ 136 h 226"/>
                  <a:gd name="T24" fmla="*/ 51 w 206"/>
                  <a:gd name="T25" fmla="*/ 152 h 226"/>
                  <a:gd name="T26" fmla="*/ 38 w 206"/>
                  <a:gd name="T27" fmla="*/ 166 h 226"/>
                  <a:gd name="T28" fmla="*/ 26 w 206"/>
                  <a:gd name="T29" fmla="*/ 181 h 226"/>
                  <a:gd name="T30" fmla="*/ 14 w 206"/>
                  <a:gd name="T31" fmla="*/ 195 h 226"/>
                  <a:gd name="T32" fmla="*/ 0 w 206"/>
                  <a:gd name="T33" fmla="*/ 210 h 226"/>
                  <a:gd name="T34" fmla="*/ 17 w 206"/>
                  <a:gd name="T35" fmla="*/ 226 h 226"/>
                  <a:gd name="T36" fmla="*/ 30 w 206"/>
                  <a:gd name="T37" fmla="*/ 211 h 226"/>
                  <a:gd name="T38" fmla="*/ 43 w 206"/>
                  <a:gd name="T39" fmla="*/ 195 h 226"/>
                  <a:gd name="T40" fmla="*/ 56 w 206"/>
                  <a:gd name="T41" fmla="*/ 181 h 226"/>
                  <a:gd name="T42" fmla="*/ 68 w 206"/>
                  <a:gd name="T43" fmla="*/ 165 h 226"/>
                  <a:gd name="T44" fmla="*/ 80 w 206"/>
                  <a:gd name="T45" fmla="*/ 150 h 226"/>
                  <a:gd name="T46" fmla="*/ 91 w 206"/>
                  <a:gd name="T47" fmla="*/ 136 h 226"/>
                  <a:gd name="T48" fmla="*/ 104 w 206"/>
                  <a:gd name="T49" fmla="*/ 121 h 226"/>
                  <a:gd name="T50" fmla="*/ 115 w 206"/>
                  <a:gd name="T51" fmla="*/ 106 h 226"/>
                  <a:gd name="T52" fmla="*/ 126 w 206"/>
                  <a:gd name="T53" fmla="*/ 92 h 226"/>
                  <a:gd name="T54" fmla="*/ 138 w 206"/>
                  <a:gd name="T55" fmla="*/ 79 h 226"/>
                  <a:gd name="T56" fmla="*/ 150 w 206"/>
                  <a:gd name="T57" fmla="*/ 67 h 226"/>
                  <a:gd name="T58" fmla="*/ 161 w 206"/>
                  <a:gd name="T59" fmla="*/ 56 h 226"/>
                  <a:gd name="T60" fmla="*/ 171 w 206"/>
                  <a:gd name="T61" fmla="*/ 45 h 226"/>
                  <a:gd name="T62" fmla="*/ 183 w 206"/>
                  <a:gd name="T63" fmla="*/ 37 h 226"/>
                  <a:gd name="T64" fmla="*/ 195 w 206"/>
                  <a:gd name="T65" fmla="*/ 29 h 226"/>
                  <a:gd name="T66" fmla="*/ 206 w 206"/>
                  <a:gd name="T67" fmla="*/ 22 h 226"/>
                  <a:gd name="T68" fmla="*/ 196 w 206"/>
                  <a:gd name="T6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226">
                    <a:moveTo>
                      <a:pt x="196" y="0"/>
                    </a:moveTo>
                    <a:lnTo>
                      <a:pt x="183" y="8"/>
                    </a:lnTo>
                    <a:lnTo>
                      <a:pt x="168" y="16"/>
                    </a:lnTo>
                    <a:lnTo>
                      <a:pt x="157" y="26"/>
                    </a:lnTo>
                    <a:lnTo>
                      <a:pt x="144" y="38"/>
                    </a:lnTo>
                    <a:lnTo>
                      <a:pt x="132" y="51"/>
                    </a:lnTo>
                    <a:lnTo>
                      <a:pt x="120" y="63"/>
                    </a:lnTo>
                    <a:lnTo>
                      <a:pt x="109" y="77"/>
                    </a:lnTo>
                    <a:lnTo>
                      <a:pt x="97" y="92"/>
                    </a:lnTo>
                    <a:lnTo>
                      <a:pt x="86" y="106"/>
                    </a:lnTo>
                    <a:lnTo>
                      <a:pt x="74" y="121"/>
                    </a:lnTo>
                    <a:lnTo>
                      <a:pt x="62" y="136"/>
                    </a:lnTo>
                    <a:lnTo>
                      <a:pt x="51" y="152"/>
                    </a:lnTo>
                    <a:lnTo>
                      <a:pt x="38" y="166"/>
                    </a:lnTo>
                    <a:lnTo>
                      <a:pt x="26" y="181"/>
                    </a:lnTo>
                    <a:lnTo>
                      <a:pt x="14" y="195"/>
                    </a:lnTo>
                    <a:lnTo>
                      <a:pt x="0" y="210"/>
                    </a:lnTo>
                    <a:lnTo>
                      <a:pt x="17" y="226"/>
                    </a:lnTo>
                    <a:lnTo>
                      <a:pt x="30" y="211"/>
                    </a:lnTo>
                    <a:lnTo>
                      <a:pt x="43" y="195"/>
                    </a:lnTo>
                    <a:lnTo>
                      <a:pt x="56" y="181"/>
                    </a:lnTo>
                    <a:lnTo>
                      <a:pt x="68" y="165"/>
                    </a:lnTo>
                    <a:lnTo>
                      <a:pt x="80" y="150"/>
                    </a:lnTo>
                    <a:lnTo>
                      <a:pt x="91" y="136"/>
                    </a:lnTo>
                    <a:lnTo>
                      <a:pt x="104" y="121"/>
                    </a:lnTo>
                    <a:lnTo>
                      <a:pt x="115" y="106"/>
                    </a:lnTo>
                    <a:lnTo>
                      <a:pt x="126" y="92"/>
                    </a:lnTo>
                    <a:lnTo>
                      <a:pt x="138" y="79"/>
                    </a:lnTo>
                    <a:lnTo>
                      <a:pt x="150" y="67"/>
                    </a:lnTo>
                    <a:lnTo>
                      <a:pt x="161" y="56"/>
                    </a:lnTo>
                    <a:lnTo>
                      <a:pt x="171" y="45"/>
                    </a:lnTo>
                    <a:lnTo>
                      <a:pt x="183" y="37"/>
                    </a:lnTo>
                    <a:lnTo>
                      <a:pt x="195" y="29"/>
                    </a:lnTo>
                    <a:lnTo>
                      <a:pt x="206" y="2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7" name="Freeform 138"/>
              <p:cNvSpPr>
                <a:spLocks/>
              </p:cNvSpPr>
              <p:nvPr/>
            </p:nvSpPr>
            <p:spPr bwMode="auto">
              <a:xfrm>
                <a:off x="5004" y="2812"/>
                <a:ext cx="6" cy="8"/>
              </a:xfrm>
              <a:custGeom>
                <a:avLst/>
                <a:gdLst>
                  <a:gd name="T0" fmla="*/ 10 w 18"/>
                  <a:gd name="T1" fmla="*/ 24 h 24"/>
                  <a:gd name="T2" fmla="*/ 15 w 18"/>
                  <a:gd name="T3" fmla="*/ 21 h 24"/>
                  <a:gd name="T4" fmla="*/ 16 w 18"/>
                  <a:gd name="T5" fmla="*/ 16 h 24"/>
                  <a:gd name="T6" fmla="*/ 18 w 18"/>
                  <a:gd name="T7" fmla="*/ 12 h 24"/>
                  <a:gd name="T8" fmla="*/ 16 w 18"/>
                  <a:gd name="T9" fmla="*/ 8 h 24"/>
                  <a:gd name="T10" fmla="*/ 13 w 18"/>
                  <a:gd name="T11" fmla="*/ 3 h 24"/>
                  <a:gd name="T12" fmla="*/ 10 w 18"/>
                  <a:gd name="T13" fmla="*/ 2 h 24"/>
                  <a:gd name="T14" fmla="*/ 6 w 18"/>
                  <a:gd name="T15" fmla="*/ 0 h 24"/>
                  <a:gd name="T16" fmla="*/ 0 w 18"/>
                  <a:gd name="T17" fmla="*/ 2 h 24"/>
                  <a:gd name="T18" fmla="*/ 10 w 18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4">
                    <a:moveTo>
                      <a:pt x="10" y="24"/>
                    </a:moveTo>
                    <a:lnTo>
                      <a:pt x="15" y="21"/>
                    </a:lnTo>
                    <a:lnTo>
                      <a:pt x="16" y="16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8" name="Freeform 139"/>
              <p:cNvSpPr>
                <a:spLocks/>
              </p:cNvSpPr>
              <p:nvPr/>
            </p:nvSpPr>
            <p:spPr bwMode="auto">
              <a:xfrm>
                <a:off x="5190" y="2955"/>
                <a:ext cx="5" cy="7"/>
              </a:xfrm>
              <a:custGeom>
                <a:avLst/>
                <a:gdLst>
                  <a:gd name="T0" fmla="*/ 7 w 14"/>
                  <a:gd name="T1" fmla="*/ 0 h 23"/>
                  <a:gd name="T2" fmla="*/ 3 w 14"/>
                  <a:gd name="T3" fmla="*/ 1 h 23"/>
                  <a:gd name="T4" fmla="*/ 0 w 14"/>
                  <a:gd name="T5" fmla="*/ 4 h 23"/>
                  <a:gd name="T6" fmla="*/ 0 w 14"/>
                  <a:gd name="T7" fmla="*/ 10 h 23"/>
                  <a:gd name="T8" fmla="*/ 0 w 14"/>
                  <a:gd name="T9" fmla="*/ 14 h 23"/>
                  <a:gd name="T10" fmla="*/ 1 w 14"/>
                  <a:gd name="T11" fmla="*/ 17 h 23"/>
                  <a:gd name="T12" fmla="*/ 4 w 14"/>
                  <a:gd name="T13" fmla="*/ 20 h 23"/>
                  <a:gd name="T14" fmla="*/ 9 w 14"/>
                  <a:gd name="T15" fmla="*/ 23 h 23"/>
                  <a:gd name="T16" fmla="*/ 14 w 14"/>
                  <a:gd name="T17" fmla="*/ 23 h 23"/>
                  <a:gd name="T18" fmla="*/ 7 w 14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7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3"/>
                    </a:lnTo>
                    <a:lnTo>
                      <a:pt x="14" y="2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9" name="Freeform 140"/>
              <p:cNvSpPr>
                <a:spLocks/>
              </p:cNvSpPr>
              <p:nvPr/>
            </p:nvSpPr>
            <p:spPr bwMode="auto">
              <a:xfrm>
                <a:off x="5193" y="2946"/>
                <a:ext cx="60" cy="16"/>
              </a:xfrm>
              <a:custGeom>
                <a:avLst/>
                <a:gdLst>
                  <a:gd name="T0" fmla="*/ 181 w 181"/>
                  <a:gd name="T1" fmla="*/ 2 h 50"/>
                  <a:gd name="T2" fmla="*/ 169 w 181"/>
                  <a:gd name="T3" fmla="*/ 2 h 50"/>
                  <a:gd name="T4" fmla="*/ 159 w 181"/>
                  <a:gd name="T5" fmla="*/ 0 h 50"/>
                  <a:gd name="T6" fmla="*/ 147 w 181"/>
                  <a:gd name="T7" fmla="*/ 0 h 50"/>
                  <a:gd name="T8" fmla="*/ 135 w 181"/>
                  <a:gd name="T9" fmla="*/ 2 h 50"/>
                  <a:gd name="T10" fmla="*/ 124 w 181"/>
                  <a:gd name="T11" fmla="*/ 2 h 50"/>
                  <a:gd name="T12" fmla="*/ 114 w 181"/>
                  <a:gd name="T13" fmla="*/ 3 h 50"/>
                  <a:gd name="T14" fmla="*/ 101 w 181"/>
                  <a:gd name="T15" fmla="*/ 5 h 50"/>
                  <a:gd name="T16" fmla="*/ 90 w 181"/>
                  <a:gd name="T17" fmla="*/ 6 h 50"/>
                  <a:gd name="T18" fmla="*/ 79 w 181"/>
                  <a:gd name="T19" fmla="*/ 8 h 50"/>
                  <a:gd name="T20" fmla="*/ 67 w 181"/>
                  <a:gd name="T21" fmla="*/ 11 h 50"/>
                  <a:gd name="T22" fmla="*/ 55 w 181"/>
                  <a:gd name="T23" fmla="*/ 12 h 50"/>
                  <a:gd name="T24" fmla="*/ 44 w 181"/>
                  <a:gd name="T25" fmla="*/ 15 h 50"/>
                  <a:gd name="T26" fmla="*/ 32 w 181"/>
                  <a:gd name="T27" fmla="*/ 18 h 50"/>
                  <a:gd name="T28" fmla="*/ 22 w 181"/>
                  <a:gd name="T29" fmla="*/ 21 h 50"/>
                  <a:gd name="T30" fmla="*/ 12 w 181"/>
                  <a:gd name="T31" fmla="*/ 24 h 50"/>
                  <a:gd name="T32" fmla="*/ 0 w 181"/>
                  <a:gd name="T33" fmla="*/ 27 h 50"/>
                  <a:gd name="T34" fmla="*/ 7 w 181"/>
                  <a:gd name="T35" fmla="*/ 50 h 50"/>
                  <a:gd name="T36" fmla="*/ 16 w 181"/>
                  <a:gd name="T37" fmla="*/ 46 h 50"/>
                  <a:gd name="T38" fmla="*/ 28 w 181"/>
                  <a:gd name="T39" fmla="*/ 43 h 50"/>
                  <a:gd name="T40" fmla="*/ 38 w 181"/>
                  <a:gd name="T41" fmla="*/ 41 h 50"/>
                  <a:gd name="T42" fmla="*/ 50 w 181"/>
                  <a:gd name="T43" fmla="*/ 38 h 50"/>
                  <a:gd name="T44" fmla="*/ 60 w 181"/>
                  <a:gd name="T45" fmla="*/ 35 h 50"/>
                  <a:gd name="T46" fmla="*/ 71 w 181"/>
                  <a:gd name="T47" fmla="*/ 34 h 50"/>
                  <a:gd name="T48" fmla="*/ 82 w 181"/>
                  <a:gd name="T49" fmla="*/ 31 h 50"/>
                  <a:gd name="T50" fmla="*/ 93 w 181"/>
                  <a:gd name="T51" fmla="*/ 30 h 50"/>
                  <a:gd name="T52" fmla="*/ 105 w 181"/>
                  <a:gd name="T53" fmla="*/ 28 h 50"/>
                  <a:gd name="T54" fmla="*/ 115 w 181"/>
                  <a:gd name="T55" fmla="*/ 27 h 50"/>
                  <a:gd name="T56" fmla="*/ 127 w 181"/>
                  <a:gd name="T57" fmla="*/ 25 h 50"/>
                  <a:gd name="T58" fmla="*/ 137 w 181"/>
                  <a:gd name="T59" fmla="*/ 25 h 50"/>
                  <a:gd name="T60" fmla="*/ 149 w 181"/>
                  <a:gd name="T61" fmla="*/ 24 h 50"/>
                  <a:gd name="T62" fmla="*/ 157 w 181"/>
                  <a:gd name="T63" fmla="*/ 24 h 50"/>
                  <a:gd name="T64" fmla="*/ 169 w 181"/>
                  <a:gd name="T65" fmla="*/ 25 h 50"/>
                  <a:gd name="T66" fmla="*/ 178 w 181"/>
                  <a:gd name="T67" fmla="*/ 25 h 50"/>
                  <a:gd name="T68" fmla="*/ 181 w 181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50">
                    <a:moveTo>
                      <a:pt x="181" y="2"/>
                    </a:moveTo>
                    <a:lnTo>
                      <a:pt x="169" y="2"/>
                    </a:lnTo>
                    <a:lnTo>
                      <a:pt x="159" y="0"/>
                    </a:lnTo>
                    <a:lnTo>
                      <a:pt x="147" y="0"/>
                    </a:lnTo>
                    <a:lnTo>
                      <a:pt x="135" y="2"/>
                    </a:lnTo>
                    <a:lnTo>
                      <a:pt x="124" y="2"/>
                    </a:lnTo>
                    <a:lnTo>
                      <a:pt x="114" y="3"/>
                    </a:lnTo>
                    <a:lnTo>
                      <a:pt x="101" y="5"/>
                    </a:lnTo>
                    <a:lnTo>
                      <a:pt x="90" y="6"/>
                    </a:lnTo>
                    <a:lnTo>
                      <a:pt x="79" y="8"/>
                    </a:lnTo>
                    <a:lnTo>
                      <a:pt x="67" y="11"/>
                    </a:lnTo>
                    <a:lnTo>
                      <a:pt x="55" y="12"/>
                    </a:lnTo>
                    <a:lnTo>
                      <a:pt x="44" y="15"/>
                    </a:lnTo>
                    <a:lnTo>
                      <a:pt x="32" y="18"/>
                    </a:lnTo>
                    <a:lnTo>
                      <a:pt x="22" y="21"/>
                    </a:lnTo>
                    <a:lnTo>
                      <a:pt x="12" y="24"/>
                    </a:lnTo>
                    <a:lnTo>
                      <a:pt x="0" y="27"/>
                    </a:lnTo>
                    <a:lnTo>
                      <a:pt x="7" y="50"/>
                    </a:lnTo>
                    <a:lnTo>
                      <a:pt x="16" y="46"/>
                    </a:lnTo>
                    <a:lnTo>
                      <a:pt x="28" y="43"/>
                    </a:lnTo>
                    <a:lnTo>
                      <a:pt x="38" y="41"/>
                    </a:lnTo>
                    <a:lnTo>
                      <a:pt x="50" y="38"/>
                    </a:lnTo>
                    <a:lnTo>
                      <a:pt x="60" y="35"/>
                    </a:lnTo>
                    <a:lnTo>
                      <a:pt x="71" y="34"/>
                    </a:lnTo>
                    <a:lnTo>
                      <a:pt x="82" y="31"/>
                    </a:lnTo>
                    <a:lnTo>
                      <a:pt x="93" y="30"/>
                    </a:lnTo>
                    <a:lnTo>
                      <a:pt x="105" y="28"/>
                    </a:lnTo>
                    <a:lnTo>
                      <a:pt x="115" y="27"/>
                    </a:lnTo>
                    <a:lnTo>
                      <a:pt x="127" y="25"/>
                    </a:lnTo>
                    <a:lnTo>
                      <a:pt x="137" y="25"/>
                    </a:lnTo>
                    <a:lnTo>
                      <a:pt x="149" y="24"/>
                    </a:lnTo>
                    <a:lnTo>
                      <a:pt x="157" y="24"/>
                    </a:lnTo>
                    <a:lnTo>
                      <a:pt x="169" y="25"/>
                    </a:lnTo>
                    <a:lnTo>
                      <a:pt x="178" y="25"/>
                    </a:lnTo>
                    <a:lnTo>
                      <a:pt x="18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0" name="Freeform 141"/>
              <p:cNvSpPr>
                <a:spLocks/>
              </p:cNvSpPr>
              <p:nvPr/>
            </p:nvSpPr>
            <p:spPr bwMode="auto">
              <a:xfrm>
                <a:off x="5194" y="2955"/>
                <a:ext cx="4" cy="7"/>
              </a:xfrm>
              <a:custGeom>
                <a:avLst/>
                <a:gdLst>
                  <a:gd name="T0" fmla="*/ 0 w 12"/>
                  <a:gd name="T1" fmla="*/ 23 h 23"/>
                  <a:gd name="T2" fmla="*/ 4 w 12"/>
                  <a:gd name="T3" fmla="*/ 21 h 23"/>
                  <a:gd name="T4" fmla="*/ 9 w 12"/>
                  <a:gd name="T5" fmla="*/ 19 h 23"/>
                  <a:gd name="T6" fmla="*/ 10 w 12"/>
                  <a:gd name="T7" fmla="*/ 16 h 23"/>
                  <a:gd name="T8" fmla="*/ 12 w 12"/>
                  <a:gd name="T9" fmla="*/ 11 h 23"/>
                  <a:gd name="T10" fmla="*/ 12 w 12"/>
                  <a:gd name="T11" fmla="*/ 7 h 23"/>
                  <a:gd name="T12" fmla="*/ 10 w 12"/>
                  <a:gd name="T13" fmla="*/ 4 h 23"/>
                  <a:gd name="T14" fmla="*/ 7 w 12"/>
                  <a:gd name="T15" fmla="*/ 1 h 23"/>
                  <a:gd name="T16" fmla="*/ 2 w 12"/>
                  <a:gd name="T17" fmla="*/ 0 h 23"/>
                  <a:gd name="T18" fmla="*/ 0 w 12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4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1" name="Freeform 142"/>
              <p:cNvSpPr>
                <a:spLocks/>
              </p:cNvSpPr>
              <p:nvPr/>
            </p:nvSpPr>
            <p:spPr bwMode="auto">
              <a:xfrm>
                <a:off x="5247" y="2991"/>
                <a:ext cx="8" cy="5"/>
              </a:xfrm>
              <a:custGeom>
                <a:avLst/>
                <a:gdLst>
                  <a:gd name="T0" fmla="*/ 0 w 23"/>
                  <a:gd name="T1" fmla="*/ 2 h 13"/>
                  <a:gd name="T2" fmla="*/ 2 w 23"/>
                  <a:gd name="T3" fmla="*/ 6 h 13"/>
                  <a:gd name="T4" fmla="*/ 4 w 23"/>
                  <a:gd name="T5" fmla="*/ 10 h 13"/>
                  <a:gd name="T6" fmla="*/ 7 w 23"/>
                  <a:gd name="T7" fmla="*/ 12 h 13"/>
                  <a:gd name="T8" fmla="*/ 12 w 23"/>
                  <a:gd name="T9" fmla="*/ 13 h 13"/>
                  <a:gd name="T10" fmla="*/ 16 w 23"/>
                  <a:gd name="T11" fmla="*/ 12 h 13"/>
                  <a:gd name="T12" fmla="*/ 20 w 23"/>
                  <a:gd name="T13" fmla="*/ 9 h 13"/>
                  <a:gd name="T14" fmla="*/ 22 w 23"/>
                  <a:gd name="T15" fmla="*/ 6 h 13"/>
                  <a:gd name="T16" fmla="*/ 23 w 23"/>
                  <a:gd name="T17" fmla="*/ 0 h 13"/>
                  <a:gd name="T18" fmla="*/ 0 w 23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0" y="2"/>
                    </a:moveTo>
                    <a:lnTo>
                      <a:pt x="2" y="6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12" y="13"/>
                    </a:lnTo>
                    <a:lnTo>
                      <a:pt x="16" y="12"/>
                    </a:lnTo>
                    <a:lnTo>
                      <a:pt x="20" y="9"/>
                    </a:lnTo>
                    <a:lnTo>
                      <a:pt x="22" y="6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2" name="Freeform 143"/>
              <p:cNvSpPr>
                <a:spLocks/>
              </p:cNvSpPr>
              <p:nvPr/>
            </p:nvSpPr>
            <p:spPr bwMode="auto">
              <a:xfrm>
                <a:off x="5244" y="2908"/>
                <a:ext cx="11" cy="84"/>
              </a:xfrm>
              <a:custGeom>
                <a:avLst/>
                <a:gdLst>
                  <a:gd name="T0" fmla="*/ 13 w 33"/>
                  <a:gd name="T1" fmla="*/ 23 h 252"/>
                  <a:gd name="T2" fmla="*/ 0 w 33"/>
                  <a:gd name="T3" fmla="*/ 12 h 252"/>
                  <a:gd name="T4" fmla="*/ 1 w 33"/>
                  <a:gd name="T5" fmla="*/ 28 h 252"/>
                  <a:gd name="T6" fmla="*/ 1 w 33"/>
                  <a:gd name="T7" fmla="*/ 42 h 252"/>
                  <a:gd name="T8" fmla="*/ 1 w 33"/>
                  <a:gd name="T9" fmla="*/ 57 h 252"/>
                  <a:gd name="T10" fmla="*/ 3 w 33"/>
                  <a:gd name="T11" fmla="*/ 71 h 252"/>
                  <a:gd name="T12" fmla="*/ 4 w 33"/>
                  <a:gd name="T13" fmla="*/ 87 h 252"/>
                  <a:gd name="T14" fmla="*/ 4 w 33"/>
                  <a:gd name="T15" fmla="*/ 102 h 252"/>
                  <a:gd name="T16" fmla="*/ 4 w 33"/>
                  <a:gd name="T17" fmla="*/ 116 h 252"/>
                  <a:gd name="T18" fmla="*/ 6 w 33"/>
                  <a:gd name="T19" fmla="*/ 132 h 252"/>
                  <a:gd name="T20" fmla="*/ 6 w 33"/>
                  <a:gd name="T21" fmla="*/ 147 h 252"/>
                  <a:gd name="T22" fmla="*/ 7 w 33"/>
                  <a:gd name="T23" fmla="*/ 161 h 252"/>
                  <a:gd name="T24" fmla="*/ 7 w 33"/>
                  <a:gd name="T25" fmla="*/ 177 h 252"/>
                  <a:gd name="T26" fmla="*/ 7 w 33"/>
                  <a:gd name="T27" fmla="*/ 191 h 252"/>
                  <a:gd name="T28" fmla="*/ 9 w 33"/>
                  <a:gd name="T29" fmla="*/ 207 h 252"/>
                  <a:gd name="T30" fmla="*/ 9 w 33"/>
                  <a:gd name="T31" fmla="*/ 221 h 252"/>
                  <a:gd name="T32" fmla="*/ 10 w 33"/>
                  <a:gd name="T33" fmla="*/ 236 h 252"/>
                  <a:gd name="T34" fmla="*/ 10 w 33"/>
                  <a:gd name="T35" fmla="*/ 252 h 252"/>
                  <a:gd name="T36" fmla="*/ 33 w 33"/>
                  <a:gd name="T37" fmla="*/ 250 h 252"/>
                  <a:gd name="T38" fmla="*/ 32 w 33"/>
                  <a:gd name="T39" fmla="*/ 236 h 252"/>
                  <a:gd name="T40" fmla="*/ 32 w 33"/>
                  <a:gd name="T41" fmla="*/ 220 h 252"/>
                  <a:gd name="T42" fmla="*/ 32 w 33"/>
                  <a:gd name="T43" fmla="*/ 205 h 252"/>
                  <a:gd name="T44" fmla="*/ 30 w 33"/>
                  <a:gd name="T45" fmla="*/ 191 h 252"/>
                  <a:gd name="T46" fmla="*/ 30 w 33"/>
                  <a:gd name="T47" fmla="*/ 176 h 252"/>
                  <a:gd name="T48" fmla="*/ 29 w 33"/>
                  <a:gd name="T49" fmla="*/ 160 h 252"/>
                  <a:gd name="T50" fmla="*/ 29 w 33"/>
                  <a:gd name="T51" fmla="*/ 145 h 252"/>
                  <a:gd name="T52" fmla="*/ 29 w 33"/>
                  <a:gd name="T53" fmla="*/ 131 h 252"/>
                  <a:gd name="T54" fmla="*/ 28 w 33"/>
                  <a:gd name="T55" fmla="*/ 115 h 252"/>
                  <a:gd name="T56" fmla="*/ 28 w 33"/>
                  <a:gd name="T57" fmla="*/ 100 h 252"/>
                  <a:gd name="T58" fmla="*/ 26 w 33"/>
                  <a:gd name="T59" fmla="*/ 86 h 252"/>
                  <a:gd name="T60" fmla="*/ 26 w 33"/>
                  <a:gd name="T61" fmla="*/ 71 h 252"/>
                  <a:gd name="T62" fmla="*/ 25 w 33"/>
                  <a:gd name="T63" fmla="*/ 55 h 252"/>
                  <a:gd name="T64" fmla="*/ 25 w 33"/>
                  <a:gd name="T65" fmla="*/ 41 h 252"/>
                  <a:gd name="T66" fmla="*/ 23 w 33"/>
                  <a:gd name="T67" fmla="*/ 26 h 252"/>
                  <a:gd name="T68" fmla="*/ 23 w 33"/>
                  <a:gd name="T69" fmla="*/ 12 h 252"/>
                  <a:gd name="T70" fmla="*/ 10 w 33"/>
                  <a:gd name="T71" fmla="*/ 0 h 252"/>
                  <a:gd name="T72" fmla="*/ 13 w 33"/>
                  <a:gd name="T73" fmla="*/ 23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52">
                    <a:moveTo>
                      <a:pt x="13" y="23"/>
                    </a:moveTo>
                    <a:lnTo>
                      <a:pt x="0" y="12"/>
                    </a:lnTo>
                    <a:lnTo>
                      <a:pt x="1" y="28"/>
                    </a:lnTo>
                    <a:lnTo>
                      <a:pt x="1" y="42"/>
                    </a:lnTo>
                    <a:lnTo>
                      <a:pt x="1" y="57"/>
                    </a:lnTo>
                    <a:lnTo>
                      <a:pt x="3" y="71"/>
                    </a:lnTo>
                    <a:lnTo>
                      <a:pt x="4" y="87"/>
                    </a:lnTo>
                    <a:lnTo>
                      <a:pt x="4" y="102"/>
                    </a:lnTo>
                    <a:lnTo>
                      <a:pt x="4" y="116"/>
                    </a:lnTo>
                    <a:lnTo>
                      <a:pt x="6" y="132"/>
                    </a:lnTo>
                    <a:lnTo>
                      <a:pt x="6" y="147"/>
                    </a:lnTo>
                    <a:lnTo>
                      <a:pt x="7" y="161"/>
                    </a:lnTo>
                    <a:lnTo>
                      <a:pt x="7" y="177"/>
                    </a:lnTo>
                    <a:lnTo>
                      <a:pt x="7" y="191"/>
                    </a:lnTo>
                    <a:lnTo>
                      <a:pt x="9" y="207"/>
                    </a:lnTo>
                    <a:lnTo>
                      <a:pt x="9" y="221"/>
                    </a:lnTo>
                    <a:lnTo>
                      <a:pt x="10" y="236"/>
                    </a:lnTo>
                    <a:lnTo>
                      <a:pt x="10" y="252"/>
                    </a:lnTo>
                    <a:lnTo>
                      <a:pt x="33" y="250"/>
                    </a:lnTo>
                    <a:lnTo>
                      <a:pt x="32" y="236"/>
                    </a:lnTo>
                    <a:lnTo>
                      <a:pt x="32" y="220"/>
                    </a:lnTo>
                    <a:lnTo>
                      <a:pt x="32" y="205"/>
                    </a:lnTo>
                    <a:lnTo>
                      <a:pt x="30" y="191"/>
                    </a:lnTo>
                    <a:lnTo>
                      <a:pt x="30" y="176"/>
                    </a:lnTo>
                    <a:lnTo>
                      <a:pt x="29" y="160"/>
                    </a:lnTo>
                    <a:lnTo>
                      <a:pt x="29" y="145"/>
                    </a:lnTo>
                    <a:lnTo>
                      <a:pt x="29" y="131"/>
                    </a:lnTo>
                    <a:lnTo>
                      <a:pt x="28" y="115"/>
                    </a:lnTo>
                    <a:lnTo>
                      <a:pt x="28" y="100"/>
                    </a:lnTo>
                    <a:lnTo>
                      <a:pt x="26" y="86"/>
                    </a:lnTo>
                    <a:lnTo>
                      <a:pt x="26" y="71"/>
                    </a:lnTo>
                    <a:lnTo>
                      <a:pt x="25" y="55"/>
                    </a:lnTo>
                    <a:lnTo>
                      <a:pt x="25" y="41"/>
                    </a:lnTo>
                    <a:lnTo>
                      <a:pt x="23" y="26"/>
                    </a:lnTo>
                    <a:lnTo>
                      <a:pt x="23" y="12"/>
                    </a:lnTo>
                    <a:lnTo>
                      <a:pt x="10" y="0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3" name="Freeform 144"/>
              <p:cNvSpPr>
                <a:spLocks/>
              </p:cNvSpPr>
              <p:nvPr/>
            </p:nvSpPr>
            <p:spPr bwMode="auto">
              <a:xfrm>
                <a:off x="5232" y="2908"/>
                <a:ext cx="16" cy="9"/>
              </a:xfrm>
              <a:custGeom>
                <a:avLst/>
                <a:gdLst>
                  <a:gd name="T0" fmla="*/ 22 w 48"/>
                  <a:gd name="T1" fmla="*/ 14 h 26"/>
                  <a:gd name="T2" fmla="*/ 13 w 48"/>
                  <a:gd name="T3" fmla="*/ 26 h 26"/>
                  <a:gd name="T4" fmla="*/ 17 w 48"/>
                  <a:gd name="T5" fmla="*/ 26 h 26"/>
                  <a:gd name="T6" fmla="*/ 20 w 48"/>
                  <a:gd name="T7" fmla="*/ 26 h 26"/>
                  <a:gd name="T8" fmla="*/ 25 w 48"/>
                  <a:gd name="T9" fmla="*/ 26 h 26"/>
                  <a:gd name="T10" fmla="*/ 32 w 48"/>
                  <a:gd name="T11" fmla="*/ 25 h 26"/>
                  <a:gd name="T12" fmla="*/ 35 w 48"/>
                  <a:gd name="T13" fmla="*/ 25 h 26"/>
                  <a:gd name="T14" fmla="*/ 39 w 48"/>
                  <a:gd name="T15" fmla="*/ 23 h 26"/>
                  <a:gd name="T16" fmla="*/ 44 w 48"/>
                  <a:gd name="T17" fmla="*/ 23 h 26"/>
                  <a:gd name="T18" fmla="*/ 48 w 48"/>
                  <a:gd name="T19" fmla="*/ 23 h 26"/>
                  <a:gd name="T20" fmla="*/ 45 w 48"/>
                  <a:gd name="T21" fmla="*/ 0 h 26"/>
                  <a:gd name="T22" fmla="*/ 42 w 48"/>
                  <a:gd name="T23" fmla="*/ 0 h 26"/>
                  <a:gd name="T24" fmla="*/ 38 w 48"/>
                  <a:gd name="T25" fmla="*/ 0 h 26"/>
                  <a:gd name="T26" fmla="*/ 32 w 48"/>
                  <a:gd name="T27" fmla="*/ 1 h 26"/>
                  <a:gd name="T28" fmla="*/ 28 w 48"/>
                  <a:gd name="T29" fmla="*/ 1 h 26"/>
                  <a:gd name="T30" fmla="*/ 25 w 48"/>
                  <a:gd name="T31" fmla="*/ 3 h 26"/>
                  <a:gd name="T32" fmla="*/ 19 w 48"/>
                  <a:gd name="T33" fmla="*/ 3 h 26"/>
                  <a:gd name="T34" fmla="*/ 13 w 48"/>
                  <a:gd name="T35" fmla="*/ 3 h 26"/>
                  <a:gd name="T36" fmla="*/ 10 w 48"/>
                  <a:gd name="T37" fmla="*/ 3 h 26"/>
                  <a:gd name="T38" fmla="*/ 0 w 48"/>
                  <a:gd name="T39" fmla="*/ 16 h 26"/>
                  <a:gd name="T40" fmla="*/ 22 w 48"/>
                  <a:gd name="T4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26">
                    <a:moveTo>
                      <a:pt x="22" y="14"/>
                    </a:moveTo>
                    <a:lnTo>
                      <a:pt x="13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5" y="26"/>
                    </a:lnTo>
                    <a:lnTo>
                      <a:pt x="32" y="25"/>
                    </a:lnTo>
                    <a:lnTo>
                      <a:pt x="35" y="25"/>
                    </a:lnTo>
                    <a:lnTo>
                      <a:pt x="39" y="23"/>
                    </a:lnTo>
                    <a:lnTo>
                      <a:pt x="44" y="23"/>
                    </a:lnTo>
                    <a:lnTo>
                      <a:pt x="48" y="23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8" y="1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0" y="16"/>
                    </a:lnTo>
                    <a:lnTo>
                      <a:pt x="2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4" name="Freeform 145"/>
              <p:cNvSpPr>
                <a:spLocks/>
              </p:cNvSpPr>
              <p:nvPr/>
            </p:nvSpPr>
            <p:spPr bwMode="auto">
              <a:xfrm>
                <a:off x="5232" y="2913"/>
                <a:ext cx="9" cy="41"/>
              </a:xfrm>
              <a:custGeom>
                <a:avLst/>
                <a:gdLst>
                  <a:gd name="T0" fmla="*/ 15 w 28"/>
                  <a:gd name="T1" fmla="*/ 99 h 123"/>
                  <a:gd name="T2" fmla="*/ 28 w 28"/>
                  <a:gd name="T3" fmla="*/ 110 h 123"/>
                  <a:gd name="T4" fmla="*/ 28 w 28"/>
                  <a:gd name="T5" fmla="*/ 104 h 123"/>
                  <a:gd name="T6" fmla="*/ 28 w 28"/>
                  <a:gd name="T7" fmla="*/ 97 h 123"/>
                  <a:gd name="T8" fmla="*/ 28 w 28"/>
                  <a:gd name="T9" fmla="*/ 89 h 123"/>
                  <a:gd name="T10" fmla="*/ 26 w 28"/>
                  <a:gd name="T11" fmla="*/ 82 h 123"/>
                  <a:gd name="T12" fmla="*/ 26 w 28"/>
                  <a:gd name="T13" fmla="*/ 76 h 123"/>
                  <a:gd name="T14" fmla="*/ 26 w 28"/>
                  <a:gd name="T15" fmla="*/ 69 h 123"/>
                  <a:gd name="T16" fmla="*/ 26 w 28"/>
                  <a:gd name="T17" fmla="*/ 62 h 123"/>
                  <a:gd name="T18" fmla="*/ 25 w 28"/>
                  <a:gd name="T19" fmla="*/ 56 h 123"/>
                  <a:gd name="T20" fmla="*/ 25 w 28"/>
                  <a:gd name="T21" fmla="*/ 49 h 123"/>
                  <a:gd name="T22" fmla="*/ 25 w 28"/>
                  <a:gd name="T23" fmla="*/ 41 h 123"/>
                  <a:gd name="T24" fmla="*/ 25 w 28"/>
                  <a:gd name="T25" fmla="*/ 35 h 123"/>
                  <a:gd name="T26" fmla="*/ 25 w 28"/>
                  <a:gd name="T27" fmla="*/ 28 h 123"/>
                  <a:gd name="T28" fmla="*/ 25 w 28"/>
                  <a:gd name="T29" fmla="*/ 21 h 123"/>
                  <a:gd name="T30" fmla="*/ 23 w 28"/>
                  <a:gd name="T31" fmla="*/ 14 h 123"/>
                  <a:gd name="T32" fmla="*/ 23 w 28"/>
                  <a:gd name="T33" fmla="*/ 6 h 123"/>
                  <a:gd name="T34" fmla="*/ 22 w 28"/>
                  <a:gd name="T35" fmla="*/ 0 h 123"/>
                  <a:gd name="T36" fmla="*/ 0 w 28"/>
                  <a:gd name="T37" fmla="*/ 2 h 123"/>
                  <a:gd name="T38" fmla="*/ 0 w 28"/>
                  <a:gd name="T39" fmla="*/ 9 h 123"/>
                  <a:gd name="T40" fmla="*/ 0 w 28"/>
                  <a:gd name="T41" fmla="*/ 17 h 123"/>
                  <a:gd name="T42" fmla="*/ 1 w 28"/>
                  <a:gd name="T43" fmla="*/ 22 h 123"/>
                  <a:gd name="T44" fmla="*/ 1 w 28"/>
                  <a:gd name="T45" fmla="*/ 28 h 123"/>
                  <a:gd name="T46" fmla="*/ 1 w 28"/>
                  <a:gd name="T47" fmla="*/ 35 h 123"/>
                  <a:gd name="T48" fmla="*/ 1 w 28"/>
                  <a:gd name="T49" fmla="*/ 43 h 123"/>
                  <a:gd name="T50" fmla="*/ 3 w 28"/>
                  <a:gd name="T51" fmla="*/ 50 h 123"/>
                  <a:gd name="T52" fmla="*/ 3 w 28"/>
                  <a:gd name="T53" fmla="*/ 57 h 123"/>
                  <a:gd name="T54" fmla="*/ 3 w 28"/>
                  <a:gd name="T55" fmla="*/ 63 h 123"/>
                  <a:gd name="T56" fmla="*/ 3 w 28"/>
                  <a:gd name="T57" fmla="*/ 70 h 123"/>
                  <a:gd name="T58" fmla="*/ 3 w 28"/>
                  <a:gd name="T59" fmla="*/ 78 h 123"/>
                  <a:gd name="T60" fmla="*/ 3 w 28"/>
                  <a:gd name="T61" fmla="*/ 83 h 123"/>
                  <a:gd name="T62" fmla="*/ 4 w 28"/>
                  <a:gd name="T63" fmla="*/ 91 h 123"/>
                  <a:gd name="T64" fmla="*/ 4 w 28"/>
                  <a:gd name="T65" fmla="*/ 98 h 123"/>
                  <a:gd name="T66" fmla="*/ 4 w 28"/>
                  <a:gd name="T67" fmla="*/ 105 h 123"/>
                  <a:gd name="T68" fmla="*/ 4 w 28"/>
                  <a:gd name="T69" fmla="*/ 111 h 123"/>
                  <a:gd name="T70" fmla="*/ 17 w 28"/>
                  <a:gd name="T71" fmla="*/ 123 h 123"/>
                  <a:gd name="T72" fmla="*/ 15 w 28"/>
                  <a:gd name="T73" fmla="*/ 9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123">
                    <a:moveTo>
                      <a:pt x="15" y="99"/>
                    </a:moveTo>
                    <a:lnTo>
                      <a:pt x="28" y="110"/>
                    </a:lnTo>
                    <a:lnTo>
                      <a:pt x="28" y="104"/>
                    </a:lnTo>
                    <a:lnTo>
                      <a:pt x="28" y="97"/>
                    </a:lnTo>
                    <a:lnTo>
                      <a:pt x="28" y="89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6" y="69"/>
                    </a:lnTo>
                    <a:lnTo>
                      <a:pt x="26" y="62"/>
                    </a:lnTo>
                    <a:lnTo>
                      <a:pt x="25" y="56"/>
                    </a:lnTo>
                    <a:lnTo>
                      <a:pt x="25" y="49"/>
                    </a:lnTo>
                    <a:lnTo>
                      <a:pt x="25" y="41"/>
                    </a:lnTo>
                    <a:lnTo>
                      <a:pt x="25" y="35"/>
                    </a:lnTo>
                    <a:lnTo>
                      <a:pt x="25" y="28"/>
                    </a:lnTo>
                    <a:lnTo>
                      <a:pt x="25" y="21"/>
                    </a:lnTo>
                    <a:lnTo>
                      <a:pt x="23" y="14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1" y="28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3" y="63"/>
                    </a:lnTo>
                    <a:lnTo>
                      <a:pt x="3" y="70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4" y="91"/>
                    </a:lnTo>
                    <a:lnTo>
                      <a:pt x="4" y="98"/>
                    </a:lnTo>
                    <a:lnTo>
                      <a:pt x="4" y="105"/>
                    </a:lnTo>
                    <a:lnTo>
                      <a:pt x="4" y="111"/>
                    </a:lnTo>
                    <a:lnTo>
                      <a:pt x="17" y="123"/>
                    </a:lnTo>
                    <a:lnTo>
                      <a:pt x="15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5" name="Freeform 146"/>
              <p:cNvSpPr>
                <a:spLocks/>
              </p:cNvSpPr>
              <p:nvPr/>
            </p:nvSpPr>
            <p:spPr bwMode="auto">
              <a:xfrm>
                <a:off x="5237" y="2945"/>
                <a:ext cx="11" cy="9"/>
              </a:xfrm>
              <a:custGeom>
                <a:avLst/>
                <a:gdLst>
                  <a:gd name="T0" fmla="*/ 32 w 32"/>
                  <a:gd name="T1" fmla="*/ 0 h 25"/>
                  <a:gd name="T2" fmla="*/ 18 w 32"/>
                  <a:gd name="T3" fmla="*/ 0 h 25"/>
                  <a:gd name="T4" fmla="*/ 14 w 32"/>
                  <a:gd name="T5" fmla="*/ 0 h 25"/>
                  <a:gd name="T6" fmla="*/ 10 w 32"/>
                  <a:gd name="T7" fmla="*/ 0 h 25"/>
                  <a:gd name="T8" fmla="*/ 4 w 32"/>
                  <a:gd name="T9" fmla="*/ 0 h 25"/>
                  <a:gd name="T10" fmla="*/ 0 w 32"/>
                  <a:gd name="T11" fmla="*/ 1 h 25"/>
                  <a:gd name="T12" fmla="*/ 2 w 32"/>
                  <a:gd name="T13" fmla="*/ 25 h 25"/>
                  <a:gd name="T14" fmla="*/ 7 w 32"/>
                  <a:gd name="T15" fmla="*/ 23 h 25"/>
                  <a:gd name="T16" fmla="*/ 11 w 32"/>
                  <a:gd name="T17" fmla="*/ 23 h 25"/>
                  <a:gd name="T18" fmla="*/ 16 w 32"/>
                  <a:gd name="T19" fmla="*/ 23 h 25"/>
                  <a:gd name="T20" fmla="*/ 20 w 32"/>
                  <a:gd name="T21" fmla="*/ 23 h 25"/>
                  <a:gd name="T22" fmla="*/ 32 w 32"/>
                  <a:gd name="T23" fmla="*/ 23 h 25"/>
                  <a:gd name="T24" fmla="*/ 32 w 32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2" y="25"/>
                    </a:lnTo>
                    <a:lnTo>
                      <a:pt x="7" y="23"/>
                    </a:lnTo>
                    <a:lnTo>
                      <a:pt x="11" y="23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32" y="23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6" name="Freeform 147"/>
              <p:cNvSpPr>
                <a:spLocks/>
              </p:cNvSpPr>
              <p:nvPr/>
            </p:nvSpPr>
            <p:spPr bwMode="auto">
              <a:xfrm>
                <a:off x="5237" y="2946"/>
                <a:ext cx="4" cy="8"/>
              </a:xfrm>
              <a:custGeom>
                <a:avLst/>
                <a:gdLst>
                  <a:gd name="T0" fmla="*/ 0 w 12"/>
                  <a:gd name="T1" fmla="*/ 24 h 24"/>
                  <a:gd name="T2" fmla="*/ 6 w 12"/>
                  <a:gd name="T3" fmla="*/ 22 h 24"/>
                  <a:gd name="T4" fmla="*/ 9 w 12"/>
                  <a:gd name="T5" fmla="*/ 19 h 24"/>
                  <a:gd name="T6" fmla="*/ 12 w 12"/>
                  <a:gd name="T7" fmla="*/ 16 h 24"/>
                  <a:gd name="T8" fmla="*/ 12 w 12"/>
                  <a:gd name="T9" fmla="*/ 12 h 24"/>
                  <a:gd name="T10" fmla="*/ 12 w 12"/>
                  <a:gd name="T11" fmla="*/ 8 h 24"/>
                  <a:gd name="T12" fmla="*/ 9 w 12"/>
                  <a:gd name="T13" fmla="*/ 5 h 24"/>
                  <a:gd name="T14" fmla="*/ 6 w 12"/>
                  <a:gd name="T15" fmla="*/ 2 h 24"/>
                  <a:gd name="T16" fmla="*/ 0 w 12"/>
                  <a:gd name="T17" fmla="*/ 0 h 24"/>
                  <a:gd name="T18" fmla="*/ 0 w 12"/>
                  <a:gd name="T1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6" y="22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9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7" name="Freeform 148"/>
              <p:cNvSpPr>
                <a:spLocks/>
              </p:cNvSpPr>
              <p:nvPr/>
            </p:nvSpPr>
            <p:spPr bwMode="auto">
              <a:xfrm>
                <a:off x="5213" y="2922"/>
                <a:ext cx="15" cy="31"/>
              </a:xfrm>
              <a:custGeom>
                <a:avLst/>
                <a:gdLst>
                  <a:gd name="T0" fmla="*/ 40 w 44"/>
                  <a:gd name="T1" fmla="*/ 0 h 94"/>
                  <a:gd name="T2" fmla="*/ 41 w 44"/>
                  <a:gd name="T3" fmla="*/ 23 h 94"/>
                  <a:gd name="T4" fmla="*/ 42 w 44"/>
                  <a:gd name="T5" fmla="*/ 45 h 94"/>
                  <a:gd name="T6" fmla="*/ 42 w 44"/>
                  <a:gd name="T7" fmla="*/ 67 h 94"/>
                  <a:gd name="T8" fmla="*/ 44 w 44"/>
                  <a:gd name="T9" fmla="*/ 88 h 94"/>
                  <a:gd name="T10" fmla="*/ 40 w 44"/>
                  <a:gd name="T11" fmla="*/ 88 h 94"/>
                  <a:gd name="T12" fmla="*/ 35 w 44"/>
                  <a:gd name="T13" fmla="*/ 88 h 94"/>
                  <a:gd name="T14" fmla="*/ 29 w 44"/>
                  <a:gd name="T15" fmla="*/ 88 h 94"/>
                  <a:gd name="T16" fmla="*/ 24 w 44"/>
                  <a:gd name="T17" fmla="*/ 90 h 94"/>
                  <a:gd name="T18" fmla="*/ 19 w 44"/>
                  <a:gd name="T19" fmla="*/ 90 h 94"/>
                  <a:gd name="T20" fmla="*/ 13 w 44"/>
                  <a:gd name="T21" fmla="*/ 91 h 94"/>
                  <a:gd name="T22" fmla="*/ 6 w 44"/>
                  <a:gd name="T23" fmla="*/ 93 h 94"/>
                  <a:gd name="T24" fmla="*/ 0 w 44"/>
                  <a:gd name="T25" fmla="*/ 94 h 94"/>
                  <a:gd name="T26" fmla="*/ 2 w 44"/>
                  <a:gd name="T27" fmla="*/ 71 h 94"/>
                  <a:gd name="T28" fmla="*/ 2 w 44"/>
                  <a:gd name="T29" fmla="*/ 51 h 94"/>
                  <a:gd name="T30" fmla="*/ 2 w 44"/>
                  <a:gd name="T31" fmla="*/ 29 h 94"/>
                  <a:gd name="T32" fmla="*/ 2 w 44"/>
                  <a:gd name="T33" fmla="*/ 8 h 94"/>
                  <a:gd name="T34" fmla="*/ 8 w 44"/>
                  <a:gd name="T35" fmla="*/ 7 h 94"/>
                  <a:gd name="T36" fmla="*/ 12 w 44"/>
                  <a:gd name="T37" fmla="*/ 6 h 94"/>
                  <a:gd name="T38" fmla="*/ 16 w 44"/>
                  <a:gd name="T39" fmla="*/ 6 h 94"/>
                  <a:gd name="T40" fmla="*/ 21 w 44"/>
                  <a:gd name="T41" fmla="*/ 4 h 94"/>
                  <a:gd name="T42" fmla="*/ 25 w 44"/>
                  <a:gd name="T43" fmla="*/ 3 h 94"/>
                  <a:gd name="T44" fmla="*/ 31 w 44"/>
                  <a:gd name="T45" fmla="*/ 1 h 94"/>
                  <a:gd name="T46" fmla="*/ 35 w 44"/>
                  <a:gd name="T47" fmla="*/ 1 h 94"/>
                  <a:gd name="T48" fmla="*/ 40 w 44"/>
                  <a:gd name="T4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94">
                    <a:moveTo>
                      <a:pt x="40" y="0"/>
                    </a:moveTo>
                    <a:lnTo>
                      <a:pt x="41" y="23"/>
                    </a:lnTo>
                    <a:lnTo>
                      <a:pt x="42" y="45"/>
                    </a:lnTo>
                    <a:lnTo>
                      <a:pt x="42" y="67"/>
                    </a:lnTo>
                    <a:lnTo>
                      <a:pt x="44" y="88"/>
                    </a:lnTo>
                    <a:lnTo>
                      <a:pt x="40" y="88"/>
                    </a:lnTo>
                    <a:lnTo>
                      <a:pt x="35" y="88"/>
                    </a:lnTo>
                    <a:lnTo>
                      <a:pt x="29" y="88"/>
                    </a:lnTo>
                    <a:lnTo>
                      <a:pt x="24" y="90"/>
                    </a:lnTo>
                    <a:lnTo>
                      <a:pt x="19" y="90"/>
                    </a:lnTo>
                    <a:lnTo>
                      <a:pt x="13" y="91"/>
                    </a:lnTo>
                    <a:lnTo>
                      <a:pt x="6" y="93"/>
                    </a:lnTo>
                    <a:lnTo>
                      <a:pt x="0" y="94"/>
                    </a:lnTo>
                    <a:lnTo>
                      <a:pt x="2" y="71"/>
                    </a:lnTo>
                    <a:lnTo>
                      <a:pt x="2" y="51"/>
                    </a:lnTo>
                    <a:lnTo>
                      <a:pt x="2" y="29"/>
                    </a:lnTo>
                    <a:lnTo>
                      <a:pt x="2" y="8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5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8" name="Freeform 149"/>
              <p:cNvSpPr>
                <a:spLocks/>
              </p:cNvSpPr>
              <p:nvPr/>
            </p:nvSpPr>
            <p:spPr bwMode="auto">
              <a:xfrm>
                <a:off x="5222" y="2922"/>
                <a:ext cx="10" cy="33"/>
              </a:xfrm>
              <a:custGeom>
                <a:avLst/>
                <a:gdLst>
                  <a:gd name="T0" fmla="*/ 14 w 28"/>
                  <a:gd name="T1" fmla="*/ 100 h 100"/>
                  <a:gd name="T2" fmla="*/ 28 w 28"/>
                  <a:gd name="T3" fmla="*/ 88 h 100"/>
                  <a:gd name="T4" fmla="*/ 28 w 28"/>
                  <a:gd name="T5" fmla="*/ 77 h 100"/>
                  <a:gd name="T6" fmla="*/ 26 w 28"/>
                  <a:gd name="T7" fmla="*/ 67 h 100"/>
                  <a:gd name="T8" fmla="*/ 26 w 28"/>
                  <a:gd name="T9" fmla="*/ 55 h 100"/>
                  <a:gd name="T10" fmla="*/ 25 w 28"/>
                  <a:gd name="T11" fmla="*/ 43 h 100"/>
                  <a:gd name="T12" fmla="*/ 25 w 28"/>
                  <a:gd name="T13" fmla="*/ 33 h 100"/>
                  <a:gd name="T14" fmla="*/ 25 w 28"/>
                  <a:gd name="T15" fmla="*/ 22 h 100"/>
                  <a:gd name="T16" fmla="*/ 23 w 28"/>
                  <a:gd name="T17" fmla="*/ 10 h 100"/>
                  <a:gd name="T18" fmla="*/ 23 w 28"/>
                  <a:gd name="T19" fmla="*/ 0 h 100"/>
                  <a:gd name="T20" fmla="*/ 0 w 28"/>
                  <a:gd name="T21" fmla="*/ 1 h 100"/>
                  <a:gd name="T22" fmla="*/ 0 w 28"/>
                  <a:gd name="T23" fmla="*/ 11 h 100"/>
                  <a:gd name="T24" fmla="*/ 1 w 28"/>
                  <a:gd name="T25" fmla="*/ 23 h 100"/>
                  <a:gd name="T26" fmla="*/ 1 w 28"/>
                  <a:gd name="T27" fmla="*/ 33 h 100"/>
                  <a:gd name="T28" fmla="*/ 3 w 28"/>
                  <a:gd name="T29" fmla="*/ 45 h 100"/>
                  <a:gd name="T30" fmla="*/ 3 w 28"/>
                  <a:gd name="T31" fmla="*/ 56 h 100"/>
                  <a:gd name="T32" fmla="*/ 3 w 28"/>
                  <a:gd name="T33" fmla="*/ 67 h 100"/>
                  <a:gd name="T34" fmla="*/ 4 w 28"/>
                  <a:gd name="T35" fmla="*/ 78 h 100"/>
                  <a:gd name="T36" fmla="*/ 4 w 28"/>
                  <a:gd name="T37" fmla="*/ 90 h 100"/>
                  <a:gd name="T38" fmla="*/ 17 w 28"/>
                  <a:gd name="T39" fmla="*/ 77 h 100"/>
                  <a:gd name="T40" fmla="*/ 14 w 28"/>
                  <a:gd name="T4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00">
                    <a:moveTo>
                      <a:pt x="14" y="100"/>
                    </a:moveTo>
                    <a:lnTo>
                      <a:pt x="28" y="88"/>
                    </a:lnTo>
                    <a:lnTo>
                      <a:pt x="28" y="77"/>
                    </a:lnTo>
                    <a:lnTo>
                      <a:pt x="26" y="67"/>
                    </a:lnTo>
                    <a:lnTo>
                      <a:pt x="26" y="55"/>
                    </a:lnTo>
                    <a:lnTo>
                      <a:pt x="25" y="43"/>
                    </a:lnTo>
                    <a:lnTo>
                      <a:pt x="25" y="33"/>
                    </a:lnTo>
                    <a:lnTo>
                      <a:pt x="25" y="22"/>
                    </a:lnTo>
                    <a:lnTo>
                      <a:pt x="23" y="10"/>
                    </a:lnTo>
                    <a:lnTo>
                      <a:pt x="23" y="0"/>
                    </a:lnTo>
                    <a:lnTo>
                      <a:pt x="0" y="1"/>
                    </a:lnTo>
                    <a:lnTo>
                      <a:pt x="0" y="11"/>
                    </a:lnTo>
                    <a:lnTo>
                      <a:pt x="1" y="23"/>
                    </a:lnTo>
                    <a:lnTo>
                      <a:pt x="1" y="33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17" y="77"/>
                    </a:lnTo>
                    <a:lnTo>
                      <a:pt x="1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9" name="Freeform 150"/>
              <p:cNvSpPr>
                <a:spLocks/>
              </p:cNvSpPr>
              <p:nvPr/>
            </p:nvSpPr>
            <p:spPr bwMode="auto">
              <a:xfrm>
                <a:off x="5209" y="2947"/>
                <a:ext cx="19" cy="10"/>
              </a:xfrm>
              <a:custGeom>
                <a:avLst/>
                <a:gdLst>
                  <a:gd name="T0" fmla="*/ 0 w 56"/>
                  <a:gd name="T1" fmla="*/ 17 h 29"/>
                  <a:gd name="T2" fmla="*/ 14 w 56"/>
                  <a:gd name="T3" fmla="*/ 29 h 29"/>
                  <a:gd name="T4" fmla="*/ 20 w 56"/>
                  <a:gd name="T5" fmla="*/ 26 h 29"/>
                  <a:gd name="T6" fmla="*/ 26 w 56"/>
                  <a:gd name="T7" fmla="*/ 26 h 29"/>
                  <a:gd name="T8" fmla="*/ 32 w 56"/>
                  <a:gd name="T9" fmla="*/ 25 h 29"/>
                  <a:gd name="T10" fmla="*/ 36 w 56"/>
                  <a:gd name="T11" fmla="*/ 23 h 29"/>
                  <a:gd name="T12" fmla="*/ 42 w 56"/>
                  <a:gd name="T13" fmla="*/ 23 h 29"/>
                  <a:gd name="T14" fmla="*/ 46 w 56"/>
                  <a:gd name="T15" fmla="*/ 23 h 29"/>
                  <a:gd name="T16" fmla="*/ 49 w 56"/>
                  <a:gd name="T17" fmla="*/ 23 h 29"/>
                  <a:gd name="T18" fmla="*/ 53 w 56"/>
                  <a:gd name="T19" fmla="*/ 23 h 29"/>
                  <a:gd name="T20" fmla="*/ 56 w 56"/>
                  <a:gd name="T21" fmla="*/ 0 h 29"/>
                  <a:gd name="T22" fmla="*/ 51 w 56"/>
                  <a:gd name="T23" fmla="*/ 0 h 29"/>
                  <a:gd name="T24" fmla="*/ 45 w 56"/>
                  <a:gd name="T25" fmla="*/ 0 h 29"/>
                  <a:gd name="T26" fmla="*/ 39 w 56"/>
                  <a:gd name="T27" fmla="*/ 0 h 29"/>
                  <a:gd name="T28" fmla="*/ 33 w 56"/>
                  <a:gd name="T29" fmla="*/ 1 h 29"/>
                  <a:gd name="T30" fmla="*/ 27 w 56"/>
                  <a:gd name="T31" fmla="*/ 1 h 29"/>
                  <a:gd name="T32" fmla="*/ 21 w 56"/>
                  <a:gd name="T33" fmla="*/ 3 h 29"/>
                  <a:gd name="T34" fmla="*/ 16 w 56"/>
                  <a:gd name="T35" fmla="*/ 4 h 29"/>
                  <a:gd name="T36" fmla="*/ 10 w 56"/>
                  <a:gd name="T37" fmla="*/ 6 h 29"/>
                  <a:gd name="T38" fmla="*/ 23 w 56"/>
                  <a:gd name="T39" fmla="*/ 17 h 29"/>
                  <a:gd name="T40" fmla="*/ 0 w 56"/>
                  <a:gd name="T4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29">
                    <a:moveTo>
                      <a:pt x="0" y="17"/>
                    </a:moveTo>
                    <a:lnTo>
                      <a:pt x="14" y="29"/>
                    </a:lnTo>
                    <a:lnTo>
                      <a:pt x="20" y="26"/>
                    </a:lnTo>
                    <a:lnTo>
                      <a:pt x="26" y="26"/>
                    </a:lnTo>
                    <a:lnTo>
                      <a:pt x="32" y="25"/>
                    </a:lnTo>
                    <a:lnTo>
                      <a:pt x="36" y="23"/>
                    </a:lnTo>
                    <a:lnTo>
                      <a:pt x="42" y="23"/>
                    </a:lnTo>
                    <a:lnTo>
                      <a:pt x="46" y="23"/>
                    </a:lnTo>
                    <a:lnTo>
                      <a:pt x="49" y="23"/>
                    </a:lnTo>
                    <a:lnTo>
                      <a:pt x="53" y="23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2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0" name="Freeform 151"/>
              <p:cNvSpPr>
                <a:spLocks/>
              </p:cNvSpPr>
              <p:nvPr/>
            </p:nvSpPr>
            <p:spPr bwMode="auto">
              <a:xfrm>
                <a:off x="5209" y="2921"/>
                <a:ext cx="9" cy="32"/>
              </a:xfrm>
              <a:custGeom>
                <a:avLst/>
                <a:gdLst>
                  <a:gd name="T0" fmla="*/ 11 w 26"/>
                  <a:gd name="T1" fmla="*/ 0 h 97"/>
                  <a:gd name="T2" fmla="*/ 3 w 26"/>
                  <a:gd name="T3" fmla="*/ 11 h 97"/>
                  <a:gd name="T4" fmla="*/ 1 w 26"/>
                  <a:gd name="T5" fmla="*/ 22 h 97"/>
                  <a:gd name="T6" fmla="*/ 1 w 26"/>
                  <a:gd name="T7" fmla="*/ 32 h 97"/>
                  <a:gd name="T8" fmla="*/ 1 w 26"/>
                  <a:gd name="T9" fmla="*/ 54 h 97"/>
                  <a:gd name="T10" fmla="*/ 0 w 26"/>
                  <a:gd name="T11" fmla="*/ 64 h 97"/>
                  <a:gd name="T12" fmla="*/ 0 w 26"/>
                  <a:gd name="T13" fmla="*/ 74 h 97"/>
                  <a:gd name="T14" fmla="*/ 0 w 26"/>
                  <a:gd name="T15" fmla="*/ 86 h 97"/>
                  <a:gd name="T16" fmla="*/ 0 w 26"/>
                  <a:gd name="T17" fmla="*/ 97 h 97"/>
                  <a:gd name="T18" fmla="*/ 23 w 26"/>
                  <a:gd name="T19" fmla="*/ 97 h 97"/>
                  <a:gd name="T20" fmla="*/ 24 w 26"/>
                  <a:gd name="T21" fmla="*/ 86 h 97"/>
                  <a:gd name="T22" fmla="*/ 24 w 26"/>
                  <a:gd name="T23" fmla="*/ 75 h 97"/>
                  <a:gd name="T24" fmla="*/ 24 w 26"/>
                  <a:gd name="T25" fmla="*/ 65 h 97"/>
                  <a:gd name="T26" fmla="*/ 24 w 26"/>
                  <a:gd name="T27" fmla="*/ 55 h 97"/>
                  <a:gd name="T28" fmla="*/ 24 w 26"/>
                  <a:gd name="T29" fmla="*/ 33 h 97"/>
                  <a:gd name="T30" fmla="*/ 26 w 26"/>
                  <a:gd name="T31" fmla="*/ 23 h 97"/>
                  <a:gd name="T32" fmla="*/ 24 w 26"/>
                  <a:gd name="T33" fmla="*/ 11 h 97"/>
                  <a:gd name="T34" fmla="*/ 16 w 26"/>
                  <a:gd name="T35" fmla="*/ 23 h 97"/>
                  <a:gd name="T36" fmla="*/ 11 w 26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97">
                    <a:moveTo>
                      <a:pt x="11" y="0"/>
                    </a:moveTo>
                    <a:lnTo>
                      <a:pt x="3" y="11"/>
                    </a:lnTo>
                    <a:lnTo>
                      <a:pt x="1" y="22"/>
                    </a:lnTo>
                    <a:lnTo>
                      <a:pt x="1" y="32"/>
                    </a:lnTo>
                    <a:lnTo>
                      <a:pt x="1" y="54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86"/>
                    </a:lnTo>
                    <a:lnTo>
                      <a:pt x="0" y="97"/>
                    </a:lnTo>
                    <a:lnTo>
                      <a:pt x="23" y="97"/>
                    </a:lnTo>
                    <a:lnTo>
                      <a:pt x="24" y="86"/>
                    </a:lnTo>
                    <a:lnTo>
                      <a:pt x="24" y="75"/>
                    </a:lnTo>
                    <a:lnTo>
                      <a:pt x="24" y="65"/>
                    </a:lnTo>
                    <a:lnTo>
                      <a:pt x="24" y="55"/>
                    </a:lnTo>
                    <a:lnTo>
                      <a:pt x="24" y="33"/>
                    </a:lnTo>
                    <a:lnTo>
                      <a:pt x="26" y="23"/>
                    </a:lnTo>
                    <a:lnTo>
                      <a:pt x="24" y="11"/>
                    </a:lnTo>
                    <a:lnTo>
                      <a:pt x="16" y="2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1" name="Freeform 152"/>
              <p:cNvSpPr>
                <a:spLocks/>
              </p:cNvSpPr>
              <p:nvPr/>
            </p:nvSpPr>
            <p:spPr bwMode="auto">
              <a:xfrm>
                <a:off x="5213" y="2918"/>
                <a:ext cx="17" cy="10"/>
              </a:xfrm>
              <a:custGeom>
                <a:avLst/>
                <a:gdLst>
                  <a:gd name="T0" fmla="*/ 51 w 51"/>
                  <a:gd name="T1" fmla="*/ 10 h 30"/>
                  <a:gd name="T2" fmla="*/ 37 w 51"/>
                  <a:gd name="T3" fmla="*/ 0 h 30"/>
                  <a:gd name="T4" fmla="*/ 32 w 51"/>
                  <a:gd name="T5" fmla="*/ 0 h 30"/>
                  <a:gd name="T6" fmla="*/ 28 w 51"/>
                  <a:gd name="T7" fmla="*/ 1 h 30"/>
                  <a:gd name="T8" fmla="*/ 24 w 51"/>
                  <a:gd name="T9" fmla="*/ 1 h 30"/>
                  <a:gd name="T10" fmla="*/ 19 w 51"/>
                  <a:gd name="T11" fmla="*/ 2 h 30"/>
                  <a:gd name="T12" fmla="*/ 13 w 51"/>
                  <a:gd name="T13" fmla="*/ 4 h 30"/>
                  <a:gd name="T14" fmla="*/ 9 w 51"/>
                  <a:gd name="T15" fmla="*/ 4 h 30"/>
                  <a:gd name="T16" fmla="*/ 5 w 51"/>
                  <a:gd name="T17" fmla="*/ 5 h 30"/>
                  <a:gd name="T18" fmla="*/ 0 w 51"/>
                  <a:gd name="T19" fmla="*/ 7 h 30"/>
                  <a:gd name="T20" fmla="*/ 5 w 51"/>
                  <a:gd name="T21" fmla="*/ 30 h 30"/>
                  <a:gd name="T22" fmla="*/ 10 w 51"/>
                  <a:gd name="T23" fmla="*/ 29 h 30"/>
                  <a:gd name="T24" fmla="*/ 15 w 51"/>
                  <a:gd name="T25" fmla="*/ 27 h 30"/>
                  <a:gd name="T26" fmla="*/ 19 w 51"/>
                  <a:gd name="T27" fmla="*/ 26 h 30"/>
                  <a:gd name="T28" fmla="*/ 24 w 51"/>
                  <a:gd name="T29" fmla="*/ 26 h 30"/>
                  <a:gd name="T30" fmla="*/ 28 w 51"/>
                  <a:gd name="T31" fmla="*/ 24 h 30"/>
                  <a:gd name="T32" fmla="*/ 32 w 51"/>
                  <a:gd name="T33" fmla="*/ 23 h 30"/>
                  <a:gd name="T34" fmla="*/ 37 w 51"/>
                  <a:gd name="T35" fmla="*/ 23 h 30"/>
                  <a:gd name="T36" fmla="*/ 42 w 51"/>
                  <a:gd name="T37" fmla="*/ 21 h 30"/>
                  <a:gd name="T38" fmla="*/ 28 w 51"/>
                  <a:gd name="T39" fmla="*/ 11 h 30"/>
                  <a:gd name="T40" fmla="*/ 51 w 51"/>
                  <a:gd name="T41" fmla="*/ 1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30">
                    <a:moveTo>
                      <a:pt x="51" y="10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1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7"/>
                    </a:lnTo>
                    <a:lnTo>
                      <a:pt x="5" y="30"/>
                    </a:lnTo>
                    <a:lnTo>
                      <a:pt x="10" y="29"/>
                    </a:lnTo>
                    <a:lnTo>
                      <a:pt x="15" y="27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2" y="23"/>
                    </a:lnTo>
                    <a:lnTo>
                      <a:pt x="37" y="23"/>
                    </a:lnTo>
                    <a:lnTo>
                      <a:pt x="42" y="21"/>
                    </a:lnTo>
                    <a:lnTo>
                      <a:pt x="28" y="11"/>
                    </a:lnTo>
                    <a:lnTo>
                      <a:pt x="5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2" name="Freeform 153"/>
              <p:cNvSpPr>
                <a:spLocks/>
              </p:cNvSpPr>
              <p:nvPr/>
            </p:nvSpPr>
            <p:spPr bwMode="auto">
              <a:xfrm>
                <a:off x="4927" y="2503"/>
                <a:ext cx="272" cy="262"/>
              </a:xfrm>
              <a:custGeom>
                <a:avLst/>
                <a:gdLst>
                  <a:gd name="T0" fmla="*/ 22 w 816"/>
                  <a:gd name="T1" fmla="*/ 121 h 787"/>
                  <a:gd name="T2" fmla="*/ 49 w 816"/>
                  <a:gd name="T3" fmla="*/ 166 h 787"/>
                  <a:gd name="T4" fmla="*/ 81 w 816"/>
                  <a:gd name="T5" fmla="*/ 211 h 787"/>
                  <a:gd name="T6" fmla="*/ 116 w 816"/>
                  <a:gd name="T7" fmla="*/ 257 h 787"/>
                  <a:gd name="T8" fmla="*/ 106 w 816"/>
                  <a:gd name="T9" fmla="*/ 289 h 787"/>
                  <a:gd name="T10" fmla="*/ 74 w 816"/>
                  <a:gd name="T11" fmla="*/ 314 h 787"/>
                  <a:gd name="T12" fmla="*/ 39 w 816"/>
                  <a:gd name="T13" fmla="*/ 334 h 787"/>
                  <a:gd name="T14" fmla="*/ 7 w 816"/>
                  <a:gd name="T15" fmla="*/ 350 h 787"/>
                  <a:gd name="T16" fmla="*/ 9 w 816"/>
                  <a:gd name="T17" fmla="*/ 384 h 787"/>
                  <a:gd name="T18" fmla="*/ 28 w 816"/>
                  <a:gd name="T19" fmla="*/ 417 h 787"/>
                  <a:gd name="T20" fmla="*/ 57 w 816"/>
                  <a:gd name="T21" fmla="*/ 445 h 787"/>
                  <a:gd name="T22" fmla="*/ 93 w 816"/>
                  <a:gd name="T23" fmla="*/ 468 h 787"/>
                  <a:gd name="T24" fmla="*/ 125 w 816"/>
                  <a:gd name="T25" fmla="*/ 480 h 787"/>
                  <a:gd name="T26" fmla="*/ 151 w 816"/>
                  <a:gd name="T27" fmla="*/ 484 h 787"/>
                  <a:gd name="T28" fmla="*/ 177 w 816"/>
                  <a:gd name="T29" fmla="*/ 486 h 787"/>
                  <a:gd name="T30" fmla="*/ 208 w 816"/>
                  <a:gd name="T31" fmla="*/ 484 h 787"/>
                  <a:gd name="T32" fmla="*/ 234 w 816"/>
                  <a:gd name="T33" fmla="*/ 478 h 787"/>
                  <a:gd name="T34" fmla="*/ 259 w 816"/>
                  <a:gd name="T35" fmla="*/ 470 h 787"/>
                  <a:gd name="T36" fmla="*/ 285 w 816"/>
                  <a:gd name="T37" fmla="*/ 462 h 787"/>
                  <a:gd name="T38" fmla="*/ 310 w 816"/>
                  <a:gd name="T39" fmla="*/ 458 h 787"/>
                  <a:gd name="T40" fmla="*/ 350 w 816"/>
                  <a:gd name="T41" fmla="*/ 471 h 787"/>
                  <a:gd name="T42" fmla="*/ 384 w 816"/>
                  <a:gd name="T43" fmla="*/ 506 h 787"/>
                  <a:gd name="T44" fmla="*/ 356 w 816"/>
                  <a:gd name="T45" fmla="*/ 510 h 787"/>
                  <a:gd name="T46" fmla="*/ 321 w 816"/>
                  <a:gd name="T47" fmla="*/ 521 h 787"/>
                  <a:gd name="T48" fmla="*/ 289 w 816"/>
                  <a:gd name="T49" fmla="*/ 534 h 787"/>
                  <a:gd name="T50" fmla="*/ 256 w 816"/>
                  <a:gd name="T51" fmla="*/ 544 h 787"/>
                  <a:gd name="T52" fmla="*/ 218 w 816"/>
                  <a:gd name="T53" fmla="*/ 545 h 787"/>
                  <a:gd name="T54" fmla="*/ 177 w 816"/>
                  <a:gd name="T55" fmla="*/ 544 h 787"/>
                  <a:gd name="T56" fmla="*/ 215 w 816"/>
                  <a:gd name="T57" fmla="*/ 609 h 787"/>
                  <a:gd name="T58" fmla="*/ 269 w 816"/>
                  <a:gd name="T59" fmla="*/ 660 h 787"/>
                  <a:gd name="T60" fmla="*/ 318 w 816"/>
                  <a:gd name="T61" fmla="*/ 692 h 787"/>
                  <a:gd name="T62" fmla="*/ 374 w 816"/>
                  <a:gd name="T63" fmla="*/ 718 h 787"/>
                  <a:gd name="T64" fmla="*/ 427 w 816"/>
                  <a:gd name="T65" fmla="*/ 746 h 787"/>
                  <a:gd name="T66" fmla="*/ 480 w 816"/>
                  <a:gd name="T67" fmla="*/ 787 h 787"/>
                  <a:gd name="T68" fmla="*/ 531 w 816"/>
                  <a:gd name="T69" fmla="*/ 745 h 787"/>
                  <a:gd name="T70" fmla="*/ 584 w 816"/>
                  <a:gd name="T71" fmla="*/ 704 h 787"/>
                  <a:gd name="T72" fmla="*/ 640 w 816"/>
                  <a:gd name="T73" fmla="*/ 665 h 787"/>
                  <a:gd name="T74" fmla="*/ 694 w 816"/>
                  <a:gd name="T75" fmla="*/ 625 h 787"/>
                  <a:gd name="T76" fmla="*/ 730 w 816"/>
                  <a:gd name="T77" fmla="*/ 598 h 787"/>
                  <a:gd name="T78" fmla="*/ 765 w 816"/>
                  <a:gd name="T79" fmla="*/ 563 h 787"/>
                  <a:gd name="T80" fmla="*/ 804 w 816"/>
                  <a:gd name="T81" fmla="*/ 465 h 787"/>
                  <a:gd name="T82" fmla="*/ 814 w 816"/>
                  <a:gd name="T83" fmla="*/ 364 h 787"/>
                  <a:gd name="T84" fmla="*/ 807 w 816"/>
                  <a:gd name="T85" fmla="*/ 254 h 787"/>
                  <a:gd name="T86" fmla="*/ 781 w 816"/>
                  <a:gd name="T87" fmla="*/ 163 h 787"/>
                  <a:gd name="T88" fmla="*/ 750 w 816"/>
                  <a:gd name="T89" fmla="*/ 116 h 787"/>
                  <a:gd name="T90" fmla="*/ 711 w 816"/>
                  <a:gd name="T91" fmla="*/ 76 h 787"/>
                  <a:gd name="T92" fmla="*/ 666 w 816"/>
                  <a:gd name="T93" fmla="*/ 44 h 787"/>
                  <a:gd name="T94" fmla="*/ 615 w 816"/>
                  <a:gd name="T95" fmla="*/ 19 h 787"/>
                  <a:gd name="T96" fmla="*/ 563 w 816"/>
                  <a:gd name="T97" fmla="*/ 4 h 787"/>
                  <a:gd name="T98" fmla="*/ 490 w 816"/>
                  <a:gd name="T99" fmla="*/ 0 h 787"/>
                  <a:gd name="T100" fmla="*/ 435 w 816"/>
                  <a:gd name="T101" fmla="*/ 7 h 787"/>
                  <a:gd name="T102" fmla="*/ 384 w 816"/>
                  <a:gd name="T103" fmla="*/ 22 h 787"/>
                  <a:gd name="T104" fmla="*/ 336 w 816"/>
                  <a:gd name="T105" fmla="*/ 45 h 787"/>
                  <a:gd name="T106" fmla="*/ 297 w 816"/>
                  <a:gd name="T107" fmla="*/ 76 h 787"/>
                  <a:gd name="T108" fmla="*/ 263 w 816"/>
                  <a:gd name="T109" fmla="*/ 113 h 787"/>
                  <a:gd name="T110" fmla="*/ 224 w 816"/>
                  <a:gd name="T111" fmla="*/ 140 h 787"/>
                  <a:gd name="T112" fmla="*/ 164 w 816"/>
                  <a:gd name="T113" fmla="*/ 128 h 787"/>
                  <a:gd name="T114" fmla="*/ 106 w 816"/>
                  <a:gd name="T115" fmla="*/ 113 h 787"/>
                  <a:gd name="T116" fmla="*/ 49 w 816"/>
                  <a:gd name="T117" fmla="*/ 99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6" h="787">
                    <a:moveTo>
                      <a:pt x="6" y="87"/>
                    </a:moveTo>
                    <a:lnTo>
                      <a:pt x="10" y="99"/>
                    </a:lnTo>
                    <a:lnTo>
                      <a:pt x="16" y="109"/>
                    </a:lnTo>
                    <a:lnTo>
                      <a:pt x="22" y="121"/>
                    </a:lnTo>
                    <a:lnTo>
                      <a:pt x="29" y="131"/>
                    </a:lnTo>
                    <a:lnTo>
                      <a:pt x="36" y="142"/>
                    </a:lnTo>
                    <a:lnTo>
                      <a:pt x="42" y="154"/>
                    </a:lnTo>
                    <a:lnTo>
                      <a:pt x="49" y="166"/>
                    </a:lnTo>
                    <a:lnTo>
                      <a:pt x="57" y="177"/>
                    </a:lnTo>
                    <a:lnTo>
                      <a:pt x="65" y="188"/>
                    </a:lnTo>
                    <a:lnTo>
                      <a:pt x="74" y="199"/>
                    </a:lnTo>
                    <a:lnTo>
                      <a:pt x="81" y="211"/>
                    </a:lnTo>
                    <a:lnTo>
                      <a:pt x="92" y="222"/>
                    </a:lnTo>
                    <a:lnTo>
                      <a:pt x="99" y="234"/>
                    </a:lnTo>
                    <a:lnTo>
                      <a:pt x="108" y="246"/>
                    </a:lnTo>
                    <a:lnTo>
                      <a:pt x="116" y="257"/>
                    </a:lnTo>
                    <a:lnTo>
                      <a:pt x="126" y="269"/>
                    </a:lnTo>
                    <a:lnTo>
                      <a:pt x="119" y="276"/>
                    </a:lnTo>
                    <a:lnTo>
                      <a:pt x="113" y="284"/>
                    </a:lnTo>
                    <a:lnTo>
                      <a:pt x="106" y="289"/>
                    </a:lnTo>
                    <a:lnTo>
                      <a:pt x="99" y="295"/>
                    </a:lnTo>
                    <a:lnTo>
                      <a:pt x="92" y="302"/>
                    </a:lnTo>
                    <a:lnTo>
                      <a:pt x="83" y="308"/>
                    </a:lnTo>
                    <a:lnTo>
                      <a:pt x="74" y="314"/>
                    </a:lnTo>
                    <a:lnTo>
                      <a:pt x="65" y="320"/>
                    </a:lnTo>
                    <a:lnTo>
                      <a:pt x="57" y="324"/>
                    </a:lnTo>
                    <a:lnTo>
                      <a:pt x="48" y="330"/>
                    </a:lnTo>
                    <a:lnTo>
                      <a:pt x="39" y="334"/>
                    </a:lnTo>
                    <a:lnTo>
                      <a:pt x="32" y="339"/>
                    </a:lnTo>
                    <a:lnTo>
                      <a:pt x="23" y="343"/>
                    </a:lnTo>
                    <a:lnTo>
                      <a:pt x="16" y="346"/>
                    </a:lnTo>
                    <a:lnTo>
                      <a:pt x="7" y="350"/>
                    </a:lnTo>
                    <a:lnTo>
                      <a:pt x="0" y="353"/>
                    </a:lnTo>
                    <a:lnTo>
                      <a:pt x="1" y="364"/>
                    </a:lnTo>
                    <a:lnTo>
                      <a:pt x="6" y="375"/>
                    </a:lnTo>
                    <a:lnTo>
                      <a:pt x="9" y="384"/>
                    </a:lnTo>
                    <a:lnTo>
                      <a:pt x="13" y="393"/>
                    </a:lnTo>
                    <a:lnTo>
                      <a:pt x="17" y="401"/>
                    </a:lnTo>
                    <a:lnTo>
                      <a:pt x="22" y="410"/>
                    </a:lnTo>
                    <a:lnTo>
                      <a:pt x="28" y="417"/>
                    </a:lnTo>
                    <a:lnTo>
                      <a:pt x="35" y="425"/>
                    </a:lnTo>
                    <a:lnTo>
                      <a:pt x="41" y="432"/>
                    </a:lnTo>
                    <a:lnTo>
                      <a:pt x="48" y="439"/>
                    </a:lnTo>
                    <a:lnTo>
                      <a:pt x="57" y="445"/>
                    </a:lnTo>
                    <a:lnTo>
                      <a:pt x="64" y="451"/>
                    </a:lnTo>
                    <a:lnTo>
                      <a:pt x="74" y="457"/>
                    </a:lnTo>
                    <a:lnTo>
                      <a:pt x="83" y="462"/>
                    </a:lnTo>
                    <a:lnTo>
                      <a:pt x="93" y="468"/>
                    </a:lnTo>
                    <a:lnTo>
                      <a:pt x="103" y="473"/>
                    </a:lnTo>
                    <a:lnTo>
                      <a:pt x="110" y="476"/>
                    </a:lnTo>
                    <a:lnTo>
                      <a:pt x="118" y="478"/>
                    </a:lnTo>
                    <a:lnTo>
                      <a:pt x="125" y="480"/>
                    </a:lnTo>
                    <a:lnTo>
                      <a:pt x="131" y="481"/>
                    </a:lnTo>
                    <a:lnTo>
                      <a:pt x="138" y="483"/>
                    </a:lnTo>
                    <a:lnTo>
                      <a:pt x="144" y="484"/>
                    </a:lnTo>
                    <a:lnTo>
                      <a:pt x="151" y="484"/>
                    </a:lnTo>
                    <a:lnTo>
                      <a:pt x="157" y="486"/>
                    </a:lnTo>
                    <a:lnTo>
                      <a:pt x="163" y="486"/>
                    </a:lnTo>
                    <a:lnTo>
                      <a:pt x="170" y="486"/>
                    </a:lnTo>
                    <a:lnTo>
                      <a:pt x="177" y="486"/>
                    </a:lnTo>
                    <a:lnTo>
                      <a:pt x="189" y="486"/>
                    </a:lnTo>
                    <a:lnTo>
                      <a:pt x="195" y="484"/>
                    </a:lnTo>
                    <a:lnTo>
                      <a:pt x="202" y="484"/>
                    </a:lnTo>
                    <a:lnTo>
                      <a:pt x="208" y="484"/>
                    </a:lnTo>
                    <a:lnTo>
                      <a:pt x="215" y="483"/>
                    </a:lnTo>
                    <a:lnTo>
                      <a:pt x="221" y="481"/>
                    </a:lnTo>
                    <a:lnTo>
                      <a:pt x="227" y="480"/>
                    </a:lnTo>
                    <a:lnTo>
                      <a:pt x="234" y="478"/>
                    </a:lnTo>
                    <a:lnTo>
                      <a:pt x="240" y="477"/>
                    </a:lnTo>
                    <a:lnTo>
                      <a:pt x="247" y="474"/>
                    </a:lnTo>
                    <a:lnTo>
                      <a:pt x="253" y="471"/>
                    </a:lnTo>
                    <a:lnTo>
                      <a:pt x="259" y="470"/>
                    </a:lnTo>
                    <a:lnTo>
                      <a:pt x="265" y="468"/>
                    </a:lnTo>
                    <a:lnTo>
                      <a:pt x="272" y="465"/>
                    </a:lnTo>
                    <a:lnTo>
                      <a:pt x="278" y="464"/>
                    </a:lnTo>
                    <a:lnTo>
                      <a:pt x="285" y="462"/>
                    </a:lnTo>
                    <a:lnTo>
                      <a:pt x="291" y="460"/>
                    </a:lnTo>
                    <a:lnTo>
                      <a:pt x="297" y="460"/>
                    </a:lnTo>
                    <a:lnTo>
                      <a:pt x="304" y="458"/>
                    </a:lnTo>
                    <a:lnTo>
                      <a:pt x="310" y="458"/>
                    </a:lnTo>
                    <a:lnTo>
                      <a:pt x="321" y="460"/>
                    </a:lnTo>
                    <a:lnTo>
                      <a:pt x="331" y="462"/>
                    </a:lnTo>
                    <a:lnTo>
                      <a:pt x="342" y="465"/>
                    </a:lnTo>
                    <a:lnTo>
                      <a:pt x="350" y="471"/>
                    </a:lnTo>
                    <a:lnTo>
                      <a:pt x="361" y="478"/>
                    </a:lnTo>
                    <a:lnTo>
                      <a:pt x="369" y="487"/>
                    </a:lnTo>
                    <a:lnTo>
                      <a:pt x="377" y="496"/>
                    </a:lnTo>
                    <a:lnTo>
                      <a:pt x="384" y="506"/>
                    </a:lnTo>
                    <a:lnTo>
                      <a:pt x="377" y="508"/>
                    </a:lnTo>
                    <a:lnTo>
                      <a:pt x="371" y="508"/>
                    </a:lnTo>
                    <a:lnTo>
                      <a:pt x="362" y="509"/>
                    </a:lnTo>
                    <a:lnTo>
                      <a:pt x="356" y="510"/>
                    </a:lnTo>
                    <a:lnTo>
                      <a:pt x="347" y="512"/>
                    </a:lnTo>
                    <a:lnTo>
                      <a:pt x="340" y="515"/>
                    </a:lnTo>
                    <a:lnTo>
                      <a:pt x="331" y="516"/>
                    </a:lnTo>
                    <a:lnTo>
                      <a:pt x="321" y="521"/>
                    </a:lnTo>
                    <a:lnTo>
                      <a:pt x="314" y="525"/>
                    </a:lnTo>
                    <a:lnTo>
                      <a:pt x="307" y="528"/>
                    </a:lnTo>
                    <a:lnTo>
                      <a:pt x="297" y="531"/>
                    </a:lnTo>
                    <a:lnTo>
                      <a:pt x="289" y="534"/>
                    </a:lnTo>
                    <a:lnTo>
                      <a:pt x="282" y="537"/>
                    </a:lnTo>
                    <a:lnTo>
                      <a:pt x="273" y="540"/>
                    </a:lnTo>
                    <a:lnTo>
                      <a:pt x="265" y="541"/>
                    </a:lnTo>
                    <a:lnTo>
                      <a:pt x="256" y="544"/>
                    </a:lnTo>
                    <a:lnTo>
                      <a:pt x="247" y="544"/>
                    </a:lnTo>
                    <a:lnTo>
                      <a:pt x="237" y="545"/>
                    </a:lnTo>
                    <a:lnTo>
                      <a:pt x="227" y="545"/>
                    </a:lnTo>
                    <a:lnTo>
                      <a:pt x="218" y="545"/>
                    </a:lnTo>
                    <a:lnTo>
                      <a:pt x="206" y="544"/>
                    </a:lnTo>
                    <a:lnTo>
                      <a:pt x="198" y="544"/>
                    </a:lnTo>
                    <a:lnTo>
                      <a:pt x="188" y="544"/>
                    </a:lnTo>
                    <a:lnTo>
                      <a:pt x="177" y="544"/>
                    </a:lnTo>
                    <a:lnTo>
                      <a:pt x="185" y="563"/>
                    </a:lnTo>
                    <a:lnTo>
                      <a:pt x="193" y="580"/>
                    </a:lnTo>
                    <a:lnTo>
                      <a:pt x="204" y="595"/>
                    </a:lnTo>
                    <a:lnTo>
                      <a:pt x="215" y="609"/>
                    </a:lnTo>
                    <a:lnTo>
                      <a:pt x="227" y="624"/>
                    </a:lnTo>
                    <a:lnTo>
                      <a:pt x="240" y="637"/>
                    </a:lnTo>
                    <a:lnTo>
                      <a:pt x="254" y="649"/>
                    </a:lnTo>
                    <a:lnTo>
                      <a:pt x="269" y="660"/>
                    </a:lnTo>
                    <a:lnTo>
                      <a:pt x="281" y="669"/>
                    </a:lnTo>
                    <a:lnTo>
                      <a:pt x="292" y="678"/>
                    </a:lnTo>
                    <a:lnTo>
                      <a:pt x="305" y="685"/>
                    </a:lnTo>
                    <a:lnTo>
                      <a:pt x="318" y="692"/>
                    </a:lnTo>
                    <a:lnTo>
                      <a:pt x="331" y="700"/>
                    </a:lnTo>
                    <a:lnTo>
                      <a:pt x="346" y="705"/>
                    </a:lnTo>
                    <a:lnTo>
                      <a:pt x="359" y="711"/>
                    </a:lnTo>
                    <a:lnTo>
                      <a:pt x="374" y="718"/>
                    </a:lnTo>
                    <a:lnTo>
                      <a:pt x="387" y="724"/>
                    </a:lnTo>
                    <a:lnTo>
                      <a:pt x="401" y="732"/>
                    </a:lnTo>
                    <a:lnTo>
                      <a:pt x="414" y="739"/>
                    </a:lnTo>
                    <a:lnTo>
                      <a:pt x="427" y="746"/>
                    </a:lnTo>
                    <a:lnTo>
                      <a:pt x="441" y="756"/>
                    </a:lnTo>
                    <a:lnTo>
                      <a:pt x="455" y="764"/>
                    </a:lnTo>
                    <a:lnTo>
                      <a:pt x="467" y="775"/>
                    </a:lnTo>
                    <a:lnTo>
                      <a:pt x="480" y="787"/>
                    </a:lnTo>
                    <a:lnTo>
                      <a:pt x="491" y="777"/>
                    </a:lnTo>
                    <a:lnTo>
                      <a:pt x="503" y="765"/>
                    </a:lnTo>
                    <a:lnTo>
                      <a:pt x="518" y="755"/>
                    </a:lnTo>
                    <a:lnTo>
                      <a:pt x="531" y="745"/>
                    </a:lnTo>
                    <a:lnTo>
                      <a:pt x="542" y="733"/>
                    </a:lnTo>
                    <a:lnTo>
                      <a:pt x="557" y="724"/>
                    </a:lnTo>
                    <a:lnTo>
                      <a:pt x="570" y="714"/>
                    </a:lnTo>
                    <a:lnTo>
                      <a:pt x="584" y="704"/>
                    </a:lnTo>
                    <a:lnTo>
                      <a:pt x="598" y="694"/>
                    </a:lnTo>
                    <a:lnTo>
                      <a:pt x="612" y="685"/>
                    </a:lnTo>
                    <a:lnTo>
                      <a:pt x="625" y="675"/>
                    </a:lnTo>
                    <a:lnTo>
                      <a:pt x="640" y="665"/>
                    </a:lnTo>
                    <a:lnTo>
                      <a:pt x="653" y="654"/>
                    </a:lnTo>
                    <a:lnTo>
                      <a:pt x="667" y="646"/>
                    </a:lnTo>
                    <a:lnTo>
                      <a:pt x="680" y="636"/>
                    </a:lnTo>
                    <a:lnTo>
                      <a:pt x="694" y="625"/>
                    </a:lnTo>
                    <a:lnTo>
                      <a:pt x="704" y="618"/>
                    </a:lnTo>
                    <a:lnTo>
                      <a:pt x="712" y="611"/>
                    </a:lnTo>
                    <a:lnTo>
                      <a:pt x="723" y="605"/>
                    </a:lnTo>
                    <a:lnTo>
                      <a:pt x="730" y="598"/>
                    </a:lnTo>
                    <a:lnTo>
                      <a:pt x="739" y="590"/>
                    </a:lnTo>
                    <a:lnTo>
                      <a:pt x="747" y="582"/>
                    </a:lnTo>
                    <a:lnTo>
                      <a:pt x="756" y="573"/>
                    </a:lnTo>
                    <a:lnTo>
                      <a:pt x="765" y="563"/>
                    </a:lnTo>
                    <a:lnTo>
                      <a:pt x="776" y="540"/>
                    </a:lnTo>
                    <a:lnTo>
                      <a:pt x="788" y="516"/>
                    </a:lnTo>
                    <a:lnTo>
                      <a:pt x="797" y="492"/>
                    </a:lnTo>
                    <a:lnTo>
                      <a:pt x="804" y="465"/>
                    </a:lnTo>
                    <a:lnTo>
                      <a:pt x="810" y="439"/>
                    </a:lnTo>
                    <a:lnTo>
                      <a:pt x="814" y="414"/>
                    </a:lnTo>
                    <a:lnTo>
                      <a:pt x="816" y="390"/>
                    </a:lnTo>
                    <a:lnTo>
                      <a:pt x="814" y="364"/>
                    </a:lnTo>
                    <a:lnTo>
                      <a:pt x="813" y="336"/>
                    </a:lnTo>
                    <a:lnTo>
                      <a:pt x="811" y="307"/>
                    </a:lnTo>
                    <a:lnTo>
                      <a:pt x="810" y="281"/>
                    </a:lnTo>
                    <a:lnTo>
                      <a:pt x="807" y="254"/>
                    </a:lnTo>
                    <a:lnTo>
                      <a:pt x="803" y="230"/>
                    </a:lnTo>
                    <a:lnTo>
                      <a:pt x="798" y="206"/>
                    </a:lnTo>
                    <a:lnTo>
                      <a:pt x="791" y="185"/>
                    </a:lnTo>
                    <a:lnTo>
                      <a:pt x="781" y="163"/>
                    </a:lnTo>
                    <a:lnTo>
                      <a:pt x="773" y="151"/>
                    </a:lnTo>
                    <a:lnTo>
                      <a:pt x="766" y="138"/>
                    </a:lnTo>
                    <a:lnTo>
                      <a:pt x="759" y="126"/>
                    </a:lnTo>
                    <a:lnTo>
                      <a:pt x="750" y="116"/>
                    </a:lnTo>
                    <a:lnTo>
                      <a:pt x="742" y="105"/>
                    </a:lnTo>
                    <a:lnTo>
                      <a:pt x="731" y="94"/>
                    </a:lnTo>
                    <a:lnTo>
                      <a:pt x="721" y="84"/>
                    </a:lnTo>
                    <a:lnTo>
                      <a:pt x="711" y="76"/>
                    </a:lnTo>
                    <a:lnTo>
                      <a:pt x="701" y="68"/>
                    </a:lnTo>
                    <a:lnTo>
                      <a:pt x="689" y="60"/>
                    </a:lnTo>
                    <a:lnTo>
                      <a:pt x="678" y="51"/>
                    </a:lnTo>
                    <a:lnTo>
                      <a:pt x="666" y="44"/>
                    </a:lnTo>
                    <a:lnTo>
                      <a:pt x="654" y="36"/>
                    </a:lnTo>
                    <a:lnTo>
                      <a:pt x="641" y="30"/>
                    </a:lnTo>
                    <a:lnTo>
                      <a:pt x="628" y="25"/>
                    </a:lnTo>
                    <a:lnTo>
                      <a:pt x="615" y="19"/>
                    </a:lnTo>
                    <a:lnTo>
                      <a:pt x="602" y="14"/>
                    </a:lnTo>
                    <a:lnTo>
                      <a:pt x="589" y="10"/>
                    </a:lnTo>
                    <a:lnTo>
                      <a:pt x="576" y="7"/>
                    </a:lnTo>
                    <a:lnTo>
                      <a:pt x="563" y="4"/>
                    </a:lnTo>
                    <a:lnTo>
                      <a:pt x="548" y="1"/>
                    </a:lnTo>
                    <a:lnTo>
                      <a:pt x="534" y="0"/>
                    </a:lnTo>
                    <a:lnTo>
                      <a:pt x="519" y="0"/>
                    </a:lnTo>
                    <a:lnTo>
                      <a:pt x="490" y="0"/>
                    </a:lnTo>
                    <a:lnTo>
                      <a:pt x="477" y="1"/>
                    </a:lnTo>
                    <a:lnTo>
                      <a:pt x="462" y="3"/>
                    </a:lnTo>
                    <a:lnTo>
                      <a:pt x="448" y="4"/>
                    </a:lnTo>
                    <a:lnTo>
                      <a:pt x="435" y="7"/>
                    </a:lnTo>
                    <a:lnTo>
                      <a:pt x="423" y="10"/>
                    </a:lnTo>
                    <a:lnTo>
                      <a:pt x="410" y="13"/>
                    </a:lnTo>
                    <a:lnTo>
                      <a:pt x="397" y="16"/>
                    </a:lnTo>
                    <a:lnTo>
                      <a:pt x="384" y="22"/>
                    </a:lnTo>
                    <a:lnTo>
                      <a:pt x="371" y="26"/>
                    </a:lnTo>
                    <a:lnTo>
                      <a:pt x="358" y="32"/>
                    </a:lnTo>
                    <a:lnTo>
                      <a:pt x="347" y="39"/>
                    </a:lnTo>
                    <a:lnTo>
                      <a:pt x="336" y="45"/>
                    </a:lnTo>
                    <a:lnTo>
                      <a:pt x="326" y="52"/>
                    </a:lnTo>
                    <a:lnTo>
                      <a:pt x="315" y="60"/>
                    </a:lnTo>
                    <a:lnTo>
                      <a:pt x="307" y="68"/>
                    </a:lnTo>
                    <a:lnTo>
                      <a:pt x="297" y="76"/>
                    </a:lnTo>
                    <a:lnTo>
                      <a:pt x="288" y="84"/>
                    </a:lnTo>
                    <a:lnTo>
                      <a:pt x="281" y="93"/>
                    </a:lnTo>
                    <a:lnTo>
                      <a:pt x="272" y="103"/>
                    </a:lnTo>
                    <a:lnTo>
                      <a:pt x="263" y="113"/>
                    </a:lnTo>
                    <a:lnTo>
                      <a:pt x="256" y="124"/>
                    </a:lnTo>
                    <a:lnTo>
                      <a:pt x="247" y="134"/>
                    </a:lnTo>
                    <a:lnTo>
                      <a:pt x="240" y="144"/>
                    </a:lnTo>
                    <a:lnTo>
                      <a:pt x="224" y="140"/>
                    </a:lnTo>
                    <a:lnTo>
                      <a:pt x="209" y="138"/>
                    </a:lnTo>
                    <a:lnTo>
                      <a:pt x="195" y="135"/>
                    </a:lnTo>
                    <a:lnTo>
                      <a:pt x="179" y="131"/>
                    </a:lnTo>
                    <a:lnTo>
                      <a:pt x="164" y="128"/>
                    </a:lnTo>
                    <a:lnTo>
                      <a:pt x="150" y="125"/>
                    </a:lnTo>
                    <a:lnTo>
                      <a:pt x="135" y="121"/>
                    </a:lnTo>
                    <a:lnTo>
                      <a:pt x="121" y="118"/>
                    </a:lnTo>
                    <a:lnTo>
                      <a:pt x="106" y="113"/>
                    </a:lnTo>
                    <a:lnTo>
                      <a:pt x="92" y="110"/>
                    </a:lnTo>
                    <a:lnTo>
                      <a:pt x="77" y="106"/>
                    </a:lnTo>
                    <a:lnTo>
                      <a:pt x="64" y="103"/>
                    </a:lnTo>
                    <a:lnTo>
                      <a:pt x="49" y="99"/>
                    </a:lnTo>
                    <a:lnTo>
                      <a:pt x="35" y="94"/>
                    </a:lnTo>
                    <a:lnTo>
                      <a:pt x="20" y="90"/>
                    </a:lnTo>
                    <a:lnTo>
                      <a:pt x="6" y="87"/>
                    </a:lnTo>
                    <a:close/>
                  </a:path>
                </a:pathLst>
              </a:custGeom>
              <a:solidFill>
                <a:srgbClr val="FF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3" name="Freeform 154"/>
              <p:cNvSpPr>
                <a:spLocks/>
              </p:cNvSpPr>
              <p:nvPr/>
            </p:nvSpPr>
            <p:spPr bwMode="auto">
              <a:xfrm>
                <a:off x="5006" y="2547"/>
                <a:ext cx="4" cy="7"/>
              </a:xfrm>
              <a:custGeom>
                <a:avLst/>
                <a:gdLst>
                  <a:gd name="T0" fmla="*/ 0 w 13"/>
                  <a:gd name="T1" fmla="*/ 22 h 22"/>
                  <a:gd name="T2" fmla="*/ 5 w 13"/>
                  <a:gd name="T3" fmla="*/ 22 h 22"/>
                  <a:gd name="T4" fmla="*/ 9 w 13"/>
                  <a:gd name="T5" fmla="*/ 21 h 22"/>
                  <a:gd name="T6" fmla="*/ 11 w 13"/>
                  <a:gd name="T7" fmla="*/ 18 h 22"/>
                  <a:gd name="T8" fmla="*/ 13 w 13"/>
                  <a:gd name="T9" fmla="*/ 13 h 22"/>
                  <a:gd name="T10" fmla="*/ 13 w 13"/>
                  <a:gd name="T11" fmla="*/ 9 h 22"/>
                  <a:gd name="T12" fmla="*/ 11 w 13"/>
                  <a:gd name="T13" fmla="*/ 5 h 22"/>
                  <a:gd name="T14" fmla="*/ 9 w 13"/>
                  <a:gd name="T15" fmla="*/ 2 h 22"/>
                  <a:gd name="T16" fmla="*/ 3 w 13"/>
                  <a:gd name="T17" fmla="*/ 0 h 22"/>
                  <a:gd name="T18" fmla="*/ 0 w 13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5" y="22"/>
                    </a:lnTo>
                    <a:lnTo>
                      <a:pt x="9" y="21"/>
                    </a:lnTo>
                    <a:lnTo>
                      <a:pt x="11" y="18"/>
                    </a:lnTo>
                    <a:lnTo>
                      <a:pt x="13" y="13"/>
                    </a:lnTo>
                    <a:lnTo>
                      <a:pt x="13" y="9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4" name="Freeform 155"/>
              <p:cNvSpPr>
                <a:spLocks/>
              </p:cNvSpPr>
              <p:nvPr/>
            </p:nvSpPr>
            <p:spPr bwMode="auto">
              <a:xfrm>
                <a:off x="4925" y="2528"/>
                <a:ext cx="82" cy="26"/>
              </a:xfrm>
              <a:custGeom>
                <a:avLst/>
                <a:gdLst>
                  <a:gd name="T0" fmla="*/ 22 w 247"/>
                  <a:gd name="T1" fmla="*/ 5 h 78"/>
                  <a:gd name="T2" fmla="*/ 9 w 247"/>
                  <a:gd name="T3" fmla="*/ 23 h 78"/>
                  <a:gd name="T4" fmla="*/ 23 w 247"/>
                  <a:gd name="T5" fmla="*/ 26 h 78"/>
                  <a:gd name="T6" fmla="*/ 38 w 247"/>
                  <a:gd name="T7" fmla="*/ 30 h 78"/>
                  <a:gd name="T8" fmla="*/ 52 w 247"/>
                  <a:gd name="T9" fmla="*/ 34 h 78"/>
                  <a:gd name="T10" fmla="*/ 67 w 247"/>
                  <a:gd name="T11" fmla="*/ 37 h 78"/>
                  <a:gd name="T12" fmla="*/ 80 w 247"/>
                  <a:gd name="T13" fmla="*/ 42 h 78"/>
                  <a:gd name="T14" fmla="*/ 95 w 247"/>
                  <a:gd name="T15" fmla="*/ 45 h 78"/>
                  <a:gd name="T16" fmla="*/ 109 w 247"/>
                  <a:gd name="T17" fmla="*/ 49 h 78"/>
                  <a:gd name="T18" fmla="*/ 124 w 247"/>
                  <a:gd name="T19" fmla="*/ 53 h 78"/>
                  <a:gd name="T20" fmla="*/ 138 w 247"/>
                  <a:gd name="T21" fmla="*/ 56 h 78"/>
                  <a:gd name="T22" fmla="*/ 153 w 247"/>
                  <a:gd name="T23" fmla="*/ 61 h 78"/>
                  <a:gd name="T24" fmla="*/ 169 w 247"/>
                  <a:gd name="T25" fmla="*/ 64 h 78"/>
                  <a:gd name="T26" fmla="*/ 183 w 247"/>
                  <a:gd name="T27" fmla="*/ 66 h 78"/>
                  <a:gd name="T28" fmla="*/ 198 w 247"/>
                  <a:gd name="T29" fmla="*/ 69 h 78"/>
                  <a:gd name="T30" fmla="*/ 212 w 247"/>
                  <a:gd name="T31" fmla="*/ 74 h 78"/>
                  <a:gd name="T32" fmla="*/ 228 w 247"/>
                  <a:gd name="T33" fmla="*/ 77 h 78"/>
                  <a:gd name="T34" fmla="*/ 244 w 247"/>
                  <a:gd name="T35" fmla="*/ 78 h 78"/>
                  <a:gd name="T36" fmla="*/ 247 w 247"/>
                  <a:gd name="T37" fmla="*/ 56 h 78"/>
                  <a:gd name="T38" fmla="*/ 233 w 247"/>
                  <a:gd name="T39" fmla="*/ 53 h 78"/>
                  <a:gd name="T40" fmla="*/ 218 w 247"/>
                  <a:gd name="T41" fmla="*/ 50 h 78"/>
                  <a:gd name="T42" fmla="*/ 202 w 247"/>
                  <a:gd name="T43" fmla="*/ 48 h 78"/>
                  <a:gd name="T44" fmla="*/ 188 w 247"/>
                  <a:gd name="T45" fmla="*/ 45 h 78"/>
                  <a:gd name="T46" fmla="*/ 173 w 247"/>
                  <a:gd name="T47" fmla="*/ 40 h 78"/>
                  <a:gd name="T48" fmla="*/ 159 w 247"/>
                  <a:gd name="T49" fmla="*/ 37 h 78"/>
                  <a:gd name="T50" fmla="*/ 144 w 247"/>
                  <a:gd name="T51" fmla="*/ 34 h 78"/>
                  <a:gd name="T52" fmla="*/ 130 w 247"/>
                  <a:gd name="T53" fmla="*/ 30 h 78"/>
                  <a:gd name="T54" fmla="*/ 115 w 247"/>
                  <a:gd name="T55" fmla="*/ 27 h 78"/>
                  <a:gd name="T56" fmla="*/ 100 w 247"/>
                  <a:gd name="T57" fmla="*/ 23 h 78"/>
                  <a:gd name="T58" fmla="*/ 86 w 247"/>
                  <a:gd name="T59" fmla="*/ 18 h 78"/>
                  <a:gd name="T60" fmla="*/ 73 w 247"/>
                  <a:gd name="T61" fmla="*/ 16 h 78"/>
                  <a:gd name="T62" fmla="*/ 58 w 247"/>
                  <a:gd name="T63" fmla="*/ 11 h 78"/>
                  <a:gd name="T64" fmla="*/ 44 w 247"/>
                  <a:gd name="T65" fmla="*/ 7 h 78"/>
                  <a:gd name="T66" fmla="*/ 29 w 247"/>
                  <a:gd name="T67" fmla="*/ 4 h 78"/>
                  <a:gd name="T68" fmla="*/ 15 w 247"/>
                  <a:gd name="T69" fmla="*/ 0 h 78"/>
                  <a:gd name="T70" fmla="*/ 0 w 247"/>
                  <a:gd name="T71" fmla="*/ 16 h 78"/>
                  <a:gd name="T72" fmla="*/ 22 w 247"/>
                  <a:gd name="T73" fmla="*/ 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7" h="78">
                    <a:moveTo>
                      <a:pt x="22" y="5"/>
                    </a:moveTo>
                    <a:lnTo>
                      <a:pt x="9" y="23"/>
                    </a:lnTo>
                    <a:lnTo>
                      <a:pt x="23" y="26"/>
                    </a:lnTo>
                    <a:lnTo>
                      <a:pt x="38" y="30"/>
                    </a:lnTo>
                    <a:lnTo>
                      <a:pt x="52" y="34"/>
                    </a:lnTo>
                    <a:lnTo>
                      <a:pt x="67" y="37"/>
                    </a:lnTo>
                    <a:lnTo>
                      <a:pt x="80" y="42"/>
                    </a:lnTo>
                    <a:lnTo>
                      <a:pt x="95" y="45"/>
                    </a:lnTo>
                    <a:lnTo>
                      <a:pt x="109" y="49"/>
                    </a:lnTo>
                    <a:lnTo>
                      <a:pt x="124" y="53"/>
                    </a:lnTo>
                    <a:lnTo>
                      <a:pt x="138" y="56"/>
                    </a:lnTo>
                    <a:lnTo>
                      <a:pt x="153" y="61"/>
                    </a:lnTo>
                    <a:lnTo>
                      <a:pt x="169" y="64"/>
                    </a:lnTo>
                    <a:lnTo>
                      <a:pt x="183" y="66"/>
                    </a:lnTo>
                    <a:lnTo>
                      <a:pt x="198" y="69"/>
                    </a:lnTo>
                    <a:lnTo>
                      <a:pt x="212" y="74"/>
                    </a:lnTo>
                    <a:lnTo>
                      <a:pt x="228" y="77"/>
                    </a:lnTo>
                    <a:lnTo>
                      <a:pt x="244" y="78"/>
                    </a:lnTo>
                    <a:lnTo>
                      <a:pt x="247" y="56"/>
                    </a:lnTo>
                    <a:lnTo>
                      <a:pt x="233" y="53"/>
                    </a:lnTo>
                    <a:lnTo>
                      <a:pt x="218" y="50"/>
                    </a:lnTo>
                    <a:lnTo>
                      <a:pt x="202" y="48"/>
                    </a:lnTo>
                    <a:lnTo>
                      <a:pt x="188" y="45"/>
                    </a:lnTo>
                    <a:lnTo>
                      <a:pt x="173" y="40"/>
                    </a:lnTo>
                    <a:lnTo>
                      <a:pt x="159" y="37"/>
                    </a:lnTo>
                    <a:lnTo>
                      <a:pt x="144" y="34"/>
                    </a:lnTo>
                    <a:lnTo>
                      <a:pt x="130" y="30"/>
                    </a:lnTo>
                    <a:lnTo>
                      <a:pt x="115" y="27"/>
                    </a:lnTo>
                    <a:lnTo>
                      <a:pt x="100" y="23"/>
                    </a:lnTo>
                    <a:lnTo>
                      <a:pt x="86" y="18"/>
                    </a:lnTo>
                    <a:lnTo>
                      <a:pt x="73" y="16"/>
                    </a:lnTo>
                    <a:lnTo>
                      <a:pt x="58" y="11"/>
                    </a:lnTo>
                    <a:lnTo>
                      <a:pt x="44" y="7"/>
                    </a:lnTo>
                    <a:lnTo>
                      <a:pt x="29" y="4"/>
                    </a:lnTo>
                    <a:lnTo>
                      <a:pt x="15" y="0"/>
                    </a:lnTo>
                    <a:lnTo>
                      <a:pt x="0" y="16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5" name="Freeform 156"/>
              <p:cNvSpPr>
                <a:spLocks/>
              </p:cNvSpPr>
              <p:nvPr/>
            </p:nvSpPr>
            <p:spPr bwMode="auto">
              <a:xfrm>
                <a:off x="4925" y="2530"/>
                <a:ext cx="47" cy="65"/>
              </a:xfrm>
              <a:custGeom>
                <a:avLst/>
                <a:gdLst>
                  <a:gd name="T0" fmla="*/ 143 w 143"/>
                  <a:gd name="T1" fmla="*/ 195 h 195"/>
                  <a:gd name="T2" fmla="*/ 143 w 143"/>
                  <a:gd name="T3" fmla="*/ 181 h 195"/>
                  <a:gd name="T4" fmla="*/ 132 w 143"/>
                  <a:gd name="T5" fmla="*/ 169 h 195"/>
                  <a:gd name="T6" fmla="*/ 122 w 143"/>
                  <a:gd name="T7" fmla="*/ 156 h 195"/>
                  <a:gd name="T8" fmla="*/ 114 w 143"/>
                  <a:gd name="T9" fmla="*/ 146 h 195"/>
                  <a:gd name="T10" fmla="*/ 106 w 143"/>
                  <a:gd name="T11" fmla="*/ 134 h 195"/>
                  <a:gd name="T12" fmla="*/ 98 w 143"/>
                  <a:gd name="T13" fmla="*/ 123 h 195"/>
                  <a:gd name="T14" fmla="*/ 89 w 143"/>
                  <a:gd name="T15" fmla="*/ 111 h 195"/>
                  <a:gd name="T16" fmla="*/ 82 w 143"/>
                  <a:gd name="T17" fmla="*/ 101 h 195"/>
                  <a:gd name="T18" fmla="*/ 73 w 143"/>
                  <a:gd name="T19" fmla="*/ 89 h 195"/>
                  <a:gd name="T20" fmla="*/ 66 w 143"/>
                  <a:gd name="T21" fmla="*/ 79 h 195"/>
                  <a:gd name="T22" fmla="*/ 58 w 143"/>
                  <a:gd name="T23" fmla="*/ 66 h 195"/>
                  <a:gd name="T24" fmla="*/ 52 w 143"/>
                  <a:gd name="T25" fmla="*/ 56 h 195"/>
                  <a:gd name="T26" fmla="*/ 45 w 143"/>
                  <a:gd name="T27" fmla="*/ 44 h 195"/>
                  <a:gd name="T28" fmla="*/ 38 w 143"/>
                  <a:gd name="T29" fmla="*/ 34 h 195"/>
                  <a:gd name="T30" fmla="*/ 32 w 143"/>
                  <a:gd name="T31" fmla="*/ 24 h 195"/>
                  <a:gd name="T32" fmla="*/ 28 w 143"/>
                  <a:gd name="T33" fmla="*/ 12 h 195"/>
                  <a:gd name="T34" fmla="*/ 22 w 143"/>
                  <a:gd name="T35" fmla="*/ 0 h 195"/>
                  <a:gd name="T36" fmla="*/ 0 w 143"/>
                  <a:gd name="T37" fmla="*/ 11 h 195"/>
                  <a:gd name="T38" fmla="*/ 6 w 143"/>
                  <a:gd name="T39" fmla="*/ 24 h 195"/>
                  <a:gd name="T40" fmla="*/ 12 w 143"/>
                  <a:gd name="T41" fmla="*/ 34 h 195"/>
                  <a:gd name="T42" fmla="*/ 18 w 143"/>
                  <a:gd name="T43" fmla="*/ 45 h 195"/>
                  <a:gd name="T44" fmla="*/ 25 w 143"/>
                  <a:gd name="T45" fmla="*/ 57 h 195"/>
                  <a:gd name="T46" fmla="*/ 31 w 143"/>
                  <a:gd name="T47" fmla="*/ 69 h 195"/>
                  <a:gd name="T48" fmla="*/ 39 w 143"/>
                  <a:gd name="T49" fmla="*/ 79 h 195"/>
                  <a:gd name="T50" fmla="*/ 47 w 143"/>
                  <a:gd name="T51" fmla="*/ 91 h 195"/>
                  <a:gd name="T52" fmla="*/ 54 w 143"/>
                  <a:gd name="T53" fmla="*/ 102 h 195"/>
                  <a:gd name="T54" fmla="*/ 61 w 143"/>
                  <a:gd name="T55" fmla="*/ 114 h 195"/>
                  <a:gd name="T56" fmla="*/ 70 w 143"/>
                  <a:gd name="T57" fmla="*/ 125 h 195"/>
                  <a:gd name="T58" fmla="*/ 77 w 143"/>
                  <a:gd name="T59" fmla="*/ 137 h 195"/>
                  <a:gd name="T60" fmla="*/ 87 w 143"/>
                  <a:gd name="T61" fmla="*/ 149 h 195"/>
                  <a:gd name="T62" fmla="*/ 96 w 143"/>
                  <a:gd name="T63" fmla="*/ 159 h 195"/>
                  <a:gd name="T64" fmla="*/ 105 w 143"/>
                  <a:gd name="T65" fmla="*/ 171 h 195"/>
                  <a:gd name="T66" fmla="*/ 114 w 143"/>
                  <a:gd name="T67" fmla="*/ 184 h 195"/>
                  <a:gd name="T68" fmla="*/ 124 w 143"/>
                  <a:gd name="T69" fmla="*/ 195 h 195"/>
                  <a:gd name="T70" fmla="*/ 124 w 143"/>
                  <a:gd name="T71" fmla="*/ 179 h 195"/>
                  <a:gd name="T72" fmla="*/ 143 w 143"/>
                  <a:gd name="T7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3" h="195">
                    <a:moveTo>
                      <a:pt x="143" y="195"/>
                    </a:moveTo>
                    <a:lnTo>
                      <a:pt x="143" y="181"/>
                    </a:lnTo>
                    <a:lnTo>
                      <a:pt x="132" y="169"/>
                    </a:lnTo>
                    <a:lnTo>
                      <a:pt x="122" y="156"/>
                    </a:lnTo>
                    <a:lnTo>
                      <a:pt x="114" y="146"/>
                    </a:lnTo>
                    <a:lnTo>
                      <a:pt x="106" y="134"/>
                    </a:lnTo>
                    <a:lnTo>
                      <a:pt x="98" y="123"/>
                    </a:lnTo>
                    <a:lnTo>
                      <a:pt x="89" y="111"/>
                    </a:lnTo>
                    <a:lnTo>
                      <a:pt x="82" y="101"/>
                    </a:lnTo>
                    <a:lnTo>
                      <a:pt x="73" y="89"/>
                    </a:lnTo>
                    <a:lnTo>
                      <a:pt x="66" y="79"/>
                    </a:lnTo>
                    <a:lnTo>
                      <a:pt x="58" y="66"/>
                    </a:lnTo>
                    <a:lnTo>
                      <a:pt x="52" y="56"/>
                    </a:lnTo>
                    <a:lnTo>
                      <a:pt x="45" y="44"/>
                    </a:lnTo>
                    <a:lnTo>
                      <a:pt x="38" y="34"/>
                    </a:lnTo>
                    <a:lnTo>
                      <a:pt x="32" y="24"/>
                    </a:lnTo>
                    <a:lnTo>
                      <a:pt x="28" y="12"/>
                    </a:lnTo>
                    <a:lnTo>
                      <a:pt x="22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12" y="34"/>
                    </a:lnTo>
                    <a:lnTo>
                      <a:pt x="18" y="45"/>
                    </a:lnTo>
                    <a:lnTo>
                      <a:pt x="25" y="57"/>
                    </a:lnTo>
                    <a:lnTo>
                      <a:pt x="31" y="69"/>
                    </a:lnTo>
                    <a:lnTo>
                      <a:pt x="39" y="79"/>
                    </a:lnTo>
                    <a:lnTo>
                      <a:pt x="47" y="91"/>
                    </a:lnTo>
                    <a:lnTo>
                      <a:pt x="54" y="102"/>
                    </a:lnTo>
                    <a:lnTo>
                      <a:pt x="61" y="114"/>
                    </a:lnTo>
                    <a:lnTo>
                      <a:pt x="70" y="125"/>
                    </a:lnTo>
                    <a:lnTo>
                      <a:pt x="77" y="137"/>
                    </a:lnTo>
                    <a:lnTo>
                      <a:pt x="87" y="149"/>
                    </a:lnTo>
                    <a:lnTo>
                      <a:pt x="96" y="159"/>
                    </a:lnTo>
                    <a:lnTo>
                      <a:pt x="105" y="171"/>
                    </a:lnTo>
                    <a:lnTo>
                      <a:pt x="114" y="184"/>
                    </a:lnTo>
                    <a:lnTo>
                      <a:pt x="124" y="195"/>
                    </a:lnTo>
                    <a:lnTo>
                      <a:pt x="124" y="179"/>
                    </a:lnTo>
                    <a:lnTo>
                      <a:pt x="143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6" name="Freeform 157"/>
              <p:cNvSpPr>
                <a:spLocks/>
              </p:cNvSpPr>
              <p:nvPr/>
            </p:nvSpPr>
            <p:spPr bwMode="auto">
              <a:xfrm>
                <a:off x="4923" y="2589"/>
                <a:ext cx="49" cy="35"/>
              </a:xfrm>
              <a:custGeom>
                <a:avLst/>
                <a:gdLst>
                  <a:gd name="T0" fmla="*/ 22 w 149"/>
                  <a:gd name="T1" fmla="*/ 92 h 104"/>
                  <a:gd name="T2" fmla="*/ 16 w 149"/>
                  <a:gd name="T3" fmla="*/ 104 h 104"/>
                  <a:gd name="T4" fmla="*/ 24 w 149"/>
                  <a:gd name="T5" fmla="*/ 101 h 104"/>
                  <a:gd name="T6" fmla="*/ 32 w 149"/>
                  <a:gd name="T7" fmla="*/ 98 h 104"/>
                  <a:gd name="T8" fmla="*/ 40 w 149"/>
                  <a:gd name="T9" fmla="*/ 93 h 104"/>
                  <a:gd name="T10" fmla="*/ 48 w 149"/>
                  <a:gd name="T11" fmla="*/ 89 h 104"/>
                  <a:gd name="T12" fmla="*/ 57 w 149"/>
                  <a:gd name="T13" fmla="*/ 85 h 104"/>
                  <a:gd name="T14" fmla="*/ 66 w 149"/>
                  <a:gd name="T15" fmla="*/ 80 h 104"/>
                  <a:gd name="T16" fmla="*/ 74 w 149"/>
                  <a:gd name="T17" fmla="*/ 76 h 104"/>
                  <a:gd name="T18" fmla="*/ 83 w 149"/>
                  <a:gd name="T19" fmla="*/ 69 h 104"/>
                  <a:gd name="T20" fmla="*/ 92 w 149"/>
                  <a:gd name="T21" fmla="*/ 63 h 104"/>
                  <a:gd name="T22" fmla="*/ 101 w 149"/>
                  <a:gd name="T23" fmla="*/ 58 h 104"/>
                  <a:gd name="T24" fmla="*/ 109 w 149"/>
                  <a:gd name="T25" fmla="*/ 51 h 104"/>
                  <a:gd name="T26" fmla="*/ 118 w 149"/>
                  <a:gd name="T27" fmla="*/ 45 h 104"/>
                  <a:gd name="T28" fmla="*/ 125 w 149"/>
                  <a:gd name="T29" fmla="*/ 38 h 104"/>
                  <a:gd name="T30" fmla="*/ 134 w 149"/>
                  <a:gd name="T31" fmla="*/ 31 h 104"/>
                  <a:gd name="T32" fmla="*/ 141 w 149"/>
                  <a:gd name="T33" fmla="*/ 24 h 104"/>
                  <a:gd name="T34" fmla="*/ 149 w 149"/>
                  <a:gd name="T35" fmla="*/ 16 h 104"/>
                  <a:gd name="T36" fmla="*/ 130 w 149"/>
                  <a:gd name="T37" fmla="*/ 0 h 104"/>
                  <a:gd name="T38" fmla="*/ 124 w 149"/>
                  <a:gd name="T39" fmla="*/ 8 h 104"/>
                  <a:gd name="T40" fmla="*/ 118 w 149"/>
                  <a:gd name="T41" fmla="*/ 15 h 104"/>
                  <a:gd name="T42" fmla="*/ 111 w 149"/>
                  <a:gd name="T43" fmla="*/ 21 h 104"/>
                  <a:gd name="T44" fmla="*/ 104 w 149"/>
                  <a:gd name="T45" fmla="*/ 26 h 104"/>
                  <a:gd name="T46" fmla="*/ 95 w 149"/>
                  <a:gd name="T47" fmla="*/ 34 h 104"/>
                  <a:gd name="T48" fmla="*/ 88 w 149"/>
                  <a:gd name="T49" fmla="*/ 38 h 104"/>
                  <a:gd name="T50" fmla="*/ 79 w 149"/>
                  <a:gd name="T51" fmla="*/ 44 h 104"/>
                  <a:gd name="T52" fmla="*/ 72 w 149"/>
                  <a:gd name="T53" fmla="*/ 50 h 104"/>
                  <a:gd name="T54" fmla="*/ 63 w 149"/>
                  <a:gd name="T55" fmla="*/ 54 h 104"/>
                  <a:gd name="T56" fmla="*/ 54 w 149"/>
                  <a:gd name="T57" fmla="*/ 60 h 104"/>
                  <a:gd name="T58" fmla="*/ 47 w 149"/>
                  <a:gd name="T59" fmla="*/ 64 h 104"/>
                  <a:gd name="T60" fmla="*/ 38 w 149"/>
                  <a:gd name="T61" fmla="*/ 69 h 104"/>
                  <a:gd name="T62" fmla="*/ 29 w 149"/>
                  <a:gd name="T63" fmla="*/ 72 h 104"/>
                  <a:gd name="T64" fmla="*/ 22 w 149"/>
                  <a:gd name="T65" fmla="*/ 76 h 104"/>
                  <a:gd name="T66" fmla="*/ 15 w 149"/>
                  <a:gd name="T67" fmla="*/ 79 h 104"/>
                  <a:gd name="T68" fmla="*/ 6 w 149"/>
                  <a:gd name="T69" fmla="*/ 83 h 104"/>
                  <a:gd name="T70" fmla="*/ 0 w 149"/>
                  <a:gd name="T71" fmla="*/ 96 h 104"/>
                  <a:gd name="T72" fmla="*/ 22 w 149"/>
                  <a:gd name="T73" fmla="*/ 9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9" h="104">
                    <a:moveTo>
                      <a:pt x="22" y="92"/>
                    </a:moveTo>
                    <a:lnTo>
                      <a:pt x="16" y="104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40" y="93"/>
                    </a:lnTo>
                    <a:lnTo>
                      <a:pt x="48" y="89"/>
                    </a:lnTo>
                    <a:lnTo>
                      <a:pt x="57" y="85"/>
                    </a:lnTo>
                    <a:lnTo>
                      <a:pt x="66" y="80"/>
                    </a:lnTo>
                    <a:lnTo>
                      <a:pt x="74" y="76"/>
                    </a:lnTo>
                    <a:lnTo>
                      <a:pt x="83" y="69"/>
                    </a:lnTo>
                    <a:lnTo>
                      <a:pt x="92" y="63"/>
                    </a:lnTo>
                    <a:lnTo>
                      <a:pt x="101" y="58"/>
                    </a:lnTo>
                    <a:lnTo>
                      <a:pt x="109" y="51"/>
                    </a:lnTo>
                    <a:lnTo>
                      <a:pt x="118" y="45"/>
                    </a:lnTo>
                    <a:lnTo>
                      <a:pt x="125" y="38"/>
                    </a:lnTo>
                    <a:lnTo>
                      <a:pt x="134" y="31"/>
                    </a:lnTo>
                    <a:lnTo>
                      <a:pt x="141" y="24"/>
                    </a:lnTo>
                    <a:lnTo>
                      <a:pt x="149" y="16"/>
                    </a:lnTo>
                    <a:lnTo>
                      <a:pt x="130" y="0"/>
                    </a:lnTo>
                    <a:lnTo>
                      <a:pt x="124" y="8"/>
                    </a:lnTo>
                    <a:lnTo>
                      <a:pt x="118" y="15"/>
                    </a:lnTo>
                    <a:lnTo>
                      <a:pt x="111" y="21"/>
                    </a:lnTo>
                    <a:lnTo>
                      <a:pt x="104" y="26"/>
                    </a:lnTo>
                    <a:lnTo>
                      <a:pt x="95" y="34"/>
                    </a:lnTo>
                    <a:lnTo>
                      <a:pt x="88" y="38"/>
                    </a:lnTo>
                    <a:lnTo>
                      <a:pt x="79" y="44"/>
                    </a:lnTo>
                    <a:lnTo>
                      <a:pt x="72" y="50"/>
                    </a:lnTo>
                    <a:lnTo>
                      <a:pt x="63" y="54"/>
                    </a:lnTo>
                    <a:lnTo>
                      <a:pt x="54" y="60"/>
                    </a:lnTo>
                    <a:lnTo>
                      <a:pt x="47" y="64"/>
                    </a:lnTo>
                    <a:lnTo>
                      <a:pt x="38" y="69"/>
                    </a:lnTo>
                    <a:lnTo>
                      <a:pt x="29" y="72"/>
                    </a:lnTo>
                    <a:lnTo>
                      <a:pt x="22" y="76"/>
                    </a:lnTo>
                    <a:lnTo>
                      <a:pt x="15" y="79"/>
                    </a:lnTo>
                    <a:lnTo>
                      <a:pt x="6" y="83"/>
                    </a:lnTo>
                    <a:lnTo>
                      <a:pt x="0" y="96"/>
                    </a:lnTo>
                    <a:lnTo>
                      <a:pt x="2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7" name="Freeform 158"/>
              <p:cNvSpPr>
                <a:spLocks/>
              </p:cNvSpPr>
              <p:nvPr/>
            </p:nvSpPr>
            <p:spPr bwMode="auto">
              <a:xfrm>
                <a:off x="4923" y="2620"/>
                <a:ext cx="40" cy="44"/>
              </a:xfrm>
              <a:custGeom>
                <a:avLst/>
                <a:gdLst>
                  <a:gd name="T0" fmla="*/ 121 w 121"/>
                  <a:gd name="T1" fmla="*/ 110 h 131"/>
                  <a:gd name="T2" fmla="*/ 111 w 121"/>
                  <a:gd name="T3" fmla="*/ 106 h 131"/>
                  <a:gd name="T4" fmla="*/ 101 w 121"/>
                  <a:gd name="T5" fmla="*/ 100 h 131"/>
                  <a:gd name="T6" fmla="*/ 92 w 121"/>
                  <a:gd name="T7" fmla="*/ 94 h 131"/>
                  <a:gd name="T8" fmla="*/ 83 w 121"/>
                  <a:gd name="T9" fmla="*/ 89 h 131"/>
                  <a:gd name="T10" fmla="*/ 76 w 121"/>
                  <a:gd name="T11" fmla="*/ 84 h 131"/>
                  <a:gd name="T12" fmla="*/ 69 w 121"/>
                  <a:gd name="T13" fmla="*/ 78 h 131"/>
                  <a:gd name="T14" fmla="*/ 61 w 121"/>
                  <a:gd name="T15" fmla="*/ 71 h 131"/>
                  <a:gd name="T16" fmla="*/ 54 w 121"/>
                  <a:gd name="T17" fmla="*/ 65 h 131"/>
                  <a:gd name="T18" fmla="*/ 48 w 121"/>
                  <a:gd name="T19" fmla="*/ 58 h 131"/>
                  <a:gd name="T20" fmla="*/ 44 w 121"/>
                  <a:gd name="T21" fmla="*/ 52 h 131"/>
                  <a:gd name="T22" fmla="*/ 40 w 121"/>
                  <a:gd name="T23" fmla="*/ 44 h 131"/>
                  <a:gd name="T24" fmla="*/ 35 w 121"/>
                  <a:gd name="T25" fmla="*/ 36 h 131"/>
                  <a:gd name="T26" fmla="*/ 31 w 121"/>
                  <a:gd name="T27" fmla="*/ 29 h 131"/>
                  <a:gd name="T28" fmla="*/ 28 w 121"/>
                  <a:gd name="T29" fmla="*/ 19 h 131"/>
                  <a:gd name="T30" fmla="*/ 25 w 121"/>
                  <a:gd name="T31" fmla="*/ 9 h 131"/>
                  <a:gd name="T32" fmla="*/ 22 w 121"/>
                  <a:gd name="T33" fmla="*/ 0 h 131"/>
                  <a:gd name="T34" fmla="*/ 0 w 121"/>
                  <a:gd name="T35" fmla="*/ 4 h 131"/>
                  <a:gd name="T36" fmla="*/ 3 w 121"/>
                  <a:gd name="T37" fmla="*/ 16 h 131"/>
                  <a:gd name="T38" fmla="*/ 6 w 121"/>
                  <a:gd name="T39" fmla="*/ 26 h 131"/>
                  <a:gd name="T40" fmla="*/ 10 w 121"/>
                  <a:gd name="T41" fmla="*/ 36 h 131"/>
                  <a:gd name="T42" fmla="*/ 13 w 121"/>
                  <a:gd name="T43" fmla="*/ 46 h 131"/>
                  <a:gd name="T44" fmla="*/ 19 w 121"/>
                  <a:gd name="T45" fmla="*/ 55 h 131"/>
                  <a:gd name="T46" fmla="*/ 25 w 121"/>
                  <a:gd name="T47" fmla="*/ 65 h 131"/>
                  <a:gd name="T48" fmla="*/ 31 w 121"/>
                  <a:gd name="T49" fmla="*/ 73 h 131"/>
                  <a:gd name="T50" fmla="*/ 38 w 121"/>
                  <a:gd name="T51" fmla="*/ 81 h 131"/>
                  <a:gd name="T52" fmla="*/ 45 w 121"/>
                  <a:gd name="T53" fmla="*/ 89 h 131"/>
                  <a:gd name="T54" fmla="*/ 53 w 121"/>
                  <a:gd name="T55" fmla="*/ 96 h 131"/>
                  <a:gd name="T56" fmla="*/ 61 w 121"/>
                  <a:gd name="T57" fmla="*/ 103 h 131"/>
                  <a:gd name="T58" fmla="*/ 70 w 121"/>
                  <a:gd name="T59" fmla="*/ 109 h 131"/>
                  <a:gd name="T60" fmla="*/ 80 w 121"/>
                  <a:gd name="T61" fmla="*/ 115 h 131"/>
                  <a:gd name="T62" fmla="*/ 89 w 121"/>
                  <a:gd name="T63" fmla="*/ 121 h 131"/>
                  <a:gd name="T64" fmla="*/ 99 w 121"/>
                  <a:gd name="T65" fmla="*/ 126 h 131"/>
                  <a:gd name="T66" fmla="*/ 111 w 121"/>
                  <a:gd name="T67" fmla="*/ 131 h 131"/>
                  <a:gd name="T68" fmla="*/ 121 w 121"/>
                  <a:gd name="T69" fmla="*/ 1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" h="131">
                    <a:moveTo>
                      <a:pt x="121" y="110"/>
                    </a:moveTo>
                    <a:lnTo>
                      <a:pt x="111" y="106"/>
                    </a:lnTo>
                    <a:lnTo>
                      <a:pt x="101" y="100"/>
                    </a:lnTo>
                    <a:lnTo>
                      <a:pt x="92" y="94"/>
                    </a:lnTo>
                    <a:lnTo>
                      <a:pt x="83" y="89"/>
                    </a:lnTo>
                    <a:lnTo>
                      <a:pt x="76" y="84"/>
                    </a:lnTo>
                    <a:lnTo>
                      <a:pt x="69" y="78"/>
                    </a:lnTo>
                    <a:lnTo>
                      <a:pt x="61" y="71"/>
                    </a:lnTo>
                    <a:lnTo>
                      <a:pt x="54" y="65"/>
                    </a:lnTo>
                    <a:lnTo>
                      <a:pt x="48" y="58"/>
                    </a:lnTo>
                    <a:lnTo>
                      <a:pt x="44" y="52"/>
                    </a:lnTo>
                    <a:lnTo>
                      <a:pt x="40" y="44"/>
                    </a:lnTo>
                    <a:lnTo>
                      <a:pt x="35" y="36"/>
                    </a:lnTo>
                    <a:lnTo>
                      <a:pt x="31" y="29"/>
                    </a:lnTo>
                    <a:lnTo>
                      <a:pt x="28" y="19"/>
                    </a:lnTo>
                    <a:lnTo>
                      <a:pt x="25" y="9"/>
                    </a:lnTo>
                    <a:lnTo>
                      <a:pt x="22" y="0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6" y="26"/>
                    </a:lnTo>
                    <a:lnTo>
                      <a:pt x="10" y="36"/>
                    </a:lnTo>
                    <a:lnTo>
                      <a:pt x="13" y="46"/>
                    </a:lnTo>
                    <a:lnTo>
                      <a:pt x="19" y="55"/>
                    </a:lnTo>
                    <a:lnTo>
                      <a:pt x="25" y="65"/>
                    </a:lnTo>
                    <a:lnTo>
                      <a:pt x="31" y="73"/>
                    </a:lnTo>
                    <a:lnTo>
                      <a:pt x="38" y="81"/>
                    </a:lnTo>
                    <a:lnTo>
                      <a:pt x="45" y="89"/>
                    </a:lnTo>
                    <a:lnTo>
                      <a:pt x="53" y="96"/>
                    </a:lnTo>
                    <a:lnTo>
                      <a:pt x="61" y="103"/>
                    </a:lnTo>
                    <a:lnTo>
                      <a:pt x="70" y="109"/>
                    </a:lnTo>
                    <a:lnTo>
                      <a:pt x="80" y="115"/>
                    </a:lnTo>
                    <a:lnTo>
                      <a:pt x="89" y="121"/>
                    </a:lnTo>
                    <a:lnTo>
                      <a:pt x="99" y="126"/>
                    </a:lnTo>
                    <a:lnTo>
                      <a:pt x="111" y="131"/>
                    </a:lnTo>
                    <a:lnTo>
                      <a:pt x="121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8" name="Freeform 159"/>
              <p:cNvSpPr>
                <a:spLocks/>
              </p:cNvSpPr>
              <p:nvPr/>
            </p:nvSpPr>
            <p:spPr bwMode="auto">
              <a:xfrm>
                <a:off x="4960" y="2657"/>
                <a:ext cx="36" cy="11"/>
              </a:xfrm>
              <a:custGeom>
                <a:avLst/>
                <a:gdLst>
                  <a:gd name="T0" fmla="*/ 107 w 110"/>
                  <a:gd name="T1" fmla="*/ 11 h 35"/>
                  <a:gd name="T2" fmla="*/ 102 w 110"/>
                  <a:gd name="T3" fmla="*/ 12 h 35"/>
                  <a:gd name="T4" fmla="*/ 96 w 110"/>
                  <a:gd name="T5" fmla="*/ 12 h 35"/>
                  <a:gd name="T6" fmla="*/ 90 w 110"/>
                  <a:gd name="T7" fmla="*/ 12 h 35"/>
                  <a:gd name="T8" fmla="*/ 77 w 110"/>
                  <a:gd name="T9" fmla="*/ 12 h 35"/>
                  <a:gd name="T10" fmla="*/ 71 w 110"/>
                  <a:gd name="T11" fmla="*/ 14 h 35"/>
                  <a:gd name="T12" fmla="*/ 65 w 110"/>
                  <a:gd name="T13" fmla="*/ 12 h 35"/>
                  <a:gd name="T14" fmla="*/ 59 w 110"/>
                  <a:gd name="T15" fmla="*/ 12 h 35"/>
                  <a:gd name="T16" fmla="*/ 54 w 110"/>
                  <a:gd name="T17" fmla="*/ 12 h 35"/>
                  <a:gd name="T18" fmla="*/ 48 w 110"/>
                  <a:gd name="T19" fmla="*/ 12 h 35"/>
                  <a:gd name="T20" fmla="*/ 41 w 110"/>
                  <a:gd name="T21" fmla="*/ 9 h 35"/>
                  <a:gd name="T22" fmla="*/ 35 w 110"/>
                  <a:gd name="T23" fmla="*/ 8 h 35"/>
                  <a:gd name="T24" fmla="*/ 29 w 110"/>
                  <a:gd name="T25" fmla="*/ 6 h 35"/>
                  <a:gd name="T26" fmla="*/ 23 w 110"/>
                  <a:gd name="T27" fmla="*/ 5 h 35"/>
                  <a:gd name="T28" fmla="*/ 16 w 110"/>
                  <a:gd name="T29" fmla="*/ 2 h 35"/>
                  <a:gd name="T30" fmla="*/ 10 w 110"/>
                  <a:gd name="T31" fmla="*/ 0 h 35"/>
                  <a:gd name="T32" fmla="*/ 0 w 110"/>
                  <a:gd name="T33" fmla="*/ 21 h 35"/>
                  <a:gd name="T34" fmla="*/ 7 w 110"/>
                  <a:gd name="T35" fmla="*/ 24 h 35"/>
                  <a:gd name="T36" fmla="*/ 16 w 110"/>
                  <a:gd name="T37" fmla="*/ 27 h 35"/>
                  <a:gd name="T38" fmla="*/ 23 w 110"/>
                  <a:gd name="T39" fmla="*/ 30 h 35"/>
                  <a:gd name="T40" fmla="*/ 30 w 110"/>
                  <a:gd name="T41" fmla="*/ 31 h 35"/>
                  <a:gd name="T42" fmla="*/ 36 w 110"/>
                  <a:gd name="T43" fmla="*/ 32 h 35"/>
                  <a:gd name="T44" fmla="*/ 43 w 110"/>
                  <a:gd name="T45" fmla="*/ 34 h 35"/>
                  <a:gd name="T46" fmla="*/ 51 w 110"/>
                  <a:gd name="T47" fmla="*/ 35 h 35"/>
                  <a:gd name="T48" fmla="*/ 58 w 110"/>
                  <a:gd name="T49" fmla="*/ 35 h 35"/>
                  <a:gd name="T50" fmla="*/ 64 w 110"/>
                  <a:gd name="T51" fmla="*/ 35 h 35"/>
                  <a:gd name="T52" fmla="*/ 71 w 110"/>
                  <a:gd name="T53" fmla="*/ 35 h 35"/>
                  <a:gd name="T54" fmla="*/ 78 w 110"/>
                  <a:gd name="T55" fmla="*/ 35 h 35"/>
                  <a:gd name="T56" fmla="*/ 91 w 110"/>
                  <a:gd name="T57" fmla="*/ 35 h 35"/>
                  <a:gd name="T58" fmla="*/ 97 w 110"/>
                  <a:gd name="T59" fmla="*/ 35 h 35"/>
                  <a:gd name="T60" fmla="*/ 105 w 110"/>
                  <a:gd name="T61" fmla="*/ 34 h 35"/>
                  <a:gd name="T62" fmla="*/ 110 w 110"/>
                  <a:gd name="T63" fmla="*/ 34 h 35"/>
                  <a:gd name="T64" fmla="*/ 107 w 110"/>
                  <a:gd name="T65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35">
                    <a:moveTo>
                      <a:pt x="107" y="11"/>
                    </a:moveTo>
                    <a:lnTo>
                      <a:pt x="102" y="12"/>
                    </a:lnTo>
                    <a:lnTo>
                      <a:pt x="96" y="12"/>
                    </a:lnTo>
                    <a:lnTo>
                      <a:pt x="90" y="12"/>
                    </a:lnTo>
                    <a:lnTo>
                      <a:pt x="77" y="12"/>
                    </a:lnTo>
                    <a:lnTo>
                      <a:pt x="71" y="14"/>
                    </a:lnTo>
                    <a:lnTo>
                      <a:pt x="65" y="12"/>
                    </a:lnTo>
                    <a:lnTo>
                      <a:pt x="59" y="12"/>
                    </a:lnTo>
                    <a:lnTo>
                      <a:pt x="54" y="12"/>
                    </a:lnTo>
                    <a:lnTo>
                      <a:pt x="48" y="12"/>
                    </a:lnTo>
                    <a:lnTo>
                      <a:pt x="41" y="9"/>
                    </a:lnTo>
                    <a:lnTo>
                      <a:pt x="35" y="8"/>
                    </a:lnTo>
                    <a:lnTo>
                      <a:pt x="29" y="6"/>
                    </a:lnTo>
                    <a:lnTo>
                      <a:pt x="23" y="5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0" y="21"/>
                    </a:lnTo>
                    <a:lnTo>
                      <a:pt x="7" y="24"/>
                    </a:lnTo>
                    <a:lnTo>
                      <a:pt x="16" y="27"/>
                    </a:lnTo>
                    <a:lnTo>
                      <a:pt x="23" y="30"/>
                    </a:lnTo>
                    <a:lnTo>
                      <a:pt x="30" y="31"/>
                    </a:lnTo>
                    <a:lnTo>
                      <a:pt x="36" y="32"/>
                    </a:lnTo>
                    <a:lnTo>
                      <a:pt x="43" y="34"/>
                    </a:lnTo>
                    <a:lnTo>
                      <a:pt x="51" y="35"/>
                    </a:lnTo>
                    <a:lnTo>
                      <a:pt x="58" y="35"/>
                    </a:lnTo>
                    <a:lnTo>
                      <a:pt x="64" y="35"/>
                    </a:lnTo>
                    <a:lnTo>
                      <a:pt x="71" y="35"/>
                    </a:lnTo>
                    <a:lnTo>
                      <a:pt x="78" y="35"/>
                    </a:lnTo>
                    <a:lnTo>
                      <a:pt x="91" y="35"/>
                    </a:lnTo>
                    <a:lnTo>
                      <a:pt x="97" y="35"/>
                    </a:lnTo>
                    <a:lnTo>
                      <a:pt x="105" y="34"/>
                    </a:lnTo>
                    <a:lnTo>
                      <a:pt x="110" y="34"/>
                    </a:lnTo>
                    <a:lnTo>
                      <a:pt x="10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69" name="Freeform 160"/>
              <p:cNvSpPr>
                <a:spLocks/>
              </p:cNvSpPr>
              <p:nvPr/>
            </p:nvSpPr>
            <p:spPr bwMode="auto">
              <a:xfrm>
                <a:off x="4995" y="2651"/>
                <a:ext cx="35" cy="17"/>
              </a:xfrm>
              <a:custGeom>
                <a:avLst/>
                <a:gdLst>
                  <a:gd name="T0" fmla="*/ 104 w 104"/>
                  <a:gd name="T1" fmla="*/ 0 h 50"/>
                  <a:gd name="T2" fmla="*/ 96 w 104"/>
                  <a:gd name="T3" fmla="*/ 0 h 50"/>
                  <a:gd name="T4" fmla="*/ 89 w 104"/>
                  <a:gd name="T5" fmla="*/ 2 h 50"/>
                  <a:gd name="T6" fmla="*/ 82 w 104"/>
                  <a:gd name="T7" fmla="*/ 2 h 50"/>
                  <a:gd name="T8" fmla="*/ 75 w 104"/>
                  <a:gd name="T9" fmla="*/ 5 h 50"/>
                  <a:gd name="T10" fmla="*/ 69 w 104"/>
                  <a:gd name="T11" fmla="*/ 6 h 50"/>
                  <a:gd name="T12" fmla="*/ 63 w 104"/>
                  <a:gd name="T13" fmla="*/ 8 h 50"/>
                  <a:gd name="T14" fmla="*/ 56 w 104"/>
                  <a:gd name="T15" fmla="*/ 11 h 50"/>
                  <a:gd name="T16" fmla="*/ 50 w 104"/>
                  <a:gd name="T17" fmla="*/ 14 h 50"/>
                  <a:gd name="T18" fmla="*/ 43 w 104"/>
                  <a:gd name="T19" fmla="*/ 15 h 50"/>
                  <a:gd name="T20" fmla="*/ 37 w 104"/>
                  <a:gd name="T21" fmla="*/ 18 h 50"/>
                  <a:gd name="T22" fmla="*/ 31 w 104"/>
                  <a:gd name="T23" fmla="*/ 19 h 50"/>
                  <a:gd name="T24" fmla="*/ 25 w 104"/>
                  <a:gd name="T25" fmla="*/ 22 h 50"/>
                  <a:gd name="T26" fmla="*/ 19 w 104"/>
                  <a:gd name="T27" fmla="*/ 22 h 50"/>
                  <a:gd name="T28" fmla="*/ 14 w 104"/>
                  <a:gd name="T29" fmla="*/ 24 h 50"/>
                  <a:gd name="T30" fmla="*/ 8 w 104"/>
                  <a:gd name="T31" fmla="*/ 25 h 50"/>
                  <a:gd name="T32" fmla="*/ 0 w 104"/>
                  <a:gd name="T33" fmla="*/ 27 h 50"/>
                  <a:gd name="T34" fmla="*/ 3 w 104"/>
                  <a:gd name="T35" fmla="*/ 50 h 50"/>
                  <a:gd name="T36" fmla="*/ 11 w 104"/>
                  <a:gd name="T37" fmla="*/ 48 h 50"/>
                  <a:gd name="T38" fmla="*/ 18 w 104"/>
                  <a:gd name="T39" fmla="*/ 47 h 50"/>
                  <a:gd name="T40" fmla="*/ 24 w 104"/>
                  <a:gd name="T41" fmla="*/ 46 h 50"/>
                  <a:gd name="T42" fmla="*/ 32 w 104"/>
                  <a:gd name="T43" fmla="*/ 44 h 50"/>
                  <a:gd name="T44" fmla="*/ 38 w 104"/>
                  <a:gd name="T45" fmla="*/ 41 h 50"/>
                  <a:gd name="T46" fmla="*/ 44 w 104"/>
                  <a:gd name="T47" fmla="*/ 38 h 50"/>
                  <a:gd name="T48" fmla="*/ 51 w 104"/>
                  <a:gd name="T49" fmla="*/ 37 h 50"/>
                  <a:gd name="T50" fmla="*/ 57 w 104"/>
                  <a:gd name="T51" fmla="*/ 34 h 50"/>
                  <a:gd name="T52" fmla="*/ 63 w 104"/>
                  <a:gd name="T53" fmla="*/ 32 h 50"/>
                  <a:gd name="T54" fmla="*/ 69 w 104"/>
                  <a:gd name="T55" fmla="*/ 31 h 50"/>
                  <a:gd name="T56" fmla="*/ 75 w 104"/>
                  <a:gd name="T57" fmla="*/ 30 h 50"/>
                  <a:gd name="T58" fmla="*/ 82 w 104"/>
                  <a:gd name="T59" fmla="*/ 28 h 50"/>
                  <a:gd name="T60" fmla="*/ 86 w 104"/>
                  <a:gd name="T61" fmla="*/ 25 h 50"/>
                  <a:gd name="T62" fmla="*/ 93 w 104"/>
                  <a:gd name="T63" fmla="*/ 25 h 50"/>
                  <a:gd name="T64" fmla="*/ 98 w 104"/>
                  <a:gd name="T65" fmla="*/ 24 h 50"/>
                  <a:gd name="T66" fmla="*/ 104 w 104"/>
                  <a:gd name="T67" fmla="*/ 24 h 50"/>
                  <a:gd name="T68" fmla="*/ 104 w 104"/>
                  <a:gd name="T6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4" h="50">
                    <a:moveTo>
                      <a:pt x="104" y="0"/>
                    </a:moveTo>
                    <a:lnTo>
                      <a:pt x="96" y="0"/>
                    </a:lnTo>
                    <a:lnTo>
                      <a:pt x="89" y="2"/>
                    </a:lnTo>
                    <a:lnTo>
                      <a:pt x="82" y="2"/>
                    </a:lnTo>
                    <a:lnTo>
                      <a:pt x="75" y="5"/>
                    </a:lnTo>
                    <a:lnTo>
                      <a:pt x="69" y="6"/>
                    </a:lnTo>
                    <a:lnTo>
                      <a:pt x="63" y="8"/>
                    </a:lnTo>
                    <a:lnTo>
                      <a:pt x="56" y="11"/>
                    </a:lnTo>
                    <a:lnTo>
                      <a:pt x="50" y="14"/>
                    </a:lnTo>
                    <a:lnTo>
                      <a:pt x="43" y="15"/>
                    </a:lnTo>
                    <a:lnTo>
                      <a:pt x="37" y="18"/>
                    </a:lnTo>
                    <a:lnTo>
                      <a:pt x="31" y="19"/>
                    </a:lnTo>
                    <a:lnTo>
                      <a:pt x="25" y="22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8" y="25"/>
                    </a:lnTo>
                    <a:lnTo>
                      <a:pt x="0" y="27"/>
                    </a:lnTo>
                    <a:lnTo>
                      <a:pt x="3" y="50"/>
                    </a:lnTo>
                    <a:lnTo>
                      <a:pt x="11" y="48"/>
                    </a:lnTo>
                    <a:lnTo>
                      <a:pt x="18" y="47"/>
                    </a:lnTo>
                    <a:lnTo>
                      <a:pt x="24" y="46"/>
                    </a:lnTo>
                    <a:lnTo>
                      <a:pt x="32" y="44"/>
                    </a:lnTo>
                    <a:lnTo>
                      <a:pt x="38" y="41"/>
                    </a:lnTo>
                    <a:lnTo>
                      <a:pt x="44" y="38"/>
                    </a:lnTo>
                    <a:lnTo>
                      <a:pt x="51" y="37"/>
                    </a:lnTo>
                    <a:lnTo>
                      <a:pt x="57" y="34"/>
                    </a:lnTo>
                    <a:lnTo>
                      <a:pt x="63" y="32"/>
                    </a:lnTo>
                    <a:lnTo>
                      <a:pt x="69" y="31"/>
                    </a:lnTo>
                    <a:lnTo>
                      <a:pt x="75" y="30"/>
                    </a:lnTo>
                    <a:lnTo>
                      <a:pt x="82" y="28"/>
                    </a:lnTo>
                    <a:lnTo>
                      <a:pt x="86" y="25"/>
                    </a:lnTo>
                    <a:lnTo>
                      <a:pt x="93" y="25"/>
                    </a:lnTo>
                    <a:lnTo>
                      <a:pt x="98" y="24"/>
                    </a:lnTo>
                    <a:lnTo>
                      <a:pt x="104" y="24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0" name="Freeform 161"/>
              <p:cNvSpPr>
                <a:spLocks/>
              </p:cNvSpPr>
              <p:nvPr/>
            </p:nvSpPr>
            <p:spPr bwMode="auto">
              <a:xfrm>
                <a:off x="5030" y="2651"/>
                <a:ext cx="28" cy="24"/>
              </a:xfrm>
              <a:custGeom>
                <a:avLst/>
                <a:gdLst>
                  <a:gd name="T0" fmla="*/ 75 w 84"/>
                  <a:gd name="T1" fmla="*/ 72 h 72"/>
                  <a:gd name="T2" fmla="*/ 84 w 84"/>
                  <a:gd name="T3" fmla="*/ 54 h 72"/>
                  <a:gd name="T4" fmla="*/ 77 w 84"/>
                  <a:gd name="T5" fmla="*/ 43 h 72"/>
                  <a:gd name="T6" fmla="*/ 67 w 84"/>
                  <a:gd name="T7" fmla="*/ 32 h 72"/>
                  <a:gd name="T8" fmla="*/ 58 w 84"/>
                  <a:gd name="T9" fmla="*/ 24 h 72"/>
                  <a:gd name="T10" fmla="*/ 48 w 84"/>
                  <a:gd name="T11" fmla="*/ 16 h 72"/>
                  <a:gd name="T12" fmla="*/ 36 w 84"/>
                  <a:gd name="T13" fmla="*/ 9 h 72"/>
                  <a:gd name="T14" fmla="*/ 24 w 84"/>
                  <a:gd name="T15" fmla="*/ 5 h 72"/>
                  <a:gd name="T16" fmla="*/ 13 w 84"/>
                  <a:gd name="T17" fmla="*/ 2 h 72"/>
                  <a:gd name="T18" fmla="*/ 0 w 84"/>
                  <a:gd name="T19" fmla="*/ 0 h 72"/>
                  <a:gd name="T20" fmla="*/ 0 w 84"/>
                  <a:gd name="T21" fmla="*/ 24 h 72"/>
                  <a:gd name="T22" fmla="*/ 8 w 84"/>
                  <a:gd name="T23" fmla="*/ 25 h 72"/>
                  <a:gd name="T24" fmla="*/ 17 w 84"/>
                  <a:gd name="T25" fmla="*/ 28 h 72"/>
                  <a:gd name="T26" fmla="*/ 27 w 84"/>
                  <a:gd name="T27" fmla="*/ 31 h 72"/>
                  <a:gd name="T28" fmla="*/ 35 w 84"/>
                  <a:gd name="T29" fmla="*/ 35 h 72"/>
                  <a:gd name="T30" fmla="*/ 43 w 84"/>
                  <a:gd name="T31" fmla="*/ 41 h 72"/>
                  <a:gd name="T32" fmla="*/ 51 w 84"/>
                  <a:gd name="T33" fmla="*/ 48 h 72"/>
                  <a:gd name="T34" fmla="*/ 56 w 84"/>
                  <a:gd name="T35" fmla="*/ 57 h 72"/>
                  <a:gd name="T36" fmla="*/ 64 w 84"/>
                  <a:gd name="T37" fmla="*/ 66 h 72"/>
                  <a:gd name="T38" fmla="*/ 71 w 84"/>
                  <a:gd name="T39" fmla="*/ 48 h 72"/>
                  <a:gd name="T40" fmla="*/ 75 w 84"/>
                  <a:gd name="T41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72">
                    <a:moveTo>
                      <a:pt x="75" y="72"/>
                    </a:moveTo>
                    <a:lnTo>
                      <a:pt x="84" y="54"/>
                    </a:lnTo>
                    <a:lnTo>
                      <a:pt x="77" y="43"/>
                    </a:lnTo>
                    <a:lnTo>
                      <a:pt x="67" y="32"/>
                    </a:lnTo>
                    <a:lnTo>
                      <a:pt x="58" y="24"/>
                    </a:lnTo>
                    <a:lnTo>
                      <a:pt x="48" y="16"/>
                    </a:lnTo>
                    <a:lnTo>
                      <a:pt x="36" y="9"/>
                    </a:lnTo>
                    <a:lnTo>
                      <a:pt x="24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8" y="25"/>
                    </a:lnTo>
                    <a:lnTo>
                      <a:pt x="17" y="28"/>
                    </a:lnTo>
                    <a:lnTo>
                      <a:pt x="27" y="31"/>
                    </a:lnTo>
                    <a:lnTo>
                      <a:pt x="35" y="35"/>
                    </a:lnTo>
                    <a:lnTo>
                      <a:pt x="43" y="41"/>
                    </a:lnTo>
                    <a:lnTo>
                      <a:pt x="51" y="48"/>
                    </a:lnTo>
                    <a:lnTo>
                      <a:pt x="56" y="57"/>
                    </a:lnTo>
                    <a:lnTo>
                      <a:pt x="64" y="66"/>
                    </a:lnTo>
                    <a:lnTo>
                      <a:pt x="71" y="48"/>
                    </a:lnTo>
                    <a:lnTo>
                      <a:pt x="75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1" name="Freeform 162"/>
              <p:cNvSpPr>
                <a:spLocks/>
              </p:cNvSpPr>
              <p:nvPr/>
            </p:nvSpPr>
            <p:spPr bwMode="auto">
              <a:xfrm>
                <a:off x="5032" y="2667"/>
                <a:ext cx="23" cy="13"/>
              </a:xfrm>
              <a:custGeom>
                <a:avLst/>
                <a:gdLst>
                  <a:gd name="T0" fmla="*/ 9 w 68"/>
                  <a:gd name="T1" fmla="*/ 37 h 37"/>
                  <a:gd name="T2" fmla="*/ 17 w 68"/>
                  <a:gd name="T3" fmla="*/ 34 h 37"/>
                  <a:gd name="T4" fmla="*/ 26 w 68"/>
                  <a:gd name="T5" fmla="*/ 31 h 37"/>
                  <a:gd name="T6" fmla="*/ 33 w 68"/>
                  <a:gd name="T7" fmla="*/ 30 h 37"/>
                  <a:gd name="T8" fmla="*/ 41 w 68"/>
                  <a:gd name="T9" fmla="*/ 28 h 37"/>
                  <a:gd name="T10" fmla="*/ 48 w 68"/>
                  <a:gd name="T11" fmla="*/ 27 h 37"/>
                  <a:gd name="T12" fmla="*/ 55 w 68"/>
                  <a:gd name="T13" fmla="*/ 25 h 37"/>
                  <a:gd name="T14" fmla="*/ 61 w 68"/>
                  <a:gd name="T15" fmla="*/ 25 h 37"/>
                  <a:gd name="T16" fmla="*/ 68 w 68"/>
                  <a:gd name="T17" fmla="*/ 24 h 37"/>
                  <a:gd name="T18" fmla="*/ 64 w 68"/>
                  <a:gd name="T19" fmla="*/ 0 h 37"/>
                  <a:gd name="T20" fmla="*/ 58 w 68"/>
                  <a:gd name="T21" fmla="*/ 2 h 37"/>
                  <a:gd name="T22" fmla="*/ 51 w 68"/>
                  <a:gd name="T23" fmla="*/ 3 h 37"/>
                  <a:gd name="T24" fmla="*/ 44 w 68"/>
                  <a:gd name="T25" fmla="*/ 3 h 37"/>
                  <a:gd name="T26" fmla="*/ 36 w 68"/>
                  <a:gd name="T27" fmla="*/ 5 h 37"/>
                  <a:gd name="T28" fmla="*/ 28 w 68"/>
                  <a:gd name="T29" fmla="*/ 6 h 37"/>
                  <a:gd name="T30" fmla="*/ 19 w 68"/>
                  <a:gd name="T31" fmla="*/ 8 h 37"/>
                  <a:gd name="T32" fmla="*/ 9 w 68"/>
                  <a:gd name="T33" fmla="*/ 12 h 37"/>
                  <a:gd name="T34" fmla="*/ 0 w 68"/>
                  <a:gd name="T35" fmla="*/ 16 h 37"/>
                  <a:gd name="T36" fmla="*/ 9 w 68"/>
                  <a:gd name="T3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37">
                    <a:moveTo>
                      <a:pt x="9" y="37"/>
                    </a:moveTo>
                    <a:lnTo>
                      <a:pt x="17" y="34"/>
                    </a:lnTo>
                    <a:lnTo>
                      <a:pt x="26" y="31"/>
                    </a:lnTo>
                    <a:lnTo>
                      <a:pt x="33" y="30"/>
                    </a:lnTo>
                    <a:lnTo>
                      <a:pt x="41" y="28"/>
                    </a:lnTo>
                    <a:lnTo>
                      <a:pt x="48" y="27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8" y="24"/>
                    </a:lnTo>
                    <a:lnTo>
                      <a:pt x="64" y="0"/>
                    </a:lnTo>
                    <a:lnTo>
                      <a:pt x="58" y="2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6" y="5"/>
                    </a:lnTo>
                    <a:lnTo>
                      <a:pt x="28" y="6"/>
                    </a:lnTo>
                    <a:lnTo>
                      <a:pt x="19" y="8"/>
                    </a:lnTo>
                    <a:lnTo>
                      <a:pt x="9" y="12"/>
                    </a:lnTo>
                    <a:lnTo>
                      <a:pt x="0" y="16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2" name="Freeform 163"/>
              <p:cNvSpPr>
                <a:spLocks/>
              </p:cNvSpPr>
              <p:nvPr/>
            </p:nvSpPr>
            <p:spPr bwMode="auto">
              <a:xfrm>
                <a:off x="5011" y="2673"/>
                <a:ext cx="24" cy="14"/>
              </a:xfrm>
              <a:custGeom>
                <a:avLst/>
                <a:gdLst>
                  <a:gd name="T0" fmla="*/ 5 w 72"/>
                  <a:gd name="T1" fmla="*/ 44 h 44"/>
                  <a:gd name="T2" fmla="*/ 13 w 72"/>
                  <a:gd name="T3" fmla="*/ 43 h 44"/>
                  <a:gd name="T4" fmla="*/ 22 w 72"/>
                  <a:gd name="T5" fmla="*/ 41 h 44"/>
                  <a:gd name="T6" fmla="*/ 31 w 72"/>
                  <a:gd name="T7" fmla="*/ 38 h 44"/>
                  <a:gd name="T8" fmla="*/ 40 w 72"/>
                  <a:gd name="T9" fmla="*/ 35 h 44"/>
                  <a:gd name="T10" fmla="*/ 48 w 72"/>
                  <a:gd name="T11" fmla="*/ 31 h 44"/>
                  <a:gd name="T12" fmla="*/ 56 w 72"/>
                  <a:gd name="T13" fmla="*/ 30 h 44"/>
                  <a:gd name="T14" fmla="*/ 64 w 72"/>
                  <a:gd name="T15" fmla="*/ 25 h 44"/>
                  <a:gd name="T16" fmla="*/ 72 w 72"/>
                  <a:gd name="T17" fmla="*/ 21 h 44"/>
                  <a:gd name="T18" fmla="*/ 63 w 72"/>
                  <a:gd name="T19" fmla="*/ 0 h 44"/>
                  <a:gd name="T20" fmla="*/ 56 w 72"/>
                  <a:gd name="T21" fmla="*/ 3 h 44"/>
                  <a:gd name="T22" fmla="*/ 48 w 72"/>
                  <a:gd name="T23" fmla="*/ 6 h 44"/>
                  <a:gd name="T24" fmla="*/ 40 w 72"/>
                  <a:gd name="T25" fmla="*/ 11 h 44"/>
                  <a:gd name="T26" fmla="*/ 32 w 72"/>
                  <a:gd name="T27" fmla="*/ 14 h 44"/>
                  <a:gd name="T28" fmla="*/ 24 w 72"/>
                  <a:gd name="T29" fmla="*/ 15 h 44"/>
                  <a:gd name="T30" fmla="*/ 16 w 72"/>
                  <a:gd name="T31" fmla="*/ 18 h 44"/>
                  <a:gd name="T32" fmla="*/ 9 w 72"/>
                  <a:gd name="T33" fmla="*/ 19 h 44"/>
                  <a:gd name="T34" fmla="*/ 0 w 72"/>
                  <a:gd name="T35" fmla="*/ 21 h 44"/>
                  <a:gd name="T36" fmla="*/ 5 w 72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44">
                    <a:moveTo>
                      <a:pt x="5" y="44"/>
                    </a:moveTo>
                    <a:lnTo>
                      <a:pt x="13" y="43"/>
                    </a:lnTo>
                    <a:lnTo>
                      <a:pt x="22" y="41"/>
                    </a:lnTo>
                    <a:lnTo>
                      <a:pt x="31" y="38"/>
                    </a:lnTo>
                    <a:lnTo>
                      <a:pt x="40" y="35"/>
                    </a:lnTo>
                    <a:lnTo>
                      <a:pt x="48" y="31"/>
                    </a:lnTo>
                    <a:lnTo>
                      <a:pt x="56" y="30"/>
                    </a:lnTo>
                    <a:lnTo>
                      <a:pt x="64" y="25"/>
                    </a:lnTo>
                    <a:lnTo>
                      <a:pt x="72" y="21"/>
                    </a:lnTo>
                    <a:lnTo>
                      <a:pt x="63" y="0"/>
                    </a:lnTo>
                    <a:lnTo>
                      <a:pt x="56" y="3"/>
                    </a:lnTo>
                    <a:lnTo>
                      <a:pt x="48" y="6"/>
                    </a:lnTo>
                    <a:lnTo>
                      <a:pt x="40" y="11"/>
                    </a:lnTo>
                    <a:lnTo>
                      <a:pt x="32" y="14"/>
                    </a:lnTo>
                    <a:lnTo>
                      <a:pt x="24" y="15"/>
                    </a:lnTo>
                    <a:lnTo>
                      <a:pt x="16" y="18"/>
                    </a:lnTo>
                    <a:lnTo>
                      <a:pt x="9" y="19"/>
                    </a:lnTo>
                    <a:lnTo>
                      <a:pt x="0" y="21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3" name="Freeform 164"/>
              <p:cNvSpPr>
                <a:spLocks/>
              </p:cNvSpPr>
              <p:nvPr/>
            </p:nvSpPr>
            <p:spPr bwMode="auto">
              <a:xfrm>
                <a:off x="4982" y="2680"/>
                <a:ext cx="31" cy="8"/>
              </a:xfrm>
              <a:custGeom>
                <a:avLst/>
                <a:gdLst>
                  <a:gd name="T0" fmla="*/ 23 w 93"/>
                  <a:gd name="T1" fmla="*/ 9 h 26"/>
                  <a:gd name="T2" fmla="*/ 11 w 93"/>
                  <a:gd name="T3" fmla="*/ 25 h 26"/>
                  <a:gd name="T4" fmla="*/ 30 w 93"/>
                  <a:gd name="T5" fmla="*/ 25 h 26"/>
                  <a:gd name="T6" fmla="*/ 40 w 93"/>
                  <a:gd name="T7" fmla="*/ 25 h 26"/>
                  <a:gd name="T8" fmla="*/ 51 w 93"/>
                  <a:gd name="T9" fmla="*/ 25 h 26"/>
                  <a:gd name="T10" fmla="*/ 61 w 93"/>
                  <a:gd name="T11" fmla="*/ 26 h 26"/>
                  <a:gd name="T12" fmla="*/ 71 w 93"/>
                  <a:gd name="T13" fmla="*/ 25 h 26"/>
                  <a:gd name="T14" fmla="*/ 83 w 93"/>
                  <a:gd name="T15" fmla="*/ 25 h 26"/>
                  <a:gd name="T16" fmla="*/ 93 w 93"/>
                  <a:gd name="T17" fmla="*/ 23 h 26"/>
                  <a:gd name="T18" fmla="*/ 88 w 93"/>
                  <a:gd name="T19" fmla="*/ 0 h 26"/>
                  <a:gd name="T20" fmla="*/ 80 w 93"/>
                  <a:gd name="T21" fmla="*/ 1 h 26"/>
                  <a:gd name="T22" fmla="*/ 70 w 93"/>
                  <a:gd name="T23" fmla="*/ 3 h 26"/>
                  <a:gd name="T24" fmla="*/ 52 w 93"/>
                  <a:gd name="T25" fmla="*/ 3 h 26"/>
                  <a:gd name="T26" fmla="*/ 42 w 93"/>
                  <a:gd name="T27" fmla="*/ 1 h 26"/>
                  <a:gd name="T28" fmla="*/ 32 w 93"/>
                  <a:gd name="T29" fmla="*/ 1 h 26"/>
                  <a:gd name="T30" fmla="*/ 22 w 93"/>
                  <a:gd name="T31" fmla="*/ 0 h 26"/>
                  <a:gd name="T32" fmla="*/ 11 w 93"/>
                  <a:gd name="T33" fmla="*/ 0 h 26"/>
                  <a:gd name="T34" fmla="*/ 0 w 93"/>
                  <a:gd name="T35" fmla="*/ 16 h 26"/>
                  <a:gd name="T36" fmla="*/ 23 w 93"/>
                  <a:gd name="T3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26">
                    <a:moveTo>
                      <a:pt x="23" y="9"/>
                    </a:moveTo>
                    <a:lnTo>
                      <a:pt x="11" y="25"/>
                    </a:lnTo>
                    <a:lnTo>
                      <a:pt x="30" y="25"/>
                    </a:lnTo>
                    <a:lnTo>
                      <a:pt x="40" y="25"/>
                    </a:lnTo>
                    <a:lnTo>
                      <a:pt x="51" y="25"/>
                    </a:lnTo>
                    <a:lnTo>
                      <a:pt x="61" y="26"/>
                    </a:lnTo>
                    <a:lnTo>
                      <a:pt x="71" y="25"/>
                    </a:lnTo>
                    <a:lnTo>
                      <a:pt x="83" y="25"/>
                    </a:lnTo>
                    <a:lnTo>
                      <a:pt x="93" y="23"/>
                    </a:lnTo>
                    <a:lnTo>
                      <a:pt x="88" y="0"/>
                    </a:lnTo>
                    <a:lnTo>
                      <a:pt x="80" y="1"/>
                    </a:lnTo>
                    <a:lnTo>
                      <a:pt x="70" y="3"/>
                    </a:lnTo>
                    <a:lnTo>
                      <a:pt x="52" y="3"/>
                    </a:lnTo>
                    <a:lnTo>
                      <a:pt x="42" y="1"/>
                    </a:lnTo>
                    <a:lnTo>
                      <a:pt x="32" y="1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0" y="16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4" name="Freeform 165"/>
              <p:cNvSpPr>
                <a:spLocks/>
              </p:cNvSpPr>
              <p:nvPr/>
            </p:nvSpPr>
            <p:spPr bwMode="auto">
              <a:xfrm>
                <a:off x="4982" y="2683"/>
                <a:ext cx="36" cy="43"/>
              </a:xfrm>
              <a:custGeom>
                <a:avLst/>
                <a:gdLst>
                  <a:gd name="T0" fmla="*/ 109 w 109"/>
                  <a:gd name="T1" fmla="*/ 112 h 129"/>
                  <a:gd name="T2" fmla="*/ 103 w 109"/>
                  <a:gd name="T3" fmla="*/ 104 h 129"/>
                  <a:gd name="T4" fmla="*/ 96 w 109"/>
                  <a:gd name="T5" fmla="*/ 98 h 129"/>
                  <a:gd name="T6" fmla="*/ 88 w 109"/>
                  <a:gd name="T7" fmla="*/ 93 h 129"/>
                  <a:gd name="T8" fmla="*/ 83 w 109"/>
                  <a:gd name="T9" fmla="*/ 88 h 129"/>
                  <a:gd name="T10" fmla="*/ 75 w 109"/>
                  <a:gd name="T11" fmla="*/ 81 h 129"/>
                  <a:gd name="T12" fmla="*/ 70 w 109"/>
                  <a:gd name="T13" fmla="*/ 75 h 129"/>
                  <a:gd name="T14" fmla="*/ 64 w 109"/>
                  <a:gd name="T15" fmla="*/ 69 h 129"/>
                  <a:gd name="T16" fmla="*/ 58 w 109"/>
                  <a:gd name="T17" fmla="*/ 62 h 129"/>
                  <a:gd name="T18" fmla="*/ 52 w 109"/>
                  <a:gd name="T19" fmla="*/ 55 h 129"/>
                  <a:gd name="T20" fmla="*/ 48 w 109"/>
                  <a:gd name="T21" fmla="*/ 49 h 129"/>
                  <a:gd name="T22" fmla="*/ 42 w 109"/>
                  <a:gd name="T23" fmla="*/ 42 h 129"/>
                  <a:gd name="T24" fmla="*/ 38 w 109"/>
                  <a:gd name="T25" fmla="*/ 34 h 129"/>
                  <a:gd name="T26" fmla="*/ 35 w 109"/>
                  <a:gd name="T27" fmla="*/ 26 h 129"/>
                  <a:gd name="T28" fmla="*/ 29 w 109"/>
                  <a:gd name="T29" fmla="*/ 17 h 129"/>
                  <a:gd name="T30" fmla="*/ 26 w 109"/>
                  <a:gd name="T31" fmla="*/ 8 h 129"/>
                  <a:gd name="T32" fmla="*/ 23 w 109"/>
                  <a:gd name="T33" fmla="*/ 0 h 129"/>
                  <a:gd name="T34" fmla="*/ 0 w 109"/>
                  <a:gd name="T35" fmla="*/ 7 h 129"/>
                  <a:gd name="T36" fmla="*/ 4 w 109"/>
                  <a:gd name="T37" fmla="*/ 17 h 129"/>
                  <a:gd name="T38" fmla="*/ 7 w 109"/>
                  <a:gd name="T39" fmla="*/ 27 h 129"/>
                  <a:gd name="T40" fmla="*/ 11 w 109"/>
                  <a:gd name="T41" fmla="*/ 36 h 129"/>
                  <a:gd name="T42" fmla="*/ 17 w 109"/>
                  <a:gd name="T43" fmla="*/ 46 h 129"/>
                  <a:gd name="T44" fmla="*/ 23 w 109"/>
                  <a:gd name="T45" fmla="*/ 55 h 129"/>
                  <a:gd name="T46" fmla="*/ 27 w 109"/>
                  <a:gd name="T47" fmla="*/ 62 h 129"/>
                  <a:gd name="T48" fmla="*/ 35 w 109"/>
                  <a:gd name="T49" fmla="*/ 69 h 129"/>
                  <a:gd name="T50" fmla="*/ 40 w 109"/>
                  <a:gd name="T51" fmla="*/ 78 h 129"/>
                  <a:gd name="T52" fmla="*/ 46 w 109"/>
                  <a:gd name="T53" fmla="*/ 84 h 129"/>
                  <a:gd name="T54" fmla="*/ 52 w 109"/>
                  <a:gd name="T55" fmla="*/ 91 h 129"/>
                  <a:gd name="T56" fmla="*/ 59 w 109"/>
                  <a:gd name="T57" fmla="*/ 98 h 129"/>
                  <a:gd name="T58" fmla="*/ 67 w 109"/>
                  <a:gd name="T59" fmla="*/ 104 h 129"/>
                  <a:gd name="T60" fmla="*/ 72 w 109"/>
                  <a:gd name="T61" fmla="*/ 112 h 129"/>
                  <a:gd name="T62" fmla="*/ 81 w 109"/>
                  <a:gd name="T63" fmla="*/ 117 h 129"/>
                  <a:gd name="T64" fmla="*/ 87 w 109"/>
                  <a:gd name="T65" fmla="*/ 123 h 129"/>
                  <a:gd name="T66" fmla="*/ 94 w 109"/>
                  <a:gd name="T67" fmla="*/ 129 h 129"/>
                  <a:gd name="T68" fmla="*/ 109 w 109"/>
                  <a:gd name="T69" fmla="*/ 1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129">
                    <a:moveTo>
                      <a:pt x="109" y="112"/>
                    </a:moveTo>
                    <a:lnTo>
                      <a:pt x="103" y="104"/>
                    </a:lnTo>
                    <a:lnTo>
                      <a:pt x="96" y="98"/>
                    </a:lnTo>
                    <a:lnTo>
                      <a:pt x="88" y="93"/>
                    </a:lnTo>
                    <a:lnTo>
                      <a:pt x="83" y="88"/>
                    </a:lnTo>
                    <a:lnTo>
                      <a:pt x="75" y="81"/>
                    </a:lnTo>
                    <a:lnTo>
                      <a:pt x="70" y="75"/>
                    </a:lnTo>
                    <a:lnTo>
                      <a:pt x="64" y="69"/>
                    </a:lnTo>
                    <a:lnTo>
                      <a:pt x="58" y="62"/>
                    </a:lnTo>
                    <a:lnTo>
                      <a:pt x="52" y="55"/>
                    </a:lnTo>
                    <a:lnTo>
                      <a:pt x="48" y="49"/>
                    </a:lnTo>
                    <a:lnTo>
                      <a:pt x="42" y="42"/>
                    </a:lnTo>
                    <a:lnTo>
                      <a:pt x="38" y="34"/>
                    </a:lnTo>
                    <a:lnTo>
                      <a:pt x="35" y="26"/>
                    </a:lnTo>
                    <a:lnTo>
                      <a:pt x="29" y="17"/>
                    </a:lnTo>
                    <a:lnTo>
                      <a:pt x="26" y="8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4" y="17"/>
                    </a:lnTo>
                    <a:lnTo>
                      <a:pt x="7" y="27"/>
                    </a:lnTo>
                    <a:lnTo>
                      <a:pt x="11" y="36"/>
                    </a:lnTo>
                    <a:lnTo>
                      <a:pt x="17" y="46"/>
                    </a:lnTo>
                    <a:lnTo>
                      <a:pt x="23" y="55"/>
                    </a:lnTo>
                    <a:lnTo>
                      <a:pt x="27" y="62"/>
                    </a:lnTo>
                    <a:lnTo>
                      <a:pt x="35" y="69"/>
                    </a:lnTo>
                    <a:lnTo>
                      <a:pt x="40" y="78"/>
                    </a:lnTo>
                    <a:lnTo>
                      <a:pt x="46" y="84"/>
                    </a:lnTo>
                    <a:lnTo>
                      <a:pt x="52" y="91"/>
                    </a:lnTo>
                    <a:lnTo>
                      <a:pt x="59" y="98"/>
                    </a:lnTo>
                    <a:lnTo>
                      <a:pt x="67" y="104"/>
                    </a:lnTo>
                    <a:lnTo>
                      <a:pt x="72" y="112"/>
                    </a:lnTo>
                    <a:lnTo>
                      <a:pt x="81" y="117"/>
                    </a:lnTo>
                    <a:lnTo>
                      <a:pt x="87" y="123"/>
                    </a:lnTo>
                    <a:lnTo>
                      <a:pt x="94" y="129"/>
                    </a:lnTo>
                    <a:lnTo>
                      <a:pt x="109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5" name="Freeform 166"/>
              <p:cNvSpPr>
                <a:spLocks/>
              </p:cNvSpPr>
              <p:nvPr/>
            </p:nvSpPr>
            <p:spPr bwMode="auto">
              <a:xfrm>
                <a:off x="5013" y="2720"/>
                <a:ext cx="76" cy="48"/>
              </a:xfrm>
              <a:custGeom>
                <a:avLst/>
                <a:gdLst>
                  <a:gd name="T0" fmla="*/ 211 w 227"/>
                  <a:gd name="T1" fmla="*/ 126 h 144"/>
                  <a:gd name="T2" fmla="*/ 227 w 227"/>
                  <a:gd name="T3" fmla="*/ 126 h 144"/>
                  <a:gd name="T4" fmla="*/ 214 w 227"/>
                  <a:gd name="T5" fmla="*/ 114 h 144"/>
                  <a:gd name="T6" fmla="*/ 202 w 227"/>
                  <a:gd name="T7" fmla="*/ 104 h 144"/>
                  <a:gd name="T8" fmla="*/ 188 w 227"/>
                  <a:gd name="T9" fmla="*/ 94 h 144"/>
                  <a:gd name="T10" fmla="*/ 173 w 227"/>
                  <a:gd name="T11" fmla="*/ 85 h 144"/>
                  <a:gd name="T12" fmla="*/ 160 w 227"/>
                  <a:gd name="T13" fmla="*/ 77 h 144"/>
                  <a:gd name="T14" fmla="*/ 147 w 227"/>
                  <a:gd name="T15" fmla="*/ 69 h 144"/>
                  <a:gd name="T16" fmla="*/ 133 w 227"/>
                  <a:gd name="T17" fmla="*/ 62 h 144"/>
                  <a:gd name="T18" fmla="*/ 118 w 227"/>
                  <a:gd name="T19" fmla="*/ 55 h 144"/>
                  <a:gd name="T20" fmla="*/ 103 w 227"/>
                  <a:gd name="T21" fmla="*/ 49 h 144"/>
                  <a:gd name="T22" fmla="*/ 90 w 227"/>
                  <a:gd name="T23" fmla="*/ 43 h 144"/>
                  <a:gd name="T24" fmla="*/ 77 w 227"/>
                  <a:gd name="T25" fmla="*/ 36 h 144"/>
                  <a:gd name="T26" fmla="*/ 64 w 227"/>
                  <a:gd name="T27" fmla="*/ 30 h 144"/>
                  <a:gd name="T28" fmla="*/ 51 w 227"/>
                  <a:gd name="T29" fmla="*/ 23 h 144"/>
                  <a:gd name="T30" fmla="*/ 39 w 227"/>
                  <a:gd name="T31" fmla="*/ 16 h 144"/>
                  <a:gd name="T32" fmla="*/ 26 w 227"/>
                  <a:gd name="T33" fmla="*/ 7 h 144"/>
                  <a:gd name="T34" fmla="*/ 15 w 227"/>
                  <a:gd name="T35" fmla="*/ 0 h 144"/>
                  <a:gd name="T36" fmla="*/ 0 w 227"/>
                  <a:gd name="T37" fmla="*/ 17 h 144"/>
                  <a:gd name="T38" fmla="*/ 13 w 227"/>
                  <a:gd name="T39" fmla="*/ 26 h 144"/>
                  <a:gd name="T40" fmla="*/ 26 w 227"/>
                  <a:gd name="T41" fmla="*/ 34 h 144"/>
                  <a:gd name="T42" fmla="*/ 39 w 227"/>
                  <a:gd name="T43" fmla="*/ 43 h 144"/>
                  <a:gd name="T44" fmla="*/ 53 w 227"/>
                  <a:gd name="T45" fmla="*/ 50 h 144"/>
                  <a:gd name="T46" fmla="*/ 66 w 227"/>
                  <a:gd name="T47" fmla="*/ 58 h 144"/>
                  <a:gd name="T48" fmla="*/ 82 w 227"/>
                  <a:gd name="T49" fmla="*/ 64 h 144"/>
                  <a:gd name="T50" fmla="*/ 95 w 227"/>
                  <a:gd name="T51" fmla="*/ 71 h 144"/>
                  <a:gd name="T52" fmla="*/ 108 w 227"/>
                  <a:gd name="T53" fmla="*/ 77 h 144"/>
                  <a:gd name="T54" fmla="*/ 122 w 227"/>
                  <a:gd name="T55" fmla="*/ 84 h 144"/>
                  <a:gd name="T56" fmla="*/ 135 w 227"/>
                  <a:gd name="T57" fmla="*/ 90 h 144"/>
                  <a:gd name="T58" fmla="*/ 149 w 227"/>
                  <a:gd name="T59" fmla="*/ 97 h 144"/>
                  <a:gd name="T60" fmla="*/ 162 w 227"/>
                  <a:gd name="T61" fmla="*/ 104 h 144"/>
                  <a:gd name="T62" fmla="*/ 175 w 227"/>
                  <a:gd name="T63" fmla="*/ 113 h 144"/>
                  <a:gd name="T64" fmla="*/ 188 w 227"/>
                  <a:gd name="T65" fmla="*/ 122 h 144"/>
                  <a:gd name="T66" fmla="*/ 199 w 227"/>
                  <a:gd name="T67" fmla="*/ 132 h 144"/>
                  <a:gd name="T68" fmla="*/ 211 w 227"/>
                  <a:gd name="T69" fmla="*/ 144 h 144"/>
                  <a:gd name="T70" fmla="*/ 227 w 227"/>
                  <a:gd name="T71" fmla="*/ 144 h 144"/>
                  <a:gd name="T72" fmla="*/ 211 w 227"/>
                  <a:gd name="T73" fmla="*/ 12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44">
                    <a:moveTo>
                      <a:pt x="211" y="126"/>
                    </a:moveTo>
                    <a:lnTo>
                      <a:pt x="227" y="126"/>
                    </a:lnTo>
                    <a:lnTo>
                      <a:pt x="214" y="114"/>
                    </a:lnTo>
                    <a:lnTo>
                      <a:pt x="202" y="104"/>
                    </a:lnTo>
                    <a:lnTo>
                      <a:pt x="188" y="94"/>
                    </a:lnTo>
                    <a:lnTo>
                      <a:pt x="173" y="85"/>
                    </a:lnTo>
                    <a:lnTo>
                      <a:pt x="160" y="77"/>
                    </a:lnTo>
                    <a:lnTo>
                      <a:pt x="147" y="69"/>
                    </a:lnTo>
                    <a:lnTo>
                      <a:pt x="133" y="62"/>
                    </a:lnTo>
                    <a:lnTo>
                      <a:pt x="118" y="55"/>
                    </a:lnTo>
                    <a:lnTo>
                      <a:pt x="103" y="49"/>
                    </a:lnTo>
                    <a:lnTo>
                      <a:pt x="90" y="43"/>
                    </a:lnTo>
                    <a:lnTo>
                      <a:pt x="77" y="36"/>
                    </a:lnTo>
                    <a:lnTo>
                      <a:pt x="64" y="30"/>
                    </a:lnTo>
                    <a:lnTo>
                      <a:pt x="51" y="23"/>
                    </a:lnTo>
                    <a:lnTo>
                      <a:pt x="39" y="16"/>
                    </a:lnTo>
                    <a:lnTo>
                      <a:pt x="26" y="7"/>
                    </a:lnTo>
                    <a:lnTo>
                      <a:pt x="15" y="0"/>
                    </a:lnTo>
                    <a:lnTo>
                      <a:pt x="0" y="17"/>
                    </a:lnTo>
                    <a:lnTo>
                      <a:pt x="13" y="26"/>
                    </a:lnTo>
                    <a:lnTo>
                      <a:pt x="26" y="34"/>
                    </a:lnTo>
                    <a:lnTo>
                      <a:pt x="39" y="43"/>
                    </a:lnTo>
                    <a:lnTo>
                      <a:pt x="53" y="50"/>
                    </a:lnTo>
                    <a:lnTo>
                      <a:pt x="66" y="58"/>
                    </a:lnTo>
                    <a:lnTo>
                      <a:pt x="82" y="64"/>
                    </a:lnTo>
                    <a:lnTo>
                      <a:pt x="95" y="71"/>
                    </a:lnTo>
                    <a:lnTo>
                      <a:pt x="108" y="77"/>
                    </a:lnTo>
                    <a:lnTo>
                      <a:pt x="122" y="84"/>
                    </a:lnTo>
                    <a:lnTo>
                      <a:pt x="135" y="90"/>
                    </a:lnTo>
                    <a:lnTo>
                      <a:pt x="149" y="97"/>
                    </a:lnTo>
                    <a:lnTo>
                      <a:pt x="162" y="104"/>
                    </a:lnTo>
                    <a:lnTo>
                      <a:pt x="175" y="113"/>
                    </a:lnTo>
                    <a:lnTo>
                      <a:pt x="188" y="122"/>
                    </a:lnTo>
                    <a:lnTo>
                      <a:pt x="199" y="132"/>
                    </a:lnTo>
                    <a:lnTo>
                      <a:pt x="211" y="144"/>
                    </a:lnTo>
                    <a:lnTo>
                      <a:pt x="227" y="144"/>
                    </a:lnTo>
                    <a:lnTo>
                      <a:pt x="21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6" name="Freeform 167"/>
              <p:cNvSpPr>
                <a:spLocks/>
              </p:cNvSpPr>
              <p:nvPr/>
            </p:nvSpPr>
            <p:spPr bwMode="auto">
              <a:xfrm>
                <a:off x="5084" y="2708"/>
                <a:ext cx="76" cy="60"/>
              </a:xfrm>
              <a:custGeom>
                <a:avLst/>
                <a:gdLst>
                  <a:gd name="T0" fmla="*/ 217 w 230"/>
                  <a:gd name="T1" fmla="*/ 0 h 181"/>
                  <a:gd name="T2" fmla="*/ 215 w 230"/>
                  <a:gd name="T3" fmla="*/ 0 h 181"/>
                  <a:gd name="T4" fmla="*/ 202 w 230"/>
                  <a:gd name="T5" fmla="*/ 10 h 181"/>
                  <a:gd name="T6" fmla="*/ 189 w 230"/>
                  <a:gd name="T7" fmla="*/ 21 h 181"/>
                  <a:gd name="T8" fmla="*/ 176 w 230"/>
                  <a:gd name="T9" fmla="*/ 31 h 181"/>
                  <a:gd name="T10" fmla="*/ 161 w 230"/>
                  <a:gd name="T11" fmla="*/ 39 h 181"/>
                  <a:gd name="T12" fmla="*/ 147 w 230"/>
                  <a:gd name="T13" fmla="*/ 50 h 181"/>
                  <a:gd name="T14" fmla="*/ 134 w 230"/>
                  <a:gd name="T15" fmla="*/ 60 h 181"/>
                  <a:gd name="T16" fmla="*/ 119 w 230"/>
                  <a:gd name="T17" fmla="*/ 70 h 181"/>
                  <a:gd name="T18" fmla="*/ 106 w 230"/>
                  <a:gd name="T19" fmla="*/ 79 h 181"/>
                  <a:gd name="T20" fmla="*/ 92 w 230"/>
                  <a:gd name="T21" fmla="*/ 89 h 181"/>
                  <a:gd name="T22" fmla="*/ 79 w 230"/>
                  <a:gd name="T23" fmla="*/ 99 h 181"/>
                  <a:gd name="T24" fmla="*/ 64 w 230"/>
                  <a:gd name="T25" fmla="*/ 109 h 181"/>
                  <a:gd name="T26" fmla="*/ 52 w 230"/>
                  <a:gd name="T27" fmla="*/ 119 h 181"/>
                  <a:gd name="T28" fmla="*/ 39 w 230"/>
                  <a:gd name="T29" fmla="*/ 130 h 181"/>
                  <a:gd name="T30" fmla="*/ 26 w 230"/>
                  <a:gd name="T31" fmla="*/ 141 h 181"/>
                  <a:gd name="T32" fmla="*/ 13 w 230"/>
                  <a:gd name="T33" fmla="*/ 151 h 181"/>
                  <a:gd name="T34" fmla="*/ 0 w 230"/>
                  <a:gd name="T35" fmla="*/ 163 h 181"/>
                  <a:gd name="T36" fmla="*/ 16 w 230"/>
                  <a:gd name="T37" fmla="*/ 181 h 181"/>
                  <a:gd name="T38" fmla="*/ 28 w 230"/>
                  <a:gd name="T39" fmla="*/ 170 h 181"/>
                  <a:gd name="T40" fmla="*/ 41 w 230"/>
                  <a:gd name="T41" fmla="*/ 160 h 181"/>
                  <a:gd name="T42" fmla="*/ 54 w 230"/>
                  <a:gd name="T43" fmla="*/ 149 h 181"/>
                  <a:gd name="T44" fmla="*/ 65 w 230"/>
                  <a:gd name="T45" fmla="*/ 138 h 181"/>
                  <a:gd name="T46" fmla="*/ 79 w 230"/>
                  <a:gd name="T47" fmla="*/ 128 h 181"/>
                  <a:gd name="T48" fmla="*/ 93 w 230"/>
                  <a:gd name="T49" fmla="*/ 118 h 181"/>
                  <a:gd name="T50" fmla="*/ 106 w 230"/>
                  <a:gd name="T51" fmla="*/ 109 h 181"/>
                  <a:gd name="T52" fmla="*/ 119 w 230"/>
                  <a:gd name="T53" fmla="*/ 99 h 181"/>
                  <a:gd name="T54" fmla="*/ 134 w 230"/>
                  <a:gd name="T55" fmla="*/ 89 h 181"/>
                  <a:gd name="T56" fmla="*/ 147 w 230"/>
                  <a:gd name="T57" fmla="*/ 79 h 181"/>
                  <a:gd name="T58" fmla="*/ 161 w 230"/>
                  <a:gd name="T59" fmla="*/ 70 h 181"/>
                  <a:gd name="T60" fmla="*/ 175 w 230"/>
                  <a:gd name="T61" fmla="*/ 60 h 181"/>
                  <a:gd name="T62" fmla="*/ 188 w 230"/>
                  <a:gd name="T63" fmla="*/ 50 h 181"/>
                  <a:gd name="T64" fmla="*/ 202 w 230"/>
                  <a:gd name="T65" fmla="*/ 39 h 181"/>
                  <a:gd name="T66" fmla="*/ 217 w 230"/>
                  <a:gd name="T67" fmla="*/ 31 h 181"/>
                  <a:gd name="T68" fmla="*/ 230 w 230"/>
                  <a:gd name="T69" fmla="*/ 19 h 181"/>
                  <a:gd name="T70" fmla="*/ 230 w 230"/>
                  <a:gd name="T71" fmla="*/ 19 h 181"/>
                  <a:gd name="T72" fmla="*/ 217 w 230"/>
                  <a:gd name="T7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0" h="181">
                    <a:moveTo>
                      <a:pt x="217" y="0"/>
                    </a:moveTo>
                    <a:lnTo>
                      <a:pt x="215" y="0"/>
                    </a:lnTo>
                    <a:lnTo>
                      <a:pt x="202" y="10"/>
                    </a:lnTo>
                    <a:lnTo>
                      <a:pt x="189" y="21"/>
                    </a:lnTo>
                    <a:lnTo>
                      <a:pt x="176" y="31"/>
                    </a:lnTo>
                    <a:lnTo>
                      <a:pt x="161" y="39"/>
                    </a:lnTo>
                    <a:lnTo>
                      <a:pt x="147" y="50"/>
                    </a:lnTo>
                    <a:lnTo>
                      <a:pt x="134" y="60"/>
                    </a:lnTo>
                    <a:lnTo>
                      <a:pt x="119" y="70"/>
                    </a:lnTo>
                    <a:lnTo>
                      <a:pt x="106" y="79"/>
                    </a:lnTo>
                    <a:lnTo>
                      <a:pt x="92" y="89"/>
                    </a:lnTo>
                    <a:lnTo>
                      <a:pt x="79" y="99"/>
                    </a:lnTo>
                    <a:lnTo>
                      <a:pt x="64" y="109"/>
                    </a:lnTo>
                    <a:lnTo>
                      <a:pt x="52" y="119"/>
                    </a:lnTo>
                    <a:lnTo>
                      <a:pt x="39" y="130"/>
                    </a:lnTo>
                    <a:lnTo>
                      <a:pt x="26" y="141"/>
                    </a:lnTo>
                    <a:lnTo>
                      <a:pt x="13" y="151"/>
                    </a:lnTo>
                    <a:lnTo>
                      <a:pt x="0" y="163"/>
                    </a:lnTo>
                    <a:lnTo>
                      <a:pt x="16" y="181"/>
                    </a:lnTo>
                    <a:lnTo>
                      <a:pt x="28" y="170"/>
                    </a:lnTo>
                    <a:lnTo>
                      <a:pt x="41" y="160"/>
                    </a:lnTo>
                    <a:lnTo>
                      <a:pt x="54" y="149"/>
                    </a:lnTo>
                    <a:lnTo>
                      <a:pt x="65" y="138"/>
                    </a:lnTo>
                    <a:lnTo>
                      <a:pt x="79" y="128"/>
                    </a:lnTo>
                    <a:lnTo>
                      <a:pt x="93" y="118"/>
                    </a:lnTo>
                    <a:lnTo>
                      <a:pt x="106" y="109"/>
                    </a:lnTo>
                    <a:lnTo>
                      <a:pt x="119" y="99"/>
                    </a:lnTo>
                    <a:lnTo>
                      <a:pt x="134" y="89"/>
                    </a:lnTo>
                    <a:lnTo>
                      <a:pt x="147" y="79"/>
                    </a:lnTo>
                    <a:lnTo>
                      <a:pt x="161" y="70"/>
                    </a:lnTo>
                    <a:lnTo>
                      <a:pt x="175" y="60"/>
                    </a:lnTo>
                    <a:lnTo>
                      <a:pt x="188" y="50"/>
                    </a:lnTo>
                    <a:lnTo>
                      <a:pt x="202" y="39"/>
                    </a:lnTo>
                    <a:lnTo>
                      <a:pt x="217" y="31"/>
                    </a:lnTo>
                    <a:lnTo>
                      <a:pt x="230" y="19"/>
                    </a:lnTo>
                    <a:lnTo>
                      <a:pt x="230" y="19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7" name="Freeform 168"/>
              <p:cNvSpPr>
                <a:spLocks/>
              </p:cNvSpPr>
              <p:nvPr/>
            </p:nvSpPr>
            <p:spPr bwMode="auto">
              <a:xfrm>
                <a:off x="5156" y="2688"/>
                <a:ext cx="29" cy="26"/>
              </a:xfrm>
              <a:custGeom>
                <a:avLst/>
                <a:gdLst>
                  <a:gd name="T0" fmla="*/ 67 w 87"/>
                  <a:gd name="T1" fmla="*/ 1 h 78"/>
                  <a:gd name="T2" fmla="*/ 68 w 87"/>
                  <a:gd name="T3" fmla="*/ 0 h 78"/>
                  <a:gd name="T4" fmla="*/ 59 w 87"/>
                  <a:gd name="T5" fmla="*/ 10 h 78"/>
                  <a:gd name="T6" fmla="*/ 51 w 87"/>
                  <a:gd name="T7" fmla="*/ 17 h 78"/>
                  <a:gd name="T8" fmla="*/ 43 w 87"/>
                  <a:gd name="T9" fmla="*/ 26 h 78"/>
                  <a:gd name="T10" fmla="*/ 35 w 87"/>
                  <a:gd name="T11" fmla="*/ 32 h 78"/>
                  <a:gd name="T12" fmla="*/ 27 w 87"/>
                  <a:gd name="T13" fmla="*/ 39 h 78"/>
                  <a:gd name="T14" fmla="*/ 17 w 87"/>
                  <a:gd name="T15" fmla="*/ 46 h 78"/>
                  <a:gd name="T16" fmla="*/ 10 w 87"/>
                  <a:gd name="T17" fmla="*/ 52 h 78"/>
                  <a:gd name="T18" fmla="*/ 0 w 87"/>
                  <a:gd name="T19" fmla="*/ 59 h 78"/>
                  <a:gd name="T20" fmla="*/ 13 w 87"/>
                  <a:gd name="T21" fmla="*/ 78 h 78"/>
                  <a:gd name="T22" fmla="*/ 23 w 87"/>
                  <a:gd name="T23" fmla="*/ 72 h 78"/>
                  <a:gd name="T24" fmla="*/ 32 w 87"/>
                  <a:gd name="T25" fmla="*/ 65 h 78"/>
                  <a:gd name="T26" fmla="*/ 42 w 87"/>
                  <a:gd name="T27" fmla="*/ 58 h 78"/>
                  <a:gd name="T28" fmla="*/ 49 w 87"/>
                  <a:gd name="T29" fmla="*/ 50 h 78"/>
                  <a:gd name="T30" fmla="*/ 58 w 87"/>
                  <a:gd name="T31" fmla="*/ 43 h 78"/>
                  <a:gd name="T32" fmla="*/ 68 w 87"/>
                  <a:gd name="T33" fmla="*/ 34 h 78"/>
                  <a:gd name="T34" fmla="*/ 75 w 87"/>
                  <a:gd name="T35" fmla="*/ 26 h 78"/>
                  <a:gd name="T36" fmla="*/ 85 w 87"/>
                  <a:gd name="T37" fmla="*/ 14 h 78"/>
                  <a:gd name="T38" fmla="*/ 87 w 87"/>
                  <a:gd name="T39" fmla="*/ 13 h 78"/>
                  <a:gd name="T40" fmla="*/ 67 w 87"/>
                  <a:gd name="T4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8">
                    <a:moveTo>
                      <a:pt x="67" y="1"/>
                    </a:moveTo>
                    <a:lnTo>
                      <a:pt x="68" y="0"/>
                    </a:lnTo>
                    <a:lnTo>
                      <a:pt x="59" y="10"/>
                    </a:lnTo>
                    <a:lnTo>
                      <a:pt x="51" y="17"/>
                    </a:lnTo>
                    <a:lnTo>
                      <a:pt x="43" y="26"/>
                    </a:lnTo>
                    <a:lnTo>
                      <a:pt x="35" y="32"/>
                    </a:lnTo>
                    <a:lnTo>
                      <a:pt x="27" y="39"/>
                    </a:lnTo>
                    <a:lnTo>
                      <a:pt x="17" y="46"/>
                    </a:lnTo>
                    <a:lnTo>
                      <a:pt x="10" y="52"/>
                    </a:lnTo>
                    <a:lnTo>
                      <a:pt x="0" y="59"/>
                    </a:lnTo>
                    <a:lnTo>
                      <a:pt x="13" y="78"/>
                    </a:lnTo>
                    <a:lnTo>
                      <a:pt x="23" y="72"/>
                    </a:lnTo>
                    <a:lnTo>
                      <a:pt x="32" y="65"/>
                    </a:lnTo>
                    <a:lnTo>
                      <a:pt x="42" y="58"/>
                    </a:lnTo>
                    <a:lnTo>
                      <a:pt x="49" y="50"/>
                    </a:lnTo>
                    <a:lnTo>
                      <a:pt x="58" y="43"/>
                    </a:lnTo>
                    <a:lnTo>
                      <a:pt x="68" y="34"/>
                    </a:lnTo>
                    <a:lnTo>
                      <a:pt x="75" y="26"/>
                    </a:lnTo>
                    <a:lnTo>
                      <a:pt x="85" y="14"/>
                    </a:lnTo>
                    <a:lnTo>
                      <a:pt x="87" y="13"/>
                    </a:lnTo>
                    <a:lnTo>
                      <a:pt x="6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8" name="Freeform 169"/>
              <p:cNvSpPr>
                <a:spLocks/>
              </p:cNvSpPr>
              <p:nvPr/>
            </p:nvSpPr>
            <p:spPr bwMode="auto">
              <a:xfrm>
                <a:off x="5178" y="2624"/>
                <a:ext cx="24" cy="68"/>
              </a:xfrm>
              <a:custGeom>
                <a:avLst/>
                <a:gdLst>
                  <a:gd name="T0" fmla="*/ 49 w 72"/>
                  <a:gd name="T1" fmla="*/ 1 h 205"/>
                  <a:gd name="T2" fmla="*/ 49 w 72"/>
                  <a:gd name="T3" fmla="*/ 37 h 205"/>
                  <a:gd name="T4" fmla="*/ 48 w 72"/>
                  <a:gd name="T5" fmla="*/ 49 h 205"/>
                  <a:gd name="T6" fmla="*/ 46 w 72"/>
                  <a:gd name="T7" fmla="*/ 61 h 205"/>
                  <a:gd name="T8" fmla="*/ 43 w 72"/>
                  <a:gd name="T9" fmla="*/ 74 h 205"/>
                  <a:gd name="T10" fmla="*/ 40 w 72"/>
                  <a:gd name="T11" fmla="*/ 87 h 205"/>
                  <a:gd name="T12" fmla="*/ 37 w 72"/>
                  <a:gd name="T13" fmla="*/ 98 h 205"/>
                  <a:gd name="T14" fmla="*/ 34 w 72"/>
                  <a:gd name="T15" fmla="*/ 112 h 205"/>
                  <a:gd name="T16" fmla="*/ 30 w 72"/>
                  <a:gd name="T17" fmla="*/ 123 h 205"/>
                  <a:gd name="T18" fmla="*/ 26 w 72"/>
                  <a:gd name="T19" fmla="*/ 136 h 205"/>
                  <a:gd name="T20" fmla="*/ 21 w 72"/>
                  <a:gd name="T21" fmla="*/ 146 h 205"/>
                  <a:gd name="T22" fmla="*/ 16 w 72"/>
                  <a:gd name="T23" fmla="*/ 160 h 205"/>
                  <a:gd name="T24" fmla="*/ 11 w 72"/>
                  <a:gd name="T25" fmla="*/ 171 h 205"/>
                  <a:gd name="T26" fmla="*/ 5 w 72"/>
                  <a:gd name="T27" fmla="*/ 183 h 205"/>
                  <a:gd name="T28" fmla="*/ 0 w 72"/>
                  <a:gd name="T29" fmla="*/ 193 h 205"/>
                  <a:gd name="T30" fmla="*/ 20 w 72"/>
                  <a:gd name="T31" fmla="*/ 205 h 205"/>
                  <a:gd name="T32" fmla="*/ 26 w 72"/>
                  <a:gd name="T33" fmla="*/ 193 h 205"/>
                  <a:gd name="T34" fmla="*/ 33 w 72"/>
                  <a:gd name="T35" fmla="*/ 181 h 205"/>
                  <a:gd name="T36" fmla="*/ 37 w 72"/>
                  <a:gd name="T37" fmla="*/ 168 h 205"/>
                  <a:gd name="T38" fmla="*/ 43 w 72"/>
                  <a:gd name="T39" fmla="*/ 157 h 205"/>
                  <a:gd name="T40" fmla="*/ 48 w 72"/>
                  <a:gd name="T41" fmla="*/ 144 h 205"/>
                  <a:gd name="T42" fmla="*/ 52 w 72"/>
                  <a:gd name="T43" fmla="*/ 130 h 205"/>
                  <a:gd name="T44" fmla="*/ 56 w 72"/>
                  <a:gd name="T45" fmla="*/ 119 h 205"/>
                  <a:gd name="T46" fmla="*/ 61 w 72"/>
                  <a:gd name="T47" fmla="*/ 104 h 205"/>
                  <a:gd name="T48" fmla="*/ 64 w 72"/>
                  <a:gd name="T49" fmla="*/ 91 h 205"/>
                  <a:gd name="T50" fmla="*/ 66 w 72"/>
                  <a:gd name="T51" fmla="*/ 78 h 205"/>
                  <a:gd name="T52" fmla="*/ 69 w 72"/>
                  <a:gd name="T53" fmla="*/ 65 h 205"/>
                  <a:gd name="T54" fmla="*/ 71 w 72"/>
                  <a:gd name="T55" fmla="*/ 52 h 205"/>
                  <a:gd name="T56" fmla="*/ 72 w 72"/>
                  <a:gd name="T57" fmla="*/ 39 h 205"/>
                  <a:gd name="T58" fmla="*/ 72 w 72"/>
                  <a:gd name="T59" fmla="*/ 26 h 205"/>
                  <a:gd name="T60" fmla="*/ 72 w 72"/>
                  <a:gd name="T61" fmla="*/ 13 h 205"/>
                  <a:gd name="T62" fmla="*/ 72 w 72"/>
                  <a:gd name="T63" fmla="*/ 0 h 205"/>
                  <a:gd name="T64" fmla="*/ 49 w 72"/>
                  <a:gd name="T65" fmla="*/ 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205">
                    <a:moveTo>
                      <a:pt x="49" y="1"/>
                    </a:moveTo>
                    <a:lnTo>
                      <a:pt x="49" y="37"/>
                    </a:lnTo>
                    <a:lnTo>
                      <a:pt x="48" y="49"/>
                    </a:lnTo>
                    <a:lnTo>
                      <a:pt x="46" y="61"/>
                    </a:lnTo>
                    <a:lnTo>
                      <a:pt x="43" y="74"/>
                    </a:lnTo>
                    <a:lnTo>
                      <a:pt x="40" y="87"/>
                    </a:lnTo>
                    <a:lnTo>
                      <a:pt x="37" y="98"/>
                    </a:lnTo>
                    <a:lnTo>
                      <a:pt x="34" y="112"/>
                    </a:lnTo>
                    <a:lnTo>
                      <a:pt x="30" y="123"/>
                    </a:lnTo>
                    <a:lnTo>
                      <a:pt x="26" y="136"/>
                    </a:lnTo>
                    <a:lnTo>
                      <a:pt x="21" y="146"/>
                    </a:lnTo>
                    <a:lnTo>
                      <a:pt x="16" y="160"/>
                    </a:lnTo>
                    <a:lnTo>
                      <a:pt x="11" y="171"/>
                    </a:lnTo>
                    <a:lnTo>
                      <a:pt x="5" y="183"/>
                    </a:lnTo>
                    <a:lnTo>
                      <a:pt x="0" y="193"/>
                    </a:lnTo>
                    <a:lnTo>
                      <a:pt x="20" y="205"/>
                    </a:lnTo>
                    <a:lnTo>
                      <a:pt x="26" y="193"/>
                    </a:lnTo>
                    <a:lnTo>
                      <a:pt x="33" y="181"/>
                    </a:lnTo>
                    <a:lnTo>
                      <a:pt x="37" y="168"/>
                    </a:lnTo>
                    <a:lnTo>
                      <a:pt x="43" y="157"/>
                    </a:lnTo>
                    <a:lnTo>
                      <a:pt x="48" y="144"/>
                    </a:lnTo>
                    <a:lnTo>
                      <a:pt x="52" y="130"/>
                    </a:lnTo>
                    <a:lnTo>
                      <a:pt x="56" y="119"/>
                    </a:lnTo>
                    <a:lnTo>
                      <a:pt x="61" y="104"/>
                    </a:lnTo>
                    <a:lnTo>
                      <a:pt x="64" y="91"/>
                    </a:lnTo>
                    <a:lnTo>
                      <a:pt x="66" y="78"/>
                    </a:lnTo>
                    <a:lnTo>
                      <a:pt x="69" y="65"/>
                    </a:lnTo>
                    <a:lnTo>
                      <a:pt x="71" y="52"/>
                    </a:lnTo>
                    <a:lnTo>
                      <a:pt x="72" y="39"/>
                    </a:lnTo>
                    <a:lnTo>
                      <a:pt x="72" y="26"/>
                    </a:lnTo>
                    <a:lnTo>
                      <a:pt x="72" y="13"/>
                    </a:lnTo>
                    <a:lnTo>
                      <a:pt x="72" y="0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79" name="Freeform 170"/>
              <p:cNvSpPr>
                <a:spLocks/>
              </p:cNvSpPr>
              <p:nvPr/>
            </p:nvSpPr>
            <p:spPr bwMode="auto">
              <a:xfrm>
                <a:off x="5184" y="2555"/>
                <a:ext cx="18" cy="69"/>
              </a:xfrm>
              <a:custGeom>
                <a:avLst/>
                <a:gdLst>
                  <a:gd name="T0" fmla="*/ 0 w 56"/>
                  <a:gd name="T1" fmla="*/ 11 h 207"/>
                  <a:gd name="T2" fmla="*/ 4 w 56"/>
                  <a:gd name="T3" fmla="*/ 21 h 207"/>
                  <a:gd name="T4" fmla="*/ 10 w 56"/>
                  <a:gd name="T5" fmla="*/ 31 h 207"/>
                  <a:gd name="T6" fmla="*/ 11 w 56"/>
                  <a:gd name="T7" fmla="*/ 41 h 207"/>
                  <a:gd name="T8" fmla="*/ 16 w 56"/>
                  <a:gd name="T9" fmla="*/ 51 h 207"/>
                  <a:gd name="T10" fmla="*/ 18 w 56"/>
                  <a:gd name="T11" fmla="*/ 63 h 207"/>
                  <a:gd name="T12" fmla="*/ 20 w 56"/>
                  <a:gd name="T13" fmla="*/ 75 h 207"/>
                  <a:gd name="T14" fmla="*/ 23 w 56"/>
                  <a:gd name="T15" fmla="*/ 86 h 207"/>
                  <a:gd name="T16" fmla="*/ 24 w 56"/>
                  <a:gd name="T17" fmla="*/ 98 h 207"/>
                  <a:gd name="T18" fmla="*/ 26 w 56"/>
                  <a:gd name="T19" fmla="*/ 111 h 207"/>
                  <a:gd name="T20" fmla="*/ 27 w 56"/>
                  <a:gd name="T21" fmla="*/ 124 h 207"/>
                  <a:gd name="T22" fmla="*/ 29 w 56"/>
                  <a:gd name="T23" fmla="*/ 136 h 207"/>
                  <a:gd name="T24" fmla="*/ 29 w 56"/>
                  <a:gd name="T25" fmla="*/ 150 h 207"/>
                  <a:gd name="T26" fmla="*/ 30 w 56"/>
                  <a:gd name="T27" fmla="*/ 163 h 207"/>
                  <a:gd name="T28" fmla="*/ 32 w 56"/>
                  <a:gd name="T29" fmla="*/ 178 h 207"/>
                  <a:gd name="T30" fmla="*/ 32 w 56"/>
                  <a:gd name="T31" fmla="*/ 192 h 207"/>
                  <a:gd name="T32" fmla="*/ 33 w 56"/>
                  <a:gd name="T33" fmla="*/ 207 h 207"/>
                  <a:gd name="T34" fmla="*/ 56 w 56"/>
                  <a:gd name="T35" fmla="*/ 206 h 207"/>
                  <a:gd name="T36" fmla="*/ 55 w 56"/>
                  <a:gd name="T37" fmla="*/ 191 h 207"/>
                  <a:gd name="T38" fmla="*/ 53 w 56"/>
                  <a:gd name="T39" fmla="*/ 178 h 207"/>
                  <a:gd name="T40" fmla="*/ 53 w 56"/>
                  <a:gd name="T41" fmla="*/ 163 h 207"/>
                  <a:gd name="T42" fmla="*/ 52 w 56"/>
                  <a:gd name="T43" fmla="*/ 149 h 207"/>
                  <a:gd name="T44" fmla="*/ 50 w 56"/>
                  <a:gd name="T45" fmla="*/ 136 h 207"/>
                  <a:gd name="T46" fmla="*/ 50 w 56"/>
                  <a:gd name="T47" fmla="*/ 121 h 207"/>
                  <a:gd name="T48" fmla="*/ 49 w 56"/>
                  <a:gd name="T49" fmla="*/ 108 h 207"/>
                  <a:gd name="T50" fmla="*/ 48 w 56"/>
                  <a:gd name="T51" fmla="*/ 95 h 207"/>
                  <a:gd name="T52" fmla="*/ 46 w 56"/>
                  <a:gd name="T53" fmla="*/ 82 h 207"/>
                  <a:gd name="T54" fmla="*/ 43 w 56"/>
                  <a:gd name="T55" fmla="*/ 70 h 207"/>
                  <a:gd name="T56" fmla="*/ 40 w 56"/>
                  <a:gd name="T57" fmla="*/ 59 h 207"/>
                  <a:gd name="T58" fmla="*/ 39 w 56"/>
                  <a:gd name="T59" fmla="*/ 46 h 207"/>
                  <a:gd name="T60" fmla="*/ 34 w 56"/>
                  <a:gd name="T61" fmla="*/ 34 h 207"/>
                  <a:gd name="T62" fmla="*/ 32 w 56"/>
                  <a:gd name="T63" fmla="*/ 22 h 207"/>
                  <a:gd name="T64" fmla="*/ 26 w 56"/>
                  <a:gd name="T65" fmla="*/ 11 h 207"/>
                  <a:gd name="T66" fmla="*/ 20 w 56"/>
                  <a:gd name="T67" fmla="*/ 0 h 207"/>
                  <a:gd name="T68" fmla="*/ 0 w 56"/>
                  <a:gd name="T69" fmla="*/ 1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07">
                    <a:moveTo>
                      <a:pt x="0" y="11"/>
                    </a:moveTo>
                    <a:lnTo>
                      <a:pt x="4" y="21"/>
                    </a:lnTo>
                    <a:lnTo>
                      <a:pt x="10" y="31"/>
                    </a:lnTo>
                    <a:lnTo>
                      <a:pt x="11" y="41"/>
                    </a:lnTo>
                    <a:lnTo>
                      <a:pt x="16" y="51"/>
                    </a:lnTo>
                    <a:lnTo>
                      <a:pt x="18" y="63"/>
                    </a:lnTo>
                    <a:lnTo>
                      <a:pt x="20" y="75"/>
                    </a:lnTo>
                    <a:lnTo>
                      <a:pt x="23" y="86"/>
                    </a:lnTo>
                    <a:lnTo>
                      <a:pt x="24" y="98"/>
                    </a:lnTo>
                    <a:lnTo>
                      <a:pt x="26" y="111"/>
                    </a:lnTo>
                    <a:lnTo>
                      <a:pt x="27" y="124"/>
                    </a:lnTo>
                    <a:lnTo>
                      <a:pt x="29" y="136"/>
                    </a:lnTo>
                    <a:lnTo>
                      <a:pt x="29" y="150"/>
                    </a:lnTo>
                    <a:lnTo>
                      <a:pt x="30" y="163"/>
                    </a:lnTo>
                    <a:lnTo>
                      <a:pt x="32" y="178"/>
                    </a:lnTo>
                    <a:lnTo>
                      <a:pt x="32" y="192"/>
                    </a:lnTo>
                    <a:lnTo>
                      <a:pt x="33" y="207"/>
                    </a:lnTo>
                    <a:lnTo>
                      <a:pt x="56" y="206"/>
                    </a:lnTo>
                    <a:lnTo>
                      <a:pt x="55" y="191"/>
                    </a:lnTo>
                    <a:lnTo>
                      <a:pt x="53" y="178"/>
                    </a:lnTo>
                    <a:lnTo>
                      <a:pt x="53" y="163"/>
                    </a:lnTo>
                    <a:lnTo>
                      <a:pt x="52" y="149"/>
                    </a:lnTo>
                    <a:lnTo>
                      <a:pt x="50" y="136"/>
                    </a:lnTo>
                    <a:lnTo>
                      <a:pt x="50" y="121"/>
                    </a:lnTo>
                    <a:lnTo>
                      <a:pt x="49" y="108"/>
                    </a:lnTo>
                    <a:lnTo>
                      <a:pt x="48" y="95"/>
                    </a:lnTo>
                    <a:lnTo>
                      <a:pt x="46" y="82"/>
                    </a:lnTo>
                    <a:lnTo>
                      <a:pt x="43" y="70"/>
                    </a:lnTo>
                    <a:lnTo>
                      <a:pt x="40" y="59"/>
                    </a:lnTo>
                    <a:lnTo>
                      <a:pt x="39" y="46"/>
                    </a:lnTo>
                    <a:lnTo>
                      <a:pt x="34" y="34"/>
                    </a:lnTo>
                    <a:lnTo>
                      <a:pt x="32" y="22"/>
                    </a:lnTo>
                    <a:lnTo>
                      <a:pt x="26" y="11"/>
                    </a:lnTo>
                    <a:lnTo>
                      <a:pt x="2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0" name="Freeform 171"/>
              <p:cNvSpPr>
                <a:spLocks/>
              </p:cNvSpPr>
              <p:nvPr/>
            </p:nvSpPr>
            <p:spPr bwMode="auto">
              <a:xfrm>
                <a:off x="5130" y="2505"/>
                <a:ext cx="60" cy="54"/>
              </a:xfrm>
              <a:custGeom>
                <a:avLst/>
                <a:gdLst>
                  <a:gd name="T0" fmla="*/ 0 w 180"/>
                  <a:gd name="T1" fmla="*/ 22 h 162"/>
                  <a:gd name="T2" fmla="*/ 13 w 180"/>
                  <a:gd name="T3" fmla="*/ 29 h 162"/>
                  <a:gd name="T4" fmla="*/ 26 w 180"/>
                  <a:gd name="T5" fmla="*/ 35 h 162"/>
                  <a:gd name="T6" fmla="*/ 37 w 180"/>
                  <a:gd name="T7" fmla="*/ 39 h 162"/>
                  <a:gd name="T8" fmla="*/ 49 w 180"/>
                  <a:gd name="T9" fmla="*/ 47 h 162"/>
                  <a:gd name="T10" fmla="*/ 61 w 180"/>
                  <a:gd name="T11" fmla="*/ 54 h 162"/>
                  <a:gd name="T12" fmla="*/ 72 w 180"/>
                  <a:gd name="T13" fmla="*/ 61 h 162"/>
                  <a:gd name="T14" fmla="*/ 83 w 180"/>
                  <a:gd name="T15" fmla="*/ 70 h 162"/>
                  <a:gd name="T16" fmla="*/ 93 w 180"/>
                  <a:gd name="T17" fmla="*/ 77 h 162"/>
                  <a:gd name="T18" fmla="*/ 103 w 180"/>
                  <a:gd name="T19" fmla="*/ 86 h 162"/>
                  <a:gd name="T20" fmla="*/ 112 w 180"/>
                  <a:gd name="T21" fmla="*/ 96 h 162"/>
                  <a:gd name="T22" fmla="*/ 120 w 180"/>
                  <a:gd name="T23" fmla="*/ 106 h 162"/>
                  <a:gd name="T24" fmla="*/ 131 w 180"/>
                  <a:gd name="T25" fmla="*/ 117 h 162"/>
                  <a:gd name="T26" fmla="*/ 138 w 180"/>
                  <a:gd name="T27" fmla="*/ 127 h 162"/>
                  <a:gd name="T28" fmla="*/ 145 w 180"/>
                  <a:gd name="T29" fmla="*/ 138 h 162"/>
                  <a:gd name="T30" fmla="*/ 152 w 180"/>
                  <a:gd name="T31" fmla="*/ 150 h 162"/>
                  <a:gd name="T32" fmla="*/ 160 w 180"/>
                  <a:gd name="T33" fmla="*/ 162 h 162"/>
                  <a:gd name="T34" fmla="*/ 180 w 180"/>
                  <a:gd name="T35" fmla="*/ 151 h 162"/>
                  <a:gd name="T36" fmla="*/ 173 w 180"/>
                  <a:gd name="T37" fmla="*/ 138 h 162"/>
                  <a:gd name="T38" fmla="*/ 165 w 180"/>
                  <a:gd name="T39" fmla="*/ 125 h 162"/>
                  <a:gd name="T40" fmla="*/ 157 w 180"/>
                  <a:gd name="T41" fmla="*/ 114 h 162"/>
                  <a:gd name="T42" fmla="*/ 148 w 180"/>
                  <a:gd name="T43" fmla="*/ 102 h 162"/>
                  <a:gd name="T44" fmla="*/ 139 w 180"/>
                  <a:gd name="T45" fmla="*/ 90 h 162"/>
                  <a:gd name="T46" fmla="*/ 129 w 180"/>
                  <a:gd name="T47" fmla="*/ 79 h 162"/>
                  <a:gd name="T48" fmla="*/ 119 w 180"/>
                  <a:gd name="T49" fmla="*/ 70 h 162"/>
                  <a:gd name="T50" fmla="*/ 107 w 180"/>
                  <a:gd name="T51" fmla="*/ 60 h 162"/>
                  <a:gd name="T52" fmla="*/ 97 w 180"/>
                  <a:gd name="T53" fmla="*/ 51 h 162"/>
                  <a:gd name="T54" fmla="*/ 85 w 180"/>
                  <a:gd name="T55" fmla="*/ 42 h 162"/>
                  <a:gd name="T56" fmla="*/ 74 w 180"/>
                  <a:gd name="T57" fmla="*/ 35 h 162"/>
                  <a:gd name="T58" fmla="*/ 61 w 180"/>
                  <a:gd name="T59" fmla="*/ 26 h 162"/>
                  <a:gd name="T60" fmla="*/ 48 w 180"/>
                  <a:gd name="T61" fmla="*/ 19 h 162"/>
                  <a:gd name="T62" fmla="*/ 36 w 180"/>
                  <a:gd name="T63" fmla="*/ 13 h 162"/>
                  <a:gd name="T64" fmla="*/ 21 w 180"/>
                  <a:gd name="T65" fmla="*/ 7 h 162"/>
                  <a:gd name="T66" fmla="*/ 8 w 180"/>
                  <a:gd name="T67" fmla="*/ 0 h 162"/>
                  <a:gd name="T68" fmla="*/ 0 w 180"/>
                  <a:gd name="T69" fmla="*/ 2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2">
                    <a:moveTo>
                      <a:pt x="0" y="22"/>
                    </a:moveTo>
                    <a:lnTo>
                      <a:pt x="13" y="29"/>
                    </a:lnTo>
                    <a:lnTo>
                      <a:pt x="26" y="35"/>
                    </a:lnTo>
                    <a:lnTo>
                      <a:pt x="37" y="39"/>
                    </a:lnTo>
                    <a:lnTo>
                      <a:pt x="49" y="47"/>
                    </a:lnTo>
                    <a:lnTo>
                      <a:pt x="61" y="54"/>
                    </a:lnTo>
                    <a:lnTo>
                      <a:pt x="72" y="61"/>
                    </a:lnTo>
                    <a:lnTo>
                      <a:pt x="83" y="70"/>
                    </a:lnTo>
                    <a:lnTo>
                      <a:pt x="93" y="77"/>
                    </a:lnTo>
                    <a:lnTo>
                      <a:pt x="103" y="86"/>
                    </a:lnTo>
                    <a:lnTo>
                      <a:pt x="112" y="96"/>
                    </a:lnTo>
                    <a:lnTo>
                      <a:pt x="120" y="106"/>
                    </a:lnTo>
                    <a:lnTo>
                      <a:pt x="131" y="117"/>
                    </a:lnTo>
                    <a:lnTo>
                      <a:pt x="138" y="127"/>
                    </a:lnTo>
                    <a:lnTo>
                      <a:pt x="145" y="138"/>
                    </a:lnTo>
                    <a:lnTo>
                      <a:pt x="152" y="150"/>
                    </a:lnTo>
                    <a:lnTo>
                      <a:pt x="160" y="162"/>
                    </a:lnTo>
                    <a:lnTo>
                      <a:pt x="180" y="151"/>
                    </a:lnTo>
                    <a:lnTo>
                      <a:pt x="173" y="138"/>
                    </a:lnTo>
                    <a:lnTo>
                      <a:pt x="165" y="125"/>
                    </a:lnTo>
                    <a:lnTo>
                      <a:pt x="157" y="114"/>
                    </a:lnTo>
                    <a:lnTo>
                      <a:pt x="148" y="102"/>
                    </a:lnTo>
                    <a:lnTo>
                      <a:pt x="139" y="90"/>
                    </a:lnTo>
                    <a:lnTo>
                      <a:pt x="129" y="79"/>
                    </a:lnTo>
                    <a:lnTo>
                      <a:pt x="119" y="70"/>
                    </a:lnTo>
                    <a:lnTo>
                      <a:pt x="107" y="60"/>
                    </a:lnTo>
                    <a:lnTo>
                      <a:pt x="97" y="51"/>
                    </a:lnTo>
                    <a:lnTo>
                      <a:pt x="85" y="42"/>
                    </a:lnTo>
                    <a:lnTo>
                      <a:pt x="74" y="35"/>
                    </a:lnTo>
                    <a:lnTo>
                      <a:pt x="61" y="26"/>
                    </a:lnTo>
                    <a:lnTo>
                      <a:pt x="48" y="19"/>
                    </a:lnTo>
                    <a:lnTo>
                      <a:pt x="36" y="13"/>
                    </a:lnTo>
                    <a:lnTo>
                      <a:pt x="21" y="7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1" name="Freeform 172"/>
              <p:cNvSpPr>
                <a:spLocks/>
              </p:cNvSpPr>
              <p:nvPr/>
            </p:nvSpPr>
            <p:spPr bwMode="auto">
              <a:xfrm>
                <a:off x="5058" y="2499"/>
                <a:ext cx="75" cy="13"/>
              </a:xfrm>
              <a:custGeom>
                <a:avLst/>
                <a:gdLst>
                  <a:gd name="T0" fmla="*/ 7 w 225"/>
                  <a:gd name="T1" fmla="*/ 40 h 41"/>
                  <a:gd name="T2" fmla="*/ 19 w 225"/>
                  <a:gd name="T3" fmla="*/ 37 h 41"/>
                  <a:gd name="T4" fmla="*/ 31 w 225"/>
                  <a:gd name="T5" fmla="*/ 34 h 41"/>
                  <a:gd name="T6" fmla="*/ 44 w 225"/>
                  <a:gd name="T7" fmla="*/ 31 h 41"/>
                  <a:gd name="T8" fmla="*/ 57 w 225"/>
                  <a:gd name="T9" fmla="*/ 28 h 41"/>
                  <a:gd name="T10" fmla="*/ 70 w 225"/>
                  <a:gd name="T11" fmla="*/ 26 h 41"/>
                  <a:gd name="T12" fmla="*/ 83 w 225"/>
                  <a:gd name="T13" fmla="*/ 25 h 41"/>
                  <a:gd name="T14" fmla="*/ 97 w 225"/>
                  <a:gd name="T15" fmla="*/ 24 h 41"/>
                  <a:gd name="T16" fmla="*/ 111 w 225"/>
                  <a:gd name="T17" fmla="*/ 24 h 41"/>
                  <a:gd name="T18" fmla="*/ 124 w 225"/>
                  <a:gd name="T19" fmla="*/ 24 h 41"/>
                  <a:gd name="T20" fmla="*/ 138 w 225"/>
                  <a:gd name="T21" fmla="*/ 25 h 41"/>
                  <a:gd name="T22" fmla="*/ 153 w 225"/>
                  <a:gd name="T23" fmla="*/ 26 h 41"/>
                  <a:gd name="T24" fmla="*/ 166 w 225"/>
                  <a:gd name="T25" fmla="*/ 28 h 41"/>
                  <a:gd name="T26" fmla="*/ 179 w 225"/>
                  <a:gd name="T27" fmla="*/ 31 h 41"/>
                  <a:gd name="T28" fmla="*/ 192 w 225"/>
                  <a:gd name="T29" fmla="*/ 34 h 41"/>
                  <a:gd name="T30" fmla="*/ 204 w 225"/>
                  <a:gd name="T31" fmla="*/ 38 h 41"/>
                  <a:gd name="T32" fmla="*/ 217 w 225"/>
                  <a:gd name="T33" fmla="*/ 41 h 41"/>
                  <a:gd name="T34" fmla="*/ 225 w 225"/>
                  <a:gd name="T35" fmla="*/ 19 h 41"/>
                  <a:gd name="T36" fmla="*/ 212 w 225"/>
                  <a:gd name="T37" fmla="*/ 15 h 41"/>
                  <a:gd name="T38" fmla="*/ 198 w 225"/>
                  <a:gd name="T39" fmla="*/ 10 h 41"/>
                  <a:gd name="T40" fmla="*/ 185 w 225"/>
                  <a:gd name="T41" fmla="*/ 8 h 41"/>
                  <a:gd name="T42" fmla="*/ 170 w 225"/>
                  <a:gd name="T43" fmla="*/ 5 h 41"/>
                  <a:gd name="T44" fmla="*/ 156 w 225"/>
                  <a:gd name="T45" fmla="*/ 3 h 41"/>
                  <a:gd name="T46" fmla="*/ 141 w 225"/>
                  <a:gd name="T47" fmla="*/ 2 h 41"/>
                  <a:gd name="T48" fmla="*/ 125 w 225"/>
                  <a:gd name="T49" fmla="*/ 0 h 41"/>
                  <a:gd name="T50" fmla="*/ 111 w 225"/>
                  <a:gd name="T51" fmla="*/ 0 h 41"/>
                  <a:gd name="T52" fmla="*/ 96 w 225"/>
                  <a:gd name="T53" fmla="*/ 2 h 41"/>
                  <a:gd name="T54" fmla="*/ 80 w 225"/>
                  <a:gd name="T55" fmla="*/ 2 h 41"/>
                  <a:gd name="T56" fmla="*/ 67 w 225"/>
                  <a:gd name="T57" fmla="*/ 3 h 41"/>
                  <a:gd name="T58" fmla="*/ 52 w 225"/>
                  <a:gd name="T59" fmla="*/ 5 h 41"/>
                  <a:gd name="T60" fmla="*/ 39 w 225"/>
                  <a:gd name="T61" fmla="*/ 8 h 41"/>
                  <a:gd name="T62" fmla="*/ 26 w 225"/>
                  <a:gd name="T63" fmla="*/ 10 h 41"/>
                  <a:gd name="T64" fmla="*/ 13 w 225"/>
                  <a:gd name="T65" fmla="*/ 13 h 41"/>
                  <a:gd name="T66" fmla="*/ 0 w 225"/>
                  <a:gd name="T67" fmla="*/ 16 h 41"/>
                  <a:gd name="T68" fmla="*/ 7 w 225"/>
                  <a:gd name="T69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5" h="41">
                    <a:moveTo>
                      <a:pt x="7" y="40"/>
                    </a:moveTo>
                    <a:lnTo>
                      <a:pt x="19" y="37"/>
                    </a:lnTo>
                    <a:lnTo>
                      <a:pt x="31" y="34"/>
                    </a:lnTo>
                    <a:lnTo>
                      <a:pt x="44" y="31"/>
                    </a:lnTo>
                    <a:lnTo>
                      <a:pt x="57" y="28"/>
                    </a:lnTo>
                    <a:lnTo>
                      <a:pt x="70" y="26"/>
                    </a:lnTo>
                    <a:lnTo>
                      <a:pt x="83" y="25"/>
                    </a:lnTo>
                    <a:lnTo>
                      <a:pt x="97" y="24"/>
                    </a:lnTo>
                    <a:lnTo>
                      <a:pt x="111" y="24"/>
                    </a:lnTo>
                    <a:lnTo>
                      <a:pt x="124" y="24"/>
                    </a:lnTo>
                    <a:lnTo>
                      <a:pt x="138" y="25"/>
                    </a:lnTo>
                    <a:lnTo>
                      <a:pt x="153" y="26"/>
                    </a:lnTo>
                    <a:lnTo>
                      <a:pt x="166" y="28"/>
                    </a:lnTo>
                    <a:lnTo>
                      <a:pt x="179" y="31"/>
                    </a:lnTo>
                    <a:lnTo>
                      <a:pt x="192" y="34"/>
                    </a:lnTo>
                    <a:lnTo>
                      <a:pt x="204" y="38"/>
                    </a:lnTo>
                    <a:lnTo>
                      <a:pt x="217" y="41"/>
                    </a:lnTo>
                    <a:lnTo>
                      <a:pt x="225" y="19"/>
                    </a:lnTo>
                    <a:lnTo>
                      <a:pt x="212" y="15"/>
                    </a:lnTo>
                    <a:lnTo>
                      <a:pt x="198" y="10"/>
                    </a:lnTo>
                    <a:lnTo>
                      <a:pt x="185" y="8"/>
                    </a:lnTo>
                    <a:lnTo>
                      <a:pt x="170" y="5"/>
                    </a:lnTo>
                    <a:lnTo>
                      <a:pt x="156" y="3"/>
                    </a:lnTo>
                    <a:lnTo>
                      <a:pt x="141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6" y="2"/>
                    </a:lnTo>
                    <a:lnTo>
                      <a:pt x="80" y="2"/>
                    </a:lnTo>
                    <a:lnTo>
                      <a:pt x="67" y="3"/>
                    </a:lnTo>
                    <a:lnTo>
                      <a:pt x="52" y="5"/>
                    </a:lnTo>
                    <a:lnTo>
                      <a:pt x="39" y="8"/>
                    </a:lnTo>
                    <a:lnTo>
                      <a:pt x="26" y="10"/>
                    </a:lnTo>
                    <a:lnTo>
                      <a:pt x="13" y="13"/>
                    </a:lnTo>
                    <a:lnTo>
                      <a:pt x="0" y="16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2" name="Freeform 173"/>
              <p:cNvSpPr>
                <a:spLocks/>
              </p:cNvSpPr>
              <p:nvPr/>
            </p:nvSpPr>
            <p:spPr bwMode="auto">
              <a:xfrm>
                <a:off x="5044" y="2504"/>
                <a:ext cx="16" cy="13"/>
              </a:xfrm>
              <a:custGeom>
                <a:avLst/>
                <a:gdLst>
                  <a:gd name="T0" fmla="*/ 10 w 48"/>
                  <a:gd name="T1" fmla="*/ 40 h 40"/>
                  <a:gd name="T2" fmla="*/ 15 w 48"/>
                  <a:gd name="T3" fmla="*/ 38 h 40"/>
                  <a:gd name="T4" fmla="*/ 21 w 48"/>
                  <a:gd name="T5" fmla="*/ 35 h 40"/>
                  <a:gd name="T6" fmla="*/ 25 w 48"/>
                  <a:gd name="T7" fmla="*/ 32 h 40"/>
                  <a:gd name="T8" fmla="*/ 29 w 48"/>
                  <a:gd name="T9" fmla="*/ 31 h 40"/>
                  <a:gd name="T10" fmla="*/ 34 w 48"/>
                  <a:gd name="T11" fmla="*/ 29 h 40"/>
                  <a:gd name="T12" fmla="*/ 40 w 48"/>
                  <a:gd name="T13" fmla="*/ 26 h 40"/>
                  <a:gd name="T14" fmla="*/ 44 w 48"/>
                  <a:gd name="T15" fmla="*/ 25 h 40"/>
                  <a:gd name="T16" fmla="*/ 48 w 48"/>
                  <a:gd name="T17" fmla="*/ 24 h 40"/>
                  <a:gd name="T18" fmla="*/ 41 w 48"/>
                  <a:gd name="T19" fmla="*/ 0 h 40"/>
                  <a:gd name="T20" fmla="*/ 35 w 48"/>
                  <a:gd name="T21" fmla="*/ 3 h 40"/>
                  <a:gd name="T22" fmla="*/ 32 w 48"/>
                  <a:gd name="T23" fmla="*/ 5 h 40"/>
                  <a:gd name="T24" fmla="*/ 26 w 48"/>
                  <a:gd name="T25" fmla="*/ 8 h 40"/>
                  <a:gd name="T26" fmla="*/ 21 w 48"/>
                  <a:gd name="T27" fmla="*/ 9 h 40"/>
                  <a:gd name="T28" fmla="*/ 15 w 48"/>
                  <a:gd name="T29" fmla="*/ 12 h 40"/>
                  <a:gd name="T30" fmla="*/ 10 w 48"/>
                  <a:gd name="T31" fmla="*/ 13 h 40"/>
                  <a:gd name="T32" fmla="*/ 5 w 48"/>
                  <a:gd name="T33" fmla="*/ 15 h 40"/>
                  <a:gd name="T34" fmla="*/ 0 w 48"/>
                  <a:gd name="T35" fmla="*/ 18 h 40"/>
                  <a:gd name="T36" fmla="*/ 10 w 48"/>
                  <a:gd name="T3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" h="40">
                    <a:moveTo>
                      <a:pt x="10" y="40"/>
                    </a:moveTo>
                    <a:lnTo>
                      <a:pt x="15" y="38"/>
                    </a:lnTo>
                    <a:lnTo>
                      <a:pt x="21" y="35"/>
                    </a:lnTo>
                    <a:lnTo>
                      <a:pt x="25" y="32"/>
                    </a:lnTo>
                    <a:lnTo>
                      <a:pt x="29" y="31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4" y="25"/>
                    </a:lnTo>
                    <a:lnTo>
                      <a:pt x="48" y="24"/>
                    </a:lnTo>
                    <a:lnTo>
                      <a:pt x="41" y="0"/>
                    </a:lnTo>
                    <a:lnTo>
                      <a:pt x="35" y="3"/>
                    </a:lnTo>
                    <a:lnTo>
                      <a:pt x="32" y="5"/>
                    </a:lnTo>
                    <a:lnTo>
                      <a:pt x="26" y="8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0" y="13"/>
                    </a:lnTo>
                    <a:lnTo>
                      <a:pt x="5" y="15"/>
                    </a:lnTo>
                    <a:lnTo>
                      <a:pt x="0" y="18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3" name="Freeform 174"/>
              <p:cNvSpPr>
                <a:spLocks/>
              </p:cNvSpPr>
              <p:nvPr/>
            </p:nvSpPr>
            <p:spPr bwMode="auto">
              <a:xfrm>
                <a:off x="5055" y="2505"/>
                <a:ext cx="6" cy="7"/>
              </a:xfrm>
              <a:custGeom>
                <a:avLst/>
                <a:gdLst>
                  <a:gd name="T0" fmla="*/ 8 w 18"/>
                  <a:gd name="T1" fmla="*/ 0 h 23"/>
                  <a:gd name="T2" fmla="*/ 3 w 18"/>
                  <a:gd name="T3" fmla="*/ 3 h 23"/>
                  <a:gd name="T4" fmla="*/ 2 w 18"/>
                  <a:gd name="T5" fmla="*/ 6 h 23"/>
                  <a:gd name="T6" fmla="*/ 0 w 18"/>
                  <a:gd name="T7" fmla="*/ 10 h 23"/>
                  <a:gd name="T8" fmla="*/ 2 w 18"/>
                  <a:gd name="T9" fmla="*/ 14 h 23"/>
                  <a:gd name="T10" fmla="*/ 5 w 18"/>
                  <a:gd name="T11" fmla="*/ 19 h 23"/>
                  <a:gd name="T12" fmla="*/ 8 w 18"/>
                  <a:gd name="T13" fmla="*/ 22 h 23"/>
                  <a:gd name="T14" fmla="*/ 12 w 18"/>
                  <a:gd name="T15" fmla="*/ 23 h 23"/>
                  <a:gd name="T16" fmla="*/ 18 w 18"/>
                  <a:gd name="T17" fmla="*/ 22 h 23"/>
                  <a:gd name="T18" fmla="*/ 8 w 1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3">
                    <a:moveTo>
                      <a:pt x="8" y="0"/>
                    </a:move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8" y="22"/>
                    </a:lnTo>
                    <a:lnTo>
                      <a:pt x="12" y="23"/>
                    </a:lnTo>
                    <a:lnTo>
                      <a:pt x="18" y="2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4" name="Freeform 175"/>
              <p:cNvSpPr>
                <a:spLocks/>
              </p:cNvSpPr>
              <p:nvPr/>
            </p:nvSpPr>
            <p:spPr bwMode="auto">
              <a:xfrm>
                <a:off x="5091" y="2566"/>
                <a:ext cx="121" cy="124"/>
              </a:xfrm>
              <a:custGeom>
                <a:avLst/>
                <a:gdLst>
                  <a:gd name="T0" fmla="*/ 20 w 363"/>
                  <a:gd name="T1" fmla="*/ 337 h 374"/>
                  <a:gd name="T2" fmla="*/ 9 w 363"/>
                  <a:gd name="T3" fmla="*/ 321 h 374"/>
                  <a:gd name="T4" fmla="*/ 1 w 363"/>
                  <a:gd name="T5" fmla="*/ 301 h 374"/>
                  <a:gd name="T6" fmla="*/ 0 w 363"/>
                  <a:gd name="T7" fmla="*/ 279 h 374"/>
                  <a:gd name="T8" fmla="*/ 4 w 363"/>
                  <a:gd name="T9" fmla="*/ 252 h 374"/>
                  <a:gd name="T10" fmla="*/ 13 w 363"/>
                  <a:gd name="T11" fmla="*/ 221 h 374"/>
                  <a:gd name="T12" fmla="*/ 27 w 363"/>
                  <a:gd name="T13" fmla="*/ 192 h 374"/>
                  <a:gd name="T14" fmla="*/ 45 w 363"/>
                  <a:gd name="T15" fmla="*/ 160 h 374"/>
                  <a:gd name="T16" fmla="*/ 65 w 363"/>
                  <a:gd name="T17" fmla="*/ 129 h 374"/>
                  <a:gd name="T18" fmla="*/ 86 w 363"/>
                  <a:gd name="T19" fmla="*/ 95 h 374"/>
                  <a:gd name="T20" fmla="*/ 106 w 363"/>
                  <a:gd name="T21" fmla="*/ 60 h 374"/>
                  <a:gd name="T22" fmla="*/ 125 w 363"/>
                  <a:gd name="T23" fmla="*/ 20 h 374"/>
                  <a:gd name="T24" fmla="*/ 134 w 363"/>
                  <a:gd name="T25" fmla="*/ 22 h 374"/>
                  <a:gd name="T26" fmla="*/ 137 w 363"/>
                  <a:gd name="T27" fmla="*/ 63 h 374"/>
                  <a:gd name="T28" fmla="*/ 145 w 363"/>
                  <a:gd name="T29" fmla="*/ 97 h 374"/>
                  <a:gd name="T30" fmla="*/ 163 w 363"/>
                  <a:gd name="T31" fmla="*/ 125 h 374"/>
                  <a:gd name="T32" fmla="*/ 183 w 363"/>
                  <a:gd name="T33" fmla="*/ 141 h 374"/>
                  <a:gd name="T34" fmla="*/ 199 w 363"/>
                  <a:gd name="T35" fmla="*/ 148 h 374"/>
                  <a:gd name="T36" fmla="*/ 217 w 363"/>
                  <a:gd name="T37" fmla="*/ 154 h 374"/>
                  <a:gd name="T38" fmla="*/ 237 w 363"/>
                  <a:gd name="T39" fmla="*/ 159 h 374"/>
                  <a:gd name="T40" fmla="*/ 256 w 363"/>
                  <a:gd name="T41" fmla="*/ 163 h 374"/>
                  <a:gd name="T42" fmla="*/ 278 w 363"/>
                  <a:gd name="T43" fmla="*/ 169 h 374"/>
                  <a:gd name="T44" fmla="*/ 298 w 363"/>
                  <a:gd name="T45" fmla="*/ 175 h 374"/>
                  <a:gd name="T46" fmla="*/ 318 w 363"/>
                  <a:gd name="T47" fmla="*/ 185 h 374"/>
                  <a:gd name="T48" fmla="*/ 334 w 363"/>
                  <a:gd name="T49" fmla="*/ 195 h 374"/>
                  <a:gd name="T50" fmla="*/ 344 w 363"/>
                  <a:gd name="T51" fmla="*/ 205 h 374"/>
                  <a:gd name="T52" fmla="*/ 352 w 363"/>
                  <a:gd name="T53" fmla="*/ 218 h 374"/>
                  <a:gd name="T54" fmla="*/ 358 w 363"/>
                  <a:gd name="T55" fmla="*/ 233 h 374"/>
                  <a:gd name="T56" fmla="*/ 362 w 363"/>
                  <a:gd name="T57" fmla="*/ 269 h 374"/>
                  <a:gd name="T58" fmla="*/ 362 w 363"/>
                  <a:gd name="T59" fmla="*/ 332 h 374"/>
                  <a:gd name="T60" fmla="*/ 344 w 363"/>
                  <a:gd name="T61" fmla="*/ 359 h 374"/>
                  <a:gd name="T62" fmla="*/ 324 w 363"/>
                  <a:gd name="T63" fmla="*/ 368 h 374"/>
                  <a:gd name="T64" fmla="*/ 302 w 363"/>
                  <a:gd name="T65" fmla="*/ 374 h 374"/>
                  <a:gd name="T66" fmla="*/ 280 w 363"/>
                  <a:gd name="T67" fmla="*/ 374 h 374"/>
                  <a:gd name="T68" fmla="*/ 275 w 363"/>
                  <a:gd name="T69" fmla="*/ 361 h 374"/>
                  <a:gd name="T70" fmla="*/ 278 w 363"/>
                  <a:gd name="T71" fmla="*/ 330 h 374"/>
                  <a:gd name="T72" fmla="*/ 270 w 363"/>
                  <a:gd name="T73" fmla="*/ 300 h 374"/>
                  <a:gd name="T74" fmla="*/ 257 w 363"/>
                  <a:gd name="T75" fmla="*/ 273 h 374"/>
                  <a:gd name="T76" fmla="*/ 238 w 363"/>
                  <a:gd name="T77" fmla="*/ 259 h 374"/>
                  <a:gd name="T78" fmla="*/ 224 w 363"/>
                  <a:gd name="T79" fmla="*/ 250 h 374"/>
                  <a:gd name="T80" fmla="*/ 208 w 363"/>
                  <a:gd name="T81" fmla="*/ 246 h 374"/>
                  <a:gd name="T82" fmla="*/ 193 w 363"/>
                  <a:gd name="T83" fmla="*/ 243 h 374"/>
                  <a:gd name="T84" fmla="*/ 176 w 363"/>
                  <a:gd name="T85" fmla="*/ 243 h 374"/>
                  <a:gd name="T86" fmla="*/ 160 w 363"/>
                  <a:gd name="T87" fmla="*/ 246 h 374"/>
                  <a:gd name="T88" fmla="*/ 144 w 363"/>
                  <a:gd name="T89" fmla="*/ 249 h 374"/>
                  <a:gd name="T90" fmla="*/ 128 w 363"/>
                  <a:gd name="T91" fmla="*/ 255 h 374"/>
                  <a:gd name="T92" fmla="*/ 105 w 363"/>
                  <a:gd name="T93" fmla="*/ 265 h 374"/>
                  <a:gd name="T94" fmla="*/ 80 w 363"/>
                  <a:gd name="T95" fmla="*/ 282 h 374"/>
                  <a:gd name="T96" fmla="*/ 57 w 363"/>
                  <a:gd name="T97" fmla="*/ 304 h 374"/>
                  <a:gd name="T98" fmla="*/ 38 w 363"/>
                  <a:gd name="T99" fmla="*/ 332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3" h="374">
                    <a:moveTo>
                      <a:pt x="29" y="346"/>
                    </a:moveTo>
                    <a:lnTo>
                      <a:pt x="20" y="337"/>
                    </a:lnTo>
                    <a:lnTo>
                      <a:pt x="14" y="329"/>
                    </a:lnTo>
                    <a:lnTo>
                      <a:pt x="9" y="321"/>
                    </a:lnTo>
                    <a:lnTo>
                      <a:pt x="4" y="311"/>
                    </a:lnTo>
                    <a:lnTo>
                      <a:pt x="1" y="301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1" y="266"/>
                    </a:lnTo>
                    <a:lnTo>
                      <a:pt x="4" y="252"/>
                    </a:lnTo>
                    <a:lnTo>
                      <a:pt x="7" y="236"/>
                    </a:lnTo>
                    <a:lnTo>
                      <a:pt x="13" y="221"/>
                    </a:lnTo>
                    <a:lnTo>
                      <a:pt x="20" y="207"/>
                    </a:lnTo>
                    <a:lnTo>
                      <a:pt x="27" y="192"/>
                    </a:lnTo>
                    <a:lnTo>
                      <a:pt x="36" y="176"/>
                    </a:lnTo>
                    <a:lnTo>
                      <a:pt x="45" y="160"/>
                    </a:lnTo>
                    <a:lnTo>
                      <a:pt x="55" y="144"/>
                    </a:lnTo>
                    <a:lnTo>
                      <a:pt x="65" y="129"/>
                    </a:lnTo>
                    <a:lnTo>
                      <a:pt x="75" y="112"/>
                    </a:lnTo>
                    <a:lnTo>
                      <a:pt x="86" y="95"/>
                    </a:lnTo>
                    <a:lnTo>
                      <a:pt x="96" y="77"/>
                    </a:lnTo>
                    <a:lnTo>
                      <a:pt x="106" y="60"/>
                    </a:lnTo>
                    <a:lnTo>
                      <a:pt x="116" y="41"/>
                    </a:lnTo>
                    <a:lnTo>
                      <a:pt x="125" y="20"/>
                    </a:lnTo>
                    <a:lnTo>
                      <a:pt x="134" y="0"/>
                    </a:lnTo>
                    <a:lnTo>
                      <a:pt x="134" y="22"/>
                    </a:lnTo>
                    <a:lnTo>
                      <a:pt x="135" y="44"/>
                    </a:lnTo>
                    <a:lnTo>
                      <a:pt x="137" y="63"/>
                    </a:lnTo>
                    <a:lnTo>
                      <a:pt x="139" y="80"/>
                    </a:lnTo>
                    <a:lnTo>
                      <a:pt x="145" y="97"/>
                    </a:lnTo>
                    <a:lnTo>
                      <a:pt x="151" y="112"/>
                    </a:lnTo>
                    <a:lnTo>
                      <a:pt x="163" y="125"/>
                    </a:lnTo>
                    <a:lnTo>
                      <a:pt x="176" y="137"/>
                    </a:lnTo>
                    <a:lnTo>
                      <a:pt x="183" y="141"/>
                    </a:lnTo>
                    <a:lnTo>
                      <a:pt x="190" y="144"/>
                    </a:lnTo>
                    <a:lnTo>
                      <a:pt x="199" y="148"/>
                    </a:lnTo>
                    <a:lnTo>
                      <a:pt x="208" y="151"/>
                    </a:lnTo>
                    <a:lnTo>
                      <a:pt x="217" y="154"/>
                    </a:lnTo>
                    <a:lnTo>
                      <a:pt x="227" y="156"/>
                    </a:lnTo>
                    <a:lnTo>
                      <a:pt x="237" y="159"/>
                    </a:lnTo>
                    <a:lnTo>
                      <a:pt x="246" y="161"/>
                    </a:lnTo>
                    <a:lnTo>
                      <a:pt x="256" y="163"/>
                    </a:lnTo>
                    <a:lnTo>
                      <a:pt x="266" y="166"/>
                    </a:lnTo>
                    <a:lnTo>
                      <a:pt x="278" y="169"/>
                    </a:lnTo>
                    <a:lnTo>
                      <a:pt x="288" y="172"/>
                    </a:lnTo>
                    <a:lnTo>
                      <a:pt x="298" y="175"/>
                    </a:lnTo>
                    <a:lnTo>
                      <a:pt x="308" y="180"/>
                    </a:lnTo>
                    <a:lnTo>
                      <a:pt x="318" y="185"/>
                    </a:lnTo>
                    <a:lnTo>
                      <a:pt x="327" y="189"/>
                    </a:lnTo>
                    <a:lnTo>
                      <a:pt x="334" y="195"/>
                    </a:lnTo>
                    <a:lnTo>
                      <a:pt x="339" y="199"/>
                    </a:lnTo>
                    <a:lnTo>
                      <a:pt x="344" y="205"/>
                    </a:lnTo>
                    <a:lnTo>
                      <a:pt x="349" y="211"/>
                    </a:lnTo>
                    <a:lnTo>
                      <a:pt x="352" y="218"/>
                    </a:lnTo>
                    <a:lnTo>
                      <a:pt x="355" y="225"/>
                    </a:lnTo>
                    <a:lnTo>
                      <a:pt x="358" y="233"/>
                    </a:lnTo>
                    <a:lnTo>
                      <a:pt x="359" y="241"/>
                    </a:lnTo>
                    <a:lnTo>
                      <a:pt x="362" y="269"/>
                    </a:lnTo>
                    <a:lnTo>
                      <a:pt x="363" y="301"/>
                    </a:lnTo>
                    <a:lnTo>
                      <a:pt x="362" y="332"/>
                    </a:lnTo>
                    <a:lnTo>
                      <a:pt x="356" y="355"/>
                    </a:lnTo>
                    <a:lnTo>
                      <a:pt x="344" y="359"/>
                    </a:lnTo>
                    <a:lnTo>
                      <a:pt x="334" y="365"/>
                    </a:lnTo>
                    <a:lnTo>
                      <a:pt x="324" y="368"/>
                    </a:lnTo>
                    <a:lnTo>
                      <a:pt x="312" y="372"/>
                    </a:lnTo>
                    <a:lnTo>
                      <a:pt x="302" y="374"/>
                    </a:lnTo>
                    <a:lnTo>
                      <a:pt x="291" y="374"/>
                    </a:lnTo>
                    <a:lnTo>
                      <a:pt x="280" y="374"/>
                    </a:lnTo>
                    <a:lnTo>
                      <a:pt x="272" y="374"/>
                    </a:lnTo>
                    <a:lnTo>
                      <a:pt x="275" y="361"/>
                    </a:lnTo>
                    <a:lnTo>
                      <a:pt x="278" y="346"/>
                    </a:lnTo>
                    <a:lnTo>
                      <a:pt x="278" y="330"/>
                    </a:lnTo>
                    <a:lnTo>
                      <a:pt x="275" y="316"/>
                    </a:lnTo>
                    <a:lnTo>
                      <a:pt x="270" y="300"/>
                    </a:lnTo>
                    <a:lnTo>
                      <a:pt x="265" y="287"/>
                    </a:lnTo>
                    <a:lnTo>
                      <a:pt x="257" y="273"/>
                    </a:lnTo>
                    <a:lnTo>
                      <a:pt x="246" y="263"/>
                    </a:lnTo>
                    <a:lnTo>
                      <a:pt x="238" y="259"/>
                    </a:lnTo>
                    <a:lnTo>
                      <a:pt x="231" y="255"/>
                    </a:lnTo>
                    <a:lnTo>
                      <a:pt x="224" y="250"/>
                    </a:lnTo>
                    <a:lnTo>
                      <a:pt x="217" y="247"/>
                    </a:lnTo>
                    <a:lnTo>
                      <a:pt x="208" y="246"/>
                    </a:lnTo>
                    <a:lnTo>
                      <a:pt x="201" y="244"/>
                    </a:lnTo>
                    <a:lnTo>
                      <a:pt x="193" y="243"/>
                    </a:lnTo>
                    <a:lnTo>
                      <a:pt x="185" y="243"/>
                    </a:lnTo>
                    <a:lnTo>
                      <a:pt x="176" y="243"/>
                    </a:lnTo>
                    <a:lnTo>
                      <a:pt x="169" y="244"/>
                    </a:lnTo>
                    <a:lnTo>
                      <a:pt x="160" y="246"/>
                    </a:lnTo>
                    <a:lnTo>
                      <a:pt x="151" y="247"/>
                    </a:lnTo>
                    <a:lnTo>
                      <a:pt x="144" y="249"/>
                    </a:lnTo>
                    <a:lnTo>
                      <a:pt x="135" y="252"/>
                    </a:lnTo>
                    <a:lnTo>
                      <a:pt x="128" y="255"/>
                    </a:lnTo>
                    <a:lnTo>
                      <a:pt x="119" y="257"/>
                    </a:lnTo>
                    <a:lnTo>
                      <a:pt x="105" y="265"/>
                    </a:lnTo>
                    <a:lnTo>
                      <a:pt x="91" y="273"/>
                    </a:lnTo>
                    <a:lnTo>
                      <a:pt x="80" y="282"/>
                    </a:lnTo>
                    <a:lnTo>
                      <a:pt x="68" y="294"/>
                    </a:lnTo>
                    <a:lnTo>
                      <a:pt x="57" y="304"/>
                    </a:lnTo>
                    <a:lnTo>
                      <a:pt x="46" y="317"/>
                    </a:lnTo>
                    <a:lnTo>
                      <a:pt x="38" y="332"/>
                    </a:lnTo>
                    <a:lnTo>
                      <a:pt x="29" y="3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5" name="Freeform 176"/>
              <p:cNvSpPr>
                <a:spLocks/>
              </p:cNvSpPr>
              <p:nvPr/>
            </p:nvSpPr>
            <p:spPr bwMode="auto">
              <a:xfrm>
                <a:off x="5087" y="2654"/>
                <a:ext cx="17" cy="30"/>
              </a:xfrm>
              <a:custGeom>
                <a:avLst/>
                <a:gdLst>
                  <a:gd name="T0" fmla="*/ 1 w 51"/>
                  <a:gd name="T1" fmla="*/ 0 h 90"/>
                  <a:gd name="T2" fmla="*/ 0 w 51"/>
                  <a:gd name="T3" fmla="*/ 14 h 90"/>
                  <a:gd name="T4" fmla="*/ 1 w 51"/>
                  <a:gd name="T5" fmla="*/ 26 h 90"/>
                  <a:gd name="T6" fmla="*/ 4 w 51"/>
                  <a:gd name="T7" fmla="*/ 39 h 90"/>
                  <a:gd name="T8" fmla="*/ 7 w 51"/>
                  <a:gd name="T9" fmla="*/ 51 h 90"/>
                  <a:gd name="T10" fmla="*/ 11 w 51"/>
                  <a:gd name="T11" fmla="*/ 61 h 90"/>
                  <a:gd name="T12" fmla="*/ 17 w 51"/>
                  <a:gd name="T13" fmla="*/ 71 h 90"/>
                  <a:gd name="T14" fmla="*/ 25 w 51"/>
                  <a:gd name="T15" fmla="*/ 81 h 90"/>
                  <a:gd name="T16" fmla="*/ 33 w 51"/>
                  <a:gd name="T17" fmla="*/ 90 h 90"/>
                  <a:gd name="T18" fmla="*/ 51 w 51"/>
                  <a:gd name="T19" fmla="*/ 71 h 90"/>
                  <a:gd name="T20" fmla="*/ 43 w 51"/>
                  <a:gd name="T21" fmla="*/ 65 h 90"/>
                  <a:gd name="T22" fmla="*/ 38 w 51"/>
                  <a:gd name="T23" fmla="*/ 58 h 90"/>
                  <a:gd name="T24" fmla="*/ 32 w 51"/>
                  <a:gd name="T25" fmla="*/ 51 h 90"/>
                  <a:gd name="T26" fmla="*/ 29 w 51"/>
                  <a:gd name="T27" fmla="*/ 42 h 90"/>
                  <a:gd name="T28" fmla="*/ 26 w 51"/>
                  <a:gd name="T29" fmla="*/ 33 h 90"/>
                  <a:gd name="T30" fmla="*/ 25 w 51"/>
                  <a:gd name="T31" fmla="*/ 24 h 90"/>
                  <a:gd name="T32" fmla="*/ 25 w 51"/>
                  <a:gd name="T33" fmla="*/ 14 h 90"/>
                  <a:gd name="T34" fmla="*/ 25 w 51"/>
                  <a:gd name="T35" fmla="*/ 4 h 90"/>
                  <a:gd name="T36" fmla="*/ 1 w 51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0">
                    <a:moveTo>
                      <a:pt x="1" y="0"/>
                    </a:moveTo>
                    <a:lnTo>
                      <a:pt x="0" y="14"/>
                    </a:lnTo>
                    <a:lnTo>
                      <a:pt x="1" y="26"/>
                    </a:lnTo>
                    <a:lnTo>
                      <a:pt x="4" y="39"/>
                    </a:lnTo>
                    <a:lnTo>
                      <a:pt x="7" y="51"/>
                    </a:lnTo>
                    <a:lnTo>
                      <a:pt x="11" y="61"/>
                    </a:lnTo>
                    <a:lnTo>
                      <a:pt x="17" y="71"/>
                    </a:lnTo>
                    <a:lnTo>
                      <a:pt x="25" y="81"/>
                    </a:lnTo>
                    <a:lnTo>
                      <a:pt x="33" y="90"/>
                    </a:lnTo>
                    <a:lnTo>
                      <a:pt x="51" y="71"/>
                    </a:lnTo>
                    <a:lnTo>
                      <a:pt x="43" y="65"/>
                    </a:lnTo>
                    <a:lnTo>
                      <a:pt x="38" y="58"/>
                    </a:lnTo>
                    <a:lnTo>
                      <a:pt x="32" y="51"/>
                    </a:lnTo>
                    <a:lnTo>
                      <a:pt x="29" y="42"/>
                    </a:lnTo>
                    <a:lnTo>
                      <a:pt x="26" y="33"/>
                    </a:lnTo>
                    <a:lnTo>
                      <a:pt x="25" y="24"/>
                    </a:lnTo>
                    <a:lnTo>
                      <a:pt x="25" y="14"/>
                    </a:lnTo>
                    <a:lnTo>
                      <a:pt x="25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6" name="Freeform 177"/>
              <p:cNvSpPr>
                <a:spLocks/>
              </p:cNvSpPr>
              <p:nvPr/>
            </p:nvSpPr>
            <p:spPr bwMode="auto">
              <a:xfrm>
                <a:off x="5087" y="2564"/>
                <a:ext cx="52" cy="91"/>
              </a:xfrm>
              <a:custGeom>
                <a:avLst/>
                <a:gdLst>
                  <a:gd name="T0" fmla="*/ 157 w 157"/>
                  <a:gd name="T1" fmla="*/ 4 h 273"/>
                  <a:gd name="T2" fmla="*/ 134 w 157"/>
                  <a:gd name="T3" fmla="*/ 0 h 273"/>
                  <a:gd name="T4" fmla="*/ 127 w 157"/>
                  <a:gd name="T5" fmla="*/ 20 h 273"/>
                  <a:gd name="T6" fmla="*/ 117 w 157"/>
                  <a:gd name="T7" fmla="*/ 39 h 273"/>
                  <a:gd name="T8" fmla="*/ 108 w 157"/>
                  <a:gd name="T9" fmla="*/ 58 h 273"/>
                  <a:gd name="T10" fmla="*/ 98 w 157"/>
                  <a:gd name="T11" fmla="*/ 75 h 273"/>
                  <a:gd name="T12" fmla="*/ 87 w 157"/>
                  <a:gd name="T13" fmla="*/ 93 h 273"/>
                  <a:gd name="T14" fmla="*/ 77 w 157"/>
                  <a:gd name="T15" fmla="*/ 110 h 273"/>
                  <a:gd name="T16" fmla="*/ 67 w 157"/>
                  <a:gd name="T17" fmla="*/ 128 h 273"/>
                  <a:gd name="T18" fmla="*/ 58 w 157"/>
                  <a:gd name="T19" fmla="*/ 142 h 273"/>
                  <a:gd name="T20" fmla="*/ 47 w 157"/>
                  <a:gd name="T21" fmla="*/ 158 h 273"/>
                  <a:gd name="T22" fmla="*/ 38 w 157"/>
                  <a:gd name="T23" fmla="*/ 174 h 273"/>
                  <a:gd name="T24" fmla="*/ 29 w 157"/>
                  <a:gd name="T25" fmla="*/ 190 h 273"/>
                  <a:gd name="T26" fmla="*/ 22 w 157"/>
                  <a:gd name="T27" fmla="*/ 205 h 273"/>
                  <a:gd name="T28" fmla="*/ 15 w 157"/>
                  <a:gd name="T29" fmla="*/ 221 h 273"/>
                  <a:gd name="T30" fmla="*/ 8 w 157"/>
                  <a:gd name="T31" fmla="*/ 237 h 273"/>
                  <a:gd name="T32" fmla="*/ 5 w 157"/>
                  <a:gd name="T33" fmla="*/ 253 h 273"/>
                  <a:gd name="T34" fmla="*/ 0 w 157"/>
                  <a:gd name="T35" fmla="*/ 269 h 273"/>
                  <a:gd name="T36" fmla="*/ 24 w 157"/>
                  <a:gd name="T37" fmla="*/ 273 h 273"/>
                  <a:gd name="T38" fmla="*/ 28 w 157"/>
                  <a:gd name="T39" fmla="*/ 259 h 273"/>
                  <a:gd name="T40" fmla="*/ 31 w 157"/>
                  <a:gd name="T41" fmla="*/ 244 h 273"/>
                  <a:gd name="T42" fmla="*/ 37 w 157"/>
                  <a:gd name="T43" fmla="*/ 229 h 273"/>
                  <a:gd name="T44" fmla="*/ 42 w 157"/>
                  <a:gd name="T45" fmla="*/ 215 h 273"/>
                  <a:gd name="T46" fmla="*/ 50 w 157"/>
                  <a:gd name="T47" fmla="*/ 200 h 273"/>
                  <a:gd name="T48" fmla="*/ 58 w 157"/>
                  <a:gd name="T49" fmla="*/ 186 h 273"/>
                  <a:gd name="T50" fmla="*/ 67 w 157"/>
                  <a:gd name="T51" fmla="*/ 170 h 273"/>
                  <a:gd name="T52" fmla="*/ 77 w 157"/>
                  <a:gd name="T53" fmla="*/ 155 h 273"/>
                  <a:gd name="T54" fmla="*/ 87 w 157"/>
                  <a:gd name="T55" fmla="*/ 139 h 273"/>
                  <a:gd name="T56" fmla="*/ 98 w 157"/>
                  <a:gd name="T57" fmla="*/ 122 h 273"/>
                  <a:gd name="T58" fmla="*/ 108 w 157"/>
                  <a:gd name="T59" fmla="*/ 106 h 273"/>
                  <a:gd name="T60" fmla="*/ 118 w 157"/>
                  <a:gd name="T61" fmla="*/ 88 h 273"/>
                  <a:gd name="T62" fmla="*/ 128 w 157"/>
                  <a:gd name="T63" fmla="*/ 69 h 273"/>
                  <a:gd name="T64" fmla="*/ 138 w 157"/>
                  <a:gd name="T65" fmla="*/ 49 h 273"/>
                  <a:gd name="T66" fmla="*/ 147 w 157"/>
                  <a:gd name="T67" fmla="*/ 29 h 273"/>
                  <a:gd name="T68" fmla="*/ 156 w 157"/>
                  <a:gd name="T69" fmla="*/ 8 h 273"/>
                  <a:gd name="T70" fmla="*/ 134 w 157"/>
                  <a:gd name="T71" fmla="*/ 4 h 273"/>
                  <a:gd name="T72" fmla="*/ 157 w 157"/>
                  <a:gd name="T73" fmla="*/ 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273">
                    <a:moveTo>
                      <a:pt x="157" y="4"/>
                    </a:moveTo>
                    <a:lnTo>
                      <a:pt x="134" y="0"/>
                    </a:lnTo>
                    <a:lnTo>
                      <a:pt x="127" y="20"/>
                    </a:lnTo>
                    <a:lnTo>
                      <a:pt x="117" y="39"/>
                    </a:lnTo>
                    <a:lnTo>
                      <a:pt x="108" y="58"/>
                    </a:lnTo>
                    <a:lnTo>
                      <a:pt x="98" y="75"/>
                    </a:lnTo>
                    <a:lnTo>
                      <a:pt x="87" y="93"/>
                    </a:lnTo>
                    <a:lnTo>
                      <a:pt x="77" y="110"/>
                    </a:lnTo>
                    <a:lnTo>
                      <a:pt x="67" y="128"/>
                    </a:lnTo>
                    <a:lnTo>
                      <a:pt x="58" y="142"/>
                    </a:lnTo>
                    <a:lnTo>
                      <a:pt x="47" y="158"/>
                    </a:lnTo>
                    <a:lnTo>
                      <a:pt x="38" y="174"/>
                    </a:lnTo>
                    <a:lnTo>
                      <a:pt x="29" y="190"/>
                    </a:lnTo>
                    <a:lnTo>
                      <a:pt x="22" y="205"/>
                    </a:lnTo>
                    <a:lnTo>
                      <a:pt x="15" y="221"/>
                    </a:lnTo>
                    <a:lnTo>
                      <a:pt x="8" y="237"/>
                    </a:lnTo>
                    <a:lnTo>
                      <a:pt x="5" y="253"/>
                    </a:lnTo>
                    <a:lnTo>
                      <a:pt x="0" y="269"/>
                    </a:lnTo>
                    <a:lnTo>
                      <a:pt x="24" y="273"/>
                    </a:lnTo>
                    <a:lnTo>
                      <a:pt x="28" y="259"/>
                    </a:lnTo>
                    <a:lnTo>
                      <a:pt x="31" y="244"/>
                    </a:lnTo>
                    <a:lnTo>
                      <a:pt x="37" y="229"/>
                    </a:lnTo>
                    <a:lnTo>
                      <a:pt x="42" y="215"/>
                    </a:lnTo>
                    <a:lnTo>
                      <a:pt x="50" y="200"/>
                    </a:lnTo>
                    <a:lnTo>
                      <a:pt x="58" y="186"/>
                    </a:lnTo>
                    <a:lnTo>
                      <a:pt x="67" y="170"/>
                    </a:lnTo>
                    <a:lnTo>
                      <a:pt x="77" y="155"/>
                    </a:lnTo>
                    <a:lnTo>
                      <a:pt x="87" y="139"/>
                    </a:lnTo>
                    <a:lnTo>
                      <a:pt x="98" y="122"/>
                    </a:lnTo>
                    <a:lnTo>
                      <a:pt x="108" y="106"/>
                    </a:lnTo>
                    <a:lnTo>
                      <a:pt x="118" y="88"/>
                    </a:lnTo>
                    <a:lnTo>
                      <a:pt x="128" y="69"/>
                    </a:lnTo>
                    <a:lnTo>
                      <a:pt x="138" y="49"/>
                    </a:lnTo>
                    <a:lnTo>
                      <a:pt x="147" y="29"/>
                    </a:lnTo>
                    <a:lnTo>
                      <a:pt x="156" y="8"/>
                    </a:lnTo>
                    <a:lnTo>
                      <a:pt x="134" y="4"/>
                    </a:lnTo>
                    <a:lnTo>
                      <a:pt x="15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7" name="Freeform 178"/>
              <p:cNvSpPr>
                <a:spLocks/>
              </p:cNvSpPr>
              <p:nvPr/>
            </p:nvSpPr>
            <p:spPr bwMode="auto">
              <a:xfrm>
                <a:off x="5132" y="2566"/>
                <a:ext cx="20" cy="49"/>
              </a:xfrm>
              <a:custGeom>
                <a:avLst/>
                <a:gdLst>
                  <a:gd name="T0" fmla="*/ 60 w 60"/>
                  <a:gd name="T1" fmla="*/ 127 h 147"/>
                  <a:gd name="T2" fmla="*/ 54 w 60"/>
                  <a:gd name="T3" fmla="*/ 122 h 147"/>
                  <a:gd name="T4" fmla="*/ 49 w 60"/>
                  <a:gd name="T5" fmla="*/ 118 h 147"/>
                  <a:gd name="T6" fmla="*/ 44 w 60"/>
                  <a:gd name="T7" fmla="*/ 112 h 147"/>
                  <a:gd name="T8" fmla="*/ 39 w 60"/>
                  <a:gd name="T9" fmla="*/ 105 h 147"/>
                  <a:gd name="T10" fmla="*/ 36 w 60"/>
                  <a:gd name="T11" fmla="*/ 100 h 147"/>
                  <a:gd name="T12" fmla="*/ 33 w 60"/>
                  <a:gd name="T13" fmla="*/ 93 h 147"/>
                  <a:gd name="T14" fmla="*/ 32 w 60"/>
                  <a:gd name="T15" fmla="*/ 86 h 147"/>
                  <a:gd name="T16" fmla="*/ 29 w 60"/>
                  <a:gd name="T17" fmla="*/ 77 h 147"/>
                  <a:gd name="T18" fmla="*/ 28 w 60"/>
                  <a:gd name="T19" fmla="*/ 70 h 147"/>
                  <a:gd name="T20" fmla="*/ 26 w 60"/>
                  <a:gd name="T21" fmla="*/ 61 h 147"/>
                  <a:gd name="T22" fmla="*/ 25 w 60"/>
                  <a:gd name="T23" fmla="*/ 52 h 147"/>
                  <a:gd name="T24" fmla="*/ 25 w 60"/>
                  <a:gd name="T25" fmla="*/ 42 h 147"/>
                  <a:gd name="T26" fmla="*/ 25 w 60"/>
                  <a:gd name="T27" fmla="*/ 32 h 147"/>
                  <a:gd name="T28" fmla="*/ 23 w 60"/>
                  <a:gd name="T29" fmla="*/ 22 h 147"/>
                  <a:gd name="T30" fmla="*/ 23 w 60"/>
                  <a:gd name="T31" fmla="*/ 12 h 147"/>
                  <a:gd name="T32" fmla="*/ 23 w 60"/>
                  <a:gd name="T33" fmla="*/ 0 h 147"/>
                  <a:gd name="T34" fmla="*/ 0 w 60"/>
                  <a:gd name="T35" fmla="*/ 0 h 147"/>
                  <a:gd name="T36" fmla="*/ 0 w 60"/>
                  <a:gd name="T37" fmla="*/ 12 h 147"/>
                  <a:gd name="T38" fmla="*/ 0 w 60"/>
                  <a:gd name="T39" fmla="*/ 23 h 147"/>
                  <a:gd name="T40" fmla="*/ 1 w 60"/>
                  <a:gd name="T41" fmla="*/ 33 h 147"/>
                  <a:gd name="T42" fmla="*/ 1 w 60"/>
                  <a:gd name="T43" fmla="*/ 44 h 147"/>
                  <a:gd name="T44" fmla="*/ 3 w 60"/>
                  <a:gd name="T45" fmla="*/ 55 h 147"/>
                  <a:gd name="T46" fmla="*/ 3 w 60"/>
                  <a:gd name="T47" fmla="*/ 64 h 147"/>
                  <a:gd name="T48" fmla="*/ 4 w 60"/>
                  <a:gd name="T49" fmla="*/ 74 h 147"/>
                  <a:gd name="T50" fmla="*/ 6 w 60"/>
                  <a:gd name="T51" fmla="*/ 84 h 147"/>
                  <a:gd name="T52" fmla="*/ 9 w 60"/>
                  <a:gd name="T53" fmla="*/ 92 h 147"/>
                  <a:gd name="T54" fmla="*/ 12 w 60"/>
                  <a:gd name="T55" fmla="*/ 100 h 147"/>
                  <a:gd name="T56" fmla="*/ 16 w 60"/>
                  <a:gd name="T57" fmla="*/ 111 h 147"/>
                  <a:gd name="T58" fmla="*/ 20 w 60"/>
                  <a:gd name="T59" fmla="*/ 118 h 147"/>
                  <a:gd name="T60" fmla="*/ 26 w 60"/>
                  <a:gd name="T61" fmla="*/ 127 h 147"/>
                  <a:gd name="T62" fmla="*/ 32 w 60"/>
                  <a:gd name="T63" fmla="*/ 132 h 147"/>
                  <a:gd name="T64" fmla="*/ 39 w 60"/>
                  <a:gd name="T65" fmla="*/ 140 h 147"/>
                  <a:gd name="T66" fmla="*/ 47 w 60"/>
                  <a:gd name="T67" fmla="*/ 147 h 147"/>
                  <a:gd name="T68" fmla="*/ 60 w 60"/>
                  <a:gd name="T69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47">
                    <a:moveTo>
                      <a:pt x="60" y="127"/>
                    </a:moveTo>
                    <a:lnTo>
                      <a:pt x="54" y="122"/>
                    </a:lnTo>
                    <a:lnTo>
                      <a:pt x="49" y="118"/>
                    </a:lnTo>
                    <a:lnTo>
                      <a:pt x="44" y="112"/>
                    </a:lnTo>
                    <a:lnTo>
                      <a:pt x="39" y="105"/>
                    </a:lnTo>
                    <a:lnTo>
                      <a:pt x="36" y="100"/>
                    </a:lnTo>
                    <a:lnTo>
                      <a:pt x="33" y="93"/>
                    </a:lnTo>
                    <a:lnTo>
                      <a:pt x="32" y="86"/>
                    </a:lnTo>
                    <a:lnTo>
                      <a:pt x="29" y="77"/>
                    </a:lnTo>
                    <a:lnTo>
                      <a:pt x="28" y="70"/>
                    </a:lnTo>
                    <a:lnTo>
                      <a:pt x="26" y="61"/>
                    </a:lnTo>
                    <a:lnTo>
                      <a:pt x="25" y="52"/>
                    </a:lnTo>
                    <a:lnTo>
                      <a:pt x="25" y="42"/>
                    </a:lnTo>
                    <a:lnTo>
                      <a:pt x="25" y="32"/>
                    </a:lnTo>
                    <a:lnTo>
                      <a:pt x="23" y="22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  <a:lnTo>
                      <a:pt x="1" y="33"/>
                    </a:lnTo>
                    <a:lnTo>
                      <a:pt x="1" y="44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4" y="74"/>
                    </a:lnTo>
                    <a:lnTo>
                      <a:pt x="6" y="84"/>
                    </a:lnTo>
                    <a:lnTo>
                      <a:pt x="9" y="92"/>
                    </a:lnTo>
                    <a:lnTo>
                      <a:pt x="12" y="100"/>
                    </a:lnTo>
                    <a:lnTo>
                      <a:pt x="16" y="111"/>
                    </a:lnTo>
                    <a:lnTo>
                      <a:pt x="20" y="118"/>
                    </a:lnTo>
                    <a:lnTo>
                      <a:pt x="26" y="127"/>
                    </a:lnTo>
                    <a:lnTo>
                      <a:pt x="32" y="132"/>
                    </a:lnTo>
                    <a:lnTo>
                      <a:pt x="39" y="140"/>
                    </a:lnTo>
                    <a:lnTo>
                      <a:pt x="47" y="147"/>
                    </a:lnTo>
                    <a:lnTo>
                      <a:pt x="6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8" name="Freeform 179"/>
              <p:cNvSpPr>
                <a:spLocks/>
              </p:cNvSpPr>
              <p:nvPr/>
            </p:nvSpPr>
            <p:spPr bwMode="auto">
              <a:xfrm>
                <a:off x="5147" y="2608"/>
                <a:ext cx="55" cy="25"/>
              </a:xfrm>
              <a:custGeom>
                <a:avLst/>
                <a:gdLst>
                  <a:gd name="T0" fmla="*/ 165 w 165"/>
                  <a:gd name="T1" fmla="*/ 53 h 74"/>
                  <a:gd name="T2" fmla="*/ 165 w 165"/>
                  <a:gd name="T3" fmla="*/ 53 h 74"/>
                  <a:gd name="T4" fmla="*/ 155 w 165"/>
                  <a:gd name="T5" fmla="*/ 48 h 74"/>
                  <a:gd name="T6" fmla="*/ 143 w 165"/>
                  <a:gd name="T7" fmla="*/ 42 h 74"/>
                  <a:gd name="T8" fmla="*/ 133 w 165"/>
                  <a:gd name="T9" fmla="*/ 37 h 74"/>
                  <a:gd name="T10" fmla="*/ 122 w 165"/>
                  <a:gd name="T11" fmla="*/ 33 h 74"/>
                  <a:gd name="T12" fmla="*/ 111 w 165"/>
                  <a:gd name="T13" fmla="*/ 30 h 74"/>
                  <a:gd name="T14" fmla="*/ 101 w 165"/>
                  <a:gd name="T15" fmla="*/ 27 h 74"/>
                  <a:gd name="T16" fmla="*/ 90 w 165"/>
                  <a:gd name="T17" fmla="*/ 24 h 74"/>
                  <a:gd name="T18" fmla="*/ 80 w 165"/>
                  <a:gd name="T19" fmla="*/ 23 h 74"/>
                  <a:gd name="T20" fmla="*/ 71 w 165"/>
                  <a:gd name="T21" fmla="*/ 20 h 74"/>
                  <a:gd name="T22" fmla="*/ 61 w 165"/>
                  <a:gd name="T23" fmla="*/ 17 h 74"/>
                  <a:gd name="T24" fmla="*/ 50 w 165"/>
                  <a:gd name="T25" fmla="*/ 16 h 74"/>
                  <a:gd name="T26" fmla="*/ 42 w 165"/>
                  <a:gd name="T27" fmla="*/ 13 h 74"/>
                  <a:gd name="T28" fmla="*/ 34 w 165"/>
                  <a:gd name="T29" fmla="*/ 10 h 74"/>
                  <a:gd name="T30" fmla="*/ 26 w 165"/>
                  <a:gd name="T31" fmla="*/ 7 h 74"/>
                  <a:gd name="T32" fmla="*/ 20 w 165"/>
                  <a:gd name="T33" fmla="*/ 4 h 74"/>
                  <a:gd name="T34" fmla="*/ 13 w 165"/>
                  <a:gd name="T35" fmla="*/ 0 h 74"/>
                  <a:gd name="T36" fmla="*/ 0 w 165"/>
                  <a:gd name="T37" fmla="*/ 20 h 74"/>
                  <a:gd name="T38" fmla="*/ 8 w 165"/>
                  <a:gd name="T39" fmla="*/ 24 h 74"/>
                  <a:gd name="T40" fmla="*/ 17 w 165"/>
                  <a:gd name="T41" fmla="*/ 29 h 74"/>
                  <a:gd name="T42" fmla="*/ 26 w 165"/>
                  <a:gd name="T43" fmla="*/ 32 h 74"/>
                  <a:gd name="T44" fmla="*/ 34 w 165"/>
                  <a:gd name="T45" fmla="*/ 34 h 74"/>
                  <a:gd name="T46" fmla="*/ 45 w 165"/>
                  <a:gd name="T47" fmla="*/ 39 h 74"/>
                  <a:gd name="T48" fmla="*/ 55 w 165"/>
                  <a:gd name="T49" fmla="*/ 40 h 74"/>
                  <a:gd name="T50" fmla="*/ 65 w 165"/>
                  <a:gd name="T51" fmla="*/ 43 h 74"/>
                  <a:gd name="T52" fmla="*/ 74 w 165"/>
                  <a:gd name="T53" fmla="*/ 45 h 74"/>
                  <a:gd name="T54" fmla="*/ 85 w 165"/>
                  <a:gd name="T55" fmla="*/ 48 h 74"/>
                  <a:gd name="T56" fmla="*/ 94 w 165"/>
                  <a:gd name="T57" fmla="*/ 50 h 74"/>
                  <a:gd name="T58" fmla="*/ 106 w 165"/>
                  <a:gd name="T59" fmla="*/ 53 h 74"/>
                  <a:gd name="T60" fmla="*/ 116 w 165"/>
                  <a:gd name="T61" fmla="*/ 56 h 74"/>
                  <a:gd name="T62" fmla="*/ 125 w 165"/>
                  <a:gd name="T63" fmla="*/ 59 h 74"/>
                  <a:gd name="T64" fmla="*/ 135 w 165"/>
                  <a:gd name="T65" fmla="*/ 64 h 74"/>
                  <a:gd name="T66" fmla="*/ 143 w 165"/>
                  <a:gd name="T67" fmla="*/ 68 h 74"/>
                  <a:gd name="T68" fmla="*/ 152 w 165"/>
                  <a:gd name="T69" fmla="*/ 74 h 74"/>
                  <a:gd name="T70" fmla="*/ 152 w 165"/>
                  <a:gd name="T71" fmla="*/ 72 h 74"/>
                  <a:gd name="T72" fmla="*/ 165 w 165"/>
                  <a:gd name="T73" fmla="*/ 5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74">
                    <a:moveTo>
                      <a:pt x="165" y="53"/>
                    </a:moveTo>
                    <a:lnTo>
                      <a:pt x="165" y="53"/>
                    </a:lnTo>
                    <a:lnTo>
                      <a:pt x="155" y="48"/>
                    </a:lnTo>
                    <a:lnTo>
                      <a:pt x="143" y="42"/>
                    </a:lnTo>
                    <a:lnTo>
                      <a:pt x="133" y="37"/>
                    </a:lnTo>
                    <a:lnTo>
                      <a:pt x="122" y="33"/>
                    </a:lnTo>
                    <a:lnTo>
                      <a:pt x="111" y="30"/>
                    </a:lnTo>
                    <a:lnTo>
                      <a:pt x="101" y="27"/>
                    </a:lnTo>
                    <a:lnTo>
                      <a:pt x="90" y="24"/>
                    </a:lnTo>
                    <a:lnTo>
                      <a:pt x="80" y="23"/>
                    </a:lnTo>
                    <a:lnTo>
                      <a:pt x="71" y="20"/>
                    </a:lnTo>
                    <a:lnTo>
                      <a:pt x="61" y="17"/>
                    </a:lnTo>
                    <a:lnTo>
                      <a:pt x="50" y="16"/>
                    </a:lnTo>
                    <a:lnTo>
                      <a:pt x="42" y="13"/>
                    </a:lnTo>
                    <a:lnTo>
                      <a:pt x="34" y="10"/>
                    </a:lnTo>
                    <a:lnTo>
                      <a:pt x="26" y="7"/>
                    </a:lnTo>
                    <a:lnTo>
                      <a:pt x="20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7" y="29"/>
                    </a:lnTo>
                    <a:lnTo>
                      <a:pt x="26" y="32"/>
                    </a:lnTo>
                    <a:lnTo>
                      <a:pt x="34" y="34"/>
                    </a:lnTo>
                    <a:lnTo>
                      <a:pt x="45" y="39"/>
                    </a:lnTo>
                    <a:lnTo>
                      <a:pt x="55" y="40"/>
                    </a:lnTo>
                    <a:lnTo>
                      <a:pt x="65" y="43"/>
                    </a:lnTo>
                    <a:lnTo>
                      <a:pt x="74" y="45"/>
                    </a:lnTo>
                    <a:lnTo>
                      <a:pt x="85" y="48"/>
                    </a:lnTo>
                    <a:lnTo>
                      <a:pt x="94" y="50"/>
                    </a:lnTo>
                    <a:lnTo>
                      <a:pt x="106" y="53"/>
                    </a:lnTo>
                    <a:lnTo>
                      <a:pt x="116" y="56"/>
                    </a:lnTo>
                    <a:lnTo>
                      <a:pt x="125" y="59"/>
                    </a:lnTo>
                    <a:lnTo>
                      <a:pt x="135" y="64"/>
                    </a:lnTo>
                    <a:lnTo>
                      <a:pt x="143" y="68"/>
                    </a:lnTo>
                    <a:lnTo>
                      <a:pt x="152" y="74"/>
                    </a:lnTo>
                    <a:lnTo>
                      <a:pt x="152" y="72"/>
                    </a:lnTo>
                    <a:lnTo>
                      <a:pt x="165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89" name="Freeform 180"/>
              <p:cNvSpPr>
                <a:spLocks/>
              </p:cNvSpPr>
              <p:nvPr/>
            </p:nvSpPr>
            <p:spPr bwMode="auto">
              <a:xfrm>
                <a:off x="5198" y="2626"/>
                <a:ext cx="17" cy="20"/>
              </a:xfrm>
              <a:custGeom>
                <a:avLst/>
                <a:gdLst>
                  <a:gd name="T0" fmla="*/ 50 w 50"/>
                  <a:gd name="T1" fmla="*/ 60 h 61"/>
                  <a:gd name="T2" fmla="*/ 48 w 50"/>
                  <a:gd name="T3" fmla="*/ 51 h 61"/>
                  <a:gd name="T4" fmla="*/ 45 w 50"/>
                  <a:gd name="T5" fmla="*/ 41 h 61"/>
                  <a:gd name="T6" fmla="*/ 42 w 50"/>
                  <a:gd name="T7" fmla="*/ 34 h 61"/>
                  <a:gd name="T8" fmla="*/ 38 w 50"/>
                  <a:gd name="T9" fmla="*/ 25 h 61"/>
                  <a:gd name="T10" fmla="*/ 32 w 50"/>
                  <a:gd name="T11" fmla="*/ 18 h 61"/>
                  <a:gd name="T12" fmla="*/ 26 w 50"/>
                  <a:gd name="T13" fmla="*/ 12 h 61"/>
                  <a:gd name="T14" fmla="*/ 21 w 50"/>
                  <a:gd name="T15" fmla="*/ 5 h 61"/>
                  <a:gd name="T16" fmla="*/ 13 w 50"/>
                  <a:gd name="T17" fmla="*/ 0 h 61"/>
                  <a:gd name="T18" fmla="*/ 0 w 50"/>
                  <a:gd name="T19" fmla="*/ 19 h 61"/>
                  <a:gd name="T20" fmla="*/ 5 w 50"/>
                  <a:gd name="T21" fmla="*/ 24 h 61"/>
                  <a:gd name="T22" fmla="*/ 10 w 50"/>
                  <a:gd name="T23" fmla="*/ 28 h 61"/>
                  <a:gd name="T24" fmla="*/ 15 w 50"/>
                  <a:gd name="T25" fmla="*/ 32 h 61"/>
                  <a:gd name="T26" fmla="*/ 18 w 50"/>
                  <a:gd name="T27" fmla="*/ 38 h 61"/>
                  <a:gd name="T28" fmla="*/ 21 w 50"/>
                  <a:gd name="T29" fmla="*/ 44 h 61"/>
                  <a:gd name="T30" fmla="*/ 23 w 50"/>
                  <a:gd name="T31" fmla="*/ 51 h 61"/>
                  <a:gd name="T32" fmla="*/ 25 w 50"/>
                  <a:gd name="T33" fmla="*/ 56 h 61"/>
                  <a:gd name="T34" fmla="*/ 26 w 50"/>
                  <a:gd name="T35" fmla="*/ 61 h 61"/>
                  <a:gd name="T36" fmla="*/ 50 w 50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50" y="60"/>
                    </a:moveTo>
                    <a:lnTo>
                      <a:pt x="48" y="51"/>
                    </a:lnTo>
                    <a:lnTo>
                      <a:pt x="45" y="41"/>
                    </a:lnTo>
                    <a:lnTo>
                      <a:pt x="42" y="34"/>
                    </a:lnTo>
                    <a:lnTo>
                      <a:pt x="38" y="25"/>
                    </a:lnTo>
                    <a:lnTo>
                      <a:pt x="32" y="18"/>
                    </a:lnTo>
                    <a:lnTo>
                      <a:pt x="26" y="12"/>
                    </a:lnTo>
                    <a:lnTo>
                      <a:pt x="21" y="5"/>
                    </a:lnTo>
                    <a:lnTo>
                      <a:pt x="13" y="0"/>
                    </a:lnTo>
                    <a:lnTo>
                      <a:pt x="0" y="19"/>
                    </a:lnTo>
                    <a:lnTo>
                      <a:pt x="5" y="24"/>
                    </a:lnTo>
                    <a:lnTo>
                      <a:pt x="10" y="28"/>
                    </a:lnTo>
                    <a:lnTo>
                      <a:pt x="15" y="32"/>
                    </a:lnTo>
                    <a:lnTo>
                      <a:pt x="18" y="38"/>
                    </a:lnTo>
                    <a:lnTo>
                      <a:pt x="21" y="44"/>
                    </a:lnTo>
                    <a:lnTo>
                      <a:pt x="23" y="51"/>
                    </a:lnTo>
                    <a:lnTo>
                      <a:pt x="25" y="56"/>
                    </a:lnTo>
                    <a:lnTo>
                      <a:pt x="26" y="61"/>
                    </a:lnTo>
                    <a:lnTo>
                      <a:pt x="50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0" name="Freeform 181"/>
              <p:cNvSpPr>
                <a:spLocks/>
              </p:cNvSpPr>
              <p:nvPr/>
            </p:nvSpPr>
            <p:spPr bwMode="auto">
              <a:xfrm>
                <a:off x="5206" y="2646"/>
                <a:ext cx="10" cy="41"/>
              </a:xfrm>
              <a:custGeom>
                <a:avLst/>
                <a:gdLst>
                  <a:gd name="T0" fmla="*/ 16 w 29"/>
                  <a:gd name="T1" fmla="*/ 125 h 125"/>
                  <a:gd name="T2" fmla="*/ 20 w 29"/>
                  <a:gd name="T3" fmla="*/ 119 h 125"/>
                  <a:gd name="T4" fmla="*/ 22 w 29"/>
                  <a:gd name="T5" fmla="*/ 112 h 125"/>
                  <a:gd name="T6" fmla="*/ 25 w 29"/>
                  <a:gd name="T7" fmla="*/ 108 h 125"/>
                  <a:gd name="T8" fmla="*/ 26 w 29"/>
                  <a:gd name="T9" fmla="*/ 100 h 125"/>
                  <a:gd name="T10" fmla="*/ 28 w 29"/>
                  <a:gd name="T11" fmla="*/ 93 h 125"/>
                  <a:gd name="T12" fmla="*/ 28 w 29"/>
                  <a:gd name="T13" fmla="*/ 84 h 125"/>
                  <a:gd name="T14" fmla="*/ 28 w 29"/>
                  <a:gd name="T15" fmla="*/ 77 h 125"/>
                  <a:gd name="T16" fmla="*/ 29 w 29"/>
                  <a:gd name="T17" fmla="*/ 70 h 125"/>
                  <a:gd name="T18" fmla="*/ 29 w 29"/>
                  <a:gd name="T19" fmla="*/ 61 h 125"/>
                  <a:gd name="T20" fmla="*/ 28 w 29"/>
                  <a:gd name="T21" fmla="*/ 52 h 125"/>
                  <a:gd name="T22" fmla="*/ 28 w 29"/>
                  <a:gd name="T23" fmla="*/ 45 h 125"/>
                  <a:gd name="T24" fmla="*/ 28 w 29"/>
                  <a:gd name="T25" fmla="*/ 35 h 125"/>
                  <a:gd name="T26" fmla="*/ 26 w 29"/>
                  <a:gd name="T27" fmla="*/ 28 h 125"/>
                  <a:gd name="T28" fmla="*/ 26 w 29"/>
                  <a:gd name="T29" fmla="*/ 19 h 125"/>
                  <a:gd name="T30" fmla="*/ 26 w 29"/>
                  <a:gd name="T31" fmla="*/ 12 h 125"/>
                  <a:gd name="T32" fmla="*/ 25 w 29"/>
                  <a:gd name="T33" fmla="*/ 6 h 125"/>
                  <a:gd name="T34" fmla="*/ 25 w 29"/>
                  <a:gd name="T35" fmla="*/ 0 h 125"/>
                  <a:gd name="T36" fmla="*/ 1 w 29"/>
                  <a:gd name="T37" fmla="*/ 1 h 125"/>
                  <a:gd name="T38" fmla="*/ 3 w 29"/>
                  <a:gd name="T39" fmla="*/ 7 h 125"/>
                  <a:gd name="T40" fmla="*/ 3 w 29"/>
                  <a:gd name="T41" fmla="*/ 15 h 125"/>
                  <a:gd name="T42" fmla="*/ 3 w 29"/>
                  <a:gd name="T43" fmla="*/ 22 h 125"/>
                  <a:gd name="T44" fmla="*/ 4 w 29"/>
                  <a:gd name="T45" fmla="*/ 29 h 125"/>
                  <a:gd name="T46" fmla="*/ 4 w 29"/>
                  <a:gd name="T47" fmla="*/ 36 h 125"/>
                  <a:gd name="T48" fmla="*/ 4 w 29"/>
                  <a:gd name="T49" fmla="*/ 45 h 125"/>
                  <a:gd name="T50" fmla="*/ 4 w 29"/>
                  <a:gd name="T51" fmla="*/ 54 h 125"/>
                  <a:gd name="T52" fmla="*/ 6 w 29"/>
                  <a:gd name="T53" fmla="*/ 61 h 125"/>
                  <a:gd name="T54" fmla="*/ 6 w 29"/>
                  <a:gd name="T55" fmla="*/ 68 h 125"/>
                  <a:gd name="T56" fmla="*/ 4 w 29"/>
                  <a:gd name="T57" fmla="*/ 76 h 125"/>
                  <a:gd name="T58" fmla="*/ 4 w 29"/>
                  <a:gd name="T59" fmla="*/ 83 h 125"/>
                  <a:gd name="T60" fmla="*/ 4 w 29"/>
                  <a:gd name="T61" fmla="*/ 89 h 125"/>
                  <a:gd name="T62" fmla="*/ 3 w 29"/>
                  <a:gd name="T63" fmla="*/ 96 h 125"/>
                  <a:gd name="T64" fmla="*/ 3 w 29"/>
                  <a:gd name="T65" fmla="*/ 100 h 125"/>
                  <a:gd name="T66" fmla="*/ 1 w 29"/>
                  <a:gd name="T67" fmla="*/ 106 h 125"/>
                  <a:gd name="T68" fmla="*/ 0 w 29"/>
                  <a:gd name="T69" fmla="*/ 109 h 125"/>
                  <a:gd name="T70" fmla="*/ 4 w 29"/>
                  <a:gd name="T71" fmla="*/ 103 h 125"/>
                  <a:gd name="T72" fmla="*/ 16 w 29"/>
                  <a:gd name="T7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125">
                    <a:moveTo>
                      <a:pt x="16" y="125"/>
                    </a:moveTo>
                    <a:lnTo>
                      <a:pt x="20" y="119"/>
                    </a:lnTo>
                    <a:lnTo>
                      <a:pt x="22" y="112"/>
                    </a:lnTo>
                    <a:lnTo>
                      <a:pt x="25" y="108"/>
                    </a:lnTo>
                    <a:lnTo>
                      <a:pt x="26" y="100"/>
                    </a:lnTo>
                    <a:lnTo>
                      <a:pt x="28" y="93"/>
                    </a:lnTo>
                    <a:lnTo>
                      <a:pt x="28" y="84"/>
                    </a:lnTo>
                    <a:lnTo>
                      <a:pt x="28" y="77"/>
                    </a:lnTo>
                    <a:lnTo>
                      <a:pt x="29" y="70"/>
                    </a:lnTo>
                    <a:lnTo>
                      <a:pt x="29" y="61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28" y="35"/>
                    </a:lnTo>
                    <a:lnTo>
                      <a:pt x="26" y="28"/>
                    </a:lnTo>
                    <a:lnTo>
                      <a:pt x="26" y="19"/>
                    </a:lnTo>
                    <a:lnTo>
                      <a:pt x="26" y="12"/>
                    </a:lnTo>
                    <a:lnTo>
                      <a:pt x="25" y="6"/>
                    </a:lnTo>
                    <a:lnTo>
                      <a:pt x="25" y="0"/>
                    </a:lnTo>
                    <a:lnTo>
                      <a:pt x="1" y="1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3" y="22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6" y="68"/>
                    </a:lnTo>
                    <a:lnTo>
                      <a:pt x="4" y="76"/>
                    </a:lnTo>
                    <a:lnTo>
                      <a:pt x="4" y="83"/>
                    </a:lnTo>
                    <a:lnTo>
                      <a:pt x="4" y="89"/>
                    </a:lnTo>
                    <a:lnTo>
                      <a:pt x="3" y="96"/>
                    </a:lnTo>
                    <a:lnTo>
                      <a:pt x="3" y="100"/>
                    </a:lnTo>
                    <a:lnTo>
                      <a:pt x="1" y="106"/>
                    </a:lnTo>
                    <a:lnTo>
                      <a:pt x="0" y="109"/>
                    </a:lnTo>
                    <a:lnTo>
                      <a:pt x="4" y="103"/>
                    </a:lnTo>
                    <a:lnTo>
                      <a:pt x="16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1" name="Freeform 182"/>
              <p:cNvSpPr>
                <a:spLocks/>
              </p:cNvSpPr>
              <p:nvPr/>
            </p:nvSpPr>
            <p:spPr bwMode="auto">
              <a:xfrm>
                <a:off x="5178" y="2680"/>
                <a:ext cx="34" cy="15"/>
              </a:xfrm>
              <a:custGeom>
                <a:avLst/>
                <a:gdLst>
                  <a:gd name="T0" fmla="*/ 0 w 102"/>
                  <a:gd name="T1" fmla="*/ 28 h 44"/>
                  <a:gd name="T2" fmla="*/ 10 w 102"/>
                  <a:gd name="T3" fmla="*/ 42 h 44"/>
                  <a:gd name="T4" fmla="*/ 20 w 102"/>
                  <a:gd name="T5" fmla="*/ 44 h 44"/>
                  <a:gd name="T6" fmla="*/ 32 w 102"/>
                  <a:gd name="T7" fmla="*/ 42 h 44"/>
                  <a:gd name="T8" fmla="*/ 44 w 102"/>
                  <a:gd name="T9" fmla="*/ 42 h 44"/>
                  <a:gd name="T10" fmla="*/ 55 w 102"/>
                  <a:gd name="T11" fmla="*/ 40 h 44"/>
                  <a:gd name="T12" fmla="*/ 67 w 102"/>
                  <a:gd name="T13" fmla="*/ 37 h 44"/>
                  <a:gd name="T14" fmla="*/ 79 w 102"/>
                  <a:gd name="T15" fmla="*/ 32 h 44"/>
                  <a:gd name="T16" fmla="*/ 90 w 102"/>
                  <a:gd name="T17" fmla="*/ 28 h 44"/>
                  <a:gd name="T18" fmla="*/ 102 w 102"/>
                  <a:gd name="T19" fmla="*/ 22 h 44"/>
                  <a:gd name="T20" fmla="*/ 90 w 102"/>
                  <a:gd name="T21" fmla="*/ 0 h 44"/>
                  <a:gd name="T22" fmla="*/ 80 w 102"/>
                  <a:gd name="T23" fmla="*/ 8 h 44"/>
                  <a:gd name="T24" fmla="*/ 70 w 102"/>
                  <a:gd name="T25" fmla="*/ 12 h 44"/>
                  <a:gd name="T26" fmla="*/ 60 w 102"/>
                  <a:gd name="T27" fmla="*/ 15 h 44"/>
                  <a:gd name="T28" fmla="*/ 50 w 102"/>
                  <a:gd name="T29" fmla="*/ 16 h 44"/>
                  <a:gd name="T30" fmla="*/ 39 w 102"/>
                  <a:gd name="T31" fmla="*/ 19 h 44"/>
                  <a:gd name="T32" fmla="*/ 31 w 102"/>
                  <a:gd name="T33" fmla="*/ 21 h 44"/>
                  <a:gd name="T34" fmla="*/ 22 w 102"/>
                  <a:gd name="T35" fmla="*/ 19 h 44"/>
                  <a:gd name="T36" fmla="*/ 13 w 102"/>
                  <a:gd name="T37" fmla="*/ 19 h 44"/>
                  <a:gd name="T38" fmla="*/ 22 w 102"/>
                  <a:gd name="T39" fmla="*/ 35 h 44"/>
                  <a:gd name="T40" fmla="*/ 0 w 102"/>
                  <a:gd name="T4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44">
                    <a:moveTo>
                      <a:pt x="0" y="28"/>
                    </a:moveTo>
                    <a:lnTo>
                      <a:pt x="10" y="42"/>
                    </a:lnTo>
                    <a:lnTo>
                      <a:pt x="20" y="44"/>
                    </a:lnTo>
                    <a:lnTo>
                      <a:pt x="32" y="42"/>
                    </a:lnTo>
                    <a:lnTo>
                      <a:pt x="44" y="42"/>
                    </a:lnTo>
                    <a:lnTo>
                      <a:pt x="55" y="40"/>
                    </a:lnTo>
                    <a:lnTo>
                      <a:pt x="67" y="37"/>
                    </a:lnTo>
                    <a:lnTo>
                      <a:pt x="79" y="32"/>
                    </a:lnTo>
                    <a:lnTo>
                      <a:pt x="90" y="28"/>
                    </a:lnTo>
                    <a:lnTo>
                      <a:pt x="102" y="22"/>
                    </a:lnTo>
                    <a:lnTo>
                      <a:pt x="90" y="0"/>
                    </a:lnTo>
                    <a:lnTo>
                      <a:pt x="80" y="8"/>
                    </a:lnTo>
                    <a:lnTo>
                      <a:pt x="70" y="12"/>
                    </a:lnTo>
                    <a:lnTo>
                      <a:pt x="60" y="15"/>
                    </a:lnTo>
                    <a:lnTo>
                      <a:pt x="50" y="16"/>
                    </a:lnTo>
                    <a:lnTo>
                      <a:pt x="39" y="19"/>
                    </a:lnTo>
                    <a:lnTo>
                      <a:pt x="31" y="21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22" y="3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2" name="Freeform 183"/>
              <p:cNvSpPr>
                <a:spLocks/>
              </p:cNvSpPr>
              <p:nvPr/>
            </p:nvSpPr>
            <p:spPr bwMode="auto">
              <a:xfrm>
                <a:off x="5170" y="2651"/>
                <a:ext cx="17" cy="41"/>
              </a:xfrm>
              <a:custGeom>
                <a:avLst/>
                <a:gdLst>
                  <a:gd name="T0" fmla="*/ 0 w 51"/>
                  <a:gd name="T1" fmla="*/ 18 h 123"/>
                  <a:gd name="T2" fmla="*/ 6 w 51"/>
                  <a:gd name="T3" fmla="*/ 23 h 123"/>
                  <a:gd name="T4" fmla="*/ 11 w 51"/>
                  <a:gd name="T5" fmla="*/ 26 h 123"/>
                  <a:gd name="T6" fmla="*/ 13 w 51"/>
                  <a:gd name="T7" fmla="*/ 30 h 123"/>
                  <a:gd name="T8" fmla="*/ 16 w 51"/>
                  <a:gd name="T9" fmla="*/ 36 h 123"/>
                  <a:gd name="T10" fmla="*/ 19 w 51"/>
                  <a:gd name="T11" fmla="*/ 42 h 123"/>
                  <a:gd name="T12" fmla="*/ 22 w 51"/>
                  <a:gd name="T13" fmla="*/ 49 h 123"/>
                  <a:gd name="T14" fmla="*/ 24 w 51"/>
                  <a:gd name="T15" fmla="*/ 55 h 123"/>
                  <a:gd name="T16" fmla="*/ 25 w 51"/>
                  <a:gd name="T17" fmla="*/ 62 h 123"/>
                  <a:gd name="T18" fmla="*/ 27 w 51"/>
                  <a:gd name="T19" fmla="*/ 69 h 123"/>
                  <a:gd name="T20" fmla="*/ 27 w 51"/>
                  <a:gd name="T21" fmla="*/ 97 h 123"/>
                  <a:gd name="T22" fmla="*/ 25 w 51"/>
                  <a:gd name="T23" fmla="*/ 103 h 123"/>
                  <a:gd name="T24" fmla="*/ 24 w 51"/>
                  <a:gd name="T25" fmla="*/ 110 h 123"/>
                  <a:gd name="T26" fmla="*/ 22 w 51"/>
                  <a:gd name="T27" fmla="*/ 116 h 123"/>
                  <a:gd name="T28" fmla="*/ 44 w 51"/>
                  <a:gd name="T29" fmla="*/ 123 h 123"/>
                  <a:gd name="T30" fmla="*/ 47 w 51"/>
                  <a:gd name="T31" fmla="*/ 116 h 123"/>
                  <a:gd name="T32" fmla="*/ 48 w 51"/>
                  <a:gd name="T33" fmla="*/ 109 h 123"/>
                  <a:gd name="T34" fmla="*/ 50 w 51"/>
                  <a:gd name="T35" fmla="*/ 100 h 123"/>
                  <a:gd name="T36" fmla="*/ 51 w 51"/>
                  <a:gd name="T37" fmla="*/ 91 h 123"/>
                  <a:gd name="T38" fmla="*/ 51 w 51"/>
                  <a:gd name="T39" fmla="*/ 75 h 123"/>
                  <a:gd name="T40" fmla="*/ 50 w 51"/>
                  <a:gd name="T41" fmla="*/ 66 h 123"/>
                  <a:gd name="T42" fmla="*/ 48 w 51"/>
                  <a:gd name="T43" fmla="*/ 58 h 123"/>
                  <a:gd name="T44" fmla="*/ 47 w 51"/>
                  <a:gd name="T45" fmla="*/ 49 h 123"/>
                  <a:gd name="T46" fmla="*/ 44 w 51"/>
                  <a:gd name="T47" fmla="*/ 40 h 123"/>
                  <a:gd name="T48" fmla="*/ 41 w 51"/>
                  <a:gd name="T49" fmla="*/ 33 h 123"/>
                  <a:gd name="T50" fmla="*/ 37 w 51"/>
                  <a:gd name="T51" fmla="*/ 26 h 123"/>
                  <a:gd name="T52" fmla="*/ 34 w 51"/>
                  <a:gd name="T53" fmla="*/ 18 h 123"/>
                  <a:gd name="T54" fmla="*/ 28 w 51"/>
                  <a:gd name="T55" fmla="*/ 10 h 123"/>
                  <a:gd name="T56" fmla="*/ 21 w 51"/>
                  <a:gd name="T57" fmla="*/ 4 h 123"/>
                  <a:gd name="T58" fmla="*/ 15 w 51"/>
                  <a:gd name="T59" fmla="*/ 0 h 123"/>
                  <a:gd name="T60" fmla="*/ 0 w 51"/>
                  <a:gd name="T61" fmla="*/ 1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" h="123">
                    <a:moveTo>
                      <a:pt x="0" y="18"/>
                    </a:moveTo>
                    <a:lnTo>
                      <a:pt x="6" y="23"/>
                    </a:lnTo>
                    <a:lnTo>
                      <a:pt x="11" y="26"/>
                    </a:lnTo>
                    <a:lnTo>
                      <a:pt x="13" y="30"/>
                    </a:lnTo>
                    <a:lnTo>
                      <a:pt x="16" y="36"/>
                    </a:lnTo>
                    <a:lnTo>
                      <a:pt x="19" y="42"/>
                    </a:lnTo>
                    <a:lnTo>
                      <a:pt x="22" y="49"/>
                    </a:lnTo>
                    <a:lnTo>
                      <a:pt x="24" y="55"/>
                    </a:lnTo>
                    <a:lnTo>
                      <a:pt x="25" y="62"/>
                    </a:lnTo>
                    <a:lnTo>
                      <a:pt x="27" y="69"/>
                    </a:lnTo>
                    <a:lnTo>
                      <a:pt x="27" y="97"/>
                    </a:lnTo>
                    <a:lnTo>
                      <a:pt x="25" y="103"/>
                    </a:lnTo>
                    <a:lnTo>
                      <a:pt x="24" y="110"/>
                    </a:lnTo>
                    <a:lnTo>
                      <a:pt x="22" y="116"/>
                    </a:lnTo>
                    <a:lnTo>
                      <a:pt x="44" y="123"/>
                    </a:lnTo>
                    <a:lnTo>
                      <a:pt x="47" y="116"/>
                    </a:lnTo>
                    <a:lnTo>
                      <a:pt x="48" y="109"/>
                    </a:lnTo>
                    <a:lnTo>
                      <a:pt x="50" y="100"/>
                    </a:lnTo>
                    <a:lnTo>
                      <a:pt x="51" y="91"/>
                    </a:lnTo>
                    <a:lnTo>
                      <a:pt x="51" y="75"/>
                    </a:lnTo>
                    <a:lnTo>
                      <a:pt x="50" y="66"/>
                    </a:lnTo>
                    <a:lnTo>
                      <a:pt x="48" y="58"/>
                    </a:lnTo>
                    <a:lnTo>
                      <a:pt x="47" y="49"/>
                    </a:lnTo>
                    <a:lnTo>
                      <a:pt x="44" y="40"/>
                    </a:lnTo>
                    <a:lnTo>
                      <a:pt x="41" y="33"/>
                    </a:lnTo>
                    <a:lnTo>
                      <a:pt x="37" y="26"/>
                    </a:lnTo>
                    <a:lnTo>
                      <a:pt x="34" y="18"/>
                    </a:lnTo>
                    <a:lnTo>
                      <a:pt x="28" y="10"/>
                    </a:lnTo>
                    <a:lnTo>
                      <a:pt x="21" y="4"/>
                    </a:lnTo>
                    <a:lnTo>
                      <a:pt x="1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3" name="Freeform 184"/>
              <p:cNvSpPr>
                <a:spLocks/>
              </p:cNvSpPr>
              <p:nvPr/>
            </p:nvSpPr>
            <p:spPr bwMode="auto">
              <a:xfrm>
                <a:off x="5129" y="2643"/>
                <a:ext cx="46" cy="14"/>
              </a:xfrm>
              <a:custGeom>
                <a:avLst/>
                <a:gdLst>
                  <a:gd name="T0" fmla="*/ 8 w 138"/>
                  <a:gd name="T1" fmla="*/ 38 h 42"/>
                  <a:gd name="T2" fmla="*/ 17 w 138"/>
                  <a:gd name="T3" fmla="*/ 34 h 42"/>
                  <a:gd name="T4" fmla="*/ 24 w 138"/>
                  <a:gd name="T5" fmla="*/ 32 h 42"/>
                  <a:gd name="T6" fmla="*/ 32 w 138"/>
                  <a:gd name="T7" fmla="*/ 29 h 42"/>
                  <a:gd name="T8" fmla="*/ 39 w 138"/>
                  <a:gd name="T9" fmla="*/ 28 h 42"/>
                  <a:gd name="T10" fmla="*/ 46 w 138"/>
                  <a:gd name="T11" fmla="*/ 26 h 42"/>
                  <a:gd name="T12" fmla="*/ 55 w 138"/>
                  <a:gd name="T13" fmla="*/ 25 h 42"/>
                  <a:gd name="T14" fmla="*/ 62 w 138"/>
                  <a:gd name="T15" fmla="*/ 25 h 42"/>
                  <a:gd name="T16" fmla="*/ 77 w 138"/>
                  <a:gd name="T17" fmla="*/ 25 h 42"/>
                  <a:gd name="T18" fmla="*/ 83 w 138"/>
                  <a:gd name="T19" fmla="*/ 25 h 42"/>
                  <a:gd name="T20" fmla="*/ 90 w 138"/>
                  <a:gd name="T21" fmla="*/ 26 h 42"/>
                  <a:gd name="T22" fmla="*/ 97 w 138"/>
                  <a:gd name="T23" fmla="*/ 28 h 42"/>
                  <a:gd name="T24" fmla="*/ 104 w 138"/>
                  <a:gd name="T25" fmla="*/ 31 h 42"/>
                  <a:gd name="T26" fmla="*/ 112 w 138"/>
                  <a:gd name="T27" fmla="*/ 34 h 42"/>
                  <a:gd name="T28" fmla="*/ 118 w 138"/>
                  <a:gd name="T29" fmla="*/ 38 h 42"/>
                  <a:gd name="T30" fmla="*/ 123 w 138"/>
                  <a:gd name="T31" fmla="*/ 42 h 42"/>
                  <a:gd name="T32" fmla="*/ 138 w 138"/>
                  <a:gd name="T33" fmla="*/ 24 h 42"/>
                  <a:gd name="T34" fmla="*/ 129 w 138"/>
                  <a:gd name="T35" fmla="*/ 18 h 42"/>
                  <a:gd name="T36" fmla="*/ 122 w 138"/>
                  <a:gd name="T37" fmla="*/ 13 h 42"/>
                  <a:gd name="T38" fmla="*/ 113 w 138"/>
                  <a:gd name="T39" fmla="*/ 9 h 42"/>
                  <a:gd name="T40" fmla="*/ 104 w 138"/>
                  <a:gd name="T41" fmla="*/ 5 h 42"/>
                  <a:gd name="T42" fmla="*/ 96 w 138"/>
                  <a:gd name="T43" fmla="*/ 3 h 42"/>
                  <a:gd name="T44" fmla="*/ 87 w 138"/>
                  <a:gd name="T45" fmla="*/ 2 h 42"/>
                  <a:gd name="T46" fmla="*/ 78 w 138"/>
                  <a:gd name="T47" fmla="*/ 2 h 42"/>
                  <a:gd name="T48" fmla="*/ 70 w 138"/>
                  <a:gd name="T49" fmla="*/ 0 h 42"/>
                  <a:gd name="T50" fmla="*/ 61 w 138"/>
                  <a:gd name="T51" fmla="*/ 2 h 42"/>
                  <a:gd name="T52" fmla="*/ 52 w 138"/>
                  <a:gd name="T53" fmla="*/ 2 h 42"/>
                  <a:gd name="T54" fmla="*/ 43 w 138"/>
                  <a:gd name="T55" fmla="*/ 3 h 42"/>
                  <a:gd name="T56" fmla="*/ 33 w 138"/>
                  <a:gd name="T57" fmla="*/ 5 h 42"/>
                  <a:gd name="T58" fmla="*/ 26 w 138"/>
                  <a:gd name="T59" fmla="*/ 8 h 42"/>
                  <a:gd name="T60" fmla="*/ 17 w 138"/>
                  <a:gd name="T61" fmla="*/ 10 h 42"/>
                  <a:gd name="T62" fmla="*/ 8 w 138"/>
                  <a:gd name="T63" fmla="*/ 12 h 42"/>
                  <a:gd name="T64" fmla="*/ 0 w 138"/>
                  <a:gd name="T65" fmla="*/ 16 h 42"/>
                  <a:gd name="T66" fmla="*/ 8 w 138"/>
                  <a:gd name="T67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42">
                    <a:moveTo>
                      <a:pt x="8" y="38"/>
                    </a:moveTo>
                    <a:lnTo>
                      <a:pt x="17" y="34"/>
                    </a:lnTo>
                    <a:lnTo>
                      <a:pt x="24" y="32"/>
                    </a:lnTo>
                    <a:lnTo>
                      <a:pt x="32" y="29"/>
                    </a:lnTo>
                    <a:lnTo>
                      <a:pt x="39" y="28"/>
                    </a:lnTo>
                    <a:lnTo>
                      <a:pt x="46" y="26"/>
                    </a:lnTo>
                    <a:lnTo>
                      <a:pt x="55" y="25"/>
                    </a:lnTo>
                    <a:lnTo>
                      <a:pt x="62" y="25"/>
                    </a:lnTo>
                    <a:lnTo>
                      <a:pt x="77" y="25"/>
                    </a:lnTo>
                    <a:lnTo>
                      <a:pt x="83" y="25"/>
                    </a:lnTo>
                    <a:lnTo>
                      <a:pt x="90" y="26"/>
                    </a:lnTo>
                    <a:lnTo>
                      <a:pt x="97" y="28"/>
                    </a:lnTo>
                    <a:lnTo>
                      <a:pt x="104" y="31"/>
                    </a:lnTo>
                    <a:lnTo>
                      <a:pt x="112" y="34"/>
                    </a:lnTo>
                    <a:lnTo>
                      <a:pt x="118" y="38"/>
                    </a:lnTo>
                    <a:lnTo>
                      <a:pt x="123" y="42"/>
                    </a:lnTo>
                    <a:lnTo>
                      <a:pt x="138" y="24"/>
                    </a:lnTo>
                    <a:lnTo>
                      <a:pt x="129" y="18"/>
                    </a:lnTo>
                    <a:lnTo>
                      <a:pt x="122" y="13"/>
                    </a:lnTo>
                    <a:lnTo>
                      <a:pt x="113" y="9"/>
                    </a:lnTo>
                    <a:lnTo>
                      <a:pt x="104" y="5"/>
                    </a:lnTo>
                    <a:lnTo>
                      <a:pt x="96" y="3"/>
                    </a:lnTo>
                    <a:lnTo>
                      <a:pt x="87" y="2"/>
                    </a:lnTo>
                    <a:lnTo>
                      <a:pt x="78" y="2"/>
                    </a:lnTo>
                    <a:lnTo>
                      <a:pt x="70" y="0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3" y="3"/>
                    </a:lnTo>
                    <a:lnTo>
                      <a:pt x="33" y="5"/>
                    </a:lnTo>
                    <a:lnTo>
                      <a:pt x="26" y="8"/>
                    </a:lnTo>
                    <a:lnTo>
                      <a:pt x="17" y="10"/>
                    </a:lnTo>
                    <a:lnTo>
                      <a:pt x="8" y="12"/>
                    </a:lnTo>
                    <a:lnTo>
                      <a:pt x="0" y="16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4" name="Freeform 185"/>
              <p:cNvSpPr>
                <a:spLocks/>
              </p:cNvSpPr>
              <p:nvPr/>
            </p:nvSpPr>
            <p:spPr bwMode="auto">
              <a:xfrm>
                <a:off x="5097" y="2648"/>
                <a:ext cx="35" cy="36"/>
              </a:xfrm>
              <a:custGeom>
                <a:avLst/>
                <a:gdLst>
                  <a:gd name="T0" fmla="*/ 1 w 104"/>
                  <a:gd name="T1" fmla="*/ 108 h 108"/>
                  <a:gd name="T2" fmla="*/ 20 w 104"/>
                  <a:gd name="T3" fmla="*/ 105 h 108"/>
                  <a:gd name="T4" fmla="*/ 29 w 104"/>
                  <a:gd name="T5" fmla="*/ 90 h 108"/>
                  <a:gd name="T6" fmla="*/ 38 w 104"/>
                  <a:gd name="T7" fmla="*/ 77 h 108"/>
                  <a:gd name="T8" fmla="*/ 48 w 104"/>
                  <a:gd name="T9" fmla="*/ 66 h 108"/>
                  <a:gd name="T10" fmla="*/ 58 w 104"/>
                  <a:gd name="T11" fmla="*/ 54 h 108"/>
                  <a:gd name="T12" fmla="*/ 68 w 104"/>
                  <a:gd name="T13" fmla="*/ 44 h 108"/>
                  <a:gd name="T14" fmla="*/ 78 w 104"/>
                  <a:gd name="T15" fmla="*/ 35 h 108"/>
                  <a:gd name="T16" fmla="*/ 91 w 104"/>
                  <a:gd name="T17" fmla="*/ 28 h 108"/>
                  <a:gd name="T18" fmla="*/ 104 w 104"/>
                  <a:gd name="T19" fmla="*/ 22 h 108"/>
                  <a:gd name="T20" fmla="*/ 96 w 104"/>
                  <a:gd name="T21" fmla="*/ 0 h 108"/>
                  <a:gd name="T22" fmla="*/ 81 w 104"/>
                  <a:gd name="T23" fmla="*/ 8 h 108"/>
                  <a:gd name="T24" fmla="*/ 67 w 104"/>
                  <a:gd name="T25" fmla="*/ 16 h 108"/>
                  <a:gd name="T26" fmla="*/ 52 w 104"/>
                  <a:gd name="T27" fmla="*/ 26 h 108"/>
                  <a:gd name="T28" fmla="*/ 40 w 104"/>
                  <a:gd name="T29" fmla="*/ 38 h 108"/>
                  <a:gd name="T30" fmla="*/ 29 w 104"/>
                  <a:gd name="T31" fmla="*/ 50 h 108"/>
                  <a:gd name="T32" fmla="*/ 19 w 104"/>
                  <a:gd name="T33" fmla="*/ 64 h 108"/>
                  <a:gd name="T34" fmla="*/ 8 w 104"/>
                  <a:gd name="T35" fmla="*/ 79 h 108"/>
                  <a:gd name="T36" fmla="*/ 0 w 104"/>
                  <a:gd name="T37" fmla="*/ 93 h 108"/>
                  <a:gd name="T38" fmla="*/ 19 w 104"/>
                  <a:gd name="T39" fmla="*/ 89 h 108"/>
                  <a:gd name="T40" fmla="*/ 1 w 104"/>
                  <a:gd name="T41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8">
                    <a:moveTo>
                      <a:pt x="1" y="108"/>
                    </a:moveTo>
                    <a:lnTo>
                      <a:pt x="20" y="105"/>
                    </a:lnTo>
                    <a:lnTo>
                      <a:pt x="29" y="90"/>
                    </a:lnTo>
                    <a:lnTo>
                      <a:pt x="38" y="77"/>
                    </a:lnTo>
                    <a:lnTo>
                      <a:pt x="48" y="66"/>
                    </a:lnTo>
                    <a:lnTo>
                      <a:pt x="58" y="54"/>
                    </a:lnTo>
                    <a:lnTo>
                      <a:pt x="68" y="44"/>
                    </a:lnTo>
                    <a:lnTo>
                      <a:pt x="78" y="35"/>
                    </a:lnTo>
                    <a:lnTo>
                      <a:pt x="91" y="28"/>
                    </a:lnTo>
                    <a:lnTo>
                      <a:pt x="104" y="22"/>
                    </a:lnTo>
                    <a:lnTo>
                      <a:pt x="96" y="0"/>
                    </a:lnTo>
                    <a:lnTo>
                      <a:pt x="81" y="8"/>
                    </a:lnTo>
                    <a:lnTo>
                      <a:pt x="67" y="16"/>
                    </a:lnTo>
                    <a:lnTo>
                      <a:pt x="52" y="26"/>
                    </a:lnTo>
                    <a:lnTo>
                      <a:pt x="40" y="38"/>
                    </a:lnTo>
                    <a:lnTo>
                      <a:pt x="29" y="50"/>
                    </a:lnTo>
                    <a:lnTo>
                      <a:pt x="19" y="64"/>
                    </a:lnTo>
                    <a:lnTo>
                      <a:pt x="8" y="79"/>
                    </a:lnTo>
                    <a:lnTo>
                      <a:pt x="0" y="93"/>
                    </a:lnTo>
                    <a:lnTo>
                      <a:pt x="19" y="89"/>
                    </a:ln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5" name="Freeform 186"/>
              <p:cNvSpPr>
                <a:spLocks/>
              </p:cNvSpPr>
              <p:nvPr/>
            </p:nvSpPr>
            <p:spPr bwMode="auto">
              <a:xfrm>
                <a:off x="5117" y="2703"/>
                <a:ext cx="5" cy="8"/>
              </a:xfrm>
              <a:custGeom>
                <a:avLst/>
                <a:gdLst>
                  <a:gd name="T0" fmla="*/ 17 w 17"/>
                  <a:gd name="T1" fmla="*/ 2 h 22"/>
                  <a:gd name="T2" fmla="*/ 12 w 17"/>
                  <a:gd name="T3" fmla="*/ 0 h 22"/>
                  <a:gd name="T4" fmla="*/ 9 w 17"/>
                  <a:gd name="T5" fmla="*/ 0 h 22"/>
                  <a:gd name="T6" fmla="*/ 4 w 17"/>
                  <a:gd name="T7" fmla="*/ 3 h 22"/>
                  <a:gd name="T8" fmla="*/ 1 w 17"/>
                  <a:gd name="T9" fmla="*/ 6 h 22"/>
                  <a:gd name="T10" fmla="*/ 0 w 17"/>
                  <a:gd name="T11" fmla="*/ 10 h 22"/>
                  <a:gd name="T12" fmla="*/ 0 w 17"/>
                  <a:gd name="T13" fmla="*/ 15 h 22"/>
                  <a:gd name="T14" fmla="*/ 1 w 17"/>
                  <a:gd name="T15" fmla="*/ 19 h 22"/>
                  <a:gd name="T16" fmla="*/ 4 w 17"/>
                  <a:gd name="T17" fmla="*/ 22 h 22"/>
                  <a:gd name="T18" fmla="*/ 17 w 17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2">
                    <a:moveTo>
                      <a:pt x="17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2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6" name="Freeform 187"/>
              <p:cNvSpPr>
                <a:spLocks/>
              </p:cNvSpPr>
              <p:nvPr/>
            </p:nvSpPr>
            <p:spPr bwMode="auto">
              <a:xfrm>
                <a:off x="5118" y="2704"/>
                <a:ext cx="41" cy="13"/>
              </a:xfrm>
              <a:custGeom>
                <a:avLst/>
                <a:gdLst>
                  <a:gd name="T0" fmla="*/ 117 w 122"/>
                  <a:gd name="T1" fmla="*/ 10 h 39"/>
                  <a:gd name="T2" fmla="*/ 109 w 122"/>
                  <a:gd name="T3" fmla="*/ 11 h 39"/>
                  <a:gd name="T4" fmla="*/ 102 w 122"/>
                  <a:gd name="T5" fmla="*/ 14 h 39"/>
                  <a:gd name="T6" fmla="*/ 95 w 122"/>
                  <a:gd name="T7" fmla="*/ 14 h 39"/>
                  <a:gd name="T8" fmla="*/ 88 w 122"/>
                  <a:gd name="T9" fmla="*/ 16 h 39"/>
                  <a:gd name="T10" fmla="*/ 82 w 122"/>
                  <a:gd name="T11" fmla="*/ 17 h 39"/>
                  <a:gd name="T12" fmla="*/ 67 w 122"/>
                  <a:gd name="T13" fmla="*/ 17 h 39"/>
                  <a:gd name="T14" fmla="*/ 61 w 122"/>
                  <a:gd name="T15" fmla="*/ 16 h 39"/>
                  <a:gd name="T16" fmla="*/ 56 w 122"/>
                  <a:gd name="T17" fmla="*/ 16 h 39"/>
                  <a:gd name="T18" fmla="*/ 48 w 122"/>
                  <a:gd name="T19" fmla="*/ 14 h 39"/>
                  <a:gd name="T20" fmla="*/ 42 w 122"/>
                  <a:gd name="T21" fmla="*/ 13 h 39"/>
                  <a:gd name="T22" fmla="*/ 37 w 122"/>
                  <a:gd name="T23" fmla="*/ 11 h 39"/>
                  <a:gd name="T24" fmla="*/ 31 w 122"/>
                  <a:gd name="T25" fmla="*/ 8 h 39"/>
                  <a:gd name="T26" fmla="*/ 24 w 122"/>
                  <a:gd name="T27" fmla="*/ 5 h 39"/>
                  <a:gd name="T28" fmla="*/ 19 w 122"/>
                  <a:gd name="T29" fmla="*/ 4 h 39"/>
                  <a:gd name="T30" fmla="*/ 13 w 122"/>
                  <a:gd name="T31" fmla="*/ 0 h 39"/>
                  <a:gd name="T32" fmla="*/ 0 w 122"/>
                  <a:gd name="T33" fmla="*/ 20 h 39"/>
                  <a:gd name="T34" fmla="*/ 8 w 122"/>
                  <a:gd name="T35" fmla="*/ 24 h 39"/>
                  <a:gd name="T36" fmla="*/ 15 w 122"/>
                  <a:gd name="T37" fmla="*/ 27 h 39"/>
                  <a:gd name="T38" fmla="*/ 22 w 122"/>
                  <a:gd name="T39" fmla="*/ 30 h 39"/>
                  <a:gd name="T40" fmla="*/ 29 w 122"/>
                  <a:gd name="T41" fmla="*/ 33 h 39"/>
                  <a:gd name="T42" fmla="*/ 37 w 122"/>
                  <a:gd name="T43" fmla="*/ 34 h 39"/>
                  <a:gd name="T44" fmla="*/ 44 w 122"/>
                  <a:gd name="T45" fmla="*/ 36 h 39"/>
                  <a:gd name="T46" fmla="*/ 51 w 122"/>
                  <a:gd name="T47" fmla="*/ 37 h 39"/>
                  <a:gd name="T48" fmla="*/ 58 w 122"/>
                  <a:gd name="T49" fmla="*/ 39 h 39"/>
                  <a:gd name="T50" fmla="*/ 67 w 122"/>
                  <a:gd name="T51" fmla="*/ 39 h 39"/>
                  <a:gd name="T52" fmla="*/ 82 w 122"/>
                  <a:gd name="T53" fmla="*/ 39 h 39"/>
                  <a:gd name="T54" fmla="*/ 90 w 122"/>
                  <a:gd name="T55" fmla="*/ 39 h 39"/>
                  <a:gd name="T56" fmla="*/ 99 w 122"/>
                  <a:gd name="T57" fmla="*/ 37 h 39"/>
                  <a:gd name="T58" fmla="*/ 106 w 122"/>
                  <a:gd name="T59" fmla="*/ 36 h 39"/>
                  <a:gd name="T60" fmla="*/ 114 w 122"/>
                  <a:gd name="T61" fmla="*/ 34 h 39"/>
                  <a:gd name="T62" fmla="*/ 122 w 122"/>
                  <a:gd name="T63" fmla="*/ 33 h 39"/>
                  <a:gd name="T64" fmla="*/ 117 w 122"/>
                  <a:gd name="T65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39">
                    <a:moveTo>
                      <a:pt x="117" y="10"/>
                    </a:moveTo>
                    <a:lnTo>
                      <a:pt x="109" y="11"/>
                    </a:lnTo>
                    <a:lnTo>
                      <a:pt x="102" y="14"/>
                    </a:lnTo>
                    <a:lnTo>
                      <a:pt x="95" y="14"/>
                    </a:lnTo>
                    <a:lnTo>
                      <a:pt x="88" y="16"/>
                    </a:lnTo>
                    <a:lnTo>
                      <a:pt x="82" y="17"/>
                    </a:lnTo>
                    <a:lnTo>
                      <a:pt x="67" y="17"/>
                    </a:lnTo>
                    <a:lnTo>
                      <a:pt x="61" y="16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3"/>
                    </a:lnTo>
                    <a:lnTo>
                      <a:pt x="37" y="11"/>
                    </a:lnTo>
                    <a:lnTo>
                      <a:pt x="31" y="8"/>
                    </a:lnTo>
                    <a:lnTo>
                      <a:pt x="24" y="5"/>
                    </a:lnTo>
                    <a:lnTo>
                      <a:pt x="19" y="4"/>
                    </a:lnTo>
                    <a:lnTo>
                      <a:pt x="13" y="0"/>
                    </a:lnTo>
                    <a:lnTo>
                      <a:pt x="0" y="20"/>
                    </a:lnTo>
                    <a:lnTo>
                      <a:pt x="8" y="24"/>
                    </a:lnTo>
                    <a:lnTo>
                      <a:pt x="15" y="27"/>
                    </a:lnTo>
                    <a:lnTo>
                      <a:pt x="22" y="30"/>
                    </a:lnTo>
                    <a:lnTo>
                      <a:pt x="29" y="33"/>
                    </a:lnTo>
                    <a:lnTo>
                      <a:pt x="37" y="34"/>
                    </a:lnTo>
                    <a:lnTo>
                      <a:pt x="44" y="36"/>
                    </a:lnTo>
                    <a:lnTo>
                      <a:pt x="51" y="37"/>
                    </a:lnTo>
                    <a:lnTo>
                      <a:pt x="58" y="39"/>
                    </a:lnTo>
                    <a:lnTo>
                      <a:pt x="67" y="39"/>
                    </a:lnTo>
                    <a:lnTo>
                      <a:pt x="82" y="39"/>
                    </a:lnTo>
                    <a:lnTo>
                      <a:pt x="90" y="39"/>
                    </a:lnTo>
                    <a:lnTo>
                      <a:pt x="99" y="37"/>
                    </a:lnTo>
                    <a:lnTo>
                      <a:pt x="106" y="36"/>
                    </a:lnTo>
                    <a:lnTo>
                      <a:pt x="114" y="34"/>
                    </a:lnTo>
                    <a:lnTo>
                      <a:pt x="122" y="33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7" name="Freeform 188"/>
              <p:cNvSpPr>
                <a:spLocks/>
              </p:cNvSpPr>
              <p:nvPr/>
            </p:nvSpPr>
            <p:spPr bwMode="auto">
              <a:xfrm>
                <a:off x="5120" y="2703"/>
                <a:ext cx="4" cy="8"/>
              </a:xfrm>
              <a:custGeom>
                <a:avLst/>
                <a:gdLst>
                  <a:gd name="T0" fmla="*/ 5 w 14"/>
                  <a:gd name="T1" fmla="*/ 23 h 23"/>
                  <a:gd name="T2" fmla="*/ 10 w 14"/>
                  <a:gd name="T3" fmla="*/ 22 h 23"/>
                  <a:gd name="T4" fmla="*/ 13 w 14"/>
                  <a:gd name="T5" fmla="*/ 19 h 23"/>
                  <a:gd name="T6" fmla="*/ 14 w 14"/>
                  <a:gd name="T7" fmla="*/ 15 h 23"/>
                  <a:gd name="T8" fmla="*/ 14 w 14"/>
                  <a:gd name="T9" fmla="*/ 9 h 23"/>
                  <a:gd name="T10" fmla="*/ 11 w 14"/>
                  <a:gd name="T11" fmla="*/ 6 h 23"/>
                  <a:gd name="T12" fmla="*/ 8 w 14"/>
                  <a:gd name="T13" fmla="*/ 3 h 23"/>
                  <a:gd name="T14" fmla="*/ 4 w 14"/>
                  <a:gd name="T15" fmla="*/ 0 h 23"/>
                  <a:gd name="T16" fmla="*/ 0 w 14"/>
                  <a:gd name="T17" fmla="*/ 0 h 23"/>
                  <a:gd name="T18" fmla="*/ 5 w 14"/>
                  <a:gd name="T1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5" y="23"/>
                    </a:moveTo>
                    <a:lnTo>
                      <a:pt x="10" y="22"/>
                    </a:lnTo>
                    <a:lnTo>
                      <a:pt x="13" y="19"/>
                    </a:lnTo>
                    <a:lnTo>
                      <a:pt x="14" y="15"/>
                    </a:lnTo>
                    <a:lnTo>
                      <a:pt x="14" y="9"/>
                    </a:lnTo>
                    <a:lnTo>
                      <a:pt x="11" y="6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8" name="Freeform 189"/>
              <p:cNvSpPr>
                <a:spLocks/>
              </p:cNvSpPr>
              <p:nvPr/>
            </p:nvSpPr>
            <p:spPr bwMode="auto">
              <a:xfrm>
                <a:off x="5104" y="2617"/>
                <a:ext cx="5" cy="8"/>
              </a:xfrm>
              <a:custGeom>
                <a:avLst/>
                <a:gdLst>
                  <a:gd name="T0" fmla="*/ 0 w 17"/>
                  <a:gd name="T1" fmla="*/ 21 h 23"/>
                  <a:gd name="T2" fmla="*/ 4 w 17"/>
                  <a:gd name="T3" fmla="*/ 23 h 23"/>
                  <a:gd name="T4" fmla="*/ 8 w 17"/>
                  <a:gd name="T5" fmla="*/ 22 h 23"/>
                  <a:gd name="T6" fmla="*/ 11 w 17"/>
                  <a:gd name="T7" fmla="*/ 19 h 23"/>
                  <a:gd name="T8" fmla="*/ 16 w 17"/>
                  <a:gd name="T9" fmla="*/ 16 h 23"/>
                  <a:gd name="T10" fmla="*/ 17 w 17"/>
                  <a:gd name="T11" fmla="*/ 12 h 23"/>
                  <a:gd name="T12" fmla="*/ 17 w 17"/>
                  <a:gd name="T13" fmla="*/ 9 h 23"/>
                  <a:gd name="T14" fmla="*/ 14 w 17"/>
                  <a:gd name="T15" fmla="*/ 3 h 23"/>
                  <a:gd name="T16" fmla="*/ 11 w 17"/>
                  <a:gd name="T17" fmla="*/ 0 h 23"/>
                  <a:gd name="T18" fmla="*/ 0 w 17"/>
                  <a:gd name="T1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4" y="23"/>
                    </a:lnTo>
                    <a:lnTo>
                      <a:pt x="8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99" name="Freeform 190"/>
              <p:cNvSpPr>
                <a:spLocks/>
              </p:cNvSpPr>
              <p:nvPr/>
            </p:nvSpPr>
            <p:spPr bwMode="auto">
              <a:xfrm>
                <a:off x="5038" y="2580"/>
                <a:ext cx="69" cy="44"/>
              </a:xfrm>
              <a:custGeom>
                <a:avLst/>
                <a:gdLst>
                  <a:gd name="T0" fmla="*/ 6 w 209"/>
                  <a:gd name="T1" fmla="*/ 10 h 131"/>
                  <a:gd name="T2" fmla="*/ 0 w 209"/>
                  <a:gd name="T3" fmla="*/ 20 h 131"/>
                  <a:gd name="T4" fmla="*/ 198 w 209"/>
                  <a:gd name="T5" fmla="*/ 131 h 131"/>
                  <a:gd name="T6" fmla="*/ 209 w 209"/>
                  <a:gd name="T7" fmla="*/ 110 h 131"/>
                  <a:gd name="T8" fmla="*/ 12 w 209"/>
                  <a:gd name="T9" fmla="*/ 0 h 131"/>
                  <a:gd name="T10" fmla="*/ 6 w 209"/>
                  <a:gd name="T11" fmla="*/ 1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9" h="131">
                    <a:moveTo>
                      <a:pt x="6" y="10"/>
                    </a:moveTo>
                    <a:lnTo>
                      <a:pt x="0" y="20"/>
                    </a:lnTo>
                    <a:lnTo>
                      <a:pt x="198" y="131"/>
                    </a:lnTo>
                    <a:lnTo>
                      <a:pt x="209" y="110"/>
                    </a:lnTo>
                    <a:lnTo>
                      <a:pt x="12" y="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0" name="Freeform 191"/>
              <p:cNvSpPr>
                <a:spLocks/>
              </p:cNvSpPr>
              <p:nvPr/>
            </p:nvSpPr>
            <p:spPr bwMode="auto">
              <a:xfrm>
                <a:off x="5036" y="2580"/>
                <a:ext cx="6" cy="7"/>
              </a:xfrm>
              <a:custGeom>
                <a:avLst/>
                <a:gdLst>
                  <a:gd name="T0" fmla="*/ 18 w 18"/>
                  <a:gd name="T1" fmla="*/ 2 h 22"/>
                  <a:gd name="T2" fmla="*/ 13 w 18"/>
                  <a:gd name="T3" fmla="*/ 0 h 22"/>
                  <a:gd name="T4" fmla="*/ 9 w 18"/>
                  <a:gd name="T5" fmla="*/ 0 h 22"/>
                  <a:gd name="T6" fmla="*/ 4 w 18"/>
                  <a:gd name="T7" fmla="*/ 3 h 22"/>
                  <a:gd name="T8" fmla="*/ 2 w 18"/>
                  <a:gd name="T9" fmla="*/ 6 h 22"/>
                  <a:gd name="T10" fmla="*/ 0 w 18"/>
                  <a:gd name="T11" fmla="*/ 9 h 22"/>
                  <a:gd name="T12" fmla="*/ 0 w 18"/>
                  <a:gd name="T13" fmla="*/ 15 h 22"/>
                  <a:gd name="T14" fmla="*/ 2 w 18"/>
                  <a:gd name="T15" fmla="*/ 19 h 22"/>
                  <a:gd name="T16" fmla="*/ 6 w 18"/>
                  <a:gd name="T17" fmla="*/ 22 h 22"/>
                  <a:gd name="T18" fmla="*/ 18 w 18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18" y="2"/>
                    </a:move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6" y="2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1" name="Freeform 192"/>
              <p:cNvSpPr>
                <a:spLocks/>
              </p:cNvSpPr>
              <p:nvPr/>
            </p:nvSpPr>
            <p:spPr bwMode="auto">
              <a:xfrm>
                <a:off x="4984" y="2529"/>
                <a:ext cx="76" cy="98"/>
              </a:xfrm>
              <a:custGeom>
                <a:avLst/>
                <a:gdLst>
                  <a:gd name="T0" fmla="*/ 228 w 228"/>
                  <a:gd name="T1" fmla="*/ 48 h 296"/>
                  <a:gd name="T2" fmla="*/ 219 w 228"/>
                  <a:gd name="T3" fmla="*/ 64 h 296"/>
                  <a:gd name="T4" fmla="*/ 210 w 228"/>
                  <a:gd name="T5" fmla="*/ 79 h 296"/>
                  <a:gd name="T6" fmla="*/ 203 w 228"/>
                  <a:gd name="T7" fmla="*/ 94 h 296"/>
                  <a:gd name="T8" fmla="*/ 194 w 228"/>
                  <a:gd name="T9" fmla="*/ 110 h 296"/>
                  <a:gd name="T10" fmla="*/ 186 w 228"/>
                  <a:gd name="T11" fmla="*/ 126 h 296"/>
                  <a:gd name="T12" fmla="*/ 178 w 228"/>
                  <a:gd name="T13" fmla="*/ 140 h 296"/>
                  <a:gd name="T14" fmla="*/ 171 w 228"/>
                  <a:gd name="T15" fmla="*/ 156 h 296"/>
                  <a:gd name="T16" fmla="*/ 162 w 228"/>
                  <a:gd name="T17" fmla="*/ 172 h 296"/>
                  <a:gd name="T18" fmla="*/ 155 w 228"/>
                  <a:gd name="T19" fmla="*/ 188 h 296"/>
                  <a:gd name="T20" fmla="*/ 146 w 228"/>
                  <a:gd name="T21" fmla="*/ 203 h 296"/>
                  <a:gd name="T22" fmla="*/ 139 w 228"/>
                  <a:gd name="T23" fmla="*/ 219 h 296"/>
                  <a:gd name="T24" fmla="*/ 132 w 228"/>
                  <a:gd name="T25" fmla="*/ 235 h 296"/>
                  <a:gd name="T26" fmla="*/ 123 w 228"/>
                  <a:gd name="T27" fmla="*/ 249 h 296"/>
                  <a:gd name="T28" fmla="*/ 114 w 228"/>
                  <a:gd name="T29" fmla="*/ 265 h 296"/>
                  <a:gd name="T30" fmla="*/ 106 w 228"/>
                  <a:gd name="T31" fmla="*/ 280 h 296"/>
                  <a:gd name="T32" fmla="*/ 97 w 228"/>
                  <a:gd name="T33" fmla="*/ 296 h 296"/>
                  <a:gd name="T34" fmla="*/ 84 w 228"/>
                  <a:gd name="T35" fmla="*/ 284 h 296"/>
                  <a:gd name="T36" fmla="*/ 72 w 228"/>
                  <a:gd name="T37" fmla="*/ 272 h 296"/>
                  <a:gd name="T38" fmla="*/ 61 w 228"/>
                  <a:gd name="T39" fmla="*/ 262 h 296"/>
                  <a:gd name="T40" fmla="*/ 48 w 228"/>
                  <a:gd name="T41" fmla="*/ 251 h 296"/>
                  <a:gd name="T42" fmla="*/ 36 w 228"/>
                  <a:gd name="T43" fmla="*/ 240 h 296"/>
                  <a:gd name="T44" fmla="*/ 24 w 228"/>
                  <a:gd name="T45" fmla="*/ 229 h 296"/>
                  <a:gd name="T46" fmla="*/ 13 w 228"/>
                  <a:gd name="T47" fmla="*/ 219 h 296"/>
                  <a:gd name="T48" fmla="*/ 0 w 228"/>
                  <a:gd name="T49" fmla="*/ 207 h 296"/>
                  <a:gd name="T50" fmla="*/ 7 w 228"/>
                  <a:gd name="T51" fmla="*/ 194 h 296"/>
                  <a:gd name="T52" fmla="*/ 14 w 228"/>
                  <a:gd name="T53" fmla="*/ 181 h 296"/>
                  <a:gd name="T54" fmla="*/ 20 w 228"/>
                  <a:gd name="T55" fmla="*/ 168 h 296"/>
                  <a:gd name="T56" fmla="*/ 27 w 228"/>
                  <a:gd name="T57" fmla="*/ 153 h 296"/>
                  <a:gd name="T58" fmla="*/ 34 w 228"/>
                  <a:gd name="T59" fmla="*/ 140 h 296"/>
                  <a:gd name="T60" fmla="*/ 42 w 228"/>
                  <a:gd name="T61" fmla="*/ 127 h 296"/>
                  <a:gd name="T62" fmla="*/ 49 w 228"/>
                  <a:gd name="T63" fmla="*/ 114 h 296"/>
                  <a:gd name="T64" fmla="*/ 56 w 228"/>
                  <a:gd name="T65" fmla="*/ 101 h 296"/>
                  <a:gd name="T66" fmla="*/ 64 w 228"/>
                  <a:gd name="T67" fmla="*/ 88 h 296"/>
                  <a:gd name="T68" fmla="*/ 71 w 228"/>
                  <a:gd name="T69" fmla="*/ 75 h 296"/>
                  <a:gd name="T70" fmla="*/ 79 w 228"/>
                  <a:gd name="T71" fmla="*/ 62 h 296"/>
                  <a:gd name="T72" fmla="*/ 87 w 228"/>
                  <a:gd name="T73" fmla="*/ 48 h 296"/>
                  <a:gd name="T74" fmla="*/ 95 w 228"/>
                  <a:gd name="T75" fmla="*/ 37 h 296"/>
                  <a:gd name="T76" fmla="*/ 104 w 228"/>
                  <a:gd name="T77" fmla="*/ 24 h 296"/>
                  <a:gd name="T78" fmla="*/ 113 w 228"/>
                  <a:gd name="T79" fmla="*/ 12 h 296"/>
                  <a:gd name="T80" fmla="*/ 122 w 228"/>
                  <a:gd name="T81" fmla="*/ 0 h 296"/>
                  <a:gd name="T82" fmla="*/ 129 w 228"/>
                  <a:gd name="T83" fmla="*/ 2 h 296"/>
                  <a:gd name="T84" fmla="*/ 135 w 228"/>
                  <a:gd name="T85" fmla="*/ 3 h 296"/>
                  <a:gd name="T86" fmla="*/ 142 w 228"/>
                  <a:gd name="T87" fmla="*/ 5 h 296"/>
                  <a:gd name="T88" fmla="*/ 149 w 228"/>
                  <a:gd name="T89" fmla="*/ 6 h 296"/>
                  <a:gd name="T90" fmla="*/ 158 w 228"/>
                  <a:gd name="T91" fmla="*/ 9 h 296"/>
                  <a:gd name="T92" fmla="*/ 165 w 228"/>
                  <a:gd name="T93" fmla="*/ 12 h 296"/>
                  <a:gd name="T94" fmla="*/ 171 w 228"/>
                  <a:gd name="T95" fmla="*/ 16 h 296"/>
                  <a:gd name="T96" fmla="*/ 178 w 228"/>
                  <a:gd name="T97" fmla="*/ 19 h 296"/>
                  <a:gd name="T98" fmla="*/ 186 w 228"/>
                  <a:gd name="T99" fmla="*/ 22 h 296"/>
                  <a:gd name="T100" fmla="*/ 193 w 228"/>
                  <a:gd name="T101" fmla="*/ 27 h 296"/>
                  <a:gd name="T102" fmla="*/ 200 w 228"/>
                  <a:gd name="T103" fmla="*/ 31 h 296"/>
                  <a:gd name="T104" fmla="*/ 206 w 228"/>
                  <a:gd name="T105" fmla="*/ 34 h 296"/>
                  <a:gd name="T106" fmla="*/ 212 w 228"/>
                  <a:gd name="T107" fmla="*/ 38 h 296"/>
                  <a:gd name="T108" fmla="*/ 218 w 228"/>
                  <a:gd name="T109" fmla="*/ 43 h 296"/>
                  <a:gd name="T110" fmla="*/ 223 w 228"/>
                  <a:gd name="T111" fmla="*/ 46 h 296"/>
                  <a:gd name="T112" fmla="*/ 228 w 228"/>
                  <a:gd name="T113" fmla="*/ 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8" h="296">
                    <a:moveTo>
                      <a:pt x="228" y="48"/>
                    </a:moveTo>
                    <a:lnTo>
                      <a:pt x="219" y="64"/>
                    </a:lnTo>
                    <a:lnTo>
                      <a:pt x="210" y="79"/>
                    </a:lnTo>
                    <a:lnTo>
                      <a:pt x="203" y="94"/>
                    </a:lnTo>
                    <a:lnTo>
                      <a:pt x="194" y="110"/>
                    </a:lnTo>
                    <a:lnTo>
                      <a:pt x="186" y="126"/>
                    </a:lnTo>
                    <a:lnTo>
                      <a:pt x="178" y="140"/>
                    </a:lnTo>
                    <a:lnTo>
                      <a:pt x="171" y="156"/>
                    </a:lnTo>
                    <a:lnTo>
                      <a:pt x="162" y="172"/>
                    </a:lnTo>
                    <a:lnTo>
                      <a:pt x="155" y="188"/>
                    </a:lnTo>
                    <a:lnTo>
                      <a:pt x="146" y="203"/>
                    </a:lnTo>
                    <a:lnTo>
                      <a:pt x="139" y="219"/>
                    </a:lnTo>
                    <a:lnTo>
                      <a:pt x="132" y="235"/>
                    </a:lnTo>
                    <a:lnTo>
                      <a:pt x="123" y="249"/>
                    </a:lnTo>
                    <a:lnTo>
                      <a:pt x="114" y="265"/>
                    </a:lnTo>
                    <a:lnTo>
                      <a:pt x="106" y="280"/>
                    </a:lnTo>
                    <a:lnTo>
                      <a:pt x="97" y="296"/>
                    </a:lnTo>
                    <a:lnTo>
                      <a:pt x="84" y="284"/>
                    </a:lnTo>
                    <a:lnTo>
                      <a:pt x="72" y="272"/>
                    </a:lnTo>
                    <a:lnTo>
                      <a:pt x="61" y="262"/>
                    </a:lnTo>
                    <a:lnTo>
                      <a:pt x="48" y="251"/>
                    </a:lnTo>
                    <a:lnTo>
                      <a:pt x="36" y="240"/>
                    </a:lnTo>
                    <a:lnTo>
                      <a:pt x="24" y="229"/>
                    </a:lnTo>
                    <a:lnTo>
                      <a:pt x="13" y="219"/>
                    </a:lnTo>
                    <a:lnTo>
                      <a:pt x="0" y="207"/>
                    </a:lnTo>
                    <a:lnTo>
                      <a:pt x="7" y="194"/>
                    </a:lnTo>
                    <a:lnTo>
                      <a:pt x="14" y="181"/>
                    </a:lnTo>
                    <a:lnTo>
                      <a:pt x="20" y="168"/>
                    </a:lnTo>
                    <a:lnTo>
                      <a:pt x="27" y="153"/>
                    </a:lnTo>
                    <a:lnTo>
                      <a:pt x="34" y="140"/>
                    </a:lnTo>
                    <a:lnTo>
                      <a:pt x="42" y="127"/>
                    </a:lnTo>
                    <a:lnTo>
                      <a:pt x="49" y="114"/>
                    </a:lnTo>
                    <a:lnTo>
                      <a:pt x="56" y="101"/>
                    </a:lnTo>
                    <a:lnTo>
                      <a:pt x="64" y="88"/>
                    </a:lnTo>
                    <a:lnTo>
                      <a:pt x="71" y="75"/>
                    </a:lnTo>
                    <a:lnTo>
                      <a:pt x="79" y="62"/>
                    </a:lnTo>
                    <a:lnTo>
                      <a:pt x="87" y="48"/>
                    </a:lnTo>
                    <a:lnTo>
                      <a:pt x="95" y="37"/>
                    </a:lnTo>
                    <a:lnTo>
                      <a:pt x="104" y="24"/>
                    </a:lnTo>
                    <a:lnTo>
                      <a:pt x="113" y="12"/>
                    </a:lnTo>
                    <a:lnTo>
                      <a:pt x="122" y="0"/>
                    </a:lnTo>
                    <a:lnTo>
                      <a:pt x="129" y="2"/>
                    </a:lnTo>
                    <a:lnTo>
                      <a:pt x="135" y="3"/>
                    </a:lnTo>
                    <a:lnTo>
                      <a:pt x="142" y="5"/>
                    </a:lnTo>
                    <a:lnTo>
                      <a:pt x="149" y="6"/>
                    </a:lnTo>
                    <a:lnTo>
                      <a:pt x="158" y="9"/>
                    </a:lnTo>
                    <a:lnTo>
                      <a:pt x="165" y="12"/>
                    </a:lnTo>
                    <a:lnTo>
                      <a:pt x="171" y="16"/>
                    </a:lnTo>
                    <a:lnTo>
                      <a:pt x="178" y="19"/>
                    </a:lnTo>
                    <a:lnTo>
                      <a:pt x="186" y="22"/>
                    </a:lnTo>
                    <a:lnTo>
                      <a:pt x="193" y="27"/>
                    </a:lnTo>
                    <a:lnTo>
                      <a:pt x="200" y="31"/>
                    </a:lnTo>
                    <a:lnTo>
                      <a:pt x="206" y="34"/>
                    </a:lnTo>
                    <a:lnTo>
                      <a:pt x="212" y="38"/>
                    </a:lnTo>
                    <a:lnTo>
                      <a:pt x="218" y="43"/>
                    </a:lnTo>
                    <a:lnTo>
                      <a:pt x="223" y="46"/>
                    </a:lnTo>
                    <a:lnTo>
                      <a:pt x="228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2" name="Freeform 193"/>
              <p:cNvSpPr>
                <a:spLocks/>
              </p:cNvSpPr>
              <p:nvPr/>
            </p:nvSpPr>
            <p:spPr bwMode="auto">
              <a:xfrm>
                <a:off x="5012" y="2543"/>
                <a:ext cx="51" cy="87"/>
              </a:xfrm>
              <a:custGeom>
                <a:avLst/>
                <a:gdLst>
                  <a:gd name="T0" fmla="*/ 3 w 153"/>
                  <a:gd name="T1" fmla="*/ 260 h 260"/>
                  <a:gd name="T2" fmla="*/ 21 w 153"/>
                  <a:gd name="T3" fmla="*/ 259 h 260"/>
                  <a:gd name="T4" fmla="*/ 31 w 153"/>
                  <a:gd name="T5" fmla="*/ 243 h 260"/>
                  <a:gd name="T6" fmla="*/ 40 w 153"/>
                  <a:gd name="T7" fmla="*/ 228 h 260"/>
                  <a:gd name="T8" fmla="*/ 48 w 153"/>
                  <a:gd name="T9" fmla="*/ 212 h 260"/>
                  <a:gd name="T10" fmla="*/ 57 w 153"/>
                  <a:gd name="T11" fmla="*/ 196 h 260"/>
                  <a:gd name="T12" fmla="*/ 64 w 153"/>
                  <a:gd name="T13" fmla="*/ 181 h 260"/>
                  <a:gd name="T14" fmla="*/ 73 w 153"/>
                  <a:gd name="T15" fmla="*/ 165 h 260"/>
                  <a:gd name="T16" fmla="*/ 80 w 153"/>
                  <a:gd name="T17" fmla="*/ 149 h 260"/>
                  <a:gd name="T18" fmla="*/ 88 w 153"/>
                  <a:gd name="T19" fmla="*/ 133 h 260"/>
                  <a:gd name="T20" fmla="*/ 96 w 153"/>
                  <a:gd name="T21" fmla="*/ 119 h 260"/>
                  <a:gd name="T22" fmla="*/ 104 w 153"/>
                  <a:gd name="T23" fmla="*/ 103 h 260"/>
                  <a:gd name="T24" fmla="*/ 112 w 153"/>
                  <a:gd name="T25" fmla="*/ 87 h 260"/>
                  <a:gd name="T26" fmla="*/ 120 w 153"/>
                  <a:gd name="T27" fmla="*/ 72 h 260"/>
                  <a:gd name="T28" fmla="*/ 128 w 153"/>
                  <a:gd name="T29" fmla="*/ 56 h 260"/>
                  <a:gd name="T30" fmla="*/ 136 w 153"/>
                  <a:gd name="T31" fmla="*/ 42 h 260"/>
                  <a:gd name="T32" fmla="*/ 144 w 153"/>
                  <a:gd name="T33" fmla="*/ 27 h 260"/>
                  <a:gd name="T34" fmla="*/ 153 w 153"/>
                  <a:gd name="T35" fmla="*/ 11 h 260"/>
                  <a:gd name="T36" fmla="*/ 133 w 153"/>
                  <a:gd name="T37" fmla="*/ 0 h 260"/>
                  <a:gd name="T38" fmla="*/ 124 w 153"/>
                  <a:gd name="T39" fmla="*/ 14 h 260"/>
                  <a:gd name="T40" fmla="*/ 115 w 153"/>
                  <a:gd name="T41" fmla="*/ 30 h 260"/>
                  <a:gd name="T42" fmla="*/ 108 w 153"/>
                  <a:gd name="T43" fmla="*/ 46 h 260"/>
                  <a:gd name="T44" fmla="*/ 99 w 153"/>
                  <a:gd name="T45" fmla="*/ 61 h 260"/>
                  <a:gd name="T46" fmla="*/ 90 w 153"/>
                  <a:gd name="T47" fmla="*/ 77 h 260"/>
                  <a:gd name="T48" fmla="*/ 83 w 153"/>
                  <a:gd name="T49" fmla="*/ 93 h 260"/>
                  <a:gd name="T50" fmla="*/ 76 w 153"/>
                  <a:gd name="T51" fmla="*/ 107 h 260"/>
                  <a:gd name="T52" fmla="*/ 67 w 153"/>
                  <a:gd name="T53" fmla="*/ 123 h 260"/>
                  <a:gd name="T54" fmla="*/ 60 w 153"/>
                  <a:gd name="T55" fmla="*/ 139 h 260"/>
                  <a:gd name="T56" fmla="*/ 53 w 153"/>
                  <a:gd name="T57" fmla="*/ 155 h 260"/>
                  <a:gd name="T58" fmla="*/ 44 w 153"/>
                  <a:gd name="T59" fmla="*/ 170 h 260"/>
                  <a:gd name="T60" fmla="*/ 37 w 153"/>
                  <a:gd name="T61" fmla="*/ 186 h 260"/>
                  <a:gd name="T62" fmla="*/ 28 w 153"/>
                  <a:gd name="T63" fmla="*/ 200 h 260"/>
                  <a:gd name="T64" fmla="*/ 19 w 153"/>
                  <a:gd name="T65" fmla="*/ 216 h 260"/>
                  <a:gd name="T66" fmla="*/ 9 w 153"/>
                  <a:gd name="T67" fmla="*/ 231 h 260"/>
                  <a:gd name="T68" fmla="*/ 0 w 153"/>
                  <a:gd name="T69" fmla="*/ 245 h 260"/>
                  <a:gd name="T70" fmla="*/ 19 w 153"/>
                  <a:gd name="T71" fmla="*/ 243 h 260"/>
                  <a:gd name="T72" fmla="*/ 3 w 153"/>
                  <a:gd name="T73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3" h="260">
                    <a:moveTo>
                      <a:pt x="3" y="260"/>
                    </a:moveTo>
                    <a:lnTo>
                      <a:pt x="21" y="259"/>
                    </a:lnTo>
                    <a:lnTo>
                      <a:pt x="31" y="243"/>
                    </a:lnTo>
                    <a:lnTo>
                      <a:pt x="40" y="228"/>
                    </a:lnTo>
                    <a:lnTo>
                      <a:pt x="48" y="212"/>
                    </a:lnTo>
                    <a:lnTo>
                      <a:pt x="57" y="196"/>
                    </a:lnTo>
                    <a:lnTo>
                      <a:pt x="64" y="181"/>
                    </a:lnTo>
                    <a:lnTo>
                      <a:pt x="73" y="165"/>
                    </a:lnTo>
                    <a:lnTo>
                      <a:pt x="80" y="149"/>
                    </a:lnTo>
                    <a:lnTo>
                      <a:pt x="88" y="133"/>
                    </a:lnTo>
                    <a:lnTo>
                      <a:pt x="96" y="119"/>
                    </a:lnTo>
                    <a:lnTo>
                      <a:pt x="104" y="103"/>
                    </a:lnTo>
                    <a:lnTo>
                      <a:pt x="112" y="87"/>
                    </a:lnTo>
                    <a:lnTo>
                      <a:pt x="120" y="72"/>
                    </a:lnTo>
                    <a:lnTo>
                      <a:pt x="128" y="56"/>
                    </a:lnTo>
                    <a:lnTo>
                      <a:pt x="136" y="42"/>
                    </a:lnTo>
                    <a:lnTo>
                      <a:pt x="144" y="27"/>
                    </a:lnTo>
                    <a:lnTo>
                      <a:pt x="153" y="11"/>
                    </a:lnTo>
                    <a:lnTo>
                      <a:pt x="133" y="0"/>
                    </a:lnTo>
                    <a:lnTo>
                      <a:pt x="124" y="14"/>
                    </a:lnTo>
                    <a:lnTo>
                      <a:pt x="115" y="30"/>
                    </a:lnTo>
                    <a:lnTo>
                      <a:pt x="108" y="46"/>
                    </a:lnTo>
                    <a:lnTo>
                      <a:pt x="99" y="61"/>
                    </a:lnTo>
                    <a:lnTo>
                      <a:pt x="90" y="77"/>
                    </a:lnTo>
                    <a:lnTo>
                      <a:pt x="83" y="93"/>
                    </a:lnTo>
                    <a:lnTo>
                      <a:pt x="76" y="107"/>
                    </a:lnTo>
                    <a:lnTo>
                      <a:pt x="67" y="123"/>
                    </a:lnTo>
                    <a:lnTo>
                      <a:pt x="60" y="139"/>
                    </a:lnTo>
                    <a:lnTo>
                      <a:pt x="53" y="155"/>
                    </a:lnTo>
                    <a:lnTo>
                      <a:pt x="44" y="170"/>
                    </a:lnTo>
                    <a:lnTo>
                      <a:pt x="37" y="186"/>
                    </a:lnTo>
                    <a:lnTo>
                      <a:pt x="28" y="200"/>
                    </a:lnTo>
                    <a:lnTo>
                      <a:pt x="19" y="216"/>
                    </a:lnTo>
                    <a:lnTo>
                      <a:pt x="9" y="231"/>
                    </a:lnTo>
                    <a:lnTo>
                      <a:pt x="0" y="245"/>
                    </a:lnTo>
                    <a:lnTo>
                      <a:pt x="19" y="243"/>
                    </a:lnTo>
                    <a:lnTo>
                      <a:pt x="3" y="2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3" name="Freeform 194"/>
              <p:cNvSpPr>
                <a:spLocks/>
              </p:cNvSpPr>
              <p:nvPr/>
            </p:nvSpPr>
            <p:spPr bwMode="auto">
              <a:xfrm>
                <a:off x="4980" y="2595"/>
                <a:ext cx="39" cy="35"/>
              </a:xfrm>
              <a:custGeom>
                <a:avLst/>
                <a:gdLst>
                  <a:gd name="T0" fmla="*/ 0 w 115"/>
                  <a:gd name="T1" fmla="*/ 5 h 105"/>
                  <a:gd name="T2" fmla="*/ 3 w 115"/>
                  <a:gd name="T3" fmla="*/ 18 h 105"/>
                  <a:gd name="T4" fmla="*/ 15 w 115"/>
                  <a:gd name="T5" fmla="*/ 29 h 105"/>
                  <a:gd name="T6" fmla="*/ 27 w 115"/>
                  <a:gd name="T7" fmla="*/ 40 h 105"/>
                  <a:gd name="T8" fmla="*/ 40 w 115"/>
                  <a:gd name="T9" fmla="*/ 51 h 105"/>
                  <a:gd name="T10" fmla="*/ 51 w 115"/>
                  <a:gd name="T11" fmla="*/ 61 h 105"/>
                  <a:gd name="T12" fmla="*/ 63 w 115"/>
                  <a:gd name="T13" fmla="*/ 72 h 105"/>
                  <a:gd name="T14" fmla="*/ 75 w 115"/>
                  <a:gd name="T15" fmla="*/ 83 h 105"/>
                  <a:gd name="T16" fmla="*/ 88 w 115"/>
                  <a:gd name="T17" fmla="*/ 95 h 105"/>
                  <a:gd name="T18" fmla="*/ 99 w 115"/>
                  <a:gd name="T19" fmla="*/ 105 h 105"/>
                  <a:gd name="T20" fmla="*/ 115 w 115"/>
                  <a:gd name="T21" fmla="*/ 88 h 105"/>
                  <a:gd name="T22" fmla="*/ 102 w 115"/>
                  <a:gd name="T23" fmla="*/ 77 h 105"/>
                  <a:gd name="T24" fmla="*/ 90 w 115"/>
                  <a:gd name="T25" fmla="*/ 66 h 105"/>
                  <a:gd name="T26" fmla="*/ 79 w 115"/>
                  <a:gd name="T27" fmla="*/ 56 h 105"/>
                  <a:gd name="T28" fmla="*/ 67 w 115"/>
                  <a:gd name="T29" fmla="*/ 45 h 105"/>
                  <a:gd name="T30" fmla="*/ 56 w 115"/>
                  <a:gd name="T31" fmla="*/ 34 h 105"/>
                  <a:gd name="T32" fmla="*/ 43 w 115"/>
                  <a:gd name="T33" fmla="*/ 22 h 105"/>
                  <a:gd name="T34" fmla="*/ 31 w 115"/>
                  <a:gd name="T35" fmla="*/ 12 h 105"/>
                  <a:gd name="T36" fmla="*/ 19 w 115"/>
                  <a:gd name="T37" fmla="*/ 0 h 105"/>
                  <a:gd name="T38" fmla="*/ 22 w 115"/>
                  <a:gd name="T39" fmla="*/ 15 h 105"/>
                  <a:gd name="T40" fmla="*/ 0 w 115"/>
                  <a:gd name="T41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05">
                    <a:moveTo>
                      <a:pt x="0" y="5"/>
                    </a:moveTo>
                    <a:lnTo>
                      <a:pt x="3" y="18"/>
                    </a:lnTo>
                    <a:lnTo>
                      <a:pt x="15" y="29"/>
                    </a:lnTo>
                    <a:lnTo>
                      <a:pt x="27" y="40"/>
                    </a:lnTo>
                    <a:lnTo>
                      <a:pt x="40" y="51"/>
                    </a:lnTo>
                    <a:lnTo>
                      <a:pt x="51" y="61"/>
                    </a:lnTo>
                    <a:lnTo>
                      <a:pt x="63" y="72"/>
                    </a:lnTo>
                    <a:lnTo>
                      <a:pt x="75" y="83"/>
                    </a:lnTo>
                    <a:lnTo>
                      <a:pt x="88" y="95"/>
                    </a:lnTo>
                    <a:lnTo>
                      <a:pt x="99" y="105"/>
                    </a:lnTo>
                    <a:lnTo>
                      <a:pt x="115" y="88"/>
                    </a:lnTo>
                    <a:lnTo>
                      <a:pt x="102" y="77"/>
                    </a:lnTo>
                    <a:lnTo>
                      <a:pt x="90" y="66"/>
                    </a:lnTo>
                    <a:lnTo>
                      <a:pt x="79" y="56"/>
                    </a:lnTo>
                    <a:lnTo>
                      <a:pt x="67" y="45"/>
                    </a:lnTo>
                    <a:lnTo>
                      <a:pt x="56" y="34"/>
                    </a:lnTo>
                    <a:lnTo>
                      <a:pt x="43" y="22"/>
                    </a:lnTo>
                    <a:lnTo>
                      <a:pt x="31" y="12"/>
                    </a:lnTo>
                    <a:lnTo>
                      <a:pt x="19" y="0"/>
                    </a:lnTo>
                    <a:lnTo>
                      <a:pt x="22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4" name="Freeform 195"/>
              <p:cNvSpPr>
                <a:spLocks/>
              </p:cNvSpPr>
              <p:nvPr/>
            </p:nvSpPr>
            <p:spPr bwMode="auto">
              <a:xfrm>
                <a:off x="4980" y="2525"/>
                <a:ext cx="47" cy="75"/>
              </a:xfrm>
              <a:custGeom>
                <a:avLst/>
                <a:gdLst>
                  <a:gd name="T0" fmla="*/ 134 w 141"/>
                  <a:gd name="T1" fmla="*/ 0 h 224"/>
                  <a:gd name="T2" fmla="*/ 124 w 141"/>
                  <a:gd name="T3" fmla="*/ 4 h 224"/>
                  <a:gd name="T4" fmla="*/ 114 w 141"/>
                  <a:gd name="T5" fmla="*/ 16 h 224"/>
                  <a:gd name="T6" fmla="*/ 105 w 141"/>
                  <a:gd name="T7" fmla="*/ 29 h 224"/>
                  <a:gd name="T8" fmla="*/ 96 w 141"/>
                  <a:gd name="T9" fmla="*/ 41 h 224"/>
                  <a:gd name="T10" fmla="*/ 88 w 141"/>
                  <a:gd name="T11" fmla="*/ 54 h 224"/>
                  <a:gd name="T12" fmla="*/ 80 w 141"/>
                  <a:gd name="T13" fmla="*/ 67 h 224"/>
                  <a:gd name="T14" fmla="*/ 72 w 141"/>
                  <a:gd name="T15" fmla="*/ 80 h 224"/>
                  <a:gd name="T16" fmla="*/ 64 w 141"/>
                  <a:gd name="T17" fmla="*/ 93 h 224"/>
                  <a:gd name="T18" fmla="*/ 57 w 141"/>
                  <a:gd name="T19" fmla="*/ 106 h 224"/>
                  <a:gd name="T20" fmla="*/ 50 w 141"/>
                  <a:gd name="T21" fmla="*/ 119 h 224"/>
                  <a:gd name="T22" fmla="*/ 43 w 141"/>
                  <a:gd name="T23" fmla="*/ 132 h 224"/>
                  <a:gd name="T24" fmla="*/ 35 w 141"/>
                  <a:gd name="T25" fmla="*/ 147 h 224"/>
                  <a:gd name="T26" fmla="*/ 28 w 141"/>
                  <a:gd name="T27" fmla="*/ 160 h 224"/>
                  <a:gd name="T28" fmla="*/ 21 w 141"/>
                  <a:gd name="T29" fmla="*/ 173 h 224"/>
                  <a:gd name="T30" fmla="*/ 15 w 141"/>
                  <a:gd name="T31" fmla="*/ 186 h 224"/>
                  <a:gd name="T32" fmla="*/ 8 w 141"/>
                  <a:gd name="T33" fmla="*/ 199 h 224"/>
                  <a:gd name="T34" fmla="*/ 0 w 141"/>
                  <a:gd name="T35" fmla="*/ 214 h 224"/>
                  <a:gd name="T36" fmla="*/ 22 w 141"/>
                  <a:gd name="T37" fmla="*/ 224 h 224"/>
                  <a:gd name="T38" fmla="*/ 28 w 141"/>
                  <a:gd name="T39" fmla="*/ 211 h 224"/>
                  <a:gd name="T40" fmla="*/ 35 w 141"/>
                  <a:gd name="T41" fmla="*/ 198 h 224"/>
                  <a:gd name="T42" fmla="*/ 43 w 141"/>
                  <a:gd name="T43" fmla="*/ 183 h 224"/>
                  <a:gd name="T44" fmla="*/ 48 w 141"/>
                  <a:gd name="T45" fmla="*/ 170 h 224"/>
                  <a:gd name="T46" fmla="*/ 56 w 141"/>
                  <a:gd name="T47" fmla="*/ 157 h 224"/>
                  <a:gd name="T48" fmla="*/ 63 w 141"/>
                  <a:gd name="T49" fmla="*/ 144 h 224"/>
                  <a:gd name="T50" fmla="*/ 70 w 141"/>
                  <a:gd name="T51" fmla="*/ 131 h 224"/>
                  <a:gd name="T52" fmla="*/ 77 w 141"/>
                  <a:gd name="T53" fmla="*/ 118 h 224"/>
                  <a:gd name="T54" fmla="*/ 85 w 141"/>
                  <a:gd name="T55" fmla="*/ 105 h 224"/>
                  <a:gd name="T56" fmla="*/ 92 w 141"/>
                  <a:gd name="T57" fmla="*/ 91 h 224"/>
                  <a:gd name="T58" fmla="*/ 101 w 141"/>
                  <a:gd name="T59" fmla="*/ 78 h 224"/>
                  <a:gd name="T60" fmla="*/ 108 w 141"/>
                  <a:gd name="T61" fmla="*/ 67 h 224"/>
                  <a:gd name="T62" fmla="*/ 117 w 141"/>
                  <a:gd name="T63" fmla="*/ 54 h 224"/>
                  <a:gd name="T64" fmla="*/ 124 w 141"/>
                  <a:gd name="T65" fmla="*/ 42 h 224"/>
                  <a:gd name="T66" fmla="*/ 133 w 141"/>
                  <a:gd name="T67" fmla="*/ 30 h 224"/>
                  <a:gd name="T68" fmla="*/ 141 w 141"/>
                  <a:gd name="T69" fmla="*/ 19 h 224"/>
                  <a:gd name="T70" fmla="*/ 131 w 141"/>
                  <a:gd name="T71" fmla="*/ 23 h 224"/>
                  <a:gd name="T72" fmla="*/ 134 w 141"/>
                  <a:gd name="T7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1" h="224">
                    <a:moveTo>
                      <a:pt x="134" y="0"/>
                    </a:moveTo>
                    <a:lnTo>
                      <a:pt x="124" y="4"/>
                    </a:lnTo>
                    <a:lnTo>
                      <a:pt x="114" y="16"/>
                    </a:lnTo>
                    <a:lnTo>
                      <a:pt x="105" y="29"/>
                    </a:lnTo>
                    <a:lnTo>
                      <a:pt x="96" y="41"/>
                    </a:lnTo>
                    <a:lnTo>
                      <a:pt x="88" y="54"/>
                    </a:lnTo>
                    <a:lnTo>
                      <a:pt x="80" y="67"/>
                    </a:lnTo>
                    <a:lnTo>
                      <a:pt x="72" y="80"/>
                    </a:lnTo>
                    <a:lnTo>
                      <a:pt x="64" y="93"/>
                    </a:lnTo>
                    <a:lnTo>
                      <a:pt x="57" y="106"/>
                    </a:lnTo>
                    <a:lnTo>
                      <a:pt x="50" y="119"/>
                    </a:lnTo>
                    <a:lnTo>
                      <a:pt x="43" y="132"/>
                    </a:lnTo>
                    <a:lnTo>
                      <a:pt x="35" y="147"/>
                    </a:lnTo>
                    <a:lnTo>
                      <a:pt x="28" y="160"/>
                    </a:lnTo>
                    <a:lnTo>
                      <a:pt x="21" y="173"/>
                    </a:lnTo>
                    <a:lnTo>
                      <a:pt x="15" y="186"/>
                    </a:lnTo>
                    <a:lnTo>
                      <a:pt x="8" y="199"/>
                    </a:lnTo>
                    <a:lnTo>
                      <a:pt x="0" y="214"/>
                    </a:lnTo>
                    <a:lnTo>
                      <a:pt x="22" y="224"/>
                    </a:lnTo>
                    <a:lnTo>
                      <a:pt x="28" y="211"/>
                    </a:lnTo>
                    <a:lnTo>
                      <a:pt x="35" y="198"/>
                    </a:lnTo>
                    <a:lnTo>
                      <a:pt x="43" y="183"/>
                    </a:lnTo>
                    <a:lnTo>
                      <a:pt x="48" y="170"/>
                    </a:lnTo>
                    <a:lnTo>
                      <a:pt x="56" y="157"/>
                    </a:lnTo>
                    <a:lnTo>
                      <a:pt x="63" y="144"/>
                    </a:lnTo>
                    <a:lnTo>
                      <a:pt x="70" y="131"/>
                    </a:lnTo>
                    <a:lnTo>
                      <a:pt x="77" y="118"/>
                    </a:lnTo>
                    <a:lnTo>
                      <a:pt x="85" y="105"/>
                    </a:lnTo>
                    <a:lnTo>
                      <a:pt x="92" y="91"/>
                    </a:lnTo>
                    <a:lnTo>
                      <a:pt x="101" y="78"/>
                    </a:lnTo>
                    <a:lnTo>
                      <a:pt x="108" y="67"/>
                    </a:lnTo>
                    <a:lnTo>
                      <a:pt x="117" y="54"/>
                    </a:lnTo>
                    <a:lnTo>
                      <a:pt x="124" y="42"/>
                    </a:lnTo>
                    <a:lnTo>
                      <a:pt x="133" y="30"/>
                    </a:lnTo>
                    <a:lnTo>
                      <a:pt x="141" y="19"/>
                    </a:lnTo>
                    <a:lnTo>
                      <a:pt x="131" y="2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5" name="Freeform 196"/>
              <p:cNvSpPr>
                <a:spLocks/>
              </p:cNvSpPr>
              <p:nvPr/>
            </p:nvSpPr>
            <p:spPr bwMode="auto">
              <a:xfrm>
                <a:off x="5024" y="2525"/>
                <a:ext cx="39" cy="23"/>
              </a:xfrm>
              <a:custGeom>
                <a:avLst/>
                <a:gdLst>
                  <a:gd name="T0" fmla="*/ 118 w 118"/>
                  <a:gd name="T1" fmla="*/ 65 h 70"/>
                  <a:gd name="T2" fmla="*/ 115 w 118"/>
                  <a:gd name="T3" fmla="*/ 49 h 70"/>
                  <a:gd name="T4" fmla="*/ 109 w 118"/>
                  <a:gd name="T5" fmla="*/ 46 h 70"/>
                  <a:gd name="T6" fmla="*/ 103 w 118"/>
                  <a:gd name="T7" fmla="*/ 43 h 70"/>
                  <a:gd name="T8" fmla="*/ 98 w 118"/>
                  <a:gd name="T9" fmla="*/ 39 h 70"/>
                  <a:gd name="T10" fmla="*/ 93 w 118"/>
                  <a:gd name="T11" fmla="*/ 36 h 70"/>
                  <a:gd name="T12" fmla="*/ 86 w 118"/>
                  <a:gd name="T13" fmla="*/ 32 h 70"/>
                  <a:gd name="T14" fmla="*/ 79 w 118"/>
                  <a:gd name="T15" fmla="*/ 27 h 70"/>
                  <a:gd name="T16" fmla="*/ 71 w 118"/>
                  <a:gd name="T17" fmla="*/ 23 h 70"/>
                  <a:gd name="T18" fmla="*/ 64 w 118"/>
                  <a:gd name="T19" fmla="*/ 19 h 70"/>
                  <a:gd name="T20" fmla="*/ 57 w 118"/>
                  <a:gd name="T21" fmla="*/ 16 h 70"/>
                  <a:gd name="T22" fmla="*/ 50 w 118"/>
                  <a:gd name="T23" fmla="*/ 13 h 70"/>
                  <a:gd name="T24" fmla="*/ 41 w 118"/>
                  <a:gd name="T25" fmla="*/ 10 h 70"/>
                  <a:gd name="T26" fmla="*/ 34 w 118"/>
                  <a:gd name="T27" fmla="*/ 7 h 70"/>
                  <a:gd name="T28" fmla="*/ 25 w 118"/>
                  <a:gd name="T29" fmla="*/ 4 h 70"/>
                  <a:gd name="T30" fmla="*/ 18 w 118"/>
                  <a:gd name="T31" fmla="*/ 3 h 70"/>
                  <a:gd name="T32" fmla="*/ 10 w 118"/>
                  <a:gd name="T33" fmla="*/ 1 h 70"/>
                  <a:gd name="T34" fmla="*/ 3 w 118"/>
                  <a:gd name="T35" fmla="*/ 0 h 70"/>
                  <a:gd name="T36" fmla="*/ 0 w 118"/>
                  <a:gd name="T37" fmla="*/ 23 h 70"/>
                  <a:gd name="T38" fmla="*/ 7 w 118"/>
                  <a:gd name="T39" fmla="*/ 23 h 70"/>
                  <a:gd name="T40" fmla="*/ 12 w 118"/>
                  <a:gd name="T41" fmla="*/ 25 h 70"/>
                  <a:gd name="T42" fmla="*/ 19 w 118"/>
                  <a:gd name="T43" fmla="*/ 27 h 70"/>
                  <a:gd name="T44" fmla="*/ 26 w 118"/>
                  <a:gd name="T45" fmla="*/ 29 h 70"/>
                  <a:gd name="T46" fmla="*/ 34 w 118"/>
                  <a:gd name="T47" fmla="*/ 32 h 70"/>
                  <a:gd name="T48" fmla="*/ 39 w 118"/>
                  <a:gd name="T49" fmla="*/ 35 h 70"/>
                  <a:gd name="T50" fmla="*/ 47 w 118"/>
                  <a:gd name="T51" fmla="*/ 38 h 70"/>
                  <a:gd name="T52" fmla="*/ 54 w 118"/>
                  <a:gd name="T53" fmla="*/ 41 h 70"/>
                  <a:gd name="T54" fmla="*/ 60 w 118"/>
                  <a:gd name="T55" fmla="*/ 45 h 70"/>
                  <a:gd name="T56" fmla="*/ 67 w 118"/>
                  <a:gd name="T57" fmla="*/ 48 h 70"/>
                  <a:gd name="T58" fmla="*/ 73 w 118"/>
                  <a:gd name="T59" fmla="*/ 52 h 70"/>
                  <a:gd name="T60" fmla="*/ 79 w 118"/>
                  <a:gd name="T61" fmla="*/ 55 h 70"/>
                  <a:gd name="T62" fmla="*/ 85 w 118"/>
                  <a:gd name="T63" fmla="*/ 59 h 70"/>
                  <a:gd name="T64" fmla="*/ 92 w 118"/>
                  <a:gd name="T65" fmla="*/ 62 h 70"/>
                  <a:gd name="T66" fmla="*/ 96 w 118"/>
                  <a:gd name="T67" fmla="*/ 67 h 70"/>
                  <a:gd name="T68" fmla="*/ 102 w 118"/>
                  <a:gd name="T69" fmla="*/ 70 h 70"/>
                  <a:gd name="T70" fmla="*/ 98 w 118"/>
                  <a:gd name="T71" fmla="*/ 54 h 70"/>
                  <a:gd name="T72" fmla="*/ 118 w 118"/>
                  <a:gd name="T73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0">
                    <a:moveTo>
                      <a:pt x="118" y="65"/>
                    </a:moveTo>
                    <a:lnTo>
                      <a:pt x="115" y="49"/>
                    </a:lnTo>
                    <a:lnTo>
                      <a:pt x="109" y="46"/>
                    </a:lnTo>
                    <a:lnTo>
                      <a:pt x="103" y="43"/>
                    </a:lnTo>
                    <a:lnTo>
                      <a:pt x="98" y="39"/>
                    </a:lnTo>
                    <a:lnTo>
                      <a:pt x="93" y="36"/>
                    </a:lnTo>
                    <a:lnTo>
                      <a:pt x="86" y="32"/>
                    </a:lnTo>
                    <a:lnTo>
                      <a:pt x="79" y="27"/>
                    </a:lnTo>
                    <a:lnTo>
                      <a:pt x="71" y="23"/>
                    </a:lnTo>
                    <a:lnTo>
                      <a:pt x="64" y="19"/>
                    </a:lnTo>
                    <a:lnTo>
                      <a:pt x="57" y="16"/>
                    </a:lnTo>
                    <a:lnTo>
                      <a:pt x="50" y="13"/>
                    </a:lnTo>
                    <a:lnTo>
                      <a:pt x="41" y="10"/>
                    </a:lnTo>
                    <a:lnTo>
                      <a:pt x="34" y="7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0" y="23"/>
                    </a:lnTo>
                    <a:lnTo>
                      <a:pt x="7" y="23"/>
                    </a:lnTo>
                    <a:lnTo>
                      <a:pt x="12" y="25"/>
                    </a:lnTo>
                    <a:lnTo>
                      <a:pt x="19" y="27"/>
                    </a:lnTo>
                    <a:lnTo>
                      <a:pt x="26" y="29"/>
                    </a:lnTo>
                    <a:lnTo>
                      <a:pt x="34" y="32"/>
                    </a:lnTo>
                    <a:lnTo>
                      <a:pt x="39" y="35"/>
                    </a:lnTo>
                    <a:lnTo>
                      <a:pt x="47" y="38"/>
                    </a:lnTo>
                    <a:lnTo>
                      <a:pt x="54" y="41"/>
                    </a:lnTo>
                    <a:lnTo>
                      <a:pt x="60" y="45"/>
                    </a:lnTo>
                    <a:lnTo>
                      <a:pt x="67" y="48"/>
                    </a:lnTo>
                    <a:lnTo>
                      <a:pt x="73" y="52"/>
                    </a:lnTo>
                    <a:lnTo>
                      <a:pt x="79" y="55"/>
                    </a:lnTo>
                    <a:lnTo>
                      <a:pt x="85" y="59"/>
                    </a:lnTo>
                    <a:lnTo>
                      <a:pt x="92" y="62"/>
                    </a:lnTo>
                    <a:lnTo>
                      <a:pt x="96" y="67"/>
                    </a:lnTo>
                    <a:lnTo>
                      <a:pt x="102" y="70"/>
                    </a:lnTo>
                    <a:lnTo>
                      <a:pt x="98" y="54"/>
                    </a:lnTo>
                    <a:lnTo>
                      <a:pt x="118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6" name="Freeform 197"/>
              <p:cNvSpPr>
                <a:spLocks/>
              </p:cNvSpPr>
              <p:nvPr/>
            </p:nvSpPr>
            <p:spPr bwMode="auto">
              <a:xfrm>
                <a:off x="5020" y="2561"/>
                <a:ext cx="7" cy="6"/>
              </a:xfrm>
              <a:custGeom>
                <a:avLst/>
                <a:gdLst>
                  <a:gd name="T0" fmla="*/ 20 w 21"/>
                  <a:gd name="T1" fmla="*/ 18 h 18"/>
                  <a:gd name="T2" fmla="*/ 21 w 21"/>
                  <a:gd name="T3" fmla="*/ 14 h 18"/>
                  <a:gd name="T4" fmla="*/ 21 w 21"/>
                  <a:gd name="T5" fmla="*/ 8 h 18"/>
                  <a:gd name="T6" fmla="*/ 18 w 21"/>
                  <a:gd name="T7" fmla="*/ 5 h 18"/>
                  <a:gd name="T8" fmla="*/ 16 w 21"/>
                  <a:gd name="T9" fmla="*/ 2 h 18"/>
                  <a:gd name="T10" fmla="*/ 11 w 21"/>
                  <a:gd name="T11" fmla="*/ 0 h 18"/>
                  <a:gd name="T12" fmla="*/ 7 w 21"/>
                  <a:gd name="T13" fmla="*/ 0 h 18"/>
                  <a:gd name="T14" fmla="*/ 2 w 21"/>
                  <a:gd name="T15" fmla="*/ 2 h 18"/>
                  <a:gd name="T16" fmla="*/ 0 w 21"/>
                  <a:gd name="T17" fmla="*/ 6 h 18"/>
                  <a:gd name="T18" fmla="*/ 20 w 21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20" y="18"/>
                    </a:moveTo>
                    <a:lnTo>
                      <a:pt x="21" y="14"/>
                    </a:lnTo>
                    <a:lnTo>
                      <a:pt x="21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7" name="Freeform 198"/>
              <p:cNvSpPr>
                <a:spLocks/>
              </p:cNvSpPr>
              <p:nvPr/>
            </p:nvSpPr>
            <p:spPr bwMode="auto">
              <a:xfrm>
                <a:off x="5007" y="2563"/>
                <a:ext cx="20" cy="28"/>
              </a:xfrm>
              <a:custGeom>
                <a:avLst/>
                <a:gdLst>
                  <a:gd name="T0" fmla="*/ 22 w 61"/>
                  <a:gd name="T1" fmla="*/ 85 h 85"/>
                  <a:gd name="T2" fmla="*/ 26 w 61"/>
                  <a:gd name="T3" fmla="*/ 74 h 85"/>
                  <a:gd name="T4" fmla="*/ 30 w 61"/>
                  <a:gd name="T5" fmla="*/ 66 h 85"/>
                  <a:gd name="T6" fmla="*/ 35 w 61"/>
                  <a:gd name="T7" fmla="*/ 57 h 85"/>
                  <a:gd name="T8" fmla="*/ 39 w 61"/>
                  <a:gd name="T9" fmla="*/ 48 h 85"/>
                  <a:gd name="T10" fmla="*/ 45 w 61"/>
                  <a:gd name="T11" fmla="*/ 40 h 85"/>
                  <a:gd name="T12" fmla="*/ 49 w 61"/>
                  <a:gd name="T13" fmla="*/ 29 h 85"/>
                  <a:gd name="T14" fmla="*/ 55 w 61"/>
                  <a:gd name="T15" fmla="*/ 21 h 85"/>
                  <a:gd name="T16" fmla="*/ 61 w 61"/>
                  <a:gd name="T17" fmla="*/ 12 h 85"/>
                  <a:gd name="T18" fmla="*/ 41 w 61"/>
                  <a:gd name="T19" fmla="*/ 0 h 85"/>
                  <a:gd name="T20" fmla="*/ 35 w 61"/>
                  <a:gd name="T21" fmla="*/ 9 h 85"/>
                  <a:gd name="T22" fmla="*/ 29 w 61"/>
                  <a:gd name="T23" fmla="*/ 18 h 85"/>
                  <a:gd name="T24" fmla="*/ 23 w 61"/>
                  <a:gd name="T25" fmla="*/ 28 h 85"/>
                  <a:gd name="T26" fmla="*/ 19 w 61"/>
                  <a:gd name="T27" fmla="*/ 37 h 85"/>
                  <a:gd name="T28" fmla="*/ 14 w 61"/>
                  <a:gd name="T29" fmla="*/ 47 h 85"/>
                  <a:gd name="T30" fmla="*/ 9 w 61"/>
                  <a:gd name="T31" fmla="*/ 56 h 85"/>
                  <a:gd name="T32" fmla="*/ 4 w 61"/>
                  <a:gd name="T33" fmla="*/ 66 h 85"/>
                  <a:gd name="T34" fmla="*/ 0 w 61"/>
                  <a:gd name="T35" fmla="*/ 76 h 85"/>
                  <a:gd name="T36" fmla="*/ 22 w 61"/>
                  <a:gd name="T3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5">
                    <a:moveTo>
                      <a:pt x="22" y="85"/>
                    </a:moveTo>
                    <a:lnTo>
                      <a:pt x="26" y="74"/>
                    </a:lnTo>
                    <a:lnTo>
                      <a:pt x="30" y="66"/>
                    </a:lnTo>
                    <a:lnTo>
                      <a:pt x="35" y="57"/>
                    </a:lnTo>
                    <a:lnTo>
                      <a:pt x="39" y="48"/>
                    </a:lnTo>
                    <a:lnTo>
                      <a:pt x="45" y="40"/>
                    </a:lnTo>
                    <a:lnTo>
                      <a:pt x="49" y="29"/>
                    </a:lnTo>
                    <a:lnTo>
                      <a:pt x="55" y="21"/>
                    </a:lnTo>
                    <a:lnTo>
                      <a:pt x="61" y="12"/>
                    </a:lnTo>
                    <a:lnTo>
                      <a:pt x="41" y="0"/>
                    </a:lnTo>
                    <a:lnTo>
                      <a:pt x="35" y="9"/>
                    </a:lnTo>
                    <a:lnTo>
                      <a:pt x="29" y="18"/>
                    </a:lnTo>
                    <a:lnTo>
                      <a:pt x="23" y="28"/>
                    </a:lnTo>
                    <a:lnTo>
                      <a:pt x="19" y="37"/>
                    </a:lnTo>
                    <a:lnTo>
                      <a:pt x="14" y="47"/>
                    </a:lnTo>
                    <a:lnTo>
                      <a:pt x="9" y="56"/>
                    </a:lnTo>
                    <a:lnTo>
                      <a:pt x="4" y="66"/>
                    </a:lnTo>
                    <a:lnTo>
                      <a:pt x="0" y="76"/>
                    </a:lnTo>
                    <a:lnTo>
                      <a:pt x="22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8" name="Freeform 199"/>
              <p:cNvSpPr>
                <a:spLocks/>
              </p:cNvSpPr>
              <p:nvPr/>
            </p:nvSpPr>
            <p:spPr bwMode="auto">
              <a:xfrm>
                <a:off x="5020" y="2563"/>
                <a:ext cx="7" cy="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4 h 16"/>
                  <a:gd name="T4" fmla="*/ 2 w 22"/>
                  <a:gd name="T5" fmla="*/ 10 h 16"/>
                  <a:gd name="T6" fmla="*/ 3 w 22"/>
                  <a:gd name="T7" fmla="*/ 13 h 16"/>
                  <a:gd name="T8" fmla="*/ 7 w 22"/>
                  <a:gd name="T9" fmla="*/ 14 h 16"/>
                  <a:gd name="T10" fmla="*/ 12 w 22"/>
                  <a:gd name="T11" fmla="*/ 16 h 16"/>
                  <a:gd name="T12" fmla="*/ 16 w 22"/>
                  <a:gd name="T13" fmla="*/ 14 h 16"/>
                  <a:gd name="T14" fmla="*/ 20 w 22"/>
                  <a:gd name="T15" fmla="*/ 13 h 16"/>
                  <a:gd name="T16" fmla="*/ 22 w 22"/>
                  <a:gd name="T17" fmla="*/ 8 h 16"/>
                  <a:gd name="T18" fmla="*/ 0 w 22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4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7" y="14"/>
                    </a:lnTo>
                    <a:lnTo>
                      <a:pt x="12" y="16"/>
                    </a:lnTo>
                    <a:lnTo>
                      <a:pt x="16" y="14"/>
                    </a:lnTo>
                    <a:lnTo>
                      <a:pt x="20" y="13"/>
                    </a:lnTo>
                    <a:lnTo>
                      <a:pt x="2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09" name="Freeform 200"/>
              <p:cNvSpPr>
                <a:spLocks/>
              </p:cNvSpPr>
              <p:nvPr/>
            </p:nvSpPr>
            <p:spPr bwMode="auto">
              <a:xfrm>
                <a:off x="5143" y="2492"/>
                <a:ext cx="7" cy="6"/>
              </a:xfrm>
              <a:custGeom>
                <a:avLst/>
                <a:gdLst>
                  <a:gd name="T0" fmla="*/ 22 w 22"/>
                  <a:gd name="T1" fmla="*/ 6 h 17"/>
                  <a:gd name="T2" fmla="*/ 19 w 22"/>
                  <a:gd name="T3" fmla="*/ 1 h 17"/>
                  <a:gd name="T4" fmla="*/ 15 w 22"/>
                  <a:gd name="T5" fmla="*/ 0 h 17"/>
                  <a:gd name="T6" fmla="*/ 11 w 22"/>
                  <a:gd name="T7" fmla="*/ 0 h 17"/>
                  <a:gd name="T8" fmla="*/ 6 w 22"/>
                  <a:gd name="T9" fmla="*/ 1 h 17"/>
                  <a:gd name="T10" fmla="*/ 3 w 22"/>
                  <a:gd name="T11" fmla="*/ 4 h 17"/>
                  <a:gd name="T12" fmla="*/ 0 w 22"/>
                  <a:gd name="T13" fmla="*/ 7 h 17"/>
                  <a:gd name="T14" fmla="*/ 0 w 22"/>
                  <a:gd name="T15" fmla="*/ 13 h 17"/>
                  <a:gd name="T16" fmla="*/ 2 w 22"/>
                  <a:gd name="T17" fmla="*/ 17 h 17"/>
                  <a:gd name="T18" fmla="*/ 22 w 22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0" name="Freeform 201"/>
              <p:cNvSpPr>
                <a:spLocks/>
              </p:cNvSpPr>
              <p:nvPr/>
            </p:nvSpPr>
            <p:spPr bwMode="auto">
              <a:xfrm>
                <a:off x="5143" y="2494"/>
                <a:ext cx="16" cy="70"/>
              </a:xfrm>
              <a:custGeom>
                <a:avLst/>
                <a:gdLst>
                  <a:gd name="T0" fmla="*/ 26 w 48"/>
                  <a:gd name="T1" fmla="*/ 211 h 211"/>
                  <a:gd name="T2" fmla="*/ 30 w 48"/>
                  <a:gd name="T3" fmla="*/ 198 h 211"/>
                  <a:gd name="T4" fmla="*/ 36 w 48"/>
                  <a:gd name="T5" fmla="*/ 184 h 211"/>
                  <a:gd name="T6" fmla="*/ 39 w 48"/>
                  <a:gd name="T7" fmla="*/ 171 h 211"/>
                  <a:gd name="T8" fmla="*/ 42 w 48"/>
                  <a:gd name="T9" fmla="*/ 157 h 211"/>
                  <a:gd name="T10" fmla="*/ 45 w 48"/>
                  <a:gd name="T11" fmla="*/ 142 h 211"/>
                  <a:gd name="T12" fmla="*/ 46 w 48"/>
                  <a:gd name="T13" fmla="*/ 131 h 211"/>
                  <a:gd name="T14" fmla="*/ 48 w 48"/>
                  <a:gd name="T15" fmla="*/ 116 h 211"/>
                  <a:gd name="T16" fmla="*/ 48 w 48"/>
                  <a:gd name="T17" fmla="*/ 103 h 211"/>
                  <a:gd name="T18" fmla="*/ 46 w 48"/>
                  <a:gd name="T19" fmla="*/ 88 h 211"/>
                  <a:gd name="T20" fmla="*/ 45 w 48"/>
                  <a:gd name="T21" fmla="*/ 75 h 211"/>
                  <a:gd name="T22" fmla="*/ 44 w 48"/>
                  <a:gd name="T23" fmla="*/ 62 h 211"/>
                  <a:gd name="T24" fmla="*/ 41 w 48"/>
                  <a:gd name="T25" fmla="*/ 49 h 211"/>
                  <a:gd name="T26" fmla="*/ 36 w 48"/>
                  <a:gd name="T27" fmla="*/ 36 h 211"/>
                  <a:gd name="T28" fmla="*/ 32 w 48"/>
                  <a:gd name="T29" fmla="*/ 23 h 211"/>
                  <a:gd name="T30" fmla="*/ 28 w 48"/>
                  <a:gd name="T31" fmla="*/ 11 h 211"/>
                  <a:gd name="T32" fmla="*/ 20 w 48"/>
                  <a:gd name="T33" fmla="*/ 0 h 211"/>
                  <a:gd name="T34" fmla="*/ 0 w 48"/>
                  <a:gd name="T35" fmla="*/ 11 h 211"/>
                  <a:gd name="T36" fmla="*/ 6 w 48"/>
                  <a:gd name="T37" fmla="*/ 22 h 211"/>
                  <a:gd name="T38" fmla="*/ 10 w 48"/>
                  <a:gd name="T39" fmla="*/ 33 h 211"/>
                  <a:gd name="T40" fmla="*/ 14 w 48"/>
                  <a:gd name="T41" fmla="*/ 45 h 211"/>
                  <a:gd name="T42" fmla="*/ 17 w 48"/>
                  <a:gd name="T43" fmla="*/ 55 h 211"/>
                  <a:gd name="T44" fmla="*/ 20 w 48"/>
                  <a:gd name="T45" fmla="*/ 68 h 211"/>
                  <a:gd name="T46" fmla="*/ 23 w 48"/>
                  <a:gd name="T47" fmla="*/ 80 h 211"/>
                  <a:gd name="T48" fmla="*/ 23 w 48"/>
                  <a:gd name="T49" fmla="*/ 91 h 211"/>
                  <a:gd name="T50" fmla="*/ 25 w 48"/>
                  <a:gd name="T51" fmla="*/ 103 h 211"/>
                  <a:gd name="T52" fmla="*/ 25 w 48"/>
                  <a:gd name="T53" fmla="*/ 116 h 211"/>
                  <a:gd name="T54" fmla="*/ 23 w 48"/>
                  <a:gd name="T55" fmla="*/ 128 h 211"/>
                  <a:gd name="T56" fmla="*/ 22 w 48"/>
                  <a:gd name="T57" fmla="*/ 139 h 211"/>
                  <a:gd name="T58" fmla="*/ 20 w 48"/>
                  <a:gd name="T59" fmla="*/ 152 h 211"/>
                  <a:gd name="T60" fmla="*/ 17 w 48"/>
                  <a:gd name="T61" fmla="*/ 164 h 211"/>
                  <a:gd name="T62" fmla="*/ 13 w 48"/>
                  <a:gd name="T63" fmla="*/ 177 h 211"/>
                  <a:gd name="T64" fmla="*/ 9 w 48"/>
                  <a:gd name="T65" fmla="*/ 190 h 211"/>
                  <a:gd name="T66" fmla="*/ 4 w 48"/>
                  <a:gd name="T67" fmla="*/ 202 h 211"/>
                  <a:gd name="T68" fmla="*/ 26 w 48"/>
                  <a:gd name="T6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211">
                    <a:moveTo>
                      <a:pt x="26" y="211"/>
                    </a:moveTo>
                    <a:lnTo>
                      <a:pt x="30" y="198"/>
                    </a:lnTo>
                    <a:lnTo>
                      <a:pt x="36" y="184"/>
                    </a:lnTo>
                    <a:lnTo>
                      <a:pt x="39" y="171"/>
                    </a:lnTo>
                    <a:lnTo>
                      <a:pt x="42" y="157"/>
                    </a:lnTo>
                    <a:lnTo>
                      <a:pt x="45" y="142"/>
                    </a:lnTo>
                    <a:lnTo>
                      <a:pt x="46" y="131"/>
                    </a:lnTo>
                    <a:lnTo>
                      <a:pt x="48" y="116"/>
                    </a:lnTo>
                    <a:lnTo>
                      <a:pt x="48" y="103"/>
                    </a:lnTo>
                    <a:lnTo>
                      <a:pt x="46" y="88"/>
                    </a:lnTo>
                    <a:lnTo>
                      <a:pt x="45" y="75"/>
                    </a:lnTo>
                    <a:lnTo>
                      <a:pt x="44" y="62"/>
                    </a:lnTo>
                    <a:lnTo>
                      <a:pt x="41" y="49"/>
                    </a:lnTo>
                    <a:lnTo>
                      <a:pt x="36" y="36"/>
                    </a:lnTo>
                    <a:lnTo>
                      <a:pt x="32" y="23"/>
                    </a:lnTo>
                    <a:lnTo>
                      <a:pt x="28" y="11"/>
                    </a:lnTo>
                    <a:lnTo>
                      <a:pt x="20" y="0"/>
                    </a:lnTo>
                    <a:lnTo>
                      <a:pt x="0" y="11"/>
                    </a:lnTo>
                    <a:lnTo>
                      <a:pt x="6" y="22"/>
                    </a:lnTo>
                    <a:lnTo>
                      <a:pt x="10" y="33"/>
                    </a:lnTo>
                    <a:lnTo>
                      <a:pt x="14" y="45"/>
                    </a:lnTo>
                    <a:lnTo>
                      <a:pt x="17" y="55"/>
                    </a:lnTo>
                    <a:lnTo>
                      <a:pt x="20" y="68"/>
                    </a:lnTo>
                    <a:lnTo>
                      <a:pt x="23" y="80"/>
                    </a:lnTo>
                    <a:lnTo>
                      <a:pt x="23" y="91"/>
                    </a:lnTo>
                    <a:lnTo>
                      <a:pt x="25" y="103"/>
                    </a:lnTo>
                    <a:lnTo>
                      <a:pt x="25" y="116"/>
                    </a:lnTo>
                    <a:lnTo>
                      <a:pt x="23" y="128"/>
                    </a:lnTo>
                    <a:lnTo>
                      <a:pt x="22" y="139"/>
                    </a:lnTo>
                    <a:lnTo>
                      <a:pt x="20" y="152"/>
                    </a:lnTo>
                    <a:lnTo>
                      <a:pt x="17" y="164"/>
                    </a:lnTo>
                    <a:lnTo>
                      <a:pt x="13" y="177"/>
                    </a:lnTo>
                    <a:lnTo>
                      <a:pt x="9" y="190"/>
                    </a:lnTo>
                    <a:lnTo>
                      <a:pt x="4" y="202"/>
                    </a:lnTo>
                    <a:lnTo>
                      <a:pt x="26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1" name="Freeform 202"/>
              <p:cNvSpPr>
                <a:spLocks/>
              </p:cNvSpPr>
              <p:nvPr/>
            </p:nvSpPr>
            <p:spPr bwMode="auto">
              <a:xfrm>
                <a:off x="5143" y="2494"/>
                <a:ext cx="8" cy="6"/>
              </a:xfrm>
              <a:custGeom>
                <a:avLst/>
                <a:gdLst>
                  <a:gd name="T0" fmla="*/ 2 w 24"/>
                  <a:gd name="T1" fmla="*/ 0 h 16"/>
                  <a:gd name="T2" fmla="*/ 0 w 24"/>
                  <a:gd name="T3" fmla="*/ 5 h 16"/>
                  <a:gd name="T4" fmla="*/ 2 w 24"/>
                  <a:gd name="T5" fmla="*/ 10 h 16"/>
                  <a:gd name="T6" fmla="*/ 5 w 24"/>
                  <a:gd name="T7" fmla="*/ 13 h 16"/>
                  <a:gd name="T8" fmla="*/ 8 w 24"/>
                  <a:gd name="T9" fmla="*/ 15 h 16"/>
                  <a:gd name="T10" fmla="*/ 12 w 24"/>
                  <a:gd name="T11" fmla="*/ 16 h 16"/>
                  <a:gd name="T12" fmla="*/ 16 w 24"/>
                  <a:gd name="T13" fmla="*/ 15 h 16"/>
                  <a:gd name="T14" fmla="*/ 21 w 24"/>
                  <a:gd name="T15" fmla="*/ 13 h 16"/>
                  <a:gd name="T16" fmla="*/ 24 w 24"/>
                  <a:gd name="T17" fmla="*/ 9 h 16"/>
                  <a:gd name="T18" fmla="*/ 2 w 2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6">
                    <a:moveTo>
                      <a:pt x="2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8" y="15"/>
                    </a:lnTo>
                    <a:lnTo>
                      <a:pt x="12" y="16"/>
                    </a:lnTo>
                    <a:lnTo>
                      <a:pt x="16" y="15"/>
                    </a:lnTo>
                    <a:lnTo>
                      <a:pt x="21" y="13"/>
                    </a:lnTo>
                    <a:lnTo>
                      <a:pt x="24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2" name="Freeform 203"/>
              <p:cNvSpPr>
                <a:spLocks/>
              </p:cNvSpPr>
              <p:nvPr/>
            </p:nvSpPr>
            <p:spPr bwMode="auto">
              <a:xfrm>
                <a:off x="5162" y="2458"/>
                <a:ext cx="4" cy="7"/>
              </a:xfrm>
              <a:custGeom>
                <a:avLst/>
                <a:gdLst>
                  <a:gd name="T0" fmla="*/ 0 w 12"/>
                  <a:gd name="T1" fmla="*/ 22 h 22"/>
                  <a:gd name="T2" fmla="*/ 5 w 12"/>
                  <a:gd name="T3" fmla="*/ 22 h 22"/>
                  <a:gd name="T4" fmla="*/ 7 w 12"/>
                  <a:gd name="T5" fmla="*/ 19 h 22"/>
                  <a:gd name="T6" fmla="*/ 10 w 12"/>
                  <a:gd name="T7" fmla="*/ 16 h 22"/>
                  <a:gd name="T8" fmla="*/ 12 w 12"/>
                  <a:gd name="T9" fmla="*/ 12 h 22"/>
                  <a:gd name="T10" fmla="*/ 12 w 12"/>
                  <a:gd name="T11" fmla="*/ 7 h 22"/>
                  <a:gd name="T12" fmla="*/ 9 w 12"/>
                  <a:gd name="T13" fmla="*/ 3 h 22"/>
                  <a:gd name="T14" fmla="*/ 6 w 12"/>
                  <a:gd name="T15" fmla="*/ 0 h 22"/>
                  <a:gd name="T16" fmla="*/ 0 w 12"/>
                  <a:gd name="T17" fmla="*/ 0 h 22"/>
                  <a:gd name="T18" fmla="*/ 0 w 1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2">
                    <a:moveTo>
                      <a:pt x="0" y="22"/>
                    </a:moveTo>
                    <a:lnTo>
                      <a:pt x="5" y="22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2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13" name="Freeform 204"/>
              <p:cNvSpPr>
                <a:spLocks/>
              </p:cNvSpPr>
              <p:nvPr/>
            </p:nvSpPr>
            <p:spPr bwMode="auto">
              <a:xfrm>
                <a:off x="5114" y="2458"/>
                <a:ext cx="48" cy="46"/>
              </a:xfrm>
              <a:custGeom>
                <a:avLst/>
                <a:gdLst>
                  <a:gd name="T0" fmla="*/ 23 w 144"/>
                  <a:gd name="T1" fmla="*/ 137 h 137"/>
                  <a:gd name="T2" fmla="*/ 25 w 144"/>
                  <a:gd name="T3" fmla="*/ 124 h 137"/>
                  <a:gd name="T4" fmla="*/ 28 w 144"/>
                  <a:gd name="T5" fmla="*/ 109 h 137"/>
                  <a:gd name="T6" fmla="*/ 29 w 144"/>
                  <a:gd name="T7" fmla="*/ 99 h 137"/>
                  <a:gd name="T8" fmla="*/ 35 w 144"/>
                  <a:gd name="T9" fmla="*/ 87 h 137"/>
                  <a:gd name="T10" fmla="*/ 39 w 144"/>
                  <a:gd name="T11" fmla="*/ 77 h 137"/>
                  <a:gd name="T12" fmla="*/ 45 w 144"/>
                  <a:gd name="T13" fmla="*/ 68 h 137"/>
                  <a:gd name="T14" fmla="*/ 51 w 144"/>
                  <a:gd name="T15" fmla="*/ 58 h 137"/>
                  <a:gd name="T16" fmla="*/ 58 w 144"/>
                  <a:gd name="T17" fmla="*/ 51 h 137"/>
                  <a:gd name="T18" fmla="*/ 66 w 144"/>
                  <a:gd name="T19" fmla="*/ 44 h 137"/>
                  <a:gd name="T20" fmla="*/ 74 w 144"/>
                  <a:gd name="T21" fmla="*/ 39 h 137"/>
                  <a:gd name="T22" fmla="*/ 85 w 144"/>
                  <a:gd name="T23" fmla="*/ 34 h 137"/>
                  <a:gd name="T24" fmla="*/ 95 w 144"/>
                  <a:gd name="T25" fmla="*/ 29 h 137"/>
                  <a:gd name="T26" fmla="*/ 106 w 144"/>
                  <a:gd name="T27" fmla="*/ 26 h 137"/>
                  <a:gd name="T28" fmla="*/ 118 w 144"/>
                  <a:gd name="T29" fmla="*/ 23 h 137"/>
                  <a:gd name="T30" fmla="*/ 130 w 144"/>
                  <a:gd name="T31" fmla="*/ 22 h 137"/>
                  <a:gd name="T32" fmla="*/ 144 w 144"/>
                  <a:gd name="T33" fmla="*/ 22 h 137"/>
                  <a:gd name="T34" fmla="*/ 144 w 144"/>
                  <a:gd name="T35" fmla="*/ 0 h 137"/>
                  <a:gd name="T36" fmla="*/ 130 w 144"/>
                  <a:gd name="T37" fmla="*/ 0 h 137"/>
                  <a:gd name="T38" fmla="*/ 114 w 144"/>
                  <a:gd name="T39" fmla="*/ 0 h 137"/>
                  <a:gd name="T40" fmla="*/ 101 w 144"/>
                  <a:gd name="T41" fmla="*/ 3 h 137"/>
                  <a:gd name="T42" fmla="*/ 87 w 144"/>
                  <a:gd name="T43" fmla="*/ 7 h 137"/>
                  <a:gd name="T44" fmla="*/ 74 w 144"/>
                  <a:gd name="T45" fmla="*/ 12 h 137"/>
                  <a:gd name="T46" fmla="*/ 63 w 144"/>
                  <a:gd name="T47" fmla="*/ 18 h 137"/>
                  <a:gd name="T48" fmla="*/ 51 w 144"/>
                  <a:gd name="T49" fmla="*/ 26 h 137"/>
                  <a:gd name="T50" fmla="*/ 42 w 144"/>
                  <a:gd name="T51" fmla="*/ 35 h 137"/>
                  <a:gd name="T52" fmla="*/ 34 w 144"/>
                  <a:gd name="T53" fmla="*/ 44 h 137"/>
                  <a:gd name="T54" fmla="*/ 25 w 144"/>
                  <a:gd name="T55" fmla="*/ 54 h 137"/>
                  <a:gd name="T56" fmla="*/ 19 w 144"/>
                  <a:gd name="T57" fmla="*/ 66 h 137"/>
                  <a:gd name="T58" fmla="*/ 13 w 144"/>
                  <a:gd name="T59" fmla="*/ 77 h 137"/>
                  <a:gd name="T60" fmla="*/ 7 w 144"/>
                  <a:gd name="T61" fmla="*/ 92 h 137"/>
                  <a:gd name="T62" fmla="*/ 5 w 144"/>
                  <a:gd name="T63" fmla="*/ 105 h 137"/>
                  <a:gd name="T64" fmla="*/ 2 w 144"/>
                  <a:gd name="T65" fmla="*/ 119 h 137"/>
                  <a:gd name="T66" fmla="*/ 0 w 144"/>
                  <a:gd name="T67" fmla="*/ 135 h 137"/>
                  <a:gd name="T68" fmla="*/ 23 w 144"/>
                  <a:gd name="T6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7">
                    <a:moveTo>
                      <a:pt x="23" y="137"/>
                    </a:moveTo>
                    <a:lnTo>
                      <a:pt x="25" y="124"/>
                    </a:lnTo>
                    <a:lnTo>
                      <a:pt x="28" y="109"/>
                    </a:lnTo>
                    <a:lnTo>
                      <a:pt x="29" y="99"/>
                    </a:lnTo>
                    <a:lnTo>
                      <a:pt x="35" y="87"/>
                    </a:lnTo>
                    <a:lnTo>
                      <a:pt x="39" y="77"/>
                    </a:lnTo>
                    <a:lnTo>
                      <a:pt x="45" y="68"/>
                    </a:lnTo>
                    <a:lnTo>
                      <a:pt x="51" y="58"/>
                    </a:lnTo>
                    <a:lnTo>
                      <a:pt x="58" y="51"/>
                    </a:lnTo>
                    <a:lnTo>
                      <a:pt x="66" y="44"/>
                    </a:lnTo>
                    <a:lnTo>
                      <a:pt x="74" y="39"/>
                    </a:lnTo>
                    <a:lnTo>
                      <a:pt x="85" y="34"/>
                    </a:lnTo>
                    <a:lnTo>
                      <a:pt x="95" y="29"/>
                    </a:lnTo>
                    <a:lnTo>
                      <a:pt x="106" y="26"/>
                    </a:lnTo>
                    <a:lnTo>
                      <a:pt x="118" y="23"/>
                    </a:lnTo>
                    <a:lnTo>
                      <a:pt x="130" y="22"/>
                    </a:lnTo>
                    <a:lnTo>
                      <a:pt x="144" y="22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4" y="12"/>
                    </a:lnTo>
                    <a:lnTo>
                      <a:pt x="63" y="18"/>
                    </a:lnTo>
                    <a:lnTo>
                      <a:pt x="51" y="26"/>
                    </a:lnTo>
                    <a:lnTo>
                      <a:pt x="42" y="35"/>
                    </a:lnTo>
                    <a:lnTo>
                      <a:pt x="34" y="44"/>
                    </a:lnTo>
                    <a:lnTo>
                      <a:pt x="25" y="54"/>
                    </a:lnTo>
                    <a:lnTo>
                      <a:pt x="19" y="66"/>
                    </a:lnTo>
                    <a:lnTo>
                      <a:pt x="13" y="77"/>
                    </a:lnTo>
                    <a:lnTo>
                      <a:pt x="7" y="92"/>
                    </a:lnTo>
                    <a:lnTo>
                      <a:pt x="5" y="105"/>
                    </a:lnTo>
                    <a:lnTo>
                      <a:pt x="2" y="119"/>
                    </a:lnTo>
                    <a:lnTo>
                      <a:pt x="0" y="135"/>
                    </a:lnTo>
                    <a:lnTo>
                      <a:pt x="23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9" name="Freeform 206"/>
            <p:cNvSpPr>
              <a:spLocks/>
            </p:cNvSpPr>
            <p:nvPr/>
          </p:nvSpPr>
          <p:spPr bwMode="auto">
            <a:xfrm>
              <a:off x="5158" y="2461"/>
              <a:ext cx="8" cy="4"/>
            </a:xfrm>
            <a:custGeom>
              <a:avLst/>
              <a:gdLst>
                <a:gd name="T0" fmla="*/ 0 w 23"/>
                <a:gd name="T1" fmla="*/ 0 h 12"/>
                <a:gd name="T2" fmla="*/ 1 w 23"/>
                <a:gd name="T3" fmla="*/ 5 h 12"/>
                <a:gd name="T4" fmla="*/ 2 w 23"/>
                <a:gd name="T5" fmla="*/ 9 h 12"/>
                <a:gd name="T6" fmla="*/ 7 w 23"/>
                <a:gd name="T7" fmla="*/ 12 h 12"/>
                <a:gd name="T8" fmla="*/ 11 w 23"/>
                <a:gd name="T9" fmla="*/ 12 h 12"/>
                <a:gd name="T10" fmla="*/ 16 w 23"/>
                <a:gd name="T11" fmla="*/ 12 h 12"/>
                <a:gd name="T12" fmla="*/ 18 w 23"/>
                <a:gd name="T13" fmla="*/ 10 h 12"/>
                <a:gd name="T14" fmla="*/ 21 w 23"/>
                <a:gd name="T15" fmla="*/ 6 h 12"/>
                <a:gd name="T16" fmla="*/ 23 w 23"/>
                <a:gd name="T17" fmla="*/ 2 h 12"/>
                <a:gd name="T18" fmla="*/ 0 w 2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lnTo>
                    <a:pt x="1" y="5"/>
                  </a:lnTo>
                  <a:lnTo>
                    <a:pt x="2" y="9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1" y="6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0" name="Freeform 207"/>
            <p:cNvSpPr>
              <a:spLocks/>
            </p:cNvSpPr>
            <p:nvPr/>
          </p:nvSpPr>
          <p:spPr bwMode="auto">
            <a:xfrm>
              <a:off x="5100" y="2451"/>
              <a:ext cx="7" cy="5"/>
            </a:xfrm>
            <a:custGeom>
              <a:avLst/>
              <a:gdLst>
                <a:gd name="T0" fmla="*/ 23 w 23"/>
                <a:gd name="T1" fmla="*/ 13 h 13"/>
                <a:gd name="T2" fmla="*/ 22 w 23"/>
                <a:gd name="T3" fmla="*/ 8 h 13"/>
                <a:gd name="T4" fmla="*/ 20 w 23"/>
                <a:gd name="T5" fmla="*/ 4 h 13"/>
                <a:gd name="T6" fmla="*/ 16 w 23"/>
                <a:gd name="T7" fmla="*/ 1 h 13"/>
                <a:gd name="T8" fmla="*/ 13 w 23"/>
                <a:gd name="T9" fmla="*/ 0 h 13"/>
                <a:gd name="T10" fmla="*/ 7 w 23"/>
                <a:gd name="T11" fmla="*/ 0 h 13"/>
                <a:gd name="T12" fmla="*/ 4 w 23"/>
                <a:gd name="T13" fmla="*/ 3 h 13"/>
                <a:gd name="T14" fmla="*/ 1 w 23"/>
                <a:gd name="T15" fmla="*/ 6 h 13"/>
                <a:gd name="T16" fmla="*/ 0 w 23"/>
                <a:gd name="T17" fmla="*/ 10 h 13"/>
                <a:gd name="T18" fmla="*/ 23 w 23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23" y="13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1" name="Freeform 208"/>
            <p:cNvSpPr>
              <a:spLocks/>
            </p:cNvSpPr>
            <p:nvPr/>
          </p:nvSpPr>
          <p:spPr bwMode="auto">
            <a:xfrm>
              <a:off x="5083" y="2455"/>
              <a:ext cx="24" cy="50"/>
            </a:xfrm>
            <a:custGeom>
              <a:avLst/>
              <a:gdLst>
                <a:gd name="T0" fmla="*/ 3 w 72"/>
                <a:gd name="T1" fmla="*/ 151 h 151"/>
                <a:gd name="T2" fmla="*/ 24 w 72"/>
                <a:gd name="T3" fmla="*/ 145 h 151"/>
                <a:gd name="T4" fmla="*/ 23 w 72"/>
                <a:gd name="T5" fmla="*/ 132 h 151"/>
                <a:gd name="T6" fmla="*/ 24 w 72"/>
                <a:gd name="T7" fmla="*/ 122 h 151"/>
                <a:gd name="T8" fmla="*/ 26 w 72"/>
                <a:gd name="T9" fmla="*/ 112 h 151"/>
                <a:gd name="T10" fmla="*/ 27 w 72"/>
                <a:gd name="T11" fmla="*/ 103 h 151"/>
                <a:gd name="T12" fmla="*/ 30 w 72"/>
                <a:gd name="T13" fmla="*/ 96 h 151"/>
                <a:gd name="T14" fmla="*/ 35 w 72"/>
                <a:gd name="T15" fmla="*/ 87 h 151"/>
                <a:gd name="T16" fmla="*/ 39 w 72"/>
                <a:gd name="T17" fmla="*/ 80 h 151"/>
                <a:gd name="T18" fmla="*/ 42 w 72"/>
                <a:gd name="T19" fmla="*/ 74 h 151"/>
                <a:gd name="T20" fmla="*/ 46 w 72"/>
                <a:gd name="T21" fmla="*/ 65 h 151"/>
                <a:gd name="T22" fmla="*/ 50 w 72"/>
                <a:gd name="T23" fmla="*/ 60 h 151"/>
                <a:gd name="T24" fmla="*/ 56 w 72"/>
                <a:gd name="T25" fmla="*/ 51 h 151"/>
                <a:gd name="T26" fmla="*/ 61 w 72"/>
                <a:gd name="T27" fmla="*/ 44 h 151"/>
                <a:gd name="T28" fmla="*/ 64 w 72"/>
                <a:gd name="T29" fmla="*/ 33 h 151"/>
                <a:gd name="T30" fmla="*/ 68 w 72"/>
                <a:gd name="T31" fmla="*/ 25 h 151"/>
                <a:gd name="T32" fmla="*/ 69 w 72"/>
                <a:gd name="T33" fmla="*/ 14 h 151"/>
                <a:gd name="T34" fmla="*/ 72 w 72"/>
                <a:gd name="T35" fmla="*/ 3 h 151"/>
                <a:gd name="T36" fmla="*/ 49 w 72"/>
                <a:gd name="T37" fmla="*/ 0 h 151"/>
                <a:gd name="T38" fmla="*/ 48 w 72"/>
                <a:gd name="T39" fmla="*/ 10 h 151"/>
                <a:gd name="T40" fmla="*/ 45 w 72"/>
                <a:gd name="T41" fmla="*/ 17 h 151"/>
                <a:gd name="T42" fmla="*/ 42 w 72"/>
                <a:gd name="T43" fmla="*/ 26 h 151"/>
                <a:gd name="T44" fmla="*/ 39 w 72"/>
                <a:gd name="T45" fmla="*/ 32 h 151"/>
                <a:gd name="T46" fmla="*/ 35 w 72"/>
                <a:gd name="T47" fmla="*/ 39 h 151"/>
                <a:gd name="T48" fmla="*/ 30 w 72"/>
                <a:gd name="T49" fmla="*/ 46 h 151"/>
                <a:gd name="T50" fmla="*/ 26 w 72"/>
                <a:gd name="T51" fmla="*/ 54 h 151"/>
                <a:gd name="T52" fmla="*/ 21 w 72"/>
                <a:gd name="T53" fmla="*/ 61 h 151"/>
                <a:gd name="T54" fmla="*/ 17 w 72"/>
                <a:gd name="T55" fmla="*/ 70 h 151"/>
                <a:gd name="T56" fmla="*/ 13 w 72"/>
                <a:gd name="T57" fmla="*/ 78 h 151"/>
                <a:gd name="T58" fmla="*/ 10 w 72"/>
                <a:gd name="T59" fmla="*/ 86 h 151"/>
                <a:gd name="T60" fmla="*/ 4 w 72"/>
                <a:gd name="T61" fmla="*/ 96 h 151"/>
                <a:gd name="T62" fmla="*/ 3 w 72"/>
                <a:gd name="T63" fmla="*/ 108 h 151"/>
                <a:gd name="T64" fmla="*/ 1 w 72"/>
                <a:gd name="T65" fmla="*/ 119 h 151"/>
                <a:gd name="T66" fmla="*/ 0 w 72"/>
                <a:gd name="T67" fmla="*/ 132 h 151"/>
                <a:gd name="T68" fmla="*/ 1 w 72"/>
                <a:gd name="T69" fmla="*/ 147 h 151"/>
                <a:gd name="T70" fmla="*/ 21 w 72"/>
                <a:gd name="T71" fmla="*/ 140 h 151"/>
                <a:gd name="T72" fmla="*/ 3 w 72"/>
                <a:gd name="T7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" h="151">
                  <a:moveTo>
                    <a:pt x="3" y="151"/>
                  </a:moveTo>
                  <a:lnTo>
                    <a:pt x="24" y="145"/>
                  </a:lnTo>
                  <a:lnTo>
                    <a:pt x="23" y="132"/>
                  </a:lnTo>
                  <a:lnTo>
                    <a:pt x="24" y="122"/>
                  </a:lnTo>
                  <a:lnTo>
                    <a:pt x="26" y="112"/>
                  </a:lnTo>
                  <a:lnTo>
                    <a:pt x="27" y="103"/>
                  </a:lnTo>
                  <a:lnTo>
                    <a:pt x="30" y="96"/>
                  </a:lnTo>
                  <a:lnTo>
                    <a:pt x="35" y="87"/>
                  </a:lnTo>
                  <a:lnTo>
                    <a:pt x="39" y="80"/>
                  </a:lnTo>
                  <a:lnTo>
                    <a:pt x="42" y="74"/>
                  </a:lnTo>
                  <a:lnTo>
                    <a:pt x="46" y="65"/>
                  </a:lnTo>
                  <a:lnTo>
                    <a:pt x="50" y="60"/>
                  </a:lnTo>
                  <a:lnTo>
                    <a:pt x="56" y="51"/>
                  </a:lnTo>
                  <a:lnTo>
                    <a:pt x="61" y="44"/>
                  </a:lnTo>
                  <a:lnTo>
                    <a:pt x="64" y="33"/>
                  </a:lnTo>
                  <a:lnTo>
                    <a:pt x="68" y="25"/>
                  </a:lnTo>
                  <a:lnTo>
                    <a:pt x="69" y="14"/>
                  </a:lnTo>
                  <a:lnTo>
                    <a:pt x="72" y="3"/>
                  </a:lnTo>
                  <a:lnTo>
                    <a:pt x="49" y="0"/>
                  </a:lnTo>
                  <a:lnTo>
                    <a:pt x="48" y="10"/>
                  </a:lnTo>
                  <a:lnTo>
                    <a:pt x="45" y="17"/>
                  </a:lnTo>
                  <a:lnTo>
                    <a:pt x="42" y="26"/>
                  </a:lnTo>
                  <a:lnTo>
                    <a:pt x="39" y="32"/>
                  </a:lnTo>
                  <a:lnTo>
                    <a:pt x="35" y="39"/>
                  </a:lnTo>
                  <a:lnTo>
                    <a:pt x="30" y="46"/>
                  </a:lnTo>
                  <a:lnTo>
                    <a:pt x="26" y="54"/>
                  </a:lnTo>
                  <a:lnTo>
                    <a:pt x="21" y="61"/>
                  </a:lnTo>
                  <a:lnTo>
                    <a:pt x="17" y="70"/>
                  </a:lnTo>
                  <a:lnTo>
                    <a:pt x="13" y="78"/>
                  </a:lnTo>
                  <a:lnTo>
                    <a:pt x="10" y="86"/>
                  </a:lnTo>
                  <a:lnTo>
                    <a:pt x="4" y="96"/>
                  </a:lnTo>
                  <a:lnTo>
                    <a:pt x="3" y="108"/>
                  </a:lnTo>
                  <a:lnTo>
                    <a:pt x="1" y="119"/>
                  </a:lnTo>
                  <a:lnTo>
                    <a:pt x="0" y="132"/>
                  </a:lnTo>
                  <a:lnTo>
                    <a:pt x="1" y="147"/>
                  </a:lnTo>
                  <a:lnTo>
                    <a:pt x="21" y="140"/>
                  </a:lnTo>
                  <a:lnTo>
                    <a:pt x="3" y="1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2" name="Freeform 209"/>
            <p:cNvSpPr>
              <a:spLocks/>
            </p:cNvSpPr>
            <p:nvPr/>
          </p:nvSpPr>
          <p:spPr bwMode="auto">
            <a:xfrm>
              <a:off x="5064" y="2482"/>
              <a:ext cx="26" cy="23"/>
            </a:xfrm>
            <a:custGeom>
              <a:avLst/>
              <a:gdLst>
                <a:gd name="T0" fmla="*/ 0 w 80"/>
                <a:gd name="T1" fmla="*/ 22 h 70"/>
                <a:gd name="T2" fmla="*/ 9 w 80"/>
                <a:gd name="T3" fmla="*/ 25 h 70"/>
                <a:gd name="T4" fmla="*/ 16 w 80"/>
                <a:gd name="T5" fmla="*/ 28 h 70"/>
                <a:gd name="T6" fmla="*/ 24 w 80"/>
                <a:gd name="T7" fmla="*/ 34 h 70"/>
                <a:gd name="T8" fmla="*/ 32 w 80"/>
                <a:gd name="T9" fmla="*/ 38 h 70"/>
                <a:gd name="T10" fmla="*/ 40 w 80"/>
                <a:gd name="T11" fmla="*/ 45 h 70"/>
                <a:gd name="T12" fmla="*/ 47 w 80"/>
                <a:gd name="T13" fmla="*/ 53 h 70"/>
                <a:gd name="T14" fmla="*/ 54 w 80"/>
                <a:gd name="T15" fmla="*/ 61 h 70"/>
                <a:gd name="T16" fmla="*/ 62 w 80"/>
                <a:gd name="T17" fmla="*/ 70 h 70"/>
                <a:gd name="T18" fmla="*/ 80 w 80"/>
                <a:gd name="T19" fmla="*/ 59 h 70"/>
                <a:gd name="T20" fmla="*/ 73 w 80"/>
                <a:gd name="T21" fmla="*/ 47 h 70"/>
                <a:gd name="T22" fmla="*/ 63 w 80"/>
                <a:gd name="T23" fmla="*/ 37 h 70"/>
                <a:gd name="T24" fmla="*/ 56 w 80"/>
                <a:gd name="T25" fmla="*/ 28 h 70"/>
                <a:gd name="T26" fmla="*/ 47 w 80"/>
                <a:gd name="T27" fmla="*/ 19 h 70"/>
                <a:gd name="T28" fmla="*/ 37 w 80"/>
                <a:gd name="T29" fmla="*/ 13 h 70"/>
                <a:gd name="T30" fmla="*/ 28 w 80"/>
                <a:gd name="T31" fmla="*/ 8 h 70"/>
                <a:gd name="T32" fmla="*/ 16 w 80"/>
                <a:gd name="T33" fmla="*/ 3 h 70"/>
                <a:gd name="T34" fmla="*/ 8 w 80"/>
                <a:gd name="T35" fmla="*/ 0 h 70"/>
                <a:gd name="T36" fmla="*/ 0 w 80"/>
                <a:gd name="T37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70">
                  <a:moveTo>
                    <a:pt x="0" y="22"/>
                  </a:moveTo>
                  <a:lnTo>
                    <a:pt x="9" y="25"/>
                  </a:lnTo>
                  <a:lnTo>
                    <a:pt x="16" y="28"/>
                  </a:lnTo>
                  <a:lnTo>
                    <a:pt x="24" y="34"/>
                  </a:lnTo>
                  <a:lnTo>
                    <a:pt x="32" y="38"/>
                  </a:lnTo>
                  <a:lnTo>
                    <a:pt x="40" y="45"/>
                  </a:lnTo>
                  <a:lnTo>
                    <a:pt x="47" y="53"/>
                  </a:lnTo>
                  <a:lnTo>
                    <a:pt x="54" y="61"/>
                  </a:lnTo>
                  <a:lnTo>
                    <a:pt x="62" y="70"/>
                  </a:lnTo>
                  <a:lnTo>
                    <a:pt x="80" y="59"/>
                  </a:lnTo>
                  <a:lnTo>
                    <a:pt x="73" y="47"/>
                  </a:lnTo>
                  <a:lnTo>
                    <a:pt x="63" y="37"/>
                  </a:lnTo>
                  <a:lnTo>
                    <a:pt x="56" y="28"/>
                  </a:lnTo>
                  <a:lnTo>
                    <a:pt x="47" y="19"/>
                  </a:lnTo>
                  <a:lnTo>
                    <a:pt x="37" y="13"/>
                  </a:lnTo>
                  <a:lnTo>
                    <a:pt x="28" y="8"/>
                  </a:lnTo>
                  <a:lnTo>
                    <a:pt x="16" y="3"/>
                  </a:lnTo>
                  <a:lnTo>
                    <a:pt x="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  <p:sp>
          <p:nvSpPr>
            <p:cNvPr id="13" name="Freeform 210"/>
            <p:cNvSpPr>
              <a:spLocks/>
            </p:cNvSpPr>
            <p:nvPr/>
          </p:nvSpPr>
          <p:spPr bwMode="auto">
            <a:xfrm>
              <a:off x="5084" y="2499"/>
              <a:ext cx="5" cy="8"/>
            </a:xfrm>
            <a:custGeom>
              <a:avLst/>
              <a:gdLst>
                <a:gd name="T0" fmla="*/ 15 w 15"/>
                <a:gd name="T1" fmla="*/ 1 h 23"/>
                <a:gd name="T2" fmla="*/ 10 w 15"/>
                <a:gd name="T3" fmla="*/ 0 h 23"/>
                <a:gd name="T4" fmla="*/ 6 w 15"/>
                <a:gd name="T5" fmla="*/ 1 h 23"/>
                <a:gd name="T6" fmla="*/ 2 w 15"/>
                <a:gd name="T7" fmla="*/ 6 h 23"/>
                <a:gd name="T8" fmla="*/ 0 w 15"/>
                <a:gd name="T9" fmla="*/ 8 h 23"/>
                <a:gd name="T10" fmla="*/ 0 w 15"/>
                <a:gd name="T11" fmla="*/ 13 h 23"/>
                <a:gd name="T12" fmla="*/ 0 w 15"/>
                <a:gd name="T13" fmla="*/ 17 h 23"/>
                <a:gd name="T14" fmla="*/ 3 w 15"/>
                <a:gd name="T15" fmla="*/ 20 h 23"/>
                <a:gd name="T16" fmla="*/ 7 w 15"/>
                <a:gd name="T17" fmla="*/ 23 h 23"/>
                <a:gd name="T18" fmla="*/ 15 w 15"/>
                <a:gd name="T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3">
                  <a:moveTo>
                    <a:pt x="15" y="1"/>
                  </a:moveTo>
                  <a:lnTo>
                    <a:pt x="10" y="0"/>
                  </a:lnTo>
                  <a:lnTo>
                    <a:pt x="6" y="1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/>
            </a:p>
          </p:txBody>
        </p:sp>
      </p:grpSp>
      <p:sp>
        <p:nvSpPr>
          <p:cNvPr id="214" name="圓角矩形圖說文字 213"/>
          <p:cNvSpPr/>
          <p:nvPr/>
        </p:nvSpPr>
        <p:spPr>
          <a:xfrm>
            <a:off x="2270072" y="5094106"/>
            <a:ext cx="4923872" cy="657225"/>
          </a:xfrm>
          <a:prstGeom prst="wedgeRoundRectCallout">
            <a:avLst>
              <a:gd name="adj1" fmla="val 62720"/>
              <a:gd name="adj2" fmla="val -53133"/>
              <a:gd name="adj3" fmla="val 16667"/>
            </a:avLst>
          </a:prstGeom>
          <a:solidFill>
            <a:schemeClr val="bg2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它是</a:t>
            </a:r>
            <a:r>
              <a:rPr lang="zh-TW" altLang="en-US" sz="3200" dirty="0" smtClean="0">
                <a:solidFill>
                  <a:srgbClr val="FF0000"/>
                </a:solidFill>
              </a:rPr>
              <a:t>銀色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的，形狀呈</a:t>
            </a:r>
            <a:r>
              <a:rPr lang="zh-TW" altLang="en-US" sz="3200" dirty="0" smtClean="0">
                <a:solidFill>
                  <a:srgbClr val="FF0000"/>
                </a:solidFill>
              </a:rPr>
              <a:t>圓形</a:t>
            </a:r>
            <a:r>
              <a:rPr lang="zh-TW" altLang="en-US" sz="3200" dirty="0" smtClean="0">
                <a:solidFill>
                  <a:schemeClr val="accent1">
                    <a:lumMod val="75000"/>
                  </a:schemeClr>
                </a:solidFill>
              </a:rPr>
              <a:t>。</a:t>
            </a:r>
            <a:endParaRPr lang="zh-HK" altLang="en-US" sz="32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15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硬幣的特徵</a:t>
            </a:r>
            <a:endParaRPr lang="zh-HK" altLang="en-US" dirty="0"/>
          </a:p>
        </p:txBody>
      </p:sp>
      <p:grpSp>
        <p:nvGrpSpPr>
          <p:cNvPr id="2061" name="群組 2060"/>
          <p:cNvGrpSpPr/>
          <p:nvPr/>
        </p:nvGrpSpPr>
        <p:grpSpPr>
          <a:xfrm>
            <a:off x="35496" y="3384273"/>
            <a:ext cx="4032449" cy="523220"/>
            <a:chOff x="32046" y="3384273"/>
            <a:chExt cx="4129031" cy="523220"/>
          </a:xfrm>
        </p:grpSpPr>
        <p:cxnSp>
          <p:nvCxnSpPr>
            <p:cNvPr id="2057" name="直線單箭頭接點 2056"/>
            <p:cNvCxnSpPr>
              <a:stCxn id="2060" idx="3"/>
            </p:cNvCxnSpPr>
            <p:nvPr/>
          </p:nvCxnSpPr>
          <p:spPr>
            <a:xfrm>
              <a:off x="3571214" y="3645883"/>
              <a:ext cx="589863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0" name="文字方塊 2059"/>
            <p:cNvSpPr txBox="1"/>
            <p:nvPr/>
          </p:nvSpPr>
          <p:spPr>
            <a:xfrm>
              <a:off x="32046" y="3384273"/>
              <a:ext cx="353916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dirty="0" smtClean="0">
                  <a:solidFill>
                    <a:srgbClr val="FF0000"/>
                  </a:solidFill>
                </a:rPr>
                <a:t>數字代表硬幣的幣值</a:t>
              </a:r>
              <a:endParaRPr lang="zh-HK" altLang="en-US" sz="28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32" name="群組 231"/>
          <p:cNvGrpSpPr/>
          <p:nvPr/>
        </p:nvGrpSpPr>
        <p:grpSpPr>
          <a:xfrm>
            <a:off x="2116780" y="4066416"/>
            <a:ext cx="2095180" cy="700664"/>
            <a:chOff x="2116780" y="4066416"/>
            <a:chExt cx="2095180" cy="700664"/>
          </a:xfrm>
        </p:grpSpPr>
        <p:cxnSp>
          <p:nvCxnSpPr>
            <p:cNvPr id="247" name="直線單箭頭接點 246"/>
            <p:cNvCxnSpPr/>
            <p:nvPr/>
          </p:nvCxnSpPr>
          <p:spPr>
            <a:xfrm flipV="1">
              <a:off x="3599892" y="4066416"/>
              <a:ext cx="612068" cy="341522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4" name="文字方塊 253"/>
            <p:cNvSpPr txBox="1"/>
            <p:nvPr/>
          </p:nvSpPr>
          <p:spPr>
            <a:xfrm>
              <a:off x="2116780" y="4243860"/>
              <a:ext cx="1800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dirty="0" smtClean="0">
                  <a:solidFill>
                    <a:srgbClr val="FF0000"/>
                  </a:solidFill>
                </a:rPr>
                <a:t>發</a:t>
              </a:r>
              <a:r>
                <a:rPr lang="zh-TW" altLang="en-US" sz="2800" dirty="0">
                  <a:solidFill>
                    <a:srgbClr val="FF0000"/>
                  </a:solidFill>
                </a:rPr>
                <a:t>行</a:t>
              </a:r>
              <a:r>
                <a:rPr lang="zh-TW" altLang="en-US" sz="2800" dirty="0" smtClean="0">
                  <a:solidFill>
                    <a:srgbClr val="FF0000"/>
                  </a:solidFill>
                </a:rPr>
                <a:t>年份</a:t>
              </a:r>
              <a:endParaRPr lang="zh-HK" altLang="en-US" sz="28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27" name="文字方塊 226"/>
          <p:cNvSpPr txBox="1"/>
          <p:nvPr/>
        </p:nvSpPr>
        <p:spPr>
          <a:xfrm>
            <a:off x="1256197" y="2077724"/>
            <a:ext cx="16349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800" u="sng" dirty="0" smtClean="0">
                <a:solidFill>
                  <a:schemeClr val="accent3"/>
                </a:solidFill>
              </a:rPr>
              <a:t>硬幣背面</a:t>
            </a:r>
            <a:endParaRPr lang="zh-HK" altLang="en-US" sz="2800" u="sng" dirty="0">
              <a:solidFill>
                <a:schemeClr val="accent3"/>
              </a:solidFill>
            </a:endParaRPr>
          </a:p>
        </p:txBody>
      </p:sp>
      <p:sp>
        <p:nvSpPr>
          <p:cNvPr id="228" name="文字方塊 227"/>
          <p:cNvSpPr txBox="1"/>
          <p:nvPr/>
        </p:nvSpPr>
        <p:spPr>
          <a:xfrm>
            <a:off x="3992190" y="4310786"/>
            <a:ext cx="9361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accent6"/>
                </a:solidFill>
                <a:latin typeface="Berlin Sans FB" pitchFamily="34" charset="0"/>
              </a:rPr>
              <a:t>1</a:t>
            </a:r>
            <a:r>
              <a:rPr lang="zh-TW" altLang="en-US" sz="3200" dirty="0" smtClean="0">
                <a:solidFill>
                  <a:schemeClr val="accent6"/>
                </a:solidFill>
              </a:rPr>
              <a:t>元</a:t>
            </a:r>
            <a:endParaRPr lang="zh-HK" altLang="en-US" sz="3200" dirty="0">
              <a:solidFill>
                <a:schemeClr val="accent6"/>
              </a:solidFill>
            </a:endParaRPr>
          </a:p>
        </p:txBody>
      </p:sp>
      <p:grpSp>
        <p:nvGrpSpPr>
          <p:cNvPr id="233" name="群組 232"/>
          <p:cNvGrpSpPr/>
          <p:nvPr/>
        </p:nvGrpSpPr>
        <p:grpSpPr>
          <a:xfrm>
            <a:off x="4788024" y="2445868"/>
            <a:ext cx="4243226" cy="1384995"/>
            <a:chOff x="4788024" y="2445868"/>
            <a:chExt cx="4243226" cy="1384995"/>
          </a:xfrm>
        </p:grpSpPr>
        <p:sp>
          <p:nvSpPr>
            <p:cNvPr id="234" name="文字方塊 233"/>
            <p:cNvSpPr txBox="1"/>
            <p:nvPr/>
          </p:nvSpPr>
          <p:spPr>
            <a:xfrm>
              <a:off x="5356639" y="2445868"/>
              <a:ext cx="367461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dirty="0" smtClean="0">
                  <a:solidFill>
                    <a:srgbClr val="FF0000"/>
                  </a:solidFill>
                </a:rPr>
                <a:t>「壹圓</a:t>
              </a:r>
              <a:r>
                <a:rPr lang="zh-TW" altLang="en-US" sz="2800" dirty="0">
                  <a:solidFill>
                    <a:srgbClr val="FF0000"/>
                  </a:solidFill>
                </a:rPr>
                <a:t>」乃中國大寫數字，</a:t>
              </a:r>
              <a:r>
                <a:rPr lang="zh-TW" altLang="en-US" sz="2800" dirty="0" smtClean="0">
                  <a:solidFill>
                    <a:srgbClr val="FF0000"/>
                  </a:solidFill>
                </a:rPr>
                <a:t>與「</a:t>
              </a:r>
              <a:r>
                <a:rPr lang="zh-TW" altLang="en-US" sz="2800" dirty="0">
                  <a:solidFill>
                    <a:srgbClr val="FF0000"/>
                  </a:solidFill>
                </a:rPr>
                <a:t>一元</a:t>
              </a:r>
              <a:r>
                <a:rPr lang="zh-TW" altLang="en-US" sz="2800" dirty="0" smtClean="0">
                  <a:solidFill>
                    <a:srgbClr val="FF0000"/>
                  </a:solidFill>
                </a:rPr>
                <a:t>」意思相同</a:t>
              </a:r>
              <a:endParaRPr lang="zh-HK" altLang="en-US" sz="2800" dirty="0">
                <a:solidFill>
                  <a:srgbClr val="FF0000"/>
                </a:solidFill>
              </a:endParaRPr>
            </a:p>
          </p:txBody>
        </p:sp>
        <p:cxnSp>
          <p:nvCxnSpPr>
            <p:cNvPr id="237" name="直線單箭頭接點 236"/>
            <p:cNvCxnSpPr>
              <a:stCxn id="234" idx="1"/>
            </p:cNvCxnSpPr>
            <p:nvPr/>
          </p:nvCxnSpPr>
          <p:spPr>
            <a:xfrm flipH="1">
              <a:off x="4788024" y="3138366"/>
              <a:ext cx="568615" cy="7461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8" name="群組 237"/>
          <p:cNvGrpSpPr/>
          <p:nvPr/>
        </p:nvGrpSpPr>
        <p:grpSpPr>
          <a:xfrm>
            <a:off x="4753188" y="3847865"/>
            <a:ext cx="3633612" cy="523220"/>
            <a:chOff x="4935335" y="3591893"/>
            <a:chExt cx="3449342" cy="954107"/>
          </a:xfrm>
        </p:grpSpPr>
        <p:sp>
          <p:nvSpPr>
            <p:cNvPr id="239" name="文字方塊 238"/>
            <p:cNvSpPr txBox="1"/>
            <p:nvPr/>
          </p:nvSpPr>
          <p:spPr>
            <a:xfrm>
              <a:off x="5763341" y="3591893"/>
              <a:ext cx="2621336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dirty="0" smtClean="0">
                  <a:solidFill>
                    <a:srgbClr val="FF0000"/>
                  </a:solidFill>
                </a:rPr>
                <a:t>以英文註明幣值</a:t>
              </a:r>
              <a:endParaRPr lang="zh-HK" altLang="en-US" sz="2800" dirty="0">
                <a:solidFill>
                  <a:srgbClr val="FF0000"/>
                </a:solidFill>
              </a:endParaRPr>
            </a:p>
          </p:txBody>
        </p:sp>
        <p:cxnSp>
          <p:nvCxnSpPr>
            <p:cNvPr id="240" name="直線單箭頭接點 239"/>
            <p:cNvCxnSpPr>
              <a:stCxn id="239" idx="1"/>
            </p:cNvCxnSpPr>
            <p:nvPr/>
          </p:nvCxnSpPr>
          <p:spPr>
            <a:xfrm flipH="1" flipV="1">
              <a:off x="4935335" y="3990429"/>
              <a:ext cx="828006" cy="78518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1" name="橢圓 240"/>
          <p:cNvSpPr/>
          <p:nvPr/>
        </p:nvSpPr>
        <p:spPr>
          <a:xfrm>
            <a:off x="3853465" y="2939313"/>
            <a:ext cx="899723" cy="48850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HK" altLang="en-US"/>
          </a:p>
        </p:txBody>
      </p:sp>
    </p:spTree>
    <p:extLst>
      <p:ext uri="{BB962C8B-B14F-4D97-AF65-F5344CB8AC3E}">
        <p14:creationId xmlns:p14="http://schemas.microsoft.com/office/powerpoint/2010/main" val="1636827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硬幣的特徵</a:t>
            </a:r>
            <a:endParaRPr lang="zh-HK" altLang="en-US" dirty="0"/>
          </a:p>
        </p:txBody>
      </p:sp>
      <p:grpSp>
        <p:nvGrpSpPr>
          <p:cNvPr id="3" name="群組 2"/>
          <p:cNvGrpSpPr/>
          <p:nvPr/>
        </p:nvGrpSpPr>
        <p:grpSpPr>
          <a:xfrm>
            <a:off x="2911688" y="2564904"/>
            <a:ext cx="3203485" cy="1512166"/>
            <a:chOff x="354607" y="1851993"/>
            <a:chExt cx="3203485" cy="1512166"/>
          </a:xfrm>
        </p:grpSpPr>
        <p:pic>
          <p:nvPicPr>
            <p:cNvPr id="4098" name="Picture 2" descr="\\server-pc1\STAR Project Team\STAR_Maths\02 Tasks development\WLTS_1617\Artwork\note and coin\coin 2 dollars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607" y="1851993"/>
              <a:ext cx="1512168" cy="15121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099" name="Picture 3" descr="\\server-pc1\STAR Project Team\STAR_Maths\02 Tasks development\WLTS_1617\Artwork\note and coin\2coin_back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9328" y="1882002"/>
              <a:ext cx="1498764" cy="14787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" name="文字方塊 1"/>
          <p:cNvSpPr txBox="1"/>
          <p:nvPr/>
        </p:nvSpPr>
        <p:spPr>
          <a:xfrm>
            <a:off x="4148357" y="4153731"/>
            <a:ext cx="9361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 smtClean="0">
                <a:solidFill>
                  <a:schemeClr val="accent6"/>
                </a:solidFill>
                <a:latin typeface="Berlin Sans FB" pitchFamily="34" charset="0"/>
              </a:rPr>
              <a:t>2</a:t>
            </a:r>
            <a:r>
              <a:rPr lang="zh-TW" altLang="en-US" sz="3200" dirty="0" smtClean="0">
                <a:solidFill>
                  <a:schemeClr val="accent6"/>
                </a:solidFill>
              </a:rPr>
              <a:t>元</a:t>
            </a:r>
            <a:endParaRPr lang="zh-HK" altLang="en-US" sz="3200" dirty="0">
              <a:solidFill>
                <a:schemeClr val="accent6"/>
              </a:solidFill>
            </a:endParaRPr>
          </a:p>
        </p:txBody>
      </p:sp>
      <p:grpSp>
        <p:nvGrpSpPr>
          <p:cNvPr id="214" name="群組 213"/>
          <p:cNvGrpSpPr/>
          <p:nvPr/>
        </p:nvGrpSpPr>
        <p:grpSpPr>
          <a:xfrm>
            <a:off x="1115616" y="4233681"/>
            <a:ext cx="7662504" cy="2109787"/>
            <a:chOff x="1115616" y="4233681"/>
            <a:chExt cx="7662504" cy="2109787"/>
          </a:xfrm>
        </p:grpSpPr>
        <p:grpSp>
          <p:nvGrpSpPr>
            <p:cNvPr id="224" name="Group 4"/>
            <p:cNvGrpSpPr>
              <a:grpSpLocks noChangeAspect="1"/>
            </p:cNvGrpSpPr>
            <p:nvPr/>
          </p:nvGrpSpPr>
          <p:grpSpPr bwMode="auto">
            <a:xfrm>
              <a:off x="6442907" y="4233681"/>
              <a:ext cx="2335213" cy="2109787"/>
              <a:chOff x="4014" y="2251"/>
              <a:chExt cx="1471" cy="1329"/>
            </a:xfrm>
          </p:grpSpPr>
          <p:sp>
            <p:nvSpPr>
              <p:cNvPr id="225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014" y="2251"/>
                <a:ext cx="1471" cy="1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grpSp>
            <p:nvGrpSpPr>
              <p:cNvPr id="227" name="Group 205"/>
              <p:cNvGrpSpPr>
                <a:grpSpLocks/>
              </p:cNvGrpSpPr>
              <p:nvPr/>
            </p:nvGrpSpPr>
            <p:grpSpPr bwMode="auto">
              <a:xfrm>
                <a:off x="4014" y="2251"/>
                <a:ext cx="1469" cy="1329"/>
                <a:chOff x="4014" y="2251"/>
                <a:chExt cx="1469" cy="1329"/>
              </a:xfrm>
            </p:grpSpPr>
            <p:sp>
              <p:nvSpPr>
                <p:cNvPr id="233" name="Freeform 5"/>
                <p:cNvSpPr>
                  <a:spLocks/>
                </p:cNvSpPr>
                <p:nvPr/>
              </p:nvSpPr>
              <p:spPr bwMode="auto">
                <a:xfrm>
                  <a:off x="4018" y="2251"/>
                  <a:ext cx="767" cy="833"/>
                </a:xfrm>
                <a:custGeom>
                  <a:avLst/>
                  <a:gdLst>
                    <a:gd name="T0" fmla="*/ 2297 w 2301"/>
                    <a:gd name="T1" fmla="*/ 0 h 2499"/>
                    <a:gd name="T2" fmla="*/ 0 w 2301"/>
                    <a:gd name="T3" fmla="*/ 0 h 2499"/>
                    <a:gd name="T4" fmla="*/ 0 w 2301"/>
                    <a:gd name="T5" fmla="*/ 2499 h 2499"/>
                    <a:gd name="T6" fmla="*/ 69 w 2301"/>
                    <a:gd name="T7" fmla="*/ 2495 h 2499"/>
                    <a:gd name="T8" fmla="*/ 141 w 2301"/>
                    <a:gd name="T9" fmla="*/ 2489 h 2499"/>
                    <a:gd name="T10" fmla="*/ 210 w 2301"/>
                    <a:gd name="T11" fmla="*/ 2483 h 2499"/>
                    <a:gd name="T12" fmla="*/ 282 w 2301"/>
                    <a:gd name="T13" fmla="*/ 2478 h 2499"/>
                    <a:gd name="T14" fmla="*/ 354 w 2301"/>
                    <a:gd name="T15" fmla="*/ 2472 h 2499"/>
                    <a:gd name="T16" fmla="*/ 426 w 2301"/>
                    <a:gd name="T17" fmla="*/ 2466 h 2499"/>
                    <a:gd name="T18" fmla="*/ 498 w 2301"/>
                    <a:gd name="T19" fmla="*/ 2460 h 2499"/>
                    <a:gd name="T20" fmla="*/ 571 w 2301"/>
                    <a:gd name="T21" fmla="*/ 2454 h 2499"/>
                    <a:gd name="T22" fmla="*/ 644 w 2301"/>
                    <a:gd name="T23" fmla="*/ 2449 h 2499"/>
                    <a:gd name="T24" fmla="*/ 715 w 2301"/>
                    <a:gd name="T25" fmla="*/ 2443 h 2499"/>
                    <a:gd name="T26" fmla="*/ 788 w 2301"/>
                    <a:gd name="T27" fmla="*/ 2437 h 2499"/>
                    <a:gd name="T28" fmla="*/ 860 w 2301"/>
                    <a:gd name="T29" fmla="*/ 2431 h 2499"/>
                    <a:gd name="T30" fmla="*/ 935 w 2301"/>
                    <a:gd name="T31" fmla="*/ 2427 h 2499"/>
                    <a:gd name="T32" fmla="*/ 1007 w 2301"/>
                    <a:gd name="T33" fmla="*/ 2421 h 2499"/>
                    <a:gd name="T34" fmla="*/ 1080 w 2301"/>
                    <a:gd name="T35" fmla="*/ 2415 h 2499"/>
                    <a:gd name="T36" fmla="*/ 1153 w 2301"/>
                    <a:gd name="T37" fmla="*/ 2409 h 2499"/>
                    <a:gd name="T38" fmla="*/ 1225 w 2301"/>
                    <a:gd name="T39" fmla="*/ 2403 h 2499"/>
                    <a:gd name="T40" fmla="*/ 1298 w 2301"/>
                    <a:gd name="T41" fmla="*/ 2399 h 2499"/>
                    <a:gd name="T42" fmla="*/ 1372 w 2301"/>
                    <a:gd name="T43" fmla="*/ 2393 h 2499"/>
                    <a:gd name="T44" fmla="*/ 1443 w 2301"/>
                    <a:gd name="T45" fmla="*/ 2389 h 2499"/>
                    <a:gd name="T46" fmla="*/ 1516 w 2301"/>
                    <a:gd name="T47" fmla="*/ 2383 h 2499"/>
                    <a:gd name="T48" fmla="*/ 1589 w 2301"/>
                    <a:gd name="T49" fmla="*/ 2379 h 2499"/>
                    <a:gd name="T50" fmla="*/ 1662 w 2301"/>
                    <a:gd name="T51" fmla="*/ 2374 h 2499"/>
                    <a:gd name="T52" fmla="*/ 1733 w 2301"/>
                    <a:gd name="T53" fmla="*/ 2370 h 2499"/>
                    <a:gd name="T54" fmla="*/ 1806 w 2301"/>
                    <a:gd name="T55" fmla="*/ 2366 h 2499"/>
                    <a:gd name="T56" fmla="*/ 1877 w 2301"/>
                    <a:gd name="T57" fmla="*/ 2361 h 2499"/>
                    <a:gd name="T58" fmla="*/ 1948 w 2301"/>
                    <a:gd name="T59" fmla="*/ 2357 h 2499"/>
                    <a:gd name="T60" fmla="*/ 2018 w 2301"/>
                    <a:gd name="T61" fmla="*/ 2354 h 2499"/>
                    <a:gd name="T62" fmla="*/ 2088 w 2301"/>
                    <a:gd name="T63" fmla="*/ 2350 h 2499"/>
                    <a:gd name="T64" fmla="*/ 2157 w 2301"/>
                    <a:gd name="T65" fmla="*/ 2347 h 2499"/>
                    <a:gd name="T66" fmla="*/ 2227 w 2301"/>
                    <a:gd name="T67" fmla="*/ 2344 h 2499"/>
                    <a:gd name="T68" fmla="*/ 2297 w 2301"/>
                    <a:gd name="T69" fmla="*/ 2341 h 2499"/>
                    <a:gd name="T70" fmla="*/ 2298 w 2301"/>
                    <a:gd name="T71" fmla="*/ 1731 h 2499"/>
                    <a:gd name="T72" fmla="*/ 2301 w 2301"/>
                    <a:gd name="T73" fmla="*/ 1150 h 2499"/>
                    <a:gd name="T74" fmla="*/ 2301 w 2301"/>
                    <a:gd name="T75" fmla="*/ 576 h 2499"/>
                    <a:gd name="T76" fmla="*/ 2297 w 2301"/>
                    <a:gd name="T77" fmla="*/ 0 h 2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01" h="2499">
                      <a:moveTo>
                        <a:pt x="2297" y="0"/>
                      </a:moveTo>
                      <a:lnTo>
                        <a:pt x="0" y="0"/>
                      </a:lnTo>
                      <a:lnTo>
                        <a:pt x="0" y="2499"/>
                      </a:lnTo>
                      <a:lnTo>
                        <a:pt x="69" y="2495"/>
                      </a:lnTo>
                      <a:lnTo>
                        <a:pt x="141" y="2489"/>
                      </a:lnTo>
                      <a:lnTo>
                        <a:pt x="210" y="2483"/>
                      </a:lnTo>
                      <a:lnTo>
                        <a:pt x="282" y="2478"/>
                      </a:lnTo>
                      <a:lnTo>
                        <a:pt x="354" y="2472"/>
                      </a:lnTo>
                      <a:lnTo>
                        <a:pt x="426" y="2466"/>
                      </a:lnTo>
                      <a:lnTo>
                        <a:pt x="498" y="2460"/>
                      </a:lnTo>
                      <a:lnTo>
                        <a:pt x="571" y="2454"/>
                      </a:lnTo>
                      <a:lnTo>
                        <a:pt x="644" y="2449"/>
                      </a:lnTo>
                      <a:lnTo>
                        <a:pt x="715" y="2443"/>
                      </a:lnTo>
                      <a:lnTo>
                        <a:pt x="788" y="2437"/>
                      </a:lnTo>
                      <a:lnTo>
                        <a:pt x="860" y="2431"/>
                      </a:lnTo>
                      <a:lnTo>
                        <a:pt x="935" y="2427"/>
                      </a:lnTo>
                      <a:lnTo>
                        <a:pt x="1007" y="2421"/>
                      </a:lnTo>
                      <a:lnTo>
                        <a:pt x="1080" y="2415"/>
                      </a:lnTo>
                      <a:lnTo>
                        <a:pt x="1153" y="2409"/>
                      </a:lnTo>
                      <a:lnTo>
                        <a:pt x="1225" y="2403"/>
                      </a:lnTo>
                      <a:lnTo>
                        <a:pt x="1298" y="2399"/>
                      </a:lnTo>
                      <a:lnTo>
                        <a:pt x="1372" y="2393"/>
                      </a:lnTo>
                      <a:lnTo>
                        <a:pt x="1443" y="2389"/>
                      </a:lnTo>
                      <a:lnTo>
                        <a:pt x="1516" y="2383"/>
                      </a:lnTo>
                      <a:lnTo>
                        <a:pt x="1589" y="2379"/>
                      </a:lnTo>
                      <a:lnTo>
                        <a:pt x="1662" y="2374"/>
                      </a:lnTo>
                      <a:lnTo>
                        <a:pt x="1733" y="2370"/>
                      </a:lnTo>
                      <a:lnTo>
                        <a:pt x="1806" y="2366"/>
                      </a:lnTo>
                      <a:lnTo>
                        <a:pt x="1877" y="2361"/>
                      </a:lnTo>
                      <a:lnTo>
                        <a:pt x="1948" y="2357"/>
                      </a:lnTo>
                      <a:lnTo>
                        <a:pt x="2018" y="2354"/>
                      </a:lnTo>
                      <a:lnTo>
                        <a:pt x="2088" y="2350"/>
                      </a:lnTo>
                      <a:lnTo>
                        <a:pt x="2157" y="2347"/>
                      </a:lnTo>
                      <a:lnTo>
                        <a:pt x="2227" y="2344"/>
                      </a:lnTo>
                      <a:lnTo>
                        <a:pt x="2297" y="2341"/>
                      </a:lnTo>
                      <a:lnTo>
                        <a:pt x="2298" y="1731"/>
                      </a:lnTo>
                      <a:lnTo>
                        <a:pt x="2301" y="1150"/>
                      </a:lnTo>
                      <a:lnTo>
                        <a:pt x="2301" y="576"/>
                      </a:lnTo>
                      <a:lnTo>
                        <a:pt x="229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4" name="Freeform 6"/>
                <p:cNvSpPr>
                  <a:spLocks/>
                </p:cNvSpPr>
                <p:nvPr/>
              </p:nvSpPr>
              <p:spPr bwMode="auto">
                <a:xfrm>
                  <a:off x="4014" y="3081"/>
                  <a:ext cx="4" cy="7"/>
                </a:xfrm>
                <a:custGeom>
                  <a:avLst/>
                  <a:gdLst>
                    <a:gd name="T0" fmla="*/ 10 w 12"/>
                    <a:gd name="T1" fmla="*/ 0 h 23"/>
                    <a:gd name="T2" fmla="*/ 6 w 12"/>
                    <a:gd name="T3" fmla="*/ 1 h 23"/>
                    <a:gd name="T4" fmla="*/ 3 w 12"/>
                    <a:gd name="T5" fmla="*/ 4 h 23"/>
                    <a:gd name="T6" fmla="*/ 0 w 12"/>
                    <a:gd name="T7" fmla="*/ 9 h 23"/>
                    <a:gd name="T8" fmla="*/ 0 w 12"/>
                    <a:gd name="T9" fmla="*/ 13 h 23"/>
                    <a:gd name="T10" fmla="*/ 1 w 12"/>
                    <a:gd name="T11" fmla="*/ 17 h 23"/>
                    <a:gd name="T12" fmla="*/ 4 w 12"/>
                    <a:gd name="T13" fmla="*/ 20 h 23"/>
                    <a:gd name="T14" fmla="*/ 7 w 12"/>
                    <a:gd name="T15" fmla="*/ 23 h 23"/>
                    <a:gd name="T16" fmla="*/ 12 w 12"/>
                    <a:gd name="T17" fmla="*/ 23 h 23"/>
                    <a:gd name="T18" fmla="*/ 10 w 12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7" y="23"/>
                      </a:lnTo>
                      <a:lnTo>
                        <a:pt x="12" y="2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5" name="Freeform 7"/>
                <p:cNvSpPr>
                  <a:spLocks/>
                </p:cNvSpPr>
                <p:nvPr/>
              </p:nvSpPr>
              <p:spPr bwMode="auto">
                <a:xfrm>
                  <a:off x="4017" y="3028"/>
                  <a:ext cx="771" cy="60"/>
                </a:xfrm>
                <a:custGeom>
                  <a:avLst/>
                  <a:gdLst>
                    <a:gd name="T0" fmla="*/ 2298 w 2311"/>
                    <a:gd name="T1" fmla="*/ 0 h 182"/>
                    <a:gd name="T2" fmla="*/ 2159 w 2311"/>
                    <a:gd name="T3" fmla="*/ 6 h 182"/>
                    <a:gd name="T4" fmla="*/ 2020 w 2311"/>
                    <a:gd name="T5" fmla="*/ 13 h 182"/>
                    <a:gd name="T6" fmla="*/ 1877 w 2311"/>
                    <a:gd name="T7" fmla="*/ 21 h 182"/>
                    <a:gd name="T8" fmla="*/ 1735 w 2311"/>
                    <a:gd name="T9" fmla="*/ 29 h 182"/>
                    <a:gd name="T10" fmla="*/ 1591 w 2311"/>
                    <a:gd name="T11" fmla="*/ 38 h 182"/>
                    <a:gd name="T12" fmla="*/ 1445 w 2311"/>
                    <a:gd name="T13" fmla="*/ 47 h 182"/>
                    <a:gd name="T14" fmla="*/ 1300 w 2311"/>
                    <a:gd name="T15" fmla="*/ 58 h 182"/>
                    <a:gd name="T16" fmla="*/ 1155 w 2311"/>
                    <a:gd name="T17" fmla="*/ 69 h 182"/>
                    <a:gd name="T18" fmla="*/ 1008 w 2311"/>
                    <a:gd name="T19" fmla="*/ 80 h 182"/>
                    <a:gd name="T20" fmla="*/ 861 w 2311"/>
                    <a:gd name="T21" fmla="*/ 90 h 182"/>
                    <a:gd name="T22" fmla="*/ 716 w 2311"/>
                    <a:gd name="T23" fmla="*/ 102 h 182"/>
                    <a:gd name="T24" fmla="*/ 572 w 2311"/>
                    <a:gd name="T25" fmla="*/ 114 h 182"/>
                    <a:gd name="T26" fmla="*/ 426 w 2311"/>
                    <a:gd name="T27" fmla="*/ 125 h 182"/>
                    <a:gd name="T28" fmla="*/ 282 w 2311"/>
                    <a:gd name="T29" fmla="*/ 137 h 182"/>
                    <a:gd name="T30" fmla="*/ 141 w 2311"/>
                    <a:gd name="T31" fmla="*/ 149 h 182"/>
                    <a:gd name="T32" fmla="*/ 0 w 2311"/>
                    <a:gd name="T33" fmla="*/ 159 h 182"/>
                    <a:gd name="T34" fmla="*/ 71 w 2311"/>
                    <a:gd name="T35" fmla="*/ 176 h 182"/>
                    <a:gd name="T36" fmla="*/ 214 w 2311"/>
                    <a:gd name="T37" fmla="*/ 166 h 182"/>
                    <a:gd name="T38" fmla="*/ 358 w 2311"/>
                    <a:gd name="T39" fmla="*/ 154 h 182"/>
                    <a:gd name="T40" fmla="*/ 502 w 2311"/>
                    <a:gd name="T41" fmla="*/ 143 h 182"/>
                    <a:gd name="T42" fmla="*/ 646 w 2311"/>
                    <a:gd name="T43" fmla="*/ 131 h 182"/>
                    <a:gd name="T44" fmla="*/ 791 w 2311"/>
                    <a:gd name="T45" fmla="*/ 120 h 182"/>
                    <a:gd name="T46" fmla="*/ 937 w 2311"/>
                    <a:gd name="T47" fmla="*/ 108 h 182"/>
                    <a:gd name="T48" fmla="*/ 1082 w 2311"/>
                    <a:gd name="T49" fmla="*/ 98 h 182"/>
                    <a:gd name="T50" fmla="*/ 1229 w 2311"/>
                    <a:gd name="T51" fmla="*/ 86 h 182"/>
                    <a:gd name="T52" fmla="*/ 1374 w 2311"/>
                    <a:gd name="T53" fmla="*/ 76 h 182"/>
                    <a:gd name="T54" fmla="*/ 1520 w 2311"/>
                    <a:gd name="T55" fmla="*/ 66 h 182"/>
                    <a:gd name="T56" fmla="*/ 1664 w 2311"/>
                    <a:gd name="T57" fmla="*/ 56 h 182"/>
                    <a:gd name="T58" fmla="*/ 1808 w 2311"/>
                    <a:gd name="T59" fmla="*/ 47 h 182"/>
                    <a:gd name="T60" fmla="*/ 1950 w 2311"/>
                    <a:gd name="T61" fmla="*/ 40 h 182"/>
                    <a:gd name="T62" fmla="*/ 2091 w 2311"/>
                    <a:gd name="T63" fmla="*/ 32 h 182"/>
                    <a:gd name="T64" fmla="*/ 2231 w 2311"/>
                    <a:gd name="T65" fmla="*/ 26 h 182"/>
                    <a:gd name="T66" fmla="*/ 2311 w 2311"/>
                    <a:gd name="T67" fmla="*/ 1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11" h="182">
                      <a:moveTo>
                        <a:pt x="2286" y="12"/>
                      </a:moveTo>
                      <a:lnTo>
                        <a:pt x="2298" y="0"/>
                      </a:lnTo>
                      <a:lnTo>
                        <a:pt x="2229" y="3"/>
                      </a:lnTo>
                      <a:lnTo>
                        <a:pt x="2159" y="6"/>
                      </a:lnTo>
                      <a:lnTo>
                        <a:pt x="2090" y="9"/>
                      </a:lnTo>
                      <a:lnTo>
                        <a:pt x="2020" y="13"/>
                      </a:lnTo>
                      <a:lnTo>
                        <a:pt x="1949" y="16"/>
                      </a:lnTo>
                      <a:lnTo>
                        <a:pt x="1877" y="21"/>
                      </a:lnTo>
                      <a:lnTo>
                        <a:pt x="1806" y="25"/>
                      </a:lnTo>
                      <a:lnTo>
                        <a:pt x="1735" y="29"/>
                      </a:lnTo>
                      <a:lnTo>
                        <a:pt x="1662" y="32"/>
                      </a:lnTo>
                      <a:lnTo>
                        <a:pt x="1591" y="38"/>
                      </a:lnTo>
                      <a:lnTo>
                        <a:pt x="1518" y="42"/>
                      </a:lnTo>
                      <a:lnTo>
                        <a:pt x="1445" y="47"/>
                      </a:lnTo>
                      <a:lnTo>
                        <a:pt x="1373" y="53"/>
                      </a:lnTo>
                      <a:lnTo>
                        <a:pt x="1300" y="58"/>
                      </a:lnTo>
                      <a:lnTo>
                        <a:pt x="1227" y="63"/>
                      </a:lnTo>
                      <a:lnTo>
                        <a:pt x="1155" y="69"/>
                      </a:lnTo>
                      <a:lnTo>
                        <a:pt x="1082" y="74"/>
                      </a:lnTo>
                      <a:lnTo>
                        <a:pt x="1008" y="80"/>
                      </a:lnTo>
                      <a:lnTo>
                        <a:pt x="935" y="85"/>
                      </a:lnTo>
                      <a:lnTo>
                        <a:pt x="861" y="90"/>
                      </a:lnTo>
                      <a:lnTo>
                        <a:pt x="790" y="96"/>
                      </a:lnTo>
                      <a:lnTo>
                        <a:pt x="716" y="102"/>
                      </a:lnTo>
                      <a:lnTo>
                        <a:pt x="644" y="108"/>
                      </a:lnTo>
                      <a:lnTo>
                        <a:pt x="572" y="114"/>
                      </a:lnTo>
                      <a:lnTo>
                        <a:pt x="499" y="120"/>
                      </a:lnTo>
                      <a:lnTo>
                        <a:pt x="426" y="125"/>
                      </a:lnTo>
                      <a:lnTo>
                        <a:pt x="355" y="131"/>
                      </a:lnTo>
                      <a:lnTo>
                        <a:pt x="282" y="137"/>
                      </a:lnTo>
                      <a:lnTo>
                        <a:pt x="212" y="143"/>
                      </a:lnTo>
                      <a:lnTo>
                        <a:pt x="141" y="149"/>
                      </a:lnTo>
                      <a:lnTo>
                        <a:pt x="71" y="154"/>
                      </a:lnTo>
                      <a:lnTo>
                        <a:pt x="0" y="159"/>
                      </a:lnTo>
                      <a:lnTo>
                        <a:pt x="2" y="182"/>
                      </a:lnTo>
                      <a:lnTo>
                        <a:pt x="71" y="176"/>
                      </a:lnTo>
                      <a:lnTo>
                        <a:pt x="144" y="172"/>
                      </a:lnTo>
                      <a:lnTo>
                        <a:pt x="214" y="166"/>
                      </a:lnTo>
                      <a:lnTo>
                        <a:pt x="285" y="160"/>
                      </a:lnTo>
                      <a:lnTo>
                        <a:pt x="358" y="154"/>
                      </a:lnTo>
                      <a:lnTo>
                        <a:pt x="429" y="149"/>
                      </a:lnTo>
                      <a:lnTo>
                        <a:pt x="502" y="143"/>
                      </a:lnTo>
                      <a:lnTo>
                        <a:pt x="575" y="137"/>
                      </a:lnTo>
                      <a:lnTo>
                        <a:pt x="646" y="131"/>
                      </a:lnTo>
                      <a:lnTo>
                        <a:pt x="718" y="125"/>
                      </a:lnTo>
                      <a:lnTo>
                        <a:pt x="791" y="120"/>
                      </a:lnTo>
                      <a:lnTo>
                        <a:pt x="864" y="114"/>
                      </a:lnTo>
                      <a:lnTo>
                        <a:pt x="937" y="108"/>
                      </a:lnTo>
                      <a:lnTo>
                        <a:pt x="1009" y="102"/>
                      </a:lnTo>
                      <a:lnTo>
                        <a:pt x="1082" y="98"/>
                      </a:lnTo>
                      <a:lnTo>
                        <a:pt x="1155" y="92"/>
                      </a:lnTo>
                      <a:lnTo>
                        <a:pt x="1229" y="86"/>
                      </a:lnTo>
                      <a:lnTo>
                        <a:pt x="1302" y="82"/>
                      </a:lnTo>
                      <a:lnTo>
                        <a:pt x="1374" y="76"/>
                      </a:lnTo>
                      <a:lnTo>
                        <a:pt x="1447" y="70"/>
                      </a:lnTo>
                      <a:lnTo>
                        <a:pt x="1520" y="66"/>
                      </a:lnTo>
                      <a:lnTo>
                        <a:pt x="1592" y="61"/>
                      </a:lnTo>
                      <a:lnTo>
                        <a:pt x="1664" y="56"/>
                      </a:lnTo>
                      <a:lnTo>
                        <a:pt x="1735" y="53"/>
                      </a:lnTo>
                      <a:lnTo>
                        <a:pt x="1808" y="47"/>
                      </a:lnTo>
                      <a:lnTo>
                        <a:pt x="1879" y="44"/>
                      </a:lnTo>
                      <a:lnTo>
                        <a:pt x="1950" y="40"/>
                      </a:lnTo>
                      <a:lnTo>
                        <a:pt x="2020" y="35"/>
                      </a:lnTo>
                      <a:lnTo>
                        <a:pt x="2091" y="32"/>
                      </a:lnTo>
                      <a:lnTo>
                        <a:pt x="2161" y="29"/>
                      </a:lnTo>
                      <a:lnTo>
                        <a:pt x="2231" y="26"/>
                      </a:lnTo>
                      <a:lnTo>
                        <a:pt x="2299" y="24"/>
                      </a:lnTo>
                      <a:lnTo>
                        <a:pt x="2311" y="12"/>
                      </a:lnTo>
                      <a:lnTo>
                        <a:pt x="228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6" name="Freeform 8"/>
                <p:cNvSpPr>
                  <a:spLocks/>
                </p:cNvSpPr>
                <p:nvPr/>
              </p:nvSpPr>
              <p:spPr bwMode="auto">
                <a:xfrm>
                  <a:off x="4779" y="2251"/>
                  <a:ext cx="10" cy="781"/>
                </a:xfrm>
                <a:custGeom>
                  <a:avLst/>
                  <a:gdLst>
                    <a:gd name="T0" fmla="*/ 1 w 30"/>
                    <a:gd name="T1" fmla="*/ 0 h 2341"/>
                    <a:gd name="T2" fmla="*/ 3 w 30"/>
                    <a:gd name="T3" fmla="*/ 73 h 2341"/>
                    <a:gd name="T4" fmla="*/ 3 w 30"/>
                    <a:gd name="T5" fmla="*/ 146 h 2341"/>
                    <a:gd name="T6" fmla="*/ 3 w 30"/>
                    <a:gd name="T7" fmla="*/ 219 h 2341"/>
                    <a:gd name="T8" fmla="*/ 4 w 30"/>
                    <a:gd name="T9" fmla="*/ 290 h 2341"/>
                    <a:gd name="T10" fmla="*/ 4 w 30"/>
                    <a:gd name="T11" fmla="*/ 363 h 2341"/>
                    <a:gd name="T12" fmla="*/ 6 w 30"/>
                    <a:gd name="T13" fmla="*/ 434 h 2341"/>
                    <a:gd name="T14" fmla="*/ 6 w 30"/>
                    <a:gd name="T15" fmla="*/ 505 h 2341"/>
                    <a:gd name="T16" fmla="*/ 6 w 30"/>
                    <a:gd name="T17" fmla="*/ 576 h 2341"/>
                    <a:gd name="T18" fmla="*/ 7 w 30"/>
                    <a:gd name="T19" fmla="*/ 649 h 2341"/>
                    <a:gd name="T20" fmla="*/ 7 w 30"/>
                    <a:gd name="T21" fmla="*/ 863 h 2341"/>
                    <a:gd name="T22" fmla="*/ 6 w 30"/>
                    <a:gd name="T23" fmla="*/ 934 h 2341"/>
                    <a:gd name="T24" fmla="*/ 6 w 30"/>
                    <a:gd name="T25" fmla="*/ 1077 h 2341"/>
                    <a:gd name="T26" fmla="*/ 6 w 30"/>
                    <a:gd name="T27" fmla="*/ 1148 h 2341"/>
                    <a:gd name="T28" fmla="*/ 6 w 30"/>
                    <a:gd name="T29" fmla="*/ 1221 h 2341"/>
                    <a:gd name="T30" fmla="*/ 4 w 30"/>
                    <a:gd name="T31" fmla="*/ 1294 h 2341"/>
                    <a:gd name="T32" fmla="*/ 4 w 30"/>
                    <a:gd name="T33" fmla="*/ 1365 h 2341"/>
                    <a:gd name="T34" fmla="*/ 4 w 30"/>
                    <a:gd name="T35" fmla="*/ 1438 h 2341"/>
                    <a:gd name="T36" fmla="*/ 3 w 30"/>
                    <a:gd name="T37" fmla="*/ 1510 h 2341"/>
                    <a:gd name="T38" fmla="*/ 3 w 30"/>
                    <a:gd name="T39" fmla="*/ 1584 h 2341"/>
                    <a:gd name="T40" fmla="*/ 3 w 30"/>
                    <a:gd name="T41" fmla="*/ 1657 h 2341"/>
                    <a:gd name="T42" fmla="*/ 3 w 30"/>
                    <a:gd name="T43" fmla="*/ 1731 h 2341"/>
                    <a:gd name="T44" fmla="*/ 1 w 30"/>
                    <a:gd name="T45" fmla="*/ 1806 h 2341"/>
                    <a:gd name="T46" fmla="*/ 1 w 30"/>
                    <a:gd name="T47" fmla="*/ 1880 h 2341"/>
                    <a:gd name="T48" fmla="*/ 1 w 30"/>
                    <a:gd name="T49" fmla="*/ 1955 h 2341"/>
                    <a:gd name="T50" fmla="*/ 1 w 30"/>
                    <a:gd name="T51" fmla="*/ 2108 h 2341"/>
                    <a:gd name="T52" fmla="*/ 0 w 30"/>
                    <a:gd name="T53" fmla="*/ 2185 h 2341"/>
                    <a:gd name="T54" fmla="*/ 0 w 30"/>
                    <a:gd name="T55" fmla="*/ 2341 h 2341"/>
                    <a:gd name="T56" fmla="*/ 25 w 30"/>
                    <a:gd name="T57" fmla="*/ 2341 h 2341"/>
                    <a:gd name="T58" fmla="*/ 25 w 30"/>
                    <a:gd name="T59" fmla="*/ 2185 h 2341"/>
                    <a:gd name="T60" fmla="*/ 25 w 30"/>
                    <a:gd name="T61" fmla="*/ 2108 h 2341"/>
                    <a:gd name="T62" fmla="*/ 25 w 30"/>
                    <a:gd name="T63" fmla="*/ 1955 h 2341"/>
                    <a:gd name="T64" fmla="*/ 26 w 30"/>
                    <a:gd name="T65" fmla="*/ 1880 h 2341"/>
                    <a:gd name="T66" fmla="*/ 26 w 30"/>
                    <a:gd name="T67" fmla="*/ 1806 h 2341"/>
                    <a:gd name="T68" fmla="*/ 26 w 30"/>
                    <a:gd name="T69" fmla="*/ 1731 h 2341"/>
                    <a:gd name="T70" fmla="*/ 28 w 30"/>
                    <a:gd name="T71" fmla="*/ 1657 h 2341"/>
                    <a:gd name="T72" fmla="*/ 28 w 30"/>
                    <a:gd name="T73" fmla="*/ 1584 h 2341"/>
                    <a:gd name="T74" fmla="*/ 28 w 30"/>
                    <a:gd name="T75" fmla="*/ 1510 h 2341"/>
                    <a:gd name="T76" fmla="*/ 28 w 30"/>
                    <a:gd name="T77" fmla="*/ 1438 h 2341"/>
                    <a:gd name="T78" fmla="*/ 28 w 30"/>
                    <a:gd name="T79" fmla="*/ 1365 h 2341"/>
                    <a:gd name="T80" fmla="*/ 29 w 30"/>
                    <a:gd name="T81" fmla="*/ 1294 h 2341"/>
                    <a:gd name="T82" fmla="*/ 29 w 30"/>
                    <a:gd name="T83" fmla="*/ 1221 h 2341"/>
                    <a:gd name="T84" fmla="*/ 29 w 30"/>
                    <a:gd name="T85" fmla="*/ 1148 h 2341"/>
                    <a:gd name="T86" fmla="*/ 30 w 30"/>
                    <a:gd name="T87" fmla="*/ 1077 h 2341"/>
                    <a:gd name="T88" fmla="*/ 30 w 30"/>
                    <a:gd name="T89" fmla="*/ 934 h 2341"/>
                    <a:gd name="T90" fmla="*/ 30 w 30"/>
                    <a:gd name="T91" fmla="*/ 863 h 2341"/>
                    <a:gd name="T92" fmla="*/ 30 w 30"/>
                    <a:gd name="T93" fmla="*/ 649 h 2341"/>
                    <a:gd name="T94" fmla="*/ 30 w 30"/>
                    <a:gd name="T95" fmla="*/ 576 h 2341"/>
                    <a:gd name="T96" fmla="*/ 30 w 30"/>
                    <a:gd name="T97" fmla="*/ 505 h 2341"/>
                    <a:gd name="T98" fmla="*/ 29 w 30"/>
                    <a:gd name="T99" fmla="*/ 434 h 2341"/>
                    <a:gd name="T100" fmla="*/ 29 w 30"/>
                    <a:gd name="T101" fmla="*/ 363 h 2341"/>
                    <a:gd name="T102" fmla="*/ 28 w 30"/>
                    <a:gd name="T103" fmla="*/ 290 h 2341"/>
                    <a:gd name="T104" fmla="*/ 28 w 30"/>
                    <a:gd name="T105" fmla="*/ 219 h 2341"/>
                    <a:gd name="T106" fmla="*/ 28 w 30"/>
                    <a:gd name="T107" fmla="*/ 146 h 2341"/>
                    <a:gd name="T108" fmla="*/ 25 w 30"/>
                    <a:gd name="T109" fmla="*/ 73 h 2341"/>
                    <a:gd name="T110" fmla="*/ 25 w 30"/>
                    <a:gd name="T111" fmla="*/ 0 h 2341"/>
                    <a:gd name="T112" fmla="*/ 1 w 30"/>
                    <a:gd name="T113" fmla="*/ 0 h 2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0" h="2341">
                      <a:moveTo>
                        <a:pt x="1" y="0"/>
                      </a:moveTo>
                      <a:lnTo>
                        <a:pt x="3" y="73"/>
                      </a:lnTo>
                      <a:lnTo>
                        <a:pt x="3" y="146"/>
                      </a:lnTo>
                      <a:lnTo>
                        <a:pt x="3" y="219"/>
                      </a:lnTo>
                      <a:lnTo>
                        <a:pt x="4" y="290"/>
                      </a:lnTo>
                      <a:lnTo>
                        <a:pt x="4" y="363"/>
                      </a:lnTo>
                      <a:lnTo>
                        <a:pt x="6" y="434"/>
                      </a:lnTo>
                      <a:lnTo>
                        <a:pt x="6" y="505"/>
                      </a:lnTo>
                      <a:lnTo>
                        <a:pt x="6" y="576"/>
                      </a:lnTo>
                      <a:lnTo>
                        <a:pt x="7" y="649"/>
                      </a:lnTo>
                      <a:lnTo>
                        <a:pt x="7" y="863"/>
                      </a:lnTo>
                      <a:lnTo>
                        <a:pt x="6" y="934"/>
                      </a:lnTo>
                      <a:lnTo>
                        <a:pt x="6" y="1077"/>
                      </a:lnTo>
                      <a:lnTo>
                        <a:pt x="6" y="1148"/>
                      </a:lnTo>
                      <a:lnTo>
                        <a:pt x="6" y="1221"/>
                      </a:lnTo>
                      <a:lnTo>
                        <a:pt x="4" y="1294"/>
                      </a:lnTo>
                      <a:lnTo>
                        <a:pt x="4" y="1365"/>
                      </a:lnTo>
                      <a:lnTo>
                        <a:pt x="4" y="1438"/>
                      </a:lnTo>
                      <a:lnTo>
                        <a:pt x="3" y="1510"/>
                      </a:lnTo>
                      <a:lnTo>
                        <a:pt x="3" y="1584"/>
                      </a:lnTo>
                      <a:lnTo>
                        <a:pt x="3" y="1657"/>
                      </a:lnTo>
                      <a:lnTo>
                        <a:pt x="3" y="1731"/>
                      </a:lnTo>
                      <a:lnTo>
                        <a:pt x="1" y="1806"/>
                      </a:lnTo>
                      <a:lnTo>
                        <a:pt x="1" y="1880"/>
                      </a:lnTo>
                      <a:lnTo>
                        <a:pt x="1" y="1955"/>
                      </a:lnTo>
                      <a:lnTo>
                        <a:pt x="1" y="2108"/>
                      </a:lnTo>
                      <a:lnTo>
                        <a:pt x="0" y="2185"/>
                      </a:lnTo>
                      <a:lnTo>
                        <a:pt x="0" y="2341"/>
                      </a:lnTo>
                      <a:lnTo>
                        <a:pt x="25" y="2341"/>
                      </a:lnTo>
                      <a:lnTo>
                        <a:pt x="25" y="2185"/>
                      </a:lnTo>
                      <a:lnTo>
                        <a:pt x="25" y="2108"/>
                      </a:lnTo>
                      <a:lnTo>
                        <a:pt x="25" y="1955"/>
                      </a:lnTo>
                      <a:lnTo>
                        <a:pt x="26" y="1880"/>
                      </a:lnTo>
                      <a:lnTo>
                        <a:pt x="26" y="1806"/>
                      </a:lnTo>
                      <a:lnTo>
                        <a:pt x="26" y="1731"/>
                      </a:lnTo>
                      <a:lnTo>
                        <a:pt x="28" y="1657"/>
                      </a:lnTo>
                      <a:lnTo>
                        <a:pt x="28" y="1584"/>
                      </a:lnTo>
                      <a:lnTo>
                        <a:pt x="28" y="1510"/>
                      </a:lnTo>
                      <a:lnTo>
                        <a:pt x="28" y="1438"/>
                      </a:lnTo>
                      <a:lnTo>
                        <a:pt x="28" y="1365"/>
                      </a:lnTo>
                      <a:lnTo>
                        <a:pt x="29" y="1294"/>
                      </a:lnTo>
                      <a:lnTo>
                        <a:pt x="29" y="1221"/>
                      </a:lnTo>
                      <a:lnTo>
                        <a:pt x="29" y="1148"/>
                      </a:lnTo>
                      <a:lnTo>
                        <a:pt x="30" y="1077"/>
                      </a:lnTo>
                      <a:lnTo>
                        <a:pt x="30" y="934"/>
                      </a:lnTo>
                      <a:lnTo>
                        <a:pt x="30" y="863"/>
                      </a:lnTo>
                      <a:lnTo>
                        <a:pt x="30" y="649"/>
                      </a:lnTo>
                      <a:lnTo>
                        <a:pt x="30" y="576"/>
                      </a:lnTo>
                      <a:lnTo>
                        <a:pt x="30" y="505"/>
                      </a:lnTo>
                      <a:lnTo>
                        <a:pt x="29" y="434"/>
                      </a:lnTo>
                      <a:lnTo>
                        <a:pt x="29" y="363"/>
                      </a:lnTo>
                      <a:lnTo>
                        <a:pt x="28" y="290"/>
                      </a:lnTo>
                      <a:lnTo>
                        <a:pt x="28" y="219"/>
                      </a:lnTo>
                      <a:lnTo>
                        <a:pt x="28" y="146"/>
                      </a:lnTo>
                      <a:lnTo>
                        <a:pt x="25" y="73"/>
                      </a:lnTo>
                      <a:lnTo>
                        <a:pt x="2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7" name="Freeform 9"/>
                <p:cNvSpPr>
                  <a:spLocks/>
                </p:cNvSpPr>
                <p:nvPr/>
              </p:nvSpPr>
              <p:spPr bwMode="auto">
                <a:xfrm>
                  <a:off x="4780" y="3028"/>
                  <a:ext cx="8" cy="4"/>
                </a:xfrm>
                <a:custGeom>
                  <a:avLst/>
                  <a:gdLst>
                    <a:gd name="T0" fmla="*/ 24 w 24"/>
                    <a:gd name="T1" fmla="*/ 12 h 12"/>
                    <a:gd name="T2" fmla="*/ 22 w 24"/>
                    <a:gd name="T3" fmla="*/ 6 h 12"/>
                    <a:gd name="T4" fmla="*/ 19 w 24"/>
                    <a:gd name="T5" fmla="*/ 3 h 12"/>
                    <a:gd name="T6" fmla="*/ 16 w 24"/>
                    <a:gd name="T7" fmla="*/ 0 h 12"/>
                    <a:gd name="T8" fmla="*/ 12 w 24"/>
                    <a:gd name="T9" fmla="*/ 0 h 12"/>
                    <a:gd name="T10" fmla="*/ 8 w 24"/>
                    <a:gd name="T11" fmla="*/ 0 h 12"/>
                    <a:gd name="T12" fmla="*/ 3 w 24"/>
                    <a:gd name="T13" fmla="*/ 3 h 12"/>
                    <a:gd name="T14" fmla="*/ 2 w 24"/>
                    <a:gd name="T15" fmla="*/ 6 h 12"/>
                    <a:gd name="T16" fmla="*/ 0 w 24"/>
                    <a:gd name="T17" fmla="*/ 12 h 12"/>
                    <a:gd name="T18" fmla="*/ 24 w 24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2">
                      <a:moveTo>
                        <a:pt x="24" y="12"/>
                      </a:moveTo>
                      <a:lnTo>
                        <a:pt x="22" y="6"/>
                      </a:lnTo>
                      <a:lnTo>
                        <a:pt x="19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2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8" name="Freeform 10"/>
                <p:cNvSpPr>
                  <a:spLocks/>
                </p:cNvSpPr>
                <p:nvPr/>
              </p:nvSpPr>
              <p:spPr bwMode="auto">
                <a:xfrm>
                  <a:off x="4159" y="3404"/>
                  <a:ext cx="4" cy="7"/>
                </a:xfrm>
                <a:custGeom>
                  <a:avLst/>
                  <a:gdLst>
                    <a:gd name="T0" fmla="*/ 10 w 11"/>
                    <a:gd name="T1" fmla="*/ 0 h 22"/>
                    <a:gd name="T2" fmla="*/ 6 w 11"/>
                    <a:gd name="T3" fmla="*/ 0 h 22"/>
                    <a:gd name="T4" fmla="*/ 3 w 11"/>
                    <a:gd name="T5" fmla="*/ 3 h 22"/>
                    <a:gd name="T6" fmla="*/ 1 w 11"/>
                    <a:gd name="T7" fmla="*/ 7 h 22"/>
                    <a:gd name="T8" fmla="*/ 0 w 11"/>
                    <a:gd name="T9" fmla="*/ 12 h 22"/>
                    <a:gd name="T10" fmla="*/ 1 w 11"/>
                    <a:gd name="T11" fmla="*/ 16 h 22"/>
                    <a:gd name="T12" fmla="*/ 4 w 11"/>
                    <a:gd name="T13" fmla="*/ 19 h 22"/>
                    <a:gd name="T14" fmla="*/ 7 w 11"/>
                    <a:gd name="T15" fmla="*/ 22 h 22"/>
                    <a:gd name="T16" fmla="*/ 11 w 11"/>
                    <a:gd name="T17" fmla="*/ 22 h 22"/>
                    <a:gd name="T18" fmla="*/ 10 w 11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22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4" y="19"/>
                      </a:lnTo>
                      <a:lnTo>
                        <a:pt x="7" y="22"/>
                      </a:lnTo>
                      <a:lnTo>
                        <a:pt x="11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9" name="Freeform 11"/>
                <p:cNvSpPr>
                  <a:spLocks/>
                </p:cNvSpPr>
                <p:nvPr/>
              </p:nvSpPr>
              <p:spPr bwMode="auto">
                <a:xfrm>
                  <a:off x="4162" y="3388"/>
                  <a:ext cx="1052" cy="23"/>
                </a:xfrm>
                <a:custGeom>
                  <a:avLst/>
                  <a:gdLst>
                    <a:gd name="T0" fmla="*/ 3061 w 3155"/>
                    <a:gd name="T1" fmla="*/ 41 h 69"/>
                    <a:gd name="T2" fmla="*/ 2872 w 3155"/>
                    <a:gd name="T3" fmla="*/ 30 h 69"/>
                    <a:gd name="T4" fmla="*/ 2680 w 3155"/>
                    <a:gd name="T5" fmla="*/ 21 h 69"/>
                    <a:gd name="T6" fmla="*/ 2488 w 3155"/>
                    <a:gd name="T7" fmla="*/ 14 h 69"/>
                    <a:gd name="T8" fmla="*/ 2294 w 3155"/>
                    <a:gd name="T9" fmla="*/ 8 h 69"/>
                    <a:gd name="T10" fmla="*/ 2100 w 3155"/>
                    <a:gd name="T11" fmla="*/ 3 h 69"/>
                    <a:gd name="T12" fmla="*/ 1903 w 3155"/>
                    <a:gd name="T13" fmla="*/ 2 h 69"/>
                    <a:gd name="T14" fmla="*/ 1707 w 3155"/>
                    <a:gd name="T15" fmla="*/ 0 h 69"/>
                    <a:gd name="T16" fmla="*/ 1509 w 3155"/>
                    <a:gd name="T17" fmla="*/ 0 h 69"/>
                    <a:gd name="T18" fmla="*/ 1311 w 3155"/>
                    <a:gd name="T19" fmla="*/ 3 h 69"/>
                    <a:gd name="T20" fmla="*/ 1112 w 3155"/>
                    <a:gd name="T21" fmla="*/ 6 h 69"/>
                    <a:gd name="T22" fmla="*/ 912 w 3155"/>
                    <a:gd name="T23" fmla="*/ 11 h 69"/>
                    <a:gd name="T24" fmla="*/ 710 w 3155"/>
                    <a:gd name="T25" fmla="*/ 16 h 69"/>
                    <a:gd name="T26" fmla="*/ 509 w 3155"/>
                    <a:gd name="T27" fmla="*/ 24 h 69"/>
                    <a:gd name="T28" fmla="*/ 307 w 3155"/>
                    <a:gd name="T29" fmla="*/ 32 h 69"/>
                    <a:gd name="T30" fmla="*/ 103 w 3155"/>
                    <a:gd name="T31" fmla="*/ 41 h 69"/>
                    <a:gd name="T32" fmla="*/ 1 w 3155"/>
                    <a:gd name="T33" fmla="*/ 69 h 69"/>
                    <a:gd name="T34" fmla="*/ 205 w 3155"/>
                    <a:gd name="T35" fmla="*/ 60 h 69"/>
                    <a:gd name="T36" fmla="*/ 409 w 3155"/>
                    <a:gd name="T37" fmla="*/ 51 h 69"/>
                    <a:gd name="T38" fmla="*/ 611 w 3155"/>
                    <a:gd name="T39" fmla="*/ 44 h 69"/>
                    <a:gd name="T40" fmla="*/ 813 w 3155"/>
                    <a:gd name="T41" fmla="*/ 37 h 69"/>
                    <a:gd name="T42" fmla="*/ 1012 w 3155"/>
                    <a:gd name="T43" fmla="*/ 31 h 69"/>
                    <a:gd name="T44" fmla="*/ 1211 w 3155"/>
                    <a:gd name="T45" fmla="*/ 27 h 69"/>
                    <a:gd name="T46" fmla="*/ 1410 w 3155"/>
                    <a:gd name="T47" fmla="*/ 24 h 69"/>
                    <a:gd name="T48" fmla="*/ 1608 w 3155"/>
                    <a:gd name="T49" fmla="*/ 22 h 69"/>
                    <a:gd name="T50" fmla="*/ 1806 w 3155"/>
                    <a:gd name="T51" fmla="*/ 24 h 69"/>
                    <a:gd name="T52" fmla="*/ 2002 w 3155"/>
                    <a:gd name="T53" fmla="*/ 24 h 69"/>
                    <a:gd name="T54" fmla="*/ 2197 w 3155"/>
                    <a:gd name="T55" fmla="*/ 28 h 69"/>
                    <a:gd name="T56" fmla="*/ 2389 w 3155"/>
                    <a:gd name="T57" fmla="*/ 34 h 69"/>
                    <a:gd name="T58" fmla="*/ 2582 w 3155"/>
                    <a:gd name="T59" fmla="*/ 40 h 69"/>
                    <a:gd name="T60" fmla="*/ 2774 w 3155"/>
                    <a:gd name="T61" fmla="*/ 47 h 69"/>
                    <a:gd name="T62" fmla="*/ 2965 w 3155"/>
                    <a:gd name="T63" fmla="*/ 57 h 69"/>
                    <a:gd name="T64" fmla="*/ 3154 w 3155"/>
                    <a:gd name="T65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155" h="69">
                      <a:moveTo>
                        <a:pt x="3155" y="47"/>
                      </a:moveTo>
                      <a:lnTo>
                        <a:pt x="3061" y="41"/>
                      </a:lnTo>
                      <a:lnTo>
                        <a:pt x="2966" y="35"/>
                      </a:lnTo>
                      <a:lnTo>
                        <a:pt x="2872" y="30"/>
                      </a:lnTo>
                      <a:lnTo>
                        <a:pt x="2776" y="24"/>
                      </a:lnTo>
                      <a:lnTo>
                        <a:pt x="2680" y="21"/>
                      </a:lnTo>
                      <a:lnTo>
                        <a:pt x="2584" y="16"/>
                      </a:lnTo>
                      <a:lnTo>
                        <a:pt x="2488" y="14"/>
                      </a:lnTo>
                      <a:lnTo>
                        <a:pt x="2390" y="11"/>
                      </a:lnTo>
                      <a:lnTo>
                        <a:pt x="2294" y="8"/>
                      </a:lnTo>
                      <a:lnTo>
                        <a:pt x="2197" y="6"/>
                      </a:lnTo>
                      <a:lnTo>
                        <a:pt x="2100" y="3"/>
                      </a:lnTo>
                      <a:lnTo>
                        <a:pt x="2002" y="2"/>
                      </a:lnTo>
                      <a:lnTo>
                        <a:pt x="1903" y="2"/>
                      </a:lnTo>
                      <a:lnTo>
                        <a:pt x="1806" y="0"/>
                      </a:lnTo>
                      <a:lnTo>
                        <a:pt x="1707" y="0"/>
                      </a:lnTo>
                      <a:lnTo>
                        <a:pt x="1608" y="0"/>
                      </a:lnTo>
                      <a:lnTo>
                        <a:pt x="1509" y="0"/>
                      </a:lnTo>
                      <a:lnTo>
                        <a:pt x="1410" y="2"/>
                      </a:lnTo>
                      <a:lnTo>
                        <a:pt x="1311" y="3"/>
                      </a:lnTo>
                      <a:lnTo>
                        <a:pt x="1211" y="5"/>
                      </a:lnTo>
                      <a:lnTo>
                        <a:pt x="1112" y="6"/>
                      </a:lnTo>
                      <a:lnTo>
                        <a:pt x="1012" y="8"/>
                      </a:lnTo>
                      <a:lnTo>
                        <a:pt x="912" y="11"/>
                      </a:lnTo>
                      <a:lnTo>
                        <a:pt x="811" y="14"/>
                      </a:lnTo>
                      <a:lnTo>
                        <a:pt x="710" y="16"/>
                      </a:lnTo>
                      <a:lnTo>
                        <a:pt x="609" y="21"/>
                      </a:lnTo>
                      <a:lnTo>
                        <a:pt x="509" y="24"/>
                      </a:lnTo>
                      <a:lnTo>
                        <a:pt x="407" y="28"/>
                      </a:lnTo>
                      <a:lnTo>
                        <a:pt x="307" y="32"/>
                      </a:lnTo>
                      <a:lnTo>
                        <a:pt x="204" y="37"/>
                      </a:lnTo>
                      <a:lnTo>
                        <a:pt x="103" y="41"/>
                      </a:lnTo>
                      <a:lnTo>
                        <a:pt x="0" y="47"/>
                      </a:lnTo>
                      <a:lnTo>
                        <a:pt x="1" y="69"/>
                      </a:lnTo>
                      <a:lnTo>
                        <a:pt x="103" y="64"/>
                      </a:lnTo>
                      <a:lnTo>
                        <a:pt x="205" y="60"/>
                      </a:lnTo>
                      <a:lnTo>
                        <a:pt x="307" y="54"/>
                      </a:lnTo>
                      <a:lnTo>
                        <a:pt x="409" y="51"/>
                      </a:lnTo>
                      <a:lnTo>
                        <a:pt x="509" y="47"/>
                      </a:lnTo>
                      <a:lnTo>
                        <a:pt x="611" y="44"/>
                      </a:lnTo>
                      <a:lnTo>
                        <a:pt x="711" y="40"/>
                      </a:lnTo>
                      <a:lnTo>
                        <a:pt x="813" y="37"/>
                      </a:lnTo>
                      <a:lnTo>
                        <a:pt x="912" y="34"/>
                      </a:lnTo>
                      <a:lnTo>
                        <a:pt x="1012" y="31"/>
                      </a:lnTo>
                      <a:lnTo>
                        <a:pt x="1112" y="30"/>
                      </a:lnTo>
                      <a:lnTo>
                        <a:pt x="1211" y="27"/>
                      </a:lnTo>
                      <a:lnTo>
                        <a:pt x="1311" y="27"/>
                      </a:lnTo>
                      <a:lnTo>
                        <a:pt x="1410" y="24"/>
                      </a:lnTo>
                      <a:lnTo>
                        <a:pt x="1509" y="24"/>
                      </a:lnTo>
                      <a:lnTo>
                        <a:pt x="1608" y="22"/>
                      </a:lnTo>
                      <a:lnTo>
                        <a:pt x="1707" y="22"/>
                      </a:lnTo>
                      <a:lnTo>
                        <a:pt x="1806" y="24"/>
                      </a:lnTo>
                      <a:lnTo>
                        <a:pt x="1903" y="24"/>
                      </a:lnTo>
                      <a:lnTo>
                        <a:pt x="2002" y="24"/>
                      </a:lnTo>
                      <a:lnTo>
                        <a:pt x="2100" y="27"/>
                      </a:lnTo>
                      <a:lnTo>
                        <a:pt x="2197" y="28"/>
                      </a:lnTo>
                      <a:lnTo>
                        <a:pt x="2294" y="30"/>
                      </a:lnTo>
                      <a:lnTo>
                        <a:pt x="2389" y="34"/>
                      </a:lnTo>
                      <a:lnTo>
                        <a:pt x="2486" y="37"/>
                      </a:lnTo>
                      <a:lnTo>
                        <a:pt x="2582" y="40"/>
                      </a:lnTo>
                      <a:lnTo>
                        <a:pt x="2678" y="44"/>
                      </a:lnTo>
                      <a:lnTo>
                        <a:pt x="2774" y="47"/>
                      </a:lnTo>
                      <a:lnTo>
                        <a:pt x="2870" y="53"/>
                      </a:lnTo>
                      <a:lnTo>
                        <a:pt x="2965" y="57"/>
                      </a:lnTo>
                      <a:lnTo>
                        <a:pt x="3059" y="63"/>
                      </a:lnTo>
                      <a:lnTo>
                        <a:pt x="3154" y="69"/>
                      </a:lnTo>
                      <a:lnTo>
                        <a:pt x="3155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0" name="Freeform 12"/>
                <p:cNvSpPr>
                  <a:spLocks/>
                </p:cNvSpPr>
                <p:nvPr/>
              </p:nvSpPr>
              <p:spPr bwMode="auto">
                <a:xfrm>
                  <a:off x="4162" y="3404"/>
                  <a:ext cx="5" cy="7"/>
                </a:xfrm>
                <a:custGeom>
                  <a:avLst/>
                  <a:gdLst>
                    <a:gd name="T0" fmla="*/ 0 w 13"/>
                    <a:gd name="T1" fmla="*/ 22 h 22"/>
                    <a:gd name="T2" fmla="*/ 6 w 13"/>
                    <a:gd name="T3" fmla="*/ 22 h 22"/>
                    <a:gd name="T4" fmla="*/ 9 w 13"/>
                    <a:gd name="T5" fmla="*/ 19 h 22"/>
                    <a:gd name="T6" fmla="*/ 12 w 13"/>
                    <a:gd name="T7" fmla="*/ 16 h 22"/>
                    <a:gd name="T8" fmla="*/ 13 w 13"/>
                    <a:gd name="T9" fmla="*/ 12 h 22"/>
                    <a:gd name="T10" fmla="*/ 13 w 13"/>
                    <a:gd name="T11" fmla="*/ 7 h 22"/>
                    <a:gd name="T12" fmla="*/ 10 w 13"/>
                    <a:gd name="T13" fmla="*/ 3 h 22"/>
                    <a:gd name="T14" fmla="*/ 7 w 13"/>
                    <a:gd name="T15" fmla="*/ 0 h 22"/>
                    <a:gd name="T16" fmla="*/ 1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3" y="12"/>
                      </a:lnTo>
                      <a:lnTo>
                        <a:pt x="13" y="7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1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1" name="Freeform 13"/>
                <p:cNvSpPr>
                  <a:spLocks/>
                </p:cNvSpPr>
                <p:nvPr/>
              </p:nvSpPr>
              <p:spPr bwMode="auto">
                <a:xfrm>
                  <a:off x="4451" y="2406"/>
                  <a:ext cx="314" cy="429"/>
                </a:xfrm>
                <a:custGeom>
                  <a:avLst/>
                  <a:gdLst>
                    <a:gd name="T0" fmla="*/ 29 w 942"/>
                    <a:gd name="T1" fmla="*/ 64 h 1286"/>
                    <a:gd name="T2" fmla="*/ 89 w 942"/>
                    <a:gd name="T3" fmla="*/ 139 h 1286"/>
                    <a:gd name="T4" fmla="*/ 145 w 942"/>
                    <a:gd name="T5" fmla="*/ 214 h 1286"/>
                    <a:gd name="T6" fmla="*/ 204 w 942"/>
                    <a:gd name="T7" fmla="*/ 290 h 1286"/>
                    <a:gd name="T8" fmla="*/ 260 w 942"/>
                    <a:gd name="T9" fmla="*/ 367 h 1286"/>
                    <a:gd name="T10" fmla="*/ 317 w 942"/>
                    <a:gd name="T11" fmla="*/ 444 h 1286"/>
                    <a:gd name="T12" fmla="*/ 372 w 942"/>
                    <a:gd name="T13" fmla="*/ 523 h 1286"/>
                    <a:gd name="T14" fmla="*/ 428 w 942"/>
                    <a:gd name="T15" fmla="*/ 601 h 1286"/>
                    <a:gd name="T16" fmla="*/ 481 w 942"/>
                    <a:gd name="T17" fmla="*/ 681 h 1286"/>
                    <a:gd name="T18" fmla="*/ 537 w 942"/>
                    <a:gd name="T19" fmla="*/ 760 h 1286"/>
                    <a:gd name="T20" fmla="*/ 590 w 942"/>
                    <a:gd name="T21" fmla="*/ 841 h 1286"/>
                    <a:gd name="T22" fmla="*/ 644 w 942"/>
                    <a:gd name="T23" fmla="*/ 921 h 1286"/>
                    <a:gd name="T24" fmla="*/ 698 w 942"/>
                    <a:gd name="T25" fmla="*/ 1001 h 1286"/>
                    <a:gd name="T26" fmla="*/ 750 w 942"/>
                    <a:gd name="T27" fmla="*/ 1083 h 1286"/>
                    <a:gd name="T28" fmla="*/ 804 w 942"/>
                    <a:gd name="T29" fmla="*/ 1164 h 1286"/>
                    <a:gd name="T30" fmla="*/ 858 w 942"/>
                    <a:gd name="T31" fmla="*/ 1246 h 1286"/>
                    <a:gd name="T32" fmla="*/ 891 w 942"/>
                    <a:gd name="T33" fmla="*/ 1282 h 1286"/>
                    <a:gd name="T34" fmla="*/ 906 w 942"/>
                    <a:gd name="T35" fmla="*/ 1270 h 1286"/>
                    <a:gd name="T36" fmla="*/ 920 w 942"/>
                    <a:gd name="T37" fmla="*/ 1259 h 1286"/>
                    <a:gd name="T38" fmla="*/ 935 w 942"/>
                    <a:gd name="T39" fmla="*/ 1248 h 1286"/>
                    <a:gd name="T40" fmla="*/ 918 w 942"/>
                    <a:gd name="T41" fmla="*/ 1202 h 1286"/>
                    <a:gd name="T42" fmla="*/ 867 w 942"/>
                    <a:gd name="T43" fmla="*/ 1122 h 1286"/>
                    <a:gd name="T44" fmla="*/ 816 w 942"/>
                    <a:gd name="T45" fmla="*/ 1042 h 1286"/>
                    <a:gd name="T46" fmla="*/ 763 w 942"/>
                    <a:gd name="T47" fmla="*/ 962 h 1286"/>
                    <a:gd name="T48" fmla="*/ 710 w 942"/>
                    <a:gd name="T49" fmla="*/ 882 h 1286"/>
                    <a:gd name="T50" fmla="*/ 654 w 942"/>
                    <a:gd name="T51" fmla="*/ 802 h 1286"/>
                    <a:gd name="T52" fmla="*/ 599 w 942"/>
                    <a:gd name="T53" fmla="*/ 722 h 1286"/>
                    <a:gd name="T54" fmla="*/ 542 w 942"/>
                    <a:gd name="T55" fmla="*/ 643 h 1286"/>
                    <a:gd name="T56" fmla="*/ 484 w 942"/>
                    <a:gd name="T57" fmla="*/ 565 h 1286"/>
                    <a:gd name="T58" fmla="*/ 426 w 942"/>
                    <a:gd name="T59" fmla="*/ 488 h 1286"/>
                    <a:gd name="T60" fmla="*/ 368 w 942"/>
                    <a:gd name="T61" fmla="*/ 411 h 1286"/>
                    <a:gd name="T62" fmla="*/ 308 w 942"/>
                    <a:gd name="T63" fmla="*/ 334 h 1286"/>
                    <a:gd name="T64" fmla="*/ 249 w 942"/>
                    <a:gd name="T65" fmla="*/ 258 h 1286"/>
                    <a:gd name="T66" fmla="*/ 188 w 942"/>
                    <a:gd name="T67" fmla="*/ 182 h 1286"/>
                    <a:gd name="T68" fmla="*/ 128 w 942"/>
                    <a:gd name="T69" fmla="*/ 110 h 1286"/>
                    <a:gd name="T70" fmla="*/ 67 w 942"/>
                    <a:gd name="T71" fmla="*/ 35 h 1286"/>
                    <a:gd name="T72" fmla="*/ 32 w 942"/>
                    <a:gd name="T73" fmla="*/ 3 h 1286"/>
                    <a:gd name="T74" fmla="*/ 22 w 942"/>
                    <a:gd name="T75" fmla="*/ 9 h 1286"/>
                    <a:gd name="T76" fmla="*/ 13 w 942"/>
                    <a:gd name="T77" fmla="*/ 16 h 1286"/>
                    <a:gd name="T78" fmla="*/ 4 w 942"/>
                    <a:gd name="T79" fmla="*/ 24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42" h="1286">
                      <a:moveTo>
                        <a:pt x="0" y="27"/>
                      </a:moveTo>
                      <a:lnTo>
                        <a:pt x="29" y="64"/>
                      </a:lnTo>
                      <a:lnTo>
                        <a:pt x="60" y="101"/>
                      </a:lnTo>
                      <a:lnTo>
                        <a:pt x="89" y="139"/>
                      </a:lnTo>
                      <a:lnTo>
                        <a:pt x="116" y="176"/>
                      </a:lnTo>
                      <a:lnTo>
                        <a:pt x="145" y="214"/>
                      </a:lnTo>
                      <a:lnTo>
                        <a:pt x="175" y="252"/>
                      </a:lnTo>
                      <a:lnTo>
                        <a:pt x="204" y="290"/>
                      </a:lnTo>
                      <a:lnTo>
                        <a:pt x="233" y="328"/>
                      </a:lnTo>
                      <a:lnTo>
                        <a:pt x="260" y="367"/>
                      </a:lnTo>
                      <a:lnTo>
                        <a:pt x="289" y="405"/>
                      </a:lnTo>
                      <a:lnTo>
                        <a:pt x="317" y="444"/>
                      </a:lnTo>
                      <a:lnTo>
                        <a:pt x="345" y="483"/>
                      </a:lnTo>
                      <a:lnTo>
                        <a:pt x="372" y="523"/>
                      </a:lnTo>
                      <a:lnTo>
                        <a:pt x="400" y="562"/>
                      </a:lnTo>
                      <a:lnTo>
                        <a:pt x="428" y="601"/>
                      </a:lnTo>
                      <a:lnTo>
                        <a:pt x="455" y="640"/>
                      </a:lnTo>
                      <a:lnTo>
                        <a:pt x="481" y="681"/>
                      </a:lnTo>
                      <a:lnTo>
                        <a:pt x="509" y="720"/>
                      </a:lnTo>
                      <a:lnTo>
                        <a:pt x="537" y="760"/>
                      </a:lnTo>
                      <a:lnTo>
                        <a:pt x="564" y="800"/>
                      </a:lnTo>
                      <a:lnTo>
                        <a:pt x="590" y="841"/>
                      </a:lnTo>
                      <a:lnTo>
                        <a:pt x="618" y="880"/>
                      </a:lnTo>
                      <a:lnTo>
                        <a:pt x="644" y="921"/>
                      </a:lnTo>
                      <a:lnTo>
                        <a:pt x="670" y="960"/>
                      </a:lnTo>
                      <a:lnTo>
                        <a:pt x="698" y="1001"/>
                      </a:lnTo>
                      <a:lnTo>
                        <a:pt x="724" y="1042"/>
                      </a:lnTo>
                      <a:lnTo>
                        <a:pt x="750" y="1083"/>
                      </a:lnTo>
                      <a:lnTo>
                        <a:pt x="778" y="1123"/>
                      </a:lnTo>
                      <a:lnTo>
                        <a:pt x="804" y="1164"/>
                      </a:lnTo>
                      <a:lnTo>
                        <a:pt x="830" y="1205"/>
                      </a:lnTo>
                      <a:lnTo>
                        <a:pt x="858" y="1246"/>
                      </a:lnTo>
                      <a:lnTo>
                        <a:pt x="884" y="1286"/>
                      </a:lnTo>
                      <a:lnTo>
                        <a:pt x="891" y="1282"/>
                      </a:lnTo>
                      <a:lnTo>
                        <a:pt x="899" y="1276"/>
                      </a:lnTo>
                      <a:lnTo>
                        <a:pt x="906" y="1270"/>
                      </a:lnTo>
                      <a:lnTo>
                        <a:pt x="913" y="1264"/>
                      </a:lnTo>
                      <a:lnTo>
                        <a:pt x="920" y="1259"/>
                      </a:lnTo>
                      <a:lnTo>
                        <a:pt x="928" y="1254"/>
                      </a:lnTo>
                      <a:lnTo>
                        <a:pt x="935" y="1248"/>
                      </a:lnTo>
                      <a:lnTo>
                        <a:pt x="942" y="1243"/>
                      </a:lnTo>
                      <a:lnTo>
                        <a:pt x="918" y="1202"/>
                      </a:lnTo>
                      <a:lnTo>
                        <a:pt x="893" y="1163"/>
                      </a:lnTo>
                      <a:lnTo>
                        <a:pt x="867" y="1122"/>
                      </a:lnTo>
                      <a:lnTo>
                        <a:pt x="841" y="1083"/>
                      </a:lnTo>
                      <a:lnTo>
                        <a:pt x="816" y="1042"/>
                      </a:lnTo>
                      <a:lnTo>
                        <a:pt x="790" y="1001"/>
                      </a:lnTo>
                      <a:lnTo>
                        <a:pt x="763" y="962"/>
                      </a:lnTo>
                      <a:lnTo>
                        <a:pt x="736" y="921"/>
                      </a:lnTo>
                      <a:lnTo>
                        <a:pt x="710" y="882"/>
                      </a:lnTo>
                      <a:lnTo>
                        <a:pt x="682" y="841"/>
                      </a:lnTo>
                      <a:lnTo>
                        <a:pt x="654" y="802"/>
                      </a:lnTo>
                      <a:lnTo>
                        <a:pt x="627" y="761"/>
                      </a:lnTo>
                      <a:lnTo>
                        <a:pt x="599" y="722"/>
                      </a:lnTo>
                      <a:lnTo>
                        <a:pt x="570" y="683"/>
                      </a:lnTo>
                      <a:lnTo>
                        <a:pt x="542" y="643"/>
                      </a:lnTo>
                      <a:lnTo>
                        <a:pt x="513" y="604"/>
                      </a:lnTo>
                      <a:lnTo>
                        <a:pt x="484" y="565"/>
                      </a:lnTo>
                      <a:lnTo>
                        <a:pt x="455" y="526"/>
                      </a:lnTo>
                      <a:lnTo>
                        <a:pt x="426" y="488"/>
                      </a:lnTo>
                      <a:lnTo>
                        <a:pt x="397" y="448"/>
                      </a:lnTo>
                      <a:lnTo>
                        <a:pt x="368" y="411"/>
                      </a:lnTo>
                      <a:lnTo>
                        <a:pt x="339" y="371"/>
                      </a:lnTo>
                      <a:lnTo>
                        <a:pt x="308" y="334"/>
                      </a:lnTo>
                      <a:lnTo>
                        <a:pt x="278" y="296"/>
                      </a:lnTo>
                      <a:lnTo>
                        <a:pt x="249" y="258"/>
                      </a:lnTo>
                      <a:lnTo>
                        <a:pt x="218" y="220"/>
                      </a:lnTo>
                      <a:lnTo>
                        <a:pt x="188" y="182"/>
                      </a:lnTo>
                      <a:lnTo>
                        <a:pt x="159" y="146"/>
                      </a:lnTo>
                      <a:lnTo>
                        <a:pt x="128" y="110"/>
                      </a:lnTo>
                      <a:lnTo>
                        <a:pt x="98" y="72"/>
                      </a:lnTo>
                      <a:lnTo>
                        <a:pt x="67" y="35"/>
                      </a:lnTo>
                      <a:lnTo>
                        <a:pt x="36" y="0"/>
                      </a:lnTo>
                      <a:lnTo>
                        <a:pt x="32" y="3"/>
                      </a:lnTo>
                      <a:lnTo>
                        <a:pt x="28" y="6"/>
                      </a:lnTo>
                      <a:lnTo>
                        <a:pt x="22" y="9"/>
                      </a:lnTo>
                      <a:lnTo>
                        <a:pt x="18" y="12"/>
                      </a:lnTo>
                      <a:lnTo>
                        <a:pt x="13" y="16"/>
                      </a:lnTo>
                      <a:lnTo>
                        <a:pt x="9" y="21"/>
                      </a:lnTo>
                      <a:lnTo>
                        <a:pt x="4" y="24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2" name="Freeform 14"/>
                <p:cNvSpPr>
                  <a:spLocks/>
                </p:cNvSpPr>
                <p:nvPr/>
              </p:nvSpPr>
              <p:spPr bwMode="auto">
                <a:xfrm>
                  <a:off x="4448" y="2412"/>
                  <a:ext cx="301" cy="426"/>
                </a:xfrm>
                <a:custGeom>
                  <a:avLst/>
                  <a:gdLst>
                    <a:gd name="T0" fmla="*/ 903 w 903"/>
                    <a:gd name="T1" fmla="*/ 1261 h 1277"/>
                    <a:gd name="T2" fmla="*/ 850 w 903"/>
                    <a:gd name="T3" fmla="*/ 1179 h 1277"/>
                    <a:gd name="T4" fmla="*/ 797 w 903"/>
                    <a:gd name="T5" fmla="*/ 1097 h 1277"/>
                    <a:gd name="T6" fmla="*/ 743 w 903"/>
                    <a:gd name="T7" fmla="*/ 1016 h 1277"/>
                    <a:gd name="T8" fmla="*/ 690 w 903"/>
                    <a:gd name="T9" fmla="*/ 936 h 1277"/>
                    <a:gd name="T10" fmla="*/ 636 w 903"/>
                    <a:gd name="T11" fmla="*/ 854 h 1277"/>
                    <a:gd name="T12" fmla="*/ 582 w 903"/>
                    <a:gd name="T13" fmla="*/ 774 h 1277"/>
                    <a:gd name="T14" fmla="*/ 528 w 903"/>
                    <a:gd name="T15" fmla="*/ 694 h 1277"/>
                    <a:gd name="T16" fmla="*/ 474 w 903"/>
                    <a:gd name="T17" fmla="*/ 616 h 1277"/>
                    <a:gd name="T18" fmla="*/ 419 w 903"/>
                    <a:gd name="T19" fmla="*/ 536 h 1277"/>
                    <a:gd name="T20" fmla="*/ 364 w 903"/>
                    <a:gd name="T21" fmla="*/ 457 h 1277"/>
                    <a:gd name="T22" fmla="*/ 309 w 903"/>
                    <a:gd name="T23" fmla="*/ 380 h 1277"/>
                    <a:gd name="T24" fmla="*/ 250 w 903"/>
                    <a:gd name="T25" fmla="*/ 301 h 1277"/>
                    <a:gd name="T26" fmla="*/ 194 w 903"/>
                    <a:gd name="T27" fmla="*/ 226 h 1277"/>
                    <a:gd name="T28" fmla="*/ 136 w 903"/>
                    <a:gd name="T29" fmla="*/ 150 h 1277"/>
                    <a:gd name="T30" fmla="*/ 77 w 903"/>
                    <a:gd name="T31" fmla="*/ 75 h 1277"/>
                    <a:gd name="T32" fmla="*/ 18 w 903"/>
                    <a:gd name="T33" fmla="*/ 0 h 1277"/>
                    <a:gd name="T34" fmla="*/ 29 w 903"/>
                    <a:gd name="T35" fmla="*/ 53 h 1277"/>
                    <a:gd name="T36" fmla="*/ 88 w 903"/>
                    <a:gd name="T37" fmla="*/ 127 h 1277"/>
                    <a:gd name="T38" fmla="*/ 146 w 903"/>
                    <a:gd name="T39" fmla="*/ 203 h 1277"/>
                    <a:gd name="T40" fmla="*/ 204 w 903"/>
                    <a:gd name="T41" fmla="*/ 278 h 1277"/>
                    <a:gd name="T42" fmla="*/ 261 w 903"/>
                    <a:gd name="T43" fmla="*/ 355 h 1277"/>
                    <a:gd name="T44" fmla="*/ 316 w 903"/>
                    <a:gd name="T45" fmla="*/ 432 h 1277"/>
                    <a:gd name="T46" fmla="*/ 371 w 903"/>
                    <a:gd name="T47" fmla="*/ 509 h 1277"/>
                    <a:gd name="T48" fmla="*/ 428 w 903"/>
                    <a:gd name="T49" fmla="*/ 588 h 1277"/>
                    <a:gd name="T50" fmla="*/ 482 w 903"/>
                    <a:gd name="T51" fmla="*/ 668 h 1277"/>
                    <a:gd name="T52" fmla="*/ 535 w 903"/>
                    <a:gd name="T53" fmla="*/ 748 h 1277"/>
                    <a:gd name="T54" fmla="*/ 589 w 903"/>
                    <a:gd name="T55" fmla="*/ 828 h 1277"/>
                    <a:gd name="T56" fmla="*/ 645 w 903"/>
                    <a:gd name="T57" fmla="*/ 908 h 1277"/>
                    <a:gd name="T58" fmla="*/ 697 w 903"/>
                    <a:gd name="T59" fmla="*/ 989 h 1277"/>
                    <a:gd name="T60" fmla="*/ 751 w 903"/>
                    <a:gd name="T61" fmla="*/ 1071 h 1277"/>
                    <a:gd name="T62" fmla="*/ 804 w 903"/>
                    <a:gd name="T63" fmla="*/ 1152 h 1277"/>
                    <a:gd name="T64" fmla="*/ 857 w 903"/>
                    <a:gd name="T65" fmla="*/ 1234 h 1277"/>
                    <a:gd name="T66" fmla="*/ 900 w 903"/>
                    <a:gd name="T67" fmla="*/ 1277 h 1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03" h="1277">
                      <a:moveTo>
                        <a:pt x="886" y="1259"/>
                      </a:moveTo>
                      <a:lnTo>
                        <a:pt x="903" y="1261"/>
                      </a:lnTo>
                      <a:lnTo>
                        <a:pt x="876" y="1221"/>
                      </a:lnTo>
                      <a:lnTo>
                        <a:pt x="850" y="1179"/>
                      </a:lnTo>
                      <a:lnTo>
                        <a:pt x="823" y="1139"/>
                      </a:lnTo>
                      <a:lnTo>
                        <a:pt x="797" y="1097"/>
                      </a:lnTo>
                      <a:lnTo>
                        <a:pt x="770" y="1058"/>
                      </a:lnTo>
                      <a:lnTo>
                        <a:pt x="743" y="1016"/>
                      </a:lnTo>
                      <a:lnTo>
                        <a:pt x="717" y="976"/>
                      </a:lnTo>
                      <a:lnTo>
                        <a:pt x="690" y="936"/>
                      </a:lnTo>
                      <a:lnTo>
                        <a:pt x="663" y="895"/>
                      </a:lnTo>
                      <a:lnTo>
                        <a:pt x="636" y="854"/>
                      </a:lnTo>
                      <a:lnTo>
                        <a:pt x="610" y="815"/>
                      </a:lnTo>
                      <a:lnTo>
                        <a:pt x="582" y="774"/>
                      </a:lnTo>
                      <a:lnTo>
                        <a:pt x="556" y="735"/>
                      </a:lnTo>
                      <a:lnTo>
                        <a:pt x="528" y="694"/>
                      </a:lnTo>
                      <a:lnTo>
                        <a:pt x="501" y="655"/>
                      </a:lnTo>
                      <a:lnTo>
                        <a:pt x="474" y="616"/>
                      </a:lnTo>
                      <a:lnTo>
                        <a:pt x="447" y="575"/>
                      </a:lnTo>
                      <a:lnTo>
                        <a:pt x="419" y="536"/>
                      </a:lnTo>
                      <a:lnTo>
                        <a:pt x="391" y="496"/>
                      </a:lnTo>
                      <a:lnTo>
                        <a:pt x="364" y="457"/>
                      </a:lnTo>
                      <a:lnTo>
                        <a:pt x="335" y="419"/>
                      </a:lnTo>
                      <a:lnTo>
                        <a:pt x="309" y="380"/>
                      </a:lnTo>
                      <a:lnTo>
                        <a:pt x="280" y="341"/>
                      </a:lnTo>
                      <a:lnTo>
                        <a:pt x="250" y="301"/>
                      </a:lnTo>
                      <a:lnTo>
                        <a:pt x="223" y="264"/>
                      </a:lnTo>
                      <a:lnTo>
                        <a:pt x="194" y="226"/>
                      </a:lnTo>
                      <a:lnTo>
                        <a:pt x="165" y="188"/>
                      </a:lnTo>
                      <a:lnTo>
                        <a:pt x="136" y="150"/>
                      </a:lnTo>
                      <a:lnTo>
                        <a:pt x="107" y="112"/>
                      </a:lnTo>
                      <a:lnTo>
                        <a:pt x="77" y="75"/>
                      </a:lnTo>
                      <a:lnTo>
                        <a:pt x="47" y="37"/>
                      </a:lnTo>
                      <a:lnTo>
                        <a:pt x="18" y="0"/>
                      </a:lnTo>
                      <a:lnTo>
                        <a:pt x="0" y="15"/>
                      </a:lnTo>
                      <a:lnTo>
                        <a:pt x="29" y="53"/>
                      </a:lnTo>
                      <a:lnTo>
                        <a:pt x="59" y="89"/>
                      </a:lnTo>
                      <a:lnTo>
                        <a:pt x="88" y="127"/>
                      </a:lnTo>
                      <a:lnTo>
                        <a:pt x="117" y="163"/>
                      </a:lnTo>
                      <a:lnTo>
                        <a:pt x="146" y="203"/>
                      </a:lnTo>
                      <a:lnTo>
                        <a:pt x="175" y="240"/>
                      </a:lnTo>
                      <a:lnTo>
                        <a:pt x="204" y="278"/>
                      </a:lnTo>
                      <a:lnTo>
                        <a:pt x="232" y="316"/>
                      </a:lnTo>
                      <a:lnTo>
                        <a:pt x="261" y="355"/>
                      </a:lnTo>
                      <a:lnTo>
                        <a:pt x="288" y="393"/>
                      </a:lnTo>
                      <a:lnTo>
                        <a:pt x="316" y="432"/>
                      </a:lnTo>
                      <a:lnTo>
                        <a:pt x="344" y="470"/>
                      </a:lnTo>
                      <a:lnTo>
                        <a:pt x="371" y="509"/>
                      </a:lnTo>
                      <a:lnTo>
                        <a:pt x="400" y="549"/>
                      </a:lnTo>
                      <a:lnTo>
                        <a:pt x="428" y="588"/>
                      </a:lnTo>
                      <a:lnTo>
                        <a:pt x="454" y="629"/>
                      </a:lnTo>
                      <a:lnTo>
                        <a:pt x="482" y="668"/>
                      </a:lnTo>
                      <a:lnTo>
                        <a:pt x="509" y="707"/>
                      </a:lnTo>
                      <a:lnTo>
                        <a:pt x="535" y="748"/>
                      </a:lnTo>
                      <a:lnTo>
                        <a:pt x="563" y="787"/>
                      </a:lnTo>
                      <a:lnTo>
                        <a:pt x="589" y="828"/>
                      </a:lnTo>
                      <a:lnTo>
                        <a:pt x="617" y="869"/>
                      </a:lnTo>
                      <a:lnTo>
                        <a:pt x="645" y="908"/>
                      </a:lnTo>
                      <a:lnTo>
                        <a:pt x="671" y="949"/>
                      </a:lnTo>
                      <a:lnTo>
                        <a:pt x="697" y="989"/>
                      </a:lnTo>
                      <a:lnTo>
                        <a:pt x="724" y="1029"/>
                      </a:lnTo>
                      <a:lnTo>
                        <a:pt x="751" y="1071"/>
                      </a:lnTo>
                      <a:lnTo>
                        <a:pt x="777" y="1112"/>
                      </a:lnTo>
                      <a:lnTo>
                        <a:pt x="804" y="1152"/>
                      </a:lnTo>
                      <a:lnTo>
                        <a:pt x="831" y="1193"/>
                      </a:lnTo>
                      <a:lnTo>
                        <a:pt x="857" y="1234"/>
                      </a:lnTo>
                      <a:lnTo>
                        <a:pt x="883" y="1275"/>
                      </a:lnTo>
                      <a:lnTo>
                        <a:pt x="900" y="1277"/>
                      </a:lnTo>
                      <a:lnTo>
                        <a:pt x="886" y="12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3" name="Freeform 15"/>
                <p:cNvSpPr>
                  <a:spLocks/>
                </p:cNvSpPr>
                <p:nvPr/>
              </p:nvSpPr>
              <p:spPr bwMode="auto">
                <a:xfrm>
                  <a:off x="4743" y="2817"/>
                  <a:ext cx="25" cy="21"/>
                </a:xfrm>
                <a:custGeom>
                  <a:avLst/>
                  <a:gdLst>
                    <a:gd name="T0" fmla="*/ 55 w 75"/>
                    <a:gd name="T1" fmla="*/ 16 h 64"/>
                    <a:gd name="T2" fmla="*/ 58 w 75"/>
                    <a:gd name="T3" fmla="*/ 0 h 64"/>
                    <a:gd name="T4" fmla="*/ 51 w 75"/>
                    <a:gd name="T5" fmla="*/ 6 h 64"/>
                    <a:gd name="T6" fmla="*/ 43 w 75"/>
                    <a:gd name="T7" fmla="*/ 12 h 64"/>
                    <a:gd name="T8" fmla="*/ 36 w 75"/>
                    <a:gd name="T9" fmla="*/ 18 h 64"/>
                    <a:gd name="T10" fmla="*/ 29 w 75"/>
                    <a:gd name="T11" fmla="*/ 22 h 64"/>
                    <a:gd name="T12" fmla="*/ 22 w 75"/>
                    <a:gd name="T13" fmla="*/ 28 h 64"/>
                    <a:gd name="T14" fmla="*/ 14 w 75"/>
                    <a:gd name="T15" fmla="*/ 34 h 64"/>
                    <a:gd name="T16" fmla="*/ 7 w 75"/>
                    <a:gd name="T17" fmla="*/ 40 h 64"/>
                    <a:gd name="T18" fmla="*/ 0 w 75"/>
                    <a:gd name="T19" fmla="*/ 46 h 64"/>
                    <a:gd name="T20" fmla="*/ 14 w 75"/>
                    <a:gd name="T21" fmla="*/ 64 h 64"/>
                    <a:gd name="T22" fmla="*/ 22 w 75"/>
                    <a:gd name="T23" fmla="*/ 59 h 64"/>
                    <a:gd name="T24" fmla="*/ 29 w 75"/>
                    <a:gd name="T25" fmla="*/ 53 h 64"/>
                    <a:gd name="T26" fmla="*/ 36 w 75"/>
                    <a:gd name="T27" fmla="*/ 47 h 64"/>
                    <a:gd name="T28" fmla="*/ 43 w 75"/>
                    <a:gd name="T29" fmla="*/ 43 h 64"/>
                    <a:gd name="T30" fmla="*/ 51 w 75"/>
                    <a:gd name="T31" fmla="*/ 37 h 64"/>
                    <a:gd name="T32" fmla="*/ 58 w 75"/>
                    <a:gd name="T33" fmla="*/ 31 h 64"/>
                    <a:gd name="T34" fmla="*/ 65 w 75"/>
                    <a:gd name="T35" fmla="*/ 27 h 64"/>
                    <a:gd name="T36" fmla="*/ 73 w 75"/>
                    <a:gd name="T37" fmla="*/ 21 h 64"/>
                    <a:gd name="T38" fmla="*/ 75 w 75"/>
                    <a:gd name="T39" fmla="*/ 5 h 64"/>
                    <a:gd name="T40" fmla="*/ 55 w 75"/>
                    <a:gd name="T41" fmla="*/ 1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64">
                      <a:moveTo>
                        <a:pt x="55" y="16"/>
                      </a:moveTo>
                      <a:lnTo>
                        <a:pt x="58" y="0"/>
                      </a:lnTo>
                      <a:lnTo>
                        <a:pt x="51" y="6"/>
                      </a:lnTo>
                      <a:lnTo>
                        <a:pt x="43" y="12"/>
                      </a:lnTo>
                      <a:lnTo>
                        <a:pt x="36" y="18"/>
                      </a:lnTo>
                      <a:lnTo>
                        <a:pt x="29" y="22"/>
                      </a:lnTo>
                      <a:lnTo>
                        <a:pt x="22" y="28"/>
                      </a:lnTo>
                      <a:lnTo>
                        <a:pt x="14" y="34"/>
                      </a:lnTo>
                      <a:lnTo>
                        <a:pt x="7" y="40"/>
                      </a:lnTo>
                      <a:lnTo>
                        <a:pt x="0" y="46"/>
                      </a:lnTo>
                      <a:lnTo>
                        <a:pt x="14" y="64"/>
                      </a:lnTo>
                      <a:lnTo>
                        <a:pt x="22" y="59"/>
                      </a:lnTo>
                      <a:lnTo>
                        <a:pt x="29" y="53"/>
                      </a:lnTo>
                      <a:lnTo>
                        <a:pt x="36" y="47"/>
                      </a:lnTo>
                      <a:lnTo>
                        <a:pt x="43" y="43"/>
                      </a:lnTo>
                      <a:lnTo>
                        <a:pt x="51" y="37"/>
                      </a:lnTo>
                      <a:lnTo>
                        <a:pt x="58" y="31"/>
                      </a:lnTo>
                      <a:lnTo>
                        <a:pt x="65" y="27"/>
                      </a:lnTo>
                      <a:lnTo>
                        <a:pt x="73" y="21"/>
                      </a:lnTo>
                      <a:lnTo>
                        <a:pt x="75" y="5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4" name="Freeform 16"/>
                <p:cNvSpPr>
                  <a:spLocks/>
                </p:cNvSpPr>
                <p:nvPr/>
              </p:nvSpPr>
              <p:spPr bwMode="auto">
                <a:xfrm>
                  <a:off x="4460" y="2403"/>
                  <a:ext cx="308" cy="419"/>
                </a:xfrm>
                <a:custGeom>
                  <a:avLst/>
                  <a:gdLst>
                    <a:gd name="T0" fmla="*/ 0 w 924"/>
                    <a:gd name="T1" fmla="*/ 18 h 1258"/>
                    <a:gd name="T2" fmla="*/ 61 w 924"/>
                    <a:gd name="T3" fmla="*/ 89 h 1258"/>
                    <a:gd name="T4" fmla="*/ 120 w 924"/>
                    <a:gd name="T5" fmla="*/ 163 h 1258"/>
                    <a:gd name="T6" fmla="*/ 181 w 924"/>
                    <a:gd name="T7" fmla="*/ 237 h 1258"/>
                    <a:gd name="T8" fmla="*/ 241 w 924"/>
                    <a:gd name="T9" fmla="*/ 313 h 1258"/>
                    <a:gd name="T10" fmla="*/ 301 w 924"/>
                    <a:gd name="T11" fmla="*/ 390 h 1258"/>
                    <a:gd name="T12" fmla="*/ 359 w 924"/>
                    <a:gd name="T13" fmla="*/ 466 h 1258"/>
                    <a:gd name="T14" fmla="*/ 418 w 924"/>
                    <a:gd name="T15" fmla="*/ 543 h 1258"/>
                    <a:gd name="T16" fmla="*/ 475 w 924"/>
                    <a:gd name="T17" fmla="*/ 621 h 1258"/>
                    <a:gd name="T18" fmla="*/ 533 w 924"/>
                    <a:gd name="T19" fmla="*/ 700 h 1258"/>
                    <a:gd name="T20" fmla="*/ 589 w 924"/>
                    <a:gd name="T21" fmla="*/ 778 h 1258"/>
                    <a:gd name="T22" fmla="*/ 644 w 924"/>
                    <a:gd name="T23" fmla="*/ 858 h 1258"/>
                    <a:gd name="T24" fmla="*/ 699 w 924"/>
                    <a:gd name="T25" fmla="*/ 938 h 1258"/>
                    <a:gd name="T26" fmla="*/ 751 w 924"/>
                    <a:gd name="T27" fmla="*/ 1018 h 1258"/>
                    <a:gd name="T28" fmla="*/ 804 w 924"/>
                    <a:gd name="T29" fmla="*/ 1098 h 1258"/>
                    <a:gd name="T30" fmla="*/ 855 w 924"/>
                    <a:gd name="T31" fmla="*/ 1178 h 1258"/>
                    <a:gd name="T32" fmla="*/ 904 w 924"/>
                    <a:gd name="T33" fmla="*/ 1258 h 1258"/>
                    <a:gd name="T34" fmla="*/ 900 w 924"/>
                    <a:gd name="T35" fmla="*/ 1206 h 1258"/>
                    <a:gd name="T36" fmla="*/ 849 w 924"/>
                    <a:gd name="T37" fmla="*/ 1126 h 1258"/>
                    <a:gd name="T38" fmla="*/ 797 w 924"/>
                    <a:gd name="T39" fmla="*/ 1045 h 1258"/>
                    <a:gd name="T40" fmla="*/ 744 w 924"/>
                    <a:gd name="T41" fmla="*/ 965 h 1258"/>
                    <a:gd name="T42" fmla="*/ 690 w 924"/>
                    <a:gd name="T43" fmla="*/ 885 h 1258"/>
                    <a:gd name="T44" fmla="*/ 637 w 924"/>
                    <a:gd name="T45" fmla="*/ 805 h 1258"/>
                    <a:gd name="T46" fmla="*/ 580 w 924"/>
                    <a:gd name="T47" fmla="*/ 726 h 1258"/>
                    <a:gd name="T48" fmla="*/ 523 w 924"/>
                    <a:gd name="T49" fmla="*/ 646 h 1258"/>
                    <a:gd name="T50" fmla="*/ 466 w 924"/>
                    <a:gd name="T51" fmla="*/ 568 h 1258"/>
                    <a:gd name="T52" fmla="*/ 407 w 924"/>
                    <a:gd name="T53" fmla="*/ 490 h 1258"/>
                    <a:gd name="T54" fmla="*/ 349 w 924"/>
                    <a:gd name="T55" fmla="*/ 413 h 1258"/>
                    <a:gd name="T56" fmla="*/ 289 w 924"/>
                    <a:gd name="T57" fmla="*/ 336 h 1258"/>
                    <a:gd name="T58" fmla="*/ 229 w 924"/>
                    <a:gd name="T59" fmla="*/ 261 h 1258"/>
                    <a:gd name="T60" fmla="*/ 170 w 924"/>
                    <a:gd name="T61" fmla="*/ 186 h 1258"/>
                    <a:gd name="T62" fmla="*/ 109 w 924"/>
                    <a:gd name="T63" fmla="*/ 112 h 1258"/>
                    <a:gd name="T64" fmla="*/ 48 w 924"/>
                    <a:gd name="T65" fmla="*/ 38 h 1258"/>
                    <a:gd name="T66" fmla="*/ 3 w 924"/>
                    <a:gd name="T6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24" h="1258">
                      <a:moveTo>
                        <a:pt x="16" y="19"/>
                      </a:moveTo>
                      <a:lnTo>
                        <a:pt x="0" y="18"/>
                      </a:lnTo>
                      <a:lnTo>
                        <a:pt x="30" y="53"/>
                      </a:lnTo>
                      <a:lnTo>
                        <a:pt x="61" y="89"/>
                      </a:lnTo>
                      <a:lnTo>
                        <a:pt x="91" y="127"/>
                      </a:lnTo>
                      <a:lnTo>
                        <a:pt x="120" y="163"/>
                      </a:lnTo>
                      <a:lnTo>
                        <a:pt x="151" y="201"/>
                      </a:lnTo>
                      <a:lnTo>
                        <a:pt x="181" y="237"/>
                      </a:lnTo>
                      <a:lnTo>
                        <a:pt x="212" y="275"/>
                      </a:lnTo>
                      <a:lnTo>
                        <a:pt x="241" y="313"/>
                      </a:lnTo>
                      <a:lnTo>
                        <a:pt x="272" y="351"/>
                      </a:lnTo>
                      <a:lnTo>
                        <a:pt x="301" y="390"/>
                      </a:lnTo>
                      <a:lnTo>
                        <a:pt x="330" y="428"/>
                      </a:lnTo>
                      <a:lnTo>
                        <a:pt x="359" y="466"/>
                      </a:lnTo>
                      <a:lnTo>
                        <a:pt x="388" y="505"/>
                      </a:lnTo>
                      <a:lnTo>
                        <a:pt x="418" y="543"/>
                      </a:lnTo>
                      <a:lnTo>
                        <a:pt x="446" y="582"/>
                      </a:lnTo>
                      <a:lnTo>
                        <a:pt x="475" y="621"/>
                      </a:lnTo>
                      <a:lnTo>
                        <a:pt x="504" y="661"/>
                      </a:lnTo>
                      <a:lnTo>
                        <a:pt x="533" y="700"/>
                      </a:lnTo>
                      <a:lnTo>
                        <a:pt x="561" y="739"/>
                      </a:lnTo>
                      <a:lnTo>
                        <a:pt x="589" y="778"/>
                      </a:lnTo>
                      <a:lnTo>
                        <a:pt x="616" y="818"/>
                      </a:lnTo>
                      <a:lnTo>
                        <a:pt x="644" y="858"/>
                      </a:lnTo>
                      <a:lnTo>
                        <a:pt x="671" y="898"/>
                      </a:lnTo>
                      <a:lnTo>
                        <a:pt x="699" y="938"/>
                      </a:lnTo>
                      <a:lnTo>
                        <a:pt x="725" y="978"/>
                      </a:lnTo>
                      <a:lnTo>
                        <a:pt x="751" y="1018"/>
                      </a:lnTo>
                      <a:lnTo>
                        <a:pt x="778" y="1058"/>
                      </a:lnTo>
                      <a:lnTo>
                        <a:pt x="804" y="1098"/>
                      </a:lnTo>
                      <a:lnTo>
                        <a:pt x="830" y="1138"/>
                      </a:lnTo>
                      <a:lnTo>
                        <a:pt x="855" y="1178"/>
                      </a:lnTo>
                      <a:lnTo>
                        <a:pt x="878" y="1218"/>
                      </a:lnTo>
                      <a:lnTo>
                        <a:pt x="904" y="1258"/>
                      </a:lnTo>
                      <a:lnTo>
                        <a:pt x="924" y="1247"/>
                      </a:lnTo>
                      <a:lnTo>
                        <a:pt x="900" y="1206"/>
                      </a:lnTo>
                      <a:lnTo>
                        <a:pt x="875" y="1167"/>
                      </a:lnTo>
                      <a:lnTo>
                        <a:pt x="849" y="1126"/>
                      </a:lnTo>
                      <a:lnTo>
                        <a:pt x="823" y="1085"/>
                      </a:lnTo>
                      <a:lnTo>
                        <a:pt x="797" y="1045"/>
                      </a:lnTo>
                      <a:lnTo>
                        <a:pt x="770" y="1005"/>
                      </a:lnTo>
                      <a:lnTo>
                        <a:pt x="744" y="965"/>
                      </a:lnTo>
                      <a:lnTo>
                        <a:pt x="718" y="924"/>
                      </a:lnTo>
                      <a:lnTo>
                        <a:pt x="690" y="885"/>
                      </a:lnTo>
                      <a:lnTo>
                        <a:pt x="664" y="845"/>
                      </a:lnTo>
                      <a:lnTo>
                        <a:pt x="637" y="805"/>
                      </a:lnTo>
                      <a:lnTo>
                        <a:pt x="608" y="765"/>
                      </a:lnTo>
                      <a:lnTo>
                        <a:pt x="580" y="726"/>
                      </a:lnTo>
                      <a:lnTo>
                        <a:pt x="552" y="685"/>
                      </a:lnTo>
                      <a:lnTo>
                        <a:pt x="523" y="646"/>
                      </a:lnTo>
                      <a:lnTo>
                        <a:pt x="496" y="607"/>
                      </a:lnTo>
                      <a:lnTo>
                        <a:pt x="466" y="568"/>
                      </a:lnTo>
                      <a:lnTo>
                        <a:pt x="437" y="528"/>
                      </a:lnTo>
                      <a:lnTo>
                        <a:pt x="407" y="490"/>
                      </a:lnTo>
                      <a:lnTo>
                        <a:pt x="379" y="451"/>
                      </a:lnTo>
                      <a:lnTo>
                        <a:pt x="349" y="413"/>
                      </a:lnTo>
                      <a:lnTo>
                        <a:pt x="320" y="376"/>
                      </a:lnTo>
                      <a:lnTo>
                        <a:pt x="289" y="336"/>
                      </a:lnTo>
                      <a:lnTo>
                        <a:pt x="259" y="298"/>
                      </a:lnTo>
                      <a:lnTo>
                        <a:pt x="229" y="261"/>
                      </a:lnTo>
                      <a:lnTo>
                        <a:pt x="199" y="223"/>
                      </a:lnTo>
                      <a:lnTo>
                        <a:pt x="170" y="186"/>
                      </a:lnTo>
                      <a:lnTo>
                        <a:pt x="139" y="149"/>
                      </a:lnTo>
                      <a:lnTo>
                        <a:pt x="109" y="112"/>
                      </a:lnTo>
                      <a:lnTo>
                        <a:pt x="80" y="74"/>
                      </a:lnTo>
                      <a:lnTo>
                        <a:pt x="48" y="38"/>
                      </a:lnTo>
                      <a:lnTo>
                        <a:pt x="19" y="2"/>
                      </a:lnTo>
                      <a:lnTo>
                        <a:pt x="3" y="0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5" name="Freeform 17"/>
                <p:cNvSpPr>
                  <a:spLocks/>
                </p:cNvSpPr>
                <p:nvPr/>
              </p:nvSpPr>
              <p:spPr bwMode="auto">
                <a:xfrm>
                  <a:off x="4448" y="2403"/>
                  <a:ext cx="17" cy="15"/>
                </a:xfrm>
                <a:custGeom>
                  <a:avLst/>
                  <a:gdLst>
                    <a:gd name="T0" fmla="*/ 18 w 53"/>
                    <a:gd name="T1" fmla="*/ 29 h 47"/>
                    <a:gd name="T2" fmla="*/ 16 w 53"/>
                    <a:gd name="T3" fmla="*/ 47 h 47"/>
                    <a:gd name="T4" fmla="*/ 21 w 53"/>
                    <a:gd name="T5" fmla="*/ 42 h 47"/>
                    <a:gd name="T6" fmla="*/ 25 w 53"/>
                    <a:gd name="T7" fmla="*/ 40 h 47"/>
                    <a:gd name="T8" fmla="*/ 29 w 53"/>
                    <a:gd name="T9" fmla="*/ 37 h 47"/>
                    <a:gd name="T10" fmla="*/ 34 w 53"/>
                    <a:gd name="T11" fmla="*/ 32 h 47"/>
                    <a:gd name="T12" fmla="*/ 40 w 53"/>
                    <a:gd name="T13" fmla="*/ 29 h 47"/>
                    <a:gd name="T14" fmla="*/ 43 w 53"/>
                    <a:gd name="T15" fmla="*/ 26 h 47"/>
                    <a:gd name="T16" fmla="*/ 48 w 53"/>
                    <a:gd name="T17" fmla="*/ 22 h 47"/>
                    <a:gd name="T18" fmla="*/ 53 w 53"/>
                    <a:gd name="T19" fmla="*/ 19 h 47"/>
                    <a:gd name="T20" fmla="*/ 40 w 53"/>
                    <a:gd name="T21" fmla="*/ 0 h 47"/>
                    <a:gd name="T22" fmla="*/ 34 w 53"/>
                    <a:gd name="T23" fmla="*/ 3 h 47"/>
                    <a:gd name="T24" fmla="*/ 29 w 53"/>
                    <a:gd name="T25" fmla="*/ 6 h 47"/>
                    <a:gd name="T26" fmla="*/ 24 w 53"/>
                    <a:gd name="T27" fmla="*/ 10 h 47"/>
                    <a:gd name="T28" fmla="*/ 19 w 53"/>
                    <a:gd name="T29" fmla="*/ 13 h 47"/>
                    <a:gd name="T30" fmla="*/ 15 w 53"/>
                    <a:gd name="T31" fmla="*/ 18 h 47"/>
                    <a:gd name="T32" fmla="*/ 11 w 53"/>
                    <a:gd name="T33" fmla="*/ 21 h 47"/>
                    <a:gd name="T34" fmla="*/ 6 w 53"/>
                    <a:gd name="T35" fmla="*/ 24 h 47"/>
                    <a:gd name="T36" fmla="*/ 2 w 53"/>
                    <a:gd name="T37" fmla="*/ 28 h 47"/>
                    <a:gd name="T38" fmla="*/ 0 w 53"/>
                    <a:gd name="T39" fmla="*/ 44 h 47"/>
                    <a:gd name="T40" fmla="*/ 18 w 53"/>
                    <a:gd name="T41" fmla="*/ 29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3" h="47">
                      <a:moveTo>
                        <a:pt x="18" y="29"/>
                      </a:moveTo>
                      <a:lnTo>
                        <a:pt x="16" y="47"/>
                      </a:lnTo>
                      <a:lnTo>
                        <a:pt x="21" y="42"/>
                      </a:lnTo>
                      <a:lnTo>
                        <a:pt x="25" y="40"/>
                      </a:lnTo>
                      <a:lnTo>
                        <a:pt x="29" y="37"/>
                      </a:lnTo>
                      <a:lnTo>
                        <a:pt x="34" y="32"/>
                      </a:lnTo>
                      <a:lnTo>
                        <a:pt x="40" y="29"/>
                      </a:lnTo>
                      <a:lnTo>
                        <a:pt x="43" y="26"/>
                      </a:lnTo>
                      <a:lnTo>
                        <a:pt x="48" y="22"/>
                      </a:lnTo>
                      <a:lnTo>
                        <a:pt x="53" y="19"/>
                      </a:lnTo>
                      <a:lnTo>
                        <a:pt x="40" y="0"/>
                      </a:lnTo>
                      <a:lnTo>
                        <a:pt x="34" y="3"/>
                      </a:lnTo>
                      <a:lnTo>
                        <a:pt x="29" y="6"/>
                      </a:lnTo>
                      <a:lnTo>
                        <a:pt x="24" y="10"/>
                      </a:lnTo>
                      <a:lnTo>
                        <a:pt x="19" y="13"/>
                      </a:lnTo>
                      <a:lnTo>
                        <a:pt x="15" y="18"/>
                      </a:lnTo>
                      <a:lnTo>
                        <a:pt x="11" y="21"/>
                      </a:lnTo>
                      <a:lnTo>
                        <a:pt x="6" y="24"/>
                      </a:lnTo>
                      <a:lnTo>
                        <a:pt x="2" y="28"/>
                      </a:lnTo>
                      <a:lnTo>
                        <a:pt x="0" y="44"/>
                      </a:lnTo>
                      <a:lnTo>
                        <a:pt x="18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6" name="Freeform 18"/>
                <p:cNvSpPr>
                  <a:spLocks/>
                </p:cNvSpPr>
                <p:nvPr/>
              </p:nvSpPr>
              <p:spPr bwMode="auto">
                <a:xfrm>
                  <a:off x="4609" y="2661"/>
                  <a:ext cx="43" cy="43"/>
                </a:xfrm>
                <a:custGeom>
                  <a:avLst/>
                  <a:gdLst>
                    <a:gd name="T0" fmla="*/ 111 w 131"/>
                    <a:gd name="T1" fmla="*/ 12 h 130"/>
                    <a:gd name="T2" fmla="*/ 103 w 131"/>
                    <a:gd name="T3" fmla="*/ 9 h 130"/>
                    <a:gd name="T4" fmla="*/ 98 w 131"/>
                    <a:gd name="T5" fmla="*/ 9 h 130"/>
                    <a:gd name="T6" fmla="*/ 90 w 131"/>
                    <a:gd name="T7" fmla="*/ 6 h 130"/>
                    <a:gd name="T8" fmla="*/ 83 w 131"/>
                    <a:gd name="T9" fmla="*/ 4 h 130"/>
                    <a:gd name="T10" fmla="*/ 77 w 131"/>
                    <a:gd name="T11" fmla="*/ 4 h 130"/>
                    <a:gd name="T12" fmla="*/ 70 w 131"/>
                    <a:gd name="T13" fmla="*/ 3 h 130"/>
                    <a:gd name="T14" fmla="*/ 61 w 131"/>
                    <a:gd name="T15" fmla="*/ 3 h 130"/>
                    <a:gd name="T16" fmla="*/ 54 w 131"/>
                    <a:gd name="T17" fmla="*/ 0 h 130"/>
                    <a:gd name="T18" fmla="*/ 48 w 131"/>
                    <a:gd name="T19" fmla="*/ 0 h 130"/>
                    <a:gd name="T20" fmla="*/ 42 w 131"/>
                    <a:gd name="T21" fmla="*/ 0 h 130"/>
                    <a:gd name="T22" fmla="*/ 38 w 131"/>
                    <a:gd name="T23" fmla="*/ 3 h 130"/>
                    <a:gd name="T24" fmla="*/ 32 w 131"/>
                    <a:gd name="T25" fmla="*/ 4 h 130"/>
                    <a:gd name="T26" fmla="*/ 26 w 131"/>
                    <a:gd name="T27" fmla="*/ 7 h 130"/>
                    <a:gd name="T28" fmla="*/ 22 w 131"/>
                    <a:gd name="T29" fmla="*/ 10 h 130"/>
                    <a:gd name="T30" fmla="*/ 19 w 131"/>
                    <a:gd name="T31" fmla="*/ 16 h 130"/>
                    <a:gd name="T32" fmla="*/ 15 w 131"/>
                    <a:gd name="T33" fmla="*/ 20 h 130"/>
                    <a:gd name="T34" fmla="*/ 9 w 131"/>
                    <a:gd name="T35" fmla="*/ 36 h 130"/>
                    <a:gd name="T36" fmla="*/ 4 w 131"/>
                    <a:gd name="T37" fmla="*/ 51 h 130"/>
                    <a:gd name="T38" fmla="*/ 3 w 131"/>
                    <a:gd name="T39" fmla="*/ 67 h 130"/>
                    <a:gd name="T40" fmla="*/ 0 w 131"/>
                    <a:gd name="T41" fmla="*/ 84 h 130"/>
                    <a:gd name="T42" fmla="*/ 0 w 131"/>
                    <a:gd name="T43" fmla="*/ 89 h 130"/>
                    <a:gd name="T44" fmla="*/ 2 w 131"/>
                    <a:gd name="T45" fmla="*/ 93 h 130"/>
                    <a:gd name="T46" fmla="*/ 3 w 131"/>
                    <a:gd name="T47" fmla="*/ 96 h 130"/>
                    <a:gd name="T48" fmla="*/ 6 w 131"/>
                    <a:gd name="T49" fmla="*/ 100 h 130"/>
                    <a:gd name="T50" fmla="*/ 7 w 131"/>
                    <a:gd name="T51" fmla="*/ 105 h 130"/>
                    <a:gd name="T52" fmla="*/ 12 w 131"/>
                    <a:gd name="T53" fmla="*/ 108 h 130"/>
                    <a:gd name="T54" fmla="*/ 15 w 131"/>
                    <a:gd name="T55" fmla="*/ 111 h 130"/>
                    <a:gd name="T56" fmla="*/ 18 w 131"/>
                    <a:gd name="T57" fmla="*/ 112 h 130"/>
                    <a:gd name="T58" fmla="*/ 25 w 131"/>
                    <a:gd name="T59" fmla="*/ 114 h 130"/>
                    <a:gd name="T60" fmla="*/ 32 w 131"/>
                    <a:gd name="T61" fmla="*/ 116 h 130"/>
                    <a:gd name="T62" fmla="*/ 39 w 131"/>
                    <a:gd name="T63" fmla="*/ 119 h 130"/>
                    <a:gd name="T64" fmla="*/ 48 w 131"/>
                    <a:gd name="T65" fmla="*/ 121 h 130"/>
                    <a:gd name="T66" fmla="*/ 55 w 131"/>
                    <a:gd name="T67" fmla="*/ 124 h 130"/>
                    <a:gd name="T68" fmla="*/ 64 w 131"/>
                    <a:gd name="T69" fmla="*/ 127 h 130"/>
                    <a:gd name="T70" fmla="*/ 71 w 131"/>
                    <a:gd name="T71" fmla="*/ 128 h 130"/>
                    <a:gd name="T72" fmla="*/ 80 w 131"/>
                    <a:gd name="T73" fmla="*/ 130 h 130"/>
                    <a:gd name="T74" fmla="*/ 86 w 131"/>
                    <a:gd name="T75" fmla="*/ 130 h 130"/>
                    <a:gd name="T76" fmla="*/ 90 w 131"/>
                    <a:gd name="T77" fmla="*/ 128 h 130"/>
                    <a:gd name="T78" fmla="*/ 96 w 131"/>
                    <a:gd name="T79" fmla="*/ 127 h 130"/>
                    <a:gd name="T80" fmla="*/ 100 w 131"/>
                    <a:gd name="T81" fmla="*/ 125 h 130"/>
                    <a:gd name="T82" fmla="*/ 106 w 131"/>
                    <a:gd name="T83" fmla="*/ 121 h 130"/>
                    <a:gd name="T84" fmla="*/ 111 w 131"/>
                    <a:gd name="T85" fmla="*/ 118 h 130"/>
                    <a:gd name="T86" fmla="*/ 114 w 131"/>
                    <a:gd name="T87" fmla="*/ 114 h 130"/>
                    <a:gd name="T88" fmla="*/ 115 w 131"/>
                    <a:gd name="T89" fmla="*/ 109 h 130"/>
                    <a:gd name="T90" fmla="*/ 121 w 131"/>
                    <a:gd name="T91" fmla="*/ 96 h 130"/>
                    <a:gd name="T92" fmla="*/ 124 w 131"/>
                    <a:gd name="T93" fmla="*/ 83 h 130"/>
                    <a:gd name="T94" fmla="*/ 128 w 131"/>
                    <a:gd name="T95" fmla="*/ 67 h 130"/>
                    <a:gd name="T96" fmla="*/ 131 w 131"/>
                    <a:gd name="T97" fmla="*/ 51 h 130"/>
                    <a:gd name="T98" fmla="*/ 131 w 131"/>
                    <a:gd name="T99" fmla="*/ 47 h 130"/>
                    <a:gd name="T100" fmla="*/ 131 w 131"/>
                    <a:gd name="T101" fmla="*/ 41 h 130"/>
                    <a:gd name="T102" fmla="*/ 130 w 131"/>
                    <a:gd name="T103" fmla="*/ 34 h 130"/>
                    <a:gd name="T104" fmla="*/ 127 w 131"/>
                    <a:gd name="T105" fmla="*/ 28 h 130"/>
                    <a:gd name="T106" fmla="*/ 124 w 131"/>
                    <a:gd name="T107" fmla="*/ 23 h 130"/>
                    <a:gd name="T108" fmla="*/ 121 w 131"/>
                    <a:gd name="T109" fmla="*/ 18 h 130"/>
                    <a:gd name="T110" fmla="*/ 115 w 131"/>
                    <a:gd name="T111" fmla="*/ 13 h 130"/>
                    <a:gd name="T112" fmla="*/ 111 w 131"/>
                    <a:gd name="T113" fmla="*/ 12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1" h="130">
                      <a:moveTo>
                        <a:pt x="111" y="12"/>
                      </a:moveTo>
                      <a:lnTo>
                        <a:pt x="103" y="9"/>
                      </a:lnTo>
                      <a:lnTo>
                        <a:pt x="98" y="9"/>
                      </a:lnTo>
                      <a:lnTo>
                        <a:pt x="90" y="6"/>
                      </a:lnTo>
                      <a:lnTo>
                        <a:pt x="83" y="4"/>
                      </a:lnTo>
                      <a:lnTo>
                        <a:pt x="77" y="4"/>
                      </a:lnTo>
                      <a:lnTo>
                        <a:pt x="70" y="3"/>
                      </a:lnTo>
                      <a:lnTo>
                        <a:pt x="61" y="3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2" y="0"/>
                      </a:lnTo>
                      <a:lnTo>
                        <a:pt x="38" y="3"/>
                      </a:lnTo>
                      <a:lnTo>
                        <a:pt x="32" y="4"/>
                      </a:lnTo>
                      <a:lnTo>
                        <a:pt x="26" y="7"/>
                      </a:lnTo>
                      <a:lnTo>
                        <a:pt x="22" y="10"/>
                      </a:lnTo>
                      <a:lnTo>
                        <a:pt x="19" y="16"/>
                      </a:lnTo>
                      <a:lnTo>
                        <a:pt x="15" y="20"/>
                      </a:lnTo>
                      <a:lnTo>
                        <a:pt x="9" y="36"/>
                      </a:lnTo>
                      <a:lnTo>
                        <a:pt x="4" y="51"/>
                      </a:lnTo>
                      <a:lnTo>
                        <a:pt x="3" y="67"/>
                      </a:lnTo>
                      <a:lnTo>
                        <a:pt x="0" y="84"/>
                      </a:lnTo>
                      <a:lnTo>
                        <a:pt x="0" y="89"/>
                      </a:lnTo>
                      <a:lnTo>
                        <a:pt x="2" y="93"/>
                      </a:lnTo>
                      <a:lnTo>
                        <a:pt x="3" y="96"/>
                      </a:lnTo>
                      <a:lnTo>
                        <a:pt x="6" y="100"/>
                      </a:lnTo>
                      <a:lnTo>
                        <a:pt x="7" y="105"/>
                      </a:lnTo>
                      <a:lnTo>
                        <a:pt x="12" y="108"/>
                      </a:lnTo>
                      <a:lnTo>
                        <a:pt x="15" y="111"/>
                      </a:lnTo>
                      <a:lnTo>
                        <a:pt x="18" y="112"/>
                      </a:lnTo>
                      <a:lnTo>
                        <a:pt x="25" y="114"/>
                      </a:lnTo>
                      <a:lnTo>
                        <a:pt x="32" y="116"/>
                      </a:lnTo>
                      <a:lnTo>
                        <a:pt x="39" y="119"/>
                      </a:lnTo>
                      <a:lnTo>
                        <a:pt x="48" y="121"/>
                      </a:lnTo>
                      <a:lnTo>
                        <a:pt x="55" y="124"/>
                      </a:lnTo>
                      <a:lnTo>
                        <a:pt x="64" y="127"/>
                      </a:lnTo>
                      <a:lnTo>
                        <a:pt x="71" y="128"/>
                      </a:lnTo>
                      <a:lnTo>
                        <a:pt x="80" y="130"/>
                      </a:lnTo>
                      <a:lnTo>
                        <a:pt x="86" y="130"/>
                      </a:lnTo>
                      <a:lnTo>
                        <a:pt x="90" y="128"/>
                      </a:lnTo>
                      <a:lnTo>
                        <a:pt x="96" y="127"/>
                      </a:lnTo>
                      <a:lnTo>
                        <a:pt x="100" y="125"/>
                      </a:lnTo>
                      <a:lnTo>
                        <a:pt x="106" y="121"/>
                      </a:lnTo>
                      <a:lnTo>
                        <a:pt x="111" y="118"/>
                      </a:lnTo>
                      <a:lnTo>
                        <a:pt x="114" y="114"/>
                      </a:lnTo>
                      <a:lnTo>
                        <a:pt x="115" y="109"/>
                      </a:lnTo>
                      <a:lnTo>
                        <a:pt x="121" y="96"/>
                      </a:lnTo>
                      <a:lnTo>
                        <a:pt x="124" y="83"/>
                      </a:lnTo>
                      <a:lnTo>
                        <a:pt x="128" y="67"/>
                      </a:lnTo>
                      <a:lnTo>
                        <a:pt x="131" y="51"/>
                      </a:lnTo>
                      <a:lnTo>
                        <a:pt x="131" y="47"/>
                      </a:lnTo>
                      <a:lnTo>
                        <a:pt x="131" y="41"/>
                      </a:lnTo>
                      <a:lnTo>
                        <a:pt x="130" y="34"/>
                      </a:lnTo>
                      <a:lnTo>
                        <a:pt x="127" y="28"/>
                      </a:lnTo>
                      <a:lnTo>
                        <a:pt x="124" y="23"/>
                      </a:lnTo>
                      <a:lnTo>
                        <a:pt x="121" y="18"/>
                      </a:lnTo>
                      <a:lnTo>
                        <a:pt x="115" y="13"/>
                      </a:lnTo>
                      <a:lnTo>
                        <a:pt x="111" y="12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7" name="Freeform 19"/>
                <p:cNvSpPr>
                  <a:spLocks/>
                </p:cNvSpPr>
                <p:nvPr/>
              </p:nvSpPr>
              <p:spPr bwMode="auto">
                <a:xfrm>
                  <a:off x="4626" y="2657"/>
                  <a:ext cx="21" cy="11"/>
                </a:xfrm>
                <a:custGeom>
                  <a:avLst/>
                  <a:gdLst>
                    <a:gd name="T0" fmla="*/ 0 w 64"/>
                    <a:gd name="T1" fmla="*/ 24 h 35"/>
                    <a:gd name="T2" fmla="*/ 9 w 64"/>
                    <a:gd name="T3" fmla="*/ 25 h 35"/>
                    <a:gd name="T4" fmla="*/ 17 w 64"/>
                    <a:gd name="T5" fmla="*/ 27 h 35"/>
                    <a:gd name="T6" fmla="*/ 25 w 64"/>
                    <a:gd name="T7" fmla="*/ 28 h 35"/>
                    <a:gd name="T8" fmla="*/ 31 w 64"/>
                    <a:gd name="T9" fmla="*/ 28 h 35"/>
                    <a:gd name="T10" fmla="*/ 36 w 64"/>
                    <a:gd name="T11" fmla="*/ 30 h 35"/>
                    <a:gd name="T12" fmla="*/ 44 w 64"/>
                    <a:gd name="T13" fmla="*/ 31 h 35"/>
                    <a:gd name="T14" fmla="*/ 49 w 64"/>
                    <a:gd name="T15" fmla="*/ 32 h 35"/>
                    <a:gd name="T16" fmla="*/ 55 w 64"/>
                    <a:gd name="T17" fmla="*/ 35 h 35"/>
                    <a:gd name="T18" fmla="*/ 64 w 64"/>
                    <a:gd name="T19" fmla="*/ 14 h 35"/>
                    <a:gd name="T20" fmla="*/ 55 w 64"/>
                    <a:gd name="T21" fmla="*/ 9 h 35"/>
                    <a:gd name="T22" fmla="*/ 48 w 64"/>
                    <a:gd name="T23" fmla="*/ 9 h 35"/>
                    <a:gd name="T24" fmla="*/ 41 w 64"/>
                    <a:gd name="T25" fmla="*/ 6 h 35"/>
                    <a:gd name="T26" fmla="*/ 35 w 64"/>
                    <a:gd name="T27" fmla="*/ 6 h 35"/>
                    <a:gd name="T28" fmla="*/ 28 w 64"/>
                    <a:gd name="T29" fmla="*/ 5 h 35"/>
                    <a:gd name="T30" fmla="*/ 20 w 64"/>
                    <a:gd name="T31" fmla="*/ 3 h 35"/>
                    <a:gd name="T32" fmla="*/ 13 w 64"/>
                    <a:gd name="T33" fmla="*/ 2 h 35"/>
                    <a:gd name="T34" fmla="*/ 6 w 64"/>
                    <a:gd name="T35" fmla="*/ 0 h 35"/>
                    <a:gd name="T36" fmla="*/ 0 w 64"/>
                    <a:gd name="T37" fmla="*/ 2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4" h="35">
                      <a:moveTo>
                        <a:pt x="0" y="24"/>
                      </a:moveTo>
                      <a:lnTo>
                        <a:pt x="9" y="25"/>
                      </a:lnTo>
                      <a:lnTo>
                        <a:pt x="17" y="27"/>
                      </a:lnTo>
                      <a:lnTo>
                        <a:pt x="25" y="28"/>
                      </a:lnTo>
                      <a:lnTo>
                        <a:pt x="31" y="28"/>
                      </a:lnTo>
                      <a:lnTo>
                        <a:pt x="36" y="30"/>
                      </a:lnTo>
                      <a:lnTo>
                        <a:pt x="44" y="31"/>
                      </a:lnTo>
                      <a:lnTo>
                        <a:pt x="49" y="32"/>
                      </a:lnTo>
                      <a:lnTo>
                        <a:pt x="55" y="35"/>
                      </a:lnTo>
                      <a:lnTo>
                        <a:pt x="64" y="14"/>
                      </a:lnTo>
                      <a:lnTo>
                        <a:pt x="55" y="9"/>
                      </a:lnTo>
                      <a:lnTo>
                        <a:pt x="48" y="9"/>
                      </a:lnTo>
                      <a:lnTo>
                        <a:pt x="41" y="6"/>
                      </a:lnTo>
                      <a:lnTo>
                        <a:pt x="35" y="6"/>
                      </a:lnTo>
                      <a:lnTo>
                        <a:pt x="28" y="5"/>
                      </a:lnTo>
                      <a:lnTo>
                        <a:pt x="20" y="3"/>
                      </a:ln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8" name="Freeform 20"/>
                <p:cNvSpPr>
                  <a:spLocks/>
                </p:cNvSpPr>
                <p:nvPr/>
              </p:nvSpPr>
              <p:spPr bwMode="auto">
                <a:xfrm>
                  <a:off x="4610" y="2657"/>
                  <a:ext cx="18" cy="12"/>
                </a:xfrm>
                <a:custGeom>
                  <a:avLst/>
                  <a:gdLst>
                    <a:gd name="T0" fmla="*/ 22 w 53"/>
                    <a:gd name="T1" fmla="*/ 38 h 38"/>
                    <a:gd name="T2" fmla="*/ 22 w 53"/>
                    <a:gd name="T3" fmla="*/ 37 h 38"/>
                    <a:gd name="T4" fmla="*/ 24 w 53"/>
                    <a:gd name="T5" fmla="*/ 35 h 38"/>
                    <a:gd name="T6" fmla="*/ 27 w 53"/>
                    <a:gd name="T7" fmla="*/ 31 h 38"/>
                    <a:gd name="T8" fmla="*/ 30 w 53"/>
                    <a:gd name="T9" fmla="*/ 30 h 38"/>
                    <a:gd name="T10" fmla="*/ 34 w 53"/>
                    <a:gd name="T11" fmla="*/ 27 h 38"/>
                    <a:gd name="T12" fmla="*/ 38 w 53"/>
                    <a:gd name="T13" fmla="*/ 25 h 38"/>
                    <a:gd name="T14" fmla="*/ 41 w 53"/>
                    <a:gd name="T15" fmla="*/ 24 h 38"/>
                    <a:gd name="T16" fmla="*/ 47 w 53"/>
                    <a:gd name="T17" fmla="*/ 24 h 38"/>
                    <a:gd name="T18" fmla="*/ 53 w 53"/>
                    <a:gd name="T19" fmla="*/ 0 h 38"/>
                    <a:gd name="T20" fmla="*/ 44 w 53"/>
                    <a:gd name="T21" fmla="*/ 0 h 38"/>
                    <a:gd name="T22" fmla="*/ 37 w 53"/>
                    <a:gd name="T23" fmla="*/ 0 h 38"/>
                    <a:gd name="T24" fmla="*/ 30 w 53"/>
                    <a:gd name="T25" fmla="*/ 3 h 38"/>
                    <a:gd name="T26" fmla="*/ 22 w 53"/>
                    <a:gd name="T27" fmla="*/ 6 h 38"/>
                    <a:gd name="T28" fmla="*/ 16 w 53"/>
                    <a:gd name="T29" fmla="*/ 9 h 38"/>
                    <a:gd name="T30" fmla="*/ 9 w 53"/>
                    <a:gd name="T31" fmla="*/ 15 h 38"/>
                    <a:gd name="T32" fmla="*/ 5 w 53"/>
                    <a:gd name="T33" fmla="*/ 21 h 38"/>
                    <a:gd name="T34" fmla="*/ 0 w 53"/>
                    <a:gd name="T35" fmla="*/ 28 h 38"/>
                    <a:gd name="T36" fmla="*/ 0 w 53"/>
                    <a:gd name="T37" fmla="*/ 27 h 38"/>
                    <a:gd name="T38" fmla="*/ 22 w 53"/>
                    <a:gd name="T3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3" h="38">
                      <a:moveTo>
                        <a:pt x="22" y="38"/>
                      </a:moveTo>
                      <a:lnTo>
                        <a:pt x="22" y="37"/>
                      </a:lnTo>
                      <a:lnTo>
                        <a:pt x="24" y="35"/>
                      </a:lnTo>
                      <a:lnTo>
                        <a:pt x="27" y="31"/>
                      </a:lnTo>
                      <a:lnTo>
                        <a:pt x="30" y="30"/>
                      </a:lnTo>
                      <a:lnTo>
                        <a:pt x="34" y="27"/>
                      </a:lnTo>
                      <a:lnTo>
                        <a:pt x="38" y="25"/>
                      </a:lnTo>
                      <a:lnTo>
                        <a:pt x="41" y="24"/>
                      </a:lnTo>
                      <a:lnTo>
                        <a:pt x="47" y="2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7" y="0"/>
                      </a:lnTo>
                      <a:lnTo>
                        <a:pt x="30" y="3"/>
                      </a:lnTo>
                      <a:lnTo>
                        <a:pt x="22" y="6"/>
                      </a:lnTo>
                      <a:lnTo>
                        <a:pt x="16" y="9"/>
                      </a:lnTo>
                      <a:lnTo>
                        <a:pt x="9" y="15"/>
                      </a:lnTo>
                      <a:lnTo>
                        <a:pt x="5" y="21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22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9" name="Freeform 21"/>
                <p:cNvSpPr>
                  <a:spLocks/>
                </p:cNvSpPr>
                <p:nvPr/>
              </p:nvSpPr>
              <p:spPr bwMode="auto">
                <a:xfrm>
                  <a:off x="4605" y="2666"/>
                  <a:ext cx="12" cy="23"/>
                </a:xfrm>
                <a:custGeom>
                  <a:avLst/>
                  <a:gdLst>
                    <a:gd name="T0" fmla="*/ 24 w 38"/>
                    <a:gd name="T1" fmla="*/ 71 h 71"/>
                    <a:gd name="T2" fmla="*/ 24 w 38"/>
                    <a:gd name="T3" fmla="*/ 62 h 71"/>
                    <a:gd name="T4" fmla="*/ 25 w 38"/>
                    <a:gd name="T5" fmla="*/ 55 h 71"/>
                    <a:gd name="T6" fmla="*/ 27 w 38"/>
                    <a:gd name="T7" fmla="*/ 46 h 71"/>
                    <a:gd name="T8" fmla="*/ 28 w 38"/>
                    <a:gd name="T9" fmla="*/ 39 h 71"/>
                    <a:gd name="T10" fmla="*/ 30 w 38"/>
                    <a:gd name="T11" fmla="*/ 33 h 71"/>
                    <a:gd name="T12" fmla="*/ 32 w 38"/>
                    <a:gd name="T13" fmla="*/ 26 h 71"/>
                    <a:gd name="T14" fmla="*/ 35 w 38"/>
                    <a:gd name="T15" fmla="*/ 19 h 71"/>
                    <a:gd name="T16" fmla="*/ 38 w 38"/>
                    <a:gd name="T17" fmla="*/ 11 h 71"/>
                    <a:gd name="T18" fmla="*/ 16 w 38"/>
                    <a:gd name="T19" fmla="*/ 0 h 71"/>
                    <a:gd name="T20" fmla="*/ 12 w 38"/>
                    <a:gd name="T21" fmla="*/ 10 h 71"/>
                    <a:gd name="T22" fmla="*/ 9 w 38"/>
                    <a:gd name="T23" fmla="*/ 19 h 71"/>
                    <a:gd name="T24" fmla="*/ 6 w 38"/>
                    <a:gd name="T25" fmla="*/ 26 h 71"/>
                    <a:gd name="T26" fmla="*/ 5 w 38"/>
                    <a:gd name="T27" fmla="*/ 35 h 71"/>
                    <a:gd name="T28" fmla="*/ 3 w 38"/>
                    <a:gd name="T29" fmla="*/ 42 h 71"/>
                    <a:gd name="T30" fmla="*/ 3 w 38"/>
                    <a:gd name="T31" fmla="*/ 52 h 71"/>
                    <a:gd name="T32" fmla="*/ 2 w 38"/>
                    <a:gd name="T33" fmla="*/ 59 h 71"/>
                    <a:gd name="T34" fmla="*/ 0 w 38"/>
                    <a:gd name="T35" fmla="*/ 69 h 71"/>
                    <a:gd name="T36" fmla="*/ 24 w 38"/>
                    <a:gd name="T37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1">
                      <a:moveTo>
                        <a:pt x="24" y="71"/>
                      </a:moveTo>
                      <a:lnTo>
                        <a:pt x="24" y="62"/>
                      </a:lnTo>
                      <a:lnTo>
                        <a:pt x="25" y="55"/>
                      </a:lnTo>
                      <a:lnTo>
                        <a:pt x="27" y="46"/>
                      </a:lnTo>
                      <a:lnTo>
                        <a:pt x="28" y="39"/>
                      </a:lnTo>
                      <a:lnTo>
                        <a:pt x="30" y="33"/>
                      </a:lnTo>
                      <a:lnTo>
                        <a:pt x="32" y="26"/>
                      </a:lnTo>
                      <a:lnTo>
                        <a:pt x="35" y="19"/>
                      </a:ln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12" y="10"/>
                      </a:lnTo>
                      <a:lnTo>
                        <a:pt x="9" y="19"/>
                      </a:lnTo>
                      <a:lnTo>
                        <a:pt x="6" y="26"/>
                      </a:lnTo>
                      <a:lnTo>
                        <a:pt x="5" y="35"/>
                      </a:lnTo>
                      <a:lnTo>
                        <a:pt x="3" y="42"/>
                      </a:lnTo>
                      <a:lnTo>
                        <a:pt x="3" y="52"/>
                      </a:lnTo>
                      <a:lnTo>
                        <a:pt x="2" y="59"/>
                      </a:lnTo>
                      <a:lnTo>
                        <a:pt x="0" y="69"/>
                      </a:lnTo>
                      <a:lnTo>
                        <a:pt x="24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0" name="Freeform 22"/>
                <p:cNvSpPr>
                  <a:spLocks/>
                </p:cNvSpPr>
                <p:nvPr/>
              </p:nvSpPr>
              <p:spPr bwMode="auto">
                <a:xfrm>
                  <a:off x="4605" y="2689"/>
                  <a:ext cx="11" cy="13"/>
                </a:xfrm>
                <a:custGeom>
                  <a:avLst/>
                  <a:gdLst>
                    <a:gd name="T0" fmla="*/ 34 w 34"/>
                    <a:gd name="T1" fmla="*/ 16 h 40"/>
                    <a:gd name="T2" fmla="*/ 32 w 34"/>
                    <a:gd name="T3" fmla="*/ 16 h 40"/>
                    <a:gd name="T4" fmla="*/ 31 w 34"/>
                    <a:gd name="T5" fmla="*/ 15 h 40"/>
                    <a:gd name="T6" fmla="*/ 30 w 34"/>
                    <a:gd name="T7" fmla="*/ 12 h 40"/>
                    <a:gd name="T8" fmla="*/ 27 w 34"/>
                    <a:gd name="T9" fmla="*/ 11 h 40"/>
                    <a:gd name="T10" fmla="*/ 27 w 34"/>
                    <a:gd name="T11" fmla="*/ 8 h 40"/>
                    <a:gd name="T12" fmla="*/ 24 w 34"/>
                    <a:gd name="T13" fmla="*/ 5 h 40"/>
                    <a:gd name="T14" fmla="*/ 24 w 34"/>
                    <a:gd name="T15" fmla="*/ 3 h 40"/>
                    <a:gd name="T16" fmla="*/ 24 w 34"/>
                    <a:gd name="T17" fmla="*/ 2 h 40"/>
                    <a:gd name="T18" fmla="*/ 0 w 34"/>
                    <a:gd name="T19" fmla="*/ 0 h 40"/>
                    <a:gd name="T20" fmla="*/ 0 w 34"/>
                    <a:gd name="T21" fmla="*/ 6 h 40"/>
                    <a:gd name="T22" fmla="*/ 3 w 34"/>
                    <a:gd name="T23" fmla="*/ 12 h 40"/>
                    <a:gd name="T24" fmla="*/ 5 w 34"/>
                    <a:gd name="T25" fmla="*/ 18 h 40"/>
                    <a:gd name="T26" fmla="*/ 6 w 34"/>
                    <a:gd name="T27" fmla="*/ 24 h 40"/>
                    <a:gd name="T28" fmla="*/ 12 w 34"/>
                    <a:gd name="T29" fmla="*/ 28 h 40"/>
                    <a:gd name="T30" fmla="*/ 15 w 34"/>
                    <a:gd name="T31" fmla="*/ 32 h 40"/>
                    <a:gd name="T32" fmla="*/ 19 w 34"/>
                    <a:gd name="T33" fmla="*/ 35 h 40"/>
                    <a:gd name="T34" fmla="*/ 25 w 34"/>
                    <a:gd name="T35" fmla="*/ 40 h 40"/>
                    <a:gd name="T36" fmla="*/ 34 w 34"/>
                    <a:gd name="T37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40">
                      <a:moveTo>
                        <a:pt x="34" y="16"/>
                      </a:moveTo>
                      <a:lnTo>
                        <a:pt x="32" y="16"/>
                      </a:lnTo>
                      <a:lnTo>
                        <a:pt x="31" y="15"/>
                      </a:lnTo>
                      <a:lnTo>
                        <a:pt x="30" y="12"/>
                      </a:lnTo>
                      <a:lnTo>
                        <a:pt x="27" y="11"/>
                      </a:lnTo>
                      <a:lnTo>
                        <a:pt x="27" y="8"/>
                      </a:lnTo>
                      <a:lnTo>
                        <a:pt x="24" y="5"/>
                      </a:lnTo>
                      <a:lnTo>
                        <a:pt x="24" y="3"/>
                      </a:lnTo>
                      <a:lnTo>
                        <a:pt x="24" y="2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3" y="12"/>
                      </a:lnTo>
                      <a:lnTo>
                        <a:pt x="5" y="18"/>
                      </a:lnTo>
                      <a:lnTo>
                        <a:pt x="6" y="24"/>
                      </a:lnTo>
                      <a:lnTo>
                        <a:pt x="12" y="28"/>
                      </a:lnTo>
                      <a:lnTo>
                        <a:pt x="15" y="32"/>
                      </a:lnTo>
                      <a:lnTo>
                        <a:pt x="19" y="35"/>
                      </a:lnTo>
                      <a:lnTo>
                        <a:pt x="25" y="40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1" name="Freeform 23"/>
                <p:cNvSpPr>
                  <a:spLocks/>
                </p:cNvSpPr>
                <p:nvPr/>
              </p:nvSpPr>
              <p:spPr bwMode="auto">
                <a:xfrm>
                  <a:off x="4613" y="2694"/>
                  <a:ext cx="23" cy="14"/>
                </a:xfrm>
                <a:custGeom>
                  <a:avLst/>
                  <a:gdLst>
                    <a:gd name="T0" fmla="*/ 69 w 70"/>
                    <a:gd name="T1" fmla="*/ 18 h 41"/>
                    <a:gd name="T2" fmla="*/ 70 w 70"/>
                    <a:gd name="T3" fmla="*/ 18 h 41"/>
                    <a:gd name="T4" fmla="*/ 61 w 70"/>
                    <a:gd name="T5" fmla="*/ 16 h 41"/>
                    <a:gd name="T6" fmla="*/ 53 w 70"/>
                    <a:gd name="T7" fmla="*/ 14 h 41"/>
                    <a:gd name="T8" fmla="*/ 45 w 70"/>
                    <a:gd name="T9" fmla="*/ 12 h 41"/>
                    <a:gd name="T10" fmla="*/ 38 w 70"/>
                    <a:gd name="T11" fmla="*/ 11 h 41"/>
                    <a:gd name="T12" fmla="*/ 31 w 70"/>
                    <a:gd name="T13" fmla="*/ 8 h 41"/>
                    <a:gd name="T14" fmla="*/ 22 w 70"/>
                    <a:gd name="T15" fmla="*/ 5 h 41"/>
                    <a:gd name="T16" fmla="*/ 15 w 70"/>
                    <a:gd name="T17" fmla="*/ 3 h 41"/>
                    <a:gd name="T18" fmla="*/ 9 w 70"/>
                    <a:gd name="T19" fmla="*/ 0 h 41"/>
                    <a:gd name="T20" fmla="*/ 0 w 70"/>
                    <a:gd name="T21" fmla="*/ 24 h 41"/>
                    <a:gd name="T22" fmla="*/ 7 w 70"/>
                    <a:gd name="T23" fmla="*/ 25 h 41"/>
                    <a:gd name="T24" fmla="*/ 15 w 70"/>
                    <a:gd name="T25" fmla="*/ 28 h 41"/>
                    <a:gd name="T26" fmla="*/ 23 w 70"/>
                    <a:gd name="T27" fmla="*/ 31 h 41"/>
                    <a:gd name="T28" fmla="*/ 31 w 70"/>
                    <a:gd name="T29" fmla="*/ 32 h 41"/>
                    <a:gd name="T30" fmla="*/ 39 w 70"/>
                    <a:gd name="T31" fmla="*/ 35 h 41"/>
                    <a:gd name="T32" fmla="*/ 48 w 70"/>
                    <a:gd name="T33" fmla="*/ 37 h 41"/>
                    <a:gd name="T34" fmla="*/ 55 w 70"/>
                    <a:gd name="T35" fmla="*/ 40 h 41"/>
                    <a:gd name="T36" fmla="*/ 64 w 70"/>
                    <a:gd name="T37" fmla="*/ 41 h 41"/>
                    <a:gd name="T38" fmla="*/ 64 w 70"/>
                    <a:gd name="T39" fmla="*/ 41 h 41"/>
                    <a:gd name="T40" fmla="*/ 69 w 70"/>
                    <a:gd name="T4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0" h="41">
                      <a:moveTo>
                        <a:pt x="69" y="18"/>
                      </a:moveTo>
                      <a:lnTo>
                        <a:pt x="70" y="18"/>
                      </a:lnTo>
                      <a:lnTo>
                        <a:pt x="61" y="16"/>
                      </a:lnTo>
                      <a:lnTo>
                        <a:pt x="53" y="14"/>
                      </a:lnTo>
                      <a:lnTo>
                        <a:pt x="45" y="12"/>
                      </a:lnTo>
                      <a:lnTo>
                        <a:pt x="38" y="11"/>
                      </a:lnTo>
                      <a:lnTo>
                        <a:pt x="31" y="8"/>
                      </a:lnTo>
                      <a:lnTo>
                        <a:pt x="22" y="5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0" y="24"/>
                      </a:lnTo>
                      <a:lnTo>
                        <a:pt x="7" y="25"/>
                      </a:lnTo>
                      <a:lnTo>
                        <a:pt x="15" y="28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5"/>
                      </a:lnTo>
                      <a:lnTo>
                        <a:pt x="48" y="37"/>
                      </a:lnTo>
                      <a:lnTo>
                        <a:pt x="55" y="40"/>
                      </a:lnTo>
                      <a:lnTo>
                        <a:pt x="64" y="41"/>
                      </a:lnTo>
                      <a:lnTo>
                        <a:pt x="64" y="41"/>
                      </a:lnTo>
                      <a:lnTo>
                        <a:pt x="69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2" name="Freeform 24"/>
                <p:cNvSpPr>
                  <a:spLocks/>
                </p:cNvSpPr>
                <p:nvPr/>
              </p:nvSpPr>
              <p:spPr bwMode="auto">
                <a:xfrm>
                  <a:off x="4634" y="2696"/>
                  <a:ext cx="17" cy="12"/>
                </a:xfrm>
                <a:custGeom>
                  <a:avLst/>
                  <a:gdLst>
                    <a:gd name="T0" fmla="*/ 28 w 50"/>
                    <a:gd name="T1" fmla="*/ 0 h 36"/>
                    <a:gd name="T2" fmla="*/ 26 w 50"/>
                    <a:gd name="T3" fmla="*/ 3 h 36"/>
                    <a:gd name="T4" fmla="*/ 25 w 50"/>
                    <a:gd name="T5" fmla="*/ 6 h 36"/>
                    <a:gd name="T6" fmla="*/ 22 w 50"/>
                    <a:gd name="T7" fmla="*/ 7 h 36"/>
                    <a:gd name="T8" fmla="*/ 19 w 50"/>
                    <a:gd name="T9" fmla="*/ 9 h 36"/>
                    <a:gd name="T10" fmla="*/ 15 w 50"/>
                    <a:gd name="T11" fmla="*/ 11 h 36"/>
                    <a:gd name="T12" fmla="*/ 10 w 50"/>
                    <a:gd name="T13" fmla="*/ 13 h 36"/>
                    <a:gd name="T14" fmla="*/ 7 w 50"/>
                    <a:gd name="T15" fmla="*/ 13 h 36"/>
                    <a:gd name="T16" fmla="*/ 5 w 50"/>
                    <a:gd name="T17" fmla="*/ 13 h 36"/>
                    <a:gd name="T18" fmla="*/ 0 w 50"/>
                    <a:gd name="T19" fmla="*/ 36 h 36"/>
                    <a:gd name="T20" fmla="*/ 9 w 50"/>
                    <a:gd name="T21" fmla="*/ 36 h 36"/>
                    <a:gd name="T22" fmla="*/ 16 w 50"/>
                    <a:gd name="T23" fmla="*/ 36 h 36"/>
                    <a:gd name="T24" fmla="*/ 22 w 50"/>
                    <a:gd name="T25" fmla="*/ 33 h 36"/>
                    <a:gd name="T26" fmla="*/ 29 w 50"/>
                    <a:gd name="T27" fmla="*/ 30 h 36"/>
                    <a:gd name="T28" fmla="*/ 37 w 50"/>
                    <a:gd name="T29" fmla="*/ 26 h 36"/>
                    <a:gd name="T30" fmla="*/ 42 w 50"/>
                    <a:gd name="T31" fmla="*/ 22 h 36"/>
                    <a:gd name="T32" fmla="*/ 45 w 50"/>
                    <a:gd name="T33" fmla="*/ 16 h 36"/>
                    <a:gd name="T34" fmla="*/ 50 w 50"/>
                    <a:gd name="T35" fmla="*/ 9 h 36"/>
                    <a:gd name="T36" fmla="*/ 28 w 50"/>
                    <a:gd name="T3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36">
                      <a:moveTo>
                        <a:pt x="28" y="0"/>
                      </a:moveTo>
                      <a:lnTo>
                        <a:pt x="26" y="3"/>
                      </a:lnTo>
                      <a:lnTo>
                        <a:pt x="25" y="6"/>
                      </a:lnTo>
                      <a:lnTo>
                        <a:pt x="22" y="7"/>
                      </a:lnTo>
                      <a:lnTo>
                        <a:pt x="19" y="9"/>
                      </a:lnTo>
                      <a:lnTo>
                        <a:pt x="15" y="11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0" y="36"/>
                      </a:lnTo>
                      <a:lnTo>
                        <a:pt x="9" y="36"/>
                      </a:lnTo>
                      <a:lnTo>
                        <a:pt x="16" y="36"/>
                      </a:lnTo>
                      <a:lnTo>
                        <a:pt x="22" y="33"/>
                      </a:lnTo>
                      <a:lnTo>
                        <a:pt x="29" y="30"/>
                      </a:lnTo>
                      <a:lnTo>
                        <a:pt x="37" y="26"/>
                      </a:lnTo>
                      <a:lnTo>
                        <a:pt x="42" y="22"/>
                      </a:lnTo>
                      <a:lnTo>
                        <a:pt x="45" y="16"/>
                      </a:lnTo>
                      <a:lnTo>
                        <a:pt x="50" y="9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3" name="Freeform 25"/>
                <p:cNvSpPr>
                  <a:spLocks/>
                </p:cNvSpPr>
                <p:nvPr/>
              </p:nvSpPr>
              <p:spPr bwMode="auto">
                <a:xfrm>
                  <a:off x="4644" y="2677"/>
                  <a:ext cx="12" cy="22"/>
                </a:xfrm>
                <a:custGeom>
                  <a:avLst/>
                  <a:gdLst>
                    <a:gd name="T0" fmla="*/ 14 w 38"/>
                    <a:gd name="T1" fmla="*/ 0 h 64"/>
                    <a:gd name="T2" fmla="*/ 13 w 38"/>
                    <a:gd name="T3" fmla="*/ 7 h 64"/>
                    <a:gd name="T4" fmla="*/ 11 w 38"/>
                    <a:gd name="T5" fmla="*/ 16 h 64"/>
                    <a:gd name="T6" fmla="*/ 10 w 38"/>
                    <a:gd name="T7" fmla="*/ 23 h 64"/>
                    <a:gd name="T8" fmla="*/ 7 w 38"/>
                    <a:gd name="T9" fmla="*/ 30 h 64"/>
                    <a:gd name="T10" fmla="*/ 6 w 38"/>
                    <a:gd name="T11" fmla="*/ 37 h 64"/>
                    <a:gd name="T12" fmla="*/ 4 w 38"/>
                    <a:gd name="T13" fmla="*/ 43 h 64"/>
                    <a:gd name="T14" fmla="*/ 1 w 38"/>
                    <a:gd name="T15" fmla="*/ 49 h 64"/>
                    <a:gd name="T16" fmla="*/ 0 w 38"/>
                    <a:gd name="T17" fmla="*/ 55 h 64"/>
                    <a:gd name="T18" fmla="*/ 22 w 38"/>
                    <a:gd name="T19" fmla="*/ 64 h 64"/>
                    <a:gd name="T20" fmla="*/ 25 w 38"/>
                    <a:gd name="T21" fmla="*/ 58 h 64"/>
                    <a:gd name="T22" fmla="*/ 26 w 38"/>
                    <a:gd name="T23" fmla="*/ 50 h 64"/>
                    <a:gd name="T24" fmla="*/ 29 w 38"/>
                    <a:gd name="T25" fmla="*/ 43 h 64"/>
                    <a:gd name="T26" fmla="*/ 30 w 38"/>
                    <a:gd name="T27" fmla="*/ 36 h 64"/>
                    <a:gd name="T28" fmla="*/ 32 w 38"/>
                    <a:gd name="T29" fmla="*/ 29 h 64"/>
                    <a:gd name="T30" fmla="*/ 33 w 38"/>
                    <a:gd name="T31" fmla="*/ 20 h 64"/>
                    <a:gd name="T32" fmla="*/ 36 w 38"/>
                    <a:gd name="T33" fmla="*/ 13 h 64"/>
                    <a:gd name="T34" fmla="*/ 38 w 38"/>
                    <a:gd name="T35" fmla="*/ 4 h 64"/>
                    <a:gd name="T36" fmla="*/ 14 w 38"/>
                    <a:gd name="T3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64">
                      <a:moveTo>
                        <a:pt x="14" y="0"/>
                      </a:moveTo>
                      <a:lnTo>
                        <a:pt x="13" y="7"/>
                      </a:lnTo>
                      <a:lnTo>
                        <a:pt x="11" y="16"/>
                      </a:lnTo>
                      <a:lnTo>
                        <a:pt x="10" y="23"/>
                      </a:lnTo>
                      <a:lnTo>
                        <a:pt x="7" y="30"/>
                      </a:lnTo>
                      <a:lnTo>
                        <a:pt x="6" y="37"/>
                      </a:lnTo>
                      <a:lnTo>
                        <a:pt x="4" y="43"/>
                      </a:lnTo>
                      <a:lnTo>
                        <a:pt x="1" y="49"/>
                      </a:lnTo>
                      <a:lnTo>
                        <a:pt x="0" y="55"/>
                      </a:lnTo>
                      <a:lnTo>
                        <a:pt x="22" y="64"/>
                      </a:lnTo>
                      <a:lnTo>
                        <a:pt x="25" y="58"/>
                      </a:lnTo>
                      <a:lnTo>
                        <a:pt x="26" y="50"/>
                      </a:lnTo>
                      <a:lnTo>
                        <a:pt x="29" y="43"/>
                      </a:lnTo>
                      <a:lnTo>
                        <a:pt x="30" y="36"/>
                      </a:lnTo>
                      <a:lnTo>
                        <a:pt x="32" y="29"/>
                      </a:lnTo>
                      <a:lnTo>
                        <a:pt x="33" y="20"/>
                      </a:lnTo>
                      <a:lnTo>
                        <a:pt x="36" y="13"/>
                      </a:lnTo>
                      <a:lnTo>
                        <a:pt x="38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4" name="Freeform 26"/>
                <p:cNvSpPr>
                  <a:spLocks/>
                </p:cNvSpPr>
                <p:nvPr/>
              </p:nvSpPr>
              <p:spPr bwMode="auto">
                <a:xfrm>
                  <a:off x="4644" y="2661"/>
                  <a:ext cx="13" cy="18"/>
                </a:xfrm>
                <a:custGeom>
                  <a:avLst/>
                  <a:gdLst>
                    <a:gd name="T0" fmla="*/ 0 w 38"/>
                    <a:gd name="T1" fmla="*/ 21 h 52"/>
                    <a:gd name="T2" fmla="*/ 3 w 38"/>
                    <a:gd name="T3" fmla="*/ 23 h 52"/>
                    <a:gd name="T4" fmla="*/ 6 w 38"/>
                    <a:gd name="T5" fmla="*/ 24 h 52"/>
                    <a:gd name="T6" fmla="*/ 9 w 38"/>
                    <a:gd name="T7" fmla="*/ 27 h 52"/>
                    <a:gd name="T8" fmla="*/ 10 w 38"/>
                    <a:gd name="T9" fmla="*/ 32 h 52"/>
                    <a:gd name="T10" fmla="*/ 12 w 38"/>
                    <a:gd name="T11" fmla="*/ 36 h 52"/>
                    <a:gd name="T12" fmla="*/ 13 w 38"/>
                    <a:gd name="T13" fmla="*/ 40 h 52"/>
                    <a:gd name="T14" fmla="*/ 13 w 38"/>
                    <a:gd name="T15" fmla="*/ 48 h 52"/>
                    <a:gd name="T16" fmla="*/ 37 w 38"/>
                    <a:gd name="T17" fmla="*/ 52 h 52"/>
                    <a:gd name="T18" fmla="*/ 38 w 38"/>
                    <a:gd name="T19" fmla="*/ 45 h 52"/>
                    <a:gd name="T20" fmla="*/ 37 w 38"/>
                    <a:gd name="T21" fmla="*/ 36 h 52"/>
                    <a:gd name="T22" fmla="*/ 35 w 38"/>
                    <a:gd name="T23" fmla="*/ 29 h 52"/>
                    <a:gd name="T24" fmla="*/ 32 w 38"/>
                    <a:gd name="T25" fmla="*/ 21 h 52"/>
                    <a:gd name="T26" fmla="*/ 28 w 38"/>
                    <a:gd name="T27" fmla="*/ 14 h 52"/>
                    <a:gd name="T28" fmla="*/ 24 w 38"/>
                    <a:gd name="T29" fmla="*/ 7 h 52"/>
                    <a:gd name="T30" fmla="*/ 15 w 38"/>
                    <a:gd name="T31" fmla="*/ 2 h 52"/>
                    <a:gd name="T32" fmla="*/ 9 w 38"/>
                    <a:gd name="T33" fmla="*/ 0 h 52"/>
                    <a:gd name="T34" fmla="*/ 0 w 38"/>
                    <a:gd name="T35" fmla="*/ 2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52">
                      <a:moveTo>
                        <a:pt x="0" y="21"/>
                      </a:moveTo>
                      <a:lnTo>
                        <a:pt x="3" y="23"/>
                      </a:lnTo>
                      <a:lnTo>
                        <a:pt x="6" y="24"/>
                      </a:lnTo>
                      <a:lnTo>
                        <a:pt x="9" y="27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3" y="40"/>
                      </a:lnTo>
                      <a:lnTo>
                        <a:pt x="13" y="48"/>
                      </a:lnTo>
                      <a:lnTo>
                        <a:pt x="37" y="52"/>
                      </a:lnTo>
                      <a:lnTo>
                        <a:pt x="38" y="45"/>
                      </a:lnTo>
                      <a:lnTo>
                        <a:pt x="37" y="36"/>
                      </a:lnTo>
                      <a:lnTo>
                        <a:pt x="35" y="29"/>
                      </a:lnTo>
                      <a:lnTo>
                        <a:pt x="32" y="21"/>
                      </a:lnTo>
                      <a:lnTo>
                        <a:pt x="28" y="14"/>
                      </a:lnTo>
                      <a:lnTo>
                        <a:pt x="24" y="7"/>
                      </a:ln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5" name="Freeform 27"/>
                <p:cNvSpPr>
                  <a:spLocks/>
                </p:cNvSpPr>
                <p:nvPr/>
              </p:nvSpPr>
              <p:spPr bwMode="auto">
                <a:xfrm>
                  <a:off x="4632" y="2683"/>
                  <a:ext cx="149" cy="117"/>
                </a:xfrm>
                <a:custGeom>
                  <a:avLst/>
                  <a:gdLst>
                    <a:gd name="T0" fmla="*/ 245 w 445"/>
                    <a:gd name="T1" fmla="*/ 188 h 351"/>
                    <a:gd name="T2" fmla="*/ 243 w 445"/>
                    <a:gd name="T3" fmla="*/ 211 h 351"/>
                    <a:gd name="T4" fmla="*/ 237 w 445"/>
                    <a:gd name="T5" fmla="*/ 233 h 351"/>
                    <a:gd name="T6" fmla="*/ 232 w 445"/>
                    <a:gd name="T7" fmla="*/ 253 h 351"/>
                    <a:gd name="T8" fmla="*/ 221 w 445"/>
                    <a:gd name="T9" fmla="*/ 269 h 351"/>
                    <a:gd name="T10" fmla="*/ 211 w 445"/>
                    <a:gd name="T11" fmla="*/ 281 h 351"/>
                    <a:gd name="T12" fmla="*/ 197 w 445"/>
                    <a:gd name="T13" fmla="*/ 288 h 351"/>
                    <a:gd name="T14" fmla="*/ 182 w 445"/>
                    <a:gd name="T15" fmla="*/ 292 h 351"/>
                    <a:gd name="T16" fmla="*/ 169 w 445"/>
                    <a:gd name="T17" fmla="*/ 294 h 351"/>
                    <a:gd name="T18" fmla="*/ 154 w 445"/>
                    <a:gd name="T19" fmla="*/ 297 h 351"/>
                    <a:gd name="T20" fmla="*/ 141 w 445"/>
                    <a:gd name="T21" fmla="*/ 295 h 351"/>
                    <a:gd name="T22" fmla="*/ 127 w 445"/>
                    <a:gd name="T23" fmla="*/ 294 h 351"/>
                    <a:gd name="T24" fmla="*/ 112 w 445"/>
                    <a:gd name="T25" fmla="*/ 292 h 351"/>
                    <a:gd name="T26" fmla="*/ 98 w 445"/>
                    <a:gd name="T27" fmla="*/ 289 h 351"/>
                    <a:gd name="T28" fmla="*/ 83 w 445"/>
                    <a:gd name="T29" fmla="*/ 287 h 351"/>
                    <a:gd name="T30" fmla="*/ 70 w 445"/>
                    <a:gd name="T31" fmla="*/ 282 h 351"/>
                    <a:gd name="T32" fmla="*/ 51 w 445"/>
                    <a:gd name="T33" fmla="*/ 275 h 351"/>
                    <a:gd name="T34" fmla="*/ 28 w 445"/>
                    <a:gd name="T35" fmla="*/ 259 h 351"/>
                    <a:gd name="T36" fmla="*/ 11 w 445"/>
                    <a:gd name="T37" fmla="*/ 239 h 351"/>
                    <a:gd name="T38" fmla="*/ 2 w 445"/>
                    <a:gd name="T39" fmla="*/ 215 h 351"/>
                    <a:gd name="T40" fmla="*/ 0 w 445"/>
                    <a:gd name="T41" fmla="*/ 170 h 351"/>
                    <a:gd name="T42" fmla="*/ 6 w 445"/>
                    <a:gd name="T43" fmla="*/ 116 h 351"/>
                    <a:gd name="T44" fmla="*/ 9 w 445"/>
                    <a:gd name="T45" fmla="*/ 89 h 351"/>
                    <a:gd name="T46" fmla="*/ 9 w 445"/>
                    <a:gd name="T47" fmla="*/ 60 h 351"/>
                    <a:gd name="T48" fmla="*/ 16 w 445"/>
                    <a:gd name="T49" fmla="*/ 41 h 351"/>
                    <a:gd name="T50" fmla="*/ 25 w 445"/>
                    <a:gd name="T51" fmla="*/ 31 h 351"/>
                    <a:gd name="T52" fmla="*/ 35 w 445"/>
                    <a:gd name="T53" fmla="*/ 22 h 351"/>
                    <a:gd name="T54" fmla="*/ 47 w 445"/>
                    <a:gd name="T55" fmla="*/ 16 h 351"/>
                    <a:gd name="T56" fmla="*/ 64 w 445"/>
                    <a:gd name="T57" fmla="*/ 10 h 351"/>
                    <a:gd name="T58" fmla="*/ 83 w 445"/>
                    <a:gd name="T59" fmla="*/ 4 h 351"/>
                    <a:gd name="T60" fmla="*/ 102 w 445"/>
                    <a:gd name="T61" fmla="*/ 0 h 351"/>
                    <a:gd name="T62" fmla="*/ 122 w 445"/>
                    <a:gd name="T63" fmla="*/ 0 h 351"/>
                    <a:gd name="T64" fmla="*/ 150 w 445"/>
                    <a:gd name="T65" fmla="*/ 7 h 351"/>
                    <a:gd name="T66" fmla="*/ 188 w 445"/>
                    <a:gd name="T67" fmla="*/ 20 h 351"/>
                    <a:gd name="T68" fmla="*/ 227 w 445"/>
                    <a:gd name="T69" fmla="*/ 38 h 351"/>
                    <a:gd name="T70" fmla="*/ 266 w 445"/>
                    <a:gd name="T71" fmla="*/ 58 h 351"/>
                    <a:gd name="T72" fmla="*/ 309 w 445"/>
                    <a:gd name="T73" fmla="*/ 80 h 351"/>
                    <a:gd name="T74" fmla="*/ 348 w 445"/>
                    <a:gd name="T75" fmla="*/ 102 h 351"/>
                    <a:gd name="T76" fmla="*/ 384 w 445"/>
                    <a:gd name="T77" fmla="*/ 122 h 351"/>
                    <a:gd name="T78" fmla="*/ 418 w 445"/>
                    <a:gd name="T79" fmla="*/ 140 h 351"/>
                    <a:gd name="T80" fmla="*/ 439 w 445"/>
                    <a:gd name="T81" fmla="*/ 173 h 351"/>
                    <a:gd name="T82" fmla="*/ 445 w 445"/>
                    <a:gd name="T83" fmla="*/ 225 h 351"/>
                    <a:gd name="T84" fmla="*/ 441 w 445"/>
                    <a:gd name="T85" fmla="*/ 278 h 351"/>
                    <a:gd name="T86" fmla="*/ 426 w 445"/>
                    <a:gd name="T87" fmla="*/ 327 h 351"/>
                    <a:gd name="T88" fmla="*/ 410 w 445"/>
                    <a:gd name="T89" fmla="*/ 351 h 351"/>
                    <a:gd name="T90" fmla="*/ 394 w 445"/>
                    <a:gd name="T91" fmla="*/ 348 h 351"/>
                    <a:gd name="T92" fmla="*/ 375 w 445"/>
                    <a:gd name="T93" fmla="*/ 345 h 351"/>
                    <a:gd name="T94" fmla="*/ 361 w 445"/>
                    <a:gd name="T95" fmla="*/ 342 h 351"/>
                    <a:gd name="T96" fmla="*/ 348 w 445"/>
                    <a:gd name="T97" fmla="*/ 330 h 351"/>
                    <a:gd name="T98" fmla="*/ 335 w 445"/>
                    <a:gd name="T99" fmla="*/ 310 h 351"/>
                    <a:gd name="T100" fmla="*/ 320 w 445"/>
                    <a:gd name="T101" fmla="*/ 289 h 351"/>
                    <a:gd name="T102" fmla="*/ 306 w 445"/>
                    <a:gd name="T103" fmla="*/ 268 h 351"/>
                    <a:gd name="T104" fmla="*/ 293 w 445"/>
                    <a:gd name="T105" fmla="*/ 247 h 351"/>
                    <a:gd name="T106" fmla="*/ 280 w 445"/>
                    <a:gd name="T107" fmla="*/ 225 h 351"/>
                    <a:gd name="T108" fmla="*/ 265 w 445"/>
                    <a:gd name="T109" fmla="*/ 205 h 351"/>
                    <a:gd name="T110" fmla="*/ 250 w 445"/>
                    <a:gd name="T111" fmla="*/ 185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5" h="351">
                      <a:moveTo>
                        <a:pt x="245" y="175"/>
                      </a:moveTo>
                      <a:lnTo>
                        <a:pt x="245" y="188"/>
                      </a:lnTo>
                      <a:lnTo>
                        <a:pt x="243" y="199"/>
                      </a:lnTo>
                      <a:lnTo>
                        <a:pt x="243" y="211"/>
                      </a:lnTo>
                      <a:lnTo>
                        <a:pt x="240" y="223"/>
                      </a:lnTo>
                      <a:lnTo>
                        <a:pt x="237" y="233"/>
                      </a:lnTo>
                      <a:lnTo>
                        <a:pt x="234" y="243"/>
                      </a:lnTo>
                      <a:lnTo>
                        <a:pt x="232" y="253"/>
                      </a:lnTo>
                      <a:lnTo>
                        <a:pt x="226" y="263"/>
                      </a:lnTo>
                      <a:lnTo>
                        <a:pt x="221" y="269"/>
                      </a:lnTo>
                      <a:lnTo>
                        <a:pt x="217" y="275"/>
                      </a:lnTo>
                      <a:lnTo>
                        <a:pt x="211" y="281"/>
                      </a:lnTo>
                      <a:lnTo>
                        <a:pt x="204" y="284"/>
                      </a:lnTo>
                      <a:lnTo>
                        <a:pt x="197" y="288"/>
                      </a:lnTo>
                      <a:lnTo>
                        <a:pt x="189" y="291"/>
                      </a:lnTo>
                      <a:lnTo>
                        <a:pt x="182" y="292"/>
                      </a:lnTo>
                      <a:lnTo>
                        <a:pt x="175" y="294"/>
                      </a:lnTo>
                      <a:lnTo>
                        <a:pt x="169" y="294"/>
                      </a:lnTo>
                      <a:lnTo>
                        <a:pt x="162" y="295"/>
                      </a:lnTo>
                      <a:lnTo>
                        <a:pt x="154" y="297"/>
                      </a:lnTo>
                      <a:lnTo>
                        <a:pt x="149" y="297"/>
                      </a:lnTo>
                      <a:lnTo>
                        <a:pt x="141" y="295"/>
                      </a:lnTo>
                      <a:lnTo>
                        <a:pt x="134" y="295"/>
                      </a:lnTo>
                      <a:lnTo>
                        <a:pt x="127" y="294"/>
                      </a:lnTo>
                      <a:lnTo>
                        <a:pt x="120" y="294"/>
                      </a:lnTo>
                      <a:lnTo>
                        <a:pt x="112" y="292"/>
                      </a:lnTo>
                      <a:lnTo>
                        <a:pt x="105" y="291"/>
                      </a:lnTo>
                      <a:lnTo>
                        <a:pt x="98" y="289"/>
                      </a:lnTo>
                      <a:lnTo>
                        <a:pt x="91" y="289"/>
                      </a:lnTo>
                      <a:lnTo>
                        <a:pt x="83" y="287"/>
                      </a:lnTo>
                      <a:lnTo>
                        <a:pt x="77" y="285"/>
                      </a:lnTo>
                      <a:lnTo>
                        <a:pt x="70" y="282"/>
                      </a:lnTo>
                      <a:lnTo>
                        <a:pt x="64" y="281"/>
                      </a:lnTo>
                      <a:lnTo>
                        <a:pt x="51" y="275"/>
                      </a:lnTo>
                      <a:lnTo>
                        <a:pt x="38" y="268"/>
                      </a:lnTo>
                      <a:lnTo>
                        <a:pt x="28" y="259"/>
                      </a:lnTo>
                      <a:lnTo>
                        <a:pt x="18" y="249"/>
                      </a:lnTo>
                      <a:lnTo>
                        <a:pt x="11" y="239"/>
                      </a:lnTo>
                      <a:lnTo>
                        <a:pt x="5" y="227"/>
                      </a:lnTo>
                      <a:lnTo>
                        <a:pt x="2" y="215"/>
                      </a:lnTo>
                      <a:lnTo>
                        <a:pt x="0" y="204"/>
                      </a:lnTo>
                      <a:lnTo>
                        <a:pt x="0" y="170"/>
                      </a:lnTo>
                      <a:lnTo>
                        <a:pt x="2" y="140"/>
                      </a:lnTo>
                      <a:lnTo>
                        <a:pt x="6" y="116"/>
                      </a:lnTo>
                      <a:lnTo>
                        <a:pt x="13" y="103"/>
                      </a:lnTo>
                      <a:lnTo>
                        <a:pt x="9" y="89"/>
                      </a:lnTo>
                      <a:lnTo>
                        <a:pt x="6" y="74"/>
                      </a:lnTo>
                      <a:lnTo>
                        <a:pt x="9" y="60"/>
                      </a:lnTo>
                      <a:lnTo>
                        <a:pt x="13" y="47"/>
                      </a:lnTo>
                      <a:lnTo>
                        <a:pt x="16" y="41"/>
                      </a:lnTo>
                      <a:lnTo>
                        <a:pt x="21" y="35"/>
                      </a:lnTo>
                      <a:lnTo>
                        <a:pt x="25" y="31"/>
                      </a:lnTo>
                      <a:lnTo>
                        <a:pt x="29" y="26"/>
                      </a:lnTo>
                      <a:lnTo>
                        <a:pt x="35" y="22"/>
                      </a:lnTo>
                      <a:lnTo>
                        <a:pt x="41" y="19"/>
                      </a:lnTo>
                      <a:lnTo>
                        <a:pt x="47" y="16"/>
                      </a:lnTo>
                      <a:lnTo>
                        <a:pt x="53" y="13"/>
                      </a:lnTo>
                      <a:lnTo>
                        <a:pt x="64" y="10"/>
                      </a:lnTo>
                      <a:lnTo>
                        <a:pt x="73" y="7"/>
                      </a:lnTo>
                      <a:lnTo>
                        <a:pt x="83" y="4"/>
                      </a:lnTo>
                      <a:lnTo>
                        <a:pt x="93" y="3"/>
                      </a:lnTo>
                      <a:lnTo>
                        <a:pt x="102" y="0"/>
                      </a:lnTo>
                      <a:lnTo>
                        <a:pt x="112" y="0"/>
                      </a:lnTo>
                      <a:lnTo>
                        <a:pt x="122" y="0"/>
                      </a:lnTo>
                      <a:lnTo>
                        <a:pt x="134" y="3"/>
                      </a:lnTo>
                      <a:lnTo>
                        <a:pt x="150" y="7"/>
                      </a:lnTo>
                      <a:lnTo>
                        <a:pt x="169" y="13"/>
                      </a:lnTo>
                      <a:lnTo>
                        <a:pt x="188" y="20"/>
                      </a:lnTo>
                      <a:lnTo>
                        <a:pt x="207" y="29"/>
                      </a:lnTo>
                      <a:lnTo>
                        <a:pt x="227" y="38"/>
                      </a:lnTo>
                      <a:lnTo>
                        <a:pt x="248" y="48"/>
                      </a:lnTo>
                      <a:lnTo>
                        <a:pt x="266" y="58"/>
                      </a:lnTo>
                      <a:lnTo>
                        <a:pt x="288" y="68"/>
                      </a:lnTo>
                      <a:lnTo>
                        <a:pt x="309" y="80"/>
                      </a:lnTo>
                      <a:lnTo>
                        <a:pt x="328" y="90"/>
                      </a:lnTo>
                      <a:lnTo>
                        <a:pt x="348" y="102"/>
                      </a:lnTo>
                      <a:lnTo>
                        <a:pt x="367" y="112"/>
                      </a:lnTo>
                      <a:lnTo>
                        <a:pt x="384" y="122"/>
                      </a:lnTo>
                      <a:lnTo>
                        <a:pt x="402" y="131"/>
                      </a:lnTo>
                      <a:lnTo>
                        <a:pt x="418" y="140"/>
                      </a:lnTo>
                      <a:lnTo>
                        <a:pt x="432" y="147"/>
                      </a:lnTo>
                      <a:lnTo>
                        <a:pt x="439" y="173"/>
                      </a:lnTo>
                      <a:lnTo>
                        <a:pt x="444" y="201"/>
                      </a:lnTo>
                      <a:lnTo>
                        <a:pt x="445" y="225"/>
                      </a:lnTo>
                      <a:lnTo>
                        <a:pt x="444" y="252"/>
                      </a:lnTo>
                      <a:lnTo>
                        <a:pt x="441" y="278"/>
                      </a:lnTo>
                      <a:lnTo>
                        <a:pt x="435" y="301"/>
                      </a:lnTo>
                      <a:lnTo>
                        <a:pt x="426" y="327"/>
                      </a:lnTo>
                      <a:lnTo>
                        <a:pt x="416" y="351"/>
                      </a:lnTo>
                      <a:lnTo>
                        <a:pt x="410" y="351"/>
                      </a:lnTo>
                      <a:lnTo>
                        <a:pt x="403" y="349"/>
                      </a:lnTo>
                      <a:lnTo>
                        <a:pt x="394" y="348"/>
                      </a:lnTo>
                      <a:lnTo>
                        <a:pt x="386" y="345"/>
                      </a:lnTo>
                      <a:lnTo>
                        <a:pt x="375" y="345"/>
                      </a:lnTo>
                      <a:lnTo>
                        <a:pt x="368" y="343"/>
                      </a:lnTo>
                      <a:lnTo>
                        <a:pt x="361" y="342"/>
                      </a:lnTo>
                      <a:lnTo>
                        <a:pt x="355" y="342"/>
                      </a:lnTo>
                      <a:lnTo>
                        <a:pt x="348" y="330"/>
                      </a:lnTo>
                      <a:lnTo>
                        <a:pt x="342" y="320"/>
                      </a:lnTo>
                      <a:lnTo>
                        <a:pt x="335" y="310"/>
                      </a:lnTo>
                      <a:lnTo>
                        <a:pt x="328" y="300"/>
                      </a:lnTo>
                      <a:lnTo>
                        <a:pt x="320" y="289"/>
                      </a:lnTo>
                      <a:lnTo>
                        <a:pt x="313" y="278"/>
                      </a:lnTo>
                      <a:lnTo>
                        <a:pt x="306" y="268"/>
                      </a:lnTo>
                      <a:lnTo>
                        <a:pt x="300" y="257"/>
                      </a:lnTo>
                      <a:lnTo>
                        <a:pt x="293" y="247"/>
                      </a:lnTo>
                      <a:lnTo>
                        <a:pt x="285" y="237"/>
                      </a:lnTo>
                      <a:lnTo>
                        <a:pt x="280" y="225"/>
                      </a:lnTo>
                      <a:lnTo>
                        <a:pt x="272" y="215"/>
                      </a:lnTo>
                      <a:lnTo>
                        <a:pt x="265" y="205"/>
                      </a:lnTo>
                      <a:lnTo>
                        <a:pt x="258" y="195"/>
                      </a:lnTo>
                      <a:lnTo>
                        <a:pt x="250" y="185"/>
                      </a:lnTo>
                      <a:lnTo>
                        <a:pt x="245" y="175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6" name="Freeform 28"/>
                <p:cNvSpPr>
                  <a:spLocks/>
                </p:cNvSpPr>
                <p:nvPr/>
              </p:nvSpPr>
              <p:spPr bwMode="auto">
                <a:xfrm>
                  <a:off x="4704" y="2741"/>
                  <a:ext cx="14" cy="32"/>
                </a:xfrm>
                <a:custGeom>
                  <a:avLst/>
                  <a:gdLst>
                    <a:gd name="T0" fmla="*/ 20 w 40"/>
                    <a:gd name="T1" fmla="*/ 94 h 94"/>
                    <a:gd name="T2" fmla="*/ 26 w 40"/>
                    <a:gd name="T3" fmla="*/ 82 h 94"/>
                    <a:gd name="T4" fmla="*/ 30 w 40"/>
                    <a:gd name="T5" fmla="*/ 72 h 94"/>
                    <a:gd name="T6" fmla="*/ 34 w 40"/>
                    <a:gd name="T7" fmla="*/ 61 h 94"/>
                    <a:gd name="T8" fmla="*/ 36 w 40"/>
                    <a:gd name="T9" fmla="*/ 49 h 94"/>
                    <a:gd name="T10" fmla="*/ 37 w 40"/>
                    <a:gd name="T11" fmla="*/ 37 h 94"/>
                    <a:gd name="T12" fmla="*/ 39 w 40"/>
                    <a:gd name="T13" fmla="*/ 26 h 94"/>
                    <a:gd name="T14" fmla="*/ 40 w 40"/>
                    <a:gd name="T15" fmla="*/ 13 h 94"/>
                    <a:gd name="T16" fmla="*/ 40 w 40"/>
                    <a:gd name="T17" fmla="*/ 0 h 94"/>
                    <a:gd name="T18" fmla="*/ 17 w 40"/>
                    <a:gd name="T19" fmla="*/ 0 h 94"/>
                    <a:gd name="T20" fmla="*/ 17 w 40"/>
                    <a:gd name="T21" fmla="*/ 13 h 94"/>
                    <a:gd name="T22" fmla="*/ 17 w 40"/>
                    <a:gd name="T23" fmla="*/ 24 h 94"/>
                    <a:gd name="T24" fmla="*/ 16 w 40"/>
                    <a:gd name="T25" fmla="*/ 34 h 94"/>
                    <a:gd name="T26" fmla="*/ 13 w 40"/>
                    <a:gd name="T27" fmla="*/ 45 h 94"/>
                    <a:gd name="T28" fmla="*/ 11 w 40"/>
                    <a:gd name="T29" fmla="*/ 55 h 94"/>
                    <a:gd name="T30" fmla="*/ 8 w 40"/>
                    <a:gd name="T31" fmla="*/ 65 h 94"/>
                    <a:gd name="T32" fmla="*/ 4 w 40"/>
                    <a:gd name="T33" fmla="*/ 74 h 94"/>
                    <a:gd name="T34" fmla="*/ 0 w 40"/>
                    <a:gd name="T35" fmla="*/ 82 h 94"/>
                    <a:gd name="T36" fmla="*/ 20 w 40"/>
                    <a:gd name="T37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" h="94">
                      <a:moveTo>
                        <a:pt x="20" y="94"/>
                      </a:moveTo>
                      <a:lnTo>
                        <a:pt x="26" y="82"/>
                      </a:lnTo>
                      <a:lnTo>
                        <a:pt x="30" y="72"/>
                      </a:lnTo>
                      <a:lnTo>
                        <a:pt x="34" y="61"/>
                      </a:lnTo>
                      <a:lnTo>
                        <a:pt x="36" y="49"/>
                      </a:lnTo>
                      <a:lnTo>
                        <a:pt x="37" y="37"/>
                      </a:lnTo>
                      <a:lnTo>
                        <a:pt x="39" y="26"/>
                      </a:lnTo>
                      <a:lnTo>
                        <a:pt x="40" y="13"/>
                      </a:lnTo>
                      <a:lnTo>
                        <a:pt x="40" y="0"/>
                      </a:lnTo>
                      <a:lnTo>
                        <a:pt x="17" y="0"/>
                      </a:lnTo>
                      <a:lnTo>
                        <a:pt x="17" y="13"/>
                      </a:lnTo>
                      <a:lnTo>
                        <a:pt x="17" y="24"/>
                      </a:lnTo>
                      <a:lnTo>
                        <a:pt x="16" y="34"/>
                      </a:lnTo>
                      <a:lnTo>
                        <a:pt x="13" y="45"/>
                      </a:lnTo>
                      <a:lnTo>
                        <a:pt x="11" y="55"/>
                      </a:lnTo>
                      <a:lnTo>
                        <a:pt x="8" y="65"/>
                      </a:lnTo>
                      <a:lnTo>
                        <a:pt x="4" y="74"/>
                      </a:lnTo>
                      <a:lnTo>
                        <a:pt x="0" y="82"/>
                      </a:lnTo>
                      <a:lnTo>
                        <a:pt x="2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7" name="Freeform 29"/>
                <p:cNvSpPr>
                  <a:spLocks/>
                </p:cNvSpPr>
                <p:nvPr/>
              </p:nvSpPr>
              <p:spPr bwMode="auto">
                <a:xfrm>
                  <a:off x="4690" y="2769"/>
                  <a:ext cx="21" cy="16"/>
                </a:xfrm>
                <a:custGeom>
                  <a:avLst/>
                  <a:gdLst>
                    <a:gd name="T0" fmla="*/ 5 w 63"/>
                    <a:gd name="T1" fmla="*/ 48 h 48"/>
                    <a:gd name="T2" fmla="*/ 3 w 63"/>
                    <a:gd name="T3" fmla="*/ 48 h 48"/>
                    <a:gd name="T4" fmla="*/ 13 w 63"/>
                    <a:gd name="T5" fmla="*/ 47 h 48"/>
                    <a:gd name="T6" fmla="*/ 21 w 63"/>
                    <a:gd name="T7" fmla="*/ 44 h 48"/>
                    <a:gd name="T8" fmla="*/ 29 w 63"/>
                    <a:gd name="T9" fmla="*/ 41 h 48"/>
                    <a:gd name="T10" fmla="*/ 38 w 63"/>
                    <a:gd name="T11" fmla="*/ 37 h 48"/>
                    <a:gd name="T12" fmla="*/ 45 w 63"/>
                    <a:gd name="T13" fmla="*/ 32 h 48"/>
                    <a:gd name="T14" fmla="*/ 53 w 63"/>
                    <a:gd name="T15" fmla="*/ 27 h 48"/>
                    <a:gd name="T16" fmla="*/ 59 w 63"/>
                    <a:gd name="T17" fmla="*/ 19 h 48"/>
                    <a:gd name="T18" fmla="*/ 63 w 63"/>
                    <a:gd name="T19" fmla="*/ 12 h 48"/>
                    <a:gd name="T20" fmla="*/ 43 w 63"/>
                    <a:gd name="T21" fmla="*/ 0 h 48"/>
                    <a:gd name="T22" fmla="*/ 40 w 63"/>
                    <a:gd name="T23" fmla="*/ 5 h 48"/>
                    <a:gd name="T24" fmla="*/ 37 w 63"/>
                    <a:gd name="T25" fmla="*/ 9 h 48"/>
                    <a:gd name="T26" fmla="*/ 31 w 63"/>
                    <a:gd name="T27" fmla="*/ 14 h 48"/>
                    <a:gd name="T28" fmla="*/ 25 w 63"/>
                    <a:gd name="T29" fmla="*/ 16 h 48"/>
                    <a:gd name="T30" fmla="*/ 19 w 63"/>
                    <a:gd name="T31" fmla="*/ 19 h 48"/>
                    <a:gd name="T32" fmla="*/ 13 w 63"/>
                    <a:gd name="T33" fmla="*/ 24 h 48"/>
                    <a:gd name="T34" fmla="*/ 6 w 63"/>
                    <a:gd name="T35" fmla="*/ 25 h 48"/>
                    <a:gd name="T36" fmla="*/ 2 w 63"/>
                    <a:gd name="T37" fmla="*/ 25 h 48"/>
                    <a:gd name="T38" fmla="*/ 0 w 63"/>
                    <a:gd name="T39" fmla="*/ 25 h 48"/>
                    <a:gd name="T40" fmla="*/ 5 w 63"/>
                    <a:gd name="T41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3" h="48">
                      <a:moveTo>
                        <a:pt x="5" y="48"/>
                      </a:moveTo>
                      <a:lnTo>
                        <a:pt x="3" y="48"/>
                      </a:lnTo>
                      <a:lnTo>
                        <a:pt x="13" y="47"/>
                      </a:lnTo>
                      <a:lnTo>
                        <a:pt x="21" y="44"/>
                      </a:lnTo>
                      <a:lnTo>
                        <a:pt x="29" y="41"/>
                      </a:lnTo>
                      <a:lnTo>
                        <a:pt x="38" y="37"/>
                      </a:lnTo>
                      <a:lnTo>
                        <a:pt x="45" y="32"/>
                      </a:lnTo>
                      <a:lnTo>
                        <a:pt x="53" y="27"/>
                      </a:lnTo>
                      <a:lnTo>
                        <a:pt x="59" y="19"/>
                      </a:lnTo>
                      <a:lnTo>
                        <a:pt x="63" y="12"/>
                      </a:lnTo>
                      <a:lnTo>
                        <a:pt x="43" y="0"/>
                      </a:lnTo>
                      <a:lnTo>
                        <a:pt x="40" y="5"/>
                      </a:lnTo>
                      <a:lnTo>
                        <a:pt x="37" y="9"/>
                      </a:lnTo>
                      <a:lnTo>
                        <a:pt x="31" y="14"/>
                      </a:lnTo>
                      <a:lnTo>
                        <a:pt x="25" y="16"/>
                      </a:lnTo>
                      <a:lnTo>
                        <a:pt x="19" y="19"/>
                      </a:lnTo>
                      <a:lnTo>
                        <a:pt x="13" y="24"/>
                      </a:lnTo>
                      <a:lnTo>
                        <a:pt x="6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5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8" name="Freeform 30"/>
                <p:cNvSpPr>
                  <a:spLocks/>
                </p:cNvSpPr>
                <p:nvPr/>
              </p:nvSpPr>
              <p:spPr bwMode="auto">
                <a:xfrm>
                  <a:off x="4652" y="2773"/>
                  <a:ext cx="40" cy="13"/>
                </a:xfrm>
                <a:custGeom>
                  <a:avLst/>
                  <a:gdLst>
                    <a:gd name="T0" fmla="*/ 0 w 118"/>
                    <a:gd name="T1" fmla="*/ 21 h 37"/>
                    <a:gd name="T2" fmla="*/ 7 w 118"/>
                    <a:gd name="T3" fmla="*/ 23 h 37"/>
                    <a:gd name="T4" fmla="*/ 13 w 118"/>
                    <a:gd name="T5" fmla="*/ 26 h 37"/>
                    <a:gd name="T6" fmla="*/ 20 w 118"/>
                    <a:gd name="T7" fmla="*/ 27 h 37"/>
                    <a:gd name="T8" fmla="*/ 29 w 118"/>
                    <a:gd name="T9" fmla="*/ 29 h 37"/>
                    <a:gd name="T10" fmla="*/ 36 w 118"/>
                    <a:gd name="T11" fmla="*/ 30 h 37"/>
                    <a:gd name="T12" fmla="*/ 44 w 118"/>
                    <a:gd name="T13" fmla="*/ 32 h 37"/>
                    <a:gd name="T14" fmla="*/ 51 w 118"/>
                    <a:gd name="T15" fmla="*/ 33 h 37"/>
                    <a:gd name="T16" fmla="*/ 58 w 118"/>
                    <a:gd name="T17" fmla="*/ 34 h 37"/>
                    <a:gd name="T18" fmla="*/ 65 w 118"/>
                    <a:gd name="T19" fmla="*/ 36 h 37"/>
                    <a:gd name="T20" fmla="*/ 74 w 118"/>
                    <a:gd name="T21" fmla="*/ 36 h 37"/>
                    <a:gd name="T22" fmla="*/ 81 w 118"/>
                    <a:gd name="T23" fmla="*/ 36 h 37"/>
                    <a:gd name="T24" fmla="*/ 87 w 118"/>
                    <a:gd name="T25" fmla="*/ 37 h 37"/>
                    <a:gd name="T26" fmla="*/ 96 w 118"/>
                    <a:gd name="T27" fmla="*/ 37 h 37"/>
                    <a:gd name="T28" fmla="*/ 103 w 118"/>
                    <a:gd name="T29" fmla="*/ 36 h 37"/>
                    <a:gd name="T30" fmla="*/ 110 w 118"/>
                    <a:gd name="T31" fmla="*/ 36 h 37"/>
                    <a:gd name="T32" fmla="*/ 118 w 118"/>
                    <a:gd name="T33" fmla="*/ 34 h 37"/>
                    <a:gd name="T34" fmla="*/ 113 w 118"/>
                    <a:gd name="T35" fmla="*/ 11 h 37"/>
                    <a:gd name="T36" fmla="*/ 108 w 118"/>
                    <a:gd name="T37" fmla="*/ 13 h 37"/>
                    <a:gd name="T38" fmla="*/ 100 w 118"/>
                    <a:gd name="T39" fmla="*/ 13 h 37"/>
                    <a:gd name="T40" fmla="*/ 89 w 118"/>
                    <a:gd name="T41" fmla="*/ 13 h 37"/>
                    <a:gd name="T42" fmla="*/ 81 w 118"/>
                    <a:gd name="T43" fmla="*/ 13 h 37"/>
                    <a:gd name="T44" fmla="*/ 68 w 118"/>
                    <a:gd name="T45" fmla="*/ 13 h 37"/>
                    <a:gd name="T46" fmla="*/ 61 w 118"/>
                    <a:gd name="T47" fmla="*/ 11 h 37"/>
                    <a:gd name="T48" fmla="*/ 54 w 118"/>
                    <a:gd name="T49" fmla="*/ 10 h 37"/>
                    <a:gd name="T50" fmla="*/ 46 w 118"/>
                    <a:gd name="T51" fmla="*/ 10 h 37"/>
                    <a:gd name="T52" fmla="*/ 39 w 118"/>
                    <a:gd name="T53" fmla="*/ 7 h 37"/>
                    <a:gd name="T54" fmla="*/ 33 w 118"/>
                    <a:gd name="T55" fmla="*/ 7 h 37"/>
                    <a:gd name="T56" fmla="*/ 28 w 118"/>
                    <a:gd name="T57" fmla="*/ 4 h 37"/>
                    <a:gd name="T58" fmla="*/ 20 w 118"/>
                    <a:gd name="T59" fmla="*/ 2 h 37"/>
                    <a:gd name="T60" fmla="*/ 15 w 118"/>
                    <a:gd name="T61" fmla="*/ 1 h 37"/>
                    <a:gd name="T62" fmla="*/ 7 w 118"/>
                    <a:gd name="T63" fmla="*/ 0 h 37"/>
                    <a:gd name="T64" fmla="*/ 0 w 118"/>
                    <a:gd name="T65" fmla="*/ 2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8" h="37">
                      <a:moveTo>
                        <a:pt x="0" y="21"/>
                      </a:moveTo>
                      <a:lnTo>
                        <a:pt x="7" y="23"/>
                      </a:lnTo>
                      <a:lnTo>
                        <a:pt x="13" y="26"/>
                      </a:lnTo>
                      <a:lnTo>
                        <a:pt x="20" y="27"/>
                      </a:lnTo>
                      <a:lnTo>
                        <a:pt x="29" y="29"/>
                      </a:lnTo>
                      <a:lnTo>
                        <a:pt x="36" y="30"/>
                      </a:lnTo>
                      <a:lnTo>
                        <a:pt x="44" y="32"/>
                      </a:lnTo>
                      <a:lnTo>
                        <a:pt x="51" y="33"/>
                      </a:lnTo>
                      <a:lnTo>
                        <a:pt x="58" y="34"/>
                      </a:lnTo>
                      <a:lnTo>
                        <a:pt x="65" y="36"/>
                      </a:lnTo>
                      <a:lnTo>
                        <a:pt x="74" y="36"/>
                      </a:lnTo>
                      <a:lnTo>
                        <a:pt x="81" y="36"/>
                      </a:lnTo>
                      <a:lnTo>
                        <a:pt x="87" y="37"/>
                      </a:lnTo>
                      <a:lnTo>
                        <a:pt x="96" y="37"/>
                      </a:lnTo>
                      <a:lnTo>
                        <a:pt x="103" y="36"/>
                      </a:lnTo>
                      <a:lnTo>
                        <a:pt x="110" y="36"/>
                      </a:lnTo>
                      <a:lnTo>
                        <a:pt x="118" y="34"/>
                      </a:lnTo>
                      <a:lnTo>
                        <a:pt x="113" y="11"/>
                      </a:lnTo>
                      <a:lnTo>
                        <a:pt x="108" y="13"/>
                      </a:lnTo>
                      <a:lnTo>
                        <a:pt x="100" y="13"/>
                      </a:lnTo>
                      <a:lnTo>
                        <a:pt x="89" y="13"/>
                      </a:lnTo>
                      <a:lnTo>
                        <a:pt x="81" y="13"/>
                      </a:lnTo>
                      <a:lnTo>
                        <a:pt x="68" y="13"/>
                      </a:lnTo>
                      <a:lnTo>
                        <a:pt x="61" y="11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39" y="7"/>
                      </a:lnTo>
                      <a:lnTo>
                        <a:pt x="33" y="7"/>
                      </a:lnTo>
                      <a:lnTo>
                        <a:pt x="28" y="4"/>
                      </a:lnTo>
                      <a:lnTo>
                        <a:pt x="20" y="2"/>
                      </a:lnTo>
                      <a:lnTo>
                        <a:pt x="15" y="1"/>
                      </a:lnTo>
                      <a:lnTo>
                        <a:pt x="7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9" name="Freeform 31"/>
                <p:cNvSpPr>
                  <a:spLocks/>
                </p:cNvSpPr>
                <p:nvPr/>
              </p:nvSpPr>
              <p:spPr bwMode="auto">
                <a:xfrm>
                  <a:off x="4628" y="2751"/>
                  <a:ext cx="27" cy="29"/>
                </a:xfrm>
                <a:custGeom>
                  <a:avLst/>
                  <a:gdLst>
                    <a:gd name="T0" fmla="*/ 0 w 80"/>
                    <a:gd name="T1" fmla="*/ 0 h 88"/>
                    <a:gd name="T2" fmla="*/ 3 w 80"/>
                    <a:gd name="T3" fmla="*/ 13 h 88"/>
                    <a:gd name="T4" fmla="*/ 8 w 80"/>
                    <a:gd name="T5" fmla="*/ 27 h 88"/>
                    <a:gd name="T6" fmla="*/ 13 w 80"/>
                    <a:gd name="T7" fmla="*/ 40 h 88"/>
                    <a:gd name="T8" fmla="*/ 22 w 80"/>
                    <a:gd name="T9" fmla="*/ 52 h 88"/>
                    <a:gd name="T10" fmla="*/ 32 w 80"/>
                    <a:gd name="T11" fmla="*/ 64 h 88"/>
                    <a:gd name="T12" fmla="*/ 45 w 80"/>
                    <a:gd name="T13" fmla="*/ 74 h 88"/>
                    <a:gd name="T14" fmla="*/ 58 w 80"/>
                    <a:gd name="T15" fmla="*/ 81 h 88"/>
                    <a:gd name="T16" fmla="*/ 73 w 80"/>
                    <a:gd name="T17" fmla="*/ 88 h 88"/>
                    <a:gd name="T18" fmla="*/ 80 w 80"/>
                    <a:gd name="T19" fmla="*/ 67 h 88"/>
                    <a:gd name="T20" fmla="*/ 70 w 80"/>
                    <a:gd name="T21" fmla="*/ 61 h 88"/>
                    <a:gd name="T22" fmla="*/ 58 w 80"/>
                    <a:gd name="T23" fmla="*/ 53 h 88"/>
                    <a:gd name="T24" fmla="*/ 48 w 80"/>
                    <a:gd name="T25" fmla="*/ 48 h 88"/>
                    <a:gd name="T26" fmla="*/ 40 w 80"/>
                    <a:gd name="T27" fmla="*/ 37 h 88"/>
                    <a:gd name="T28" fmla="*/ 34 w 80"/>
                    <a:gd name="T29" fmla="*/ 29 h 88"/>
                    <a:gd name="T30" fmla="*/ 29 w 80"/>
                    <a:gd name="T31" fmla="*/ 19 h 88"/>
                    <a:gd name="T32" fmla="*/ 25 w 80"/>
                    <a:gd name="T33" fmla="*/ 8 h 88"/>
                    <a:gd name="T34" fmla="*/ 25 w 80"/>
                    <a:gd name="T35" fmla="*/ 0 h 88"/>
                    <a:gd name="T36" fmla="*/ 0 w 80"/>
                    <a:gd name="T3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" h="88">
                      <a:moveTo>
                        <a:pt x="0" y="0"/>
                      </a:moveTo>
                      <a:lnTo>
                        <a:pt x="3" y="13"/>
                      </a:lnTo>
                      <a:lnTo>
                        <a:pt x="8" y="27"/>
                      </a:lnTo>
                      <a:lnTo>
                        <a:pt x="13" y="40"/>
                      </a:lnTo>
                      <a:lnTo>
                        <a:pt x="22" y="52"/>
                      </a:lnTo>
                      <a:lnTo>
                        <a:pt x="32" y="64"/>
                      </a:lnTo>
                      <a:lnTo>
                        <a:pt x="45" y="74"/>
                      </a:lnTo>
                      <a:lnTo>
                        <a:pt x="58" y="81"/>
                      </a:lnTo>
                      <a:lnTo>
                        <a:pt x="73" y="88"/>
                      </a:lnTo>
                      <a:lnTo>
                        <a:pt x="80" y="67"/>
                      </a:lnTo>
                      <a:lnTo>
                        <a:pt x="70" y="61"/>
                      </a:lnTo>
                      <a:lnTo>
                        <a:pt x="58" y="53"/>
                      </a:lnTo>
                      <a:lnTo>
                        <a:pt x="48" y="48"/>
                      </a:lnTo>
                      <a:lnTo>
                        <a:pt x="40" y="37"/>
                      </a:lnTo>
                      <a:lnTo>
                        <a:pt x="34" y="29"/>
                      </a:lnTo>
                      <a:lnTo>
                        <a:pt x="29" y="19"/>
                      </a:lnTo>
                      <a:lnTo>
                        <a:pt x="25" y="8"/>
                      </a:lnTo>
                      <a:lnTo>
                        <a:pt x="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0" name="Freeform 32"/>
                <p:cNvSpPr>
                  <a:spLocks/>
                </p:cNvSpPr>
                <p:nvPr/>
              </p:nvSpPr>
              <p:spPr bwMode="auto">
                <a:xfrm>
                  <a:off x="4628" y="2715"/>
                  <a:ext cx="12" cy="36"/>
                </a:xfrm>
                <a:custGeom>
                  <a:avLst/>
                  <a:gdLst>
                    <a:gd name="T0" fmla="*/ 15 w 37"/>
                    <a:gd name="T1" fmla="*/ 13 h 109"/>
                    <a:gd name="T2" fmla="*/ 18 w 37"/>
                    <a:gd name="T3" fmla="*/ 0 h 109"/>
                    <a:gd name="T4" fmla="*/ 15 w 37"/>
                    <a:gd name="T5" fmla="*/ 4 h 109"/>
                    <a:gd name="T6" fmla="*/ 12 w 37"/>
                    <a:gd name="T7" fmla="*/ 8 h 109"/>
                    <a:gd name="T8" fmla="*/ 10 w 37"/>
                    <a:gd name="T9" fmla="*/ 13 h 109"/>
                    <a:gd name="T10" fmla="*/ 8 w 37"/>
                    <a:gd name="T11" fmla="*/ 18 h 109"/>
                    <a:gd name="T12" fmla="*/ 8 w 37"/>
                    <a:gd name="T13" fmla="*/ 24 h 109"/>
                    <a:gd name="T14" fmla="*/ 6 w 37"/>
                    <a:gd name="T15" fmla="*/ 32 h 109"/>
                    <a:gd name="T16" fmla="*/ 6 w 37"/>
                    <a:gd name="T17" fmla="*/ 36 h 109"/>
                    <a:gd name="T18" fmla="*/ 3 w 37"/>
                    <a:gd name="T19" fmla="*/ 43 h 109"/>
                    <a:gd name="T20" fmla="*/ 3 w 37"/>
                    <a:gd name="T21" fmla="*/ 52 h 109"/>
                    <a:gd name="T22" fmla="*/ 3 w 37"/>
                    <a:gd name="T23" fmla="*/ 59 h 109"/>
                    <a:gd name="T24" fmla="*/ 2 w 37"/>
                    <a:gd name="T25" fmla="*/ 66 h 109"/>
                    <a:gd name="T26" fmla="*/ 2 w 37"/>
                    <a:gd name="T27" fmla="*/ 74 h 109"/>
                    <a:gd name="T28" fmla="*/ 0 w 37"/>
                    <a:gd name="T29" fmla="*/ 82 h 109"/>
                    <a:gd name="T30" fmla="*/ 0 w 37"/>
                    <a:gd name="T31" fmla="*/ 109 h 109"/>
                    <a:gd name="T32" fmla="*/ 25 w 37"/>
                    <a:gd name="T33" fmla="*/ 109 h 109"/>
                    <a:gd name="T34" fmla="*/ 25 w 37"/>
                    <a:gd name="T35" fmla="*/ 84 h 109"/>
                    <a:gd name="T36" fmla="*/ 25 w 37"/>
                    <a:gd name="T37" fmla="*/ 75 h 109"/>
                    <a:gd name="T38" fmla="*/ 25 w 37"/>
                    <a:gd name="T39" fmla="*/ 61 h 109"/>
                    <a:gd name="T40" fmla="*/ 26 w 37"/>
                    <a:gd name="T41" fmla="*/ 53 h 109"/>
                    <a:gd name="T42" fmla="*/ 26 w 37"/>
                    <a:gd name="T43" fmla="*/ 48 h 109"/>
                    <a:gd name="T44" fmla="*/ 28 w 37"/>
                    <a:gd name="T45" fmla="*/ 40 h 109"/>
                    <a:gd name="T46" fmla="*/ 29 w 37"/>
                    <a:gd name="T47" fmla="*/ 34 h 109"/>
                    <a:gd name="T48" fmla="*/ 29 w 37"/>
                    <a:gd name="T49" fmla="*/ 30 h 109"/>
                    <a:gd name="T50" fmla="*/ 31 w 37"/>
                    <a:gd name="T51" fmla="*/ 24 h 109"/>
                    <a:gd name="T52" fmla="*/ 32 w 37"/>
                    <a:gd name="T53" fmla="*/ 21 h 109"/>
                    <a:gd name="T54" fmla="*/ 32 w 37"/>
                    <a:gd name="T55" fmla="*/ 18 h 109"/>
                    <a:gd name="T56" fmla="*/ 34 w 37"/>
                    <a:gd name="T57" fmla="*/ 17 h 109"/>
                    <a:gd name="T58" fmla="*/ 34 w 37"/>
                    <a:gd name="T59" fmla="*/ 17 h 109"/>
                    <a:gd name="T60" fmla="*/ 37 w 37"/>
                    <a:gd name="T61" fmla="*/ 2 h 109"/>
                    <a:gd name="T62" fmla="*/ 15 w 37"/>
                    <a:gd name="T63" fmla="*/ 13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" h="109">
                      <a:moveTo>
                        <a:pt x="15" y="13"/>
                      </a:moveTo>
                      <a:lnTo>
                        <a:pt x="18" y="0"/>
                      </a:lnTo>
                      <a:lnTo>
                        <a:pt x="15" y="4"/>
                      </a:lnTo>
                      <a:lnTo>
                        <a:pt x="12" y="8"/>
                      </a:lnTo>
                      <a:lnTo>
                        <a:pt x="10" y="13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6" y="36"/>
                      </a:lnTo>
                      <a:lnTo>
                        <a:pt x="3" y="43"/>
                      </a:lnTo>
                      <a:lnTo>
                        <a:pt x="3" y="52"/>
                      </a:lnTo>
                      <a:lnTo>
                        <a:pt x="3" y="59"/>
                      </a:lnTo>
                      <a:lnTo>
                        <a:pt x="2" y="66"/>
                      </a:lnTo>
                      <a:lnTo>
                        <a:pt x="2" y="74"/>
                      </a:lnTo>
                      <a:lnTo>
                        <a:pt x="0" y="82"/>
                      </a:lnTo>
                      <a:lnTo>
                        <a:pt x="0" y="109"/>
                      </a:lnTo>
                      <a:lnTo>
                        <a:pt x="25" y="109"/>
                      </a:lnTo>
                      <a:lnTo>
                        <a:pt x="25" y="84"/>
                      </a:lnTo>
                      <a:lnTo>
                        <a:pt x="25" y="75"/>
                      </a:lnTo>
                      <a:lnTo>
                        <a:pt x="25" y="61"/>
                      </a:lnTo>
                      <a:lnTo>
                        <a:pt x="26" y="53"/>
                      </a:lnTo>
                      <a:lnTo>
                        <a:pt x="26" y="48"/>
                      </a:lnTo>
                      <a:lnTo>
                        <a:pt x="28" y="40"/>
                      </a:lnTo>
                      <a:lnTo>
                        <a:pt x="29" y="34"/>
                      </a:lnTo>
                      <a:lnTo>
                        <a:pt x="29" y="30"/>
                      </a:lnTo>
                      <a:lnTo>
                        <a:pt x="31" y="24"/>
                      </a:lnTo>
                      <a:lnTo>
                        <a:pt x="32" y="21"/>
                      </a:lnTo>
                      <a:lnTo>
                        <a:pt x="32" y="18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2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1" name="Freeform 33"/>
                <p:cNvSpPr>
                  <a:spLocks/>
                </p:cNvSpPr>
                <p:nvPr/>
              </p:nvSpPr>
              <p:spPr bwMode="auto">
                <a:xfrm>
                  <a:off x="4631" y="2697"/>
                  <a:ext cx="9" cy="22"/>
                </a:xfrm>
                <a:custGeom>
                  <a:avLst/>
                  <a:gdLst>
                    <a:gd name="T0" fmla="*/ 8 w 29"/>
                    <a:gd name="T1" fmla="*/ 0 h 66"/>
                    <a:gd name="T2" fmla="*/ 4 w 29"/>
                    <a:gd name="T3" fmla="*/ 7 h 66"/>
                    <a:gd name="T4" fmla="*/ 2 w 29"/>
                    <a:gd name="T5" fmla="*/ 16 h 66"/>
                    <a:gd name="T6" fmla="*/ 1 w 29"/>
                    <a:gd name="T7" fmla="*/ 23 h 66"/>
                    <a:gd name="T8" fmla="*/ 0 w 29"/>
                    <a:gd name="T9" fmla="*/ 32 h 66"/>
                    <a:gd name="T10" fmla="*/ 1 w 29"/>
                    <a:gd name="T11" fmla="*/ 41 h 66"/>
                    <a:gd name="T12" fmla="*/ 2 w 29"/>
                    <a:gd name="T13" fmla="*/ 50 h 66"/>
                    <a:gd name="T14" fmla="*/ 4 w 29"/>
                    <a:gd name="T15" fmla="*/ 57 h 66"/>
                    <a:gd name="T16" fmla="*/ 7 w 29"/>
                    <a:gd name="T17" fmla="*/ 66 h 66"/>
                    <a:gd name="T18" fmla="*/ 29 w 29"/>
                    <a:gd name="T19" fmla="*/ 55 h 66"/>
                    <a:gd name="T20" fmla="*/ 26 w 29"/>
                    <a:gd name="T21" fmla="*/ 50 h 66"/>
                    <a:gd name="T22" fmla="*/ 24 w 29"/>
                    <a:gd name="T23" fmla="*/ 45 h 66"/>
                    <a:gd name="T24" fmla="*/ 24 w 29"/>
                    <a:gd name="T25" fmla="*/ 38 h 66"/>
                    <a:gd name="T26" fmla="*/ 24 w 29"/>
                    <a:gd name="T27" fmla="*/ 32 h 66"/>
                    <a:gd name="T28" fmla="*/ 24 w 29"/>
                    <a:gd name="T29" fmla="*/ 26 h 66"/>
                    <a:gd name="T30" fmla="*/ 24 w 29"/>
                    <a:gd name="T31" fmla="*/ 21 h 66"/>
                    <a:gd name="T32" fmla="*/ 26 w 29"/>
                    <a:gd name="T33" fmla="*/ 16 h 66"/>
                    <a:gd name="T34" fmla="*/ 29 w 29"/>
                    <a:gd name="T35" fmla="*/ 10 h 66"/>
                    <a:gd name="T36" fmla="*/ 8 w 29"/>
                    <a:gd name="T3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66">
                      <a:moveTo>
                        <a:pt x="8" y="0"/>
                      </a:moveTo>
                      <a:lnTo>
                        <a:pt x="4" y="7"/>
                      </a:lnTo>
                      <a:lnTo>
                        <a:pt x="2" y="16"/>
                      </a:lnTo>
                      <a:lnTo>
                        <a:pt x="1" y="23"/>
                      </a:lnTo>
                      <a:lnTo>
                        <a:pt x="0" y="32"/>
                      </a:lnTo>
                      <a:lnTo>
                        <a:pt x="1" y="41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7" y="66"/>
                      </a:lnTo>
                      <a:lnTo>
                        <a:pt x="29" y="55"/>
                      </a:lnTo>
                      <a:lnTo>
                        <a:pt x="26" y="50"/>
                      </a:lnTo>
                      <a:lnTo>
                        <a:pt x="24" y="45"/>
                      </a:lnTo>
                      <a:lnTo>
                        <a:pt x="24" y="38"/>
                      </a:lnTo>
                      <a:lnTo>
                        <a:pt x="24" y="32"/>
                      </a:lnTo>
                      <a:lnTo>
                        <a:pt x="24" y="26"/>
                      </a:lnTo>
                      <a:lnTo>
                        <a:pt x="24" y="21"/>
                      </a:lnTo>
                      <a:lnTo>
                        <a:pt x="26" y="16"/>
                      </a:lnTo>
                      <a:lnTo>
                        <a:pt x="29" y="1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2" name="Freeform 34"/>
                <p:cNvSpPr>
                  <a:spLocks/>
                </p:cNvSpPr>
                <p:nvPr/>
              </p:nvSpPr>
              <p:spPr bwMode="auto">
                <a:xfrm>
                  <a:off x="4633" y="2684"/>
                  <a:ext cx="18" cy="16"/>
                </a:xfrm>
                <a:custGeom>
                  <a:avLst/>
                  <a:gdLst>
                    <a:gd name="T0" fmla="*/ 47 w 54"/>
                    <a:gd name="T1" fmla="*/ 0 h 49"/>
                    <a:gd name="T2" fmla="*/ 38 w 54"/>
                    <a:gd name="T3" fmla="*/ 3 h 49"/>
                    <a:gd name="T4" fmla="*/ 32 w 54"/>
                    <a:gd name="T5" fmla="*/ 6 h 49"/>
                    <a:gd name="T6" fmla="*/ 25 w 54"/>
                    <a:gd name="T7" fmla="*/ 10 h 49"/>
                    <a:gd name="T8" fmla="*/ 19 w 54"/>
                    <a:gd name="T9" fmla="*/ 14 h 49"/>
                    <a:gd name="T10" fmla="*/ 13 w 54"/>
                    <a:gd name="T11" fmla="*/ 19 h 49"/>
                    <a:gd name="T12" fmla="*/ 9 w 54"/>
                    <a:gd name="T13" fmla="*/ 25 h 49"/>
                    <a:gd name="T14" fmla="*/ 3 w 54"/>
                    <a:gd name="T15" fmla="*/ 32 h 49"/>
                    <a:gd name="T16" fmla="*/ 0 w 54"/>
                    <a:gd name="T17" fmla="*/ 39 h 49"/>
                    <a:gd name="T18" fmla="*/ 21 w 54"/>
                    <a:gd name="T19" fmla="*/ 49 h 49"/>
                    <a:gd name="T20" fmla="*/ 24 w 54"/>
                    <a:gd name="T21" fmla="*/ 44 h 49"/>
                    <a:gd name="T22" fmla="*/ 26 w 54"/>
                    <a:gd name="T23" fmla="*/ 39 h 49"/>
                    <a:gd name="T24" fmla="*/ 31 w 54"/>
                    <a:gd name="T25" fmla="*/ 36 h 49"/>
                    <a:gd name="T26" fmla="*/ 34 w 54"/>
                    <a:gd name="T27" fmla="*/ 32 h 49"/>
                    <a:gd name="T28" fmla="*/ 38 w 54"/>
                    <a:gd name="T29" fmla="*/ 29 h 49"/>
                    <a:gd name="T30" fmla="*/ 42 w 54"/>
                    <a:gd name="T31" fmla="*/ 26 h 49"/>
                    <a:gd name="T32" fmla="*/ 48 w 54"/>
                    <a:gd name="T33" fmla="*/ 25 h 49"/>
                    <a:gd name="T34" fmla="*/ 54 w 54"/>
                    <a:gd name="T35" fmla="*/ 22 h 49"/>
                    <a:gd name="T36" fmla="*/ 47 w 54"/>
                    <a:gd name="T3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4" h="49">
                      <a:moveTo>
                        <a:pt x="47" y="0"/>
                      </a:moveTo>
                      <a:lnTo>
                        <a:pt x="38" y="3"/>
                      </a:lnTo>
                      <a:lnTo>
                        <a:pt x="32" y="6"/>
                      </a:lnTo>
                      <a:lnTo>
                        <a:pt x="25" y="10"/>
                      </a:lnTo>
                      <a:lnTo>
                        <a:pt x="19" y="14"/>
                      </a:lnTo>
                      <a:lnTo>
                        <a:pt x="13" y="19"/>
                      </a:lnTo>
                      <a:lnTo>
                        <a:pt x="9" y="25"/>
                      </a:lnTo>
                      <a:lnTo>
                        <a:pt x="3" y="32"/>
                      </a:lnTo>
                      <a:lnTo>
                        <a:pt x="0" y="39"/>
                      </a:lnTo>
                      <a:lnTo>
                        <a:pt x="21" y="49"/>
                      </a:lnTo>
                      <a:lnTo>
                        <a:pt x="24" y="44"/>
                      </a:lnTo>
                      <a:lnTo>
                        <a:pt x="26" y="39"/>
                      </a:lnTo>
                      <a:lnTo>
                        <a:pt x="31" y="36"/>
                      </a:lnTo>
                      <a:lnTo>
                        <a:pt x="34" y="32"/>
                      </a:lnTo>
                      <a:lnTo>
                        <a:pt x="38" y="29"/>
                      </a:lnTo>
                      <a:lnTo>
                        <a:pt x="42" y="26"/>
                      </a:lnTo>
                      <a:lnTo>
                        <a:pt x="48" y="25"/>
                      </a:lnTo>
                      <a:lnTo>
                        <a:pt x="54" y="22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3" name="Freeform 35"/>
                <p:cNvSpPr>
                  <a:spLocks/>
                </p:cNvSpPr>
                <p:nvPr/>
              </p:nvSpPr>
              <p:spPr bwMode="auto">
                <a:xfrm>
                  <a:off x="4649" y="2679"/>
                  <a:ext cx="29" cy="12"/>
                </a:xfrm>
                <a:custGeom>
                  <a:avLst/>
                  <a:gdLst>
                    <a:gd name="T0" fmla="*/ 86 w 86"/>
                    <a:gd name="T1" fmla="*/ 3 h 37"/>
                    <a:gd name="T2" fmla="*/ 74 w 86"/>
                    <a:gd name="T3" fmla="*/ 2 h 37"/>
                    <a:gd name="T4" fmla="*/ 62 w 86"/>
                    <a:gd name="T5" fmla="*/ 0 h 37"/>
                    <a:gd name="T6" fmla="*/ 52 w 86"/>
                    <a:gd name="T7" fmla="*/ 2 h 37"/>
                    <a:gd name="T8" fmla="*/ 41 w 86"/>
                    <a:gd name="T9" fmla="*/ 2 h 37"/>
                    <a:gd name="T10" fmla="*/ 30 w 86"/>
                    <a:gd name="T11" fmla="*/ 5 h 37"/>
                    <a:gd name="T12" fmla="*/ 20 w 86"/>
                    <a:gd name="T13" fmla="*/ 8 h 37"/>
                    <a:gd name="T14" fmla="*/ 10 w 86"/>
                    <a:gd name="T15" fmla="*/ 11 h 37"/>
                    <a:gd name="T16" fmla="*/ 0 w 86"/>
                    <a:gd name="T17" fmla="*/ 15 h 37"/>
                    <a:gd name="T18" fmla="*/ 7 w 86"/>
                    <a:gd name="T19" fmla="*/ 37 h 37"/>
                    <a:gd name="T20" fmla="*/ 17 w 86"/>
                    <a:gd name="T21" fmla="*/ 34 h 37"/>
                    <a:gd name="T22" fmla="*/ 26 w 86"/>
                    <a:gd name="T23" fmla="*/ 31 h 37"/>
                    <a:gd name="T24" fmla="*/ 38 w 86"/>
                    <a:gd name="T25" fmla="*/ 28 h 37"/>
                    <a:gd name="T26" fmla="*/ 46 w 86"/>
                    <a:gd name="T27" fmla="*/ 25 h 37"/>
                    <a:gd name="T28" fmla="*/ 54 w 86"/>
                    <a:gd name="T29" fmla="*/ 25 h 37"/>
                    <a:gd name="T30" fmla="*/ 62 w 86"/>
                    <a:gd name="T31" fmla="*/ 24 h 37"/>
                    <a:gd name="T32" fmla="*/ 71 w 86"/>
                    <a:gd name="T33" fmla="*/ 25 h 37"/>
                    <a:gd name="T34" fmla="*/ 81 w 86"/>
                    <a:gd name="T35" fmla="*/ 27 h 37"/>
                    <a:gd name="T36" fmla="*/ 86 w 86"/>
                    <a:gd name="T37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6" h="37">
                      <a:moveTo>
                        <a:pt x="86" y="3"/>
                      </a:moveTo>
                      <a:lnTo>
                        <a:pt x="74" y="2"/>
                      </a:lnTo>
                      <a:lnTo>
                        <a:pt x="62" y="0"/>
                      </a:lnTo>
                      <a:lnTo>
                        <a:pt x="52" y="2"/>
                      </a:lnTo>
                      <a:lnTo>
                        <a:pt x="41" y="2"/>
                      </a:lnTo>
                      <a:lnTo>
                        <a:pt x="30" y="5"/>
                      </a:lnTo>
                      <a:lnTo>
                        <a:pt x="20" y="8"/>
                      </a:lnTo>
                      <a:lnTo>
                        <a:pt x="10" y="11"/>
                      </a:lnTo>
                      <a:lnTo>
                        <a:pt x="0" y="15"/>
                      </a:lnTo>
                      <a:lnTo>
                        <a:pt x="7" y="37"/>
                      </a:ln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8" y="28"/>
                      </a:lnTo>
                      <a:lnTo>
                        <a:pt x="46" y="25"/>
                      </a:lnTo>
                      <a:lnTo>
                        <a:pt x="54" y="25"/>
                      </a:lnTo>
                      <a:lnTo>
                        <a:pt x="62" y="24"/>
                      </a:lnTo>
                      <a:lnTo>
                        <a:pt x="71" y="25"/>
                      </a:lnTo>
                      <a:lnTo>
                        <a:pt x="81" y="27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4" name="Freeform 36"/>
                <p:cNvSpPr>
                  <a:spLocks/>
                </p:cNvSpPr>
                <p:nvPr/>
              </p:nvSpPr>
              <p:spPr bwMode="auto">
                <a:xfrm>
                  <a:off x="4676" y="2680"/>
                  <a:ext cx="104" cy="56"/>
                </a:xfrm>
                <a:custGeom>
                  <a:avLst/>
                  <a:gdLst>
                    <a:gd name="T0" fmla="*/ 311 w 311"/>
                    <a:gd name="T1" fmla="*/ 153 h 168"/>
                    <a:gd name="T2" fmla="*/ 306 w 311"/>
                    <a:gd name="T3" fmla="*/ 146 h 168"/>
                    <a:gd name="T4" fmla="*/ 291 w 311"/>
                    <a:gd name="T5" fmla="*/ 138 h 168"/>
                    <a:gd name="T6" fmla="*/ 275 w 311"/>
                    <a:gd name="T7" fmla="*/ 130 h 168"/>
                    <a:gd name="T8" fmla="*/ 259 w 311"/>
                    <a:gd name="T9" fmla="*/ 121 h 168"/>
                    <a:gd name="T10" fmla="*/ 240 w 311"/>
                    <a:gd name="T11" fmla="*/ 111 h 168"/>
                    <a:gd name="T12" fmla="*/ 223 w 311"/>
                    <a:gd name="T13" fmla="*/ 101 h 168"/>
                    <a:gd name="T14" fmla="*/ 202 w 311"/>
                    <a:gd name="T15" fmla="*/ 89 h 168"/>
                    <a:gd name="T16" fmla="*/ 182 w 311"/>
                    <a:gd name="T17" fmla="*/ 79 h 168"/>
                    <a:gd name="T18" fmla="*/ 163 w 311"/>
                    <a:gd name="T19" fmla="*/ 69 h 168"/>
                    <a:gd name="T20" fmla="*/ 141 w 311"/>
                    <a:gd name="T21" fmla="*/ 57 h 168"/>
                    <a:gd name="T22" fmla="*/ 121 w 311"/>
                    <a:gd name="T23" fmla="*/ 47 h 168"/>
                    <a:gd name="T24" fmla="*/ 101 w 311"/>
                    <a:gd name="T25" fmla="*/ 37 h 168"/>
                    <a:gd name="T26" fmla="*/ 80 w 311"/>
                    <a:gd name="T27" fmla="*/ 26 h 168"/>
                    <a:gd name="T28" fmla="*/ 60 w 311"/>
                    <a:gd name="T29" fmla="*/ 19 h 168"/>
                    <a:gd name="T30" fmla="*/ 42 w 311"/>
                    <a:gd name="T31" fmla="*/ 12 h 168"/>
                    <a:gd name="T32" fmla="*/ 23 w 311"/>
                    <a:gd name="T33" fmla="*/ 5 h 168"/>
                    <a:gd name="T34" fmla="*/ 5 w 311"/>
                    <a:gd name="T35" fmla="*/ 0 h 168"/>
                    <a:gd name="T36" fmla="*/ 0 w 311"/>
                    <a:gd name="T37" fmla="*/ 24 h 168"/>
                    <a:gd name="T38" fmla="*/ 16 w 311"/>
                    <a:gd name="T39" fmla="*/ 28 h 168"/>
                    <a:gd name="T40" fmla="*/ 34 w 311"/>
                    <a:gd name="T41" fmla="*/ 34 h 168"/>
                    <a:gd name="T42" fmla="*/ 53 w 311"/>
                    <a:gd name="T43" fmla="*/ 41 h 168"/>
                    <a:gd name="T44" fmla="*/ 71 w 311"/>
                    <a:gd name="T45" fmla="*/ 48 h 168"/>
                    <a:gd name="T46" fmla="*/ 90 w 311"/>
                    <a:gd name="T47" fmla="*/ 58 h 168"/>
                    <a:gd name="T48" fmla="*/ 111 w 311"/>
                    <a:gd name="T49" fmla="*/ 67 h 168"/>
                    <a:gd name="T50" fmla="*/ 131 w 311"/>
                    <a:gd name="T51" fmla="*/ 77 h 168"/>
                    <a:gd name="T52" fmla="*/ 151 w 311"/>
                    <a:gd name="T53" fmla="*/ 89 h 168"/>
                    <a:gd name="T54" fmla="*/ 172 w 311"/>
                    <a:gd name="T55" fmla="*/ 99 h 168"/>
                    <a:gd name="T56" fmla="*/ 191 w 311"/>
                    <a:gd name="T57" fmla="*/ 109 h 168"/>
                    <a:gd name="T58" fmla="*/ 211 w 311"/>
                    <a:gd name="T59" fmla="*/ 121 h 168"/>
                    <a:gd name="T60" fmla="*/ 230 w 311"/>
                    <a:gd name="T61" fmla="*/ 131 h 168"/>
                    <a:gd name="T62" fmla="*/ 247 w 311"/>
                    <a:gd name="T63" fmla="*/ 141 h 168"/>
                    <a:gd name="T64" fmla="*/ 265 w 311"/>
                    <a:gd name="T65" fmla="*/ 150 h 168"/>
                    <a:gd name="T66" fmla="*/ 281 w 311"/>
                    <a:gd name="T67" fmla="*/ 159 h 168"/>
                    <a:gd name="T68" fmla="*/ 295 w 311"/>
                    <a:gd name="T69" fmla="*/ 168 h 168"/>
                    <a:gd name="T70" fmla="*/ 290 w 311"/>
                    <a:gd name="T71" fmla="*/ 160 h 168"/>
                    <a:gd name="T72" fmla="*/ 311 w 311"/>
                    <a:gd name="T73" fmla="*/ 15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1" h="168">
                      <a:moveTo>
                        <a:pt x="311" y="153"/>
                      </a:moveTo>
                      <a:lnTo>
                        <a:pt x="306" y="146"/>
                      </a:lnTo>
                      <a:lnTo>
                        <a:pt x="291" y="138"/>
                      </a:lnTo>
                      <a:lnTo>
                        <a:pt x="275" y="130"/>
                      </a:lnTo>
                      <a:lnTo>
                        <a:pt x="259" y="121"/>
                      </a:lnTo>
                      <a:lnTo>
                        <a:pt x="240" y="111"/>
                      </a:lnTo>
                      <a:lnTo>
                        <a:pt x="223" y="101"/>
                      </a:lnTo>
                      <a:lnTo>
                        <a:pt x="202" y="89"/>
                      </a:lnTo>
                      <a:lnTo>
                        <a:pt x="182" y="79"/>
                      </a:lnTo>
                      <a:lnTo>
                        <a:pt x="163" y="69"/>
                      </a:lnTo>
                      <a:lnTo>
                        <a:pt x="141" y="57"/>
                      </a:lnTo>
                      <a:lnTo>
                        <a:pt x="121" y="47"/>
                      </a:lnTo>
                      <a:lnTo>
                        <a:pt x="101" y="37"/>
                      </a:lnTo>
                      <a:lnTo>
                        <a:pt x="80" y="26"/>
                      </a:lnTo>
                      <a:lnTo>
                        <a:pt x="60" y="19"/>
                      </a:lnTo>
                      <a:lnTo>
                        <a:pt x="42" y="12"/>
                      </a:lnTo>
                      <a:lnTo>
                        <a:pt x="23" y="5"/>
                      </a:lnTo>
                      <a:lnTo>
                        <a:pt x="5" y="0"/>
                      </a:lnTo>
                      <a:lnTo>
                        <a:pt x="0" y="24"/>
                      </a:lnTo>
                      <a:lnTo>
                        <a:pt x="16" y="28"/>
                      </a:lnTo>
                      <a:lnTo>
                        <a:pt x="34" y="34"/>
                      </a:lnTo>
                      <a:lnTo>
                        <a:pt x="53" y="41"/>
                      </a:lnTo>
                      <a:lnTo>
                        <a:pt x="71" y="48"/>
                      </a:lnTo>
                      <a:lnTo>
                        <a:pt x="90" y="58"/>
                      </a:lnTo>
                      <a:lnTo>
                        <a:pt x="111" y="67"/>
                      </a:lnTo>
                      <a:lnTo>
                        <a:pt x="131" y="77"/>
                      </a:lnTo>
                      <a:lnTo>
                        <a:pt x="151" y="89"/>
                      </a:lnTo>
                      <a:lnTo>
                        <a:pt x="172" y="99"/>
                      </a:lnTo>
                      <a:lnTo>
                        <a:pt x="191" y="109"/>
                      </a:lnTo>
                      <a:lnTo>
                        <a:pt x="211" y="121"/>
                      </a:lnTo>
                      <a:lnTo>
                        <a:pt x="230" y="131"/>
                      </a:lnTo>
                      <a:lnTo>
                        <a:pt x="247" y="141"/>
                      </a:lnTo>
                      <a:lnTo>
                        <a:pt x="265" y="150"/>
                      </a:lnTo>
                      <a:lnTo>
                        <a:pt x="281" y="159"/>
                      </a:lnTo>
                      <a:lnTo>
                        <a:pt x="295" y="168"/>
                      </a:lnTo>
                      <a:lnTo>
                        <a:pt x="290" y="160"/>
                      </a:lnTo>
                      <a:lnTo>
                        <a:pt x="311" y="1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5" name="Freeform 37"/>
                <p:cNvSpPr>
                  <a:spLocks/>
                </p:cNvSpPr>
                <p:nvPr/>
              </p:nvSpPr>
              <p:spPr bwMode="auto">
                <a:xfrm>
                  <a:off x="4768" y="2731"/>
                  <a:ext cx="17" cy="73"/>
                </a:xfrm>
                <a:custGeom>
                  <a:avLst/>
                  <a:gdLst>
                    <a:gd name="T0" fmla="*/ 10 w 51"/>
                    <a:gd name="T1" fmla="*/ 218 h 218"/>
                    <a:gd name="T2" fmla="*/ 20 w 51"/>
                    <a:gd name="T3" fmla="*/ 211 h 218"/>
                    <a:gd name="T4" fmla="*/ 26 w 51"/>
                    <a:gd name="T5" fmla="*/ 199 h 218"/>
                    <a:gd name="T6" fmla="*/ 32 w 51"/>
                    <a:gd name="T7" fmla="*/ 186 h 218"/>
                    <a:gd name="T8" fmla="*/ 36 w 51"/>
                    <a:gd name="T9" fmla="*/ 175 h 218"/>
                    <a:gd name="T10" fmla="*/ 41 w 51"/>
                    <a:gd name="T11" fmla="*/ 161 h 218"/>
                    <a:gd name="T12" fmla="*/ 44 w 51"/>
                    <a:gd name="T13" fmla="*/ 148 h 218"/>
                    <a:gd name="T14" fmla="*/ 47 w 51"/>
                    <a:gd name="T15" fmla="*/ 137 h 218"/>
                    <a:gd name="T16" fmla="*/ 48 w 51"/>
                    <a:gd name="T17" fmla="*/ 122 h 218"/>
                    <a:gd name="T18" fmla="*/ 49 w 51"/>
                    <a:gd name="T19" fmla="*/ 109 h 218"/>
                    <a:gd name="T20" fmla="*/ 51 w 51"/>
                    <a:gd name="T21" fmla="*/ 95 h 218"/>
                    <a:gd name="T22" fmla="*/ 51 w 51"/>
                    <a:gd name="T23" fmla="*/ 81 h 218"/>
                    <a:gd name="T24" fmla="*/ 51 w 51"/>
                    <a:gd name="T25" fmla="*/ 68 h 218"/>
                    <a:gd name="T26" fmla="*/ 49 w 51"/>
                    <a:gd name="T27" fmla="*/ 55 h 218"/>
                    <a:gd name="T28" fmla="*/ 48 w 51"/>
                    <a:gd name="T29" fmla="*/ 41 h 218"/>
                    <a:gd name="T30" fmla="*/ 45 w 51"/>
                    <a:gd name="T31" fmla="*/ 26 h 218"/>
                    <a:gd name="T32" fmla="*/ 42 w 51"/>
                    <a:gd name="T33" fmla="*/ 13 h 218"/>
                    <a:gd name="T34" fmla="*/ 36 w 51"/>
                    <a:gd name="T35" fmla="*/ 0 h 218"/>
                    <a:gd name="T36" fmla="*/ 15 w 51"/>
                    <a:gd name="T37" fmla="*/ 7 h 218"/>
                    <a:gd name="T38" fmla="*/ 19 w 51"/>
                    <a:gd name="T39" fmla="*/ 19 h 218"/>
                    <a:gd name="T40" fmla="*/ 22 w 51"/>
                    <a:gd name="T41" fmla="*/ 32 h 218"/>
                    <a:gd name="T42" fmla="*/ 25 w 51"/>
                    <a:gd name="T43" fmla="*/ 45 h 218"/>
                    <a:gd name="T44" fmla="*/ 26 w 51"/>
                    <a:gd name="T45" fmla="*/ 57 h 218"/>
                    <a:gd name="T46" fmla="*/ 28 w 51"/>
                    <a:gd name="T47" fmla="*/ 70 h 218"/>
                    <a:gd name="T48" fmla="*/ 29 w 51"/>
                    <a:gd name="T49" fmla="*/ 81 h 218"/>
                    <a:gd name="T50" fmla="*/ 28 w 51"/>
                    <a:gd name="T51" fmla="*/ 95 h 218"/>
                    <a:gd name="T52" fmla="*/ 28 w 51"/>
                    <a:gd name="T53" fmla="*/ 108 h 218"/>
                    <a:gd name="T54" fmla="*/ 26 w 51"/>
                    <a:gd name="T55" fmla="*/ 119 h 218"/>
                    <a:gd name="T56" fmla="*/ 23 w 51"/>
                    <a:gd name="T57" fmla="*/ 131 h 218"/>
                    <a:gd name="T58" fmla="*/ 20 w 51"/>
                    <a:gd name="T59" fmla="*/ 143 h 218"/>
                    <a:gd name="T60" fmla="*/ 17 w 51"/>
                    <a:gd name="T61" fmla="*/ 156 h 218"/>
                    <a:gd name="T62" fmla="*/ 15 w 51"/>
                    <a:gd name="T63" fmla="*/ 167 h 218"/>
                    <a:gd name="T64" fmla="*/ 10 w 51"/>
                    <a:gd name="T65" fmla="*/ 179 h 218"/>
                    <a:gd name="T66" fmla="*/ 4 w 51"/>
                    <a:gd name="T67" fmla="*/ 191 h 218"/>
                    <a:gd name="T68" fmla="*/ 0 w 51"/>
                    <a:gd name="T69" fmla="*/ 201 h 218"/>
                    <a:gd name="T70" fmla="*/ 10 w 51"/>
                    <a:gd name="T71" fmla="*/ 195 h 218"/>
                    <a:gd name="T72" fmla="*/ 10 w 51"/>
                    <a:gd name="T73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1" h="218">
                      <a:moveTo>
                        <a:pt x="10" y="218"/>
                      </a:moveTo>
                      <a:lnTo>
                        <a:pt x="20" y="211"/>
                      </a:lnTo>
                      <a:lnTo>
                        <a:pt x="26" y="199"/>
                      </a:lnTo>
                      <a:lnTo>
                        <a:pt x="32" y="186"/>
                      </a:lnTo>
                      <a:lnTo>
                        <a:pt x="36" y="175"/>
                      </a:lnTo>
                      <a:lnTo>
                        <a:pt x="41" y="161"/>
                      </a:lnTo>
                      <a:lnTo>
                        <a:pt x="44" y="148"/>
                      </a:lnTo>
                      <a:lnTo>
                        <a:pt x="47" y="137"/>
                      </a:lnTo>
                      <a:lnTo>
                        <a:pt x="48" y="122"/>
                      </a:lnTo>
                      <a:lnTo>
                        <a:pt x="49" y="109"/>
                      </a:lnTo>
                      <a:lnTo>
                        <a:pt x="51" y="95"/>
                      </a:lnTo>
                      <a:lnTo>
                        <a:pt x="51" y="81"/>
                      </a:lnTo>
                      <a:lnTo>
                        <a:pt x="51" y="68"/>
                      </a:lnTo>
                      <a:lnTo>
                        <a:pt x="49" y="55"/>
                      </a:lnTo>
                      <a:lnTo>
                        <a:pt x="48" y="41"/>
                      </a:lnTo>
                      <a:lnTo>
                        <a:pt x="45" y="26"/>
                      </a:lnTo>
                      <a:lnTo>
                        <a:pt x="42" y="13"/>
                      </a:lnTo>
                      <a:lnTo>
                        <a:pt x="36" y="0"/>
                      </a:lnTo>
                      <a:lnTo>
                        <a:pt x="15" y="7"/>
                      </a:lnTo>
                      <a:lnTo>
                        <a:pt x="19" y="19"/>
                      </a:lnTo>
                      <a:lnTo>
                        <a:pt x="22" y="32"/>
                      </a:lnTo>
                      <a:lnTo>
                        <a:pt x="25" y="45"/>
                      </a:lnTo>
                      <a:lnTo>
                        <a:pt x="26" y="57"/>
                      </a:lnTo>
                      <a:lnTo>
                        <a:pt x="28" y="70"/>
                      </a:lnTo>
                      <a:lnTo>
                        <a:pt x="29" y="81"/>
                      </a:lnTo>
                      <a:lnTo>
                        <a:pt x="28" y="95"/>
                      </a:lnTo>
                      <a:lnTo>
                        <a:pt x="28" y="108"/>
                      </a:lnTo>
                      <a:lnTo>
                        <a:pt x="26" y="119"/>
                      </a:lnTo>
                      <a:lnTo>
                        <a:pt x="23" y="131"/>
                      </a:lnTo>
                      <a:lnTo>
                        <a:pt x="20" y="143"/>
                      </a:lnTo>
                      <a:lnTo>
                        <a:pt x="17" y="156"/>
                      </a:lnTo>
                      <a:lnTo>
                        <a:pt x="15" y="167"/>
                      </a:lnTo>
                      <a:lnTo>
                        <a:pt x="10" y="179"/>
                      </a:lnTo>
                      <a:lnTo>
                        <a:pt x="4" y="191"/>
                      </a:lnTo>
                      <a:lnTo>
                        <a:pt x="0" y="201"/>
                      </a:lnTo>
                      <a:lnTo>
                        <a:pt x="10" y="195"/>
                      </a:lnTo>
                      <a:lnTo>
                        <a:pt x="10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6" name="Freeform 38"/>
                <p:cNvSpPr>
                  <a:spLocks/>
                </p:cNvSpPr>
                <p:nvPr/>
              </p:nvSpPr>
              <p:spPr bwMode="auto">
                <a:xfrm>
                  <a:off x="4747" y="2793"/>
                  <a:ext cx="24" cy="11"/>
                </a:xfrm>
                <a:custGeom>
                  <a:avLst/>
                  <a:gdLst>
                    <a:gd name="T0" fmla="*/ 0 w 71"/>
                    <a:gd name="T1" fmla="*/ 19 h 33"/>
                    <a:gd name="T2" fmla="*/ 10 w 71"/>
                    <a:gd name="T3" fmla="*/ 24 h 33"/>
                    <a:gd name="T4" fmla="*/ 14 w 71"/>
                    <a:gd name="T5" fmla="*/ 24 h 33"/>
                    <a:gd name="T6" fmla="*/ 22 w 71"/>
                    <a:gd name="T7" fmla="*/ 24 h 33"/>
                    <a:gd name="T8" fmla="*/ 29 w 71"/>
                    <a:gd name="T9" fmla="*/ 26 h 33"/>
                    <a:gd name="T10" fmla="*/ 39 w 71"/>
                    <a:gd name="T11" fmla="*/ 29 h 33"/>
                    <a:gd name="T12" fmla="*/ 46 w 71"/>
                    <a:gd name="T13" fmla="*/ 30 h 33"/>
                    <a:gd name="T14" fmla="*/ 57 w 71"/>
                    <a:gd name="T15" fmla="*/ 32 h 33"/>
                    <a:gd name="T16" fmla="*/ 65 w 71"/>
                    <a:gd name="T17" fmla="*/ 32 h 33"/>
                    <a:gd name="T18" fmla="*/ 71 w 71"/>
                    <a:gd name="T19" fmla="*/ 33 h 33"/>
                    <a:gd name="T20" fmla="*/ 71 w 71"/>
                    <a:gd name="T21" fmla="*/ 10 h 33"/>
                    <a:gd name="T22" fmla="*/ 67 w 71"/>
                    <a:gd name="T23" fmla="*/ 10 h 33"/>
                    <a:gd name="T24" fmla="*/ 61 w 71"/>
                    <a:gd name="T25" fmla="*/ 8 h 33"/>
                    <a:gd name="T26" fmla="*/ 52 w 71"/>
                    <a:gd name="T27" fmla="*/ 7 h 33"/>
                    <a:gd name="T28" fmla="*/ 42 w 71"/>
                    <a:gd name="T29" fmla="*/ 6 h 33"/>
                    <a:gd name="T30" fmla="*/ 33 w 71"/>
                    <a:gd name="T31" fmla="*/ 4 h 33"/>
                    <a:gd name="T32" fmla="*/ 25 w 71"/>
                    <a:gd name="T33" fmla="*/ 1 h 33"/>
                    <a:gd name="T34" fmla="*/ 16 w 71"/>
                    <a:gd name="T35" fmla="*/ 1 h 33"/>
                    <a:gd name="T36" fmla="*/ 10 w 71"/>
                    <a:gd name="T37" fmla="*/ 0 h 33"/>
                    <a:gd name="T38" fmla="*/ 20 w 71"/>
                    <a:gd name="T39" fmla="*/ 6 h 33"/>
                    <a:gd name="T40" fmla="*/ 0 w 71"/>
                    <a:gd name="T41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33">
                      <a:moveTo>
                        <a:pt x="0" y="19"/>
                      </a:move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22" y="24"/>
                      </a:lnTo>
                      <a:lnTo>
                        <a:pt x="29" y="26"/>
                      </a:lnTo>
                      <a:lnTo>
                        <a:pt x="39" y="29"/>
                      </a:lnTo>
                      <a:lnTo>
                        <a:pt x="46" y="30"/>
                      </a:lnTo>
                      <a:lnTo>
                        <a:pt x="57" y="32"/>
                      </a:lnTo>
                      <a:lnTo>
                        <a:pt x="65" y="32"/>
                      </a:lnTo>
                      <a:lnTo>
                        <a:pt x="71" y="33"/>
                      </a:lnTo>
                      <a:lnTo>
                        <a:pt x="71" y="10"/>
                      </a:lnTo>
                      <a:lnTo>
                        <a:pt x="67" y="10"/>
                      </a:lnTo>
                      <a:lnTo>
                        <a:pt x="61" y="8"/>
                      </a:lnTo>
                      <a:lnTo>
                        <a:pt x="52" y="7"/>
                      </a:lnTo>
                      <a:lnTo>
                        <a:pt x="42" y="6"/>
                      </a:lnTo>
                      <a:lnTo>
                        <a:pt x="33" y="4"/>
                      </a:lnTo>
                      <a:lnTo>
                        <a:pt x="25" y="1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20" y="6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7" name="Freeform 39"/>
                <p:cNvSpPr>
                  <a:spLocks/>
                </p:cNvSpPr>
                <p:nvPr/>
              </p:nvSpPr>
              <p:spPr bwMode="auto">
                <a:xfrm>
                  <a:off x="4710" y="2739"/>
                  <a:ext cx="44" cy="60"/>
                </a:xfrm>
                <a:custGeom>
                  <a:avLst/>
                  <a:gdLst>
                    <a:gd name="T0" fmla="*/ 23 w 132"/>
                    <a:gd name="T1" fmla="*/ 8 h 181"/>
                    <a:gd name="T2" fmla="*/ 1 w 132"/>
                    <a:gd name="T3" fmla="*/ 13 h 181"/>
                    <a:gd name="T4" fmla="*/ 9 w 132"/>
                    <a:gd name="T5" fmla="*/ 24 h 181"/>
                    <a:gd name="T6" fmla="*/ 16 w 132"/>
                    <a:gd name="T7" fmla="*/ 35 h 181"/>
                    <a:gd name="T8" fmla="*/ 22 w 132"/>
                    <a:gd name="T9" fmla="*/ 45 h 181"/>
                    <a:gd name="T10" fmla="*/ 29 w 132"/>
                    <a:gd name="T11" fmla="*/ 56 h 181"/>
                    <a:gd name="T12" fmla="*/ 36 w 132"/>
                    <a:gd name="T13" fmla="*/ 66 h 181"/>
                    <a:gd name="T14" fmla="*/ 44 w 132"/>
                    <a:gd name="T15" fmla="*/ 76 h 181"/>
                    <a:gd name="T16" fmla="*/ 49 w 132"/>
                    <a:gd name="T17" fmla="*/ 86 h 181"/>
                    <a:gd name="T18" fmla="*/ 57 w 132"/>
                    <a:gd name="T19" fmla="*/ 98 h 181"/>
                    <a:gd name="T20" fmla="*/ 64 w 132"/>
                    <a:gd name="T21" fmla="*/ 108 h 181"/>
                    <a:gd name="T22" fmla="*/ 71 w 132"/>
                    <a:gd name="T23" fmla="*/ 118 h 181"/>
                    <a:gd name="T24" fmla="*/ 77 w 132"/>
                    <a:gd name="T25" fmla="*/ 128 h 181"/>
                    <a:gd name="T26" fmla="*/ 84 w 132"/>
                    <a:gd name="T27" fmla="*/ 138 h 181"/>
                    <a:gd name="T28" fmla="*/ 92 w 132"/>
                    <a:gd name="T29" fmla="*/ 149 h 181"/>
                    <a:gd name="T30" fmla="*/ 99 w 132"/>
                    <a:gd name="T31" fmla="*/ 160 h 181"/>
                    <a:gd name="T32" fmla="*/ 105 w 132"/>
                    <a:gd name="T33" fmla="*/ 170 h 181"/>
                    <a:gd name="T34" fmla="*/ 112 w 132"/>
                    <a:gd name="T35" fmla="*/ 181 h 181"/>
                    <a:gd name="T36" fmla="*/ 132 w 132"/>
                    <a:gd name="T37" fmla="*/ 168 h 181"/>
                    <a:gd name="T38" fmla="*/ 125 w 132"/>
                    <a:gd name="T39" fmla="*/ 157 h 181"/>
                    <a:gd name="T40" fmla="*/ 118 w 132"/>
                    <a:gd name="T41" fmla="*/ 147 h 181"/>
                    <a:gd name="T42" fmla="*/ 111 w 132"/>
                    <a:gd name="T43" fmla="*/ 137 h 181"/>
                    <a:gd name="T44" fmla="*/ 105 w 132"/>
                    <a:gd name="T45" fmla="*/ 125 h 181"/>
                    <a:gd name="T46" fmla="*/ 97 w 132"/>
                    <a:gd name="T47" fmla="*/ 115 h 181"/>
                    <a:gd name="T48" fmla="*/ 90 w 132"/>
                    <a:gd name="T49" fmla="*/ 105 h 181"/>
                    <a:gd name="T50" fmla="*/ 83 w 132"/>
                    <a:gd name="T51" fmla="*/ 93 h 181"/>
                    <a:gd name="T52" fmla="*/ 77 w 132"/>
                    <a:gd name="T53" fmla="*/ 85 h 181"/>
                    <a:gd name="T54" fmla="*/ 70 w 132"/>
                    <a:gd name="T55" fmla="*/ 73 h 181"/>
                    <a:gd name="T56" fmla="*/ 63 w 132"/>
                    <a:gd name="T57" fmla="*/ 63 h 181"/>
                    <a:gd name="T58" fmla="*/ 55 w 132"/>
                    <a:gd name="T59" fmla="*/ 53 h 181"/>
                    <a:gd name="T60" fmla="*/ 48 w 132"/>
                    <a:gd name="T61" fmla="*/ 42 h 181"/>
                    <a:gd name="T62" fmla="*/ 42 w 132"/>
                    <a:gd name="T63" fmla="*/ 32 h 181"/>
                    <a:gd name="T64" fmla="*/ 35 w 132"/>
                    <a:gd name="T65" fmla="*/ 22 h 181"/>
                    <a:gd name="T66" fmla="*/ 28 w 132"/>
                    <a:gd name="T67" fmla="*/ 10 h 181"/>
                    <a:gd name="T68" fmla="*/ 20 w 132"/>
                    <a:gd name="T69" fmla="*/ 0 h 181"/>
                    <a:gd name="T70" fmla="*/ 0 w 132"/>
                    <a:gd name="T71" fmla="*/ 8 h 181"/>
                    <a:gd name="T72" fmla="*/ 23 w 132"/>
                    <a:gd name="T73" fmla="*/ 8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2" h="181">
                      <a:moveTo>
                        <a:pt x="23" y="8"/>
                      </a:moveTo>
                      <a:lnTo>
                        <a:pt x="1" y="13"/>
                      </a:lnTo>
                      <a:lnTo>
                        <a:pt x="9" y="24"/>
                      </a:lnTo>
                      <a:lnTo>
                        <a:pt x="16" y="35"/>
                      </a:lnTo>
                      <a:lnTo>
                        <a:pt x="22" y="45"/>
                      </a:lnTo>
                      <a:lnTo>
                        <a:pt x="29" y="56"/>
                      </a:lnTo>
                      <a:lnTo>
                        <a:pt x="36" y="66"/>
                      </a:lnTo>
                      <a:lnTo>
                        <a:pt x="44" y="76"/>
                      </a:lnTo>
                      <a:lnTo>
                        <a:pt x="49" y="86"/>
                      </a:lnTo>
                      <a:lnTo>
                        <a:pt x="57" y="98"/>
                      </a:lnTo>
                      <a:lnTo>
                        <a:pt x="64" y="108"/>
                      </a:lnTo>
                      <a:lnTo>
                        <a:pt x="71" y="118"/>
                      </a:lnTo>
                      <a:lnTo>
                        <a:pt x="77" y="128"/>
                      </a:lnTo>
                      <a:lnTo>
                        <a:pt x="84" y="138"/>
                      </a:lnTo>
                      <a:lnTo>
                        <a:pt x="92" y="149"/>
                      </a:lnTo>
                      <a:lnTo>
                        <a:pt x="99" y="160"/>
                      </a:lnTo>
                      <a:lnTo>
                        <a:pt x="105" y="170"/>
                      </a:lnTo>
                      <a:lnTo>
                        <a:pt x="112" y="181"/>
                      </a:lnTo>
                      <a:lnTo>
                        <a:pt x="132" y="168"/>
                      </a:lnTo>
                      <a:lnTo>
                        <a:pt x="125" y="157"/>
                      </a:lnTo>
                      <a:lnTo>
                        <a:pt x="118" y="147"/>
                      </a:lnTo>
                      <a:lnTo>
                        <a:pt x="111" y="137"/>
                      </a:lnTo>
                      <a:lnTo>
                        <a:pt x="105" y="125"/>
                      </a:lnTo>
                      <a:lnTo>
                        <a:pt x="97" y="115"/>
                      </a:lnTo>
                      <a:lnTo>
                        <a:pt x="90" y="105"/>
                      </a:lnTo>
                      <a:lnTo>
                        <a:pt x="83" y="93"/>
                      </a:lnTo>
                      <a:lnTo>
                        <a:pt x="77" y="85"/>
                      </a:lnTo>
                      <a:lnTo>
                        <a:pt x="70" y="73"/>
                      </a:lnTo>
                      <a:lnTo>
                        <a:pt x="63" y="63"/>
                      </a:lnTo>
                      <a:lnTo>
                        <a:pt x="55" y="53"/>
                      </a:lnTo>
                      <a:lnTo>
                        <a:pt x="48" y="42"/>
                      </a:lnTo>
                      <a:lnTo>
                        <a:pt x="42" y="32"/>
                      </a:lnTo>
                      <a:lnTo>
                        <a:pt x="35" y="22"/>
                      </a:lnTo>
                      <a:lnTo>
                        <a:pt x="28" y="10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8" name="Freeform 40"/>
                <p:cNvSpPr>
                  <a:spLocks/>
                </p:cNvSpPr>
                <p:nvPr/>
              </p:nvSpPr>
              <p:spPr bwMode="auto">
                <a:xfrm>
                  <a:off x="4633" y="2714"/>
                  <a:ext cx="7" cy="5"/>
                </a:xfrm>
                <a:custGeom>
                  <a:avLst/>
                  <a:gdLst>
                    <a:gd name="T0" fmla="*/ 22 w 22"/>
                    <a:gd name="T1" fmla="*/ 5 h 16"/>
                    <a:gd name="T2" fmla="*/ 19 w 22"/>
                    <a:gd name="T3" fmla="*/ 1 h 16"/>
                    <a:gd name="T4" fmla="*/ 14 w 22"/>
                    <a:gd name="T5" fmla="*/ 0 h 16"/>
                    <a:gd name="T6" fmla="*/ 10 w 22"/>
                    <a:gd name="T7" fmla="*/ 0 h 16"/>
                    <a:gd name="T8" fmla="*/ 6 w 22"/>
                    <a:gd name="T9" fmla="*/ 1 h 16"/>
                    <a:gd name="T10" fmla="*/ 3 w 22"/>
                    <a:gd name="T11" fmla="*/ 4 h 16"/>
                    <a:gd name="T12" fmla="*/ 0 w 22"/>
                    <a:gd name="T13" fmla="*/ 7 h 16"/>
                    <a:gd name="T14" fmla="*/ 0 w 22"/>
                    <a:gd name="T15" fmla="*/ 11 h 16"/>
                    <a:gd name="T16" fmla="*/ 1 w 22"/>
                    <a:gd name="T17" fmla="*/ 16 h 16"/>
                    <a:gd name="T18" fmla="*/ 22 w 22"/>
                    <a:gd name="T1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22" y="5"/>
                      </a:move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9" name="Freeform 41"/>
                <p:cNvSpPr>
                  <a:spLocks/>
                </p:cNvSpPr>
                <p:nvPr/>
              </p:nvSpPr>
              <p:spPr bwMode="auto">
                <a:xfrm>
                  <a:off x="4633" y="2715"/>
                  <a:ext cx="41" cy="14"/>
                </a:xfrm>
                <a:custGeom>
                  <a:avLst/>
                  <a:gdLst>
                    <a:gd name="T0" fmla="*/ 121 w 121"/>
                    <a:gd name="T1" fmla="*/ 8 h 40"/>
                    <a:gd name="T2" fmla="*/ 103 w 121"/>
                    <a:gd name="T3" fmla="*/ 3 h 40"/>
                    <a:gd name="T4" fmla="*/ 98 w 121"/>
                    <a:gd name="T5" fmla="*/ 8 h 40"/>
                    <a:gd name="T6" fmla="*/ 93 w 121"/>
                    <a:gd name="T7" fmla="*/ 9 h 40"/>
                    <a:gd name="T8" fmla="*/ 88 w 121"/>
                    <a:gd name="T9" fmla="*/ 12 h 40"/>
                    <a:gd name="T10" fmla="*/ 82 w 121"/>
                    <a:gd name="T11" fmla="*/ 14 h 40"/>
                    <a:gd name="T12" fmla="*/ 76 w 121"/>
                    <a:gd name="T13" fmla="*/ 15 h 40"/>
                    <a:gd name="T14" fmla="*/ 69 w 121"/>
                    <a:gd name="T15" fmla="*/ 16 h 40"/>
                    <a:gd name="T16" fmla="*/ 63 w 121"/>
                    <a:gd name="T17" fmla="*/ 16 h 40"/>
                    <a:gd name="T18" fmla="*/ 56 w 121"/>
                    <a:gd name="T19" fmla="*/ 15 h 40"/>
                    <a:gd name="T20" fmla="*/ 48 w 121"/>
                    <a:gd name="T21" fmla="*/ 15 h 40"/>
                    <a:gd name="T22" fmla="*/ 44 w 121"/>
                    <a:gd name="T23" fmla="*/ 14 h 40"/>
                    <a:gd name="T24" fmla="*/ 38 w 121"/>
                    <a:gd name="T25" fmla="*/ 12 h 40"/>
                    <a:gd name="T26" fmla="*/ 32 w 121"/>
                    <a:gd name="T27" fmla="*/ 9 h 40"/>
                    <a:gd name="T28" fmla="*/ 28 w 121"/>
                    <a:gd name="T29" fmla="*/ 8 h 40"/>
                    <a:gd name="T30" fmla="*/ 25 w 121"/>
                    <a:gd name="T31" fmla="*/ 5 h 40"/>
                    <a:gd name="T32" fmla="*/ 22 w 121"/>
                    <a:gd name="T33" fmla="*/ 2 h 40"/>
                    <a:gd name="T34" fmla="*/ 21 w 121"/>
                    <a:gd name="T35" fmla="*/ 0 h 40"/>
                    <a:gd name="T36" fmla="*/ 0 w 121"/>
                    <a:gd name="T37" fmla="*/ 11 h 40"/>
                    <a:gd name="T38" fmla="*/ 3 w 121"/>
                    <a:gd name="T39" fmla="*/ 18 h 40"/>
                    <a:gd name="T40" fmla="*/ 9 w 121"/>
                    <a:gd name="T41" fmla="*/ 24 h 40"/>
                    <a:gd name="T42" fmla="*/ 16 w 121"/>
                    <a:gd name="T43" fmla="*/ 28 h 40"/>
                    <a:gd name="T44" fmla="*/ 22 w 121"/>
                    <a:gd name="T45" fmla="*/ 31 h 40"/>
                    <a:gd name="T46" fmla="*/ 29 w 121"/>
                    <a:gd name="T47" fmla="*/ 34 h 40"/>
                    <a:gd name="T48" fmla="*/ 38 w 121"/>
                    <a:gd name="T49" fmla="*/ 37 h 40"/>
                    <a:gd name="T50" fmla="*/ 45 w 121"/>
                    <a:gd name="T51" fmla="*/ 38 h 40"/>
                    <a:gd name="T52" fmla="*/ 53 w 121"/>
                    <a:gd name="T53" fmla="*/ 38 h 40"/>
                    <a:gd name="T54" fmla="*/ 61 w 121"/>
                    <a:gd name="T55" fmla="*/ 40 h 40"/>
                    <a:gd name="T56" fmla="*/ 70 w 121"/>
                    <a:gd name="T57" fmla="*/ 40 h 40"/>
                    <a:gd name="T58" fmla="*/ 79 w 121"/>
                    <a:gd name="T59" fmla="*/ 38 h 40"/>
                    <a:gd name="T60" fmla="*/ 88 w 121"/>
                    <a:gd name="T61" fmla="*/ 37 h 40"/>
                    <a:gd name="T62" fmla="*/ 95 w 121"/>
                    <a:gd name="T63" fmla="*/ 34 h 40"/>
                    <a:gd name="T64" fmla="*/ 103 w 121"/>
                    <a:gd name="T65" fmla="*/ 31 h 40"/>
                    <a:gd name="T66" fmla="*/ 111 w 121"/>
                    <a:gd name="T67" fmla="*/ 27 h 40"/>
                    <a:gd name="T68" fmla="*/ 118 w 121"/>
                    <a:gd name="T69" fmla="*/ 22 h 40"/>
                    <a:gd name="T70" fmla="*/ 99 w 121"/>
                    <a:gd name="T71" fmla="*/ 16 h 40"/>
                    <a:gd name="T72" fmla="*/ 121 w 121"/>
                    <a:gd name="T7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1" h="40">
                      <a:moveTo>
                        <a:pt x="121" y="8"/>
                      </a:moveTo>
                      <a:lnTo>
                        <a:pt x="103" y="3"/>
                      </a:lnTo>
                      <a:lnTo>
                        <a:pt x="98" y="8"/>
                      </a:lnTo>
                      <a:lnTo>
                        <a:pt x="93" y="9"/>
                      </a:lnTo>
                      <a:lnTo>
                        <a:pt x="88" y="12"/>
                      </a:lnTo>
                      <a:lnTo>
                        <a:pt x="82" y="14"/>
                      </a:lnTo>
                      <a:lnTo>
                        <a:pt x="76" y="15"/>
                      </a:lnTo>
                      <a:lnTo>
                        <a:pt x="69" y="16"/>
                      </a:lnTo>
                      <a:lnTo>
                        <a:pt x="63" y="16"/>
                      </a:lnTo>
                      <a:lnTo>
                        <a:pt x="56" y="15"/>
                      </a:lnTo>
                      <a:lnTo>
                        <a:pt x="48" y="15"/>
                      </a:lnTo>
                      <a:lnTo>
                        <a:pt x="44" y="14"/>
                      </a:lnTo>
                      <a:lnTo>
                        <a:pt x="38" y="12"/>
                      </a:lnTo>
                      <a:lnTo>
                        <a:pt x="32" y="9"/>
                      </a:lnTo>
                      <a:lnTo>
                        <a:pt x="28" y="8"/>
                      </a:lnTo>
                      <a:lnTo>
                        <a:pt x="25" y="5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11"/>
                      </a:lnTo>
                      <a:lnTo>
                        <a:pt x="3" y="18"/>
                      </a:lnTo>
                      <a:lnTo>
                        <a:pt x="9" y="24"/>
                      </a:lnTo>
                      <a:lnTo>
                        <a:pt x="16" y="28"/>
                      </a:lnTo>
                      <a:lnTo>
                        <a:pt x="22" y="31"/>
                      </a:lnTo>
                      <a:lnTo>
                        <a:pt x="29" y="34"/>
                      </a:lnTo>
                      <a:lnTo>
                        <a:pt x="38" y="37"/>
                      </a:lnTo>
                      <a:lnTo>
                        <a:pt x="45" y="38"/>
                      </a:lnTo>
                      <a:lnTo>
                        <a:pt x="53" y="38"/>
                      </a:lnTo>
                      <a:lnTo>
                        <a:pt x="61" y="40"/>
                      </a:lnTo>
                      <a:lnTo>
                        <a:pt x="70" y="40"/>
                      </a:lnTo>
                      <a:lnTo>
                        <a:pt x="79" y="38"/>
                      </a:lnTo>
                      <a:lnTo>
                        <a:pt x="88" y="37"/>
                      </a:lnTo>
                      <a:lnTo>
                        <a:pt x="95" y="34"/>
                      </a:lnTo>
                      <a:lnTo>
                        <a:pt x="103" y="31"/>
                      </a:lnTo>
                      <a:lnTo>
                        <a:pt x="111" y="27"/>
                      </a:lnTo>
                      <a:lnTo>
                        <a:pt x="118" y="22"/>
                      </a:lnTo>
                      <a:lnTo>
                        <a:pt x="99" y="16"/>
                      </a:lnTo>
                      <a:lnTo>
                        <a:pt x="12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0" name="Freeform 42"/>
                <p:cNvSpPr>
                  <a:spLocks/>
                </p:cNvSpPr>
                <p:nvPr/>
              </p:nvSpPr>
              <p:spPr bwMode="auto">
                <a:xfrm>
                  <a:off x="4666" y="2718"/>
                  <a:ext cx="48" cy="28"/>
                </a:xfrm>
                <a:custGeom>
                  <a:avLst/>
                  <a:gdLst>
                    <a:gd name="T0" fmla="*/ 141 w 144"/>
                    <a:gd name="T1" fmla="*/ 58 h 83"/>
                    <a:gd name="T2" fmla="*/ 131 w 144"/>
                    <a:gd name="T3" fmla="*/ 59 h 83"/>
                    <a:gd name="T4" fmla="*/ 121 w 144"/>
                    <a:gd name="T5" fmla="*/ 61 h 83"/>
                    <a:gd name="T6" fmla="*/ 102 w 144"/>
                    <a:gd name="T7" fmla="*/ 61 h 83"/>
                    <a:gd name="T8" fmla="*/ 93 w 144"/>
                    <a:gd name="T9" fmla="*/ 59 h 83"/>
                    <a:gd name="T10" fmla="*/ 84 w 144"/>
                    <a:gd name="T11" fmla="*/ 56 h 83"/>
                    <a:gd name="T12" fmla="*/ 77 w 144"/>
                    <a:gd name="T13" fmla="*/ 55 h 83"/>
                    <a:gd name="T14" fmla="*/ 70 w 144"/>
                    <a:gd name="T15" fmla="*/ 52 h 83"/>
                    <a:gd name="T16" fmla="*/ 61 w 144"/>
                    <a:gd name="T17" fmla="*/ 48 h 83"/>
                    <a:gd name="T18" fmla="*/ 55 w 144"/>
                    <a:gd name="T19" fmla="*/ 43 h 83"/>
                    <a:gd name="T20" fmla="*/ 48 w 144"/>
                    <a:gd name="T21" fmla="*/ 39 h 83"/>
                    <a:gd name="T22" fmla="*/ 42 w 144"/>
                    <a:gd name="T23" fmla="*/ 33 h 83"/>
                    <a:gd name="T24" fmla="*/ 38 w 144"/>
                    <a:gd name="T25" fmla="*/ 26 h 83"/>
                    <a:gd name="T26" fmla="*/ 32 w 144"/>
                    <a:gd name="T27" fmla="*/ 19 h 83"/>
                    <a:gd name="T28" fmla="*/ 26 w 144"/>
                    <a:gd name="T29" fmla="*/ 10 h 83"/>
                    <a:gd name="T30" fmla="*/ 22 w 144"/>
                    <a:gd name="T31" fmla="*/ 0 h 83"/>
                    <a:gd name="T32" fmla="*/ 0 w 144"/>
                    <a:gd name="T33" fmla="*/ 8 h 83"/>
                    <a:gd name="T34" fmla="*/ 6 w 144"/>
                    <a:gd name="T35" fmla="*/ 22 h 83"/>
                    <a:gd name="T36" fmla="*/ 12 w 144"/>
                    <a:gd name="T37" fmla="*/ 32 h 83"/>
                    <a:gd name="T38" fmla="*/ 18 w 144"/>
                    <a:gd name="T39" fmla="*/ 40 h 83"/>
                    <a:gd name="T40" fmla="*/ 25 w 144"/>
                    <a:gd name="T41" fmla="*/ 49 h 83"/>
                    <a:gd name="T42" fmla="*/ 34 w 144"/>
                    <a:gd name="T43" fmla="*/ 56 h 83"/>
                    <a:gd name="T44" fmla="*/ 41 w 144"/>
                    <a:gd name="T45" fmla="*/ 64 h 83"/>
                    <a:gd name="T46" fmla="*/ 51 w 144"/>
                    <a:gd name="T47" fmla="*/ 68 h 83"/>
                    <a:gd name="T48" fmla="*/ 60 w 144"/>
                    <a:gd name="T49" fmla="*/ 72 h 83"/>
                    <a:gd name="T50" fmla="*/ 70 w 144"/>
                    <a:gd name="T51" fmla="*/ 77 h 83"/>
                    <a:gd name="T52" fmla="*/ 80 w 144"/>
                    <a:gd name="T53" fmla="*/ 80 h 83"/>
                    <a:gd name="T54" fmla="*/ 89 w 144"/>
                    <a:gd name="T55" fmla="*/ 83 h 83"/>
                    <a:gd name="T56" fmla="*/ 100 w 144"/>
                    <a:gd name="T57" fmla="*/ 83 h 83"/>
                    <a:gd name="T58" fmla="*/ 122 w 144"/>
                    <a:gd name="T59" fmla="*/ 83 h 83"/>
                    <a:gd name="T60" fmla="*/ 132 w 144"/>
                    <a:gd name="T61" fmla="*/ 83 h 83"/>
                    <a:gd name="T62" fmla="*/ 144 w 144"/>
                    <a:gd name="T63" fmla="*/ 80 h 83"/>
                    <a:gd name="T64" fmla="*/ 141 w 144"/>
                    <a:gd name="T65" fmla="*/ 5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4" h="83">
                      <a:moveTo>
                        <a:pt x="141" y="58"/>
                      </a:moveTo>
                      <a:lnTo>
                        <a:pt x="131" y="59"/>
                      </a:lnTo>
                      <a:lnTo>
                        <a:pt x="121" y="61"/>
                      </a:lnTo>
                      <a:lnTo>
                        <a:pt x="102" y="61"/>
                      </a:lnTo>
                      <a:lnTo>
                        <a:pt x="93" y="59"/>
                      </a:lnTo>
                      <a:lnTo>
                        <a:pt x="84" y="56"/>
                      </a:lnTo>
                      <a:lnTo>
                        <a:pt x="77" y="55"/>
                      </a:lnTo>
                      <a:lnTo>
                        <a:pt x="70" y="52"/>
                      </a:lnTo>
                      <a:lnTo>
                        <a:pt x="61" y="48"/>
                      </a:lnTo>
                      <a:lnTo>
                        <a:pt x="55" y="43"/>
                      </a:lnTo>
                      <a:lnTo>
                        <a:pt x="48" y="39"/>
                      </a:lnTo>
                      <a:lnTo>
                        <a:pt x="42" y="33"/>
                      </a:lnTo>
                      <a:lnTo>
                        <a:pt x="38" y="26"/>
                      </a:lnTo>
                      <a:lnTo>
                        <a:pt x="32" y="19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" y="22"/>
                      </a:lnTo>
                      <a:lnTo>
                        <a:pt x="12" y="32"/>
                      </a:lnTo>
                      <a:lnTo>
                        <a:pt x="18" y="40"/>
                      </a:lnTo>
                      <a:lnTo>
                        <a:pt x="25" y="49"/>
                      </a:lnTo>
                      <a:lnTo>
                        <a:pt x="34" y="56"/>
                      </a:lnTo>
                      <a:lnTo>
                        <a:pt x="41" y="64"/>
                      </a:lnTo>
                      <a:lnTo>
                        <a:pt x="51" y="68"/>
                      </a:lnTo>
                      <a:lnTo>
                        <a:pt x="60" y="72"/>
                      </a:lnTo>
                      <a:lnTo>
                        <a:pt x="70" y="77"/>
                      </a:lnTo>
                      <a:lnTo>
                        <a:pt x="80" y="80"/>
                      </a:lnTo>
                      <a:lnTo>
                        <a:pt x="89" y="83"/>
                      </a:lnTo>
                      <a:lnTo>
                        <a:pt x="100" y="83"/>
                      </a:lnTo>
                      <a:lnTo>
                        <a:pt x="122" y="83"/>
                      </a:lnTo>
                      <a:lnTo>
                        <a:pt x="132" y="83"/>
                      </a:lnTo>
                      <a:lnTo>
                        <a:pt x="144" y="80"/>
                      </a:lnTo>
                      <a:lnTo>
                        <a:pt x="14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1" name="Freeform 43"/>
                <p:cNvSpPr>
                  <a:spLocks/>
                </p:cNvSpPr>
                <p:nvPr/>
              </p:nvSpPr>
              <p:spPr bwMode="auto">
                <a:xfrm>
                  <a:off x="4669" y="2715"/>
                  <a:ext cx="5" cy="8"/>
                </a:xfrm>
                <a:custGeom>
                  <a:avLst/>
                  <a:gdLst>
                    <a:gd name="T0" fmla="*/ 4 w 14"/>
                    <a:gd name="T1" fmla="*/ 24 h 24"/>
                    <a:gd name="T2" fmla="*/ 9 w 14"/>
                    <a:gd name="T3" fmla="*/ 22 h 24"/>
                    <a:gd name="T4" fmla="*/ 11 w 14"/>
                    <a:gd name="T5" fmla="*/ 19 h 24"/>
                    <a:gd name="T6" fmla="*/ 14 w 14"/>
                    <a:gd name="T7" fmla="*/ 15 h 24"/>
                    <a:gd name="T8" fmla="*/ 14 w 14"/>
                    <a:gd name="T9" fmla="*/ 11 h 24"/>
                    <a:gd name="T10" fmla="*/ 11 w 14"/>
                    <a:gd name="T11" fmla="*/ 6 h 24"/>
                    <a:gd name="T12" fmla="*/ 10 w 14"/>
                    <a:gd name="T13" fmla="*/ 3 h 24"/>
                    <a:gd name="T14" fmla="*/ 6 w 14"/>
                    <a:gd name="T15" fmla="*/ 0 h 24"/>
                    <a:gd name="T16" fmla="*/ 0 w 14"/>
                    <a:gd name="T17" fmla="*/ 0 h 24"/>
                    <a:gd name="T18" fmla="*/ 4 w 14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4">
                      <a:moveTo>
                        <a:pt x="4" y="24"/>
                      </a:moveTo>
                      <a:lnTo>
                        <a:pt x="9" y="22"/>
                      </a:lnTo>
                      <a:lnTo>
                        <a:pt x="11" y="19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2" name="Freeform 44"/>
                <p:cNvSpPr>
                  <a:spLocks/>
                </p:cNvSpPr>
                <p:nvPr/>
              </p:nvSpPr>
              <p:spPr bwMode="auto">
                <a:xfrm>
                  <a:off x="4953" y="3482"/>
                  <a:ext cx="467" cy="94"/>
                </a:xfrm>
                <a:custGeom>
                  <a:avLst/>
                  <a:gdLst>
                    <a:gd name="T0" fmla="*/ 693 w 1399"/>
                    <a:gd name="T1" fmla="*/ 206 h 282"/>
                    <a:gd name="T2" fmla="*/ 660 w 1399"/>
                    <a:gd name="T3" fmla="*/ 227 h 282"/>
                    <a:gd name="T4" fmla="*/ 621 w 1399"/>
                    <a:gd name="T5" fmla="*/ 243 h 282"/>
                    <a:gd name="T6" fmla="*/ 579 w 1399"/>
                    <a:gd name="T7" fmla="*/ 256 h 282"/>
                    <a:gd name="T8" fmla="*/ 535 w 1399"/>
                    <a:gd name="T9" fmla="*/ 264 h 282"/>
                    <a:gd name="T10" fmla="*/ 488 w 1399"/>
                    <a:gd name="T11" fmla="*/ 272 h 282"/>
                    <a:gd name="T12" fmla="*/ 436 w 1399"/>
                    <a:gd name="T13" fmla="*/ 278 h 282"/>
                    <a:gd name="T14" fmla="*/ 387 w 1399"/>
                    <a:gd name="T15" fmla="*/ 280 h 282"/>
                    <a:gd name="T16" fmla="*/ 318 w 1399"/>
                    <a:gd name="T17" fmla="*/ 280 h 282"/>
                    <a:gd name="T18" fmla="*/ 259 w 1399"/>
                    <a:gd name="T19" fmla="*/ 279 h 282"/>
                    <a:gd name="T20" fmla="*/ 198 w 1399"/>
                    <a:gd name="T21" fmla="*/ 275 h 282"/>
                    <a:gd name="T22" fmla="*/ 153 w 1399"/>
                    <a:gd name="T23" fmla="*/ 269 h 282"/>
                    <a:gd name="T24" fmla="*/ 110 w 1399"/>
                    <a:gd name="T25" fmla="*/ 260 h 282"/>
                    <a:gd name="T26" fmla="*/ 71 w 1399"/>
                    <a:gd name="T27" fmla="*/ 250 h 282"/>
                    <a:gd name="T28" fmla="*/ 35 w 1399"/>
                    <a:gd name="T29" fmla="*/ 235 h 282"/>
                    <a:gd name="T30" fmla="*/ 0 w 1399"/>
                    <a:gd name="T31" fmla="*/ 216 h 282"/>
                    <a:gd name="T32" fmla="*/ 35 w 1399"/>
                    <a:gd name="T33" fmla="*/ 182 h 282"/>
                    <a:gd name="T34" fmla="*/ 74 w 1399"/>
                    <a:gd name="T35" fmla="*/ 150 h 282"/>
                    <a:gd name="T36" fmla="*/ 121 w 1399"/>
                    <a:gd name="T37" fmla="*/ 120 h 282"/>
                    <a:gd name="T38" fmla="*/ 170 w 1399"/>
                    <a:gd name="T39" fmla="*/ 93 h 282"/>
                    <a:gd name="T40" fmla="*/ 224 w 1399"/>
                    <a:gd name="T41" fmla="*/ 67 h 282"/>
                    <a:gd name="T42" fmla="*/ 266 w 1399"/>
                    <a:gd name="T43" fmla="*/ 48 h 282"/>
                    <a:gd name="T44" fmla="*/ 305 w 1399"/>
                    <a:gd name="T45" fmla="*/ 35 h 282"/>
                    <a:gd name="T46" fmla="*/ 343 w 1399"/>
                    <a:gd name="T47" fmla="*/ 24 h 282"/>
                    <a:gd name="T48" fmla="*/ 382 w 1399"/>
                    <a:gd name="T49" fmla="*/ 14 h 282"/>
                    <a:gd name="T50" fmla="*/ 422 w 1399"/>
                    <a:gd name="T51" fmla="*/ 6 h 282"/>
                    <a:gd name="T52" fmla="*/ 462 w 1399"/>
                    <a:gd name="T53" fmla="*/ 0 h 282"/>
                    <a:gd name="T54" fmla="*/ 513 w 1399"/>
                    <a:gd name="T55" fmla="*/ 1 h 282"/>
                    <a:gd name="T56" fmla="*/ 563 w 1399"/>
                    <a:gd name="T57" fmla="*/ 1 h 282"/>
                    <a:gd name="T58" fmla="*/ 612 w 1399"/>
                    <a:gd name="T59" fmla="*/ 3 h 282"/>
                    <a:gd name="T60" fmla="*/ 662 w 1399"/>
                    <a:gd name="T61" fmla="*/ 3 h 282"/>
                    <a:gd name="T62" fmla="*/ 727 w 1399"/>
                    <a:gd name="T63" fmla="*/ 4 h 282"/>
                    <a:gd name="T64" fmla="*/ 778 w 1399"/>
                    <a:gd name="T65" fmla="*/ 6 h 282"/>
                    <a:gd name="T66" fmla="*/ 826 w 1399"/>
                    <a:gd name="T67" fmla="*/ 6 h 282"/>
                    <a:gd name="T68" fmla="*/ 877 w 1399"/>
                    <a:gd name="T69" fmla="*/ 7 h 282"/>
                    <a:gd name="T70" fmla="*/ 926 w 1399"/>
                    <a:gd name="T71" fmla="*/ 8 h 282"/>
                    <a:gd name="T72" fmla="*/ 976 w 1399"/>
                    <a:gd name="T73" fmla="*/ 8 h 282"/>
                    <a:gd name="T74" fmla="*/ 1031 w 1399"/>
                    <a:gd name="T75" fmla="*/ 17 h 282"/>
                    <a:gd name="T76" fmla="*/ 1082 w 1399"/>
                    <a:gd name="T77" fmla="*/ 24 h 282"/>
                    <a:gd name="T78" fmla="*/ 1131 w 1399"/>
                    <a:gd name="T79" fmla="*/ 36 h 282"/>
                    <a:gd name="T80" fmla="*/ 1179 w 1399"/>
                    <a:gd name="T81" fmla="*/ 52 h 282"/>
                    <a:gd name="T82" fmla="*/ 1224 w 1399"/>
                    <a:gd name="T83" fmla="*/ 72 h 282"/>
                    <a:gd name="T84" fmla="*/ 1263 w 1399"/>
                    <a:gd name="T85" fmla="*/ 97 h 282"/>
                    <a:gd name="T86" fmla="*/ 1300 w 1399"/>
                    <a:gd name="T87" fmla="*/ 125 h 282"/>
                    <a:gd name="T88" fmla="*/ 1330 w 1399"/>
                    <a:gd name="T89" fmla="*/ 154 h 282"/>
                    <a:gd name="T90" fmla="*/ 1358 w 1399"/>
                    <a:gd name="T91" fmla="*/ 190 h 282"/>
                    <a:gd name="T92" fmla="*/ 1383 w 1399"/>
                    <a:gd name="T93" fmla="*/ 238 h 282"/>
                    <a:gd name="T94" fmla="*/ 1375 w 1399"/>
                    <a:gd name="T95" fmla="*/ 278 h 282"/>
                    <a:gd name="T96" fmla="*/ 1306 w 1399"/>
                    <a:gd name="T97" fmla="*/ 280 h 282"/>
                    <a:gd name="T98" fmla="*/ 1233 w 1399"/>
                    <a:gd name="T99" fmla="*/ 282 h 282"/>
                    <a:gd name="T100" fmla="*/ 1157 w 1399"/>
                    <a:gd name="T101" fmla="*/ 280 h 282"/>
                    <a:gd name="T102" fmla="*/ 1083 w 1399"/>
                    <a:gd name="T103" fmla="*/ 276 h 282"/>
                    <a:gd name="T104" fmla="*/ 1010 w 1399"/>
                    <a:gd name="T105" fmla="*/ 269 h 282"/>
                    <a:gd name="T106" fmla="*/ 948 w 1399"/>
                    <a:gd name="T107" fmla="*/ 262 h 282"/>
                    <a:gd name="T108" fmla="*/ 884 w 1399"/>
                    <a:gd name="T109" fmla="*/ 254 h 282"/>
                    <a:gd name="T110" fmla="*/ 820 w 1399"/>
                    <a:gd name="T111" fmla="*/ 243 h 282"/>
                    <a:gd name="T112" fmla="*/ 763 w 1399"/>
                    <a:gd name="T113" fmla="*/ 225 h 282"/>
                    <a:gd name="T114" fmla="*/ 723 w 1399"/>
                    <a:gd name="T115" fmla="*/ 20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99" h="282">
                      <a:moveTo>
                        <a:pt x="712" y="190"/>
                      </a:moveTo>
                      <a:lnTo>
                        <a:pt x="704" y="198"/>
                      </a:lnTo>
                      <a:lnTo>
                        <a:pt x="693" y="206"/>
                      </a:lnTo>
                      <a:lnTo>
                        <a:pt x="683" y="214"/>
                      </a:lnTo>
                      <a:lnTo>
                        <a:pt x="672" y="219"/>
                      </a:lnTo>
                      <a:lnTo>
                        <a:pt x="660" y="227"/>
                      </a:lnTo>
                      <a:lnTo>
                        <a:pt x="647" y="232"/>
                      </a:lnTo>
                      <a:lnTo>
                        <a:pt x="634" y="237"/>
                      </a:lnTo>
                      <a:lnTo>
                        <a:pt x="621" y="243"/>
                      </a:lnTo>
                      <a:lnTo>
                        <a:pt x="608" y="247"/>
                      </a:lnTo>
                      <a:lnTo>
                        <a:pt x="593" y="251"/>
                      </a:lnTo>
                      <a:lnTo>
                        <a:pt x="579" y="256"/>
                      </a:lnTo>
                      <a:lnTo>
                        <a:pt x="564" y="259"/>
                      </a:lnTo>
                      <a:lnTo>
                        <a:pt x="550" y="262"/>
                      </a:lnTo>
                      <a:lnTo>
                        <a:pt x="535" y="264"/>
                      </a:lnTo>
                      <a:lnTo>
                        <a:pt x="522" y="267"/>
                      </a:lnTo>
                      <a:lnTo>
                        <a:pt x="507" y="269"/>
                      </a:lnTo>
                      <a:lnTo>
                        <a:pt x="488" y="272"/>
                      </a:lnTo>
                      <a:lnTo>
                        <a:pt x="471" y="275"/>
                      </a:lnTo>
                      <a:lnTo>
                        <a:pt x="454" y="276"/>
                      </a:lnTo>
                      <a:lnTo>
                        <a:pt x="436" y="278"/>
                      </a:lnTo>
                      <a:lnTo>
                        <a:pt x="420" y="279"/>
                      </a:lnTo>
                      <a:lnTo>
                        <a:pt x="404" y="280"/>
                      </a:lnTo>
                      <a:lnTo>
                        <a:pt x="387" y="280"/>
                      </a:lnTo>
                      <a:lnTo>
                        <a:pt x="371" y="282"/>
                      </a:lnTo>
                      <a:lnTo>
                        <a:pt x="336" y="282"/>
                      </a:lnTo>
                      <a:lnTo>
                        <a:pt x="318" y="280"/>
                      </a:lnTo>
                      <a:lnTo>
                        <a:pt x="299" y="280"/>
                      </a:lnTo>
                      <a:lnTo>
                        <a:pt x="279" y="280"/>
                      </a:lnTo>
                      <a:lnTo>
                        <a:pt x="259" y="279"/>
                      </a:lnTo>
                      <a:lnTo>
                        <a:pt x="237" y="278"/>
                      </a:lnTo>
                      <a:lnTo>
                        <a:pt x="212" y="275"/>
                      </a:lnTo>
                      <a:lnTo>
                        <a:pt x="198" y="275"/>
                      </a:lnTo>
                      <a:lnTo>
                        <a:pt x="183" y="273"/>
                      </a:lnTo>
                      <a:lnTo>
                        <a:pt x="167" y="272"/>
                      </a:lnTo>
                      <a:lnTo>
                        <a:pt x="153" y="269"/>
                      </a:lnTo>
                      <a:lnTo>
                        <a:pt x="138" y="266"/>
                      </a:lnTo>
                      <a:lnTo>
                        <a:pt x="125" y="264"/>
                      </a:lnTo>
                      <a:lnTo>
                        <a:pt x="110" y="260"/>
                      </a:lnTo>
                      <a:lnTo>
                        <a:pt x="97" y="257"/>
                      </a:lnTo>
                      <a:lnTo>
                        <a:pt x="84" y="253"/>
                      </a:lnTo>
                      <a:lnTo>
                        <a:pt x="71" y="250"/>
                      </a:lnTo>
                      <a:lnTo>
                        <a:pt x="58" y="244"/>
                      </a:lnTo>
                      <a:lnTo>
                        <a:pt x="46" y="240"/>
                      </a:lnTo>
                      <a:lnTo>
                        <a:pt x="35" y="235"/>
                      </a:lnTo>
                      <a:lnTo>
                        <a:pt x="22" y="228"/>
                      </a:lnTo>
                      <a:lnTo>
                        <a:pt x="12" y="224"/>
                      </a:lnTo>
                      <a:lnTo>
                        <a:pt x="0" y="216"/>
                      </a:lnTo>
                      <a:lnTo>
                        <a:pt x="12" y="205"/>
                      </a:lnTo>
                      <a:lnTo>
                        <a:pt x="22" y="193"/>
                      </a:lnTo>
                      <a:lnTo>
                        <a:pt x="35" y="182"/>
                      </a:lnTo>
                      <a:lnTo>
                        <a:pt x="48" y="171"/>
                      </a:lnTo>
                      <a:lnTo>
                        <a:pt x="61" y="160"/>
                      </a:lnTo>
                      <a:lnTo>
                        <a:pt x="74" y="150"/>
                      </a:lnTo>
                      <a:lnTo>
                        <a:pt x="90" y="139"/>
                      </a:lnTo>
                      <a:lnTo>
                        <a:pt x="105" y="129"/>
                      </a:lnTo>
                      <a:lnTo>
                        <a:pt x="121" y="120"/>
                      </a:lnTo>
                      <a:lnTo>
                        <a:pt x="137" y="110"/>
                      </a:lnTo>
                      <a:lnTo>
                        <a:pt x="154" y="102"/>
                      </a:lnTo>
                      <a:lnTo>
                        <a:pt x="170" y="93"/>
                      </a:lnTo>
                      <a:lnTo>
                        <a:pt x="189" y="83"/>
                      </a:lnTo>
                      <a:lnTo>
                        <a:pt x="205" y="75"/>
                      </a:lnTo>
                      <a:lnTo>
                        <a:pt x="224" y="67"/>
                      </a:lnTo>
                      <a:lnTo>
                        <a:pt x="243" y="58"/>
                      </a:lnTo>
                      <a:lnTo>
                        <a:pt x="254" y="52"/>
                      </a:lnTo>
                      <a:lnTo>
                        <a:pt x="266" y="48"/>
                      </a:lnTo>
                      <a:lnTo>
                        <a:pt x="279" y="43"/>
                      </a:lnTo>
                      <a:lnTo>
                        <a:pt x="292" y="39"/>
                      </a:lnTo>
                      <a:lnTo>
                        <a:pt x="305" y="35"/>
                      </a:lnTo>
                      <a:lnTo>
                        <a:pt x="317" y="32"/>
                      </a:lnTo>
                      <a:lnTo>
                        <a:pt x="330" y="27"/>
                      </a:lnTo>
                      <a:lnTo>
                        <a:pt x="343" y="24"/>
                      </a:lnTo>
                      <a:lnTo>
                        <a:pt x="356" y="20"/>
                      </a:lnTo>
                      <a:lnTo>
                        <a:pt x="369" y="17"/>
                      </a:lnTo>
                      <a:lnTo>
                        <a:pt x="382" y="14"/>
                      </a:lnTo>
                      <a:lnTo>
                        <a:pt x="395" y="11"/>
                      </a:lnTo>
                      <a:lnTo>
                        <a:pt x="409" y="8"/>
                      </a:lnTo>
                      <a:lnTo>
                        <a:pt x="422" y="6"/>
                      </a:lnTo>
                      <a:lnTo>
                        <a:pt x="433" y="3"/>
                      </a:lnTo>
                      <a:lnTo>
                        <a:pt x="446" y="0"/>
                      </a:lnTo>
                      <a:lnTo>
                        <a:pt x="462" y="0"/>
                      </a:lnTo>
                      <a:lnTo>
                        <a:pt x="480" y="1"/>
                      </a:lnTo>
                      <a:lnTo>
                        <a:pt x="497" y="1"/>
                      </a:lnTo>
                      <a:lnTo>
                        <a:pt x="513" y="1"/>
                      </a:lnTo>
                      <a:lnTo>
                        <a:pt x="529" y="1"/>
                      </a:lnTo>
                      <a:lnTo>
                        <a:pt x="545" y="1"/>
                      </a:lnTo>
                      <a:lnTo>
                        <a:pt x="563" y="1"/>
                      </a:lnTo>
                      <a:lnTo>
                        <a:pt x="579" y="3"/>
                      </a:lnTo>
                      <a:lnTo>
                        <a:pt x="595" y="3"/>
                      </a:lnTo>
                      <a:lnTo>
                        <a:pt x="612" y="3"/>
                      </a:lnTo>
                      <a:lnTo>
                        <a:pt x="628" y="3"/>
                      </a:lnTo>
                      <a:lnTo>
                        <a:pt x="646" y="3"/>
                      </a:lnTo>
                      <a:lnTo>
                        <a:pt x="662" y="3"/>
                      </a:lnTo>
                      <a:lnTo>
                        <a:pt x="678" y="4"/>
                      </a:lnTo>
                      <a:lnTo>
                        <a:pt x="711" y="4"/>
                      </a:lnTo>
                      <a:lnTo>
                        <a:pt x="727" y="4"/>
                      </a:lnTo>
                      <a:lnTo>
                        <a:pt x="744" y="4"/>
                      </a:lnTo>
                      <a:lnTo>
                        <a:pt x="760" y="6"/>
                      </a:lnTo>
                      <a:lnTo>
                        <a:pt x="778" y="6"/>
                      </a:lnTo>
                      <a:lnTo>
                        <a:pt x="794" y="6"/>
                      </a:lnTo>
                      <a:lnTo>
                        <a:pt x="810" y="6"/>
                      </a:lnTo>
                      <a:lnTo>
                        <a:pt x="826" y="6"/>
                      </a:lnTo>
                      <a:lnTo>
                        <a:pt x="843" y="6"/>
                      </a:lnTo>
                      <a:lnTo>
                        <a:pt x="859" y="7"/>
                      </a:lnTo>
                      <a:lnTo>
                        <a:pt x="877" y="7"/>
                      </a:lnTo>
                      <a:lnTo>
                        <a:pt x="893" y="7"/>
                      </a:lnTo>
                      <a:lnTo>
                        <a:pt x="909" y="7"/>
                      </a:lnTo>
                      <a:lnTo>
                        <a:pt x="926" y="8"/>
                      </a:lnTo>
                      <a:lnTo>
                        <a:pt x="942" y="8"/>
                      </a:lnTo>
                      <a:lnTo>
                        <a:pt x="958" y="8"/>
                      </a:lnTo>
                      <a:lnTo>
                        <a:pt x="976" y="8"/>
                      </a:lnTo>
                      <a:lnTo>
                        <a:pt x="994" y="11"/>
                      </a:lnTo>
                      <a:lnTo>
                        <a:pt x="1012" y="14"/>
                      </a:lnTo>
                      <a:lnTo>
                        <a:pt x="1031" y="17"/>
                      </a:lnTo>
                      <a:lnTo>
                        <a:pt x="1048" y="20"/>
                      </a:lnTo>
                      <a:lnTo>
                        <a:pt x="1066" y="22"/>
                      </a:lnTo>
                      <a:lnTo>
                        <a:pt x="1082" y="24"/>
                      </a:lnTo>
                      <a:lnTo>
                        <a:pt x="1099" y="29"/>
                      </a:lnTo>
                      <a:lnTo>
                        <a:pt x="1117" y="32"/>
                      </a:lnTo>
                      <a:lnTo>
                        <a:pt x="1131" y="36"/>
                      </a:lnTo>
                      <a:lnTo>
                        <a:pt x="1147" y="40"/>
                      </a:lnTo>
                      <a:lnTo>
                        <a:pt x="1163" y="46"/>
                      </a:lnTo>
                      <a:lnTo>
                        <a:pt x="1179" y="52"/>
                      </a:lnTo>
                      <a:lnTo>
                        <a:pt x="1194" y="58"/>
                      </a:lnTo>
                      <a:lnTo>
                        <a:pt x="1208" y="65"/>
                      </a:lnTo>
                      <a:lnTo>
                        <a:pt x="1224" y="72"/>
                      </a:lnTo>
                      <a:lnTo>
                        <a:pt x="1239" y="81"/>
                      </a:lnTo>
                      <a:lnTo>
                        <a:pt x="1252" y="90"/>
                      </a:lnTo>
                      <a:lnTo>
                        <a:pt x="1263" y="97"/>
                      </a:lnTo>
                      <a:lnTo>
                        <a:pt x="1277" y="106"/>
                      </a:lnTo>
                      <a:lnTo>
                        <a:pt x="1288" y="115"/>
                      </a:lnTo>
                      <a:lnTo>
                        <a:pt x="1300" y="125"/>
                      </a:lnTo>
                      <a:lnTo>
                        <a:pt x="1310" y="134"/>
                      </a:lnTo>
                      <a:lnTo>
                        <a:pt x="1320" y="144"/>
                      </a:lnTo>
                      <a:lnTo>
                        <a:pt x="1330" y="154"/>
                      </a:lnTo>
                      <a:lnTo>
                        <a:pt x="1341" y="166"/>
                      </a:lnTo>
                      <a:lnTo>
                        <a:pt x="1349" y="179"/>
                      </a:lnTo>
                      <a:lnTo>
                        <a:pt x="1358" y="190"/>
                      </a:lnTo>
                      <a:lnTo>
                        <a:pt x="1367" y="205"/>
                      </a:lnTo>
                      <a:lnTo>
                        <a:pt x="1375" y="221"/>
                      </a:lnTo>
                      <a:lnTo>
                        <a:pt x="1383" y="238"/>
                      </a:lnTo>
                      <a:lnTo>
                        <a:pt x="1391" y="256"/>
                      </a:lnTo>
                      <a:lnTo>
                        <a:pt x="1399" y="275"/>
                      </a:lnTo>
                      <a:lnTo>
                        <a:pt x="1375" y="278"/>
                      </a:lnTo>
                      <a:lnTo>
                        <a:pt x="1352" y="279"/>
                      </a:lnTo>
                      <a:lnTo>
                        <a:pt x="1329" y="280"/>
                      </a:lnTo>
                      <a:lnTo>
                        <a:pt x="1306" y="280"/>
                      </a:lnTo>
                      <a:lnTo>
                        <a:pt x="1281" y="282"/>
                      </a:lnTo>
                      <a:lnTo>
                        <a:pt x="1256" y="282"/>
                      </a:lnTo>
                      <a:lnTo>
                        <a:pt x="1233" y="282"/>
                      </a:lnTo>
                      <a:lnTo>
                        <a:pt x="1208" y="282"/>
                      </a:lnTo>
                      <a:lnTo>
                        <a:pt x="1182" y="282"/>
                      </a:lnTo>
                      <a:lnTo>
                        <a:pt x="1157" y="280"/>
                      </a:lnTo>
                      <a:lnTo>
                        <a:pt x="1133" y="280"/>
                      </a:lnTo>
                      <a:lnTo>
                        <a:pt x="1108" y="279"/>
                      </a:lnTo>
                      <a:lnTo>
                        <a:pt x="1083" y="276"/>
                      </a:lnTo>
                      <a:lnTo>
                        <a:pt x="1058" y="275"/>
                      </a:lnTo>
                      <a:lnTo>
                        <a:pt x="1034" y="272"/>
                      </a:lnTo>
                      <a:lnTo>
                        <a:pt x="1010" y="269"/>
                      </a:lnTo>
                      <a:lnTo>
                        <a:pt x="990" y="267"/>
                      </a:lnTo>
                      <a:lnTo>
                        <a:pt x="970" y="264"/>
                      </a:lnTo>
                      <a:lnTo>
                        <a:pt x="948" y="262"/>
                      </a:lnTo>
                      <a:lnTo>
                        <a:pt x="926" y="260"/>
                      </a:lnTo>
                      <a:lnTo>
                        <a:pt x="906" y="257"/>
                      </a:lnTo>
                      <a:lnTo>
                        <a:pt x="884" y="254"/>
                      </a:lnTo>
                      <a:lnTo>
                        <a:pt x="862" y="251"/>
                      </a:lnTo>
                      <a:lnTo>
                        <a:pt x="840" y="247"/>
                      </a:lnTo>
                      <a:lnTo>
                        <a:pt x="820" y="243"/>
                      </a:lnTo>
                      <a:lnTo>
                        <a:pt x="800" y="238"/>
                      </a:lnTo>
                      <a:lnTo>
                        <a:pt x="781" y="232"/>
                      </a:lnTo>
                      <a:lnTo>
                        <a:pt x="763" y="225"/>
                      </a:lnTo>
                      <a:lnTo>
                        <a:pt x="749" y="218"/>
                      </a:lnTo>
                      <a:lnTo>
                        <a:pt x="734" y="211"/>
                      </a:lnTo>
                      <a:lnTo>
                        <a:pt x="723" y="200"/>
                      </a:lnTo>
                      <a:lnTo>
                        <a:pt x="712" y="190"/>
                      </a:lnTo>
                      <a:close/>
                    </a:path>
                  </a:pathLst>
                </a:custGeom>
                <a:solidFill>
                  <a:srgbClr val="AB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3" name="Freeform 45"/>
                <p:cNvSpPr>
                  <a:spLocks/>
                </p:cNvSpPr>
                <p:nvPr/>
              </p:nvSpPr>
              <p:spPr bwMode="auto">
                <a:xfrm>
                  <a:off x="5122" y="3542"/>
                  <a:ext cx="72" cy="33"/>
                </a:xfrm>
                <a:custGeom>
                  <a:avLst/>
                  <a:gdLst>
                    <a:gd name="T0" fmla="*/ 3 w 215"/>
                    <a:gd name="T1" fmla="*/ 98 h 98"/>
                    <a:gd name="T2" fmla="*/ 17 w 215"/>
                    <a:gd name="T3" fmla="*/ 97 h 98"/>
                    <a:gd name="T4" fmla="*/ 32 w 215"/>
                    <a:gd name="T5" fmla="*/ 94 h 98"/>
                    <a:gd name="T6" fmla="*/ 46 w 215"/>
                    <a:gd name="T7" fmla="*/ 91 h 98"/>
                    <a:gd name="T8" fmla="*/ 61 w 215"/>
                    <a:gd name="T9" fmla="*/ 88 h 98"/>
                    <a:gd name="T10" fmla="*/ 76 w 215"/>
                    <a:gd name="T11" fmla="*/ 85 h 98"/>
                    <a:gd name="T12" fmla="*/ 90 w 215"/>
                    <a:gd name="T13" fmla="*/ 81 h 98"/>
                    <a:gd name="T14" fmla="*/ 105 w 215"/>
                    <a:gd name="T15" fmla="*/ 77 h 98"/>
                    <a:gd name="T16" fmla="*/ 119 w 215"/>
                    <a:gd name="T17" fmla="*/ 71 h 98"/>
                    <a:gd name="T18" fmla="*/ 132 w 215"/>
                    <a:gd name="T19" fmla="*/ 66 h 98"/>
                    <a:gd name="T20" fmla="*/ 147 w 215"/>
                    <a:gd name="T21" fmla="*/ 61 h 98"/>
                    <a:gd name="T22" fmla="*/ 160 w 215"/>
                    <a:gd name="T23" fmla="*/ 55 h 98"/>
                    <a:gd name="T24" fmla="*/ 172 w 215"/>
                    <a:gd name="T25" fmla="*/ 48 h 98"/>
                    <a:gd name="T26" fmla="*/ 183 w 215"/>
                    <a:gd name="T27" fmla="*/ 40 h 98"/>
                    <a:gd name="T28" fmla="*/ 195 w 215"/>
                    <a:gd name="T29" fmla="*/ 33 h 98"/>
                    <a:gd name="T30" fmla="*/ 205 w 215"/>
                    <a:gd name="T31" fmla="*/ 26 h 98"/>
                    <a:gd name="T32" fmla="*/ 215 w 215"/>
                    <a:gd name="T33" fmla="*/ 17 h 98"/>
                    <a:gd name="T34" fmla="*/ 198 w 215"/>
                    <a:gd name="T35" fmla="*/ 0 h 98"/>
                    <a:gd name="T36" fmla="*/ 190 w 215"/>
                    <a:gd name="T37" fmla="*/ 7 h 98"/>
                    <a:gd name="T38" fmla="*/ 180 w 215"/>
                    <a:gd name="T39" fmla="*/ 14 h 98"/>
                    <a:gd name="T40" fmla="*/ 172 w 215"/>
                    <a:gd name="T41" fmla="*/ 21 h 98"/>
                    <a:gd name="T42" fmla="*/ 161 w 215"/>
                    <a:gd name="T43" fmla="*/ 27 h 98"/>
                    <a:gd name="T44" fmla="*/ 148 w 215"/>
                    <a:gd name="T45" fmla="*/ 33 h 98"/>
                    <a:gd name="T46" fmla="*/ 137 w 215"/>
                    <a:gd name="T47" fmla="*/ 39 h 98"/>
                    <a:gd name="T48" fmla="*/ 124 w 215"/>
                    <a:gd name="T49" fmla="*/ 45 h 98"/>
                    <a:gd name="T50" fmla="*/ 112 w 215"/>
                    <a:gd name="T51" fmla="*/ 49 h 98"/>
                    <a:gd name="T52" fmla="*/ 97 w 215"/>
                    <a:gd name="T53" fmla="*/ 53 h 98"/>
                    <a:gd name="T54" fmla="*/ 83 w 215"/>
                    <a:gd name="T55" fmla="*/ 58 h 98"/>
                    <a:gd name="T56" fmla="*/ 70 w 215"/>
                    <a:gd name="T57" fmla="*/ 62 h 98"/>
                    <a:gd name="T58" fmla="*/ 55 w 215"/>
                    <a:gd name="T59" fmla="*/ 66 h 98"/>
                    <a:gd name="T60" fmla="*/ 41 w 215"/>
                    <a:gd name="T61" fmla="*/ 69 h 98"/>
                    <a:gd name="T62" fmla="*/ 26 w 215"/>
                    <a:gd name="T63" fmla="*/ 71 h 98"/>
                    <a:gd name="T64" fmla="*/ 14 w 215"/>
                    <a:gd name="T65" fmla="*/ 74 h 98"/>
                    <a:gd name="T66" fmla="*/ 0 w 215"/>
                    <a:gd name="T67" fmla="*/ 75 h 98"/>
                    <a:gd name="T68" fmla="*/ 3 w 215"/>
                    <a:gd name="T69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5" h="98">
                      <a:moveTo>
                        <a:pt x="3" y="98"/>
                      </a:moveTo>
                      <a:lnTo>
                        <a:pt x="17" y="97"/>
                      </a:lnTo>
                      <a:lnTo>
                        <a:pt x="32" y="94"/>
                      </a:lnTo>
                      <a:lnTo>
                        <a:pt x="46" y="91"/>
                      </a:lnTo>
                      <a:lnTo>
                        <a:pt x="61" y="88"/>
                      </a:lnTo>
                      <a:lnTo>
                        <a:pt x="76" y="85"/>
                      </a:lnTo>
                      <a:lnTo>
                        <a:pt x="90" y="81"/>
                      </a:lnTo>
                      <a:lnTo>
                        <a:pt x="105" y="77"/>
                      </a:lnTo>
                      <a:lnTo>
                        <a:pt x="119" y="71"/>
                      </a:lnTo>
                      <a:lnTo>
                        <a:pt x="132" y="66"/>
                      </a:lnTo>
                      <a:lnTo>
                        <a:pt x="147" y="61"/>
                      </a:lnTo>
                      <a:lnTo>
                        <a:pt x="160" y="55"/>
                      </a:lnTo>
                      <a:lnTo>
                        <a:pt x="172" y="48"/>
                      </a:lnTo>
                      <a:lnTo>
                        <a:pt x="183" y="40"/>
                      </a:lnTo>
                      <a:lnTo>
                        <a:pt x="195" y="33"/>
                      </a:lnTo>
                      <a:lnTo>
                        <a:pt x="205" y="26"/>
                      </a:lnTo>
                      <a:lnTo>
                        <a:pt x="215" y="17"/>
                      </a:lnTo>
                      <a:lnTo>
                        <a:pt x="198" y="0"/>
                      </a:lnTo>
                      <a:lnTo>
                        <a:pt x="190" y="7"/>
                      </a:lnTo>
                      <a:lnTo>
                        <a:pt x="180" y="14"/>
                      </a:lnTo>
                      <a:lnTo>
                        <a:pt x="172" y="21"/>
                      </a:lnTo>
                      <a:lnTo>
                        <a:pt x="161" y="27"/>
                      </a:lnTo>
                      <a:lnTo>
                        <a:pt x="148" y="33"/>
                      </a:lnTo>
                      <a:lnTo>
                        <a:pt x="137" y="39"/>
                      </a:lnTo>
                      <a:lnTo>
                        <a:pt x="124" y="45"/>
                      </a:lnTo>
                      <a:lnTo>
                        <a:pt x="112" y="49"/>
                      </a:lnTo>
                      <a:lnTo>
                        <a:pt x="97" y="53"/>
                      </a:lnTo>
                      <a:lnTo>
                        <a:pt x="83" y="58"/>
                      </a:lnTo>
                      <a:lnTo>
                        <a:pt x="70" y="62"/>
                      </a:lnTo>
                      <a:lnTo>
                        <a:pt x="55" y="66"/>
                      </a:lnTo>
                      <a:lnTo>
                        <a:pt x="41" y="69"/>
                      </a:lnTo>
                      <a:lnTo>
                        <a:pt x="26" y="71"/>
                      </a:lnTo>
                      <a:lnTo>
                        <a:pt x="14" y="74"/>
                      </a:lnTo>
                      <a:lnTo>
                        <a:pt x="0" y="75"/>
                      </a:lnTo>
                      <a:lnTo>
                        <a:pt x="3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4" name="Freeform 46"/>
                <p:cNvSpPr>
                  <a:spLocks/>
                </p:cNvSpPr>
                <p:nvPr/>
              </p:nvSpPr>
              <p:spPr bwMode="auto">
                <a:xfrm>
                  <a:off x="5024" y="3567"/>
                  <a:ext cx="99" cy="13"/>
                </a:xfrm>
                <a:custGeom>
                  <a:avLst/>
                  <a:gdLst>
                    <a:gd name="T0" fmla="*/ 0 w 297"/>
                    <a:gd name="T1" fmla="*/ 29 h 37"/>
                    <a:gd name="T2" fmla="*/ 25 w 297"/>
                    <a:gd name="T3" fmla="*/ 32 h 37"/>
                    <a:gd name="T4" fmla="*/ 47 w 297"/>
                    <a:gd name="T5" fmla="*/ 32 h 37"/>
                    <a:gd name="T6" fmla="*/ 67 w 297"/>
                    <a:gd name="T7" fmla="*/ 34 h 37"/>
                    <a:gd name="T8" fmla="*/ 87 w 297"/>
                    <a:gd name="T9" fmla="*/ 35 h 37"/>
                    <a:gd name="T10" fmla="*/ 105 w 297"/>
                    <a:gd name="T11" fmla="*/ 35 h 37"/>
                    <a:gd name="T12" fmla="*/ 124 w 297"/>
                    <a:gd name="T13" fmla="*/ 37 h 37"/>
                    <a:gd name="T14" fmla="*/ 159 w 297"/>
                    <a:gd name="T15" fmla="*/ 37 h 37"/>
                    <a:gd name="T16" fmla="*/ 175 w 297"/>
                    <a:gd name="T17" fmla="*/ 35 h 37"/>
                    <a:gd name="T18" fmla="*/ 192 w 297"/>
                    <a:gd name="T19" fmla="*/ 35 h 37"/>
                    <a:gd name="T20" fmla="*/ 208 w 297"/>
                    <a:gd name="T21" fmla="*/ 34 h 37"/>
                    <a:gd name="T22" fmla="*/ 226 w 297"/>
                    <a:gd name="T23" fmla="*/ 32 h 37"/>
                    <a:gd name="T24" fmla="*/ 243 w 297"/>
                    <a:gd name="T25" fmla="*/ 31 h 37"/>
                    <a:gd name="T26" fmla="*/ 259 w 297"/>
                    <a:gd name="T27" fmla="*/ 28 h 37"/>
                    <a:gd name="T28" fmla="*/ 279 w 297"/>
                    <a:gd name="T29" fmla="*/ 26 h 37"/>
                    <a:gd name="T30" fmla="*/ 297 w 297"/>
                    <a:gd name="T31" fmla="*/ 23 h 37"/>
                    <a:gd name="T32" fmla="*/ 294 w 297"/>
                    <a:gd name="T33" fmla="*/ 0 h 37"/>
                    <a:gd name="T34" fmla="*/ 275 w 297"/>
                    <a:gd name="T35" fmla="*/ 3 h 37"/>
                    <a:gd name="T36" fmla="*/ 258 w 297"/>
                    <a:gd name="T37" fmla="*/ 6 h 37"/>
                    <a:gd name="T38" fmla="*/ 240 w 297"/>
                    <a:gd name="T39" fmla="*/ 7 h 37"/>
                    <a:gd name="T40" fmla="*/ 224 w 297"/>
                    <a:gd name="T41" fmla="*/ 9 h 37"/>
                    <a:gd name="T42" fmla="*/ 207 w 297"/>
                    <a:gd name="T43" fmla="*/ 10 h 37"/>
                    <a:gd name="T44" fmla="*/ 191 w 297"/>
                    <a:gd name="T45" fmla="*/ 12 h 37"/>
                    <a:gd name="T46" fmla="*/ 175 w 297"/>
                    <a:gd name="T47" fmla="*/ 12 h 37"/>
                    <a:gd name="T48" fmla="*/ 106 w 297"/>
                    <a:gd name="T49" fmla="*/ 12 h 37"/>
                    <a:gd name="T50" fmla="*/ 87 w 297"/>
                    <a:gd name="T51" fmla="*/ 12 h 37"/>
                    <a:gd name="T52" fmla="*/ 69 w 297"/>
                    <a:gd name="T53" fmla="*/ 10 h 37"/>
                    <a:gd name="T54" fmla="*/ 48 w 297"/>
                    <a:gd name="T55" fmla="*/ 10 h 37"/>
                    <a:gd name="T56" fmla="*/ 25 w 297"/>
                    <a:gd name="T57" fmla="*/ 9 h 37"/>
                    <a:gd name="T58" fmla="*/ 2 w 297"/>
                    <a:gd name="T59" fmla="*/ 7 h 37"/>
                    <a:gd name="T60" fmla="*/ 0 w 297"/>
                    <a:gd name="T61" fmla="*/ 2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97" h="37">
                      <a:moveTo>
                        <a:pt x="0" y="29"/>
                      </a:moveTo>
                      <a:lnTo>
                        <a:pt x="25" y="32"/>
                      </a:lnTo>
                      <a:lnTo>
                        <a:pt x="47" y="32"/>
                      </a:lnTo>
                      <a:lnTo>
                        <a:pt x="67" y="34"/>
                      </a:lnTo>
                      <a:lnTo>
                        <a:pt x="87" y="35"/>
                      </a:lnTo>
                      <a:lnTo>
                        <a:pt x="105" y="35"/>
                      </a:lnTo>
                      <a:lnTo>
                        <a:pt x="124" y="37"/>
                      </a:lnTo>
                      <a:lnTo>
                        <a:pt x="159" y="37"/>
                      </a:lnTo>
                      <a:lnTo>
                        <a:pt x="175" y="35"/>
                      </a:lnTo>
                      <a:lnTo>
                        <a:pt x="192" y="35"/>
                      </a:lnTo>
                      <a:lnTo>
                        <a:pt x="208" y="34"/>
                      </a:lnTo>
                      <a:lnTo>
                        <a:pt x="226" y="32"/>
                      </a:lnTo>
                      <a:lnTo>
                        <a:pt x="243" y="31"/>
                      </a:lnTo>
                      <a:lnTo>
                        <a:pt x="259" y="28"/>
                      </a:lnTo>
                      <a:lnTo>
                        <a:pt x="279" y="26"/>
                      </a:lnTo>
                      <a:lnTo>
                        <a:pt x="297" y="23"/>
                      </a:lnTo>
                      <a:lnTo>
                        <a:pt x="294" y="0"/>
                      </a:lnTo>
                      <a:lnTo>
                        <a:pt x="275" y="3"/>
                      </a:lnTo>
                      <a:lnTo>
                        <a:pt x="258" y="6"/>
                      </a:lnTo>
                      <a:lnTo>
                        <a:pt x="240" y="7"/>
                      </a:lnTo>
                      <a:lnTo>
                        <a:pt x="224" y="9"/>
                      </a:lnTo>
                      <a:lnTo>
                        <a:pt x="207" y="10"/>
                      </a:lnTo>
                      <a:lnTo>
                        <a:pt x="191" y="12"/>
                      </a:lnTo>
                      <a:lnTo>
                        <a:pt x="175" y="12"/>
                      </a:lnTo>
                      <a:lnTo>
                        <a:pt x="106" y="12"/>
                      </a:lnTo>
                      <a:lnTo>
                        <a:pt x="87" y="12"/>
                      </a:lnTo>
                      <a:lnTo>
                        <a:pt x="69" y="10"/>
                      </a:lnTo>
                      <a:lnTo>
                        <a:pt x="48" y="10"/>
                      </a:lnTo>
                      <a:lnTo>
                        <a:pt x="25" y="9"/>
                      </a:lnTo>
                      <a:lnTo>
                        <a:pt x="2" y="7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5" name="Freeform 47"/>
                <p:cNvSpPr>
                  <a:spLocks/>
                </p:cNvSpPr>
                <p:nvPr/>
              </p:nvSpPr>
              <p:spPr bwMode="auto">
                <a:xfrm>
                  <a:off x="4950" y="3550"/>
                  <a:ext cx="75" cy="27"/>
                </a:xfrm>
                <a:custGeom>
                  <a:avLst/>
                  <a:gdLst>
                    <a:gd name="T0" fmla="*/ 0 w 223"/>
                    <a:gd name="T1" fmla="*/ 3 h 80"/>
                    <a:gd name="T2" fmla="*/ 3 w 223"/>
                    <a:gd name="T3" fmla="*/ 21 h 80"/>
                    <a:gd name="T4" fmla="*/ 15 w 223"/>
                    <a:gd name="T5" fmla="*/ 28 h 80"/>
                    <a:gd name="T6" fmla="*/ 25 w 223"/>
                    <a:gd name="T7" fmla="*/ 34 h 80"/>
                    <a:gd name="T8" fmla="*/ 38 w 223"/>
                    <a:gd name="T9" fmla="*/ 40 h 80"/>
                    <a:gd name="T10" fmla="*/ 51 w 223"/>
                    <a:gd name="T11" fmla="*/ 45 h 80"/>
                    <a:gd name="T12" fmla="*/ 63 w 223"/>
                    <a:gd name="T13" fmla="*/ 50 h 80"/>
                    <a:gd name="T14" fmla="*/ 76 w 223"/>
                    <a:gd name="T15" fmla="*/ 54 h 80"/>
                    <a:gd name="T16" fmla="*/ 90 w 223"/>
                    <a:gd name="T17" fmla="*/ 60 h 80"/>
                    <a:gd name="T18" fmla="*/ 103 w 223"/>
                    <a:gd name="T19" fmla="*/ 63 h 80"/>
                    <a:gd name="T20" fmla="*/ 117 w 223"/>
                    <a:gd name="T21" fmla="*/ 66 h 80"/>
                    <a:gd name="T22" fmla="*/ 131 w 223"/>
                    <a:gd name="T23" fmla="*/ 69 h 80"/>
                    <a:gd name="T24" fmla="*/ 146 w 223"/>
                    <a:gd name="T25" fmla="*/ 72 h 80"/>
                    <a:gd name="T26" fmla="*/ 160 w 223"/>
                    <a:gd name="T27" fmla="*/ 74 h 80"/>
                    <a:gd name="T28" fmla="*/ 175 w 223"/>
                    <a:gd name="T29" fmla="*/ 76 h 80"/>
                    <a:gd name="T30" fmla="*/ 191 w 223"/>
                    <a:gd name="T31" fmla="*/ 79 h 80"/>
                    <a:gd name="T32" fmla="*/ 205 w 223"/>
                    <a:gd name="T33" fmla="*/ 79 h 80"/>
                    <a:gd name="T34" fmla="*/ 221 w 223"/>
                    <a:gd name="T35" fmla="*/ 80 h 80"/>
                    <a:gd name="T36" fmla="*/ 223 w 223"/>
                    <a:gd name="T37" fmla="*/ 58 h 80"/>
                    <a:gd name="T38" fmla="*/ 208 w 223"/>
                    <a:gd name="T39" fmla="*/ 57 h 80"/>
                    <a:gd name="T40" fmla="*/ 192 w 223"/>
                    <a:gd name="T41" fmla="*/ 56 h 80"/>
                    <a:gd name="T42" fmla="*/ 178 w 223"/>
                    <a:gd name="T43" fmla="*/ 54 h 80"/>
                    <a:gd name="T44" fmla="*/ 163 w 223"/>
                    <a:gd name="T45" fmla="*/ 51 h 80"/>
                    <a:gd name="T46" fmla="*/ 149 w 223"/>
                    <a:gd name="T47" fmla="*/ 48 h 80"/>
                    <a:gd name="T48" fmla="*/ 135 w 223"/>
                    <a:gd name="T49" fmla="*/ 47 h 80"/>
                    <a:gd name="T50" fmla="*/ 122 w 223"/>
                    <a:gd name="T51" fmla="*/ 44 h 80"/>
                    <a:gd name="T52" fmla="*/ 109 w 223"/>
                    <a:gd name="T53" fmla="*/ 40 h 80"/>
                    <a:gd name="T54" fmla="*/ 96 w 223"/>
                    <a:gd name="T55" fmla="*/ 37 h 80"/>
                    <a:gd name="T56" fmla="*/ 83 w 223"/>
                    <a:gd name="T57" fmla="*/ 32 h 80"/>
                    <a:gd name="T58" fmla="*/ 71 w 223"/>
                    <a:gd name="T59" fmla="*/ 28 h 80"/>
                    <a:gd name="T60" fmla="*/ 60 w 223"/>
                    <a:gd name="T61" fmla="*/ 22 h 80"/>
                    <a:gd name="T62" fmla="*/ 48 w 223"/>
                    <a:gd name="T63" fmla="*/ 18 h 80"/>
                    <a:gd name="T64" fmla="*/ 37 w 223"/>
                    <a:gd name="T65" fmla="*/ 12 h 80"/>
                    <a:gd name="T66" fmla="*/ 25 w 223"/>
                    <a:gd name="T67" fmla="*/ 8 h 80"/>
                    <a:gd name="T68" fmla="*/ 15 w 223"/>
                    <a:gd name="T69" fmla="*/ 0 h 80"/>
                    <a:gd name="T70" fmla="*/ 18 w 223"/>
                    <a:gd name="T71" fmla="*/ 19 h 80"/>
                    <a:gd name="T72" fmla="*/ 0 w 223"/>
                    <a:gd name="T73" fmla="*/ 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3" h="80">
                      <a:moveTo>
                        <a:pt x="0" y="3"/>
                      </a:moveTo>
                      <a:lnTo>
                        <a:pt x="3" y="21"/>
                      </a:lnTo>
                      <a:lnTo>
                        <a:pt x="15" y="28"/>
                      </a:lnTo>
                      <a:lnTo>
                        <a:pt x="25" y="34"/>
                      </a:lnTo>
                      <a:lnTo>
                        <a:pt x="38" y="40"/>
                      </a:lnTo>
                      <a:lnTo>
                        <a:pt x="51" y="45"/>
                      </a:lnTo>
                      <a:lnTo>
                        <a:pt x="63" y="50"/>
                      </a:lnTo>
                      <a:lnTo>
                        <a:pt x="76" y="54"/>
                      </a:lnTo>
                      <a:lnTo>
                        <a:pt x="90" y="60"/>
                      </a:lnTo>
                      <a:lnTo>
                        <a:pt x="103" y="63"/>
                      </a:lnTo>
                      <a:lnTo>
                        <a:pt x="117" y="66"/>
                      </a:lnTo>
                      <a:lnTo>
                        <a:pt x="131" y="69"/>
                      </a:lnTo>
                      <a:lnTo>
                        <a:pt x="146" y="72"/>
                      </a:lnTo>
                      <a:lnTo>
                        <a:pt x="160" y="74"/>
                      </a:lnTo>
                      <a:lnTo>
                        <a:pt x="175" y="76"/>
                      </a:lnTo>
                      <a:lnTo>
                        <a:pt x="191" y="79"/>
                      </a:lnTo>
                      <a:lnTo>
                        <a:pt x="205" y="79"/>
                      </a:lnTo>
                      <a:lnTo>
                        <a:pt x="221" y="80"/>
                      </a:lnTo>
                      <a:lnTo>
                        <a:pt x="223" y="58"/>
                      </a:lnTo>
                      <a:lnTo>
                        <a:pt x="208" y="57"/>
                      </a:lnTo>
                      <a:lnTo>
                        <a:pt x="192" y="56"/>
                      </a:lnTo>
                      <a:lnTo>
                        <a:pt x="178" y="54"/>
                      </a:lnTo>
                      <a:lnTo>
                        <a:pt x="163" y="51"/>
                      </a:lnTo>
                      <a:lnTo>
                        <a:pt x="149" y="48"/>
                      </a:lnTo>
                      <a:lnTo>
                        <a:pt x="135" y="47"/>
                      </a:lnTo>
                      <a:lnTo>
                        <a:pt x="122" y="44"/>
                      </a:lnTo>
                      <a:lnTo>
                        <a:pt x="109" y="40"/>
                      </a:lnTo>
                      <a:lnTo>
                        <a:pt x="96" y="37"/>
                      </a:lnTo>
                      <a:lnTo>
                        <a:pt x="83" y="32"/>
                      </a:lnTo>
                      <a:lnTo>
                        <a:pt x="71" y="28"/>
                      </a:lnTo>
                      <a:lnTo>
                        <a:pt x="60" y="22"/>
                      </a:lnTo>
                      <a:lnTo>
                        <a:pt x="48" y="18"/>
                      </a:lnTo>
                      <a:lnTo>
                        <a:pt x="37" y="12"/>
                      </a:lnTo>
                      <a:lnTo>
                        <a:pt x="25" y="8"/>
                      </a:lnTo>
                      <a:lnTo>
                        <a:pt x="15" y="0"/>
                      </a:lnTo>
                      <a:lnTo>
                        <a:pt x="18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6" name="Freeform 48"/>
                <p:cNvSpPr>
                  <a:spLocks/>
                </p:cNvSpPr>
                <p:nvPr/>
              </p:nvSpPr>
              <p:spPr bwMode="auto">
                <a:xfrm>
                  <a:off x="4950" y="3498"/>
                  <a:ext cx="86" cy="59"/>
                </a:xfrm>
                <a:custGeom>
                  <a:avLst/>
                  <a:gdLst>
                    <a:gd name="T0" fmla="*/ 246 w 256"/>
                    <a:gd name="T1" fmla="*/ 0 h 177"/>
                    <a:gd name="T2" fmla="*/ 228 w 256"/>
                    <a:gd name="T3" fmla="*/ 8 h 177"/>
                    <a:gd name="T4" fmla="*/ 210 w 256"/>
                    <a:gd name="T5" fmla="*/ 16 h 177"/>
                    <a:gd name="T6" fmla="*/ 192 w 256"/>
                    <a:gd name="T7" fmla="*/ 24 h 177"/>
                    <a:gd name="T8" fmla="*/ 175 w 256"/>
                    <a:gd name="T9" fmla="*/ 35 h 177"/>
                    <a:gd name="T10" fmla="*/ 157 w 256"/>
                    <a:gd name="T11" fmla="*/ 43 h 177"/>
                    <a:gd name="T12" fmla="*/ 140 w 256"/>
                    <a:gd name="T13" fmla="*/ 52 h 177"/>
                    <a:gd name="T14" fmla="*/ 124 w 256"/>
                    <a:gd name="T15" fmla="*/ 62 h 177"/>
                    <a:gd name="T16" fmla="*/ 108 w 256"/>
                    <a:gd name="T17" fmla="*/ 72 h 177"/>
                    <a:gd name="T18" fmla="*/ 92 w 256"/>
                    <a:gd name="T19" fmla="*/ 81 h 177"/>
                    <a:gd name="T20" fmla="*/ 77 w 256"/>
                    <a:gd name="T21" fmla="*/ 93 h 177"/>
                    <a:gd name="T22" fmla="*/ 63 w 256"/>
                    <a:gd name="T23" fmla="*/ 103 h 177"/>
                    <a:gd name="T24" fmla="*/ 48 w 256"/>
                    <a:gd name="T25" fmla="*/ 113 h 177"/>
                    <a:gd name="T26" fmla="*/ 35 w 256"/>
                    <a:gd name="T27" fmla="*/ 125 h 177"/>
                    <a:gd name="T28" fmla="*/ 22 w 256"/>
                    <a:gd name="T29" fmla="*/ 136 h 177"/>
                    <a:gd name="T30" fmla="*/ 12 w 256"/>
                    <a:gd name="T31" fmla="*/ 148 h 177"/>
                    <a:gd name="T32" fmla="*/ 0 w 256"/>
                    <a:gd name="T33" fmla="*/ 161 h 177"/>
                    <a:gd name="T34" fmla="*/ 18 w 256"/>
                    <a:gd name="T35" fmla="*/ 177 h 177"/>
                    <a:gd name="T36" fmla="*/ 28 w 256"/>
                    <a:gd name="T37" fmla="*/ 164 h 177"/>
                    <a:gd name="T38" fmla="*/ 39 w 256"/>
                    <a:gd name="T39" fmla="*/ 154 h 177"/>
                    <a:gd name="T40" fmla="*/ 51 w 256"/>
                    <a:gd name="T41" fmla="*/ 142 h 177"/>
                    <a:gd name="T42" fmla="*/ 63 w 256"/>
                    <a:gd name="T43" fmla="*/ 132 h 177"/>
                    <a:gd name="T44" fmla="*/ 77 w 256"/>
                    <a:gd name="T45" fmla="*/ 120 h 177"/>
                    <a:gd name="T46" fmla="*/ 90 w 256"/>
                    <a:gd name="T47" fmla="*/ 112 h 177"/>
                    <a:gd name="T48" fmla="*/ 105 w 256"/>
                    <a:gd name="T49" fmla="*/ 102 h 177"/>
                    <a:gd name="T50" fmla="*/ 119 w 256"/>
                    <a:gd name="T51" fmla="*/ 91 h 177"/>
                    <a:gd name="T52" fmla="*/ 135 w 256"/>
                    <a:gd name="T53" fmla="*/ 83 h 177"/>
                    <a:gd name="T54" fmla="*/ 151 w 256"/>
                    <a:gd name="T55" fmla="*/ 72 h 177"/>
                    <a:gd name="T56" fmla="*/ 167 w 256"/>
                    <a:gd name="T57" fmla="*/ 64 h 177"/>
                    <a:gd name="T58" fmla="*/ 185 w 256"/>
                    <a:gd name="T59" fmla="*/ 55 h 177"/>
                    <a:gd name="T60" fmla="*/ 202 w 256"/>
                    <a:gd name="T61" fmla="*/ 46 h 177"/>
                    <a:gd name="T62" fmla="*/ 220 w 256"/>
                    <a:gd name="T63" fmla="*/ 38 h 177"/>
                    <a:gd name="T64" fmla="*/ 237 w 256"/>
                    <a:gd name="T65" fmla="*/ 30 h 177"/>
                    <a:gd name="T66" fmla="*/ 256 w 256"/>
                    <a:gd name="T67" fmla="*/ 20 h 177"/>
                    <a:gd name="T68" fmla="*/ 246 w 256"/>
                    <a:gd name="T6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" h="177">
                      <a:moveTo>
                        <a:pt x="246" y="0"/>
                      </a:moveTo>
                      <a:lnTo>
                        <a:pt x="228" y="8"/>
                      </a:lnTo>
                      <a:lnTo>
                        <a:pt x="210" y="16"/>
                      </a:lnTo>
                      <a:lnTo>
                        <a:pt x="192" y="24"/>
                      </a:lnTo>
                      <a:lnTo>
                        <a:pt x="175" y="35"/>
                      </a:lnTo>
                      <a:lnTo>
                        <a:pt x="157" y="43"/>
                      </a:lnTo>
                      <a:lnTo>
                        <a:pt x="140" y="52"/>
                      </a:lnTo>
                      <a:lnTo>
                        <a:pt x="124" y="62"/>
                      </a:lnTo>
                      <a:lnTo>
                        <a:pt x="108" y="72"/>
                      </a:lnTo>
                      <a:lnTo>
                        <a:pt x="92" y="81"/>
                      </a:lnTo>
                      <a:lnTo>
                        <a:pt x="77" y="93"/>
                      </a:lnTo>
                      <a:lnTo>
                        <a:pt x="63" y="103"/>
                      </a:lnTo>
                      <a:lnTo>
                        <a:pt x="48" y="113"/>
                      </a:lnTo>
                      <a:lnTo>
                        <a:pt x="35" y="125"/>
                      </a:lnTo>
                      <a:lnTo>
                        <a:pt x="22" y="136"/>
                      </a:lnTo>
                      <a:lnTo>
                        <a:pt x="12" y="148"/>
                      </a:lnTo>
                      <a:lnTo>
                        <a:pt x="0" y="161"/>
                      </a:lnTo>
                      <a:lnTo>
                        <a:pt x="18" y="177"/>
                      </a:lnTo>
                      <a:lnTo>
                        <a:pt x="28" y="164"/>
                      </a:lnTo>
                      <a:lnTo>
                        <a:pt x="39" y="154"/>
                      </a:lnTo>
                      <a:lnTo>
                        <a:pt x="51" y="142"/>
                      </a:lnTo>
                      <a:lnTo>
                        <a:pt x="63" y="132"/>
                      </a:lnTo>
                      <a:lnTo>
                        <a:pt x="77" y="120"/>
                      </a:lnTo>
                      <a:lnTo>
                        <a:pt x="90" y="112"/>
                      </a:lnTo>
                      <a:lnTo>
                        <a:pt x="105" y="102"/>
                      </a:lnTo>
                      <a:lnTo>
                        <a:pt x="119" y="91"/>
                      </a:lnTo>
                      <a:lnTo>
                        <a:pt x="135" y="83"/>
                      </a:lnTo>
                      <a:lnTo>
                        <a:pt x="151" y="72"/>
                      </a:lnTo>
                      <a:lnTo>
                        <a:pt x="167" y="64"/>
                      </a:lnTo>
                      <a:lnTo>
                        <a:pt x="185" y="55"/>
                      </a:lnTo>
                      <a:lnTo>
                        <a:pt x="202" y="46"/>
                      </a:lnTo>
                      <a:lnTo>
                        <a:pt x="220" y="38"/>
                      </a:lnTo>
                      <a:lnTo>
                        <a:pt x="237" y="30"/>
                      </a:lnTo>
                      <a:lnTo>
                        <a:pt x="256" y="20"/>
                      </a:lnTo>
                      <a:lnTo>
                        <a:pt x="2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7" name="Freeform 49"/>
                <p:cNvSpPr>
                  <a:spLocks/>
                </p:cNvSpPr>
                <p:nvPr/>
              </p:nvSpPr>
              <p:spPr bwMode="auto">
                <a:xfrm>
                  <a:off x="5032" y="3478"/>
                  <a:ext cx="71" cy="26"/>
                </a:xfrm>
                <a:custGeom>
                  <a:avLst/>
                  <a:gdLst>
                    <a:gd name="T0" fmla="*/ 209 w 212"/>
                    <a:gd name="T1" fmla="*/ 0 h 80"/>
                    <a:gd name="T2" fmla="*/ 208 w 212"/>
                    <a:gd name="T3" fmla="*/ 0 h 80"/>
                    <a:gd name="T4" fmla="*/ 195 w 212"/>
                    <a:gd name="T5" fmla="*/ 3 h 80"/>
                    <a:gd name="T6" fmla="*/ 182 w 212"/>
                    <a:gd name="T7" fmla="*/ 6 h 80"/>
                    <a:gd name="T8" fmla="*/ 169 w 212"/>
                    <a:gd name="T9" fmla="*/ 9 h 80"/>
                    <a:gd name="T10" fmla="*/ 156 w 212"/>
                    <a:gd name="T11" fmla="*/ 12 h 80"/>
                    <a:gd name="T12" fmla="*/ 142 w 212"/>
                    <a:gd name="T13" fmla="*/ 15 h 80"/>
                    <a:gd name="T14" fmla="*/ 129 w 212"/>
                    <a:gd name="T15" fmla="*/ 18 h 80"/>
                    <a:gd name="T16" fmla="*/ 116 w 212"/>
                    <a:gd name="T17" fmla="*/ 22 h 80"/>
                    <a:gd name="T18" fmla="*/ 103 w 212"/>
                    <a:gd name="T19" fmla="*/ 25 h 80"/>
                    <a:gd name="T20" fmla="*/ 90 w 212"/>
                    <a:gd name="T21" fmla="*/ 28 h 80"/>
                    <a:gd name="T22" fmla="*/ 77 w 212"/>
                    <a:gd name="T23" fmla="*/ 32 h 80"/>
                    <a:gd name="T24" fmla="*/ 64 w 212"/>
                    <a:gd name="T25" fmla="*/ 36 h 80"/>
                    <a:gd name="T26" fmla="*/ 51 w 212"/>
                    <a:gd name="T27" fmla="*/ 41 h 80"/>
                    <a:gd name="T28" fmla="*/ 39 w 212"/>
                    <a:gd name="T29" fmla="*/ 45 h 80"/>
                    <a:gd name="T30" fmla="*/ 25 w 212"/>
                    <a:gd name="T31" fmla="*/ 50 h 80"/>
                    <a:gd name="T32" fmla="*/ 13 w 212"/>
                    <a:gd name="T33" fmla="*/ 54 h 80"/>
                    <a:gd name="T34" fmla="*/ 0 w 212"/>
                    <a:gd name="T35" fmla="*/ 60 h 80"/>
                    <a:gd name="T36" fmla="*/ 10 w 212"/>
                    <a:gd name="T37" fmla="*/ 80 h 80"/>
                    <a:gd name="T38" fmla="*/ 22 w 212"/>
                    <a:gd name="T39" fmla="*/ 76 h 80"/>
                    <a:gd name="T40" fmla="*/ 33 w 212"/>
                    <a:gd name="T41" fmla="*/ 70 h 80"/>
                    <a:gd name="T42" fmla="*/ 45 w 212"/>
                    <a:gd name="T43" fmla="*/ 67 h 80"/>
                    <a:gd name="T44" fmla="*/ 58 w 212"/>
                    <a:gd name="T45" fmla="*/ 63 h 80"/>
                    <a:gd name="T46" fmla="*/ 71 w 212"/>
                    <a:gd name="T47" fmla="*/ 58 h 80"/>
                    <a:gd name="T48" fmla="*/ 84 w 212"/>
                    <a:gd name="T49" fmla="*/ 54 h 80"/>
                    <a:gd name="T50" fmla="*/ 96 w 212"/>
                    <a:gd name="T51" fmla="*/ 51 h 80"/>
                    <a:gd name="T52" fmla="*/ 109 w 212"/>
                    <a:gd name="T53" fmla="*/ 47 h 80"/>
                    <a:gd name="T54" fmla="*/ 122 w 212"/>
                    <a:gd name="T55" fmla="*/ 44 h 80"/>
                    <a:gd name="T56" fmla="*/ 135 w 212"/>
                    <a:gd name="T57" fmla="*/ 41 h 80"/>
                    <a:gd name="T58" fmla="*/ 148 w 212"/>
                    <a:gd name="T59" fmla="*/ 38 h 80"/>
                    <a:gd name="T60" fmla="*/ 161 w 212"/>
                    <a:gd name="T61" fmla="*/ 34 h 80"/>
                    <a:gd name="T62" fmla="*/ 173 w 212"/>
                    <a:gd name="T63" fmla="*/ 32 h 80"/>
                    <a:gd name="T64" fmla="*/ 186 w 212"/>
                    <a:gd name="T65" fmla="*/ 29 h 80"/>
                    <a:gd name="T66" fmla="*/ 199 w 212"/>
                    <a:gd name="T67" fmla="*/ 26 h 80"/>
                    <a:gd name="T68" fmla="*/ 212 w 212"/>
                    <a:gd name="T69" fmla="*/ 23 h 80"/>
                    <a:gd name="T70" fmla="*/ 209 w 212"/>
                    <a:gd name="T71" fmla="*/ 23 h 80"/>
                    <a:gd name="T72" fmla="*/ 209 w 212"/>
                    <a:gd name="T73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2" h="80">
                      <a:moveTo>
                        <a:pt x="209" y="0"/>
                      </a:moveTo>
                      <a:lnTo>
                        <a:pt x="208" y="0"/>
                      </a:lnTo>
                      <a:lnTo>
                        <a:pt x="195" y="3"/>
                      </a:lnTo>
                      <a:lnTo>
                        <a:pt x="182" y="6"/>
                      </a:lnTo>
                      <a:lnTo>
                        <a:pt x="169" y="9"/>
                      </a:lnTo>
                      <a:lnTo>
                        <a:pt x="156" y="12"/>
                      </a:lnTo>
                      <a:lnTo>
                        <a:pt x="142" y="15"/>
                      </a:lnTo>
                      <a:lnTo>
                        <a:pt x="129" y="18"/>
                      </a:lnTo>
                      <a:lnTo>
                        <a:pt x="116" y="22"/>
                      </a:lnTo>
                      <a:lnTo>
                        <a:pt x="103" y="25"/>
                      </a:lnTo>
                      <a:lnTo>
                        <a:pt x="90" y="28"/>
                      </a:lnTo>
                      <a:lnTo>
                        <a:pt x="77" y="32"/>
                      </a:lnTo>
                      <a:lnTo>
                        <a:pt x="64" y="36"/>
                      </a:lnTo>
                      <a:lnTo>
                        <a:pt x="51" y="41"/>
                      </a:lnTo>
                      <a:lnTo>
                        <a:pt x="39" y="45"/>
                      </a:lnTo>
                      <a:lnTo>
                        <a:pt x="25" y="50"/>
                      </a:lnTo>
                      <a:lnTo>
                        <a:pt x="13" y="54"/>
                      </a:lnTo>
                      <a:lnTo>
                        <a:pt x="0" y="60"/>
                      </a:lnTo>
                      <a:lnTo>
                        <a:pt x="10" y="80"/>
                      </a:lnTo>
                      <a:lnTo>
                        <a:pt x="22" y="76"/>
                      </a:lnTo>
                      <a:lnTo>
                        <a:pt x="33" y="70"/>
                      </a:lnTo>
                      <a:lnTo>
                        <a:pt x="45" y="67"/>
                      </a:lnTo>
                      <a:lnTo>
                        <a:pt x="58" y="63"/>
                      </a:lnTo>
                      <a:lnTo>
                        <a:pt x="71" y="58"/>
                      </a:lnTo>
                      <a:lnTo>
                        <a:pt x="84" y="54"/>
                      </a:lnTo>
                      <a:lnTo>
                        <a:pt x="96" y="51"/>
                      </a:lnTo>
                      <a:lnTo>
                        <a:pt x="109" y="47"/>
                      </a:lnTo>
                      <a:lnTo>
                        <a:pt x="122" y="44"/>
                      </a:lnTo>
                      <a:lnTo>
                        <a:pt x="135" y="41"/>
                      </a:lnTo>
                      <a:lnTo>
                        <a:pt x="148" y="38"/>
                      </a:lnTo>
                      <a:lnTo>
                        <a:pt x="161" y="34"/>
                      </a:lnTo>
                      <a:lnTo>
                        <a:pt x="173" y="32"/>
                      </a:lnTo>
                      <a:lnTo>
                        <a:pt x="186" y="29"/>
                      </a:lnTo>
                      <a:lnTo>
                        <a:pt x="199" y="26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8" name="Freeform 50"/>
                <p:cNvSpPr>
                  <a:spLocks/>
                </p:cNvSpPr>
                <p:nvPr/>
              </p:nvSpPr>
              <p:spPr bwMode="auto">
                <a:xfrm>
                  <a:off x="5102" y="3478"/>
                  <a:ext cx="177" cy="10"/>
                </a:xfrm>
                <a:custGeom>
                  <a:avLst/>
                  <a:gdLst>
                    <a:gd name="T0" fmla="*/ 512 w 531"/>
                    <a:gd name="T1" fmla="*/ 9 h 32"/>
                    <a:gd name="T2" fmla="*/ 480 w 531"/>
                    <a:gd name="T3" fmla="*/ 9 h 32"/>
                    <a:gd name="T4" fmla="*/ 447 w 531"/>
                    <a:gd name="T5" fmla="*/ 7 h 32"/>
                    <a:gd name="T6" fmla="*/ 413 w 531"/>
                    <a:gd name="T7" fmla="*/ 7 h 32"/>
                    <a:gd name="T8" fmla="*/ 380 w 531"/>
                    <a:gd name="T9" fmla="*/ 7 h 32"/>
                    <a:gd name="T10" fmla="*/ 348 w 531"/>
                    <a:gd name="T11" fmla="*/ 6 h 32"/>
                    <a:gd name="T12" fmla="*/ 314 w 531"/>
                    <a:gd name="T13" fmla="*/ 6 h 32"/>
                    <a:gd name="T14" fmla="*/ 281 w 531"/>
                    <a:gd name="T15" fmla="*/ 4 h 32"/>
                    <a:gd name="T16" fmla="*/ 232 w 531"/>
                    <a:gd name="T17" fmla="*/ 4 h 32"/>
                    <a:gd name="T18" fmla="*/ 200 w 531"/>
                    <a:gd name="T19" fmla="*/ 3 h 32"/>
                    <a:gd name="T20" fmla="*/ 166 w 531"/>
                    <a:gd name="T21" fmla="*/ 3 h 32"/>
                    <a:gd name="T22" fmla="*/ 133 w 531"/>
                    <a:gd name="T23" fmla="*/ 2 h 32"/>
                    <a:gd name="T24" fmla="*/ 99 w 531"/>
                    <a:gd name="T25" fmla="*/ 2 h 32"/>
                    <a:gd name="T26" fmla="*/ 67 w 531"/>
                    <a:gd name="T27" fmla="*/ 2 h 32"/>
                    <a:gd name="T28" fmla="*/ 34 w 531"/>
                    <a:gd name="T29" fmla="*/ 0 h 32"/>
                    <a:gd name="T30" fmla="*/ 0 w 531"/>
                    <a:gd name="T31" fmla="*/ 0 h 32"/>
                    <a:gd name="T32" fmla="*/ 16 w 531"/>
                    <a:gd name="T33" fmla="*/ 23 h 32"/>
                    <a:gd name="T34" fmla="*/ 51 w 531"/>
                    <a:gd name="T35" fmla="*/ 23 h 32"/>
                    <a:gd name="T36" fmla="*/ 83 w 531"/>
                    <a:gd name="T37" fmla="*/ 25 h 32"/>
                    <a:gd name="T38" fmla="*/ 117 w 531"/>
                    <a:gd name="T39" fmla="*/ 25 h 32"/>
                    <a:gd name="T40" fmla="*/ 149 w 531"/>
                    <a:gd name="T41" fmla="*/ 25 h 32"/>
                    <a:gd name="T42" fmla="*/ 182 w 531"/>
                    <a:gd name="T43" fmla="*/ 26 h 32"/>
                    <a:gd name="T44" fmla="*/ 216 w 531"/>
                    <a:gd name="T45" fmla="*/ 26 h 32"/>
                    <a:gd name="T46" fmla="*/ 265 w 531"/>
                    <a:gd name="T47" fmla="*/ 28 h 32"/>
                    <a:gd name="T48" fmla="*/ 298 w 531"/>
                    <a:gd name="T49" fmla="*/ 28 h 32"/>
                    <a:gd name="T50" fmla="*/ 332 w 531"/>
                    <a:gd name="T51" fmla="*/ 29 h 32"/>
                    <a:gd name="T52" fmla="*/ 364 w 531"/>
                    <a:gd name="T53" fmla="*/ 29 h 32"/>
                    <a:gd name="T54" fmla="*/ 397 w 531"/>
                    <a:gd name="T55" fmla="*/ 31 h 32"/>
                    <a:gd name="T56" fmla="*/ 431 w 531"/>
                    <a:gd name="T57" fmla="*/ 31 h 32"/>
                    <a:gd name="T58" fmla="*/ 463 w 531"/>
                    <a:gd name="T59" fmla="*/ 31 h 32"/>
                    <a:gd name="T60" fmla="*/ 496 w 531"/>
                    <a:gd name="T61" fmla="*/ 32 h 32"/>
                    <a:gd name="T62" fmla="*/ 530 w 531"/>
                    <a:gd name="T63" fmla="*/ 32 h 32"/>
                    <a:gd name="T64" fmla="*/ 531 w 531"/>
                    <a:gd name="T6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1" h="32">
                      <a:moveTo>
                        <a:pt x="531" y="9"/>
                      </a:moveTo>
                      <a:lnTo>
                        <a:pt x="512" y="9"/>
                      </a:lnTo>
                      <a:lnTo>
                        <a:pt x="496" y="9"/>
                      </a:lnTo>
                      <a:lnTo>
                        <a:pt x="480" y="9"/>
                      </a:lnTo>
                      <a:lnTo>
                        <a:pt x="463" y="7"/>
                      </a:lnTo>
                      <a:lnTo>
                        <a:pt x="447" y="7"/>
                      </a:lnTo>
                      <a:lnTo>
                        <a:pt x="431" y="7"/>
                      </a:lnTo>
                      <a:lnTo>
                        <a:pt x="413" y="7"/>
                      </a:lnTo>
                      <a:lnTo>
                        <a:pt x="397" y="7"/>
                      </a:lnTo>
                      <a:lnTo>
                        <a:pt x="380" y="7"/>
                      </a:lnTo>
                      <a:lnTo>
                        <a:pt x="364" y="6"/>
                      </a:lnTo>
                      <a:lnTo>
                        <a:pt x="348" y="6"/>
                      </a:lnTo>
                      <a:lnTo>
                        <a:pt x="332" y="6"/>
                      </a:lnTo>
                      <a:lnTo>
                        <a:pt x="314" y="6"/>
                      </a:lnTo>
                      <a:lnTo>
                        <a:pt x="298" y="4"/>
                      </a:lnTo>
                      <a:lnTo>
                        <a:pt x="281" y="4"/>
                      </a:lnTo>
                      <a:lnTo>
                        <a:pt x="265" y="4"/>
                      </a:lnTo>
                      <a:lnTo>
                        <a:pt x="232" y="4"/>
                      </a:lnTo>
                      <a:lnTo>
                        <a:pt x="216" y="3"/>
                      </a:lnTo>
                      <a:lnTo>
                        <a:pt x="200" y="3"/>
                      </a:lnTo>
                      <a:lnTo>
                        <a:pt x="182" y="3"/>
                      </a:lnTo>
                      <a:lnTo>
                        <a:pt x="166" y="3"/>
                      </a:lnTo>
                      <a:lnTo>
                        <a:pt x="149" y="2"/>
                      </a:lnTo>
                      <a:lnTo>
                        <a:pt x="133" y="2"/>
                      </a:lnTo>
                      <a:lnTo>
                        <a:pt x="117" y="2"/>
                      </a:lnTo>
                      <a:lnTo>
                        <a:pt x="99" y="2"/>
                      </a:lnTo>
                      <a:lnTo>
                        <a:pt x="83" y="2"/>
                      </a:lnTo>
                      <a:lnTo>
                        <a:pt x="67" y="2"/>
                      </a:lnTo>
                      <a:lnTo>
                        <a:pt x="51" y="0"/>
                      </a:lnTo>
                      <a:lnTo>
                        <a:pt x="34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16" y="23"/>
                      </a:lnTo>
                      <a:lnTo>
                        <a:pt x="34" y="23"/>
                      </a:lnTo>
                      <a:lnTo>
                        <a:pt x="51" y="23"/>
                      </a:lnTo>
                      <a:lnTo>
                        <a:pt x="67" y="25"/>
                      </a:lnTo>
                      <a:lnTo>
                        <a:pt x="83" y="25"/>
                      </a:lnTo>
                      <a:lnTo>
                        <a:pt x="99" y="25"/>
                      </a:lnTo>
                      <a:lnTo>
                        <a:pt x="117" y="25"/>
                      </a:lnTo>
                      <a:lnTo>
                        <a:pt x="133" y="25"/>
                      </a:lnTo>
                      <a:lnTo>
                        <a:pt x="149" y="25"/>
                      </a:lnTo>
                      <a:lnTo>
                        <a:pt x="166" y="26"/>
                      </a:lnTo>
                      <a:lnTo>
                        <a:pt x="182" y="26"/>
                      </a:lnTo>
                      <a:lnTo>
                        <a:pt x="200" y="26"/>
                      </a:lnTo>
                      <a:lnTo>
                        <a:pt x="216" y="26"/>
                      </a:lnTo>
                      <a:lnTo>
                        <a:pt x="232" y="28"/>
                      </a:lnTo>
                      <a:lnTo>
                        <a:pt x="265" y="28"/>
                      </a:lnTo>
                      <a:lnTo>
                        <a:pt x="281" y="28"/>
                      </a:lnTo>
                      <a:lnTo>
                        <a:pt x="298" y="28"/>
                      </a:lnTo>
                      <a:lnTo>
                        <a:pt x="314" y="29"/>
                      </a:lnTo>
                      <a:lnTo>
                        <a:pt x="332" y="29"/>
                      </a:lnTo>
                      <a:lnTo>
                        <a:pt x="348" y="29"/>
                      </a:lnTo>
                      <a:lnTo>
                        <a:pt x="364" y="29"/>
                      </a:lnTo>
                      <a:lnTo>
                        <a:pt x="380" y="31"/>
                      </a:lnTo>
                      <a:lnTo>
                        <a:pt x="397" y="31"/>
                      </a:lnTo>
                      <a:lnTo>
                        <a:pt x="413" y="31"/>
                      </a:lnTo>
                      <a:lnTo>
                        <a:pt x="431" y="31"/>
                      </a:lnTo>
                      <a:lnTo>
                        <a:pt x="447" y="31"/>
                      </a:lnTo>
                      <a:lnTo>
                        <a:pt x="463" y="31"/>
                      </a:lnTo>
                      <a:lnTo>
                        <a:pt x="480" y="32"/>
                      </a:lnTo>
                      <a:lnTo>
                        <a:pt x="496" y="32"/>
                      </a:lnTo>
                      <a:lnTo>
                        <a:pt x="512" y="32"/>
                      </a:lnTo>
                      <a:lnTo>
                        <a:pt x="530" y="32"/>
                      </a:lnTo>
                      <a:lnTo>
                        <a:pt x="527" y="32"/>
                      </a:lnTo>
                      <a:lnTo>
                        <a:pt x="53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9" name="Freeform 51"/>
                <p:cNvSpPr>
                  <a:spLocks/>
                </p:cNvSpPr>
                <p:nvPr/>
              </p:nvSpPr>
              <p:spPr bwMode="auto">
                <a:xfrm>
                  <a:off x="5278" y="3481"/>
                  <a:ext cx="90" cy="31"/>
                </a:xfrm>
                <a:custGeom>
                  <a:avLst/>
                  <a:gdLst>
                    <a:gd name="T0" fmla="*/ 272 w 272"/>
                    <a:gd name="T1" fmla="*/ 74 h 94"/>
                    <a:gd name="T2" fmla="*/ 256 w 272"/>
                    <a:gd name="T3" fmla="*/ 67 h 94"/>
                    <a:gd name="T4" fmla="*/ 241 w 272"/>
                    <a:gd name="T5" fmla="*/ 58 h 94"/>
                    <a:gd name="T6" fmla="*/ 225 w 272"/>
                    <a:gd name="T7" fmla="*/ 51 h 94"/>
                    <a:gd name="T8" fmla="*/ 209 w 272"/>
                    <a:gd name="T9" fmla="*/ 43 h 94"/>
                    <a:gd name="T10" fmla="*/ 193 w 272"/>
                    <a:gd name="T11" fmla="*/ 38 h 94"/>
                    <a:gd name="T12" fmla="*/ 177 w 272"/>
                    <a:gd name="T13" fmla="*/ 32 h 94"/>
                    <a:gd name="T14" fmla="*/ 161 w 272"/>
                    <a:gd name="T15" fmla="*/ 27 h 94"/>
                    <a:gd name="T16" fmla="*/ 145 w 272"/>
                    <a:gd name="T17" fmla="*/ 23 h 94"/>
                    <a:gd name="T18" fmla="*/ 129 w 272"/>
                    <a:gd name="T19" fmla="*/ 20 h 94"/>
                    <a:gd name="T20" fmla="*/ 112 w 272"/>
                    <a:gd name="T21" fmla="*/ 16 h 94"/>
                    <a:gd name="T22" fmla="*/ 94 w 272"/>
                    <a:gd name="T23" fmla="*/ 13 h 94"/>
                    <a:gd name="T24" fmla="*/ 77 w 272"/>
                    <a:gd name="T25" fmla="*/ 11 h 94"/>
                    <a:gd name="T26" fmla="*/ 59 w 272"/>
                    <a:gd name="T27" fmla="*/ 9 h 94"/>
                    <a:gd name="T28" fmla="*/ 42 w 272"/>
                    <a:gd name="T29" fmla="*/ 6 h 94"/>
                    <a:gd name="T30" fmla="*/ 23 w 272"/>
                    <a:gd name="T31" fmla="*/ 3 h 94"/>
                    <a:gd name="T32" fmla="*/ 4 w 272"/>
                    <a:gd name="T33" fmla="*/ 0 h 94"/>
                    <a:gd name="T34" fmla="*/ 0 w 272"/>
                    <a:gd name="T35" fmla="*/ 23 h 94"/>
                    <a:gd name="T36" fmla="*/ 19 w 272"/>
                    <a:gd name="T37" fmla="*/ 25 h 94"/>
                    <a:gd name="T38" fmla="*/ 37 w 272"/>
                    <a:gd name="T39" fmla="*/ 29 h 94"/>
                    <a:gd name="T40" fmla="*/ 56 w 272"/>
                    <a:gd name="T41" fmla="*/ 30 h 94"/>
                    <a:gd name="T42" fmla="*/ 74 w 272"/>
                    <a:gd name="T43" fmla="*/ 35 h 94"/>
                    <a:gd name="T44" fmla="*/ 91 w 272"/>
                    <a:gd name="T45" fmla="*/ 36 h 94"/>
                    <a:gd name="T46" fmla="*/ 107 w 272"/>
                    <a:gd name="T47" fmla="*/ 39 h 94"/>
                    <a:gd name="T48" fmla="*/ 123 w 272"/>
                    <a:gd name="T49" fmla="*/ 43 h 94"/>
                    <a:gd name="T50" fmla="*/ 139 w 272"/>
                    <a:gd name="T51" fmla="*/ 46 h 94"/>
                    <a:gd name="T52" fmla="*/ 155 w 272"/>
                    <a:gd name="T53" fmla="*/ 51 h 94"/>
                    <a:gd name="T54" fmla="*/ 170 w 272"/>
                    <a:gd name="T55" fmla="*/ 55 h 94"/>
                    <a:gd name="T56" fmla="*/ 186 w 272"/>
                    <a:gd name="T57" fmla="*/ 59 h 94"/>
                    <a:gd name="T58" fmla="*/ 200 w 272"/>
                    <a:gd name="T59" fmla="*/ 65 h 94"/>
                    <a:gd name="T60" fmla="*/ 215 w 272"/>
                    <a:gd name="T61" fmla="*/ 71 h 94"/>
                    <a:gd name="T62" fmla="*/ 229 w 272"/>
                    <a:gd name="T63" fmla="*/ 78 h 94"/>
                    <a:gd name="T64" fmla="*/ 245 w 272"/>
                    <a:gd name="T65" fmla="*/ 86 h 94"/>
                    <a:gd name="T66" fmla="*/ 260 w 272"/>
                    <a:gd name="T67" fmla="*/ 94 h 94"/>
                    <a:gd name="T68" fmla="*/ 272 w 272"/>
                    <a:gd name="T69" fmla="*/ 7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2" h="94">
                      <a:moveTo>
                        <a:pt x="272" y="74"/>
                      </a:moveTo>
                      <a:lnTo>
                        <a:pt x="256" y="67"/>
                      </a:lnTo>
                      <a:lnTo>
                        <a:pt x="241" y="58"/>
                      </a:lnTo>
                      <a:lnTo>
                        <a:pt x="225" y="51"/>
                      </a:lnTo>
                      <a:lnTo>
                        <a:pt x="209" y="43"/>
                      </a:lnTo>
                      <a:lnTo>
                        <a:pt x="193" y="38"/>
                      </a:lnTo>
                      <a:lnTo>
                        <a:pt x="177" y="32"/>
                      </a:lnTo>
                      <a:lnTo>
                        <a:pt x="161" y="27"/>
                      </a:lnTo>
                      <a:lnTo>
                        <a:pt x="145" y="23"/>
                      </a:lnTo>
                      <a:lnTo>
                        <a:pt x="129" y="20"/>
                      </a:lnTo>
                      <a:lnTo>
                        <a:pt x="112" y="16"/>
                      </a:lnTo>
                      <a:lnTo>
                        <a:pt x="94" y="13"/>
                      </a:lnTo>
                      <a:lnTo>
                        <a:pt x="77" y="11"/>
                      </a:lnTo>
                      <a:lnTo>
                        <a:pt x="59" y="9"/>
                      </a:lnTo>
                      <a:lnTo>
                        <a:pt x="42" y="6"/>
                      </a:lnTo>
                      <a:lnTo>
                        <a:pt x="23" y="3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19" y="25"/>
                      </a:lnTo>
                      <a:lnTo>
                        <a:pt x="37" y="29"/>
                      </a:lnTo>
                      <a:lnTo>
                        <a:pt x="56" y="30"/>
                      </a:lnTo>
                      <a:lnTo>
                        <a:pt x="74" y="35"/>
                      </a:lnTo>
                      <a:lnTo>
                        <a:pt x="91" y="36"/>
                      </a:lnTo>
                      <a:lnTo>
                        <a:pt x="107" y="39"/>
                      </a:lnTo>
                      <a:lnTo>
                        <a:pt x="123" y="43"/>
                      </a:lnTo>
                      <a:lnTo>
                        <a:pt x="139" y="46"/>
                      </a:lnTo>
                      <a:lnTo>
                        <a:pt x="155" y="51"/>
                      </a:lnTo>
                      <a:lnTo>
                        <a:pt x="170" y="55"/>
                      </a:lnTo>
                      <a:lnTo>
                        <a:pt x="186" y="59"/>
                      </a:lnTo>
                      <a:lnTo>
                        <a:pt x="200" y="65"/>
                      </a:lnTo>
                      <a:lnTo>
                        <a:pt x="215" y="71"/>
                      </a:lnTo>
                      <a:lnTo>
                        <a:pt x="229" y="78"/>
                      </a:lnTo>
                      <a:lnTo>
                        <a:pt x="245" y="86"/>
                      </a:lnTo>
                      <a:lnTo>
                        <a:pt x="260" y="94"/>
                      </a:lnTo>
                      <a:lnTo>
                        <a:pt x="272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0" name="Freeform 52"/>
                <p:cNvSpPr>
                  <a:spLocks/>
                </p:cNvSpPr>
                <p:nvPr/>
              </p:nvSpPr>
              <p:spPr bwMode="auto">
                <a:xfrm>
                  <a:off x="5364" y="3505"/>
                  <a:ext cx="59" cy="72"/>
                </a:xfrm>
                <a:custGeom>
                  <a:avLst/>
                  <a:gdLst>
                    <a:gd name="T0" fmla="*/ 166 w 177"/>
                    <a:gd name="T1" fmla="*/ 215 h 215"/>
                    <a:gd name="T2" fmla="*/ 177 w 177"/>
                    <a:gd name="T3" fmla="*/ 201 h 215"/>
                    <a:gd name="T4" fmla="*/ 169 w 177"/>
                    <a:gd name="T5" fmla="*/ 180 h 215"/>
                    <a:gd name="T6" fmla="*/ 161 w 177"/>
                    <a:gd name="T7" fmla="*/ 163 h 215"/>
                    <a:gd name="T8" fmla="*/ 153 w 177"/>
                    <a:gd name="T9" fmla="*/ 144 h 215"/>
                    <a:gd name="T10" fmla="*/ 145 w 177"/>
                    <a:gd name="T11" fmla="*/ 128 h 215"/>
                    <a:gd name="T12" fmla="*/ 135 w 177"/>
                    <a:gd name="T13" fmla="*/ 113 h 215"/>
                    <a:gd name="T14" fmla="*/ 126 w 177"/>
                    <a:gd name="T15" fmla="*/ 100 h 215"/>
                    <a:gd name="T16" fmla="*/ 116 w 177"/>
                    <a:gd name="T17" fmla="*/ 87 h 215"/>
                    <a:gd name="T18" fmla="*/ 106 w 177"/>
                    <a:gd name="T19" fmla="*/ 74 h 215"/>
                    <a:gd name="T20" fmla="*/ 96 w 177"/>
                    <a:gd name="T21" fmla="*/ 64 h 215"/>
                    <a:gd name="T22" fmla="*/ 84 w 177"/>
                    <a:gd name="T23" fmla="*/ 54 h 215"/>
                    <a:gd name="T24" fmla="*/ 73 w 177"/>
                    <a:gd name="T25" fmla="*/ 44 h 215"/>
                    <a:gd name="T26" fmla="*/ 62 w 177"/>
                    <a:gd name="T27" fmla="*/ 35 h 215"/>
                    <a:gd name="T28" fmla="*/ 49 w 177"/>
                    <a:gd name="T29" fmla="*/ 26 h 215"/>
                    <a:gd name="T30" fmla="*/ 38 w 177"/>
                    <a:gd name="T31" fmla="*/ 17 h 215"/>
                    <a:gd name="T32" fmla="*/ 25 w 177"/>
                    <a:gd name="T33" fmla="*/ 10 h 215"/>
                    <a:gd name="T34" fmla="*/ 12 w 177"/>
                    <a:gd name="T35" fmla="*/ 0 h 215"/>
                    <a:gd name="T36" fmla="*/ 0 w 177"/>
                    <a:gd name="T37" fmla="*/ 20 h 215"/>
                    <a:gd name="T38" fmla="*/ 12 w 177"/>
                    <a:gd name="T39" fmla="*/ 29 h 215"/>
                    <a:gd name="T40" fmla="*/ 23 w 177"/>
                    <a:gd name="T41" fmla="*/ 36 h 215"/>
                    <a:gd name="T42" fmla="*/ 36 w 177"/>
                    <a:gd name="T43" fmla="*/ 45 h 215"/>
                    <a:gd name="T44" fmla="*/ 48 w 177"/>
                    <a:gd name="T45" fmla="*/ 54 h 215"/>
                    <a:gd name="T46" fmla="*/ 60 w 177"/>
                    <a:gd name="T47" fmla="*/ 63 h 215"/>
                    <a:gd name="T48" fmla="*/ 70 w 177"/>
                    <a:gd name="T49" fmla="*/ 71 h 215"/>
                    <a:gd name="T50" fmla="*/ 78 w 177"/>
                    <a:gd name="T51" fmla="*/ 81 h 215"/>
                    <a:gd name="T52" fmla="*/ 89 w 177"/>
                    <a:gd name="T53" fmla="*/ 90 h 215"/>
                    <a:gd name="T54" fmla="*/ 99 w 177"/>
                    <a:gd name="T55" fmla="*/ 102 h 215"/>
                    <a:gd name="T56" fmla="*/ 108 w 177"/>
                    <a:gd name="T57" fmla="*/ 115 h 215"/>
                    <a:gd name="T58" fmla="*/ 116 w 177"/>
                    <a:gd name="T59" fmla="*/ 127 h 215"/>
                    <a:gd name="T60" fmla="*/ 124 w 177"/>
                    <a:gd name="T61" fmla="*/ 141 h 215"/>
                    <a:gd name="T62" fmla="*/ 132 w 177"/>
                    <a:gd name="T63" fmla="*/ 156 h 215"/>
                    <a:gd name="T64" fmla="*/ 140 w 177"/>
                    <a:gd name="T65" fmla="*/ 172 h 215"/>
                    <a:gd name="T66" fmla="*/ 148 w 177"/>
                    <a:gd name="T67" fmla="*/ 189 h 215"/>
                    <a:gd name="T68" fmla="*/ 156 w 177"/>
                    <a:gd name="T69" fmla="*/ 208 h 215"/>
                    <a:gd name="T70" fmla="*/ 164 w 177"/>
                    <a:gd name="T71" fmla="*/ 193 h 215"/>
                    <a:gd name="T72" fmla="*/ 166 w 177"/>
                    <a:gd name="T73" fmla="*/ 215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7" h="215">
                      <a:moveTo>
                        <a:pt x="166" y="215"/>
                      </a:moveTo>
                      <a:lnTo>
                        <a:pt x="177" y="201"/>
                      </a:lnTo>
                      <a:lnTo>
                        <a:pt x="169" y="180"/>
                      </a:lnTo>
                      <a:lnTo>
                        <a:pt x="161" y="163"/>
                      </a:lnTo>
                      <a:lnTo>
                        <a:pt x="153" y="144"/>
                      </a:lnTo>
                      <a:lnTo>
                        <a:pt x="145" y="128"/>
                      </a:lnTo>
                      <a:lnTo>
                        <a:pt x="135" y="113"/>
                      </a:lnTo>
                      <a:lnTo>
                        <a:pt x="126" y="100"/>
                      </a:lnTo>
                      <a:lnTo>
                        <a:pt x="116" y="87"/>
                      </a:lnTo>
                      <a:lnTo>
                        <a:pt x="106" y="74"/>
                      </a:lnTo>
                      <a:lnTo>
                        <a:pt x="96" y="64"/>
                      </a:lnTo>
                      <a:lnTo>
                        <a:pt x="84" y="54"/>
                      </a:lnTo>
                      <a:lnTo>
                        <a:pt x="73" y="44"/>
                      </a:lnTo>
                      <a:lnTo>
                        <a:pt x="62" y="35"/>
                      </a:lnTo>
                      <a:lnTo>
                        <a:pt x="49" y="26"/>
                      </a:lnTo>
                      <a:lnTo>
                        <a:pt x="38" y="17"/>
                      </a:lnTo>
                      <a:lnTo>
                        <a:pt x="25" y="10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12" y="29"/>
                      </a:lnTo>
                      <a:lnTo>
                        <a:pt x="23" y="36"/>
                      </a:lnTo>
                      <a:lnTo>
                        <a:pt x="36" y="45"/>
                      </a:lnTo>
                      <a:lnTo>
                        <a:pt x="48" y="54"/>
                      </a:lnTo>
                      <a:lnTo>
                        <a:pt x="60" y="63"/>
                      </a:lnTo>
                      <a:lnTo>
                        <a:pt x="70" y="71"/>
                      </a:lnTo>
                      <a:lnTo>
                        <a:pt x="78" y="81"/>
                      </a:lnTo>
                      <a:lnTo>
                        <a:pt x="89" y="90"/>
                      </a:lnTo>
                      <a:lnTo>
                        <a:pt x="99" y="102"/>
                      </a:lnTo>
                      <a:lnTo>
                        <a:pt x="108" y="115"/>
                      </a:lnTo>
                      <a:lnTo>
                        <a:pt x="116" y="127"/>
                      </a:lnTo>
                      <a:lnTo>
                        <a:pt x="124" y="141"/>
                      </a:lnTo>
                      <a:lnTo>
                        <a:pt x="132" y="156"/>
                      </a:lnTo>
                      <a:lnTo>
                        <a:pt x="140" y="172"/>
                      </a:lnTo>
                      <a:lnTo>
                        <a:pt x="148" y="189"/>
                      </a:lnTo>
                      <a:lnTo>
                        <a:pt x="156" y="208"/>
                      </a:lnTo>
                      <a:lnTo>
                        <a:pt x="164" y="193"/>
                      </a:lnTo>
                      <a:lnTo>
                        <a:pt x="166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1" name="Freeform 53"/>
                <p:cNvSpPr>
                  <a:spLocks/>
                </p:cNvSpPr>
                <p:nvPr/>
              </p:nvSpPr>
              <p:spPr bwMode="auto">
                <a:xfrm>
                  <a:off x="5290" y="3567"/>
                  <a:ext cx="130" cy="13"/>
                </a:xfrm>
                <a:custGeom>
                  <a:avLst/>
                  <a:gdLst>
                    <a:gd name="T0" fmla="*/ 0 w 390"/>
                    <a:gd name="T1" fmla="*/ 23 h 38"/>
                    <a:gd name="T2" fmla="*/ 23 w 390"/>
                    <a:gd name="T3" fmla="*/ 26 h 38"/>
                    <a:gd name="T4" fmla="*/ 48 w 390"/>
                    <a:gd name="T5" fmla="*/ 29 h 38"/>
                    <a:gd name="T6" fmla="*/ 73 w 390"/>
                    <a:gd name="T7" fmla="*/ 31 h 38"/>
                    <a:gd name="T8" fmla="*/ 99 w 390"/>
                    <a:gd name="T9" fmla="*/ 32 h 38"/>
                    <a:gd name="T10" fmla="*/ 124 w 390"/>
                    <a:gd name="T11" fmla="*/ 34 h 38"/>
                    <a:gd name="T12" fmla="*/ 148 w 390"/>
                    <a:gd name="T13" fmla="*/ 35 h 38"/>
                    <a:gd name="T14" fmla="*/ 173 w 390"/>
                    <a:gd name="T15" fmla="*/ 37 h 38"/>
                    <a:gd name="T16" fmla="*/ 199 w 390"/>
                    <a:gd name="T17" fmla="*/ 37 h 38"/>
                    <a:gd name="T18" fmla="*/ 224 w 390"/>
                    <a:gd name="T19" fmla="*/ 38 h 38"/>
                    <a:gd name="T20" fmla="*/ 247 w 390"/>
                    <a:gd name="T21" fmla="*/ 37 h 38"/>
                    <a:gd name="T22" fmla="*/ 272 w 390"/>
                    <a:gd name="T23" fmla="*/ 37 h 38"/>
                    <a:gd name="T24" fmla="*/ 297 w 390"/>
                    <a:gd name="T25" fmla="*/ 35 h 38"/>
                    <a:gd name="T26" fmla="*/ 321 w 390"/>
                    <a:gd name="T27" fmla="*/ 34 h 38"/>
                    <a:gd name="T28" fmla="*/ 345 w 390"/>
                    <a:gd name="T29" fmla="*/ 32 h 38"/>
                    <a:gd name="T30" fmla="*/ 368 w 390"/>
                    <a:gd name="T31" fmla="*/ 32 h 38"/>
                    <a:gd name="T32" fmla="*/ 390 w 390"/>
                    <a:gd name="T33" fmla="*/ 29 h 38"/>
                    <a:gd name="T34" fmla="*/ 388 w 390"/>
                    <a:gd name="T35" fmla="*/ 7 h 38"/>
                    <a:gd name="T36" fmla="*/ 366 w 390"/>
                    <a:gd name="T37" fmla="*/ 9 h 38"/>
                    <a:gd name="T38" fmla="*/ 343 w 390"/>
                    <a:gd name="T39" fmla="*/ 10 h 38"/>
                    <a:gd name="T40" fmla="*/ 320 w 390"/>
                    <a:gd name="T41" fmla="*/ 10 h 38"/>
                    <a:gd name="T42" fmla="*/ 297 w 390"/>
                    <a:gd name="T43" fmla="*/ 12 h 38"/>
                    <a:gd name="T44" fmla="*/ 272 w 390"/>
                    <a:gd name="T45" fmla="*/ 12 h 38"/>
                    <a:gd name="T46" fmla="*/ 247 w 390"/>
                    <a:gd name="T47" fmla="*/ 12 h 38"/>
                    <a:gd name="T48" fmla="*/ 224 w 390"/>
                    <a:gd name="T49" fmla="*/ 13 h 38"/>
                    <a:gd name="T50" fmla="*/ 199 w 390"/>
                    <a:gd name="T51" fmla="*/ 12 h 38"/>
                    <a:gd name="T52" fmla="*/ 150 w 390"/>
                    <a:gd name="T53" fmla="*/ 12 h 38"/>
                    <a:gd name="T54" fmla="*/ 124 w 390"/>
                    <a:gd name="T55" fmla="*/ 10 h 38"/>
                    <a:gd name="T56" fmla="*/ 99 w 390"/>
                    <a:gd name="T57" fmla="*/ 10 h 38"/>
                    <a:gd name="T58" fmla="*/ 76 w 390"/>
                    <a:gd name="T59" fmla="*/ 9 h 38"/>
                    <a:gd name="T60" fmla="*/ 51 w 390"/>
                    <a:gd name="T61" fmla="*/ 6 h 38"/>
                    <a:gd name="T62" fmla="*/ 26 w 390"/>
                    <a:gd name="T63" fmla="*/ 3 h 38"/>
                    <a:gd name="T64" fmla="*/ 1 w 390"/>
                    <a:gd name="T65" fmla="*/ 0 h 38"/>
                    <a:gd name="T66" fmla="*/ 0 w 390"/>
                    <a:gd name="T67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90" h="38">
                      <a:moveTo>
                        <a:pt x="0" y="23"/>
                      </a:moveTo>
                      <a:lnTo>
                        <a:pt x="23" y="26"/>
                      </a:lnTo>
                      <a:lnTo>
                        <a:pt x="48" y="29"/>
                      </a:lnTo>
                      <a:lnTo>
                        <a:pt x="73" y="31"/>
                      </a:lnTo>
                      <a:lnTo>
                        <a:pt x="99" y="32"/>
                      </a:lnTo>
                      <a:lnTo>
                        <a:pt x="124" y="34"/>
                      </a:lnTo>
                      <a:lnTo>
                        <a:pt x="148" y="35"/>
                      </a:lnTo>
                      <a:lnTo>
                        <a:pt x="173" y="37"/>
                      </a:lnTo>
                      <a:lnTo>
                        <a:pt x="199" y="37"/>
                      </a:lnTo>
                      <a:lnTo>
                        <a:pt x="224" y="38"/>
                      </a:lnTo>
                      <a:lnTo>
                        <a:pt x="247" y="37"/>
                      </a:lnTo>
                      <a:lnTo>
                        <a:pt x="272" y="37"/>
                      </a:lnTo>
                      <a:lnTo>
                        <a:pt x="297" y="35"/>
                      </a:lnTo>
                      <a:lnTo>
                        <a:pt x="321" y="34"/>
                      </a:lnTo>
                      <a:lnTo>
                        <a:pt x="345" y="32"/>
                      </a:lnTo>
                      <a:lnTo>
                        <a:pt x="368" y="32"/>
                      </a:lnTo>
                      <a:lnTo>
                        <a:pt x="390" y="29"/>
                      </a:lnTo>
                      <a:lnTo>
                        <a:pt x="388" y="7"/>
                      </a:lnTo>
                      <a:lnTo>
                        <a:pt x="366" y="9"/>
                      </a:lnTo>
                      <a:lnTo>
                        <a:pt x="343" y="10"/>
                      </a:lnTo>
                      <a:lnTo>
                        <a:pt x="320" y="10"/>
                      </a:lnTo>
                      <a:lnTo>
                        <a:pt x="297" y="12"/>
                      </a:lnTo>
                      <a:lnTo>
                        <a:pt x="272" y="12"/>
                      </a:lnTo>
                      <a:lnTo>
                        <a:pt x="247" y="12"/>
                      </a:lnTo>
                      <a:lnTo>
                        <a:pt x="224" y="13"/>
                      </a:lnTo>
                      <a:lnTo>
                        <a:pt x="199" y="12"/>
                      </a:lnTo>
                      <a:lnTo>
                        <a:pt x="150" y="12"/>
                      </a:lnTo>
                      <a:lnTo>
                        <a:pt x="124" y="10"/>
                      </a:lnTo>
                      <a:lnTo>
                        <a:pt x="99" y="10"/>
                      </a:lnTo>
                      <a:lnTo>
                        <a:pt x="76" y="9"/>
                      </a:lnTo>
                      <a:lnTo>
                        <a:pt x="51" y="6"/>
                      </a:lnTo>
                      <a:lnTo>
                        <a:pt x="26" y="3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2" name="Freeform 54"/>
                <p:cNvSpPr>
                  <a:spLocks/>
                </p:cNvSpPr>
                <p:nvPr/>
              </p:nvSpPr>
              <p:spPr bwMode="auto">
                <a:xfrm>
                  <a:off x="5187" y="3542"/>
                  <a:ext cx="103" cy="33"/>
                </a:xfrm>
                <a:custGeom>
                  <a:avLst/>
                  <a:gdLst>
                    <a:gd name="T0" fmla="*/ 19 w 308"/>
                    <a:gd name="T1" fmla="*/ 17 h 98"/>
                    <a:gd name="T2" fmla="*/ 0 w 308"/>
                    <a:gd name="T3" fmla="*/ 16 h 98"/>
                    <a:gd name="T4" fmla="*/ 13 w 308"/>
                    <a:gd name="T5" fmla="*/ 27 h 98"/>
                    <a:gd name="T6" fmla="*/ 26 w 308"/>
                    <a:gd name="T7" fmla="*/ 37 h 98"/>
                    <a:gd name="T8" fmla="*/ 41 w 308"/>
                    <a:gd name="T9" fmla="*/ 46 h 98"/>
                    <a:gd name="T10" fmla="*/ 58 w 308"/>
                    <a:gd name="T11" fmla="*/ 53 h 98"/>
                    <a:gd name="T12" fmla="*/ 76 w 308"/>
                    <a:gd name="T13" fmla="*/ 61 h 98"/>
                    <a:gd name="T14" fmla="*/ 96 w 308"/>
                    <a:gd name="T15" fmla="*/ 68 h 98"/>
                    <a:gd name="T16" fmla="*/ 115 w 308"/>
                    <a:gd name="T17" fmla="*/ 72 h 98"/>
                    <a:gd name="T18" fmla="*/ 137 w 308"/>
                    <a:gd name="T19" fmla="*/ 77 h 98"/>
                    <a:gd name="T20" fmla="*/ 159 w 308"/>
                    <a:gd name="T21" fmla="*/ 80 h 98"/>
                    <a:gd name="T22" fmla="*/ 179 w 308"/>
                    <a:gd name="T23" fmla="*/ 84 h 98"/>
                    <a:gd name="T24" fmla="*/ 202 w 308"/>
                    <a:gd name="T25" fmla="*/ 87 h 98"/>
                    <a:gd name="T26" fmla="*/ 224 w 308"/>
                    <a:gd name="T27" fmla="*/ 90 h 98"/>
                    <a:gd name="T28" fmla="*/ 246 w 308"/>
                    <a:gd name="T29" fmla="*/ 91 h 98"/>
                    <a:gd name="T30" fmla="*/ 266 w 308"/>
                    <a:gd name="T31" fmla="*/ 94 h 98"/>
                    <a:gd name="T32" fmla="*/ 287 w 308"/>
                    <a:gd name="T33" fmla="*/ 97 h 98"/>
                    <a:gd name="T34" fmla="*/ 307 w 308"/>
                    <a:gd name="T35" fmla="*/ 98 h 98"/>
                    <a:gd name="T36" fmla="*/ 308 w 308"/>
                    <a:gd name="T37" fmla="*/ 75 h 98"/>
                    <a:gd name="T38" fmla="*/ 290 w 308"/>
                    <a:gd name="T39" fmla="*/ 74 h 98"/>
                    <a:gd name="T40" fmla="*/ 269 w 308"/>
                    <a:gd name="T41" fmla="*/ 71 h 98"/>
                    <a:gd name="T42" fmla="*/ 247 w 308"/>
                    <a:gd name="T43" fmla="*/ 69 h 98"/>
                    <a:gd name="T44" fmla="*/ 226 w 308"/>
                    <a:gd name="T45" fmla="*/ 66 h 98"/>
                    <a:gd name="T46" fmla="*/ 204 w 308"/>
                    <a:gd name="T47" fmla="*/ 64 h 98"/>
                    <a:gd name="T48" fmla="*/ 183 w 308"/>
                    <a:gd name="T49" fmla="*/ 61 h 98"/>
                    <a:gd name="T50" fmla="*/ 162 w 308"/>
                    <a:gd name="T51" fmla="*/ 56 h 98"/>
                    <a:gd name="T52" fmla="*/ 141 w 308"/>
                    <a:gd name="T53" fmla="*/ 53 h 98"/>
                    <a:gd name="T54" fmla="*/ 121 w 308"/>
                    <a:gd name="T55" fmla="*/ 49 h 98"/>
                    <a:gd name="T56" fmla="*/ 101 w 308"/>
                    <a:gd name="T57" fmla="*/ 45 h 98"/>
                    <a:gd name="T58" fmla="*/ 83 w 308"/>
                    <a:gd name="T59" fmla="*/ 39 h 98"/>
                    <a:gd name="T60" fmla="*/ 66 w 308"/>
                    <a:gd name="T61" fmla="*/ 32 h 98"/>
                    <a:gd name="T62" fmla="*/ 51 w 308"/>
                    <a:gd name="T63" fmla="*/ 26 h 98"/>
                    <a:gd name="T64" fmla="*/ 39 w 308"/>
                    <a:gd name="T65" fmla="*/ 18 h 98"/>
                    <a:gd name="T66" fmla="*/ 28 w 308"/>
                    <a:gd name="T67" fmla="*/ 10 h 98"/>
                    <a:gd name="T68" fmla="*/ 19 w 308"/>
                    <a:gd name="T69" fmla="*/ 1 h 98"/>
                    <a:gd name="T70" fmla="*/ 2 w 308"/>
                    <a:gd name="T71" fmla="*/ 0 h 98"/>
                    <a:gd name="T72" fmla="*/ 19 w 308"/>
                    <a:gd name="T73" fmla="*/ 1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8" h="98">
                      <a:moveTo>
                        <a:pt x="19" y="17"/>
                      </a:moveTo>
                      <a:lnTo>
                        <a:pt x="0" y="16"/>
                      </a:lnTo>
                      <a:lnTo>
                        <a:pt x="13" y="27"/>
                      </a:lnTo>
                      <a:lnTo>
                        <a:pt x="26" y="37"/>
                      </a:lnTo>
                      <a:lnTo>
                        <a:pt x="41" y="46"/>
                      </a:lnTo>
                      <a:lnTo>
                        <a:pt x="58" y="53"/>
                      </a:lnTo>
                      <a:lnTo>
                        <a:pt x="76" y="61"/>
                      </a:lnTo>
                      <a:lnTo>
                        <a:pt x="96" y="68"/>
                      </a:lnTo>
                      <a:lnTo>
                        <a:pt x="115" y="72"/>
                      </a:lnTo>
                      <a:lnTo>
                        <a:pt x="137" y="77"/>
                      </a:lnTo>
                      <a:lnTo>
                        <a:pt x="159" y="80"/>
                      </a:lnTo>
                      <a:lnTo>
                        <a:pt x="179" y="84"/>
                      </a:lnTo>
                      <a:lnTo>
                        <a:pt x="202" y="87"/>
                      </a:lnTo>
                      <a:lnTo>
                        <a:pt x="224" y="90"/>
                      </a:lnTo>
                      <a:lnTo>
                        <a:pt x="246" y="91"/>
                      </a:lnTo>
                      <a:lnTo>
                        <a:pt x="266" y="94"/>
                      </a:lnTo>
                      <a:lnTo>
                        <a:pt x="287" y="97"/>
                      </a:lnTo>
                      <a:lnTo>
                        <a:pt x="307" y="98"/>
                      </a:lnTo>
                      <a:lnTo>
                        <a:pt x="308" y="75"/>
                      </a:lnTo>
                      <a:lnTo>
                        <a:pt x="290" y="74"/>
                      </a:lnTo>
                      <a:lnTo>
                        <a:pt x="269" y="71"/>
                      </a:lnTo>
                      <a:lnTo>
                        <a:pt x="247" y="69"/>
                      </a:lnTo>
                      <a:lnTo>
                        <a:pt x="226" y="66"/>
                      </a:lnTo>
                      <a:lnTo>
                        <a:pt x="204" y="64"/>
                      </a:lnTo>
                      <a:lnTo>
                        <a:pt x="183" y="61"/>
                      </a:lnTo>
                      <a:lnTo>
                        <a:pt x="162" y="56"/>
                      </a:lnTo>
                      <a:lnTo>
                        <a:pt x="141" y="53"/>
                      </a:lnTo>
                      <a:lnTo>
                        <a:pt x="121" y="49"/>
                      </a:lnTo>
                      <a:lnTo>
                        <a:pt x="101" y="45"/>
                      </a:lnTo>
                      <a:lnTo>
                        <a:pt x="83" y="39"/>
                      </a:lnTo>
                      <a:lnTo>
                        <a:pt x="66" y="32"/>
                      </a:lnTo>
                      <a:lnTo>
                        <a:pt x="51" y="26"/>
                      </a:lnTo>
                      <a:lnTo>
                        <a:pt x="39" y="18"/>
                      </a:lnTo>
                      <a:lnTo>
                        <a:pt x="28" y="10"/>
                      </a:lnTo>
                      <a:lnTo>
                        <a:pt x="19" y="1"/>
                      </a:lnTo>
                      <a:lnTo>
                        <a:pt x="2" y="0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3" name="Freeform 55"/>
                <p:cNvSpPr>
                  <a:spLocks/>
                </p:cNvSpPr>
                <p:nvPr/>
              </p:nvSpPr>
              <p:spPr bwMode="auto">
                <a:xfrm>
                  <a:off x="5184" y="3480"/>
                  <a:ext cx="8" cy="4"/>
                </a:xfrm>
                <a:custGeom>
                  <a:avLst/>
                  <a:gdLst>
                    <a:gd name="T0" fmla="*/ 23 w 23"/>
                    <a:gd name="T1" fmla="*/ 12 h 12"/>
                    <a:gd name="T2" fmla="*/ 22 w 23"/>
                    <a:gd name="T3" fmla="*/ 7 h 12"/>
                    <a:gd name="T4" fmla="*/ 19 w 23"/>
                    <a:gd name="T5" fmla="*/ 3 h 12"/>
                    <a:gd name="T6" fmla="*/ 16 w 23"/>
                    <a:gd name="T7" fmla="*/ 1 h 12"/>
                    <a:gd name="T8" fmla="*/ 10 w 23"/>
                    <a:gd name="T9" fmla="*/ 0 h 12"/>
                    <a:gd name="T10" fmla="*/ 7 w 23"/>
                    <a:gd name="T11" fmla="*/ 1 h 12"/>
                    <a:gd name="T12" fmla="*/ 3 w 23"/>
                    <a:gd name="T13" fmla="*/ 4 h 12"/>
                    <a:gd name="T14" fmla="*/ 1 w 23"/>
                    <a:gd name="T15" fmla="*/ 7 h 12"/>
                    <a:gd name="T16" fmla="*/ 0 w 23"/>
                    <a:gd name="T17" fmla="*/ 12 h 12"/>
                    <a:gd name="T18" fmla="*/ 23 w 23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2">
                      <a:moveTo>
                        <a:pt x="23" y="12"/>
                      </a:moveTo>
                      <a:lnTo>
                        <a:pt x="22" y="7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4" name="Freeform 56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11" cy="61"/>
                </a:xfrm>
                <a:custGeom>
                  <a:avLst/>
                  <a:gdLst>
                    <a:gd name="T0" fmla="*/ 32 w 32"/>
                    <a:gd name="T1" fmla="*/ 184 h 184"/>
                    <a:gd name="T2" fmla="*/ 31 w 32"/>
                    <a:gd name="T3" fmla="*/ 173 h 184"/>
                    <a:gd name="T4" fmla="*/ 31 w 32"/>
                    <a:gd name="T5" fmla="*/ 161 h 184"/>
                    <a:gd name="T6" fmla="*/ 31 w 32"/>
                    <a:gd name="T7" fmla="*/ 149 h 184"/>
                    <a:gd name="T8" fmla="*/ 29 w 32"/>
                    <a:gd name="T9" fmla="*/ 138 h 184"/>
                    <a:gd name="T10" fmla="*/ 29 w 32"/>
                    <a:gd name="T11" fmla="*/ 126 h 184"/>
                    <a:gd name="T12" fmla="*/ 28 w 32"/>
                    <a:gd name="T13" fmla="*/ 114 h 184"/>
                    <a:gd name="T14" fmla="*/ 28 w 32"/>
                    <a:gd name="T15" fmla="*/ 104 h 184"/>
                    <a:gd name="T16" fmla="*/ 28 w 32"/>
                    <a:gd name="T17" fmla="*/ 91 h 184"/>
                    <a:gd name="T18" fmla="*/ 26 w 32"/>
                    <a:gd name="T19" fmla="*/ 80 h 184"/>
                    <a:gd name="T20" fmla="*/ 26 w 32"/>
                    <a:gd name="T21" fmla="*/ 68 h 184"/>
                    <a:gd name="T22" fmla="*/ 25 w 32"/>
                    <a:gd name="T23" fmla="*/ 58 h 184"/>
                    <a:gd name="T24" fmla="*/ 25 w 32"/>
                    <a:gd name="T25" fmla="*/ 45 h 184"/>
                    <a:gd name="T26" fmla="*/ 25 w 32"/>
                    <a:gd name="T27" fmla="*/ 34 h 184"/>
                    <a:gd name="T28" fmla="*/ 25 w 32"/>
                    <a:gd name="T29" fmla="*/ 23 h 184"/>
                    <a:gd name="T30" fmla="*/ 23 w 32"/>
                    <a:gd name="T31" fmla="*/ 11 h 184"/>
                    <a:gd name="T32" fmla="*/ 23 w 32"/>
                    <a:gd name="T33" fmla="*/ 0 h 184"/>
                    <a:gd name="T34" fmla="*/ 0 w 32"/>
                    <a:gd name="T35" fmla="*/ 0 h 184"/>
                    <a:gd name="T36" fmla="*/ 1 w 32"/>
                    <a:gd name="T37" fmla="*/ 13 h 184"/>
                    <a:gd name="T38" fmla="*/ 1 w 32"/>
                    <a:gd name="T39" fmla="*/ 23 h 184"/>
                    <a:gd name="T40" fmla="*/ 1 w 32"/>
                    <a:gd name="T41" fmla="*/ 34 h 184"/>
                    <a:gd name="T42" fmla="*/ 1 w 32"/>
                    <a:gd name="T43" fmla="*/ 46 h 184"/>
                    <a:gd name="T44" fmla="*/ 3 w 32"/>
                    <a:gd name="T45" fmla="*/ 58 h 184"/>
                    <a:gd name="T46" fmla="*/ 3 w 32"/>
                    <a:gd name="T47" fmla="*/ 69 h 184"/>
                    <a:gd name="T48" fmla="*/ 4 w 32"/>
                    <a:gd name="T49" fmla="*/ 81 h 184"/>
                    <a:gd name="T50" fmla="*/ 4 w 32"/>
                    <a:gd name="T51" fmla="*/ 93 h 184"/>
                    <a:gd name="T52" fmla="*/ 6 w 32"/>
                    <a:gd name="T53" fmla="*/ 104 h 184"/>
                    <a:gd name="T54" fmla="*/ 6 w 32"/>
                    <a:gd name="T55" fmla="*/ 114 h 184"/>
                    <a:gd name="T56" fmla="*/ 6 w 32"/>
                    <a:gd name="T57" fmla="*/ 128 h 184"/>
                    <a:gd name="T58" fmla="*/ 6 w 32"/>
                    <a:gd name="T59" fmla="*/ 138 h 184"/>
                    <a:gd name="T60" fmla="*/ 7 w 32"/>
                    <a:gd name="T61" fmla="*/ 151 h 184"/>
                    <a:gd name="T62" fmla="*/ 7 w 32"/>
                    <a:gd name="T63" fmla="*/ 161 h 184"/>
                    <a:gd name="T64" fmla="*/ 9 w 32"/>
                    <a:gd name="T65" fmla="*/ 174 h 184"/>
                    <a:gd name="T66" fmla="*/ 9 w 32"/>
                    <a:gd name="T67" fmla="*/ 184 h 184"/>
                    <a:gd name="T68" fmla="*/ 32 w 32"/>
                    <a:gd name="T69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184">
                      <a:moveTo>
                        <a:pt x="32" y="184"/>
                      </a:moveTo>
                      <a:lnTo>
                        <a:pt x="31" y="173"/>
                      </a:lnTo>
                      <a:lnTo>
                        <a:pt x="31" y="161"/>
                      </a:lnTo>
                      <a:lnTo>
                        <a:pt x="31" y="149"/>
                      </a:lnTo>
                      <a:lnTo>
                        <a:pt x="29" y="138"/>
                      </a:lnTo>
                      <a:lnTo>
                        <a:pt x="29" y="126"/>
                      </a:lnTo>
                      <a:lnTo>
                        <a:pt x="28" y="114"/>
                      </a:lnTo>
                      <a:lnTo>
                        <a:pt x="28" y="104"/>
                      </a:lnTo>
                      <a:lnTo>
                        <a:pt x="28" y="91"/>
                      </a:lnTo>
                      <a:lnTo>
                        <a:pt x="26" y="80"/>
                      </a:lnTo>
                      <a:lnTo>
                        <a:pt x="26" y="68"/>
                      </a:lnTo>
                      <a:lnTo>
                        <a:pt x="25" y="58"/>
                      </a:lnTo>
                      <a:lnTo>
                        <a:pt x="25" y="45"/>
                      </a:lnTo>
                      <a:lnTo>
                        <a:pt x="25" y="34"/>
                      </a:lnTo>
                      <a:lnTo>
                        <a:pt x="25" y="23"/>
                      </a:lnTo>
                      <a:lnTo>
                        <a:pt x="23" y="11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1" y="23"/>
                      </a:lnTo>
                      <a:lnTo>
                        <a:pt x="1" y="34"/>
                      </a:lnTo>
                      <a:lnTo>
                        <a:pt x="1" y="46"/>
                      </a:lnTo>
                      <a:lnTo>
                        <a:pt x="3" y="58"/>
                      </a:lnTo>
                      <a:lnTo>
                        <a:pt x="3" y="69"/>
                      </a:lnTo>
                      <a:lnTo>
                        <a:pt x="4" y="81"/>
                      </a:lnTo>
                      <a:lnTo>
                        <a:pt x="4" y="93"/>
                      </a:lnTo>
                      <a:lnTo>
                        <a:pt x="6" y="104"/>
                      </a:lnTo>
                      <a:lnTo>
                        <a:pt x="6" y="114"/>
                      </a:lnTo>
                      <a:lnTo>
                        <a:pt x="6" y="128"/>
                      </a:lnTo>
                      <a:lnTo>
                        <a:pt x="6" y="138"/>
                      </a:lnTo>
                      <a:lnTo>
                        <a:pt x="7" y="151"/>
                      </a:lnTo>
                      <a:lnTo>
                        <a:pt x="7" y="161"/>
                      </a:lnTo>
                      <a:lnTo>
                        <a:pt x="9" y="174"/>
                      </a:lnTo>
                      <a:lnTo>
                        <a:pt x="9" y="184"/>
                      </a:lnTo>
                      <a:lnTo>
                        <a:pt x="32" y="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5" name="Freeform 57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8" cy="3"/>
                </a:xfrm>
                <a:custGeom>
                  <a:avLst/>
                  <a:gdLst>
                    <a:gd name="T0" fmla="*/ 0 w 23"/>
                    <a:gd name="T1" fmla="*/ 0 h 11"/>
                    <a:gd name="T2" fmla="*/ 1 w 23"/>
                    <a:gd name="T3" fmla="*/ 5 h 11"/>
                    <a:gd name="T4" fmla="*/ 4 w 23"/>
                    <a:gd name="T5" fmla="*/ 8 h 11"/>
                    <a:gd name="T6" fmla="*/ 9 w 23"/>
                    <a:gd name="T7" fmla="*/ 11 h 11"/>
                    <a:gd name="T8" fmla="*/ 12 w 23"/>
                    <a:gd name="T9" fmla="*/ 11 h 11"/>
                    <a:gd name="T10" fmla="*/ 16 w 23"/>
                    <a:gd name="T11" fmla="*/ 10 h 11"/>
                    <a:gd name="T12" fmla="*/ 20 w 23"/>
                    <a:gd name="T13" fmla="*/ 7 h 11"/>
                    <a:gd name="T14" fmla="*/ 23 w 23"/>
                    <a:gd name="T15" fmla="*/ 4 h 11"/>
                    <a:gd name="T16" fmla="*/ 23 w 23"/>
                    <a:gd name="T17" fmla="*/ 0 h 11"/>
                    <a:gd name="T18" fmla="*/ 0 w 23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1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4" y="8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20" y="7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6" name="Freeform 58"/>
                <p:cNvSpPr>
                  <a:spLocks/>
                </p:cNvSpPr>
                <p:nvPr/>
              </p:nvSpPr>
              <p:spPr bwMode="auto">
                <a:xfrm>
                  <a:off x="5041" y="3089"/>
                  <a:ext cx="256" cy="411"/>
                </a:xfrm>
                <a:custGeom>
                  <a:avLst/>
                  <a:gdLst>
                    <a:gd name="T0" fmla="*/ 7 w 768"/>
                    <a:gd name="T1" fmla="*/ 71 h 1231"/>
                    <a:gd name="T2" fmla="*/ 22 w 768"/>
                    <a:gd name="T3" fmla="*/ 218 h 1231"/>
                    <a:gd name="T4" fmla="*/ 36 w 768"/>
                    <a:gd name="T5" fmla="*/ 369 h 1231"/>
                    <a:gd name="T6" fmla="*/ 52 w 768"/>
                    <a:gd name="T7" fmla="*/ 521 h 1231"/>
                    <a:gd name="T8" fmla="*/ 68 w 768"/>
                    <a:gd name="T9" fmla="*/ 672 h 1231"/>
                    <a:gd name="T10" fmla="*/ 84 w 768"/>
                    <a:gd name="T11" fmla="*/ 825 h 1231"/>
                    <a:gd name="T12" fmla="*/ 100 w 768"/>
                    <a:gd name="T13" fmla="*/ 975 h 1231"/>
                    <a:gd name="T14" fmla="*/ 115 w 768"/>
                    <a:gd name="T15" fmla="*/ 1121 h 1231"/>
                    <a:gd name="T16" fmla="*/ 138 w 768"/>
                    <a:gd name="T17" fmla="*/ 1200 h 1231"/>
                    <a:gd name="T18" fmla="*/ 175 w 768"/>
                    <a:gd name="T19" fmla="*/ 1212 h 1231"/>
                    <a:gd name="T20" fmla="*/ 214 w 768"/>
                    <a:gd name="T21" fmla="*/ 1220 h 1231"/>
                    <a:gd name="T22" fmla="*/ 257 w 768"/>
                    <a:gd name="T23" fmla="*/ 1225 h 1231"/>
                    <a:gd name="T24" fmla="*/ 301 w 768"/>
                    <a:gd name="T25" fmla="*/ 1228 h 1231"/>
                    <a:gd name="T26" fmla="*/ 345 w 768"/>
                    <a:gd name="T27" fmla="*/ 1228 h 1231"/>
                    <a:gd name="T28" fmla="*/ 387 w 768"/>
                    <a:gd name="T29" fmla="*/ 1225 h 1231"/>
                    <a:gd name="T30" fmla="*/ 425 w 768"/>
                    <a:gd name="T31" fmla="*/ 1220 h 1231"/>
                    <a:gd name="T32" fmla="*/ 465 w 768"/>
                    <a:gd name="T33" fmla="*/ 1220 h 1231"/>
                    <a:gd name="T34" fmla="*/ 508 w 768"/>
                    <a:gd name="T35" fmla="*/ 1226 h 1231"/>
                    <a:gd name="T36" fmla="*/ 553 w 768"/>
                    <a:gd name="T37" fmla="*/ 1229 h 1231"/>
                    <a:gd name="T38" fmla="*/ 620 w 768"/>
                    <a:gd name="T39" fmla="*/ 1231 h 1231"/>
                    <a:gd name="T40" fmla="*/ 662 w 768"/>
                    <a:gd name="T41" fmla="*/ 1228 h 1231"/>
                    <a:gd name="T42" fmla="*/ 701 w 768"/>
                    <a:gd name="T43" fmla="*/ 1220 h 1231"/>
                    <a:gd name="T44" fmla="*/ 737 w 768"/>
                    <a:gd name="T45" fmla="*/ 1212 h 1231"/>
                    <a:gd name="T46" fmla="*/ 768 w 768"/>
                    <a:gd name="T47" fmla="*/ 1197 h 1231"/>
                    <a:gd name="T48" fmla="*/ 750 w 768"/>
                    <a:gd name="T49" fmla="*/ 918 h 1231"/>
                    <a:gd name="T50" fmla="*/ 733 w 768"/>
                    <a:gd name="T51" fmla="*/ 637 h 1231"/>
                    <a:gd name="T52" fmla="*/ 715 w 768"/>
                    <a:gd name="T53" fmla="*/ 356 h 1231"/>
                    <a:gd name="T54" fmla="*/ 698 w 768"/>
                    <a:gd name="T55" fmla="*/ 77 h 1231"/>
                    <a:gd name="T56" fmla="*/ 654 w 768"/>
                    <a:gd name="T57" fmla="*/ 74 h 1231"/>
                    <a:gd name="T58" fmla="*/ 609 w 768"/>
                    <a:gd name="T59" fmla="*/ 71 h 1231"/>
                    <a:gd name="T60" fmla="*/ 566 w 768"/>
                    <a:gd name="T61" fmla="*/ 70 h 1231"/>
                    <a:gd name="T62" fmla="*/ 519 w 768"/>
                    <a:gd name="T63" fmla="*/ 67 h 1231"/>
                    <a:gd name="T64" fmla="*/ 474 w 768"/>
                    <a:gd name="T65" fmla="*/ 63 h 1231"/>
                    <a:gd name="T66" fmla="*/ 428 w 768"/>
                    <a:gd name="T67" fmla="*/ 58 h 1231"/>
                    <a:gd name="T68" fmla="*/ 381 w 768"/>
                    <a:gd name="T69" fmla="*/ 54 h 1231"/>
                    <a:gd name="T70" fmla="*/ 336 w 768"/>
                    <a:gd name="T71" fmla="*/ 49 h 1231"/>
                    <a:gd name="T72" fmla="*/ 291 w 768"/>
                    <a:gd name="T73" fmla="*/ 45 h 1231"/>
                    <a:gd name="T74" fmla="*/ 246 w 768"/>
                    <a:gd name="T75" fmla="*/ 39 h 1231"/>
                    <a:gd name="T76" fmla="*/ 202 w 768"/>
                    <a:gd name="T77" fmla="*/ 32 h 1231"/>
                    <a:gd name="T78" fmla="*/ 159 w 768"/>
                    <a:gd name="T79" fmla="*/ 28 h 1231"/>
                    <a:gd name="T80" fmla="*/ 116 w 768"/>
                    <a:gd name="T81" fmla="*/ 20 h 1231"/>
                    <a:gd name="T82" fmla="*/ 76 w 768"/>
                    <a:gd name="T83" fmla="*/ 15 h 1231"/>
                    <a:gd name="T84" fmla="*/ 36 w 768"/>
                    <a:gd name="T85" fmla="*/ 7 h 1231"/>
                    <a:gd name="T86" fmla="*/ 0 w 768"/>
                    <a:gd name="T87" fmla="*/ 0 h 1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68" h="1231">
                      <a:moveTo>
                        <a:pt x="0" y="0"/>
                      </a:moveTo>
                      <a:lnTo>
                        <a:pt x="7" y="71"/>
                      </a:lnTo>
                      <a:lnTo>
                        <a:pt x="15" y="145"/>
                      </a:lnTo>
                      <a:lnTo>
                        <a:pt x="22" y="218"/>
                      </a:lnTo>
                      <a:lnTo>
                        <a:pt x="29" y="294"/>
                      </a:lnTo>
                      <a:lnTo>
                        <a:pt x="36" y="369"/>
                      </a:lnTo>
                      <a:lnTo>
                        <a:pt x="45" y="445"/>
                      </a:lnTo>
                      <a:lnTo>
                        <a:pt x="52" y="521"/>
                      </a:lnTo>
                      <a:lnTo>
                        <a:pt x="61" y="596"/>
                      </a:lnTo>
                      <a:lnTo>
                        <a:pt x="68" y="672"/>
                      </a:lnTo>
                      <a:lnTo>
                        <a:pt x="76" y="749"/>
                      </a:lnTo>
                      <a:lnTo>
                        <a:pt x="84" y="825"/>
                      </a:lnTo>
                      <a:lnTo>
                        <a:pt x="92" y="900"/>
                      </a:lnTo>
                      <a:lnTo>
                        <a:pt x="100" y="975"/>
                      </a:lnTo>
                      <a:lnTo>
                        <a:pt x="108" y="1049"/>
                      </a:lnTo>
                      <a:lnTo>
                        <a:pt x="115" y="1121"/>
                      </a:lnTo>
                      <a:lnTo>
                        <a:pt x="122" y="1194"/>
                      </a:lnTo>
                      <a:lnTo>
                        <a:pt x="138" y="1200"/>
                      </a:lnTo>
                      <a:lnTo>
                        <a:pt x="156" y="1206"/>
                      </a:lnTo>
                      <a:lnTo>
                        <a:pt x="175" y="1212"/>
                      </a:lnTo>
                      <a:lnTo>
                        <a:pt x="193" y="1216"/>
                      </a:lnTo>
                      <a:lnTo>
                        <a:pt x="214" y="1220"/>
                      </a:lnTo>
                      <a:lnTo>
                        <a:pt x="236" y="1223"/>
                      </a:lnTo>
                      <a:lnTo>
                        <a:pt x="257" y="1225"/>
                      </a:lnTo>
                      <a:lnTo>
                        <a:pt x="278" y="1226"/>
                      </a:lnTo>
                      <a:lnTo>
                        <a:pt x="301" y="1228"/>
                      </a:lnTo>
                      <a:lnTo>
                        <a:pt x="323" y="1228"/>
                      </a:lnTo>
                      <a:lnTo>
                        <a:pt x="345" y="1228"/>
                      </a:lnTo>
                      <a:lnTo>
                        <a:pt x="365" y="1226"/>
                      </a:lnTo>
                      <a:lnTo>
                        <a:pt x="387" y="1225"/>
                      </a:lnTo>
                      <a:lnTo>
                        <a:pt x="406" y="1222"/>
                      </a:lnTo>
                      <a:lnTo>
                        <a:pt x="425" y="1220"/>
                      </a:lnTo>
                      <a:lnTo>
                        <a:pt x="445" y="1216"/>
                      </a:lnTo>
                      <a:lnTo>
                        <a:pt x="465" y="1220"/>
                      </a:lnTo>
                      <a:lnTo>
                        <a:pt x="486" y="1223"/>
                      </a:lnTo>
                      <a:lnTo>
                        <a:pt x="508" y="1226"/>
                      </a:lnTo>
                      <a:lnTo>
                        <a:pt x="529" y="1228"/>
                      </a:lnTo>
                      <a:lnTo>
                        <a:pt x="553" y="1229"/>
                      </a:lnTo>
                      <a:lnTo>
                        <a:pt x="574" y="1231"/>
                      </a:lnTo>
                      <a:lnTo>
                        <a:pt x="620" y="1231"/>
                      </a:lnTo>
                      <a:lnTo>
                        <a:pt x="641" y="1229"/>
                      </a:lnTo>
                      <a:lnTo>
                        <a:pt x="662" y="1228"/>
                      </a:lnTo>
                      <a:lnTo>
                        <a:pt x="682" y="1225"/>
                      </a:lnTo>
                      <a:lnTo>
                        <a:pt x="701" y="1220"/>
                      </a:lnTo>
                      <a:lnTo>
                        <a:pt x="720" y="1216"/>
                      </a:lnTo>
                      <a:lnTo>
                        <a:pt x="737" y="1212"/>
                      </a:lnTo>
                      <a:lnTo>
                        <a:pt x="753" y="1204"/>
                      </a:lnTo>
                      <a:lnTo>
                        <a:pt x="768" y="1197"/>
                      </a:lnTo>
                      <a:lnTo>
                        <a:pt x="759" y="1057"/>
                      </a:lnTo>
                      <a:lnTo>
                        <a:pt x="750" y="918"/>
                      </a:lnTo>
                      <a:lnTo>
                        <a:pt x="742" y="777"/>
                      </a:lnTo>
                      <a:lnTo>
                        <a:pt x="733" y="637"/>
                      </a:lnTo>
                      <a:lnTo>
                        <a:pt x="724" y="496"/>
                      </a:lnTo>
                      <a:lnTo>
                        <a:pt x="715" y="356"/>
                      </a:lnTo>
                      <a:lnTo>
                        <a:pt x="707" y="217"/>
                      </a:lnTo>
                      <a:lnTo>
                        <a:pt x="698" y="77"/>
                      </a:lnTo>
                      <a:lnTo>
                        <a:pt x="676" y="76"/>
                      </a:lnTo>
                      <a:lnTo>
                        <a:pt x="654" y="74"/>
                      </a:lnTo>
                      <a:lnTo>
                        <a:pt x="633" y="74"/>
                      </a:lnTo>
                      <a:lnTo>
                        <a:pt x="609" y="71"/>
                      </a:lnTo>
                      <a:lnTo>
                        <a:pt x="588" y="71"/>
                      </a:lnTo>
                      <a:lnTo>
                        <a:pt x="566" y="70"/>
                      </a:lnTo>
                      <a:lnTo>
                        <a:pt x="542" y="68"/>
                      </a:lnTo>
                      <a:lnTo>
                        <a:pt x="519" y="67"/>
                      </a:lnTo>
                      <a:lnTo>
                        <a:pt x="497" y="64"/>
                      </a:lnTo>
                      <a:lnTo>
                        <a:pt x="474" y="63"/>
                      </a:lnTo>
                      <a:lnTo>
                        <a:pt x="451" y="61"/>
                      </a:lnTo>
                      <a:lnTo>
                        <a:pt x="428" y="58"/>
                      </a:lnTo>
                      <a:lnTo>
                        <a:pt x="404" y="57"/>
                      </a:lnTo>
                      <a:lnTo>
                        <a:pt x="381" y="54"/>
                      </a:lnTo>
                      <a:lnTo>
                        <a:pt x="359" y="52"/>
                      </a:lnTo>
                      <a:lnTo>
                        <a:pt x="336" y="49"/>
                      </a:lnTo>
                      <a:lnTo>
                        <a:pt x="313" y="47"/>
                      </a:lnTo>
                      <a:lnTo>
                        <a:pt x="291" y="45"/>
                      </a:lnTo>
                      <a:lnTo>
                        <a:pt x="268" y="41"/>
                      </a:lnTo>
                      <a:lnTo>
                        <a:pt x="246" y="39"/>
                      </a:lnTo>
                      <a:lnTo>
                        <a:pt x="224" y="36"/>
                      </a:lnTo>
                      <a:lnTo>
                        <a:pt x="202" y="32"/>
                      </a:lnTo>
                      <a:lnTo>
                        <a:pt x="180" y="31"/>
                      </a:lnTo>
                      <a:lnTo>
                        <a:pt x="159" y="28"/>
                      </a:lnTo>
                      <a:lnTo>
                        <a:pt x="137" y="23"/>
                      </a:lnTo>
                      <a:lnTo>
                        <a:pt x="116" y="20"/>
                      </a:lnTo>
                      <a:lnTo>
                        <a:pt x="96" y="17"/>
                      </a:lnTo>
                      <a:lnTo>
                        <a:pt x="76" y="15"/>
                      </a:lnTo>
                      <a:lnTo>
                        <a:pt x="57" y="12"/>
                      </a:lnTo>
                      <a:lnTo>
                        <a:pt x="36" y="7"/>
                      </a:lnTo>
                      <a:lnTo>
                        <a:pt x="1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92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7" name="Freeform 59"/>
                <p:cNvSpPr>
                  <a:spLocks/>
                </p:cNvSpPr>
                <p:nvPr/>
              </p:nvSpPr>
              <p:spPr bwMode="auto">
                <a:xfrm>
                  <a:off x="5037" y="3089"/>
                  <a:ext cx="49" cy="402"/>
                </a:xfrm>
                <a:custGeom>
                  <a:avLst/>
                  <a:gdLst>
                    <a:gd name="T0" fmla="*/ 146 w 146"/>
                    <a:gd name="T1" fmla="*/ 1194 h 1205"/>
                    <a:gd name="T2" fmla="*/ 139 w 146"/>
                    <a:gd name="T3" fmla="*/ 1121 h 1205"/>
                    <a:gd name="T4" fmla="*/ 131 w 146"/>
                    <a:gd name="T5" fmla="*/ 1048 h 1205"/>
                    <a:gd name="T6" fmla="*/ 124 w 146"/>
                    <a:gd name="T7" fmla="*/ 974 h 1205"/>
                    <a:gd name="T8" fmla="*/ 115 w 146"/>
                    <a:gd name="T9" fmla="*/ 900 h 1205"/>
                    <a:gd name="T10" fmla="*/ 108 w 146"/>
                    <a:gd name="T11" fmla="*/ 824 h 1205"/>
                    <a:gd name="T12" fmla="*/ 99 w 146"/>
                    <a:gd name="T13" fmla="*/ 749 h 1205"/>
                    <a:gd name="T14" fmla="*/ 92 w 146"/>
                    <a:gd name="T15" fmla="*/ 673 h 1205"/>
                    <a:gd name="T16" fmla="*/ 85 w 146"/>
                    <a:gd name="T17" fmla="*/ 596 h 1205"/>
                    <a:gd name="T18" fmla="*/ 76 w 146"/>
                    <a:gd name="T19" fmla="*/ 520 h 1205"/>
                    <a:gd name="T20" fmla="*/ 67 w 146"/>
                    <a:gd name="T21" fmla="*/ 445 h 1205"/>
                    <a:gd name="T22" fmla="*/ 60 w 146"/>
                    <a:gd name="T23" fmla="*/ 369 h 1205"/>
                    <a:gd name="T24" fmla="*/ 53 w 146"/>
                    <a:gd name="T25" fmla="*/ 293 h 1205"/>
                    <a:gd name="T26" fmla="*/ 46 w 146"/>
                    <a:gd name="T27" fmla="*/ 219 h 1205"/>
                    <a:gd name="T28" fmla="*/ 38 w 146"/>
                    <a:gd name="T29" fmla="*/ 145 h 1205"/>
                    <a:gd name="T30" fmla="*/ 31 w 146"/>
                    <a:gd name="T31" fmla="*/ 71 h 1205"/>
                    <a:gd name="T32" fmla="*/ 24 w 146"/>
                    <a:gd name="T33" fmla="*/ 0 h 1205"/>
                    <a:gd name="T34" fmla="*/ 3 w 146"/>
                    <a:gd name="T35" fmla="*/ 37 h 1205"/>
                    <a:gd name="T36" fmla="*/ 11 w 146"/>
                    <a:gd name="T37" fmla="*/ 110 h 1205"/>
                    <a:gd name="T38" fmla="*/ 18 w 146"/>
                    <a:gd name="T39" fmla="*/ 184 h 1205"/>
                    <a:gd name="T40" fmla="*/ 25 w 146"/>
                    <a:gd name="T41" fmla="*/ 258 h 1205"/>
                    <a:gd name="T42" fmla="*/ 34 w 146"/>
                    <a:gd name="T43" fmla="*/ 333 h 1205"/>
                    <a:gd name="T44" fmla="*/ 41 w 146"/>
                    <a:gd name="T45" fmla="*/ 408 h 1205"/>
                    <a:gd name="T46" fmla="*/ 48 w 146"/>
                    <a:gd name="T47" fmla="*/ 485 h 1205"/>
                    <a:gd name="T48" fmla="*/ 57 w 146"/>
                    <a:gd name="T49" fmla="*/ 561 h 1205"/>
                    <a:gd name="T50" fmla="*/ 64 w 146"/>
                    <a:gd name="T51" fmla="*/ 637 h 1205"/>
                    <a:gd name="T52" fmla="*/ 73 w 146"/>
                    <a:gd name="T53" fmla="*/ 712 h 1205"/>
                    <a:gd name="T54" fmla="*/ 80 w 146"/>
                    <a:gd name="T55" fmla="*/ 789 h 1205"/>
                    <a:gd name="T56" fmla="*/ 88 w 146"/>
                    <a:gd name="T57" fmla="*/ 865 h 1205"/>
                    <a:gd name="T58" fmla="*/ 96 w 146"/>
                    <a:gd name="T59" fmla="*/ 939 h 1205"/>
                    <a:gd name="T60" fmla="*/ 104 w 146"/>
                    <a:gd name="T61" fmla="*/ 1013 h 1205"/>
                    <a:gd name="T62" fmla="*/ 111 w 146"/>
                    <a:gd name="T63" fmla="*/ 1088 h 1205"/>
                    <a:gd name="T64" fmla="*/ 118 w 146"/>
                    <a:gd name="T65" fmla="*/ 1160 h 1205"/>
                    <a:gd name="T66" fmla="*/ 128 w 146"/>
                    <a:gd name="T67" fmla="*/ 1205 h 1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6" h="1205">
                      <a:moveTo>
                        <a:pt x="139" y="1184"/>
                      </a:moveTo>
                      <a:lnTo>
                        <a:pt x="146" y="1194"/>
                      </a:lnTo>
                      <a:lnTo>
                        <a:pt x="142" y="1157"/>
                      </a:lnTo>
                      <a:lnTo>
                        <a:pt x="139" y="1121"/>
                      </a:lnTo>
                      <a:lnTo>
                        <a:pt x="134" y="1085"/>
                      </a:lnTo>
                      <a:lnTo>
                        <a:pt x="131" y="1048"/>
                      </a:lnTo>
                      <a:lnTo>
                        <a:pt x="127" y="1010"/>
                      </a:lnTo>
                      <a:lnTo>
                        <a:pt x="124" y="974"/>
                      </a:lnTo>
                      <a:lnTo>
                        <a:pt x="120" y="936"/>
                      </a:lnTo>
                      <a:lnTo>
                        <a:pt x="115" y="900"/>
                      </a:lnTo>
                      <a:lnTo>
                        <a:pt x="111" y="862"/>
                      </a:lnTo>
                      <a:lnTo>
                        <a:pt x="108" y="824"/>
                      </a:lnTo>
                      <a:lnTo>
                        <a:pt x="104" y="786"/>
                      </a:lnTo>
                      <a:lnTo>
                        <a:pt x="99" y="749"/>
                      </a:lnTo>
                      <a:lnTo>
                        <a:pt x="95" y="711"/>
                      </a:lnTo>
                      <a:lnTo>
                        <a:pt x="92" y="673"/>
                      </a:lnTo>
                      <a:lnTo>
                        <a:pt x="88" y="635"/>
                      </a:lnTo>
                      <a:lnTo>
                        <a:pt x="85" y="596"/>
                      </a:lnTo>
                      <a:lnTo>
                        <a:pt x="80" y="558"/>
                      </a:lnTo>
                      <a:lnTo>
                        <a:pt x="76" y="520"/>
                      </a:lnTo>
                      <a:lnTo>
                        <a:pt x="72" y="482"/>
                      </a:lnTo>
                      <a:lnTo>
                        <a:pt x="67" y="445"/>
                      </a:lnTo>
                      <a:lnTo>
                        <a:pt x="64" y="407"/>
                      </a:lnTo>
                      <a:lnTo>
                        <a:pt x="60" y="369"/>
                      </a:lnTo>
                      <a:lnTo>
                        <a:pt x="57" y="331"/>
                      </a:lnTo>
                      <a:lnTo>
                        <a:pt x="53" y="293"/>
                      </a:lnTo>
                      <a:lnTo>
                        <a:pt x="48" y="256"/>
                      </a:lnTo>
                      <a:lnTo>
                        <a:pt x="46" y="219"/>
                      </a:lnTo>
                      <a:lnTo>
                        <a:pt x="41" y="183"/>
                      </a:lnTo>
                      <a:lnTo>
                        <a:pt x="38" y="145"/>
                      </a:lnTo>
                      <a:lnTo>
                        <a:pt x="34" y="109"/>
                      </a:lnTo>
                      <a:lnTo>
                        <a:pt x="31" y="71"/>
                      </a:lnTo>
                      <a:lnTo>
                        <a:pt x="27" y="36"/>
                      </a:lnTo>
                      <a:lnTo>
                        <a:pt x="24" y="0"/>
                      </a:lnTo>
                      <a:lnTo>
                        <a:pt x="0" y="1"/>
                      </a:lnTo>
                      <a:lnTo>
                        <a:pt x="3" y="37"/>
                      </a:lnTo>
                      <a:lnTo>
                        <a:pt x="8" y="74"/>
                      </a:lnTo>
                      <a:lnTo>
                        <a:pt x="11" y="110"/>
                      </a:lnTo>
                      <a:lnTo>
                        <a:pt x="15" y="148"/>
                      </a:lnTo>
                      <a:lnTo>
                        <a:pt x="18" y="184"/>
                      </a:lnTo>
                      <a:lnTo>
                        <a:pt x="22" y="221"/>
                      </a:lnTo>
                      <a:lnTo>
                        <a:pt x="25" y="258"/>
                      </a:lnTo>
                      <a:lnTo>
                        <a:pt x="30" y="296"/>
                      </a:lnTo>
                      <a:lnTo>
                        <a:pt x="34" y="333"/>
                      </a:lnTo>
                      <a:lnTo>
                        <a:pt x="37" y="372"/>
                      </a:lnTo>
                      <a:lnTo>
                        <a:pt x="41" y="408"/>
                      </a:lnTo>
                      <a:lnTo>
                        <a:pt x="46" y="448"/>
                      </a:lnTo>
                      <a:lnTo>
                        <a:pt x="48" y="485"/>
                      </a:lnTo>
                      <a:lnTo>
                        <a:pt x="53" y="523"/>
                      </a:lnTo>
                      <a:lnTo>
                        <a:pt x="57" y="561"/>
                      </a:lnTo>
                      <a:lnTo>
                        <a:pt x="62" y="599"/>
                      </a:lnTo>
                      <a:lnTo>
                        <a:pt x="64" y="637"/>
                      </a:lnTo>
                      <a:lnTo>
                        <a:pt x="69" y="674"/>
                      </a:lnTo>
                      <a:lnTo>
                        <a:pt x="73" y="712"/>
                      </a:lnTo>
                      <a:lnTo>
                        <a:pt x="78" y="750"/>
                      </a:lnTo>
                      <a:lnTo>
                        <a:pt x="80" y="789"/>
                      </a:lnTo>
                      <a:lnTo>
                        <a:pt x="85" y="826"/>
                      </a:lnTo>
                      <a:lnTo>
                        <a:pt x="88" y="865"/>
                      </a:lnTo>
                      <a:lnTo>
                        <a:pt x="92" y="901"/>
                      </a:lnTo>
                      <a:lnTo>
                        <a:pt x="96" y="939"/>
                      </a:lnTo>
                      <a:lnTo>
                        <a:pt x="101" y="977"/>
                      </a:lnTo>
                      <a:lnTo>
                        <a:pt x="104" y="1013"/>
                      </a:lnTo>
                      <a:lnTo>
                        <a:pt x="108" y="1050"/>
                      </a:lnTo>
                      <a:lnTo>
                        <a:pt x="111" y="1088"/>
                      </a:lnTo>
                      <a:lnTo>
                        <a:pt x="115" y="1124"/>
                      </a:lnTo>
                      <a:lnTo>
                        <a:pt x="118" y="1160"/>
                      </a:lnTo>
                      <a:lnTo>
                        <a:pt x="123" y="1197"/>
                      </a:lnTo>
                      <a:lnTo>
                        <a:pt x="128" y="1205"/>
                      </a:lnTo>
                      <a:lnTo>
                        <a:pt x="139" y="1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8" name="Freeform 60"/>
                <p:cNvSpPr>
                  <a:spLocks/>
                </p:cNvSpPr>
                <p:nvPr/>
              </p:nvSpPr>
              <p:spPr bwMode="auto">
                <a:xfrm>
                  <a:off x="5080" y="3484"/>
                  <a:ext cx="110" cy="18"/>
                </a:xfrm>
                <a:custGeom>
                  <a:avLst/>
                  <a:gdLst>
                    <a:gd name="T0" fmla="*/ 330 w 330"/>
                    <a:gd name="T1" fmla="*/ 21 h 56"/>
                    <a:gd name="T2" fmla="*/ 326 w 330"/>
                    <a:gd name="T3" fmla="*/ 21 h 56"/>
                    <a:gd name="T4" fmla="*/ 307 w 330"/>
                    <a:gd name="T5" fmla="*/ 26 h 56"/>
                    <a:gd name="T6" fmla="*/ 290 w 330"/>
                    <a:gd name="T7" fmla="*/ 29 h 56"/>
                    <a:gd name="T8" fmla="*/ 269 w 330"/>
                    <a:gd name="T9" fmla="*/ 30 h 56"/>
                    <a:gd name="T10" fmla="*/ 249 w 330"/>
                    <a:gd name="T11" fmla="*/ 32 h 56"/>
                    <a:gd name="T12" fmla="*/ 227 w 330"/>
                    <a:gd name="T13" fmla="*/ 33 h 56"/>
                    <a:gd name="T14" fmla="*/ 207 w 330"/>
                    <a:gd name="T15" fmla="*/ 33 h 56"/>
                    <a:gd name="T16" fmla="*/ 185 w 330"/>
                    <a:gd name="T17" fmla="*/ 33 h 56"/>
                    <a:gd name="T18" fmla="*/ 163 w 330"/>
                    <a:gd name="T19" fmla="*/ 32 h 56"/>
                    <a:gd name="T20" fmla="*/ 141 w 330"/>
                    <a:gd name="T21" fmla="*/ 30 h 56"/>
                    <a:gd name="T22" fmla="*/ 121 w 330"/>
                    <a:gd name="T23" fmla="*/ 29 h 56"/>
                    <a:gd name="T24" fmla="*/ 101 w 330"/>
                    <a:gd name="T25" fmla="*/ 26 h 56"/>
                    <a:gd name="T26" fmla="*/ 80 w 330"/>
                    <a:gd name="T27" fmla="*/ 21 h 56"/>
                    <a:gd name="T28" fmla="*/ 61 w 330"/>
                    <a:gd name="T29" fmla="*/ 17 h 56"/>
                    <a:gd name="T30" fmla="*/ 44 w 330"/>
                    <a:gd name="T31" fmla="*/ 13 h 56"/>
                    <a:gd name="T32" fmla="*/ 27 w 330"/>
                    <a:gd name="T33" fmla="*/ 7 h 56"/>
                    <a:gd name="T34" fmla="*/ 11 w 330"/>
                    <a:gd name="T35" fmla="*/ 0 h 56"/>
                    <a:gd name="T36" fmla="*/ 0 w 330"/>
                    <a:gd name="T37" fmla="*/ 21 h 56"/>
                    <a:gd name="T38" fmla="*/ 18 w 330"/>
                    <a:gd name="T39" fmla="*/ 29 h 56"/>
                    <a:gd name="T40" fmla="*/ 37 w 330"/>
                    <a:gd name="T41" fmla="*/ 34 h 56"/>
                    <a:gd name="T42" fmla="*/ 56 w 330"/>
                    <a:gd name="T43" fmla="*/ 40 h 56"/>
                    <a:gd name="T44" fmla="*/ 76 w 330"/>
                    <a:gd name="T45" fmla="*/ 45 h 56"/>
                    <a:gd name="T46" fmla="*/ 96 w 330"/>
                    <a:gd name="T47" fmla="*/ 49 h 56"/>
                    <a:gd name="T48" fmla="*/ 118 w 330"/>
                    <a:gd name="T49" fmla="*/ 52 h 56"/>
                    <a:gd name="T50" fmla="*/ 139 w 330"/>
                    <a:gd name="T51" fmla="*/ 53 h 56"/>
                    <a:gd name="T52" fmla="*/ 162 w 330"/>
                    <a:gd name="T53" fmla="*/ 55 h 56"/>
                    <a:gd name="T54" fmla="*/ 184 w 330"/>
                    <a:gd name="T55" fmla="*/ 56 h 56"/>
                    <a:gd name="T56" fmla="*/ 207 w 330"/>
                    <a:gd name="T57" fmla="*/ 56 h 56"/>
                    <a:gd name="T58" fmla="*/ 229 w 330"/>
                    <a:gd name="T59" fmla="*/ 55 h 56"/>
                    <a:gd name="T60" fmla="*/ 251 w 330"/>
                    <a:gd name="T61" fmla="*/ 55 h 56"/>
                    <a:gd name="T62" fmla="*/ 272 w 330"/>
                    <a:gd name="T63" fmla="*/ 53 h 56"/>
                    <a:gd name="T64" fmla="*/ 291 w 330"/>
                    <a:gd name="T65" fmla="*/ 50 h 56"/>
                    <a:gd name="T66" fmla="*/ 312 w 330"/>
                    <a:gd name="T67" fmla="*/ 49 h 56"/>
                    <a:gd name="T68" fmla="*/ 330 w 330"/>
                    <a:gd name="T69" fmla="*/ 45 h 56"/>
                    <a:gd name="T70" fmla="*/ 326 w 330"/>
                    <a:gd name="T71" fmla="*/ 45 h 56"/>
                    <a:gd name="T72" fmla="*/ 330 w 330"/>
                    <a:gd name="T73" fmla="*/ 2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0" h="56">
                      <a:moveTo>
                        <a:pt x="330" y="21"/>
                      </a:moveTo>
                      <a:lnTo>
                        <a:pt x="326" y="21"/>
                      </a:lnTo>
                      <a:lnTo>
                        <a:pt x="307" y="26"/>
                      </a:lnTo>
                      <a:lnTo>
                        <a:pt x="290" y="29"/>
                      </a:lnTo>
                      <a:lnTo>
                        <a:pt x="269" y="30"/>
                      </a:lnTo>
                      <a:lnTo>
                        <a:pt x="249" y="32"/>
                      </a:lnTo>
                      <a:lnTo>
                        <a:pt x="227" y="33"/>
                      </a:lnTo>
                      <a:lnTo>
                        <a:pt x="207" y="33"/>
                      </a:lnTo>
                      <a:lnTo>
                        <a:pt x="185" y="33"/>
                      </a:lnTo>
                      <a:lnTo>
                        <a:pt x="163" y="32"/>
                      </a:lnTo>
                      <a:lnTo>
                        <a:pt x="141" y="30"/>
                      </a:lnTo>
                      <a:lnTo>
                        <a:pt x="121" y="29"/>
                      </a:lnTo>
                      <a:lnTo>
                        <a:pt x="101" y="26"/>
                      </a:lnTo>
                      <a:lnTo>
                        <a:pt x="80" y="21"/>
                      </a:lnTo>
                      <a:lnTo>
                        <a:pt x="61" y="17"/>
                      </a:lnTo>
                      <a:lnTo>
                        <a:pt x="44" y="13"/>
                      </a:lnTo>
                      <a:lnTo>
                        <a:pt x="27" y="7"/>
                      </a:lnTo>
                      <a:lnTo>
                        <a:pt x="11" y="0"/>
                      </a:lnTo>
                      <a:lnTo>
                        <a:pt x="0" y="21"/>
                      </a:lnTo>
                      <a:lnTo>
                        <a:pt x="18" y="29"/>
                      </a:lnTo>
                      <a:lnTo>
                        <a:pt x="37" y="34"/>
                      </a:lnTo>
                      <a:lnTo>
                        <a:pt x="56" y="40"/>
                      </a:lnTo>
                      <a:lnTo>
                        <a:pt x="76" y="45"/>
                      </a:lnTo>
                      <a:lnTo>
                        <a:pt x="96" y="49"/>
                      </a:lnTo>
                      <a:lnTo>
                        <a:pt x="118" y="52"/>
                      </a:lnTo>
                      <a:lnTo>
                        <a:pt x="139" y="53"/>
                      </a:lnTo>
                      <a:lnTo>
                        <a:pt x="162" y="55"/>
                      </a:lnTo>
                      <a:lnTo>
                        <a:pt x="184" y="56"/>
                      </a:lnTo>
                      <a:lnTo>
                        <a:pt x="207" y="56"/>
                      </a:lnTo>
                      <a:lnTo>
                        <a:pt x="229" y="55"/>
                      </a:lnTo>
                      <a:lnTo>
                        <a:pt x="251" y="55"/>
                      </a:lnTo>
                      <a:lnTo>
                        <a:pt x="272" y="53"/>
                      </a:lnTo>
                      <a:lnTo>
                        <a:pt x="291" y="50"/>
                      </a:lnTo>
                      <a:lnTo>
                        <a:pt x="312" y="49"/>
                      </a:lnTo>
                      <a:lnTo>
                        <a:pt x="330" y="45"/>
                      </a:lnTo>
                      <a:lnTo>
                        <a:pt x="326" y="45"/>
                      </a:lnTo>
                      <a:lnTo>
                        <a:pt x="33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9" name="Freeform 61"/>
                <p:cNvSpPr>
                  <a:spLocks/>
                </p:cNvSpPr>
                <p:nvPr/>
              </p:nvSpPr>
              <p:spPr bwMode="auto">
                <a:xfrm>
                  <a:off x="5188" y="3485"/>
                  <a:ext cx="113" cy="18"/>
                </a:xfrm>
                <a:custGeom>
                  <a:avLst/>
                  <a:gdLst>
                    <a:gd name="T0" fmla="*/ 314 w 337"/>
                    <a:gd name="T1" fmla="*/ 10 h 55"/>
                    <a:gd name="T2" fmla="*/ 320 w 337"/>
                    <a:gd name="T3" fmla="*/ 0 h 55"/>
                    <a:gd name="T4" fmla="*/ 305 w 337"/>
                    <a:gd name="T5" fmla="*/ 7 h 55"/>
                    <a:gd name="T6" fmla="*/ 291 w 337"/>
                    <a:gd name="T7" fmla="*/ 13 h 55"/>
                    <a:gd name="T8" fmla="*/ 275 w 337"/>
                    <a:gd name="T9" fmla="*/ 17 h 55"/>
                    <a:gd name="T10" fmla="*/ 257 w 337"/>
                    <a:gd name="T11" fmla="*/ 22 h 55"/>
                    <a:gd name="T12" fmla="*/ 239 w 337"/>
                    <a:gd name="T13" fmla="*/ 26 h 55"/>
                    <a:gd name="T14" fmla="*/ 218 w 337"/>
                    <a:gd name="T15" fmla="*/ 29 h 55"/>
                    <a:gd name="T16" fmla="*/ 198 w 337"/>
                    <a:gd name="T17" fmla="*/ 30 h 55"/>
                    <a:gd name="T18" fmla="*/ 176 w 337"/>
                    <a:gd name="T19" fmla="*/ 32 h 55"/>
                    <a:gd name="T20" fmla="*/ 132 w 337"/>
                    <a:gd name="T21" fmla="*/ 32 h 55"/>
                    <a:gd name="T22" fmla="*/ 111 w 337"/>
                    <a:gd name="T23" fmla="*/ 30 h 55"/>
                    <a:gd name="T24" fmla="*/ 89 w 337"/>
                    <a:gd name="T25" fmla="*/ 29 h 55"/>
                    <a:gd name="T26" fmla="*/ 67 w 337"/>
                    <a:gd name="T27" fmla="*/ 28 h 55"/>
                    <a:gd name="T28" fmla="*/ 45 w 337"/>
                    <a:gd name="T29" fmla="*/ 25 h 55"/>
                    <a:gd name="T30" fmla="*/ 25 w 337"/>
                    <a:gd name="T31" fmla="*/ 22 h 55"/>
                    <a:gd name="T32" fmla="*/ 4 w 337"/>
                    <a:gd name="T33" fmla="*/ 17 h 55"/>
                    <a:gd name="T34" fmla="*/ 0 w 337"/>
                    <a:gd name="T35" fmla="*/ 41 h 55"/>
                    <a:gd name="T36" fmla="*/ 20 w 337"/>
                    <a:gd name="T37" fmla="*/ 45 h 55"/>
                    <a:gd name="T38" fmla="*/ 42 w 337"/>
                    <a:gd name="T39" fmla="*/ 48 h 55"/>
                    <a:gd name="T40" fmla="*/ 66 w 337"/>
                    <a:gd name="T41" fmla="*/ 49 h 55"/>
                    <a:gd name="T42" fmla="*/ 87 w 337"/>
                    <a:gd name="T43" fmla="*/ 51 h 55"/>
                    <a:gd name="T44" fmla="*/ 109 w 337"/>
                    <a:gd name="T45" fmla="*/ 54 h 55"/>
                    <a:gd name="T46" fmla="*/ 132 w 337"/>
                    <a:gd name="T47" fmla="*/ 55 h 55"/>
                    <a:gd name="T48" fmla="*/ 178 w 337"/>
                    <a:gd name="T49" fmla="*/ 55 h 55"/>
                    <a:gd name="T50" fmla="*/ 199 w 337"/>
                    <a:gd name="T51" fmla="*/ 54 h 55"/>
                    <a:gd name="T52" fmla="*/ 221 w 337"/>
                    <a:gd name="T53" fmla="*/ 51 h 55"/>
                    <a:gd name="T54" fmla="*/ 241 w 337"/>
                    <a:gd name="T55" fmla="*/ 48 h 55"/>
                    <a:gd name="T56" fmla="*/ 262 w 337"/>
                    <a:gd name="T57" fmla="*/ 45 h 55"/>
                    <a:gd name="T58" fmla="*/ 281 w 337"/>
                    <a:gd name="T59" fmla="*/ 41 h 55"/>
                    <a:gd name="T60" fmla="*/ 300 w 337"/>
                    <a:gd name="T61" fmla="*/ 35 h 55"/>
                    <a:gd name="T62" fmla="*/ 317 w 337"/>
                    <a:gd name="T63" fmla="*/ 28 h 55"/>
                    <a:gd name="T64" fmla="*/ 332 w 337"/>
                    <a:gd name="T65" fmla="*/ 20 h 55"/>
                    <a:gd name="T66" fmla="*/ 337 w 337"/>
                    <a:gd name="T67" fmla="*/ 10 h 55"/>
                    <a:gd name="T68" fmla="*/ 314 w 337"/>
                    <a:gd name="T69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37" h="55">
                      <a:moveTo>
                        <a:pt x="314" y="10"/>
                      </a:moveTo>
                      <a:lnTo>
                        <a:pt x="320" y="0"/>
                      </a:lnTo>
                      <a:lnTo>
                        <a:pt x="305" y="7"/>
                      </a:lnTo>
                      <a:lnTo>
                        <a:pt x="291" y="13"/>
                      </a:lnTo>
                      <a:lnTo>
                        <a:pt x="275" y="17"/>
                      </a:lnTo>
                      <a:lnTo>
                        <a:pt x="257" y="22"/>
                      </a:lnTo>
                      <a:lnTo>
                        <a:pt x="239" y="26"/>
                      </a:lnTo>
                      <a:lnTo>
                        <a:pt x="218" y="29"/>
                      </a:lnTo>
                      <a:lnTo>
                        <a:pt x="198" y="30"/>
                      </a:lnTo>
                      <a:lnTo>
                        <a:pt x="176" y="32"/>
                      </a:lnTo>
                      <a:lnTo>
                        <a:pt x="132" y="32"/>
                      </a:lnTo>
                      <a:lnTo>
                        <a:pt x="111" y="30"/>
                      </a:lnTo>
                      <a:lnTo>
                        <a:pt x="89" y="29"/>
                      </a:lnTo>
                      <a:lnTo>
                        <a:pt x="67" y="28"/>
                      </a:lnTo>
                      <a:lnTo>
                        <a:pt x="45" y="25"/>
                      </a:lnTo>
                      <a:lnTo>
                        <a:pt x="25" y="22"/>
                      </a:lnTo>
                      <a:lnTo>
                        <a:pt x="4" y="17"/>
                      </a:lnTo>
                      <a:lnTo>
                        <a:pt x="0" y="41"/>
                      </a:lnTo>
                      <a:lnTo>
                        <a:pt x="20" y="45"/>
                      </a:lnTo>
                      <a:lnTo>
                        <a:pt x="42" y="48"/>
                      </a:lnTo>
                      <a:lnTo>
                        <a:pt x="66" y="49"/>
                      </a:lnTo>
                      <a:lnTo>
                        <a:pt x="87" y="51"/>
                      </a:lnTo>
                      <a:lnTo>
                        <a:pt x="109" y="54"/>
                      </a:lnTo>
                      <a:lnTo>
                        <a:pt x="132" y="55"/>
                      </a:lnTo>
                      <a:lnTo>
                        <a:pt x="178" y="55"/>
                      </a:lnTo>
                      <a:lnTo>
                        <a:pt x="199" y="54"/>
                      </a:lnTo>
                      <a:lnTo>
                        <a:pt x="221" y="51"/>
                      </a:lnTo>
                      <a:lnTo>
                        <a:pt x="241" y="48"/>
                      </a:lnTo>
                      <a:lnTo>
                        <a:pt x="262" y="45"/>
                      </a:lnTo>
                      <a:lnTo>
                        <a:pt x="281" y="41"/>
                      </a:lnTo>
                      <a:lnTo>
                        <a:pt x="300" y="35"/>
                      </a:lnTo>
                      <a:lnTo>
                        <a:pt x="317" y="28"/>
                      </a:lnTo>
                      <a:lnTo>
                        <a:pt x="332" y="20"/>
                      </a:lnTo>
                      <a:lnTo>
                        <a:pt x="337" y="10"/>
                      </a:lnTo>
                      <a:lnTo>
                        <a:pt x="31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0" name="Freeform 62"/>
                <p:cNvSpPr>
                  <a:spLocks/>
                </p:cNvSpPr>
                <p:nvPr/>
              </p:nvSpPr>
              <p:spPr bwMode="auto">
                <a:xfrm>
                  <a:off x="5270" y="3111"/>
                  <a:ext cx="31" cy="377"/>
                </a:xfrm>
                <a:custGeom>
                  <a:avLst/>
                  <a:gdLst>
                    <a:gd name="T0" fmla="*/ 0 w 93"/>
                    <a:gd name="T1" fmla="*/ 12 h 1132"/>
                    <a:gd name="T2" fmla="*/ 5 w 93"/>
                    <a:gd name="T3" fmla="*/ 82 h 1132"/>
                    <a:gd name="T4" fmla="*/ 9 w 93"/>
                    <a:gd name="T5" fmla="*/ 152 h 1132"/>
                    <a:gd name="T6" fmla="*/ 13 w 93"/>
                    <a:gd name="T7" fmla="*/ 222 h 1132"/>
                    <a:gd name="T8" fmla="*/ 18 w 93"/>
                    <a:gd name="T9" fmla="*/ 291 h 1132"/>
                    <a:gd name="T10" fmla="*/ 22 w 93"/>
                    <a:gd name="T11" fmla="*/ 361 h 1132"/>
                    <a:gd name="T12" fmla="*/ 27 w 93"/>
                    <a:gd name="T13" fmla="*/ 432 h 1132"/>
                    <a:gd name="T14" fmla="*/ 31 w 93"/>
                    <a:gd name="T15" fmla="*/ 502 h 1132"/>
                    <a:gd name="T16" fmla="*/ 35 w 93"/>
                    <a:gd name="T17" fmla="*/ 572 h 1132"/>
                    <a:gd name="T18" fmla="*/ 40 w 93"/>
                    <a:gd name="T19" fmla="*/ 643 h 1132"/>
                    <a:gd name="T20" fmla="*/ 44 w 93"/>
                    <a:gd name="T21" fmla="*/ 713 h 1132"/>
                    <a:gd name="T22" fmla="*/ 48 w 93"/>
                    <a:gd name="T23" fmla="*/ 783 h 1132"/>
                    <a:gd name="T24" fmla="*/ 53 w 93"/>
                    <a:gd name="T25" fmla="*/ 853 h 1132"/>
                    <a:gd name="T26" fmla="*/ 57 w 93"/>
                    <a:gd name="T27" fmla="*/ 923 h 1132"/>
                    <a:gd name="T28" fmla="*/ 61 w 93"/>
                    <a:gd name="T29" fmla="*/ 992 h 1132"/>
                    <a:gd name="T30" fmla="*/ 66 w 93"/>
                    <a:gd name="T31" fmla="*/ 1062 h 1132"/>
                    <a:gd name="T32" fmla="*/ 70 w 93"/>
                    <a:gd name="T33" fmla="*/ 1132 h 1132"/>
                    <a:gd name="T34" fmla="*/ 91 w 93"/>
                    <a:gd name="T35" fmla="*/ 1096 h 1132"/>
                    <a:gd name="T36" fmla="*/ 86 w 93"/>
                    <a:gd name="T37" fmla="*/ 1026 h 1132"/>
                    <a:gd name="T38" fmla="*/ 82 w 93"/>
                    <a:gd name="T39" fmla="*/ 956 h 1132"/>
                    <a:gd name="T40" fmla="*/ 77 w 93"/>
                    <a:gd name="T41" fmla="*/ 886 h 1132"/>
                    <a:gd name="T42" fmla="*/ 73 w 93"/>
                    <a:gd name="T43" fmla="*/ 816 h 1132"/>
                    <a:gd name="T44" fmla="*/ 69 w 93"/>
                    <a:gd name="T45" fmla="*/ 747 h 1132"/>
                    <a:gd name="T46" fmla="*/ 64 w 93"/>
                    <a:gd name="T47" fmla="*/ 677 h 1132"/>
                    <a:gd name="T48" fmla="*/ 60 w 93"/>
                    <a:gd name="T49" fmla="*/ 607 h 1132"/>
                    <a:gd name="T50" fmla="*/ 56 w 93"/>
                    <a:gd name="T51" fmla="*/ 536 h 1132"/>
                    <a:gd name="T52" fmla="*/ 51 w 93"/>
                    <a:gd name="T53" fmla="*/ 466 h 1132"/>
                    <a:gd name="T54" fmla="*/ 47 w 93"/>
                    <a:gd name="T55" fmla="*/ 396 h 1132"/>
                    <a:gd name="T56" fmla="*/ 43 w 93"/>
                    <a:gd name="T57" fmla="*/ 326 h 1132"/>
                    <a:gd name="T58" fmla="*/ 38 w 93"/>
                    <a:gd name="T59" fmla="*/ 256 h 1132"/>
                    <a:gd name="T60" fmla="*/ 35 w 93"/>
                    <a:gd name="T61" fmla="*/ 187 h 1132"/>
                    <a:gd name="T62" fmla="*/ 31 w 93"/>
                    <a:gd name="T63" fmla="*/ 117 h 1132"/>
                    <a:gd name="T64" fmla="*/ 27 w 93"/>
                    <a:gd name="T65" fmla="*/ 46 h 1132"/>
                    <a:gd name="T66" fmla="*/ 13 w 93"/>
                    <a:gd name="T67" fmla="*/ 0 h 1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" h="1132">
                      <a:moveTo>
                        <a:pt x="12" y="24"/>
                      </a:moveTo>
                      <a:lnTo>
                        <a:pt x="0" y="12"/>
                      </a:lnTo>
                      <a:lnTo>
                        <a:pt x="3" y="47"/>
                      </a:lnTo>
                      <a:lnTo>
                        <a:pt x="5" y="82"/>
                      </a:lnTo>
                      <a:lnTo>
                        <a:pt x="8" y="117"/>
                      </a:lnTo>
                      <a:lnTo>
                        <a:pt x="9" y="152"/>
                      </a:lnTo>
                      <a:lnTo>
                        <a:pt x="12" y="187"/>
                      </a:lnTo>
                      <a:lnTo>
                        <a:pt x="13" y="222"/>
                      </a:lnTo>
                      <a:lnTo>
                        <a:pt x="16" y="258"/>
                      </a:lnTo>
                      <a:lnTo>
                        <a:pt x="18" y="291"/>
                      </a:lnTo>
                      <a:lnTo>
                        <a:pt x="21" y="328"/>
                      </a:lnTo>
                      <a:lnTo>
                        <a:pt x="22" y="361"/>
                      </a:lnTo>
                      <a:lnTo>
                        <a:pt x="24" y="398"/>
                      </a:lnTo>
                      <a:lnTo>
                        <a:pt x="27" y="432"/>
                      </a:lnTo>
                      <a:lnTo>
                        <a:pt x="28" y="467"/>
                      </a:lnTo>
                      <a:lnTo>
                        <a:pt x="31" y="502"/>
                      </a:lnTo>
                      <a:lnTo>
                        <a:pt x="34" y="537"/>
                      </a:lnTo>
                      <a:lnTo>
                        <a:pt x="35" y="572"/>
                      </a:lnTo>
                      <a:lnTo>
                        <a:pt x="38" y="607"/>
                      </a:lnTo>
                      <a:lnTo>
                        <a:pt x="40" y="643"/>
                      </a:lnTo>
                      <a:lnTo>
                        <a:pt x="43" y="678"/>
                      </a:lnTo>
                      <a:lnTo>
                        <a:pt x="44" y="713"/>
                      </a:lnTo>
                      <a:lnTo>
                        <a:pt x="45" y="748"/>
                      </a:lnTo>
                      <a:lnTo>
                        <a:pt x="48" y="783"/>
                      </a:lnTo>
                      <a:lnTo>
                        <a:pt x="50" y="818"/>
                      </a:lnTo>
                      <a:lnTo>
                        <a:pt x="53" y="853"/>
                      </a:lnTo>
                      <a:lnTo>
                        <a:pt x="56" y="888"/>
                      </a:lnTo>
                      <a:lnTo>
                        <a:pt x="57" y="923"/>
                      </a:lnTo>
                      <a:lnTo>
                        <a:pt x="60" y="958"/>
                      </a:lnTo>
                      <a:lnTo>
                        <a:pt x="61" y="992"/>
                      </a:lnTo>
                      <a:lnTo>
                        <a:pt x="63" y="1027"/>
                      </a:lnTo>
                      <a:lnTo>
                        <a:pt x="66" y="1062"/>
                      </a:lnTo>
                      <a:lnTo>
                        <a:pt x="67" y="1099"/>
                      </a:lnTo>
                      <a:lnTo>
                        <a:pt x="70" y="1132"/>
                      </a:lnTo>
                      <a:lnTo>
                        <a:pt x="93" y="1132"/>
                      </a:lnTo>
                      <a:lnTo>
                        <a:pt x="91" y="1096"/>
                      </a:lnTo>
                      <a:lnTo>
                        <a:pt x="89" y="1061"/>
                      </a:lnTo>
                      <a:lnTo>
                        <a:pt x="86" y="1026"/>
                      </a:lnTo>
                      <a:lnTo>
                        <a:pt x="83" y="991"/>
                      </a:lnTo>
                      <a:lnTo>
                        <a:pt x="82" y="956"/>
                      </a:lnTo>
                      <a:lnTo>
                        <a:pt x="80" y="921"/>
                      </a:lnTo>
                      <a:lnTo>
                        <a:pt x="77" y="886"/>
                      </a:lnTo>
                      <a:lnTo>
                        <a:pt x="76" y="851"/>
                      </a:lnTo>
                      <a:lnTo>
                        <a:pt x="73" y="816"/>
                      </a:lnTo>
                      <a:lnTo>
                        <a:pt x="72" y="782"/>
                      </a:lnTo>
                      <a:lnTo>
                        <a:pt x="69" y="747"/>
                      </a:lnTo>
                      <a:lnTo>
                        <a:pt x="67" y="712"/>
                      </a:lnTo>
                      <a:lnTo>
                        <a:pt x="64" y="677"/>
                      </a:lnTo>
                      <a:lnTo>
                        <a:pt x="61" y="642"/>
                      </a:lnTo>
                      <a:lnTo>
                        <a:pt x="60" y="607"/>
                      </a:lnTo>
                      <a:lnTo>
                        <a:pt x="59" y="571"/>
                      </a:lnTo>
                      <a:lnTo>
                        <a:pt x="56" y="536"/>
                      </a:lnTo>
                      <a:lnTo>
                        <a:pt x="54" y="501"/>
                      </a:lnTo>
                      <a:lnTo>
                        <a:pt x="51" y="466"/>
                      </a:lnTo>
                      <a:lnTo>
                        <a:pt x="50" y="431"/>
                      </a:lnTo>
                      <a:lnTo>
                        <a:pt x="47" y="396"/>
                      </a:lnTo>
                      <a:lnTo>
                        <a:pt x="45" y="361"/>
                      </a:lnTo>
                      <a:lnTo>
                        <a:pt x="43" y="326"/>
                      </a:lnTo>
                      <a:lnTo>
                        <a:pt x="41" y="291"/>
                      </a:lnTo>
                      <a:lnTo>
                        <a:pt x="38" y="256"/>
                      </a:lnTo>
                      <a:lnTo>
                        <a:pt x="37" y="220"/>
                      </a:lnTo>
                      <a:lnTo>
                        <a:pt x="35" y="187"/>
                      </a:lnTo>
                      <a:lnTo>
                        <a:pt x="32" y="150"/>
                      </a:lnTo>
                      <a:lnTo>
                        <a:pt x="31" y="117"/>
                      </a:lnTo>
                      <a:lnTo>
                        <a:pt x="28" y="80"/>
                      </a:lnTo>
                      <a:lnTo>
                        <a:pt x="27" y="46"/>
                      </a:lnTo>
                      <a:lnTo>
                        <a:pt x="24" y="11"/>
                      </a:lnTo>
                      <a:lnTo>
                        <a:pt x="13" y="0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1" name="Freeform 63"/>
                <p:cNvSpPr>
                  <a:spLocks/>
                </p:cNvSpPr>
                <p:nvPr/>
              </p:nvSpPr>
              <p:spPr bwMode="auto">
                <a:xfrm>
                  <a:off x="5037" y="3085"/>
                  <a:ext cx="237" cy="34"/>
                </a:xfrm>
                <a:custGeom>
                  <a:avLst/>
                  <a:gdLst>
                    <a:gd name="T0" fmla="*/ 9 w 711"/>
                    <a:gd name="T1" fmla="*/ 24 h 101"/>
                    <a:gd name="T2" fmla="*/ 47 w 711"/>
                    <a:gd name="T3" fmla="*/ 31 h 101"/>
                    <a:gd name="T4" fmla="*/ 86 w 711"/>
                    <a:gd name="T5" fmla="*/ 38 h 101"/>
                    <a:gd name="T6" fmla="*/ 127 w 711"/>
                    <a:gd name="T7" fmla="*/ 44 h 101"/>
                    <a:gd name="T8" fmla="*/ 169 w 711"/>
                    <a:gd name="T9" fmla="*/ 50 h 101"/>
                    <a:gd name="T10" fmla="*/ 211 w 711"/>
                    <a:gd name="T11" fmla="*/ 57 h 101"/>
                    <a:gd name="T12" fmla="*/ 256 w 711"/>
                    <a:gd name="T13" fmla="*/ 63 h 101"/>
                    <a:gd name="T14" fmla="*/ 301 w 711"/>
                    <a:gd name="T15" fmla="*/ 67 h 101"/>
                    <a:gd name="T16" fmla="*/ 347 w 711"/>
                    <a:gd name="T17" fmla="*/ 73 h 101"/>
                    <a:gd name="T18" fmla="*/ 393 w 711"/>
                    <a:gd name="T19" fmla="*/ 77 h 101"/>
                    <a:gd name="T20" fmla="*/ 438 w 711"/>
                    <a:gd name="T21" fmla="*/ 82 h 101"/>
                    <a:gd name="T22" fmla="*/ 485 w 711"/>
                    <a:gd name="T23" fmla="*/ 86 h 101"/>
                    <a:gd name="T24" fmla="*/ 530 w 711"/>
                    <a:gd name="T25" fmla="*/ 89 h 101"/>
                    <a:gd name="T26" fmla="*/ 576 w 711"/>
                    <a:gd name="T27" fmla="*/ 93 h 101"/>
                    <a:gd name="T28" fmla="*/ 621 w 711"/>
                    <a:gd name="T29" fmla="*/ 96 h 101"/>
                    <a:gd name="T30" fmla="*/ 666 w 711"/>
                    <a:gd name="T31" fmla="*/ 98 h 101"/>
                    <a:gd name="T32" fmla="*/ 710 w 711"/>
                    <a:gd name="T33" fmla="*/ 101 h 101"/>
                    <a:gd name="T34" fmla="*/ 690 w 711"/>
                    <a:gd name="T35" fmla="*/ 76 h 101"/>
                    <a:gd name="T36" fmla="*/ 645 w 711"/>
                    <a:gd name="T37" fmla="*/ 75 h 101"/>
                    <a:gd name="T38" fmla="*/ 601 w 711"/>
                    <a:gd name="T39" fmla="*/ 72 h 101"/>
                    <a:gd name="T40" fmla="*/ 556 w 711"/>
                    <a:gd name="T41" fmla="*/ 69 h 101"/>
                    <a:gd name="T42" fmla="*/ 509 w 711"/>
                    <a:gd name="T43" fmla="*/ 64 h 101"/>
                    <a:gd name="T44" fmla="*/ 464 w 711"/>
                    <a:gd name="T45" fmla="*/ 61 h 101"/>
                    <a:gd name="T46" fmla="*/ 418 w 711"/>
                    <a:gd name="T47" fmla="*/ 57 h 101"/>
                    <a:gd name="T48" fmla="*/ 373 w 711"/>
                    <a:gd name="T49" fmla="*/ 53 h 101"/>
                    <a:gd name="T50" fmla="*/ 326 w 711"/>
                    <a:gd name="T51" fmla="*/ 47 h 101"/>
                    <a:gd name="T52" fmla="*/ 281 w 711"/>
                    <a:gd name="T53" fmla="*/ 43 h 101"/>
                    <a:gd name="T54" fmla="*/ 237 w 711"/>
                    <a:gd name="T55" fmla="*/ 37 h 101"/>
                    <a:gd name="T56" fmla="*/ 194 w 711"/>
                    <a:gd name="T57" fmla="*/ 31 h 101"/>
                    <a:gd name="T58" fmla="*/ 150 w 711"/>
                    <a:gd name="T59" fmla="*/ 25 h 101"/>
                    <a:gd name="T60" fmla="*/ 110 w 711"/>
                    <a:gd name="T61" fmla="*/ 18 h 101"/>
                    <a:gd name="T62" fmla="*/ 70 w 711"/>
                    <a:gd name="T63" fmla="*/ 11 h 101"/>
                    <a:gd name="T64" fmla="*/ 32 w 711"/>
                    <a:gd name="T65" fmla="*/ 3 h 101"/>
                    <a:gd name="T66" fmla="*/ 0 w 711"/>
                    <a:gd name="T67" fmla="*/ 1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1" h="101">
                      <a:moveTo>
                        <a:pt x="24" y="11"/>
                      </a:moveTo>
                      <a:lnTo>
                        <a:pt x="9" y="24"/>
                      </a:lnTo>
                      <a:lnTo>
                        <a:pt x="28" y="27"/>
                      </a:lnTo>
                      <a:lnTo>
                        <a:pt x="47" y="31"/>
                      </a:lnTo>
                      <a:lnTo>
                        <a:pt x="66" y="34"/>
                      </a:lnTo>
                      <a:lnTo>
                        <a:pt x="86" y="38"/>
                      </a:lnTo>
                      <a:lnTo>
                        <a:pt x="107" y="41"/>
                      </a:lnTo>
                      <a:lnTo>
                        <a:pt x="127" y="44"/>
                      </a:lnTo>
                      <a:lnTo>
                        <a:pt x="147" y="47"/>
                      </a:lnTo>
                      <a:lnTo>
                        <a:pt x="169" y="50"/>
                      </a:lnTo>
                      <a:lnTo>
                        <a:pt x="189" y="53"/>
                      </a:lnTo>
                      <a:lnTo>
                        <a:pt x="211" y="57"/>
                      </a:lnTo>
                      <a:lnTo>
                        <a:pt x="233" y="59"/>
                      </a:lnTo>
                      <a:lnTo>
                        <a:pt x="256" y="63"/>
                      </a:lnTo>
                      <a:lnTo>
                        <a:pt x="278" y="64"/>
                      </a:lnTo>
                      <a:lnTo>
                        <a:pt x="301" y="67"/>
                      </a:lnTo>
                      <a:lnTo>
                        <a:pt x="323" y="70"/>
                      </a:lnTo>
                      <a:lnTo>
                        <a:pt x="347" y="73"/>
                      </a:lnTo>
                      <a:lnTo>
                        <a:pt x="370" y="75"/>
                      </a:lnTo>
                      <a:lnTo>
                        <a:pt x="393" y="77"/>
                      </a:lnTo>
                      <a:lnTo>
                        <a:pt x="415" y="80"/>
                      </a:lnTo>
                      <a:lnTo>
                        <a:pt x="438" y="82"/>
                      </a:lnTo>
                      <a:lnTo>
                        <a:pt x="461" y="83"/>
                      </a:lnTo>
                      <a:lnTo>
                        <a:pt x="485" y="86"/>
                      </a:lnTo>
                      <a:lnTo>
                        <a:pt x="508" y="88"/>
                      </a:lnTo>
                      <a:lnTo>
                        <a:pt x="530" y="89"/>
                      </a:lnTo>
                      <a:lnTo>
                        <a:pt x="554" y="91"/>
                      </a:lnTo>
                      <a:lnTo>
                        <a:pt x="576" y="93"/>
                      </a:lnTo>
                      <a:lnTo>
                        <a:pt x="600" y="95"/>
                      </a:lnTo>
                      <a:lnTo>
                        <a:pt x="621" y="96"/>
                      </a:lnTo>
                      <a:lnTo>
                        <a:pt x="643" y="96"/>
                      </a:lnTo>
                      <a:lnTo>
                        <a:pt x="666" y="98"/>
                      </a:lnTo>
                      <a:lnTo>
                        <a:pt x="688" y="99"/>
                      </a:lnTo>
                      <a:lnTo>
                        <a:pt x="710" y="101"/>
                      </a:lnTo>
                      <a:lnTo>
                        <a:pt x="711" y="77"/>
                      </a:lnTo>
                      <a:lnTo>
                        <a:pt x="690" y="76"/>
                      </a:lnTo>
                      <a:lnTo>
                        <a:pt x="668" y="75"/>
                      </a:lnTo>
                      <a:lnTo>
                        <a:pt x="645" y="75"/>
                      </a:lnTo>
                      <a:lnTo>
                        <a:pt x="623" y="73"/>
                      </a:lnTo>
                      <a:lnTo>
                        <a:pt x="601" y="72"/>
                      </a:lnTo>
                      <a:lnTo>
                        <a:pt x="578" y="70"/>
                      </a:lnTo>
                      <a:lnTo>
                        <a:pt x="556" y="69"/>
                      </a:lnTo>
                      <a:lnTo>
                        <a:pt x="533" y="67"/>
                      </a:lnTo>
                      <a:lnTo>
                        <a:pt x="509" y="64"/>
                      </a:lnTo>
                      <a:lnTo>
                        <a:pt x="486" y="63"/>
                      </a:lnTo>
                      <a:lnTo>
                        <a:pt x="464" y="61"/>
                      </a:lnTo>
                      <a:lnTo>
                        <a:pt x="441" y="59"/>
                      </a:lnTo>
                      <a:lnTo>
                        <a:pt x="418" y="57"/>
                      </a:lnTo>
                      <a:lnTo>
                        <a:pt x="395" y="56"/>
                      </a:lnTo>
                      <a:lnTo>
                        <a:pt x="373" y="53"/>
                      </a:lnTo>
                      <a:lnTo>
                        <a:pt x="349" y="50"/>
                      </a:lnTo>
                      <a:lnTo>
                        <a:pt x="326" y="47"/>
                      </a:lnTo>
                      <a:lnTo>
                        <a:pt x="304" y="44"/>
                      </a:lnTo>
                      <a:lnTo>
                        <a:pt x="281" y="43"/>
                      </a:lnTo>
                      <a:lnTo>
                        <a:pt x="258" y="40"/>
                      </a:lnTo>
                      <a:lnTo>
                        <a:pt x="237" y="37"/>
                      </a:lnTo>
                      <a:lnTo>
                        <a:pt x="216" y="34"/>
                      </a:lnTo>
                      <a:lnTo>
                        <a:pt x="194" y="31"/>
                      </a:lnTo>
                      <a:lnTo>
                        <a:pt x="172" y="28"/>
                      </a:lnTo>
                      <a:lnTo>
                        <a:pt x="150" y="25"/>
                      </a:lnTo>
                      <a:lnTo>
                        <a:pt x="131" y="21"/>
                      </a:lnTo>
                      <a:lnTo>
                        <a:pt x="110" y="18"/>
                      </a:lnTo>
                      <a:lnTo>
                        <a:pt x="91" y="15"/>
                      </a:lnTo>
                      <a:lnTo>
                        <a:pt x="70" y="11"/>
                      </a:lnTo>
                      <a:lnTo>
                        <a:pt x="51" y="8"/>
                      </a:lnTo>
                      <a:lnTo>
                        <a:pt x="32" y="3"/>
                      </a:lnTo>
                      <a:lnTo>
                        <a:pt x="14" y="0"/>
                      </a:lnTo>
                      <a:lnTo>
                        <a:pt x="0" y="12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2" name="Freeform 64"/>
                <p:cNvSpPr>
                  <a:spLocks/>
                </p:cNvSpPr>
                <p:nvPr/>
              </p:nvSpPr>
              <p:spPr bwMode="auto">
                <a:xfrm>
                  <a:off x="5161" y="3132"/>
                  <a:ext cx="8" cy="4"/>
                </a:xfrm>
                <a:custGeom>
                  <a:avLst/>
                  <a:gdLst>
                    <a:gd name="T0" fmla="*/ 22 w 22"/>
                    <a:gd name="T1" fmla="*/ 10 h 12"/>
                    <a:gd name="T2" fmla="*/ 20 w 22"/>
                    <a:gd name="T3" fmla="*/ 4 h 12"/>
                    <a:gd name="T4" fmla="*/ 19 w 22"/>
                    <a:gd name="T5" fmla="*/ 1 h 12"/>
                    <a:gd name="T6" fmla="*/ 14 w 22"/>
                    <a:gd name="T7" fmla="*/ 0 h 12"/>
                    <a:gd name="T8" fmla="*/ 10 w 22"/>
                    <a:gd name="T9" fmla="*/ 0 h 12"/>
                    <a:gd name="T10" fmla="*/ 6 w 22"/>
                    <a:gd name="T11" fmla="*/ 0 h 12"/>
                    <a:gd name="T12" fmla="*/ 1 w 22"/>
                    <a:gd name="T13" fmla="*/ 3 h 12"/>
                    <a:gd name="T14" fmla="*/ 0 w 22"/>
                    <a:gd name="T15" fmla="*/ 7 h 12"/>
                    <a:gd name="T16" fmla="*/ 0 w 22"/>
                    <a:gd name="T17" fmla="*/ 12 h 12"/>
                    <a:gd name="T18" fmla="*/ 22 w 22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2">
                      <a:moveTo>
                        <a:pt x="22" y="10"/>
                      </a:moveTo>
                      <a:lnTo>
                        <a:pt x="20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3" name="Freeform 65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32" cy="360"/>
                </a:xfrm>
                <a:custGeom>
                  <a:avLst/>
                  <a:gdLst>
                    <a:gd name="T0" fmla="*/ 91 w 94"/>
                    <a:gd name="T1" fmla="*/ 1042 h 1079"/>
                    <a:gd name="T2" fmla="*/ 84 w 94"/>
                    <a:gd name="T3" fmla="*/ 972 h 1079"/>
                    <a:gd name="T4" fmla="*/ 78 w 94"/>
                    <a:gd name="T5" fmla="*/ 902 h 1079"/>
                    <a:gd name="T6" fmla="*/ 72 w 94"/>
                    <a:gd name="T7" fmla="*/ 834 h 1079"/>
                    <a:gd name="T8" fmla="*/ 67 w 94"/>
                    <a:gd name="T9" fmla="*/ 764 h 1079"/>
                    <a:gd name="T10" fmla="*/ 62 w 94"/>
                    <a:gd name="T11" fmla="*/ 695 h 1079"/>
                    <a:gd name="T12" fmla="*/ 58 w 94"/>
                    <a:gd name="T13" fmla="*/ 627 h 1079"/>
                    <a:gd name="T14" fmla="*/ 54 w 94"/>
                    <a:gd name="T15" fmla="*/ 559 h 1079"/>
                    <a:gd name="T16" fmla="*/ 49 w 94"/>
                    <a:gd name="T17" fmla="*/ 492 h 1079"/>
                    <a:gd name="T18" fmla="*/ 45 w 94"/>
                    <a:gd name="T19" fmla="*/ 425 h 1079"/>
                    <a:gd name="T20" fmla="*/ 40 w 94"/>
                    <a:gd name="T21" fmla="*/ 358 h 1079"/>
                    <a:gd name="T22" fmla="*/ 38 w 94"/>
                    <a:gd name="T23" fmla="*/ 293 h 1079"/>
                    <a:gd name="T24" fmla="*/ 33 w 94"/>
                    <a:gd name="T25" fmla="*/ 226 h 1079"/>
                    <a:gd name="T26" fmla="*/ 30 w 94"/>
                    <a:gd name="T27" fmla="*/ 162 h 1079"/>
                    <a:gd name="T28" fmla="*/ 27 w 94"/>
                    <a:gd name="T29" fmla="*/ 96 h 1079"/>
                    <a:gd name="T30" fmla="*/ 23 w 94"/>
                    <a:gd name="T31" fmla="*/ 32 h 1079"/>
                    <a:gd name="T32" fmla="*/ 0 w 94"/>
                    <a:gd name="T33" fmla="*/ 2 h 1079"/>
                    <a:gd name="T34" fmla="*/ 3 w 94"/>
                    <a:gd name="T35" fmla="*/ 64 h 1079"/>
                    <a:gd name="T36" fmla="*/ 6 w 94"/>
                    <a:gd name="T37" fmla="*/ 130 h 1079"/>
                    <a:gd name="T38" fmla="*/ 10 w 94"/>
                    <a:gd name="T39" fmla="*/ 195 h 1079"/>
                    <a:gd name="T40" fmla="*/ 13 w 94"/>
                    <a:gd name="T41" fmla="*/ 261 h 1079"/>
                    <a:gd name="T42" fmla="*/ 16 w 94"/>
                    <a:gd name="T43" fmla="*/ 326 h 1079"/>
                    <a:gd name="T44" fmla="*/ 20 w 94"/>
                    <a:gd name="T45" fmla="*/ 393 h 1079"/>
                    <a:gd name="T46" fmla="*/ 24 w 94"/>
                    <a:gd name="T47" fmla="*/ 460 h 1079"/>
                    <a:gd name="T48" fmla="*/ 29 w 94"/>
                    <a:gd name="T49" fmla="*/ 527 h 1079"/>
                    <a:gd name="T50" fmla="*/ 33 w 94"/>
                    <a:gd name="T51" fmla="*/ 595 h 1079"/>
                    <a:gd name="T52" fmla="*/ 38 w 94"/>
                    <a:gd name="T53" fmla="*/ 662 h 1079"/>
                    <a:gd name="T54" fmla="*/ 42 w 94"/>
                    <a:gd name="T55" fmla="*/ 732 h 1079"/>
                    <a:gd name="T56" fmla="*/ 48 w 94"/>
                    <a:gd name="T57" fmla="*/ 800 h 1079"/>
                    <a:gd name="T58" fmla="*/ 52 w 94"/>
                    <a:gd name="T59" fmla="*/ 870 h 1079"/>
                    <a:gd name="T60" fmla="*/ 59 w 94"/>
                    <a:gd name="T61" fmla="*/ 940 h 1079"/>
                    <a:gd name="T62" fmla="*/ 64 w 94"/>
                    <a:gd name="T63" fmla="*/ 1010 h 1079"/>
                    <a:gd name="T64" fmla="*/ 72 w 94"/>
                    <a:gd name="T65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" h="1079">
                      <a:moveTo>
                        <a:pt x="94" y="1077"/>
                      </a:moveTo>
                      <a:lnTo>
                        <a:pt x="91" y="1042"/>
                      </a:lnTo>
                      <a:lnTo>
                        <a:pt x="87" y="1007"/>
                      </a:lnTo>
                      <a:lnTo>
                        <a:pt x="84" y="972"/>
                      </a:lnTo>
                      <a:lnTo>
                        <a:pt x="81" y="937"/>
                      </a:lnTo>
                      <a:lnTo>
                        <a:pt x="78" y="902"/>
                      </a:lnTo>
                      <a:lnTo>
                        <a:pt x="75" y="867"/>
                      </a:lnTo>
                      <a:lnTo>
                        <a:pt x="72" y="834"/>
                      </a:lnTo>
                      <a:lnTo>
                        <a:pt x="69" y="799"/>
                      </a:lnTo>
                      <a:lnTo>
                        <a:pt x="67" y="764"/>
                      </a:lnTo>
                      <a:lnTo>
                        <a:pt x="64" y="730"/>
                      </a:lnTo>
                      <a:lnTo>
                        <a:pt x="62" y="695"/>
                      </a:lnTo>
                      <a:lnTo>
                        <a:pt x="59" y="662"/>
                      </a:lnTo>
                      <a:lnTo>
                        <a:pt x="58" y="627"/>
                      </a:lnTo>
                      <a:lnTo>
                        <a:pt x="55" y="594"/>
                      </a:lnTo>
                      <a:lnTo>
                        <a:pt x="54" y="559"/>
                      </a:lnTo>
                      <a:lnTo>
                        <a:pt x="52" y="525"/>
                      </a:lnTo>
                      <a:lnTo>
                        <a:pt x="49" y="492"/>
                      </a:lnTo>
                      <a:lnTo>
                        <a:pt x="48" y="458"/>
                      </a:lnTo>
                      <a:lnTo>
                        <a:pt x="45" y="425"/>
                      </a:lnTo>
                      <a:lnTo>
                        <a:pt x="43" y="391"/>
                      </a:lnTo>
                      <a:lnTo>
                        <a:pt x="40" y="358"/>
                      </a:lnTo>
                      <a:lnTo>
                        <a:pt x="39" y="326"/>
                      </a:lnTo>
                      <a:lnTo>
                        <a:pt x="38" y="293"/>
                      </a:lnTo>
                      <a:lnTo>
                        <a:pt x="36" y="259"/>
                      </a:lnTo>
                      <a:lnTo>
                        <a:pt x="33" y="226"/>
                      </a:lnTo>
                      <a:lnTo>
                        <a:pt x="33" y="194"/>
                      </a:lnTo>
                      <a:lnTo>
                        <a:pt x="30" y="162"/>
                      </a:lnTo>
                      <a:lnTo>
                        <a:pt x="29" y="128"/>
                      </a:lnTo>
                      <a:lnTo>
                        <a:pt x="27" y="96"/>
                      </a:lnTo>
                      <a:lnTo>
                        <a:pt x="26" y="64"/>
                      </a:lnTo>
                      <a:lnTo>
                        <a:pt x="23" y="32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1" y="34"/>
                      </a:lnTo>
                      <a:lnTo>
                        <a:pt x="3" y="64"/>
                      </a:lnTo>
                      <a:lnTo>
                        <a:pt x="4" y="98"/>
                      </a:lnTo>
                      <a:lnTo>
                        <a:pt x="6" y="130"/>
                      </a:lnTo>
                      <a:lnTo>
                        <a:pt x="8" y="162"/>
                      </a:lnTo>
                      <a:lnTo>
                        <a:pt x="10" y="195"/>
                      </a:lnTo>
                      <a:lnTo>
                        <a:pt x="11" y="227"/>
                      </a:lnTo>
                      <a:lnTo>
                        <a:pt x="13" y="261"/>
                      </a:lnTo>
                      <a:lnTo>
                        <a:pt x="14" y="294"/>
                      </a:lnTo>
                      <a:lnTo>
                        <a:pt x="16" y="326"/>
                      </a:lnTo>
                      <a:lnTo>
                        <a:pt x="19" y="359"/>
                      </a:lnTo>
                      <a:lnTo>
                        <a:pt x="20" y="393"/>
                      </a:lnTo>
                      <a:lnTo>
                        <a:pt x="23" y="426"/>
                      </a:lnTo>
                      <a:lnTo>
                        <a:pt x="24" y="460"/>
                      </a:lnTo>
                      <a:lnTo>
                        <a:pt x="26" y="493"/>
                      </a:lnTo>
                      <a:lnTo>
                        <a:pt x="29" y="527"/>
                      </a:lnTo>
                      <a:lnTo>
                        <a:pt x="30" y="560"/>
                      </a:lnTo>
                      <a:lnTo>
                        <a:pt x="33" y="595"/>
                      </a:lnTo>
                      <a:lnTo>
                        <a:pt x="35" y="629"/>
                      </a:lnTo>
                      <a:lnTo>
                        <a:pt x="38" y="662"/>
                      </a:lnTo>
                      <a:lnTo>
                        <a:pt x="39" y="697"/>
                      </a:lnTo>
                      <a:lnTo>
                        <a:pt x="42" y="732"/>
                      </a:lnTo>
                      <a:lnTo>
                        <a:pt x="45" y="767"/>
                      </a:lnTo>
                      <a:lnTo>
                        <a:pt x="48" y="800"/>
                      </a:lnTo>
                      <a:lnTo>
                        <a:pt x="49" y="835"/>
                      </a:lnTo>
                      <a:lnTo>
                        <a:pt x="52" y="870"/>
                      </a:lnTo>
                      <a:lnTo>
                        <a:pt x="55" y="905"/>
                      </a:lnTo>
                      <a:lnTo>
                        <a:pt x="59" y="940"/>
                      </a:lnTo>
                      <a:lnTo>
                        <a:pt x="62" y="975"/>
                      </a:lnTo>
                      <a:lnTo>
                        <a:pt x="64" y="1010"/>
                      </a:lnTo>
                      <a:lnTo>
                        <a:pt x="68" y="1045"/>
                      </a:lnTo>
                      <a:lnTo>
                        <a:pt x="72" y="1079"/>
                      </a:lnTo>
                      <a:lnTo>
                        <a:pt x="94" y="10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4" name="Freeform 66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8" cy="4"/>
                </a:xfrm>
                <a:custGeom>
                  <a:avLst/>
                  <a:gdLst>
                    <a:gd name="T0" fmla="*/ 0 w 22"/>
                    <a:gd name="T1" fmla="*/ 3 h 13"/>
                    <a:gd name="T2" fmla="*/ 0 w 22"/>
                    <a:gd name="T3" fmla="*/ 7 h 13"/>
                    <a:gd name="T4" fmla="*/ 3 w 22"/>
                    <a:gd name="T5" fmla="*/ 10 h 13"/>
                    <a:gd name="T6" fmla="*/ 7 w 22"/>
                    <a:gd name="T7" fmla="*/ 13 h 13"/>
                    <a:gd name="T8" fmla="*/ 11 w 22"/>
                    <a:gd name="T9" fmla="*/ 13 h 13"/>
                    <a:gd name="T10" fmla="*/ 16 w 22"/>
                    <a:gd name="T11" fmla="*/ 11 h 13"/>
                    <a:gd name="T12" fmla="*/ 19 w 22"/>
                    <a:gd name="T13" fmla="*/ 10 h 13"/>
                    <a:gd name="T14" fmla="*/ 22 w 22"/>
                    <a:gd name="T15" fmla="*/ 6 h 13"/>
                    <a:gd name="T16" fmla="*/ 22 w 22"/>
                    <a:gd name="T17" fmla="*/ 0 h 13"/>
                    <a:gd name="T18" fmla="*/ 0 w 22"/>
                    <a:gd name="T1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3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6" y="11"/>
                      </a:lnTo>
                      <a:lnTo>
                        <a:pt x="19" y="10"/>
                      </a:lnTo>
                      <a:lnTo>
                        <a:pt x="22" y="6"/>
                      </a:lnTo>
                      <a:lnTo>
                        <a:pt x="2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5" name="Freeform 67"/>
                <p:cNvSpPr>
                  <a:spLocks/>
                </p:cNvSpPr>
                <p:nvPr/>
              </p:nvSpPr>
              <p:spPr bwMode="auto">
                <a:xfrm>
                  <a:off x="5040" y="2732"/>
                  <a:ext cx="128" cy="392"/>
                </a:xfrm>
                <a:custGeom>
                  <a:avLst/>
                  <a:gdLst>
                    <a:gd name="T0" fmla="*/ 385 w 385"/>
                    <a:gd name="T1" fmla="*/ 0 h 1177"/>
                    <a:gd name="T2" fmla="*/ 378 w 385"/>
                    <a:gd name="T3" fmla="*/ 138 h 1177"/>
                    <a:gd name="T4" fmla="*/ 372 w 385"/>
                    <a:gd name="T5" fmla="*/ 279 h 1177"/>
                    <a:gd name="T6" fmla="*/ 369 w 385"/>
                    <a:gd name="T7" fmla="*/ 422 h 1177"/>
                    <a:gd name="T8" fmla="*/ 368 w 385"/>
                    <a:gd name="T9" fmla="*/ 564 h 1177"/>
                    <a:gd name="T10" fmla="*/ 369 w 385"/>
                    <a:gd name="T11" fmla="*/ 710 h 1177"/>
                    <a:gd name="T12" fmla="*/ 372 w 385"/>
                    <a:gd name="T13" fmla="*/ 857 h 1177"/>
                    <a:gd name="T14" fmla="*/ 378 w 385"/>
                    <a:gd name="T15" fmla="*/ 1007 h 1177"/>
                    <a:gd name="T16" fmla="*/ 385 w 385"/>
                    <a:gd name="T17" fmla="*/ 1158 h 1177"/>
                    <a:gd name="T18" fmla="*/ 359 w 385"/>
                    <a:gd name="T19" fmla="*/ 1164 h 1177"/>
                    <a:gd name="T20" fmla="*/ 334 w 385"/>
                    <a:gd name="T21" fmla="*/ 1168 h 1177"/>
                    <a:gd name="T22" fmla="*/ 308 w 385"/>
                    <a:gd name="T23" fmla="*/ 1172 h 1177"/>
                    <a:gd name="T24" fmla="*/ 280 w 385"/>
                    <a:gd name="T25" fmla="*/ 1174 h 1177"/>
                    <a:gd name="T26" fmla="*/ 254 w 385"/>
                    <a:gd name="T27" fmla="*/ 1177 h 1177"/>
                    <a:gd name="T28" fmla="*/ 227 w 385"/>
                    <a:gd name="T29" fmla="*/ 1177 h 1177"/>
                    <a:gd name="T30" fmla="*/ 200 w 385"/>
                    <a:gd name="T31" fmla="*/ 1177 h 1177"/>
                    <a:gd name="T32" fmla="*/ 174 w 385"/>
                    <a:gd name="T33" fmla="*/ 1174 h 1177"/>
                    <a:gd name="T34" fmla="*/ 148 w 385"/>
                    <a:gd name="T35" fmla="*/ 1171 h 1177"/>
                    <a:gd name="T36" fmla="*/ 123 w 385"/>
                    <a:gd name="T37" fmla="*/ 1167 h 1177"/>
                    <a:gd name="T38" fmla="*/ 100 w 385"/>
                    <a:gd name="T39" fmla="*/ 1161 h 1177"/>
                    <a:gd name="T40" fmla="*/ 77 w 385"/>
                    <a:gd name="T41" fmla="*/ 1152 h 1177"/>
                    <a:gd name="T42" fmla="*/ 56 w 385"/>
                    <a:gd name="T43" fmla="*/ 1142 h 1177"/>
                    <a:gd name="T44" fmla="*/ 38 w 385"/>
                    <a:gd name="T45" fmla="*/ 1132 h 1177"/>
                    <a:gd name="T46" fmla="*/ 19 w 385"/>
                    <a:gd name="T47" fmla="*/ 1119 h 1177"/>
                    <a:gd name="T48" fmla="*/ 4 w 385"/>
                    <a:gd name="T49" fmla="*/ 1103 h 1177"/>
                    <a:gd name="T50" fmla="*/ 0 w 385"/>
                    <a:gd name="T51" fmla="*/ 976 h 1177"/>
                    <a:gd name="T52" fmla="*/ 0 w 385"/>
                    <a:gd name="T53" fmla="*/ 845 h 1177"/>
                    <a:gd name="T54" fmla="*/ 1 w 385"/>
                    <a:gd name="T55" fmla="*/ 710 h 1177"/>
                    <a:gd name="T56" fmla="*/ 7 w 385"/>
                    <a:gd name="T57" fmla="*/ 577 h 1177"/>
                    <a:gd name="T58" fmla="*/ 14 w 385"/>
                    <a:gd name="T59" fmla="*/ 452 h 1177"/>
                    <a:gd name="T60" fmla="*/ 24 w 385"/>
                    <a:gd name="T61" fmla="*/ 334 h 1177"/>
                    <a:gd name="T62" fmla="*/ 36 w 385"/>
                    <a:gd name="T63" fmla="*/ 230 h 1177"/>
                    <a:gd name="T64" fmla="*/ 51 w 385"/>
                    <a:gd name="T65" fmla="*/ 141 h 1177"/>
                    <a:gd name="T66" fmla="*/ 71 w 385"/>
                    <a:gd name="T67" fmla="*/ 132 h 1177"/>
                    <a:gd name="T68" fmla="*/ 91 w 385"/>
                    <a:gd name="T69" fmla="*/ 124 h 1177"/>
                    <a:gd name="T70" fmla="*/ 113 w 385"/>
                    <a:gd name="T71" fmla="*/ 115 h 1177"/>
                    <a:gd name="T72" fmla="*/ 134 w 385"/>
                    <a:gd name="T73" fmla="*/ 106 h 1177"/>
                    <a:gd name="T74" fmla="*/ 155 w 385"/>
                    <a:gd name="T75" fmla="*/ 97 h 1177"/>
                    <a:gd name="T76" fmla="*/ 176 w 385"/>
                    <a:gd name="T77" fmla="*/ 89 h 1177"/>
                    <a:gd name="T78" fmla="*/ 196 w 385"/>
                    <a:gd name="T79" fmla="*/ 80 h 1177"/>
                    <a:gd name="T80" fmla="*/ 218 w 385"/>
                    <a:gd name="T81" fmla="*/ 70 h 1177"/>
                    <a:gd name="T82" fmla="*/ 238 w 385"/>
                    <a:gd name="T83" fmla="*/ 61 h 1177"/>
                    <a:gd name="T84" fmla="*/ 259 w 385"/>
                    <a:gd name="T85" fmla="*/ 54 h 1177"/>
                    <a:gd name="T86" fmla="*/ 280 w 385"/>
                    <a:gd name="T87" fmla="*/ 44 h 1177"/>
                    <a:gd name="T88" fmla="*/ 301 w 385"/>
                    <a:gd name="T89" fmla="*/ 35 h 1177"/>
                    <a:gd name="T90" fmla="*/ 323 w 385"/>
                    <a:gd name="T91" fmla="*/ 26 h 1177"/>
                    <a:gd name="T92" fmla="*/ 343 w 385"/>
                    <a:gd name="T93" fmla="*/ 17 h 1177"/>
                    <a:gd name="T94" fmla="*/ 365 w 385"/>
                    <a:gd name="T95" fmla="*/ 9 h 1177"/>
                    <a:gd name="T96" fmla="*/ 385 w 385"/>
                    <a:gd name="T97" fmla="*/ 0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5" h="1177">
                      <a:moveTo>
                        <a:pt x="385" y="0"/>
                      </a:moveTo>
                      <a:lnTo>
                        <a:pt x="378" y="138"/>
                      </a:lnTo>
                      <a:lnTo>
                        <a:pt x="372" y="279"/>
                      </a:lnTo>
                      <a:lnTo>
                        <a:pt x="369" y="422"/>
                      </a:lnTo>
                      <a:lnTo>
                        <a:pt x="368" y="564"/>
                      </a:lnTo>
                      <a:lnTo>
                        <a:pt x="369" y="710"/>
                      </a:lnTo>
                      <a:lnTo>
                        <a:pt x="372" y="857"/>
                      </a:lnTo>
                      <a:lnTo>
                        <a:pt x="378" y="1007"/>
                      </a:lnTo>
                      <a:lnTo>
                        <a:pt x="385" y="1158"/>
                      </a:lnTo>
                      <a:lnTo>
                        <a:pt x="359" y="1164"/>
                      </a:lnTo>
                      <a:lnTo>
                        <a:pt x="334" y="1168"/>
                      </a:lnTo>
                      <a:lnTo>
                        <a:pt x="308" y="1172"/>
                      </a:lnTo>
                      <a:lnTo>
                        <a:pt x="280" y="1174"/>
                      </a:lnTo>
                      <a:lnTo>
                        <a:pt x="254" y="1177"/>
                      </a:lnTo>
                      <a:lnTo>
                        <a:pt x="227" y="1177"/>
                      </a:lnTo>
                      <a:lnTo>
                        <a:pt x="200" y="1177"/>
                      </a:lnTo>
                      <a:lnTo>
                        <a:pt x="174" y="1174"/>
                      </a:lnTo>
                      <a:lnTo>
                        <a:pt x="148" y="1171"/>
                      </a:lnTo>
                      <a:lnTo>
                        <a:pt x="123" y="1167"/>
                      </a:lnTo>
                      <a:lnTo>
                        <a:pt x="100" y="1161"/>
                      </a:lnTo>
                      <a:lnTo>
                        <a:pt x="77" y="1152"/>
                      </a:lnTo>
                      <a:lnTo>
                        <a:pt x="56" y="1142"/>
                      </a:lnTo>
                      <a:lnTo>
                        <a:pt x="38" y="1132"/>
                      </a:lnTo>
                      <a:lnTo>
                        <a:pt x="19" y="1119"/>
                      </a:lnTo>
                      <a:lnTo>
                        <a:pt x="4" y="1103"/>
                      </a:lnTo>
                      <a:lnTo>
                        <a:pt x="0" y="976"/>
                      </a:lnTo>
                      <a:lnTo>
                        <a:pt x="0" y="845"/>
                      </a:lnTo>
                      <a:lnTo>
                        <a:pt x="1" y="710"/>
                      </a:lnTo>
                      <a:lnTo>
                        <a:pt x="7" y="577"/>
                      </a:lnTo>
                      <a:lnTo>
                        <a:pt x="14" y="452"/>
                      </a:lnTo>
                      <a:lnTo>
                        <a:pt x="24" y="334"/>
                      </a:lnTo>
                      <a:lnTo>
                        <a:pt x="36" y="230"/>
                      </a:lnTo>
                      <a:lnTo>
                        <a:pt x="51" y="141"/>
                      </a:lnTo>
                      <a:lnTo>
                        <a:pt x="71" y="132"/>
                      </a:lnTo>
                      <a:lnTo>
                        <a:pt x="91" y="124"/>
                      </a:lnTo>
                      <a:lnTo>
                        <a:pt x="113" y="115"/>
                      </a:lnTo>
                      <a:lnTo>
                        <a:pt x="134" y="106"/>
                      </a:lnTo>
                      <a:lnTo>
                        <a:pt x="155" y="97"/>
                      </a:lnTo>
                      <a:lnTo>
                        <a:pt x="176" y="89"/>
                      </a:lnTo>
                      <a:lnTo>
                        <a:pt x="196" y="80"/>
                      </a:lnTo>
                      <a:lnTo>
                        <a:pt x="218" y="70"/>
                      </a:lnTo>
                      <a:lnTo>
                        <a:pt x="238" y="61"/>
                      </a:lnTo>
                      <a:lnTo>
                        <a:pt x="259" y="54"/>
                      </a:lnTo>
                      <a:lnTo>
                        <a:pt x="280" y="44"/>
                      </a:lnTo>
                      <a:lnTo>
                        <a:pt x="301" y="35"/>
                      </a:lnTo>
                      <a:lnTo>
                        <a:pt x="323" y="26"/>
                      </a:lnTo>
                      <a:lnTo>
                        <a:pt x="343" y="17"/>
                      </a:lnTo>
                      <a:lnTo>
                        <a:pt x="365" y="9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6" name="Freeform 68"/>
                <p:cNvSpPr>
                  <a:spLocks/>
                </p:cNvSpPr>
                <p:nvPr/>
              </p:nvSpPr>
              <p:spPr bwMode="auto">
                <a:xfrm>
                  <a:off x="5158" y="2732"/>
                  <a:ext cx="14" cy="390"/>
                </a:xfrm>
                <a:custGeom>
                  <a:avLst/>
                  <a:gdLst>
                    <a:gd name="T0" fmla="*/ 32 w 41"/>
                    <a:gd name="T1" fmla="*/ 1169 h 1169"/>
                    <a:gd name="T2" fmla="*/ 41 w 41"/>
                    <a:gd name="T3" fmla="*/ 1158 h 1169"/>
                    <a:gd name="T4" fmla="*/ 38 w 41"/>
                    <a:gd name="T5" fmla="*/ 1119 h 1169"/>
                    <a:gd name="T6" fmla="*/ 36 w 41"/>
                    <a:gd name="T7" fmla="*/ 1081 h 1169"/>
                    <a:gd name="T8" fmla="*/ 35 w 41"/>
                    <a:gd name="T9" fmla="*/ 1043 h 1169"/>
                    <a:gd name="T10" fmla="*/ 32 w 41"/>
                    <a:gd name="T11" fmla="*/ 1007 h 1169"/>
                    <a:gd name="T12" fmla="*/ 32 w 41"/>
                    <a:gd name="T13" fmla="*/ 969 h 1169"/>
                    <a:gd name="T14" fmla="*/ 29 w 41"/>
                    <a:gd name="T15" fmla="*/ 931 h 1169"/>
                    <a:gd name="T16" fmla="*/ 29 w 41"/>
                    <a:gd name="T17" fmla="*/ 893 h 1169"/>
                    <a:gd name="T18" fmla="*/ 28 w 41"/>
                    <a:gd name="T19" fmla="*/ 857 h 1169"/>
                    <a:gd name="T20" fmla="*/ 26 w 41"/>
                    <a:gd name="T21" fmla="*/ 820 h 1169"/>
                    <a:gd name="T22" fmla="*/ 25 w 41"/>
                    <a:gd name="T23" fmla="*/ 784 h 1169"/>
                    <a:gd name="T24" fmla="*/ 25 w 41"/>
                    <a:gd name="T25" fmla="*/ 746 h 1169"/>
                    <a:gd name="T26" fmla="*/ 25 w 41"/>
                    <a:gd name="T27" fmla="*/ 710 h 1169"/>
                    <a:gd name="T28" fmla="*/ 23 w 41"/>
                    <a:gd name="T29" fmla="*/ 673 h 1169"/>
                    <a:gd name="T30" fmla="*/ 23 w 41"/>
                    <a:gd name="T31" fmla="*/ 637 h 1169"/>
                    <a:gd name="T32" fmla="*/ 23 w 41"/>
                    <a:gd name="T33" fmla="*/ 493 h 1169"/>
                    <a:gd name="T34" fmla="*/ 23 w 41"/>
                    <a:gd name="T35" fmla="*/ 457 h 1169"/>
                    <a:gd name="T36" fmla="*/ 25 w 41"/>
                    <a:gd name="T37" fmla="*/ 422 h 1169"/>
                    <a:gd name="T38" fmla="*/ 25 w 41"/>
                    <a:gd name="T39" fmla="*/ 385 h 1169"/>
                    <a:gd name="T40" fmla="*/ 25 w 41"/>
                    <a:gd name="T41" fmla="*/ 350 h 1169"/>
                    <a:gd name="T42" fmla="*/ 26 w 41"/>
                    <a:gd name="T43" fmla="*/ 314 h 1169"/>
                    <a:gd name="T44" fmla="*/ 28 w 41"/>
                    <a:gd name="T45" fmla="*/ 279 h 1169"/>
                    <a:gd name="T46" fmla="*/ 29 w 41"/>
                    <a:gd name="T47" fmla="*/ 244 h 1169"/>
                    <a:gd name="T48" fmla="*/ 29 w 41"/>
                    <a:gd name="T49" fmla="*/ 209 h 1169"/>
                    <a:gd name="T50" fmla="*/ 32 w 41"/>
                    <a:gd name="T51" fmla="*/ 174 h 1169"/>
                    <a:gd name="T52" fmla="*/ 32 w 41"/>
                    <a:gd name="T53" fmla="*/ 140 h 1169"/>
                    <a:gd name="T54" fmla="*/ 35 w 41"/>
                    <a:gd name="T55" fmla="*/ 105 h 1169"/>
                    <a:gd name="T56" fmla="*/ 36 w 41"/>
                    <a:gd name="T57" fmla="*/ 70 h 1169"/>
                    <a:gd name="T58" fmla="*/ 38 w 41"/>
                    <a:gd name="T59" fmla="*/ 35 h 1169"/>
                    <a:gd name="T60" fmla="*/ 41 w 41"/>
                    <a:gd name="T61" fmla="*/ 0 h 1169"/>
                    <a:gd name="T62" fmla="*/ 17 w 41"/>
                    <a:gd name="T63" fmla="*/ 0 h 1169"/>
                    <a:gd name="T64" fmla="*/ 15 w 41"/>
                    <a:gd name="T65" fmla="*/ 33 h 1169"/>
                    <a:gd name="T66" fmla="*/ 13 w 41"/>
                    <a:gd name="T67" fmla="*/ 68 h 1169"/>
                    <a:gd name="T68" fmla="*/ 12 w 41"/>
                    <a:gd name="T69" fmla="*/ 103 h 1169"/>
                    <a:gd name="T70" fmla="*/ 10 w 41"/>
                    <a:gd name="T71" fmla="*/ 138 h 1169"/>
                    <a:gd name="T72" fmla="*/ 9 w 41"/>
                    <a:gd name="T73" fmla="*/ 173 h 1169"/>
                    <a:gd name="T74" fmla="*/ 7 w 41"/>
                    <a:gd name="T75" fmla="*/ 208 h 1169"/>
                    <a:gd name="T76" fmla="*/ 6 w 41"/>
                    <a:gd name="T77" fmla="*/ 243 h 1169"/>
                    <a:gd name="T78" fmla="*/ 4 w 41"/>
                    <a:gd name="T79" fmla="*/ 278 h 1169"/>
                    <a:gd name="T80" fmla="*/ 3 w 41"/>
                    <a:gd name="T81" fmla="*/ 314 h 1169"/>
                    <a:gd name="T82" fmla="*/ 3 w 41"/>
                    <a:gd name="T83" fmla="*/ 350 h 1169"/>
                    <a:gd name="T84" fmla="*/ 1 w 41"/>
                    <a:gd name="T85" fmla="*/ 385 h 1169"/>
                    <a:gd name="T86" fmla="*/ 1 w 41"/>
                    <a:gd name="T87" fmla="*/ 422 h 1169"/>
                    <a:gd name="T88" fmla="*/ 0 w 41"/>
                    <a:gd name="T89" fmla="*/ 457 h 1169"/>
                    <a:gd name="T90" fmla="*/ 0 w 41"/>
                    <a:gd name="T91" fmla="*/ 493 h 1169"/>
                    <a:gd name="T92" fmla="*/ 0 w 41"/>
                    <a:gd name="T93" fmla="*/ 637 h 1169"/>
                    <a:gd name="T94" fmla="*/ 0 w 41"/>
                    <a:gd name="T95" fmla="*/ 673 h 1169"/>
                    <a:gd name="T96" fmla="*/ 1 w 41"/>
                    <a:gd name="T97" fmla="*/ 710 h 1169"/>
                    <a:gd name="T98" fmla="*/ 1 w 41"/>
                    <a:gd name="T99" fmla="*/ 746 h 1169"/>
                    <a:gd name="T100" fmla="*/ 3 w 41"/>
                    <a:gd name="T101" fmla="*/ 784 h 1169"/>
                    <a:gd name="T102" fmla="*/ 3 w 41"/>
                    <a:gd name="T103" fmla="*/ 820 h 1169"/>
                    <a:gd name="T104" fmla="*/ 4 w 41"/>
                    <a:gd name="T105" fmla="*/ 858 h 1169"/>
                    <a:gd name="T106" fmla="*/ 6 w 41"/>
                    <a:gd name="T107" fmla="*/ 895 h 1169"/>
                    <a:gd name="T108" fmla="*/ 7 w 41"/>
                    <a:gd name="T109" fmla="*/ 932 h 1169"/>
                    <a:gd name="T110" fmla="*/ 9 w 41"/>
                    <a:gd name="T111" fmla="*/ 970 h 1169"/>
                    <a:gd name="T112" fmla="*/ 10 w 41"/>
                    <a:gd name="T113" fmla="*/ 1008 h 1169"/>
                    <a:gd name="T114" fmla="*/ 12 w 41"/>
                    <a:gd name="T115" fmla="*/ 1044 h 1169"/>
                    <a:gd name="T116" fmla="*/ 13 w 41"/>
                    <a:gd name="T117" fmla="*/ 1084 h 1169"/>
                    <a:gd name="T118" fmla="*/ 15 w 41"/>
                    <a:gd name="T119" fmla="*/ 1120 h 1169"/>
                    <a:gd name="T120" fmla="*/ 17 w 41"/>
                    <a:gd name="T121" fmla="*/ 1158 h 1169"/>
                    <a:gd name="T122" fmla="*/ 26 w 41"/>
                    <a:gd name="T123" fmla="*/ 1146 h 1169"/>
                    <a:gd name="T124" fmla="*/ 32 w 41"/>
                    <a:gd name="T125" fmla="*/ 1169 h 1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" h="1169">
                      <a:moveTo>
                        <a:pt x="32" y="1169"/>
                      </a:moveTo>
                      <a:lnTo>
                        <a:pt x="41" y="1158"/>
                      </a:lnTo>
                      <a:lnTo>
                        <a:pt x="38" y="1119"/>
                      </a:lnTo>
                      <a:lnTo>
                        <a:pt x="36" y="1081"/>
                      </a:lnTo>
                      <a:lnTo>
                        <a:pt x="35" y="1043"/>
                      </a:lnTo>
                      <a:lnTo>
                        <a:pt x="32" y="1007"/>
                      </a:lnTo>
                      <a:lnTo>
                        <a:pt x="32" y="969"/>
                      </a:lnTo>
                      <a:lnTo>
                        <a:pt x="29" y="931"/>
                      </a:lnTo>
                      <a:lnTo>
                        <a:pt x="29" y="893"/>
                      </a:lnTo>
                      <a:lnTo>
                        <a:pt x="28" y="857"/>
                      </a:lnTo>
                      <a:lnTo>
                        <a:pt x="26" y="820"/>
                      </a:lnTo>
                      <a:lnTo>
                        <a:pt x="25" y="784"/>
                      </a:lnTo>
                      <a:lnTo>
                        <a:pt x="25" y="746"/>
                      </a:lnTo>
                      <a:lnTo>
                        <a:pt x="25" y="710"/>
                      </a:lnTo>
                      <a:lnTo>
                        <a:pt x="23" y="673"/>
                      </a:lnTo>
                      <a:lnTo>
                        <a:pt x="23" y="637"/>
                      </a:lnTo>
                      <a:lnTo>
                        <a:pt x="23" y="493"/>
                      </a:lnTo>
                      <a:lnTo>
                        <a:pt x="23" y="457"/>
                      </a:lnTo>
                      <a:lnTo>
                        <a:pt x="25" y="422"/>
                      </a:lnTo>
                      <a:lnTo>
                        <a:pt x="25" y="385"/>
                      </a:lnTo>
                      <a:lnTo>
                        <a:pt x="25" y="350"/>
                      </a:lnTo>
                      <a:lnTo>
                        <a:pt x="26" y="314"/>
                      </a:lnTo>
                      <a:lnTo>
                        <a:pt x="28" y="279"/>
                      </a:lnTo>
                      <a:lnTo>
                        <a:pt x="29" y="244"/>
                      </a:lnTo>
                      <a:lnTo>
                        <a:pt x="29" y="209"/>
                      </a:lnTo>
                      <a:lnTo>
                        <a:pt x="32" y="174"/>
                      </a:lnTo>
                      <a:lnTo>
                        <a:pt x="32" y="140"/>
                      </a:lnTo>
                      <a:lnTo>
                        <a:pt x="35" y="105"/>
                      </a:lnTo>
                      <a:lnTo>
                        <a:pt x="36" y="70"/>
                      </a:lnTo>
                      <a:lnTo>
                        <a:pt x="38" y="35"/>
                      </a:lnTo>
                      <a:lnTo>
                        <a:pt x="41" y="0"/>
                      </a:lnTo>
                      <a:lnTo>
                        <a:pt x="17" y="0"/>
                      </a:lnTo>
                      <a:lnTo>
                        <a:pt x="15" y="33"/>
                      </a:lnTo>
                      <a:lnTo>
                        <a:pt x="13" y="68"/>
                      </a:lnTo>
                      <a:lnTo>
                        <a:pt x="12" y="103"/>
                      </a:lnTo>
                      <a:lnTo>
                        <a:pt x="10" y="138"/>
                      </a:lnTo>
                      <a:lnTo>
                        <a:pt x="9" y="173"/>
                      </a:lnTo>
                      <a:lnTo>
                        <a:pt x="7" y="208"/>
                      </a:lnTo>
                      <a:lnTo>
                        <a:pt x="6" y="243"/>
                      </a:lnTo>
                      <a:lnTo>
                        <a:pt x="4" y="278"/>
                      </a:lnTo>
                      <a:lnTo>
                        <a:pt x="3" y="314"/>
                      </a:lnTo>
                      <a:lnTo>
                        <a:pt x="3" y="350"/>
                      </a:lnTo>
                      <a:lnTo>
                        <a:pt x="1" y="385"/>
                      </a:lnTo>
                      <a:lnTo>
                        <a:pt x="1" y="422"/>
                      </a:lnTo>
                      <a:lnTo>
                        <a:pt x="0" y="457"/>
                      </a:lnTo>
                      <a:lnTo>
                        <a:pt x="0" y="493"/>
                      </a:lnTo>
                      <a:lnTo>
                        <a:pt x="0" y="637"/>
                      </a:lnTo>
                      <a:lnTo>
                        <a:pt x="0" y="673"/>
                      </a:lnTo>
                      <a:lnTo>
                        <a:pt x="1" y="710"/>
                      </a:lnTo>
                      <a:lnTo>
                        <a:pt x="1" y="746"/>
                      </a:lnTo>
                      <a:lnTo>
                        <a:pt x="3" y="784"/>
                      </a:lnTo>
                      <a:lnTo>
                        <a:pt x="3" y="820"/>
                      </a:lnTo>
                      <a:lnTo>
                        <a:pt x="4" y="858"/>
                      </a:lnTo>
                      <a:lnTo>
                        <a:pt x="6" y="895"/>
                      </a:lnTo>
                      <a:lnTo>
                        <a:pt x="7" y="932"/>
                      </a:lnTo>
                      <a:lnTo>
                        <a:pt x="9" y="970"/>
                      </a:lnTo>
                      <a:lnTo>
                        <a:pt x="10" y="1008"/>
                      </a:lnTo>
                      <a:lnTo>
                        <a:pt x="12" y="1044"/>
                      </a:lnTo>
                      <a:lnTo>
                        <a:pt x="13" y="1084"/>
                      </a:lnTo>
                      <a:lnTo>
                        <a:pt x="15" y="1120"/>
                      </a:lnTo>
                      <a:lnTo>
                        <a:pt x="17" y="1158"/>
                      </a:lnTo>
                      <a:lnTo>
                        <a:pt x="26" y="1146"/>
                      </a:lnTo>
                      <a:lnTo>
                        <a:pt x="32" y="11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7" name="Freeform 69"/>
                <p:cNvSpPr>
                  <a:spLocks/>
                </p:cNvSpPr>
                <p:nvPr/>
              </p:nvSpPr>
              <p:spPr bwMode="auto">
                <a:xfrm>
                  <a:off x="5037" y="3097"/>
                  <a:ext cx="132" cy="31"/>
                </a:xfrm>
                <a:custGeom>
                  <a:avLst/>
                  <a:gdLst>
                    <a:gd name="T0" fmla="*/ 0 w 396"/>
                    <a:gd name="T1" fmla="*/ 9 h 93"/>
                    <a:gd name="T2" fmla="*/ 3 w 396"/>
                    <a:gd name="T3" fmla="*/ 16 h 93"/>
                    <a:gd name="T4" fmla="*/ 19 w 396"/>
                    <a:gd name="T5" fmla="*/ 32 h 93"/>
                    <a:gd name="T6" fmla="*/ 38 w 396"/>
                    <a:gd name="T7" fmla="*/ 47 h 93"/>
                    <a:gd name="T8" fmla="*/ 59 w 396"/>
                    <a:gd name="T9" fmla="*/ 58 h 93"/>
                    <a:gd name="T10" fmla="*/ 80 w 396"/>
                    <a:gd name="T11" fmla="*/ 69 h 93"/>
                    <a:gd name="T12" fmla="*/ 104 w 396"/>
                    <a:gd name="T13" fmla="*/ 76 h 93"/>
                    <a:gd name="T14" fmla="*/ 130 w 396"/>
                    <a:gd name="T15" fmla="*/ 83 h 93"/>
                    <a:gd name="T16" fmla="*/ 155 w 396"/>
                    <a:gd name="T17" fmla="*/ 88 h 93"/>
                    <a:gd name="T18" fmla="*/ 181 w 396"/>
                    <a:gd name="T19" fmla="*/ 90 h 93"/>
                    <a:gd name="T20" fmla="*/ 207 w 396"/>
                    <a:gd name="T21" fmla="*/ 92 h 93"/>
                    <a:gd name="T22" fmla="*/ 235 w 396"/>
                    <a:gd name="T23" fmla="*/ 93 h 93"/>
                    <a:gd name="T24" fmla="*/ 262 w 396"/>
                    <a:gd name="T25" fmla="*/ 92 h 93"/>
                    <a:gd name="T26" fmla="*/ 290 w 396"/>
                    <a:gd name="T27" fmla="*/ 90 h 93"/>
                    <a:gd name="T28" fmla="*/ 316 w 396"/>
                    <a:gd name="T29" fmla="*/ 89 h 93"/>
                    <a:gd name="T30" fmla="*/ 344 w 396"/>
                    <a:gd name="T31" fmla="*/ 85 h 93"/>
                    <a:gd name="T32" fmla="*/ 370 w 396"/>
                    <a:gd name="T33" fmla="*/ 80 h 93"/>
                    <a:gd name="T34" fmla="*/ 396 w 396"/>
                    <a:gd name="T35" fmla="*/ 74 h 93"/>
                    <a:gd name="T36" fmla="*/ 390 w 396"/>
                    <a:gd name="T37" fmla="*/ 51 h 93"/>
                    <a:gd name="T38" fmla="*/ 365 w 396"/>
                    <a:gd name="T39" fmla="*/ 57 h 93"/>
                    <a:gd name="T40" fmla="*/ 341 w 396"/>
                    <a:gd name="T41" fmla="*/ 61 h 93"/>
                    <a:gd name="T42" fmla="*/ 313 w 396"/>
                    <a:gd name="T43" fmla="*/ 66 h 93"/>
                    <a:gd name="T44" fmla="*/ 287 w 396"/>
                    <a:gd name="T45" fmla="*/ 69 h 93"/>
                    <a:gd name="T46" fmla="*/ 261 w 396"/>
                    <a:gd name="T47" fmla="*/ 70 h 93"/>
                    <a:gd name="T48" fmla="*/ 208 w 396"/>
                    <a:gd name="T49" fmla="*/ 70 h 93"/>
                    <a:gd name="T50" fmla="*/ 182 w 396"/>
                    <a:gd name="T51" fmla="*/ 69 h 93"/>
                    <a:gd name="T52" fmla="*/ 158 w 396"/>
                    <a:gd name="T53" fmla="*/ 64 h 93"/>
                    <a:gd name="T54" fmla="*/ 134 w 396"/>
                    <a:gd name="T55" fmla="*/ 60 h 93"/>
                    <a:gd name="T56" fmla="*/ 111 w 396"/>
                    <a:gd name="T57" fmla="*/ 54 h 93"/>
                    <a:gd name="T58" fmla="*/ 89 w 396"/>
                    <a:gd name="T59" fmla="*/ 47 h 93"/>
                    <a:gd name="T60" fmla="*/ 70 w 396"/>
                    <a:gd name="T61" fmla="*/ 37 h 93"/>
                    <a:gd name="T62" fmla="*/ 51 w 396"/>
                    <a:gd name="T63" fmla="*/ 26 h 93"/>
                    <a:gd name="T64" fmla="*/ 35 w 396"/>
                    <a:gd name="T65" fmla="*/ 15 h 93"/>
                    <a:gd name="T66" fmla="*/ 19 w 396"/>
                    <a:gd name="T67" fmla="*/ 0 h 93"/>
                    <a:gd name="T68" fmla="*/ 24 w 396"/>
                    <a:gd name="T69" fmla="*/ 8 h 93"/>
                    <a:gd name="T70" fmla="*/ 0 w 396"/>
                    <a:gd name="T71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96" h="93">
                      <a:moveTo>
                        <a:pt x="0" y="9"/>
                      </a:moveTo>
                      <a:lnTo>
                        <a:pt x="3" y="16"/>
                      </a:lnTo>
                      <a:lnTo>
                        <a:pt x="19" y="32"/>
                      </a:lnTo>
                      <a:lnTo>
                        <a:pt x="38" y="47"/>
                      </a:lnTo>
                      <a:lnTo>
                        <a:pt x="59" y="58"/>
                      </a:lnTo>
                      <a:lnTo>
                        <a:pt x="80" y="69"/>
                      </a:lnTo>
                      <a:lnTo>
                        <a:pt x="104" y="76"/>
                      </a:lnTo>
                      <a:lnTo>
                        <a:pt x="130" y="83"/>
                      </a:lnTo>
                      <a:lnTo>
                        <a:pt x="155" y="88"/>
                      </a:lnTo>
                      <a:lnTo>
                        <a:pt x="181" y="90"/>
                      </a:lnTo>
                      <a:lnTo>
                        <a:pt x="207" y="92"/>
                      </a:lnTo>
                      <a:lnTo>
                        <a:pt x="235" y="93"/>
                      </a:lnTo>
                      <a:lnTo>
                        <a:pt x="262" y="92"/>
                      </a:lnTo>
                      <a:lnTo>
                        <a:pt x="290" y="90"/>
                      </a:lnTo>
                      <a:lnTo>
                        <a:pt x="316" y="89"/>
                      </a:lnTo>
                      <a:lnTo>
                        <a:pt x="344" y="85"/>
                      </a:lnTo>
                      <a:lnTo>
                        <a:pt x="370" y="80"/>
                      </a:lnTo>
                      <a:lnTo>
                        <a:pt x="396" y="74"/>
                      </a:lnTo>
                      <a:lnTo>
                        <a:pt x="390" y="51"/>
                      </a:lnTo>
                      <a:lnTo>
                        <a:pt x="365" y="57"/>
                      </a:lnTo>
                      <a:lnTo>
                        <a:pt x="341" y="61"/>
                      </a:lnTo>
                      <a:lnTo>
                        <a:pt x="313" y="66"/>
                      </a:lnTo>
                      <a:lnTo>
                        <a:pt x="287" y="69"/>
                      </a:lnTo>
                      <a:lnTo>
                        <a:pt x="261" y="70"/>
                      </a:lnTo>
                      <a:lnTo>
                        <a:pt x="208" y="70"/>
                      </a:lnTo>
                      <a:lnTo>
                        <a:pt x="182" y="69"/>
                      </a:lnTo>
                      <a:lnTo>
                        <a:pt x="158" y="64"/>
                      </a:lnTo>
                      <a:lnTo>
                        <a:pt x="134" y="60"/>
                      </a:lnTo>
                      <a:lnTo>
                        <a:pt x="111" y="54"/>
                      </a:lnTo>
                      <a:lnTo>
                        <a:pt x="89" y="47"/>
                      </a:lnTo>
                      <a:lnTo>
                        <a:pt x="70" y="37"/>
                      </a:lnTo>
                      <a:lnTo>
                        <a:pt x="51" y="26"/>
                      </a:lnTo>
                      <a:lnTo>
                        <a:pt x="35" y="15"/>
                      </a:lnTo>
                      <a:lnTo>
                        <a:pt x="19" y="0"/>
                      </a:lnTo>
                      <a:lnTo>
                        <a:pt x="24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8" name="Freeform 70"/>
                <p:cNvSpPr>
                  <a:spLocks/>
                </p:cNvSpPr>
                <p:nvPr/>
              </p:nvSpPr>
              <p:spPr bwMode="auto">
                <a:xfrm>
                  <a:off x="5035" y="2776"/>
                  <a:ext cx="25" cy="324"/>
                </a:xfrm>
                <a:custGeom>
                  <a:avLst/>
                  <a:gdLst>
                    <a:gd name="T0" fmla="*/ 52 w 75"/>
                    <a:gd name="T1" fmla="*/ 7 h 973"/>
                    <a:gd name="T2" fmla="*/ 45 w 75"/>
                    <a:gd name="T3" fmla="*/ 51 h 973"/>
                    <a:gd name="T4" fmla="*/ 37 w 75"/>
                    <a:gd name="T5" fmla="*/ 97 h 973"/>
                    <a:gd name="T6" fmla="*/ 32 w 75"/>
                    <a:gd name="T7" fmla="*/ 148 h 973"/>
                    <a:gd name="T8" fmla="*/ 26 w 75"/>
                    <a:gd name="T9" fmla="*/ 202 h 973"/>
                    <a:gd name="T10" fmla="*/ 21 w 75"/>
                    <a:gd name="T11" fmla="*/ 259 h 973"/>
                    <a:gd name="T12" fmla="*/ 16 w 75"/>
                    <a:gd name="T13" fmla="*/ 320 h 973"/>
                    <a:gd name="T14" fmla="*/ 13 w 75"/>
                    <a:gd name="T15" fmla="*/ 382 h 973"/>
                    <a:gd name="T16" fmla="*/ 8 w 75"/>
                    <a:gd name="T17" fmla="*/ 446 h 973"/>
                    <a:gd name="T18" fmla="*/ 5 w 75"/>
                    <a:gd name="T19" fmla="*/ 512 h 973"/>
                    <a:gd name="T20" fmla="*/ 3 w 75"/>
                    <a:gd name="T21" fmla="*/ 579 h 973"/>
                    <a:gd name="T22" fmla="*/ 0 w 75"/>
                    <a:gd name="T23" fmla="*/ 646 h 973"/>
                    <a:gd name="T24" fmla="*/ 0 w 75"/>
                    <a:gd name="T25" fmla="*/ 714 h 973"/>
                    <a:gd name="T26" fmla="*/ 0 w 75"/>
                    <a:gd name="T27" fmla="*/ 845 h 973"/>
                    <a:gd name="T28" fmla="*/ 3 w 75"/>
                    <a:gd name="T29" fmla="*/ 910 h 973"/>
                    <a:gd name="T30" fmla="*/ 5 w 75"/>
                    <a:gd name="T31" fmla="*/ 973 h 973"/>
                    <a:gd name="T32" fmla="*/ 27 w 75"/>
                    <a:gd name="T33" fmla="*/ 941 h 973"/>
                    <a:gd name="T34" fmla="*/ 24 w 75"/>
                    <a:gd name="T35" fmla="*/ 877 h 973"/>
                    <a:gd name="T36" fmla="*/ 24 w 75"/>
                    <a:gd name="T37" fmla="*/ 813 h 973"/>
                    <a:gd name="T38" fmla="*/ 24 w 75"/>
                    <a:gd name="T39" fmla="*/ 679 h 973"/>
                    <a:gd name="T40" fmla="*/ 24 w 75"/>
                    <a:gd name="T41" fmla="*/ 612 h 973"/>
                    <a:gd name="T42" fmla="*/ 27 w 75"/>
                    <a:gd name="T43" fmla="*/ 547 h 973"/>
                    <a:gd name="T44" fmla="*/ 30 w 75"/>
                    <a:gd name="T45" fmla="*/ 480 h 973"/>
                    <a:gd name="T46" fmla="*/ 33 w 75"/>
                    <a:gd name="T47" fmla="*/ 416 h 973"/>
                    <a:gd name="T48" fmla="*/ 36 w 75"/>
                    <a:gd name="T49" fmla="*/ 352 h 973"/>
                    <a:gd name="T50" fmla="*/ 40 w 75"/>
                    <a:gd name="T51" fmla="*/ 291 h 973"/>
                    <a:gd name="T52" fmla="*/ 46 w 75"/>
                    <a:gd name="T53" fmla="*/ 233 h 973"/>
                    <a:gd name="T54" fmla="*/ 52 w 75"/>
                    <a:gd name="T55" fmla="*/ 177 h 973"/>
                    <a:gd name="T56" fmla="*/ 58 w 75"/>
                    <a:gd name="T57" fmla="*/ 125 h 973"/>
                    <a:gd name="T58" fmla="*/ 64 w 75"/>
                    <a:gd name="T59" fmla="*/ 77 h 973"/>
                    <a:gd name="T60" fmla="*/ 71 w 75"/>
                    <a:gd name="T61" fmla="*/ 33 h 973"/>
                    <a:gd name="T62" fmla="*/ 68 w 75"/>
                    <a:gd name="T63" fmla="*/ 22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5" h="973">
                      <a:moveTo>
                        <a:pt x="59" y="0"/>
                      </a:moveTo>
                      <a:lnTo>
                        <a:pt x="52" y="7"/>
                      </a:lnTo>
                      <a:lnTo>
                        <a:pt x="48" y="29"/>
                      </a:lnTo>
                      <a:lnTo>
                        <a:pt x="45" y="51"/>
                      </a:lnTo>
                      <a:lnTo>
                        <a:pt x="42" y="73"/>
                      </a:lnTo>
                      <a:lnTo>
                        <a:pt x="37" y="97"/>
                      </a:lnTo>
                      <a:lnTo>
                        <a:pt x="35" y="122"/>
                      </a:lnTo>
                      <a:lnTo>
                        <a:pt x="32" y="148"/>
                      </a:lnTo>
                      <a:lnTo>
                        <a:pt x="29" y="174"/>
                      </a:lnTo>
                      <a:lnTo>
                        <a:pt x="26" y="202"/>
                      </a:lnTo>
                      <a:lnTo>
                        <a:pt x="23" y="230"/>
                      </a:lnTo>
                      <a:lnTo>
                        <a:pt x="21" y="259"/>
                      </a:lnTo>
                      <a:lnTo>
                        <a:pt x="17" y="289"/>
                      </a:lnTo>
                      <a:lnTo>
                        <a:pt x="16" y="320"/>
                      </a:lnTo>
                      <a:lnTo>
                        <a:pt x="14" y="352"/>
                      </a:lnTo>
                      <a:lnTo>
                        <a:pt x="13" y="382"/>
                      </a:lnTo>
                      <a:lnTo>
                        <a:pt x="10" y="414"/>
                      </a:lnTo>
                      <a:lnTo>
                        <a:pt x="8" y="446"/>
                      </a:lnTo>
                      <a:lnTo>
                        <a:pt x="7" y="478"/>
                      </a:lnTo>
                      <a:lnTo>
                        <a:pt x="5" y="512"/>
                      </a:lnTo>
                      <a:lnTo>
                        <a:pt x="4" y="545"/>
                      </a:lnTo>
                      <a:lnTo>
                        <a:pt x="3" y="579"/>
                      </a:lnTo>
                      <a:lnTo>
                        <a:pt x="3" y="612"/>
                      </a:lnTo>
                      <a:lnTo>
                        <a:pt x="0" y="646"/>
                      </a:lnTo>
                      <a:lnTo>
                        <a:pt x="0" y="679"/>
                      </a:lnTo>
                      <a:lnTo>
                        <a:pt x="0" y="714"/>
                      </a:lnTo>
                      <a:lnTo>
                        <a:pt x="0" y="813"/>
                      </a:lnTo>
                      <a:lnTo>
                        <a:pt x="0" y="845"/>
                      </a:lnTo>
                      <a:lnTo>
                        <a:pt x="1" y="878"/>
                      </a:lnTo>
                      <a:lnTo>
                        <a:pt x="3" y="910"/>
                      </a:lnTo>
                      <a:lnTo>
                        <a:pt x="4" y="941"/>
                      </a:lnTo>
                      <a:lnTo>
                        <a:pt x="5" y="973"/>
                      </a:lnTo>
                      <a:lnTo>
                        <a:pt x="29" y="972"/>
                      </a:lnTo>
                      <a:lnTo>
                        <a:pt x="27" y="941"/>
                      </a:lnTo>
                      <a:lnTo>
                        <a:pt x="26" y="909"/>
                      </a:lnTo>
                      <a:lnTo>
                        <a:pt x="24" y="877"/>
                      </a:lnTo>
                      <a:lnTo>
                        <a:pt x="24" y="845"/>
                      </a:lnTo>
                      <a:lnTo>
                        <a:pt x="24" y="813"/>
                      </a:lnTo>
                      <a:lnTo>
                        <a:pt x="24" y="714"/>
                      </a:lnTo>
                      <a:lnTo>
                        <a:pt x="24" y="679"/>
                      </a:lnTo>
                      <a:lnTo>
                        <a:pt x="24" y="646"/>
                      </a:lnTo>
                      <a:lnTo>
                        <a:pt x="24" y="612"/>
                      </a:lnTo>
                      <a:lnTo>
                        <a:pt x="26" y="579"/>
                      </a:lnTo>
                      <a:lnTo>
                        <a:pt x="27" y="547"/>
                      </a:lnTo>
                      <a:lnTo>
                        <a:pt x="29" y="513"/>
                      </a:lnTo>
                      <a:lnTo>
                        <a:pt x="30" y="480"/>
                      </a:lnTo>
                      <a:lnTo>
                        <a:pt x="32" y="448"/>
                      </a:lnTo>
                      <a:lnTo>
                        <a:pt x="33" y="416"/>
                      </a:lnTo>
                      <a:lnTo>
                        <a:pt x="35" y="384"/>
                      </a:lnTo>
                      <a:lnTo>
                        <a:pt x="36" y="352"/>
                      </a:lnTo>
                      <a:lnTo>
                        <a:pt x="39" y="321"/>
                      </a:lnTo>
                      <a:lnTo>
                        <a:pt x="40" y="291"/>
                      </a:lnTo>
                      <a:lnTo>
                        <a:pt x="45" y="262"/>
                      </a:lnTo>
                      <a:lnTo>
                        <a:pt x="46" y="233"/>
                      </a:lnTo>
                      <a:lnTo>
                        <a:pt x="49" y="205"/>
                      </a:lnTo>
                      <a:lnTo>
                        <a:pt x="52" y="177"/>
                      </a:lnTo>
                      <a:lnTo>
                        <a:pt x="55" y="150"/>
                      </a:lnTo>
                      <a:lnTo>
                        <a:pt x="58" y="125"/>
                      </a:lnTo>
                      <a:lnTo>
                        <a:pt x="61" y="100"/>
                      </a:lnTo>
                      <a:lnTo>
                        <a:pt x="64" y="77"/>
                      </a:lnTo>
                      <a:lnTo>
                        <a:pt x="68" y="54"/>
                      </a:lnTo>
                      <a:lnTo>
                        <a:pt x="71" y="33"/>
                      </a:lnTo>
                      <a:lnTo>
                        <a:pt x="75" y="13"/>
                      </a:lnTo>
                      <a:lnTo>
                        <a:pt x="68" y="2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9" name="Freeform 71"/>
                <p:cNvSpPr>
                  <a:spLocks/>
                </p:cNvSpPr>
                <p:nvPr/>
              </p:nvSpPr>
              <p:spPr bwMode="auto">
                <a:xfrm>
                  <a:off x="5055" y="2729"/>
                  <a:ext cx="117" cy="54"/>
                </a:xfrm>
                <a:custGeom>
                  <a:avLst/>
                  <a:gdLst>
                    <a:gd name="T0" fmla="*/ 351 w 351"/>
                    <a:gd name="T1" fmla="*/ 10 h 163"/>
                    <a:gd name="T2" fmla="*/ 335 w 351"/>
                    <a:gd name="T3" fmla="*/ 0 h 163"/>
                    <a:gd name="T4" fmla="*/ 313 w 351"/>
                    <a:gd name="T5" fmla="*/ 8 h 163"/>
                    <a:gd name="T6" fmla="*/ 293 w 351"/>
                    <a:gd name="T7" fmla="*/ 17 h 163"/>
                    <a:gd name="T8" fmla="*/ 272 w 351"/>
                    <a:gd name="T9" fmla="*/ 26 h 163"/>
                    <a:gd name="T10" fmla="*/ 250 w 351"/>
                    <a:gd name="T11" fmla="*/ 33 h 163"/>
                    <a:gd name="T12" fmla="*/ 230 w 351"/>
                    <a:gd name="T13" fmla="*/ 43 h 163"/>
                    <a:gd name="T14" fmla="*/ 210 w 351"/>
                    <a:gd name="T15" fmla="*/ 52 h 163"/>
                    <a:gd name="T16" fmla="*/ 188 w 351"/>
                    <a:gd name="T17" fmla="*/ 61 h 163"/>
                    <a:gd name="T18" fmla="*/ 166 w 351"/>
                    <a:gd name="T19" fmla="*/ 70 h 163"/>
                    <a:gd name="T20" fmla="*/ 147 w 351"/>
                    <a:gd name="T21" fmla="*/ 78 h 163"/>
                    <a:gd name="T22" fmla="*/ 125 w 351"/>
                    <a:gd name="T23" fmla="*/ 87 h 163"/>
                    <a:gd name="T24" fmla="*/ 104 w 351"/>
                    <a:gd name="T25" fmla="*/ 97 h 163"/>
                    <a:gd name="T26" fmla="*/ 83 w 351"/>
                    <a:gd name="T27" fmla="*/ 104 h 163"/>
                    <a:gd name="T28" fmla="*/ 63 w 351"/>
                    <a:gd name="T29" fmla="*/ 115 h 163"/>
                    <a:gd name="T30" fmla="*/ 41 w 351"/>
                    <a:gd name="T31" fmla="*/ 123 h 163"/>
                    <a:gd name="T32" fmla="*/ 21 w 351"/>
                    <a:gd name="T33" fmla="*/ 131 h 163"/>
                    <a:gd name="T34" fmla="*/ 0 w 351"/>
                    <a:gd name="T35" fmla="*/ 141 h 163"/>
                    <a:gd name="T36" fmla="*/ 9 w 351"/>
                    <a:gd name="T37" fmla="*/ 163 h 163"/>
                    <a:gd name="T38" fmla="*/ 31 w 351"/>
                    <a:gd name="T39" fmla="*/ 152 h 163"/>
                    <a:gd name="T40" fmla="*/ 51 w 351"/>
                    <a:gd name="T41" fmla="*/ 145 h 163"/>
                    <a:gd name="T42" fmla="*/ 72 w 351"/>
                    <a:gd name="T43" fmla="*/ 135 h 163"/>
                    <a:gd name="T44" fmla="*/ 93 w 351"/>
                    <a:gd name="T45" fmla="*/ 126 h 163"/>
                    <a:gd name="T46" fmla="*/ 114 w 351"/>
                    <a:gd name="T47" fmla="*/ 118 h 163"/>
                    <a:gd name="T48" fmla="*/ 134 w 351"/>
                    <a:gd name="T49" fmla="*/ 109 h 163"/>
                    <a:gd name="T50" fmla="*/ 154 w 351"/>
                    <a:gd name="T51" fmla="*/ 100 h 163"/>
                    <a:gd name="T52" fmla="*/ 178 w 351"/>
                    <a:gd name="T53" fmla="*/ 91 h 163"/>
                    <a:gd name="T54" fmla="*/ 197 w 351"/>
                    <a:gd name="T55" fmla="*/ 83 h 163"/>
                    <a:gd name="T56" fmla="*/ 218 w 351"/>
                    <a:gd name="T57" fmla="*/ 74 h 163"/>
                    <a:gd name="T58" fmla="*/ 240 w 351"/>
                    <a:gd name="T59" fmla="*/ 65 h 163"/>
                    <a:gd name="T60" fmla="*/ 259 w 351"/>
                    <a:gd name="T61" fmla="*/ 55 h 163"/>
                    <a:gd name="T62" fmla="*/ 281 w 351"/>
                    <a:gd name="T63" fmla="*/ 48 h 163"/>
                    <a:gd name="T64" fmla="*/ 303 w 351"/>
                    <a:gd name="T65" fmla="*/ 38 h 163"/>
                    <a:gd name="T66" fmla="*/ 323 w 351"/>
                    <a:gd name="T67" fmla="*/ 30 h 163"/>
                    <a:gd name="T68" fmla="*/ 343 w 351"/>
                    <a:gd name="T69" fmla="*/ 22 h 163"/>
                    <a:gd name="T70" fmla="*/ 327 w 351"/>
                    <a:gd name="T71" fmla="*/ 10 h 163"/>
                    <a:gd name="T72" fmla="*/ 351 w 351"/>
                    <a:gd name="T73" fmla="*/ 1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1" h="163">
                      <a:moveTo>
                        <a:pt x="351" y="10"/>
                      </a:moveTo>
                      <a:lnTo>
                        <a:pt x="335" y="0"/>
                      </a:lnTo>
                      <a:lnTo>
                        <a:pt x="313" y="8"/>
                      </a:lnTo>
                      <a:lnTo>
                        <a:pt x="293" y="17"/>
                      </a:lnTo>
                      <a:lnTo>
                        <a:pt x="272" y="26"/>
                      </a:lnTo>
                      <a:lnTo>
                        <a:pt x="250" y="33"/>
                      </a:lnTo>
                      <a:lnTo>
                        <a:pt x="230" y="43"/>
                      </a:lnTo>
                      <a:lnTo>
                        <a:pt x="210" y="52"/>
                      </a:lnTo>
                      <a:lnTo>
                        <a:pt x="188" y="61"/>
                      </a:lnTo>
                      <a:lnTo>
                        <a:pt x="166" y="70"/>
                      </a:lnTo>
                      <a:lnTo>
                        <a:pt x="147" y="78"/>
                      </a:lnTo>
                      <a:lnTo>
                        <a:pt x="125" y="87"/>
                      </a:lnTo>
                      <a:lnTo>
                        <a:pt x="104" y="97"/>
                      </a:lnTo>
                      <a:lnTo>
                        <a:pt x="83" y="104"/>
                      </a:lnTo>
                      <a:lnTo>
                        <a:pt x="63" y="115"/>
                      </a:lnTo>
                      <a:lnTo>
                        <a:pt x="41" y="123"/>
                      </a:lnTo>
                      <a:lnTo>
                        <a:pt x="21" y="131"/>
                      </a:lnTo>
                      <a:lnTo>
                        <a:pt x="0" y="141"/>
                      </a:lnTo>
                      <a:lnTo>
                        <a:pt x="9" y="163"/>
                      </a:lnTo>
                      <a:lnTo>
                        <a:pt x="31" y="152"/>
                      </a:lnTo>
                      <a:lnTo>
                        <a:pt x="51" y="145"/>
                      </a:lnTo>
                      <a:lnTo>
                        <a:pt x="72" y="135"/>
                      </a:lnTo>
                      <a:lnTo>
                        <a:pt x="93" y="126"/>
                      </a:lnTo>
                      <a:lnTo>
                        <a:pt x="114" y="118"/>
                      </a:lnTo>
                      <a:lnTo>
                        <a:pt x="134" y="109"/>
                      </a:lnTo>
                      <a:lnTo>
                        <a:pt x="154" y="100"/>
                      </a:lnTo>
                      <a:lnTo>
                        <a:pt x="178" y="91"/>
                      </a:lnTo>
                      <a:lnTo>
                        <a:pt x="197" y="83"/>
                      </a:lnTo>
                      <a:lnTo>
                        <a:pt x="218" y="74"/>
                      </a:lnTo>
                      <a:lnTo>
                        <a:pt x="240" y="65"/>
                      </a:lnTo>
                      <a:lnTo>
                        <a:pt x="259" y="55"/>
                      </a:lnTo>
                      <a:lnTo>
                        <a:pt x="281" y="48"/>
                      </a:lnTo>
                      <a:lnTo>
                        <a:pt x="303" y="38"/>
                      </a:lnTo>
                      <a:lnTo>
                        <a:pt x="323" y="30"/>
                      </a:lnTo>
                      <a:lnTo>
                        <a:pt x="343" y="22"/>
                      </a:lnTo>
                      <a:lnTo>
                        <a:pt x="327" y="10"/>
                      </a:lnTo>
                      <a:lnTo>
                        <a:pt x="3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0" name="Freeform 72"/>
                <p:cNvSpPr>
                  <a:spLocks/>
                </p:cNvSpPr>
                <p:nvPr/>
              </p:nvSpPr>
              <p:spPr bwMode="auto">
                <a:xfrm>
                  <a:off x="5054" y="2753"/>
                  <a:ext cx="78" cy="284"/>
                </a:xfrm>
                <a:custGeom>
                  <a:avLst/>
                  <a:gdLst>
                    <a:gd name="T0" fmla="*/ 179 w 234"/>
                    <a:gd name="T1" fmla="*/ 126 h 853"/>
                    <a:gd name="T2" fmla="*/ 157 w 234"/>
                    <a:gd name="T3" fmla="*/ 158 h 853"/>
                    <a:gd name="T4" fmla="*/ 135 w 234"/>
                    <a:gd name="T5" fmla="*/ 192 h 853"/>
                    <a:gd name="T6" fmla="*/ 116 w 234"/>
                    <a:gd name="T7" fmla="*/ 224 h 853"/>
                    <a:gd name="T8" fmla="*/ 115 w 234"/>
                    <a:gd name="T9" fmla="*/ 264 h 853"/>
                    <a:gd name="T10" fmla="*/ 128 w 234"/>
                    <a:gd name="T11" fmla="*/ 312 h 853"/>
                    <a:gd name="T12" fmla="*/ 139 w 234"/>
                    <a:gd name="T13" fmla="*/ 358 h 853"/>
                    <a:gd name="T14" fmla="*/ 155 w 234"/>
                    <a:gd name="T15" fmla="*/ 405 h 853"/>
                    <a:gd name="T16" fmla="*/ 171 w 234"/>
                    <a:gd name="T17" fmla="*/ 450 h 853"/>
                    <a:gd name="T18" fmla="*/ 189 w 234"/>
                    <a:gd name="T19" fmla="*/ 494 h 853"/>
                    <a:gd name="T20" fmla="*/ 206 w 234"/>
                    <a:gd name="T21" fmla="*/ 540 h 853"/>
                    <a:gd name="T22" fmla="*/ 224 w 234"/>
                    <a:gd name="T23" fmla="*/ 587 h 853"/>
                    <a:gd name="T24" fmla="*/ 225 w 234"/>
                    <a:gd name="T25" fmla="*/ 625 h 853"/>
                    <a:gd name="T26" fmla="*/ 208 w 234"/>
                    <a:gd name="T27" fmla="*/ 652 h 853"/>
                    <a:gd name="T28" fmla="*/ 190 w 234"/>
                    <a:gd name="T29" fmla="*/ 678 h 853"/>
                    <a:gd name="T30" fmla="*/ 176 w 234"/>
                    <a:gd name="T31" fmla="*/ 706 h 853"/>
                    <a:gd name="T32" fmla="*/ 161 w 234"/>
                    <a:gd name="T33" fmla="*/ 734 h 853"/>
                    <a:gd name="T34" fmla="*/ 147 w 234"/>
                    <a:gd name="T35" fmla="*/ 764 h 853"/>
                    <a:gd name="T36" fmla="*/ 132 w 234"/>
                    <a:gd name="T37" fmla="*/ 798 h 853"/>
                    <a:gd name="T38" fmla="*/ 118 w 234"/>
                    <a:gd name="T39" fmla="*/ 834 h 853"/>
                    <a:gd name="T40" fmla="*/ 103 w 234"/>
                    <a:gd name="T41" fmla="*/ 844 h 853"/>
                    <a:gd name="T42" fmla="*/ 90 w 234"/>
                    <a:gd name="T43" fmla="*/ 825 h 853"/>
                    <a:gd name="T44" fmla="*/ 76 w 234"/>
                    <a:gd name="T45" fmla="*/ 808 h 853"/>
                    <a:gd name="T46" fmla="*/ 62 w 234"/>
                    <a:gd name="T47" fmla="*/ 792 h 853"/>
                    <a:gd name="T48" fmla="*/ 48 w 234"/>
                    <a:gd name="T49" fmla="*/ 774 h 853"/>
                    <a:gd name="T50" fmla="*/ 35 w 234"/>
                    <a:gd name="T51" fmla="*/ 758 h 853"/>
                    <a:gd name="T52" fmla="*/ 20 w 234"/>
                    <a:gd name="T53" fmla="*/ 744 h 853"/>
                    <a:gd name="T54" fmla="*/ 7 w 234"/>
                    <a:gd name="T55" fmla="*/ 728 h 853"/>
                    <a:gd name="T56" fmla="*/ 9 w 234"/>
                    <a:gd name="T57" fmla="*/ 658 h 853"/>
                    <a:gd name="T58" fmla="*/ 29 w 234"/>
                    <a:gd name="T59" fmla="*/ 536 h 853"/>
                    <a:gd name="T60" fmla="*/ 54 w 234"/>
                    <a:gd name="T61" fmla="*/ 415 h 853"/>
                    <a:gd name="T62" fmla="*/ 80 w 234"/>
                    <a:gd name="T63" fmla="*/ 296 h 853"/>
                    <a:gd name="T64" fmla="*/ 84 w 234"/>
                    <a:gd name="T65" fmla="*/ 223 h 853"/>
                    <a:gd name="T66" fmla="*/ 67 w 234"/>
                    <a:gd name="T67" fmla="*/ 195 h 853"/>
                    <a:gd name="T68" fmla="*/ 48 w 234"/>
                    <a:gd name="T69" fmla="*/ 162 h 853"/>
                    <a:gd name="T70" fmla="*/ 30 w 234"/>
                    <a:gd name="T71" fmla="*/ 128 h 853"/>
                    <a:gd name="T72" fmla="*/ 33 w 234"/>
                    <a:gd name="T73" fmla="*/ 96 h 853"/>
                    <a:gd name="T74" fmla="*/ 51 w 234"/>
                    <a:gd name="T75" fmla="*/ 69 h 853"/>
                    <a:gd name="T76" fmla="*/ 68 w 234"/>
                    <a:gd name="T77" fmla="*/ 43 h 853"/>
                    <a:gd name="T78" fmla="*/ 86 w 234"/>
                    <a:gd name="T79" fmla="*/ 14 h 853"/>
                    <a:gd name="T80" fmla="*/ 105 w 234"/>
                    <a:gd name="T81" fmla="*/ 14 h 853"/>
                    <a:gd name="T82" fmla="*/ 129 w 234"/>
                    <a:gd name="T83" fmla="*/ 43 h 853"/>
                    <a:gd name="T84" fmla="*/ 153 w 234"/>
                    <a:gd name="T85" fmla="*/ 69 h 853"/>
                    <a:gd name="T86" fmla="*/ 176 w 234"/>
                    <a:gd name="T87" fmla="*/ 96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4" h="853">
                      <a:moveTo>
                        <a:pt x="187" y="111"/>
                      </a:moveTo>
                      <a:lnTo>
                        <a:pt x="179" y="126"/>
                      </a:lnTo>
                      <a:lnTo>
                        <a:pt x="167" y="142"/>
                      </a:lnTo>
                      <a:lnTo>
                        <a:pt x="157" y="158"/>
                      </a:lnTo>
                      <a:lnTo>
                        <a:pt x="145" y="175"/>
                      </a:lnTo>
                      <a:lnTo>
                        <a:pt x="135" y="192"/>
                      </a:lnTo>
                      <a:lnTo>
                        <a:pt x="125" y="208"/>
                      </a:lnTo>
                      <a:lnTo>
                        <a:pt x="116" y="224"/>
                      </a:lnTo>
                      <a:lnTo>
                        <a:pt x="108" y="239"/>
                      </a:lnTo>
                      <a:lnTo>
                        <a:pt x="115" y="264"/>
                      </a:lnTo>
                      <a:lnTo>
                        <a:pt x="121" y="288"/>
                      </a:lnTo>
                      <a:lnTo>
                        <a:pt x="128" y="312"/>
                      </a:lnTo>
                      <a:lnTo>
                        <a:pt x="134" y="336"/>
                      </a:lnTo>
                      <a:lnTo>
                        <a:pt x="139" y="358"/>
                      </a:lnTo>
                      <a:lnTo>
                        <a:pt x="148" y="382"/>
                      </a:lnTo>
                      <a:lnTo>
                        <a:pt x="155" y="405"/>
                      </a:lnTo>
                      <a:lnTo>
                        <a:pt x="163" y="427"/>
                      </a:lnTo>
                      <a:lnTo>
                        <a:pt x="171" y="450"/>
                      </a:lnTo>
                      <a:lnTo>
                        <a:pt x="180" y="472"/>
                      </a:lnTo>
                      <a:lnTo>
                        <a:pt x="189" y="494"/>
                      </a:lnTo>
                      <a:lnTo>
                        <a:pt x="198" y="517"/>
                      </a:lnTo>
                      <a:lnTo>
                        <a:pt x="206" y="540"/>
                      </a:lnTo>
                      <a:lnTo>
                        <a:pt x="215" y="563"/>
                      </a:lnTo>
                      <a:lnTo>
                        <a:pt x="224" y="587"/>
                      </a:lnTo>
                      <a:lnTo>
                        <a:pt x="234" y="610"/>
                      </a:lnTo>
                      <a:lnTo>
                        <a:pt x="225" y="625"/>
                      </a:lnTo>
                      <a:lnTo>
                        <a:pt x="215" y="638"/>
                      </a:lnTo>
                      <a:lnTo>
                        <a:pt x="208" y="652"/>
                      </a:lnTo>
                      <a:lnTo>
                        <a:pt x="199" y="665"/>
                      </a:lnTo>
                      <a:lnTo>
                        <a:pt x="190" y="678"/>
                      </a:lnTo>
                      <a:lnTo>
                        <a:pt x="183" y="693"/>
                      </a:lnTo>
                      <a:lnTo>
                        <a:pt x="176" y="706"/>
                      </a:lnTo>
                      <a:lnTo>
                        <a:pt x="169" y="721"/>
                      </a:lnTo>
                      <a:lnTo>
                        <a:pt x="161" y="734"/>
                      </a:lnTo>
                      <a:lnTo>
                        <a:pt x="154" y="748"/>
                      </a:lnTo>
                      <a:lnTo>
                        <a:pt x="147" y="764"/>
                      </a:lnTo>
                      <a:lnTo>
                        <a:pt x="139" y="780"/>
                      </a:lnTo>
                      <a:lnTo>
                        <a:pt x="132" y="798"/>
                      </a:lnTo>
                      <a:lnTo>
                        <a:pt x="125" y="815"/>
                      </a:lnTo>
                      <a:lnTo>
                        <a:pt x="118" y="834"/>
                      </a:lnTo>
                      <a:lnTo>
                        <a:pt x="109" y="853"/>
                      </a:lnTo>
                      <a:lnTo>
                        <a:pt x="103" y="844"/>
                      </a:lnTo>
                      <a:lnTo>
                        <a:pt x="96" y="834"/>
                      </a:lnTo>
                      <a:lnTo>
                        <a:pt x="90" y="825"/>
                      </a:lnTo>
                      <a:lnTo>
                        <a:pt x="83" y="817"/>
                      </a:lnTo>
                      <a:lnTo>
                        <a:pt x="76" y="808"/>
                      </a:lnTo>
                      <a:lnTo>
                        <a:pt x="70" y="799"/>
                      </a:lnTo>
                      <a:lnTo>
                        <a:pt x="62" y="792"/>
                      </a:lnTo>
                      <a:lnTo>
                        <a:pt x="55" y="783"/>
                      </a:lnTo>
                      <a:lnTo>
                        <a:pt x="48" y="774"/>
                      </a:lnTo>
                      <a:lnTo>
                        <a:pt x="42" y="767"/>
                      </a:lnTo>
                      <a:lnTo>
                        <a:pt x="35" y="758"/>
                      </a:lnTo>
                      <a:lnTo>
                        <a:pt x="28" y="751"/>
                      </a:lnTo>
                      <a:lnTo>
                        <a:pt x="20" y="744"/>
                      </a:lnTo>
                      <a:lnTo>
                        <a:pt x="13" y="737"/>
                      </a:lnTo>
                      <a:lnTo>
                        <a:pt x="7" y="728"/>
                      </a:lnTo>
                      <a:lnTo>
                        <a:pt x="0" y="721"/>
                      </a:lnTo>
                      <a:lnTo>
                        <a:pt x="9" y="658"/>
                      </a:lnTo>
                      <a:lnTo>
                        <a:pt x="19" y="595"/>
                      </a:lnTo>
                      <a:lnTo>
                        <a:pt x="29" y="536"/>
                      </a:lnTo>
                      <a:lnTo>
                        <a:pt x="42" y="475"/>
                      </a:lnTo>
                      <a:lnTo>
                        <a:pt x="54" y="415"/>
                      </a:lnTo>
                      <a:lnTo>
                        <a:pt x="67" y="355"/>
                      </a:lnTo>
                      <a:lnTo>
                        <a:pt x="80" y="296"/>
                      </a:lnTo>
                      <a:lnTo>
                        <a:pt x="92" y="236"/>
                      </a:lnTo>
                      <a:lnTo>
                        <a:pt x="84" y="223"/>
                      </a:lnTo>
                      <a:lnTo>
                        <a:pt x="76" y="208"/>
                      </a:lnTo>
                      <a:lnTo>
                        <a:pt x="67" y="195"/>
                      </a:lnTo>
                      <a:lnTo>
                        <a:pt x="57" y="179"/>
                      </a:lnTo>
                      <a:lnTo>
                        <a:pt x="48" y="162"/>
                      </a:lnTo>
                      <a:lnTo>
                        <a:pt x="39" y="146"/>
                      </a:lnTo>
                      <a:lnTo>
                        <a:pt x="30" y="128"/>
                      </a:lnTo>
                      <a:lnTo>
                        <a:pt x="23" y="111"/>
                      </a:lnTo>
                      <a:lnTo>
                        <a:pt x="33" y="96"/>
                      </a:lnTo>
                      <a:lnTo>
                        <a:pt x="42" y="83"/>
                      </a:lnTo>
                      <a:lnTo>
                        <a:pt x="51" y="69"/>
                      </a:lnTo>
                      <a:lnTo>
                        <a:pt x="60" y="56"/>
                      </a:lnTo>
                      <a:lnTo>
                        <a:pt x="68" y="43"/>
                      </a:lnTo>
                      <a:lnTo>
                        <a:pt x="77" y="28"/>
                      </a:lnTo>
                      <a:lnTo>
                        <a:pt x="86" y="14"/>
                      </a:lnTo>
                      <a:lnTo>
                        <a:pt x="93" y="0"/>
                      </a:lnTo>
                      <a:lnTo>
                        <a:pt x="105" y="14"/>
                      </a:lnTo>
                      <a:lnTo>
                        <a:pt x="118" y="28"/>
                      </a:lnTo>
                      <a:lnTo>
                        <a:pt x="129" y="43"/>
                      </a:lnTo>
                      <a:lnTo>
                        <a:pt x="141" y="56"/>
                      </a:lnTo>
                      <a:lnTo>
                        <a:pt x="153" y="69"/>
                      </a:lnTo>
                      <a:lnTo>
                        <a:pt x="164" y="83"/>
                      </a:lnTo>
                      <a:lnTo>
                        <a:pt x="176" y="96"/>
                      </a:lnTo>
                      <a:lnTo>
                        <a:pt x="187" y="111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1" name="Freeform 73"/>
                <p:cNvSpPr>
                  <a:spLocks/>
                </p:cNvSpPr>
                <p:nvPr/>
              </p:nvSpPr>
              <p:spPr bwMode="auto">
                <a:xfrm>
                  <a:off x="5086" y="2788"/>
                  <a:ext cx="34" cy="46"/>
                </a:xfrm>
                <a:custGeom>
                  <a:avLst/>
                  <a:gdLst>
                    <a:gd name="T0" fmla="*/ 22 w 101"/>
                    <a:gd name="T1" fmla="*/ 131 h 138"/>
                    <a:gd name="T2" fmla="*/ 22 w 101"/>
                    <a:gd name="T3" fmla="*/ 138 h 138"/>
                    <a:gd name="T4" fmla="*/ 25 w 101"/>
                    <a:gd name="T5" fmla="*/ 133 h 138"/>
                    <a:gd name="T6" fmla="*/ 29 w 101"/>
                    <a:gd name="T7" fmla="*/ 125 h 138"/>
                    <a:gd name="T8" fmla="*/ 34 w 101"/>
                    <a:gd name="T9" fmla="*/ 118 h 138"/>
                    <a:gd name="T10" fmla="*/ 38 w 101"/>
                    <a:gd name="T11" fmla="*/ 109 h 138"/>
                    <a:gd name="T12" fmla="*/ 42 w 101"/>
                    <a:gd name="T13" fmla="*/ 102 h 138"/>
                    <a:gd name="T14" fmla="*/ 48 w 101"/>
                    <a:gd name="T15" fmla="*/ 93 h 138"/>
                    <a:gd name="T16" fmla="*/ 53 w 101"/>
                    <a:gd name="T17" fmla="*/ 85 h 138"/>
                    <a:gd name="T18" fmla="*/ 57 w 101"/>
                    <a:gd name="T19" fmla="*/ 76 h 138"/>
                    <a:gd name="T20" fmla="*/ 64 w 101"/>
                    <a:gd name="T21" fmla="*/ 67 h 138"/>
                    <a:gd name="T22" fmla="*/ 70 w 101"/>
                    <a:gd name="T23" fmla="*/ 60 h 138"/>
                    <a:gd name="T24" fmla="*/ 74 w 101"/>
                    <a:gd name="T25" fmla="*/ 51 h 138"/>
                    <a:gd name="T26" fmla="*/ 80 w 101"/>
                    <a:gd name="T27" fmla="*/ 42 h 138"/>
                    <a:gd name="T28" fmla="*/ 86 w 101"/>
                    <a:gd name="T29" fmla="*/ 34 h 138"/>
                    <a:gd name="T30" fmla="*/ 90 w 101"/>
                    <a:gd name="T31" fmla="*/ 26 h 138"/>
                    <a:gd name="T32" fmla="*/ 96 w 101"/>
                    <a:gd name="T33" fmla="*/ 19 h 138"/>
                    <a:gd name="T34" fmla="*/ 101 w 101"/>
                    <a:gd name="T35" fmla="*/ 12 h 138"/>
                    <a:gd name="T36" fmla="*/ 80 w 101"/>
                    <a:gd name="T37" fmla="*/ 0 h 138"/>
                    <a:gd name="T38" fmla="*/ 76 w 101"/>
                    <a:gd name="T39" fmla="*/ 7 h 138"/>
                    <a:gd name="T40" fmla="*/ 72 w 101"/>
                    <a:gd name="T41" fmla="*/ 13 h 138"/>
                    <a:gd name="T42" fmla="*/ 66 w 101"/>
                    <a:gd name="T43" fmla="*/ 22 h 138"/>
                    <a:gd name="T44" fmla="*/ 61 w 101"/>
                    <a:gd name="T45" fmla="*/ 29 h 138"/>
                    <a:gd name="T46" fmla="*/ 56 w 101"/>
                    <a:gd name="T47" fmla="*/ 38 h 138"/>
                    <a:gd name="T48" fmla="*/ 50 w 101"/>
                    <a:gd name="T49" fmla="*/ 45 h 138"/>
                    <a:gd name="T50" fmla="*/ 45 w 101"/>
                    <a:gd name="T51" fmla="*/ 54 h 138"/>
                    <a:gd name="T52" fmla="*/ 38 w 101"/>
                    <a:gd name="T53" fmla="*/ 63 h 138"/>
                    <a:gd name="T54" fmla="*/ 32 w 101"/>
                    <a:gd name="T55" fmla="*/ 73 h 138"/>
                    <a:gd name="T56" fmla="*/ 27 w 101"/>
                    <a:gd name="T57" fmla="*/ 80 h 138"/>
                    <a:gd name="T58" fmla="*/ 22 w 101"/>
                    <a:gd name="T59" fmla="*/ 90 h 138"/>
                    <a:gd name="T60" fmla="*/ 18 w 101"/>
                    <a:gd name="T61" fmla="*/ 98 h 138"/>
                    <a:gd name="T62" fmla="*/ 12 w 101"/>
                    <a:gd name="T63" fmla="*/ 106 h 138"/>
                    <a:gd name="T64" fmla="*/ 8 w 101"/>
                    <a:gd name="T65" fmla="*/ 114 h 138"/>
                    <a:gd name="T66" fmla="*/ 5 w 101"/>
                    <a:gd name="T67" fmla="*/ 121 h 138"/>
                    <a:gd name="T68" fmla="*/ 0 w 101"/>
                    <a:gd name="T69" fmla="*/ 130 h 138"/>
                    <a:gd name="T70" fmla="*/ 0 w 101"/>
                    <a:gd name="T71" fmla="*/ 137 h 138"/>
                    <a:gd name="T72" fmla="*/ 22 w 101"/>
                    <a:gd name="T73" fmla="*/ 131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1" h="138">
                      <a:moveTo>
                        <a:pt x="22" y="131"/>
                      </a:moveTo>
                      <a:lnTo>
                        <a:pt x="22" y="138"/>
                      </a:lnTo>
                      <a:lnTo>
                        <a:pt x="25" y="133"/>
                      </a:lnTo>
                      <a:lnTo>
                        <a:pt x="29" y="125"/>
                      </a:lnTo>
                      <a:lnTo>
                        <a:pt x="34" y="118"/>
                      </a:lnTo>
                      <a:lnTo>
                        <a:pt x="38" y="109"/>
                      </a:lnTo>
                      <a:lnTo>
                        <a:pt x="42" y="102"/>
                      </a:lnTo>
                      <a:lnTo>
                        <a:pt x="48" y="93"/>
                      </a:lnTo>
                      <a:lnTo>
                        <a:pt x="53" y="85"/>
                      </a:lnTo>
                      <a:lnTo>
                        <a:pt x="57" y="76"/>
                      </a:lnTo>
                      <a:lnTo>
                        <a:pt x="64" y="67"/>
                      </a:lnTo>
                      <a:lnTo>
                        <a:pt x="70" y="60"/>
                      </a:lnTo>
                      <a:lnTo>
                        <a:pt x="74" y="51"/>
                      </a:lnTo>
                      <a:lnTo>
                        <a:pt x="80" y="42"/>
                      </a:lnTo>
                      <a:lnTo>
                        <a:pt x="86" y="34"/>
                      </a:lnTo>
                      <a:lnTo>
                        <a:pt x="90" y="26"/>
                      </a:lnTo>
                      <a:lnTo>
                        <a:pt x="96" y="19"/>
                      </a:lnTo>
                      <a:lnTo>
                        <a:pt x="101" y="12"/>
                      </a:lnTo>
                      <a:lnTo>
                        <a:pt x="80" y="0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66" y="22"/>
                      </a:lnTo>
                      <a:lnTo>
                        <a:pt x="61" y="29"/>
                      </a:lnTo>
                      <a:lnTo>
                        <a:pt x="56" y="38"/>
                      </a:lnTo>
                      <a:lnTo>
                        <a:pt x="50" y="45"/>
                      </a:lnTo>
                      <a:lnTo>
                        <a:pt x="45" y="54"/>
                      </a:lnTo>
                      <a:lnTo>
                        <a:pt x="38" y="63"/>
                      </a:lnTo>
                      <a:lnTo>
                        <a:pt x="32" y="73"/>
                      </a:lnTo>
                      <a:lnTo>
                        <a:pt x="27" y="80"/>
                      </a:lnTo>
                      <a:lnTo>
                        <a:pt x="22" y="90"/>
                      </a:lnTo>
                      <a:lnTo>
                        <a:pt x="18" y="98"/>
                      </a:lnTo>
                      <a:lnTo>
                        <a:pt x="12" y="106"/>
                      </a:lnTo>
                      <a:lnTo>
                        <a:pt x="8" y="114"/>
                      </a:lnTo>
                      <a:lnTo>
                        <a:pt x="5" y="121"/>
                      </a:lnTo>
                      <a:lnTo>
                        <a:pt x="0" y="130"/>
                      </a:lnTo>
                      <a:lnTo>
                        <a:pt x="0" y="137"/>
                      </a:lnTo>
                      <a:lnTo>
                        <a:pt x="22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2" name="Freeform 74"/>
                <p:cNvSpPr>
                  <a:spLocks/>
                </p:cNvSpPr>
                <p:nvPr/>
              </p:nvSpPr>
              <p:spPr bwMode="auto">
                <a:xfrm>
                  <a:off x="5086" y="2831"/>
                  <a:ext cx="49" cy="127"/>
                </a:xfrm>
                <a:custGeom>
                  <a:avLst/>
                  <a:gdLst>
                    <a:gd name="T0" fmla="*/ 147 w 147"/>
                    <a:gd name="T1" fmla="*/ 381 h 381"/>
                    <a:gd name="T2" fmla="*/ 147 w 147"/>
                    <a:gd name="T3" fmla="*/ 371 h 381"/>
                    <a:gd name="T4" fmla="*/ 138 w 147"/>
                    <a:gd name="T5" fmla="*/ 346 h 381"/>
                    <a:gd name="T6" fmla="*/ 130 w 147"/>
                    <a:gd name="T7" fmla="*/ 323 h 381"/>
                    <a:gd name="T8" fmla="*/ 120 w 147"/>
                    <a:gd name="T9" fmla="*/ 300 h 381"/>
                    <a:gd name="T10" fmla="*/ 111 w 147"/>
                    <a:gd name="T11" fmla="*/ 277 h 381"/>
                    <a:gd name="T12" fmla="*/ 102 w 147"/>
                    <a:gd name="T13" fmla="*/ 255 h 381"/>
                    <a:gd name="T14" fmla="*/ 93 w 147"/>
                    <a:gd name="T15" fmla="*/ 231 h 381"/>
                    <a:gd name="T16" fmla="*/ 86 w 147"/>
                    <a:gd name="T17" fmla="*/ 210 h 381"/>
                    <a:gd name="T18" fmla="*/ 77 w 147"/>
                    <a:gd name="T19" fmla="*/ 186 h 381"/>
                    <a:gd name="T20" fmla="*/ 70 w 147"/>
                    <a:gd name="T21" fmla="*/ 164 h 381"/>
                    <a:gd name="T22" fmla="*/ 63 w 147"/>
                    <a:gd name="T23" fmla="*/ 141 h 381"/>
                    <a:gd name="T24" fmla="*/ 54 w 147"/>
                    <a:gd name="T25" fmla="*/ 119 h 381"/>
                    <a:gd name="T26" fmla="*/ 48 w 147"/>
                    <a:gd name="T27" fmla="*/ 96 h 381"/>
                    <a:gd name="T28" fmla="*/ 41 w 147"/>
                    <a:gd name="T29" fmla="*/ 73 h 381"/>
                    <a:gd name="T30" fmla="*/ 35 w 147"/>
                    <a:gd name="T31" fmla="*/ 48 h 381"/>
                    <a:gd name="T32" fmla="*/ 29 w 147"/>
                    <a:gd name="T33" fmla="*/ 25 h 381"/>
                    <a:gd name="T34" fmla="*/ 22 w 147"/>
                    <a:gd name="T35" fmla="*/ 0 h 381"/>
                    <a:gd name="T36" fmla="*/ 0 w 147"/>
                    <a:gd name="T37" fmla="*/ 6 h 381"/>
                    <a:gd name="T38" fmla="*/ 6 w 147"/>
                    <a:gd name="T39" fmla="*/ 31 h 381"/>
                    <a:gd name="T40" fmla="*/ 12 w 147"/>
                    <a:gd name="T41" fmla="*/ 55 h 381"/>
                    <a:gd name="T42" fmla="*/ 19 w 147"/>
                    <a:gd name="T43" fmla="*/ 79 h 381"/>
                    <a:gd name="T44" fmla="*/ 25 w 147"/>
                    <a:gd name="T45" fmla="*/ 102 h 381"/>
                    <a:gd name="T46" fmla="*/ 32 w 147"/>
                    <a:gd name="T47" fmla="*/ 127 h 381"/>
                    <a:gd name="T48" fmla="*/ 40 w 147"/>
                    <a:gd name="T49" fmla="*/ 148 h 381"/>
                    <a:gd name="T50" fmla="*/ 48 w 147"/>
                    <a:gd name="T51" fmla="*/ 172 h 381"/>
                    <a:gd name="T52" fmla="*/ 56 w 147"/>
                    <a:gd name="T53" fmla="*/ 195 h 381"/>
                    <a:gd name="T54" fmla="*/ 64 w 147"/>
                    <a:gd name="T55" fmla="*/ 217 h 381"/>
                    <a:gd name="T56" fmla="*/ 72 w 147"/>
                    <a:gd name="T57" fmla="*/ 240 h 381"/>
                    <a:gd name="T58" fmla="*/ 80 w 147"/>
                    <a:gd name="T59" fmla="*/ 262 h 381"/>
                    <a:gd name="T60" fmla="*/ 89 w 147"/>
                    <a:gd name="T61" fmla="*/ 285 h 381"/>
                    <a:gd name="T62" fmla="*/ 99 w 147"/>
                    <a:gd name="T63" fmla="*/ 309 h 381"/>
                    <a:gd name="T64" fmla="*/ 108 w 147"/>
                    <a:gd name="T65" fmla="*/ 332 h 381"/>
                    <a:gd name="T66" fmla="*/ 117 w 147"/>
                    <a:gd name="T67" fmla="*/ 355 h 381"/>
                    <a:gd name="T68" fmla="*/ 125 w 147"/>
                    <a:gd name="T69" fmla="*/ 380 h 381"/>
                    <a:gd name="T70" fmla="*/ 127 w 147"/>
                    <a:gd name="T71" fmla="*/ 368 h 381"/>
                    <a:gd name="T72" fmla="*/ 147 w 147"/>
                    <a:gd name="T73" fmla="*/ 381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7" h="381">
                      <a:moveTo>
                        <a:pt x="147" y="381"/>
                      </a:moveTo>
                      <a:lnTo>
                        <a:pt x="147" y="371"/>
                      </a:lnTo>
                      <a:lnTo>
                        <a:pt x="138" y="346"/>
                      </a:lnTo>
                      <a:lnTo>
                        <a:pt x="130" y="323"/>
                      </a:lnTo>
                      <a:lnTo>
                        <a:pt x="120" y="300"/>
                      </a:lnTo>
                      <a:lnTo>
                        <a:pt x="111" y="277"/>
                      </a:lnTo>
                      <a:lnTo>
                        <a:pt x="102" y="255"/>
                      </a:lnTo>
                      <a:lnTo>
                        <a:pt x="93" y="231"/>
                      </a:lnTo>
                      <a:lnTo>
                        <a:pt x="86" y="210"/>
                      </a:lnTo>
                      <a:lnTo>
                        <a:pt x="77" y="186"/>
                      </a:lnTo>
                      <a:lnTo>
                        <a:pt x="70" y="164"/>
                      </a:lnTo>
                      <a:lnTo>
                        <a:pt x="63" y="141"/>
                      </a:lnTo>
                      <a:lnTo>
                        <a:pt x="54" y="119"/>
                      </a:lnTo>
                      <a:lnTo>
                        <a:pt x="48" y="96"/>
                      </a:lnTo>
                      <a:lnTo>
                        <a:pt x="41" y="73"/>
                      </a:lnTo>
                      <a:lnTo>
                        <a:pt x="35" y="48"/>
                      </a:lnTo>
                      <a:lnTo>
                        <a:pt x="29" y="25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" y="31"/>
                      </a:lnTo>
                      <a:lnTo>
                        <a:pt x="12" y="55"/>
                      </a:lnTo>
                      <a:lnTo>
                        <a:pt x="19" y="79"/>
                      </a:lnTo>
                      <a:lnTo>
                        <a:pt x="25" y="102"/>
                      </a:lnTo>
                      <a:lnTo>
                        <a:pt x="32" y="127"/>
                      </a:lnTo>
                      <a:lnTo>
                        <a:pt x="40" y="148"/>
                      </a:lnTo>
                      <a:lnTo>
                        <a:pt x="48" y="172"/>
                      </a:lnTo>
                      <a:lnTo>
                        <a:pt x="56" y="195"/>
                      </a:lnTo>
                      <a:lnTo>
                        <a:pt x="64" y="217"/>
                      </a:lnTo>
                      <a:lnTo>
                        <a:pt x="72" y="240"/>
                      </a:lnTo>
                      <a:lnTo>
                        <a:pt x="80" y="262"/>
                      </a:lnTo>
                      <a:lnTo>
                        <a:pt x="89" y="285"/>
                      </a:lnTo>
                      <a:lnTo>
                        <a:pt x="99" y="309"/>
                      </a:lnTo>
                      <a:lnTo>
                        <a:pt x="108" y="332"/>
                      </a:lnTo>
                      <a:lnTo>
                        <a:pt x="117" y="355"/>
                      </a:lnTo>
                      <a:lnTo>
                        <a:pt x="125" y="380"/>
                      </a:lnTo>
                      <a:lnTo>
                        <a:pt x="127" y="368"/>
                      </a:lnTo>
                      <a:lnTo>
                        <a:pt x="147" y="3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3" name="Freeform 75"/>
                <p:cNvSpPr>
                  <a:spLocks/>
                </p:cNvSpPr>
                <p:nvPr/>
              </p:nvSpPr>
              <p:spPr bwMode="auto">
                <a:xfrm>
                  <a:off x="5087" y="2954"/>
                  <a:ext cx="48" cy="85"/>
                </a:xfrm>
                <a:custGeom>
                  <a:avLst/>
                  <a:gdLst>
                    <a:gd name="T0" fmla="*/ 1 w 145"/>
                    <a:gd name="T1" fmla="*/ 256 h 256"/>
                    <a:gd name="T2" fmla="*/ 22 w 145"/>
                    <a:gd name="T3" fmla="*/ 253 h 256"/>
                    <a:gd name="T4" fmla="*/ 29 w 145"/>
                    <a:gd name="T5" fmla="*/ 234 h 256"/>
                    <a:gd name="T6" fmla="*/ 38 w 145"/>
                    <a:gd name="T7" fmla="*/ 215 h 256"/>
                    <a:gd name="T8" fmla="*/ 45 w 145"/>
                    <a:gd name="T9" fmla="*/ 198 h 256"/>
                    <a:gd name="T10" fmla="*/ 52 w 145"/>
                    <a:gd name="T11" fmla="*/ 182 h 256"/>
                    <a:gd name="T12" fmla="*/ 59 w 145"/>
                    <a:gd name="T13" fmla="*/ 166 h 256"/>
                    <a:gd name="T14" fmla="*/ 67 w 145"/>
                    <a:gd name="T15" fmla="*/ 150 h 256"/>
                    <a:gd name="T16" fmla="*/ 72 w 145"/>
                    <a:gd name="T17" fmla="*/ 135 h 256"/>
                    <a:gd name="T18" fmla="*/ 80 w 145"/>
                    <a:gd name="T19" fmla="*/ 121 h 256"/>
                    <a:gd name="T20" fmla="*/ 87 w 145"/>
                    <a:gd name="T21" fmla="*/ 106 h 256"/>
                    <a:gd name="T22" fmla="*/ 94 w 145"/>
                    <a:gd name="T23" fmla="*/ 93 h 256"/>
                    <a:gd name="T24" fmla="*/ 102 w 145"/>
                    <a:gd name="T25" fmla="*/ 80 h 256"/>
                    <a:gd name="T26" fmla="*/ 110 w 145"/>
                    <a:gd name="T27" fmla="*/ 67 h 256"/>
                    <a:gd name="T28" fmla="*/ 118 w 145"/>
                    <a:gd name="T29" fmla="*/ 54 h 256"/>
                    <a:gd name="T30" fmla="*/ 126 w 145"/>
                    <a:gd name="T31" fmla="*/ 41 h 256"/>
                    <a:gd name="T32" fmla="*/ 135 w 145"/>
                    <a:gd name="T33" fmla="*/ 28 h 256"/>
                    <a:gd name="T34" fmla="*/ 145 w 145"/>
                    <a:gd name="T35" fmla="*/ 13 h 256"/>
                    <a:gd name="T36" fmla="*/ 125 w 145"/>
                    <a:gd name="T37" fmla="*/ 0 h 256"/>
                    <a:gd name="T38" fmla="*/ 116 w 145"/>
                    <a:gd name="T39" fmla="*/ 15 h 256"/>
                    <a:gd name="T40" fmla="*/ 107 w 145"/>
                    <a:gd name="T41" fmla="*/ 28 h 256"/>
                    <a:gd name="T42" fmla="*/ 99 w 145"/>
                    <a:gd name="T43" fmla="*/ 42 h 256"/>
                    <a:gd name="T44" fmla="*/ 90 w 145"/>
                    <a:gd name="T45" fmla="*/ 55 h 256"/>
                    <a:gd name="T46" fmla="*/ 83 w 145"/>
                    <a:gd name="T47" fmla="*/ 70 h 256"/>
                    <a:gd name="T48" fmla="*/ 74 w 145"/>
                    <a:gd name="T49" fmla="*/ 83 h 256"/>
                    <a:gd name="T50" fmla="*/ 67 w 145"/>
                    <a:gd name="T51" fmla="*/ 96 h 256"/>
                    <a:gd name="T52" fmla="*/ 59 w 145"/>
                    <a:gd name="T53" fmla="*/ 111 h 256"/>
                    <a:gd name="T54" fmla="*/ 52 w 145"/>
                    <a:gd name="T55" fmla="*/ 125 h 256"/>
                    <a:gd name="T56" fmla="*/ 45 w 145"/>
                    <a:gd name="T57" fmla="*/ 140 h 256"/>
                    <a:gd name="T58" fmla="*/ 38 w 145"/>
                    <a:gd name="T59" fmla="*/ 156 h 256"/>
                    <a:gd name="T60" fmla="*/ 30 w 145"/>
                    <a:gd name="T61" fmla="*/ 172 h 256"/>
                    <a:gd name="T62" fmla="*/ 23 w 145"/>
                    <a:gd name="T63" fmla="*/ 189 h 256"/>
                    <a:gd name="T64" fmla="*/ 16 w 145"/>
                    <a:gd name="T65" fmla="*/ 207 h 256"/>
                    <a:gd name="T66" fmla="*/ 7 w 145"/>
                    <a:gd name="T67" fmla="*/ 226 h 256"/>
                    <a:gd name="T68" fmla="*/ 0 w 145"/>
                    <a:gd name="T69" fmla="*/ 245 h 256"/>
                    <a:gd name="T70" fmla="*/ 20 w 145"/>
                    <a:gd name="T71" fmla="*/ 243 h 256"/>
                    <a:gd name="T72" fmla="*/ 1 w 145"/>
                    <a:gd name="T73" fmla="*/ 256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5" h="256">
                      <a:moveTo>
                        <a:pt x="1" y="256"/>
                      </a:moveTo>
                      <a:lnTo>
                        <a:pt x="22" y="253"/>
                      </a:lnTo>
                      <a:lnTo>
                        <a:pt x="29" y="234"/>
                      </a:lnTo>
                      <a:lnTo>
                        <a:pt x="38" y="215"/>
                      </a:lnTo>
                      <a:lnTo>
                        <a:pt x="45" y="198"/>
                      </a:lnTo>
                      <a:lnTo>
                        <a:pt x="52" y="182"/>
                      </a:lnTo>
                      <a:lnTo>
                        <a:pt x="59" y="166"/>
                      </a:lnTo>
                      <a:lnTo>
                        <a:pt x="67" y="150"/>
                      </a:lnTo>
                      <a:lnTo>
                        <a:pt x="72" y="135"/>
                      </a:lnTo>
                      <a:lnTo>
                        <a:pt x="80" y="121"/>
                      </a:lnTo>
                      <a:lnTo>
                        <a:pt x="87" y="106"/>
                      </a:lnTo>
                      <a:lnTo>
                        <a:pt x="94" y="93"/>
                      </a:lnTo>
                      <a:lnTo>
                        <a:pt x="102" y="80"/>
                      </a:lnTo>
                      <a:lnTo>
                        <a:pt x="110" y="67"/>
                      </a:lnTo>
                      <a:lnTo>
                        <a:pt x="118" y="54"/>
                      </a:lnTo>
                      <a:lnTo>
                        <a:pt x="126" y="41"/>
                      </a:lnTo>
                      <a:lnTo>
                        <a:pt x="135" y="28"/>
                      </a:lnTo>
                      <a:lnTo>
                        <a:pt x="145" y="13"/>
                      </a:lnTo>
                      <a:lnTo>
                        <a:pt x="125" y="0"/>
                      </a:lnTo>
                      <a:lnTo>
                        <a:pt x="116" y="15"/>
                      </a:lnTo>
                      <a:lnTo>
                        <a:pt x="107" y="28"/>
                      </a:lnTo>
                      <a:lnTo>
                        <a:pt x="99" y="42"/>
                      </a:lnTo>
                      <a:lnTo>
                        <a:pt x="90" y="55"/>
                      </a:lnTo>
                      <a:lnTo>
                        <a:pt x="83" y="70"/>
                      </a:lnTo>
                      <a:lnTo>
                        <a:pt x="74" y="83"/>
                      </a:lnTo>
                      <a:lnTo>
                        <a:pt x="67" y="96"/>
                      </a:lnTo>
                      <a:lnTo>
                        <a:pt x="59" y="111"/>
                      </a:lnTo>
                      <a:lnTo>
                        <a:pt x="52" y="125"/>
                      </a:lnTo>
                      <a:lnTo>
                        <a:pt x="45" y="140"/>
                      </a:lnTo>
                      <a:lnTo>
                        <a:pt x="38" y="156"/>
                      </a:lnTo>
                      <a:lnTo>
                        <a:pt x="30" y="172"/>
                      </a:lnTo>
                      <a:lnTo>
                        <a:pt x="23" y="189"/>
                      </a:lnTo>
                      <a:lnTo>
                        <a:pt x="16" y="207"/>
                      </a:lnTo>
                      <a:lnTo>
                        <a:pt x="7" y="226"/>
                      </a:lnTo>
                      <a:lnTo>
                        <a:pt x="0" y="245"/>
                      </a:lnTo>
                      <a:lnTo>
                        <a:pt x="20" y="243"/>
                      </a:lnTo>
                      <a:lnTo>
                        <a:pt x="1" y="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4" name="Freeform 76"/>
                <p:cNvSpPr>
                  <a:spLocks/>
                </p:cNvSpPr>
                <p:nvPr/>
              </p:nvSpPr>
              <p:spPr bwMode="auto">
                <a:xfrm>
                  <a:off x="5050" y="2990"/>
                  <a:ext cx="43" cy="49"/>
                </a:xfrm>
                <a:custGeom>
                  <a:avLst/>
                  <a:gdLst>
                    <a:gd name="T0" fmla="*/ 0 w 129"/>
                    <a:gd name="T1" fmla="*/ 6 h 147"/>
                    <a:gd name="T2" fmla="*/ 3 w 129"/>
                    <a:gd name="T3" fmla="*/ 16 h 147"/>
                    <a:gd name="T4" fmla="*/ 8 w 129"/>
                    <a:gd name="T5" fmla="*/ 24 h 147"/>
                    <a:gd name="T6" fmla="*/ 14 w 129"/>
                    <a:gd name="T7" fmla="*/ 31 h 147"/>
                    <a:gd name="T8" fmla="*/ 23 w 129"/>
                    <a:gd name="T9" fmla="*/ 38 h 147"/>
                    <a:gd name="T10" fmla="*/ 29 w 129"/>
                    <a:gd name="T11" fmla="*/ 45 h 147"/>
                    <a:gd name="T12" fmla="*/ 36 w 129"/>
                    <a:gd name="T13" fmla="*/ 54 h 147"/>
                    <a:gd name="T14" fmla="*/ 42 w 129"/>
                    <a:gd name="T15" fmla="*/ 61 h 147"/>
                    <a:gd name="T16" fmla="*/ 49 w 129"/>
                    <a:gd name="T17" fmla="*/ 70 h 147"/>
                    <a:gd name="T18" fmla="*/ 56 w 129"/>
                    <a:gd name="T19" fmla="*/ 77 h 147"/>
                    <a:gd name="T20" fmla="*/ 62 w 129"/>
                    <a:gd name="T21" fmla="*/ 86 h 147"/>
                    <a:gd name="T22" fmla="*/ 70 w 129"/>
                    <a:gd name="T23" fmla="*/ 93 h 147"/>
                    <a:gd name="T24" fmla="*/ 77 w 129"/>
                    <a:gd name="T25" fmla="*/ 102 h 147"/>
                    <a:gd name="T26" fmla="*/ 84 w 129"/>
                    <a:gd name="T27" fmla="*/ 111 h 147"/>
                    <a:gd name="T28" fmla="*/ 90 w 129"/>
                    <a:gd name="T29" fmla="*/ 120 h 147"/>
                    <a:gd name="T30" fmla="*/ 96 w 129"/>
                    <a:gd name="T31" fmla="*/ 128 h 147"/>
                    <a:gd name="T32" fmla="*/ 103 w 129"/>
                    <a:gd name="T33" fmla="*/ 137 h 147"/>
                    <a:gd name="T34" fmla="*/ 110 w 129"/>
                    <a:gd name="T35" fmla="*/ 147 h 147"/>
                    <a:gd name="T36" fmla="*/ 129 w 129"/>
                    <a:gd name="T37" fmla="*/ 134 h 147"/>
                    <a:gd name="T38" fmla="*/ 123 w 129"/>
                    <a:gd name="T39" fmla="*/ 124 h 147"/>
                    <a:gd name="T40" fmla="*/ 116 w 129"/>
                    <a:gd name="T41" fmla="*/ 115 h 147"/>
                    <a:gd name="T42" fmla="*/ 109 w 129"/>
                    <a:gd name="T43" fmla="*/ 105 h 147"/>
                    <a:gd name="T44" fmla="*/ 102 w 129"/>
                    <a:gd name="T45" fmla="*/ 96 h 147"/>
                    <a:gd name="T46" fmla="*/ 94 w 129"/>
                    <a:gd name="T47" fmla="*/ 88 h 147"/>
                    <a:gd name="T48" fmla="*/ 88 w 129"/>
                    <a:gd name="T49" fmla="*/ 79 h 147"/>
                    <a:gd name="T50" fmla="*/ 81 w 129"/>
                    <a:gd name="T51" fmla="*/ 70 h 147"/>
                    <a:gd name="T52" fmla="*/ 74 w 129"/>
                    <a:gd name="T53" fmla="*/ 63 h 147"/>
                    <a:gd name="T54" fmla="*/ 67 w 129"/>
                    <a:gd name="T55" fmla="*/ 54 h 147"/>
                    <a:gd name="T56" fmla="*/ 61 w 129"/>
                    <a:gd name="T57" fmla="*/ 45 h 147"/>
                    <a:gd name="T58" fmla="*/ 54 w 129"/>
                    <a:gd name="T59" fmla="*/ 38 h 147"/>
                    <a:gd name="T60" fmla="*/ 46 w 129"/>
                    <a:gd name="T61" fmla="*/ 31 h 147"/>
                    <a:gd name="T62" fmla="*/ 39 w 129"/>
                    <a:gd name="T63" fmla="*/ 24 h 147"/>
                    <a:gd name="T64" fmla="*/ 33 w 129"/>
                    <a:gd name="T65" fmla="*/ 15 h 147"/>
                    <a:gd name="T66" fmla="*/ 26 w 129"/>
                    <a:gd name="T67" fmla="*/ 8 h 147"/>
                    <a:gd name="T68" fmla="*/ 19 w 129"/>
                    <a:gd name="T69" fmla="*/ 0 h 147"/>
                    <a:gd name="T70" fmla="*/ 22 w 129"/>
                    <a:gd name="T71" fmla="*/ 9 h 147"/>
                    <a:gd name="T72" fmla="*/ 0 w 129"/>
                    <a:gd name="T73" fmla="*/ 6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47">
                      <a:moveTo>
                        <a:pt x="0" y="6"/>
                      </a:moveTo>
                      <a:lnTo>
                        <a:pt x="3" y="16"/>
                      </a:lnTo>
                      <a:lnTo>
                        <a:pt x="8" y="24"/>
                      </a:lnTo>
                      <a:lnTo>
                        <a:pt x="14" y="31"/>
                      </a:lnTo>
                      <a:lnTo>
                        <a:pt x="23" y="38"/>
                      </a:lnTo>
                      <a:lnTo>
                        <a:pt x="29" y="45"/>
                      </a:lnTo>
                      <a:lnTo>
                        <a:pt x="36" y="54"/>
                      </a:lnTo>
                      <a:lnTo>
                        <a:pt x="42" y="61"/>
                      </a:lnTo>
                      <a:lnTo>
                        <a:pt x="49" y="70"/>
                      </a:lnTo>
                      <a:lnTo>
                        <a:pt x="56" y="77"/>
                      </a:lnTo>
                      <a:lnTo>
                        <a:pt x="62" y="86"/>
                      </a:lnTo>
                      <a:lnTo>
                        <a:pt x="70" y="93"/>
                      </a:lnTo>
                      <a:lnTo>
                        <a:pt x="77" y="102"/>
                      </a:lnTo>
                      <a:lnTo>
                        <a:pt x="84" y="111"/>
                      </a:lnTo>
                      <a:lnTo>
                        <a:pt x="90" y="120"/>
                      </a:lnTo>
                      <a:lnTo>
                        <a:pt x="96" y="128"/>
                      </a:lnTo>
                      <a:lnTo>
                        <a:pt x="103" y="137"/>
                      </a:lnTo>
                      <a:lnTo>
                        <a:pt x="110" y="147"/>
                      </a:lnTo>
                      <a:lnTo>
                        <a:pt x="129" y="134"/>
                      </a:lnTo>
                      <a:lnTo>
                        <a:pt x="123" y="124"/>
                      </a:lnTo>
                      <a:lnTo>
                        <a:pt x="116" y="115"/>
                      </a:lnTo>
                      <a:lnTo>
                        <a:pt x="109" y="105"/>
                      </a:lnTo>
                      <a:lnTo>
                        <a:pt x="102" y="96"/>
                      </a:lnTo>
                      <a:lnTo>
                        <a:pt x="94" y="88"/>
                      </a:lnTo>
                      <a:lnTo>
                        <a:pt x="88" y="79"/>
                      </a:lnTo>
                      <a:lnTo>
                        <a:pt x="81" y="70"/>
                      </a:lnTo>
                      <a:lnTo>
                        <a:pt x="74" y="63"/>
                      </a:lnTo>
                      <a:lnTo>
                        <a:pt x="67" y="54"/>
                      </a:lnTo>
                      <a:lnTo>
                        <a:pt x="61" y="45"/>
                      </a:lnTo>
                      <a:lnTo>
                        <a:pt x="54" y="38"/>
                      </a:lnTo>
                      <a:lnTo>
                        <a:pt x="46" y="31"/>
                      </a:lnTo>
                      <a:lnTo>
                        <a:pt x="39" y="24"/>
                      </a:lnTo>
                      <a:lnTo>
                        <a:pt x="33" y="15"/>
                      </a:lnTo>
                      <a:lnTo>
                        <a:pt x="26" y="8"/>
                      </a:lnTo>
                      <a:lnTo>
                        <a:pt x="19" y="0"/>
                      </a:lnTo>
                      <a:lnTo>
                        <a:pt x="22" y="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5" name="Freeform 77"/>
                <p:cNvSpPr>
                  <a:spLocks/>
                </p:cNvSpPr>
                <p:nvPr/>
              </p:nvSpPr>
              <p:spPr bwMode="auto">
                <a:xfrm>
                  <a:off x="5050" y="2829"/>
                  <a:ext cx="38" cy="164"/>
                </a:xfrm>
                <a:custGeom>
                  <a:avLst/>
                  <a:gdLst>
                    <a:gd name="T0" fmla="*/ 90 w 113"/>
                    <a:gd name="T1" fmla="*/ 3 h 492"/>
                    <a:gd name="T2" fmla="*/ 84 w 113"/>
                    <a:gd name="T3" fmla="*/ 34 h 492"/>
                    <a:gd name="T4" fmla="*/ 78 w 113"/>
                    <a:gd name="T5" fmla="*/ 63 h 492"/>
                    <a:gd name="T6" fmla="*/ 72 w 113"/>
                    <a:gd name="T7" fmla="*/ 93 h 492"/>
                    <a:gd name="T8" fmla="*/ 65 w 113"/>
                    <a:gd name="T9" fmla="*/ 122 h 492"/>
                    <a:gd name="T10" fmla="*/ 59 w 113"/>
                    <a:gd name="T11" fmla="*/ 153 h 492"/>
                    <a:gd name="T12" fmla="*/ 52 w 113"/>
                    <a:gd name="T13" fmla="*/ 182 h 492"/>
                    <a:gd name="T14" fmla="*/ 46 w 113"/>
                    <a:gd name="T15" fmla="*/ 213 h 492"/>
                    <a:gd name="T16" fmla="*/ 40 w 113"/>
                    <a:gd name="T17" fmla="*/ 242 h 492"/>
                    <a:gd name="T18" fmla="*/ 33 w 113"/>
                    <a:gd name="T19" fmla="*/ 272 h 492"/>
                    <a:gd name="T20" fmla="*/ 27 w 113"/>
                    <a:gd name="T21" fmla="*/ 303 h 492"/>
                    <a:gd name="T22" fmla="*/ 22 w 113"/>
                    <a:gd name="T23" fmla="*/ 333 h 492"/>
                    <a:gd name="T24" fmla="*/ 17 w 113"/>
                    <a:gd name="T25" fmla="*/ 364 h 492"/>
                    <a:gd name="T26" fmla="*/ 11 w 113"/>
                    <a:gd name="T27" fmla="*/ 395 h 492"/>
                    <a:gd name="T28" fmla="*/ 7 w 113"/>
                    <a:gd name="T29" fmla="*/ 427 h 492"/>
                    <a:gd name="T30" fmla="*/ 3 w 113"/>
                    <a:gd name="T31" fmla="*/ 457 h 492"/>
                    <a:gd name="T32" fmla="*/ 0 w 113"/>
                    <a:gd name="T33" fmla="*/ 489 h 492"/>
                    <a:gd name="T34" fmla="*/ 23 w 113"/>
                    <a:gd name="T35" fmla="*/ 476 h 492"/>
                    <a:gd name="T36" fmla="*/ 27 w 113"/>
                    <a:gd name="T37" fmla="*/ 445 h 492"/>
                    <a:gd name="T38" fmla="*/ 32 w 113"/>
                    <a:gd name="T39" fmla="*/ 415 h 492"/>
                    <a:gd name="T40" fmla="*/ 38 w 113"/>
                    <a:gd name="T41" fmla="*/ 383 h 492"/>
                    <a:gd name="T42" fmla="*/ 42 w 113"/>
                    <a:gd name="T43" fmla="*/ 352 h 492"/>
                    <a:gd name="T44" fmla="*/ 48 w 113"/>
                    <a:gd name="T45" fmla="*/ 322 h 492"/>
                    <a:gd name="T46" fmla="*/ 54 w 113"/>
                    <a:gd name="T47" fmla="*/ 293 h 492"/>
                    <a:gd name="T48" fmla="*/ 59 w 113"/>
                    <a:gd name="T49" fmla="*/ 262 h 492"/>
                    <a:gd name="T50" fmla="*/ 65 w 113"/>
                    <a:gd name="T51" fmla="*/ 233 h 492"/>
                    <a:gd name="T52" fmla="*/ 72 w 113"/>
                    <a:gd name="T53" fmla="*/ 202 h 492"/>
                    <a:gd name="T54" fmla="*/ 78 w 113"/>
                    <a:gd name="T55" fmla="*/ 173 h 492"/>
                    <a:gd name="T56" fmla="*/ 86 w 113"/>
                    <a:gd name="T57" fmla="*/ 143 h 492"/>
                    <a:gd name="T58" fmla="*/ 91 w 113"/>
                    <a:gd name="T59" fmla="*/ 112 h 492"/>
                    <a:gd name="T60" fmla="*/ 99 w 113"/>
                    <a:gd name="T61" fmla="*/ 83 h 492"/>
                    <a:gd name="T62" fmla="*/ 103 w 113"/>
                    <a:gd name="T63" fmla="*/ 53 h 492"/>
                    <a:gd name="T64" fmla="*/ 110 w 113"/>
                    <a:gd name="T65" fmla="*/ 24 h 492"/>
                    <a:gd name="T66" fmla="*/ 112 w 113"/>
                    <a:gd name="T67" fmla="*/ 0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3" h="492">
                      <a:moveTo>
                        <a:pt x="91" y="12"/>
                      </a:moveTo>
                      <a:lnTo>
                        <a:pt x="90" y="3"/>
                      </a:lnTo>
                      <a:lnTo>
                        <a:pt x="87" y="19"/>
                      </a:lnTo>
                      <a:lnTo>
                        <a:pt x="84" y="34"/>
                      </a:lnTo>
                      <a:lnTo>
                        <a:pt x="81" y="48"/>
                      </a:lnTo>
                      <a:lnTo>
                        <a:pt x="78" y="63"/>
                      </a:lnTo>
                      <a:lnTo>
                        <a:pt x="75" y="79"/>
                      </a:lnTo>
                      <a:lnTo>
                        <a:pt x="72" y="93"/>
                      </a:lnTo>
                      <a:lnTo>
                        <a:pt x="70" y="108"/>
                      </a:lnTo>
                      <a:lnTo>
                        <a:pt x="65" y="122"/>
                      </a:lnTo>
                      <a:lnTo>
                        <a:pt x="62" y="137"/>
                      </a:lnTo>
                      <a:lnTo>
                        <a:pt x="59" y="153"/>
                      </a:lnTo>
                      <a:lnTo>
                        <a:pt x="55" y="168"/>
                      </a:lnTo>
                      <a:lnTo>
                        <a:pt x="52" y="182"/>
                      </a:lnTo>
                      <a:lnTo>
                        <a:pt x="49" y="198"/>
                      </a:lnTo>
                      <a:lnTo>
                        <a:pt x="46" y="213"/>
                      </a:lnTo>
                      <a:lnTo>
                        <a:pt x="43" y="227"/>
                      </a:lnTo>
                      <a:lnTo>
                        <a:pt x="40" y="242"/>
                      </a:lnTo>
                      <a:lnTo>
                        <a:pt x="38" y="256"/>
                      </a:lnTo>
                      <a:lnTo>
                        <a:pt x="33" y="272"/>
                      </a:lnTo>
                      <a:lnTo>
                        <a:pt x="30" y="287"/>
                      </a:lnTo>
                      <a:lnTo>
                        <a:pt x="27" y="303"/>
                      </a:lnTo>
                      <a:lnTo>
                        <a:pt x="24" y="317"/>
                      </a:lnTo>
                      <a:lnTo>
                        <a:pt x="22" y="333"/>
                      </a:lnTo>
                      <a:lnTo>
                        <a:pt x="19" y="348"/>
                      </a:lnTo>
                      <a:lnTo>
                        <a:pt x="17" y="364"/>
                      </a:lnTo>
                      <a:lnTo>
                        <a:pt x="14" y="380"/>
                      </a:lnTo>
                      <a:lnTo>
                        <a:pt x="11" y="395"/>
                      </a:lnTo>
                      <a:lnTo>
                        <a:pt x="8" y="411"/>
                      </a:lnTo>
                      <a:lnTo>
                        <a:pt x="7" y="427"/>
                      </a:lnTo>
                      <a:lnTo>
                        <a:pt x="6" y="441"/>
                      </a:lnTo>
                      <a:lnTo>
                        <a:pt x="3" y="457"/>
                      </a:lnTo>
                      <a:lnTo>
                        <a:pt x="1" y="473"/>
                      </a:lnTo>
                      <a:lnTo>
                        <a:pt x="0" y="489"/>
                      </a:lnTo>
                      <a:lnTo>
                        <a:pt x="22" y="492"/>
                      </a:lnTo>
                      <a:lnTo>
                        <a:pt x="23" y="476"/>
                      </a:lnTo>
                      <a:lnTo>
                        <a:pt x="24" y="461"/>
                      </a:lnTo>
                      <a:lnTo>
                        <a:pt x="27" y="445"/>
                      </a:lnTo>
                      <a:lnTo>
                        <a:pt x="30" y="429"/>
                      </a:lnTo>
                      <a:lnTo>
                        <a:pt x="32" y="415"/>
                      </a:lnTo>
                      <a:lnTo>
                        <a:pt x="35" y="399"/>
                      </a:lnTo>
                      <a:lnTo>
                        <a:pt x="38" y="383"/>
                      </a:lnTo>
                      <a:lnTo>
                        <a:pt x="40" y="368"/>
                      </a:lnTo>
                      <a:lnTo>
                        <a:pt x="42" y="352"/>
                      </a:lnTo>
                      <a:lnTo>
                        <a:pt x="45" y="338"/>
                      </a:lnTo>
                      <a:lnTo>
                        <a:pt x="48" y="322"/>
                      </a:lnTo>
                      <a:lnTo>
                        <a:pt x="51" y="307"/>
                      </a:lnTo>
                      <a:lnTo>
                        <a:pt x="54" y="293"/>
                      </a:lnTo>
                      <a:lnTo>
                        <a:pt x="56" y="277"/>
                      </a:lnTo>
                      <a:lnTo>
                        <a:pt x="59" y="262"/>
                      </a:lnTo>
                      <a:lnTo>
                        <a:pt x="62" y="248"/>
                      </a:lnTo>
                      <a:lnTo>
                        <a:pt x="65" y="233"/>
                      </a:lnTo>
                      <a:lnTo>
                        <a:pt x="70" y="217"/>
                      </a:lnTo>
                      <a:lnTo>
                        <a:pt x="72" y="202"/>
                      </a:lnTo>
                      <a:lnTo>
                        <a:pt x="75" y="186"/>
                      </a:lnTo>
                      <a:lnTo>
                        <a:pt x="78" y="173"/>
                      </a:lnTo>
                      <a:lnTo>
                        <a:pt x="83" y="157"/>
                      </a:lnTo>
                      <a:lnTo>
                        <a:pt x="86" y="143"/>
                      </a:lnTo>
                      <a:lnTo>
                        <a:pt x="88" y="128"/>
                      </a:lnTo>
                      <a:lnTo>
                        <a:pt x="91" y="112"/>
                      </a:lnTo>
                      <a:lnTo>
                        <a:pt x="94" y="98"/>
                      </a:lnTo>
                      <a:lnTo>
                        <a:pt x="99" y="83"/>
                      </a:lnTo>
                      <a:lnTo>
                        <a:pt x="100" y="69"/>
                      </a:lnTo>
                      <a:lnTo>
                        <a:pt x="103" y="53"/>
                      </a:lnTo>
                      <a:lnTo>
                        <a:pt x="107" y="38"/>
                      </a:lnTo>
                      <a:lnTo>
                        <a:pt x="110" y="24"/>
                      </a:lnTo>
                      <a:lnTo>
                        <a:pt x="113" y="9"/>
                      </a:lnTo>
                      <a:lnTo>
                        <a:pt x="112" y="0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6" name="Freeform 78"/>
                <p:cNvSpPr>
                  <a:spLocks/>
                </p:cNvSpPr>
                <p:nvPr/>
              </p:nvSpPr>
              <p:spPr bwMode="auto">
                <a:xfrm>
                  <a:off x="5058" y="2787"/>
                  <a:ext cx="30" cy="46"/>
                </a:xfrm>
                <a:custGeom>
                  <a:avLst/>
                  <a:gdLst>
                    <a:gd name="T0" fmla="*/ 1 w 89"/>
                    <a:gd name="T1" fmla="*/ 0 h 138"/>
                    <a:gd name="T2" fmla="*/ 0 w 89"/>
                    <a:gd name="T3" fmla="*/ 11 h 138"/>
                    <a:gd name="T4" fmla="*/ 3 w 89"/>
                    <a:gd name="T5" fmla="*/ 20 h 138"/>
                    <a:gd name="T6" fmla="*/ 7 w 89"/>
                    <a:gd name="T7" fmla="*/ 29 h 138"/>
                    <a:gd name="T8" fmla="*/ 10 w 89"/>
                    <a:gd name="T9" fmla="*/ 38 h 138"/>
                    <a:gd name="T10" fmla="*/ 16 w 89"/>
                    <a:gd name="T11" fmla="*/ 46 h 138"/>
                    <a:gd name="T12" fmla="*/ 20 w 89"/>
                    <a:gd name="T13" fmla="*/ 55 h 138"/>
                    <a:gd name="T14" fmla="*/ 25 w 89"/>
                    <a:gd name="T15" fmla="*/ 64 h 138"/>
                    <a:gd name="T16" fmla="*/ 29 w 89"/>
                    <a:gd name="T17" fmla="*/ 72 h 138"/>
                    <a:gd name="T18" fmla="*/ 33 w 89"/>
                    <a:gd name="T19" fmla="*/ 81 h 138"/>
                    <a:gd name="T20" fmla="*/ 39 w 89"/>
                    <a:gd name="T21" fmla="*/ 88 h 138"/>
                    <a:gd name="T22" fmla="*/ 42 w 89"/>
                    <a:gd name="T23" fmla="*/ 96 h 138"/>
                    <a:gd name="T24" fmla="*/ 48 w 89"/>
                    <a:gd name="T25" fmla="*/ 103 h 138"/>
                    <a:gd name="T26" fmla="*/ 52 w 89"/>
                    <a:gd name="T27" fmla="*/ 110 h 138"/>
                    <a:gd name="T28" fmla="*/ 57 w 89"/>
                    <a:gd name="T29" fmla="*/ 118 h 138"/>
                    <a:gd name="T30" fmla="*/ 61 w 89"/>
                    <a:gd name="T31" fmla="*/ 125 h 138"/>
                    <a:gd name="T32" fmla="*/ 64 w 89"/>
                    <a:gd name="T33" fmla="*/ 132 h 138"/>
                    <a:gd name="T34" fmla="*/ 68 w 89"/>
                    <a:gd name="T35" fmla="*/ 138 h 138"/>
                    <a:gd name="T36" fmla="*/ 89 w 89"/>
                    <a:gd name="T37" fmla="*/ 126 h 138"/>
                    <a:gd name="T38" fmla="*/ 86 w 89"/>
                    <a:gd name="T39" fmla="*/ 119 h 138"/>
                    <a:gd name="T40" fmla="*/ 80 w 89"/>
                    <a:gd name="T41" fmla="*/ 113 h 138"/>
                    <a:gd name="T42" fmla="*/ 77 w 89"/>
                    <a:gd name="T43" fmla="*/ 106 h 138"/>
                    <a:gd name="T44" fmla="*/ 73 w 89"/>
                    <a:gd name="T45" fmla="*/ 99 h 138"/>
                    <a:gd name="T46" fmla="*/ 68 w 89"/>
                    <a:gd name="T47" fmla="*/ 91 h 138"/>
                    <a:gd name="T48" fmla="*/ 64 w 89"/>
                    <a:gd name="T49" fmla="*/ 84 h 138"/>
                    <a:gd name="T50" fmla="*/ 60 w 89"/>
                    <a:gd name="T51" fmla="*/ 77 h 138"/>
                    <a:gd name="T52" fmla="*/ 54 w 89"/>
                    <a:gd name="T53" fmla="*/ 68 h 138"/>
                    <a:gd name="T54" fmla="*/ 49 w 89"/>
                    <a:gd name="T55" fmla="*/ 62 h 138"/>
                    <a:gd name="T56" fmla="*/ 45 w 89"/>
                    <a:gd name="T57" fmla="*/ 54 h 138"/>
                    <a:gd name="T58" fmla="*/ 41 w 89"/>
                    <a:gd name="T59" fmla="*/ 45 h 138"/>
                    <a:gd name="T60" fmla="*/ 36 w 89"/>
                    <a:gd name="T61" fmla="*/ 36 h 138"/>
                    <a:gd name="T62" fmla="*/ 32 w 89"/>
                    <a:gd name="T63" fmla="*/ 29 h 138"/>
                    <a:gd name="T64" fmla="*/ 29 w 89"/>
                    <a:gd name="T65" fmla="*/ 20 h 138"/>
                    <a:gd name="T66" fmla="*/ 25 w 89"/>
                    <a:gd name="T67" fmla="*/ 11 h 138"/>
                    <a:gd name="T68" fmla="*/ 22 w 89"/>
                    <a:gd name="T69" fmla="*/ 3 h 138"/>
                    <a:gd name="T70" fmla="*/ 20 w 89"/>
                    <a:gd name="T71" fmla="*/ 13 h 138"/>
                    <a:gd name="T72" fmla="*/ 1 w 89"/>
                    <a:gd name="T7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138">
                      <a:moveTo>
                        <a:pt x="1" y="0"/>
                      </a:moveTo>
                      <a:lnTo>
                        <a:pt x="0" y="11"/>
                      </a:lnTo>
                      <a:lnTo>
                        <a:pt x="3" y="20"/>
                      </a:lnTo>
                      <a:lnTo>
                        <a:pt x="7" y="29"/>
                      </a:lnTo>
                      <a:lnTo>
                        <a:pt x="10" y="38"/>
                      </a:lnTo>
                      <a:lnTo>
                        <a:pt x="16" y="46"/>
                      </a:lnTo>
                      <a:lnTo>
                        <a:pt x="20" y="55"/>
                      </a:lnTo>
                      <a:lnTo>
                        <a:pt x="25" y="64"/>
                      </a:lnTo>
                      <a:lnTo>
                        <a:pt x="29" y="72"/>
                      </a:lnTo>
                      <a:lnTo>
                        <a:pt x="33" y="81"/>
                      </a:lnTo>
                      <a:lnTo>
                        <a:pt x="39" y="88"/>
                      </a:lnTo>
                      <a:lnTo>
                        <a:pt x="42" y="96"/>
                      </a:lnTo>
                      <a:lnTo>
                        <a:pt x="48" y="103"/>
                      </a:lnTo>
                      <a:lnTo>
                        <a:pt x="52" y="110"/>
                      </a:lnTo>
                      <a:lnTo>
                        <a:pt x="57" y="118"/>
                      </a:lnTo>
                      <a:lnTo>
                        <a:pt x="61" y="125"/>
                      </a:lnTo>
                      <a:lnTo>
                        <a:pt x="64" y="132"/>
                      </a:lnTo>
                      <a:lnTo>
                        <a:pt x="68" y="138"/>
                      </a:lnTo>
                      <a:lnTo>
                        <a:pt x="89" y="126"/>
                      </a:lnTo>
                      <a:lnTo>
                        <a:pt x="86" y="119"/>
                      </a:lnTo>
                      <a:lnTo>
                        <a:pt x="80" y="113"/>
                      </a:lnTo>
                      <a:lnTo>
                        <a:pt x="77" y="106"/>
                      </a:lnTo>
                      <a:lnTo>
                        <a:pt x="73" y="99"/>
                      </a:lnTo>
                      <a:lnTo>
                        <a:pt x="68" y="91"/>
                      </a:lnTo>
                      <a:lnTo>
                        <a:pt x="64" y="84"/>
                      </a:lnTo>
                      <a:lnTo>
                        <a:pt x="60" y="77"/>
                      </a:lnTo>
                      <a:lnTo>
                        <a:pt x="54" y="68"/>
                      </a:lnTo>
                      <a:lnTo>
                        <a:pt x="49" y="62"/>
                      </a:lnTo>
                      <a:lnTo>
                        <a:pt x="45" y="54"/>
                      </a:lnTo>
                      <a:lnTo>
                        <a:pt x="41" y="45"/>
                      </a:lnTo>
                      <a:lnTo>
                        <a:pt x="36" y="36"/>
                      </a:lnTo>
                      <a:lnTo>
                        <a:pt x="32" y="29"/>
                      </a:lnTo>
                      <a:lnTo>
                        <a:pt x="29" y="20"/>
                      </a:lnTo>
                      <a:lnTo>
                        <a:pt x="25" y="11"/>
                      </a:lnTo>
                      <a:lnTo>
                        <a:pt x="22" y="3"/>
                      </a:lnTo>
                      <a:lnTo>
                        <a:pt x="20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7" name="Freeform 79"/>
                <p:cNvSpPr>
                  <a:spLocks/>
                </p:cNvSpPr>
                <p:nvPr/>
              </p:nvSpPr>
              <p:spPr bwMode="auto">
                <a:xfrm>
                  <a:off x="5058" y="2750"/>
                  <a:ext cx="31" cy="42"/>
                </a:xfrm>
                <a:custGeom>
                  <a:avLst/>
                  <a:gdLst>
                    <a:gd name="T0" fmla="*/ 89 w 91"/>
                    <a:gd name="T1" fmla="*/ 0 h 124"/>
                    <a:gd name="T2" fmla="*/ 70 w 91"/>
                    <a:gd name="T3" fmla="*/ 2 h 124"/>
                    <a:gd name="T4" fmla="*/ 66 w 91"/>
                    <a:gd name="T5" fmla="*/ 9 h 124"/>
                    <a:gd name="T6" fmla="*/ 62 w 91"/>
                    <a:gd name="T7" fmla="*/ 15 h 124"/>
                    <a:gd name="T8" fmla="*/ 57 w 91"/>
                    <a:gd name="T9" fmla="*/ 21 h 124"/>
                    <a:gd name="T10" fmla="*/ 53 w 91"/>
                    <a:gd name="T11" fmla="*/ 29 h 124"/>
                    <a:gd name="T12" fmla="*/ 48 w 91"/>
                    <a:gd name="T13" fmla="*/ 37 h 124"/>
                    <a:gd name="T14" fmla="*/ 44 w 91"/>
                    <a:gd name="T15" fmla="*/ 44 h 124"/>
                    <a:gd name="T16" fmla="*/ 40 w 91"/>
                    <a:gd name="T17" fmla="*/ 50 h 124"/>
                    <a:gd name="T18" fmla="*/ 35 w 91"/>
                    <a:gd name="T19" fmla="*/ 55 h 124"/>
                    <a:gd name="T20" fmla="*/ 31 w 91"/>
                    <a:gd name="T21" fmla="*/ 64 h 124"/>
                    <a:gd name="T22" fmla="*/ 27 w 91"/>
                    <a:gd name="T23" fmla="*/ 70 h 124"/>
                    <a:gd name="T24" fmla="*/ 22 w 91"/>
                    <a:gd name="T25" fmla="*/ 76 h 124"/>
                    <a:gd name="T26" fmla="*/ 18 w 91"/>
                    <a:gd name="T27" fmla="*/ 83 h 124"/>
                    <a:gd name="T28" fmla="*/ 14 w 91"/>
                    <a:gd name="T29" fmla="*/ 90 h 124"/>
                    <a:gd name="T30" fmla="*/ 9 w 91"/>
                    <a:gd name="T31" fmla="*/ 98 h 124"/>
                    <a:gd name="T32" fmla="*/ 5 w 91"/>
                    <a:gd name="T33" fmla="*/ 105 h 124"/>
                    <a:gd name="T34" fmla="*/ 0 w 91"/>
                    <a:gd name="T35" fmla="*/ 111 h 124"/>
                    <a:gd name="T36" fmla="*/ 19 w 91"/>
                    <a:gd name="T37" fmla="*/ 124 h 124"/>
                    <a:gd name="T38" fmla="*/ 24 w 91"/>
                    <a:gd name="T39" fmla="*/ 118 h 124"/>
                    <a:gd name="T40" fmla="*/ 28 w 91"/>
                    <a:gd name="T41" fmla="*/ 111 h 124"/>
                    <a:gd name="T42" fmla="*/ 32 w 91"/>
                    <a:gd name="T43" fmla="*/ 103 h 124"/>
                    <a:gd name="T44" fmla="*/ 37 w 91"/>
                    <a:gd name="T45" fmla="*/ 98 h 124"/>
                    <a:gd name="T46" fmla="*/ 41 w 91"/>
                    <a:gd name="T47" fmla="*/ 90 h 124"/>
                    <a:gd name="T48" fmla="*/ 46 w 91"/>
                    <a:gd name="T49" fmla="*/ 83 h 124"/>
                    <a:gd name="T50" fmla="*/ 51 w 91"/>
                    <a:gd name="T51" fmla="*/ 76 h 124"/>
                    <a:gd name="T52" fmla="*/ 54 w 91"/>
                    <a:gd name="T53" fmla="*/ 69 h 124"/>
                    <a:gd name="T54" fmla="*/ 60 w 91"/>
                    <a:gd name="T55" fmla="*/ 63 h 124"/>
                    <a:gd name="T56" fmla="*/ 64 w 91"/>
                    <a:gd name="T57" fmla="*/ 55 h 124"/>
                    <a:gd name="T58" fmla="*/ 69 w 91"/>
                    <a:gd name="T59" fmla="*/ 48 h 124"/>
                    <a:gd name="T60" fmla="*/ 72 w 91"/>
                    <a:gd name="T61" fmla="*/ 42 h 124"/>
                    <a:gd name="T62" fmla="*/ 76 w 91"/>
                    <a:gd name="T63" fmla="*/ 35 h 124"/>
                    <a:gd name="T64" fmla="*/ 82 w 91"/>
                    <a:gd name="T65" fmla="*/ 28 h 124"/>
                    <a:gd name="T66" fmla="*/ 86 w 91"/>
                    <a:gd name="T67" fmla="*/ 21 h 124"/>
                    <a:gd name="T68" fmla="*/ 91 w 91"/>
                    <a:gd name="T69" fmla="*/ 13 h 124"/>
                    <a:gd name="T70" fmla="*/ 70 w 91"/>
                    <a:gd name="T71" fmla="*/ 15 h 124"/>
                    <a:gd name="T72" fmla="*/ 89 w 91"/>
                    <a:gd name="T73" fmla="*/ 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124">
                      <a:moveTo>
                        <a:pt x="89" y="0"/>
                      </a:moveTo>
                      <a:lnTo>
                        <a:pt x="70" y="2"/>
                      </a:lnTo>
                      <a:lnTo>
                        <a:pt x="66" y="9"/>
                      </a:lnTo>
                      <a:lnTo>
                        <a:pt x="62" y="15"/>
                      </a:lnTo>
                      <a:lnTo>
                        <a:pt x="57" y="21"/>
                      </a:lnTo>
                      <a:lnTo>
                        <a:pt x="53" y="29"/>
                      </a:lnTo>
                      <a:lnTo>
                        <a:pt x="48" y="37"/>
                      </a:lnTo>
                      <a:lnTo>
                        <a:pt x="44" y="44"/>
                      </a:lnTo>
                      <a:lnTo>
                        <a:pt x="40" y="50"/>
                      </a:lnTo>
                      <a:lnTo>
                        <a:pt x="35" y="55"/>
                      </a:lnTo>
                      <a:lnTo>
                        <a:pt x="31" y="64"/>
                      </a:lnTo>
                      <a:lnTo>
                        <a:pt x="27" y="70"/>
                      </a:lnTo>
                      <a:lnTo>
                        <a:pt x="22" y="76"/>
                      </a:lnTo>
                      <a:lnTo>
                        <a:pt x="18" y="83"/>
                      </a:lnTo>
                      <a:lnTo>
                        <a:pt x="14" y="90"/>
                      </a:lnTo>
                      <a:lnTo>
                        <a:pt x="9" y="98"/>
                      </a:lnTo>
                      <a:lnTo>
                        <a:pt x="5" y="105"/>
                      </a:lnTo>
                      <a:lnTo>
                        <a:pt x="0" y="111"/>
                      </a:lnTo>
                      <a:lnTo>
                        <a:pt x="19" y="124"/>
                      </a:lnTo>
                      <a:lnTo>
                        <a:pt x="24" y="118"/>
                      </a:lnTo>
                      <a:lnTo>
                        <a:pt x="28" y="111"/>
                      </a:lnTo>
                      <a:lnTo>
                        <a:pt x="32" y="103"/>
                      </a:lnTo>
                      <a:lnTo>
                        <a:pt x="37" y="98"/>
                      </a:lnTo>
                      <a:lnTo>
                        <a:pt x="41" y="90"/>
                      </a:lnTo>
                      <a:lnTo>
                        <a:pt x="46" y="83"/>
                      </a:lnTo>
                      <a:lnTo>
                        <a:pt x="51" y="76"/>
                      </a:lnTo>
                      <a:lnTo>
                        <a:pt x="54" y="69"/>
                      </a:lnTo>
                      <a:lnTo>
                        <a:pt x="60" y="63"/>
                      </a:lnTo>
                      <a:lnTo>
                        <a:pt x="64" y="55"/>
                      </a:lnTo>
                      <a:lnTo>
                        <a:pt x="69" y="48"/>
                      </a:lnTo>
                      <a:lnTo>
                        <a:pt x="72" y="42"/>
                      </a:lnTo>
                      <a:lnTo>
                        <a:pt x="76" y="35"/>
                      </a:lnTo>
                      <a:lnTo>
                        <a:pt x="82" y="28"/>
                      </a:lnTo>
                      <a:lnTo>
                        <a:pt x="86" y="21"/>
                      </a:lnTo>
                      <a:lnTo>
                        <a:pt x="91" y="13"/>
                      </a:lnTo>
                      <a:lnTo>
                        <a:pt x="70" y="15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8" name="Freeform 80"/>
                <p:cNvSpPr>
                  <a:spLocks/>
                </p:cNvSpPr>
                <p:nvPr/>
              </p:nvSpPr>
              <p:spPr bwMode="auto">
                <a:xfrm>
                  <a:off x="5082" y="2750"/>
                  <a:ext cx="38" cy="42"/>
                </a:xfrm>
                <a:custGeom>
                  <a:avLst/>
                  <a:gdLst>
                    <a:gd name="T0" fmla="*/ 114 w 114"/>
                    <a:gd name="T1" fmla="*/ 124 h 125"/>
                    <a:gd name="T2" fmla="*/ 112 w 114"/>
                    <a:gd name="T3" fmla="*/ 109 h 125"/>
                    <a:gd name="T4" fmla="*/ 106 w 114"/>
                    <a:gd name="T5" fmla="*/ 103 h 125"/>
                    <a:gd name="T6" fmla="*/ 101 w 114"/>
                    <a:gd name="T7" fmla="*/ 96 h 125"/>
                    <a:gd name="T8" fmla="*/ 95 w 114"/>
                    <a:gd name="T9" fmla="*/ 89 h 125"/>
                    <a:gd name="T10" fmla="*/ 89 w 114"/>
                    <a:gd name="T11" fmla="*/ 83 h 125"/>
                    <a:gd name="T12" fmla="*/ 83 w 114"/>
                    <a:gd name="T13" fmla="*/ 76 h 125"/>
                    <a:gd name="T14" fmla="*/ 77 w 114"/>
                    <a:gd name="T15" fmla="*/ 69 h 125"/>
                    <a:gd name="T16" fmla="*/ 71 w 114"/>
                    <a:gd name="T17" fmla="*/ 63 h 125"/>
                    <a:gd name="T18" fmla="*/ 66 w 114"/>
                    <a:gd name="T19" fmla="*/ 55 h 125"/>
                    <a:gd name="T20" fmla="*/ 60 w 114"/>
                    <a:gd name="T21" fmla="*/ 48 h 125"/>
                    <a:gd name="T22" fmla="*/ 54 w 114"/>
                    <a:gd name="T23" fmla="*/ 42 h 125"/>
                    <a:gd name="T24" fmla="*/ 48 w 114"/>
                    <a:gd name="T25" fmla="*/ 35 h 125"/>
                    <a:gd name="T26" fmla="*/ 42 w 114"/>
                    <a:gd name="T27" fmla="*/ 28 h 125"/>
                    <a:gd name="T28" fmla="*/ 37 w 114"/>
                    <a:gd name="T29" fmla="*/ 21 h 125"/>
                    <a:gd name="T30" fmla="*/ 31 w 114"/>
                    <a:gd name="T31" fmla="*/ 15 h 125"/>
                    <a:gd name="T32" fmla="*/ 25 w 114"/>
                    <a:gd name="T33" fmla="*/ 7 h 125"/>
                    <a:gd name="T34" fmla="*/ 19 w 114"/>
                    <a:gd name="T35" fmla="*/ 0 h 125"/>
                    <a:gd name="T36" fmla="*/ 0 w 114"/>
                    <a:gd name="T37" fmla="*/ 15 h 125"/>
                    <a:gd name="T38" fmla="*/ 6 w 114"/>
                    <a:gd name="T39" fmla="*/ 21 h 125"/>
                    <a:gd name="T40" fmla="*/ 12 w 114"/>
                    <a:gd name="T41" fmla="*/ 29 h 125"/>
                    <a:gd name="T42" fmla="*/ 19 w 114"/>
                    <a:gd name="T43" fmla="*/ 37 h 125"/>
                    <a:gd name="T44" fmla="*/ 24 w 114"/>
                    <a:gd name="T45" fmla="*/ 44 h 125"/>
                    <a:gd name="T46" fmla="*/ 31 w 114"/>
                    <a:gd name="T47" fmla="*/ 50 h 125"/>
                    <a:gd name="T48" fmla="*/ 35 w 114"/>
                    <a:gd name="T49" fmla="*/ 57 h 125"/>
                    <a:gd name="T50" fmla="*/ 42 w 114"/>
                    <a:gd name="T51" fmla="*/ 64 h 125"/>
                    <a:gd name="T52" fmla="*/ 48 w 114"/>
                    <a:gd name="T53" fmla="*/ 70 h 125"/>
                    <a:gd name="T54" fmla="*/ 54 w 114"/>
                    <a:gd name="T55" fmla="*/ 77 h 125"/>
                    <a:gd name="T56" fmla="*/ 60 w 114"/>
                    <a:gd name="T57" fmla="*/ 85 h 125"/>
                    <a:gd name="T58" fmla="*/ 66 w 114"/>
                    <a:gd name="T59" fmla="*/ 90 h 125"/>
                    <a:gd name="T60" fmla="*/ 71 w 114"/>
                    <a:gd name="T61" fmla="*/ 98 h 125"/>
                    <a:gd name="T62" fmla="*/ 77 w 114"/>
                    <a:gd name="T63" fmla="*/ 105 h 125"/>
                    <a:gd name="T64" fmla="*/ 83 w 114"/>
                    <a:gd name="T65" fmla="*/ 111 h 125"/>
                    <a:gd name="T66" fmla="*/ 89 w 114"/>
                    <a:gd name="T67" fmla="*/ 118 h 125"/>
                    <a:gd name="T68" fmla="*/ 95 w 114"/>
                    <a:gd name="T69" fmla="*/ 125 h 125"/>
                    <a:gd name="T70" fmla="*/ 93 w 114"/>
                    <a:gd name="T71" fmla="*/ 112 h 125"/>
                    <a:gd name="T72" fmla="*/ 114 w 114"/>
                    <a:gd name="T73" fmla="*/ 12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25">
                      <a:moveTo>
                        <a:pt x="114" y="124"/>
                      </a:moveTo>
                      <a:lnTo>
                        <a:pt x="112" y="109"/>
                      </a:lnTo>
                      <a:lnTo>
                        <a:pt x="106" y="103"/>
                      </a:lnTo>
                      <a:lnTo>
                        <a:pt x="101" y="96"/>
                      </a:lnTo>
                      <a:lnTo>
                        <a:pt x="95" y="89"/>
                      </a:lnTo>
                      <a:lnTo>
                        <a:pt x="89" y="83"/>
                      </a:lnTo>
                      <a:lnTo>
                        <a:pt x="83" y="76"/>
                      </a:lnTo>
                      <a:lnTo>
                        <a:pt x="77" y="69"/>
                      </a:lnTo>
                      <a:lnTo>
                        <a:pt x="71" y="63"/>
                      </a:lnTo>
                      <a:lnTo>
                        <a:pt x="66" y="55"/>
                      </a:lnTo>
                      <a:lnTo>
                        <a:pt x="60" y="48"/>
                      </a:lnTo>
                      <a:lnTo>
                        <a:pt x="54" y="42"/>
                      </a:lnTo>
                      <a:lnTo>
                        <a:pt x="48" y="35"/>
                      </a:lnTo>
                      <a:lnTo>
                        <a:pt x="42" y="28"/>
                      </a:lnTo>
                      <a:lnTo>
                        <a:pt x="37" y="21"/>
                      </a:lnTo>
                      <a:lnTo>
                        <a:pt x="31" y="15"/>
                      </a:lnTo>
                      <a:lnTo>
                        <a:pt x="25" y="7"/>
                      </a:lnTo>
                      <a:lnTo>
                        <a:pt x="19" y="0"/>
                      </a:lnTo>
                      <a:lnTo>
                        <a:pt x="0" y="15"/>
                      </a:lnTo>
                      <a:lnTo>
                        <a:pt x="6" y="21"/>
                      </a:lnTo>
                      <a:lnTo>
                        <a:pt x="12" y="29"/>
                      </a:lnTo>
                      <a:lnTo>
                        <a:pt x="19" y="37"/>
                      </a:lnTo>
                      <a:lnTo>
                        <a:pt x="24" y="44"/>
                      </a:lnTo>
                      <a:lnTo>
                        <a:pt x="31" y="50"/>
                      </a:lnTo>
                      <a:lnTo>
                        <a:pt x="35" y="57"/>
                      </a:lnTo>
                      <a:lnTo>
                        <a:pt x="42" y="64"/>
                      </a:lnTo>
                      <a:lnTo>
                        <a:pt x="48" y="70"/>
                      </a:lnTo>
                      <a:lnTo>
                        <a:pt x="54" y="77"/>
                      </a:lnTo>
                      <a:lnTo>
                        <a:pt x="60" y="85"/>
                      </a:lnTo>
                      <a:lnTo>
                        <a:pt x="66" y="90"/>
                      </a:lnTo>
                      <a:lnTo>
                        <a:pt x="71" y="98"/>
                      </a:lnTo>
                      <a:lnTo>
                        <a:pt x="77" y="105"/>
                      </a:lnTo>
                      <a:lnTo>
                        <a:pt x="83" y="111"/>
                      </a:lnTo>
                      <a:lnTo>
                        <a:pt x="89" y="118"/>
                      </a:lnTo>
                      <a:lnTo>
                        <a:pt x="95" y="125"/>
                      </a:lnTo>
                      <a:lnTo>
                        <a:pt x="93" y="112"/>
                      </a:lnTo>
                      <a:lnTo>
                        <a:pt x="114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9" name="Freeform 81"/>
                <p:cNvSpPr>
                  <a:spLocks/>
                </p:cNvSpPr>
                <p:nvPr/>
              </p:nvSpPr>
              <p:spPr bwMode="auto">
                <a:xfrm>
                  <a:off x="5052" y="2702"/>
                  <a:ext cx="114" cy="154"/>
                </a:xfrm>
                <a:custGeom>
                  <a:avLst/>
                  <a:gdLst>
                    <a:gd name="T0" fmla="*/ 329 w 342"/>
                    <a:gd name="T1" fmla="*/ 19 h 460"/>
                    <a:gd name="T2" fmla="*/ 337 w 342"/>
                    <a:gd name="T3" fmla="*/ 58 h 460"/>
                    <a:gd name="T4" fmla="*/ 337 w 342"/>
                    <a:gd name="T5" fmla="*/ 125 h 460"/>
                    <a:gd name="T6" fmla="*/ 330 w 342"/>
                    <a:gd name="T7" fmla="*/ 221 h 460"/>
                    <a:gd name="T8" fmla="*/ 323 w 342"/>
                    <a:gd name="T9" fmla="*/ 317 h 460"/>
                    <a:gd name="T10" fmla="*/ 314 w 342"/>
                    <a:gd name="T11" fmla="*/ 412 h 460"/>
                    <a:gd name="T12" fmla="*/ 295 w 342"/>
                    <a:gd name="T13" fmla="*/ 444 h 460"/>
                    <a:gd name="T14" fmla="*/ 265 w 342"/>
                    <a:gd name="T15" fmla="*/ 410 h 460"/>
                    <a:gd name="T16" fmla="*/ 236 w 342"/>
                    <a:gd name="T17" fmla="*/ 378 h 460"/>
                    <a:gd name="T18" fmla="*/ 208 w 342"/>
                    <a:gd name="T19" fmla="*/ 346 h 460"/>
                    <a:gd name="T20" fmla="*/ 183 w 342"/>
                    <a:gd name="T21" fmla="*/ 311 h 460"/>
                    <a:gd name="T22" fmla="*/ 160 w 342"/>
                    <a:gd name="T23" fmla="*/ 279 h 460"/>
                    <a:gd name="T24" fmla="*/ 140 w 342"/>
                    <a:gd name="T25" fmla="*/ 246 h 460"/>
                    <a:gd name="T26" fmla="*/ 121 w 342"/>
                    <a:gd name="T27" fmla="*/ 214 h 460"/>
                    <a:gd name="T28" fmla="*/ 105 w 342"/>
                    <a:gd name="T29" fmla="*/ 211 h 460"/>
                    <a:gd name="T30" fmla="*/ 93 w 342"/>
                    <a:gd name="T31" fmla="*/ 236 h 460"/>
                    <a:gd name="T32" fmla="*/ 80 w 342"/>
                    <a:gd name="T33" fmla="*/ 262 h 460"/>
                    <a:gd name="T34" fmla="*/ 67 w 342"/>
                    <a:gd name="T35" fmla="*/ 287 h 460"/>
                    <a:gd name="T36" fmla="*/ 52 w 342"/>
                    <a:gd name="T37" fmla="*/ 313 h 460"/>
                    <a:gd name="T38" fmla="*/ 38 w 342"/>
                    <a:gd name="T39" fmla="*/ 338 h 460"/>
                    <a:gd name="T40" fmla="*/ 23 w 342"/>
                    <a:gd name="T41" fmla="*/ 364 h 460"/>
                    <a:gd name="T42" fmla="*/ 9 w 342"/>
                    <a:gd name="T43" fmla="*/ 390 h 460"/>
                    <a:gd name="T44" fmla="*/ 4 w 342"/>
                    <a:gd name="T45" fmla="*/ 371 h 460"/>
                    <a:gd name="T46" fmla="*/ 15 w 342"/>
                    <a:gd name="T47" fmla="*/ 306 h 460"/>
                    <a:gd name="T48" fmla="*/ 23 w 342"/>
                    <a:gd name="T49" fmla="*/ 240 h 460"/>
                    <a:gd name="T50" fmla="*/ 32 w 342"/>
                    <a:gd name="T51" fmla="*/ 175 h 460"/>
                    <a:gd name="T52" fmla="*/ 55 w 342"/>
                    <a:gd name="T53" fmla="*/ 133 h 460"/>
                    <a:gd name="T54" fmla="*/ 90 w 342"/>
                    <a:gd name="T55" fmla="*/ 115 h 460"/>
                    <a:gd name="T56" fmla="*/ 127 w 342"/>
                    <a:gd name="T57" fmla="*/ 98 h 460"/>
                    <a:gd name="T58" fmla="*/ 163 w 342"/>
                    <a:gd name="T59" fmla="*/ 80 h 460"/>
                    <a:gd name="T60" fmla="*/ 199 w 342"/>
                    <a:gd name="T61" fmla="*/ 61 h 460"/>
                    <a:gd name="T62" fmla="*/ 236 w 342"/>
                    <a:gd name="T63" fmla="*/ 44 h 460"/>
                    <a:gd name="T64" fmla="*/ 272 w 342"/>
                    <a:gd name="T65" fmla="*/ 26 h 460"/>
                    <a:gd name="T66" fmla="*/ 307 w 342"/>
                    <a:gd name="T67" fmla="*/ 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42" h="460">
                      <a:moveTo>
                        <a:pt x="326" y="0"/>
                      </a:moveTo>
                      <a:lnTo>
                        <a:pt x="329" y="19"/>
                      </a:lnTo>
                      <a:lnTo>
                        <a:pt x="333" y="39"/>
                      </a:lnTo>
                      <a:lnTo>
                        <a:pt x="337" y="58"/>
                      </a:lnTo>
                      <a:lnTo>
                        <a:pt x="342" y="79"/>
                      </a:lnTo>
                      <a:lnTo>
                        <a:pt x="337" y="125"/>
                      </a:lnTo>
                      <a:lnTo>
                        <a:pt x="335" y="173"/>
                      </a:lnTo>
                      <a:lnTo>
                        <a:pt x="330" y="221"/>
                      </a:lnTo>
                      <a:lnTo>
                        <a:pt x="327" y="269"/>
                      </a:lnTo>
                      <a:lnTo>
                        <a:pt x="323" y="317"/>
                      </a:lnTo>
                      <a:lnTo>
                        <a:pt x="319" y="365"/>
                      </a:lnTo>
                      <a:lnTo>
                        <a:pt x="314" y="412"/>
                      </a:lnTo>
                      <a:lnTo>
                        <a:pt x="311" y="460"/>
                      </a:lnTo>
                      <a:lnTo>
                        <a:pt x="295" y="444"/>
                      </a:lnTo>
                      <a:lnTo>
                        <a:pt x="279" y="428"/>
                      </a:lnTo>
                      <a:lnTo>
                        <a:pt x="265" y="410"/>
                      </a:lnTo>
                      <a:lnTo>
                        <a:pt x="249" y="394"/>
                      </a:lnTo>
                      <a:lnTo>
                        <a:pt x="236" y="378"/>
                      </a:lnTo>
                      <a:lnTo>
                        <a:pt x="221" y="362"/>
                      </a:lnTo>
                      <a:lnTo>
                        <a:pt x="208" y="346"/>
                      </a:lnTo>
                      <a:lnTo>
                        <a:pt x="196" y="329"/>
                      </a:lnTo>
                      <a:lnTo>
                        <a:pt x="183" y="311"/>
                      </a:lnTo>
                      <a:lnTo>
                        <a:pt x="172" y="295"/>
                      </a:lnTo>
                      <a:lnTo>
                        <a:pt x="160" y="279"/>
                      </a:lnTo>
                      <a:lnTo>
                        <a:pt x="150" y="263"/>
                      </a:lnTo>
                      <a:lnTo>
                        <a:pt x="140" y="246"/>
                      </a:lnTo>
                      <a:lnTo>
                        <a:pt x="130" y="230"/>
                      </a:lnTo>
                      <a:lnTo>
                        <a:pt x="121" y="214"/>
                      </a:lnTo>
                      <a:lnTo>
                        <a:pt x="111" y="197"/>
                      </a:lnTo>
                      <a:lnTo>
                        <a:pt x="105" y="211"/>
                      </a:lnTo>
                      <a:lnTo>
                        <a:pt x="99" y="224"/>
                      </a:lnTo>
                      <a:lnTo>
                        <a:pt x="93" y="236"/>
                      </a:lnTo>
                      <a:lnTo>
                        <a:pt x="87" y="249"/>
                      </a:lnTo>
                      <a:lnTo>
                        <a:pt x="80" y="262"/>
                      </a:lnTo>
                      <a:lnTo>
                        <a:pt x="74" y="275"/>
                      </a:lnTo>
                      <a:lnTo>
                        <a:pt x="67" y="287"/>
                      </a:lnTo>
                      <a:lnTo>
                        <a:pt x="60" y="300"/>
                      </a:lnTo>
                      <a:lnTo>
                        <a:pt x="52" y="313"/>
                      </a:lnTo>
                      <a:lnTo>
                        <a:pt x="45" y="326"/>
                      </a:lnTo>
                      <a:lnTo>
                        <a:pt x="38" y="338"/>
                      </a:lnTo>
                      <a:lnTo>
                        <a:pt x="32" y="351"/>
                      </a:lnTo>
                      <a:lnTo>
                        <a:pt x="23" y="364"/>
                      </a:lnTo>
                      <a:lnTo>
                        <a:pt x="16" y="377"/>
                      </a:lnTo>
                      <a:lnTo>
                        <a:pt x="9" y="390"/>
                      </a:lnTo>
                      <a:lnTo>
                        <a:pt x="0" y="405"/>
                      </a:lnTo>
                      <a:lnTo>
                        <a:pt x="4" y="371"/>
                      </a:lnTo>
                      <a:lnTo>
                        <a:pt x="10" y="338"/>
                      </a:lnTo>
                      <a:lnTo>
                        <a:pt x="15" y="306"/>
                      </a:lnTo>
                      <a:lnTo>
                        <a:pt x="19" y="272"/>
                      </a:lnTo>
                      <a:lnTo>
                        <a:pt x="23" y="240"/>
                      </a:lnTo>
                      <a:lnTo>
                        <a:pt x="28" y="208"/>
                      </a:lnTo>
                      <a:lnTo>
                        <a:pt x="32" y="175"/>
                      </a:lnTo>
                      <a:lnTo>
                        <a:pt x="36" y="143"/>
                      </a:lnTo>
                      <a:lnTo>
                        <a:pt x="55" y="133"/>
                      </a:lnTo>
                      <a:lnTo>
                        <a:pt x="73" y="124"/>
                      </a:lnTo>
                      <a:lnTo>
                        <a:pt x="90" y="115"/>
                      </a:lnTo>
                      <a:lnTo>
                        <a:pt x="109" y="106"/>
                      </a:lnTo>
                      <a:lnTo>
                        <a:pt x="127" y="98"/>
                      </a:lnTo>
                      <a:lnTo>
                        <a:pt x="145" y="89"/>
                      </a:lnTo>
                      <a:lnTo>
                        <a:pt x="163" y="80"/>
                      </a:lnTo>
                      <a:lnTo>
                        <a:pt x="180" y="71"/>
                      </a:lnTo>
                      <a:lnTo>
                        <a:pt x="199" y="61"/>
                      </a:lnTo>
                      <a:lnTo>
                        <a:pt x="217" y="54"/>
                      </a:lnTo>
                      <a:lnTo>
                        <a:pt x="236" y="44"/>
                      </a:lnTo>
                      <a:lnTo>
                        <a:pt x="253" y="35"/>
                      </a:lnTo>
                      <a:lnTo>
                        <a:pt x="272" y="26"/>
                      </a:lnTo>
                      <a:lnTo>
                        <a:pt x="289" y="18"/>
                      </a:lnTo>
                      <a:lnTo>
                        <a:pt x="307" y="9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0" name="Freeform 82"/>
                <p:cNvSpPr>
                  <a:spLocks/>
                </p:cNvSpPr>
                <p:nvPr/>
              </p:nvSpPr>
              <p:spPr bwMode="auto">
                <a:xfrm>
                  <a:off x="5156" y="2702"/>
                  <a:ext cx="13" cy="27"/>
                </a:xfrm>
                <a:custGeom>
                  <a:avLst/>
                  <a:gdLst>
                    <a:gd name="T0" fmla="*/ 40 w 40"/>
                    <a:gd name="T1" fmla="*/ 80 h 81"/>
                    <a:gd name="T2" fmla="*/ 40 w 40"/>
                    <a:gd name="T3" fmla="*/ 77 h 81"/>
                    <a:gd name="T4" fmla="*/ 38 w 40"/>
                    <a:gd name="T5" fmla="*/ 67 h 81"/>
                    <a:gd name="T6" fmla="*/ 36 w 40"/>
                    <a:gd name="T7" fmla="*/ 58 h 81"/>
                    <a:gd name="T8" fmla="*/ 33 w 40"/>
                    <a:gd name="T9" fmla="*/ 48 h 81"/>
                    <a:gd name="T10" fmla="*/ 32 w 40"/>
                    <a:gd name="T11" fmla="*/ 38 h 81"/>
                    <a:gd name="T12" fmla="*/ 30 w 40"/>
                    <a:gd name="T13" fmla="*/ 27 h 81"/>
                    <a:gd name="T14" fmla="*/ 27 w 40"/>
                    <a:gd name="T15" fmla="*/ 19 h 81"/>
                    <a:gd name="T16" fmla="*/ 24 w 40"/>
                    <a:gd name="T17" fmla="*/ 8 h 81"/>
                    <a:gd name="T18" fmla="*/ 23 w 40"/>
                    <a:gd name="T19" fmla="*/ 0 h 81"/>
                    <a:gd name="T20" fmla="*/ 0 w 40"/>
                    <a:gd name="T21" fmla="*/ 4 h 81"/>
                    <a:gd name="T22" fmla="*/ 3 w 40"/>
                    <a:gd name="T23" fmla="*/ 13 h 81"/>
                    <a:gd name="T24" fmla="*/ 4 w 40"/>
                    <a:gd name="T25" fmla="*/ 23 h 81"/>
                    <a:gd name="T26" fmla="*/ 7 w 40"/>
                    <a:gd name="T27" fmla="*/ 33 h 81"/>
                    <a:gd name="T28" fmla="*/ 8 w 40"/>
                    <a:gd name="T29" fmla="*/ 42 h 81"/>
                    <a:gd name="T30" fmla="*/ 10 w 40"/>
                    <a:gd name="T31" fmla="*/ 54 h 81"/>
                    <a:gd name="T32" fmla="*/ 13 w 40"/>
                    <a:gd name="T33" fmla="*/ 62 h 81"/>
                    <a:gd name="T34" fmla="*/ 16 w 40"/>
                    <a:gd name="T35" fmla="*/ 72 h 81"/>
                    <a:gd name="T36" fmla="*/ 17 w 40"/>
                    <a:gd name="T37" fmla="*/ 81 h 81"/>
                    <a:gd name="T38" fmla="*/ 17 w 40"/>
                    <a:gd name="T39" fmla="*/ 78 h 81"/>
                    <a:gd name="T40" fmla="*/ 40 w 40"/>
                    <a:gd name="T41" fmla="*/ 8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81">
                      <a:moveTo>
                        <a:pt x="40" y="80"/>
                      </a:moveTo>
                      <a:lnTo>
                        <a:pt x="40" y="77"/>
                      </a:lnTo>
                      <a:lnTo>
                        <a:pt x="38" y="67"/>
                      </a:lnTo>
                      <a:lnTo>
                        <a:pt x="36" y="58"/>
                      </a:lnTo>
                      <a:lnTo>
                        <a:pt x="33" y="48"/>
                      </a:lnTo>
                      <a:lnTo>
                        <a:pt x="32" y="38"/>
                      </a:lnTo>
                      <a:lnTo>
                        <a:pt x="30" y="27"/>
                      </a:lnTo>
                      <a:lnTo>
                        <a:pt x="27" y="19"/>
                      </a:lnTo>
                      <a:lnTo>
                        <a:pt x="24" y="8"/>
                      </a:lnTo>
                      <a:lnTo>
                        <a:pt x="23" y="0"/>
                      </a:lnTo>
                      <a:lnTo>
                        <a:pt x="0" y="4"/>
                      </a:lnTo>
                      <a:lnTo>
                        <a:pt x="3" y="13"/>
                      </a:lnTo>
                      <a:lnTo>
                        <a:pt x="4" y="23"/>
                      </a:lnTo>
                      <a:lnTo>
                        <a:pt x="7" y="33"/>
                      </a:lnTo>
                      <a:lnTo>
                        <a:pt x="8" y="42"/>
                      </a:lnTo>
                      <a:lnTo>
                        <a:pt x="10" y="54"/>
                      </a:lnTo>
                      <a:lnTo>
                        <a:pt x="13" y="62"/>
                      </a:lnTo>
                      <a:lnTo>
                        <a:pt x="16" y="72"/>
                      </a:lnTo>
                      <a:lnTo>
                        <a:pt x="17" y="81"/>
                      </a:lnTo>
                      <a:lnTo>
                        <a:pt x="17" y="78"/>
                      </a:lnTo>
                      <a:lnTo>
                        <a:pt x="4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1" name="Freeform 83"/>
                <p:cNvSpPr>
                  <a:spLocks/>
                </p:cNvSpPr>
                <p:nvPr/>
              </p:nvSpPr>
              <p:spPr bwMode="auto">
                <a:xfrm>
                  <a:off x="5152" y="2728"/>
                  <a:ext cx="17" cy="131"/>
                </a:xfrm>
                <a:custGeom>
                  <a:avLst/>
                  <a:gdLst>
                    <a:gd name="T0" fmla="*/ 3 w 53"/>
                    <a:gd name="T1" fmla="*/ 392 h 392"/>
                    <a:gd name="T2" fmla="*/ 23 w 53"/>
                    <a:gd name="T3" fmla="*/ 384 h 392"/>
                    <a:gd name="T4" fmla="*/ 24 w 53"/>
                    <a:gd name="T5" fmla="*/ 360 h 392"/>
                    <a:gd name="T6" fmla="*/ 26 w 53"/>
                    <a:gd name="T7" fmla="*/ 336 h 392"/>
                    <a:gd name="T8" fmla="*/ 29 w 53"/>
                    <a:gd name="T9" fmla="*/ 313 h 392"/>
                    <a:gd name="T10" fmla="*/ 30 w 53"/>
                    <a:gd name="T11" fmla="*/ 288 h 392"/>
                    <a:gd name="T12" fmla="*/ 32 w 53"/>
                    <a:gd name="T13" fmla="*/ 264 h 392"/>
                    <a:gd name="T14" fmla="*/ 35 w 53"/>
                    <a:gd name="T15" fmla="*/ 240 h 392"/>
                    <a:gd name="T16" fmla="*/ 36 w 53"/>
                    <a:gd name="T17" fmla="*/ 217 h 392"/>
                    <a:gd name="T18" fmla="*/ 37 w 53"/>
                    <a:gd name="T19" fmla="*/ 194 h 392"/>
                    <a:gd name="T20" fmla="*/ 40 w 53"/>
                    <a:gd name="T21" fmla="*/ 169 h 392"/>
                    <a:gd name="T22" fmla="*/ 42 w 53"/>
                    <a:gd name="T23" fmla="*/ 146 h 392"/>
                    <a:gd name="T24" fmla="*/ 43 w 53"/>
                    <a:gd name="T25" fmla="*/ 121 h 392"/>
                    <a:gd name="T26" fmla="*/ 45 w 53"/>
                    <a:gd name="T27" fmla="*/ 96 h 392"/>
                    <a:gd name="T28" fmla="*/ 48 w 53"/>
                    <a:gd name="T29" fmla="*/ 74 h 392"/>
                    <a:gd name="T30" fmla="*/ 49 w 53"/>
                    <a:gd name="T31" fmla="*/ 50 h 392"/>
                    <a:gd name="T32" fmla="*/ 52 w 53"/>
                    <a:gd name="T33" fmla="*/ 25 h 392"/>
                    <a:gd name="T34" fmla="*/ 53 w 53"/>
                    <a:gd name="T35" fmla="*/ 2 h 392"/>
                    <a:gd name="T36" fmla="*/ 30 w 53"/>
                    <a:gd name="T37" fmla="*/ 0 h 392"/>
                    <a:gd name="T38" fmla="*/ 29 w 53"/>
                    <a:gd name="T39" fmla="*/ 25 h 392"/>
                    <a:gd name="T40" fmla="*/ 27 w 53"/>
                    <a:gd name="T41" fmla="*/ 48 h 392"/>
                    <a:gd name="T42" fmla="*/ 24 w 53"/>
                    <a:gd name="T43" fmla="*/ 72 h 392"/>
                    <a:gd name="T44" fmla="*/ 23 w 53"/>
                    <a:gd name="T45" fmla="*/ 96 h 392"/>
                    <a:gd name="T46" fmla="*/ 20 w 53"/>
                    <a:gd name="T47" fmla="*/ 120 h 392"/>
                    <a:gd name="T48" fmla="*/ 19 w 53"/>
                    <a:gd name="T49" fmla="*/ 143 h 392"/>
                    <a:gd name="T50" fmla="*/ 17 w 53"/>
                    <a:gd name="T51" fmla="*/ 168 h 392"/>
                    <a:gd name="T52" fmla="*/ 16 w 53"/>
                    <a:gd name="T53" fmla="*/ 191 h 392"/>
                    <a:gd name="T54" fmla="*/ 13 w 53"/>
                    <a:gd name="T55" fmla="*/ 216 h 392"/>
                    <a:gd name="T56" fmla="*/ 11 w 53"/>
                    <a:gd name="T57" fmla="*/ 240 h 392"/>
                    <a:gd name="T58" fmla="*/ 10 w 53"/>
                    <a:gd name="T59" fmla="*/ 264 h 392"/>
                    <a:gd name="T60" fmla="*/ 7 w 53"/>
                    <a:gd name="T61" fmla="*/ 287 h 392"/>
                    <a:gd name="T62" fmla="*/ 5 w 53"/>
                    <a:gd name="T63" fmla="*/ 310 h 392"/>
                    <a:gd name="T64" fmla="*/ 3 w 53"/>
                    <a:gd name="T65" fmla="*/ 333 h 392"/>
                    <a:gd name="T66" fmla="*/ 1 w 53"/>
                    <a:gd name="T67" fmla="*/ 358 h 392"/>
                    <a:gd name="T68" fmla="*/ 0 w 53"/>
                    <a:gd name="T69" fmla="*/ 381 h 392"/>
                    <a:gd name="T70" fmla="*/ 20 w 53"/>
                    <a:gd name="T71" fmla="*/ 374 h 392"/>
                    <a:gd name="T72" fmla="*/ 3 w 53"/>
                    <a:gd name="T73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3" h="392">
                      <a:moveTo>
                        <a:pt x="3" y="392"/>
                      </a:moveTo>
                      <a:lnTo>
                        <a:pt x="23" y="384"/>
                      </a:lnTo>
                      <a:lnTo>
                        <a:pt x="24" y="360"/>
                      </a:lnTo>
                      <a:lnTo>
                        <a:pt x="26" y="336"/>
                      </a:lnTo>
                      <a:lnTo>
                        <a:pt x="29" y="313"/>
                      </a:lnTo>
                      <a:lnTo>
                        <a:pt x="30" y="288"/>
                      </a:lnTo>
                      <a:lnTo>
                        <a:pt x="32" y="264"/>
                      </a:lnTo>
                      <a:lnTo>
                        <a:pt x="35" y="240"/>
                      </a:lnTo>
                      <a:lnTo>
                        <a:pt x="36" y="217"/>
                      </a:lnTo>
                      <a:lnTo>
                        <a:pt x="37" y="194"/>
                      </a:lnTo>
                      <a:lnTo>
                        <a:pt x="40" y="169"/>
                      </a:lnTo>
                      <a:lnTo>
                        <a:pt x="42" y="146"/>
                      </a:lnTo>
                      <a:lnTo>
                        <a:pt x="43" y="121"/>
                      </a:lnTo>
                      <a:lnTo>
                        <a:pt x="45" y="96"/>
                      </a:lnTo>
                      <a:lnTo>
                        <a:pt x="48" y="74"/>
                      </a:lnTo>
                      <a:lnTo>
                        <a:pt x="49" y="50"/>
                      </a:lnTo>
                      <a:lnTo>
                        <a:pt x="52" y="25"/>
                      </a:lnTo>
                      <a:lnTo>
                        <a:pt x="53" y="2"/>
                      </a:lnTo>
                      <a:lnTo>
                        <a:pt x="30" y="0"/>
                      </a:lnTo>
                      <a:lnTo>
                        <a:pt x="29" y="25"/>
                      </a:lnTo>
                      <a:lnTo>
                        <a:pt x="27" y="48"/>
                      </a:lnTo>
                      <a:lnTo>
                        <a:pt x="24" y="72"/>
                      </a:lnTo>
                      <a:lnTo>
                        <a:pt x="23" y="96"/>
                      </a:lnTo>
                      <a:lnTo>
                        <a:pt x="20" y="120"/>
                      </a:lnTo>
                      <a:lnTo>
                        <a:pt x="19" y="143"/>
                      </a:lnTo>
                      <a:lnTo>
                        <a:pt x="17" y="168"/>
                      </a:lnTo>
                      <a:lnTo>
                        <a:pt x="16" y="191"/>
                      </a:lnTo>
                      <a:lnTo>
                        <a:pt x="13" y="216"/>
                      </a:lnTo>
                      <a:lnTo>
                        <a:pt x="11" y="240"/>
                      </a:lnTo>
                      <a:lnTo>
                        <a:pt x="10" y="264"/>
                      </a:lnTo>
                      <a:lnTo>
                        <a:pt x="7" y="287"/>
                      </a:lnTo>
                      <a:lnTo>
                        <a:pt x="5" y="310"/>
                      </a:lnTo>
                      <a:lnTo>
                        <a:pt x="3" y="333"/>
                      </a:lnTo>
                      <a:lnTo>
                        <a:pt x="1" y="358"/>
                      </a:lnTo>
                      <a:lnTo>
                        <a:pt x="0" y="381"/>
                      </a:lnTo>
                      <a:lnTo>
                        <a:pt x="20" y="374"/>
                      </a:lnTo>
                      <a:lnTo>
                        <a:pt x="3" y="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2" name="Freeform 84"/>
                <p:cNvSpPr>
                  <a:spLocks/>
                </p:cNvSpPr>
                <p:nvPr/>
              </p:nvSpPr>
              <p:spPr bwMode="auto">
                <a:xfrm>
                  <a:off x="5085" y="2766"/>
                  <a:ext cx="73" cy="93"/>
                </a:xfrm>
                <a:custGeom>
                  <a:avLst/>
                  <a:gdLst>
                    <a:gd name="T0" fmla="*/ 22 w 220"/>
                    <a:gd name="T1" fmla="*/ 10 h 277"/>
                    <a:gd name="T2" fmla="*/ 2 w 220"/>
                    <a:gd name="T3" fmla="*/ 10 h 277"/>
                    <a:gd name="T4" fmla="*/ 11 w 220"/>
                    <a:gd name="T5" fmla="*/ 28 h 277"/>
                    <a:gd name="T6" fmla="*/ 19 w 220"/>
                    <a:gd name="T7" fmla="*/ 44 h 277"/>
                    <a:gd name="T8" fmla="*/ 30 w 220"/>
                    <a:gd name="T9" fmla="*/ 61 h 277"/>
                    <a:gd name="T10" fmla="*/ 41 w 220"/>
                    <a:gd name="T11" fmla="*/ 77 h 277"/>
                    <a:gd name="T12" fmla="*/ 51 w 220"/>
                    <a:gd name="T13" fmla="*/ 95 h 277"/>
                    <a:gd name="T14" fmla="*/ 61 w 220"/>
                    <a:gd name="T15" fmla="*/ 111 h 277"/>
                    <a:gd name="T16" fmla="*/ 75 w 220"/>
                    <a:gd name="T17" fmla="*/ 127 h 277"/>
                    <a:gd name="T18" fmla="*/ 86 w 220"/>
                    <a:gd name="T19" fmla="*/ 144 h 277"/>
                    <a:gd name="T20" fmla="*/ 99 w 220"/>
                    <a:gd name="T21" fmla="*/ 160 h 277"/>
                    <a:gd name="T22" fmla="*/ 112 w 220"/>
                    <a:gd name="T23" fmla="*/ 178 h 277"/>
                    <a:gd name="T24" fmla="*/ 125 w 220"/>
                    <a:gd name="T25" fmla="*/ 194 h 277"/>
                    <a:gd name="T26" fmla="*/ 140 w 220"/>
                    <a:gd name="T27" fmla="*/ 211 h 277"/>
                    <a:gd name="T28" fmla="*/ 156 w 220"/>
                    <a:gd name="T29" fmla="*/ 227 h 277"/>
                    <a:gd name="T30" fmla="*/ 171 w 220"/>
                    <a:gd name="T31" fmla="*/ 243 h 277"/>
                    <a:gd name="T32" fmla="*/ 187 w 220"/>
                    <a:gd name="T33" fmla="*/ 261 h 277"/>
                    <a:gd name="T34" fmla="*/ 203 w 220"/>
                    <a:gd name="T35" fmla="*/ 277 h 277"/>
                    <a:gd name="T36" fmla="*/ 220 w 220"/>
                    <a:gd name="T37" fmla="*/ 259 h 277"/>
                    <a:gd name="T38" fmla="*/ 203 w 220"/>
                    <a:gd name="T39" fmla="*/ 243 h 277"/>
                    <a:gd name="T40" fmla="*/ 188 w 220"/>
                    <a:gd name="T41" fmla="*/ 227 h 277"/>
                    <a:gd name="T42" fmla="*/ 172 w 220"/>
                    <a:gd name="T43" fmla="*/ 211 h 277"/>
                    <a:gd name="T44" fmla="*/ 157 w 220"/>
                    <a:gd name="T45" fmla="*/ 195 h 277"/>
                    <a:gd name="T46" fmla="*/ 144 w 220"/>
                    <a:gd name="T47" fmla="*/ 179 h 277"/>
                    <a:gd name="T48" fmla="*/ 130 w 220"/>
                    <a:gd name="T49" fmla="*/ 163 h 277"/>
                    <a:gd name="T50" fmla="*/ 118 w 220"/>
                    <a:gd name="T51" fmla="*/ 146 h 277"/>
                    <a:gd name="T52" fmla="*/ 105 w 220"/>
                    <a:gd name="T53" fmla="*/ 128 h 277"/>
                    <a:gd name="T54" fmla="*/ 93 w 220"/>
                    <a:gd name="T55" fmla="*/ 112 h 277"/>
                    <a:gd name="T56" fmla="*/ 82 w 220"/>
                    <a:gd name="T57" fmla="*/ 98 h 277"/>
                    <a:gd name="T58" fmla="*/ 70 w 220"/>
                    <a:gd name="T59" fmla="*/ 80 h 277"/>
                    <a:gd name="T60" fmla="*/ 60 w 220"/>
                    <a:gd name="T61" fmla="*/ 64 h 277"/>
                    <a:gd name="T62" fmla="*/ 50 w 220"/>
                    <a:gd name="T63" fmla="*/ 48 h 277"/>
                    <a:gd name="T64" fmla="*/ 41 w 220"/>
                    <a:gd name="T65" fmla="*/ 32 h 277"/>
                    <a:gd name="T66" fmla="*/ 31 w 220"/>
                    <a:gd name="T67" fmla="*/ 16 h 277"/>
                    <a:gd name="T68" fmla="*/ 22 w 220"/>
                    <a:gd name="T69" fmla="*/ 0 h 277"/>
                    <a:gd name="T70" fmla="*/ 0 w 220"/>
                    <a:gd name="T71" fmla="*/ 2 h 277"/>
                    <a:gd name="T72" fmla="*/ 22 w 220"/>
                    <a:gd name="T73" fmla="*/ 1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0" h="277">
                      <a:moveTo>
                        <a:pt x="22" y="10"/>
                      </a:moveTo>
                      <a:lnTo>
                        <a:pt x="2" y="10"/>
                      </a:lnTo>
                      <a:lnTo>
                        <a:pt x="11" y="28"/>
                      </a:lnTo>
                      <a:lnTo>
                        <a:pt x="19" y="44"/>
                      </a:lnTo>
                      <a:lnTo>
                        <a:pt x="30" y="61"/>
                      </a:lnTo>
                      <a:lnTo>
                        <a:pt x="41" y="77"/>
                      </a:lnTo>
                      <a:lnTo>
                        <a:pt x="51" y="95"/>
                      </a:lnTo>
                      <a:lnTo>
                        <a:pt x="61" y="111"/>
                      </a:lnTo>
                      <a:lnTo>
                        <a:pt x="75" y="127"/>
                      </a:lnTo>
                      <a:lnTo>
                        <a:pt x="86" y="144"/>
                      </a:lnTo>
                      <a:lnTo>
                        <a:pt x="99" y="160"/>
                      </a:lnTo>
                      <a:lnTo>
                        <a:pt x="112" y="178"/>
                      </a:lnTo>
                      <a:lnTo>
                        <a:pt x="125" y="194"/>
                      </a:lnTo>
                      <a:lnTo>
                        <a:pt x="140" y="211"/>
                      </a:lnTo>
                      <a:lnTo>
                        <a:pt x="156" y="227"/>
                      </a:lnTo>
                      <a:lnTo>
                        <a:pt x="171" y="243"/>
                      </a:lnTo>
                      <a:lnTo>
                        <a:pt x="187" y="261"/>
                      </a:lnTo>
                      <a:lnTo>
                        <a:pt x="203" y="277"/>
                      </a:lnTo>
                      <a:lnTo>
                        <a:pt x="220" y="259"/>
                      </a:lnTo>
                      <a:lnTo>
                        <a:pt x="203" y="243"/>
                      </a:lnTo>
                      <a:lnTo>
                        <a:pt x="188" y="227"/>
                      </a:lnTo>
                      <a:lnTo>
                        <a:pt x="172" y="211"/>
                      </a:lnTo>
                      <a:lnTo>
                        <a:pt x="157" y="195"/>
                      </a:lnTo>
                      <a:lnTo>
                        <a:pt x="144" y="179"/>
                      </a:lnTo>
                      <a:lnTo>
                        <a:pt x="130" y="163"/>
                      </a:lnTo>
                      <a:lnTo>
                        <a:pt x="118" y="146"/>
                      </a:lnTo>
                      <a:lnTo>
                        <a:pt x="105" y="128"/>
                      </a:lnTo>
                      <a:lnTo>
                        <a:pt x="93" y="112"/>
                      </a:lnTo>
                      <a:lnTo>
                        <a:pt x="82" y="98"/>
                      </a:lnTo>
                      <a:lnTo>
                        <a:pt x="70" y="80"/>
                      </a:lnTo>
                      <a:lnTo>
                        <a:pt x="60" y="64"/>
                      </a:lnTo>
                      <a:lnTo>
                        <a:pt x="50" y="48"/>
                      </a:lnTo>
                      <a:lnTo>
                        <a:pt x="41" y="32"/>
                      </a:lnTo>
                      <a:lnTo>
                        <a:pt x="31" y="1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3" name="Freeform 85"/>
                <p:cNvSpPr>
                  <a:spLocks/>
                </p:cNvSpPr>
                <p:nvPr/>
              </p:nvSpPr>
              <p:spPr bwMode="auto">
                <a:xfrm>
                  <a:off x="5048" y="2767"/>
                  <a:ext cx="44" cy="72"/>
                </a:xfrm>
                <a:custGeom>
                  <a:avLst/>
                  <a:gdLst>
                    <a:gd name="T0" fmla="*/ 0 w 134"/>
                    <a:gd name="T1" fmla="*/ 208 h 216"/>
                    <a:gd name="T2" fmla="*/ 22 w 134"/>
                    <a:gd name="T3" fmla="*/ 216 h 216"/>
                    <a:gd name="T4" fmla="*/ 31 w 134"/>
                    <a:gd name="T5" fmla="*/ 203 h 216"/>
                    <a:gd name="T6" fmla="*/ 38 w 134"/>
                    <a:gd name="T7" fmla="*/ 189 h 216"/>
                    <a:gd name="T8" fmla="*/ 46 w 134"/>
                    <a:gd name="T9" fmla="*/ 176 h 216"/>
                    <a:gd name="T10" fmla="*/ 53 w 134"/>
                    <a:gd name="T11" fmla="*/ 163 h 216"/>
                    <a:gd name="T12" fmla="*/ 60 w 134"/>
                    <a:gd name="T13" fmla="*/ 149 h 216"/>
                    <a:gd name="T14" fmla="*/ 67 w 134"/>
                    <a:gd name="T15" fmla="*/ 138 h 216"/>
                    <a:gd name="T16" fmla="*/ 75 w 134"/>
                    <a:gd name="T17" fmla="*/ 125 h 216"/>
                    <a:gd name="T18" fmla="*/ 82 w 134"/>
                    <a:gd name="T19" fmla="*/ 110 h 216"/>
                    <a:gd name="T20" fmla="*/ 89 w 134"/>
                    <a:gd name="T21" fmla="*/ 100 h 216"/>
                    <a:gd name="T22" fmla="*/ 96 w 134"/>
                    <a:gd name="T23" fmla="*/ 87 h 216"/>
                    <a:gd name="T24" fmla="*/ 102 w 134"/>
                    <a:gd name="T25" fmla="*/ 74 h 216"/>
                    <a:gd name="T26" fmla="*/ 108 w 134"/>
                    <a:gd name="T27" fmla="*/ 61 h 216"/>
                    <a:gd name="T28" fmla="*/ 115 w 134"/>
                    <a:gd name="T29" fmla="*/ 48 h 216"/>
                    <a:gd name="T30" fmla="*/ 123 w 134"/>
                    <a:gd name="T31" fmla="*/ 35 h 216"/>
                    <a:gd name="T32" fmla="*/ 128 w 134"/>
                    <a:gd name="T33" fmla="*/ 21 h 216"/>
                    <a:gd name="T34" fmla="*/ 134 w 134"/>
                    <a:gd name="T35" fmla="*/ 8 h 216"/>
                    <a:gd name="T36" fmla="*/ 112 w 134"/>
                    <a:gd name="T37" fmla="*/ 0 h 216"/>
                    <a:gd name="T38" fmla="*/ 107 w 134"/>
                    <a:gd name="T39" fmla="*/ 13 h 216"/>
                    <a:gd name="T40" fmla="*/ 101 w 134"/>
                    <a:gd name="T41" fmla="*/ 24 h 216"/>
                    <a:gd name="T42" fmla="*/ 95 w 134"/>
                    <a:gd name="T43" fmla="*/ 37 h 216"/>
                    <a:gd name="T44" fmla="*/ 88 w 134"/>
                    <a:gd name="T45" fmla="*/ 49 h 216"/>
                    <a:gd name="T46" fmla="*/ 82 w 134"/>
                    <a:gd name="T47" fmla="*/ 62 h 216"/>
                    <a:gd name="T48" fmla="*/ 76 w 134"/>
                    <a:gd name="T49" fmla="*/ 75 h 216"/>
                    <a:gd name="T50" fmla="*/ 69 w 134"/>
                    <a:gd name="T51" fmla="*/ 87 h 216"/>
                    <a:gd name="T52" fmla="*/ 62 w 134"/>
                    <a:gd name="T53" fmla="*/ 100 h 216"/>
                    <a:gd name="T54" fmla="*/ 54 w 134"/>
                    <a:gd name="T55" fmla="*/ 113 h 216"/>
                    <a:gd name="T56" fmla="*/ 47 w 134"/>
                    <a:gd name="T57" fmla="*/ 125 h 216"/>
                    <a:gd name="T58" fmla="*/ 40 w 134"/>
                    <a:gd name="T59" fmla="*/ 138 h 216"/>
                    <a:gd name="T60" fmla="*/ 32 w 134"/>
                    <a:gd name="T61" fmla="*/ 151 h 216"/>
                    <a:gd name="T62" fmla="*/ 25 w 134"/>
                    <a:gd name="T63" fmla="*/ 164 h 216"/>
                    <a:gd name="T64" fmla="*/ 18 w 134"/>
                    <a:gd name="T65" fmla="*/ 177 h 216"/>
                    <a:gd name="T66" fmla="*/ 11 w 134"/>
                    <a:gd name="T67" fmla="*/ 190 h 216"/>
                    <a:gd name="T68" fmla="*/ 2 w 134"/>
                    <a:gd name="T69" fmla="*/ 203 h 216"/>
                    <a:gd name="T70" fmla="*/ 24 w 134"/>
                    <a:gd name="T71" fmla="*/ 212 h 216"/>
                    <a:gd name="T72" fmla="*/ 0 w 134"/>
                    <a:gd name="T73" fmla="*/ 208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4" h="216">
                      <a:moveTo>
                        <a:pt x="0" y="208"/>
                      </a:moveTo>
                      <a:lnTo>
                        <a:pt x="22" y="216"/>
                      </a:lnTo>
                      <a:lnTo>
                        <a:pt x="31" y="203"/>
                      </a:lnTo>
                      <a:lnTo>
                        <a:pt x="38" y="189"/>
                      </a:lnTo>
                      <a:lnTo>
                        <a:pt x="46" y="176"/>
                      </a:lnTo>
                      <a:lnTo>
                        <a:pt x="53" y="163"/>
                      </a:lnTo>
                      <a:lnTo>
                        <a:pt x="60" y="149"/>
                      </a:lnTo>
                      <a:lnTo>
                        <a:pt x="67" y="138"/>
                      </a:lnTo>
                      <a:lnTo>
                        <a:pt x="75" y="125"/>
                      </a:lnTo>
                      <a:lnTo>
                        <a:pt x="82" y="110"/>
                      </a:lnTo>
                      <a:lnTo>
                        <a:pt x="89" y="100"/>
                      </a:lnTo>
                      <a:lnTo>
                        <a:pt x="96" y="87"/>
                      </a:lnTo>
                      <a:lnTo>
                        <a:pt x="102" y="74"/>
                      </a:lnTo>
                      <a:lnTo>
                        <a:pt x="108" y="61"/>
                      </a:lnTo>
                      <a:lnTo>
                        <a:pt x="115" y="48"/>
                      </a:lnTo>
                      <a:lnTo>
                        <a:pt x="123" y="35"/>
                      </a:lnTo>
                      <a:lnTo>
                        <a:pt x="128" y="21"/>
                      </a:lnTo>
                      <a:lnTo>
                        <a:pt x="134" y="8"/>
                      </a:lnTo>
                      <a:lnTo>
                        <a:pt x="112" y="0"/>
                      </a:lnTo>
                      <a:lnTo>
                        <a:pt x="107" y="13"/>
                      </a:lnTo>
                      <a:lnTo>
                        <a:pt x="101" y="24"/>
                      </a:lnTo>
                      <a:lnTo>
                        <a:pt x="95" y="37"/>
                      </a:lnTo>
                      <a:lnTo>
                        <a:pt x="88" y="49"/>
                      </a:lnTo>
                      <a:lnTo>
                        <a:pt x="82" y="62"/>
                      </a:lnTo>
                      <a:lnTo>
                        <a:pt x="76" y="75"/>
                      </a:lnTo>
                      <a:lnTo>
                        <a:pt x="69" y="87"/>
                      </a:lnTo>
                      <a:lnTo>
                        <a:pt x="62" y="100"/>
                      </a:lnTo>
                      <a:lnTo>
                        <a:pt x="54" y="113"/>
                      </a:lnTo>
                      <a:lnTo>
                        <a:pt x="47" y="125"/>
                      </a:lnTo>
                      <a:lnTo>
                        <a:pt x="40" y="138"/>
                      </a:lnTo>
                      <a:lnTo>
                        <a:pt x="32" y="151"/>
                      </a:lnTo>
                      <a:lnTo>
                        <a:pt x="25" y="164"/>
                      </a:lnTo>
                      <a:lnTo>
                        <a:pt x="18" y="177"/>
                      </a:lnTo>
                      <a:lnTo>
                        <a:pt x="11" y="190"/>
                      </a:lnTo>
                      <a:lnTo>
                        <a:pt x="2" y="203"/>
                      </a:lnTo>
                      <a:lnTo>
                        <a:pt x="24" y="212"/>
                      </a:lnTo>
                      <a:lnTo>
                        <a:pt x="0" y="2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4" name="Freeform 86"/>
                <p:cNvSpPr>
                  <a:spLocks/>
                </p:cNvSpPr>
                <p:nvPr/>
              </p:nvSpPr>
              <p:spPr bwMode="auto">
                <a:xfrm>
                  <a:off x="5048" y="2746"/>
                  <a:ext cx="20" cy="92"/>
                </a:xfrm>
                <a:custGeom>
                  <a:avLst/>
                  <a:gdLst>
                    <a:gd name="T0" fmla="*/ 44 w 60"/>
                    <a:gd name="T1" fmla="*/ 0 h 275"/>
                    <a:gd name="T2" fmla="*/ 37 w 60"/>
                    <a:gd name="T3" fmla="*/ 9 h 275"/>
                    <a:gd name="T4" fmla="*/ 34 w 60"/>
                    <a:gd name="T5" fmla="*/ 26 h 275"/>
                    <a:gd name="T6" fmla="*/ 32 w 60"/>
                    <a:gd name="T7" fmla="*/ 42 h 275"/>
                    <a:gd name="T8" fmla="*/ 31 w 60"/>
                    <a:gd name="T9" fmla="*/ 58 h 275"/>
                    <a:gd name="T10" fmla="*/ 28 w 60"/>
                    <a:gd name="T11" fmla="*/ 74 h 275"/>
                    <a:gd name="T12" fmla="*/ 25 w 60"/>
                    <a:gd name="T13" fmla="*/ 92 h 275"/>
                    <a:gd name="T14" fmla="*/ 24 w 60"/>
                    <a:gd name="T15" fmla="*/ 108 h 275"/>
                    <a:gd name="T16" fmla="*/ 22 w 60"/>
                    <a:gd name="T17" fmla="*/ 124 h 275"/>
                    <a:gd name="T18" fmla="*/ 19 w 60"/>
                    <a:gd name="T19" fmla="*/ 140 h 275"/>
                    <a:gd name="T20" fmla="*/ 16 w 60"/>
                    <a:gd name="T21" fmla="*/ 157 h 275"/>
                    <a:gd name="T22" fmla="*/ 15 w 60"/>
                    <a:gd name="T23" fmla="*/ 173 h 275"/>
                    <a:gd name="T24" fmla="*/ 12 w 60"/>
                    <a:gd name="T25" fmla="*/ 189 h 275"/>
                    <a:gd name="T26" fmla="*/ 11 w 60"/>
                    <a:gd name="T27" fmla="*/ 205 h 275"/>
                    <a:gd name="T28" fmla="*/ 8 w 60"/>
                    <a:gd name="T29" fmla="*/ 223 h 275"/>
                    <a:gd name="T30" fmla="*/ 6 w 60"/>
                    <a:gd name="T31" fmla="*/ 239 h 275"/>
                    <a:gd name="T32" fmla="*/ 3 w 60"/>
                    <a:gd name="T33" fmla="*/ 255 h 275"/>
                    <a:gd name="T34" fmla="*/ 0 w 60"/>
                    <a:gd name="T35" fmla="*/ 271 h 275"/>
                    <a:gd name="T36" fmla="*/ 24 w 60"/>
                    <a:gd name="T37" fmla="*/ 275 h 275"/>
                    <a:gd name="T38" fmla="*/ 27 w 60"/>
                    <a:gd name="T39" fmla="*/ 259 h 275"/>
                    <a:gd name="T40" fmla="*/ 30 w 60"/>
                    <a:gd name="T41" fmla="*/ 242 h 275"/>
                    <a:gd name="T42" fmla="*/ 31 w 60"/>
                    <a:gd name="T43" fmla="*/ 224 h 275"/>
                    <a:gd name="T44" fmla="*/ 32 w 60"/>
                    <a:gd name="T45" fmla="*/ 210 h 275"/>
                    <a:gd name="T46" fmla="*/ 35 w 60"/>
                    <a:gd name="T47" fmla="*/ 192 h 275"/>
                    <a:gd name="T48" fmla="*/ 38 w 60"/>
                    <a:gd name="T49" fmla="*/ 176 h 275"/>
                    <a:gd name="T50" fmla="*/ 40 w 60"/>
                    <a:gd name="T51" fmla="*/ 159 h 275"/>
                    <a:gd name="T52" fmla="*/ 41 w 60"/>
                    <a:gd name="T53" fmla="*/ 144 h 275"/>
                    <a:gd name="T54" fmla="*/ 44 w 60"/>
                    <a:gd name="T55" fmla="*/ 127 h 275"/>
                    <a:gd name="T56" fmla="*/ 47 w 60"/>
                    <a:gd name="T57" fmla="*/ 111 h 275"/>
                    <a:gd name="T58" fmla="*/ 48 w 60"/>
                    <a:gd name="T59" fmla="*/ 93 h 275"/>
                    <a:gd name="T60" fmla="*/ 51 w 60"/>
                    <a:gd name="T61" fmla="*/ 79 h 275"/>
                    <a:gd name="T62" fmla="*/ 53 w 60"/>
                    <a:gd name="T63" fmla="*/ 63 h 275"/>
                    <a:gd name="T64" fmla="*/ 56 w 60"/>
                    <a:gd name="T65" fmla="*/ 45 h 275"/>
                    <a:gd name="T66" fmla="*/ 57 w 60"/>
                    <a:gd name="T67" fmla="*/ 28 h 275"/>
                    <a:gd name="T68" fmla="*/ 60 w 60"/>
                    <a:gd name="T69" fmla="*/ 13 h 275"/>
                    <a:gd name="T70" fmla="*/ 54 w 60"/>
                    <a:gd name="T71" fmla="*/ 22 h 275"/>
                    <a:gd name="T72" fmla="*/ 44 w 60"/>
                    <a:gd name="T73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0" h="275">
                      <a:moveTo>
                        <a:pt x="44" y="0"/>
                      </a:moveTo>
                      <a:lnTo>
                        <a:pt x="37" y="9"/>
                      </a:lnTo>
                      <a:lnTo>
                        <a:pt x="34" y="26"/>
                      </a:lnTo>
                      <a:lnTo>
                        <a:pt x="32" y="42"/>
                      </a:lnTo>
                      <a:lnTo>
                        <a:pt x="31" y="58"/>
                      </a:lnTo>
                      <a:lnTo>
                        <a:pt x="28" y="74"/>
                      </a:lnTo>
                      <a:lnTo>
                        <a:pt x="25" y="92"/>
                      </a:lnTo>
                      <a:lnTo>
                        <a:pt x="24" y="108"/>
                      </a:lnTo>
                      <a:lnTo>
                        <a:pt x="22" y="124"/>
                      </a:lnTo>
                      <a:lnTo>
                        <a:pt x="19" y="140"/>
                      </a:lnTo>
                      <a:lnTo>
                        <a:pt x="16" y="157"/>
                      </a:lnTo>
                      <a:lnTo>
                        <a:pt x="15" y="173"/>
                      </a:lnTo>
                      <a:lnTo>
                        <a:pt x="12" y="189"/>
                      </a:lnTo>
                      <a:lnTo>
                        <a:pt x="11" y="205"/>
                      </a:lnTo>
                      <a:lnTo>
                        <a:pt x="8" y="223"/>
                      </a:lnTo>
                      <a:lnTo>
                        <a:pt x="6" y="239"/>
                      </a:lnTo>
                      <a:lnTo>
                        <a:pt x="3" y="255"/>
                      </a:lnTo>
                      <a:lnTo>
                        <a:pt x="0" y="271"/>
                      </a:lnTo>
                      <a:lnTo>
                        <a:pt x="24" y="275"/>
                      </a:lnTo>
                      <a:lnTo>
                        <a:pt x="27" y="259"/>
                      </a:lnTo>
                      <a:lnTo>
                        <a:pt x="30" y="242"/>
                      </a:lnTo>
                      <a:lnTo>
                        <a:pt x="31" y="224"/>
                      </a:lnTo>
                      <a:lnTo>
                        <a:pt x="32" y="210"/>
                      </a:lnTo>
                      <a:lnTo>
                        <a:pt x="35" y="192"/>
                      </a:lnTo>
                      <a:lnTo>
                        <a:pt x="38" y="176"/>
                      </a:lnTo>
                      <a:lnTo>
                        <a:pt x="40" y="159"/>
                      </a:lnTo>
                      <a:lnTo>
                        <a:pt x="41" y="144"/>
                      </a:lnTo>
                      <a:lnTo>
                        <a:pt x="44" y="127"/>
                      </a:lnTo>
                      <a:lnTo>
                        <a:pt x="47" y="111"/>
                      </a:lnTo>
                      <a:lnTo>
                        <a:pt x="48" y="93"/>
                      </a:lnTo>
                      <a:lnTo>
                        <a:pt x="51" y="79"/>
                      </a:lnTo>
                      <a:lnTo>
                        <a:pt x="53" y="63"/>
                      </a:lnTo>
                      <a:lnTo>
                        <a:pt x="56" y="45"/>
                      </a:lnTo>
                      <a:lnTo>
                        <a:pt x="57" y="28"/>
                      </a:lnTo>
                      <a:lnTo>
                        <a:pt x="60" y="13"/>
                      </a:lnTo>
                      <a:lnTo>
                        <a:pt x="54" y="2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5" name="Freeform 87"/>
                <p:cNvSpPr>
                  <a:spLocks/>
                </p:cNvSpPr>
                <p:nvPr/>
              </p:nvSpPr>
              <p:spPr bwMode="auto">
                <a:xfrm>
                  <a:off x="5062" y="2699"/>
                  <a:ext cx="102" cy="54"/>
                </a:xfrm>
                <a:custGeom>
                  <a:avLst/>
                  <a:gdLst>
                    <a:gd name="T0" fmla="*/ 304 w 304"/>
                    <a:gd name="T1" fmla="*/ 9 h 163"/>
                    <a:gd name="T2" fmla="*/ 288 w 304"/>
                    <a:gd name="T3" fmla="*/ 0 h 163"/>
                    <a:gd name="T4" fmla="*/ 271 w 304"/>
                    <a:gd name="T5" fmla="*/ 9 h 163"/>
                    <a:gd name="T6" fmla="*/ 252 w 304"/>
                    <a:gd name="T7" fmla="*/ 17 h 163"/>
                    <a:gd name="T8" fmla="*/ 234 w 304"/>
                    <a:gd name="T9" fmla="*/ 26 h 163"/>
                    <a:gd name="T10" fmla="*/ 217 w 304"/>
                    <a:gd name="T11" fmla="*/ 35 h 163"/>
                    <a:gd name="T12" fmla="*/ 198 w 304"/>
                    <a:gd name="T13" fmla="*/ 44 h 163"/>
                    <a:gd name="T14" fmla="*/ 180 w 304"/>
                    <a:gd name="T15" fmla="*/ 52 h 163"/>
                    <a:gd name="T16" fmla="*/ 161 w 304"/>
                    <a:gd name="T17" fmla="*/ 61 h 163"/>
                    <a:gd name="T18" fmla="*/ 143 w 304"/>
                    <a:gd name="T19" fmla="*/ 71 h 163"/>
                    <a:gd name="T20" fmla="*/ 125 w 304"/>
                    <a:gd name="T21" fmla="*/ 80 h 163"/>
                    <a:gd name="T22" fmla="*/ 109 w 304"/>
                    <a:gd name="T23" fmla="*/ 87 h 163"/>
                    <a:gd name="T24" fmla="*/ 90 w 304"/>
                    <a:gd name="T25" fmla="*/ 97 h 163"/>
                    <a:gd name="T26" fmla="*/ 71 w 304"/>
                    <a:gd name="T27" fmla="*/ 106 h 163"/>
                    <a:gd name="T28" fmla="*/ 54 w 304"/>
                    <a:gd name="T29" fmla="*/ 115 h 163"/>
                    <a:gd name="T30" fmla="*/ 36 w 304"/>
                    <a:gd name="T31" fmla="*/ 122 h 163"/>
                    <a:gd name="T32" fmla="*/ 18 w 304"/>
                    <a:gd name="T33" fmla="*/ 132 h 163"/>
                    <a:gd name="T34" fmla="*/ 0 w 304"/>
                    <a:gd name="T35" fmla="*/ 141 h 163"/>
                    <a:gd name="T36" fmla="*/ 10 w 304"/>
                    <a:gd name="T37" fmla="*/ 163 h 163"/>
                    <a:gd name="T38" fmla="*/ 28 w 304"/>
                    <a:gd name="T39" fmla="*/ 153 h 163"/>
                    <a:gd name="T40" fmla="*/ 45 w 304"/>
                    <a:gd name="T41" fmla="*/ 144 h 163"/>
                    <a:gd name="T42" fmla="*/ 64 w 304"/>
                    <a:gd name="T43" fmla="*/ 137 h 163"/>
                    <a:gd name="T44" fmla="*/ 82 w 304"/>
                    <a:gd name="T45" fmla="*/ 127 h 163"/>
                    <a:gd name="T46" fmla="*/ 100 w 304"/>
                    <a:gd name="T47" fmla="*/ 118 h 163"/>
                    <a:gd name="T48" fmla="*/ 118 w 304"/>
                    <a:gd name="T49" fmla="*/ 109 h 163"/>
                    <a:gd name="T50" fmla="*/ 137 w 304"/>
                    <a:gd name="T51" fmla="*/ 100 h 163"/>
                    <a:gd name="T52" fmla="*/ 154 w 304"/>
                    <a:gd name="T53" fmla="*/ 92 h 163"/>
                    <a:gd name="T54" fmla="*/ 172 w 304"/>
                    <a:gd name="T55" fmla="*/ 83 h 163"/>
                    <a:gd name="T56" fmla="*/ 189 w 304"/>
                    <a:gd name="T57" fmla="*/ 74 h 163"/>
                    <a:gd name="T58" fmla="*/ 208 w 304"/>
                    <a:gd name="T59" fmla="*/ 65 h 163"/>
                    <a:gd name="T60" fmla="*/ 225 w 304"/>
                    <a:gd name="T61" fmla="*/ 57 h 163"/>
                    <a:gd name="T62" fmla="*/ 244 w 304"/>
                    <a:gd name="T63" fmla="*/ 48 h 163"/>
                    <a:gd name="T64" fmla="*/ 262 w 304"/>
                    <a:gd name="T65" fmla="*/ 38 h 163"/>
                    <a:gd name="T66" fmla="*/ 279 w 304"/>
                    <a:gd name="T67" fmla="*/ 31 h 163"/>
                    <a:gd name="T68" fmla="*/ 298 w 304"/>
                    <a:gd name="T69" fmla="*/ 20 h 163"/>
                    <a:gd name="T70" fmla="*/ 281 w 304"/>
                    <a:gd name="T71" fmla="*/ 13 h 163"/>
                    <a:gd name="T72" fmla="*/ 304 w 304"/>
                    <a:gd name="T73" fmla="*/ 9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4" h="163">
                      <a:moveTo>
                        <a:pt x="304" y="9"/>
                      </a:moveTo>
                      <a:lnTo>
                        <a:pt x="288" y="0"/>
                      </a:lnTo>
                      <a:lnTo>
                        <a:pt x="271" y="9"/>
                      </a:lnTo>
                      <a:lnTo>
                        <a:pt x="252" y="17"/>
                      </a:lnTo>
                      <a:lnTo>
                        <a:pt x="234" y="26"/>
                      </a:lnTo>
                      <a:lnTo>
                        <a:pt x="217" y="35"/>
                      </a:lnTo>
                      <a:lnTo>
                        <a:pt x="198" y="44"/>
                      </a:lnTo>
                      <a:lnTo>
                        <a:pt x="180" y="52"/>
                      </a:lnTo>
                      <a:lnTo>
                        <a:pt x="161" y="61"/>
                      </a:lnTo>
                      <a:lnTo>
                        <a:pt x="143" y="71"/>
                      </a:lnTo>
                      <a:lnTo>
                        <a:pt x="125" y="80"/>
                      </a:lnTo>
                      <a:lnTo>
                        <a:pt x="109" y="87"/>
                      </a:lnTo>
                      <a:lnTo>
                        <a:pt x="90" y="97"/>
                      </a:lnTo>
                      <a:lnTo>
                        <a:pt x="71" y="106"/>
                      </a:lnTo>
                      <a:lnTo>
                        <a:pt x="54" y="115"/>
                      </a:lnTo>
                      <a:lnTo>
                        <a:pt x="36" y="122"/>
                      </a:lnTo>
                      <a:lnTo>
                        <a:pt x="18" y="132"/>
                      </a:lnTo>
                      <a:lnTo>
                        <a:pt x="0" y="141"/>
                      </a:lnTo>
                      <a:lnTo>
                        <a:pt x="10" y="163"/>
                      </a:lnTo>
                      <a:lnTo>
                        <a:pt x="28" y="153"/>
                      </a:lnTo>
                      <a:lnTo>
                        <a:pt x="45" y="144"/>
                      </a:lnTo>
                      <a:lnTo>
                        <a:pt x="64" y="137"/>
                      </a:lnTo>
                      <a:lnTo>
                        <a:pt x="82" y="127"/>
                      </a:lnTo>
                      <a:lnTo>
                        <a:pt x="100" y="118"/>
                      </a:lnTo>
                      <a:lnTo>
                        <a:pt x="118" y="109"/>
                      </a:lnTo>
                      <a:lnTo>
                        <a:pt x="137" y="100"/>
                      </a:lnTo>
                      <a:lnTo>
                        <a:pt x="154" y="92"/>
                      </a:lnTo>
                      <a:lnTo>
                        <a:pt x="172" y="83"/>
                      </a:lnTo>
                      <a:lnTo>
                        <a:pt x="189" y="74"/>
                      </a:lnTo>
                      <a:lnTo>
                        <a:pt x="208" y="65"/>
                      </a:lnTo>
                      <a:lnTo>
                        <a:pt x="225" y="57"/>
                      </a:lnTo>
                      <a:lnTo>
                        <a:pt x="244" y="48"/>
                      </a:lnTo>
                      <a:lnTo>
                        <a:pt x="262" y="38"/>
                      </a:lnTo>
                      <a:lnTo>
                        <a:pt x="279" y="31"/>
                      </a:lnTo>
                      <a:lnTo>
                        <a:pt x="298" y="20"/>
                      </a:lnTo>
                      <a:lnTo>
                        <a:pt x="281" y="13"/>
                      </a:lnTo>
                      <a:lnTo>
                        <a:pt x="3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6" name="Freeform 88"/>
                <p:cNvSpPr>
                  <a:spLocks/>
                </p:cNvSpPr>
                <p:nvPr/>
              </p:nvSpPr>
              <p:spPr bwMode="auto">
                <a:xfrm>
                  <a:off x="5143" y="2716"/>
                  <a:ext cx="287" cy="656"/>
                </a:xfrm>
                <a:custGeom>
                  <a:avLst/>
                  <a:gdLst>
                    <a:gd name="T0" fmla="*/ 61 w 861"/>
                    <a:gd name="T1" fmla="*/ 10 h 1969"/>
                    <a:gd name="T2" fmla="*/ 84 w 861"/>
                    <a:gd name="T3" fmla="*/ 28 h 1969"/>
                    <a:gd name="T4" fmla="*/ 106 w 861"/>
                    <a:gd name="T5" fmla="*/ 48 h 1969"/>
                    <a:gd name="T6" fmla="*/ 126 w 861"/>
                    <a:gd name="T7" fmla="*/ 68 h 1969"/>
                    <a:gd name="T8" fmla="*/ 144 w 861"/>
                    <a:gd name="T9" fmla="*/ 90 h 1969"/>
                    <a:gd name="T10" fmla="*/ 160 w 861"/>
                    <a:gd name="T11" fmla="*/ 106 h 1969"/>
                    <a:gd name="T12" fmla="*/ 183 w 861"/>
                    <a:gd name="T13" fmla="*/ 110 h 1969"/>
                    <a:gd name="T14" fmla="*/ 208 w 861"/>
                    <a:gd name="T15" fmla="*/ 116 h 1969"/>
                    <a:gd name="T16" fmla="*/ 233 w 861"/>
                    <a:gd name="T17" fmla="*/ 121 h 1969"/>
                    <a:gd name="T18" fmla="*/ 257 w 861"/>
                    <a:gd name="T19" fmla="*/ 124 h 1969"/>
                    <a:gd name="T20" fmla="*/ 282 w 861"/>
                    <a:gd name="T21" fmla="*/ 129 h 1969"/>
                    <a:gd name="T22" fmla="*/ 317 w 861"/>
                    <a:gd name="T23" fmla="*/ 157 h 1969"/>
                    <a:gd name="T24" fmla="*/ 355 w 861"/>
                    <a:gd name="T25" fmla="*/ 199 h 1969"/>
                    <a:gd name="T26" fmla="*/ 395 w 861"/>
                    <a:gd name="T27" fmla="*/ 253 h 1969"/>
                    <a:gd name="T28" fmla="*/ 438 w 861"/>
                    <a:gd name="T29" fmla="*/ 317 h 1969"/>
                    <a:gd name="T30" fmla="*/ 481 w 861"/>
                    <a:gd name="T31" fmla="*/ 391 h 1969"/>
                    <a:gd name="T32" fmla="*/ 526 w 861"/>
                    <a:gd name="T33" fmla="*/ 473 h 1969"/>
                    <a:gd name="T34" fmla="*/ 570 w 861"/>
                    <a:gd name="T35" fmla="*/ 561 h 1969"/>
                    <a:gd name="T36" fmla="*/ 615 w 861"/>
                    <a:gd name="T37" fmla="*/ 657 h 1969"/>
                    <a:gd name="T38" fmla="*/ 657 w 861"/>
                    <a:gd name="T39" fmla="*/ 756 h 1969"/>
                    <a:gd name="T40" fmla="*/ 699 w 861"/>
                    <a:gd name="T41" fmla="*/ 858 h 1969"/>
                    <a:gd name="T42" fmla="*/ 733 w 861"/>
                    <a:gd name="T43" fmla="*/ 950 h 1969"/>
                    <a:gd name="T44" fmla="*/ 759 w 861"/>
                    <a:gd name="T45" fmla="*/ 1024 h 1969"/>
                    <a:gd name="T46" fmla="*/ 787 w 861"/>
                    <a:gd name="T47" fmla="*/ 1107 h 1969"/>
                    <a:gd name="T48" fmla="*/ 816 w 861"/>
                    <a:gd name="T49" fmla="*/ 1196 h 1969"/>
                    <a:gd name="T50" fmla="*/ 840 w 861"/>
                    <a:gd name="T51" fmla="*/ 1286 h 1969"/>
                    <a:gd name="T52" fmla="*/ 861 w 861"/>
                    <a:gd name="T53" fmla="*/ 1375 h 1969"/>
                    <a:gd name="T54" fmla="*/ 839 w 861"/>
                    <a:gd name="T55" fmla="*/ 1383 h 1969"/>
                    <a:gd name="T56" fmla="*/ 813 w 861"/>
                    <a:gd name="T57" fmla="*/ 1393 h 1969"/>
                    <a:gd name="T58" fmla="*/ 784 w 861"/>
                    <a:gd name="T59" fmla="*/ 1401 h 1969"/>
                    <a:gd name="T60" fmla="*/ 755 w 861"/>
                    <a:gd name="T61" fmla="*/ 1405 h 1969"/>
                    <a:gd name="T62" fmla="*/ 723 w 861"/>
                    <a:gd name="T63" fmla="*/ 1411 h 1969"/>
                    <a:gd name="T64" fmla="*/ 717 w 861"/>
                    <a:gd name="T65" fmla="*/ 1657 h 1969"/>
                    <a:gd name="T66" fmla="*/ 707 w 861"/>
                    <a:gd name="T67" fmla="*/ 1908 h 1969"/>
                    <a:gd name="T68" fmla="*/ 657 w 861"/>
                    <a:gd name="T69" fmla="*/ 1927 h 1969"/>
                    <a:gd name="T70" fmla="*/ 595 w 861"/>
                    <a:gd name="T71" fmla="*/ 1943 h 1969"/>
                    <a:gd name="T72" fmla="*/ 520 w 861"/>
                    <a:gd name="T73" fmla="*/ 1955 h 1969"/>
                    <a:gd name="T74" fmla="*/ 442 w 861"/>
                    <a:gd name="T75" fmla="*/ 1964 h 1969"/>
                    <a:gd name="T76" fmla="*/ 362 w 861"/>
                    <a:gd name="T77" fmla="*/ 1968 h 1969"/>
                    <a:gd name="T78" fmla="*/ 259 w 861"/>
                    <a:gd name="T79" fmla="*/ 1969 h 1969"/>
                    <a:gd name="T80" fmla="*/ 192 w 861"/>
                    <a:gd name="T81" fmla="*/ 1964 h 1969"/>
                    <a:gd name="T82" fmla="*/ 135 w 861"/>
                    <a:gd name="T83" fmla="*/ 1955 h 1969"/>
                    <a:gd name="T84" fmla="*/ 96 w 861"/>
                    <a:gd name="T85" fmla="*/ 1939 h 1969"/>
                    <a:gd name="T86" fmla="*/ 77 w 861"/>
                    <a:gd name="T87" fmla="*/ 1920 h 1969"/>
                    <a:gd name="T88" fmla="*/ 44 w 861"/>
                    <a:gd name="T89" fmla="*/ 1548 h 1969"/>
                    <a:gd name="T90" fmla="*/ 16 w 861"/>
                    <a:gd name="T91" fmla="*/ 1172 h 1969"/>
                    <a:gd name="T92" fmla="*/ 1 w 861"/>
                    <a:gd name="T93" fmla="*/ 800 h 1969"/>
                    <a:gd name="T94" fmla="*/ 4 w 861"/>
                    <a:gd name="T95" fmla="*/ 441 h 1969"/>
                    <a:gd name="T96" fmla="*/ 30 w 861"/>
                    <a:gd name="T97" fmla="*/ 105 h 19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61" h="1969">
                      <a:moveTo>
                        <a:pt x="46" y="0"/>
                      </a:moveTo>
                      <a:lnTo>
                        <a:pt x="54" y="4"/>
                      </a:lnTo>
                      <a:lnTo>
                        <a:pt x="61" y="10"/>
                      </a:lnTo>
                      <a:lnTo>
                        <a:pt x="68" y="16"/>
                      </a:lnTo>
                      <a:lnTo>
                        <a:pt x="77" y="22"/>
                      </a:lnTo>
                      <a:lnTo>
                        <a:pt x="84" y="28"/>
                      </a:lnTo>
                      <a:lnTo>
                        <a:pt x="92" y="35"/>
                      </a:lnTo>
                      <a:lnTo>
                        <a:pt x="99" y="41"/>
                      </a:lnTo>
                      <a:lnTo>
                        <a:pt x="106" y="48"/>
                      </a:lnTo>
                      <a:lnTo>
                        <a:pt x="113" y="55"/>
                      </a:lnTo>
                      <a:lnTo>
                        <a:pt x="121" y="61"/>
                      </a:lnTo>
                      <a:lnTo>
                        <a:pt x="126" y="68"/>
                      </a:lnTo>
                      <a:lnTo>
                        <a:pt x="132" y="76"/>
                      </a:lnTo>
                      <a:lnTo>
                        <a:pt x="138" y="83"/>
                      </a:lnTo>
                      <a:lnTo>
                        <a:pt x="144" y="90"/>
                      </a:lnTo>
                      <a:lnTo>
                        <a:pt x="148" y="97"/>
                      </a:lnTo>
                      <a:lnTo>
                        <a:pt x="153" y="105"/>
                      </a:lnTo>
                      <a:lnTo>
                        <a:pt x="160" y="106"/>
                      </a:lnTo>
                      <a:lnTo>
                        <a:pt x="169" y="108"/>
                      </a:lnTo>
                      <a:lnTo>
                        <a:pt x="176" y="109"/>
                      </a:lnTo>
                      <a:lnTo>
                        <a:pt x="183" y="110"/>
                      </a:lnTo>
                      <a:lnTo>
                        <a:pt x="192" y="112"/>
                      </a:lnTo>
                      <a:lnTo>
                        <a:pt x="201" y="113"/>
                      </a:lnTo>
                      <a:lnTo>
                        <a:pt x="208" y="116"/>
                      </a:lnTo>
                      <a:lnTo>
                        <a:pt x="217" y="116"/>
                      </a:lnTo>
                      <a:lnTo>
                        <a:pt x="225" y="118"/>
                      </a:lnTo>
                      <a:lnTo>
                        <a:pt x="233" y="121"/>
                      </a:lnTo>
                      <a:lnTo>
                        <a:pt x="241" y="122"/>
                      </a:lnTo>
                      <a:lnTo>
                        <a:pt x="249" y="124"/>
                      </a:lnTo>
                      <a:lnTo>
                        <a:pt x="257" y="124"/>
                      </a:lnTo>
                      <a:lnTo>
                        <a:pt x="265" y="126"/>
                      </a:lnTo>
                      <a:lnTo>
                        <a:pt x="273" y="128"/>
                      </a:lnTo>
                      <a:lnTo>
                        <a:pt x="282" y="129"/>
                      </a:lnTo>
                      <a:lnTo>
                        <a:pt x="294" y="137"/>
                      </a:lnTo>
                      <a:lnTo>
                        <a:pt x="305" y="147"/>
                      </a:lnTo>
                      <a:lnTo>
                        <a:pt x="317" y="157"/>
                      </a:lnTo>
                      <a:lnTo>
                        <a:pt x="329" y="170"/>
                      </a:lnTo>
                      <a:lnTo>
                        <a:pt x="342" y="183"/>
                      </a:lnTo>
                      <a:lnTo>
                        <a:pt x="355" y="199"/>
                      </a:lnTo>
                      <a:lnTo>
                        <a:pt x="368" y="215"/>
                      </a:lnTo>
                      <a:lnTo>
                        <a:pt x="381" y="233"/>
                      </a:lnTo>
                      <a:lnTo>
                        <a:pt x="395" y="253"/>
                      </a:lnTo>
                      <a:lnTo>
                        <a:pt x="408" y="273"/>
                      </a:lnTo>
                      <a:lnTo>
                        <a:pt x="423" y="294"/>
                      </a:lnTo>
                      <a:lnTo>
                        <a:pt x="438" y="317"/>
                      </a:lnTo>
                      <a:lnTo>
                        <a:pt x="452" y="340"/>
                      </a:lnTo>
                      <a:lnTo>
                        <a:pt x="467" y="365"/>
                      </a:lnTo>
                      <a:lnTo>
                        <a:pt x="481" y="391"/>
                      </a:lnTo>
                      <a:lnTo>
                        <a:pt x="496" y="417"/>
                      </a:lnTo>
                      <a:lnTo>
                        <a:pt x="512" y="445"/>
                      </a:lnTo>
                      <a:lnTo>
                        <a:pt x="526" y="473"/>
                      </a:lnTo>
                      <a:lnTo>
                        <a:pt x="541" y="502"/>
                      </a:lnTo>
                      <a:lnTo>
                        <a:pt x="555" y="532"/>
                      </a:lnTo>
                      <a:lnTo>
                        <a:pt x="570" y="561"/>
                      </a:lnTo>
                      <a:lnTo>
                        <a:pt x="586" y="593"/>
                      </a:lnTo>
                      <a:lnTo>
                        <a:pt x="600" y="625"/>
                      </a:lnTo>
                      <a:lnTo>
                        <a:pt x="615" y="657"/>
                      </a:lnTo>
                      <a:lnTo>
                        <a:pt x="630" y="689"/>
                      </a:lnTo>
                      <a:lnTo>
                        <a:pt x="643" y="723"/>
                      </a:lnTo>
                      <a:lnTo>
                        <a:pt x="657" y="756"/>
                      </a:lnTo>
                      <a:lnTo>
                        <a:pt x="672" y="790"/>
                      </a:lnTo>
                      <a:lnTo>
                        <a:pt x="685" y="825"/>
                      </a:lnTo>
                      <a:lnTo>
                        <a:pt x="699" y="858"/>
                      </a:lnTo>
                      <a:lnTo>
                        <a:pt x="712" y="893"/>
                      </a:lnTo>
                      <a:lnTo>
                        <a:pt x="725" y="928"/>
                      </a:lnTo>
                      <a:lnTo>
                        <a:pt x="733" y="950"/>
                      </a:lnTo>
                      <a:lnTo>
                        <a:pt x="741" y="973"/>
                      </a:lnTo>
                      <a:lnTo>
                        <a:pt x="750" y="998"/>
                      </a:lnTo>
                      <a:lnTo>
                        <a:pt x="759" y="1024"/>
                      </a:lnTo>
                      <a:lnTo>
                        <a:pt x="769" y="1052"/>
                      </a:lnTo>
                      <a:lnTo>
                        <a:pt x="778" y="1079"/>
                      </a:lnTo>
                      <a:lnTo>
                        <a:pt x="787" y="1107"/>
                      </a:lnTo>
                      <a:lnTo>
                        <a:pt x="797" y="1136"/>
                      </a:lnTo>
                      <a:lnTo>
                        <a:pt x="805" y="1165"/>
                      </a:lnTo>
                      <a:lnTo>
                        <a:pt x="816" y="1196"/>
                      </a:lnTo>
                      <a:lnTo>
                        <a:pt x="824" y="1226"/>
                      </a:lnTo>
                      <a:lnTo>
                        <a:pt x="832" y="1255"/>
                      </a:lnTo>
                      <a:lnTo>
                        <a:pt x="840" y="1286"/>
                      </a:lnTo>
                      <a:lnTo>
                        <a:pt x="848" y="1315"/>
                      </a:lnTo>
                      <a:lnTo>
                        <a:pt x="855" y="1345"/>
                      </a:lnTo>
                      <a:lnTo>
                        <a:pt x="861" y="1375"/>
                      </a:lnTo>
                      <a:lnTo>
                        <a:pt x="853" y="1379"/>
                      </a:lnTo>
                      <a:lnTo>
                        <a:pt x="846" y="1380"/>
                      </a:lnTo>
                      <a:lnTo>
                        <a:pt x="839" y="1383"/>
                      </a:lnTo>
                      <a:lnTo>
                        <a:pt x="830" y="1388"/>
                      </a:lnTo>
                      <a:lnTo>
                        <a:pt x="821" y="1391"/>
                      </a:lnTo>
                      <a:lnTo>
                        <a:pt x="813" y="1393"/>
                      </a:lnTo>
                      <a:lnTo>
                        <a:pt x="803" y="1396"/>
                      </a:lnTo>
                      <a:lnTo>
                        <a:pt x="794" y="1398"/>
                      </a:lnTo>
                      <a:lnTo>
                        <a:pt x="784" y="1401"/>
                      </a:lnTo>
                      <a:lnTo>
                        <a:pt x="773" y="1402"/>
                      </a:lnTo>
                      <a:lnTo>
                        <a:pt x="765" y="1404"/>
                      </a:lnTo>
                      <a:lnTo>
                        <a:pt x="755" y="1405"/>
                      </a:lnTo>
                      <a:lnTo>
                        <a:pt x="744" y="1408"/>
                      </a:lnTo>
                      <a:lnTo>
                        <a:pt x="733" y="1409"/>
                      </a:lnTo>
                      <a:lnTo>
                        <a:pt x="723" y="1411"/>
                      </a:lnTo>
                      <a:lnTo>
                        <a:pt x="712" y="1412"/>
                      </a:lnTo>
                      <a:lnTo>
                        <a:pt x="714" y="1535"/>
                      </a:lnTo>
                      <a:lnTo>
                        <a:pt x="717" y="1657"/>
                      </a:lnTo>
                      <a:lnTo>
                        <a:pt x="717" y="1779"/>
                      </a:lnTo>
                      <a:lnTo>
                        <a:pt x="718" y="1901"/>
                      </a:lnTo>
                      <a:lnTo>
                        <a:pt x="707" y="1908"/>
                      </a:lnTo>
                      <a:lnTo>
                        <a:pt x="692" y="1914"/>
                      </a:lnTo>
                      <a:lnTo>
                        <a:pt x="676" y="1920"/>
                      </a:lnTo>
                      <a:lnTo>
                        <a:pt x="657" y="1927"/>
                      </a:lnTo>
                      <a:lnTo>
                        <a:pt x="638" y="1932"/>
                      </a:lnTo>
                      <a:lnTo>
                        <a:pt x="616" y="1937"/>
                      </a:lnTo>
                      <a:lnTo>
                        <a:pt x="595" y="1943"/>
                      </a:lnTo>
                      <a:lnTo>
                        <a:pt x="570" y="1946"/>
                      </a:lnTo>
                      <a:lnTo>
                        <a:pt x="547" y="1951"/>
                      </a:lnTo>
                      <a:lnTo>
                        <a:pt x="520" y="1955"/>
                      </a:lnTo>
                      <a:lnTo>
                        <a:pt x="494" y="1958"/>
                      </a:lnTo>
                      <a:lnTo>
                        <a:pt x="468" y="1961"/>
                      </a:lnTo>
                      <a:lnTo>
                        <a:pt x="442" y="1964"/>
                      </a:lnTo>
                      <a:lnTo>
                        <a:pt x="414" y="1967"/>
                      </a:lnTo>
                      <a:lnTo>
                        <a:pt x="388" y="1967"/>
                      </a:lnTo>
                      <a:lnTo>
                        <a:pt x="362" y="1968"/>
                      </a:lnTo>
                      <a:lnTo>
                        <a:pt x="336" y="1969"/>
                      </a:lnTo>
                      <a:lnTo>
                        <a:pt x="283" y="1969"/>
                      </a:lnTo>
                      <a:lnTo>
                        <a:pt x="259" y="1969"/>
                      </a:lnTo>
                      <a:lnTo>
                        <a:pt x="235" y="1968"/>
                      </a:lnTo>
                      <a:lnTo>
                        <a:pt x="212" y="1967"/>
                      </a:lnTo>
                      <a:lnTo>
                        <a:pt x="192" y="1964"/>
                      </a:lnTo>
                      <a:lnTo>
                        <a:pt x="171" y="1961"/>
                      </a:lnTo>
                      <a:lnTo>
                        <a:pt x="153" y="1958"/>
                      </a:lnTo>
                      <a:lnTo>
                        <a:pt x="135" y="1955"/>
                      </a:lnTo>
                      <a:lnTo>
                        <a:pt x="121" y="1949"/>
                      </a:lnTo>
                      <a:lnTo>
                        <a:pt x="108" y="1945"/>
                      </a:lnTo>
                      <a:lnTo>
                        <a:pt x="96" y="1939"/>
                      </a:lnTo>
                      <a:lnTo>
                        <a:pt x="87" y="1933"/>
                      </a:lnTo>
                      <a:lnTo>
                        <a:pt x="81" y="1927"/>
                      </a:lnTo>
                      <a:lnTo>
                        <a:pt x="77" y="1920"/>
                      </a:lnTo>
                      <a:lnTo>
                        <a:pt x="67" y="1796"/>
                      </a:lnTo>
                      <a:lnTo>
                        <a:pt x="55" y="1673"/>
                      </a:lnTo>
                      <a:lnTo>
                        <a:pt x="44" y="1548"/>
                      </a:lnTo>
                      <a:lnTo>
                        <a:pt x="33" y="1423"/>
                      </a:lnTo>
                      <a:lnTo>
                        <a:pt x="25" y="1296"/>
                      </a:lnTo>
                      <a:lnTo>
                        <a:pt x="16" y="1172"/>
                      </a:lnTo>
                      <a:lnTo>
                        <a:pt x="9" y="1046"/>
                      </a:lnTo>
                      <a:lnTo>
                        <a:pt x="4" y="922"/>
                      </a:lnTo>
                      <a:lnTo>
                        <a:pt x="1" y="800"/>
                      </a:lnTo>
                      <a:lnTo>
                        <a:pt x="0" y="678"/>
                      </a:lnTo>
                      <a:lnTo>
                        <a:pt x="0" y="557"/>
                      </a:lnTo>
                      <a:lnTo>
                        <a:pt x="4" y="441"/>
                      </a:lnTo>
                      <a:lnTo>
                        <a:pt x="10" y="326"/>
                      </a:lnTo>
                      <a:lnTo>
                        <a:pt x="19" y="214"/>
                      </a:lnTo>
                      <a:lnTo>
                        <a:pt x="30" y="105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7" name="Freeform 89"/>
                <p:cNvSpPr>
                  <a:spLocks/>
                </p:cNvSpPr>
                <p:nvPr/>
              </p:nvSpPr>
              <p:spPr bwMode="auto">
                <a:xfrm>
                  <a:off x="5157" y="2713"/>
                  <a:ext cx="40" cy="42"/>
                </a:xfrm>
                <a:custGeom>
                  <a:avLst/>
                  <a:gdLst>
                    <a:gd name="T0" fmla="*/ 113 w 120"/>
                    <a:gd name="T1" fmla="*/ 103 h 126"/>
                    <a:gd name="T2" fmla="*/ 120 w 120"/>
                    <a:gd name="T3" fmla="*/ 109 h 126"/>
                    <a:gd name="T4" fmla="*/ 117 w 120"/>
                    <a:gd name="T5" fmla="*/ 102 h 126"/>
                    <a:gd name="T6" fmla="*/ 112 w 120"/>
                    <a:gd name="T7" fmla="*/ 94 h 126"/>
                    <a:gd name="T8" fmla="*/ 107 w 120"/>
                    <a:gd name="T9" fmla="*/ 86 h 126"/>
                    <a:gd name="T10" fmla="*/ 100 w 120"/>
                    <a:gd name="T11" fmla="*/ 78 h 126"/>
                    <a:gd name="T12" fmla="*/ 94 w 120"/>
                    <a:gd name="T13" fmla="*/ 71 h 126"/>
                    <a:gd name="T14" fmla="*/ 88 w 120"/>
                    <a:gd name="T15" fmla="*/ 64 h 126"/>
                    <a:gd name="T16" fmla="*/ 81 w 120"/>
                    <a:gd name="T17" fmla="*/ 56 h 126"/>
                    <a:gd name="T18" fmla="*/ 74 w 120"/>
                    <a:gd name="T19" fmla="*/ 49 h 126"/>
                    <a:gd name="T20" fmla="*/ 67 w 120"/>
                    <a:gd name="T21" fmla="*/ 42 h 126"/>
                    <a:gd name="T22" fmla="*/ 58 w 120"/>
                    <a:gd name="T23" fmla="*/ 35 h 126"/>
                    <a:gd name="T24" fmla="*/ 51 w 120"/>
                    <a:gd name="T25" fmla="*/ 29 h 126"/>
                    <a:gd name="T26" fmla="*/ 43 w 120"/>
                    <a:gd name="T27" fmla="*/ 23 h 126"/>
                    <a:gd name="T28" fmla="*/ 35 w 120"/>
                    <a:gd name="T29" fmla="*/ 16 h 126"/>
                    <a:gd name="T30" fmla="*/ 27 w 120"/>
                    <a:gd name="T31" fmla="*/ 10 h 126"/>
                    <a:gd name="T32" fmla="*/ 20 w 120"/>
                    <a:gd name="T33" fmla="*/ 4 h 126"/>
                    <a:gd name="T34" fmla="*/ 13 w 120"/>
                    <a:gd name="T35" fmla="*/ 0 h 126"/>
                    <a:gd name="T36" fmla="*/ 0 w 120"/>
                    <a:gd name="T37" fmla="*/ 19 h 126"/>
                    <a:gd name="T38" fmla="*/ 7 w 120"/>
                    <a:gd name="T39" fmla="*/ 24 h 126"/>
                    <a:gd name="T40" fmla="*/ 13 w 120"/>
                    <a:gd name="T41" fmla="*/ 30 h 126"/>
                    <a:gd name="T42" fmla="*/ 20 w 120"/>
                    <a:gd name="T43" fmla="*/ 35 h 126"/>
                    <a:gd name="T44" fmla="*/ 29 w 120"/>
                    <a:gd name="T45" fmla="*/ 40 h 126"/>
                    <a:gd name="T46" fmla="*/ 36 w 120"/>
                    <a:gd name="T47" fmla="*/ 46 h 126"/>
                    <a:gd name="T48" fmla="*/ 43 w 120"/>
                    <a:gd name="T49" fmla="*/ 54 h 126"/>
                    <a:gd name="T50" fmla="*/ 51 w 120"/>
                    <a:gd name="T51" fmla="*/ 59 h 126"/>
                    <a:gd name="T52" fmla="*/ 58 w 120"/>
                    <a:gd name="T53" fmla="*/ 65 h 126"/>
                    <a:gd name="T54" fmla="*/ 64 w 120"/>
                    <a:gd name="T55" fmla="*/ 72 h 126"/>
                    <a:gd name="T56" fmla="*/ 71 w 120"/>
                    <a:gd name="T57" fmla="*/ 80 h 126"/>
                    <a:gd name="T58" fmla="*/ 77 w 120"/>
                    <a:gd name="T59" fmla="*/ 86 h 126"/>
                    <a:gd name="T60" fmla="*/ 82 w 120"/>
                    <a:gd name="T61" fmla="*/ 93 h 126"/>
                    <a:gd name="T62" fmla="*/ 88 w 120"/>
                    <a:gd name="T63" fmla="*/ 100 h 126"/>
                    <a:gd name="T64" fmla="*/ 93 w 120"/>
                    <a:gd name="T65" fmla="*/ 107 h 126"/>
                    <a:gd name="T66" fmla="*/ 97 w 120"/>
                    <a:gd name="T67" fmla="*/ 113 h 126"/>
                    <a:gd name="T68" fmla="*/ 100 w 120"/>
                    <a:gd name="T69" fmla="*/ 120 h 126"/>
                    <a:gd name="T70" fmla="*/ 109 w 120"/>
                    <a:gd name="T71" fmla="*/ 126 h 126"/>
                    <a:gd name="T72" fmla="*/ 113 w 120"/>
                    <a:gd name="T73" fmla="*/ 10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0" h="126">
                      <a:moveTo>
                        <a:pt x="113" y="103"/>
                      </a:moveTo>
                      <a:lnTo>
                        <a:pt x="120" y="109"/>
                      </a:lnTo>
                      <a:lnTo>
                        <a:pt x="117" y="102"/>
                      </a:lnTo>
                      <a:lnTo>
                        <a:pt x="112" y="94"/>
                      </a:lnTo>
                      <a:lnTo>
                        <a:pt x="107" y="86"/>
                      </a:lnTo>
                      <a:lnTo>
                        <a:pt x="100" y="78"/>
                      </a:lnTo>
                      <a:lnTo>
                        <a:pt x="94" y="71"/>
                      </a:lnTo>
                      <a:lnTo>
                        <a:pt x="88" y="64"/>
                      </a:lnTo>
                      <a:lnTo>
                        <a:pt x="81" y="56"/>
                      </a:lnTo>
                      <a:lnTo>
                        <a:pt x="74" y="49"/>
                      </a:lnTo>
                      <a:lnTo>
                        <a:pt x="67" y="42"/>
                      </a:lnTo>
                      <a:lnTo>
                        <a:pt x="58" y="35"/>
                      </a:lnTo>
                      <a:lnTo>
                        <a:pt x="51" y="29"/>
                      </a:lnTo>
                      <a:lnTo>
                        <a:pt x="43" y="23"/>
                      </a:lnTo>
                      <a:lnTo>
                        <a:pt x="35" y="16"/>
                      </a:lnTo>
                      <a:lnTo>
                        <a:pt x="27" y="10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7" y="24"/>
                      </a:lnTo>
                      <a:lnTo>
                        <a:pt x="13" y="30"/>
                      </a:lnTo>
                      <a:lnTo>
                        <a:pt x="20" y="35"/>
                      </a:lnTo>
                      <a:lnTo>
                        <a:pt x="29" y="40"/>
                      </a:lnTo>
                      <a:lnTo>
                        <a:pt x="36" y="46"/>
                      </a:lnTo>
                      <a:lnTo>
                        <a:pt x="43" y="54"/>
                      </a:lnTo>
                      <a:lnTo>
                        <a:pt x="51" y="59"/>
                      </a:lnTo>
                      <a:lnTo>
                        <a:pt x="58" y="65"/>
                      </a:lnTo>
                      <a:lnTo>
                        <a:pt x="64" y="72"/>
                      </a:lnTo>
                      <a:lnTo>
                        <a:pt x="71" y="80"/>
                      </a:lnTo>
                      <a:lnTo>
                        <a:pt x="77" y="86"/>
                      </a:lnTo>
                      <a:lnTo>
                        <a:pt x="82" y="93"/>
                      </a:lnTo>
                      <a:lnTo>
                        <a:pt x="88" y="100"/>
                      </a:lnTo>
                      <a:lnTo>
                        <a:pt x="93" y="107"/>
                      </a:lnTo>
                      <a:lnTo>
                        <a:pt x="97" y="113"/>
                      </a:lnTo>
                      <a:lnTo>
                        <a:pt x="100" y="120"/>
                      </a:lnTo>
                      <a:lnTo>
                        <a:pt x="109" y="126"/>
                      </a:lnTo>
                      <a:lnTo>
                        <a:pt x="113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8" name="Freeform 90"/>
                <p:cNvSpPr>
                  <a:spLocks/>
                </p:cNvSpPr>
                <p:nvPr/>
              </p:nvSpPr>
              <p:spPr bwMode="auto">
                <a:xfrm>
                  <a:off x="5193" y="2747"/>
                  <a:ext cx="46" cy="16"/>
                </a:xfrm>
                <a:custGeom>
                  <a:avLst/>
                  <a:gdLst>
                    <a:gd name="T0" fmla="*/ 138 w 138"/>
                    <a:gd name="T1" fmla="*/ 28 h 48"/>
                    <a:gd name="T2" fmla="*/ 133 w 138"/>
                    <a:gd name="T3" fmla="*/ 25 h 48"/>
                    <a:gd name="T4" fmla="*/ 126 w 138"/>
                    <a:gd name="T5" fmla="*/ 23 h 48"/>
                    <a:gd name="T6" fmla="*/ 117 w 138"/>
                    <a:gd name="T7" fmla="*/ 22 h 48"/>
                    <a:gd name="T8" fmla="*/ 110 w 138"/>
                    <a:gd name="T9" fmla="*/ 20 h 48"/>
                    <a:gd name="T10" fmla="*/ 101 w 138"/>
                    <a:gd name="T11" fmla="*/ 19 h 48"/>
                    <a:gd name="T12" fmla="*/ 94 w 138"/>
                    <a:gd name="T13" fmla="*/ 17 h 48"/>
                    <a:gd name="T14" fmla="*/ 85 w 138"/>
                    <a:gd name="T15" fmla="*/ 15 h 48"/>
                    <a:gd name="T16" fmla="*/ 78 w 138"/>
                    <a:gd name="T17" fmla="*/ 15 h 48"/>
                    <a:gd name="T18" fmla="*/ 68 w 138"/>
                    <a:gd name="T19" fmla="*/ 12 h 48"/>
                    <a:gd name="T20" fmla="*/ 61 w 138"/>
                    <a:gd name="T21" fmla="*/ 12 h 48"/>
                    <a:gd name="T22" fmla="*/ 52 w 138"/>
                    <a:gd name="T23" fmla="*/ 9 h 48"/>
                    <a:gd name="T24" fmla="*/ 45 w 138"/>
                    <a:gd name="T25" fmla="*/ 7 h 48"/>
                    <a:gd name="T26" fmla="*/ 36 w 138"/>
                    <a:gd name="T27" fmla="*/ 6 h 48"/>
                    <a:gd name="T28" fmla="*/ 29 w 138"/>
                    <a:gd name="T29" fmla="*/ 4 h 48"/>
                    <a:gd name="T30" fmla="*/ 20 w 138"/>
                    <a:gd name="T31" fmla="*/ 3 h 48"/>
                    <a:gd name="T32" fmla="*/ 11 w 138"/>
                    <a:gd name="T33" fmla="*/ 1 h 48"/>
                    <a:gd name="T34" fmla="*/ 4 w 138"/>
                    <a:gd name="T35" fmla="*/ 0 h 48"/>
                    <a:gd name="T36" fmla="*/ 0 w 138"/>
                    <a:gd name="T37" fmla="*/ 23 h 48"/>
                    <a:gd name="T38" fmla="*/ 7 w 138"/>
                    <a:gd name="T39" fmla="*/ 25 h 48"/>
                    <a:gd name="T40" fmla="*/ 16 w 138"/>
                    <a:gd name="T41" fmla="*/ 26 h 48"/>
                    <a:gd name="T42" fmla="*/ 24 w 138"/>
                    <a:gd name="T43" fmla="*/ 28 h 48"/>
                    <a:gd name="T44" fmla="*/ 32 w 138"/>
                    <a:gd name="T45" fmla="*/ 29 h 48"/>
                    <a:gd name="T46" fmla="*/ 40 w 138"/>
                    <a:gd name="T47" fmla="*/ 31 h 48"/>
                    <a:gd name="T48" fmla="*/ 48 w 138"/>
                    <a:gd name="T49" fmla="*/ 32 h 48"/>
                    <a:gd name="T50" fmla="*/ 56 w 138"/>
                    <a:gd name="T51" fmla="*/ 33 h 48"/>
                    <a:gd name="T52" fmla="*/ 64 w 138"/>
                    <a:gd name="T53" fmla="*/ 35 h 48"/>
                    <a:gd name="T54" fmla="*/ 72 w 138"/>
                    <a:gd name="T55" fmla="*/ 36 h 48"/>
                    <a:gd name="T56" fmla="*/ 80 w 138"/>
                    <a:gd name="T57" fmla="*/ 38 h 48"/>
                    <a:gd name="T58" fmla="*/ 88 w 138"/>
                    <a:gd name="T59" fmla="*/ 39 h 48"/>
                    <a:gd name="T60" fmla="*/ 97 w 138"/>
                    <a:gd name="T61" fmla="*/ 42 h 48"/>
                    <a:gd name="T62" fmla="*/ 104 w 138"/>
                    <a:gd name="T63" fmla="*/ 44 h 48"/>
                    <a:gd name="T64" fmla="*/ 113 w 138"/>
                    <a:gd name="T65" fmla="*/ 45 h 48"/>
                    <a:gd name="T66" fmla="*/ 120 w 138"/>
                    <a:gd name="T67" fmla="*/ 47 h 48"/>
                    <a:gd name="T68" fmla="*/ 129 w 138"/>
                    <a:gd name="T69" fmla="*/ 48 h 48"/>
                    <a:gd name="T70" fmla="*/ 126 w 138"/>
                    <a:gd name="T71" fmla="*/ 47 h 48"/>
                    <a:gd name="T72" fmla="*/ 138 w 138"/>
                    <a:gd name="T73" fmla="*/ 2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8" h="48">
                      <a:moveTo>
                        <a:pt x="138" y="28"/>
                      </a:moveTo>
                      <a:lnTo>
                        <a:pt x="133" y="25"/>
                      </a:lnTo>
                      <a:lnTo>
                        <a:pt x="126" y="23"/>
                      </a:lnTo>
                      <a:lnTo>
                        <a:pt x="117" y="22"/>
                      </a:lnTo>
                      <a:lnTo>
                        <a:pt x="110" y="20"/>
                      </a:lnTo>
                      <a:lnTo>
                        <a:pt x="101" y="19"/>
                      </a:lnTo>
                      <a:lnTo>
                        <a:pt x="94" y="17"/>
                      </a:lnTo>
                      <a:lnTo>
                        <a:pt x="85" y="15"/>
                      </a:lnTo>
                      <a:lnTo>
                        <a:pt x="78" y="15"/>
                      </a:lnTo>
                      <a:lnTo>
                        <a:pt x="68" y="12"/>
                      </a:lnTo>
                      <a:lnTo>
                        <a:pt x="61" y="12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6" y="6"/>
                      </a:lnTo>
                      <a:lnTo>
                        <a:pt x="29" y="4"/>
                      </a:lnTo>
                      <a:lnTo>
                        <a:pt x="20" y="3"/>
                      </a:lnTo>
                      <a:lnTo>
                        <a:pt x="11" y="1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7" y="25"/>
                      </a:lnTo>
                      <a:lnTo>
                        <a:pt x="16" y="26"/>
                      </a:lnTo>
                      <a:lnTo>
                        <a:pt x="24" y="28"/>
                      </a:lnTo>
                      <a:lnTo>
                        <a:pt x="32" y="29"/>
                      </a:lnTo>
                      <a:lnTo>
                        <a:pt x="40" y="31"/>
                      </a:lnTo>
                      <a:lnTo>
                        <a:pt x="48" y="32"/>
                      </a:lnTo>
                      <a:lnTo>
                        <a:pt x="56" y="33"/>
                      </a:lnTo>
                      <a:lnTo>
                        <a:pt x="64" y="35"/>
                      </a:lnTo>
                      <a:lnTo>
                        <a:pt x="72" y="36"/>
                      </a:lnTo>
                      <a:lnTo>
                        <a:pt x="80" y="38"/>
                      </a:lnTo>
                      <a:lnTo>
                        <a:pt x="88" y="39"/>
                      </a:lnTo>
                      <a:lnTo>
                        <a:pt x="97" y="42"/>
                      </a:lnTo>
                      <a:lnTo>
                        <a:pt x="104" y="44"/>
                      </a:lnTo>
                      <a:lnTo>
                        <a:pt x="113" y="45"/>
                      </a:lnTo>
                      <a:lnTo>
                        <a:pt x="120" y="47"/>
                      </a:lnTo>
                      <a:lnTo>
                        <a:pt x="129" y="48"/>
                      </a:lnTo>
                      <a:lnTo>
                        <a:pt x="126" y="47"/>
                      </a:lnTo>
                      <a:lnTo>
                        <a:pt x="13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9" name="Freeform 91"/>
                <p:cNvSpPr>
                  <a:spLocks/>
                </p:cNvSpPr>
                <p:nvPr/>
              </p:nvSpPr>
              <p:spPr bwMode="auto">
                <a:xfrm>
                  <a:off x="5235" y="2756"/>
                  <a:ext cx="154" cy="271"/>
                </a:xfrm>
                <a:custGeom>
                  <a:avLst/>
                  <a:gdLst>
                    <a:gd name="T0" fmla="*/ 447 w 460"/>
                    <a:gd name="T1" fmla="*/ 768 h 811"/>
                    <a:gd name="T2" fmla="*/ 420 w 460"/>
                    <a:gd name="T3" fmla="*/ 699 h 811"/>
                    <a:gd name="T4" fmla="*/ 393 w 460"/>
                    <a:gd name="T5" fmla="*/ 631 h 811"/>
                    <a:gd name="T6" fmla="*/ 365 w 460"/>
                    <a:gd name="T7" fmla="*/ 564 h 811"/>
                    <a:gd name="T8" fmla="*/ 335 w 460"/>
                    <a:gd name="T9" fmla="*/ 499 h 811"/>
                    <a:gd name="T10" fmla="*/ 306 w 460"/>
                    <a:gd name="T11" fmla="*/ 436 h 811"/>
                    <a:gd name="T12" fmla="*/ 275 w 460"/>
                    <a:gd name="T13" fmla="*/ 375 h 811"/>
                    <a:gd name="T14" fmla="*/ 246 w 460"/>
                    <a:gd name="T15" fmla="*/ 318 h 811"/>
                    <a:gd name="T16" fmla="*/ 215 w 460"/>
                    <a:gd name="T17" fmla="*/ 264 h 811"/>
                    <a:gd name="T18" fmla="*/ 186 w 460"/>
                    <a:gd name="T19" fmla="*/ 213 h 811"/>
                    <a:gd name="T20" fmla="*/ 157 w 460"/>
                    <a:gd name="T21" fmla="*/ 167 h 811"/>
                    <a:gd name="T22" fmla="*/ 128 w 460"/>
                    <a:gd name="T23" fmla="*/ 125 h 811"/>
                    <a:gd name="T24" fmla="*/ 100 w 460"/>
                    <a:gd name="T25" fmla="*/ 87 h 811"/>
                    <a:gd name="T26" fmla="*/ 73 w 460"/>
                    <a:gd name="T27" fmla="*/ 55 h 811"/>
                    <a:gd name="T28" fmla="*/ 48 w 460"/>
                    <a:gd name="T29" fmla="*/ 27 h 811"/>
                    <a:gd name="T30" fmla="*/ 25 w 460"/>
                    <a:gd name="T31" fmla="*/ 7 h 811"/>
                    <a:gd name="T32" fmla="*/ 0 w 460"/>
                    <a:gd name="T33" fmla="*/ 19 h 811"/>
                    <a:gd name="T34" fmla="*/ 21 w 460"/>
                    <a:gd name="T35" fmla="*/ 35 h 811"/>
                    <a:gd name="T36" fmla="*/ 44 w 460"/>
                    <a:gd name="T37" fmla="*/ 56 h 811"/>
                    <a:gd name="T38" fmla="*/ 70 w 460"/>
                    <a:gd name="T39" fmla="*/ 85 h 811"/>
                    <a:gd name="T40" fmla="*/ 95 w 460"/>
                    <a:gd name="T41" fmla="*/ 119 h 811"/>
                    <a:gd name="T42" fmla="*/ 124 w 460"/>
                    <a:gd name="T43" fmla="*/ 158 h 811"/>
                    <a:gd name="T44" fmla="*/ 150 w 460"/>
                    <a:gd name="T45" fmla="*/ 202 h 811"/>
                    <a:gd name="T46" fmla="*/ 180 w 460"/>
                    <a:gd name="T47" fmla="*/ 250 h 811"/>
                    <a:gd name="T48" fmla="*/ 210 w 460"/>
                    <a:gd name="T49" fmla="*/ 302 h 811"/>
                    <a:gd name="T50" fmla="*/ 240 w 460"/>
                    <a:gd name="T51" fmla="*/ 357 h 811"/>
                    <a:gd name="T52" fmla="*/ 271 w 460"/>
                    <a:gd name="T53" fmla="*/ 417 h 811"/>
                    <a:gd name="T54" fmla="*/ 300 w 460"/>
                    <a:gd name="T55" fmla="*/ 478 h 811"/>
                    <a:gd name="T56" fmla="*/ 327 w 460"/>
                    <a:gd name="T57" fmla="*/ 541 h 811"/>
                    <a:gd name="T58" fmla="*/ 356 w 460"/>
                    <a:gd name="T59" fmla="*/ 608 h 811"/>
                    <a:gd name="T60" fmla="*/ 385 w 460"/>
                    <a:gd name="T61" fmla="*/ 673 h 811"/>
                    <a:gd name="T62" fmla="*/ 412 w 460"/>
                    <a:gd name="T63" fmla="*/ 743 h 811"/>
                    <a:gd name="T64" fmla="*/ 438 w 460"/>
                    <a:gd name="T65" fmla="*/ 811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0" h="811">
                      <a:moveTo>
                        <a:pt x="460" y="804"/>
                      </a:moveTo>
                      <a:lnTo>
                        <a:pt x="447" y="768"/>
                      </a:lnTo>
                      <a:lnTo>
                        <a:pt x="433" y="734"/>
                      </a:lnTo>
                      <a:lnTo>
                        <a:pt x="420" y="699"/>
                      </a:lnTo>
                      <a:lnTo>
                        <a:pt x="407" y="664"/>
                      </a:lnTo>
                      <a:lnTo>
                        <a:pt x="393" y="631"/>
                      </a:lnTo>
                      <a:lnTo>
                        <a:pt x="378" y="598"/>
                      </a:lnTo>
                      <a:lnTo>
                        <a:pt x="365" y="564"/>
                      </a:lnTo>
                      <a:lnTo>
                        <a:pt x="351" y="532"/>
                      </a:lnTo>
                      <a:lnTo>
                        <a:pt x="335" y="499"/>
                      </a:lnTo>
                      <a:lnTo>
                        <a:pt x="320" y="468"/>
                      </a:lnTo>
                      <a:lnTo>
                        <a:pt x="306" y="436"/>
                      </a:lnTo>
                      <a:lnTo>
                        <a:pt x="290" y="405"/>
                      </a:lnTo>
                      <a:lnTo>
                        <a:pt x="275" y="375"/>
                      </a:lnTo>
                      <a:lnTo>
                        <a:pt x="260" y="346"/>
                      </a:lnTo>
                      <a:lnTo>
                        <a:pt x="246" y="318"/>
                      </a:lnTo>
                      <a:lnTo>
                        <a:pt x="231" y="291"/>
                      </a:lnTo>
                      <a:lnTo>
                        <a:pt x="215" y="264"/>
                      </a:lnTo>
                      <a:lnTo>
                        <a:pt x="201" y="238"/>
                      </a:lnTo>
                      <a:lnTo>
                        <a:pt x="186" y="213"/>
                      </a:lnTo>
                      <a:lnTo>
                        <a:pt x="172" y="190"/>
                      </a:lnTo>
                      <a:lnTo>
                        <a:pt x="157" y="167"/>
                      </a:lnTo>
                      <a:lnTo>
                        <a:pt x="143" y="145"/>
                      </a:lnTo>
                      <a:lnTo>
                        <a:pt x="128" y="125"/>
                      </a:lnTo>
                      <a:lnTo>
                        <a:pt x="115" y="104"/>
                      </a:lnTo>
                      <a:lnTo>
                        <a:pt x="100" y="87"/>
                      </a:lnTo>
                      <a:lnTo>
                        <a:pt x="87" y="71"/>
                      </a:lnTo>
                      <a:lnTo>
                        <a:pt x="73" y="55"/>
                      </a:lnTo>
                      <a:lnTo>
                        <a:pt x="61" y="40"/>
                      </a:lnTo>
                      <a:lnTo>
                        <a:pt x="48" y="27"/>
                      </a:lnTo>
                      <a:lnTo>
                        <a:pt x="37" y="16"/>
                      </a:lnTo>
                      <a:lnTo>
                        <a:pt x="25" y="7"/>
                      </a:lnTo>
                      <a:lnTo>
                        <a:pt x="12" y="0"/>
                      </a:lnTo>
                      <a:lnTo>
                        <a:pt x="0" y="19"/>
                      </a:lnTo>
                      <a:lnTo>
                        <a:pt x="9" y="26"/>
                      </a:lnTo>
                      <a:lnTo>
                        <a:pt x="21" y="35"/>
                      </a:lnTo>
                      <a:lnTo>
                        <a:pt x="32" y="45"/>
                      </a:lnTo>
                      <a:lnTo>
                        <a:pt x="44" y="56"/>
                      </a:lnTo>
                      <a:lnTo>
                        <a:pt x="57" y="71"/>
                      </a:lnTo>
                      <a:lnTo>
                        <a:pt x="70" y="85"/>
                      </a:lnTo>
                      <a:lnTo>
                        <a:pt x="83" y="101"/>
                      </a:lnTo>
                      <a:lnTo>
                        <a:pt x="95" y="119"/>
                      </a:lnTo>
                      <a:lnTo>
                        <a:pt x="109" y="138"/>
                      </a:lnTo>
                      <a:lnTo>
                        <a:pt x="124" y="158"/>
                      </a:lnTo>
                      <a:lnTo>
                        <a:pt x="138" y="180"/>
                      </a:lnTo>
                      <a:lnTo>
                        <a:pt x="150" y="202"/>
                      </a:lnTo>
                      <a:lnTo>
                        <a:pt x="166" y="225"/>
                      </a:lnTo>
                      <a:lnTo>
                        <a:pt x="180" y="250"/>
                      </a:lnTo>
                      <a:lnTo>
                        <a:pt x="195" y="276"/>
                      </a:lnTo>
                      <a:lnTo>
                        <a:pt x="210" y="302"/>
                      </a:lnTo>
                      <a:lnTo>
                        <a:pt x="226" y="330"/>
                      </a:lnTo>
                      <a:lnTo>
                        <a:pt x="240" y="357"/>
                      </a:lnTo>
                      <a:lnTo>
                        <a:pt x="255" y="387"/>
                      </a:lnTo>
                      <a:lnTo>
                        <a:pt x="271" y="417"/>
                      </a:lnTo>
                      <a:lnTo>
                        <a:pt x="284" y="446"/>
                      </a:lnTo>
                      <a:lnTo>
                        <a:pt x="300" y="478"/>
                      </a:lnTo>
                      <a:lnTo>
                        <a:pt x="313" y="509"/>
                      </a:lnTo>
                      <a:lnTo>
                        <a:pt x="327" y="541"/>
                      </a:lnTo>
                      <a:lnTo>
                        <a:pt x="342" y="574"/>
                      </a:lnTo>
                      <a:lnTo>
                        <a:pt x="356" y="608"/>
                      </a:lnTo>
                      <a:lnTo>
                        <a:pt x="371" y="641"/>
                      </a:lnTo>
                      <a:lnTo>
                        <a:pt x="385" y="673"/>
                      </a:lnTo>
                      <a:lnTo>
                        <a:pt x="399" y="708"/>
                      </a:lnTo>
                      <a:lnTo>
                        <a:pt x="412" y="743"/>
                      </a:lnTo>
                      <a:lnTo>
                        <a:pt x="426" y="776"/>
                      </a:lnTo>
                      <a:lnTo>
                        <a:pt x="438" y="811"/>
                      </a:lnTo>
                      <a:lnTo>
                        <a:pt x="460" y="8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0" name="Freeform 92"/>
                <p:cNvSpPr>
                  <a:spLocks/>
                </p:cNvSpPr>
                <p:nvPr/>
              </p:nvSpPr>
              <p:spPr bwMode="auto">
                <a:xfrm>
                  <a:off x="5381" y="3024"/>
                  <a:ext cx="53" cy="154"/>
                </a:xfrm>
                <a:custGeom>
                  <a:avLst/>
                  <a:gdLst>
                    <a:gd name="T0" fmla="*/ 158 w 158"/>
                    <a:gd name="T1" fmla="*/ 447 h 460"/>
                    <a:gd name="T2" fmla="*/ 153 w 158"/>
                    <a:gd name="T3" fmla="*/ 418 h 460"/>
                    <a:gd name="T4" fmla="*/ 145 w 158"/>
                    <a:gd name="T5" fmla="*/ 387 h 460"/>
                    <a:gd name="T6" fmla="*/ 138 w 158"/>
                    <a:gd name="T7" fmla="*/ 358 h 460"/>
                    <a:gd name="T8" fmla="*/ 129 w 158"/>
                    <a:gd name="T9" fmla="*/ 327 h 460"/>
                    <a:gd name="T10" fmla="*/ 121 w 158"/>
                    <a:gd name="T11" fmla="*/ 297 h 460"/>
                    <a:gd name="T12" fmla="*/ 112 w 158"/>
                    <a:gd name="T13" fmla="*/ 266 h 460"/>
                    <a:gd name="T14" fmla="*/ 103 w 158"/>
                    <a:gd name="T15" fmla="*/ 237 h 460"/>
                    <a:gd name="T16" fmla="*/ 94 w 158"/>
                    <a:gd name="T17" fmla="*/ 208 h 460"/>
                    <a:gd name="T18" fmla="*/ 84 w 158"/>
                    <a:gd name="T19" fmla="*/ 179 h 460"/>
                    <a:gd name="T20" fmla="*/ 75 w 158"/>
                    <a:gd name="T21" fmla="*/ 150 h 460"/>
                    <a:gd name="T22" fmla="*/ 65 w 158"/>
                    <a:gd name="T23" fmla="*/ 122 h 460"/>
                    <a:gd name="T24" fmla="*/ 57 w 158"/>
                    <a:gd name="T25" fmla="*/ 95 h 460"/>
                    <a:gd name="T26" fmla="*/ 48 w 158"/>
                    <a:gd name="T27" fmla="*/ 70 h 460"/>
                    <a:gd name="T28" fmla="*/ 38 w 158"/>
                    <a:gd name="T29" fmla="*/ 45 h 460"/>
                    <a:gd name="T30" fmla="*/ 29 w 158"/>
                    <a:gd name="T31" fmla="*/ 20 h 460"/>
                    <a:gd name="T32" fmla="*/ 22 w 158"/>
                    <a:gd name="T33" fmla="*/ 0 h 460"/>
                    <a:gd name="T34" fmla="*/ 4 w 158"/>
                    <a:gd name="T35" fmla="*/ 19 h 460"/>
                    <a:gd name="T36" fmla="*/ 11 w 158"/>
                    <a:gd name="T37" fmla="*/ 41 h 460"/>
                    <a:gd name="T38" fmla="*/ 20 w 158"/>
                    <a:gd name="T39" fmla="*/ 66 h 460"/>
                    <a:gd name="T40" fmla="*/ 29 w 158"/>
                    <a:gd name="T41" fmla="*/ 90 h 460"/>
                    <a:gd name="T42" fmla="*/ 39 w 158"/>
                    <a:gd name="T43" fmla="*/ 116 h 460"/>
                    <a:gd name="T44" fmla="*/ 48 w 158"/>
                    <a:gd name="T45" fmla="*/ 143 h 460"/>
                    <a:gd name="T46" fmla="*/ 57 w 158"/>
                    <a:gd name="T47" fmla="*/ 172 h 460"/>
                    <a:gd name="T48" fmla="*/ 67 w 158"/>
                    <a:gd name="T49" fmla="*/ 199 h 460"/>
                    <a:gd name="T50" fmla="*/ 75 w 158"/>
                    <a:gd name="T51" fmla="*/ 230 h 460"/>
                    <a:gd name="T52" fmla="*/ 86 w 158"/>
                    <a:gd name="T53" fmla="*/ 259 h 460"/>
                    <a:gd name="T54" fmla="*/ 94 w 158"/>
                    <a:gd name="T55" fmla="*/ 288 h 460"/>
                    <a:gd name="T56" fmla="*/ 103 w 158"/>
                    <a:gd name="T57" fmla="*/ 319 h 460"/>
                    <a:gd name="T58" fmla="*/ 112 w 158"/>
                    <a:gd name="T59" fmla="*/ 349 h 460"/>
                    <a:gd name="T60" fmla="*/ 118 w 158"/>
                    <a:gd name="T61" fmla="*/ 378 h 460"/>
                    <a:gd name="T62" fmla="*/ 126 w 158"/>
                    <a:gd name="T63" fmla="*/ 407 h 460"/>
                    <a:gd name="T64" fmla="*/ 132 w 158"/>
                    <a:gd name="T65" fmla="*/ 438 h 460"/>
                    <a:gd name="T66" fmla="*/ 141 w 158"/>
                    <a:gd name="T67" fmla="*/ 43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8" h="460">
                      <a:moveTo>
                        <a:pt x="153" y="460"/>
                      </a:moveTo>
                      <a:lnTo>
                        <a:pt x="158" y="447"/>
                      </a:lnTo>
                      <a:lnTo>
                        <a:pt x="155" y="432"/>
                      </a:lnTo>
                      <a:lnTo>
                        <a:pt x="153" y="418"/>
                      </a:lnTo>
                      <a:lnTo>
                        <a:pt x="148" y="403"/>
                      </a:lnTo>
                      <a:lnTo>
                        <a:pt x="145" y="387"/>
                      </a:lnTo>
                      <a:lnTo>
                        <a:pt x="141" y="372"/>
                      </a:lnTo>
                      <a:lnTo>
                        <a:pt x="138" y="358"/>
                      </a:lnTo>
                      <a:lnTo>
                        <a:pt x="134" y="342"/>
                      </a:lnTo>
                      <a:lnTo>
                        <a:pt x="129" y="327"/>
                      </a:lnTo>
                      <a:lnTo>
                        <a:pt x="126" y="313"/>
                      </a:lnTo>
                      <a:lnTo>
                        <a:pt x="121" y="297"/>
                      </a:lnTo>
                      <a:lnTo>
                        <a:pt x="118" y="281"/>
                      </a:lnTo>
                      <a:lnTo>
                        <a:pt x="112" y="266"/>
                      </a:lnTo>
                      <a:lnTo>
                        <a:pt x="109" y="252"/>
                      </a:lnTo>
                      <a:lnTo>
                        <a:pt x="103" y="237"/>
                      </a:lnTo>
                      <a:lnTo>
                        <a:pt x="99" y="223"/>
                      </a:lnTo>
                      <a:lnTo>
                        <a:pt x="94" y="208"/>
                      </a:lnTo>
                      <a:lnTo>
                        <a:pt x="89" y="192"/>
                      </a:lnTo>
                      <a:lnTo>
                        <a:pt x="84" y="179"/>
                      </a:lnTo>
                      <a:lnTo>
                        <a:pt x="80" y="164"/>
                      </a:lnTo>
                      <a:lnTo>
                        <a:pt x="75" y="150"/>
                      </a:lnTo>
                      <a:lnTo>
                        <a:pt x="70" y="135"/>
                      </a:lnTo>
                      <a:lnTo>
                        <a:pt x="65" y="122"/>
                      </a:lnTo>
                      <a:lnTo>
                        <a:pt x="59" y="109"/>
                      </a:lnTo>
                      <a:lnTo>
                        <a:pt x="57" y="95"/>
                      </a:lnTo>
                      <a:lnTo>
                        <a:pt x="51" y="82"/>
                      </a:lnTo>
                      <a:lnTo>
                        <a:pt x="48" y="70"/>
                      </a:lnTo>
                      <a:lnTo>
                        <a:pt x="42" y="57"/>
                      </a:lnTo>
                      <a:lnTo>
                        <a:pt x="38" y="45"/>
                      </a:lnTo>
                      <a:lnTo>
                        <a:pt x="33" y="32"/>
                      </a:lnTo>
                      <a:lnTo>
                        <a:pt x="29" y="20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7"/>
                      </a:lnTo>
                      <a:lnTo>
                        <a:pt x="4" y="19"/>
                      </a:lnTo>
                      <a:lnTo>
                        <a:pt x="9" y="29"/>
                      </a:lnTo>
                      <a:lnTo>
                        <a:pt x="11" y="41"/>
                      </a:lnTo>
                      <a:lnTo>
                        <a:pt x="17" y="52"/>
                      </a:lnTo>
                      <a:lnTo>
                        <a:pt x="20" y="66"/>
                      </a:lnTo>
                      <a:lnTo>
                        <a:pt x="26" y="77"/>
                      </a:lnTo>
                      <a:lnTo>
                        <a:pt x="29" y="90"/>
                      </a:lnTo>
                      <a:lnTo>
                        <a:pt x="35" y="102"/>
                      </a:lnTo>
                      <a:lnTo>
                        <a:pt x="39" y="116"/>
                      </a:lnTo>
                      <a:lnTo>
                        <a:pt x="43" y="130"/>
                      </a:lnTo>
                      <a:lnTo>
                        <a:pt x="48" y="143"/>
                      </a:lnTo>
                      <a:lnTo>
                        <a:pt x="52" y="157"/>
                      </a:lnTo>
                      <a:lnTo>
                        <a:pt x="57" y="172"/>
                      </a:lnTo>
                      <a:lnTo>
                        <a:pt x="62" y="186"/>
                      </a:lnTo>
                      <a:lnTo>
                        <a:pt x="67" y="199"/>
                      </a:lnTo>
                      <a:lnTo>
                        <a:pt x="71" y="215"/>
                      </a:lnTo>
                      <a:lnTo>
                        <a:pt x="75" y="230"/>
                      </a:lnTo>
                      <a:lnTo>
                        <a:pt x="80" y="244"/>
                      </a:lnTo>
                      <a:lnTo>
                        <a:pt x="86" y="259"/>
                      </a:lnTo>
                      <a:lnTo>
                        <a:pt x="89" y="274"/>
                      </a:lnTo>
                      <a:lnTo>
                        <a:pt x="94" y="288"/>
                      </a:lnTo>
                      <a:lnTo>
                        <a:pt x="99" y="303"/>
                      </a:lnTo>
                      <a:lnTo>
                        <a:pt x="103" y="319"/>
                      </a:lnTo>
                      <a:lnTo>
                        <a:pt x="106" y="333"/>
                      </a:lnTo>
                      <a:lnTo>
                        <a:pt x="112" y="349"/>
                      </a:lnTo>
                      <a:lnTo>
                        <a:pt x="115" y="364"/>
                      </a:lnTo>
                      <a:lnTo>
                        <a:pt x="118" y="378"/>
                      </a:lnTo>
                      <a:lnTo>
                        <a:pt x="122" y="394"/>
                      </a:lnTo>
                      <a:lnTo>
                        <a:pt x="126" y="407"/>
                      </a:lnTo>
                      <a:lnTo>
                        <a:pt x="129" y="423"/>
                      </a:lnTo>
                      <a:lnTo>
                        <a:pt x="132" y="438"/>
                      </a:lnTo>
                      <a:lnTo>
                        <a:pt x="135" y="451"/>
                      </a:lnTo>
                      <a:lnTo>
                        <a:pt x="141" y="439"/>
                      </a:lnTo>
                      <a:lnTo>
                        <a:pt x="153" y="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1" name="Freeform 93"/>
                <p:cNvSpPr>
                  <a:spLocks/>
                </p:cNvSpPr>
                <p:nvPr/>
              </p:nvSpPr>
              <p:spPr bwMode="auto">
                <a:xfrm>
                  <a:off x="5377" y="3171"/>
                  <a:ext cx="55" cy="19"/>
                </a:xfrm>
                <a:custGeom>
                  <a:avLst/>
                  <a:gdLst>
                    <a:gd name="T0" fmla="*/ 22 w 165"/>
                    <a:gd name="T1" fmla="*/ 48 h 59"/>
                    <a:gd name="T2" fmla="*/ 12 w 165"/>
                    <a:gd name="T3" fmla="*/ 59 h 59"/>
                    <a:gd name="T4" fmla="*/ 22 w 165"/>
                    <a:gd name="T5" fmla="*/ 59 h 59"/>
                    <a:gd name="T6" fmla="*/ 34 w 165"/>
                    <a:gd name="T7" fmla="*/ 57 h 59"/>
                    <a:gd name="T8" fmla="*/ 44 w 165"/>
                    <a:gd name="T9" fmla="*/ 56 h 59"/>
                    <a:gd name="T10" fmla="*/ 54 w 165"/>
                    <a:gd name="T11" fmla="*/ 53 h 59"/>
                    <a:gd name="T12" fmla="*/ 64 w 165"/>
                    <a:gd name="T13" fmla="*/ 51 h 59"/>
                    <a:gd name="T14" fmla="*/ 74 w 165"/>
                    <a:gd name="T15" fmla="*/ 50 h 59"/>
                    <a:gd name="T16" fmla="*/ 85 w 165"/>
                    <a:gd name="T17" fmla="*/ 48 h 59"/>
                    <a:gd name="T18" fmla="*/ 95 w 165"/>
                    <a:gd name="T19" fmla="*/ 45 h 59"/>
                    <a:gd name="T20" fmla="*/ 105 w 165"/>
                    <a:gd name="T21" fmla="*/ 43 h 59"/>
                    <a:gd name="T22" fmla="*/ 114 w 165"/>
                    <a:gd name="T23" fmla="*/ 41 h 59"/>
                    <a:gd name="T24" fmla="*/ 124 w 165"/>
                    <a:gd name="T25" fmla="*/ 37 h 59"/>
                    <a:gd name="T26" fmla="*/ 133 w 165"/>
                    <a:gd name="T27" fmla="*/ 34 h 59"/>
                    <a:gd name="T28" fmla="*/ 140 w 165"/>
                    <a:gd name="T29" fmla="*/ 31 h 59"/>
                    <a:gd name="T30" fmla="*/ 149 w 165"/>
                    <a:gd name="T31" fmla="*/ 28 h 59"/>
                    <a:gd name="T32" fmla="*/ 156 w 165"/>
                    <a:gd name="T33" fmla="*/ 25 h 59"/>
                    <a:gd name="T34" fmla="*/ 165 w 165"/>
                    <a:gd name="T35" fmla="*/ 21 h 59"/>
                    <a:gd name="T36" fmla="*/ 153 w 165"/>
                    <a:gd name="T37" fmla="*/ 0 h 59"/>
                    <a:gd name="T38" fmla="*/ 147 w 165"/>
                    <a:gd name="T39" fmla="*/ 3 h 59"/>
                    <a:gd name="T40" fmla="*/ 140 w 165"/>
                    <a:gd name="T41" fmla="*/ 6 h 59"/>
                    <a:gd name="T42" fmla="*/ 133 w 165"/>
                    <a:gd name="T43" fmla="*/ 9 h 59"/>
                    <a:gd name="T44" fmla="*/ 124 w 165"/>
                    <a:gd name="T45" fmla="*/ 12 h 59"/>
                    <a:gd name="T46" fmla="*/ 117 w 165"/>
                    <a:gd name="T47" fmla="*/ 15 h 59"/>
                    <a:gd name="T48" fmla="*/ 106 w 165"/>
                    <a:gd name="T49" fmla="*/ 18 h 59"/>
                    <a:gd name="T50" fmla="*/ 99 w 165"/>
                    <a:gd name="T51" fmla="*/ 19 h 59"/>
                    <a:gd name="T52" fmla="*/ 89 w 165"/>
                    <a:gd name="T53" fmla="*/ 22 h 59"/>
                    <a:gd name="T54" fmla="*/ 80 w 165"/>
                    <a:gd name="T55" fmla="*/ 25 h 59"/>
                    <a:gd name="T56" fmla="*/ 70 w 165"/>
                    <a:gd name="T57" fmla="*/ 27 h 59"/>
                    <a:gd name="T58" fmla="*/ 60 w 165"/>
                    <a:gd name="T59" fmla="*/ 28 h 59"/>
                    <a:gd name="T60" fmla="*/ 51 w 165"/>
                    <a:gd name="T61" fmla="*/ 31 h 59"/>
                    <a:gd name="T62" fmla="*/ 39 w 165"/>
                    <a:gd name="T63" fmla="*/ 32 h 59"/>
                    <a:gd name="T64" fmla="*/ 29 w 165"/>
                    <a:gd name="T65" fmla="*/ 34 h 59"/>
                    <a:gd name="T66" fmla="*/ 21 w 165"/>
                    <a:gd name="T67" fmla="*/ 35 h 59"/>
                    <a:gd name="T68" fmla="*/ 9 w 165"/>
                    <a:gd name="T69" fmla="*/ 37 h 59"/>
                    <a:gd name="T70" fmla="*/ 0 w 165"/>
                    <a:gd name="T71" fmla="*/ 48 h 59"/>
                    <a:gd name="T72" fmla="*/ 22 w 165"/>
                    <a:gd name="T73" fmla="*/ 4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59">
                      <a:moveTo>
                        <a:pt x="22" y="48"/>
                      </a:moveTo>
                      <a:lnTo>
                        <a:pt x="12" y="59"/>
                      </a:lnTo>
                      <a:lnTo>
                        <a:pt x="22" y="59"/>
                      </a:lnTo>
                      <a:lnTo>
                        <a:pt x="34" y="57"/>
                      </a:lnTo>
                      <a:lnTo>
                        <a:pt x="44" y="56"/>
                      </a:lnTo>
                      <a:lnTo>
                        <a:pt x="54" y="53"/>
                      </a:lnTo>
                      <a:lnTo>
                        <a:pt x="64" y="51"/>
                      </a:lnTo>
                      <a:lnTo>
                        <a:pt x="74" y="50"/>
                      </a:lnTo>
                      <a:lnTo>
                        <a:pt x="85" y="48"/>
                      </a:lnTo>
                      <a:lnTo>
                        <a:pt x="95" y="45"/>
                      </a:lnTo>
                      <a:lnTo>
                        <a:pt x="105" y="43"/>
                      </a:lnTo>
                      <a:lnTo>
                        <a:pt x="114" y="41"/>
                      </a:lnTo>
                      <a:lnTo>
                        <a:pt x="124" y="37"/>
                      </a:lnTo>
                      <a:lnTo>
                        <a:pt x="133" y="34"/>
                      </a:lnTo>
                      <a:lnTo>
                        <a:pt x="140" y="31"/>
                      </a:lnTo>
                      <a:lnTo>
                        <a:pt x="149" y="28"/>
                      </a:lnTo>
                      <a:lnTo>
                        <a:pt x="156" y="25"/>
                      </a:lnTo>
                      <a:lnTo>
                        <a:pt x="165" y="21"/>
                      </a:lnTo>
                      <a:lnTo>
                        <a:pt x="153" y="0"/>
                      </a:lnTo>
                      <a:lnTo>
                        <a:pt x="147" y="3"/>
                      </a:lnTo>
                      <a:lnTo>
                        <a:pt x="140" y="6"/>
                      </a:lnTo>
                      <a:lnTo>
                        <a:pt x="133" y="9"/>
                      </a:lnTo>
                      <a:lnTo>
                        <a:pt x="124" y="12"/>
                      </a:lnTo>
                      <a:lnTo>
                        <a:pt x="117" y="15"/>
                      </a:lnTo>
                      <a:lnTo>
                        <a:pt x="106" y="18"/>
                      </a:lnTo>
                      <a:lnTo>
                        <a:pt x="99" y="19"/>
                      </a:lnTo>
                      <a:lnTo>
                        <a:pt x="89" y="22"/>
                      </a:lnTo>
                      <a:lnTo>
                        <a:pt x="80" y="25"/>
                      </a:lnTo>
                      <a:lnTo>
                        <a:pt x="70" y="27"/>
                      </a:lnTo>
                      <a:lnTo>
                        <a:pt x="60" y="28"/>
                      </a:lnTo>
                      <a:lnTo>
                        <a:pt x="51" y="31"/>
                      </a:lnTo>
                      <a:lnTo>
                        <a:pt x="39" y="32"/>
                      </a:lnTo>
                      <a:lnTo>
                        <a:pt x="29" y="34"/>
                      </a:lnTo>
                      <a:lnTo>
                        <a:pt x="21" y="35"/>
                      </a:lnTo>
                      <a:lnTo>
                        <a:pt x="9" y="37"/>
                      </a:lnTo>
                      <a:lnTo>
                        <a:pt x="0" y="48"/>
                      </a:lnTo>
                      <a:lnTo>
                        <a:pt x="22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2" name="Freeform 94"/>
                <p:cNvSpPr>
                  <a:spLocks/>
                </p:cNvSpPr>
                <p:nvPr/>
              </p:nvSpPr>
              <p:spPr bwMode="auto">
                <a:xfrm>
                  <a:off x="5377" y="3187"/>
                  <a:ext cx="10" cy="166"/>
                </a:xfrm>
                <a:custGeom>
                  <a:avLst/>
                  <a:gdLst>
                    <a:gd name="T0" fmla="*/ 23 w 29"/>
                    <a:gd name="T1" fmla="*/ 499 h 499"/>
                    <a:gd name="T2" fmla="*/ 29 w 29"/>
                    <a:gd name="T3" fmla="*/ 489 h 499"/>
                    <a:gd name="T4" fmla="*/ 29 w 29"/>
                    <a:gd name="T5" fmla="*/ 475 h 499"/>
                    <a:gd name="T6" fmla="*/ 28 w 29"/>
                    <a:gd name="T7" fmla="*/ 459 h 499"/>
                    <a:gd name="T8" fmla="*/ 28 w 29"/>
                    <a:gd name="T9" fmla="*/ 428 h 499"/>
                    <a:gd name="T10" fmla="*/ 28 w 29"/>
                    <a:gd name="T11" fmla="*/ 412 h 499"/>
                    <a:gd name="T12" fmla="*/ 28 w 29"/>
                    <a:gd name="T13" fmla="*/ 381 h 499"/>
                    <a:gd name="T14" fmla="*/ 26 w 29"/>
                    <a:gd name="T15" fmla="*/ 367 h 499"/>
                    <a:gd name="T16" fmla="*/ 26 w 29"/>
                    <a:gd name="T17" fmla="*/ 336 h 499"/>
                    <a:gd name="T18" fmla="*/ 26 w 29"/>
                    <a:gd name="T19" fmla="*/ 320 h 499"/>
                    <a:gd name="T20" fmla="*/ 26 w 29"/>
                    <a:gd name="T21" fmla="*/ 290 h 499"/>
                    <a:gd name="T22" fmla="*/ 25 w 29"/>
                    <a:gd name="T23" fmla="*/ 275 h 499"/>
                    <a:gd name="T24" fmla="*/ 25 w 29"/>
                    <a:gd name="T25" fmla="*/ 245 h 499"/>
                    <a:gd name="T26" fmla="*/ 25 w 29"/>
                    <a:gd name="T27" fmla="*/ 229 h 499"/>
                    <a:gd name="T28" fmla="*/ 25 w 29"/>
                    <a:gd name="T29" fmla="*/ 198 h 499"/>
                    <a:gd name="T30" fmla="*/ 23 w 29"/>
                    <a:gd name="T31" fmla="*/ 184 h 499"/>
                    <a:gd name="T32" fmla="*/ 23 w 29"/>
                    <a:gd name="T33" fmla="*/ 137 h 499"/>
                    <a:gd name="T34" fmla="*/ 23 w 29"/>
                    <a:gd name="T35" fmla="*/ 123 h 499"/>
                    <a:gd name="T36" fmla="*/ 23 w 29"/>
                    <a:gd name="T37" fmla="*/ 92 h 499"/>
                    <a:gd name="T38" fmla="*/ 23 w 29"/>
                    <a:gd name="T39" fmla="*/ 76 h 499"/>
                    <a:gd name="T40" fmla="*/ 23 w 29"/>
                    <a:gd name="T41" fmla="*/ 31 h 499"/>
                    <a:gd name="T42" fmla="*/ 22 w 29"/>
                    <a:gd name="T43" fmla="*/ 15 h 499"/>
                    <a:gd name="T44" fmla="*/ 22 w 29"/>
                    <a:gd name="T45" fmla="*/ 0 h 499"/>
                    <a:gd name="T46" fmla="*/ 0 w 29"/>
                    <a:gd name="T47" fmla="*/ 0 h 499"/>
                    <a:gd name="T48" fmla="*/ 0 w 29"/>
                    <a:gd name="T49" fmla="*/ 15 h 499"/>
                    <a:gd name="T50" fmla="*/ 0 w 29"/>
                    <a:gd name="T51" fmla="*/ 31 h 499"/>
                    <a:gd name="T52" fmla="*/ 0 w 29"/>
                    <a:gd name="T53" fmla="*/ 76 h 499"/>
                    <a:gd name="T54" fmla="*/ 0 w 29"/>
                    <a:gd name="T55" fmla="*/ 92 h 499"/>
                    <a:gd name="T56" fmla="*/ 0 w 29"/>
                    <a:gd name="T57" fmla="*/ 123 h 499"/>
                    <a:gd name="T58" fmla="*/ 2 w 29"/>
                    <a:gd name="T59" fmla="*/ 137 h 499"/>
                    <a:gd name="T60" fmla="*/ 2 w 29"/>
                    <a:gd name="T61" fmla="*/ 184 h 499"/>
                    <a:gd name="T62" fmla="*/ 2 w 29"/>
                    <a:gd name="T63" fmla="*/ 198 h 499"/>
                    <a:gd name="T64" fmla="*/ 2 w 29"/>
                    <a:gd name="T65" fmla="*/ 229 h 499"/>
                    <a:gd name="T66" fmla="*/ 2 w 29"/>
                    <a:gd name="T67" fmla="*/ 245 h 499"/>
                    <a:gd name="T68" fmla="*/ 2 w 29"/>
                    <a:gd name="T69" fmla="*/ 275 h 499"/>
                    <a:gd name="T70" fmla="*/ 3 w 29"/>
                    <a:gd name="T71" fmla="*/ 290 h 499"/>
                    <a:gd name="T72" fmla="*/ 3 w 29"/>
                    <a:gd name="T73" fmla="*/ 320 h 499"/>
                    <a:gd name="T74" fmla="*/ 3 w 29"/>
                    <a:gd name="T75" fmla="*/ 336 h 499"/>
                    <a:gd name="T76" fmla="*/ 3 w 29"/>
                    <a:gd name="T77" fmla="*/ 367 h 499"/>
                    <a:gd name="T78" fmla="*/ 5 w 29"/>
                    <a:gd name="T79" fmla="*/ 381 h 499"/>
                    <a:gd name="T80" fmla="*/ 5 w 29"/>
                    <a:gd name="T81" fmla="*/ 412 h 499"/>
                    <a:gd name="T82" fmla="*/ 5 w 29"/>
                    <a:gd name="T83" fmla="*/ 428 h 499"/>
                    <a:gd name="T84" fmla="*/ 5 w 29"/>
                    <a:gd name="T85" fmla="*/ 459 h 499"/>
                    <a:gd name="T86" fmla="*/ 6 w 29"/>
                    <a:gd name="T87" fmla="*/ 475 h 499"/>
                    <a:gd name="T88" fmla="*/ 6 w 29"/>
                    <a:gd name="T89" fmla="*/ 489 h 499"/>
                    <a:gd name="T90" fmla="*/ 10 w 29"/>
                    <a:gd name="T91" fmla="*/ 479 h 499"/>
                    <a:gd name="T92" fmla="*/ 23 w 29"/>
                    <a:gd name="T93" fmla="*/ 499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" h="499">
                      <a:moveTo>
                        <a:pt x="23" y="499"/>
                      </a:moveTo>
                      <a:lnTo>
                        <a:pt x="29" y="489"/>
                      </a:lnTo>
                      <a:lnTo>
                        <a:pt x="29" y="475"/>
                      </a:lnTo>
                      <a:lnTo>
                        <a:pt x="28" y="459"/>
                      </a:lnTo>
                      <a:lnTo>
                        <a:pt x="28" y="428"/>
                      </a:lnTo>
                      <a:lnTo>
                        <a:pt x="28" y="412"/>
                      </a:lnTo>
                      <a:lnTo>
                        <a:pt x="28" y="381"/>
                      </a:lnTo>
                      <a:lnTo>
                        <a:pt x="26" y="367"/>
                      </a:lnTo>
                      <a:lnTo>
                        <a:pt x="26" y="336"/>
                      </a:lnTo>
                      <a:lnTo>
                        <a:pt x="26" y="320"/>
                      </a:lnTo>
                      <a:lnTo>
                        <a:pt x="26" y="290"/>
                      </a:lnTo>
                      <a:lnTo>
                        <a:pt x="25" y="275"/>
                      </a:lnTo>
                      <a:lnTo>
                        <a:pt x="25" y="245"/>
                      </a:lnTo>
                      <a:lnTo>
                        <a:pt x="25" y="229"/>
                      </a:lnTo>
                      <a:lnTo>
                        <a:pt x="25" y="198"/>
                      </a:lnTo>
                      <a:lnTo>
                        <a:pt x="23" y="184"/>
                      </a:lnTo>
                      <a:lnTo>
                        <a:pt x="23" y="137"/>
                      </a:lnTo>
                      <a:lnTo>
                        <a:pt x="23" y="123"/>
                      </a:lnTo>
                      <a:lnTo>
                        <a:pt x="23" y="92"/>
                      </a:lnTo>
                      <a:lnTo>
                        <a:pt x="23" y="76"/>
                      </a:lnTo>
                      <a:lnTo>
                        <a:pt x="23" y="31"/>
                      </a:lnTo>
                      <a:lnTo>
                        <a:pt x="22" y="15"/>
                      </a:lnTo>
                      <a:lnTo>
                        <a:pt x="22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0" y="31"/>
                      </a:lnTo>
                      <a:lnTo>
                        <a:pt x="0" y="76"/>
                      </a:lnTo>
                      <a:lnTo>
                        <a:pt x="0" y="92"/>
                      </a:lnTo>
                      <a:lnTo>
                        <a:pt x="0" y="123"/>
                      </a:lnTo>
                      <a:lnTo>
                        <a:pt x="2" y="137"/>
                      </a:lnTo>
                      <a:lnTo>
                        <a:pt x="2" y="184"/>
                      </a:lnTo>
                      <a:lnTo>
                        <a:pt x="2" y="198"/>
                      </a:lnTo>
                      <a:lnTo>
                        <a:pt x="2" y="229"/>
                      </a:lnTo>
                      <a:lnTo>
                        <a:pt x="2" y="245"/>
                      </a:lnTo>
                      <a:lnTo>
                        <a:pt x="2" y="275"/>
                      </a:lnTo>
                      <a:lnTo>
                        <a:pt x="3" y="290"/>
                      </a:lnTo>
                      <a:lnTo>
                        <a:pt x="3" y="320"/>
                      </a:lnTo>
                      <a:lnTo>
                        <a:pt x="3" y="336"/>
                      </a:lnTo>
                      <a:lnTo>
                        <a:pt x="3" y="367"/>
                      </a:lnTo>
                      <a:lnTo>
                        <a:pt x="5" y="381"/>
                      </a:lnTo>
                      <a:lnTo>
                        <a:pt x="5" y="412"/>
                      </a:lnTo>
                      <a:lnTo>
                        <a:pt x="5" y="428"/>
                      </a:lnTo>
                      <a:lnTo>
                        <a:pt x="5" y="459"/>
                      </a:lnTo>
                      <a:lnTo>
                        <a:pt x="6" y="475"/>
                      </a:lnTo>
                      <a:lnTo>
                        <a:pt x="6" y="489"/>
                      </a:lnTo>
                      <a:lnTo>
                        <a:pt x="10" y="479"/>
                      </a:lnTo>
                      <a:lnTo>
                        <a:pt x="23" y="4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3" name="Freeform 95"/>
                <p:cNvSpPr>
                  <a:spLocks/>
                </p:cNvSpPr>
                <p:nvPr/>
              </p:nvSpPr>
              <p:spPr bwMode="auto">
                <a:xfrm>
                  <a:off x="5166" y="3346"/>
                  <a:ext cx="219" cy="30"/>
                </a:xfrm>
                <a:custGeom>
                  <a:avLst/>
                  <a:gdLst>
                    <a:gd name="T0" fmla="*/ 0 w 658"/>
                    <a:gd name="T1" fmla="*/ 32 h 90"/>
                    <a:gd name="T2" fmla="*/ 13 w 658"/>
                    <a:gd name="T3" fmla="*/ 52 h 90"/>
                    <a:gd name="T4" fmla="*/ 35 w 658"/>
                    <a:gd name="T5" fmla="*/ 64 h 90"/>
                    <a:gd name="T6" fmla="*/ 65 w 658"/>
                    <a:gd name="T7" fmla="*/ 76 h 90"/>
                    <a:gd name="T8" fmla="*/ 103 w 658"/>
                    <a:gd name="T9" fmla="*/ 81 h 90"/>
                    <a:gd name="T10" fmla="*/ 144 w 658"/>
                    <a:gd name="T11" fmla="*/ 86 h 90"/>
                    <a:gd name="T12" fmla="*/ 192 w 658"/>
                    <a:gd name="T13" fmla="*/ 90 h 90"/>
                    <a:gd name="T14" fmla="*/ 269 w 658"/>
                    <a:gd name="T15" fmla="*/ 90 h 90"/>
                    <a:gd name="T16" fmla="*/ 321 w 658"/>
                    <a:gd name="T17" fmla="*/ 87 h 90"/>
                    <a:gd name="T18" fmla="*/ 376 w 658"/>
                    <a:gd name="T19" fmla="*/ 84 h 90"/>
                    <a:gd name="T20" fmla="*/ 429 w 658"/>
                    <a:gd name="T21" fmla="*/ 78 h 90"/>
                    <a:gd name="T22" fmla="*/ 481 w 658"/>
                    <a:gd name="T23" fmla="*/ 71 h 90"/>
                    <a:gd name="T24" fmla="*/ 529 w 658"/>
                    <a:gd name="T25" fmla="*/ 62 h 90"/>
                    <a:gd name="T26" fmla="*/ 574 w 658"/>
                    <a:gd name="T27" fmla="*/ 52 h 90"/>
                    <a:gd name="T28" fmla="*/ 612 w 658"/>
                    <a:gd name="T29" fmla="*/ 41 h 90"/>
                    <a:gd name="T30" fmla="*/ 644 w 658"/>
                    <a:gd name="T31" fmla="*/ 28 h 90"/>
                    <a:gd name="T32" fmla="*/ 645 w 658"/>
                    <a:gd name="T33" fmla="*/ 0 h 90"/>
                    <a:gd name="T34" fmla="*/ 621 w 658"/>
                    <a:gd name="T35" fmla="*/ 13 h 90"/>
                    <a:gd name="T36" fmla="*/ 586 w 658"/>
                    <a:gd name="T37" fmla="*/ 25 h 90"/>
                    <a:gd name="T38" fmla="*/ 547 w 658"/>
                    <a:gd name="T39" fmla="*/ 35 h 90"/>
                    <a:gd name="T40" fmla="*/ 501 w 658"/>
                    <a:gd name="T41" fmla="*/ 44 h 90"/>
                    <a:gd name="T42" fmla="*/ 452 w 658"/>
                    <a:gd name="T43" fmla="*/ 52 h 90"/>
                    <a:gd name="T44" fmla="*/ 401 w 658"/>
                    <a:gd name="T45" fmla="*/ 58 h 90"/>
                    <a:gd name="T46" fmla="*/ 347 w 658"/>
                    <a:gd name="T47" fmla="*/ 64 h 90"/>
                    <a:gd name="T48" fmla="*/ 294 w 658"/>
                    <a:gd name="T49" fmla="*/ 65 h 90"/>
                    <a:gd name="T50" fmla="*/ 193 w 658"/>
                    <a:gd name="T51" fmla="*/ 67 h 90"/>
                    <a:gd name="T52" fmla="*/ 147 w 658"/>
                    <a:gd name="T53" fmla="*/ 64 h 90"/>
                    <a:gd name="T54" fmla="*/ 106 w 658"/>
                    <a:gd name="T55" fmla="*/ 58 h 90"/>
                    <a:gd name="T56" fmla="*/ 71 w 658"/>
                    <a:gd name="T57" fmla="*/ 52 h 90"/>
                    <a:gd name="T58" fmla="*/ 45 w 658"/>
                    <a:gd name="T59" fmla="*/ 42 h 90"/>
                    <a:gd name="T60" fmla="*/ 27 w 658"/>
                    <a:gd name="T61" fmla="*/ 33 h 90"/>
                    <a:gd name="T62" fmla="*/ 22 w 658"/>
                    <a:gd name="T63" fmla="*/ 25 h 90"/>
                    <a:gd name="T64" fmla="*/ 0 w 658"/>
                    <a:gd name="T65" fmla="*/ 2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8" h="90">
                      <a:moveTo>
                        <a:pt x="0" y="29"/>
                      </a:moveTo>
                      <a:lnTo>
                        <a:pt x="0" y="32"/>
                      </a:lnTo>
                      <a:lnTo>
                        <a:pt x="4" y="42"/>
                      </a:lnTo>
                      <a:lnTo>
                        <a:pt x="13" y="52"/>
                      </a:lnTo>
                      <a:lnTo>
                        <a:pt x="23" y="58"/>
                      </a:lnTo>
                      <a:lnTo>
                        <a:pt x="35" y="64"/>
                      </a:lnTo>
                      <a:lnTo>
                        <a:pt x="49" y="70"/>
                      </a:lnTo>
                      <a:lnTo>
                        <a:pt x="65" y="76"/>
                      </a:lnTo>
                      <a:lnTo>
                        <a:pt x="83" y="78"/>
                      </a:lnTo>
                      <a:lnTo>
                        <a:pt x="103" y="81"/>
                      </a:lnTo>
                      <a:lnTo>
                        <a:pt x="123" y="84"/>
                      </a:lnTo>
                      <a:lnTo>
                        <a:pt x="144" y="86"/>
                      </a:lnTo>
                      <a:lnTo>
                        <a:pt x="167" y="87"/>
                      </a:lnTo>
                      <a:lnTo>
                        <a:pt x="192" y="90"/>
                      </a:lnTo>
                      <a:lnTo>
                        <a:pt x="216" y="90"/>
                      </a:lnTo>
                      <a:lnTo>
                        <a:pt x="269" y="90"/>
                      </a:lnTo>
                      <a:lnTo>
                        <a:pt x="295" y="89"/>
                      </a:lnTo>
                      <a:lnTo>
                        <a:pt x="321" y="87"/>
                      </a:lnTo>
                      <a:lnTo>
                        <a:pt x="349" y="86"/>
                      </a:lnTo>
                      <a:lnTo>
                        <a:pt x="376" y="84"/>
                      </a:lnTo>
                      <a:lnTo>
                        <a:pt x="403" y="81"/>
                      </a:lnTo>
                      <a:lnTo>
                        <a:pt x="429" y="78"/>
                      </a:lnTo>
                      <a:lnTo>
                        <a:pt x="455" y="76"/>
                      </a:lnTo>
                      <a:lnTo>
                        <a:pt x="481" y="71"/>
                      </a:lnTo>
                      <a:lnTo>
                        <a:pt x="506" y="67"/>
                      </a:lnTo>
                      <a:lnTo>
                        <a:pt x="529" y="62"/>
                      </a:lnTo>
                      <a:lnTo>
                        <a:pt x="551" y="58"/>
                      </a:lnTo>
                      <a:lnTo>
                        <a:pt x="574" y="52"/>
                      </a:lnTo>
                      <a:lnTo>
                        <a:pt x="593" y="46"/>
                      </a:lnTo>
                      <a:lnTo>
                        <a:pt x="612" y="41"/>
                      </a:lnTo>
                      <a:lnTo>
                        <a:pt x="629" y="35"/>
                      </a:lnTo>
                      <a:lnTo>
                        <a:pt x="644" y="28"/>
                      </a:lnTo>
                      <a:lnTo>
                        <a:pt x="658" y="20"/>
                      </a:lnTo>
                      <a:lnTo>
                        <a:pt x="645" y="0"/>
                      </a:lnTo>
                      <a:lnTo>
                        <a:pt x="634" y="6"/>
                      </a:lnTo>
                      <a:lnTo>
                        <a:pt x="621" y="13"/>
                      </a:lnTo>
                      <a:lnTo>
                        <a:pt x="605" y="19"/>
                      </a:lnTo>
                      <a:lnTo>
                        <a:pt x="586" y="25"/>
                      </a:lnTo>
                      <a:lnTo>
                        <a:pt x="567" y="29"/>
                      </a:lnTo>
                      <a:lnTo>
                        <a:pt x="547" y="35"/>
                      </a:lnTo>
                      <a:lnTo>
                        <a:pt x="525" y="39"/>
                      </a:lnTo>
                      <a:lnTo>
                        <a:pt x="501" y="44"/>
                      </a:lnTo>
                      <a:lnTo>
                        <a:pt x="477" y="48"/>
                      </a:lnTo>
                      <a:lnTo>
                        <a:pt x="452" y="52"/>
                      </a:lnTo>
                      <a:lnTo>
                        <a:pt x="426" y="55"/>
                      </a:lnTo>
                      <a:lnTo>
                        <a:pt x="401" y="58"/>
                      </a:lnTo>
                      <a:lnTo>
                        <a:pt x="373" y="61"/>
                      </a:lnTo>
                      <a:lnTo>
                        <a:pt x="347" y="64"/>
                      </a:lnTo>
                      <a:lnTo>
                        <a:pt x="321" y="64"/>
                      </a:lnTo>
                      <a:lnTo>
                        <a:pt x="294" y="65"/>
                      </a:lnTo>
                      <a:lnTo>
                        <a:pt x="269" y="67"/>
                      </a:lnTo>
                      <a:lnTo>
                        <a:pt x="193" y="67"/>
                      </a:lnTo>
                      <a:lnTo>
                        <a:pt x="168" y="65"/>
                      </a:lnTo>
                      <a:lnTo>
                        <a:pt x="147" y="64"/>
                      </a:lnTo>
                      <a:lnTo>
                        <a:pt x="125" y="61"/>
                      </a:lnTo>
                      <a:lnTo>
                        <a:pt x="106" y="58"/>
                      </a:lnTo>
                      <a:lnTo>
                        <a:pt x="88" y="55"/>
                      </a:lnTo>
                      <a:lnTo>
                        <a:pt x="71" y="52"/>
                      </a:lnTo>
                      <a:lnTo>
                        <a:pt x="56" y="48"/>
                      </a:lnTo>
                      <a:lnTo>
                        <a:pt x="45" y="42"/>
                      </a:lnTo>
                      <a:lnTo>
                        <a:pt x="35" y="38"/>
                      </a:lnTo>
                      <a:lnTo>
                        <a:pt x="27" y="33"/>
                      </a:lnTo>
                      <a:lnTo>
                        <a:pt x="25" y="29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4" name="Freeform 96"/>
                <p:cNvSpPr>
                  <a:spLocks/>
                </p:cNvSpPr>
                <p:nvPr/>
              </p:nvSpPr>
              <p:spPr bwMode="auto">
                <a:xfrm>
                  <a:off x="5139" y="2713"/>
                  <a:ext cx="34" cy="643"/>
                </a:xfrm>
                <a:custGeom>
                  <a:avLst/>
                  <a:gdLst>
                    <a:gd name="T0" fmla="*/ 48 w 101"/>
                    <a:gd name="T1" fmla="*/ 8 h 1930"/>
                    <a:gd name="T2" fmla="*/ 32 w 101"/>
                    <a:gd name="T3" fmla="*/ 113 h 1930"/>
                    <a:gd name="T4" fmla="*/ 19 w 101"/>
                    <a:gd name="T5" fmla="*/ 222 h 1930"/>
                    <a:gd name="T6" fmla="*/ 10 w 101"/>
                    <a:gd name="T7" fmla="*/ 334 h 1930"/>
                    <a:gd name="T8" fmla="*/ 5 w 101"/>
                    <a:gd name="T9" fmla="*/ 451 h 1930"/>
                    <a:gd name="T10" fmla="*/ 2 w 101"/>
                    <a:gd name="T11" fmla="*/ 567 h 1930"/>
                    <a:gd name="T12" fmla="*/ 0 w 101"/>
                    <a:gd name="T13" fmla="*/ 749 h 1930"/>
                    <a:gd name="T14" fmla="*/ 3 w 101"/>
                    <a:gd name="T15" fmla="*/ 871 h 1930"/>
                    <a:gd name="T16" fmla="*/ 6 w 101"/>
                    <a:gd name="T17" fmla="*/ 995 h 1930"/>
                    <a:gd name="T18" fmla="*/ 13 w 101"/>
                    <a:gd name="T19" fmla="*/ 1120 h 1930"/>
                    <a:gd name="T20" fmla="*/ 21 w 101"/>
                    <a:gd name="T21" fmla="*/ 1245 h 1930"/>
                    <a:gd name="T22" fmla="*/ 29 w 101"/>
                    <a:gd name="T23" fmla="*/ 1370 h 1930"/>
                    <a:gd name="T24" fmla="*/ 40 w 101"/>
                    <a:gd name="T25" fmla="*/ 1497 h 1930"/>
                    <a:gd name="T26" fmla="*/ 50 w 101"/>
                    <a:gd name="T27" fmla="*/ 1622 h 1930"/>
                    <a:gd name="T28" fmla="*/ 60 w 101"/>
                    <a:gd name="T29" fmla="*/ 1747 h 1930"/>
                    <a:gd name="T30" fmla="*/ 72 w 101"/>
                    <a:gd name="T31" fmla="*/ 1870 h 1930"/>
                    <a:gd name="T32" fmla="*/ 101 w 101"/>
                    <a:gd name="T33" fmla="*/ 1927 h 1930"/>
                    <a:gd name="T34" fmla="*/ 89 w 101"/>
                    <a:gd name="T35" fmla="*/ 1806 h 1930"/>
                    <a:gd name="T36" fmla="*/ 79 w 101"/>
                    <a:gd name="T37" fmla="*/ 1681 h 1930"/>
                    <a:gd name="T38" fmla="*/ 67 w 101"/>
                    <a:gd name="T39" fmla="*/ 1556 h 1930"/>
                    <a:gd name="T40" fmla="*/ 57 w 101"/>
                    <a:gd name="T41" fmla="*/ 1433 h 1930"/>
                    <a:gd name="T42" fmla="*/ 48 w 101"/>
                    <a:gd name="T43" fmla="*/ 1306 h 1930"/>
                    <a:gd name="T44" fmla="*/ 40 w 101"/>
                    <a:gd name="T45" fmla="*/ 1181 h 1930"/>
                    <a:gd name="T46" fmla="*/ 34 w 101"/>
                    <a:gd name="T47" fmla="*/ 1056 h 1930"/>
                    <a:gd name="T48" fmla="*/ 28 w 101"/>
                    <a:gd name="T49" fmla="*/ 932 h 1930"/>
                    <a:gd name="T50" fmla="*/ 25 w 101"/>
                    <a:gd name="T51" fmla="*/ 810 h 1930"/>
                    <a:gd name="T52" fmla="*/ 24 w 101"/>
                    <a:gd name="T53" fmla="*/ 567 h 1930"/>
                    <a:gd name="T54" fmla="*/ 28 w 101"/>
                    <a:gd name="T55" fmla="*/ 451 h 1930"/>
                    <a:gd name="T56" fmla="*/ 34 w 101"/>
                    <a:gd name="T57" fmla="*/ 336 h 1930"/>
                    <a:gd name="T58" fmla="*/ 42 w 101"/>
                    <a:gd name="T59" fmla="*/ 225 h 1930"/>
                    <a:gd name="T60" fmla="*/ 54 w 101"/>
                    <a:gd name="T61" fmla="*/ 116 h 1930"/>
                    <a:gd name="T62" fmla="*/ 70 w 101"/>
                    <a:gd name="T63" fmla="*/ 11 h 1930"/>
                    <a:gd name="T64" fmla="*/ 66 w 101"/>
                    <a:gd name="T65" fmla="*/ 0 h 1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" h="1930">
                      <a:moveTo>
                        <a:pt x="66" y="0"/>
                      </a:moveTo>
                      <a:lnTo>
                        <a:pt x="48" y="8"/>
                      </a:lnTo>
                      <a:lnTo>
                        <a:pt x="40" y="59"/>
                      </a:lnTo>
                      <a:lnTo>
                        <a:pt x="32" y="113"/>
                      </a:lnTo>
                      <a:lnTo>
                        <a:pt x="25" y="168"/>
                      </a:lnTo>
                      <a:lnTo>
                        <a:pt x="19" y="222"/>
                      </a:lnTo>
                      <a:lnTo>
                        <a:pt x="15" y="278"/>
                      </a:lnTo>
                      <a:lnTo>
                        <a:pt x="10" y="334"/>
                      </a:lnTo>
                      <a:lnTo>
                        <a:pt x="6" y="392"/>
                      </a:lnTo>
                      <a:lnTo>
                        <a:pt x="5" y="451"/>
                      </a:lnTo>
                      <a:lnTo>
                        <a:pt x="3" y="509"/>
                      </a:lnTo>
                      <a:lnTo>
                        <a:pt x="2" y="567"/>
                      </a:lnTo>
                      <a:lnTo>
                        <a:pt x="0" y="628"/>
                      </a:lnTo>
                      <a:lnTo>
                        <a:pt x="0" y="749"/>
                      </a:lnTo>
                      <a:lnTo>
                        <a:pt x="2" y="810"/>
                      </a:lnTo>
                      <a:lnTo>
                        <a:pt x="3" y="871"/>
                      </a:lnTo>
                      <a:lnTo>
                        <a:pt x="5" y="934"/>
                      </a:lnTo>
                      <a:lnTo>
                        <a:pt x="6" y="995"/>
                      </a:lnTo>
                      <a:lnTo>
                        <a:pt x="10" y="1057"/>
                      </a:lnTo>
                      <a:lnTo>
                        <a:pt x="13" y="1120"/>
                      </a:lnTo>
                      <a:lnTo>
                        <a:pt x="16" y="1182"/>
                      </a:lnTo>
                      <a:lnTo>
                        <a:pt x="21" y="1245"/>
                      </a:lnTo>
                      <a:lnTo>
                        <a:pt x="25" y="1307"/>
                      </a:lnTo>
                      <a:lnTo>
                        <a:pt x="29" y="1370"/>
                      </a:lnTo>
                      <a:lnTo>
                        <a:pt x="34" y="1433"/>
                      </a:lnTo>
                      <a:lnTo>
                        <a:pt x="40" y="1497"/>
                      </a:lnTo>
                      <a:lnTo>
                        <a:pt x="44" y="1559"/>
                      </a:lnTo>
                      <a:lnTo>
                        <a:pt x="50" y="1622"/>
                      </a:lnTo>
                      <a:lnTo>
                        <a:pt x="56" y="1684"/>
                      </a:lnTo>
                      <a:lnTo>
                        <a:pt x="60" y="1747"/>
                      </a:lnTo>
                      <a:lnTo>
                        <a:pt x="67" y="1808"/>
                      </a:lnTo>
                      <a:lnTo>
                        <a:pt x="72" y="1870"/>
                      </a:lnTo>
                      <a:lnTo>
                        <a:pt x="79" y="1930"/>
                      </a:lnTo>
                      <a:lnTo>
                        <a:pt x="101" y="1927"/>
                      </a:lnTo>
                      <a:lnTo>
                        <a:pt x="95" y="1867"/>
                      </a:lnTo>
                      <a:lnTo>
                        <a:pt x="89" y="1806"/>
                      </a:lnTo>
                      <a:lnTo>
                        <a:pt x="83" y="1744"/>
                      </a:lnTo>
                      <a:lnTo>
                        <a:pt x="79" y="1681"/>
                      </a:lnTo>
                      <a:lnTo>
                        <a:pt x="73" y="1619"/>
                      </a:lnTo>
                      <a:lnTo>
                        <a:pt x="67" y="1556"/>
                      </a:lnTo>
                      <a:lnTo>
                        <a:pt x="63" y="1494"/>
                      </a:lnTo>
                      <a:lnTo>
                        <a:pt x="57" y="1433"/>
                      </a:lnTo>
                      <a:lnTo>
                        <a:pt x="53" y="1369"/>
                      </a:lnTo>
                      <a:lnTo>
                        <a:pt x="48" y="1306"/>
                      </a:lnTo>
                      <a:lnTo>
                        <a:pt x="44" y="1243"/>
                      </a:lnTo>
                      <a:lnTo>
                        <a:pt x="40" y="1181"/>
                      </a:lnTo>
                      <a:lnTo>
                        <a:pt x="35" y="1118"/>
                      </a:lnTo>
                      <a:lnTo>
                        <a:pt x="34" y="1056"/>
                      </a:lnTo>
                      <a:lnTo>
                        <a:pt x="29" y="993"/>
                      </a:lnTo>
                      <a:lnTo>
                        <a:pt x="28" y="932"/>
                      </a:lnTo>
                      <a:lnTo>
                        <a:pt x="26" y="870"/>
                      </a:lnTo>
                      <a:lnTo>
                        <a:pt x="25" y="810"/>
                      </a:lnTo>
                      <a:lnTo>
                        <a:pt x="24" y="749"/>
                      </a:lnTo>
                      <a:lnTo>
                        <a:pt x="24" y="567"/>
                      </a:lnTo>
                      <a:lnTo>
                        <a:pt x="26" y="509"/>
                      </a:lnTo>
                      <a:lnTo>
                        <a:pt x="28" y="451"/>
                      </a:lnTo>
                      <a:lnTo>
                        <a:pt x="29" y="394"/>
                      </a:lnTo>
                      <a:lnTo>
                        <a:pt x="34" y="336"/>
                      </a:lnTo>
                      <a:lnTo>
                        <a:pt x="38" y="280"/>
                      </a:lnTo>
                      <a:lnTo>
                        <a:pt x="42" y="225"/>
                      </a:lnTo>
                      <a:lnTo>
                        <a:pt x="48" y="170"/>
                      </a:lnTo>
                      <a:lnTo>
                        <a:pt x="54" y="116"/>
                      </a:lnTo>
                      <a:lnTo>
                        <a:pt x="63" y="64"/>
                      </a:lnTo>
                      <a:lnTo>
                        <a:pt x="70" y="11"/>
                      </a:lnTo>
                      <a:lnTo>
                        <a:pt x="53" y="19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5" name="Freeform 97"/>
                <p:cNvSpPr>
                  <a:spLocks/>
                </p:cNvSpPr>
                <p:nvPr/>
              </p:nvSpPr>
              <p:spPr bwMode="auto">
                <a:xfrm>
                  <a:off x="5190" y="2747"/>
                  <a:ext cx="8" cy="5"/>
                </a:xfrm>
                <a:custGeom>
                  <a:avLst/>
                  <a:gdLst>
                    <a:gd name="T0" fmla="*/ 24 w 24"/>
                    <a:gd name="T1" fmla="*/ 9 h 15"/>
                    <a:gd name="T2" fmla="*/ 22 w 24"/>
                    <a:gd name="T3" fmla="*/ 3 h 15"/>
                    <a:gd name="T4" fmla="*/ 18 w 24"/>
                    <a:gd name="T5" fmla="*/ 0 h 15"/>
                    <a:gd name="T6" fmla="*/ 14 w 24"/>
                    <a:gd name="T7" fmla="*/ 0 h 15"/>
                    <a:gd name="T8" fmla="*/ 9 w 24"/>
                    <a:gd name="T9" fmla="*/ 0 h 15"/>
                    <a:gd name="T10" fmla="*/ 5 w 24"/>
                    <a:gd name="T11" fmla="*/ 3 h 15"/>
                    <a:gd name="T12" fmla="*/ 2 w 24"/>
                    <a:gd name="T13" fmla="*/ 6 h 15"/>
                    <a:gd name="T14" fmla="*/ 0 w 24"/>
                    <a:gd name="T15" fmla="*/ 10 h 15"/>
                    <a:gd name="T16" fmla="*/ 2 w 24"/>
                    <a:gd name="T17" fmla="*/ 15 h 15"/>
                    <a:gd name="T18" fmla="*/ 24 w 24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5">
                      <a:moveTo>
                        <a:pt x="24" y="9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6" name="Freeform 98"/>
                <p:cNvSpPr>
                  <a:spLocks/>
                </p:cNvSpPr>
                <p:nvPr/>
              </p:nvSpPr>
              <p:spPr bwMode="auto">
                <a:xfrm>
                  <a:off x="5190" y="2750"/>
                  <a:ext cx="22" cy="77"/>
                </a:xfrm>
                <a:custGeom>
                  <a:avLst/>
                  <a:gdLst>
                    <a:gd name="T0" fmla="*/ 60 w 65"/>
                    <a:gd name="T1" fmla="*/ 230 h 230"/>
                    <a:gd name="T2" fmla="*/ 65 w 65"/>
                    <a:gd name="T3" fmla="*/ 216 h 230"/>
                    <a:gd name="T4" fmla="*/ 62 w 65"/>
                    <a:gd name="T5" fmla="*/ 205 h 230"/>
                    <a:gd name="T6" fmla="*/ 60 w 65"/>
                    <a:gd name="T7" fmla="*/ 190 h 230"/>
                    <a:gd name="T8" fmla="*/ 58 w 65"/>
                    <a:gd name="T9" fmla="*/ 177 h 230"/>
                    <a:gd name="T10" fmla="*/ 57 w 65"/>
                    <a:gd name="T11" fmla="*/ 164 h 230"/>
                    <a:gd name="T12" fmla="*/ 54 w 65"/>
                    <a:gd name="T13" fmla="*/ 152 h 230"/>
                    <a:gd name="T14" fmla="*/ 52 w 65"/>
                    <a:gd name="T15" fmla="*/ 138 h 230"/>
                    <a:gd name="T16" fmla="*/ 51 w 65"/>
                    <a:gd name="T17" fmla="*/ 126 h 230"/>
                    <a:gd name="T18" fmla="*/ 48 w 65"/>
                    <a:gd name="T19" fmla="*/ 113 h 230"/>
                    <a:gd name="T20" fmla="*/ 45 w 65"/>
                    <a:gd name="T21" fmla="*/ 99 h 230"/>
                    <a:gd name="T22" fmla="*/ 42 w 65"/>
                    <a:gd name="T23" fmla="*/ 86 h 230"/>
                    <a:gd name="T24" fmla="*/ 41 w 65"/>
                    <a:gd name="T25" fmla="*/ 71 h 230"/>
                    <a:gd name="T26" fmla="*/ 38 w 65"/>
                    <a:gd name="T27" fmla="*/ 58 h 230"/>
                    <a:gd name="T28" fmla="*/ 35 w 65"/>
                    <a:gd name="T29" fmla="*/ 43 h 230"/>
                    <a:gd name="T30" fmla="*/ 30 w 65"/>
                    <a:gd name="T31" fmla="*/ 29 h 230"/>
                    <a:gd name="T32" fmla="*/ 26 w 65"/>
                    <a:gd name="T33" fmla="*/ 14 h 230"/>
                    <a:gd name="T34" fmla="*/ 22 w 65"/>
                    <a:gd name="T35" fmla="*/ 0 h 230"/>
                    <a:gd name="T36" fmla="*/ 0 w 65"/>
                    <a:gd name="T37" fmla="*/ 6 h 230"/>
                    <a:gd name="T38" fmla="*/ 4 w 65"/>
                    <a:gd name="T39" fmla="*/ 20 h 230"/>
                    <a:gd name="T40" fmla="*/ 7 w 65"/>
                    <a:gd name="T41" fmla="*/ 35 h 230"/>
                    <a:gd name="T42" fmla="*/ 12 w 65"/>
                    <a:gd name="T43" fmla="*/ 49 h 230"/>
                    <a:gd name="T44" fmla="*/ 14 w 65"/>
                    <a:gd name="T45" fmla="*/ 62 h 230"/>
                    <a:gd name="T46" fmla="*/ 17 w 65"/>
                    <a:gd name="T47" fmla="*/ 77 h 230"/>
                    <a:gd name="T48" fmla="*/ 20 w 65"/>
                    <a:gd name="T49" fmla="*/ 90 h 230"/>
                    <a:gd name="T50" fmla="*/ 22 w 65"/>
                    <a:gd name="T51" fmla="*/ 103 h 230"/>
                    <a:gd name="T52" fmla="*/ 25 w 65"/>
                    <a:gd name="T53" fmla="*/ 116 h 230"/>
                    <a:gd name="T54" fmla="*/ 28 w 65"/>
                    <a:gd name="T55" fmla="*/ 129 h 230"/>
                    <a:gd name="T56" fmla="*/ 29 w 65"/>
                    <a:gd name="T57" fmla="*/ 142 h 230"/>
                    <a:gd name="T58" fmla="*/ 30 w 65"/>
                    <a:gd name="T59" fmla="*/ 155 h 230"/>
                    <a:gd name="T60" fmla="*/ 33 w 65"/>
                    <a:gd name="T61" fmla="*/ 168 h 230"/>
                    <a:gd name="T62" fmla="*/ 35 w 65"/>
                    <a:gd name="T63" fmla="*/ 182 h 230"/>
                    <a:gd name="T64" fmla="*/ 38 w 65"/>
                    <a:gd name="T65" fmla="*/ 195 h 230"/>
                    <a:gd name="T66" fmla="*/ 39 w 65"/>
                    <a:gd name="T67" fmla="*/ 208 h 230"/>
                    <a:gd name="T68" fmla="*/ 42 w 65"/>
                    <a:gd name="T69" fmla="*/ 222 h 230"/>
                    <a:gd name="T70" fmla="*/ 48 w 65"/>
                    <a:gd name="T71" fmla="*/ 209 h 230"/>
                    <a:gd name="T72" fmla="*/ 60 w 65"/>
                    <a:gd name="T73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5" h="230">
                      <a:moveTo>
                        <a:pt x="60" y="230"/>
                      </a:moveTo>
                      <a:lnTo>
                        <a:pt x="65" y="216"/>
                      </a:lnTo>
                      <a:lnTo>
                        <a:pt x="62" y="205"/>
                      </a:lnTo>
                      <a:lnTo>
                        <a:pt x="60" y="190"/>
                      </a:lnTo>
                      <a:lnTo>
                        <a:pt x="58" y="177"/>
                      </a:lnTo>
                      <a:lnTo>
                        <a:pt x="57" y="164"/>
                      </a:lnTo>
                      <a:lnTo>
                        <a:pt x="54" y="152"/>
                      </a:lnTo>
                      <a:lnTo>
                        <a:pt x="52" y="138"/>
                      </a:lnTo>
                      <a:lnTo>
                        <a:pt x="51" y="126"/>
                      </a:lnTo>
                      <a:lnTo>
                        <a:pt x="48" y="113"/>
                      </a:lnTo>
                      <a:lnTo>
                        <a:pt x="45" y="99"/>
                      </a:lnTo>
                      <a:lnTo>
                        <a:pt x="42" y="86"/>
                      </a:lnTo>
                      <a:lnTo>
                        <a:pt x="41" y="71"/>
                      </a:lnTo>
                      <a:lnTo>
                        <a:pt x="38" y="58"/>
                      </a:lnTo>
                      <a:lnTo>
                        <a:pt x="35" y="43"/>
                      </a:lnTo>
                      <a:lnTo>
                        <a:pt x="30" y="29"/>
                      </a:lnTo>
                      <a:lnTo>
                        <a:pt x="26" y="14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4" y="20"/>
                      </a:lnTo>
                      <a:lnTo>
                        <a:pt x="7" y="35"/>
                      </a:lnTo>
                      <a:lnTo>
                        <a:pt x="12" y="49"/>
                      </a:lnTo>
                      <a:lnTo>
                        <a:pt x="14" y="62"/>
                      </a:lnTo>
                      <a:lnTo>
                        <a:pt x="17" y="77"/>
                      </a:lnTo>
                      <a:lnTo>
                        <a:pt x="20" y="90"/>
                      </a:lnTo>
                      <a:lnTo>
                        <a:pt x="22" y="103"/>
                      </a:lnTo>
                      <a:lnTo>
                        <a:pt x="25" y="116"/>
                      </a:lnTo>
                      <a:lnTo>
                        <a:pt x="28" y="129"/>
                      </a:lnTo>
                      <a:lnTo>
                        <a:pt x="29" y="142"/>
                      </a:lnTo>
                      <a:lnTo>
                        <a:pt x="30" y="155"/>
                      </a:lnTo>
                      <a:lnTo>
                        <a:pt x="33" y="168"/>
                      </a:lnTo>
                      <a:lnTo>
                        <a:pt x="35" y="182"/>
                      </a:lnTo>
                      <a:lnTo>
                        <a:pt x="38" y="195"/>
                      </a:lnTo>
                      <a:lnTo>
                        <a:pt x="39" y="208"/>
                      </a:lnTo>
                      <a:lnTo>
                        <a:pt x="42" y="222"/>
                      </a:lnTo>
                      <a:lnTo>
                        <a:pt x="48" y="209"/>
                      </a:lnTo>
                      <a:lnTo>
                        <a:pt x="6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7" name="Freeform 99"/>
                <p:cNvSpPr>
                  <a:spLocks/>
                </p:cNvSpPr>
                <p:nvPr/>
              </p:nvSpPr>
              <p:spPr bwMode="auto">
                <a:xfrm>
                  <a:off x="5180" y="2820"/>
                  <a:ext cx="30" cy="23"/>
                </a:xfrm>
                <a:custGeom>
                  <a:avLst/>
                  <a:gdLst>
                    <a:gd name="T0" fmla="*/ 12 w 92"/>
                    <a:gd name="T1" fmla="*/ 50 h 70"/>
                    <a:gd name="T2" fmla="*/ 12 w 92"/>
                    <a:gd name="T3" fmla="*/ 70 h 70"/>
                    <a:gd name="T4" fmla="*/ 22 w 92"/>
                    <a:gd name="T5" fmla="*/ 64 h 70"/>
                    <a:gd name="T6" fmla="*/ 32 w 92"/>
                    <a:gd name="T7" fmla="*/ 57 h 70"/>
                    <a:gd name="T8" fmla="*/ 42 w 92"/>
                    <a:gd name="T9" fmla="*/ 51 h 70"/>
                    <a:gd name="T10" fmla="*/ 52 w 92"/>
                    <a:gd name="T11" fmla="*/ 45 h 70"/>
                    <a:gd name="T12" fmla="*/ 62 w 92"/>
                    <a:gd name="T13" fmla="*/ 39 h 70"/>
                    <a:gd name="T14" fmla="*/ 71 w 92"/>
                    <a:gd name="T15" fmla="*/ 32 h 70"/>
                    <a:gd name="T16" fmla="*/ 83 w 92"/>
                    <a:gd name="T17" fmla="*/ 26 h 70"/>
                    <a:gd name="T18" fmla="*/ 92 w 92"/>
                    <a:gd name="T19" fmla="*/ 21 h 70"/>
                    <a:gd name="T20" fmla="*/ 80 w 92"/>
                    <a:gd name="T21" fmla="*/ 0 h 70"/>
                    <a:gd name="T22" fmla="*/ 70 w 92"/>
                    <a:gd name="T23" fmla="*/ 6 h 70"/>
                    <a:gd name="T24" fmla="*/ 60 w 92"/>
                    <a:gd name="T25" fmla="*/ 13 h 70"/>
                    <a:gd name="T26" fmla="*/ 51 w 92"/>
                    <a:gd name="T27" fmla="*/ 19 h 70"/>
                    <a:gd name="T28" fmla="*/ 39 w 92"/>
                    <a:gd name="T29" fmla="*/ 25 h 70"/>
                    <a:gd name="T30" fmla="*/ 30 w 92"/>
                    <a:gd name="T31" fmla="*/ 31 h 70"/>
                    <a:gd name="T32" fmla="*/ 20 w 92"/>
                    <a:gd name="T33" fmla="*/ 38 h 70"/>
                    <a:gd name="T34" fmla="*/ 10 w 92"/>
                    <a:gd name="T35" fmla="*/ 44 h 70"/>
                    <a:gd name="T36" fmla="*/ 0 w 92"/>
                    <a:gd name="T37" fmla="*/ 50 h 70"/>
                    <a:gd name="T38" fmla="*/ 0 w 92"/>
                    <a:gd name="T39" fmla="*/ 70 h 70"/>
                    <a:gd name="T40" fmla="*/ 12 w 92"/>
                    <a:gd name="T41" fmla="*/ 5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70">
                      <a:moveTo>
                        <a:pt x="12" y="50"/>
                      </a:moveTo>
                      <a:lnTo>
                        <a:pt x="12" y="70"/>
                      </a:lnTo>
                      <a:lnTo>
                        <a:pt x="22" y="64"/>
                      </a:lnTo>
                      <a:lnTo>
                        <a:pt x="32" y="57"/>
                      </a:lnTo>
                      <a:lnTo>
                        <a:pt x="42" y="51"/>
                      </a:lnTo>
                      <a:lnTo>
                        <a:pt x="52" y="45"/>
                      </a:lnTo>
                      <a:lnTo>
                        <a:pt x="62" y="39"/>
                      </a:lnTo>
                      <a:lnTo>
                        <a:pt x="71" y="32"/>
                      </a:lnTo>
                      <a:lnTo>
                        <a:pt x="83" y="26"/>
                      </a:lnTo>
                      <a:lnTo>
                        <a:pt x="92" y="21"/>
                      </a:lnTo>
                      <a:lnTo>
                        <a:pt x="80" y="0"/>
                      </a:lnTo>
                      <a:lnTo>
                        <a:pt x="70" y="6"/>
                      </a:lnTo>
                      <a:lnTo>
                        <a:pt x="60" y="13"/>
                      </a:lnTo>
                      <a:lnTo>
                        <a:pt x="51" y="19"/>
                      </a:lnTo>
                      <a:lnTo>
                        <a:pt x="39" y="25"/>
                      </a:lnTo>
                      <a:lnTo>
                        <a:pt x="30" y="31"/>
                      </a:lnTo>
                      <a:lnTo>
                        <a:pt x="20" y="38"/>
                      </a:lnTo>
                      <a:lnTo>
                        <a:pt x="10" y="44"/>
                      </a:lnTo>
                      <a:lnTo>
                        <a:pt x="0" y="50"/>
                      </a:lnTo>
                      <a:lnTo>
                        <a:pt x="0" y="70"/>
                      </a:lnTo>
                      <a:lnTo>
                        <a:pt x="1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8" name="Freeform 100"/>
                <p:cNvSpPr>
                  <a:spLocks/>
                </p:cNvSpPr>
                <p:nvPr/>
              </p:nvSpPr>
              <p:spPr bwMode="auto">
                <a:xfrm>
                  <a:off x="5180" y="2836"/>
                  <a:ext cx="30" cy="22"/>
                </a:xfrm>
                <a:custGeom>
                  <a:avLst/>
                  <a:gdLst>
                    <a:gd name="T0" fmla="*/ 92 w 92"/>
                    <a:gd name="T1" fmla="*/ 56 h 64"/>
                    <a:gd name="T2" fmla="*/ 86 w 92"/>
                    <a:gd name="T3" fmla="*/ 43 h 64"/>
                    <a:gd name="T4" fmla="*/ 77 w 92"/>
                    <a:gd name="T5" fmla="*/ 37 h 64"/>
                    <a:gd name="T6" fmla="*/ 68 w 92"/>
                    <a:gd name="T7" fmla="*/ 32 h 64"/>
                    <a:gd name="T8" fmla="*/ 58 w 92"/>
                    <a:gd name="T9" fmla="*/ 26 h 64"/>
                    <a:gd name="T10" fmla="*/ 49 w 92"/>
                    <a:gd name="T11" fmla="*/ 21 h 64"/>
                    <a:gd name="T12" fmla="*/ 39 w 92"/>
                    <a:gd name="T13" fmla="*/ 16 h 64"/>
                    <a:gd name="T14" fmla="*/ 30 w 92"/>
                    <a:gd name="T15" fmla="*/ 10 h 64"/>
                    <a:gd name="T16" fmla="*/ 22 w 92"/>
                    <a:gd name="T17" fmla="*/ 5 h 64"/>
                    <a:gd name="T18" fmla="*/ 12 w 92"/>
                    <a:gd name="T19" fmla="*/ 0 h 64"/>
                    <a:gd name="T20" fmla="*/ 0 w 92"/>
                    <a:gd name="T21" fmla="*/ 20 h 64"/>
                    <a:gd name="T22" fmla="*/ 9 w 92"/>
                    <a:gd name="T23" fmla="*/ 26 h 64"/>
                    <a:gd name="T24" fmla="*/ 19 w 92"/>
                    <a:gd name="T25" fmla="*/ 30 h 64"/>
                    <a:gd name="T26" fmla="*/ 28 w 92"/>
                    <a:gd name="T27" fmla="*/ 36 h 64"/>
                    <a:gd name="T28" fmla="*/ 36 w 92"/>
                    <a:gd name="T29" fmla="*/ 42 h 64"/>
                    <a:gd name="T30" fmla="*/ 46 w 92"/>
                    <a:gd name="T31" fmla="*/ 48 h 64"/>
                    <a:gd name="T32" fmla="*/ 55 w 92"/>
                    <a:gd name="T33" fmla="*/ 53 h 64"/>
                    <a:gd name="T34" fmla="*/ 65 w 92"/>
                    <a:gd name="T35" fmla="*/ 58 h 64"/>
                    <a:gd name="T36" fmla="*/ 74 w 92"/>
                    <a:gd name="T37" fmla="*/ 64 h 64"/>
                    <a:gd name="T38" fmla="*/ 68 w 92"/>
                    <a:gd name="T39" fmla="*/ 51 h 64"/>
                    <a:gd name="T40" fmla="*/ 92 w 92"/>
                    <a:gd name="T41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64">
                      <a:moveTo>
                        <a:pt x="92" y="56"/>
                      </a:moveTo>
                      <a:lnTo>
                        <a:pt x="86" y="43"/>
                      </a:lnTo>
                      <a:lnTo>
                        <a:pt x="77" y="37"/>
                      </a:lnTo>
                      <a:lnTo>
                        <a:pt x="68" y="32"/>
                      </a:lnTo>
                      <a:lnTo>
                        <a:pt x="58" y="26"/>
                      </a:lnTo>
                      <a:lnTo>
                        <a:pt x="49" y="21"/>
                      </a:lnTo>
                      <a:lnTo>
                        <a:pt x="39" y="16"/>
                      </a:lnTo>
                      <a:lnTo>
                        <a:pt x="30" y="10"/>
                      </a:lnTo>
                      <a:lnTo>
                        <a:pt x="22" y="5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9" y="26"/>
                      </a:lnTo>
                      <a:lnTo>
                        <a:pt x="19" y="30"/>
                      </a:lnTo>
                      <a:lnTo>
                        <a:pt x="28" y="36"/>
                      </a:lnTo>
                      <a:lnTo>
                        <a:pt x="36" y="42"/>
                      </a:lnTo>
                      <a:lnTo>
                        <a:pt x="46" y="48"/>
                      </a:lnTo>
                      <a:lnTo>
                        <a:pt x="55" y="53"/>
                      </a:lnTo>
                      <a:lnTo>
                        <a:pt x="65" y="58"/>
                      </a:lnTo>
                      <a:lnTo>
                        <a:pt x="74" y="64"/>
                      </a:lnTo>
                      <a:lnTo>
                        <a:pt x="68" y="51"/>
                      </a:lnTo>
                      <a:lnTo>
                        <a:pt x="92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9" name="Freeform 101"/>
                <p:cNvSpPr>
                  <a:spLocks/>
                </p:cNvSpPr>
                <p:nvPr/>
              </p:nvSpPr>
              <p:spPr bwMode="auto">
                <a:xfrm>
                  <a:off x="5168" y="2853"/>
                  <a:ext cx="42" cy="185"/>
                </a:xfrm>
                <a:custGeom>
                  <a:avLst/>
                  <a:gdLst>
                    <a:gd name="T0" fmla="*/ 26 w 128"/>
                    <a:gd name="T1" fmla="*/ 539 h 555"/>
                    <a:gd name="T2" fmla="*/ 33 w 128"/>
                    <a:gd name="T3" fmla="*/ 504 h 555"/>
                    <a:gd name="T4" fmla="*/ 39 w 128"/>
                    <a:gd name="T5" fmla="*/ 469 h 555"/>
                    <a:gd name="T6" fmla="*/ 45 w 128"/>
                    <a:gd name="T7" fmla="*/ 435 h 555"/>
                    <a:gd name="T8" fmla="*/ 52 w 128"/>
                    <a:gd name="T9" fmla="*/ 401 h 555"/>
                    <a:gd name="T10" fmla="*/ 59 w 128"/>
                    <a:gd name="T11" fmla="*/ 366 h 555"/>
                    <a:gd name="T12" fmla="*/ 65 w 128"/>
                    <a:gd name="T13" fmla="*/ 331 h 555"/>
                    <a:gd name="T14" fmla="*/ 72 w 128"/>
                    <a:gd name="T15" fmla="*/ 298 h 555"/>
                    <a:gd name="T16" fmla="*/ 78 w 128"/>
                    <a:gd name="T17" fmla="*/ 263 h 555"/>
                    <a:gd name="T18" fmla="*/ 85 w 128"/>
                    <a:gd name="T19" fmla="*/ 228 h 555"/>
                    <a:gd name="T20" fmla="*/ 91 w 128"/>
                    <a:gd name="T21" fmla="*/ 195 h 555"/>
                    <a:gd name="T22" fmla="*/ 98 w 128"/>
                    <a:gd name="T23" fmla="*/ 160 h 555"/>
                    <a:gd name="T24" fmla="*/ 104 w 128"/>
                    <a:gd name="T25" fmla="*/ 126 h 555"/>
                    <a:gd name="T26" fmla="*/ 110 w 128"/>
                    <a:gd name="T27" fmla="*/ 91 h 555"/>
                    <a:gd name="T28" fmla="*/ 117 w 128"/>
                    <a:gd name="T29" fmla="*/ 56 h 555"/>
                    <a:gd name="T30" fmla="*/ 125 w 128"/>
                    <a:gd name="T31" fmla="*/ 21 h 555"/>
                    <a:gd name="T32" fmla="*/ 104 w 128"/>
                    <a:gd name="T33" fmla="*/ 0 h 555"/>
                    <a:gd name="T34" fmla="*/ 97 w 128"/>
                    <a:gd name="T35" fmla="*/ 34 h 555"/>
                    <a:gd name="T36" fmla="*/ 91 w 128"/>
                    <a:gd name="T37" fmla="*/ 68 h 555"/>
                    <a:gd name="T38" fmla="*/ 85 w 128"/>
                    <a:gd name="T39" fmla="*/ 103 h 555"/>
                    <a:gd name="T40" fmla="*/ 78 w 128"/>
                    <a:gd name="T41" fmla="*/ 138 h 555"/>
                    <a:gd name="T42" fmla="*/ 72 w 128"/>
                    <a:gd name="T43" fmla="*/ 173 h 555"/>
                    <a:gd name="T44" fmla="*/ 65 w 128"/>
                    <a:gd name="T45" fmla="*/ 206 h 555"/>
                    <a:gd name="T46" fmla="*/ 59 w 128"/>
                    <a:gd name="T47" fmla="*/ 241 h 555"/>
                    <a:gd name="T48" fmla="*/ 52 w 128"/>
                    <a:gd name="T49" fmla="*/ 276 h 555"/>
                    <a:gd name="T50" fmla="*/ 45 w 128"/>
                    <a:gd name="T51" fmla="*/ 311 h 555"/>
                    <a:gd name="T52" fmla="*/ 39 w 128"/>
                    <a:gd name="T53" fmla="*/ 344 h 555"/>
                    <a:gd name="T54" fmla="*/ 33 w 128"/>
                    <a:gd name="T55" fmla="*/ 379 h 555"/>
                    <a:gd name="T56" fmla="*/ 26 w 128"/>
                    <a:gd name="T57" fmla="*/ 413 h 555"/>
                    <a:gd name="T58" fmla="*/ 20 w 128"/>
                    <a:gd name="T59" fmla="*/ 448 h 555"/>
                    <a:gd name="T60" fmla="*/ 13 w 128"/>
                    <a:gd name="T61" fmla="*/ 483 h 555"/>
                    <a:gd name="T62" fmla="*/ 7 w 128"/>
                    <a:gd name="T63" fmla="*/ 517 h 555"/>
                    <a:gd name="T64" fmla="*/ 0 w 128"/>
                    <a:gd name="T65" fmla="*/ 551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8" h="555">
                      <a:moveTo>
                        <a:pt x="23" y="555"/>
                      </a:moveTo>
                      <a:lnTo>
                        <a:pt x="26" y="539"/>
                      </a:lnTo>
                      <a:lnTo>
                        <a:pt x="29" y="522"/>
                      </a:lnTo>
                      <a:lnTo>
                        <a:pt x="33" y="504"/>
                      </a:lnTo>
                      <a:lnTo>
                        <a:pt x="36" y="488"/>
                      </a:lnTo>
                      <a:lnTo>
                        <a:pt x="39" y="469"/>
                      </a:lnTo>
                      <a:lnTo>
                        <a:pt x="43" y="452"/>
                      </a:lnTo>
                      <a:lnTo>
                        <a:pt x="45" y="435"/>
                      </a:lnTo>
                      <a:lnTo>
                        <a:pt x="49" y="419"/>
                      </a:lnTo>
                      <a:lnTo>
                        <a:pt x="52" y="401"/>
                      </a:lnTo>
                      <a:lnTo>
                        <a:pt x="55" y="384"/>
                      </a:lnTo>
                      <a:lnTo>
                        <a:pt x="59" y="366"/>
                      </a:lnTo>
                      <a:lnTo>
                        <a:pt x="62" y="350"/>
                      </a:lnTo>
                      <a:lnTo>
                        <a:pt x="65" y="331"/>
                      </a:lnTo>
                      <a:lnTo>
                        <a:pt x="68" y="314"/>
                      </a:lnTo>
                      <a:lnTo>
                        <a:pt x="72" y="298"/>
                      </a:lnTo>
                      <a:lnTo>
                        <a:pt x="75" y="280"/>
                      </a:lnTo>
                      <a:lnTo>
                        <a:pt x="78" y="263"/>
                      </a:lnTo>
                      <a:lnTo>
                        <a:pt x="82" y="245"/>
                      </a:lnTo>
                      <a:lnTo>
                        <a:pt x="85" y="228"/>
                      </a:lnTo>
                      <a:lnTo>
                        <a:pt x="88" y="211"/>
                      </a:lnTo>
                      <a:lnTo>
                        <a:pt x="91" y="195"/>
                      </a:lnTo>
                      <a:lnTo>
                        <a:pt x="94" y="177"/>
                      </a:lnTo>
                      <a:lnTo>
                        <a:pt x="98" y="160"/>
                      </a:lnTo>
                      <a:lnTo>
                        <a:pt x="101" y="142"/>
                      </a:lnTo>
                      <a:lnTo>
                        <a:pt x="104" y="126"/>
                      </a:lnTo>
                      <a:lnTo>
                        <a:pt x="107" y="107"/>
                      </a:lnTo>
                      <a:lnTo>
                        <a:pt x="110" y="91"/>
                      </a:lnTo>
                      <a:lnTo>
                        <a:pt x="114" y="74"/>
                      </a:lnTo>
                      <a:lnTo>
                        <a:pt x="117" y="56"/>
                      </a:lnTo>
                      <a:lnTo>
                        <a:pt x="120" y="39"/>
                      </a:lnTo>
                      <a:lnTo>
                        <a:pt x="125" y="21"/>
                      </a:lnTo>
                      <a:lnTo>
                        <a:pt x="128" y="5"/>
                      </a:lnTo>
                      <a:lnTo>
                        <a:pt x="104" y="0"/>
                      </a:lnTo>
                      <a:lnTo>
                        <a:pt x="101" y="17"/>
                      </a:lnTo>
                      <a:lnTo>
                        <a:pt x="97" y="34"/>
                      </a:lnTo>
                      <a:lnTo>
                        <a:pt x="94" y="52"/>
                      </a:lnTo>
                      <a:lnTo>
                        <a:pt x="91" y="68"/>
                      </a:lnTo>
                      <a:lnTo>
                        <a:pt x="88" y="87"/>
                      </a:lnTo>
                      <a:lnTo>
                        <a:pt x="85" y="103"/>
                      </a:lnTo>
                      <a:lnTo>
                        <a:pt x="81" y="120"/>
                      </a:lnTo>
                      <a:lnTo>
                        <a:pt x="78" y="138"/>
                      </a:lnTo>
                      <a:lnTo>
                        <a:pt x="75" y="155"/>
                      </a:lnTo>
                      <a:lnTo>
                        <a:pt x="72" y="173"/>
                      </a:lnTo>
                      <a:lnTo>
                        <a:pt x="68" y="190"/>
                      </a:lnTo>
                      <a:lnTo>
                        <a:pt x="65" y="206"/>
                      </a:lnTo>
                      <a:lnTo>
                        <a:pt x="62" y="224"/>
                      </a:lnTo>
                      <a:lnTo>
                        <a:pt x="59" y="241"/>
                      </a:lnTo>
                      <a:lnTo>
                        <a:pt x="55" y="259"/>
                      </a:lnTo>
                      <a:lnTo>
                        <a:pt x="52" y="276"/>
                      </a:lnTo>
                      <a:lnTo>
                        <a:pt x="49" y="292"/>
                      </a:lnTo>
                      <a:lnTo>
                        <a:pt x="45" y="311"/>
                      </a:lnTo>
                      <a:lnTo>
                        <a:pt x="43" y="327"/>
                      </a:lnTo>
                      <a:lnTo>
                        <a:pt x="39" y="344"/>
                      </a:lnTo>
                      <a:lnTo>
                        <a:pt x="36" y="362"/>
                      </a:lnTo>
                      <a:lnTo>
                        <a:pt x="33" y="379"/>
                      </a:lnTo>
                      <a:lnTo>
                        <a:pt x="29" y="397"/>
                      </a:lnTo>
                      <a:lnTo>
                        <a:pt x="26" y="413"/>
                      </a:lnTo>
                      <a:lnTo>
                        <a:pt x="23" y="432"/>
                      </a:lnTo>
                      <a:lnTo>
                        <a:pt x="20" y="448"/>
                      </a:lnTo>
                      <a:lnTo>
                        <a:pt x="16" y="465"/>
                      </a:lnTo>
                      <a:lnTo>
                        <a:pt x="13" y="483"/>
                      </a:lnTo>
                      <a:lnTo>
                        <a:pt x="10" y="500"/>
                      </a:lnTo>
                      <a:lnTo>
                        <a:pt x="7" y="517"/>
                      </a:lnTo>
                      <a:lnTo>
                        <a:pt x="3" y="533"/>
                      </a:lnTo>
                      <a:lnTo>
                        <a:pt x="0" y="551"/>
                      </a:lnTo>
                      <a:lnTo>
                        <a:pt x="23" y="5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0" name="Freeform 102"/>
                <p:cNvSpPr>
                  <a:spLocks/>
                </p:cNvSpPr>
                <p:nvPr/>
              </p:nvSpPr>
              <p:spPr bwMode="auto">
                <a:xfrm>
                  <a:off x="5202" y="2853"/>
                  <a:ext cx="8" cy="5"/>
                </a:xfrm>
                <a:custGeom>
                  <a:avLst/>
                  <a:gdLst>
                    <a:gd name="T0" fmla="*/ 0 w 24"/>
                    <a:gd name="T1" fmla="*/ 0 h 14"/>
                    <a:gd name="T2" fmla="*/ 0 w 24"/>
                    <a:gd name="T3" fmla="*/ 5 h 14"/>
                    <a:gd name="T4" fmla="*/ 2 w 24"/>
                    <a:gd name="T5" fmla="*/ 8 h 14"/>
                    <a:gd name="T6" fmla="*/ 6 w 24"/>
                    <a:gd name="T7" fmla="*/ 11 h 14"/>
                    <a:gd name="T8" fmla="*/ 9 w 24"/>
                    <a:gd name="T9" fmla="*/ 14 h 14"/>
                    <a:gd name="T10" fmla="*/ 13 w 24"/>
                    <a:gd name="T11" fmla="*/ 14 h 14"/>
                    <a:gd name="T12" fmla="*/ 18 w 24"/>
                    <a:gd name="T13" fmla="*/ 13 h 14"/>
                    <a:gd name="T14" fmla="*/ 21 w 24"/>
                    <a:gd name="T15" fmla="*/ 10 h 14"/>
                    <a:gd name="T16" fmla="*/ 24 w 24"/>
                    <a:gd name="T17" fmla="*/ 5 h 14"/>
                    <a:gd name="T18" fmla="*/ 0 w 24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4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9" y="14"/>
                      </a:lnTo>
                      <a:lnTo>
                        <a:pt x="13" y="14"/>
                      </a:lnTo>
                      <a:lnTo>
                        <a:pt x="18" y="13"/>
                      </a:lnTo>
                      <a:lnTo>
                        <a:pt x="21" y="10"/>
                      </a:lnTo>
                      <a:lnTo>
                        <a:pt x="2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1" name="Freeform 103"/>
                <p:cNvSpPr>
                  <a:spLocks/>
                </p:cNvSpPr>
                <p:nvPr/>
              </p:nvSpPr>
              <p:spPr bwMode="auto">
                <a:xfrm>
                  <a:off x="5308" y="3215"/>
                  <a:ext cx="171" cy="205"/>
                </a:xfrm>
                <a:custGeom>
                  <a:avLst/>
                  <a:gdLst>
                    <a:gd name="T0" fmla="*/ 21 w 514"/>
                    <a:gd name="T1" fmla="*/ 21 h 614"/>
                    <a:gd name="T2" fmla="*/ 60 w 514"/>
                    <a:gd name="T3" fmla="*/ 18 h 614"/>
                    <a:gd name="T4" fmla="*/ 99 w 514"/>
                    <a:gd name="T5" fmla="*/ 15 h 614"/>
                    <a:gd name="T6" fmla="*/ 138 w 514"/>
                    <a:gd name="T7" fmla="*/ 12 h 614"/>
                    <a:gd name="T8" fmla="*/ 178 w 514"/>
                    <a:gd name="T9" fmla="*/ 9 h 614"/>
                    <a:gd name="T10" fmla="*/ 217 w 514"/>
                    <a:gd name="T11" fmla="*/ 7 h 614"/>
                    <a:gd name="T12" fmla="*/ 256 w 514"/>
                    <a:gd name="T13" fmla="*/ 5 h 614"/>
                    <a:gd name="T14" fmla="*/ 294 w 514"/>
                    <a:gd name="T15" fmla="*/ 2 h 614"/>
                    <a:gd name="T16" fmla="*/ 333 w 514"/>
                    <a:gd name="T17" fmla="*/ 10 h 614"/>
                    <a:gd name="T18" fmla="*/ 365 w 514"/>
                    <a:gd name="T19" fmla="*/ 39 h 614"/>
                    <a:gd name="T20" fmla="*/ 391 w 514"/>
                    <a:gd name="T21" fmla="*/ 76 h 614"/>
                    <a:gd name="T22" fmla="*/ 415 w 514"/>
                    <a:gd name="T23" fmla="*/ 118 h 614"/>
                    <a:gd name="T24" fmla="*/ 435 w 514"/>
                    <a:gd name="T25" fmla="*/ 165 h 614"/>
                    <a:gd name="T26" fmla="*/ 455 w 514"/>
                    <a:gd name="T27" fmla="*/ 213 h 614"/>
                    <a:gd name="T28" fmla="*/ 476 w 514"/>
                    <a:gd name="T29" fmla="*/ 262 h 614"/>
                    <a:gd name="T30" fmla="*/ 500 w 514"/>
                    <a:gd name="T31" fmla="*/ 309 h 614"/>
                    <a:gd name="T32" fmla="*/ 508 w 514"/>
                    <a:gd name="T33" fmla="*/ 339 h 614"/>
                    <a:gd name="T34" fmla="*/ 496 w 514"/>
                    <a:gd name="T35" fmla="*/ 357 h 614"/>
                    <a:gd name="T36" fmla="*/ 484 w 514"/>
                    <a:gd name="T37" fmla="*/ 371 h 614"/>
                    <a:gd name="T38" fmla="*/ 470 w 514"/>
                    <a:gd name="T39" fmla="*/ 386 h 614"/>
                    <a:gd name="T40" fmla="*/ 455 w 514"/>
                    <a:gd name="T41" fmla="*/ 399 h 614"/>
                    <a:gd name="T42" fmla="*/ 439 w 514"/>
                    <a:gd name="T43" fmla="*/ 409 h 614"/>
                    <a:gd name="T44" fmla="*/ 423 w 514"/>
                    <a:gd name="T45" fmla="*/ 419 h 614"/>
                    <a:gd name="T46" fmla="*/ 406 w 514"/>
                    <a:gd name="T47" fmla="*/ 429 h 614"/>
                    <a:gd name="T48" fmla="*/ 386 w 514"/>
                    <a:gd name="T49" fmla="*/ 439 h 614"/>
                    <a:gd name="T50" fmla="*/ 364 w 514"/>
                    <a:gd name="T51" fmla="*/ 453 h 614"/>
                    <a:gd name="T52" fmla="*/ 346 w 514"/>
                    <a:gd name="T53" fmla="*/ 470 h 614"/>
                    <a:gd name="T54" fmla="*/ 330 w 514"/>
                    <a:gd name="T55" fmla="*/ 489 h 614"/>
                    <a:gd name="T56" fmla="*/ 319 w 514"/>
                    <a:gd name="T57" fmla="*/ 512 h 614"/>
                    <a:gd name="T58" fmla="*/ 310 w 514"/>
                    <a:gd name="T59" fmla="*/ 538 h 614"/>
                    <a:gd name="T60" fmla="*/ 304 w 514"/>
                    <a:gd name="T61" fmla="*/ 566 h 614"/>
                    <a:gd name="T62" fmla="*/ 303 w 514"/>
                    <a:gd name="T63" fmla="*/ 598 h 614"/>
                    <a:gd name="T64" fmla="*/ 278 w 514"/>
                    <a:gd name="T65" fmla="*/ 589 h 614"/>
                    <a:gd name="T66" fmla="*/ 237 w 514"/>
                    <a:gd name="T67" fmla="*/ 546 h 614"/>
                    <a:gd name="T68" fmla="*/ 204 w 514"/>
                    <a:gd name="T69" fmla="*/ 508 h 614"/>
                    <a:gd name="T70" fmla="*/ 179 w 514"/>
                    <a:gd name="T71" fmla="*/ 473 h 614"/>
                    <a:gd name="T72" fmla="*/ 162 w 514"/>
                    <a:gd name="T73" fmla="*/ 441 h 614"/>
                    <a:gd name="T74" fmla="*/ 151 w 514"/>
                    <a:gd name="T75" fmla="*/ 409 h 614"/>
                    <a:gd name="T76" fmla="*/ 146 w 514"/>
                    <a:gd name="T77" fmla="*/ 375 h 614"/>
                    <a:gd name="T78" fmla="*/ 146 w 514"/>
                    <a:gd name="T79" fmla="*/ 339 h 614"/>
                    <a:gd name="T80" fmla="*/ 149 w 514"/>
                    <a:gd name="T81" fmla="*/ 300 h 614"/>
                    <a:gd name="T82" fmla="*/ 149 w 514"/>
                    <a:gd name="T83" fmla="*/ 262 h 614"/>
                    <a:gd name="T84" fmla="*/ 144 w 514"/>
                    <a:gd name="T85" fmla="*/ 224 h 614"/>
                    <a:gd name="T86" fmla="*/ 133 w 514"/>
                    <a:gd name="T87" fmla="*/ 185 h 614"/>
                    <a:gd name="T88" fmla="*/ 115 w 514"/>
                    <a:gd name="T89" fmla="*/ 149 h 614"/>
                    <a:gd name="T90" fmla="*/ 92 w 514"/>
                    <a:gd name="T91" fmla="*/ 112 h 614"/>
                    <a:gd name="T92" fmla="*/ 61 w 514"/>
                    <a:gd name="T93" fmla="*/ 76 h 614"/>
                    <a:gd name="T94" fmla="*/ 24 w 514"/>
                    <a:gd name="T95" fmla="*/ 39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14" h="614">
                      <a:moveTo>
                        <a:pt x="0" y="22"/>
                      </a:moveTo>
                      <a:lnTo>
                        <a:pt x="21" y="21"/>
                      </a:lnTo>
                      <a:lnTo>
                        <a:pt x="40" y="19"/>
                      </a:lnTo>
                      <a:lnTo>
                        <a:pt x="60" y="18"/>
                      </a:lnTo>
                      <a:lnTo>
                        <a:pt x="79" y="16"/>
                      </a:lnTo>
                      <a:lnTo>
                        <a:pt x="99" y="15"/>
                      </a:lnTo>
                      <a:lnTo>
                        <a:pt x="118" y="13"/>
                      </a:lnTo>
                      <a:lnTo>
                        <a:pt x="138" y="12"/>
                      </a:lnTo>
                      <a:lnTo>
                        <a:pt x="159" y="10"/>
                      </a:lnTo>
                      <a:lnTo>
                        <a:pt x="178" y="9"/>
                      </a:lnTo>
                      <a:lnTo>
                        <a:pt x="197" y="7"/>
                      </a:lnTo>
                      <a:lnTo>
                        <a:pt x="217" y="7"/>
                      </a:lnTo>
                      <a:lnTo>
                        <a:pt x="236" y="6"/>
                      </a:lnTo>
                      <a:lnTo>
                        <a:pt x="256" y="5"/>
                      </a:lnTo>
                      <a:lnTo>
                        <a:pt x="275" y="2"/>
                      </a:lnTo>
                      <a:lnTo>
                        <a:pt x="294" y="2"/>
                      </a:lnTo>
                      <a:lnTo>
                        <a:pt x="314" y="0"/>
                      </a:lnTo>
                      <a:lnTo>
                        <a:pt x="333" y="10"/>
                      </a:lnTo>
                      <a:lnTo>
                        <a:pt x="349" y="23"/>
                      </a:lnTo>
                      <a:lnTo>
                        <a:pt x="365" y="39"/>
                      </a:lnTo>
                      <a:lnTo>
                        <a:pt x="380" y="57"/>
                      </a:lnTo>
                      <a:lnTo>
                        <a:pt x="391" y="76"/>
                      </a:lnTo>
                      <a:lnTo>
                        <a:pt x="403" y="98"/>
                      </a:lnTo>
                      <a:lnTo>
                        <a:pt x="415" y="118"/>
                      </a:lnTo>
                      <a:lnTo>
                        <a:pt x="425" y="141"/>
                      </a:lnTo>
                      <a:lnTo>
                        <a:pt x="435" y="165"/>
                      </a:lnTo>
                      <a:lnTo>
                        <a:pt x="445" y="189"/>
                      </a:lnTo>
                      <a:lnTo>
                        <a:pt x="455" y="213"/>
                      </a:lnTo>
                      <a:lnTo>
                        <a:pt x="464" y="239"/>
                      </a:lnTo>
                      <a:lnTo>
                        <a:pt x="476" y="262"/>
                      </a:lnTo>
                      <a:lnTo>
                        <a:pt x="487" y="285"/>
                      </a:lnTo>
                      <a:lnTo>
                        <a:pt x="500" y="309"/>
                      </a:lnTo>
                      <a:lnTo>
                        <a:pt x="514" y="332"/>
                      </a:lnTo>
                      <a:lnTo>
                        <a:pt x="508" y="339"/>
                      </a:lnTo>
                      <a:lnTo>
                        <a:pt x="502" y="348"/>
                      </a:lnTo>
                      <a:lnTo>
                        <a:pt x="496" y="357"/>
                      </a:lnTo>
                      <a:lnTo>
                        <a:pt x="490" y="364"/>
                      </a:lnTo>
                      <a:lnTo>
                        <a:pt x="484" y="371"/>
                      </a:lnTo>
                      <a:lnTo>
                        <a:pt x="477" y="378"/>
                      </a:lnTo>
                      <a:lnTo>
                        <a:pt x="470" y="386"/>
                      </a:lnTo>
                      <a:lnTo>
                        <a:pt x="463" y="391"/>
                      </a:lnTo>
                      <a:lnTo>
                        <a:pt x="455" y="399"/>
                      </a:lnTo>
                      <a:lnTo>
                        <a:pt x="448" y="403"/>
                      </a:lnTo>
                      <a:lnTo>
                        <a:pt x="439" y="409"/>
                      </a:lnTo>
                      <a:lnTo>
                        <a:pt x="432" y="415"/>
                      </a:lnTo>
                      <a:lnTo>
                        <a:pt x="423" y="419"/>
                      </a:lnTo>
                      <a:lnTo>
                        <a:pt x="416" y="425"/>
                      </a:lnTo>
                      <a:lnTo>
                        <a:pt x="406" y="429"/>
                      </a:lnTo>
                      <a:lnTo>
                        <a:pt x="399" y="432"/>
                      </a:lnTo>
                      <a:lnTo>
                        <a:pt x="386" y="439"/>
                      </a:lnTo>
                      <a:lnTo>
                        <a:pt x="375" y="445"/>
                      </a:lnTo>
                      <a:lnTo>
                        <a:pt x="364" y="453"/>
                      </a:lnTo>
                      <a:lnTo>
                        <a:pt x="355" y="461"/>
                      </a:lnTo>
                      <a:lnTo>
                        <a:pt x="346" y="470"/>
                      </a:lnTo>
                      <a:lnTo>
                        <a:pt x="338" y="479"/>
                      </a:lnTo>
                      <a:lnTo>
                        <a:pt x="330" y="489"/>
                      </a:lnTo>
                      <a:lnTo>
                        <a:pt x="325" y="501"/>
                      </a:lnTo>
                      <a:lnTo>
                        <a:pt x="319" y="512"/>
                      </a:lnTo>
                      <a:lnTo>
                        <a:pt x="314" y="525"/>
                      </a:lnTo>
                      <a:lnTo>
                        <a:pt x="310" y="538"/>
                      </a:lnTo>
                      <a:lnTo>
                        <a:pt x="307" y="551"/>
                      </a:lnTo>
                      <a:lnTo>
                        <a:pt x="304" y="566"/>
                      </a:lnTo>
                      <a:lnTo>
                        <a:pt x="303" y="582"/>
                      </a:lnTo>
                      <a:lnTo>
                        <a:pt x="303" y="598"/>
                      </a:lnTo>
                      <a:lnTo>
                        <a:pt x="303" y="614"/>
                      </a:lnTo>
                      <a:lnTo>
                        <a:pt x="278" y="589"/>
                      </a:lnTo>
                      <a:lnTo>
                        <a:pt x="256" y="566"/>
                      </a:lnTo>
                      <a:lnTo>
                        <a:pt x="237" y="546"/>
                      </a:lnTo>
                      <a:lnTo>
                        <a:pt x="220" y="527"/>
                      </a:lnTo>
                      <a:lnTo>
                        <a:pt x="204" y="508"/>
                      </a:lnTo>
                      <a:lnTo>
                        <a:pt x="191" y="490"/>
                      </a:lnTo>
                      <a:lnTo>
                        <a:pt x="179" y="473"/>
                      </a:lnTo>
                      <a:lnTo>
                        <a:pt x="170" y="457"/>
                      </a:lnTo>
                      <a:lnTo>
                        <a:pt x="162" y="441"/>
                      </a:lnTo>
                      <a:lnTo>
                        <a:pt x="156" y="425"/>
                      </a:lnTo>
                      <a:lnTo>
                        <a:pt x="151" y="409"/>
                      </a:lnTo>
                      <a:lnTo>
                        <a:pt x="147" y="393"/>
                      </a:lnTo>
                      <a:lnTo>
                        <a:pt x="146" y="375"/>
                      </a:lnTo>
                      <a:lnTo>
                        <a:pt x="146" y="358"/>
                      </a:lnTo>
                      <a:lnTo>
                        <a:pt x="146" y="339"/>
                      </a:lnTo>
                      <a:lnTo>
                        <a:pt x="147" y="319"/>
                      </a:lnTo>
                      <a:lnTo>
                        <a:pt x="149" y="300"/>
                      </a:lnTo>
                      <a:lnTo>
                        <a:pt x="149" y="281"/>
                      </a:lnTo>
                      <a:lnTo>
                        <a:pt x="149" y="262"/>
                      </a:lnTo>
                      <a:lnTo>
                        <a:pt x="147" y="242"/>
                      </a:lnTo>
                      <a:lnTo>
                        <a:pt x="144" y="224"/>
                      </a:lnTo>
                      <a:lnTo>
                        <a:pt x="138" y="205"/>
                      </a:lnTo>
                      <a:lnTo>
                        <a:pt x="133" y="185"/>
                      </a:lnTo>
                      <a:lnTo>
                        <a:pt x="124" y="167"/>
                      </a:lnTo>
                      <a:lnTo>
                        <a:pt x="115" y="149"/>
                      </a:lnTo>
                      <a:lnTo>
                        <a:pt x="105" y="130"/>
                      </a:lnTo>
                      <a:lnTo>
                        <a:pt x="92" y="112"/>
                      </a:lnTo>
                      <a:lnTo>
                        <a:pt x="77" y="93"/>
                      </a:lnTo>
                      <a:lnTo>
                        <a:pt x="61" y="76"/>
                      </a:lnTo>
                      <a:lnTo>
                        <a:pt x="44" y="58"/>
                      </a:lnTo>
                      <a:lnTo>
                        <a:pt x="24" y="39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2" name="Freeform 104"/>
                <p:cNvSpPr>
                  <a:spLocks/>
                </p:cNvSpPr>
                <p:nvPr/>
              </p:nvSpPr>
              <p:spPr bwMode="auto">
                <a:xfrm>
                  <a:off x="5308" y="3212"/>
                  <a:ext cx="106" cy="15"/>
                </a:xfrm>
                <a:custGeom>
                  <a:avLst/>
                  <a:gdLst>
                    <a:gd name="T0" fmla="*/ 319 w 319"/>
                    <a:gd name="T1" fmla="*/ 1 h 45"/>
                    <a:gd name="T2" fmla="*/ 314 w 319"/>
                    <a:gd name="T3" fmla="*/ 0 h 45"/>
                    <a:gd name="T4" fmla="*/ 294 w 319"/>
                    <a:gd name="T5" fmla="*/ 1 h 45"/>
                    <a:gd name="T6" fmla="*/ 275 w 319"/>
                    <a:gd name="T7" fmla="*/ 2 h 45"/>
                    <a:gd name="T8" fmla="*/ 255 w 319"/>
                    <a:gd name="T9" fmla="*/ 4 h 45"/>
                    <a:gd name="T10" fmla="*/ 236 w 319"/>
                    <a:gd name="T11" fmla="*/ 5 h 45"/>
                    <a:gd name="T12" fmla="*/ 215 w 319"/>
                    <a:gd name="T13" fmla="*/ 7 h 45"/>
                    <a:gd name="T14" fmla="*/ 195 w 319"/>
                    <a:gd name="T15" fmla="*/ 8 h 45"/>
                    <a:gd name="T16" fmla="*/ 176 w 319"/>
                    <a:gd name="T17" fmla="*/ 10 h 45"/>
                    <a:gd name="T18" fmla="*/ 157 w 319"/>
                    <a:gd name="T19" fmla="*/ 10 h 45"/>
                    <a:gd name="T20" fmla="*/ 137 w 319"/>
                    <a:gd name="T21" fmla="*/ 11 h 45"/>
                    <a:gd name="T22" fmla="*/ 118 w 319"/>
                    <a:gd name="T23" fmla="*/ 13 h 45"/>
                    <a:gd name="T24" fmla="*/ 99 w 319"/>
                    <a:gd name="T25" fmla="*/ 16 h 45"/>
                    <a:gd name="T26" fmla="*/ 79 w 319"/>
                    <a:gd name="T27" fmla="*/ 16 h 45"/>
                    <a:gd name="T28" fmla="*/ 58 w 319"/>
                    <a:gd name="T29" fmla="*/ 17 h 45"/>
                    <a:gd name="T30" fmla="*/ 40 w 319"/>
                    <a:gd name="T31" fmla="*/ 18 h 45"/>
                    <a:gd name="T32" fmla="*/ 21 w 319"/>
                    <a:gd name="T33" fmla="*/ 20 h 45"/>
                    <a:gd name="T34" fmla="*/ 0 w 319"/>
                    <a:gd name="T35" fmla="*/ 21 h 45"/>
                    <a:gd name="T36" fmla="*/ 2 w 319"/>
                    <a:gd name="T37" fmla="*/ 45 h 45"/>
                    <a:gd name="T38" fmla="*/ 21 w 319"/>
                    <a:gd name="T39" fmla="*/ 43 h 45"/>
                    <a:gd name="T40" fmla="*/ 41 w 319"/>
                    <a:gd name="T41" fmla="*/ 42 h 45"/>
                    <a:gd name="T42" fmla="*/ 60 w 319"/>
                    <a:gd name="T43" fmla="*/ 40 h 45"/>
                    <a:gd name="T44" fmla="*/ 80 w 319"/>
                    <a:gd name="T45" fmla="*/ 39 h 45"/>
                    <a:gd name="T46" fmla="*/ 99 w 319"/>
                    <a:gd name="T47" fmla="*/ 37 h 45"/>
                    <a:gd name="T48" fmla="*/ 120 w 319"/>
                    <a:gd name="T49" fmla="*/ 36 h 45"/>
                    <a:gd name="T50" fmla="*/ 138 w 319"/>
                    <a:gd name="T51" fmla="*/ 34 h 45"/>
                    <a:gd name="T52" fmla="*/ 159 w 319"/>
                    <a:gd name="T53" fmla="*/ 33 h 45"/>
                    <a:gd name="T54" fmla="*/ 178 w 319"/>
                    <a:gd name="T55" fmla="*/ 33 h 45"/>
                    <a:gd name="T56" fmla="*/ 198 w 319"/>
                    <a:gd name="T57" fmla="*/ 30 h 45"/>
                    <a:gd name="T58" fmla="*/ 217 w 319"/>
                    <a:gd name="T59" fmla="*/ 29 h 45"/>
                    <a:gd name="T60" fmla="*/ 237 w 319"/>
                    <a:gd name="T61" fmla="*/ 27 h 45"/>
                    <a:gd name="T62" fmla="*/ 256 w 319"/>
                    <a:gd name="T63" fmla="*/ 27 h 45"/>
                    <a:gd name="T64" fmla="*/ 275 w 319"/>
                    <a:gd name="T65" fmla="*/ 26 h 45"/>
                    <a:gd name="T66" fmla="*/ 295 w 319"/>
                    <a:gd name="T67" fmla="*/ 24 h 45"/>
                    <a:gd name="T68" fmla="*/ 314 w 319"/>
                    <a:gd name="T69" fmla="*/ 23 h 45"/>
                    <a:gd name="T70" fmla="*/ 309 w 319"/>
                    <a:gd name="T71" fmla="*/ 21 h 45"/>
                    <a:gd name="T72" fmla="*/ 319 w 319"/>
                    <a:gd name="T7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9" h="45">
                      <a:moveTo>
                        <a:pt x="319" y="1"/>
                      </a:moveTo>
                      <a:lnTo>
                        <a:pt x="314" y="0"/>
                      </a:lnTo>
                      <a:lnTo>
                        <a:pt x="294" y="1"/>
                      </a:lnTo>
                      <a:lnTo>
                        <a:pt x="275" y="2"/>
                      </a:lnTo>
                      <a:lnTo>
                        <a:pt x="255" y="4"/>
                      </a:lnTo>
                      <a:lnTo>
                        <a:pt x="236" y="5"/>
                      </a:lnTo>
                      <a:lnTo>
                        <a:pt x="215" y="7"/>
                      </a:lnTo>
                      <a:lnTo>
                        <a:pt x="195" y="8"/>
                      </a:lnTo>
                      <a:lnTo>
                        <a:pt x="176" y="10"/>
                      </a:lnTo>
                      <a:lnTo>
                        <a:pt x="157" y="10"/>
                      </a:lnTo>
                      <a:lnTo>
                        <a:pt x="137" y="11"/>
                      </a:lnTo>
                      <a:lnTo>
                        <a:pt x="118" y="13"/>
                      </a:lnTo>
                      <a:lnTo>
                        <a:pt x="99" y="16"/>
                      </a:lnTo>
                      <a:lnTo>
                        <a:pt x="79" y="16"/>
                      </a:lnTo>
                      <a:lnTo>
                        <a:pt x="58" y="17"/>
                      </a:lnTo>
                      <a:lnTo>
                        <a:pt x="40" y="18"/>
                      </a:lnTo>
                      <a:lnTo>
                        <a:pt x="21" y="20"/>
                      </a:lnTo>
                      <a:lnTo>
                        <a:pt x="0" y="21"/>
                      </a:lnTo>
                      <a:lnTo>
                        <a:pt x="2" y="45"/>
                      </a:lnTo>
                      <a:lnTo>
                        <a:pt x="21" y="43"/>
                      </a:lnTo>
                      <a:lnTo>
                        <a:pt x="41" y="42"/>
                      </a:lnTo>
                      <a:lnTo>
                        <a:pt x="60" y="40"/>
                      </a:lnTo>
                      <a:lnTo>
                        <a:pt x="80" y="39"/>
                      </a:lnTo>
                      <a:lnTo>
                        <a:pt x="99" y="37"/>
                      </a:lnTo>
                      <a:lnTo>
                        <a:pt x="120" y="36"/>
                      </a:lnTo>
                      <a:lnTo>
                        <a:pt x="138" y="34"/>
                      </a:lnTo>
                      <a:lnTo>
                        <a:pt x="159" y="33"/>
                      </a:lnTo>
                      <a:lnTo>
                        <a:pt x="178" y="33"/>
                      </a:lnTo>
                      <a:lnTo>
                        <a:pt x="198" y="30"/>
                      </a:lnTo>
                      <a:lnTo>
                        <a:pt x="217" y="29"/>
                      </a:lnTo>
                      <a:lnTo>
                        <a:pt x="237" y="27"/>
                      </a:lnTo>
                      <a:lnTo>
                        <a:pt x="256" y="27"/>
                      </a:lnTo>
                      <a:lnTo>
                        <a:pt x="275" y="26"/>
                      </a:lnTo>
                      <a:lnTo>
                        <a:pt x="295" y="24"/>
                      </a:lnTo>
                      <a:lnTo>
                        <a:pt x="314" y="23"/>
                      </a:lnTo>
                      <a:lnTo>
                        <a:pt x="309" y="21"/>
                      </a:lnTo>
                      <a:lnTo>
                        <a:pt x="31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3" name="Freeform 105"/>
                <p:cNvSpPr>
                  <a:spLocks/>
                </p:cNvSpPr>
                <p:nvPr/>
              </p:nvSpPr>
              <p:spPr bwMode="auto">
                <a:xfrm>
                  <a:off x="5411" y="3212"/>
                  <a:ext cx="72" cy="116"/>
                </a:xfrm>
                <a:custGeom>
                  <a:avLst/>
                  <a:gdLst>
                    <a:gd name="T0" fmla="*/ 215 w 215"/>
                    <a:gd name="T1" fmla="*/ 348 h 348"/>
                    <a:gd name="T2" fmla="*/ 215 w 215"/>
                    <a:gd name="T3" fmla="*/ 335 h 348"/>
                    <a:gd name="T4" fmla="*/ 202 w 215"/>
                    <a:gd name="T5" fmla="*/ 313 h 348"/>
                    <a:gd name="T6" fmla="*/ 189 w 215"/>
                    <a:gd name="T7" fmla="*/ 289 h 348"/>
                    <a:gd name="T8" fmla="*/ 178 w 215"/>
                    <a:gd name="T9" fmla="*/ 268 h 348"/>
                    <a:gd name="T10" fmla="*/ 167 w 215"/>
                    <a:gd name="T11" fmla="*/ 243 h 348"/>
                    <a:gd name="T12" fmla="*/ 157 w 215"/>
                    <a:gd name="T13" fmla="*/ 218 h 348"/>
                    <a:gd name="T14" fmla="*/ 146 w 215"/>
                    <a:gd name="T15" fmla="*/ 195 h 348"/>
                    <a:gd name="T16" fmla="*/ 136 w 215"/>
                    <a:gd name="T17" fmla="*/ 170 h 348"/>
                    <a:gd name="T18" fmla="*/ 126 w 215"/>
                    <a:gd name="T19" fmla="*/ 147 h 348"/>
                    <a:gd name="T20" fmla="*/ 116 w 215"/>
                    <a:gd name="T21" fmla="*/ 124 h 348"/>
                    <a:gd name="T22" fmla="*/ 104 w 215"/>
                    <a:gd name="T23" fmla="*/ 102 h 348"/>
                    <a:gd name="T24" fmla="*/ 93 w 215"/>
                    <a:gd name="T25" fmla="*/ 80 h 348"/>
                    <a:gd name="T26" fmla="*/ 80 w 215"/>
                    <a:gd name="T27" fmla="*/ 61 h 348"/>
                    <a:gd name="T28" fmla="*/ 65 w 215"/>
                    <a:gd name="T29" fmla="*/ 41 h 348"/>
                    <a:gd name="T30" fmla="*/ 49 w 215"/>
                    <a:gd name="T31" fmla="*/ 25 h 348"/>
                    <a:gd name="T32" fmla="*/ 30 w 215"/>
                    <a:gd name="T33" fmla="*/ 12 h 348"/>
                    <a:gd name="T34" fmla="*/ 10 w 215"/>
                    <a:gd name="T35" fmla="*/ 0 h 348"/>
                    <a:gd name="T36" fmla="*/ 0 w 215"/>
                    <a:gd name="T37" fmla="*/ 20 h 348"/>
                    <a:gd name="T38" fmla="*/ 17 w 215"/>
                    <a:gd name="T39" fmla="*/ 31 h 348"/>
                    <a:gd name="T40" fmla="*/ 33 w 215"/>
                    <a:gd name="T41" fmla="*/ 44 h 348"/>
                    <a:gd name="T42" fmla="*/ 48 w 215"/>
                    <a:gd name="T43" fmla="*/ 57 h 348"/>
                    <a:gd name="T44" fmla="*/ 61 w 215"/>
                    <a:gd name="T45" fmla="*/ 73 h 348"/>
                    <a:gd name="T46" fmla="*/ 72 w 215"/>
                    <a:gd name="T47" fmla="*/ 93 h 348"/>
                    <a:gd name="T48" fmla="*/ 84 w 215"/>
                    <a:gd name="T49" fmla="*/ 112 h 348"/>
                    <a:gd name="T50" fmla="*/ 94 w 215"/>
                    <a:gd name="T51" fmla="*/ 134 h 348"/>
                    <a:gd name="T52" fmla="*/ 104 w 215"/>
                    <a:gd name="T53" fmla="*/ 156 h 348"/>
                    <a:gd name="T54" fmla="*/ 114 w 215"/>
                    <a:gd name="T55" fmla="*/ 179 h 348"/>
                    <a:gd name="T56" fmla="*/ 125 w 215"/>
                    <a:gd name="T57" fmla="*/ 204 h 348"/>
                    <a:gd name="T58" fmla="*/ 135 w 215"/>
                    <a:gd name="T59" fmla="*/ 228 h 348"/>
                    <a:gd name="T60" fmla="*/ 145 w 215"/>
                    <a:gd name="T61" fmla="*/ 253 h 348"/>
                    <a:gd name="T62" fmla="*/ 155 w 215"/>
                    <a:gd name="T63" fmla="*/ 278 h 348"/>
                    <a:gd name="T64" fmla="*/ 168 w 215"/>
                    <a:gd name="T65" fmla="*/ 301 h 348"/>
                    <a:gd name="T66" fmla="*/ 180 w 215"/>
                    <a:gd name="T67" fmla="*/ 326 h 348"/>
                    <a:gd name="T68" fmla="*/ 194 w 215"/>
                    <a:gd name="T69" fmla="*/ 348 h 348"/>
                    <a:gd name="T70" fmla="*/ 194 w 215"/>
                    <a:gd name="T71" fmla="*/ 335 h 348"/>
                    <a:gd name="T72" fmla="*/ 215 w 215"/>
                    <a:gd name="T73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5" h="348">
                      <a:moveTo>
                        <a:pt x="215" y="348"/>
                      </a:moveTo>
                      <a:lnTo>
                        <a:pt x="215" y="335"/>
                      </a:lnTo>
                      <a:lnTo>
                        <a:pt x="202" y="313"/>
                      </a:lnTo>
                      <a:lnTo>
                        <a:pt x="189" y="289"/>
                      </a:lnTo>
                      <a:lnTo>
                        <a:pt x="178" y="268"/>
                      </a:lnTo>
                      <a:lnTo>
                        <a:pt x="167" y="243"/>
                      </a:lnTo>
                      <a:lnTo>
                        <a:pt x="157" y="218"/>
                      </a:lnTo>
                      <a:lnTo>
                        <a:pt x="146" y="195"/>
                      </a:lnTo>
                      <a:lnTo>
                        <a:pt x="136" y="170"/>
                      </a:lnTo>
                      <a:lnTo>
                        <a:pt x="126" y="147"/>
                      </a:lnTo>
                      <a:lnTo>
                        <a:pt x="116" y="124"/>
                      </a:lnTo>
                      <a:lnTo>
                        <a:pt x="104" y="102"/>
                      </a:lnTo>
                      <a:lnTo>
                        <a:pt x="93" y="80"/>
                      </a:lnTo>
                      <a:lnTo>
                        <a:pt x="80" y="61"/>
                      </a:lnTo>
                      <a:lnTo>
                        <a:pt x="65" y="41"/>
                      </a:lnTo>
                      <a:lnTo>
                        <a:pt x="49" y="25"/>
                      </a:lnTo>
                      <a:lnTo>
                        <a:pt x="30" y="12"/>
                      </a:lnTo>
                      <a:lnTo>
                        <a:pt x="10" y="0"/>
                      </a:lnTo>
                      <a:lnTo>
                        <a:pt x="0" y="20"/>
                      </a:lnTo>
                      <a:lnTo>
                        <a:pt x="17" y="31"/>
                      </a:lnTo>
                      <a:lnTo>
                        <a:pt x="33" y="44"/>
                      </a:lnTo>
                      <a:lnTo>
                        <a:pt x="48" y="57"/>
                      </a:lnTo>
                      <a:lnTo>
                        <a:pt x="61" y="73"/>
                      </a:lnTo>
                      <a:lnTo>
                        <a:pt x="72" y="93"/>
                      </a:lnTo>
                      <a:lnTo>
                        <a:pt x="84" y="112"/>
                      </a:lnTo>
                      <a:lnTo>
                        <a:pt x="94" y="134"/>
                      </a:lnTo>
                      <a:lnTo>
                        <a:pt x="104" y="156"/>
                      </a:lnTo>
                      <a:lnTo>
                        <a:pt x="114" y="179"/>
                      </a:lnTo>
                      <a:lnTo>
                        <a:pt x="125" y="204"/>
                      </a:lnTo>
                      <a:lnTo>
                        <a:pt x="135" y="228"/>
                      </a:lnTo>
                      <a:lnTo>
                        <a:pt x="145" y="253"/>
                      </a:lnTo>
                      <a:lnTo>
                        <a:pt x="155" y="278"/>
                      </a:lnTo>
                      <a:lnTo>
                        <a:pt x="168" y="301"/>
                      </a:lnTo>
                      <a:lnTo>
                        <a:pt x="180" y="326"/>
                      </a:lnTo>
                      <a:lnTo>
                        <a:pt x="194" y="348"/>
                      </a:lnTo>
                      <a:lnTo>
                        <a:pt x="194" y="335"/>
                      </a:lnTo>
                      <a:lnTo>
                        <a:pt x="215" y="3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4" name="Freeform 106"/>
                <p:cNvSpPr>
                  <a:spLocks/>
                </p:cNvSpPr>
                <p:nvPr/>
              </p:nvSpPr>
              <p:spPr bwMode="auto">
                <a:xfrm>
                  <a:off x="5439" y="3324"/>
                  <a:ext cx="44" cy="39"/>
                </a:xfrm>
                <a:custGeom>
                  <a:avLst/>
                  <a:gdLst>
                    <a:gd name="T0" fmla="*/ 10 w 131"/>
                    <a:gd name="T1" fmla="*/ 119 h 119"/>
                    <a:gd name="T2" fmla="*/ 19 w 131"/>
                    <a:gd name="T3" fmla="*/ 114 h 119"/>
                    <a:gd name="T4" fmla="*/ 27 w 131"/>
                    <a:gd name="T5" fmla="*/ 110 h 119"/>
                    <a:gd name="T6" fmla="*/ 38 w 131"/>
                    <a:gd name="T7" fmla="*/ 106 h 119"/>
                    <a:gd name="T8" fmla="*/ 45 w 131"/>
                    <a:gd name="T9" fmla="*/ 100 h 119"/>
                    <a:gd name="T10" fmla="*/ 54 w 131"/>
                    <a:gd name="T11" fmla="*/ 94 h 119"/>
                    <a:gd name="T12" fmla="*/ 62 w 131"/>
                    <a:gd name="T13" fmla="*/ 88 h 119"/>
                    <a:gd name="T14" fmla="*/ 70 w 131"/>
                    <a:gd name="T15" fmla="*/ 82 h 119"/>
                    <a:gd name="T16" fmla="*/ 77 w 131"/>
                    <a:gd name="T17" fmla="*/ 75 h 119"/>
                    <a:gd name="T18" fmla="*/ 84 w 131"/>
                    <a:gd name="T19" fmla="*/ 69 h 119"/>
                    <a:gd name="T20" fmla="*/ 93 w 131"/>
                    <a:gd name="T21" fmla="*/ 62 h 119"/>
                    <a:gd name="T22" fmla="*/ 99 w 131"/>
                    <a:gd name="T23" fmla="*/ 55 h 119"/>
                    <a:gd name="T24" fmla="*/ 106 w 131"/>
                    <a:gd name="T25" fmla="*/ 46 h 119"/>
                    <a:gd name="T26" fmla="*/ 113 w 131"/>
                    <a:gd name="T27" fmla="*/ 39 h 119"/>
                    <a:gd name="T28" fmla="*/ 119 w 131"/>
                    <a:gd name="T29" fmla="*/ 30 h 119"/>
                    <a:gd name="T30" fmla="*/ 125 w 131"/>
                    <a:gd name="T31" fmla="*/ 21 h 119"/>
                    <a:gd name="T32" fmla="*/ 131 w 131"/>
                    <a:gd name="T33" fmla="*/ 13 h 119"/>
                    <a:gd name="T34" fmla="*/ 110 w 131"/>
                    <a:gd name="T35" fmla="*/ 0 h 119"/>
                    <a:gd name="T36" fmla="*/ 106 w 131"/>
                    <a:gd name="T37" fmla="*/ 8 h 119"/>
                    <a:gd name="T38" fmla="*/ 100 w 131"/>
                    <a:gd name="T39" fmla="*/ 16 h 119"/>
                    <a:gd name="T40" fmla="*/ 94 w 131"/>
                    <a:gd name="T41" fmla="*/ 24 h 119"/>
                    <a:gd name="T42" fmla="*/ 89 w 131"/>
                    <a:gd name="T43" fmla="*/ 32 h 119"/>
                    <a:gd name="T44" fmla="*/ 83 w 131"/>
                    <a:gd name="T45" fmla="*/ 39 h 119"/>
                    <a:gd name="T46" fmla="*/ 75 w 131"/>
                    <a:gd name="T47" fmla="*/ 45 h 119"/>
                    <a:gd name="T48" fmla="*/ 70 w 131"/>
                    <a:gd name="T49" fmla="*/ 52 h 119"/>
                    <a:gd name="T50" fmla="*/ 62 w 131"/>
                    <a:gd name="T51" fmla="*/ 58 h 119"/>
                    <a:gd name="T52" fmla="*/ 55 w 131"/>
                    <a:gd name="T53" fmla="*/ 64 h 119"/>
                    <a:gd name="T54" fmla="*/ 48 w 131"/>
                    <a:gd name="T55" fmla="*/ 69 h 119"/>
                    <a:gd name="T56" fmla="*/ 39 w 131"/>
                    <a:gd name="T57" fmla="*/ 75 h 119"/>
                    <a:gd name="T58" fmla="*/ 32 w 131"/>
                    <a:gd name="T59" fmla="*/ 81 h 119"/>
                    <a:gd name="T60" fmla="*/ 25 w 131"/>
                    <a:gd name="T61" fmla="*/ 84 h 119"/>
                    <a:gd name="T62" fmla="*/ 17 w 131"/>
                    <a:gd name="T63" fmla="*/ 90 h 119"/>
                    <a:gd name="T64" fmla="*/ 9 w 131"/>
                    <a:gd name="T65" fmla="*/ 93 h 119"/>
                    <a:gd name="T66" fmla="*/ 0 w 131"/>
                    <a:gd name="T67" fmla="*/ 97 h 119"/>
                    <a:gd name="T68" fmla="*/ 10 w 131"/>
                    <a:gd name="T69" fmla="*/ 11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1" h="119">
                      <a:moveTo>
                        <a:pt x="10" y="119"/>
                      </a:moveTo>
                      <a:lnTo>
                        <a:pt x="19" y="114"/>
                      </a:lnTo>
                      <a:lnTo>
                        <a:pt x="27" y="110"/>
                      </a:lnTo>
                      <a:lnTo>
                        <a:pt x="38" y="106"/>
                      </a:lnTo>
                      <a:lnTo>
                        <a:pt x="45" y="100"/>
                      </a:lnTo>
                      <a:lnTo>
                        <a:pt x="54" y="94"/>
                      </a:lnTo>
                      <a:lnTo>
                        <a:pt x="62" y="88"/>
                      </a:lnTo>
                      <a:lnTo>
                        <a:pt x="70" y="82"/>
                      </a:lnTo>
                      <a:lnTo>
                        <a:pt x="77" y="75"/>
                      </a:lnTo>
                      <a:lnTo>
                        <a:pt x="84" y="69"/>
                      </a:lnTo>
                      <a:lnTo>
                        <a:pt x="93" y="62"/>
                      </a:lnTo>
                      <a:lnTo>
                        <a:pt x="99" y="55"/>
                      </a:lnTo>
                      <a:lnTo>
                        <a:pt x="106" y="46"/>
                      </a:lnTo>
                      <a:lnTo>
                        <a:pt x="113" y="39"/>
                      </a:lnTo>
                      <a:lnTo>
                        <a:pt x="119" y="30"/>
                      </a:lnTo>
                      <a:lnTo>
                        <a:pt x="125" y="21"/>
                      </a:lnTo>
                      <a:lnTo>
                        <a:pt x="131" y="13"/>
                      </a:lnTo>
                      <a:lnTo>
                        <a:pt x="110" y="0"/>
                      </a:lnTo>
                      <a:lnTo>
                        <a:pt x="106" y="8"/>
                      </a:lnTo>
                      <a:lnTo>
                        <a:pt x="100" y="16"/>
                      </a:lnTo>
                      <a:lnTo>
                        <a:pt x="94" y="24"/>
                      </a:lnTo>
                      <a:lnTo>
                        <a:pt x="89" y="32"/>
                      </a:lnTo>
                      <a:lnTo>
                        <a:pt x="83" y="39"/>
                      </a:lnTo>
                      <a:lnTo>
                        <a:pt x="75" y="45"/>
                      </a:lnTo>
                      <a:lnTo>
                        <a:pt x="70" y="52"/>
                      </a:lnTo>
                      <a:lnTo>
                        <a:pt x="62" y="58"/>
                      </a:lnTo>
                      <a:lnTo>
                        <a:pt x="55" y="64"/>
                      </a:lnTo>
                      <a:lnTo>
                        <a:pt x="48" y="69"/>
                      </a:lnTo>
                      <a:lnTo>
                        <a:pt x="39" y="75"/>
                      </a:lnTo>
                      <a:lnTo>
                        <a:pt x="32" y="81"/>
                      </a:lnTo>
                      <a:lnTo>
                        <a:pt x="25" y="84"/>
                      </a:lnTo>
                      <a:lnTo>
                        <a:pt x="17" y="90"/>
                      </a:lnTo>
                      <a:lnTo>
                        <a:pt x="9" y="93"/>
                      </a:lnTo>
                      <a:lnTo>
                        <a:pt x="0" y="97"/>
                      </a:lnTo>
                      <a:lnTo>
                        <a:pt x="10" y="1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5" name="Freeform 107"/>
                <p:cNvSpPr>
                  <a:spLocks/>
                </p:cNvSpPr>
                <p:nvPr/>
              </p:nvSpPr>
              <p:spPr bwMode="auto">
                <a:xfrm>
                  <a:off x="5405" y="3356"/>
                  <a:ext cx="37" cy="67"/>
                </a:xfrm>
                <a:custGeom>
                  <a:avLst/>
                  <a:gdLst>
                    <a:gd name="T0" fmla="*/ 3 w 112"/>
                    <a:gd name="T1" fmla="*/ 201 h 201"/>
                    <a:gd name="T2" fmla="*/ 23 w 112"/>
                    <a:gd name="T3" fmla="*/ 192 h 201"/>
                    <a:gd name="T4" fmla="*/ 23 w 112"/>
                    <a:gd name="T5" fmla="*/ 176 h 201"/>
                    <a:gd name="T6" fmla="*/ 23 w 112"/>
                    <a:gd name="T7" fmla="*/ 160 h 201"/>
                    <a:gd name="T8" fmla="*/ 25 w 112"/>
                    <a:gd name="T9" fmla="*/ 147 h 201"/>
                    <a:gd name="T10" fmla="*/ 28 w 112"/>
                    <a:gd name="T11" fmla="*/ 132 h 201"/>
                    <a:gd name="T12" fmla="*/ 31 w 112"/>
                    <a:gd name="T13" fmla="*/ 119 h 201"/>
                    <a:gd name="T14" fmla="*/ 34 w 112"/>
                    <a:gd name="T15" fmla="*/ 108 h 201"/>
                    <a:gd name="T16" fmla="*/ 38 w 112"/>
                    <a:gd name="T17" fmla="*/ 95 h 201"/>
                    <a:gd name="T18" fmla="*/ 42 w 112"/>
                    <a:gd name="T19" fmla="*/ 84 h 201"/>
                    <a:gd name="T20" fmla="*/ 50 w 112"/>
                    <a:gd name="T21" fmla="*/ 74 h 201"/>
                    <a:gd name="T22" fmla="*/ 57 w 112"/>
                    <a:gd name="T23" fmla="*/ 64 h 201"/>
                    <a:gd name="T24" fmla="*/ 63 w 112"/>
                    <a:gd name="T25" fmla="*/ 55 h 201"/>
                    <a:gd name="T26" fmla="*/ 71 w 112"/>
                    <a:gd name="T27" fmla="*/ 47 h 201"/>
                    <a:gd name="T28" fmla="*/ 80 w 112"/>
                    <a:gd name="T29" fmla="*/ 41 h 201"/>
                    <a:gd name="T30" fmla="*/ 89 w 112"/>
                    <a:gd name="T31" fmla="*/ 33 h 201"/>
                    <a:gd name="T32" fmla="*/ 100 w 112"/>
                    <a:gd name="T33" fmla="*/ 28 h 201"/>
                    <a:gd name="T34" fmla="*/ 112 w 112"/>
                    <a:gd name="T35" fmla="*/ 22 h 201"/>
                    <a:gd name="T36" fmla="*/ 102 w 112"/>
                    <a:gd name="T37" fmla="*/ 0 h 201"/>
                    <a:gd name="T38" fmla="*/ 89 w 112"/>
                    <a:gd name="T39" fmla="*/ 7 h 201"/>
                    <a:gd name="T40" fmla="*/ 77 w 112"/>
                    <a:gd name="T41" fmla="*/ 13 h 201"/>
                    <a:gd name="T42" fmla="*/ 66 w 112"/>
                    <a:gd name="T43" fmla="*/ 20 h 201"/>
                    <a:gd name="T44" fmla="*/ 55 w 112"/>
                    <a:gd name="T45" fmla="*/ 31 h 201"/>
                    <a:gd name="T46" fmla="*/ 47 w 112"/>
                    <a:gd name="T47" fmla="*/ 39 h 201"/>
                    <a:gd name="T48" fmla="*/ 38 w 112"/>
                    <a:gd name="T49" fmla="*/ 49 h 201"/>
                    <a:gd name="T50" fmla="*/ 31 w 112"/>
                    <a:gd name="T51" fmla="*/ 61 h 201"/>
                    <a:gd name="T52" fmla="*/ 23 w 112"/>
                    <a:gd name="T53" fmla="*/ 73 h 201"/>
                    <a:gd name="T54" fmla="*/ 16 w 112"/>
                    <a:gd name="T55" fmla="*/ 86 h 201"/>
                    <a:gd name="T56" fmla="*/ 12 w 112"/>
                    <a:gd name="T57" fmla="*/ 100 h 201"/>
                    <a:gd name="T58" fmla="*/ 7 w 112"/>
                    <a:gd name="T59" fmla="*/ 113 h 201"/>
                    <a:gd name="T60" fmla="*/ 4 w 112"/>
                    <a:gd name="T61" fmla="*/ 127 h 201"/>
                    <a:gd name="T62" fmla="*/ 2 w 112"/>
                    <a:gd name="T63" fmla="*/ 143 h 201"/>
                    <a:gd name="T64" fmla="*/ 0 w 112"/>
                    <a:gd name="T65" fmla="*/ 159 h 201"/>
                    <a:gd name="T66" fmla="*/ 0 w 112"/>
                    <a:gd name="T67" fmla="*/ 176 h 201"/>
                    <a:gd name="T68" fmla="*/ 0 w 112"/>
                    <a:gd name="T69" fmla="*/ 192 h 201"/>
                    <a:gd name="T70" fmla="*/ 19 w 112"/>
                    <a:gd name="T71" fmla="*/ 183 h 201"/>
                    <a:gd name="T72" fmla="*/ 3 w 112"/>
                    <a:gd name="T73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201">
                      <a:moveTo>
                        <a:pt x="3" y="201"/>
                      </a:moveTo>
                      <a:lnTo>
                        <a:pt x="23" y="192"/>
                      </a:lnTo>
                      <a:lnTo>
                        <a:pt x="23" y="176"/>
                      </a:lnTo>
                      <a:lnTo>
                        <a:pt x="23" y="160"/>
                      </a:lnTo>
                      <a:lnTo>
                        <a:pt x="25" y="147"/>
                      </a:lnTo>
                      <a:lnTo>
                        <a:pt x="28" y="132"/>
                      </a:lnTo>
                      <a:lnTo>
                        <a:pt x="31" y="119"/>
                      </a:lnTo>
                      <a:lnTo>
                        <a:pt x="34" y="108"/>
                      </a:lnTo>
                      <a:lnTo>
                        <a:pt x="38" y="95"/>
                      </a:lnTo>
                      <a:lnTo>
                        <a:pt x="42" y="84"/>
                      </a:lnTo>
                      <a:lnTo>
                        <a:pt x="50" y="74"/>
                      </a:lnTo>
                      <a:lnTo>
                        <a:pt x="57" y="64"/>
                      </a:lnTo>
                      <a:lnTo>
                        <a:pt x="63" y="55"/>
                      </a:lnTo>
                      <a:lnTo>
                        <a:pt x="71" y="47"/>
                      </a:lnTo>
                      <a:lnTo>
                        <a:pt x="80" y="41"/>
                      </a:lnTo>
                      <a:lnTo>
                        <a:pt x="89" y="33"/>
                      </a:lnTo>
                      <a:lnTo>
                        <a:pt x="100" y="28"/>
                      </a:lnTo>
                      <a:lnTo>
                        <a:pt x="112" y="22"/>
                      </a:lnTo>
                      <a:lnTo>
                        <a:pt x="102" y="0"/>
                      </a:lnTo>
                      <a:lnTo>
                        <a:pt x="89" y="7"/>
                      </a:lnTo>
                      <a:lnTo>
                        <a:pt x="77" y="13"/>
                      </a:lnTo>
                      <a:lnTo>
                        <a:pt x="66" y="20"/>
                      </a:lnTo>
                      <a:lnTo>
                        <a:pt x="55" y="31"/>
                      </a:lnTo>
                      <a:lnTo>
                        <a:pt x="47" y="39"/>
                      </a:lnTo>
                      <a:lnTo>
                        <a:pt x="38" y="49"/>
                      </a:lnTo>
                      <a:lnTo>
                        <a:pt x="31" y="61"/>
                      </a:lnTo>
                      <a:lnTo>
                        <a:pt x="23" y="73"/>
                      </a:lnTo>
                      <a:lnTo>
                        <a:pt x="16" y="86"/>
                      </a:lnTo>
                      <a:lnTo>
                        <a:pt x="12" y="100"/>
                      </a:lnTo>
                      <a:lnTo>
                        <a:pt x="7" y="113"/>
                      </a:lnTo>
                      <a:lnTo>
                        <a:pt x="4" y="127"/>
                      </a:lnTo>
                      <a:lnTo>
                        <a:pt x="2" y="143"/>
                      </a:lnTo>
                      <a:lnTo>
                        <a:pt x="0" y="159"/>
                      </a:lnTo>
                      <a:lnTo>
                        <a:pt x="0" y="176"/>
                      </a:lnTo>
                      <a:lnTo>
                        <a:pt x="0" y="192"/>
                      </a:lnTo>
                      <a:lnTo>
                        <a:pt x="19" y="183"/>
                      </a:lnTo>
                      <a:lnTo>
                        <a:pt x="3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6" name="Freeform 108"/>
                <p:cNvSpPr>
                  <a:spLocks/>
                </p:cNvSpPr>
                <p:nvPr/>
              </p:nvSpPr>
              <p:spPr bwMode="auto">
                <a:xfrm>
                  <a:off x="5352" y="3322"/>
                  <a:ext cx="59" cy="101"/>
                </a:xfrm>
                <a:custGeom>
                  <a:avLst/>
                  <a:gdLst>
                    <a:gd name="T0" fmla="*/ 4 w 177"/>
                    <a:gd name="T1" fmla="*/ 0 h 304"/>
                    <a:gd name="T2" fmla="*/ 1 w 177"/>
                    <a:gd name="T3" fmla="*/ 20 h 304"/>
                    <a:gd name="T4" fmla="*/ 0 w 177"/>
                    <a:gd name="T5" fmla="*/ 39 h 304"/>
                    <a:gd name="T6" fmla="*/ 1 w 177"/>
                    <a:gd name="T7" fmla="*/ 58 h 304"/>
                    <a:gd name="T8" fmla="*/ 4 w 177"/>
                    <a:gd name="T9" fmla="*/ 75 h 304"/>
                    <a:gd name="T10" fmla="*/ 5 w 177"/>
                    <a:gd name="T11" fmla="*/ 91 h 304"/>
                    <a:gd name="T12" fmla="*/ 11 w 177"/>
                    <a:gd name="T13" fmla="*/ 110 h 304"/>
                    <a:gd name="T14" fmla="*/ 18 w 177"/>
                    <a:gd name="T15" fmla="*/ 126 h 304"/>
                    <a:gd name="T16" fmla="*/ 27 w 177"/>
                    <a:gd name="T17" fmla="*/ 144 h 304"/>
                    <a:gd name="T18" fmla="*/ 36 w 177"/>
                    <a:gd name="T19" fmla="*/ 160 h 304"/>
                    <a:gd name="T20" fmla="*/ 48 w 177"/>
                    <a:gd name="T21" fmla="*/ 177 h 304"/>
                    <a:gd name="T22" fmla="*/ 62 w 177"/>
                    <a:gd name="T23" fmla="*/ 196 h 304"/>
                    <a:gd name="T24" fmla="*/ 77 w 177"/>
                    <a:gd name="T25" fmla="*/ 215 h 304"/>
                    <a:gd name="T26" fmla="*/ 96 w 177"/>
                    <a:gd name="T27" fmla="*/ 235 h 304"/>
                    <a:gd name="T28" fmla="*/ 114 w 177"/>
                    <a:gd name="T29" fmla="*/ 256 h 304"/>
                    <a:gd name="T30" fmla="*/ 136 w 177"/>
                    <a:gd name="T31" fmla="*/ 279 h 304"/>
                    <a:gd name="T32" fmla="*/ 161 w 177"/>
                    <a:gd name="T33" fmla="*/ 304 h 304"/>
                    <a:gd name="T34" fmla="*/ 177 w 177"/>
                    <a:gd name="T35" fmla="*/ 286 h 304"/>
                    <a:gd name="T36" fmla="*/ 154 w 177"/>
                    <a:gd name="T37" fmla="*/ 262 h 304"/>
                    <a:gd name="T38" fmla="*/ 132 w 177"/>
                    <a:gd name="T39" fmla="*/ 240 h 304"/>
                    <a:gd name="T40" fmla="*/ 112 w 177"/>
                    <a:gd name="T41" fmla="*/ 219 h 304"/>
                    <a:gd name="T42" fmla="*/ 96 w 177"/>
                    <a:gd name="T43" fmla="*/ 199 h 304"/>
                    <a:gd name="T44" fmla="*/ 80 w 177"/>
                    <a:gd name="T45" fmla="*/ 182 h 304"/>
                    <a:gd name="T46" fmla="*/ 66 w 177"/>
                    <a:gd name="T47" fmla="*/ 164 h 304"/>
                    <a:gd name="T48" fmla="*/ 56 w 177"/>
                    <a:gd name="T49" fmla="*/ 148 h 304"/>
                    <a:gd name="T50" fmla="*/ 48 w 177"/>
                    <a:gd name="T51" fmla="*/ 132 h 304"/>
                    <a:gd name="T52" fmla="*/ 39 w 177"/>
                    <a:gd name="T53" fmla="*/ 116 h 304"/>
                    <a:gd name="T54" fmla="*/ 33 w 177"/>
                    <a:gd name="T55" fmla="*/ 103 h 304"/>
                    <a:gd name="T56" fmla="*/ 29 w 177"/>
                    <a:gd name="T57" fmla="*/ 87 h 304"/>
                    <a:gd name="T58" fmla="*/ 26 w 177"/>
                    <a:gd name="T59" fmla="*/ 72 h 304"/>
                    <a:gd name="T60" fmla="*/ 24 w 177"/>
                    <a:gd name="T61" fmla="*/ 56 h 304"/>
                    <a:gd name="T62" fmla="*/ 24 w 177"/>
                    <a:gd name="T63" fmla="*/ 20 h 304"/>
                    <a:gd name="T64" fmla="*/ 26 w 177"/>
                    <a:gd name="T65" fmla="*/ 1 h 304"/>
                    <a:gd name="T66" fmla="*/ 4 w 177"/>
                    <a:gd name="T67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7" h="304">
                      <a:moveTo>
                        <a:pt x="4" y="0"/>
                      </a:moveTo>
                      <a:lnTo>
                        <a:pt x="1" y="20"/>
                      </a:lnTo>
                      <a:lnTo>
                        <a:pt x="0" y="39"/>
                      </a:lnTo>
                      <a:lnTo>
                        <a:pt x="1" y="58"/>
                      </a:lnTo>
                      <a:lnTo>
                        <a:pt x="4" y="75"/>
                      </a:lnTo>
                      <a:lnTo>
                        <a:pt x="5" y="91"/>
                      </a:lnTo>
                      <a:lnTo>
                        <a:pt x="11" y="110"/>
                      </a:lnTo>
                      <a:lnTo>
                        <a:pt x="18" y="126"/>
                      </a:lnTo>
                      <a:lnTo>
                        <a:pt x="27" y="144"/>
                      </a:lnTo>
                      <a:lnTo>
                        <a:pt x="36" y="160"/>
                      </a:lnTo>
                      <a:lnTo>
                        <a:pt x="48" y="177"/>
                      </a:lnTo>
                      <a:lnTo>
                        <a:pt x="62" y="196"/>
                      </a:lnTo>
                      <a:lnTo>
                        <a:pt x="77" y="215"/>
                      </a:lnTo>
                      <a:lnTo>
                        <a:pt x="96" y="235"/>
                      </a:lnTo>
                      <a:lnTo>
                        <a:pt x="114" y="256"/>
                      </a:lnTo>
                      <a:lnTo>
                        <a:pt x="136" y="279"/>
                      </a:lnTo>
                      <a:lnTo>
                        <a:pt x="161" y="304"/>
                      </a:lnTo>
                      <a:lnTo>
                        <a:pt x="177" y="286"/>
                      </a:lnTo>
                      <a:lnTo>
                        <a:pt x="154" y="262"/>
                      </a:lnTo>
                      <a:lnTo>
                        <a:pt x="132" y="240"/>
                      </a:lnTo>
                      <a:lnTo>
                        <a:pt x="112" y="219"/>
                      </a:lnTo>
                      <a:lnTo>
                        <a:pt x="96" y="199"/>
                      </a:lnTo>
                      <a:lnTo>
                        <a:pt x="80" y="182"/>
                      </a:lnTo>
                      <a:lnTo>
                        <a:pt x="66" y="164"/>
                      </a:lnTo>
                      <a:lnTo>
                        <a:pt x="56" y="148"/>
                      </a:lnTo>
                      <a:lnTo>
                        <a:pt x="48" y="132"/>
                      </a:lnTo>
                      <a:lnTo>
                        <a:pt x="39" y="116"/>
                      </a:lnTo>
                      <a:lnTo>
                        <a:pt x="33" y="103"/>
                      </a:lnTo>
                      <a:lnTo>
                        <a:pt x="29" y="87"/>
                      </a:lnTo>
                      <a:lnTo>
                        <a:pt x="26" y="72"/>
                      </a:lnTo>
                      <a:lnTo>
                        <a:pt x="24" y="56"/>
                      </a:lnTo>
                      <a:lnTo>
                        <a:pt x="24" y="20"/>
                      </a:lnTo>
                      <a:lnTo>
                        <a:pt x="2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7" name="Freeform 109"/>
                <p:cNvSpPr>
                  <a:spLocks/>
                </p:cNvSpPr>
                <p:nvPr/>
              </p:nvSpPr>
              <p:spPr bwMode="auto">
                <a:xfrm>
                  <a:off x="5306" y="3219"/>
                  <a:ext cx="56" cy="103"/>
                </a:xfrm>
                <a:custGeom>
                  <a:avLst/>
                  <a:gdLst>
                    <a:gd name="T0" fmla="*/ 6 w 168"/>
                    <a:gd name="T1" fmla="*/ 0 h 310"/>
                    <a:gd name="T2" fmla="*/ 0 w 168"/>
                    <a:gd name="T3" fmla="*/ 21 h 310"/>
                    <a:gd name="T4" fmla="*/ 22 w 168"/>
                    <a:gd name="T5" fmla="*/ 38 h 310"/>
                    <a:gd name="T6" fmla="*/ 41 w 168"/>
                    <a:gd name="T7" fmla="*/ 56 h 310"/>
                    <a:gd name="T8" fmla="*/ 59 w 168"/>
                    <a:gd name="T9" fmla="*/ 73 h 310"/>
                    <a:gd name="T10" fmla="*/ 75 w 168"/>
                    <a:gd name="T11" fmla="*/ 92 h 310"/>
                    <a:gd name="T12" fmla="*/ 89 w 168"/>
                    <a:gd name="T13" fmla="*/ 109 h 310"/>
                    <a:gd name="T14" fmla="*/ 101 w 168"/>
                    <a:gd name="T15" fmla="*/ 125 h 310"/>
                    <a:gd name="T16" fmla="*/ 111 w 168"/>
                    <a:gd name="T17" fmla="*/ 144 h 310"/>
                    <a:gd name="T18" fmla="*/ 120 w 168"/>
                    <a:gd name="T19" fmla="*/ 162 h 310"/>
                    <a:gd name="T20" fmla="*/ 127 w 168"/>
                    <a:gd name="T21" fmla="*/ 179 h 310"/>
                    <a:gd name="T22" fmla="*/ 133 w 168"/>
                    <a:gd name="T23" fmla="*/ 198 h 310"/>
                    <a:gd name="T24" fmla="*/ 139 w 168"/>
                    <a:gd name="T25" fmla="*/ 216 h 310"/>
                    <a:gd name="T26" fmla="*/ 142 w 168"/>
                    <a:gd name="T27" fmla="*/ 235 h 310"/>
                    <a:gd name="T28" fmla="*/ 143 w 168"/>
                    <a:gd name="T29" fmla="*/ 252 h 310"/>
                    <a:gd name="T30" fmla="*/ 143 w 168"/>
                    <a:gd name="T31" fmla="*/ 271 h 310"/>
                    <a:gd name="T32" fmla="*/ 144 w 168"/>
                    <a:gd name="T33" fmla="*/ 290 h 310"/>
                    <a:gd name="T34" fmla="*/ 143 w 168"/>
                    <a:gd name="T35" fmla="*/ 309 h 310"/>
                    <a:gd name="T36" fmla="*/ 165 w 168"/>
                    <a:gd name="T37" fmla="*/ 310 h 310"/>
                    <a:gd name="T38" fmla="*/ 168 w 168"/>
                    <a:gd name="T39" fmla="*/ 291 h 310"/>
                    <a:gd name="T40" fmla="*/ 168 w 168"/>
                    <a:gd name="T41" fmla="*/ 271 h 310"/>
                    <a:gd name="T42" fmla="*/ 166 w 168"/>
                    <a:gd name="T43" fmla="*/ 251 h 310"/>
                    <a:gd name="T44" fmla="*/ 165 w 168"/>
                    <a:gd name="T45" fmla="*/ 230 h 310"/>
                    <a:gd name="T46" fmla="*/ 160 w 168"/>
                    <a:gd name="T47" fmla="*/ 211 h 310"/>
                    <a:gd name="T48" fmla="*/ 156 w 168"/>
                    <a:gd name="T49" fmla="*/ 191 h 310"/>
                    <a:gd name="T50" fmla="*/ 150 w 168"/>
                    <a:gd name="T51" fmla="*/ 172 h 310"/>
                    <a:gd name="T52" fmla="*/ 142 w 168"/>
                    <a:gd name="T53" fmla="*/ 152 h 310"/>
                    <a:gd name="T54" fmla="*/ 131 w 168"/>
                    <a:gd name="T55" fmla="*/ 133 h 310"/>
                    <a:gd name="T56" fmla="*/ 121 w 168"/>
                    <a:gd name="T57" fmla="*/ 114 h 310"/>
                    <a:gd name="T58" fmla="*/ 108 w 168"/>
                    <a:gd name="T59" fmla="*/ 95 h 310"/>
                    <a:gd name="T60" fmla="*/ 92 w 168"/>
                    <a:gd name="T61" fmla="*/ 76 h 310"/>
                    <a:gd name="T62" fmla="*/ 76 w 168"/>
                    <a:gd name="T63" fmla="*/ 59 h 310"/>
                    <a:gd name="T64" fmla="*/ 57 w 168"/>
                    <a:gd name="T65" fmla="*/ 38 h 310"/>
                    <a:gd name="T66" fmla="*/ 37 w 168"/>
                    <a:gd name="T67" fmla="*/ 21 h 310"/>
                    <a:gd name="T68" fmla="*/ 15 w 168"/>
                    <a:gd name="T69" fmla="*/ 3 h 310"/>
                    <a:gd name="T70" fmla="*/ 8 w 168"/>
                    <a:gd name="T71" fmla="*/ 24 h 310"/>
                    <a:gd name="T72" fmla="*/ 6 w 168"/>
                    <a:gd name="T7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8" h="310">
                      <a:moveTo>
                        <a:pt x="6" y="0"/>
                      </a:moveTo>
                      <a:lnTo>
                        <a:pt x="0" y="21"/>
                      </a:lnTo>
                      <a:lnTo>
                        <a:pt x="22" y="38"/>
                      </a:lnTo>
                      <a:lnTo>
                        <a:pt x="41" y="56"/>
                      </a:lnTo>
                      <a:lnTo>
                        <a:pt x="59" y="73"/>
                      </a:lnTo>
                      <a:lnTo>
                        <a:pt x="75" y="92"/>
                      </a:lnTo>
                      <a:lnTo>
                        <a:pt x="89" y="109"/>
                      </a:lnTo>
                      <a:lnTo>
                        <a:pt x="101" y="125"/>
                      </a:lnTo>
                      <a:lnTo>
                        <a:pt x="111" y="144"/>
                      </a:lnTo>
                      <a:lnTo>
                        <a:pt x="120" y="162"/>
                      </a:lnTo>
                      <a:lnTo>
                        <a:pt x="127" y="179"/>
                      </a:lnTo>
                      <a:lnTo>
                        <a:pt x="133" y="198"/>
                      </a:lnTo>
                      <a:lnTo>
                        <a:pt x="139" y="216"/>
                      </a:lnTo>
                      <a:lnTo>
                        <a:pt x="142" y="235"/>
                      </a:lnTo>
                      <a:lnTo>
                        <a:pt x="143" y="252"/>
                      </a:lnTo>
                      <a:lnTo>
                        <a:pt x="143" y="271"/>
                      </a:lnTo>
                      <a:lnTo>
                        <a:pt x="144" y="290"/>
                      </a:lnTo>
                      <a:lnTo>
                        <a:pt x="143" y="309"/>
                      </a:lnTo>
                      <a:lnTo>
                        <a:pt x="165" y="310"/>
                      </a:lnTo>
                      <a:lnTo>
                        <a:pt x="168" y="291"/>
                      </a:lnTo>
                      <a:lnTo>
                        <a:pt x="168" y="271"/>
                      </a:lnTo>
                      <a:lnTo>
                        <a:pt x="166" y="251"/>
                      </a:lnTo>
                      <a:lnTo>
                        <a:pt x="165" y="230"/>
                      </a:lnTo>
                      <a:lnTo>
                        <a:pt x="160" y="211"/>
                      </a:lnTo>
                      <a:lnTo>
                        <a:pt x="156" y="191"/>
                      </a:lnTo>
                      <a:lnTo>
                        <a:pt x="150" y="172"/>
                      </a:lnTo>
                      <a:lnTo>
                        <a:pt x="142" y="152"/>
                      </a:lnTo>
                      <a:lnTo>
                        <a:pt x="131" y="133"/>
                      </a:lnTo>
                      <a:lnTo>
                        <a:pt x="121" y="114"/>
                      </a:lnTo>
                      <a:lnTo>
                        <a:pt x="108" y="95"/>
                      </a:lnTo>
                      <a:lnTo>
                        <a:pt x="92" y="76"/>
                      </a:lnTo>
                      <a:lnTo>
                        <a:pt x="76" y="59"/>
                      </a:lnTo>
                      <a:lnTo>
                        <a:pt x="57" y="38"/>
                      </a:lnTo>
                      <a:lnTo>
                        <a:pt x="37" y="21"/>
                      </a:lnTo>
                      <a:lnTo>
                        <a:pt x="15" y="3"/>
                      </a:lnTo>
                      <a:lnTo>
                        <a:pt x="8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8" name="Freeform 110"/>
                <p:cNvSpPr>
                  <a:spLocks/>
                </p:cNvSpPr>
                <p:nvPr/>
              </p:nvSpPr>
              <p:spPr bwMode="auto">
                <a:xfrm>
                  <a:off x="5357" y="3181"/>
                  <a:ext cx="93" cy="147"/>
                </a:xfrm>
                <a:custGeom>
                  <a:avLst/>
                  <a:gdLst>
                    <a:gd name="T0" fmla="*/ 189 w 280"/>
                    <a:gd name="T1" fmla="*/ 9 h 442"/>
                    <a:gd name="T2" fmla="*/ 213 w 280"/>
                    <a:gd name="T3" fmla="*/ 29 h 442"/>
                    <a:gd name="T4" fmla="*/ 235 w 280"/>
                    <a:gd name="T5" fmla="*/ 52 h 442"/>
                    <a:gd name="T6" fmla="*/ 254 w 280"/>
                    <a:gd name="T7" fmla="*/ 78 h 442"/>
                    <a:gd name="T8" fmla="*/ 267 w 280"/>
                    <a:gd name="T9" fmla="*/ 109 h 442"/>
                    <a:gd name="T10" fmla="*/ 277 w 280"/>
                    <a:gd name="T11" fmla="*/ 142 h 442"/>
                    <a:gd name="T12" fmla="*/ 280 w 280"/>
                    <a:gd name="T13" fmla="*/ 177 h 442"/>
                    <a:gd name="T14" fmla="*/ 280 w 280"/>
                    <a:gd name="T15" fmla="*/ 212 h 442"/>
                    <a:gd name="T16" fmla="*/ 269 w 280"/>
                    <a:gd name="T17" fmla="*/ 256 h 442"/>
                    <a:gd name="T18" fmla="*/ 253 w 280"/>
                    <a:gd name="T19" fmla="*/ 310 h 442"/>
                    <a:gd name="T20" fmla="*/ 235 w 280"/>
                    <a:gd name="T21" fmla="*/ 362 h 442"/>
                    <a:gd name="T22" fmla="*/ 215 w 280"/>
                    <a:gd name="T23" fmla="*/ 414 h 442"/>
                    <a:gd name="T24" fmla="*/ 199 w 280"/>
                    <a:gd name="T25" fmla="*/ 441 h 442"/>
                    <a:gd name="T26" fmla="*/ 186 w 280"/>
                    <a:gd name="T27" fmla="*/ 441 h 442"/>
                    <a:gd name="T28" fmla="*/ 171 w 280"/>
                    <a:gd name="T29" fmla="*/ 438 h 442"/>
                    <a:gd name="T30" fmla="*/ 158 w 280"/>
                    <a:gd name="T31" fmla="*/ 435 h 442"/>
                    <a:gd name="T32" fmla="*/ 144 w 280"/>
                    <a:gd name="T33" fmla="*/ 432 h 442"/>
                    <a:gd name="T34" fmla="*/ 131 w 280"/>
                    <a:gd name="T35" fmla="*/ 429 h 442"/>
                    <a:gd name="T36" fmla="*/ 117 w 280"/>
                    <a:gd name="T37" fmla="*/ 426 h 442"/>
                    <a:gd name="T38" fmla="*/ 106 w 280"/>
                    <a:gd name="T39" fmla="*/ 422 h 442"/>
                    <a:gd name="T40" fmla="*/ 99 w 280"/>
                    <a:gd name="T41" fmla="*/ 375 h 442"/>
                    <a:gd name="T42" fmla="*/ 93 w 280"/>
                    <a:gd name="T43" fmla="*/ 295 h 442"/>
                    <a:gd name="T44" fmla="*/ 87 w 280"/>
                    <a:gd name="T45" fmla="*/ 220 h 442"/>
                    <a:gd name="T46" fmla="*/ 78 w 280"/>
                    <a:gd name="T47" fmla="*/ 147 h 442"/>
                    <a:gd name="T48" fmla="*/ 65 w 280"/>
                    <a:gd name="T49" fmla="*/ 110 h 442"/>
                    <a:gd name="T50" fmla="*/ 46 w 280"/>
                    <a:gd name="T51" fmla="*/ 110 h 442"/>
                    <a:gd name="T52" fmla="*/ 27 w 280"/>
                    <a:gd name="T53" fmla="*/ 112 h 442"/>
                    <a:gd name="T54" fmla="*/ 8 w 280"/>
                    <a:gd name="T55" fmla="*/ 112 h 442"/>
                    <a:gd name="T56" fmla="*/ 3 w 280"/>
                    <a:gd name="T57" fmla="*/ 100 h 442"/>
                    <a:gd name="T58" fmla="*/ 10 w 280"/>
                    <a:gd name="T59" fmla="*/ 77 h 442"/>
                    <a:gd name="T60" fmla="*/ 19 w 280"/>
                    <a:gd name="T61" fmla="*/ 54 h 442"/>
                    <a:gd name="T62" fmla="*/ 29 w 280"/>
                    <a:gd name="T63" fmla="*/ 33 h 442"/>
                    <a:gd name="T64" fmla="*/ 42 w 280"/>
                    <a:gd name="T65" fmla="*/ 22 h 442"/>
                    <a:gd name="T66" fmla="*/ 59 w 280"/>
                    <a:gd name="T67" fmla="*/ 19 h 442"/>
                    <a:gd name="T68" fmla="*/ 78 w 280"/>
                    <a:gd name="T69" fmla="*/ 16 h 442"/>
                    <a:gd name="T70" fmla="*/ 96 w 280"/>
                    <a:gd name="T71" fmla="*/ 13 h 442"/>
                    <a:gd name="T72" fmla="*/ 113 w 280"/>
                    <a:gd name="T73" fmla="*/ 10 h 442"/>
                    <a:gd name="T74" fmla="*/ 131 w 280"/>
                    <a:gd name="T75" fmla="*/ 7 h 442"/>
                    <a:gd name="T76" fmla="*/ 148 w 280"/>
                    <a:gd name="T77" fmla="*/ 3 h 442"/>
                    <a:gd name="T78" fmla="*/ 167 w 280"/>
                    <a:gd name="T79" fmla="*/ 1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0" h="442">
                      <a:moveTo>
                        <a:pt x="176" y="0"/>
                      </a:moveTo>
                      <a:lnTo>
                        <a:pt x="189" y="9"/>
                      </a:lnTo>
                      <a:lnTo>
                        <a:pt x="202" y="19"/>
                      </a:lnTo>
                      <a:lnTo>
                        <a:pt x="213" y="29"/>
                      </a:lnTo>
                      <a:lnTo>
                        <a:pt x="225" y="41"/>
                      </a:lnTo>
                      <a:lnTo>
                        <a:pt x="235" y="52"/>
                      </a:lnTo>
                      <a:lnTo>
                        <a:pt x="245" y="65"/>
                      </a:lnTo>
                      <a:lnTo>
                        <a:pt x="254" y="78"/>
                      </a:lnTo>
                      <a:lnTo>
                        <a:pt x="261" y="93"/>
                      </a:lnTo>
                      <a:lnTo>
                        <a:pt x="267" y="109"/>
                      </a:lnTo>
                      <a:lnTo>
                        <a:pt x="273" y="125"/>
                      </a:lnTo>
                      <a:lnTo>
                        <a:pt x="277" y="142"/>
                      </a:lnTo>
                      <a:lnTo>
                        <a:pt x="280" y="160"/>
                      </a:lnTo>
                      <a:lnTo>
                        <a:pt x="280" y="177"/>
                      </a:lnTo>
                      <a:lnTo>
                        <a:pt x="280" y="195"/>
                      </a:lnTo>
                      <a:lnTo>
                        <a:pt x="280" y="212"/>
                      </a:lnTo>
                      <a:lnTo>
                        <a:pt x="276" y="228"/>
                      </a:lnTo>
                      <a:lnTo>
                        <a:pt x="269" y="256"/>
                      </a:lnTo>
                      <a:lnTo>
                        <a:pt x="261" y="282"/>
                      </a:lnTo>
                      <a:lnTo>
                        <a:pt x="253" y="310"/>
                      </a:lnTo>
                      <a:lnTo>
                        <a:pt x="245" y="334"/>
                      </a:lnTo>
                      <a:lnTo>
                        <a:pt x="235" y="362"/>
                      </a:lnTo>
                      <a:lnTo>
                        <a:pt x="227" y="388"/>
                      </a:lnTo>
                      <a:lnTo>
                        <a:pt x="215" y="414"/>
                      </a:lnTo>
                      <a:lnTo>
                        <a:pt x="205" y="442"/>
                      </a:lnTo>
                      <a:lnTo>
                        <a:pt x="199" y="441"/>
                      </a:lnTo>
                      <a:lnTo>
                        <a:pt x="192" y="441"/>
                      </a:lnTo>
                      <a:lnTo>
                        <a:pt x="186" y="441"/>
                      </a:lnTo>
                      <a:lnTo>
                        <a:pt x="179" y="439"/>
                      </a:lnTo>
                      <a:lnTo>
                        <a:pt x="171" y="438"/>
                      </a:lnTo>
                      <a:lnTo>
                        <a:pt x="164" y="436"/>
                      </a:lnTo>
                      <a:lnTo>
                        <a:pt x="158" y="435"/>
                      </a:lnTo>
                      <a:lnTo>
                        <a:pt x="151" y="433"/>
                      </a:lnTo>
                      <a:lnTo>
                        <a:pt x="144" y="432"/>
                      </a:lnTo>
                      <a:lnTo>
                        <a:pt x="136" y="430"/>
                      </a:lnTo>
                      <a:lnTo>
                        <a:pt x="131" y="429"/>
                      </a:lnTo>
                      <a:lnTo>
                        <a:pt x="123" y="428"/>
                      </a:lnTo>
                      <a:lnTo>
                        <a:pt x="117" y="426"/>
                      </a:lnTo>
                      <a:lnTo>
                        <a:pt x="112" y="423"/>
                      </a:lnTo>
                      <a:lnTo>
                        <a:pt x="106" y="422"/>
                      </a:lnTo>
                      <a:lnTo>
                        <a:pt x="100" y="420"/>
                      </a:lnTo>
                      <a:lnTo>
                        <a:pt x="99" y="375"/>
                      </a:lnTo>
                      <a:lnTo>
                        <a:pt x="96" y="334"/>
                      </a:lnTo>
                      <a:lnTo>
                        <a:pt x="93" y="295"/>
                      </a:lnTo>
                      <a:lnTo>
                        <a:pt x="91" y="257"/>
                      </a:lnTo>
                      <a:lnTo>
                        <a:pt x="87" y="220"/>
                      </a:lnTo>
                      <a:lnTo>
                        <a:pt x="83" y="183"/>
                      </a:lnTo>
                      <a:lnTo>
                        <a:pt x="78" y="147"/>
                      </a:lnTo>
                      <a:lnTo>
                        <a:pt x="74" y="110"/>
                      </a:lnTo>
                      <a:lnTo>
                        <a:pt x="65" y="110"/>
                      </a:lnTo>
                      <a:lnTo>
                        <a:pt x="55" y="110"/>
                      </a:lnTo>
                      <a:lnTo>
                        <a:pt x="46" y="110"/>
                      </a:lnTo>
                      <a:lnTo>
                        <a:pt x="37" y="112"/>
                      </a:lnTo>
                      <a:lnTo>
                        <a:pt x="27" y="112"/>
                      </a:lnTo>
                      <a:lnTo>
                        <a:pt x="17" y="112"/>
                      </a:lnTo>
                      <a:lnTo>
                        <a:pt x="8" y="112"/>
                      </a:lnTo>
                      <a:lnTo>
                        <a:pt x="0" y="112"/>
                      </a:lnTo>
                      <a:lnTo>
                        <a:pt x="3" y="100"/>
                      </a:lnTo>
                      <a:lnTo>
                        <a:pt x="5" y="89"/>
                      </a:lnTo>
                      <a:lnTo>
                        <a:pt x="10" y="77"/>
                      </a:lnTo>
                      <a:lnTo>
                        <a:pt x="14" y="65"/>
                      </a:lnTo>
                      <a:lnTo>
                        <a:pt x="19" y="54"/>
                      </a:lnTo>
                      <a:lnTo>
                        <a:pt x="24" y="44"/>
                      </a:lnTo>
                      <a:lnTo>
                        <a:pt x="29" y="33"/>
                      </a:lnTo>
                      <a:lnTo>
                        <a:pt x="33" y="23"/>
                      </a:lnTo>
                      <a:lnTo>
                        <a:pt x="42" y="22"/>
                      </a:lnTo>
                      <a:lnTo>
                        <a:pt x="52" y="20"/>
                      </a:lnTo>
                      <a:lnTo>
                        <a:pt x="59" y="19"/>
                      </a:lnTo>
                      <a:lnTo>
                        <a:pt x="68" y="17"/>
                      </a:lnTo>
                      <a:lnTo>
                        <a:pt x="78" y="16"/>
                      </a:lnTo>
                      <a:lnTo>
                        <a:pt x="87" y="14"/>
                      </a:lnTo>
                      <a:lnTo>
                        <a:pt x="96" y="13"/>
                      </a:lnTo>
                      <a:lnTo>
                        <a:pt x="104" y="12"/>
                      </a:lnTo>
                      <a:lnTo>
                        <a:pt x="113" y="10"/>
                      </a:lnTo>
                      <a:lnTo>
                        <a:pt x="122" y="9"/>
                      </a:lnTo>
                      <a:lnTo>
                        <a:pt x="131" y="7"/>
                      </a:lnTo>
                      <a:lnTo>
                        <a:pt x="139" y="6"/>
                      </a:lnTo>
                      <a:lnTo>
                        <a:pt x="148" y="3"/>
                      </a:lnTo>
                      <a:lnTo>
                        <a:pt x="158" y="3"/>
                      </a:lnTo>
                      <a:lnTo>
                        <a:pt x="167" y="1"/>
                      </a:lnTo>
                      <a:lnTo>
                        <a:pt x="176" y="0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9" name="Freeform 111"/>
                <p:cNvSpPr>
                  <a:spLocks/>
                </p:cNvSpPr>
                <p:nvPr/>
              </p:nvSpPr>
              <p:spPr bwMode="auto">
                <a:xfrm>
                  <a:off x="5413" y="3178"/>
                  <a:ext cx="34" cy="36"/>
                </a:xfrm>
                <a:custGeom>
                  <a:avLst/>
                  <a:gdLst>
                    <a:gd name="T0" fmla="*/ 104 w 104"/>
                    <a:gd name="T1" fmla="*/ 99 h 109"/>
                    <a:gd name="T2" fmla="*/ 96 w 104"/>
                    <a:gd name="T3" fmla="*/ 83 h 109"/>
                    <a:gd name="T4" fmla="*/ 86 w 104"/>
                    <a:gd name="T5" fmla="*/ 68 h 109"/>
                    <a:gd name="T6" fmla="*/ 77 w 104"/>
                    <a:gd name="T7" fmla="*/ 55 h 109"/>
                    <a:gd name="T8" fmla="*/ 66 w 104"/>
                    <a:gd name="T9" fmla="*/ 43 h 109"/>
                    <a:gd name="T10" fmla="*/ 53 w 104"/>
                    <a:gd name="T11" fmla="*/ 30 h 109"/>
                    <a:gd name="T12" fmla="*/ 41 w 104"/>
                    <a:gd name="T13" fmla="*/ 20 h 109"/>
                    <a:gd name="T14" fmla="*/ 28 w 104"/>
                    <a:gd name="T15" fmla="*/ 8 h 109"/>
                    <a:gd name="T16" fmla="*/ 15 w 104"/>
                    <a:gd name="T17" fmla="*/ 0 h 109"/>
                    <a:gd name="T18" fmla="*/ 0 w 104"/>
                    <a:gd name="T19" fmla="*/ 19 h 109"/>
                    <a:gd name="T20" fmla="*/ 13 w 104"/>
                    <a:gd name="T21" fmla="*/ 27 h 109"/>
                    <a:gd name="T22" fmla="*/ 27 w 104"/>
                    <a:gd name="T23" fmla="*/ 38 h 109"/>
                    <a:gd name="T24" fmla="*/ 38 w 104"/>
                    <a:gd name="T25" fmla="*/ 48 h 109"/>
                    <a:gd name="T26" fmla="*/ 48 w 104"/>
                    <a:gd name="T27" fmla="*/ 58 h 109"/>
                    <a:gd name="T28" fmla="*/ 59 w 104"/>
                    <a:gd name="T29" fmla="*/ 70 h 109"/>
                    <a:gd name="T30" fmla="*/ 67 w 104"/>
                    <a:gd name="T31" fmla="*/ 81 h 109"/>
                    <a:gd name="T32" fmla="*/ 76 w 104"/>
                    <a:gd name="T33" fmla="*/ 96 h 109"/>
                    <a:gd name="T34" fmla="*/ 83 w 104"/>
                    <a:gd name="T35" fmla="*/ 109 h 109"/>
                    <a:gd name="T36" fmla="*/ 104 w 104"/>
                    <a:gd name="T37" fmla="*/ 9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" h="109">
                      <a:moveTo>
                        <a:pt x="104" y="99"/>
                      </a:moveTo>
                      <a:lnTo>
                        <a:pt x="96" y="83"/>
                      </a:lnTo>
                      <a:lnTo>
                        <a:pt x="86" y="68"/>
                      </a:lnTo>
                      <a:lnTo>
                        <a:pt x="77" y="55"/>
                      </a:lnTo>
                      <a:lnTo>
                        <a:pt x="66" y="43"/>
                      </a:lnTo>
                      <a:lnTo>
                        <a:pt x="53" y="30"/>
                      </a:lnTo>
                      <a:lnTo>
                        <a:pt x="41" y="20"/>
                      </a:lnTo>
                      <a:lnTo>
                        <a:pt x="28" y="8"/>
                      </a:lnTo>
                      <a:lnTo>
                        <a:pt x="15" y="0"/>
                      </a:lnTo>
                      <a:lnTo>
                        <a:pt x="0" y="19"/>
                      </a:lnTo>
                      <a:lnTo>
                        <a:pt x="13" y="27"/>
                      </a:lnTo>
                      <a:lnTo>
                        <a:pt x="27" y="38"/>
                      </a:lnTo>
                      <a:lnTo>
                        <a:pt x="38" y="48"/>
                      </a:lnTo>
                      <a:lnTo>
                        <a:pt x="48" y="58"/>
                      </a:lnTo>
                      <a:lnTo>
                        <a:pt x="59" y="70"/>
                      </a:lnTo>
                      <a:lnTo>
                        <a:pt x="67" y="81"/>
                      </a:lnTo>
                      <a:lnTo>
                        <a:pt x="76" y="96"/>
                      </a:lnTo>
                      <a:lnTo>
                        <a:pt x="83" y="109"/>
                      </a:lnTo>
                      <a:lnTo>
                        <a:pt x="104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0" name="Freeform 112"/>
                <p:cNvSpPr>
                  <a:spLocks/>
                </p:cNvSpPr>
                <p:nvPr/>
              </p:nvSpPr>
              <p:spPr bwMode="auto">
                <a:xfrm>
                  <a:off x="5440" y="3211"/>
                  <a:ext cx="14" cy="48"/>
                </a:xfrm>
                <a:custGeom>
                  <a:avLst/>
                  <a:gdLst>
                    <a:gd name="T0" fmla="*/ 37 w 42"/>
                    <a:gd name="T1" fmla="*/ 144 h 144"/>
                    <a:gd name="T2" fmla="*/ 38 w 42"/>
                    <a:gd name="T3" fmla="*/ 133 h 144"/>
                    <a:gd name="T4" fmla="*/ 41 w 42"/>
                    <a:gd name="T5" fmla="*/ 125 h 144"/>
                    <a:gd name="T6" fmla="*/ 41 w 42"/>
                    <a:gd name="T7" fmla="*/ 115 h 144"/>
                    <a:gd name="T8" fmla="*/ 41 w 42"/>
                    <a:gd name="T9" fmla="*/ 106 h 144"/>
                    <a:gd name="T10" fmla="*/ 42 w 42"/>
                    <a:gd name="T11" fmla="*/ 97 h 144"/>
                    <a:gd name="T12" fmla="*/ 41 w 42"/>
                    <a:gd name="T13" fmla="*/ 88 h 144"/>
                    <a:gd name="T14" fmla="*/ 41 w 42"/>
                    <a:gd name="T15" fmla="*/ 78 h 144"/>
                    <a:gd name="T16" fmla="*/ 41 w 42"/>
                    <a:gd name="T17" fmla="*/ 69 h 144"/>
                    <a:gd name="T18" fmla="*/ 39 w 42"/>
                    <a:gd name="T19" fmla="*/ 59 h 144"/>
                    <a:gd name="T20" fmla="*/ 37 w 42"/>
                    <a:gd name="T21" fmla="*/ 51 h 144"/>
                    <a:gd name="T22" fmla="*/ 35 w 42"/>
                    <a:gd name="T23" fmla="*/ 43 h 144"/>
                    <a:gd name="T24" fmla="*/ 34 w 42"/>
                    <a:gd name="T25" fmla="*/ 33 h 144"/>
                    <a:gd name="T26" fmla="*/ 32 w 42"/>
                    <a:gd name="T27" fmla="*/ 24 h 144"/>
                    <a:gd name="T28" fmla="*/ 28 w 42"/>
                    <a:gd name="T29" fmla="*/ 16 h 144"/>
                    <a:gd name="T30" fmla="*/ 25 w 42"/>
                    <a:gd name="T31" fmla="*/ 8 h 144"/>
                    <a:gd name="T32" fmla="*/ 21 w 42"/>
                    <a:gd name="T33" fmla="*/ 0 h 144"/>
                    <a:gd name="T34" fmla="*/ 0 w 42"/>
                    <a:gd name="T35" fmla="*/ 10 h 144"/>
                    <a:gd name="T36" fmla="*/ 3 w 42"/>
                    <a:gd name="T37" fmla="*/ 16 h 144"/>
                    <a:gd name="T38" fmla="*/ 6 w 42"/>
                    <a:gd name="T39" fmla="*/ 24 h 144"/>
                    <a:gd name="T40" fmla="*/ 9 w 42"/>
                    <a:gd name="T41" fmla="*/ 32 h 144"/>
                    <a:gd name="T42" fmla="*/ 10 w 42"/>
                    <a:gd name="T43" fmla="*/ 39 h 144"/>
                    <a:gd name="T44" fmla="*/ 12 w 42"/>
                    <a:gd name="T45" fmla="*/ 48 h 144"/>
                    <a:gd name="T46" fmla="*/ 15 w 42"/>
                    <a:gd name="T47" fmla="*/ 55 h 144"/>
                    <a:gd name="T48" fmla="*/ 16 w 42"/>
                    <a:gd name="T49" fmla="*/ 64 h 144"/>
                    <a:gd name="T50" fmla="*/ 18 w 42"/>
                    <a:gd name="T51" fmla="*/ 72 h 144"/>
                    <a:gd name="T52" fmla="*/ 18 w 42"/>
                    <a:gd name="T53" fmla="*/ 80 h 144"/>
                    <a:gd name="T54" fmla="*/ 19 w 42"/>
                    <a:gd name="T55" fmla="*/ 88 h 144"/>
                    <a:gd name="T56" fmla="*/ 19 w 42"/>
                    <a:gd name="T57" fmla="*/ 97 h 144"/>
                    <a:gd name="T58" fmla="*/ 19 w 42"/>
                    <a:gd name="T59" fmla="*/ 106 h 144"/>
                    <a:gd name="T60" fmla="*/ 18 w 42"/>
                    <a:gd name="T61" fmla="*/ 115 h 144"/>
                    <a:gd name="T62" fmla="*/ 18 w 42"/>
                    <a:gd name="T63" fmla="*/ 120 h 144"/>
                    <a:gd name="T64" fmla="*/ 15 w 42"/>
                    <a:gd name="T65" fmla="*/ 129 h 144"/>
                    <a:gd name="T66" fmla="*/ 13 w 42"/>
                    <a:gd name="T67" fmla="*/ 136 h 144"/>
                    <a:gd name="T68" fmla="*/ 37 w 42"/>
                    <a:gd name="T69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" h="144">
                      <a:moveTo>
                        <a:pt x="37" y="144"/>
                      </a:moveTo>
                      <a:lnTo>
                        <a:pt x="38" y="133"/>
                      </a:lnTo>
                      <a:lnTo>
                        <a:pt x="41" y="125"/>
                      </a:lnTo>
                      <a:lnTo>
                        <a:pt x="41" y="115"/>
                      </a:lnTo>
                      <a:lnTo>
                        <a:pt x="41" y="106"/>
                      </a:lnTo>
                      <a:lnTo>
                        <a:pt x="42" y="97"/>
                      </a:lnTo>
                      <a:lnTo>
                        <a:pt x="41" y="88"/>
                      </a:lnTo>
                      <a:lnTo>
                        <a:pt x="41" y="78"/>
                      </a:lnTo>
                      <a:lnTo>
                        <a:pt x="41" y="69"/>
                      </a:lnTo>
                      <a:lnTo>
                        <a:pt x="39" y="59"/>
                      </a:lnTo>
                      <a:lnTo>
                        <a:pt x="37" y="51"/>
                      </a:lnTo>
                      <a:lnTo>
                        <a:pt x="35" y="43"/>
                      </a:lnTo>
                      <a:lnTo>
                        <a:pt x="34" y="33"/>
                      </a:lnTo>
                      <a:lnTo>
                        <a:pt x="32" y="24"/>
                      </a:lnTo>
                      <a:lnTo>
                        <a:pt x="28" y="16"/>
                      </a:lnTo>
                      <a:lnTo>
                        <a:pt x="25" y="8"/>
                      </a:lnTo>
                      <a:lnTo>
                        <a:pt x="21" y="0"/>
                      </a:lnTo>
                      <a:lnTo>
                        <a:pt x="0" y="10"/>
                      </a:lnTo>
                      <a:lnTo>
                        <a:pt x="3" y="16"/>
                      </a:lnTo>
                      <a:lnTo>
                        <a:pt x="6" y="24"/>
                      </a:lnTo>
                      <a:lnTo>
                        <a:pt x="9" y="32"/>
                      </a:lnTo>
                      <a:lnTo>
                        <a:pt x="10" y="39"/>
                      </a:lnTo>
                      <a:lnTo>
                        <a:pt x="12" y="48"/>
                      </a:lnTo>
                      <a:lnTo>
                        <a:pt x="15" y="55"/>
                      </a:lnTo>
                      <a:lnTo>
                        <a:pt x="16" y="64"/>
                      </a:lnTo>
                      <a:lnTo>
                        <a:pt x="18" y="72"/>
                      </a:lnTo>
                      <a:lnTo>
                        <a:pt x="18" y="80"/>
                      </a:lnTo>
                      <a:lnTo>
                        <a:pt x="19" y="88"/>
                      </a:lnTo>
                      <a:lnTo>
                        <a:pt x="19" y="97"/>
                      </a:lnTo>
                      <a:lnTo>
                        <a:pt x="19" y="106"/>
                      </a:lnTo>
                      <a:lnTo>
                        <a:pt x="18" y="115"/>
                      </a:lnTo>
                      <a:lnTo>
                        <a:pt x="18" y="120"/>
                      </a:lnTo>
                      <a:lnTo>
                        <a:pt x="15" y="129"/>
                      </a:lnTo>
                      <a:lnTo>
                        <a:pt x="13" y="136"/>
                      </a:lnTo>
                      <a:lnTo>
                        <a:pt x="37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1" name="Freeform 113"/>
                <p:cNvSpPr>
                  <a:spLocks/>
                </p:cNvSpPr>
                <p:nvPr/>
              </p:nvSpPr>
              <p:spPr bwMode="auto">
                <a:xfrm>
                  <a:off x="5421" y="3256"/>
                  <a:ext cx="32" cy="76"/>
                </a:xfrm>
                <a:custGeom>
                  <a:avLst/>
                  <a:gdLst>
                    <a:gd name="T0" fmla="*/ 10 w 95"/>
                    <a:gd name="T1" fmla="*/ 227 h 227"/>
                    <a:gd name="T2" fmla="*/ 22 w 95"/>
                    <a:gd name="T3" fmla="*/ 221 h 227"/>
                    <a:gd name="T4" fmla="*/ 28 w 95"/>
                    <a:gd name="T5" fmla="*/ 207 h 227"/>
                    <a:gd name="T6" fmla="*/ 34 w 95"/>
                    <a:gd name="T7" fmla="*/ 194 h 227"/>
                    <a:gd name="T8" fmla="*/ 39 w 95"/>
                    <a:gd name="T9" fmla="*/ 181 h 227"/>
                    <a:gd name="T10" fmla="*/ 44 w 95"/>
                    <a:gd name="T11" fmla="*/ 168 h 227"/>
                    <a:gd name="T12" fmla="*/ 48 w 95"/>
                    <a:gd name="T13" fmla="*/ 155 h 227"/>
                    <a:gd name="T14" fmla="*/ 54 w 95"/>
                    <a:gd name="T15" fmla="*/ 140 h 227"/>
                    <a:gd name="T16" fmla="*/ 58 w 95"/>
                    <a:gd name="T17" fmla="*/ 127 h 227"/>
                    <a:gd name="T18" fmla="*/ 63 w 95"/>
                    <a:gd name="T19" fmla="*/ 114 h 227"/>
                    <a:gd name="T20" fmla="*/ 67 w 95"/>
                    <a:gd name="T21" fmla="*/ 101 h 227"/>
                    <a:gd name="T22" fmla="*/ 71 w 95"/>
                    <a:gd name="T23" fmla="*/ 88 h 227"/>
                    <a:gd name="T24" fmla="*/ 76 w 95"/>
                    <a:gd name="T25" fmla="*/ 73 h 227"/>
                    <a:gd name="T26" fmla="*/ 79 w 95"/>
                    <a:gd name="T27" fmla="*/ 61 h 227"/>
                    <a:gd name="T28" fmla="*/ 84 w 95"/>
                    <a:gd name="T29" fmla="*/ 47 h 227"/>
                    <a:gd name="T30" fmla="*/ 87 w 95"/>
                    <a:gd name="T31" fmla="*/ 34 h 227"/>
                    <a:gd name="T32" fmla="*/ 92 w 95"/>
                    <a:gd name="T33" fmla="*/ 19 h 227"/>
                    <a:gd name="T34" fmla="*/ 95 w 95"/>
                    <a:gd name="T35" fmla="*/ 8 h 227"/>
                    <a:gd name="T36" fmla="*/ 71 w 95"/>
                    <a:gd name="T37" fmla="*/ 0 h 227"/>
                    <a:gd name="T38" fmla="*/ 68 w 95"/>
                    <a:gd name="T39" fmla="*/ 13 h 227"/>
                    <a:gd name="T40" fmla="*/ 64 w 95"/>
                    <a:gd name="T41" fmla="*/ 28 h 227"/>
                    <a:gd name="T42" fmla="*/ 61 w 95"/>
                    <a:gd name="T43" fmla="*/ 41 h 227"/>
                    <a:gd name="T44" fmla="*/ 57 w 95"/>
                    <a:gd name="T45" fmla="*/ 54 h 227"/>
                    <a:gd name="T46" fmla="*/ 52 w 95"/>
                    <a:gd name="T47" fmla="*/ 67 h 227"/>
                    <a:gd name="T48" fmla="*/ 48 w 95"/>
                    <a:gd name="T49" fmla="*/ 80 h 227"/>
                    <a:gd name="T50" fmla="*/ 45 w 95"/>
                    <a:gd name="T51" fmla="*/ 93 h 227"/>
                    <a:gd name="T52" fmla="*/ 41 w 95"/>
                    <a:gd name="T53" fmla="*/ 107 h 227"/>
                    <a:gd name="T54" fmla="*/ 36 w 95"/>
                    <a:gd name="T55" fmla="*/ 120 h 227"/>
                    <a:gd name="T56" fmla="*/ 32 w 95"/>
                    <a:gd name="T57" fmla="*/ 133 h 227"/>
                    <a:gd name="T58" fmla="*/ 26 w 95"/>
                    <a:gd name="T59" fmla="*/ 146 h 227"/>
                    <a:gd name="T60" fmla="*/ 22 w 95"/>
                    <a:gd name="T61" fmla="*/ 159 h 227"/>
                    <a:gd name="T62" fmla="*/ 16 w 95"/>
                    <a:gd name="T63" fmla="*/ 172 h 227"/>
                    <a:gd name="T64" fmla="*/ 12 w 95"/>
                    <a:gd name="T65" fmla="*/ 185 h 227"/>
                    <a:gd name="T66" fmla="*/ 6 w 95"/>
                    <a:gd name="T67" fmla="*/ 198 h 227"/>
                    <a:gd name="T68" fmla="*/ 0 w 95"/>
                    <a:gd name="T69" fmla="*/ 211 h 227"/>
                    <a:gd name="T70" fmla="*/ 12 w 95"/>
                    <a:gd name="T71" fmla="*/ 205 h 227"/>
                    <a:gd name="T72" fmla="*/ 10 w 95"/>
                    <a:gd name="T73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227">
                      <a:moveTo>
                        <a:pt x="10" y="227"/>
                      </a:moveTo>
                      <a:lnTo>
                        <a:pt x="22" y="221"/>
                      </a:lnTo>
                      <a:lnTo>
                        <a:pt x="28" y="207"/>
                      </a:lnTo>
                      <a:lnTo>
                        <a:pt x="34" y="194"/>
                      </a:lnTo>
                      <a:lnTo>
                        <a:pt x="39" y="181"/>
                      </a:lnTo>
                      <a:lnTo>
                        <a:pt x="44" y="168"/>
                      </a:lnTo>
                      <a:lnTo>
                        <a:pt x="48" y="155"/>
                      </a:lnTo>
                      <a:lnTo>
                        <a:pt x="54" y="140"/>
                      </a:lnTo>
                      <a:lnTo>
                        <a:pt x="58" y="127"/>
                      </a:lnTo>
                      <a:lnTo>
                        <a:pt x="63" y="114"/>
                      </a:lnTo>
                      <a:lnTo>
                        <a:pt x="67" y="101"/>
                      </a:lnTo>
                      <a:lnTo>
                        <a:pt x="71" y="88"/>
                      </a:lnTo>
                      <a:lnTo>
                        <a:pt x="76" y="73"/>
                      </a:lnTo>
                      <a:lnTo>
                        <a:pt x="79" y="61"/>
                      </a:lnTo>
                      <a:lnTo>
                        <a:pt x="84" y="47"/>
                      </a:lnTo>
                      <a:lnTo>
                        <a:pt x="87" y="34"/>
                      </a:lnTo>
                      <a:lnTo>
                        <a:pt x="92" y="19"/>
                      </a:lnTo>
                      <a:lnTo>
                        <a:pt x="95" y="8"/>
                      </a:lnTo>
                      <a:lnTo>
                        <a:pt x="71" y="0"/>
                      </a:lnTo>
                      <a:lnTo>
                        <a:pt x="68" y="13"/>
                      </a:lnTo>
                      <a:lnTo>
                        <a:pt x="64" y="28"/>
                      </a:lnTo>
                      <a:lnTo>
                        <a:pt x="61" y="41"/>
                      </a:lnTo>
                      <a:lnTo>
                        <a:pt x="57" y="54"/>
                      </a:lnTo>
                      <a:lnTo>
                        <a:pt x="52" y="67"/>
                      </a:lnTo>
                      <a:lnTo>
                        <a:pt x="48" y="80"/>
                      </a:lnTo>
                      <a:lnTo>
                        <a:pt x="45" y="93"/>
                      </a:lnTo>
                      <a:lnTo>
                        <a:pt x="41" y="107"/>
                      </a:lnTo>
                      <a:lnTo>
                        <a:pt x="36" y="120"/>
                      </a:lnTo>
                      <a:lnTo>
                        <a:pt x="32" y="133"/>
                      </a:lnTo>
                      <a:lnTo>
                        <a:pt x="26" y="146"/>
                      </a:lnTo>
                      <a:lnTo>
                        <a:pt x="22" y="159"/>
                      </a:lnTo>
                      <a:lnTo>
                        <a:pt x="16" y="172"/>
                      </a:lnTo>
                      <a:lnTo>
                        <a:pt x="12" y="185"/>
                      </a:lnTo>
                      <a:lnTo>
                        <a:pt x="6" y="198"/>
                      </a:lnTo>
                      <a:lnTo>
                        <a:pt x="0" y="211"/>
                      </a:lnTo>
                      <a:lnTo>
                        <a:pt x="12" y="205"/>
                      </a:lnTo>
                      <a:lnTo>
                        <a:pt x="10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2" name="Freeform 114"/>
                <p:cNvSpPr>
                  <a:spLocks/>
                </p:cNvSpPr>
                <p:nvPr/>
              </p:nvSpPr>
              <p:spPr bwMode="auto">
                <a:xfrm>
                  <a:off x="5387" y="3317"/>
                  <a:ext cx="38" cy="15"/>
                </a:xfrm>
                <a:custGeom>
                  <a:avLst/>
                  <a:gdLst>
                    <a:gd name="T0" fmla="*/ 0 w 115"/>
                    <a:gd name="T1" fmla="*/ 11 h 43"/>
                    <a:gd name="T2" fmla="*/ 6 w 115"/>
                    <a:gd name="T3" fmla="*/ 21 h 43"/>
                    <a:gd name="T4" fmla="*/ 11 w 115"/>
                    <a:gd name="T5" fmla="*/ 24 h 43"/>
                    <a:gd name="T6" fmla="*/ 17 w 115"/>
                    <a:gd name="T7" fmla="*/ 26 h 43"/>
                    <a:gd name="T8" fmla="*/ 25 w 115"/>
                    <a:gd name="T9" fmla="*/ 27 h 43"/>
                    <a:gd name="T10" fmla="*/ 30 w 115"/>
                    <a:gd name="T11" fmla="*/ 30 h 43"/>
                    <a:gd name="T12" fmla="*/ 38 w 115"/>
                    <a:gd name="T13" fmla="*/ 32 h 43"/>
                    <a:gd name="T14" fmla="*/ 43 w 115"/>
                    <a:gd name="T15" fmla="*/ 33 h 43"/>
                    <a:gd name="T16" fmla="*/ 51 w 115"/>
                    <a:gd name="T17" fmla="*/ 35 h 43"/>
                    <a:gd name="T18" fmla="*/ 58 w 115"/>
                    <a:gd name="T19" fmla="*/ 36 h 43"/>
                    <a:gd name="T20" fmla="*/ 65 w 115"/>
                    <a:gd name="T21" fmla="*/ 37 h 43"/>
                    <a:gd name="T22" fmla="*/ 73 w 115"/>
                    <a:gd name="T23" fmla="*/ 39 h 43"/>
                    <a:gd name="T24" fmla="*/ 80 w 115"/>
                    <a:gd name="T25" fmla="*/ 40 h 43"/>
                    <a:gd name="T26" fmla="*/ 87 w 115"/>
                    <a:gd name="T27" fmla="*/ 42 h 43"/>
                    <a:gd name="T28" fmla="*/ 94 w 115"/>
                    <a:gd name="T29" fmla="*/ 42 h 43"/>
                    <a:gd name="T30" fmla="*/ 100 w 115"/>
                    <a:gd name="T31" fmla="*/ 43 h 43"/>
                    <a:gd name="T32" fmla="*/ 107 w 115"/>
                    <a:gd name="T33" fmla="*/ 43 h 43"/>
                    <a:gd name="T34" fmla="*/ 113 w 115"/>
                    <a:gd name="T35" fmla="*/ 43 h 43"/>
                    <a:gd name="T36" fmla="*/ 115 w 115"/>
                    <a:gd name="T37" fmla="*/ 21 h 43"/>
                    <a:gd name="T38" fmla="*/ 110 w 115"/>
                    <a:gd name="T39" fmla="*/ 20 h 43"/>
                    <a:gd name="T40" fmla="*/ 103 w 115"/>
                    <a:gd name="T41" fmla="*/ 20 h 43"/>
                    <a:gd name="T42" fmla="*/ 97 w 115"/>
                    <a:gd name="T43" fmla="*/ 19 h 43"/>
                    <a:gd name="T44" fmla="*/ 90 w 115"/>
                    <a:gd name="T45" fmla="*/ 19 h 43"/>
                    <a:gd name="T46" fmla="*/ 83 w 115"/>
                    <a:gd name="T47" fmla="*/ 17 h 43"/>
                    <a:gd name="T48" fmla="*/ 77 w 115"/>
                    <a:gd name="T49" fmla="*/ 16 h 43"/>
                    <a:gd name="T50" fmla="*/ 71 w 115"/>
                    <a:gd name="T51" fmla="*/ 14 h 43"/>
                    <a:gd name="T52" fmla="*/ 64 w 115"/>
                    <a:gd name="T53" fmla="*/ 13 h 43"/>
                    <a:gd name="T54" fmla="*/ 57 w 115"/>
                    <a:gd name="T55" fmla="*/ 11 h 43"/>
                    <a:gd name="T56" fmla="*/ 49 w 115"/>
                    <a:gd name="T57" fmla="*/ 10 h 43"/>
                    <a:gd name="T58" fmla="*/ 42 w 115"/>
                    <a:gd name="T59" fmla="*/ 8 h 43"/>
                    <a:gd name="T60" fmla="*/ 36 w 115"/>
                    <a:gd name="T61" fmla="*/ 7 h 43"/>
                    <a:gd name="T62" fmla="*/ 32 w 115"/>
                    <a:gd name="T63" fmla="*/ 5 h 43"/>
                    <a:gd name="T64" fmla="*/ 25 w 115"/>
                    <a:gd name="T65" fmla="*/ 3 h 43"/>
                    <a:gd name="T66" fmla="*/ 20 w 115"/>
                    <a:gd name="T67" fmla="*/ 3 h 43"/>
                    <a:gd name="T68" fmla="*/ 14 w 115"/>
                    <a:gd name="T69" fmla="*/ 0 h 43"/>
                    <a:gd name="T70" fmla="*/ 22 w 115"/>
                    <a:gd name="T71" fmla="*/ 10 h 43"/>
                    <a:gd name="T72" fmla="*/ 0 w 115"/>
                    <a:gd name="T73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5" h="43">
                      <a:moveTo>
                        <a:pt x="0" y="11"/>
                      </a:moveTo>
                      <a:lnTo>
                        <a:pt x="6" y="21"/>
                      </a:lnTo>
                      <a:lnTo>
                        <a:pt x="11" y="24"/>
                      </a:lnTo>
                      <a:lnTo>
                        <a:pt x="17" y="26"/>
                      </a:lnTo>
                      <a:lnTo>
                        <a:pt x="25" y="27"/>
                      </a:lnTo>
                      <a:lnTo>
                        <a:pt x="30" y="30"/>
                      </a:lnTo>
                      <a:lnTo>
                        <a:pt x="38" y="32"/>
                      </a:lnTo>
                      <a:lnTo>
                        <a:pt x="43" y="33"/>
                      </a:lnTo>
                      <a:lnTo>
                        <a:pt x="51" y="35"/>
                      </a:lnTo>
                      <a:lnTo>
                        <a:pt x="58" y="36"/>
                      </a:lnTo>
                      <a:lnTo>
                        <a:pt x="65" y="37"/>
                      </a:lnTo>
                      <a:lnTo>
                        <a:pt x="73" y="39"/>
                      </a:lnTo>
                      <a:lnTo>
                        <a:pt x="80" y="40"/>
                      </a:lnTo>
                      <a:lnTo>
                        <a:pt x="87" y="42"/>
                      </a:lnTo>
                      <a:lnTo>
                        <a:pt x="94" y="42"/>
                      </a:lnTo>
                      <a:lnTo>
                        <a:pt x="100" y="43"/>
                      </a:lnTo>
                      <a:lnTo>
                        <a:pt x="107" y="43"/>
                      </a:lnTo>
                      <a:lnTo>
                        <a:pt x="113" y="43"/>
                      </a:lnTo>
                      <a:lnTo>
                        <a:pt x="115" y="21"/>
                      </a:lnTo>
                      <a:lnTo>
                        <a:pt x="110" y="20"/>
                      </a:lnTo>
                      <a:lnTo>
                        <a:pt x="103" y="20"/>
                      </a:lnTo>
                      <a:lnTo>
                        <a:pt x="97" y="19"/>
                      </a:lnTo>
                      <a:lnTo>
                        <a:pt x="90" y="19"/>
                      </a:lnTo>
                      <a:lnTo>
                        <a:pt x="83" y="17"/>
                      </a:lnTo>
                      <a:lnTo>
                        <a:pt x="77" y="16"/>
                      </a:lnTo>
                      <a:lnTo>
                        <a:pt x="71" y="14"/>
                      </a:lnTo>
                      <a:lnTo>
                        <a:pt x="64" y="13"/>
                      </a:lnTo>
                      <a:lnTo>
                        <a:pt x="57" y="11"/>
                      </a:lnTo>
                      <a:lnTo>
                        <a:pt x="49" y="10"/>
                      </a:lnTo>
                      <a:lnTo>
                        <a:pt x="42" y="8"/>
                      </a:lnTo>
                      <a:lnTo>
                        <a:pt x="36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20" y="3"/>
                      </a:lnTo>
                      <a:lnTo>
                        <a:pt x="14" y="0"/>
                      </a:lnTo>
                      <a:lnTo>
                        <a:pt x="22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3" name="Freeform 115"/>
                <p:cNvSpPr>
                  <a:spLocks/>
                </p:cNvSpPr>
                <p:nvPr/>
              </p:nvSpPr>
              <p:spPr bwMode="auto">
                <a:xfrm>
                  <a:off x="5377" y="3214"/>
                  <a:ext cx="17" cy="107"/>
                </a:xfrm>
                <a:custGeom>
                  <a:avLst/>
                  <a:gdLst>
                    <a:gd name="T0" fmla="*/ 12 w 50"/>
                    <a:gd name="T1" fmla="*/ 23 h 321"/>
                    <a:gd name="T2" fmla="*/ 0 w 50"/>
                    <a:gd name="T3" fmla="*/ 13 h 321"/>
                    <a:gd name="T4" fmla="*/ 3 w 50"/>
                    <a:gd name="T5" fmla="*/ 32 h 321"/>
                    <a:gd name="T6" fmla="*/ 5 w 50"/>
                    <a:gd name="T7" fmla="*/ 49 h 321"/>
                    <a:gd name="T8" fmla="*/ 7 w 50"/>
                    <a:gd name="T9" fmla="*/ 67 h 321"/>
                    <a:gd name="T10" fmla="*/ 9 w 50"/>
                    <a:gd name="T11" fmla="*/ 86 h 321"/>
                    <a:gd name="T12" fmla="*/ 10 w 50"/>
                    <a:gd name="T13" fmla="*/ 105 h 321"/>
                    <a:gd name="T14" fmla="*/ 13 w 50"/>
                    <a:gd name="T15" fmla="*/ 122 h 321"/>
                    <a:gd name="T16" fmla="*/ 15 w 50"/>
                    <a:gd name="T17" fmla="*/ 141 h 321"/>
                    <a:gd name="T18" fmla="*/ 16 w 50"/>
                    <a:gd name="T19" fmla="*/ 160 h 321"/>
                    <a:gd name="T20" fmla="*/ 18 w 50"/>
                    <a:gd name="T21" fmla="*/ 179 h 321"/>
                    <a:gd name="T22" fmla="*/ 21 w 50"/>
                    <a:gd name="T23" fmla="*/ 196 h 321"/>
                    <a:gd name="T24" fmla="*/ 21 w 50"/>
                    <a:gd name="T25" fmla="*/ 217 h 321"/>
                    <a:gd name="T26" fmla="*/ 23 w 50"/>
                    <a:gd name="T27" fmla="*/ 235 h 321"/>
                    <a:gd name="T28" fmla="*/ 23 w 50"/>
                    <a:gd name="T29" fmla="*/ 257 h 321"/>
                    <a:gd name="T30" fmla="*/ 25 w 50"/>
                    <a:gd name="T31" fmla="*/ 278 h 321"/>
                    <a:gd name="T32" fmla="*/ 26 w 50"/>
                    <a:gd name="T33" fmla="*/ 299 h 321"/>
                    <a:gd name="T34" fmla="*/ 28 w 50"/>
                    <a:gd name="T35" fmla="*/ 321 h 321"/>
                    <a:gd name="T36" fmla="*/ 50 w 50"/>
                    <a:gd name="T37" fmla="*/ 320 h 321"/>
                    <a:gd name="T38" fmla="*/ 48 w 50"/>
                    <a:gd name="T39" fmla="*/ 298 h 321"/>
                    <a:gd name="T40" fmla="*/ 48 w 50"/>
                    <a:gd name="T41" fmla="*/ 276 h 321"/>
                    <a:gd name="T42" fmla="*/ 47 w 50"/>
                    <a:gd name="T43" fmla="*/ 256 h 321"/>
                    <a:gd name="T44" fmla="*/ 45 w 50"/>
                    <a:gd name="T45" fmla="*/ 234 h 321"/>
                    <a:gd name="T46" fmla="*/ 44 w 50"/>
                    <a:gd name="T47" fmla="*/ 215 h 321"/>
                    <a:gd name="T48" fmla="*/ 42 w 50"/>
                    <a:gd name="T49" fmla="*/ 196 h 321"/>
                    <a:gd name="T50" fmla="*/ 41 w 50"/>
                    <a:gd name="T51" fmla="*/ 176 h 321"/>
                    <a:gd name="T52" fmla="*/ 39 w 50"/>
                    <a:gd name="T53" fmla="*/ 157 h 321"/>
                    <a:gd name="T54" fmla="*/ 38 w 50"/>
                    <a:gd name="T55" fmla="*/ 138 h 321"/>
                    <a:gd name="T56" fmla="*/ 37 w 50"/>
                    <a:gd name="T57" fmla="*/ 119 h 321"/>
                    <a:gd name="T58" fmla="*/ 34 w 50"/>
                    <a:gd name="T59" fmla="*/ 102 h 321"/>
                    <a:gd name="T60" fmla="*/ 32 w 50"/>
                    <a:gd name="T61" fmla="*/ 83 h 321"/>
                    <a:gd name="T62" fmla="*/ 31 w 50"/>
                    <a:gd name="T63" fmla="*/ 65 h 321"/>
                    <a:gd name="T64" fmla="*/ 28 w 50"/>
                    <a:gd name="T65" fmla="*/ 48 h 321"/>
                    <a:gd name="T66" fmla="*/ 26 w 50"/>
                    <a:gd name="T67" fmla="*/ 29 h 321"/>
                    <a:gd name="T68" fmla="*/ 23 w 50"/>
                    <a:gd name="T69" fmla="*/ 10 h 321"/>
                    <a:gd name="T70" fmla="*/ 12 w 50"/>
                    <a:gd name="T71" fmla="*/ 0 h 321"/>
                    <a:gd name="T72" fmla="*/ 12 w 50"/>
                    <a:gd name="T73" fmla="*/ 23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" h="321">
                      <a:moveTo>
                        <a:pt x="12" y="23"/>
                      </a:moveTo>
                      <a:lnTo>
                        <a:pt x="0" y="13"/>
                      </a:lnTo>
                      <a:lnTo>
                        <a:pt x="3" y="32"/>
                      </a:lnTo>
                      <a:lnTo>
                        <a:pt x="5" y="49"/>
                      </a:lnTo>
                      <a:lnTo>
                        <a:pt x="7" y="67"/>
                      </a:lnTo>
                      <a:lnTo>
                        <a:pt x="9" y="86"/>
                      </a:lnTo>
                      <a:lnTo>
                        <a:pt x="10" y="105"/>
                      </a:lnTo>
                      <a:lnTo>
                        <a:pt x="13" y="122"/>
                      </a:lnTo>
                      <a:lnTo>
                        <a:pt x="15" y="141"/>
                      </a:lnTo>
                      <a:lnTo>
                        <a:pt x="16" y="160"/>
                      </a:lnTo>
                      <a:lnTo>
                        <a:pt x="18" y="179"/>
                      </a:lnTo>
                      <a:lnTo>
                        <a:pt x="21" y="196"/>
                      </a:lnTo>
                      <a:lnTo>
                        <a:pt x="21" y="217"/>
                      </a:lnTo>
                      <a:lnTo>
                        <a:pt x="23" y="235"/>
                      </a:lnTo>
                      <a:lnTo>
                        <a:pt x="23" y="257"/>
                      </a:lnTo>
                      <a:lnTo>
                        <a:pt x="25" y="278"/>
                      </a:lnTo>
                      <a:lnTo>
                        <a:pt x="26" y="299"/>
                      </a:lnTo>
                      <a:lnTo>
                        <a:pt x="28" y="321"/>
                      </a:lnTo>
                      <a:lnTo>
                        <a:pt x="50" y="320"/>
                      </a:lnTo>
                      <a:lnTo>
                        <a:pt x="48" y="298"/>
                      </a:lnTo>
                      <a:lnTo>
                        <a:pt x="48" y="276"/>
                      </a:lnTo>
                      <a:lnTo>
                        <a:pt x="47" y="256"/>
                      </a:lnTo>
                      <a:lnTo>
                        <a:pt x="45" y="234"/>
                      </a:lnTo>
                      <a:lnTo>
                        <a:pt x="44" y="215"/>
                      </a:lnTo>
                      <a:lnTo>
                        <a:pt x="42" y="196"/>
                      </a:lnTo>
                      <a:lnTo>
                        <a:pt x="41" y="176"/>
                      </a:lnTo>
                      <a:lnTo>
                        <a:pt x="39" y="157"/>
                      </a:lnTo>
                      <a:lnTo>
                        <a:pt x="38" y="138"/>
                      </a:lnTo>
                      <a:lnTo>
                        <a:pt x="37" y="119"/>
                      </a:lnTo>
                      <a:lnTo>
                        <a:pt x="34" y="102"/>
                      </a:lnTo>
                      <a:lnTo>
                        <a:pt x="32" y="83"/>
                      </a:lnTo>
                      <a:lnTo>
                        <a:pt x="31" y="65"/>
                      </a:lnTo>
                      <a:lnTo>
                        <a:pt x="28" y="48"/>
                      </a:lnTo>
                      <a:lnTo>
                        <a:pt x="26" y="29"/>
                      </a:lnTo>
                      <a:lnTo>
                        <a:pt x="23" y="10"/>
                      </a:lnTo>
                      <a:lnTo>
                        <a:pt x="12" y="0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4" name="Freeform 116"/>
                <p:cNvSpPr>
                  <a:spLocks/>
                </p:cNvSpPr>
                <p:nvPr/>
              </p:nvSpPr>
              <p:spPr bwMode="auto">
                <a:xfrm>
                  <a:off x="5353" y="3214"/>
                  <a:ext cx="28" cy="9"/>
                </a:xfrm>
                <a:custGeom>
                  <a:avLst/>
                  <a:gdLst>
                    <a:gd name="T0" fmla="*/ 0 w 86"/>
                    <a:gd name="T1" fmla="*/ 11 h 26"/>
                    <a:gd name="T2" fmla="*/ 12 w 86"/>
                    <a:gd name="T3" fmla="*/ 26 h 26"/>
                    <a:gd name="T4" fmla="*/ 31 w 86"/>
                    <a:gd name="T5" fmla="*/ 26 h 26"/>
                    <a:gd name="T6" fmla="*/ 41 w 86"/>
                    <a:gd name="T7" fmla="*/ 25 h 26"/>
                    <a:gd name="T8" fmla="*/ 49 w 86"/>
                    <a:gd name="T9" fmla="*/ 25 h 26"/>
                    <a:gd name="T10" fmla="*/ 58 w 86"/>
                    <a:gd name="T11" fmla="*/ 25 h 26"/>
                    <a:gd name="T12" fmla="*/ 68 w 86"/>
                    <a:gd name="T13" fmla="*/ 25 h 26"/>
                    <a:gd name="T14" fmla="*/ 77 w 86"/>
                    <a:gd name="T15" fmla="*/ 23 h 26"/>
                    <a:gd name="T16" fmla="*/ 86 w 86"/>
                    <a:gd name="T17" fmla="*/ 23 h 26"/>
                    <a:gd name="T18" fmla="*/ 86 w 86"/>
                    <a:gd name="T19" fmla="*/ 0 h 26"/>
                    <a:gd name="T20" fmla="*/ 76 w 86"/>
                    <a:gd name="T21" fmla="*/ 0 h 26"/>
                    <a:gd name="T22" fmla="*/ 67 w 86"/>
                    <a:gd name="T23" fmla="*/ 0 h 26"/>
                    <a:gd name="T24" fmla="*/ 58 w 86"/>
                    <a:gd name="T25" fmla="*/ 0 h 26"/>
                    <a:gd name="T26" fmla="*/ 48 w 86"/>
                    <a:gd name="T27" fmla="*/ 1 h 26"/>
                    <a:gd name="T28" fmla="*/ 39 w 86"/>
                    <a:gd name="T29" fmla="*/ 1 h 26"/>
                    <a:gd name="T30" fmla="*/ 29 w 86"/>
                    <a:gd name="T31" fmla="*/ 1 h 26"/>
                    <a:gd name="T32" fmla="*/ 20 w 86"/>
                    <a:gd name="T33" fmla="*/ 1 h 26"/>
                    <a:gd name="T34" fmla="*/ 10 w 86"/>
                    <a:gd name="T35" fmla="*/ 3 h 26"/>
                    <a:gd name="T36" fmla="*/ 22 w 86"/>
                    <a:gd name="T37" fmla="*/ 16 h 26"/>
                    <a:gd name="T38" fmla="*/ 0 w 86"/>
                    <a:gd name="T39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6" h="26">
                      <a:moveTo>
                        <a:pt x="0" y="11"/>
                      </a:moveTo>
                      <a:lnTo>
                        <a:pt x="12" y="26"/>
                      </a:lnTo>
                      <a:lnTo>
                        <a:pt x="31" y="26"/>
                      </a:lnTo>
                      <a:lnTo>
                        <a:pt x="41" y="25"/>
                      </a:lnTo>
                      <a:lnTo>
                        <a:pt x="49" y="25"/>
                      </a:lnTo>
                      <a:lnTo>
                        <a:pt x="58" y="25"/>
                      </a:lnTo>
                      <a:lnTo>
                        <a:pt x="68" y="25"/>
                      </a:lnTo>
                      <a:lnTo>
                        <a:pt x="77" y="23"/>
                      </a:lnTo>
                      <a:lnTo>
                        <a:pt x="86" y="23"/>
                      </a:lnTo>
                      <a:lnTo>
                        <a:pt x="86" y="0"/>
                      </a:lnTo>
                      <a:lnTo>
                        <a:pt x="76" y="0"/>
                      </a:lnTo>
                      <a:lnTo>
                        <a:pt x="67" y="0"/>
                      </a:lnTo>
                      <a:lnTo>
                        <a:pt x="58" y="0"/>
                      </a:lnTo>
                      <a:lnTo>
                        <a:pt x="48" y="1"/>
                      </a:lnTo>
                      <a:lnTo>
                        <a:pt x="39" y="1"/>
                      </a:lnTo>
                      <a:lnTo>
                        <a:pt x="29" y="1"/>
                      </a:lnTo>
                      <a:lnTo>
                        <a:pt x="20" y="1"/>
                      </a:lnTo>
                      <a:lnTo>
                        <a:pt x="10" y="3"/>
                      </a:lnTo>
                      <a:lnTo>
                        <a:pt x="22" y="16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5" name="Freeform 117"/>
                <p:cNvSpPr>
                  <a:spLocks/>
                </p:cNvSpPr>
                <p:nvPr/>
              </p:nvSpPr>
              <p:spPr bwMode="auto">
                <a:xfrm>
                  <a:off x="5353" y="3185"/>
                  <a:ext cx="19" cy="34"/>
                </a:xfrm>
                <a:custGeom>
                  <a:avLst/>
                  <a:gdLst>
                    <a:gd name="T0" fmla="*/ 44 w 57"/>
                    <a:gd name="T1" fmla="*/ 0 h 103"/>
                    <a:gd name="T2" fmla="*/ 35 w 57"/>
                    <a:gd name="T3" fmla="*/ 7 h 103"/>
                    <a:gd name="T4" fmla="*/ 29 w 57"/>
                    <a:gd name="T5" fmla="*/ 17 h 103"/>
                    <a:gd name="T6" fmla="*/ 25 w 57"/>
                    <a:gd name="T7" fmla="*/ 27 h 103"/>
                    <a:gd name="T8" fmla="*/ 20 w 57"/>
                    <a:gd name="T9" fmla="*/ 37 h 103"/>
                    <a:gd name="T10" fmla="*/ 15 w 57"/>
                    <a:gd name="T11" fmla="*/ 49 h 103"/>
                    <a:gd name="T12" fmla="*/ 12 w 57"/>
                    <a:gd name="T13" fmla="*/ 61 h 103"/>
                    <a:gd name="T14" fmla="*/ 7 w 57"/>
                    <a:gd name="T15" fmla="*/ 72 h 103"/>
                    <a:gd name="T16" fmla="*/ 3 w 57"/>
                    <a:gd name="T17" fmla="*/ 85 h 103"/>
                    <a:gd name="T18" fmla="*/ 0 w 57"/>
                    <a:gd name="T19" fmla="*/ 98 h 103"/>
                    <a:gd name="T20" fmla="*/ 22 w 57"/>
                    <a:gd name="T21" fmla="*/ 103 h 103"/>
                    <a:gd name="T22" fmla="*/ 26 w 57"/>
                    <a:gd name="T23" fmla="*/ 91 h 103"/>
                    <a:gd name="T24" fmla="*/ 29 w 57"/>
                    <a:gd name="T25" fmla="*/ 80 h 103"/>
                    <a:gd name="T26" fmla="*/ 33 w 57"/>
                    <a:gd name="T27" fmla="*/ 69 h 103"/>
                    <a:gd name="T28" fmla="*/ 36 w 57"/>
                    <a:gd name="T29" fmla="*/ 58 h 103"/>
                    <a:gd name="T30" fmla="*/ 42 w 57"/>
                    <a:gd name="T31" fmla="*/ 48 h 103"/>
                    <a:gd name="T32" fmla="*/ 47 w 57"/>
                    <a:gd name="T33" fmla="*/ 37 h 103"/>
                    <a:gd name="T34" fmla="*/ 51 w 57"/>
                    <a:gd name="T35" fmla="*/ 27 h 103"/>
                    <a:gd name="T36" fmla="*/ 57 w 57"/>
                    <a:gd name="T37" fmla="*/ 16 h 103"/>
                    <a:gd name="T38" fmla="*/ 47 w 57"/>
                    <a:gd name="T39" fmla="*/ 23 h 103"/>
                    <a:gd name="T40" fmla="*/ 44 w 57"/>
                    <a:gd name="T4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7" h="103">
                      <a:moveTo>
                        <a:pt x="44" y="0"/>
                      </a:moveTo>
                      <a:lnTo>
                        <a:pt x="35" y="7"/>
                      </a:lnTo>
                      <a:lnTo>
                        <a:pt x="29" y="17"/>
                      </a:lnTo>
                      <a:lnTo>
                        <a:pt x="25" y="27"/>
                      </a:lnTo>
                      <a:lnTo>
                        <a:pt x="20" y="37"/>
                      </a:lnTo>
                      <a:lnTo>
                        <a:pt x="15" y="49"/>
                      </a:lnTo>
                      <a:lnTo>
                        <a:pt x="12" y="61"/>
                      </a:lnTo>
                      <a:lnTo>
                        <a:pt x="7" y="72"/>
                      </a:lnTo>
                      <a:lnTo>
                        <a:pt x="3" y="85"/>
                      </a:lnTo>
                      <a:lnTo>
                        <a:pt x="0" y="98"/>
                      </a:lnTo>
                      <a:lnTo>
                        <a:pt x="22" y="103"/>
                      </a:lnTo>
                      <a:lnTo>
                        <a:pt x="26" y="91"/>
                      </a:lnTo>
                      <a:lnTo>
                        <a:pt x="29" y="80"/>
                      </a:lnTo>
                      <a:lnTo>
                        <a:pt x="33" y="69"/>
                      </a:lnTo>
                      <a:lnTo>
                        <a:pt x="36" y="58"/>
                      </a:lnTo>
                      <a:lnTo>
                        <a:pt x="42" y="48"/>
                      </a:lnTo>
                      <a:lnTo>
                        <a:pt x="47" y="37"/>
                      </a:lnTo>
                      <a:lnTo>
                        <a:pt x="51" y="27"/>
                      </a:lnTo>
                      <a:lnTo>
                        <a:pt x="57" y="16"/>
                      </a:lnTo>
                      <a:lnTo>
                        <a:pt x="47" y="2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6" name="Freeform 118"/>
                <p:cNvSpPr>
                  <a:spLocks/>
                </p:cNvSpPr>
                <p:nvPr/>
              </p:nvSpPr>
              <p:spPr bwMode="auto">
                <a:xfrm>
                  <a:off x="5367" y="3177"/>
                  <a:ext cx="51" cy="16"/>
                </a:xfrm>
                <a:custGeom>
                  <a:avLst/>
                  <a:gdLst>
                    <a:gd name="T0" fmla="*/ 151 w 151"/>
                    <a:gd name="T1" fmla="*/ 2 h 47"/>
                    <a:gd name="T2" fmla="*/ 141 w 151"/>
                    <a:gd name="T3" fmla="*/ 0 h 47"/>
                    <a:gd name="T4" fmla="*/ 132 w 151"/>
                    <a:gd name="T5" fmla="*/ 0 h 47"/>
                    <a:gd name="T6" fmla="*/ 125 w 151"/>
                    <a:gd name="T7" fmla="*/ 3 h 47"/>
                    <a:gd name="T8" fmla="*/ 115 w 151"/>
                    <a:gd name="T9" fmla="*/ 5 h 47"/>
                    <a:gd name="T10" fmla="*/ 106 w 151"/>
                    <a:gd name="T11" fmla="*/ 6 h 47"/>
                    <a:gd name="T12" fmla="*/ 97 w 151"/>
                    <a:gd name="T13" fmla="*/ 8 h 47"/>
                    <a:gd name="T14" fmla="*/ 88 w 151"/>
                    <a:gd name="T15" fmla="*/ 9 h 47"/>
                    <a:gd name="T16" fmla="*/ 80 w 151"/>
                    <a:gd name="T17" fmla="*/ 10 h 47"/>
                    <a:gd name="T18" fmla="*/ 69 w 151"/>
                    <a:gd name="T19" fmla="*/ 12 h 47"/>
                    <a:gd name="T20" fmla="*/ 62 w 151"/>
                    <a:gd name="T21" fmla="*/ 13 h 47"/>
                    <a:gd name="T22" fmla="*/ 53 w 151"/>
                    <a:gd name="T23" fmla="*/ 15 h 47"/>
                    <a:gd name="T24" fmla="*/ 45 w 151"/>
                    <a:gd name="T25" fmla="*/ 16 h 47"/>
                    <a:gd name="T26" fmla="*/ 35 w 151"/>
                    <a:gd name="T27" fmla="*/ 18 h 47"/>
                    <a:gd name="T28" fmla="*/ 26 w 151"/>
                    <a:gd name="T29" fmla="*/ 19 h 47"/>
                    <a:gd name="T30" fmla="*/ 17 w 151"/>
                    <a:gd name="T31" fmla="*/ 21 h 47"/>
                    <a:gd name="T32" fmla="*/ 8 w 151"/>
                    <a:gd name="T33" fmla="*/ 22 h 47"/>
                    <a:gd name="T34" fmla="*/ 0 w 151"/>
                    <a:gd name="T35" fmla="*/ 24 h 47"/>
                    <a:gd name="T36" fmla="*/ 3 w 151"/>
                    <a:gd name="T37" fmla="*/ 47 h 47"/>
                    <a:gd name="T38" fmla="*/ 13 w 151"/>
                    <a:gd name="T39" fmla="*/ 45 h 47"/>
                    <a:gd name="T40" fmla="*/ 21 w 151"/>
                    <a:gd name="T41" fmla="*/ 44 h 47"/>
                    <a:gd name="T42" fmla="*/ 30 w 151"/>
                    <a:gd name="T43" fmla="*/ 42 h 47"/>
                    <a:gd name="T44" fmla="*/ 39 w 151"/>
                    <a:gd name="T45" fmla="*/ 41 h 47"/>
                    <a:gd name="T46" fmla="*/ 48 w 151"/>
                    <a:gd name="T47" fmla="*/ 40 h 47"/>
                    <a:gd name="T48" fmla="*/ 56 w 151"/>
                    <a:gd name="T49" fmla="*/ 38 h 47"/>
                    <a:gd name="T50" fmla="*/ 65 w 151"/>
                    <a:gd name="T51" fmla="*/ 37 h 47"/>
                    <a:gd name="T52" fmla="*/ 74 w 151"/>
                    <a:gd name="T53" fmla="*/ 35 h 47"/>
                    <a:gd name="T54" fmla="*/ 83 w 151"/>
                    <a:gd name="T55" fmla="*/ 32 h 47"/>
                    <a:gd name="T56" fmla="*/ 93 w 151"/>
                    <a:gd name="T57" fmla="*/ 32 h 47"/>
                    <a:gd name="T58" fmla="*/ 101 w 151"/>
                    <a:gd name="T59" fmla="*/ 29 h 47"/>
                    <a:gd name="T60" fmla="*/ 110 w 151"/>
                    <a:gd name="T61" fmla="*/ 29 h 47"/>
                    <a:gd name="T62" fmla="*/ 119 w 151"/>
                    <a:gd name="T63" fmla="*/ 28 h 47"/>
                    <a:gd name="T64" fmla="*/ 128 w 151"/>
                    <a:gd name="T65" fmla="*/ 26 h 47"/>
                    <a:gd name="T66" fmla="*/ 136 w 151"/>
                    <a:gd name="T67" fmla="*/ 24 h 47"/>
                    <a:gd name="T68" fmla="*/ 145 w 151"/>
                    <a:gd name="T69" fmla="*/ 22 h 47"/>
                    <a:gd name="T70" fmla="*/ 136 w 151"/>
                    <a:gd name="T71" fmla="*/ 21 h 47"/>
                    <a:gd name="T72" fmla="*/ 151 w 151"/>
                    <a:gd name="T73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1" h="47">
                      <a:moveTo>
                        <a:pt x="151" y="2"/>
                      </a:moveTo>
                      <a:lnTo>
                        <a:pt x="141" y="0"/>
                      </a:lnTo>
                      <a:lnTo>
                        <a:pt x="132" y="0"/>
                      </a:lnTo>
                      <a:lnTo>
                        <a:pt x="125" y="3"/>
                      </a:lnTo>
                      <a:lnTo>
                        <a:pt x="115" y="5"/>
                      </a:lnTo>
                      <a:lnTo>
                        <a:pt x="106" y="6"/>
                      </a:lnTo>
                      <a:lnTo>
                        <a:pt x="97" y="8"/>
                      </a:lnTo>
                      <a:lnTo>
                        <a:pt x="88" y="9"/>
                      </a:lnTo>
                      <a:lnTo>
                        <a:pt x="80" y="10"/>
                      </a:lnTo>
                      <a:lnTo>
                        <a:pt x="69" y="12"/>
                      </a:lnTo>
                      <a:lnTo>
                        <a:pt x="62" y="13"/>
                      </a:lnTo>
                      <a:lnTo>
                        <a:pt x="53" y="15"/>
                      </a:lnTo>
                      <a:lnTo>
                        <a:pt x="45" y="16"/>
                      </a:lnTo>
                      <a:lnTo>
                        <a:pt x="35" y="18"/>
                      </a:lnTo>
                      <a:lnTo>
                        <a:pt x="26" y="19"/>
                      </a:lnTo>
                      <a:lnTo>
                        <a:pt x="17" y="21"/>
                      </a:lnTo>
                      <a:lnTo>
                        <a:pt x="8" y="22"/>
                      </a:lnTo>
                      <a:lnTo>
                        <a:pt x="0" y="24"/>
                      </a:lnTo>
                      <a:lnTo>
                        <a:pt x="3" y="47"/>
                      </a:lnTo>
                      <a:lnTo>
                        <a:pt x="13" y="45"/>
                      </a:lnTo>
                      <a:lnTo>
                        <a:pt x="21" y="44"/>
                      </a:lnTo>
                      <a:lnTo>
                        <a:pt x="30" y="42"/>
                      </a:lnTo>
                      <a:lnTo>
                        <a:pt x="39" y="41"/>
                      </a:lnTo>
                      <a:lnTo>
                        <a:pt x="48" y="40"/>
                      </a:lnTo>
                      <a:lnTo>
                        <a:pt x="56" y="38"/>
                      </a:lnTo>
                      <a:lnTo>
                        <a:pt x="65" y="37"/>
                      </a:lnTo>
                      <a:lnTo>
                        <a:pt x="74" y="35"/>
                      </a:lnTo>
                      <a:lnTo>
                        <a:pt x="83" y="32"/>
                      </a:lnTo>
                      <a:lnTo>
                        <a:pt x="93" y="32"/>
                      </a:lnTo>
                      <a:lnTo>
                        <a:pt x="101" y="29"/>
                      </a:lnTo>
                      <a:lnTo>
                        <a:pt x="110" y="29"/>
                      </a:lnTo>
                      <a:lnTo>
                        <a:pt x="119" y="28"/>
                      </a:lnTo>
                      <a:lnTo>
                        <a:pt x="128" y="26"/>
                      </a:lnTo>
                      <a:lnTo>
                        <a:pt x="136" y="24"/>
                      </a:lnTo>
                      <a:lnTo>
                        <a:pt x="145" y="22"/>
                      </a:lnTo>
                      <a:lnTo>
                        <a:pt x="136" y="21"/>
                      </a:lnTo>
                      <a:lnTo>
                        <a:pt x="15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7" name="Freeform 119"/>
                <p:cNvSpPr>
                  <a:spLocks/>
                </p:cNvSpPr>
                <p:nvPr/>
              </p:nvSpPr>
              <p:spPr bwMode="auto">
                <a:xfrm>
                  <a:off x="5367" y="3185"/>
                  <a:ext cx="5" cy="8"/>
                </a:xfrm>
                <a:custGeom>
                  <a:avLst/>
                  <a:gdLst>
                    <a:gd name="T0" fmla="*/ 0 w 13"/>
                    <a:gd name="T1" fmla="*/ 23 h 23"/>
                    <a:gd name="T2" fmla="*/ 5 w 13"/>
                    <a:gd name="T3" fmla="*/ 23 h 23"/>
                    <a:gd name="T4" fmla="*/ 8 w 13"/>
                    <a:gd name="T5" fmla="*/ 20 h 23"/>
                    <a:gd name="T6" fmla="*/ 11 w 13"/>
                    <a:gd name="T7" fmla="*/ 16 h 23"/>
                    <a:gd name="T8" fmla="*/ 13 w 13"/>
                    <a:gd name="T9" fmla="*/ 13 h 23"/>
                    <a:gd name="T10" fmla="*/ 13 w 13"/>
                    <a:gd name="T11" fmla="*/ 8 h 23"/>
                    <a:gd name="T12" fmla="*/ 10 w 13"/>
                    <a:gd name="T13" fmla="*/ 4 h 23"/>
                    <a:gd name="T14" fmla="*/ 7 w 13"/>
                    <a:gd name="T15" fmla="*/ 1 h 23"/>
                    <a:gd name="T16" fmla="*/ 1 w 13"/>
                    <a:gd name="T17" fmla="*/ 0 h 23"/>
                    <a:gd name="T18" fmla="*/ 0 w 13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3">
                      <a:moveTo>
                        <a:pt x="0" y="23"/>
                      </a:moveTo>
                      <a:lnTo>
                        <a:pt x="5" y="23"/>
                      </a:lnTo>
                      <a:lnTo>
                        <a:pt x="8" y="20"/>
                      </a:lnTo>
                      <a:lnTo>
                        <a:pt x="11" y="16"/>
                      </a:lnTo>
                      <a:lnTo>
                        <a:pt x="13" y="13"/>
                      </a:lnTo>
                      <a:lnTo>
                        <a:pt x="13" y="8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8" name="Freeform 120"/>
                <p:cNvSpPr>
                  <a:spLocks/>
                </p:cNvSpPr>
                <p:nvPr/>
              </p:nvSpPr>
              <p:spPr bwMode="auto">
                <a:xfrm>
                  <a:off x="5326" y="3183"/>
                  <a:ext cx="42" cy="10"/>
                </a:xfrm>
                <a:custGeom>
                  <a:avLst/>
                  <a:gdLst>
                    <a:gd name="T0" fmla="*/ 0 w 126"/>
                    <a:gd name="T1" fmla="*/ 16 h 28"/>
                    <a:gd name="T2" fmla="*/ 8 w 126"/>
                    <a:gd name="T3" fmla="*/ 23 h 28"/>
                    <a:gd name="T4" fmla="*/ 16 w 126"/>
                    <a:gd name="T5" fmla="*/ 25 h 28"/>
                    <a:gd name="T6" fmla="*/ 23 w 126"/>
                    <a:gd name="T7" fmla="*/ 25 h 28"/>
                    <a:gd name="T8" fmla="*/ 30 w 126"/>
                    <a:gd name="T9" fmla="*/ 25 h 28"/>
                    <a:gd name="T10" fmla="*/ 37 w 126"/>
                    <a:gd name="T11" fmla="*/ 25 h 28"/>
                    <a:gd name="T12" fmla="*/ 45 w 126"/>
                    <a:gd name="T13" fmla="*/ 26 h 28"/>
                    <a:gd name="T14" fmla="*/ 52 w 126"/>
                    <a:gd name="T15" fmla="*/ 26 h 28"/>
                    <a:gd name="T16" fmla="*/ 59 w 126"/>
                    <a:gd name="T17" fmla="*/ 26 h 28"/>
                    <a:gd name="T18" fmla="*/ 72 w 126"/>
                    <a:gd name="T19" fmla="*/ 26 h 28"/>
                    <a:gd name="T20" fmla="*/ 80 w 126"/>
                    <a:gd name="T21" fmla="*/ 26 h 28"/>
                    <a:gd name="T22" fmla="*/ 87 w 126"/>
                    <a:gd name="T23" fmla="*/ 26 h 28"/>
                    <a:gd name="T24" fmla="*/ 94 w 126"/>
                    <a:gd name="T25" fmla="*/ 28 h 28"/>
                    <a:gd name="T26" fmla="*/ 101 w 126"/>
                    <a:gd name="T27" fmla="*/ 28 h 28"/>
                    <a:gd name="T28" fmla="*/ 109 w 126"/>
                    <a:gd name="T29" fmla="*/ 28 h 28"/>
                    <a:gd name="T30" fmla="*/ 125 w 126"/>
                    <a:gd name="T31" fmla="*/ 28 h 28"/>
                    <a:gd name="T32" fmla="*/ 126 w 126"/>
                    <a:gd name="T33" fmla="*/ 5 h 28"/>
                    <a:gd name="T34" fmla="*/ 119 w 126"/>
                    <a:gd name="T35" fmla="*/ 3 h 28"/>
                    <a:gd name="T36" fmla="*/ 110 w 126"/>
                    <a:gd name="T37" fmla="*/ 3 h 28"/>
                    <a:gd name="T38" fmla="*/ 103 w 126"/>
                    <a:gd name="T39" fmla="*/ 3 h 28"/>
                    <a:gd name="T40" fmla="*/ 96 w 126"/>
                    <a:gd name="T41" fmla="*/ 3 h 28"/>
                    <a:gd name="T42" fmla="*/ 88 w 126"/>
                    <a:gd name="T43" fmla="*/ 3 h 28"/>
                    <a:gd name="T44" fmla="*/ 81 w 126"/>
                    <a:gd name="T45" fmla="*/ 3 h 28"/>
                    <a:gd name="T46" fmla="*/ 74 w 126"/>
                    <a:gd name="T47" fmla="*/ 2 h 28"/>
                    <a:gd name="T48" fmla="*/ 59 w 126"/>
                    <a:gd name="T49" fmla="*/ 2 h 28"/>
                    <a:gd name="T50" fmla="*/ 52 w 126"/>
                    <a:gd name="T51" fmla="*/ 2 h 28"/>
                    <a:gd name="T52" fmla="*/ 46 w 126"/>
                    <a:gd name="T53" fmla="*/ 2 h 28"/>
                    <a:gd name="T54" fmla="*/ 39 w 126"/>
                    <a:gd name="T55" fmla="*/ 0 h 28"/>
                    <a:gd name="T56" fmla="*/ 32 w 126"/>
                    <a:gd name="T57" fmla="*/ 0 h 28"/>
                    <a:gd name="T58" fmla="*/ 24 w 126"/>
                    <a:gd name="T59" fmla="*/ 0 h 28"/>
                    <a:gd name="T60" fmla="*/ 10 w 126"/>
                    <a:gd name="T61" fmla="*/ 0 h 28"/>
                    <a:gd name="T62" fmla="*/ 20 w 126"/>
                    <a:gd name="T63" fmla="*/ 7 h 28"/>
                    <a:gd name="T64" fmla="*/ 0 w 126"/>
                    <a:gd name="T65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6" h="28">
                      <a:moveTo>
                        <a:pt x="0" y="16"/>
                      </a:moveTo>
                      <a:lnTo>
                        <a:pt x="8" y="23"/>
                      </a:lnTo>
                      <a:lnTo>
                        <a:pt x="16" y="25"/>
                      </a:lnTo>
                      <a:lnTo>
                        <a:pt x="23" y="25"/>
                      </a:lnTo>
                      <a:lnTo>
                        <a:pt x="30" y="25"/>
                      </a:lnTo>
                      <a:lnTo>
                        <a:pt x="37" y="25"/>
                      </a:lnTo>
                      <a:lnTo>
                        <a:pt x="45" y="26"/>
                      </a:lnTo>
                      <a:lnTo>
                        <a:pt x="52" y="26"/>
                      </a:lnTo>
                      <a:lnTo>
                        <a:pt x="59" y="26"/>
                      </a:lnTo>
                      <a:lnTo>
                        <a:pt x="72" y="26"/>
                      </a:lnTo>
                      <a:lnTo>
                        <a:pt x="80" y="26"/>
                      </a:lnTo>
                      <a:lnTo>
                        <a:pt x="87" y="26"/>
                      </a:lnTo>
                      <a:lnTo>
                        <a:pt x="94" y="28"/>
                      </a:lnTo>
                      <a:lnTo>
                        <a:pt x="101" y="28"/>
                      </a:lnTo>
                      <a:lnTo>
                        <a:pt x="109" y="28"/>
                      </a:lnTo>
                      <a:lnTo>
                        <a:pt x="125" y="28"/>
                      </a:lnTo>
                      <a:lnTo>
                        <a:pt x="126" y="5"/>
                      </a:lnTo>
                      <a:lnTo>
                        <a:pt x="119" y="3"/>
                      </a:lnTo>
                      <a:lnTo>
                        <a:pt x="110" y="3"/>
                      </a:lnTo>
                      <a:lnTo>
                        <a:pt x="103" y="3"/>
                      </a:lnTo>
                      <a:lnTo>
                        <a:pt x="96" y="3"/>
                      </a:lnTo>
                      <a:lnTo>
                        <a:pt x="88" y="3"/>
                      </a:lnTo>
                      <a:lnTo>
                        <a:pt x="81" y="3"/>
                      </a:lnTo>
                      <a:lnTo>
                        <a:pt x="74" y="2"/>
                      </a:lnTo>
                      <a:lnTo>
                        <a:pt x="59" y="2"/>
                      </a:lnTo>
                      <a:lnTo>
                        <a:pt x="52" y="2"/>
                      </a:lnTo>
                      <a:lnTo>
                        <a:pt x="46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20" y="7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9" name="Freeform 121"/>
                <p:cNvSpPr>
                  <a:spLocks/>
                </p:cNvSpPr>
                <p:nvPr/>
              </p:nvSpPr>
              <p:spPr bwMode="auto">
                <a:xfrm>
                  <a:off x="5256" y="2907"/>
                  <a:ext cx="76" cy="282"/>
                </a:xfrm>
                <a:custGeom>
                  <a:avLst/>
                  <a:gdLst>
                    <a:gd name="T0" fmla="*/ 7 w 228"/>
                    <a:gd name="T1" fmla="*/ 34 h 844"/>
                    <a:gd name="T2" fmla="*/ 22 w 228"/>
                    <a:gd name="T3" fmla="*/ 88 h 844"/>
                    <a:gd name="T4" fmla="*/ 35 w 228"/>
                    <a:gd name="T5" fmla="*/ 143 h 844"/>
                    <a:gd name="T6" fmla="*/ 48 w 228"/>
                    <a:gd name="T7" fmla="*/ 200 h 844"/>
                    <a:gd name="T8" fmla="*/ 61 w 228"/>
                    <a:gd name="T9" fmla="*/ 255 h 844"/>
                    <a:gd name="T10" fmla="*/ 74 w 228"/>
                    <a:gd name="T11" fmla="*/ 312 h 844"/>
                    <a:gd name="T12" fmla="*/ 85 w 228"/>
                    <a:gd name="T13" fmla="*/ 369 h 844"/>
                    <a:gd name="T14" fmla="*/ 99 w 228"/>
                    <a:gd name="T15" fmla="*/ 425 h 844"/>
                    <a:gd name="T16" fmla="*/ 110 w 228"/>
                    <a:gd name="T17" fmla="*/ 481 h 844"/>
                    <a:gd name="T18" fmla="*/ 122 w 228"/>
                    <a:gd name="T19" fmla="*/ 534 h 844"/>
                    <a:gd name="T20" fmla="*/ 133 w 228"/>
                    <a:gd name="T21" fmla="*/ 587 h 844"/>
                    <a:gd name="T22" fmla="*/ 147 w 228"/>
                    <a:gd name="T23" fmla="*/ 639 h 844"/>
                    <a:gd name="T24" fmla="*/ 160 w 228"/>
                    <a:gd name="T25" fmla="*/ 689 h 844"/>
                    <a:gd name="T26" fmla="*/ 173 w 228"/>
                    <a:gd name="T27" fmla="*/ 737 h 844"/>
                    <a:gd name="T28" fmla="*/ 186 w 228"/>
                    <a:gd name="T29" fmla="*/ 782 h 844"/>
                    <a:gd name="T30" fmla="*/ 199 w 228"/>
                    <a:gd name="T31" fmla="*/ 824 h 844"/>
                    <a:gd name="T32" fmla="*/ 228 w 228"/>
                    <a:gd name="T33" fmla="*/ 835 h 844"/>
                    <a:gd name="T34" fmla="*/ 215 w 228"/>
                    <a:gd name="T35" fmla="*/ 795 h 844"/>
                    <a:gd name="T36" fmla="*/ 202 w 228"/>
                    <a:gd name="T37" fmla="*/ 753 h 844"/>
                    <a:gd name="T38" fmla="*/ 189 w 228"/>
                    <a:gd name="T39" fmla="*/ 706 h 844"/>
                    <a:gd name="T40" fmla="*/ 176 w 228"/>
                    <a:gd name="T41" fmla="*/ 658 h 844"/>
                    <a:gd name="T42" fmla="*/ 164 w 228"/>
                    <a:gd name="T43" fmla="*/ 609 h 844"/>
                    <a:gd name="T44" fmla="*/ 151 w 228"/>
                    <a:gd name="T45" fmla="*/ 556 h 844"/>
                    <a:gd name="T46" fmla="*/ 139 w 228"/>
                    <a:gd name="T47" fmla="*/ 504 h 844"/>
                    <a:gd name="T48" fmla="*/ 126 w 228"/>
                    <a:gd name="T49" fmla="*/ 449 h 844"/>
                    <a:gd name="T50" fmla="*/ 115 w 228"/>
                    <a:gd name="T51" fmla="*/ 392 h 844"/>
                    <a:gd name="T52" fmla="*/ 101 w 228"/>
                    <a:gd name="T53" fmla="*/ 337 h 844"/>
                    <a:gd name="T54" fmla="*/ 90 w 228"/>
                    <a:gd name="T55" fmla="*/ 280 h 844"/>
                    <a:gd name="T56" fmla="*/ 77 w 228"/>
                    <a:gd name="T57" fmla="*/ 223 h 844"/>
                    <a:gd name="T58" fmla="*/ 64 w 228"/>
                    <a:gd name="T59" fmla="*/ 166 h 844"/>
                    <a:gd name="T60" fmla="*/ 51 w 228"/>
                    <a:gd name="T61" fmla="*/ 111 h 844"/>
                    <a:gd name="T62" fmla="*/ 37 w 228"/>
                    <a:gd name="T63" fmla="*/ 54 h 844"/>
                    <a:gd name="T64" fmla="*/ 23 w 228"/>
                    <a:gd name="T65" fmla="*/ 0 h 8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28" h="844">
                      <a:moveTo>
                        <a:pt x="0" y="6"/>
                      </a:moveTo>
                      <a:lnTo>
                        <a:pt x="7" y="34"/>
                      </a:lnTo>
                      <a:lnTo>
                        <a:pt x="14" y="60"/>
                      </a:lnTo>
                      <a:lnTo>
                        <a:pt x="22" y="88"/>
                      </a:lnTo>
                      <a:lnTo>
                        <a:pt x="27" y="115"/>
                      </a:lnTo>
                      <a:lnTo>
                        <a:pt x="35" y="143"/>
                      </a:lnTo>
                      <a:lnTo>
                        <a:pt x="42" y="172"/>
                      </a:lnTo>
                      <a:lnTo>
                        <a:pt x="48" y="200"/>
                      </a:lnTo>
                      <a:lnTo>
                        <a:pt x="53" y="227"/>
                      </a:lnTo>
                      <a:lnTo>
                        <a:pt x="61" y="255"/>
                      </a:lnTo>
                      <a:lnTo>
                        <a:pt x="67" y="284"/>
                      </a:lnTo>
                      <a:lnTo>
                        <a:pt x="74" y="312"/>
                      </a:lnTo>
                      <a:lnTo>
                        <a:pt x="80" y="341"/>
                      </a:lnTo>
                      <a:lnTo>
                        <a:pt x="85" y="369"/>
                      </a:lnTo>
                      <a:lnTo>
                        <a:pt x="93" y="396"/>
                      </a:lnTo>
                      <a:lnTo>
                        <a:pt x="99" y="425"/>
                      </a:lnTo>
                      <a:lnTo>
                        <a:pt x="104" y="453"/>
                      </a:lnTo>
                      <a:lnTo>
                        <a:pt x="110" y="481"/>
                      </a:lnTo>
                      <a:lnTo>
                        <a:pt x="116" y="508"/>
                      </a:lnTo>
                      <a:lnTo>
                        <a:pt x="122" y="534"/>
                      </a:lnTo>
                      <a:lnTo>
                        <a:pt x="129" y="561"/>
                      </a:lnTo>
                      <a:lnTo>
                        <a:pt x="133" y="587"/>
                      </a:lnTo>
                      <a:lnTo>
                        <a:pt x="141" y="614"/>
                      </a:lnTo>
                      <a:lnTo>
                        <a:pt x="147" y="639"/>
                      </a:lnTo>
                      <a:lnTo>
                        <a:pt x="152" y="664"/>
                      </a:lnTo>
                      <a:lnTo>
                        <a:pt x="160" y="689"/>
                      </a:lnTo>
                      <a:lnTo>
                        <a:pt x="165" y="713"/>
                      </a:lnTo>
                      <a:lnTo>
                        <a:pt x="173" y="737"/>
                      </a:lnTo>
                      <a:lnTo>
                        <a:pt x="179" y="758"/>
                      </a:lnTo>
                      <a:lnTo>
                        <a:pt x="186" y="782"/>
                      </a:lnTo>
                      <a:lnTo>
                        <a:pt x="192" y="802"/>
                      </a:lnTo>
                      <a:lnTo>
                        <a:pt x="199" y="824"/>
                      </a:lnTo>
                      <a:lnTo>
                        <a:pt x="208" y="844"/>
                      </a:lnTo>
                      <a:lnTo>
                        <a:pt x="228" y="835"/>
                      </a:lnTo>
                      <a:lnTo>
                        <a:pt x="222" y="817"/>
                      </a:lnTo>
                      <a:lnTo>
                        <a:pt x="215" y="795"/>
                      </a:lnTo>
                      <a:lnTo>
                        <a:pt x="209" y="774"/>
                      </a:lnTo>
                      <a:lnTo>
                        <a:pt x="202" y="753"/>
                      </a:lnTo>
                      <a:lnTo>
                        <a:pt x="195" y="729"/>
                      </a:lnTo>
                      <a:lnTo>
                        <a:pt x="189" y="706"/>
                      </a:lnTo>
                      <a:lnTo>
                        <a:pt x="183" y="683"/>
                      </a:lnTo>
                      <a:lnTo>
                        <a:pt x="176" y="658"/>
                      </a:lnTo>
                      <a:lnTo>
                        <a:pt x="170" y="633"/>
                      </a:lnTo>
                      <a:lnTo>
                        <a:pt x="164" y="609"/>
                      </a:lnTo>
                      <a:lnTo>
                        <a:pt x="157" y="582"/>
                      </a:lnTo>
                      <a:lnTo>
                        <a:pt x="151" y="556"/>
                      </a:lnTo>
                      <a:lnTo>
                        <a:pt x="145" y="530"/>
                      </a:lnTo>
                      <a:lnTo>
                        <a:pt x="139" y="504"/>
                      </a:lnTo>
                      <a:lnTo>
                        <a:pt x="133" y="475"/>
                      </a:lnTo>
                      <a:lnTo>
                        <a:pt x="126" y="449"/>
                      </a:lnTo>
                      <a:lnTo>
                        <a:pt x="120" y="421"/>
                      </a:lnTo>
                      <a:lnTo>
                        <a:pt x="115" y="392"/>
                      </a:lnTo>
                      <a:lnTo>
                        <a:pt x="109" y="364"/>
                      </a:lnTo>
                      <a:lnTo>
                        <a:pt x="101" y="337"/>
                      </a:lnTo>
                      <a:lnTo>
                        <a:pt x="96" y="307"/>
                      </a:lnTo>
                      <a:lnTo>
                        <a:pt x="90" y="280"/>
                      </a:lnTo>
                      <a:lnTo>
                        <a:pt x="84" y="251"/>
                      </a:lnTo>
                      <a:lnTo>
                        <a:pt x="77" y="223"/>
                      </a:lnTo>
                      <a:lnTo>
                        <a:pt x="71" y="195"/>
                      </a:lnTo>
                      <a:lnTo>
                        <a:pt x="64" y="166"/>
                      </a:lnTo>
                      <a:lnTo>
                        <a:pt x="56" y="137"/>
                      </a:lnTo>
                      <a:lnTo>
                        <a:pt x="51" y="111"/>
                      </a:lnTo>
                      <a:lnTo>
                        <a:pt x="43" y="82"/>
                      </a:lnTo>
                      <a:lnTo>
                        <a:pt x="37" y="54"/>
                      </a:lnTo>
                      <a:lnTo>
                        <a:pt x="29" y="28"/>
                      </a:lnTo>
                      <a:lnTo>
                        <a:pt x="23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0" name="Freeform 122"/>
                <p:cNvSpPr>
                  <a:spLocks/>
                </p:cNvSpPr>
                <p:nvPr/>
              </p:nvSpPr>
              <p:spPr bwMode="auto">
                <a:xfrm>
                  <a:off x="5325" y="3183"/>
                  <a:ext cx="8" cy="5"/>
                </a:xfrm>
                <a:custGeom>
                  <a:avLst/>
                  <a:gdLst>
                    <a:gd name="T0" fmla="*/ 23 w 23"/>
                    <a:gd name="T1" fmla="*/ 9 h 15"/>
                    <a:gd name="T2" fmla="*/ 21 w 23"/>
                    <a:gd name="T3" fmla="*/ 3 h 15"/>
                    <a:gd name="T4" fmla="*/ 18 w 23"/>
                    <a:gd name="T5" fmla="*/ 0 h 15"/>
                    <a:gd name="T6" fmla="*/ 13 w 23"/>
                    <a:gd name="T7" fmla="*/ 0 h 15"/>
                    <a:gd name="T8" fmla="*/ 9 w 23"/>
                    <a:gd name="T9" fmla="*/ 0 h 15"/>
                    <a:gd name="T10" fmla="*/ 5 w 23"/>
                    <a:gd name="T11" fmla="*/ 2 h 15"/>
                    <a:gd name="T12" fmla="*/ 2 w 23"/>
                    <a:gd name="T13" fmla="*/ 5 h 15"/>
                    <a:gd name="T14" fmla="*/ 0 w 23"/>
                    <a:gd name="T15" fmla="*/ 9 h 15"/>
                    <a:gd name="T16" fmla="*/ 0 w 23"/>
                    <a:gd name="T17" fmla="*/ 15 h 15"/>
                    <a:gd name="T18" fmla="*/ 23 w 23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5">
                      <a:moveTo>
                        <a:pt x="23" y="9"/>
                      </a:moveTo>
                      <a:lnTo>
                        <a:pt x="21" y="3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1" name="Freeform 123"/>
                <p:cNvSpPr>
                  <a:spLocks/>
                </p:cNvSpPr>
                <p:nvPr/>
              </p:nvSpPr>
              <p:spPr bwMode="auto">
                <a:xfrm>
                  <a:off x="5220" y="3153"/>
                  <a:ext cx="4" cy="7"/>
                </a:xfrm>
                <a:custGeom>
                  <a:avLst/>
                  <a:gdLst>
                    <a:gd name="T0" fmla="*/ 10 w 13"/>
                    <a:gd name="T1" fmla="*/ 0 h 21"/>
                    <a:gd name="T2" fmla="*/ 5 w 13"/>
                    <a:gd name="T3" fmla="*/ 0 h 21"/>
                    <a:gd name="T4" fmla="*/ 3 w 13"/>
                    <a:gd name="T5" fmla="*/ 2 h 21"/>
                    <a:gd name="T6" fmla="*/ 0 w 13"/>
                    <a:gd name="T7" fmla="*/ 7 h 21"/>
                    <a:gd name="T8" fmla="*/ 0 w 13"/>
                    <a:gd name="T9" fmla="*/ 11 h 21"/>
                    <a:gd name="T10" fmla="*/ 1 w 13"/>
                    <a:gd name="T11" fmla="*/ 16 h 21"/>
                    <a:gd name="T12" fmla="*/ 3 w 13"/>
                    <a:gd name="T13" fmla="*/ 18 h 21"/>
                    <a:gd name="T14" fmla="*/ 7 w 13"/>
                    <a:gd name="T15" fmla="*/ 21 h 21"/>
                    <a:gd name="T16" fmla="*/ 13 w 13"/>
                    <a:gd name="T17" fmla="*/ 21 h 21"/>
                    <a:gd name="T18" fmla="*/ 10 w 1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1">
                      <a:moveTo>
                        <a:pt x="10" y="0"/>
                      </a:move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7" y="21"/>
                      </a:lnTo>
                      <a:lnTo>
                        <a:pt x="13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2" name="Freeform 124"/>
                <p:cNvSpPr>
                  <a:spLocks/>
                </p:cNvSpPr>
                <p:nvPr/>
              </p:nvSpPr>
              <p:spPr bwMode="auto">
                <a:xfrm>
                  <a:off x="5223" y="3127"/>
                  <a:ext cx="90" cy="33"/>
                </a:xfrm>
                <a:custGeom>
                  <a:avLst/>
                  <a:gdLst>
                    <a:gd name="T0" fmla="*/ 257 w 270"/>
                    <a:gd name="T1" fmla="*/ 0 h 100"/>
                    <a:gd name="T2" fmla="*/ 244 w 270"/>
                    <a:gd name="T3" fmla="*/ 9 h 100"/>
                    <a:gd name="T4" fmla="*/ 230 w 270"/>
                    <a:gd name="T5" fmla="*/ 17 h 100"/>
                    <a:gd name="T6" fmla="*/ 215 w 270"/>
                    <a:gd name="T7" fmla="*/ 23 h 100"/>
                    <a:gd name="T8" fmla="*/ 199 w 270"/>
                    <a:gd name="T9" fmla="*/ 31 h 100"/>
                    <a:gd name="T10" fmla="*/ 184 w 270"/>
                    <a:gd name="T11" fmla="*/ 38 h 100"/>
                    <a:gd name="T12" fmla="*/ 168 w 270"/>
                    <a:gd name="T13" fmla="*/ 42 h 100"/>
                    <a:gd name="T14" fmla="*/ 152 w 270"/>
                    <a:gd name="T15" fmla="*/ 48 h 100"/>
                    <a:gd name="T16" fmla="*/ 136 w 270"/>
                    <a:gd name="T17" fmla="*/ 52 h 100"/>
                    <a:gd name="T18" fmla="*/ 119 w 270"/>
                    <a:gd name="T19" fmla="*/ 57 h 100"/>
                    <a:gd name="T20" fmla="*/ 102 w 270"/>
                    <a:gd name="T21" fmla="*/ 61 h 100"/>
                    <a:gd name="T22" fmla="*/ 86 w 270"/>
                    <a:gd name="T23" fmla="*/ 64 h 100"/>
                    <a:gd name="T24" fmla="*/ 68 w 270"/>
                    <a:gd name="T25" fmla="*/ 68 h 100"/>
                    <a:gd name="T26" fmla="*/ 51 w 270"/>
                    <a:gd name="T27" fmla="*/ 71 h 100"/>
                    <a:gd name="T28" fmla="*/ 35 w 270"/>
                    <a:gd name="T29" fmla="*/ 74 h 100"/>
                    <a:gd name="T30" fmla="*/ 17 w 270"/>
                    <a:gd name="T31" fmla="*/ 76 h 100"/>
                    <a:gd name="T32" fmla="*/ 0 w 270"/>
                    <a:gd name="T33" fmla="*/ 79 h 100"/>
                    <a:gd name="T34" fmla="*/ 3 w 270"/>
                    <a:gd name="T35" fmla="*/ 100 h 100"/>
                    <a:gd name="T36" fmla="*/ 20 w 270"/>
                    <a:gd name="T37" fmla="*/ 99 h 100"/>
                    <a:gd name="T38" fmla="*/ 38 w 270"/>
                    <a:gd name="T39" fmla="*/ 96 h 100"/>
                    <a:gd name="T40" fmla="*/ 55 w 270"/>
                    <a:gd name="T41" fmla="*/ 95 h 100"/>
                    <a:gd name="T42" fmla="*/ 73 w 270"/>
                    <a:gd name="T43" fmla="*/ 90 h 100"/>
                    <a:gd name="T44" fmla="*/ 90 w 270"/>
                    <a:gd name="T45" fmla="*/ 87 h 100"/>
                    <a:gd name="T46" fmla="*/ 107 w 270"/>
                    <a:gd name="T47" fmla="*/ 84 h 100"/>
                    <a:gd name="T48" fmla="*/ 125 w 270"/>
                    <a:gd name="T49" fmla="*/ 80 h 100"/>
                    <a:gd name="T50" fmla="*/ 142 w 270"/>
                    <a:gd name="T51" fmla="*/ 76 h 100"/>
                    <a:gd name="T52" fmla="*/ 160 w 270"/>
                    <a:gd name="T53" fmla="*/ 71 h 100"/>
                    <a:gd name="T54" fmla="*/ 176 w 270"/>
                    <a:gd name="T55" fmla="*/ 64 h 100"/>
                    <a:gd name="T56" fmla="*/ 192 w 270"/>
                    <a:gd name="T57" fmla="*/ 60 h 100"/>
                    <a:gd name="T58" fmla="*/ 209 w 270"/>
                    <a:gd name="T59" fmla="*/ 52 h 100"/>
                    <a:gd name="T60" fmla="*/ 224 w 270"/>
                    <a:gd name="T61" fmla="*/ 45 h 100"/>
                    <a:gd name="T62" fmla="*/ 240 w 270"/>
                    <a:gd name="T63" fmla="*/ 38 h 100"/>
                    <a:gd name="T64" fmla="*/ 256 w 270"/>
                    <a:gd name="T65" fmla="*/ 29 h 100"/>
                    <a:gd name="T66" fmla="*/ 270 w 270"/>
                    <a:gd name="T67" fmla="*/ 19 h 100"/>
                    <a:gd name="T68" fmla="*/ 257 w 270"/>
                    <a:gd name="T69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0" h="100">
                      <a:moveTo>
                        <a:pt x="257" y="0"/>
                      </a:moveTo>
                      <a:lnTo>
                        <a:pt x="244" y="9"/>
                      </a:lnTo>
                      <a:lnTo>
                        <a:pt x="230" y="17"/>
                      </a:lnTo>
                      <a:lnTo>
                        <a:pt x="215" y="23"/>
                      </a:lnTo>
                      <a:lnTo>
                        <a:pt x="199" y="31"/>
                      </a:lnTo>
                      <a:lnTo>
                        <a:pt x="184" y="38"/>
                      </a:lnTo>
                      <a:lnTo>
                        <a:pt x="168" y="42"/>
                      </a:lnTo>
                      <a:lnTo>
                        <a:pt x="152" y="48"/>
                      </a:lnTo>
                      <a:lnTo>
                        <a:pt x="136" y="52"/>
                      </a:lnTo>
                      <a:lnTo>
                        <a:pt x="119" y="57"/>
                      </a:lnTo>
                      <a:lnTo>
                        <a:pt x="102" y="61"/>
                      </a:lnTo>
                      <a:lnTo>
                        <a:pt x="86" y="64"/>
                      </a:lnTo>
                      <a:lnTo>
                        <a:pt x="68" y="68"/>
                      </a:lnTo>
                      <a:lnTo>
                        <a:pt x="51" y="71"/>
                      </a:lnTo>
                      <a:lnTo>
                        <a:pt x="35" y="74"/>
                      </a:lnTo>
                      <a:lnTo>
                        <a:pt x="17" y="76"/>
                      </a:lnTo>
                      <a:lnTo>
                        <a:pt x="0" y="79"/>
                      </a:lnTo>
                      <a:lnTo>
                        <a:pt x="3" y="100"/>
                      </a:lnTo>
                      <a:lnTo>
                        <a:pt x="20" y="99"/>
                      </a:lnTo>
                      <a:lnTo>
                        <a:pt x="38" y="96"/>
                      </a:lnTo>
                      <a:lnTo>
                        <a:pt x="55" y="95"/>
                      </a:lnTo>
                      <a:lnTo>
                        <a:pt x="73" y="90"/>
                      </a:lnTo>
                      <a:lnTo>
                        <a:pt x="90" y="87"/>
                      </a:lnTo>
                      <a:lnTo>
                        <a:pt x="107" y="84"/>
                      </a:lnTo>
                      <a:lnTo>
                        <a:pt x="125" y="80"/>
                      </a:lnTo>
                      <a:lnTo>
                        <a:pt x="142" y="76"/>
                      </a:lnTo>
                      <a:lnTo>
                        <a:pt x="160" y="71"/>
                      </a:lnTo>
                      <a:lnTo>
                        <a:pt x="176" y="64"/>
                      </a:lnTo>
                      <a:lnTo>
                        <a:pt x="192" y="60"/>
                      </a:lnTo>
                      <a:lnTo>
                        <a:pt x="209" y="52"/>
                      </a:lnTo>
                      <a:lnTo>
                        <a:pt x="224" y="45"/>
                      </a:lnTo>
                      <a:lnTo>
                        <a:pt x="240" y="38"/>
                      </a:lnTo>
                      <a:lnTo>
                        <a:pt x="256" y="29"/>
                      </a:lnTo>
                      <a:lnTo>
                        <a:pt x="270" y="19"/>
                      </a:ln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3" name="Freeform 125"/>
                <p:cNvSpPr>
                  <a:spLocks/>
                </p:cNvSpPr>
                <p:nvPr/>
              </p:nvSpPr>
              <p:spPr bwMode="auto">
                <a:xfrm>
                  <a:off x="5221" y="3153"/>
                  <a:ext cx="7" cy="7"/>
                </a:xfrm>
                <a:custGeom>
                  <a:avLst/>
                  <a:gdLst>
                    <a:gd name="T0" fmla="*/ 13 w 19"/>
                    <a:gd name="T1" fmla="*/ 20 h 20"/>
                    <a:gd name="T2" fmla="*/ 17 w 19"/>
                    <a:gd name="T3" fmla="*/ 17 h 20"/>
                    <a:gd name="T4" fmla="*/ 19 w 19"/>
                    <a:gd name="T5" fmla="*/ 11 h 20"/>
                    <a:gd name="T6" fmla="*/ 19 w 19"/>
                    <a:gd name="T7" fmla="*/ 8 h 20"/>
                    <a:gd name="T8" fmla="*/ 17 w 19"/>
                    <a:gd name="T9" fmla="*/ 4 h 20"/>
                    <a:gd name="T10" fmla="*/ 13 w 19"/>
                    <a:gd name="T11" fmla="*/ 1 h 20"/>
                    <a:gd name="T12" fmla="*/ 10 w 19"/>
                    <a:gd name="T13" fmla="*/ 0 h 20"/>
                    <a:gd name="T14" fmla="*/ 6 w 19"/>
                    <a:gd name="T15" fmla="*/ 0 h 20"/>
                    <a:gd name="T16" fmla="*/ 0 w 19"/>
                    <a:gd name="T17" fmla="*/ 1 h 20"/>
                    <a:gd name="T18" fmla="*/ 13 w 19"/>
                    <a:gd name="T1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0">
                      <a:moveTo>
                        <a:pt x="13" y="20"/>
                      </a:moveTo>
                      <a:lnTo>
                        <a:pt x="17" y="17"/>
                      </a:lnTo>
                      <a:lnTo>
                        <a:pt x="19" y="11"/>
                      </a:lnTo>
                      <a:lnTo>
                        <a:pt x="19" y="8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4" name="Freeform 126"/>
                <p:cNvSpPr>
                  <a:spLocks/>
                </p:cNvSpPr>
                <p:nvPr/>
              </p:nvSpPr>
              <p:spPr bwMode="auto">
                <a:xfrm>
                  <a:off x="4753" y="2690"/>
                  <a:ext cx="329" cy="669"/>
                </a:xfrm>
                <a:custGeom>
                  <a:avLst/>
                  <a:gdLst>
                    <a:gd name="T0" fmla="*/ 36 w 989"/>
                    <a:gd name="T1" fmla="*/ 46 h 2006"/>
                    <a:gd name="T2" fmla="*/ 35 w 989"/>
                    <a:gd name="T3" fmla="*/ 158 h 2006"/>
                    <a:gd name="T4" fmla="*/ 25 w 989"/>
                    <a:gd name="T5" fmla="*/ 279 h 2006"/>
                    <a:gd name="T6" fmla="*/ 10 w 989"/>
                    <a:gd name="T7" fmla="*/ 384 h 2006"/>
                    <a:gd name="T8" fmla="*/ 26 w 989"/>
                    <a:gd name="T9" fmla="*/ 429 h 2006"/>
                    <a:gd name="T10" fmla="*/ 73 w 989"/>
                    <a:gd name="T11" fmla="*/ 441 h 2006"/>
                    <a:gd name="T12" fmla="*/ 118 w 989"/>
                    <a:gd name="T13" fmla="*/ 452 h 2006"/>
                    <a:gd name="T14" fmla="*/ 164 w 989"/>
                    <a:gd name="T15" fmla="*/ 464 h 2006"/>
                    <a:gd name="T16" fmla="*/ 208 w 989"/>
                    <a:gd name="T17" fmla="*/ 473 h 2006"/>
                    <a:gd name="T18" fmla="*/ 251 w 989"/>
                    <a:gd name="T19" fmla="*/ 483 h 2006"/>
                    <a:gd name="T20" fmla="*/ 295 w 989"/>
                    <a:gd name="T21" fmla="*/ 493 h 2006"/>
                    <a:gd name="T22" fmla="*/ 339 w 989"/>
                    <a:gd name="T23" fmla="*/ 503 h 2006"/>
                    <a:gd name="T24" fmla="*/ 381 w 989"/>
                    <a:gd name="T25" fmla="*/ 512 h 2006"/>
                    <a:gd name="T26" fmla="*/ 423 w 989"/>
                    <a:gd name="T27" fmla="*/ 523 h 2006"/>
                    <a:gd name="T28" fmla="*/ 467 w 989"/>
                    <a:gd name="T29" fmla="*/ 534 h 2006"/>
                    <a:gd name="T30" fmla="*/ 509 w 989"/>
                    <a:gd name="T31" fmla="*/ 545 h 2006"/>
                    <a:gd name="T32" fmla="*/ 551 w 989"/>
                    <a:gd name="T33" fmla="*/ 557 h 2006"/>
                    <a:gd name="T34" fmla="*/ 593 w 989"/>
                    <a:gd name="T35" fmla="*/ 571 h 2006"/>
                    <a:gd name="T36" fmla="*/ 637 w 989"/>
                    <a:gd name="T37" fmla="*/ 586 h 2006"/>
                    <a:gd name="T38" fmla="*/ 679 w 989"/>
                    <a:gd name="T39" fmla="*/ 602 h 2006"/>
                    <a:gd name="T40" fmla="*/ 692 w 989"/>
                    <a:gd name="T41" fmla="*/ 672 h 2006"/>
                    <a:gd name="T42" fmla="*/ 675 w 989"/>
                    <a:gd name="T43" fmla="*/ 810 h 2006"/>
                    <a:gd name="T44" fmla="*/ 659 w 989"/>
                    <a:gd name="T45" fmla="*/ 961 h 2006"/>
                    <a:gd name="T46" fmla="*/ 644 w 989"/>
                    <a:gd name="T47" fmla="*/ 1124 h 2006"/>
                    <a:gd name="T48" fmla="*/ 634 w 989"/>
                    <a:gd name="T49" fmla="*/ 1293 h 2006"/>
                    <a:gd name="T50" fmla="*/ 630 w 989"/>
                    <a:gd name="T51" fmla="*/ 1466 h 2006"/>
                    <a:gd name="T52" fmla="*/ 631 w 989"/>
                    <a:gd name="T53" fmla="*/ 1639 h 2006"/>
                    <a:gd name="T54" fmla="*/ 638 w 989"/>
                    <a:gd name="T55" fmla="*/ 1809 h 2006"/>
                    <a:gd name="T56" fmla="*/ 656 w 989"/>
                    <a:gd name="T57" fmla="*/ 1910 h 2006"/>
                    <a:gd name="T58" fmla="*/ 686 w 989"/>
                    <a:gd name="T59" fmla="*/ 1940 h 2006"/>
                    <a:gd name="T60" fmla="*/ 730 w 989"/>
                    <a:gd name="T61" fmla="*/ 1966 h 2006"/>
                    <a:gd name="T62" fmla="*/ 779 w 989"/>
                    <a:gd name="T63" fmla="*/ 1985 h 2006"/>
                    <a:gd name="T64" fmla="*/ 833 w 989"/>
                    <a:gd name="T65" fmla="*/ 1998 h 2006"/>
                    <a:gd name="T66" fmla="*/ 887 w 989"/>
                    <a:gd name="T67" fmla="*/ 2006 h 2006"/>
                    <a:gd name="T68" fmla="*/ 935 w 989"/>
                    <a:gd name="T69" fmla="*/ 2004 h 2006"/>
                    <a:gd name="T70" fmla="*/ 974 w 989"/>
                    <a:gd name="T71" fmla="*/ 1994 h 2006"/>
                    <a:gd name="T72" fmla="*/ 965 w 989"/>
                    <a:gd name="T73" fmla="*/ 1869 h 2006"/>
                    <a:gd name="T74" fmla="*/ 929 w 989"/>
                    <a:gd name="T75" fmla="*/ 1623 h 2006"/>
                    <a:gd name="T76" fmla="*/ 904 w 989"/>
                    <a:gd name="T77" fmla="*/ 1369 h 2006"/>
                    <a:gd name="T78" fmla="*/ 891 w 989"/>
                    <a:gd name="T79" fmla="*/ 1116 h 2006"/>
                    <a:gd name="T80" fmla="*/ 887 w 989"/>
                    <a:gd name="T81" fmla="*/ 870 h 2006"/>
                    <a:gd name="T82" fmla="*/ 896 w 989"/>
                    <a:gd name="T83" fmla="*/ 638 h 2006"/>
                    <a:gd name="T84" fmla="*/ 910 w 989"/>
                    <a:gd name="T85" fmla="*/ 429 h 2006"/>
                    <a:gd name="T86" fmla="*/ 935 w 989"/>
                    <a:gd name="T87" fmla="*/ 249 h 2006"/>
                    <a:gd name="T88" fmla="*/ 923 w 989"/>
                    <a:gd name="T89" fmla="*/ 169 h 2006"/>
                    <a:gd name="T90" fmla="*/ 867 w 989"/>
                    <a:gd name="T91" fmla="*/ 160 h 2006"/>
                    <a:gd name="T92" fmla="*/ 811 w 989"/>
                    <a:gd name="T93" fmla="*/ 151 h 2006"/>
                    <a:gd name="T94" fmla="*/ 755 w 989"/>
                    <a:gd name="T95" fmla="*/ 141 h 2006"/>
                    <a:gd name="T96" fmla="*/ 699 w 989"/>
                    <a:gd name="T97" fmla="*/ 129 h 2006"/>
                    <a:gd name="T98" fmla="*/ 641 w 989"/>
                    <a:gd name="T99" fmla="*/ 118 h 2006"/>
                    <a:gd name="T100" fmla="*/ 586 w 989"/>
                    <a:gd name="T101" fmla="*/ 107 h 2006"/>
                    <a:gd name="T102" fmla="*/ 528 w 989"/>
                    <a:gd name="T103" fmla="*/ 94 h 2006"/>
                    <a:gd name="T104" fmla="*/ 471 w 989"/>
                    <a:gd name="T105" fmla="*/ 83 h 2006"/>
                    <a:gd name="T106" fmla="*/ 413 w 989"/>
                    <a:gd name="T107" fmla="*/ 71 h 2006"/>
                    <a:gd name="T108" fmla="*/ 356 w 989"/>
                    <a:gd name="T109" fmla="*/ 58 h 2006"/>
                    <a:gd name="T110" fmla="*/ 298 w 989"/>
                    <a:gd name="T111" fmla="*/ 46 h 2006"/>
                    <a:gd name="T112" fmla="*/ 238 w 989"/>
                    <a:gd name="T113" fmla="*/ 36 h 2006"/>
                    <a:gd name="T114" fmla="*/ 180 w 989"/>
                    <a:gd name="T115" fmla="*/ 25 h 2006"/>
                    <a:gd name="T116" fmla="*/ 122 w 989"/>
                    <a:gd name="T117" fmla="*/ 14 h 2006"/>
                    <a:gd name="T118" fmla="*/ 61 w 989"/>
                    <a:gd name="T119" fmla="*/ 4 h 2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89" h="2006">
                      <a:moveTo>
                        <a:pt x="32" y="0"/>
                      </a:moveTo>
                      <a:lnTo>
                        <a:pt x="36" y="46"/>
                      </a:lnTo>
                      <a:lnTo>
                        <a:pt x="36" y="100"/>
                      </a:lnTo>
                      <a:lnTo>
                        <a:pt x="35" y="158"/>
                      </a:lnTo>
                      <a:lnTo>
                        <a:pt x="30" y="219"/>
                      </a:lnTo>
                      <a:lnTo>
                        <a:pt x="25" y="279"/>
                      </a:lnTo>
                      <a:lnTo>
                        <a:pt x="17" y="336"/>
                      </a:lnTo>
                      <a:lnTo>
                        <a:pt x="10" y="384"/>
                      </a:lnTo>
                      <a:lnTo>
                        <a:pt x="0" y="423"/>
                      </a:lnTo>
                      <a:lnTo>
                        <a:pt x="26" y="429"/>
                      </a:lnTo>
                      <a:lnTo>
                        <a:pt x="49" y="435"/>
                      </a:lnTo>
                      <a:lnTo>
                        <a:pt x="73" y="441"/>
                      </a:lnTo>
                      <a:lnTo>
                        <a:pt x="94" y="446"/>
                      </a:lnTo>
                      <a:lnTo>
                        <a:pt x="118" y="452"/>
                      </a:lnTo>
                      <a:lnTo>
                        <a:pt x="141" y="458"/>
                      </a:lnTo>
                      <a:lnTo>
                        <a:pt x="164" y="464"/>
                      </a:lnTo>
                      <a:lnTo>
                        <a:pt x="186" y="468"/>
                      </a:lnTo>
                      <a:lnTo>
                        <a:pt x="208" y="473"/>
                      </a:lnTo>
                      <a:lnTo>
                        <a:pt x="230" y="478"/>
                      </a:lnTo>
                      <a:lnTo>
                        <a:pt x="251" y="483"/>
                      </a:lnTo>
                      <a:lnTo>
                        <a:pt x="275" y="489"/>
                      </a:lnTo>
                      <a:lnTo>
                        <a:pt x="295" y="493"/>
                      </a:lnTo>
                      <a:lnTo>
                        <a:pt x="317" y="497"/>
                      </a:lnTo>
                      <a:lnTo>
                        <a:pt x="339" y="503"/>
                      </a:lnTo>
                      <a:lnTo>
                        <a:pt x="359" y="507"/>
                      </a:lnTo>
                      <a:lnTo>
                        <a:pt x="381" y="512"/>
                      </a:lnTo>
                      <a:lnTo>
                        <a:pt x="403" y="518"/>
                      </a:lnTo>
                      <a:lnTo>
                        <a:pt x="423" y="523"/>
                      </a:lnTo>
                      <a:lnTo>
                        <a:pt x="445" y="528"/>
                      </a:lnTo>
                      <a:lnTo>
                        <a:pt x="467" y="534"/>
                      </a:lnTo>
                      <a:lnTo>
                        <a:pt x="487" y="539"/>
                      </a:lnTo>
                      <a:lnTo>
                        <a:pt x="509" y="545"/>
                      </a:lnTo>
                      <a:lnTo>
                        <a:pt x="529" y="551"/>
                      </a:lnTo>
                      <a:lnTo>
                        <a:pt x="551" y="557"/>
                      </a:lnTo>
                      <a:lnTo>
                        <a:pt x="571" y="564"/>
                      </a:lnTo>
                      <a:lnTo>
                        <a:pt x="593" y="571"/>
                      </a:lnTo>
                      <a:lnTo>
                        <a:pt x="615" y="579"/>
                      </a:lnTo>
                      <a:lnTo>
                        <a:pt x="637" y="586"/>
                      </a:lnTo>
                      <a:lnTo>
                        <a:pt x="659" y="593"/>
                      </a:lnTo>
                      <a:lnTo>
                        <a:pt x="679" y="602"/>
                      </a:lnTo>
                      <a:lnTo>
                        <a:pt x="701" y="609"/>
                      </a:lnTo>
                      <a:lnTo>
                        <a:pt x="692" y="672"/>
                      </a:lnTo>
                      <a:lnTo>
                        <a:pt x="683" y="739"/>
                      </a:lnTo>
                      <a:lnTo>
                        <a:pt x="675" y="810"/>
                      </a:lnTo>
                      <a:lnTo>
                        <a:pt x="666" y="884"/>
                      </a:lnTo>
                      <a:lnTo>
                        <a:pt x="659" y="961"/>
                      </a:lnTo>
                      <a:lnTo>
                        <a:pt x="651" y="1041"/>
                      </a:lnTo>
                      <a:lnTo>
                        <a:pt x="644" y="1124"/>
                      </a:lnTo>
                      <a:lnTo>
                        <a:pt x="638" y="1209"/>
                      </a:lnTo>
                      <a:lnTo>
                        <a:pt x="634" y="1293"/>
                      </a:lnTo>
                      <a:lnTo>
                        <a:pt x="631" y="1379"/>
                      </a:lnTo>
                      <a:lnTo>
                        <a:pt x="630" y="1466"/>
                      </a:lnTo>
                      <a:lnTo>
                        <a:pt x="630" y="1553"/>
                      </a:lnTo>
                      <a:lnTo>
                        <a:pt x="631" y="1639"/>
                      </a:lnTo>
                      <a:lnTo>
                        <a:pt x="634" y="1725"/>
                      </a:lnTo>
                      <a:lnTo>
                        <a:pt x="638" y="1809"/>
                      </a:lnTo>
                      <a:lnTo>
                        <a:pt x="647" y="1894"/>
                      </a:lnTo>
                      <a:lnTo>
                        <a:pt x="656" y="1910"/>
                      </a:lnTo>
                      <a:lnTo>
                        <a:pt x="670" y="1926"/>
                      </a:lnTo>
                      <a:lnTo>
                        <a:pt x="686" y="1940"/>
                      </a:lnTo>
                      <a:lnTo>
                        <a:pt x="707" y="1955"/>
                      </a:lnTo>
                      <a:lnTo>
                        <a:pt x="730" y="1966"/>
                      </a:lnTo>
                      <a:lnTo>
                        <a:pt x="755" y="1977"/>
                      </a:lnTo>
                      <a:lnTo>
                        <a:pt x="779" y="1985"/>
                      </a:lnTo>
                      <a:lnTo>
                        <a:pt x="807" y="1993"/>
                      </a:lnTo>
                      <a:lnTo>
                        <a:pt x="833" y="1998"/>
                      </a:lnTo>
                      <a:lnTo>
                        <a:pt x="861" y="2003"/>
                      </a:lnTo>
                      <a:lnTo>
                        <a:pt x="887" y="2006"/>
                      </a:lnTo>
                      <a:lnTo>
                        <a:pt x="912" y="2006"/>
                      </a:lnTo>
                      <a:lnTo>
                        <a:pt x="935" y="2004"/>
                      </a:lnTo>
                      <a:lnTo>
                        <a:pt x="955" y="2000"/>
                      </a:lnTo>
                      <a:lnTo>
                        <a:pt x="974" y="1994"/>
                      </a:lnTo>
                      <a:lnTo>
                        <a:pt x="989" y="1987"/>
                      </a:lnTo>
                      <a:lnTo>
                        <a:pt x="965" y="1869"/>
                      </a:lnTo>
                      <a:lnTo>
                        <a:pt x="947" y="1747"/>
                      </a:lnTo>
                      <a:lnTo>
                        <a:pt x="929" y="1623"/>
                      </a:lnTo>
                      <a:lnTo>
                        <a:pt x="916" y="1497"/>
                      </a:lnTo>
                      <a:lnTo>
                        <a:pt x="904" y="1369"/>
                      </a:lnTo>
                      <a:lnTo>
                        <a:pt x="896" y="1242"/>
                      </a:lnTo>
                      <a:lnTo>
                        <a:pt x="891" y="1116"/>
                      </a:lnTo>
                      <a:lnTo>
                        <a:pt x="888" y="992"/>
                      </a:lnTo>
                      <a:lnTo>
                        <a:pt x="887" y="870"/>
                      </a:lnTo>
                      <a:lnTo>
                        <a:pt x="890" y="750"/>
                      </a:lnTo>
                      <a:lnTo>
                        <a:pt x="896" y="638"/>
                      </a:lnTo>
                      <a:lnTo>
                        <a:pt x="901" y="531"/>
                      </a:lnTo>
                      <a:lnTo>
                        <a:pt x="910" y="429"/>
                      </a:lnTo>
                      <a:lnTo>
                        <a:pt x="922" y="336"/>
                      </a:lnTo>
                      <a:lnTo>
                        <a:pt x="935" y="249"/>
                      </a:lnTo>
                      <a:lnTo>
                        <a:pt x="949" y="171"/>
                      </a:lnTo>
                      <a:lnTo>
                        <a:pt x="923" y="169"/>
                      </a:lnTo>
                      <a:lnTo>
                        <a:pt x="896" y="164"/>
                      </a:lnTo>
                      <a:lnTo>
                        <a:pt x="867" y="160"/>
                      </a:lnTo>
                      <a:lnTo>
                        <a:pt x="839" y="155"/>
                      </a:lnTo>
                      <a:lnTo>
                        <a:pt x="811" y="151"/>
                      </a:lnTo>
                      <a:lnTo>
                        <a:pt x="782" y="145"/>
                      </a:lnTo>
                      <a:lnTo>
                        <a:pt x="755" y="141"/>
                      </a:lnTo>
                      <a:lnTo>
                        <a:pt x="727" y="135"/>
                      </a:lnTo>
                      <a:lnTo>
                        <a:pt x="699" y="129"/>
                      </a:lnTo>
                      <a:lnTo>
                        <a:pt x="670" y="125"/>
                      </a:lnTo>
                      <a:lnTo>
                        <a:pt x="641" y="118"/>
                      </a:lnTo>
                      <a:lnTo>
                        <a:pt x="614" y="113"/>
                      </a:lnTo>
                      <a:lnTo>
                        <a:pt x="586" y="107"/>
                      </a:lnTo>
                      <a:lnTo>
                        <a:pt x="557" y="100"/>
                      </a:lnTo>
                      <a:lnTo>
                        <a:pt x="528" y="94"/>
                      </a:lnTo>
                      <a:lnTo>
                        <a:pt x="500" y="89"/>
                      </a:lnTo>
                      <a:lnTo>
                        <a:pt x="471" y="83"/>
                      </a:lnTo>
                      <a:lnTo>
                        <a:pt x="443" y="77"/>
                      </a:lnTo>
                      <a:lnTo>
                        <a:pt x="413" y="71"/>
                      </a:lnTo>
                      <a:lnTo>
                        <a:pt x="384" y="65"/>
                      </a:lnTo>
                      <a:lnTo>
                        <a:pt x="356" y="58"/>
                      </a:lnTo>
                      <a:lnTo>
                        <a:pt x="327" y="54"/>
                      </a:lnTo>
                      <a:lnTo>
                        <a:pt x="298" y="46"/>
                      </a:lnTo>
                      <a:lnTo>
                        <a:pt x="269" y="41"/>
                      </a:lnTo>
                      <a:lnTo>
                        <a:pt x="238" y="36"/>
                      </a:lnTo>
                      <a:lnTo>
                        <a:pt x="209" y="30"/>
                      </a:lnTo>
                      <a:lnTo>
                        <a:pt x="180" y="25"/>
                      </a:lnTo>
                      <a:lnTo>
                        <a:pt x="151" y="20"/>
                      </a:lnTo>
                      <a:lnTo>
                        <a:pt x="122" y="14"/>
                      </a:lnTo>
                      <a:lnTo>
                        <a:pt x="92" y="9"/>
                      </a:lnTo>
                      <a:lnTo>
                        <a:pt x="61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5" name="Freeform 127"/>
                <p:cNvSpPr>
                  <a:spLocks/>
                </p:cNvSpPr>
                <p:nvPr/>
              </p:nvSpPr>
              <p:spPr bwMode="auto">
                <a:xfrm>
                  <a:off x="4749" y="2690"/>
                  <a:ext cx="20" cy="145"/>
                </a:xfrm>
                <a:custGeom>
                  <a:avLst/>
                  <a:gdLst>
                    <a:gd name="T0" fmla="*/ 23 w 59"/>
                    <a:gd name="T1" fmla="*/ 428 h 435"/>
                    <a:gd name="T2" fmla="*/ 26 w 59"/>
                    <a:gd name="T3" fmla="*/ 409 h 435"/>
                    <a:gd name="T4" fmla="*/ 30 w 59"/>
                    <a:gd name="T5" fmla="*/ 389 h 435"/>
                    <a:gd name="T6" fmla="*/ 35 w 59"/>
                    <a:gd name="T7" fmla="*/ 364 h 435"/>
                    <a:gd name="T8" fmla="*/ 39 w 59"/>
                    <a:gd name="T9" fmla="*/ 339 h 435"/>
                    <a:gd name="T10" fmla="*/ 42 w 59"/>
                    <a:gd name="T11" fmla="*/ 312 h 435"/>
                    <a:gd name="T12" fmla="*/ 46 w 59"/>
                    <a:gd name="T13" fmla="*/ 283 h 435"/>
                    <a:gd name="T14" fmla="*/ 49 w 59"/>
                    <a:gd name="T15" fmla="*/ 253 h 435"/>
                    <a:gd name="T16" fmla="*/ 52 w 59"/>
                    <a:gd name="T17" fmla="*/ 223 h 435"/>
                    <a:gd name="T18" fmla="*/ 55 w 59"/>
                    <a:gd name="T19" fmla="*/ 192 h 435"/>
                    <a:gd name="T20" fmla="*/ 56 w 59"/>
                    <a:gd name="T21" fmla="*/ 162 h 435"/>
                    <a:gd name="T22" fmla="*/ 56 w 59"/>
                    <a:gd name="T23" fmla="*/ 131 h 435"/>
                    <a:gd name="T24" fmla="*/ 58 w 59"/>
                    <a:gd name="T25" fmla="*/ 102 h 435"/>
                    <a:gd name="T26" fmla="*/ 59 w 59"/>
                    <a:gd name="T27" fmla="*/ 75 h 435"/>
                    <a:gd name="T28" fmla="*/ 56 w 59"/>
                    <a:gd name="T29" fmla="*/ 47 h 435"/>
                    <a:gd name="T30" fmla="*/ 56 w 59"/>
                    <a:gd name="T31" fmla="*/ 22 h 435"/>
                    <a:gd name="T32" fmla="*/ 54 w 59"/>
                    <a:gd name="T33" fmla="*/ 0 h 435"/>
                    <a:gd name="T34" fmla="*/ 32 w 59"/>
                    <a:gd name="T35" fmla="*/ 13 h 435"/>
                    <a:gd name="T36" fmla="*/ 33 w 59"/>
                    <a:gd name="T37" fmla="*/ 37 h 435"/>
                    <a:gd name="T38" fmla="*/ 36 w 59"/>
                    <a:gd name="T39" fmla="*/ 61 h 435"/>
                    <a:gd name="T40" fmla="*/ 36 w 59"/>
                    <a:gd name="T41" fmla="*/ 88 h 435"/>
                    <a:gd name="T42" fmla="*/ 36 w 59"/>
                    <a:gd name="T43" fmla="*/ 117 h 435"/>
                    <a:gd name="T44" fmla="*/ 33 w 59"/>
                    <a:gd name="T45" fmla="*/ 146 h 435"/>
                    <a:gd name="T46" fmla="*/ 33 w 59"/>
                    <a:gd name="T47" fmla="*/ 175 h 435"/>
                    <a:gd name="T48" fmla="*/ 30 w 59"/>
                    <a:gd name="T49" fmla="*/ 205 h 435"/>
                    <a:gd name="T50" fmla="*/ 27 w 59"/>
                    <a:gd name="T51" fmla="*/ 235 h 435"/>
                    <a:gd name="T52" fmla="*/ 24 w 59"/>
                    <a:gd name="T53" fmla="*/ 265 h 435"/>
                    <a:gd name="T54" fmla="*/ 22 w 59"/>
                    <a:gd name="T55" fmla="*/ 294 h 435"/>
                    <a:gd name="T56" fmla="*/ 17 w 59"/>
                    <a:gd name="T57" fmla="*/ 322 h 435"/>
                    <a:gd name="T58" fmla="*/ 14 w 59"/>
                    <a:gd name="T59" fmla="*/ 348 h 435"/>
                    <a:gd name="T60" fmla="*/ 10 w 59"/>
                    <a:gd name="T61" fmla="*/ 373 h 435"/>
                    <a:gd name="T62" fmla="*/ 6 w 59"/>
                    <a:gd name="T63" fmla="*/ 395 h 435"/>
                    <a:gd name="T64" fmla="*/ 1 w 59"/>
                    <a:gd name="T65" fmla="*/ 413 h 435"/>
                    <a:gd name="T66" fmla="*/ 7 w 59"/>
                    <a:gd name="T67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9" h="435">
                      <a:moveTo>
                        <a:pt x="14" y="413"/>
                      </a:moveTo>
                      <a:lnTo>
                        <a:pt x="23" y="428"/>
                      </a:lnTo>
                      <a:lnTo>
                        <a:pt x="24" y="418"/>
                      </a:lnTo>
                      <a:lnTo>
                        <a:pt x="26" y="409"/>
                      </a:lnTo>
                      <a:lnTo>
                        <a:pt x="29" y="399"/>
                      </a:lnTo>
                      <a:lnTo>
                        <a:pt x="30" y="389"/>
                      </a:lnTo>
                      <a:lnTo>
                        <a:pt x="33" y="376"/>
                      </a:lnTo>
                      <a:lnTo>
                        <a:pt x="35" y="364"/>
                      </a:lnTo>
                      <a:lnTo>
                        <a:pt x="38" y="351"/>
                      </a:lnTo>
                      <a:lnTo>
                        <a:pt x="39" y="339"/>
                      </a:lnTo>
                      <a:lnTo>
                        <a:pt x="40" y="325"/>
                      </a:lnTo>
                      <a:lnTo>
                        <a:pt x="42" y="312"/>
                      </a:lnTo>
                      <a:lnTo>
                        <a:pt x="45" y="297"/>
                      </a:lnTo>
                      <a:lnTo>
                        <a:pt x="46" y="283"/>
                      </a:lnTo>
                      <a:lnTo>
                        <a:pt x="48" y="268"/>
                      </a:lnTo>
                      <a:lnTo>
                        <a:pt x="49" y="253"/>
                      </a:lnTo>
                      <a:lnTo>
                        <a:pt x="51" y="237"/>
                      </a:lnTo>
                      <a:lnTo>
                        <a:pt x="52" y="223"/>
                      </a:lnTo>
                      <a:lnTo>
                        <a:pt x="54" y="208"/>
                      </a:lnTo>
                      <a:lnTo>
                        <a:pt x="55" y="192"/>
                      </a:lnTo>
                      <a:lnTo>
                        <a:pt x="55" y="176"/>
                      </a:lnTo>
                      <a:lnTo>
                        <a:pt x="56" y="162"/>
                      </a:lnTo>
                      <a:lnTo>
                        <a:pt x="56" y="146"/>
                      </a:lnTo>
                      <a:lnTo>
                        <a:pt x="56" y="131"/>
                      </a:lnTo>
                      <a:lnTo>
                        <a:pt x="58" y="117"/>
                      </a:lnTo>
                      <a:lnTo>
                        <a:pt x="58" y="102"/>
                      </a:lnTo>
                      <a:lnTo>
                        <a:pt x="59" y="88"/>
                      </a:lnTo>
                      <a:lnTo>
                        <a:pt x="59" y="75"/>
                      </a:lnTo>
                      <a:lnTo>
                        <a:pt x="58" y="60"/>
                      </a:lnTo>
                      <a:lnTo>
                        <a:pt x="56" y="47"/>
                      </a:lnTo>
                      <a:lnTo>
                        <a:pt x="56" y="35"/>
                      </a:lnTo>
                      <a:lnTo>
                        <a:pt x="56" y="22"/>
                      </a:lnTo>
                      <a:lnTo>
                        <a:pt x="55" y="12"/>
                      </a:lnTo>
                      <a:lnTo>
                        <a:pt x="54" y="0"/>
                      </a:lnTo>
                      <a:lnTo>
                        <a:pt x="30" y="3"/>
                      </a:lnTo>
                      <a:lnTo>
                        <a:pt x="32" y="13"/>
                      </a:lnTo>
                      <a:lnTo>
                        <a:pt x="33" y="25"/>
                      </a:lnTo>
                      <a:lnTo>
                        <a:pt x="33" y="37"/>
                      </a:lnTo>
                      <a:lnTo>
                        <a:pt x="35" y="48"/>
                      </a:lnTo>
                      <a:lnTo>
                        <a:pt x="36" y="61"/>
                      </a:lnTo>
                      <a:lnTo>
                        <a:pt x="36" y="75"/>
                      </a:lnTo>
                      <a:lnTo>
                        <a:pt x="36" y="88"/>
                      </a:lnTo>
                      <a:lnTo>
                        <a:pt x="36" y="102"/>
                      </a:lnTo>
                      <a:lnTo>
                        <a:pt x="36" y="117"/>
                      </a:lnTo>
                      <a:lnTo>
                        <a:pt x="35" y="131"/>
                      </a:lnTo>
                      <a:lnTo>
                        <a:pt x="33" y="146"/>
                      </a:lnTo>
                      <a:lnTo>
                        <a:pt x="33" y="160"/>
                      </a:lnTo>
                      <a:lnTo>
                        <a:pt x="33" y="175"/>
                      </a:lnTo>
                      <a:lnTo>
                        <a:pt x="32" y="189"/>
                      </a:lnTo>
                      <a:lnTo>
                        <a:pt x="30" y="205"/>
                      </a:lnTo>
                      <a:lnTo>
                        <a:pt x="29" y="220"/>
                      </a:lnTo>
                      <a:lnTo>
                        <a:pt x="27" y="235"/>
                      </a:lnTo>
                      <a:lnTo>
                        <a:pt x="26" y="251"/>
                      </a:lnTo>
                      <a:lnTo>
                        <a:pt x="24" y="265"/>
                      </a:lnTo>
                      <a:lnTo>
                        <a:pt x="23" y="280"/>
                      </a:lnTo>
                      <a:lnTo>
                        <a:pt x="22" y="294"/>
                      </a:lnTo>
                      <a:lnTo>
                        <a:pt x="20" y="309"/>
                      </a:lnTo>
                      <a:lnTo>
                        <a:pt x="17" y="322"/>
                      </a:lnTo>
                      <a:lnTo>
                        <a:pt x="16" y="335"/>
                      </a:lnTo>
                      <a:lnTo>
                        <a:pt x="14" y="348"/>
                      </a:lnTo>
                      <a:lnTo>
                        <a:pt x="11" y="361"/>
                      </a:lnTo>
                      <a:lnTo>
                        <a:pt x="10" y="373"/>
                      </a:lnTo>
                      <a:lnTo>
                        <a:pt x="7" y="384"/>
                      </a:lnTo>
                      <a:lnTo>
                        <a:pt x="6" y="395"/>
                      </a:lnTo>
                      <a:lnTo>
                        <a:pt x="4" y="403"/>
                      </a:lnTo>
                      <a:lnTo>
                        <a:pt x="1" y="413"/>
                      </a:lnTo>
                      <a:lnTo>
                        <a:pt x="0" y="421"/>
                      </a:lnTo>
                      <a:lnTo>
                        <a:pt x="7" y="435"/>
                      </a:lnTo>
                      <a:lnTo>
                        <a:pt x="14" y="4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6" name="Freeform 128"/>
                <p:cNvSpPr>
                  <a:spLocks/>
                </p:cNvSpPr>
                <p:nvPr/>
              </p:nvSpPr>
              <p:spPr bwMode="auto">
                <a:xfrm>
                  <a:off x="4752" y="2827"/>
                  <a:ext cx="238" cy="70"/>
                </a:xfrm>
                <a:custGeom>
                  <a:avLst/>
                  <a:gdLst>
                    <a:gd name="T0" fmla="*/ 708 w 715"/>
                    <a:gd name="T1" fmla="*/ 188 h 210"/>
                    <a:gd name="T2" fmla="*/ 665 w 715"/>
                    <a:gd name="T3" fmla="*/ 172 h 210"/>
                    <a:gd name="T4" fmla="*/ 621 w 715"/>
                    <a:gd name="T5" fmla="*/ 156 h 210"/>
                    <a:gd name="T6" fmla="*/ 579 w 715"/>
                    <a:gd name="T7" fmla="*/ 142 h 210"/>
                    <a:gd name="T8" fmla="*/ 535 w 715"/>
                    <a:gd name="T9" fmla="*/ 128 h 210"/>
                    <a:gd name="T10" fmla="*/ 493 w 715"/>
                    <a:gd name="T11" fmla="*/ 117 h 210"/>
                    <a:gd name="T12" fmla="*/ 451 w 715"/>
                    <a:gd name="T13" fmla="*/ 105 h 210"/>
                    <a:gd name="T14" fmla="*/ 409 w 715"/>
                    <a:gd name="T15" fmla="*/ 95 h 210"/>
                    <a:gd name="T16" fmla="*/ 365 w 715"/>
                    <a:gd name="T17" fmla="*/ 85 h 210"/>
                    <a:gd name="T18" fmla="*/ 323 w 715"/>
                    <a:gd name="T19" fmla="*/ 75 h 210"/>
                    <a:gd name="T20" fmla="*/ 279 w 715"/>
                    <a:gd name="T21" fmla="*/ 66 h 210"/>
                    <a:gd name="T22" fmla="*/ 236 w 715"/>
                    <a:gd name="T23" fmla="*/ 56 h 210"/>
                    <a:gd name="T24" fmla="*/ 192 w 715"/>
                    <a:gd name="T25" fmla="*/ 46 h 210"/>
                    <a:gd name="T26" fmla="*/ 147 w 715"/>
                    <a:gd name="T27" fmla="*/ 35 h 210"/>
                    <a:gd name="T28" fmla="*/ 100 w 715"/>
                    <a:gd name="T29" fmla="*/ 25 h 210"/>
                    <a:gd name="T30" fmla="*/ 55 w 715"/>
                    <a:gd name="T31" fmla="*/ 12 h 210"/>
                    <a:gd name="T32" fmla="*/ 7 w 715"/>
                    <a:gd name="T33" fmla="*/ 0 h 210"/>
                    <a:gd name="T34" fmla="*/ 25 w 715"/>
                    <a:gd name="T35" fmla="*/ 30 h 210"/>
                    <a:gd name="T36" fmla="*/ 71 w 715"/>
                    <a:gd name="T37" fmla="*/ 41 h 210"/>
                    <a:gd name="T38" fmla="*/ 118 w 715"/>
                    <a:gd name="T39" fmla="*/ 53 h 210"/>
                    <a:gd name="T40" fmla="*/ 164 w 715"/>
                    <a:gd name="T41" fmla="*/ 64 h 210"/>
                    <a:gd name="T42" fmla="*/ 209 w 715"/>
                    <a:gd name="T43" fmla="*/ 73 h 210"/>
                    <a:gd name="T44" fmla="*/ 253 w 715"/>
                    <a:gd name="T45" fmla="*/ 83 h 210"/>
                    <a:gd name="T46" fmla="*/ 295 w 715"/>
                    <a:gd name="T47" fmla="*/ 94 h 210"/>
                    <a:gd name="T48" fmla="*/ 339 w 715"/>
                    <a:gd name="T49" fmla="*/ 104 h 210"/>
                    <a:gd name="T50" fmla="*/ 381 w 715"/>
                    <a:gd name="T51" fmla="*/ 112 h 210"/>
                    <a:gd name="T52" fmla="*/ 423 w 715"/>
                    <a:gd name="T53" fmla="*/ 123 h 210"/>
                    <a:gd name="T54" fmla="*/ 465 w 715"/>
                    <a:gd name="T55" fmla="*/ 134 h 210"/>
                    <a:gd name="T56" fmla="*/ 509 w 715"/>
                    <a:gd name="T57" fmla="*/ 146 h 210"/>
                    <a:gd name="T58" fmla="*/ 550 w 715"/>
                    <a:gd name="T59" fmla="*/ 158 h 210"/>
                    <a:gd name="T60" fmla="*/ 593 w 715"/>
                    <a:gd name="T61" fmla="*/ 171 h 210"/>
                    <a:gd name="T62" fmla="*/ 635 w 715"/>
                    <a:gd name="T63" fmla="*/ 185 h 210"/>
                    <a:gd name="T64" fmla="*/ 679 w 715"/>
                    <a:gd name="T65" fmla="*/ 201 h 210"/>
                    <a:gd name="T66" fmla="*/ 694 w 715"/>
                    <a:gd name="T67" fmla="*/ 19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5" h="210">
                      <a:moveTo>
                        <a:pt x="715" y="201"/>
                      </a:moveTo>
                      <a:lnTo>
                        <a:pt x="708" y="188"/>
                      </a:lnTo>
                      <a:lnTo>
                        <a:pt x="686" y="179"/>
                      </a:lnTo>
                      <a:lnTo>
                        <a:pt x="665" y="172"/>
                      </a:lnTo>
                      <a:lnTo>
                        <a:pt x="643" y="163"/>
                      </a:lnTo>
                      <a:lnTo>
                        <a:pt x="621" y="156"/>
                      </a:lnTo>
                      <a:lnTo>
                        <a:pt x="601" y="149"/>
                      </a:lnTo>
                      <a:lnTo>
                        <a:pt x="579" y="142"/>
                      </a:lnTo>
                      <a:lnTo>
                        <a:pt x="557" y="136"/>
                      </a:lnTo>
                      <a:lnTo>
                        <a:pt x="535" y="128"/>
                      </a:lnTo>
                      <a:lnTo>
                        <a:pt x="515" y="123"/>
                      </a:lnTo>
                      <a:lnTo>
                        <a:pt x="493" y="117"/>
                      </a:lnTo>
                      <a:lnTo>
                        <a:pt x="473" y="111"/>
                      </a:lnTo>
                      <a:lnTo>
                        <a:pt x="451" y="105"/>
                      </a:lnTo>
                      <a:lnTo>
                        <a:pt x="430" y="99"/>
                      </a:lnTo>
                      <a:lnTo>
                        <a:pt x="409" y="95"/>
                      </a:lnTo>
                      <a:lnTo>
                        <a:pt x="387" y="89"/>
                      </a:lnTo>
                      <a:lnTo>
                        <a:pt x="365" y="85"/>
                      </a:lnTo>
                      <a:lnTo>
                        <a:pt x="343" y="80"/>
                      </a:lnTo>
                      <a:lnTo>
                        <a:pt x="323" y="75"/>
                      </a:lnTo>
                      <a:lnTo>
                        <a:pt x="301" y="70"/>
                      </a:lnTo>
                      <a:lnTo>
                        <a:pt x="279" y="66"/>
                      </a:lnTo>
                      <a:lnTo>
                        <a:pt x="257" y="60"/>
                      </a:lnTo>
                      <a:lnTo>
                        <a:pt x="236" y="56"/>
                      </a:lnTo>
                      <a:lnTo>
                        <a:pt x="214" y="51"/>
                      </a:lnTo>
                      <a:lnTo>
                        <a:pt x="192" y="46"/>
                      </a:lnTo>
                      <a:lnTo>
                        <a:pt x="169" y="41"/>
                      </a:lnTo>
                      <a:lnTo>
                        <a:pt x="147" y="35"/>
                      </a:lnTo>
                      <a:lnTo>
                        <a:pt x="124" y="30"/>
                      </a:lnTo>
                      <a:lnTo>
                        <a:pt x="100" y="25"/>
                      </a:lnTo>
                      <a:lnTo>
                        <a:pt x="79" y="19"/>
                      </a:lnTo>
                      <a:lnTo>
                        <a:pt x="55" y="12"/>
                      </a:lnTo>
                      <a:lnTo>
                        <a:pt x="31" y="6"/>
                      </a:lnTo>
                      <a:lnTo>
                        <a:pt x="7" y="0"/>
                      </a:lnTo>
                      <a:lnTo>
                        <a:pt x="0" y="22"/>
                      </a:lnTo>
                      <a:lnTo>
                        <a:pt x="25" y="30"/>
                      </a:lnTo>
                      <a:lnTo>
                        <a:pt x="48" y="35"/>
                      </a:lnTo>
                      <a:lnTo>
                        <a:pt x="71" y="41"/>
                      </a:lnTo>
                      <a:lnTo>
                        <a:pt x="95" y="48"/>
                      </a:lnTo>
                      <a:lnTo>
                        <a:pt x="118" y="53"/>
                      </a:lnTo>
                      <a:lnTo>
                        <a:pt x="141" y="59"/>
                      </a:lnTo>
                      <a:lnTo>
                        <a:pt x="164" y="64"/>
                      </a:lnTo>
                      <a:lnTo>
                        <a:pt x="186" y="69"/>
                      </a:lnTo>
                      <a:lnTo>
                        <a:pt x="209" y="73"/>
                      </a:lnTo>
                      <a:lnTo>
                        <a:pt x="231" y="79"/>
                      </a:lnTo>
                      <a:lnTo>
                        <a:pt x="253" y="83"/>
                      </a:lnTo>
                      <a:lnTo>
                        <a:pt x="275" y="89"/>
                      </a:lnTo>
                      <a:lnTo>
                        <a:pt x="295" y="94"/>
                      </a:lnTo>
                      <a:lnTo>
                        <a:pt x="317" y="98"/>
                      </a:lnTo>
                      <a:lnTo>
                        <a:pt x="339" y="104"/>
                      </a:lnTo>
                      <a:lnTo>
                        <a:pt x="361" y="108"/>
                      </a:lnTo>
                      <a:lnTo>
                        <a:pt x="381" y="112"/>
                      </a:lnTo>
                      <a:lnTo>
                        <a:pt x="403" y="118"/>
                      </a:lnTo>
                      <a:lnTo>
                        <a:pt x="423" y="123"/>
                      </a:lnTo>
                      <a:lnTo>
                        <a:pt x="445" y="128"/>
                      </a:lnTo>
                      <a:lnTo>
                        <a:pt x="465" y="134"/>
                      </a:lnTo>
                      <a:lnTo>
                        <a:pt x="487" y="139"/>
                      </a:lnTo>
                      <a:lnTo>
                        <a:pt x="509" y="146"/>
                      </a:lnTo>
                      <a:lnTo>
                        <a:pt x="528" y="152"/>
                      </a:lnTo>
                      <a:lnTo>
                        <a:pt x="550" y="158"/>
                      </a:lnTo>
                      <a:lnTo>
                        <a:pt x="571" y="165"/>
                      </a:lnTo>
                      <a:lnTo>
                        <a:pt x="593" y="171"/>
                      </a:lnTo>
                      <a:lnTo>
                        <a:pt x="614" y="178"/>
                      </a:lnTo>
                      <a:lnTo>
                        <a:pt x="635" y="185"/>
                      </a:lnTo>
                      <a:lnTo>
                        <a:pt x="657" y="192"/>
                      </a:lnTo>
                      <a:lnTo>
                        <a:pt x="679" y="201"/>
                      </a:lnTo>
                      <a:lnTo>
                        <a:pt x="701" y="210"/>
                      </a:lnTo>
                      <a:lnTo>
                        <a:pt x="694" y="197"/>
                      </a:lnTo>
                      <a:lnTo>
                        <a:pt x="715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7" name="Freeform 129"/>
                <p:cNvSpPr>
                  <a:spLocks/>
                </p:cNvSpPr>
                <p:nvPr/>
              </p:nvSpPr>
              <p:spPr bwMode="auto">
                <a:xfrm>
                  <a:off x="4959" y="2893"/>
                  <a:ext cx="31" cy="430"/>
                </a:xfrm>
                <a:custGeom>
                  <a:avLst/>
                  <a:gdLst>
                    <a:gd name="T0" fmla="*/ 41 w 94"/>
                    <a:gd name="T1" fmla="*/ 1284 h 1290"/>
                    <a:gd name="T2" fmla="*/ 33 w 94"/>
                    <a:gd name="T3" fmla="*/ 1200 h 1290"/>
                    <a:gd name="T4" fmla="*/ 28 w 94"/>
                    <a:gd name="T5" fmla="*/ 1117 h 1290"/>
                    <a:gd name="T6" fmla="*/ 23 w 94"/>
                    <a:gd name="T7" fmla="*/ 1031 h 1290"/>
                    <a:gd name="T8" fmla="*/ 22 w 94"/>
                    <a:gd name="T9" fmla="*/ 945 h 1290"/>
                    <a:gd name="T10" fmla="*/ 23 w 94"/>
                    <a:gd name="T11" fmla="*/ 858 h 1290"/>
                    <a:gd name="T12" fmla="*/ 25 w 94"/>
                    <a:gd name="T13" fmla="*/ 772 h 1290"/>
                    <a:gd name="T14" fmla="*/ 28 w 94"/>
                    <a:gd name="T15" fmla="*/ 685 h 1290"/>
                    <a:gd name="T16" fmla="*/ 33 w 94"/>
                    <a:gd name="T17" fmla="*/ 601 h 1290"/>
                    <a:gd name="T18" fmla="*/ 38 w 94"/>
                    <a:gd name="T19" fmla="*/ 516 h 1290"/>
                    <a:gd name="T20" fmla="*/ 45 w 94"/>
                    <a:gd name="T21" fmla="*/ 435 h 1290"/>
                    <a:gd name="T22" fmla="*/ 52 w 94"/>
                    <a:gd name="T23" fmla="*/ 355 h 1290"/>
                    <a:gd name="T24" fmla="*/ 60 w 94"/>
                    <a:gd name="T25" fmla="*/ 278 h 1290"/>
                    <a:gd name="T26" fmla="*/ 68 w 94"/>
                    <a:gd name="T27" fmla="*/ 204 h 1290"/>
                    <a:gd name="T28" fmla="*/ 77 w 94"/>
                    <a:gd name="T29" fmla="*/ 134 h 1290"/>
                    <a:gd name="T30" fmla="*/ 86 w 94"/>
                    <a:gd name="T31" fmla="*/ 65 h 1290"/>
                    <a:gd name="T32" fmla="*/ 94 w 94"/>
                    <a:gd name="T33" fmla="*/ 4 h 1290"/>
                    <a:gd name="T34" fmla="*/ 67 w 94"/>
                    <a:gd name="T35" fmla="*/ 30 h 1290"/>
                    <a:gd name="T36" fmla="*/ 58 w 94"/>
                    <a:gd name="T37" fmla="*/ 96 h 1290"/>
                    <a:gd name="T38" fmla="*/ 49 w 94"/>
                    <a:gd name="T39" fmla="*/ 166 h 1290"/>
                    <a:gd name="T40" fmla="*/ 41 w 94"/>
                    <a:gd name="T41" fmla="*/ 238 h 1290"/>
                    <a:gd name="T42" fmla="*/ 33 w 94"/>
                    <a:gd name="T43" fmla="*/ 313 h 1290"/>
                    <a:gd name="T44" fmla="*/ 26 w 94"/>
                    <a:gd name="T45" fmla="*/ 393 h 1290"/>
                    <a:gd name="T46" fmla="*/ 19 w 94"/>
                    <a:gd name="T47" fmla="*/ 473 h 1290"/>
                    <a:gd name="T48" fmla="*/ 12 w 94"/>
                    <a:gd name="T49" fmla="*/ 557 h 1290"/>
                    <a:gd name="T50" fmla="*/ 7 w 94"/>
                    <a:gd name="T51" fmla="*/ 641 h 1290"/>
                    <a:gd name="T52" fmla="*/ 3 w 94"/>
                    <a:gd name="T53" fmla="*/ 727 h 1290"/>
                    <a:gd name="T54" fmla="*/ 0 w 94"/>
                    <a:gd name="T55" fmla="*/ 814 h 1290"/>
                    <a:gd name="T56" fmla="*/ 0 w 94"/>
                    <a:gd name="T57" fmla="*/ 902 h 1290"/>
                    <a:gd name="T58" fmla="*/ 0 w 94"/>
                    <a:gd name="T59" fmla="*/ 989 h 1290"/>
                    <a:gd name="T60" fmla="*/ 3 w 94"/>
                    <a:gd name="T61" fmla="*/ 1075 h 1290"/>
                    <a:gd name="T62" fmla="*/ 7 w 94"/>
                    <a:gd name="T63" fmla="*/ 1161 h 1290"/>
                    <a:gd name="T64" fmla="*/ 13 w 94"/>
                    <a:gd name="T65" fmla="*/ 1245 h 1290"/>
                    <a:gd name="T66" fmla="*/ 19 w 94"/>
                    <a:gd name="T67" fmla="*/ 1290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4" h="1290">
                      <a:moveTo>
                        <a:pt x="41" y="1281"/>
                      </a:moveTo>
                      <a:lnTo>
                        <a:pt x="41" y="1284"/>
                      </a:lnTo>
                      <a:lnTo>
                        <a:pt x="36" y="1244"/>
                      </a:lnTo>
                      <a:lnTo>
                        <a:pt x="33" y="1200"/>
                      </a:lnTo>
                      <a:lnTo>
                        <a:pt x="29" y="1159"/>
                      </a:lnTo>
                      <a:lnTo>
                        <a:pt x="28" y="1117"/>
                      </a:lnTo>
                      <a:lnTo>
                        <a:pt x="26" y="1073"/>
                      </a:lnTo>
                      <a:lnTo>
                        <a:pt x="23" y="1031"/>
                      </a:lnTo>
                      <a:lnTo>
                        <a:pt x="23" y="989"/>
                      </a:lnTo>
                      <a:lnTo>
                        <a:pt x="22" y="945"/>
                      </a:lnTo>
                      <a:lnTo>
                        <a:pt x="22" y="902"/>
                      </a:lnTo>
                      <a:lnTo>
                        <a:pt x="23" y="858"/>
                      </a:lnTo>
                      <a:lnTo>
                        <a:pt x="23" y="814"/>
                      </a:lnTo>
                      <a:lnTo>
                        <a:pt x="25" y="772"/>
                      </a:lnTo>
                      <a:lnTo>
                        <a:pt x="26" y="729"/>
                      </a:lnTo>
                      <a:lnTo>
                        <a:pt x="28" y="685"/>
                      </a:lnTo>
                      <a:lnTo>
                        <a:pt x="30" y="643"/>
                      </a:lnTo>
                      <a:lnTo>
                        <a:pt x="33" y="601"/>
                      </a:lnTo>
                      <a:lnTo>
                        <a:pt x="35" y="558"/>
                      </a:lnTo>
                      <a:lnTo>
                        <a:pt x="38" y="516"/>
                      </a:lnTo>
                      <a:lnTo>
                        <a:pt x="41" y="476"/>
                      </a:lnTo>
                      <a:lnTo>
                        <a:pt x="45" y="435"/>
                      </a:lnTo>
                      <a:lnTo>
                        <a:pt x="48" y="394"/>
                      </a:lnTo>
                      <a:lnTo>
                        <a:pt x="52" y="355"/>
                      </a:lnTo>
                      <a:lnTo>
                        <a:pt x="55" y="316"/>
                      </a:lnTo>
                      <a:lnTo>
                        <a:pt x="60" y="278"/>
                      </a:lnTo>
                      <a:lnTo>
                        <a:pt x="64" y="240"/>
                      </a:lnTo>
                      <a:lnTo>
                        <a:pt x="68" y="204"/>
                      </a:lnTo>
                      <a:lnTo>
                        <a:pt x="73" y="167"/>
                      </a:lnTo>
                      <a:lnTo>
                        <a:pt x="77" y="134"/>
                      </a:lnTo>
                      <a:lnTo>
                        <a:pt x="81" y="99"/>
                      </a:lnTo>
                      <a:lnTo>
                        <a:pt x="86" y="65"/>
                      </a:lnTo>
                      <a:lnTo>
                        <a:pt x="90" y="35"/>
                      </a:lnTo>
                      <a:lnTo>
                        <a:pt x="94" y="4"/>
                      </a:lnTo>
                      <a:lnTo>
                        <a:pt x="73" y="0"/>
                      </a:lnTo>
                      <a:lnTo>
                        <a:pt x="67" y="30"/>
                      </a:lnTo>
                      <a:lnTo>
                        <a:pt x="62" y="62"/>
                      </a:lnTo>
                      <a:lnTo>
                        <a:pt x="58" y="96"/>
                      </a:lnTo>
                      <a:lnTo>
                        <a:pt x="54" y="129"/>
                      </a:lnTo>
                      <a:lnTo>
                        <a:pt x="49" y="166"/>
                      </a:lnTo>
                      <a:lnTo>
                        <a:pt x="45" y="201"/>
                      </a:lnTo>
                      <a:lnTo>
                        <a:pt x="41" y="238"/>
                      </a:lnTo>
                      <a:lnTo>
                        <a:pt x="36" y="275"/>
                      </a:lnTo>
                      <a:lnTo>
                        <a:pt x="33" y="313"/>
                      </a:lnTo>
                      <a:lnTo>
                        <a:pt x="29" y="352"/>
                      </a:lnTo>
                      <a:lnTo>
                        <a:pt x="26" y="393"/>
                      </a:lnTo>
                      <a:lnTo>
                        <a:pt x="22" y="432"/>
                      </a:lnTo>
                      <a:lnTo>
                        <a:pt x="19" y="473"/>
                      </a:lnTo>
                      <a:lnTo>
                        <a:pt x="14" y="515"/>
                      </a:lnTo>
                      <a:lnTo>
                        <a:pt x="12" y="557"/>
                      </a:lnTo>
                      <a:lnTo>
                        <a:pt x="10" y="599"/>
                      </a:lnTo>
                      <a:lnTo>
                        <a:pt x="7" y="641"/>
                      </a:lnTo>
                      <a:lnTo>
                        <a:pt x="4" y="684"/>
                      </a:lnTo>
                      <a:lnTo>
                        <a:pt x="3" y="727"/>
                      </a:lnTo>
                      <a:lnTo>
                        <a:pt x="1" y="771"/>
                      </a:lnTo>
                      <a:lnTo>
                        <a:pt x="0" y="814"/>
                      </a:lnTo>
                      <a:lnTo>
                        <a:pt x="0" y="858"/>
                      </a:lnTo>
                      <a:lnTo>
                        <a:pt x="0" y="902"/>
                      </a:lnTo>
                      <a:lnTo>
                        <a:pt x="0" y="945"/>
                      </a:lnTo>
                      <a:lnTo>
                        <a:pt x="0" y="989"/>
                      </a:lnTo>
                      <a:lnTo>
                        <a:pt x="1" y="1033"/>
                      </a:lnTo>
                      <a:lnTo>
                        <a:pt x="3" y="1075"/>
                      </a:lnTo>
                      <a:lnTo>
                        <a:pt x="4" y="1118"/>
                      </a:lnTo>
                      <a:lnTo>
                        <a:pt x="7" y="1161"/>
                      </a:lnTo>
                      <a:lnTo>
                        <a:pt x="10" y="1203"/>
                      </a:lnTo>
                      <a:lnTo>
                        <a:pt x="13" y="1245"/>
                      </a:lnTo>
                      <a:lnTo>
                        <a:pt x="17" y="1286"/>
                      </a:lnTo>
                      <a:lnTo>
                        <a:pt x="19" y="1290"/>
                      </a:lnTo>
                      <a:lnTo>
                        <a:pt x="41" y="1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8" name="Freeform 130"/>
                <p:cNvSpPr>
                  <a:spLocks/>
                </p:cNvSpPr>
                <p:nvPr/>
              </p:nvSpPr>
              <p:spPr bwMode="auto">
                <a:xfrm>
                  <a:off x="4965" y="3320"/>
                  <a:ext cx="121" cy="42"/>
                </a:xfrm>
                <a:custGeom>
                  <a:avLst/>
                  <a:gdLst>
                    <a:gd name="T0" fmla="*/ 340 w 363"/>
                    <a:gd name="T1" fmla="*/ 101 h 127"/>
                    <a:gd name="T2" fmla="*/ 346 w 363"/>
                    <a:gd name="T3" fmla="*/ 88 h 127"/>
                    <a:gd name="T4" fmla="*/ 333 w 363"/>
                    <a:gd name="T5" fmla="*/ 95 h 127"/>
                    <a:gd name="T6" fmla="*/ 317 w 363"/>
                    <a:gd name="T7" fmla="*/ 99 h 127"/>
                    <a:gd name="T8" fmla="*/ 296 w 363"/>
                    <a:gd name="T9" fmla="*/ 104 h 127"/>
                    <a:gd name="T10" fmla="*/ 275 w 363"/>
                    <a:gd name="T11" fmla="*/ 104 h 127"/>
                    <a:gd name="T12" fmla="*/ 250 w 363"/>
                    <a:gd name="T13" fmla="*/ 104 h 127"/>
                    <a:gd name="T14" fmla="*/ 224 w 363"/>
                    <a:gd name="T15" fmla="*/ 102 h 127"/>
                    <a:gd name="T16" fmla="*/ 198 w 363"/>
                    <a:gd name="T17" fmla="*/ 98 h 127"/>
                    <a:gd name="T18" fmla="*/ 171 w 363"/>
                    <a:gd name="T19" fmla="*/ 92 h 127"/>
                    <a:gd name="T20" fmla="*/ 147 w 363"/>
                    <a:gd name="T21" fmla="*/ 85 h 127"/>
                    <a:gd name="T22" fmla="*/ 121 w 363"/>
                    <a:gd name="T23" fmla="*/ 77 h 127"/>
                    <a:gd name="T24" fmla="*/ 97 w 363"/>
                    <a:gd name="T25" fmla="*/ 66 h 127"/>
                    <a:gd name="T26" fmla="*/ 75 w 363"/>
                    <a:gd name="T27" fmla="*/ 54 h 127"/>
                    <a:gd name="T28" fmla="*/ 57 w 363"/>
                    <a:gd name="T29" fmla="*/ 43 h 127"/>
                    <a:gd name="T30" fmla="*/ 41 w 363"/>
                    <a:gd name="T31" fmla="*/ 28 h 127"/>
                    <a:gd name="T32" fmla="*/ 29 w 363"/>
                    <a:gd name="T33" fmla="*/ 15 h 127"/>
                    <a:gd name="T34" fmla="*/ 22 w 363"/>
                    <a:gd name="T35" fmla="*/ 0 h 127"/>
                    <a:gd name="T36" fmla="*/ 0 w 363"/>
                    <a:gd name="T37" fmla="*/ 9 h 127"/>
                    <a:gd name="T38" fmla="*/ 10 w 363"/>
                    <a:gd name="T39" fmla="*/ 28 h 127"/>
                    <a:gd name="T40" fmla="*/ 25 w 363"/>
                    <a:gd name="T41" fmla="*/ 45 h 127"/>
                    <a:gd name="T42" fmla="*/ 42 w 363"/>
                    <a:gd name="T43" fmla="*/ 61 h 127"/>
                    <a:gd name="T44" fmla="*/ 64 w 363"/>
                    <a:gd name="T45" fmla="*/ 75 h 127"/>
                    <a:gd name="T46" fmla="*/ 87 w 363"/>
                    <a:gd name="T47" fmla="*/ 88 h 127"/>
                    <a:gd name="T48" fmla="*/ 112 w 363"/>
                    <a:gd name="T49" fmla="*/ 98 h 127"/>
                    <a:gd name="T50" fmla="*/ 139 w 363"/>
                    <a:gd name="T51" fmla="*/ 108 h 127"/>
                    <a:gd name="T52" fmla="*/ 167 w 363"/>
                    <a:gd name="T53" fmla="*/ 115 h 127"/>
                    <a:gd name="T54" fmla="*/ 195 w 363"/>
                    <a:gd name="T55" fmla="*/ 121 h 127"/>
                    <a:gd name="T56" fmla="*/ 222 w 363"/>
                    <a:gd name="T57" fmla="*/ 125 h 127"/>
                    <a:gd name="T58" fmla="*/ 248 w 363"/>
                    <a:gd name="T59" fmla="*/ 127 h 127"/>
                    <a:gd name="T60" fmla="*/ 275 w 363"/>
                    <a:gd name="T61" fmla="*/ 127 h 127"/>
                    <a:gd name="T62" fmla="*/ 299 w 363"/>
                    <a:gd name="T63" fmla="*/ 125 h 127"/>
                    <a:gd name="T64" fmla="*/ 321 w 363"/>
                    <a:gd name="T65" fmla="*/ 123 h 127"/>
                    <a:gd name="T66" fmla="*/ 342 w 363"/>
                    <a:gd name="T67" fmla="*/ 117 h 127"/>
                    <a:gd name="T68" fmla="*/ 359 w 363"/>
                    <a:gd name="T69" fmla="*/ 108 h 127"/>
                    <a:gd name="T70" fmla="*/ 363 w 363"/>
                    <a:gd name="T71" fmla="*/ 95 h 127"/>
                    <a:gd name="T72" fmla="*/ 340 w 363"/>
                    <a:gd name="T73" fmla="*/ 10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7">
                      <a:moveTo>
                        <a:pt x="340" y="101"/>
                      </a:moveTo>
                      <a:lnTo>
                        <a:pt x="346" y="88"/>
                      </a:lnTo>
                      <a:lnTo>
                        <a:pt x="333" y="95"/>
                      </a:lnTo>
                      <a:lnTo>
                        <a:pt x="317" y="99"/>
                      </a:lnTo>
                      <a:lnTo>
                        <a:pt x="296" y="104"/>
                      </a:lnTo>
                      <a:lnTo>
                        <a:pt x="275" y="104"/>
                      </a:lnTo>
                      <a:lnTo>
                        <a:pt x="250" y="104"/>
                      </a:lnTo>
                      <a:lnTo>
                        <a:pt x="224" y="102"/>
                      </a:lnTo>
                      <a:lnTo>
                        <a:pt x="198" y="98"/>
                      </a:lnTo>
                      <a:lnTo>
                        <a:pt x="171" y="92"/>
                      </a:lnTo>
                      <a:lnTo>
                        <a:pt x="147" y="85"/>
                      </a:lnTo>
                      <a:lnTo>
                        <a:pt x="121" y="77"/>
                      </a:lnTo>
                      <a:lnTo>
                        <a:pt x="97" y="66"/>
                      </a:lnTo>
                      <a:lnTo>
                        <a:pt x="75" y="54"/>
                      </a:lnTo>
                      <a:lnTo>
                        <a:pt x="57" y="43"/>
                      </a:lnTo>
                      <a:lnTo>
                        <a:pt x="41" y="28"/>
                      </a:lnTo>
                      <a:lnTo>
                        <a:pt x="29" y="15"/>
                      </a:lnTo>
                      <a:lnTo>
                        <a:pt x="22" y="0"/>
                      </a:lnTo>
                      <a:lnTo>
                        <a:pt x="0" y="9"/>
                      </a:lnTo>
                      <a:lnTo>
                        <a:pt x="10" y="28"/>
                      </a:lnTo>
                      <a:lnTo>
                        <a:pt x="25" y="45"/>
                      </a:lnTo>
                      <a:lnTo>
                        <a:pt x="42" y="61"/>
                      </a:lnTo>
                      <a:lnTo>
                        <a:pt x="64" y="75"/>
                      </a:lnTo>
                      <a:lnTo>
                        <a:pt x="87" y="88"/>
                      </a:lnTo>
                      <a:lnTo>
                        <a:pt x="112" y="98"/>
                      </a:lnTo>
                      <a:lnTo>
                        <a:pt x="139" y="108"/>
                      </a:lnTo>
                      <a:lnTo>
                        <a:pt x="167" y="115"/>
                      </a:lnTo>
                      <a:lnTo>
                        <a:pt x="195" y="121"/>
                      </a:lnTo>
                      <a:lnTo>
                        <a:pt x="222" y="125"/>
                      </a:lnTo>
                      <a:lnTo>
                        <a:pt x="248" y="127"/>
                      </a:lnTo>
                      <a:lnTo>
                        <a:pt x="275" y="127"/>
                      </a:lnTo>
                      <a:lnTo>
                        <a:pt x="299" y="125"/>
                      </a:lnTo>
                      <a:lnTo>
                        <a:pt x="321" y="123"/>
                      </a:lnTo>
                      <a:lnTo>
                        <a:pt x="342" y="117"/>
                      </a:lnTo>
                      <a:lnTo>
                        <a:pt x="359" y="108"/>
                      </a:lnTo>
                      <a:lnTo>
                        <a:pt x="363" y="95"/>
                      </a:lnTo>
                      <a:lnTo>
                        <a:pt x="340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9" name="Freeform 131"/>
                <p:cNvSpPr>
                  <a:spLocks/>
                </p:cNvSpPr>
                <p:nvPr/>
              </p:nvSpPr>
              <p:spPr bwMode="auto">
                <a:xfrm>
                  <a:off x="5044" y="2744"/>
                  <a:ext cx="42" cy="610"/>
                </a:xfrm>
                <a:custGeom>
                  <a:avLst/>
                  <a:gdLst>
                    <a:gd name="T0" fmla="*/ 64 w 125"/>
                    <a:gd name="T1" fmla="*/ 9 h 1829"/>
                    <a:gd name="T2" fmla="*/ 48 w 125"/>
                    <a:gd name="T3" fmla="*/ 86 h 1829"/>
                    <a:gd name="T4" fmla="*/ 35 w 125"/>
                    <a:gd name="T5" fmla="*/ 172 h 1829"/>
                    <a:gd name="T6" fmla="*/ 24 w 125"/>
                    <a:gd name="T7" fmla="*/ 266 h 1829"/>
                    <a:gd name="T8" fmla="*/ 15 w 125"/>
                    <a:gd name="T9" fmla="*/ 368 h 1829"/>
                    <a:gd name="T10" fmla="*/ 9 w 125"/>
                    <a:gd name="T11" fmla="*/ 477 h 1829"/>
                    <a:gd name="T12" fmla="*/ 3 w 125"/>
                    <a:gd name="T13" fmla="*/ 589 h 1829"/>
                    <a:gd name="T14" fmla="*/ 0 w 125"/>
                    <a:gd name="T15" fmla="*/ 709 h 1829"/>
                    <a:gd name="T16" fmla="*/ 2 w 125"/>
                    <a:gd name="T17" fmla="*/ 831 h 1829"/>
                    <a:gd name="T18" fmla="*/ 5 w 125"/>
                    <a:gd name="T19" fmla="*/ 956 h 1829"/>
                    <a:gd name="T20" fmla="*/ 9 w 125"/>
                    <a:gd name="T21" fmla="*/ 1081 h 1829"/>
                    <a:gd name="T22" fmla="*/ 18 w 125"/>
                    <a:gd name="T23" fmla="*/ 1209 h 1829"/>
                    <a:gd name="T24" fmla="*/ 29 w 125"/>
                    <a:gd name="T25" fmla="*/ 1336 h 1829"/>
                    <a:gd name="T26" fmla="*/ 42 w 125"/>
                    <a:gd name="T27" fmla="*/ 1462 h 1829"/>
                    <a:gd name="T28" fmla="*/ 60 w 125"/>
                    <a:gd name="T29" fmla="*/ 1589 h 1829"/>
                    <a:gd name="T30" fmla="*/ 80 w 125"/>
                    <a:gd name="T31" fmla="*/ 1709 h 1829"/>
                    <a:gd name="T32" fmla="*/ 102 w 125"/>
                    <a:gd name="T33" fmla="*/ 1829 h 1829"/>
                    <a:gd name="T34" fmla="*/ 114 w 125"/>
                    <a:gd name="T35" fmla="*/ 1765 h 1829"/>
                    <a:gd name="T36" fmla="*/ 92 w 125"/>
                    <a:gd name="T37" fmla="*/ 1645 h 1829"/>
                    <a:gd name="T38" fmla="*/ 73 w 125"/>
                    <a:gd name="T39" fmla="*/ 1522 h 1829"/>
                    <a:gd name="T40" fmla="*/ 58 w 125"/>
                    <a:gd name="T41" fmla="*/ 1397 h 1829"/>
                    <a:gd name="T42" fmla="*/ 45 w 125"/>
                    <a:gd name="T43" fmla="*/ 1270 h 1829"/>
                    <a:gd name="T44" fmla="*/ 37 w 125"/>
                    <a:gd name="T45" fmla="*/ 1144 h 1829"/>
                    <a:gd name="T46" fmla="*/ 29 w 125"/>
                    <a:gd name="T47" fmla="*/ 1017 h 1829"/>
                    <a:gd name="T48" fmla="*/ 25 w 125"/>
                    <a:gd name="T49" fmla="*/ 892 h 1829"/>
                    <a:gd name="T50" fmla="*/ 25 w 125"/>
                    <a:gd name="T51" fmla="*/ 770 h 1829"/>
                    <a:gd name="T52" fmla="*/ 25 w 125"/>
                    <a:gd name="T53" fmla="*/ 649 h 1829"/>
                    <a:gd name="T54" fmla="*/ 28 w 125"/>
                    <a:gd name="T55" fmla="*/ 534 h 1829"/>
                    <a:gd name="T56" fmla="*/ 35 w 125"/>
                    <a:gd name="T57" fmla="*/ 424 h 1829"/>
                    <a:gd name="T58" fmla="*/ 42 w 125"/>
                    <a:gd name="T59" fmla="*/ 319 h 1829"/>
                    <a:gd name="T60" fmla="*/ 53 w 125"/>
                    <a:gd name="T61" fmla="*/ 221 h 1829"/>
                    <a:gd name="T62" fmla="*/ 66 w 125"/>
                    <a:gd name="T63" fmla="*/ 131 h 1829"/>
                    <a:gd name="T64" fmla="*/ 79 w 125"/>
                    <a:gd name="T65" fmla="*/ 51 h 1829"/>
                    <a:gd name="T66" fmla="*/ 77 w 125"/>
                    <a:gd name="T67" fmla="*/ 0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5" h="1829">
                      <a:moveTo>
                        <a:pt x="73" y="22"/>
                      </a:moveTo>
                      <a:lnTo>
                        <a:pt x="64" y="9"/>
                      </a:lnTo>
                      <a:lnTo>
                        <a:pt x="56" y="45"/>
                      </a:lnTo>
                      <a:lnTo>
                        <a:pt x="48" y="86"/>
                      </a:lnTo>
                      <a:lnTo>
                        <a:pt x="42" y="128"/>
                      </a:lnTo>
                      <a:lnTo>
                        <a:pt x="35" y="172"/>
                      </a:lnTo>
                      <a:lnTo>
                        <a:pt x="29" y="218"/>
                      </a:lnTo>
                      <a:lnTo>
                        <a:pt x="24" y="266"/>
                      </a:lnTo>
                      <a:lnTo>
                        <a:pt x="19" y="316"/>
                      </a:lnTo>
                      <a:lnTo>
                        <a:pt x="15" y="368"/>
                      </a:lnTo>
                      <a:lnTo>
                        <a:pt x="12" y="422"/>
                      </a:lnTo>
                      <a:lnTo>
                        <a:pt x="9" y="477"/>
                      </a:lnTo>
                      <a:lnTo>
                        <a:pt x="5" y="533"/>
                      </a:lnTo>
                      <a:lnTo>
                        <a:pt x="3" y="589"/>
                      </a:lnTo>
                      <a:lnTo>
                        <a:pt x="3" y="649"/>
                      </a:lnTo>
                      <a:lnTo>
                        <a:pt x="0" y="709"/>
                      </a:lnTo>
                      <a:lnTo>
                        <a:pt x="0" y="770"/>
                      </a:lnTo>
                      <a:lnTo>
                        <a:pt x="2" y="831"/>
                      </a:lnTo>
                      <a:lnTo>
                        <a:pt x="3" y="892"/>
                      </a:lnTo>
                      <a:lnTo>
                        <a:pt x="5" y="956"/>
                      </a:lnTo>
                      <a:lnTo>
                        <a:pt x="6" y="1019"/>
                      </a:lnTo>
                      <a:lnTo>
                        <a:pt x="9" y="1081"/>
                      </a:lnTo>
                      <a:lnTo>
                        <a:pt x="13" y="1145"/>
                      </a:lnTo>
                      <a:lnTo>
                        <a:pt x="18" y="1209"/>
                      </a:lnTo>
                      <a:lnTo>
                        <a:pt x="24" y="1273"/>
                      </a:lnTo>
                      <a:lnTo>
                        <a:pt x="29" y="1336"/>
                      </a:lnTo>
                      <a:lnTo>
                        <a:pt x="35" y="1400"/>
                      </a:lnTo>
                      <a:lnTo>
                        <a:pt x="42" y="1462"/>
                      </a:lnTo>
                      <a:lnTo>
                        <a:pt x="51" y="1526"/>
                      </a:lnTo>
                      <a:lnTo>
                        <a:pt x="60" y="1589"/>
                      </a:lnTo>
                      <a:lnTo>
                        <a:pt x="69" y="1648"/>
                      </a:lnTo>
                      <a:lnTo>
                        <a:pt x="80" y="1709"/>
                      </a:lnTo>
                      <a:lnTo>
                        <a:pt x="90" y="1769"/>
                      </a:lnTo>
                      <a:lnTo>
                        <a:pt x="102" y="1829"/>
                      </a:lnTo>
                      <a:lnTo>
                        <a:pt x="125" y="1823"/>
                      </a:lnTo>
                      <a:lnTo>
                        <a:pt x="114" y="1765"/>
                      </a:lnTo>
                      <a:lnTo>
                        <a:pt x="102" y="1705"/>
                      </a:lnTo>
                      <a:lnTo>
                        <a:pt x="92" y="1645"/>
                      </a:lnTo>
                      <a:lnTo>
                        <a:pt x="83" y="1584"/>
                      </a:lnTo>
                      <a:lnTo>
                        <a:pt x="73" y="1522"/>
                      </a:lnTo>
                      <a:lnTo>
                        <a:pt x="66" y="1461"/>
                      </a:lnTo>
                      <a:lnTo>
                        <a:pt x="58" y="1397"/>
                      </a:lnTo>
                      <a:lnTo>
                        <a:pt x="51" y="1334"/>
                      </a:lnTo>
                      <a:lnTo>
                        <a:pt x="45" y="1270"/>
                      </a:lnTo>
                      <a:lnTo>
                        <a:pt x="41" y="1208"/>
                      </a:lnTo>
                      <a:lnTo>
                        <a:pt x="37" y="1144"/>
                      </a:lnTo>
                      <a:lnTo>
                        <a:pt x="32" y="1081"/>
                      </a:lnTo>
                      <a:lnTo>
                        <a:pt x="29" y="1017"/>
                      </a:lnTo>
                      <a:lnTo>
                        <a:pt x="26" y="955"/>
                      </a:lnTo>
                      <a:lnTo>
                        <a:pt x="25" y="892"/>
                      </a:lnTo>
                      <a:lnTo>
                        <a:pt x="25" y="831"/>
                      </a:lnTo>
                      <a:lnTo>
                        <a:pt x="25" y="770"/>
                      </a:lnTo>
                      <a:lnTo>
                        <a:pt x="25" y="709"/>
                      </a:lnTo>
                      <a:lnTo>
                        <a:pt x="25" y="649"/>
                      </a:lnTo>
                      <a:lnTo>
                        <a:pt x="26" y="589"/>
                      </a:lnTo>
                      <a:lnTo>
                        <a:pt x="28" y="534"/>
                      </a:lnTo>
                      <a:lnTo>
                        <a:pt x="32" y="477"/>
                      </a:lnTo>
                      <a:lnTo>
                        <a:pt x="35" y="424"/>
                      </a:lnTo>
                      <a:lnTo>
                        <a:pt x="38" y="370"/>
                      </a:lnTo>
                      <a:lnTo>
                        <a:pt x="42" y="319"/>
                      </a:lnTo>
                      <a:lnTo>
                        <a:pt x="47" y="269"/>
                      </a:lnTo>
                      <a:lnTo>
                        <a:pt x="53" y="221"/>
                      </a:lnTo>
                      <a:lnTo>
                        <a:pt x="58" y="176"/>
                      </a:lnTo>
                      <a:lnTo>
                        <a:pt x="66" y="131"/>
                      </a:lnTo>
                      <a:lnTo>
                        <a:pt x="72" y="89"/>
                      </a:lnTo>
                      <a:lnTo>
                        <a:pt x="79" y="51"/>
                      </a:lnTo>
                      <a:lnTo>
                        <a:pt x="88" y="13"/>
                      </a:lnTo>
                      <a:lnTo>
                        <a:pt x="77" y="0"/>
                      </a:lnTo>
                      <a:lnTo>
                        <a:pt x="7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0" name="Freeform 132"/>
                <p:cNvSpPr>
                  <a:spLocks/>
                </p:cNvSpPr>
                <p:nvPr/>
              </p:nvSpPr>
              <p:spPr bwMode="auto">
                <a:xfrm>
                  <a:off x="4759" y="2686"/>
                  <a:ext cx="311" cy="65"/>
                </a:xfrm>
                <a:custGeom>
                  <a:avLst/>
                  <a:gdLst>
                    <a:gd name="T0" fmla="*/ 10 w 932"/>
                    <a:gd name="T1" fmla="*/ 23 h 195"/>
                    <a:gd name="T2" fmla="*/ 70 w 932"/>
                    <a:gd name="T3" fmla="*/ 32 h 195"/>
                    <a:gd name="T4" fmla="*/ 130 w 932"/>
                    <a:gd name="T5" fmla="*/ 42 h 195"/>
                    <a:gd name="T6" fmla="*/ 186 w 932"/>
                    <a:gd name="T7" fmla="*/ 54 h 195"/>
                    <a:gd name="T8" fmla="*/ 246 w 932"/>
                    <a:gd name="T9" fmla="*/ 64 h 195"/>
                    <a:gd name="T10" fmla="*/ 304 w 932"/>
                    <a:gd name="T11" fmla="*/ 77 h 195"/>
                    <a:gd name="T12" fmla="*/ 362 w 932"/>
                    <a:gd name="T13" fmla="*/ 87 h 195"/>
                    <a:gd name="T14" fmla="*/ 421 w 932"/>
                    <a:gd name="T15" fmla="*/ 101 h 195"/>
                    <a:gd name="T16" fmla="*/ 477 w 932"/>
                    <a:gd name="T17" fmla="*/ 112 h 195"/>
                    <a:gd name="T18" fmla="*/ 534 w 932"/>
                    <a:gd name="T19" fmla="*/ 124 h 195"/>
                    <a:gd name="T20" fmla="*/ 591 w 932"/>
                    <a:gd name="T21" fmla="*/ 137 h 195"/>
                    <a:gd name="T22" fmla="*/ 649 w 932"/>
                    <a:gd name="T23" fmla="*/ 149 h 195"/>
                    <a:gd name="T24" fmla="*/ 704 w 932"/>
                    <a:gd name="T25" fmla="*/ 159 h 195"/>
                    <a:gd name="T26" fmla="*/ 761 w 932"/>
                    <a:gd name="T27" fmla="*/ 169 h 195"/>
                    <a:gd name="T28" fmla="*/ 817 w 932"/>
                    <a:gd name="T29" fmla="*/ 179 h 195"/>
                    <a:gd name="T30" fmla="*/ 873 w 932"/>
                    <a:gd name="T31" fmla="*/ 188 h 195"/>
                    <a:gd name="T32" fmla="*/ 928 w 932"/>
                    <a:gd name="T33" fmla="*/ 195 h 195"/>
                    <a:gd name="T34" fmla="*/ 905 w 932"/>
                    <a:gd name="T35" fmla="*/ 169 h 195"/>
                    <a:gd name="T36" fmla="*/ 849 w 932"/>
                    <a:gd name="T37" fmla="*/ 160 h 195"/>
                    <a:gd name="T38" fmla="*/ 793 w 932"/>
                    <a:gd name="T39" fmla="*/ 150 h 195"/>
                    <a:gd name="T40" fmla="*/ 738 w 932"/>
                    <a:gd name="T41" fmla="*/ 141 h 195"/>
                    <a:gd name="T42" fmla="*/ 681 w 932"/>
                    <a:gd name="T43" fmla="*/ 130 h 195"/>
                    <a:gd name="T44" fmla="*/ 624 w 932"/>
                    <a:gd name="T45" fmla="*/ 119 h 195"/>
                    <a:gd name="T46" fmla="*/ 567 w 932"/>
                    <a:gd name="T47" fmla="*/ 108 h 195"/>
                    <a:gd name="T48" fmla="*/ 511 w 932"/>
                    <a:gd name="T49" fmla="*/ 95 h 195"/>
                    <a:gd name="T50" fmla="*/ 454 w 932"/>
                    <a:gd name="T51" fmla="*/ 83 h 195"/>
                    <a:gd name="T52" fmla="*/ 396 w 932"/>
                    <a:gd name="T53" fmla="*/ 71 h 195"/>
                    <a:gd name="T54" fmla="*/ 338 w 932"/>
                    <a:gd name="T55" fmla="*/ 58 h 195"/>
                    <a:gd name="T56" fmla="*/ 279 w 932"/>
                    <a:gd name="T57" fmla="*/ 48 h 195"/>
                    <a:gd name="T58" fmla="*/ 221 w 932"/>
                    <a:gd name="T59" fmla="*/ 37 h 195"/>
                    <a:gd name="T60" fmla="*/ 163 w 932"/>
                    <a:gd name="T61" fmla="*/ 25 h 195"/>
                    <a:gd name="T62" fmla="*/ 104 w 932"/>
                    <a:gd name="T63" fmla="*/ 15 h 195"/>
                    <a:gd name="T64" fmla="*/ 44 w 932"/>
                    <a:gd name="T65" fmla="*/ 5 h 195"/>
                    <a:gd name="T66" fmla="*/ 0 w 932"/>
                    <a:gd name="T67" fmla="*/ 13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2" h="195">
                      <a:moveTo>
                        <a:pt x="24" y="10"/>
                      </a:moveTo>
                      <a:lnTo>
                        <a:pt x="10" y="23"/>
                      </a:lnTo>
                      <a:lnTo>
                        <a:pt x="40" y="28"/>
                      </a:lnTo>
                      <a:lnTo>
                        <a:pt x="70" y="32"/>
                      </a:lnTo>
                      <a:lnTo>
                        <a:pt x="99" y="38"/>
                      </a:lnTo>
                      <a:lnTo>
                        <a:pt x="130" y="42"/>
                      </a:lnTo>
                      <a:lnTo>
                        <a:pt x="159" y="48"/>
                      </a:lnTo>
                      <a:lnTo>
                        <a:pt x="186" y="54"/>
                      </a:lnTo>
                      <a:lnTo>
                        <a:pt x="217" y="58"/>
                      </a:lnTo>
                      <a:lnTo>
                        <a:pt x="246" y="64"/>
                      </a:lnTo>
                      <a:lnTo>
                        <a:pt x="275" y="70"/>
                      </a:lnTo>
                      <a:lnTo>
                        <a:pt x="304" y="77"/>
                      </a:lnTo>
                      <a:lnTo>
                        <a:pt x="333" y="82"/>
                      </a:lnTo>
                      <a:lnTo>
                        <a:pt x="362" y="87"/>
                      </a:lnTo>
                      <a:lnTo>
                        <a:pt x="391" y="95"/>
                      </a:lnTo>
                      <a:lnTo>
                        <a:pt x="421" y="101"/>
                      </a:lnTo>
                      <a:lnTo>
                        <a:pt x="448" y="106"/>
                      </a:lnTo>
                      <a:lnTo>
                        <a:pt x="477" y="112"/>
                      </a:lnTo>
                      <a:lnTo>
                        <a:pt x="505" y="118"/>
                      </a:lnTo>
                      <a:lnTo>
                        <a:pt x="534" y="124"/>
                      </a:lnTo>
                      <a:lnTo>
                        <a:pt x="563" y="130"/>
                      </a:lnTo>
                      <a:lnTo>
                        <a:pt x="591" y="137"/>
                      </a:lnTo>
                      <a:lnTo>
                        <a:pt x="620" y="141"/>
                      </a:lnTo>
                      <a:lnTo>
                        <a:pt x="649" y="149"/>
                      </a:lnTo>
                      <a:lnTo>
                        <a:pt x="676" y="153"/>
                      </a:lnTo>
                      <a:lnTo>
                        <a:pt x="704" y="159"/>
                      </a:lnTo>
                      <a:lnTo>
                        <a:pt x="733" y="165"/>
                      </a:lnTo>
                      <a:lnTo>
                        <a:pt x="761" y="169"/>
                      </a:lnTo>
                      <a:lnTo>
                        <a:pt x="790" y="173"/>
                      </a:lnTo>
                      <a:lnTo>
                        <a:pt x="817" y="179"/>
                      </a:lnTo>
                      <a:lnTo>
                        <a:pt x="845" y="183"/>
                      </a:lnTo>
                      <a:lnTo>
                        <a:pt x="873" y="188"/>
                      </a:lnTo>
                      <a:lnTo>
                        <a:pt x="900" y="192"/>
                      </a:lnTo>
                      <a:lnTo>
                        <a:pt x="928" y="195"/>
                      </a:lnTo>
                      <a:lnTo>
                        <a:pt x="932" y="173"/>
                      </a:lnTo>
                      <a:lnTo>
                        <a:pt x="905" y="169"/>
                      </a:lnTo>
                      <a:lnTo>
                        <a:pt x="877" y="165"/>
                      </a:lnTo>
                      <a:lnTo>
                        <a:pt x="849" y="160"/>
                      </a:lnTo>
                      <a:lnTo>
                        <a:pt x="820" y="156"/>
                      </a:lnTo>
                      <a:lnTo>
                        <a:pt x="793" y="150"/>
                      </a:lnTo>
                      <a:lnTo>
                        <a:pt x="765" y="146"/>
                      </a:lnTo>
                      <a:lnTo>
                        <a:pt x="738" y="141"/>
                      </a:lnTo>
                      <a:lnTo>
                        <a:pt x="708" y="135"/>
                      </a:lnTo>
                      <a:lnTo>
                        <a:pt x="681" y="130"/>
                      </a:lnTo>
                      <a:lnTo>
                        <a:pt x="653" y="125"/>
                      </a:lnTo>
                      <a:lnTo>
                        <a:pt x="624" y="119"/>
                      </a:lnTo>
                      <a:lnTo>
                        <a:pt x="596" y="114"/>
                      </a:lnTo>
                      <a:lnTo>
                        <a:pt x="567" y="108"/>
                      </a:lnTo>
                      <a:lnTo>
                        <a:pt x="540" y="102"/>
                      </a:lnTo>
                      <a:lnTo>
                        <a:pt x="511" y="95"/>
                      </a:lnTo>
                      <a:lnTo>
                        <a:pt x="482" y="89"/>
                      </a:lnTo>
                      <a:lnTo>
                        <a:pt x="454" y="83"/>
                      </a:lnTo>
                      <a:lnTo>
                        <a:pt x="425" y="77"/>
                      </a:lnTo>
                      <a:lnTo>
                        <a:pt x="396" y="71"/>
                      </a:lnTo>
                      <a:lnTo>
                        <a:pt x="367" y="66"/>
                      </a:lnTo>
                      <a:lnTo>
                        <a:pt x="338" y="58"/>
                      </a:lnTo>
                      <a:lnTo>
                        <a:pt x="309" y="54"/>
                      </a:lnTo>
                      <a:lnTo>
                        <a:pt x="279" y="48"/>
                      </a:lnTo>
                      <a:lnTo>
                        <a:pt x="250" y="41"/>
                      </a:lnTo>
                      <a:lnTo>
                        <a:pt x="221" y="37"/>
                      </a:lnTo>
                      <a:lnTo>
                        <a:pt x="192" y="31"/>
                      </a:lnTo>
                      <a:lnTo>
                        <a:pt x="163" y="25"/>
                      </a:lnTo>
                      <a:lnTo>
                        <a:pt x="133" y="19"/>
                      </a:lnTo>
                      <a:lnTo>
                        <a:pt x="104" y="15"/>
                      </a:lnTo>
                      <a:lnTo>
                        <a:pt x="73" y="10"/>
                      </a:lnTo>
                      <a:lnTo>
                        <a:pt x="44" y="5"/>
                      </a:lnTo>
                      <a:lnTo>
                        <a:pt x="15" y="0"/>
                      </a:lnTo>
                      <a:lnTo>
                        <a:pt x="0" y="13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1" name="Freeform 133"/>
                <p:cNvSpPr>
                  <a:spLocks/>
                </p:cNvSpPr>
                <p:nvPr/>
              </p:nvSpPr>
              <p:spPr bwMode="auto">
                <a:xfrm>
                  <a:off x="5029" y="2921"/>
                  <a:ext cx="7" cy="5"/>
                </a:xfrm>
                <a:custGeom>
                  <a:avLst/>
                  <a:gdLst>
                    <a:gd name="T0" fmla="*/ 0 w 22"/>
                    <a:gd name="T1" fmla="*/ 11 h 17"/>
                    <a:gd name="T2" fmla="*/ 3 w 22"/>
                    <a:gd name="T3" fmla="*/ 14 h 17"/>
                    <a:gd name="T4" fmla="*/ 7 w 22"/>
                    <a:gd name="T5" fmla="*/ 17 h 17"/>
                    <a:gd name="T6" fmla="*/ 11 w 22"/>
                    <a:gd name="T7" fmla="*/ 17 h 17"/>
                    <a:gd name="T8" fmla="*/ 16 w 22"/>
                    <a:gd name="T9" fmla="*/ 16 h 17"/>
                    <a:gd name="T10" fmla="*/ 19 w 22"/>
                    <a:gd name="T11" fmla="*/ 13 h 17"/>
                    <a:gd name="T12" fmla="*/ 20 w 22"/>
                    <a:gd name="T13" fmla="*/ 9 h 17"/>
                    <a:gd name="T14" fmla="*/ 22 w 22"/>
                    <a:gd name="T15" fmla="*/ 4 h 17"/>
                    <a:gd name="T16" fmla="*/ 20 w 22"/>
                    <a:gd name="T17" fmla="*/ 0 h 17"/>
                    <a:gd name="T18" fmla="*/ 0 w 22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0" y="11"/>
                      </a:moveTo>
                      <a:lnTo>
                        <a:pt x="3" y="14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6" y="16"/>
                      </a:lnTo>
                      <a:lnTo>
                        <a:pt x="19" y="13"/>
                      </a:lnTo>
                      <a:lnTo>
                        <a:pt x="20" y="9"/>
                      </a:lnTo>
                      <a:lnTo>
                        <a:pt x="22" y="4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2" name="Freeform 134"/>
                <p:cNvSpPr>
                  <a:spLocks/>
                </p:cNvSpPr>
                <p:nvPr/>
              </p:nvSpPr>
              <p:spPr bwMode="auto">
                <a:xfrm>
                  <a:off x="5003" y="2851"/>
                  <a:ext cx="33" cy="73"/>
                </a:xfrm>
                <a:custGeom>
                  <a:avLst/>
                  <a:gdLst>
                    <a:gd name="T0" fmla="*/ 4 w 97"/>
                    <a:gd name="T1" fmla="*/ 0 h 219"/>
                    <a:gd name="T2" fmla="*/ 0 w 97"/>
                    <a:gd name="T3" fmla="*/ 10 h 219"/>
                    <a:gd name="T4" fmla="*/ 1 w 97"/>
                    <a:gd name="T5" fmla="*/ 23 h 219"/>
                    <a:gd name="T6" fmla="*/ 3 w 97"/>
                    <a:gd name="T7" fmla="*/ 38 h 219"/>
                    <a:gd name="T8" fmla="*/ 6 w 97"/>
                    <a:gd name="T9" fmla="*/ 49 h 219"/>
                    <a:gd name="T10" fmla="*/ 8 w 97"/>
                    <a:gd name="T11" fmla="*/ 64 h 219"/>
                    <a:gd name="T12" fmla="*/ 11 w 97"/>
                    <a:gd name="T13" fmla="*/ 77 h 219"/>
                    <a:gd name="T14" fmla="*/ 17 w 97"/>
                    <a:gd name="T15" fmla="*/ 90 h 219"/>
                    <a:gd name="T16" fmla="*/ 21 w 97"/>
                    <a:gd name="T17" fmla="*/ 103 h 219"/>
                    <a:gd name="T18" fmla="*/ 26 w 97"/>
                    <a:gd name="T19" fmla="*/ 116 h 219"/>
                    <a:gd name="T20" fmla="*/ 32 w 97"/>
                    <a:gd name="T21" fmla="*/ 129 h 219"/>
                    <a:gd name="T22" fmla="*/ 37 w 97"/>
                    <a:gd name="T23" fmla="*/ 142 h 219"/>
                    <a:gd name="T24" fmla="*/ 43 w 97"/>
                    <a:gd name="T25" fmla="*/ 157 h 219"/>
                    <a:gd name="T26" fmla="*/ 51 w 97"/>
                    <a:gd name="T27" fmla="*/ 170 h 219"/>
                    <a:gd name="T28" fmla="*/ 56 w 97"/>
                    <a:gd name="T29" fmla="*/ 182 h 219"/>
                    <a:gd name="T30" fmla="*/ 64 w 97"/>
                    <a:gd name="T31" fmla="*/ 195 h 219"/>
                    <a:gd name="T32" fmla="*/ 69 w 97"/>
                    <a:gd name="T33" fmla="*/ 206 h 219"/>
                    <a:gd name="T34" fmla="*/ 77 w 97"/>
                    <a:gd name="T35" fmla="*/ 219 h 219"/>
                    <a:gd name="T36" fmla="*/ 97 w 97"/>
                    <a:gd name="T37" fmla="*/ 208 h 219"/>
                    <a:gd name="T38" fmla="*/ 90 w 97"/>
                    <a:gd name="T39" fmla="*/ 196 h 219"/>
                    <a:gd name="T40" fmla="*/ 84 w 97"/>
                    <a:gd name="T41" fmla="*/ 184 h 219"/>
                    <a:gd name="T42" fmla="*/ 77 w 97"/>
                    <a:gd name="T43" fmla="*/ 171 h 219"/>
                    <a:gd name="T44" fmla="*/ 71 w 97"/>
                    <a:gd name="T45" fmla="*/ 158 h 219"/>
                    <a:gd name="T46" fmla="*/ 65 w 97"/>
                    <a:gd name="T47" fmla="*/ 147 h 219"/>
                    <a:gd name="T48" fmla="*/ 59 w 97"/>
                    <a:gd name="T49" fmla="*/ 134 h 219"/>
                    <a:gd name="T50" fmla="*/ 53 w 97"/>
                    <a:gd name="T51" fmla="*/ 120 h 219"/>
                    <a:gd name="T52" fmla="*/ 48 w 97"/>
                    <a:gd name="T53" fmla="*/ 107 h 219"/>
                    <a:gd name="T54" fmla="*/ 43 w 97"/>
                    <a:gd name="T55" fmla="*/ 96 h 219"/>
                    <a:gd name="T56" fmla="*/ 39 w 97"/>
                    <a:gd name="T57" fmla="*/ 83 h 219"/>
                    <a:gd name="T58" fmla="*/ 35 w 97"/>
                    <a:gd name="T59" fmla="*/ 70 h 219"/>
                    <a:gd name="T60" fmla="*/ 32 w 97"/>
                    <a:gd name="T61" fmla="*/ 56 h 219"/>
                    <a:gd name="T62" fmla="*/ 27 w 97"/>
                    <a:gd name="T63" fmla="*/ 45 h 219"/>
                    <a:gd name="T64" fmla="*/ 26 w 97"/>
                    <a:gd name="T65" fmla="*/ 32 h 219"/>
                    <a:gd name="T66" fmla="*/ 23 w 97"/>
                    <a:gd name="T67" fmla="*/ 20 h 219"/>
                    <a:gd name="T68" fmla="*/ 23 w 97"/>
                    <a:gd name="T69" fmla="*/ 8 h 219"/>
                    <a:gd name="T70" fmla="*/ 19 w 97"/>
                    <a:gd name="T71" fmla="*/ 19 h 219"/>
                    <a:gd name="T72" fmla="*/ 4 w 97"/>
                    <a:gd name="T73" fmla="*/ 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7" h="219">
                      <a:moveTo>
                        <a:pt x="4" y="0"/>
                      </a:moveTo>
                      <a:lnTo>
                        <a:pt x="0" y="10"/>
                      </a:lnTo>
                      <a:lnTo>
                        <a:pt x="1" y="23"/>
                      </a:lnTo>
                      <a:lnTo>
                        <a:pt x="3" y="38"/>
                      </a:lnTo>
                      <a:lnTo>
                        <a:pt x="6" y="49"/>
                      </a:lnTo>
                      <a:lnTo>
                        <a:pt x="8" y="64"/>
                      </a:lnTo>
                      <a:lnTo>
                        <a:pt x="11" y="77"/>
                      </a:lnTo>
                      <a:lnTo>
                        <a:pt x="17" y="90"/>
                      </a:lnTo>
                      <a:lnTo>
                        <a:pt x="21" y="103"/>
                      </a:lnTo>
                      <a:lnTo>
                        <a:pt x="26" y="116"/>
                      </a:lnTo>
                      <a:lnTo>
                        <a:pt x="32" y="129"/>
                      </a:lnTo>
                      <a:lnTo>
                        <a:pt x="37" y="142"/>
                      </a:lnTo>
                      <a:lnTo>
                        <a:pt x="43" y="157"/>
                      </a:lnTo>
                      <a:lnTo>
                        <a:pt x="51" y="170"/>
                      </a:lnTo>
                      <a:lnTo>
                        <a:pt x="56" y="182"/>
                      </a:lnTo>
                      <a:lnTo>
                        <a:pt x="64" y="195"/>
                      </a:lnTo>
                      <a:lnTo>
                        <a:pt x="69" y="206"/>
                      </a:lnTo>
                      <a:lnTo>
                        <a:pt x="77" y="219"/>
                      </a:lnTo>
                      <a:lnTo>
                        <a:pt x="97" y="208"/>
                      </a:lnTo>
                      <a:lnTo>
                        <a:pt x="90" y="196"/>
                      </a:lnTo>
                      <a:lnTo>
                        <a:pt x="84" y="184"/>
                      </a:lnTo>
                      <a:lnTo>
                        <a:pt x="77" y="171"/>
                      </a:lnTo>
                      <a:lnTo>
                        <a:pt x="71" y="158"/>
                      </a:lnTo>
                      <a:lnTo>
                        <a:pt x="65" y="147"/>
                      </a:lnTo>
                      <a:lnTo>
                        <a:pt x="59" y="134"/>
                      </a:lnTo>
                      <a:lnTo>
                        <a:pt x="53" y="120"/>
                      </a:lnTo>
                      <a:lnTo>
                        <a:pt x="48" y="107"/>
                      </a:lnTo>
                      <a:lnTo>
                        <a:pt x="43" y="96"/>
                      </a:lnTo>
                      <a:lnTo>
                        <a:pt x="39" y="83"/>
                      </a:lnTo>
                      <a:lnTo>
                        <a:pt x="35" y="70"/>
                      </a:lnTo>
                      <a:lnTo>
                        <a:pt x="32" y="56"/>
                      </a:lnTo>
                      <a:lnTo>
                        <a:pt x="27" y="45"/>
                      </a:lnTo>
                      <a:lnTo>
                        <a:pt x="26" y="32"/>
                      </a:lnTo>
                      <a:lnTo>
                        <a:pt x="23" y="20"/>
                      </a:lnTo>
                      <a:lnTo>
                        <a:pt x="23" y="8"/>
                      </a:lnTo>
                      <a:lnTo>
                        <a:pt x="19" y="1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3" name="Freeform 135"/>
                <p:cNvSpPr>
                  <a:spLocks/>
                </p:cNvSpPr>
                <p:nvPr/>
              </p:nvSpPr>
              <p:spPr bwMode="auto">
                <a:xfrm>
                  <a:off x="5005" y="2829"/>
                  <a:ext cx="31" cy="29"/>
                </a:xfrm>
                <a:custGeom>
                  <a:avLst/>
                  <a:gdLst>
                    <a:gd name="T0" fmla="*/ 79 w 93"/>
                    <a:gd name="T1" fmla="*/ 22 h 86"/>
                    <a:gd name="T2" fmla="*/ 77 w 93"/>
                    <a:gd name="T3" fmla="*/ 1 h 86"/>
                    <a:gd name="T4" fmla="*/ 68 w 93"/>
                    <a:gd name="T5" fmla="*/ 10 h 86"/>
                    <a:gd name="T6" fmla="*/ 58 w 93"/>
                    <a:gd name="T7" fmla="*/ 19 h 86"/>
                    <a:gd name="T8" fmla="*/ 49 w 93"/>
                    <a:gd name="T9" fmla="*/ 26 h 86"/>
                    <a:gd name="T10" fmla="*/ 38 w 93"/>
                    <a:gd name="T11" fmla="*/ 35 h 86"/>
                    <a:gd name="T12" fmla="*/ 29 w 93"/>
                    <a:gd name="T13" fmla="*/ 43 h 86"/>
                    <a:gd name="T14" fmla="*/ 19 w 93"/>
                    <a:gd name="T15" fmla="*/ 51 h 86"/>
                    <a:gd name="T16" fmla="*/ 9 w 93"/>
                    <a:gd name="T17" fmla="*/ 59 h 86"/>
                    <a:gd name="T18" fmla="*/ 0 w 93"/>
                    <a:gd name="T19" fmla="*/ 67 h 86"/>
                    <a:gd name="T20" fmla="*/ 15 w 93"/>
                    <a:gd name="T21" fmla="*/ 86 h 86"/>
                    <a:gd name="T22" fmla="*/ 23 w 93"/>
                    <a:gd name="T23" fmla="*/ 77 h 86"/>
                    <a:gd name="T24" fmla="*/ 35 w 93"/>
                    <a:gd name="T25" fmla="*/ 70 h 86"/>
                    <a:gd name="T26" fmla="*/ 44 w 93"/>
                    <a:gd name="T27" fmla="*/ 61 h 86"/>
                    <a:gd name="T28" fmla="*/ 54 w 93"/>
                    <a:gd name="T29" fmla="*/ 52 h 86"/>
                    <a:gd name="T30" fmla="*/ 63 w 93"/>
                    <a:gd name="T31" fmla="*/ 45 h 86"/>
                    <a:gd name="T32" fmla="*/ 74 w 93"/>
                    <a:gd name="T33" fmla="*/ 36 h 86"/>
                    <a:gd name="T34" fmla="*/ 83 w 93"/>
                    <a:gd name="T35" fmla="*/ 29 h 86"/>
                    <a:gd name="T36" fmla="*/ 93 w 93"/>
                    <a:gd name="T37" fmla="*/ 20 h 86"/>
                    <a:gd name="T38" fmla="*/ 92 w 93"/>
                    <a:gd name="T39" fmla="*/ 0 h 86"/>
                    <a:gd name="T40" fmla="*/ 79 w 93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6">
                      <a:moveTo>
                        <a:pt x="79" y="22"/>
                      </a:moveTo>
                      <a:lnTo>
                        <a:pt x="77" y="1"/>
                      </a:lnTo>
                      <a:lnTo>
                        <a:pt x="68" y="10"/>
                      </a:lnTo>
                      <a:lnTo>
                        <a:pt x="58" y="19"/>
                      </a:lnTo>
                      <a:lnTo>
                        <a:pt x="49" y="26"/>
                      </a:lnTo>
                      <a:lnTo>
                        <a:pt x="38" y="35"/>
                      </a:lnTo>
                      <a:lnTo>
                        <a:pt x="29" y="43"/>
                      </a:lnTo>
                      <a:lnTo>
                        <a:pt x="19" y="51"/>
                      </a:lnTo>
                      <a:lnTo>
                        <a:pt x="9" y="59"/>
                      </a:lnTo>
                      <a:lnTo>
                        <a:pt x="0" y="67"/>
                      </a:lnTo>
                      <a:lnTo>
                        <a:pt x="15" y="86"/>
                      </a:lnTo>
                      <a:lnTo>
                        <a:pt x="23" y="77"/>
                      </a:lnTo>
                      <a:lnTo>
                        <a:pt x="35" y="70"/>
                      </a:lnTo>
                      <a:lnTo>
                        <a:pt x="44" y="61"/>
                      </a:lnTo>
                      <a:lnTo>
                        <a:pt x="54" y="52"/>
                      </a:lnTo>
                      <a:lnTo>
                        <a:pt x="63" y="45"/>
                      </a:lnTo>
                      <a:lnTo>
                        <a:pt x="74" y="36"/>
                      </a:lnTo>
                      <a:lnTo>
                        <a:pt x="83" y="29"/>
                      </a:lnTo>
                      <a:lnTo>
                        <a:pt x="93" y="20"/>
                      </a:lnTo>
                      <a:lnTo>
                        <a:pt x="92" y="0"/>
                      </a:lnTo>
                      <a:lnTo>
                        <a:pt x="7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4" name="Freeform 136"/>
                <p:cNvSpPr>
                  <a:spLocks/>
                </p:cNvSpPr>
                <p:nvPr/>
              </p:nvSpPr>
              <p:spPr bwMode="auto">
                <a:xfrm>
                  <a:off x="5002" y="2813"/>
                  <a:ext cx="33" cy="23"/>
                </a:xfrm>
                <a:custGeom>
                  <a:avLst/>
                  <a:gdLst>
                    <a:gd name="T0" fmla="*/ 0 w 99"/>
                    <a:gd name="T1" fmla="*/ 3 h 70"/>
                    <a:gd name="T2" fmla="*/ 3 w 99"/>
                    <a:gd name="T3" fmla="*/ 20 h 70"/>
                    <a:gd name="T4" fmla="*/ 13 w 99"/>
                    <a:gd name="T5" fmla="*/ 26 h 70"/>
                    <a:gd name="T6" fmla="*/ 24 w 99"/>
                    <a:gd name="T7" fmla="*/ 33 h 70"/>
                    <a:gd name="T8" fmla="*/ 35 w 99"/>
                    <a:gd name="T9" fmla="*/ 39 h 70"/>
                    <a:gd name="T10" fmla="*/ 45 w 99"/>
                    <a:gd name="T11" fmla="*/ 45 h 70"/>
                    <a:gd name="T12" fmla="*/ 55 w 99"/>
                    <a:gd name="T13" fmla="*/ 51 h 70"/>
                    <a:gd name="T14" fmla="*/ 65 w 99"/>
                    <a:gd name="T15" fmla="*/ 57 h 70"/>
                    <a:gd name="T16" fmla="*/ 75 w 99"/>
                    <a:gd name="T17" fmla="*/ 62 h 70"/>
                    <a:gd name="T18" fmla="*/ 86 w 99"/>
                    <a:gd name="T19" fmla="*/ 70 h 70"/>
                    <a:gd name="T20" fmla="*/ 99 w 99"/>
                    <a:gd name="T21" fmla="*/ 48 h 70"/>
                    <a:gd name="T22" fmla="*/ 88 w 99"/>
                    <a:gd name="T23" fmla="*/ 42 h 70"/>
                    <a:gd name="T24" fmla="*/ 77 w 99"/>
                    <a:gd name="T25" fmla="*/ 36 h 70"/>
                    <a:gd name="T26" fmla="*/ 67 w 99"/>
                    <a:gd name="T27" fmla="*/ 30 h 70"/>
                    <a:gd name="T28" fmla="*/ 56 w 99"/>
                    <a:gd name="T29" fmla="*/ 25 h 70"/>
                    <a:gd name="T30" fmla="*/ 46 w 99"/>
                    <a:gd name="T31" fmla="*/ 19 h 70"/>
                    <a:gd name="T32" fmla="*/ 36 w 99"/>
                    <a:gd name="T33" fmla="*/ 11 h 70"/>
                    <a:gd name="T34" fmla="*/ 26 w 99"/>
                    <a:gd name="T35" fmla="*/ 6 h 70"/>
                    <a:gd name="T36" fmla="*/ 14 w 99"/>
                    <a:gd name="T37" fmla="*/ 0 h 70"/>
                    <a:gd name="T38" fmla="*/ 17 w 99"/>
                    <a:gd name="T39" fmla="*/ 19 h 70"/>
                    <a:gd name="T40" fmla="*/ 0 w 99"/>
                    <a:gd name="T41" fmla="*/ 3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9" h="70">
                      <a:moveTo>
                        <a:pt x="0" y="3"/>
                      </a:moveTo>
                      <a:lnTo>
                        <a:pt x="3" y="20"/>
                      </a:lnTo>
                      <a:lnTo>
                        <a:pt x="13" y="26"/>
                      </a:lnTo>
                      <a:lnTo>
                        <a:pt x="24" y="33"/>
                      </a:lnTo>
                      <a:lnTo>
                        <a:pt x="35" y="39"/>
                      </a:lnTo>
                      <a:lnTo>
                        <a:pt x="45" y="45"/>
                      </a:lnTo>
                      <a:lnTo>
                        <a:pt x="55" y="51"/>
                      </a:lnTo>
                      <a:lnTo>
                        <a:pt x="65" y="57"/>
                      </a:lnTo>
                      <a:lnTo>
                        <a:pt x="75" y="62"/>
                      </a:lnTo>
                      <a:lnTo>
                        <a:pt x="86" y="70"/>
                      </a:lnTo>
                      <a:lnTo>
                        <a:pt x="99" y="48"/>
                      </a:lnTo>
                      <a:lnTo>
                        <a:pt x="88" y="42"/>
                      </a:lnTo>
                      <a:lnTo>
                        <a:pt x="77" y="36"/>
                      </a:lnTo>
                      <a:lnTo>
                        <a:pt x="67" y="30"/>
                      </a:lnTo>
                      <a:lnTo>
                        <a:pt x="56" y="25"/>
                      </a:lnTo>
                      <a:lnTo>
                        <a:pt x="46" y="19"/>
                      </a:lnTo>
                      <a:lnTo>
                        <a:pt x="36" y="11"/>
                      </a:lnTo>
                      <a:lnTo>
                        <a:pt x="26" y="6"/>
                      </a:lnTo>
                      <a:lnTo>
                        <a:pt x="14" y="0"/>
                      </a:lnTo>
                      <a:lnTo>
                        <a:pt x="17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5" name="Freeform 137"/>
                <p:cNvSpPr>
                  <a:spLocks/>
                </p:cNvSpPr>
                <p:nvPr/>
              </p:nvSpPr>
              <p:spPr bwMode="auto">
                <a:xfrm>
                  <a:off x="5002" y="2744"/>
                  <a:ext cx="69" cy="75"/>
                </a:xfrm>
                <a:custGeom>
                  <a:avLst/>
                  <a:gdLst>
                    <a:gd name="T0" fmla="*/ 196 w 206"/>
                    <a:gd name="T1" fmla="*/ 0 h 226"/>
                    <a:gd name="T2" fmla="*/ 183 w 206"/>
                    <a:gd name="T3" fmla="*/ 8 h 226"/>
                    <a:gd name="T4" fmla="*/ 168 w 206"/>
                    <a:gd name="T5" fmla="*/ 16 h 226"/>
                    <a:gd name="T6" fmla="*/ 157 w 206"/>
                    <a:gd name="T7" fmla="*/ 26 h 226"/>
                    <a:gd name="T8" fmla="*/ 144 w 206"/>
                    <a:gd name="T9" fmla="*/ 38 h 226"/>
                    <a:gd name="T10" fmla="*/ 132 w 206"/>
                    <a:gd name="T11" fmla="*/ 51 h 226"/>
                    <a:gd name="T12" fmla="*/ 120 w 206"/>
                    <a:gd name="T13" fmla="*/ 63 h 226"/>
                    <a:gd name="T14" fmla="*/ 109 w 206"/>
                    <a:gd name="T15" fmla="*/ 77 h 226"/>
                    <a:gd name="T16" fmla="*/ 97 w 206"/>
                    <a:gd name="T17" fmla="*/ 92 h 226"/>
                    <a:gd name="T18" fmla="*/ 86 w 206"/>
                    <a:gd name="T19" fmla="*/ 106 h 226"/>
                    <a:gd name="T20" fmla="*/ 74 w 206"/>
                    <a:gd name="T21" fmla="*/ 121 h 226"/>
                    <a:gd name="T22" fmla="*/ 62 w 206"/>
                    <a:gd name="T23" fmla="*/ 136 h 226"/>
                    <a:gd name="T24" fmla="*/ 51 w 206"/>
                    <a:gd name="T25" fmla="*/ 152 h 226"/>
                    <a:gd name="T26" fmla="*/ 38 w 206"/>
                    <a:gd name="T27" fmla="*/ 166 h 226"/>
                    <a:gd name="T28" fmla="*/ 26 w 206"/>
                    <a:gd name="T29" fmla="*/ 181 h 226"/>
                    <a:gd name="T30" fmla="*/ 14 w 206"/>
                    <a:gd name="T31" fmla="*/ 195 h 226"/>
                    <a:gd name="T32" fmla="*/ 0 w 206"/>
                    <a:gd name="T33" fmla="*/ 210 h 226"/>
                    <a:gd name="T34" fmla="*/ 17 w 206"/>
                    <a:gd name="T35" fmla="*/ 226 h 226"/>
                    <a:gd name="T36" fmla="*/ 30 w 206"/>
                    <a:gd name="T37" fmla="*/ 211 h 226"/>
                    <a:gd name="T38" fmla="*/ 43 w 206"/>
                    <a:gd name="T39" fmla="*/ 195 h 226"/>
                    <a:gd name="T40" fmla="*/ 56 w 206"/>
                    <a:gd name="T41" fmla="*/ 181 h 226"/>
                    <a:gd name="T42" fmla="*/ 68 w 206"/>
                    <a:gd name="T43" fmla="*/ 165 h 226"/>
                    <a:gd name="T44" fmla="*/ 80 w 206"/>
                    <a:gd name="T45" fmla="*/ 150 h 226"/>
                    <a:gd name="T46" fmla="*/ 91 w 206"/>
                    <a:gd name="T47" fmla="*/ 136 h 226"/>
                    <a:gd name="T48" fmla="*/ 104 w 206"/>
                    <a:gd name="T49" fmla="*/ 121 h 226"/>
                    <a:gd name="T50" fmla="*/ 115 w 206"/>
                    <a:gd name="T51" fmla="*/ 106 h 226"/>
                    <a:gd name="T52" fmla="*/ 126 w 206"/>
                    <a:gd name="T53" fmla="*/ 92 h 226"/>
                    <a:gd name="T54" fmla="*/ 138 w 206"/>
                    <a:gd name="T55" fmla="*/ 79 h 226"/>
                    <a:gd name="T56" fmla="*/ 150 w 206"/>
                    <a:gd name="T57" fmla="*/ 67 h 226"/>
                    <a:gd name="T58" fmla="*/ 161 w 206"/>
                    <a:gd name="T59" fmla="*/ 56 h 226"/>
                    <a:gd name="T60" fmla="*/ 171 w 206"/>
                    <a:gd name="T61" fmla="*/ 45 h 226"/>
                    <a:gd name="T62" fmla="*/ 183 w 206"/>
                    <a:gd name="T63" fmla="*/ 37 h 226"/>
                    <a:gd name="T64" fmla="*/ 195 w 206"/>
                    <a:gd name="T65" fmla="*/ 29 h 226"/>
                    <a:gd name="T66" fmla="*/ 206 w 206"/>
                    <a:gd name="T67" fmla="*/ 22 h 226"/>
                    <a:gd name="T68" fmla="*/ 196 w 206"/>
                    <a:gd name="T69" fmla="*/ 0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6" h="226">
                      <a:moveTo>
                        <a:pt x="196" y="0"/>
                      </a:moveTo>
                      <a:lnTo>
                        <a:pt x="183" y="8"/>
                      </a:lnTo>
                      <a:lnTo>
                        <a:pt x="168" y="16"/>
                      </a:lnTo>
                      <a:lnTo>
                        <a:pt x="157" y="26"/>
                      </a:lnTo>
                      <a:lnTo>
                        <a:pt x="144" y="38"/>
                      </a:lnTo>
                      <a:lnTo>
                        <a:pt x="132" y="51"/>
                      </a:lnTo>
                      <a:lnTo>
                        <a:pt x="120" y="63"/>
                      </a:lnTo>
                      <a:lnTo>
                        <a:pt x="109" y="77"/>
                      </a:lnTo>
                      <a:lnTo>
                        <a:pt x="97" y="92"/>
                      </a:lnTo>
                      <a:lnTo>
                        <a:pt x="86" y="106"/>
                      </a:lnTo>
                      <a:lnTo>
                        <a:pt x="74" y="121"/>
                      </a:lnTo>
                      <a:lnTo>
                        <a:pt x="62" y="136"/>
                      </a:lnTo>
                      <a:lnTo>
                        <a:pt x="51" y="152"/>
                      </a:lnTo>
                      <a:lnTo>
                        <a:pt x="38" y="166"/>
                      </a:lnTo>
                      <a:lnTo>
                        <a:pt x="26" y="181"/>
                      </a:lnTo>
                      <a:lnTo>
                        <a:pt x="14" y="195"/>
                      </a:lnTo>
                      <a:lnTo>
                        <a:pt x="0" y="210"/>
                      </a:lnTo>
                      <a:lnTo>
                        <a:pt x="17" y="226"/>
                      </a:lnTo>
                      <a:lnTo>
                        <a:pt x="30" y="211"/>
                      </a:lnTo>
                      <a:lnTo>
                        <a:pt x="43" y="195"/>
                      </a:lnTo>
                      <a:lnTo>
                        <a:pt x="56" y="181"/>
                      </a:lnTo>
                      <a:lnTo>
                        <a:pt x="68" y="165"/>
                      </a:lnTo>
                      <a:lnTo>
                        <a:pt x="80" y="150"/>
                      </a:lnTo>
                      <a:lnTo>
                        <a:pt x="91" y="136"/>
                      </a:lnTo>
                      <a:lnTo>
                        <a:pt x="104" y="121"/>
                      </a:lnTo>
                      <a:lnTo>
                        <a:pt x="115" y="106"/>
                      </a:lnTo>
                      <a:lnTo>
                        <a:pt x="126" y="92"/>
                      </a:lnTo>
                      <a:lnTo>
                        <a:pt x="138" y="79"/>
                      </a:lnTo>
                      <a:lnTo>
                        <a:pt x="150" y="67"/>
                      </a:lnTo>
                      <a:lnTo>
                        <a:pt x="161" y="56"/>
                      </a:lnTo>
                      <a:lnTo>
                        <a:pt x="171" y="45"/>
                      </a:lnTo>
                      <a:lnTo>
                        <a:pt x="183" y="37"/>
                      </a:lnTo>
                      <a:lnTo>
                        <a:pt x="195" y="29"/>
                      </a:lnTo>
                      <a:lnTo>
                        <a:pt x="206" y="22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6" name="Freeform 138"/>
                <p:cNvSpPr>
                  <a:spLocks/>
                </p:cNvSpPr>
                <p:nvPr/>
              </p:nvSpPr>
              <p:spPr bwMode="auto">
                <a:xfrm>
                  <a:off x="5004" y="2812"/>
                  <a:ext cx="6" cy="8"/>
                </a:xfrm>
                <a:custGeom>
                  <a:avLst/>
                  <a:gdLst>
                    <a:gd name="T0" fmla="*/ 10 w 18"/>
                    <a:gd name="T1" fmla="*/ 24 h 24"/>
                    <a:gd name="T2" fmla="*/ 15 w 18"/>
                    <a:gd name="T3" fmla="*/ 21 h 24"/>
                    <a:gd name="T4" fmla="*/ 16 w 18"/>
                    <a:gd name="T5" fmla="*/ 16 h 24"/>
                    <a:gd name="T6" fmla="*/ 18 w 18"/>
                    <a:gd name="T7" fmla="*/ 12 h 24"/>
                    <a:gd name="T8" fmla="*/ 16 w 18"/>
                    <a:gd name="T9" fmla="*/ 8 h 24"/>
                    <a:gd name="T10" fmla="*/ 13 w 18"/>
                    <a:gd name="T11" fmla="*/ 3 h 24"/>
                    <a:gd name="T12" fmla="*/ 10 w 18"/>
                    <a:gd name="T13" fmla="*/ 2 h 24"/>
                    <a:gd name="T14" fmla="*/ 6 w 18"/>
                    <a:gd name="T15" fmla="*/ 0 h 24"/>
                    <a:gd name="T16" fmla="*/ 0 w 18"/>
                    <a:gd name="T17" fmla="*/ 2 h 24"/>
                    <a:gd name="T18" fmla="*/ 10 w 18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10" y="24"/>
                      </a:moveTo>
                      <a:lnTo>
                        <a:pt x="15" y="21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16" y="8"/>
                      </a:lnTo>
                      <a:lnTo>
                        <a:pt x="13" y="3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1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7" name="Freeform 139"/>
                <p:cNvSpPr>
                  <a:spLocks/>
                </p:cNvSpPr>
                <p:nvPr/>
              </p:nvSpPr>
              <p:spPr bwMode="auto">
                <a:xfrm>
                  <a:off x="5190" y="2955"/>
                  <a:ext cx="5" cy="7"/>
                </a:xfrm>
                <a:custGeom>
                  <a:avLst/>
                  <a:gdLst>
                    <a:gd name="T0" fmla="*/ 7 w 14"/>
                    <a:gd name="T1" fmla="*/ 0 h 23"/>
                    <a:gd name="T2" fmla="*/ 3 w 14"/>
                    <a:gd name="T3" fmla="*/ 1 h 23"/>
                    <a:gd name="T4" fmla="*/ 0 w 14"/>
                    <a:gd name="T5" fmla="*/ 4 h 23"/>
                    <a:gd name="T6" fmla="*/ 0 w 14"/>
                    <a:gd name="T7" fmla="*/ 10 h 23"/>
                    <a:gd name="T8" fmla="*/ 0 w 14"/>
                    <a:gd name="T9" fmla="*/ 14 h 23"/>
                    <a:gd name="T10" fmla="*/ 1 w 14"/>
                    <a:gd name="T11" fmla="*/ 17 h 23"/>
                    <a:gd name="T12" fmla="*/ 4 w 14"/>
                    <a:gd name="T13" fmla="*/ 20 h 23"/>
                    <a:gd name="T14" fmla="*/ 9 w 14"/>
                    <a:gd name="T15" fmla="*/ 23 h 23"/>
                    <a:gd name="T16" fmla="*/ 14 w 14"/>
                    <a:gd name="T17" fmla="*/ 23 h 23"/>
                    <a:gd name="T18" fmla="*/ 7 w 14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7" y="0"/>
                      </a:move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9" y="23"/>
                      </a:lnTo>
                      <a:lnTo>
                        <a:pt x="14" y="2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8" name="Freeform 140"/>
                <p:cNvSpPr>
                  <a:spLocks/>
                </p:cNvSpPr>
                <p:nvPr/>
              </p:nvSpPr>
              <p:spPr bwMode="auto">
                <a:xfrm>
                  <a:off x="5193" y="2946"/>
                  <a:ext cx="60" cy="16"/>
                </a:xfrm>
                <a:custGeom>
                  <a:avLst/>
                  <a:gdLst>
                    <a:gd name="T0" fmla="*/ 181 w 181"/>
                    <a:gd name="T1" fmla="*/ 2 h 50"/>
                    <a:gd name="T2" fmla="*/ 169 w 181"/>
                    <a:gd name="T3" fmla="*/ 2 h 50"/>
                    <a:gd name="T4" fmla="*/ 159 w 181"/>
                    <a:gd name="T5" fmla="*/ 0 h 50"/>
                    <a:gd name="T6" fmla="*/ 147 w 181"/>
                    <a:gd name="T7" fmla="*/ 0 h 50"/>
                    <a:gd name="T8" fmla="*/ 135 w 181"/>
                    <a:gd name="T9" fmla="*/ 2 h 50"/>
                    <a:gd name="T10" fmla="*/ 124 w 181"/>
                    <a:gd name="T11" fmla="*/ 2 h 50"/>
                    <a:gd name="T12" fmla="*/ 114 w 181"/>
                    <a:gd name="T13" fmla="*/ 3 h 50"/>
                    <a:gd name="T14" fmla="*/ 101 w 181"/>
                    <a:gd name="T15" fmla="*/ 5 h 50"/>
                    <a:gd name="T16" fmla="*/ 90 w 181"/>
                    <a:gd name="T17" fmla="*/ 6 h 50"/>
                    <a:gd name="T18" fmla="*/ 79 w 181"/>
                    <a:gd name="T19" fmla="*/ 8 h 50"/>
                    <a:gd name="T20" fmla="*/ 67 w 181"/>
                    <a:gd name="T21" fmla="*/ 11 h 50"/>
                    <a:gd name="T22" fmla="*/ 55 w 181"/>
                    <a:gd name="T23" fmla="*/ 12 h 50"/>
                    <a:gd name="T24" fmla="*/ 44 w 181"/>
                    <a:gd name="T25" fmla="*/ 15 h 50"/>
                    <a:gd name="T26" fmla="*/ 32 w 181"/>
                    <a:gd name="T27" fmla="*/ 18 h 50"/>
                    <a:gd name="T28" fmla="*/ 22 w 181"/>
                    <a:gd name="T29" fmla="*/ 21 h 50"/>
                    <a:gd name="T30" fmla="*/ 12 w 181"/>
                    <a:gd name="T31" fmla="*/ 24 h 50"/>
                    <a:gd name="T32" fmla="*/ 0 w 181"/>
                    <a:gd name="T33" fmla="*/ 27 h 50"/>
                    <a:gd name="T34" fmla="*/ 7 w 181"/>
                    <a:gd name="T35" fmla="*/ 50 h 50"/>
                    <a:gd name="T36" fmla="*/ 16 w 181"/>
                    <a:gd name="T37" fmla="*/ 46 h 50"/>
                    <a:gd name="T38" fmla="*/ 28 w 181"/>
                    <a:gd name="T39" fmla="*/ 43 h 50"/>
                    <a:gd name="T40" fmla="*/ 38 w 181"/>
                    <a:gd name="T41" fmla="*/ 41 h 50"/>
                    <a:gd name="T42" fmla="*/ 50 w 181"/>
                    <a:gd name="T43" fmla="*/ 38 h 50"/>
                    <a:gd name="T44" fmla="*/ 60 w 181"/>
                    <a:gd name="T45" fmla="*/ 35 h 50"/>
                    <a:gd name="T46" fmla="*/ 71 w 181"/>
                    <a:gd name="T47" fmla="*/ 34 h 50"/>
                    <a:gd name="T48" fmla="*/ 82 w 181"/>
                    <a:gd name="T49" fmla="*/ 31 h 50"/>
                    <a:gd name="T50" fmla="*/ 93 w 181"/>
                    <a:gd name="T51" fmla="*/ 30 h 50"/>
                    <a:gd name="T52" fmla="*/ 105 w 181"/>
                    <a:gd name="T53" fmla="*/ 28 h 50"/>
                    <a:gd name="T54" fmla="*/ 115 w 181"/>
                    <a:gd name="T55" fmla="*/ 27 h 50"/>
                    <a:gd name="T56" fmla="*/ 127 w 181"/>
                    <a:gd name="T57" fmla="*/ 25 h 50"/>
                    <a:gd name="T58" fmla="*/ 137 w 181"/>
                    <a:gd name="T59" fmla="*/ 25 h 50"/>
                    <a:gd name="T60" fmla="*/ 149 w 181"/>
                    <a:gd name="T61" fmla="*/ 24 h 50"/>
                    <a:gd name="T62" fmla="*/ 157 w 181"/>
                    <a:gd name="T63" fmla="*/ 24 h 50"/>
                    <a:gd name="T64" fmla="*/ 169 w 181"/>
                    <a:gd name="T65" fmla="*/ 25 h 50"/>
                    <a:gd name="T66" fmla="*/ 178 w 181"/>
                    <a:gd name="T67" fmla="*/ 25 h 50"/>
                    <a:gd name="T68" fmla="*/ 181 w 181"/>
                    <a:gd name="T6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1" h="50">
                      <a:moveTo>
                        <a:pt x="181" y="2"/>
                      </a:moveTo>
                      <a:lnTo>
                        <a:pt x="169" y="2"/>
                      </a:lnTo>
                      <a:lnTo>
                        <a:pt x="159" y="0"/>
                      </a:lnTo>
                      <a:lnTo>
                        <a:pt x="147" y="0"/>
                      </a:lnTo>
                      <a:lnTo>
                        <a:pt x="135" y="2"/>
                      </a:lnTo>
                      <a:lnTo>
                        <a:pt x="124" y="2"/>
                      </a:lnTo>
                      <a:lnTo>
                        <a:pt x="114" y="3"/>
                      </a:lnTo>
                      <a:lnTo>
                        <a:pt x="101" y="5"/>
                      </a:lnTo>
                      <a:lnTo>
                        <a:pt x="90" y="6"/>
                      </a:lnTo>
                      <a:lnTo>
                        <a:pt x="79" y="8"/>
                      </a:lnTo>
                      <a:lnTo>
                        <a:pt x="67" y="11"/>
                      </a:lnTo>
                      <a:lnTo>
                        <a:pt x="55" y="12"/>
                      </a:lnTo>
                      <a:lnTo>
                        <a:pt x="44" y="15"/>
                      </a:lnTo>
                      <a:lnTo>
                        <a:pt x="32" y="18"/>
                      </a:lnTo>
                      <a:lnTo>
                        <a:pt x="22" y="21"/>
                      </a:lnTo>
                      <a:lnTo>
                        <a:pt x="12" y="24"/>
                      </a:lnTo>
                      <a:lnTo>
                        <a:pt x="0" y="27"/>
                      </a:lnTo>
                      <a:lnTo>
                        <a:pt x="7" y="50"/>
                      </a:lnTo>
                      <a:lnTo>
                        <a:pt x="16" y="46"/>
                      </a:lnTo>
                      <a:lnTo>
                        <a:pt x="28" y="43"/>
                      </a:lnTo>
                      <a:lnTo>
                        <a:pt x="38" y="41"/>
                      </a:lnTo>
                      <a:lnTo>
                        <a:pt x="50" y="38"/>
                      </a:lnTo>
                      <a:lnTo>
                        <a:pt x="60" y="35"/>
                      </a:lnTo>
                      <a:lnTo>
                        <a:pt x="71" y="34"/>
                      </a:lnTo>
                      <a:lnTo>
                        <a:pt x="82" y="31"/>
                      </a:lnTo>
                      <a:lnTo>
                        <a:pt x="93" y="30"/>
                      </a:lnTo>
                      <a:lnTo>
                        <a:pt x="105" y="28"/>
                      </a:lnTo>
                      <a:lnTo>
                        <a:pt x="115" y="27"/>
                      </a:lnTo>
                      <a:lnTo>
                        <a:pt x="127" y="25"/>
                      </a:lnTo>
                      <a:lnTo>
                        <a:pt x="137" y="25"/>
                      </a:lnTo>
                      <a:lnTo>
                        <a:pt x="149" y="24"/>
                      </a:lnTo>
                      <a:lnTo>
                        <a:pt x="157" y="24"/>
                      </a:lnTo>
                      <a:lnTo>
                        <a:pt x="169" y="25"/>
                      </a:lnTo>
                      <a:lnTo>
                        <a:pt x="178" y="25"/>
                      </a:lnTo>
                      <a:lnTo>
                        <a:pt x="18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9" name="Freeform 141"/>
                <p:cNvSpPr>
                  <a:spLocks/>
                </p:cNvSpPr>
                <p:nvPr/>
              </p:nvSpPr>
              <p:spPr bwMode="auto">
                <a:xfrm>
                  <a:off x="5194" y="2955"/>
                  <a:ext cx="4" cy="7"/>
                </a:xfrm>
                <a:custGeom>
                  <a:avLst/>
                  <a:gdLst>
                    <a:gd name="T0" fmla="*/ 0 w 12"/>
                    <a:gd name="T1" fmla="*/ 23 h 23"/>
                    <a:gd name="T2" fmla="*/ 4 w 12"/>
                    <a:gd name="T3" fmla="*/ 21 h 23"/>
                    <a:gd name="T4" fmla="*/ 9 w 12"/>
                    <a:gd name="T5" fmla="*/ 19 h 23"/>
                    <a:gd name="T6" fmla="*/ 10 w 12"/>
                    <a:gd name="T7" fmla="*/ 16 h 23"/>
                    <a:gd name="T8" fmla="*/ 12 w 12"/>
                    <a:gd name="T9" fmla="*/ 11 h 23"/>
                    <a:gd name="T10" fmla="*/ 12 w 12"/>
                    <a:gd name="T11" fmla="*/ 7 h 23"/>
                    <a:gd name="T12" fmla="*/ 10 w 12"/>
                    <a:gd name="T13" fmla="*/ 4 h 23"/>
                    <a:gd name="T14" fmla="*/ 7 w 12"/>
                    <a:gd name="T15" fmla="*/ 1 h 23"/>
                    <a:gd name="T16" fmla="*/ 2 w 12"/>
                    <a:gd name="T17" fmla="*/ 0 h 23"/>
                    <a:gd name="T18" fmla="*/ 0 w 12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0" y="23"/>
                      </a:moveTo>
                      <a:lnTo>
                        <a:pt x="4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2" y="11"/>
                      </a:lnTo>
                      <a:lnTo>
                        <a:pt x="12" y="7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0" name="Freeform 142"/>
                <p:cNvSpPr>
                  <a:spLocks/>
                </p:cNvSpPr>
                <p:nvPr/>
              </p:nvSpPr>
              <p:spPr bwMode="auto">
                <a:xfrm>
                  <a:off x="5247" y="2991"/>
                  <a:ext cx="8" cy="5"/>
                </a:xfrm>
                <a:custGeom>
                  <a:avLst/>
                  <a:gdLst>
                    <a:gd name="T0" fmla="*/ 0 w 23"/>
                    <a:gd name="T1" fmla="*/ 2 h 13"/>
                    <a:gd name="T2" fmla="*/ 2 w 23"/>
                    <a:gd name="T3" fmla="*/ 6 h 13"/>
                    <a:gd name="T4" fmla="*/ 4 w 23"/>
                    <a:gd name="T5" fmla="*/ 10 h 13"/>
                    <a:gd name="T6" fmla="*/ 7 w 23"/>
                    <a:gd name="T7" fmla="*/ 12 h 13"/>
                    <a:gd name="T8" fmla="*/ 12 w 23"/>
                    <a:gd name="T9" fmla="*/ 13 h 13"/>
                    <a:gd name="T10" fmla="*/ 16 w 23"/>
                    <a:gd name="T11" fmla="*/ 12 h 13"/>
                    <a:gd name="T12" fmla="*/ 20 w 23"/>
                    <a:gd name="T13" fmla="*/ 9 h 13"/>
                    <a:gd name="T14" fmla="*/ 22 w 23"/>
                    <a:gd name="T15" fmla="*/ 6 h 13"/>
                    <a:gd name="T16" fmla="*/ 23 w 23"/>
                    <a:gd name="T17" fmla="*/ 0 h 13"/>
                    <a:gd name="T18" fmla="*/ 0 w 23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3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7" y="12"/>
                      </a:lnTo>
                      <a:lnTo>
                        <a:pt x="12" y="13"/>
                      </a:lnTo>
                      <a:lnTo>
                        <a:pt x="16" y="12"/>
                      </a:lnTo>
                      <a:lnTo>
                        <a:pt x="20" y="9"/>
                      </a:lnTo>
                      <a:lnTo>
                        <a:pt x="22" y="6"/>
                      </a:lnTo>
                      <a:lnTo>
                        <a:pt x="2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1" name="Freeform 143"/>
                <p:cNvSpPr>
                  <a:spLocks/>
                </p:cNvSpPr>
                <p:nvPr/>
              </p:nvSpPr>
              <p:spPr bwMode="auto">
                <a:xfrm>
                  <a:off x="5244" y="2908"/>
                  <a:ext cx="11" cy="84"/>
                </a:xfrm>
                <a:custGeom>
                  <a:avLst/>
                  <a:gdLst>
                    <a:gd name="T0" fmla="*/ 13 w 33"/>
                    <a:gd name="T1" fmla="*/ 23 h 252"/>
                    <a:gd name="T2" fmla="*/ 0 w 33"/>
                    <a:gd name="T3" fmla="*/ 12 h 252"/>
                    <a:gd name="T4" fmla="*/ 1 w 33"/>
                    <a:gd name="T5" fmla="*/ 28 h 252"/>
                    <a:gd name="T6" fmla="*/ 1 w 33"/>
                    <a:gd name="T7" fmla="*/ 42 h 252"/>
                    <a:gd name="T8" fmla="*/ 1 w 33"/>
                    <a:gd name="T9" fmla="*/ 57 h 252"/>
                    <a:gd name="T10" fmla="*/ 3 w 33"/>
                    <a:gd name="T11" fmla="*/ 71 h 252"/>
                    <a:gd name="T12" fmla="*/ 4 w 33"/>
                    <a:gd name="T13" fmla="*/ 87 h 252"/>
                    <a:gd name="T14" fmla="*/ 4 w 33"/>
                    <a:gd name="T15" fmla="*/ 102 h 252"/>
                    <a:gd name="T16" fmla="*/ 4 w 33"/>
                    <a:gd name="T17" fmla="*/ 116 h 252"/>
                    <a:gd name="T18" fmla="*/ 6 w 33"/>
                    <a:gd name="T19" fmla="*/ 132 h 252"/>
                    <a:gd name="T20" fmla="*/ 6 w 33"/>
                    <a:gd name="T21" fmla="*/ 147 h 252"/>
                    <a:gd name="T22" fmla="*/ 7 w 33"/>
                    <a:gd name="T23" fmla="*/ 161 h 252"/>
                    <a:gd name="T24" fmla="*/ 7 w 33"/>
                    <a:gd name="T25" fmla="*/ 177 h 252"/>
                    <a:gd name="T26" fmla="*/ 7 w 33"/>
                    <a:gd name="T27" fmla="*/ 191 h 252"/>
                    <a:gd name="T28" fmla="*/ 9 w 33"/>
                    <a:gd name="T29" fmla="*/ 207 h 252"/>
                    <a:gd name="T30" fmla="*/ 9 w 33"/>
                    <a:gd name="T31" fmla="*/ 221 h 252"/>
                    <a:gd name="T32" fmla="*/ 10 w 33"/>
                    <a:gd name="T33" fmla="*/ 236 h 252"/>
                    <a:gd name="T34" fmla="*/ 10 w 33"/>
                    <a:gd name="T35" fmla="*/ 252 h 252"/>
                    <a:gd name="T36" fmla="*/ 33 w 33"/>
                    <a:gd name="T37" fmla="*/ 250 h 252"/>
                    <a:gd name="T38" fmla="*/ 32 w 33"/>
                    <a:gd name="T39" fmla="*/ 236 h 252"/>
                    <a:gd name="T40" fmla="*/ 32 w 33"/>
                    <a:gd name="T41" fmla="*/ 220 h 252"/>
                    <a:gd name="T42" fmla="*/ 32 w 33"/>
                    <a:gd name="T43" fmla="*/ 205 h 252"/>
                    <a:gd name="T44" fmla="*/ 30 w 33"/>
                    <a:gd name="T45" fmla="*/ 191 h 252"/>
                    <a:gd name="T46" fmla="*/ 30 w 33"/>
                    <a:gd name="T47" fmla="*/ 176 h 252"/>
                    <a:gd name="T48" fmla="*/ 29 w 33"/>
                    <a:gd name="T49" fmla="*/ 160 h 252"/>
                    <a:gd name="T50" fmla="*/ 29 w 33"/>
                    <a:gd name="T51" fmla="*/ 145 h 252"/>
                    <a:gd name="T52" fmla="*/ 29 w 33"/>
                    <a:gd name="T53" fmla="*/ 131 h 252"/>
                    <a:gd name="T54" fmla="*/ 28 w 33"/>
                    <a:gd name="T55" fmla="*/ 115 h 252"/>
                    <a:gd name="T56" fmla="*/ 28 w 33"/>
                    <a:gd name="T57" fmla="*/ 100 h 252"/>
                    <a:gd name="T58" fmla="*/ 26 w 33"/>
                    <a:gd name="T59" fmla="*/ 86 h 252"/>
                    <a:gd name="T60" fmla="*/ 26 w 33"/>
                    <a:gd name="T61" fmla="*/ 71 h 252"/>
                    <a:gd name="T62" fmla="*/ 25 w 33"/>
                    <a:gd name="T63" fmla="*/ 55 h 252"/>
                    <a:gd name="T64" fmla="*/ 25 w 33"/>
                    <a:gd name="T65" fmla="*/ 41 h 252"/>
                    <a:gd name="T66" fmla="*/ 23 w 33"/>
                    <a:gd name="T67" fmla="*/ 26 h 252"/>
                    <a:gd name="T68" fmla="*/ 23 w 33"/>
                    <a:gd name="T69" fmla="*/ 12 h 252"/>
                    <a:gd name="T70" fmla="*/ 10 w 33"/>
                    <a:gd name="T71" fmla="*/ 0 h 252"/>
                    <a:gd name="T72" fmla="*/ 13 w 33"/>
                    <a:gd name="T73" fmla="*/ 23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252">
                      <a:moveTo>
                        <a:pt x="13" y="23"/>
                      </a:moveTo>
                      <a:lnTo>
                        <a:pt x="0" y="12"/>
                      </a:lnTo>
                      <a:lnTo>
                        <a:pt x="1" y="28"/>
                      </a:lnTo>
                      <a:lnTo>
                        <a:pt x="1" y="42"/>
                      </a:lnTo>
                      <a:lnTo>
                        <a:pt x="1" y="57"/>
                      </a:lnTo>
                      <a:lnTo>
                        <a:pt x="3" y="71"/>
                      </a:lnTo>
                      <a:lnTo>
                        <a:pt x="4" y="87"/>
                      </a:lnTo>
                      <a:lnTo>
                        <a:pt x="4" y="102"/>
                      </a:lnTo>
                      <a:lnTo>
                        <a:pt x="4" y="116"/>
                      </a:lnTo>
                      <a:lnTo>
                        <a:pt x="6" y="132"/>
                      </a:lnTo>
                      <a:lnTo>
                        <a:pt x="6" y="147"/>
                      </a:lnTo>
                      <a:lnTo>
                        <a:pt x="7" y="161"/>
                      </a:lnTo>
                      <a:lnTo>
                        <a:pt x="7" y="177"/>
                      </a:lnTo>
                      <a:lnTo>
                        <a:pt x="7" y="191"/>
                      </a:lnTo>
                      <a:lnTo>
                        <a:pt x="9" y="207"/>
                      </a:lnTo>
                      <a:lnTo>
                        <a:pt x="9" y="221"/>
                      </a:lnTo>
                      <a:lnTo>
                        <a:pt x="10" y="236"/>
                      </a:lnTo>
                      <a:lnTo>
                        <a:pt x="10" y="252"/>
                      </a:lnTo>
                      <a:lnTo>
                        <a:pt x="33" y="250"/>
                      </a:lnTo>
                      <a:lnTo>
                        <a:pt x="32" y="236"/>
                      </a:lnTo>
                      <a:lnTo>
                        <a:pt x="32" y="220"/>
                      </a:lnTo>
                      <a:lnTo>
                        <a:pt x="32" y="205"/>
                      </a:lnTo>
                      <a:lnTo>
                        <a:pt x="30" y="191"/>
                      </a:lnTo>
                      <a:lnTo>
                        <a:pt x="30" y="176"/>
                      </a:lnTo>
                      <a:lnTo>
                        <a:pt x="29" y="160"/>
                      </a:lnTo>
                      <a:lnTo>
                        <a:pt x="29" y="145"/>
                      </a:lnTo>
                      <a:lnTo>
                        <a:pt x="29" y="131"/>
                      </a:lnTo>
                      <a:lnTo>
                        <a:pt x="28" y="115"/>
                      </a:lnTo>
                      <a:lnTo>
                        <a:pt x="28" y="100"/>
                      </a:lnTo>
                      <a:lnTo>
                        <a:pt x="26" y="86"/>
                      </a:lnTo>
                      <a:lnTo>
                        <a:pt x="26" y="71"/>
                      </a:lnTo>
                      <a:lnTo>
                        <a:pt x="25" y="55"/>
                      </a:lnTo>
                      <a:lnTo>
                        <a:pt x="25" y="41"/>
                      </a:lnTo>
                      <a:lnTo>
                        <a:pt x="23" y="26"/>
                      </a:lnTo>
                      <a:lnTo>
                        <a:pt x="23" y="12"/>
                      </a:lnTo>
                      <a:lnTo>
                        <a:pt x="10" y="0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2" name="Freeform 144"/>
                <p:cNvSpPr>
                  <a:spLocks/>
                </p:cNvSpPr>
                <p:nvPr/>
              </p:nvSpPr>
              <p:spPr bwMode="auto">
                <a:xfrm>
                  <a:off x="5232" y="2908"/>
                  <a:ext cx="16" cy="9"/>
                </a:xfrm>
                <a:custGeom>
                  <a:avLst/>
                  <a:gdLst>
                    <a:gd name="T0" fmla="*/ 22 w 48"/>
                    <a:gd name="T1" fmla="*/ 14 h 26"/>
                    <a:gd name="T2" fmla="*/ 13 w 48"/>
                    <a:gd name="T3" fmla="*/ 26 h 26"/>
                    <a:gd name="T4" fmla="*/ 17 w 48"/>
                    <a:gd name="T5" fmla="*/ 26 h 26"/>
                    <a:gd name="T6" fmla="*/ 20 w 48"/>
                    <a:gd name="T7" fmla="*/ 26 h 26"/>
                    <a:gd name="T8" fmla="*/ 25 w 48"/>
                    <a:gd name="T9" fmla="*/ 26 h 26"/>
                    <a:gd name="T10" fmla="*/ 32 w 48"/>
                    <a:gd name="T11" fmla="*/ 25 h 26"/>
                    <a:gd name="T12" fmla="*/ 35 w 48"/>
                    <a:gd name="T13" fmla="*/ 25 h 26"/>
                    <a:gd name="T14" fmla="*/ 39 w 48"/>
                    <a:gd name="T15" fmla="*/ 23 h 26"/>
                    <a:gd name="T16" fmla="*/ 44 w 48"/>
                    <a:gd name="T17" fmla="*/ 23 h 26"/>
                    <a:gd name="T18" fmla="*/ 48 w 48"/>
                    <a:gd name="T19" fmla="*/ 23 h 26"/>
                    <a:gd name="T20" fmla="*/ 45 w 48"/>
                    <a:gd name="T21" fmla="*/ 0 h 26"/>
                    <a:gd name="T22" fmla="*/ 42 w 48"/>
                    <a:gd name="T23" fmla="*/ 0 h 26"/>
                    <a:gd name="T24" fmla="*/ 38 w 48"/>
                    <a:gd name="T25" fmla="*/ 0 h 26"/>
                    <a:gd name="T26" fmla="*/ 32 w 48"/>
                    <a:gd name="T27" fmla="*/ 1 h 26"/>
                    <a:gd name="T28" fmla="*/ 28 w 48"/>
                    <a:gd name="T29" fmla="*/ 1 h 26"/>
                    <a:gd name="T30" fmla="*/ 25 w 48"/>
                    <a:gd name="T31" fmla="*/ 3 h 26"/>
                    <a:gd name="T32" fmla="*/ 19 w 48"/>
                    <a:gd name="T33" fmla="*/ 3 h 26"/>
                    <a:gd name="T34" fmla="*/ 13 w 48"/>
                    <a:gd name="T35" fmla="*/ 3 h 26"/>
                    <a:gd name="T36" fmla="*/ 10 w 48"/>
                    <a:gd name="T37" fmla="*/ 3 h 26"/>
                    <a:gd name="T38" fmla="*/ 0 w 48"/>
                    <a:gd name="T39" fmla="*/ 16 h 26"/>
                    <a:gd name="T40" fmla="*/ 22 w 48"/>
                    <a:gd name="T41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6">
                      <a:moveTo>
                        <a:pt x="22" y="14"/>
                      </a:moveTo>
                      <a:lnTo>
                        <a:pt x="13" y="26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5" y="26"/>
                      </a:lnTo>
                      <a:lnTo>
                        <a:pt x="32" y="25"/>
                      </a:lnTo>
                      <a:lnTo>
                        <a:pt x="35" y="25"/>
                      </a:lnTo>
                      <a:lnTo>
                        <a:pt x="39" y="23"/>
                      </a:lnTo>
                      <a:lnTo>
                        <a:pt x="44" y="23"/>
                      </a:lnTo>
                      <a:lnTo>
                        <a:pt x="48" y="23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5" y="3"/>
                      </a:lnTo>
                      <a:lnTo>
                        <a:pt x="19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0" y="16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3" name="Freeform 145"/>
                <p:cNvSpPr>
                  <a:spLocks/>
                </p:cNvSpPr>
                <p:nvPr/>
              </p:nvSpPr>
              <p:spPr bwMode="auto">
                <a:xfrm>
                  <a:off x="5232" y="2913"/>
                  <a:ext cx="9" cy="41"/>
                </a:xfrm>
                <a:custGeom>
                  <a:avLst/>
                  <a:gdLst>
                    <a:gd name="T0" fmla="*/ 15 w 28"/>
                    <a:gd name="T1" fmla="*/ 99 h 123"/>
                    <a:gd name="T2" fmla="*/ 28 w 28"/>
                    <a:gd name="T3" fmla="*/ 110 h 123"/>
                    <a:gd name="T4" fmla="*/ 28 w 28"/>
                    <a:gd name="T5" fmla="*/ 104 h 123"/>
                    <a:gd name="T6" fmla="*/ 28 w 28"/>
                    <a:gd name="T7" fmla="*/ 97 h 123"/>
                    <a:gd name="T8" fmla="*/ 28 w 28"/>
                    <a:gd name="T9" fmla="*/ 89 h 123"/>
                    <a:gd name="T10" fmla="*/ 26 w 28"/>
                    <a:gd name="T11" fmla="*/ 82 h 123"/>
                    <a:gd name="T12" fmla="*/ 26 w 28"/>
                    <a:gd name="T13" fmla="*/ 76 h 123"/>
                    <a:gd name="T14" fmla="*/ 26 w 28"/>
                    <a:gd name="T15" fmla="*/ 69 h 123"/>
                    <a:gd name="T16" fmla="*/ 26 w 28"/>
                    <a:gd name="T17" fmla="*/ 62 h 123"/>
                    <a:gd name="T18" fmla="*/ 25 w 28"/>
                    <a:gd name="T19" fmla="*/ 56 h 123"/>
                    <a:gd name="T20" fmla="*/ 25 w 28"/>
                    <a:gd name="T21" fmla="*/ 49 h 123"/>
                    <a:gd name="T22" fmla="*/ 25 w 28"/>
                    <a:gd name="T23" fmla="*/ 41 h 123"/>
                    <a:gd name="T24" fmla="*/ 25 w 28"/>
                    <a:gd name="T25" fmla="*/ 35 h 123"/>
                    <a:gd name="T26" fmla="*/ 25 w 28"/>
                    <a:gd name="T27" fmla="*/ 28 h 123"/>
                    <a:gd name="T28" fmla="*/ 25 w 28"/>
                    <a:gd name="T29" fmla="*/ 21 h 123"/>
                    <a:gd name="T30" fmla="*/ 23 w 28"/>
                    <a:gd name="T31" fmla="*/ 14 h 123"/>
                    <a:gd name="T32" fmla="*/ 23 w 28"/>
                    <a:gd name="T33" fmla="*/ 6 h 123"/>
                    <a:gd name="T34" fmla="*/ 22 w 28"/>
                    <a:gd name="T35" fmla="*/ 0 h 123"/>
                    <a:gd name="T36" fmla="*/ 0 w 28"/>
                    <a:gd name="T37" fmla="*/ 2 h 123"/>
                    <a:gd name="T38" fmla="*/ 0 w 28"/>
                    <a:gd name="T39" fmla="*/ 9 h 123"/>
                    <a:gd name="T40" fmla="*/ 0 w 28"/>
                    <a:gd name="T41" fmla="*/ 17 h 123"/>
                    <a:gd name="T42" fmla="*/ 1 w 28"/>
                    <a:gd name="T43" fmla="*/ 22 h 123"/>
                    <a:gd name="T44" fmla="*/ 1 w 28"/>
                    <a:gd name="T45" fmla="*/ 28 h 123"/>
                    <a:gd name="T46" fmla="*/ 1 w 28"/>
                    <a:gd name="T47" fmla="*/ 35 h 123"/>
                    <a:gd name="T48" fmla="*/ 1 w 28"/>
                    <a:gd name="T49" fmla="*/ 43 h 123"/>
                    <a:gd name="T50" fmla="*/ 3 w 28"/>
                    <a:gd name="T51" fmla="*/ 50 h 123"/>
                    <a:gd name="T52" fmla="*/ 3 w 28"/>
                    <a:gd name="T53" fmla="*/ 57 h 123"/>
                    <a:gd name="T54" fmla="*/ 3 w 28"/>
                    <a:gd name="T55" fmla="*/ 63 h 123"/>
                    <a:gd name="T56" fmla="*/ 3 w 28"/>
                    <a:gd name="T57" fmla="*/ 70 h 123"/>
                    <a:gd name="T58" fmla="*/ 3 w 28"/>
                    <a:gd name="T59" fmla="*/ 78 h 123"/>
                    <a:gd name="T60" fmla="*/ 3 w 28"/>
                    <a:gd name="T61" fmla="*/ 83 h 123"/>
                    <a:gd name="T62" fmla="*/ 4 w 28"/>
                    <a:gd name="T63" fmla="*/ 91 h 123"/>
                    <a:gd name="T64" fmla="*/ 4 w 28"/>
                    <a:gd name="T65" fmla="*/ 98 h 123"/>
                    <a:gd name="T66" fmla="*/ 4 w 28"/>
                    <a:gd name="T67" fmla="*/ 105 h 123"/>
                    <a:gd name="T68" fmla="*/ 4 w 28"/>
                    <a:gd name="T69" fmla="*/ 111 h 123"/>
                    <a:gd name="T70" fmla="*/ 17 w 28"/>
                    <a:gd name="T71" fmla="*/ 123 h 123"/>
                    <a:gd name="T72" fmla="*/ 15 w 28"/>
                    <a:gd name="T73" fmla="*/ 99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" h="123">
                      <a:moveTo>
                        <a:pt x="15" y="99"/>
                      </a:moveTo>
                      <a:lnTo>
                        <a:pt x="28" y="110"/>
                      </a:lnTo>
                      <a:lnTo>
                        <a:pt x="28" y="104"/>
                      </a:lnTo>
                      <a:lnTo>
                        <a:pt x="28" y="97"/>
                      </a:lnTo>
                      <a:lnTo>
                        <a:pt x="28" y="89"/>
                      </a:lnTo>
                      <a:lnTo>
                        <a:pt x="26" y="82"/>
                      </a:lnTo>
                      <a:lnTo>
                        <a:pt x="26" y="76"/>
                      </a:lnTo>
                      <a:lnTo>
                        <a:pt x="26" y="69"/>
                      </a:lnTo>
                      <a:lnTo>
                        <a:pt x="26" y="62"/>
                      </a:lnTo>
                      <a:lnTo>
                        <a:pt x="25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5" y="35"/>
                      </a:lnTo>
                      <a:lnTo>
                        <a:pt x="25" y="28"/>
                      </a:lnTo>
                      <a:lnTo>
                        <a:pt x="25" y="21"/>
                      </a:lnTo>
                      <a:lnTo>
                        <a:pt x="23" y="14"/>
                      </a:lnTo>
                      <a:lnTo>
                        <a:pt x="23" y="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1" y="22"/>
                      </a:lnTo>
                      <a:lnTo>
                        <a:pt x="1" y="28"/>
                      </a:lnTo>
                      <a:lnTo>
                        <a:pt x="1" y="35"/>
                      </a:lnTo>
                      <a:lnTo>
                        <a:pt x="1" y="43"/>
                      </a:lnTo>
                      <a:lnTo>
                        <a:pt x="3" y="50"/>
                      </a:lnTo>
                      <a:lnTo>
                        <a:pt x="3" y="57"/>
                      </a:lnTo>
                      <a:lnTo>
                        <a:pt x="3" y="63"/>
                      </a:lnTo>
                      <a:lnTo>
                        <a:pt x="3" y="70"/>
                      </a:lnTo>
                      <a:lnTo>
                        <a:pt x="3" y="78"/>
                      </a:lnTo>
                      <a:lnTo>
                        <a:pt x="3" y="83"/>
                      </a:lnTo>
                      <a:lnTo>
                        <a:pt x="4" y="91"/>
                      </a:lnTo>
                      <a:lnTo>
                        <a:pt x="4" y="98"/>
                      </a:lnTo>
                      <a:lnTo>
                        <a:pt x="4" y="105"/>
                      </a:lnTo>
                      <a:lnTo>
                        <a:pt x="4" y="111"/>
                      </a:lnTo>
                      <a:lnTo>
                        <a:pt x="17" y="123"/>
                      </a:lnTo>
                      <a:lnTo>
                        <a:pt x="15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4" name="Freeform 146"/>
                <p:cNvSpPr>
                  <a:spLocks/>
                </p:cNvSpPr>
                <p:nvPr/>
              </p:nvSpPr>
              <p:spPr bwMode="auto">
                <a:xfrm>
                  <a:off x="5237" y="2945"/>
                  <a:ext cx="11" cy="9"/>
                </a:xfrm>
                <a:custGeom>
                  <a:avLst/>
                  <a:gdLst>
                    <a:gd name="T0" fmla="*/ 32 w 32"/>
                    <a:gd name="T1" fmla="*/ 0 h 25"/>
                    <a:gd name="T2" fmla="*/ 18 w 32"/>
                    <a:gd name="T3" fmla="*/ 0 h 25"/>
                    <a:gd name="T4" fmla="*/ 14 w 32"/>
                    <a:gd name="T5" fmla="*/ 0 h 25"/>
                    <a:gd name="T6" fmla="*/ 10 w 32"/>
                    <a:gd name="T7" fmla="*/ 0 h 25"/>
                    <a:gd name="T8" fmla="*/ 4 w 32"/>
                    <a:gd name="T9" fmla="*/ 0 h 25"/>
                    <a:gd name="T10" fmla="*/ 0 w 32"/>
                    <a:gd name="T11" fmla="*/ 1 h 25"/>
                    <a:gd name="T12" fmla="*/ 2 w 32"/>
                    <a:gd name="T13" fmla="*/ 25 h 25"/>
                    <a:gd name="T14" fmla="*/ 7 w 32"/>
                    <a:gd name="T15" fmla="*/ 23 h 25"/>
                    <a:gd name="T16" fmla="*/ 11 w 32"/>
                    <a:gd name="T17" fmla="*/ 23 h 25"/>
                    <a:gd name="T18" fmla="*/ 16 w 32"/>
                    <a:gd name="T19" fmla="*/ 23 h 25"/>
                    <a:gd name="T20" fmla="*/ 20 w 32"/>
                    <a:gd name="T21" fmla="*/ 23 h 25"/>
                    <a:gd name="T22" fmla="*/ 32 w 32"/>
                    <a:gd name="T23" fmla="*/ 23 h 25"/>
                    <a:gd name="T24" fmla="*/ 32 w 32"/>
                    <a:gd name="T2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5">
                      <a:moveTo>
                        <a:pt x="32" y="0"/>
                      </a:move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25"/>
                      </a:lnTo>
                      <a:lnTo>
                        <a:pt x="7" y="23"/>
                      </a:lnTo>
                      <a:lnTo>
                        <a:pt x="11" y="23"/>
                      </a:lnTo>
                      <a:lnTo>
                        <a:pt x="16" y="23"/>
                      </a:lnTo>
                      <a:lnTo>
                        <a:pt x="20" y="23"/>
                      </a:lnTo>
                      <a:lnTo>
                        <a:pt x="32" y="23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5" name="Freeform 147"/>
                <p:cNvSpPr>
                  <a:spLocks/>
                </p:cNvSpPr>
                <p:nvPr/>
              </p:nvSpPr>
              <p:spPr bwMode="auto">
                <a:xfrm>
                  <a:off x="5237" y="2946"/>
                  <a:ext cx="4" cy="8"/>
                </a:xfrm>
                <a:custGeom>
                  <a:avLst/>
                  <a:gdLst>
                    <a:gd name="T0" fmla="*/ 0 w 12"/>
                    <a:gd name="T1" fmla="*/ 24 h 24"/>
                    <a:gd name="T2" fmla="*/ 6 w 12"/>
                    <a:gd name="T3" fmla="*/ 22 h 24"/>
                    <a:gd name="T4" fmla="*/ 9 w 12"/>
                    <a:gd name="T5" fmla="*/ 19 h 24"/>
                    <a:gd name="T6" fmla="*/ 12 w 12"/>
                    <a:gd name="T7" fmla="*/ 16 h 24"/>
                    <a:gd name="T8" fmla="*/ 12 w 12"/>
                    <a:gd name="T9" fmla="*/ 12 h 24"/>
                    <a:gd name="T10" fmla="*/ 12 w 12"/>
                    <a:gd name="T11" fmla="*/ 8 h 24"/>
                    <a:gd name="T12" fmla="*/ 9 w 12"/>
                    <a:gd name="T13" fmla="*/ 5 h 24"/>
                    <a:gd name="T14" fmla="*/ 6 w 12"/>
                    <a:gd name="T15" fmla="*/ 2 h 24"/>
                    <a:gd name="T16" fmla="*/ 0 w 12"/>
                    <a:gd name="T17" fmla="*/ 0 h 24"/>
                    <a:gd name="T18" fmla="*/ 0 w 12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4">
                      <a:moveTo>
                        <a:pt x="0" y="24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6" name="Freeform 148"/>
                <p:cNvSpPr>
                  <a:spLocks/>
                </p:cNvSpPr>
                <p:nvPr/>
              </p:nvSpPr>
              <p:spPr bwMode="auto">
                <a:xfrm>
                  <a:off x="5213" y="2922"/>
                  <a:ext cx="15" cy="31"/>
                </a:xfrm>
                <a:custGeom>
                  <a:avLst/>
                  <a:gdLst>
                    <a:gd name="T0" fmla="*/ 40 w 44"/>
                    <a:gd name="T1" fmla="*/ 0 h 94"/>
                    <a:gd name="T2" fmla="*/ 41 w 44"/>
                    <a:gd name="T3" fmla="*/ 23 h 94"/>
                    <a:gd name="T4" fmla="*/ 42 w 44"/>
                    <a:gd name="T5" fmla="*/ 45 h 94"/>
                    <a:gd name="T6" fmla="*/ 42 w 44"/>
                    <a:gd name="T7" fmla="*/ 67 h 94"/>
                    <a:gd name="T8" fmla="*/ 44 w 44"/>
                    <a:gd name="T9" fmla="*/ 88 h 94"/>
                    <a:gd name="T10" fmla="*/ 40 w 44"/>
                    <a:gd name="T11" fmla="*/ 88 h 94"/>
                    <a:gd name="T12" fmla="*/ 35 w 44"/>
                    <a:gd name="T13" fmla="*/ 88 h 94"/>
                    <a:gd name="T14" fmla="*/ 29 w 44"/>
                    <a:gd name="T15" fmla="*/ 88 h 94"/>
                    <a:gd name="T16" fmla="*/ 24 w 44"/>
                    <a:gd name="T17" fmla="*/ 90 h 94"/>
                    <a:gd name="T18" fmla="*/ 19 w 44"/>
                    <a:gd name="T19" fmla="*/ 90 h 94"/>
                    <a:gd name="T20" fmla="*/ 13 w 44"/>
                    <a:gd name="T21" fmla="*/ 91 h 94"/>
                    <a:gd name="T22" fmla="*/ 6 w 44"/>
                    <a:gd name="T23" fmla="*/ 93 h 94"/>
                    <a:gd name="T24" fmla="*/ 0 w 44"/>
                    <a:gd name="T25" fmla="*/ 94 h 94"/>
                    <a:gd name="T26" fmla="*/ 2 w 44"/>
                    <a:gd name="T27" fmla="*/ 71 h 94"/>
                    <a:gd name="T28" fmla="*/ 2 w 44"/>
                    <a:gd name="T29" fmla="*/ 51 h 94"/>
                    <a:gd name="T30" fmla="*/ 2 w 44"/>
                    <a:gd name="T31" fmla="*/ 29 h 94"/>
                    <a:gd name="T32" fmla="*/ 2 w 44"/>
                    <a:gd name="T33" fmla="*/ 8 h 94"/>
                    <a:gd name="T34" fmla="*/ 8 w 44"/>
                    <a:gd name="T35" fmla="*/ 7 h 94"/>
                    <a:gd name="T36" fmla="*/ 12 w 44"/>
                    <a:gd name="T37" fmla="*/ 6 h 94"/>
                    <a:gd name="T38" fmla="*/ 16 w 44"/>
                    <a:gd name="T39" fmla="*/ 6 h 94"/>
                    <a:gd name="T40" fmla="*/ 21 w 44"/>
                    <a:gd name="T41" fmla="*/ 4 h 94"/>
                    <a:gd name="T42" fmla="*/ 25 w 44"/>
                    <a:gd name="T43" fmla="*/ 3 h 94"/>
                    <a:gd name="T44" fmla="*/ 31 w 44"/>
                    <a:gd name="T45" fmla="*/ 1 h 94"/>
                    <a:gd name="T46" fmla="*/ 35 w 44"/>
                    <a:gd name="T47" fmla="*/ 1 h 94"/>
                    <a:gd name="T48" fmla="*/ 40 w 44"/>
                    <a:gd name="T4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94">
                      <a:moveTo>
                        <a:pt x="40" y="0"/>
                      </a:moveTo>
                      <a:lnTo>
                        <a:pt x="41" y="23"/>
                      </a:lnTo>
                      <a:lnTo>
                        <a:pt x="42" y="45"/>
                      </a:lnTo>
                      <a:lnTo>
                        <a:pt x="42" y="67"/>
                      </a:lnTo>
                      <a:lnTo>
                        <a:pt x="44" y="88"/>
                      </a:lnTo>
                      <a:lnTo>
                        <a:pt x="40" y="88"/>
                      </a:lnTo>
                      <a:lnTo>
                        <a:pt x="35" y="88"/>
                      </a:lnTo>
                      <a:lnTo>
                        <a:pt x="29" y="88"/>
                      </a:lnTo>
                      <a:lnTo>
                        <a:pt x="24" y="90"/>
                      </a:lnTo>
                      <a:lnTo>
                        <a:pt x="19" y="90"/>
                      </a:lnTo>
                      <a:lnTo>
                        <a:pt x="13" y="91"/>
                      </a:lnTo>
                      <a:lnTo>
                        <a:pt x="6" y="93"/>
                      </a:lnTo>
                      <a:lnTo>
                        <a:pt x="0" y="94"/>
                      </a:lnTo>
                      <a:lnTo>
                        <a:pt x="2" y="71"/>
                      </a:lnTo>
                      <a:lnTo>
                        <a:pt x="2" y="51"/>
                      </a:lnTo>
                      <a:lnTo>
                        <a:pt x="2" y="29"/>
                      </a:lnTo>
                      <a:lnTo>
                        <a:pt x="2" y="8"/>
                      </a:lnTo>
                      <a:lnTo>
                        <a:pt x="8" y="7"/>
                      </a:lnTo>
                      <a:lnTo>
                        <a:pt x="12" y="6"/>
                      </a:lnTo>
                      <a:lnTo>
                        <a:pt x="16" y="6"/>
                      </a:lnTo>
                      <a:lnTo>
                        <a:pt x="21" y="4"/>
                      </a:lnTo>
                      <a:lnTo>
                        <a:pt x="25" y="3"/>
                      </a:lnTo>
                      <a:lnTo>
                        <a:pt x="31" y="1"/>
                      </a:lnTo>
                      <a:lnTo>
                        <a:pt x="35" y="1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7" name="Freeform 149"/>
                <p:cNvSpPr>
                  <a:spLocks/>
                </p:cNvSpPr>
                <p:nvPr/>
              </p:nvSpPr>
              <p:spPr bwMode="auto">
                <a:xfrm>
                  <a:off x="5222" y="2922"/>
                  <a:ext cx="10" cy="33"/>
                </a:xfrm>
                <a:custGeom>
                  <a:avLst/>
                  <a:gdLst>
                    <a:gd name="T0" fmla="*/ 14 w 28"/>
                    <a:gd name="T1" fmla="*/ 100 h 100"/>
                    <a:gd name="T2" fmla="*/ 28 w 28"/>
                    <a:gd name="T3" fmla="*/ 88 h 100"/>
                    <a:gd name="T4" fmla="*/ 28 w 28"/>
                    <a:gd name="T5" fmla="*/ 77 h 100"/>
                    <a:gd name="T6" fmla="*/ 26 w 28"/>
                    <a:gd name="T7" fmla="*/ 67 h 100"/>
                    <a:gd name="T8" fmla="*/ 26 w 28"/>
                    <a:gd name="T9" fmla="*/ 55 h 100"/>
                    <a:gd name="T10" fmla="*/ 25 w 28"/>
                    <a:gd name="T11" fmla="*/ 43 h 100"/>
                    <a:gd name="T12" fmla="*/ 25 w 28"/>
                    <a:gd name="T13" fmla="*/ 33 h 100"/>
                    <a:gd name="T14" fmla="*/ 25 w 28"/>
                    <a:gd name="T15" fmla="*/ 22 h 100"/>
                    <a:gd name="T16" fmla="*/ 23 w 28"/>
                    <a:gd name="T17" fmla="*/ 10 h 100"/>
                    <a:gd name="T18" fmla="*/ 23 w 28"/>
                    <a:gd name="T19" fmla="*/ 0 h 100"/>
                    <a:gd name="T20" fmla="*/ 0 w 28"/>
                    <a:gd name="T21" fmla="*/ 1 h 100"/>
                    <a:gd name="T22" fmla="*/ 0 w 28"/>
                    <a:gd name="T23" fmla="*/ 11 h 100"/>
                    <a:gd name="T24" fmla="*/ 1 w 28"/>
                    <a:gd name="T25" fmla="*/ 23 h 100"/>
                    <a:gd name="T26" fmla="*/ 1 w 28"/>
                    <a:gd name="T27" fmla="*/ 33 h 100"/>
                    <a:gd name="T28" fmla="*/ 3 w 28"/>
                    <a:gd name="T29" fmla="*/ 45 h 100"/>
                    <a:gd name="T30" fmla="*/ 3 w 28"/>
                    <a:gd name="T31" fmla="*/ 56 h 100"/>
                    <a:gd name="T32" fmla="*/ 3 w 28"/>
                    <a:gd name="T33" fmla="*/ 67 h 100"/>
                    <a:gd name="T34" fmla="*/ 4 w 28"/>
                    <a:gd name="T35" fmla="*/ 78 h 100"/>
                    <a:gd name="T36" fmla="*/ 4 w 28"/>
                    <a:gd name="T37" fmla="*/ 90 h 100"/>
                    <a:gd name="T38" fmla="*/ 17 w 28"/>
                    <a:gd name="T39" fmla="*/ 77 h 100"/>
                    <a:gd name="T40" fmla="*/ 14 w 28"/>
                    <a:gd name="T41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00">
                      <a:moveTo>
                        <a:pt x="14" y="100"/>
                      </a:moveTo>
                      <a:lnTo>
                        <a:pt x="28" y="88"/>
                      </a:lnTo>
                      <a:lnTo>
                        <a:pt x="28" y="77"/>
                      </a:lnTo>
                      <a:lnTo>
                        <a:pt x="26" y="67"/>
                      </a:lnTo>
                      <a:lnTo>
                        <a:pt x="26" y="55"/>
                      </a:lnTo>
                      <a:lnTo>
                        <a:pt x="25" y="43"/>
                      </a:lnTo>
                      <a:lnTo>
                        <a:pt x="25" y="33"/>
                      </a:lnTo>
                      <a:lnTo>
                        <a:pt x="25" y="22"/>
                      </a:lnTo>
                      <a:lnTo>
                        <a:pt x="23" y="10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0" y="11"/>
                      </a:lnTo>
                      <a:lnTo>
                        <a:pt x="1" y="23"/>
                      </a:lnTo>
                      <a:lnTo>
                        <a:pt x="1" y="33"/>
                      </a:lnTo>
                      <a:lnTo>
                        <a:pt x="3" y="45"/>
                      </a:lnTo>
                      <a:lnTo>
                        <a:pt x="3" y="56"/>
                      </a:lnTo>
                      <a:lnTo>
                        <a:pt x="3" y="67"/>
                      </a:lnTo>
                      <a:lnTo>
                        <a:pt x="4" y="78"/>
                      </a:lnTo>
                      <a:lnTo>
                        <a:pt x="4" y="90"/>
                      </a:lnTo>
                      <a:lnTo>
                        <a:pt x="17" y="77"/>
                      </a:lnTo>
                      <a:lnTo>
                        <a:pt x="14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8" name="Freeform 150"/>
                <p:cNvSpPr>
                  <a:spLocks/>
                </p:cNvSpPr>
                <p:nvPr/>
              </p:nvSpPr>
              <p:spPr bwMode="auto">
                <a:xfrm>
                  <a:off x="5209" y="2947"/>
                  <a:ext cx="19" cy="10"/>
                </a:xfrm>
                <a:custGeom>
                  <a:avLst/>
                  <a:gdLst>
                    <a:gd name="T0" fmla="*/ 0 w 56"/>
                    <a:gd name="T1" fmla="*/ 17 h 29"/>
                    <a:gd name="T2" fmla="*/ 14 w 56"/>
                    <a:gd name="T3" fmla="*/ 29 h 29"/>
                    <a:gd name="T4" fmla="*/ 20 w 56"/>
                    <a:gd name="T5" fmla="*/ 26 h 29"/>
                    <a:gd name="T6" fmla="*/ 26 w 56"/>
                    <a:gd name="T7" fmla="*/ 26 h 29"/>
                    <a:gd name="T8" fmla="*/ 32 w 56"/>
                    <a:gd name="T9" fmla="*/ 25 h 29"/>
                    <a:gd name="T10" fmla="*/ 36 w 56"/>
                    <a:gd name="T11" fmla="*/ 23 h 29"/>
                    <a:gd name="T12" fmla="*/ 42 w 56"/>
                    <a:gd name="T13" fmla="*/ 23 h 29"/>
                    <a:gd name="T14" fmla="*/ 46 w 56"/>
                    <a:gd name="T15" fmla="*/ 23 h 29"/>
                    <a:gd name="T16" fmla="*/ 49 w 56"/>
                    <a:gd name="T17" fmla="*/ 23 h 29"/>
                    <a:gd name="T18" fmla="*/ 53 w 56"/>
                    <a:gd name="T19" fmla="*/ 23 h 29"/>
                    <a:gd name="T20" fmla="*/ 56 w 56"/>
                    <a:gd name="T21" fmla="*/ 0 h 29"/>
                    <a:gd name="T22" fmla="*/ 51 w 56"/>
                    <a:gd name="T23" fmla="*/ 0 h 29"/>
                    <a:gd name="T24" fmla="*/ 45 w 56"/>
                    <a:gd name="T25" fmla="*/ 0 h 29"/>
                    <a:gd name="T26" fmla="*/ 39 w 56"/>
                    <a:gd name="T27" fmla="*/ 0 h 29"/>
                    <a:gd name="T28" fmla="*/ 33 w 56"/>
                    <a:gd name="T29" fmla="*/ 1 h 29"/>
                    <a:gd name="T30" fmla="*/ 27 w 56"/>
                    <a:gd name="T31" fmla="*/ 1 h 29"/>
                    <a:gd name="T32" fmla="*/ 21 w 56"/>
                    <a:gd name="T33" fmla="*/ 3 h 29"/>
                    <a:gd name="T34" fmla="*/ 16 w 56"/>
                    <a:gd name="T35" fmla="*/ 4 h 29"/>
                    <a:gd name="T36" fmla="*/ 10 w 56"/>
                    <a:gd name="T37" fmla="*/ 6 h 29"/>
                    <a:gd name="T38" fmla="*/ 23 w 56"/>
                    <a:gd name="T39" fmla="*/ 17 h 29"/>
                    <a:gd name="T40" fmla="*/ 0 w 56"/>
                    <a:gd name="T41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29">
                      <a:moveTo>
                        <a:pt x="0" y="17"/>
                      </a:moveTo>
                      <a:lnTo>
                        <a:pt x="14" y="29"/>
                      </a:lnTo>
                      <a:lnTo>
                        <a:pt x="20" y="26"/>
                      </a:lnTo>
                      <a:lnTo>
                        <a:pt x="26" y="26"/>
                      </a:lnTo>
                      <a:lnTo>
                        <a:pt x="32" y="25"/>
                      </a:lnTo>
                      <a:lnTo>
                        <a:pt x="36" y="23"/>
                      </a:lnTo>
                      <a:lnTo>
                        <a:pt x="42" y="23"/>
                      </a:lnTo>
                      <a:lnTo>
                        <a:pt x="46" y="23"/>
                      </a:lnTo>
                      <a:lnTo>
                        <a:pt x="49" y="23"/>
                      </a:lnTo>
                      <a:lnTo>
                        <a:pt x="53" y="23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7" y="1"/>
                      </a:lnTo>
                      <a:lnTo>
                        <a:pt x="21" y="3"/>
                      </a:lnTo>
                      <a:lnTo>
                        <a:pt x="16" y="4"/>
                      </a:lnTo>
                      <a:lnTo>
                        <a:pt x="10" y="6"/>
                      </a:lnTo>
                      <a:lnTo>
                        <a:pt x="2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9" name="Freeform 151"/>
                <p:cNvSpPr>
                  <a:spLocks/>
                </p:cNvSpPr>
                <p:nvPr/>
              </p:nvSpPr>
              <p:spPr bwMode="auto">
                <a:xfrm>
                  <a:off x="5209" y="2921"/>
                  <a:ext cx="9" cy="32"/>
                </a:xfrm>
                <a:custGeom>
                  <a:avLst/>
                  <a:gdLst>
                    <a:gd name="T0" fmla="*/ 11 w 26"/>
                    <a:gd name="T1" fmla="*/ 0 h 97"/>
                    <a:gd name="T2" fmla="*/ 3 w 26"/>
                    <a:gd name="T3" fmla="*/ 11 h 97"/>
                    <a:gd name="T4" fmla="*/ 1 w 26"/>
                    <a:gd name="T5" fmla="*/ 22 h 97"/>
                    <a:gd name="T6" fmla="*/ 1 w 26"/>
                    <a:gd name="T7" fmla="*/ 32 h 97"/>
                    <a:gd name="T8" fmla="*/ 1 w 26"/>
                    <a:gd name="T9" fmla="*/ 54 h 97"/>
                    <a:gd name="T10" fmla="*/ 0 w 26"/>
                    <a:gd name="T11" fmla="*/ 64 h 97"/>
                    <a:gd name="T12" fmla="*/ 0 w 26"/>
                    <a:gd name="T13" fmla="*/ 74 h 97"/>
                    <a:gd name="T14" fmla="*/ 0 w 26"/>
                    <a:gd name="T15" fmla="*/ 86 h 97"/>
                    <a:gd name="T16" fmla="*/ 0 w 26"/>
                    <a:gd name="T17" fmla="*/ 97 h 97"/>
                    <a:gd name="T18" fmla="*/ 23 w 26"/>
                    <a:gd name="T19" fmla="*/ 97 h 97"/>
                    <a:gd name="T20" fmla="*/ 24 w 26"/>
                    <a:gd name="T21" fmla="*/ 86 h 97"/>
                    <a:gd name="T22" fmla="*/ 24 w 26"/>
                    <a:gd name="T23" fmla="*/ 75 h 97"/>
                    <a:gd name="T24" fmla="*/ 24 w 26"/>
                    <a:gd name="T25" fmla="*/ 65 h 97"/>
                    <a:gd name="T26" fmla="*/ 24 w 26"/>
                    <a:gd name="T27" fmla="*/ 55 h 97"/>
                    <a:gd name="T28" fmla="*/ 24 w 26"/>
                    <a:gd name="T29" fmla="*/ 33 h 97"/>
                    <a:gd name="T30" fmla="*/ 26 w 26"/>
                    <a:gd name="T31" fmla="*/ 23 h 97"/>
                    <a:gd name="T32" fmla="*/ 24 w 26"/>
                    <a:gd name="T33" fmla="*/ 11 h 97"/>
                    <a:gd name="T34" fmla="*/ 16 w 26"/>
                    <a:gd name="T35" fmla="*/ 23 h 97"/>
                    <a:gd name="T36" fmla="*/ 11 w 26"/>
                    <a:gd name="T37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97">
                      <a:moveTo>
                        <a:pt x="11" y="0"/>
                      </a:moveTo>
                      <a:lnTo>
                        <a:pt x="3" y="11"/>
                      </a:lnTo>
                      <a:lnTo>
                        <a:pt x="1" y="22"/>
                      </a:lnTo>
                      <a:lnTo>
                        <a:pt x="1" y="32"/>
                      </a:lnTo>
                      <a:lnTo>
                        <a:pt x="1" y="54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6"/>
                      </a:lnTo>
                      <a:lnTo>
                        <a:pt x="0" y="97"/>
                      </a:lnTo>
                      <a:lnTo>
                        <a:pt x="23" y="97"/>
                      </a:lnTo>
                      <a:lnTo>
                        <a:pt x="24" y="86"/>
                      </a:lnTo>
                      <a:lnTo>
                        <a:pt x="24" y="75"/>
                      </a:lnTo>
                      <a:lnTo>
                        <a:pt x="24" y="65"/>
                      </a:lnTo>
                      <a:lnTo>
                        <a:pt x="24" y="55"/>
                      </a:lnTo>
                      <a:lnTo>
                        <a:pt x="24" y="33"/>
                      </a:lnTo>
                      <a:lnTo>
                        <a:pt x="26" y="23"/>
                      </a:lnTo>
                      <a:lnTo>
                        <a:pt x="24" y="11"/>
                      </a:lnTo>
                      <a:lnTo>
                        <a:pt x="16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0" name="Freeform 152"/>
                <p:cNvSpPr>
                  <a:spLocks/>
                </p:cNvSpPr>
                <p:nvPr/>
              </p:nvSpPr>
              <p:spPr bwMode="auto">
                <a:xfrm>
                  <a:off x="5213" y="2918"/>
                  <a:ext cx="17" cy="10"/>
                </a:xfrm>
                <a:custGeom>
                  <a:avLst/>
                  <a:gdLst>
                    <a:gd name="T0" fmla="*/ 51 w 51"/>
                    <a:gd name="T1" fmla="*/ 10 h 30"/>
                    <a:gd name="T2" fmla="*/ 37 w 51"/>
                    <a:gd name="T3" fmla="*/ 0 h 30"/>
                    <a:gd name="T4" fmla="*/ 32 w 51"/>
                    <a:gd name="T5" fmla="*/ 0 h 30"/>
                    <a:gd name="T6" fmla="*/ 28 w 51"/>
                    <a:gd name="T7" fmla="*/ 1 h 30"/>
                    <a:gd name="T8" fmla="*/ 24 w 51"/>
                    <a:gd name="T9" fmla="*/ 1 h 30"/>
                    <a:gd name="T10" fmla="*/ 19 w 51"/>
                    <a:gd name="T11" fmla="*/ 2 h 30"/>
                    <a:gd name="T12" fmla="*/ 13 w 51"/>
                    <a:gd name="T13" fmla="*/ 4 h 30"/>
                    <a:gd name="T14" fmla="*/ 9 w 51"/>
                    <a:gd name="T15" fmla="*/ 4 h 30"/>
                    <a:gd name="T16" fmla="*/ 5 w 51"/>
                    <a:gd name="T17" fmla="*/ 5 h 30"/>
                    <a:gd name="T18" fmla="*/ 0 w 51"/>
                    <a:gd name="T19" fmla="*/ 7 h 30"/>
                    <a:gd name="T20" fmla="*/ 5 w 51"/>
                    <a:gd name="T21" fmla="*/ 30 h 30"/>
                    <a:gd name="T22" fmla="*/ 10 w 51"/>
                    <a:gd name="T23" fmla="*/ 29 h 30"/>
                    <a:gd name="T24" fmla="*/ 15 w 51"/>
                    <a:gd name="T25" fmla="*/ 27 h 30"/>
                    <a:gd name="T26" fmla="*/ 19 w 51"/>
                    <a:gd name="T27" fmla="*/ 26 h 30"/>
                    <a:gd name="T28" fmla="*/ 24 w 51"/>
                    <a:gd name="T29" fmla="*/ 26 h 30"/>
                    <a:gd name="T30" fmla="*/ 28 w 51"/>
                    <a:gd name="T31" fmla="*/ 24 h 30"/>
                    <a:gd name="T32" fmla="*/ 32 w 51"/>
                    <a:gd name="T33" fmla="*/ 23 h 30"/>
                    <a:gd name="T34" fmla="*/ 37 w 51"/>
                    <a:gd name="T35" fmla="*/ 23 h 30"/>
                    <a:gd name="T36" fmla="*/ 42 w 51"/>
                    <a:gd name="T37" fmla="*/ 21 h 30"/>
                    <a:gd name="T38" fmla="*/ 28 w 51"/>
                    <a:gd name="T39" fmla="*/ 11 h 30"/>
                    <a:gd name="T40" fmla="*/ 51 w 51"/>
                    <a:gd name="T41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1" h="30">
                      <a:moveTo>
                        <a:pt x="51" y="1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8" y="1"/>
                      </a:lnTo>
                      <a:lnTo>
                        <a:pt x="24" y="1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4"/>
                      </a:ln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5" y="30"/>
                      </a:lnTo>
                      <a:lnTo>
                        <a:pt x="10" y="29"/>
                      </a:lnTo>
                      <a:lnTo>
                        <a:pt x="15" y="27"/>
                      </a:lnTo>
                      <a:lnTo>
                        <a:pt x="19" y="26"/>
                      </a:lnTo>
                      <a:lnTo>
                        <a:pt x="24" y="26"/>
                      </a:lnTo>
                      <a:lnTo>
                        <a:pt x="28" y="24"/>
                      </a:lnTo>
                      <a:lnTo>
                        <a:pt x="32" y="23"/>
                      </a:lnTo>
                      <a:lnTo>
                        <a:pt x="37" y="23"/>
                      </a:lnTo>
                      <a:lnTo>
                        <a:pt x="42" y="21"/>
                      </a:lnTo>
                      <a:lnTo>
                        <a:pt x="28" y="11"/>
                      </a:lnTo>
                      <a:lnTo>
                        <a:pt x="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1" name="Freeform 153"/>
                <p:cNvSpPr>
                  <a:spLocks/>
                </p:cNvSpPr>
                <p:nvPr/>
              </p:nvSpPr>
              <p:spPr bwMode="auto">
                <a:xfrm>
                  <a:off x="4927" y="2503"/>
                  <a:ext cx="272" cy="262"/>
                </a:xfrm>
                <a:custGeom>
                  <a:avLst/>
                  <a:gdLst>
                    <a:gd name="T0" fmla="*/ 22 w 816"/>
                    <a:gd name="T1" fmla="*/ 121 h 787"/>
                    <a:gd name="T2" fmla="*/ 49 w 816"/>
                    <a:gd name="T3" fmla="*/ 166 h 787"/>
                    <a:gd name="T4" fmla="*/ 81 w 816"/>
                    <a:gd name="T5" fmla="*/ 211 h 787"/>
                    <a:gd name="T6" fmla="*/ 116 w 816"/>
                    <a:gd name="T7" fmla="*/ 257 h 787"/>
                    <a:gd name="T8" fmla="*/ 106 w 816"/>
                    <a:gd name="T9" fmla="*/ 289 h 787"/>
                    <a:gd name="T10" fmla="*/ 74 w 816"/>
                    <a:gd name="T11" fmla="*/ 314 h 787"/>
                    <a:gd name="T12" fmla="*/ 39 w 816"/>
                    <a:gd name="T13" fmla="*/ 334 h 787"/>
                    <a:gd name="T14" fmla="*/ 7 w 816"/>
                    <a:gd name="T15" fmla="*/ 350 h 787"/>
                    <a:gd name="T16" fmla="*/ 9 w 816"/>
                    <a:gd name="T17" fmla="*/ 384 h 787"/>
                    <a:gd name="T18" fmla="*/ 28 w 816"/>
                    <a:gd name="T19" fmla="*/ 417 h 787"/>
                    <a:gd name="T20" fmla="*/ 57 w 816"/>
                    <a:gd name="T21" fmla="*/ 445 h 787"/>
                    <a:gd name="T22" fmla="*/ 93 w 816"/>
                    <a:gd name="T23" fmla="*/ 468 h 787"/>
                    <a:gd name="T24" fmla="*/ 125 w 816"/>
                    <a:gd name="T25" fmla="*/ 480 h 787"/>
                    <a:gd name="T26" fmla="*/ 151 w 816"/>
                    <a:gd name="T27" fmla="*/ 484 h 787"/>
                    <a:gd name="T28" fmla="*/ 177 w 816"/>
                    <a:gd name="T29" fmla="*/ 486 h 787"/>
                    <a:gd name="T30" fmla="*/ 208 w 816"/>
                    <a:gd name="T31" fmla="*/ 484 h 787"/>
                    <a:gd name="T32" fmla="*/ 234 w 816"/>
                    <a:gd name="T33" fmla="*/ 478 h 787"/>
                    <a:gd name="T34" fmla="*/ 259 w 816"/>
                    <a:gd name="T35" fmla="*/ 470 h 787"/>
                    <a:gd name="T36" fmla="*/ 285 w 816"/>
                    <a:gd name="T37" fmla="*/ 462 h 787"/>
                    <a:gd name="T38" fmla="*/ 310 w 816"/>
                    <a:gd name="T39" fmla="*/ 458 h 787"/>
                    <a:gd name="T40" fmla="*/ 350 w 816"/>
                    <a:gd name="T41" fmla="*/ 471 h 787"/>
                    <a:gd name="T42" fmla="*/ 384 w 816"/>
                    <a:gd name="T43" fmla="*/ 506 h 787"/>
                    <a:gd name="T44" fmla="*/ 356 w 816"/>
                    <a:gd name="T45" fmla="*/ 510 h 787"/>
                    <a:gd name="T46" fmla="*/ 321 w 816"/>
                    <a:gd name="T47" fmla="*/ 521 h 787"/>
                    <a:gd name="T48" fmla="*/ 289 w 816"/>
                    <a:gd name="T49" fmla="*/ 534 h 787"/>
                    <a:gd name="T50" fmla="*/ 256 w 816"/>
                    <a:gd name="T51" fmla="*/ 544 h 787"/>
                    <a:gd name="T52" fmla="*/ 218 w 816"/>
                    <a:gd name="T53" fmla="*/ 545 h 787"/>
                    <a:gd name="T54" fmla="*/ 177 w 816"/>
                    <a:gd name="T55" fmla="*/ 544 h 787"/>
                    <a:gd name="T56" fmla="*/ 215 w 816"/>
                    <a:gd name="T57" fmla="*/ 609 h 787"/>
                    <a:gd name="T58" fmla="*/ 269 w 816"/>
                    <a:gd name="T59" fmla="*/ 660 h 787"/>
                    <a:gd name="T60" fmla="*/ 318 w 816"/>
                    <a:gd name="T61" fmla="*/ 692 h 787"/>
                    <a:gd name="T62" fmla="*/ 374 w 816"/>
                    <a:gd name="T63" fmla="*/ 718 h 787"/>
                    <a:gd name="T64" fmla="*/ 427 w 816"/>
                    <a:gd name="T65" fmla="*/ 746 h 787"/>
                    <a:gd name="T66" fmla="*/ 480 w 816"/>
                    <a:gd name="T67" fmla="*/ 787 h 787"/>
                    <a:gd name="T68" fmla="*/ 531 w 816"/>
                    <a:gd name="T69" fmla="*/ 745 h 787"/>
                    <a:gd name="T70" fmla="*/ 584 w 816"/>
                    <a:gd name="T71" fmla="*/ 704 h 787"/>
                    <a:gd name="T72" fmla="*/ 640 w 816"/>
                    <a:gd name="T73" fmla="*/ 665 h 787"/>
                    <a:gd name="T74" fmla="*/ 694 w 816"/>
                    <a:gd name="T75" fmla="*/ 625 h 787"/>
                    <a:gd name="T76" fmla="*/ 730 w 816"/>
                    <a:gd name="T77" fmla="*/ 598 h 787"/>
                    <a:gd name="T78" fmla="*/ 765 w 816"/>
                    <a:gd name="T79" fmla="*/ 563 h 787"/>
                    <a:gd name="T80" fmla="*/ 804 w 816"/>
                    <a:gd name="T81" fmla="*/ 465 h 787"/>
                    <a:gd name="T82" fmla="*/ 814 w 816"/>
                    <a:gd name="T83" fmla="*/ 364 h 787"/>
                    <a:gd name="T84" fmla="*/ 807 w 816"/>
                    <a:gd name="T85" fmla="*/ 254 h 787"/>
                    <a:gd name="T86" fmla="*/ 781 w 816"/>
                    <a:gd name="T87" fmla="*/ 163 h 787"/>
                    <a:gd name="T88" fmla="*/ 750 w 816"/>
                    <a:gd name="T89" fmla="*/ 116 h 787"/>
                    <a:gd name="T90" fmla="*/ 711 w 816"/>
                    <a:gd name="T91" fmla="*/ 76 h 787"/>
                    <a:gd name="T92" fmla="*/ 666 w 816"/>
                    <a:gd name="T93" fmla="*/ 44 h 787"/>
                    <a:gd name="T94" fmla="*/ 615 w 816"/>
                    <a:gd name="T95" fmla="*/ 19 h 787"/>
                    <a:gd name="T96" fmla="*/ 563 w 816"/>
                    <a:gd name="T97" fmla="*/ 4 h 787"/>
                    <a:gd name="T98" fmla="*/ 490 w 816"/>
                    <a:gd name="T99" fmla="*/ 0 h 787"/>
                    <a:gd name="T100" fmla="*/ 435 w 816"/>
                    <a:gd name="T101" fmla="*/ 7 h 787"/>
                    <a:gd name="T102" fmla="*/ 384 w 816"/>
                    <a:gd name="T103" fmla="*/ 22 h 787"/>
                    <a:gd name="T104" fmla="*/ 336 w 816"/>
                    <a:gd name="T105" fmla="*/ 45 h 787"/>
                    <a:gd name="T106" fmla="*/ 297 w 816"/>
                    <a:gd name="T107" fmla="*/ 76 h 787"/>
                    <a:gd name="T108" fmla="*/ 263 w 816"/>
                    <a:gd name="T109" fmla="*/ 113 h 787"/>
                    <a:gd name="T110" fmla="*/ 224 w 816"/>
                    <a:gd name="T111" fmla="*/ 140 h 787"/>
                    <a:gd name="T112" fmla="*/ 164 w 816"/>
                    <a:gd name="T113" fmla="*/ 128 h 787"/>
                    <a:gd name="T114" fmla="*/ 106 w 816"/>
                    <a:gd name="T115" fmla="*/ 113 h 787"/>
                    <a:gd name="T116" fmla="*/ 49 w 816"/>
                    <a:gd name="T117" fmla="*/ 99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16" h="787">
                      <a:moveTo>
                        <a:pt x="6" y="87"/>
                      </a:moveTo>
                      <a:lnTo>
                        <a:pt x="10" y="99"/>
                      </a:lnTo>
                      <a:lnTo>
                        <a:pt x="16" y="109"/>
                      </a:lnTo>
                      <a:lnTo>
                        <a:pt x="22" y="121"/>
                      </a:lnTo>
                      <a:lnTo>
                        <a:pt x="29" y="131"/>
                      </a:lnTo>
                      <a:lnTo>
                        <a:pt x="36" y="142"/>
                      </a:lnTo>
                      <a:lnTo>
                        <a:pt x="42" y="154"/>
                      </a:lnTo>
                      <a:lnTo>
                        <a:pt x="49" y="166"/>
                      </a:lnTo>
                      <a:lnTo>
                        <a:pt x="57" y="177"/>
                      </a:lnTo>
                      <a:lnTo>
                        <a:pt x="65" y="188"/>
                      </a:lnTo>
                      <a:lnTo>
                        <a:pt x="74" y="199"/>
                      </a:lnTo>
                      <a:lnTo>
                        <a:pt x="81" y="211"/>
                      </a:lnTo>
                      <a:lnTo>
                        <a:pt x="92" y="222"/>
                      </a:lnTo>
                      <a:lnTo>
                        <a:pt x="99" y="234"/>
                      </a:lnTo>
                      <a:lnTo>
                        <a:pt x="108" y="246"/>
                      </a:lnTo>
                      <a:lnTo>
                        <a:pt x="116" y="257"/>
                      </a:lnTo>
                      <a:lnTo>
                        <a:pt x="126" y="269"/>
                      </a:lnTo>
                      <a:lnTo>
                        <a:pt x="119" y="276"/>
                      </a:lnTo>
                      <a:lnTo>
                        <a:pt x="113" y="284"/>
                      </a:lnTo>
                      <a:lnTo>
                        <a:pt x="106" y="289"/>
                      </a:lnTo>
                      <a:lnTo>
                        <a:pt x="99" y="295"/>
                      </a:lnTo>
                      <a:lnTo>
                        <a:pt x="92" y="302"/>
                      </a:lnTo>
                      <a:lnTo>
                        <a:pt x="83" y="308"/>
                      </a:lnTo>
                      <a:lnTo>
                        <a:pt x="74" y="314"/>
                      </a:lnTo>
                      <a:lnTo>
                        <a:pt x="65" y="320"/>
                      </a:lnTo>
                      <a:lnTo>
                        <a:pt x="57" y="324"/>
                      </a:lnTo>
                      <a:lnTo>
                        <a:pt x="48" y="330"/>
                      </a:lnTo>
                      <a:lnTo>
                        <a:pt x="39" y="334"/>
                      </a:lnTo>
                      <a:lnTo>
                        <a:pt x="32" y="339"/>
                      </a:lnTo>
                      <a:lnTo>
                        <a:pt x="23" y="343"/>
                      </a:lnTo>
                      <a:lnTo>
                        <a:pt x="16" y="346"/>
                      </a:lnTo>
                      <a:lnTo>
                        <a:pt x="7" y="350"/>
                      </a:lnTo>
                      <a:lnTo>
                        <a:pt x="0" y="353"/>
                      </a:lnTo>
                      <a:lnTo>
                        <a:pt x="1" y="364"/>
                      </a:lnTo>
                      <a:lnTo>
                        <a:pt x="6" y="375"/>
                      </a:lnTo>
                      <a:lnTo>
                        <a:pt x="9" y="384"/>
                      </a:lnTo>
                      <a:lnTo>
                        <a:pt x="13" y="393"/>
                      </a:lnTo>
                      <a:lnTo>
                        <a:pt x="17" y="401"/>
                      </a:lnTo>
                      <a:lnTo>
                        <a:pt x="22" y="410"/>
                      </a:lnTo>
                      <a:lnTo>
                        <a:pt x="28" y="417"/>
                      </a:lnTo>
                      <a:lnTo>
                        <a:pt x="35" y="425"/>
                      </a:lnTo>
                      <a:lnTo>
                        <a:pt x="41" y="432"/>
                      </a:lnTo>
                      <a:lnTo>
                        <a:pt x="48" y="439"/>
                      </a:lnTo>
                      <a:lnTo>
                        <a:pt x="57" y="445"/>
                      </a:lnTo>
                      <a:lnTo>
                        <a:pt x="64" y="451"/>
                      </a:lnTo>
                      <a:lnTo>
                        <a:pt x="74" y="457"/>
                      </a:lnTo>
                      <a:lnTo>
                        <a:pt x="83" y="462"/>
                      </a:lnTo>
                      <a:lnTo>
                        <a:pt x="93" y="468"/>
                      </a:lnTo>
                      <a:lnTo>
                        <a:pt x="103" y="473"/>
                      </a:lnTo>
                      <a:lnTo>
                        <a:pt x="110" y="476"/>
                      </a:lnTo>
                      <a:lnTo>
                        <a:pt x="118" y="478"/>
                      </a:lnTo>
                      <a:lnTo>
                        <a:pt x="125" y="480"/>
                      </a:lnTo>
                      <a:lnTo>
                        <a:pt x="131" y="481"/>
                      </a:lnTo>
                      <a:lnTo>
                        <a:pt x="138" y="483"/>
                      </a:lnTo>
                      <a:lnTo>
                        <a:pt x="144" y="484"/>
                      </a:lnTo>
                      <a:lnTo>
                        <a:pt x="151" y="484"/>
                      </a:lnTo>
                      <a:lnTo>
                        <a:pt x="157" y="486"/>
                      </a:lnTo>
                      <a:lnTo>
                        <a:pt x="163" y="486"/>
                      </a:lnTo>
                      <a:lnTo>
                        <a:pt x="170" y="486"/>
                      </a:lnTo>
                      <a:lnTo>
                        <a:pt x="177" y="486"/>
                      </a:lnTo>
                      <a:lnTo>
                        <a:pt x="189" y="486"/>
                      </a:lnTo>
                      <a:lnTo>
                        <a:pt x="195" y="484"/>
                      </a:lnTo>
                      <a:lnTo>
                        <a:pt x="202" y="484"/>
                      </a:lnTo>
                      <a:lnTo>
                        <a:pt x="208" y="484"/>
                      </a:lnTo>
                      <a:lnTo>
                        <a:pt x="215" y="483"/>
                      </a:lnTo>
                      <a:lnTo>
                        <a:pt x="221" y="481"/>
                      </a:lnTo>
                      <a:lnTo>
                        <a:pt x="227" y="480"/>
                      </a:lnTo>
                      <a:lnTo>
                        <a:pt x="234" y="478"/>
                      </a:lnTo>
                      <a:lnTo>
                        <a:pt x="240" y="477"/>
                      </a:lnTo>
                      <a:lnTo>
                        <a:pt x="247" y="474"/>
                      </a:lnTo>
                      <a:lnTo>
                        <a:pt x="253" y="471"/>
                      </a:lnTo>
                      <a:lnTo>
                        <a:pt x="259" y="470"/>
                      </a:lnTo>
                      <a:lnTo>
                        <a:pt x="265" y="468"/>
                      </a:lnTo>
                      <a:lnTo>
                        <a:pt x="272" y="465"/>
                      </a:lnTo>
                      <a:lnTo>
                        <a:pt x="278" y="464"/>
                      </a:lnTo>
                      <a:lnTo>
                        <a:pt x="285" y="462"/>
                      </a:lnTo>
                      <a:lnTo>
                        <a:pt x="291" y="460"/>
                      </a:lnTo>
                      <a:lnTo>
                        <a:pt x="297" y="460"/>
                      </a:lnTo>
                      <a:lnTo>
                        <a:pt x="304" y="458"/>
                      </a:lnTo>
                      <a:lnTo>
                        <a:pt x="310" y="458"/>
                      </a:lnTo>
                      <a:lnTo>
                        <a:pt x="321" y="460"/>
                      </a:lnTo>
                      <a:lnTo>
                        <a:pt x="331" y="462"/>
                      </a:lnTo>
                      <a:lnTo>
                        <a:pt x="342" y="465"/>
                      </a:lnTo>
                      <a:lnTo>
                        <a:pt x="350" y="471"/>
                      </a:lnTo>
                      <a:lnTo>
                        <a:pt x="361" y="478"/>
                      </a:lnTo>
                      <a:lnTo>
                        <a:pt x="369" y="487"/>
                      </a:lnTo>
                      <a:lnTo>
                        <a:pt x="377" y="496"/>
                      </a:lnTo>
                      <a:lnTo>
                        <a:pt x="384" y="506"/>
                      </a:lnTo>
                      <a:lnTo>
                        <a:pt x="377" y="508"/>
                      </a:lnTo>
                      <a:lnTo>
                        <a:pt x="371" y="508"/>
                      </a:lnTo>
                      <a:lnTo>
                        <a:pt x="362" y="509"/>
                      </a:lnTo>
                      <a:lnTo>
                        <a:pt x="356" y="510"/>
                      </a:lnTo>
                      <a:lnTo>
                        <a:pt x="347" y="512"/>
                      </a:lnTo>
                      <a:lnTo>
                        <a:pt x="340" y="515"/>
                      </a:lnTo>
                      <a:lnTo>
                        <a:pt x="331" y="516"/>
                      </a:lnTo>
                      <a:lnTo>
                        <a:pt x="321" y="521"/>
                      </a:lnTo>
                      <a:lnTo>
                        <a:pt x="314" y="525"/>
                      </a:lnTo>
                      <a:lnTo>
                        <a:pt x="307" y="528"/>
                      </a:lnTo>
                      <a:lnTo>
                        <a:pt x="297" y="531"/>
                      </a:lnTo>
                      <a:lnTo>
                        <a:pt x="289" y="534"/>
                      </a:lnTo>
                      <a:lnTo>
                        <a:pt x="282" y="537"/>
                      </a:lnTo>
                      <a:lnTo>
                        <a:pt x="273" y="540"/>
                      </a:lnTo>
                      <a:lnTo>
                        <a:pt x="265" y="541"/>
                      </a:lnTo>
                      <a:lnTo>
                        <a:pt x="256" y="544"/>
                      </a:lnTo>
                      <a:lnTo>
                        <a:pt x="247" y="544"/>
                      </a:lnTo>
                      <a:lnTo>
                        <a:pt x="237" y="545"/>
                      </a:lnTo>
                      <a:lnTo>
                        <a:pt x="227" y="545"/>
                      </a:lnTo>
                      <a:lnTo>
                        <a:pt x="218" y="545"/>
                      </a:lnTo>
                      <a:lnTo>
                        <a:pt x="206" y="544"/>
                      </a:lnTo>
                      <a:lnTo>
                        <a:pt x="198" y="544"/>
                      </a:lnTo>
                      <a:lnTo>
                        <a:pt x="188" y="544"/>
                      </a:lnTo>
                      <a:lnTo>
                        <a:pt x="177" y="544"/>
                      </a:lnTo>
                      <a:lnTo>
                        <a:pt x="185" y="563"/>
                      </a:lnTo>
                      <a:lnTo>
                        <a:pt x="193" y="580"/>
                      </a:lnTo>
                      <a:lnTo>
                        <a:pt x="204" y="595"/>
                      </a:lnTo>
                      <a:lnTo>
                        <a:pt x="215" y="609"/>
                      </a:lnTo>
                      <a:lnTo>
                        <a:pt x="227" y="624"/>
                      </a:lnTo>
                      <a:lnTo>
                        <a:pt x="240" y="637"/>
                      </a:lnTo>
                      <a:lnTo>
                        <a:pt x="254" y="649"/>
                      </a:lnTo>
                      <a:lnTo>
                        <a:pt x="269" y="660"/>
                      </a:lnTo>
                      <a:lnTo>
                        <a:pt x="281" y="669"/>
                      </a:lnTo>
                      <a:lnTo>
                        <a:pt x="292" y="678"/>
                      </a:lnTo>
                      <a:lnTo>
                        <a:pt x="305" y="685"/>
                      </a:lnTo>
                      <a:lnTo>
                        <a:pt x="318" y="692"/>
                      </a:lnTo>
                      <a:lnTo>
                        <a:pt x="331" y="700"/>
                      </a:lnTo>
                      <a:lnTo>
                        <a:pt x="346" y="705"/>
                      </a:lnTo>
                      <a:lnTo>
                        <a:pt x="359" y="711"/>
                      </a:lnTo>
                      <a:lnTo>
                        <a:pt x="374" y="718"/>
                      </a:lnTo>
                      <a:lnTo>
                        <a:pt x="387" y="724"/>
                      </a:lnTo>
                      <a:lnTo>
                        <a:pt x="401" y="732"/>
                      </a:lnTo>
                      <a:lnTo>
                        <a:pt x="414" y="739"/>
                      </a:lnTo>
                      <a:lnTo>
                        <a:pt x="427" y="746"/>
                      </a:lnTo>
                      <a:lnTo>
                        <a:pt x="441" y="756"/>
                      </a:lnTo>
                      <a:lnTo>
                        <a:pt x="455" y="764"/>
                      </a:lnTo>
                      <a:lnTo>
                        <a:pt x="467" y="775"/>
                      </a:lnTo>
                      <a:lnTo>
                        <a:pt x="480" y="787"/>
                      </a:lnTo>
                      <a:lnTo>
                        <a:pt x="491" y="777"/>
                      </a:lnTo>
                      <a:lnTo>
                        <a:pt x="503" y="765"/>
                      </a:lnTo>
                      <a:lnTo>
                        <a:pt x="518" y="755"/>
                      </a:lnTo>
                      <a:lnTo>
                        <a:pt x="531" y="745"/>
                      </a:lnTo>
                      <a:lnTo>
                        <a:pt x="542" y="733"/>
                      </a:lnTo>
                      <a:lnTo>
                        <a:pt x="557" y="724"/>
                      </a:lnTo>
                      <a:lnTo>
                        <a:pt x="570" y="714"/>
                      </a:lnTo>
                      <a:lnTo>
                        <a:pt x="584" y="704"/>
                      </a:lnTo>
                      <a:lnTo>
                        <a:pt x="598" y="694"/>
                      </a:lnTo>
                      <a:lnTo>
                        <a:pt x="612" y="685"/>
                      </a:lnTo>
                      <a:lnTo>
                        <a:pt x="625" y="675"/>
                      </a:lnTo>
                      <a:lnTo>
                        <a:pt x="640" y="665"/>
                      </a:lnTo>
                      <a:lnTo>
                        <a:pt x="653" y="654"/>
                      </a:lnTo>
                      <a:lnTo>
                        <a:pt x="667" y="646"/>
                      </a:lnTo>
                      <a:lnTo>
                        <a:pt x="680" y="636"/>
                      </a:lnTo>
                      <a:lnTo>
                        <a:pt x="694" y="625"/>
                      </a:lnTo>
                      <a:lnTo>
                        <a:pt x="704" y="618"/>
                      </a:lnTo>
                      <a:lnTo>
                        <a:pt x="712" y="611"/>
                      </a:lnTo>
                      <a:lnTo>
                        <a:pt x="723" y="605"/>
                      </a:lnTo>
                      <a:lnTo>
                        <a:pt x="730" y="598"/>
                      </a:lnTo>
                      <a:lnTo>
                        <a:pt x="739" y="590"/>
                      </a:lnTo>
                      <a:lnTo>
                        <a:pt x="747" y="582"/>
                      </a:lnTo>
                      <a:lnTo>
                        <a:pt x="756" y="573"/>
                      </a:lnTo>
                      <a:lnTo>
                        <a:pt x="765" y="563"/>
                      </a:lnTo>
                      <a:lnTo>
                        <a:pt x="776" y="540"/>
                      </a:lnTo>
                      <a:lnTo>
                        <a:pt x="788" y="516"/>
                      </a:lnTo>
                      <a:lnTo>
                        <a:pt x="797" y="492"/>
                      </a:lnTo>
                      <a:lnTo>
                        <a:pt x="804" y="465"/>
                      </a:lnTo>
                      <a:lnTo>
                        <a:pt x="810" y="439"/>
                      </a:lnTo>
                      <a:lnTo>
                        <a:pt x="814" y="414"/>
                      </a:lnTo>
                      <a:lnTo>
                        <a:pt x="816" y="390"/>
                      </a:lnTo>
                      <a:lnTo>
                        <a:pt x="814" y="364"/>
                      </a:lnTo>
                      <a:lnTo>
                        <a:pt x="813" y="336"/>
                      </a:lnTo>
                      <a:lnTo>
                        <a:pt x="811" y="307"/>
                      </a:lnTo>
                      <a:lnTo>
                        <a:pt x="810" y="281"/>
                      </a:lnTo>
                      <a:lnTo>
                        <a:pt x="807" y="254"/>
                      </a:lnTo>
                      <a:lnTo>
                        <a:pt x="803" y="230"/>
                      </a:lnTo>
                      <a:lnTo>
                        <a:pt x="798" y="206"/>
                      </a:lnTo>
                      <a:lnTo>
                        <a:pt x="791" y="185"/>
                      </a:lnTo>
                      <a:lnTo>
                        <a:pt x="781" y="163"/>
                      </a:lnTo>
                      <a:lnTo>
                        <a:pt x="773" y="151"/>
                      </a:lnTo>
                      <a:lnTo>
                        <a:pt x="766" y="138"/>
                      </a:lnTo>
                      <a:lnTo>
                        <a:pt x="759" y="126"/>
                      </a:lnTo>
                      <a:lnTo>
                        <a:pt x="750" y="116"/>
                      </a:lnTo>
                      <a:lnTo>
                        <a:pt x="742" y="105"/>
                      </a:lnTo>
                      <a:lnTo>
                        <a:pt x="731" y="94"/>
                      </a:lnTo>
                      <a:lnTo>
                        <a:pt x="721" y="84"/>
                      </a:lnTo>
                      <a:lnTo>
                        <a:pt x="711" y="76"/>
                      </a:lnTo>
                      <a:lnTo>
                        <a:pt x="701" y="68"/>
                      </a:lnTo>
                      <a:lnTo>
                        <a:pt x="689" y="60"/>
                      </a:lnTo>
                      <a:lnTo>
                        <a:pt x="678" y="51"/>
                      </a:lnTo>
                      <a:lnTo>
                        <a:pt x="666" y="44"/>
                      </a:lnTo>
                      <a:lnTo>
                        <a:pt x="654" y="36"/>
                      </a:lnTo>
                      <a:lnTo>
                        <a:pt x="641" y="30"/>
                      </a:lnTo>
                      <a:lnTo>
                        <a:pt x="628" y="25"/>
                      </a:lnTo>
                      <a:lnTo>
                        <a:pt x="615" y="19"/>
                      </a:lnTo>
                      <a:lnTo>
                        <a:pt x="602" y="14"/>
                      </a:lnTo>
                      <a:lnTo>
                        <a:pt x="589" y="10"/>
                      </a:lnTo>
                      <a:lnTo>
                        <a:pt x="576" y="7"/>
                      </a:lnTo>
                      <a:lnTo>
                        <a:pt x="563" y="4"/>
                      </a:lnTo>
                      <a:lnTo>
                        <a:pt x="548" y="1"/>
                      </a:lnTo>
                      <a:lnTo>
                        <a:pt x="534" y="0"/>
                      </a:lnTo>
                      <a:lnTo>
                        <a:pt x="519" y="0"/>
                      </a:lnTo>
                      <a:lnTo>
                        <a:pt x="490" y="0"/>
                      </a:lnTo>
                      <a:lnTo>
                        <a:pt x="477" y="1"/>
                      </a:lnTo>
                      <a:lnTo>
                        <a:pt x="462" y="3"/>
                      </a:lnTo>
                      <a:lnTo>
                        <a:pt x="448" y="4"/>
                      </a:lnTo>
                      <a:lnTo>
                        <a:pt x="435" y="7"/>
                      </a:lnTo>
                      <a:lnTo>
                        <a:pt x="423" y="10"/>
                      </a:lnTo>
                      <a:lnTo>
                        <a:pt x="410" y="13"/>
                      </a:lnTo>
                      <a:lnTo>
                        <a:pt x="397" y="16"/>
                      </a:lnTo>
                      <a:lnTo>
                        <a:pt x="384" y="22"/>
                      </a:lnTo>
                      <a:lnTo>
                        <a:pt x="371" y="26"/>
                      </a:lnTo>
                      <a:lnTo>
                        <a:pt x="358" y="32"/>
                      </a:lnTo>
                      <a:lnTo>
                        <a:pt x="347" y="39"/>
                      </a:lnTo>
                      <a:lnTo>
                        <a:pt x="336" y="45"/>
                      </a:lnTo>
                      <a:lnTo>
                        <a:pt x="326" y="52"/>
                      </a:lnTo>
                      <a:lnTo>
                        <a:pt x="315" y="60"/>
                      </a:lnTo>
                      <a:lnTo>
                        <a:pt x="307" y="68"/>
                      </a:lnTo>
                      <a:lnTo>
                        <a:pt x="297" y="76"/>
                      </a:lnTo>
                      <a:lnTo>
                        <a:pt x="288" y="84"/>
                      </a:lnTo>
                      <a:lnTo>
                        <a:pt x="281" y="93"/>
                      </a:lnTo>
                      <a:lnTo>
                        <a:pt x="272" y="103"/>
                      </a:lnTo>
                      <a:lnTo>
                        <a:pt x="263" y="113"/>
                      </a:lnTo>
                      <a:lnTo>
                        <a:pt x="256" y="124"/>
                      </a:lnTo>
                      <a:lnTo>
                        <a:pt x="247" y="134"/>
                      </a:lnTo>
                      <a:lnTo>
                        <a:pt x="240" y="144"/>
                      </a:lnTo>
                      <a:lnTo>
                        <a:pt x="224" y="140"/>
                      </a:lnTo>
                      <a:lnTo>
                        <a:pt x="209" y="138"/>
                      </a:lnTo>
                      <a:lnTo>
                        <a:pt x="195" y="135"/>
                      </a:lnTo>
                      <a:lnTo>
                        <a:pt x="179" y="131"/>
                      </a:lnTo>
                      <a:lnTo>
                        <a:pt x="164" y="128"/>
                      </a:lnTo>
                      <a:lnTo>
                        <a:pt x="150" y="125"/>
                      </a:lnTo>
                      <a:lnTo>
                        <a:pt x="135" y="121"/>
                      </a:lnTo>
                      <a:lnTo>
                        <a:pt x="121" y="118"/>
                      </a:lnTo>
                      <a:lnTo>
                        <a:pt x="106" y="113"/>
                      </a:lnTo>
                      <a:lnTo>
                        <a:pt x="92" y="110"/>
                      </a:lnTo>
                      <a:lnTo>
                        <a:pt x="77" y="106"/>
                      </a:lnTo>
                      <a:lnTo>
                        <a:pt x="64" y="103"/>
                      </a:lnTo>
                      <a:lnTo>
                        <a:pt x="49" y="99"/>
                      </a:lnTo>
                      <a:lnTo>
                        <a:pt x="35" y="94"/>
                      </a:lnTo>
                      <a:lnTo>
                        <a:pt x="20" y="90"/>
                      </a:lnTo>
                      <a:lnTo>
                        <a:pt x="6" y="87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2" name="Freeform 154"/>
                <p:cNvSpPr>
                  <a:spLocks/>
                </p:cNvSpPr>
                <p:nvPr/>
              </p:nvSpPr>
              <p:spPr bwMode="auto">
                <a:xfrm>
                  <a:off x="5006" y="2547"/>
                  <a:ext cx="4" cy="7"/>
                </a:xfrm>
                <a:custGeom>
                  <a:avLst/>
                  <a:gdLst>
                    <a:gd name="T0" fmla="*/ 0 w 13"/>
                    <a:gd name="T1" fmla="*/ 22 h 22"/>
                    <a:gd name="T2" fmla="*/ 5 w 13"/>
                    <a:gd name="T3" fmla="*/ 22 h 22"/>
                    <a:gd name="T4" fmla="*/ 9 w 13"/>
                    <a:gd name="T5" fmla="*/ 21 h 22"/>
                    <a:gd name="T6" fmla="*/ 11 w 13"/>
                    <a:gd name="T7" fmla="*/ 18 h 22"/>
                    <a:gd name="T8" fmla="*/ 13 w 13"/>
                    <a:gd name="T9" fmla="*/ 13 h 22"/>
                    <a:gd name="T10" fmla="*/ 13 w 13"/>
                    <a:gd name="T11" fmla="*/ 9 h 22"/>
                    <a:gd name="T12" fmla="*/ 11 w 13"/>
                    <a:gd name="T13" fmla="*/ 5 h 22"/>
                    <a:gd name="T14" fmla="*/ 9 w 13"/>
                    <a:gd name="T15" fmla="*/ 2 h 22"/>
                    <a:gd name="T16" fmla="*/ 3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9" y="21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9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3" name="Freeform 155"/>
                <p:cNvSpPr>
                  <a:spLocks/>
                </p:cNvSpPr>
                <p:nvPr/>
              </p:nvSpPr>
              <p:spPr bwMode="auto">
                <a:xfrm>
                  <a:off x="4925" y="2528"/>
                  <a:ext cx="82" cy="26"/>
                </a:xfrm>
                <a:custGeom>
                  <a:avLst/>
                  <a:gdLst>
                    <a:gd name="T0" fmla="*/ 22 w 247"/>
                    <a:gd name="T1" fmla="*/ 5 h 78"/>
                    <a:gd name="T2" fmla="*/ 9 w 247"/>
                    <a:gd name="T3" fmla="*/ 23 h 78"/>
                    <a:gd name="T4" fmla="*/ 23 w 247"/>
                    <a:gd name="T5" fmla="*/ 26 h 78"/>
                    <a:gd name="T6" fmla="*/ 38 w 247"/>
                    <a:gd name="T7" fmla="*/ 30 h 78"/>
                    <a:gd name="T8" fmla="*/ 52 w 247"/>
                    <a:gd name="T9" fmla="*/ 34 h 78"/>
                    <a:gd name="T10" fmla="*/ 67 w 247"/>
                    <a:gd name="T11" fmla="*/ 37 h 78"/>
                    <a:gd name="T12" fmla="*/ 80 w 247"/>
                    <a:gd name="T13" fmla="*/ 42 h 78"/>
                    <a:gd name="T14" fmla="*/ 95 w 247"/>
                    <a:gd name="T15" fmla="*/ 45 h 78"/>
                    <a:gd name="T16" fmla="*/ 109 w 247"/>
                    <a:gd name="T17" fmla="*/ 49 h 78"/>
                    <a:gd name="T18" fmla="*/ 124 w 247"/>
                    <a:gd name="T19" fmla="*/ 53 h 78"/>
                    <a:gd name="T20" fmla="*/ 138 w 247"/>
                    <a:gd name="T21" fmla="*/ 56 h 78"/>
                    <a:gd name="T22" fmla="*/ 153 w 247"/>
                    <a:gd name="T23" fmla="*/ 61 h 78"/>
                    <a:gd name="T24" fmla="*/ 169 w 247"/>
                    <a:gd name="T25" fmla="*/ 64 h 78"/>
                    <a:gd name="T26" fmla="*/ 183 w 247"/>
                    <a:gd name="T27" fmla="*/ 66 h 78"/>
                    <a:gd name="T28" fmla="*/ 198 w 247"/>
                    <a:gd name="T29" fmla="*/ 69 h 78"/>
                    <a:gd name="T30" fmla="*/ 212 w 247"/>
                    <a:gd name="T31" fmla="*/ 74 h 78"/>
                    <a:gd name="T32" fmla="*/ 228 w 247"/>
                    <a:gd name="T33" fmla="*/ 77 h 78"/>
                    <a:gd name="T34" fmla="*/ 244 w 247"/>
                    <a:gd name="T35" fmla="*/ 78 h 78"/>
                    <a:gd name="T36" fmla="*/ 247 w 247"/>
                    <a:gd name="T37" fmla="*/ 56 h 78"/>
                    <a:gd name="T38" fmla="*/ 233 w 247"/>
                    <a:gd name="T39" fmla="*/ 53 h 78"/>
                    <a:gd name="T40" fmla="*/ 218 w 247"/>
                    <a:gd name="T41" fmla="*/ 50 h 78"/>
                    <a:gd name="T42" fmla="*/ 202 w 247"/>
                    <a:gd name="T43" fmla="*/ 48 h 78"/>
                    <a:gd name="T44" fmla="*/ 188 w 247"/>
                    <a:gd name="T45" fmla="*/ 45 h 78"/>
                    <a:gd name="T46" fmla="*/ 173 w 247"/>
                    <a:gd name="T47" fmla="*/ 40 h 78"/>
                    <a:gd name="T48" fmla="*/ 159 w 247"/>
                    <a:gd name="T49" fmla="*/ 37 h 78"/>
                    <a:gd name="T50" fmla="*/ 144 w 247"/>
                    <a:gd name="T51" fmla="*/ 34 h 78"/>
                    <a:gd name="T52" fmla="*/ 130 w 247"/>
                    <a:gd name="T53" fmla="*/ 30 h 78"/>
                    <a:gd name="T54" fmla="*/ 115 w 247"/>
                    <a:gd name="T55" fmla="*/ 27 h 78"/>
                    <a:gd name="T56" fmla="*/ 100 w 247"/>
                    <a:gd name="T57" fmla="*/ 23 h 78"/>
                    <a:gd name="T58" fmla="*/ 86 w 247"/>
                    <a:gd name="T59" fmla="*/ 18 h 78"/>
                    <a:gd name="T60" fmla="*/ 73 w 247"/>
                    <a:gd name="T61" fmla="*/ 16 h 78"/>
                    <a:gd name="T62" fmla="*/ 58 w 247"/>
                    <a:gd name="T63" fmla="*/ 11 h 78"/>
                    <a:gd name="T64" fmla="*/ 44 w 247"/>
                    <a:gd name="T65" fmla="*/ 7 h 78"/>
                    <a:gd name="T66" fmla="*/ 29 w 247"/>
                    <a:gd name="T67" fmla="*/ 4 h 78"/>
                    <a:gd name="T68" fmla="*/ 15 w 247"/>
                    <a:gd name="T69" fmla="*/ 0 h 78"/>
                    <a:gd name="T70" fmla="*/ 0 w 247"/>
                    <a:gd name="T71" fmla="*/ 16 h 78"/>
                    <a:gd name="T72" fmla="*/ 22 w 247"/>
                    <a:gd name="T73" fmla="*/ 5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7" h="78">
                      <a:moveTo>
                        <a:pt x="22" y="5"/>
                      </a:moveTo>
                      <a:lnTo>
                        <a:pt x="9" y="23"/>
                      </a:lnTo>
                      <a:lnTo>
                        <a:pt x="23" y="26"/>
                      </a:lnTo>
                      <a:lnTo>
                        <a:pt x="38" y="30"/>
                      </a:lnTo>
                      <a:lnTo>
                        <a:pt x="52" y="34"/>
                      </a:lnTo>
                      <a:lnTo>
                        <a:pt x="67" y="37"/>
                      </a:lnTo>
                      <a:lnTo>
                        <a:pt x="80" y="42"/>
                      </a:lnTo>
                      <a:lnTo>
                        <a:pt x="95" y="45"/>
                      </a:lnTo>
                      <a:lnTo>
                        <a:pt x="109" y="49"/>
                      </a:lnTo>
                      <a:lnTo>
                        <a:pt x="124" y="53"/>
                      </a:lnTo>
                      <a:lnTo>
                        <a:pt x="138" y="56"/>
                      </a:lnTo>
                      <a:lnTo>
                        <a:pt x="153" y="61"/>
                      </a:lnTo>
                      <a:lnTo>
                        <a:pt x="169" y="64"/>
                      </a:lnTo>
                      <a:lnTo>
                        <a:pt x="183" y="66"/>
                      </a:lnTo>
                      <a:lnTo>
                        <a:pt x="198" y="69"/>
                      </a:lnTo>
                      <a:lnTo>
                        <a:pt x="212" y="74"/>
                      </a:lnTo>
                      <a:lnTo>
                        <a:pt x="228" y="77"/>
                      </a:lnTo>
                      <a:lnTo>
                        <a:pt x="244" y="78"/>
                      </a:lnTo>
                      <a:lnTo>
                        <a:pt x="247" y="56"/>
                      </a:lnTo>
                      <a:lnTo>
                        <a:pt x="233" y="53"/>
                      </a:lnTo>
                      <a:lnTo>
                        <a:pt x="218" y="50"/>
                      </a:lnTo>
                      <a:lnTo>
                        <a:pt x="202" y="48"/>
                      </a:lnTo>
                      <a:lnTo>
                        <a:pt x="188" y="45"/>
                      </a:lnTo>
                      <a:lnTo>
                        <a:pt x="173" y="40"/>
                      </a:lnTo>
                      <a:lnTo>
                        <a:pt x="159" y="37"/>
                      </a:lnTo>
                      <a:lnTo>
                        <a:pt x="144" y="34"/>
                      </a:lnTo>
                      <a:lnTo>
                        <a:pt x="130" y="30"/>
                      </a:lnTo>
                      <a:lnTo>
                        <a:pt x="115" y="27"/>
                      </a:lnTo>
                      <a:lnTo>
                        <a:pt x="100" y="23"/>
                      </a:lnTo>
                      <a:lnTo>
                        <a:pt x="86" y="18"/>
                      </a:lnTo>
                      <a:lnTo>
                        <a:pt x="73" y="16"/>
                      </a:lnTo>
                      <a:lnTo>
                        <a:pt x="58" y="11"/>
                      </a:lnTo>
                      <a:lnTo>
                        <a:pt x="44" y="7"/>
                      </a:lnTo>
                      <a:lnTo>
                        <a:pt x="29" y="4"/>
                      </a:lnTo>
                      <a:lnTo>
                        <a:pt x="15" y="0"/>
                      </a:lnTo>
                      <a:lnTo>
                        <a:pt x="0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4" name="Freeform 156"/>
                <p:cNvSpPr>
                  <a:spLocks/>
                </p:cNvSpPr>
                <p:nvPr/>
              </p:nvSpPr>
              <p:spPr bwMode="auto">
                <a:xfrm>
                  <a:off x="4925" y="2530"/>
                  <a:ext cx="47" cy="65"/>
                </a:xfrm>
                <a:custGeom>
                  <a:avLst/>
                  <a:gdLst>
                    <a:gd name="T0" fmla="*/ 143 w 143"/>
                    <a:gd name="T1" fmla="*/ 195 h 195"/>
                    <a:gd name="T2" fmla="*/ 143 w 143"/>
                    <a:gd name="T3" fmla="*/ 181 h 195"/>
                    <a:gd name="T4" fmla="*/ 132 w 143"/>
                    <a:gd name="T5" fmla="*/ 169 h 195"/>
                    <a:gd name="T6" fmla="*/ 122 w 143"/>
                    <a:gd name="T7" fmla="*/ 156 h 195"/>
                    <a:gd name="T8" fmla="*/ 114 w 143"/>
                    <a:gd name="T9" fmla="*/ 146 h 195"/>
                    <a:gd name="T10" fmla="*/ 106 w 143"/>
                    <a:gd name="T11" fmla="*/ 134 h 195"/>
                    <a:gd name="T12" fmla="*/ 98 w 143"/>
                    <a:gd name="T13" fmla="*/ 123 h 195"/>
                    <a:gd name="T14" fmla="*/ 89 w 143"/>
                    <a:gd name="T15" fmla="*/ 111 h 195"/>
                    <a:gd name="T16" fmla="*/ 82 w 143"/>
                    <a:gd name="T17" fmla="*/ 101 h 195"/>
                    <a:gd name="T18" fmla="*/ 73 w 143"/>
                    <a:gd name="T19" fmla="*/ 89 h 195"/>
                    <a:gd name="T20" fmla="*/ 66 w 143"/>
                    <a:gd name="T21" fmla="*/ 79 h 195"/>
                    <a:gd name="T22" fmla="*/ 58 w 143"/>
                    <a:gd name="T23" fmla="*/ 66 h 195"/>
                    <a:gd name="T24" fmla="*/ 52 w 143"/>
                    <a:gd name="T25" fmla="*/ 56 h 195"/>
                    <a:gd name="T26" fmla="*/ 45 w 143"/>
                    <a:gd name="T27" fmla="*/ 44 h 195"/>
                    <a:gd name="T28" fmla="*/ 38 w 143"/>
                    <a:gd name="T29" fmla="*/ 34 h 195"/>
                    <a:gd name="T30" fmla="*/ 32 w 143"/>
                    <a:gd name="T31" fmla="*/ 24 h 195"/>
                    <a:gd name="T32" fmla="*/ 28 w 143"/>
                    <a:gd name="T33" fmla="*/ 12 h 195"/>
                    <a:gd name="T34" fmla="*/ 22 w 143"/>
                    <a:gd name="T35" fmla="*/ 0 h 195"/>
                    <a:gd name="T36" fmla="*/ 0 w 143"/>
                    <a:gd name="T37" fmla="*/ 11 h 195"/>
                    <a:gd name="T38" fmla="*/ 6 w 143"/>
                    <a:gd name="T39" fmla="*/ 24 h 195"/>
                    <a:gd name="T40" fmla="*/ 12 w 143"/>
                    <a:gd name="T41" fmla="*/ 34 h 195"/>
                    <a:gd name="T42" fmla="*/ 18 w 143"/>
                    <a:gd name="T43" fmla="*/ 45 h 195"/>
                    <a:gd name="T44" fmla="*/ 25 w 143"/>
                    <a:gd name="T45" fmla="*/ 57 h 195"/>
                    <a:gd name="T46" fmla="*/ 31 w 143"/>
                    <a:gd name="T47" fmla="*/ 69 h 195"/>
                    <a:gd name="T48" fmla="*/ 39 w 143"/>
                    <a:gd name="T49" fmla="*/ 79 h 195"/>
                    <a:gd name="T50" fmla="*/ 47 w 143"/>
                    <a:gd name="T51" fmla="*/ 91 h 195"/>
                    <a:gd name="T52" fmla="*/ 54 w 143"/>
                    <a:gd name="T53" fmla="*/ 102 h 195"/>
                    <a:gd name="T54" fmla="*/ 61 w 143"/>
                    <a:gd name="T55" fmla="*/ 114 h 195"/>
                    <a:gd name="T56" fmla="*/ 70 w 143"/>
                    <a:gd name="T57" fmla="*/ 125 h 195"/>
                    <a:gd name="T58" fmla="*/ 77 w 143"/>
                    <a:gd name="T59" fmla="*/ 137 h 195"/>
                    <a:gd name="T60" fmla="*/ 87 w 143"/>
                    <a:gd name="T61" fmla="*/ 149 h 195"/>
                    <a:gd name="T62" fmla="*/ 96 w 143"/>
                    <a:gd name="T63" fmla="*/ 159 h 195"/>
                    <a:gd name="T64" fmla="*/ 105 w 143"/>
                    <a:gd name="T65" fmla="*/ 171 h 195"/>
                    <a:gd name="T66" fmla="*/ 114 w 143"/>
                    <a:gd name="T67" fmla="*/ 184 h 195"/>
                    <a:gd name="T68" fmla="*/ 124 w 143"/>
                    <a:gd name="T69" fmla="*/ 195 h 195"/>
                    <a:gd name="T70" fmla="*/ 124 w 143"/>
                    <a:gd name="T71" fmla="*/ 179 h 195"/>
                    <a:gd name="T72" fmla="*/ 143 w 143"/>
                    <a:gd name="T73" fmla="*/ 19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3" h="195">
                      <a:moveTo>
                        <a:pt x="143" y="195"/>
                      </a:moveTo>
                      <a:lnTo>
                        <a:pt x="143" y="181"/>
                      </a:lnTo>
                      <a:lnTo>
                        <a:pt x="132" y="169"/>
                      </a:lnTo>
                      <a:lnTo>
                        <a:pt x="122" y="156"/>
                      </a:lnTo>
                      <a:lnTo>
                        <a:pt x="114" y="146"/>
                      </a:lnTo>
                      <a:lnTo>
                        <a:pt x="106" y="134"/>
                      </a:lnTo>
                      <a:lnTo>
                        <a:pt x="98" y="123"/>
                      </a:lnTo>
                      <a:lnTo>
                        <a:pt x="89" y="111"/>
                      </a:lnTo>
                      <a:lnTo>
                        <a:pt x="82" y="101"/>
                      </a:lnTo>
                      <a:lnTo>
                        <a:pt x="73" y="89"/>
                      </a:lnTo>
                      <a:lnTo>
                        <a:pt x="66" y="79"/>
                      </a:lnTo>
                      <a:lnTo>
                        <a:pt x="58" y="66"/>
                      </a:lnTo>
                      <a:lnTo>
                        <a:pt x="52" y="56"/>
                      </a:lnTo>
                      <a:lnTo>
                        <a:pt x="45" y="44"/>
                      </a:lnTo>
                      <a:lnTo>
                        <a:pt x="38" y="34"/>
                      </a:lnTo>
                      <a:lnTo>
                        <a:pt x="32" y="24"/>
                      </a:lnTo>
                      <a:lnTo>
                        <a:pt x="28" y="12"/>
                      </a:lnTo>
                      <a:lnTo>
                        <a:pt x="22" y="0"/>
                      </a:lnTo>
                      <a:lnTo>
                        <a:pt x="0" y="11"/>
                      </a:lnTo>
                      <a:lnTo>
                        <a:pt x="6" y="24"/>
                      </a:lnTo>
                      <a:lnTo>
                        <a:pt x="12" y="34"/>
                      </a:lnTo>
                      <a:lnTo>
                        <a:pt x="18" y="45"/>
                      </a:lnTo>
                      <a:lnTo>
                        <a:pt x="25" y="57"/>
                      </a:lnTo>
                      <a:lnTo>
                        <a:pt x="31" y="69"/>
                      </a:lnTo>
                      <a:lnTo>
                        <a:pt x="39" y="79"/>
                      </a:lnTo>
                      <a:lnTo>
                        <a:pt x="47" y="91"/>
                      </a:lnTo>
                      <a:lnTo>
                        <a:pt x="54" y="102"/>
                      </a:lnTo>
                      <a:lnTo>
                        <a:pt x="61" y="114"/>
                      </a:lnTo>
                      <a:lnTo>
                        <a:pt x="70" y="125"/>
                      </a:lnTo>
                      <a:lnTo>
                        <a:pt x="77" y="137"/>
                      </a:lnTo>
                      <a:lnTo>
                        <a:pt x="87" y="149"/>
                      </a:lnTo>
                      <a:lnTo>
                        <a:pt x="96" y="159"/>
                      </a:lnTo>
                      <a:lnTo>
                        <a:pt x="105" y="171"/>
                      </a:lnTo>
                      <a:lnTo>
                        <a:pt x="114" y="184"/>
                      </a:lnTo>
                      <a:lnTo>
                        <a:pt x="124" y="195"/>
                      </a:lnTo>
                      <a:lnTo>
                        <a:pt x="124" y="179"/>
                      </a:lnTo>
                      <a:lnTo>
                        <a:pt x="143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5" name="Freeform 157"/>
                <p:cNvSpPr>
                  <a:spLocks/>
                </p:cNvSpPr>
                <p:nvPr/>
              </p:nvSpPr>
              <p:spPr bwMode="auto">
                <a:xfrm>
                  <a:off x="4923" y="2589"/>
                  <a:ext cx="49" cy="35"/>
                </a:xfrm>
                <a:custGeom>
                  <a:avLst/>
                  <a:gdLst>
                    <a:gd name="T0" fmla="*/ 22 w 149"/>
                    <a:gd name="T1" fmla="*/ 92 h 104"/>
                    <a:gd name="T2" fmla="*/ 16 w 149"/>
                    <a:gd name="T3" fmla="*/ 104 h 104"/>
                    <a:gd name="T4" fmla="*/ 24 w 149"/>
                    <a:gd name="T5" fmla="*/ 101 h 104"/>
                    <a:gd name="T6" fmla="*/ 32 w 149"/>
                    <a:gd name="T7" fmla="*/ 98 h 104"/>
                    <a:gd name="T8" fmla="*/ 40 w 149"/>
                    <a:gd name="T9" fmla="*/ 93 h 104"/>
                    <a:gd name="T10" fmla="*/ 48 w 149"/>
                    <a:gd name="T11" fmla="*/ 89 h 104"/>
                    <a:gd name="T12" fmla="*/ 57 w 149"/>
                    <a:gd name="T13" fmla="*/ 85 h 104"/>
                    <a:gd name="T14" fmla="*/ 66 w 149"/>
                    <a:gd name="T15" fmla="*/ 80 h 104"/>
                    <a:gd name="T16" fmla="*/ 74 w 149"/>
                    <a:gd name="T17" fmla="*/ 76 h 104"/>
                    <a:gd name="T18" fmla="*/ 83 w 149"/>
                    <a:gd name="T19" fmla="*/ 69 h 104"/>
                    <a:gd name="T20" fmla="*/ 92 w 149"/>
                    <a:gd name="T21" fmla="*/ 63 h 104"/>
                    <a:gd name="T22" fmla="*/ 101 w 149"/>
                    <a:gd name="T23" fmla="*/ 58 h 104"/>
                    <a:gd name="T24" fmla="*/ 109 w 149"/>
                    <a:gd name="T25" fmla="*/ 51 h 104"/>
                    <a:gd name="T26" fmla="*/ 118 w 149"/>
                    <a:gd name="T27" fmla="*/ 45 h 104"/>
                    <a:gd name="T28" fmla="*/ 125 w 149"/>
                    <a:gd name="T29" fmla="*/ 38 h 104"/>
                    <a:gd name="T30" fmla="*/ 134 w 149"/>
                    <a:gd name="T31" fmla="*/ 31 h 104"/>
                    <a:gd name="T32" fmla="*/ 141 w 149"/>
                    <a:gd name="T33" fmla="*/ 24 h 104"/>
                    <a:gd name="T34" fmla="*/ 149 w 149"/>
                    <a:gd name="T35" fmla="*/ 16 h 104"/>
                    <a:gd name="T36" fmla="*/ 130 w 149"/>
                    <a:gd name="T37" fmla="*/ 0 h 104"/>
                    <a:gd name="T38" fmla="*/ 124 w 149"/>
                    <a:gd name="T39" fmla="*/ 8 h 104"/>
                    <a:gd name="T40" fmla="*/ 118 w 149"/>
                    <a:gd name="T41" fmla="*/ 15 h 104"/>
                    <a:gd name="T42" fmla="*/ 111 w 149"/>
                    <a:gd name="T43" fmla="*/ 21 h 104"/>
                    <a:gd name="T44" fmla="*/ 104 w 149"/>
                    <a:gd name="T45" fmla="*/ 26 h 104"/>
                    <a:gd name="T46" fmla="*/ 95 w 149"/>
                    <a:gd name="T47" fmla="*/ 34 h 104"/>
                    <a:gd name="T48" fmla="*/ 88 w 149"/>
                    <a:gd name="T49" fmla="*/ 38 h 104"/>
                    <a:gd name="T50" fmla="*/ 79 w 149"/>
                    <a:gd name="T51" fmla="*/ 44 h 104"/>
                    <a:gd name="T52" fmla="*/ 72 w 149"/>
                    <a:gd name="T53" fmla="*/ 50 h 104"/>
                    <a:gd name="T54" fmla="*/ 63 w 149"/>
                    <a:gd name="T55" fmla="*/ 54 h 104"/>
                    <a:gd name="T56" fmla="*/ 54 w 149"/>
                    <a:gd name="T57" fmla="*/ 60 h 104"/>
                    <a:gd name="T58" fmla="*/ 47 w 149"/>
                    <a:gd name="T59" fmla="*/ 64 h 104"/>
                    <a:gd name="T60" fmla="*/ 38 w 149"/>
                    <a:gd name="T61" fmla="*/ 69 h 104"/>
                    <a:gd name="T62" fmla="*/ 29 w 149"/>
                    <a:gd name="T63" fmla="*/ 72 h 104"/>
                    <a:gd name="T64" fmla="*/ 22 w 149"/>
                    <a:gd name="T65" fmla="*/ 76 h 104"/>
                    <a:gd name="T66" fmla="*/ 15 w 149"/>
                    <a:gd name="T67" fmla="*/ 79 h 104"/>
                    <a:gd name="T68" fmla="*/ 6 w 149"/>
                    <a:gd name="T69" fmla="*/ 83 h 104"/>
                    <a:gd name="T70" fmla="*/ 0 w 149"/>
                    <a:gd name="T71" fmla="*/ 96 h 104"/>
                    <a:gd name="T72" fmla="*/ 22 w 149"/>
                    <a:gd name="T73" fmla="*/ 9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9" h="104">
                      <a:moveTo>
                        <a:pt x="22" y="92"/>
                      </a:moveTo>
                      <a:lnTo>
                        <a:pt x="16" y="104"/>
                      </a:lnTo>
                      <a:lnTo>
                        <a:pt x="24" y="101"/>
                      </a:lnTo>
                      <a:lnTo>
                        <a:pt x="32" y="98"/>
                      </a:lnTo>
                      <a:lnTo>
                        <a:pt x="40" y="93"/>
                      </a:lnTo>
                      <a:lnTo>
                        <a:pt x="48" y="89"/>
                      </a:lnTo>
                      <a:lnTo>
                        <a:pt x="57" y="85"/>
                      </a:lnTo>
                      <a:lnTo>
                        <a:pt x="66" y="80"/>
                      </a:lnTo>
                      <a:lnTo>
                        <a:pt x="74" y="76"/>
                      </a:lnTo>
                      <a:lnTo>
                        <a:pt x="83" y="69"/>
                      </a:lnTo>
                      <a:lnTo>
                        <a:pt x="92" y="63"/>
                      </a:lnTo>
                      <a:lnTo>
                        <a:pt x="101" y="58"/>
                      </a:lnTo>
                      <a:lnTo>
                        <a:pt x="109" y="51"/>
                      </a:lnTo>
                      <a:lnTo>
                        <a:pt x="118" y="45"/>
                      </a:lnTo>
                      <a:lnTo>
                        <a:pt x="125" y="38"/>
                      </a:lnTo>
                      <a:lnTo>
                        <a:pt x="134" y="31"/>
                      </a:lnTo>
                      <a:lnTo>
                        <a:pt x="141" y="24"/>
                      </a:lnTo>
                      <a:lnTo>
                        <a:pt x="149" y="16"/>
                      </a:lnTo>
                      <a:lnTo>
                        <a:pt x="130" y="0"/>
                      </a:lnTo>
                      <a:lnTo>
                        <a:pt x="124" y="8"/>
                      </a:lnTo>
                      <a:lnTo>
                        <a:pt x="118" y="15"/>
                      </a:lnTo>
                      <a:lnTo>
                        <a:pt x="111" y="21"/>
                      </a:lnTo>
                      <a:lnTo>
                        <a:pt x="104" y="26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79" y="44"/>
                      </a:lnTo>
                      <a:lnTo>
                        <a:pt x="72" y="50"/>
                      </a:lnTo>
                      <a:lnTo>
                        <a:pt x="63" y="54"/>
                      </a:lnTo>
                      <a:lnTo>
                        <a:pt x="54" y="60"/>
                      </a:lnTo>
                      <a:lnTo>
                        <a:pt x="47" y="64"/>
                      </a:lnTo>
                      <a:lnTo>
                        <a:pt x="38" y="69"/>
                      </a:lnTo>
                      <a:lnTo>
                        <a:pt x="29" y="72"/>
                      </a:lnTo>
                      <a:lnTo>
                        <a:pt x="22" y="76"/>
                      </a:lnTo>
                      <a:lnTo>
                        <a:pt x="15" y="79"/>
                      </a:lnTo>
                      <a:lnTo>
                        <a:pt x="6" y="83"/>
                      </a:lnTo>
                      <a:lnTo>
                        <a:pt x="0" y="96"/>
                      </a:lnTo>
                      <a:lnTo>
                        <a:pt x="22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6" name="Freeform 158"/>
                <p:cNvSpPr>
                  <a:spLocks/>
                </p:cNvSpPr>
                <p:nvPr/>
              </p:nvSpPr>
              <p:spPr bwMode="auto">
                <a:xfrm>
                  <a:off x="4923" y="2620"/>
                  <a:ext cx="40" cy="44"/>
                </a:xfrm>
                <a:custGeom>
                  <a:avLst/>
                  <a:gdLst>
                    <a:gd name="T0" fmla="*/ 121 w 121"/>
                    <a:gd name="T1" fmla="*/ 110 h 131"/>
                    <a:gd name="T2" fmla="*/ 111 w 121"/>
                    <a:gd name="T3" fmla="*/ 106 h 131"/>
                    <a:gd name="T4" fmla="*/ 101 w 121"/>
                    <a:gd name="T5" fmla="*/ 100 h 131"/>
                    <a:gd name="T6" fmla="*/ 92 w 121"/>
                    <a:gd name="T7" fmla="*/ 94 h 131"/>
                    <a:gd name="T8" fmla="*/ 83 w 121"/>
                    <a:gd name="T9" fmla="*/ 89 h 131"/>
                    <a:gd name="T10" fmla="*/ 76 w 121"/>
                    <a:gd name="T11" fmla="*/ 84 h 131"/>
                    <a:gd name="T12" fmla="*/ 69 w 121"/>
                    <a:gd name="T13" fmla="*/ 78 h 131"/>
                    <a:gd name="T14" fmla="*/ 61 w 121"/>
                    <a:gd name="T15" fmla="*/ 71 h 131"/>
                    <a:gd name="T16" fmla="*/ 54 w 121"/>
                    <a:gd name="T17" fmla="*/ 65 h 131"/>
                    <a:gd name="T18" fmla="*/ 48 w 121"/>
                    <a:gd name="T19" fmla="*/ 58 h 131"/>
                    <a:gd name="T20" fmla="*/ 44 w 121"/>
                    <a:gd name="T21" fmla="*/ 52 h 131"/>
                    <a:gd name="T22" fmla="*/ 40 w 121"/>
                    <a:gd name="T23" fmla="*/ 44 h 131"/>
                    <a:gd name="T24" fmla="*/ 35 w 121"/>
                    <a:gd name="T25" fmla="*/ 36 h 131"/>
                    <a:gd name="T26" fmla="*/ 31 w 121"/>
                    <a:gd name="T27" fmla="*/ 29 h 131"/>
                    <a:gd name="T28" fmla="*/ 28 w 121"/>
                    <a:gd name="T29" fmla="*/ 19 h 131"/>
                    <a:gd name="T30" fmla="*/ 25 w 121"/>
                    <a:gd name="T31" fmla="*/ 9 h 131"/>
                    <a:gd name="T32" fmla="*/ 22 w 121"/>
                    <a:gd name="T33" fmla="*/ 0 h 131"/>
                    <a:gd name="T34" fmla="*/ 0 w 121"/>
                    <a:gd name="T35" fmla="*/ 4 h 131"/>
                    <a:gd name="T36" fmla="*/ 3 w 121"/>
                    <a:gd name="T37" fmla="*/ 16 h 131"/>
                    <a:gd name="T38" fmla="*/ 6 w 121"/>
                    <a:gd name="T39" fmla="*/ 26 h 131"/>
                    <a:gd name="T40" fmla="*/ 10 w 121"/>
                    <a:gd name="T41" fmla="*/ 36 h 131"/>
                    <a:gd name="T42" fmla="*/ 13 w 121"/>
                    <a:gd name="T43" fmla="*/ 46 h 131"/>
                    <a:gd name="T44" fmla="*/ 19 w 121"/>
                    <a:gd name="T45" fmla="*/ 55 h 131"/>
                    <a:gd name="T46" fmla="*/ 25 w 121"/>
                    <a:gd name="T47" fmla="*/ 65 h 131"/>
                    <a:gd name="T48" fmla="*/ 31 w 121"/>
                    <a:gd name="T49" fmla="*/ 73 h 131"/>
                    <a:gd name="T50" fmla="*/ 38 w 121"/>
                    <a:gd name="T51" fmla="*/ 81 h 131"/>
                    <a:gd name="T52" fmla="*/ 45 w 121"/>
                    <a:gd name="T53" fmla="*/ 89 h 131"/>
                    <a:gd name="T54" fmla="*/ 53 w 121"/>
                    <a:gd name="T55" fmla="*/ 96 h 131"/>
                    <a:gd name="T56" fmla="*/ 61 w 121"/>
                    <a:gd name="T57" fmla="*/ 103 h 131"/>
                    <a:gd name="T58" fmla="*/ 70 w 121"/>
                    <a:gd name="T59" fmla="*/ 109 h 131"/>
                    <a:gd name="T60" fmla="*/ 80 w 121"/>
                    <a:gd name="T61" fmla="*/ 115 h 131"/>
                    <a:gd name="T62" fmla="*/ 89 w 121"/>
                    <a:gd name="T63" fmla="*/ 121 h 131"/>
                    <a:gd name="T64" fmla="*/ 99 w 121"/>
                    <a:gd name="T65" fmla="*/ 126 h 131"/>
                    <a:gd name="T66" fmla="*/ 111 w 121"/>
                    <a:gd name="T67" fmla="*/ 131 h 131"/>
                    <a:gd name="T68" fmla="*/ 121 w 121"/>
                    <a:gd name="T69" fmla="*/ 1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1" h="131">
                      <a:moveTo>
                        <a:pt x="121" y="110"/>
                      </a:moveTo>
                      <a:lnTo>
                        <a:pt x="111" y="106"/>
                      </a:lnTo>
                      <a:lnTo>
                        <a:pt x="101" y="100"/>
                      </a:lnTo>
                      <a:lnTo>
                        <a:pt x="92" y="94"/>
                      </a:lnTo>
                      <a:lnTo>
                        <a:pt x="83" y="89"/>
                      </a:lnTo>
                      <a:lnTo>
                        <a:pt x="76" y="84"/>
                      </a:lnTo>
                      <a:lnTo>
                        <a:pt x="69" y="78"/>
                      </a:lnTo>
                      <a:lnTo>
                        <a:pt x="61" y="71"/>
                      </a:lnTo>
                      <a:lnTo>
                        <a:pt x="54" y="65"/>
                      </a:lnTo>
                      <a:lnTo>
                        <a:pt x="48" y="58"/>
                      </a:lnTo>
                      <a:lnTo>
                        <a:pt x="44" y="52"/>
                      </a:lnTo>
                      <a:lnTo>
                        <a:pt x="40" y="44"/>
                      </a:lnTo>
                      <a:lnTo>
                        <a:pt x="35" y="36"/>
                      </a:lnTo>
                      <a:lnTo>
                        <a:pt x="31" y="29"/>
                      </a:lnTo>
                      <a:lnTo>
                        <a:pt x="28" y="19"/>
                      </a:lnTo>
                      <a:lnTo>
                        <a:pt x="25" y="9"/>
                      </a:ln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" y="16"/>
                      </a:lnTo>
                      <a:lnTo>
                        <a:pt x="6" y="26"/>
                      </a:lnTo>
                      <a:lnTo>
                        <a:pt x="10" y="36"/>
                      </a:lnTo>
                      <a:lnTo>
                        <a:pt x="13" y="46"/>
                      </a:lnTo>
                      <a:lnTo>
                        <a:pt x="19" y="55"/>
                      </a:lnTo>
                      <a:lnTo>
                        <a:pt x="25" y="65"/>
                      </a:lnTo>
                      <a:lnTo>
                        <a:pt x="31" y="73"/>
                      </a:lnTo>
                      <a:lnTo>
                        <a:pt x="38" y="81"/>
                      </a:lnTo>
                      <a:lnTo>
                        <a:pt x="45" y="89"/>
                      </a:lnTo>
                      <a:lnTo>
                        <a:pt x="53" y="96"/>
                      </a:lnTo>
                      <a:lnTo>
                        <a:pt x="61" y="103"/>
                      </a:lnTo>
                      <a:lnTo>
                        <a:pt x="70" y="109"/>
                      </a:lnTo>
                      <a:lnTo>
                        <a:pt x="80" y="115"/>
                      </a:lnTo>
                      <a:lnTo>
                        <a:pt x="89" y="121"/>
                      </a:lnTo>
                      <a:lnTo>
                        <a:pt x="99" y="126"/>
                      </a:lnTo>
                      <a:lnTo>
                        <a:pt x="111" y="131"/>
                      </a:lnTo>
                      <a:lnTo>
                        <a:pt x="121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7" name="Freeform 159"/>
                <p:cNvSpPr>
                  <a:spLocks/>
                </p:cNvSpPr>
                <p:nvPr/>
              </p:nvSpPr>
              <p:spPr bwMode="auto">
                <a:xfrm>
                  <a:off x="4960" y="2657"/>
                  <a:ext cx="36" cy="11"/>
                </a:xfrm>
                <a:custGeom>
                  <a:avLst/>
                  <a:gdLst>
                    <a:gd name="T0" fmla="*/ 107 w 110"/>
                    <a:gd name="T1" fmla="*/ 11 h 35"/>
                    <a:gd name="T2" fmla="*/ 102 w 110"/>
                    <a:gd name="T3" fmla="*/ 12 h 35"/>
                    <a:gd name="T4" fmla="*/ 96 w 110"/>
                    <a:gd name="T5" fmla="*/ 12 h 35"/>
                    <a:gd name="T6" fmla="*/ 90 w 110"/>
                    <a:gd name="T7" fmla="*/ 12 h 35"/>
                    <a:gd name="T8" fmla="*/ 77 w 110"/>
                    <a:gd name="T9" fmla="*/ 12 h 35"/>
                    <a:gd name="T10" fmla="*/ 71 w 110"/>
                    <a:gd name="T11" fmla="*/ 14 h 35"/>
                    <a:gd name="T12" fmla="*/ 65 w 110"/>
                    <a:gd name="T13" fmla="*/ 12 h 35"/>
                    <a:gd name="T14" fmla="*/ 59 w 110"/>
                    <a:gd name="T15" fmla="*/ 12 h 35"/>
                    <a:gd name="T16" fmla="*/ 54 w 110"/>
                    <a:gd name="T17" fmla="*/ 12 h 35"/>
                    <a:gd name="T18" fmla="*/ 48 w 110"/>
                    <a:gd name="T19" fmla="*/ 12 h 35"/>
                    <a:gd name="T20" fmla="*/ 41 w 110"/>
                    <a:gd name="T21" fmla="*/ 9 h 35"/>
                    <a:gd name="T22" fmla="*/ 35 w 110"/>
                    <a:gd name="T23" fmla="*/ 8 h 35"/>
                    <a:gd name="T24" fmla="*/ 29 w 110"/>
                    <a:gd name="T25" fmla="*/ 6 h 35"/>
                    <a:gd name="T26" fmla="*/ 23 w 110"/>
                    <a:gd name="T27" fmla="*/ 5 h 35"/>
                    <a:gd name="T28" fmla="*/ 16 w 110"/>
                    <a:gd name="T29" fmla="*/ 2 h 35"/>
                    <a:gd name="T30" fmla="*/ 10 w 110"/>
                    <a:gd name="T31" fmla="*/ 0 h 35"/>
                    <a:gd name="T32" fmla="*/ 0 w 110"/>
                    <a:gd name="T33" fmla="*/ 21 h 35"/>
                    <a:gd name="T34" fmla="*/ 7 w 110"/>
                    <a:gd name="T35" fmla="*/ 24 h 35"/>
                    <a:gd name="T36" fmla="*/ 16 w 110"/>
                    <a:gd name="T37" fmla="*/ 27 h 35"/>
                    <a:gd name="T38" fmla="*/ 23 w 110"/>
                    <a:gd name="T39" fmla="*/ 30 h 35"/>
                    <a:gd name="T40" fmla="*/ 30 w 110"/>
                    <a:gd name="T41" fmla="*/ 31 h 35"/>
                    <a:gd name="T42" fmla="*/ 36 w 110"/>
                    <a:gd name="T43" fmla="*/ 32 h 35"/>
                    <a:gd name="T44" fmla="*/ 43 w 110"/>
                    <a:gd name="T45" fmla="*/ 34 h 35"/>
                    <a:gd name="T46" fmla="*/ 51 w 110"/>
                    <a:gd name="T47" fmla="*/ 35 h 35"/>
                    <a:gd name="T48" fmla="*/ 58 w 110"/>
                    <a:gd name="T49" fmla="*/ 35 h 35"/>
                    <a:gd name="T50" fmla="*/ 64 w 110"/>
                    <a:gd name="T51" fmla="*/ 35 h 35"/>
                    <a:gd name="T52" fmla="*/ 71 w 110"/>
                    <a:gd name="T53" fmla="*/ 35 h 35"/>
                    <a:gd name="T54" fmla="*/ 78 w 110"/>
                    <a:gd name="T55" fmla="*/ 35 h 35"/>
                    <a:gd name="T56" fmla="*/ 91 w 110"/>
                    <a:gd name="T57" fmla="*/ 35 h 35"/>
                    <a:gd name="T58" fmla="*/ 97 w 110"/>
                    <a:gd name="T59" fmla="*/ 35 h 35"/>
                    <a:gd name="T60" fmla="*/ 105 w 110"/>
                    <a:gd name="T61" fmla="*/ 34 h 35"/>
                    <a:gd name="T62" fmla="*/ 110 w 110"/>
                    <a:gd name="T63" fmla="*/ 34 h 35"/>
                    <a:gd name="T64" fmla="*/ 107 w 110"/>
                    <a:gd name="T65" fmla="*/ 1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0" h="35">
                      <a:moveTo>
                        <a:pt x="107" y="11"/>
                      </a:moveTo>
                      <a:lnTo>
                        <a:pt x="102" y="12"/>
                      </a:lnTo>
                      <a:lnTo>
                        <a:pt x="96" y="12"/>
                      </a:lnTo>
                      <a:lnTo>
                        <a:pt x="90" y="12"/>
                      </a:lnTo>
                      <a:lnTo>
                        <a:pt x="77" y="12"/>
                      </a:lnTo>
                      <a:lnTo>
                        <a:pt x="71" y="14"/>
                      </a:lnTo>
                      <a:lnTo>
                        <a:pt x="65" y="12"/>
                      </a:lnTo>
                      <a:lnTo>
                        <a:pt x="59" y="12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41" y="9"/>
                      </a:lnTo>
                      <a:lnTo>
                        <a:pt x="35" y="8"/>
                      </a:lnTo>
                      <a:lnTo>
                        <a:pt x="29" y="6"/>
                      </a:lnTo>
                      <a:lnTo>
                        <a:pt x="23" y="5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0" y="21"/>
                      </a:lnTo>
                      <a:lnTo>
                        <a:pt x="7" y="24"/>
                      </a:lnTo>
                      <a:lnTo>
                        <a:pt x="16" y="27"/>
                      </a:lnTo>
                      <a:lnTo>
                        <a:pt x="23" y="30"/>
                      </a:lnTo>
                      <a:lnTo>
                        <a:pt x="30" y="31"/>
                      </a:lnTo>
                      <a:lnTo>
                        <a:pt x="36" y="32"/>
                      </a:lnTo>
                      <a:lnTo>
                        <a:pt x="43" y="34"/>
                      </a:lnTo>
                      <a:lnTo>
                        <a:pt x="51" y="35"/>
                      </a:lnTo>
                      <a:lnTo>
                        <a:pt x="58" y="35"/>
                      </a:lnTo>
                      <a:lnTo>
                        <a:pt x="64" y="35"/>
                      </a:lnTo>
                      <a:lnTo>
                        <a:pt x="71" y="35"/>
                      </a:lnTo>
                      <a:lnTo>
                        <a:pt x="78" y="35"/>
                      </a:lnTo>
                      <a:lnTo>
                        <a:pt x="91" y="35"/>
                      </a:lnTo>
                      <a:lnTo>
                        <a:pt x="97" y="35"/>
                      </a:lnTo>
                      <a:lnTo>
                        <a:pt x="105" y="34"/>
                      </a:lnTo>
                      <a:lnTo>
                        <a:pt x="110" y="34"/>
                      </a:lnTo>
                      <a:lnTo>
                        <a:pt x="10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8" name="Freeform 160"/>
                <p:cNvSpPr>
                  <a:spLocks/>
                </p:cNvSpPr>
                <p:nvPr/>
              </p:nvSpPr>
              <p:spPr bwMode="auto">
                <a:xfrm>
                  <a:off x="4995" y="2651"/>
                  <a:ext cx="35" cy="17"/>
                </a:xfrm>
                <a:custGeom>
                  <a:avLst/>
                  <a:gdLst>
                    <a:gd name="T0" fmla="*/ 104 w 104"/>
                    <a:gd name="T1" fmla="*/ 0 h 50"/>
                    <a:gd name="T2" fmla="*/ 96 w 104"/>
                    <a:gd name="T3" fmla="*/ 0 h 50"/>
                    <a:gd name="T4" fmla="*/ 89 w 104"/>
                    <a:gd name="T5" fmla="*/ 2 h 50"/>
                    <a:gd name="T6" fmla="*/ 82 w 104"/>
                    <a:gd name="T7" fmla="*/ 2 h 50"/>
                    <a:gd name="T8" fmla="*/ 75 w 104"/>
                    <a:gd name="T9" fmla="*/ 5 h 50"/>
                    <a:gd name="T10" fmla="*/ 69 w 104"/>
                    <a:gd name="T11" fmla="*/ 6 h 50"/>
                    <a:gd name="T12" fmla="*/ 63 w 104"/>
                    <a:gd name="T13" fmla="*/ 8 h 50"/>
                    <a:gd name="T14" fmla="*/ 56 w 104"/>
                    <a:gd name="T15" fmla="*/ 11 h 50"/>
                    <a:gd name="T16" fmla="*/ 50 w 104"/>
                    <a:gd name="T17" fmla="*/ 14 h 50"/>
                    <a:gd name="T18" fmla="*/ 43 w 104"/>
                    <a:gd name="T19" fmla="*/ 15 h 50"/>
                    <a:gd name="T20" fmla="*/ 37 w 104"/>
                    <a:gd name="T21" fmla="*/ 18 h 50"/>
                    <a:gd name="T22" fmla="*/ 31 w 104"/>
                    <a:gd name="T23" fmla="*/ 19 h 50"/>
                    <a:gd name="T24" fmla="*/ 25 w 104"/>
                    <a:gd name="T25" fmla="*/ 22 h 50"/>
                    <a:gd name="T26" fmla="*/ 19 w 104"/>
                    <a:gd name="T27" fmla="*/ 22 h 50"/>
                    <a:gd name="T28" fmla="*/ 14 w 104"/>
                    <a:gd name="T29" fmla="*/ 24 h 50"/>
                    <a:gd name="T30" fmla="*/ 8 w 104"/>
                    <a:gd name="T31" fmla="*/ 25 h 50"/>
                    <a:gd name="T32" fmla="*/ 0 w 104"/>
                    <a:gd name="T33" fmla="*/ 27 h 50"/>
                    <a:gd name="T34" fmla="*/ 3 w 104"/>
                    <a:gd name="T35" fmla="*/ 50 h 50"/>
                    <a:gd name="T36" fmla="*/ 11 w 104"/>
                    <a:gd name="T37" fmla="*/ 48 h 50"/>
                    <a:gd name="T38" fmla="*/ 18 w 104"/>
                    <a:gd name="T39" fmla="*/ 47 h 50"/>
                    <a:gd name="T40" fmla="*/ 24 w 104"/>
                    <a:gd name="T41" fmla="*/ 46 h 50"/>
                    <a:gd name="T42" fmla="*/ 32 w 104"/>
                    <a:gd name="T43" fmla="*/ 44 h 50"/>
                    <a:gd name="T44" fmla="*/ 38 w 104"/>
                    <a:gd name="T45" fmla="*/ 41 h 50"/>
                    <a:gd name="T46" fmla="*/ 44 w 104"/>
                    <a:gd name="T47" fmla="*/ 38 h 50"/>
                    <a:gd name="T48" fmla="*/ 51 w 104"/>
                    <a:gd name="T49" fmla="*/ 37 h 50"/>
                    <a:gd name="T50" fmla="*/ 57 w 104"/>
                    <a:gd name="T51" fmla="*/ 34 h 50"/>
                    <a:gd name="T52" fmla="*/ 63 w 104"/>
                    <a:gd name="T53" fmla="*/ 32 h 50"/>
                    <a:gd name="T54" fmla="*/ 69 w 104"/>
                    <a:gd name="T55" fmla="*/ 31 h 50"/>
                    <a:gd name="T56" fmla="*/ 75 w 104"/>
                    <a:gd name="T57" fmla="*/ 30 h 50"/>
                    <a:gd name="T58" fmla="*/ 82 w 104"/>
                    <a:gd name="T59" fmla="*/ 28 h 50"/>
                    <a:gd name="T60" fmla="*/ 86 w 104"/>
                    <a:gd name="T61" fmla="*/ 25 h 50"/>
                    <a:gd name="T62" fmla="*/ 93 w 104"/>
                    <a:gd name="T63" fmla="*/ 25 h 50"/>
                    <a:gd name="T64" fmla="*/ 98 w 104"/>
                    <a:gd name="T65" fmla="*/ 24 h 50"/>
                    <a:gd name="T66" fmla="*/ 104 w 104"/>
                    <a:gd name="T67" fmla="*/ 24 h 50"/>
                    <a:gd name="T68" fmla="*/ 104 w 104"/>
                    <a:gd name="T6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4" h="50">
                      <a:moveTo>
                        <a:pt x="104" y="0"/>
                      </a:moveTo>
                      <a:lnTo>
                        <a:pt x="96" y="0"/>
                      </a:lnTo>
                      <a:lnTo>
                        <a:pt x="89" y="2"/>
                      </a:lnTo>
                      <a:lnTo>
                        <a:pt x="82" y="2"/>
                      </a:lnTo>
                      <a:lnTo>
                        <a:pt x="75" y="5"/>
                      </a:lnTo>
                      <a:lnTo>
                        <a:pt x="69" y="6"/>
                      </a:lnTo>
                      <a:lnTo>
                        <a:pt x="63" y="8"/>
                      </a:lnTo>
                      <a:lnTo>
                        <a:pt x="56" y="11"/>
                      </a:lnTo>
                      <a:lnTo>
                        <a:pt x="50" y="14"/>
                      </a:lnTo>
                      <a:lnTo>
                        <a:pt x="43" y="15"/>
                      </a:lnTo>
                      <a:lnTo>
                        <a:pt x="37" y="18"/>
                      </a:lnTo>
                      <a:lnTo>
                        <a:pt x="31" y="19"/>
                      </a:lnTo>
                      <a:lnTo>
                        <a:pt x="25" y="22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8" y="25"/>
                      </a:lnTo>
                      <a:lnTo>
                        <a:pt x="0" y="27"/>
                      </a:lnTo>
                      <a:lnTo>
                        <a:pt x="3" y="50"/>
                      </a:lnTo>
                      <a:lnTo>
                        <a:pt x="11" y="48"/>
                      </a:lnTo>
                      <a:lnTo>
                        <a:pt x="18" y="47"/>
                      </a:lnTo>
                      <a:lnTo>
                        <a:pt x="24" y="46"/>
                      </a:lnTo>
                      <a:lnTo>
                        <a:pt x="32" y="44"/>
                      </a:lnTo>
                      <a:lnTo>
                        <a:pt x="38" y="41"/>
                      </a:lnTo>
                      <a:lnTo>
                        <a:pt x="44" y="38"/>
                      </a:lnTo>
                      <a:lnTo>
                        <a:pt x="51" y="37"/>
                      </a:lnTo>
                      <a:lnTo>
                        <a:pt x="57" y="34"/>
                      </a:lnTo>
                      <a:lnTo>
                        <a:pt x="63" y="32"/>
                      </a:lnTo>
                      <a:lnTo>
                        <a:pt x="69" y="31"/>
                      </a:lnTo>
                      <a:lnTo>
                        <a:pt x="75" y="30"/>
                      </a:lnTo>
                      <a:lnTo>
                        <a:pt x="82" y="28"/>
                      </a:lnTo>
                      <a:lnTo>
                        <a:pt x="86" y="25"/>
                      </a:lnTo>
                      <a:lnTo>
                        <a:pt x="93" y="25"/>
                      </a:lnTo>
                      <a:lnTo>
                        <a:pt x="98" y="24"/>
                      </a:lnTo>
                      <a:lnTo>
                        <a:pt x="104" y="24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9" name="Freeform 161"/>
                <p:cNvSpPr>
                  <a:spLocks/>
                </p:cNvSpPr>
                <p:nvPr/>
              </p:nvSpPr>
              <p:spPr bwMode="auto">
                <a:xfrm>
                  <a:off x="5030" y="2651"/>
                  <a:ext cx="28" cy="24"/>
                </a:xfrm>
                <a:custGeom>
                  <a:avLst/>
                  <a:gdLst>
                    <a:gd name="T0" fmla="*/ 75 w 84"/>
                    <a:gd name="T1" fmla="*/ 72 h 72"/>
                    <a:gd name="T2" fmla="*/ 84 w 84"/>
                    <a:gd name="T3" fmla="*/ 54 h 72"/>
                    <a:gd name="T4" fmla="*/ 77 w 84"/>
                    <a:gd name="T5" fmla="*/ 43 h 72"/>
                    <a:gd name="T6" fmla="*/ 67 w 84"/>
                    <a:gd name="T7" fmla="*/ 32 h 72"/>
                    <a:gd name="T8" fmla="*/ 58 w 84"/>
                    <a:gd name="T9" fmla="*/ 24 h 72"/>
                    <a:gd name="T10" fmla="*/ 48 w 84"/>
                    <a:gd name="T11" fmla="*/ 16 h 72"/>
                    <a:gd name="T12" fmla="*/ 36 w 84"/>
                    <a:gd name="T13" fmla="*/ 9 h 72"/>
                    <a:gd name="T14" fmla="*/ 24 w 84"/>
                    <a:gd name="T15" fmla="*/ 5 h 72"/>
                    <a:gd name="T16" fmla="*/ 13 w 84"/>
                    <a:gd name="T17" fmla="*/ 2 h 72"/>
                    <a:gd name="T18" fmla="*/ 0 w 84"/>
                    <a:gd name="T19" fmla="*/ 0 h 72"/>
                    <a:gd name="T20" fmla="*/ 0 w 84"/>
                    <a:gd name="T21" fmla="*/ 24 h 72"/>
                    <a:gd name="T22" fmla="*/ 8 w 84"/>
                    <a:gd name="T23" fmla="*/ 25 h 72"/>
                    <a:gd name="T24" fmla="*/ 17 w 84"/>
                    <a:gd name="T25" fmla="*/ 28 h 72"/>
                    <a:gd name="T26" fmla="*/ 27 w 84"/>
                    <a:gd name="T27" fmla="*/ 31 h 72"/>
                    <a:gd name="T28" fmla="*/ 35 w 84"/>
                    <a:gd name="T29" fmla="*/ 35 h 72"/>
                    <a:gd name="T30" fmla="*/ 43 w 84"/>
                    <a:gd name="T31" fmla="*/ 41 h 72"/>
                    <a:gd name="T32" fmla="*/ 51 w 84"/>
                    <a:gd name="T33" fmla="*/ 48 h 72"/>
                    <a:gd name="T34" fmla="*/ 56 w 84"/>
                    <a:gd name="T35" fmla="*/ 57 h 72"/>
                    <a:gd name="T36" fmla="*/ 64 w 84"/>
                    <a:gd name="T37" fmla="*/ 66 h 72"/>
                    <a:gd name="T38" fmla="*/ 71 w 84"/>
                    <a:gd name="T39" fmla="*/ 48 h 72"/>
                    <a:gd name="T40" fmla="*/ 75 w 84"/>
                    <a:gd name="T4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4" h="72">
                      <a:moveTo>
                        <a:pt x="75" y="72"/>
                      </a:moveTo>
                      <a:lnTo>
                        <a:pt x="84" y="54"/>
                      </a:lnTo>
                      <a:lnTo>
                        <a:pt x="77" y="43"/>
                      </a:lnTo>
                      <a:lnTo>
                        <a:pt x="67" y="32"/>
                      </a:lnTo>
                      <a:lnTo>
                        <a:pt x="58" y="24"/>
                      </a:lnTo>
                      <a:lnTo>
                        <a:pt x="48" y="16"/>
                      </a:lnTo>
                      <a:lnTo>
                        <a:pt x="36" y="9"/>
                      </a:lnTo>
                      <a:lnTo>
                        <a:pt x="24" y="5"/>
                      </a:lnTo>
                      <a:lnTo>
                        <a:pt x="13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8" y="25"/>
                      </a:lnTo>
                      <a:lnTo>
                        <a:pt x="17" y="28"/>
                      </a:lnTo>
                      <a:lnTo>
                        <a:pt x="27" y="31"/>
                      </a:lnTo>
                      <a:lnTo>
                        <a:pt x="35" y="35"/>
                      </a:lnTo>
                      <a:lnTo>
                        <a:pt x="43" y="41"/>
                      </a:lnTo>
                      <a:lnTo>
                        <a:pt x="51" y="48"/>
                      </a:lnTo>
                      <a:lnTo>
                        <a:pt x="56" y="57"/>
                      </a:lnTo>
                      <a:lnTo>
                        <a:pt x="64" y="66"/>
                      </a:lnTo>
                      <a:lnTo>
                        <a:pt x="71" y="48"/>
                      </a:lnTo>
                      <a:lnTo>
                        <a:pt x="7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0" name="Freeform 162"/>
                <p:cNvSpPr>
                  <a:spLocks/>
                </p:cNvSpPr>
                <p:nvPr/>
              </p:nvSpPr>
              <p:spPr bwMode="auto">
                <a:xfrm>
                  <a:off x="5032" y="2667"/>
                  <a:ext cx="23" cy="13"/>
                </a:xfrm>
                <a:custGeom>
                  <a:avLst/>
                  <a:gdLst>
                    <a:gd name="T0" fmla="*/ 9 w 68"/>
                    <a:gd name="T1" fmla="*/ 37 h 37"/>
                    <a:gd name="T2" fmla="*/ 17 w 68"/>
                    <a:gd name="T3" fmla="*/ 34 h 37"/>
                    <a:gd name="T4" fmla="*/ 26 w 68"/>
                    <a:gd name="T5" fmla="*/ 31 h 37"/>
                    <a:gd name="T6" fmla="*/ 33 w 68"/>
                    <a:gd name="T7" fmla="*/ 30 h 37"/>
                    <a:gd name="T8" fmla="*/ 41 w 68"/>
                    <a:gd name="T9" fmla="*/ 28 h 37"/>
                    <a:gd name="T10" fmla="*/ 48 w 68"/>
                    <a:gd name="T11" fmla="*/ 27 h 37"/>
                    <a:gd name="T12" fmla="*/ 55 w 68"/>
                    <a:gd name="T13" fmla="*/ 25 h 37"/>
                    <a:gd name="T14" fmla="*/ 61 w 68"/>
                    <a:gd name="T15" fmla="*/ 25 h 37"/>
                    <a:gd name="T16" fmla="*/ 68 w 68"/>
                    <a:gd name="T17" fmla="*/ 24 h 37"/>
                    <a:gd name="T18" fmla="*/ 64 w 68"/>
                    <a:gd name="T19" fmla="*/ 0 h 37"/>
                    <a:gd name="T20" fmla="*/ 58 w 68"/>
                    <a:gd name="T21" fmla="*/ 2 h 37"/>
                    <a:gd name="T22" fmla="*/ 51 w 68"/>
                    <a:gd name="T23" fmla="*/ 3 h 37"/>
                    <a:gd name="T24" fmla="*/ 44 w 68"/>
                    <a:gd name="T25" fmla="*/ 3 h 37"/>
                    <a:gd name="T26" fmla="*/ 36 w 68"/>
                    <a:gd name="T27" fmla="*/ 5 h 37"/>
                    <a:gd name="T28" fmla="*/ 28 w 68"/>
                    <a:gd name="T29" fmla="*/ 6 h 37"/>
                    <a:gd name="T30" fmla="*/ 19 w 68"/>
                    <a:gd name="T31" fmla="*/ 8 h 37"/>
                    <a:gd name="T32" fmla="*/ 9 w 68"/>
                    <a:gd name="T33" fmla="*/ 12 h 37"/>
                    <a:gd name="T34" fmla="*/ 0 w 68"/>
                    <a:gd name="T35" fmla="*/ 16 h 37"/>
                    <a:gd name="T36" fmla="*/ 9 w 68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" h="37">
                      <a:moveTo>
                        <a:pt x="9" y="37"/>
                      </a:move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3" y="30"/>
                      </a:lnTo>
                      <a:lnTo>
                        <a:pt x="41" y="28"/>
                      </a:lnTo>
                      <a:lnTo>
                        <a:pt x="48" y="27"/>
                      </a:lnTo>
                      <a:lnTo>
                        <a:pt x="55" y="25"/>
                      </a:lnTo>
                      <a:lnTo>
                        <a:pt x="61" y="25"/>
                      </a:lnTo>
                      <a:lnTo>
                        <a:pt x="68" y="24"/>
                      </a:lnTo>
                      <a:lnTo>
                        <a:pt x="64" y="0"/>
                      </a:lnTo>
                      <a:lnTo>
                        <a:pt x="58" y="2"/>
                      </a:lnTo>
                      <a:lnTo>
                        <a:pt x="51" y="3"/>
                      </a:lnTo>
                      <a:lnTo>
                        <a:pt x="44" y="3"/>
                      </a:lnTo>
                      <a:lnTo>
                        <a:pt x="36" y="5"/>
                      </a:lnTo>
                      <a:lnTo>
                        <a:pt x="28" y="6"/>
                      </a:lnTo>
                      <a:lnTo>
                        <a:pt x="19" y="8"/>
                      </a:lnTo>
                      <a:lnTo>
                        <a:pt x="9" y="12"/>
                      </a:lnTo>
                      <a:lnTo>
                        <a:pt x="0" y="16"/>
                      </a:lnTo>
                      <a:lnTo>
                        <a:pt x="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1" name="Freeform 163"/>
                <p:cNvSpPr>
                  <a:spLocks/>
                </p:cNvSpPr>
                <p:nvPr/>
              </p:nvSpPr>
              <p:spPr bwMode="auto">
                <a:xfrm>
                  <a:off x="5011" y="2673"/>
                  <a:ext cx="24" cy="14"/>
                </a:xfrm>
                <a:custGeom>
                  <a:avLst/>
                  <a:gdLst>
                    <a:gd name="T0" fmla="*/ 5 w 72"/>
                    <a:gd name="T1" fmla="*/ 44 h 44"/>
                    <a:gd name="T2" fmla="*/ 13 w 72"/>
                    <a:gd name="T3" fmla="*/ 43 h 44"/>
                    <a:gd name="T4" fmla="*/ 22 w 72"/>
                    <a:gd name="T5" fmla="*/ 41 h 44"/>
                    <a:gd name="T6" fmla="*/ 31 w 72"/>
                    <a:gd name="T7" fmla="*/ 38 h 44"/>
                    <a:gd name="T8" fmla="*/ 40 w 72"/>
                    <a:gd name="T9" fmla="*/ 35 h 44"/>
                    <a:gd name="T10" fmla="*/ 48 w 72"/>
                    <a:gd name="T11" fmla="*/ 31 h 44"/>
                    <a:gd name="T12" fmla="*/ 56 w 72"/>
                    <a:gd name="T13" fmla="*/ 30 h 44"/>
                    <a:gd name="T14" fmla="*/ 64 w 72"/>
                    <a:gd name="T15" fmla="*/ 25 h 44"/>
                    <a:gd name="T16" fmla="*/ 72 w 72"/>
                    <a:gd name="T17" fmla="*/ 21 h 44"/>
                    <a:gd name="T18" fmla="*/ 63 w 72"/>
                    <a:gd name="T19" fmla="*/ 0 h 44"/>
                    <a:gd name="T20" fmla="*/ 56 w 72"/>
                    <a:gd name="T21" fmla="*/ 3 h 44"/>
                    <a:gd name="T22" fmla="*/ 48 w 72"/>
                    <a:gd name="T23" fmla="*/ 6 h 44"/>
                    <a:gd name="T24" fmla="*/ 40 w 72"/>
                    <a:gd name="T25" fmla="*/ 11 h 44"/>
                    <a:gd name="T26" fmla="*/ 32 w 72"/>
                    <a:gd name="T27" fmla="*/ 14 h 44"/>
                    <a:gd name="T28" fmla="*/ 24 w 72"/>
                    <a:gd name="T29" fmla="*/ 15 h 44"/>
                    <a:gd name="T30" fmla="*/ 16 w 72"/>
                    <a:gd name="T31" fmla="*/ 18 h 44"/>
                    <a:gd name="T32" fmla="*/ 9 w 72"/>
                    <a:gd name="T33" fmla="*/ 19 h 44"/>
                    <a:gd name="T34" fmla="*/ 0 w 72"/>
                    <a:gd name="T35" fmla="*/ 21 h 44"/>
                    <a:gd name="T36" fmla="*/ 5 w 72"/>
                    <a:gd name="T3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2" h="44">
                      <a:moveTo>
                        <a:pt x="5" y="44"/>
                      </a:moveTo>
                      <a:lnTo>
                        <a:pt x="13" y="43"/>
                      </a:lnTo>
                      <a:lnTo>
                        <a:pt x="22" y="41"/>
                      </a:lnTo>
                      <a:lnTo>
                        <a:pt x="31" y="38"/>
                      </a:lnTo>
                      <a:lnTo>
                        <a:pt x="40" y="35"/>
                      </a:lnTo>
                      <a:lnTo>
                        <a:pt x="48" y="31"/>
                      </a:lnTo>
                      <a:lnTo>
                        <a:pt x="56" y="30"/>
                      </a:lnTo>
                      <a:lnTo>
                        <a:pt x="64" y="25"/>
                      </a:lnTo>
                      <a:lnTo>
                        <a:pt x="72" y="21"/>
                      </a:lnTo>
                      <a:lnTo>
                        <a:pt x="63" y="0"/>
                      </a:lnTo>
                      <a:lnTo>
                        <a:pt x="56" y="3"/>
                      </a:lnTo>
                      <a:lnTo>
                        <a:pt x="48" y="6"/>
                      </a:lnTo>
                      <a:lnTo>
                        <a:pt x="40" y="11"/>
                      </a:lnTo>
                      <a:lnTo>
                        <a:pt x="32" y="14"/>
                      </a:lnTo>
                      <a:lnTo>
                        <a:pt x="24" y="15"/>
                      </a:lnTo>
                      <a:lnTo>
                        <a:pt x="16" y="18"/>
                      </a:lnTo>
                      <a:lnTo>
                        <a:pt x="9" y="19"/>
                      </a:lnTo>
                      <a:lnTo>
                        <a:pt x="0" y="21"/>
                      </a:lnTo>
                      <a:lnTo>
                        <a:pt x="5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2" name="Freeform 164"/>
                <p:cNvSpPr>
                  <a:spLocks/>
                </p:cNvSpPr>
                <p:nvPr/>
              </p:nvSpPr>
              <p:spPr bwMode="auto">
                <a:xfrm>
                  <a:off x="4982" y="2680"/>
                  <a:ext cx="31" cy="8"/>
                </a:xfrm>
                <a:custGeom>
                  <a:avLst/>
                  <a:gdLst>
                    <a:gd name="T0" fmla="*/ 23 w 93"/>
                    <a:gd name="T1" fmla="*/ 9 h 26"/>
                    <a:gd name="T2" fmla="*/ 11 w 93"/>
                    <a:gd name="T3" fmla="*/ 25 h 26"/>
                    <a:gd name="T4" fmla="*/ 30 w 93"/>
                    <a:gd name="T5" fmla="*/ 25 h 26"/>
                    <a:gd name="T6" fmla="*/ 40 w 93"/>
                    <a:gd name="T7" fmla="*/ 25 h 26"/>
                    <a:gd name="T8" fmla="*/ 51 w 93"/>
                    <a:gd name="T9" fmla="*/ 25 h 26"/>
                    <a:gd name="T10" fmla="*/ 61 w 93"/>
                    <a:gd name="T11" fmla="*/ 26 h 26"/>
                    <a:gd name="T12" fmla="*/ 71 w 93"/>
                    <a:gd name="T13" fmla="*/ 25 h 26"/>
                    <a:gd name="T14" fmla="*/ 83 w 93"/>
                    <a:gd name="T15" fmla="*/ 25 h 26"/>
                    <a:gd name="T16" fmla="*/ 93 w 93"/>
                    <a:gd name="T17" fmla="*/ 23 h 26"/>
                    <a:gd name="T18" fmla="*/ 88 w 93"/>
                    <a:gd name="T19" fmla="*/ 0 h 26"/>
                    <a:gd name="T20" fmla="*/ 80 w 93"/>
                    <a:gd name="T21" fmla="*/ 1 h 26"/>
                    <a:gd name="T22" fmla="*/ 70 w 93"/>
                    <a:gd name="T23" fmla="*/ 3 h 26"/>
                    <a:gd name="T24" fmla="*/ 52 w 93"/>
                    <a:gd name="T25" fmla="*/ 3 h 26"/>
                    <a:gd name="T26" fmla="*/ 42 w 93"/>
                    <a:gd name="T27" fmla="*/ 1 h 26"/>
                    <a:gd name="T28" fmla="*/ 32 w 93"/>
                    <a:gd name="T29" fmla="*/ 1 h 26"/>
                    <a:gd name="T30" fmla="*/ 22 w 93"/>
                    <a:gd name="T31" fmla="*/ 0 h 26"/>
                    <a:gd name="T32" fmla="*/ 11 w 93"/>
                    <a:gd name="T33" fmla="*/ 0 h 26"/>
                    <a:gd name="T34" fmla="*/ 0 w 93"/>
                    <a:gd name="T35" fmla="*/ 16 h 26"/>
                    <a:gd name="T36" fmla="*/ 23 w 93"/>
                    <a:gd name="T37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3" h="26">
                      <a:moveTo>
                        <a:pt x="23" y="9"/>
                      </a:moveTo>
                      <a:lnTo>
                        <a:pt x="11" y="25"/>
                      </a:lnTo>
                      <a:lnTo>
                        <a:pt x="30" y="25"/>
                      </a:lnTo>
                      <a:lnTo>
                        <a:pt x="40" y="25"/>
                      </a:lnTo>
                      <a:lnTo>
                        <a:pt x="51" y="25"/>
                      </a:lnTo>
                      <a:lnTo>
                        <a:pt x="61" y="26"/>
                      </a:lnTo>
                      <a:lnTo>
                        <a:pt x="71" y="25"/>
                      </a:lnTo>
                      <a:lnTo>
                        <a:pt x="83" y="25"/>
                      </a:lnTo>
                      <a:lnTo>
                        <a:pt x="93" y="23"/>
                      </a:lnTo>
                      <a:lnTo>
                        <a:pt x="88" y="0"/>
                      </a:lnTo>
                      <a:lnTo>
                        <a:pt x="80" y="1"/>
                      </a:lnTo>
                      <a:lnTo>
                        <a:pt x="70" y="3"/>
                      </a:lnTo>
                      <a:lnTo>
                        <a:pt x="52" y="3"/>
                      </a:lnTo>
                      <a:lnTo>
                        <a:pt x="42" y="1"/>
                      </a:lnTo>
                      <a:lnTo>
                        <a:pt x="32" y="1"/>
                      </a:lnTo>
                      <a:lnTo>
                        <a:pt x="22" y="0"/>
                      </a:lnTo>
                      <a:lnTo>
                        <a:pt x="11" y="0"/>
                      </a:lnTo>
                      <a:lnTo>
                        <a:pt x="0" y="16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3" name="Freeform 165"/>
                <p:cNvSpPr>
                  <a:spLocks/>
                </p:cNvSpPr>
                <p:nvPr/>
              </p:nvSpPr>
              <p:spPr bwMode="auto">
                <a:xfrm>
                  <a:off x="4982" y="2683"/>
                  <a:ext cx="36" cy="43"/>
                </a:xfrm>
                <a:custGeom>
                  <a:avLst/>
                  <a:gdLst>
                    <a:gd name="T0" fmla="*/ 109 w 109"/>
                    <a:gd name="T1" fmla="*/ 112 h 129"/>
                    <a:gd name="T2" fmla="*/ 103 w 109"/>
                    <a:gd name="T3" fmla="*/ 104 h 129"/>
                    <a:gd name="T4" fmla="*/ 96 w 109"/>
                    <a:gd name="T5" fmla="*/ 98 h 129"/>
                    <a:gd name="T6" fmla="*/ 88 w 109"/>
                    <a:gd name="T7" fmla="*/ 93 h 129"/>
                    <a:gd name="T8" fmla="*/ 83 w 109"/>
                    <a:gd name="T9" fmla="*/ 88 h 129"/>
                    <a:gd name="T10" fmla="*/ 75 w 109"/>
                    <a:gd name="T11" fmla="*/ 81 h 129"/>
                    <a:gd name="T12" fmla="*/ 70 w 109"/>
                    <a:gd name="T13" fmla="*/ 75 h 129"/>
                    <a:gd name="T14" fmla="*/ 64 w 109"/>
                    <a:gd name="T15" fmla="*/ 69 h 129"/>
                    <a:gd name="T16" fmla="*/ 58 w 109"/>
                    <a:gd name="T17" fmla="*/ 62 h 129"/>
                    <a:gd name="T18" fmla="*/ 52 w 109"/>
                    <a:gd name="T19" fmla="*/ 55 h 129"/>
                    <a:gd name="T20" fmla="*/ 48 w 109"/>
                    <a:gd name="T21" fmla="*/ 49 h 129"/>
                    <a:gd name="T22" fmla="*/ 42 w 109"/>
                    <a:gd name="T23" fmla="*/ 42 h 129"/>
                    <a:gd name="T24" fmla="*/ 38 w 109"/>
                    <a:gd name="T25" fmla="*/ 34 h 129"/>
                    <a:gd name="T26" fmla="*/ 35 w 109"/>
                    <a:gd name="T27" fmla="*/ 26 h 129"/>
                    <a:gd name="T28" fmla="*/ 29 w 109"/>
                    <a:gd name="T29" fmla="*/ 17 h 129"/>
                    <a:gd name="T30" fmla="*/ 26 w 109"/>
                    <a:gd name="T31" fmla="*/ 8 h 129"/>
                    <a:gd name="T32" fmla="*/ 23 w 109"/>
                    <a:gd name="T33" fmla="*/ 0 h 129"/>
                    <a:gd name="T34" fmla="*/ 0 w 109"/>
                    <a:gd name="T35" fmla="*/ 7 h 129"/>
                    <a:gd name="T36" fmla="*/ 4 w 109"/>
                    <a:gd name="T37" fmla="*/ 17 h 129"/>
                    <a:gd name="T38" fmla="*/ 7 w 109"/>
                    <a:gd name="T39" fmla="*/ 27 h 129"/>
                    <a:gd name="T40" fmla="*/ 11 w 109"/>
                    <a:gd name="T41" fmla="*/ 36 h 129"/>
                    <a:gd name="T42" fmla="*/ 17 w 109"/>
                    <a:gd name="T43" fmla="*/ 46 h 129"/>
                    <a:gd name="T44" fmla="*/ 23 w 109"/>
                    <a:gd name="T45" fmla="*/ 55 h 129"/>
                    <a:gd name="T46" fmla="*/ 27 w 109"/>
                    <a:gd name="T47" fmla="*/ 62 h 129"/>
                    <a:gd name="T48" fmla="*/ 35 w 109"/>
                    <a:gd name="T49" fmla="*/ 69 h 129"/>
                    <a:gd name="T50" fmla="*/ 40 w 109"/>
                    <a:gd name="T51" fmla="*/ 78 h 129"/>
                    <a:gd name="T52" fmla="*/ 46 w 109"/>
                    <a:gd name="T53" fmla="*/ 84 h 129"/>
                    <a:gd name="T54" fmla="*/ 52 w 109"/>
                    <a:gd name="T55" fmla="*/ 91 h 129"/>
                    <a:gd name="T56" fmla="*/ 59 w 109"/>
                    <a:gd name="T57" fmla="*/ 98 h 129"/>
                    <a:gd name="T58" fmla="*/ 67 w 109"/>
                    <a:gd name="T59" fmla="*/ 104 h 129"/>
                    <a:gd name="T60" fmla="*/ 72 w 109"/>
                    <a:gd name="T61" fmla="*/ 112 h 129"/>
                    <a:gd name="T62" fmla="*/ 81 w 109"/>
                    <a:gd name="T63" fmla="*/ 117 h 129"/>
                    <a:gd name="T64" fmla="*/ 87 w 109"/>
                    <a:gd name="T65" fmla="*/ 123 h 129"/>
                    <a:gd name="T66" fmla="*/ 94 w 109"/>
                    <a:gd name="T67" fmla="*/ 129 h 129"/>
                    <a:gd name="T68" fmla="*/ 109 w 109"/>
                    <a:gd name="T69" fmla="*/ 11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9" h="129">
                      <a:moveTo>
                        <a:pt x="109" y="112"/>
                      </a:moveTo>
                      <a:lnTo>
                        <a:pt x="103" y="104"/>
                      </a:lnTo>
                      <a:lnTo>
                        <a:pt x="96" y="98"/>
                      </a:lnTo>
                      <a:lnTo>
                        <a:pt x="88" y="93"/>
                      </a:lnTo>
                      <a:lnTo>
                        <a:pt x="83" y="88"/>
                      </a:lnTo>
                      <a:lnTo>
                        <a:pt x="75" y="81"/>
                      </a:lnTo>
                      <a:lnTo>
                        <a:pt x="70" y="75"/>
                      </a:lnTo>
                      <a:lnTo>
                        <a:pt x="64" y="69"/>
                      </a:lnTo>
                      <a:lnTo>
                        <a:pt x="58" y="62"/>
                      </a:lnTo>
                      <a:lnTo>
                        <a:pt x="52" y="55"/>
                      </a:lnTo>
                      <a:lnTo>
                        <a:pt x="48" y="49"/>
                      </a:lnTo>
                      <a:lnTo>
                        <a:pt x="42" y="42"/>
                      </a:lnTo>
                      <a:lnTo>
                        <a:pt x="38" y="34"/>
                      </a:lnTo>
                      <a:lnTo>
                        <a:pt x="35" y="26"/>
                      </a:lnTo>
                      <a:lnTo>
                        <a:pt x="29" y="17"/>
                      </a:lnTo>
                      <a:lnTo>
                        <a:pt x="26" y="8"/>
                      </a:lnTo>
                      <a:lnTo>
                        <a:pt x="23" y="0"/>
                      </a:lnTo>
                      <a:lnTo>
                        <a:pt x="0" y="7"/>
                      </a:lnTo>
                      <a:lnTo>
                        <a:pt x="4" y="17"/>
                      </a:lnTo>
                      <a:lnTo>
                        <a:pt x="7" y="27"/>
                      </a:lnTo>
                      <a:lnTo>
                        <a:pt x="11" y="36"/>
                      </a:lnTo>
                      <a:lnTo>
                        <a:pt x="17" y="46"/>
                      </a:lnTo>
                      <a:lnTo>
                        <a:pt x="23" y="55"/>
                      </a:lnTo>
                      <a:lnTo>
                        <a:pt x="27" y="62"/>
                      </a:lnTo>
                      <a:lnTo>
                        <a:pt x="35" y="69"/>
                      </a:lnTo>
                      <a:lnTo>
                        <a:pt x="40" y="78"/>
                      </a:lnTo>
                      <a:lnTo>
                        <a:pt x="46" y="84"/>
                      </a:lnTo>
                      <a:lnTo>
                        <a:pt x="52" y="91"/>
                      </a:lnTo>
                      <a:lnTo>
                        <a:pt x="59" y="98"/>
                      </a:lnTo>
                      <a:lnTo>
                        <a:pt x="67" y="104"/>
                      </a:lnTo>
                      <a:lnTo>
                        <a:pt x="72" y="112"/>
                      </a:lnTo>
                      <a:lnTo>
                        <a:pt x="81" y="117"/>
                      </a:lnTo>
                      <a:lnTo>
                        <a:pt x="87" y="123"/>
                      </a:lnTo>
                      <a:lnTo>
                        <a:pt x="94" y="129"/>
                      </a:lnTo>
                      <a:lnTo>
                        <a:pt x="109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4" name="Freeform 166"/>
                <p:cNvSpPr>
                  <a:spLocks/>
                </p:cNvSpPr>
                <p:nvPr/>
              </p:nvSpPr>
              <p:spPr bwMode="auto">
                <a:xfrm>
                  <a:off x="5013" y="2720"/>
                  <a:ext cx="76" cy="48"/>
                </a:xfrm>
                <a:custGeom>
                  <a:avLst/>
                  <a:gdLst>
                    <a:gd name="T0" fmla="*/ 211 w 227"/>
                    <a:gd name="T1" fmla="*/ 126 h 144"/>
                    <a:gd name="T2" fmla="*/ 227 w 227"/>
                    <a:gd name="T3" fmla="*/ 126 h 144"/>
                    <a:gd name="T4" fmla="*/ 214 w 227"/>
                    <a:gd name="T5" fmla="*/ 114 h 144"/>
                    <a:gd name="T6" fmla="*/ 202 w 227"/>
                    <a:gd name="T7" fmla="*/ 104 h 144"/>
                    <a:gd name="T8" fmla="*/ 188 w 227"/>
                    <a:gd name="T9" fmla="*/ 94 h 144"/>
                    <a:gd name="T10" fmla="*/ 173 w 227"/>
                    <a:gd name="T11" fmla="*/ 85 h 144"/>
                    <a:gd name="T12" fmla="*/ 160 w 227"/>
                    <a:gd name="T13" fmla="*/ 77 h 144"/>
                    <a:gd name="T14" fmla="*/ 147 w 227"/>
                    <a:gd name="T15" fmla="*/ 69 h 144"/>
                    <a:gd name="T16" fmla="*/ 133 w 227"/>
                    <a:gd name="T17" fmla="*/ 62 h 144"/>
                    <a:gd name="T18" fmla="*/ 118 w 227"/>
                    <a:gd name="T19" fmla="*/ 55 h 144"/>
                    <a:gd name="T20" fmla="*/ 103 w 227"/>
                    <a:gd name="T21" fmla="*/ 49 h 144"/>
                    <a:gd name="T22" fmla="*/ 90 w 227"/>
                    <a:gd name="T23" fmla="*/ 43 h 144"/>
                    <a:gd name="T24" fmla="*/ 77 w 227"/>
                    <a:gd name="T25" fmla="*/ 36 h 144"/>
                    <a:gd name="T26" fmla="*/ 64 w 227"/>
                    <a:gd name="T27" fmla="*/ 30 h 144"/>
                    <a:gd name="T28" fmla="*/ 51 w 227"/>
                    <a:gd name="T29" fmla="*/ 23 h 144"/>
                    <a:gd name="T30" fmla="*/ 39 w 227"/>
                    <a:gd name="T31" fmla="*/ 16 h 144"/>
                    <a:gd name="T32" fmla="*/ 26 w 227"/>
                    <a:gd name="T33" fmla="*/ 7 h 144"/>
                    <a:gd name="T34" fmla="*/ 15 w 227"/>
                    <a:gd name="T35" fmla="*/ 0 h 144"/>
                    <a:gd name="T36" fmla="*/ 0 w 227"/>
                    <a:gd name="T37" fmla="*/ 17 h 144"/>
                    <a:gd name="T38" fmla="*/ 13 w 227"/>
                    <a:gd name="T39" fmla="*/ 26 h 144"/>
                    <a:gd name="T40" fmla="*/ 26 w 227"/>
                    <a:gd name="T41" fmla="*/ 34 h 144"/>
                    <a:gd name="T42" fmla="*/ 39 w 227"/>
                    <a:gd name="T43" fmla="*/ 43 h 144"/>
                    <a:gd name="T44" fmla="*/ 53 w 227"/>
                    <a:gd name="T45" fmla="*/ 50 h 144"/>
                    <a:gd name="T46" fmla="*/ 66 w 227"/>
                    <a:gd name="T47" fmla="*/ 58 h 144"/>
                    <a:gd name="T48" fmla="*/ 82 w 227"/>
                    <a:gd name="T49" fmla="*/ 64 h 144"/>
                    <a:gd name="T50" fmla="*/ 95 w 227"/>
                    <a:gd name="T51" fmla="*/ 71 h 144"/>
                    <a:gd name="T52" fmla="*/ 108 w 227"/>
                    <a:gd name="T53" fmla="*/ 77 h 144"/>
                    <a:gd name="T54" fmla="*/ 122 w 227"/>
                    <a:gd name="T55" fmla="*/ 84 h 144"/>
                    <a:gd name="T56" fmla="*/ 135 w 227"/>
                    <a:gd name="T57" fmla="*/ 90 h 144"/>
                    <a:gd name="T58" fmla="*/ 149 w 227"/>
                    <a:gd name="T59" fmla="*/ 97 h 144"/>
                    <a:gd name="T60" fmla="*/ 162 w 227"/>
                    <a:gd name="T61" fmla="*/ 104 h 144"/>
                    <a:gd name="T62" fmla="*/ 175 w 227"/>
                    <a:gd name="T63" fmla="*/ 113 h 144"/>
                    <a:gd name="T64" fmla="*/ 188 w 227"/>
                    <a:gd name="T65" fmla="*/ 122 h 144"/>
                    <a:gd name="T66" fmla="*/ 199 w 227"/>
                    <a:gd name="T67" fmla="*/ 132 h 144"/>
                    <a:gd name="T68" fmla="*/ 211 w 227"/>
                    <a:gd name="T69" fmla="*/ 144 h 144"/>
                    <a:gd name="T70" fmla="*/ 227 w 227"/>
                    <a:gd name="T71" fmla="*/ 144 h 144"/>
                    <a:gd name="T72" fmla="*/ 211 w 227"/>
                    <a:gd name="T73" fmla="*/ 126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7" h="144">
                      <a:moveTo>
                        <a:pt x="211" y="126"/>
                      </a:moveTo>
                      <a:lnTo>
                        <a:pt x="227" y="126"/>
                      </a:lnTo>
                      <a:lnTo>
                        <a:pt x="214" y="114"/>
                      </a:lnTo>
                      <a:lnTo>
                        <a:pt x="202" y="104"/>
                      </a:lnTo>
                      <a:lnTo>
                        <a:pt x="188" y="94"/>
                      </a:lnTo>
                      <a:lnTo>
                        <a:pt x="173" y="85"/>
                      </a:lnTo>
                      <a:lnTo>
                        <a:pt x="160" y="77"/>
                      </a:lnTo>
                      <a:lnTo>
                        <a:pt x="147" y="69"/>
                      </a:lnTo>
                      <a:lnTo>
                        <a:pt x="133" y="62"/>
                      </a:lnTo>
                      <a:lnTo>
                        <a:pt x="118" y="55"/>
                      </a:lnTo>
                      <a:lnTo>
                        <a:pt x="103" y="49"/>
                      </a:lnTo>
                      <a:lnTo>
                        <a:pt x="90" y="43"/>
                      </a:lnTo>
                      <a:lnTo>
                        <a:pt x="77" y="36"/>
                      </a:lnTo>
                      <a:lnTo>
                        <a:pt x="64" y="30"/>
                      </a:lnTo>
                      <a:lnTo>
                        <a:pt x="51" y="23"/>
                      </a:lnTo>
                      <a:lnTo>
                        <a:pt x="39" y="16"/>
                      </a:lnTo>
                      <a:lnTo>
                        <a:pt x="26" y="7"/>
                      </a:lnTo>
                      <a:lnTo>
                        <a:pt x="15" y="0"/>
                      </a:lnTo>
                      <a:lnTo>
                        <a:pt x="0" y="17"/>
                      </a:lnTo>
                      <a:lnTo>
                        <a:pt x="13" y="26"/>
                      </a:lnTo>
                      <a:lnTo>
                        <a:pt x="26" y="34"/>
                      </a:lnTo>
                      <a:lnTo>
                        <a:pt x="39" y="43"/>
                      </a:lnTo>
                      <a:lnTo>
                        <a:pt x="53" y="50"/>
                      </a:lnTo>
                      <a:lnTo>
                        <a:pt x="66" y="58"/>
                      </a:lnTo>
                      <a:lnTo>
                        <a:pt x="82" y="64"/>
                      </a:lnTo>
                      <a:lnTo>
                        <a:pt x="95" y="71"/>
                      </a:lnTo>
                      <a:lnTo>
                        <a:pt x="108" y="77"/>
                      </a:lnTo>
                      <a:lnTo>
                        <a:pt x="122" y="84"/>
                      </a:lnTo>
                      <a:lnTo>
                        <a:pt x="135" y="90"/>
                      </a:lnTo>
                      <a:lnTo>
                        <a:pt x="149" y="97"/>
                      </a:lnTo>
                      <a:lnTo>
                        <a:pt x="162" y="104"/>
                      </a:lnTo>
                      <a:lnTo>
                        <a:pt x="175" y="113"/>
                      </a:lnTo>
                      <a:lnTo>
                        <a:pt x="188" y="122"/>
                      </a:lnTo>
                      <a:lnTo>
                        <a:pt x="199" y="132"/>
                      </a:lnTo>
                      <a:lnTo>
                        <a:pt x="211" y="144"/>
                      </a:lnTo>
                      <a:lnTo>
                        <a:pt x="227" y="144"/>
                      </a:lnTo>
                      <a:lnTo>
                        <a:pt x="211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5" name="Freeform 167"/>
                <p:cNvSpPr>
                  <a:spLocks/>
                </p:cNvSpPr>
                <p:nvPr/>
              </p:nvSpPr>
              <p:spPr bwMode="auto">
                <a:xfrm>
                  <a:off x="5084" y="2708"/>
                  <a:ext cx="76" cy="60"/>
                </a:xfrm>
                <a:custGeom>
                  <a:avLst/>
                  <a:gdLst>
                    <a:gd name="T0" fmla="*/ 217 w 230"/>
                    <a:gd name="T1" fmla="*/ 0 h 181"/>
                    <a:gd name="T2" fmla="*/ 215 w 230"/>
                    <a:gd name="T3" fmla="*/ 0 h 181"/>
                    <a:gd name="T4" fmla="*/ 202 w 230"/>
                    <a:gd name="T5" fmla="*/ 10 h 181"/>
                    <a:gd name="T6" fmla="*/ 189 w 230"/>
                    <a:gd name="T7" fmla="*/ 21 h 181"/>
                    <a:gd name="T8" fmla="*/ 176 w 230"/>
                    <a:gd name="T9" fmla="*/ 31 h 181"/>
                    <a:gd name="T10" fmla="*/ 161 w 230"/>
                    <a:gd name="T11" fmla="*/ 39 h 181"/>
                    <a:gd name="T12" fmla="*/ 147 w 230"/>
                    <a:gd name="T13" fmla="*/ 50 h 181"/>
                    <a:gd name="T14" fmla="*/ 134 w 230"/>
                    <a:gd name="T15" fmla="*/ 60 h 181"/>
                    <a:gd name="T16" fmla="*/ 119 w 230"/>
                    <a:gd name="T17" fmla="*/ 70 h 181"/>
                    <a:gd name="T18" fmla="*/ 106 w 230"/>
                    <a:gd name="T19" fmla="*/ 79 h 181"/>
                    <a:gd name="T20" fmla="*/ 92 w 230"/>
                    <a:gd name="T21" fmla="*/ 89 h 181"/>
                    <a:gd name="T22" fmla="*/ 79 w 230"/>
                    <a:gd name="T23" fmla="*/ 99 h 181"/>
                    <a:gd name="T24" fmla="*/ 64 w 230"/>
                    <a:gd name="T25" fmla="*/ 109 h 181"/>
                    <a:gd name="T26" fmla="*/ 52 w 230"/>
                    <a:gd name="T27" fmla="*/ 119 h 181"/>
                    <a:gd name="T28" fmla="*/ 39 w 230"/>
                    <a:gd name="T29" fmla="*/ 130 h 181"/>
                    <a:gd name="T30" fmla="*/ 26 w 230"/>
                    <a:gd name="T31" fmla="*/ 141 h 181"/>
                    <a:gd name="T32" fmla="*/ 13 w 230"/>
                    <a:gd name="T33" fmla="*/ 151 h 181"/>
                    <a:gd name="T34" fmla="*/ 0 w 230"/>
                    <a:gd name="T35" fmla="*/ 163 h 181"/>
                    <a:gd name="T36" fmla="*/ 16 w 230"/>
                    <a:gd name="T37" fmla="*/ 181 h 181"/>
                    <a:gd name="T38" fmla="*/ 28 w 230"/>
                    <a:gd name="T39" fmla="*/ 170 h 181"/>
                    <a:gd name="T40" fmla="*/ 41 w 230"/>
                    <a:gd name="T41" fmla="*/ 160 h 181"/>
                    <a:gd name="T42" fmla="*/ 54 w 230"/>
                    <a:gd name="T43" fmla="*/ 149 h 181"/>
                    <a:gd name="T44" fmla="*/ 65 w 230"/>
                    <a:gd name="T45" fmla="*/ 138 h 181"/>
                    <a:gd name="T46" fmla="*/ 79 w 230"/>
                    <a:gd name="T47" fmla="*/ 128 h 181"/>
                    <a:gd name="T48" fmla="*/ 93 w 230"/>
                    <a:gd name="T49" fmla="*/ 118 h 181"/>
                    <a:gd name="T50" fmla="*/ 106 w 230"/>
                    <a:gd name="T51" fmla="*/ 109 h 181"/>
                    <a:gd name="T52" fmla="*/ 119 w 230"/>
                    <a:gd name="T53" fmla="*/ 99 h 181"/>
                    <a:gd name="T54" fmla="*/ 134 w 230"/>
                    <a:gd name="T55" fmla="*/ 89 h 181"/>
                    <a:gd name="T56" fmla="*/ 147 w 230"/>
                    <a:gd name="T57" fmla="*/ 79 h 181"/>
                    <a:gd name="T58" fmla="*/ 161 w 230"/>
                    <a:gd name="T59" fmla="*/ 70 h 181"/>
                    <a:gd name="T60" fmla="*/ 175 w 230"/>
                    <a:gd name="T61" fmla="*/ 60 h 181"/>
                    <a:gd name="T62" fmla="*/ 188 w 230"/>
                    <a:gd name="T63" fmla="*/ 50 h 181"/>
                    <a:gd name="T64" fmla="*/ 202 w 230"/>
                    <a:gd name="T65" fmla="*/ 39 h 181"/>
                    <a:gd name="T66" fmla="*/ 217 w 230"/>
                    <a:gd name="T67" fmla="*/ 31 h 181"/>
                    <a:gd name="T68" fmla="*/ 230 w 230"/>
                    <a:gd name="T69" fmla="*/ 19 h 181"/>
                    <a:gd name="T70" fmla="*/ 230 w 230"/>
                    <a:gd name="T71" fmla="*/ 19 h 181"/>
                    <a:gd name="T72" fmla="*/ 217 w 230"/>
                    <a:gd name="T73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0" h="181">
                      <a:moveTo>
                        <a:pt x="217" y="0"/>
                      </a:moveTo>
                      <a:lnTo>
                        <a:pt x="215" y="0"/>
                      </a:lnTo>
                      <a:lnTo>
                        <a:pt x="202" y="10"/>
                      </a:lnTo>
                      <a:lnTo>
                        <a:pt x="189" y="21"/>
                      </a:lnTo>
                      <a:lnTo>
                        <a:pt x="176" y="31"/>
                      </a:lnTo>
                      <a:lnTo>
                        <a:pt x="161" y="39"/>
                      </a:lnTo>
                      <a:lnTo>
                        <a:pt x="147" y="50"/>
                      </a:lnTo>
                      <a:lnTo>
                        <a:pt x="134" y="60"/>
                      </a:lnTo>
                      <a:lnTo>
                        <a:pt x="119" y="70"/>
                      </a:lnTo>
                      <a:lnTo>
                        <a:pt x="106" y="79"/>
                      </a:lnTo>
                      <a:lnTo>
                        <a:pt x="92" y="89"/>
                      </a:lnTo>
                      <a:lnTo>
                        <a:pt x="79" y="99"/>
                      </a:lnTo>
                      <a:lnTo>
                        <a:pt x="64" y="109"/>
                      </a:lnTo>
                      <a:lnTo>
                        <a:pt x="52" y="119"/>
                      </a:lnTo>
                      <a:lnTo>
                        <a:pt x="39" y="130"/>
                      </a:lnTo>
                      <a:lnTo>
                        <a:pt x="26" y="141"/>
                      </a:lnTo>
                      <a:lnTo>
                        <a:pt x="13" y="151"/>
                      </a:lnTo>
                      <a:lnTo>
                        <a:pt x="0" y="163"/>
                      </a:lnTo>
                      <a:lnTo>
                        <a:pt x="16" y="181"/>
                      </a:lnTo>
                      <a:lnTo>
                        <a:pt x="28" y="170"/>
                      </a:lnTo>
                      <a:lnTo>
                        <a:pt x="41" y="160"/>
                      </a:lnTo>
                      <a:lnTo>
                        <a:pt x="54" y="149"/>
                      </a:lnTo>
                      <a:lnTo>
                        <a:pt x="65" y="138"/>
                      </a:lnTo>
                      <a:lnTo>
                        <a:pt x="79" y="128"/>
                      </a:lnTo>
                      <a:lnTo>
                        <a:pt x="93" y="118"/>
                      </a:lnTo>
                      <a:lnTo>
                        <a:pt x="106" y="109"/>
                      </a:lnTo>
                      <a:lnTo>
                        <a:pt x="119" y="99"/>
                      </a:lnTo>
                      <a:lnTo>
                        <a:pt x="134" y="89"/>
                      </a:lnTo>
                      <a:lnTo>
                        <a:pt x="147" y="79"/>
                      </a:lnTo>
                      <a:lnTo>
                        <a:pt x="161" y="70"/>
                      </a:lnTo>
                      <a:lnTo>
                        <a:pt x="175" y="60"/>
                      </a:lnTo>
                      <a:lnTo>
                        <a:pt x="188" y="50"/>
                      </a:lnTo>
                      <a:lnTo>
                        <a:pt x="202" y="39"/>
                      </a:lnTo>
                      <a:lnTo>
                        <a:pt x="217" y="31"/>
                      </a:lnTo>
                      <a:lnTo>
                        <a:pt x="230" y="19"/>
                      </a:lnTo>
                      <a:lnTo>
                        <a:pt x="230" y="19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6" name="Freeform 168"/>
                <p:cNvSpPr>
                  <a:spLocks/>
                </p:cNvSpPr>
                <p:nvPr/>
              </p:nvSpPr>
              <p:spPr bwMode="auto">
                <a:xfrm>
                  <a:off x="5156" y="2688"/>
                  <a:ext cx="29" cy="26"/>
                </a:xfrm>
                <a:custGeom>
                  <a:avLst/>
                  <a:gdLst>
                    <a:gd name="T0" fmla="*/ 67 w 87"/>
                    <a:gd name="T1" fmla="*/ 1 h 78"/>
                    <a:gd name="T2" fmla="*/ 68 w 87"/>
                    <a:gd name="T3" fmla="*/ 0 h 78"/>
                    <a:gd name="T4" fmla="*/ 59 w 87"/>
                    <a:gd name="T5" fmla="*/ 10 h 78"/>
                    <a:gd name="T6" fmla="*/ 51 w 87"/>
                    <a:gd name="T7" fmla="*/ 17 h 78"/>
                    <a:gd name="T8" fmla="*/ 43 w 87"/>
                    <a:gd name="T9" fmla="*/ 26 h 78"/>
                    <a:gd name="T10" fmla="*/ 35 w 87"/>
                    <a:gd name="T11" fmla="*/ 32 h 78"/>
                    <a:gd name="T12" fmla="*/ 27 w 87"/>
                    <a:gd name="T13" fmla="*/ 39 h 78"/>
                    <a:gd name="T14" fmla="*/ 17 w 87"/>
                    <a:gd name="T15" fmla="*/ 46 h 78"/>
                    <a:gd name="T16" fmla="*/ 10 w 87"/>
                    <a:gd name="T17" fmla="*/ 52 h 78"/>
                    <a:gd name="T18" fmla="*/ 0 w 87"/>
                    <a:gd name="T19" fmla="*/ 59 h 78"/>
                    <a:gd name="T20" fmla="*/ 13 w 87"/>
                    <a:gd name="T21" fmla="*/ 78 h 78"/>
                    <a:gd name="T22" fmla="*/ 23 w 87"/>
                    <a:gd name="T23" fmla="*/ 72 h 78"/>
                    <a:gd name="T24" fmla="*/ 32 w 87"/>
                    <a:gd name="T25" fmla="*/ 65 h 78"/>
                    <a:gd name="T26" fmla="*/ 42 w 87"/>
                    <a:gd name="T27" fmla="*/ 58 h 78"/>
                    <a:gd name="T28" fmla="*/ 49 w 87"/>
                    <a:gd name="T29" fmla="*/ 50 h 78"/>
                    <a:gd name="T30" fmla="*/ 58 w 87"/>
                    <a:gd name="T31" fmla="*/ 43 h 78"/>
                    <a:gd name="T32" fmla="*/ 68 w 87"/>
                    <a:gd name="T33" fmla="*/ 34 h 78"/>
                    <a:gd name="T34" fmla="*/ 75 w 87"/>
                    <a:gd name="T35" fmla="*/ 26 h 78"/>
                    <a:gd name="T36" fmla="*/ 85 w 87"/>
                    <a:gd name="T37" fmla="*/ 14 h 78"/>
                    <a:gd name="T38" fmla="*/ 87 w 87"/>
                    <a:gd name="T39" fmla="*/ 13 h 78"/>
                    <a:gd name="T40" fmla="*/ 67 w 87"/>
                    <a:gd name="T41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78">
                      <a:moveTo>
                        <a:pt x="67" y="1"/>
                      </a:moveTo>
                      <a:lnTo>
                        <a:pt x="68" y="0"/>
                      </a:lnTo>
                      <a:lnTo>
                        <a:pt x="59" y="10"/>
                      </a:lnTo>
                      <a:lnTo>
                        <a:pt x="51" y="17"/>
                      </a:lnTo>
                      <a:lnTo>
                        <a:pt x="43" y="26"/>
                      </a:lnTo>
                      <a:lnTo>
                        <a:pt x="35" y="32"/>
                      </a:lnTo>
                      <a:lnTo>
                        <a:pt x="27" y="39"/>
                      </a:lnTo>
                      <a:lnTo>
                        <a:pt x="17" y="46"/>
                      </a:lnTo>
                      <a:lnTo>
                        <a:pt x="10" y="52"/>
                      </a:lnTo>
                      <a:lnTo>
                        <a:pt x="0" y="59"/>
                      </a:lnTo>
                      <a:lnTo>
                        <a:pt x="13" y="78"/>
                      </a:lnTo>
                      <a:lnTo>
                        <a:pt x="23" y="72"/>
                      </a:lnTo>
                      <a:lnTo>
                        <a:pt x="32" y="65"/>
                      </a:lnTo>
                      <a:lnTo>
                        <a:pt x="42" y="58"/>
                      </a:lnTo>
                      <a:lnTo>
                        <a:pt x="49" y="50"/>
                      </a:lnTo>
                      <a:lnTo>
                        <a:pt x="58" y="43"/>
                      </a:lnTo>
                      <a:lnTo>
                        <a:pt x="68" y="34"/>
                      </a:lnTo>
                      <a:lnTo>
                        <a:pt x="75" y="26"/>
                      </a:lnTo>
                      <a:lnTo>
                        <a:pt x="85" y="14"/>
                      </a:lnTo>
                      <a:lnTo>
                        <a:pt x="87" y="13"/>
                      </a:lnTo>
                      <a:lnTo>
                        <a:pt x="6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7" name="Freeform 169"/>
                <p:cNvSpPr>
                  <a:spLocks/>
                </p:cNvSpPr>
                <p:nvPr/>
              </p:nvSpPr>
              <p:spPr bwMode="auto">
                <a:xfrm>
                  <a:off x="5178" y="2624"/>
                  <a:ext cx="24" cy="68"/>
                </a:xfrm>
                <a:custGeom>
                  <a:avLst/>
                  <a:gdLst>
                    <a:gd name="T0" fmla="*/ 49 w 72"/>
                    <a:gd name="T1" fmla="*/ 1 h 205"/>
                    <a:gd name="T2" fmla="*/ 49 w 72"/>
                    <a:gd name="T3" fmla="*/ 37 h 205"/>
                    <a:gd name="T4" fmla="*/ 48 w 72"/>
                    <a:gd name="T5" fmla="*/ 49 h 205"/>
                    <a:gd name="T6" fmla="*/ 46 w 72"/>
                    <a:gd name="T7" fmla="*/ 61 h 205"/>
                    <a:gd name="T8" fmla="*/ 43 w 72"/>
                    <a:gd name="T9" fmla="*/ 74 h 205"/>
                    <a:gd name="T10" fmla="*/ 40 w 72"/>
                    <a:gd name="T11" fmla="*/ 87 h 205"/>
                    <a:gd name="T12" fmla="*/ 37 w 72"/>
                    <a:gd name="T13" fmla="*/ 98 h 205"/>
                    <a:gd name="T14" fmla="*/ 34 w 72"/>
                    <a:gd name="T15" fmla="*/ 112 h 205"/>
                    <a:gd name="T16" fmla="*/ 30 w 72"/>
                    <a:gd name="T17" fmla="*/ 123 h 205"/>
                    <a:gd name="T18" fmla="*/ 26 w 72"/>
                    <a:gd name="T19" fmla="*/ 136 h 205"/>
                    <a:gd name="T20" fmla="*/ 21 w 72"/>
                    <a:gd name="T21" fmla="*/ 146 h 205"/>
                    <a:gd name="T22" fmla="*/ 16 w 72"/>
                    <a:gd name="T23" fmla="*/ 160 h 205"/>
                    <a:gd name="T24" fmla="*/ 11 w 72"/>
                    <a:gd name="T25" fmla="*/ 171 h 205"/>
                    <a:gd name="T26" fmla="*/ 5 w 72"/>
                    <a:gd name="T27" fmla="*/ 183 h 205"/>
                    <a:gd name="T28" fmla="*/ 0 w 72"/>
                    <a:gd name="T29" fmla="*/ 193 h 205"/>
                    <a:gd name="T30" fmla="*/ 20 w 72"/>
                    <a:gd name="T31" fmla="*/ 205 h 205"/>
                    <a:gd name="T32" fmla="*/ 26 w 72"/>
                    <a:gd name="T33" fmla="*/ 193 h 205"/>
                    <a:gd name="T34" fmla="*/ 33 w 72"/>
                    <a:gd name="T35" fmla="*/ 181 h 205"/>
                    <a:gd name="T36" fmla="*/ 37 w 72"/>
                    <a:gd name="T37" fmla="*/ 168 h 205"/>
                    <a:gd name="T38" fmla="*/ 43 w 72"/>
                    <a:gd name="T39" fmla="*/ 157 h 205"/>
                    <a:gd name="T40" fmla="*/ 48 w 72"/>
                    <a:gd name="T41" fmla="*/ 144 h 205"/>
                    <a:gd name="T42" fmla="*/ 52 w 72"/>
                    <a:gd name="T43" fmla="*/ 130 h 205"/>
                    <a:gd name="T44" fmla="*/ 56 w 72"/>
                    <a:gd name="T45" fmla="*/ 119 h 205"/>
                    <a:gd name="T46" fmla="*/ 61 w 72"/>
                    <a:gd name="T47" fmla="*/ 104 h 205"/>
                    <a:gd name="T48" fmla="*/ 64 w 72"/>
                    <a:gd name="T49" fmla="*/ 91 h 205"/>
                    <a:gd name="T50" fmla="*/ 66 w 72"/>
                    <a:gd name="T51" fmla="*/ 78 h 205"/>
                    <a:gd name="T52" fmla="*/ 69 w 72"/>
                    <a:gd name="T53" fmla="*/ 65 h 205"/>
                    <a:gd name="T54" fmla="*/ 71 w 72"/>
                    <a:gd name="T55" fmla="*/ 52 h 205"/>
                    <a:gd name="T56" fmla="*/ 72 w 72"/>
                    <a:gd name="T57" fmla="*/ 39 h 205"/>
                    <a:gd name="T58" fmla="*/ 72 w 72"/>
                    <a:gd name="T59" fmla="*/ 26 h 205"/>
                    <a:gd name="T60" fmla="*/ 72 w 72"/>
                    <a:gd name="T61" fmla="*/ 13 h 205"/>
                    <a:gd name="T62" fmla="*/ 72 w 72"/>
                    <a:gd name="T63" fmla="*/ 0 h 205"/>
                    <a:gd name="T64" fmla="*/ 49 w 72"/>
                    <a:gd name="T65" fmla="*/ 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2" h="205">
                      <a:moveTo>
                        <a:pt x="49" y="1"/>
                      </a:moveTo>
                      <a:lnTo>
                        <a:pt x="49" y="37"/>
                      </a:lnTo>
                      <a:lnTo>
                        <a:pt x="48" y="49"/>
                      </a:lnTo>
                      <a:lnTo>
                        <a:pt x="46" y="61"/>
                      </a:lnTo>
                      <a:lnTo>
                        <a:pt x="43" y="74"/>
                      </a:lnTo>
                      <a:lnTo>
                        <a:pt x="40" y="87"/>
                      </a:lnTo>
                      <a:lnTo>
                        <a:pt x="37" y="98"/>
                      </a:lnTo>
                      <a:lnTo>
                        <a:pt x="34" y="112"/>
                      </a:lnTo>
                      <a:lnTo>
                        <a:pt x="30" y="123"/>
                      </a:lnTo>
                      <a:lnTo>
                        <a:pt x="26" y="136"/>
                      </a:lnTo>
                      <a:lnTo>
                        <a:pt x="21" y="146"/>
                      </a:lnTo>
                      <a:lnTo>
                        <a:pt x="16" y="160"/>
                      </a:lnTo>
                      <a:lnTo>
                        <a:pt x="11" y="171"/>
                      </a:lnTo>
                      <a:lnTo>
                        <a:pt x="5" y="183"/>
                      </a:lnTo>
                      <a:lnTo>
                        <a:pt x="0" y="193"/>
                      </a:lnTo>
                      <a:lnTo>
                        <a:pt x="20" y="205"/>
                      </a:lnTo>
                      <a:lnTo>
                        <a:pt x="26" y="193"/>
                      </a:lnTo>
                      <a:lnTo>
                        <a:pt x="33" y="181"/>
                      </a:lnTo>
                      <a:lnTo>
                        <a:pt x="37" y="168"/>
                      </a:lnTo>
                      <a:lnTo>
                        <a:pt x="43" y="157"/>
                      </a:lnTo>
                      <a:lnTo>
                        <a:pt x="48" y="144"/>
                      </a:lnTo>
                      <a:lnTo>
                        <a:pt x="52" y="130"/>
                      </a:lnTo>
                      <a:lnTo>
                        <a:pt x="56" y="119"/>
                      </a:lnTo>
                      <a:lnTo>
                        <a:pt x="61" y="104"/>
                      </a:lnTo>
                      <a:lnTo>
                        <a:pt x="64" y="91"/>
                      </a:lnTo>
                      <a:lnTo>
                        <a:pt x="66" y="78"/>
                      </a:lnTo>
                      <a:lnTo>
                        <a:pt x="69" y="65"/>
                      </a:lnTo>
                      <a:lnTo>
                        <a:pt x="71" y="52"/>
                      </a:lnTo>
                      <a:lnTo>
                        <a:pt x="72" y="39"/>
                      </a:lnTo>
                      <a:lnTo>
                        <a:pt x="72" y="26"/>
                      </a:lnTo>
                      <a:lnTo>
                        <a:pt x="72" y="13"/>
                      </a:lnTo>
                      <a:lnTo>
                        <a:pt x="72" y="0"/>
                      </a:lnTo>
                      <a:lnTo>
                        <a:pt x="4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8" name="Freeform 170"/>
                <p:cNvSpPr>
                  <a:spLocks/>
                </p:cNvSpPr>
                <p:nvPr/>
              </p:nvSpPr>
              <p:spPr bwMode="auto">
                <a:xfrm>
                  <a:off x="5184" y="2555"/>
                  <a:ext cx="18" cy="69"/>
                </a:xfrm>
                <a:custGeom>
                  <a:avLst/>
                  <a:gdLst>
                    <a:gd name="T0" fmla="*/ 0 w 56"/>
                    <a:gd name="T1" fmla="*/ 11 h 207"/>
                    <a:gd name="T2" fmla="*/ 4 w 56"/>
                    <a:gd name="T3" fmla="*/ 21 h 207"/>
                    <a:gd name="T4" fmla="*/ 10 w 56"/>
                    <a:gd name="T5" fmla="*/ 31 h 207"/>
                    <a:gd name="T6" fmla="*/ 11 w 56"/>
                    <a:gd name="T7" fmla="*/ 41 h 207"/>
                    <a:gd name="T8" fmla="*/ 16 w 56"/>
                    <a:gd name="T9" fmla="*/ 51 h 207"/>
                    <a:gd name="T10" fmla="*/ 18 w 56"/>
                    <a:gd name="T11" fmla="*/ 63 h 207"/>
                    <a:gd name="T12" fmla="*/ 20 w 56"/>
                    <a:gd name="T13" fmla="*/ 75 h 207"/>
                    <a:gd name="T14" fmla="*/ 23 w 56"/>
                    <a:gd name="T15" fmla="*/ 86 h 207"/>
                    <a:gd name="T16" fmla="*/ 24 w 56"/>
                    <a:gd name="T17" fmla="*/ 98 h 207"/>
                    <a:gd name="T18" fmla="*/ 26 w 56"/>
                    <a:gd name="T19" fmla="*/ 111 h 207"/>
                    <a:gd name="T20" fmla="*/ 27 w 56"/>
                    <a:gd name="T21" fmla="*/ 124 h 207"/>
                    <a:gd name="T22" fmla="*/ 29 w 56"/>
                    <a:gd name="T23" fmla="*/ 136 h 207"/>
                    <a:gd name="T24" fmla="*/ 29 w 56"/>
                    <a:gd name="T25" fmla="*/ 150 h 207"/>
                    <a:gd name="T26" fmla="*/ 30 w 56"/>
                    <a:gd name="T27" fmla="*/ 163 h 207"/>
                    <a:gd name="T28" fmla="*/ 32 w 56"/>
                    <a:gd name="T29" fmla="*/ 178 h 207"/>
                    <a:gd name="T30" fmla="*/ 32 w 56"/>
                    <a:gd name="T31" fmla="*/ 192 h 207"/>
                    <a:gd name="T32" fmla="*/ 33 w 56"/>
                    <a:gd name="T33" fmla="*/ 207 h 207"/>
                    <a:gd name="T34" fmla="*/ 56 w 56"/>
                    <a:gd name="T35" fmla="*/ 206 h 207"/>
                    <a:gd name="T36" fmla="*/ 55 w 56"/>
                    <a:gd name="T37" fmla="*/ 191 h 207"/>
                    <a:gd name="T38" fmla="*/ 53 w 56"/>
                    <a:gd name="T39" fmla="*/ 178 h 207"/>
                    <a:gd name="T40" fmla="*/ 53 w 56"/>
                    <a:gd name="T41" fmla="*/ 163 h 207"/>
                    <a:gd name="T42" fmla="*/ 52 w 56"/>
                    <a:gd name="T43" fmla="*/ 149 h 207"/>
                    <a:gd name="T44" fmla="*/ 50 w 56"/>
                    <a:gd name="T45" fmla="*/ 136 h 207"/>
                    <a:gd name="T46" fmla="*/ 50 w 56"/>
                    <a:gd name="T47" fmla="*/ 121 h 207"/>
                    <a:gd name="T48" fmla="*/ 49 w 56"/>
                    <a:gd name="T49" fmla="*/ 108 h 207"/>
                    <a:gd name="T50" fmla="*/ 48 w 56"/>
                    <a:gd name="T51" fmla="*/ 95 h 207"/>
                    <a:gd name="T52" fmla="*/ 46 w 56"/>
                    <a:gd name="T53" fmla="*/ 82 h 207"/>
                    <a:gd name="T54" fmla="*/ 43 w 56"/>
                    <a:gd name="T55" fmla="*/ 70 h 207"/>
                    <a:gd name="T56" fmla="*/ 40 w 56"/>
                    <a:gd name="T57" fmla="*/ 59 h 207"/>
                    <a:gd name="T58" fmla="*/ 39 w 56"/>
                    <a:gd name="T59" fmla="*/ 46 h 207"/>
                    <a:gd name="T60" fmla="*/ 34 w 56"/>
                    <a:gd name="T61" fmla="*/ 34 h 207"/>
                    <a:gd name="T62" fmla="*/ 32 w 56"/>
                    <a:gd name="T63" fmla="*/ 22 h 207"/>
                    <a:gd name="T64" fmla="*/ 26 w 56"/>
                    <a:gd name="T65" fmla="*/ 11 h 207"/>
                    <a:gd name="T66" fmla="*/ 20 w 56"/>
                    <a:gd name="T67" fmla="*/ 0 h 207"/>
                    <a:gd name="T68" fmla="*/ 0 w 56"/>
                    <a:gd name="T69" fmla="*/ 1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207">
                      <a:moveTo>
                        <a:pt x="0" y="11"/>
                      </a:moveTo>
                      <a:lnTo>
                        <a:pt x="4" y="21"/>
                      </a:lnTo>
                      <a:lnTo>
                        <a:pt x="10" y="31"/>
                      </a:lnTo>
                      <a:lnTo>
                        <a:pt x="11" y="41"/>
                      </a:lnTo>
                      <a:lnTo>
                        <a:pt x="16" y="51"/>
                      </a:lnTo>
                      <a:lnTo>
                        <a:pt x="18" y="63"/>
                      </a:lnTo>
                      <a:lnTo>
                        <a:pt x="20" y="75"/>
                      </a:lnTo>
                      <a:lnTo>
                        <a:pt x="23" y="86"/>
                      </a:lnTo>
                      <a:lnTo>
                        <a:pt x="24" y="98"/>
                      </a:lnTo>
                      <a:lnTo>
                        <a:pt x="26" y="111"/>
                      </a:lnTo>
                      <a:lnTo>
                        <a:pt x="27" y="124"/>
                      </a:lnTo>
                      <a:lnTo>
                        <a:pt x="29" y="136"/>
                      </a:lnTo>
                      <a:lnTo>
                        <a:pt x="29" y="150"/>
                      </a:lnTo>
                      <a:lnTo>
                        <a:pt x="30" y="163"/>
                      </a:lnTo>
                      <a:lnTo>
                        <a:pt x="32" y="178"/>
                      </a:lnTo>
                      <a:lnTo>
                        <a:pt x="32" y="192"/>
                      </a:lnTo>
                      <a:lnTo>
                        <a:pt x="33" y="207"/>
                      </a:lnTo>
                      <a:lnTo>
                        <a:pt x="56" y="206"/>
                      </a:lnTo>
                      <a:lnTo>
                        <a:pt x="55" y="191"/>
                      </a:lnTo>
                      <a:lnTo>
                        <a:pt x="53" y="178"/>
                      </a:lnTo>
                      <a:lnTo>
                        <a:pt x="53" y="163"/>
                      </a:lnTo>
                      <a:lnTo>
                        <a:pt x="52" y="149"/>
                      </a:lnTo>
                      <a:lnTo>
                        <a:pt x="50" y="136"/>
                      </a:lnTo>
                      <a:lnTo>
                        <a:pt x="50" y="121"/>
                      </a:lnTo>
                      <a:lnTo>
                        <a:pt x="49" y="108"/>
                      </a:lnTo>
                      <a:lnTo>
                        <a:pt x="48" y="95"/>
                      </a:lnTo>
                      <a:lnTo>
                        <a:pt x="46" y="82"/>
                      </a:lnTo>
                      <a:lnTo>
                        <a:pt x="43" y="70"/>
                      </a:lnTo>
                      <a:lnTo>
                        <a:pt x="40" y="59"/>
                      </a:lnTo>
                      <a:lnTo>
                        <a:pt x="39" y="46"/>
                      </a:lnTo>
                      <a:lnTo>
                        <a:pt x="34" y="34"/>
                      </a:lnTo>
                      <a:lnTo>
                        <a:pt x="32" y="22"/>
                      </a:lnTo>
                      <a:lnTo>
                        <a:pt x="26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9" name="Freeform 171"/>
                <p:cNvSpPr>
                  <a:spLocks/>
                </p:cNvSpPr>
                <p:nvPr/>
              </p:nvSpPr>
              <p:spPr bwMode="auto">
                <a:xfrm>
                  <a:off x="5130" y="2505"/>
                  <a:ext cx="60" cy="54"/>
                </a:xfrm>
                <a:custGeom>
                  <a:avLst/>
                  <a:gdLst>
                    <a:gd name="T0" fmla="*/ 0 w 180"/>
                    <a:gd name="T1" fmla="*/ 22 h 162"/>
                    <a:gd name="T2" fmla="*/ 13 w 180"/>
                    <a:gd name="T3" fmla="*/ 29 h 162"/>
                    <a:gd name="T4" fmla="*/ 26 w 180"/>
                    <a:gd name="T5" fmla="*/ 35 h 162"/>
                    <a:gd name="T6" fmla="*/ 37 w 180"/>
                    <a:gd name="T7" fmla="*/ 39 h 162"/>
                    <a:gd name="T8" fmla="*/ 49 w 180"/>
                    <a:gd name="T9" fmla="*/ 47 h 162"/>
                    <a:gd name="T10" fmla="*/ 61 w 180"/>
                    <a:gd name="T11" fmla="*/ 54 h 162"/>
                    <a:gd name="T12" fmla="*/ 72 w 180"/>
                    <a:gd name="T13" fmla="*/ 61 h 162"/>
                    <a:gd name="T14" fmla="*/ 83 w 180"/>
                    <a:gd name="T15" fmla="*/ 70 h 162"/>
                    <a:gd name="T16" fmla="*/ 93 w 180"/>
                    <a:gd name="T17" fmla="*/ 77 h 162"/>
                    <a:gd name="T18" fmla="*/ 103 w 180"/>
                    <a:gd name="T19" fmla="*/ 86 h 162"/>
                    <a:gd name="T20" fmla="*/ 112 w 180"/>
                    <a:gd name="T21" fmla="*/ 96 h 162"/>
                    <a:gd name="T22" fmla="*/ 120 w 180"/>
                    <a:gd name="T23" fmla="*/ 106 h 162"/>
                    <a:gd name="T24" fmla="*/ 131 w 180"/>
                    <a:gd name="T25" fmla="*/ 117 h 162"/>
                    <a:gd name="T26" fmla="*/ 138 w 180"/>
                    <a:gd name="T27" fmla="*/ 127 h 162"/>
                    <a:gd name="T28" fmla="*/ 145 w 180"/>
                    <a:gd name="T29" fmla="*/ 138 h 162"/>
                    <a:gd name="T30" fmla="*/ 152 w 180"/>
                    <a:gd name="T31" fmla="*/ 150 h 162"/>
                    <a:gd name="T32" fmla="*/ 160 w 180"/>
                    <a:gd name="T33" fmla="*/ 162 h 162"/>
                    <a:gd name="T34" fmla="*/ 180 w 180"/>
                    <a:gd name="T35" fmla="*/ 151 h 162"/>
                    <a:gd name="T36" fmla="*/ 173 w 180"/>
                    <a:gd name="T37" fmla="*/ 138 h 162"/>
                    <a:gd name="T38" fmla="*/ 165 w 180"/>
                    <a:gd name="T39" fmla="*/ 125 h 162"/>
                    <a:gd name="T40" fmla="*/ 157 w 180"/>
                    <a:gd name="T41" fmla="*/ 114 h 162"/>
                    <a:gd name="T42" fmla="*/ 148 w 180"/>
                    <a:gd name="T43" fmla="*/ 102 h 162"/>
                    <a:gd name="T44" fmla="*/ 139 w 180"/>
                    <a:gd name="T45" fmla="*/ 90 h 162"/>
                    <a:gd name="T46" fmla="*/ 129 w 180"/>
                    <a:gd name="T47" fmla="*/ 79 h 162"/>
                    <a:gd name="T48" fmla="*/ 119 w 180"/>
                    <a:gd name="T49" fmla="*/ 70 h 162"/>
                    <a:gd name="T50" fmla="*/ 107 w 180"/>
                    <a:gd name="T51" fmla="*/ 60 h 162"/>
                    <a:gd name="T52" fmla="*/ 97 w 180"/>
                    <a:gd name="T53" fmla="*/ 51 h 162"/>
                    <a:gd name="T54" fmla="*/ 85 w 180"/>
                    <a:gd name="T55" fmla="*/ 42 h 162"/>
                    <a:gd name="T56" fmla="*/ 74 w 180"/>
                    <a:gd name="T57" fmla="*/ 35 h 162"/>
                    <a:gd name="T58" fmla="*/ 61 w 180"/>
                    <a:gd name="T59" fmla="*/ 26 h 162"/>
                    <a:gd name="T60" fmla="*/ 48 w 180"/>
                    <a:gd name="T61" fmla="*/ 19 h 162"/>
                    <a:gd name="T62" fmla="*/ 36 w 180"/>
                    <a:gd name="T63" fmla="*/ 13 h 162"/>
                    <a:gd name="T64" fmla="*/ 21 w 180"/>
                    <a:gd name="T65" fmla="*/ 7 h 162"/>
                    <a:gd name="T66" fmla="*/ 8 w 180"/>
                    <a:gd name="T67" fmla="*/ 0 h 162"/>
                    <a:gd name="T68" fmla="*/ 0 w 180"/>
                    <a:gd name="T69" fmla="*/ 2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0" h="162">
                      <a:moveTo>
                        <a:pt x="0" y="22"/>
                      </a:moveTo>
                      <a:lnTo>
                        <a:pt x="13" y="29"/>
                      </a:lnTo>
                      <a:lnTo>
                        <a:pt x="26" y="35"/>
                      </a:lnTo>
                      <a:lnTo>
                        <a:pt x="37" y="39"/>
                      </a:lnTo>
                      <a:lnTo>
                        <a:pt x="49" y="47"/>
                      </a:lnTo>
                      <a:lnTo>
                        <a:pt x="61" y="54"/>
                      </a:lnTo>
                      <a:lnTo>
                        <a:pt x="72" y="61"/>
                      </a:lnTo>
                      <a:lnTo>
                        <a:pt x="83" y="70"/>
                      </a:lnTo>
                      <a:lnTo>
                        <a:pt x="93" y="77"/>
                      </a:lnTo>
                      <a:lnTo>
                        <a:pt x="103" y="86"/>
                      </a:lnTo>
                      <a:lnTo>
                        <a:pt x="112" y="96"/>
                      </a:lnTo>
                      <a:lnTo>
                        <a:pt x="120" y="106"/>
                      </a:lnTo>
                      <a:lnTo>
                        <a:pt x="131" y="117"/>
                      </a:lnTo>
                      <a:lnTo>
                        <a:pt x="138" y="127"/>
                      </a:lnTo>
                      <a:lnTo>
                        <a:pt x="145" y="138"/>
                      </a:lnTo>
                      <a:lnTo>
                        <a:pt x="152" y="150"/>
                      </a:lnTo>
                      <a:lnTo>
                        <a:pt x="160" y="162"/>
                      </a:lnTo>
                      <a:lnTo>
                        <a:pt x="180" y="151"/>
                      </a:lnTo>
                      <a:lnTo>
                        <a:pt x="173" y="138"/>
                      </a:lnTo>
                      <a:lnTo>
                        <a:pt x="165" y="125"/>
                      </a:lnTo>
                      <a:lnTo>
                        <a:pt x="157" y="114"/>
                      </a:lnTo>
                      <a:lnTo>
                        <a:pt x="148" y="102"/>
                      </a:lnTo>
                      <a:lnTo>
                        <a:pt x="139" y="90"/>
                      </a:lnTo>
                      <a:lnTo>
                        <a:pt x="129" y="79"/>
                      </a:lnTo>
                      <a:lnTo>
                        <a:pt x="119" y="70"/>
                      </a:lnTo>
                      <a:lnTo>
                        <a:pt x="107" y="60"/>
                      </a:lnTo>
                      <a:lnTo>
                        <a:pt x="97" y="51"/>
                      </a:lnTo>
                      <a:lnTo>
                        <a:pt x="85" y="42"/>
                      </a:lnTo>
                      <a:lnTo>
                        <a:pt x="74" y="35"/>
                      </a:lnTo>
                      <a:lnTo>
                        <a:pt x="61" y="26"/>
                      </a:lnTo>
                      <a:lnTo>
                        <a:pt x="48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8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0" name="Freeform 172"/>
                <p:cNvSpPr>
                  <a:spLocks/>
                </p:cNvSpPr>
                <p:nvPr/>
              </p:nvSpPr>
              <p:spPr bwMode="auto">
                <a:xfrm>
                  <a:off x="5058" y="2499"/>
                  <a:ext cx="75" cy="13"/>
                </a:xfrm>
                <a:custGeom>
                  <a:avLst/>
                  <a:gdLst>
                    <a:gd name="T0" fmla="*/ 7 w 225"/>
                    <a:gd name="T1" fmla="*/ 40 h 41"/>
                    <a:gd name="T2" fmla="*/ 19 w 225"/>
                    <a:gd name="T3" fmla="*/ 37 h 41"/>
                    <a:gd name="T4" fmla="*/ 31 w 225"/>
                    <a:gd name="T5" fmla="*/ 34 h 41"/>
                    <a:gd name="T6" fmla="*/ 44 w 225"/>
                    <a:gd name="T7" fmla="*/ 31 h 41"/>
                    <a:gd name="T8" fmla="*/ 57 w 225"/>
                    <a:gd name="T9" fmla="*/ 28 h 41"/>
                    <a:gd name="T10" fmla="*/ 70 w 225"/>
                    <a:gd name="T11" fmla="*/ 26 h 41"/>
                    <a:gd name="T12" fmla="*/ 83 w 225"/>
                    <a:gd name="T13" fmla="*/ 25 h 41"/>
                    <a:gd name="T14" fmla="*/ 97 w 225"/>
                    <a:gd name="T15" fmla="*/ 24 h 41"/>
                    <a:gd name="T16" fmla="*/ 111 w 225"/>
                    <a:gd name="T17" fmla="*/ 24 h 41"/>
                    <a:gd name="T18" fmla="*/ 124 w 225"/>
                    <a:gd name="T19" fmla="*/ 24 h 41"/>
                    <a:gd name="T20" fmla="*/ 138 w 225"/>
                    <a:gd name="T21" fmla="*/ 25 h 41"/>
                    <a:gd name="T22" fmla="*/ 153 w 225"/>
                    <a:gd name="T23" fmla="*/ 26 h 41"/>
                    <a:gd name="T24" fmla="*/ 166 w 225"/>
                    <a:gd name="T25" fmla="*/ 28 h 41"/>
                    <a:gd name="T26" fmla="*/ 179 w 225"/>
                    <a:gd name="T27" fmla="*/ 31 h 41"/>
                    <a:gd name="T28" fmla="*/ 192 w 225"/>
                    <a:gd name="T29" fmla="*/ 34 h 41"/>
                    <a:gd name="T30" fmla="*/ 204 w 225"/>
                    <a:gd name="T31" fmla="*/ 38 h 41"/>
                    <a:gd name="T32" fmla="*/ 217 w 225"/>
                    <a:gd name="T33" fmla="*/ 41 h 41"/>
                    <a:gd name="T34" fmla="*/ 225 w 225"/>
                    <a:gd name="T35" fmla="*/ 19 h 41"/>
                    <a:gd name="T36" fmla="*/ 212 w 225"/>
                    <a:gd name="T37" fmla="*/ 15 h 41"/>
                    <a:gd name="T38" fmla="*/ 198 w 225"/>
                    <a:gd name="T39" fmla="*/ 10 h 41"/>
                    <a:gd name="T40" fmla="*/ 185 w 225"/>
                    <a:gd name="T41" fmla="*/ 8 h 41"/>
                    <a:gd name="T42" fmla="*/ 170 w 225"/>
                    <a:gd name="T43" fmla="*/ 5 h 41"/>
                    <a:gd name="T44" fmla="*/ 156 w 225"/>
                    <a:gd name="T45" fmla="*/ 3 h 41"/>
                    <a:gd name="T46" fmla="*/ 141 w 225"/>
                    <a:gd name="T47" fmla="*/ 2 h 41"/>
                    <a:gd name="T48" fmla="*/ 125 w 225"/>
                    <a:gd name="T49" fmla="*/ 0 h 41"/>
                    <a:gd name="T50" fmla="*/ 111 w 225"/>
                    <a:gd name="T51" fmla="*/ 0 h 41"/>
                    <a:gd name="T52" fmla="*/ 96 w 225"/>
                    <a:gd name="T53" fmla="*/ 2 h 41"/>
                    <a:gd name="T54" fmla="*/ 80 w 225"/>
                    <a:gd name="T55" fmla="*/ 2 h 41"/>
                    <a:gd name="T56" fmla="*/ 67 w 225"/>
                    <a:gd name="T57" fmla="*/ 3 h 41"/>
                    <a:gd name="T58" fmla="*/ 52 w 225"/>
                    <a:gd name="T59" fmla="*/ 5 h 41"/>
                    <a:gd name="T60" fmla="*/ 39 w 225"/>
                    <a:gd name="T61" fmla="*/ 8 h 41"/>
                    <a:gd name="T62" fmla="*/ 26 w 225"/>
                    <a:gd name="T63" fmla="*/ 10 h 41"/>
                    <a:gd name="T64" fmla="*/ 13 w 225"/>
                    <a:gd name="T65" fmla="*/ 13 h 41"/>
                    <a:gd name="T66" fmla="*/ 0 w 225"/>
                    <a:gd name="T67" fmla="*/ 16 h 41"/>
                    <a:gd name="T68" fmla="*/ 7 w 225"/>
                    <a:gd name="T69" fmla="*/ 4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5" h="41">
                      <a:moveTo>
                        <a:pt x="7" y="40"/>
                      </a:moveTo>
                      <a:lnTo>
                        <a:pt x="19" y="37"/>
                      </a:lnTo>
                      <a:lnTo>
                        <a:pt x="31" y="34"/>
                      </a:lnTo>
                      <a:lnTo>
                        <a:pt x="44" y="31"/>
                      </a:lnTo>
                      <a:lnTo>
                        <a:pt x="57" y="28"/>
                      </a:lnTo>
                      <a:lnTo>
                        <a:pt x="70" y="26"/>
                      </a:lnTo>
                      <a:lnTo>
                        <a:pt x="83" y="25"/>
                      </a:lnTo>
                      <a:lnTo>
                        <a:pt x="97" y="24"/>
                      </a:lnTo>
                      <a:lnTo>
                        <a:pt x="111" y="24"/>
                      </a:lnTo>
                      <a:lnTo>
                        <a:pt x="124" y="24"/>
                      </a:lnTo>
                      <a:lnTo>
                        <a:pt x="138" y="25"/>
                      </a:lnTo>
                      <a:lnTo>
                        <a:pt x="153" y="26"/>
                      </a:lnTo>
                      <a:lnTo>
                        <a:pt x="166" y="28"/>
                      </a:lnTo>
                      <a:lnTo>
                        <a:pt x="179" y="31"/>
                      </a:lnTo>
                      <a:lnTo>
                        <a:pt x="192" y="34"/>
                      </a:lnTo>
                      <a:lnTo>
                        <a:pt x="204" y="38"/>
                      </a:lnTo>
                      <a:lnTo>
                        <a:pt x="217" y="41"/>
                      </a:lnTo>
                      <a:lnTo>
                        <a:pt x="225" y="19"/>
                      </a:lnTo>
                      <a:lnTo>
                        <a:pt x="212" y="15"/>
                      </a:lnTo>
                      <a:lnTo>
                        <a:pt x="198" y="10"/>
                      </a:lnTo>
                      <a:lnTo>
                        <a:pt x="185" y="8"/>
                      </a:lnTo>
                      <a:lnTo>
                        <a:pt x="170" y="5"/>
                      </a:lnTo>
                      <a:lnTo>
                        <a:pt x="156" y="3"/>
                      </a:lnTo>
                      <a:lnTo>
                        <a:pt x="141" y="2"/>
                      </a:lnTo>
                      <a:lnTo>
                        <a:pt x="125" y="0"/>
                      </a:lnTo>
                      <a:lnTo>
                        <a:pt x="111" y="0"/>
                      </a:lnTo>
                      <a:lnTo>
                        <a:pt x="96" y="2"/>
                      </a:lnTo>
                      <a:lnTo>
                        <a:pt x="80" y="2"/>
                      </a:lnTo>
                      <a:lnTo>
                        <a:pt x="67" y="3"/>
                      </a:lnTo>
                      <a:lnTo>
                        <a:pt x="52" y="5"/>
                      </a:lnTo>
                      <a:lnTo>
                        <a:pt x="39" y="8"/>
                      </a:lnTo>
                      <a:lnTo>
                        <a:pt x="26" y="10"/>
                      </a:lnTo>
                      <a:lnTo>
                        <a:pt x="13" y="13"/>
                      </a:lnTo>
                      <a:lnTo>
                        <a:pt x="0" y="16"/>
                      </a:lnTo>
                      <a:lnTo>
                        <a:pt x="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1" name="Freeform 173"/>
                <p:cNvSpPr>
                  <a:spLocks/>
                </p:cNvSpPr>
                <p:nvPr/>
              </p:nvSpPr>
              <p:spPr bwMode="auto">
                <a:xfrm>
                  <a:off x="5044" y="2504"/>
                  <a:ext cx="16" cy="13"/>
                </a:xfrm>
                <a:custGeom>
                  <a:avLst/>
                  <a:gdLst>
                    <a:gd name="T0" fmla="*/ 10 w 48"/>
                    <a:gd name="T1" fmla="*/ 40 h 40"/>
                    <a:gd name="T2" fmla="*/ 15 w 48"/>
                    <a:gd name="T3" fmla="*/ 38 h 40"/>
                    <a:gd name="T4" fmla="*/ 21 w 48"/>
                    <a:gd name="T5" fmla="*/ 35 h 40"/>
                    <a:gd name="T6" fmla="*/ 25 w 48"/>
                    <a:gd name="T7" fmla="*/ 32 h 40"/>
                    <a:gd name="T8" fmla="*/ 29 w 48"/>
                    <a:gd name="T9" fmla="*/ 31 h 40"/>
                    <a:gd name="T10" fmla="*/ 34 w 48"/>
                    <a:gd name="T11" fmla="*/ 29 h 40"/>
                    <a:gd name="T12" fmla="*/ 40 w 48"/>
                    <a:gd name="T13" fmla="*/ 26 h 40"/>
                    <a:gd name="T14" fmla="*/ 44 w 48"/>
                    <a:gd name="T15" fmla="*/ 25 h 40"/>
                    <a:gd name="T16" fmla="*/ 48 w 48"/>
                    <a:gd name="T17" fmla="*/ 24 h 40"/>
                    <a:gd name="T18" fmla="*/ 41 w 48"/>
                    <a:gd name="T19" fmla="*/ 0 h 40"/>
                    <a:gd name="T20" fmla="*/ 35 w 48"/>
                    <a:gd name="T21" fmla="*/ 3 h 40"/>
                    <a:gd name="T22" fmla="*/ 32 w 48"/>
                    <a:gd name="T23" fmla="*/ 5 h 40"/>
                    <a:gd name="T24" fmla="*/ 26 w 48"/>
                    <a:gd name="T25" fmla="*/ 8 h 40"/>
                    <a:gd name="T26" fmla="*/ 21 w 48"/>
                    <a:gd name="T27" fmla="*/ 9 h 40"/>
                    <a:gd name="T28" fmla="*/ 15 w 48"/>
                    <a:gd name="T29" fmla="*/ 12 h 40"/>
                    <a:gd name="T30" fmla="*/ 10 w 48"/>
                    <a:gd name="T31" fmla="*/ 13 h 40"/>
                    <a:gd name="T32" fmla="*/ 5 w 48"/>
                    <a:gd name="T33" fmla="*/ 15 h 40"/>
                    <a:gd name="T34" fmla="*/ 0 w 48"/>
                    <a:gd name="T35" fmla="*/ 18 h 40"/>
                    <a:gd name="T36" fmla="*/ 10 w 48"/>
                    <a:gd name="T3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8" h="40">
                      <a:moveTo>
                        <a:pt x="10" y="40"/>
                      </a:moveTo>
                      <a:lnTo>
                        <a:pt x="15" y="38"/>
                      </a:lnTo>
                      <a:lnTo>
                        <a:pt x="21" y="35"/>
                      </a:lnTo>
                      <a:lnTo>
                        <a:pt x="25" y="32"/>
                      </a:lnTo>
                      <a:lnTo>
                        <a:pt x="29" y="31"/>
                      </a:lnTo>
                      <a:lnTo>
                        <a:pt x="34" y="29"/>
                      </a:lnTo>
                      <a:lnTo>
                        <a:pt x="40" y="26"/>
                      </a:lnTo>
                      <a:lnTo>
                        <a:pt x="44" y="25"/>
                      </a:lnTo>
                      <a:lnTo>
                        <a:pt x="48" y="24"/>
                      </a:lnTo>
                      <a:lnTo>
                        <a:pt x="41" y="0"/>
                      </a:lnTo>
                      <a:lnTo>
                        <a:pt x="35" y="3"/>
                      </a:lnTo>
                      <a:lnTo>
                        <a:pt x="32" y="5"/>
                      </a:lnTo>
                      <a:lnTo>
                        <a:pt x="26" y="8"/>
                      </a:lnTo>
                      <a:lnTo>
                        <a:pt x="21" y="9"/>
                      </a:lnTo>
                      <a:lnTo>
                        <a:pt x="15" y="12"/>
                      </a:lnTo>
                      <a:lnTo>
                        <a:pt x="10" y="13"/>
                      </a:lnTo>
                      <a:lnTo>
                        <a:pt x="5" y="15"/>
                      </a:lnTo>
                      <a:lnTo>
                        <a:pt x="0" y="18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2" name="Freeform 174"/>
                <p:cNvSpPr>
                  <a:spLocks/>
                </p:cNvSpPr>
                <p:nvPr/>
              </p:nvSpPr>
              <p:spPr bwMode="auto">
                <a:xfrm>
                  <a:off x="5055" y="2505"/>
                  <a:ext cx="6" cy="7"/>
                </a:xfrm>
                <a:custGeom>
                  <a:avLst/>
                  <a:gdLst>
                    <a:gd name="T0" fmla="*/ 8 w 18"/>
                    <a:gd name="T1" fmla="*/ 0 h 23"/>
                    <a:gd name="T2" fmla="*/ 3 w 18"/>
                    <a:gd name="T3" fmla="*/ 3 h 23"/>
                    <a:gd name="T4" fmla="*/ 2 w 18"/>
                    <a:gd name="T5" fmla="*/ 6 h 23"/>
                    <a:gd name="T6" fmla="*/ 0 w 18"/>
                    <a:gd name="T7" fmla="*/ 10 h 23"/>
                    <a:gd name="T8" fmla="*/ 2 w 18"/>
                    <a:gd name="T9" fmla="*/ 14 h 23"/>
                    <a:gd name="T10" fmla="*/ 5 w 18"/>
                    <a:gd name="T11" fmla="*/ 19 h 23"/>
                    <a:gd name="T12" fmla="*/ 8 w 18"/>
                    <a:gd name="T13" fmla="*/ 22 h 23"/>
                    <a:gd name="T14" fmla="*/ 12 w 18"/>
                    <a:gd name="T15" fmla="*/ 23 h 23"/>
                    <a:gd name="T16" fmla="*/ 18 w 18"/>
                    <a:gd name="T17" fmla="*/ 22 h 23"/>
                    <a:gd name="T18" fmla="*/ 8 w 1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3">
                      <a:moveTo>
                        <a:pt x="8" y="0"/>
                      </a:move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5" y="19"/>
                      </a:lnTo>
                      <a:lnTo>
                        <a:pt x="8" y="22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3" name="Freeform 175"/>
                <p:cNvSpPr>
                  <a:spLocks/>
                </p:cNvSpPr>
                <p:nvPr/>
              </p:nvSpPr>
              <p:spPr bwMode="auto">
                <a:xfrm>
                  <a:off x="5091" y="2566"/>
                  <a:ext cx="121" cy="124"/>
                </a:xfrm>
                <a:custGeom>
                  <a:avLst/>
                  <a:gdLst>
                    <a:gd name="T0" fmla="*/ 20 w 363"/>
                    <a:gd name="T1" fmla="*/ 337 h 374"/>
                    <a:gd name="T2" fmla="*/ 9 w 363"/>
                    <a:gd name="T3" fmla="*/ 321 h 374"/>
                    <a:gd name="T4" fmla="*/ 1 w 363"/>
                    <a:gd name="T5" fmla="*/ 301 h 374"/>
                    <a:gd name="T6" fmla="*/ 0 w 363"/>
                    <a:gd name="T7" fmla="*/ 279 h 374"/>
                    <a:gd name="T8" fmla="*/ 4 w 363"/>
                    <a:gd name="T9" fmla="*/ 252 h 374"/>
                    <a:gd name="T10" fmla="*/ 13 w 363"/>
                    <a:gd name="T11" fmla="*/ 221 h 374"/>
                    <a:gd name="T12" fmla="*/ 27 w 363"/>
                    <a:gd name="T13" fmla="*/ 192 h 374"/>
                    <a:gd name="T14" fmla="*/ 45 w 363"/>
                    <a:gd name="T15" fmla="*/ 160 h 374"/>
                    <a:gd name="T16" fmla="*/ 65 w 363"/>
                    <a:gd name="T17" fmla="*/ 129 h 374"/>
                    <a:gd name="T18" fmla="*/ 86 w 363"/>
                    <a:gd name="T19" fmla="*/ 95 h 374"/>
                    <a:gd name="T20" fmla="*/ 106 w 363"/>
                    <a:gd name="T21" fmla="*/ 60 h 374"/>
                    <a:gd name="T22" fmla="*/ 125 w 363"/>
                    <a:gd name="T23" fmla="*/ 20 h 374"/>
                    <a:gd name="T24" fmla="*/ 134 w 363"/>
                    <a:gd name="T25" fmla="*/ 22 h 374"/>
                    <a:gd name="T26" fmla="*/ 137 w 363"/>
                    <a:gd name="T27" fmla="*/ 63 h 374"/>
                    <a:gd name="T28" fmla="*/ 145 w 363"/>
                    <a:gd name="T29" fmla="*/ 97 h 374"/>
                    <a:gd name="T30" fmla="*/ 163 w 363"/>
                    <a:gd name="T31" fmla="*/ 125 h 374"/>
                    <a:gd name="T32" fmla="*/ 183 w 363"/>
                    <a:gd name="T33" fmla="*/ 141 h 374"/>
                    <a:gd name="T34" fmla="*/ 199 w 363"/>
                    <a:gd name="T35" fmla="*/ 148 h 374"/>
                    <a:gd name="T36" fmla="*/ 217 w 363"/>
                    <a:gd name="T37" fmla="*/ 154 h 374"/>
                    <a:gd name="T38" fmla="*/ 237 w 363"/>
                    <a:gd name="T39" fmla="*/ 159 h 374"/>
                    <a:gd name="T40" fmla="*/ 256 w 363"/>
                    <a:gd name="T41" fmla="*/ 163 h 374"/>
                    <a:gd name="T42" fmla="*/ 278 w 363"/>
                    <a:gd name="T43" fmla="*/ 169 h 374"/>
                    <a:gd name="T44" fmla="*/ 298 w 363"/>
                    <a:gd name="T45" fmla="*/ 175 h 374"/>
                    <a:gd name="T46" fmla="*/ 318 w 363"/>
                    <a:gd name="T47" fmla="*/ 185 h 374"/>
                    <a:gd name="T48" fmla="*/ 334 w 363"/>
                    <a:gd name="T49" fmla="*/ 195 h 374"/>
                    <a:gd name="T50" fmla="*/ 344 w 363"/>
                    <a:gd name="T51" fmla="*/ 205 h 374"/>
                    <a:gd name="T52" fmla="*/ 352 w 363"/>
                    <a:gd name="T53" fmla="*/ 218 h 374"/>
                    <a:gd name="T54" fmla="*/ 358 w 363"/>
                    <a:gd name="T55" fmla="*/ 233 h 374"/>
                    <a:gd name="T56" fmla="*/ 362 w 363"/>
                    <a:gd name="T57" fmla="*/ 269 h 374"/>
                    <a:gd name="T58" fmla="*/ 362 w 363"/>
                    <a:gd name="T59" fmla="*/ 332 h 374"/>
                    <a:gd name="T60" fmla="*/ 344 w 363"/>
                    <a:gd name="T61" fmla="*/ 359 h 374"/>
                    <a:gd name="T62" fmla="*/ 324 w 363"/>
                    <a:gd name="T63" fmla="*/ 368 h 374"/>
                    <a:gd name="T64" fmla="*/ 302 w 363"/>
                    <a:gd name="T65" fmla="*/ 374 h 374"/>
                    <a:gd name="T66" fmla="*/ 280 w 363"/>
                    <a:gd name="T67" fmla="*/ 374 h 374"/>
                    <a:gd name="T68" fmla="*/ 275 w 363"/>
                    <a:gd name="T69" fmla="*/ 361 h 374"/>
                    <a:gd name="T70" fmla="*/ 278 w 363"/>
                    <a:gd name="T71" fmla="*/ 330 h 374"/>
                    <a:gd name="T72" fmla="*/ 270 w 363"/>
                    <a:gd name="T73" fmla="*/ 300 h 374"/>
                    <a:gd name="T74" fmla="*/ 257 w 363"/>
                    <a:gd name="T75" fmla="*/ 273 h 374"/>
                    <a:gd name="T76" fmla="*/ 238 w 363"/>
                    <a:gd name="T77" fmla="*/ 259 h 374"/>
                    <a:gd name="T78" fmla="*/ 224 w 363"/>
                    <a:gd name="T79" fmla="*/ 250 h 374"/>
                    <a:gd name="T80" fmla="*/ 208 w 363"/>
                    <a:gd name="T81" fmla="*/ 246 h 374"/>
                    <a:gd name="T82" fmla="*/ 193 w 363"/>
                    <a:gd name="T83" fmla="*/ 243 h 374"/>
                    <a:gd name="T84" fmla="*/ 176 w 363"/>
                    <a:gd name="T85" fmla="*/ 243 h 374"/>
                    <a:gd name="T86" fmla="*/ 160 w 363"/>
                    <a:gd name="T87" fmla="*/ 246 h 374"/>
                    <a:gd name="T88" fmla="*/ 144 w 363"/>
                    <a:gd name="T89" fmla="*/ 249 h 374"/>
                    <a:gd name="T90" fmla="*/ 128 w 363"/>
                    <a:gd name="T91" fmla="*/ 255 h 374"/>
                    <a:gd name="T92" fmla="*/ 105 w 363"/>
                    <a:gd name="T93" fmla="*/ 265 h 374"/>
                    <a:gd name="T94" fmla="*/ 80 w 363"/>
                    <a:gd name="T95" fmla="*/ 282 h 374"/>
                    <a:gd name="T96" fmla="*/ 57 w 363"/>
                    <a:gd name="T97" fmla="*/ 304 h 374"/>
                    <a:gd name="T98" fmla="*/ 38 w 363"/>
                    <a:gd name="T99" fmla="*/ 332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3" h="374">
                      <a:moveTo>
                        <a:pt x="29" y="346"/>
                      </a:moveTo>
                      <a:lnTo>
                        <a:pt x="20" y="337"/>
                      </a:lnTo>
                      <a:lnTo>
                        <a:pt x="14" y="329"/>
                      </a:lnTo>
                      <a:lnTo>
                        <a:pt x="9" y="321"/>
                      </a:lnTo>
                      <a:lnTo>
                        <a:pt x="4" y="311"/>
                      </a:lnTo>
                      <a:lnTo>
                        <a:pt x="1" y="301"/>
                      </a:lnTo>
                      <a:lnTo>
                        <a:pt x="0" y="289"/>
                      </a:lnTo>
                      <a:lnTo>
                        <a:pt x="0" y="279"/>
                      </a:lnTo>
                      <a:lnTo>
                        <a:pt x="1" y="266"/>
                      </a:lnTo>
                      <a:lnTo>
                        <a:pt x="4" y="252"/>
                      </a:lnTo>
                      <a:lnTo>
                        <a:pt x="7" y="236"/>
                      </a:lnTo>
                      <a:lnTo>
                        <a:pt x="13" y="221"/>
                      </a:lnTo>
                      <a:lnTo>
                        <a:pt x="20" y="207"/>
                      </a:lnTo>
                      <a:lnTo>
                        <a:pt x="27" y="192"/>
                      </a:lnTo>
                      <a:lnTo>
                        <a:pt x="36" y="176"/>
                      </a:lnTo>
                      <a:lnTo>
                        <a:pt x="45" y="160"/>
                      </a:lnTo>
                      <a:lnTo>
                        <a:pt x="55" y="144"/>
                      </a:lnTo>
                      <a:lnTo>
                        <a:pt x="65" y="129"/>
                      </a:lnTo>
                      <a:lnTo>
                        <a:pt x="75" y="112"/>
                      </a:lnTo>
                      <a:lnTo>
                        <a:pt x="86" y="95"/>
                      </a:lnTo>
                      <a:lnTo>
                        <a:pt x="96" y="77"/>
                      </a:lnTo>
                      <a:lnTo>
                        <a:pt x="106" y="60"/>
                      </a:lnTo>
                      <a:lnTo>
                        <a:pt x="116" y="41"/>
                      </a:lnTo>
                      <a:lnTo>
                        <a:pt x="125" y="20"/>
                      </a:lnTo>
                      <a:lnTo>
                        <a:pt x="134" y="0"/>
                      </a:lnTo>
                      <a:lnTo>
                        <a:pt x="134" y="22"/>
                      </a:lnTo>
                      <a:lnTo>
                        <a:pt x="135" y="44"/>
                      </a:lnTo>
                      <a:lnTo>
                        <a:pt x="137" y="63"/>
                      </a:lnTo>
                      <a:lnTo>
                        <a:pt x="139" y="80"/>
                      </a:lnTo>
                      <a:lnTo>
                        <a:pt x="145" y="97"/>
                      </a:lnTo>
                      <a:lnTo>
                        <a:pt x="151" y="112"/>
                      </a:lnTo>
                      <a:lnTo>
                        <a:pt x="163" y="125"/>
                      </a:lnTo>
                      <a:lnTo>
                        <a:pt x="176" y="137"/>
                      </a:lnTo>
                      <a:lnTo>
                        <a:pt x="183" y="141"/>
                      </a:lnTo>
                      <a:lnTo>
                        <a:pt x="190" y="144"/>
                      </a:lnTo>
                      <a:lnTo>
                        <a:pt x="199" y="148"/>
                      </a:lnTo>
                      <a:lnTo>
                        <a:pt x="208" y="151"/>
                      </a:lnTo>
                      <a:lnTo>
                        <a:pt x="217" y="154"/>
                      </a:lnTo>
                      <a:lnTo>
                        <a:pt x="227" y="156"/>
                      </a:lnTo>
                      <a:lnTo>
                        <a:pt x="237" y="159"/>
                      </a:lnTo>
                      <a:lnTo>
                        <a:pt x="246" y="161"/>
                      </a:lnTo>
                      <a:lnTo>
                        <a:pt x="256" y="163"/>
                      </a:lnTo>
                      <a:lnTo>
                        <a:pt x="266" y="166"/>
                      </a:lnTo>
                      <a:lnTo>
                        <a:pt x="278" y="169"/>
                      </a:lnTo>
                      <a:lnTo>
                        <a:pt x="288" y="172"/>
                      </a:lnTo>
                      <a:lnTo>
                        <a:pt x="298" y="175"/>
                      </a:lnTo>
                      <a:lnTo>
                        <a:pt x="308" y="180"/>
                      </a:lnTo>
                      <a:lnTo>
                        <a:pt x="318" y="185"/>
                      </a:lnTo>
                      <a:lnTo>
                        <a:pt x="327" y="189"/>
                      </a:lnTo>
                      <a:lnTo>
                        <a:pt x="334" y="195"/>
                      </a:lnTo>
                      <a:lnTo>
                        <a:pt x="339" y="199"/>
                      </a:lnTo>
                      <a:lnTo>
                        <a:pt x="344" y="205"/>
                      </a:lnTo>
                      <a:lnTo>
                        <a:pt x="349" y="211"/>
                      </a:lnTo>
                      <a:lnTo>
                        <a:pt x="352" y="218"/>
                      </a:lnTo>
                      <a:lnTo>
                        <a:pt x="355" y="225"/>
                      </a:lnTo>
                      <a:lnTo>
                        <a:pt x="358" y="233"/>
                      </a:lnTo>
                      <a:lnTo>
                        <a:pt x="359" y="241"/>
                      </a:lnTo>
                      <a:lnTo>
                        <a:pt x="362" y="269"/>
                      </a:lnTo>
                      <a:lnTo>
                        <a:pt x="363" y="301"/>
                      </a:lnTo>
                      <a:lnTo>
                        <a:pt x="362" y="332"/>
                      </a:lnTo>
                      <a:lnTo>
                        <a:pt x="356" y="355"/>
                      </a:lnTo>
                      <a:lnTo>
                        <a:pt x="344" y="359"/>
                      </a:lnTo>
                      <a:lnTo>
                        <a:pt x="334" y="365"/>
                      </a:lnTo>
                      <a:lnTo>
                        <a:pt x="324" y="368"/>
                      </a:lnTo>
                      <a:lnTo>
                        <a:pt x="312" y="372"/>
                      </a:lnTo>
                      <a:lnTo>
                        <a:pt x="302" y="374"/>
                      </a:lnTo>
                      <a:lnTo>
                        <a:pt x="291" y="374"/>
                      </a:lnTo>
                      <a:lnTo>
                        <a:pt x="280" y="374"/>
                      </a:lnTo>
                      <a:lnTo>
                        <a:pt x="272" y="374"/>
                      </a:lnTo>
                      <a:lnTo>
                        <a:pt x="275" y="361"/>
                      </a:lnTo>
                      <a:lnTo>
                        <a:pt x="278" y="346"/>
                      </a:lnTo>
                      <a:lnTo>
                        <a:pt x="278" y="330"/>
                      </a:lnTo>
                      <a:lnTo>
                        <a:pt x="275" y="316"/>
                      </a:lnTo>
                      <a:lnTo>
                        <a:pt x="270" y="300"/>
                      </a:lnTo>
                      <a:lnTo>
                        <a:pt x="265" y="287"/>
                      </a:lnTo>
                      <a:lnTo>
                        <a:pt x="257" y="273"/>
                      </a:lnTo>
                      <a:lnTo>
                        <a:pt x="246" y="263"/>
                      </a:lnTo>
                      <a:lnTo>
                        <a:pt x="238" y="259"/>
                      </a:lnTo>
                      <a:lnTo>
                        <a:pt x="231" y="255"/>
                      </a:lnTo>
                      <a:lnTo>
                        <a:pt x="224" y="250"/>
                      </a:lnTo>
                      <a:lnTo>
                        <a:pt x="217" y="247"/>
                      </a:lnTo>
                      <a:lnTo>
                        <a:pt x="208" y="246"/>
                      </a:lnTo>
                      <a:lnTo>
                        <a:pt x="201" y="244"/>
                      </a:lnTo>
                      <a:lnTo>
                        <a:pt x="193" y="243"/>
                      </a:lnTo>
                      <a:lnTo>
                        <a:pt x="185" y="243"/>
                      </a:lnTo>
                      <a:lnTo>
                        <a:pt x="176" y="243"/>
                      </a:lnTo>
                      <a:lnTo>
                        <a:pt x="169" y="244"/>
                      </a:lnTo>
                      <a:lnTo>
                        <a:pt x="160" y="246"/>
                      </a:lnTo>
                      <a:lnTo>
                        <a:pt x="151" y="247"/>
                      </a:lnTo>
                      <a:lnTo>
                        <a:pt x="144" y="249"/>
                      </a:lnTo>
                      <a:lnTo>
                        <a:pt x="135" y="252"/>
                      </a:lnTo>
                      <a:lnTo>
                        <a:pt x="128" y="255"/>
                      </a:lnTo>
                      <a:lnTo>
                        <a:pt x="119" y="257"/>
                      </a:lnTo>
                      <a:lnTo>
                        <a:pt x="105" y="265"/>
                      </a:lnTo>
                      <a:lnTo>
                        <a:pt x="91" y="273"/>
                      </a:lnTo>
                      <a:lnTo>
                        <a:pt x="80" y="282"/>
                      </a:lnTo>
                      <a:lnTo>
                        <a:pt x="68" y="294"/>
                      </a:lnTo>
                      <a:lnTo>
                        <a:pt x="57" y="304"/>
                      </a:lnTo>
                      <a:lnTo>
                        <a:pt x="46" y="317"/>
                      </a:lnTo>
                      <a:lnTo>
                        <a:pt x="38" y="332"/>
                      </a:lnTo>
                      <a:lnTo>
                        <a:pt x="29" y="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4" name="Freeform 176"/>
                <p:cNvSpPr>
                  <a:spLocks/>
                </p:cNvSpPr>
                <p:nvPr/>
              </p:nvSpPr>
              <p:spPr bwMode="auto">
                <a:xfrm>
                  <a:off x="5087" y="2654"/>
                  <a:ext cx="17" cy="30"/>
                </a:xfrm>
                <a:custGeom>
                  <a:avLst/>
                  <a:gdLst>
                    <a:gd name="T0" fmla="*/ 1 w 51"/>
                    <a:gd name="T1" fmla="*/ 0 h 90"/>
                    <a:gd name="T2" fmla="*/ 0 w 51"/>
                    <a:gd name="T3" fmla="*/ 14 h 90"/>
                    <a:gd name="T4" fmla="*/ 1 w 51"/>
                    <a:gd name="T5" fmla="*/ 26 h 90"/>
                    <a:gd name="T6" fmla="*/ 4 w 51"/>
                    <a:gd name="T7" fmla="*/ 39 h 90"/>
                    <a:gd name="T8" fmla="*/ 7 w 51"/>
                    <a:gd name="T9" fmla="*/ 51 h 90"/>
                    <a:gd name="T10" fmla="*/ 11 w 51"/>
                    <a:gd name="T11" fmla="*/ 61 h 90"/>
                    <a:gd name="T12" fmla="*/ 17 w 51"/>
                    <a:gd name="T13" fmla="*/ 71 h 90"/>
                    <a:gd name="T14" fmla="*/ 25 w 51"/>
                    <a:gd name="T15" fmla="*/ 81 h 90"/>
                    <a:gd name="T16" fmla="*/ 33 w 51"/>
                    <a:gd name="T17" fmla="*/ 90 h 90"/>
                    <a:gd name="T18" fmla="*/ 51 w 51"/>
                    <a:gd name="T19" fmla="*/ 71 h 90"/>
                    <a:gd name="T20" fmla="*/ 43 w 51"/>
                    <a:gd name="T21" fmla="*/ 65 h 90"/>
                    <a:gd name="T22" fmla="*/ 38 w 51"/>
                    <a:gd name="T23" fmla="*/ 58 h 90"/>
                    <a:gd name="T24" fmla="*/ 32 w 51"/>
                    <a:gd name="T25" fmla="*/ 51 h 90"/>
                    <a:gd name="T26" fmla="*/ 29 w 51"/>
                    <a:gd name="T27" fmla="*/ 42 h 90"/>
                    <a:gd name="T28" fmla="*/ 26 w 51"/>
                    <a:gd name="T29" fmla="*/ 33 h 90"/>
                    <a:gd name="T30" fmla="*/ 25 w 51"/>
                    <a:gd name="T31" fmla="*/ 24 h 90"/>
                    <a:gd name="T32" fmla="*/ 25 w 51"/>
                    <a:gd name="T33" fmla="*/ 14 h 90"/>
                    <a:gd name="T34" fmla="*/ 25 w 51"/>
                    <a:gd name="T35" fmla="*/ 4 h 90"/>
                    <a:gd name="T36" fmla="*/ 1 w 51"/>
                    <a:gd name="T37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" h="90">
                      <a:moveTo>
                        <a:pt x="1" y="0"/>
                      </a:moveTo>
                      <a:lnTo>
                        <a:pt x="0" y="14"/>
                      </a:lnTo>
                      <a:lnTo>
                        <a:pt x="1" y="26"/>
                      </a:lnTo>
                      <a:lnTo>
                        <a:pt x="4" y="39"/>
                      </a:lnTo>
                      <a:lnTo>
                        <a:pt x="7" y="51"/>
                      </a:lnTo>
                      <a:lnTo>
                        <a:pt x="11" y="61"/>
                      </a:lnTo>
                      <a:lnTo>
                        <a:pt x="17" y="71"/>
                      </a:lnTo>
                      <a:lnTo>
                        <a:pt x="25" y="81"/>
                      </a:lnTo>
                      <a:lnTo>
                        <a:pt x="33" y="90"/>
                      </a:lnTo>
                      <a:lnTo>
                        <a:pt x="51" y="71"/>
                      </a:lnTo>
                      <a:lnTo>
                        <a:pt x="43" y="65"/>
                      </a:lnTo>
                      <a:lnTo>
                        <a:pt x="38" y="58"/>
                      </a:lnTo>
                      <a:lnTo>
                        <a:pt x="32" y="51"/>
                      </a:lnTo>
                      <a:lnTo>
                        <a:pt x="29" y="42"/>
                      </a:lnTo>
                      <a:lnTo>
                        <a:pt x="26" y="33"/>
                      </a:lnTo>
                      <a:lnTo>
                        <a:pt x="25" y="24"/>
                      </a:lnTo>
                      <a:lnTo>
                        <a:pt x="25" y="14"/>
                      </a:lnTo>
                      <a:lnTo>
                        <a:pt x="25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5" name="Freeform 177"/>
                <p:cNvSpPr>
                  <a:spLocks/>
                </p:cNvSpPr>
                <p:nvPr/>
              </p:nvSpPr>
              <p:spPr bwMode="auto">
                <a:xfrm>
                  <a:off x="5087" y="2564"/>
                  <a:ext cx="52" cy="91"/>
                </a:xfrm>
                <a:custGeom>
                  <a:avLst/>
                  <a:gdLst>
                    <a:gd name="T0" fmla="*/ 157 w 157"/>
                    <a:gd name="T1" fmla="*/ 4 h 273"/>
                    <a:gd name="T2" fmla="*/ 134 w 157"/>
                    <a:gd name="T3" fmla="*/ 0 h 273"/>
                    <a:gd name="T4" fmla="*/ 127 w 157"/>
                    <a:gd name="T5" fmla="*/ 20 h 273"/>
                    <a:gd name="T6" fmla="*/ 117 w 157"/>
                    <a:gd name="T7" fmla="*/ 39 h 273"/>
                    <a:gd name="T8" fmla="*/ 108 w 157"/>
                    <a:gd name="T9" fmla="*/ 58 h 273"/>
                    <a:gd name="T10" fmla="*/ 98 w 157"/>
                    <a:gd name="T11" fmla="*/ 75 h 273"/>
                    <a:gd name="T12" fmla="*/ 87 w 157"/>
                    <a:gd name="T13" fmla="*/ 93 h 273"/>
                    <a:gd name="T14" fmla="*/ 77 w 157"/>
                    <a:gd name="T15" fmla="*/ 110 h 273"/>
                    <a:gd name="T16" fmla="*/ 67 w 157"/>
                    <a:gd name="T17" fmla="*/ 128 h 273"/>
                    <a:gd name="T18" fmla="*/ 58 w 157"/>
                    <a:gd name="T19" fmla="*/ 142 h 273"/>
                    <a:gd name="T20" fmla="*/ 47 w 157"/>
                    <a:gd name="T21" fmla="*/ 158 h 273"/>
                    <a:gd name="T22" fmla="*/ 38 w 157"/>
                    <a:gd name="T23" fmla="*/ 174 h 273"/>
                    <a:gd name="T24" fmla="*/ 29 w 157"/>
                    <a:gd name="T25" fmla="*/ 190 h 273"/>
                    <a:gd name="T26" fmla="*/ 22 w 157"/>
                    <a:gd name="T27" fmla="*/ 205 h 273"/>
                    <a:gd name="T28" fmla="*/ 15 w 157"/>
                    <a:gd name="T29" fmla="*/ 221 h 273"/>
                    <a:gd name="T30" fmla="*/ 8 w 157"/>
                    <a:gd name="T31" fmla="*/ 237 h 273"/>
                    <a:gd name="T32" fmla="*/ 5 w 157"/>
                    <a:gd name="T33" fmla="*/ 253 h 273"/>
                    <a:gd name="T34" fmla="*/ 0 w 157"/>
                    <a:gd name="T35" fmla="*/ 269 h 273"/>
                    <a:gd name="T36" fmla="*/ 24 w 157"/>
                    <a:gd name="T37" fmla="*/ 273 h 273"/>
                    <a:gd name="T38" fmla="*/ 28 w 157"/>
                    <a:gd name="T39" fmla="*/ 259 h 273"/>
                    <a:gd name="T40" fmla="*/ 31 w 157"/>
                    <a:gd name="T41" fmla="*/ 244 h 273"/>
                    <a:gd name="T42" fmla="*/ 37 w 157"/>
                    <a:gd name="T43" fmla="*/ 229 h 273"/>
                    <a:gd name="T44" fmla="*/ 42 w 157"/>
                    <a:gd name="T45" fmla="*/ 215 h 273"/>
                    <a:gd name="T46" fmla="*/ 50 w 157"/>
                    <a:gd name="T47" fmla="*/ 200 h 273"/>
                    <a:gd name="T48" fmla="*/ 58 w 157"/>
                    <a:gd name="T49" fmla="*/ 186 h 273"/>
                    <a:gd name="T50" fmla="*/ 67 w 157"/>
                    <a:gd name="T51" fmla="*/ 170 h 273"/>
                    <a:gd name="T52" fmla="*/ 77 w 157"/>
                    <a:gd name="T53" fmla="*/ 155 h 273"/>
                    <a:gd name="T54" fmla="*/ 87 w 157"/>
                    <a:gd name="T55" fmla="*/ 139 h 273"/>
                    <a:gd name="T56" fmla="*/ 98 w 157"/>
                    <a:gd name="T57" fmla="*/ 122 h 273"/>
                    <a:gd name="T58" fmla="*/ 108 w 157"/>
                    <a:gd name="T59" fmla="*/ 106 h 273"/>
                    <a:gd name="T60" fmla="*/ 118 w 157"/>
                    <a:gd name="T61" fmla="*/ 88 h 273"/>
                    <a:gd name="T62" fmla="*/ 128 w 157"/>
                    <a:gd name="T63" fmla="*/ 69 h 273"/>
                    <a:gd name="T64" fmla="*/ 138 w 157"/>
                    <a:gd name="T65" fmla="*/ 49 h 273"/>
                    <a:gd name="T66" fmla="*/ 147 w 157"/>
                    <a:gd name="T67" fmla="*/ 29 h 273"/>
                    <a:gd name="T68" fmla="*/ 156 w 157"/>
                    <a:gd name="T69" fmla="*/ 8 h 273"/>
                    <a:gd name="T70" fmla="*/ 134 w 157"/>
                    <a:gd name="T71" fmla="*/ 4 h 273"/>
                    <a:gd name="T72" fmla="*/ 157 w 157"/>
                    <a:gd name="T73" fmla="*/ 4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7" h="273">
                      <a:moveTo>
                        <a:pt x="157" y="4"/>
                      </a:moveTo>
                      <a:lnTo>
                        <a:pt x="134" y="0"/>
                      </a:lnTo>
                      <a:lnTo>
                        <a:pt x="127" y="20"/>
                      </a:lnTo>
                      <a:lnTo>
                        <a:pt x="117" y="39"/>
                      </a:lnTo>
                      <a:lnTo>
                        <a:pt x="108" y="58"/>
                      </a:lnTo>
                      <a:lnTo>
                        <a:pt x="98" y="75"/>
                      </a:lnTo>
                      <a:lnTo>
                        <a:pt x="87" y="93"/>
                      </a:lnTo>
                      <a:lnTo>
                        <a:pt x="77" y="110"/>
                      </a:lnTo>
                      <a:lnTo>
                        <a:pt x="67" y="128"/>
                      </a:lnTo>
                      <a:lnTo>
                        <a:pt x="58" y="142"/>
                      </a:lnTo>
                      <a:lnTo>
                        <a:pt x="47" y="158"/>
                      </a:lnTo>
                      <a:lnTo>
                        <a:pt x="38" y="174"/>
                      </a:lnTo>
                      <a:lnTo>
                        <a:pt x="29" y="190"/>
                      </a:lnTo>
                      <a:lnTo>
                        <a:pt x="22" y="205"/>
                      </a:lnTo>
                      <a:lnTo>
                        <a:pt x="15" y="221"/>
                      </a:lnTo>
                      <a:lnTo>
                        <a:pt x="8" y="237"/>
                      </a:lnTo>
                      <a:lnTo>
                        <a:pt x="5" y="253"/>
                      </a:lnTo>
                      <a:lnTo>
                        <a:pt x="0" y="269"/>
                      </a:lnTo>
                      <a:lnTo>
                        <a:pt x="24" y="273"/>
                      </a:lnTo>
                      <a:lnTo>
                        <a:pt x="28" y="259"/>
                      </a:lnTo>
                      <a:lnTo>
                        <a:pt x="31" y="244"/>
                      </a:lnTo>
                      <a:lnTo>
                        <a:pt x="37" y="229"/>
                      </a:lnTo>
                      <a:lnTo>
                        <a:pt x="42" y="215"/>
                      </a:lnTo>
                      <a:lnTo>
                        <a:pt x="50" y="200"/>
                      </a:lnTo>
                      <a:lnTo>
                        <a:pt x="58" y="186"/>
                      </a:lnTo>
                      <a:lnTo>
                        <a:pt x="67" y="170"/>
                      </a:lnTo>
                      <a:lnTo>
                        <a:pt x="77" y="155"/>
                      </a:lnTo>
                      <a:lnTo>
                        <a:pt x="87" y="139"/>
                      </a:lnTo>
                      <a:lnTo>
                        <a:pt x="98" y="122"/>
                      </a:lnTo>
                      <a:lnTo>
                        <a:pt x="108" y="106"/>
                      </a:lnTo>
                      <a:lnTo>
                        <a:pt x="118" y="88"/>
                      </a:lnTo>
                      <a:lnTo>
                        <a:pt x="128" y="69"/>
                      </a:lnTo>
                      <a:lnTo>
                        <a:pt x="138" y="49"/>
                      </a:lnTo>
                      <a:lnTo>
                        <a:pt x="147" y="29"/>
                      </a:lnTo>
                      <a:lnTo>
                        <a:pt x="156" y="8"/>
                      </a:lnTo>
                      <a:lnTo>
                        <a:pt x="134" y="4"/>
                      </a:lnTo>
                      <a:lnTo>
                        <a:pt x="15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6" name="Freeform 178"/>
                <p:cNvSpPr>
                  <a:spLocks/>
                </p:cNvSpPr>
                <p:nvPr/>
              </p:nvSpPr>
              <p:spPr bwMode="auto">
                <a:xfrm>
                  <a:off x="5132" y="2566"/>
                  <a:ext cx="20" cy="49"/>
                </a:xfrm>
                <a:custGeom>
                  <a:avLst/>
                  <a:gdLst>
                    <a:gd name="T0" fmla="*/ 60 w 60"/>
                    <a:gd name="T1" fmla="*/ 127 h 147"/>
                    <a:gd name="T2" fmla="*/ 54 w 60"/>
                    <a:gd name="T3" fmla="*/ 122 h 147"/>
                    <a:gd name="T4" fmla="*/ 49 w 60"/>
                    <a:gd name="T5" fmla="*/ 118 h 147"/>
                    <a:gd name="T6" fmla="*/ 44 w 60"/>
                    <a:gd name="T7" fmla="*/ 112 h 147"/>
                    <a:gd name="T8" fmla="*/ 39 w 60"/>
                    <a:gd name="T9" fmla="*/ 105 h 147"/>
                    <a:gd name="T10" fmla="*/ 36 w 60"/>
                    <a:gd name="T11" fmla="*/ 100 h 147"/>
                    <a:gd name="T12" fmla="*/ 33 w 60"/>
                    <a:gd name="T13" fmla="*/ 93 h 147"/>
                    <a:gd name="T14" fmla="*/ 32 w 60"/>
                    <a:gd name="T15" fmla="*/ 86 h 147"/>
                    <a:gd name="T16" fmla="*/ 29 w 60"/>
                    <a:gd name="T17" fmla="*/ 77 h 147"/>
                    <a:gd name="T18" fmla="*/ 28 w 60"/>
                    <a:gd name="T19" fmla="*/ 70 h 147"/>
                    <a:gd name="T20" fmla="*/ 26 w 60"/>
                    <a:gd name="T21" fmla="*/ 61 h 147"/>
                    <a:gd name="T22" fmla="*/ 25 w 60"/>
                    <a:gd name="T23" fmla="*/ 52 h 147"/>
                    <a:gd name="T24" fmla="*/ 25 w 60"/>
                    <a:gd name="T25" fmla="*/ 42 h 147"/>
                    <a:gd name="T26" fmla="*/ 25 w 60"/>
                    <a:gd name="T27" fmla="*/ 32 h 147"/>
                    <a:gd name="T28" fmla="*/ 23 w 60"/>
                    <a:gd name="T29" fmla="*/ 22 h 147"/>
                    <a:gd name="T30" fmla="*/ 23 w 60"/>
                    <a:gd name="T31" fmla="*/ 12 h 147"/>
                    <a:gd name="T32" fmla="*/ 23 w 60"/>
                    <a:gd name="T33" fmla="*/ 0 h 147"/>
                    <a:gd name="T34" fmla="*/ 0 w 60"/>
                    <a:gd name="T35" fmla="*/ 0 h 147"/>
                    <a:gd name="T36" fmla="*/ 0 w 60"/>
                    <a:gd name="T37" fmla="*/ 12 h 147"/>
                    <a:gd name="T38" fmla="*/ 0 w 60"/>
                    <a:gd name="T39" fmla="*/ 23 h 147"/>
                    <a:gd name="T40" fmla="*/ 1 w 60"/>
                    <a:gd name="T41" fmla="*/ 33 h 147"/>
                    <a:gd name="T42" fmla="*/ 1 w 60"/>
                    <a:gd name="T43" fmla="*/ 44 h 147"/>
                    <a:gd name="T44" fmla="*/ 3 w 60"/>
                    <a:gd name="T45" fmla="*/ 55 h 147"/>
                    <a:gd name="T46" fmla="*/ 3 w 60"/>
                    <a:gd name="T47" fmla="*/ 64 h 147"/>
                    <a:gd name="T48" fmla="*/ 4 w 60"/>
                    <a:gd name="T49" fmla="*/ 74 h 147"/>
                    <a:gd name="T50" fmla="*/ 6 w 60"/>
                    <a:gd name="T51" fmla="*/ 84 h 147"/>
                    <a:gd name="T52" fmla="*/ 9 w 60"/>
                    <a:gd name="T53" fmla="*/ 92 h 147"/>
                    <a:gd name="T54" fmla="*/ 12 w 60"/>
                    <a:gd name="T55" fmla="*/ 100 h 147"/>
                    <a:gd name="T56" fmla="*/ 16 w 60"/>
                    <a:gd name="T57" fmla="*/ 111 h 147"/>
                    <a:gd name="T58" fmla="*/ 20 w 60"/>
                    <a:gd name="T59" fmla="*/ 118 h 147"/>
                    <a:gd name="T60" fmla="*/ 26 w 60"/>
                    <a:gd name="T61" fmla="*/ 127 h 147"/>
                    <a:gd name="T62" fmla="*/ 32 w 60"/>
                    <a:gd name="T63" fmla="*/ 132 h 147"/>
                    <a:gd name="T64" fmla="*/ 39 w 60"/>
                    <a:gd name="T65" fmla="*/ 140 h 147"/>
                    <a:gd name="T66" fmla="*/ 47 w 60"/>
                    <a:gd name="T67" fmla="*/ 147 h 147"/>
                    <a:gd name="T68" fmla="*/ 60 w 60"/>
                    <a:gd name="T69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147">
                      <a:moveTo>
                        <a:pt x="60" y="127"/>
                      </a:moveTo>
                      <a:lnTo>
                        <a:pt x="54" y="122"/>
                      </a:lnTo>
                      <a:lnTo>
                        <a:pt x="49" y="118"/>
                      </a:lnTo>
                      <a:lnTo>
                        <a:pt x="44" y="112"/>
                      </a:lnTo>
                      <a:lnTo>
                        <a:pt x="39" y="105"/>
                      </a:lnTo>
                      <a:lnTo>
                        <a:pt x="36" y="100"/>
                      </a:lnTo>
                      <a:lnTo>
                        <a:pt x="33" y="93"/>
                      </a:lnTo>
                      <a:lnTo>
                        <a:pt x="32" y="86"/>
                      </a:lnTo>
                      <a:lnTo>
                        <a:pt x="29" y="77"/>
                      </a:lnTo>
                      <a:lnTo>
                        <a:pt x="28" y="70"/>
                      </a:lnTo>
                      <a:lnTo>
                        <a:pt x="26" y="61"/>
                      </a:lnTo>
                      <a:lnTo>
                        <a:pt x="25" y="52"/>
                      </a:lnTo>
                      <a:lnTo>
                        <a:pt x="25" y="42"/>
                      </a:lnTo>
                      <a:lnTo>
                        <a:pt x="25" y="32"/>
                      </a:lnTo>
                      <a:lnTo>
                        <a:pt x="23" y="22"/>
                      </a:lnTo>
                      <a:lnTo>
                        <a:pt x="23" y="12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0" y="23"/>
                      </a:lnTo>
                      <a:lnTo>
                        <a:pt x="1" y="33"/>
                      </a:lnTo>
                      <a:lnTo>
                        <a:pt x="1" y="44"/>
                      </a:lnTo>
                      <a:lnTo>
                        <a:pt x="3" y="55"/>
                      </a:lnTo>
                      <a:lnTo>
                        <a:pt x="3" y="64"/>
                      </a:lnTo>
                      <a:lnTo>
                        <a:pt x="4" y="74"/>
                      </a:lnTo>
                      <a:lnTo>
                        <a:pt x="6" y="84"/>
                      </a:lnTo>
                      <a:lnTo>
                        <a:pt x="9" y="92"/>
                      </a:lnTo>
                      <a:lnTo>
                        <a:pt x="12" y="100"/>
                      </a:lnTo>
                      <a:lnTo>
                        <a:pt x="16" y="111"/>
                      </a:lnTo>
                      <a:lnTo>
                        <a:pt x="20" y="118"/>
                      </a:lnTo>
                      <a:lnTo>
                        <a:pt x="26" y="127"/>
                      </a:lnTo>
                      <a:lnTo>
                        <a:pt x="32" y="132"/>
                      </a:lnTo>
                      <a:lnTo>
                        <a:pt x="39" y="140"/>
                      </a:lnTo>
                      <a:lnTo>
                        <a:pt x="47" y="147"/>
                      </a:lnTo>
                      <a:lnTo>
                        <a:pt x="60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7" name="Freeform 179"/>
                <p:cNvSpPr>
                  <a:spLocks/>
                </p:cNvSpPr>
                <p:nvPr/>
              </p:nvSpPr>
              <p:spPr bwMode="auto">
                <a:xfrm>
                  <a:off x="5147" y="2608"/>
                  <a:ext cx="55" cy="25"/>
                </a:xfrm>
                <a:custGeom>
                  <a:avLst/>
                  <a:gdLst>
                    <a:gd name="T0" fmla="*/ 165 w 165"/>
                    <a:gd name="T1" fmla="*/ 53 h 74"/>
                    <a:gd name="T2" fmla="*/ 165 w 165"/>
                    <a:gd name="T3" fmla="*/ 53 h 74"/>
                    <a:gd name="T4" fmla="*/ 155 w 165"/>
                    <a:gd name="T5" fmla="*/ 48 h 74"/>
                    <a:gd name="T6" fmla="*/ 143 w 165"/>
                    <a:gd name="T7" fmla="*/ 42 h 74"/>
                    <a:gd name="T8" fmla="*/ 133 w 165"/>
                    <a:gd name="T9" fmla="*/ 37 h 74"/>
                    <a:gd name="T10" fmla="*/ 122 w 165"/>
                    <a:gd name="T11" fmla="*/ 33 h 74"/>
                    <a:gd name="T12" fmla="*/ 111 w 165"/>
                    <a:gd name="T13" fmla="*/ 30 h 74"/>
                    <a:gd name="T14" fmla="*/ 101 w 165"/>
                    <a:gd name="T15" fmla="*/ 27 h 74"/>
                    <a:gd name="T16" fmla="*/ 90 w 165"/>
                    <a:gd name="T17" fmla="*/ 24 h 74"/>
                    <a:gd name="T18" fmla="*/ 80 w 165"/>
                    <a:gd name="T19" fmla="*/ 23 h 74"/>
                    <a:gd name="T20" fmla="*/ 71 w 165"/>
                    <a:gd name="T21" fmla="*/ 20 h 74"/>
                    <a:gd name="T22" fmla="*/ 61 w 165"/>
                    <a:gd name="T23" fmla="*/ 17 h 74"/>
                    <a:gd name="T24" fmla="*/ 50 w 165"/>
                    <a:gd name="T25" fmla="*/ 16 h 74"/>
                    <a:gd name="T26" fmla="*/ 42 w 165"/>
                    <a:gd name="T27" fmla="*/ 13 h 74"/>
                    <a:gd name="T28" fmla="*/ 34 w 165"/>
                    <a:gd name="T29" fmla="*/ 10 h 74"/>
                    <a:gd name="T30" fmla="*/ 26 w 165"/>
                    <a:gd name="T31" fmla="*/ 7 h 74"/>
                    <a:gd name="T32" fmla="*/ 20 w 165"/>
                    <a:gd name="T33" fmla="*/ 4 h 74"/>
                    <a:gd name="T34" fmla="*/ 13 w 165"/>
                    <a:gd name="T35" fmla="*/ 0 h 74"/>
                    <a:gd name="T36" fmla="*/ 0 w 165"/>
                    <a:gd name="T37" fmla="*/ 20 h 74"/>
                    <a:gd name="T38" fmla="*/ 8 w 165"/>
                    <a:gd name="T39" fmla="*/ 24 h 74"/>
                    <a:gd name="T40" fmla="*/ 17 w 165"/>
                    <a:gd name="T41" fmla="*/ 29 h 74"/>
                    <a:gd name="T42" fmla="*/ 26 w 165"/>
                    <a:gd name="T43" fmla="*/ 32 h 74"/>
                    <a:gd name="T44" fmla="*/ 34 w 165"/>
                    <a:gd name="T45" fmla="*/ 34 h 74"/>
                    <a:gd name="T46" fmla="*/ 45 w 165"/>
                    <a:gd name="T47" fmla="*/ 39 h 74"/>
                    <a:gd name="T48" fmla="*/ 55 w 165"/>
                    <a:gd name="T49" fmla="*/ 40 h 74"/>
                    <a:gd name="T50" fmla="*/ 65 w 165"/>
                    <a:gd name="T51" fmla="*/ 43 h 74"/>
                    <a:gd name="T52" fmla="*/ 74 w 165"/>
                    <a:gd name="T53" fmla="*/ 45 h 74"/>
                    <a:gd name="T54" fmla="*/ 85 w 165"/>
                    <a:gd name="T55" fmla="*/ 48 h 74"/>
                    <a:gd name="T56" fmla="*/ 94 w 165"/>
                    <a:gd name="T57" fmla="*/ 50 h 74"/>
                    <a:gd name="T58" fmla="*/ 106 w 165"/>
                    <a:gd name="T59" fmla="*/ 53 h 74"/>
                    <a:gd name="T60" fmla="*/ 116 w 165"/>
                    <a:gd name="T61" fmla="*/ 56 h 74"/>
                    <a:gd name="T62" fmla="*/ 125 w 165"/>
                    <a:gd name="T63" fmla="*/ 59 h 74"/>
                    <a:gd name="T64" fmla="*/ 135 w 165"/>
                    <a:gd name="T65" fmla="*/ 64 h 74"/>
                    <a:gd name="T66" fmla="*/ 143 w 165"/>
                    <a:gd name="T67" fmla="*/ 68 h 74"/>
                    <a:gd name="T68" fmla="*/ 152 w 165"/>
                    <a:gd name="T69" fmla="*/ 74 h 74"/>
                    <a:gd name="T70" fmla="*/ 152 w 165"/>
                    <a:gd name="T71" fmla="*/ 72 h 74"/>
                    <a:gd name="T72" fmla="*/ 165 w 165"/>
                    <a:gd name="T73" fmla="*/ 5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74">
                      <a:moveTo>
                        <a:pt x="165" y="53"/>
                      </a:moveTo>
                      <a:lnTo>
                        <a:pt x="165" y="53"/>
                      </a:lnTo>
                      <a:lnTo>
                        <a:pt x="155" y="48"/>
                      </a:lnTo>
                      <a:lnTo>
                        <a:pt x="143" y="42"/>
                      </a:lnTo>
                      <a:lnTo>
                        <a:pt x="133" y="37"/>
                      </a:lnTo>
                      <a:lnTo>
                        <a:pt x="122" y="33"/>
                      </a:lnTo>
                      <a:lnTo>
                        <a:pt x="111" y="30"/>
                      </a:lnTo>
                      <a:lnTo>
                        <a:pt x="101" y="27"/>
                      </a:lnTo>
                      <a:lnTo>
                        <a:pt x="90" y="24"/>
                      </a:lnTo>
                      <a:lnTo>
                        <a:pt x="80" y="23"/>
                      </a:lnTo>
                      <a:lnTo>
                        <a:pt x="71" y="20"/>
                      </a:lnTo>
                      <a:lnTo>
                        <a:pt x="61" y="17"/>
                      </a:lnTo>
                      <a:lnTo>
                        <a:pt x="50" y="16"/>
                      </a:lnTo>
                      <a:lnTo>
                        <a:pt x="42" y="13"/>
                      </a:lnTo>
                      <a:lnTo>
                        <a:pt x="34" y="10"/>
                      </a:lnTo>
                      <a:lnTo>
                        <a:pt x="26" y="7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7" y="29"/>
                      </a:lnTo>
                      <a:lnTo>
                        <a:pt x="26" y="32"/>
                      </a:lnTo>
                      <a:lnTo>
                        <a:pt x="34" y="34"/>
                      </a:lnTo>
                      <a:lnTo>
                        <a:pt x="45" y="39"/>
                      </a:lnTo>
                      <a:lnTo>
                        <a:pt x="55" y="40"/>
                      </a:lnTo>
                      <a:lnTo>
                        <a:pt x="65" y="43"/>
                      </a:lnTo>
                      <a:lnTo>
                        <a:pt x="74" y="45"/>
                      </a:lnTo>
                      <a:lnTo>
                        <a:pt x="85" y="48"/>
                      </a:lnTo>
                      <a:lnTo>
                        <a:pt x="94" y="50"/>
                      </a:lnTo>
                      <a:lnTo>
                        <a:pt x="106" y="53"/>
                      </a:lnTo>
                      <a:lnTo>
                        <a:pt x="116" y="56"/>
                      </a:lnTo>
                      <a:lnTo>
                        <a:pt x="125" y="59"/>
                      </a:lnTo>
                      <a:lnTo>
                        <a:pt x="135" y="64"/>
                      </a:lnTo>
                      <a:lnTo>
                        <a:pt x="143" y="68"/>
                      </a:lnTo>
                      <a:lnTo>
                        <a:pt x="152" y="74"/>
                      </a:lnTo>
                      <a:lnTo>
                        <a:pt x="152" y="72"/>
                      </a:lnTo>
                      <a:lnTo>
                        <a:pt x="165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8" name="Freeform 180"/>
                <p:cNvSpPr>
                  <a:spLocks/>
                </p:cNvSpPr>
                <p:nvPr/>
              </p:nvSpPr>
              <p:spPr bwMode="auto">
                <a:xfrm>
                  <a:off x="5198" y="2626"/>
                  <a:ext cx="17" cy="20"/>
                </a:xfrm>
                <a:custGeom>
                  <a:avLst/>
                  <a:gdLst>
                    <a:gd name="T0" fmla="*/ 50 w 50"/>
                    <a:gd name="T1" fmla="*/ 60 h 61"/>
                    <a:gd name="T2" fmla="*/ 48 w 50"/>
                    <a:gd name="T3" fmla="*/ 51 h 61"/>
                    <a:gd name="T4" fmla="*/ 45 w 50"/>
                    <a:gd name="T5" fmla="*/ 41 h 61"/>
                    <a:gd name="T6" fmla="*/ 42 w 50"/>
                    <a:gd name="T7" fmla="*/ 34 h 61"/>
                    <a:gd name="T8" fmla="*/ 38 w 50"/>
                    <a:gd name="T9" fmla="*/ 25 h 61"/>
                    <a:gd name="T10" fmla="*/ 32 w 50"/>
                    <a:gd name="T11" fmla="*/ 18 h 61"/>
                    <a:gd name="T12" fmla="*/ 26 w 50"/>
                    <a:gd name="T13" fmla="*/ 12 h 61"/>
                    <a:gd name="T14" fmla="*/ 21 w 50"/>
                    <a:gd name="T15" fmla="*/ 5 h 61"/>
                    <a:gd name="T16" fmla="*/ 13 w 50"/>
                    <a:gd name="T17" fmla="*/ 0 h 61"/>
                    <a:gd name="T18" fmla="*/ 0 w 50"/>
                    <a:gd name="T19" fmla="*/ 19 h 61"/>
                    <a:gd name="T20" fmla="*/ 5 w 50"/>
                    <a:gd name="T21" fmla="*/ 24 h 61"/>
                    <a:gd name="T22" fmla="*/ 10 w 50"/>
                    <a:gd name="T23" fmla="*/ 28 h 61"/>
                    <a:gd name="T24" fmla="*/ 15 w 50"/>
                    <a:gd name="T25" fmla="*/ 32 h 61"/>
                    <a:gd name="T26" fmla="*/ 18 w 50"/>
                    <a:gd name="T27" fmla="*/ 38 h 61"/>
                    <a:gd name="T28" fmla="*/ 21 w 50"/>
                    <a:gd name="T29" fmla="*/ 44 h 61"/>
                    <a:gd name="T30" fmla="*/ 23 w 50"/>
                    <a:gd name="T31" fmla="*/ 51 h 61"/>
                    <a:gd name="T32" fmla="*/ 25 w 50"/>
                    <a:gd name="T33" fmla="*/ 56 h 61"/>
                    <a:gd name="T34" fmla="*/ 26 w 50"/>
                    <a:gd name="T35" fmla="*/ 61 h 61"/>
                    <a:gd name="T36" fmla="*/ 50 w 50"/>
                    <a:gd name="T37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61">
                      <a:moveTo>
                        <a:pt x="50" y="60"/>
                      </a:moveTo>
                      <a:lnTo>
                        <a:pt x="48" y="51"/>
                      </a:lnTo>
                      <a:lnTo>
                        <a:pt x="45" y="41"/>
                      </a:lnTo>
                      <a:lnTo>
                        <a:pt x="42" y="34"/>
                      </a:lnTo>
                      <a:lnTo>
                        <a:pt x="38" y="25"/>
                      </a:lnTo>
                      <a:lnTo>
                        <a:pt x="32" y="18"/>
                      </a:lnTo>
                      <a:lnTo>
                        <a:pt x="26" y="12"/>
                      </a:lnTo>
                      <a:lnTo>
                        <a:pt x="21" y="5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5" y="24"/>
                      </a:lnTo>
                      <a:lnTo>
                        <a:pt x="10" y="28"/>
                      </a:lnTo>
                      <a:lnTo>
                        <a:pt x="15" y="32"/>
                      </a:lnTo>
                      <a:lnTo>
                        <a:pt x="18" y="38"/>
                      </a:lnTo>
                      <a:lnTo>
                        <a:pt x="21" y="44"/>
                      </a:lnTo>
                      <a:lnTo>
                        <a:pt x="23" y="51"/>
                      </a:lnTo>
                      <a:lnTo>
                        <a:pt x="25" y="56"/>
                      </a:lnTo>
                      <a:lnTo>
                        <a:pt x="26" y="61"/>
                      </a:lnTo>
                      <a:lnTo>
                        <a:pt x="5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9" name="Freeform 181"/>
                <p:cNvSpPr>
                  <a:spLocks/>
                </p:cNvSpPr>
                <p:nvPr/>
              </p:nvSpPr>
              <p:spPr bwMode="auto">
                <a:xfrm>
                  <a:off x="5206" y="2646"/>
                  <a:ext cx="10" cy="41"/>
                </a:xfrm>
                <a:custGeom>
                  <a:avLst/>
                  <a:gdLst>
                    <a:gd name="T0" fmla="*/ 16 w 29"/>
                    <a:gd name="T1" fmla="*/ 125 h 125"/>
                    <a:gd name="T2" fmla="*/ 20 w 29"/>
                    <a:gd name="T3" fmla="*/ 119 h 125"/>
                    <a:gd name="T4" fmla="*/ 22 w 29"/>
                    <a:gd name="T5" fmla="*/ 112 h 125"/>
                    <a:gd name="T6" fmla="*/ 25 w 29"/>
                    <a:gd name="T7" fmla="*/ 108 h 125"/>
                    <a:gd name="T8" fmla="*/ 26 w 29"/>
                    <a:gd name="T9" fmla="*/ 100 h 125"/>
                    <a:gd name="T10" fmla="*/ 28 w 29"/>
                    <a:gd name="T11" fmla="*/ 93 h 125"/>
                    <a:gd name="T12" fmla="*/ 28 w 29"/>
                    <a:gd name="T13" fmla="*/ 84 h 125"/>
                    <a:gd name="T14" fmla="*/ 28 w 29"/>
                    <a:gd name="T15" fmla="*/ 77 h 125"/>
                    <a:gd name="T16" fmla="*/ 29 w 29"/>
                    <a:gd name="T17" fmla="*/ 70 h 125"/>
                    <a:gd name="T18" fmla="*/ 29 w 29"/>
                    <a:gd name="T19" fmla="*/ 61 h 125"/>
                    <a:gd name="T20" fmla="*/ 28 w 29"/>
                    <a:gd name="T21" fmla="*/ 52 h 125"/>
                    <a:gd name="T22" fmla="*/ 28 w 29"/>
                    <a:gd name="T23" fmla="*/ 45 h 125"/>
                    <a:gd name="T24" fmla="*/ 28 w 29"/>
                    <a:gd name="T25" fmla="*/ 35 h 125"/>
                    <a:gd name="T26" fmla="*/ 26 w 29"/>
                    <a:gd name="T27" fmla="*/ 28 h 125"/>
                    <a:gd name="T28" fmla="*/ 26 w 29"/>
                    <a:gd name="T29" fmla="*/ 19 h 125"/>
                    <a:gd name="T30" fmla="*/ 26 w 29"/>
                    <a:gd name="T31" fmla="*/ 12 h 125"/>
                    <a:gd name="T32" fmla="*/ 25 w 29"/>
                    <a:gd name="T33" fmla="*/ 6 h 125"/>
                    <a:gd name="T34" fmla="*/ 25 w 29"/>
                    <a:gd name="T35" fmla="*/ 0 h 125"/>
                    <a:gd name="T36" fmla="*/ 1 w 29"/>
                    <a:gd name="T37" fmla="*/ 1 h 125"/>
                    <a:gd name="T38" fmla="*/ 3 w 29"/>
                    <a:gd name="T39" fmla="*/ 7 h 125"/>
                    <a:gd name="T40" fmla="*/ 3 w 29"/>
                    <a:gd name="T41" fmla="*/ 15 h 125"/>
                    <a:gd name="T42" fmla="*/ 3 w 29"/>
                    <a:gd name="T43" fmla="*/ 22 h 125"/>
                    <a:gd name="T44" fmla="*/ 4 w 29"/>
                    <a:gd name="T45" fmla="*/ 29 h 125"/>
                    <a:gd name="T46" fmla="*/ 4 w 29"/>
                    <a:gd name="T47" fmla="*/ 36 h 125"/>
                    <a:gd name="T48" fmla="*/ 4 w 29"/>
                    <a:gd name="T49" fmla="*/ 45 h 125"/>
                    <a:gd name="T50" fmla="*/ 4 w 29"/>
                    <a:gd name="T51" fmla="*/ 54 h 125"/>
                    <a:gd name="T52" fmla="*/ 6 w 29"/>
                    <a:gd name="T53" fmla="*/ 61 h 125"/>
                    <a:gd name="T54" fmla="*/ 6 w 29"/>
                    <a:gd name="T55" fmla="*/ 68 h 125"/>
                    <a:gd name="T56" fmla="*/ 4 w 29"/>
                    <a:gd name="T57" fmla="*/ 76 h 125"/>
                    <a:gd name="T58" fmla="*/ 4 w 29"/>
                    <a:gd name="T59" fmla="*/ 83 h 125"/>
                    <a:gd name="T60" fmla="*/ 4 w 29"/>
                    <a:gd name="T61" fmla="*/ 89 h 125"/>
                    <a:gd name="T62" fmla="*/ 3 w 29"/>
                    <a:gd name="T63" fmla="*/ 96 h 125"/>
                    <a:gd name="T64" fmla="*/ 3 w 29"/>
                    <a:gd name="T65" fmla="*/ 100 h 125"/>
                    <a:gd name="T66" fmla="*/ 1 w 29"/>
                    <a:gd name="T67" fmla="*/ 106 h 125"/>
                    <a:gd name="T68" fmla="*/ 0 w 29"/>
                    <a:gd name="T69" fmla="*/ 109 h 125"/>
                    <a:gd name="T70" fmla="*/ 4 w 29"/>
                    <a:gd name="T71" fmla="*/ 103 h 125"/>
                    <a:gd name="T72" fmla="*/ 16 w 29"/>
                    <a:gd name="T73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" h="125">
                      <a:moveTo>
                        <a:pt x="16" y="125"/>
                      </a:moveTo>
                      <a:lnTo>
                        <a:pt x="20" y="119"/>
                      </a:lnTo>
                      <a:lnTo>
                        <a:pt x="22" y="112"/>
                      </a:lnTo>
                      <a:lnTo>
                        <a:pt x="25" y="108"/>
                      </a:lnTo>
                      <a:lnTo>
                        <a:pt x="26" y="100"/>
                      </a:lnTo>
                      <a:lnTo>
                        <a:pt x="28" y="93"/>
                      </a:lnTo>
                      <a:lnTo>
                        <a:pt x="28" y="84"/>
                      </a:lnTo>
                      <a:lnTo>
                        <a:pt x="28" y="77"/>
                      </a:lnTo>
                      <a:lnTo>
                        <a:pt x="29" y="70"/>
                      </a:lnTo>
                      <a:lnTo>
                        <a:pt x="29" y="61"/>
                      </a:lnTo>
                      <a:lnTo>
                        <a:pt x="28" y="52"/>
                      </a:lnTo>
                      <a:lnTo>
                        <a:pt x="28" y="45"/>
                      </a:lnTo>
                      <a:lnTo>
                        <a:pt x="28" y="35"/>
                      </a:lnTo>
                      <a:lnTo>
                        <a:pt x="26" y="28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25" y="6"/>
                      </a:lnTo>
                      <a:lnTo>
                        <a:pt x="25" y="0"/>
                      </a:lnTo>
                      <a:lnTo>
                        <a:pt x="1" y="1"/>
                      </a:lnTo>
                      <a:lnTo>
                        <a:pt x="3" y="7"/>
                      </a:lnTo>
                      <a:lnTo>
                        <a:pt x="3" y="15"/>
                      </a:lnTo>
                      <a:lnTo>
                        <a:pt x="3" y="22"/>
                      </a:lnTo>
                      <a:lnTo>
                        <a:pt x="4" y="29"/>
                      </a:lnTo>
                      <a:lnTo>
                        <a:pt x="4" y="36"/>
                      </a:lnTo>
                      <a:lnTo>
                        <a:pt x="4" y="45"/>
                      </a:lnTo>
                      <a:lnTo>
                        <a:pt x="4" y="54"/>
                      </a:lnTo>
                      <a:lnTo>
                        <a:pt x="6" y="61"/>
                      </a:lnTo>
                      <a:lnTo>
                        <a:pt x="6" y="68"/>
                      </a:lnTo>
                      <a:lnTo>
                        <a:pt x="4" y="76"/>
                      </a:lnTo>
                      <a:lnTo>
                        <a:pt x="4" y="83"/>
                      </a:lnTo>
                      <a:lnTo>
                        <a:pt x="4" y="89"/>
                      </a:lnTo>
                      <a:lnTo>
                        <a:pt x="3" y="96"/>
                      </a:lnTo>
                      <a:lnTo>
                        <a:pt x="3" y="100"/>
                      </a:lnTo>
                      <a:lnTo>
                        <a:pt x="1" y="106"/>
                      </a:lnTo>
                      <a:lnTo>
                        <a:pt x="0" y="109"/>
                      </a:lnTo>
                      <a:lnTo>
                        <a:pt x="4" y="103"/>
                      </a:lnTo>
                      <a:lnTo>
                        <a:pt x="16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0" name="Freeform 182"/>
                <p:cNvSpPr>
                  <a:spLocks/>
                </p:cNvSpPr>
                <p:nvPr/>
              </p:nvSpPr>
              <p:spPr bwMode="auto">
                <a:xfrm>
                  <a:off x="5178" y="2680"/>
                  <a:ext cx="34" cy="15"/>
                </a:xfrm>
                <a:custGeom>
                  <a:avLst/>
                  <a:gdLst>
                    <a:gd name="T0" fmla="*/ 0 w 102"/>
                    <a:gd name="T1" fmla="*/ 28 h 44"/>
                    <a:gd name="T2" fmla="*/ 10 w 102"/>
                    <a:gd name="T3" fmla="*/ 42 h 44"/>
                    <a:gd name="T4" fmla="*/ 20 w 102"/>
                    <a:gd name="T5" fmla="*/ 44 h 44"/>
                    <a:gd name="T6" fmla="*/ 32 w 102"/>
                    <a:gd name="T7" fmla="*/ 42 h 44"/>
                    <a:gd name="T8" fmla="*/ 44 w 102"/>
                    <a:gd name="T9" fmla="*/ 42 h 44"/>
                    <a:gd name="T10" fmla="*/ 55 w 102"/>
                    <a:gd name="T11" fmla="*/ 40 h 44"/>
                    <a:gd name="T12" fmla="*/ 67 w 102"/>
                    <a:gd name="T13" fmla="*/ 37 h 44"/>
                    <a:gd name="T14" fmla="*/ 79 w 102"/>
                    <a:gd name="T15" fmla="*/ 32 h 44"/>
                    <a:gd name="T16" fmla="*/ 90 w 102"/>
                    <a:gd name="T17" fmla="*/ 28 h 44"/>
                    <a:gd name="T18" fmla="*/ 102 w 102"/>
                    <a:gd name="T19" fmla="*/ 22 h 44"/>
                    <a:gd name="T20" fmla="*/ 90 w 102"/>
                    <a:gd name="T21" fmla="*/ 0 h 44"/>
                    <a:gd name="T22" fmla="*/ 80 w 102"/>
                    <a:gd name="T23" fmla="*/ 8 h 44"/>
                    <a:gd name="T24" fmla="*/ 70 w 102"/>
                    <a:gd name="T25" fmla="*/ 12 h 44"/>
                    <a:gd name="T26" fmla="*/ 60 w 102"/>
                    <a:gd name="T27" fmla="*/ 15 h 44"/>
                    <a:gd name="T28" fmla="*/ 50 w 102"/>
                    <a:gd name="T29" fmla="*/ 16 h 44"/>
                    <a:gd name="T30" fmla="*/ 39 w 102"/>
                    <a:gd name="T31" fmla="*/ 19 h 44"/>
                    <a:gd name="T32" fmla="*/ 31 w 102"/>
                    <a:gd name="T33" fmla="*/ 21 h 44"/>
                    <a:gd name="T34" fmla="*/ 22 w 102"/>
                    <a:gd name="T35" fmla="*/ 19 h 44"/>
                    <a:gd name="T36" fmla="*/ 13 w 102"/>
                    <a:gd name="T37" fmla="*/ 19 h 44"/>
                    <a:gd name="T38" fmla="*/ 22 w 102"/>
                    <a:gd name="T39" fmla="*/ 35 h 44"/>
                    <a:gd name="T40" fmla="*/ 0 w 102"/>
                    <a:gd name="T41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2" h="44">
                      <a:moveTo>
                        <a:pt x="0" y="28"/>
                      </a:moveTo>
                      <a:lnTo>
                        <a:pt x="10" y="42"/>
                      </a:lnTo>
                      <a:lnTo>
                        <a:pt x="20" y="44"/>
                      </a:lnTo>
                      <a:lnTo>
                        <a:pt x="32" y="42"/>
                      </a:lnTo>
                      <a:lnTo>
                        <a:pt x="44" y="42"/>
                      </a:lnTo>
                      <a:lnTo>
                        <a:pt x="55" y="40"/>
                      </a:lnTo>
                      <a:lnTo>
                        <a:pt x="67" y="37"/>
                      </a:lnTo>
                      <a:lnTo>
                        <a:pt x="79" y="32"/>
                      </a:lnTo>
                      <a:lnTo>
                        <a:pt x="90" y="28"/>
                      </a:lnTo>
                      <a:lnTo>
                        <a:pt x="102" y="22"/>
                      </a:lnTo>
                      <a:lnTo>
                        <a:pt x="90" y="0"/>
                      </a:lnTo>
                      <a:lnTo>
                        <a:pt x="80" y="8"/>
                      </a:lnTo>
                      <a:lnTo>
                        <a:pt x="70" y="12"/>
                      </a:lnTo>
                      <a:lnTo>
                        <a:pt x="60" y="15"/>
                      </a:lnTo>
                      <a:lnTo>
                        <a:pt x="50" y="16"/>
                      </a:lnTo>
                      <a:lnTo>
                        <a:pt x="39" y="19"/>
                      </a:lnTo>
                      <a:lnTo>
                        <a:pt x="31" y="21"/>
                      </a:lnTo>
                      <a:lnTo>
                        <a:pt x="22" y="19"/>
                      </a:lnTo>
                      <a:lnTo>
                        <a:pt x="13" y="19"/>
                      </a:lnTo>
                      <a:lnTo>
                        <a:pt x="22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1" name="Freeform 183"/>
                <p:cNvSpPr>
                  <a:spLocks/>
                </p:cNvSpPr>
                <p:nvPr/>
              </p:nvSpPr>
              <p:spPr bwMode="auto">
                <a:xfrm>
                  <a:off x="5170" y="2651"/>
                  <a:ext cx="17" cy="41"/>
                </a:xfrm>
                <a:custGeom>
                  <a:avLst/>
                  <a:gdLst>
                    <a:gd name="T0" fmla="*/ 0 w 51"/>
                    <a:gd name="T1" fmla="*/ 18 h 123"/>
                    <a:gd name="T2" fmla="*/ 6 w 51"/>
                    <a:gd name="T3" fmla="*/ 23 h 123"/>
                    <a:gd name="T4" fmla="*/ 11 w 51"/>
                    <a:gd name="T5" fmla="*/ 26 h 123"/>
                    <a:gd name="T6" fmla="*/ 13 w 51"/>
                    <a:gd name="T7" fmla="*/ 30 h 123"/>
                    <a:gd name="T8" fmla="*/ 16 w 51"/>
                    <a:gd name="T9" fmla="*/ 36 h 123"/>
                    <a:gd name="T10" fmla="*/ 19 w 51"/>
                    <a:gd name="T11" fmla="*/ 42 h 123"/>
                    <a:gd name="T12" fmla="*/ 22 w 51"/>
                    <a:gd name="T13" fmla="*/ 49 h 123"/>
                    <a:gd name="T14" fmla="*/ 24 w 51"/>
                    <a:gd name="T15" fmla="*/ 55 h 123"/>
                    <a:gd name="T16" fmla="*/ 25 w 51"/>
                    <a:gd name="T17" fmla="*/ 62 h 123"/>
                    <a:gd name="T18" fmla="*/ 27 w 51"/>
                    <a:gd name="T19" fmla="*/ 69 h 123"/>
                    <a:gd name="T20" fmla="*/ 27 w 51"/>
                    <a:gd name="T21" fmla="*/ 97 h 123"/>
                    <a:gd name="T22" fmla="*/ 25 w 51"/>
                    <a:gd name="T23" fmla="*/ 103 h 123"/>
                    <a:gd name="T24" fmla="*/ 24 w 51"/>
                    <a:gd name="T25" fmla="*/ 110 h 123"/>
                    <a:gd name="T26" fmla="*/ 22 w 51"/>
                    <a:gd name="T27" fmla="*/ 116 h 123"/>
                    <a:gd name="T28" fmla="*/ 44 w 51"/>
                    <a:gd name="T29" fmla="*/ 123 h 123"/>
                    <a:gd name="T30" fmla="*/ 47 w 51"/>
                    <a:gd name="T31" fmla="*/ 116 h 123"/>
                    <a:gd name="T32" fmla="*/ 48 w 51"/>
                    <a:gd name="T33" fmla="*/ 109 h 123"/>
                    <a:gd name="T34" fmla="*/ 50 w 51"/>
                    <a:gd name="T35" fmla="*/ 100 h 123"/>
                    <a:gd name="T36" fmla="*/ 51 w 51"/>
                    <a:gd name="T37" fmla="*/ 91 h 123"/>
                    <a:gd name="T38" fmla="*/ 51 w 51"/>
                    <a:gd name="T39" fmla="*/ 75 h 123"/>
                    <a:gd name="T40" fmla="*/ 50 w 51"/>
                    <a:gd name="T41" fmla="*/ 66 h 123"/>
                    <a:gd name="T42" fmla="*/ 48 w 51"/>
                    <a:gd name="T43" fmla="*/ 58 h 123"/>
                    <a:gd name="T44" fmla="*/ 47 w 51"/>
                    <a:gd name="T45" fmla="*/ 49 h 123"/>
                    <a:gd name="T46" fmla="*/ 44 w 51"/>
                    <a:gd name="T47" fmla="*/ 40 h 123"/>
                    <a:gd name="T48" fmla="*/ 41 w 51"/>
                    <a:gd name="T49" fmla="*/ 33 h 123"/>
                    <a:gd name="T50" fmla="*/ 37 w 51"/>
                    <a:gd name="T51" fmla="*/ 26 h 123"/>
                    <a:gd name="T52" fmla="*/ 34 w 51"/>
                    <a:gd name="T53" fmla="*/ 18 h 123"/>
                    <a:gd name="T54" fmla="*/ 28 w 51"/>
                    <a:gd name="T55" fmla="*/ 10 h 123"/>
                    <a:gd name="T56" fmla="*/ 21 w 51"/>
                    <a:gd name="T57" fmla="*/ 4 h 123"/>
                    <a:gd name="T58" fmla="*/ 15 w 51"/>
                    <a:gd name="T59" fmla="*/ 0 h 123"/>
                    <a:gd name="T60" fmla="*/ 0 w 51"/>
                    <a:gd name="T61" fmla="*/ 18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1" h="123">
                      <a:moveTo>
                        <a:pt x="0" y="18"/>
                      </a:moveTo>
                      <a:lnTo>
                        <a:pt x="6" y="23"/>
                      </a:lnTo>
                      <a:lnTo>
                        <a:pt x="11" y="26"/>
                      </a:lnTo>
                      <a:lnTo>
                        <a:pt x="13" y="30"/>
                      </a:lnTo>
                      <a:lnTo>
                        <a:pt x="16" y="36"/>
                      </a:lnTo>
                      <a:lnTo>
                        <a:pt x="19" y="42"/>
                      </a:lnTo>
                      <a:lnTo>
                        <a:pt x="22" y="49"/>
                      </a:lnTo>
                      <a:lnTo>
                        <a:pt x="24" y="55"/>
                      </a:lnTo>
                      <a:lnTo>
                        <a:pt x="25" y="62"/>
                      </a:lnTo>
                      <a:lnTo>
                        <a:pt x="27" y="69"/>
                      </a:lnTo>
                      <a:lnTo>
                        <a:pt x="27" y="97"/>
                      </a:lnTo>
                      <a:lnTo>
                        <a:pt x="25" y="103"/>
                      </a:lnTo>
                      <a:lnTo>
                        <a:pt x="24" y="110"/>
                      </a:lnTo>
                      <a:lnTo>
                        <a:pt x="22" y="116"/>
                      </a:lnTo>
                      <a:lnTo>
                        <a:pt x="44" y="123"/>
                      </a:lnTo>
                      <a:lnTo>
                        <a:pt x="47" y="116"/>
                      </a:lnTo>
                      <a:lnTo>
                        <a:pt x="48" y="109"/>
                      </a:lnTo>
                      <a:lnTo>
                        <a:pt x="50" y="100"/>
                      </a:lnTo>
                      <a:lnTo>
                        <a:pt x="51" y="91"/>
                      </a:lnTo>
                      <a:lnTo>
                        <a:pt x="51" y="75"/>
                      </a:lnTo>
                      <a:lnTo>
                        <a:pt x="50" y="66"/>
                      </a:lnTo>
                      <a:lnTo>
                        <a:pt x="48" y="58"/>
                      </a:lnTo>
                      <a:lnTo>
                        <a:pt x="47" y="49"/>
                      </a:lnTo>
                      <a:lnTo>
                        <a:pt x="44" y="40"/>
                      </a:lnTo>
                      <a:lnTo>
                        <a:pt x="41" y="33"/>
                      </a:lnTo>
                      <a:lnTo>
                        <a:pt x="37" y="26"/>
                      </a:lnTo>
                      <a:lnTo>
                        <a:pt x="34" y="18"/>
                      </a:lnTo>
                      <a:lnTo>
                        <a:pt x="28" y="10"/>
                      </a:lnTo>
                      <a:lnTo>
                        <a:pt x="21" y="4"/>
                      </a:lnTo>
                      <a:lnTo>
                        <a:pt x="15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2" name="Freeform 184"/>
                <p:cNvSpPr>
                  <a:spLocks/>
                </p:cNvSpPr>
                <p:nvPr/>
              </p:nvSpPr>
              <p:spPr bwMode="auto">
                <a:xfrm>
                  <a:off x="5129" y="2643"/>
                  <a:ext cx="46" cy="14"/>
                </a:xfrm>
                <a:custGeom>
                  <a:avLst/>
                  <a:gdLst>
                    <a:gd name="T0" fmla="*/ 8 w 138"/>
                    <a:gd name="T1" fmla="*/ 38 h 42"/>
                    <a:gd name="T2" fmla="*/ 17 w 138"/>
                    <a:gd name="T3" fmla="*/ 34 h 42"/>
                    <a:gd name="T4" fmla="*/ 24 w 138"/>
                    <a:gd name="T5" fmla="*/ 32 h 42"/>
                    <a:gd name="T6" fmla="*/ 32 w 138"/>
                    <a:gd name="T7" fmla="*/ 29 h 42"/>
                    <a:gd name="T8" fmla="*/ 39 w 138"/>
                    <a:gd name="T9" fmla="*/ 28 h 42"/>
                    <a:gd name="T10" fmla="*/ 46 w 138"/>
                    <a:gd name="T11" fmla="*/ 26 h 42"/>
                    <a:gd name="T12" fmla="*/ 55 w 138"/>
                    <a:gd name="T13" fmla="*/ 25 h 42"/>
                    <a:gd name="T14" fmla="*/ 62 w 138"/>
                    <a:gd name="T15" fmla="*/ 25 h 42"/>
                    <a:gd name="T16" fmla="*/ 77 w 138"/>
                    <a:gd name="T17" fmla="*/ 25 h 42"/>
                    <a:gd name="T18" fmla="*/ 83 w 138"/>
                    <a:gd name="T19" fmla="*/ 25 h 42"/>
                    <a:gd name="T20" fmla="*/ 90 w 138"/>
                    <a:gd name="T21" fmla="*/ 26 h 42"/>
                    <a:gd name="T22" fmla="*/ 97 w 138"/>
                    <a:gd name="T23" fmla="*/ 28 h 42"/>
                    <a:gd name="T24" fmla="*/ 104 w 138"/>
                    <a:gd name="T25" fmla="*/ 31 h 42"/>
                    <a:gd name="T26" fmla="*/ 112 w 138"/>
                    <a:gd name="T27" fmla="*/ 34 h 42"/>
                    <a:gd name="T28" fmla="*/ 118 w 138"/>
                    <a:gd name="T29" fmla="*/ 38 h 42"/>
                    <a:gd name="T30" fmla="*/ 123 w 138"/>
                    <a:gd name="T31" fmla="*/ 42 h 42"/>
                    <a:gd name="T32" fmla="*/ 138 w 138"/>
                    <a:gd name="T33" fmla="*/ 24 h 42"/>
                    <a:gd name="T34" fmla="*/ 129 w 138"/>
                    <a:gd name="T35" fmla="*/ 18 h 42"/>
                    <a:gd name="T36" fmla="*/ 122 w 138"/>
                    <a:gd name="T37" fmla="*/ 13 h 42"/>
                    <a:gd name="T38" fmla="*/ 113 w 138"/>
                    <a:gd name="T39" fmla="*/ 9 h 42"/>
                    <a:gd name="T40" fmla="*/ 104 w 138"/>
                    <a:gd name="T41" fmla="*/ 5 h 42"/>
                    <a:gd name="T42" fmla="*/ 96 w 138"/>
                    <a:gd name="T43" fmla="*/ 3 h 42"/>
                    <a:gd name="T44" fmla="*/ 87 w 138"/>
                    <a:gd name="T45" fmla="*/ 2 h 42"/>
                    <a:gd name="T46" fmla="*/ 78 w 138"/>
                    <a:gd name="T47" fmla="*/ 2 h 42"/>
                    <a:gd name="T48" fmla="*/ 70 w 138"/>
                    <a:gd name="T49" fmla="*/ 0 h 42"/>
                    <a:gd name="T50" fmla="*/ 61 w 138"/>
                    <a:gd name="T51" fmla="*/ 2 h 42"/>
                    <a:gd name="T52" fmla="*/ 52 w 138"/>
                    <a:gd name="T53" fmla="*/ 2 h 42"/>
                    <a:gd name="T54" fmla="*/ 43 w 138"/>
                    <a:gd name="T55" fmla="*/ 3 h 42"/>
                    <a:gd name="T56" fmla="*/ 33 w 138"/>
                    <a:gd name="T57" fmla="*/ 5 h 42"/>
                    <a:gd name="T58" fmla="*/ 26 w 138"/>
                    <a:gd name="T59" fmla="*/ 8 h 42"/>
                    <a:gd name="T60" fmla="*/ 17 w 138"/>
                    <a:gd name="T61" fmla="*/ 10 h 42"/>
                    <a:gd name="T62" fmla="*/ 8 w 138"/>
                    <a:gd name="T63" fmla="*/ 12 h 42"/>
                    <a:gd name="T64" fmla="*/ 0 w 138"/>
                    <a:gd name="T65" fmla="*/ 16 h 42"/>
                    <a:gd name="T66" fmla="*/ 8 w 138"/>
                    <a:gd name="T6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8" h="42">
                      <a:moveTo>
                        <a:pt x="8" y="38"/>
                      </a:move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9"/>
                      </a:lnTo>
                      <a:lnTo>
                        <a:pt x="39" y="28"/>
                      </a:lnTo>
                      <a:lnTo>
                        <a:pt x="46" y="26"/>
                      </a:lnTo>
                      <a:lnTo>
                        <a:pt x="55" y="25"/>
                      </a:lnTo>
                      <a:lnTo>
                        <a:pt x="62" y="25"/>
                      </a:lnTo>
                      <a:lnTo>
                        <a:pt x="77" y="25"/>
                      </a:lnTo>
                      <a:lnTo>
                        <a:pt x="83" y="25"/>
                      </a:lnTo>
                      <a:lnTo>
                        <a:pt x="90" y="26"/>
                      </a:lnTo>
                      <a:lnTo>
                        <a:pt x="97" y="28"/>
                      </a:lnTo>
                      <a:lnTo>
                        <a:pt x="104" y="31"/>
                      </a:lnTo>
                      <a:lnTo>
                        <a:pt x="112" y="34"/>
                      </a:lnTo>
                      <a:lnTo>
                        <a:pt x="118" y="38"/>
                      </a:lnTo>
                      <a:lnTo>
                        <a:pt x="123" y="42"/>
                      </a:lnTo>
                      <a:lnTo>
                        <a:pt x="138" y="24"/>
                      </a:lnTo>
                      <a:lnTo>
                        <a:pt x="129" y="18"/>
                      </a:lnTo>
                      <a:lnTo>
                        <a:pt x="122" y="13"/>
                      </a:lnTo>
                      <a:lnTo>
                        <a:pt x="113" y="9"/>
                      </a:lnTo>
                      <a:lnTo>
                        <a:pt x="104" y="5"/>
                      </a:lnTo>
                      <a:lnTo>
                        <a:pt x="96" y="3"/>
                      </a:lnTo>
                      <a:lnTo>
                        <a:pt x="87" y="2"/>
                      </a:lnTo>
                      <a:lnTo>
                        <a:pt x="78" y="2"/>
                      </a:lnTo>
                      <a:lnTo>
                        <a:pt x="70" y="0"/>
                      </a:lnTo>
                      <a:lnTo>
                        <a:pt x="61" y="2"/>
                      </a:lnTo>
                      <a:lnTo>
                        <a:pt x="52" y="2"/>
                      </a:lnTo>
                      <a:lnTo>
                        <a:pt x="43" y="3"/>
                      </a:lnTo>
                      <a:lnTo>
                        <a:pt x="33" y="5"/>
                      </a:lnTo>
                      <a:lnTo>
                        <a:pt x="26" y="8"/>
                      </a:lnTo>
                      <a:lnTo>
                        <a:pt x="17" y="10"/>
                      </a:lnTo>
                      <a:lnTo>
                        <a:pt x="8" y="12"/>
                      </a:lnTo>
                      <a:lnTo>
                        <a:pt x="0" y="16"/>
                      </a:lnTo>
                      <a:lnTo>
                        <a:pt x="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3" name="Freeform 185"/>
                <p:cNvSpPr>
                  <a:spLocks/>
                </p:cNvSpPr>
                <p:nvPr/>
              </p:nvSpPr>
              <p:spPr bwMode="auto">
                <a:xfrm>
                  <a:off x="5097" y="2648"/>
                  <a:ext cx="35" cy="36"/>
                </a:xfrm>
                <a:custGeom>
                  <a:avLst/>
                  <a:gdLst>
                    <a:gd name="T0" fmla="*/ 1 w 104"/>
                    <a:gd name="T1" fmla="*/ 108 h 108"/>
                    <a:gd name="T2" fmla="*/ 20 w 104"/>
                    <a:gd name="T3" fmla="*/ 105 h 108"/>
                    <a:gd name="T4" fmla="*/ 29 w 104"/>
                    <a:gd name="T5" fmla="*/ 90 h 108"/>
                    <a:gd name="T6" fmla="*/ 38 w 104"/>
                    <a:gd name="T7" fmla="*/ 77 h 108"/>
                    <a:gd name="T8" fmla="*/ 48 w 104"/>
                    <a:gd name="T9" fmla="*/ 66 h 108"/>
                    <a:gd name="T10" fmla="*/ 58 w 104"/>
                    <a:gd name="T11" fmla="*/ 54 h 108"/>
                    <a:gd name="T12" fmla="*/ 68 w 104"/>
                    <a:gd name="T13" fmla="*/ 44 h 108"/>
                    <a:gd name="T14" fmla="*/ 78 w 104"/>
                    <a:gd name="T15" fmla="*/ 35 h 108"/>
                    <a:gd name="T16" fmla="*/ 91 w 104"/>
                    <a:gd name="T17" fmla="*/ 28 h 108"/>
                    <a:gd name="T18" fmla="*/ 104 w 104"/>
                    <a:gd name="T19" fmla="*/ 22 h 108"/>
                    <a:gd name="T20" fmla="*/ 96 w 104"/>
                    <a:gd name="T21" fmla="*/ 0 h 108"/>
                    <a:gd name="T22" fmla="*/ 81 w 104"/>
                    <a:gd name="T23" fmla="*/ 8 h 108"/>
                    <a:gd name="T24" fmla="*/ 67 w 104"/>
                    <a:gd name="T25" fmla="*/ 16 h 108"/>
                    <a:gd name="T26" fmla="*/ 52 w 104"/>
                    <a:gd name="T27" fmla="*/ 26 h 108"/>
                    <a:gd name="T28" fmla="*/ 40 w 104"/>
                    <a:gd name="T29" fmla="*/ 38 h 108"/>
                    <a:gd name="T30" fmla="*/ 29 w 104"/>
                    <a:gd name="T31" fmla="*/ 50 h 108"/>
                    <a:gd name="T32" fmla="*/ 19 w 104"/>
                    <a:gd name="T33" fmla="*/ 64 h 108"/>
                    <a:gd name="T34" fmla="*/ 8 w 104"/>
                    <a:gd name="T35" fmla="*/ 79 h 108"/>
                    <a:gd name="T36" fmla="*/ 0 w 104"/>
                    <a:gd name="T37" fmla="*/ 93 h 108"/>
                    <a:gd name="T38" fmla="*/ 19 w 104"/>
                    <a:gd name="T39" fmla="*/ 89 h 108"/>
                    <a:gd name="T40" fmla="*/ 1 w 104"/>
                    <a:gd name="T4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108">
                      <a:moveTo>
                        <a:pt x="1" y="108"/>
                      </a:moveTo>
                      <a:lnTo>
                        <a:pt x="20" y="105"/>
                      </a:lnTo>
                      <a:lnTo>
                        <a:pt x="29" y="90"/>
                      </a:lnTo>
                      <a:lnTo>
                        <a:pt x="38" y="77"/>
                      </a:lnTo>
                      <a:lnTo>
                        <a:pt x="48" y="66"/>
                      </a:lnTo>
                      <a:lnTo>
                        <a:pt x="58" y="54"/>
                      </a:lnTo>
                      <a:lnTo>
                        <a:pt x="68" y="44"/>
                      </a:lnTo>
                      <a:lnTo>
                        <a:pt x="78" y="35"/>
                      </a:lnTo>
                      <a:lnTo>
                        <a:pt x="91" y="28"/>
                      </a:lnTo>
                      <a:lnTo>
                        <a:pt x="104" y="22"/>
                      </a:lnTo>
                      <a:lnTo>
                        <a:pt x="96" y="0"/>
                      </a:lnTo>
                      <a:lnTo>
                        <a:pt x="81" y="8"/>
                      </a:lnTo>
                      <a:lnTo>
                        <a:pt x="67" y="16"/>
                      </a:lnTo>
                      <a:lnTo>
                        <a:pt x="52" y="26"/>
                      </a:lnTo>
                      <a:lnTo>
                        <a:pt x="40" y="38"/>
                      </a:lnTo>
                      <a:lnTo>
                        <a:pt x="29" y="50"/>
                      </a:lnTo>
                      <a:lnTo>
                        <a:pt x="19" y="64"/>
                      </a:lnTo>
                      <a:lnTo>
                        <a:pt x="8" y="79"/>
                      </a:lnTo>
                      <a:lnTo>
                        <a:pt x="0" y="93"/>
                      </a:lnTo>
                      <a:lnTo>
                        <a:pt x="19" y="89"/>
                      </a:lnTo>
                      <a:lnTo>
                        <a:pt x="1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4" name="Freeform 186"/>
                <p:cNvSpPr>
                  <a:spLocks/>
                </p:cNvSpPr>
                <p:nvPr/>
              </p:nvSpPr>
              <p:spPr bwMode="auto">
                <a:xfrm>
                  <a:off x="5117" y="2703"/>
                  <a:ext cx="5" cy="8"/>
                </a:xfrm>
                <a:custGeom>
                  <a:avLst/>
                  <a:gdLst>
                    <a:gd name="T0" fmla="*/ 17 w 17"/>
                    <a:gd name="T1" fmla="*/ 2 h 22"/>
                    <a:gd name="T2" fmla="*/ 12 w 17"/>
                    <a:gd name="T3" fmla="*/ 0 h 22"/>
                    <a:gd name="T4" fmla="*/ 9 w 17"/>
                    <a:gd name="T5" fmla="*/ 0 h 22"/>
                    <a:gd name="T6" fmla="*/ 4 w 17"/>
                    <a:gd name="T7" fmla="*/ 3 h 22"/>
                    <a:gd name="T8" fmla="*/ 1 w 17"/>
                    <a:gd name="T9" fmla="*/ 6 h 22"/>
                    <a:gd name="T10" fmla="*/ 0 w 17"/>
                    <a:gd name="T11" fmla="*/ 10 h 22"/>
                    <a:gd name="T12" fmla="*/ 0 w 17"/>
                    <a:gd name="T13" fmla="*/ 15 h 22"/>
                    <a:gd name="T14" fmla="*/ 1 w 17"/>
                    <a:gd name="T15" fmla="*/ 19 h 22"/>
                    <a:gd name="T16" fmla="*/ 4 w 17"/>
                    <a:gd name="T17" fmla="*/ 22 h 22"/>
                    <a:gd name="T18" fmla="*/ 17 w 17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2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2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5" name="Freeform 187"/>
                <p:cNvSpPr>
                  <a:spLocks/>
                </p:cNvSpPr>
                <p:nvPr/>
              </p:nvSpPr>
              <p:spPr bwMode="auto">
                <a:xfrm>
                  <a:off x="5118" y="2704"/>
                  <a:ext cx="41" cy="13"/>
                </a:xfrm>
                <a:custGeom>
                  <a:avLst/>
                  <a:gdLst>
                    <a:gd name="T0" fmla="*/ 117 w 122"/>
                    <a:gd name="T1" fmla="*/ 10 h 39"/>
                    <a:gd name="T2" fmla="*/ 109 w 122"/>
                    <a:gd name="T3" fmla="*/ 11 h 39"/>
                    <a:gd name="T4" fmla="*/ 102 w 122"/>
                    <a:gd name="T5" fmla="*/ 14 h 39"/>
                    <a:gd name="T6" fmla="*/ 95 w 122"/>
                    <a:gd name="T7" fmla="*/ 14 h 39"/>
                    <a:gd name="T8" fmla="*/ 88 w 122"/>
                    <a:gd name="T9" fmla="*/ 16 h 39"/>
                    <a:gd name="T10" fmla="*/ 82 w 122"/>
                    <a:gd name="T11" fmla="*/ 17 h 39"/>
                    <a:gd name="T12" fmla="*/ 67 w 122"/>
                    <a:gd name="T13" fmla="*/ 17 h 39"/>
                    <a:gd name="T14" fmla="*/ 61 w 122"/>
                    <a:gd name="T15" fmla="*/ 16 h 39"/>
                    <a:gd name="T16" fmla="*/ 56 w 122"/>
                    <a:gd name="T17" fmla="*/ 16 h 39"/>
                    <a:gd name="T18" fmla="*/ 48 w 122"/>
                    <a:gd name="T19" fmla="*/ 14 h 39"/>
                    <a:gd name="T20" fmla="*/ 42 w 122"/>
                    <a:gd name="T21" fmla="*/ 13 h 39"/>
                    <a:gd name="T22" fmla="*/ 37 w 122"/>
                    <a:gd name="T23" fmla="*/ 11 h 39"/>
                    <a:gd name="T24" fmla="*/ 31 w 122"/>
                    <a:gd name="T25" fmla="*/ 8 h 39"/>
                    <a:gd name="T26" fmla="*/ 24 w 122"/>
                    <a:gd name="T27" fmla="*/ 5 h 39"/>
                    <a:gd name="T28" fmla="*/ 19 w 122"/>
                    <a:gd name="T29" fmla="*/ 4 h 39"/>
                    <a:gd name="T30" fmla="*/ 13 w 122"/>
                    <a:gd name="T31" fmla="*/ 0 h 39"/>
                    <a:gd name="T32" fmla="*/ 0 w 122"/>
                    <a:gd name="T33" fmla="*/ 20 h 39"/>
                    <a:gd name="T34" fmla="*/ 8 w 122"/>
                    <a:gd name="T35" fmla="*/ 24 h 39"/>
                    <a:gd name="T36" fmla="*/ 15 w 122"/>
                    <a:gd name="T37" fmla="*/ 27 h 39"/>
                    <a:gd name="T38" fmla="*/ 22 w 122"/>
                    <a:gd name="T39" fmla="*/ 30 h 39"/>
                    <a:gd name="T40" fmla="*/ 29 w 122"/>
                    <a:gd name="T41" fmla="*/ 33 h 39"/>
                    <a:gd name="T42" fmla="*/ 37 w 122"/>
                    <a:gd name="T43" fmla="*/ 34 h 39"/>
                    <a:gd name="T44" fmla="*/ 44 w 122"/>
                    <a:gd name="T45" fmla="*/ 36 h 39"/>
                    <a:gd name="T46" fmla="*/ 51 w 122"/>
                    <a:gd name="T47" fmla="*/ 37 h 39"/>
                    <a:gd name="T48" fmla="*/ 58 w 122"/>
                    <a:gd name="T49" fmla="*/ 39 h 39"/>
                    <a:gd name="T50" fmla="*/ 67 w 122"/>
                    <a:gd name="T51" fmla="*/ 39 h 39"/>
                    <a:gd name="T52" fmla="*/ 82 w 122"/>
                    <a:gd name="T53" fmla="*/ 39 h 39"/>
                    <a:gd name="T54" fmla="*/ 90 w 122"/>
                    <a:gd name="T55" fmla="*/ 39 h 39"/>
                    <a:gd name="T56" fmla="*/ 99 w 122"/>
                    <a:gd name="T57" fmla="*/ 37 h 39"/>
                    <a:gd name="T58" fmla="*/ 106 w 122"/>
                    <a:gd name="T59" fmla="*/ 36 h 39"/>
                    <a:gd name="T60" fmla="*/ 114 w 122"/>
                    <a:gd name="T61" fmla="*/ 34 h 39"/>
                    <a:gd name="T62" fmla="*/ 122 w 122"/>
                    <a:gd name="T63" fmla="*/ 33 h 39"/>
                    <a:gd name="T64" fmla="*/ 117 w 122"/>
                    <a:gd name="T65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2" h="39">
                      <a:moveTo>
                        <a:pt x="117" y="10"/>
                      </a:moveTo>
                      <a:lnTo>
                        <a:pt x="109" y="11"/>
                      </a:lnTo>
                      <a:lnTo>
                        <a:pt x="102" y="14"/>
                      </a:lnTo>
                      <a:lnTo>
                        <a:pt x="95" y="14"/>
                      </a:lnTo>
                      <a:lnTo>
                        <a:pt x="88" y="16"/>
                      </a:lnTo>
                      <a:lnTo>
                        <a:pt x="82" y="17"/>
                      </a:lnTo>
                      <a:lnTo>
                        <a:pt x="67" y="17"/>
                      </a:lnTo>
                      <a:lnTo>
                        <a:pt x="61" y="16"/>
                      </a:lnTo>
                      <a:lnTo>
                        <a:pt x="56" y="16"/>
                      </a:lnTo>
                      <a:lnTo>
                        <a:pt x="48" y="14"/>
                      </a:lnTo>
                      <a:lnTo>
                        <a:pt x="42" y="13"/>
                      </a:lnTo>
                      <a:lnTo>
                        <a:pt x="37" y="11"/>
                      </a:lnTo>
                      <a:lnTo>
                        <a:pt x="31" y="8"/>
                      </a:lnTo>
                      <a:lnTo>
                        <a:pt x="24" y="5"/>
                      </a:lnTo>
                      <a:lnTo>
                        <a:pt x="19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5" y="27"/>
                      </a:lnTo>
                      <a:lnTo>
                        <a:pt x="22" y="30"/>
                      </a:lnTo>
                      <a:lnTo>
                        <a:pt x="29" y="33"/>
                      </a:lnTo>
                      <a:lnTo>
                        <a:pt x="37" y="34"/>
                      </a:lnTo>
                      <a:lnTo>
                        <a:pt x="44" y="36"/>
                      </a:lnTo>
                      <a:lnTo>
                        <a:pt x="51" y="37"/>
                      </a:lnTo>
                      <a:lnTo>
                        <a:pt x="58" y="39"/>
                      </a:lnTo>
                      <a:lnTo>
                        <a:pt x="67" y="39"/>
                      </a:lnTo>
                      <a:lnTo>
                        <a:pt x="82" y="39"/>
                      </a:lnTo>
                      <a:lnTo>
                        <a:pt x="90" y="39"/>
                      </a:lnTo>
                      <a:lnTo>
                        <a:pt x="99" y="37"/>
                      </a:lnTo>
                      <a:lnTo>
                        <a:pt x="106" y="36"/>
                      </a:lnTo>
                      <a:lnTo>
                        <a:pt x="114" y="34"/>
                      </a:lnTo>
                      <a:lnTo>
                        <a:pt x="122" y="33"/>
                      </a:lnTo>
                      <a:lnTo>
                        <a:pt x="117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6" name="Freeform 188"/>
                <p:cNvSpPr>
                  <a:spLocks/>
                </p:cNvSpPr>
                <p:nvPr/>
              </p:nvSpPr>
              <p:spPr bwMode="auto">
                <a:xfrm>
                  <a:off x="5120" y="2703"/>
                  <a:ext cx="4" cy="8"/>
                </a:xfrm>
                <a:custGeom>
                  <a:avLst/>
                  <a:gdLst>
                    <a:gd name="T0" fmla="*/ 5 w 14"/>
                    <a:gd name="T1" fmla="*/ 23 h 23"/>
                    <a:gd name="T2" fmla="*/ 10 w 14"/>
                    <a:gd name="T3" fmla="*/ 22 h 23"/>
                    <a:gd name="T4" fmla="*/ 13 w 14"/>
                    <a:gd name="T5" fmla="*/ 19 h 23"/>
                    <a:gd name="T6" fmla="*/ 14 w 14"/>
                    <a:gd name="T7" fmla="*/ 15 h 23"/>
                    <a:gd name="T8" fmla="*/ 14 w 14"/>
                    <a:gd name="T9" fmla="*/ 9 h 23"/>
                    <a:gd name="T10" fmla="*/ 11 w 14"/>
                    <a:gd name="T11" fmla="*/ 6 h 23"/>
                    <a:gd name="T12" fmla="*/ 8 w 14"/>
                    <a:gd name="T13" fmla="*/ 3 h 23"/>
                    <a:gd name="T14" fmla="*/ 4 w 14"/>
                    <a:gd name="T15" fmla="*/ 0 h 23"/>
                    <a:gd name="T16" fmla="*/ 0 w 14"/>
                    <a:gd name="T17" fmla="*/ 0 h 23"/>
                    <a:gd name="T18" fmla="*/ 5 w 14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5" y="23"/>
                      </a:moveTo>
                      <a:lnTo>
                        <a:pt x="10" y="22"/>
                      </a:lnTo>
                      <a:lnTo>
                        <a:pt x="13" y="19"/>
                      </a:lnTo>
                      <a:lnTo>
                        <a:pt x="14" y="15"/>
                      </a:lnTo>
                      <a:lnTo>
                        <a:pt x="14" y="9"/>
                      </a:lnTo>
                      <a:lnTo>
                        <a:pt x="11" y="6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7" name="Freeform 189"/>
                <p:cNvSpPr>
                  <a:spLocks/>
                </p:cNvSpPr>
                <p:nvPr/>
              </p:nvSpPr>
              <p:spPr bwMode="auto">
                <a:xfrm>
                  <a:off x="5104" y="2617"/>
                  <a:ext cx="5" cy="8"/>
                </a:xfrm>
                <a:custGeom>
                  <a:avLst/>
                  <a:gdLst>
                    <a:gd name="T0" fmla="*/ 0 w 17"/>
                    <a:gd name="T1" fmla="*/ 21 h 23"/>
                    <a:gd name="T2" fmla="*/ 4 w 17"/>
                    <a:gd name="T3" fmla="*/ 23 h 23"/>
                    <a:gd name="T4" fmla="*/ 8 w 17"/>
                    <a:gd name="T5" fmla="*/ 22 h 23"/>
                    <a:gd name="T6" fmla="*/ 11 w 17"/>
                    <a:gd name="T7" fmla="*/ 19 h 23"/>
                    <a:gd name="T8" fmla="*/ 16 w 17"/>
                    <a:gd name="T9" fmla="*/ 16 h 23"/>
                    <a:gd name="T10" fmla="*/ 17 w 17"/>
                    <a:gd name="T11" fmla="*/ 12 h 23"/>
                    <a:gd name="T12" fmla="*/ 17 w 17"/>
                    <a:gd name="T13" fmla="*/ 9 h 23"/>
                    <a:gd name="T14" fmla="*/ 14 w 17"/>
                    <a:gd name="T15" fmla="*/ 3 h 23"/>
                    <a:gd name="T16" fmla="*/ 11 w 17"/>
                    <a:gd name="T17" fmla="*/ 0 h 23"/>
                    <a:gd name="T18" fmla="*/ 0 w 17"/>
                    <a:gd name="T19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3">
                      <a:moveTo>
                        <a:pt x="0" y="21"/>
                      </a:moveTo>
                      <a:lnTo>
                        <a:pt x="4" y="23"/>
                      </a:lnTo>
                      <a:lnTo>
                        <a:pt x="8" y="22"/>
                      </a:lnTo>
                      <a:lnTo>
                        <a:pt x="11" y="19"/>
                      </a:lnTo>
                      <a:lnTo>
                        <a:pt x="16" y="16"/>
                      </a:lnTo>
                      <a:lnTo>
                        <a:pt x="17" y="12"/>
                      </a:lnTo>
                      <a:lnTo>
                        <a:pt x="17" y="9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8" name="Freeform 190"/>
                <p:cNvSpPr>
                  <a:spLocks/>
                </p:cNvSpPr>
                <p:nvPr/>
              </p:nvSpPr>
              <p:spPr bwMode="auto">
                <a:xfrm>
                  <a:off x="5038" y="2580"/>
                  <a:ext cx="69" cy="44"/>
                </a:xfrm>
                <a:custGeom>
                  <a:avLst/>
                  <a:gdLst>
                    <a:gd name="T0" fmla="*/ 6 w 209"/>
                    <a:gd name="T1" fmla="*/ 10 h 131"/>
                    <a:gd name="T2" fmla="*/ 0 w 209"/>
                    <a:gd name="T3" fmla="*/ 20 h 131"/>
                    <a:gd name="T4" fmla="*/ 198 w 209"/>
                    <a:gd name="T5" fmla="*/ 131 h 131"/>
                    <a:gd name="T6" fmla="*/ 209 w 209"/>
                    <a:gd name="T7" fmla="*/ 110 h 131"/>
                    <a:gd name="T8" fmla="*/ 12 w 209"/>
                    <a:gd name="T9" fmla="*/ 0 h 131"/>
                    <a:gd name="T10" fmla="*/ 6 w 209"/>
                    <a:gd name="T11" fmla="*/ 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9" h="131">
                      <a:moveTo>
                        <a:pt x="6" y="10"/>
                      </a:moveTo>
                      <a:lnTo>
                        <a:pt x="0" y="20"/>
                      </a:lnTo>
                      <a:lnTo>
                        <a:pt x="198" y="131"/>
                      </a:lnTo>
                      <a:lnTo>
                        <a:pt x="209" y="110"/>
                      </a:lnTo>
                      <a:lnTo>
                        <a:pt x="12" y="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9" name="Freeform 191"/>
                <p:cNvSpPr>
                  <a:spLocks/>
                </p:cNvSpPr>
                <p:nvPr/>
              </p:nvSpPr>
              <p:spPr bwMode="auto">
                <a:xfrm>
                  <a:off x="5036" y="2580"/>
                  <a:ext cx="6" cy="7"/>
                </a:xfrm>
                <a:custGeom>
                  <a:avLst/>
                  <a:gdLst>
                    <a:gd name="T0" fmla="*/ 18 w 18"/>
                    <a:gd name="T1" fmla="*/ 2 h 22"/>
                    <a:gd name="T2" fmla="*/ 13 w 18"/>
                    <a:gd name="T3" fmla="*/ 0 h 22"/>
                    <a:gd name="T4" fmla="*/ 9 w 18"/>
                    <a:gd name="T5" fmla="*/ 0 h 22"/>
                    <a:gd name="T6" fmla="*/ 4 w 18"/>
                    <a:gd name="T7" fmla="*/ 3 h 22"/>
                    <a:gd name="T8" fmla="*/ 2 w 18"/>
                    <a:gd name="T9" fmla="*/ 6 h 22"/>
                    <a:gd name="T10" fmla="*/ 0 w 18"/>
                    <a:gd name="T11" fmla="*/ 9 h 22"/>
                    <a:gd name="T12" fmla="*/ 0 w 18"/>
                    <a:gd name="T13" fmla="*/ 15 h 22"/>
                    <a:gd name="T14" fmla="*/ 2 w 18"/>
                    <a:gd name="T15" fmla="*/ 19 h 22"/>
                    <a:gd name="T16" fmla="*/ 6 w 18"/>
                    <a:gd name="T17" fmla="*/ 22 h 22"/>
                    <a:gd name="T18" fmla="*/ 18 w 18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2">
                      <a:moveTo>
                        <a:pt x="18" y="2"/>
                      </a:move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2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0" name="Freeform 192"/>
                <p:cNvSpPr>
                  <a:spLocks/>
                </p:cNvSpPr>
                <p:nvPr/>
              </p:nvSpPr>
              <p:spPr bwMode="auto">
                <a:xfrm>
                  <a:off x="4984" y="2529"/>
                  <a:ext cx="76" cy="98"/>
                </a:xfrm>
                <a:custGeom>
                  <a:avLst/>
                  <a:gdLst>
                    <a:gd name="T0" fmla="*/ 228 w 228"/>
                    <a:gd name="T1" fmla="*/ 48 h 296"/>
                    <a:gd name="T2" fmla="*/ 219 w 228"/>
                    <a:gd name="T3" fmla="*/ 64 h 296"/>
                    <a:gd name="T4" fmla="*/ 210 w 228"/>
                    <a:gd name="T5" fmla="*/ 79 h 296"/>
                    <a:gd name="T6" fmla="*/ 203 w 228"/>
                    <a:gd name="T7" fmla="*/ 94 h 296"/>
                    <a:gd name="T8" fmla="*/ 194 w 228"/>
                    <a:gd name="T9" fmla="*/ 110 h 296"/>
                    <a:gd name="T10" fmla="*/ 186 w 228"/>
                    <a:gd name="T11" fmla="*/ 126 h 296"/>
                    <a:gd name="T12" fmla="*/ 178 w 228"/>
                    <a:gd name="T13" fmla="*/ 140 h 296"/>
                    <a:gd name="T14" fmla="*/ 171 w 228"/>
                    <a:gd name="T15" fmla="*/ 156 h 296"/>
                    <a:gd name="T16" fmla="*/ 162 w 228"/>
                    <a:gd name="T17" fmla="*/ 172 h 296"/>
                    <a:gd name="T18" fmla="*/ 155 w 228"/>
                    <a:gd name="T19" fmla="*/ 188 h 296"/>
                    <a:gd name="T20" fmla="*/ 146 w 228"/>
                    <a:gd name="T21" fmla="*/ 203 h 296"/>
                    <a:gd name="T22" fmla="*/ 139 w 228"/>
                    <a:gd name="T23" fmla="*/ 219 h 296"/>
                    <a:gd name="T24" fmla="*/ 132 w 228"/>
                    <a:gd name="T25" fmla="*/ 235 h 296"/>
                    <a:gd name="T26" fmla="*/ 123 w 228"/>
                    <a:gd name="T27" fmla="*/ 249 h 296"/>
                    <a:gd name="T28" fmla="*/ 114 w 228"/>
                    <a:gd name="T29" fmla="*/ 265 h 296"/>
                    <a:gd name="T30" fmla="*/ 106 w 228"/>
                    <a:gd name="T31" fmla="*/ 280 h 296"/>
                    <a:gd name="T32" fmla="*/ 97 w 228"/>
                    <a:gd name="T33" fmla="*/ 296 h 296"/>
                    <a:gd name="T34" fmla="*/ 84 w 228"/>
                    <a:gd name="T35" fmla="*/ 284 h 296"/>
                    <a:gd name="T36" fmla="*/ 72 w 228"/>
                    <a:gd name="T37" fmla="*/ 272 h 296"/>
                    <a:gd name="T38" fmla="*/ 61 w 228"/>
                    <a:gd name="T39" fmla="*/ 262 h 296"/>
                    <a:gd name="T40" fmla="*/ 48 w 228"/>
                    <a:gd name="T41" fmla="*/ 251 h 296"/>
                    <a:gd name="T42" fmla="*/ 36 w 228"/>
                    <a:gd name="T43" fmla="*/ 240 h 296"/>
                    <a:gd name="T44" fmla="*/ 24 w 228"/>
                    <a:gd name="T45" fmla="*/ 229 h 296"/>
                    <a:gd name="T46" fmla="*/ 13 w 228"/>
                    <a:gd name="T47" fmla="*/ 219 h 296"/>
                    <a:gd name="T48" fmla="*/ 0 w 228"/>
                    <a:gd name="T49" fmla="*/ 207 h 296"/>
                    <a:gd name="T50" fmla="*/ 7 w 228"/>
                    <a:gd name="T51" fmla="*/ 194 h 296"/>
                    <a:gd name="T52" fmla="*/ 14 w 228"/>
                    <a:gd name="T53" fmla="*/ 181 h 296"/>
                    <a:gd name="T54" fmla="*/ 20 w 228"/>
                    <a:gd name="T55" fmla="*/ 168 h 296"/>
                    <a:gd name="T56" fmla="*/ 27 w 228"/>
                    <a:gd name="T57" fmla="*/ 153 h 296"/>
                    <a:gd name="T58" fmla="*/ 34 w 228"/>
                    <a:gd name="T59" fmla="*/ 140 h 296"/>
                    <a:gd name="T60" fmla="*/ 42 w 228"/>
                    <a:gd name="T61" fmla="*/ 127 h 296"/>
                    <a:gd name="T62" fmla="*/ 49 w 228"/>
                    <a:gd name="T63" fmla="*/ 114 h 296"/>
                    <a:gd name="T64" fmla="*/ 56 w 228"/>
                    <a:gd name="T65" fmla="*/ 101 h 296"/>
                    <a:gd name="T66" fmla="*/ 64 w 228"/>
                    <a:gd name="T67" fmla="*/ 88 h 296"/>
                    <a:gd name="T68" fmla="*/ 71 w 228"/>
                    <a:gd name="T69" fmla="*/ 75 h 296"/>
                    <a:gd name="T70" fmla="*/ 79 w 228"/>
                    <a:gd name="T71" fmla="*/ 62 h 296"/>
                    <a:gd name="T72" fmla="*/ 87 w 228"/>
                    <a:gd name="T73" fmla="*/ 48 h 296"/>
                    <a:gd name="T74" fmla="*/ 95 w 228"/>
                    <a:gd name="T75" fmla="*/ 37 h 296"/>
                    <a:gd name="T76" fmla="*/ 104 w 228"/>
                    <a:gd name="T77" fmla="*/ 24 h 296"/>
                    <a:gd name="T78" fmla="*/ 113 w 228"/>
                    <a:gd name="T79" fmla="*/ 12 h 296"/>
                    <a:gd name="T80" fmla="*/ 122 w 228"/>
                    <a:gd name="T81" fmla="*/ 0 h 296"/>
                    <a:gd name="T82" fmla="*/ 129 w 228"/>
                    <a:gd name="T83" fmla="*/ 2 h 296"/>
                    <a:gd name="T84" fmla="*/ 135 w 228"/>
                    <a:gd name="T85" fmla="*/ 3 h 296"/>
                    <a:gd name="T86" fmla="*/ 142 w 228"/>
                    <a:gd name="T87" fmla="*/ 5 h 296"/>
                    <a:gd name="T88" fmla="*/ 149 w 228"/>
                    <a:gd name="T89" fmla="*/ 6 h 296"/>
                    <a:gd name="T90" fmla="*/ 158 w 228"/>
                    <a:gd name="T91" fmla="*/ 9 h 296"/>
                    <a:gd name="T92" fmla="*/ 165 w 228"/>
                    <a:gd name="T93" fmla="*/ 12 h 296"/>
                    <a:gd name="T94" fmla="*/ 171 w 228"/>
                    <a:gd name="T95" fmla="*/ 16 h 296"/>
                    <a:gd name="T96" fmla="*/ 178 w 228"/>
                    <a:gd name="T97" fmla="*/ 19 h 296"/>
                    <a:gd name="T98" fmla="*/ 186 w 228"/>
                    <a:gd name="T99" fmla="*/ 22 h 296"/>
                    <a:gd name="T100" fmla="*/ 193 w 228"/>
                    <a:gd name="T101" fmla="*/ 27 h 296"/>
                    <a:gd name="T102" fmla="*/ 200 w 228"/>
                    <a:gd name="T103" fmla="*/ 31 h 296"/>
                    <a:gd name="T104" fmla="*/ 206 w 228"/>
                    <a:gd name="T105" fmla="*/ 34 h 296"/>
                    <a:gd name="T106" fmla="*/ 212 w 228"/>
                    <a:gd name="T107" fmla="*/ 38 h 296"/>
                    <a:gd name="T108" fmla="*/ 218 w 228"/>
                    <a:gd name="T109" fmla="*/ 43 h 296"/>
                    <a:gd name="T110" fmla="*/ 223 w 228"/>
                    <a:gd name="T111" fmla="*/ 46 h 296"/>
                    <a:gd name="T112" fmla="*/ 228 w 228"/>
                    <a:gd name="T113" fmla="*/ 48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8" h="296">
                      <a:moveTo>
                        <a:pt x="228" y="48"/>
                      </a:moveTo>
                      <a:lnTo>
                        <a:pt x="219" y="64"/>
                      </a:lnTo>
                      <a:lnTo>
                        <a:pt x="210" y="79"/>
                      </a:lnTo>
                      <a:lnTo>
                        <a:pt x="203" y="94"/>
                      </a:lnTo>
                      <a:lnTo>
                        <a:pt x="194" y="110"/>
                      </a:lnTo>
                      <a:lnTo>
                        <a:pt x="186" y="126"/>
                      </a:lnTo>
                      <a:lnTo>
                        <a:pt x="178" y="140"/>
                      </a:lnTo>
                      <a:lnTo>
                        <a:pt x="171" y="156"/>
                      </a:lnTo>
                      <a:lnTo>
                        <a:pt x="162" y="172"/>
                      </a:lnTo>
                      <a:lnTo>
                        <a:pt x="155" y="188"/>
                      </a:lnTo>
                      <a:lnTo>
                        <a:pt x="146" y="203"/>
                      </a:lnTo>
                      <a:lnTo>
                        <a:pt x="139" y="219"/>
                      </a:lnTo>
                      <a:lnTo>
                        <a:pt x="132" y="235"/>
                      </a:lnTo>
                      <a:lnTo>
                        <a:pt x="123" y="249"/>
                      </a:lnTo>
                      <a:lnTo>
                        <a:pt x="114" y="265"/>
                      </a:lnTo>
                      <a:lnTo>
                        <a:pt x="106" y="280"/>
                      </a:lnTo>
                      <a:lnTo>
                        <a:pt x="97" y="296"/>
                      </a:lnTo>
                      <a:lnTo>
                        <a:pt x="84" y="284"/>
                      </a:lnTo>
                      <a:lnTo>
                        <a:pt x="72" y="272"/>
                      </a:lnTo>
                      <a:lnTo>
                        <a:pt x="61" y="262"/>
                      </a:lnTo>
                      <a:lnTo>
                        <a:pt x="48" y="251"/>
                      </a:lnTo>
                      <a:lnTo>
                        <a:pt x="36" y="240"/>
                      </a:lnTo>
                      <a:lnTo>
                        <a:pt x="24" y="229"/>
                      </a:lnTo>
                      <a:lnTo>
                        <a:pt x="13" y="219"/>
                      </a:lnTo>
                      <a:lnTo>
                        <a:pt x="0" y="207"/>
                      </a:lnTo>
                      <a:lnTo>
                        <a:pt x="7" y="194"/>
                      </a:lnTo>
                      <a:lnTo>
                        <a:pt x="14" y="181"/>
                      </a:lnTo>
                      <a:lnTo>
                        <a:pt x="20" y="168"/>
                      </a:lnTo>
                      <a:lnTo>
                        <a:pt x="27" y="153"/>
                      </a:lnTo>
                      <a:lnTo>
                        <a:pt x="34" y="140"/>
                      </a:lnTo>
                      <a:lnTo>
                        <a:pt x="42" y="127"/>
                      </a:lnTo>
                      <a:lnTo>
                        <a:pt x="49" y="114"/>
                      </a:lnTo>
                      <a:lnTo>
                        <a:pt x="56" y="101"/>
                      </a:lnTo>
                      <a:lnTo>
                        <a:pt x="64" y="88"/>
                      </a:lnTo>
                      <a:lnTo>
                        <a:pt x="71" y="75"/>
                      </a:lnTo>
                      <a:lnTo>
                        <a:pt x="79" y="62"/>
                      </a:lnTo>
                      <a:lnTo>
                        <a:pt x="87" y="48"/>
                      </a:lnTo>
                      <a:lnTo>
                        <a:pt x="95" y="37"/>
                      </a:lnTo>
                      <a:lnTo>
                        <a:pt x="104" y="24"/>
                      </a:lnTo>
                      <a:lnTo>
                        <a:pt x="113" y="12"/>
                      </a:lnTo>
                      <a:lnTo>
                        <a:pt x="122" y="0"/>
                      </a:lnTo>
                      <a:lnTo>
                        <a:pt x="129" y="2"/>
                      </a:lnTo>
                      <a:lnTo>
                        <a:pt x="135" y="3"/>
                      </a:lnTo>
                      <a:lnTo>
                        <a:pt x="142" y="5"/>
                      </a:lnTo>
                      <a:lnTo>
                        <a:pt x="149" y="6"/>
                      </a:lnTo>
                      <a:lnTo>
                        <a:pt x="158" y="9"/>
                      </a:lnTo>
                      <a:lnTo>
                        <a:pt x="165" y="12"/>
                      </a:lnTo>
                      <a:lnTo>
                        <a:pt x="171" y="16"/>
                      </a:lnTo>
                      <a:lnTo>
                        <a:pt x="178" y="19"/>
                      </a:lnTo>
                      <a:lnTo>
                        <a:pt x="186" y="22"/>
                      </a:lnTo>
                      <a:lnTo>
                        <a:pt x="193" y="27"/>
                      </a:lnTo>
                      <a:lnTo>
                        <a:pt x="200" y="31"/>
                      </a:lnTo>
                      <a:lnTo>
                        <a:pt x="206" y="34"/>
                      </a:lnTo>
                      <a:lnTo>
                        <a:pt x="212" y="38"/>
                      </a:lnTo>
                      <a:lnTo>
                        <a:pt x="218" y="43"/>
                      </a:lnTo>
                      <a:lnTo>
                        <a:pt x="223" y="46"/>
                      </a:lnTo>
                      <a:lnTo>
                        <a:pt x="22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1" name="Freeform 193"/>
                <p:cNvSpPr>
                  <a:spLocks/>
                </p:cNvSpPr>
                <p:nvPr/>
              </p:nvSpPr>
              <p:spPr bwMode="auto">
                <a:xfrm>
                  <a:off x="5012" y="2543"/>
                  <a:ext cx="51" cy="87"/>
                </a:xfrm>
                <a:custGeom>
                  <a:avLst/>
                  <a:gdLst>
                    <a:gd name="T0" fmla="*/ 3 w 153"/>
                    <a:gd name="T1" fmla="*/ 260 h 260"/>
                    <a:gd name="T2" fmla="*/ 21 w 153"/>
                    <a:gd name="T3" fmla="*/ 259 h 260"/>
                    <a:gd name="T4" fmla="*/ 31 w 153"/>
                    <a:gd name="T5" fmla="*/ 243 h 260"/>
                    <a:gd name="T6" fmla="*/ 40 w 153"/>
                    <a:gd name="T7" fmla="*/ 228 h 260"/>
                    <a:gd name="T8" fmla="*/ 48 w 153"/>
                    <a:gd name="T9" fmla="*/ 212 h 260"/>
                    <a:gd name="T10" fmla="*/ 57 w 153"/>
                    <a:gd name="T11" fmla="*/ 196 h 260"/>
                    <a:gd name="T12" fmla="*/ 64 w 153"/>
                    <a:gd name="T13" fmla="*/ 181 h 260"/>
                    <a:gd name="T14" fmla="*/ 73 w 153"/>
                    <a:gd name="T15" fmla="*/ 165 h 260"/>
                    <a:gd name="T16" fmla="*/ 80 w 153"/>
                    <a:gd name="T17" fmla="*/ 149 h 260"/>
                    <a:gd name="T18" fmla="*/ 88 w 153"/>
                    <a:gd name="T19" fmla="*/ 133 h 260"/>
                    <a:gd name="T20" fmla="*/ 96 w 153"/>
                    <a:gd name="T21" fmla="*/ 119 h 260"/>
                    <a:gd name="T22" fmla="*/ 104 w 153"/>
                    <a:gd name="T23" fmla="*/ 103 h 260"/>
                    <a:gd name="T24" fmla="*/ 112 w 153"/>
                    <a:gd name="T25" fmla="*/ 87 h 260"/>
                    <a:gd name="T26" fmla="*/ 120 w 153"/>
                    <a:gd name="T27" fmla="*/ 72 h 260"/>
                    <a:gd name="T28" fmla="*/ 128 w 153"/>
                    <a:gd name="T29" fmla="*/ 56 h 260"/>
                    <a:gd name="T30" fmla="*/ 136 w 153"/>
                    <a:gd name="T31" fmla="*/ 42 h 260"/>
                    <a:gd name="T32" fmla="*/ 144 w 153"/>
                    <a:gd name="T33" fmla="*/ 27 h 260"/>
                    <a:gd name="T34" fmla="*/ 153 w 153"/>
                    <a:gd name="T35" fmla="*/ 11 h 260"/>
                    <a:gd name="T36" fmla="*/ 133 w 153"/>
                    <a:gd name="T37" fmla="*/ 0 h 260"/>
                    <a:gd name="T38" fmla="*/ 124 w 153"/>
                    <a:gd name="T39" fmla="*/ 14 h 260"/>
                    <a:gd name="T40" fmla="*/ 115 w 153"/>
                    <a:gd name="T41" fmla="*/ 30 h 260"/>
                    <a:gd name="T42" fmla="*/ 108 w 153"/>
                    <a:gd name="T43" fmla="*/ 46 h 260"/>
                    <a:gd name="T44" fmla="*/ 99 w 153"/>
                    <a:gd name="T45" fmla="*/ 61 h 260"/>
                    <a:gd name="T46" fmla="*/ 90 w 153"/>
                    <a:gd name="T47" fmla="*/ 77 h 260"/>
                    <a:gd name="T48" fmla="*/ 83 w 153"/>
                    <a:gd name="T49" fmla="*/ 93 h 260"/>
                    <a:gd name="T50" fmla="*/ 76 w 153"/>
                    <a:gd name="T51" fmla="*/ 107 h 260"/>
                    <a:gd name="T52" fmla="*/ 67 w 153"/>
                    <a:gd name="T53" fmla="*/ 123 h 260"/>
                    <a:gd name="T54" fmla="*/ 60 w 153"/>
                    <a:gd name="T55" fmla="*/ 139 h 260"/>
                    <a:gd name="T56" fmla="*/ 53 w 153"/>
                    <a:gd name="T57" fmla="*/ 155 h 260"/>
                    <a:gd name="T58" fmla="*/ 44 w 153"/>
                    <a:gd name="T59" fmla="*/ 170 h 260"/>
                    <a:gd name="T60" fmla="*/ 37 w 153"/>
                    <a:gd name="T61" fmla="*/ 186 h 260"/>
                    <a:gd name="T62" fmla="*/ 28 w 153"/>
                    <a:gd name="T63" fmla="*/ 200 h 260"/>
                    <a:gd name="T64" fmla="*/ 19 w 153"/>
                    <a:gd name="T65" fmla="*/ 216 h 260"/>
                    <a:gd name="T66" fmla="*/ 9 w 153"/>
                    <a:gd name="T67" fmla="*/ 231 h 260"/>
                    <a:gd name="T68" fmla="*/ 0 w 153"/>
                    <a:gd name="T69" fmla="*/ 245 h 260"/>
                    <a:gd name="T70" fmla="*/ 19 w 153"/>
                    <a:gd name="T71" fmla="*/ 243 h 260"/>
                    <a:gd name="T72" fmla="*/ 3 w 153"/>
                    <a:gd name="T73" fmla="*/ 26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3" h="260">
                      <a:moveTo>
                        <a:pt x="3" y="260"/>
                      </a:moveTo>
                      <a:lnTo>
                        <a:pt x="21" y="259"/>
                      </a:lnTo>
                      <a:lnTo>
                        <a:pt x="31" y="243"/>
                      </a:lnTo>
                      <a:lnTo>
                        <a:pt x="40" y="228"/>
                      </a:lnTo>
                      <a:lnTo>
                        <a:pt x="48" y="212"/>
                      </a:lnTo>
                      <a:lnTo>
                        <a:pt x="57" y="196"/>
                      </a:lnTo>
                      <a:lnTo>
                        <a:pt x="64" y="181"/>
                      </a:lnTo>
                      <a:lnTo>
                        <a:pt x="73" y="165"/>
                      </a:lnTo>
                      <a:lnTo>
                        <a:pt x="80" y="149"/>
                      </a:lnTo>
                      <a:lnTo>
                        <a:pt x="88" y="133"/>
                      </a:lnTo>
                      <a:lnTo>
                        <a:pt x="96" y="119"/>
                      </a:lnTo>
                      <a:lnTo>
                        <a:pt x="104" y="103"/>
                      </a:lnTo>
                      <a:lnTo>
                        <a:pt x="112" y="87"/>
                      </a:lnTo>
                      <a:lnTo>
                        <a:pt x="120" y="72"/>
                      </a:lnTo>
                      <a:lnTo>
                        <a:pt x="128" y="56"/>
                      </a:lnTo>
                      <a:lnTo>
                        <a:pt x="136" y="42"/>
                      </a:lnTo>
                      <a:lnTo>
                        <a:pt x="144" y="27"/>
                      </a:lnTo>
                      <a:lnTo>
                        <a:pt x="153" y="11"/>
                      </a:lnTo>
                      <a:lnTo>
                        <a:pt x="133" y="0"/>
                      </a:lnTo>
                      <a:lnTo>
                        <a:pt x="124" y="14"/>
                      </a:lnTo>
                      <a:lnTo>
                        <a:pt x="115" y="30"/>
                      </a:lnTo>
                      <a:lnTo>
                        <a:pt x="108" y="46"/>
                      </a:lnTo>
                      <a:lnTo>
                        <a:pt x="99" y="61"/>
                      </a:lnTo>
                      <a:lnTo>
                        <a:pt x="90" y="77"/>
                      </a:lnTo>
                      <a:lnTo>
                        <a:pt x="83" y="93"/>
                      </a:lnTo>
                      <a:lnTo>
                        <a:pt x="76" y="107"/>
                      </a:lnTo>
                      <a:lnTo>
                        <a:pt x="67" y="123"/>
                      </a:lnTo>
                      <a:lnTo>
                        <a:pt x="60" y="139"/>
                      </a:lnTo>
                      <a:lnTo>
                        <a:pt x="53" y="155"/>
                      </a:lnTo>
                      <a:lnTo>
                        <a:pt x="44" y="170"/>
                      </a:lnTo>
                      <a:lnTo>
                        <a:pt x="37" y="186"/>
                      </a:lnTo>
                      <a:lnTo>
                        <a:pt x="28" y="200"/>
                      </a:lnTo>
                      <a:lnTo>
                        <a:pt x="19" y="216"/>
                      </a:lnTo>
                      <a:lnTo>
                        <a:pt x="9" y="231"/>
                      </a:lnTo>
                      <a:lnTo>
                        <a:pt x="0" y="245"/>
                      </a:lnTo>
                      <a:lnTo>
                        <a:pt x="19" y="243"/>
                      </a:lnTo>
                      <a:lnTo>
                        <a:pt x="3" y="2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2" name="Freeform 194"/>
                <p:cNvSpPr>
                  <a:spLocks/>
                </p:cNvSpPr>
                <p:nvPr/>
              </p:nvSpPr>
              <p:spPr bwMode="auto">
                <a:xfrm>
                  <a:off x="4980" y="2595"/>
                  <a:ext cx="39" cy="35"/>
                </a:xfrm>
                <a:custGeom>
                  <a:avLst/>
                  <a:gdLst>
                    <a:gd name="T0" fmla="*/ 0 w 115"/>
                    <a:gd name="T1" fmla="*/ 5 h 105"/>
                    <a:gd name="T2" fmla="*/ 3 w 115"/>
                    <a:gd name="T3" fmla="*/ 18 h 105"/>
                    <a:gd name="T4" fmla="*/ 15 w 115"/>
                    <a:gd name="T5" fmla="*/ 29 h 105"/>
                    <a:gd name="T6" fmla="*/ 27 w 115"/>
                    <a:gd name="T7" fmla="*/ 40 h 105"/>
                    <a:gd name="T8" fmla="*/ 40 w 115"/>
                    <a:gd name="T9" fmla="*/ 51 h 105"/>
                    <a:gd name="T10" fmla="*/ 51 w 115"/>
                    <a:gd name="T11" fmla="*/ 61 h 105"/>
                    <a:gd name="T12" fmla="*/ 63 w 115"/>
                    <a:gd name="T13" fmla="*/ 72 h 105"/>
                    <a:gd name="T14" fmla="*/ 75 w 115"/>
                    <a:gd name="T15" fmla="*/ 83 h 105"/>
                    <a:gd name="T16" fmla="*/ 88 w 115"/>
                    <a:gd name="T17" fmla="*/ 95 h 105"/>
                    <a:gd name="T18" fmla="*/ 99 w 115"/>
                    <a:gd name="T19" fmla="*/ 105 h 105"/>
                    <a:gd name="T20" fmla="*/ 115 w 115"/>
                    <a:gd name="T21" fmla="*/ 88 h 105"/>
                    <a:gd name="T22" fmla="*/ 102 w 115"/>
                    <a:gd name="T23" fmla="*/ 77 h 105"/>
                    <a:gd name="T24" fmla="*/ 90 w 115"/>
                    <a:gd name="T25" fmla="*/ 66 h 105"/>
                    <a:gd name="T26" fmla="*/ 79 w 115"/>
                    <a:gd name="T27" fmla="*/ 56 h 105"/>
                    <a:gd name="T28" fmla="*/ 67 w 115"/>
                    <a:gd name="T29" fmla="*/ 45 h 105"/>
                    <a:gd name="T30" fmla="*/ 56 w 115"/>
                    <a:gd name="T31" fmla="*/ 34 h 105"/>
                    <a:gd name="T32" fmla="*/ 43 w 115"/>
                    <a:gd name="T33" fmla="*/ 22 h 105"/>
                    <a:gd name="T34" fmla="*/ 31 w 115"/>
                    <a:gd name="T35" fmla="*/ 12 h 105"/>
                    <a:gd name="T36" fmla="*/ 19 w 115"/>
                    <a:gd name="T37" fmla="*/ 0 h 105"/>
                    <a:gd name="T38" fmla="*/ 22 w 115"/>
                    <a:gd name="T39" fmla="*/ 15 h 105"/>
                    <a:gd name="T40" fmla="*/ 0 w 115"/>
                    <a:gd name="T41" fmla="*/ 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5" h="105">
                      <a:moveTo>
                        <a:pt x="0" y="5"/>
                      </a:moveTo>
                      <a:lnTo>
                        <a:pt x="3" y="18"/>
                      </a:lnTo>
                      <a:lnTo>
                        <a:pt x="15" y="29"/>
                      </a:lnTo>
                      <a:lnTo>
                        <a:pt x="27" y="40"/>
                      </a:lnTo>
                      <a:lnTo>
                        <a:pt x="40" y="51"/>
                      </a:lnTo>
                      <a:lnTo>
                        <a:pt x="51" y="61"/>
                      </a:lnTo>
                      <a:lnTo>
                        <a:pt x="63" y="72"/>
                      </a:lnTo>
                      <a:lnTo>
                        <a:pt x="75" y="83"/>
                      </a:lnTo>
                      <a:lnTo>
                        <a:pt x="88" y="95"/>
                      </a:lnTo>
                      <a:lnTo>
                        <a:pt x="99" y="105"/>
                      </a:lnTo>
                      <a:lnTo>
                        <a:pt x="115" y="88"/>
                      </a:lnTo>
                      <a:lnTo>
                        <a:pt x="102" y="77"/>
                      </a:lnTo>
                      <a:lnTo>
                        <a:pt x="90" y="66"/>
                      </a:lnTo>
                      <a:lnTo>
                        <a:pt x="79" y="56"/>
                      </a:lnTo>
                      <a:lnTo>
                        <a:pt x="67" y="45"/>
                      </a:lnTo>
                      <a:lnTo>
                        <a:pt x="56" y="34"/>
                      </a:lnTo>
                      <a:lnTo>
                        <a:pt x="43" y="22"/>
                      </a:lnTo>
                      <a:lnTo>
                        <a:pt x="31" y="12"/>
                      </a:lnTo>
                      <a:lnTo>
                        <a:pt x="19" y="0"/>
                      </a:lnTo>
                      <a:lnTo>
                        <a:pt x="22" y="1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3" name="Freeform 195"/>
                <p:cNvSpPr>
                  <a:spLocks/>
                </p:cNvSpPr>
                <p:nvPr/>
              </p:nvSpPr>
              <p:spPr bwMode="auto">
                <a:xfrm>
                  <a:off x="4980" y="2525"/>
                  <a:ext cx="47" cy="75"/>
                </a:xfrm>
                <a:custGeom>
                  <a:avLst/>
                  <a:gdLst>
                    <a:gd name="T0" fmla="*/ 134 w 141"/>
                    <a:gd name="T1" fmla="*/ 0 h 224"/>
                    <a:gd name="T2" fmla="*/ 124 w 141"/>
                    <a:gd name="T3" fmla="*/ 4 h 224"/>
                    <a:gd name="T4" fmla="*/ 114 w 141"/>
                    <a:gd name="T5" fmla="*/ 16 h 224"/>
                    <a:gd name="T6" fmla="*/ 105 w 141"/>
                    <a:gd name="T7" fmla="*/ 29 h 224"/>
                    <a:gd name="T8" fmla="*/ 96 w 141"/>
                    <a:gd name="T9" fmla="*/ 41 h 224"/>
                    <a:gd name="T10" fmla="*/ 88 w 141"/>
                    <a:gd name="T11" fmla="*/ 54 h 224"/>
                    <a:gd name="T12" fmla="*/ 80 w 141"/>
                    <a:gd name="T13" fmla="*/ 67 h 224"/>
                    <a:gd name="T14" fmla="*/ 72 w 141"/>
                    <a:gd name="T15" fmla="*/ 80 h 224"/>
                    <a:gd name="T16" fmla="*/ 64 w 141"/>
                    <a:gd name="T17" fmla="*/ 93 h 224"/>
                    <a:gd name="T18" fmla="*/ 57 w 141"/>
                    <a:gd name="T19" fmla="*/ 106 h 224"/>
                    <a:gd name="T20" fmla="*/ 50 w 141"/>
                    <a:gd name="T21" fmla="*/ 119 h 224"/>
                    <a:gd name="T22" fmla="*/ 43 w 141"/>
                    <a:gd name="T23" fmla="*/ 132 h 224"/>
                    <a:gd name="T24" fmla="*/ 35 w 141"/>
                    <a:gd name="T25" fmla="*/ 147 h 224"/>
                    <a:gd name="T26" fmla="*/ 28 w 141"/>
                    <a:gd name="T27" fmla="*/ 160 h 224"/>
                    <a:gd name="T28" fmla="*/ 21 w 141"/>
                    <a:gd name="T29" fmla="*/ 173 h 224"/>
                    <a:gd name="T30" fmla="*/ 15 w 141"/>
                    <a:gd name="T31" fmla="*/ 186 h 224"/>
                    <a:gd name="T32" fmla="*/ 8 w 141"/>
                    <a:gd name="T33" fmla="*/ 199 h 224"/>
                    <a:gd name="T34" fmla="*/ 0 w 141"/>
                    <a:gd name="T35" fmla="*/ 214 h 224"/>
                    <a:gd name="T36" fmla="*/ 22 w 141"/>
                    <a:gd name="T37" fmla="*/ 224 h 224"/>
                    <a:gd name="T38" fmla="*/ 28 w 141"/>
                    <a:gd name="T39" fmla="*/ 211 h 224"/>
                    <a:gd name="T40" fmla="*/ 35 w 141"/>
                    <a:gd name="T41" fmla="*/ 198 h 224"/>
                    <a:gd name="T42" fmla="*/ 43 w 141"/>
                    <a:gd name="T43" fmla="*/ 183 h 224"/>
                    <a:gd name="T44" fmla="*/ 48 w 141"/>
                    <a:gd name="T45" fmla="*/ 170 h 224"/>
                    <a:gd name="T46" fmla="*/ 56 w 141"/>
                    <a:gd name="T47" fmla="*/ 157 h 224"/>
                    <a:gd name="T48" fmla="*/ 63 w 141"/>
                    <a:gd name="T49" fmla="*/ 144 h 224"/>
                    <a:gd name="T50" fmla="*/ 70 w 141"/>
                    <a:gd name="T51" fmla="*/ 131 h 224"/>
                    <a:gd name="T52" fmla="*/ 77 w 141"/>
                    <a:gd name="T53" fmla="*/ 118 h 224"/>
                    <a:gd name="T54" fmla="*/ 85 w 141"/>
                    <a:gd name="T55" fmla="*/ 105 h 224"/>
                    <a:gd name="T56" fmla="*/ 92 w 141"/>
                    <a:gd name="T57" fmla="*/ 91 h 224"/>
                    <a:gd name="T58" fmla="*/ 101 w 141"/>
                    <a:gd name="T59" fmla="*/ 78 h 224"/>
                    <a:gd name="T60" fmla="*/ 108 w 141"/>
                    <a:gd name="T61" fmla="*/ 67 h 224"/>
                    <a:gd name="T62" fmla="*/ 117 w 141"/>
                    <a:gd name="T63" fmla="*/ 54 h 224"/>
                    <a:gd name="T64" fmla="*/ 124 w 141"/>
                    <a:gd name="T65" fmla="*/ 42 h 224"/>
                    <a:gd name="T66" fmla="*/ 133 w 141"/>
                    <a:gd name="T67" fmla="*/ 30 h 224"/>
                    <a:gd name="T68" fmla="*/ 141 w 141"/>
                    <a:gd name="T69" fmla="*/ 19 h 224"/>
                    <a:gd name="T70" fmla="*/ 131 w 141"/>
                    <a:gd name="T71" fmla="*/ 23 h 224"/>
                    <a:gd name="T72" fmla="*/ 134 w 141"/>
                    <a:gd name="T73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1" h="224">
                      <a:moveTo>
                        <a:pt x="134" y="0"/>
                      </a:moveTo>
                      <a:lnTo>
                        <a:pt x="124" y="4"/>
                      </a:lnTo>
                      <a:lnTo>
                        <a:pt x="114" y="16"/>
                      </a:lnTo>
                      <a:lnTo>
                        <a:pt x="105" y="29"/>
                      </a:lnTo>
                      <a:lnTo>
                        <a:pt x="96" y="41"/>
                      </a:lnTo>
                      <a:lnTo>
                        <a:pt x="88" y="54"/>
                      </a:lnTo>
                      <a:lnTo>
                        <a:pt x="80" y="67"/>
                      </a:lnTo>
                      <a:lnTo>
                        <a:pt x="72" y="80"/>
                      </a:lnTo>
                      <a:lnTo>
                        <a:pt x="64" y="93"/>
                      </a:lnTo>
                      <a:lnTo>
                        <a:pt x="57" y="106"/>
                      </a:lnTo>
                      <a:lnTo>
                        <a:pt x="50" y="119"/>
                      </a:lnTo>
                      <a:lnTo>
                        <a:pt x="43" y="132"/>
                      </a:lnTo>
                      <a:lnTo>
                        <a:pt x="35" y="147"/>
                      </a:lnTo>
                      <a:lnTo>
                        <a:pt x="28" y="160"/>
                      </a:lnTo>
                      <a:lnTo>
                        <a:pt x="21" y="173"/>
                      </a:lnTo>
                      <a:lnTo>
                        <a:pt x="15" y="186"/>
                      </a:lnTo>
                      <a:lnTo>
                        <a:pt x="8" y="199"/>
                      </a:lnTo>
                      <a:lnTo>
                        <a:pt x="0" y="214"/>
                      </a:lnTo>
                      <a:lnTo>
                        <a:pt x="22" y="224"/>
                      </a:lnTo>
                      <a:lnTo>
                        <a:pt x="28" y="211"/>
                      </a:lnTo>
                      <a:lnTo>
                        <a:pt x="35" y="198"/>
                      </a:lnTo>
                      <a:lnTo>
                        <a:pt x="43" y="183"/>
                      </a:lnTo>
                      <a:lnTo>
                        <a:pt x="48" y="170"/>
                      </a:lnTo>
                      <a:lnTo>
                        <a:pt x="56" y="157"/>
                      </a:lnTo>
                      <a:lnTo>
                        <a:pt x="63" y="144"/>
                      </a:lnTo>
                      <a:lnTo>
                        <a:pt x="70" y="131"/>
                      </a:lnTo>
                      <a:lnTo>
                        <a:pt x="77" y="118"/>
                      </a:lnTo>
                      <a:lnTo>
                        <a:pt x="85" y="105"/>
                      </a:lnTo>
                      <a:lnTo>
                        <a:pt x="92" y="91"/>
                      </a:lnTo>
                      <a:lnTo>
                        <a:pt x="101" y="78"/>
                      </a:lnTo>
                      <a:lnTo>
                        <a:pt x="108" y="67"/>
                      </a:lnTo>
                      <a:lnTo>
                        <a:pt x="117" y="54"/>
                      </a:lnTo>
                      <a:lnTo>
                        <a:pt x="124" y="42"/>
                      </a:lnTo>
                      <a:lnTo>
                        <a:pt x="133" y="30"/>
                      </a:lnTo>
                      <a:lnTo>
                        <a:pt x="141" y="19"/>
                      </a:lnTo>
                      <a:lnTo>
                        <a:pt x="131" y="2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4" name="Freeform 196"/>
                <p:cNvSpPr>
                  <a:spLocks/>
                </p:cNvSpPr>
                <p:nvPr/>
              </p:nvSpPr>
              <p:spPr bwMode="auto">
                <a:xfrm>
                  <a:off x="5024" y="2525"/>
                  <a:ext cx="39" cy="23"/>
                </a:xfrm>
                <a:custGeom>
                  <a:avLst/>
                  <a:gdLst>
                    <a:gd name="T0" fmla="*/ 118 w 118"/>
                    <a:gd name="T1" fmla="*/ 65 h 70"/>
                    <a:gd name="T2" fmla="*/ 115 w 118"/>
                    <a:gd name="T3" fmla="*/ 49 h 70"/>
                    <a:gd name="T4" fmla="*/ 109 w 118"/>
                    <a:gd name="T5" fmla="*/ 46 h 70"/>
                    <a:gd name="T6" fmla="*/ 103 w 118"/>
                    <a:gd name="T7" fmla="*/ 43 h 70"/>
                    <a:gd name="T8" fmla="*/ 98 w 118"/>
                    <a:gd name="T9" fmla="*/ 39 h 70"/>
                    <a:gd name="T10" fmla="*/ 93 w 118"/>
                    <a:gd name="T11" fmla="*/ 36 h 70"/>
                    <a:gd name="T12" fmla="*/ 86 w 118"/>
                    <a:gd name="T13" fmla="*/ 32 h 70"/>
                    <a:gd name="T14" fmla="*/ 79 w 118"/>
                    <a:gd name="T15" fmla="*/ 27 h 70"/>
                    <a:gd name="T16" fmla="*/ 71 w 118"/>
                    <a:gd name="T17" fmla="*/ 23 h 70"/>
                    <a:gd name="T18" fmla="*/ 64 w 118"/>
                    <a:gd name="T19" fmla="*/ 19 h 70"/>
                    <a:gd name="T20" fmla="*/ 57 w 118"/>
                    <a:gd name="T21" fmla="*/ 16 h 70"/>
                    <a:gd name="T22" fmla="*/ 50 w 118"/>
                    <a:gd name="T23" fmla="*/ 13 h 70"/>
                    <a:gd name="T24" fmla="*/ 41 w 118"/>
                    <a:gd name="T25" fmla="*/ 10 h 70"/>
                    <a:gd name="T26" fmla="*/ 34 w 118"/>
                    <a:gd name="T27" fmla="*/ 7 h 70"/>
                    <a:gd name="T28" fmla="*/ 25 w 118"/>
                    <a:gd name="T29" fmla="*/ 4 h 70"/>
                    <a:gd name="T30" fmla="*/ 18 w 118"/>
                    <a:gd name="T31" fmla="*/ 3 h 70"/>
                    <a:gd name="T32" fmla="*/ 10 w 118"/>
                    <a:gd name="T33" fmla="*/ 1 h 70"/>
                    <a:gd name="T34" fmla="*/ 3 w 118"/>
                    <a:gd name="T35" fmla="*/ 0 h 70"/>
                    <a:gd name="T36" fmla="*/ 0 w 118"/>
                    <a:gd name="T37" fmla="*/ 23 h 70"/>
                    <a:gd name="T38" fmla="*/ 7 w 118"/>
                    <a:gd name="T39" fmla="*/ 23 h 70"/>
                    <a:gd name="T40" fmla="*/ 12 w 118"/>
                    <a:gd name="T41" fmla="*/ 25 h 70"/>
                    <a:gd name="T42" fmla="*/ 19 w 118"/>
                    <a:gd name="T43" fmla="*/ 27 h 70"/>
                    <a:gd name="T44" fmla="*/ 26 w 118"/>
                    <a:gd name="T45" fmla="*/ 29 h 70"/>
                    <a:gd name="T46" fmla="*/ 34 w 118"/>
                    <a:gd name="T47" fmla="*/ 32 h 70"/>
                    <a:gd name="T48" fmla="*/ 39 w 118"/>
                    <a:gd name="T49" fmla="*/ 35 h 70"/>
                    <a:gd name="T50" fmla="*/ 47 w 118"/>
                    <a:gd name="T51" fmla="*/ 38 h 70"/>
                    <a:gd name="T52" fmla="*/ 54 w 118"/>
                    <a:gd name="T53" fmla="*/ 41 h 70"/>
                    <a:gd name="T54" fmla="*/ 60 w 118"/>
                    <a:gd name="T55" fmla="*/ 45 h 70"/>
                    <a:gd name="T56" fmla="*/ 67 w 118"/>
                    <a:gd name="T57" fmla="*/ 48 h 70"/>
                    <a:gd name="T58" fmla="*/ 73 w 118"/>
                    <a:gd name="T59" fmla="*/ 52 h 70"/>
                    <a:gd name="T60" fmla="*/ 79 w 118"/>
                    <a:gd name="T61" fmla="*/ 55 h 70"/>
                    <a:gd name="T62" fmla="*/ 85 w 118"/>
                    <a:gd name="T63" fmla="*/ 59 h 70"/>
                    <a:gd name="T64" fmla="*/ 92 w 118"/>
                    <a:gd name="T65" fmla="*/ 62 h 70"/>
                    <a:gd name="T66" fmla="*/ 96 w 118"/>
                    <a:gd name="T67" fmla="*/ 67 h 70"/>
                    <a:gd name="T68" fmla="*/ 102 w 118"/>
                    <a:gd name="T69" fmla="*/ 70 h 70"/>
                    <a:gd name="T70" fmla="*/ 98 w 118"/>
                    <a:gd name="T71" fmla="*/ 54 h 70"/>
                    <a:gd name="T72" fmla="*/ 118 w 118"/>
                    <a:gd name="T73" fmla="*/ 6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8" h="70">
                      <a:moveTo>
                        <a:pt x="118" y="65"/>
                      </a:moveTo>
                      <a:lnTo>
                        <a:pt x="115" y="49"/>
                      </a:lnTo>
                      <a:lnTo>
                        <a:pt x="109" y="46"/>
                      </a:lnTo>
                      <a:lnTo>
                        <a:pt x="103" y="43"/>
                      </a:lnTo>
                      <a:lnTo>
                        <a:pt x="98" y="39"/>
                      </a:lnTo>
                      <a:lnTo>
                        <a:pt x="93" y="36"/>
                      </a:lnTo>
                      <a:lnTo>
                        <a:pt x="86" y="32"/>
                      </a:lnTo>
                      <a:lnTo>
                        <a:pt x="79" y="27"/>
                      </a:lnTo>
                      <a:lnTo>
                        <a:pt x="71" y="23"/>
                      </a:lnTo>
                      <a:lnTo>
                        <a:pt x="64" y="19"/>
                      </a:lnTo>
                      <a:lnTo>
                        <a:pt x="57" y="16"/>
                      </a:lnTo>
                      <a:lnTo>
                        <a:pt x="50" y="13"/>
                      </a:lnTo>
                      <a:lnTo>
                        <a:pt x="41" y="10"/>
                      </a:lnTo>
                      <a:lnTo>
                        <a:pt x="34" y="7"/>
                      </a:lnTo>
                      <a:lnTo>
                        <a:pt x="25" y="4"/>
                      </a:lnTo>
                      <a:lnTo>
                        <a:pt x="18" y="3"/>
                      </a:lnTo>
                      <a:lnTo>
                        <a:pt x="10" y="1"/>
                      </a:lnTo>
                      <a:lnTo>
                        <a:pt x="3" y="0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12" y="25"/>
                      </a:lnTo>
                      <a:lnTo>
                        <a:pt x="19" y="27"/>
                      </a:lnTo>
                      <a:lnTo>
                        <a:pt x="26" y="29"/>
                      </a:lnTo>
                      <a:lnTo>
                        <a:pt x="34" y="32"/>
                      </a:lnTo>
                      <a:lnTo>
                        <a:pt x="39" y="35"/>
                      </a:lnTo>
                      <a:lnTo>
                        <a:pt x="47" y="38"/>
                      </a:lnTo>
                      <a:lnTo>
                        <a:pt x="54" y="41"/>
                      </a:lnTo>
                      <a:lnTo>
                        <a:pt x="60" y="45"/>
                      </a:lnTo>
                      <a:lnTo>
                        <a:pt x="67" y="48"/>
                      </a:lnTo>
                      <a:lnTo>
                        <a:pt x="73" y="52"/>
                      </a:lnTo>
                      <a:lnTo>
                        <a:pt x="79" y="55"/>
                      </a:lnTo>
                      <a:lnTo>
                        <a:pt x="85" y="59"/>
                      </a:lnTo>
                      <a:lnTo>
                        <a:pt x="92" y="62"/>
                      </a:lnTo>
                      <a:lnTo>
                        <a:pt x="96" y="67"/>
                      </a:lnTo>
                      <a:lnTo>
                        <a:pt x="102" y="70"/>
                      </a:lnTo>
                      <a:lnTo>
                        <a:pt x="98" y="54"/>
                      </a:lnTo>
                      <a:lnTo>
                        <a:pt x="118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5" name="Freeform 197"/>
                <p:cNvSpPr>
                  <a:spLocks/>
                </p:cNvSpPr>
                <p:nvPr/>
              </p:nvSpPr>
              <p:spPr bwMode="auto">
                <a:xfrm>
                  <a:off x="5020" y="2561"/>
                  <a:ext cx="7" cy="6"/>
                </a:xfrm>
                <a:custGeom>
                  <a:avLst/>
                  <a:gdLst>
                    <a:gd name="T0" fmla="*/ 20 w 21"/>
                    <a:gd name="T1" fmla="*/ 18 h 18"/>
                    <a:gd name="T2" fmla="*/ 21 w 21"/>
                    <a:gd name="T3" fmla="*/ 14 h 18"/>
                    <a:gd name="T4" fmla="*/ 21 w 21"/>
                    <a:gd name="T5" fmla="*/ 8 h 18"/>
                    <a:gd name="T6" fmla="*/ 18 w 21"/>
                    <a:gd name="T7" fmla="*/ 5 h 18"/>
                    <a:gd name="T8" fmla="*/ 16 w 21"/>
                    <a:gd name="T9" fmla="*/ 2 h 18"/>
                    <a:gd name="T10" fmla="*/ 11 w 21"/>
                    <a:gd name="T11" fmla="*/ 0 h 18"/>
                    <a:gd name="T12" fmla="*/ 7 w 21"/>
                    <a:gd name="T13" fmla="*/ 0 h 18"/>
                    <a:gd name="T14" fmla="*/ 2 w 21"/>
                    <a:gd name="T15" fmla="*/ 2 h 18"/>
                    <a:gd name="T16" fmla="*/ 0 w 21"/>
                    <a:gd name="T17" fmla="*/ 6 h 18"/>
                    <a:gd name="T18" fmla="*/ 20 w 21"/>
                    <a:gd name="T1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20" y="18"/>
                      </a:moveTo>
                      <a:lnTo>
                        <a:pt x="21" y="14"/>
                      </a:lnTo>
                      <a:lnTo>
                        <a:pt x="21" y="8"/>
                      </a:lnTo>
                      <a:lnTo>
                        <a:pt x="18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6" name="Freeform 198"/>
                <p:cNvSpPr>
                  <a:spLocks/>
                </p:cNvSpPr>
                <p:nvPr/>
              </p:nvSpPr>
              <p:spPr bwMode="auto">
                <a:xfrm>
                  <a:off x="5007" y="2563"/>
                  <a:ext cx="20" cy="28"/>
                </a:xfrm>
                <a:custGeom>
                  <a:avLst/>
                  <a:gdLst>
                    <a:gd name="T0" fmla="*/ 22 w 61"/>
                    <a:gd name="T1" fmla="*/ 85 h 85"/>
                    <a:gd name="T2" fmla="*/ 26 w 61"/>
                    <a:gd name="T3" fmla="*/ 74 h 85"/>
                    <a:gd name="T4" fmla="*/ 30 w 61"/>
                    <a:gd name="T5" fmla="*/ 66 h 85"/>
                    <a:gd name="T6" fmla="*/ 35 w 61"/>
                    <a:gd name="T7" fmla="*/ 57 h 85"/>
                    <a:gd name="T8" fmla="*/ 39 w 61"/>
                    <a:gd name="T9" fmla="*/ 48 h 85"/>
                    <a:gd name="T10" fmla="*/ 45 w 61"/>
                    <a:gd name="T11" fmla="*/ 40 h 85"/>
                    <a:gd name="T12" fmla="*/ 49 w 61"/>
                    <a:gd name="T13" fmla="*/ 29 h 85"/>
                    <a:gd name="T14" fmla="*/ 55 w 61"/>
                    <a:gd name="T15" fmla="*/ 21 h 85"/>
                    <a:gd name="T16" fmla="*/ 61 w 61"/>
                    <a:gd name="T17" fmla="*/ 12 h 85"/>
                    <a:gd name="T18" fmla="*/ 41 w 61"/>
                    <a:gd name="T19" fmla="*/ 0 h 85"/>
                    <a:gd name="T20" fmla="*/ 35 w 61"/>
                    <a:gd name="T21" fmla="*/ 9 h 85"/>
                    <a:gd name="T22" fmla="*/ 29 w 61"/>
                    <a:gd name="T23" fmla="*/ 18 h 85"/>
                    <a:gd name="T24" fmla="*/ 23 w 61"/>
                    <a:gd name="T25" fmla="*/ 28 h 85"/>
                    <a:gd name="T26" fmla="*/ 19 w 61"/>
                    <a:gd name="T27" fmla="*/ 37 h 85"/>
                    <a:gd name="T28" fmla="*/ 14 w 61"/>
                    <a:gd name="T29" fmla="*/ 47 h 85"/>
                    <a:gd name="T30" fmla="*/ 9 w 61"/>
                    <a:gd name="T31" fmla="*/ 56 h 85"/>
                    <a:gd name="T32" fmla="*/ 4 w 61"/>
                    <a:gd name="T33" fmla="*/ 66 h 85"/>
                    <a:gd name="T34" fmla="*/ 0 w 61"/>
                    <a:gd name="T35" fmla="*/ 76 h 85"/>
                    <a:gd name="T36" fmla="*/ 22 w 61"/>
                    <a:gd name="T37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1" h="85">
                      <a:moveTo>
                        <a:pt x="22" y="85"/>
                      </a:moveTo>
                      <a:lnTo>
                        <a:pt x="26" y="74"/>
                      </a:lnTo>
                      <a:lnTo>
                        <a:pt x="30" y="66"/>
                      </a:lnTo>
                      <a:lnTo>
                        <a:pt x="35" y="57"/>
                      </a:lnTo>
                      <a:lnTo>
                        <a:pt x="39" y="48"/>
                      </a:lnTo>
                      <a:lnTo>
                        <a:pt x="45" y="40"/>
                      </a:lnTo>
                      <a:lnTo>
                        <a:pt x="49" y="29"/>
                      </a:lnTo>
                      <a:lnTo>
                        <a:pt x="55" y="21"/>
                      </a:lnTo>
                      <a:lnTo>
                        <a:pt x="61" y="12"/>
                      </a:lnTo>
                      <a:lnTo>
                        <a:pt x="41" y="0"/>
                      </a:lnTo>
                      <a:lnTo>
                        <a:pt x="35" y="9"/>
                      </a:lnTo>
                      <a:lnTo>
                        <a:pt x="29" y="18"/>
                      </a:lnTo>
                      <a:lnTo>
                        <a:pt x="23" y="28"/>
                      </a:lnTo>
                      <a:lnTo>
                        <a:pt x="19" y="37"/>
                      </a:lnTo>
                      <a:lnTo>
                        <a:pt x="14" y="47"/>
                      </a:lnTo>
                      <a:lnTo>
                        <a:pt x="9" y="56"/>
                      </a:lnTo>
                      <a:lnTo>
                        <a:pt x="4" y="66"/>
                      </a:lnTo>
                      <a:lnTo>
                        <a:pt x="0" y="76"/>
                      </a:lnTo>
                      <a:lnTo>
                        <a:pt x="22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7" name="Freeform 199"/>
                <p:cNvSpPr>
                  <a:spLocks/>
                </p:cNvSpPr>
                <p:nvPr/>
              </p:nvSpPr>
              <p:spPr bwMode="auto">
                <a:xfrm>
                  <a:off x="5020" y="2563"/>
                  <a:ext cx="7" cy="6"/>
                </a:xfrm>
                <a:custGeom>
                  <a:avLst/>
                  <a:gdLst>
                    <a:gd name="T0" fmla="*/ 0 w 22"/>
                    <a:gd name="T1" fmla="*/ 0 h 16"/>
                    <a:gd name="T2" fmla="*/ 0 w 22"/>
                    <a:gd name="T3" fmla="*/ 4 h 16"/>
                    <a:gd name="T4" fmla="*/ 2 w 22"/>
                    <a:gd name="T5" fmla="*/ 10 h 16"/>
                    <a:gd name="T6" fmla="*/ 3 w 22"/>
                    <a:gd name="T7" fmla="*/ 13 h 16"/>
                    <a:gd name="T8" fmla="*/ 7 w 22"/>
                    <a:gd name="T9" fmla="*/ 14 h 16"/>
                    <a:gd name="T10" fmla="*/ 12 w 22"/>
                    <a:gd name="T11" fmla="*/ 16 h 16"/>
                    <a:gd name="T12" fmla="*/ 16 w 22"/>
                    <a:gd name="T13" fmla="*/ 14 h 16"/>
                    <a:gd name="T14" fmla="*/ 20 w 22"/>
                    <a:gd name="T15" fmla="*/ 13 h 16"/>
                    <a:gd name="T16" fmla="*/ 22 w 22"/>
                    <a:gd name="T17" fmla="*/ 8 h 16"/>
                    <a:gd name="T18" fmla="*/ 0 w 22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10"/>
                      </a:lnTo>
                      <a:lnTo>
                        <a:pt x="3" y="13"/>
                      </a:lnTo>
                      <a:lnTo>
                        <a:pt x="7" y="14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20" y="13"/>
                      </a:lnTo>
                      <a:lnTo>
                        <a:pt x="2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8" name="Freeform 200"/>
                <p:cNvSpPr>
                  <a:spLocks/>
                </p:cNvSpPr>
                <p:nvPr/>
              </p:nvSpPr>
              <p:spPr bwMode="auto">
                <a:xfrm>
                  <a:off x="5143" y="2492"/>
                  <a:ext cx="7" cy="6"/>
                </a:xfrm>
                <a:custGeom>
                  <a:avLst/>
                  <a:gdLst>
                    <a:gd name="T0" fmla="*/ 22 w 22"/>
                    <a:gd name="T1" fmla="*/ 6 h 17"/>
                    <a:gd name="T2" fmla="*/ 19 w 22"/>
                    <a:gd name="T3" fmla="*/ 1 h 17"/>
                    <a:gd name="T4" fmla="*/ 15 w 22"/>
                    <a:gd name="T5" fmla="*/ 0 h 17"/>
                    <a:gd name="T6" fmla="*/ 11 w 22"/>
                    <a:gd name="T7" fmla="*/ 0 h 17"/>
                    <a:gd name="T8" fmla="*/ 6 w 22"/>
                    <a:gd name="T9" fmla="*/ 1 h 17"/>
                    <a:gd name="T10" fmla="*/ 3 w 22"/>
                    <a:gd name="T11" fmla="*/ 4 h 17"/>
                    <a:gd name="T12" fmla="*/ 0 w 22"/>
                    <a:gd name="T13" fmla="*/ 7 h 17"/>
                    <a:gd name="T14" fmla="*/ 0 w 22"/>
                    <a:gd name="T15" fmla="*/ 13 h 17"/>
                    <a:gd name="T16" fmla="*/ 2 w 22"/>
                    <a:gd name="T17" fmla="*/ 17 h 17"/>
                    <a:gd name="T18" fmla="*/ 22 w 22"/>
                    <a:gd name="T1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22" y="6"/>
                      </a:move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2" y="17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9" name="Freeform 201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16" cy="70"/>
                </a:xfrm>
                <a:custGeom>
                  <a:avLst/>
                  <a:gdLst>
                    <a:gd name="T0" fmla="*/ 26 w 48"/>
                    <a:gd name="T1" fmla="*/ 211 h 211"/>
                    <a:gd name="T2" fmla="*/ 30 w 48"/>
                    <a:gd name="T3" fmla="*/ 198 h 211"/>
                    <a:gd name="T4" fmla="*/ 36 w 48"/>
                    <a:gd name="T5" fmla="*/ 184 h 211"/>
                    <a:gd name="T6" fmla="*/ 39 w 48"/>
                    <a:gd name="T7" fmla="*/ 171 h 211"/>
                    <a:gd name="T8" fmla="*/ 42 w 48"/>
                    <a:gd name="T9" fmla="*/ 157 h 211"/>
                    <a:gd name="T10" fmla="*/ 45 w 48"/>
                    <a:gd name="T11" fmla="*/ 142 h 211"/>
                    <a:gd name="T12" fmla="*/ 46 w 48"/>
                    <a:gd name="T13" fmla="*/ 131 h 211"/>
                    <a:gd name="T14" fmla="*/ 48 w 48"/>
                    <a:gd name="T15" fmla="*/ 116 h 211"/>
                    <a:gd name="T16" fmla="*/ 48 w 48"/>
                    <a:gd name="T17" fmla="*/ 103 h 211"/>
                    <a:gd name="T18" fmla="*/ 46 w 48"/>
                    <a:gd name="T19" fmla="*/ 88 h 211"/>
                    <a:gd name="T20" fmla="*/ 45 w 48"/>
                    <a:gd name="T21" fmla="*/ 75 h 211"/>
                    <a:gd name="T22" fmla="*/ 44 w 48"/>
                    <a:gd name="T23" fmla="*/ 62 h 211"/>
                    <a:gd name="T24" fmla="*/ 41 w 48"/>
                    <a:gd name="T25" fmla="*/ 49 h 211"/>
                    <a:gd name="T26" fmla="*/ 36 w 48"/>
                    <a:gd name="T27" fmla="*/ 36 h 211"/>
                    <a:gd name="T28" fmla="*/ 32 w 48"/>
                    <a:gd name="T29" fmla="*/ 23 h 211"/>
                    <a:gd name="T30" fmla="*/ 28 w 48"/>
                    <a:gd name="T31" fmla="*/ 11 h 211"/>
                    <a:gd name="T32" fmla="*/ 20 w 48"/>
                    <a:gd name="T33" fmla="*/ 0 h 211"/>
                    <a:gd name="T34" fmla="*/ 0 w 48"/>
                    <a:gd name="T35" fmla="*/ 11 h 211"/>
                    <a:gd name="T36" fmla="*/ 6 w 48"/>
                    <a:gd name="T37" fmla="*/ 22 h 211"/>
                    <a:gd name="T38" fmla="*/ 10 w 48"/>
                    <a:gd name="T39" fmla="*/ 33 h 211"/>
                    <a:gd name="T40" fmla="*/ 14 w 48"/>
                    <a:gd name="T41" fmla="*/ 45 h 211"/>
                    <a:gd name="T42" fmla="*/ 17 w 48"/>
                    <a:gd name="T43" fmla="*/ 55 h 211"/>
                    <a:gd name="T44" fmla="*/ 20 w 48"/>
                    <a:gd name="T45" fmla="*/ 68 h 211"/>
                    <a:gd name="T46" fmla="*/ 23 w 48"/>
                    <a:gd name="T47" fmla="*/ 80 h 211"/>
                    <a:gd name="T48" fmla="*/ 23 w 48"/>
                    <a:gd name="T49" fmla="*/ 91 h 211"/>
                    <a:gd name="T50" fmla="*/ 25 w 48"/>
                    <a:gd name="T51" fmla="*/ 103 h 211"/>
                    <a:gd name="T52" fmla="*/ 25 w 48"/>
                    <a:gd name="T53" fmla="*/ 116 h 211"/>
                    <a:gd name="T54" fmla="*/ 23 w 48"/>
                    <a:gd name="T55" fmla="*/ 128 h 211"/>
                    <a:gd name="T56" fmla="*/ 22 w 48"/>
                    <a:gd name="T57" fmla="*/ 139 h 211"/>
                    <a:gd name="T58" fmla="*/ 20 w 48"/>
                    <a:gd name="T59" fmla="*/ 152 h 211"/>
                    <a:gd name="T60" fmla="*/ 17 w 48"/>
                    <a:gd name="T61" fmla="*/ 164 h 211"/>
                    <a:gd name="T62" fmla="*/ 13 w 48"/>
                    <a:gd name="T63" fmla="*/ 177 h 211"/>
                    <a:gd name="T64" fmla="*/ 9 w 48"/>
                    <a:gd name="T65" fmla="*/ 190 h 211"/>
                    <a:gd name="T66" fmla="*/ 4 w 48"/>
                    <a:gd name="T67" fmla="*/ 202 h 211"/>
                    <a:gd name="T68" fmla="*/ 26 w 48"/>
                    <a:gd name="T69" fmla="*/ 21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211">
                      <a:moveTo>
                        <a:pt x="26" y="211"/>
                      </a:moveTo>
                      <a:lnTo>
                        <a:pt x="30" y="198"/>
                      </a:lnTo>
                      <a:lnTo>
                        <a:pt x="36" y="184"/>
                      </a:lnTo>
                      <a:lnTo>
                        <a:pt x="39" y="171"/>
                      </a:lnTo>
                      <a:lnTo>
                        <a:pt x="42" y="157"/>
                      </a:lnTo>
                      <a:lnTo>
                        <a:pt x="45" y="142"/>
                      </a:lnTo>
                      <a:lnTo>
                        <a:pt x="46" y="131"/>
                      </a:lnTo>
                      <a:lnTo>
                        <a:pt x="48" y="116"/>
                      </a:lnTo>
                      <a:lnTo>
                        <a:pt x="48" y="103"/>
                      </a:lnTo>
                      <a:lnTo>
                        <a:pt x="46" y="88"/>
                      </a:lnTo>
                      <a:lnTo>
                        <a:pt x="45" y="75"/>
                      </a:lnTo>
                      <a:lnTo>
                        <a:pt x="44" y="62"/>
                      </a:lnTo>
                      <a:lnTo>
                        <a:pt x="41" y="49"/>
                      </a:lnTo>
                      <a:lnTo>
                        <a:pt x="36" y="36"/>
                      </a:lnTo>
                      <a:lnTo>
                        <a:pt x="32" y="23"/>
                      </a:lnTo>
                      <a:lnTo>
                        <a:pt x="28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lnTo>
                        <a:pt x="6" y="22"/>
                      </a:lnTo>
                      <a:lnTo>
                        <a:pt x="10" y="33"/>
                      </a:lnTo>
                      <a:lnTo>
                        <a:pt x="14" y="45"/>
                      </a:lnTo>
                      <a:lnTo>
                        <a:pt x="17" y="55"/>
                      </a:lnTo>
                      <a:lnTo>
                        <a:pt x="20" y="68"/>
                      </a:lnTo>
                      <a:lnTo>
                        <a:pt x="23" y="80"/>
                      </a:lnTo>
                      <a:lnTo>
                        <a:pt x="23" y="91"/>
                      </a:lnTo>
                      <a:lnTo>
                        <a:pt x="25" y="103"/>
                      </a:lnTo>
                      <a:lnTo>
                        <a:pt x="25" y="116"/>
                      </a:lnTo>
                      <a:lnTo>
                        <a:pt x="23" y="128"/>
                      </a:lnTo>
                      <a:lnTo>
                        <a:pt x="22" y="139"/>
                      </a:lnTo>
                      <a:lnTo>
                        <a:pt x="20" y="152"/>
                      </a:lnTo>
                      <a:lnTo>
                        <a:pt x="17" y="164"/>
                      </a:lnTo>
                      <a:lnTo>
                        <a:pt x="13" y="177"/>
                      </a:lnTo>
                      <a:lnTo>
                        <a:pt x="9" y="190"/>
                      </a:lnTo>
                      <a:lnTo>
                        <a:pt x="4" y="202"/>
                      </a:lnTo>
                      <a:lnTo>
                        <a:pt x="26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0" name="Freeform 202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8" cy="6"/>
                </a:xfrm>
                <a:custGeom>
                  <a:avLst/>
                  <a:gdLst>
                    <a:gd name="T0" fmla="*/ 2 w 24"/>
                    <a:gd name="T1" fmla="*/ 0 h 16"/>
                    <a:gd name="T2" fmla="*/ 0 w 24"/>
                    <a:gd name="T3" fmla="*/ 5 h 16"/>
                    <a:gd name="T4" fmla="*/ 2 w 24"/>
                    <a:gd name="T5" fmla="*/ 10 h 16"/>
                    <a:gd name="T6" fmla="*/ 5 w 24"/>
                    <a:gd name="T7" fmla="*/ 13 h 16"/>
                    <a:gd name="T8" fmla="*/ 8 w 24"/>
                    <a:gd name="T9" fmla="*/ 15 h 16"/>
                    <a:gd name="T10" fmla="*/ 12 w 24"/>
                    <a:gd name="T11" fmla="*/ 16 h 16"/>
                    <a:gd name="T12" fmla="*/ 16 w 24"/>
                    <a:gd name="T13" fmla="*/ 15 h 16"/>
                    <a:gd name="T14" fmla="*/ 21 w 24"/>
                    <a:gd name="T15" fmla="*/ 13 h 16"/>
                    <a:gd name="T16" fmla="*/ 24 w 24"/>
                    <a:gd name="T17" fmla="*/ 9 h 16"/>
                    <a:gd name="T18" fmla="*/ 2 w 24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6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8" y="15"/>
                      </a:lnTo>
                      <a:lnTo>
                        <a:pt x="12" y="16"/>
                      </a:lnTo>
                      <a:lnTo>
                        <a:pt x="16" y="15"/>
                      </a:lnTo>
                      <a:lnTo>
                        <a:pt x="21" y="13"/>
                      </a:lnTo>
                      <a:lnTo>
                        <a:pt x="24" y="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1" name="Freeform 203"/>
                <p:cNvSpPr>
                  <a:spLocks/>
                </p:cNvSpPr>
                <p:nvPr/>
              </p:nvSpPr>
              <p:spPr bwMode="auto">
                <a:xfrm>
                  <a:off x="5162" y="2458"/>
                  <a:ext cx="4" cy="7"/>
                </a:xfrm>
                <a:custGeom>
                  <a:avLst/>
                  <a:gdLst>
                    <a:gd name="T0" fmla="*/ 0 w 12"/>
                    <a:gd name="T1" fmla="*/ 22 h 22"/>
                    <a:gd name="T2" fmla="*/ 5 w 12"/>
                    <a:gd name="T3" fmla="*/ 22 h 22"/>
                    <a:gd name="T4" fmla="*/ 7 w 12"/>
                    <a:gd name="T5" fmla="*/ 19 h 22"/>
                    <a:gd name="T6" fmla="*/ 10 w 12"/>
                    <a:gd name="T7" fmla="*/ 16 h 22"/>
                    <a:gd name="T8" fmla="*/ 12 w 12"/>
                    <a:gd name="T9" fmla="*/ 12 h 22"/>
                    <a:gd name="T10" fmla="*/ 12 w 12"/>
                    <a:gd name="T11" fmla="*/ 7 h 22"/>
                    <a:gd name="T12" fmla="*/ 9 w 12"/>
                    <a:gd name="T13" fmla="*/ 3 h 22"/>
                    <a:gd name="T14" fmla="*/ 6 w 12"/>
                    <a:gd name="T15" fmla="*/ 0 h 22"/>
                    <a:gd name="T16" fmla="*/ 0 w 12"/>
                    <a:gd name="T17" fmla="*/ 0 h 22"/>
                    <a:gd name="T18" fmla="*/ 0 w 12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7" y="19"/>
                      </a:lnTo>
                      <a:lnTo>
                        <a:pt x="10" y="16"/>
                      </a:lnTo>
                      <a:lnTo>
                        <a:pt x="12" y="12"/>
                      </a:lnTo>
                      <a:lnTo>
                        <a:pt x="12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2" name="Freeform 204"/>
                <p:cNvSpPr>
                  <a:spLocks/>
                </p:cNvSpPr>
                <p:nvPr/>
              </p:nvSpPr>
              <p:spPr bwMode="auto">
                <a:xfrm>
                  <a:off x="5114" y="2458"/>
                  <a:ext cx="48" cy="46"/>
                </a:xfrm>
                <a:custGeom>
                  <a:avLst/>
                  <a:gdLst>
                    <a:gd name="T0" fmla="*/ 23 w 144"/>
                    <a:gd name="T1" fmla="*/ 137 h 137"/>
                    <a:gd name="T2" fmla="*/ 25 w 144"/>
                    <a:gd name="T3" fmla="*/ 124 h 137"/>
                    <a:gd name="T4" fmla="*/ 28 w 144"/>
                    <a:gd name="T5" fmla="*/ 109 h 137"/>
                    <a:gd name="T6" fmla="*/ 29 w 144"/>
                    <a:gd name="T7" fmla="*/ 99 h 137"/>
                    <a:gd name="T8" fmla="*/ 35 w 144"/>
                    <a:gd name="T9" fmla="*/ 87 h 137"/>
                    <a:gd name="T10" fmla="*/ 39 w 144"/>
                    <a:gd name="T11" fmla="*/ 77 h 137"/>
                    <a:gd name="T12" fmla="*/ 45 w 144"/>
                    <a:gd name="T13" fmla="*/ 68 h 137"/>
                    <a:gd name="T14" fmla="*/ 51 w 144"/>
                    <a:gd name="T15" fmla="*/ 58 h 137"/>
                    <a:gd name="T16" fmla="*/ 58 w 144"/>
                    <a:gd name="T17" fmla="*/ 51 h 137"/>
                    <a:gd name="T18" fmla="*/ 66 w 144"/>
                    <a:gd name="T19" fmla="*/ 44 h 137"/>
                    <a:gd name="T20" fmla="*/ 74 w 144"/>
                    <a:gd name="T21" fmla="*/ 39 h 137"/>
                    <a:gd name="T22" fmla="*/ 85 w 144"/>
                    <a:gd name="T23" fmla="*/ 34 h 137"/>
                    <a:gd name="T24" fmla="*/ 95 w 144"/>
                    <a:gd name="T25" fmla="*/ 29 h 137"/>
                    <a:gd name="T26" fmla="*/ 106 w 144"/>
                    <a:gd name="T27" fmla="*/ 26 h 137"/>
                    <a:gd name="T28" fmla="*/ 118 w 144"/>
                    <a:gd name="T29" fmla="*/ 23 h 137"/>
                    <a:gd name="T30" fmla="*/ 130 w 144"/>
                    <a:gd name="T31" fmla="*/ 22 h 137"/>
                    <a:gd name="T32" fmla="*/ 144 w 144"/>
                    <a:gd name="T33" fmla="*/ 22 h 137"/>
                    <a:gd name="T34" fmla="*/ 144 w 144"/>
                    <a:gd name="T35" fmla="*/ 0 h 137"/>
                    <a:gd name="T36" fmla="*/ 130 w 144"/>
                    <a:gd name="T37" fmla="*/ 0 h 137"/>
                    <a:gd name="T38" fmla="*/ 114 w 144"/>
                    <a:gd name="T39" fmla="*/ 0 h 137"/>
                    <a:gd name="T40" fmla="*/ 101 w 144"/>
                    <a:gd name="T41" fmla="*/ 3 h 137"/>
                    <a:gd name="T42" fmla="*/ 87 w 144"/>
                    <a:gd name="T43" fmla="*/ 7 h 137"/>
                    <a:gd name="T44" fmla="*/ 74 w 144"/>
                    <a:gd name="T45" fmla="*/ 12 h 137"/>
                    <a:gd name="T46" fmla="*/ 63 w 144"/>
                    <a:gd name="T47" fmla="*/ 18 h 137"/>
                    <a:gd name="T48" fmla="*/ 51 w 144"/>
                    <a:gd name="T49" fmla="*/ 26 h 137"/>
                    <a:gd name="T50" fmla="*/ 42 w 144"/>
                    <a:gd name="T51" fmla="*/ 35 h 137"/>
                    <a:gd name="T52" fmla="*/ 34 w 144"/>
                    <a:gd name="T53" fmla="*/ 44 h 137"/>
                    <a:gd name="T54" fmla="*/ 25 w 144"/>
                    <a:gd name="T55" fmla="*/ 54 h 137"/>
                    <a:gd name="T56" fmla="*/ 19 w 144"/>
                    <a:gd name="T57" fmla="*/ 66 h 137"/>
                    <a:gd name="T58" fmla="*/ 13 w 144"/>
                    <a:gd name="T59" fmla="*/ 77 h 137"/>
                    <a:gd name="T60" fmla="*/ 7 w 144"/>
                    <a:gd name="T61" fmla="*/ 92 h 137"/>
                    <a:gd name="T62" fmla="*/ 5 w 144"/>
                    <a:gd name="T63" fmla="*/ 105 h 137"/>
                    <a:gd name="T64" fmla="*/ 2 w 144"/>
                    <a:gd name="T65" fmla="*/ 119 h 137"/>
                    <a:gd name="T66" fmla="*/ 0 w 144"/>
                    <a:gd name="T67" fmla="*/ 135 h 137"/>
                    <a:gd name="T68" fmla="*/ 23 w 144"/>
                    <a:gd name="T6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4" h="137">
                      <a:moveTo>
                        <a:pt x="23" y="137"/>
                      </a:moveTo>
                      <a:lnTo>
                        <a:pt x="25" y="124"/>
                      </a:lnTo>
                      <a:lnTo>
                        <a:pt x="28" y="109"/>
                      </a:lnTo>
                      <a:lnTo>
                        <a:pt x="29" y="99"/>
                      </a:lnTo>
                      <a:lnTo>
                        <a:pt x="35" y="87"/>
                      </a:lnTo>
                      <a:lnTo>
                        <a:pt x="39" y="77"/>
                      </a:lnTo>
                      <a:lnTo>
                        <a:pt x="45" y="68"/>
                      </a:lnTo>
                      <a:lnTo>
                        <a:pt x="51" y="58"/>
                      </a:lnTo>
                      <a:lnTo>
                        <a:pt x="58" y="51"/>
                      </a:lnTo>
                      <a:lnTo>
                        <a:pt x="66" y="44"/>
                      </a:lnTo>
                      <a:lnTo>
                        <a:pt x="74" y="39"/>
                      </a:lnTo>
                      <a:lnTo>
                        <a:pt x="85" y="34"/>
                      </a:lnTo>
                      <a:lnTo>
                        <a:pt x="95" y="29"/>
                      </a:lnTo>
                      <a:lnTo>
                        <a:pt x="106" y="26"/>
                      </a:lnTo>
                      <a:lnTo>
                        <a:pt x="118" y="23"/>
                      </a:lnTo>
                      <a:lnTo>
                        <a:pt x="130" y="22"/>
                      </a:lnTo>
                      <a:lnTo>
                        <a:pt x="144" y="22"/>
                      </a:lnTo>
                      <a:lnTo>
                        <a:pt x="144" y="0"/>
                      </a:lnTo>
                      <a:lnTo>
                        <a:pt x="130" y="0"/>
                      </a:lnTo>
                      <a:lnTo>
                        <a:pt x="114" y="0"/>
                      </a:lnTo>
                      <a:lnTo>
                        <a:pt x="101" y="3"/>
                      </a:lnTo>
                      <a:lnTo>
                        <a:pt x="87" y="7"/>
                      </a:lnTo>
                      <a:lnTo>
                        <a:pt x="74" y="12"/>
                      </a:lnTo>
                      <a:lnTo>
                        <a:pt x="63" y="18"/>
                      </a:lnTo>
                      <a:lnTo>
                        <a:pt x="51" y="26"/>
                      </a:lnTo>
                      <a:lnTo>
                        <a:pt x="42" y="35"/>
                      </a:lnTo>
                      <a:lnTo>
                        <a:pt x="34" y="44"/>
                      </a:lnTo>
                      <a:lnTo>
                        <a:pt x="25" y="54"/>
                      </a:lnTo>
                      <a:lnTo>
                        <a:pt x="19" y="66"/>
                      </a:lnTo>
                      <a:lnTo>
                        <a:pt x="13" y="77"/>
                      </a:lnTo>
                      <a:lnTo>
                        <a:pt x="7" y="92"/>
                      </a:lnTo>
                      <a:lnTo>
                        <a:pt x="5" y="105"/>
                      </a:lnTo>
                      <a:lnTo>
                        <a:pt x="2" y="119"/>
                      </a:lnTo>
                      <a:lnTo>
                        <a:pt x="0" y="135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</p:grpSp>
          <p:sp>
            <p:nvSpPr>
              <p:cNvPr id="228" name="Freeform 206"/>
              <p:cNvSpPr>
                <a:spLocks/>
              </p:cNvSpPr>
              <p:nvPr/>
            </p:nvSpPr>
            <p:spPr bwMode="auto">
              <a:xfrm>
                <a:off x="5158" y="2461"/>
                <a:ext cx="8" cy="4"/>
              </a:xfrm>
              <a:custGeom>
                <a:avLst/>
                <a:gdLst>
                  <a:gd name="T0" fmla="*/ 0 w 23"/>
                  <a:gd name="T1" fmla="*/ 0 h 12"/>
                  <a:gd name="T2" fmla="*/ 1 w 23"/>
                  <a:gd name="T3" fmla="*/ 5 h 12"/>
                  <a:gd name="T4" fmla="*/ 2 w 23"/>
                  <a:gd name="T5" fmla="*/ 9 h 12"/>
                  <a:gd name="T6" fmla="*/ 7 w 23"/>
                  <a:gd name="T7" fmla="*/ 12 h 12"/>
                  <a:gd name="T8" fmla="*/ 11 w 23"/>
                  <a:gd name="T9" fmla="*/ 12 h 12"/>
                  <a:gd name="T10" fmla="*/ 16 w 23"/>
                  <a:gd name="T11" fmla="*/ 12 h 12"/>
                  <a:gd name="T12" fmla="*/ 18 w 23"/>
                  <a:gd name="T13" fmla="*/ 10 h 12"/>
                  <a:gd name="T14" fmla="*/ 21 w 23"/>
                  <a:gd name="T15" fmla="*/ 6 h 12"/>
                  <a:gd name="T16" fmla="*/ 23 w 23"/>
                  <a:gd name="T17" fmla="*/ 2 h 12"/>
                  <a:gd name="T18" fmla="*/ 0 w 2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21" y="6"/>
                    </a:lnTo>
                    <a:lnTo>
                      <a:pt x="2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29" name="Freeform 207"/>
              <p:cNvSpPr>
                <a:spLocks/>
              </p:cNvSpPr>
              <p:nvPr/>
            </p:nvSpPr>
            <p:spPr bwMode="auto">
              <a:xfrm>
                <a:off x="5100" y="2451"/>
                <a:ext cx="7" cy="5"/>
              </a:xfrm>
              <a:custGeom>
                <a:avLst/>
                <a:gdLst>
                  <a:gd name="T0" fmla="*/ 23 w 23"/>
                  <a:gd name="T1" fmla="*/ 13 h 13"/>
                  <a:gd name="T2" fmla="*/ 22 w 23"/>
                  <a:gd name="T3" fmla="*/ 8 h 13"/>
                  <a:gd name="T4" fmla="*/ 20 w 23"/>
                  <a:gd name="T5" fmla="*/ 4 h 13"/>
                  <a:gd name="T6" fmla="*/ 16 w 23"/>
                  <a:gd name="T7" fmla="*/ 1 h 13"/>
                  <a:gd name="T8" fmla="*/ 13 w 23"/>
                  <a:gd name="T9" fmla="*/ 0 h 13"/>
                  <a:gd name="T10" fmla="*/ 7 w 23"/>
                  <a:gd name="T11" fmla="*/ 0 h 13"/>
                  <a:gd name="T12" fmla="*/ 4 w 23"/>
                  <a:gd name="T13" fmla="*/ 3 h 13"/>
                  <a:gd name="T14" fmla="*/ 1 w 23"/>
                  <a:gd name="T15" fmla="*/ 6 h 13"/>
                  <a:gd name="T16" fmla="*/ 0 w 23"/>
                  <a:gd name="T17" fmla="*/ 10 h 13"/>
                  <a:gd name="T18" fmla="*/ 23 w 23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22" y="8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0" name="Freeform 208"/>
              <p:cNvSpPr>
                <a:spLocks/>
              </p:cNvSpPr>
              <p:nvPr/>
            </p:nvSpPr>
            <p:spPr bwMode="auto">
              <a:xfrm>
                <a:off x="5083" y="2455"/>
                <a:ext cx="24" cy="50"/>
              </a:xfrm>
              <a:custGeom>
                <a:avLst/>
                <a:gdLst>
                  <a:gd name="T0" fmla="*/ 3 w 72"/>
                  <a:gd name="T1" fmla="*/ 151 h 151"/>
                  <a:gd name="T2" fmla="*/ 24 w 72"/>
                  <a:gd name="T3" fmla="*/ 145 h 151"/>
                  <a:gd name="T4" fmla="*/ 23 w 72"/>
                  <a:gd name="T5" fmla="*/ 132 h 151"/>
                  <a:gd name="T6" fmla="*/ 24 w 72"/>
                  <a:gd name="T7" fmla="*/ 122 h 151"/>
                  <a:gd name="T8" fmla="*/ 26 w 72"/>
                  <a:gd name="T9" fmla="*/ 112 h 151"/>
                  <a:gd name="T10" fmla="*/ 27 w 72"/>
                  <a:gd name="T11" fmla="*/ 103 h 151"/>
                  <a:gd name="T12" fmla="*/ 30 w 72"/>
                  <a:gd name="T13" fmla="*/ 96 h 151"/>
                  <a:gd name="T14" fmla="*/ 35 w 72"/>
                  <a:gd name="T15" fmla="*/ 87 h 151"/>
                  <a:gd name="T16" fmla="*/ 39 w 72"/>
                  <a:gd name="T17" fmla="*/ 80 h 151"/>
                  <a:gd name="T18" fmla="*/ 42 w 72"/>
                  <a:gd name="T19" fmla="*/ 74 h 151"/>
                  <a:gd name="T20" fmla="*/ 46 w 72"/>
                  <a:gd name="T21" fmla="*/ 65 h 151"/>
                  <a:gd name="T22" fmla="*/ 50 w 72"/>
                  <a:gd name="T23" fmla="*/ 60 h 151"/>
                  <a:gd name="T24" fmla="*/ 56 w 72"/>
                  <a:gd name="T25" fmla="*/ 51 h 151"/>
                  <a:gd name="T26" fmla="*/ 61 w 72"/>
                  <a:gd name="T27" fmla="*/ 44 h 151"/>
                  <a:gd name="T28" fmla="*/ 64 w 72"/>
                  <a:gd name="T29" fmla="*/ 33 h 151"/>
                  <a:gd name="T30" fmla="*/ 68 w 72"/>
                  <a:gd name="T31" fmla="*/ 25 h 151"/>
                  <a:gd name="T32" fmla="*/ 69 w 72"/>
                  <a:gd name="T33" fmla="*/ 14 h 151"/>
                  <a:gd name="T34" fmla="*/ 72 w 72"/>
                  <a:gd name="T35" fmla="*/ 3 h 151"/>
                  <a:gd name="T36" fmla="*/ 49 w 72"/>
                  <a:gd name="T37" fmla="*/ 0 h 151"/>
                  <a:gd name="T38" fmla="*/ 48 w 72"/>
                  <a:gd name="T39" fmla="*/ 10 h 151"/>
                  <a:gd name="T40" fmla="*/ 45 w 72"/>
                  <a:gd name="T41" fmla="*/ 17 h 151"/>
                  <a:gd name="T42" fmla="*/ 42 w 72"/>
                  <a:gd name="T43" fmla="*/ 26 h 151"/>
                  <a:gd name="T44" fmla="*/ 39 w 72"/>
                  <a:gd name="T45" fmla="*/ 32 h 151"/>
                  <a:gd name="T46" fmla="*/ 35 w 72"/>
                  <a:gd name="T47" fmla="*/ 39 h 151"/>
                  <a:gd name="T48" fmla="*/ 30 w 72"/>
                  <a:gd name="T49" fmla="*/ 46 h 151"/>
                  <a:gd name="T50" fmla="*/ 26 w 72"/>
                  <a:gd name="T51" fmla="*/ 54 h 151"/>
                  <a:gd name="T52" fmla="*/ 21 w 72"/>
                  <a:gd name="T53" fmla="*/ 61 h 151"/>
                  <a:gd name="T54" fmla="*/ 17 w 72"/>
                  <a:gd name="T55" fmla="*/ 70 h 151"/>
                  <a:gd name="T56" fmla="*/ 13 w 72"/>
                  <a:gd name="T57" fmla="*/ 78 h 151"/>
                  <a:gd name="T58" fmla="*/ 10 w 72"/>
                  <a:gd name="T59" fmla="*/ 86 h 151"/>
                  <a:gd name="T60" fmla="*/ 4 w 72"/>
                  <a:gd name="T61" fmla="*/ 96 h 151"/>
                  <a:gd name="T62" fmla="*/ 3 w 72"/>
                  <a:gd name="T63" fmla="*/ 108 h 151"/>
                  <a:gd name="T64" fmla="*/ 1 w 72"/>
                  <a:gd name="T65" fmla="*/ 119 h 151"/>
                  <a:gd name="T66" fmla="*/ 0 w 72"/>
                  <a:gd name="T67" fmla="*/ 132 h 151"/>
                  <a:gd name="T68" fmla="*/ 1 w 72"/>
                  <a:gd name="T69" fmla="*/ 147 h 151"/>
                  <a:gd name="T70" fmla="*/ 21 w 72"/>
                  <a:gd name="T71" fmla="*/ 140 h 151"/>
                  <a:gd name="T72" fmla="*/ 3 w 7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151">
                    <a:moveTo>
                      <a:pt x="3" y="151"/>
                    </a:moveTo>
                    <a:lnTo>
                      <a:pt x="24" y="145"/>
                    </a:lnTo>
                    <a:lnTo>
                      <a:pt x="23" y="132"/>
                    </a:lnTo>
                    <a:lnTo>
                      <a:pt x="24" y="122"/>
                    </a:lnTo>
                    <a:lnTo>
                      <a:pt x="26" y="112"/>
                    </a:lnTo>
                    <a:lnTo>
                      <a:pt x="27" y="103"/>
                    </a:lnTo>
                    <a:lnTo>
                      <a:pt x="30" y="96"/>
                    </a:lnTo>
                    <a:lnTo>
                      <a:pt x="35" y="87"/>
                    </a:lnTo>
                    <a:lnTo>
                      <a:pt x="39" y="80"/>
                    </a:lnTo>
                    <a:lnTo>
                      <a:pt x="42" y="74"/>
                    </a:lnTo>
                    <a:lnTo>
                      <a:pt x="46" y="65"/>
                    </a:lnTo>
                    <a:lnTo>
                      <a:pt x="50" y="60"/>
                    </a:lnTo>
                    <a:lnTo>
                      <a:pt x="56" y="51"/>
                    </a:lnTo>
                    <a:lnTo>
                      <a:pt x="61" y="44"/>
                    </a:lnTo>
                    <a:lnTo>
                      <a:pt x="64" y="33"/>
                    </a:lnTo>
                    <a:lnTo>
                      <a:pt x="68" y="25"/>
                    </a:lnTo>
                    <a:lnTo>
                      <a:pt x="69" y="14"/>
                    </a:lnTo>
                    <a:lnTo>
                      <a:pt x="72" y="3"/>
                    </a:lnTo>
                    <a:lnTo>
                      <a:pt x="49" y="0"/>
                    </a:lnTo>
                    <a:lnTo>
                      <a:pt x="48" y="10"/>
                    </a:lnTo>
                    <a:lnTo>
                      <a:pt x="45" y="17"/>
                    </a:lnTo>
                    <a:lnTo>
                      <a:pt x="42" y="26"/>
                    </a:lnTo>
                    <a:lnTo>
                      <a:pt x="39" y="32"/>
                    </a:lnTo>
                    <a:lnTo>
                      <a:pt x="35" y="39"/>
                    </a:lnTo>
                    <a:lnTo>
                      <a:pt x="30" y="46"/>
                    </a:lnTo>
                    <a:lnTo>
                      <a:pt x="26" y="54"/>
                    </a:lnTo>
                    <a:lnTo>
                      <a:pt x="21" y="61"/>
                    </a:lnTo>
                    <a:lnTo>
                      <a:pt x="17" y="70"/>
                    </a:lnTo>
                    <a:lnTo>
                      <a:pt x="13" y="78"/>
                    </a:lnTo>
                    <a:lnTo>
                      <a:pt x="10" y="86"/>
                    </a:lnTo>
                    <a:lnTo>
                      <a:pt x="4" y="96"/>
                    </a:lnTo>
                    <a:lnTo>
                      <a:pt x="3" y="108"/>
                    </a:lnTo>
                    <a:lnTo>
                      <a:pt x="1" y="119"/>
                    </a:lnTo>
                    <a:lnTo>
                      <a:pt x="0" y="132"/>
                    </a:lnTo>
                    <a:lnTo>
                      <a:pt x="1" y="147"/>
                    </a:lnTo>
                    <a:lnTo>
                      <a:pt x="21" y="140"/>
                    </a:lnTo>
                    <a:lnTo>
                      <a:pt x="3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1" name="Freeform 209"/>
              <p:cNvSpPr>
                <a:spLocks/>
              </p:cNvSpPr>
              <p:nvPr/>
            </p:nvSpPr>
            <p:spPr bwMode="auto">
              <a:xfrm>
                <a:off x="5064" y="2482"/>
                <a:ext cx="26" cy="23"/>
              </a:xfrm>
              <a:custGeom>
                <a:avLst/>
                <a:gdLst>
                  <a:gd name="T0" fmla="*/ 0 w 80"/>
                  <a:gd name="T1" fmla="*/ 22 h 70"/>
                  <a:gd name="T2" fmla="*/ 9 w 80"/>
                  <a:gd name="T3" fmla="*/ 25 h 70"/>
                  <a:gd name="T4" fmla="*/ 16 w 80"/>
                  <a:gd name="T5" fmla="*/ 28 h 70"/>
                  <a:gd name="T6" fmla="*/ 24 w 80"/>
                  <a:gd name="T7" fmla="*/ 34 h 70"/>
                  <a:gd name="T8" fmla="*/ 32 w 80"/>
                  <a:gd name="T9" fmla="*/ 38 h 70"/>
                  <a:gd name="T10" fmla="*/ 40 w 80"/>
                  <a:gd name="T11" fmla="*/ 45 h 70"/>
                  <a:gd name="T12" fmla="*/ 47 w 80"/>
                  <a:gd name="T13" fmla="*/ 53 h 70"/>
                  <a:gd name="T14" fmla="*/ 54 w 80"/>
                  <a:gd name="T15" fmla="*/ 61 h 70"/>
                  <a:gd name="T16" fmla="*/ 62 w 80"/>
                  <a:gd name="T17" fmla="*/ 70 h 70"/>
                  <a:gd name="T18" fmla="*/ 80 w 80"/>
                  <a:gd name="T19" fmla="*/ 59 h 70"/>
                  <a:gd name="T20" fmla="*/ 73 w 80"/>
                  <a:gd name="T21" fmla="*/ 47 h 70"/>
                  <a:gd name="T22" fmla="*/ 63 w 80"/>
                  <a:gd name="T23" fmla="*/ 37 h 70"/>
                  <a:gd name="T24" fmla="*/ 56 w 80"/>
                  <a:gd name="T25" fmla="*/ 28 h 70"/>
                  <a:gd name="T26" fmla="*/ 47 w 80"/>
                  <a:gd name="T27" fmla="*/ 19 h 70"/>
                  <a:gd name="T28" fmla="*/ 37 w 80"/>
                  <a:gd name="T29" fmla="*/ 13 h 70"/>
                  <a:gd name="T30" fmla="*/ 28 w 80"/>
                  <a:gd name="T31" fmla="*/ 8 h 70"/>
                  <a:gd name="T32" fmla="*/ 16 w 80"/>
                  <a:gd name="T33" fmla="*/ 3 h 70"/>
                  <a:gd name="T34" fmla="*/ 8 w 80"/>
                  <a:gd name="T35" fmla="*/ 0 h 70"/>
                  <a:gd name="T36" fmla="*/ 0 w 80"/>
                  <a:gd name="T37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70">
                    <a:moveTo>
                      <a:pt x="0" y="22"/>
                    </a:moveTo>
                    <a:lnTo>
                      <a:pt x="9" y="25"/>
                    </a:lnTo>
                    <a:lnTo>
                      <a:pt x="16" y="28"/>
                    </a:lnTo>
                    <a:lnTo>
                      <a:pt x="24" y="34"/>
                    </a:lnTo>
                    <a:lnTo>
                      <a:pt x="32" y="38"/>
                    </a:lnTo>
                    <a:lnTo>
                      <a:pt x="40" y="45"/>
                    </a:lnTo>
                    <a:lnTo>
                      <a:pt x="47" y="53"/>
                    </a:lnTo>
                    <a:lnTo>
                      <a:pt x="54" y="61"/>
                    </a:lnTo>
                    <a:lnTo>
                      <a:pt x="62" y="70"/>
                    </a:lnTo>
                    <a:lnTo>
                      <a:pt x="80" y="59"/>
                    </a:lnTo>
                    <a:lnTo>
                      <a:pt x="73" y="47"/>
                    </a:lnTo>
                    <a:lnTo>
                      <a:pt x="63" y="37"/>
                    </a:lnTo>
                    <a:lnTo>
                      <a:pt x="56" y="28"/>
                    </a:lnTo>
                    <a:lnTo>
                      <a:pt x="47" y="19"/>
                    </a:lnTo>
                    <a:lnTo>
                      <a:pt x="37" y="13"/>
                    </a:lnTo>
                    <a:lnTo>
                      <a:pt x="28" y="8"/>
                    </a:lnTo>
                    <a:lnTo>
                      <a:pt x="16" y="3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232" name="Freeform 210"/>
              <p:cNvSpPr>
                <a:spLocks/>
              </p:cNvSpPr>
              <p:nvPr/>
            </p:nvSpPr>
            <p:spPr bwMode="auto">
              <a:xfrm>
                <a:off x="5084" y="2499"/>
                <a:ext cx="5" cy="8"/>
              </a:xfrm>
              <a:custGeom>
                <a:avLst/>
                <a:gdLst>
                  <a:gd name="T0" fmla="*/ 15 w 15"/>
                  <a:gd name="T1" fmla="*/ 1 h 23"/>
                  <a:gd name="T2" fmla="*/ 10 w 15"/>
                  <a:gd name="T3" fmla="*/ 0 h 23"/>
                  <a:gd name="T4" fmla="*/ 6 w 15"/>
                  <a:gd name="T5" fmla="*/ 1 h 23"/>
                  <a:gd name="T6" fmla="*/ 2 w 15"/>
                  <a:gd name="T7" fmla="*/ 6 h 23"/>
                  <a:gd name="T8" fmla="*/ 0 w 15"/>
                  <a:gd name="T9" fmla="*/ 8 h 23"/>
                  <a:gd name="T10" fmla="*/ 0 w 15"/>
                  <a:gd name="T11" fmla="*/ 13 h 23"/>
                  <a:gd name="T12" fmla="*/ 0 w 15"/>
                  <a:gd name="T13" fmla="*/ 17 h 23"/>
                  <a:gd name="T14" fmla="*/ 3 w 15"/>
                  <a:gd name="T15" fmla="*/ 20 h 23"/>
                  <a:gd name="T16" fmla="*/ 7 w 15"/>
                  <a:gd name="T17" fmla="*/ 23 h 23"/>
                  <a:gd name="T18" fmla="*/ 15 w 15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3">
                    <a:moveTo>
                      <a:pt x="15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433" name="圓角矩形圖說文字 432"/>
            <p:cNvSpPr/>
            <p:nvPr/>
          </p:nvSpPr>
          <p:spPr>
            <a:xfrm>
              <a:off x="1115616" y="4903606"/>
              <a:ext cx="5832648" cy="1190623"/>
            </a:xfrm>
            <a:prstGeom prst="wedgeRoundRectCallout">
              <a:avLst>
                <a:gd name="adj1" fmla="val 63751"/>
                <a:gd name="adj2" fmla="val -29968"/>
                <a:gd name="adj3" fmla="val 16667"/>
              </a:avLst>
            </a:prstGeom>
            <a:solidFill>
              <a:schemeClr val="bg2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altLang="zh-TW" sz="3200" dirty="0" smtClean="0">
                <a:solidFill>
                  <a:schemeClr val="accent1">
                    <a:lumMod val="75000"/>
                  </a:schemeClr>
                </a:solidFill>
              </a:endParaRPr>
            </a:p>
            <a:p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這個是</a:t>
              </a:r>
              <a:r>
                <a:rPr lang="en-US" altLang="zh-TW" sz="3200" dirty="0" smtClean="0">
                  <a:solidFill>
                    <a:srgbClr val="FF0000"/>
                  </a:solidFill>
                  <a:latin typeface="Berlin Sans FB" pitchFamily="34" charset="0"/>
                </a:rPr>
                <a:t>2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元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硬幣。它是</a:t>
              </a:r>
              <a:r>
                <a:rPr lang="zh-TW" altLang="en-US" sz="3200" dirty="0">
                  <a:solidFill>
                    <a:srgbClr val="FF0000"/>
                  </a:solidFill>
                </a:rPr>
                <a:t>銀色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的，形狀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呈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波浪形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。</a:t>
              </a:r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  <a:p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3868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硬幣的特徵</a:t>
            </a:r>
            <a:endParaRPr lang="zh-HK" altLang="en-US" dirty="0"/>
          </a:p>
        </p:txBody>
      </p:sp>
      <p:grpSp>
        <p:nvGrpSpPr>
          <p:cNvPr id="4" name="群組 3"/>
          <p:cNvGrpSpPr/>
          <p:nvPr/>
        </p:nvGrpSpPr>
        <p:grpSpPr>
          <a:xfrm>
            <a:off x="2856517" y="2564904"/>
            <a:ext cx="3343721" cy="1611410"/>
            <a:chOff x="261042" y="3459208"/>
            <a:chExt cx="3343721" cy="1611410"/>
          </a:xfrm>
        </p:grpSpPr>
        <p:pic>
          <p:nvPicPr>
            <p:cNvPr id="5" name="Picture 2" descr="\\server-pc1\STAR Project Team\STAR_Maths\02 Tasks development\WLTS_1617\Artwork\note and coin\coin 5 dollars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042" y="3459208"/>
              <a:ext cx="1584176" cy="158417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3" descr="\\server-pc1\STAR Project Team\STAR_Maths\02 Tasks development\WLTS_1617\Artwork\note and coin\5coins_back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3983" y="3494042"/>
              <a:ext cx="1590780" cy="157657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" name="文字方塊 6"/>
          <p:cNvSpPr txBox="1"/>
          <p:nvPr/>
        </p:nvSpPr>
        <p:spPr>
          <a:xfrm>
            <a:off x="4211960" y="4145793"/>
            <a:ext cx="9361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>
                <a:solidFill>
                  <a:schemeClr val="accent6"/>
                </a:solidFill>
                <a:latin typeface="Berlin Sans FB" pitchFamily="34" charset="0"/>
              </a:rPr>
              <a:t>5</a:t>
            </a:r>
            <a:r>
              <a:rPr lang="zh-TW" altLang="en-US" sz="3200" dirty="0" smtClean="0">
                <a:solidFill>
                  <a:schemeClr val="accent6"/>
                </a:solidFill>
              </a:rPr>
              <a:t>元</a:t>
            </a:r>
            <a:endParaRPr lang="zh-HK" altLang="en-US" sz="3200" dirty="0">
              <a:solidFill>
                <a:schemeClr val="accent6"/>
              </a:solidFill>
            </a:endParaRPr>
          </a:p>
        </p:txBody>
      </p:sp>
      <p:grpSp>
        <p:nvGrpSpPr>
          <p:cNvPr id="217" name="群組 216"/>
          <p:cNvGrpSpPr/>
          <p:nvPr/>
        </p:nvGrpSpPr>
        <p:grpSpPr>
          <a:xfrm>
            <a:off x="1115616" y="4233681"/>
            <a:ext cx="7662504" cy="2109787"/>
            <a:chOff x="1115616" y="4233681"/>
            <a:chExt cx="7662504" cy="2109787"/>
          </a:xfrm>
        </p:grpSpPr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6442907" y="4233681"/>
              <a:ext cx="2335213" cy="2109787"/>
              <a:chOff x="4014" y="2251"/>
              <a:chExt cx="1471" cy="1329"/>
            </a:xfrm>
          </p:grpSpPr>
          <p:sp>
            <p:nvSpPr>
              <p:cNvPr id="9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014" y="2251"/>
                <a:ext cx="1471" cy="1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grpSp>
            <p:nvGrpSpPr>
              <p:cNvPr id="10" name="Group 205"/>
              <p:cNvGrpSpPr>
                <a:grpSpLocks/>
              </p:cNvGrpSpPr>
              <p:nvPr/>
            </p:nvGrpSpPr>
            <p:grpSpPr bwMode="auto">
              <a:xfrm>
                <a:off x="4014" y="2251"/>
                <a:ext cx="1469" cy="1329"/>
                <a:chOff x="4014" y="2251"/>
                <a:chExt cx="1469" cy="1329"/>
              </a:xfrm>
            </p:grpSpPr>
            <p:sp>
              <p:nvSpPr>
                <p:cNvPr id="16" name="Freeform 5"/>
                <p:cNvSpPr>
                  <a:spLocks/>
                </p:cNvSpPr>
                <p:nvPr/>
              </p:nvSpPr>
              <p:spPr bwMode="auto">
                <a:xfrm>
                  <a:off x="4018" y="2251"/>
                  <a:ext cx="767" cy="833"/>
                </a:xfrm>
                <a:custGeom>
                  <a:avLst/>
                  <a:gdLst>
                    <a:gd name="T0" fmla="*/ 2297 w 2301"/>
                    <a:gd name="T1" fmla="*/ 0 h 2499"/>
                    <a:gd name="T2" fmla="*/ 0 w 2301"/>
                    <a:gd name="T3" fmla="*/ 0 h 2499"/>
                    <a:gd name="T4" fmla="*/ 0 w 2301"/>
                    <a:gd name="T5" fmla="*/ 2499 h 2499"/>
                    <a:gd name="T6" fmla="*/ 69 w 2301"/>
                    <a:gd name="T7" fmla="*/ 2495 h 2499"/>
                    <a:gd name="T8" fmla="*/ 141 w 2301"/>
                    <a:gd name="T9" fmla="*/ 2489 h 2499"/>
                    <a:gd name="T10" fmla="*/ 210 w 2301"/>
                    <a:gd name="T11" fmla="*/ 2483 h 2499"/>
                    <a:gd name="T12" fmla="*/ 282 w 2301"/>
                    <a:gd name="T13" fmla="*/ 2478 h 2499"/>
                    <a:gd name="T14" fmla="*/ 354 w 2301"/>
                    <a:gd name="T15" fmla="*/ 2472 h 2499"/>
                    <a:gd name="T16" fmla="*/ 426 w 2301"/>
                    <a:gd name="T17" fmla="*/ 2466 h 2499"/>
                    <a:gd name="T18" fmla="*/ 498 w 2301"/>
                    <a:gd name="T19" fmla="*/ 2460 h 2499"/>
                    <a:gd name="T20" fmla="*/ 571 w 2301"/>
                    <a:gd name="T21" fmla="*/ 2454 h 2499"/>
                    <a:gd name="T22" fmla="*/ 644 w 2301"/>
                    <a:gd name="T23" fmla="*/ 2449 h 2499"/>
                    <a:gd name="T24" fmla="*/ 715 w 2301"/>
                    <a:gd name="T25" fmla="*/ 2443 h 2499"/>
                    <a:gd name="T26" fmla="*/ 788 w 2301"/>
                    <a:gd name="T27" fmla="*/ 2437 h 2499"/>
                    <a:gd name="T28" fmla="*/ 860 w 2301"/>
                    <a:gd name="T29" fmla="*/ 2431 h 2499"/>
                    <a:gd name="T30" fmla="*/ 935 w 2301"/>
                    <a:gd name="T31" fmla="*/ 2427 h 2499"/>
                    <a:gd name="T32" fmla="*/ 1007 w 2301"/>
                    <a:gd name="T33" fmla="*/ 2421 h 2499"/>
                    <a:gd name="T34" fmla="*/ 1080 w 2301"/>
                    <a:gd name="T35" fmla="*/ 2415 h 2499"/>
                    <a:gd name="T36" fmla="*/ 1153 w 2301"/>
                    <a:gd name="T37" fmla="*/ 2409 h 2499"/>
                    <a:gd name="T38" fmla="*/ 1225 w 2301"/>
                    <a:gd name="T39" fmla="*/ 2403 h 2499"/>
                    <a:gd name="T40" fmla="*/ 1298 w 2301"/>
                    <a:gd name="T41" fmla="*/ 2399 h 2499"/>
                    <a:gd name="T42" fmla="*/ 1372 w 2301"/>
                    <a:gd name="T43" fmla="*/ 2393 h 2499"/>
                    <a:gd name="T44" fmla="*/ 1443 w 2301"/>
                    <a:gd name="T45" fmla="*/ 2389 h 2499"/>
                    <a:gd name="T46" fmla="*/ 1516 w 2301"/>
                    <a:gd name="T47" fmla="*/ 2383 h 2499"/>
                    <a:gd name="T48" fmla="*/ 1589 w 2301"/>
                    <a:gd name="T49" fmla="*/ 2379 h 2499"/>
                    <a:gd name="T50" fmla="*/ 1662 w 2301"/>
                    <a:gd name="T51" fmla="*/ 2374 h 2499"/>
                    <a:gd name="T52" fmla="*/ 1733 w 2301"/>
                    <a:gd name="T53" fmla="*/ 2370 h 2499"/>
                    <a:gd name="T54" fmla="*/ 1806 w 2301"/>
                    <a:gd name="T55" fmla="*/ 2366 h 2499"/>
                    <a:gd name="T56" fmla="*/ 1877 w 2301"/>
                    <a:gd name="T57" fmla="*/ 2361 h 2499"/>
                    <a:gd name="T58" fmla="*/ 1948 w 2301"/>
                    <a:gd name="T59" fmla="*/ 2357 h 2499"/>
                    <a:gd name="T60" fmla="*/ 2018 w 2301"/>
                    <a:gd name="T61" fmla="*/ 2354 h 2499"/>
                    <a:gd name="T62" fmla="*/ 2088 w 2301"/>
                    <a:gd name="T63" fmla="*/ 2350 h 2499"/>
                    <a:gd name="T64" fmla="*/ 2157 w 2301"/>
                    <a:gd name="T65" fmla="*/ 2347 h 2499"/>
                    <a:gd name="T66" fmla="*/ 2227 w 2301"/>
                    <a:gd name="T67" fmla="*/ 2344 h 2499"/>
                    <a:gd name="T68" fmla="*/ 2297 w 2301"/>
                    <a:gd name="T69" fmla="*/ 2341 h 2499"/>
                    <a:gd name="T70" fmla="*/ 2298 w 2301"/>
                    <a:gd name="T71" fmla="*/ 1731 h 2499"/>
                    <a:gd name="T72" fmla="*/ 2301 w 2301"/>
                    <a:gd name="T73" fmla="*/ 1150 h 2499"/>
                    <a:gd name="T74" fmla="*/ 2301 w 2301"/>
                    <a:gd name="T75" fmla="*/ 576 h 2499"/>
                    <a:gd name="T76" fmla="*/ 2297 w 2301"/>
                    <a:gd name="T77" fmla="*/ 0 h 2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01" h="2499">
                      <a:moveTo>
                        <a:pt x="2297" y="0"/>
                      </a:moveTo>
                      <a:lnTo>
                        <a:pt x="0" y="0"/>
                      </a:lnTo>
                      <a:lnTo>
                        <a:pt x="0" y="2499"/>
                      </a:lnTo>
                      <a:lnTo>
                        <a:pt x="69" y="2495"/>
                      </a:lnTo>
                      <a:lnTo>
                        <a:pt x="141" y="2489"/>
                      </a:lnTo>
                      <a:lnTo>
                        <a:pt x="210" y="2483"/>
                      </a:lnTo>
                      <a:lnTo>
                        <a:pt x="282" y="2478"/>
                      </a:lnTo>
                      <a:lnTo>
                        <a:pt x="354" y="2472"/>
                      </a:lnTo>
                      <a:lnTo>
                        <a:pt x="426" y="2466"/>
                      </a:lnTo>
                      <a:lnTo>
                        <a:pt x="498" y="2460"/>
                      </a:lnTo>
                      <a:lnTo>
                        <a:pt x="571" y="2454"/>
                      </a:lnTo>
                      <a:lnTo>
                        <a:pt x="644" y="2449"/>
                      </a:lnTo>
                      <a:lnTo>
                        <a:pt x="715" y="2443"/>
                      </a:lnTo>
                      <a:lnTo>
                        <a:pt x="788" y="2437"/>
                      </a:lnTo>
                      <a:lnTo>
                        <a:pt x="860" y="2431"/>
                      </a:lnTo>
                      <a:lnTo>
                        <a:pt x="935" y="2427"/>
                      </a:lnTo>
                      <a:lnTo>
                        <a:pt x="1007" y="2421"/>
                      </a:lnTo>
                      <a:lnTo>
                        <a:pt x="1080" y="2415"/>
                      </a:lnTo>
                      <a:lnTo>
                        <a:pt x="1153" y="2409"/>
                      </a:lnTo>
                      <a:lnTo>
                        <a:pt x="1225" y="2403"/>
                      </a:lnTo>
                      <a:lnTo>
                        <a:pt x="1298" y="2399"/>
                      </a:lnTo>
                      <a:lnTo>
                        <a:pt x="1372" y="2393"/>
                      </a:lnTo>
                      <a:lnTo>
                        <a:pt x="1443" y="2389"/>
                      </a:lnTo>
                      <a:lnTo>
                        <a:pt x="1516" y="2383"/>
                      </a:lnTo>
                      <a:lnTo>
                        <a:pt x="1589" y="2379"/>
                      </a:lnTo>
                      <a:lnTo>
                        <a:pt x="1662" y="2374"/>
                      </a:lnTo>
                      <a:lnTo>
                        <a:pt x="1733" y="2370"/>
                      </a:lnTo>
                      <a:lnTo>
                        <a:pt x="1806" y="2366"/>
                      </a:lnTo>
                      <a:lnTo>
                        <a:pt x="1877" y="2361"/>
                      </a:lnTo>
                      <a:lnTo>
                        <a:pt x="1948" y="2357"/>
                      </a:lnTo>
                      <a:lnTo>
                        <a:pt x="2018" y="2354"/>
                      </a:lnTo>
                      <a:lnTo>
                        <a:pt x="2088" y="2350"/>
                      </a:lnTo>
                      <a:lnTo>
                        <a:pt x="2157" y="2347"/>
                      </a:lnTo>
                      <a:lnTo>
                        <a:pt x="2227" y="2344"/>
                      </a:lnTo>
                      <a:lnTo>
                        <a:pt x="2297" y="2341"/>
                      </a:lnTo>
                      <a:lnTo>
                        <a:pt x="2298" y="1731"/>
                      </a:lnTo>
                      <a:lnTo>
                        <a:pt x="2301" y="1150"/>
                      </a:lnTo>
                      <a:lnTo>
                        <a:pt x="2301" y="576"/>
                      </a:lnTo>
                      <a:lnTo>
                        <a:pt x="229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" name="Freeform 6"/>
                <p:cNvSpPr>
                  <a:spLocks/>
                </p:cNvSpPr>
                <p:nvPr/>
              </p:nvSpPr>
              <p:spPr bwMode="auto">
                <a:xfrm>
                  <a:off x="4014" y="3081"/>
                  <a:ext cx="4" cy="7"/>
                </a:xfrm>
                <a:custGeom>
                  <a:avLst/>
                  <a:gdLst>
                    <a:gd name="T0" fmla="*/ 10 w 12"/>
                    <a:gd name="T1" fmla="*/ 0 h 23"/>
                    <a:gd name="T2" fmla="*/ 6 w 12"/>
                    <a:gd name="T3" fmla="*/ 1 h 23"/>
                    <a:gd name="T4" fmla="*/ 3 w 12"/>
                    <a:gd name="T5" fmla="*/ 4 h 23"/>
                    <a:gd name="T6" fmla="*/ 0 w 12"/>
                    <a:gd name="T7" fmla="*/ 9 h 23"/>
                    <a:gd name="T8" fmla="*/ 0 w 12"/>
                    <a:gd name="T9" fmla="*/ 13 h 23"/>
                    <a:gd name="T10" fmla="*/ 1 w 12"/>
                    <a:gd name="T11" fmla="*/ 17 h 23"/>
                    <a:gd name="T12" fmla="*/ 4 w 12"/>
                    <a:gd name="T13" fmla="*/ 20 h 23"/>
                    <a:gd name="T14" fmla="*/ 7 w 12"/>
                    <a:gd name="T15" fmla="*/ 23 h 23"/>
                    <a:gd name="T16" fmla="*/ 12 w 12"/>
                    <a:gd name="T17" fmla="*/ 23 h 23"/>
                    <a:gd name="T18" fmla="*/ 10 w 12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7" y="23"/>
                      </a:lnTo>
                      <a:lnTo>
                        <a:pt x="12" y="2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" name="Freeform 7"/>
                <p:cNvSpPr>
                  <a:spLocks/>
                </p:cNvSpPr>
                <p:nvPr/>
              </p:nvSpPr>
              <p:spPr bwMode="auto">
                <a:xfrm>
                  <a:off x="4017" y="3028"/>
                  <a:ext cx="771" cy="60"/>
                </a:xfrm>
                <a:custGeom>
                  <a:avLst/>
                  <a:gdLst>
                    <a:gd name="T0" fmla="*/ 2298 w 2311"/>
                    <a:gd name="T1" fmla="*/ 0 h 182"/>
                    <a:gd name="T2" fmla="*/ 2159 w 2311"/>
                    <a:gd name="T3" fmla="*/ 6 h 182"/>
                    <a:gd name="T4" fmla="*/ 2020 w 2311"/>
                    <a:gd name="T5" fmla="*/ 13 h 182"/>
                    <a:gd name="T6" fmla="*/ 1877 w 2311"/>
                    <a:gd name="T7" fmla="*/ 21 h 182"/>
                    <a:gd name="T8" fmla="*/ 1735 w 2311"/>
                    <a:gd name="T9" fmla="*/ 29 h 182"/>
                    <a:gd name="T10" fmla="*/ 1591 w 2311"/>
                    <a:gd name="T11" fmla="*/ 38 h 182"/>
                    <a:gd name="T12" fmla="*/ 1445 w 2311"/>
                    <a:gd name="T13" fmla="*/ 47 h 182"/>
                    <a:gd name="T14" fmla="*/ 1300 w 2311"/>
                    <a:gd name="T15" fmla="*/ 58 h 182"/>
                    <a:gd name="T16" fmla="*/ 1155 w 2311"/>
                    <a:gd name="T17" fmla="*/ 69 h 182"/>
                    <a:gd name="T18" fmla="*/ 1008 w 2311"/>
                    <a:gd name="T19" fmla="*/ 80 h 182"/>
                    <a:gd name="T20" fmla="*/ 861 w 2311"/>
                    <a:gd name="T21" fmla="*/ 90 h 182"/>
                    <a:gd name="T22" fmla="*/ 716 w 2311"/>
                    <a:gd name="T23" fmla="*/ 102 h 182"/>
                    <a:gd name="T24" fmla="*/ 572 w 2311"/>
                    <a:gd name="T25" fmla="*/ 114 h 182"/>
                    <a:gd name="T26" fmla="*/ 426 w 2311"/>
                    <a:gd name="T27" fmla="*/ 125 h 182"/>
                    <a:gd name="T28" fmla="*/ 282 w 2311"/>
                    <a:gd name="T29" fmla="*/ 137 h 182"/>
                    <a:gd name="T30" fmla="*/ 141 w 2311"/>
                    <a:gd name="T31" fmla="*/ 149 h 182"/>
                    <a:gd name="T32" fmla="*/ 0 w 2311"/>
                    <a:gd name="T33" fmla="*/ 159 h 182"/>
                    <a:gd name="T34" fmla="*/ 71 w 2311"/>
                    <a:gd name="T35" fmla="*/ 176 h 182"/>
                    <a:gd name="T36" fmla="*/ 214 w 2311"/>
                    <a:gd name="T37" fmla="*/ 166 h 182"/>
                    <a:gd name="T38" fmla="*/ 358 w 2311"/>
                    <a:gd name="T39" fmla="*/ 154 h 182"/>
                    <a:gd name="T40" fmla="*/ 502 w 2311"/>
                    <a:gd name="T41" fmla="*/ 143 h 182"/>
                    <a:gd name="T42" fmla="*/ 646 w 2311"/>
                    <a:gd name="T43" fmla="*/ 131 h 182"/>
                    <a:gd name="T44" fmla="*/ 791 w 2311"/>
                    <a:gd name="T45" fmla="*/ 120 h 182"/>
                    <a:gd name="T46" fmla="*/ 937 w 2311"/>
                    <a:gd name="T47" fmla="*/ 108 h 182"/>
                    <a:gd name="T48" fmla="*/ 1082 w 2311"/>
                    <a:gd name="T49" fmla="*/ 98 h 182"/>
                    <a:gd name="T50" fmla="*/ 1229 w 2311"/>
                    <a:gd name="T51" fmla="*/ 86 h 182"/>
                    <a:gd name="T52" fmla="*/ 1374 w 2311"/>
                    <a:gd name="T53" fmla="*/ 76 h 182"/>
                    <a:gd name="T54" fmla="*/ 1520 w 2311"/>
                    <a:gd name="T55" fmla="*/ 66 h 182"/>
                    <a:gd name="T56" fmla="*/ 1664 w 2311"/>
                    <a:gd name="T57" fmla="*/ 56 h 182"/>
                    <a:gd name="T58" fmla="*/ 1808 w 2311"/>
                    <a:gd name="T59" fmla="*/ 47 h 182"/>
                    <a:gd name="T60" fmla="*/ 1950 w 2311"/>
                    <a:gd name="T61" fmla="*/ 40 h 182"/>
                    <a:gd name="T62" fmla="*/ 2091 w 2311"/>
                    <a:gd name="T63" fmla="*/ 32 h 182"/>
                    <a:gd name="T64" fmla="*/ 2231 w 2311"/>
                    <a:gd name="T65" fmla="*/ 26 h 182"/>
                    <a:gd name="T66" fmla="*/ 2311 w 2311"/>
                    <a:gd name="T67" fmla="*/ 1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11" h="182">
                      <a:moveTo>
                        <a:pt x="2286" y="12"/>
                      </a:moveTo>
                      <a:lnTo>
                        <a:pt x="2298" y="0"/>
                      </a:lnTo>
                      <a:lnTo>
                        <a:pt x="2229" y="3"/>
                      </a:lnTo>
                      <a:lnTo>
                        <a:pt x="2159" y="6"/>
                      </a:lnTo>
                      <a:lnTo>
                        <a:pt x="2090" y="9"/>
                      </a:lnTo>
                      <a:lnTo>
                        <a:pt x="2020" y="13"/>
                      </a:lnTo>
                      <a:lnTo>
                        <a:pt x="1949" y="16"/>
                      </a:lnTo>
                      <a:lnTo>
                        <a:pt x="1877" y="21"/>
                      </a:lnTo>
                      <a:lnTo>
                        <a:pt x="1806" y="25"/>
                      </a:lnTo>
                      <a:lnTo>
                        <a:pt x="1735" y="29"/>
                      </a:lnTo>
                      <a:lnTo>
                        <a:pt x="1662" y="32"/>
                      </a:lnTo>
                      <a:lnTo>
                        <a:pt x="1591" y="38"/>
                      </a:lnTo>
                      <a:lnTo>
                        <a:pt x="1518" y="42"/>
                      </a:lnTo>
                      <a:lnTo>
                        <a:pt x="1445" y="47"/>
                      </a:lnTo>
                      <a:lnTo>
                        <a:pt x="1373" y="53"/>
                      </a:lnTo>
                      <a:lnTo>
                        <a:pt x="1300" y="58"/>
                      </a:lnTo>
                      <a:lnTo>
                        <a:pt x="1227" y="63"/>
                      </a:lnTo>
                      <a:lnTo>
                        <a:pt x="1155" y="69"/>
                      </a:lnTo>
                      <a:lnTo>
                        <a:pt x="1082" y="74"/>
                      </a:lnTo>
                      <a:lnTo>
                        <a:pt x="1008" y="80"/>
                      </a:lnTo>
                      <a:lnTo>
                        <a:pt x="935" y="85"/>
                      </a:lnTo>
                      <a:lnTo>
                        <a:pt x="861" y="90"/>
                      </a:lnTo>
                      <a:lnTo>
                        <a:pt x="790" y="96"/>
                      </a:lnTo>
                      <a:lnTo>
                        <a:pt x="716" y="102"/>
                      </a:lnTo>
                      <a:lnTo>
                        <a:pt x="644" y="108"/>
                      </a:lnTo>
                      <a:lnTo>
                        <a:pt x="572" y="114"/>
                      </a:lnTo>
                      <a:lnTo>
                        <a:pt x="499" y="120"/>
                      </a:lnTo>
                      <a:lnTo>
                        <a:pt x="426" y="125"/>
                      </a:lnTo>
                      <a:lnTo>
                        <a:pt x="355" y="131"/>
                      </a:lnTo>
                      <a:lnTo>
                        <a:pt x="282" y="137"/>
                      </a:lnTo>
                      <a:lnTo>
                        <a:pt x="212" y="143"/>
                      </a:lnTo>
                      <a:lnTo>
                        <a:pt x="141" y="149"/>
                      </a:lnTo>
                      <a:lnTo>
                        <a:pt x="71" y="154"/>
                      </a:lnTo>
                      <a:lnTo>
                        <a:pt x="0" y="159"/>
                      </a:lnTo>
                      <a:lnTo>
                        <a:pt x="2" y="182"/>
                      </a:lnTo>
                      <a:lnTo>
                        <a:pt x="71" y="176"/>
                      </a:lnTo>
                      <a:lnTo>
                        <a:pt x="144" y="172"/>
                      </a:lnTo>
                      <a:lnTo>
                        <a:pt x="214" y="166"/>
                      </a:lnTo>
                      <a:lnTo>
                        <a:pt x="285" y="160"/>
                      </a:lnTo>
                      <a:lnTo>
                        <a:pt x="358" y="154"/>
                      </a:lnTo>
                      <a:lnTo>
                        <a:pt x="429" y="149"/>
                      </a:lnTo>
                      <a:lnTo>
                        <a:pt x="502" y="143"/>
                      </a:lnTo>
                      <a:lnTo>
                        <a:pt x="575" y="137"/>
                      </a:lnTo>
                      <a:lnTo>
                        <a:pt x="646" y="131"/>
                      </a:lnTo>
                      <a:lnTo>
                        <a:pt x="718" y="125"/>
                      </a:lnTo>
                      <a:lnTo>
                        <a:pt x="791" y="120"/>
                      </a:lnTo>
                      <a:lnTo>
                        <a:pt x="864" y="114"/>
                      </a:lnTo>
                      <a:lnTo>
                        <a:pt x="937" y="108"/>
                      </a:lnTo>
                      <a:lnTo>
                        <a:pt x="1009" y="102"/>
                      </a:lnTo>
                      <a:lnTo>
                        <a:pt x="1082" y="98"/>
                      </a:lnTo>
                      <a:lnTo>
                        <a:pt x="1155" y="92"/>
                      </a:lnTo>
                      <a:lnTo>
                        <a:pt x="1229" y="86"/>
                      </a:lnTo>
                      <a:lnTo>
                        <a:pt x="1302" y="82"/>
                      </a:lnTo>
                      <a:lnTo>
                        <a:pt x="1374" y="76"/>
                      </a:lnTo>
                      <a:lnTo>
                        <a:pt x="1447" y="70"/>
                      </a:lnTo>
                      <a:lnTo>
                        <a:pt x="1520" y="66"/>
                      </a:lnTo>
                      <a:lnTo>
                        <a:pt x="1592" y="61"/>
                      </a:lnTo>
                      <a:lnTo>
                        <a:pt x="1664" y="56"/>
                      </a:lnTo>
                      <a:lnTo>
                        <a:pt x="1735" y="53"/>
                      </a:lnTo>
                      <a:lnTo>
                        <a:pt x="1808" y="47"/>
                      </a:lnTo>
                      <a:lnTo>
                        <a:pt x="1879" y="44"/>
                      </a:lnTo>
                      <a:lnTo>
                        <a:pt x="1950" y="40"/>
                      </a:lnTo>
                      <a:lnTo>
                        <a:pt x="2020" y="35"/>
                      </a:lnTo>
                      <a:lnTo>
                        <a:pt x="2091" y="32"/>
                      </a:lnTo>
                      <a:lnTo>
                        <a:pt x="2161" y="29"/>
                      </a:lnTo>
                      <a:lnTo>
                        <a:pt x="2231" y="26"/>
                      </a:lnTo>
                      <a:lnTo>
                        <a:pt x="2299" y="24"/>
                      </a:lnTo>
                      <a:lnTo>
                        <a:pt x="2311" y="12"/>
                      </a:lnTo>
                      <a:lnTo>
                        <a:pt x="228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" name="Freeform 8"/>
                <p:cNvSpPr>
                  <a:spLocks/>
                </p:cNvSpPr>
                <p:nvPr/>
              </p:nvSpPr>
              <p:spPr bwMode="auto">
                <a:xfrm>
                  <a:off x="4779" y="2251"/>
                  <a:ext cx="10" cy="781"/>
                </a:xfrm>
                <a:custGeom>
                  <a:avLst/>
                  <a:gdLst>
                    <a:gd name="T0" fmla="*/ 1 w 30"/>
                    <a:gd name="T1" fmla="*/ 0 h 2341"/>
                    <a:gd name="T2" fmla="*/ 3 w 30"/>
                    <a:gd name="T3" fmla="*/ 73 h 2341"/>
                    <a:gd name="T4" fmla="*/ 3 w 30"/>
                    <a:gd name="T5" fmla="*/ 146 h 2341"/>
                    <a:gd name="T6" fmla="*/ 3 w 30"/>
                    <a:gd name="T7" fmla="*/ 219 h 2341"/>
                    <a:gd name="T8" fmla="*/ 4 w 30"/>
                    <a:gd name="T9" fmla="*/ 290 h 2341"/>
                    <a:gd name="T10" fmla="*/ 4 w 30"/>
                    <a:gd name="T11" fmla="*/ 363 h 2341"/>
                    <a:gd name="T12" fmla="*/ 6 w 30"/>
                    <a:gd name="T13" fmla="*/ 434 h 2341"/>
                    <a:gd name="T14" fmla="*/ 6 w 30"/>
                    <a:gd name="T15" fmla="*/ 505 h 2341"/>
                    <a:gd name="T16" fmla="*/ 6 w 30"/>
                    <a:gd name="T17" fmla="*/ 576 h 2341"/>
                    <a:gd name="T18" fmla="*/ 7 w 30"/>
                    <a:gd name="T19" fmla="*/ 649 h 2341"/>
                    <a:gd name="T20" fmla="*/ 7 w 30"/>
                    <a:gd name="T21" fmla="*/ 863 h 2341"/>
                    <a:gd name="T22" fmla="*/ 6 w 30"/>
                    <a:gd name="T23" fmla="*/ 934 h 2341"/>
                    <a:gd name="T24" fmla="*/ 6 w 30"/>
                    <a:gd name="T25" fmla="*/ 1077 h 2341"/>
                    <a:gd name="T26" fmla="*/ 6 w 30"/>
                    <a:gd name="T27" fmla="*/ 1148 h 2341"/>
                    <a:gd name="T28" fmla="*/ 6 w 30"/>
                    <a:gd name="T29" fmla="*/ 1221 h 2341"/>
                    <a:gd name="T30" fmla="*/ 4 w 30"/>
                    <a:gd name="T31" fmla="*/ 1294 h 2341"/>
                    <a:gd name="T32" fmla="*/ 4 w 30"/>
                    <a:gd name="T33" fmla="*/ 1365 h 2341"/>
                    <a:gd name="T34" fmla="*/ 4 w 30"/>
                    <a:gd name="T35" fmla="*/ 1438 h 2341"/>
                    <a:gd name="T36" fmla="*/ 3 w 30"/>
                    <a:gd name="T37" fmla="*/ 1510 h 2341"/>
                    <a:gd name="T38" fmla="*/ 3 w 30"/>
                    <a:gd name="T39" fmla="*/ 1584 h 2341"/>
                    <a:gd name="T40" fmla="*/ 3 w 30"/>
                    <a:gd name="T41" fmla="*/ 1657 h 2341"/>
                    <a:gd name="T42" fmla="*/ 3 w 30"/>
                    <a:gd name="T43" fmla="*/ 1731 h 2341"/>
                    <a:gd name="T44" fmla="*/ 1 w 30"/>
                    <a:gd name="T45" fmla="*/ 1806 h 2341"/>
                    <a:gd name="T46" fmla="*/ 1 w 30"/>
                    <a:gd name="T47" fmla="*/ 1880 h 2341"/>
                    <a:gd name="T48" fmla="*/ 1 w 30"/>
                    <a:gd name="T49" fmla="*/ 1955 h 2341"/>
                    <a:gd name="T50" fmla="*/ 1 w 30"/>
                    <a:gd name="T51" fmla="*/ 2108 h 2341"/>
                    <a:gd name="T52" fmla="*/ 0 w 30"/>
                    <a:gd name="T53" fmla="*/ 2185 h 2341"/>
                    <a:gd name="T54" fmla="*/ 0 w 30"/>
                    <a:gd name="T55" fmla="*/ 2341 h 2341"/>
                    <a:gd name="T56" fmla="*/ 25 w 30"/>
                    <a:gd name="T57" fmla="*/ 2341 h 2341"/>
                    <a:gd name="T58" fmla="*/ 25 w 30"/>
                    <a:gd name="T59" fmla="*/ 2185 h 2341"/>
                    <a:gd name="T60" fmla="*/ 25 w 30"/>
                    <a:gd name="T61" fmla="*/ 2108 h 2341"/>
                    <a:gd name="T62" fmla="*/ 25 w 30"/>
                    <a:gd name="T63" fmla="*/ 1955 h 2341"/>
                    <a:gd name="T64" fmla="*/ 26 w 30"/>
                    <a:gd name="T65" fmla="*/ 1880 h 2341"/>
                    <a:gd name="T66" fmla="*/ 26 w 30"/>
                    <a:gd name="T67" fmla="*/ 1806 h 2341"/>
                    <a:gd name="T68" fmla="*/ 26 w 30"/>
                    <a:gd name="T69" fmla="*/ 1731 h 2341"/>
                    <a:gd name="T70" fmla="*/ 28 w 30"/>
                    <a:gd name="T71" fmla="*/ 1657 h 2341"/>
                    <a:gd name="T72" fmla="*/ 28 w 30"/>
                    <a:gd name="T73" fmla="*/ 1584 h 2341"/>
                    <a:gd name="T74" fmla="*/ 28 w 30"/>
                    <a:gd name="T75" fmla="*/ 1510 h 2341"/>
                    <a:gd name="T76" fmla="*/ 28 w 30"/>
                    <a:gd name="T77" fmla="*/ 1438 h 2341"/>
                    <a:gd name="T78" fmla="*/ 28 w 30"/>
                    <a:gd name="T79" fmla="*/ 1365 h 2341"/>
                    <a:gd name="T80" fmla="*/ 29 w 30"/>
                    <a:gd name="T81" fmla="*/ 1294 h 2341"/>
                    <a:gd name="T82" fmla="*/ 29 w 30"/>
                    <a:gd name="T83" fmla="*/ 1221 h 2341"/>
                    <a:gd name="T84" fmla="*/ 29 w 30"/>
                    <a:gd name="T85" fmla="*/ 1148 h 2341"/>
                    <a:gd name="T86" fmla="*/ 30 w 30"/>
                    <a:gd name="T87" fmla="*/ 1077 h 2341"/>
                    <a:gd name="T88" fmla="*/ 30 w 30"/>
                    <a:gd name="T89" fmla="*/ 934 h 2341"/>
                    <a:gd name="T90" fmla="*/ 30 w 30"/>
                    <a:gd name="T91" fmla="*/ 863 h 2341"/>
                    <a:gd name="T92" fmla="*/ 30 w 30"/>
                    <a:gd name="T93" fmla="*/ 649 h 2341"/>
                    <a:gd name="T94" fmla="*/ 30 w 30"/>
                    <a:gd name="T95" fmla="*/ 576 h 2341"/>
                    <a:gd name="T96" fmla="*/ 30 w 30"/>
                    <a:gd name="T97" fmla="*/ 505 h 2341"/>
                    <a:gd name="T98" fmla="*/ 29 w 30"/>
                    <a:gd name="T99" fmla="*/ 434 h 2341"/>
                    <a:gd name="T100" fmla="*/ 29 w 30"/>
                    <a:gd name="T101" fmla="*/ 363 h 2341"/>
                    <a:gd name="T102" fmla="*/ 28 w 30"/>
                    <a:gd name="T103" fmla="*/ 290 h 2341"/>
                    <a:gd name="T104" fmla="*/ 28 w 30"/>
                    <a:gd name="T105" fmla="*/ 219 h 2341"/>
                    <a:gd name="T106" fmla="*/ 28 w 30"/>
                    <a:gd name="T107" fmla="*/ 146 h 2341"/>
                    <a:gd name="T108" fmla="*/ 25 w 30"/>
                    <a:gd name="T109" fmla="*/ 73 h 2341"/>
                    <a:gd name="T110" fmla="*/ 25 w 30"/>
                    <a:gd name="T111" fmla="*/ 0 h 2341"/>
                    <a:gd name="T112" fmla="*/ 1 w 30"/>
                    <a:gd name="T113" fmla="*/ 0 h 2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0" h="2341">
                      <a:moveTo>
                        <a:pt x="1" y="0"/>
                      </a:moveTo>
                      <a:lnTo>
                        <a:pt x="3" y="73"/>
                      </a:lnTo>
                      <a:lnTo>
                        <a:pt x="3" y="146"/>
                      </a:lnTo>
                      <a:lnTo>
                        <a:pt x="3" y="219"/>
                      </a:lnTo>
                      <a:lnTo>
                        <a:pt x="4" y="290"/>
                      </a:lnTo>
                      <a:lnTo>
                        <a:pt x="4" y="363"/>
                      </a:lnTo>
                      <a:lnTo>
                        <a:pt x="6" y="434"/>
                      </a:lnTo>
                      <a:lnTo>
                        <a:pt x="6" y="505"/>
                      </a:lnTo>
                      <a:lnTo>
                        <a:pt x="6" y="576"/>
                      </a:lnTo>
                      <a:lnTo>
                        <a:pt x="7" y="649"/>
                      </a:lnTo>
                      <a:lnTo>
                        <a:pt x="7" y="863"/>
                      </a:lnTo>
                      <a:lnTo>
                        <a:pt x="6" y="934"/>
                      </a:lnTo>
                      <a:lnTo>
                        <a:pt x="6" y="1077"/>
                      </a:lnTo>
                      <a:lnTo>
                        <a:pt x="6" y="1148"/>
                      </a:lnTo>
                      <a:lnTo>
                        <a:pt x="6" y="1221"/>
                      </a:lnTo>
                      <a:lnTo>
                        <a:pt x="4" y="1294"/>
                      </a:lnTo>
                      <a:lnTo>
                        <a:pt x="4" y="1365"/>
                      </a:lnTo>
                      <a:lnTo>
                        <a:pt x="4" y="1438"/>
                      </a:lnTo>
                      <a:lnTo>
                        <a:pt x="3" y="1510"/>
                      </a:lnTo>
                      <a:lnTo>
                        <a:pt x="3" y="1584"/>
                      </a:lnTo>
                      <a:lnTo>
                        <a:pt x="3" y="1657"/>
                      </a:lnTo>
                      <a:lnTo>
                        <a:pt x="3" y="1731"/>
                      </a:lnTo>
                      <a:lnTo>
                        <a:pt x="1" y="1806"/>
                      </a:lnTo>
                      <a:lnTo>
                        <a:pt x="1" y="1880"/>
                      </a:lnTo>
                      <a:lnTo>
                        <a:pt x="1" y="1955"/>
                      </a:lnTo>
                      <a:lnTo>
                        <a:pt x="1" y="2108"/>
                      </a:lnTo>
                      <a:lnTo>
                        <a:pt x="0" y="2185"/>
                      </a:lnTo>
                      <a:lnTo>
                        <a:pt x="0" y="2341"/>
                      </a:lnTo>
                      <a:lnTo>
                        <a:pt x="25" y="2341"/>
                      </a:lnTo>
                      <a:lnTo>
                        <a:pt x="25" y="2185"/>
                      </a:lnTo>
                      <a:lnTo>
                        <a:pt x="25" y="2108"/>
                      </a:lnTo>
                      <a:lnTo>
                        <a:pt x="25" y="1955"/>
                      </a:lnTo>
                      <a:lnTo>
                        <a:pt x="26" y="1880"/>
                      </a:lnTo>
                      <a:lnTo>
                        <a:pt x="26" y="1806"/>
                      </a:lnTo>
                      <a:lnTo>
                        <a:pt x="26" y="1731"/>
                      </a:lnTo>
                      <a:lnTo>
                        <a:pt x="28" y="1657"/>
                      </a:lnTo>
                      <a:lnTo>
                        <a:pt x="28" y="1584"/>
                      </a:lnTo>
                      <a:lnTo>
                        <a:pt x="28" y="1510"/>
                      </a:lnTo>
                      <a:lnTo>
                        <a:pt x="28" y="1438"/>
                      </a:lnTo>
                      <a:lnTo>
                        <a:pt x="28" y="1365"/>
                      </a:lnTo>
                      <a:lnTo>
                        <a:pt x="29" y="1294"/>
                      </a:lnTo>
                      <a:lnTo>
                        <a:pt x="29" y="1221"/>
                      </a:lnTo>
                      <a:lnTo>
                        <a:pt x="29" y="1148"/>
                      </a:lnTo>
                      <a:lnTo>
                        <a:pt x="30" y="1077"/>
                      </a:lnTo>
                      <a:lnTo>
                        <a:pt x="30" y="934"/>
                      </a:lnTo>
                      <a:lnTo>
                        <a:pt x="30" y="863"/>
                      </a:lnTo>
                      <a:lnTo>
                        <a:pt x="30" y="649"/>
                      </a:lnTo>
                      <a:lnTo>
                        <a:pt x="30" y="576"/>
                      </a:lnTo>
                      <a:lnTo>
                        <a:pt x="30" y="505"/>
                      </a:lnTo>
                      <a:lnTo>
                        <a:pt x="29" y="434"/>
                      </a:lnTo>
                      <a:lnTo>
                        <a:pt x="29" y="363"/>
                      </a:lnTo>
                      <a:lnTo>
                        <a:pt x="28" y="290"/>
                      </a:lnTo>
                      <a:lnTo>
                        <a:pt x="28" y="219"/>
                      </a:lnTo>
                      <a:lnTo>
                        <a:pt x="28" y="146"/>
                      </a:lnTo>
                      <a:lnTo>
                        <a:pt x="25" y="73"/>
                      </a:lnTo>
                      <a:lnTo>
                        <a:pt x="2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" name="Freeform 9"/>
                <p:cNvSpPr>
                  <a:spLocks/>
                </p:cNvSpPr>
                <p:nvPr/>
              </p:nvSpPr>
              <p:spPr bwMode="auto">
                <a:xfrm>
                  <a:off x="4780" y="3028"/>
                  <a:ext cx="8" cy="4"/>
                </a:xfrm>
                <a:custGeom>
                  <a:avLst/>
                  <a:gdLst>
                    <a:gd name="T0" fmla="*/ 24 w 24"/>
                    <a:gd name="T1" fmla="*/ 12 h 12"/>
                    <a:gd name="T2" fmla="*/ 22 w 24"/>
                    <a:gd name="T3" fmla="*/ 6 h 12"/>
                    <a:gd name="T4" fmla="*/ 19 w 24"/>
                    <a:gd name="T5" fmla="*/ 3 h 12"/>
                    <a:gd name="T6" fmla="*/ 16 w 24"/>
                    <a:gd name="T7" fmla="*/ 0 h 12"/>
                    <a:gd name="T8" fmla="*/ 12 w 24"/>
                    <a:gd name="T9" fmla="*/ 0 h 12"/>
                    <a:gd name="T10" fmla="*/ 8 w 24"/>
                    <a:gd name="T11" fmla="*/ 0 h 12"/>
                    <a:gd name="T12" fmla="*/ 3 w 24"/>
                    <a:gd name="T13" fmla="*/ 3 h 12"/>
                    <a:gd name="T14" fmla="*/ 2 w 24"/>
                    <a:gd name="T15" fmla="*/ 6 h 12"/>
                    <a:gd name="T16" fmla="*/ 0 w 24"/>
                    <a:gd name="T17" fmla="*/ 12 h 12"/>
                    <a:gd name="T18" fmla="*/ 24 w 24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2">
                      <a:moveTo>
                        <a:pt x="24" y="12"/>
                      </a:moveTo>
                      <a:lnTo>
                        <a:pt x="22" y="6"/>
                      </a:lnTo>
                      <a:lnTo>
                        <a:pt x="19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2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" name="Freeform 10"/>
                <p:cNvSpPr>
                  <a:spLocks/>
                </p:cNvSpPr>
                <p:nvPr/>
              </p:nvSpPr>
              <p:spPr bwMode="auto">
                <a:xfrm>
                  <a:off x="4159" y="3404"/>
                  <a:ext cx="4" cy="7"/>
                </a:xfrm>
                <a:custGeom>
                  <a:avLst/>
                  <a:gdLst>
                    <a:gd name="T0" fmla="*/ 10 w 11"/>
                    <a:gd name="T1" fmla="*/ 0 h 22"/>
                    <a:gd name="T2" fmla="*/ 6 w 11"/>
                    <a:gd name="T3" fmla="*/ 0 h 22"/>
                    <a:gd name="T4" fmla="*/ 3 w 11"/>
                    <a:gd name="T5" fmla="*/ 3 h 22"/>
                    <a:gd name="T6" fmla="*/ 1 w 11"/>
                    <a:gd name="T7" fmla="*/ 7 h 22"/>
                    <a:gd name="T8" fmla="*/ 0 w 11"/>
                    <a:gd name="T9" fmla="*/ 12 h 22"/>
                    <a:gd name="T10" fmla="*/ 1 w 11"/>
                    <a:gd name="T11" fmla="*/ 16 h 22"/>
                    <a:gd name="T12" fmla="*/ 4 w 11"/>
                    <a:gd name="T13" fmla="*/ 19 h 22"/>
                    <a:gd name="T14" fmla="*/ 7 w 11"/>
                    <a:gd name="T15" fmla="*/ 22 h 22"/>
                    <a:gd name="T16" fmla="*/ 11 w 11"/>
                    <a:gd name="T17" fmla="*/ 22 h 22"/>
                    <a:gd name="T18" fmla="*/ 10 w 11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22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4" y="19"/>
                      </a:lnTo>
                      <a:lnTo>
                        <a:pt x="7" y="22"/>
                      </a:lnTo>
                      <a:lnTo>
                        <a:pt x="11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2" name="Freeform 11"/>
                <p:cNvSpPr>
                  <a:spLocks/>
                </p:cNvSpPr>
                <p:nvPr/>
              </p:nvSpPr>
              <p:spPr bwMode="auto">
                <a:xfrm>
                  <a:off x="4162" y="3388"/>
                  <a:ext cx="1052" cy="23"/>
                </a:xfrm>
                <a:custGeom>
                  <a:avLst/>
                  <a:gdLst>
                    <a:gd name="T0" fmla="*/ 3061 w 3155"/>
                    <a:gd name="T1" fmla="*/ 41 h 69"/>
                    <a:gd name="T2" fmla="*/ 2872 w 3155"/>
                    <a:gd name="T3" fmla="*/ 30 h 69"/>
                    <a:gd name="T4" fmla="*/ 2680 w 3155"/>
                    <a:gd name="T5" fmla="*/ 21 h 69"/>
                    <a:gd name="T6" fmla="*/ 2488 w 3155"/>
                    <a:gd name="T7" fmla="*/ 14 h 69"/>
                    <a:gd name="T8" fmla="*/ 2294 w 3155"/>
                    <a:gd name="T9" fmla="*/ 8 h 69"/>
                    <a:gd name="T10" fmla="*/ 2100 w 3155"/>
                    <a:gd name="T11" fmla="*/ 3 h 69"/>
                    <a:gd name="T12" fmla="*/ 1903 w 3155"/>
                    <a:gd name="T13" fmla="*/ 2 h 69"/>
                    <a:gd name="T14" fmla="*/ 1707 w 3155"/>
                    <a:gd name="T15" fmla="*/ 0 h 69"/>
                    <a:gd name="T16" fmla="*/ 1509 w 3155"/>
                    <a:gd name="T17" fmla="*/ 0 h 69"/>
                    <a:gd name="T18" fmla="*/ 1311 w 3155"/>
                    <a:gd name="T19" fmla="*/ 3 h 69"/>
                    <a:gd name="T20" fmla="*/ 1112 w 3155"/>
                    <a:gd name="T21" fmla="*/ 6 h 69"/>
                    <a:gd name="T22" fmla="*/ 912 w 3155"/>
                    <a:gd name="T23" fmla="*/ 11 h 69"/>
                    <a:gd name="T24" fmla="*/ 710 w 3155"/>
                    <a:gd name="T25" fmla="*/ 16 h 69"/>
                    <a:gd name="T26" fmla="*/ 509 w 3155"/>
                    <a:gd name="T27" fmla="*/ 24 h 69"/>
                    <a:gd name="T28" fmla="*/ 307 w 3155"/>
                    <a:gd name="T29" fmla="*/ 32 h 69"/>
                    <a:gd name="T30" fmla="*/ 103 w 3155"/>
                    <a:gd name="T31" fmla="*/ 41 h 69"/>
                    <a:gd name="T32" fmla="*/ 1 w 3155"/>
                    <a:gd name="T33" fmla="*/ 69 h 69"/>
                    <a:gd name="T34" fmla="*/ 205 w 3155"/>
                    <a:gd name="T35" fmla="*/ 60 h 69"/>
                    <a:gd name="T36" fmla="*/ 409 w 3155"/>
                    <a:gd name="T37" fmla="*/ 51 h 69"/>
                    <a:gd name="T38" fmla="*/ 611 w 3155"/>
                    <a:gd name="T39" fmla="*/ 44 h 69"/>
                    <a:gd name="T40" fmla="*/ 813 w 3155"/>
                    <a:gd name="T41" fmla="*/ 37 h 69"/>
                    <a:gd name="T42" fmla="*/ 1012 w 3155"/>
                    <a:gd name="T43" fmla="*/ 31 h 69"/>
                    <a:gd name="T44" fmla="*/ 1211 w 3155"/>
                    <a:gd name="T45" fmla="*/ 27 h 69"/>
                    <a:gd name="T46" fmla="*/ 1410 w 3155"/>
                    <a:gd name="T47" fmla="*/ 24 h 69"/>
                    <a:gd name="T48" fmla="*/ 1608 w 3155"/>
                    <a:gd name="T49" fmla="*/ 22 h 69"/>
                    <a:gd name="T50" fmla="*/ 1806 w 3155"/>
                    <a:gd name="T51" fmla="*/ 24 h 69"/>
                    <a:gd name="T52" fmla="*/ 2002 w 3155"/>
                    <a:gd name="T53" fmla="*/ 24 h 69"/>
                    <a:gd name="T54" fmla="*/ 2197 w 3155"/>
                    <a:gd name="T55" fmla="*/ 28 h 69"/>
                    <a:gd name="T56" fmla="*/ 2389 w 3155"/>
                    <a:gd name="T57" fmla="*/ 34 h 69"/>
                    <a:gd name="T58" fmla="*/ 2582 w 3155"/>
                    <a:gd name="T59" fmla="*/ 40 h 69"/>
                    <a:gd name="T60" fmla="*/ 2774 w 3155"/>
                    <a:gd name="T61" fmla="*/ 47 h 69"/>
                    <a:gd name="T62" fmla="*/ 2965 w 3155"/>
                    <a:gd name="T63" fmla="*/ 57 h 69"/>
                    <a:gd name="T64" fmla="*/ 3154 w 3155"/>
                    <a:gd name="T65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155" h="69">
                      <a:moveTo>
                        <a:pt x="3155" y="47"/>
                      </a:moveTo>
                      <a:lnTo>
                        <a:pt x="3061" y="41"/>
                      </a:lnTo>
                      <a:lnTo>
                        <a:pt x="2966" y="35"/>
                      </a:lnTo>
                      <a:lnTo>
                        <a:pt x="2872" y="30"/>
                      </a:lnTo>
                      <a:lnTo>
                        <a:pt x="2776" y="24"/>
                      </a:lnTo>
                      <a:lnTo>
                        <a:pt x="2680" y="21"/>
                      </a:lnTo>
                      <a:lnTo>
                        <a:pt x="2584" y="16"/>
                      </a:lnTo>
                      <a:lnTo>
                        <a:pt x="2488" y="14"/>
                      </a:lnTo>
                      <a:lnTo>
                        <a:pt x="2390" y="11"/>
                      </a:lnTo>
                      <a:lnTo>
                        <a:pt x="2294" y="8"/>
                      </a:lnTo>
                      <a:lnTo>
                        <a:pt x="2197" y="6"/>
                      </a:lnTo>
                      <a:lnTo>
                        <a:pt x="2100" y="3"/>
                      </a:lnTo>
                      <a:lnTo>
                        <a:pt x="2002" y="2"/>
                      </a:lnTo>
                      <a:lnTo>
                        <a:pt x="1903" y="2"/>
                      </a:lnTo>
                      <a:lnTo>
                        <a:pt x="1806" y="0"/>
                      </a:lnTo>
                      <a:lnTo>
                        <a:pt x="1707" y="0"/>
                      </a:lnTo>
                      <a:lnTo>
                        <a:pt x="1608" y="0"/>
                      </a:lnTo>
                      <a:lnTo>
                        <a:pt x="1509" y="0"/>
                      </a:lnTo>
                      <a:lnTo>
                        <a:pt x="1410" y="2"/>
                      </a:lnTo>
                      <a:lnTo>
                        <a:pt x="1311" y="3"/>
                      </a:lnTo>
                      <a:lnTo>
                        <a:pt x="1211" y="5"/>
                      </a:lnTo>
                      <a:lnTo>
                        <a:pt x="1112" y="6"/>
                      </a:lnTo>
                      <a:lnTo>
                        <a:pt x="1012" y="8"/>
                      </a:lnTo>
                      <a:lnTo>
                        <a:pt x="912" y="11"/>
                      </a:lnTo>
                      <a:lnTo>
                        <a:pt x="811" y="14"/>
                      </a:lnTo>
                      <a:lnTo>
                        <a:pt x="710" y="16"/>
                      </a:lnTo>
                      <a:lnTo>
                        <a:pt x="609" y="21"/>
                      </a:lnTo>
                      <a:lnTo>
                        <a:pt x="509" y="24"/>
                      </a:lnTo>
                      <a:lnTo>
                        <a:pt x="407" y="28"/>
                      </a:lnTo>
                      <a:lnTo>
                        <a:pt x="307" y="32"/>
                      </a:lnTo>
                      <a:lnTo>
                        <a:pt x="204" y="37"/>
                      </a:lnTo>
                      <a:lnTo>
                        <a:pt x="103" y="41"/>
                      </a:lnTo>
                      <a:lnTo>
                        <a:pt x="0" y="47"/>
                      </a:lnTo>
                      <a:lnTo>
                        <a:pt x="1" y="69"/>
                      </a:lnTo>
                      <a:lnTo>
                        <a:pt x="103" y="64"/>
                      </a:lnTo>
                      <a:lnTo>
                        <a:pt x="205" y="60"/>
                      </a:lnTo>
                      <a:lnTo>
                        <a:pt x="307" y="54"/>
                      </a:lnTo>
                      <a:lnTo>
                        <a:pt x="409" y="51"/>
                      </a:lnTo>
                      <a:lnTo>
                        <a:pt x="509" y="47"/>
                      </a:lnTo>
                      <a:lnTo>
                        <a:pt x="611" y="44"/>
                      </a:lnTo>
                      <a:lnTo>
                        <a:pt x="711" y="40"/>
                      </a:lnTo>
                      <a:lnTo>
                        <a:pt x="813" y="37"/>
                      </a:lnTo>
                      <a:lnTo>
                        <a:pt x="912" y="34"/>
                      </a:lnTo>
                      <a:lnTo>
                        <a:pt x="1012" y="31"/>
                      </a:lnTo>
                      <a:lnTo>
                        <a:pt x="1112" y="30"/>
                      </a:lnTo>
                      <a:lnTo>
                        <a:pt x="1211" y="27"/>
                      </a:lnTo>
                      <a:lnTo>
                        <a:pt x="1311" y="27"/>
                      </a:lnTo>
                      <a:lnTo>
                        <a:pt x="1410" y="24"/>
                      </a:lnTo>
                      <a:lnTo>
                        <a:pt x="1509" y="24"/>
                      </a:lnTo>
                      <a:lnTo>
                        <a:pt x="1608" y="22"/>
                      </a:lnTo>
                      <a:lnTo>
                        <a:pt x="1707" y="22"/>
                      </a:lnTo>
                      <a:lnTo>
                        <a:pt x="1806" y="24"/>
                      </a:lnTo>
                      <a:lnTo>
                        <a:pt x="1903" y="24"/>
                      </a:lnTo>
                      <a:lnTo>
                        <a:pt x="2002" y="24"/>
                      </a:lnTo>
                      <a:lnTo>
                        <a:pt x="2100" y="27"/>
                      </a:lnTo>
                      <a:lnTo>
                        <a:pt x="2197" y="28"/>
                      </a:lnTo>
                      <a:lnTo>
                        <a:pt x="2294" y="30"/>
                      </a:lnTo>
                      <a:lnTo>
                        <a:pt x="2389" y="34"/>
                      </a:lnTo>
                      <a:lnTo>
                        <a:pt x="2486" y="37"/>
                      </a:lnTo>
                      <a:lnTo>
                        <a:pt x="2582" y="40"/>
                      </a:lnTo>
                      <a:lnTo>
                        <a:pt x="2678" y="44"/>
                      </a:lnTo>
                      <a:lnTo>
                        <a:pt x="2774" y="47"/>
                      </a:lnTo>
                      <a:lnTo>
                        <a:pt x="2870" y="53"/>
                      </a:lnTo>
                      <a:lnTo>
                        <a:pt x="2965" y="57"/>
                      </a:lnTo>
                      <a:lnTo>
                        <a:pt x="3059" y="63"/>
                      </a:lnTo>
                      <a:lnTo>
                        <a:pt x="3154" y="69"/>
                      </a:lnTo>
                      <a:lnTo>
                        <a:pt x="3155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" name="Freeform 12"/>
                <p:cNvSpPr>
                  <a:spLocks/>
                </p:cNvSpPr>
                <p:nvPr/>
              </p:nvSpPr>
              <p:spPr bwMode="auto">
                <a:xfrm>
                  <a:off x="4162" y="3404"/>
                  <a:ext cx="5" cy="7"/>
                </a:xfrm>
                <a:custGeom>
                  <a:avLst/>
                  <a:gdLst>
                    <a:gd name="T0" fmla="*/ 0 w 13"/>
                    <a:gd name="T1" fmla="*/ 22 h 22"/>
                    <a:gd name="T2" fmla="*/ 6 w 13"/>
                    <a:gd name="T3" fmla="*/ 22 h 22"/>
                    <a:gd name="T4" fmla="*/ 9 w 13"/>
                    <a:gd name="T5" fmla="*/ 19 h 22"/>
                    <a:gd name="T6" fmla="*/ 12 w 13"/>
                    <a:gd name="T7" fmla="*/ 16 h 22"/>
                    <a:gd name="T8" fmla="*/ 13 w 13"/>
                    <a:gd name="T9" fmla="*/ 12 h 22"/>
                    <a:gd name="T10" fmla="*/ 13 w 13"/>
                    <a:gd name="T11" fmla="*/ 7 h 22"/>
                    <a:gd name="T12" fmla="*/ 10 w 13"/>
                    <a:gd name="T13" fmla="*/ 3 h 22"/>
                    <a:gd name="T14" fmla="*/ 7 w 13"/>
                    <a:gd name="T15" fmla="*/ 0 h 22"/>
                    <a:gd name="T16" fmla="*/ 1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3" y="12"/>
                      </a:lnTo>
                      <a:lnTo>
                        <a:pt x="13" y="7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1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" name="Freeform 13"/>
                <p:cNvSpPr>
                  <a:spLocks/>
                </p:cNvSpPr>
                <p:nvPr/>
              </p:nvSpPr>
              <p:spPr bwMode="auto">
                <a:xfrm>
                  <a:off x="4451" y="2406"/>
                  <a:ext cx="314" cy="429"/>
                </a:xfrm>
                <a:custGeom>
                  <a:avLst/>
                  <a:gdLst>
                    <a:gd name="T0" fmla="*/ 29 w 942"/>
                    <a:gd name="T1" fmla="*/ 64 h 1286"/>
                    <a:gd name="T2" fmla="*/ 89 w 942"/>
                    <a:gd name="T3" fmla="*/ 139 h 1286"/>
                    <a:gd name="T4" fmla="*/ 145 w 942"/>
                    <a:gd name="T5" fmla="*/ 214 h 1286"/>
                    <a:gd name="T6" fmla="*/ 204 w 942"/>
                    <a:gd name="T7" fmla="*/ 290 h 1286"/>
                    <a:gd name="T8" fmla="*/ 260 w 942"/>
                    <a:gd name="T9" fmla="*/ 367 h 1286"/>
                    <a:gd name="T10" fmla="*/ 317 w 942"/>
                    <a:gd name="T11" fmla="*/ 444 h 1286"/>
                    <a:gd name="T12" fmla="*/ 372 w 942"/>
                    <a:gd name="T13" fmla="*/ 523 h 1286"/>
                    <a:gd name="T14" fmla="*/ 428 w 942"/>
                    <a:gd name="T15" fmla="*/ 601 h 1286"/>
                    <a:gd name="T16" fmla="*/ 481 w 942"/>
                    <a:gd name="T17" fmla="*/ 681 h 1286"/>
                    <a:gd name="T18" fmla="*/ 537 w 942"/>
                    <a:gd name="T19" fmla="*/ 760 h 1286"/>
                    <a:gd name="T20" fmla="*/ 590 w 942"/>
                    <a:gd name="T21" fmla="*/ 841 h 1286"/>
                    <a:gd name="T22" fmla="*/ 644 w 942"/>
                    <a:gd name="T23" fmla="*/ 921 h 1286"/>
                    <a:gd name="T24" fmla="*/ 698 w 942"/>
                    <a:gd name="T25" fmla="*/ 1001 h 1286"/>
                    <a:gd name="T26" fmla="*/ 750 w 942"/>
                    <a:gd name="T27" fmla="*/ 1083 h 1286"/>
                    <a:gd name="T28" fmla="*/ 804 w 942"/>
                    <a:gd name="T29" fmla="*/ 1164 h 1286"/>
                    <a:gd name="T30" fmla="*/ 858 w 942"/>
                    <a:gd name="T31" fmla="*/ 1246 h 1286"/>
                    <a:gd name="T32" fmla="*/ 891 w 942"/>
                    <a:gd name="T33" fmla="*/ 1282 h 1286"/>
                    <a:gd name="T34" fmla="*/ 906 w 942"/>
                    <a:gd name="T35" fmla="*/ 1270 h 1286"/>
                    <a:gd name="T36" fmla="*/ 920 w 942"/>
                    <a:gd name="T37" fmla="*/ 1259 h 1286"/>
                    <a:gd name="T38" fmla="*/ 935 w 942"/>
                    <a:gd name="T39" fmla="*/ 1248 h 1286"/>
                    <a:gd name="T40" fmla="*/ 918 w 942"/>
                    <a:gd name="T41" fmla="*/ 1202 h 1286"/>
                    <a:gd name="T42" fmla="*/ 867 w 942"/>
                    <a:gd name="T43" fmla="*/ 1122 h 1286"/>
                    <a:gd name="T44" fmla="*/ 816 w 942"/>
                    <a:gd name="T45" fmla="*/ 1042 h 1286"/>
                    <a:gd name="T46" fmla="*/ 763 w 942"/>
                    <a:gd name="T47" fmla="*/ 962 h 1286"/>
                    <a:gd name="T48" fmla="*/ 710 w 942"/>
                    <a:gd name="T49" fmla="*/ 882 h 1286"/>
                    <a:gd name="T50" fmla="*/ 654 w 942"/>
                    <a:gd name="T51" fmla="*/ 802 h 1286"/>
                    <a:gd name="T52" fmla="*/ 599 w 942"/>
                    <a:gd name="T53" fmla="*/ 722 h 1286"/>
                    <a:gd name="T54" fmla="*/ 542 w 942"/>
                    <a:gd name="T55" fmla="*/ 643 h 1286"/>
                    <a:gd name="T56" fmla="*/ 484 w 942"/>
                    <a:gd name="T57" fmla="*/ 565 h 1286"/>
                    <a:gd name="T58" fmla="*/ 426 w 942"/>
                    <a:gd name="T59" fmla="*/ 488 h 1286"/>
                    <a:gd name="T60" fmla="*/ 368 w 942"/>
                    <a:gd name="T61" fmla="*/ 411 h 1286"/>
                    <a:gd name="T62" fmla="*/ 308 w 942"/>
                    <a:gd name="T63" fmla="*/ 334 h 1286"/>
                    <a:gd name="T64" fmla="*/ 249 w 942"/>
                    <a:gd name="T65" fmla="*/ 258 h 1286"/>
                    <a:gd name="T66" fmla="*/ 188 w 942"/>
                    <a:gd name="T67" fmla="*/ 182 h 1286"/>
                    <a:gd name="T68" fmla="*/ 128 w 942"/>
                    <a:gd name="T69" fmla="*/ 110 h 1286"/>
                    <a:gd name="T70" fmla="*/ 67 w 942"/>
                    <a:gd name="T71" fmla="*/ 35 h 1286"/>
                    <a:gd name="T72" fmla="*/ 32 w 942"/>
                    <a:gd name="T73" fmla="*/ 3 h 1286"/>
                    <a:gd name="T74" fmla="*/ 22 w 942"/>
                    <a:gd name="T75" fmla="*/ 9 h 1286"/>
                    <a:gd name="T76" fmla="*/ 13 w 942"/>
                    <a:gd name="T77" fmla="*/ 16 h 1286"/>
                    <a:gd name="T78" fmla="*/ 4 w 942"/>
                    <a:gd name="T79" fmla="*/ 24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42" h="1286">
                      <a:moveTo>
                        <a:pt x="0" y="27"/>
                      </a:moveTo>
                      <a:lnTo>
                        <a:pt x="29" y="64"/>
                      </a:lnTo>
                      <a:lnTo>
                        <a:pt x="60" y="101"/>
                      </a:lnTo>
                      <a:lnTo>
                        <a:pt x="89" y="139"/>
                      </a:lnTo>
                      <a:lnTo>
                        <a:pt x="116" y="176"/>
                      </a:lnTo>
                      <a:lnTo>
                        <a:pt x="145" y="214"/>
                      </a:lnTo>
                      <a:lnTo>
                        <a:pt x="175" y="252"/>
                      </a:lnTo>
                      <a:lnTo>
                        <a:pt x="204" y="290"/>
                      </a:lnTo>
                      <a:lnTo>
                        <a:pt x="233" y="328"/>
                      </a:lnTo>
                      <a:lnTo>
                        <a:pt x="260" y="367"/>
                      </a:lnTo>
                      <a:lnTo>
                        <a:pt x="289" y="405"/>
                      </a:lnTo>
                      <a:lnTo>
                        <a:pt x="317" y="444"/>
                      </a:lnTo>
                      <a:lnTo>
                        <a:pt x="345" y="483"/>
                      </a:lnTo>
                      <a:lnTo>
                        <a:pt x="372" y="523"/>
                      </a:lnTo>
                      <a:lnTo>
                        <a:pt x="400" y="562"/>
                      </a:lnTo>
                      <a:lnTo>
                        <a:pt x="428" y="601"/>
                      </a:lnTo>
                      <a:lnTo>
                        <a:pt x="455" y="640"/>
                      </a:lnTo>
                      <a:lnTo>
                        <a:pt x="481" y="681"/>
                      </a:lnTo>
                      <a:lnTo>
                        <a:pt x="509" y="720"/>
                      </a:lnTo>
                      <a:lnTo>
                        <a:pt x="537" y="760"/>
                      </a:lnTo>
                      <a:lnTo>
                        <a:pt x="564" y="800"/>
                      </a:lnTo>
                      <a:lnTo>
                        <a:pt x="590" y="841"/>
                      </a:lnTo>
                      <a:lnTo>
                        <a:pt x="618" y="880"/>
                      </a:lnTo>
                      <a:lnTo>
                        <a:pt x="644" y="921"/>
                      </a:lnTo>
                      <a:lnTo>
                        <a:pt x="670" y="960"/>
                      </a:lnTo>
                      <a:lnTo>
                        <a:pt x="698" y="1001"/>
                      </a:lnTo>
                      <a:lnTo>
                        <a:pt x="724" y="1042"/>
                      </a:lnTo>
                      <a:lnTo>
                        <a:pt x="750" y="1083"/>
                      </a:lnTo>
                      <a:lnTo>
                        <a:pt x="778" y="1123"/>
                      </a:lnTo>
                      <a:lnTo>
                        <a:pt x="804" y="1164"/>
                      </a:lnTo>
                      <a:lnTo>
                        <a:pt x="830" y="1205"/>
                      </a:lnTo>
                      <a:lnTo>
                        <a:pt x="858" y="1246"/>
                      </a:lnTo>
                      <a:lnTo>
                        <a:pt x="884" y="1286"/>
                      </a:lnTo>
                      <a:lnTo>
                        <a:pt x="891" y="1282"/>
                      </a:lnTo>
                      <a:lnTo>
                        <a:pt x="899" y="1276"/>
                      </a:lnTo>
                      <a:lnTo>
                        <a:pt x="906" y="1270"/>
                      </a:lnTo>
                      <a:lnTo>
                        <a:pt x="913" y="1264"/>
                      </a:lnTo>
                      <a:lnTo>
                        <a:pt x="920" y="1259"/>
                      </a:lnTo>
                      <a:lnTo>
                        <a:pt x="928" y="1254"/>
                      </a:lnTo>
                      <a:lnTo>
                        <a:pt x="935" y="1248"/>
                      </a:lnTo>
                      <a:lnTo>
                        <a:pt x="942" y="1243"/>
                      </a:lnTo>
                      <a:lnTo>
                        <a:pt x="918" y="1202"/>
                      </a:lnTo>
                      <a:lnTo>
                        <a:pt x="893" y="1163"/>
                      </a:lnTo>
                      <a:lnTo>
                        <a:pt x="867" y="1122"/>
                      </a:lnTo>
                      <a:lnTo>
                        <a:pt x="841" y="1083"/>
                      </a:lnTo>
                      <a:lnTo>
                        <a:pt x="816" y="1042"/>
                      </a:lnTo>
                      <a:lnTo>
                        <a:pt x="790" y="1001"/>
                      </a:lnTo>
                      <a:lnTo>
                        <a:pt x="763" y="962"/>
                      </a:lnTo>
                      <a:lnTo>
                        <a:pt x="736" y="921"/>
                      </a:lnTo>
                      <a:lnTo>
                        <a:pt x="710" y="882"/>
                      </a:lnTo>
                      <a:lnTo>
                        <a:pt x="682" y="841"/>
                      </a:lnTo>
                      <a:lnTo>
                        <a:pt x="654" y="802"/>
                      </a:lnTo>
                      <a:lnTo>
                        <a:pt x="627" y="761"/>
                      </a:lnTo>
                      <a:lnTo>
                        <a:pt x="599" y="722"/>
                      </a:lnTo>
                      <a:lnTo>
                        <a:pt x="570" y="683"/>
                      </a:lnTo>
                      <a:lnTo>
                        <a:pt x="542" y="643"/>
                      </a:lnTo>
                      <a:lnTo>
                        <a:pt x="513" y="604"/>
                      </a:lnTo>
                      <a:lnTo>
                        <a:pt x="484" y="565"/>
                      </a:lnTo>
                      <a:lnTo>
                        <a:pt x="455" y="526"/>
                      </a:lnTo>
                      <a:lnTo>
                        <a:pt x="426" y="488"/>
                      </a:lnTo>
                      <a:lnTo>
                        <a:pt x="397" y="448"/>
                      </a:lnTo>
                      <a:lnTo>
                        <a:pt x="368" y="411"/>
                      </a:lnTo>
                      <a:lnTo>
                        <a:pt x="339" y="371"/>
                      </a:lnTo>
                      <a:lnTo>
                        <a:pt x="308" y="334"/>
                      </a:lnTo>
                      <a:lnTo>
                        <a:pt x="278" y="296"/>
                      </a:lnTo>
                      <a:lnTo>
                        <a:pt x="249" y="258"/>
                      </a:lnTo>
                      <a:lnTo>
                        <a:pt x="218" y="220"/>
                      </a:lnTo>
                      <a:lnTo>
                        <a:pt x="188" y="182"/>
                      </a:lnTo>
                      <a:lnTo>
                        <a:pt x="159" y="146"/>
                      </a:lnTo>
                      <a:lnTo>
                        <a:pt x="128" y="110"/>
                      </a:lnTo>
                      <a:lnTo>
                        <a:pt x="98" y="72"/>
                      </a:lnTo>
                      <a:lnTo>
                        <a:pt x="67" y="35"/>
                      </a:lnTo>
                      <a:lnTo>
                        <a:pt x="36" y="0"/>
                      </a:lnTo>
                      <a:lnTo>
                        <a:pt x="32" y="3"/>
                      </a:lnTo>
                      <a:lnTo>
                        <a:pt x="28" y="6"/>
                      </a:lnTo>
                      <a:lnTo>
                        <a:pt x="22" y="9"/>
                      </a:lnTo>
                      <a:lnTo>
                        <a:pt x="18" y="12"/>
                      </a:lnTo>
                      <a:lnTo>
                        <a:pt x="13" y="16"/>
                      </a:lnTo>
                      <a:lnTo>
                        <a:pt x="9" y="21"/>
                      </a:lnTo>
                      <a:lnTo>
                        <a:pt x="4" y="24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" name="Freeform 14"/>
                <p:cNvSpPr>
                  <a:spLocks/>
                </p:cNvSpPr>
                <p:nvPr/>
              </p:nvSpPr>
              <p:spPr bwMode="auto">
                <a:xfrm>
                  <a:off x="4448" y="2412"/>
                  <a:ext cx="301" cy="426"/>
                </a:xfrm>
                <a:custGeom>
                  <a:avLst/>
                  <a:gdLst>
                    <a:gd name="T0" fmla="*/ 903 w 903"/>
                    <a:gd name="T1" fmla="*/ 1261 h 1277"/>
                    <a:gd name="T2" fmla="*/ 850 w 903"/>
                    <a:gd name="T3" fmla="*/ 1179 h 1277"/>
                    <a:gd name="T4" fmla="*/ 797 w 903"/>
                    <a:gd name="T5" fmla="*/ 1097 h 1277"/>
                    <a:gd name="T6" fmla="*/ 743 w 903"/>
                    <a:gd name="T7" fmla="*/ 1016 h 1277"/>
                    <a:gd name="T8" fmla="*/ 690 w 903"/>
                    <a:gd name="T9" fmla="*/ 936 h 1277"/>
                    <a:gd name="T10" fmla="*/ 636 w 903"/>
                    <a:gd name="T11" fmla="*/ 854 h 1277"/>
                    <a:gd name="T12" fmla="*/ 582 w 903"/>
                    <a:gd name="T13" fmla="*/ 774 h 1277"/>
                    <a:gd name="T14" fmla="*/ 528 w 903"/>
                    <a:gd name="T15" fmla="*/ 694 h 1277"/>
                    <a:gd name="T16" fmla="*/ 474 w 903"/>
                    <a:gd name="T17" fmla="*/ 616 h 1277"/>
                    <a:gd name="T18" fmla="*/ 419 w 903"/>
                    <a:gd name="T19" fmla="*/ 536 h 1277"/>
                    <a:gd name="T20" fmla="*/ 364 w 903"/>
                    <a:gd name="T21" fmla="*/ 457 h 1277"/>
                    <a:gd name="T22" fmla="*/ 309 w 903"/>
                    <a:gd name="T23" fmla="*/ 380 h 1277"/>
                    <a:gd name="T24" fmla="*/ 250 w 903"/>
                    <a:gd name="T25" fmla="*/ 301 h 1277"/>
                    <a:gd name="T26" fmla="*/ 194 w 903"/>
                    <a:gd name="T27" fmla="*/ 226 h 1277"/>
                    <a:gd name="T28" fmla="*/ 136 w 903"/>
                    <a:gd name="T29" fmla="*/ 150 h 1277"/>
                    <a:gd name="T30" fmla="*/ 77 w 903"/>
                    <a:gd name="T31" fmla="*/ 75 h 1277"/>
                    <a:gd name="T32" fmla="*/ 18 w 903"/>
                    <a:gd name="T33" fmla="*/ 0 h 1277"/>
                    <a:gd name="T34" fmla="*/ 29 w 903"/>
                    <a:gd name="T35" fmla="*/ 53 h 1277"/>
                    <a:gd name="T36" fmla="*/ 88 w 903"/>
                    <a:gd name="T37" fmla="*/ 127 h 1277"/>
                    <a:gd name="T38" fmla="*/ 146 w 903"/>
                    <a:gd name="T39" fmla="*/ 203 h 1277"/>
                    <a:gd name="T40" fmla="*/ 204 w 903"/>
                    <a:gd name="T41" fmla="*/ 278 h 1277"/>
                    <a:gd name="T42" fmla="*/ 261 w 903"/>
                    <a:gd name="T43" fmla="*/ 355 h 1277"/>
                    <a:gd name="T44" fmla="*/ 316 w 903"/>
                    <a:gd name="T45" fmla="*/ 432 h 1277"/>
                    <a:gd name="T46" fmla="*/ 371 w 903"/>
                    <a:gd name="T47" fmla="*/ 509 h 1277"/>
                    <a:gd name="T48" fmla="*/ 428 w 903"/>
                    <a:gd name="T49" fmla="*/ 588 h 1277"/>
                    <a:gd name="T50" fmla="*/ 482 w 903"/>
                    <a:gd name="T51" fmla="*/ 668 h 1277"/>
                    <a:gd name="T52" fmla="*/ 535 w 903"/>
                    <a:gd name="T53" fmla="*/ 748 h 1277"/>
                    <a:gd name="T54" fmla="*/ 589 w 903"/>
                    <a:gd name="T55" fmla="*/ 828 h 1277"/>
                    <a:gd name="T56" fmla="*/ 645 w 903"/>
                    <a:gd name="T57" fmla="*/ 908 h 1277"/>
                    <a:gd name="T58" fmla="*/ 697 w 903"/>
                    <a:gd name="T59" fmla="*/ 989 h 1277"/>
                    <a:gd name="T60" fmla="*/ 751 w 903"/>
                    <a:gd name="T61" fmla="*/ 1071 h 1277"/>
                    <a:gd name="T62" fmla="*/ 804 w 903"/>
                    <a:gd name="T63" fmla="*/ 1152 h 1277"/>
                    <a:gd name="T64" fmla="*/ 857 w 903"/>
                    <a:gd name="T65" fmla="*/ 1234 h 1277"/>
                    <a:gd name="T66" fmla="*/ 900 w 903"/>
                    <a:gd name="T67" fmla="*/ 1277 h 1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03" h="1277">
                      <a:moveTo>
                        <a:pt x="886" y="1259"/>
                      </a:moveTo>
                      <a:lnTo>
                        <a:pt x="903" y="1261"/>
                      </a:lnTo>
                      <a:lnTo>
                        <a:pt x="876" y="1221"/>
                      </a:lnTo>
                      <a:lnTo>
                        <a:pt x="850" y="1179"/>
                      </a:lnTo>
                      <a:lnTo>
                        <a:pt x="823" y="1139"/>
                      </a:lnTo>
                      <a:lnTo>
                        <a:pt x="797" y="1097"/>
                      </a:lnTo>
                      <a:lnTo>
                        <a:pt x="770" y="1058"/>
                      </a:lnTo>
                      <a:lnTo>
                        <a:pt x="743" y="1016"/>
                      </a:lnTo>
                      <a:lnTo>
                        <a:pt x="717" y="976"/>
                      </a:lnTo>
                      <a:lnTo>
                        <a:pt x="690" y="936"/>
                      </a:lnTo>
                      <a:lnTo>
                        <a:pt x="663" y="895"/>
                      </a:lnTo>
                      <a:lnTo>
                        <a:pt x="636" y="854"/>
                      </a:lnTo>
                      <a:lnTo>
                        <a:pt x="610" y="815"/>
                      </a:lnTo>
                      <a:lnTo>
                        <a:pt x="582" y="774"/>
                      </a:lnTo>
                      <a:lnTo>
                        <a:pt x="556" y="735"/>
                      </a:lnTo>
                      <a:lnTo>
                        <a:pt x="528" y="694"/>
                      </a:lnTo>
                      <a:lnTo>
                        <a:pt x="501" y="655"/>
                      </a:lnTo>
                      <a:lnTo>
                        <a:pt x="474" y="616"/>
                      </a:lnTo>
                      <a:lnTo>
                        <a:pt x="447" y="575"/>
                      </a:lnTo>
                      <a:lnTo>
                        <a:pt x="419" y="536"/>
                      </a:lnTo>
                      <a:lnTo>
                        <a:pt x="391" y="496"/>
                      </a:lnTo>
                      <a:lnTo>
                        <a:pt x="364" y="457"/>
                      </a:lnTo>
                      <a:lnTo>
                        <a:pt x="335" y="419"/>
                      </a:lnTo>
                      <a:lnTo>
                        <a:pt x="309" y="380"/>
                      </a:lnTo>
                      <a:lnTo>
                        <a:pt x="280" y="341"/>
                      </a:lnTo>
                      <a:lnTo>
                        <a:pt x="250" y="301"/>
                      </a:lnTo>
                      <a:lnTo>
                        <a:pt x="223" y="264"/>
                      </a:lnTo>
                      <a:lnTo>
                        <a:pt x="194" y="226"/>
                      </a:lnTo>
                      <a:lnTo>
                        <a:pt x="165" y="188"/>
                      </a:lnTo>
                      <a:lnTo>
                        <a:pt x="136" y="150"/>
                      </a:lnTo>
                      <a:lnTo>
                        <a:pt x="107" y="112"/>
                      </a:lnTo>
                      <a:lnTo>
                        <a:pt x="77" y="75"/>
                      </a:lnTo>
                      <a:lnTo>
                        <a:pt x="47" y="37"/>
                      </a:lnTo>
                      <a:lnTo>
                        <a:pt x="18" y="0"/>
                      </a:lnTo>
                      <a:lnTo>
                        <a:pt x="0" y="15"/>
                      </a:lnTo>
                      <a:lnTo>
                        <a:pt x="29" y="53"/>
                      </a:lnTo>
                      <a:lnTo>
                        <a:pt x="59" y="89"/>
                      </a:lnTo>
                      <a:lnTo>
                        <a:pt x="88" y="127"/>
                      </a:lnTo>
                      <a:lnTo>
                        <a:pt x="117" y="163"/>
                      </a:lnTo>
                      <a:lnTo>
                        <a:pt x="146" y="203"/>
                      </a:lnTo>
                      <a:lnTo>
                        <a:pt x="175" y="240"/>
                      </a:lnTo>
                      <a:lnTo>
                        <a:pt x="204" y="278"/>
                      </a:lnTo>
                      <a:lnTo>
                        <a:pt x="232" y="316"/>
                      </a:lnTo>
                      <a:lnTo>
                        <a:pt x="261" y="355"/>
                      </a:lnTo>
                      <a:lnTo>
                        <a:pt x="288" y="393"/>
                      </a:lnTo>
                      <a:lnTo>
                        <a:pt x="316" y="432"/>
                      </a:lnTo>
                      <a:lnTo>
                        <a:pt x="344" y="470"/>
                      </a:lnTo>
                      <a:lnTo>
                        <a:pt x="371" y="509"/>
                      </a:lnTo>
                      <a:lnTo>
                        <a:pt x="400" y="549"/>
                      </a:lnTo>
                      <a:lnTo>
                        <a:pt x="428" y="588"/>
                      </a:lnTo>
                      <a:lnTo>
                        <a:pt x="454" y="629"/>
                      </a:lnTo>
                      <a:lnTo>
                        <a:pt x="482" y="668"/>
                      </a:lnTo>
                      <a:lnTo>
                        <a:pt x="509" y="707"/>
                      </a:lnTo>
                      <a:lnTo>
                        <a:pt x="535" y="748"/>
                      </a:lnTo>
                      <a:lnTo>
                        <a:pt x="563" y="787"/>
                      </a:lnTo>
                      <a:lnTo>
                        <a:pt x="589" y="828"/>
                      </a:lnTo>
                      <a:lnTo>
                        <a:pt x="617" y="869"/>
                      </a:lnTo>
                      <a:lnTo>
                        <a:pt x="645" y="908"/>
                      </a:lnTo>
                      <a:lnTo>
                        <a:pt x="671" y="949"/>
                      </a:lnTo>
                      <a:lnTo>
                        <a:pt x="697" y="989"/>
                      </a:lnTo>
                      <a:lnTo>
                        <a:pt x="724" y="1029"/>
                      </a:lnTo>
                      <a:lnTo>
                        <a:pt x="751" y="1071"/>
                      </a:lnTo>
                      <a:lnTo>
                        <a:pt x="777" y="1112"/>
                      </a:lnTo>
                      <a:lnTo>
                        <a:pt x="804" y="1152"/>
                      </a:lnTo>
                      <a:lnTo>
                        <a:pt x="831" y="1193"/>
                      </a:lnTo>
                      <a:lnTo>
                        <a:pt x="857" y="1234"/>
                      </a:lnTo>
                      <a:lnTo>
                        <a:pt x="883" y="1275"/>
                      </a:lnTo>
                      <a:lnTo>
                        <a:pt x="900" y="1277"/>
                      </a:lnTo>
                      <a:lnTo>
                        <a:pt x="886" y="12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" name="Freeform 15"/>
                <p:cNvSpPr>
                  <a:spLocks/>
                </p:cNvSpPr>
                <p:nvPr/>
              </p:nvSpPr>
              <p:spPr bwMode="auto">
                <a:xfrm>
                  <a:off x="4743" y="2817"/>
                  <a:ext cx="25" cy="21"/>
                </a:xfrm>
                <a:custGeom>
                  <a:avLst/>
                  <a:gdLst>
                    <a:gd name="T0" fmla="*/ 55 w 75"/>
                    <a:gd name="T1" fmla="*/ 16 h 64"/>
                    <a:gd name="T2" fmla="*/ 58 w 75"/>
                    <a:gd name="T3" fmla="*/ 0 h 64"/>
                    <a:gd name="T4" fmla="*/ 51 w 75"/>
                    <a:gd name="T5" fmla="*/ 6 h 64"/>
                    <a:gd name="T6" fmla="*/ 43 w 75"/>
                    <a:gd name="T7" fmla="*/ 12 h 64"/>
                    <a:gd name="T8" fmla="*/ 36 w 75"/>
                    <a:gd name="T9" fmla="*/ 18 h 64"/>
                    <a:gd name="T10" fmla="*/ 29 w 75"/>
                    <a:gd name="T11" fmla="*/ 22 h 64"/>
                    <a:gd name="T12" fmla="*/ 22 w 75"/>
                    <a:gd name="T13" fmla="*/ 28 h 64"/>
                    <a:gd name="T14" fmla="*/ 14 w 75"/>
                    <a:gd name="T15" fmla="*/ 34 h 64"/>
                    <a:gd name="T16" fmla="*/ 7 w 75"/>
                    <a:gd name="T17" fmla="*/ 40 h 64"/>
                    <a:gd name="T18" fmla="*/ 0 w 75"/>
                    <a:gd name="T19" fmla="*/ 46 h 64"/>
                    <a:gd name="T20" fmla="*/ 14 w 75"/>
                    <a:gd name="T21" fmla="*/ 64 h 64"/>
                    <a:gd name="T22" fmla="*/ 22 w 75"/>
                    <a:gd name="T23" fmla="*/ 59 h 64"/>
                    <a:gd name="T24" fmla="*/ 29 w 75"/>
                    <a:gd name="T25" fmla="*/ 53 h 64"/>
                    <a:gd name="T26" fmla="*/ 36 w 75"/>
                    <a:gd name="T27" fmla="*/ 47 h 64"/>
                    <a:gd name="T28" fmla="*/ 43 w 75"/>
                    <a:gd name="T29" fmla="*/ 43 h 64"/>
                    <a:gd name="T30" fmla="*/ 51 w 75"/>
                    <a:gd name="T31" fmla="*/ 37 h 64"/>
                    <a:gd name="T32" fmla="*/ 58 w 75"/>
                    <a:gd name="T33" fmla="*/ 31 h 64"/>
                    <a:gd name="T34" fmla="*/ 65 w 75"/>
                    <a:gd name="T35" fmla="*/ 27 h 64"/>
                    <a:gd name="T36" fmla="*/ 73 w 75"/>
                    <a:gd name="T37" fmla="*/ 21 h 64"/>
                    <a:gd name="T38" fmla="*/ 75 w 75"/>
                    <a:gd name="T39" fmla="*/ 5 h 64"/>
                    <a:gd name="T40" fmla="*/ 55 w 75"/>
                    <a:gd name="T41" fmla="*/ 1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64">
                      <a:moveTo>
                        <a:pt x="55" y="16"/>
                      </a:moveTo>
                      <a:lnTo>
                        <a:pt x="58" y="0"/>
                      </a:lnTo>
                      <a:lnTo>
                        <a:pt x="51" y="6"/>
                      </a:lnTo>
                      <a:lnTo>
                        <a:pt x="43" y="12"/>
                      </a:lnTo>
                      <a:lnTo>
                        <a:pt x="36" y="18"/>
                      </a:lnTo>
                      <a:lnTo>
                        <a:pt x="29" y="22"/>
                      </a:lnTo>
                      <a:lnTo>
                        <a:pt x="22" y="28"/>
                      </a:lnTo>
                      <a:lnTo>
                        <a:pt x="14" y="34"/>
                      </a:lnTo>
                      <a:lnTo>
                        <a:pt x="7" y="40"/>
                      </a:lnTo>
                      <a:lnTo>
                        <a:pt x="0" y="46"/>
                      </a:lnTo>
                      <a:lnTo>
                        <a:pt x="14" y="64"/>
                      </a:lnTo>
                      <a:lnTo>
                        <a:pt x="22" y="59"/>
                      </a:lnTo>
                      <a:lnTo>
                        <a:pt x="29" y="53"/>
                      </a:lnTo>
                      <a:lnTo>
                        <a:pt x="36" y="47"/>
                      </a:lnTo>
                      <a:lnTo>
                        <a:pt x="43" y="43"/>
                      </a:lnTo>
                      <a:lnTo>
                        <a:pt x="51" y="37"/>
                      </a:lnTo>
                      <a:lnTo>
                        <a:pt x="58" y="31"/>
                      </a:lnTo>
                      <a:lnTo>
                        <a:pt x="65" y="27"/>
                      </a:lnTo>
                      <a:lnTo>
                        <a:pt x="73" y="21"/>
                      </a:lnTo>
                      <a:lnTo>
                        <a:pt x="75" y="5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" name="Freeform 16"/>
                <p:cNvSpPr>
                  <a:spLocks/>
                </p:cNvSpPr>
                <p:nvPr/>
              </p:nvSpPr>
              <p:spPr bwMode="auto">
                <a:xfrm>
                  <a:off x="4460" y="2403"/>
                  <a:ext cx="308" cy="419"/>
                </a:xfrm>
                <a:custGeom>
                  <a:avLst/>
                  <a:gdLst>
                    <a:gd name="T0" fmla="*/ 0 w 924"/>
                    <a:gd name="T1" fmla="*/ 18 h 1258"/>
                    <a:gd name="T2" fmla="*/ 61 w 924"/>
                    <a:gd name="T3" fmla="*/ 89 h 1258"/>
                    <a:gd name="T4" fmla="*/ 120 w 924"/>
                    <a:gd name="T5" fmla="*/ 163 h 1258"/>
                    <a:gd name="T6" fmla="*/ 181 w 924"/>
                    <a:gd name="T7" fmla="*/ 237 h 1258"/>
                    <a:gd name="T8" fmla="*/ 241 w 924"/>
                    <a:gd name="T9" fmla="*/ 313 h 1258"/>
                    <a:gd name="T10" fmla="*/ 301 w 924"/>
                    <a:gd name="T11" fmla="*/ 390 h 1258"/>
                    <a:gd name="T12" fmla="*/ 359 w 924"/>
                    <a:gd name="T13" fmla="*/ 466 h 1258"/>
                    <a:gd name="T14" fmla="*/ 418 w 924"/>
                    <a:gd name="T15" fmla="*/ 543 h 1258"/>
                    <a:gd name="T16" fmla="*/ 475 w 924"/>
                    <a:gd name="T17" fmla="*/ 621 h 1258"/>
                    <a:gd name="T18" fmla="*/ 533 w 924"/>
                    <a:gd name="T19" fmla="*/ 700 h 1258"/>
                    <a:gd name="T20" fmla="*/ 589 w 924"/>
                    <a:gd name="T21" fmla="*/ 778 h 1258"/>
                    <a:gd name="T22" fmla="*/ 644 w 924"/>
                    <a:gd name="T23" fmla="*/ 858 h 1258"/>
                    <a:gd name="T24" fmla="*/ 699 w 924"/>
                    <a:gd name="T25" fmla="*/ 938 h 1258"/>
                    <a:gd name="T26" fmla="*/ 751 w 924"/>
                    <a:gd name="T27" fmla="*/ 1018 h 1258"/>
                    <a:gd name="T28" fmla="*/ 804 w 924"/>
                    <a:gd name="T29" fmla="*/ 1098 h 1258"/>
                    <a:gd name="T30" fmla="*/ 855 w 924"/>
                    <a:gd name="T31" fmla="*/ 1178 h 1258"/>
                    <a:gd name="T32" fmla="*/ 904 w 924"/>
                    <a:gd name="T33" fmla="*/ 1258 h 1258"/>
                    <a:gd name="T34" fmla="*/ 900 w 924"/>
                    <a:gd name="T35" fmla="*/ 1206 h 1258"/>
                    <a:gd name="T36" fmla="*/ 849 w 924"/>
                    <a:gd name="T37" fmla="*/ 1126 h 1258"/>
                    <a:gd name="T38" fmla="*/ 797 w 924"/>
                    <a:gd name="T39" fmla="*/ 1045 h 1258"/>
                    <a:gd name="T40" fmla="*/ 744 w 924"/>
                    <a:gd name="T41" fmla="*/ 965 h 1258"/>
                    <a:gd name="T42" fmla="*/ 690 w 924"/>
                    <a:gd name="T43" fmla="*/ 885 h 1258"/>
                    <a:gd name="T44" fmla="*/ 637 w 924"/>
                    <a:gd name="T45" fmla="*/ 805 h 1258"/>
                    <a:gd name="T46" fmla="*/ 580 w 924"/>
                    <a:gd name="T47" fmla="*/ 726 h 1258"/>
                    <a:gd name="T48" fmla="*/ 523 w 924"/>
                    <a:gd name="T49" fmla="*/ 646 h 1258"/>
                    <a:gd name="T50" fmla="*/ 466 w 924"/>
                    <a:gd name="T51" fmla="*/ 568 h 1258"/>
                    <a:gd name="T52" fmla="*/ 407 w 924"/>
                    <a:gd name="T53" fmla="*/ 490 h 1258"/>
                    <a:gd name="T54" fmla="*/ 349 w 924"/>
                    <a:gd name="T55" fmla="*/ 413 h 1258"/>
                    <a:gd name="T56" fmla="*/ 289 w 924"/>
                    <a:gd name="T57" fmla="*/ 336 h 1258"/>
                    <a:gd name="T58" fmla="*/ 229 w 924"/>
                    <a:gd name="T59" fmla="*/ 261 h 1258"/>
                    <a:gd name="T60" fmla="*/ 170 w 924"/>
                    <a:gd name="T61" fmla="*/ 186 h 1258"/>
                    <a:gd name="T62" fmla="*/ 109 w 924"/>
                    <a:gd name="T63" fmla="*/ 112 h 1258"/>
                    <a:gd name="T64" fmla="*/ 48 w 924"/>
                    <a:gd name="T65" fmla="*/ 38 h 1258"/>
                    <a:gd name="T66" fmla="*/ 3 w 924"/>
                    <a:gd name="T6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24" h="1258">
                      <a:moveTo>
                        <a:pt x="16" y="19"/>
                      </a:moveTo>
                      <a:lnTo>
                        <a:pt x="0" y="18"/>
                      </a:lnTo>
                      <a:lnTo>
                        <a:pt x="30" y="53"/>
                      </a:lnTo>
                      <a:lnTo>
                        <a:pt x="61" y="89"/>
                      </a:lnTo>
                      <a:lnTo>
                        <a:pt x="91" y="127"/>
                      </a:lnTo>
                      <a:lnTo>
                        <a:pt x="120" y="163"/>
                      </a:lnTo>
                      <a:lnTo>
                        <a:pt x="151" y="201"/>
                      </a:lnTo>
                      <a:lnTo>
                        <a:pt x="181" y="237"/>
                      </a:lnTo>
                      <a:lnTo>
                        <a:pt x="212" y="275"/>
                      </a:lnTo>
                      <a:lnTo>
                        <a:pt x="241" y="313"/>
                      </a:lnTo>
                      <a:lnTo>
                        <a:pt x="272" y="351"/>
                      </a:lnTo>
                      <a:lnTo>
                        <a:pt x="301" y="390"/>
                      </a:lnTo>
                      <a:lnTo>
                        <a:pt x="330" y="428"/>
                      </a:lnTo>
                      <a:lnTo>
                        <a:pt x="359" y="466"/>
                      </a:lnTo>
                      <a:lnTo>
                        <a:pt x="388" y="505"/>
                      </a:lnTo>
                      <a:lnTo>
                        <a:pt x="418" y="543"/>
                      </a:lnTo>
                      <a:lnTo>
                        <a:pt x="446" y="582"/>
                      </a:lnTo>
                      <a:lnTo>
                        <a:pt x="475" y="621"/>
                      </a:lnTo>
                      <a:lnTo>
                        <a:pt x="504" y="661"/>
                      </a:lnTo>
                      <a:lnTo>
                        <a:pt x="533" y="700"/>
                      </a:lnTo>
                      <a:lnTo>
                        <a:pt x="561" y="739"/>
                      </a:lnTo>
                      <a:lnTo>
                        <a:pt x="589" y="778"/>
                      </a:lnTo>
                      <a:lnTo>
                        <a:pt x="616" y="818"/>
                      </a:lnTo>
                      <a:lnTo>
                        <a:pt x="644" y="858"/>
                      </a:lnTo>
                      <a:lnTo>
                        <a:pt x="671" y="898"/>
                      </a:lnTo>
                      <a:lnTo>
                        <a:pt x="699" y="938"/>
                      </a:lnTo>
                      <a:lnTo>
                        <a:pt x="725" y="978"/>
                      </a:lnTo>
                      <a:lnTo>
                        <a:pt x="751" y="1018"/>
                      </a:lnTo>
                      <a:lnTo>
                        <a:pt x="778" y="1058"/>
                      </a:lnTo>
                      <a:lnTo>
                        <a:pt x="804" y="1098"/>
                      </a:lnTo>
                      <a:lnTo>
                        <a:pt x="830" y="1138"/>
                      </a:lnTo>
                      <a:lnTo>
                        <a:pt x="855" y="1178"/>
                      </a:lnTo>
                      <a:lnTo>
                        <a:pt x="878" y="1218"/>
                      </a:lnTo>
                      <a:lnTo>
                        <a:pt x="904" y="1258"/>
                      </a:lnTo>
                      <a:lnTo>
                        <a:pt x="924" y="1247"/>
                      </a:lnTo>
                      <a:lnTo>
                        <a:pt x="900" y="1206"/>
                      </a:lnTo>
                      <a:lnTo>
                        <a:pt x="875" y="1167"/>
                      </a:lnTo>
                      <a:lnTo>
                        <a:pt x="849" y="1126"/>
                      </a:lnTo>
                      <a:lnTo>
                        <a:pt x="823" y="1085"/>
                      </a:lnTo>
                      <a:lnTo>
                        <a:pt x="797" y="1045"/>
                      </a:lnTo>
                      <a:lnTo>
                        <a:pt x="770" y="1005"/>
                      </a:lnTo>
                      <a:lnTo>
                        <a:pt x="744" y="965"/>
                      </a:lnTo>
                      <a:lnTo>
                        <a:pt x="718" y="924"/>
                      </a:lnTo>
                      <a:lnTo>
                        <a:pt x="690" y="885"/>
                      </a:lnTo>
                      <a:lnTo>
                        <a:pt x="664" y="845"/>
                      </a:lnTo>
                      <a:lnTo>
                        <a:pt x="637" y="805"/>
                      </a:lnTo>
                      <a:lnTo>
                        <a:pt x="608" y="765"/>
                      </a:lnTo>
                      <a:lnTo>
                        <a:pt x="580" y="726"/>
                      </a:lnTo>
                      <a:lnTo>
                        <a:pt x="552" y="685"/>
                      </a:lnTo>
                      <a:lnTo>
                        <a:pt x="523" y="646"/>
                      </a:lnTo>
                      <a:lnTo>
                        <a:pt x="496" y="607"/>
                      </a:lnTo>
                      <a:lnTo>
                        <a:pt x="466" y="568"/>
                      </a:lnTo>
                      <a:lnTo>
                        <a:pt x="437" y="528"/>
                      </a:lnTo>
                      <a:lnTo>
                        <a:pt x="407" y="490"/>
                      </a:lnTo>
                      <a:lnTo>
                        <a:pt x="379" y="451"/>
                      </a:lnTo>
                      <a:lnTo>
                        <a:pt x="349" y="413"/>
                      </a:lnTo>
                      <a:lnTo>
                        <a:pt x="320" y="376"/>
                      </a:lnTo>
                      <a:lnTo>
                        <a:pt x="289" y="336"/>
                      </a:lnTo>
                      <a:lnTo>
                        <a:pt x="259" y="298"/>
                      </a:lnTo>
                      <a:lnTo>
                        <a:pt x="229" y="261"/>
                      </a:lnTo>
                      <a:lnTo>
                        <a:pt x="199" y="223"/>
                      </a:lnTo>
                      <a:lnTo>
                        <a:pt x="170" y="186"/>
                      </a:lnTo>
                      <a:lnTo>
                        <a:pt x="139" y="149"/>
                      </a:lnTo>
                      <a:lnTo>
                        <a:pt x="109" y="112"/>
                      </a:lnTo>
                      <a:lnTo>
                        <a:pt x="80" y="74"/>
                      </a:lnTo>
                      <a:lnTo>
                        <a:pt x="48" y="38"/>
                      </a:lnTo>
                      <a:lnTo>
                        <a:pt x="19" y="2"/>
                      </a:lnTo>
                      <a:lnTo>
                        <a:pt x="3" y="0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" name="Freeform 17"/>
                <p:cNvSpPr>
                  <a:spLocks/>
                </p:cNvSpPr>
                <p:nvPr/>
              </p:nvSpPr>
              <p:spPr bwMode="auto">
                <a:xfrm>
                  <a:off x="4448" y="2403"/>
                  <a:ext cx="17" cy="15"/>
                </a:xfrm>
                <a:custGeom>
                  <a:avLst/>
                  <a:gdLst>
                    <a:gd name="T0" fmla="*/ 18 w 53"/>
                    <a:gd name="T1" fmla="*/ 29 h 47"/>
                    <a:gd name="T2" fmla="*/ 16 w 53"/>
                    <a:gd name="T3" fmla="*/ 47 h 47"/>
                    <a:gd name="T4" fmla="*/ 21 w 53"/>
                    <a:gd name="T5" fmla="*/ 42 h 47"/>
                    <a:gd name="T6" fmla="*/ 25 w 53"/>
                    <a:gd name="T7" fmla="*/ 40 h 47"/>
                    <a:gd name="T8" fmla="*/ 29 w 53"/>
                    <a:gd name="T9" fmla="*/ 37 h 47"/>
                    <a:gd name="T10" fmla="*/ 34 w 53"/>
                    <a:gd name="T11" fmla="*/ 32 h 47"/>
                    <a:gd name="T12" fmla="*/ 40 w 53"/>
                    <a:gd name="T13" fmla="*/ 29 h 47"/>
                    <a:gd name="T14" fmla="*/ 43 w 53"/>
                    <a:gd name="T15" fmla="*/ 26 h 47"/>
                    <a:gd name="T16" fmla="*/ 48 w 53"/>
                    <a:gd name="T17" fmla="*/ 22 h 47"/>
                    <a:gd name="T18" fmla="*/ 53 w 53"/>
                    <a:gd name="T19" fmla="*/ 19 h 47"/>
                    <a:gd name="T20" fmla="*/ 40 w 53"/>
                    <a:gd name="T21" fmla="*/ 0 h 47"/>
                    <a:gd name="T22" fmla="*/ 34 w 53"/>
                    <a:gd name="T23" fmla="*/ 3 h 47"/>
                    <a:gd name="T24" fmla="*/ 29 w 53"/>
                    <a:gd name="T25" fmla="*/ 6 h 47"/>
                    <a:gd name="T26" fmla="*/ 24 w 53"/>
                    <a:gd name="T27" fmla="*/ 10 h 47"/>
                    <a:gd name="T28" fmla="*/ 19 w 53"/>
                    <a:gd name="T29" fmla="*/ 13 h 47"/>
                    <a:gd name="T30" fmla="*/ 15 w 53"/>
                    <a:gd name="T31" fmla="*/ 18 h 47"/>
                    <a:gd name="T32" fmla="*/ 11 w 53"/>
                    <a:gd name="T33" fmla="*/ 21 h 47"/>
                    <a:gd name="T34" fmla="*/ 6 w 53"/>
                    <a:gd name="T35" fmla="*/ 24 h 47"/>
                    <a:gd name="T36" fmla="*/ 2 w 53"/>
                    <a:gd name="T37" fmla="*/ 28 h 47"/>
                    <a:gd name="T38" fmla="*/ 0 w 53"/>
                    <a:gd name="T39" fmla="*/ 44 h 47"/>
                    <a:gd name="T40" fmla="*/ 18 w 53"/>
                    <a:gd name="T41" fmla="*/ 29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3" h="47">
                      <a:moveTo>
                        <a:pt x="18" y="29"/>
                      </a:moveTo>
                      <a:lnTo>
                        <a:pt x="16" y="47"/>
                      </a:lnTo>
                      <a:lnTo>
                        <a:pt x="21" y="42"/>
                      </a:lnTo>
                      <a:lnTo>
                        <a:pt x="25" y="40"/>
                      </a:lnTo>
                      <a:lnTo>
                        <a:pt x="29" y="37"/>
                      </a:lnTo>
                      <a:lnTo>
                        <a:pt x="34" y="32"/>
                      </a:lnTo>
                      <a:lnTo>
                        <a:pt x="40" y="29"/>
                      </a:lnTo>
                      <a:lnTo>
                        <a:pt x="43" y="26"/>
                      </a:lnTo>
                      <a:lnTo>
                        <a:pt x="48" y="22"/>
                      </a:lnTo>
                      <a:lnTo>
                        <a:pt x="53" y="19"/>
                      </a:lnTo>
                      <a:lnTo>
                        <a:pt x="40" y="0"/>
                      </a:lnTo>
                      <a:lnTo>
                        <a:pt x="34" y="3"/>
                      </a:lnTo>
                      <a:lnTo>
                        <a:pt x="29" y="6"/>
                      </a:lnTo>
                      <a:lnTo>
                        <a:pt x="24" y="10"/>
                      </a:lnTo>
                      <a:lnTo>
                        <a:pt x="19" y="13"/>
                      </a:lnTo>
                      <a:lnTo>
                        <a:pt x="15" y="18"/>
                      </a:lnTo>
                      <a:lnTo>
                        <a:pt x="11" y="21"/>
                      </a:lnTo>
                      <a:lnTo>
                        <a:pt x="6" y="24"/>
                      </a:lnTo>
                      <a:lnTo>
                        <a:pt x="2" y="28"/>
                      </a:lnTo>
                      <a:lnTo>
                        <a:pt x="0" y="44"/>
                      </a:lnTo>
                      <a:lnTo>
                        <a:pt x="18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" name="Freeform 18"/>
                <p:cNvSpPr>
                  <a:spLocks/>
                </p:cNvSpPr>
                <p:nvPr/>
              </p:nvSpPr>
              <p:spPr bwMode="auto">
                <a:xfrm>
                  <a:off x="4609" y="2661"/>
                  <a:ext cx="43" cy="43"/>
                </a:xfrm>
                <a:custGeom>
                  <a:avLst/>
                  <a:gdLst>
                    <a:gd name="T0" fmla="*/ 111 w 131"/>
                    <a:gd name="T1" fmla="*/ 12 h 130"/>
                    <a:gd name="T2" fmla="*/ 103 w 131"/>
                    <a:gd name="T3" fmla="*/ 9 h 130"/>
                    <a:gd name="T4" fmla="*/ 98 w 131"/>
                    <a:gd name="T5" fmla="*/ 9 h 130"/>
                    <a:gd name="T6" fmla="*/ 90 w 131"/>
                    <a:gd name="T7" fmla="*/ 6 h 130"/>
                    <a:gd name="T8" fmla="*/ 83 w 131"/>
                    <a:gd name="T9" fmla="*/ 4 h 130"/>
                    <a:gd name="T10" fmla="*/ 77 w 131"/>
                    <a:gd name="T11" fmla="*/ 4 h 130"/>
                    <a:gd name="T12" fmla="*/ 70 w 131"/>
                    <a:gd name="T13" fmla="*/ 3 h 130"/>
                    <a:gd name="T14" fmla="*/ 61 w 131"/>
                    <a:gd name="T15" fmla="*/ 3 h 130"/>
                    <a:gd name="T16" fmla="*/ 54 w 131"/>
                    <a:gd name="T17" fmla="*/ 0 h 130"/>
                    <a:gd name="T18" fmla="*/ 48 w 131"/>
                    <a:gd name="T19" fmla="*/ 0 h 130"/>
                    <a:gd name="T20" fmla="*/ 42 w 131"/>
                    <a:gd name="T21" fmla="*/ 0 h 130"/>
                    <a:gd name="T22" fmla="*/ 38 w 131"/>
                    <a:gd name="T23" fmla="*/ 3 h 130"/>
                    <a:gd name="T24" fmla="*/ 32 w 131"/>
                    <a:gd name="T25" fmla="*/ 4 h 130"/>
                    <a:gd name="T26" fmla="*/ 26 w 131"/>
                    <a:gd name="T27" fmla="*/ 7 h 130"/>
                    <a:gd name="T28" fmla="*/ 22 w 131"/>
                    <a:gd name="T29" fmla="*/ 10 h 130"/>
                    <a:gd name="T30" fmla="*/ 19 w 131"/>
                    <a:gd name="T31" fmla="*/ 16 h 130"/>
                    <a:gd name="T32" fmla="*/ 15 w 131"/>
                    <a:gd name="T33" fmla="*/ 20 h 130"/>
                    <a:gd name="T34" fmla="*/ 9 w 131"/>
                    <a:gd name="T35" fmla="*/ 36 h 130"/>
                    <a:gd name="T36" fmla="*/ 4 w 131"/>
                    <a:gd name="T37" fmla="*/ 51 h 130"/>
                    <a:gd name="T38" fmla="*/ 3 w 131"/>
                    <a:gd name="T39" fmla="*/ 67 h 130"/>
                    <a:gd name="T40" fmla="*/ 0 w 131"/>
                    <a:gd name="T41" fmla="*/ 84 h 130"/>
                    <a:gd name="T42" fmla="*/ 0 w 131"/>
                    <a:gd name="T43" fmla="*/ 89 h 130"/>
                    <a:gd name="T44" fmla="*/ 2 w 131"/>
                    <a:gd name="T45" fmla="*/ 93 h 130"/>
                    <a:gd name="T46" fmla="*/ 3 w 131"/>
                    <a:gd name="T47" fmla="*/ 96 h 130"/>
                    <a:gd name="T48" fmla="*/ 6 w 131"/>
                    <a:gd name="T49" fmla="*/ 100 h 130"/>
                    <a:gd name="T50" fmla="*/ 7 w 131"/>
                    <a:gd name="T51" fmla="*/ 105 h 130"/>
                    <a:gd name="T52" fmla="*/ 12 w 131"/>
                    <a:gd name="T53" fmla="*/ 108 h 130"/>
                    <a:gd name="T54" fmla="*/ 15 w 131"/>
                    <a:gd name="T55" fmla="*/ 111 h 130"/>
                    <a:gd name="T56" fmla="*/ 18 w 131"/>
                    <a:gd name="T57" fmla="*/ 112 h 130"/>
                    <a:gd name="T58" fmla="*/ 25 w 131"/>
                    <a:gd name="T59" fmla="*/ 114 h 130"/>
                    <a:gd name="T60" fmla="*/ 32 w 131"/>
                    <a:gd name="T61" fmla="*/ 116 h 130"/>
                    <a:gd name="T62" fmla="*/ 39 w 131"/>
                    <a:gd name="T63" fmla="*/ 119 h 130"/>
                    <a:gd name="T64" fmla="*/ 48 w 131"/>
                    <a:gd name="T65" fmla="*/ 121 h 130"/>
                    <a:gd name="T66" fmla="*/ 55 w 131"/>
                    <a:gd name="T67" fmla="*/ 124 h 130"/>
                    <a:gd name="T68" fmla="*/ 64 w 131"/>
                    <a:gd name="T69" fmla="*/ 127 h 130"/>
                    <a:gd name="T70" fmla="*/ 71 w 131"/>
                    <a:gd name="T71" fmla="*/ 128 h 130"/>
                    <a:gd name="T72" fmla="*/ 80 w 131"/>
                    <a:gd name="T73" fmla="*/ 130 h 130"/>
                    <a:gd name="T74" fmla="*/ 86 w 131"/>
                    <a:gd name="T75" fmla="*/ 130 h 130"/>
                    <a:gd name="T76" fmla="*/ 90 w 131"/>
                    <a:gd name="T77" fmla="*/ 128 h 130"/>
                    <a:gd name="T78" fmla="*/ 96 w 131"/>
                    <a:gd name="T79" fmla="*/ 127 h 130"/>
                    <a:gd name="T80" fmla="*/ 100 w 131"/>
                    <a:gd name="T81" fmla="*/ 125 h 130"/>
                    <a:gd name="T82" fmla="*/ 106 w 131"/>
                    <a:gd name="T83" fmla="*/ 121 h 130"/>
                    <a:gd name="T84" fmla="*/ 111 w 131"/>
                    <a:gd name="T85" fmla="*/ 118 h 130"/>
                    <a:gd name="T86" fmla="*/ 114 w 131"/>
                    <a:gd name="T87" fmla="*/ 114 h 130"/>
                    <a:gd name="T88" fmla="*/ 115 w 131"/>
                    <a:gd name="T89" fmla="*/ 109 h 130"/>
                    <a:gd name="T90" fmla="*/ 121 w 131"/>
                    <a:gd name="T91" fmla="*/ 96 h 130"/>
                    <a:gd name="T92" fmla="*/ 124 w 131"/>
                    <a:gd name="T93" fmla="*/ 83 h 130"/>
                    <a:gd name="T94" fmla="*/ 128 w 131"/>
                    <a:gd name="T95" fmla="*/ 67 h 130"/>
                    <a:gd name="T96" fmla="*/ 131 w 131"/>
                    <a:gd name="T97" fmla="*/ 51 h 130"/>
                    <a:gd name="T98" fmla="*/ 131 w 131"/>
                    <a:gd name="T99" fmla="*/ 47 h 130"/>
                    <a:gd name="T100" fmla="*/ 131 w 131"/>
                    <a:gd name="T101" fmla="*/ 41 h 130"/>
                    <a:gd name="T102" fmla="*/ 130 w 131"/>
                    <a:gd name="T103" fmla="*/ 34 h 130"/>
                    <a:gd name="T104" fmla="*/ 127 w 131"/>
                    <a:gd name="T105" fmla="*/ 28 h 130"/>
                    <a:gd name="T106" fmla="*/ 124 w 131"/>
                    <a:gd name="T107" fmla="*/ 23 h 130"/>
                    <a:gd name="T108" fmla="*/ 121 w 131"/>
                    <a:gd name="T109" fmla="*/ 18 h 130"/>
                    <a:gd name="T110" fmla="*/ 115 w 131"/>
                    <a:gd name="T111" fmla="*/ 13 h 130"/>
                    <a:gd name="T112" fmla="*/ 111 w 131"/>
                    <a:gd name="T113" fmla="*/ 12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1" h="130">
                      <a:moveTo>
                        <a:pt x="111" y="12"/>
                      </a:moveTo>
                      <a:lnTo>
                        <a:pt x="103" y="9"/>
                      </a:lnTo>
                      <a:lnTo>
                        <a:pt x="98" y="9"/>
                      </a:lnTo>
                      <a:lnTo>
                        <a:pt x="90" y="6"/>
                      </a:lnTo>
                      <a:lnTo>
                        <a:pt x="83" y="4"/>
                      </a:lnTo>
                      <a:lnTo>
                        <a:pt x="77" y="4"/>
                      </a:lnTo>
                      <a:lnTo>
                        <a:pt x="70" y="3"/>
                      </a:lnTo>
                      <a:lnTo>
                        <a:pt x="61" y="3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2" y="0"/>
                      </a:lnTo>
                      <a:lnTo>
                        <a:pt x="38" y="3"/>
                      </a:lnTo>
                      <a:lnTo>
                        <a:pt x="32" y="4"/>
                      </a:lnTo>
                      <a:lnTo>
                        <a:pt x="26" y="7"/>
                      </a:lnTo>
                      <a:lnTo>
                        <a:pt x="22" y="10"/>
                      </a:lnTo>
                      <a:lnTo>
                        <a:pt x="19" y="16"/>
                      </a:lnTo>
                      <a:lnTo>
                        <a:pt x="15" y="20"/>
                      </a:lnTo>
                      <a:lnTo>
                        <a:pt x="9" y="36"/>
                      </a:lnTo>
                      <a:lnTo>
                        <a:pt x="4" y="51"/>
                      </a:lnTo>
                      <a:lnTo>
                        <a:pt x="3" y="67"/>
                      </a:lnTo>
                      <a:lnTo>
                        <a:pt x="0" y="84"/>
                      </a:lnTo>
                      <a:lnTo>
                        <a:pt x="0" y="89"/>
                      </a:lnTo>
                      <a:lnTo>
                        <a:pt x="2" y="93"/>
                      </a:lnTo>
                      <a:lnTo>
                        <a:pt x="3" y="96"/>
                      </a:lnTo>
                      <a:lnTo>
                        <a:pt x="6" y="100"/>
                      </a:lnTo>
                      <a:lnTo>
                        <a:pt x="7" y="105"/>
                      </a:lnTo>
                      <a:lnTo>
                        <a:pt x="12" y="108"/>
                      </a:lnTo>
                      <a:lnTo>
                        <a:pt x="15" y="111"/>
                      </a:lnTo>
                      <a:lnTo>
                        <a:pt x="18" y="112"/>
                      </a:lnTo>
                      <a:lnTo>
                        <a:pt x="25" y="114"/>
                      </a:lnTo>
                      <a:lnTo>
                        <a:pt x="32" y="116"/>
                      </a:lnTo>
                      <a:lnTo>
                        <a:pt x="39" y="119"/>
                      </a:lnTo>
                      <a:lnTo>
                        <a:pt x="48" y="121"/>
                      </a:lnTo>
                      <a:lnTo>
                        <a:pt x="55" y="124"/>
                      </a:lnTo>
                      <a:lnTo>
                        <a:pt x="64" y="127"/>
                      </a:lnTo>
                      <a:lnTo>
                        <a:pt x="71" y="128"/>
                      </a:lnTo>
                      <a:lnTo>
                        <a:pt x="80" y="130"/>
                      </a:lnTo>
                      <a:lnTo>
                        <a:pt x="86" y="130"/>
                      </a:lnTo>
                      <a:lnTo>
                        <a:pt x="90" y="128"/>
                      </a:lnTo>
                      <a:lnTo>
                        <a:pt x="96" y="127"/>
                      </a:lnTo>
                      <a:lnTo>
                        <a:pt x="100" y="125"/>
                      </a:lnTo>
                      <a:lnTo>
                        <a:pt x="106" y="121"/>
                      </a:lnTo>
                      <a:lnTo>
                        <a:pt x="111" y="118"/>
                      </a:lnTo>
                      <a:lnTo>
                        <a:pt x="114" y="114"/>
                      </a:lnTo>
                      <a:lnTo>
                        <a:pt x="115" y="109"/>
                      </a:lnTo>
                      <a:lnTo>
                        <a:pt x="121" y="96"/>
                      </a:lnTo>
                      <a:lnTo>
                        <a:pt x="124" y="83"/>
                      </a:lnTo>
                      <a:lnTo>
                        <a:pt x="128" y="67"/>
                      </a:lnTo>
                      <a:lnTo>
                        <a:pt x="131" y="51"/>
                      </a:lnTo>
                      <a:lnTo>
                        <a:pt x="131" y="47"/>
                      </a:lnTo>
                      <a:lnTo>
                        <a:pt x="131" y="41"/>
                      </a:lnTo>
                      <a:lnTo>
                        <a:pt x="130" y="34"/>
                      </a:lnTo>
                      <a:lnTo>
                        <a:pt x="127" y="28"/>
                      </a:lnTo>
                      <a:lnTo>
                        <a:pt x="124" y="23"/>
                      </a:lnTo>
                      <a:lnTo>
                        <a:pt x="121" y="18"/>
                      </a:lnTo>
                      <a:lnTo>
                        <a:pt x="115" y="13"/>
                      </a:lnTo>
                      <a:lnTo>
                        <a:pt x="111" y="12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" name="Freeform 19"/>
                <p:cNvSpPr>
                  <a:spLocks/>
                </p:cNvSpPr>
                <p:nvPr/>
              </p:nvSpPr>
              <p:spPr bwMode="auto">
                <a:xfrm>
                  <a:off x="4626" y="2657"/>
                  <a:ext cx="21" cy="11"/>
                </a:xfrm>
                <a:custGeom>
                  <a:avLst/>
                  <a:gdLst>
                    <a:gd name="T0" fmla="*/ 0 w 64"/>
                    <a:gd name="T1" fmla="*/ 24 h 35"/>
                    <a:gd name="T2" fmla="*/ 9 w 64"/>
                    <a:gd name="T3" fmla="*/ 25 h 35"/>
                    <a:gd name="T4" fmla="*/ 17 w 64"/>
                    <a:gd name="T5" fmla="*/ 27 h 35"/>
                    <a:gd name="T6" fmla="*/ 25 w 64"/>
                    <a:gd name="T7" fmla="*/ 28 h 35"/>
                    <a:gd name="T8" fmla="*/ 31 w 64"/>
                    <a:gd name="T9" fmla="*/ 28 h 35"/>
                    <a:gd name="T10" fmla="*/ 36 w 64"/>
                    <a:gd name="T11" fmla="*/ 30 h 35"/>
                    <a:gd name="T12" fmla="*/ 44 w 64"/>
                    <a:gd name="T13" fmla="*/ 31 h 35"/>
                    <a:gd name="T14" fmla="*/ 49 w 64"/>
                    <a:gd name="T15" fmla="*/ 32 h 35"/>
                    <a:gd name="T16" fmla="*/ 55 w 64"/>
                    <a:gd name="T17" fmla="*/ 35 h 35"/>
                    <a:gd name="T18" fmla="*/ 64 w 64"/>
                    <a:gd name="T19" fmla="*/ 14 h 35"/>
                    <a:gd name="T20" fmla="*/ 55 w 64"/>
                    <a:gd name="T21" fmla="*/ 9 h 35"/>
                    <a:gd name="T22" fmla="*/ 48 w 64"/>
                    <a:gd name="T23" fmla="*/ 9 h 35"/>
                    <a:gd name="T24" fmla="*/ 41 w 64"/>
                    <a:gd name="T25" fmla="*/ 6 h 35"/>
                    <a:gd name="T26" fmla="*/ 35 w 64"/>
                    <a:gd name="T27" fmla="*/ 6 h 35"/>
                    <a:gd name="T28" fmla="*/ 28 w 64"/>
                    <a:gd name="T29" fmla="*/ 5 h 35"/>
                    <a:gd name="T30" fmla="*/ 20 w 64"/>
                    <a:gd name="T31" fmla="*/ 3 h 35"/>
                    <a:gd name="T32" fmla="*/ 13 w 64"/>
                    <a:gd name="T33" fmla="*/ 2 h 35"/>
                    <a:gd name="T34" fmla="*/ 6 w 64"/>
                    <a:gd name="T35" fmla="*/ 0 h 35"/>
                    <a:gd name="T36" fmla="*/ 0 w 64"/>
                    <a:gd name="T37" fmla="*/ 2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4" h="35">
                      <a:moveTo>
                        <a:pt x="0" y="24"/>
                      </a:moveTo>
                      <a:lnTo>
                        <a:pt x="9" y="25"/>
                      </a:lnTo>
                      <a:lnTo>
                        <a:pt x="17" y="27"/>
                      </a:lnTo>
                      <a:lnTo>
                        <a:pt x="25" y="28"/>
                      </a:lnTo>
                      <a:lnTo>
                        <a:pt x="31" y="28"/>
                      </a:lnTo>
                      <a:lnTo>
                        <a:pt x="36" y="30"/>
                      </a:lnTo>
                      <a:lnTo>
                        <a:pt x="44" y="31"/>
                      </a:lnTo>
                      <a:lnTo>
                        <a:pt x="49" y="32"/>
                      </a:lnTo>
                      <a:lnTo>
                        <a:pt x="55" y="35"/>
                      </a:lnTo>
                      <a:lnTo>
                        <a:pt x="64" y="14"/>
                      </a:lnTo>
                      <a:lnTo>
                        <a:pt x="55" y="9"/>
                      </a:lnTo>
                      <a:lnTo>
                        <a:pt x="48" y="9"/>
                      </a:lnTo>
                      <a:lnTo>
                        <a:pt x="41" y="6"/>
                      </a:lnTo>
                      <a:lnTo>
                        <a:pt x="35" y="6"/>
                      </a:lnTo>
                      <a:lnTo>
                        <a:pt x="28" y="5"/>
                      </a:lnTo>
                      <a:lnTo>
                        <a:pt x="20" y="3"/>
                      </a:ln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" name="Freeform 20"/>
                <p:cNvSpPr>
                  <a:spLocks/>
                </p:cNvSpPr>
                <p:nvPr/>
              </p:nvSpPr>
              <p:spPr bwMode="auto">
                <a:xfrm>
                  <a:off x="4610" y="2657"/>
                  <a:ext cx="18" cy="12"/>
                </a:xfrm>
                <a:custGeom>
                  <a:avLst/>
                  <a:gdLst>
                    <a:gd name="T0" fmla="*/ 22 w 53"/>
                    <a:gd name="T1" fmla="*/ 38 h 38"/>
                    <a:gd name="T2" fmla="*/ 22 w 53"/>
                    <a:gd name="T3" fmla="*/ 37 h 38"/>
                    <a:gd name="T4" fmla="*/ 24 w 53"/>
                    <a:gd name="T5" fmla="*/ 35 h 38"/>
                    <a:gd name="T6" fmla="*/ 27 w 53"/>
                    <a:gd name="T7" fmla="*/ 31 h 38"/>
                    <a:gd name="T8" fmla="*/ 30 w 53"/>
                    <a:gd name="T9" fmla="*/ 30 h 38"/>
                    <a:gd name="T10" fmla="*/ 34 w 53"/>
                    <a:gd name="T11" fmla="*/ 27 h 38"/>
                    <a:gd name="T12" fmla="*/ 38 w 53"/>
                    <a:gd name="T13" fmla="*/ 25 h 38"/>
                    <a:gd name="T14" fmla="*/ 41 w 53"/>
                    <a:gd name="T15" fmla="*/ 24 h 38"/>
                    <a:gd name="T16" fmla="*/ 47 w 53"/>
                    <a:gd name="T17" fmla="*/ 24 h 38"/>
                    <a:gd name="T18" fmla="*/ 53 w 53"/>
                    <a:gd name="T19" fmla="*/ 0 h 38"/>
                    <a:gd name="T20" fmla="*/ 44 w 53"/>
                    <a:gd name="T21" fmla="*/ 0 h 38"/>
                    <a:gd name="T22" fmla="*/ 37 w 53"/>
                    <a:gd name="T23" fmla="*/ 0 h 38"/>
                    <a:gd name="T24" fmla="*/ 30 w 53"/>
                    <a:gd name="T25" fmla="*/ 3 h 38"/>
                    <a:gd name="T26" fmla="*/ 22 w 53"/>
                    <a:gd name="T27" fmla="*/ 6 h 38"/>
                    <a:gd name="T28" fmla="*/ 16 w 53"/>
                    <a:gd name="T29" fmla="*/ 9 h 38"/>
                    <a:gd name="T30" fmla="*/ 9 w 53"/>
                    <a:gd name="T31" fmla="*/ 15 h 38"/>
                    <a:gd name="T32" fmla="*/ 5 w 53"/>
                    <a:gd name="T33" fmla="*/ 21 h 38"/>
                    <a:gd name="T34" fmla="*/ 0 w 53"/>
                    <a:gd name="T35" fmla="*/ 28 h 38"/>
                    <a:gd name="T36" fmla="*/ 0 w 53"/>
                    <a:gd name="T37" fmla="*/ 27 h 38"/>
                    <a:gd name="T38" fmla="*/ 22 w 53"/>
                    <a:gd name="T3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3" h="38">
                      <a:moveTo>
                        <a:pt x="22" y="38"/>
                      </a:moveTo>
                      <a:lnTo>
                        <a:pt x="22" y="37"/>
                      </a:lnTo>
                      <a:lnTo>
                        <a:pt x="24" y="35"/>
                      </a:lnTo>
                      <a:lnTo>
                        <a:pt x="27" y="31"/>
                      </a:lnTo>
                      <a:lnTo>
                        <a:pt x="30" y="30"/>
                      </a:lnTo>
                      <a:lnTo>
                        <a:pt x="34" y="27"/>
                      </a:lnTo>
                      <a:lnTo>
                        <a:pt x="38" y="25"/>
                      </a:lnTo>
                      <a:lnTo>
                        <a:pt x="41" y="24"/>
                      </a:lnTo>
                      <a:lnTo>
                        <a:pt x="47" y="2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7" y="0"/>
                      </a:lnTo>
                      <a:lnTo>
                        <a:pt x="30" y="3"/>
                      </a:lnTo>
                      <a:lnTo>
                        <a:pt x="22" y="6"/>
                      </a:lnTo>
                      <a:lnTo>
                        <a:pt x="16" y="9"/>
                      </a:lnTo>
                      <a:lnTo>
                        <a:pt x="9" y="15"/>
                      </a:lnTo>
                      <a:lnTo>
                        <a:pt x="5" y="21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22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" name="Freeform 21"/>
                <p:cNvSpPr>
                  <a:spLocks/>
                </p:cNvSpPr>
                <p:nvPr/>
              </p:nvSpPr>
              <p:spPr bwMode="auto">
                <a:xfrm>
                  <a:off x="4605" y="2666"/>
                  <a:ext cx="12" cy="23"/>
                </a:xfrm>
                <a:custGeom>
                  <a:avLst/>
                  <a:gdLst>
                    <a:gd name="T0" fmla="*/ 24 w 38"/>
                    <a:gd name="T1" fmla="*/ 71 h 71"/>
                    <a:gd name="T2" fmla="*/ 24 w 38"/>
                    <a:gd name="T3" fmla="*/ 62 h 71"/>
                    <a:gd name="T4" fmla="*/ 25 w 38"/>
                    <a:gd name="T5" fmla="*/ 55 h 71"/>
                    <a:gd name="T6" fmla="*/ 27 w 38"/>
                    <a:gd name="T7" fmla="*/ 46 h 71"/>
                    <a:gd name="T8" fmla="*/ 28 w 38"/>
                    <a:gd name="T9" fmla="*/ 39 h 71"/>
                    <a:gd name="T10" fmla="*/ 30 w 38"/>
                    <a:gd name="T11" fmla="*/ 33 h 71"/>
                    <a:gd name="T12" fmla="*/ 32 w 38"/>
                    <a:gd name="T13" fmla="*/ 26 h 71"/>
                    <a:gd name="T14" fmla="*/ 35 w 38"/>
                    <a:gd name="T15" fmla="*/ 19 h 71"/>
                    <a:gd name="T16" fmla="*/ 38 w 38"/>
                    <a:gd name="T17" fmla="*/ 11 h 71"/>
                    <a:gd name="T18" fmla="*/ 16 w 38"/>
                    <a:gd name="T19" fmla="*/ 0 h 71"/>
                    <a:gd name="T20" fmla="*/ 12 w 38"/>
                    <a:gd name="T21" fmla="*/ 10 h 71"/>
                    <a:gd name="T22" fmla="*/ 9 w 38"/>
                    <a:gd name="T23" fmla="*/ 19 h 71"/>
                    <a:gd name="T24" fmla="*/ 6 w 38"/>
                    <a:gd name="T25" fmla="*/ 26 h 71"/>
                    <a:gd name="T26" fmla="*/ 5 w 38"/>
                    <a:gd name="T27" fmla="*/ 35 h 71"/>
                    <a:gd name="T28" fmla="*/ 3 w 38"/>
                    <a:gd name="T29" fmla="*/ 42 h 71"/>
                    <a:gd name="T30" fmla="*/ 3 w 38"/>
                    <a:gd name="T31" fmla="*/ 52 h 71"/>
                    <a:gd name="T32" fmla="*/ 2 w 38"/>
                    <a:gd name="T33" fmla="*/ 59 h 71"/>
                    <a:gd name="T34" fmla="*/ 0 w 38"/>
                    <a:gd name="T35" fmla="*/ 69 h 71"/>
                    <a:gd name="T36" fmla="*/ 24 w 38"/>
                    <a:gd name="T37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1">
                      <a:moveTo>
                        <a:pt x="24" y="71"/>
                      </a:moveTo>
                      <a:lnTo>
                        <a:pt x="24" y="62"/>
                      </a:lnTo>
                      <a:lnTo>
                        <a:pt x="25" y="55"/>
                      </a:lnTo>
                      <a:lnTo>
                        <a:pt x="27" y="46"/>
                      </a:lnTo>
                      <a:lnTo>
                        <a:pt x="28" y="39"/>
                      </a:lnTo>
                      <a:lnTo>
                        <a:pt x="30" y="33"/>
                      </a:lnTo>
                      <a:lnTo>
                        <a:pt x="32" y="26"/>
                      </a:lnTo>
                      <a:lnTo>
                        <a:pt x="35" y="19"/>
                      </a:ln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12" y="10"/>
                      </a:lnTo>
                      <a:lnTo>
                        <a:pt x="9" y="19"/>
                      </a:lnTo>
                      <a:lnTo>
                        <a:pt x="6" y="26"/>
                      </a:lnTo>
                      <a:lnTo>
                        <a:pt x="5" y="35"/>
                      </a:lnTo>
                      <a:lnTo>
                        <a:pt x="3" y="42"/>
                      </a:lnTo>
                      <a:lnTo>
                        <a:pt x="3" y="52"/>
                      </a:lnTo>
                      <a:lnTo>
                        <a:pt x="2" y="59"/>
                      </a:lnTo>
                      <a:lnTo>
                        <a:pt x="0" y="69"/>
                      </a:lnTo>
                      <a:lnTo>
                        <a:pt x="24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" name="Freeform 22"/>
                <p:cNvSpPr>
                  <a:spLocks/>
                </p:cNvSpPr>
                <p:nvPr/>
              </p:nvSpPr>
              <p:spPr bwMode="auto">
                <a:xfrm>
                  <a:off x="4605" y="2689"/>
                  <a:ext cx="11" cy="13"/>
                </a:xfrm>
                <a:custGeom>
                  <a:avLst/>
                  <a:gdLst>
                    <a:gd name="T0" fmla="*/ 34 w 34"/>
                    <a:gd name="T1" fmla="*/ 16 h 40"/>
                    <a:gd name="T2" fmla="*/ 32 w 34"/>
                    <a:gd name="T3" fmla="*/ 16 h 40"/>
                    <a:gd name="T4" fmla="*/ 31 w 34"/>
                    <a:gd name="T5" fmla="*/ 15 h 40"/>
                    <a:gd name="T6" fmla="*/ 30 w 34"/>
                    <a:gd name="T7" fmla="*/ 12 h 40"/>
                    <a:gd name="T8" fmla="*/ 27 w 34"/>
                    <a:gd name="T9" fmla="*/ 11 h 40"/>
                    <a:gd name="T10" fmla="*/ 27 w 34"/>
                    <a:gd name="T11" fmla="*/ 8 h 40"/>
                    <a:gd name="T12" fmla="*/ 24 w 34"/>
                    <a:gd name="T13" fmla="*/ 5 h 40"/>
                    <a:gd name="T14" fmla="*/ 24 w 34"/>
                    <a:gd name="T15" fmla="*/ 3 h 40"/>
                    <a:gd name="T16" fmla="*/ 24 w 34"/>
                    <a:gd name="T17" fmla="*/ 2 h 40"/>
                    <a:gd name="T18" fmla="*/ 0 w 34"/>
                    <a:gd name="T19" fmla="*/ 0 h 40"/>
                    <a:gd name="T20" fmla="*/ 0 w 34"/>
                    <a:gd name="T21" fmla="*/ 6 h 40"/>
                    <a:gd name="T22" fmla="*/ 3 w 34"/>
                    <a:gd name="T23" fmla="*/ 12 h 40"/>
                    <a:gd name="T24" fmla="*/ 5 w 34"/>
                    <a:gd name="T25" fmla="*/ 18 h 40"/>
                    <a:gd name="T26" fmla="*/ 6 w 34"/>
                    <a:gd name="T27" fmla="*/ 24 h 40"/>
                    <a:gd name="T28" fmla="*/ 12 w 34"/>
                    <a:gd name="T29" fmla="*/ 28 h 40"/>
                    <a:gd name="T30" fmla="*/ 15 w 34"/>
                    <a:gd name="T31" fmla="*/ 32 h 40"/>
                    <a:gd name="T32" fmla="*/ 19 w 34"/>
                    <a:gd name="T33" fmla="*/ 35 h 40"/>
                    <a:gd name="T34" fmla="*/ 25 w 34"/>
                    <a:gd name="T35" fmla="*/ 40 h 40"/>
                    <a:gd name="T36" fmla="*/ 34 w 34"/>
                    <a:gd name="T37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40">
                      <a:moveTo>
                        <a:pt x="34" y="16"/>
                      </a:moveTo>
                      <a:lnTo>
                        <a:pt x="32" y="16"/>
                      </a:lnTo>
                      <a:lnTo>
                        <a:pt x="31" y="15"/>
                      </a:lnTo>
                      <a:lnTo>
                        <a:pt x="30" y="12"/>
                      </a:lnTo>
                      <a:lnTo>
                        <a:pt x="27" y="11"/>
                      </a:lnTo>
                      <a:lnTo>
                        <a:pt x="27" y="8"/>
                      </a:lnTo>
                      <a:lnTo>
                        <a:pt x="24" y="5"/>
                      </a:lnTo>
                      <a:lnTo>
                        <a:pt x="24" y="3"/>
                      </a:lnTo>
                      <a:lnTo>
                        <a:pt x="24" y="2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3" y="12"/>
                      </a:lnTo>
                      <a:lnTo>
                        <a:pt x="5" y="18"/>
                      </a:lnTo>
                      <a:lnTo>
                        <a:pt x="6" y="24"/>
                      </a:lnTo>
                      <a:lnTo>
                        <a:pt x="12" y="28"/>
                      </a:lnTo>
                      <a:lnTo>
                        <a:pt x="15" y="32"/>
                      </a:lnTo>
                      <a:lnTo>
                        <a:pt x="19" y="35"/>
                      </a:lnTo>
                      <a:lnTo>
                        <a:pt x="25" y="40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" name="Freeform 23"/>
                <p:cNvSpPr>
                  <a:spLocks/>
                </p:cNvSpPr>
                <p:nvPr/>
              </p:nvSpPr>
              <p:spPr bwMode="auto">
                <a:xfrm>
                  <a:off x="4613" y="2694"/>
                  <a:ext cx="23" cy="14"/>
                </a:xfrm>
                <a:custGeom>
                  <a:avLst/>
                  <a:gdLst>
                    <a:gd name="T0" fmla="*/ 69 w 70"/>
                    <a:gd name="T1" fmla="*/ 18 h 41"/>
                    <a:gd name="T2" fmla="*/ 70 w 70"/>
                    <a:gd name="T3" fmla="*/ 18 h 41"/>
                    <a:gd name="T4" fmla="*/ 61 w 70"/>
                    <a:gd name="T5" fmla="*/ 16 h 41"/>
                    <a:gd name="T6" fmla="*/ 53 w 70"/>
                    <a:gd name="T7" fmla="*/ 14 h 41"/>
                    <a:gd name="T8" fmla="*/ 45 w 70"/>
                    <a:gd name="T9" fmla="*/ 12 h 41"/>
                    <a:gd name="T10" fmla="*/ 38 w 70"/>
                    <a:gd name="T11" fmla="*/ 11 h 41"/>
                    <a:gd name="T12" fmla="*/ 31 w 70"/>
                    <a:gd name="T13" fmla="*/ 8 h 41"/>
                    <a:gd name="T14" fmla="*/ 22 w 70"/>
                    <a:gd name="T15" fmla="*/ 5 h 41"/>
                    <a:gd name="T16" fmla="*/ 15 w 70"/>
                    <a:gd name="T17" fmla="*/ 3 h 41"/>
                    <a:gd name="T18" fmla="*/ 9 w 70"/>
                    <a:gd name="T19" fmla="*/ 0 h 41"/>
                    <a:gd name="T20" fmla="*/ 0 w 70"/>
                    <a:gd name="T21" fmla="*/ 24 h 41"/>
                    <a:gd name="T22" fmla="*/ 7 w 70"/>
                    <a:gd name="T23" fmla="*/ 25 h 41"/>
                    <a:gd name="T24" fmla="*/ 15 w 70"/>
                    <a:gd name="T25" fmla="*/ 28 h 41"/>
                    <a:gd name="T26" fmla="*/ 23 w 70"/>
                    <a:gd name="T27" fmla="*/ 31 h 41"/>
                    <a:gd name="T28" fmla="*/ 31 w 70"/>
                    <a:gd name="T29" fmla="*/ 32 h 41"/>
                    <a:gd name="T30" fmla="*/ 39 w 70"/>
                    <a:gd name="T31" fmla="*/ 35 h 41"/>
                    <a:gd name="T32" fmla="*/ 48 w 70"/>
                    <a:gd name="T33" fmla="*/ 37 h 41"/>
                    <a:gd name="T34" fmla="*/ 55 w 70"/>
                    <a:gd name="T35" fmla="*/ 40 h 41"/>
                    <a:gd name="T36" fmla="*/ 64 w 70"/>
                    <a:gd name="T37" fmla="*/ 41 h 41"/>
                    <a:gd name="T38" fmla="*/ 64 w 70"/>
                    <a:gd name="T39" fmla="*/ 41 h 41"/>
                    <a:gd name="T40" fmla="*/ 69 w 70"/>
                    <a:gd name="T4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0" h="41">
                      <a:moveTo>
                        <a:pt x="69" y="18"/>
                      </a:moveTo>
                      <a:lnTo>
                        <a:pt x="70" y="18"/>
                      </a:lnTo>
                      <a:lnTo>
                        <a:pt x="61" y="16"/>
                      </a:lnTo>
                      <a:lnTo>
                        <a:pt x="53" y="14"/>
                      </a:lnTo>
                      <a:lnTo>
                        <a:pt x="45" y="12"/>
                      </a:lnTo>
                      <a:lnTo>
                        <a:pt x="38" y="11"/>
                      </a:lnTo>
                      <a:lnTo>
                        <a:pt x="31" y="8"/>
                      </a:lnTo>
                      <a:lnTo>
                        <a:pt x="22" y="5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0" y="24"/>
                      </a:lnTo>
                      <a:lnTo>
                        <a:pt x="7" y="25"/>
                      </a:lnTo>
                      <a:lnTo>
                        <a:pt x="15" y="28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5"/>
                      </a:lnTo>
                      <a:lnTo>
                        <a:pt x="48" y="37"/>
                      </a:lnTo>
                      <a:lnTo>
                        <a:pt x="55" y="40"/>
                      </a:lnTo>
                      <a:lnTo>
                        <a:pt x="64" y="41"/>
                      </a:lnTo>
                      <a:lnTo>
                        <a:pt x="64" y="41"/>
                      </a:lnTo>
                      <a:lnTo>
                        <a:pt x="69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" name="Freeform 24"/>
                <p:cNvSpPr>
                  <a:spLocks/>
                </p:cNvSpPr>
                <p:nvPr/>
              </p:nvSpPr>
              <p:spPr bwMode="auto">
                <a:xfrm>
                  <a:off x="4634" y="2696"/>
                  <a:ext cx="17" cy="12"/>
                </a:xfrm>
                <a:custGeom>
                  <a:avLst/>
                  <a:gdLst>
                    <a:gd name="T0" fmla="*/ 28 w 50"/>
                    <a:gd name="T1" fmla="*/ 0 h 36"/>
                    <a:gd name="T2" fmla="*/ 26 w 50"/>
                    <a:gd name="T3" fmla="*/ 3 h 36"/>
                    <a:gd name="T4" fmla="*/ 25 w 50"/>
                    <a:gd name="T5" fmla="*/ 6 h 36"/>
                    <a:gd name="T6" fmla="*/ 22 w 50"/>
                    <a:gd name="T7" fmla="*/ 7 h 36"/>
                    <a:gd name="T8" fmla="*/ 19 w 50"/>
                    <a:gd name="T9" fmla="*/ 9 h 36"/>
                    <a:gd name="T10" fmla="*/ 15 w 50"/>
                    <a:gd name="T11" fmla="*/ 11 h 36"/>
                    <a:gd name="T12" fmla="*/ 10 w 50"/>
                    <a:gd name="T13" fmla="*/ 13 h 36"/>
                    <a:gd name="T14" fmla="*/ 7 w 50"/>
                    <a:gd name="T15" fmla="*/ 13 h 36"/>
                    <a:gd name="T16" fmla="*/ 5 w 50"/>
                    <a:gd name="T17" fmla="*/ 13 h 36"/>
                    <a:gd name="T18" fmla="*/ 0 w 50"/>
                    <a:gd name="T19" fmla="*/ 36 h 36"/>
                    <a:gd name="T20" fmla="*/ 9 w 50"/>
                    <a:gd name="T21" fmla="*/ 36 h 36"/>
                    <a:gd name="T22" fmla="*/ 16 w 50"/>
                    <a:gd name="T23" fmla="*/ 36 h 36"/>
                    <a:gd name="T24" fmla="*/ 22 w 50"/>
                    <a:gd name="T25" fmla="*/ 33 h 36"/>
                    <a:gd name="T26" fmla="*/ 29 w 50"/>
                    <a:gd name="T27" fmla="*/ 30 h 36"/>
                    <a:gd name="T28" fmla="*/ 37 w 50"/>
                    <a:gd name="T29" fmla="*/ 26 h 36"/>
                    <a:gd name="T30" fmla="*/ 42 w 50"/>
                    <a:gd name="T31" fmla="*/ 22 h 36"/>
                    <a:gd name="T32" fmla="*/ 45 w 50"/>
                    <a:gd name="T33" fmla="*/ 16 h 36"/>
                    <a:gd name="T34" fmla="*/ 50 w 50"/>
                    <a:gd name="T35" fmla="*/ 9 h 36"/>
                    <a:gd name="T36" fmla="*/ 28 w 50"/>
                    <a:gd name="T3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36">
                      <a:moveTo>
                        <a:pt x="28" y="0"/>
                      </a:moveTo>
                      <a:lnTo>
                        <a:pt x="26" y="3"/>
                      </a:lnTo>
                      <a:lnTo>
                        <a:pt x="25" y="6"/>
                      </a:lnTo>
                      <a:lnTo>
                        <a:pt x="22" y="7"/>
                      </a:lnTo>
                      <a:lnTo>
                        <a:pt x="19" y="9"/>
                      </a:lnTo>
                      <a:lnTo>
                        <a:pt x="15" y="11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0" y="36"/>
                      </a:lnTo>
                      <a:lnTo>
                        <a:pt x="9" y="36"/>
                      </a:lnTo>
                      <a:lnTo>
                        <a:pt x="16" y="36"/>
                      </a:lnTo>
                      <a:lnTo>
                        <a:pt x="22" y="33"/>
                      </a:lnTo>
                      <a:lnTo>
                        <a:pt x="29" y="30"/>
                      </a:lnTo>
                      <a:lnTo>
                        <a:pt x="37" y="26"/>
                      </a:lnTo>
                      <a:lnTo>
                        <a:pt x="42" y="22"/>
                      </a:lnTo>
                      <a:lnTo>
                        <a:pt x="45" y="16"/>
                      </a:lnTo>
                      <a:lnTo>
                        <a:pt x="50" y="9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" name="Freeform 25"/>
                <p:cNvSpPr>
                  <a:spLocks/>
                </p:cNvSpPr>
                <p:nvPr/>
              </p:nvSpPr>
              <p:spPr bwMode="auto">
                <a:xfrm>
                  <a:off x="4644" y="2677"/>
                  <a:ext cx="12" cy="22"/>
                </a:xfrm>
                <a:custGeom>
                  <a:avLst/>
                  <a:gdLst>
                    <a:gd name="T0" fmla="*/ 14 w 38"/>
                    <a:gd name="T1" fmla="*/ 0 h 64"/>
                    <a:gd name="T2" fmla="*/ 13 w 38"/>
                    <a:gd name="T3" fmla="*/ 7 h 64"/>
                    <a:gd name="T4" fmla="*/ 11 w 38"/>
                    <a:gd name="T5" fmla="*/ 16 h 64"/>
                    <a:gd name="T6" fmla="*/ 10 w 38"/>
                    <a:gd name="T7" fmla="*/ 23 h 64"/>
                    <a:gd name="T8" fmla="*/ 7 w 38"/>
                    <a:gd name="T9" fmla="*/ 30 h 64"/>
                    <a:gd name="T10" fmla="*/ 6 w 38"/>
                    <a:gd name="T11" fmla="*/ 37 h 64"/>
                    <a:gd name="T12" fmla="*/ 4 w 38"/>
                    <a:gd name="T13" fmla="*/ 43 h 64"/>
                    <a:gd name="T14" fmla="*/ 1 w 38"/>
                    <a:gd name="T15" fmla="*/ 49 h 64"/>
                    <a:gd name="T16" fmla="*/ 0 w 38"/>
                    <a:gd name="T17" fmla="*/ 55 h 64"/>
                    <a:gd name="T18" fmla="*/ 22 w 38"/>
                    <a:gd name="T19" fmla="*/ 64 h 64"/>
                    <a:gd name="T20" fmla="*/ 25 w 38"/>
                    <a:gd name="T21" fmla="*/ 58 h 64"/>
                    <a:gd name="T22" fmla="*/ 26 w 38"/>
                    <a:gd name="T23" fmla="*/ 50 h 64"/>
                    <a:gd name="T24" fmla="*/ 29 w 38"/>
                    <a:gd name="T25" fmla="*/ 43 h 64"/>
                    <a:gd name="T26" fmla="*/ 30 w 38"/>
                    <a:gd name="T27" fmla="*/ 36 h 64"/>
                    <a:gd name="T28" fmla="*/ 32 w 38"/>
                    <a:gd name="T29" fmla="*/ 29 h 64"/>
                    <a:gd name="T30" fmla="*/ 33 w 38"/>
                    <a:gd name="T31" fmla="*/ 20 h 64"/>
                    <a:gd name="T32" fmla="*/ 36 w 38"/>
                    <a:gd name="T33" fmla="*/ 13 h 64"/>
                    <a:gd name="T34" fmla="*/ 38 w 38"/>
                    <a:gd name="T35" fmla="*/ 4 h 64"/>
                    <a:gd name="T36" fmla="*/ 14 w 38"/>
                    <a:gd name="T3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64">
                      <a:moveTo>
                        <a:pt x="14" y="0"/>
                      </a:moveTo>
                      <a:lnTo>
                        <a:pt x="13" y="7"/>
                      </a:lnTo>
                      <a:lnTo>
                        <a:pt x="11" y="16"/>
                      </a:lnTo>
                      <a:lnTo>
                        <a:pt x="10" y="23"/>
                      </a:lnTo>
                      <a:lnTo>
                        <a:pt x="7" y="30"/>
                      </a:lnTo>
                      <a:lnTo>
                        <a:pt x="6" y="37"/>
                      </a:lnTo>
                      <a:lnTo>
                        <a:pt x="4" y="43"/>
                      </a:lnTo>
                      <a:lnTo>
                        <a:pt x="1" y="49"/>
                      </a:lnTo>
                      <a:lnTo>
                        <a:pt x="0" y="55"/>
                      </a:lnTo>
                      <a:lnTo>
                        <a:pt x="22" y="64"/>
                      </a:lnTo>
                      <a:lnTo>
                        <a:pt x="25" y="58"/>
                      </a:lnTo>
                      <a:lnTo>
                        <a:pt x="26" y="50"/>
                      </a:lnTo>
                      <a:lnTo>
                        <a:pt x="29" y="43"/>
                      </a:lnTo>
                      <a:lnTo>
                        <a:pt x="30" y="36"/>
                      </a:lnTo>
                      <a:lnTo>
                        <a:pt x="32" y="29"/>
                      </a:lnTo>
                      <a:lnTo>
                        <a:pt x="33" y="20"/>
                      </a:lnTo>
                      <a:lnTo>
                        <a:pt x="36" y="13"/>
                      </a:lnTo>
                      <a:lnTo>
                        <a:pt x="38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" name="Freeform 26"/>
                <p:cNvSpPr>
                  <a:spLocks/>
                </p:cNvSpPr>
                <p:nvPr/>
              </p:nvSpPr>
              <p:spPr bwMode="auto">
                <a:xfrm>
                  <a:off x="4644" y="2661"/>
                  <a:ext cx="13" cy="18"/>
                </a:xfrm>
                <a:custGeom>
                  <a:avLst/>
                  <a:gdLst>
                    <a:gd name="T0" fmla="*/ 0 w 38"/>
                    <a:gd name="T1" fmla="*/ 21 h 52"/>
                    <a:gd name="T2" fmla="*/ 3 w 38"/>
                    <a:gd name="T3" fmla="*/ 23 h 52"/>
                    <a:gd name="T4" fmla="*/ 6 w 38"/>
                    <a:gd name="T5" fmla="*/ 24 h 52"/>
                    <a:gd name="T6" fmla="*/ 9 w 38"/>
                    <a:gd name="T7" fmla="*/ 27 h 52"/>
                    <a:gd name="T8" fmla="*/ 10 w 38"/>
                    <a:gd name="T9" fmla="*/ 32 h 52"/>
                    <a:gd name="T10" fmla="*/ 12 w 38"/>
                    <a:gd name="T11" fmla="*/ 36 h 52"/>
                    <a:gd name="T12" fmla="*/ 13 w 38"/>
                    <a:gd name="T13" fmla="*/ 40 h 52"/>
                    <a:gd name="T14" fmla="*/ 13 w 38"/>
                    <a:gd name="T15" fmla="*/ 48 h 52"/>
                    <a:gd name="T16" fmla="*/ 37 w 38"/>
                    <a:gd name="T17" fmla="*/ 52 h 52"/>
                    <a:gd name="T18" fmla="*/ 38 w 38"/>
                    <a:gd name="T19" fmla="*/ 45 h 52"/>
                    <a:gd name="T20" fmla="*/ 37 w 38"/>
                    <a:gd name="T21" fmla="*/ 36 h 52"/>
                    <a:gd name="T22" fmla="*/ 35 w 38"/>
                    <a:gd name="T23" fmla="*/ 29 h 52"/>
                    <a:gd name="T24" fmla="*/ 32 w 38"/>
                    <a:gd name="T25" fmla="*/ 21 h 52"/>
                    <a:gd name="T26" fmla="*/ 28 w 38"/>
                    <a:gd name="T27" fmla="*/ 14 h 52"/>
                    <a:gd name="T28" fmla="*/ 24 w 38"/>
                    <a:gd name="T29" fmla="*/ 7 h 52"/>
                    <a:gd name="T30" fmla="*/ 15 w 38"/>
                    <a:gd name="T31" fmla="*/ 2 h 52"/>
                    <a:gd name="T32" fmla="*/ 9 w 38"/>
                    <a:gd name="T33" fmla="*/ 0 h 52"/>
                    <a:gd name="T34" fmla="*/ 0 w 38"/>
                    <a:gd name="T35" fmla="*/ 2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52">
                      <a:moveTo>
                        <a:pt x="0" y="21"/>
                      </a:moveTo>
                      <a:lnTo>
                        <a:pt x="3" y="23"/>
                      </a:lnTo>
                      <a:lnTo>
                        <a:pt x="6" y="24"/>
                      </a:lnTo>
                      <a:lnTo>
                        <a:pt x="9" y="27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3" y="40"/>
                      </a:lnTo>
                      <a:lnTo>
                        <a:pt x="13" y="48"/>
                      </a:lnTo>
                      <a:lnTo>
                        <a:pt x="37" y="52"/>
                      </a:lnTo>
                      <a:lnTo>
                        <a:pt x="38" y="45"/>
                      </a:lnTo>
                      <a:lnTo>
                        <a:pt x="37" y="36"/>
                      </a:lnTo>
                      <a:lnTo>
                        <a:pt x="35" y="29"/>
                      </a:lnTo>
                      <a:lnTo>
                        <a:pt x="32" y="21"/>
                      </a:lnTo>
                      <a:lnTo>
                        <a:pt x="28" y="14"/>
                      </a:lnTo>
                      <a:lnTo>
                        <a:pt x="24" y="7"/>
                      </a:ln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" name="Freeform 27"/>
                <p:cNvSpPr>
                  <a:spLocks/>
                </p:cNvSpPr>
                <p:nvPr/>
              </p:nvSpPr>
              <p:spPr bwMode="auto">
                <a:xfrm>
                  <a:off x="4632" y="2683"/>
                  <a:ext cx="149" cy="117"/>
                </a:xfrm>
                <a:custGeom>
                  <a:avLst/>
                  <a:gdLst>
                    <a:gd name="T0" fmla="*/ 245 w 445"/>
                    <a:gd name="T1" fmla="*/ 188 h 351"/>
                    <a:gd name="T2" fmla="*/ 243 w 445"/>
                    <a:gd name="T3" fmla="*/ 211 h 351"/>
                    <a:gd name="T4" fmla="*/ 237 w 445"/>
                    <a:gd name="T5" fmla="*/ 233 h 351"/>
                    <a:gd name="T6" fmla="*/ 232 w 445"/>
                    <a:gd name="T7" fmla="*/ 253 h 351"/>
                    <a:gd name="T8" fmla="*/ 221 w 445"/>
                    <a:gd name="T9" fmla="*/ 269 h 351"/>
                    <a:gd name="T10" fmla="*/ 211 w 445"/>
                    <a:gd name="T11" fmla="*/ 281 h 351"/>
                    <a:gd name="T12" fmla="*/ 197 w 445"/>
                    <a:gd name="T13" fmla="*/ 288 h 351"/>
                    <a:gd name="T14" fmla="*/ 182 w 445"/>
                    <a:gd name="T15" fmla="*/ 292 h 351"/>
                    <a:gd name="T16" fmla="*/ 169 w 445"/>
                    <a:gd name="T17" fmla="*/ 294 h 351"/>
                    <a:gd name="T18" fmla="*/ 154 w 445"/>
                    <a:gd name="T19" fmla="*/ 297 h 351"/>
                    <a:gd name="T20" fmla="*/ 141 w 445"/>
                    <a:gd name="T21" fmla="*/ 295 h 351"/>
                    <a:gd name="T22" fmla="*/ 127 w 445"/>
                    <a:gd name="T23" fmla="*/ 294 h 351"/>
                    <a:gd name="T24" fmla="*/ 112 w 445"/>
                    <a:gd name="T25" fmla="*/ 292 h 351"/>
                    <a:gd name="T26" fmla="*/ 98 w 445"/>
                    <a:gd name="T27" fmla="*/ 289 h 351"/>
                    <a:gd name="T28" fmla="*/ 83 w 445"/>
                    <a:gd name="T29" fmla="*/ 287 h 351"/>
                    <a:gd name="T30" fmla="*/ 70 w 445"/>
                    <a:gd name="T31" fmla="*/ 282 h 351"/>
                    <a:gd name="T32" fmla="*/ 51 w 445"/>
                    <a:gd name="T33" fmla="*/ 275 h 351"/>
                    <a:gd name="T34" fmla="*/ 28 w 445"/>
                    <a:gd name="T35" fmla="*/ 259 h 351"/>
                    <a:gd name="T36" fmla="*/ 11 w 445"/>
                    <a:gd name="T37" fmla="*/ 239 h 351"/>
                    <a:gd name="T38" fmla="*/ 2 w 445"/>
                    <a:gd name="T39" fmla="*/ 215 h 351"/>
                    <a:gd name="T40" fmla="*/ 0 w 445"/>
                    <a:gd name="T41" fmla="*/ 170 h 351"/>
                    <a:gd name="T42" fmla="*/ 6 w 445"/>
                    <a:gd name="T43" fmla="*/ 116 h 351"/>
                    <a:gd name="T44" fmla="*/ 9 w 445"/>
                    <a:gd name="T45" fmla="*/ 89 h 351"/>
                    <a:gd name="T46" fmla="*/ 9 w 445"/>
                    <a:gd name="T47" fmla="*/ 60 h 351"/>
                    <a:gd name="T48" fmla="*/ 16 w 445"/>
                    <a:gd name="T49" fmla="*/ 41 h 351"/>
                    <a:gd name="T50" fmla="*/ 25 w 445"/>
                    <a:gd name="T51" fmla="*/ 31 h 351"/>
                    <a:gd name="T52" fmla="*/ 35 w 445"/>
                    <a:gd name="T53" fmla="*/ 22 h 351"/>
                    <a:gd name="T54" fmla="*/ 47 w 445"/>
                    <a:gd name="T55" fmla="*/ 16 h 351"/>
                    <a:gd name="T56" fmla="*/ 64 w 445"/>
                    <a:gd name="T57" fmla="*/ 10 h 351"/>
                    <a:gd name="T58" fmla="*/ 83 w 445"/>
                    <a:gd name="T59" fmla="*/ 4 h 351"/>
                    <a:gd name="T60" fmla="*/ 102 w 445"/>
                    <a:gd name="T61" fmla="*/ 0 h 351"/>
                    <a:gd name="T62" fmla="*/ 122 w 445"/>
                    <a:gd name="T63" fmla="*/ 0 h 351"/>
                    <a:gd name="T64" fmla="*/ 150 w 445"/>
                    <a:gd name="T65" fmla="*/ 7 h 351"/>
                    <a:gd name="T66" fmla="*/ 188 w 445"/>
                    <a:gd name="T67" fmla="*/ 20 h 351"/>
                    <a:gd name="T68" fmla="*/ 227 w 445"/>
                    <a:gd name="T69" fmla="*/ 38 h 351"/>
                    <a:gd name="T70" fmla="*/ 266 w 445"/>
                    <a:gd name="T71" fmla="*/ 58 h 351"/>
                    <a:gd name="T72" fmla="*/ 309 w 445"/>
                    <a:gd name="T73" fmla="*/ 80 h 351"/>
                    <a:gd name="T74" fmla="*/ 348 w 445"/>
                    <a:gd name="T75" fmla="*/ 102 h 351"/>
                    <a:gd name="T76" fmla="*/ 384 w 445"/>
                    <a:gd name="T77" fmla="*/ 122 h 351"/>
                    <a:gd name="T78" fmla="*/ 418 w 445"/>
                    <a:gd name="T79" fmla="*/ 140 h 351"/>
                    <a:gd name="T80" fmla="*/ 439 w 445"/>
                    <a:gd name="T81" fmla="*/ 173 h 351"/>
                    <a:gd name="T82" fmla="*/ 445 w 445"/>
                    <a:gd name="T83" fmla="*/ 225 h 351"/>
                    <a:gd name="T84" fmla="*/ 441 w 445"/>
                    <a:gd name="T85" fmla="*/ 278 h 351"/>
                    <a:gd name="T86" fmla="*/ 426 w 445"/>
                    <a:gd name="T87" fmla="*/ 327 h 351"/>
                    <a:gd name="T88" fmla="*/ 410 w 445"/>
                    <a:gd name="T89" fmla="*/ 351 h 351"/>
                    <a:gd name="T90" fmla="*/ 394 w 445"/>
                    <a:gd name="T91" fmla="*/ 348 h 351"/>
                    <a:gd name="T92" fmla="*/ 375 w 445"/>
                    <a:gd name="T93" fmla="*/ 345 h 351"/>
                    <a:gd name="T94" fmla="*/ 361 w 445"/>
                    <a:gd name="T95" fmla="*/ 342 h 351"/>
                    <a:gd name="T96" fmla="*/ 348 w 445"/>
                    <a:gd name="T97" fmla="*/ 330 h 351"/>
                    <a:gd name="T98" fmla="*/ 335 w 445"/>
                    <a:gd name="T99" fmla="*/ 310 h 351"/>
                    <a:gd name="T100" fmla="*/ 320 w 445"/>
                    <a:gd name="T101" fmla="*/ 289 h 351"/>
                    <a:gd name="T102" fmla="*/ 306 w 445"/>
                    <a:gd name="T103" fmla="*/ 268 h 351"/>
                    <a:gd name="T104" fmla="*/ 293 w 445"/>
                    <a:gd name="T105" fmla="*/ 247 h 351"/>
                    <a:gd name="T106" fmla="*/ 280 w 445"/>
                    <a:gd name="T107" fmla="*/ 225 h 351"/>
                    <a:gd name="T108" fmla="*/ 265 w 445"/>
                    <a:gd name="T109" fmla="*/ 205 h 351"/>
                    <a:gd name="T110" fmla="*/ 250 w 445"/>
                    <a:gd name="T111" fmla="*/ 185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5" h="351">
                      <a:moveTo>
                        <a:pt x="245" y="175"/>
                      </a:moveTo>
                      <a:lnTo>
                        <a:pt x="245" y="188"/>
                      </a:lnTo>
                      <a:lnTo>
                        <a:pt x="243" y="199"/>
                      </a:lnTo>
                      <a:lnTo>
                        <a:pt x="243" y="211"/>
                      </a:lnTo>
                      <a:lnTo>
                        <a:pt x="240" y="223"/>
                      </a:lnTo>
                      <a:lnTo>
                        <a:pt x="237" y="233"/>
                      </a:lnTo>
                      <a:lnTo>
                        <a:pt x="234" y="243"/>
                      </a:lnTo>
                      <a:lnTo>
                        <a:pt x="232" y="253"/>
                      </a:lnTo>
                      <a:lnTo>
                        <a:pt x="226" y="263"/>
                      </a:lnTo>
                      <a:lnTo>
                        <a:pt x="221" y="269"/>
                      </a:lnTo>
                      <a:lnTo>
                        <a:pt x="217" y="275"/>
                      </a:lnTo>
                      <a:lnTo>
                        <a:pt x="211" y="281"/>
                      </a:lnTo>
                      <a:lnTo>
                        <a:pt x="204" y="284"/>
                      </a:lnTo>
                      <a:lnTo>
                        <a:pt x="197" y="288"/>
                      </a:lnTo>
                      <a:lnTo>
                        <a:pt x="189" y="291"/>
                      </a:lnTo>
                      <a:lnTo>
                        <a:pt x="182" y="292"/>
                      </a:lnTo>
                      <a:lnTo>
                        <a:pt x="175" y="294"/>
                      </a:lnTo>
                      <a:lnTo>
                        <a:pt x="169" y="294"/>
                      </a:lnTo>
                      <a:lnTo>
                        <a:pt x="162" y="295"/>
                      </a:lnTo>
                      <a:lnTo>
                        <a:pt x="154" y="297"/>
                      </a:lnTo>
                      <a:lnTo>
                        <a:pt x="149" y="297"/>
                      </a:lnTo>
                      <a:lnTo>
                        <a:pt x="141" y="295"/>
                      </a:lnTo>
                      <a:lnTo>
                        <a:pt x="134" y="295"/>
                      </a:lnTo>
                      <a:lnTo>
                        <a:pt x="127" y="294"/>
                      </a:lnTo>
                      <a:lnTo>
                        <a:pt x="120" y="294"/>
                      </a:lnTo>
                      <a:lnTo>
                        <a:pt x="112" y="292"/>
                      </a:lnTo>
                      <a:lnTo>
                        <a:pt x="105" y="291"/>
                      </a:lnTo>
                      <a:lnTo>
                        <a:pt x="98" y="289"/>
                      </a:lnTo>
                      <a:lnTo>
                        <a:pt x="91" y="289"/>
                      </a:lnTo>
                      <a:lnTo>
                        <a:pt x="83" y="287"/>
                      </a:lnTo>
                      <a:lnTo>
                        <a:pt x="77" y="285"/>
                      </a:lnTo>
                      <a:lnTo>
                        <a:pt x="70" y="282"/>
                      </a:lnTo>
                      <a:lnTo>
                        <a:pt x="64" y="281"/>
                      </a:lnTo>
                      <a:lnTo>
                        <a:pt x="51" y="275"/>
                      </a:lnTo>
                      <a:lnTo>
                        <a:pt x="38" y="268"/>
                      </a:lnTo>
                      <a:lnTo>
                        <a:pt x="28" y="259"/>
                      </a:lnTo>
                      <a:lnTo>
                        <a:pt x="18" y="249"/>
                      </a:lnTo>
                      <a:lnTo>
                        <a:pt x="11" y="239"/>
                      </a:lnTo>
                      <a:lnTo>
                        <a:pt x="5" y="227"/>
                      </a:lnTo>
                      <a:lnTo>
                        <a:pt x="2" y="215"/>
                      </a:lnTo>
                      <a:lnTo>
                        <a:pt x="0" y="204"/>
                      </a:lnTo>
                      <a:lnTo>
                        <a:pt x="0" y="170"/>
                      </a:lnTo>
                      <a:lnTo>
                        <a:pt x="2" y="140"/>
                      </a:lnTo>
                      <a:lnTo>
                        <a:pt x="6" y="116"/>
                      </a:lnTo>
                      <a:lnTo>
                        <a:pt x="13" y="103"/>
                      </a:lnTo>
                      <a:lnTo>
                        <a:pt x="9" y="89"/>
                      </a:lnTo>
                      <a:lnTo>
                        <a:pt x="6" y="74"/>
                      </a:lnTo>
                      <a:lnTo>
                        <a:pt x="9" y="60"/>
                      </a:lnTo>
                      <a:lnTo>
                        <a:pt x="13" y="47"/>
                      </a:lnTo>
                      <a:lnTo>
                        <a:pt x="16" y="41"/>
                      </a:lnTo>
                      <a:lnTo>
                        <a:pt x="21" y="35"/>
                      </a:lnTo>
                      <a:lnTo>
                        <a:pt x="25" y="31"/>
                      </a:lnTo>
                      <a:lnTo>
                        <a:pt x="29" y="26"/>
                      </a:lnTo>
                      <a:lnTo>
                        <a:pt x="35" y="22"/>
                      </a:lnTo>
                      <a:lnTo>
                        <a:pt x="41" y="19"/>
                      </a:lnTo>
                      <a:lnTo>
                        <a:pt x="47" y="16"/>
                      </a:lnTo>
                      <a:lnTo>
                        <a:pt x="53" y="13"/>
                      </a:lnTo>
                      <a:lnTo>
                        <a:pt x="64" y="10"/>
                      </a:lnTo>
                      <a:lnTo>
                        <a:pt x="73" y="7"/>
                      </a:lnTo>
                      <a:lnTo>
                        <a:pt x="83" y="4"/>
                      </a:lnTo>
                      <a:lnTo>
                        <a:pt x="93" y="3"/>
                      </a:lnTo>
                      <a:lnTo>
                        <a:pt x="102" y="0"/>
                      </a:lnTo>
                      <a:lnTo>
                        <a:pt x="112" y="0"/>
                      </a:lnTo>
                      <a:lnTo>
                        <a:pt x="122" y="0"/>
                      </a:lnTo>
                      <a:lnTo>
                        <a:pt x="134" y="3"/>
                      </a:lnTo>
                      <a:lnTo>
                        <a:pt x="150" y="7"/>
                      </a:lnTo>
                      <a:lnTo>
                        <a:pt x="169" y="13"/>
                      </a:lnTo>
                      <a:lnTo>
                        <a:pt x="188" y="20"/>
                      </a:lnTo>
                      <a:lnTo>
                        <a:pt x="207" y="29"/>
                      </a:lnTo>
                      <a:lnTo>
                        <a:pt x="227" y="38"/>
                      </a:lnTo>
                      <a:lnTo>
                        <a:pt x="248" y="48"/>
                      </a:lnTo>
                      <a:lnTo>
                        <a:pt x="266" y="58"/>
                      </a:lnTo>
                      <a:lnTo>
                        <a:pt x="288" y="68"/>
                      </a:lnTo>
                      <a:lnTo>
                        <a:pt x="309" y="80"/>
                      </a:lnTo>
                      <a:lnTo>
                        <a:pt x="328" y="90"/>
                      </a:lnTo>
                      <a:lnTo>
                        <a:pt x="348" y="102"/>
                      </a:lnTo>
                      <a:lnTo>
                        <a:pt x="367" y="112"/>
                      </a:lnTo>
                      <a:lnTo>
                        <a:pt x="384" y="122"/>
                      </a:lnTo>
                      <a:lnTo>
                        <a:pt x="402" y="131"/>
                      </a:lnTo>
                      <a:lnTo>
                        <a:pt x="418" y="140"/>
                      </a:lnTo>
                      <a:lnTo>
                        <a:pt x="432" y="147"/>
                      </a:lnTo>
                      <a:lnTo>
                        <a:pt x="439" y="173"/>
                      </a:lnTo>
                      <a:lnTo>
                        <a:pt x="444" y="201"/>
                      </a:lnTo>
                      <a:lnTo>
                        <a:pt x="445" y="225"/>
                      </a:lnTo>
                      <a:lnTo>
                        <a:pt x="444" y="252"/>
                      </a:lnTo>
                      <a:lnTo>
                        <a:pt x="441" y="278"/>
                      </a:lnTo>
                      <a:lnTo>
                        <a:pt x="435" y="301"/>
                      </a:lnTo>
                      <a:lnTo>
                        <a:pt x="426" y="327"/>
                      </a:lnTo>
                      <a:lnTo>
                        <a:pt x="416" y="351"/>
                      </a:lnTo>
                      <a:lnTo>
                        <a:pt x="410" y="351"/>
                      </a:lnTo>
                      <a:lnTo>
                        <a:pt x="403" y="349"/>
                      </a:lnTo>
                      <a:lnTo>
                        <a:pt x="394" y="348"/>
                      </a:lnTo>
                      <a:lnTo>
                        <a:pt x="386" y="345"/>
                      </a:lnTo>
                      <a:lnTo>
                        <a:pt x="375" y="345"/>
                      </a:lnTo>
                      <a:lnTo>
                        <a:pt x="368" y="343"/>
                      </a:lnTo>
                      <a:lnTo>
                        <a:pt x="361" y="342"/>
                      </a:lnTo>
                      <a:lnTo>
                        <a:pt x="355" y="342"/>
                      </a:lnTo>
                      <a:lnTo>
                        <a:pt x="348" y="330"/>
                      </a:lnTo>
                      <a:lnTo>
                        <a:pt x="342" y="320"/>
                      </a:lnTo>
                      <a:lnTo>
                        <a:pt x="335" y="310"/>
                      </a:lnTo>
                      <a:lnTo>
                        <a:pt x="328" y="300"/>
                      </a:lnTo>
                      <a:lnTo>
                        <a:pt x="320" y="289"/>
                      </a:lnTo>
                      <a:lnTo>
                        <a:pt x="313" y="278"/>
                      </a:lnTo>
                      <a:lnTo>
                        <a:pt x="306" y="268"/>
                      </a:lnTo>
                      <a:lnTo>
                        <a:pt x="300" y="257"/>
                      </a:lnTo>
                      <a:lnTo>
                        <a:pt x="293" y="247"/>
                      </a:lnTo>
                      <a:lnTo>
                        <a:pt x="285" y="237"/>
                      </a:lnTo>
                      <a:lnTo>
                        <a:pt x="280" y="225"/>
                      </a:lnTo>
                      <a:lnTo>
                        <a:pt x="272" y="215"/>
                      </a:lnTo>
                      <a:lnTo>
                        <a:pt x="265" y="205"/>
                      </a:lnTo>
                      <a:lnTo>
                        <a:pt x="258" y="195"/>
                      </a:lnTo>
                      <a:lnTo>
                        <a:pt x="250" y="185"/>
                      </a:lnTo>
                      <a:lnTo>
                        <a:pt x="245" y="175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" name="Freeform 28"/>
                <p:cNvSpPr>
                  <a:spLocks/>
                </p:cNvSpPr>
                <p:nvPr/>
              </p:nvSpPr>
              <p:spPr bwMode="auto">
                <a:xfrm>
                  <a:off x="4704" y="2741"/>
                  <a:ext cx="14" cy="32"/>
                </a:xfrm>
                <a:custGeom>
                  <a:avLst/>
                  <a:gdLst>
                    <a:gd name="T0" fmla="*/ 20 w 40"/>
                    <a:gd name="T1" fmla="*/ 94 h 94"/>
                    <a:gd name="T2" fmla="*/ 26 w 40"/>
                    <a:gd name="T3" fmla="*/ 82 h 94"/>
                    <a:gd name="T4" fmla="*/ 30 w 40"/>
                    <a:gd name="T5" fmla="*/ 72 h 94"/>
                    <a:gd name="T6" fmla="*/ 34 w 40"/>
                    <a:gd name="T7" fmla="*/ 61 h 94"/>
                    <a:gd name="T8" fmla="*/ 36 w 40"/>
                    <a:gd name="T9" fmla="*/ 49 h 94"/>
                    <a:gd name="T10" fmla="*/ 37 w 40"/>
                    <a:gd name="T11" fmla="*/ 37 h 94"/>
                    <a:gd name="T12" fmla="*/ 39 w 40"/>
                    <a:gd name="T13" fmla="*/ 26 h 94"/>
                    <a:gd name="T14" fmla="*/ 40 w 40"/>
                    <a:gd name="T15" fmla="*/ 13 h 94"/>
                    <a:gd name="T16" fmla="*/ 40 w 40"/>
                    <a:gd name="T17" fmla="*/ 0 h 94"/>
                    <a:gd name="T18" fmla="*/ 17 w 40"/>
                    <a:gd name="T19" fmla="*/ 0 h 94"/>
                    <a:gd name="T20" fmla="*/ 17 w 40"/>
                    <a:gd name="T21" fmla="*/ 13 h 94"/>
                    <a:gd name="T22" fmla="*/ 17 w 40"/>
                    <a:gd name="T23" fmla="*/ 24 h 94"/>
                    <a:gd name="T24" fmla="*/ 16 w 40"/>
                    <a:gd name="T25" fmla="*/ 34 h 94"/>
                    <a:gd name="T26" fmla="*/ 13 w 40"/>
                    <a:gd name="T27" fmla="*/ 45 h 94"/>
                    <a:gd name="T28" fmla="*/ 11 w 40"/>
                    <a:gd name="T29" fmla="*/ 55 h 94"/>
                    <a:gd name="T30" fmla="*/ 8 w 40"/>
                    <a:gd name="T31" fmla="*/ 65 h 94"/>
                    <a:gd name="T32" fmla="*/ 4 w 40"/>
                    <a:gd name="T33" fmla="*/ 74 h 94"/>
                    <a:gd name="T34" fmla="*/ 0 w 40"/>
                    <a:gd name="T35" fmla="*/ 82 h 94"/>
                    <a:gd name="T36" fmla="*/ 20 w 40"/>
                    <a:gd name="T37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" h="94">
                      <a:moveTo>
                        <a:pt x="20" y="94"/>
                      </a:moveTo>
                      <a:lnTo>
                        <a:pt x="26" y="82"/>
                      </a:lnTo>
                      <a:lnTo>
                        <a:pt x="30" y="72"/>
                      </a:lnTo>
                      <a:lnTo>
                        <a:pt x="34" y="61"/>
                      </a:lnTo>
                      <a:lnTo>
                        <a:pt x="36" y="49"/>
                      </a:lnTo>
                      <a:lnTo>
                        <a:pt x="37" y="37"/>
                      </a:lnTo>
                      <a:lnTo>
                        <a:pt x="39" y="26"/>
                      </a:lnTo>
                      <a:lnTo>
                        <a:pt x="40" y="13"/>
                      </a:lnTo>
                      <a:lnTo>
                        <a:pt x="40" y="0"/>
                      </a:lnTo>
                      <a:lnTo>
                        <a:pt x="17" y="0"/>
                      </a:lnTo>
                      <a:lnTo>
                        <a:pt x="17" y="13"/>
                      </a:lnTo>
                      <a:lnTo>
                        <a:pt x="17" y="24"/>
                      </a:lnTo>
                      <a:lnTo>
                        <a:pt x="16" y="34"/>
                      </a:lnTo>
                      <a:lnTo>
                        <a:pt x="13" y="45"/>
                      </a:lnTo>
                      <a:lnTo>
                        <a:pt x="11" y="55"/>
                      </a:lnTo>
                      <a:lnTo>
                        <a:pt x="8" y="65"/>
                      </a:lnTo>
                      <a:lnTo>
                        <a:pt x="4" y="74"/>
                      </a:lnTo>
                      <a:lnTo>
                        <a:pt x="0" y="82"/>
                      </a:lnTo>
                      <a:lnTo>
                        <a:pt x="2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" name="Freeform 29"/>
                <p:cNvSpPr>
                  <a:spLocks/>
                </p:cNvSpPr>
                <p:nvPr/>
              </p:nvSpPr>
              <p:spPr bwMode="auto">
                <a:xfrm>
                  <a:off x="4690" y="2769"/>
                  <a:ext cx="21" cy="16"/>
                </a:xfrm>
                <a:custGeom>
                  <a:avLst/>
                  <a:gdLst>
                    <a:gd name="T0" fmla="*/ 5 w 63"/>
                    <a:gd name="T1" fmla="*/ 48 h 48"/>
                    <a:gd name="T2" fmla="*/ 3 w 63"/>
                    <a:gd name="T3" fmla="*/ 48 h 48"/>
                    <a:gd name="T4" fmla="*/ 13 w 63"/>
                    <a:gd name="T5" fmla="*/ 47 h 48"/>
                    <a:gd name="T6" fmla="*/ 21 w 63"/>
                    <a:gd name="T7" fmla="*/ 44 h 48"/>
                    <a:gd name="T8" fmla="*/ 29 w 63"/>
                    <a:gd name="T9" fmla="*/ 41 h 48"/>
                    <a:gd name="T10" fmla="*/ 38 w 63"/>
                    <a:gd name="T11" fmla="*/ 37 h 48"/>
                    <a:gd name="T12" fmla="*/ 45 w 63"/>
                    <a:gd name="T13" fmla="*/ 32 h 48"/>
                    <a:gd name="T14" fmla="*/ 53 w 63"/>
                    <a:gd name="T15" fmla="*/ 27 h 48"/>
                    <a:gd name="T16" fmla="*/ 59 w 63"/>
                    <a:gd name="T17" fmla="*/ 19 h 48"/>
                    <a:gd name="T18" fmla="*/ 63 w 63"/>
                    <a:gd name="T19" fmla="*/ 12 h 48"/>
                    <a:gd name="T20" fmla="*/ 43 w 63"/>
                    <a:gd name="T21" fmla="*/ 0 h 48"/>
                    <a:gd name="T22" fmla="*/ 40 w 63"/>
                    <a:gd name="T23" fmla="*/ 5 h 48"/>
                    <a:gd name="T24" fmla="*/ 37 w 63"/>
                    <a:gd name="T25" fmla="*/ 9 h 48"/>
                    <a:gd name="T26" fmla="*/ 31 w 63"/>
                    <a:gd name="T27" fmla="*/ 14 h 48"/>
                    <a:gd name="T28" fmla="*/ 25 w 63"/>
                    <a:gd name="T29" fmla="*/ 16 h 48"/>
                    <a:gd name="T30" fmla="*/ 19 w 63"/>
                    <a:gd name="T31" fmla="*/ 19 h 48"/>
                    <a:gd name="T32" fmla="*/ 13 w 63"/>
                    <a:gd name="T33" fmla="*/ 24 h 48"/>
                    <a:gd name="T34" fmla="*/ 6 w 63"/>
                    <a:gd name="T35" fmla="*/ 25 h 48"/>
                    <a:gd name="T36" fmla="*/ 2 w 63"/>
                    <a:gd name="T37" fmla="*/ 25 h 48"/>
                    <a:gd name="T38" fmla="*/ 0 w 63"/>
                    <a:gd name="T39" fmla="*/ 25 h 48"/>
                    <a:gd name="T40" fmla="*/ 5 w 63"/>
                    <a:gd name="T41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3" h="48">
                      <a:moveTo>
                        <a:pt x="5" y="48"/>
                      </a:moveTo>
                      <a:lnTo>
                        <a:pt x="3" y="48"/>
                      </a:lnTo>
                      <a:lnTo>
                        <a:pt x="13" y="47"/>
                      </a:lnTo>
                      <a:lnTo>
                        <a:pt x="21" y="44"/>
                      </a:lnTo>
                      <a:lnTo>
                        <a:pt x="29" y="41"/>
                      </a:lnTo>
                      <a:lnTo>
                        <a:pt x="38" y="37"/>
                      </a:lnTo>
                      <a:lnTo>
                        <a:pt x="45" y="32"/>
                      </a:lnTo>
                      <a:lnTo>
                        <a:pt x="53" y="27"/>
                      </a:lnTo>
                      <a:lnTo>
                        <a:pt x="59" y="19"/>
                      </a:lnTo>
                      <a:lnTo>
                        <a:pt x="63" y="12"/>
                      </a:lnTo>
                      <a:lnTo>
                        <a:pt x="43" y="0"/>
                      </a:lnTo>
                      <a:lnTo>
                        <a:pt x="40" y="5"/>
                      </a:lnTo>
                      <a:lnTo>
                        <a:pt x="37" y="9"/>
                      </a:lnTo>
                      <a:lnTo>
                        <a:pt x="31" y="14"/>
                      </a:lnTo>
                      <a:lnTo>
                        <a:pt x="25" y="16"/>
                      </a:lnTo>
                      <a:lnTo>
                        <a:pt x="19" y="19"/>
                      </a:lnTo>
                      <a:lnTo>
                        <a:pt x="13" y="24"/>
                      </a:lnTo>
                      <a:lnTo>
                        <a:pt x="6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5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" name="Freeform 30"/>
                <p:cNvSpPr>
                  <a:spLocks/>
                </p:cNvSpPr>
                <p:nvPr/>
              </p:nvSpPr>
              <p:spPr bwMode="auto">
                <a:xfrm>
                  <a:off x="4652" y="2773"/>
                  <a:ext cx="40" cy="13"/>
                </a:xfrm>
                <a:custGeom>
                  <a:avLst/>
                  <a:gdLst>
                    <a:gd name="T0" fmla="*/ 0 w 118"/>
                    <a:gd name="T1" fmla="*/ 21 h 37"/>
                    <a:gd name="T2" fmla="*/ 7 w 118"/>
                    <a:gd name="T3" fmla="*/ 23 h 37"/>
                    <a:gd name="T4" fmla="*/ 13 w 118"/>
                    <a:gd name="T5" fmla="*/ 26 h 37"/>
                    <a:gd name="T6" fmla="*/ 20 w 118"/>
                    <a:gd name="T7" fmla="*/ 27 h 37"/>
                    <a:gd name="T8" fmla="*/ 29 w 118"/>
                    <a:gd name="T9" fmla="*/ 29 h 37"/>
                    <a:gd name="T10" fmla="*/ 36 w 118"/>
                    <a:gd name="T11" fmla="*/ 30 h 37"/>
                    <a:gd name="T12" fmla="*/ 44 w 118"/>
                    <a:gd name="T13" fmla="*/ 32 h 37"/>
                    <a:gd name="T14" fmla="*/ 51 w 118"/>
                    <a:gd name="T15" fmla="*/ 33 h 37"/>
                    <a:gd name="T16" fmla="*/ 58 w 118"/>
                    <a:gd name="T17" fmla="*/ 34 h 37"/>
                    <a:gd name="T18" fmla="*/ 65 w 118"/>
                    <a:gd name="T19" fmla="*/ 36 h 37"/>
                    <a:gd name="T20" fmla="*/ 74 w 118"/>
                    <a:gd name="T21" fmla="*/ 36 h 37"/>
                    <a:gd name="T22" fmla="*/ 81 w 118"/>
                    <a:gd name="T23" fmla="*/ 36 h 37"/>
                    <a:gd name="T24" fmla="*/ 87 w 118"/>
                    <a:gd name="T25" fmla="*/ 37 h 37"/>
                    <a:gd name="T26" fmla="*/ 96 w 118"/>
                    <a:gd name="T27" fmla="*/ 37 h 37"/>
                    <a:gd name="T28" fmla="*/ 103 w 118"/>
                    <a:gd name="T29" fmla="*/ 36 h 37"/>
                    <a:gd name="T30" fmla="*/ 110 w 118"/>
                    <a:gd name="T31" fmla="*/ 36 h 37"/>
                    <a:gd name="T32" fmla="*/ 118 w 118"/>
                    <a:gd name="T33" fmla="*/ 34 h 37"/>
                    <a:gd name="T34" fmla="*/ 113 w 118"/>
                    <a:gd name="T35" fmla="*/ 11 h 37"/>
                    <a:gd name="T36" fmla="*/ 108 w 118"/>
                    <a:gd name="T37" fmla="*/ 13 h 37"/>
                    <a:gd name="T38" fmla="*/ 100 w 118"/>
                    <a:gd name="T39" fmla="*/ 13 h 37"/>
                    <a:gd name="T40" fmla="*/ 89 w 118"/>
                    <a:gd name="T41" fmla="*/ 13 h 37"/>
                    <a:gd name="T42" fmla="*/ 81 w 118"/>
                    <a:gd name="T43" fmla="*/ 13 h 37"/>
                    <a:gd name="T44" fmla="*/ 68 w 118"/>
                    <a:gd name="T45" fmla="*/ 13 h 37"/>
                    <a:gd name="T46" fmla="*/ 61 w 118"/>
                    <a:gd name="T47" fmla="*/ 11 h 37"/>
                    <a:gd name="T48" fmla="*/ 54 w 118"/>
                    <a:gd name="T49" fmla="*/ 10 h 37"/>
                    <a:gd name="T50" fmla="*/ 46 w 118"/>
                    <a:gd name="T51" fmla="*/ 10 h 37"/>
                    <a:gd name="T52" fmla="*/ 39 w 118"/>
                    <a:gd name="T53" fmla="*/ 7 h 37"/>
                    <a:gd name="T54" fmla="*/ 33 w 118"/>
                    <a:gd name="T55" fmla="*/ 7 h 37"/>
                    <a:gd name="T56" fmla="*/ 28 w 118"/>
                    <a:gd name="T57" fmla="*/ 4 h 37"/>
                    <a:gd name="T58" fmla="*/ 20 w 118"/>
                    <a:gd name="T59" fmla="*/ 2 h 37"/>
                    <a:gd name="T60" fmla="*/ 15 w 118"/>
                    <a:gd name="T61" fmla="*/ 1 h 37"/>
                    <a:gd name="T62" fmla="*/ 7 w 118"/>
                    <a:gd name="T63" fmla="*/ 0 h 37"/>
                    <a:gd name="T64" fmla="*/ 0 w 118"/>
                    <a:gd name="T65" fmla="*/ 2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8" h="37">
                      <a:moveTo>
                        <a:pt x="0" y="21"/>
                      </a:moveTo>
                      <a:lnTo>
                        <a:pt x="7" y="23"/>
                      </a:lnTo>
                      <a:lnTo>
                        <a:pt x="13" y="26"/>
                      </a:lnTo>
                      <a:lnTo>
                        <a:pt x="20" y="27"/>
                      </a:lnTo>
                      <a:lnTo>
                        <a:pt x="29" y="29"/>
                      </a:lnTo>
                      <a:lnTo>
                        <a:pt x="36" y="30"/>
                      </a:lnTo>
                      <a:lnTo>
                        <a:pt x="44" y="32"/>
                      </a:lnTo>
                      <a:lnTo>
                        <a:pt x="51" y="33"/>
                      </a:lnTo>
                      <a:lnTo>
                        <a:pt x="58" y="34"/>
                      </a:lnTo>
                      <a:lnTo>
                        <a:pt x="65" y="36"/>
                      </a:lnTo>
                      <a:lnTo>
                        <a:pt x="74" y="36"/>
                      </a:lnTo>
                      <a:lnTo>
                        <a:pt x="81" y="36"/>
                      </a:lnTo>
                      <a:lnTo>
                        <a:pt x="87" y="37"/>
                      </a:lnTo>
                      <a:lnTo>
                        <a:pt x="96" y="37"/>
                      </a:lnTo>
                      <a:lnTo>
                        <a:pt x="103" y="36"/>
                      </a:lnTo>
                      <a:lnTo>
                        <a:pt x="110" y="36"/>
                      </a:lnTo>
                      <a:lnTo>
                        <a:pt x="118" y="34"/>
                      </a:lnTo>
                      <a:lnTo>
                        <a:pt x="113" y="11"/>
                      </a:lnTo>
                      <a:lnTo>
                        <a:pt x="108" y="13"/>
                      </a:lnTo>
                      <a:lnTo>
                        <a:pt x="100" y="13"/>
                      </a:lnTo>
                      <a:lnTo>
                        <a:pt x="89" y="13"/>
                      </a:lnTo>
                      <a:lnTo>
                        <a:pt x="81" y="13"/>
                      </a:lnTo>
                      <a:lnTo>
                        <a:pt x="68" y="13"/>
                      </a:lnTo>
                      <a:lnTo>
                        <a:pt x="61" y="11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39" y="7"/>
                      </a:lnTo>
                      <a:lnTo>
                        <a:pt x="33" y="7"/>
                      </a:lnTo>
                      <a:lnTo>
                        <a:pt x="28" y="4"/>
                      </a:lnTo>
                      <a:lnTo>
                        <a:pt x="20" y="2"/>
                      </a:lnTo>
                      <a:lnTo>
                        <a:pt x="15" y="1"/>
                      </a:lnTo>
                      <a:lnTo>
                        <a:pt x="7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" name="Freeform 31"/>
                <p:cNvSpPr>
                  <a:spLocks/>
                </p:cNvSpPr>
                <p:nvPr/>
              </p:nvSpPr>
              <p:spPr bwMode="auto">
                <a:xfrm>
                  <a:off x="4628" y="2751"/>
                  <a:ext cx="27" cy="29"/>
                </a:xfrm>
                <a:custGeom>
                  <a:avLst/>
                  <a:gdLst>
                    <a:gd name="T0" fmla="*/ 0 w 80"/>
                    <a:gd name="T1" fmla="*/ 0 h 88"/>
                    <a:gd name="T2" fmla="*/ 3 w 80"/>
                    <a:gd name="T3" fmla="*/ 13 h 88"/>
                    <a:gd name="T4" fmla="*/ 8 w 80"/>
                    <a:gd name="T5" fmla="*/ 27 h 88"/>
                    <a:gd name="T6" fmla="*/ 13 w 80"/>
                    <a:gd name="T7" fmla="*/ 40 h 88"/>
                    <a:gd name="T8" fmla="*/ 22 w 80"/>
                    <a:gd name="T9" fmla="*/ 52 h 88"/>
                    <a:gd name="T10" fmla="*/ 32 w 80"/>
                    <a:gd name="T11" fmla="*/ 64 h 88"/>
                    <a:gd name="T12" fmla="*/ 45 w 80"/>
                    <a:gd name="T13" fmla="*/ 74 h 88"/>
                    <a:gd name="T14" fmla="*/ 58 w 80"/>
                    <a:gd name="T15" fmla="*/ 81 h 88"/>
                    <a:gd name="T16" fmla="*/ 73 w 80"/>
                    <a:gd name="T17" fmla="*/ 88 h 88"/>
                    <a:gd name="T18" fmla="*/ 80 w 80"/>
                    <a:gd name="T19" fmla="*/ 67 h 88"/>
                    <a:gd name="T20" fmla="*/ 70 w 80"/>
                    <a:gd name="T21" fmla="*/ 61 h 88"/>
                    <a:gd name="T22" fmla="*/ 58 w 80"/>
                    <a:gd name="T23" fmla="*/ 53 h 88"/>
                    <a:gd name="T24" fmla="*/ 48 w 80"/>
                    <a:gd name="T25" fmla="*/ 48 h 88"/>
                    <a:gd name="T26" fmla="*/ 40 w 80"/>
                    <a:gd name="T27" fmla="*/ 37 h 88"/>
                    <a:gd name="T28" fmla="*/ 34 w 80"/>
                    <a:gd name="T29" fmla="*/ 29 h 88"/>
                    <a:gd name="T30" fmla="*/ 29 w 80"/>
                    <a:gd name="T31" fmla="*/ 19 h 88"/>
                    <a:gd name="T32" fmla="*/ 25 w 80"/>
                    <a:gd name="T33" fmla="*/ 8 h 88"/>
                    <a:gd name="T34" fmla="*/ 25 w 80"/>
                    <a:gd name="T35" fmla="*/ 0 h 88"/>
                    <a:gd name="T36" fmla="*/ 0 w 80"/>
                    <a:gd name="T3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" h="88">
                      <a:moveTo>
                        <a:pt x="0" y="0"/>
                      </a:moveTo>
                      <a:lnTo>
                        <a:pt x="3" y="13"/>
                      </a:lnTo>
                      <a:lnTo>
                        <a:pt x="8" y="27"/>
                      </a:lnTo>
                      <a:lnTo>
                        <a:pt x="13" y="40"/>
                      </a:lnTo>
                      <a:lnTo>
                        <a:pt x="22" y="52"/>
                      </a:lnTo>
                      <a:lnTo>
                        <a:pt x="32" y="64"/>
                      </a:lnTo>
                      <a:lnTo>
                        <a:pt x="45" y="74"/>
                      </a:lnTo>
                      <a:lnTo>
                        <a:pt x="58" y="81"/>
                      </a:lnTo>
                      <a:lnTo>
                        <a:pt x="73" y="88"/>
                      </a:lnTo>
                      <a:lnTo>
                        <a:pt x="80" y="67"/>
                      </a:lnTo>
                      <a:lnTo>
                        <a:pt x="70" y="61"/>
                      </a:lnTo>
                      <a:lnTo>
                        <a:pt x="58" y="53"/>
                      </a:lnTo>
                      <a:lnTo>
                        <a:pt x="48" y="48"/>
                      </a:lnTo>
                      <a:lnTo>
                        <a:pt x="40" y="37"/>
                      </a:lnTo>
                      <a:lnTo>
                        <a:pt x="34" y="29"/>
                      </a:lnTo>
                      <a:lnTo>
                        <a:pt x="29" y="19"/>
                      </a:lnTo>
                      <a:lnTo>
                        <a:pt x="25" y="8"/>
                      </a:lnTo>
                      <a:lnTo>
                        <a:pt x="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" name="Freeform 32"/>
                <p:cNvSpPr>
                  <a:spLocks/>
                </p:cNvSpPr>
                <p:nvPr/>
              </p:nvSpPr>
              <p:spPr bwMode="auto">
                <a:xfrm>
                  <a:off x="4628" y="2715"/>
                  <a:ext cx="12" cy="36"/>
                </a:xfrm>
                <a:custGeom>
                  <a:avLst/>
                  <a:gdLst>
                    <a:gd name="T0" fmla="*/ 15 w 37"/>
                    <a:gd name="T1" fmla="*/ 13 h 109"/>
                    <a:gd name="T2" fmla="*/ 18 w 37"/>
                    <a:gd name="T3" fmla="*/ 0 h 109"/>
                    <a:gd name="T4" fmla="*/ 15 w 37"/>
                    <a:gd name="T5" fmla="*/ 4 h 109"/>
                    <a:gd name="T6" fmla="*/ 12 w 37"/>
                    <a:gd name="T7" fmla="*/ 8 h 109"/>
                    <a:gd name="T8" fmla="*/ 10 w 37"/>
                    <a:gd name="T9" fmla="*/ 13 h 109"/>
                    <a:gd name="T10" fmla="*/ 8 w 37"/>
                    <a:gd name="T11" fmla="*/ 18 h 109"/>
                    <a:gd name="T12" fmla="*/ 8 w 37"/>
                    <a:gd name="T13" fmla="*/ 24 h 109"/>
                    <a:gd name="T14" fmla="*/ 6 w 37"/>
                    <a:gd name="T15" fmla="*/ 32 h 109"/>
                    <a:gd name="T16" fmla="*/ 6 w 37"/>
                    <a:gd name="T17" fmla="*/ 36 h 109"/>
                    <a:gd name="T18" fmla="*/ 3 w 37"/>
                    <a:gd name="T19" fmla="*/ 43 h 109"/>
                    <a:gd name="T20" fmla="*/ 3 w 37"/>
                    <a:gd name="T21" fmla="*/ 52 h 109"/>
                    <a:gd name="T22" fmla="*/ 3 w 37"/>
                    <a:gd name="T23" fmla="*/ 59 h 109"/>
                    <a:gd name="T24" fmla="*/ 2 w 37"/>
                    <a:gd name="T25" fmla="*/ 66 h 109"/>
                    <a:gd name="T26" fmla="*/ 2 w 37"/>
                    <a:gd name="T27" fmla="*/ 74 h 109"/>
                    <a:gd name="T28" fmla="*/ 0 w 37"/>
                    <a:gd name="T29" fmla="*/ 82 h 109"/>
                    <a:gd name="T30" fmla="*/ 0 w 37"/>
                    <a:gd name="T31" fmla="*/ 109 h 109"/>
                    <a:gd name="T32" fmla="*/ 25 w 37"/>
                    <a:gd name="T33" fmla="*/ 109 h 109"/>
                    <a:gd name="T34" fmla="*/ 25 w 37"/>
                    <a:gd name="T35" fmla="*/ 84 h 109"/>
                    <a:gd name="T36" fmla="*/ 25 w 37"/>
                    <a:gd name="T37" fmla="*/ 75 h 109"/>
                    <a:gd name="T38" fmla="*/ 25 w 37"/>
                    <a:gd name="T39" fmla="*/ 61 h 109"/>
                    <a:gd name="T40" fmla="*/ 26 w 37"/>
                    <a:gd name="T41" fmla="*/ 53 h 109"/>
                    <a:gd name="T42" fmla="*/ 26 w 37"/>
                    <a:gd name="T43" fmla="*/ 48 h 109"/>
                    <a:gd name="T44" fmla="*/ 28 w 37"/>
                    <a:gd name="T45" fmla="*/ 40 h 109"/>
                    <a:gd name="T46" fmla="*/ 29 w 37"/>
                    <a:gd name="T47" fmla="*/ 34 h 109"/>
                    <a:gd name="T48" fmla="*/ 29 w 37"/>
                    <a:gd name="T49" fmla="*/ 30 h 109"/>
                    <a:gd name="T50" fmla="*/ 31 w 37"/>
                    <a:gd name="T51" fmla="*/ 24 h 109"/>
                    <a:gd name="T52" fmla="*/ 32 w 37"/>
                    <a:gd name="T53" fmla="*/ 21 h 109"/>
                    <a:gd name="T54" fmla="*/ 32 w 37"/>
                    <a:gd name="T55" fmla="*/ 18 h 109"/>
                    <a:gd name="T56" fmla="*/ 34 w 37"/>
                    <a:gd name="T57" fmla="*/ 17 h 109"/>
                    <a:gd name="T58" fmla="*/ 34 w 37"/>
                    <a:gd name="T59" fmla="*/ 17 h 109"/>
                    <a:gd name="T60" fmla="*/ 37 w 37"/>
                    <a:gd name="T61" fmla="*/ 2 h 109"/>
                    <a:gd name="T62" fmla="*/ 15 w 37"/>
                    <a:gd name="T63" fmla="*/ 13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" h="109">
                      <a:moveTo>
                        <a:pt x="15" y="13"/>
                      </a:moveTo>
                      <a:lnTo>
                        <a:pt x="18" y="0"/>
                      </a:lnTo>
                      <a:lnTo>
                        <a:pt x="15" y="4"/>
                      </a:lnTo>
                      <a:lnTo>
                        <a:pt x="12" y="8"/>
                      </a:lnTo>
                      <a:lnTo>
                        <a:pt x="10" y="13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6" y="36"/>
                      </a:lnTo>
                      <a:lnTo>
                        <a:pt x="3" y="43"/>
                      </a:lnTo>
                      <a:lnTo>
                        <a:pt x="3" y="52"/>
                      </a:lnTo>
                      <a:lnTo>
                        <a:pt x="3" y="59"/>
                      </a:lnTo>
                      <a:lnTo>
                        <a:pt x="2" y="66"/>
                      </a:lnTo>
                      <a:lnTo>
                        <a:pt x="2" y="74"/>
                      </a:lnTo>
                      <a:lnTo>
                        <a:pt x="0" y="82"/>
                      </a:lnTo>
                      <a:lnTo>
                        <a:pt x="0" y="109"/>
                      </a:lnTo>
                      <a:lnTo>
                        <a:pt x="25" y="109"/>
                      </a:lnTo>
                      <a:lnTo>
                        <a:pt x="25" y="84"/>
                      </a:lnTo>
                      <a:lnTo>
                        <a:pt x="25" y="75"/>
                      </a:lnTo>
                      <a:lnTo>
                        <a:pt x="25" y="61"/>
                      </a:lnTo>
                      <a:lnTo>
                        <a:pt x="26" y="53"/>
                      </a:lnTo>
                      <a:lnTo>
                        <a:pt x="26" y="48"/>
                      </a:lnTo>
                      <a:lnTo>
                        <a:pt x="28" y="40"/>
                      </a:lnTo>
                      <a:lnTo>
                        <a:pt x="29" y="34"/>
                      </a:lnTo>
                      <a:lnTo>
                        <a:pt x="29" y="30"/>
                      </a:lnTo>
                      <a:lnTo>
                        <a:pt x="31" y="24"/>
                      </a:lnTo>
                      <a:lnTo>
                        <a:pt x="32" y="21"/>
                      </a:lnTo>
                      <a:lnTo>
                        <a:pt x="32" y="18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2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4" name="Freeform 33"/>
                <p:cNvSpPr>
                  <a:spLocks/>
                </p:cNvSpPr>
                <p:nvPr/>
              </p:nvSpPr>
              <p:spPr bwMode="auto">
                <a:xfrm>
                  <a:off x="4631" y="2697"/>
                  <a:ext cx="9" cy="22"/>
                </a:xfrm>
                <a:custGeom>
                  <a:avLst/>
                  <a:gdLst>
                    <a:gd name="T0" fmla="*/ 8 w 29"/>
                    <a:gd name="T1" fmla="*/ 0 h 66"/>
                    <a:gd name="T2" fmla="*/ 4 w 29"/>
                    <a:gd name="T3" fmla="*/ 7 h 66"/>
                    <a:gd name="T4" fmla="*/ 2 w 29"/>
                    <a:gd name="T5" fmla="*/ 16 h 66"/>
                    <a:gd name="T6" fmla="*/ 1 w 29"/>
                    <a:gd name="T7" fmla="*/ 23 h 66"/>
                    <a:gd name="T8" fmla="*/ 0 w 29"/>
                    <a:gd name="T9" fmla="*/ 32 h 66"/>
                    <a:gd name="T10" fmla="*/ 1 w 29"/>
                    <a:gd name="T11" fmla="*/ 41 h 66"/>
                    <a:gd name="T12" fmla="*/ 2 w 29"/>
                    <a:gd name="T13" fmla="*/ 50 h 66"/>
                    <a:gd name="T14" fmla="*/ 4 w 29"/>
                    <a:gd name="T15" fmla="*/ 57 h 66"/>
                    <a:gd name="T16" fmla="*/ 7 w 29"/>
                    <a:gd name="T17" fmla="*/ 66 h 66"/>
                    <a:gd name="T18" fmla="*/ 29 w 29"/>
                    <a:gd name="T19" fmla="*/ 55 h 66"/>
                    <a:gd name="T20" fmla="*/ 26 w 29"/>
                    <a:gd name="T21" fmla="*/ 50 h 66"/>
                    <a:gd name="T22" fmla="*/ 24 w 29"/>
                    <a:gd name="T23" fmla="*/ 45 h 66"/>
                    <a:gd name="T24" fmla="*/ 24 w 29"/>
                    <a:gd name="T25" fmla="*/ 38 h 66"/>
                    <a:gd name="T26" fmla="*/ 24 w 29"/>
                    <a:gd name="T27" fmla="*/ 32 h 66"/>
                    <a:gd name="T28" fmla="*/ 24 w 29"/>
                    <a:gd name="T29" fmla="*/ 26 h 66"/>
                    <a:gd name="T30" fmla="*/ 24 w 29"/>
                    <a:gd name="T31" fmla="*/ 21 h 66"/>
                    <a:gd name="T32" fmla="*/ 26 w 29"/>
                    <a:gd name="T33" fmla="*/ 16 h 66"/>
                    <a:gd name="T34" fmla="*/ 29 w 29"/>
                    <a:gd name="T35" fmla="*/ 10 h 66"/>
                    <a:gd name="T36" fmla="*/ 8 w 29"/>
                    <a:gd name="T3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66">
                      <a:moveTo>
                        <a:pt x="8" y="0"/>
                      </a:moveTo>
                      <a:lnTo>
                        <a:pt x="4" y="7"/>
                      </a:lnTo>
                      <a:lnTo>
                        <a:pt x="2" y="16"/>
                      </a:lnTo>
                      <a:lnTo>
                        <a:pt x="1" y="23"/>
                      </a:lnTo>
                      <a:lnTo>
                        <a:pt x="0" y="32"/>
                      </a:lnTo>
                      <a:lnTo>
                        <a:pt x="1" y="41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7" y="66"/>
                      </a:lnTo>
                      <a:lnTo>
                        <a:pt x="29" y="55"/>
                      </a:lnTo>
                      <a:lnTo>
                        <a:pt x="26" y="50"/>
                      </a:lnTo>
                      <a:lnTo>
                        <a:pt x="24" y="45"/>
                      </a:lnTo>
                      <a:lnTo>
                        <a:pt x="24" y="38"/>
                      </a:lnTo>
                      <a:lnTo>
                        <a:pt x="24" y="32"/>
                      </a:lnTo>
                      <a:lnTo>
                        <a:pt x="24" y="26"/>
                      </a:lnTo>
                      <a:lnTo>
                        <a:pt x="24" y="21"/>
                      </a:lnTo>
                      <a:lnTo>
                        <a:pt x="26" y="16"/>
                      </a:lnTo>
                      <a:lnTo>
                        <a:pt x="29" y="1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5" name="Freeform 34"/>
                <p:cNvSpPr>
                  <a:spLocks/>
                </p:cNvSpPr>
                <p:nvPr/>
              </p:nvSpPr>
              <p:spPr bwMode="auto">
                <a:xfrm>
                  <a:off x="4633" y="2684"/>
                  <a:ext cx="18" cy="16"/>
                </a:xfrm>
                <a:custGeom>
                  <a:avLst/>
                  <a:gdLst>
                    <a:gd name="T0" fmla="*/ 47 w 54"/>
                    <a:gd name="T1" fmla="*/ 0 h 49"/>
                    <a:gd name="T2" fmla="*/ 38 w 54"/>
                    <a:gd name="T3" fmla="*/ 3 h 49"/>
                    <a:gd name="T4" fmla="*/ 32 w 54"/>
                    <a:gd name="T5" fmla="*/ 6 h 49"/>
                    <a:gd name="T6" fmla="*/ 25 w 54"/>
                    <a:gd name="T7" fmla="*/ 10 h 49"/>
                    <a:gd name="T8" fmla="*/ 19 w 54"/>
                    <a:gd name="T9" fmla="*/ 14 h 49"/>
                    <a:gd name="T10" fmla="*/ 13 w 54"/>
                    <a:gd name="T11" fmla="*/ 19 h 49"/>
                    <a:gd name="T12" fmla="*/ 9 w 54"/>
                    <a:gd name="T13" fmla="*/ 25 h 49"/>
                    <a:gd name="T14" fmla="*/ 3 w 54"/>
                    <a:gd name="T15" fmla="*/ 32 h 49"/>
                    <a:gd name="T16" fmla="*/ 0 w 54"/>
                    <a:gd name="T17" fmla="*/ 39 h 49"/>
                    <a:gd name="T18" fmla="*/ 21 w 54"/>
                    <a:gd name="T19" fmla="*/ 49 h 49"/>
                    <a:gd name="T20" fmla="*/ 24 w 54"/>
                    <a:gd name="T21" fmla="*/ 44 h 49"/>
                    <a:gd name="T22" fmla="*/ 26 w 54"/>
                    <a:gd name="T23" fmla="*/ 39 h 49"/>
                    <a:gd name="T24" fmla="*/ 31 w 54"/>
                    <a:gd name="T25" fmla="*/ 36 h 49"/>
                    <a:gd name="T26" fmla="*/ 34 w 54"/>
                    <a:gd name="T27" fmla="*/ 32 h 49"/>
                    <a:gd name="T28" fmla="*/ 38 w 54"/>
                    <a:gd name="T29" fmla="*/ 29 h 49"/>
                    <a:gd name="T30" fmla="*/ 42 w 54"/>
                    <a:gd name="T31" fmla="*/ 26 h 49"/>
                    <a:gd name="T32" fmla="*/ 48 w 54"/>
                    <a:gd name="T33" fmla="*/ 25 h 49"/>
                    <a:gd name="T34" fmla="*/ 54 w 54"/>
                    <a:gd name="T35" fmla="*/ 22 h 49"/>
                    <a:gd name="T36" fmla="*/ 47 w 54"/>
                    <a:gd name="T3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4" h="49">
                      <a:moveTo>
                        <a:pt x="47" y="0"/>
                      </a:moveTo>
                      <a:lnTo>
                        <a:pt x="38" y="3"/>
                      </a:lnTo>
                      <a:lnTo>
                        <a:pt x="32" y="6"/>
                      </a:lnTo>
                      <a:lnTo>
                        <a:pt x="25" y="10"/>
                      </a:lnTo>
                      <a:lnTo>
                        <a:pt x="19" y="14"/>
                      </a:lnTo>
                      <a:lnTo>
                        <a:pt x="13" y="19"/>
                      </a:lnTo>
                      <a:lnTo>
                        <a:pt x="9" y="25"/>
                      </a:lnTo>
                      <a:lnTo>
                        <a:pt x="3" y="32"/>
                      </a:lnTo>
                      <a:lnTo>
                        <a:pt x="0" y="39"/>
                      </a:lnTo>
                      <a:lnTo>
                        <a:pt x="21" y="49"/>
                      </a:lnTo>
                      <a:lnTo>
                        <a:pt x="24" y="44"/>
                      </a:lnTo>
                      <a:lnTo>
                        <a:pt x="26" y="39"/>
                      </a:lnTo>
                      <a:lnTo>
                        <a:pt x="31" y="36"/>
                      </a:lnTo>
                      <a:lnTo>
                        <a:pt x="34" y="32"/>
                      </a:lnTo>
                      <a:lnTo>
                        <a:pt x="38" y="29"/>
                      </a:lnTo>
                      <a:lnTo>
                        <a:pt x="42" y="26"/>
                      </a:lnTo>
                      <a:lnTo>
                        <a:pt x="48" y="25"/>
                      </a:lnTo>
                      <a:lnTo>
                        <a:pt x="54" y="22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6" name="Freeform 35"/>
                <p:cNvSpPr>
                  <a:spLocks/>
                </p:cNvSpPr>
                <p:nvPr/>
              </p:nvSpPr>
              <p:spPr bwMode="auto">
                <a:xfrm>
                  <a:off x="4649" y="2679"/>
                  <a:ext cx="29" cy="12"/>
                </a:xfrm>
                <a:custGeom>
                  <a:avLst/>
                  <a:gdLst>
                    <a:gd name="T0" fmla="*/ 86 w 86"/>
                    <a:gd name="T1" fmla="*/ 3 h 37"/>
                    <a:gd name="T2" fmla="*/ 74 w 86"/>
                    <a:gd name="T3" fmla="*/ 2 h 37"/>
                    <a:gd name="T4" fmla="*/ 62 w 86"/>
                    <a:gd name="T5" fmla="*/ 0 h 37"/>
                    <a:gd name="T6" fmla="*/ 52 w 86"/>
                    <a:gd name="T7" fmla="*/ 2 h 37"/>
                    <a:gd name="T8" fmla="*/ 41 w 86"/>
                    <a:gd name="T9" fmla="*/ 2 h 37"/>
                    <a:gd name="T10" fmla="*/ 30 w 86"/>
                    <a:gd name="T11" fmla="*/ 5 h 37"/>
                    <a:gd name="T12" fmla="*/ 20 w 86"/>
                    <a:gd name="T13" fmla="*/ 8 h 37"/>
                    <a:gd name="T14" fmla="*/ 10 w 86"/>
                    <a:gd name="T15" fmla="*/ 11 h 37"/>
                    <a:gd name="T16" fmla="*/ 0 w 86"/>
                    <a:gd name="T17" fmla="*/ 15 h 37"/>
                    <a:gd name="T18" fmla="*/ 7 w 86"/>
                    <a:gd name="T19" fmla="*/ 37 h 37"/>
                    <a:gd name="T20" fmla="*/ 17 w 86"/>
                    <a:gd name="T21" fmla="*/ 34 h 37"/>
                    <a:gd name="T22" fmla="*/ 26 w 86"/>
                    <a:gd name="T23" fmla="*/ 31 h 37"/>
                    <a:gd name="T24" fmla="*/ 38 w 86"/>
                    <a:gd name="T25" fmla="*/ 28 h 37"/>
                    <a:gd name="T26" fmla="*/ 46 w 86"/>
                    <a:gd name="T27" fmla="*/ 25 h 37"/>
                    <a:gd name="T28" fmla="*/ 54 w 86"/>
                    <a:gd name="T29" fmla="*/ 25 h 37"/>
                    <a:gd name="T30" fmla="*/ 62 w 86"/>
                    <a:gd name="T31" fmla="*/ 24 h 37"/>
                    <a:gd name="T32" fmla="*/ 71 w 86"/>
                    <a:gd name="T33" fmla="*/ 25 h 37"/>
                    <a:gd name="T34" fmla="*/ 81 w 86"/>
                    <a:gd name="T35" fmla="*/ 27 h 37"/>
                    <a:gd name="T36" fmla="*/ 86 w 86"/>
                    <a:gd name="T37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6" h="37">
                      <a:moveTo>
                        <a:pt x="86" y="3"/>
                      </a:moveTo>
                      <a:lnTo>
                        <a:pt x="74" y="2"/>
                      </a:lnTo>
                      <a:lnTo>
                        <a:pt x="62" y="0"/>
                      </a:lnTo>
                      <a:lnTo>
                        <a:pt x="52" y="2"/>
                      </a:lnTo>
                      <a:lnTo>
                        <a:pt x="41" y="2"/>
                      </a:lnTo>
                      <a:lnTo>
                        <a:pt x="30" y="5"/>
                      </a:lnTo>
                      <a:lnTo>
                        <a:pt x="20" y="8"/>
                      </a:lnTo>
                      <a:lnTo>
                        <a:pt x="10" y="11"/>
                      </a:lnTo>
                      <a:lnTo>
                        <a:pt x="0" y="15"/>
                      </a:lnTo>
                      <a:lnTo>
                        <a:pt x="7" y="37"/>
                      </a:ln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8" y="28"/>
                      </a:lnTo>
                      <a:lnTo>
                        <a:pt x="46" y="25"/>
                      </a:lnTo>
                      <a:lnTo>
                        <a:pt x="54" y="25"/>
                      </a:lnTo>
                      <a:lnTo>
                        <a:pt x="62" y="24"/>
                      </a:lnTo>
                      <a:lnTo>
                        <a:pt x="71" y="25"/>
                      </a:lnTo>
                      <a:lnTo>
                        <a:pt x="81" y="27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7" name="Freeform 36"/>
                <p:cNvSpPr>
                  <a:spLocks/>
                </p:cNvSpPr>
                <p:nvPr/>
              </p:nvSpPr>
              <p:spPr bwMode="auto">
                <a:xfrm>
                  <a:off x="4676" y="2680"/>
                  <a:ext cx="104" cy="56"/>
                </a:xfrm>
                <a:custGeom>
                  <a:avLst/>
                  <a:gdLst>
                    <a:gd name="T0" fmla="*/ 311 w 311"/>
                    <a:gd name="T1" fmla="*/ 153 h 168"/>
                    <a:gd name="T2" fmla="*/ 306 w 311"/>
                    <a:gd name="T3" fmla="*/ 146 h 168"/>
                    <a:gd name="T4" fmla="*/ 291 w 311"/>
                    <a:gd name="T5" fmla="*/ 138 h 168"/>
                    <a:gd name="T6" fmla="*/ 275 w 311"/>
                    <a:gd name="T7" fmla="*/ 130 h 168"/>
                    <a:gd name="T8" fmla="*/ 259 w 311"/>
                    <a:gd name="T9" fmla="*/ 121 h 168"/>
                    <a:gd name="T10" fmla="*/ 240 w 311"/>
                    <a:gd name="T11" fmla="*/ 111 h 168"/>
                    <a:gd name="T12" fmla="*/ 223 w 311"/>
                    <a:gd name="T13" fmla="*/ 101 h 168"/>
                    <a:gd name="T14" fmla="*/ 202 w 311"/>
                    <a:gd name="T15" fmla="*/ 89 h 168"/>
                    <a:gd name="T16" fmla="*/ 182 w 311"/>
                    <a:gd name="T17" fmla="*/ 79 h 168"/>
                    <a:gd name="T18" fmla="*/ 163 w 311"/>
                    <a:gd name="T19" fmla="*/ 69 h 168"/>
                    <a:gd name="T20" fmla="*/ 141 w 311"/>
                    <a:gd name="T21" fmla="*/ 57 h 168"/>
                    <a:gd name="T22" fmla="*/ 121 w 311"/>
                    <a:gd name="T23" fmla="*/ 47 h 168"/>
                    <a:gd name="T24" fmla="*/ 101 w 311"/>
                    <a:gd name="T25" fmla="*/ 37 h 168"/>
                    <a:gd name="T26" fmla="*/ 80 w 311"/>
                    <a:gd name="T27" fmla="*/ 26 h 168"/>
                    <a:gd name="T28" fmla="*/ 60 w 311"/>
                    <a:gd name="T29" fmla="*/ 19 h 168"/>
                    <a:gd name="T30" fmla="*/ 42 w 311"/>
                    <a:gd name="T31" fmla="*/ 12 h 168"/>
                    <a:gd name="T32" fmla="*/ 23 w 311"/>
                    <a:gd name="T33" fmla="*/ 5 h 168"/>
                    <a:gd name="T34" fmla="*/ 5 w 311"/>
                    <a:gd name="T35" fmla="*/ 0 h 168"/>
                    <a:gd name="T36" fmla="*/ 0 w 311"/>
                    <a:gd name="T37" fmla="*/ 24 h 168"/>
                    <a:gd name="T38" fmla="*/ 16 w 311"/>
                    <a:gd name="T39" fmla="*/ 28 h 168"/>
                    <a:gd name="T40" fmla="*/ 34 w 311"/>
                    <a:gd name="T41" fmla="*/ 34 h 168"/>
                    <a:gd name="T42" fmla="*/ 53 w 311"/>
                    <a:gd name="T43" fmla="*/ 41 h 168"/>
                    <a:gd name="T44" fmla="*/ 71 w 311"/>
                    <a:gd name="T45" fmla="*/ 48 h 168"/>
                    <a:gd name="T46" fmla="*/ 90 w 311"/>
                    <a:gd name="T47" fmla="*/ 58 h 168"/>
                    <a:gd name="T48" fmla="*/ 111 w 311"/>
                    <a:gd name="T49" fmla="*/ 67 h 168"/>
                    <a:gd name="T50" fmla="*/ 131 w 311"/>
                    <a:gd name="T51" fmla="*/ 77 h 168"/>
                    <a:gd name="T52" fmla="*/ 151 w 311"/>
                    <a:gd name="T53" fmla="*/ 89 h 168"/>
                    <a:gd name="T54" fmla="*/ 172 w 311"/>
                    <a:gd name="T55" fmla="*/ 99 h 168"/>
                    <a:gd name="T56" fmla="*/ 191 w 311"/>
                    <a:gd name="T57" fmla="*/ 109 h 168"/>
                    <a:gd name="T58" fmla="*/ 211 w 311"/>
                    <a:gd name="T59" fmla="*/ 121 h 168"/>
                    <a:gd name="T60" fmla="*/ 230 w 311"/>
                    <a:gd name="T61" fmla="*/ 131 h 168"/>
                    <a:gd name="T62" fmla="*/ 247 w 311"/>
                    <a:gd name="T63" fmla="*/ 141 h 168"/>
                    <a:gd name="T64" fmla="*/ 265 w 311"/>
                    <a:gd name="T65" fmla="*/ 150 h 168"/>
                    <a:gd name="T66" fmla="*/ 281 w 311"/>
                    <a:gd name="T67" fmla="*/ 159 h 168"/>
                    <a:gd name="T68" fmla="*/ 295 w 311"/>
                    <a:gd name="T69" fmla="*/ 168 h 168"/>
                    <a:gd name="T70" fmla="*/ 290 w 311"/>
                    <a:gd name="T71" fmla="*/ 160 h 168"/>
                    <a:gd name="T72" fmla="*/ 311 w 311"/>
                    <a:gd name="T73" fmla="*/ 15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1" h="168">
                      <a:moveTo>
                        <a:pt x="311" y="153"/>
                      </a:moveTo>
                      <a:lnTo>
                        <a:pt x="306" y="146"/>
                      </a:lnTo>
                      <a:lnTo>
                        <a:pt x="291" y="138"/>
                      </a:lnTo>
                      <a:lnTo>
                        <a:pt x="275" y="130"/>
                      </a:lnTo>
                      <a:lnTo>
                        <a:pt x="259" y="121"/>
                      </a:lnTo>
                      <a:lnTo>
                        <a:pt x="240" y="111"/>
                      </a:lnTo>
                      <a:lnTo>
                        <a:pt x="223" y="101"/>
                      </a:lnTo>
                      <a:lnTo>
                        <a:pt x="202" y="89"/>
                      </a:lnTo>
                      <a:lnTo>
                        <a:pt x="182" y="79"/>
                      </a:lnTo>
                      <a:lnTo>
                        <a:pt x="163" y="69"/>
                      </a:lnTo>
                      <a:lnTo>
                        <a:pt x="141" y="57"/>
                      </a:lnTo>
                      <a:lnTo>
                        <a:pt x="121" y="47"/>
                      </a:lnTo>
                      <a:lnTo>
                        <a:pt x="101" y="37"/>
                      </a:lnTo>
                      <a:lnTo>
                        <a:pt x="80" y="26"/>
                      </a:lnTo>
                      <a:lnTo>
                        <a:pt x="60" y="19"/>
                      </a:lnTo>
                      <a:lnTo>
                        <a:pt x="42" y="12"/>
                      </a:lnTo>
                      <a:lnTo>
                        <a:pt x="23" y="5"/>
                      </a:lnTo>
                      <a:lnTo>
                        <a:pt x="5" y="0"/>
                      </a:lnTo>
                      <a:lnTo>
                        <a:pt x="0" y="24"/>
                      </a:lnTo>
                      <a:lnTo>
                        <a:pt x="16" y="28"/>
                      </a:lnTo>
                      <a:lnTo>
                        <a:pt x="34" y="34"/>
                      </a:lnTo>
                      <a:lnTo>
                        <a:pt x="53" y="41"/>
                      </a:lnTo>
                      <a:lnTo>
                        <a:pt x="71" y="48"/>
                      </a:lnTo>
                      <a:lnTo>
                        <a:pt x="90" y="58"/>
                      </a:lnTo>
                      <a:lnTo>
                        <a:pt x="111" y="67"/>
                      </a:lnTo>
                      <a:lnTo>
                        <a:pt x="131" y="77"/>
                      </a:lnTo>
                      <a:lnTo>
                        <a:pt x="151" y="89"/>
                      </a:lnTo>
                      <a:lnTo>
                        <a:pt x="172" y="99"/>
                      </a:lnTo>
                      <a:lnTo>
                        <a:pt x="191" y="109"/>
                      </a:lnTo>
                      <a:lnTo>
                        <a:pt x="211" y="121"/>
                      </a:lnTo>
                      <a:lnTo>
                        <a:pt x="230" y="131"/>
                      </a:lnTo>
                      <a:lnTo>
                        <a:pt x="247" y="141"/>
                      </a:lnTo>
                      <a:lnTo>
                        <a:pt x="265" y="150"/>
                      </a:lnTo>
                      <a:lnTo>
                        <a:pt x="281" y="159"/>
                      </a:lnTo>
                      <a:lnTo>
                        <a:pt x="295" y="168"/>
                      </a:lnTo>
                      <a:lnTo>
                        <a:pt x="290" y="160"/>
                      </a:lnTo>
                      <a:lnTo>
                        <a:pt x="311" y="1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8" name="Freeform 37"/>
                <p:cNvSpPr>
                  <a:spLocks/>
                </p:cNvSpPr>
                <p:nvPr/>
              </p:nvSpPr>
              <p:spPr bwMode="auto">
                <a:xfrm>
                  <a:off x="4768" y="2731"/>
                  <a:ext cx="17" cy="73"/>
                </a:xfrm>
                <a:custGeom>
                  <a:avLst/>
                  <a:gdLst>
                    <a:gd name="T0" fmla="*/ 10 w 51"/>
                    <a:gd name="T1" fmla="*/ 218 h 218"/>
                    <a:gd name="T2" fmla="*/ 20 w 51"/>
                    <a:gd name="T3" fmla="*/ 211 h 218"/>
                    <a:gd name="T4" fmla="*/ 26 w 51"/>
                    <a:gd name="T5" fmla="*/ 199 h 218"/>
                    <a:gd name="T6" fmla="*/ 32 w 51"/>
                    <a:gd name="T7" fmla="*/ 186 h 218"/>
                    <a:gd name="T8" fmla="*/ 36 w 51"/>
                    <a:gd name="T9" fmla="*/ 175 h 218"/>
                    <a:gd name="T10" fmla="*/ 41 w 51"/>
                    <a:gd name="T11" fmla="*/ 161 h 218"/>
                    <a:gd name="T12" fmla="*/ 44 w 51"/>
                    <a:gd name="T13" fmla="*/ 148 h 218"/>
                    <a:gd name="T14" fmla="*/ 47 w 51"/>
                    <a:gd name="T15" fmla="*/ 137 h 218"/>
                    <a:gd name="T16" fmla="*/ 48 w 51"/>
                    <a:gd name="T17" fmla="*/ 122 h 218"/>
                    <a:gd name="T18" fmla="*/ 49 w 51"/>
                    <a:gd name="T19" fmla="*/ 109 h 218"/>
                    <a:gd name="T20" fmla="*/ 51 w 51"/>
                    <a:gd name="T21" fmla="*/ 95 h 218"/>
                    <a:gd name="T22" fmla="*/ 51 w 51"/>
                    <a:gd name="T23" fmla="*/ 81 h 218"/>
                    <a:gd name="T24" fmla="*/ 51 w 51"/>
                    <a:gd name="T25" fmla="*/ 68 h 218"/>
                    <a:gd name="T26" fmla="*/ 49 w 51"/>
                    <a:gd name="T27" fmla="*/ 55 h 218"/>
                    <a:gd name="T28" fmla="*/ 48 w 51"/>
                    <a:gd name="T29" fmla="*/ 41 h 218"/>
                    <a:gd name="T30" fmla="*/ 45 w 51"/>
                    <a:gd name="T31" fmla="*/ 26 h 218"/>
                    <a:gd name="T32" fmla="*/ 42 w 51"/>
                    <a:gd name="T33" fmla="*/ 13 h 218"/>
                    <a:gd name="T34" fmla="*/ 36 w 51"/>
                    <a:gd name="T35" fmla="*/ 0 h 218"/>
                    <a:gd name="T36" fmla="*/ 15 w 51"/>
                    <a:gd name="T37" fmla="*/ 7 h 218"/>
                    <a:gd name="T38" fmla="*/ 19 w 51"/>
                    <a:gd name="T39" fmla="*/ 19 h 218"/>
                    <a:gd name="T40" fmla="*/ 22 w 51"/>
                    <a:gd name="T41" fmla="*/ 32 h 218"/>
                    <a:gd name="T42" fmla="*/ 25 w 51"/>
                    <a:gd name="T43" fmla="*/ 45 h 218"/>
                    <a:gd name="T44" fmla="*/ 26 w 51"/>
                    <a:gd name="T45" fmla="*/ 57 h 218"/>
                    <a:gd name="T46" fmla="*/ 28 w 51"/>
                    <a:gd name="T47" fmla="*/ 70 h 218"/>
                    <a:gd name="T48" fmla="*/ 29 w 51"/>
                    <a:gd name="T49" fmla="*/ 81 h 218"/>
                    <a:gd name="T50" fmla="*/ 28 w 51"/>
                    <a:gd name="T51" fmla="*/ 95 h 218"/>
                    <a:gd name="T52" fmla="*/ 28 w 51"/>
                    <a:gd name="T53" fmla="*/ 108 h 218"/>
                    <a:gd name="T54" fmla="*/ 26 w 51"/>
                    <a:gd name="T55" fmla="*/ 119 h 218"/>
                    <a:gd name="T56" fmla="*/ 23 w 51"/>
                    <a:gd name="T57" fmla="*/ 131 h 218"/>
                    <a:gd name="T58" fmla="*/ 20 w 51"/>
                    <a:gd name="T59" fmla="*/ 143 h 218"/>
                    <a:gd name="T60" fmla="*/ 17 w 51"/>
                    <a:gd name="T61" fmla="*/ 156 h 218"/>
                    <a:gd name="T62" fmla="*/ 15 w 51"/>
                    <a:gd name="T63" fmla="*/ 167 h 218"/>
                    <a:gd name="T64" fmla="*/ 10 w 51"/>
                    <a:gd name="T65" fmla="*/ 179 h 218"/>
                    <a:gd name="T66" fmla="*/ 4 w 51"/>
                    <a:gd name="T67" fmla="*/ 191 h 218"/>
                    <a:gd name="T68" fmla="*/ 0 w 51"/>
                    <a:gd name="T69" fmla="*/ 201 h 218"/>
                    <a:gd name="T70" fmla="*/ 10 w 51"/>
                    <a:gd name="T71" fmla="*/ 195 h 218"/>
                    <a:gd name="T72" fmla="*/ 10 w 51"/>
                    <a:gd name="T73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1" h="218">
                      <a:moveTo>
                        <a:pt x="10" y="218"/>
                      </a:moveTo>
                      <a:lnTo>
                        <a:pt x="20" y="211"/>
                      </a:lnTo>
                      <a:lnTo>
                        <a:pt x="26" y="199"/>
                      </a:lnTo>
                      <a:lnTo>
                        <a:pt x="32" y="186"/>
                      </a:lnTo>
                      <a:lnTo>
                        <a:pt x="36" y="175"/>
                      </a:lnTo>
                      <a:lnTo>
                        <a:pt x="41" y="161"/>
                      </a:lnTo>
                      <a:lnTo>
                        <a:pt x="44" y="148"/>
                      </a:lnTo>
                      <a:lnTo>
                        <a:pt x="47" y="137"/>
                      </a:lnTo>
                      <a:lnTo>
                        <a:pt x="48" y="122"/>
                      </a:lnTo>
                      <a:lnTo>
                        <a:pt x="49" y="109"/>
                      </a:lnTo>
                      <a:lnTo>
                        <a:pt x="51" y="95"/>
                      </a:lnTo>
                      <a:lnTo>
                        <a:pt x="51" y="81"/>
                      </a:lnTo>
                      <a:lnTo>
                        <a:pt x="51" y="68"/>
                      </a:lnTo>
                      <a:lnTo>
                        <a:pt x="49" y="55"/>
                      </a:lnTo>
                      <a:lnTo>
                        <a:pt x="48" y="41"/>
                      </a:lnTo>
                      <a:lnTo>
                        <a:pt x="45" y="26"/>
                      </a:lnTo>
                      <a:lnTo>
                        <a:pt x="42" y="13"/>
                      </a:lnTo>
                      <a:lnTo>
                        <a:pt x="36" y="0"/>
                      </a:lnTo>
                      <a:lnTo>
                        <a:pt x="15" y="7"/>
                      </a:lnTo>
                      <a:lnTo>
                        <a:pt x="19" y="19"/>
                      </a:lnTo>
                      <a:lnTo>
                        <a:pt x="22" y="32"/>
                      </a:lnTo>
                      <a:lnTo>
                        <a:pt x="25" y="45"/>
                      </a:lnTo>
                      <a:lnTo>
                        <a:pt x="26" y="57"/>
                      </a:lnTo>
                      <a:lnTo>
                        <a:pt x="28" y="70"/>
                      </a:lnTo>
                      <a:lnTo>
                        <a:pt x="29" y="81"/>
                      </a:lnTo>
                      <a:lnTo>
                        <a:pt x="28" y="95"/>
                      </a:lnTo>
                      <a:lnTo>
                        <a:pt x="28" y="108"/>
                      </a:lnTo>
                      <a:lnTo>
                        <a:pt x="26" y="119"/>
                      </a:lnTo>
                      <a:lnTo>
                        <a:pt x="23" y="131"/>
                      </a:lnTo>
                      <a:lnTo>
                        <a:pt x="20" y="143"/>
                      </a:lnTo>
                      <a:lnTo>
                        <a:pt x="17" y="156"/>
                      </a:lnTo>
                      <a:lnTo>
                        <a:pt x="15" y="167"/>
                      </a:lnTo>
                      <a:lnTo>
                        <a:pt x="10" y="179"/>
                      </a:lnTo>
                      <a:lnTo>
                        <a:pt x="4" y="191"/>
                      </a:lnTo>
                      <a:lnTo>
                        <a:pt x="0" y="201"/>
                      </a:lnTo>
                      <a:lnTo>
                        <a:pt x="10" y="195"/>
                      </a:lnTo>
                      <a:lnTo>
                        <a:pt x="10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9" name="Freeform 38"/>
                <p:cNvSpPr>
                  <a:spLocks/>
                </p:cNvSpPr>
                <p:nvPr/>
              </p:nvSpPr>
              <p:spPr bwMode="auto">
                <a:xfrm>
                  <a:off x="4747" y="2793"/>
                  <a:ext cx="24" cy="11"/>
                </a:xfrm>
                <a:custGeom>
                  <a:avLst/>
                  <a:gdLst>
                    <a:gd name="T0" fmla="*/ 0 w 71"/>
                    <a:gd name="T1" fmla="*/ 19 h 33"/>
                    <a:gd name="T2" fmla="*/ 10 w 71"/>
                    <a:gd name="T3" fmla="*/ 24 h 33"/>
                    <a:gd name="T4" fmla="*/ 14 w 71"/>
                    <a:gd name="T5" fmla="*/ 24 h 33"/>
                    <a:gd name="T6" fmla="*/ 22 w 71"/>
                    <a:gd name="T7" fmla="*/ 24 h 33"/>
                    <a:gd name="T8" fmla="*/ 29 w 71"/>
                    <a:gd name="T9" fmla="*/ 26 h 33"/>
                    <a:gd name="T10" fmla="*/ 39 w 71"/>
                    <a:gd name="T11" fmla="*/ 29 h 33"/>
                    <a:gd name="T12" fmla="*/ 46 w 71"/>
                    <a:gd name="T13" fmla="*/ 30 h 33"/>
                    <a:gd name="T14" fmla="*/ 57 w 71"/>
                    <a:gd name="T15" fmla="*/ 32 h 33"/>
                    <a:gd name="T16" fmla="*/ 65 w 71"/>
                    <a:gd name="T17" fmla="*/ 32 h 33"/>
                    <a:gd name="T18" fmla="*/ 71 w 71"/>
                    <a:gd name="T19" fmla="*/ 33 h 33"/>
                    <a:gd name="T20" fmla="*/ 71 w 71"/>
                    <a:gd name="T21" fmla="*/ 10 h 33"/>
                    <a:gd name="T22" fmla="*/ 67 w 71"/>
                    <a:gd name="T23" fmla="*/ 10 h 33"/>
                    <a:gd name="T24" fmla="*/ 61 w 71"/>
                    <a:gd name="T25" fmla="*/ 8 h 33"/>
                    <a:gd name="T26" fmla="*/ 52 w 71"/>
                    <a:gd name="T27" fmla="*/ 7 h 33"/>
                    <a:gd name="T28" fmla="*/ 42 w 71"/>
                    <a:gd name="T29" fmla="*/ 6 h 33"/>
                    <a:gd name="T30" fmla="*/ 33 w 71"/>
                    <a:gd name="T31" fmla="*/ 4 h 33"/>
                    <a:gd name="T32" fmla="*/ 25 w 71"/>
                    <a:gd name="T33" fmla="*/ 1 h 33"/>
                    <a:gd name="T34" fmla="*/ 16 w 71"/>
                    <a:gd name="T35" fmla="*/ 1 h 33"/>
                    <a:gd name="T36" fmla="*/ 10 w 71"/>
                    <a:gd name="T37" fmla="*/ 0 h 33"/>
                    <a:gd name="T38" fmla="*/ 20 w 71"/>
                    <a:gd name="T39" fmla="*/ 6 h 33"/>
                    <a:gd name="T40" fmla="*/ 0 w 71"/>
                    <a:gd name="T41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33">
                      <a:moveTo>
                        <a:pt x="0" y="19"/>
                      </a:move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22" y="24"/>
                      </a:lnTo>
                      <a:lnTo>
                        <a:pt x="29" y="26"/>
                      </a:lnTo>
                      <a:lnTo>
                        <a:pt x="39" y="29"/>
                      </a:lnTo>
                      <a:lnTo>
                        <a:pt x="46" y="30"/>
                      </a:lnTo>
                      <a:lnTo>
                        <a:pt x="57" y="32"/>
                      </a:lnTo>
                      <a:lnTo>
                        <a:pt x="65" y="32"/>
                      </a:lnTo>
                      <a:lnTo>
                        <a:pt x="71" y="33"/>
                      </a:lnTo>
                      <a:lnTo>
                        <a:pt x="71" y="10"/>
                      </a:lnTo>
                      <a:lnTo>
                        <a:pt x="67" y="10"/>
                      </a:lnTo>
                      <a:lnTo>
                        <a:pt x="61" y="8"/>
                      </a:lnTo>
                      <a:lnTo>
                        <a:pt x="52" y="7"/>
                      </a:lnTo>
                      <a:lnTo>
                        <a:pt x="42" y="6"/>
                      </a:lnTo>
                      <a:lnTo>
                        <a:pt x="33" y="4"/>
                      </a:lnTo>
                      <a:lnTo>
                        <a:pt x="25" y="1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20" y="6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0" name="Freeform 39"/>
                <p:cNvSpPr>
                  <a:spLocks/>
                </p:cNvSpPr>
                <p:nvPr/>
              </p:nvSpPr>
              <p:spPr bwMode="auto">
                <a:xfrm>
                  <a:off x="4710" y="2739"/>
                  <a:ext cx="44" cy="60"/>
                </a:xfrm>
                <a:custGeom>
                  <a:avLst/>
                  <a:gdLst>
                    <a:gd name="T0" fmla="*/ 23 w 132"/>
                    <a:gd name="T1" fmla="*/ 8 h 181"/>
                    <a:gd name="T2" fmla="*/ 1 w 132"/>
                    <a:gd name="T3" fmla="*/ 13 h 181"/>
                    <a:gd name="T4" fmla="*/ 9 w 132"/>
                    <a:gd name="T5" fmla="*/ 24 h 181"/>
                    <a:gd name="T6" fmla="*/ 16 w 132"/>
                    <a:gd name="T7" fmla="*/ 35 h 181"/>
                    <a:gd name="T8" fmla="*/ 22 w 132"/>
                    <a:gd name="T9" fmla="*/ 45 h 181"/>
                    <a:gd name="T10" fmla="*/ 29 w 132"/>
                    <a:gd name="T11" fmla="*/ 56 h 181"/>
                    <a:gd name="T12" fmla="*/ 36 w 132"/>
                    <a:gd name="T13" fmla="*/ 66 h 181"/>
                    <a:gd name="T14" fmla="*/ 44 w 132"/>
                    <a:gd name="T15" fmla="*/ 76 h 181"/>
                    <a:gd name="T16" fmla="*/ 49 w 132"/>
                    <a:gd name="T17" fmla="*/ 86 h 181"/>
                    <a:gd name="T18" fmla="*/ 57 w 132"/>
                    <a:gd name="T19" fmla="*/ 98 h 181"/>
                    <a:gd name="T20" fmla="*/ 64 w 132"/>
                    <a:gd name="T21" fmla="*/ 108 h 181"/>
                    <a:gd name="T22" fmla="*/ 71 w 132"/>
                    <a:gd name="T23" fmla="*/ 118 h 181"/>
                    <a:gd name="T24" fmla="*/ 77 w 132"/>
                    <a:gd name="T25" fmla="*/ 128 h 181"/>
                    <a:gd name="T26" fmla="*/ 84 w 132"/>
                    <a:gd name="T27" fmla="*/ 138 h 181"/>
                    <a:gd name="T28" fmla="*/ 92 w 132"/>
                    <a:gd name="T29" fmla="*/ 149 h 181"/>
                    <a:gd name="T30" fmla="*/ 99 w 132"/>
                    <a:gd name="T31" fmla="*/ 160 h 181"/>
                    <a:gd name="T32" fmla="*/ 105 w 132"/>
                    <a:gd name="T33" fmla="*/ 170 h 181"/>
                    <a:gd name="T34" fmla="*/ 112 w 132"/>
                    <a:gd name="T35" fmla="*/ 181 h 181"/>
                    <a:gd name="T36" fmla="*/ 132 w 132"/>
                    <a:gd name="T37" fmla="*/ 168 h 181"/>
                    <a:gd name="T38" fmla="*/ 125 w 132"/>
                    <a:gd name="T39" fmla="*/ 157 h 181"/>
                    <a:gd name="T40" fmla="*/ 118 w 132"/>
                    <a:gd name="T41" fmla="*/ 147 h 181"/>
                    <a:gd name="T42" fmla="*/ 111 w 132"/>
                    <a:gd name="T43" fmla="*/ 137 h 181"/>
                    <a:gd name="T44" fmla="*/ 105 w 132"/>
                    <a:gd name="T45" fmla="*/ 125 h 181"/>
                    <a:gd name="T46" fmla="*/ 97 w 132"/>
                    <a:gd name="T47" fmla="*/ 115 h 181"/>
                    <a:gd name="T48" fmla="*/ 90 w 132"/>
                    <a:gd name="T49" fmla="*/ 105 h 181"/>
                    <a:gd name="T50" fmla="*/ 83 w 132"/>
                    <a:gd name="T51" fmla="*/ 93 h 181"/>
                    <a:gd name="T52" fmla="*/ 77 w 132"/>
                    <a:gd name="T53" fmla="*/ 85 h 181"/>
                    <a:gd name="T54" fmla="*/ 70 w 132"/>
                    <a:gd name="T55" fmla="*/ 73 h 181"/>
                    <a:gd name="T56" fmla="*/ 63 w 132"/>
                    <a:gd name="T57" fmla="*/ 63 h 181"/>
                    <a:gd name="T58" fmla="*/ 55 w 132"/>
                    <a:gd name="T59" fmla="*/ 53 h 181"/>
                    <a:gd name="T60" fmla="*/ 48 w 132"/>
                    <a:gd name="T61" fmla="*/ 42 h 181"/>
                    <a:gd name="T62" fmla="*/ 42 w 132"/>
                    <a:gd name="T63" fmla="*/ 32 h 181"/>
                    <a:gd name="T64" fmla="*/ 35 w 132"/>
                    <a:gd name="T65" fmla="*/ 22 h 181"/>
                    <a:gd name="T66" fmla="*/ 28 w 132"/>
                    <a:gd name="T67" fmla="*/ 10 h 181"/>
                    <a:gd name="T68" fmla="*/ 20 w 132"/>
                    <a:gd name="T69" fmla="*/ 0 h 181"/>
                    <a:gd name="T70" fmla="*/ 0 w 132"/>
                    <a:gd name="T71" fmla="*/ 8 h 181"/>
                    <a:gd name="T72" fmla="*/ 23 w 132"/>
                    <a:gd name="T73" fmla="*/ 8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2" h="181">
                      <a:moveTo>
                        <a:pt x="23" y="8"/>
                      </a:moveTo>
                      <a:lnTo>
                        <a:pt x="1" y="13"/>
                      </a:lnTo>
                      <a:lnTo>
                        <a:pt x="9" y="24"/>
                      </a:lnTo>
                      <a:lnTo>
                        <a:pt x="16" y="35"/>
                      </a:lnTo>
                      <a:lnTo>
                        <a:pt x="22" y="45"/>
                      </a:lnTo>
                      <a:lnTo>
                        <a:pt x="29" y="56"/>
                      </a:lnTo>
                      <a:lnTo>
                        <a:pt x="36" y="66"/>
                      </a:lnTo>
                      <a:lnTo>
                        <a:pt x="44" y="76"/>
                      </a:lnTo>
                      <a:lnTo>
                        <a:pt x="49" y="86"/>
                      </a:lnTo>
                      <a:lnTo>
                        <a:pt x="57" y="98"/>
                      </a:lnTo>
                      <a:lnTo>
                        <a:pt x="64" y="108"/>
                      </a:lnTo>
                      <a:lnTo>
                        <a:pt x="71" y="118"/>
                      </a:lnTo>
                      <a:lnTo>
                        <a:pt x="77" y="128"/>
                      </a:lnTo>
                      <a:lnTo>
                        <a:pt x="84" y="138"/>
                      </a:lnTo>
                      <a:lnTo>
                        <a:pt x="92" y="149"/>
                      </a:lnTo>
                      <a:lnTo>
                        <a:pt x="99" y="160"/>
                      </a:lnTo>
                      <a:lnTo>
                        <a:pt x="105" y="170"/>
                      </a:lnTo>
                      <a:lnTo>
                        <a:pt x="112" y="181"/>
                      </a:lnTo>
                      <a:lnTo>
                        <a:pt x="132" y="168"/>
                      </a:lnTo>
                      <a:lnTo>
                        <a:pt x="125" y="157"/>
                      </a:lnTo>
                      <a:lnTo>
                        <a:pt x="118" y="147"/>
                      </a:lnTo>
                      <a:lnTo>
                        <a:pt x="111" y="137"/>
                      </a:lnTo>
                      <a:lnTo>
                        <a:pt x="105" y="125"/>
                      </a:lnTo>
                      <a:lnTo>
                        <a:pt x="97" y="115"/>
                      </a:lnTo>
                      <a:lnTo>
                        <a:pt x="90" y="105"/>
                      </a:lnTo>
                      <a:lnTo>
                        <a:pt x="83" y="93"/>
                      </a:lnTo>
                      <a:lnTo>
                        <a:pt x="77" y="85"/>
                      </a:lnTo>
                      <a:lnTo>
                        <a:pt x="70" y="73"/>
                      </a:lnTo>
                      <a:lnTo>
                        <a:pt x="63" y="63"/>
                      </a:lnTo>
                      <a:lnTo>
                        <a:pt x="55" y="53"/>
                      </a:lnTo>
                      <a:lnTo>
                        <a:pt x="48" y="42"/>
                      </a:lnTo>
                      <a:lnTo>
                        <a:pt x="42" y="32"/>
                      </a:lnTo>
                      <a:lnTo>
                        <a:pt x="35" y="22"/>
                      </a:lnTo>
                      <a:lnTo>
                        <a:pt x="28" y="10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1" name="Freeform 40"/>
                <p:cNvSpPr>
                  <a:spLocks/>
                </p:cNvSpPr>
                <p:nvPr/>
              </p:nvSpPr>
              <p:spPr bwMode="auto">
                <a:xfrm>
                  <a:off x="4633" y="2714"/>
                  <a:ext cx="7" cy="5"/>
                </a:xfrm>
                <a:custGeom>
                  <a:avLst/>
                  <a:gdLst>
                    <a:gd name="T0" fmla="*/ 22 w 22"/>
                    <a:gd name="T1" fmla="*/ 5 h 16"/>
                    <a:gd name="T2" fmla="*/ 19 w 22"/>
                    <a:gd name="T3" fmla="*/ 1 h 16"/>
                    <a:gd name="T4" fmla="*/ 14 w 22"/>
                    <a:gd name="T5" fmla="*/ 0 h 16"/>
                    <a:gd name="T6" fmla="*/ 10 w 22"/>
                    <a:gd name="T7" fmla="*/ 0 h 16"/>
                    <a:gd name="T8" fmla="*/ 6 w 22"/>
                    <a:gd name="T9" fmla="*/ 1 h 16"/>
                    <a:gd name="T10" fmla="*/ 3 w 22"/>
                    <a:gd name="T11" fmla="*/ 4 h 16"/>
                    <a:gd name="T12" fmla="*/ 0 w 22"/>
                    <a:gd name="T13" fmla="*/ 7 h 16"/>
                    <a:gd name="T14" fmla="*/ 0 w 22"/>
                    <a:gd name="T15" fmla="*/ 11 h 16"/>
                    <a:gd name="T16" fmla="*/ 1 w 22"/>
                    <a:gd name="T17" fmla="*/ 16 h 16"/>
                    <a:gd name="T18" fmla="*/ 22 w 22"/>
                    <a:gd name="T1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22" y="5"/>
                      </a:move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2" name="Freeform 41"/>
                <p:cNvSpPr>
                  <a:spLocks/>
                </p:cNvSpPr>
                <p:nvPr/>
              </p:nvSpPr>
              <p:spPr bwMode="auto">
                <a:xfrm>
                  <a:off x="4633" y="2715"/>
                  <a:ext cx="41" cy="14"/>
                </a:xfrm>
                <a:custGeom>
                  <a:avLst/>
                  <a:gdLst>
                    <a:gd name="T0" fmla="*/ 121 w 121"/>
                    <a:gd name="T1" fmla="*/ 8 h 40"/>
                    <a:gd name="T2" fmla="*/ 103 w 121"/>
                    <a:gd name="T3" fmla="*/ 3 h 40"/>
                    <a:gd name="T4" fmla="*/ 98 w 121"/>
                    <a:gd name="T5" fmla="*/ 8 h 40"/>
                    <a:gd name="T6" fmla="*/ 93 w 121"/>
                    <a:gd name="T7" fmla="*/ 9 h 40"/>
                    <a:gd name="T8" fmla="*/ 88 w 121"/>
                    <a:gd name="T9" fmla="*/ 12 h 40"/>
                    <a:gd name="T10" fmla="*/ 82 w 121"/>
                    <a:gd name="T11" fmla="*/ 14 h 40"/>
                    <a:gd name="T12" fmla="*/ 76 w 121"/>
                    <a:gd name="T13" fmla="*/ 15 h 40"/>
                    <a:gd name="T14" fmla="*/ 69 w 121"/>
                    <a:gd name="T15" fmla="*/ 16 h 40"/>
                    <a:gd name="T16" fmla="*/ 63 w 121"/>
                    <a:gd name="T17" fmla="*/ 16 h 40"/>
                    <a:gd name="T18" fmla="*/ 56 w 121"/>
                    <a:gd name="T19" fmla="*/ 15 h 40"/>
                    <a:gd name="T20" fmla="*/ 48 w 121"/>
                    <a:gd name="T21" fmla="*/ 15 h 40"/>
                    <a:gd name="T22" fmla="*/ 44 w 121"/>
                    <a:gd name="T23" fmla="*/ 14 h 40"/>
                    <a:gd name="T24" fmla="*/ 38 w 121"/>
                    <a:gd name="T25" fmla="*/ 12 h 40"/>
                    <a:gd name="T26" fmla="*/ 32 w 121"/>
                    <a:gd name="T27" fmla="*/ 9 h 40"/>
                    <a:gd name="T28" fmla="*/ 28 w 121"/>
                    <a:gd name="T29" fmla="*/ 8 h 40"/>
                    <a:gd name="T30" fmla="*/ 25 w 121"/>
                    <a:gd name="T31" fmla="*/ 5 h 40"/>
                    <a:gd name="T32" fmla="*/ 22 w 121"/>
                    <a:gd name="T33" fmla="*/ 2 h 40"/>
                    <a:gd name="T34" fmla="*/ 21 w 121"/>
                    <a:gd name="T35" fmla="*/ 0 h 40"/>
                    <a:gd name="T36" fmla="*/ 0 w 121"/>
                    <a:gd name="T37" fmla="*/ 11 h 40"/>
                    <a:gd name="T38" fmla="*/ 3 w 121"/>
                    <a:gd name="T39" fmla="*/ 18 h 40"/>
                    <a:gd name="T40" fmla="*/ 9 w 121"/>
                    <a:gd name="T41" fmla="*/ 24 h 40"/>
                    <a:gd name="T42" fmla="*/ 16 w 121"/>
                    <a:gd name="T43" fmla="*/ 28 h 40"/>
                    <a:gd name="T44" fmla="*/ 22 w 121"/>
                    <a:gd name="T45" fmla="*/ 31 h 40"/>
                    <a:gd name="T46" fmla="*/ 29 w 121"/>
                    <a:gd name="T47" fmla="*/ 34 h 40"/>
                    <a:gd name="T48" fmla="*/ 38 w 121"/>
                    <a:gd name="T49" fmla="*/ 37 h 40"/>
                    <a:gd name="T50" fmla="*/ 45 w 121"/>
                    <a:gd name="T51" fmla="*/ 38 h 40"/>
                    <a:gd name="T52" fmla="*/ 53 w 121"/>
                    <a:gd name="T53" fmla="*/ 38 h 40"/>
                    <a:gd name="T54" fmla="*/ 61 w 121"/>
                    <a:gd name="T55" fmla="*/ 40 h 40"/>
                    <a:gd name="T56" fmla="*/ 70 w 121"/>
                    <a:gd name="T57" fmla="*/ 40 h 40"/>
                    <a:gd name="T58" fmla="*/ 79 w 121"/>
                    <a:gd name="T59" fmla="*/ 38 h 40"/>
                    <a:gd name="T60" fmla="*/ 88 w 121"/>
                    <a:gd name="T61" fmla="*/ 37 h 40"/>
                    <a:gd name="T62" fmla="*/ 95 w 121"/>
                    <a:gd name="T63" fmla="*/ 34 h 40"/>
                    <a:gd name="T64" fmla="*/ 103 w 121"/>
                    <a:gd name="T65" fmla="*/ 31 h 40"/>
                    <a:gd name="T66" fmla="*/ 111 w 121"/>
                    <a:gd name="T67" fmla="*/ 27 h 40"/>
                    <a:gd name="T68" fmla="*/ 118 w 121"/>
                    <a:gd name="T69" fmla="*/ 22 h 40"/>
                    <a:gd name="T70" fmla="*/ 99 w 121"/>
                    <a:gd name="T71" fmla="*/ 16 h 40"/>
                    <a:gd name="T72" fmla="*/ 121 w 121"/>
                    <a:gd name="T7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1" h="40">
                      <a:moveTo>
                        <a:pt x="121" y="8"/>
                      </a:moveTo>
                      <a:lnTo>
                        <a:pt x="103" y="3"/>
                      </a:lnTo>
                      <a:lnTo>
                        <a:pt x="98" y="8"/>
                      </a:lnTo>
                      <a:lnTo>
                        <a:pt x="93" y="9"/>
                      </a:lnTo>
                      <a:lnTo>
                        <a:pt x="88" y="12"/>
                      </a:lnTo>
                      <a:lnTo>
                        <a:pt x="82" y="14"/>
                      </a:lnTo>
                      <a:lnTo>
                        <a:pt x="76" y="15"/>
                      </a:lnTo>
                      <a:lnTo>
                        <a:pt x="69" y="16"/>
                      </a:lnTo>
                      <a:lnTo>
                        <a:pt x="63" y="16"/>
                      </a:lnTo>
                      <a:lnTo>
                        <a:pt x="56" y="15"/>
                      </a:lnTo>
                      <a:lnTo>
                        <a:pt x="48" y="15"/>
                      </a:lnTo>
                      <a:lnTo>
                        <a:pt x="44" y="14"/>
                      </a:lnTo>
                      <a:lnTo>
                        <a:pt x="38" y="12"/>
                      </a:lnTo>
                      <a:lnTo>
                        <a:pt x="32" y="9"/>
                      </a:lnTo>
                      <a:lnTo>
                        <a:pt x="28" y="8"/>
                      </a:lnTo>
                      <a:lnTo>
                        <a:pt x="25" y="5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11"/>
                      </a:lnTo>
                      <a:lnTo>
                        <a:pt x="3" y="18"/>
                      </a:lnTo>
                      <a:lnTo>
                        <a:pt x="9" y="24"/>
                      </a:lnTo>
                      <a:lnTo>
                        <a:pt x="16" y="28"/>
                      </a:lnTo>
                      <a:lnTo>
                        <a:pt x="22" y="31"/>
                      </a:lnTo>
                      <a:lnTo>
                        <a:pt x="29" y="34"/>
                      </a:lnTo>
                      <a:lnTo>
                        <a:pt x="38" y="37"/>
                      </a:lnTo>
                      <a:lnTo>
                        <a:pt x="45" y="38"/>
                      </a:lnTo>
                      <a:lnTo>
                        <a:pt x="53" y="38"/>
                      </a:lnTo>
                      <a:lnTo>
                        <a:pt x="61" y="40"/>
                      </a:lnTo>
                      <a:lnTo>
                        <a:pt x="70" y="40"/>
                      </a:lnTo>
                      <a:lnTo>
                        <a:pt x="79" y="38"/>
                      </a:lnTo>
                      <a:lnTo>
                        <a:pt x="88" y="37"/>
                      </a:lnTo>
                      <a:lnTo>
                        <a:pt x="95" y="34"/>
                      </a:lnTo>
                      <a:lnTo>
                        <a:pt x="103" y="31"/>
                      </a:lnTo>
                      <a:lnTo>
                        <a:pt x="111" y="27"/>
                      </a:lnTo>
                      <a:lnTo>
                        <a:pt x="118" y="22"/>
                      </a:lnTo>
                      <a:lnTo>
                        <a:pt x="99" y="16"/>
                      </a:lnTo>
                      <a:lnTo>
                        <a:pt x="12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3" name="Freeform 42"/>
                <p:cNvSpPr>
                  <a:spLocks/>
                </p:cNvSpPr>
                <p:nvPr/>
              </p:nvSpPr>
              <p:spPr bwMode="auto">
                <a:xfrm>
                  <a:off x="4666" y="2718"/>
                  <a:ext cx="48" cy="28"/>
                </a:xfrm>
                <a:custGeom>
                  <a:avLst/>
                  <a:gdLst>
                    <a:gd name="T0" fmla="*/ 141 w 144"/>
                    <a:gd name="T1" fmla="*/ 58 h 83"/>
                    <a:gd name="T2" fmla="*/ 131 w 144"/>
                    <a:gd name="T3" fmla="*/ 59 h 83"/>
                    <a:gd name="T4" fmla="*/ 121 w 144"/>
                    <a:gd name="T5" fmla="*/ 61 h 83"/>
                    <a:gd name="T6" fmla="*/ 102 w 144"/>
                    <a:gd name="T7" fmla="*/ 61 h 83"/>
                    <a:gd name="T8" fmla="*/ 93 w 144"/>
                    <a:gd name="T9" fmla="*/ 59 h 83"/>
                    <a:gd name="T10" fmla="*/ 84 w 144"/>
                    <a:gd name="T11" fmla="*/ 56 h 83"/>
                    <a:gd name="T12" fmla="*/ 77 w 144"/>
                    <a:gd name="T13" fmla="*/ 55 h 83"/>
                    <a:gd name="T14" fmla="*/ 70 w 144"/>
                    <a:gd name="T15" fmla="*/ 52 h 83"/>
                    <a:gd name="T16" fmla="*/ 61 w 144"/>
                    <a:gd name="T17" fmla="*/ 48 h 83"/>
                    <a:gd name="T18" fmla="*/ 55 w 144"/>
                    <a:gd name="T19" fmla="*/ 43 h 83"/>
                    <a:gd name="T20" fmla="*/ 48 w 144"/>
                    <a:gd name="T21" fmla="*/ 39 h 83"/>
                    <a:gd name="T22" fmla="*/ 42 w 144"/>
                    <a:gd name="T23" fmla="*/ 33 h 83"/>
                    <a:gd name="T24" fmla="*/ 38 w 144"/>
                    <a:gd name="T25" fmla="*/ 26 h 83"/>
                    <a:gd name="T26" fmla="*/ 32 w 144"/>
                    <a:gd name="T27" fmla="*/ 19 h 83"/>
                    <a:gd name="T28" fmla="*/ 26 w 144"/>
                    <a:gd name="T29" fmla="*/ 10 h 83"/>
                    <a:gd name="T30" fmla="*/ 22 w 144"/>
                    <a:gd name="T31" fmla="*/ 0 h 83"/>
                    <a:gd name="T32" fmla="*/ 0 w 144"/>
                    <a:gd name="T33" fmla="*/ 8 h 83"/>
                    <a:gd name="T34" fmla="*/ 6 w 144"/>
                    <a:gd name="T35" fmla="*/ 22 h 83"/>
                    <a:gd name="T36" fmla="*/ 12 w 144"/>
                    <a:gd name="T37" fmla="*/ 32 h 83"/>
                    <a:gd name="T38" fmla="*/ 18 w 144"/>
                    <a:gd name="T39" fmla="*/ 40 h 83"/>
                    <a:gd name="T40" fmla="*/ 25 w 144"/>
                    <a:gd name="T41" fmla="*/ 49 h 83"/>
                    <a:gd name="T42" fmla="*/ 34 w 144"/>
                    <a:gd name="T43" fmla="*/ 56 h 83"/>
                    <a:gd name="T44" fmla="*/ 41 w 144"/>
                    <a:gd name="T45" fmla="*/ 64 h 83"/>
                    <a:gd name="T46" fmla="*/ 51 w 144"/>
                    <a:gd name="T47" fmla="*/ 68 h 83"/>
                    <a:gd name="T48" fmla="*/ 60 w 144"/>
                    <a:gd name="T49" fmla="*/ 72 h 83"/>
                    <a:gd name="T50" fmla="*/ 70 w 144"/>
                    <a:gd name="T51" fmla="*/ 77 h 83"/>
                    <a:gd name="T52" fmla="*/ 80 w 144"/>
                    <a:gd name="T53" fmla="*/ 80 h 83"/>
                    <a:gd name="T54" fmla="*/ 89 w 144"/>
                    <a:gd name="T55" fmla="*/ 83 h 83"/>
                    <a:gd name="T56" fmla="*/ 100 w 144"/>
                    <a:gd name="T57" fmla="*/ 83 h 83"/>
                    <a:gd name="T58" fmla="*/ 122 w 144"/>
                    <a:gd name="T59" fmla="*/ 83 h 83"/>
                    <a:gd name="T60" fmla="*/ 132 w 144"/>
                    <a:gd name="T61" fmla="*/ 83 h 83"/>
                    <a:gd name="T62" fmla="*/ 144 w 144"/>
                    <a:gd name="T63" fmla="*/ 80 h 83"/>
                    <a:gd name="T64" fmla="*/ 141 w 144"/>
                    <a:gd name="T65" fmla="*/ 5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4" h="83">
                      <a:moveTo>
                        <a:pt x="141" y="58"/>
                      </a:moveTo>
                      <a:lnTo>
                        <a:pt x="131" y="59"/>
                      </a:lnTo>
                      <a:lnTo>
                        <a:pt x="121" y="61"/>
                      </a:lnTo>
                      <a:lnTo>
                        <a:pt x="102" y="61"/>
                      </a:lnTo>
                      <a:lnTo>
                        <a:pt x="93" y="59"/>
                      </a:lnTo>
                      <a:lnTo>
                        <a:pt x="84" y="56"/>
                      </a:lnTo>
                      <a:lnTo>
                        <a:pt x="77" y="55"/>
                      </a:lnTo>
                      <a:lnTo>
                        <a:pt x="70" y="52"/>
                      </a:lnTo>
                      <a:lnTo>
                        <a:pt x="61" y="48"/>
                      </a:lnTo>
                      <a:lnTo>
                        <a:pt x="55" y="43"/>
                      </a:lnTo>
                      <a:lnTo>
                        <a:pt x="48" y="39"/>
                      </a:lnTo>
                      <a:lnTo>
                        <a:pt x="42" y="33"/>
                      </a:lnTo>
                      <a:lnTo>
                        <a:pt x="38" y="26"/>
                      </a:lnTo>
                      <a:lnTo>
                        <a:pt x="32" y="19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" y="22"/>
                      </a:lnTo>
                      <a:lnTo>
                        <a:pt x="12" y="32"/>
                      </a:lnTo>
                      <a:lnTo>
                        <a:pt x="18" y="40"/>
                      </a:lnTo>
                      <a:lnTo>
                        <a:pt x="25" y="49"/>
                      </a:lnTo>
                      <a:lnTo>
                        <a:pt x="34" y="56"/>
                      </a:lnTo>
                      <a:lnTo>
                        <a:pt x="41" y="64"/>
                      </a:lnTo>
                      <a:lnTo>
                        <a:pt x="51" y="68"/>
                      </a:lnTo>
                      <a:lnTo>
                        <a:pt x="60" y="72"/>
                      </a:lnTo>
                      <a:lnTo>
                        <a:pt x="70" y="77"/>
                      </a:lnTo>
                      <a:lnTo>
                        <a:pt x="80" y="80"/>
                      </a:lnTo>
                      <a:lnTo>
                        <a:pt x="89" y="83"/>
                      </a:lnTo>
                      <a:lnTo>
                        <a:pt x="100" y="83"/>
                      </a:lnTo>
                      <a:lnTo>
                        <a:pt x="122" y="83"/>
                      </a:lnTo>
                      <a:lnTo>
                        <a:pt x="132" y="83"/>
                      </a:lnTo>
                      <a:lnTo>
                        <a:pt x="144" y="80"/>
                      </a:lnTo>
                      <a:lnTo>
                        <a:pt x="14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4" name="Freeform 43"/>
                <p:cNvSpPr>
                  <a:spLocks/>
                </p:cNvSpPr>
                <p:nvPr/>
              </p:nvSpPr>
              <p:spPr bwMode="auto">
                <a:xfrm>
                  <a:off x="4669" y="2715"/>
                  <a:ext cx="5" cy="8"/>
                </a:xfrm>
                <a:custGeom>
                  <a:avLst/>
                  <a:gdLst>
                    <a:gd name="T0" fmla="*/ 4 w 14"/>
                    <a:gd name="T1" fmla="*/ 24 h 24"/>
                    <a:gd name="T2" fmla="*/ 9 w 14"/>
                    <a:gd name="T3" fmla="*/ 22 h 24"/>
                    <a:gd name="T4" fmla="*/ 11 w 14"/>
                    <a:gd name="T5" fmla="*/ 19 h 24"/>
                    <a:gd name="T6" fmla="*/ 14 w 14"/>
                    <a:gd name="T7" fmla="*/ 15 h 24"/>
                    <a:gd name="T8" fmla="*/ 14 w 14"/>
                    <a:gd name="T9" fmla="*/ 11 h 24"/>
                    <a:gd name="T10" fmla="*/ 11 w 14"/>
                    <a:gd name="T11" fmla="*/ 6 h 24"/>
                    <a:gd name="T12" fmla="*/ 10 w 14"/>
                    <a:gd name="T13" fmla="*/ 3 h 24"/>
                    <a:gd name="T14" fmla="*/ 6 w 14"/>
                    <a:gd name="T15" fmla="*/ 0 h 24"/>
                    <a:gd name="T16" fmla="*/ 0 w 14"/>
                    <a:gd name="T17" fmla="*/ 0 h 24"/>
                    <a:gd name="T18" fmla="*/ 4 w 14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4">
                      <a:moveTo>
                        <a:pt x="4" y="24"/>
                      </a:moveTo>
                      <a:lnTo>
                        <a:pt x="9" y="22"/>
                      </a:lnTo>
                      <a:lnTo>
                        <a:pt x="11" y="19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5" name="Freeform 44"/>
                <p:cNvSpPr>
                  <a:spLocks/>
                </p:cNvSpPr>
                <p:nvPr/>
              </p:nvSpPr>
              <p:spPr bwMode="auto">
                <a:xfrm>
                  <a:off x="4953" y="3482"/>
                  <a:ext cx="467" cy="94"/>
                </a:xfrm>
                <a:custGeom>
                  <a:avLst/>
                  <a:gdLst>
                    <a:gd name="T0" fmla="*/ 693 w 1399"/>
                    <a:gd name="T1" fmla="*/ 206 h 282"/>
                    <a:gd name="T2" fmla="*/ 660 w 1399"/>
                    <a:gd name="T3" fmla="*/ 227 h 282"/>
                    <a:gd name="T4" fmla="*/ 621 w 1399"/>
                    <a:gd name="T5" fmla="*/ 243 h 282"/>
                    <a:gd name="T6" fmla="*/ 579 w 1399"/>
                    <a:gd name="T7" fmla="*/ 256 h 282"/>
                    <a:gd name="T8" fmla="*/ 535 w 1399"/>
                    <a:gd name="T9" fmla="*/ 264 h 282"/>
                    <a:gd name="T10" fmla="*/ 488 w 1399"/>
                    <a:gd name="T11" fmla="*/ 272 h 282"/>
                    <a:gd name="T12" fmla="*/ 436 w 1399"/>
                    <a:gd name="T13" fmla="*/ 278 h 282"/>
                    <a:gd name="T14" fmla="*/ 387 w 1399"/>
                    <a:gd name="T15" fmla="*/ 280 h 282"/>
                    <a:gd name="T16" fmla="*/ 318 w 1399"/>
                    <a:gd name="T17" fmla="*/ 280 h 282"/>
                    <a:gd name="T18" fmla="*/ 259 w 1399"/>
                    <a:gd name="T19" fmla="*/ 279 h 282"/>
                    <a:gd name="T20" fmla="*/ 198 w 1399"/>
                    <a:gd name="T21" fmla="*/ 275 h 282"/>
                    <a:gd name="T22" fmla="*/ 153 w 1399"/>
                    <a:gd name="T23" fmla="*/ 269 h 282"/>
                    <a:gd name="T24" fmla="*/ 110 w 1399"/>
                    <a:gd name="T25" fmla="*/ 260 h 282"/>
                    <a:gd name="T26" fmla="*/ 71 w 1399"/>
                    <a:gd name="T27" fmla="*/ 250 h 282"/>
                    <a:gd name="T28" fmla="*/ 35 w 1399"/>
                    <a:gd name="T29" fmla="*/ 235 h 282"/>
                    <a:gd name="T30" fmla="*/ 0 w 1399"/>
                    <a:gd name="T31" fmla="*/ 216 h 282"/>
                    <a:gd name="T32" fmla="*/ 35 w 1399"/>
                    <a:gd name="T33" fmla="*/ 182 h 282"/>
                    <a:gd name="T34" fmla="*/ 74 w 1399"/>
                    <a:gd name="T35" fmla="*/ 150 h 282"/>
                    <a:gd name="T36" fmla="*/ 121 w 1399"/>
                    <a:gd name="T37" fmla="*/ 120 h 282"/>
                    <a:gd name="T38" fmla="*/ 170 w 1399"/>
                    <a:gd name="T39" fmla="*/ 93 h 282"/>
                    <a:gd name="T40" fmla="*/ 224 w 1399"/>
                    <a:gd name="T41" fmla="*/ 67 h 282"/>
                    <a:gd name="T42" fmla="*/ 266 w 1399"/>
                    <a:gd name="T43" fmla="*/ 48 h 282"/>
                    <a:gd name="T44" fmla="*/ 305 w 1399"/>
                    <a:gd name="T45" fmla="*/ 35 h 282"/>
                    <a:gd name="T46" fmla="*/ 343 w 1399"/>
                    <a:gd name="T47" fmla="*/ 24 h 282"/>
                    <a:gd name="T48" fmla="*/ 382 w 1399"/>
                    <a:gd name="T49" fmla="*/ 14 h 282"/>
                    <a:gd name="T50" fmla="*/ 422 w 1399"/>
                    <a:gd name="T51" fmla="*/ 6 h 282"/>
                    <a:gd name="T52" fmla="*/ 462 w 1399"/>
                    <a:gd name="T53" fmla="*/ 0 h 282"/>
                    <a:gd name="T54" fmla="*/ 513 w 1399"/>
                    <a:gd name="T55" fmla="*/ 1 h 282"/>
                    <a:gd name="T56" fmla="*/ 563 w 1399"/>
                    <a:gd name="T57" fmla="*/ 1 h 282"/>
                    <a:gd name="T58" fmla="*/ 612 w 1399"/>
                    <a:gd name="T59" fmla="*/ 3 h 282"/>
                    <a:gd name="T60" fmla="*/ 662 w 1399"/>
                    <a:gd name="T61" fmla="*/ 3 h 282"/>
                    <a:gd name="T62" fmla="*/ 727 w 1399"/>
                    <a:gd name="T63" fmla="*/ 4 h 282"/>
                    <a:gd name="T64" fmla="*/ 778 w 1399"/>
                    <a:gd name="T65" fmla="*/ 6 h 282"/>
                    <a:gd name="T66" fmla="*/ 826 w 1399"/>
                    <a:gd name="T67" fmla="*/ 6 h 282"/>
                    <a:gd name="T68" fmla="*/ 877 w 1399"/>
                    <a:gd name="T69" fmla="*/ 7 h 282"/>
                    <a:gd name="T70" fmla="*/ 926 w 1399"/>
                    <a:gd name="T71" fmla="*/ 8 h 282"/>
                    <a:gd name="T72" fmla="*/ 976 w 1399"/>
                    <a:gd name="T73" fmla="*/ 8 h 282"/>
                    <a:gd name="T74" fmla="*/ 1031 w 1399"/>
                    <a:gd name="T75" fmla="*/ 17 h 282"/>
                    <a:gd name="T76" fmla="*/ 1082 w 1399"/>
                    <a:gd name="T77" fmla="*/ 24 h 282"/>
                    <a:gd name="T78" fmla="*/ 1131 w 1399"/>
                    <a:gd name="T79" fmla="*/ 36 h 282"/>
                    <a:gd name="T80" fmla="*/ 1179 w 1399"/>
                    <a:gd name="T81" fmla="*/ 52 h 282"/>
                    <a:gd name="T82" fmla="*/ 1224 w 1399"/>
                    <a:gd name="T83" fmla="*/ 72 h 282"/>
                    <a:gd name="T84" fmla="*/ 1263 w 1399"/>
                    <a:gd name="T85" fmla="*/ 97 h 282"/>
                    <a:gd name="T86" fmla="*/ 1300 w 1399"/>
                    <a:gd name="T87" fmla="*/ 125 h 282"/>
                    <a:gd name="T88" fmla="*/ 1330 w 1399"/>
                    <a:gd name="T89" fmla="*/ 154 h 282"/>
                    <a:gd name="T90" fmla="*/ 1358 w 1399"/>
                    <a:gd name="T91" fmla="*/ 190 h 282"/>
                    <a:gd name="T92" fmla="*/ 1383 w 1399"/>
                    <a:gd name="T93" fmla="*/ 238 h 282"/>
                    <a:gd name="T94" fmla="*/ 1375 w 1399"/>
                    <a:gd name="T95" fmla="*/ 278 h 282"/>
                    <a:gd name="T96" fmla="*/ 1306 w 1399"/>
                    <a:gd name="T97" fmla="*/ 280 h 282"/>
                    <a:gd name="T98" fmla="*/ 1233 w 1399"/>
                    <a:gd name="T99" fmla="*/ 282 h 282"/>
                    <a:gd name="T100" fmla="*/ 1157 w 1399"/>
                    <a:gd name="T101" fmla="*/ 280 h 282"/>
                    <a:gd name="T102" fmla="*/ 1083 w 1399"/>
                    <a:gd name="T103" fmla="*/ 276 h 282"/>
                    <a:gd name="T104" fmla="*/ 1010 w 1399"/>
                    <a:gd name="T105" fmla="*/ 269 h 282"/>
                    <a:gd name="T106" fmla="*/ 948 w 1399"/>
                    <a:gd name="T107" fmla="*/ 262 h 282"/>
                    <a:gd name="T108" fmla="*/ 884 w 1399"/>
                    <a:gd name="T109" fmla="*/ 254 h 282"/>
                    <a:gd name="T110" fmla="*/ 820 w 1399"/>
                    <a:gd name="T111" fmla="*/ 243 h 282"/>
                    <a:gd name="T112" fmla="*/ 763 w 1399"/>
                    <a:gd name="T113" fmla="*/ 225 h 282"/>
                    <a:gd name="T114" fmla="*/ 723 w 1399"/>
                    <a:gd name="T115" fmla="*/ 20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99" h="282">
                      <a:moveTo>
                        <a:pt x="712" y="190"/>
                      </a:moveTo>
                      <a:lnTo>
                        <a:pt x="704" y="198"/>
                      </a:lnTo>
                      <a:lnTo>
                        <a:pt x="693" y="206"/>
                      </a:lnTo>
                      <a:lnTo>
                        <a:pt x="683" y="214"/>
                      </a:lnTo>
                      <a:lnTo>
                        <a:pt x="672" y="219"/>
                      </a:lnTo>
                      <a:lnTo>
                        <a:pt x="660" y="227"/>
                      </a:lnTo>
                      <a:lnTo>
                        <a:pt x="647" y="232"/>
                      </a:lnTo>
                      <a:lnTo>
                        <a:pt x="634" y="237"/>
                      </a:lnTo>
                      <a:lnTo>
                        <a:pt x="621" y="243"/>
                      </a:lnTo>
                      <a:lnTo>
                        <a:pt x="608" y="247"/>
                      </a:lnTo>
                      <a:lnTo>
                        <a:pt x="593" y="251"/>
                      </a:lnTo>
                      <a:lnTo>
                        <a:pt x="579" y="256"/>
                      </a:lnTo>
                      <a:lnTo>
                        <a:pt x="564" y="259"/>
                      </a:lnTo>
                      <a:lnTo>
                        <a:pt x="550" y="262"/>
                      </a:lnTo>
                      <a:lnTo>
                        <a:pt x="535" y="264"/>
                      </a:lnTo>
                      <a:lnTo>
                        <a:pt x="522" y="267"/>
                      </a:lnTo>
                      <a:lnTo>
                        <a:pt x="507" y="269"/>
                      </a:lnTo>
                      <a:lnTo>
                        <a:pt x="488" y="272"/>
                      </a:lnTo>
                      <a:lnTo>
                        <a:pt x="471" y="275"/>
                      </a:lnTo>
                      <a:lnTo>
                        <a:pt x="454" y="276"/>
                      </a:lnTo>
                      <a:lnTo>
                        <a:pt x="436" y="278"/>
                      </a:lnTo>
                      <a:lnTo>
                        <a:pt x="420" y="279"/>
                      </a:lnTo>
                      <a:lnTo>
                        <a:pt x="404" y="280"/>
                      </a:lnTo>
                      <a:lnTo>
                        <a:pt x="387" y="280"/>
                      </a:lnTo>
                      <a:lnTo>
                        <a:pt x="371" y="282"/>
                      </a:lnTo>
                      <a:lnTo>
                        <a:pt x="336" y="282"/>
                      </a:lnTo>
                      <a:lnTo>
                        <a:pt x="318" y="280"/>
                      </a:lnTo>
                      <a:lnTo>
                        <a:pt x="299" y="280"/>
                      </a:lnTo>
                      <a:lnTo>
                        <a:pt x="279" y="280"/>
                      </a:lnTo>
                      <a:lnTo>
                        <a:pt x="259" y="279"/>
                      </a:lnTo>
                      <a:lnTo>
                        <a:pt x="237" y="278"/>
                      </a:lnTo>
                      <a:lnTo>
                        <a:pt x="212" y="275"/>
                      </a:lnTo>
                      <a:lnTo>
                        <a:pt x="198" y="275"/>
                      </a:lnTo>
                      <a:lnTo>
                        <a:pt x="183" y="273"/>
                      </a:lnTo>
                      <a:lnTo>
                        <a:pt x="167" y="272"/>
                      </a:lnTo>
                      <a:lnTo>
                        <a:pt x="153" y="269"/>
                      </a:lnTo>
                      <a:lnTo>
                        <a:pt x="138" y="266"/>
                      </a:lnTo>
                      <a:lnTo>
                        <a:pt x="125" y="264"/>
                      </a:lnTo>
                      <a:lnTo>
                        <a:pt x="110" y="260"/>
                      </a:lnTo>
                      <a:lnTo>
                        <a:pt x="97" y="257"/>
                      </a:lnTo>
                      <a:lnTo>
                        <a:pt x="84" y="253"/>
                      </a:lnTo>
                      <a:lnTo>
                        <a:pt x="71" y="250"/>
                      </a:lnTo>
                      <a:lnTo>
                        <a:pt x="58" y="244"/>
                      </a:lnTo>
                      <a:lnTo>
                        <a:pt x="46" y="240"/>
                      </a:lnTo>
                      <a:lnTo>
                        <a:pt x="35" y="235"/>
                      </a:lnTo>
                      <a:lnTo>
                        <a:pt x="22" y="228"/>
                      </a:lnTo>
                      <a:lnTo>
                        <a:pt x="12" y="224"/>
                      </a:lnTo>
                      <a:lnTo>
                        <a:pt x="0" y="216"/>
                      </a:lnTo>
                      <a:lnTo>
                        <a:pt x="12" y="205"/>
                      </a:lnTo>
                      <a:lnTo>
                        <a:pt x="22" y="193"/>
                      </a:lnTo>
                      <a:lnTo>
                        <a:pt x="35" y="182"/>
                      </a:lnTo>
                      <a:lnTo>
                        <a:pt x="48" y="171"/>
                      </a:lnTo>
                      <a:lnTo>
                        <a:pt x="61" y="160"/>
                      </a:lnTo>
                      <a:lnTo>
                        <a:pt x="74" y="150"/>
                      </a:lnTo>
                      <a:lnTo>
                        <a:pt x="90" y="139"/>
                      </a:lnTo>
                      <a:lnTo>
                        <a:pt x="105" y="129"/>
                      </a:lnTo>
                      <a:lnTo>
                        <a:pt x="121" y="120"/>
                      </a:lnTo>
                      <a:lnTo>
                        <a:pt x="137" y="110"/>
                      </a:lnTo>
                      <a:lnTo>
                        <a:pt x="154" y="102"/>
                      </a:lnTo>
                      <a:lnTo>
                        <a:pt x="170" y="93"/>
                      </a:lnTo>
                      <a:lnTo>
                        <a:pt x="189" y="83"/>
                      </a:lnTo>
                      <a:lnTo>
                        <a:pt x="205" y="75"/>
                      </a:lnTo>
                      <a:lnTo>
                        <a:pt x="224" y="67"/>
                      </a:lnTo>
                      <a:lnTo>
                        <a:pt x="243" y="58"/>
                      </a:lnTo>
                      <a:lnTo>
                        <a:pt x="254" y="52"/>
                      </a:lnTo>
                      <a:lnTo>
                        <a:pt x="266" y="48"/>
                      </a:lnTo>
                      <a:lnTo>
                        <a:pt x="279" y="43"/>
                      </a:lnTo>
                      <a:lnTo>
                        <a:pt x="292" y="39"/>
                      </a:lnTo>
                      <a:lnTo>
                        <a:pt x="305" y="35"/>
                      </a:lnTo>
                      <a:lnTo>
                        <a:pt x="317" y="32"/>
                      </a:lnTo>
                      <a:lnTo>
                        <a:pt x="330" y="27"/>
                      </a:lnTo>
                      <a:lnTo>
                        <a:pt x="343" y="24"/>
                      </a:lnTo>
                      <a:lnTo>
                        <a:pt x="356" y="20"/>
                      </a:lnTo>
                      <a:lnTo>
                        <a:pt x="369" y="17"/>
                      </a:lnTo>
                      <a:lnTo>
                        <a:pt x="382" y="14"/>
                      </a:lnTo>
                      <a:lnTo>
                        <a:pt x="395" y="11"/>
                      </a:lnTo>
                      <a:lnTo>
                        <a:pt x="409" y="8"/>
                      </a:lnTo>
                      <a:lnTo>
                        <a:pt x="422" y="6"/>
                      </a:lnTo>
                      <a:lnTo>
                        <a:pt x="433" y="3"/>
                      </a:lnTo>
                      <a:lnTo>
                        <a:pt x="446" y="0"/>
                      </a:lnTo>
                      <a:lnTo>
                        <a:pt x="462" y="0"/>
                      </a:lnTo>
                      <a:lnTo>
                        <a:pt x="480" y="1"/>
                      </a:lnTo>
                      <a:lnTo>
                        <a:pt x="497" y="1"/>
                      </a:lnTo>
                      <a:lnTo>
                        <a:pt x="513" y="1"/>
                      </a:lnTo>
                      <a:lnTo>
                        <a:pt x="529" y="1"/>
                      </a:lnTo>
                      <a:lnTo>
                        <a:pt x="545" y="1"/>
                      </a:lnTo>
                      <a:lnTo>
                        <a:pt x="563" y="1"/>
                      </a:lnTo>
                      <a:lnTo>
                        <a:pt x="579" y="3"/>
                      </a:lnTo>
                      <a:lnTo>
                        <a:pt x="595" y="3"/>
                      </a:lnTo>
                      <a:lnTo>
                        <a:pt x="612" y="3"/>
                      </a:lnTo>
                      <a:lnTo>
                        <a:pt x="628" y="3"/>
                      </a:lnTo>
                      <a:lnTo>
                        <a:pt x="646" y="3"/>
                      </a:lnTo>
                      <a:lnTo>
                        <a:pt x="662" y="3"/>
                      </a:lnTo>
                      <a:lnTo>
                        <a:pt x="678" y="4"/>
                      </a:lnTo>
                      <a:lnTo>
                        <a:pt x="711" y="4"/>
                      </a:lnTo>
                      <a:lnTo>
                        <a:pt x="727" y="4"/>
                      </a:lnTo>
                      <a:lnTo>
                        <a:pt x="744" y="4"/>
                      </a:lnTo>
                      <a:lnTo>
                        <a:pt x="760" y="6"/>
                      </a:lnTo>
                      <a:lnTo>
                        <a:pt x="778" y="6"/>
                      </a:lnTo>
                      <a:lnTo>
                        <a:pt x="794" y="6"/>
                      </a:lnTo>
                      <a:lnTo>
                        <a:pt x="810" y="6"/>
                      </a:lnTo>
                      <a:lnTo>
                        <a:pt x="826" y="6"/>
                      </a:lnTo>
                      <a:lnTo>
                        <a:pt x="843" y="6"/>
                      </a:lnTo>
                      <a:lnTo>
                        <a:pt x="859" y="7"/>
                      </a:lnTo>
                      <a:lnTo>
                        <a:pt x="877" y="7"/>
                      </a:lnTo>
                      <a:lnTo>
                        <a:pt x="893" y="7"/>
                      </a:lnTo>
                      <a:lnTo>
                        <a:pt x="909" y="7"/>
                      </a:lnTo>
                      <a:lnTo>
                        <a:pt x="926" y="8"/>
                      </a:lnTo>
                      <a:lnTo>
                        <a:pt x="942" y="8"/>
                      </a:lnTo>
                      <a:lnTo>
                        <a:pt x="958" y="8"/>
                      </a:lnTo>
                      <a:lnTo>
                        <a:pt x="976" y="8"/>
                      </a:lnTo>
                      <a:lnTo>
                        <a:pt x="994" y="11"/>
                      </a:lnTo>
                      <a:lnTo>
                        <a:pt x="1012" y="14"/>
                      </a:lnTo>
                      <a:lnTo>
                        <a:pt x="1031" y="17"/>
                      </a:lnTo>
                      <a:lnTo>
                        <a:pt x="1048" y="20"/>
                      </a:lnTo>
                      <a:lnTo>
                        <a:pt x="1066" y="22"/>
                      </a:lnTo>
                      <a:lnTo>
                        <a:pt x="1082" y="24"/>
                      </a:lnTo>
                      <a:lnTo>
                        <a:pt x="1099" y="29"/>
                      </a:lnTo>
                      <a:lnTo>
                        <a:pt x="1117" y="32"/>
                      </a:lnTo>
                      <a:lnTo>
                        <a:pt x="1131" y="36"/>
                      </a:lnTo>
                      <a:lnTo>
                        <a:pt x="1147" y="40"/>
                      </a:lnTo>
                      <a:lnTo>
                        <a:pt x="1163" y="46"/>
                      </a:lnTo>
                      <a:lnTo>
                        <a:pt x="1179" y="52"/>
                      </a:lnTo>
                      <a:lnTo>
                        <a:pt x="1194" y="58"/>
                      </a:lnTo>
                      <a:lnTo>
                        <a:pt x="1208" y="65"/>
                      </a:lnTo>
                      <a:lnTo>
                        <a:pt x="1224" y="72"/>
                      </a:lnTo>
                      <a:lnTo>
                        <a:pt x="1239" y="81"/>
                      </a:lnTo>
                      <a:lnTo>
                        <a:pt x="1252" y="90"/>
                      </a:lnTo>
                      <a:lnTo>
                        <a:pt x="1263" y="97"/>
                      </a:lnTo>
                      <a:lnTo>
                        <a:pt x="1277" y="106"/>
                      </a:lnTo>
                      <a:lnTo>
                        <a:pt x="1288" y="115"/>
                      </a:lnTo>
                      <a:lnTo>
                        <a:pt x="1300" y="125"/>
                      </a:lnTo>
                      <a:lnTo>
                        <a:pt x="1310" y="134"/>
                      </a:lnTo>
                      <a:lnTo>
                        <a:pt x="1320" y="144"/>
                      </a:lnTo>
                      <a:lnTo>
                        <a:pt x="1330" y="154"/>
                      </a:lnTo>
                      <a:lnTo>
                        <a:pt x="1341" y="166"/>
                      </a:lnTo>
                      <a:lnTo>
                        <a:pt x="1349" y="179"/>
                      </a:lnTo>
                      <a:lnTo>
                        <a:pt x="1358" y="190"/>
                      </a:lnTo>
                      <a:lnTo>
                        <a:pt x="1367" y="205"/>
                      </a:lnTo>
                      <a:lnTo>
                        <a:pt x="1375" y="221"/>
                      </a:lnTo>
                      <a:lnTo>
                        <a:pt x="1383" y="238"/>
                      </a:lnTo>
                      <a:lnTo>
                        <a:pt x="1391" y="256"/>
                      </a:lnTo>
                      <a:lnTo>
                        <a:pt x="1399" y="275"/>
                      </a:lnTo>
                      <a:lnTo>
                        <a:pt x="1375" y="278"/>
                      </a:lnTo>
                      <a:lnTo>
                        <a:pt x="1352" y="279"/>
                      </a:lnTo>
                      <a:lnTo>
                        <a:pt x="1329" y="280"/>
                      </a:lnTo>
                      <a:lnTo>
                        <a:pt x="1306" y="280"/>
                      </a:lnTo>
                      <a:lnTo>
                        <a:pt x="1281" y="282"/>
                      </a:lnTo>
                      <a:lnTo>
                        <a:pt x="1256" y="282"/>
                      </a:lnTo>
                      <a:lnTo>
                        <a:pt x="1233" y="282"/>
                      </a:lnTo>
                      <a:lnTo>
                        <a:pt x="1208" y="282"/>
                      </a:lnTo>
                      <a:lnTo>
                        <a:pt x="1182" y="282"/>
                      </a:lnTo>
                      <a:lnTo>
                        <a:pt x="1157" y="280"/>
                      </a:lnTo>
                      <a:lnTo>
                        <a:pt x="1133" y="280"/>
                      </a:lnTo>
                      <a:lnTo>
                        <a:pt x="1108" y="279"/>
                      </a:lnTo>
                      <a:lnTo>
                        <a:pt x="1083" y="276"/>
                      </a:lnTo>
                      <a:lnTo>
                        <a:pt x="1058" y="275"/>
                      </a:lnTo>
                      <a:lnTo>
                        <a:pt x="1034" y="272"/>
                      </a:lnTo>
                      <a:lnTo>
                        <a:pt x="1010" y="269"/>
                      </a:lnTo>
                      <a:lnTo>
                        <a:pt x="990" y="267"/>
                      </a:lnTo>
                      <a:lnTo>
                        <a:pt x="970" y="264"/>
                      </a:lnTo>
                      <a:lnTo>
                        <a:pt x="948" y="262"/>
                      </a:lnTo>
                      <a:lnTo>
                        <a:pt x="926" y="260"/>
                      </a:lnTo>
                      <a:lnTo>
                        <a:pt x="906" y="257"/>
                      </a:lnTo>
                      <a:lnTo>
                        <a:pt x="884" y="254"/>
                      </a:lnTo>
                      <a:lnTo>
                        <a:pt x="862" y="251"/>
                      </a:lnTo>
                      <a:lnTo>
                        <a:pt x="840" y="247"/>
                      </a:lnTo>
                      <a:lnTo>
                        <a:pt x="820" y="243"/>
                      </a:lnTo>
                      <a:lnTo>
                        <a:pt x="800" y="238"/>
                      </a:lnTo>
                      <a:lnTo>
                        <a:pt x="781" y="232"/>
                      </a:lnTo>
                      <a:lnTo>
                        <a:pt x="763" y="225"/>
                      </a:lnTo>
                      <a:lnTo>
                        <a:pt x="749" y="218"/>
                      </a:lnTo>
                      <a:lnTo>
                        <a:pt x="734" y="211"/>
                      </a:lnTo>
                      <a:lnTo>
                        <a:pt x="723" y="200"/>
                      </a:lnTo>
                      <a:lnTo>
                        <a:pt x="712" y="190"/>
                      </a:lnTo>
                      <a:close/>
                    </a:path>
                  </a:pathLst>
                </a:custGeom>
                <a:solidFill>
                  <a:srgbClr val="AB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6" name="Freeform 45"/>
                <p:cNvSpPr>
                  <a:spLocks/>
                </p:cNvSpPr>
                <p:nvPr/>
              </p:nvSpPr>
              <p:spPr bwMode="auto">
                <a:xfrm>
                  <a:off x="5122" y="3542"/>
                  <a:ext cx="72" cy="33"/>
                </a:xfrm>
                <a:custGeom>
                  <a:avLst/>
                  <a:gdLst>
                    <a:gd name="T0" fmla="*/ 3 w 215"/>
                    <a:gd name="T1" fmla="*/ 98 h 98"/>
                    <a:gd name="T2" fmla="*/ 17 w 215"/>
                    <a:gd name="T3" fmla="*/ 97 h 98"/>
                    <a:gd name="T4" fmla="*/ 32 w 215"/>
                    <a:gd name="T5" fmla="*/ 94 h 98"/>
                    <a:gd name="T6" fmla="*/ 46 w 215"/>
                    <a:gd name="T7" fmla="*/ 91 h 98"/>
                    <a:gd name="T8" fmla="*/ 61 w 215"/>
                    <a:gd name="T9" fmla="*/ 88 h 98"/>
                    <a:gd name="T10" fmla="*/ 76 w 215"/>
                    <a:gd name="T11" fmla="*/ 85 h 98"/>
                    <a:gd name="T12" fmla="*/ 90 w 215"/>
                    <a:gd name="T13" fmla="*/ 81 h 98"/>
                    <a:gd name="T14" fmla="*/ 105 w 215"/>
                    <a:gd name="T15" fmla="*/ 77 h 98"/>
                    <a:gd name="T16" fmla="*/ 119 w 215"/>
                    <a:gd name="T17" fmla="*/ 71 h 98"/>
                    <a:gd name="T18" fmla="*/ 132 w 215"/>
                    <a:gd name="T19" fmla="*/ 66 h 98"/>
                    <a:gd name="T20" fmla="*/ 147 w 215"/>
                    <a:gd name="T21" fmla="*/ 61 h 98"/>
                    <a:gd name="T22" fmla="*/ 160 w 215"/>
                    <a:gd name="T23" fmla="*/ 55 h 98"/>
                    <a:gd name="T24" fmla="*/ 172 w 215"/>
                    <a:gd name="T25" fmla="*/ 48 h 98"/>
                    <a:gd name="T26" fmla="*/ 183 w 215"/>
                    <a:gd name="T27" fmla="*/ 40 h 98"/>
                    <a:gd name="T28" fmla="*/ 195 w 215"/>
                    <a:gd name="T29" fmla="*/ 33 h 98"/>
                    <a:gd name="T30" fmla="*/ 205 w 215"/>
                    <a:gd name="T31" fmla="*/ 26 h 98"/>
                    <a:gd name="T32" fmla="*/ 215 w 215"/>
                    <a:gd name="T33" fmla="*/ 17 h 98"/>
                    <a:gd name="T34" fmla="*/ 198 w 215"/>
                    <a:gd name="T35" fmla="*/ 0 h 98"/>
                    <a:gd name="T36" fmla="*/ 190 w 215"/>
                    <a:gd name="T37" fmla="*/ 7 h 98"/>
                    <a:gd name="T38" fmla="*/ 180 w 215"/>
                    <a:gd name="T39" fmla="*/ 14 h 98"/>
                    <a:gd name="T40" fmla="*/ 172 w 215"/>
                    <a:gd name="T41" fmla="*/ 21 h 98"/>
                    <a:gd name="T42" fmla="*/ 161 w 215"/>
                    <a:gd name="T43" fmla="*/ 27 h 98"/>
                    <a:gd name="T44" fmla="*/ 148 w 215"/>
                    <a:gd name="T45" fmla="*/ 33 h 98"/>
                    <a:gd name="T46" fmla="*/ 137 w 215"/>
                    <a:gd name="T47" fmla="*/ 39 h 98"/>
                    <a:gd name="T48" fmla="*/ 124 w 215"/>
                    <a:gd name="T49" fmla="*/ 45 h 98"/>
                    <a:gd name="T50" fmla="*/ 112 w 215"/>
                    <a:gd name="T51" fmla="*/ 49 h 98"/>
                    <a:gd name="T52" fmla="*/ 97 w 215"/>
                    <a:gd name="T53" fmla="*/ 53 h 98"/>
                    <a:gd name="T54" fmla="*/ 83 w 215"/>
                    <a:gd name="T55" fmla="*/ 58 h 98"/>
                    <a:gd name="T56" fmla="*/ 70 w 215"/>
                    <a:gd name="T57" fmla="*/ 62 h 98"/>
                    <a:gd name="T58" fmla="*/ 55 w 215"/>
                    <a:gd name="T59" fmla="*/ 66 h 98"/>
                    <a:gd name="T60" fmla="*/ 41 w 215"/>
                    <a:gd name="T61" fmla="*/ 69 h 98"/>
                    <a:gd name="T62" fmla="*/ 26 w 215"/>
                    <a:gd name="T63" fmla="*/ 71 h 98"/>
                    <a:gd name="T64" fmla="*/ 14 w 215"/>
                    <a:gd name="T65" fmla="*/ 74 h 98"/>
                    <a:gd name="T66" fmla="*/ 0 w 215"/>
                    <a:gd name="T67" fmla="*/ 75 h 98"/>
                    <a:gd name="T68" fmla="*/ 3 w 215"/>
                    <a:gd name="T69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5" h="98">
                      <a:moveTo>
                        <a:pt x="3" y="98"/>
                      </a:moveTo>
                      <a:lnTo>
                        <a:pt x="17" y="97"/>
                      </a:lnTo>
                      <a:lnTo>
                        <a:pt x="32" y="94"/>
                      </a:lnTo>
                      <a:lnTo>
                        <a:pt x="46" y="91"/>
                      </a:lnTo>
                      <a:lnTo>
                        <a:pt x="61" y="88"/>
                      </a:lnTo>
                      <a:lnTo>
                        <a:pt x="76" y="85"/>
                      </a:lnTo>
                      <a:lnTo>
                        <a:pt x="90" y="81"/>
                      </a:lnTo>
                      <a:lnTo>
                        <a:pt x="105" y="77"/>
                      </a:lnTo>
                      <a:lnTo>
                        <a:pt x="119" y="71"/>
                      </a:lnTo>
                      <a:lnTo>
                        <a:pt x="132" y="66"/>
                      </a:lnTo>
                      <a:lnTo>
                        <a:pt x="147" y="61"/>
                      </a:lnTo>
                      <a:lnTo>
                        <a:pt x="160" y="55"/>
                      </a:lnTo>
                      <a:lnTo>
                        <a:pt x="172" y="48"/>
                      </a:lnTo>
                      <a:lnTo>
                        <a:pt x="183" y="40"/>
                      </a:lnTo>
                      <a:lnTo>
                        <a:pt x="195" y="33"/>
                      </a:lnTo>
                      <a:lnTo>
                        <a:pt x="205" y="26"/>
                      </a:lnTo>
                      <a:lnTo>
                        <a:pt x="215" y="17"/>
                      </a:lnTo>
                      <a:lnTo>
                        <a:pt x="198" y="0"/>
                      </a:lnTo>
                      <a:lnTo>
                        <a:pt x="190" y="7"/>
                      </a:lnTo>
                      <a:lnTo>
                        <a:pt x="180" y="14"/>
                      </a:lnTo>
                      <a:lnTo>
                        <a:pt x="172" y="21"/>
                      </a:lnTo>
                      <a:lnTo>
                        <a:pt x="161" y="27"/>
                      </a:lnTo>
                      <a:lnTo>
                        <a:pt x="148" y="33"/>
                      </a:lnTo>
                      <a:lnTo>
                        <a:pt x="137" y="39"/>
                      </a:lnTo>
                      <a:lnTo>
                        <a:pt x="124" y="45"/>
                      </a:lnTo>
                      <a:lnTo>
                        <a:pt x="112" y="49"/>
                      </a:lnTo>
                      <a:lnTo>
                        <a:pt x="97" y="53"/>
                      </a:lnTo>
                      <a:lnTo>
                        <a:pt x="83" y="58"/>
                      </a:lnTo>
                      <a:lnTo>
                        <a:pt x="70" y="62"/>
                      </a:lnTo>
                      <a:lnTo>
                        <a:pt x="55" y="66"/>
                      </a:lnTo>
                      <a:lnTo>
                        <a:pt x="41" y="69"/>
                      </a:lnTo>
                      <a:lnTo>
                        <a:pt x="26" y="71"/>
                      </a:lnTo>
                      <a:lnTo>
                        <a:pt x="14" y="74"/>
                      </a:lnTo>
                      <a:lnTo>
                        <a:pt x="0" y="75"/>
                      </a:lnTo>
                      <a:lnTo>
                        <a:pt x="3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7" name="Freeform 46"/>
                <p:cNvSpPr>
                  <a:spLocks/>
                </p:cNvSpPr>
                <p:nvPr/>
              </p:nvSpPr>
              <p:spPr bwMode="auto">
                <a:xfrm>
                  <a:off x="5024" y="3567"/>
                  <a:ext cx="99" cy="13"/>
                </a:xfrm>
                <a:custGeom>
                  <a:avLst/>
                  <a:gdLst>
                    <a:gd name="T0" fmla="*/ 0 w 297"/>
                    <a:gd name="T1" fmla="*/ 29 h 37"/>
                    <a:gd name="T2" fmla="*/ 25 w 297"/>
                    <a:gd name="T3" fmla="*/ 32 h 37"/>
                    <a:gd name="T4" fmla="*/ 47 w 297"/>
                    <a:gd name="T5" fmla="*/ 32 h 37"/>
                    <a:gd name="T6" fmla="*/ 67 w 297"/>
                    <a:gd name="T7" fmla="*/ 34 h 37"/>
                    <a:gd name="T8" fmla="*/ 87 w 297"/>
                    <a:gd name="T9" fmla="*/ 35 h 37"/>
                    <a:gd name="T10" fmla="*/ 105 w 297"/>
                    <a:gd name="T11" fmla="*/ 35 h 37"/>
                    <a:gd name="T12" fmla="*/ 124 w 297"/>
                    <a:gd name="T13" fmla="*/ 37 h 37"/>
                    <a:gd name="T14" fmla="*/ 159 w 297"/>
                    <a:gd name="T15" fmla="*/ 37 h 37"/>
                    <a:gd name="T16" fmla="*/ 175 w 297"/>
                    <a:gd name="T17" fmla="*/ 35 h 37"/>
                    <a:gd name="T18" fmla="*/ 192 w 297"/>
                    <a:gd name="T19" fmla="*/ 35 h 37"/>
                    <a:gd name="T20" fmla="*/ 208 w 297"/>
                    <a:gd name="T21" fmla="*/ 34 h 37"/>
                    <a:gd name="T22" fmla="*/ 226 w 297"/>
                    <a:gd name="T23" fmla="*/ 32 h 37"/>
                    <a:gd name="T24" fmla="*/ 243 w 297"/>
                    <a:gd name="T25" fmla="*/ 31 h 37"/>
                    <a:gd name="T26" fmla="*/ 259 w 297"/>
                    <a:gd name="T27" fmla="*/ 28 h 37"/>
                    <a:gd name="T28" fmla="*/ 279 w 297"/>
                    <a:gd name="T29" fmla="*/ 26 h 37"/>
                    <a:gd name="T30" fmla="*/ 297 w 297"/>
                    <a:gd name="T31" fmla="*/ 23 h 37"/>
                    <a:gd name="T32" fmla="*/ 294 w 297"/>
                    <a:gd name="T33" fmla="*/ 0 h 37"/>
                    <a:gd name="T34" fmla="*/ 275 w 297"/>
                    <a:gd name="T35" fmla="*/ 3 h 37"/>
                    <a:gd name="T36" fmla="*/ 258 w 297"/>
                    <a:gd name="T37" fmla="*/ 6 h 37"/>
                    <a:gd name="T38" fmla="*/ 240 w 297"/>
                    <a:gd name="T39" fmla="*/ 7 h 37"/>
                    <a:gd name="T40" fmla="*/ 224 w 297"/>
                    <a:gd name="T41" fmla="*/ 9 h 37"/>
                    <a:gd name="T42" fmla="*/ 207 w 297"/>
                    <a:gd name="T43" fmla="*/ 10 h 37"/>
                    <a:gd name="T44" fmla="*/ 191 w 297"/>
                    <a:gd name="T45" fmla="*/ 12 h 37"/>
                    <a:gd name="T46" fmla="*/ 175 w 297"/>
                    <a:gd name="T47" fmla="*/ 12 h 37"/>
                    <a:gd name="T48" fmla="*/ 106 w 297"/>
                    <a:gd name="T49" fmla="*/ 12 h 37"/>
                    <a:gd name="T50" fmla="*/ 87 w 297"/>
                    <a:gd name="T51" fmla="*/ 12 h 37"/>
                    <a:gd name="T52" fmla="*/ 69 w 297"/>
                    <a:gd name="T53" fmla="*/ 10 h 37"/>
                    <a:gd name="T54" fmla="*/ 48 w 297"/>
                    <a:gd name="T55" fmla="*/ 10 h 37"/>
                    <a:gd name="T56" fmla="*/ 25 w 297"/>
                    <a:gd name="T57" fmla="*/ 9 h 37"/>
                    <a:gd name="T58" fmla="*/ 2 w 297"/>
                    <a:gd name="T59" fmla="*/ 7 h 37"/>
                    <a:gd name="T60" fmla="*/ 0 w 297"/>
                    <a:gd name="T61" fmla="*/ 2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97" h="37">
                      <a:moveTo>
                        <a:pt x="0" y="29"/>
                      </a:moveTo>
                      <a:lnTo>
                        <a:pt x="25" y="32"/>
                      </a:lnTo>
                      <a:lnTo>
                        <a:pt x="47" y="32"/>
                      </a:lnTo>
                      <a:lnTo>
                        <a:pt x="67" y="34"/>
                      </a:lnTo>
                      <a:lnTo>
                        <a:pt x="87" y="35"/>
                      </a:lnTo>
                      <a:lnTo>
                        <a:pt x="105" y="35"/>
                      </a:lnTo>
                      <a:lnTo>
                        <a:pt x="124" y="37"/>
                      </a:lnTo>
                      <a:lnTo>
                        <a:pt x="159" y="37"/>
                      </a:lnTo>
                      <a:lnTo>
                        <a:pt x="175" y="35"/>
                      </a:lnTo>
                      <a:lnTo>
                        <a:pt x="192" y="35"/>
                      </a:lnTo>
                      <a:lnTo>
                        <a:pt x="208" y="34"/>
                      </a:lnTo>
                      <a:lnTo>
                        <a:pt x="226" y="32"/>
                      </a:lnTo>
                      <a:lnTo>
                        <a:pt x="243" y="31"/>
                      </a:lnTo>
                      <a:lnTo>
                        <a:pt x="259" y="28"/>
                      </a:lnTo>
                      <a:lnTo>
                        <a:pt x="279" y="26"/>
                      </a:lnTo>
                      <a:lnTo>
                        <a:pt x="297" y="23"/>
                      </a:lnTo>
                      <a:lnTo>
                        <a:pt x="294" y="0"/>
                      </a:lnTo>
                      <a:lnTo>
                        <a:pt x="275" y="3"/>
                      </a:lnTo>
                      <a:lnTo>
                        <a:pt x="258" y="6"/>
                      </a:lnTo>
                      <a:lnTo>
                        <a:pt x="240" y="7"/>
                      </a:lnTo>
                      <a:lnTo>
                        <a:pt x="224" y="9"/>
                      </a:lnTo>
                      <a:lnTo>
                        <a:pt x="207" y="10"/>
                      </a:lnTo>
                      <a:lnTo>
                        <a:pt x="191" y="12"/>
                      </a:lnTo>
                      <a:lnTo>
                        <a:pt x="175" y="12"/>
                      </a:lnTo>
                      <a:lnTo>
                        <a:pt x="106" y="12"/>
                      </a:lnTo>
                      <a:lnTo>
                        <a:pt x="87" y="12"/>
                      </a:lnTo>
                      <a:lnTo>
                        <a:pt x="69" y="10"/>
                      </a:lnTo>
                      <a:lnTo>
                        <a:pt x="48" y="10"/>
                      </a:lnTo>
                      <a:lnTo>
                        <a:pt x="25" y="9"/>
                      </a:lnTo>
                      <a:lnTo>
                        <a:pt x="2" y="7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8" name="Freeform 47"/>
                <p:cNvSpPr>
                  <a:spLocks/>
                </p:cNvSpPr>
                <p:nvPr/>
              </p:nvSpPr>
              <p:spPr bwMode="auto">
                <a:xfrm>
                  <a:off x="4950" y="3550"/>
                  <a:ext cx="75" cy="27"/>
                </a:xfrm>
                <a:custGeom>
                  <a:avLst/>
                  <a:gdLst>
                    <a:gd name="T0" fmla="*/ 0 w 223"/>
                    <a:gd name="T1" fmla="*/ 3 h 80"/>
                    <a:gd name="T2" fmla="*/ 3 w 223"/>
                    <a:gd name="T3" fmla="*/ 21 h 80"/>
                    <a:gd name="T4" fmla="*/ 15 w 223"/>
                    <a:gd name="T5" fmla="*/ 28 h 80"/>
                    <a:gd name="T6" fmla="*/ 25 w 223"/>
                    <a:gd name="T7" fmla="*/ 34 h 80"/>
                    <a:gd name="T8" fmla="*/ 38 w 223"/>
                    <a:gd name="T9" fmla="*/ 40 h 80"/>
                    <a:gd name="T10" fmla="*/ 51 w 223"/>
                    <a:gd name="T11" fmla="*/ 45 h 80"/>
                    <a:gd name="T12" fmla="*/ 63 w 223"/>
                    <a:gd name="T13" fmla="*/ 50 h 80"/>
                    <a:gd name="T14" fmla="*/ 76 w 223"/>
                    <a:gd name="T15" fmla="*/ 54 h 80"/>
                    <a:gd name="T16" fmla="*/ 90 w 223"/>
                    <a:gd name="T17" fmla="*/ 60 h 80"/>
                    <a:gd name="T18" fmla="*/ 103 w 223"/>
                    <a:gd name="T19" fmla="*/ 63 h 80"/>
                    <a:gd name="T20" fmla="*/ 117 w 223"/>
                    <a:gd name="T21" fmla="*/ 66 h 80"/>
                    <a:gd name="T22" fmla="*/ 131 w 223"/>
                    <a:gd name="T23" fmla="*/ 69 h 80"/>
                    <a:gd name="T24" fmla="*/ 146 w 223"/>
                    <a:gd name="T25" fmla="*/ 72 h 80"/>
                    <a:gd name="T26" fmla="*/ 160 w 223"/>
                    <a:gd name="T27" fmla="*/ 74 h 80"/>
                    <a:gd name="T28" fmla="*/ 175 w 223"/>
                    <a:gd name="T29" fmla="*/ 76 h 80"/>
                    <a:gd name="T30" fmla="*/ 191 w 223"/>
                    <a:gd name="T31" fmla="*/ 79 h 80"/>
                    <a:gd name="T32" fmla="*/ 205 w 223"/>
                    <a:gd name="T33" fmla="*/ 79 h 80"/>
                    <a:gd name="T34" fmla="*/ 221 w 223"/>
                    <a:gd name="T35" fmla="*/ 80 h 80"/>
                    <a:gd name="T36" fmla="*/ 223 w 223"/>
                    <a:gd name="T37" fmla="*/ 58 h 80"/>
                    <a:gd name="T38" fmla="*/ 208 w 223"/>
                    <a:gd name="T39" fmla="*/ 57 h 80"/>
                    <a:gd name="T40" fmla="*/ 192 w 223"/>
                    <a:gd name="T41" fmla="*/ 56 h 80"/>
                    <a:gd name="T42" fmla="*/ 178 w 223"/>
                    <a:gd name="T43" fmla="*/ 54 h 80"/>
                    <a:gd name="T44" fmla="*/ 163 w 223"/>
                    <a:gd name="T45" fmla="*/ 51 h 80"/>
                    <a:gd name="T46" fmla="*/ 149 w 223"/>
                    <a:gd name="T47" fmla="*/ 48 h 80"/>
                    <a:gd name="T48" fmla="*/ 135 w 223"/>
                    <a:gd name="T49" fmla="*/ 47 h 80"/>
                    <a:gd name="T50" fmla="*/ 122 w 223"/>
                    <a:gd name="T51" fmla="*/ 44 h 80"/>
                    <a:gd name="T52" fmla="*/ 109 w 223"/>
                    <a:gd name="T53" fmla="*/ 40 h 80"/>
                    <a:gd name="T54" fmla="*/ 96 w 223"/>
                    <a:gd name="T55" fmla="*/ 37 h 80"/>
                    <a:gd name="T56" fmla="*/ 83 w 223"/>
                    <a:gd name="T57" fmla="*/ 32 h 80"/>
                    <a:gd name="T58" fmla="*/ 71 w 223"/>
                    <a:gd name="T59" fmla="*/ 28 h 80"/>
                    <a:gd name="T60" fmla="*/ 60 w 223"/>
                    <a:gd name="T61" fmla="*/ 22 h 80"/>
                    <a:gd name="T62" fmla="*/ 48 w 223"/>
                    <a:gd name="T63" fmla="*/ 18 h 80"/>
                    <a:gd name="T64" fmla="*/ 37 w 223"/>
                    <a:gd name="T65" fmla="*/ 12 h 80"/>
                    <a:gd name="T66" fmla="*/ 25 w 223"/>
                    <a:gd name="T67" fmla="*/ 8 h 80"/>
                    <a:gd name="T68" fmla="*/ 15 w 223"/>
                    <a:gd name="T69" fmla="*/ 0 h 80"/>
                    <a:gd name="T70" fmla="*/ 18 w 223"/>
                    <a:gd name="T71" fmla="*/ 19 h 80"/>
                    <a:gd name="T72" fmla="*/ 0 w 223"/>
                    <a:gd name="T73" fmla="*/ 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3" h="80">
                      <a:moveTo>
                        <a:pt x="0" y="3"/>
                      </a:moveTo>
                      <a:lnTo>
                        <a:pt x="3" y="21"/>
                      </a:lnTo>
                      <a:lnTo>
                        <a:pt x="15" y="28"/>
                      </a:lnTo>
                      <a:lnTo>
                        <a:pt x="25" y="34"/>
                      </a:lnTo>
                      <a:lnTo>
                        <a:pt x="38" y="40"/>
                      </a:lnTo>
                      <a:lnTo>
                        <a:pt x="51" y="45"/>
                      </a:lnTo>
                      <a:lnTo>
                        <a:pt x="63" y="50"/>
                      </a:lnTo>
                      <a:lnTo>
                        <a:pt x="76" y="54"/>
                      </a:lnTo>
                      <a:lnTo>
                        <a:pt x="90" y="60"/>
                      </a:lnTo>
                      <a:lnTo>
                        <a:pt x="103" y="63"/>
                      </a:lnTo>
                      <a:lnTo>
                        <a:pt x="117" y="66"/>
                      </a:lnTo>
                      <a:lnTo>
                        <a:pt x="131" y="69"/>
                      </a:lnTo>
                      <a:lnTo>
                        <a:pt x="146" y="72"/>
                      </a:lnTo>
                      <a:lnTo>
                        <a:pt x="160" y="74"/>
                      </a:lnTo>
                      <a:lnTo>
                        <a:pt x="175" y="76"/>
                      </a:lnTo>
                      <a:lnTo>
                        <a:pt x="191" y="79"/>
                      </a:lnTo>
                      <a:lnTo>
                        <a:pt x="205" y="79"/>
                      </a:lnTo>
                      <a:lnTo>
                        <a:pt x="221" y="80"/>
                      </a:lnTo>
                      <a:lnTo>
                        <a:pt x="223" y="58"/>
                      </a:lnTo>
                      <a:lnTo>
                        <a:pt x="208" y="57"/>
                      </a:lnTo>
                      <a:lnTo>
                        <a:pt x="192" y="56"/>
                      </a:lnTo>
                      <a:lnTo>
                        <a:pt x="178" y="54"/>
                      </a:lnTo>
                      <a:lnTo>
                        <a:pt x="163" y="51"/>
                      </a:lnTo>
                      <a:lnTo>
                        <a:pt x="149" y="48"/>
                      </a:lnTo>
                      <a:lnTo>
                        <a:pt x="135" y="47"/>
                      </a:lnTo>
                      <a:lnTo>
                        <a:pt x="122" y="44"/>
                      </a:lnTo>
                      <a:lnTo>
                        <a:pt x="109" y="40"/>
                      </a:lnTo>
                      <a:lnTo>
                        <a:pt x="96" y="37"/>
                      </a:lnTo>
                      <a:lnTo>
                        <a:pt x="83" y="32"/>
                      </a:lnTo>
                      <a:lnTo>
                        <a:pt x="71" y="28"/>
                      </a:lnTo>
                      <a:lnTo>
                        <a:pt x="60" y="22"/>
                      </a:lnTo>
                      <a:lnTo>
                        <a:pt x="48" y="18"/>
                      </a:lnTo>
                      <a:lnTo>
                        <a:pt x="37" y="12"/>
                      </a:lnTo>
                      <a:lnTo>
                        <a:pt x="25" y="8"/>
                      </a:lnTo>
                      <a:lnTo>
                        <a:pt x="15" y="0"/>
                      </a:lnTo>
                      <a:lnTo>
                        <a:pt x="18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9" name="Freeform 48"/>
                <p:cNvSpPr>
                  <a:spLocks/>
                </p:cNvSpPr>
                <p:nvPr/>
              </p:nvSpPr>
              <p:spPr bwMode="auto">
                <a:xfrm>
                  <a:off x="4950" y="3498"/>
                  <a:ext cx="86" cy="59"/>
                </a:xfrm>
                <a:custGeom>
                  <a:avLst/>
                  <a:gdLst>
                    <a:gd name="T0" fmla="*/ 246 w 256"/>
                    <a:gd name="T1" fmla="*/ 0 h 177"/>
                    <a:gd name="T2" fmla="*/ 228 w 256"/>
                    <a:gd name="T3" fmla="*/ 8 h 177"/>
                    <a:gd name="T4" fmla="*/ 210 w 256"/>
                    <a:gd name="T5" fmla="*/ 16 h 177"/>
                    <a:gd name="T6" fmla="*/ 192 w 256"/>
                    <a:gd name="T7" fmla="*/ 24 h 177"/>
                    <a:gd name="T8" fmla="*/ 175 w 256"/>
                    <a:gd name="T9" fmla="*/ 35 h 177"/>
                    <a:gd name="T10" fmla="*/ 157 w 256"/>
                    <a:gd name="T11" fmla="*/ 43 h 177"/>
                    <a:gd name="T12" fmla="*/ 140 w 256"/>
                    <a:gd name="T13" fmla="*/ 52 h 177"/>
                    <a:gd name="T14" fmla="*/ 124 w 256"/>
                    <a:gd name="T15" fmla="*/ 62 h 177"/>
                    <a:gd name="T16" fmla="*/ 108 w 256"/>
                    <a:gd name="T17" fmla="*/ 72 h 177"/>
                    <a:gd name="T18" fmla="*/ 92 w 256"/>
                    <a:gd name="T19" fmla="*/ 81 h 177"/>
                    <a:gd name="T20" fmla="*/ 77 w 256"/>
                    <a:gd name="T21" fmla="*/ 93 h 177"/>
                    <a:gd name="T22" fmla="*/ 63 w 256"/>
                    <a:gd name="T23" fmla="*/ 103 h 177"/>
                    <a:gd name="T24" fmla="*/ 48 w 256"/>
                    <a:gd name="T25" fmla="*/ 113 h 177"/>
                    <a:gd name="T26" fmla="*/ 35 w 256"/>
                    <a:gd name="T27" fmla="*/ 125 h 177"/>
                    <a:gd name="T28" fmla="*/ 22 w 256"/>
                    <a:gd name="T29" fmla="*/ 136 h 177"/>
                    <a:gd name="T30" fmla="*/ 12 w 256"/>
                    <a:gd name="T31" fmla="*/ 148 h 177"/>
                    <a:gd name="T32" fmla="*/ 0 w 256"/>
                    <a:gd name="T33" fmla="*/ 161 h 177"/>
                    <a:gd name="T34" fmla="*/ 18 w 256"/>
                    <a:gd name="T35" fmla="*/ 177 h 177"/>
                    <a:gd name="T36" fmla="*/ 28 w 256"/>
                    <a:gd name="T37" fmla="*/ 164 h 177"/>
                    <a:gd name="T38" fmla="*/ 39 w 256"/>
                    <a:gd name="T39" fmla="*/ 154 h 177"/>
                    <a:gd name="T40" fmla="*/ 51 w 256"/>
                    <a:gd name="T41" fmla="*/ 142 h 177"/>
                    <a:gd name="T42" fmla="*/ 63 w 256"/>
                    <a:gd name="T43" fmla="*/ 132 h 177"/>
                    <a:gd name="T44" fmla="*/ 77 w 256"/>
                    <a:gd name="T45" fmla="*/ 120 h 177"/>
                    <a:gd name="T46" fmla="*/ 90 w 256"/>
                    <a:gd name="T47" fmla="*/ 112 h 177"/>
                    <a:gd name="T48" fmla="*/ 105 w 256"/>
                    <a:gd name="T49" fmla="*/ 102 h 177"/>
                    <a:gd name="T50" fmla="*/ 119 w 256"/>
                    <a:gd name="T51" fmla="*/ 91 h 177"/>
                    <a:gd name="T52" fmla="*/ 135 w 256"/>
                    <a:gd name="T53" fmla="*/ 83 h 177"/>
                    <a:gd name="T54" fmla="*/ 151 w 256"/>
                    <a:gd name="T55" fmla="*/ 72 h 177"/>
                    <a:gd name="T56" fmla="*/ 167 w 256"/>
                    <a:gd name="T57" fmla="*/ 64 h 177"/>
                    <a:gd name="T58" fmla="*/ 185 w 256"/>
                    <a:gd name="T59" fmla="*/ 55 h 177"/>
                    <a:gd name="T60" fmla="*/ 202 w 256"/>
                    <a:gd name="T61" fmla="*/ 46 h 177"/>
                    <a:gd name="T62" fmla="*/ 220 w 256"/>
                    <a:gd name="T63" fmla="*/ 38 h 177"/>
                    <a:gd name="T64" fmla="*/ 237 w 256"/>
                    <a:gd name="T65" fmla="*/ 30 h 177"/>
                    <a:gd name="T66" fmla="*/ 256 w 256"/>
                    <a:gd name="T67" fmla="*/ 20 h 177"/>
                    <a:gd name="T68" fmla="*/ 246 w 256"/>
                    <a:gd name="T6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" h="177">
                      <a:moveTo>
                        <a:pt x="246" y="0"/>
                      </a:moveTo>
                      <a:lnTo>
                        <a:pt x="228" y="8"/>
                      </a:lnTo>
                      <a:lnTo>
                        <a:pt x="210" y="16"/>
                      </a:lnTo>
                      <a:lnTo>
                        <a:pt x="192" y="24"/>
                      </a:lnTo>
                      <a:lnTo>
                        <a:pt x="175" y="35"/>
                      </a:lnTo>
                      <a:lnTo>
                        <a:pt x="157" y="43"/>
                      </a:lnTo>
                      <a:lnTo>
                        <a:pt x="140" y="52"/>
                      </a:lnTo>
                      <a:lnTo>
                        <a:pt x="124" y="62"/>
                      </a:lnTo>
                      <a:lnTo>
                        <a:pt x="108" y="72"/>
                      </a:lnTo>
                      <a:lnTo>
                        <a:pt x="92" y="81"/>
                      </a:lnTo>
                      <a:lnTo>
                        <a:pt x="77" y="93"/>
                      </a:lnTo>
                      <a:lnTo>
                        <a:pt x="63" y="103"/>
                      </a:lnTo>
                      <a:lnTo>
                        <a:pt x="48" y="113"/>
                      </a:lnTo>
                      <a:lnTo>
                        <a:pt x="35" y="125"/>
                      </a:lnTo>
                      <a:lnTo>
                        <a:pt x="22" y="136"/>
                      </a:lnTo>
                      <a:lnTo>
                        <a:pt x="12" y="148"/>
                      </a:lnTo>
                      <a:lnTo>
                        <a:pt x="0" y="161"/>
                      </a:lnTo>
                      <a:lnTo>
                        <a:pt x="18" y="177"/>
                      </a:lnTo>
                      <a:lnTo>
                        <a:pt x="28" y="164"/>
                      </a:lnTo>
                      <a:lnTo>
                        <a:pt x="39" y="154"/>
                      </a:lnTo>
                      <a:lnTo>
                        <a:pt x="51" y="142"/>
                      </a:lnTo>
                      <a:lnTo>
                        <a:pt x="63" y="132"/>
                      </a:lnTo>
                      <a:lnTo>
                        <a:pt x="77" y="120"/>
                      </a:lnTo>
                      <a:lnTo>
                        <a:pt x="90" y="112"/>
                      </a:lnTo>
                      <a:lnTo>
                        <a:pt x="105" y="102"/>
                      </a:lnTo>
                      <a:lnTo>
                        <a:pt x="119" y="91"/>
                      </a:lnTo>
                      <a:lnTo>
                        <a:pt x="135" y="83"/>
                      </a:lnTo>
                      <a:lnTo>
                        <a:pt x="151" y="72"/>
                      </a:lnTo>
                      <a:lnTo>
                        <a:pt x="167" y="64"/>
                      </a:lnTo>
                      <a:lnTo>
                        <a:pt x="185" y="55"/>
                      </a:lnTo>
                      <a:lnTo>
                        <a:pt x="202" y="46"/>
                      </a:lnTo>
                      <a:lnTo>
                        <a:pt x="220" y="38"/>
                      </a:lnTo>
                      <a:lnTo>
                        <a:pt x="237" y="30"/>
                      </a:lnTo>
                      <a:lnTo>
                        <a:pt x="256" y="20"/>
                      </a:lnTo>
                      <a:lnTo>
                        <a:pt x="2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0" name="Freeform 49"/>
                <p:cNvSpPr>
                  <a:spLocks/>
                </p:cNvSpPr>
                <p:nvPr/>
              </p:nvSpPr>
              <p:spPr bwMode="auto">
                <a:xfrm>
                  <a:off x="5032" y="3478"/>
                  <a:ext cx="71" cy="26"/>
                </a:xfrm>
                <a:custGeom>
                  <a:avLst/>
                  <a:gdLst>
                    <a:gd name="T0" fmla="*/ 209 w 212"/>
                    <a:gd name="T1" fmla="*/ 0 h 80"/>
                    <a:gd name="T2" fmla="*/ 208 w 212"/>
                    <a:gd name="T3" fmla="*/ 0 h 80"/>
                    <a:gd name="T4" fmla="*/ 195 w 212"/>
                    <a:gd name="T5" fmla="*/ 3 h 80"/>
                    <a:gd name="T6" fmla="*/ 182 w 212"/>
                    <a:gd name="T7" fmla="*/ 6 h 80"/>
                    <a:gd name="T8" fmla="*/ 169 w 212"/>
                    <a:gd name="T9" fmla="*/ 9 h 80"/>
                    <a:gd name="T10" fmla="*/ 156 w 212"/>
                    <a:gd name="T11" fmla="*/ 12 h 80"/>
                    <a:gd name="T12" fmla="*/ 142 w 212"/>
                    <a:gd name="T13" fmla="*/ 15 h 80"/>
                    <a:gd name="T14" fmla="*/ 129 w 212"/>
                    <a:gd name="T15" fmla="*/ 18 h 80"/>
                    <a:gd name="T16" fmla="*/ 116 w 212"/>
                    <a:gd name="T17" fmla="*/ 22 h 80"/>
                    <a:gd name="T18" fmla="*/ 103 w 212"/>
                    <a:gd name="T19" fmla="*/ 25 h 80"/>
                    <a:gd name="T20" fmla="*/ 90 w 212"/>
                    <a:gd name="T21" fmla="*/ 28 h 80"/>
                    <a:gd name="T22" fmla="*/ 77 w 212"/>
                    <a:gd name="T23" fmla="*/ 32 h 80"/>
                    <a:gd name="T24" fmla="*/ 64 w 212"/>
                    <a:gd name="T25" fmla="*/ 36 h 80"/>
                    <a:gd name="T26" fmla="*/ 51 w 212"/>
                    <a:gd name="T27" fmla="*/ 41 h 80"/>
                    <a:gd name="T28" fmla="*/ 39 w 212"/>
                    <a:gd name="T29" fmla="*/ 45 h 80"/>
                    <a:gd name="T30" fmla="*/ 25 w 212"/>
                    <a:gd name="T31" fmla="*/ 50 h 80"/>
                    <a:gd name="T32" fmla="*/ 13 w 212"/>
                    <a:gd name="T33" fmla="*/ 54 h 80"/>
                    <a:gd name="T34" fmla="*/ 0 w 212"/>
                    <a:gd name="T35" fmla="*/ 60 h 80"/>
                    <a:gd name="T36" fmla="*/ 10 w 212"/>
                    <a:gd name="T37" fmla="*/ 80 h 80"/>
                    <a:gd name="T38" fmla="*/ 22 w 212"/>
                    <a:gd name="T39" fmla="*/ 76 h 80"/>
                    <a:gd name="T40" fmla="*/ 33 w 212"/>
                    <a:gd name="T41" fmla="*/ 70 h 80"/>
                    <a:gd name="T42" fmla="*/ 45 w 212"/>
                    <a:gd name="T43" fmla="*/ 67 h 80"/>
                    <a:gd name="T44" fmla="*/ 58 w 212"/>
                    <a:gd name="T45" fmla="*/ 63 h 80"/>
                    <a:gd name="T46" fmla="*/ 71 w 212"/>
                    <a:gd name="T47" fmla="*/ 58 h 80"/>
                    <a:gd name="T48" fmla="*/ 84 w 212"/>
                    <a:gd name="T49" fmla="*/ 54 h 80"/>
                    <a:gd name="T50" fmla="*/ 96 w 212"/>
                    <a:gd name="T51" fmla="*/ 51 h 80"/>
                    <a:gd name="T52" fmla="*/ 109 w 212"/>
                    <a:gd name="T53" fmla="*/ 47 h 80"/>
                    <a:gd name="T54" fmla="*/ 122 w 212"/>
                    <a:gd name="T55" fmla="*/ 44 h 80"/>
                    <a:gd name="T56" fmla="*/ 135 w 212"/>
                    <a:gd name="T57" fmla="*/ 41 h 80"/>
                    <a:gd name="T58" fmla="*/ 148 w 212"/>
                    <a:gd name="T59" fmla="*/ 38 h 80"/>
                    <a:gd name="T60" fmla="*/ 161 w 212"/>
                    <a:gd name="T61" fmla="*/ 34 h 80"/>
                    <a:gd name="T62" fmla="*/ 173 w 212"/>
                    <a:gd name="T63" fmla="*/ 32 h 80"/>
                    <a:gd name="T64" fmla="*/ 186 w 212"/>
                    <a:gd name="T65" fmla="*/ 29 h 80"/>
                    <a:gd name="T66" fmla="*/ 199 w 212"/>
                    <a:gd name="T67" fmla="*/ 26 h 80"/>
                    <a:gd name="T68" fmla="*/ 212 w 212"/>
                    <a:gd name="T69" fmla="*/ 23 h 80"/>
                    <a:gd name="T70" fmla="*/ 209 w 212"/>
                    <a:gd name="T71" fmla="*/ 23 h 80"/>
                    <a:gd name="T72" fmla="*/ 209 w 212"/>
                    <a:gd name="T73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2" h="80">
                      <a:moveTo>
                        <a:pt x="209" y="0"/>
                      </a:moveTo>
                      <a:lnTo>
                        <a:pt x="208" y="0"/>
                      </a:lnTo>
                      <a:lnTo>
                        <a:pt x="195" y="3"/>
                      </a:lnTo>
                      <a:lnTo>
                        <a:pt x="182" y="6"/>
                      </a:lnTo>
                      <a:lnTo>
                        <a:pt x="169" y="9"/>
                      </a:lnTo>
                      <a:lnTo>
                        <a:pt x="156" y="12"/>
                      </a:lnTo>
                      <a:lnTo>
                        <a:pt x="142" y="15"/>
                      </a:lnTo>
                      <a:lnTo>
                        <a:pt x="129" y="18"/>
                      </a:lnTo>
                      <a:lnTo>
                        <a:pt x="116" y="22"/>
                      </a:lnTo>
                      <a:lnTo>
                        <a:pt x="103" y="25"/>
                      </a:lnTo>
                      <a:lnTo>
                        <a:pt x="90" y="28"/>
                      </a:lnTo>
                      <a:lnTo>
                        <a:pt x="77" y="32"/>
                      </a:lnTo>
                      <a:lnTo>
                        <a:pt x="64" y="36"/>
                      </a:lnTo>
                      <a:lnTo>
                        <a:pt x="51" y="41"/>
                      </a:lnTo>
                      <a:lnTo>
                        <a:pt x="39" y="45"/>
                      </a:lnTo>
                      <a:lnTo>
                        <a:pt x="25" y="50"/>
                      </a:lnTo>
                      <a:lnTo>
                        <a:pt x="13" y="54"/>
                      </a:lnTo>
                      <a:lnTo>
                        <a:pt x="0" y="60"/>
                      </a:lnTo>
                      <a:lnTo>
                        <a:pt x="10" y="80"/>
                      </a:lnTo>
                      <a:lnTo>
                        <a:pt x="22" y="76"/>
                      </a:lnTo>
                      <a:lnTo>
                        <a:pt x="33" y="70"/>
                      </a:lnTo>
                      <a:lnTo>
                        <a:pt x="45" y="67"/>
                      </a:lnTo>
                      <a:lnTo>
                        <a:pt x="58" y="63"/>
                      </a:lnTo>
                      <a:lnTo>
                        <a:pt x="71" y="58"/>
                      </a:lnTo>
                      <a:lnTo>
                        <a:pt x="84" y="54"/>
                      </a:lnTo>
                      <a:lnTo>
                        <a:pt x="96" y="51"/>
                      </a:lnTo>
                      <a:lnTo>
                        <a:pt x="109" y="47"/>
                      </a:lnTo>
                      <a:lnTo>
                        <a:pt x="122" y="44"/>
                      </a:lnTo>
                      <a:lnTo>
                        <a:pt x="135" y="41"/>
                      </a:lnTo>
                      <a:lnTo>
                        <a:pt x="148" y="38"/>
                      </a:lnTo>
                      <a:lnTo>
                        <a:pt x="161" y="34"/>
                      </a:lnTo>
                      <a:lnTo>
                        <a:pt x="173" y="32"/>
                      </a:lnTo>
                      <a:lnTo>
                        <a:pt x="186" y="29"/>
                      </a:lnTo>
                      <a:lnTo>
                        <a:pt x="199" y="26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1" name="Freeform 50"/>
                <p:cNvSpPr>
                  <a:spLocks/>
                </p:cNvSpPr>
                <p:nvPr/>
              </p:nvSpPr>
              <p:spPr bwMode="auto">
                <a:xfrm>
                  <a:off x="5102" y="3478"/>
                  <a:ext cx="177" cy="10"/>
                </a:xfrm>
                <a:custGeom>
                  <a:avLst/>
                  <a:gdLst>
                    <a:gd name="T0" fmla="*/ 512 w 531"/>
                    <a:gd name="T1" fmla="*/ 9 h 32"/>
                    <a:gd name="T2" fmla="*/ 480 w 531"/>
                    <a:gd name="T3" fmla="*/ 9 h 32"/>
                    <a:gd name="T4" fmla="*/ 447 w 531"/>
                    <a:gd name="T5" fmla="*/ 7 h 32"/>
                    <a:gd name="T6" fmla="*/ 413 w 531"/>
                    <a:gd name="T7" fmla="*/ 7 h 32"/>
                    <a:gd name="T8" fmla="*/ 380 w 531"/>
                    <a:gd name="T9" fmla="*/ 7 h 32"/>
                    <a:gd name="T10" fmla="*/ 348 w 531"/>
                    <a:gd name="T11" fmla="*/ 6 h 32"/>
                    <a:gd name="T12" fmla="*/ 314 w 531"/>
                    <a:gd name="T13" fmla="*/ 6 h 32"/>
                    <a:gd name="T14" fmla="*/ 281 w 531"/>
                    <a:gd name="T15" fmla="*/ 4 h 32"/>
                    <a:gd name="T16" fmla="*/ 232 w 531"/>
                    <a:gd name="T17" fmla="*/ 4 h 32"/>
                    <a:gd name="T18" fmla="*/ 200 w 531"/>
                    <a:gd name="T19" fmla="*/ 3 h 32"/>
                    <a:gd name="T20" fmla="*/ 166 w 531"/>
                    <a:gd name="T21" fmla="*/ 3 h 32"/>
                    <a:gd name="T22" fmla="*/ 133 w 531"/>
                    <a:gd name="T23" fmla="*/ 2 h 32"/>
                    <a:gd name="T24" fmla="*/ 99 w 531"/>
                    <a:gd name="T25" fmla="*/ 2 h 32"/>
                    <a:gd name="T26" fmla="*/ 67 w 531"/>
                    <a:gd name="T27" fmla="*/ 2 h 32"/>
                    <a:gd name="T28" fmla="*/ 34 w 531"/>
                    <a:gd name="T29" fmla="*/ 0 h 32"/>
                    <a:gd name="T30" fmla="*/ 0 w 531"/>
                    <a:gd name="T31" fmla="*/ 0 h 32"/>
                    <a:gd name="T32" fmla="*/ 16 w 531"/>
                    <a:gd name="T33" fmla="*/ 23 h 32"/>
                    <a:gd name="T34" fmla="*/ 51 w 531"/>
                    <a:gd name="T35" fmla="*/ 23 h 32"/>
                    <a:gd name="T36" fmla="*/ 83 w 531"/>
                    <a:gd name="T37" fmla="*/ 25 h 32"/>
                    <a:gd name="T38" fmla="*/ 117 w 531"/>
                    <a:gd name="T39" fmla="*/ 25 h 32"/>
                    <a:gd name="T40" fmla="*/ 149 w 531"/>
                    <a:gd name="T41" fmla="*/ 25 h 32"/>
                    <a:gd name="T42" fmla="*/ 182 w 531"/>
                    <a:gd name="T43" fmla="*/ 26 h 32"/>
                    <a:gd name="T44" fmla="*/ 216 w 531"/>
                    <a:gd name="T45" fmla="*/ 26 h 32"/>
                    <a:gd name="T46" fmla="*/ 265 w 531"/>
                    <a:gd name="T47" fmla="*/ 28 h 32"/>
                    <a:gd name="T48" fmla="*/ 298 w 531"/>
                    <a:gd name="T49" fmla="*/ 28 h 32"/>
                    <a:gd name="T50" fmla="*/ 332 w 531"/>
                    <a:gd name="T51" fmla="*/ 29 h 32"/>
                    <a:gd name="T52" fmla="*/ 364 w 531"/>
                    <a:gd name="T53" fmla="*/ 29 h 32"/>
                    <a:gd name="T54" fmla="*/ 397 w 531"/>
                    <a:gd name="T55" fmla="*/ 31 h 32"/>
                    <a:gd name="T56" fmla="*/ 431 w 531"/>
                    <a:gd name="T57" fmla="*/ 31 h 32"/>
                    <a:gd name="T58" fmla="*/ 463 w 531"/>
                    <a:gd name="T59" fmla="*/ 31 h 32"/>
                    <a:gd name="T60" fmla="*/ 496 w 531"/>
                    <a:gd name="T61" fmla="*/ 32 h 32"/>
                    <a:gd name="T62" fmla="*/ 530 w 531"/>
                    <a:gd name="T63" fmla="*/ 32 h 32"/>
                    <a:gd name="T64" fmla="*/ 531 w 531"/>
                    <a:gd name="T6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1" h="32">
                      <a:moveTo>
                        <a:pt x="531" y="9"/>
                      </a:moveTo>
                      <a:lnTo>
                        <a:pt x="512" y="9"/>
                      </a:lnTo>
                      <a:lnTo>
                        <a:pt x="496" y="9"/>
                      </a:lnTo>
                      <a:lnTo>
                        <a:pt x="480" y="9"/>
                      </a:lnTo>
                      <a:lnTo>
                        <a:pt x="463" y="7"/>
                      </a:lnTo>
                      <a:lnTo>
                        <a:pt x="447" y="7"/>
                      </a:lnTo>
                      <a:lnTo>
                        <a:pt x="431" y="7"/>
                      </a:lnTo>
                      <a:lnTo>
                        <a:pt x="413" y="7"/>
                      </a:lnTo>
                      <a:lnTo>
                        <a:pt x="397" y="7"/>
                      </a:lnTo>
                      <a:lnTo>
                        <a:pt x="380" y="7"/>
                      </a:lnTo>
                      <a:lnTo>
                        <a:pt x="364" y="6"/>
                      </a:lnTo>
                      <a:lnTo>
                        <a:pt x="348" y="6"/>
                      </a:lnTo>
                      <a:lnTo>
                        <a:pt x="332" y="6"/>
                      </a:lnTo>
                      <a:lnTo>
                        <a:pt x="314" y="6"/>
                      </a:lnTo>
                      <a:lnTo>
                        <a:pt x="298" y="4"/>
                      </a:lnTo>
                      <a:lnTo>
                        <a:pt x="281" y="4"/>
                      </a:lnTo>
                      <a:lnTo>
                        <a:pt x="265" y="4"/>
                      </a:lnTo>
                      <a:lnTo>
                        <a:pt x="232" y="4"/>
                      </a:lnTo>
                      <a:lnTo>
                        <a:pt x="216" y="3"/>
                      </a:lnTo>
                      <a:lnTo>
                        <a:pt x="200" y="3"/>
                      </a:lnTo>
                      <a:lnTo>
                        <a:pt x="182" y="3"/>
                      </a:lnTo>
                      <a:lnTo>
                        <a:pt x="166" y="3"/>
                      </a:lnTo>
                      <a:lnTo>
                        <a:pt x="149" y="2"/>
                      </a:lnTo>
                      <a:lnTo>
                        <a:pt x="133" y="2"/>
                      </a:lnTo>
                      <a:lnTo>
                        <a:pt x="117" y="2"/>
                      </a:lnTo>
                      <a:lnTo>
                        <a:pt x="99" y="2"/>
                      </a:lnTo>
                      <a:lnTo>
                        <a:pt x="83" y="2"/>
                      </a:lnTo>
                      <a:lnTo>
                        <a:pt x="67" y="2"/>
                      </a:lnTo>
                      <a:lnTo>
                        <a:pt x="51" y="0"/>
                      </a:lnTo>
                      <a:lnTo>
                        <a:pt x="34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16" y="23"/>
                      </a:lnTo>
                      <a:lnTo>
                        <a:pt x="34" y="23"/>
                      </a:lnTo>
                      <a:lnTo>
                        <a:pt x="51" y="23"/>
                      </a:lnTo>
                      <a:lnTo>
                        <a:pt x="67" y="25"/>
                      </a:lnTo>
                      <a:lnTo>
                        <a:pt x="83" y="25"/>
                      </a:lnTo>
                      <a:lnTo>
                        <a:pt x="99" y="25"/>
                      </a:lnTo>
                      <a:lnTo>
                        <a:pt x="117" y="25"/>
                      </a:lnTo>
                      <a:lnTo>
                        <a:pt x="133" y="25"/>
                      </a:lnTo>
                      <a:lnTo>
                        <a:pt x="149" y="25"/>
                      </a:lnTo>
                      <a:lnTo>
                        <a:pt x="166" y="26"/>
                      </a:lnTo>
                      <a:lnTo>
                        <a:pt x="182" y="26"/>
                      </a:lnTo>
                      <a:lnTo>
                        <a:pt x="200" y="26"/>
                      </a:lnTo>
                      <a:lnTo>
                        <a:pt x="216" y="26"/>
                      </a:lnTo>
                      <a:lnTo>
                        <a:pt x="232" y="28"/>
                      </a:lnTo>
                      <a:lnTo>
                        <a:pt x="265" y="28"/>
                      </a:lnTo>
                      <a:lnTo>
                        <a:pt x="281" y="28"/>
                      </a:lnTo>
                      <a:lnTo>
                        <a:pt x="298" y="28"/>
                      </a:lnTo>
                      <a:lnTo>
                        <a:pt x="314" y="29"/>
                      </a:lnTo>
                      <a:lnTo>
                        <a:pt x="332" y="29"/>
                      </a:lnTo>
                      <a:lnTo>
                        <a:pt x="348" y="29"/>
                      </a:lnTo>
                      <a:lnTo>
                        <a:pt x="364" y="29"/>
                      </a:lnTo>
                      <a:lnTo>
                        <a:pt x="380" y="31"/>
                      </a:lnTo>
                      <a:lnTo>
                        <a:pt x="397" y="31"/>
                      </a:lnTo>
                      <a:lnTo>
                        <a:pt x="413" y="31"/>
                      </a:lnTo>
                      <a:lnTo>
                        <a:pt x="431" y="31"/>
                      </a:lnTo>
                      <a:lnTo>
                        <a:pt x="447" y="31"/>
                      </a:lnTo>
                      <a:lnTo>
                        <a:pt x="463" y="31"/>
                      </a:lnTo>
                      <a:lnTo>
                        <a:pt x="480" y="32"/>
                      </a:lnTo>
                      <a:lnTo>
                        <a:pt x="496" y="32"/>
                      </a:lnTo>
                      <a:lnTo>
                        <a:pt x="512" y="32"/>
                      </a:lnTo>
                      <a:lnTo>
                        <a:pt x="530" y="32"/>
                      </a:lnTo>
                      <a:lnTo>
                        <a:pt x="527" y="32"/>
                      </a:lnTo>
                      <a:lnTo>
                        <a:pt x="53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2" name="Freeform 51"/>
                <p:cNvSpPr>
                  <a:spLocks/>
                </p:cNvSpPr>
                <p:nvPr/>
              </p:nvSpPr>
              <p:spPr bwMode="auto">
                <a:xfrm>
                  <a:off x="5278" y="3481"/>
                  <a:ext cx="90" cy="31"/>
                </a:xfrm>
                <a:custGeom>
                  <a:avLst/>
                  <a:gdLst>
                    <a:gd name="T0" fmla="*/ 272 w 272"/>
                    <a:gd name="T1" fmla="*/ 74 h 94"/>
                    <a:gd name="T2" fmla="*/ 256 w 272"/>
                    <a:gd name="T3" fmla="*/ 67 h 94"/>
                    <a:gd name="T4" fmla="*/ 241 w 272"/>
                    <a:gd name="T5" fmla="*/ 58 h 94"/>
                    <a:gd name="T6" fmla="*/ 225 w 272"/>
                    <a:gd name="T7" fmla="*/ 51 h 94"/>
                    <a:gd name="T8" fmla="*/ 209 w 272"/>
                    <a:gd name="T9" fmla="*/ 43 h 94"/>
                    <a:gd name="T10" fmla="*/ 193 w 272"/>
                    <a:gd name="T11" fmla="*/ 38 h 94"/>
                    <a:gd name="T12" fmla="*/ 177 w 272"/>
                    <a:gd name="T13" fmla="*/ 32 h 94"/>
                    <a:gd name="T14" fmla="*/ 161 w 272"/>
                    <a:gd name="T15" fmla="*/ 27 h 94"/>
                    <a:gd name="T16" fmla="*/ 145 w 272"/>
                    <a:gd name="T17" fmla="*/ 23 h 94"/>
                    <a:gd name="T18" fmla="*/ 129 w 272"/>
                    <a:gd name="T19" fmla="*/ 20 h 94"/>
                    <a:gd name="T20" fmla="*/ 112 w 272"/>
                    <a:gd name="T21" fmla="*/ 16 h 94"/>
                    <a:gd name="T22" fmla="*/ 94 w 272"/>
                    <a:gd name="T23" fmla="*/ 13 h 94"/>
                    <a:gd name="T24" fmla="*/ 77 w 272"/>
                    <a:gd name="T25" fmla="*/ 11 h 94"/>
                    <a:gd name="T26" fmla="*/ 59 w 272"/>
                    <a:gd name="T27" fmla="*/ 9 h 94"/>
                    <a:gd name="T28" fmla="*/ 42 w 272"/>
                    <a:gd name="T29" fmla="*/ 6 h 94"/>
                    <a:gd name="T30" fmla="*/ 23 w 272"/>
                    <a:gd name="T31" fmla="*/ 3 h 94"/>
                    <a:gd name="T32" fmla="*/ 4 w 272"/>
                    <a:gd name="T33" fmla="*/ 0 h 94"/>
                    <a:gd name="T34" fmla="*/ 0 w 272"/>
                    <a:gd name="T35" fmla="*/ 23 h 94"/>
                    <a:gd name="T36" fmla="*/ 19 w 272"/>
                    <a:gd name="T37" fmla="*/ 25 h 94"/>
                    <a:gd name="T38" fmla="*/ 37 w 272"/>
                    <a:gd name="T39" fmla="*/ 29 h 94"/>
                    <a:gd name="T40" fmla="*/ 56 w 272"/>
                    <a:gd name="T41" fmla="*/ 30 h 94"/>
                    <a:gd name="T42" fmla="*/ 74 w 272"/>
                    <a:gd name="T43" fmla="*/ 35 h 94"/>
                    <a:gd name="T44" fmla="*/ 91 w 272"/>
                    <a:gd name="T45" fmla="*/ 36 h 94"/>
                    <a:gd name="T46" fmla="*/ 107 w 272"/>
                    <a:gd name="T47" fmla="*/ 39 h 94"/>
                    <a:gd name="T48" fmla="*/ 123 w 272"/>
                    <a:gd name="T49" fmla="*/ 43 h 94"/>
                    <a:gd name="T50" fmla="*/ 139 w 272"/>
                    <a:gd name="T51" fmla="*/ 46 h 94"/>
                    <a:gd name="T52" fmla="*/ 155 w 272"/>
                    <a:gd name="T53" fmla="*/ 51 h 94"/>
                    <a:gd name="T54" fmla="*/ 170 w 272"/>
                    <a:gd name="T55" fmla="*/ 55 h 94"/>
                    <a:gd name="T56" fmla="*/ 186 w 272"/>
                    <a:gd name="T57" fmla="*/ 59 h 94"/>
                    <a:gd name="T58" fmla="*/ 200 w 272"/>
                    <a:gd name="T59" fmla="*/ 65 h 94"/>
                    <a:gd name="T60" fmla="*/ 215 w 272"/>
                    <a:gd name="T61" fmla="*/ 71 h 94"/>
                    <a:gd name="T62" fmla="*/ 229 w 272"/>
                    <a:gd name="T63" fmla="*/ 78 h 94"/>
                    <a:gd name="T64" fmla="*/ 245 w 272"/>
                    <a:gd name="T65" fmla="*/ 86 h 94"/>
                    <a:gd name="T66" fmla="*/ 260 w 272"/>
                    <a:gd name="T67" fmla="*/ 94 h 94"/>
                    <a:gd name="T68" fmla="*/ 272 w 272"/>
                    <a:gd name="T69" fmla="*/ 7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2" h="94">
                      <a:moveTo>
                        <a:pt x="272" y="74"/>
                      </a:moveTo>
                      <a:lnTo>
                        <a:pt x="256" y="67"/>
                      </a:lnTo>
                      <a:lnTo>
                        <a:pt x="241" y="58"/>
                      </a:lnTo>
                      <a:lnTo>
                        <a:pt x="225" y="51"/>
                      </a:lnTo>
                      <a:lnTo>
                        <a:pt x="209" y="43"/>
                      </a:lnTo>
                      <a:lnTo>
                        <a:pt x="193" y="38"/>
                      </a:lnTo>
                      <a:lnTo>
                        <a:pt x="177" y="32"/>
                      </a:lnTo>
                      <a:lnTo>
                        <a:pt x="161" y="27"/>
                      </a:lnTo>
                      <a:lnTo>
                        <a:pt x="145" y="23"/>
                      </a:lnTo>
                      <a:lnTo>
                        <a:pt x="129" y="20"/>
                      </a:lnTo>
                      <a:lnTo>
                        <a:pt x="112" y="16"/>
                      </a:lnTo>
                      <a:lnTo>
                        <a:pt x="94" y="13"/>
                      </a:lnTo>
                      <a:lnTo>
                        <a:pt x="77" y="11"/>
                      </a:lnTo>
                      <a:lnTo>
                        <a:pt x="59" y="9"/>
                      </a:lnTo>
                      <a:lnTo>
                        <a:pt x="42" y="6"/>
                      </a:lnTo>
                      <a:lnTo>
                        <a:pt x="23" y="3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19" y="25"/>
                      </a:lnTo>
                      <a:lnTo>
                        <a:pt x="37" y="29"/>
                      </a:lnTo>
                      <a:lnTo>
                        <a:pt x="56" y="30"/>
                      </a:lnTo>
                      <a:lnTo>
                        <a:pt x="74" y="35"/>
                      </a:lnTo>
                      <a:lnTo>
                        <a:pt x="91" y="36"/>
                      </a:lnTo>
                      <a:lnTo>
                        <a:pt x="107" y="39"/>
                      </a:lnTo>
                      <a:lnTo>
                        <a:pt x="123" y="43"/>
                      </a:lnTo>
                      <a:lnTo>
                        <a:pt x="139" y="46"/>
                      </a:lnTo>
                      <a:lnTo>
                        <a:pt x="155" y="51"/>
                      </a:lnTo>
                      <a:lnTo>
                        <a:pt x="170" y="55"/>
                      </a:lnTo>
                      <a:lnTo>
                        <a:pt x="186" y="59"/>
                      </a:lnTo>
                      <a:lnTo>
                        <a:pt x="200" y="65"/>
                      </a:lnTo>
                      <a:lnTo>
                        <a:pt x="215" y="71"/>
                      </a:lnTo>
                      <a:lnTo>
                        <a:pt x="229" y="78"/>
                      </a:lnTo>
                      <a:lnTo>
                        <a:pt x="245" y="86"/>
                      </a:lnTo>
                      <a:lnTo>
                        <a:pt x="260" y="94"/>
                      </a:lnTo>
                      <a:lnTo>
                        <a:pt x="272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3" name="Freeform 52"/>
                <p:cNvSpPr>
                  <a:spLocks/>
                </p:cNvSpPr>
                <p:nvPr/>
              </p:nvSpPr>
              <p:spPr bwMode="auto">
                <a:xfrm>
                  <a:off x="5364" y="3505"/>
                  <a:ext cx="59" cy="72"/>
                </a:xfrm>
                <a:custGeom>
                  <a:avLst/>
                  <a:gdLst>
                    <a:gd name="T0" fmla="*/ 166 w 177"/>
                    <a:gd name="T1" fmla="*/ 215 h 215"/>
                    <a:gd name="T2" fmla="*/ 177 w 177"/>
                    <a:gd name="T3" fmla="*/ 201 h 215"/>
                    <a:gd name="T4" fmla="*/ 169 w 177"/>
                    <a:gd name="T5" fmla="*/ 180 h 215"/>
                    <a:gd name="T6" fmla="*/ 161 w 177"/>
                    <a:gd name="T7" fmla="*/ 163 h 215"/>
                    <a:gd name="T8" fmla="*/ 153 w 177"/>
                    <a:gd name="T9" fmla="*/ 144 h 215"/>
                    <a:gd name="T10" fmla="*/ 145 w 177"/>
                    <a:gd name="T11" fmla="*/ 128 h 215"/>
                    <a:gd name="T12" fmla="*/ 135 w 177"/>
                    <a:gd name="T13" fmla="*/ 113 h 215"/>
                    <a:gd name="T14" fmla="*/ 126 w 177"/>
                    <a:gd name="T15" fmla="*/ 100 h 215"/>
                    <a:gd name="T16" fmla="*/ 116 w 177"/>
                    <a:gd name="T17" fmla="*/ 87 h 215"/>
                    <a:gd name="T18" fmla="*/ 106 w 177"/>
                    <a:gd name="T19" fmla="*/ 74 h 215"/>
                    <a:gd name="T20" fmla="*/ 96 w 177"/>
                    <a:gd name="T21" fmla="*/ 64 h 215"/>
                    <a:gd name="T22" fmla="*/ 84 w 177"/>
                    <a:gd name="T23" fmla="*/ 54 h 215"/>
                    <a:gd name="T24" fmla="*/ 73 w 177"/>
                    <a:gd name="T25" fmla="*/ 44 h 215"/>
                    <a:gd name="T26" fmla="*/ 62 w 177"/>
                    <a:gd name="T27" fmla="*/ 35 h 215"/>
                    <a:gd name="T28" fmla="*/ 49 w 177"/>
                    <a:gd name="T29" fmla="*/ 26 h 215"/>
                    <a:gd name="T30" fmla="*/ 38 w 177"/>
                    <a:gd name="T31" fmla="*/ 17 h 215"/>
                    <a:gd name="T32" fmla="*/ 25 w 177"/>
                    <a:gd name="T33" fmla="*/ 10 h 215"/>
                    <a:gd name="T34" fmla="*/ 12 w 177"/>
                    <a:gd name="T35" fmla="*/ 0 h 215"/>
                    <a:gd name="T36" fmla="*/ 0 w 177"/>
                    <a:gd name="T37" fmla="*/ 20 h 215"/>
                    <a:gd name="T38" fmla="*/ 12 w 177"/>
                    <a:gd name="T39" fmla="*/ 29 h 215"/>
                    <a:gd name="T40" fmla="*/ 23 w 177"/>
                    <a:gd name="T41" fmla="*/ 36 h 215"/>
                    <a:gd name="T42" fmla="*/ 36 w 177"/>
                    <a:gd name="T43" fmla="*/ 45 h 215"/>
                    <a:gd name="T44" fmla="*/ 48 w 177"/>
                    <a:gd name="T45" fmla="*/ 54 h 215"/>
                    <a:gd name="T46" fmla="*/ 60 w 177"/>
                    <a:gd name="T47" fmla="*/ 63 h 215"/>
                    <a:gd name="T48" fmla="*/ 70 w 177"/>
                    <a:gd name="T49" fmla="*/ 71 h 215"/>
                    <a:gd name="T50" fmla="*/ 78 w 177"/>
                    <a:gd name="T51" fmla="*/ 81 h 215"/>
                    <a:gd name="T52" fmla="*/ 89 w 177"/>
                    <a:gd name="T53" fmla="*/ 90 h 215"/>
                    <a:gd name="T54" fmla="*/ 99 w 177"/>
                    <a:gd name="T55" fmla="*/ 102 h 215"/>
                    <a:gd name="T56" fmla="*/ 108 w 177"/>
                    <a:gd name="T57" fmla="*/ 115 h 215"/>
                    <a:gd name="T58" fmla="*/ 116 w 177"/>
                    <a:gd name="T59" fmla="*/ 127 h 215"/>
                    <a:gd name="T60" fmla="*/ 124 w 177"/>
                    <a:gd name="T61" fmla="*/ 141 h 215"/>
                    <a:gd name="T62" fmla="*/ 132 w 177"/>
                    <a:gd name="T63" fmla="*/ 156 h 215"/>
                    <a:gd name="T64" fmla="*/ 140 w 177"/>
                    <a:gd name="T65" fmla="*/ 172 h 215"/>
                    <a:gd name="T66" fmla="*/ 148 w 177"/>
                    <a:gd name="T67" fmla="*/ 189 h 215"/>
                    <a:gd name="T68" fmla="*/ 156 w 177"/>
                    <a:gd name="T69" fmla="*/ 208 h 215"/>
                    <a:gd name="T70" fmla="*/ 164 w 177"/>
                    <a:gd name="T71" fmla="*/ 193 h 215"/>
                    <a:gd name="T72" fmla="*/ 166 w 177"/>
                    <a:gd name="T73" fmla="*/ 215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7" h="215">
                      <a:moveTo>
                        <a:pt x="166" y="215"/>
                      </a:moveTo>
                      <a:lnTo>
                        <a:pt x="177" y="201"/>
                      </a:lnTo>
                      <a:lnTo>
                        <a:pt x="169" y="180"/>
                      </a:lnTo>
                      <a:lnTo>
                        <a:pt x="161" y="163"/>
                      </a:lnTo>
                      <a:lnTo>
                        <a:pt x="153" y="144"/>
                      </a:lnTo>
                      <a:lnTo>
                        <a:pt x="145" y="128"/>
                      </a:lnTo>
                      <a:lnTo>
                        <a:pt x="135" y="113"/>
                      </a:lnTo>
                      <a:lnTo>
                        <a:pt x="126" y="100"/>
                      </a:lnTo>
                      <a:lnTo>
                        <a:pt x="116" y="87"/>
                      </a:lnTo>
                      <a:lnTo>
                        <a:pt x="106" y="74"/>
                      </a:lnTo>
                      <a:lnTo>
                        <a:pt x="96" y="64"/>
                      </a:lnTo>
                      <a:lnTo>
                        <a:pt x="84" y="54"/>
                      </a:lnTo>
                      <a:lnTo>
                        <a:pt x="73" y="44"/>
                      </a:lnTo>
                      <a:lnTo>
                        <a:pt x="62" y="35"/>
                      </a:lnTo>
                      <a:lnTo>
                        <a:pt x="49" y="26"/>
                      </a:lnTo>
                      <a:lnTo>
                        <a:pt x="38" y="17"/>
                      </a:lnTo>
                      <a:lnTo>
                        <a:pt x="25" y="10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12" y="29"/>
                      </a:lnTo>
                      <a:lnTo>
                        <a:pt x="23" y="36"/>
                      </a:lnTo>
                      <a:lnTo>
                        <a:pt x="36" y="45"/>
                      </a:lnTo>
                      <a:lnTo>
                        <a:pt x="48" y="54"/>
                      </a:lnTo>
                      <a:lnTo>
                        <a:pt x="60" y="63"/>
                      </a:lnTo>
                      <a:lnTo>
                        <a:pt x="70" y="71"/>
                      </a:lnTo>
                      <a:lnTo>
                        <a:pt x="78" y="81"/>
                      </a:lnTo>
                      <a:lnTo>
                        <a:pt x="89" y="90"/>
                      </a:lnTo>
                      <a:lnTo>
                        <a:pt x="99" y="102"/>
                      </a:lnTo>
                      <a:lnTo>
                        <a:pt x="108" y="115"/>
                      </a:lnTo>
                      <a:lnTo>
                        <a:pt x="116" y="127"/>
                      </a:lnTo>
                      <a:lnTo>
                        <a:pt x="124" y="141"/>
                      </a:lnTo>
                      <a:lnTo>
                        <a:pt x="132" y="156"/>
                      </a:lnTo>
                      <a:lnTo>
                        <a:pt x="140" y="172"/>
                      </a:lnTo>
                      <a:lnTo>
                        <a:pt x="148" y="189"/>
                      </a:lnTo>
                      <a:lnTo>
                        <a:pt x="156" y="208"/>
                      </a:lnTo>
                      <a:lnTo>
                        <a:pt x="164" y="193"/>
                      </a:lnTo>
                      <a:lnTo>
                        <a:pt x="166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4" name="Freeform 53"/>
                <p:cNvSpPr>
                  <a:spLocks/>
                </p:cNvSpPr>
                <p:nvPr/>
              </p:nvSpPr>
              <p:spPr bwMode="auto">
                <a:xfrm>
                  <a:off x="5290" y="3567"/>
                  <a:ext cx="130" cy="13"/>
                </a:xfrm>
                <a:custGeom>
                  <a:avLst/>
                  <a:gdLst>
                    <a:gd name="T0" fmla="*/ 0 w 390"/>
                    <a:gd name="T1" fmla="*/ 23 h 38"/>
                    <a:gd name="T2" fmla="*/ 23 w 390"/>
                    <a:gd name="T3" fmla="*/ 26 h 38"/>
                    <a:gd name="T4" fmla="*/ 48 w 390"/>
                    <a:gd name="T5" fmla="*/ 29 h 38"/>
                    <a:gd name="T6" fmla="*/ 73 w 390"/>
                    <a:gd name="T7" fmla="*/ 31 h 38"/>
                    <a:gd name="T8" fmla="*/ 99 w 390"/>
                    <a:gd name="T9" fmla="*/ 32 h 38"/>
                    <a:gd name="T10" fmla="*/ 124 w 390"/>
                    <a:gd name="T11" fmla="*/ 34 h 38"/>
                    <a:gd name="T12" fmla="*/ 148 w 390"/>
                    <a:gd name="T13" fmla="*/ 35 h 38"/>
                    <a:gd name="T14" fmla="*/ 173 w 390"/>
                    <a:gd name="T15" fmla="*/ 37 h 38"/>
                    <a:gd name="T16" fmla="*/ 199 w 390"/>
                    <a:gd name="T17" fmla="*/ 37 h 38"/>
                    <a:gd name="T18" fmla="*/ 224 w 390"/>
                    <a:gd name="T19" fmla="*/ 38 h 38"/>
                    <a:gd name="T20" fmla="*/ 247 w 390"/>
                    <a:gd name="T21" fmla="*/ 37 h 38"/>
                    <a:gd name="T22" fmla="*/ 272 w 390"/>
                    <a:gd name="T23" fmla="*/ 37 h 38"/>
                    <a:gd name="T24" fmla="*/ 297 w 390"/>
                    <a:gd name="T25" fmla="*/ 35 h 38"/>
                    <a:gd name="T26" fmla="*/ 321 w 390"/>
                    <a:gd name="T27" fmla="*/ 34 h 38"/>
                    <a:gd name="T28" fmla="*/ 345 w 390"/>
                    <a:gd name="T29" fmla="*/ 32 h 38"/>
                    <a:gd name="T30" fmla="*/ 368 w 390"/>
                    <a:gd name="T31" fmla="*/ 32 h 38"/>
                    <a:gd name="T32" fmla="*/ 390 w 390"/>
                    <a:gd name="T33" fmla="*/ 29 h 38"/>
                    <a:gd name="T34" fmla="*/ 388 w 390"/>
                    <a:gd name="T35" fmla="*/ 7 h 38"/>
                    <a:gd name="T36" fmla="*/ 366 w 390"/>
                    <a:gd name="T37" fmla="*/ 9 h 38"/>
                    <a:gd name="T38" fmla="*/ 343 w 390"/>
                    <a:gd name="T39" fmla="*/ 10 h 38"/>
                    <a:gd name="T40" fmla="*/ 320 w 390"/>
                    <a:gd name="T41" fmla="*/ 10 h 38"/>
                    <a:gd name="T42" fmla="*/ 297 w 390"/>
                    <a:gd name="T43" fmla="*/ 12 h 38"/>
                    <a:gd name="T44" fmla="*/ 272 w 390"/>
                    <a:gd name="T45" fmla="*/ 12 h 38"/>
                    <a:gd name="T46" fmla="*/ 247 w 390"/>
                    <a:gd name="T47" fmla="*/ 12 h 38"/>
                    <a:gd name="T48" fmla="*/ 224 w 390"/>
                    <a:gd name="T49" fmla="*/ 13 h 38"/>
                    <a:gd name="T50" fmla="*/ 199 w 390"/>
                    <a:gd name="T51" fmla="*/ 12 h 38"/>
                    <a:gd name="T52" fmla="*/ 150 w 390"/>
                    <a:gd name="T53" fmla="*/ 12 h 38"/>
                    <a:gd name="T54" fmla="*/ 124 w 390"/>
                    <a:gd name="T55" fmla="*/ 10 h 38"/>
                    <a:gd name="T56" fmla="*/ 99 w 390"/>
                    <a:gd name="T57" fmla="*/ 10 h 38"/>
                    <a:gd name="T58" fmla="*/ 76 w 390"/>
                    <a:gd name="T59" fmla="*/ 9 h 38"/>
                    <a:gd name="T60" fmla="*/ 51 w 390"/>
                    <a:gd name="T61" fmla="*/ 6 h 38"/>
                    <a:gd name="T62" fmla="*/ 26 w 390"/>
                    <a:gd name="T63" fmla="*/ 3 h 38"/>
                    <a:gd name="T64" fmla="*/ 1 w 390"/>
                    <a:gd name="T65" fmla="*/ 0 h 38"/>
                    <a:gd name="T66" fmla="*/ 0 w 390"/>
                    <a:gd name="T67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90" h="38">
                      <a:moveTo>
                        <a:pt x="0" y="23"/>
                      </a:moveTo>
                      <a:lnTo>
                        <a:pt x="23" y="26"/>
                      </a:lnTo>
                      <a:lnTo>
                        <a:pt x="48" y="29"/>
                      </a:lnTo>
                      <a:lnTo>
                        <a:pt x="73" y="31"/>
                      </a:lnTo>
                      <a:lnTo>
                        <a:pt x="99" y="32"/>
                      </a:lnTo>
                      <a:lnTo>
                        <a:pt x="124" y="34"/>
                      </a:lnTo>
                      <a:lnTo>
                        <a:pt x="148" y="35"/>
                      </a:lnTo>
                      <a:lnTo>
                        <a:pt x="173" y="37"/>
                      </a:lnTo>
                      <a:lnTo>
                        <a:pt x="199" y="37"/>
                      </a:lnTo>
                      <a:lnTo>
                        <a:pt x="224" y="38"/>
                      </a:lnTo>
                      <a:lnTo>
                        <a:pt x="247" y="37"/>
                      </a:lnTo>
                      <a:lnTo>
                        <a:pt x="272" y="37"/>
                      </a:lnTo>
                      <a:lnTo>
                        <a:pt x="297" y="35"/>
                      </a:lnTo>
                      <a:lnTo>
                        <a:pt x="321" y="34"/>
                      </a:lnTo>
                      <a:lnTo>
                        <a:pt x="345" y="32"/>
                      </a:lnTo>
                      <a:lnTo>
                        <a:pt x="368" y="32"/>
                      </a:lnTo>
                      <a:lnTo>
                        <a:pt x="390" y="29"/>
                      </a:lnTo>
                      <a:lnTo>
                        <a:pt x="388" y="7"/>
                      </a:lnTo>
                      <a:lnTo>
                        <a:pt x="366" y="9"/>
                      </a:lnTo>
                      <a:lnTo>
                        <a:pt x="343" y="10"/>
                      </a:lnTo>
                      <a:lnTo>
                        <a:pt x="320" y="10"/>
                      </a:lnTo>
                      <a:lnTo>
                        <a:pt x="297" y="12"/>
                      </a:lnTo>
                      <a:lnTo>
                        <a:pt x="272" y="12"/>
                      </a:lnTo>
                      <a:lnTo>
                        <a:pt x="247" y="12"/>
                      </a:lnTo>
                      <a:lnTo>
                        <a:pt x="224" y="13"/>
                      </a:lnTo>
                      <a:lnTo>
                        <a:pt x="199" y="12"/>
                      </a:lnTo>
                      <a:lnTo>
                        <a:pt x="150" y="12"/>
                      </a:lnTo>
                      <a:lnTo>
                        <a:pt x="124" y="10"/>
                      </a:lnTo>
                      <a:lnTo>
                        <a:pt x="99" y="10"/>
                      </a:lnTo>
                      <a:lnTo>
                        <a:pt x="76" y="9"/>
                      </a:lnTo>
                      <a:lnTo>
                        <a:pt x="51" y="6"/>
                      </a:lnTo>
                      <a:lnTo>
                        <a:pt x="26" y="3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5" name="Freeform 54"/>
                <p:cNvSpPr>
                  <a:spLocks/>
                </p:cNvSpPr>
                <p:nvPr/>
              </p:nvSpPr>
              <p:spPr bwMode="auto">
                <a:xfrm>
                  <a:off x="5187" y="3542"/>
                  <a:ext cx="103" cy="33"/>
                </a:xfrm>
                <a:custGeom>
                  <a:avLst/>
                  <a:gdLst>
                    <a:gd name="T0" fmla="*/ 19 w 308"/>
                    <a:gd name="T1" fmla="*/ 17 h 98"/>
                    <a:gd name="T2" fmla="*/ 0 w 308"/>
                    <a:gd name="T3" fmla="*/ 16 h 98"/>
                    <a:gd name="T4" fmla="*/ 13 w 308"/>
                    <a:gd name="T5" fmla="*/ 27 h 98"/>
                    <a:gd name="T6" fmla="*/ 26 w 308"/>
                    <a:gd name="T7" fmla="*/ 37 h 98"/>
                    <a:gd name="T8" fmla="*/ 41 w 308"/>
                    <a:gd name="T9" fmla="*/ 46 h 98"/>
                    <a:gd name="T10" fmla="*/ 58 w 308"/>
                    <a:gd name="T11" fmla="*/ 53 h 98"/>
                    <a:gd name="T12" fmla="*/ 76 w 308"/>
                    <a:gd name="T13" fmla="*/ 61 h 98"/>
                    <a:gd name="T14" fmla="*/ 96 w 308"/>
                    <a:gd name="T15" fmla="*/ 68 h 98"/>
                    <a:gd name="T16" fmla="*/ 115 w 308"/>
                    <a:gd name="T17" fmla="*/ 72 h 98"/>
                    <a:gd name="T18" fmla="*/ 137 w 308"/>
                    <a:gd name="T19" fmla="*/ 77 h 98"/>
                    <a:gd name="T20" fmla="*/ 159 w 308"/>
                    <a:gd name="T21" fmla="*/ 80 h 98"/>
                    <a:gd name="T22" fmla="*/ 179 w 308"/>
                    <a:gd name="T23" fmla="*/ 84 h 98"/>
                    <a:gd name="T24" fmla="*/ 202 w 308"/>
                    <a:gd name="T25" fmla="*/ 87 h 98"/>
                    <a:gd name="T26" fmla="*/ 224 w 308"/>
                    <a:gd name="T27" fmla="*/ 90 h 98"/>
                    <a:gd name="T28" fmla="*/ 246 w 308"/>
                    <a:gd name="T29" fmla="*/ 91 h 98"/>
                    <a:gd name="T30" fmla="*/ 266 w 308"/>
                    <a:gd name="T31" fmla="*/ 94 h 98"/>
                    <a:gd name="T32" fmla="*/ 287 w 308"/>
                    <a:gd name="T33" fmla="*/ 97 h 98"/>
                    <a:gd name="T34" fmla="*/ 307 w 308"/>
                    <a:gd name="T35" fmla="*/ 98 h 98"/>
                    <a:gd name="T36" fmla="*/ 308 w 308"/>
                    <a:gd name="T37" fmla="*/ 75 h 98"/>
                    <a:gd name="T38" fmla="*/ 290 w 308"/>
                    <a:gd name="T39" fmla="*/ 74 h 98"/>
                    <a:gd name="T40" fmla="*/ 269 w 308"/>
                    <a:gd name="T41" fmla="*/ 71 h 98"/>
                    <a:gd name="T42" fmla="*/ 247 w 308"/>
                    <a:gd name="T43" fmla="*/ 69 h 98"/>
                    <a:gd name="T44" fmla="*/ 226 w 308"/>
                    <a:gd name="T45" fmla="*/ 66 h 98"/>
                    <a:gd name="T46" fmla="*/ 204 w 308"/>
                    <a:gd name="T47" fmla="*/ 64 h 98"/>
                    <a:gd name="T48" fmla="*/ 183 w 308"/>
                    <a:gd name="T49" fmla="*/ 61 h 98"/>
                    <a:gd name="T50" fmla="*/ 162 w 308"/>
                    <a:gd name="T51" fmla="*/ 56 h 98"/>
                    <a:gd name="T52" fmla="*/ 141 w 308"/>
                    <a:gd name="T53" fmla="*/ 53 h 98"/>
                    <a:gd name="T54" fmla="*/ 121 w 308"/>
                    <a:gd name="T55" fmla="*/ 49 h 98"/>
                    <a:gd name="T56" fmla="*/ 101 w 308"/>
                    <a:gd name="T57" fmla="*/ 45 h 98"/>
                    <a:gd name="T58" fmla="*/ 83 w 308"/>
                    <a:gd name="T59" fmla="*/ 39 h 98"/>
                    <a:gd name="T60" fmla="*/ 66 w 308"/>
                    <a:gd name="T61" fmla="*/ 32 h 98"/>
                    <a:gd name="T62" fmla="*/ 51 w 308"/>
                    <a:gd name="T63" fmla="*/ 26 h 98"/>
                    <a:gd name="T64" fmla="*/ 39 w 308"/>
                    <a:gd name="T65" fmla="*/ 18 h 98"/>
                    <a:gd name="T66" fmla="*/ 28 w 308"/>
                    <a:gd name="T67" fmla="*/ 10 h 98"/>
                    <a:gd name="T68" fmla="*/ 19 w 308"/>
                    <a:gd name="T69" fmla="*/ 1 h 98"/>
                    <a:gd name="T70" fmla="*/ 2 w 308"/>
                    <a:gd name="T71" fmla="*/ 0 h 98"/>
                    <a:gd name="T72" fmla="*/ 19 w 308"/>
                    <a:gd name="T73" fmla="*/ 1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8" h="98">
                      <a:moveTo>
                        <a:pt x="19" y="17"/>
                      </a:moveTo>
                      <a:lnTo>
                        <a:pt x="0" y="16"/>
                      </a:lnTo>
                      <a:lnTo>
                        <a:pt x="13" y="27"/>
                      </a:lnTo>
                      <a:lnTo>
                        <a:pt x="26" y="37"/>
                      </a:lnTo>
                      <a:lnTo>
                        <a:pt x="41" y="46"/>
                      </a:lnTo>
                      <a:lnTo>
                        <a:pt x="58" y="53"/>
                      </a:lnTo>
                      <a:lnTo>
                        <a:pt x="76" y="61"/>
                      </a:lnTo>
                      <a:lnTo>
                        <a:pt x="96" y="68"/>
                      </a:lnTo>
                      <a:lnTo>
                        <a:pt x="115" y="72"/>
                      </a:lnTo>
                      <a:lnTo>
                        <a:pt x="137" y="77"/>
                      </a:lnTo>
                      <a:lnTo>
                        <a:pt x="159" y="80"/>
                      </a:lnTo>
                      <a:lnTo>
                        <a:pt x="179" y="84"/>
                      </a:lnTo>
                      <a:lnTo>
                        <a:pt x="202" y="87"/>
                      </a:lnTo>
                      <a:lnTo>
                        <a:pt x="224" y="90"/>
                      </a:lnTo>
                      <a:lnTo>
                        <a:pt x="246" y="91"/>
                      </a:lnTo>
                      <a:lnTo>
                        <a:pt x="266" y="94"/>
                      </a:lnTo>
                      <a:lnTo>
                        <a:pt x="287" y="97"/>
                      </a:lnTo>
                      <a:lnTo>
                        <a:pt x="307" y="98"/>
                      </a:lnTo>
                      <a:lnTo>
                        <a:pt x="308" y="75"/>
                      </a:lnTo>
                      <a:lnTo>
                        <a:pt x="290" y="74"/>
                      </a:lnTo>
                      <a:lnTo>
                        <a:pt x="269" y="71"/>
                      </a:lnTo>
                      <a:lnTo>
                        <a:pt x="247" y="69"/>
                      </a:lnTo>
                      <a:lnTo>
                        <a:pt x="226" y="66"/>
                      </a:lnTo>
                      <a:lnTo>
                        <a:pt x="204" y="64"/>
                      </a:lnTo>
                      <a:lnTo>
                        <a:pt x="183" y="61"/>
                      </a:lnTo>
                      <a:lnTo>
                        <a:pt x="162" y="56"/>
                      </a:lnTo>
                      <a:lnTo>
                        <a:pt x="141" y="53"/>
                      </a:lnTo>
                      <a:lnTo>
                        <a:pt x="121" y="49"/>
                      </a:lnTo>
                      <a:lnTo>
                        <a:pt x="101" y="45"/>
                      </a:lnTo>
                      <a:lnTo>
                        <a:pt x="83" y="39"/>
                      </a:lnTo>
                      <a:lnTo>
                        <a:pt x="66" y="32"/>
                      </a:lnTo>
                      <a:lnTo>
                        <a:pt x="51" y="26"/>
                      </a:lnTo>
                      <a:lnTo>
                        <a:pt x="39" y="18"/>
                      </a:lnTo>
                      <a:lnTo>
                        <a:pt x="28" y="10"/>
                      </a:lnTo>
                      <a:lnTo>
                        <a:pt x="19" y="1"/>
                      </a:lnTo>
                      <a:lnTo>
                        <a:pt x="2" y="0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6" name="Freeform 55"/>
                <p:cNvSpPr>
                  <a:spLocks/>
                </p:cNvSpPr>
                <p:nvPr/>
              </p:nvSpPr>
              <p:spPr bwMode="auto">
                <a:xfrm>
                  <a:off x="5184" y="3480"/>
                  <a:ext cx="8" cy="4"/>
                </a:xfrm>
                <a:custGeom>
                  <a:avLst/>
                  <a:gdLst>
                    <a:gd name="T0" fmla="*/ 23 w 23"/>
                    <a:gd name="T1" fmla="*/ 12 h 12"/>
                    <a:gd name="T2" fmla="*/ 22 w 23"/>
                    <a:gd name="T3" fmla="*/ 7 h 12"/>
                    <a:gd name="T4" fmla="*/ 19 w 23"/>
                    <a:gd name="T5" fmla="*/ 3 h 12"/>
                    <a:gd name="T6" fmla="*/ 16 w 23"/>
                    <a:gd name="T7" fmla="*/ 1 h 12"/>
                    <a:gd name="T8" fmla="*/ 10 w 23"/>
                    <a:gd name="T9" fmla="*/ 0 h 12"/>
                    <a:gd name="T10" fmla="*/ 7 w 23"/>
                    <a:gd name="T11" fmla="*/ 1 h 12"/>
                    <a:gd name="T12" fmla="*/ 3 w 23"/>
                    <a:gd name="T13" fmla="*/ 4 h 12"/>
                    <a:gd name="T14" fmla="*/ 1 w 23"/>
                    <a:gd name="T15" fmla="*/ 7 h 12"/>
                    <a:gd name="T16" fmla="*/ 0 w 23"/>
                    <a:gd name="T17" fmla="*/ 12 h 12"/>
                    <a:gd name="T18" fmla="*/ 23 w 23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2">
                      <a:moveTo>
                        <a:pt x="23" y="12"/>
                      </a:moveTo>
                      <a:lnTo>
                        <a:pt x="22" y="7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7" name="Freeform 56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11" cy="61"/>
                </a:xfrm>
                <a:custGeom>
                  <a:avLst/>
                  <a:gdLst>
                    <a:gd name="T0" fmla="*/ 32 w 32"/>
                    <a:gd name="T1" fmla="*/ 184 h 184"/>
                    <a:gd name="T2" fmla="*/ 31 w 32"/>
                    <a:gd name="T3" fmla="*/ 173 h 184"/>
                    <a:gd name="T4" fmla="*/ 31 w 32"/>
                    <a:gd name="T5" fmla="*/ 161 h 184"/>
                    <a:gd name="T6" fmla="*/ 31 w 32"/>
                    <a:gd name="T7" fmla="*/ 149 h 184"/>
                    <a:gd name="T8" fmla="*/ 29 w 32"/>
                    <a:gd name="T9" fmla="*/ 138 h 184"/>
                    <a:gd name="T10" fmla="*/ 29 w 32"/>
                    <a:gd name="T11" fmla="*/ 126 h 184"/>
                    <a:gd name="T12" fmla="*/ 28 w 32"/>
                    <a:gd name="T13" fmla="*/ 114 h 184"/>
                    <a:gd name="T14" fmla="*/ 28 w 32"/>
                    <a:gd name="T15" fmla="*/ 104 h 184"/>
                    <a:gd name="T16" fmla="*/ 28 w 32"/>
                    <a:gd name="T17" fmla="*/ 91 h 184"/>
                    <a:gd name="T18" fmla="*/ 26 w 32"/>
                    <a:gd name="T19" fmla="*/ 80 h 184"/>
                    <a:gd name="T20" fmla="*/ 26 w 32"/>
                    <a:gd name="T21" fmla="*/ 68 h 184"/>
                    <a:gd name="T22" fmla="*/ 25 w 32"/>
                    <a:gd name="T23" fmla="*/ 58 h 184"/>
                    <a:gd name="T24" fmla="*/ 25 w 32"/>
                    <a:gd name="T25" fmla="*/ 45 h 184"/>
                    <a:gd name="T26" fmla="*/ 25 w 32"/>
                    <a:gd name="T27" fmla="*/ 34 h 184"/>
                    <a:gd name="T28" fmla="*/ 25 w 32"/>
                    <a:gd name="T29" fmla="*/ 23 h 184"/>
                    <a:gd name="T30" fmla="*/ 23 w 32"/>
                    <a:gd name="T31" fmla="*/ 11 h 184"/>
                    <a:gd name="T32" fmla="*/ 23 w 32"/>
                    <a:gd name="T33" fmla="*/ 0 h 184"/>
                    <a:gd name="T34" fmla="*/ 0 w 32"/>
                    <a:gd name="T35" fmla="*/ 0 h 184"/>
                    <a:gd name="T36" fmla="*/ 1 w 32"/>
                    <a:gd name="T37" fmla="*/ 13 h 184"/>
                    <a:gd name="T38" fmla="*/ 1 w 32"/>
                    <a:gd name="T39" fmla="*/ 23 h 184"/>
                    <a:gd name="T40" fmla="*/ 1 w 32"/>
                    <a:gd name="T41" fmla="*/ 34 h 184"/>
                    <a:gd name="T42" fmla="*/ 1 w 32"/>
                    <a:gd name="T43" fmla="*/ 46 h 184"/>
                    <a:gd name="T44" fmla="*/ 3 w 32"/>
                    <a:gd name="T45" fmla="*/ 58 h 184"/>
                    <a:gd name="T46" fmla="*/ 3 w 32"/>
                    <a:gd name="T47" fmla="*/ 69 h 184"/>
                    <a:gd name="T48" fmla="*/ 4 w 32"/>
                    <a:gd name="T49" fmla="*/ 81 h 184"/>
                    <a:gd name="T50" fmla="*/ 4 w 32"/>
                    <a:gd name="T51" fmla="*/ 93 h 184"/>
                    <a:gd name="T52" fmla="*/ 6 w 32"/>
                    <a:gd name="T53" fmla="*/ 104 h 184"/>
                    <a:gd name="T54" fmla="*/ 6 w 32"/>
                    <a:gd name="T55" fmla="*/ 114 h 184"/>
                    <a:gd name="T56" fmla="*/ 6 w 32"/>
                    <a:gd name="T57" fmla="*/ 128 h 184"/>
                    <a:gd name="T58" fmla="*/ 6 w 32"/>
                    <a:gd name="T59" fmla="*/ 138 h 184"/>
                    <a:gd name="T60" fmla="*/ 7 w 32"/>
                    <a:gd name="T61" fmla="*/ 151 h 184"/>
                    <a:gd name="T62" fmla="*/ 7 w 32"/>
                    <a:gd name="T63" fmla="*/ 161 h 184"/>
                    <a:gd name="T64" fmla="*/ 9 w 32"/>
                    <a:gd name="T65" fmla="*/ 174 h 184"/>
                    <a:gd name="T66" fmla="*/ 9 w 32"/>
                    <a:gd name="T67" fmla="*/ 184 h 184"/>
                    <a:gd name="T68" fmla="*/ 32 w 32"/>
                    <a:gd name="T69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184">
                      <a:moveTo>
                        <a:pt x="32" y="184"/>
                      </a:moveTo>
                      <a:lnTo>
                        <a:pt x="31" y="173"/>
                      </a:lnTo>
                      <a:lnTo>
                        <a:pt x="31" y="161"/>
                      </a:lnTo>
                      <a:lnTo>
                        <a:pt x="31" y="149"/>
                      </a:lnTo>
                      <a:lnTo>
                        <a:pt x="29" y="138"/>
                      </a:lnTo>
                      <a:lnTo>
                        <a:pt x="29" y="126"/>
                      </a:lnTo>
                      <a:lnTo>
                        <a:pt x="28" y="114"/>
                      </a:lnTo>
                      <a:lnTo>
                        <a:pt x="28" y="104"/>
                      </a:lnTo>
                      <a:lnTo>
                        <a:pt x="28" y="91"/>
                      </a:lnTo>
                      <a:lnTo>
                        <a:pt x="26" y="80"/>
                      </a:lnTo>
                      <a:lnTo>
                        <a:pt x="26" y="68"/>
                      </a:lnTo>
                      <a:lnTo>
                        <a:pt x="25" y="58"/>
                      </a:lnTo>
                      <a:lnTo>
                        <a:pt x="25" y="45"/>
                      </a:lnTo>
                      <a:lnTo>
                        <a:pt x="25" y="34"/>
                      </a:lnTo>
                      <a:lnTo>
                        <a:pt x="25" y="23"/>
                      </a:lnTo>
                      <a:lnTo>
                        <a:pt x="23" y="11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1" y="23"/>
                      </a:lnTo>
                      <a:lnTo>
                        <a:pt x="1" y="34"/>
                      </a:lnTo>
                      <a:lnTo>
                        <a:pt x="1" y="46"/>
                      </a:lnTo>
                      <a:lnTo>
                        <a:pt x="3" y="58"/>
                      </a:lnTo>
                      <a:lnTo>
                        <a:pt x="3" y="69"/>
                      </a:lnTo>
                      <a:lnTo>
                        <a:pt x="4" y="81"/>
                      </a:lnTo>
                      <a:lnTo>
                        <a:pt x="4" y="93"/>
                      </a:lnTo>
                      <a:lnTo>
                        <a:pt x="6" y="104"/>
                      </a:lnTo>
                      <a:lnTo>
                        <a:pt x="6" y="114"/>
                      </a:lnTo>
                      <a:lnTo>
                        <a:pt x="6" y="128"/>
                      </a:lnTo>
                      <a:lnTo>
                        <a:pt x="6" y="138"/>
                      </a:lnTo>
                      <a:lnTo>
                        <a:pt x="7" y="151"/>
                      </a:lnTo>
                      <a:lnTo>
                        <a:pt x="7" y="161"/>
                      </a:lnTo>
                      <a:lnTo>
                        <a:pt x="9" y="174"/>
                      </a:lnTo>
                      <a:lnTo>
                        <a:pt x="9" y="184"/>
                      </a:lnTo>
                      <a:lnTo>
                        <a:pt x="32" y="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8" name="Freeform 57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8" cy="3"/>
                </a:xfrm>
                <a:custGeom>
                  <a:avLst/>
                  <a:gdLst>
                    <a:gd name="T0" fmla="*/ 0 w 23"/>
                    <a:gd name="T1" fmla="*/ 0 h 11"/>
                    <a:gd name="T2" fmla="*/ 1 w 23"/>
                    <a:gd name="T3" fmla="*/ 5 h 11"/>
                    <a:gd name="T4" fmla="*/ 4 w 23"/>
                    <a:gd name="T5" fmla="*/ 8 h 11"/>
                    <a:gd name="T6" fmla="*/ 9 w 23"/>
                    <a:gd name="T7" fmla="*/ 11 h 11"/>
                    <a:gd name="T8" fmla="*/ 12 w 23"/>
                    <a:gd name="T9" fmla="*/ 11 h 11"/>
                    <a:gd name="T10" fmla="*/ 16 w 23"/>
                    <a:gd name="T11" fmla="*/ 10 h 11"/>
                    <a:gd name="T12" fmla="*/ 20 w 23"/>
                    <a:gd name="T13" fmla="*/ 7 h 11"/>
                    <a:gd name="T14" fmla="*/ 23 w 23"/>
                    <a:gd name="T15" fmla="*/ 4 h 11"/>
                    <a:gd name="T16" fmla="*/ 23 w 23"/>
                    <a:gd name="T17" fmla="*/ 0 h 11"/>
                    <a:gd name="T18" fmla="*/ 0 w 23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1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4" y="8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20" y="7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9" name="Freeform 58"/>
                <p:cNvSpPr>
                  <a:spLocks/>
                </p:cNvSpPr>
                <p:nvPr/>
              </p:nvSpPr>
              <p:spPr bwMode="auto">
                <a:xfrm>
                  <a:off x="5041" y="3089"/>
                  <a:ext cx="256" cy="411"/>
                </a:xfrm>
                <a:custGeom>
                  <a:avLst/>
                  <a:gdLst>
                    <a:gd name="T0" fmla="*/ 7 w 768"/>
                    <a:gd name="T1" fmla="*/ 71 h 1231"/>
                    <a:gd name="T2" fmla="*/ 22 w 768"/>
                    <a:gd name="T3" fmla="*/ 218 h 1231"/>
                    <a:gd name="T4" fmla="*/ 36 w 768"/>
                    <a:gd name="T5" fmla="*/ 369 h 1231"/>
                    <a:gd name="T6" fmla="*/ 52 w 768"/>
                    <a:gd name="T7" fmla="*/ 521 h 1231"/>
                    <a:gd name="T8" fmla="*/ 68 w 768"/>
                    <a:gd name="T9" fmla="*/ 672 h 1231"/>
                    <a:gd name="T10" fmla="*/ 84 w 768"/>
                    <a:gd name="T11" fmla="*/ 825 h 1231"/>
                    <a:gd name="T12" fmla="*/ 100 w 768"/>
                    <a:gd name="T13" fmla="*/ 975 h 1231"/>
                    <a:gd name="T14" fmla="*/ 115 w 768"/>
                    <a:gd name="T15" fmla="*/ 1121 h 1231"/>
                    <a:gd name="T16" fmla="*/ 138 w 768"/>
                    <a:gd name="T17" fmla="*/ 1200 h 1231"/>
                    <a:gd name="T18" fmla="*/ 175 w 768"/>
                    <a:gd name="T19" fmla="*/ 1212 h 1231"/>
                    <a:gd name="T20" fmla="*/ 214 w 768"/>
                    <a:gd name="T21" fmla="*/ 1220 h 1231"/>
                    <a:gd name="T22" fmla="*/ 257 w 768"/>
                    <a:gd name="T23" fmla="*/ 1225 h 1231"/>
                    <a:gd name="T24" fmla="*/ 301 w 768"/>
                    <a:gd name="T25" fmla="*/ 1228 h 1231"/>
                    <a:gd name="T26" fmla="*/ 345 w 768"/>
                    <a:gd name="T27" fmla="*/ 1228 h 1231"/>
                    <a:gd name="T28" fmla="*/ 387 w 768"/>
                    <a:gd name="T29" fmla="*/ 1225 h 1231"/>
                    <a:gd name="T30" fmla="*/ 425 w 768"/>
                    <a:gd name="T31" fmla="*/ 1220 h 1231"/>
                    <a:gd name="T32" fmla="*/ 465 w 768"/>
                    <a:gd name="T33" fmla="*/ 1220 h 1231"/>
                    <a:gd name="T34" fmla="*/ 508 w 768"/>
                    <a:gd name="T35" fmla="*/ 1226 h 1231"/>
                    <a:gd name="T36" fmla="*/ 553 w 768"/>
                    <a:gd name="T37" fmla="*/ 1229 h 1231"/>
                    <a:gd name="T38" fmla="*/ 620 w 768"/>
                    <a:gd name="T39" fmla="*/ 1231 h 1231"/>
                    <a:gd name="T40" fmla="*/ 662 w 768"/>
                    <a:gd name="T41" fmla="*/ 1228 h 1231"/>
                    <a:gd name="T42" fmla="*/ 701 w 768"/>
                    <a:gd name="T43" fmla="*/ 1220 h 1231"/>
                    <a:gd name="T44" fmla="*/ 737 w 768"/>
                    <a:gd name="T45" fmla="*/ 1212 h 1231"/>
                    <a:gd name="T46" fmla="*/ 768 w 768"/>
                    <a:gd name="T47" fmla="*/ 1197 h 1231"/>
                    <a:gd name="T48" fmla="*/ 750 w 768"/>
                    <a:gd name="T49" fmla="*/ 918 h 1231"/>
                    <a:gd name="T50" fmla="*/ 733 w 768"/>
                    <a:gd name="T51" fmla="*/ 637 h 1231"/>
                    <a:gd name="T52" fmla="*/ 715 w 768"/>
                    <a:gd name="T53" fmla="*/ 356 h 1231"/>
                    <a:gd name="T54" fmla="*/ 698 w 768"/>
                    <a:gd name="T55" fmla="*/ 77 h 1231"/>
                    <a:gd name="T56" fmla="*/ 654 w 768"/>
                    <a:gd name="T57" fmla="*/ 74 h 1231"/>
                    <a:gd name="T58" fmla="*/ 609 w 768"/>
                    <a:gd name="T59" fmla="*/ 71 h 1231"/>
                    <a:gd name="T60" fmla="*/ 566 w 768"/>
                    <a:gd name="T61" fmla="*/ 70 h 1231"/>
                    <a:gd name="T62" fmla="*/ 519 w 768"/>
                    <a:gd name="T63" fmla="*/ 67 h 1231"/>
                    <a:gd name="T64" fmla="*/ 474 w 768"/>
                    <a:gd name="T65" fmla="*/ 63 h 1231"/>
                    <a:gd name="T66" fmla="*/ 428 w 768"/>
                    <a:gd name="T67" fmla="*/ 58 h 1231"/>
                    <a:gd name="T68" fmla="*/ 381 w 768"/>
                    <a:gd name="T69" fmla="*/ 54 h 1231"/>
                    <a:gd name="T70" fmla="*/ 336 w 768"/>
                    <a:gd name="T71" fmla="*/ 49 h 1231"/>
                    <a:gd name="T72" fmla="*/ 291 w 768"/>
                    <a:gd name="T73" fmla="*/ 45 h 1231"/>
                    <a:gd name="T74" fmla="*/ 246 w 768"/>
                    <a:gd name="T75" fmla="*/ 39 h 1231"/>
                    <a:gd name="T76" fmla="*/ 202 w 768"/>
                    <a:gd name="T77" fmla="*/ 32 h 1231"/>
                    <a:gd name="T78" fmla="*/ 159 w 768"/>
                    <a:gd name="T79" fmla="*/ 28 h 1231"/>
                    <a:gd name="T80" fmla="*/ 116 w 768"/>
                    <a:gd name="T81" fmla="*/ 20 h 1231"/>
                    <a:gd name="T82" fmla="*/ 76 w 768"/>
                    <a:gd name="T83" fmla="*/ 15 h 1231"/>
                    <a:gd name="T84" fmla="*/ 36 w 768"/>
                    <a:gd name="T85" fmla="*/ 7 h 1231"/>
                    <a:gd name="T86" fmla="*/ 0 w 768"/>
                    <a:gd name="T87" fmla="*/ 0 h 1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68" h="1231">
                      <a:moveTo>
                        <a:pt x="0" y="0"/>
                      </a:moveTo>
                      <a:lnTo>
                        <a:pt x="7" y="71"/>
                      </a:lnTo>
                      <a:lnTo>
                        <a:pt x="15" y="145"/>
                      </a:lnTo>
                      <a:lnTo>
                        <a:pt x="22" y="218"/>
                      </a:lnTo>
                      <a:lnTo>
                        <a:pt x="29" y="294"/>
                      </a:lnTo>
                      <a:lnTo>
                        <a:pt x="36" y="369"/>
                      </a:lnTo>
                      <a:lnTo>
                        <a:pt x="45" y="445"/>
                      </a:lnTo>
                      <a:lnTo>
                        <a:pt x="52" y="521"/>
                      </a:lnTo>
                      <a:lnTo>
                        <a:pt x="61" y="596"/>
                      </a:lnTo>
                      <a:lnTo>
                        <a:pt x="68" y="672"/>
                      </a:lnTo>
                      <a:lnTo>
                        <a:pt x="76" y="749"/>
                      </a:lnTo>
                      <a:lnTo>
                        <a:pt x="84" y="825"/>
                      </a:lnTo>
                      <a:lnTo>
                        <a:pt x="92" y="900"/>
                      </a:lnTo>
                      <a:lnTo>
                        <a:pt x="100" y="975"/>
                      </a:lnTo>
                      <a:lnTo>
                        <a:pt x="108" y="1049"/>
                      </a:lnTo>
                      <a:lnTo>
                        <a:pt x="115" y="1121"/>
                      </a:lnTo>
                      <a:lnTo>
                        <a:pt x="122" y="1194"/>
                      </a:lnTo>
                      <a:lnTo>
                        <a:pt x="138" y="1200"/>
                      </a:lnTo>
                      <a:lnTo>
                        <a:pt x="156" y="1206"/>
                      </a:lnTo>
                      <a:lnTo>
                        <a:pt x="175" y="1212"/>
                      </a:lnTo>
                      <a:lnTo>
                        <a:pt x="193" y="1216"/>
                      </a:lnTo>
                      <a:lnTo>
                        <a:pt x="214" y="1220"/>
                      </a:lnTo>
                      <a:lnTo>
                        <a:pt x="236" y="1223"/>
                      </a:lnTo>
                      <a:lnTo>
                        <a:pt x="257" y="1225"/>
                      </a:lnTo>
                      <a:lnTo>
                        <a:pt x="278" y="1226"/>
                      </a:lnTo>
                      <a:lnTo>
                        <a:pt x="301" y="1228"/>
                      </a:lnTo>
                      <a:lnTo>
                        <a:pt x="323" y="1228"/>
                      </a:lnTo>
                      <a:lnTo>
                        <a:pt x="345" y="1228"/>
                      </a:lnTo>
                      <a:lnTo>
                        <a:pt x="365" y="1226"/>
                      </a:lnTo>
                      <a:lnTo>
                        <a:pt x="387" y="1225"/>
                      </a:lnTo>
                      <a:lnTo>
                        <a:pt x="406" y="1222"/>
                      </a:lnTo>
                      <a:lnTo>
                        <a:pt x="425" y="1220"/>
                      </a:lnTo>
                      <a:lnTo>
                        <a:pt x="445" y="1216"/>
                      </a:lnTo>
                      <a:lnTo>
                        <a:pt x="465" y="1220"/>
                      </a:lnTo>
                      <a:lnTo>
                        <a:pt x="486" y="1223"/>
                      </a:lnTo>
                      <a:lnTo>
                        <a:pt x="508" y="1226"/>
                      </a:lnTo>
                      <a:lnTo>
                        <a:pt x="529" y="1228"/>
                      </a:lnTo>
                      <a:lnTo>
                        <a:pt x="553" y="1229"/>
                      </a:lnTo>
                      <a:lnTo>
                        <a:pt x="574" y="1231"/>
                      </a:lnTo>
                      <a:lnTo>
                        <a:pt x="620" y="1231"/>
                      </a:lnTo>
                      <a:lnTo>
                        <a:pt x="641" y="1229"/>
                      </a:lnTo>
                      <a:lnTo>
                        <a:pt x="662" y="1228"/>
                      </a:lnTo>
                      <a:lnTo>
                        <a:pt x="682" y="1225"/>
                      </a:lnTo>
                      <a:lnTo>
                        <a:pt x="701" y="1220"/>
                      </a:lnTo>
                      <a:lnTo>
                        <a:pt x="720" y="1216"/>
                      </a:lnTo>
                      <a:lnTo>
                        <a:pt x="737" y="1212"/>
                      </a:lnTo>
                      <a:lnTo>
                        <a:pt x="753" y="1204"/>
                      </a:lnTo>
                      <a:lnTo>
                        <a:pt x="768" y="1197"/>
                      </a:lnTo>
                      <a:lnTo>
                        <a:pt x="759" y="1057"/>
                      </a:lnTo>
                      <a:lnTo>
                        <a:pt x="750" y="918"/>
                      </a:lnTo>
                      <a:lnTo>
                        <a:pt x="742" y="777"/>
                      </a:lnTo>
                      <a:lnTo>
                        <a:pt x="733" y="637"/>
                      </a:lnTo>
                      <a:lnTo>
                        <a:pt x="724" y="496"/>
                      </a:lnTo>
                      <a:lnTo>
                        <a:pt x="715" y="356"/>
                      </a:lnTo>
                      <a:lnTo>
                        <a:pt x="707" y="217"/>
                      </a:lnTo>
                      <a:lnTo>
                        <a:pt x="698" y="77"/>
                      </a:lnTo>
                      <a:lnTo>
                        <a:pt x="676" y="76"/>
                      </a:lnTo>
                      <a:lnTo>
                        <a:pt x="654" y="74"/>
                      </a:lnTo>
                      <a:lnTo>
                        <a:pt x="633" y="74"/>
                      </a:lnTo>
                      <a:lnTo>
                        <a:pt x="609" y="71"/>
                      </a:lnTo>
                      <a:lnTo>
                        <a:pt x="588" y="71"/>
                      </a:lnTo>
                      <a:lnTo>
                        <a:pt x="566" y="70"/>
                      </a:lnTo>
                      <a:lnTo>
                        <a:pt x="542" y="68"/>
                      </a:lnTo>
                      <a:lnTo>
                        <a:pt x="519" y="67"/>
                      </a:lnTo>
                      <a:lnTo>
                        <a:pt x="497" y="64"/>
                      </a:lnTo>
                      <a:lnTo>
                        <a:pt x="474" y="63"/>
                      </a:lnTo>
                      <a:lnTo>
                        <a:pt x="451" y="61"/>
                      </a:lnTo>
                      <a:lnTo>
                        <a:pt x="428" y="58"/>
                      </a:lnTo>
                      <a:lnTo>
                        <a:pt x="404" y="57"/>
                      </a:lnTo>
                      <a:lnTo>
                        <a:pt x="381" y="54"/>
                      </a:lnTo>
                      <a:lnTo>
                        <a:pt x="359" y="52"/>
                      </a:lnTo>
                      <a:lnTo>
                        <a:pt x="336" y="49"/>
                      </a:lnTo>
                      <a:lnTo>
                        <a:pt x="313" y="47"/>
                      </a:lnTo>
                      <a:lnTo>
                        <a:pt x="291" y="45"/>
                      </a:lnTo>
                      <a:lnTo>
                        <a:pt x="268" y="41"/>
                      </a:lnTo>
                      <a:lnTo>
                        <a:pt x="246" y="39"/>
                      </a:lnTo>
                      <a:lnTo>
                        <a:pt x="224" y="36"/>
                      </a:lnTo>
                      <a:lnTo>
                        <a:pt x="202" y="32"/>
                      </a:lnTo>
                      <a:lnTo>
                        <a:pt x="180" y="31"/>
                      </a:lnTo>
                      <a:lnTo>
                        <a:pt x="159" y="28"/>
                      </a:lnTo>
                      <a:lnTo>
                        <a:pt x="137" y="23"/>
                      </a:lnTo>
                      <a:lnTo>
                        <a:pt x="116" y="20"/>
                      </a:lnTo>
                      <a:lnTo>
                        <a:pt x="96" y="17"/>
                      </a:lnTo>
                      <a:lnTo>
                        <a:pt x="76" y="15"/>
                      </a:lnTo>
                      <a:lnTo>
                        <a:pt x="57" y="12"/>
                      </a:lnTo>
                      <a:lnTo>
                        <a:pt x="36" y="7"/>
                      </a:lnTo>
                      <a:lnTo>
                        <a:pt x="1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92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0" name="Freeform 59"/>
                <p:cNvSpPr>
                  <a:spLocks/>
                </p:cNvSpPr>
                <p:nvPr/>
              </p:nvSpPr>
              <p:spPr bwMode="auto">
                <a:xfrm>
                  <a:off x="5037" y="3089"/>
                  <a:ext cx="49" cy="402"/>
                </a:xfrm>
                <a:custGeom>
                  <a:avLst/>
                  <a:gdLst>
                    <a:gd name="T0" fmla="*/ 146 w 146"/>
                    <a:gd name="T1" fmla="*/ 1194 h 1205"/>
                    <a:gd name="T2" fmla="*/ 139 w 146"/>
                    <a:gd name="T3" fmla="*/ 1121 h 1205"/>
                    <a:gd name="T4" fmla="*/ 131 w 146"/>
                    <a:gd name="T5" fmla="*/ 1048 h 1205"/>
                    <a:gd name="T6" fmla="*/ 124 w 146"/>
                    <a:gd name="T7" fmla="*/ 974 h 1205"/>
                    <a:gd name="T8" fmla="*/ 115 w 146"/>
                    <a:gd name="T9" fmla="*/ 900 h 1205"/>
                    <a:gd name="T10" fmla="*/ 108 w 146"/>
                    <a:gd name="T11" fmla="*/ 824 h 1205"/>
                    <a:gd name="T12" fmla="*/ 99 w 146"/>
                    <a:gd name="T13" fmla="*/ 749 h 1205"/>
                    <a:gd name="T14" fmla="*/ 92 w 146"/>
                    <a:gd name="T15" fmla="*/ 673 h 1205"/>
                    <a:gd name="T16" fmla="*/ 85 w 146"/>
                    <a:gd name="T17" fmla="*/ 596 h 1205"/>
                    <a:gd name="T18" fmla="*/ 76 w 146"/>
                    <a:gd name="T19" fmla="*/ 520 h 1205"/>
                    <a:gd name="T20" fmla="*/ 67 w 146"/>
                    <a:gd name="T21" fmla="*/ 445 h 1205"/>
                    <a:gd name="T22" fmla="*/ 60 w 146"/>
                    <a:gd name="T23" fmla="*/ 369 h 1205"/>
                    <a:gd name="T24" fmla="*/ 53 w 146"/>
                    <a:gd name="T25" fmla="*/ 293 h 1205"/>
                    <a:gd name="T26" fmla="*/ 46 w 146"/>
                    <a:gd name="T27" fmla="*/ 219 h 1205"/>
                    <a:gd name="T28" fmla="*/ 38 w 146"/>
                    <a:gd name="T29" fmla="*/ 145 h 1205"/>
                    <a:gd name="T30" fmla="*/ 31 w 146"/>
                    <a:gd name="T31" fmla="*/ 71 h 1205"/>
                    <a:gd name="T32" fmla="*/ 24 w 146"/>
                    <a:gd name="T33" fmla="*/ 0 h 1205"/>
                    <a:gd name="T34" fmla="*/ 3 w 146"/>
                    <a:gd name="T35" fmla="*/ 37 h 1205"/>
                    <a:gd name="T36" fmla="*/ 11 w 146"/>
                    <a:gd name="T37" fmla="*/ 110 h 1205"/>
                    <a:gd name="T38" fmla="*/ 18 w 146"/>
                    <a:gd name="T39" fmla="*/ 184 h 1205"/>
                    <a:gd name="T40" fmla="*/ 25 w 146"/>
                    <a:gd name="T41" fmla="*/ 258 h 1205"/>
                    <a:gd name="T42" fmla="*/ 34 w 146"/>
                    <a:gd name="T43" fmla="*/ 333 h 1205"/>
                    <a:gd name="T44" fmla="*/ 41 w 146"/>
                    <a:gd name="T45" fmla="*/ 408 h 1205"/>
                    <a:gd name="T46" fmla="*/ 48 w 146"/>
                    <a:gd name="T47" fmla="*/ 485 h 1205"/>
                    <a:gd name="T48" fmla="*/ 57 w 146"/>
                    <a:gd name="T49" fmla="*/ 561 h 1205"/>
                    <a:gd name="T50" fmla="*/ 64 w 146"/>
                    <a:gd name="T51" fmla="*/ 637 h 1205"/>
                    <a:gd name="T52" fmla="*/ 73 w 146"/>
                    <a:gd name="T53" fmla="*/ 712 h 1205"/>
                    <a:gd name="T54" fmla="*/ 80 w 146"/>
                    <a:gd name="T55" fmla="*/ 789 h 1205"/>
                    <a:gd name="T56" fmla="*/ 88 w 146"/>
                    <a:gd name="T57" fmla="*/ 865 h 1205"/>
                    <a:gd name="T58" fmla="*/ 96 w 146"/>
                    <a:gd name="T59" fmla="*/ 939 h 1205"/>
                    <a:gd name="T60" fmla="*/ 104 w 146"/>
                    <a:gd name="T61" fmla="*/ 1013 h 1205"/>
                    <a:gd name="T62" fmla="*/ 111 w 146"/>
                    <a:gd name="T63" fmla="*/ 1088 h 1205"/>
                    <a:gd name="T64" fmla="*/ 118 w 146"/>
                    <a:gd name="T65" fmla="*/ 1160 h 1205"/>
                    <a:gd name="T66" fmla="*/ 128 w 146"/>
                    <a:gd name="T67" fmla="*/ 1205 h 1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6" h="1205">
                      <a:moveTo>
                        <a:pt x="139" y="1184"/>
                      </a:moveTo>
                      <a:lnTo>
                        <a:pt x="146" y="1194"/>
                      </a:lnTo>
                      <a:lnTo>
                        <a:pt x="142" y="1157"/>
                      </a:lnTo>
                      <a:lnTo>
                        <a:pt x="139" y="1121"/>
                      </a:lnTo>
                      <a:lnTo>
                        <a:pt x="134" y="1085"/>
                      </a:lnTo>
                      <a:lnTo>
                        <a:pt x="131" y="1048"/>
                      </a:lnTo>
                      <a:lnTo>
                        <a:pt x="127" y="1010"/>
                      </a:lnTo>
                      <a:lnTo>
                        <a:pt x="124" y="974"/>
                      </a:lnTo>
                      <a:lnTo>
                        <a:pt x="120" y="936"/>
                      </a:lnTo>
                      <a:lnTo>
                        <a:pt x="115" y="900"/>
                      </a:lnTo>
                      <a:lnTo>
                        <a:pt x="111" y="862"/>
                      </a:lnTo>
                      <a:lnTo>
                        <a:pt x="108" y="824"/>
                      </a:lnTo>
                      <a:lnTo>
                        <a:pt x="104" y="786"/>
                      </a:lnTo>
                      <a:lnTo>
                        <a:pt x="99" y="749"/>
                      </a:lnTo>
                      <a:lnTo>
                        <a:pt x="95" y="711"/>
                      </a:lnTo>
                      <a:lnTo>
                        <a:pt x="92" y="673"/>
                      </a:lnTo>
                      <a:lnTo>
                        <a:pt x="88" y="635"/>
                      </a:lnTo>
                      <a:lnTo>
                        <a:pt x="85" y="596"/>
                      </a:lnTo>
                      <a:lnTo>
                        <a:pt x="80" y="558"/>
                      </a:lnTo>
                      <a:lnTo>
                        <a:pt x="76" y="520"/>
                      </a:lnTo>
                      <a:lnTo>
                        <a:pt x="72" y="482"/>
                      </a:lnTo>
                      <a:lnTo>
                        <a:pt x="67" y="445"/>
                      </a:lnTo>
                      <a:lnTo>
                        <a:pt x="64" y="407"/>
                      </a:lnTo>
                      <a:lnTo>
                        <a:pt x="60" y="369"/>
                      </a:lnTo>
                      <a:lnTo>
                        <a:pt x="57" y="331"/>
                      </a:lnTo>
                      <a:lnTo>
                        <a:pt x="53" y="293"/>
                      </a:lnTo>
                      <a:lnTo>
                        <a:pt x="48" y="256"/>
                      </a:lnTo>
                      <a:lnTo>
                        <a:pt x="46" y="219"/>
                      </a:lnTo>
                      <a:lnTo>
                        <a:pt x="41" y="183"/>
                      </a:lnTo>
                      <a:lnTo>
                        <a:pt x="38" y="145"/>
                      </a:lnTo>
                      <a:lnTo>
                        <a:pt x="34" y="109"/>
                      </a:lnTo>
                      <a:lnTo>
                        <a:pt x="31" y="71"/>
                      </a:lnTo>
                      <a:lnTo>
                        <a:pt x="27" y="36"/>
                      </a:lnTo>
                      <a:lnTo>
                        <a:pt x="24" y="0"/>
                      </a:lnTo>
                      <a:lnTo>
                        <a:pt x="0" y="1"/>
                      </a:lnTo>
                      <a:lnTo>
                        <a:pt x="3" y="37"/>
                      </a:lnTo>
                      <a:lnTo>
                        <a:pt x="8" y="74"/>
                      </a:lnTo>
                      <a:lnTo>
                        <a:pt x="11" y="110"/>
                      </a:lnTo>
                      <a:lnTo>
                        <a:pt x="15" y="148"/>
                      </a:lnTo>
                      <a:lnTo>
                        <a:pt x="18" y="184"/>
                      </a:lnTo>
                      <a:lnTo>
                        <a:pt x="22" y="221"/>
                      </a:lnTo>
                      <a:lnTo>
                        <a:pt x="25" y="258"/>
                      </a:lnTo>
                      <a:lnTo>
                        <a:pt x="30" y="296"/>
                      </a:lnTo>
                      <a:lnTo>
                        <a:pt x="34" y="333"/>
                      </a:lnTo>
                      <a:lnTo>
                        <a:pt x="37" y="372"/>
                      </a:lnTo>
                      <a:lnTo>
                        <a:pt x="41" y="408"/>
                      </a:lnTo>
                      <a:lnTo>
                        <a:pt x="46" y="448"/>
                      </a:lnTo>
                      <a:lnTo>
                        <a:pt x="48" y="485"/>
                      </a:lnTo>
                      <a:lnTo>
                        <a:pt x="53" y="523"/>
                      </a:lnTo>
                      <a:lnTo>
                        <a:pt x="57" y="561"/>
                      </a:lnTo>
                      <a:lnTo>
                        <a:pt x="62" y="599"/>
                      </a:lnTo>
                      <a:lnTo>
                        <a:pt x="64" y="637"/>
                      </a:lnTo>
                      <a:lnTo>
                        <a:pt x="69" y="674"/>
                      </a:lnTo>
                      <a:lnTo>
                        <a:pt x="73" y="712"/>
                      </a:lnTo>
                      <a:lnTo>
                        <a:pt x="78" y="750"/>
                      </a:lnTo>
                      <a:lnTo>
                        <a:pt x="80" y="789"/>
                      </a:lnTo>
                      <a:lnTo>
                        <a:pt x="85" y="826"/>
                      </a:lnTo>
                      <a:lnTo>
                        <a:pt x="88" y="865"/>
                      </a:lnTo>
                      <a:lnTo>
                        <a:pt x="92" y="901"/>
                      </a:lnTo>
                      <a:lnTo>
                        <a:pt x="96" y="939"/>
                      </a:lnTo>
                      <a:lnTo>
                        <a:pt x="101" y="977"/>
                      </a:lnTo>
                      <a:lnTo>
                        <a:pt x="104" y="1013"/>
                      </a:lnTo>
                      <a:lnTo>
                        <a:pt x="108" y="1050"/>
                      </a:lnTo>
                      <a:lnTo>
                        <a:pt x="111" y="1088"/>
                      </a:lnTo>
                      <a:lnTo>
                        <a:pt x="115" y="1124"/>
                      </a:lnTo>
                      <a:lnTo>
                        <a:pt x="118" y="1160"/>
                      </a:lnTo>
                      <a:lnTo>
                        <a:pt x="123" y="1197"/>
                      </a:lnTo>
                      <a:lnTo>
                        <a:pt x="128" y="1205"/>
                      </a:lnTo>
                      <a:lnTo>
                        <a:pt x="139" y="1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1" name="Freeform 60"/>
                <p:cNvSpPr>
                  <a:spLocks/>
                </p:cNvSpPr>
                <p:nvPr/>
              </p:nvSpPr>
              <p:spPr bwMode="auto">
                <a:xfrm>
                  <a:off x="5080" y="3484"/>
                  <a:ext cx="110" cy="18"/>
                </a:xfrm>
                <a:custGeom>
                  <a:avLst/>
                  <a:gdLst>
                    <a:gd name="T0" fmla="*/ 330 w 330"/>
                    <a:gd name="T1" fmla="*/ 21 h 56"/>
                    <a:gd name="T2" fmla="*/ 326 w 330"/>
                    <a:gd name="T3" fmla="*/ 21 h 56"/>
                    <a:gd name="T4" fmla="*/ 307 w 330"/>
                    <a:gd name="T5" fmla="*/ 26 h 56"/>
                    <a:gd name="T6" fmla="*/ 290 w 330"/>
                    <a:gd name="T7" fmla="*/ 29 h 56"/>
                    <a:gd name="T8" fmla="*/ 269 w 330"/>
                    <a:gd name="T9" fmla="*/ 30 h 56"/>
                    <a:gd name="T10" fmla="*/ 249 w 330"/>
                    <a:gd name="T11" fmla="*/ 32 h 56"/>
                    <a:gd name="T12" fmla="*/ 227 w 330"/>
                    <a:gd name="T13" fmla="*/ 33 h 56"/>
                    <a:gd name="T14" fmla="*/ 207 w 330"/>
                    <a:gd name="T15" fmla="*/ 33 h 56"/>
                    <a:gd name="T16" fmla="*/ 185 w 330"/>
                    <a:gd name="T17" fmla="*/ 33 h 56"/>
                    <a:gd name="T18" fmla="*/ 163 w 330"/>
                    <a:gd name="T19" fmla="*/ 32 h 56"/>
                    <a:gd name="T20" fmla="*/ 141 w 330"/>
                    <a:gd name="T21" fmla="*/ 30 h 56"/>
                    <a:gd name="T22" fmla="*/ 121 w 330"/>
                    <a:gd name="T23" fmla="*/ 29 h 56"/>
                    <a:gd name="T24" fmla="*/ 101 w 330"/>
                    <a:gd name="T25" fmla="*/ 26 h 56"/>
                    <a:gd name="T26" fmla="*/ 80 w 330"/>
                    <a:gd name="T27" fmla="*/ 21 h 56"/>
                    <a:gd name="T28" fmla="*/ 61 w 330"/>
                    <a:gd name="T29" fmla="*/ 17 h 56"/>
                    <a:gd name="T30" fmla="*/ 44 w 330"/>
                    <a:gd name="T31" fmla="*/ 13 h 56"/>
                    <a:gd name="T32" fmla="*/ 27 w 330"/>
                    <a:gd name="T33" fmla="*/ 7 h 56"/>
                    <a:gd name="T34" fmla="*/ 11 w 330"/>
                    <a:gd name="T35" fmla="*/ 0 h 56"/>
                    <a:gd name="T36" fmla="*/ 0 w 330"/>
                    <a:gd name="T37" fmla="*/ 21 h 56"/>
                    <a:gd name="T38" fmla="*/ 18 w 330"/>
                    <a:gd name="T39" fmla="*/ 29 h 56"/>
                    <a:gd name="T40" fmla="*/ 37 w 330"/>
                    <a:gd name="T41" fmla="*/ 34 h 56"/>
                    <a:gd name="T42" fmla="*/ 56 w 330"/>
                    <a:gd name="T43" fmla="*/ 40 h 56"/>
                    <a:gd name="T44" fmla="*/ 76 w 330"/>
                    <a:gd name="T45" fmla="*/ 45 h 56"/>
                    <a:gd name="T46" fmla="*/ 96 w 330"/>
                    <a:gd name="T47" fmla="*/ 49 h 56"/>
                    <a:gd name="T48" fmla="*/ 118 w 330"/>
                    <a:gd name="T49" fmla="*/ 52 h 56"/>
                    <a:gd name="T50" fmla="*/ 139 w 330"/>
                    <a:gd name="T51" fmla="*/ 53 h 56"/>
                    <a:gd name="T52" fmla="*/ 162 w 330"/>
                    <a:gd name="T53" fmla="*/ 55 h 56"/>
                    <a:gd name="T54" fmla="*/ 184 w 330"/>
                    <a:gd name="T55" fmla="*/ 56 h 56"/>
                    <a:gd name="T56" fmla="*/ 207 w 330"/>
                    <a:gd name="T57" fmla="*/ 56 h 56"/>
                    <a:gd name="T58" fmla="*/ 229 w 330"/>
                    <a:gd name="T59" fmla="*/ 55 h 56"/>
                    <a:gd name="T60" fmla="*/ 251 w 330"/>
                    <a:gd name="T61" fmla="*/ 55 h 56"/>
                    <a:gd name="T62" fmla="*/ 272 w 330"/>
                    <a:gd name="T63" fmla="*/ 53 h 56"/>
                    <a:gd name="T64" fmla="*/ 291 w 330"/>
                    <a:gd name="T65" fmla="*/ 50 h 56"/>
                    <a:gd name="T66" fmla="*/ 312 w 330"/>
                    <a:gd name="T67" fmla="*/ 49 h 56"/>
                    <a:gd name="T68" fmla="*/ 330 w 330"/>
                    <a:gd name="T69" fmla="*/ 45 h 56"/>
                    <a:gd name="T70" fmla="*/ 326 w 330"/>
                    <a:gd name="T71" fmla="*/ 45 h 56"/>
                    <a:gd name="T72" fmla="*/ 330 w 330"/>
                    <a:gd name="T73" fmla="*/ 2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0" h="56">
                      <a:moveTo>
                        <a:pt x="330" y="21"/>
                      </a:moveTo>
                      <a:lnTo>
                        <a:pt x="326" y="21"/>
                      </a:lnTo>
                      <a:lnTo>
                        <a:pt x="307" y="26"/>
                      </a:lnTo>
                      <a:lnTo>
                        <a:pt x="290" y="29"/>
                      </a:lnTo>
                      <a:lnTo>
                        <a:pt x="269" y="30"/>
                      </a:lnTo>
                      <a:lnTo>
                        <a:pt x="249" y="32"/>
                      </a:lnTo>
                      <a:lnTo>
                        <a:pt x="227" y="33"/>
                      </a:lnTo>
                      <a:lnTo>
                        <a:pt x="207" y="33"/>
                      </a:lnTo>
                      <a:lnTo>
                        <a:pt x="185" y="33"/>
                      </a:lnTo>
                      <a:lnTo>
                        <a:pt x="163" y="32"/>
                      </a:lnTo>
                      <a:lnTo>
                        <a:pt x="141" y="30"/>
                      </a:lnTo>
                      <a:lnTo>
                        <a:pt x="121" y="29"/>
                      </a:lnTo>
                      <a:lnTo>
                        <a:pt x="101" y="26"/>
                      </a:lnTo>
                      <a:lnTo>
                        <a:pt x="80" y="21"/>
                      </a:lnTo>
                      <a:lnTo>
                        <a:pt x="61" y="17"/>
                      </a:lnTo>
                      <a:lnTo>
                        <a:pt x="44" y="13"/>
                      </a:lnTo>
                      <a:lnTo>
                        <a:pt x="27" y="7"/>
                      </a:lnTo>
                      <a:lnTo>
                        <a:pt x="11" y="0"/>
                      </a:lnTo>
                      <a:lnTo>
                        <a:pt x="0" y="21"/>
                      </a:lnTo>
                      <a:lnTo>
                        <a:pt x="18" y="29"/>
                      </a:lnTo>
                      <a:lnTo>
                        <a:pt x="37" y="34"/>
                      </a:lnTo>
                      <a:lnTo>
                        <a:pt x="56" y="40"/>
                      </a:lnTo>
                      <a:lnTo>
                        <a:pt x="76" y="45"/>
                      </a:lnTo>
                      <a:lnTo>
                        <a:pt x="96" y="49"/>
                      </a:lnTo>
                      <a:lnTo>
                        <a:pt x="118" y="52"/>
                      </a:lnTo>
                      <a:lnTo>
                        <a:pt x="139" y="53"/>
                      </a:lnTo>
                      <a:lnTo>
                        <a:pt x="162" y="55"/>
                      </a:lnTo>
                      <a:lnTo>
                        <a:pt x="184" y="56"/>
                      </a:lnTo>
                      <a:lnTo>
                        <a:pt x="207" y="56"/>
                      </a:lnTo>
                      <a:lnTo>
                        <a:pt x="229" y="55"/>
                      </a:lnTo>
                      <a:lnTo>
                        <a:pt x="251" y="55"/>
                      </a:lnTo>
                      <a:lnTo>
                        <a:pt x="272" y="53"/>
                      </a:lnTo>
                      <a:lnTo>
                        <a:pt x="291" y="50"/>
                      </a:lnTo>
                      <a:lnTo>
                        <a:pt x="312" y="49"/>
                      </a:lnTo>
                      <a:lnTo>
                        <a:pt x="330" y="45"/>
                      </a:lnTo>
                      <a:lnTo>
                        <a:pt x="326" y="45"/>
                      </a:lnTo>
                      <a:lnTo>
                        <a:pt x="33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2" name="Freeform 61"/>
                <p:cNvSpPr>
                  <a:spLocks/>
                </p:cNvSpPr>
                <p:nvPr/>
              </p:nvSpPr>
              <p:spPr bwMode="auto">
                <a:xfrm>
                  <a:off x="5188" y="3485"/>
                  <a:ext cx="113" cy="18"/>
                </a:xfrm>
                <a:custGeom>
                  <a:avLst/>
                  <a:gdLst>
                    <a:gd name="T0" fmla="*/ 314 w 337"/>
                    <a:gd name="T1" fmla="*/ 10 h 55"/>
                    <a:gd name="T2" fmla="*/ 320 w 337"/>
                    <a:gd name="T3" fmla="*/ 0 h 55"/>
                    <a:gd name="T4" fmla="*/ 305 w 337"/>
                    <a:gd name="T5" fmla="*/ 7 h 55"/>
                    <a:gd name="T6" fmla="*/ 291 w 337"/>
                    <a:gd name="T7" fmla="*/ 13 h 55"/>
                    <a:gd name="T8" fmla="*/ 275 w 337"/>
                    <a:gd name="T9" fmla="*/ 17 h 55"/>
                    <a:gd name="T10" fmla="*/ 257 w 337"/>
                    <a:gd name="T11" fmla="*/ 22 h 55"/>
                    <a:gd name="T12" fmla="*/ 239 w 337"/>
                    <a:gd name="T13" fmla="*/ 26 h 55"/>
                    <a:gd name="T14" fmla="*/ 218 w 337"/>
                    <a:gd name="T15" fmla="*/ 29 h 55"/>
                    <a:gd name="T16" fmla="*/ 198 w 337"/>
                    <a:gd name="T17" fmla="*/ 30 h 55"/>
                    <a:gd name="T18" fmla="*/ 176 w 337"/>
                    <a:gd name="T19" fmla="*/ 32 h 55"/>
                    <a:gd name="T20" fmla="*/ 132 w 337"/>
                    <a:gd name="T21" fmla="*/ 32 h 55"/>
                    <a:gd name="T22" fmla="*/ 111 w 337"/>
                    <a:gd name="T23" fmla="*/ 30 h 55"/>
                    <a:gd name="T24" fmla="*/ 89 w 337"/>
                    <a:gd name="T25" fmla="*/ 29 h 55"/>
                    <a:gd name="T26" fmla="*/ 67 w 337"/>
                    <a:gd name="T27" fmla="*/ 28 h 55"/>
                    <a:gd name="T28" fmla="*/ 45 w 337"/>
                    <a:gd name="T29" fmla="*/ 25 h 55"/>
                    <a:gd name="T30" fmla="*/ 25 w 337"/>
                    <a:gd name="T31" fmla="*/ 22 h 55"/>
                    <a:gd name="T32" fmla="*/ 4 w 337"/>
                    <a:gd name="T33" fmla="*/ 17 h 55"/>
                    <a:gd name="T34" fmla="*/ 0 w 337"/>
                    <a:gd name="T35" fmla="*/ 41 h 55"/>
                    <a:gd name="T36" fmla="*/ 20 w 337"/>
                    <a:gd name="T37" fmla="*/ 45 h 55"/>
                    <a:gd name="T38" fmla="*/ 42 w 337"/>
                    <a:gd name="T39" fmla="*/ 48 h 55"/>
                    <a:gd name="T40" fmla="*/ 66 w 337"/>
                    <a:gd name="T41" fmla="*/ 49 h 55"/>
                    <a:gd name="T42" fmla="*/ 87 w 337"/>
                    <a:gd name="T43" fmla="*/ 51 h 55"/>
                    <a:gd name="T44" fmla="*/ 109 w 337"/>
                    <a:gd name="T45" fmla="*/ 54 h 55"/>
                    <a:gd name="T46" fmla="*/ 132 w 337"/>
                    <a:gd name="T47" fmla="*/ 55 h 55"/>
                    <a:gd name="T48" fmla="*/ 178 w 337"/>
                    <a:gd name="T49" fmla="*/ 55 h 55"/>
                    <a:gd name="T50" fmla="*/ 199 w 337"/>
                    <a:gd name="T51" fmla="*/ 54 h 55"/>
                    <a:gd name="T52" fmla="*/ 221 w 337"/>
                    <a:gd name="T53" fmla="*/ 51 h 55"/>
                    <a:gd name="T54" fmla="*/ 241 w 337"/>
                    <a:gd name="T55" fmla="*/ 48 h 55"/>
                    <a:gd name="T56" fmla="*/ 262 w 337"/>
                    <a:gd name="T57" fmla="*/ 45 h 55"/>
                    <a:gd name="T58" fmla="*/ 281 w 337"/>
                    <a:gd name="T59" fmla="*/ 41 h 55"/>
                    <a:gd name="T60" fmla="*/ 300 w 337"/>
                    <a:gd name="T61" fmla="*/ 35 h 55"/>
                    <a:gd name="T62" fmla="*/ 317 w 337"/>
                    <a:gd name="T63" fmla="*/ 28 h 55"/>
                    <a:gd name="T64" fmla="*/ 332 w 337"/>
                    <a:gd name="T65" fmla="*/ 20 h 55"/>
                    <a:gd name="T66" fmla="*/ 337 w 337"/>
                    <a:gd name="T67" fmla="*/ 10 h 55"/>
                    <a:gd name="T68" fmla="*/ 314 w 337"/>
                    <a:gd name="T69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37" h="55">
                      <a:moveTo>
                        <a:pt x="314" y="10"/>
                      </a:moveTo>
                      <a:lnTo>
                        <a:pt x="320" y="0"/>
                      </a:lnTo>
                      <a:lnTo>
                        <a:pt x="305" y="7"/>
                      </a:lnTo>
                      <a:lnTo>
                        <a:pt x="291" y="13"/>
                      </a:lnTo>
                      <a:lnTo>
                        <a:pt x="275" y="17"/>
                      </a:lnTo>
                      <a:lnTo>
                        <a:pt x="257" y="22"/>
                      </a:lnTo>
                      <a:lnTo>
                        <a:pt x="239" y="26"/>
                      </a:lnTo>
                      <a:lnTo>
                        <a:pt x="218" y="29"/>
                      </a:lnTo>
                      <a:lnTo>
                        <a:pt x="198" y="30"/>
                      </a:lnTo>
                      <a:lnTo>
                        <a:pt x="176" y="32"/>
                      </a:lnTo>
                      <a:lnTo>
                        <a:pt x="132" y="32"/>
                      </a:lnTo>
                      <a:lnTo>
                        <a:pt x="111" y="30"/>
                      </a:lnTo>
                      <a:lnTo>
                        <a:pt x="89" y="29"/>
                      </a:lnTo>
                      <a:lnTo>
                        <a:pt x="67" y="28"/>
                      </a:lnTo>
                      <a:lnTo>
                        <a:pt x="45" y="25"/>
                      </a:lnTo>
                      <a:lnTo>
                        <a:pt x="25" y="22"/>
                      </a:lnTo>
                      <a:lnTo>
                        <a:pt x="4" y="17"/>
                      </a:lnTo>
                      <a:lnTo>
                        <a:pt x="0" y="41"/>
                      </a:lnTo>
                      <a:lnTo>
                        <a:pt x="20" y="45"/>
                      </a:lnTo>
                      <a:lnTo>
                        <a:pt x="42" y="48"/>
                      </a:lnTo>
                      <a:lnTo>
                        <a:pt x="66" y="49"/>
                      </a:lnTo>
                      <a:lnTo>
                        <a:pt x="87" y="51"/>
                      </a:lnTo>
                      <a:lnTo>
                        <a:pt x="109" y="54"/>
                      </a:lnTo>
                      <a:lnTo>
                        <a:pt x="132" y="55"/>
                      </a:lnTo>
                      <a:lnTo>
                        <a:pt x="178" y="55"/>
                      </a:lnTo>
                      <a:lnTo>
                        <a:pt x="199" y="54"/>
                      </a:lnTo>
                      <a:lnTo>
                        <a:pt x="221" y="51"/>
                      </a:lnTo>
                      <a:lnTo>
                        <a:pt x="241" y="48"/>
                      </a:lnTo>
                      <a:lnTo>
                        <a:pt x="262" y="45"/>
                      </a:lnTo>
                      <a:lnTo>
                        <a:pt x="281" y="41"/>
                      </a:lnTo>
                      <a:lnTo>
                        <a:pt x="300" y="35"/>
                      </a:lnTo>
                      <a:lnTo>
                        <a:pt x="317" y="28"/>
                      </a:lnTo>
                      <a:lnTo>
                        <a:pt x="332" y="20"/>
                      </a:lnTo>
                      <a:lnTo>
                        <a:pt x="337" y="10"/>
                      </a:lnTo>
                      <a:lnTo>
                        <a:pt x="31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3" name="Freeform 62"/>
                <p:cNvSpPr>
                  <a:spLocks/>
                </p:cNvSpPr>
                <p:nvPr/>
              </p:nvSpPr>
              <p:spPr bwMode="auto">
                <a:xfrm>
                  <a:off x="5270" y="3111"/>
                  <a:ext cx="31" cy="377"/>
                </a:xfrm>
                <a:custGeom>
                  <a:avLst/>
                  <a:gdLst>
                    <a:gd name="T0" fmla="*/ 0 w 93"/>
                    <a:gd name="T1" fmla="*/ 12 h 1132"/>
                    <a:gd name="T2" fmla="*/ 5 w 93"/>
                    <a:gd name="T3" fmla="*/ 82 h 1132"/>
                    <a:gd name="T4" fmla="*/ 9 w 93"/>
                    <a:gd name="T5" fmla="*/ 152 h 1132"/>
                    <a:gd name="T6" fmla="*/ 13 w 93"/>
                    <a:gd name="T7" fmla="*/ 222 h 1132"/>
                    <a:gd name="T8" fmla="*/ 18 w 93"/>
                    <a:gd name="T9" fmla="*/ 291 h 1132"/>
                    <a:gd name="T10" fmla="*/ 22 w 93"/>
                    <a:gd name="T11" fmla="*/ 361 h 1132"/>
                    <a:gd name="T12" fmla="*/ 27 w 93"/>
                    <a:gd name="T13" fmla="*/ 432 h 1132"/>
                    <a:gd name="T14" fmla="*/ 31 w 93"/>
                    <a:gd name="T15" fmla="*/ 502 h 1132"/>
                    <a:gd name="T16" fmla="*/ 35 w 93"/>
                    <a:gd name="T17" fmla="*/ 572 h 1132"/>
                    <a:gd name="T18" fmla="*/ 40 w 93"/>
                    <a:gd name="T19" fmla="*/ 643 h 1132"/>
                    <a:gd name="T20" fmla="*/ 44 w 93"/>
                    <a:gd name="T21" fmla="*/ 713 h 1132"/>
                    <a:gd name="T22" fmla="*/ 48 w 93"/>
                    <a:gd name="T23" fmla="*/ 783 h 1132"/>
                    <a:gd name="T24" fmla="*/ 53 w 93"/>
                    <a:gd name="T25" fmla="*/ 853 h 1132"/>
                    <a:gd name="T26" fmla="*/ 57 w 93"/>
                    <a:gd name="T27" fmla="*/ 923 h 1132"/>
                    <a:gd name="T28" fmla="*/ 61 w 93"/>
                    <a:gd name="T29" fmla="*/ 992 h 1132"/>
                    <a:gd name="T30" fmla="*/ 66 w 93"/>
                    <a:gd name="T31" fmla="*/ 1062 h 1132"/>
                    <a:gd name="T32" fmla="*/ 70 w 93"/>
                    <a:gd name="T33" fmla="*/ 1132 h 1132"/>
                    <a:gd name="T34" fmla="*/ 91 w 93"/>
                    <a:gd name="T35" fmla="*/ 1096 h 1132"/>
                    <a:gd name="T36" fmla="*/ 86 w 93"/>
                    <a:gd name="T37" fmla="*/ 1026 h 1132"/>
                    <a:gd name="T38" fmla="*/ 82 w 93"/>
                    <a:gd name="T39" fmla="*/ 956 h 1132"/>
                    <a:gd name="T40" fmla="*/ 77 w 93"/>
                    <a:gd name="T41" fmla="*/ 886 h 1132"/>
                    <a:gd name="T42" fmla="*/ 73 w 93"/>
                    <a:gd name="T43" fmla="*/ 816 h 1132"/>
                    <a:gd name="T44" fmla="*/ 69 w 93"/>
                    <a:gd name="T45" fmla="*/ 747 h 1132"/>
                    <a:gd name="T46" fmla="*/ 64 w 93"/>
                    <a:gd name="T47" fmla="*/ 677 h 1132"/>
                    <a:gd name="T48" fmla="*/ 60 w 93"/>
                    <a:gd name="T49" fmla="*/ 607 h 1132"/>
                    <a:gd name="T50" fmla="*/ 56 w 93"/>
                    <a:gd name="T51" fmla="*/ 536 h 1132"/>
                    <a:gd name="T52" fmla="*/ 51 w 93"/>
                    <a:gd name="T53" fmla="*/ 466 h 1132"/>
                    <a:gd name="T54" fmla="*/ 47 w 93"/>
                    <a:gd name="T55" fmla="*/ 396 h 1132"/>
                    <a:gd name="T56" fmla="*/ 43 w 93"/>
                    <a:gd name="T57" fmla="*/ 326 h 1132"/>
                    <a:gd name="T58" fmla="*/ 38 w 93"/>
                    <a:gd name="T59" fmla="*/ 256 h 1132"/>
                    <a:gd name="T60" fmla="*/ 35 w 93"/>
                    <a:gd name="T61" fmla="*/ 187 h 1132"/>
                    <a:gd name="T62" fmla="*/ 31 w 93"/>
                    <a:gd name="T63" fmla="*/ 117 h 1132"/>
                    <a:gd name="T64" fmla="*/ 27 w 93"/>
                    <a:gd name="T65" fmla="*/ 46 h 1132"/>
                    <a:gd name="T66" fmla="*/ 13 w 93"/>
                    <a:gd name="T67" fmla="*/ 0 h 1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" h="1132">
                      <a:moveTo>
                        <a:pt x="12" y="24"/>
                      </a:moveTo>
                      <a:lnTo>
                        <a:pt x="0" y="12"/>
                      </a:lnTo>
                      <a:lnTo>
                        <a:pt x="3" y="47"/>
                      </a:lnTo>
                      <a:lnTo>
                        <a:pt x="5" y="82"/>
                      </a:lnTo>
                      <a:lnTo>
                        <a:pt x="8" y="117"/>
                      </a:lnTo>
                      <a:lnTo>
                        <a:pt x="9" y="152"/>
                      </a:lnTo>
                      <a:lnTo>
                        <a:pt x="12" y="187"/>
                      </a:lnTo>
                      <a:lnTo>
                        <a:pt x="13" y="222"/>
                      </a:lnTo>
                      <a:lnTo>
                        <a:pt x="16" y="258"/>
                      </a:lnTo>
                      <a:lnTo>
                        <a:pt x="18" y="291"/>
                      </a:lnTo>
                      <a:lnTo>
                        <a:pt x="21" y="328"/>
                      </a:lnTo>
                      <a:lnTo>
                        <a:pt x="22" y="361"/>
                      </a:lnTo>
                      <a:lnTo>
                        <a:pt x="24" y="398"/>
                      </a:lnTo>
                      <a:lnTo>
                        <a:pt x="27" y="432"/>
                      </a:lnTo>
                      <a:lnTo>
                        <a:pt x="28" y="467"/>
                      </a:lnTo>
                      <a:lnTo>
                        <a:pt x="31" y="502"/>
                      </a:lnTo>
                      <a:lnTo>
                        <a:pt x="34" y="537"/>
                      </a:lnTo>
                      <a:lnTo>
                        <a:pt x="35" y="572"/>
                      </a:lnTo>
                      <a:lnTo>
                        <a:pt x="38" y="607"/>
                      </a:lnTo>
                      <a:lnTo>
                        <a:pt x="40" y="643"/>
                      </a:lnTo>
                      <a:lnTo>
                        <a:pt x="43" y="678"/>
                      </a:lnTo>
                      <a:lnTo>
                        <a:pt x="44" y="713"/>
                      </a:lnTo>
                      <a:lnTo>
                        <a:pt x="45" y="748"/>
                      </a:lnTo>
                      <a:lnTo>
                        <a:pt x="48" y="783"/>
                      </a:lnTo>
                      <a:lnTo>
                        <a:pt x="50" y="818"/>
                      </a:lnTo>
                      <a:lnTo>
                        <a:pt x="53" y="853"/>
                      </a:lnTo>
                      <a:lnTo>
                        <a:pt x="56" y="888"/>
                      </a:lnTo>
                      <a:lnTo>
                        <a:pt x="57" y="923"/>
                      </a:lnTo>
                      <a:lnTo>
                        <a:pt x="60" y="958"/>
                      </a:lnTo>
                      <a:lnTo>
                        <a:pt x="61" y="992"/>
                      </a:lnTo>
                      <a:lnTo>
                        <a:pt x="63" y="1027"/>
                      </a:lnTo>
                      <a:lnTo>
                        <a:pt x="66" y="1062"/>
                      </a:lnTo>
                      <a:lnTo>
                        <a:pt x="67" y="1099"/>
                      </a:lnTo>
                      <a:lnTo>
                        <a:pt x="70" y="1132"/>
                      </a:lnTo>
                      <a:lnTo>
                        <a:pt x="93" y="1132"/>
                      </a:lnTo>
                      <a:lnTo>
                        <a:pt x="91" y="1096"/>
                      </a:lnTo>
                      <a:lnTo>
                        <a:pt x="89" y="1061"/>
                      </a:lnTo>
                      <a:lnTo>
                        <a:pt x="86" y="1026"/>
                      </a:lnTo>
                      <a:lnTo>
                        <a:pt x="83" y="991"/>
                      </a:lnTo>
                      <a:lnTo>
                        <a:pt x="82" y="956"/>
                      </a:lnTo>
                      <a:lnTo>
                        <a:pt x="80" y="921"/>
                      </a:lnTo>
                      <a:lnTo>
                        <a:pt x="77" y="886"/>
                      </a:lnTo>
                      <a:lnTo>
                        <a:pt x="76" y="851"/>
                      </a:lnTo>
                      <a:lnTo>
                        <a:pt x="73" y="816"/>
                      </a:lnTo>
                      <a:lnTo>
                        <a:pt x="72" y="782"/>
                      </a:lnTo>
                      <a:lnTo>
                        <a:pt x="69" y="747"/>
                      </a:lnTo>
                      <a:lnTo>
                        <a:pt x="67" y="712"/>
                      </a:lnTo>
                      <a:lnTo>
                        <a:pt x="64" y="677"/>
                      </a:lnTo>
                      <a:lnTo>
                        <a:pt x="61" y="642"/>
                      </a:lnTo>
                      <a:lnTo>
                        <a:pt x="60" y="607"/>
                      </a:lnTo>
                      <a:lnTo>
                        <a:pt x="59" y="571"/>
                      </a:lnTo>
                      <a:lnTo>
                        <a:pt x="56" y="536"/>
                      </a:lnTo>
                      <a:lnTo>
                        <a:pt x="54" y="501"/>
                      </a:lnTo>
                      <a:lnTo>
                        <a:pt x="51" y="466"/>
                      </a:lnTo>
                      <a:lnTo>
                        <a:pt x="50" y="431"/>
                      </a:lnTo>
                      <a:lnTo>
                        <a:pt x="47" y="396"/>
                      </a:lnTo>
                      <a:lnTo>
                        <a:pt x="45" y="361"/>
                      </a:lnTo>
                      <a:lnTo>
                        <a:pt x="43" y="326"/>
                      </a:lnTo>
                      <a:lnTo>
                        <a:pt x="41" y="291"/>
                      </a:lnTo>
                      <a:lnTo>
                        <a:pt x="38" y="256"/>
                      </a:lnTo>
                      <a:lnTo>
                        <a:pt x="37" y="220"/>
                      </a:lnTo>
                      <a:lnTo>
                        <a:pt x="35" y="187"/>
                      </a:lnTo>
                      <a:lnTo>
                        <a:pt x="32" y="150"/>
                      </a:lnTo>
                      <a:lnTo>
                        <a:pt x="31" y="117"/>
                      </a:lnTo>
                      <a:lnTo>
                        <a:pt x="28" y="80"/>
                      </a:lnTo>
                      <a:lnTo>
                        <a:pt x="27" y="46"/>
                      </a:lnTo>
                      <a:lnTo>
                        <a:pt x="24" y="11"/>
                      </a:lnTo>
                      <a:lnTo>
                        <a:pt x="13" y="0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4" name="Freeform 63"/>
                <p:cNvSpPr>
                  <a:spLocks/>
                </p:cNvSpPr>
                <p:nvPr/>
              </p:nvSpPr>
              <p:spPr bwMode="auto">
                <a:xfrm>
                  <a:off x="5037" y="3085"/>
                  <a:ext cx="237" cy="34"/>
                </a:xfrm>
                <a:custGeom>
                  <a:avLst/>
                  <a:gdLst>
                    <a:gd name="T0" fmla="*/ 9 w 711"/>
                    <a:gd name="T1" fmla="*/ 24 h 101"/>
                    <a:gd name="T2" fmla="*/ 47 w 711"/>
                    <a:gd name="T3" fmla="*/ 31 h 101"/>
                    <a:gd name="T4" fmla="*/ 86 w 711"/>
                    <a:gd name="T5" fmla="*/ 38 h 101"/>
                    <a:gd name="T6" fmla="*/ 127 w 711"/>
                    <a:gd name="T7" fmla="*/ 44 h 101"/>
                    <a:gd name="T8" fmla="*/ 169 w 711"/>
                    <a:gd name="T9" fmla="*/ 50 h 101"/>
                    <a:gd name="T10" fmla="*/ 211 w 711"/>
                    <a:gd name="T11" fmla="*/ 57 h 101"/>
                    <a:gd name="T12" fmla="*/ 256 w 711"/>
                    <a:gd name="T13" fmla="*/ 63 h 101"/>
                    <a:gd name="T14" fmla="*/ 301 w 711"/>
                    <a:gd name="T15" fmla="*/ 67 h 101"/>
                    <a:gd name="T16" fmla="*/ 347 w 711"/>
                    <a:gd name="T17" fmla="*/ 73 h 101"/>
                    <a:gd name="T18" fmla="*/ 393 w 711"/>
                    <a:gd name="T19" fmla="*/ 77 h 101"/>
                    <a:gd name="T20" fmla="*/ 438 w 711"/>
                    <a:gd name="T21" fmla="*/ 82 h 101"/>
                    <a:gd name="T22" fmla="*/ 485 w 711"/>
                    <a:gd name="T23" fmla="*/ 86 h 101"/>
                    <a:gd name="T24" fmla="*/ 530 w 711"/>
                    <a:gd name="T25" fmla="*/ 89 h 101"/>
                    <a:gd name="T26" fmla="*/ 576 w 711"/>
                    <a:gd name="T27" fmla="*/ 93 h 101"/>
                    <a:gd name="T28" fmla="*/ 621 w 711"/>
                    <a:gd name="T29" fmla="*/ 96 h 101"/>
                    <a:gd name="T30" fmla="*/ 666 w 711"/>
                    <a:gd name="T31" fmla="*/ 98 h 101"/>
                    <a:gd name="T32" fmla="*/ 710 w 711"/>
                    <a:gd name="T33" fmla="*/ 101 h 101"/>
                    <a:gd name="T34" fmla="*/ 690 w 711"/>
                    <a:gd name="T35" fmla="*/ 76 h 101"/>
                    <a:gd name="T36" fmla="*/ 645 w 711"/>
                    <a:gd name="T37" fmla="*/ 75 h 101"/>
                    <a:gd name="T38" fmla="*/ 601 w 711"/>
                    <a:gd name="T39" fmla="*/ 72 h 101"/>
                    <a:gd name="T40" fmla="*/ 556 w 711"/>
                    <a:gd name="T41" fmla="*/ 69 h 101"/>
                    <a:gd name="T42" fmla="*/ 509 w 711"/>
                    <a:gd name="T43" fmla="*/ 64 h 101"/>
                    <a:gd name="T44" fmla="*/ 464 w 711"/>
                    <a:gd name="T45" fmla="*/ 61 h 101"/>
                    <a:gd name="T46" fmla="*/ 418 w 711"/>
                    <a:gd name="T47" fmla="*/ 57 h 101"/>
                    <a:gd name="T48" fmla="*/ 373 w 711"/>
                    <a:gd name="T49" fmla="*/ 53 h 101"/>
                    <a:gd name="T50" fmla="*/ 326 w 711"/>
                    <a:gd name="T51" fmla="*/ 47 h 101"/>
                    <a:gd name="T52" fmla="*/ 281 w 711"/>
                    <a:gd name="T53" fmla="*/ 43 h 101"/>
                    <a:gd name="T54" fmla="*/ 237 w 711"/>
                    <a:gd name="T55" fmla="*/ 37 h 101"/>
                    <a:gd name="T56" fmla="*/ 194 w 711"/>
                    <a:gd name="T57" fmla="*/ 31 h 101"/>
                    <a:gd name="T58" fmla="*/ 150 w 711"/>
                    <a:gd name="T59" fmla="*/ 25 h 101"/>
                    <a:gd name="T60" fmla="*/ 110 w 711"/>
                    <a:gd name="T61" fmla="*/ 18 h 101"/>
                    <a:gd name="T62" fmla="*/ 70 w 711"/>
                    <a:gd name="T63" fmla="*/ 11 h 101"/>
                    <a:gd name="T64" fmla="*/ 32 w 711"/>
                    <a:gd name="T65" fmla="*/ 3 h 101"/>
                    <a:gd name="T66" fmla="*/ 0 w 711"/>
                    <a:gd name="T67" fmla="*/ 1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1" h="101">
                      <a:moveTo>
                        <a:pt x="24" y="11"/>
                      </a:moveTo>
                      <a:lnTo>
                        <a:pt x="9" y="24"/>
                      </a:lnTo>
                      <a:lnTo>
                        <a:pt x="28" y="27"/>
                      </a:lnTo>
                      <a:lnTo>
                        <a:pt x="47" y="31"/>
                      </a:lnTo>
                      <a:lnTo>
                        <a:pt x="66" y="34"/>
                      </a:lnTo>
                      <a:lnTo>
                        <a:pt x="86" y="38"/>
                      </a:lnTo>
                      <a:lnTo>
                        <a:pt x="107" y="41"/>
                      </a:lnTo>
                      <a:lnTo>
                        <a:pt x="127" y="44"/>
                      </a:lnTo>
                      <a:lnTo>
                        <a:pt x="147" y="47"/>
                      </a:lnTo>
                      <a:lnTo>
                        <a:pt x="169" y="50"/>
                      </a:lnTo>
                      <a:lnTo>
                        <a:pt x="189" y="53"/>
                      </a:lnTo>
                      <a:lnTo>
                        <a:pt x="211" y="57"/>
                      </a:lnTo>
                      <a:lnTo>
                        <a:pt x="233" y="59"/>
                      </a:lnTo>
                      <a:lnTo>
                        <a:pt x="256" y="63"/>
                      </a:lnTo>
                      <a:lnTo>
                        <a:pt x="278" y="64"/>
                      </a:lnTo>
                      <a:lnTo>
                        <a:pt x="301" y="67"/>
                      </a:lnTo>
                      <a:lnTo>
                        <a:pt x="323" y="70"/>
                      </a:lnTo>
                      <a:lnTo>
                        <a:pt x="347" y="73"/>
                      </a:lnTo>
                      <a:lnTo>
                        <a:pt x="370" y="75"/>
                      </a:lnTo>
                      <a:lnTo>
                        <a:pt x="393" y="77"/>
                      </a:lnTo>
                      <a:lnTo>
                        <a:pt x="415" y="80"/>
                      </a:lnTo>
                      <a:lnTo>
                        <a:pt x="438" y="82"/>
                      </a:lnTo>
                      <a:lnTo>
                        <a:pt x="461" y="83"/>
                      </a:lnTo>
                      <a:lnTo>
                        <a:pt x="485" y="86"/>
                      </a:lnTo>
                      <a:lnTo>
                        <a:pt x="508" y="88"/>
                      </a:lnTo>
                      <a:lnTo>
                        <a:pt x="530" y="89"/>
                      </a:lnTo>
                      <a:lnTo>
                        <a:pt x="554" y="91"/>
                      </a:lnTo>
                      <a:lnTo>
                        <a:pt x="576" y="93"/>
                      </a:lnTo>
                      <a:lnTo>
                        <a:pt x="600" y="95"/>
                      </a:lnTo>
                      <a:lnTo>
                        <a:pt x="621" y="96"/>
                      </a:lnTo>
                      <a:lnTo>
                        <a:pt x="643" y="96"/>
                      </a:lnTo>
                      <a:lnTo>
                        <a:pt x="666" y="98"/>
                      </a:lnTo>
                      <a:lnTo>
                        <a:pt x="688" y="99"/>
                      </a:lnTo>
                      <a:lnTo>
                        <a:pt x="710" y="101"/>
                      </a:lnTo>
                      <a:lnTo>
                        <a:pt x="711" y="77"/>
                      </a:lnTo>
                      <a:lnTo>
                        <a:pt x="690" y="76"/>
                      </a:lnTo>
                      <a:lnTo>
                        <a:pt x="668" y="75"/>
                      </a:lnTo>
                      <a:lnTo>
                        <a:pt x="645" y="75"/>
                      </a:lnTo>
                      <a:lnTo>
                        <a:pt x="623" y="73"/>
                      </a:lnTo>
                      <a:lnTo>
                        <a:pt x="601" y="72"/>
                      </a:lnTo>
                      <a:lnTo>
                        <a:pt x="578" y="70"/>
                      </a:lnTo>
                      <a:lnTo>
                        <a:pt x="556" y="69"/>
                      </a:lnTo>
                      <a:lnTo>
                        <a:pt x="533" y="67"/>
                      </a:lnTo>
                      <a:lnTo>
                        <a:pt x="509" y="64"/>
                      </a:lnTo>
                      <a:lnTo>
                        <a:pt x="486" y="63"/>
                      </a:lnTo>
                      <a:lnTo>
                        <a:pt x="464" y="61"/>
                      </a:lnTo>
                      <a:lnTo>
                        <a:pt x="441" y="59"/>
                      </a:lnTo>
                      <a:lnTo>
                        <a:pt x="418" y="57"/>
                      </a:lnTo>
                      <a:lnTo>
                        <a:pt x="395" y="56"/>
                      </a:lnTo>
                      <a:lnTo>
                        <a:pt x="373" y="53"/>
                      </a:lnTo>
                      <a:lnTo>
                        <a:pt x="349" y="50"/>
                      </a:lnTo>
                      <a:lnTo>
                        <a:pt x="326" y="47"/>
                      </a:lnTo>
                      <a:lnTo>
                        <a:pt x="304" y="44"/>
                      </a:lnTo>
                      <a:lnTo>
                        <a:pt x="281" y="43"/>
                      </a:lnTo>
                      <a:lnTo>
                        <a:pt x="258" y="40"/>
                      </a:lnTo>
                      <a:lnTo>
                        <a:pt x="237" y="37"/>
                      </a:lnTo>
                      <a:lnTo>
                        <a:pt x="216" y="34"/>
                      </a:lnTo>
                      <a:lnTo>
                        <a:pt x="194" y="31"/>
                      </a:lnTo>
                      <a:lnTo>
                        <a:pt x="172" y="28"/>
                      </a:lnTo>
                      <a:lnTo>
                        <a:pt x="150" y="25"/>
                      </a:lnTo>
                      <a:lnTo>
                        <a:pt x="131" y="21"/>
                      </a:lnTo>
                      <a:lnTo>
                        <a:pt x="110" y="18"/>
                      </a:lnTo>
                      <a:lnTo>
                        <a:pt x="91" y="15"/>
                      </a:lnTo>
                      <a:lnTo>
                        <a:pt x="70" y="11"/>
                      </a:lnTo>
                      <a:lnTo>
                        <a:pt x="51" y="8"/>
                      </a:lnTo>
                      <a:lnTo>
                        <a:pt x="32" y="3"/>
                      </a:lnTo>
                      <a:lnTo>
                        <a:pt x="14" y="0"/>
                      </a:lnTo>
                      <a:lnTo>
                        <a:pt x="0" y="12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5" name="Freeform 64"/>
                <p:cNvSpPr>
                  <a:spLocks/>
                </p:cNvSpPr>
                <p:nvPr/>
              </p:nvSpPr>
              <p:spPr bwMode="auto">
                <a:xfrm>
                  <a:off x="5161" y="3132"/>
                  <a:ext cx="8" cy="4"/>
                </a:xfrm>
                <a:custGeom>
                  <a:avLst/>
                  <a:gdLst>
                    <a:gd name="T0" fmla="*/ 22 w 22"/>
                    <a:gd name="T1" fmla="*/ 10 h 12"/>
                    <a:gd name="T2" fmla="*/ 20 w 22"/>
                    <a:gd name="T3" fmla="*/ 4 h 12"/>
                    <a:gd name="T4" fmla="*/ 19 w 22"/>
                    <a:gd name="T5" fmla="*/ 1 h 12"/>
                    <a:gd name="T6" fmla="*/ 14 w 22"/>
                    <a:gd name="T7" fmla="*/ 0 h 12"/>
                    <a:gd name="T8" fmla="*/ 10 w 22"/>
                    <a:gd name="T9" fmla="*/ 0 h 12"/>
                    <a:gd name="T10" fmla="*/ 6 w 22"/>
                    <a:gd name="T11" fmla="*/ 0 h 12"/>
                    <a:gd name="T12" fmla="*/ 1 w 22"/>
                    <a:gd name="T13" fmla="*/ 3 h 12"/>
                    <a:gd name="T14" fmla="*/ 0 w 22"/>
                    <a:gd name="T15" fmla="*/ 7 h 12"/>
                    <a:gd name="T16" fmla="*/ 0 w 22"/>
                    <a:gd name="T17" fmla="*/ 12 h 12"/>
                    <a:gd name="T18" fmla="*/ 22 w 22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2">
                      <a:moveTo>
                        <a:pt x="22" y="10"/>
                      </a:moveTo>
                      <a:lnTo>
                        <a:pt x="20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6" name="Freeform 65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32" cy="360"/>
                </a:xfrm>
                <a:custGeom>
                  <a:avLst/>
                  <a:gdLst>
                    <a:gd name="T0" fmla="*/ 91 w 94"/>
                    <a:gd name="T1" fmla="*/ 1042 h 1079"/>
                    <a:gd name="T2" fmla="*/ 84 w 94"/>
                    <a:gd name="T3" fmla="*/ 972 h 1079"/>
                    <a:gd name="T4" fmla="*/ 78 w 94"/>
                    <a:gd name="T5" fmla="*/ 902 h 1079"/>
                    <a:gd name="T6" fmla="*/ 72 w 94"/>
                    <a:gd name="T7" fmla="*/ 834 h 1079"/>
                    <a:gd name="T8" fmla="*/ 67 w 94"/>
                    <a:gd name="T9" fmla="*/ 764 h 1079"/>
                    <a:gd name="T10" fmla="*/ 62 w 94"/>
                    <a:gd name="T11" fmla="*/ 695 h 1079"/>
                    <a:gd name="T12" fmla="*/ 58 w 94"/>
                    <a:gd name="T13" fmla="*/ 627 h 1079"/>
                    <a:gd name="T14" fmla="*/ 54 w 94"/>
                    <a:gd name="T15" fmla="*/ 559 h 1079"/>
                    <a:gd name="T16" fmla="*/ 49 w 94"/>
                    <a:gd name="T17" fmla="*/ 492 h 1079"/>
                    <a:gd name="T18" fmla="*/ 45 w 94"/>
                    <a:gd name="T19" fmla="*/ 425 h 1079"/>
                    <a:gd name="T20" fmla="*/ 40 w 94"/>
                    <a:gd name="T21" fmla="*/ 358 h 1079"/>
                    <a:gd name="T22" fmla="*/ 38 w 94"/>
                    <a:gd name="T23" fmla="*/ 293 h 1079"/>
                    <a:gd name="T24" fmla="*/ 33 w 94"/>
                    <a:gd name="T25" fmla="*/ 226 h 1079"/>
                    <a:gd name="T26" fmla="*/ 30 w 94"/>
                    <a:gd name="T27" fmla="*/ 162 h 1079"/>
                    <a:gd name="T28" fmla="*/ 27 w 94"/>
                    <a:gd name="T29" fmla="*/ 96 h 1079"/>
                    <a:gd name="T30" fmla="*/ 23 w 94"/>
                    <a:gd name="T31" fmla="*/ 32 h 1079"/>
                    <a:gd name="T32" fmla="*/ 0 w 94"/>
                    <a:gd name="T33" fmla="*/ 2 h 1079"/>
                    <a:gd name="T34" fmla="*/ 3 w 94"/>
                    <a:gd name="T35" fmla="*/ 64 h 1079"/>
                    <a:gd name="T36" fmla="*/ 6 w 94"/>
                    <a:gd name="T37" fmla="*/ 130 h 1079"/>
                    <a:gd name="T38" fmla="*/ 10 w 94"/>
                    <a:gd name="T39" fmla="*/ 195 h 1079"/>
                    <a:gd name="T40" fmla="*/ 13 w 94"/>
                    <a:gd name="T41" fmla="*/ 261 h 1079"/>
                    <a:gd name="T42" fmla="*/ 16 w 94"/>
                    <a:gd name="T43" fmla="*/ 326 h 1079"/>
                    <a:gd name="T44" fmla="*/ 20 w 94"/>
                    <a:gd name="T45" fmla="*/ 393 h 1079"/>
                    <a:gd name="T46" fmla="*/ 24 w 94"/>
                    <a:gd name="T47" fmla="*/ 460 h 1079"/>
                    <a:gd name="T48" fmla="*/ 29 w 94"/>
                    <a:gd name="T49" fmla="*/ 527 h 1079"/>
                    <a:gd name="T50" fmla="*/ 33 w 94"/>
                    <a:gd name="T51" fmla="*/ 595 h 1079"/>
                    <a:gd name="T52" fmla="*/ 38 w 94"/>
                    <a:gd name="T53" fmla="*/ 662 h 1079"/>
                    <a:gd name="T54" fmla="*/ 42 w 94"/>
                    <a:gd name="T55" fmla="*/ 732 h 1079"/>
                    <a:gd name="T56" fmla="*/ 48 w 94"/>
                    <a:gd name="T57" fmla="*/ 800 h 1079"/>
                    <a:gd name="T58" fmla="*/ 52 w 94"/>
                    <a:gd name="T59" fmla="*/ 870 h 1079"/>
                    <a:gd name="T60" fmla="*/ 59 w 94"/>
                    <a:gd name="T61" fmla="*/ 940 h 1079"/>
                    <a:gd name="T62" fmla="*/ 64 w 94"/>
                    <a:gd name="T63" fmla="*/ 1010 h 1079"/>
                    <a:gd name="T64" fmla="*/ 72 w 94"/>
                    <a:gd name="T65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" h="1079">
                      <a:moveTo>
                        <a:pt x="94" y="1077"/>
                      </a:moveTo>
                      <a:lnTo>
                        <a:pt x="91" y="1042"/>
                      </a:lnTo>
                      <a:lnTo>
                        <a:pt x="87" y="1007"/>
                      </a:lnTo>
                      <a:lnTo>
                        <a:pt x="84" y="972"/>
                      </a:lnTo>
                      <a:lnTo>
                        <a:pt x="81" y="937"/>
                      </a:lnTo>
                      <a:lnTo>
                        <a:pt x="78" y="902"/>
                      </a:lnTo>
                      <a:lnTo>
                        <a:pt x="75" y="867"/>
                      </a:lnTo>
                      <a:lnTo>
                        <a:pt x="72" y="834"/>
                      </a:lnTo>
                      <a:lnTo>
                        <a:pt x="69" y="799"/>
                      </a:lnTo>
                      <a:lnTo>
                        <a:pt x="67" y="764"/>
                      </a:lnTo>
                      <a:lnTo>
                        <a:pt x="64" y="730"/>
                      </a:lnTo>
                      <a:lnTo>
                        <a:pt x="62" y="695"/>
                      </a:lnTo>
                      <a:lnTo>
                        <a:pt x="59" y="662"/>
                      </a:lnTo>
                      <a:lnTo>
                        <a:pt x="58" y="627"/>
                      </a:lnTo>
                      <a:lnTo>
                        <a:pt x="55" y="594"/>
                      </a:lnTo>
                      <a:lnTo>
                        <a:pt x="54" y="559"/>
                      </a:lnTo>
                      <a:lnTo>
                        <a:pt x="52" y="525"/>
                      </a:lnTo>
                      <a:lnTo>
                        <a:pt x="49" y="492"/>
                      </a:lnTo>
                      <a:lnTo>
                        <a:pt x="48" y="458"/>
                      </a:lnTo>
                      <a:lnTo>
                        <a:pt x="45" y="425"/>
                      </a:lnTo>
                      <a:lnTo>
                        <a:pt x="43" y="391"/>
                      </a:lnTo>
                      <a:lnTo>
                        <a:pt x="40" y="358"/>
                      </a:lnTo>
                      <a:lnTo>
                        <a:pt x="39" y="326"/>
                      </a:lnTo>
                      <a:lnTo>
                        <a:pt x="38" y="293"/>
                      </a:lnTo>
                      <a:lnTo>
                        <a:pt x="36" y="259"/>
                      </a:lnTo>
                      <a:lnTo>
                        <a:pt x="33" y="226"/>
                      </a:lnTo>
                      <a:lnTo>
                        <a:pt x="33" y="194"/>
                      </a:lnTo>
                      <a:lnTo>
                        <a:pt x="30" y="162"/>
                      </a:lnTo>
                      <a:lnTo>
                        <a:pt x="29" y="128"/>
                      </a:lnTo>
                      <a:lnTo>
                        <a:pt x="27" y="96"/>
                      </a:lnTo>
                      <a:lnTo>
                        <a:pt x="26" y="64"/>
                      </a:lnTo>
                      <a:lnTo>
                        <a:pt x="23" y="32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1" y="34"/>
                      </a:lnTo>
                      <a:lnTo>
                        <a:pt x="3" y="64"/>
                      </a:lnTo>
                      <a:lnTo>
                        <a:pt x="4" y="98"/>
                      </a:lnTo>
                      <a:lnTo>
                        <a:pt x="6" y="130"/>
                      </a:lnTo>
                      <a:lnTo>
                        <a:pt x="8" y="162"/>
                      </a:lnTo>
                      <a:lnTo>
                        <a:pt x="10" y="195"/>
                      </a:lnTo>
                      <a:lnTo>
                        <a:pt x="11" y="227"/>
                      </a:lnTo>
                      <a:lnTo>
                        <a:pt x="13" y="261"/>
                      </a:lnTo>
                      <a:lnTo>
                        <a:pt x="14" y="294"/>
                      </a:lnTo>
                      <a:lnTo>
                        <a:pt x="16" y="326"/>
                      </a:lnTo>
                      <a:lnTo>
                        <a:pt x="19" y="359"/>
                      </a:lnTo>
                      <a:lnTo>
                        <a:pt x="20" y="393"/>
                      </a:lnTo>
                      <a:lnTo>
                        <a:pt x="23" y="426"/>
                      </a:lnTo>
                      <a:lnTo>
                        <a:pt x="24" y="460"/>
                      </a:lnTo>
                      <a:lnTo>
                        <a:pt x="26" y="493"/>
                      </a:lnTo>
                      <a:lnTo>
                        <a:pt x="29" y="527"/>
                      </a:lnTo>
                      <a:lnTo>
                        <a:pt x="30" y="560"/>
                      </a:lnTo>
                      <a:lnTo>
                        <a:pt x="33" y="595"/>
                      </a:lnTo>
                      <a:lnTo>
                        <a:pt x="35" y="629"/>
                      </a:lnTo>
                      <a:lnTo>
                        <a:pt x="38" y="662"/>
                      </a:lnTo>
                      <a:lnTo>
                        <a:pt x="39" y="697"/>
                      </a:lnTo>
                      <a:lnTo>
                        <a:pt x="42" y="732"/>
                      </a:lnTo>
                      <a:lnTo>
                        <a:pt x="45" y="767"/>
                      </a:lnTo>
                      <a:lnTo>
                        <a:pt x="48" y="800"/>
                      </a:lnTo>
                      <a:lnTo>
                        <a:pt x="49" y="835"/>
                      </a:lnTo>
                      <a:lnTo>
                        <a:pt x="52" y="870"/>
                      </a:lnTo>
                      <a:lnTo>
                        <a:pt x="55" y="905"/>
                      </a:lnTo>
                      <a:lnTo>
                        <a:pt x="59" y="940"/>
                      </a:lnTo>
                      <a:lnTo>
                        <a:pt x="62" y="975"/>
                      </a:lnTo>
                      <a:lnTo>
                        <a:pt x="64" y="1010"/>
                      </a:lnTo>
                      <a:lnTo>
                        <a:pt x="68" y="1045"/>
                      </a:lnTo>
                      <a:lnTo>
                        <a:pt x="72" y="1079"/>
                      </a:lnTo>
                      <a:lnTo>
                        <a:pt x="94" y="10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7" name="Freeform 66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8" cy="4"/>
                </a:xfrm>
                <a:custGeom>
                  <a:avLst/>
                  <a:gdLst>
                    <a:gd name="T0" fmla="*/ 0 w 22"/>
                    <a:gd name="T1" fmla="*/ 3 h 13"/>
                    <a:gd name="T2" fmla="*/ 0 w 22"/>
                    <a:gd name="T3" fmla="*/ 7 h 13"/>
                    <a:gd name="T4" fmla="*/ 3 w 22"/>
                    <a:gd name="T5" fmla="*/ 10 h 13"/>
                    <a:gd name="T6" fmla="*/ 7 w 22"/>
                    <a:gd name="T7" fmla="*/ 13 h 13"/>
                    <a:gd name="T8" fmla="*/ 11 w 22"/>
                    <a:gd name="T9" fmla="*/ 13 h 13"/>
                    <a:gd name="T10" fmla="*/ 16 w 22"/>
                    <a:gd name="T11" fmla="*/ 11 h 13"/>
                    <a:gd name="T12" fmla="*/ 19 w 22"/>
                    <a:gd name="T13" fmla="*/ 10 h 13"/>
                    <a:gd name="T14" fmla="*/ 22 w 22"/>
                    <a:gd name="T15" fmla="*/ 6 h 13"/>
                    <a:gd name="T16" fmla="*/ 22 w 22"/>
                    <a:gd name="T17" fmla="*/ 0 h 13"/>
                    <a:gd name="T18" fmla="*/ 0 w 22"/>
                    <a:gd name="T1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3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6" y="11"/>
                      </a:lnTo>
                      <a:lnTo>
                        <a:pt x="19" y="10"/>
                      </a:lnTo>
                      <a:lnTo>
                        <a:pt x="22" y="6"/>
                      </a:lnTo>
                      <a:lnTo>
                        <a:pt x="2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8" name="Freeform 67"/>
                <p:cNvSpPr>
                  <a:spLocks/>
                </p:cNvSpPr>
                <p:nvPr/>
              </p:nvSpPr>
              <p:spPr bwMode="auto">
                <a:xfrm>
                  <a:off x="5040" y="2732"/>
                  <a:ext cx="128" cy="392"/>
                </a:xfrm>
                <a:custGeom>
                  <a:avLst/>
                  <a:gdLst>
                    <a:gd name="T0" fmla="*/ 385 w 385"/>
                    <a:gd name="T1" fmla="*/ 0 h 1177"/>
                    <a:gd name="T2" fmla="*/ 378 w 385"/>
                    <a:gd name="T3" fmla="*/ 138 h 1177"/>
                    <a:gd name="T4" fmla="*/ 372 w 385"/>
                    <a:gd name="T5" fmla="*/ 279 h 1177"/>
                    <a:gd name="T6" fmla="*/ 369 w 385"/>
                    <a:gd name="T7" fmla="*/ 422 h 1177"/>
                    <a:gd name="T8" fmla="*/ 368 w 385"/>
                    <a:gd name="T9" fmla="*/ 564 h 1177"/>
                    <a:gd name="T10" fmla="*/ 369 w 385"/>
                    <a:gd name="T11" fmla="*/ 710 h 1177"/>
                    <a:gd name="T12" fmla="*/ 372 w 385"/>
                    <a:gd name="T13" fmla="*/ 857 h 1177"/>
                    <a:gd name="T14" fmla="*/ 378 w 385"/>
                    <a:gd name="T15" fmla="*/ 1007 h 1177"/>
                    <a:gd name="T16" fmla="*/ 385 w 385"/>
                    <a:gd name="T17" fmla="*/ 1158 h 1177"/>
                    <a:gd name="T18" fmla="*/ 359 w 385"/>
                    <a:gd name="T19" fmla="*/ 1164 h 1177"/>
                    <a:gd name="T20" fmla="*/ 334 w 385"/>
                    <a:gd name="T21" fmla="*/ 1168 h 1177"/>
                    <a:gd name="T22" fmla="*/ 308 w 385"/>
                    <a:gd name="T23" fmla="*/ 1172 h 1177"/>
                    <a:gd name="T24" fmla="*/ 280 w 385"/>
                    <a:gd name="T25" fmla="*/ 1174 h 1177"/>
                    <a:gd name="T26" fmla="*/ 254 w 385"/>
                    <a:gd name="T27" fmla="*/ 1177 h 1177"/>
                    <a:gd name="T28" fmla="*/ 227 w 385"/>
                    <a:gd name="T29" fmla="*/ 1177 h 1177"/>
                    <a:gd name="T30" fmla="*/ 200 w 385"/>
                    <a:gd name="T31" fmla="*/ 1177 h 1177"/>
                    <a:gd name="T32" fmla="*/ 174 w 385"/>
                    <a:gd name="T33" fmla="*/ 1174 h 1177"/>
                    <a:gd name="T34" fmla="*/ 148 w 385"/>
                    <a:gd name="T35" fmla="*/ 1171 h 1177"/>
                    <a:gd name="T36" fmla="*/ 123 w 385"/>
                    <a:gd name="T37" fmla="*/ 1167 h 1177"/>
                    <a:gd name="T38" fmla="*/ 100 w 385"/>
                    <a:gd name="T39" fmla="*/ 1161 h 1177"/>
                    <a:gd name="T40" fmla="*/ 77 w 385"/>
                    <a:gd name="T41" fmla="*/ 1152 h 1177"/>
                    <a:gd name="T42" fmla="*/ 56 w 385"/>
                    <a:gd name="T43" fmla="*/ 1142 h 1177"/>
                    <a:gd name="T44" fmla="*/ 38 w 385"/>
                    <a:gd name="T45" fmla="*/ 1132 h 1177"/>
                    <a:gd name="T46" fmla="*/ 19 w 385"/>
                    <a:gd name="T47" fmla="*/ 1119 h 1177"/>
                    <a:gd name="T48" fmla="*/ 4 w 385"/>
                    <a:gd name="T49" fmla="*/ 1103 h 1177"/>
                    <a:gd name="T50" fmla="*/ 0 w 385"/>
                    <a:gd name="T51" fmla="*/ 976 h 1177"/>
                    <a:gd name="T52" fmla="*/ 0 w 385"/>
                    <a:gd name="T53" fmla="*/ 845 h 1177"/>
                    <a:gd name="T54" fmla="*/ 1 w 385"/>
                    <a:gd name="T55" fmla="*/ 710 h 1177"/>
                    <a:gd name="T56" fmla="*/ 7 w 385"/>
                    <a:gd name="T57" fmla="*/ 577 h 1177"/>
                    <a:gd name="T58" fmla="*/ 14 w 385"/>
                    <a:gd name="T59" fmla="*/ 452 h 1177"/>
                    <a:gd name="T60" fmla="*/ 24 w 385"/>
                    <a:gd name="T61" fmla="*/ 334 h 1177"/>
                    <a:gd name="T62" fmla="*/ 36 w 385"/>
                    <a:gd name="T63" fmla="*/ 230 h 1177"/>
                    <a:gd name="T64" fmla="*/ 51 w 385"/>
                    <a:gd name="T65" fmla="*/ 141 h 1177"/>
                    <a:gd name="T66" fmla="*/ 71 w 385"/>
                    <a:gd name="T67" fmla="*/ 132 h 1177"/>
                    <a:gd name="T68" fmla="*/ 91 w 385"/>
                    <a:gd name="T69" fmla="*/ 124 h 1177"/>
                    <a:gd name="T70" fmla="*/ 113 w 385"/>
                    <a:gd name="T71" fmla="*/ 115 h 1177"/>
                    <a:gd name="T72" fmla="*/ 134 w 385"/>
                    <a:gd name="T73" fmla="*/ 106 h 1177"/>
                    <a:gd name="T74" fmla="*/ 155 w 385"/>
                    <a:gd name="T75" fmla="*/ 97 h 1177"/>
                    <a:gd name="T76" fmla="*/ 176 w 385"/>
                    <a:gd name="T77" fmla="*/ 89 h 1177"/>
                    <a:gd name="T78" fmla="*/ 196 w 385"/>
                    <a:gd name="T79" fmla="*/ 80 h 1177"/>
                    <a:gd name="T80" fmla="*/ 218 w 385"/>
                    <a:gd name="T81" fmla="*/ 70 h 1177"/>
                    <a:gd name="T82" fmla="*/ 238 w 385"/>
                    <a:gd name="T83" fmla="*/ 61 h 1177"/>
                    <a:gd name="T84" fmla="*/ 259 w 385"/>
                    <a:gd name="T85" fmla="*/ 54 h 1177"/>
                    <a:gd name="T86" fmla="*/ 280 w 385"/>
                    <a:gd name="T87" fmla="*/ 44 h 1177"/>
                    <a:gd name="T88" fmla="*/ 301 w 385"/>
                    <a:gd name="T89" fmla="*/ 35 h 1177"/>
                    <a:gd name="T90" fmla="*/ 323 w 385"/>
                    <a:gd name="T91" fmla="*/ 26 h 1177"/>
                    <a:gd name="T92" fmla="*/ 343 w 385"/>
                    <a:gd name="T93" fmla="*/ 17 h 1177"/>
                    <a:gd name="T94" fmla="*/ 365 w 385"/>
                    <a:gd name="T95" fmla="*/ 9 h 1177"/>
                    <a:gd name="T96" fmla="*/ 385 w 385"/>
                    <a:gd name="T97" fmla="*/ 0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5" h="1177">
                      <a:moveTo>
                        <a:pt x="385" y="0"/>
                      </a:moveTo>
                      <a:lnTo>
                        <a:pt x="378" y="138"/>
                      </a:lnTo>
                      <a:lnTo>
                        <a:pt x="372" y="279"/>
                      </a:lnTo>
                      <a:lnTo>
                        <a:pt x="369" y="422"/>
                      </a:lnTo>
                      <a:lnTo>
                        <a:pt x="368" y="564"/>
                      </a:lnTo>
                      <a:lnTo>
                        <a:pt x="369" y="710"/>
                      </a:lnTo>
                      <a:lnTo>
                        <a:pt x="372" y="857"/>
                      </a:lnTo>
                      <a:lnTo>
                        <a:pt x="378" y="1007"/>
                      </a:lnTo>
                      <a:lnTo>
                        <a:pt x="385" y="1158"/>
                      </a:lnTo>
                      <a:lnTo>
                        <a:pt x="359" y="1164"/>
                      </a:lnTo>
                      <a:lnTo>
                        <a:pt x="334" y="1168"/>
                      </a:lnTo>
                      <a:lnTo>
                        <a:pt x="308" y="1172"/>
                      </a:lnTo>
                      <a:lnTo>
                        <a:pt x="280" y="1174"/>
                      </a:lnTo>
                      <a:lnTo>
                        <a:pt x="254" y="1177"/>
                      </a:lnTo>
                      <a:lnTo>
                        <a:pt x="227" y="1177"/>
                      </a:lnTo>
                      <a:lnTo>
                        <a:pt x="200" y="1177"/>
                      </a:lnTo>
                      <a:lnTo>
                        <a:pt x="174" y="1174"/>
                      </a:lnTo>
                      <a:lnTo>
                        <a:pt x="148" y="1171"/>
                      </a:lnTo>
                      <a:lnTo>
                        <a:pt x="123" y="1167"/>
                      </a:lnTo>
                      <a:lnTo>
                        <a:pt x="100" y="1161"/>
                      </a:lnTo>
                      <a:lnTo>
                        <a:pt x="77" y="1152"/>
                      </a:lnTo>
                      <a:lnTo>
                        <a:pt x="56" y="1142"/>
                      </a:lnTo>
                      <a:lnTo>
                        <a:pt x="38" y="1132"/>
                      </a:lnTo>
                      <a:lnTo>
                        <a:pt x="19" y="1119"/>
                      </a:lnTo>
                      <a:lnTo>
                        <a:pt x="4" y="1103"/>
                      </a:lnTo>
                      <a:lnTo>
                        <a:pt x="0" y="976"/>
                      </a:lnTo>
                      <a:lnTo>
                        <a:pt x="0" y="845"/>
                      </a:lnTo>
                      <a:lnTo>
                        <a:pt x="1" y="710"/>
                      </a:lnTo>
                      <a:lnTo>
                        <a:pt x="7" y="577"/>
                      </a:lnTo>
                      <a:lnTo>
                        <a:pt x="14" y="452"/>
                      </a:lnTo>
                      <a:lnTo>
                        <a:pt x="24" y="334"/>
                      </a:lnTo>
                      <a:lnTo>
                        <a:pt x="36" y="230"/>
                      </a:lnTo>
                      <a:lnTo>
                        <a:pt x="51" y="141"/>
                      </a:lnTo>
                      <a:lnTo>
                        <a:pt x="71" y="132"/>
                      </a:lnTo>
                      <a:lnTo>
                        <a:pt x="91" y="124"/>
                      </a:lnTo>
                      <a:lnTo>
                        <a:pt x="113" y="115"/>
                      </a:lnTo>
                      <a:lnTo>
                        <a:pt x="134" y="106"/>
                      </a:lnTo>
                      <a:lnTo>
                        <a:pt x="155" y="97"/>
                      </a:lnTo>
                      <a:lnTo>
                        <a:pt x="176" y="89"/>
                      </a:lnTo>
                      <a:lnTo>
                        <a:pt x="196" y="80"/>
                      </a:lnTo>
                      <a:lnTo>
                        <a:pt x="218" y="70"/>
                      </a:lnTo>
                      <a:lnTo>
                        <a:pt x="238" y="61"/>
                      </a:lnTo>
                      <a:lnTo>
                        <a:pt x="259" y="54"/>
                      </a:lnTo>
                      <a:lnTo>
                        <a:pt x="280" y="44"/>
                      </a:lnTo>
                      <a:lnTo>
                        <a:pt x="301" y="35"/>
                      </a:lnTo>
                      <a:lnTo>
                        <a:pt x="323" y="26"/>
                      </a:lnTo>
                      <a:lnTo>
                        <a:pt x="343" y="17"/>
                      </a:lnTo>
                      <a:lnTo>
                        <a:pt x="365" y="9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9" name="Freeform 68"/>
                <p:cNvSpPr>
                  <a:spLocks/>
                </p:cNvSpPr>
                <p:nvPr/>
              </p:nvSpPr>
              <p:spPr bwMode="auto">
                <a:xfrm>
                  <a:off x="5158" y="2732"/>
                  <a:ext cx="14" cy="390"/>
                </a:xfrm>
                <a:custGeom>
                  <a:avLst/>
                  <a:gdLst>
                    <a:gd name="T0" fmla="*/ 32 w 41"/>
                    <a:gd name="T1" fmla="*/ 1169 h 1169"/>
                    <a:gd name="T2" fmla="*/ 41 w 41"/>
                    <a:gd name="T3" fmla="*/ 1158 h 1169"/>
                    <a:gd name="T4" fmla="*/ 38 w 41"/>
                    <a:gd name="T5" fmla="*/ 1119 h 1169"/>
                    <a:gd name="T6" fmla="*/ 36 w 41"/>
                    <a:gd name="T7" fmla="*/ 1081 h 1169"/>
                    <a:gd name="T8" fmla="*/ 35 w 41"/>
                    <a:gd name="T9" fmla="*/ 1043 h 1169"/>
                    <a:gd name="T10" fmla="*/ 32 w 41"/>
                    <a:gd name="T11" fmla="*/ 1007 h 1169"/>
                    <a:gd name="T12" fmla="*/ 32 w 41"/>
                    <a:gd name="T13" fmla="*/ 969 h 1169"/>
                    <a:gd name="T14" fmla="*/ 29 w 41"/>
                    <a:gd name="T15" fmla="*/ 931 h 1169"/>
                    <a:gd name="T16" fmla="*/ 29 w 41"/>
                    <a:gd name="T17" fmla="*/ 893 h 1169"/>
                    <a:gd name="T18" fmla="*/ 28 w 41"/>
                    <a:gd name="T19" fmla="*/ 857 h 1169"/>
                    <a:gd name="T20" fmla="*/ 26 w 41"/>
                    <a:gd name="T21" fmla="*/ 820 h 1169"/>
                    <a:gd name="T22" fmla="*/ 25 w 41"/>
                    <a:gd name="T23" fmla="*/ 784 h 1169"/>
                    <a:gd name="T24" fmla="*/ 25 w 41"/>
                    <a:gd name="T25" fmla="*/ 746 h 1169"/>
                    <a:gd name="T26" fmla="*/ 25 w 41"/>
                    <a:gd name="T27" fmla="*/ 710 h 1169"/>
                    <a:gd name="T28" fmla="*/ 23 w 41"/>
                    <a:gd name="T29" fmla="*/ 673 h 1169"/>
                    <a:gd name="T30" fmla="*/ 23 w 41"/>
                    <a:gd name="T31" fmla="*/ 637 h 1169"/>
                    <a:gd name="T32" fmla="*/ 23 w 41"/>
                    <a:gd name="T33" fmla="*/ 493 h 1169"/>
                    <a:gd name="T34" fmla="*/ 23 w 41"/>
                    <a:gd name="T35" fmla="*/ 457 h 1169"/>
                    <a:gd name="T36" fmla="*/ 25 w 41"/>
                    <a:gd name="T37" fmla="*/ 422 h 1169"/>
                    <a:gd name="T38" fmla="*/ 25 w 41"/>
                    <a:gd name="T39" fmla="*/ 385 h 1169"/>
                    <a:gd name="T40" fmla="*/ 25 w 41"/>
                    <a:gd name="T41" fmla="*/ 350 h 1169"/>
                    <a:gd name="T42" fmla="*/ 26 w 41"/>
                    <a:gd name="T43" fmla="*/ 314 h 1169"/>
                    <a:gd name="T44" fmla="*/ 28 w 41"/>
                    <a:gd name="T45" fmla="*/ 279 h 1169"/>
                    <a:gd name="T46" fmla="*/ 29 w 41"/>
                    <a:gd name="T47" fmla="*/ 244 h 1169"/>
                    <a:gd name="T48" fmla="*/ 29 w 41"/>
                    <a:gd name="T49" fmla="*/ 209 h 1169"/>
                    <a:gd name="T50" fmla="*/ 32 w 41"/>
                    <a:gd name="T51" fmla="*/ 174 h 1169"/>
                    <a:gd name="T52" fmla="*/ 32 w 41"/>
                    <a:gd name="T53" fmla="*/ 140 h 1169"/>
                    <a:gd name="T54" fmla="*/ 35 w 41"/>
                    <a:gd name="T55" fmla="*/ 105 h 1169"/>
                    <a:gd name="T56" fmla="*/ 36 w 41"/>
                    <a:gd name="T57" fmla="*/ 70 h 1169"/>
                    <a:gd name="T58" fmla="*/ 38 w 41"/>
                    <a:gd name="T59" fmla="*/ 35 h 1169"/>
                    <a:gd name="T60" fmla="*/ 41 w 41"/>
                    <a:gd name="T61" fmla="*/ 0 h 1169"/>
                    <a:gd name="T62" fmla="*/ 17 w 41"/>
                    <a:gd name="T63" fmla="*/ 0 h 1169"/>
                    <a:gd name="T64" fmla="*/ 15 w 41"/>
                    <a:gd name="T65" fmla="*/ 33 h 1169"/>
                    <a:gd name="T66" fmla="*/ 13 w 41"/>
                    <a:gd name="T67" fmla="*/ 68 h 1169"/>
                    <a:gd name="T68" fmla="*/ 12 w 41"/>
                    <a:gd name="T69" fmla="*/ 103 h 1169"/>
                    <a:gd name="T70" fmla="*/ 10 w 41"/>
                    <a:gd name="T71" fmla="*/ 138 h 1169"/>
                    <a:gd name="T72" fmla="*/ 9 w 41"/>
                    <a:gd name="T73" fmla="*/ 173 h 1169"/>
                    <a:gd name="T74" fmla="*/ 7 w 41"/>
                    <a:gd name="T75" fmla="*/ 208 h 1169"/>
                    <a:gd name="T76" fmla="*/ 6 w 41"/>
                    <a:gd name="T77" fmla="*/ 243 h 1169"/>
                    <a:gd name="T78" fmla="*/ 4 w 41"/>
                    <a:gd name="T79" fmla="*/ 278 h 1169"/>
                    <a:gd name="T80" fmla="*/ 3 w 41"/>
                    <a:gd name="T81" fmla="*/ 314 h 1169"/>
                    <a:gd name="T82" fmla="*/ 3 w 41"/>
                    <a:gd name="T83" fmla="*/ 350 h 1169"/>
                    <a:gd name="T84" fmla="*/ 1 w 41"/>
                    <a:gd name="T85" fmla="*/ 385 h 1169"/>
                    <a:gd name="T86" fmla="*/ 1 w 41"/>
                    <a:gd name="T87" fmla="*/ 422 h 1169"/>
                    <a:gd name="T88" fmla="*/ 0 w 41"/>
                    <a:gd name="T89" fmla="*/ 457 h 1169"/>
                    <a:gd name="T90" fmla="*/ 0 w 41"/>
                    <a:gd name="T91" fmla="*/ 493 h 1169"/>
                    <a:gd name="T92" fmla="*/ 0 w 41"/>
                    <a:gd name="T93" fmla="*/ 637 h 1169"/>
                    <a:gd name="T94" fmla="*/ 0 w 41"/>
                    <a:gd name="T95" fmla="*/ 673 h 1169"/>
                    <a:gd name="T96" fmla="*/ 1 w 41"/>
                    <a:gd name="T97" fmla="*/ 710 h 1169"/>
                    <a:gd name="T98" fmla="*/ 1 w 41"/>
                    <a:gd name="T99" fmla="*/ 746 h 1169"/>
                    <a:gd name="T100" fmla="*/ 3 w 41"/>
                    <a:gd name="T101" fmla="*/ 784 h 1169"/>
                    <a:gd name="T102" fmla="*/ 3 w 41"/>
                    <a:gd name="T103" fmla="*/ 820 h 1169"/>
                    <a:gd name="T104" fmla="*/ 4 w 41"/>
                    <a:gd name="T105" fmla="*/ 858 h 1169"/>
                    <a:gd name="T106" fmla="*/ 6 w 41"/>
                    <a:gd name="T107" fmla="*/ 895 h 1169"/>
                    <a:gd name="T108" fmla="*/ 7 w 41"/>
                    <a:gd name="T109" fmla="*/ 932 h 1169"/>
                    <a:gd name="T110" fmla="*/ 9 w 41"/>
                    <a:gd name="T111" fmla="*/ 970 h 1169"/>
                    <a:gd name="T112" fmla="*/ 10 w 41"/>
                    <a:gd name="T113" fmla="*/ 1008 h 1169"/>
                    <a:gd name="T114" fmla="*/ 12 w 41"/>
                    <a:gd name="T115" fmla="*/ 1044 h 1169"/>
                    <a:gd name="T116" fmla="*/ 13 w 41"/>
                    <a:gd name="T117" fmla="*/ 1084 h 1169"/>
                    <a:gd name="T118" fmla="*/ 15 w 41"/>
                    <a:gd name="T119" fmla="*/ 1120 h 1169"/>
                    <a:gd name="T120" fmla="*/ 17 w 41"/>
                    <a:gd name="T121" fmla="*/ 1158 h 1169"/>
                    <a:gd name="T122" fmla="*/ 26 w 41"/>
                    <a:gd name="T123" fmla="*/ 1146 h 1169"/>
                    <a:gd name="T124" fmla="*/ 32 w 41"/>
                    <a:gd name="T125" fmla="*/ 1169 h 1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" h="1169">
                      <a:moveTo>
                        <a:pt x="32" y="1169"/>
                      </a:moveTo>
                      <a:lnTo>
                        <a:pt x="41" y="1158"/>
                      </a:lnTo>
                      <a:lnTo>
                        <a:pt x="38" y="1119"/>
                      </a:lnTo>
                      <a:lnTo>
                        <a:pt x="36" y="1081"/>
                      </a:lnTo>
                      <a:lnTo>
                        <a:pt x="35" y="1043"/>
                      </a:lnTo>
                      <a:lnTo>
                        <a:pt x="32" y="1007"/>
                      </a:lnTo>
                      <a:lnTo>
                        <a:pt x="32" y="969"/>
                      </a:lnTo>
                      <a:lnTo>
                        <a:pt x="29" y="931"/>
                      </a:lnTo>
                      <a:lnTo>
                        <a:pt x="29" y="893"/>
                      </a:lnTo>
                      <a:lnTo>
                        <a:pt x="28" y="857"/>
                      </a:lnTo>
                      <a:lnTo>
                        <a:pt x="26" y="820"/>
                      </a:lnTo>
                      <a:lnTo>
                        <a:pt x="25" y="784"/>
                      </a:lnTo>
                      <a:lnTo>
                        <a:pt x="25" y="746"/>
                      </a:lnTo>
                      <a:lnTo>
                        <a:pt x="25" y="710"/>
                      </a:lnTo>
                      <a:lnTo>
                        <a:pt x="23" y="673"/>
                      </a:lnTo>
                      <a:lnTo>
                        <a:pt x="23" y="637"/>
                      </a:lnTo>
                      <a:lnTo>
                        <a:pt x="23" y="493"/>
                      </a:lnTo>
                      <a:lnTo>
                        <a:pt x="23" y="457"/>
                      </a:lnTo>
                      <a:lnTo>
                        <a:pt x="25" y="422"/>
                      </a:lnTo>
                      <a:lnTo>
                        <a:pt x="25" y="385"/>
                      </a:lnTo>
                      <a:lnTo>
                        <a:pt x="25" y="350"/>
                      </a:lnTo>
                      <a:lnTo>
                        <a:pt x="26" y="314"/>
                      </a:lnTo>
                      <a:lnTo>
                        <a:pt x="28" y="279"/>
                      </a:lnTo>
                      <a:lnTo>
                        <a:pt x="29" y="244"/>
                      </a:lnTo>
                      <a:lnTo>
                        <a:pt x="29" y="209"/>
                      </a:lnTo>
                      <a:lnTo>
                        <a:pt x="32" y="174"/>
                      </a:lnTo>
                      <a:lnTo>
                        <a:pt x="32" y="140"/>
                      </a:lnTo>
                      <a:lnTo>
                        <a:pt x="35" y="105"/>
                      </a:lnTo>
                      <a:lnTo>
                        <a:pt x="36" y="70"/>
                      </a:lnTo>
                      <a:lnTo>
                        <a:pt x="38" y="35"/>
                      </a:lnTo>
                      <a:lnTo>
                        <a:pt x="41" y="0"/>
                      </a:lnTo>
                      <a:lnTo>
                        <a:pt x="17" y="0"/>
                      </a:lnTo>
                      <a:lnTo>
                        <a:pt x="15" y="33"/>
                      </a:lnTo>
                      <a:lnTo>
                        <a:pt x="13" y="68"/>
                      </a:lnTo>
                      <a:lnTo>
                        <a:pt x="12" y="103"/>
                      </a:lnTo>
                      <a:lnTo>
                        <a:pt x="10" y="138"/>
                      </a:lnTo>
                      <a:lnTo>
                        <a:pt x="9" y="173"/>
                      </a:lnTo>
                      <a:lnTo>
                        <a:pt x="7" y="208"/>
                      </a:lnTo>
                      <a:lnTo>
                        <a:pt x="6" y="243"/>
                      </a:lnTo>
                      <a:lnTo>
                        <a:pt x="4" y="278"/>
                      </a:lnTo>
                      <a:lnTo>
                        <a:pt x="3" y="314"/>
                      </a:lnTo>
                      <a:lnTo>
                        <a:pt x="3" y="350"/>
                      </a:lnTo>
                      <a:lnTo>
                        <a:pt x="1" y="385"/>
                      </a:lnTo>
                      <a:lnTo>
                        <a:pt x="1" y="422"/>
                      </a:lnTo>
                      <a:lnTo>
                        <a:pt x="0" y="457"/>
                      </a:lnTo>
                      <a:lnTo>
                        <a:pt x="0" y="493"/>
                      </a:lnTo>
                      <a:lnTo>
                        <a:pt x="0" y="637"/>
                      </a:lnTo>
                      <a:lnTo>
                        <a:pt x="0" y="673"/>
                      </a:lnTo>
                      <a:lnTo>
                        <a:pt x="1" y="710"/>
                      </a:lnTo>
                      <a:lnTo>
                        <a:pt x="1" y="746"/>
                      </a:lnTo>
                      <a:lnTo>
                        <a:pt x="3" y="784"/>
                      </a:lnTo>
                      <a:lnTo>
                        <a:pt x="3" y="820"/>
                      </a:lnTo>
                      <a:lnTo>
                        <a:pt x="4" y="858"/>
                      </a:lnTo>
                      <a:lnTo>
                        <a:pt x="6" y="895"/>
                      </a:lnTo>
                      <a:lnTo>
                        <a:pt x="7" y="932"/>
                      </a:lnTo>
                      <a:lnTo>
                        <a:pt x="9" y="970"/>
                      </a:lnTo>
                      <a:lnTo>
                        <a:pt x="10" y="1008"/>
                      </a:lnTo>
                      <a:lnTo>
                        <a:pt x="12" y="1044"/>
                      </a:lnTo>
                      <a:lnTo>
                        <a:pt x="13" y="1084"/>
                      </a:lnTo>
                      <a:lnTo>
                        <a:pt x="15" y="1120"/>
                      </a:lnTo>
                      <a:lnTo>
                        <a:pt x="17" y="1158"/>
                      </a:lnTo>
                      <a:lnTo>
                        <a:pt x="26" y="1146"/>
                      </a:lnTo>
                      <a:lnTo>
                        <a:pt x="32" y="11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0" name="Freeform 69"/>
                <p:cNvSpPr>
                  <a:spLocks/>
                </p:cNvSpPr>
                <p:nvPr/>
              </p:nvSpPr>
              <p:spPr bwMode="auto">
                <a:xfrm>
                  <a:off x="5037" y="3097"/>
                  <a:ext cx="132" cy="31"/>
                </a:xfrm>
                <a:custGeom>
                  <a:avLst/>
                  <a:gdLst>
                    <a:gd name="T0" fmla="*/ 0 w 396"/>
                    <a:gd name="T1" fmla="*/ 9 h 93"/>
                    <a:gd name="T2" fmla="*/ 3 w 396"/>
                    <a:gd name="T3" fmla="*/ 16 h 93"/>
                    <a:gd name="T4" fmla="*/ 19 w 396"/>
                    <a:gd name="T5" fmla="*/ 32 h 93"/>
                    <a:gd name="T6" fmla="*/ 38 w 396"/>
                    <a:gd name="T7" fmla="*/ 47 h 93"/>
                    <a:gd name="T8" fmla="*/ 59 w 396"/>
                    <a:gd name="T9" fmla="*/ 58 h 93"/>
                    <a:gd name="T10" fmla="*/ 80 w 396"/>
                    <a:gd name="T11" fmla="*/ 69 h 93"/>
                    <a:gd name="T12" fmla="*/ 104 w 396"/>
                    <a:gd name="T13" fmla="*/ 76 h 93"/>
                    <a:gd name="T14" fmla="*/ 130 w 396"/>
                    <a:gd name="T15" fmla="*/ 83 h 93"/>
                    <a:gd name="T16" fmla="*/ 155 w 396"/>
                    <a:gd name="T17" fmla="*/ 88 h 93"/>
                    <a:gd name="T18" fmla="*/ 181 w 396"/>
                    <a:gd name="T19" fmla="*/ 90 h 93"/>
                    <a:gd name="T20" fmla="*/ 207 w 396"/>
                    <a:gd name="T21" fmla="*/ 92 h 93"/>
                    <a:gd name="T22" fmla="*/ 235 w 396"/>
                    <a:gd name="T23" fmla="*/ 93 h 93"/>
                    <a:gd name="T24" fmla="*/ 262 w 396"/>
                    <a:gd name="T25" fmla="*/ 92 h 93"/>
                    <a:gd name="T26" fmla="*/ 290 w 396"/>
                    <a:gd name="T27" fmla="*/ 90 h 93"/>
                    <a:gd name="T28" fmla="*/ 316 w 396"/>
                    <a:gd name="T29" fmla="*/ 89 h 93"/>
                    <a:gd name="T30" fmla="*/ 344 w 396"/>
                    <a:gd name="T31" fmla="*/ 85 h 93"/>
                    <a:gd name="T32" fmla="*/ 370 w 396"/>
                    <a:gd name="T33" fmla="*/ 80 h 93"/>
                    <a:gd name="T34" fmla="*/ 396 w 396"/>
                    <a:gd name="T35" fmla="*/ 74 h 93"/>
                    <a:gd name="T36" fmla="*/ 390 w 396"/>
                    <a:gd name="T37" fmla="*/ 51 h 93"/>
                    <a:gd name="T38" fmla="*/ 365 w 396"/>
                    <a:gd name="T39" fmla="*/ 57 h 93"/>
                    <a:gd name="T40" fmla="*/ 341 w 396"/>
                    <a:gd name="T41" fmla="*/ 61 h 93"/>
                    <a:gd name="T42" fmla="*/ 313 w 396"/>
                    <a:gd name="T43" fmla="*/ 66 h 93"/>
                    <a:gd name="T44" fmla="*/ 287 w 396"/>
                    <a:gd name="T45" fmla="*/ 69 h 93"/>
                    <a:gd name="T46" fmla="*/ 261 w 396"/>
                    <a:gd name="T47" fmla="*/ 70 h 93"/>
                    <a:gd name="T48" fmla="*/ 208 w 396"/>
                    <a:gd name="T49" fmla="*/ 70 h 93"/>
                    <a:gd name="T50" fmla="*/ 182 w 396"/>
                    <a:gd name="T51" fmla="*/ 69 h 93"/>
                    <a:gd name="T52" fmla="*/ 158 w 396"/>
                    <a:gd name="T53" fmla="*/ 64 h 93"/>
                    <a:gd name="T54" fmla="*/ 134 w 396"/>
                    <a:gd name="T55" fmla="*/ 60 h 93"/>
                    <a:gd name="T56" fmla="*/ 111 w 396"/>
                    <a:gd name="T57" fmla="*/ 54 h 93"/>
                    <a:gd name="T58" fmla="*/ 89 w 396"/>
                    <a:gd name="T59" fmla="*/ 47 h 93"/>
                    <a:gd name="T60" fmla="*/ 70 w 396"/>
                    <a:gd name="T61" fmla="*/ 37 h 93"/>
                    <a:gd name="T62" fmla="*/ 51 w 396"/>
                    <a:gd name="T63" fmla="*/ 26 h 93"/>
                    <a:gd name="T64" fmla="*/ 35 w 396"/>
                    <a:gd name="T65" fmla="*/ 15 h 93"/>
                    <a:gd name="T66" fmla="*/ 19 w 396"/>
                    <a:gd name="T67" fmla="*/ 0 h 93"/>
                    <a:gd name="T68" fmla="*/ 24 w 396"/>
                    <a:gd name="T69" fmla="*/ 8 h 93"/>
                    <a:gd name="T70" fmla="*/ 0 w 396"/>
                    <a:gd name="T71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96" h="93">
                      <a:moveTo>
                        <a:pt x="0" y="9"/>
                      </a:moveTo>
                      <a:lnTo>
                        <a:pt x="3" y="16"/>
                      </a:lnTo>
                      <a:lnTo>
                        <a:pt x="19" y="32"/>
                      </a:lnTo>
                      <a:lnTo>
                        <a:pt x="38" y="47"/>
                      </a:lnTo>
                      <a:lnTo>
                        <a:pt x="59" y="58"/>
                      </a:lnTo>
                      <a:lnTo>
                        <a:pt x="80" y="69"/>
                      </a:lnTo>
                      <a:lnTo>
                        <a:pt x="104" y="76"/>
                      </a:lnTo>
                      <a:lnTo>
                        <a:pt x="130" y="83"/>
                      </a:lnTo>
                      <a:lnTo>
                        <a:pt x="155" y="88"/>
                      </a:lnTo>
                      <a:lnTo>
                        <a:pt x="181" y="90"/>
                      </a:lnTo>
                      <a:lnTo>
                        <a:pt x="207" y="92"/>
                      </a:lnTo>
                      <a:lnTo>
                        <a:pt x="235" y="93"/>
                      </a:lnTo>
                      <a:lnTo>
                        <a:pt x="262" y="92"/>
                      </a:lnTo>
                      <a:lnTo>
                        <a:pt x="290" y="90"/>
                      </a:lnTo>
                      <a:lnTo>
                        <a:pt x="316" y="89"/>
                      </a:lnTo>
                      <a:lnTo>
                        <a:pt x="344" y="85"/>
                      </a:lnTo>
                      <a:lnTo>
                        <a:pt x="370" y="80"/>
                      </a:lnTo>
                      <a:lnTo>
                        <a:pt x="396" y="74"/>
                      </a:lnTo>
                      <a:lnTo>
                        <a:pt x="390" y="51"/>
                      </a:lnTo>
                      <a:lnTo>
                        <a:pt x="365" y="57"/>
                      </a:lnTo>
                      <a:lnTo>
                        <a:pt x="341" y="61"/>
                      </a:lnTo>
                      <a:lnTo>
                        <a:pt x="313" y="66"/>
                      </a:lnTo>
                      <a:lnTo>
                        <a:pt x="287" y="69"/>
                      </a:lnTo>
                      <a:lnTo>
                        <a:pt x="261" y="70"/>
                      </a:lnTo>
                      <a:lnTo>
                        <a:pt x="208" y="70"/>
                      </a:lnTo>
                      <a:lnTo>
                        <a:pt x="182" y="69"/>
                      </a:lnTo>
                      <a:lnTo>
                        <a:pt x="158" y="64"/>
                      </a:lnTo>
                      <a:lnTo>
                        <a:pt x="134" y="60"/>
                      </a:lnTo>
                      <a:lnTo>
                        <a:pt x="111" y="54"/>
                      </a:lnTo>
                      <a:lnTo>
                        <a:pt x="89" y="47"/>
                      </a:lnTo>
                      <a:lnTo>
                        <a:pt x="70" y="37"/>
                      </a:lnTo>
                      <a:lnTo>
                        <a:pt x="51" y="26"/>
                      </a:lnTo>
                      <a:lnTo>
                        <a:pt x="35" y="15"/>
                      </a:lnTo>
                      <a:lnTo>
                        <a:pt x="19" y="0"/>
                      </a:lnTo>
                      <a:lnTo>
                        <a:pt x="24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1" name="Freeform 70"/>
                <p:cNvSpPr>
                  <a:spLocks/>
                </p:cNvSpPr>
                <p:nvPr/>
              </p:nvSpPr>
              <p:spPr bwMode="auto">
                <a:xfrm>
                  <a:off x="5035" y="2776"/>
                  <a:ext cx="25" cy="324"/>
                </a:xfrm>
                <a:custGeom>
                  <a:avLst/>
                  <a:gdLst>
                    <a:gd name="T0" fmla="*/ 52 w 75"/>
                    <a:gd name="T1" fmla="*/ 7 h 973"/>
                    <a:gd name="T2" fmla="*/ 45 w 75"/>
                    <a:gd name="T3" fmla="*/ 51 h 973"/>
                    <a:gd name="T4" fmla="*/ 37 w 75"/>
                    <a:gd name="T5" fmla="*/ 97 h 973"/>
                    <a:gd name="T6" fmla="*/ 32 w 75"/>
                    <a:gd name="T7" fmla="*/ 148 h 973"/>
                    <a:gd name="T8" fmla="*/ 26 w 75"/>
                    <a:gd name="T9" fmla="*/ 202 h 973"/>
                    <a:gd name="T10" fmla="*/ 21 w 75"/>
                    <a:gd name="T11" fmla="*/ 259 h 973"/>
                    <a:gd name="T12" fmla="*/ 16 w 75"/>
                    <a:gd name="T13" fmla="*/ 320 h 973"/>
                    <a:gd name="T14" fmla="*/ 13 w 75"/>
                    <a:gd name="T15" fmla="*/ 382 h 973"/>
                    <a:gd name="T16" fmla="*/ 8 w 75"/>
                    <a:gd name="T17" fmla="*/ 446 h 973"/>
                    <a:gd name="T18" fmla="*/ 5 w 75"/>
                    <a:gd name="T19" fmla="*/ 512 h 973"/>
                    <a:gd name="T20" fmla="*/ 3 w 75"/>
                    <a:gd name="T21" fmla="*/ 579 h 973"/>
                    <a:gd name="T22" fmla="*/ 0 w 75"/>
                    <a:gd name="T23" fmla="*/ 646 h 973"/>
                    <a:gd name="T24" fmla="*/ 0 w 75"/>
                    <a:gd name="T25" fmla="*/ 714 h 973"/>
                    <a:gd name="T26" fmla="*/ 0 w 75"/>
                    <a:gd name="T27" fmla="*/ 845 h 973"/>
                    <a:gd name="T28" fmla="*/ 3 w 75"/>
                    <a:gd name="T29" fmla="*/ 910 h 973"/>
                    <a:gd name="T30" fmla="*/ 5 w 75"/>
                    <a:gd name="T31" fmla="*/ 973 h 973"/>
                    <a:gd name="T32" fmla="*/ 27 w 75"/>
                    <a:gd name="T33" fmla="*/ 941 h 973"/>
                    <a:gd name="T34" fmla="*/ 24 w 75"/>
                    <a:gd name="T35" fmla="*/ 877 h 973"/>
                    <a:gd name="T36" fmla="*/ 24 w 75"/>
                    <a:gd name="T37" fmla="*/ 813 h 973"/>
                    <a:gd name="T38" fmla="*/ 24 w 75"/>
                    <a:gd name="T39" fmla="*/ 679 h 973"/>
                    <a:gd name="T40" fmla="*/ 24 w 75"/>
                    <a:gd name="T41" fmla="*/ 612 h 973"/>
                    <a:gd name="T42" fmla="*/ 27 w 75"/>
                    <a:gd name="T43" fmla="*/ 547 h 973"/>
                    <a:gd name="T44" fmla="*/ 30 w 75"/>
                    <a:gd name="T45" fmla="*/ 480 h 973"/>
                    <a:gd name="T46" fmla="*/ 33 w 75"/>
                    <a:gd name="T47" fmla="*/ 416 h 973"/>
                    <a:gd name="T48" fmla="*/ 36 w 75"/>
                    <a:gd name="T49" fmla="*/ 352 h 973"/>
                    <a:gd name="T50" fmla="*/ 40 w 75"/>
                    <a:gd name="T51" fmla="*/ 291 h 973"/>
                    <a:gd name="T52" fmla="*/ 46 w 75"/>
                    <a:gd name="T53" fmla="*/ 233 h 973"/>
                    <a:gd name="T54" fmla="*/ 52 w 75"/>
                    <a:gd name="T55" fmla="*/ 177 h 973"/>
                    <a:gd name="T56" fmla="*/ 58 w 75"/>
                    <a:gd name="T57" fmla="*/ 125 h 973"/>
                    <a:gd name="T58" fmla="*/ 64 w 75"/>
                    <a:gd name="T59" fmla="*/ 77 h 973"/>
                    <a:gd name="T60" fmla="*/ 71 w 75"/>
                    <a:gd name="T61" fmla="*/ 33 h 973"/>
                    <a:gd name="T62" fmla="*/ 68 w 75"/>
                    <a:gd name="T63" fmla="*/ 22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5" h="973">
                      <a:moveTo>
                        <a:pt x="59" y="0"/>
                      </a:moveTo>
                      <a:lnTo>
                        <a:pt x="52" y="7"/>
                      </a:lnTo>
                      <a:lnTo>
                        <a:pt x="48" y="29"/>
                      </a:lnTo>
                      <a:lnTo>
                        <a:pt x="45" y="51"/>
                      </a:lnTo>
                      <a:lnTo>
                        <a:pt x="42" y="73"/>
                      </a:lnTo>
                      <a:lnTo>
                        <a:pt x="37" y="97"/>
                      </a:lnTo>
                      <a:lnTo>
                        <a:pt x="35" y="122"/>
                      </a:lnTo>
                      <a:lnTo>
                        <a:pt x="32" y="148"/>
                      </a:lnTo>
                      <a:lnTo>
                        <a:pt x="29" y="174"/>
                      </a:lnTo>
                      <a:lnTo>
                        <a:pt x="26" y="202"/>
                      </a:lnTo>
                      <a:lnTo>
                        <a:pt x="23" y="230"/>
                      </a:lnTo>
                      <a:lnTo>
                        <a:pt x="21" y="259"/>
                      </a:lnTo>
                      <a:lnTo>
                        <a:pt x="17" y="289"/>
                      </a:lnTo>
                      <a:lnTo>
                        <a:pt x="16" y="320"/>
                      </a:lnTo>
                      <a:lnTo>
                        <a:pt x="14" y="352"/>
                      </a:lnTo>
                      <a:lnTo>
                        <a:pt x="13" y="382"/>
                      </a:lnTo>
                      <a:lnTo>
                        <a:pt x="10" y="414"/>
                      </a:lnTo>
                      <a:lnTo>
                        <a:pt x="8" y="446"/>
                      </a:lnTo>
                      <a:lnTo>
                        <a:pt x="7" y="478"/>
                      </a:lnTo>
                      <a:lnTo>
                        <a:pt x="5" y="512"/>
                      </a:lnTo>
                      <a:lnTo>
                        <a:pt x="4" y="545"/>
                      </a:lnTo>
                      <a:lnTo>
                        <a:pt x="3" y="579"/>
                      </a:lnTo>
                      <a:lnTo>
                        <a:pt x="3" y="612"/>
                      </a:lnTo>
                      <a:lnTo>
                        <a:pt x="0" y="646"/>
                      </a:lnTo>
                      <a:lnTo>
                        <a:pt x="0" y="679"/>
                      </a:lnTo>
                      <a:lnTo>
                        <a:pt x="0" y="714"/>
                      </a:lnTo>
                      <a:lnTo>
                        <a:pt x="0" y="813"/>
                      </a:lnTo>
                      <a:lnTo>
                        <a:pt x="0" y="845"/>
                      </a:lnTo>
                      <a:lnTo>
                        <a:pt x="1" y="878"/>
                      </a:lnTo>
                      <a:lnTo>
                        <a:pt x="3" y="910"/>
                      </a:lnTo>
                      <a:lnTo>
                        <a:pt x="4" y="941"/>
                      </a:lnTo>
                      <a:lnTo>
                        <a:pt x="5" y="973"/>
                      </a:lnTo>
                      <a:lnTo>
                        <a:pt x="29" y="972"/>
                      </a:lnTo>
                      <a:lnTo>
                        <a:pt x="27" y="941"/>
                      </a:lnTo>
                      <a:lnTo>
                        <a:pt x="26" y="909"/>
                      </a:lnTo>
                      <a:lnTo>
                        <a:pt x="24" y="877"/>
                      </a:lnTo>
                      <a:lnTo>
                        <a:pt x="24" y="845"/>
                      </a:lnTo>
                      <a:lnTo>
                        <a:pt x="24" y="813"/>
                      </a:lnTo>
                      <a:lnTo>
                        <a:pt x="24" y="714"/>
                      </a:lnTo>
                      <a:lnTo>
                        <a:pt x="24" y="679"/>
                      </a:lnTo>
                      <a:lnTo>
                        <a:pt x="24" y="646"/>
                      </a:lnTo>
                      <a:lnTo>
                        <a:pt x="24" y="612"/>
                      </a:lnTo>
                      <a:lnTo>
                        <a:pt x="26" y="579"/>
                      </a:lnTo>
                      <a:lnTo>
                        <a:pt x="27" y="547"/>
                      </a:lnTo>
                      <a:lnTo>
                        <a:pt x="29" y="513"/>
                      </a:lnTo>
                      <a:lnTo>
                        <a:pt x="30" y="480"/>
                      </a:lnTo>
                      <a:lnTo>
                        <a:pt x="32" y="448"/>
                      </a:lnTo>
                      <a:lnTo>
                        <a:pt x="33" y="416"/>
                      </a:lnTo>
                      <a:lnTo>
                        <a:pt x="35" y="384"/>
                      </a:lnTo>
                      <a:lnTo>
                        <a:pt x="36" y="352"/>
                      </a:lnTo>
                      <a:lnTo>
                        <a:pt x="39" y="321"/>
                      </a:lnTo>
                      <a:lnTo>
                        <a:pt x="40" y="291"/>
                      </a:lnTo>
                      <a:lnTo>
                        <a:pt x="45" y="262"/>
                      </a:lnTo>
                      <a:lnTo>
                        <a:pt x="46" y="233"/>
                      </a:lnTo>
                      <a:lnTo>
                        <a:pt x="49" y="205"/>
                      </a:lnTo>
                      <a:lnTo>
                        <a:pt x="52" y="177"/>
                      </a:lnTo>
                      <a:lnTo>
                        <a:pt x="55" y="150"/>
                      </a:lnTo>
                      <a:lnTo>
                        <a:pt x="58" y="125"/>
                      </a:lnTo>
                      <a:lnTo>
                        <a:pt x="61" y="100"/>
                      </a:lnTo>
                      <a:lnTo>
                        <a:pt x="64" y="77"/>
                      </a:lnTo>
                      <a:lnTo>
                        <a:pt x="68" y="54"/>
                      </a:lnTo>
                      <a:lnTo>
                        <a:pt x="71" y="33"/>
                      </a:lnTo>
                      <a:lnTo>
                        <a:pt x="75" y="13"/>
                      </a:lnTo>
                      <a:lnTo>
                        <a:pt x="68" y="2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2" name="Freeform 71"/>
                <p:cNvSpPr>
                  <a:spLocks/>
                </p:cNvSpPr>
                <p:nvPr/>
              </p:nvSpPr>
              <p:spPr bwMode="auto">
                <a:xfrm>
                  <a:off x="5055" y="2729"/>
                  <a:ext cx="117" cy="54"/>
                </a:xfrm>
                <a:custGeom>
                  <a:avLst/>
                  <a:gdLst>
                    <a:gd name="T0" fmla="*/ 351 w 351"/>
                    <a:gd name="T1" fmla="*/ 10 h 163"/>
                    <a:gd name="T2" fmla="*/ 335 w 351"/>
                    <a:gd name="T3" fmla="*/ 0 h 163"/>
                    <a:gd name="T4" fmla="*/ 313 w 351"/>
                    <a:gd name="T5" fmla="*/ 8 h 163"/>
                    <a:gd name="T6" fmla="*/ 293 w 351"/>
                    <a:gd name="T7" fmla="*/ 17 h 163"/>
                    <a:gd name="T8" fmla="*/ 272 w 351"/>
                    <a:gd name="T9" fmla="*/ 26 h 163"/>
                    <a:gd name="T10" fmla="*/ 250 w 351"/>
                    <a:gd name="T11" fmla="*/ 33 h 163"/>
                    <a:gd name="T12" fmla="*/ 230 w 351"/>
                    <a:gd name="T13" fmla="*/ 43 h 163"/>
                    <a:gd name="T14" fmla="*/ 210 w 351"/>
                    <a:gd name="T15" fmla="*/ 52 h 163"/>
                    <a:gd name="T16" fmla="*/ 188 w 351"/>
                    <a:gd name="T17" fmla="*/ 61 h 163"/>
                    <a:gd name="T18" fmla="*/ 166 w 351"/>
                    <a:gd name="T19" fmla="*/ 70 h 163"/>
                    <a:gd name="T20" fmla="*/ 147 w 351"/>
                    <a:gd name="T21" fmla="*/ 78 h 163"/>
                    <a:gd name="T22" fmla="*/ 125 w 351"/>
                    <a:gd name="T23" fmla="*/ 87 h 163"/>
                    <a:gd name="T24" fmla="*/ 104 w 351"/>
                    <a:gd name="T25" fmla="*/ 97 h 163"/>
                    <a:gd name="T26" fmla="*/ 83 w 351"/>
                    <a:gd name="T27" fmla="*/ 104 h 163"/>
                    <a:gd name="T28" fmla="*/ 63 w 351"/>
                    <a:gd name="T29" fmla="*/ 115 h 163"/>
                    <a:gd name="T30" fmla="*/ 41 w 351"/>
                    <a:gd name="T31" fmla="*/ 123 h 163"/>
                    <a:gd name="T32" fmla="*/ 21 w 351"/>
                    <a:gd name="T33" fmla="*/ 131 h 163"/>
                    <a:gd name="T34" fmla="*/ 0 w 351"/>
                    <a:gd name="T35" fmla="*/ 141 h 163"/>
                    <a:gd name="T36" fmla="*/ 9 w 351"/>
                    <a:gd name="T37" fmla="*/ 163 h 163"/>
                    <a:gd name="T38" fmla="*/ 31 w 351"/>
                    <a:gd name="T39" fmla="*/ 152 h 163"/>
                    <a:gd name="T40" fmla="*/ 51 w 351"/>
                    <a:gd name="T41" fmla="*/ 145 h 163"/>
                    <a:gd name="T42" fmla="*/ 72 w 351"/>
                    <a:gd name="T43" fmla="*/ 135 h 163"/>
                    <a:gd name="T44" fmla="*/ 93 w 351"/>
                    <a:gd name="T45" fmla="*/ 126 h 163"/>
                    <a:gd name="T46" fmla="*/ 114 w 351"/>
                    <a:gd name="T47" fmla="*/ 118 h 163"/>
                    <a:gd name="T48" fmla="*/ 134 w 351"/>
                    <a:gd name="T49" fmla="*/ 109 h 163"/>
                    <a:gd name="T50" fmla="*/ 154 w 351"/>
                    <a:gd name="T51" fmla="*/ 100 h 163"/>
                    <a:gd name="T52" fmla="*/ 178 w 351"/>
                    <a:gd name="T53" fmla="*/ 91 h 163"/>
                    <a:gd name="T54" fmla="*/ 197 w 351"/>
                    <a:gd name="T55" fmla="*/ 83 h 163"/>
                    <a:gd name="T56" fmla="*/ 218 w 351"/>
                    <a:gd name="T57" fmla="*/ 74 h 163"/>
                    <a:gd name="T58" fmla="*/ 240 w 351"/>
                    <a:gd name="T59" fmla="*/ 65 h 163"/>
                    <a:gd name="T60" fmla="*/ 259 w 351"/>
                    <a:gd name="T61" fmla="*/ 55 h 163"/>
                    <a:gd name="T62" fmla="*/ 281 w 351"/>
                    <a:gd name="T63" fmla="*/ 48 h 163"/>
                    <a:gd name="T64" fmla="*/ 303 w 351"/>
                    <a:gd name="T65" fmla="*/ 38 h 163"/>
                    <a:gd name="T66" fmla="*/ 323 w 351"/>
                    <a:gd name="T67" fmla="*/ 30 h 163"/>
                    <a:gd name="T68" fmla="*/ 343 w 351"/>
                    <a:gd name="T69" fmla="*/ 22 h 163"/>
                    <a:gd name="T70" fmla="*/ 327 w 351"/>
                    <a:gd name="T71" fmla="*/ 10 h 163"/>
                    <a:gd name="T72" fmla="*/ 351 w 351"/>
                    <a:gd name="T73" fmla="*/ 1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1" h="163">
                      <a:moveTo>
                        <a:pt x="351" y="10"/>
                      </a:moveTo>
                      <a:lnTo>
                        <a:pt x="335" y="0"/>
                      </a:lnTo>
                      <a:lnTo>
                        <a:pt x="313" y="8"/>
                      </a:lnTo>
                      <a:lnTo>
                        <a:pt x="293" y="17"/>
                      </a:lnTo>
                      <a:lnTo>
                        <a:pt x="272" y="26"/>
                      </a:lnTo>
                      <a:lnTo>
                        <a:pt x="250" y="33"/>
                      </a:lnTo>
                      <a:lnTo>
                        <a:pt x="230" y="43"/>
                      </a:lnTo>
                      <a:lnTo>
                        <a:pt x="210" y="52"/>
                      </a:lnTo>
                      <a:lnTo>
                        <a:pt x="188" y="61"/>
                      </a:lnTo>
                      <a:lnTo>
                        <a:pt x="166" y="70"/>
                      </a:lnTo>
                      <a:lnTo>
                        <a:pt x="147" y="78"/>
                      </a:lnTo>
                      <a:lnTo>
                        <a:pt x="125" y="87"/>
                      </a:lnTo>
                      <a:lnTo>
                        <a:pt x="104" y="97"/>
                      </a:lnTo>
                      <a:lnTo>
                        <a:pt x="83" y="104"/>
                      </a:lnTo>
                      <a:lnTo>
                        <a:pt x="63" y="115"/>
                      </a:lnTo>
                      <a:lnTo>
                        <a:pt x="41" y="123"/>
                      </a:lnTo>
                      <a:lnTo>
                        <a:pt x="21" y="131"/>
                      </a:lnTo>
                      <a:lnTo>
                        <a:pt x="0" y="141"/>
                      </a:lnTo>
                      <a:lnTo>
                        <a:pt x="9" y="163"/>
                      </a:lnTo>
                      <a:lnTo>
                        <a:pt x="31" y="152"/>
                      </a:lnTo>
                      <a:lnTo>
                        <a:pt x="51" y="145"/>
                      </a:lnTo>
                      <a:lnTo>
                        <a:pt x="72" y="135"/>
                      </a:lnTo>
                      <a:lnTo>
                        <a:pt x="93" y="126"/>
                      </a:lnTo>
                      <a:lnTo>
                        <a:pt x="114" y="118"/>
                      </a:lnTo>
                      <a:lnTo>
                        <a:pt x="134" y="109"/>
                      </a:lnTo>
                      <a:lnTo>
                        <a:pt x="154" y="100"/>
                      </a:lnTo>
                      <a:lnTo>
                        <a:pt x="178" y="91"/>
                      </a:lnTo>
                      <a:lnTo>
                        <a:pt x="197" y="83"/>
                      </a:lnTo>
                      <a:lnTo>
                        <a:pt x="218" y="74"/>
                      </a:lnTo>
                      <a:lnTo>
                        <a:pt x="240" y="65"/>
                      </a:lnTo>
                      <a:lnTo>
                        <a:pt x="259" y="55"/>
                      </a:lnTo>
                      <a:lnTo>
                        <a:pt x="281" y="48"/>
                      </a:lnTo>
                      <a:lnTo>
                        <a:pt x="303" y="38"/>
                      </a:lnTo>
                      <a:lnTo>
                        <a:pt x="323" y="30"/>
                      </a:lnTo>
                      <a:lnTo>
                        <a:pt x="343" y="22"/>
                      </a:lnTo>
                      <a:lnTo>
                        <a:pt x="327" y="10"/>
                      </a:lnTo>
                      <a:lnTo>
                        <a:pt x="3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3" name="Freeform 72"/>
                <p:cNvSpPr>
                  <a:spLocks/>
                </p:cNvSpPr>
                <p:nvPr/>
              </p:nvSpPr>
              <p:spPr bwMode="auto">
                <a:xfrm>
                  <a:off x="5054" y="2753"/>
                  <a:ext cx="78" cy="284"/>
                </a:xfrm>
                <a:custGeom>
                  <a:avLst/>
                  <a:gdLst>
                    <a:gd name="T0" fmla="*/ 179 w 234"/>
                    <a:gd name="T1" fmla="*/ 126 h 853"/>
                    <a:gd name="T2" fmla="*/ 157 w 234"/>
                    <a:gd name="T3" fmla="*/ 158 h 853"/>
                    <a:gd name="T4" fmla="*/ 135 w 234"/>
                    <a:gd name="T5" fmla="*/ 192 h 853"/>
                    <a:gd name="T6" fmla="*/ 116 w 234"/>
                    <a:gd name="T7" fmla="*/ 224 h 853"/>
                    <a:gd name="T8" fmla="*/ 115 w 234"/>
                    <a:gd name="T9" fmla="*/ 264 h 853"/>
                    <a:gd name="T10" fmla="*/ 128 w 234"/>
                    <a:gd name="T11" fmla="*/ 312 h 853"/>
                    <a:gd name="T12" fmla="*/ 139 w 234"/>
                    <a:gd name="T13" fmla="*/ 358 h 853"/>
                    <a:gd name="T14" fmla="*/ 155 w 234"/>
                    <a:gd name="T15" fmla="*/ 405 h 853"/>
                    <a:gd name="T16" fmla="*/ 171 w 234"/>
                    <a:gd name="T17" fmla="*/ 450 h 853"/>
                    <a:gd name="T18" fmla="*/ 189 w 234"/>
                    <a:gd name="T19" fmla="*/ 494 h 853"/>
                    <a:gd name="T20" fmla="*/ 206 w 234"/>
                    <a:gd name="T21" fmla="*/ 540 h 853"/>
                    <a:gd name="T22" fmla="*/ 224 w 234"/>
                    <a:gd name="T23" fmla="*/ 587 h 853"/>
                    <a:gd name="T24" fmla="*/ 225 w 234"/>
                    <a:gd name="T25" fmla="*/ 625 h 853"/>
                    <a:gd name="T26" fmla="*/ 208 w 234"/>
                    <a:gd name="T27" fmla="*/ 652 h 853"/>
                    <a:gd name="T28" fmla="*/ 190 w 234"/>
                    <a:gd name="T29" fmla="*/ 678 h 853"/>
                    <a:gd name="T30" fmla="*/ 176 w 234"/>
                    <a:gd name="T31" fmla="*/ 706 h 853"/>
                    <a:gd name="T32" fmla="*/ 161 w 234"/>
                    <a:gd name="T33" fmla="*/ 734 h 853"/>
                    <a:gd name="T34" fmla="*/ 147 w 234"/>
                    <a:gd name="T35" fmla="*/ 764 h 853"/>
                    <a:gd name="T36" fmla="*/ 132 w 234"/>
                    <a:gd name="T37" fmla="*/ 798 h 853"/>
                    <a:gd name="T38" fmla="*/ 118 w 234"/>
                    <a:gd name="T39" fmla="*/ 834 h 853"/>
                    <a:gd name="T40" fmla="*/ 103 w 234"/>
                    <a:gd name="T41" fmla="*/ 844 h 853"/>
                    <a:gd name="T42" fmla="*/ 90 w 234"/>
                    <a:gd name="T43" fmla="*/ 825 h 853"/>
                    <a:gd name="T44" fmla="*/ 76 w 234"/>
                    <a:gd name="T45" fmla="*/ 808 h 853"/>
                    <a:gd name="T46" fmla="*/ 62 w 234"/>
                    <a:gd name="T47" fmla="*/ 792 h 853"/>
                    <a:gd name="T48" fmla="*/ 48 w 234"/>
                    <a:gd name="T49" fmla="*/ 774 h 853"/>
                    <a:gd name="T50" fmla="*/ 35 w 234"/>
                    <a:gd name="T51" fmla="*/ 758 h 853"/>
                    <a:gd name="T52" fmla="*/ 20 w 234"/>
                    <a:gd name="T53" fmla="*/ 744 h 853"/>
                    <a:gd name="T54" fmla="*/ 7 w 234"/>
                    <a:gd name="T55" fmla="*/ 728 h 853"/>
                    <a:gd name="T56" fmla="*/ 9 w 234"/>
                    <a:gd name="T57" fmla="*/ 658 h 853"/>
                    <a:gd name="T58" fmla="*/ 29 w 234"/>
                    <a:gd name="T59" fmla="*/ 536 h 853"/>
                    <a:gd name="T60" fmla="*/ 54 w 234"/>
                    <a:gd name="T61" fmla="*/ 415 h 853"/>
                    <a:gd name="T62" fmla="*/ 80 w 234"/>
                    <a:gd name="T63" fmla="*/ 296 h 853"/>
                    <a:gd name="T64" fmla="*/ 84 w 234"/>
                    <a:gd name="T65" fmla="*/ 223 h 853"/>
                    <a:gd name="T66" fmla="*/ 67 w 234"/>
                    <a:gd name="T67" fmla="*/ 195 h 853"/>
                    <a:gd name="T68" fmla="*/ 48 w 234"/>
                    <a:gd name="T69" fmla="*/ 162 h 853"/>
                    <a:gd name="T70" fmla="*/ 30 w 234"/>
                    <a:gd name="T71" fmla="*/ 128 h 853"/>
                    <a:gd name="T72" fmla="*/ 33 w 234"/>
                    <a:gd name="T73" fmla="*/ 96 h 853"/>
                    <a:gd name="T74" fmla="*/ 51 w 234"/>
                    <a:gd name="T75" fmla="*/ 69 h 853"/>
                    <a:gd name="T76" fmla="*/ 68 w 234"/>
                    <a:gd name="T77" fmla="*/ 43 h 853"/>
                    <a:gd name="T78" fmla="*/ 86 w 234"/>
                    <a:gd name="T79" fmla="*/ 14 h 853"/>
                    <a:gd name="T80" fmla="*/ 105 w 234"/>
                    <a:gd name="T81" fmla="*/ 14 h 853"/>
                    <a:gd name="T82" fmla="*/ 129 w 234"/>
                    <a:gd name="T83" fmla="*/ 43 h 853"/>
                    <a:gd name="T84" fmla="*/ 153 w 234"/>
                    <a:gd name="T85" fmla="*/ 69 h 853"/>
                    <a:gd name="T86" fmla="*/ 176 w 234"/>
                    <a:gd name="T87" fmla="*/ 96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4" h="853">
                      <a:moveTo>
                        <a:pt x="187" y="111"/>
                      </a:moveTo>
                      <a:lnTo>
                        <a:pt x="179" y="126"/>
                      </a:lnTo>
                      <a:lnTo>
                        <a:pt x="167" y="142"/>
                      </a:lnTo>
                      <a:lnTo>
                        <a:pt x="157" y="158"/>
                      </a:lnTo>
                      <a:lnTo>
                        <a:pt x="145" y="175"/>
                      </a:lnTo>
                      <a:lnTo>
                        <a:pt x="135" y="192"/>
                      </a:lnTo>
                      <a:lnTo>
                        <a:pt x="125" y="208"/>
                      </a:lnTo>
                      <a:lnTo>
                        <a:pt x="116" y="224"/>
                      </a:lnTo>
                      <a:lnTo>
                        <a:pt x="108" y="239"/>
                      </a:lnTo>
                      <a:lnTo>
                        <a:pt x="115" y="264"/>
                      </a:lnTo>
                      <a:lnTo>
                        <a:pt x="121" y="288"/>
                      </a:lnTo>
                      <a:lnTo>
                        <a:pt x="128" y="312"/>
                      </a:lnTo>
                      <a:lnTo>
                        <a:pt x="134" y="336"/>
                      </a:lnTo>
                      <a:lnTo>
                        <a:pt x="139" y="358"/>
                      </a:lnTo>
                      <a:lnTo>
                        <a:pt x="148" y="382"/>
                      </a:lnTo>
                      <a:lnTo>
                        <a:pt x="155" y="405"/>
                      </a:lnTo>
                      <a:lnTo>
                        <a:pt x="163" y="427"/>
                      </a:lnTo>
                      <a:lnTo>
                        <a:pt x="171" y="450"/>
                      </a:lnTo>
                      <a:lnTo>
                        <a:pt x="180" y="472"/>
                      </a:lnTo>
                      <a:lnTo>
                        <a:pt x="189" y="494"/>
                      </a:lnTo>
                      <a:lnTo>
                        <a:pt x="198" y="517"/>
                      </a:lnTo>
                      <a:lnTo>
                        <a:pt x="206" y="540"/>
                      </a:lnTo>
                      <a:lnTo>
                        <a:pt x="215" y="563"/>
                      </a:lnTo>
                      <a:lnTo>
                        <a:pt x="224" y="587"/>
                      </a:lnTo>
                      <a:lnTo>
                        <a:pt x="234" y="610"/>
                      </a:lnTo>
                      <a:lnTo>
                        <a:pt x="225" y="625"/>
                      </a:lnTo>
                      <a:lnTo>
                        <a:pt x="215" y="638"/>
                      </a:lnTo>
                      <a:lnTo>
                        <a:pt x="208" y="652"/>
                      </a:lnTo>
                      <a:lnTo>
                        <a:pt x="199" y="665"/>
                      </a:lnTo>
                      <a:lnTo>
                        <a:pt x="190" y="678"/>
                      </a:lnTo>
                      <a:lnTo>
                        <a:pt x="183" y="693"/>
                      </a:lnTo>
                      <a:lnTo>
                        <a:pt x="176" y="706"/>
                      </a:lnTo>
                      <a:lnTo>
                        <a:pt x="169" y="721"/>
                      </a:lnTo>
                      <a:lnTo>
                        <a:pt x="161" y="734"/>
                      </a:lnTo>
                      <a:lnTo>
                        <a:pt x="154" y="748"/>
                      </a:lnTo>
                      <a:lnTo>
                        <a:pt x="147" y="764"/>
                      </a:lnTo>
                      <a:lnTo>
                        <a:pt x="139" y="780"/>
                      </a:lnTo>
                      <a:lnTo>
                        <a:pt x="132" y="798"/>
                      </a:lnTo>
                      <a:lnTo>
                        <a:pt x="125" y="815"/>
                      </a:lnTo>
                      <a:lnTo>
                        <a:pt x="118" y="834"/>
                      </a:lnTo>
                      <a:lnTo>
                        <a:pt x="109" y="853"/>
                      </a:lnTo>
                      <a:lnTo>
                        <a:pt x="103" y="844"/>
                      </a:lnTo>
                      <a:lnTo>
                        <a:pt x="96" y="834"/>
                      </a:lnTo>
                      <a:lnTo>
                        <a:pt x="90" y="825"/>
                      </a:lnTo>
                      <a:lnTo>
                        <a:pt x="83" y="817"/>
                      </a:lnTo>
                      <a:lnTo>
                        <a:pt x="76" y="808"/>
                      </a:lnTo>
                      <a:lnTo>
                        <a:pt x="70" y="799"/>
                      </a:lnTo>
                      <a:lnTo>
                        <a:pt x="62" y="792"/>
                      </a:lnTo>
                      <a:lnTo>
                        <a:pt x="55" y="783"/>
                      </a:lnTo>
                      <a:lnTo>
                        <a:pt x="48" y="774"/>
                      </a:lnTo>
                      <a:lnTo>
                        <a:pt x="42" y="767"/>
                      </a:lnTo>
                      <a:lnTo>
                        <a:pt x="35" y="758"/>
                      </a:lnTo>
                      <a:lnTo>
                        <a:pt x="28" y="751"/>
                      </a:lnTo>
                      <a:lnTo>
                        <a:pt x="20" y="744"/>
                      </a:lnTo>
                      <a:lnTo>
                        <a:pt x="13" y="737"/>
                      </a:lnTo>
                      <a:lnTo>
                        <a:pt x="7" y="728"/>
                      </a:lnTo>
                      <a:lnTo>
                        <a:pt x="0" y="721"/>
                      </a:lnTo>
                      <a:lnTo>
                        <a:pt x="9" y="658"/>
                      </a:lnTo>
                      <a:lnTo>
                        <a:pt x="19" y="595"/>
                      </a:lnTo>
                      <a:lnTo>
                        <a:pt x="29" y="536"/>
                      </a:lnTo>
                      <a:lnTo>
                        <a:pt x="42" y="475"/>
                      </a:lnTo>
                      <a:lnTo>
                        <a:pt x="54" y="415"/>
                      </a:lnTo>
                      <a:lnTo>
                        <a:pt x="67" y="355"/>
                      </a:lnTo>
                      <a:lnTo>
                        <a:pt x="80" y="296"/>
                      </a:lnTo>
                      <a:lnTo>
                        <a:pt x="92" y="236"/>
                      </a:lnTo>
                      <a:lnTo>
                        <a:pt x="84" y="223"/>
                      </a:lnTo>
                      <a:lnTo>
                        <a:pt x="76" y="208"/>
                      </a:lnTo>
                      <a:lnTo>
                        <a:pt x="67" y="195"/>
                      </a:lnTo>
                      <a:lnTo>
                        <a:pt x="57" y="179"/>
                      </a:lnTo>
                      <a:lnTo>
                        <a:pt x="48" y="162"/>
                      </a:lnTo>
                      <a:lnTo>
                        <a:pt x="39" y="146"/>
                      </a:lnTo>
                      <a:lnTo>
                        <a:pt x="30" y="128"/>
                      </a:lnTo>
                      <a:lnTo>
                        <a:pt x="23" y="111"/>
                      </a:lnTo>
                      <a:lnTo>
                        <a:pt x="33" y="96"/>
                      </a:lnTo>
                      <a:lnTo>
                        <a:pt x="42" y="83"/>
                      </a:lnTo>
                      <a:lnTo>
                        <a:pt x="51" y="69"/>
                      </a:lnTo>
                      <a:lnTo>
                        <a:pt x="60" y="56"/>
                      </a:lnTo>
                      <a:lnTo>
                        <a:pt x="68" y="43"/>
                      </a:lnTo>
                      <a:lnTo>
                        <a:pt x="77" y="28"/>
                      </a:lnTo>
                      <a:lnTo>
                        <a:pt x="86" y="14"/>
                      </a:lnTo>
                      <a:lnTo>
                        <a:pt x="93" y="0"/>
                      </a:lnTo>
                      <a:lnTo>
                        <a:pt x="105" y="14"/>
                      </a:lnTo>
                      <a:lnTo>
                        <a:pt x="118" y="28"/>
                      </a:lnTo>
                      <a:lnTo>
                        <a:pt x="129" y="43"/>
                      </a:lnTo>
                      <a:lnTo>
                        <a:pt x="141" y="56"/>
                      </a:lnTo>
                      <a:lnTo>
                        <a:pt x="153" y="69"/>
                      </a:lnTo>
                      <a:lnTo>
                        <a:pt x="164" y="83"/>
                      </a:lnTo>
                      <a:lnTo>
                        <a:pt x="176" y="96"/>
                      </a:lnTo>
                      <a:lnTo>
                        <a:pt x="187" y="111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4" name="Freeform 73"/>
                <p:cNvSpPr>
                  <a:spLocks/>
                </p:cNvSpPr>
                <p:nvPr/>
              </p:nvSpPr>
              <p:spPr bwMode="auto">
                <a:xfrm>
                  <a:off x="5086" y="2788"/>
                  <a:ext cx="34" cy="46"/>
                </a:xfrm>
                <a:custGeom>
                  <a:avLst/>
                  <a:gdLst>
                    <a:gd name="T0" fmla="*/ 22 w 101"/>
                    <a:gd name="T1" fmla="*/ 131 h 138"/>
                    <a:gd name="T2" fmla="*/ 22 w 101"/>
                    <a:gd name="T3" fmla="*/ 138 h 138"/>
                    <a:gd name="T4" fmla="*/ 25 w 101"/>
                    <a:gd name="T5" fmla="*/ 133 h 138"/>
                    <a:gd name="T6" fmla="*/ 29 w 101"/>
                    <a:gd name="T7" fmla="*/ 125 h 138"/>
                    <a:gd name="T8" fmla="*/ 34 w 101"/>
                    <a:gd name="T9" fmla="*/ 118 h 138"/>
                    <a:gd name="T10" fmla="*/ 38 w 101"/>
                    <a:gd name="T11" fmla="*/ 109 h 138"/>
                    <a:gd name="T12" fmla="*/ 42 w 101"/>
                    <a:gd name="T13" fmla="*/ 102 h 138"/>
                    <a:gd name="T14" fmla="*/ 48 w 101"/>
                    <a:gd name="T15" fmla="*/ 93 h 138"/>
                    <a:gd name="T16" fmla="*/ 53 w 101"/>
                    <a:gd name="T17" fmla="*/ 85 h 138"/>
                    <a:gd name="T18" fmla="*/ 57 w 101"/>
                    <a:gd name="T19" fmla="*/ 76 h 138"/>
                    <a:gd name="T20" fmla="*/ 64 w 101"/>
                    <a:gd name="T21" fmla="*/ 67 h 138"/>
                    <a:gd name="T22" fmla="*/ 70 w 101"/>
                    <a:gd name="T23" fmla="*/ 60 h 138"/>
                    <a:gd name="T24" fmla="*/ 74 w 101"/>
                    <a:gd name="T25" fmla="*/ 51 h 138"/>
                    <a:gd name="T26" fmla="*/ 80 w 101"/>
                    <a:gd name="T27" fmla="*/ 42 h 138"/>
                    <a:gd name="T28" fmla="*/ 86 w 101"/>
                    <a:gd name="T29" fmla="*/ 34 h 138"/>
                    <a:gd name="T30" fmla="*/ 90 w 101"/>
                    <a:gd name="T31" fmla="*/ 26 h 138"/>
                    <a:gd name="T32" fmla="*/ 96 w 101"/>
                    <a:gd name="T33" fmla="*/ 19 h 138"/>
                    <a:gd name="T34" fmla="*/ 101 w 101"/>
                    <a:gd name="T35" fmla="*/ 12 h 138"/>
                    <a:gd name="T36" fmla="*/ 80 w 101"/>
                    <a:gd name="T37" fmla="*/ 0 h 138"/>
                    <a:gd name="T38" fmla="*/ 76 w 101"/>
                    <a:gd name="T39" fmla="*/ 7 h 138"/>
                    <a:gd name="T40" fmla="*/ 72 w 101"/>
                    <a:gd name="T41" fmla="*/ 13 h 138"/>
                    <a:gd name="T42" fmla="*/ 66 w 101"/>
                    <a:gd name="T43" fmla="*/ 22 h 138"/>
                    <a:gd name="T44" fmla="*/ 61 w 101"/>
                    <a:gd name="T45" fmla="*/ 29 h 138"/>
                    <a:gd name="T46" fmla="*/ 56 w 101"/>
                    <a:gd name="T47" fmla="*/ 38 h 138"/>
                    <a:gd name="T48" fmla="*/ 50 w 101"/>
                    <a:gd name="T49" fmla="*/ 45 h 138"/>
                    <a:gd name="T50" fmla="*/ 45 w 101"/>
                    <a:gd name="T51" fmla="*/ 54 h 138"/>
                    <a:gd name="T52" fmla="*/ 38 w 101"/>
                    <a:gd name="T53" fmla="*/ 63 h 138"/>
                    <a:gd name="T54" fmla="*/ 32 w 101"/>
                    <a:gd name="T55" fmla="*/ 73 h 138"/>
                    <a:gd name="T56" fmla="*/ 27 w 101"/>
                    <a:gd name="T57" fmla="*/ 80 h 138"/>
                    <a:gd name="T58" fmla="*/ 22 w 101"/>
                    <a:gd name="T59" fmla="*/ 90 h 138"/>
                    <a:gd name="T60" fmla="*/ 18 w 101"/>
                    <a:gd name="T61" fmla="*/ 98 h 138"/>
                    <a:gd name="T62" fmla="*/ 12 w 101"/>
                    <a:gd name="T63" fmla="*/ 106 h 138"/>
                    <a:gd name="T64" fmla="*/ 8 w 101"/>
                    <a:gd name="T65" fmla="*/ 114 h 138"/>
                    <a:gd name="T66" fmla="*/ 5 w 101"/>
                    <a:gd name="T67" fmla="*/ 121 h 138"/>
                    <a:gd name="T68" fmla="*/ 0 w 101"/>
                    <a:gd name="T69" fmla="*/ 130 h 138"/>
                    <a:gd name="T70" fmla="*/ 0 w 101"/>
                    <a:gd name="T71" fmla="*/ 137 h 138"/>
                    <a:gd name="T72" fmla="*/ 22 w 101"/>
                    <a:gd name="T73" fmla="*/ 131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1" h="138">
                      <a:moveTo>
                        <a:pt x="22" y="131"/>
                      </a:moveTo>
                      <a:lnTo>
                        <a:pt x="22" y="138"/>
                      </a:lnTo>
                      <a:lnTo>
                        <a:pt x="25" y="133"/>
                      </a:lnTo>
                      <a:lnTo>
                        <a:pt x="29" y="125"/>
                      </a:lnTo>
                      <a:lnTo>
                        <a:pt x="34" y="118"/>
                      </a:lnTo>
                      <a:lnTo>
                        <a:pt x="38" y="109"/>
                      </a:lnTo>
                      <a:lnTo>
                        <a:pt x="42" y="102"/>
                      </a:lnTo>
                      <a:lnTo>
                        <a:pt x="48" y="93"/>
                      </a:lnTo>
                      <a:lnTo>
                        <a:pt x="53" y="85"/>
                      </a:lnTo>
                      <a:lnTo>
                        <a:pt x="57" y="76"/>
                      </a:lnTo>
                      <a:lnTo>
                        <a:pt x="64" y="67"/>
                      </a:lnTo>
                      <a:lnTo>
                        <a:pt x="70" y="60"/>
                      </a:lnTo>
                      <a:lnTo>
                        <a:pt x="74" y="51"/>
                      </a:lnTo>
                      <a:lnTo>
                        <a:pt x="80" y="42"/>
                      </a:lnTo>
                      <a:lnTo>
                        <a:pt x="86" y="34"/>
                      </a:lnTo>
                      <a:lnTo>
                        <a:pt x="90" y="26"/>
                      </a:lnTo>
                      <a:lnTo>
                        <a:pt x="96" y="19"/>
                      </a:lnTo>
                      <a:lnTo>
                        <a:pt x="101" y="12"/>
                      </a:lnTo>
                      <a:lnTo>
                        <a:pt x="80" y="0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66" y="22"/>
                      </a:lnTo>
                      <a:lnTo>
                        <a:pt x="61" y="29"/>
                      </a:lnTo>
                      <a:lnTo>
                        <a:pt x="56" y="38"/>
                      </a:lnTo>
                      <a:lnTo>
                        <a:pt x="50" y="45"/>
                      </a:lnTo>
                      <a:lnTo>
                        <a:pt x="45" y="54"/>
                      </a:lnTo>
                      <a:lnTo>
                        <a:pt x="38" y="63"/>
                      </a:lnTo>
                      <a:lnTo>
                        <a:pt x="32" y="73"/>
                      </a:lnTo>
                      <a:lnTo>
                        <a:pt x="27" y="80"/>
                      </a:lnTo>
                      <a:lnTo>
                        <a:pt x="22" y="90"/>
                      </a:lnTo>
                      <a:lnTo>
                        <a:pt x="18" y="98"/>
                      </a:lnTo>
                      <a:lnTo>
                        <a:pt x="12" y="106"/>
                      </a:lnTo>
                      <a:lnTo>
                        <a:pt x="8" y="114"/>
                      </a:lnTo>
                      <a:lnTo>
                        <a:pt x="5" y="121"/>
                      </a:lnTo>
                      <a:lnTo>
                        <a:pt x="0" y="130"/>
                      </a:lnTo>
                      <a:lnTo>
                        <a:pt x="0" y="137"/>
                      </a:lnTo>
                      <a:lnTo>
                        <a:pt x="22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5" name="Freeform 74"/>
                <p:cNvSpPr>
                  <a:spLocks/>
                </p:cNvSpPr>
                <p:nvPr/>
              </p:nvSpPr>
              <p:spPr bwMode="auto">
                <a:xfrm>
                  <a:off x="5086" y="2831"/>
                  <a:ext cx="49" cy="127"/>
                </a:xfrm>
                <a:custGeom>
                  <a:avLst/>
                  <a:gdLst>
                    <a:gd name="T0" fmla="*/ 147 w 147"/>
                    <a:gd name="T1" fmla="*/ 381 h 381"/>
                    <a:gd name="T2" fmla="*/ 147 w 147"/>
                    <a:gd name="T3" fmla="*/ 371 h 381"/>
                    <a:gd name="T4" fmla="*/ 138 w 147"/>
                    <a:gd name="T5" fmla="*/ 346 h 381"/>
                    <a:gd name="T6" fmla="*/ 130 w 147"/>
                    <a:gd name="T7" fmla="*/ 323 h 381"/>
                    <a:gd name="T8" fmla="*/ 120 w 147"/>
                    <a:gd name="T9" fmla="*/ 300 h 381"/>
                    <a:gd name="T10" fmla="*/ 111 w 147"/>
                    <a:gd name="T11" fmla="*/ 277 h 381"/>
                    <a:gd name="T12" fmla="*/ 102 w 147"/>
                    <a:gd name="T13" fmla="*/ 255 h 381"/>
                    <a:gd name="T14" fmla="*/ 93 w 147"/>
                    <a:gd name="T15" fmla="*/ 231 h 381"/>
                    <a:gd name="T16" fmla="*/ 86 w 147"/>
                    <a:gd name="T17" fmla="*/ 210 h 381"/>
                    <a:gd name="T18" fmla="*/ 77 w 147"/>
                    <a:gd name="T19" fmla="*/ 186 h 381"/>
                    <a:gd name="T20" fmla="*/ 70 w 147"/>
                    <a:gd name="T21" fmla="*/ 164 h 381"/>
                    <a:gd name="T22" fmla="*/ 63 w 147"/>
                    <a:gd name="T23" fmla="*/ 141 h 381"/>
                    <a:gd name="T24" fmla="*/ 54 w 147"/>
                    <a:gd name="T25" fmla="*/ 119 h 381"/>
                    <a:gd name="T26" fmla="*/ 48 w 147"/>
                    <a:gd name="T27" fmla="*/ 96 h 381"/>
                    <a:gd name="T28" fmla="*/ 41 w 147"/>
                    <a:gd name="T29" fmla="*/ 73 h 381"/>
                    <a:gd name="T30" fmla="*/ 35 w 147"/>
                    <a:gd name="T31" fmla="*/ 48 h 381"/>
                    <a:gd name="T32" fmla="*/ 29 w 147"/>
                    <a:gd name="T33" fmla="*/ 25 h 381"/>
                    <a:gd name="T34" fmla="*/ 22 w 147"/>
                    <a:gd name="T35" fmla="*/ 0 h 381"/>
                    <a:gd name="T36" fmla="*/ 0 w 147"/>
                    <a:gd name="T37" fmla="*/ 6 h 381"/>
                    <a:gd name="T38" fmla="*/ 6 w 147"/>
                    <a:gd name="T39" fmla="*/ 31 h 381"/>
                    <a:gd name="T40" fmla="*/ 12 w 147"/>
                    <a:gd name="T41" fmla="*/ 55 h 381"/>
                    <a:gd name="T42" fmla="*/ 19 w 147"/>
                    <a:gd name="T43" fmla="*/ 79 h 381"/>
                    <a:gd name="T44" fmla="*/ 25 w 147"/>
                    <a:gd name="T45" fmla="*/ 102 h 381"/>
                    <a:gd name="T46" fmla="*/ 32 w 147"/>
                    <a:gd name="T47" fmla="*/ 127 h 381"/>
                    <a:gd name="T48" fmla="*/ 40 w 147"/>
                    <a:gd name="T49" fmla="*/ 148 h 381"/>
                    <a:gd name="T50" fmla="*/ 48 w 147"/>
                    <a:gd name="T51" fmla="*/ 172 h 381"/>
                    <a:gd name="T52" fmla="*/ 56 w 147"/>
                    <a:gd name="T53" fmla="*/ 195 h 381"/>
                    <a:gd name="T54" fmla="*/ 64 w 147"/>
                    <a:gd name="T55" fmla="*/ 217 h 381"/>
                    <a:gd name="T56" fmla="*/ 72 w 147"/>
                    <a:gd name="T57" fmla="*/ 240 h 381"/>
                    <a:gd name="T58" fmla="*/ 80 w 147"/>
                    <a:gd name="T59" fmla="*/ 262 h 381"/>
                    <a:gd name="T60" fmla="*/ 89 w 147"/>
                    <a:gd name="T61" fmla="*/ 285 h 381"/>
                    <a:gd name="T62" fmla="*/ 99 w 147"/>
                    <a:gd name="T63" fmla="*/ 309 h 381"/>
                    <a:gd name="T64" fmla="*/ 108 w 147"/>
                    <a:gd name="T65" fmla="*/ 332 h 381"/>
                    <a:gd name="T66" fmla="*/ 117 w 147"/>
                    <a:gd name="T67" fmla="*/ 355 h 381"/>
                    <a:gd name="T68" fmla="*/ 125 w 147"/>
                    <a:gd name="T69" fmla="*/ 380 h 381"/>
                    <a:gd name="T70" fmla="*/ 127 w 147"/>
                    <a:gd name="T71" fmla="*/ 368 h 381"/>
                    <a:gd name="T72" fmla="*/ 147 w 147"/>
                    <a:gd name="T73" fmla="*/ 381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7" h="381">
                      <a:moveTo>
                        <a:pt x="147" y="381"/>
                      </a:moveTo>
                      <a:lnTo>
                        <a:pt x="147" y="371"/>
                      </a:lnTo>
                      <a:lnTo>
                        <a:pt x="138" y="346"/>
                      </a:lnTo>
                      <a:lnTo>
                        <a:pt x="130" y="323"/>
                      </a:lnTo>
                      <a:lnTo>
                        <a:pt x="120" y="300"/>
                      </a:lnTo>
                      <a:lnTo>
                        <a:pt x="111" y="277"/>
                      </a:lnTo>
                      <a:lnTo>
                        <a:pt x="102" y="255"/>
                      </a:lnTo>
                      <a:lnTo>
                        <a:pt x="93" y="231"/>
                      </a:lnTo>
                      <a:lnTo>
                        <a:pt x="86" y="210"/>
                      </a:lnTo>
                      <a:lnTo>
                        <a:pt x="77" y="186"/>
                      </a:lnTo>
                      <a:lnTo>
                        <a:pt x="70" y="164"/>
                      </a:lnTo>
                      <a:lnTo>
                        <a:pt x="63" y="141"/>
                      </a:lnTo>
                      <a:lnTo>
                        <a:pt x="54" y="119"/>
                      </a:lnTo>
                      <a:lnTo>
                        <a:pt x="48" y="96"/>
                      </a:lnTo>
                      <a:lnTo>
                        <a:pt x="41" y="73"/>
                      </a:lnTo>
                      <a:lnTo>
                        <a:pt x="35" y="48"/>
                      </a:lnTo>
                      <a:lnTo>
                        <a:pt x="29" y="25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" y="31"/>
                      </a:lnTo>
                      <a:lnTo>
                        <a:pt x="12" y="55"/>
                      </a:lnTo>
                      <a:lnTo>
                        <a:pt x="19" y="79"/>
                      </a:lnTo>
                      <a:lnTo>
                        <a:pt x="25" y="102"/>
                      </a:lnTo>
                      <a:lnTo>
                        <a:pt x="32" y="127"/>
                      </a:lnTo>
                      <a:lnTo>
                        <a:pt x="40" y="148"/>
                      </a:lnTo>
                      <a:lnTo>
                        <a:pt x="48" y="172"/>
                      </a:lnTo>
                      <a:lnTo>
                        <a:pt x="56" y="195"/>
                      </a:lnTo>
                      <a:lnTo>
                        <a:pt x="64" y="217"/>
                      </a:lnTo>
                      <a:lnTo>
                        <a:pt x="72" y="240"/>
                      </a:lnTo>
                      <a:lnTo>
                        <a:pt x="80" y="262"/>
                      </a:lnTo>
                      <a:lnTo>
                        <a:pt x="89" y="285"/>
                      </a:lnTo>
                      <a:lnTo>
                        <a:pt x="99" y="309"/>
                      </a:lnTo>
                      <a:lnTo>
                        <a:pt x="108" y="332"/>
                      </a:lnTo>
                      <a:lnTo>
                        <a:pt x="117" y="355"/>
                      </a:lnTo>
                      <a:lnTo>
                        <a:pt x="125" y="380"/>
                      </a:lnTo>
                      <a:lnTo>
                        <a:pt x="127" y="368"/>
                      </a:lnTo>
                      <a:lnTo>
                        <a:pt x="147" y="3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6" name="Freeform 75"/>
                <p:cNvSpPr>
                  <a:spLocks/>
                </p:cNvSpPr>
                <p:nvPr/>
              </p:nvSpPr>
              <p:spPr bwMode="auto">
                <a:xfrm>
                  <a:off x="5087" y="2954"/>
                  <a:ext cx="48" cy="85"/>
                </a:xfrm>
                <a:custGeom>
                  <a:avLst/>
                  <a:gdLst>
                    <a:gd name="T0" fmla="*/ 1 w 145"/>
                    <a:gd name="T1" fmla="*/ 256 h 256"/>
                    <a:gd name="T2" fmla="*/ 22 w 145"/>
                    <a:gd name="T3" fmla="*/ 253 h 256"/>
                    <a:gd name="T4" fmla="*/ 29 w 145"/>
                    <a:gd name="T5" fmla="*/ 234 h 256"/>
                    <a:gd name="T6" fmla="*/ 38 w 145"/>
                    <a:gd name="T7" fmla="*/ 215 h 256"/>
                    <a:gd name="T8" fmla="*/ 45 w 145"/>
                    <a:gd name="T9" fmla="*/ 198 h 256"/>
                    <a:gd name="T10" fmla="*/ 52 w 145"/>
                    <a:gd name="T11" fmla="*/ 182 h 256"/>
                    <a:gd name="T12" fmla="*/ 59 w 145"/>
                    <a:gd name="T13" fmla="*/ 166 h 256"/>
                    <a:gd name="T14" fmla="*/ 67 w 145"/>
                    <a:gd name="T15" fmla="*/ 150 h 256"/>
                    <a:gd name="T16" fmla="*/ 72 w 145"/>
                    <a:gd name="T17" fmla="*/ 135 h 256"/>
                    <a:gd name="T18" fmla="*/ 80 w 145"/>
                    <a:gd name="T19" fmla="*/ 121 h 256"/>
                    <a:gd name="T20" fmla="*/ 87 w 145"/>
                    <a:gd name="T21" fmla="*/ 106 h 256"/>
                    <a:gd name="T22" fmla="*/ 94 w 145"/>
                    <a:gd name="T23" fmla="*/ 93 h 256"/>
                    <a:gd name="T24" fmla="*/ 102 w 145"/>
                    <a:gd name="T25" fmla="*/ 80 h 256"/>
                    <a:gd name="T26" fmla="*/ 110 w 145"/>
                    <a:gd name="T27" fmla="*/ 67 h 256"/>
                    <a:gd name="T28" fmla="*/ 118 w 145"/>
                    <a:gd name="T29" fmla="*/ 54 h 256"/>
                    <a:gd name="T30" fmla="*/ 126 w 145"/>
                    <a:gd name="T31" fmla="*/ 41 h 256"/>
                    <a:gd name="T32" fmla="*/ 135 w 145"/>
                    <a:gd name="T33" fmla="*/ 28 h 256"/>
                    <a:gd name="T34" fmla="*/ 145 w 145"/>
                    <a:gd name="T35" fmla="*/ 13 h 256"/>
                    <a:gd name="T36" fmla="*/ 125 w 145"/>
                    <a:gd name="T37" fmla="*/ 0 h 256"/>
                    <a:gd name="T38" fmla="*/ 116 w 145"/>
                    <a:gd name="T39" fmla="*/ 15 h 256"/>
                    <a:gd name="T40" fmla="*/ 107 w 145"/>
                    <a:gd name="T41" fmla="*/ 28 h 256"/>
                    <a:gd name="T42" fmla="*/ 99 w 145"/>
                    <a:gd name="T43" fmla="*/ 42 h 256"/>
                    <a:gd name="T44" fmla="*/ 90 w 145"/>
                    <a:gd name="T45" fmla="*/ 55 h 256"/>
                    <a:gd name="T46" fmla="*/ 83 w 145"/>
                    <a:gd name="T47" fmla="*/ 70 h 256"/>
                    <a:gd name="T48" fmla="*/ 74 w 145"/>
                    <a:gd name="T49" fmla="*/ 83 h 256"/>
                    <a:gd name="T50" fmla="*/ 67 w 145"/>
                    <a:gd name="T51" fmla="*/ 96 h 256"/>
                    <a:gd name="T52" fmla="*/ 59 w 145"/>
                    <a:gd name="T53" fmla="*/ 111 h 256"/>
                    <a:gd name="T54" fmla="*/ 52 w 145"/>
                    <a:gd name="T55" fmla="*/ 125 h 256"/>
                    <a:gd name="T56" fmla="*/ 45 w 145"/>
                    <a:gd name="T57" fmla="*/ 140 h 256"/>
                    <a:gd name="T58" fmla="*/ 38 w 145"/>
                    <a:gd name="T59" fmla="*/ 156 h 256"/>
                    <a:gd name="T60" fmla="*/ 30 w 145"/>
                    <a:gd name="T61" fmla="*/ 172 h 256"/>
                    <a:gd name="T62" fmla="*/ 23 w 145"/>
                    <a:gd name="T63" fmla="*/ 189 h 256"/>
                    <a:gd name="T64" fmla="*/ 16 w 145"/>
                    <a:gd name="T65" fmla="*/ 207 h 256"/>
                    <a:gd name="T66" fmla="*/ 7 w 145"/>
                    <a:gd name="T67" fmla="*/ 226 h 256"/>
                    <a:gd name="T68" fmla="*/ 0 w 145"/>
                    <a:gd name="T69" fmla="*/ 245 h 256"/>
                    <a:gd name="T70" fmla="*/ 20 w 145"/>
                    <a:gd name="T71" fmla="*/ 243 h 256"/>
                    <a:gd name="T72" fmla="*/ 1 w 145"/>
                    <a:gd name="T73" fmla="*/ 256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5" h="256">
                      <a:moveTo>
                        <a:pt x="1" y="256"/>
                      </a:moveTo>
                      <a:lnTo>
                        <a:pt x="22" y="253"/>
                      </a:lnTo>
                      <a:lnTo>
                        <a:pt x="29" y="234"/>
                      </a:lnTo>
                      <a:lnTo>
                        <a:pt x="38" y="215"/>
                      </a:lnTo>
                      <a:lnTo>
                        <a:pt x="45" y="198"/>
                      </a:lnTo>
                      <a:lnTo>
                        <a:pt x="52" y="182"/>
                      </a:lnTo>
                      <a:lnTo>
                        <a:pt x="59" y="166"/>
                      </a:lnTo>
                      <a:lnTo>
                        <a:pt x="67" y="150"/>
                      </a:lnTo>
                      <a:lnTo>
                        <a:pt x="72" y="135"/>
                      </a:lnTo>
                      <a:lnTo>
                        <a:pt x="80" y="121"/>
                      </a:lnTo>
                      <a:lnTo>
                        <a:pt x="87" y="106"/>
                      </a:lnTo>
                      <a:lnTo>
                        <a:pt x="94" y="93"/>
                      </a:lnTo>
                      <a:lnTo>
                        <a:pt x="102" y="80"/>
                      </a:lnTo>
                      <a:lnTo>
                        <a:pt x="110" y="67"/>
                      </a:lnTo>
                      <a:lnTo>
                        <a:pt x="118" y="54"/>
                      </a:lnTo>
                      <a:lnTo>
                        <a:pt x="126" y="41"/>
                      </a:lnTo>
                      <a:lnTo>
                        <a:pt x="135" y="28"/>
                      </a:lnTo>
                      <a:lnTo>
                        <a:pt x="145" y="13"/>
                      </a:lnTo>
                      <a:lnTo>
                        <a:pt x="125" y="0"/>
                      </a:lnTo>
                      <a:lnTo>
                        <a:pt x="116" y="15"/>
                      </a:lnTo>
                      <a:lnTo>
                        <a:pt x="107" y="28"/>
                      </a:lnTo>
                      <a:lnTo>
                        <a:pt x="99" y="42"/>
                      </a:lnTo>
                      <a:lnTo>
                        <a:pt x="90" y="55"/>
                      </a:lnTo>
                      <a:lnTo>
                        <a:pt x="83" y="70"/>
                      </a:lnTo>
                      <a:lnTo>
                        <a:pt x="74" y="83"/>
                      </a:lnTo>
                      <a:lnTo>
                        <a:pt x="67" y="96"/>
                      </a:lnTo>
                      <a:lnTo>
                        <a:pt x="59" y="111"/>
                      </a:lnTo>
                      <a:lnTo>
                        <a:pt x="52" y="125"/>
                      </a:lnTo>
                      <a:lnTo>
                        <a:pt x="45" y="140"/>
                      </a:lnTo>
                      <a:lnTo>
                        <a:pt x="38" y="156"/>
                      </a:lnTo>
                      <a:lnTo>
                        <a:pt x="30" y="172"/>
                      </a:lnTo>
                      <a:lnTo>
                        <a:pt x="23" y="189"/>
                      </a:lnTo>
                      <a:lnTo>
                        <a:pt x="16" y="207"/>
                      </a:lnTo>
                      <a:lnTo>
                        <a:pt x="7" y="226"/>
                      </a:lnTo>
                      <a:lnTo>
                        <a:pt x="0" y="245"/>
                      </a:lnTo>
                      <a:lnTo>
                        <a:pt x="20" y="243"/>
                      </a:lnTo>
                      <a:lnTo>
                        <a:pt x="1" y="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7" name="Freeform 76"/>
                <p:cNvSpPr>
                  <a:spLocks/>
                </p:cNvSpPr>
                <p:nvPr/>
              </p:nvSpPr>
              <p:spPr bwMode="auto">
                <a:xfrm>
                  <a:off x="5050" y="2990"/>
                  <a:ext cx="43" cy="49"/>
                </a:xfrm>
                <a:custGeom>
                  <a:avLst/>
                  <a:gdLst>
                    <a:gd name="T0" fmla="*/ 0 w 129"/>
                    <a:gd name="T1" fmla="*/ 6 h 147"/>
                    <a:gd name="T2" fmla="*/ 3 w 129"/>
                    <a:gd name="T3" fmla="*/ 16 h 147"/>
                    <a:gd name="T4" fmla="*/ 8 w 129"/>
                    <a:gd name="T5" fmla="*/ 24 h 147"/>
                    <a:gd name="T6" fmla="*/ 14 w 129"/>
                    <a:gd name="T7" fmla="*/ 31 h 147"/>
                    <a:gd name="T8" fmla="*/ 23 w 129"/>
                    <a:gd name="T9" fmla="*/ 38 h 147"/>
                    <a:gd name="T10" fmla="*/ 29 w 129"/>
                    <a:gd name="T11" fmla="*/ 45 h 147"/>
                    <a:gd name="T12" fmla="*/ 36 w 129"/>
                    <a:gd name="T13" fmla="*/ 54 h 147"/>
                    <a:gd name="T14" fmla="*/ 42 w 129"/>
                    <a:gd name="T15" fmla="*/ 61 h 147"/>
                    <a:gd name="T16" fmla="*/ 49 w 129"/>
                    <a:gd name="T17" fmla="*/ 70 h 147"/>
                    <a:gd name="T18" fmla="*/ 56 w 129"/>
                    <a:gd name="T19" fmla="*/ 77 h 147"/>
                    <a:gd name="T20" fmla="*/ 62 w 129"/>
                    <a:gd name="T21" fmla="*/ 86 h 147"/>
                    <a:gd name="T22" fmla="*/ 70 w 129"/>
                    <a:gd name="T23" fmla="*/ 93 h 147"/>
                    <a:gd name="T24" fmla="*/ 77 w 129"/>
                    <a:gd name="T25" fmla="*/ 102 h 147"/>
                    <a:gd name="T26" fmla="*/ 84 w 129"/>
                    <a:gd name="T27" fmla="*/ 111 h 147"/>
                    <a:gd name="T28" fmla="*/ 90 w 129"/>
                    <a:gd name="T29" fmla="*/ 120 h 147"/>
                    <a:gd name="T30" fmla="*/ 96 w 129"/>
                    <a:gd name="T31" fmla="*/ 128 h 147"/>
                    <a:gd name="T32" fmla="*/ 103 w 129"/>
                    <a:gd name="T33" fmla="*/ 137 h 147"/>
                    <a:gd name="T34" fmla="*/ 110 w 129"/>
                    <a:gd name="T35" fmla="*/ 147 h 147"/>
                    <a:gd name="T36" fmla="*/ 129 w 129"/>
                    <a:gd name="T37" fmla="*/ 134 h 147"/>
                    <a:gd name="T38" fmla="*/ 123 w 129"/>
                    <a:gd name="T39" fmla="*/ 124 h 147"/>
                    <a:gd name="T40" fmla="*/ 116 w 129"/>
                    <a:gd name="T41" fmla="*/ 115 h 147"/>
                    <a:gd name="T42" fmla="*/ 109 w 129"/>
                    <a:gd name="T43" fmla="*/ 105 h 147"/>
                    <a:gd name="T44" fmla="*/ 102 w 129"/>
                    <a:gd name="T45" fmla="*/ 96 h 147"/>
                    <a:gd name="T46" fmla="*/ 94 w 129"/>
                    <a:gd name="T47" fmla="*/ 88 h 147"/>
                    <a:gd name="T48" fmla="*/ 88 w 129"/>
                    <a:gd name="T49" fmla="*/ 79 h 147"/>
                    <a:gd name="T50" fmla="*/ 81 w 129"/>
                    <a:gd name="T51" fmla="*/ 70 h 147"/>
                    <a:gd name="T52" fmla="*/ 74 w 129"/>
                    <a:gd name="T53" fmla="*/ 63 h 147"/>
                    <a:gd name="T54" fmla="*/ 67 w 129"/>
                    <a:gd name="T55" fmla="*/ 54 h 147"/>
                    <a:gd name="T56" fmla="*/ 61 w 129"/>
                    <a:gd name="T57" fmla="*/ 45 h 147"/>
                    <a:gd name="T58" fmla="*/ 54 w 129"/>
                    <a:gd name="T59" fmla="*/ 38 h 147"/>
                    <a:gd name="T60" fmla="*/ 46 w 129"/>
                    <a:gd name="T61" fmla="*/ 31 h 147"/>
                    <a:gd name="T62" fmla="*/ 39 w 129"/>
                    <a:gd name="T63" fmla="*/ 24 h 147"/>
                    <a:gd name="T64" fmla="*/ 33 w 129"/>
                    <a:gd name="T65" fmla="*/ 15 h 147"/>
                    <a:gd name="T66" fmla="*/ 26 w 129"/>
                    <a:gd name="T67" fmla="*/ 8 h 147"/>
                    <a:gd name="T68" fmla="*/ 19 w 129"/>
                    <a:gd name="T69" fmla="*/ 0 h 147"/>
                    <a:gd name="T70" fmla="*/ 22 w 129"/>
                    <a:gd name="T71" fmla="*/ 9 h 147"/>
                    <a:gd name="T72" fmla="*/ 0 w 129"/>
                    <a:gd name="T73" fmla="*/ 6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47">
                      <a:moveTo>
                        <a:pt x="0" y="6"/>
                      </a:moveTo>
                      <a:lnTo>
                        <a:pt x="3" y="16"/>
                      </a:lnTo>
                      <a:lnTo>
                        <a:pt x="8" y="24"/>
                      </a:lnTo>
                      <a:lnTo>
                        <a:pt x="14" y="31"/>
                      </a:lnTo>
                      <a:lnTo>
                        <a:pt x="23" y="38"/>
                      </a:lnTo>
                      <a:lnTo>
                        <a:pt x="29" y="45"/>
                      </a:lnTo>
                      <a:lnTo>
                        <a:pt x="36" y="54"/>
                      </a:lnTo>
                      <a:lnTo>
                        <a:pt x="42" y="61"/>
                      </a:lnTo>
                      <a:lnTo>
                        <a:pt x="49" y="70"/>
                      </a:lnTo>
                      <a:lnTo>
                        <a:pt x="56" y="77"/>
                      </a:lnTo>
                      <a:lnTo>
                        <a:pt x="62" y="86"/>
                      </a:lnTo>
                      <a:lnTo>
                        <a:pt x="70" y="93"/>
                      </a:lnTo>
                      <a:lnTo>
                        <a:pt x="77" y="102"/>
                      </a:lnTo>
                      <a:lnTo>
                        <a:pt x="84" y="111"/>
                      </a:lnTo>
                      <a:lnTo>
                        <a:pt x="90" y="120"/>
                      </a:lnTo>
                      <a:lnTo>
                        <a:pt x="96" y="128"/>
                      </a:lnTo>
                      <a:lnTo>
                        <a:pt x="103" y="137"/>
                      </a:lnTo>
                      <a:lnTo>
                        <a:pt x="110" y="147"/>
                      </a:lnTo>
                      <a:lnTo>
                        <a:pt x="129" y="134"/>
                      </a:lnTo>
                      <a:lnTo>
                        <a:pt x="123" y="124"/>
                      </a:lnTo>
                      <a:lnTo>
                        <a:pt x="116" y="115"/>
                      </a:lnTo>
                      <a:lnTo>
                        <a:pt x="109" y="105"/>
                      </a:lnTo>
                      <a:lnTo>
                        <a:pt x="102" y="96"/>
                      </a:lnTo>
                      <a:lnTo>
                        <a:pt x="94" y="88"/>
                      </a:lnTo>
                      <a:lnTo>
                        <a:pt x="88" y="79"/>
                      </a:lnTo>
                      <a:lnTo>
                        <a:pt x="81" y="70"/>
                      </a:lnTo>
                      <a:lnTo>
                        <a:pt x="74" y="63"/>
                      </a:lnTo>
                      <a:lnTo>
                        <a:pt x="67" y="54"/>
                      </a:lnTo>
                      <a:lnTo>
                        <a:pt x="61" y="45"/>
                      </a:lnTo>
                      <a:lnTo>
                        <a:pt x="54" y="38"/>
                      </a:lnTo>
                      <a:lnTo>
                        <a:pt x="46" y="31"/>
                      </a:lnTo>
                      <a:lnTo>
                        <a:pt x="39" y="24"/>
                      </a:lnTo>
                      <a:lnTo>
                        <a:pt x="33" y="15"/>
                      </a:lnTo>
                      <a:lnTo>
                        <a:pt x="26" y="8"/>
                      </a:lnTo>
                      <a:lnTo>
                        <a:pt x="19" y="0"/>
                      </a:lnTo>
                      <a:lnTo>
                        <a:pt x="22" y="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8" name="Freeform 77"/>
                <p:cNvSpPr>
                  <a:spLocks/>
                </p:cNvSpPr>
                <p:nvPr/>
              </p:nvSpPr>
              <p:spPr bwMode="auto">
                <a:xfrm>
                  <a:off x="5050" y="2829"/>
                  <a:ext cx="38" cy="164"/>
                </a:xfrm>
                <a:custGeom>
                  <a:avLst/>
                  <a:gdLst>
                    <a:gd name="T0" fmla="*/ 90 w 113"/>
                    <a:gd name="T1" fmla="*/ 3 h 492"/>
                    <a:gd name="T2" fmla="*/ 84 w 113"/>
                    <a:gd name="T3" fmla="*/ 34 h 492"/>
                    <a:gd name="T4" fmla="*/ 78 w 113"/>
                    <a:gd name="T5" fmla="*/ 63 h 492"/>
                    <a:gd name="T6" fmla="*/ 72 w 113"/>
                    <a:gd name="T7" fmla="*/ 93 h 492"/>
                    <a:gd name="T8" fmla="*/ 65 w 113"/>
                    <a:gd name="T9" fmla="*/ 122 h 492"/>
                    <a:gd name="T10" fmla="*/ 59 w 113"/>
                    <a:gd name="T11" fmla="*/ 153 h 492"/>
                    <a:gd name="T12" fmla="*/ 52 w 113"/>
                    <a:gd name="T13" fmla="*/ 182 h 492"/>
                    <a:gd name="T14" fmla="*/ 46 w 113"/>
                    <a:gd name="T15" fmla="*/ 213 h 492"/>
                    <a:gd name="T16" fmla="*/ 40 w 113"/>
                    <a:gd name="T17" fmla="*/ 242 h 492"/>
                    <a:gd name="T18" fmla="*/ 33 w 113"/>
                    <a:gd name="T19" fmla="*/ 272 h 492"/>
                    <a:gd name="T20" fmla="*/ 27 w 113"/>
                    <a:gd name="T21" fmla="*/ 303 h 492"/>
                    <a:gd name="T22" fmla="*/ 22 w 113"/>
                    <a:gd name="T23" fmla="*/ 333 h 492"/>
                    <a:gd name="T24" fmla="*/ 17 w 113"/>
                    <a:gd name="T25" fmla="*/ 364 h 492"/>
                    <a:gd name="T26" fmla="*/ 11 w 113"/>
                    <a:gd name="T27" fmla="*/ 395 h 492"/>
                    <a:gd name="T28" fmla="*/ 7 w 113"/>
                    <a:gd name="T29" fmla="*/ 427 h 492"/>
                    <a:gd name="T30" fmla="*/ 3 w 113"/>
                    <a:gd name="T31" fmla="*/ 457 h 492"/>
                    <a:gd name="T32" fmla="*/ 0 w 113"/>
                    <a:gd name="T33" fmla="*/ 489 h 492"/>
                    <a:gd name="T34" fmla="*/ 23 w 113"/>
                    <a:gd name="T35" fmla="*/ 476 h 492"/>
                    <a:gd name="T36" fmla="*/ 27 w 113"/>
                    <a:gd name="T37" fmla="*/ 445 h 492"/>
                    <a:gd name="T38" fmla="*/ 32 w 113"/>
                    <a:gd name="T39" fmla="*/ 415 h 492"/>
                    <a:gd name="T40" fmla="*/ 38 w 113"/>
                    <a:gd name="T41" fmla="*/ 383 h 492"/>
                    <a:gd name="T42" fmla="*/ 42 w 113"/>
                    <a:gd name="T43" fmla="*/ 352 h 492"/>
                    <a:gd name="T44" fmla="*/ 48 w 113"/>
                    <a:gd name="T45" fmla="*/ 322 h 492"/>
                    <a:gd name="T46" fmla="*/ 54 w 113"/>
                    <a:gd name="T47" fmla="*/ 293 h 492"/>
                    <a:gd name="T48" fmla="*/ 59 w 113"/>
                    <a:gd name="T49" fmla="*/ 262 h 492"/>
                    <a:gd name="T50" fmla="*/ 65 w 113"/>
                    <a:gd name="T51" fmla="*/ 233 h 492"/>
                    <a:gd name="T52" fmla="*/ 72 w 113"/>
                    <a:gd name="T53" fmla="*/ 202 h 492"/>
                    <a:gd name="T54" fmla="*/ 78 w 113"/>
                    <a:gd name="T55" fmla="*/ 173 h 492"/>
                    <a:gd name="T56" fmla="*/ 86 w 113"/>
                    <a:gd name="T57" fmla="*/ 143 h 492"/>
                    <a:gd name="T58" fmla="*/ 91 w 113"/>
                    <a:gd name="T59" fmla="*/ 112 h 492"/>
                    <a:gd name="T60" fmla="*/ 99 w 113"/>
                    <a:gd name="T61" fmla="*/ 83 h 492"/>
                    <a:gd name="T62" fmla="*/ 103 w 113"/>
                    <a:gd name="T63" fmla="*/ 53 h 492"/>
                    <a:gd name="T64" fmla="*/ 110 w 113"/>
                    <a:gd name="T65" fmla="*/ 24 h 492"/>
                    <a:gd name="T66" fmla="*/ 112 w 113"/>
                    <a:gd name="T67" fmla="*/ 0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3" h="492">
                      <a:moveTo>
                        <a:pt x="91" y="12"/>
                      </a:moveTo>
                      <a:lnTo>
                        <a:pt x="90" y="3"/>
                      </a:lnTo>
                      <a:lnTo>
                        <a:pt x="87" y="19"/>
                      </a:lnTo>
                      <a:lnTo>
                        <a:pt x="84" y="34"/>
                      </a:lnTo>
                      <a:lnTo>
                        <a:pt x="81" y="48"/>
                      </a:lnTo>
                      <a:lnTo>
                        <a:pt x="78" y="63"/>
                      </a:lnTo>
                      <a:lnTo>
                        <a:pt x="75" y="79"/>
                      </a:lnTo>
                      <a:lnTo>
                        <a:pt x="72" y="93"/>
                      </a:lnTo>
                      <a:lnTo>
                        <a:pt x="70" y="108"/>
                      </a:lnTo>
                      <a:lnTo>
                        <a:pt x="65" y="122"/>
                      </a:lnTo>
                      <a:lnTo>
                        <a:pt x="62" y="137"/>
                      </a:lnTo>
                      <a:lnTo>
                        <a:pt x="59" y="153"/>
                      </a:lnTo>
                      <a:lnTo>
                        <a:pt x="55" y="168"/>
                      </a:lnTo>
                      <a:lnTo>
                        <a:pt x="52" y="182"/>
                      </a:lnTo>
                      <a:lnTo>
                        <a:pt x="49" y="198"/>
                      </a:lnTo>
                      <a:lnTo>
                        <a:pt x="46" y="213"/>
                      </a:lnTo>
                      <a:lnTo>
                        <a:pt x="43" y="227"/>
                      </a:lnTo>
                      <a:lnTo>
                        <a:pt x="40" y="242"/>
                      </a:lnTo>
                      <a:lnTo>
                        <a:pt x="38" y="256"/>
                      </a:lnTo>
                      <a:lnTo>
                        <a:pt x="33" y="272"/>
                      </a:lnTo>
                      <a:lnTo>
                        <a:pt x="30" y="287"/>
                      </a:lnTo>
                      <a:lnTo>
                        <a:pt x="27" y="303"/>
                      </a:lnTo>
                      <a:lnTo>
                        <a:pt x="24" y="317"/>
                      </a:lnTo>
                      <a:lnTo>
                        <a:pt x="22" y="333"/>
                      </a:lnTo>
                      <a:lnTo>
                        <a:pt x="19" y="348"/>
                      </a:lnTo>
                      <a:lnTo>
                        <a:pt x="17" y="364"/>
                      </a:lnTo>
                      <a:lnTo>
                        <a:pt x="14" y="380"/>
                      </a:lnTo>
                      <a:lnTo>
                        <a:pt x="11" y="395"/>
                      </a:lnTo>
                      <a:lnTo>
                        <a:pt x="8" y="411"/>
                      </a:lnTo>
                      <a:lnTo>
                        <a:pt x="7" y="427"/>
                      </a:lnTo>
                      <a:lnTo>
                        <a:pt x="6" y="441"/>
                      </a:lnTo>
                      <a:lnTo>
                        <a:pt x="3" y="457"/>
                      </a:lnTo>
                      <a:lnTo>
                        <a:pt x="1" y="473"/>
                      </a:lnTo>
                      <a:lnTo>
                        <a:pt x="0" y="489"/>
                      </a:lnTo>
                      <a:lnTo>
                        <a:pt x="22" y="492"/>
                      </a:lnTo>
                      <a:lnTo>
                        <a:pt x="23" y="476"/>
                      </a:lnTo>
                      <a:lnTo>
                        <a:pt x="24" y="461"/>
                      </a:lnTo>
                      <a:lnTo>
                        <a:pt x="27" y="445"/>
                      </a:lnTo>
                      <a:lnTo>
                        <a:pt x="30" y="429"/>
                      </a:lnTo>
                      <a:lnTo>
                        <a:pt x="32" y="415"/>
                      </a:lnTo>
                      <a:lnTo>
                        <a:pt x="35" y="399"/>
                      </a:lnTo>
                      <a:lnTo>
                        <a:pt x="38" y="383"/>
                      </a:lnTo>
                      <a:lnTo>
                        <a:pt x="40" y="368"/>
                      </a:lnTo>
                      <a:lnTo>
                        <a:pt x="42" y="352"/>
                      </a:lnTo>
                      <a:lnTo>
                        <a:pt x="45" y="338"/>
                      </a:lnTo>
                      <a:lnTo>
                        <a:pt x="48" y="322"/>
                      </a:lnTo>
                      <a:lnTo>
                        <a:pt x="51" y="307"/>
                      </a:lnTo>
                      <a:lnTo>
                        <a:pt x="54" y="293"/>
                      </a:lnTo>
                      <a:lnTo>
                        <a:pt x="56" y="277"/>
                      </a:lnTo>
                      <a:lnTo>
                        <a:pt x="59" y="262"/>
                      </a:lnTo>
                      <a:lnTo>
                        <a:pt x="62" y="248"/>
                      </a:lnTo>
                      <a:lnTo>
                        <a:pt x="65" y="233"/>
                      </a:lnTo>
                      <a:lnTo>
                        <a:pt x="70" y="217"/>
                      </a:lnTo>
                      <a:lnTo>
                        <a:pt x="72" y="202"/>
                      </a:lnTo>
                      <a:lnTo>
                        <a:pt x="75" y="186"/>
                      </a:lnTo>
                      <a:lnTo>
                        <a:pt x="78" y="173"/>
                      </a:lnTo>
                      <a:lnTo>
                        <a:pt x="83" y="157"/>
                      </a:lnTo>
                      <a:lnTo>
                        <a:pt x="86" y="143"/>
                      </a:lnTo>
                      <a:lnTo>
                        <a:pt x="88" y="128"/>
                      </a:lnTo>
                      <a:lnTo>
                        <a:pt x="91" y="112"/>
                      </a:lnTo>
                      <a:lnTo>
                        <a:pt x="94" y="98"/>
                      </a:lnTo>
                      <a:lnTo>
                        <a:pt x="99" y="83"/>
                      </a:lnTo>
                      <a:lnTo>
                        <a:pt x="100" y="69"/>
                      </a:lnTo>
                      <a:lnTo>
                        <a:pt x="103" y="53"/>
                      </a:lnTo>
                      <a:lnTo>
                        <a:pt x="107" y="38"/>
                      </a:lnTo>
                      <a:lnTo>
                        <a:pt x="110" y="24"/>
                      </a:lnTo>
                      <a:lnTo>
                        <a:pt x="113" y="9"/>
                      </a:lnTo>
                      <a:lnTo>
                        <a:pt x="112" y="0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9" name="Freeform 78"/>
                <p:cNvSpPr>
                  <a:spLocks/>
                </p:cNvSpPr>
                <p:nvPr/>
              </p:nvSpPr>
              <p:spPr bwMode="auto">
                <a:xfrm>
                  <a:off x="5058" y="2787"/>
                  <a:ext cx="30" cy="46"/>
                </a:xfrm>
                <a:custGeom>
                  <a:avLst/>
                  <a:gdLst>
                    <a:gd name="T0" fmla="*/ 1 w 89"/>
                    <a:gd name="T1" fmla="*/ 0 h 138"/>
                    <a:gd name="T2" fmla="*/ 0 w 89"/>
                    <a:gd name="T3" fmla="*/ 11 h 138"/>
                    <a:gd name="T4" fmla="*/ 3 w 89"/>
                    <a:gd name="T5" fmla="*/ 20 h 138"/>
                    <a:gd name="T6" fmla="*/ 7 w 89"/>
                    <a:gd name="T7" fmla="*/ 29 h 138"/>
                    <a:gd name="T8" fmla="*/ 10 w 89"/>
                    <a:gd name="T9" fmla="*/ 38 h 138"/>
                    <a:gd name="T10" fmla="*/ 16 w 89"/>
                    <a:gd name="T11" fmla="*/ 46 h 138"/>
                    <a:gd name="T12" fmla="*/ 20 w 89"/>
                    <a:gd name="T13" fmla="*/ 55 h 138"/>
                    <a:gd name="T14" fmla="*/ 25 w 89"/>
                    <a:gd name="T15" fmla="*/ 64 h 138"/>
                    <a:gd name="T16" fmla="*/ 29 w 89"/>
                    <a:gd name="T17" fmla="*/ 72 h 138"/>
                    <a:gd name="T18" fmla="*/ 33 w 89"/>
                    <a:gd name="T19" fmla="*/ 81 h 138"/>
                    <a:gd name="T20" fmla="*/ 39 w 89"/>
                    <a:gd name="T21" fmla="*/ 88 h 138"/>
                    <a:gd name="T22" fmla="*/ 42 w 89"/>
                    <a:gd name="T23" fmla="*/ 96 h 138"/>
                    <a:gd name="T24" fmla="*/ 48 w 89"/>
                    <a:gd name="T25" fmla="*/ 103 h 138"/>
                    <a:gd name="T26" fmla="*/ 52 w 89"/>
                    <a:gd name="T27" fmla="*/ 110 h 138"/>
                    <a:gd name="T28" fmla="*/ 57 w 89"/>
                    <a:gd name="T29" fmla="*/ 118 h 138"/>
                    <a:gd name="T30" fmla="*/ 61 w 89"/>
                    <a:gd name="T31" fmla="*/ 125 h 138"/>
                    <a:gd name="T32" fmla="*/ 64 w 89"/>
                    <a:gd name="T33" fmla="*/ 132 h 138"/>
                    <a:gd name="T34" fmla="*/ 68 w 89"/>
                    <a:gd name="T35" fmla="*/ 138 h 138"/>
                    <a:gd name="T36" fmla="*/ 89 w 89"/>
                    <a:gd name="T37" fmla="*/ 126 h 138"/>
                    <a:gd name="T38" fmla="*/ 86 w 89"/>
                    <a:gd name="T39" fmla="*/ 119 h 138"/>
                    <a:gd name="T40" fmla="*/ 80 w 89"/>
                    <a:gd name="T41" fmla="*/ 113 h 138"/>
                    <a:gd name="T42" fmla="*/ 77 w 89"/>
                    <a:gd name="T43" fmla="*/ 106 h 138"/>
                    <a:gd name="T44" fmla="*/ 73 w 89"/>
                    <a:gd name="T45" fmla="*/ 99 h 138"/>
                    <a:gd name="T46" fmla="*/ 68 w 89"/>
                    <a:gd name="T47" fmla="*/ 91 h 138"/>
                    <a:gd name="T48" fmla="*/ 64 w 89"/>
                    <a:gd name="T49" fmla="*/ 84 h 138"/>
                    <a:gd name="T50" fmla="*/ 60 w 89"/>
                    <a:gd name="T51" fmla="*/ 77 h 138"/>
                    <a:gd name="T52" fmla="*/ 54 w 89"/>
                    <a:gd name="T53" fmla="*/ 68 h 138"/>
                    <a:gd name="T54" fmla="*/ 49 w 89"/>
                    <a:gd name="T55" fmla="*/ 62 h 138"/>
                    <a:gd name="T56" fmla="*/ 45 w 89"/>
                    <a:gd name="T57" fmla="*/ 54 h 138"/>
                    <a:gd name="T58" fmla="*/ 41 w 89"/>
                    <a:gd name="T59" fmla="*/ 45 h 138"/>
                    <a:gd name="T60" fmla="*/ 36 w 89"/>
                    <a:gd name="T61" fmla="*/ 36 h 138"/>
                    <a:gd name="T62" fmla="*/ 32 w 89"/>
                    <a:gd name="T63" fmla="*/ 29 h 138"/>
                    <a:gd name="T64" fmla="*/ 29 w 89"/>
                    <a:gd name="T65" fmla="*/ 20 h 138"/>
                    <a:gd name="T66" fmla="*/ 25 w 89"/>
                    <a:gd name="T67" fmla="*/ 11 h 138"/>
                    <a:gd name="T68" fmla="*/ 22 w 89"/>
                    <a:gd name="T69" fmla="*/ 3 h 138"/>
                    <a:gd name="T70" fmla="*/ 20 w 89"/>
                    <a:gd name="T71" fmla="*/ 13 h 138"/>
                    <a:gd name="T72" fmla="*/ 1 w 89"/>
                    <a:gd name="T7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138">
                      <a:moveTo>
                        <a:pt x="1" y="0"/>
                      </a:moveTo>
                      <a:lnTo>
                        <a:pt x="0" y="11"/>
                      </a:lnTo>
                      <a:lnTo>
                        <a:pt x="3" y="20"/>
                      </a:lnTo>
                      <a:lnTo>
                        <a:pt x="7" y="29"/>
                      </a:lnTo>
                      <a:lnTo>
                        <a:pt x="10" y="38"/>
                      </a:lnTo>
                      <a:lnTo>
                        <a:pt x="16" y="46"/>
                      </a:lnTo>
                      <a:lnTo>
                        <a:pt x="20" y="55"/>
                      </a:lnTo>
                      <a:lnTo>
                        <a:pt x="25" y="64"/>
                      </a:lnTo>
                      <a:lnTo>
                        <a:pt x="29" y="72"/>
                      </a:lnTo>
                      <a:lnTo>
                        <a:pt x="33" y="81"/>
                      </a:lnTo>
                      <a:lnTo>
                        <a:pt x="39" y="88"/>
                      </a:lnTo>
                      <a:lnTo>
                        <a:pt x="42" y="96"/>
                      </a:lnTo>
                      <a:lnTo>
                        <a:pt x="48" y="103"/>
                      </a:lnTo>
                      <a:lnTo>
                        <a:pt x="52" y="110"/>
                      </a:lnTo>
                      <a:lnTo>
                        <a:pt x="57" y="118"/>
                      </a:lnTo>
                      <a:lnTo>
                        <a:pt x="61" y="125"/>
                      </a:lnTo>
                      <a:lnTo>
                        <a:pt x="64" y="132"/>
                      </a:lnTo>
                      <a:lnTo>
                        <a:pt x="68" y="138"/>
                      </a:lnTo>
                      <a:lnTo>
                        <a:pt x="89" y="126"/>
                      </a:lnTo>
                      <a:lnTo>
                        <a:pt x="86" y="119"/>
                      </a:lnTo>
                      <a:lnTo>
                        <a:pt x="80" y="113"/>
                      </a:lnTo>
                      <a:lnTo>
                        <a:pt x="77" y="106"/>
                      </a:lnTo>
                      <a:lnTo>
                        <a:pt x="73" y="99"/>
                      </a:lnTo>
                      <a:lnTo>
                        <a:pt x="68" y="91"/>
                      </a:lnTo>
                      <a:lnTo>
                        <a:pt x="64" y="84"/>
                      </a:lnTo>
                      <a:lnTo>
                        <a:pt x="60" y="77"/>
                      </a:lnTo>
                      <a:lnTo>
                        <a:pt x="54" y="68"/>
                      </a:lnTo>
                      <a:lnTo>
                        <a:pt x="49" y="62"/>
                      </a:lnTo>
                      <a:lnTo>
                        <a:pt x="45" y="54"/>
                      </a:lnTo>
                      <a:lnTo>
                        <a:pt x="41" y="45"/>
                      </a:lnTo>
                      <a:lnTo>
                        <a:pt x="36" y="36"/>
                      </a:lnTo>
                      <a:lnTo>
                        <a:pt x="32" y="29"/>
                      </a:lnTo>
                      <a:lnTo>
                        <a:pt x="29" y="20"/>
                      </a:lnTo>
                      <a:lnTo>
                        <a:pt x="25" y="11"/>
                      </a:lnTo>
                      <a:lnTo>
                        <a:pt x="22" y="3"/>
                      </a:lnTo>
                      <a:lnTo>
                        <a:pt x="20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0" name="Freeform 79"/>
                <p:cNvSpPr>
                  <a:spLocks/>
                </p:cNvSpPr>
                <p:nvPr/>
              </p:nvSpPr>
              <p:spPr bwMode="auto">
                <a:xfrm>
                  <a:off x="5058" y="2750"/>
                  <a:ext cx="31" cy="42"/>
                </a:xfrm>
                <a:custGeom>
                  <a:avLst/>
                  <a:gdLst>
                    <a:gd name="T0" fmla="*/ 89 w 91"/>
                    <a:gd name="T1" fmla="*/ 0 h 124"/>
                    <a:gd name="T2" fmla="*/ 70 w 91"/>
                    <a:gd name="T3" fmla="*/ 2 h 124"/>
                    <a:gd name="T4" fmla="*/ 66 w 91"/>
                    <a:gd name="T5" fmla="*/ 9 h 124"/>
                    <a:gd name="T6" fmla="*/ 62 w 91"/>
                    <a:gd name="T7" fmla="*/ 15 h 124"/>
                    <a:gd name="T8" fmla="*/ 57 w 91"/>
                    <a:gd name="T9" fmla="*/ 21 h 124"/>
                    <a:gd name="T10" fmla="*/ 53 w 91"/>
                    <a:gd name="T11" fmla="*/ 29 h 124"/>
                    <a:gd name="T12" fmla="*/ 48 w 91"/>
                    <a:gd name="T13" fmla="*/ 37 h 124"/>
                    <a:gd name="T14" fmla="*/ 44 w 91"/>
                    <a:gd name="T15" fmla="*/ 44 h 124"/>
                    <a:gd name="T16" fmla="*/ 40 w 91"/>
                    <a:gd name="T17" fmla="*/ 50 h 124"/>
                    <a:gd name="T18" fmla="*/ 35 w 91"/>
                    <a:gd name="T19" fmla="*/ 55 h 124"/>
                    <a:gd name="T20" fmla="*/ 31 w 91"/>
                    <a:gd name="T21" fmla="*/ 64 h 124"/>
                    <a:gd name="T22" fmla="*/ 27 w 91"/>
                    <a:gd name="T23" fmla="*/ 70 h 124"/>
                    <a:gd name="T24" fmla="*/ 22 w 91"/>
                    <a:gd name="T25" fmla="*/ 76 h 124"/>
                    <a:gd name="T26" fmla="*/ 18 w 91"/>
                    <a:gd name="T27" fmla="*/ 83 h 124"/>
                    <a:gd name="T28" fmla="*/ 14 w 91"/>
                    <a:gd name="T29" fmla="*/ 90 h 124"/>
                    <a:gd name="T30" fmla="*/ 9 w 91"/>
                    <a:gd name="T31" fmla="*/ 98 h 124"/>
                    <a:gd name="T32" fmla="*/ 5 w 91"/>
                    <a:gd name="T33" fmla="*/ 105 h 124"/>
                    <a:gd name="T34" fmla="*/ 0 w 91"/>
                    <a:gd name="T35" fmla="*/ 111 h 124"/>
                    <a:gd name="T36" fmla="*/ 19 w 91"/>
                    <a:gd name="T37" fmla="*/ 124 h 124"/>
                    <a:gd name="T38" fmla="*/ 24 w 91"/>
                    <a:gd name="T39" fmla="*/ 118 h 124"/>
                    <a:gd name="T40" fmla="*/ 28 w 91"/>
                    <a:gd name="T41" fmla="*/ 111 h 124"/>
                    <a:gd name="T42" fmla="*/ 32 w 91"/>
                    <a:gd name="T43" fmla="*/ 103 h 124"/>
                    <a:gd name="T44" fmla="*/ 37 w 91"/>
                    <a:gd name="T45" fmla="*/ 98 h 124"/>
                    <a:gd name="T46" fmla="*/ 41 w 91"/>
                    <a:gd name="T47" fmla="*/ 90 h 124"/>
                    <a:gd name="T48" fmla="*/ 46 w 91"/>
                    <a:gd name="T49" fmla="*/ 83 h 124"/>
                    <a:gd name="T50" fmla="*/ 51 w 91"/>
                    <a:gd name="T51" fmla="*/ 76 h 124"/>
                    <a:gd name="T52" fmla="*/ 54 w 91"/>
                    <a:gd name="T53" fmla="*/ 69 h 124"/>
                    <a:gd name="T54" fmla="*/ 60 w 91"/>
                    <a:gd name="T55" fmla="*/ 63 h 124"/>
                    <a:gd name="T56" fmla="*/ 64 w 91"/>
                    <a:gd name="T57" fmla="*/ 55 h 124"/>
                    <a:gd name="T58" fmla="*/ 69 w 91"/>
                    <a:gd name="T59" fmla="*/ 48 h 124"/>
                    <a:gd name="T60" fmla="*/ 72 w 91"/>
                    <a:gd name="T61" fmla="*/ 42 h 124"/>
                    <a:gd name="T62" fmla="*/ 76 w 91"/>
                    <a:gd name="T63" fmla="*/ 35 h 124"/>
                    <a:gd name="T64" fmla="*/ 82 w 91"/>
                    <a:gd name="T65" fmla="*/ 28 h 124"/>
                    <a:gd name="T66" fmla="*/ 86 w 91"/>
                    <a:gd name="T67" fmla="*/ 21 h 124"/>
                    <a:gd name="T68" fmla="*/ 91 w 91"/>
                    <a:gd name="T69" fmla="*/ 13 h 124"/>
                    <a:gd name="T70" fmla="*/ 70 w 91"/>
                    <a:gd name="T71" fmla="*/ 15 h 124"/>
                    <a:gd name="T72" fmla="*/ 89 w 91"/>
                    <a:gd name="T73" fmla="*/ 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124">
                      <a:moveTo>
                        <a:pt x="89" y="0"/>
                      </a:moveTo>
                      <a:lnTo>
                        <a:pt x="70" y="2"/>
                      </a:lnTo>
                      <a:lnTo>
                        <a:pt x="66" y="9"/>
                      </a:lnTo>
                      <a:lnTo>
                        <a:pt x="62" y="15"/>
                      </a:lnTo>
                      <a:lnTo>
                        <a:pt x="57" y="21"/>
                      </a:lnTo>
                      <a:lnTo>
                        <a:pt x="53" y="29"/>
                      </a:lnTo>
                      <a:lnTo>
                        <a:pt x="48" y="37"/>
                      </a:lnTo>
                      <a:lnTo>
                        <a:pt x="44" y="44"/>
                      </a:lnTo>
                      <a:lnTo>
                        <a:pt x="40" y="50"/>
                      </a:lnTo>
                      <a:lnTo>
                        <a:pt x="35" y="55"/>
                      </a:lnTo>
                      <a:lnTo>
                        <a:pt x="31" y="64"/>
                      </a:lnTo>
                      <a:lnTo>
                        <a:pt x="27" y="70"/>
                      </a:lnTo>
                      <a:lnTo>
                        <a:pt x="22" y="76"/>
                      </a:lnTo>
                      <a:lnTo>
                        <a:pt x="18" y="83"/>
                      </a:lnTo>
                      <a:lnTo>
                        <a:pt x="14" y="90"/>
                      </a:lnTo>
                      <a:lnTo>
                        <a:pt x="9" y="98"/>
                      </a:lnTo>
                      <a:lnTo>
                        <a:pt x="5" y="105"/>
                      </a:lnTo>
                      <a:lnTo>
                        <a:pt x="0" y="111"/>
                      </a:lnTo>
                      <a:lnTo>
                        <a:pt x="19" y="124"/>
                      </a:lnTo>
                      <a:lnTo>
                        <a:pt x="24" y="118"/>
                      </a:lnTo>
                      <a:lnTo>
                        <a:pt x="28" y="111"/>
                      </a:lnTo>
                      <a:lnTo>
                        <a:pt x="32" y="103"/>
                      </a:lnTo>
                      <a:lnTo>
                        <a:pt x="37" y="98"/>
                      </a:lnTo>
                      <a:lnTo>
                        <a:pt x="41" y="90"/>
                      </a:lnTo>
                      <a:lnTo>
                        <a:pt x="46" y="83"/>
                      </a:lnTo>
                      <a:lnTo>
                        <a:pt x="51" y="76"/>
                      </a:lnTo>
                      <a:lnTo>
                        <a:pt x="54" y="69"/>
                      </a:lnTo>
                      <a:lnTo>
                        <a:pt x="60" y="63"/>
                      </a:lnTo>
                      <a:lnTo>
                        <a:pt x="64" y="55"/>
                      </a:lnTo>
                      <a:lnTo>
                        <a:pt x="69" y="48"/>
                      </a:lnTo>
                      <a:lnTo>
                        <a:pt x="72" y="42"/>
                      </a:lnTo>
                      <a:lnTo>
                        <a:pt x="76" y="35"/>
                      </a:lnTo>
                      <a:lnTo>
                        <a:pt x="82" y="28"/>
                      </a:lnTo>
                      <a:lnTo>
                        <a:pt x="86" y="21"/>
                      </a:lnTo>
                      <a:lnTo>
                        <a:pt x="91" y="13"/>
                      </a:lnTo>
                      <a:lnTo>
                        <a:pt x="70" y="15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1" name="Freeform 80"/>
                <p:cNvSpPr>
                  <a:spLocks/>
                </p:cNvSpPr>
                <p:nvPr/>
              </p:nvSpPr>
              <p:spPr bwMode="auto">
                <a:xfrm>
                  <a:off x="5082" y="2750"/>
                  <a:ext cx="38" cy="42"/>
                </a:xfrm>
                <a:custGeom>
                  <a:avLst/>
                  <a:gdLst>
                    <a:gd name="T0" fmla="*/ 114 w 114"/>
                    <a:gd name="T1" fmla="*/ 124 h 125"/>
                    <a:gd name="T2" fmla="*/ 112 w 114"/>
                    <a:gd name="T3" fmla="*/ 109 h 125"/>
                    <a:gd name="T4" fmla="*/ 106 w 114"/>
                    <a:gd name="T5" fmla="*/ 103 h 125"/>
                    <a:gd name="T6" fmla="*/ 101 w 114"/>
                    <a:gd name="T7" fmla="*/ 96 h 125"/>
                    <a:gd name="T8" fmla="*/ 95 w 114"/>
                    <a:gd name="T9" fmla="*/ 89 h 125"/>
                    <a:gd name="T10" fmla="*/ 89 w 114"/>
                    <a:gd name="T11" fmla="*/ 83 h 125"/>
                    <a:gd name="T12" fmla="*/ 83 w 114"/>
                    <a:gd name="T13" fmla="*/ 76 h 125"/>
                    <a:gd name="T14" fmla="*/ 77 w 114"/>
                    <a:gd name="T15" fmla="*/ 69 h 125"/>
                    <a:gd name="T16" fmla="*/ 71 w 114"/>
                    <a:gd name="T17" fmla="*/ 63 h 125"/>
                    <a:gd name="T18" fmla="*/ 66 w 114"/>
                    <a:gd name="T19" fmla="*/ 55 h 125"/>
                    <a:gd name="T20" fmla="*/ 60 w 114"/>
                    <a:gd name="T21" fmla="*/ 48 h 125"/>
                    <a:gd name="T22" fmla="*/ 54 w 114"/>
                    <a:gd name="T23" fmla="*/ 42 h 125"/>
                    <a:gd name="T24" fmla="*/ 48 w 114"/>
                    <a:gd name="T25" fmla="*/ 35 h 125"/>
                    <a:gd name="T26" fmla="*/ 42 w 114"/>
                    <a:gd name="T27" fmla="*/ 28 h 125"/>
                    <a:gd name="T28" fmla="*/ 37 w 114"/>
                    <a:gd name="T29" fmla="*/ 21 h 125"/>
                    <a:gd name="T30" fmla="*/ 31 w 114"/>
                    <a:gd name="T31" fmla="*/ 15 h 125"/>
                    <a:gd name="T32" fmla="*/ 25 w 114"/>
                    <a:gd name="T33" fmla="*/ 7 h 125"/>
                    <a:gd name="T34" fmla="*/ 19 w 114"/>
                    <a:gd name="T35" fmla="*/ 0 h 125"/>
                    <a:gd name="T36" fmla="*/ 0 w 114"/>
                    <a:gd name="T37" fmla="*/ 15 h 125"/>
                    <a:gd name="T38" fmla="*/ 6 w 114"/>
                    <a:gd name="T39" fmla="*/ 21 h 125"/>
                    <a:gd name="T40" fmla="*/ 12 w 114"/>
                    <a:gd name="T41" fmla="*/ 29 h 125"/>
                    <a:gd name="T42" fmla="*/ 19 w 114"/>
                    <a:gd name="T43" fmla="*/ 37 h 125"/>
                    <a:gd name="T44" fmla="*/ 24 w 114"/>
                    <a:gd name="T45" fmla="*/ 44 h 125"/>
                    <a:gd name="T46" fmla="*/ 31 w 114"/>
                    <a:gd name="T47" fmla="*/ 50 h 125"/>
                    <a:gd name="T48" fmla="*/ 35 w 114"/>
                    <a:gd name="T49" fmla="*/ 57 h 125"/>
                    <a:gd name="T50" fmla="*/ 42 w 114"/>
                    <a:gd name="T51" fmla="*/ 64 h 125"/>
                    <a:gd name="T52" fmla="*/ 48 w 114"/>
                    <a:gd name="T53" fmla="*/ 70 h 125"/>
                    <a:gd name="T54" fmla="*/ 54 w 114"/>
                    <a:gd name="T55" fmla="*/ 77 h 125"/>
                    <a:gd name="T56" fmla="*/ 60 w 114"/>
                    <a:gd name="T57" fmla="*/ 85 h 125"/>
                    <a:gd name="T58" fmla="*/ 66 w 114"/>
                    <a:gd name="T59" fmla="*/ 90 h 125"/>
                    <a:gd name="T60" fmla="*/ 71 w 114"/>
                    <a:gd name="T61" fmla="*/ 98 h 125"/>
                    <a:gd name="T62" fmla="*/ 77 w 114"/>
                    <a:gd name="T63" fmla="*/ 105 h 125"/>
                    <a:gd name="T64" fmla="*/ 83 w 114"/>
                    <a:gd name="T65" fmla="*/ 111 h 125"/>
                    <a:gd name="T66" fmla="*/ 89 w 114"/>
                    <a:gd name="T67" fmla="*/ 118 h 125"/>
                    <a:gd name="T68" fmla="*/ 95 w 114"/>
                    <a:gd name="T69" fmla="*/ 125 h 125"/>
                    <a:gd name="T70" fmla="*/ 93 w 114"/>
                    <a:gd name="T71" fmla="*/ 112 h 125"/>
                    <a:gd name="T72" fmla="*/ 114 w 114"/>
                    <a:gd name="T73" fmla="*/ 12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25">
                      <a:moveTo>
                        <a:pt x="114" y="124"/>
                      </a:moveTo>
                      <a:lnTo>
                        <a:pt x="112" y="109"/>
                      </a:lnTo>
                      <a:lnTo>
                        <a:pt x="106" y="103"/>
                      </a:lnTo>
                      <a:lnTo>
                        <a:pt x="101" y="96"/>
                      </a:lnTo>
                      <a:lnTo>
                        <a:pt x="95" y="89"/>
                      </a:lnTo>
                      <a:lnTo>
                        <a:pt x="89" y="83"/>
                      </a:lnTo>
                      <a:lnTo>
                        <a:pt x="83" y="76"/>
                      </a:lnTo>
                      <a:lnTo>
                        <a:pt x="77" y="69"/>
                      </a:lnTo>
                      <a:lnTo>
                        <a:pt x="71" y="63"/>
                      </a:lnTo>
                      <a:lnTo>
                        <a:pt x="66" y="55"/>
                      </a:lnTo>
                      <a:lnTo>
                        <a:pt x="60" y="48"/>
                      </a:lnTo>
                      <a:lnTo>
                        <a:pt x="54" y="42"/>
                      </a:lnTo>
                      <a:lnTo>
                        <a:pt x="48" y="35"/>
                      </a:lnTo>
                      <a:lnTo>
                        <a:pt x="42" y="28"/>
                      </a:lnTo>
                      <a:lnTo>
                        <a:pt x="37" y="21"/>
                      </a:lnTo>
                      <a:lnTo>
                        <a:pt x="31" y="15"/>
                      </a:lnTo>
                      <a:lnTo>
                        <a:pt x="25" y="7"/>
                      </a:lnTo>
                      <a:lnTo>
                        <a:pt x="19" y="0"/>
                      </a:lnTo>
                      <a:lnTo>
                        <a:pt x="0" y="15"/>
                      </a:lnTo>
                      <a:lnTo>
                        <a:pt x="6" y="21"/>
                      </a:lnTo>
                      <a:lnTo>
                        <a:pt x="12" y="29"/>
                      </a:lnTo>
                      <a:lnTo>
                        <a:pt x="19" y="37"/>
                      </a:lnTo>
                      <a:lnTo>
                        <a:pt x="24" y="44"/>
                      </a:lnTo>
                      <a:lnTo>
                        <a:pt x="31" y="50"/>
                      </a:lnTo>
                      <a:lnTo>
                        <a:pt x="35" y="57"/>
                      </a:lnTo>
                      <a:lnTo>
                        <a:pt x="42" y="64"/>
                      </a:lnTo>
                      <a:lnTo>
                        <a:pt x="48" y="70"/>
                      </a:lnTo>
                      <a:lnTo>
                        <a:pt x="54" y="77"/>
                      </a:lnTo>
                      <a:lnTo>
                        <a:pt x="60" y="85"/>
                      </a:lnTo>
                      <a:lnTo>
                        <a:pt x="66" y="90"/>
                      </a:lnTo>
                      <a:lnTo>
                        <a:pt x="71" y="98"/>
                      </a:lnTo>
                      <a:lnTo>
                        <a:pt x="77" y="105"/>
                      </a:lnTo>
                      <a:lnTo>
                        <a:pt x="83" y="111"/>
                      </a:lnTo>
                      <a:lnTo>
                        <a:pt x="89" y="118"/>
                      </a:lnTo>
                      <a:lnTo>
                        <a:pt x="95" y="125"/>
                      </a:lnTo>
                      <a:lnTo>
                        <a:pt x="93" y="112"/>
                      </a:lnTo>
                      <a:lnTo>
                        <a:pt x="114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2" name="Freeform 81"/>
                <p:cNvSpPr>
                  <a:spLocks/>
                </p:cNvSpPr>
                <p:nvPr/>
              </p:nvSpPr>
              <p:spPr bwMode="auto">
                <a:xfrm>
                  <a:off x="5052" y="2702"/>
                  <a:ext cx="114" cy="154"/>
                </a:xfrm>
                <a:custGeom>
                  <a:avLst/>
                  <a:gdLst>
                    <a:gd name="T0" fmla="*/ 329 w 342"/>
                    <a:gd name="T1" fmla="*/ 19 h 460"/>
                    <a:gd name="T2" fmla="*/ 337 w 342"/>
                    <a:gd name="T3" fmla="*/ 58 h 460"/>
                    <a:gd name="T4" fmla="*/ 337 w 342"/>
                    <a:gd name="T5" fmla="*/ 125 h 460"/>
                    <a:gd name="T6" fmla="*/ 330 w 342"/>
                    <a:gd name="T7" fmla="*/ 221 h 460"/>
                    <a:gd name="T8" fmla="*/ 323 w 342"/>
                    <a:gd name="T9" fmla="*/ 317 h 460"/>
                    <a:gd name="T10" fmla="*/ 314 w 342"/>
                    <a:gd name="T11" fmla="*/ 412 h 460"/>
                    <a:gd name="T12" fmla="*/ 295 w 342"/>
                    <a:gd name="T13" fmla="*/ 444 h 460"/>
                    <a:gd name="T14" fmla="*/ 265 w 342"/>
                    <a:gd name="T15" fmla="*/ 410 h 460"/>
                    <a:gd name="T16" fmla="*/ 236 w 342"/>
                    <a:gd name="T17" fmla="*/ 378 h 460"/>
                    <a:gd name="T18" fmla="*/ 208 w 342"/>
                    <a:gd name="T19" fmla="*/ 346 h 460"/>
                    <a:gd name="T20" fmla="*/ 183 w 342"/>
                    <a:gd name="T21" fmla="*/ 311 h 460"/>
                    <a:gd name="T22" fmla="*/ 160 w 342"/>
                    <a:gd name="T23" fmla="*/ 279 h 460"/>
                    <a:gd name="T24" fmla="*/ 140 w 342"/>
                    <a:gd name="T25" fmla="*/ 246 h 460"/>
                    <a:gd name="T26" fmla="*/ 121 w 342"/>
                    <a:gd name="T27" fmla="*/ 214 h 460"/>
                    <a:gd name="T28" fmla="*/ 105 w 342"/>
                    <a:gd name="T29" fmla="*/ 211 h 460"/>
                    <a:gd name="T30" fmla="*/ 93 w 342"/>
                    <a:gd name="T31" fmla="*/ 236 h 460"/>
                    <a:gd name="T32" fmla="*/ 80 w 342"/>
                    <a:gd name="T33" fmla="*/ 262 h 460"/>
                    <a:gd name="T34" fmla="*/ 67 w 342"/>
                    <a:gd name="T35" fmla="*/ 287 h 460"/>
                    <a:gd name="T36" fmla="*/ 52 w 342"/>
                    <a:gd name="T37" fmla="*/ 313 h 460"/>
                    <a:gd name="T38" fmla="*/ 38 w 342"/>
                    <a:gd name="T39" fmla="*/ 338 h 460"/>
                    <a:gd name="T40" fmla="*/ 23 w 342"/>
                    <a:gd name="T41" fmla="*/ 364 h 460"/>
                    <a:gd name="T42" fmla="*/ 9 w 342"/>
                    <a:gd name="T43" fmla="*/ 390 h 460"/>
                    <a:gd name="T44" fmla="*/ 4 w 342"/>
                    <a:gd name="T45" fmla="*/ 371 h 460"/>
                    <a:gd name="T46" fmla="*/ 15 w 342"/>
                    <a:gd name="T47" fmla="*/ 306 h 460"/>
                    <a:gd name="T48" fmla="*/ 23 w 342"/>
                    <a:gd name="T49" fmla="*/ 240 h 460"/>
                    <a:gd name="T50" fmla="*/ 32 w 342"/>
                    <a:gd name="T51" fmla="*/ 175 h 460"/>
                    <a:gd name="T52" fmla="*/ 55 w 342"/>
                    <a:gd name="T53" fmla="*/ 133 h 460"/>
                    <a:gd name="T54" fmla="*/ 90 w 342"/>
                    <a:gd name="T55" fmla="*/ 115 h 460"/>
                    <a:gd name="T56" fmla="*/ 127 w 342"/>
                    <a:gd name="T57" fmla="*/ 98 h 460"/>
                    <a:gd name="T58" fmla="*/ 163 w 342"/>
                    <a:gd name="T59" fmla="*/ 80 h 460"/>
                    <a:gd name="T60" fmla="*/ 199 w 342"/>
                    <a:gd name="T61" fmla="*/ 61 h 460"/>
                    <a:gd name="T62" fmla="*/ 236 w 342"/>
                    <a:gd name="T63" fmla="*/ 44 h 460"/>
                    <a:gd name="T64" fmla="*/ 272 w 342"/>
                    <a:gd name="T65" fmla="*/ 26 h 460"/>
                    <a:gd name="T66" fmla="*/ 307 w 342"/>
                    <a:gd name="T67" fmla="*/ 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42" h="460">
                      <a:moveTo>
                        <a:pt x="326" y="0"/>
                      </a:moveTo>
                      <a:lnTo>
                        <a:pt x="329" y="19"/>
                      </a:lnTo>
                      <a:lnTo>
                        <a:pt x="333" y="39"/>
                      </a:lnTo>
                      <a:lnTo>
                        <a:pt x="337" y="58"/>
                      </a:lnTo>
                      <a:lnTo>
                        <a:pt x="342" y="79"/>
                      </a:lnTo>
                      <a:lnTo>
                        <a:pt x="337" y="125"/>
                      </a:lnTo>
                      <a:lnTo>
                        <a:pt x="335" y="173"/>
                      </a:lnTo>
                      <a:lnTo>
                        <a:pt x="330" y="221"/>
                      </a:lnTo>
                      <a:lnTo>
                        <a:pt x="327" y="269"/>
                      </a:lnTo>
                      <a:lnTo>
                        <a:pt x="323" y="317"/>
                      </a:lnTo>
                      <a:lnTo>
                        <a:pt x="319" y="365"/>
                      </a:lnTo>
                      <a:lnTo>
                        <a:pt x="314" y="412"/>
                      </a:lnTo>
                      <a:lnTo>
                        <a:pt x="311" y="460"/>
                      </a:lnTo>
                      <a:lnTo>
                        <a:pt x="295" y="444"/>
                      </a:lnTo>
                      <a:lnTo>
                        <a:pt x="279" y="428"/>
                      </a:lnTo>
                      <a:lnTo>
                        <a:pt x="265" y="410"/>
                      </a:lnTo>
                      <a:lnTo>
                        <a:pt x="249" y="394"/>
                      </a:lnTo>
                      <a:lnTo>
                        <a:pt x="236" y="378"/>
                      </a:lnTo>
                      <a:lnTo>
                        <a:pt x="221" y="362"/>
                      </a:lnTo>
                      <a:lnTo>
                        <a:pt x="208" y="346"/>
                      </a:lnTo>
                      <a:lnTo>
                        <a:pt x="196" y="329"/>
                      </a:lnTo>
                      <a:lnTo>
                        <a:pt x="183" y="311"/>
                      </a:lnTo>
                      <a:lnTo>
                        <a:pt x="172" y="295"/>
                      </a:lnTo>
                      <a:lnTo>
                        <a:pt x="160" y="279"/>
                      </a:lnTo>
                      <a:lnTo>
                        <a:pt x="150" y="263"/>
                      </a:lnTo>
                      <a:lnTo>
                        <a:pt x="140" y="246"/>
                      </a:lnTo>
                      <a:lnTo>
                        <a:pt x="130" y="230"/>
                      </a:lnTo>
                      <a:lnTo>
                        <a:pt x="121" y="214"/>
                      </a:lnTo>
                      <a:lnTo>
                        <a:pt x="111" y="197"/>
                      </a:lnTo>
                      <a:lnTo>
                        <a:pt x="105" y="211"/>
                      </a:lnTo>
                      <a:lnTo>
                        <a:pt x="99" y="224"/>
                      </a:lnTo>
                      <a:lnTo>
                        <a:pt x="93" y="236"/>
                      </a:lnTo>
                      <a:lnTo>
                        <a:pt x="87" y="249"/>
                      </a:lnTo>
                      <a:lnTo>
                        <a:pt x="80" y="262"/>
                      </a:lnTo>
                      <a:lnTo>
                        <a:pt x="74" y="275"/>
                      </a:lnTo>
                      <a:lnTo>
                        <a:pt x="67" y="287"/>
                      </a:lnTo>
                      <a:lnTo>
                        <a:pt x="60" y="300"/>
                      </a:lnTo>
                      <a:lnTo>
                        <a:pt x="52" y="313"/>
                      </a:lnTo>
                      <a:lnTo>
                        <a:pt x="45" y="326"/>
                      </a:lnTo>
                      <a:lnTo>
                        <a:pt x="38" y="338"/>
                      </a:lnTo>
                      <a:lnTo>
                        <a:pt x="32" y="351"/>
                      </a:lnTo>
                      <a:lnTo>
                        <a:pt x="23" y="364"/>
                      </a:lnTo>
                      <a:lnTo>
                        <a:pt x="16" y="377"/>
                      </a:lnTo>
                      <a:lnTo>
                        <a:pt x="9" y="390"/>
                      </a:lnTo>
                      <a:lnTo>
                        <a:pt x="0" y="405"/>
                      </a:lnTo>
                      <a:lnTo>
                        <a:pt x="4" y="371"/>
                      </a:lnTo>
                      <a:lnTo>
                        <a:pt x="10" y="338"/>
                      </a:lnTo>
                      <a:lnTo>
                        <a:pt x="15" y="306"/>
                      </a:lnTo>
                      <a:lnTo>
                        <a:pt x="19" y="272"/>
                      </a:lnTo>
                      <a:lnTo>
                        <a:pt x="23" y="240"/>
                      </a:lnTo>
                      <a:lnTo>
                        <a:pt x="28" y="208"/>
                      </a:lnTo>
                      <a:lnTo>
                        <a:pt x="32" y="175"/>
                      </a:lnTo>
                      <a:lnTo>
                        <a:pt x="36" y="143"/>
                      </a:lnTo>
                      <a:lnTo>
                        <a:pt x="55" y="133"/>
                      </a:lnTo>
                      <a:lnTo>
                        <a:pt x="73" y="124"/>
                      </a:lnTo>
                      <a:lnTo>
                        <a:pt x="90" y="115"/>
                      </a:lnTo>
                      <a:lnTo>
                        <a:pt x="109" y="106"/>
                      </a:lnTo>
                      <a:lnTo>
                        <a:pt x="127" y="98"/>
                      </a:lnTo>
                      <a:lnTo>
                        <a:pt x="145" y="89"/>
                      </a:lnTo>
                      <a:lnTo>
                        <a:pt x="163" y="80"/>
                      </a:lnTo>
                      <a:lnTo>
                        <a:pt x="180" y="71"/>
                      </a:lnTo>
                      <a:lnTo>
                        <a:pt x="199" y="61"/>
                      </a:lnTo>
                      <a:lnTo>
                        <a:pt x="217" y="54"/>
                      </a:lnTo>
                      <a:lnTo>
                        <a:pt x="236" y="44"/>
                      </a:lnTo>
                      <a:lnTo>
                        <a:pt x="253" y="35"/>
                      </a:lnTo>
                      <a:lnTo>
                        <a:pt x="272" y="26"/>
                      </a:lnTo>
                      <a:lnTo>
                        <a:pt x="289" y="18"/>
                      </a:lnTo>
                      <a:lnTo>
                        <a:pt x="307" y="9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3" name="Freeform 82"/>
                <p:cNvSpPr>
                  <a:spLocks/>
                </p:cNvSpPr>
                <p:nvPr/>
              </p:nvSpPr>
              <p:spPr bwMode="auto">
                <a:xfrm>
                  <a:off x="5156" y="2702"/>
                  <a:ext cx="13" cy="27"/>
                </a:xfrm>
                <a:custGeom>
                  <a:avLst/>
                  <a:gdLst>
                    <a:gd name="T0" fmla="*/ 40 w 40"/>
                    <a:gd name="T1" fmla="*/ 80 h 81"/>
                    <a:gd name="T2" fmla="*/ 40 w 40"/>
                    <a:gd name="T3" fmla="*/ 77 h 81"/>
                    <a:gd name="T4" fmla="*/ 38 w 40"/>
                    <a:gd name="T5" fmla="*/ 67 h 81"/>
                    <a:gd name="T6" fmla="*/ 36 w 40"/>
                    <a:gd name="T7" fmla="*/ 58 h 81"/>
                    <a:gd name="T8" fmla="*/ 33 w 40"/>
                    <a:gd name="T9" fmla="*/ 48 h 81"/>
                    <a:gd name="T10" fmla="*/ 32 w 40"/>
                    <a:gd name="T11" fmla="*/ 38 h 81"/>
                    <a:gd name="T12" fmla="*/ 30 w 40"/>
                    <a:gd name="T13" fmla="*/ 27 h 81"/>
                    <a:gd name="T14" fmla="*/ 27 w 40"/>
                    <a:gd name="T15" fmla="*/ 19 h 81"/>
                    <a:gd name="T16" fmla="*/ 24 w 40"/>
                    <a:gd name="T17" fmla="*/ 8 h 81"/>
                    <a:gd name="T18" fmla="*/ 23 w 40"/>
                    <a:gd name="T19" fmla="*/ 0 h 81"/>
                    <a:gd name="T20" fmla="*/ 0 w 40"/>
                    <a:gd name="T21" fmla="*/ 4 h 81"/>
                    <a:gd name="T22" fmla="*/ 3 w 40"/>
                    <a:gd name="T23" fmla="*/ 13 h 81"/>
                    <a:gd name="T24" fmla="*/ 4 w 40"/>
                    <a:gd name="T25" fmla="*/ 23 h 81"/>
                    <a:gd name="T26" fmla="*/ 7 w 40"/>
                    <a:gd name="T27" fmla="*/ 33 h 81"/>
                    <a:gd name="T28" fmla="*/ 8 w 40"/>
                    <a:gd name="T29" fmla="*/ 42 h 81"/>
                    <a:gd name="T30" fmla="*/ 10 w 40"/>
                    <a:gd name="T31" fmla="*/ 54 h 81"/>
                    <a:gd name="T32" fmla="*/ 13 w 40"/>
                    <a:gd name="T33" fmla="*/ 62 h 81"/>
                    <a:gd name="T34" fmla="*/ 16 w 40"/>
                    <a:gd name="T35" fmla="*/ 72 h 81"/>
                    <a:gd name="T36" fmla="*/ 17 w 40"/>
                    <a:gd name="T37" fmla="*/ 81 h 81"/>
                    <a:gd name="T38" fmla="*/ 17 w 40"/>
                    <a:gd name="T39" fmla="*/ 78 h 81"/>
                    <a:gd name="T40" fmla="*/ 40 w 40"/>
                    <a:gd name="T41" fmla="*/ 8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81">
                      <a:moveTo>
                        <a:pt x="40" y="80"/>
                      </a:moveTo>
                      <a:lnTo>
                        <a:pt x="40" y="77"/>
                      </a:lnTo>
                      <a:lnTo>
                        <a:pt x="38" y="67"/>
                      </a:lnTo>
                      <a:lnTo>
                        <a:pt x="36" y="58"/>
                      </a:lnTo>
                      <a:lnTo>
                        <a:pt x="33" y="48"/>
                      </a:lnTo>
                      <a:lnTo>
                        <a:pt x="32" y="38"/>
                      </a:lnTo>
                      <a:lnTo>
                        <a:pt x="30" y="27"/>
                      </a:lnTo>
                      <a:lnTo>
                        <a:pt x="27" y="19"/>
                      </a:lnTo>
                      <a:lnTo>
                        <a:pt x="24" y="8"/>
                      </a:lnTo>
                      <a:lnTo>
                        <a:pt x="23" y="0"/>
                      </a:lnTo>
                      <a:lnTo>
                        <a:pt x="0" y="4"/>
                      </a:lnTo>
                      <a:lnTo>
                        <a:pt x="3" y="13"/>
                      </a:lnTo>
                      <a:lnTo>
                        <a:pt x="4" y="23"/>
                      </a:lnTo>
                      <a:lnTo>
                        <a:pt x="7" y="33"/>
                      </a:lnTo>
                      <a:lnTo>
                        <a:pt x="8" y="42"/>
                      </a:lnTo>
                      <a:lnTo>
                        <a:pt x="10" y="54"/>
                      </a:lnTo>
                      <a:lnTo>
                        <a:pt x="13" y="62"/>
                      </a:lnTo>
                      <a:lnTo>
                        <a:pt x="16" y="72"/>
                      </a:lnTo>
                      <a:lnTo>
                        <a:pt x="17" y="81"/>
                      </a:lnTo>
                      <a:lnTo>
                        <a:pt x="17" y="78"/>
                      </a:lnTo>
                      <a:lnTo>
                        <a:pt x="4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4" name="Freeform 83"/>
                <p:cNvSpPr>
                  <a:spLocks/>
                </p:cNvSpPr>
                <p:nvPr/>
              </p:nvSpPr>
              <p:spPr bwMode="auto">
                <a:xfrm>
                  <a:off x="5152" y="2728"/>
                  <a:ext cx="17" cy="131"/>
                </a:xfrm>
                <a:custGeom>
                  <a:avLst/>
                  <a:gdLst>
                    <a:gd name="T0" fmla="*/ 3 w 53"/>
                    <a:gd name="T1" fmla="*/ 392 h 392"/>
                    <a:gd name="T2" fmla="*/ 23 w 53"/>
                    <a:gd name="T3" fmla="*/ 384 h 392"/>
                    <a:gd name="T4" fmla="*/ 24 w 53"/>
                    <a:gd name="T5" fmla="*/ 360 h 392"/>
                    <a:gd name="T6" fmla="*/ 26 w 53"/>
                    <a:gd name="T7" fmla="*/ 336 h 392"/>
                    <a:gd name="T8" fmla="*/ 29 w 53"/>
                    <a:gd name="T9" fmla="*/ 313 h 392"/>
                    <a:gd name="T10" fmla="*/ 30 w 53"/>
                    <a:gd name="T11" fmla="*/ 288 h 392"/>
                    <a:gd name="T12" fmla="*/ 32 w 53"/>
                    <a:gd name="T13" fmla="*/ 264 h 392"/>
                    <a:gd name="T14" fmla="*/ 35 w 53"/>
                    <a:gd name="T15" fmla="*/ 240 h 392"/>
                    <a:gd name="T16" fmla="*/ 36 w 53"/>
                    <a:gd name="T17" fmla="*/ 217 h 392"/>
                    <a:gd name="T18" fmla="*/ 37 w 53"/>
                    <a:gd name="T19" fmla="*/ 194 h 392"/>
                    <a:gd name="T20" fmla="*/ 40 w 53"/>
                    <a:gd name="T21" fmla="*/ 169 h 392"/>
                    <a:gd name="T22" fmla="*/ 42 w 53"/>
                    <a:gd name="T23" fmla="*/ 146 h 392"/>
                    <a:gd name="T24" fmla="*/ 43 w 53"/>
                    <a:gd name="T25" fmla="*/ 121 h 392"/>
                    <a:gd name="T26" fmla="*/ 45 w 53"/>
                    <a:gd name="T27" fmla="*/ 96 h 392"/>
                    <a:gd name="T28" fmla="*/ 48 w 53"/>
                    <a:gd name="T29" fmla="*/ 74 h 392"/>
                    <a:gd name="T30" fmla="*/ 49 w 53"/>
                    <a:gd name="T31" fmla="*/ 50 h 392"/>
                    <a:gd name="T32" fmla="*/ 52 w 53"/>
                    <a:gd name="T33" fmla="*/ 25 h 392"/>
                    <a:gd name="T34" fmla="*/ 53 w 53"/>
                    <a:gd name="T35" fmla="*/ 2 h 392"/>
                    <a:gd name="T36" fmla="*/ 30 w 53"/>
                    <a:gd name="T37" fmla="*/ 0 h 392"/>
                    <a:gd name="T38" fmla="*/ 29 w 53"/>
                    <a:gd name="T39" fmla="*/ 25 h 392"/>
                    <a:gd name="T40" fmla="*/ 27 w 53"/>
                    <a:gd name="T41" fmla="*/ 48 h 392"/>
                    <a:gd name="T42" fmla="*/ 24 w 53"/>
                    <a:gd name="T43" fmla="*/ 72 h 392"/>
                    <a:gd name="T44" fmla="*/ 23 w 53"/>
                    <a:gd name="T45" fmla="*/ 96 h 392"/>
                    <a:gd name="T46" fmla="*/ 20 w 53"/>
                    <a:gd name="T47" fmla="*/ 120 h 392"/>
                    <a:gd name="T48" fmla="*/ 19 w 53"/>
                    <a:gd name="T49" fmla="*/ 143 h 392"/>
                    <a:gd name="T50" fmla="*/ 17 w 53"/>
                    <a:gd name="T51" fmla="*/ 168 h 392"/>
                    <a:gd name="T52" fmla="*/ 16 w 53"/>
                    <a:gd name="T53" fmla="*/ 191 h 392"/>
                    <a:gd name="T54" fmla="*/ 13 w 53"/>
                    <a:gd name="T55" fmla="*/ 216 h 392"/>
                    <a:gd name="T56" fmla="*/ 11 w 53"/>
                    <a:gd name="T57" fmla="*/ 240 h 392"/>
                    <a:gd name="T58" fmla="*/ 10 w 53"/>
                    <a:gd name="T59" fmla="*/ 264 h 392"/>
                    <a:gd name="T60" fmla="*/ 7 w 53"/>
                    <a:gd name="T61" fmla="*/ 287 h 392"/>
                    <a:gd name="T62" fmla="*/ 5 w 53"/>
                    <a:gd name="T63" fmla="*/ 310 h 392"/>
                    <a:gd name="T64" fmla="*/ 3 w 53"/>
                    <a:gd name="T65" fmla="*/ 333 h 392"/>
                    <a:gd name="T66" fmla="*/ 1 w 53"/>
                    <a:gd name="T67" fmla="*/ 358 h 392"/>
                    <a:gd name="T68" fmla="*/ 0 w 53"/>
                    <a:gd name="T69" fmla="*/ 381 h 392"/>
                    <a:gd name="T70" fmla="*/ 20 w 53"/>
                    <a:gd name="T71" fmla="*/ 374 h 392"/>
                    <a:gd name="T72" fmla="*/ 3 w 53"/>
                    <a:gd name="T73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3" h="392">
                      <a:moveTo>
                        <a:pt x="3" y="392"/>
                      </a:moveTo>
                      <a:lnTo>
                        <a:pt x="23" y="384"/>
                      </a:lnTo>
                      <a:lnTo>
                        <a:pt x="24" y="360"/>
                      </a:lnTo>
                      <a:lnTo>
                        <a:pt x="26" y="336"/>
                      </a:lnTo>
                      <a:lnTo>
                        <a:pt x="29" y="313"/>
                      </a:lnTo>
                      <a:lnTo>
                        <a:pt x="30" y="288"/>
                      </a:lnTo>
                      <a:lnTo>
                        <a:pt x="32" y="264"/>
                      </a:lnTo>
                      <a:lnTo>
                        <a:pt x="35" y="240"/>
                      </a:lnTo>
                      <a:lnTo>
                        <a:pt x="36" y="217"/>
                      </a:lnTo>
                      <a:lnTo>
                        <a:pt x="37" y="194"/>
                      </a:lnTo>
                      <a:lnTo>
                        <a:pt x="40" y="169"/>
                      </a:lnTo>
                      <a:lnTo>
                        <a:pt x="42" y="146"/>
                      </a:lnTo>
                      <a:lnTo>
                        <a:pt x="43" y="121"/>
                      </a:lnTo>
                      <a:lnTo>
                        <a:pt x="45" y="96"/>
                      </a:lnTo>
                      <a:lnTo>
                        <a:pt x="48" y="74"/>
                      </a:lnTo>
                      <a:lnTo>
                        <a:pt x="49" y="50"/>
                      </a:lnTo>
                      <a:lnTo>
                        <a:pt x="52" y="25"/>
                      </a:lnTo>
                      <a:lnTo>
                        <a:pt x="53" y="2"/>
                      </a:lnTo>
                      <a:lnTo>
                        <a:pt x="30" y="0"/>
                      </a:lnTo>
                      <a:lnTo>
                        <a:pt x="29" y="25"/>
                      </a:lnTo>
                      <a:lnTo>
                        <a:pt x="27" y="48"/>
                      </a:lnTo>
                      <a:lnTo>
                        <a:pt x="24" y="72"/>
                      </a:lnTo>
                      <a:lnTo>
                        <a:pt x="23" y="96"/>
                      </a:lnTo>
                      <a:lnTo>
                        <a:pt x="20" y="120"/>
                      </a:lnTo>
                      <a:lnTo>
                        <a:pt x="19" y="143"/>
                      </a:lnTo>
                      <a:lnTo>
                        <a:pt x="17" y="168"/>
                      </a:lnTo>
                      <a:lnTo>
                        <a:pt x="16" y="191"/>
                      </a:lnTo>
                      <a:lnTo>
                        <a:pt x="13" y="216"/>
                      </a:lnTo>
                      <a:lnTo>
                        <a:pt x="11" y="240"/>
                      </a:lnTo>
                      <a:lnTo>
                        <a:pt x="10" y="264"/>
                      </a:lnTo>
                      <a:lnTo>
                        <a:pt x="7" y="287"/>
                      </a:lnTo>
                      <a:lnTo>
                        <a:pt x="5" y="310"/>
                      </a:lnTo>
                      <a:lnTo>
                        <a:pt x="3" y="333"/>
                      </a:lnTo>
                      <a:lnTo>
                        <a:pt x="1" y="358"/>
                      </a:lnTo>
                      <a:lnTo>
                        <a:pt x="0" y="381"/>
                      </a:lnTo>
                      <a:lnTo>
                        <a:pt x="20" y="374"/>
                      </a:lnTo>
                      <a:lnTo>
                        <a:pt x="3" y="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5" name="Freeform 84"/>
                <p:cNvSpPr>
                  <a:spLocks/>
                </p:cNvSpPr>
                <p:nvPr/>
              </p:nvSpPr>
              <p:spPr bwMode="auto">
                <a:xfrm>
                  <a:off x="5085" y="2766"/>
                  <a:ext cx="73" cy="93"/>
                </a:xfrm>
                <a:custGeom>
                  <a:avLst/>
                  <a:gdLst>
                    <a:gd name="T0" fmla="*/ 22 w 220"/>
                    <a:gd name="T1" fmla="*/ 10 h 277"/>
                    <a:gd name="T2" fmla="*/ 2 w 220"/>
                    <a:gd name="T3" fmla="*/ 10 h 277"/>
                    <a:gd name="T4" fmla="*/ 11 w 220"/>
                    <a:gd name="T5" fmla="*/ 28 h 277"/>
                    <a:gd name="T6" fmla="*/ 19 w 220"/>
                    <a:gd name="T7" fmla="*/ 44 h 277"/>
                    <a:gd name="T8" fmla="*/ 30 w 220"/>
                    <a:gd name="T9" fmla="*/ 61 h 277"/>
                    <a:gd name="T10" fmla="*/ 41 w 220"/>
                    <a:gd name="T11" fmla="*/ 77 h 277"/>
                    <a:gd name="T12" fmla="*/ 51 w 220"/>
                    <a:gd name="T13" fmla="*/ 95 h 277"/>
                    <a:gd name="T14" fmla="*/ 61 w 220"/>
                    <a:gd name="T15" fmla="*/ 111 h 277"/>
                    <a:gd name="T16" fmla="*/ 75 w 220"/>
                    <a:gd name="T17" fmla="*/ 127 h 277"/>
                    <a:gd name="T18" fmla="*/ 86 w 220"/>
                    <a:gd name="T19" fmla="*/ 144 h 277"/>
                    <a:gd name="T20" fmla="*/ 99 w 220"/>
                    <a:gd name="T21" fmla="*/ 160 h 277"/>
                    <a:gd name="T22" fmla="*/ 112 w 220"/>
                    <a:gd name="T23" fmla="*/ 178 h 277"/>
                    <a:gd name="T24" fmla="*/ 125 w 220"/>
                    <a:gd name="T25" fmla="*/ 194 h 277"/>
                    <a:gd name="T26" fmla="*/ 140 w 220"/>
                    <a:gd name="T27" fmla="*/ 211 h 277"/>
                    <a:gd name="T28" fmla="*/ 156 w 220"/>
                    <a:gd name="T29" fmla="*/ 227 h 277"/>
                    <a:gd name="T30" fmla="*/ 171 w 220"/>
                    <a:gd name="T31" fmla="*/ 243 h 277"/>
                    <a:gd name="T32" fmla="*/ 187 w 220"/>
                    <a:gd name="T33" fmla="*/ 261 h 277"/>
                    <a:gd name="T34" fmla="*/ 203 w 220"/>
                    <a:gd name="T35" fmla="*/ 277 h 277"/>
                    <a:gd name="T36" fmla="*/ 220 w 220"/>
                    <a:gd name="T37" fmla="*/ 259 h 277"/>
                    <a:gd name="T38" fmla="*/ 203 w 220"/>
                    <a:gd name="T39" fmla="*/ 243 h 277"/>
                    <a:gd name="T40" fmla="*/ 188 w 220"/>
                    <a:gd name="T41" fmla="*/ 227 h 277"/>
                    <a:gd name="T42" fmla="*/ 172 w 220"/>
                    <a:gd name="T43" fmla="*/ 211 h 277"/>
                    <a:gd name="T44" fmla="*/ 157 w 220"/>
                    <a:gd name="T45" fmla="*/ 195 h 277"/>
                    <a:gd name="T46" fmla="*/ 144 w 220"/>
                    <a:gd name="T47" fmla="*/ 179 h 277"/>
                    <a:gd name="T48" fmla="*/ 130 w 220"/>
                    <a:gd name="T49" fmla="*/ 163 h 277"/>
                    <a:gd name="T50" fmla="*/ 118 w 220"/>
                    <a:gd name="T51" fmla="*/ 146 h 277"/>
                    <a:gd name="T52" fmla="*/ 105 w 220"/>
                    <a:gd name="T53" fmla="*/ 128 h 277"/>
                    <a:gd name="T54" fmla="*/ 93 w 220"/>
                    <a:gd name="T55" fmla="*/ 112 h 277"/>
                    <a:gd name="T56" fmla="*/ 82 w 220"/>
                    <a:gd name="T57" fmla="*/ 98 h 277"/>
                    <a:gd name="T58" fmla="*/ 70 w 220"/>
                    <a:gd name="T59" fmla="*/ 80 h 277"/>
                    <a:gd name="T60" fmla="*/ 60 w 220"/>
                    <a:gd name="T61" fmla="*/ 64 h 277"/>
                    <a:gd name="T62" fmla="*/ 50 w 220"/>
                    <a:gd name="T63" fmla="*/ 48 h 277"/>
                    <a:gd name="T64" fmla="*/ 41 w 220"/>
                    <a:gd name="T65" fmla="*/ 32 h 277"/>
                    <a:gd name="T66" fmla="*/ 31 w 220"/>
                    <a:gd name="T67" fmla="*/ 16 h 277"/>
                    <a:gd name="T68" fmla="*/ 22 w 220"/>
                    <a:gd name="T69" fmla="*/ 0 h 277"/>
                    <a:gd name="T70" fmla="*/ 0 w 220"/>
                    <a:gd name="T71" fmla="*/ 2 h 277"/>
                    <a:gd name="T72" fmla="*/ 22 w 220"/>
                    <a:gd name="T73" fmla="*/ 1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0" h="277">
                      <a:moveTo>
                        <a:pt x="22" y="10"/>
                      </a:moveTo>
                      <a:lnTo>
                        <a:pt x="2" y="10"/>
                      </a:lnTo>
                      <a:lnTo>
                        <a:pt x="11" y="28"/>
                      </a:lnTo>
                      <a:lnTo>
                        <a:pt x="19" y="44"/>
                      </a:lnTo>
                      <a:lnTo>
                        <a:pt x="30" y="61"/>
                      </a:lnTo>
                      <a:lnTo>
                        <a:pt x="41" y="77"/>
                      </a:lnTo>
                      <a:lnTo>
                        <a:pt x="51" y="95"/>
                      </a:lnTo>
                      <a:lnTo>
                        <a:pt x="61" y="111"/>
                      </a:lnTo>
                      <a:lnTo>
                        <a:pt x="75" y="127"/>
                      </a:lnTo>
                      <a:lnTo>
                        <a:pt x="86" y="144"/>
                      </a:lnTo>
                      <a:lnTo>
                        <a:pt x="99" y="160"/>
                      </a:lnTo>
                      <a:lnTo>
                        <a:pt x="112" y="178"/>
                      </a:lnTo>
                      <a:lnTo>
                        <a:pt x="125" y="194"/>
                      </a:lnTo>
                      <a:lnTo>
                        <a:pt x="140" y="211"/>
                      </a:lnTo>
                      <a:lnTo>
                        <a:pt x="156" y="227"/>
                      </a:lnTo>
                      <a:lnTo>
                        <a:pt x="171" y="243"/>
                      </a:lnTo>
                      <a:lnTo>
                        <a:pt x="187" y="261"/>
                      </a:lnTo>
                      <a:lnTo>
                        <a:pt x="203" y="277"/>
                      </a:lnTo>
                      <a:lnTo>
                        <a:pt x="220" y="259"/>
                      </a:lnTo>
                      <a:lnTo>
                        <a:pt x="203" y="243"/>
                      </a:lnTo>
                      <a:lnTo>
                        <a:pt x="188" y="227"/>
                      </a:lnTo>
                      <a:lnTo>
                        <a:pt x="172" y="211"/>
                      </a:lnTo>
                      <a:lnTo>
                        <a:pt x="157" y="195"/>
                      </a:lnTo>
                      <a:lnTo>
                        <a:pt x="144" y="179"/>
                      </a:lnTo>
                      <a:lnTo>
                        <a:pt x="130" y="163"/>
                      </a:lnTo>
                      <a:lnTo>
                        <a:pt x="118" y="146"/>
                      </a:lnTo>
                      <a:lnTo>
                        <a:pt x="105" y="128"/>
                      </a:lnTo>
                      <a:lnTo>
                        <a:pt x="93" y="112"/>
                      </a:lnTo>
                      <a:lnTo>
                        <a:pt x="82" y="98"/>
                      </a:lnTo>
                      <a:lnTo>
                        <a:pt x="70" y="80"/>
                      </a:lnTo>
                      <a:lnTo>
                        <a:pt x="60" y="64"/>
                      </a:lnTo>
                      <a:lnTo>
                        <a:pt x="50" y="48"/>
                      </a:lnTo>
                      <a:lnTo>
                        <a:pt x="41" y="32"/>
                      </a:lnTo>
                      <a:lnTo>
                        <a:pt x="31" y="1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6" name="Freeform 85"/>
                <p:cNvSpPr>
                  <a:spLocks/>
                </p:cNvSpPr>
                <p:nvPr/>
              </p:nvSpPr>
              <p:spPr bwMode="auto">
                <a:xfrm>
                  <a:off x="5048" y="2767"/>
                  <a:ext cx="44" cy="72"/>
                </a:xfrm>
                <a:custGeom>
                  <a:avLst/>
                  <a:gdLst>
                    <a:gd name="T0" fmla="*/ 0 w 134"/>
                    <a:gd name="T1" fmla="*/ 208 h 216"/>
                    <a:gd name="T2" fmla="*/ 22 w 134"/>
                    <a:gd name="T3" fmla="*/ 216 h 216"/>
                    <a:gd name="T4" fmla="*/ 31 w 134"/>
                    <a:gd name="T5" fmla="*/ 203 h 216"/>
                    <a:gd name="T6" fmla="*/ 38 w 134"/>
                    <a:gd name="T7" fmla="*/ 189 h 216"/>
                    <a:gd name="T8" fmla="*/ 46 w 134"/>
                    <a:gd name="T9" fmla="*/ 176 h 216"/>
                    <a:gd name="T10" fmla="*/ 53 w 134"/>
                    <a:gd name="T11" fmla="*/ 163 h 216"/>
                    <a:gd name="T12" fmla="*/ 60 w 134"/>
                    <a:gd name="T13" fmla="*/ 149 h 216"/>
                    <a:gd name="T14" fmla="*/ 67 w 134"/>
                    <a:gd name="T15" fmla="*/ 138 h 216"/>
                    <a:gd name="T16" fmla="*/ 75 w 134"/>
                    <a:gd name="T17" fmla="*/ 125 h 216"/>
                    <a:gd name="T18" fmla="*/ 82 w 134"/>
                    <a:gd name="T19" fmla="*/ 110 h 216"/>
                    <a:gd name="T20" fmla="*/ 89 w 134"/>
                    <a:gd name="T21" fmla="*/ 100 h 216"/>
                    <a:gd name="T22" fmla="*/ 96 w 134"/>
                    <a:gd name="T23" fmla="*/ 87 h 216"/>
                    <a:gd name="T24" fmla="*/ 102 w 134"/>
                    <a:gd name="T25" fmla="*/ 74 h 216"/>
                    <a:gd name="T26" fmla="*/ 108 w 134"/>
                    <a:gd name="T27" fmla="*/ 61 h 216"/>
                    <a:gd name="T28" fmla="*/ 115 w 134"/>
                    <a:gd name="T29" fmla="*/ 48 h 216"/>
                    <a:gd name="T30" fmla="*/ 123 w 134"/>
                    <a:gd name="T31" fmla="*/ 35 h 216"/>
                    <a:gd name="T32" fmla="*/ 128 w 134"/>
                    <a:gd name="T33" fmla="*/ 21 h 216"/>
                    <a:gd name="T34" fmla="*/ 134 w 134"/>
                    <a:gd name="T35" fmla="*/ 8 h 216"/>
                    <a:gd name="T36" fmla="*/ 112 w 134"/>
                    <a:gd name="T37" fmla="*/ 0 h 216"/>
                    <a:gd name="T38" fmla="*/ 107 w 134"/>
                    <a:gd name="T39" fmla="*/ 13 h 216"/>
                    <a:gd name="T40" fmla="*/ 101 w 134"/>
                    <a:gd name="T41" fmla="*/ 24 h 216"/>
                    <a:gd name="T42" fmla="*/ 95 w 134"/>
                    <a:gd name="T43" fmla="*/ 37 h 216"/>
                    <a:gd name="T44" fmla="*/ 88 w 134"/>
                    <a:gd name="T45" fmla="*/ 49 h 216"/>
                    <a:gd name="T46" fmla="*/ 82 w 134"/>
                    <a:gd name="T47" fmla="*/ 62 h 216"/>
                    <a:gd name="T48" fmla="*/ 76 w 134"/>
                    <a:gd name="T49" fmla="*/ 75 h 216"/>
                    <a:gd name="T50" fmla="*/ 69 w 134"/>
                    <a:gd name="T51" fmla="*/ 87 h 216"/>
                    <a:gd name="T52" fmla="*/ 62 w 134"/>
                    <a:gd name="T53" fmla="*/ 100 h 216"/>
                    <a:gd name="T54" fmla="*/ 54 w 134"/>
                    <a:gd name="T55" fmla="*/ 113 h 216"/>
                    <a:gd name="T56" fmla="*/ 47 w 134"/>
                    <a:gd name="T57" fmla="*/ 125 h 216"/>
                    <a:gd name="T58" fmla="*/ 40 w 134"/>
                    <a:gd name="T59" fmla="*/ 138 h 216"/>
                    <a:gd name="T60" fmla="*/ 32 w 134"/>
                    <a:gd name="T61" fmla="*/ 151 h 216"/>
                    <a:gd name="T62" fmla="*/ 25 w 134"/>
                    <a:gd name="T63" fmla="*/ 164 h 216"/>
                    <a:gd name="T64" fmla="*/ 18 w 134"/>
                    <a:gd name="T65" fmla="*/ 177 h 216"/>
                    <a:gd name="T66" fmla="*/ 11 w 134"/>
                    <a:gd name="T67" fmla="*/ 190 h 216"/>
                    <a:gd name="T68" fmla="*/ 2 w 134"/>
                    <a:gd name="T69" fmla="*/ 203 h 216"/>
                    <a:gd name="T70" fmla="*/ 24 w 134"/>
                    <a:gd name="T71" fmla="*/ 212 h 216"/>
                    <a:gd name="T72" fmla="*/ 0 w 134"/>
                    <a:gd name="T73" fmla="*/ 208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4" h="216">
                      <a:moveTo>
                        <a:pt x="0" y="208"/>
                      </a:moveTo>
                      <a:lnTo>
                        <a:pt x="22" y="216"/>
                      </a:lnTo>
                      <a:lnTo>
                        <a:pt x="31" y="203"/>
                      </a:lnTo>
                      <a:lnTo>
                        <a:pt x="38" y="189"/>
                      </a:lnTo>
                      <a:lnTo>
                        <a:pt x="46" y="176"/>
                      </a:lnTo>
                      <a:lnTo>
                        <a:pt x="53" y="163"/>
                      </a:lnTo>
                      <a:lnTo>
                        <a:pt x="60" y="149"/>
                      </a:lnTo>
                      <a:lnTo>
                        <a:pt x="67" y="138"/>
                      </a:lnTo>
                      <a:lnTo>
                        <a:pt x="75" y="125"/>
                      </a:lnTo>
                      <a:lnTo>
                        <a:pt x="82" y="110"/>
                      </a:lnTo>
                      <a:lnTo>
                        <a:pt x="89" y="100"/>
                      </a:lnTo>
                      <a:lnTo>
                        <a:pt x="96" y="87"/>
                      </a:lnTo>
                      <a:lnTo>
                        <a:pt x="102" y="74"/>
                      </a:lnTo>
                      <a:lnTo>
                        <a:pt x="108" y="61"/>
                      </a:lnTo>
                      <a:lnTo>
                        <a:pt x="115" y="48"/>
                      </a:lnTo>
                      <a:lnTo>
                        <a:pt x="123" y="35"/>
                      </a:lnTo>
                      <a:lnTo>
                        <a:pt x="128" y="21"/>
                      </a:lnTo>
                      <a:lnTo>
                        <a:pt x="134" y="8"/>
                      </a:lnTo>
                      <a:lnTo>
                        <a:pt x="112" y="0"/>
                      </a:lnTo>
                      <a:lnTo>
                        <a:pt x="107" y="13"/>
                      </a:lnTo>
                      <a:lnTo>
                        <a:pt x="101" y="24"/>
                      </a:lnTo>
                      <a:lnTo>
                        <a:pt x="95" y="37"/>
                      </a:lnTo>
                      <a:lnTo>
                        <a:pt x="88" y="49"/>
                      </a:lnTo>
                      <a:lnTo>
                        <a:pt x="82" y="62"/>
                      </a:lnTo>
                      <a:lnTo>
                        <a:pt x="76" y="75"/>
                      </a:lnTo>
                      <a:lnTo>
                        <a:pt x="69" y="87"/>
                      </a:lnTo>
                      <a:lnTo>
                        <a:pt x="62" y="100"/>
                      </a:lnTo>
                      <a:lnTo>
                        <a:pt x="54" y="113"/>
                      </a:lnTo>
                      <a:lnTo>
                        <a:pt x="47" y="125"/>
                      </a:lnTo>
                      <a:lnTo>
                        <a:pt x="40" y="138"/>
                      </a:lnTo>
                      <a:lnTo>
                        <a:pt x="32" y="151"/>
                      </a:lnTo>
                      <a:lnTo>
                        <a:pt x="25" y="164"/>
                      </a:lnTo>
                      <a:lnTo>
                        <a:pt x="18" y="177"/>
                      </a:lnTo>
                      <a:lnTo>
                        <a:pt x="11" y="190"/>
                      </a:lnTo>
                      <a:lnTo>
                        <a:pt x="2" y="203"/>
                      </a:lnTo>
                      <a:lnTo>
                        <a:pt x="24" y="212"/>
                      </a:lnTo>
                      <a:lnTo>
                        <a:pt x="0" y="2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7" name="Freeform 86"/>
                <p:cNvSpPr>
                  <a:spLocks/>
                </p:cNvSpPr>
                <p:nvPr/>
              </p:nvSpPr>
              <p:spPr bwMode="auto">
                <a:xfrm>
                  <a:off x="5048" y="2746"/>
                  <a:ext cx="20" cy="92"/>
                </a:xfrm>
                <a:custGeom>
                  <a:avLst/>
                  <a:gdLst>
                    <a:gd name="T0" fmla="*/ 44 w 60"/>
                    <a:gd name="T1" fmla="*/ 0 h 275"/>
                    <a:gd name="T2" fmla="*/ 37 w 60"/>
                    <a:gd name="T3" fmla="*/ 9 h 275"/>
                    <a:gd name="T4" fmla="*/ 34 w 60"/>
                    <a:gd name="T5" fmla="*/ 26 h 275"/>
                    <a:gd name="T6" fmla="*/ 32 w 60"/>
                    <a:gd name="T7" fmla="*/ 42 h 275"/>
                    <a:gd name="T8" fmla="*/ 31 w 60"/>
                    <a:gd name="T9" fmla="*/ 58 h 275"/>
                    <a:gd name="T10" fmla="*/ 28 w 60"/>
                    <a:gd name="T11" fmla="*/ 74 h 275"/>
                    <a:gd name="T12" fmla="*/ 25 w 60"/>
                    <a:gd name="T13" fmla="*/ 92 h 275"/>
                    <a:gd name="T14" fmla="*/ 24 w 60"/>
                    <a:gd name="T15" fmla="*/ 108 h 275"/>
                    <a:gd name="T16" fmla="*/ 22 w 60"/>
                    <a:gd name="T17" fmla="*/ 124 h 275"/>
                    <a:gd name="T18" fmla="*/ 19 w 60"/>
                    <a:gd name="T19" fmla="*/ 140 h 275"/>
                    <a:gd name="T20" fmla="*/ 16 w 60"/>
                    <a:gd name="T21" fmla="*/ 157 h 275"/>
                    <a:gd name="T22" fmla="*/ 15 w 60"/>
                    <a:gd name="T23" fmla="*/ 173 h 275"/>
                    <a:gd name="T24" fmla="*/ 12 w 60"/>
                    <a:gd name="T25" fmla="*/ 189 h 275"/>
                    <a:gd name="T26" fmla="*/ 11 w 60"/>
                    <a:gd name="T27" fmla="*/ 205 h 275"/>
                    <a:gd name="T28" fmla="*/ 8 w 60"/>
                    <a:gd name="T29" fmla="*/ 223 h 275"/>
                    <a:gd name="T30" fmla="*/ 6 w 60"/>
                    <a:gd name="T31" fmla="*/ 239 h 275"/>
                    <a:gd name="T32" fmla="*/ 3 w 60"/>
                    <a:gd name="T33" fmla="*/ 255 h 275"/>
                    <a:gd name="T34" fmla="*/ 0 w 60"/>
                    <a:gd name="T35" fmla="*/ 271 h 275"/>
                    <a:gd name="T36" fmla="*/ 24 w 60"/>
                    <a:gd name="T37" fmla="*/ 275 h 275"/>
                    <a:gd name="T38" fmla="*/ 27 w 60"/>
                    <a:gd name="T39" fmla="*/ 259 h 275"/>
                    <a:gd name="T40" fmla="*/ 30 w 60"/>
                    <a:gd name="T41" fmla="*/ 242 h 275"/>
                    <a:gd name="T42" fmla="*/ 31 w 60"/>
                    <a:gd name="T43" fmla="*/ 224 h 275"/>
                    <a:gd name="T44" fmla="*/ 32 w 60"/>
                    <a:gd name="T45" fmla="*/ 210 h 275"/>
                    <a:gd name="T46" fmla="*/ 35 w 60"/>
                    <a:gd name="T47" fmla="*/ 192 h 275"/>
                    <a:gd name="T48" fmla="*/ 38 w 60"/>
                    <a:gd name="T49" fmla="*/ 176 h 275"/>
                    <a:gd name="T50" fmla="*/ 40 w 60"/>
                    <a:gd name="T51" fmla="*/ 159 h 275"/>
                    <a:gd name="T52" fmla="*/ 41 w 60"/>
                    <a:gd name="T53" fmla="*/ 144 h 275"/>
                    <a:gd name="T54" fmla="*/ 44 w 60"/>
                    <a:gd name="T55" fmla="*/ 127 h 275"/>
                    <a:gd name="T56" fmla="*/ 47 w 60"/>
                    <a:gd name="T57" fmla="*/ 111 h 275"/>
                    <a:gd name="T58" fmla="*/ 48 w 60"/>
                    <a:gd name="T59" fmla="*/ 93 h 275"/>
                    <a:gd name="T60" fmla="*/ 51 w 60"/>
                    <a:gd name="T61" fmla="*/ 79 h 275"/>
                    <a:gd name="T62" fmla="*/ 53 w 60"/>
                    <a:gd name="T63" fmla="*/ 63 h 275"/>
                    <a:gd name="T64" fmla="*/ 56 w 60"/>
                    <a:gd name="T65" fmla="*/ 45 h 275"/>
                    <a:gd name="T66" fmla="*/ 57 w 60"/>
                    <a:gd name="T67" fmla="*/ 28 h 275"/>
                    <a:gd name="T68" fmla="*/ 60 w 60"/>
                    <a:gd name="T69" fmla="*/ 13 h 275"/>
                    <a:gd name="T70" fmla="*/ 54 w 60"/>
                    <a:gd name="T71" fmla="*/ 22 h 275"/>
                    <a:gd name="T72" fmla="*/ 44 w 60"/>
                    <a:gd name="T73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0" h="275">
                      <a:moveTo>
                        <a:pt x="44" y="0"/>
                      </a:moveTo>
                      <a:lnTo>
                        <a:pt x="37" y="9"/>
                      </a:lnTo>
                      <a:lnTo>
                        <a:pt x="34" y="26"/>
                      </a:lnTo>
                      <a:lnTo>
                        <a:pt x="32" y="42"/>
                      </a:lnTo>
                      <a:lnTo>
                        <a:pt x="31" y="58"/>
                      </a:lnTo>
                      <a:lnTo>
                        <a:pt x="28" y="74"/>
                      </a:lnTo>
                      <a:lnTo>
                        <a:pt x="25" y="92"/>
                      </a:lnTo>
                      <a:lnTo>
                        <a:pt x="24" y="108"/>
                      </a:lnTo>
                      <a:lnTo>
                        <a:pt x="22" y="124"/>
                      </a:lnTo>
                      <a:lnTo>
                        <a:pt x="19" y="140"/>
                      </a:lnTo>
                      <a:lnTo>
                        <a:pt x="16" y="157"/>
                      </a:lnTo>
                      <a:lnTo>
                        <a:pt x="15" y="173"/>
                      </a:lnTo>
                      <a:lnTo>
                        <a:pt x="12" y="189"/>
                      </a:lnTo>
                      <a:lnTo>
                        <a:pt x="11" y="205"/>
                      </a:lnTo>
                      <a:lnTo>
                        <a:pt x="8" y="223"/>
                      </a:lnTo>
                      <a:lnTo>
                        <a:pt x="6" y="239"/>
                      </a:lnTo>
                      <a:lnTo>
                        <a:pt x="3" y="255"/>
                      </a:lnTo>
                      <a:lnTo>
                        <a:pt x="0" y="271"/>
                      </a:lnTo>
                      <a:lnTo>
                        <a:pt x="24" y="275"/>
                      </a:lnTo>
                      <a:lnTo>
                        <a:pt x="27" y="259"/>
                      </a:lnTo>
                      <a:lnTo>
                        <a:pt x="30" y="242"/>
                      </a:lnTo>
                      <a:lnTo>
                        <a:pt x="31" y="224"/>
                      </a:lnTo>
                      <a:lnTo>
                        <a:pt x="32" y="210"/>
                      </a:lnTo>
                      <a:lnTo>
                        <a:pt x="35" y="192"/>
                      </a:lnTo>
                      <a:lnTo>
                        <a:pt x="38" y="176"/>
                      </a:lnTo>
                      <a:lnTo>
                        <a:pt x="40" y="159"/>
                      </a:lnTo>
                      <a:lnTo>
                        <a:pt x="41" y="144"/>
                      </a:lnTo>
                      <a:lnTo>
                        <a:pt x="44" y="127"/>
                      </a:lnTo>
                      <a:lnTo>
                        <a:pt x="47" y="111"/>
                      </a:lnTo>
                      <a:lnTo>
                        <a:pt x="48" y="93"/>
                      </a:lnTo>
                      <a:lnTo>
                        <a:pt x="51" y="79"/>
                      </a:lnTo>
                      <a:lnTo>
                        <a:pt x="53" y="63"/>
                      </a:lnTo>
                      <a:lnTo>
                        <a:pt x="56" y="45"/>
                      </a:lnTo>
                      <a:lnTo>
                        <a:pt x="57" y="28"/>
                      </a:lnTo>
                      <a:lnTo>
                        <a:pt x="60" y="13"/>
                      </a:lnTo>
                      <a:lnTo>
                        <a:pt x="54" y="2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8" name="Freeform 87"/>
                <p:cNvSpPr>
                  <a:spLocks/>
                </p:cNvSpPr>
                <p:nvPr/>
              </p:nvSpPr>
              <p:spPr bwMode="auto">
                <a:xfrm>
                  <a:off x="5062" y="2699"/>
                  <a:ext cx="102" cy="54"/>
                </a:xfrm>
                <a:custGeom>
                  <a:avLst/>
                  <a:gdLst>
                    <a:gd name="T0" fmla="*/ 304 w 304"/>
                    <a:gd name="T1" fmla="*/ 9 h 163"/>
                    <a:gd name="T2" fmla="*/ 288 w 304"/>
                    <a:gd name="T3" fmla="*/ 0 h 163"/>
                    <a:gd name="T4" fmla="*/ 271 w 304"/>
                    <a:gd name="T5" fmla="*/ 9 h 163"/>
                    <a:gd name="T6" fmla="*/ 252 w 304"/>
                    <a:gd name="T7" fmla="*/ 17 h 163"/>
                    <a:gd name="T8" fmla="*/ 234 w 304"/>
                    <a:gd name="T9" fmla="*/ 26 h 163"/>
                    <a:gd name="T10" fmla="*/ 217 w 304"/>
                    <a:gd name="T11" fmla="*/ 35 h 163"/>
                    <a:gd name="T12" fmla="*/ 198 w 304"/>
                    <a:gd name="T13" fmla="*/ 44 h 163"/>
                    <a:gd name="T14" fmla="*/ 180 w 304"/>
                    <a:gd name="T15" fmla="*/ 52 h 163"/>
                    <a:gd name="T16" fmla="*/ 161 w 304"/>
                    <a:gd name="T17" fmla="*/ 61 h 163"/>
                    <a:gd name="T18" fmla="*/ 143 w 304"/>
                    <a:gd name="T19" fmla="*/ 71 h 163"/>
                    <a:gd name="T20" fmla="*/ 125 w 304"/>
                    <a:gd name="T21" fmla="*/ 80 h 163"/>
                    <a:gd name="T22" fmla="*/ 109 w 304"/>
                    <a:gd name="T23" fmla="*/ 87 h 163"/>
                    <a:gd name="T24" fmla="*/ 90 w 304"/>
                    <a:gd name="T25" fmla="*/ 97 h 163"/>
                    <a:gd name="T26" fmla="*/ 71 w 304"/>
                    <a:gd name="T27" fmla="*/ 106 h 163"/>
                    <a:gd name="T28" fmla="*/ 54 w 304"/>
                    <a:gd name="T29" fmla="*/ 115 h 163"/>
                    <a:gd name="T30" fmla="*/ 36 w 304"/>
                    <a:gd name="T31" fmla="*/ 122 h 163"/>
                    <a:gd name="T32" fmla="*/ 18 w 304"/>
                    <a:gd name="T33" fmla="*/ 132 h 163"/>
                    <a:gd name="T34" fmla="*/ 0 w 304"/>
                    <a:gd name="T35" fmla="*/ 141 h 163"/>
                    <a:gd name="T36" fmla="*/ 10 w 304"/>
                    <a:gd name="T37" fmla="*/ 163 h 163"/>
                    <a:gd name="T38" fmla="*/ 28 w 304"/>
                    <a:gd name="T39" fmla="*/ 153 h 163"/>
                    <a:gd name="T40" fmla="*/ 45 w 304"/>
                    <a:gd name="T41" fmla="*/ 144 h 163"/>
                    <a:gd name="T42" fmla="*/ 64 w 304"/>
                    <a:gd name="T43" fmla="*/ 137 h 163"/>
                    <a:gd name="T44" fmla="*/ 82 w 304"/>
                    <a:gd name="T45" fmla="*/ 127 h 163"/>
                    <a:gd name="T46" fmla="*/ 100 w 304"/>
                    <a:gd name="T47" fmla="*/ 118 h 163"/>
                    <a:gd name="T48" fmla="*/ 118 w 304"/>
                    <a:gd name="T49" fmla="*/ 109 h 163"/>
                    <a:gd name="T50" fmla="*/ 137 w 304"/>
                    <a:gd name="T51" fmla="*/ 100 h 163"/>
                    <a:gd name="T52" fmla="*/ 154 w 304"/>
                    <a:gd name="T53" fmla="*/ 92 h 163"/>
                    <a:gd name="T54" fmla="*/ 172 w 304"/>
                    <a:gd name="T55" fmla="*/ 83 h 163"/>
                    <a:gd name="T56" fmla="*/ 189 w 304"/>
                    <a:gd name="T57" fmla="*/ 74 h 163"/>
                    <a:gd name="T58" fmla="*/ 208 w 304"/>
                    <a:gd name="T59" fmla="*/ 65 h 163"/>
                    <a:gd name="T60" fmla="*/ 225 w 304"/>
                    <a:gd name="T61" fmla="*/ 57 h 163"/>
                    <a:gd name="T62" fmla="*/ 244 w 304"/>
                    <a:gd name="T63" fmla="*/ 48 h 163"/>
                    <a:gd name="T64" fmla="*/ 262 w 304"/>
                    <a:gd name="T65" fmla="*/ 38 h 163"/>
                    <a:gd name="T66" fmla="*/ 279 w 304"/>
                    <a:gd name="T67" fmla="*/ 31 h 163"/>
                    <a:gd name="T68" fmla="*/ 298 w 304"/>
                    <a:gd name="T69" fmla="*/ 20 h 163"/>
                    <a:gd name="T70" fmla="*/ 281 w 304"/>
                    <a:gd name="T71" fmla="*/ 13 h 163"/>
                    <a:gd name="T72" fmla="*/ 304 w 304"/>
                    <a:gd name="T73" fmla="*/ 9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4" h="163">
                      <a:moveTo>
                        <a:pt x="304" y="9"/>
                      </a:moveTo>
                      <a:lnTo>
                        <a:pt x="288" y="0"/>
                      </a:lnTo>
                      <a:lnTo>
                        <a:pt x="271" y="9"/>
                      </a:lnTo>
                      <a:lnTo>
                        <a:pt x="252" y="17"/>
                      </a:lnTo>
                      <a:lnTo>
                        <a:pt x="234" y="26"/>
                      </a:lnTo>
                      <a:lnTo>
                        <a:pt x="217" y="35"/>
                      </a:lnTo>
                      <a:lnTo>
                        <a:pt x="198" y="44"/>
                      </a:lnTo>
                      <a:lnTo>
                        <a:pt x="180" y="52"/>
                      </a:lnTo>
                      <a:lnTo>
                        <a:pt x="161" y="61"/>
                      </a:lnTo>
                      <a:lnTo>
                        <a:pt x="143" y="71"/>
                      </a:lnTo>
                      <a:lnTo>
                        <a:pt x="125" y="80"/>
                      </a:lnTo>
                      <a:lnTo>
                        <a:pt x="109" y="87"/>
                      </a:lnTo>
                      <a:lnTo>
                        <a:pt x="90" y="97"/>
                      </a:lnTo>
                      <a:lnTo>
                        <a:pt x="71" y="106"/>
                      </a:lnTo>
                      <a:lnTo>
                        <a:pt x="54" y="115"/>
                      </a:lnTo>
                      <a:lnTo>
                        <a:pt x="36" y="122"/>
                      </a:lnTo>
                      <a:lnTo>
                        <a:pt x="18" y="132"/>
                      </a:lnTo>
                      <a:lnTo>
                        <a:pt x="0" y="141"/>
                      </a:lnTo>
                      <a:lnTo>
                        <a:pt x="10" y="163"/>
                      </a:lnTo>
                      <a:lnTo>
                        <a:pt x="28" y="153"/>
                      </a:lnTo>
                      <a:lnTo>
                        <a:pt x="45" y="144"/>
                      </a:lnTo>
                      <a:lnTo>
                        <a:pt x="64" y="137"/>
                      </a:lnTo>
                      <a:lnTo>
                        <a:pt x="82" y="127"/>
                      </a:lnTo>
                      <a:lnTo>
                        <a:pt x="100" y="118"/>
                      </a:lnTo>
                      <a:lnTo>
                        <a:pt x="118" y="109"/>
                      </a:lnTo>
                      <a:lnTo>
                        <a:pt x="137" y="100"/>
                      </a:lnTo>
                      <a:lnTo>
                        <a:pt x="154" y="92"/>
                      </a:lnTo>
                      <a:lnTo>
                        <a:pt x="172" y="83"/>
                      </a:lnTo>
                      <a:lnTo>
                        <a:pt x="189" y="74"/>
                      </a:lnTo>
                      <a:lnTo>
                        <a:pt x="208" y="65"/>
                      </a:lnTo>
                      <a:lnTo>
                        <a:pt x="225" y="57"/>
                      </a:lnTo>
                      <a:lnTo>
                        <a:pt x="244" y="48"/>
                      </a:lnTo>
                      <a:lnTo>
                        <a:pt x="262" y="38"/>
                      </a:lnTo>
                      <a:lnTo>
                        <a:pt x="279" y="31"/>
                      </a:lnTo>
                      <a:lnTo>
                        <a:pt x="298" y="20"/>
                      </a:lnTo>
                      <a:lnTo>
                        <a:pt x="281" y="13"/>
                      </a:lnTo>
                      <a:lnTo>
                        <a:pt x="3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9" name="Freeform 88"/>
                <p:cNvSpPr>
                  <a:spLocks/>
                </p:cNvSpPr>
                <p:nvPr/>
              </p:nvSpPr>
              <p:spPr bwMode="auto">
                <a:xfrm>
                  <a:off x="5143" y="2716"/>
                  <a:ext cx="287" cy="656"/>
                </a:xfrm>
                <a:custGeom>
                  <a:avLst/>
                  <a:gdLst>
                    <a:gd name="T0" fmla="*/ 61 w 861"/>
                    <a:gd name="T1" fmla="*/ 10 h 1969"/>
                    <a:gd name="T2" fmla="*/ 84 w 861"/>
                    <a:gd name="T3" fmla="*/ 28 h 1969"/>
                    <a:gd name="T4" fmla="*/ 106 w 861"/>
                    <a:gd name="T5" fmla="*/ 48 h 1969"/>
                    <a:gd name="T6" fmla="*/ 126 w 861"/>
                    <a:gd name="T7" fmla="*/ 68 h 1969"/>
                    <a:gd name="T8" fmla="*/ 144 w 861"/>
                    <a:gd name="T9" fmla="*/ 90 h 1969"/>
                    <a:gd name="T10" fmla="*/ 160 w 861"/>
                    <a:gd name="T11" fmla="*/ 106 h 1969"/>
                    <a:gd name="T12" fmla="*/ 183 w 861"/>
                    <a:gd name="T13" fmla="*/ 110 h 1969"/>
                    <a:gd name="T14" fmla="*/ 208 w 861"/>
                    <a:gd name="T15" fmla="*/ 116 h 1969"/>
                    <a:gd name="T16" fmla="*/ 233 w 861"/>
                    <a:gd name="T17" fmla="*/ 121 h 1969"/>
                    <a:gd name="T18" fmla="*/ 257 w 861"/>
                    <a:gd name="T19" fmla="*/ 124 h 1969"/>
                    <a:gd name="T20" fmla="*/ 282 w 861"/>
                    <a:gd name="T21" fmla="*/ 129 h 1969"/>
                    <a:gd name="T22" fmla="*/ 317 w 861"/>
                    <a:gd name="T23" fmla="*/ 157 h 1969"/>
                    <a:gd name="T24" fmla="*/ 355 w 861"/>
                    <a:gd name="T25" fmla="*/ 199 h 1969"/>
                    <a:gd name="T26" fmla="*/ 395 w 861"/>
                    <a:gd name="T27" fmla="*/ 253 h 1969"/>
                    <a:gd name="T28" fmla="*/ 438 w 861"/>
                    <a:gd name="T29" fmla="*/ 317 h 1969"/>
                    <a:gd name="T30" fmla="*/ 481 w 861"/>
                    <a:gd name="T31" fmla="*/ 391 h 1969"/>
                    <a:gd name="T32" fmla="*/ 526 w 861"/>
                    <a:gd name="T33" fmla="*/ 473 h 1969"/>
                    <a:gd name="T34" fmla="*/ 570 w 861"/>
                    <a:gd name="T35" fmla="*/ 561 h 1969"/>
                    <a:gd name="T36" fmla="*/ 615 w 861"/>
                    <a:gd name="T37" fmla="*/ 657 h 1969"/>
                    <a:gd name="T38" fmla="*/ 657 w 861"/>
                    <a:gd name="T39" fmla="*/ 756 h 1969"/>
                    <a:gd name="T40" fmla="*/ 699 w 861"/>
                    <a:gd name="T41" fmla="*/ 858 h 1969"/>
                    <a:gd name="T42" fmla="*/ 733 w 861"/>
                    <a:gd name="T43" fmla="*/ 950 h 1969"/>
                    <a:gd name="T44" fmla="*/ 759 w 861"/>
                    <a:gd name="T45" fmla="*/ 1024 h 1969"/>
                    <a:gd name="T46" fmla="*/ 787 w 861"/>
                    <a:gd name="T47" fmla="*/ 1107 h 1969"/>
                    <a:gd name="T48" fmla="*/ 816 w 861"/>
                    <a:gd name="T49" fmla="*/ 1196 h 1969"/>
                    <a:gd name="T50" fmla="*/ 840 w 861"/>
                    <a:gd name="T51" fmla="*/ 1286 h 1969"/>
                    <a:gd name="T52" fmla="*/ 861 w 861"/>
                    <a:gd name="T53" fmla="*/ 1375 h 1969"/>
                    <a:gd name="T54" fmla="*/ 839 w 861"/>
                    <a:gd name="T55" fmla="*/ 1383 h 1969"/>
                    <a:gd name="T56" fmla="*/ 813 w 861"/>
                    <a:gd name="T57" fmla="*/ 1393 h 1969"/>
                    <a:gd name="T58" fmla="*/ 784 w 861"/>
                    <a:gd name="T59" fmla="*/ 1401 h 1969"/>
                    <a:gd name="T60" fmla="*/ 755 w 861"/>
                    <a:gd name="T61" fmla="*/ 1405 h 1969"/>
                    <a:gd name="T62" fmla="*/ 723 w 861"/>
                    <a:gd name="T63" fmla="*/ 1411 h 1969"/>
                    <a:gd name="T64" fmla="*/ 717 w 861"/>
                    <a:gd name="T65" fmla="*/ 1657 h 1969"/>
                    <a:gd name="T66" fmla="*/ 707 w 861"/>
                    <a:gd name="T67" fmla="*/ 1908 h 1969"/>
                    <a:gd name="T68" fmla="*/ 657 w 861"/>
                    <a:gd name="T69" fmla="*/ 1927 h 1969"/>
                    <a:gd name="T70" fmla="*/ 595 w 861"/>
                    <a:gd name="T71" fmla="*/ 1943 h 1969"/>
                    <a:gd name="T72" fmla="*/ 520 w 861"/>
                    <a:gd name="T73" fmla="*/ 1955 h 1969"/>
                    <a:gd name="T74" fmla="*/ 442 w 861"/>
                    <a:gd name="T75" fmla="*/ 1964 h 1969"/>
                    <a:gd name="T76" fmla="*/ 362 w 861"/>
                    <a:gd name="T77" fmla="*/ 1968 h 1969"/>
                    <a:gd name="T78" fmla="*/ 259 w 861"/>
                    <a:gd name="T79" fmla="*/ 1969 h 1969"/>
                    <a:gd name="T80" fmla="*/ 192 w 861"/>
                    <a:gd name="T81" fmla="*/ 1964 h 1969"/>
                    <a:gd name="T82" fmla="*/ 135 w 861"/>
                    <a:gd name="T83" fmla="*/ 1955 h 1969"/>
                    <a:gd name="T84" fmla="*/ 96 w 861"/>
                    <a:gd name="T85" fmla="*/ 1939 h 1969"/>
                    <a:gd name="T86" fmla="*/ 77 w 861"/>
                    <a:gd name="T87" fmla="*/ 1920 h 1969"/>
                    <a:gd name="T88" fmla="*/ 44 w 861"/>
                    <a:gd name="T89" fmla="*/ 1548 h 1969"/>
                    <a:gd name="T90" fmla="*/ 16 w 861"/>
                    <a:gd name="T91" fmla="*/ 1172 h 1969"/>
                    <a:gd name="T92" fmla="*/ 1 w 861"/>
                    <a:gd name="T93" fmla="*/ 800 h 1969"/>
                    <a:gd name="T94" fmla="*/ 4 w 861"/>
                    <a:gd name="T95" fmla="*/ 441 h 1969"/>
                    <a:gd name="T96" fmla="*/ 30 w 861"/>
                    <a:gd name="T97" fmla="*/ 105 h 19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61" h="1969">
                      <a:moveTo>
                        <a:pt x="46" y="0"/>
                      </a:moveTo>
                      <a:lnTo>
                        <a:pt x="54" y="4"/>
                      </a:lnTo>
                      <a:lnTo>
                        <a:pt x="61" y="10"/>
                      </a:lnTo>
                      <a:lnTo>
                        <a:pt x="68" y="16"/>
                      </a:lnTo>
                      <a:lnTo>
                        <a:pt x="77" y="22"/>
                      </a:lnTo>
                      <a:lnTo>
                        <a:pt x="84" y="28"/>
                      </a:lnTo>
                      <a:lnTo>
                        <a:pt x="92" y="35"/>
                      </a:lnTo>
                      <a:lnTo>
                        <a:pt x="99" y="41"/>
                      </a:lnTo>
                      <a:lnTo>
                        <a:pt x="106" y="48"/>
                      </a:lnTo>
                      <a:lnTo>
                        <a:pt x="113" y="55"/>
                      </a:lnTo>
                      <a:lnTo>
                        <a:pt x="121" y="61"/>
                      </a:lnTo>
                      <a:lnTo>
                        <a:pt x="126" y="68"/>
                      </a:lnTo>
                      <a:lnTo>
                        <a:pt x="132" y="76"/>
                      </a:lnTo>
                      <a:lnTo>
                        <a:pt x="138" y="83"/>
                      </a:lnTo>
                      <a:lnTo>
                        <a:pt x="144" y="90"/>
                      </a:lnTo>
                      <a:lnTo>
                        <a:pt x="148" y="97"/>
                      </a:lnTo>
                      <a:lnTo>
                        <a:pt x="153" y="105"/>
                      </a:lnTo>
                      <a:lnTo>
                        <a:pt x="160" y="106"/>
                      </a:lnTo>
                      <a:lnTo>
                        <a:pt x="169" y="108"/>
                      </a:lnTo>
                      <a:lnTo>
                        <a:pt x="176" y="109"/>
                      </a:lnTo>
                      <a:lnTo>
                        <a:pt x="183" y="110"/>
                      </a:lnTo>
                      <a:lnTo>
                        <a:pt x="192" y="112"/>
                      </a:lnTo>
                      <a:lnTo>
                        <a:pt x="201" y="113"/>
                      </a:lnTo>
                      <a:lnTo>
                        <a:pt x="208" y="116"/>
                      </a:lnTo>
                      <a:lnTo>
                        <a:pt x="217" y="116"/>
                      </a:lnTo>
                      <a:lnTo>
                        <a:pt x="225" y="118"/>
                      </a:lnTo>
                      <a:lnTo>
                        <a:pt x="233" y="121"/>
                      </a:lnTo>
                      <a:lnTo>
                        <a:pt x="241" y="122"/>
                      </a:lnTo>
                      <a:lnTo>
                        <a:pt x="249" y="124"/>
                      </a:lnTo>
                      <a:lnTo>
                        <a:pt x="257" y="124"/>
                      </a:lnTo>
                      <a:lnTo>
                        <a:pt x="265" y="126"/>
                      </a:lnTo>
                      <a:lnTo>
                        <a:pt x="273" y="128"/>
                      </a:lnTo>
                      <a:lnTo>
                        <a:pt x="282" y="129"/>
                      </a:lnTo>
                      <a:lnTo>
                        <a:pt x="294" y="137"/>
                      </a:lnTo>
                      <a:lnTo>
                        <a:pt x="305" y="147"/>
                      </a:lnTo>
                      <a:lnTo>
                        <a:pt x="317" y="157"/>
                      </a:lnTo>
                      <a:lnTo>
                        <a:pt x="329" y="170"/>
                      </a:lnTo>
                      <a:lnTo>
                        <a:pt x="342" y="183"/>
                      </a:lnTo>
                      <a:lnTo>
                        <a:pt x="355" y="199"/>
                      </a:lnTo>
                      <a:lnTo>
                        <a:pt x="368" y="215"/>
                      </a:lnTo>
                      <a:lnTo>
                        <a:pt x="381" y="233"/>
                      </a:lnTo>
                      <a:lnTo>
                        <a:pt x="395" y="253"/>
                      </a:lnTo>
                      <a:lnTo>
                        <a:pt x="408" y="273"/>
                      </a:lnTo>
                      <a:lnTo>
                        <a:pt x="423" y="294"/>
                      </a:lnTo>
                      <a:lnTo>
                        <a:pt x="438" y="317"/>
                      </a:lnTo>
                      <a:lnTo>
                        <a:pt x="452" y="340"/>
                      </a:lnTo>
                      <a:lnTo>
                        <a:pt x="467" y="365"/>
                      </a:lnTo>
                      <a:lnTo>
                        <a:pt x="481" y="391"/>
                      </a:lnTo>
                      <a:lnTo>
                        <a:pt x="496" y="417"/>
                      </a:lnTo>
                      <a:lnTo>
                        <a:pt x="512" y="445"/>
                      </a:lnTo>
                      <a:lnTo>
                        <a:pt x="526" y="473"/>
                      </a:lnTo>
                      <a:lnTo>
                        <a:pt x="541" y="502"/>
                      </a:lnTo>
                      <a:lnTo>
                        <a:pt x="555" y="532"/>
                      </a:lnTo>
                      <a:lnTo>
                        <a:pt x="570" y="561"/>
                      </a:lnTo>
                      <a:lnTo>
                        <a:pt x="586" y="593"/>
                      </a:lnTo>
                      <a:lnTo>
                        <a:pt x="600" y="625"/>
                      </a:lnTo>
                      <a:lnTo>
                        <a:pt x="615" y="657"/>
                      </a:lnTo>
                      <a:lnTo>
                        <a:pt x="630" y="689"/>
                      </a:lnTo>
                      <a:lnTo>
                        <a:pt x="643" y="723"/>
                      </a:lnTo>
                      <a:lnTo>
                        <a:pt x="657" y="756"/>
                      </a:lnTo>
                      <a:lnTo>
                        <a:pt x="672" y="790"/>
                      </a:lnTo>
                      <a:lnTo>
                        <a:pt x="685" y="825"/>
                      </a:lnTo>
                      <a:lnTo>
                        <a:pt x="699" y="858"/>
                      </a:lnTo>
                      <a:lnTo>
                        <a:pt x="712" y="893"/>
                      </a:lnTo>
                      <a:lnTo>
                        <a:pt x="725" y="928"/>
                      </a:lnTo>
                      <a:lnTo>
                        <a:pt x="733" y="950"/>
                      </a:lnTo>
                      <a:lnTo>
                        <a:pt x="741" y="973"/>
                      </a:lnTo>
                      <a:lnTo>
                        <a:pt x="750" y="998"/>
                      </a:lnTo>
                      <a:lnTo>
                        <a:pt x="759" y="1024"/>
                      </a:lnTo>
                      <a:lnTo>
                        <a:pt x="769" y="1052"/>
                      </a:lnTo>
                      <a:lnTo>
                        <a:pt x="778" y="1079"/>
                      </a:lnTo>
                      <a:lnTo>
                        <a:pt x="787" y="1107"/>
                      </a:lnTo>
                      <a:lnTo>
                        <a:pt x="797" y="1136"/>
                      </a:lnTo>
                      <a:lnTo>
                        <a:pt x="805" y="1165"/>
                      </a:lnTo>
                      <a:lnTo>
                        <a:pt x="816" y="1196"/>
                      </a:lnTo>
                      <a:lnTo>
                        <a:pt x="824" y="1226"/>
                      </a:lnTo>
                      <a:lnTo>
                        <a:pt x="832" y="1255"/>
                      </a:lnTo>
                      <a:lnTo>
                        <a:pt x="840" y="1286"/>
                      </a:lnTo>
                      <a:lnTo>
                        <a:pt x="848" y="1315"/>
                      </a:lnTo>
                      <a:lnTo>
                        <a:pt x="855" y="1345"/>
                      </a:lnTo>
                      <a:lnTo>
                        <a:pt x="861" y="1375"/>
                      </a:lnTo>
                      <a:lnTo>
                        <a:pt x="853" y="1379"/>
                      </a:lnTo>
                      <a:lnTo>
                        <a:pt x="846" y="1380"/>
                      </a:lnTo>
                      <a:lnTo>
                        <a:pt x="839" y="1383"/>
                      </a:lnTo>
                      <a:lnTo>
                        <a:pt x="830" y="1388"/>
                      </a:lnTo>
                      <a:lnTo>
                        <a:pt x="821" y="1391"/>
                      </a:lnTo>
                      <a:lnTo>
                        <a:pt x="813" y="1393"/>
                      </a:lnTo>
                      <a:lnTo>
                        <a:pt x="803" y="1396"/>
                      </a:lnTo>
                      <a:lnTo>
                        <a:pt x="794" y="1398"/>
                      </a:lnTo>
                      <a:lnTo>
                        <a:pt x="784" y="1401"/>
                      </a:lnTo>
                      <a:lnTo>
                        <a:pt x="773" y="1402"/>
                      </a:lnTo>
                      <a:lnTo>
                        <a:pt x="765" y="1404"/>
                      </a:lnTo>
                      <a:lnTo>
                        <a:pt x="755" y="1405"/>
                      </a:lnTo>
                      <a:lnTo>
                        <a:pt x="744" y="1408"/>
                      </a:lnTo>
                      <a:lnTo>
                        <a:pt x="733" y="1409"/>
                      </a:lnTo>
                      <a:lnTo>
                        <a:pt x="723" y="1411"/>
                      </a:lnTo>
                      <a:lnTo>
                        <a:pt x="712" y="1412"/>
                      </a:lnTo>
                      <a:lnTo>
                        <a:pt x="714" y="1535"/>
                      </a:lnTo>
                      <a:lnTo>
                        <a:pt x="717" y="1657"/>
                      </a:lnTo>
                      <a:lnTo>
                        <a:pt x="717" y="1779"/>
                      </a:lnTo>
                      <a:lnTo>
                        <a:pt x="718" y="1901"/>
                      </a:lnTo>
                      <a:lnTo>
                        <a:pt x="707" y="1908"/>
                      </a:lnTo>
                      <a:lnTo>
                        <a:pt x="692" y="1914"/>
                      </a:lnTo>
                      <a:lnTo>
                        <a:pt x="676" y="1920"/>
                      </a:lnTo>
                      <a:lnTo>
                        <a:pt x="657" y="1927"/>
                      </a:lnTo>
                      <a:lnTo>
                        <a:pt x="638" y="1932"/>
                      </a:lnTo>
                      <a:lnTo>
                        <a:pt x="616" y="1937"/>
                      </a:lnTo>
                      <a:lnTo>
                        <a:pt x="595" y="1943"/>
                      </a:lnTo>
                      <a:lnTo>
                        <a:pt x="570" y="1946"/>
                      </a:lnTo>
                      <a:lnTo>
                        <a:pt x="547" y="1951"/>
                      </a:lnTo>
                      <a:lnTo>
                        <a:pt x="520" y="1955"/>
                      </a:lnTo>
                      <a:lnTo>
                        <a:pt x="494" y="1958"/>
                      </a:lnTo>
                      <a:lnTo>
                        <a:pt x="468" y="1961"/>
                      </a:lnTo>
                      <a:lnTo>
                        <a:pt x="442" y="1964"/>
                      </a:lnTo>
                      <a:lnTo>
                        <a:pt x="414" y="1967"/>
                      </a:lnTo>
                      <a:lnTo>
                        <a:pt x="388" y="1967"/>
                      </a:lnTo>
                      <a:lnTo>
                        <a:pt x="362" y="1968"/>
                      </a:lnTo>
                      <a:lnTo>
                        <a:pt x="336" y="1969"/>
                      </a:lnTo>
                      <a:lnTo>
                        <a:pt x="283" y="1969"/>
                      </a:lnTo>
                      <a:lnTo>
                        <a:pt x="259" y="1969"/>
                      </a:lnTo>
                      <a:lnTo>
                        <a:pt x="235" y="1968"/>
                      </a:lnTo>
                      <a:lnTo>
                        <a:pt x="212" y="1967"/>
                      </a:lnTo>
                      <a:lnTo>
                        <a:pt x="192" y="1964"/>
                      </a:lnTo>
                      <a:lnTo>
                        <a:pt x="171" y="1961"/>
                      </a:lnTo>
                      <a:lnTo>
                        <a:pt x="153" y="1958"/>
                      </a:lnTo>
                      <a:lnTo>
                        <a:pt x="135" y="1955"/>
                      </a:lnTo>
                      <a:lnTo>
                        <a:pt x="121" y="1949"/>
                      </a:lnTo>
                      <a:lnTo>
                        <a:pt x="108" y="1945"/>
                      </a:lnTo>
                      <a:lnTo>
                        <a:pt x="96" y="1939"/>
                      </a:lnTo>
                      <a:lnTo>
                        <a:pt x="87" y="1933"/>
                      </a:lnTo>
                      <a:lnTo>
                        <a:pt x="81" y="1927"/>
                      </a:lnTo>
                      <a:lnTo>
                        <a:pt x="77" y="1920"/>
                      </a:lnTo>
                      <a:lnTo>
                        <a:pt x="67" y="1796"/>
                      </a:lnTo>
                      <a:lnTo>
                        <a:pt x="55" y="1673"/>
                      </a:lnTo>
                      <a:lnTo>
                        <a:pt x="44" y="1548"/>
                      </a:lnTo>
                      <a:lnTo>
                        <a:pt x="33" y="1423"/>
                      </a:lnTo>
                      <a:lnTo>
                        <a:pt x="25" y="1296"/>
                      </a:lnTo>
                      <a:lnTo>
                        <a:pt x="16" y="1172"/>
                      </a:lnTo>
                      <a:lnTo>
                        <a:pt x="9" y="1046"/>
                      </a:lnTo>
                      <a:lnTo>
                        <a:pt x="4" y="922"/>
                      </a:lnTo>
                      <a:lnTo>
                        <a:pt x="1" y="800"/>
                      </a:lnTo>
                      <a:lnTo>
                        <a:pt x="0" y="678"/>
                      </a:lnTo>
                      <a:lnTo>
                        <a:pt x="0" y="557"/>
                      </a:lnTo>
                      <a:lnTo>
                        <a:pt x="4" y="441"/>
                      </a:lnTo>
                      <a:lnTo>
                        <a:pt x="10" y="326"/>
                      </a:lnTo>
                      <a:lnTo>
                        <a:pt x="19" y="214"/>
                      </a:lnTo>
                      <a:lnTo>
                        <a:pt x="30" y="105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0" name="Freeform 89"/>
                <p:cNvSpPr>
                  <a:spLocks/>
                </p:cNvSpPr>
                <p:nvPr/>
              </p:nvSpPr>
              <p:spPr bwMode="auto">
                <a:xfrm>
                  <a:off x="5157" y="2713"/>
                  <a:ext cx="40" cy="42"/>
                </a:xfrm>
                <a:custGeom>
                  <a:avLst/>
                  <a:gdLst>
                    <a:gd name="T0" fmla="*/ 113 w 120"/>
                    <a:gd name="T1" fmla="*/ 103 h 126"/>
                    <a:gd name="T2" fmla="*/ 120 w 120"/>
                    <a:gd name="T3" fmla="*/ 109 h 126"/>
                    <a:gd name="T4" fmla="*/ 117 w 120"/>
                    <a:gd name="T5" fmla="*/ 102 h 126"/>
                    <a:gd name="T6" fmla="*/ 112 w 120"/>
                    <a:gd name="T7" fmla="*/ 94 h 126"/>
                    <a:gd name="T8" fmla="*/ 107 w 120"/>
                    <a:gd name="T9" fmla="*/ 86 h 126"/>
                    <a:gd name="T10" fmla="*/ 100 w 120"/>
                    <a:gd name="T11" fmla="*/ 78 h 126"/>
                    <a:gd name="T12" fmla="*/ 94 w 120"/>
                    <a:gd name="T13" fmla="*/ 71 h 126"/>
                    <a:gd name="T14" fmla="*/ 88 w 120"/>
                    <a:gd name="T15" fmla="*/ 64 h 126"/>
                    <a:gd name="T16" fmla="*/ 81 w 120"/>
                    <a:gd name="T17" fmla="*/ 56 h 126"/>
                    <a:gd name="T18" fmla="*/ 74 w 120"/>
                    <a:gd name="T19" fmla="*/ 49 h 126"/>
                    <a:gd name="T20" fmla="*/ 67 w 120"/>
                    <a:gd name="T21" fmla="*/ 42 h 126"/>
                    <a:gd name="T22" fmla="*/ 58 w 120"/>
                    <a:gd name="T23" fmla="*/ 35 h 126"/>
                    <a:gd name="T24" fmla="*/ 51 w 120"/>
                    <a:gd name="T25" fmla="*/ 29 h 126"/>
                    <a:gd name="T26" fmla="*/ 43 w 120"/>
                    <a:gd name="T27" fmla="*/ 23 h 126"/>
                    <a:gd name="T28" fmla="*/ 35 w 120"/>
                    <a:gd name="T29" fmla="*/ 16 h 126"/>
                    <a:gd name="T30" fmla="*/ 27 w 120"/>
                    <a:gd name="T31" fmla="*/ 10 h 126"/>
                    <a:gd name="T32" fmla="*/ 20 w 120"/>
                    <a:gd name="T33" fmla="*/ 4 h 126"/>
                    <a:gd name="T34" fmla="*/ 13 w 120"/>
                    <a:gd name="T35" fmla="*/ 0 h 126"/>
                    <a:gd name="T36" fmla="*/ 0 w 120"/>
                    <a:gd name="T37" fmla="*/ 19 h 126"/>
                    <a:gd name="T38" fmla="*/ 7 w 120"/>
                    <a:gd name="T39" fmla="*/ 24 h 126"/>
                    <a:gd name="T40" fmla="*/ 13 w 120"/>
                    <a:gd name="T41" fmla="*/ 30 h 126"/>
                    <a:gd name="T42" fmla="*/ 20 w 120"/>
                    <a:gd name="T43" fmla="*/ 35 h 126"/>
                    <a:gd name="T44" fmla="*/ 29 w 120"/>
                    <a:gd name="T45" fmla="*/ 40 h 126"/>
                    <a:gd name="T46" fmla="*/ 36 w 120"/>
                    <a:gd name="T47" fmla="*/ 46 h 126"/>
                    <a:gd name="T48" fmla="*/ 43 w 120"/>
                    <a:gd name="T49" fmla="*/ 54 h 126"/>
                    <a:gd name="T50" fmla="*/ 51 w 120"/>
                    <a:gd name="T51" fmla="*/ 59 h 126"/>
                    <a:gd name="T52" fmla="*/ 58 w 120"/>
                    <a:gd name="T53" fmla="*/ 65 h 126"/>
                    <a:gd name="T54" fmla="*/ 64 w 120"/>
                    <a:gd name="T55" fmla="*/ 72 h 126"/>
                    <a:gd name="T56" fmla="*/ 71 w 120"/>
                    <a:gd name="T57" fmla="*/ 80 h 126"/>
                    <a:gd name="T58" fmla="*/ 77 w 120"/>
                    <a:gd name="T59" fmla="*/ 86 h 126"/>
                    <a:gd name="T60" fmla="*/ 82 w 120"/>
                    <a:gd name="T61" fmla="*/ 93 h 126"/>
                    <a:gd name="T62" fmla="*/ 88 w 120"/>
                    <a:gd name="T63" fmla="*/ 100 h 126"/>
                    <a:gd name="T64" fmla="*/ 93 w 120"/>
                    <a:gd name="T65" fmla="*/ 107 h 126"/>
                    <a:gd name="T66" fmla="*/ 97 w 120"/>
                    <a:gd name="T67" fmla="*/ 113 h 126"/>
                    <a:gd name="T68" fmla="*/ 100 w 120"/>
                    <a:gd name="T69" fmla="*/ 120 h 126"/>
                    <a:gd name="T70" fmla="*/ 109 w 120"/>
                    <a:gd name="T71" fmla="*/ 126 h 126"/>
                    <a:gd name="T72" fmla="*/ 113 w 120"/>
                    <a:gd name="T73" fmla="*/ 10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0" h="126">
                      <a:moveTo>
                        <a:pt x="113" y="103"/>
                      </a:moveTo>
                      <a:lnTo>
                        <a:pt x="120" y="109"/>
                      </a:lnTo>
                      <a:lnTo>
                        <a:pt x="117" y="102"/>
                      </a:lnTo>
                      <a:lnTo>
                        <a:pt x="112" y="94"/>
                      </a:lnTo>
                      <a:lnTo>
                        <a:pt x="107" y="86"/>
                      </a:lnTo>
                      <a:lnTo>
                        <a:pt x="100" y="78"/>
                      </a:lnTo>
                      <a:lnTo>
                        <a:pt x="94" y="71"/>
                      </a:lnTo>
                      <a:lnTo>
                        <a:pt x="88" y="64"/>
                      </a:lnTo>
                      <a:lnTo>
                        <a:pt x="81" y="56"/>
                      </a:lnTo>
                      <a:lnTo>
                        <a:pt x="74" y="49"/>
                      </a:lnTo>
                      <a:lnTo>
                        <a:pt x="67" y="42"/>
                      </a:lnTo>
                      <a:lnTo>
                        <a:pt x="58" y="35"/>
                      </a:lnTo>
                      <a:lnTo>
                        <a:pt x="51" y="29"/>
                      </a:lnTo>
                      <a:lnTo>
                        <a:pt x="43" y="23"/>
                      </a:lnTo>
                      <a:lnTo>
                        <a:pt x="35" y="16"/>
                      </a:lnTo>
                      <a:lnTo>
                        <a:pt x="27" y="10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7" y="24"/>
                      </a:lnTo>
                      <a:lnTo>
                        <a:pt x="13" y="30"/>
                      </a:lnTo>
                      <a:lnTo>
                        <a:pt x="20" y="35"/>
                      </a:lnTo>
                      <a:lnTo>
                        <a:pt x="29" y="40"/>
                      </a:lnTo>
                      <a:lnTo>
                        <a:pt x="36" y="46"/>
                      </a:lnTo>
                      <a:lnTo>
                        <a:pt x="43" y="54"/>
                      </a:lnTo>
                      <a:lnTo>
                        <a:pt x="51" y="59"/>
                      </a:lnTo>
                      <a:lnTo>
                        <a:pt x="58" y="65"/>
                      </a:lnTo>
                      <a:lnTo>
                        <a:pt x="64" y="72"/>
                      </a:lnTo>
                      <a:lnTo>
                        <a:pt x="71" y="80"/>
                      </a:lnTo>
                      <a:lnTo>
                        <a:pt x="77" y="86"/>
                      </a:lnTo>
                      <a:lnTo>
                        <a:pt x="82" y="93"/>
                      </a:lnTo>
                      <a:lnTo>
                        <a:pt x="88" y="100"/>
                      </a:lnTo>
                      <a:lnTo>
                        <a:pt x="93" y="107"/>
                      </a:lnTo>
                      <a:lnTo>
                        <a:pt x="97" y="113"/>
                      </a:lnTo>
                      <a:lnTo>
                        <a:pt x="100" y="120"/>
                      </a:lnTo>
                      <a:lnTo>
                        <a:pt x="109" y="126"/>
                      </a:lnTo>
                      <a:lnTo>
                        <a:pt x="113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1" name="Freeform 90"/>
                <p:cNvSpPr>
                  <a:spLocks/>
                </p:cNvSpPr>
                <p:nvPr/>
              </p:nvSpPr>
              <p:spPr bwMode="auto">
                <a:xfrm>
                  <a:off x="5193" y="2747"/>
                  <a:ext cx="46" cy="16"/>
                </a:xfrm>
                <a:custGeom>
                  <a:avLst/>
                  <a:gdLst>
                    <a:gd name="T0" fmla="*/ 138 w 138"/>
                    <a:gd name="T1" fmla="*/ 28 h 48"/>
                    <a:gd name="T2" fmla="*/ 133 w 138"/>
                    <a:gd name="T3" fmla="*/ 25 h 48"/>
                    <a:gd name="T4" fmla="*/ 126 w 138"/>
                    <a:gd name="T5" fmla="*/ 23 h 48"/>
                    <a:gd name="T6" fmla="*/ 117 w 138"/>
                    <a:gd name="T7" fmla="*/ 22 h 48"/>
                    <a:gd name="T8" fmla="*/ 110 w 138"/>
                    <a:gd name="T9" fmla="*/ 20 h 48"/>
                    <a:gd name="T10" fmla="*/ 101 w 138"/>
                    <a:gd name="T11" fmla="*/ 19 h 48"/>
                    <a:gd name="T12" fmla="*/ 94 w 138"/>
                    <a:gd name="T13" fmla="*/ 17 h 48"/>
                    <a:gd name="T14" fmla="*/ 85 w 138"/>
                    <a:gd name="T15" fmla="*/ 15 h 48"/>
                    <a:gd name="T16" fmla="*/ 78 w 138"/>
                    <a:gd name="T17" fmla="*/ 15 h 48"/>
                    <a:gd name="T18" fmla="*/ 68 w 138"/>
                    <a:gd name="T19" fmla="*/ 12 h 48"/>
                    <a:gd name="T20" fmla="*/ 61 w 138"/>
                    <a:gd name="T21" fmla="*/ 12 h 48"/>
                    <a:gd name="T22" fmla="*/ 52 w 138"/>
                    <a:gd name="T23" fmla="*/ 9 h 48"/>
                    <a:gd name="T24" fmla="*/ 45 w 138"/>
                    <a:gd name="T25" fmla="*/ 7 h 48"/>
                    <a:gd name="T26" fmla="*/ 36 w 138"/>
                    <a:gd name="T27" fmla="*/ 6 h 48"/>
                    <a:gd name="T28" fmla="*/ 29 w 138"/>
                    <a:gd name="T29" fmla="*/ 4 h 48"/>
                    <a:gd name="T30" fmla="*/ 20 w 138"/>
                    <a:gd name="T31" fmla="*/ 3 h 48"/>
                    <a:gd name="T32" fmla="*/ 11 w 138"/>
                    <a:gd name="T33" fmla="*/ 1 h 48"/>
                    <a:gd name="T34" fmla="*/ 4 w 138"/>
                    <a:gd name="T35" fmla="*/ 0 h 48"/>
                    <a:gd name="T36" fmla="*/ 0 w 138"/>
                    <a:gd name="T37" fmla="*/ 23 h 48"/>
                    <a:gd name="T38" fmla="*/ 7 w 138"/>
                    <a:gd name="T39" fmla="*/ 25 h 48"/>
                    <a:gd name="T40" fmla="*/ 16 w 138"/>
                    <a:gd name="T41" fmla="*/ 26 h 48"/>
                    <a:gd name="T42" fmla="*/ 24 w 138"/>
                    <a:gd name="T43" fmla="*/ 28 h 48"/>
                    <a:gd name="T44" fmla="*/ 32 w 138"/>
                    <a:gd name="T45" fmla="*/ 29 h 48"/>
                    <a:gd name="T46" fmla="*/ 40 w 138"/>
                    <a:gd name="T47" fmla="*/ 31 h 48"/>
                    <a:gd name="T48" fmla="*/ 48 w 138"/>
                    <a:gd name="T49" fmla="*/ 32 h 48"/>
                    <a:gd name="T50" fmla="*/ 56 w 138"/>
                    <a:gd name="T51" fmla="*/ 33 h 48"/>
                    <a:gd name="T52" fmla="*/ 64 w 138"/>
                    <a:gd name="T53" fmla="*/ 35 h 48"/>
                    <a:gd name="T54" fmla="*/ 72 w 138"/>
                    <a:gd name="T55" fmla="*/ 36 h 48"/>
                    <a:gd name="T56" fmla="*/ 80 w 138"/>
                    <a:gd name="T57" fmla="*/ 38 h 48"/>
                    <a:gd name="T58" fmla="*/ 88 w 138"/>
                    <a:gd name="T59" fmla="*/ 39 h 48"/>
                    <a:gd name="T60" fmla="*/ 97 w 138"/>
                    <a:gd name="T61" fmla="*/ 42 h 48"/>
                    <a:gd name="T62" fmla="*/ 104 w 138"/>
                    <a:gd name="T63" fmla="*/ 44 h 48"/>
                    <a:gd name="T64" fmla="*/ 113 w 138"/>
                    <a:gd name="T65" fmla="*/ 45 h 48"/>
                    <a:gd name="T66" fmla="*/ 120 w 138"/>
                    <a:gd name="T67" fmla="*/ 47 h 48"/>
                    <a:gd name="T68" fmla="*/ 129 w 138"/>
                    <a:gd name="T69" fmla="*/ 48 h 48"/>
                    <a:gd name="T70" fmla="*/ 126 w 138"/>
                    <a:gd name="T71" fmla="*/ 47 h 48"/>
                    <a:gd name="T72" fmla="*/ 138 w 138"/>
                    <a:gd name="T73" fmla="*/ 2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8" h="48">
                      <a:moveTo>
                        <a:pt x="138" y="28"/>
                      </a:moveTo>
                      <a:lnTo>
                        <a:pt x="133" y="25"/>
                      </a:lnTo>
                      <a:lnTo>
                        <a:pt x="126" y="23"/>
                      </a:lnTo>
                      <a:lnTo>
                        <a:pt x="117" y="22"/>
                      </a:lnTo>
                      <a:lnTo>
                        <a:pt x="110" y="20"/>
                      </a:lnTo>
                      <a:lnTo>
                        <a:pt x="101" y="19"/>
                      </a:lnTo>
                      <a:lnTo>
                        <a:pt x="94" y="17"/>
                      </a:lnTo>
                      <a:lnTo>
                        <a:pt x="85" y="15"/>
                      </a:lnTo>
                      <a:lnTo>
                        <a:pt x="78" y="15"/>
                      </a:lnTo>
                      <a:lnTo>
                        <a:pt x="68" y="12"/>
                      </a:lnTo>
                      <a:lnTo>
                        <a:pt x="61" y="12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6" y="6"/>
                      </a:lnTo>
                      <a:lnTo>
                        <a:pt x="29" y="4"/>
                      </a:lnTo>
                      <a:lnTo>
                        <a:pt x="20" y="3"/>
                      </a:lnTo>
                      <a:lnTo>
                        <a:pt x="11" y="1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7" y="25"/>
                      </a:lnTo>
                      <a:lnTo>
                        <a:pt x="16" y="26"/>
                      </a:lnTo>
                      <a:lnTo>
                        <a:pt x="24" y="28"/>
                      </a:lnTo>
                      <a:lnTo>
                        <a:pt x="32" y="29"/>
                      </a:lnTo>
                      <a:lnTo>
                        <a:pt x="40" y="31"/>
                      </a:lnTo>
                      <a:lnTo>
                        <a:pt x="48" y="32"/>
                      </a:lnTo>
                      <a:lnTo>
                        <a:pt x="56" y="33"/>
                      </a:lnTo>
                      <a:lnTo>
                        <a:pt x="64" y="35"/>
                      </a:lnTo>
                      <a:lnTo>
                        <a:pt x="72" y="36"/>
                      </a:lnTo>
                      <a:lnTo>
                        <a:pt x="80" y="38"/>
                      </a:lnTo>
                      <a:lnTo>
                        <a:pt x="88" y="39"/>
                      </a:lnTo>
                      <a:lnTo>
                        <a:pt x="97" y="42"/>
                      </a:lnTo>
                      <a:lnTo>
                        <a:pt x="104" y="44"/>
                      </a:lnTo>
                      <a:lnTo>
                        <a:pt x="113" y="45"/>
                      </a:lnTo>
                      <a:lnTo>
                        <a:pt x="120" y="47"/>
                      </a:lnTo>
                      <a:lnTo>
                        <a:pt x="129" y="48"/>
                      </a:lnTo>
                      <a:lnTo>
                        <a:pt x="126" y="47"/>
                      </a:lnTo>
                      <a:lnTo>
                        <a:pt x="13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2" name="Freeform 91"/>
                <p:cNvSpPr>
                  <a:spLocks/>
                </p:cNvSpPr>
                <p:nvPr/>
              </p:nvSpPr>
              <p:spPr bwMode="auto">
                <a:xfrm>
                  <a:off x="5235" y="2756"/>
                  <a:ext cx="154" cy="271"/>
                </a:xfrm>
                <a:custGeom>
                  <a:avLst/>
                  <a:gdLst>
                    <a:gd name="T0" fmla="*/ 447 w 460"/>
                    <a:gd name="T1" fmla="*/ 768 h 811"/>
                    <a:gd name="T2" fmla="*/ 420 w 460"/>
                    <a:gd name="T3" fmla="*/ 699 h 811"/>
                    <a:gd name="T4" fmla="*/ 393 w 460"/>
                    <a:gd name="T5" fmla="*/ 631 h 811"/>
                    <a:gd name="T6" fmla="*/ 365 w 460"/>
                    <a:gd name="T7" fmla="*/ 564 h 811"/>
                    <a:gd name="T8" fmla="*/ 335 w 460"/>
                    <a:gd name="T9" fmla="*/ 499 h 811"/>
                    <a:gd name="T10" fmla="*/ 306 w 460"/>
                    <a:gd name="T11" fmla="*/ 436 h 811"/>
                    <a:gd name="T12" fmla="*/ 275 w 460"/>
                    <a:gd name="T13" fmla="*/ 375 h 811"/>
                    <a:gd name="T14" fmla="*/ 246 w 460"/>
                    <a:gd name="T15" fmla="*/ 318 h 811"/>
                    <a:gd name="T16" fmla="*/ 215 w 460"/>
                    <a:gd name="T17" fmla="*/ 264 h 811"/>
                    <a:gd name="T18" fmla="*/ 186 w 460"/>
                    <a:gd name="T19" fmla="*/ 213 h 811"/>
                    <a:gd name="T20" fmla="*/ 157 w 460"/>
                    <a:gd name="T21" fmla="*/ 167 h 811"/>
                    <a:gd name="T22" fmla="*/ 128 w 460"/>
                    <a:gd name="T23" fmla="*/ 125 h 811"/>
                    <a:gd name="T24" fmla="*/ 100 w 460"/>
                    <a:gd name="T25" fmla="*/ 87 h 811"/>
                    <a:gd name="T26" fmla="*/ 73 w 460"/>
                    <a:gd name="T27" fmla="*/ 55 h 811"/>
                    <a:gd name="T28" fmla="*/ 48 w 460"/>
                    <a:gd name="T29" fmla="*/ 27 h 811"/>
                    <a:gd name="T30" fmla="*/ 25 w 460"/>
                    <a:gd name="T31" fmla="*/ 7 h 811"/>
                    <a:gd name="T32" fmla="*/ 0 w 460"/>
                    <a:gd name="T33" fmla="*/ 19 h 811"/>
                    <a:gd name="T34" fmla="*/ 21 w 460"/>
                    <a:gd name="T35" fmla="*/ 35 h 811"/>
                    <a:gd name="T36" fmla="*/ 44 w 460"/>
                    <a:gd name="T37" fmla="*/ 56 h 811"/>
                    <a:gd name="T38" fmla="*/ 70 w 460"/>
                    <a:gd name="T39" fmla="*/ 85 h 811"/>
                    <a:gd name="T40" fmla="*/ 95 w 460"/>
                    <a:gd name="T41" fmla="*/ 119 h 811"/>
                    <a:gd name="T42" fmla="*/ 124 w 460"/>
                    <a:gd name="T43" fmla="*/ 158 h 811"/>
                    <a:gd name="T44" fmla="*/ 150 w 460"/>
                    <a:gd name="T45" fmla="*/ 202 h 811"/>
                    <a:gd name="T46" fmla="*/ 180 w 460"/>
                    <a:gd name="T47" fmla="*/ 250 h 811"/>
                    <a:gd name="T48" fmla="*/ 210 w 460"/>
                    <a:gd name="T49" fmla="*/ 302 h 811"/>
                    <a:gd name="T50" fmla="*/ 240 w 460"/>
                    <a:gd name="T51" fmla="*/ 357 h 811"/>
                    <a:gd name="T52" fmla="*/ 271 w 460"/>
                    <a:gd name="T53" fmla="*/ 417 h 811"/>
                    <a:gd name="T54" fmla="*/ 300 w 460"/>
                    <a:gd name="T55" fmla="*/ 478 h 811"/>
                    <a:gd name="T56" fmla="*/ 327 w 460"/>
                    <a:gd name="T57" fmla="*/ 541 h 811"/>
                    <a:gd name="T58" fmla="*/ 356 w 460"/>
                    <a:gd name="T59" fmla="*/ 608 h 811"/>
                    <a:gd name="T60" fmla="*/ 385 w 460"/>
                    <a:gd name="T61" fmla="*/ 673 h 811"/>
                    <a:gd name="T62" fmla="*/ 412 w 460"/>
                    <a:gd name="T63" fmla="*/ 743 h 811"/>
                    <a:gd name="T64" fmla="*/ 438 w 460"/>
                    <a:gd name="T65" fmla="*/ 811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0" h="811">
                      <a:moveTo>
                        <a:pt x="460" y="804"/>
                      </a:moveTo>
                      <a:lnTo>
                        <a:pt x="447" y="768"/>
                      </a:lnTo>
                      <a:lnTo>
                        <a:pt x="433" y="734"/>
                      </a:lnTo>
                      <a:lnTo>
                        <a:pt x="420" y="699"/>
                      </a:lnTo>
                      <a:lnTo>
                        <a:pt x="407" y="664"/>
                      </a:lnTo>
                      <a:lnTo>
                        <a:pt x="393" y="631"/>
                      </a:lnTo>
                      <a:lnTo>
                        <a:pt x="378" y="598"/>
                      </a:lnTo>
                      <a:lnTo>
                        <a:pt x="365" y="564"/>
                      </a:lnTo>
                      <a:lnTo>
                        <a:pt x="351" y="532"/>
                      </a:lnTo>
                      <a:lnTo>
                        <a:pt x="335" y="499"/>
                      </a:lnTo>
                      <a:lnTo>
                        <a:pt x="320" y="468"/>
                      </a:lnTo>
                      <a:lnTo>
                        <a:pt x="306" y="436"/>
                      </a:lnTo>
                      <a:lnTo>
                        <a:pt x="290" y="405"/>
                      </a:lnTo>
                      <a:lnTo>
                        <a:pt x="275" y="375"/>
                      </a:lnTo>
                      <a:lnTo>
                        <a:pt x="260" y="346"/>
                      </a:lnTo>
                      <a:lnTo>
                        <a:pt x="246" y="318"/>
                      </a:lnTo>
                      <a:lnTo>
                        <a:pt x="231" y="291"/>
                      </a:lnTo>
                      <a:lnTo>
                        <a:pt x="215" y="264"/>
                      </a:lnTo>
                      <a:lnTo>
                        <a:pt x="201" y="238"/>
                      </a:lnTo>
                      <a:lnTo>
                        <a:pt x="186" y="213"/>
                      </a:lnTo>
                      <a:lnTo>
                        <a:pt x="172" y="190"/>
                      </a:lnTo>
                      <a:lnTo>
                        <a:pt x="157" y="167"/>
                      </a:lnTo>
                      <a:lnTo>
                        <a:pt x="143" y="145"/>
                      </a:lnTo>
                      <a:lnTo>
                        <a:pt x="128" y="125"/>
                      </a:lnTo>
                      <a:lnTo>
                        <a:pt x="115" y="104"/>
                      </a:lnTo>
                      <a:lnTo>
                        <a:pt x="100" y="87"/>
                      </a:lnTo>
                      <a:lnTo>
                        <a:pt x="87" y="71"/>
                      </a:lnTo>
                      <a:lnTo>
                        <a:pt x="73" y="55"/>
                      </a:lnTo>
                      <a:lnTo>
                        <a:pt x="61" y="40"/>
                      </a:lnTo>
                      <a:lnTo>
                        <a:pt x="48" y="27"/>
                      </a:lnTo>
                      <a:lnTo>
                        <a:pt x="37" y="16"/>
                      </a:lnTo>
                      <a:lnTo>
                        <a:pt x="25" y="7"/>
                      </a:lnTo>
                      <a:lnTo>
                        <a:pt x="12" y="0"/>
                      </a:lnTo>
                      <a:lnTo>
                        <a:pt x="0" y="19"/>
                      </a:lnTo>
                      <a:lnTo>
                        <a:pt x="9" y="26"/>
                      </a:lnTo>
                      <a:lnTo>
                        <a:pt x="21" y="35"/>
                      </a:lnTo>
                      <a:lnTo>
                        <a:pt x="32" y="45"/>
                      </a:lnTo>
                      <a:lnTo>
                        <a:pt x="44" y="56"/>
                      </a:lnTo>
                      <a:lnTo>
                        <a:pt x="57" y="71"/>
                      </a:lnTo>
                      <a:lnTo>
                        <a:pt x="70" y="85"/>
                      </a:lnTo>
                      <a:lnTo>
                        <a:pt x="83" y="101"/>
                      </a:lnTo>
                      <a:lnTo>
                        <a:pt x="95" y="119"/>
                      </a:lnTo>
                      <a:lnTo>
                        <a:pt x="109" y="138"/>
                      </a:lnTo>
                      <a:lnTo>
                        <a:pt x="124" y="158"/>
                      </a:lnTo>
                      <a:lnTo>
                        <a:pt x="138" y="180"/>
                      </a:lnTo>
                      <a:lnTo>
                        <a:pt x="150" y="202"/>
                      </a:lnTo>
                      <a:lnTo>
                        <a:pt x="166" y="225"/>
                      </a:lnTo>
                      <a:lnTo>
                        <a:pt x="180" y="250"/>
                      </a:lnTo>
                      <a:lnTo>
                        <a:pt x="195" y="276"/>
                      </a:lnTo>
                      <a:lnTo>
                        <a:pt x="210" y="302"/>
                      </a:lnTo>
                      <a:lnTo>
                        <a:pt x="226" y="330"/>
                      </a:lnTo>
                      <a:lnTo>
                        <a:pt x="240" y="357"/>
                      </a:lnTo>
                      <a:lnTo>
                        <a:pt x="255" y="387"/>
                      </a:lnTo>
                      <a:lnTo>
                        <a:pt x="271" y="417"/>
                      </a:lnTo>
                      <a:lnTo>
                        <a:pt x="284" y="446"/>
                      </a:lnTo>
                      <a:lnTo>
                        <a:pt x="300" y="478"/>
                      </a:lnTo>
                      <a:lnTo>
                        <a:pt x="313" y="509"/>
                      </a:lnTo>
                      <a:lnTo>
                        <a:pt x="327" y="541"/>
                      </a:lnTo>
                      <a:lnTo>
                        <a:pt x="342" y="574"/>
                      </a:lnTo>
                      <a:lnTo>
                        <a:pt x="356" y="608"/>
                      </a:lnTo>
                      <a:lnTo>
                        <a:pt x="371" y="641"/>
                      </a:lnTo>
                      <a:lnTo>
                        <a:pt x="385" y="673"/>
                      </a:lnTo>
                      <a:lnTo>
                        <a:pt x="399" y="708"/>
                      </a:lnTo>
                      <a:lnTo>
                        <a:pt x="412" y="743"/>
                      </a:lnTo>
                      <a:lnTo>
                        <a:pt x="426" y="776"/>
                      </a:lnTo>
                      <a:lnTo>
                        <a:pt x="438" y="811"/>
                      </a:lnTo>
                      <a:lnTo>
                        <a:pt x="460" y="8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3" name="Freeform 92"/>
                <p:cNvSpPr>
                  <a:spLocks/>
                </p:cNvSpPr>
                <p:nvPr/>
              </p:nvSpPr>
              <p:spPr bwMode="auto">
                <a:xfrm>
                  <a:off x="5381" y="3024"/>
                  <a:ext cx="53" cy="154"/>
                </a:xfrm>
                <a:custGeom>
                  <a:avLst/>
                  <a:gdLst>
                    <a:gd name="T0" fmla="*/ 158 w 158"/>
                    <a:gd name="T1" fmla="*/ 447 h 460"/>
                    <a:gd name="T2" fmla="*/ 153 w 158"/>
                    <a:gd name="T3" fmla="*/ 418 h 460"/>
                    <a:gd name="T4" fmla="*/ 145 w 158"/>
                    <a:gd name="T5" fmla="*/ 387 h 460"/>
                    <a:gd name="T6" fmla="*/ 138 w 158"/>
                    <a:gd name="T7" fmla="*/ 358 h 460"/>
                    <a:gd name="T8" fmla="*/ 129 w 158"/>
                    <a:gd name="T9" fmla="*/ 327 h 460"/>
                    <a:gd name="T10" fmla="*/ 121 w 158"/>
                    <a:gd name="T11" fmla="*/ 297 h 460"/>
                    <a:gd name="T12" fmla="*/ 112 w 158"/>
                    <a:gd name="T13" fmla="*/ 266 h 460"/>
                    <a:gd name="T14" fmla="*/ 103 w 158"/>
                    <a:gd name="T15" fmla="*/ 237 h 460"/>
                    <a:gd name="T16" fmla="*/ 94 w 158"/>
                    <a:gd name="T17" fmla="*/ 208 h 460"/>
                    <a:gd name="T18" fmla="*/ 84 w 158"/>
                    <a:gd name="T19" fmla="*/ 179 h 460"/>
                    <a:gd name="T20" fmla="*/ 75 w 158"/>
                    <a:gd name="T21" fmla="*/ 150 h 460"/>
                    <a:gd name="T22" fmla="*/ 65 w 158"/>
                    <a:gd name="T23" fmla="*/ 122 h 460"/>
                    <a:gd name="T24" fmla="*/ 57 w 158"/>
                    <a:gd name="T25" fmla="*/ 95 h 460"/>
                    <a:gd name="T26" fmla="*/ 48 w 158"/>
                    <a:gd name="T27" fmla="*/ 70 h 460"/>
                    <a:gd name="T28" fmla="*/ 38 w 158"/>
                    <a:gd name="T29" fmla="*/ 45 h 460"/>
                    <a:gd name="T30" fmla="*/ 29 w 158"/>
                    <a:gd name="T31" fmla="*/ 20 h 460"/>
                    <a:gd name="T32" fmla="*/ 22 w 158"/>
                    <a:gd name="T33" fmla="*/ 0 h 460"/>
                    <a:gd name="T34" fmla="*/ 4 w 158"/>
                    <a:gd name="T35" fmla="*/ 19 h 460"/>
                    <a:gd name="T36" fmla="*/ 11 w 158"/>
                    <a:gd name="T37" fmla="*/ 41 h 460"/>
                    <a:gd name="T38" fmla="*/ 20 w 158"/>
                    <a:gd name="T39" fmla="*/ 66 h 460"/>
                    <a:gd name="T40" fmla="*/ 29 w 158"/>
                    <a:gd name="T41" fmla="*/ 90 h 460"/>
                    <a:gd name="T42" fmla="*/ 39 w 158"/>
                    <a:gd name="T43" fmla="*/ 116 h 460"/>
                    <a:gd name="T44" fmla="*/ 48 w 158"/>
                    <a:gd name="T45" fmla="*/ 143 h 460"/>
                    <a:gd name="T46" fmla="*/ 57 w 158"/>
                    <a:gd name="T47" fmla="*/ 172 h 460"/>
                    <a:gd name="T48" fmla="*/ 67 w 158"/>
                    <a:gd name="T49" fmla="*/ 199 h 460"/>
                    <a:gd name="T50" fmla="*/ 75 w 158"/>
                    <a:gd name="T51" fmla="*/ 230 h 460"/>
                    <a:gd name="T52" fmla="*/ 86 w 158"/>
                    <a:gd name="T53" fmla="*/ 259 h 460"/>
                    <a:gd name="T54" fmla="*/ 94 w 158"/>
                    <a:gd name="T55" fmla="*/ 288 h 460"/>
                    <a:gd name="T56" fmla="*/ 103 w 158"/>
                    <a:gd name="T57" fmla="*/ 319 h 460"/>
                    <a:gd name="T58" fmla="*/ 112 w 158"/>
                    <a:gd name="T59" fmla="*/ 349 h 460"/>
                    <a:gd name="T60" fmla="*/ 118 w 158"/>
                    <a:gd name="T61" fmla="*/ 378 h 460"/>
                    <a:gd name="T62" fmla="*/ 126 w 158"/>
                    <a:gd name="T63" fmla="*/ 407 h 460"/>
                    <a:gd name="T64" fmla="*/ 132 w 158"/>
                    <a:gd name="T65" fmla="*/ 438 h 460"/>
                    <a:gd name="T66" fmla="*/ 141 w 158"/>
                    <a:gd name="T67" fmla="*/ 43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8" h="460">
                      <a:moveTo>
                        <a:pt x="153" y="460"/>
                      </a:moveTo>
                      <a:lnTo>
                        <a:pt x="158" y="447"/>
                      </a:lnTo>
                      <a:lnTo>
                        <a:pt x="155" y="432"/>
                      </a:lnTo>
                      <a:lnTo>
                        <a:pt x="153" y="418"/>
                      </a:lnTo>
                      <a:lnTo>
                        <a:pt x="148" y="403"/>
                      </a:lnTo>
                      <a:lnTo>
                        <a:pt x="145" y="387"/>
                      </a:lnTo>
                      <a:lnTo>
                        <a:pt x="141" y="372"/>
                      </a:lnTo>
                      <a:lnTo>
                        <a:pt x="138" y="358"/>
                      </a:lnTo>
                      <a:lnTo>
                        <a:pt x="134" y="342"/>
                      </a:lnTo>
                      <a:lnTo>
                        <a:pt x="129" y="327"/>
                      </a:lnTo>
                      <a:lnTo>
                        <a:pt x="126" y="313"/>
                      </a:lnTo>
                      <a:lnTo>
                        <a:pt x="121" y="297"/>
                      </a:lnTo>
                      <a:lnTo>
                        <a:pt x="118" y="281"/>
                      </a:lnTo>
                      <a:lnTo>
                        <a:pt x="112" y="266"/>
                      </a:lnTo>
                      <a:lnTo>
                        <a:pt x="109" y="252"/>
                      </a:lnTo>
                      <a:lnTo>
                        <a:pt x="103" y="237"/>
                      </a:lnTo>
                      <a:lnTo>
                        <a:pt x="99" y="223"/>
                      </a:lnTo>
                      <a:lnTo>
                        <a:pt x="94" y="208"/>
                      </a:lnTo>
                      <a:lnTo>
                        <a:pt x="89" y="192"/>
                      </a:lnTo>
                      <a:lnTo>
                        <a:pt x="84" y="179"/>
                      </a:lnTo>
                      <a:lnTo>
                        <a:pt x="80" y="164"/>
                      </a:lnTo>
                      <a:lnTo>
                        <a:pt x="75" y="150"/>
                      </a:lnTo>
                      <a:lnTo>
                        <a:pt x="70" y="135"/>
                      </a:lnTo>
                      <a:lnTo>
                        <a:pt x="65" y="122"/>
                      </a:lnTo>
                      <a:lnTo>
                        <a:pt x="59" y="109"/>
                      </a:lnTo>
                      <a:lnTo>
                        <a:pt x="57" y="95"/>
                      </a:lnTo>
                      <a:lnTo>
                        <a:pt x="51" y="82"/>
                      </a:lnTo>
                      <a:lnTo>
                        <a:pt x="48" y="70"/>
                      </a:lnTo>
                      <a:lnTo>
                        <a:pt x="42" y="57"/>
                      </a:lnTo>
                      <a:lnTo>
                        <a:pt x="38" y="45"/>
                      </a:lnTo>
                      <a:lnTo>
                        <a:pt x="33" y="32"/>
                      </a:lnTo>
                      <a:lnTo>
                        <a:pt x="29" y="20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7"/>
                      </a:lnTo>
                      <a:lnTo>
                        <a:pt x="4" y="19"/>
                      </a:lnTo>
                      <a:lnTo>
                        <a:pt x="9" y="29"/>
                      </a:lnTo>
                      <a:lnTo>
                        <a:pt x="11" y="41"/>
                      </a:lnTo>
                      <a:lnTo>
                        <a:pt x="17" y="52"/>
                      </a:lnTo>
                      <a:lnTo>
                        <a:pt x="20" y="66"/>
                      </a:lnTo>
                      <a:lnTo>
                        <a:pt x="26" y="77"/>
                      </a:lnTo>
                      <a:lnTo>
                        <a:pt x="29" y="90"/>
                      </a:lnTo>
                      <a:lnTo>
                        <a:pt x="35" y="102"/>
                      </a:lnTo>
                      <a:lnTo>
                        <a:pt x="39" y="116"/>
                      </a:lnTo>
                      <a:lnTo>
                        <a:pt x="43" y="130"/>
                      </a:lnTo>
                      <a:lnTo>
                        <a:pt x="48" y="143"/>
                      </a:lnTo>
                      <a:lnTo>
                        <a:pt x="52" y="157"/>
                      </a:lnTo>
                      <a:lnTo>
                        <a:pt x="57" y="172"/>
                      </a:lnTo>
                      <a:lnTo>
                        <a:pt x="62" y="186"/>
                      </a:lnTo>
                      <a:lnTo>
                        <a:pt x="67" y="199"/>
                      </a:lnTo>
                      <a:lnTo>
                        <a:pt x="71" y="215"/>
                      </a:lnTo>
                      <a:lnTo>
                        <a:pt x="75" y="230"/>
                      </a:lnTo>
                      <a:lnTo>
                        <a:pt x="80" y="244"/>
                      </a:lnTo>
                      <a:lnTo>
                        <a:pt x="86" y="259"/>
                      </a:lnTo>
                      <a:lnTo>
                        <a:pt x="89" y="274"/>
                      </a:lnTo>
                      <a:lnTo>
                        <a:pt x="94" y="288"/>
                      </a:lnTo>
                      <a:lnTo>
                        <a:pt x="99" y="303"/>
                      </a:lnTo>
                      <a:lnTo>
                        <a:pt x="103" y="319"/>
                      </a:lnTo>
                      <a:lnTo>
                        <a:pt x="106" y="333"/>
                      </a:lnTo>
                      <a:lnTo>
                        <a:pt x="112" y="349"/>
                      </a:lnTo>
                      <a:lnTo>
                        <a:pt x="115" y="364"/>
                      </a:lnTo>
                      <a:lnTo>
                        <a:pt x="118" y="378"/>
                      </a:lnTo>
                      <a:lnTo>
                        <a:pt x="122" y="394"/>
                      </a:lnTo>
                      <a:lnTo>
                        <a:pt x="126" y="407"/>
                      </a:lnTo>
                      <a:lnTo>
                        <a:pt x="129" y="423"/>
                      </a:lnTo>
                      <a:lnTo>
                        <a:pt x="132" y="438"/>
                      </a:lnTo>
                      <a:lnTo>
                        <a:pt x="135" y="451"/>
                      </a:lnTo>
                      <a:lnTo>
                        <a:pt x="141" y="439"/>
                      </a:lnTo>
                      <a:lnTo>
                        <a:pt x="153" y="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4" name="Freeform 93"/>
                <p:cNvSpPr>
                  <a:spLocks/>
                </p:cNvSpPr>
                <p:nvPr/>
              </p:nvSpPr>
              <p:spPr bwMode="auto">
                <a:xfrm>
                  <a:off x="5377" y="3171"/>
                  <a:ext cx="55" cy="19"/>
                </a:xfrm>
                <a:custGeom>
                  <a:avLst/>
                  <a:gdLst>
                    <a:gd name="T0" fmla="*/ 22 w 165"/>
                    <a:gd name="T1" fmla="*/ 48 h 59"/>
                    <a:gd name="T2" fmla="*/ 12 w 165"/>
                    <a:gd name="T3" fmla="*/ 59 h 59"/>
                    <a:gd name="T4" fmla="*/ 22 w 165"/>
                    <a:gd name="T5" fmla="*/ 59 h 59"/>
                    <a:gd name="T6" fmla="*/ 34 w 165"/>
                    <a:gd name="T7" fmla="*/ 57 h 59"/>
                    <a:gd name="T8" fmla="*/ 44 w 165"/>
                    <a:gd name="T9" fmla="*/ 56 h 59"/>
                    <a:gd name="T10" fmla="*/ 54 w 165"/>
                    <a:gd name="T11" fmla="*/ 53 h 59"/>
                    <a:gd name="T12" fmla="*/ 64 w 165"/>
                    <a:gd name="T13" fmla="*/ 51 h 59"/>
                    <a:gd name="T14" fmla="*/ 74 w 165"/>
                    <a:gd name="T15" fmla="*/ 50 h 59"/>
                    <a:gd name="T16" fmla="*/ 85 w 165"/>
                    <a:gd name="T17" fmla="*/ 48 h 59"/>
                    <a:gd name="T18" fmla="*/ 95 w 165"/>
                    <a:gd name="T19" fmla="*/ 45 h 59"/>
                    <a:gd name="T20" fmla="*/ 105 w 165"/>
                    <a:gd name="T21" fmla="*/ 43 h 59"/>
                    <a:gd name="T22" fmla="*/ 114 w 165"/>
                    <a:gd name="T23" fmla="*/ 41 h 59"/>
                    <a:gd name="T24" fmla="*/ 124 w 165"/>
                    <a:gd name="T25" fmla="*/ 37 h 59"/>
                    <a:gd name="T26" fmla="*/ 133 w 165"/>
                    <a:gd name="T27" fmla="*/ 34 h 59"/>
                    <a:gd name="T28" fmla="*/ 140 w 165"/>
                    <a:gd name="T29" fmla="*/ 31 h 59"/>
                    <a:gd name="T30" fmla="*/ 149 w 165"/>
                    <a:gd name="T31" fmla="*/ 28 h 59"/>
                    <a:gd name="T32" fmla="*/ 156 w 165"/>
                    <a:gd name="T33" fmla="*/ 25 h 59"/>
                    <a:gd name="T34" fmla="*/ 165 w 165"/>
                    <a:gd name="T35" fmla="*/ 21 h 59"/>
                    <a:gd name="T36" fmla="*/ 153 w 165"/>
                    <a:gd name="T37" fmla="*/ 0 h 59"/>
                    <a:gd name="T38" fmla="*/ 147 w 165"/>
                    <a:gd name="T39" fmla="*/ 3 h 59"/>
                    <a:gd name="T40" fmla="*/ 140 w 165"/>
                    <a:gd name="T41" fmla="*/ 6 h 59"/>
                    <a:gd name="T42" fmla="*/ 133 w 165"/>
                    <a:gd name="T43" fmla="*/ 9 h 59"/>
                    <a:gd name="T44" fmla="*/ 124 w 165"/>
                    <a:gd name="T45" fmla="*/ 12 h 59"/>
                    <a:gd name="T46" fmla="*/ 117 w 165"/>
                    <a:gd name="T47" fmla="*/ 15 h 59"/>
                    <a:gd name="T48" fmla="*/ 106 w 165"/>
                    <a:gd name="T49" fmla="*/ 18 h 59"/>
                    <a:gd name="T50" fmla="*/ 99 w 165"/>
                    <a:gd name="T51" fmla="*/ 19 h 59"/>
                    <a:gd name="T52" fmla="*/ 89 w 165"/>
                    <a:gd name="T53" fmla="*/ 22 h 59"/>
                    <a:gd name="T54" fmla="*/ 80 w 165"/>
                    <a:gd name="T55" fmla="*/ 25 h 59"/>
                    <a:gd name="T56" fmla="*/ 70 w 165"/>
                    <a:gd name="T57" fmla="*/ 27 h 59"/>
                    <a:gd name="T58" fmla="*/ 60 w 165"/>
                    <a:gd name="T59" fmla="*/ 28 h 59"/>
                    <a:gd name="T60" fmla="*/ 51 w 165"/>
                    <a:gd name="T61" fmla="*/ 31 h 59"/>
                    <a:gd name="T62" fmla="*/ 39 w 165"/>
                    <a:gd name="T63" fmla="*/ 32 h 59"/>
                    <a:gd name="T64" fmla="*/ 29 w 165"/>
                    <a:gd name="T65" fmla="*/ 34 h 59"/>
                    <a:gd name="T66" fmla="*/ 21 w 165"/>
                    <a:gd name="T67" fmla="*/ 35 h 59"/>
                    <a:gd name="T68" fmla="*/ 9 w 165"/>
                    <a:gd name="T69" fmla="*/ 37 h 59"/>
                    <a:gd name="T70" fmla="*/ 0 w 165"/>
                    <a:gd name="T71" fmla="*/ 48 h 59"/>
                    <a:gd name="T72" fmla="*/ 22 w 165"/>
                    <a:gd name="T73" fmla="*/ 4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59">
                      <a:moveTo>
                        <a:pt x="22" y="48"/>
                      </a:moveTo>
                      <a:lnTo>
                        <a:pt x="12" y="59"/>
                      </a:lnTo>
                      <a:lnTo>
                        <a:pt x="22" y="59"/>
                      </a:lnTo>
                      <a:lnTo>
                        <a:pt x="34" y="57"/>
                      </a:lnTo>
                      <a:lnTo>
                        <a:pt x="44" y="56"/>
                      </a:lnTo>
                      <a:lnTo>
                        <a:pt x="54" y="53"/>
                      </a:lnTo>
                      <a:lnTo>
                        <a:pt x="64" y="51"/>
                      </a:lnTo>
                      <a:lnTo>
                        <a:pt x="74" y="50"/>
                      </a:lnTo>
                      <a:lnTo>
                        <a:pt x="85" y="48"/>
                      </a:lnTo>
                      <a:lnTo>
                        <a:pt x="95" y="45"/>
                      </a:lnTo>
                      <a:lnTo>
                        <a:pt x="105" y="43"/>
                      </a:lnTo>
                      <a:lnTo>
                        <a:pt x="114" y="41"/>
                      </a:lnTo>
                      <a:lnTo>
                        <a:pt x="124" y="37"/>
                      </a:lnTo>
                      <a:lnTo>
                        <a:pt x="133" y="34"/>
                      </a:lnTo>
                      <a:lnTo>
                        <a:pt x="140" y="31"/>
                      </a:lnTo>
                      <a:lnTo>
                        <a:pt x="149" y="28"/>
                      </a:lnTo>
                      <a:lnTo>
                        <a:pt x="156" y="25"/>
                      </a:lnTo>
                      <a:lnTo>
                        <a:pt x="165" y="21"/>
                      </a:lnTo>
                      <a:lnTo>
                        <a:pt x="153" y="0"/>
                      </a:lnTo>
                      <a:lnTo>
                        <a:pt x="147" y="3"/>
                      </a:lnTo>
                      <a:lnTo>
                        <a:pt x="140" y="6"/>
                      </a:lnTo>
                      <a:lnTo>
                        <a:pt x="133" y="9"/>
                      </a:lnTo>
                      <a:lnTo>
                        <a:pt x="124" y="12"/>
                      </a:lnTo>
                      <a:lnTo>
                        <a:pt x="117" y="15"/>
                      </a:lnTo>
                      <a:lnTo>
                        <a:pt x="106" y="18"/>
                      </a:lnTo>
                      <a:lnTo>
                        <a:pt x="99" y="19"/>
                      </a:lnTo>
                      <a:lnTo>
                        <a:pt x="89" y="22"/>
                      </a:lnTo>
                      <a:lnTo>
                        <a:pt x="80" y="25"/>
                      </a:lnTo>
                      <a:lnTo>
                        <a:pt x="70" y="27"/>
                      </a:lnTo>
                      <a:lnTo>
                        <a:pt x="60" y="28"/>
                      </a:lnTo>
                      <a:lnTo>
                        <a:pt x="51" y="31"/>
                      </a:lnTo>
                      <a:lnTo>
                        <a:pt x="39" y="32"/>
                      </a:lnTo>
                      <a:lnTo>
                        <a:pt x="29" y="34"/>
                      </a:lnTo>
                      <a:lnTo>
                        <a:pt x="21" y="35"/>
                      </a:lnTo>
                      <a:lnTo>
                        <a:pt x="9" y="37"/>
                      </a:lnTo>
                      <a:lnTo>
                        <a:pt x="0" y="48"/>
                      </a:lnTo>
                      <a:lnTo>
                        <a:pt x="22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5" name="Freeform 94"/>
                <p:cNvSpPr>
                  <a:spLocks/>
                </p:cNvSpPr>
                <p:nvPr/>
              </p:nvSpPr>
              <p:spPr bwMode="auto">
                <a:xfrm>
                  <a:off x="5377" y="3187"/>
                  <a:ext cx="10" cy="166"/>
                </a:xfrm>
                <a:custGeom>
                  <a:avLst/>
                  <a:gdLst>
                    <a:gd name="T0" fmla="*/ 23 w 29"/>
                    <a:gd name="T1" fmla="*/ 499 h 499"/>
                    <a:gd name="T2" fmla="*/ 29 w 29"/>
                    <a:gd name="T3" fmla="*/ 489 h 499"/>
                    <a:gd name="T4" fmla="*/ 29 w 29"/>
                    <a:gd name="T5" fmla="*/ 475 h 499"/>
                    <a:gd name="T6" fmla="*/ 28 w 29"/>
                    <a:gd name="T7" fmla="*/ 459 h 499"/>
                    <a:gd name="T8" fmla="*/ 28 w 29"/>
                    <a:gd name="T9" fmla="*/ 428 h 499"/>
                    <a:gd name="T10" fmla="*/ 28 w 29"/>
                    <a:gd name="T11" fmla="*/ 412 h 499"/>
                    <a:gd name="T12" fmla="*/ 28 w 29"/>
                    <a:gd name="T13" fmla="*/ 381 h 499"/>
                    <a:gd name="T14" fmla="*/ 26 w 29"/>
                    <a:gd name="T15" fmla="*/ 367 h 499"/>
                    <a:gd name="T16" fmla="*/ 26 w 29"/>
                    <a:gd name="T17" fmla="*/ 336 h 499"/>
                    <a:gd name="T18" fmla="*/ 26 w 29"/>
                    <a:gd name="T19" fmla="*/ 320 h 499"/>
                    <a:gd name="T20" fmla="*/ 26 w 29"/>
                    <a:gd name="T21" fmla="*/ 290 h 499"/>
                    <a:gd name="T22" fmla="*/ 25 w 29"/>
                    <a:gd name="T23" fmla="*/ 275 h 499"/>
                    <a:gd name="T24" fmla="*/ 25 w 29"/>
                    <a:gd name="T25" fmla="*/ 245 h 499"/>
                    <a:gd name="T26" fmla="*/ 25 w 29"/>
                    <a:gd name="T27" fmla="*/ 229 h 499"/>
                    <a:gd name="T28" fmla="*/ 25 w 29"/>
                    <a:gd name="T29" fmla="*/ 198 h 499"/>
                    <a:gd name="T30" fmla="*/ 23 w 29"/>
                    <a:gd name="T31" fmla="*/ 184 h 499"/>
                    <a:gd name="T32" fmla="*/ 23 w 29"/>
                    <a:gd name="T33" fmla="*/ 137 h 499"/>
                    <a:gd name="T34" fmla="*/ 23 w 29"/>
                    <a:gd name="T35" fmla="*/ 123 h 499"/>
                    <a:gd name="T36" fmla="*/ 23 w 29"/>
                    <a:gd name="T37" fmla="*/ 92 h 499"/>
                    <a:gd name="T38" fmla="*/ 23 w 29"/>
                    <a:gd name="T39" fmla="*/ 76 h 499"/>
                    <a:gd name="T40" fmla="*/ 23 w 29"/>
                    <a:gd name="T41" fmla="*/ 31 h 499"/>
                    <a:gd name="T42" fmla="*/ 22 w 29"/>
                    <a:gd name="T43" fmla="*/ 15 h 499"/>
                    <a:gd name="T44" fmla="*/ 22 w 29"/>
                    <a:gd name="T45" fmla="*/ 0 h 499"/>
                    <a:gd name="T46" fmla="*/ 0 w 29"/>
                    <a:gd name="T47" fmla="*/ 0 h 499"/>
                    <a:gd name="T48" fmla="*/ 0 w 29"/>
                    <a:gd name="T49" fmla="*/ 15 h 499"/>
                    <a:gd name="T50" fmla="*/ 0 w 29"/>
                    <a:gd name="T51" fmla="*/ 31 h 499"/>
                    <a:gd name="T52" fmla="*/ 0 w 29"/>
                    <a:gd name="T53" fmla="*/ 76 h 499"/>
                    <a:gd name="T54" fmla="*/ 0 w 29"/>
                    <a:gd name="T55" fmla="*/ 92 h 499"/>
                    <a:gd name="T56" fmla="*/ 0 w 29"/>
                    <a:gd name="T57" fmla="*/ 123 h 499"/>
                    <a:gd name="T58" fmla="*/ 2 w 29"/>
                    <a:gd name="T59" fmla="*/ 137 h 499"/>
                    <a:gd name="T60" fmla="*/ 2 w 29"/>
                    <a:gd name="T61" fmla="*/ 184 h 499"/>
                    <a:gd name="T62" fmla="*/ 2 w 29"/>
                    <a:gd name="T63" fmla="*/ 198 h 499"/>
                    <a:gd name="T64" fmla="*/ 2 w 29"/>
                    <a:gd name="T65" fmla="*/ 229 h 499"/>
                    <a:gd name="T66" fmla="*/ 2 w 29"/>
                    <a:gd name="T67" fmla="*/ 245 h 499"/>
                    <a:gd name="T68" fmla="*/ 2 w 29"/>
                    <a:gd name="T69" fmla="*/ 275 h 499"/>
                    <a:gd name="T70" fmla="*/ 3 w 29"/>
                    <a:gd name="T71" fmla="*/ 290 h 499"/>
                    <a:gd name="T72" fmla="*/ 3 w 29"/>
                    <a:gd name="T73" fmla="*/ 320 h 499"/>
                    <a:gd name="T74" fmla="*/ 3 w 29"/>
                    <a:gd name="T75" fmla="*/ 336 h 499"/>
                    <a:gd name="T76" fmla="*/ 3 w 29"/>
                    <a:gd name="T77" fmla="*/ 367 h 499"/>
                    <a:gd name="T78" fmla="*/ 5 w 29"/>
                    <a:gd name="T79" fmla="*/ 381 h 499"/>
                    <a:gd name="T80" fmla="*/ 5 w 29"/>
                    <a:gd name="T81" fmla="*/ 412 h 499"/>
                    <a:gd name="T82" fmla="*/ 5 w 29"/>
                    <a:gd name="T83" fmla="*/ 428 h 499"/>
                    <a:gd name="T84" fmla="*/ 5 w 29"/>
                    <a:gd name="T85" fmla="*/ 459 h 499"/>
                    <a:gd name="T86" fmla="*/ 6 w 29"/>
                    <a:gd name="T87" fmla="*/ 475 h 499"/>
                    <a:gd name="T88" fmla="*/ 6 w 29"/>
                    <a:gd name="T89" fmla="*/ 489 h 499"/>
                    <a:gd name="T90" fmla="*/ 10 w 29"/>
                    <a:gd name="T91" fmla="*/ 479 h 499"/>
                    <a:gd name="T92" fmla="*/ 23 w 29"/>
                    <a:gd name="T93" fmla="*/ 499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" h="499">
                      <a:moveTo>
                        <a:pt x="23" y="499"/>
                      </a:moveTo>
                      <a:lnTo>
                        <a:pt x="29" y="489"/>
                      </a:lnTo>
                      <a:lnTo>
                        <a:pt x="29" y="475"/>
                      </a:lnTo>
                      <a:lnTo>
                        <a:pt x="28" y="459"/>
                      </a:lnTo>
                      <a:lnTo>
                        <a:pt x="28" y="428"/>
                      </a:lnTo>
                      <a:lnTo>
                        <a:pt x="28" y="412"/>
                      </a:lnTo>
                      <a:lnTo>
                        <a:pt x="28" y="381"/>
                      </a:lnTo>
                      <a:lnTo>
                        <a:pt x="26" y="367"/>
                      </a:lnTo>
                      <a:lnTo>
                        <a:pt x="26" y="336"/>
                      </a:lnTo>
                      <a:lnTo>
                        <a:pt x="26" y="320"/>
                      </a:lnTo>
                      <a:lnTo>
                        <a:pt x="26" y="290"/>
                      </a:lnTo>
                      <a:lnTo>
                        <a:pt x="25" y="275"/>
                      </a:lnTo>
                      <a:lnTo>
                        <a:pt x="25" y="245"/>
                      </a:lnTo>
                      <a:lnTo>
                        <a:pt x="25" y="229"/>
                      </a:lnTo>
                      <a:lnTo>
                        <a:pt x="25" y="198"/>
                      </a:lnTo>
                      <a:lnTo>
                        <a:pt x="23" y="184"/>
                      </a:lnTo>
                      <a:lnTo>
                        <a:pt x="23" y="137"/>
                      </a:lnTo>
                      <a:lnTo>
                        <a:pt x="23" y="123"/>
                      </a:lnTo>
                      <a:lnTo>
                        <a:pt x="23" y="92"/>
                      </a:lnTo>
                      <a:lnTo>
                        <a:pt x="23" y="76"/>
                      </a:lnTo>
                      <a:lnTo>
                        <a:pt x="23" y="31"/>
                      </a:lnTo>
                      <a:lnTo>
                        <a:pt x="22" y="15"/>
                      </a:lnTo>
                      <a:lnTo>
                        <a:pt x="22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0" y="31"/>
                      </a:lnTo>
                      <a:lnTo>
                        <a:pt x="0" y="76"/>
                      </a:lnTo>
                      <a:lnTo>
                        <a:pt x="0" y="92"/>
                      </a:lnTo>
                      <a:lnTo>
                        <a:pt x="0" y="123"/>
                      </a:lnTo>
                      <a:lnTo>
                        <a:pt x="2" y="137"/>
                      </a:lnTo>
                      <a:lnTo>
                        <a:pt x="2" y="184"/>
                      </a:lnTo>
                      <a:lnTo>
                        <a:pt x="2" y="198"/>
                      </a:lnTo>
                      <a:lnTo>
                        <a:pt x="2" y="229"/>
                      </a:lnTo>
                      <a:lnTo>
                        <a:pt x="2" y="245"/>
                      </a:lnTo>
                      <a:lnTo>
                        <a:pt x="2" y="275"/>
                      </a:lnTo>
                      <a:lnTo>
                        <a:pt x="3" y="290"/>
                      </a:lnTo>
                      <a:lnTo>
                        <a:pt x="3" y="320"/>
                      </a:lnTo>
                      <a:lnTo>
                        <a:pt x="3" y="336"/>
                      </a:lnTo>
                      <a:lnTo>
                        <a:pt x="3" y="367"/>
                      </a:lnTo>
                      <a:lnTo>
                        <a:pt x="5" y="381"/>
                      </a:lnTo>
                      <a:lnTo>
                        <a:pt x="5" y="412"/>
                      </a:lnTo>
                      <a:lnTo>
                        <a:pt x="5" y="428"/>
                      </a:lnTo>
                      <a:lnTo>
                        <a:pt x="5" y="459"/>
                      </a:lnTo>
                      <a:lnTo>
                        <a:pt x="6" y="475"/>
                      </a:lnTo>
                      <a:lnTo>
                        <a:pt x="6" y="489"/>
                      </a:lnTo>
                      <a:lnTo>
                        <a:pt x="10" y="479"/>
                      </a:lnTo>
                      <a:lnTo>
                        <a:pt x="23" y="4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6" name="Freeform 95"/>
                <p:cNvSpPr>
                  <a:spLocks/>
                </p:cNvSpPr>
                <p:nvPr/>
              </p:nvSpPr>
              <p:spPr bwMode="auto">
                <a:xfrm>
                  <a:off x="5166" y="3346"/>
                  <a:ext cx="219" cy="30"/>
                </a:xfrm>
                <a:custGeom>
                  <a:avLst/>
                  <a:gdLst>
                    <a:gd name="T0" fmla="*/ 0 w 658"/>
                    <a:gd name="T1" fmla="*/ 32 h 90"/>
                    <a:gd name="T2" fmla="*/ 13 w 658"/>
                    <a:gd name="T3" fmla="*/ 52 h 90"/>
                    <a:gd name="T4" fmla="*/ 35 w 658"/>
                    <a:gd name="T5" fmla="*/ 64 h 90"/>
                    <a:gd name="T6" fmla="*/ 65 w 658"/>
                    <a:gd name="T7" fmla="*/ 76 h 90"/>
                    <a:gd name="T8" fmla="*/ 103 w 658"/>
                    <a:gd name="T9" fmla="*/ 81 h 90"/>
                    <a:gd name="T10" fmla="*/ 144 w 658"/>
                    <a:gd name="T11" fmla="*/ 86 h 90"/>
                    <a:gd name="T12" fmla="*/ 192 w 658"/>
                    <a:gd name="T13" fmla="*/ 90 h 90"/>
                    <a:gd name="T14" fmla="*/ 269 w 658"/>
                    <a:gd name="T15" fmla="*/ 90 h 90"/>
                    <a:gd name="T16" fmla="*/ 321 w 658"/>
                    <a:gd name="T17" fmla="*/ 87 h 90"/>
                    <a:gd name="T18" fmla="*/ 376 w 658"/>
                    <a:gd name="T19" fmla="*/ 84 h 90"/>
                    <a:gd name="T20" fmla="*/ 429 w 658"/>
                    <a:gd name="T21" fmla="*/ 78 h 90"/>
                    <a:gd name="T22" fmla="*/ 481 w 658"/>
                    <a:gd name="T23" fmla="*/ 71 h 90"/>
                    <a:gd name="T24" fmla="*/ 529 w 658"/>
                    <a:gd name="T25" fmla="*/ 62 h 90"/>
                    <a:gd name="T26" fmla="*/ 574 w 658"/>
                    <a:gd name="T27" fmla="*/ 52 h 90"/>
                    <a:gd name="T28" fmla="*/ 612 w 658"/>
                    <a:gd name="T29" fmla="*/ 41 h 90"/>
                    <a:gd name="T30" fmla="*/ 644 w 658"/>
                    <a:gd name="T31" fmla="*/ 28 h 90"/>
                    <a:gd name="T32" fmla="*/ 645 w 658"/>
                    <a:gd name="T33" fmla="*/ 0 h 90"/>
                    <a:gd name="T34" fmla="*/ 621 w 658"/>
                    <a:gd name="T35" fmla="*/ 13 h 90"/>
                    <a:gd name="T36" fmla="*/ 586 w 658"/>
                    <a:gd name="T37" fmla="*/ 25 h 90"/>
                    <a:gd name="T38" fmla="*/ 547 w 658"/>
                    <a:gd name="T39" fmla="*/ 35 h 90"/>
                    <a:gd name="T40" fmla="*/ 501 w 658"/>
                    <a:gd name="T41" fmla="*/ 44 h 90"/>
                    <a:gd name="T42" fmla="*/ 452 w 658"/>
                    <a:gd name="T43" fmla="*/ 52 h 90"/>
                    <a:gd name="T44" fmla="*/ 401 w 658"/>
                    <a:gd name="T45" fmla="*/ 58 h 90"/>
                    <a:gd name="T46" fmla="*/ 347 w 658"/>
                    <a:gd name="T47" fmla="*/ 64 h 90"/>
                    <a:gd name="T48" fmla="*/ 294 w 658"/>
                    <a:gd name="T49" fmla="*/ 65 h 90"/>
                    <a:gd name="T50" fmla="*/ 193 w 658"/>
                    <a:gd name="T51" fmla="*/ 67 h 90"/>
                    <a:gd name="T52" fmla="*/ 147 w 658"/>
                    <a:gd name="T53" fmla="*/ 64 h 90"/>
                    <a:gd name="T54" fmla="*/ 106 w 658"/>
                    <a:gd name="T55" fmla="*/ 58 h 90"/>
                    <a:gd name="T56" fmla="*/ 71 w 658"/>
                    <a:gd name="T57" fmla="*/ 52 h 90"/>
                    <a:gd name="T58" fmla="*/ 45 w 658"/>
                    <a:gd name="T59" fmla="*/ 42 h 90"/>
                    <a:gd name="T60" fmla="*/ 27 w 658"/>
                    <a:gd name="T61" fmla="*/ 33 h 90"/>
                    <a:gd name="T62" fmla="*/ 22 w 658"/>
                    <a:gd name="T63" fmla="*/ 25 h 90"/>
                    <a:gd name="T64" fmla="*/ 0 w 658"/>
                    <a:gd name="T65" fmla="*/ 2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8" h="90">
                      <a:moveTo>
                        <a:pt x="0" y="29"/>
                      </a:moveTo>
                      <a:lnTo>
                        <a:pt x="0" y="32"/>
                      </a:lnTo>
                      <a:lnTo>
                        <a:pt x="4" y="42"/>
                      </a:lnTo>
                      <a:lnTo>
                        <a:pt x="13" y="52"/>
                      </a:lnTo>
                      <a:lnTo>
                        <a:pt x="23" y="58"/>
                      </a:lnTo>
                      <a:lnTo>
                        <a:pt x="35" y="64"/>
                      </a:lnTo>
                      <a:lnTo>
                        <a:pt x="49" y="70"/>
                      </a:lnTo>
                      <a:lnTo>
                        <a:pt x="65" y="76"/>
                      </a:lnTo>
                      <a:lnTo>
                        <a:pt x="83" y="78"/>
                      </a:lnTo>
                      <a:lnTo>
                        <a:pt x="103" y="81"/>
                      </a:lnTo>
                      <a:lnTo>
                        <a:pt x="123" y="84"/>
                      </a:lnTo>
                      <a:lnTo>
                        <a:pt x="144" y="86"/>
                      </a:lnTo>
                      <a:lnTo>
                        <a:pt x="167" y="87"/>
                      </a:lnTo>
                      <a:lnTo>
                        <a:pt x="192" y="90"/>
                      </a:lnTo>
                      <a:lnTo>
                        <a:pt x="216" y="90"/>
                      </a:lnTo>
                      <a:lnTo>
                        <a:pt x="269" y="90"/>
                      </a:lnTo>
                      <a:lnTo>
                        <a:pt x="295" y="89"/>
                      </a:lnTo>
                      <a:lnTo>
                        <a:pt x="321" y="87"/>
                      </a:lnTo>
                      <a:lnTo>
                        <a:pt x="349" y="86"/>
                      </a:lnTo>
                      <a:lnTo>
                        <a:pt x="376" y="84"/>
                      </a:lnTo>
                      <a:lnTo>
                        <a:pt x="403" y="81"/>
                      </a:lnTo>
                      <a:lnTo>
                        <a:pt x="429" y="78"/>
                      </a:lnTo>
                      <a:lnTo>
                        <a:pt x="455" y="76"/>
                      </a:lnTo>
                      <a:lnTo>
                        <a:pt x="481" y="71"/>
                      </a:lnTo>
                      <a:lnTo>
                        <a:pt x="506" y="67"/>
                      </a:lnTo>
                      <a:lnTo>
                        <a:pt x="529" y="62"/>
                      </a:lnTo>
                      <a:lnTo>
                        <a:pt x="551" y="58"/>
                      </a:lnTo>
                      <a:lnTo>
                        <a:pt x="574" y="52"/>
                      </a:lnTo>
                      <a:lnTo>
                        <a:pt x="593" y="46"/>
                      </a:lnTo>
                      <a:lnTo>
                        <a:pt x="612" y="41"/>
                      </a:lnTo>
                      <a:lnTo>
                        <a:pt x="629" y="35"/>
                      </a:lnTo>
                      <a:lnTo>
                        <a:pt x="644" y="28"/>
                      </a:lnTo>
                      <a:lnTo>
                        <a:pt x="658" y="20"/>
                      </a:lnTo>
                      <a:lnTo>
                        <a:pt x="645" y="0"/>
                      </a:lnTo>
                      <a:lnTo>
                        <a:pt x="634" y="6"/>
                      </a:lnTo>
                      <a:lnTo>
                        <a:pt x="621" y="13"/>
                      </a:lnTo>
                      <a:lnTo>
                        <a:pt x="605" y="19"/>
                      </a:lnTo>
                      <a:lnTo>
                        <a:pt x="586" y="25"/>
                      </a:lnTo>
                      <a:lnTo>
                        <a:pt x="567" y="29"/>
                      </a:lnTo>
                      <a:lnTo>
                        <a:pt x="547" y="35"/>
                      </a:lnTo>
                      <a:lnTo>
                        <a:pt x="525" y="39"/>
                      </a:lnTo>
                      <a:lnTo>
                        <a:pt x="501" y="44"/>
                      </a:lnTo>
                      <a:lnTo>
                        <a:pt x="477" y="48"/>
                      </a:lnTo>
                      <a:lnTo>
                        <a:pt x="452" y="52"/>
                      </a:lnTo>
                      <a:lnTo>
                        <a:pt x="426" y="55"/>
                      </a:lnTo>
                      <a:lnTo>
                        <a:pt x="401" y="58"/>
                      </a:lnTo>
                      <a:lnTo>
                        <a:pt x="373" y="61"/>
                      </a:lnTo>
                      <a:lnTo>
                        <a:pt x="347" y="64"/>
                      </a:lnTo>
                      <a:lnTo>
                        <a:pt x="321" y="64"/>
                      </a:lnTo>
                      <a:lnTo>
                        <a:pt x="294" y="65"/>
                      </a:lnTo>
                      <a:lnTo>
                        <a:pt x="269" y="67"/>
                      </a:lnTo>
                      <a:lnTo>
                        <a:pt x="193" y="67"/>
                      </a:lnTo>
                      <a:lnTo>
                        <a:pt x="168" y="65"/>
                      </a:lnTo>
                      <a:lnTo>
                        <a:pt x="147" y="64"/>
                      </a:lnTo>
                      <a:lnTo>
                        <a:pt x="125" y="61"/>
                      </a:lnTo>
                      <a:lnTo>
                        <a:pt x="106" y="58"/>
                      </a:lnTo>
                      <a:lnTo>
                        <a:pt x="88" y="55"/>
                      </a:lnTo>
                      <a:lnTo>
                        <a:pt x="71" y="52"/>
                      </a:lnTo>
                      <a:lnTo>
                        <a:pt x="56" y="48"/>
                      </a:lnTo>
                      <a:lnTo>
                        <a:pt x="45" y="42"/>
                      </a:lnTo>
                      <a:lnTo>
                        <a:pt x="35" y="38"/>
                      </a:lnTo>
                      <a:lnTo>
                        <a:pt x="27" y="33"/>
                      </a:lnTo>
                      <a:lnTo>
                        <a:pt x="25" y="29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7" name="Freeform 96"/>
                <p:cNvSpPr>
                  <a:spLocks/>
                </p:cNvSpPr>
                <p:nvPr/>
              </p:nvSpPr>
              <p:spPr bwMode="auto">
                <a:xfrm>
                  <a:off x="5139" y="2713"/>
                  <a:ext cx="34" cy="643"/>
                </a:xfrm>
                <a:custGeom>
                  <a:avLst/>
                  <a:gdLst>
                    <a:gd name="T0" fmla="*/ 48 w 101"/>
                    <a:gd name="T1" fmla="*/ 8 h 1930"/>
                    <a:gd name="T2" fmla="*/ 32 w 101"/>
                    <a:gd name="T3" fmla="*/ 113 h 1930"/>
                    <a:gd name="T4" fmla="*/ 19 w 101"/>
                    <a:gd name="T5" fmla="*/ 222 h 1930"/>
                    <a:gd name="T6" fmla="*/ 10 w 101"/>
                    <a:gd name="T7" fmla="*/ 334 h 1930"/>
                    <a:gd name="T8" fmla="*/ 5 w 101"/>
                    <a:gd name="T9" fmla="*/ 451 h 1930"/>
                    <a:gd name="T10" fmla="*/ 2 w 101"/>
                    <a:gd name="T11" fmla="*/ 567 h 1930"/>
                    <a:gd name="T12" fmla="*/ 0 w 101"/>
                    <a:gd name="T13" fmla="*/ 749 h 1930"/>
                    <a:gd name="T14" fmla="*/ 3 w 101"/>
                    <a:gd name="T15" fmla="*/ 871 h 1930"/>
                    <a:gd name="T16" fmla="*/ 6 w 101"/>
                    <a:gd name="T17" fmla="*/ 995 h 1930"/>
                    <a:gd name="T18" fmla="*/ 13 w 101"/>
                    <a:gd name="T19" fmla="*/ 1120 h 1930"/>
                    <a:gd name="T20" fmla="*/ 21 w 101"/>
                    <a:gd name="T21" fmla="*/ 1245 h 1930"/>
                    <a:gd name="T22" fmla="*/ 29 w 101"/>
                    <a:gd name="T23" fmla="*/ 1370 h 1930"/>
                    <a:gd name="T24" fmla="*/ 40 w 101"/>
                    <a:gd name="T25" fmla="*/ 1497 h 1930"/>
                    <a:gd name="T26" fmla="*/ 50 w 101"/>
                    <a:gd name="T27" fmla="*/ 1622 h 1930"/>
                    <a:gd name="T28" fmla="*/ 60 w 101"/>
                    <a:gd name="T29" fmla="*/ 1747 h 1930"/>
                    <a:gd name="T30" fmla="*/ 72 w 101"/>
                    <a:gd name="T31" fmla="*/ 1870 h 1930"/>
                    <a:gd name="T32" fmla="*/ 101 w 101"/>
                    <a:gd name="T33" fmla="*/ 1927 h 1930"/>
                    <a:gd name="T34" fmla="*/ 89 w 101"/>
                    <a:gd name="T35" fmla="*/ 1806 h 1930"/>
                    <a:gd name="T36" fmla="*/ 79 w 101"/>
                    <a:gd name="T37" fmla="*/ 1681 h 1930"/>
                    <a:gd name="T38" fmla="*/ 67 w 101"/>
                    <a:gd name="T39" fmla="*/ 1556 h 1930"/>
                    <a:gd name="T40" fmla="*/ 57 w 101"/>
                    <a:gd name="T41" fmla="*/ 1433 h 1930"/>
                    <a:gd name="T42" fmla="*/ 48 w 101"/>
                    <a:gd name="T43" fmla="*/ 1306 h 1930"/>
                    <a:gd name="T44" fmla="*/ 40 w 101"/>
                    <a:gd name="T45" fmla="*/ 1181 h 1930"/>
                    <a:gd name="T46" fmla="*/ 34 w 101"/>
                    <a:gd name="T47" fmla="*/ 1056 h 1930"/>
                    <a:gd name="T48" fmla="*/ 28 w 101"/>
                    <a:gd name="T49" fmla="*/ 932 h 1930"/>
                    <a:gd name="T50" fmla="*/ 25 w 101"/>
                    <a:gd name="T51" fmla="*/ 810 h 1930"/>
                    <a:gd name="T52" fmla="*/ 24 w 101"/>
                    <a:gd name="T53" fmla="*/ 567 h 1930"/>
                    <a:gd name="T54" fmla="*/ 28 w 101"/>
                    <a:gd name="T55" fmla="*/ 451 h 1930"/>
                    <a:gd name="T56" fmla="*/ 34 w 101"/>
                    <a:gd name="T57" fmla="*/ 336 h 1930"/>
                    <a:gd name="T58" fmla="*/ 42 w 101"/>
                    <a:gd name="T59" fmla="*/ 225 h 1930"/>
                    <a:gd name="T60" fmla="*/ 54 w 101"/>
                    <a:gd name="T61" fmla="*/ 116 h 1930"/>
                    <a:gd name="T62" fmla="*/ 70 w 101"/>
                    <a:gd name="T63" fmla="*/ 11 h 1930"/>
                    <a:gd name="T64" fmla="*/ 66 w 101"/>
                    <a:gd name="T65" fmla="*/ 0 h 1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" h="1930">
                      <a:moveTo>
                        <a:pt x="66" y="0"/>
                      </a:moveTo>
                      <a:lnTo>
                        <a:pt x="48" y="8"/>
                      </a:lnTo>
                      <a:lnTo>
                        <a:pt x="40" y="59"/>
                      </a:lnTo>
                      <a:lnTo>
                        <a:pt x="32" y="113"/>
                      </a:lnTo>
                      <a:lnTo>
                        <a:pt x="25" y="168"/>
                      </a:lnTo>
                      <a:lnTo>
                        <a:pt x="19" y="222"/>
                      </a:lnTo>
                      <a:lnTo>
                        <a:pt x="15" y="278"/>
                      </a:lnTo>
                      <a:lnTo>
                        <a:pt x="10" y="334"/>
                      </a:lnTo>
                      <a:lnTo>
                        <a:pt x="6" y="392"/>
                      </a:lnTo>
                      <a:lnTo>
                        <a:pt x="5" y="451"/>
                      </a:lnTo>
                      <a:lnTo>
                        <a:pt x="3" y="509"/>
                      </a:lnTo>
                      <a:lnTo>
                        <a:pt x="2" y="567"/>
                      </a:lnTo>
                      <a:lnTo>
                        <a:pt x="0" y="628"/>
                      </a:lnTo>
                      <a:lnTo>
                        <a:pt x="0" y="749"/>
                      </a:lnTo>
                      <a:lnTo>
                        <a:pt x="2" y="810"/>
                      </a:lnTo>
                      <a:lnTo>
                        <a:pt x="3" y="871"/>
                      </a:lnTo>
                      <a:lnTo>
                        <a:pt x="5" y="934"/>
                      </a:lnTo>
                      <a:lnTo>
                        <a:pt x="6" y="995"/>
                      </a:lnTo>
                      <a:lnTo>
                        <a:pt x="10" y="1057"/>
                      </a:lnTo>
                      <a:lnTo>
                        <a:pt x="13" y="1120"/>
                      </a:lnTo>
                      <a:lnTo>
                        <a:pt x="16" y="1182"/>
                      </a:lnTo>
                      <a:lnTo>
                        <a:pt x="21" y="1245"/>
                      </a:lnTo>
                      <a:lnTo>
                        <a:pt x="25" y="1307"/>
                      </a:lnTo>
                      <a:lnTo>
                        <a:pt x="29" y="1370"/>
                      </a:lnTo>
                      <a:lnTo>
                        <a:pt x="34" y="1433"/>
                      </a:lnTo>
                      <a:lnTo>
                        <a:pt x="40" y="1497"/>
                      </a:lnTo>
                      <a:lnTo>
                        <a:pt x="44" y="1559"/>
                      </a:lnTo>
                      <a:lnTo>
                        <a:pt x="50" y="1622"/>
                      </a:lnTo>
                      <a:lnTo>
                        <a:pt x="56" y="1684"/>
                      </a:lnTo>
                      <a:lnTo>
                        <a:pt x="60" y="1747"/>
                      </a:lnTo>
                      <a:lnTo>
                        <a:pt x="67" y="1808"/>
                      </a:lnTo>
                      <a:lnTo>
                        <a:pt x="72" y="1870"/>
                      </a:lnTo>
                      <a:lnTo>
                        <a:pt x="79" y="1930"/>
                      </a:lnTo>
                      <a:lnTo>
                        <a:pt x="101" y="1927"/>
                      </a:lnTo>
                      <a:lnTo>
                        <a:pt x="95" y="1867"/>
                      </a:lnTo>
                      <a:lnTo>
                        <a:pt x="89" y="1806"/>
                      </a:lnTo>
                      <a:lnTo>
                        <a:pt x="83" y="1744"/>
                      </a:lnTo>
                      <a:lnTo>
                        <a:pt x="79" y="1681"/>
                      </a:lnTo>
                      <a:lnTo>
                        <a:pt x="73" y="1619"/>
                      </a:lnTo>
                      <a:lnTo>
                        <a:pt x="67" y="1556"/>
                      </a:lnTo>
                      <a:lnTo>
                        <a:pt x="63" y="1494"/>
                      </a:lnTo>
                      <a:lnTo>
                        <a:pt x="57" y="1433"/>
                      </a:lnTo>
                      <a:lnTo>
                        <a:pt x="53" y="1369"/>
                      </a:lnTo>
                      <a:lnTo>
                        <a:pt x="48" y="1306"/>
                      </a:lnTo>
                      <a:lnTo>
                        <a:pt x="44" y="1243"/>
                      </a:lnTo>
                      <a:lnTo>
                        <a:pt x="40" y="1181"/>
                      </a:lnTo>
                      <a:lnTo>
                        <a:pt x="35" y="1118"/>
                      </a:lnTo>
                      <a:lnTo>
                        <a:pt x="34" y="1056"/>
                      </a:lnTo>
                      <a:lnTo>
                        <a:pt x="29" y="993"/>
                      </a:lnTo>
                      <a:lnTo>
                        <a:pt x="28" y="932"/>
                      </a:lnTo>
                      <a:lnTo>
                        <a:pt x="26" y="870"/>
                      </a:lnTo>
                      <a:lnTo>
                        <a:pt x="25" y="810"/>
                      </a:lnTo>
                      <a:lnTo>
                        <a:pt x="24" y="749"/>
                      </a:lnTo>
                      <a:lnTo>
                        <a:pt x="24" y="567"/>
                      </a:lnTo>
                      <a:lnTo>
                        <a:pt x="26" y="509"/>
                      </a:lnTo>
                      <a:lnTo>
                        <a:pt x="28" y="451"/>
                      </a:lnTo>
                      <a:lnTo>
                        <a:pt x="29" y="394"/>
                      </a:lnTo>
                      <a:lnTo>
                        <a:pt x="34" y="336"/>
                      </a:lnTo>
                      <a:lnTo>
                        <a:pt x="38" y="280"/>
                      </a:lnTo>
                      <a:lnTo>
                        <a:pt x="42" y="225"/>
                      </a:lnTo>
                      <a:lnTo>
                        <a:pt x="48" y="170"/>
                      </a:lnTo>
                      <a:lnTo>
                        <a:pt x="54" y="116"/>
                      </a:lnTo>
                      <a:lnTo>
                        <a:pt x="63" y="64"/>
                      </a:lnTo>
                      <a:lnTo>
                        <a:pt x="70" y="11"/>
                      </a:lnTo>
                      <a:lnTo>
                        <a:pt x="53" y="19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8" name="Freeform 97"/>
                <p:cNvSpPr>
                  <a:spLocks/>
                </p:cNvSpPr>
                <p:nvPr/>
              </p:nvSpPr>
              <p:spPr bwMode="auto">
                <a:xfrm>
                  <a:off x="5190" y="2747"/>
                  <a:ext cx="8" cy="5"/>
                </a:xfrm>
                <a:custGeom>
                  <a:avLst/>
                  <a:gdLst>
                    <a:gd name="T0" fmla="*/ 24 w 24"/>
                    <a:gd name="T1" fmla="*/ 9 h 15"/>
                    <a:gd name="T2" fmla="*/ 22 w 24"/>
                    <a:gd name="T3" fmla="*/ 3 h 15"/>
                    <a:gd name="T4" fmla="*/ 18 w 24"/>
                    <a:gd name="T5" fmla="*/ 0 h 15"/>
                    <a:gd name="T6" fmla="*/ 14 w 24"/>
                    <a:gd name="T7" fmla="*/ 0 h 15"/>
                    <a:gd name="T8" fmla="*/ 9 w 24"/>
                    <a:gd name="T9" fmla="*/ 0 h 15"/>
                    <a:gd name="T10" fmla="*/ 5 w 24"/>
                    <a:gd name="T11" fmla="*/ 3 h 15"/>
                    <a:gd name="T12" fmla="*/ 2 w 24"/>
                    <a:gd name="T13" fmla="*/ 6 h 15"/>
                    <a:gd name="T14" fmla="*/ 0 w 24"/>
                    <a:gd name="T15" fmla="*/ 10 h 15"/>
                    <a:gd name="T16" fmla="*/ 2 w 24"/>
                    <a:gd name="T17" fmla="*/ 15 h 15"/>
                    <a:gd name="T18" fmla="*/ 24 w 24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5">
                      <a:moveTo>
                        <a:pt x="24" y="9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9" name="Freeform 98"/>
                <p:cNvSpPr>
                  <a:spLocks/>
                </p:cNvSpPr>
                <p:nvPr/>
              </p:nvSpPr>
              <p:spPr bwMode="auto">
                <a:xfrm>
                  <a:off x="5190" y="2750"/>
                  <a:ext cx="22" cy="77"/>
                </a:xfrm>
                <a:custGeom>
                  <a:avLst/>
                  <a:gdLst>
                    <a:gd name="T0" fmla="*/ 60 w 65"/>
                    <a:gd name="T1" fmla="*/ 230 h 230"/>
                    <a:gd name="T2" fmla="*/ 65 w 65"/>
                    <a:gd name="T3" fmla="*/ 216 h 230"/>
                    <a:gd name="T4" fmla="*/ 62 w 65"/>
                    <a:gd name="T5" fmla="*/ 205 h 230"/>
                    <a:gd name="T6" fmla="*/ 60 w 65"/>
                    <a:gd name="T7" fmla="*/ 190 h 230"/>
                    <a:gd name="T8" fmla="*/ 58 w 65"/>
                    <a:gd name="T9" fmla="*/ 177 h 230"/>
                    <a:gd name="T10" fmla="*/ 57 w 65"/>
                    <a:gd name="T11" fmla="*/ 164 h 230"/>
                    <a:gd name="T12" fmla="*/ 54 w 65"/>
                    <a:gd name="T13" fmla="*/ 152 h 230"/>
                    <a:gd name="T14" fmla="*/ 52 w 65"/>
                    <a:gd name="T15" fmla="*/ 138 h 230"/>
                    <a:gd name="T16" fmla="*/ 51 w 65"/>
                    <a:gd name="T17" fmla="*/ 126 h 230"/>
                    <a:gd name="T18" fmla="*/ 48 w 65"/>
                    <a:gd name="T19" fmla="*/ 113 h 230"/>
                    <a:gd name="T20" fmla="*/ 45 w 65"/>
                    <a:gd name="T21" fmla="*/ 99 h 230"/>
                    <a:gd name="T22" fmla="*/ 42 w 65"/>
                    <a:gd name="T23" fmla="*/ 86 h 230"/>
                    <a:gd name="T24" fmla="*/ 41 w 65"/>
                    <a:gd name="T25" fmla="*/ 71 h 230"/>
                    <a:gd name="T26" fmla="*/ 38 w 65"/>
                    <a:gd name="T27" fmla="*/ 58 h 230"/>
                    <a:gd name="T28" fmla="*/ 35 w 65"/>
                    <a:gd name="T29" fmla="*/ 43 h 230"/>
                    <a:gd name="T30" fmla="*/ 30 w 65"/>
                    <a:gd name="T31" fmla="*/ 29 h 230"/>
                    <a:gd name="T32" fmla="*/ 26 w 65"/>
                    <a:gd name="T33" fmla="*/ 14 h 230"/>
                    <a:gd name="T34" fmla="*/ 22 w 65"/>
                    <a:gd name="T35" fmla="*/ 0 h 230"/>
                    <a:gd name="T36" fmla="*/ 0 w 65"/>
                    <a:gd name="T37" fmla="*/ 6 h 230"/>
                    <a:gd name="T38" fmla="*/ 4 w 65"/>
                    <a:gd name="T39" fmla="*/ 20 h 230"/>
                    <a:gd name="T40" fmla="*/ 7 w 65"/>
                    <a:gd name="T41" fmla="*/ 35 h 230"/>
                    <a:gd name="T42" fmla="*/ 12 w 65"/>
                    <a:gd name="T43" fmla="*/ 49 h 230"/>
                    <a:gd name="T44" fmla="*/ 14 w 65"/>
                    <a:gd name="T45" fmla="*/ 62 h 230"/>
                    <a:gd name="T46" fmla="*/ 17 w 65"/>
                    <a:gd name="T47" fmla="*/ 77 h 230"/>
                    <a:gd name="T48" fmla="*/ 20 w 65"/>
                    <a:gd name="T49" fmla="*/ 90 h 230"/>
                    <a:gd name="T50" fmla="*/ 22 w 65"/>
                    <a:gd name="T51" fmla="*/ 103 h 230"/>
                    <a:gd name="T52" fmla="*/ 25 w 65"/>
                    <a:gd name="T53" fmla="*/ 116 h 230"/>
                    <a:gd name="T54" fmla="*/ 28 w 65"/>
                    <a:gd name="T55" fmla="*/ 129 h 230"/>
                    <a:gd name="T56" fmla="*/ 29 w 65"/>
                    <a:gd name="T57" fmla="*/ 142 h 230"/>
                    <a:gd name="T58" fmla="*/ 30 w 65"/>
                    <a:gd name="T59" fmla="*/ 155 h 230"/>
                    <a:gd name="T60" fmla="*/ 33 w 65"/>
                    <a:gd name="T61" fmla="*/ 168 h 230"/>
                    <a:gd name="T62" fmla="*/ 35 w 65"/>
                    <a:gd name="T63" fmla="*/ 182 h 230"/>
                    <a:gd name="T64" fmla="*/ 38 w 65"/>
                    <a:gd name="T65" fmla="*/ 195 h 230"/>
                    <a:gd name="T66" fmla="*/ 39 w 65"/>
                    <a:gd name="T67" fmla="*/ 208 h 230"/>
                    <a:gd name="T68" fmla="*/ 42 w 65"/>
                    <a:gd name="T69" fmla="*/ 222 h 230"/>
                    <a:gd name="T70" fmla="*/ 48 w 65"/>
                    <a:gd name="T71" fmla="*/ 209 h 230"/>
                    <a:gd name="T72" fmla="*/ 60 w 65"/>
                    <a:gd name="T73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5" h="230">
                      <a:moveTo>
                        <a:pt x="60" y="230"/>
                      </a:moveTo>
                      <a:lnTo>
                        <a:pt x="65" y="216"/>
                      </a:lnTo>
                      <a:lnTo>
                        <a:pt x="62" y="205"/>
                      </a:lnTo>
                      <a:lnTo>
                        <a:pt x="60" y="190"/>
                      </a:lnTo>
                      <a:lnTo>
                        <a:pt x="58" y="177"/>
                      </a:lnTo>
                      <a:lnTo>
                        <a:pt x="57" y="164"/>
                      </a:lnTo>
                      <a:lnTo>
                        <a:pt x="54" y="152"/>
                      </a:lnTo>
                      <a:lnTo>
                        <a:pt x="52" y="138"/>
                      </a:lnTo>
                      <a:lnTo>
                        <a:pt x="51" y="126"/>
                      </a:lnTo>
                      <a:lnTo>
                        <a:pt x="48" y="113"/>
                      </a:lnTo>
                      <a:lnTo>
                        <a:pt x="45" y="99"/>
                      </a:lnTo>
                      <a:lnTo>
                        <a:pt x="42" y="86"/>
                      </a:lnTo>
                      <a:lnTo>
                        <a:pt x="41" y="71"/>
                      </a:lnTo>
                      <a:lnTo>
                        <a:pt x="38" y="58"/>
                      </a:lnTo>
                      <a:lnTo>
                        <a:pt x="35" y="43"/>
                      </a:lnTo>
                      <a:lnTo>
                        <a:pt x="30" y="29"/>
                      </a:lnTo>
                      <a:lnTo>
                        <a:pt x="26" y="14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4" y="20"/>
                      </a:lnTo>
                      <a:lnTo>
                        <a:pt x="7" y="35"/>
                      </a:lnTo>
                      <a:lnTo>
                        <a:pt x="12" y="49"/>
                      </a:lnTo>
                      <a:lnTo>
                        <a:pt x="14" y="62"/>
                      </a:lnTo>
                      <a:lnTo>
                        <a:pt x="17" y="77"/>
                      </a:lnTo>
                      <a:lnTo>
                        <a:pt x="20" y="90"/>
                      </a:lnTo>
                      <a:lnTo>
                        <a:pt x="22" y="103"/>
                      </a:lnTo>
                      <a:lnTo>
                        <a:pt x="25" y="116"/>
                      </a:lnTo>
                      <a:lnTo>
                        <a:pt x="28" y="129"/>
                      </a:lnTo>
                      <a:lnTo>
                        <a:pt x="29" y="142"/>
                      </a:lnTo>
                      <a:lnTo>
                        <a:pt x="30" y="155"/>
                      </a:lnTo>
                      <a:lnTo>
                        <a:pt x="33" y="168"/>
                      </a:lnTo>
                      <a:lnTo>
                        <a:pt x="35" y="182"/>
                      </a:lnTo>
                      <a:lnTo>
                        <a:pt x="38" y="195"/>
                      </a:lnTo>
                      <a:lnTo>
                        <a:pt x="39" y="208"/>
                      </a:lnTo>
                      <a:lnTo>
                        <a:pt x="42" y="222"/>
                      </a:lnTo>
                      <a:lnTo>
                        <a:pt x="48" y="209"/>
                      </a:lnTo>
                      <a:lnTo>
                        <a:pt x="6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0" name="Freeform 99"/>
                <p:cNvSpPr>
                  <a:spLocks/>
                </p:cNvSpPr>
                <p:nvPr/>
              </p:nvSpPr>
              <p:spPr bwMode="auto">
                <a:xfrm>
                  <a:off x="5180" y="2820"/>
                  <a:ext cx="30" cy="23"/>
                </a:xfrm>
                <a:custGeom>
                  <a:avLst/>
                  <a:gdLst>
                    <a:gd name="T0" fmla="*/ 12 w 92"/>
                    <a:gd name="T1" fmla="*/ 50 h 70"/>
                    <a:gd name="T2" fmla="*/ 12 w 92"/>
                    <a:gd name="T3" fmla="*/ 70 h 70"/>
                    <a:gd name="T4" fmla="*/ 22 w 92"/>
                    <a:gd name="T5" fmla="*/ 64 h 70"/>
                    <a:gd name="T6" fmla="*/ 32 w 92"/>
                    <a:gd name="T7" fmla="*/ 57 h 70"/>
                    <a:gd name="T8" fmla="*/ 42 w 92"/>
                    <a:gd name="T9" fmla="*/ 51 h 70"/>
                    <a:gd name="T10" fmla="*/ 52 w 92"/>
                    <a:gd name="T11" fmla="*/ 45 h 70"/>
                    <a:gd name="T12" fmla="*/ 62 w 92"/>
                    <a:gd name="T13" fmla="*/ 39 h 70"/>
                    <a:gd name="T14" fmla="*/ 71 w 92"/>
                    <a:gd name="T15" fmla="*/ 32 h 70"/>
                    <a:gd name="T16" fmla="*/ 83 w 92"/>
                    <a:gd name="T17" fmla="*/ 26 h 70"/>
                    <a:gd name="T18" fmla="*/ 92 w 92"/>
                    <a:gd name="T19" fmla="*/ 21 h 70"/>
                    <a:gd name="T20" fmla="*/ 80 w 92"/>
                    <a:gd name="T21" fmla="*/ 0 h 70"/>
                    <a:gd name="T22" fmla="*/ 70 w 92"/>
                    <a:gd name="T23" fmla="*/ 6 h 70"/>
                    <a:gd name="T24" fmla="*/ 60 w 92"/>
                    <a:gd name="T25" fmla="*/ 13 h 70"/>
                    <a:gd name="T26" fmla="*/ 51 w 92"/>
                    <a:gd name="T27" fmla="*/ 19 h 70"/>
                    <a:gd name="T28" fmla="*/ 39 w 92"/>
                    <a:gd name="T29" fmla="*/ 25 h 70"/>
                    <a:gd name="T30" fmla="*/ 30 w 92"/>
                    <a:gd name="T31" fmla="*/ 31 h 70"/>
                    <a:gd name="T32" fmla="*/ 20 w 92"/>
                    <a:gd name="T33" fmla="*/ 38 h 70"/>
                    <a:gd name="T34" fmla="*/ 10 w 92"/>
                    <a:gd name="T35" fmla="*/ 44 h 70"/>
                    <a:gd name="T36" fmla="*/ 0 w 92"/>
                    <a:gd name="T37" fmla="*/ 50 h 70"/>
                    <a:gd name="T38" fmla="*/ 0 w 92"/>
                    <a:gd name="T39" fmla="*/ 70 h 70"/>
                    <a:gd name="T40" fmla="*/ 12 w 92"/>
                    <a:gd name="T41" fmla="*/ 5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70">
                      <a:moveTo>
                        <a:pt x="12" y="50"/>
                      </a:moveTo>
                      <a:lnTo>
                        <a:pt x="12" y="70"/>
                      </a:lnTo>
                      <a:lnTo>
                        <a:pt x="22" y="64"/>
                      </a:lnTo>
                      <a:lnTo>
                        <a:pt x="32" y="57"/>
                      </a:lnTo>
                      <a:lnTo>
                        <a:pt x="42" y="51"/>
                      </a:lnTo>
                      <a:lnTo>
                        <a:pt x="52" y="45"/>
                      </a:lnTo>
                      <a:lnTo>
                        <a:pt x="62" y="39"/>
                      </a:lnTo>
                      <a:lnTo>
                        <a:pt x="71" y="32"/>
                      </a:lnTo>
                      <a:lnTo>
                        <a:pt x="83" y="26"/>
                      </a:lnTo>
                      <a:lnTo>
                        <a:pt x="92" y="21"/>
                      </a:lnTo>
                      <a:lnTo>
                        <a:pt x="80" y="0"/>
                      </a:lnTo>
                      <a:lnTo>
                        <a:pt x="70" y="6"/>
                      </a:lnTo>
                      <a:lnTo>
                        <a:pt x="60" y="13"/>
                      </a:lnTo>
                      <a:lnTo>
                        <a:pt x="51" y="19"/>
                      </a:lnTo>
                      <a:lnTo>
                        <a:pt x="39" y="25"/>
                      </a:lnTo>
                      <a:lnTo>
                        <a:pt x="30" y="31"/>
                      </a:lnTo>
                      <a:lnTo>
                        <a:pt x="20" y="38"/>
                      </a:lnTo>
                      <a:lnTo>
                        <a:pt x="10" y="44"/>
                      </a:lnTo>
                      <a:lnTo>
                        <a:pt x="0" y="50"/>
                      </a:lnTo>
                      <a:lnTo>
                        <a:pt x="0" y="70"/>
                      </a:lnTo>
                      <a:lnTo>
                        <a:pt x="1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1" name="Freeform 100"/>
                <p:cNvSpPr>
                  <a:spLocks/>
                </p:cNvSpPr>
                <p:nvPr/>
              </p:nvSpPr>
              <p:spPr bwMode="auto">
                <a:xfrm>
                  <a:off x="5180" y="2836"/>
                  <a:ext cx="30" cy="22"/>
                </a:xfrm>
                <a:custGeom>
                  <a:avLst/>
                  <a:gdLst>
                    <a:gd name="T0" fmla="*/ 92 w 92"/>
                    <a:gd name="T1" fmla="*/ 56 h 64"/>
                    <a:gd name="T2" fmla="*/ 86 w 92"/>
                    <a:gd name="T3" fmla="*/ 43 h 64"/>
                    <a:gd name="T4" fmla="*/ 77 w 92"/>
                    <a:gd name="T5" fmla="*/ 37 h 64"/>
                    <a:gd name="T6" fmla="*/ 68 w 92"/>
                    <a:gd name="T7" fmla="*/ 32 h 64"/>
                    <a:gd name="T8" fmla="*/ 58 w 92"/>
                    <a:gd name="T9" fmla="*/ 26 h 64"/>
                    <a:gd name="T10" fmla="*/ 49 w 92"/>
                    <a:gd name="T11" fmla="*/ 21 h 64"/>
                    <a:gd name="T12" fmla="*/ 39 w 92"/>
                    <a:gd name="T13" fmla="*/ 16 h 64"/>
                    <a:gd name="T14" fmla="*/ 30 w 92"/>
                    <a:gd name="T15" fmla="*/ 10 h 64"/>
                    <a:gd name="T16" fmla="*/ 22 w 92"/>
                    <a:gd name="T17" fmla="*/ 5 h 64"/>
                    <a:gd name="T18" fmla="*/ 12 w 92"/>
                    <a:gd name="T19" fmla="*/ 0 h 64"/>
                    <a:gd name="T20" fmla="*/ 0 w 92"/>
                    <a:gd name="T21" fmla="*/ 20 h 64"/>
                    <a:gd name="T22" fmla="*/ 9 w 92"/>
                    <a:gd name="T23" fmla="*/ 26 h 64"/>
                    <a:gd name="T24" fmla="*/ 19 w 92"/>
                    <a:gd name="T25" fmla="*/ 30 h 64"/>
                    <a:gd name="T26" fmla="*/ 28 w 92"/>
                    <a:gd name="T27" fmla="*/ 36 h 64"/>
                    <a:gd name="T28" fmla="*/ 36 w 92"/>
                    <a:gd name="T29" fmla="*/ 42 h 64"/>
                    <a:gd name="T30" fmla="*/ 46 w 92"/>
                    <a:gd name="T31" fmla="*/ 48 h 64"/>
                    <a:gd name="T32" fmla="*/ 55 w 92"/>
                    <a:gd name="T33" fmla="*/ 53 h 64"/>
                    <a:gd name="T34" fmla="*/ 65 w 92"/>
                    <a:gd name="T35" fmla="*/ 58 h 64"/>
                    <a:gd name="T36" fmla="*/ 74 w 92"/>
                    <a:gd name="T37" fmla="*/ 64 h 64"/>
                    <a:gd name="T38" fmla="*/ 68 w 92"/>
                    <a:gd name="T39" fmla="*/ 51 h 64"/>
                    <a:gd name="T40" fmla="*/ 92 w 92"/>
                    <a:gd name="T41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64">
                      <a:moveTo>
                        <a:pt x="92" y="56"/>
                      </a:moveTo>
                      <a:lnTo>
                        <a:pt x="86" y="43"/>
                      </a:lnTo>
                      <a:lnTo>
                        <a:pt x="77" y="37"/>
                      </a:lnTo>
                      <a:lnTo>
                        <a:pt x="68" y="32"/>
                      </a:lnTo>
                      <a:lnTo>
                        <a:pt x="58" y="26"/>
                      </a:lnTo>
                      <a:lnTo>
                        <a:pt x="49" y="21"/>
                      </a:lnTo>
                      <a:lnTo>
                        <a:pt x="39" y="16"/>
                      </a:lnTo>
                      <a:lnTo>
                        <a:pt x="30" y="10"/>
                      </a:lnTo>
                      <a:lnTo>
                        <a:pt x="22" y="5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9" y="26"/>
                      </a:lnTo>
                      <a:lnTo>
                        <a:pt x="19" y="30"/>
                      </a:lnTo>
                      <a:lnTo>
                        <a:pt x="28" y="36"/>
                      </a:lnTo>
                      <a:lnTo>
                        <a:pt x="36" y="42"/>
                      </a:lnTo>
                      <a:lnTo>
                        <a:pt x="46" y="48"/>
                      </a:lnTo>
                      <a:lnTo>
                        <a:pt x="55" y="53"/>
                      </a:lnTo>
                      <a:lnTo>
                        <a:pt x="65" y="58"/>
                      </a:lnTo>
                      <a:lnTo>
                        <a:pt x="74" y="64"/>
                      </a:lnTo>
                      <a:lnTo>
                        <a:pt x="68" y="51"/>
                      </a:lnTo>
                      <a:lnTo>
                        <a:pt x="92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2" name="Freeform 101"/>
                <p:cNvSpPr>
                  <a:spLocks/>
                </p:cNvSpPr>
                <p:nvPr/>
              </p:nvSpPr>
              <p:spPr bwMode="auto">
                <a:xfrm>
                  <a:off x="5168" y="2853"/>
                  <a:ext cx="42" cy="185"/>
                </a:xfrm>
                <a:custGeom>
                  <a:avLst/>
                  <a:gdLst>
                    <a:gd name="T0" fmla="*/ 26 w 128"/>
                    <a:gd name="T1" fmla="*/ 539 h 555"/>
                    <a:gd name="T2" fmla="*/ 33 w 128"/>
                    <a:gd name="T3" fmla="*/ 504 h 555"/>
                    <a:gd name="T4" fmla="*/ 39 w 128"/>
                    <a:gd name="T5" fmla="*/ 469 h 555"/>
                    <a:gd name="T6" fmla="*/ 45 w 128"/>
                    <a:gd name="T7" fmla="*/ 435 h 555"/>
                    <a:gd name="T8" fmla="*/ 52 w 128"/>
                    <a:gd name="T9" fmla="*/ 401 h 555"/>
                    <a:gd name="T10" fmla="*/ 59 w 128"/>
                    <a:gd name="T11" fmla="*/ 366 h 555"/>
                    <a:gd name="T12" fmla="*/ 65 w 128"/>
                    <a:gd name="T13" fmla="*/ 331 h 555"/>
                    <a:gd name="T14" fmla="*/ 72 w 128"/>
                    <a:gd name="T15" fmla="*/ 298 h 555"/>
                    <a:gd name="T16" fmla="*/ 78 w 128"/>
                    <a:gd name="T17" fmla="*/ 263 h 555"/>
                    <a:gd name="T18" fmla="*/ 85 w 128"/>
                    <a:gd name="T19" fmla="*/ 228 h 555"/>
                    <a:gd name="T20" fmla="*/ 91 w 128"/>
                    <a:gd name="T21" fmla="*/ 195 h 555"/>
                    <a:gd name="T22" fmla="*/ 98 w 128"/>
                    <a:gd name="T23" fmla="*/ 160 h 555"/>
                    <a:gd name="T24" fmla="*/ 104 w 128"/>
                    <a:gd name="T25" fmla="*/ 126 h 555"/>
                    <a:gd name="T26" fmla="*/ 110 w 128"/>
                    <a:gd name="T27" fmla="*/ 91 h 555"/>
                    <a:gd name="T28" fmla="*/ 117 w 128"/>
                    <a:gd name="T29" fmla="*/ 56 h 555"/>
                    <a:gd name="T30" fmla="*/ 125 w 128"/>
                    <a:gd name="T31" fmla="*/ 21 h 555"/>
                    <a:gd name="T32" fmla="*/ 104 w 128"/>
                    <a:gd name="T33" fmla="*/ 0 h 555"/>
                    <a:gd name="T34" fmla="*/ 97 w 128"/>
                    <a:gd name="T35" fmla="*/ 34 h 555"/>
                    <a:gd name="T36" fmla="*/ 91 w 128"/>
                    <a:gd name="T37" fmla="*/ 68 h 555"/>
                    <a:gd name="T38" fmla="*/ 85 w 128"/>
                    <a:gd name="T39" fmla="*/ 103 h 555"/>
                    <a:gd name="T40" fmla="*/ 78 w 128"/>
                    <a:gd name="T41" fmla="*/ 138 h 555"/>
                    <a:gd name="T42" fmla="*/ 72 w 128"/>
                    <a:gd name="T43" fmla="*/ 173 h 555"/>
                    <a:gd name="T44" fmla="*/ 65 w 128"/>
                    <a:gd name="T45" fmla="*/ 206 h 555"/>
                    <a:gd name="T46" fmla="*/ 59 w 128"/>
                    <a:gd name="T47" fmla="*/ 241 h 555"/>
                    <a:gd name="T48" fmla="*/ 52 w 128"/>
                    <a:gd name="T49" fmla="*/ 276 h 555"/>
                    <a:gd name="T50" fmla="*/ 45 w 128"/>
                    <a:gd name="T51" fmla="*/ 311 h 555"/>
                    <a:gd name="T52" fmla="*/ 39 w 128"/>
                    <a:gd name="T53" fmla="*/ 344 h 555"/>
                    <a:gd name="T54" fmla="*/ 33 w 128"/>
                    <a:gd name="T55" fmla="*/ 379 h 555"/>
                    <a:gd name="T56" fmla="*/ 26 w 128"/>
                    <a:gd name="T57" fmla="*/ 413 h 555"/>
                    <a:gd name="T58" fmla="*/ 20 w 128"/>
                    <a:gd name="T59" fmla="*/ 448 h 555"/>
                    <a:gd name="T60" fmla="*/ 13 w 128"/>
                    <a:gd name="T61" fmla="*/ 483 h 555"/>
                    <a:gd name="T62" fmla="*/ 7 w 128"/>
                    <a:gd name="T63" fmla="*/ 517 h 555"/>
                    <a:gd name="T64" fmla="*/ 0 w 128"/>
                    <a:gd name="T65" fmla="*/ 551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8" h="555">
                      <a:moveTo>
                        <a:pt x="23" y="555"/>
                      </a:moveTo>
                      <a:lnTo>
                        <a:pt x="26" y="539"/>
                      </a:lnTo>
                      <a:lnTo>
                        <a:pt x="29" y="522"/>
                      </a:lnTo>
                      <a:lnTo>
                        <a:pt x="33" y="504"/>
                      </a:lnTo>
                      <a:lnTo>
                        <a:pt x="36" y="488"/>
                      </a:lnTo>
                      <a:lnTo>
                        <a:pt x="39" y="469"/>
                      </a:lnTo>
                      <a:lnTo>
                        <a:pt x="43" y="452"/>
                      </a:lnTo>
                      <a:lnTo>
                        <a:pt x="45" y="435"/>
                      </a:lnTo>
                      <a:lnTo>
                        <a:pt x="49" y="419"/>
                      </a:lnTo>
                      <a:lnTo>
                        <a:pt x="52" y="401"/>
                      </a:lnTo>
                      <a:lnTo>
                        <a:pt x="55" y="384"/>
                      </a:lnTo>
                      <a:lnTo>
                        <a:pt x="59" y="366"/>
                      </a:lnTo>
                      <a:lnTo>
                        <a:pt x="62" y="350"/>
                      </a:lnTo>
                      <a:lnTo>
                        <a:pt x="65" y="331"/>
                      </a:lnTo>
                      <a:lnTo>
                        <a:pt x="68" y="314"/>
                      </a:lnTo>
                      <a:lnTo>
                        <a:pt x="72" y="298"/>
                      </a:lnTo>
                      <a:lnTo>
                        <a:pt x="75" y="280"/>
                      </a:lnTo>
                      <a:lnTo>
                        <a:pt x="78" y="263"/>
                      </a:lnTo>
                      <a:lnTo>
                        <a:pt x="82" y="245"/>
                      </a:lnTo>
                      <a:lnTo>
                        <a:pt x="85" y="228"/>
                      </a:lnTo>
                      <a:lnTo>
                        <a:pt x="88" y="211"/>
                      </a:lnTo>
                      <a:lnTo>
                        <a:pt x="91" y="195"/>
                      </a:lnTo>
                      <a:lnTo>
                        <a:pt x="94" y="177"/>
                      </a:lnTo>
                      <a:lnTo>
                        <a:pt x="98" y="160"/>
                      </a:lnTo>
                      <a:lnTo>
                        <a:pt x="101" y="142"/>
                      </a:lnTo>
                      <a:lnTo>
                        <a:pt x="104" y="126"/>
                      </a:lnTo>
                      <a:lnTo>
                        <a:pt x="107" y="107"/>
                      </a:lnTo>
                      <a:lnTo>
                        <a:pt x="110" y="91"/>
                      </a:lnTo>
                      <a:lnTo>
                        <a:pt x="114" y="74"/>
                      </a:lnTo>
                      <a:lnTo>
                        <a:pt x="117" y="56"/>
                      </a:lnTo>
                      <a:lnTo>
                        <a:pt x="120" y="39"/>
                      </a:lnTo>
                      <a:lnTo>
                        <a:pt x="125" y="21"/>
                      </a:lnTo>
                      <a:lnTo>
                        <a:pt x="128" y="5"/>
                      </a:lnTo>
                      <a:lnTo>
                        <a:pt x="104" y="0"/>
                      </a:lnTo>
                      <a:lnTo>
                        <a:pt x="101" y="17"/>
                      </a:lnTo>
                      <a:lnTo>
                        <a:pt x="97" y="34"/>
                      </a:lnTo>
                      <a:lnTo>
                        <a:pt x="94" y="52"/>
                      </a:lnTo>
                      <a:lnTo>
                        <a:pt x="91" y="68"/>
                      </a:lnTo>
                      <a:lnTo>
                        <a:pt x="88" y="87"/>
                      </a:lnTo>
                      <a:lnTo>
                        <a:pt x="85" y="103"/>
                      </a:lnTo>
                      <a:lnTo>
                        <a:pt x="81" y="120"/>
                      </a:lnTo>
                      <a:lnTo>
                        <a:pt x="78" y="138"/>
                      </a:lnTo>
                      <a:lnTo>
                        <a:pt x="75" y="155"/>
                      </a:lnTo>
                      <a:lnTo>
                        <a:pt x="72" y="173"/>
                      </a:lnTo>
                      <a:lnTo>
                        <a:pt x="68" y="190"/>
                      </a:lnTo>
                      <a:lnTo>
                        <a:pt x="65" y="206"/>
                      </a:lnTo>
                      <a:lnTo>
                        <a:pt x="62" y="224"/>
                      </a:lnTo>
                      <a:lnTo>
                        <a:pt x="59" y="241"/>
                      </a:lnTo>
                      <a:lnTo>
                        <a:pt x="55" y="259"/>
                      </a:lnTo>
                      <a:lnTo>
                        <a:pt x="52" y="276"/>
                      </a:lnTo>
                      <a:lnTo>
                        <a:pt x="49" y="292"/>
                      </a:lnTo>
                      <a:lnTo>
                        <a:pt x="45" y="311"/>
                      </a:lnTo>
                      <a:lnTo>
                        <a:pt x="43" y="327"/>
                      </a:lnTo>
                      <a:lnTo>
                        <a:pt x="39" y="344"/>
                      </a:lnTo>
                      <a:lnTo>
                        <a:pt x="36" y="362"/>
                      </a:lnTo>
                      <a:lnTo>
                        <a:pt x="33" y="379"/>
                      </a:lnTo>
                      <a:lnTo>
                        <a:pt x="29" y="397"/>
                      </a:lnTo>
                      <a:lnTo>
                        <a:pt x="26" y="413"/>
                      </a:lnTo>
                      <a:lnTo>
                        <a:pt x="23" y="432"/>
                      </a:lnTo>
                      <a:lnTo>
                        <a:pt x="20" y="448"/>
                      </a:lnTo>
                      <a:lnTo>
                        <a:pt x="16" y="465"/>
                      </a:lnTo>
                      <a:lnTo>
                        <a:pt x="13" y="483"/>
                      </a:lnTo>
                      <a:lnTo>
                        <a:pt x="10" y="500"/>
                      </a:lnTo>
                      <a:lnTo>
                        <a:pt x="7" y="517"/>
                      </a:lnTo>
                      <a:lnTo>
                        <a:pt x="3" y="533"/>
                      </a:lnTo>
                      <a:lnTo>
                        <a:pt x="0" y="551"/>
                      </a:lnTo>
                      <a:lnTo>
                        <a:pt x="23" y="5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3" name="Freeform 102"/>
                <p:cNvSpPr>
                  <a:spLocks/>
                </p:cNvSpPr>
                <p:nvPr/>
              </p:nvSpPr>
              <p:spPr bwMode="auto">
                <a:xfrm>
                  <a:off x="5202" y="2853"/>
                  <a:ext cx="8" cy="5"/>
                </a:xfrm>
                <a:custGeom>
                  <a:avLst/>
                  <a:gdLst>
                    <a:gd name="T0" fmla="*/ 0 w 24"/>
                    <a:gd name="T1" fmla="*/ 0 h 14"/>
                    <a:gd name="T2" fmla="*/ 0 w 24"/>
                    <a:gd name="T3" fmla="*/ 5 h 14"/>
                    <a:gd name="T4" fmla="*/ 2 w 24"/>
                    <a:gd name="T5" fmla="*/ 8 h 14"/>
                    <a:gd name="T6" fmla="*/ 6 w 24"/>
                    <a:gd name="T7" fmla="*/ 11 h 14"/>
                    <a:gd name="T8" fmla="*/ 9 w 24"/>
                    <a:gd name="T9" fmla="*/ 14 h 14"/>
                    <a:gd name="T10" fmla="*/ 13 w 24"/>
                    <a:gd name="T11" fmla="*/ 14 h 14"/>
                    <a:gd name="T12" fmla="*/ 18 w 24"/>
                    <a:gd name="T13" fmla="*/ 13 h 14"/>
                    <a:gd name="T14" fmla="*/ 21 w 24"/>
                    <a:gd name="T15" fmla="*/ 10 h 14"/>
                    <a:gd name="T16" fmla="*/ 24 w 24"/>
                    <a:gd name="T17" fmla="*/ 5 h 14"/>
                    <a:gd name="T18" fmla="*/ 0 w 24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4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9" y="14"/>
                      </a:lnTo>
                      <a:lnTo>
                        <a:pt x="13" y="14"/>
                      </a:lnTo>
                      <a:lnTo>
                        <a:pt x="18" y="13"/>
                      </a:lnTo>
                      <a:lnTo>
                        <a:pt x="21" y="10"/>
                      </a:lnTo>
                      <a:lnTo>
                        <a:pt x="2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4" name="Freeform 103"/>
                <p:cNvSpPr>
                  <a:spLocks/>
                </p:cNvSpPr>
                <p:nvPr/>
              </p:nvSpPr>
              <p:spPr bwMode="auto">
                <a:xfrm>
                  <a:off x="5308" y="3215"/>
                  <a:ext cx="171" cy="205"/>
                </a:xfrm>
                <a:custGeom>
                  <a:avLst/>
                  <a:gdLst>
                    <a:gd name="T0" fmla="*/ 21 w 514"/>
                    <a:gd name="T1" fmla="*/ 21 h 614"/>
                    <a:gd name="T2" fmla="*/ 60 w 514"/>
                    <a:gd name="T3" fmla="*/ 18 h 614"/>
                    <a:gd name="T4" fmla="*/ 99 w 514"/>
                    <a:gd name="T5" fmla="*/ 15 h 614"/>
                    <a:gd name="T6" fmla="*/ 138 w 514"/>
                    <a:gd name="T7" fmla="*/ 12 h 614"/>
                    <a:gd name="T8" fmla="*/ 178 w 514"/>
                    <a:gd name="T9" fmla="*/ 9 h 614"/>
                    <a:gd name="T10" fmla="*/ 217 w 514"/>
                    <a:gd name="T11" fmla="*/ 7 h 614"/>
                    <a:gd name="T12" fmla="*/ 256 w 514"/>
                    <a:gd name="T13" fmla="*/ 5 h 614"/>
                    <a:gd name="T14" fmla="*/ 294 w 514"/>
                    <a:gd name="T15" fmla="*/ 2 h 614"/>
                    <a:gd name="T16" fmla="*/ 333 w 514"/>
                    <a:gd name="T17" fmla="*/ 10 h 614"/>
                    <a:gd name="T18" fmla="*/ 365 w 514"/>
                    <a:gd name="T19" fmla="*/ 39 h 614"/>
                    <a:gd name="T20" fmla="*/ 391 w 514"/>
                    <a:gd name="T21" fmla="*/ 76 h 614"/>
                    <a:gd name="T22" fmla="*/ 415 w 514"/>
                    <a:gd name="T23" fmla="*/ 118 h 614"/>
                    <a:gd name="T24" fmla="*/ 435 w 514"/>
                    <a:gd name="T25" fmla="*/ 165 h 614"/>
                    <a:gd name="T26" fmla="*/ 455 w 514"/>
                    <a:gd name="T27" fmla="*/ 213 h 614"/>
                    <a:gd name="T28" fmla="*/ 476 w 514"/>
                    <a:gd name="T29" fmla="*/ 262 h 614"/>
                    <a:gd name="T30" fmla="*/ 500 w 514"/>
                    <a:gd name="T31" fmla="*/ 309 h 614"/>
                    <a:gd name="T32" fmla="*/ 508 w 514"/>
                    <a:gd name="T33" fmla="*/ 339 h 614"/>
                    <a:gd name="T34" fmla="*/ 496 w 514"/>
                    <a:gd name="T35" fmla="*/ 357 h 614"/>
                    <a:gd name="T36" fmla="*/ 484 w 514"/>
                    <a:gd name="T37" fmla="*/ 371 h 614"/>
                    <a:gd name="T38" fmla="*/ 470 w 514"/>
                    <a:gd name="T39" fmla="*/ 386 h 614"/>
                    <a:gd name="T40" fmla="*/ 455 w 514"/>
                    <a:gd name="T41" fmla="*/ 399 h 614"/>
                    <a:gd name="T42" fmla="*/ 439 w 514"/>
                    <a:gd name="T43" fmla="*/ 409 h 614"/>
                    <a:gd name="T44" fmla="*/ 423 w 514"/>
                    <a:gd name="T45" fmla="*/ 419 h 614"/>
                    <a:gd name="T46" fmla="*/ 406 w 514"/>
                    <a:gd name="T47" fmla="*/ 429 h 614"/>
                    <a:gd name="T48" fmla="*/ 386 w 514"/>
                    <a:gd name="T49" fmla="*/ 439 h 614"/>
                    <a:gd name="T50" fmla="*/ 364 w 514"/>
                    <a:gd name="T51" fmla="*/ 453 h 614"/>
                    <a:gd name="T52" fmla="*/ 346 w 514"/>
                    <a:gd name="T53" fmla="*/ 470 h 614"/>
                    <a:gd name="T54" fmla="*/ 330 w 514"/>
                    <a:gd name="T55" fmla="*/ 489 h 614"/>
                    <a:gd name="T56" fmla="*/ 319 w 514"/>
                    <a:gd name="T57" fmla="*/ 512 h 614"/>
                    <a:gd name="T58" fmla="*/ 310 w 514"/>
                    <a:gd name="T59" fmla="*/ 538 h 614"/>
                    <a:gd name="T60" fmla="*/ 304 w 514"/>
                    <a:gd name="T61" fmla="*/ 566 h 614"/>
                    <a:gd name="T62" fmla="*/ 303 w 514"/>
                    <a:gd name="T63" fmla="*/ 598 h 614"/>
                    <a:gd name="T64" fmla="*/ 278 w 514"/>
                    <a:gd name="T65" fmla="*/ 589 h 614"/>
                    <a:gd name="T66" fmla="*/ 237 w 514"/>
                    <a:gd name="T67" fmla="*/ 546 h 614"/>
                    <a:gd name="T68" fmla="*/ 204 w 514"/>
                    <a:gd name="T69" fmla="*/ 508 h 614"/>
                    <a:gd name="T70" fmla="*/ 179 w 514"/>
                    <a:gd name="T71" fmla="*/ 473 h 614"/>
                    <a:gd name="T72" fmla="*/ 162 w 514"/>
                    <a:gd name="T73" fmla="*/ 441 h 614"/>
                    <a:gd name="T74" fmla="*/ 151 w 514"/>
                    <a:gd name="T75" fmla="*/ 409 h 614"/>
                    <a:gd name="T76" fmla="*/ 146 w 514"/>
                    <a:gd name="T77" fmla="*/ 375 h 614"/>
                    <a:gd name="T78" fmla="*/ 146 w 514"/>
                    <a:gd name="T79" fmla="*/ 339 h 614"/>
                    <a:gd name="T80" fmla="*/ 149 w 514"/>
                    <a:gd name="T81" fmla="*/ 300 h 614"/>
                    <a:gd name="T82" fmla="*/ 149 w 514"/>
                    <a:gd name="T83" fmla="*/ 262 h 614"/>
                    <a:gd name="T84" fmla="*/ 144 w 514"/>
                    <a:gd name="T85" fmla="*/ 224 h 614"/>
                    <a:gd name="T86" fmla="*/ 133 w 514"/>
                    <a:gd name="T87" fmla="*/ 185 h 614"/>
                    <a:gd name="T88" fmla="*/ 115 w 514"/>
                    <a:gd name="T89" fmla="*/ 149 h 614"/>
                    <a:gd name="T90" fmla="*/ 92 w 514"/>
                    <a:gd name="T91" fmla="*/ 112 h 614"/>
                    <a:gd name="T92" fmla="*/ 61 w 514"/>
                    <a:gd name="T93" fmla="*/ 76 h 614"/>
                    <a:gd name="T94" fmla="*/ 24 w 514"/>
                    <a:gd name="T95" fmla="*/ 39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14" h="614">
                      <a:moveTo>
                        <a:pt x="0" y="22"/>
                      </a:moveTo>
                      <a:lnTo>
                        <a:pt x="21" y="21"/>
                      </a:lnTo>
                      <a:lnTo>
                        <a:pt x="40" y="19"/>
                      </a:lnTo>
                      <a:lnTo>
                        <a:pt x="60" y="18"/>
                      </a:lnTo>
                      <a:lnTo>
                        <a:pt x="79" y="16"/>
                      </a:lnTo>
                      <a:lnTo>
                        <a:pt x="99" y="15"/>
                      </a:lnTo>
                      <a:lnTo>
                        <a:pt x="118" y="13"/>
                      </a:lnTo>
                      <a:lnTo>
                        <a:pt x="138" y="12"/>
                      </a:lnTo>
                      <a:lnTo>
                        <a:pt x="159" y="10"/>
                      </a:lnTo>
                      <a:lnTo>
                        <a:pt x="178" y="9"/>
                      </a:lnTo>
                      <a:lnTo>
                        <a:pt x="197" y="7"/>
                      </a:lnTo>
                      <a:lnTo>
                        <a:pt x="217" y="7"/>
                      </a:lnTo>
                      <a:lnTo>
                        <a:pt x="236" y="6"/>
                      </a:lnTo>
                      <a:lnTo>
                        <a:pt x="256" y="5"/>
                      </a:lnTo>
                      <a:lnTo>
                        <a:pt x="275" y="2"/>
                      </a:lnTo>
                      <a:lnTo>
                        <a:pt x="294" y="2"/>
                      </a:lnTo>
                      <a:lnTo>
                        <a:pt x="314" y="0"/>
                      </a:lnTo>
                      <a:lnTo>
                        <a:pt x="333" y="10"/>
                      </a:lnTo>
                      <a:lnTo>
                        <a:pt x="349" y="23"/>
                      </a:lnTo>
                      <a:lnTo>
                        <a:pt x="365" y="39"/>
                      </a:lnTo>
                      <a:lnTo>
                        <a:pt x="380" y="57"/>
                      </a:lnTo>
                      <a:lnTo>
                        <a:pt x="391" y="76"/>
                      </a:lnTo>
                      <a:lnTo>
                        <a:pt x="403" y="98"/>
                      </a:lnTo>
                      <a:lnTo>
                        <a:pt x="415" y="118"/>
                      </a:lnTo>
                      <a:lnTo>
                        <a:pt x="425" y="141"/>
                      </a:lnTo>
                      <a:lnTo>
                        <a:pt x="435" y="165"/>
                      </a:lnTo>
                      <a:lnTo>
                        <a:pt x="445" y="189"/>
                      </a:lnTo>
                      <a:lnTo>
                        <a:pt x="455" y="213"/>
                      </a:lnTo>
                      <a:lnTo>
                        <a:pt x="464" y="239"/>
                      </a:lnTo>
                      <a:lnTo>
                        <a:pt x="476" y="262"/>
                      </a:lnTo>
                      <a:lnTo>
                        <a:pt x="487" y="285"/>
                      </a:lnTo>
                      <a:lnTo>
                        <a:pt x="500" y="309"/>
                      </a:lnTo>
                      <a:lnTo>
                        <a:pt x="514" y="332"/>
                      </a:lnTo>
                      <a:lnTo>
                        <a:pt x="508" y="339"/>
                      </a:lnTo>
                      <a:lnTo>
                        <a:pt x="502" y="348"/>
                      </a:lnTo>
                      <a:lnTo>
                        <a:pt x="496" y="357"/>
                      </a:lnTo>
                      <a:lnTo>
                        <a:pt x="490" y="364"/>
                      </a:lnTo>
                      <a:lnTo>
                        <a:pt x="484" y="371"/>
                      </a:lnTo>
                      <a:lnTo>
                        <a:pt x="477" y="378"/>
                      </a:lnTo>
                      <a:lnTo>
                        <a:pt x="470" y="386"/>
                      </a:lnTo>
                      <a:lnTo>
                        <a:pt x="463" y="391"/>
                      </a:lnTo>
                      <a:lnTo>
                        <a:pt x="455" y="399"/>
                      </a:lnTo>
                      <a:lnTo>
                        <a:pt x="448" y="403"/>
                      </a:lnTo>
                      <a:lnTo>
                        <a:pt x="439" y="409"/>
                      </a:lnTo>
                      <a:lnTo>
                        <a:pt x="432" y="415"/>
                      </a:lnTo>
                      <a:lnTo>
                        <a:pt x="423" y="419"/>
                      </a:lnTo>
                      <a:lnTo>
                        <a:pt x="416" y="425"/>
                      </a:lnTo>
                      <a:lnTo>
                        <a:pt x="406" y="429"/>
                      </a:lnTo>
                      <a:lnTo>
                        <a:pt x="399" y="432"/>
                      </a:lnTo>
                      <a:lnTo>
                        <a:pt x="386" y="439"/>
                      </a:lnTo>
                      <a:lnTo>
                        <a:pt x="375" y="445"/>
                      </a:lnTo>
                      <a:lnTo>
                        <a:pt x="364" y="453"/>
                      </a:lnTo>
                      <a:lnTo>
                        <a:pt x="355" y="461"/>
                      </a:lnTo>
                      <a:lnTo>
                        <a:pt x="346" y="470"/>
                      </a:lnTo>
                      <a:lnTo>
                        <a:pt x="338" y="479"/>
                      </a:lnTo>
                      <a:lnTo>
                        <a:pt x="330" y="489"/>
                      </a:lnTo>
                      <a:lnTo>
                        <a:pt x="325" y="501"/>
                      </a:lnTo>
                      <a:lnTo>
                        <a:pt x="319" y="512"/>
                      </a:lnTo>
                      <a:lnTo>
                        <a:pt x="314" y="525"/>
                      </a:lnTo>
                      <a:lnTo>
                        <a:pt x="310" y="538"/>
                      </a:lnTo>
                      <a:lnTo>
                        <a:pt x="307" y="551"/>
                      </a:lnTo>
                      <a:lnTo>
                        <a:pt x="304" y="566"/>
                      </a:lnTo>
                      <a:lnTo>
                        <a:pt x="303" y="582"/>
                      </a:lnTo>
                      <a:lnTo>
                        <a:pt x="303" y="598"/>
                      </a:lnTo>
                      <a:lnTo>
                        <a:pt x="303" y="614"/>
                      </a:lnTo>
                      <a:lnTo>
                        <a:pt x="278" y="589"/>
                      </a:lnTo>
                      <a:lnTo>
                        <a:pt x="256" y="566"/>
                      </a:lnTo>
                      <a:lnTo>
                        <a:pt x="237" y="546"/>
                      </a:lnTo>
                      <a:lnTo>
                        <a:pt x="220" y="527"/>
                      </a:lnTo>
                      <a:lnTo>
                        <a:pt x="204" y="508"/>
                      </a:lnTo>
                      <a:lnTo>
                        <a:pt x="191" y="490"/>
                      </a:lnTo>
                      <a:lnTo>
                        <a:pt x="179" y="473"/>
                      </a:lnTo>
                      <a:lnTo>
                        <a:pt x="170" y="457"/>
                      </a:lnTo>
                      <a:lnTo>
                        <a:pt x="162" y="441"/>
                      </a:lnTo>
                      <a:lnTo>
                        <a:pt x="156" y="425"/>
                      </a:lnTo>
                      <a:lnTo>
                        <a:pt x="151" y="409"/>
                      </a:lnTo>
                      <a:lnTo>
                        <a:pt x="147" y="393"/>
                      </a:lnTo>
                      <a:lnTo>
                        <a:pt x="146" y="375"/>
                      </a:lnTo>
                      <a:lnTo>
                        <a:pt x="146" y="358"/>
                      </a:lnTo>
                      <a:lnTo>
                        <a:pt x="146" y="339"/>
                      </a:lnTo>
                      <a:lnTo>
                        <a:pt x="147" y="319"/>
                      </a:lnTo>
                      <a:lnTo>
                        <a:pt x="149" y="300"/>
                      </a:lnTo>
                      <a:lnTo>
                        <a:pt x="149" y="281"/>
                      </a:lnTo>
                      <a:lnTo>
                        <a:pt x="149" y="262"/>
                      </a:lnTo>
                      <a:lnTo>
                        <a:pt x="147" y="242"/>
                      </a:lnTo>
                      <a:lnTo>
                        <a:pt x="144" y="224"/>
                      </a:lnTo>
                      <a:lnTo>
                        <a:pt x="138" y="205"/>
                      </a:lnTo>
                      <a:lnTo>
                        <a:pt x="133" y="185"/>
                      </a:lnTo>
                      <a:lnTo>
                        <a:pt x="124" y="167"/>
                      </a:lnTo>
                      <a:lnTo>
                        <a:pt x="115" y="149"/>
                      </a:lnTo>
                      <a:lnTo>
                        <a:pt x="105" y="130"/>
                      </a:lnTo>
                      <a:lnTo>
                        <a:pt x="92" y="112"/>
                      </a:lnTo>
                      <a:lnTo>
                        <a:pt x="77" y="93"/>
                      </a:lnTo>
                      <a:lnTo>
                        <a:pt x="61" y="76"/>
                      </a:lnTo>
                      <a:lnTo>
                        <a:pt x="44" y="58"/>
                      </a:lnTo>
                      <a:lnTo>
                        <a:pt x="24" y="39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5" name="Freeform 104"/>
                <p:cNvSpPr>
                  <a:spLocks/>
                </p:cNvSpPr>
                <p:nvPr/>
              </p:nvSpPr>
              <p:spPr bwMode="auto">
                <a:xfrm>
                  <a:off x="5308" y="3212"/>
                  <a:ext cx="106" cy="15"/>
                </a:xfrm>
                <a:custGeom>
                  <a:avLst/>
                  <a:gdLst>
                    <a:gd name="T0" fmla="*/ 319 w 319"/>
                    <a:gd name="T1" fmla="*/ 1 h 45"/>
                    <a:gd name="T2" fmla="*/ 314 w 319"/>
                    <a:gd name="T3" fmla="*/ 0 h 45"/>
                    <a:gd name="T4" fmla="*/ 294 w 319"/>
                    <a:gd name="T5" fmla="*/ 1 h 45"/>
                    <a:gd name="T6" fmla="*/ 275 w 319"/>
                    <a:gd name="T7" fmla="*/ 2 h 45"/>
                    <a:gd name="T8" fmla="*/ 255 w 319"/>
                    <a:gd name="T9" fmla="*/ 4 h 45"/>
                    <a:gd name="T10" fmla="*/ 236 w 319"/>
                    <a:gd name="T11" fmla="*/ 5 h 45"/>
                    <a:gd name="T12" fmla="*/ 215 w 319"/>
                    <a:gd name="T13" fmla="*/ 7 h 45"/>
                    <a:gd name="T14" fmla="*/ 195 w 319"/>
                    <a:gd name="T15" fmla="*/ 8 h 45"/>
                    <a:gd name="T16" fmla="*/ 176 w 319"/>
                    <a:gd name="T17" fmla="*/ 10 h 45"/>
                    <a:gd name="T18" fmla="*/ 157 w 319"/>
                    <a:gd name="T19" fmla="*/ 10 h 45"/>
                    <a:gd name="T20" fmla="*/ 137 w 319"/>
                    <a:gd name="T21" fmla="*/ 11 h 45"/>
                    <a:gd name="T22" fmla="*/ 118 w 319"/>
                    <a:gd name="T23" fmla="*/ 13 h 45"/>
                    <a:gd name="T24" fmla="*/ 99 w 319"/>
                    <a:gd name="T25" fmla="*/ 16 h 45"/>
                    <a:gd name="T26" fmla="*/ 79 w 319"/>
                    <a:gd name="T27" fmla="*/ 16 h 45"/>
                    <a:gd name="T28" fmla="*/ 58 w 319"/>
                    <a:gd name="T29" fmla="*/ 17 h 45"/>
                    <a:gd name="T30" fmla="*/ 40 w 319"/>
                    <a:gd name="T31" fmla="*/ 18 h 45"/>
                    <a:gd name="T32" fmla="*/ 21 w 319"/>
                    <a:gd name="T33" fmla="*/ 20 h 45"/>
                    <a:gd name="T34" fmla="*/ 0 w 319"/>
                    <a:gd name="T35" fmla="*/ 21 h 45"/>
                    <a:gd name="T36" fmla="*/ 2 w 319"/>
                    <a:gd name="T37" fmla="*/ 45 h 45"/>
                    <a:gd name="T38" fmla="*/ 21 w 319"/>
                    <a:gd name="T39" fmla="*/ 43 h 45"/>
                    <a:gd name="T40" fmla="*/ 41 w 319"/>
                    <a:gd name="T41" fmla="*/ 42 h 45"/>
                    <a:gd name="T42" fmla="*/ 60 w 319"/>
                    <a:gd name="T43" fmla="*/ 40 h 45"/>
                    <a:gd name="T44" fmla="*/ 80 w 319"/>
                    <a:gd name="T45" fmla="*/ 39 h 45"/>
                    <a:gd name="T46" fmla="*/ 99 w 319"/>
                    <a:gd name="T47" fmla="*/ 37 h 45"/>
                    <a:gd name="T48" fmla="*/ 120 w 319"/>
                    <a:gd name="T49" fmla="*/ 36 h 45"/>
                    <a:gd name="T50" fmla="*/ 138 w 319"/>
                    <a:gd name="T51" fmla="*/ 34 h 45"/>
                    <a:gd name="T52" fmla="*/ 159 w 319"/>
                    <a:gd name="T53" fmla="*/ 33 h 45"/>
                    <a:gd name="T54" fmla="*/ 178 w 319"/>
                    <a:gd name="T55" fmla="*/ 33 h 45"/>
                    <a:gd name="T56" fmla="*/ 198 w 319"/>
                    <a:gd name="T57" fmla="*/ 30 h 45"/>
                    <a:gd name="T58" fmla="*/ 217 w 319"/>
                    <a:gd name="T59" fmla="*/ 29 h 45"/>
                    <a:gd name="T60" fmla="*/ 237 w 319"/>
                    <a:gd name="T61" fmla="*/ 27 h 45"/>
                    <a:gd name="T62" fmla="*/ 256 w 319"/>
                    <a:gd name="T63" fmla="*/ 27 h 45"/>
                    <a:gd name="T64" fmla="*/ 275 w 319"/>
                    <a:gd name="T65" fmla="*/ 26 h 45"/>
                    <a:gd name="T66" fmla="*/ 295 w 319"/>
                    <a:gd name="T67" fmla="*/ 24 h 45"/>
                    <a:gd name="T68" fmla="*/ 314 w 319"/>
                    <a:gd name="T69" fmla="*/ 23 h 45"/>
                    <a:gd name="T70" fmla="*/ 309 w 319"/>
                    <a:gd name="T71" fmla="*/ 21 h 45"/>
                    <a:gd name="T72" fmla="*/ 319 w 319"/>
                    <a:gd name="T7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9" h="45">
                      <a:moveTo>
                        <a:pt x="319" y="1"/>
                      </a:moveTo>
                      <a:lnTo>
                        <a:pt x="314" y="0"/>
                      </a:lnTo>
                      <a:lnTo>
                        <a:pt x="294" y="1"/>
                      </a:lnTo>
                      <a:lnTo>
                        <a:pt x="275" y="2"/>
                      </a:lnTo>
                      <a:lnTo>
                        <a:pt x="255" y="4"/>
                      </a:lnTo>
                      <a:lnTo>
                        <a:pt x="236" y="5"/>
                      </a:lnTo>
                      <a:lnTo>
                        <a:pt x="215" y="7"/>
                      </a:lnTo>
                      <a:lnTo>
                        <a:pt x="195" y="8"/>
                      </a:lnTo>
                      <a:lnTo>
                        <a:pt x="176" y="10"/>
                      </a:lnTo>
                      <a:lnTo>
                        <a:pt x="157" y="10"/>
                      </a:lnTo>
                      <a:lnTo>
                        <a:pt x="137" y="11"/>
                      </a:lnTo>
                      <a:lnTo>
                        <a:pt x="118" y="13"/>
                      </a:lnTo>
                      <a:lnTo>
                        <a:pt x="99" y="16"/>
                      </a:lnTo>
                      <a:lnTo>
                        <a:pt x="79" y="16"/>
                      </a:lnTo>
                      <a:lnTo>
                        <a:pt x="58" y="17"/>
                      </a:lnTo>
                      <a:lnTo>
                        <a:pt x="40" y="18"/>
                      </a:lnTo>
                      <a:lnTo>
                        <a:pt x="21" y="20"/>
                      </a:lnTo>
                      <a:lnTo>
                        <a:pt x="0" y="21"/>
                      </a:lnTo>
                      <a:lnTo>
                        <a:pt x="2" y="45"/>
                      </a:lnTo>
                      <a:lnTo>
                        <a:pt x="21" y="43"/>
                      </a:lnTo>
                      <a:lnTo>
                        <a:pt x="41" y="42"/>
                      </a:lnTo>
                      <a:lnTo>
                        <a:pt x="60" y="40"/>
                      </a:lnTo>
                      <a:lnTo>
                        <a:pt x="80" y="39"/>
                      </a:lnTo>
                      <a:lnTo>
                        <a:pt x="99" y="37"/>
                      </a:lnTo>
                      <a:lnTo>
                        <a:pt x="120" y="36"/>
                      </a:lnTo>
                      <a:lnTo>
                        <a:pt x="138" y="34"/>
                      </a:lnTo>
                      <a:lnTo>
                        <a:pt x="159" y="33"/>
                      </a:lnTo>
                      <a:lnTo>
                        <a:pt x="178" y="33"/>
                      </a:lnTo>
                      <a:lnTo>
                        <a:pt x="198" y="30"/>
                      </a:lnTo>
                      <a:lnTo>
                        <a:pt x="217" y="29"/>
                      </a:lnTo>
                      <a:lnTo>
                        <a:pt x="237" y="27"/>
                      </a:lnTo>
                      <a:lnTo>
                        <a:pt x="256" y="27"/>
                      </a:lnTo>
                      <a:lnTo>
                        <a:pt x="275" y="26"/>
                      </a:lnTo>
                      <a:lnTo>
                        <a:pt x="295" y="24"/>
                      </a:lnTo>
                      <a:lnTo>
                        <a:pt x="314" y="23"/>
                      </a:lnTo>
                      <a:lnTo>
                        <a:pt x="309" y="21"/>
                      </a:lnTo>
                      <a:lnTo>
                        <a:pt x="31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6" name="Freeform 105"/>
                <p:cNvSpPr>
                  <a:spLocks/>
                </p:cNvSpPr>
                <p:nvPr/>
              </p:nvSpPr>
              <p:spPr bwMode="auto">
                <a:xfrm>
                  <a:off x="5411" y="3212"/>
                  <a:ext cx="72" cy="116"/>
                </a:xfrm>
                <a:custGeom>
                  <a:avLst/>
                  <a:gdLst>
                    <a:gd name="T0" fmla="*/ 215 w 215"/>
                    <a:gd name="T1" fmla="*/ 348 h 348"/>
                    <a:gd name="T2" fmla="*/ 215 w 215"/>
                    <a:gd name="T3" fmla="*/ 335 h 348"/>
                    <a:gd name="T4" fmla="*/ 202 w 215"/>
                    <a:gd name="T5" fmla="*/ 313 h 348"/>
                    <a:gd name="T6" fmla="*/ 189 w 215"/>
                    <a:gd name="T7" fmla="*/ 289 h 348"/>
                    <a:gd name="T8" fmla="*/ 178 w 215"/>
                    <a:gd name="T9" fmla="*/ 268 h 348"/>
                    <a:gd name="T10" fmla="*/ 167 w 215"/>
                    <a:gd name="T11" fmla="*/ 243 h 348"/>
                    <a:gd name="T12" fmla="*/ 157 w 215"/>
                    <a:gd name="T13" fmla="*/ 218 h 348"/>
                    <a:gd name="T14" fmla="*/ 146 w 215"/>
                    <a:gd name="T15" fmla="*/ 195 h 348"/>
                    <a:gd name="T16" fmla="*/ 136 w 215"/>
                    <a:gd name="T17" fmla="*/ 170 h 348"/>
                    <a:gd name="T18" fmla="*/ 126 w 215"/>
                    <a:gd name="T19" fmla="*/ 147 h 348"/>
                    <a:gd name="T20" fmla="*/ 116 w 215"/>
                    <a:gd name="T21" fmla="*/ 124 h 348"/>
                    <a:gd name="T22" fmla="*/ 104 w 215"/>
                    <a:gd name="T23" fmla="*/ 102 h 348"/>
                    <a:gd name="T24" fmla="*/ 93 w 215"/>
                    <a:gd name="T25" fmla="*/ 80 h 348"/>
                    <a:gd name="T26" fmla="*/ 80 w 215"/>
                    <a:gd name="T27" fmla="*/ 61 h 348"/>
                    <a:gd name="T28" fmla="*/ 65 w 215"/>
                    <a:gd name="T29" fmla="*/ 41 h 348"/>
                    <a:gd name="T30" fmla="*/ 49 w 215"/>
                    <a:gd name="T31" fmla="*/ 25 h 348"/>
                    <a:gd name="T32" fmla="*/ 30 w 215"/>
                    <a:gd name="T33" fmla="*/ 12 h 348"/>
                    <a:gd name="T34" fmla="*/ 10 w 215"/>
                    <a:gd name="T35" fmla="*/ 0 h 348"/>
                    <a:gd name="T36" fmla="*/ 0 w 215"/>
                    <a:gd name="T37" fmla="*/ 20 h 348"/>
                    <a:gd name="T38" fmla="*/ 17 w 215"/>
                    <a:gd name="T39" fmla="*/ 31 h 348"/>
                    <a:gd name="T40" fmla="*/ 33 w 215"/>
                    <a:gd name="T41" fmla="*/ 44 h 348"/>
                    <a:gd name="T42" fmla="*/ 48 w 215"/>
                    <a:gd name="T43" fmla="*/ 57 h 348"/>
                    <a:gd name="T44" fmla="*/ 61 w 215"/>
                    <a:gd name="T45" fmla="*/ 73 h 348"/>
                    <a:gd name="T46" fmla="*/ 72 w 215"/>
                    <a:gd name="T47" fmla="*/ 93 h 348"/>
                    <a:gd name="T48" fmla="*/ 84 w 215"/>
                    <a:gd name="T49" fmla="*/ 112 h 348"/>
                    <a:gd name="T50" fmla="*/ 94 w 215"/>
                    <a:gd name="T51" fmla="*/ 134 h 348"/>
                    <a:gd name="T52" fmla="*/ 104 w 215"/>
                    <a:gd name="T53" fmla="*/ 156 h 348"/>
                    <a:gd name="T54" fmla="*/ 114 w 215"/>
                    <a:gd name="T55" fmla="*/ 179 h 348"/>
                    <a:gd name="T56" fmla="*/ 125 w 215"/>
                    <a:gd name="T57" fmla="*/ 204 h 348"/>
                    <a:gd name="T58" fmla="*/ 135 w 215"/>
                    <a:gd name="T59" fmla="*/ 228 h 348"/>
                    <a:gd name="T60" fmla="*/ 145 w 215"/>
                    <a:gd name="T61" fmla="*/ 253 h 348"/>
                    <a:gd name="T62" fmla="*/ 155 w 215"/>
                    <a:gd name="T63" fmla="*/ 278 h 348"/>
                    <a:gd name="T64" fmla="*/ 168 w 215"/>
                    <a:gd name="T65" fmla="*/ 301 h 348"/>
                    <a:gd name="T66" fmla="*/ 180 w 215"/>
                    <a:gd name="T67" fmla="*/ 326 h 348"/>
                    <a:gd name="T68" fmla="*/ 194 w 215"/>
                    <a:gd name="T69" fmla="*/ 348 h 348"/>
                    <a:gd name="T70" fmla="*/ 194 w 215"/>
                    <a:gd name="T71" fmla="*/ 335 h 348"/>
                    <a:gd name="T72" fmla="*/ 215 w 215"/>
                    <a:gd name="T73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5" h="348">
                      <a:moveTo>
                        <a:pt x="215" y="348"/>
                      </a:moveTo>
                      <a:lnTo>
                        <a:pt x="215" y="335"/>
                      </a:lnTo>
                      <a:lnTo>
                        <a:pt x="202" y="313"/>
                      </a:lnTo>
                      <a:lnTo>
                        <a:pt x="189" y="289"/>
                      </a:lnTo>
                      <a:lnTo>
                        <a:pt x="178" y="268"/>
                      </a:lnTo>
                      <a:lnTo>
                        <a:pt x="167" y="243"/>
                      </a:lnTo>
                      <a:lnTo>
                        <a:pt x="157" y="218"/>
                      </a:lnTo>
                      <a:lnTo>
                        <a:pt x="146" y="195"/>
                      </a:lnTo>
                      <a:lnTo>
                        <a:pt x="136" y="170"/>
                      </a:lnTo>
                      <a:lnTo>
                        <a:pt x="126" y="147"/>
                      </a:lnTo>
                      <a:lnTo>
                        <a:pt x="116" y="124"/>
                      </a:lnTo>
                      <a:lnTo>
                        <a:pt x="104" y="102"/>
                      </a:lnTo>
                      <a:lnTo>
                        <a:pt x="93" y="80"/>
                      </a:lnTo>
                      <a:lnTo>
                        <a:pt x="80" y="61"/>
                      </a:lnTo>
                      <a:lnTo>
                        <a:pt x="65" y="41"/>
                      </a:lnTo>
                      <a:lnTo>
                        <a:pt x="49" y="25"/>
                      </a:lnTo>
                      <a:lnTo>
                        <a:pt x="30" y="12"/>
                      </a:lnTo>
                      <a:lnTo>
                        <a:pt x="10" y="0"/>
                      </a:lnTo>
                      <a:lnTo>
                        <a:pt x="0" y="20"/>
                      </a:lnTo>
                      <a:lnTo>
                        <a:pt x="17" y="31"/>
                      </a:lnTo>
                      <a:lnTo>
                        <a:pt x="33" y="44"/>
                      </a:lnTo>
                      <a:lnTo>
                        <a:pt x="48" y="57"/>
                      </a:lnTo>
                      <a:lnTo>
                        <a:pt x="61" y="73"/>
                      </a:lnTo>
                      <a:lnTo>
                        <a:pt x="72" y="93"/>
                      </a:lnTo>
                      <a:lnTo>
                        <a:pt x="84" y="112"/>
                      </a:lnTo>
                      <a:lnTo>
                        <a:pt x="94" y="134"/>
                      </a:lnTo>
                      <a:lnTo>
                        <a:pt x="104" y="156"/>
                      </a:lnTo>
                      <a:lnTo>
                        <a:pt x="114" y="179"/>
                      </a:lnTo>
                      <a:lnTo>
                        <a:pt x="125" y="204"/>
                      </a:lnTo>
                      <a:lnTo>
                        <a:pt x="135" y="228"/>
                      </a:lnTo>
                      <a:lnTo>
                        <a:pt x="145" y="253"/>
                      </a:lnTo>
                      <a:lnTo>
                        <a:pt x="155" y="278"/>
                      </a:lnTo>
                      <a:lnTo>
                        <a:pt x="168" y="301"/>
                      </a:lnTo>
                      <a:lnTo>
                        <a:pt x="180" y="326"/>
                      </a:lnTo>
                      <a:lnTo>
                        <a:pt x="194" y="348"/>
                      </a:lnTo>
                      <a:lnTo>
                        <a:pt x="194" y="335"/>
                      </a:lnTo>
                      <a:lnTo>
                        <a:pt x="215" y="3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7" name="Freeform 106"/>
                <p:cNvSpPr>
                  <a:spLocks/>
                </p:cNvSpPr>
                <p:nvPr/>
              </p:nvSpPr>
              <p:spPr bwMode="auto">
                <a:xfrm>
                  <a:off x="5439" y="3324"/>
                  <a:ext cx="44" cy="39"/>
                </a:xfrm>
                <a:custGeom>
                  <a:avLst/>
                  <a:gdLst>
                    <a:gd name="T0" fmla="*/ 10 w 131"/>
                    <a:gd name="T1" fmla="*/ 119 h 119"/>
                    <a:gd name="T2" fmla="*/ 19 w 131"/>
                    <a:gd name="T3" fmla="*/ 114 h 119"/>
                    <a:gd name="T4" fmla="*/ 27 w 131"/>
                    <a:gd name="T5" fmla="*/ 110 h 119"/>
                    <a:gd name="T6" fmla="*/ 38 w 131"/>
                    <a:gd name="T7" fmla="*/ 106 h 119"/>
                    <a:gd name="T8" fmla="*/ 45 w 131"/>
                    <a:gd name="T9" fmla="*/ 100 h 119"/>
                    <a:gd name="T10" fmla="*/ 54 w 131"/>
                    <a:gd name="T11" fmla="*/ 94 h 119"/>
                    <a:gd name="T12" fmla="*/ 62 w 131"/>
                    <a:gd name="T13" fmla="*/ 88 h 119"/>
                    <a:gd name="T14" fmla="*/ 70 w 131"/>
                    <a:gd name="T15" fmla="*/ 82 h 119"/>
                    <a:gd name="T16" fmla="*/ 77 w 131"/>
                    <a:gd name="T17" fmla="*/ 75 h 119"/>
                    <a:gd name="T18" fmla="*/ 84 w 131"/>
                    <a:gd name="T19" fmla="*/ 69 h 119"/>
                    <a:gd name="T20" fmla="*/ 93 w 131"/>
                    <a:gd name="T21" fmla="*/ 62 h 119"/>
                    <a:gd name="T22" fmla="*/ 99 w 131"/>
                    <a:gd name="T23" fmla="*/ 55 h 119"/>
                    <a:gd name="T24" fmla="*/ 106 w 131"/>
                    <a:gd name="T25" fmla="*/ 46 h 119"/>
                    <a:gd name="T26" fmla="*/ 113 w 131"/>
                    <a:gd name="T27" fmla="*/ 39 h 119"/>
                    <a:gd name="T28" fmla="*/ 119 w 131"/>
                    <a:gd name="T29" fmla="*/ 30 h 119"/>
                    <a:gd name="T30" fmla="*/ 125 w 131"/>
                    <a:gd name="T31" fmla="*/ 21 h 119"/>
                    <a:gd name="T32" fmla="*/ 131 w 131"/>
                    <a:gd name="T33" fmla="*/ 13 h 119"/>
                    <a:gd name="T34" fmla="*/ 110 w 131"/>
                    <a:gd name="T35" fmla="*/ 0 h 119"/>
                    <a:gd name="T36" fmla="*/ 106 w 131"/>
                    <a:gd name="T37" fmla="*/ 8 h 119"/>
                    <a:gd name="T38" fmla="*/ 100 w 131"/>
                    <a:gd name="T39" fmla="*/ 16 h 119"/>
                    <a:gd name="T40" fmla="*/ 94 w 131"/>
                    <a:gd name="T41" fmla="*/ 24 h 119"/>
                    <a:gd name="T42" fmla="*/ 89 w 131"/>
                    <a:gd name="T43" fmla="*/ 32 h 119"/>
                    <a:gd name="T44" fmla="*/ 83 w 131"/>
                    <a:gd name="T45" fmla="*/ 39 h 119"/>
                    <a:gd name="T46" fmla="*/ 75 w 131"/>
                    <a:gd name="T47" fmla="*/ 45 h 119"/>
                    <a:gd name="T48" fmla="*/ 70 w 131"/>
                    <a:gd name="T49" fmla="*/ 52 h 119"/>
                    <a:gd name="T50" fmla="*/ 62 w 131"/>
                    <a:gd name="T51" fmla="*/ 58 h 119"/>
                    <a:gd name="T52" fmla="*/ 55 w 131"/>
                    <a:gd name="T53" fmla="*/ 64 h 119"/>
                    <a:gd name="T54" fmla="*/ 48 w 131"/>
                    <a:gd name="T55" fmla="*/ 69 h 119"/>
                    <a:gd name="T56" fmla="*/ 39 w 131"/>
                    <a:gd name="T57" fmla="*/ 75 h 119"/>
                    <a:gd name="T58" fmla="*/ 32 w 131"/>
                    <a:gd name="T59" fmla="*/ 81 h 119"/>
                    <a:gd name="T60" fmla="*/ 25 w 131"/>
                    <a:gd name="T61" fmla="*/ 84 h 119"/>
                    <a:gd name="T62" fmla="*/ 17 w 131"/>
                    <a:gd name="T63" fmla="*/ 90 h 119"/>
                    <a:gd name="T64" fmla="*/ 9 w 131"/>
                    <a:gd name="T65" fmla="*/ 93 h 119"/>
                    <a:gd name="T66" fmla="*/ 0 w 131"/>
                    <a:gd name="T67" fmla="*/ 97 h 119"/>
                    <a:gd name="T68" fmla="*/ 10 w 131"/>
                    <a:gd name="T69" fmla="*/ 11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1" h="119">
                      <a:moveTo>
                        <a:pt x="10" y="119"/>
                      </a:moveTo>
                      <a:lnTo>
                        <a:pt x="19" y="114"/>
                      </a:lnTo>
                      <a:lnTo>
                        <a:pt x="27" y="110"/>
                      </a:lnTo>
                      <a:lnTo>
                        <a:pt x="38" y="106"/>
                      </a:lnTo>
                      <a:lnTo>
                        <a:pt x="45" y="100"/>
                      </a:lnTo>
                      <a:lnTo>
                        <a:pt x="54" y="94"/>
                      </a:lnTo>
                      <a:lnTo>
                        <a:pt x="62" y="88"/>
                      </a:lnTo>
                      <a:lnTo>
                        <a:pt x="70" y="82"/>
                      </a:lnTo>
                      <a:lnTo>
                        <a:pt x="77" y="75"/>
                      </a:lnTo>
                      <a:lnTo>
                        <a:pt x="84" y="69"/>
                      </a:lnTo>
                      <a:lnTo>
                        <a:pt x="93" y="62"/>
                      </a:lnTo>
                      <a:lnTo>
                        <a:pt x="99" y="55"/>
                      </a:lnTo>
                      <a:lnTo>
                        <a:pt x="106" y="46"/>
                      </a:lnTo>
                      <a:lnTo>
                        <a:pt x="113" y="39"/>
                      </a:lnTo>
                      <a:lnTo>
                        <a:pt x="119" y="30"/>
                      </a:lnTo>
                      <a:lnTo>
                        <a:pt x="125" y="21"/>
                      </a:lnTo>
                      <a:lnTo>
                        <a:pt x="131" y="13"/>
                      </a:lnTo>
                      <a:lnTo>
                        <a:pt x="110" y="0"/>
                      </a:lnTo>
                      <a:lnTo>
                        <a:pt x="106" y="8"/>
                      </a:lnTo>
                      <a:lnTo>
                        <a:pt x="100" y="16"/>
                      </a:lnTo>
                      <a:lnTo>
                        <a:pt x="94" y="24"/>
                      </a:lnTo>
                      <a:lnTo>
                        <a:pt x="89" y="32"/>
                      </a:lnTo>
                      <a:lnTo>
                        <a:pt x="83" y="39"/>
                      </a:lnTo>
                      <a:lnTo>
                        <a:pt x="75" y="45"/>
                      </a:lnTo>
                      <a:lnTo>
                        <a:pt x="70" y="52"/>
                      </a:lnTo>
                      <a:lnTo>
                        <a:pt x="62" y="58"/>
                      </a:lnTo>
                      <a:lnTo>
                        <a:pt x="55" y="64"/>
                      </a:lnTo>
                      <a:lnTo>
                        <a:pt x="48" y="69"/>
                      </a:lnTo>
                      <a:lnTo>
                        <a:pt x="39" y="75"/>
                      </a:lnTo>
                      <a:lnTo>
                        <a:pt x="32" y="81"/>
                      </a:lnTo>
                      <a:lnTo>
                        <a:pt x="25" y="84"/>
                      </a:lnTo>
                      <a:lnTo>
                        <a:pt x="17" y="90"/>
                      </a:lnTo>
                      <a:lnTo>
                        <a:pt x="9" y="93"/>
                      </a:lnTo>
                      <a:lnTo>
                        <a:pt x="0" y="97"/>
                      </a:lnTo>
                      <a:lnTo>
                        <a:pt x="10" y="1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8" name="Freeform 107"/>
                <p:cNvSpPr>
                  <a:spLocks/>
                </p:cNvSpPr>
                <p:nvPr/>
              </p:nvSpPr>
              <p:spPr bwMode="auto">
                <a:xfrm>
                  <a:off x="5405" y="3356"/>
                  <a:ext cx="37" cy="67"/>
                </a:xfrm>
                <a:custGeom>
                  <a:avLst/>
                  <a:gdLst>
                    <a:gd name="T0" fmla="*/ 3 w 112"/>
                    <a:gd name="T1" fmla="*/ 201 h 201"/>
                    <a:gd name="T2" fmla="*/ 23 w 112"/>
                    <a:gd name="T3" fmla="*/ 192 h 201"/>
                    <a:gd name="T4" fmla="*/ 23 w 112"/>
                    <a:gd name="T5" fmla="*/ 176 h 201"/>
                    <a:gd name="T6" fmla="*/ 23 w 112"/>
                    <a:gd name="T7" fmla="*/ 160 h 201"/>
                    <a:gd name="T8" fmla="*/ 25 w 112"/>
                    <a:gd name="T9" fmla="*/ 147 h 201"/>
                    <a:gd name="T10" fmla="*/ 28 w 112"/>
                    <a:gd name="T11" fmla="*/ 132 h 201"/>
                    <a:gd name="T12" fmla="*/ 31 w 112"/>
                    <a:gd name="T13" fmla="*/ 119 h 201"/>
                    <a:gd name="T14" fmla="*/ 34 w 112"/>
                    <a:gd name="T15" fmla="*/ 108 h 201"/>
                    <a:gd name="T16" fmla="*/ 38 w 112"/>
                    <a:gd name="T17" fmla="*/ 95 h 201"/>
                    <a:gd name="T18" fmla="*/ 42 w 112"/>
                    <a:gd name="T19" fmla="*/ 84 h 201"/>
                    <a:gd name="T20" fmla="*/ 50 w 112"/>
                    <a:gd name="T21" fmla="*/ 74 h 201"/>
                    <a:gd name="T22" fmla="*/ 57 w 112"/>
                    <a:gd name="T23" fmla="*/ 64 h 201"/>
                    <a:gd name="T24" fmla="*/ 63 w 112"/>
                    <a:gd name="T25" fmla="*/ 55 h 201"/>
                    <a:gd name="T26" fmla="*/ 71 w 112"/>
                    <a:gd name="T27" fmla="*/ 47 h 201"/>
                    <a:gd name="T28" fmla="*/ 80 w 112"/>
                    <a:gd name="T29" fmla="*/ 41 h 201"/>
                    <a:gd name="T30" fmla="*/ 89 w 112"/>
                    <a:gd name="T31" fmla="*/ 33 h 201"/>
                    <a:gd name="T32" fmla="*/ 100 w 112"/>
                    <a:gd name="T33" fmla="*/ 28 h 201"/>
                    <a:gd name="T34" fmla="*/ 112 w 112"/>
                    <a:gd name="T35" fmla="*/ 22 h 201"/>
                    <a:gd name="T36" fmla="*/ 102 w 112"/>
                    <a:gd name="T37" fmla="*/ 0 h 201"/>
                    <a:gd name="T38" fmla="*/ 89 w 112"/>
                    <a:gd name="T39" fmla="*/ 7 h 201"/>
                    <a:gd name="T40" fmla="*/ 77 w 112"/>
                    <a:gd name="T41" fmla="*/ 13 h 201"/>
                    <a:gd name="T42" fmla="*/ 66 w 112"/>
                    <a:gd name="T43" fmla="*/ 20 h 201"/>
                    <a:gd name="T44" fmla="*/ 55 w 112"/>
                    <a:gd name="T45" fmla="*/ 31 h 201"/>
                    <a:gd name="T46" fmla="*/ 47 w 112"/>
                    <a:gd name="T47" fmla="*/ 39 h 201"/>
                    <a:gd name="T48" fmla="*/ 38 w 112"/>
                    <a:gd name="T49" fmla="*/ 49 h 201"/>
                    <a:gd name="T50" fmla="*/ 31 w 112"/>
                    <a:gd name="T51" fmla="*/ 61 h 201"/>
                    <a:gd name="T52" fmla="*/ 23 w 112"/>
                    <a:gd name="T53" fmla="*/ 73 h 201"/>
                    <a:gd name="T54" fmla="*/ 16 w 112"/>
                    <a:gd name="T55" fmla="*/ 86 h 201"/>
                    <a:gd name="T56" fmla="*/ 12 w 112"/>
                    <a:gd name="T57" fmla="*/ 100 h 201"/>
                    <a:gd name="T58" fmla="*/ 7 w 112"/>
                    <a:gd name="T59" fmla="*/ 113 h 201"/>
                    <a:gd name="T60" fmla="*/ 4 w 112"/>
                    <a:gd name="T61" fmla="*/ 127 h 201"/>
                    <a:gd name="T62" fmla="*/ 2 w 112"/>
                    <a:gd name="T63" fmla="*/ 143 h 201"/>
                    <a:gd name="T64" fmla="*/ 0 w 112"/>
                    <a:gd name="T65" fmla="*/ 159 h 201"/>
                    <a:gd name="T66" fmla="*/ 0 w 112"/>
                    <a:gd name="T67" fmla="*/ 176 h 201"/>
                    <a:gd name="T68" fmla="*/ 0 w 112"/>
                    <a:gd name="T69" fmla="*/ 192 h 201"/>
                    <a:gd name="T70" fmla="*/ 19 w 112"/>
                    <a:gd name="T71" fmla="*/ 183 h 201"/>
                    <a:gd name="T72" fmla="*/ 3 w 112"/>
                    <a:gd name="T73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201">
                      <a:moveTo>
                        <a:pt x="3" y="201"/>
                      </a:moveTo>
                      <a:lnTo>
                        <a:pt x="23" y="192"/>
                      </a:lnTo>
                      <a:lnTo>
                        <a:pt x="23" y="176"/>
                      </a:lnTo>
                      <a:lnTo>
                        <a:pt x="23" y="160"/>
                      </a:lnTo>
                      <a:lnTo>
                        <a:pt x="25" y="147"/>
                      </a:lnTo>
                      <a:lnTo>
                        <a:pt x="28" y="132"/>
                      </a:lnTo>
                      <a:lnTo>
                        <a:pt x="31" y="119"/>
                      </a:lnTo>
                      <a:lnTo>
                        <a:pt x="34" y="108"/>
                      </a:lnTo>
                      <a:lnTo>
                        <a:pt x="38" y="95"/>
                      </a:lnTo>
                      <a:lnTo>
                        <a:pt x="42" y="84"/>
                      </a:lnTo>
                      <a:lnTo>
                        <a:pt x="50" y="74"/>
                      </a:lnTo>
                      <a:lnTo>
                        <a:pt x="57" y="64"/>
                      </a:lnTo>
                      <a:lnTo>
                        <a:pt x="63" y="55"/>
                      </a:lnTo>
                      <a:lnTo>
                        <a:pt x="71" y="47"/>
                      </a:lnTo>
                      <a:lnTo>
                        <a:pt x="80" y="41"/>
                      </a:lnTo>
                      <a:lnTo>
                        <a:pt x="89" y="33"/>
                      </a:lnTo>
                      <a:lnTo>
                        <a:pt x="100" y="28"/>
                      </a:lnTo>
                      <a:lnTo>
                        <a:pt x="112" y="22"/>
                      </a:lnTo>
                      <a:lnTo>
                        <a:pt x="102" y="0"/>
                      </a:lnTo>
                      <a:lnTo>
                        <a:pt x="89" y="7"/>
                      </a:lnTo>
                      <a:lnTo>
                        <a:pt x="77" y="13"/>
                      </a:lnTo>
                      <a:lnTo>
                        <a:pt x="66" y="20"/>
                      </a:lnTo>
                      <a:lnTo>
                        <a:pt x="55" y="31"/>
                      </a:lnTo>
                      <a:lnTo>
                        <a:pt x="47" y="39"/>
                      </a:lnTo>
                      <a:lnTo>
                        <a:pt x="38" y="49"/>
                      </a:lnTo>
                      <a:lnTo>
                        <a:pt x="31" y="61"/>
                      </a:lnTo>
                      <a:lnTo>
                        <a:pt x="23" y="73"/>
                      </a:lnTo>
                      <a:lnTo>
                        <a:pt x="16" y="86"/>
                      </a:lnTo>
                      <a:lnTo>
                        <a:pt x="12" y="100"/>
                      </a:lnTo>
                      <a:lnTo>
                        <a:pt x="7" y="113"/>
                      </a:lnTo>
                      <a:lnTo>
                        <a:pt x="4" y="127"/>
                      </a:lnTo>
                      <a:lnTo>
                        <a:pt x="2" y="143"/>
                      </a:lnTo>
                      <a:lnTo>
                        <a:pt x="0" y="159"/>
                      </a:lnTo>
                      <a:lnTo>
                        <a:pt x="0" y="176"/>
                      </a:lnTo>
                      <a:lnTo>
                        <a:pt x="0" y="192"/>
                      </a:lnTo>
                      <a:lnTo>
                        <a:pt x="19" y="183"/>
                      </a:lnTo>
                      <a:lnTo>
                        <a:pt x="3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9" name="Freeform 108"/>
                <p:cNvSpPr>
                  <a:spLocks/>
                </p:cNvSpPr>
                <p:nvPr/>
              </p:nvSpPr>
              <p:spPr bwMode="auto">
                <a:xfrm>
                  <a:off x="5352" y="3322"/>
                  <a:ext cx="59" cy="101"/>
                </a:xfrm>
                <a:custGeom>
                  <a:avLst/>
                  <a:gdLst>
                    <a:gd name="T0" fmla="*/ 4 w 177"/>
                    <a:gd name="T1" fmla="*/ 0 h 304"/>
                    <a:gd name="T2" fmla="*/ 1 w 177"/>
                    <a:gd name="T3" fmla="*/ 20 h 304"/>
                    <a:gd name="T4" fmla="*/ 0 w 177"/>
                    <a:gd name="T5" fmla="*/ 39 h 304"/>
                    <a:gd name="T6" fmla="*/ 1 w 177"/>
                    <a:gd name="T7" fmla="*/ 58 h 304"/>
                    <a:gd name="T8" fmla="*/ 4 w 177"/>
                    <a:gd name="T9" fmla="*/ 75 h 304"/>
                    <a:gd name="T10" fmla="*/ 5 w 177"/>
                    <a:gd name="T11" fmla="*/ 91 h 304"/>
                    <a:gd name="T12" fmla="*/ 11 w 177"/>
                    <a:gd name="T13" fmla="*/ 110 h 304"/>
                    <a:gd name="T14" fmla="*/ 18 w 177"/>
                    <a:gd name="T15" fmla="*/ 126 h 304"/>
                    <a:gd name="T16" fmla="*/ 27 w 177"/>
                    <a:gd name="T17" fmla="*/ 144 h 304"/>
                    <a:gd name="T18" fmla="*/ 36 w 177"/>
                    <a:gd name="T19" fmla="*/ 160 h 304"/>
                    <a:gd name="T20" fmla="*/ 48 w 177"/>
                    <a:gd name="T21" fmla="*/ 177 h 304"/>
                    <a:gd name="T22" fmla="*/ 62 w 177"/>
                    <a:gd name="T23" fmla="*/ 196 h 304"/>
                    <a:gd name="T24" fmla="*/ 77 w 177"/>
                    <a:gd name="T25" fmla="*/ 215 h 304"/>
                    <a:gd name="T26" fmla="*/ 96 w 177"/>
                    <a:gd name="T27" fmla="*/ 235 h 304"/>
                    <a:gd name="T28" fmla="*/ 114 w 177"/>
                    <a:gd name="T29" fmla="*/ 256 h 304"/>
                    <a:gd name="T30" fmla="*/ 136 w 177"/>
                    <a:gd name="T31" fmla="*/ 279 h 304"/>
                    <a:gd name="T32" fmla="*/ 161 w 177"/>
                    <a:gd name="T33" fmla="*/ 304 h 304"/>
                    <a:gd name="T34" fmla="*/ 177 w 177"/>
                    <a:gd name="T35" fmla="*/ 286 h 304"/>
                    <a:gd name="T36" fmla="*/ 154 w 177"/>
                    <a:gd name="T37" fmla="*/ 262 h 304"/>
                    <a:gd name="T38" fmla="*/ 132 w 177"/>
                    <a:gd name="T39" fmla="*/ 240 h 304"/>
                    <a:gd name="T40" fmla="*/ 112 w 177"/>
                    <a:gd name="T41" fmla="*/ 219 h 304"/>
                    <a:gd name="T42" fmla="*/ 96 w 177"/>
                    <a:gd name="T43" fmla="*/ 199 h 304"/>
                    <a:gd name="T44" fmla="*/ 80 w 177"/>
                    <a:gd name="T45" fmla="*/ 182 h 304"/>
                    <a:gd name="T46" fmla="*/ 66 w 177"/>
                    <a:gd name="T47" fmla="*/ 164 h 304"/>
                    <a:gd name="T48" fmla="*/ 56 w 177"/>
                    <a:gd name="T49" fmla="*/ 148 h 304"/>
                    <a:gd name="T50" fmla="*/ 48 w 177"/>
                    <a:gd name="T51" fmla="*/ 132 h 304"/>
                    <a:gd name="T52" fmla="*/ 39 w 177"/>
                    <a:gd name="T53" fmla="*/ 116 h 304"/>
                    <a:gd name="T54" fmla="*/ 33 w 177"/>
                    <a:gd name="T55" fmla="*/ 103 h 304"/>
                    <a:gd name="T56" fmla="*/ 29 w 177"/>
                    <a:gd name="T57" fmla="*/ 87 h 304"/>
                    <a:gd name="T58" fmla="*/ 26 w 177"/>
                    <a:gd name="T59" fmla="*/ 72 h 304"/>
                    <a:gd name="T60" fmla="*/ 24 w 177"/>
                    <a:gd name="T61" fmla="*/ 56 h 304"/>
                    <a:gd name="T62" fmla="*/ 24 w 177"/>
                    <a:gd name="T63" fmla="*/ 20 h 304"/>
                    <a:gd name="T64" fmla="*/ 26 w 177"/>
                    <a:gd name="T65" fmla="*/ 1 h 304"/>
                    <a:gd name="T66" fmla="*/ 4 w 177"/>
                    <a:gd name="T67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7" h="304">
                      <a:moveTo>
                        <a:pt x="4" y="0"/>
                      </a:moveTo>
                      <a:lnTo>
                        <a:pt x="1" y="20"/>
                      </a:lnTo>
                      <a:lnTo>
                        <a:pt x="0" y="39"/>
                      </a:lnTo>
                      <a:lnTo>
                        <a:pt x="1" y="58"/>
                      </a:lnTo>
                      <a:lnTo>
                        <a:pt x="4" y="75"/>
                      </a:lnTo>
                      <a:lnTo>
                        <a:pt x="5" y="91"/>
                      </a:lnTo>
                      <a:lnTo>
                        <a:pt x="11" y="110"/>
                      </a:lnTo>
                      <a:lnTo>
                        <a:pt x="18" y="126"/>
                      </a:lnTo>
                      <a:lnTo>
                        <a:pt x="27" y="144"/>
                      </a:lnTo>
                      <a:lnTo>
                        <a:pt x="36" y="160"/>
                      </a:lnTo>
                      <a:lnTo>
                        <a:pt x="48" y="177"/>
                      </a:lnTo>
                      <a:lnTo>
                        <a:pt x="62" y="196"/>
                      </a:lnTo>
                      <a:lnTo>
                        <a:pt x="77" y="215"/>
                      </a:lnTo>
                      <a:lnTo>
                        <a:pt x="96" y="235"/>
                      </a:lnTo>
                      <a:lnTo>
                        <a:pt x="114" y="256"/>
                      </a:lnTo>
                      <a:lnTo>
                        <a:pt x="136" y="279"/>
                      </a:lnTo>
                      <a:lnTo>
                        <a:pt x="161" y="304"/>
                      </a:lnTo>
                      <a:lnTo>
                        <a:pt x="177" y="286"/>
                      </a:lnTo>
                      <a:lnTo>
                        <a:pt x="154" y="262"/>
                      </a:lnTo>
                      <a:lnTo>
                        <a:pt x="132" y="240"/>
                      </a:lnTo>
                      <a:lnTo>
                        <a:pt x="112" y="219"/>
                      </a:lnTo>
                      <a:lnTo>
                        <a:pt x="96" y="199"/>
                      </a:lnTo>
                      <a:lnTo>
                        <a:pt x="80" y="182"/>
                      </a:lnTo>
                      <a:lnTo>
                        <a:pt x="66" y="164"/>
                      </a:lnTo>
                      <a:lnTo>
                        <a:pt x="56" y="148"/>
                      </a:lnTo>
                      <a:lnTo>
                        <a:pt x="48" y="132"/>
                      </a:lnTo>
                      <a:lnTo>
                        <a:pt x="39" y="116"/>
                      </a:lnTo>
                      <a:lnTo>
                        <a:pt x="33" y="103"/>
                      </a:lnTo>
                      <a:lnTo>
                        <a:pt x="29" y="87"/>
                      </a:lnTo>
                      <a:lnTo>
                        <a:pt x="26" y="72"/>
                      </a:lnTo>
                      <a:lnTo>
                        <a:pt x="24" y="56"/>
                      </a:lnTo>
                      <a:lnTo>
                        <a:pt x="24" y="20"/>
                      </a:lnTo>
                      <a:lnTo>
                        <a:pt x="2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0" name="Freeform 109"/>
                <p:cNvSpPr>
                  <a:spLocks/>
                </p:cNvSpPr>
                <p:nvPr/>
              </p:nvSpPr>
              <p:spPr bwMode="auto">
                <a:xfrm>
                  <a:off x="5306" y="3219"/>
                  <a:ext cx="56" cy="103"/>
                </a:xfrm>
                <a:custGeom>
                  <a:avLst/>
                  <a:gdLst>
                    <a:gd name="T0" fmla="*/ 6 w 168"/>
                    <a:gd name="T1" fmla="*/ 0 h 310"/>
                    <a:gd name="T2" fmla="*/ 0 w 168"/>
                    <a:gd name="T3" fmla="*/ 21 h 310"/>
                    <a:gd name="T4" fmla="*/ 22 w 168"/>
                    <a:gd name="T5" fmla="*/ 38 h 310"/>
                    <a:gd name="T6" fmla="*/ 41 w 168"/>
                    <a:gd name="T7" fmla="*/ 56 h 310"/>
                    <a:gd name="T8" fmla="*/ 59 w 168"/>
                    <a:gd name="T9" fmla="*/ 73 h 310"/>
                    <a:gd name="T10" fmla="*/ 75 w 168"/>
                    <a:gd name="T11" fmla="*/ 92 h 310"/>
                    <a:gd name="T12" fmla="*/ 89 w 168"/>
                    <a:gd name="T13" fmla="*/ 109 h 310"/>
                    <a:gd name="T14" fmla="*/ 101 w 168"/>
                    <a:gd name="T15" fmla="*/ 125 h 310"/>
                    <a:gd name="T16" fmla="*/ 111 w 168"/>
                    <a:gd name="T17" fmla="*/ 144 h 310"/>
                    <a:gd name="T18" fmla="*/ 120 w 168"/>
                    <a:gd name="T19" fmla="*/ 162 h 310"/>
                    <a:gd name="T20" fmla="*/ 127 w 168"/>
                    <a:gd name="T21" fmla="*/ 179 h 310"/>
                    <a:gd name="T22" fmla="*/ 133 w 168"/>
                    <a:gd name="T23" fmla="*/ 198 h 310"/>
                    <a:gd name="T24" fmla="*/ 139 w 168"/>
                    <a:gd name="T25" fmla="*/ 216 h 310"/>
                    <a:gd name="T26" fmla="*/ 142 w 168"/>
                    <a:gd name="T27" fmla="*/ 235 h 310"/>
                    <a:gd name="T28" fmla="*/ 143 w 168"/>
                    <a:gd name="T29" fmla="*/ 252 h 310"/>
                    <a:gd name="T30" fmla="*/ 143 w 168"/>
                    <a:gd name="T31" fmla="*/ 271 h 310"/>
                    <a:gd name="T32" fmla="*/ 144 w 168"/>
                    <a:gd name="T33" fmla="*/ 290 h 310"/>
                    <a:gd name="T34" fmla="*/ 143 w 168"/>
                    <a:gd name="T35" fmla="*/ 309 h 310"/>
                    <a:gd name="T36" fmla="*/ 165 w 168"/>
                    <a:gd name="T37" fmla="*/ 310 h 310"/>
                    <a:gd name="T38" fmla="*/ 168 w 168"/>
                    <a:gd name="T39" fmla="*/ 291 h 310"/>
                    <a:gd name="T40" fmla="*/ 168 w 168"/>
                    <a:gd name="T41" fmla="*/ 271 h 310"/>
                    <a:gd name="T42" fmla="*/ 166 w 168"/>
                    <a:gd name="T43" fmla="*/ 251 h 310"/>
                    <a:gd name="T44" fmla="*/ 165 w 168"/>
                    <a:gd name="T45" fmla="*/ 230 h 310"/>
                    <a:gd name="T46" fmla="*/ 160 w 168"/>
                    <a:gd name="T47" fmla="*/ 211 h 310"/>
                    <a:gd name="T48" fmla="*/ 156 w 168"/>
                    <a:gd name="T49" fmla="*/ 191 h 310"/>
                    <a:gd name="T50" fmla="*/ 150 w 168"/>
                    <a:gd name="T51" fmla="*/ 172 h 310"/>
                    <a:gd name="T52" fmla="*/ 142 w 168"/>
                    <a:gd name="T53" fmla="*/ 152 h 310"/>
                    <a:gd name="T54" fmla="*/ 131 w 168"/>
                    <a:gd name="T55" fmla="*/ 133 h 310"/>
                    <a:gd name="T56" fmla="*/ 121 w 168"/>
                    <a:gd name="T57" fmla="*/ 114 h 310"/>
                    <a:gd name="T58" fmla="*/ 108 w 168"/>
                    <a:gd name="T59" fmla="*/ 95 h 310"/>
                    <a:gd name="T60" fmla="*/ 92 w 168"/>
                    <a:gd name="T61" fmla="*/ 76 h 310"/>
                    <a:gd name="T62" fmla="*/ 76 w 168"/>
                    <a:gd name="T63" fmla="*/ 59 h 310"/>
                    <a:gd name="T64" fmla="*/ 57 w 168"/>
                    <a:gd name="T65" fmla="*/ 38 h 310"/>
                    <a:gd name="T66" fmla="*/ 37 w 168"/>
                    <a:gd name="T67" fmla="*/ 21 h 310"/>
                    <a:gd name="T68" fmla="*/ 15 w 168"/>
                    <a:gd name="T69" fmla="*/ 3 h 310"/>
                    <a:gd name="T70" fmla="*/ 8 w 168"/>
                    <a:gd name="T71" fmla="*/ 24 h 310"/>
                    <a:gd name="T72" fmla="*/ 6 w 168"/>
                    <a:gd name="T7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8" h="310">
                      <a:moveTo>
                        <a:pt x="6" y="0"/>
                      </a:moveTo>
                      <a:lnTo>
                        <a:pt x="0" y="21"/>
                      </a:lnTo>
                      <a:lnTo>
                        <a:pt x="22" y="38"/>
                      </a:lnTo>
                      <a:lnTo>
                        <a:pt x="41" y="56"/>
                      </a:lnTo>
                      <a:lnTo>
                        <a:pt x="59" y="73"/>
                      </a:lnTo>
                      <a:lnTo>
                        <a:pt x="75" y="92"/>
                      </a:lnTo>
                      <a:lnTo>
                        <a:pt x="89" y="109"/>
                      </a:lnTo>
                      <a:lnTo>
                        <a:pt x="101" y="125"/>
                      </a:lnTo>
                      <a:lnTo>
                        <a:pt x="111" y="144"/>
                      </a:lnTo>
                      <a:lnTo>
                        <a:pt x="120" y="162"/>
                      </a:lnTo>
                      <a:lnTo>
                        <a:pt x="127" y="179"/>
                      </a:lnTo>
                      <a:lnTo>
                        <a:pt x="133" y="198"/>
                      </a:lnTo>
                      <a:lnTo>
                        <a:pt x="139" y="216"/>
                      </a:lnTo>
                      <a:lnTo>
                        <a:pt x="142" y="235"/>
                      </a:lnTo>
                      <a:lnTo>
                        <a:pt x="143" y="252"/>
                      </a:lnTo>
                      <a:lnTo>
                        <a:pt x="143" y="271"/>
                      </a:lnTo>
                      <a:lnTo>
                        <a:pt x="144" y="290"/>
                      </a:lnTo>
                      <a:lnTo>
                        <a:pt x="143" y="309"/>
                      </a:lnTo>
                      <a:lnTo>
                        <a:pt x="165" y="310"/>
                      </a:lnTo>
                      <a:lnTo>
                        <a:pt x="168" y="291"/>
                      </a:lnTo>
                      <a:lnTo>
                        <a:pt x="168" y="271"/>
                      </a:lnTo>
                      <a:lnTo>
                        <a:pt x="166" y="251"/>
                      </a:lnTo>
                      <a:lnTo>
                        <a:pt x="165" y="230"/>
                      </a:lnTo>
                      <a:lnTo>
                        <a:pt x="160" y="211"/>
                      </a:lnTo>
                      <a:lnTo>
                        <a:pt x="156" y="191"/>
                      </a:lnTo>
                      <a:lnTo>
                        <a:pt x="150" y="172"/>
                      </a:lnTo>
                      <a:lnTo>
                        <a:pt x="142" y="152"/>
                      </a:lnTo>
                      <a:lnTo>
                        <a:pt x="131" y="133"/>
                      </a:lnTo>
                      <a:lnTo>
                        <a:pt x="121" y="114"/>
                      </a:lnTo>
                      <a:lnTo>
                        <a:pt x="108" y="95"/>
                      </a:lnTo>
                      <a:lnTo>
                        <a:pt x="92" y="76"/>
                      </a:lnTo>
                      <a:lnTo>
                        <a:pt x="76" y="59"/>
                      </a:lnTo>
                      <a:lnTo>
                        <a:pt x="57" y="38"/>
                      </a:lnTo>
                      <a:lnTo>
                        <a:pt x="37" y="21"/>
                      </a:lnTo>
                      <a:lnTo>
                        <a:pt x="15" y="3"/>
                      </a:lnTo>
                      <a:lnTo>
                        <a:pt x="8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1" name="Freeform 110"/>
                <p:cNvSpPr>
                  <a:spLocks/>
                </p:cNvSpPr>
                <p:nvPr/>
              </p:nvSpPr>
              <p:spPr bwMode="auto">
                <a:xfrm>
                  <a:off x="5357" y="3181"/>
                  <a:ext cx="93" cy="147"/>
                </a:xfrm>
                <a:custGeom>
                  <a:avLst/>
                  <a:gdLst>
                    <a:gd name="T0" fmla="*/ 189 w 280"/>
                    <a:gd name="T1" fmla="*/ 9 h 442"/>
                    <a:gd name="T2" fmla="*/ 213 w 280"/>
                    <a:gd name="T3" fmla="*/ 29 h 442"/>
                    <a:gd name="T4" fmla="*/ 235 w 280"/>
                    <a:gd name="T5" fmla="*/ 52 h 442"/>
                    <a:gd name="T6" fmla="*/ 254 w 280"/>
                    <a:gd name="T7" fmla="*/ 78 h 442"/>
                    <a:gd name="T8" fmla="*/ 267 w 280"/>
                    <a:gd name="T9" fmla="*/ 109 h 442"/>
                    <a:gd name="T10" fmla="*/ 277 w 280"/>
                    <a:gd name="T11" fmla="*/ 142 h 442"/>
                    <a:gd name="T12" fmla="*/ 280 w 280"/>
                    <a:gd name="T13" fmla="*/ 177 h 442"/>
                    <a:gd name="T14" fmla="*/ 280 w 280"/>
                    <a:gd name="T15" fmla="*/ 212 h 442"/>
                    <a:gd name="T16" fmla="*/ 269 w 280"/>
                    <a:gd name="T17" fmla="*/ 256 h 442"/>
                    <a:gd name="T18" fmla="*/ 253 w 280"/>
                    <a:gd name="T19" fmla="*/ 310 h 442"/>
                    <a:gd name="T20" fmla="*/ 235 w 280"/>
                    <a:gd name="T21" fmla="*/ 362 h 442"/>
                    <a:gd name="T22" fmla="*/ 215 w 280"/>
                    <a:gd name="T23" fmla="*/ 414 h 442"/>
                    <a:gd name="T24" fmla="*/ 199 w 280"/>
                    <a:gd name="T25" fmla="*/ 441 h 442"/>
                    <a:gd name="T26" fmla="*/ 186 w 280"/>
                    <a:gd name="T27" fmla="*/ 441 h 442"/>
                    <a:gd name="T28" fmla="*/ 171 w 280"/>
                    <a:gd name="T29" fmla="*/ 438 h 442"/>
                    <a:gd name="T30" fmla="*/ 158 w 280"/>
                    <a:gd name="T31" fmla="*/ 435 h 442"/>
                    <a:gd name="T32" fmla="*/ 144 w 280"/>
                    <a:gd name="T33" fmla="*/ 432 h 442"/>
                    <a:gd name="T34" fmla="*/ 131 w 280"/>
                    <a:gd name="T35" fmla="*/ 429 h 442"/>
                    <a:gd name="T36" fmla="*/ 117 w 280"/>
                    <a:gd name="T37" fmla="*/ 426 h 442"/>
                    <a:gd name="T38" fmla="*/ 106 w 280"/>
                    <a:gd name="T39" fmla="*/ 422 h 442"/>
                    <a:gd name="T40" fmla="*/ 99 w 280"/>
                    <a:gd name="T41" fmla="*/ 375 h 442"/>
                    <a:gd name="T42" fmla="*/ 93 w 280"/>
                    <a:gd name="T43" fmla="*/ 295 h 442"/>
                    <a:gd name="T44" fmla="*/ 87 w 280"/>
                    <a:gd name="T45" fmla="*/ 220 h 442"/>
                    <a:gd name="T46" fmla="*/ 78 w 280"/>
                    <a:gd name="T47" fmla="*/ 147 h 442"/>
                    <a:gd name="T48" fmla="*/ 65 w 280"/>
                    <a:gd name="T49" fmla="*/ 110 h 442"/>
                    <a:gd name="T50" fmla="*/ 46 w 280"/>
                    <a:gd name="T51" fmla="*/ 110 h 442"/>
                    <a:gd name="T52" fmla="*/ 27 w 280"/>
                    <a:gd name="T53" fmla="*/ 112 h 442"/>
                    <a:gd name="T54" fmla="*/ 8 w 280"/>
                    <a:gd name="T55" fmla="*/ 112 h 442"/>
                    <a:gd name="T56" fmla="*/ 3 w 280"/>
                    <a:gd name="T57" fmla="*/ 100 h 442"/>
                    <a:gd name="T58" fmla="*/ 10 w 280"/>
                    <a:gd name="T59" fmla="*/ 77 h 442"/>
                    <a:gd name="T60" fmla="*/ 19 w 280"/>
                    <a:gd name="T61" fmla="*/ 54 h 442"/>
                    <a:gd name="T62" fmla="*/ 29 w 280"/>
                    <a:gd name="T63" fmla="*/ 33 h 442"/>
                    <a:gd name="T64" fmla="*/ 42 w 280"/>
                    <a:gd name="T65" fmla="*/ 22 h 442"/>
                    <a:gd name="T66" fmla="*/ 59 w 280"/>
                    <a:gd name="T67" fmla="*/ 19 h 442"/>
                    <a:gd name="T68" fmla="*/ 78 w 280"/>
                    <a:gd name="T69" fmla="*/ 16 h 442"/>
                    <a:gd name="T70" fmla="*/ 96 w 280"/>
                    <a:gd name="T71" fmla="*/ 13 h 442"/>
                    <a:gd name="T72" fmla="*/ 113 w 280"/>
                    <a:gd name="T73" fmla="*/ 10 h 442"/>
                    <a:gd name="T74" fmla="*/ 131 w 280"/>
                    <a:gd name="T75" fmla="*/ 7 h 442"/>
                    <a:gd name="T76" fmla="*/ 148 w 280"/>
                    <a:gd name="T77" fmla="*/ 3 h 442"/>
                    <a:gd name="T78" fmla="*/ 167 w 280"/>
                    <a:gd name="T79" fmla="*/ 1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0" h="442">
                      <a:moveTo>
                        <a:pt x="176" y="0"/>
                      </a:moveTo>
                      <a:lnTo>
                        <a:pt x="189" y="9"/>
                      </a:lnTo>
                      <a:lnTo>
                        <a:pt x="202" y="19"/>
                      </a:lnTo>
                      <a:lnTo>
                        <a:pt x="213" y="29"/>
                      </a:lnTo>
                      <a:lnTo>
                        <a:pt x="225" y="41"/>
                      </a:lnTo>
                      <a:lnTo>
                        <a:pt x="235" y="52"/>
                      </a:lnTo>
                      <a:lnTo>
                        <a:pt x="245" y="65"/>
                      </a:lnTo>
                      <a:lnTo>
                        <a:pt x="254" y="78"/>
                      </a:lnTo>
                      <a:lnTo>
                        <a:pt x="261" y="93"/>
                      </a:lnTo>
                      <a:lnTo>
                        <a:pt x="267" y="109"/>
                      </a:lnTo>
                      <a:lnTo>
                        <a:pt x="273" y="125"/>
                      </a:lnTo>
                      <a:lnTo>
                        <a:pt x="277" y="142"/>
                      </a:lnTo>
                      <a:lnTo>
                        <a:pt x="280" y="160"/>
                      </a:lnTo>
                      <a:lnTo>
                        <a:pt x="280" y="177"/>
                      </a:lnTo>
                      <a:lnTo>
                        <a:pt x="280" y="195"/>
                      </a:lnTo>
                      <a:lnTo>
                        <a:pt x="280" y="212"/>
                      </a:lnTo>
                      <a:lnTo>
                        <a:pt x="276" y="228"/>
                      </a:lnTo>
                      <a:lnTo>
                        <a:pt x="269" y="256"/>
                      </a:lnTo>
                      <a:lnTo>
                        <a:pt x="261" y="282"/>
                      </a:lnTo>
                      <a:lnTo>
                        <a:pt x="253" y="310"/>
                      </a:lnTo>
                      <a:lnTo>
                        <a:pt x="245" y="334"/>
                      </a:lnTo>
                      <a:lnTo>
                        <a:pt x="235" y="362"/>
                      </a:lnTo>
                      <a:lnTo>
                        <a:pt x="227" y="388"/>
                      </a:lnTo>
                      <a:lnTo>
                        <a:pt x="215" y="414"/>
                      </a:lnTo>
                      <a:lnTo>
                        <a:pt x="205" y="442"/>
                      </a:lnTo>
                      <a:lnTo>
                        <a:pt x="199" y="441"/>
                      </a:lnTo>
                      <a:lnTo>
                        <a:pt x="192" y="441"/>
                      </a:lnTo>
                      <a:lnTo>
                        <a:pt x="186" y="441"/>
                      </a:lnTo>
                      <a:lnTo>
                        <a:pt x="179" y="439"/>
                      </a:lnTo>
                      <a:lnTo>
                        <a:pt x="171" y="438"/>
                      </a:lnTo>
                      <a:lnTo>
                        <a:pt x="164" y="436"/>
                      </a:lnTo>
                      <a:lnTo>
                        <a:pt x="158" y="435"/>
                      </a:lnTo>
                      <a:lnTo>
                        <a:pt x="151" y="433"/>
                      </a:lnTo>
                      <a:lnTo>
                        <a:pt x="144" y="432"/>
                      </a:lnTo>
                      <a:lnTo>
                        <a:pt x="136" y="430"/>
                      </a:lnTo>
                      <a:lnTo>
                        <a:pt x="131" y="429"/>
                      </a:lnTo>
                      <a:lnTo>
                        <a:pt x="123" y="428"/>
                      </a:lnTo>
                      <a:lnTo>
                        <a:pt x="117" y="426"/>
                      </a:lnTo>
                      <a:lnTo>
                        <a:pt x="112" y="423"/>
                      </a:lnTo>
                      <a:lnTo>
                        <a:pt x="106" y="422"/>
                      </a:lnTo>
                      <a:lnTo>
                        <a:pt x="100" y="420"/>
                      </a:lnTo>
                      <a:lnTo>
                        <a:pt x="99" y="375"/>
                      </a:lnTo>
                      <a:lnTo>
                        <a:pt x="96" y="334"/>
                      </a:lnTo>
                      <a:lnTo>
                        <a:pt x="93" y="295"/>
                      </a:lnTo>
                      <a:lnTo>
                        <a:pt x="91" y="257"/>
                      </a:lnTo>
                      <a:lnTo>
                        <a:pt x="87" y="220"/>
                      </a:lnTo>
                      <a:lnTo>
                        <a:pt x="83" y="183"/>
                      </a:lnTo>
                      <a:lnTo>
                        <a:pt x="78" y="147"/>
                      </a:lnTo>
                      <a:lnTo>
                        <a:pt x="74" y="110"/>
                      </a:lnTo>
                      <a:lnTo>
                        <a:pt x="65" y="110"/>
                      </a:lnTo>
                      <a:lnTo>
                        <a:pt x="55" y="110"/>
                      </a:lnTo>
                      <a:lnTo>
                        <a:pt x="46" y="110"/>
                      </a:lnTo>
                      <a:lnTo>
                        <a:pt x="37" y="112"/>
                      </a:lnTo>
                      <a:lnTo>
                        <a:pt x="27" y="112"/>
                      </a:lnTo>
                      <a:lnTo>
                        <a:pt x="17" y="112"/>
                      </a:lnTo>
                      <a:lnTo>
                        <a:pt x="8" y="112"/>
                      </a:lnTo>
                      <a:lnTo>
                        <a:pt x="0" y="112"/>
                      </a:lnTo>
                      <a:lnTo>
                        <a:pt x="3" y="100"/>
                      </a:lnTo>
                      <a:lnTo>
                        <a:pt x="5" y="89"/>
                      </a:lnTo>
                      <a:lnTo>
                        <a:pt x="10" y="77"/>
                      </a:lnTo>
                      <a:lnTo>
                        <a:pt x="14" y="65"/>
                      </a:lnTo>
                      <a:lnTo>
                        <a:pt x="19" y="54"/>
                      </a:lnTo>
                      <a:lnTo>
                        <a:pt x="24" y="44"/>
                      </a:lnTo>
                      <a:lnTo>
                        <a:pt x="29" y="33"/>
                      </a:lnTo>
                      <a:lnTo>
                        <a:pt x="33" y="23"/>
                      </a:lnTo>
                      <a:lnTo>
                        <a:pt x="42" y="22"/>
                      </a:lnTo>
                      <a:lnTo>
                        <a:pt x="52" y="20"/>
                      </a:lnTo>
                      <a:lnTo>
                        <a:pt x="59" y="19"/>
                      </a:lnTo>
                      <a:lnTo>
                        <a:pt x="68" y="17"/>
                      </a:lnTo>
                      <a:lnTo>
                        <a:pt x="78" y="16"/>
                      </a:lnTo>
                      <a:lnTo>
                        <a:pt x="87" y="14"/>
                      </a:lnTo>
                      <a:lnTo>
                        <a:pt x="96" y="13"/>
                      </a:lnTo>
                      <a:lnTo>
                        <a:pt x="104" y="12"/>
                      </a:lnTo>
                      <a:lnTo>
                        <a:pt x="113" y="10"/>
                      </a:lnTo>
                      <a:lnTo>
                        <a:pt x="122" y="9"/>
                      </a:lnTo>
                      <a:lnTo>
                        <a:pt x="131" y="7"/>
                      </a:lnTo>
                      <a:lnTo>
                        <a:pt x="139" y="6"/>
                      </a:lnTo>
                      <a:lnTo>
                        <a:pt x="148" y="3"/>
                      </a:lnTo>
                      <a:lnTo>
                        <a:pt x="158" y="3"/>
                      </a:lnTo>
                      <a:lnTo>
                        <a:pt x="167" y="1"/>
                      </a:lnTo>
                      <a:lnTo>
                        <a:pt x="176" y="0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2" name="Freeform 111"/>
                <p:cNvSpPr>
                  <a:spLocks/>
                </p:cNvSpPr>
                <p:nvPr/>
              </p:nvSpPr>
              <p:spPr bwMode="auto">
                <a:xfrm>
                  <a:off x="5413" y="3178"/>
                  <a:ext cx="34" cy="36"/>
                </a:xfrm>
                <a:custGeom>
                  <a:avLst/>
                  <a:gdLst>
                    <a:gd name="T0" fmla="*/ 104 w 104"/>
                    <a:gd name="T1" fmla="*/ 99 h 109"/>
                    <a:gd name="T2" fmla="*/ 96 w 104"/>
                    <a:gd name="T3" fmla="*/ 83 h 109"/>
                    <a:gd name="T4" fmla="*/ 86 w 104"/>
                    <a:gd name="T5" fmla="*/ 68 h 109"/>
                    <a:gd name="T6" fmla="*/ 77 w 104"/>
                    <a:gd name="T7" fmla="*/ 55 h 109"/>
                    <a:gd name="T8" fmla="*/ 66 w 104"/>
                    <a:gd name="T9" fmla="*/ 43 h 109"/>
                    <a:gd name="T10" fmla="*/ 53 w 104"/>
                    <a:gd name="T11" fmla="*/ 30 h 109"/>
                    <a:gd name="T12" fmla="*/ 41 w 104"/>
                    <a:gd name="T13" fmla="*/ 20 h 109"/>
                    <a:gd name="T14" fmla="*/ 28 w 104"/>
                    <a:gd name="T15" fmla="*/ 8 h 109"/>
                    <a:gd name="T16" fmla="*/ 15 w 104"/>
                    <a:gd name="T17" fmla="*/ 0 h 109"/>
                    <a:gd name="T18" fmla="*/ 0 w 104"/>
                    <a:gd name="T19" fmla="*/ 19 h 109"/>
                    <a:gd name="T20" fmla="*/ 13 w 104"/>
                    <a:gd name="T21" fmla="*/ 27 h 109"/>
                    <a:gd name="T22" fmla="*/ 27 w 104"/>
                    <a:gd name="T23" fmla="*/ 38 h 109"/>
                    <a:gd name="T24" fmla="*/ 38 w 104"/>
                    <a:gd name="T25" fmla="*/ 48 h 109"/>
                    <a:gd name="T26" fmla="*/ 48 w 104"/>
                    <a:gd name="T27" fmla="*/ 58 h 109"/>
                    <a:gd name="T28" fmla="*/ 59 w 104"/>
                    <a:gd name="T29" fmla="*/ 70 h 109"/>
                    <a:gd name="T30" fmla="*/ 67 w 104"/>
                    <a:gd name="T31" fmla="*/ 81 h 109"/>
                    <a:gd name="T32" fmla="*/ 76 w 104"/>
                    <a:gd name="T33" fmla="*/ 96 h 109"/>
                    <a:gd name="T34" fmla="*/ 83 w 104"/>
                    <a:gd name="T35" fmla="*/ 109 h 109"/>
                    <a:gd name="T36" fmla="*/ 104 w 104"/>
                    <a:gd name="T37" fmla="*/ 9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" h="109">
                      <a:moveTo>
                        <a:pt x="104" y="99"/>
                      </a:moveTo>
                      <a:lnTo>
                        <a:pt x="96" y="83"/>
                      </a:lnTo>
                      <a:lnTo>
                        <a:pt x="86" y="68"/>
                      </a:lnTo>
                      <a:lnTo>
                        <a:pt x="77" y="55"/>
                      </a:lnTo>
                      <a:lnTo>
                        <a:pt x="66" y="43"/>
                      </a:lnTo>
                      <a:lnTo>
                        <a:pt x="53" y="30"/>
                      </a:lnTo>
                      <a:lnTo>
                        <a:pt x="41" y="20"/>
                      </a:lnTo>
                      <a:lnTo>
                        <a:pt x="28" y="8"/>
                      </a:lnTo>
                      <a:lnTo>
                        <a:pt x="15" y="0"/>
                      </a:lnTo>
                      <a:lnTo>
                        <a:pt x="0" y="19"/>
                      </a:lnTo>
                      <a:lnTo>
                        <a:pt x="13" y="27"/>
                      </a:lnTo>
                      <a:lnTo>
                        <a:pt x="27" y="38"/>
                      </a:lnTo>
                      <a:lnTo>
                        <a:pt x="38" y="48"/>
                      </a:lnTo>
                      <a:lnTo>
                        <a:pt x="48" y="58"/>
                      </a:lnTo>
                      <a:lnTo>
                        <a:pt x="59" y="70"/>
                      </a:lnTo>
                      <a:lnTo>
                        <a:pt x="67" y="81"/>
                      </a:lnTo>
                      <a:lnTo>
                        <a:pt x="76" y="96"/>
                      </a:lnTo>
                      <a:lnTo>
                        <a:pt x="83" y="109"/>
                      </a:lnTo>
                      <a:lnTo>
                        <a:pt x="104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3" name="Freeform 112"/>
                <p:cNvSpPr>
                  <a:spLocks/>
                </p:cNvSpPr>
                <p:nvPr/>
              </p:nvSpPr>
              <p:spPr bwMode="auto">
                <a:xfrm>
                  <a:off x="5440" y="3211"/>
                  <a:ext cx="14" cy="48"/>
                </a:xfrm>
                <a:custGeom>
                  <a:avLst/>
                  <a:gdLst>
                    <a:gd name="T0" fmla="*/ 37 w 42"/>
                    <a:gd name="T1" fmla="*/ 144 h 144"/>
                    <a:gd name="T2" fmla="*/ 38 w 42"/>
                    <a:gd name="T3" fmla="*/ 133 h 144"/>
                    <a:gd name="T4" fmla="*/ 41 w 42"/>
                    <a:gd name="T5" fmla="*/ 125 h 144"/>
                    <a:gd name="T6" fmla="*/ 41 w 42"/>
                    <a:gd name="T7" fmla="*/ 115 h 144"/>
                    <a:gd name="T8" fmla="*/ 41 w 42"/>
                    <a:gd name="T9" fmla="*/ 106 h 144"/>
                    <a:gd name="T10" fmla="*/ 42 w 42"/>
                    <a:gd name="T11" fmla="*/ 97 h 144"/>
                    <a:gd name="T12" fmla="*/ 41 w 42"/>
                    <a:gd name="T13" fmla="*/ 88 h 144"/>
                    <a:gd name="T14" fmla="*/ 41 w 42"/>
                    <a:gd name="T15" fmla="*/ 78 h 144"/>
                    <a:gd name="T16" fmla="*/ 41 w 42"/>
                    <a:gd name="T17" fmla="*/ 69 h 144"/>
                    <a:gd name="T18" fmla="*/ 39 w 42"/>
                    <a:gd name="T19" fmla="*/ 59 h 144"/>
                    <a:gd name="T20" fmla="*/ 37 w 42"/>
                    <a:gd name="T21" fmla="*/ 51 h 144"/>
                    <a:gd name="T22" fmla="*/ 35 w 42"/>
                    <a:gd name="T23" fmla="*/ 43 h 144"/>
                    <a:gd name="T24" fmla="*/ 34 w 42"/>
                    <a:gd name="T25" fmla="*/ 33 h 144"/>
                    <a:gd name="T26" fmla="*/ 32 w 42"/>
                    <a:gd name="T27" fmla="*/ 24 h 144"/>
                    <a:gd name="T28" fmla="*/ 28 w 42"/>
                    <a:gd name="T29" fmla="*/ 16 h 144"/>
                    <a:gd name="T30" fmla="*/ 25 w 42"/>
                    <a:gd name="T31" fmla="*/ 8 h 144"/>
                    <a:gd name="T32" fmla="*/ 21 w 42"/>
                    <a:gd name="T33" fmla="*/ 0 h 144"/>
                    <a:gd name="T34" fmla="*/ 0 w 42"/>
                    <a:gd name="T35" fmla="*/ 10 h 144"/>
                    <a:gd name="T36" fmla="*/ 3 w 42"/>
                    <a:gd name="T37" fmla="*/ 16 h 144"/>
                    <a:gd name="T38" fmla="*/ 6 w 42"/>
                    <a:gd name="T39" fmla="*/ 24 h 144"/>
                    <a:gd name="T40" fmla="*/ 9 w 42"/>
                    <a:gd name="T41" fmla="*/ 32 h 144"/>
                    <a:gd name="T42" fmla="*/ 10 w 42"/>
                    <a:gd name="T43" fmla="*/ 39 h 144"/>
                    <a:gd name="T44" fmla="*/ 12 w 42"/>
                    <a:gd name="T45" fmla="*/ 48 h 144"/>
                    <a:gd name="T46" fmla="*/ 15 w 42"/>
                    <a:gd name="T47" fmla="*/ 55 h 144"/>
                    <a:gd name="T48" fmla="*/ 16 w 42"/>
                    <a:gd name="T49" fmla="*/ 64 h 144"/>
                    <a:gd name="T50" fmla="*/ 18 w 42"/>
                    <a:gd name="T51" fmla="*/ 72 h 144"/>
                    <a:gd name="T52" fmla="*/ 18 w 42"/>
                    <a:gd name="T53" fmla="*/ 80 h 144"/>
                    <a:gd name="T54" fmla="*/ 19 w 42"/>
                    <a:gd name="T55" fmla="*/ 88 h 144"/>
                    <a:gd name="T56" fmla="*/ 19 w 42"/>
                    <a:gd name="T57" fmla="*/ 97 h 144"/>
                    <a:gd name="T58" fmla="*/ 19 w 42"/>
                    <a:gd name="T59" fmla="*/ 106 h 144"/>
                    <a:gd name="T60" fmla="*/ 18 w 42"/>
                    <a:gd name="T61" fmla="*/ 115 h 144"/>
                    <a:gd name="T62" fmla="*/ 18 w 42"/>
                    <a:gd name="T63" fmla="*/ 120 h 144"/>
                    <a:gd name="T64" fmla="*/ 15 w 42"/>
                    <a:gd name="T65" fmla="*/ 129 h 144"/>
                    <a:gd name="T66" fmla="*/ 13 w 42"/>
                    <a:gd name="T67" fmla="*/ 136 h 144"/>
                    <a:gd name="T68" fmla="*/ 37 w 42"/>
                    <a:gd name="T69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" h="144">
                      <a:moveTo>
                        <a:pt x="37" y="144"/>
                      </a:moveTo>
                      <a:lnTo>
                        <a:pt x="38" y="133"/>
                      </a:lnTo>
                      <a:lnTo>
                        <a:pt x="41" y="125"/>
                      </a:lnTo>
                      <a:lnTo>
                        <a:pt x="41" y="115"/>
                      </a:lnTo>
                      <a:lnTo>
                        <a:pt x="41" y="106"/>
                      </a:lnTo>
                      <a:lnTo>
                        <a:pt x="42" y="97"/>
                      </a:lnTo>
                      <a:lnTo>
                        <a:pt x="41" y="88"/>
                      </a:lnTo>
                      <a:lnTo>
                        <a:pt x="41" y="78"/>
                      </a:lnTo>
                      <a:lnTo>
                        <a:pt x="41" y="69"/>
                      </a:lnTo>
                      <a:lnTo>
                        <a:pt x="39" y="59"/>
                      </a:lnTo>
                      <a:lnTo>
                        <a:pt x="37" y="51"/>
                      </a:lnTo>
                      <a:lnTo>
                        <a:pt x="35" y="43"/>
                      </a:lnTo>
                      <a:lnTo>
                        <a:pt x="34" y="33"/>
                      </a:lnTo>
                      <a:lnTo>
                        <a:pt x="32" y="24"/>
                      </a:lnTo>
                      <a:lnTo>
                        <a:pt x="28" y="16"/>
                      </a:lnTo>
                      <a:lnTo>
                        <a:pt x="25" y="8"/>
                      </a:lnTo>
                      <a:lnTo>
                        <a:pt x="21" y="0"/>
                      </a:lnTo>
                      <a:lnTo>
                        <a:pt x="0" y="10"/>
                      </a:lnTo>
                      <a:lnTo>
                        <a:pt x="3" y="16"/>
                      </a:lnTo>
                      <a:lnTo>
                        <a:pt x="6" y="24"/>
                      </a:lnTo>
                      <a:lnTo>
                        <a:pt x="9" y="32"/>
                      </a:lnTo>
                      <a:lnTo>
                        <a:pt x="10" y="39"/>
                      </a:lnTo>
                      <a:lnTo>
                        <a:pt x="12" y="48"/>
                      </a:lnTo>
                      <a:lnTo>
                        <a:pt x="15" y="55"/>
                      </a:lnTo>
                      <a:lnTo>
                        <a:pt x="16" y="64"/>
                      </a:lnTo>
                      <a:lnTo>
                        <a:pt x="18" y="72"/>
                      </a:lnTo>
                      <a:lnTo>
                        <a:pt x="18" y="80"/>
                      </a:lnTo>
                      <a:lnTo>
                        <a:pt x="19" y="88"/>
                      </a:lnTo>
                      <a:lnTo>
                        <a:pt x="19" y="97"/>
                      </a:lnTo>
                      <a:lnTo>
                        <a:pt x="19" y="106"/>
                      </a:lnTo>
                      <a:lnTo>
                        <a:pt x="18" y="115"/>
                      </a:lnTo>
                      <a:lnTo>
                        <a:pt x="18" y="120"/>
                      </a:lnTo>
                      <a:lnTo>
                        <a:pt x="15" y="129"/>
                      </a:lnTo>
                      <a:lnTo>
                        <a:pt x="13" y="136"/>
                      </a:lnTo>
                      <a:lnTo>
                        <a:pt x="37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4" name="Freeform 113"/>
                <p:cNvSpPr>
                  <a:spLocks/>
                </p:cNvSpPr>
                <p:nvPr/>
              </p:nvSpPr>
              <p:spPr bwMode="auto">
                <a:xfrm>
                  <a:off x="5421" y="3256"/>
                  <a:ext cx="32" cy="76"/>
                </a:xfrm>
                <a:custGeom>
                  <a:avLst/>
                  <a:gdLst>
                    <a:gd name="T0" fmla="*/ 10 w 95"/>
                    <a:gd name="T1" fmla="*/ 227 h 227"/>
                    <a:gd name="T2" fmla="*/ 22 w 95"/>
                    <a:gd name="T3" fmla="*/ 221 h 227"/>
                    <a:gd name="T4" fmla="*/ 28 w 95"/>
                    <a:gd name="T5" fmla="*/ 207 h 227"/>
                    <a:gd name="T6" fmla="*/ 34 w 95"/>
                    <a:gd name="T7" fmla="*/ 194 h 227"/>
                    <a:gd name="T8" fmla="*/ 39 w 95"/>
                    <a:gd name="T9" fmla="*/ 181 h 227"/>
                    <a:gd name="T10" fmla="*/ 44 w 95"/>
                    <a:gd name="T11" fmla="*/ 168 h 227"/>
                    <a:gd name="T12" fmla="*/ 48 w 95"/>
                    <a:gd name="T13" fmla="*/ 155 h 227"/>
                    <a:gd name="T14" fmla="*/ 54 w 95"/>
                    <a:gd name="T15" fmla="*/ 140 h 227"/>
                    <a:gd name="T16" fmla="*/ 58 w 95"/>
                    <a:gd name="T17" fmla="*/ 127 h 227"/>
                    <a:gd name="T18" fmla="*/ 63 w 95"/>
                    <a:gd name="T19" fmla="*/ 114 h 227"/>
                    <a:gd name="T20" fmla="*/ 67 w 95"/>
                    <a:gd name="T21" fmla="*/ 101 h 227"/>
                    <a:gd name="T22" fmla="*/ 71 w 95"/>
                    <a:gd name="T23" fmla="*/ 88 h 227"/>
                    <a:gd name="T24" fmla="*/ 76 w 95"/>
                    <a:gd name="T25" fmla="*/ 73 h 227"/>
                    <a:gd name="T26" fmla="*/ 79 w 95"/>
                    <a:gd name="T27" fmla="*/ 61 h 227"/>
                    <a:gd name="T28" fmla="*/ 84 w 95"/>
                    <a:gd name="T29" fmla="*/ 47 h 227"/>
                    <a:gd name="T30" fmla="*/ 87 w 95"/>
                    <a:gd name="T31" fmla="*/ 34 h 227"/>
                    <a:gd name="T32" fmla="*/ 92 w 95"/>
                    <a:gd name="T33" fmla="*/ 19 h 227"/>
                    <a:gd name="T34" fmla="*/ 95 w 95"/>
                    <a:gd name="T35" fmla="*/ 8 h 227"/>
                    <a:gd name="T36" fmla="*/ 71 w 95"/>
                    <a:gd name="T37" fmla="*/ 0 h 227"/>
                    <a:gd name="T38" fmla="*/ 68 w 95"/>
                    <a:gd name="T39" fmla="*/ 13 h 227"/>
                    <a:gd name="T40" fmla="*/ 64 w 95"/>
                    <a:gd name="T41" fmla="*/ 28 h 227"/>
                    <a:gd name="T42" fmla="*/ 61 w 95"/>
                    <a:gd name="T43" fmla="*/ 41 h 227"/>
                    <a:gd name="T44" fmla="*/ 57 w 95"/>
                    <a:gd name="T45" fmla="*/ 54 h 227"/>
                    <a:gd name="T46" fmla="*/ 52 w 95"/>
                    <a:gd name="T47" fmla="*/ 67 h 227"/>
                    <a:gd name="T48" fmla="*/ 48 w 95"/>
                    <a:gd name="T49" fmla="*/ 80 h 227"/>
                    <a:gd name="T50" fmla="*/ 45 w 95"/>
                    <a:gd name="T51" fmla="*/ 93 h 227"/>
                    <a:gd name="T52" fmla="*/ 41 w 95"/>
                    <a:gd name="T53" fmla="*/ 107 h 227"/>
                    <a:gd name="T54" fmla="*/ 36 w 95"/>
                    <a:gd name="T55" fmla="*/ 120 h 227"/>
                    <a:gd name="T56" fmla="*/ 32 w 95"/>
                    <a:gd name="T57" fmla="*/ 133 h 227"/>
                    <a:gd name="T58" fmla="*/ 26 w 95"/>
                    <a:gd name="T59" fmla="*/ 146 h 227"/>
                    <a:gd name="T60" fmla="*/ 22 w 95"/>
                    <a:gd name="T61" fmla="*/ 159 h 227"/>
                    <a:gd name="T62" fmla="*/ 16 w 95"/>
                    <a:gd name="T63" fmla="*/ 172 h 227"/>
                    <a:gd name="T64" fmla="*/ 12 w 95"/>
                    <a:gd name="T65" fmla="*/ 185 h 227"/>
                    <a:gd name="T66" fmla="*/ 6 w 95"/>
                    <a:gd name="T67" fmla="*/ 198 h 227"/>
                    <a:gd name="T68" fmla="*/ 0 w 95"/>
                    <a:gd name="T69" fmla="*/ 211 h 227"/>
                    <a:gd name="T70" fmla="*/ 12 w 95"/>
                    <a:gd name="T71" fmla="*/ 205 h 227"/>
                    <a:gd name="T72" fmla="*/ 10 w 95"/>
                    <a:gd name="T73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227">
                      <a:moveTo>
                        <a:pt x="10" y="227"/>
                      </a:moveTo>
                      <a:lnTo>
                        <a:pt x="22" y="221"/>
                      </a:lnTo>
                      <a:lnTo>
                        <a:pt x="28" y="207"/>
                      </a:lnTo>
                      <a:lnTo>
                        <a:pt x="34" y="194"/>
                      </a:lnTo>
                      <a:lnTo>
                        <a:pt x="39" y="181"/>
                      </a:lnTo>
                      <a:lnTo>
                        <a:pt x="44" y="168"/>
                      </a:lnTo>
                      <a:lnTo>
                        <a:pt x="48" y="155"/>
                      </a:lnTo>
                      <a:lnTo>
                        <a:pt x="54" y="140"/>
                      </a:lnTo>
                      <a:lnTo>
                        <a:pt x="58" y="127"/>
                      </a:lnTo>
                      <a:lnTo>
                        <a:pt x="63" y="114"/>
                      </a:lnTo>
                      <a:lnTo>
                        <a:pt x="67" y="101"/>
                      </a:lnTo>
                      <a:lnTo>
                        <a:pt x="71" y="88"/>
                      </a:lnTo>
                      <a:lnTo>
                        <a:pt x="76" y="73"/>
                      </a:lnTo>
                      <a:lnTo>
                        <a:pt x="79" y="61"/>
                      </a:lnTo>
                      <a:lnTo>
                        <a:pt x="84" y="47"/>
                      </a:lnTo>
                      <a:lnTo>
                        <a:pt x="87" y="34"/>
                      </a:lnTo>
                      <a:lnTo>
                        <a:pt x="92" y="19"/>
                      </a:lnTo>
                      <a:lnTo>
                        <a:pt x="95" y="8"/>
                      </a:lnTo>
                      <a:lnTo>
                        <a:pt x="71" y="0"/>
                      </a:lnTo>
                      <a:lnTo>
                        <a:pt x="68" y="13"/>
                      </a:lnTo>
                      <a:lnTo>
                        <a:pt x="64" y="28"/>
                      </a:lnTo>
                      <a:lnTo>
                        <a:pt x="61" y="41"/>
                      </a:lnTo>
                      <a:lnTo>
                        <a:pt x="57" y="54"/>
                      </a:lnTo>
                      <a:lnTo>
                        <a:pt x="52" y="67"/>
                      </a:lnTo>
                      <a:lnTo>
                        <a:pt x="48" y="80"/>
                      </a:lnTo>
                      <a:lnTo>
                        <a:pt x="45" y="93"/>
                      </a:lnTo>
                      <a:lnTo>
                        <a:pt x="41" y="107"/>
                      </a:lnTo>
                      <a:lnTo>
                        <a:pt x="36" y="120"/>
                      </a:lnTo>
                      <a:lnTo>
                        <a:pt x="32" y="133"/>
                      </a:lnTo>
                      <a:lnTo>
                        <a:pt x="26" y="146"/>
                      </a:lnTo>
                      <a:lnTo>
                        <a:pt x="22" y="159"/>
                      </a:lnTo>
                      <a:lnTo>
                        <a:pt x="16" y="172"/>
                      </a:lnTo>
                      <a:lnTo>
                        <a:pt x="12" y="185"/>
                      </a:lnTo>
                      <a:lnTo>
                        <a:pt x="6" y="198"/>
                      </a:lnTo>
                      <a:lnTo>
                        <a:pt x="0" y="211"/>
                      </a:lnTo>
                      <a:lnTo>
                        <a:pt x="12" y="205"/>
                      </a:lnTo>
                      <a:lnTo>
                        <a:pt x="10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5" name="Freeform 114"/>
                <p:cNvSpPr>
                  <a:spLocks/>
                </p:cNvSpPr>
                <p:nvPr/>
              </p:nvSpPr>
              <p:spPr bwMode="auto">
                <a:xfrm>
                  <a:off x="5387" y="3317"/>
                  <a:ext cx="38" cy="15"/>
                </a:xfrm>
                <a:custGeom>
                  <a:avLst/>
                  <a:gdLst>
                    <a:gd name="T0" fmla="*/ 0 w 115"/>
                    <a:gd name="T1" fmla="*/ 11 h 43"/>
                    <a:gd name="T2" fmla="*/ 6 w 115"/>
                    <a:gd name="T3" fmla="*/ 21 h 43"/>
                    <a:gd name="T4" fmla="*/ 11 w 115"/>
                    <a:gd name="T5" fmla="*/ 24 h 43"/>
                    <a:gd name="T6" fmla="*/ 17 w 115"/>
                    <a:gd name="T7" fmla="*/ 26 h 43"/>
                    <a:gd name="T8" fmla="*/ 25 w 115"/>
                    <a:gd name="T9" fmla="*/ 27 h 43"/>
                    <a:gd name="T10" fmla="*/ 30 w 115"/>
                    <a:gd name="T11" fmla="*/ 30 h 43"/>
                    <a:gd name="T12" fmla="*/ 38 w 115"/>
                    <a:gd name="T13" fmla="*/ 32 h 43"/>
                    <a:gd name="T14" fmla="*/ 43 w 115"/>
                    <a:gd name="T15" fmla="*/ 33 h 43"/>
                    <a:gd name="T16" fmla="*/ 51 w 115"/>
                    <a:gd name="T17" fmla="*/ 35 h 43"/>
                    <a:gd name="T18" fmla="*/ 58 w 115"/>
                    <a:gd name="T19" fmla="*/ 36 h 43"/>
                    <a:gd name="T20" fmla="*/ 65 w 115"/>
                    <a:gd name="T21" fmla="*/ 37 h 43"/>
                    <a:gd name="T22" fmla="*/ 73 w 115"/>
                    <a:gd name="T23" fmla="*/ 39 h 43"/>
                    <a:gd name="T24" fmla="*/ 80 w 115"/>
                    <a:gd name="T25" fmla="*/ 40 h 43"/>
                    <a:gd name="T26" fmla="*/ 87 w 115"/>
                    <a:gd name="T27" fmla="*/ 42 h 43"/>
                    <a:gd name="T28" fmla="*/ 94 w 115"/>
                    <a:gd name="T29" fmla="*/ 42 h 43"/>
                    <a:gd name="T30" fmla="*/ 100 w 115"/>
                    <a:gd name="T31" fmla="*/ 43 h 43"/>
                    <a:gd name="T32" fmla="*/ 107 w 115"/>
                    <a:gd name="T33" fmla="*/ 43 h 43"/>
                    <a:gd name="T34" fmla="*/ 113 w 115"/>
                    <a:gd name="T35" fmla="*/ 43 h 43"/>
                    <a:gd name="T36" fmla="*/ 115 w 115"/>
                    <a:gd name="T37" fmla="*/ 21 h 43"/>
                    <a:gd name="T38" fmla="*/ 110 w 115"/>
                    <a:gd name="T39" fmla="*/ 20 h 43"/>
                    <a:gd name="T40" fmla="*/ 103 w 115"/>
                    <a:gd name="T41" fmla="*/ 20 h 43"/>
                    <a:gd name="T42" fmla="*/ 97 w 115"/>
                    <a:gd name="T43" fmla="*/ 19 h 43"/>
                    <a:gd name="T44" fmla="*/ 90 w 115"/>
                    <a:gd name="T45" fmla="*/ 19 h 43"/>
                    <a:gd name="T46" fmla="*/ 83 w 115"/>
                    <a:gd name="T47" fmla="*/ 17 h 43"/>
                    <a:gd name="T48" fmla="*/ 77 w 115"/>
                    <a:gd name="T49" fmla="*/ 16 h 43"/>
                    <a:gd name="T50" fmla="*/ 71 w 115"/>
                    <a:gd name="T51" fmla="*/ 14 h 43"/>
                    <a:gd name="T52" fmla="*/ 64 w 115"/>
                    <a:gd name="T53" fmla="*/ 13 h 43"/>
                    <a:gd name="T54" fmla="*/ 57 w 115"/>
                    <a:gd name="T55" fmla="*/ 11 h 43"/>
                    <a:gd name="T56" fmla="*/ 49 w 115"/>
                    <a:gd name="T57" fmla="*/ 10 h 43"/>
                    <a:gd name="T58" fmla="*/ 42 w 115"/>
                    <a:gd name="T59" fmla="*/ 8 h 43"/>
                    <a:gd name="T60" fmla="*/ 36 w 115"/>
                    <a:gd name="T61" fmla="*/ 7 h 43"/>
                    <a:gd name="T62" fmla="*/ 32 w 115"/>
                    <a:gd name="T63" fmla="*/ 5 h 43"/>
                    <a:gd name="T64" fmla="*/ 25 w 115"/>
                    <a:gd name="T65" fmla="*/ 3 h 43"/>
                    <a:gd name="T66" fmla="*/ 20 w 115"/>
                    <a:gd name="T67" fmla="*/ 3 h 43"/>
                    <a:gd name="T68" fmla="*/ 14 w 115"/>
                    <a:gd name="T69" fmla="*/ 0 h 43"/>
                    <a:gd name="T70" fmla="*/ 22 w 115"/>
                    <a:gd name="T71" fmla="*/ 10 h 43"/>
                    <a:gd name="T72" fmla="*/ 0 w 115"/>
                    <a:gd name="T73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5" h="43">
                      <a:moveTo>
                        <a:pt x="0" y="11"/>
                      </a:moveTo>
                      <a:lnTo>
                        <a:pt x="6" y="21"/>
                      </a:lnTo>
                      <a:lnTo>
                        <a:pt x="11" y="24"/>
                      </a:lnTo>
                      <a:lnTo>
                        <a:pt x="17" y="26"/>
                      </a:lnTo>
                      <a:lnTo>
                        <a:pt x="25" y="27"/>
                      </a:lnTo>
                      <a:lnTo>
                        <a:pt x="30" y="30"/>
                      </a:lnTo>
                      <a:lnTo>
                        <a:pt x="38" y="32"/>
                      </a:lnTo>
                      <a:lnTo>
                        <a:pt x="43" y="33"/>
                      </a:lnTo>
                      <a:lnTo>
                        <a:pt x="51" y="35"/>
                      </a:lnTo>
                      <a:lnTo>
                        <a:pt x="58" y="36"/>
                      </a:lnTo>
                      <a:lnTo>
                        <a:pt x="65" y="37"/>
                      </a:lnTo>
                      <a:lnTo>
                        <a:pt x="73" y="39"/>
                      </a:lnTo>
                      <a:lnTo>
                        <a:pt x="80" y="40"/>
                      </a:lnTo>
                      <a:lnTo>
                        <a:pt x="87" y="42"/>
                      </a:lnTo>
                      <a:lnTo>
                        <a:pt x="94" y="42"/>
                      </a:lnTo>
                      <a:lnTo>
                        <a:pt x="100" y="43"/>
                      </a:lnTo>
                      <a:lnTo>
                        <a:pt x="107" y="43"/>
                      </a:lnTo>
                      <a:lnTo>
                        <a:pt x="113" y="43"/>
                      </a:lnTo>
                      <a:lnTo>
                        <a:pt x="115" y="21"/>
                      </a:lnTo>
                      <a:lnTo>
                        <a:pt x="110" y="20"/>
                      </a:lnTo>
                      <a:lnTo>
                        <a:pt x="103" y="20"/>
                      </a:lnTo>
                      <a:lnTo>
                        <a:pt x="97" y="19"/>
                      </a:lnTo>
                      <a:lnTo>
                        <a:pt x="90" y="19"/>
                      </a:lnTo>
                      <a:lnTo>
                        <a:pt x="83" y="17"/>
                      </a:lnTo>
                      <a:lnTo>
                        <a:pt x="77" y="16"/>
                      </a:lnTo>
                      <a:lnTo>
                        <a:pt x="71" y="14"/>
                      </a:lnTo>
                      <a:lnTo>
                        <a:pt x="64" y="13"/>
                      </a:lnTo>
                      <a:lnTo>
                        <a:pt x="57" y="11"/>
                      </a:lnTo>
                      <a:lnTo>
                        <a:pt x="49" y="10"/>
                      </a:lnTo>
                      <a:lnTo>
                        <a:pt x="42" y="8"/>
                      </a:lnTo>
                      <a:lnTo>
                        <a:pt x="36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20" y="3"/>
                      </a:lnTo>
                      <a:lnTo>
                        <a:pt x="14" y="0"/>
                      </a:lnTo>
                      <a:lnTo>
                        <a:pt x="22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6" name="Freeform 115"/>
                <p:cNvSpPr>
                  <a:spLocks/>
                </p:cNvSpPr>
                <p:nvPr/>
              </p:nvSpPr>
              <p:spPr bwMode="auto">
                <a:xfrm>
                  <a:off x="5377" y="3214"/>
                  <a:ext cx="17" cy="107"/>
                </a:xfrm>
                <a:custGeom>
                  <a:avLst/>
                  <a:gdLst>
                    <a:gd name="T0" fmla="*/ 12 w 50"/>
                    <a:gd name="T1" fmla="*/ 23 h 321"/>
                    <a:gd name="T2" fmla="*/ 0 w 50"/>
                    <a:gd name="T3" fmla="*/ 13 h 321"/>
                    <a:gd name="T4" fmla="*/ 3 w 50"/>
                    <a:gd name="T5" fmla="*/ 32 h 321"/>
                    <a:gd name="T6" fmla="*/ 5 w 50"/>
                    <a:gd name="T7" fmla="*/ 49 h 321"/>
                    <a:gd name="T8" fmla="*/ 7 w 50"/>
                    <a:gd name="T9" fmla="*/ 67 h 321"/>
                    <a:gd name="T10" fmla="*/ 9 w 50"/>
                    <a:gd name="T11" fmla="*/ 86 h 321"/>
                    <a:gd name="T12" fmla="*/ 10 w 50"/>
                    <a:gd name="T13" fmla="*/ 105 h 321"/>
                    <a:gd name="T14" fmla="*/ 13 w 50"/>
                    <a:gd name="T15" fmla="*/ 122 h 321"/>
                    <a:gd name="T16" fmla="*/ 15 w 50"/>
                    <a:gd name="T17" fmla="*/ 141 h 321"/>
                    <a:gd name="T18" fmla="*/ 16 w 50"/>
                    <a:gd name="T19" fmla="*/ 160 h 321"/>
                    <a:gd name="T20" fmla="*/ 18 w 50"/>
                    <a:gd name="T21" fmla="*/ 179 h 321"/>
                    <a:gd name="T22" fmla="*/ 21 w 50"/>
                    <a:gd name="T23" fmla="*/ 196 h 321"/>
                    <a:gd name="T24" fmla="*/ 21 w 50"/>
                    <a:gd name="T25" fmla="*/ 217 h 321"/>
                    <a:gd name="T26" fmla="*/ 23 w 50"/>
                    <a:gd name="T27" fmla="*/ 235 h 321"/>
                    <a:gd name="T28" fmla="*/ 23 w 50"/>
                    <a:gd name="T29" fmla="*/ 257 h 321"/>
                    <a:gd name="T30" fmla="*/ 25 w 50"/>
                    <a:gd name="T31" fmla="*/ 278 h 321"/>
                    <a:gd name="T32" fmla="*/ 26 w 50"/>
                    <a:gd name="T33" fmla="*/ 299 h 321"/>
                    <a:gd name="T34" fmla="*/ 28 w 50"/>
                    <a:gd name="T35" fmla="*/ 321 h 321"/>
                    <a:gd name="T36" fmla="*/ 50 w 50"/>
                    <a:gd name="T37" fmla="*/ 320 h 321"/>
                    <a:gd name="T38" fmla="*/ 48 w 50"/>
                    <a:gd name="T39" fmla="*/ 298 h 321"/>
                    <a:gd name="T40" fmla="*/ 48 w 50"/>
                    <a:gd name="T41" fmla="*/ 276 h 321"/>
                    <a:gd name="T42" fmla="*/ 47 w 50"/>
                    <a:gd name="T43" fmla="*/ 256 h 321"/>
                    <a:gd name="T44" fmla="*/ 45 w 50"/>
                    <a:gd name="T45" fmla="*/ 234 h 321"/>
                    <a:gd name="T46" fmla="*/ 44 w 50"/>
                    <a:gd name="T47" fmla="*/ 215 h 321"/>
                    <a:gd name="T48" fmla="*/ 42 w 50"/>
                    <a:gd name="T49" fmla="*/ 196 h 321"/>
                    <a:gd name="T50" fmla="*/ 41 w 50"/>
                    <a:gd name="T51" fmla="*/ 176 h 321"/>
                    <a:gd name="T52" fmla="*/ 39 w 50"/>
                    <a:gd name="T53" fmla="*/ 157 h 321"/>
                    <a:gd name="T54" fmla="*/ 38 w 50"/>
                    <a:gd name="T55" fmla="*/ 138 h 321"/>
                    <a:gd name="T56" fmla="*/ 37 w 50"/>
                    <a:gd name="T57" fmla="*/ 119 h 321"/>
                    <a:gd name="T58" fmla="*/ 34 w 50"/>
                    <a:gd name="T59" fmla="*/ 102 h 321"/>
                    <a:gd name="T60" fmla="*/ 32 w 50"/>
                    <a:gd name="T61" fmla="*/ 83 h 321"/>
                    <a:gd name="T62" fmla="*/ 31 w 50"/>
                    <a:gd name="T63" fmla="*/ 65 h 321"/>
                    <a:gd name="T64" fmla="*/ 28 w 50"/>
                    <a:gd name="T65" fmla="*/ 48 h 321"/>
                    <a:gd name="T66" fmla="*/ 26 w 50"/>
                    <a:gd name="T67" fmla="*/ 29 h 321"/>
                    <a:gd name="T68" fmla="*/ 23 w 50"/>
                    <a:gd name="T69" fmla="*/ 10 h 321"/>
                    <a:gd name="T70" fmla="*/ 12 w 50"/>
                    <a:gd name="T71" fmla="*/ 0 h 321"/>
                    <a:gd name="T72" fmla="*/ 12 w 50"/>
                    <a:gd name="T73" fmla="*/ 23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" h="321">
                      <a:moveTo>
                        <a:pt x="12" y="23"/>
                      </a:moveTo>
                      <a:lnTo>
                        <a:pt x="0" y="13"/>
                      </a:lnTo>
                      <a:lnTo>
                        <a:pt x="3" y="32"/>
                      </a:lnTo>
                      <a:lnTo>
                        <a:pt x="5" y="49"/>
                      </a:lnTo>
                      <a:lnTo>
                        <a:pt x="7" y="67"/>
                      </a:lnTo>
                      <a:lnTo>
                        <a:pt x="9" y="86"/>
                      </a:lnTo>
                      <a:lnTo>
                        <a:pt x="10" y="105"/>
                      </a:lnTo>
                      <a:lnTo>
                        <a:pt x="13" y="122"/>
                      </a:lnTo>
                      <a:lnTo>
                        <a:pt x="15" y="141"/>
                      </a:lnTo>
                      <a:lnTo>
                        <a:pt x="16" y="160"/>
                      </a:lnTo>
                      <a:lnTo>
                        <a:pt x="18" y="179"/>
                      </a:lnTo>
                      <a:lnTo>
                        <a:pt x="21" y="196"/>
                      </a:lnTo>
                      <a:lnTo>
                        <a:pt x="21" y="217"/>
                      </a:lnTo>
                      <a:lnTo>
                        <a:pt x="23" y="235"/>
                      </a:lnTo>
                      <a:lnTo>
                        <a:pt x="23" y="257"/>
                      </a:lnTo>
                      <a:lnTo>
                        <a:pt x="25" y="278"/>
                      </a:lnTo>
                      <a:lnTo>
                        <a:pt x="26" y="299"/>
                      </a:lnTo>
                      <a:lnTo>
                        <a:pt x="28" y="321"/>
                      </a:lnTo>
                      <a:lnTo>
                        <a:pt x="50" y="320"/>
                      </a:lnTo>
                      <a:lnTo>
                        <a:pt x="48" y="298"/>
                      </a:lnTo>
                      <a:lnTo>
                        <a:pt x="48" y="276"/>
                      </a:lnTo>
                      <a:lnTo>
                        <a:pt x="47" y="256"/>
                      </a:lnTo>
                      <a:lnTo>
                        <a:pt x="45" y="234"/>
                      </a:lnTo>
                      <a:lnTo>
                        <a:pt x="44" y="215"/>
                      </a:lnTo>
                      <a:lnTo>
                        <a:pt x="42" y="196"/>
                      </a:lnTo>
                      <a:lnTo>
                        <a:pt x="41" y="176"/>
                      </a:lnTo>
                      <a:lnTo>
                        <a:pt x="39" y="157"/>
                      </a:lnTo>
                      <a:lnTo>
                        <a:pt x="38" y="138"/>
                      </a:lnTo>
                      <a:lnTo>
                        <a:pt x="37" y="119"/>
                      </a:lnTo>
                      <a:lnTo>
                        <a:pt x="34" y="102"/>
                      </a:lnTo>
                      <a:lnTo>
                        <a:pt x="32" y="83"/>
                      </a:lnTo>
                      <a:lnTo>
                        <a:pt x="31" y="65"/>
                      </a:lnTo>
                      <a:lnTo>
                        <a:pt x="28" y="48"/>
                      </a:lnTo>
                      <a:lnTo>
                        <a:pt x="26" y="29"/>
                      </a:lnTo>
                      <a:lnTo>
                        <a:pt x="23" y="10"/>
                      </a:lnTo>
                      <a:lnTo>
                        <a:pt x="12" y="0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7" name="Freeform 116"/>
                <p:cNvSpPr>
                  <a:spLocks/>
                </p:cNvSpPr>
                <p:nvPr/>
              </p:nvSpPr>
              <p:spPr bwMode="auto">
                <a:xfrm>
                  <a:off x="5353" y="3214"/>
                  <a:ext cx="28" cy="9"/>
                </a:xfrm>
                <a:custGeom>
                  <a:avLst/>
                  <a:gdLst>
                    <a:gd name="T0" fmla="*/ 0 w 86"/>
                    <a:gd name="T1" fmla="*/ 11 h 26"/>
                    <a:gd name="T2" fmla="*/ 12 w 86"/>
                    <a:gd name="T3" fmla="*/ 26 h 26"/>
                    <a:gd name="T4" fmla="*/ 31 w 86"/>
                    <a:gd name="T5" fmla="*/ 26 h 26"/>
                    <a:gd name="T6" fmla="*/ 41 w 86"/>
                    <a:gd name="T7" fmla="*/ 25 h 26"/>
                    <a:gd name="T8" fmla="*/ 49 w 86"/>
                    <a:gd name="T9" fmla="*/ 25 h 26"/>
                    <a:gd name="T10" fmla="*/ 58 w 86"/>
                    <a:gd name="T11" fmla="*/ 25 h 26"/>
                    <a:gd name="T12" fmla="*/ 68 w 86"/>
                    <a:gd name="T13" fmla="*/ 25 h 26"/>
                    <a:gd name="T14" fmla="*/ 77 w 86"/>
                    <a:gd name="T15" fmla="*/ 23 h 26"/>
                    <a:gd name="T16" fmla="*/ 86 w 86"/>
                    <a:gd name="T17" fmla="*/ 23 h 26"/>
                    <a:gd name="T18" fmla="*/ 86 w 86"/>
                    <a:gd name="T19" fmla="*/ 0 h 26"/>
                    <a:gd name="T20" fmla="*/ 76 w 86"/>
                    <a:gd name="T21" fmla="*/ 0 h 26"/>
                    <a:gd name="T22" fmla="*/ 67 w 86"/>
                    <a:gd name="T23" fmla="*/ 0 h 26"/>
                    <a:gd name="T24" fmla="*/ 58 w 86"/>
                    <a:gd name="T25" fmla="*/ 0 h 26"/>
                    <a:gd name="T26" fmla="*/ 48 w 86"/>
                    <a:gd name="T27" fmla="*/ 1 h 26"/>
                    <a:gd name="T28" fmla="*/ 39 w 86"/>
                    <a:gd name="T29" fmla="*/ 1 h 26"/>
                    <a:gd name="T30" fmla="*/ 29 w 86"/>
                    <a:gd name="T31" fmla="*/ 1 h 26"/>
                    <a:gd name="T32" fmla="*/ 20 w 86"/>
                    <a:gd name="T33" fmla="*/ 1 h 26"/>
                    <a:gd name="T34" fmla="*/ 10 w 86"/>
                    <a:gd name="T35" fmla="*/ 3 h 26"/>
                    <a:gd name="T36" fmla="*/ 22 w 86"/>
                    <a:gd name="T37" fmla="*/ 16 h 26"/>
                    <a:gd name="T38" fmla="*/ 0 w 86"/>
                    <a:gd name="T39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6" h="26">
                      <a:moveTo>
                        <a:pt x="0" y="11"/>
                      </a:moveTo>
                      <a:lnTo>
                        <a:pt x="12" y="26"/>
                      </a:lnTo>
                      <a:lnTo>
                        <a:pt x="31" y="26"/>
                      </a:lnTo>
                      <a:lnTo>
                        <a:pt x="41" y="25"/>
                      </a:lnTo>
                      <a:lnTo>
                        <a:pt x="49" y="25"/>
                      </a:lnTo>
                      <a:lnTo>
                        <a:pt x="58" y="25"/>
                      </a:lnTo>
                      <a:lnTo>
                        <a:pt x="68" y="25"/>
                      </a:lnTo>
                      <a:lnTo>
                        <a:pt x="77" y="23"/>
                      </a:lnTo>
                      <a:lnTo>
                        <a:pt x="86" y="23"/>
                      </a:lnTo>
                      <a:lnTo>
                        <a:pt x="86" y="0"/>
                      </a:lnTo>
                      <a:lnTo>
                        <a:pt x="76" y="0"/>
                      </a:lnTo>
                      <a:lnTo>
                        <a:pt x="67" y="0"/>
                      </a:lnTo>
                      <a:lnTo>
                        <a:pt x="58" y="0"/>
                      </a:lnTo>
                      <a:lnTo>
                        <a:pt x="48" y="1"/>
                      </a:lnTo>
                      <a:lnTo>
                        <a:pt x="39" y="1"/>
                      </a:lnTo>
                      <a:lnTo>
                        <a:pt x="29" y="1"/>
                      </a:lnTo>
                      <a:lnTo>
                        <a:pt x="20" y="1"/>
                      </a:lnTo>
                      <a:lnTo>
                        <a:pt x="10" y="3"/>
                      </a:lnTo>
                      <a:lnTo>
                        <a:pt x="22" y="16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8" name="Freeform 117"/>
                <p:cNvSpPr>
                  <a:spLocks/>
                </p:cNvSpPr>
                <p:nvPr/>
              </p:nvSpPr>
              <p:spPr bwMode="auto">
                <a:xfrm>
                  <a:off x="5353" y="3185"/>
                  <a:ext cx="19" cy="34"/>
                </a:xfrm>
                <a:custGeom>
                  <a:avLst/>
                  <a:gdLst>
                    <a:gd name="T0" fmla="*/ 44 w 57"/>
                    <a:gd name="T1" fmla="*/ 0 h 103"/>
                    <a:gd name="T2" fmla="*/ 35 w 57"/>
                    <a:gd name="T3" fmla="*/ 7 h 103"/>
                    <a:gd name="T4" fmla="*/ 29 w 57"/>
                    <a:gd name="T5" fmla="*/ 17 h 103"/>
                    <a:gd name="T6" fmla="*/ 25 w 57"/>
                    <a:gd name="T7" fmla="*/ 27 h 103"/>
                    <a:gd name="T8" fmla="*/ 20 w 57"/>
                    <a:gd name="T9" fmla="*/ 37 h 103"/>
                    <a:gd name="T10" fmla="*/ 15 w 57"/>
                    <a:gd name="T11" fmla="*/ 49 h 103"/>
                    <a:gd name="T12" fmla="*/ 12 w 57"/>
                    <a:gd name="T13" fmla="*/ 61 h 103"/>
                    <a:gd name="T14" fmla="*/ 7 w 57"/>
                    <a:gd name="T15" fmla="*/ 72 h 103"/>
                    <a:gd name="T16" fmla="*/ 3 w 57"/>
                    <a:gd name="T17" fmla="*/ 85 h 103"/>
                    <a:gd name="T18" fmla="*/ 0 w 57"/>
                    <a:gd name="T19" fmla="*/ 98 h 103"/>
                    <a:gd name="T20" fmla="*/ 22 w 57"/>
                    <a:gd name="T21" fmla="*/ 103 h 103"/>
                    <a:gd name="T22" fmla="*/ 26 w 57"/>
                    <a:gd name="T23" fmla="*/ 91 h 103"/>
                    <a:gd name="T24" fmla="*/ 29 w 57"/>
                    <a:gd name="T25" fmla="*/ 80 h 103"/>
                    <a:gd name="T26" fmla="*/ 33 w 57"/>
                    <a:gd name="T27" fmla="*/ 69 h 103"/>
                    <a:gd name="T28" fmla="*/ 36 w 57"/>
                    <a:gd name="T29" fmla="*/ 58 h 103"/>
                    <a:gd name="T30" fmla="*/ 42 w 57"/>
                    <a:gd name="T31" fmla="*/ 48 h 103"/>
                    <a:gd name="T32" fmla="*/ 47 w 57"/>
                    <a:gd name="T33" fmla="*/ 37 h 103"/>
                    <a:gd name="T34" fmla="*/ 51 w 57"/>
                    <a:gd name="T35" fmla="*/ 27 h 103"/>
                    <a:gd name="T36" fmla="*/ 57 w 57"/>
                    <a:gd name="T37" fmla="*/ 16 h 103"/>
                    <a:gd name="T38" fmla="*/ 47 w 57"/>
                    <a:gd name="T39" fmla="*/ 23 h 103"/>
                    <a:gd name="T40" fmla="*/ 44 w 57"/>
                    <a:gd name="T4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7" h="103">
                      <a:moveTo>
                        <a:pt x="44" y="0"/>
                      </a:moveTo>
                      <a:lnTo>
                        <a:pt x="35" y="7"/>
                      </a:lnTo>
                      <a:lnTo>
                        <a:pt x="29" y="17"/>
                      </a:lnTo>
                      <a:lnTo>
                        <a:pt x="25" y="27"/>
                      </a:lnTo>
                      <a:lnTo>
                        <a:pt x="20" y="37"/>
                      </a:lnTo>
                      <a:lnTo>
                        <a:pt x="15" y="49"/>
                      </a:lnTo>
                      <a:lnTo>
                        <a:pt x="12" y="61"/>
                      </a:lnTo>
                      <a:lnTo>
                        <a:pt x="7" y="72"/>
                      </a:lnTo>
                      <a:lnTo>
                        <a:pt x="3" y="85"/>
                      </a:lnTo>
                      <a:lnTo>
                        <a:pt x="0" y="98"/>
                      </a:lnTo>
                      <a:lnTo>
                        <a:pt x="22" y="103"/>
                      </a:lnTo>
                      <a:lnTo>
                        <a:pt x="26" y="91"/>
                      </a:lnTo>
                      <a:lnTo>
                        <a:pt x="29" y="80"/>
                      </a:lnTo>
                      <a:lnTo>
                        <a:pt x="33" y="69"/>
                      </a:lnTo>
                      <a:lnTo>
                        <a:pt x="36" y="58"/>
                      </a:lnTo>
                      <a:lnTo>
                        <a:pt x="42" y="48"/>
                      </a:lnTo>
                      <a:lnTo>
                        <a:pt x="47" y="37"/>
                      </a:lnTo>
                      <a:lnTo>
                        <a:pt x="51" y="27"/>
                      </a:lnTo>
                      <a:lnTo>
                        <a:pt x="57" y="16"/>
                      </a:lnTo>
                      <a:lnTo>
                        <a:pt x="47" y="2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9" name="Freeform 118"/>
                <p:cNvSpPr>
                  <a:spLocks/>
                </p:cNvSpPr>
                <p:nvPr/>
              </p:nvSpPr>
              <p:spPr bwMode="auto">
                <a:xfrm>
                  <a:off x="5367" y="3177"/>
                  <a:ext cx="51" cy="16"/>
                </a:xfrm>
                <a:custGeom>
                  <a:avLst/>
                  <a:gdLst>
                    <a:gd name="T0" fmla="*/ 151 w 151"/>
                    <a:gd name="T1" fmla="*/ 2 h 47"/>
                    <a:gd name="T2" fmla="*/ 141 w 151"/>
                    <a:gd name="T3" fmla="*/ 0 h 47"/>
                    <a:gd name="T4" fmla="*/ 132 w 151"/>
                    <a:gd name="T5" fmla="*/ 0 h 47"/>
                    <a:gd name="T6" fmla="*/ 125 w 151"/>
                    <a:gd name="T7" fmla="*/ 3 h 47"/>
                    <a:gd name="T8" fmla="*/ 115 w 151"/>
                    <a:gd name="T9" fmla="*/ 5 h 47"/>
                    <a:gd name="T10" fmla="*/ 106 w 151"/>
                    <a:gd name="T11" fmla="*/ 6 h 47"/>
                    <a:gd name="T12" fmla="*/ 97 w 151"/>
                    <a:gd name="T13" fmla="*/ 8 h 47"/>
                    <a:gd name="T14" fmla="*/ 88 w 151"/>
                    <a:gd name="T15" fmla="*/ 9 h 47"/>
                    <a:gd name="T16" fmla="*/ 80 w 151"/>
                    <a:gd name="T17" fmla="*/ 10 h 47"/>
                    <a:gd name="T18" fmla="*/ 69 w 151"/>
                    <a:gd name="T19" fmla="*/ 12 h 47"/>
                    <a:gd name="T20" fmla="*/ 62 w 151"/>
                    <a:gd name="T21" fmla="*/ 13 h 47"/>
                    <a:gd name="T22" fmla="*/ 53 w 151"/>
                    <a:gd name="T23" fmla="*/ 15 h 47"/>
                    <a:gd name="T24" fmla="*/ 45 w 151"/>
                    <a:gd name="T25" fmla="*/ 16 h 47"/>
                    <a:gd name="T26" fmla="*/ 35 w 151"/>
                    <a:gd name="T27" fmla="*/ 18 h 47"/>
                    <a:gd name="T28" fmla="*/ 26 w 151"/>
                    <a:gd name="T29" fmla="*/ 19 h 47"/>
                    <a:gd name="T30" fmla="*/ 17 w 151"/>
                    <a:gd name="T31" fmla="*/ 21 h 47"/>
                    <a:gd name="T32" fmla="*/ 8 w 151"/>
                    <a:gd name="T33" fmla="*/ 22 h 47"/>
                    <a:gd name="T34" fmla="*/ 0 w 151"/>
                    <a:gd name="T35" fmla="*/ 24 h 47"/>
                    <a:gd name="T36" fmla="*/ 3 w 151"/>
                    <a:gd name="T37" fmla="*/ 47 h 47"/>
                    <a:gd name="T38" fmla="*/ 13 w 151"/>
                    <a:gd name="T39" fmla="*/ 45 h 47"/>
                    <a:gd name="T40" fmla="*/ 21 w 151"/>
                    <a:gd name="T41" fmla="*/ 44 h 47"/>
                    <a:gd name="T42" fmla="*/ 30 w 151"/>
                    <a:gd name="T43" fmla="*/ 42 h 47"/>
                    <a:gd name="T44" fmla="*/ 39 w 151"/>
                    <a:gd name="T45" fmla="*/ 41 h 47"/>
                    <a:gd name="T46" fmla="*/ 48 w 151"/>
                    <a:gd name="T47" fmla="*/ 40 h 47"/>
                    <a:gd name="T48" fmla="*/ 56 w 151"/>
                    <a:gd name="T49" fmla="*/ 38 h 47"/>
                    <a:gd name="T50" fmla="*/ 65 w 151"/>
                    <a:gd name="T51" fmla="*/ 37 h 47"/>
                    <a:gd name="T52" fmla="*/ 74 w 151"/>
                    <a:gd name="T53" fmla="*/ 35 h 47"/>
                    <a:gd name="T54" fmla="*/ 83 w 151"/>
                    <a:gd name="T55" fmla="*/ 32 h 47"/>
                    <a:gd name="T56" fmla="*/ 93 w 151"/>
                    <a:gd name="T57" fmla="*/ 32 h 47"/>
                    <a:gd name="T58" fmla="*/ 101 w 151"/>
                    <a:gd name="T59" fmla="*/ 29 h 47"/>
                    <a:gd name="T60" fmla="*/ 110 w 151"/>
                    <a:gd name="T61" fmla="*/ 29 h 47"/>
                    <a:gd name="T62" fmla="*/ 119 w 151"/>
                    <a:gd name="T63" fmla="*/ 28 h 47"/>
                    <a:gd name="T64" fmla="*/ 128 w 151"/>
                    <a:gd name="T65" fmla="*/ 26 h 47"/>
                    <a:gd name="T66" fmla="*/ 136 w 151"/>
                    <a:gd name="T67" fmla="*/ 24 h 47"/>
                    <a:gd name="T68" fmla="*/ 145 w 151"/>
                    <a:gd name="T69" fmla="*/ 22 h 47"/>
                    <a:gd name="T70" fmla="*/ 136 w 151"/>
                    <a:gd name="T71" fmla="*/ 21 h 47"/>
                    <a:gd name="T72" fmla="*/ 151 w 151"/>
                    <a:gd name="T73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1" h="47">
                      <a:moveTo>
                        <a:pt x="151" y="2"/>
                      </a:moveTo>
                      <a:lnTo>
                        <a:pt x="141" y="0"/>
                      </a:lnTo>
                      <a:lnTo>
                        <a:pt x="132" y="0"/>
                      </a:lnTo>
                      <a:lnTo>
                        <a:pt x="125" y="3"/>
                      </a:lnTo>
                      <a:lnTo>
                        <a:pt x="115" y="5"/>
                      </a:lnTo>
                      <a:lnTo>
                        <a:pt x="106" y="6"/>
                      </a:lnTo>
                      <a:lnTo>
                        <a:pt x="97" y="8"/>
                      </a:lnTo>
                      <a:lnTo>
                        <a:pt x="88" y="9"/>
                      </a:lnTo>
                      <a:lnTo>
                        <a:pt x="80" y="10"/>
                      </a:lnTo>
                      <a:lnTo>
                        <a:pt x="69" y="12"/>
                      </a:lnTo>
                      <a:lnTo>
                        <a:pt x="62" y="13"/>
                      </a:lnTo>
                      <a:lnTo>
                        <a:pt x="53" y="15"/>
                      </a:lnTo>
                      <a:lnTo>
                        <a:pt x="45" y="16"/>
                      </a:lnTo>
                      <a:lnTo>
                        <a:pt x="35" y="18"/>
                      </a:lnTo>
                      <a:lnTo>
                        <a:pt x="26" y="19"/>
                      </a:lnTo>
                      <a:lnTo>
                        <a:pt x="17" y="21"/>
                      </a:lnTo>
                      <a:lnTo>
                        <a:pt x="8" y="22"/>
                      </a:lnTo>
                      <a:lnTo>
                        <a:pt x="0" y="24"/>
                      </a:lnTo>
                      <a:lnTo>
                        <a:pt x="3" y="47"/>
                      </a:lnTo>
                      <a:lnTo>
                        <a:pt x="13" y="45"/>
                      </a:lnTo>
                      <a:lnTo>
                        <a:pt x="21" y="44"/>
                      </a:lnTo>
                      <a:lnTo>
                        <a:pt x="30" y="42"/>
                      </a:lnTo>
                      <a:lnTo>
                        <a:pt x="39" y="41"/>
                      </a:lnTo>
                      <a:lnTo>
                        <a:pt x="48" y="40"/>
                      </a:lnTo>
                      <a:lnTo>
                        <a:pt x="56" y="38"/>
                      </a:lnTo>
                      <a:lnTo>
                        <a:pt x="65" y="37"/>
                      </a:lnTo>
                      <a:lnTo>
                        <a:pt x="74" y="35"/>
                      </a:lnTo>
                      <a:lnTo>
                        <a:pt x="83" y="32"/>
                      </a:lnTo>
                      <a:lnTo>
                        <a:pt x="93" y="32"/>
                      </a:lnTo>
                      <a:lnTo>
                        <a:pt x="101" y="29"/>
                      </a:lnTo>
                      <a:lnTo>
                        <a:pt x="110" y="29"/>
                      </a:lnTo>
                      <a:lnTo>
                        <a:pt x="119" y="28"/>
                      </a:lnTo>
                      <a:lnTo>
                        <a:pt x="128" y="26"/>
                      </a:lnTo>
                      <a:lnTo>
                        <a:pt x="136" y="24"/>
                      </a:lnTo>
                      <a:lnTo>
                        <a:pt x="145" y="22"/>
                      </a:lnTo>
                      <a:lnTo>
                        <a:pt x="136" y="21"/>
                      </a:lnTo>
                      <a:lnTo>
                        <a:pt x="15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0" name="Freeform 119"/>
                <p:cNvSpPr>
                  <a:spLocks/>
                </p:cNvSpPr>
                <p:nvPr/>
              </p:nvSpPr>
              <p:spPr bwMode="auto">
                <a:xfrm>
                  <a:off x="5367" y="3185"/>
                  <a:ext cx="5" cy="8"/>
                </a:xfrm>
                <a:custGeom>
                  <a:avLst/>
                  <a:gdLst>
                    <a:gd name="T0" fmla="*/ 0 w 13"/>
                    <a:gd name="T1" fmla="*/ 23 h 23"/>
                    <a:gd name="T2" fmla="*/ 5 w 13"/>
                    <a:gd name="T3" fmla="*/ 23 h 23"/>
                    <a:gd name="T4" fmla="*/ 8 w 13"/>
                    <a:gd name="T5" fmla="*/ 20 h 23"/>
                    <a:gd name="T6" fmla="*/ 11 w 13"/>
                    <a:gd name="T7" fmla="*/ 16 h 23"/>
                    <a:gd name="T8" fmla="*/ 13 w 13"/>
                    <a:gd name="T9" fmla="*/ 13 h 23"/>
                    <a:gd name="T10" fmla="*/ 13 w 13"/>
                    <a:gd name="T11" fmla="*/ 8 h 23"/>
                    <a:gd name="T12" fmla="*/ 10 w 13"/>
                    <a:gd name="T13" fmla="*/ 4 h 23"/>
                    <a:gd name="T14" fmla="*/ 7 w 13"/>
                    <a:gd name="T15" fmla="*/ 1 h 23"/>
                    <a:gd name="T16" fmla="*/ 1 w 13"/>
                    <a:gd name="T17" fmla="*/ 0 h 23"/>
                    <a:gd name="T18" fmla="*/ 0 w 13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3">
                      <a:moveTo>
                        <a:pt x="0" y="23"/>
                      </a:moveTo>
                      <a:lnTo>
                        <a:pt x="5" y="23"/>
                      </a:lnTo>
                      <a:lnTo>
                        <a:pt x="8" y="20"/>
                      </a:lnTo>
                      <a:lnTo>
                        <a:pt x="11" y="16"/>
                      </a:lnTo>
                      <a:lnTo>
                        <a:pt x="13" y="13"/>
                      </a:lnTo>
                      <a:lnTo>
                        <a:pt x="13" y="8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1" name="Freeform 120"/>
                <p:cNvSpPr>
                  <a:spLocks/>
                </p:cNvSpPr>
                <p:nvPr/>
              </p:nvSpPr>
              <p:spPr bwMode="auto">
                <a:xfrm>
                  <a:off x="5326" y="3183"/>
                  <a:ext cx="42" cy="10"/>
                </a:xfrm>
                <a:custGeom>
                  <a:avLst/>
                  <a:gdLst>
                    <a:gd name="T0" fmla="*/ 0 w 126"/>
                    <a:gd name="T1" fmla="*/ 16 h 28"/>
                    <a:gd name="T2" fmla="*/ 8 w 126"/>
                    <a:gd name="T3" fmla="*/ 23 h 28"/>
                    <a:gd name="T4" fmla="*/ 16 w 126"/>
                    <a:gd name="T5" fmla="*/ 25 h 28"/>
                    <a:gd name="T6" fmla="*/ 23 w 126"/>
                    <a:gd name="T7" fmla="*/ 25 h 28"/>
                    <a:gd name="T8" fmla="*/ 30 w 126"/>
                    <a:gd name="T9" fmla="*/ 25 h 28"/>
                    <a:gd name="T10" fmla="*/ 37 w 126"/>
                    <a:gd name="T11" fmla="*/ 25 h 28"/>
                    <a:gd name="T12" fmla="*/ 45 w 126"/>
                    <a:gd name="T13" fmla="*/ 26 h 28"/>
                    <a:gd name="T14" fmla="*/ 52 w 126"/>
                    <a:gd name="T15" fmla="*/ 26 h 28"/>
                    <a:gd name="T16" fmla="*/ 59 w 126"/>
                    <a:gd name="T17" fmla="*/ 26 h 28"/>
                    <a:gd name="T18" fmla="*/ 72 w 126"/>
                    <a:gd name="T19" fmla="*/ 26 h 28"/>
                    <a:gd name="T20" fmla="*/ 80 w 126"/>
                    <a:gd name="T21" fmla="*/ 26 h 28"/>
                    <a:gd name="T22" fmla="*/ 87 w 126"/>
                    <a:gd name="T23" fmla="*/ 26 h 28"/>
                    <a:gd name="T24" fmla="*/ 94 w 126"/>
                    <a:gd name="T25" fmla="*/ 28 h 28"/>
                    <a:gd name="T26" fmla="*/ 101 w 126"/>
                    <a:gd name="T27" fmla="*/ 28 h 28"/>
                    <a:gd name="T28" fmla="*/ 109 w 126"/>
                    <a:gd name="T29" fmla="*/ 28 h 28"/>
                    <a:gd name="T30" fmla="*/ 125 w 126"/>
                    <a:gd name="T31" fmla="*/ 28 h 28"/>
                    <a:gd name="T32" fmla="*/ 126 w 126"/>
                    <a:gd name="T33" fmla="*/ 5 h 28"/>
                    <a:gd name="T34" fmla="*/ 119 w 126"/>
                    <a:gd name="T35" fmla="*/ 3 h 28"/>
                    <a:gd name="T36" fmla="*/ 110 w 126"/>
                    <a:gd name="T37" fmla="*/ 3 h 28"/>
                    <a:gd name="T38" fmla="*/ 103 w 126"/>
                    <a:gd name="T39" fmla="*/ 3 h 28"/>
                    <a:gd name="T40" fmla="*/ 96 w 126"/>
                    <a:gd name="T41" fmla="*/ 3 h 28"/>
                    <a:gd name="T42" fmla="*/ 88 w 126"/>
                    <a:gd name="T43" fmla="*/ 3 h 28"/>
                    <a:gd name="T44" fmla="*/ 81 w 126"/>
                    <a:gd name="T45" fmla="*/ 3 h 28"/>
                    <a:gd name="T46" fmla="*/ 74 w 126"/>
                    <a:gd name="T47" fmla="*/ 2 h 28"/>
                    <a:gd name="T48" fmla="*/ 59 w 126"/>
                    <a:gd name="T49" fmla="*/ 2 h 28"/>
                    <a:gd name="T50" fmla="*/ 52 w 126"/>
                    <a:gd name="T51" fmla="*/ 2 h 28"/>
                    <a:gd name="T52" fmla="*/ 46 w 126"/>
                    <a:gd name="T53" fmla="*/ 2 h 28"/>
                    <a:gd name="T54" fmla="*/ 39 w 126"/>
                    <a:gd name="T55" fmla="*/ 0 h 28"/>
                    <a:gd name="T56" fmla="*/ 32 w 126"/>
                    <a:gd name="T57" fmla="*/ 0 h 28"/>
                    <a:gd name="T58" fmla="*/ 24 w 126"/>
                    <a:gd name="T59" fmla="*/ 0 h 28"/>
                    <a:gd name="T60" fmla="*/ 10 w 126"/>
                    <a:gd name="T61" fmla="*/ 0 h 28"/>
                    <a:gd name="T62" fmla="*/ 20 w 126"/>
                    <a:gd name="T63" fmla="*/ 7 h 28"/>
                    <a:gd name="T64" fmla="*/ 0 w 126"/>
                    <a:gd name="T65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6" h="28">
                      <a:moveTo>
                        <a:pt x="0" y="16"/>
                      </a:moveTo>
                      <a:lnTo>
                        <a:pt x="8" y="23"/>
                      </a:lnTo>
                      <a:lnTo>
                        <a:pt x="16" y="25"/>
                      </a:lnTo>
                      <a:lnTo>
                        <a:pt x="23" y="25"/>
                      </a:lnTo>
                      <a:lnTo>
                        <a:pt x="30" y="25"/>
                      </a:lnTo>
                      <a:lnTo>
                        <a:pt x="37" y="25"/>
                      </a:lnTo>
                      <a:lnTo>
                        <a:pt x="45" y="26"/>
                      </a:lnTo>
                      <a:lnTo>
                        <a:pt x="52" y="26"/>
                      </a:lnTo>
                      <a:lnTo>
                        <a:pt x="59" y="26"/>
                      </a:lnTo>
                      <a:lnTo>
                        <a:pt x="72" y="26"/>
                      </a:lnTo>
                      <a:lnTo>
                        <a:pt x="80" y="26"/>
                      </a:lnTo>
                      <a:lnTo>
                        <a:pt x="87" y="26"/>
                      </a:lnTo>
                      <a:lnTo>
                        <a:pt x="94" y="28"/>
                      </a:lnTo>
                      <a:lnTo>
                        <a:pt x="101" y="28"/>
                      </a:lnTo>
                      <a:lnTo>
                        <a:pt x="109" y="28"/>
                      </a:lnTo>
                      <a:lnTo>
                        <a:pt x="125" y="28"/>
                      </a:lnTo>
                      <a:lnTo>
                        <a:pt x="126" y="5"/>
                      </a:lnTo>
                      <a:lnTo>
                        <a:pt x="119" y="3"/>
                      </a:lnTo>
                      <a:lnTo>
                        <a:pt x="110" y="3"/>
                      </a:lnTo>
                      <a:lnTo>
                        <a:pt x="103" y="3"/>
                      </a:lnTo>
                      <a:lnTo>
                        <a:pt x="96" y="3"/>
                      </a:lnTo>
                      <a:lnTo>
                        <a:pt x="88" y="3"/>
                      </a:lnTo>
                      <a:lnTo>
                        <a:pt x="81" y="3"/>
                      </a:lnTo>
                      <a:lnTo>
                        <a:pt x="74" y="2"/>
                      </a:lnTo>
                      <a:lnTo>
                        <a:pt x="59" y="2"/>
                      </a:lnTo>
                      <a:lnTo>
                        <a:pt x="52" y="2"/>
                      </a:lnTo>
                      <a:lnTo>
                        <a:pt x="46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20" y="7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2" name="Freeform 121"/>
                <p:cNvSpPr>
                  <a:spLocks/>
                </p:cNvSpPr>
                <p:nvPr/>
              </p:nvSpPr>
              <p:spPr bwMode="auto">
                <a:xfrm>
                  <a:off x="5256" y="2907"/>
                  <a:ext cx="76" cy="282"/>
                </a:xfrm>
                <a:custGeom>
                  <a:avLst/>
                  <a:gdLst>
                    <a:gd name="T0" fmla="*/ 7 w 228"/>
                    <a:gd name="T1" fmla="*/ 34 h 844"/>
                    <a:gd name="T2" fmla="*/ 22 w 228"/>
                    <a:gd name="T3" fmla="*/ 88 h 844"/>
                    <a:gd name="T4" fmla="*/ 35 w 228"/>
                    <a:gd name="T5" fmla="*/ 143 h 844"/>
                    <a:gd name="T6" fmla="*/ 48 w 228"/>
                    <a:gd name="T7" fmla="*/ 200 h 844"/>
                    <a:gd name="T8" fmla="*/ 61 w 228"/>
                    <a:gd name="T9" fmla="*/ 255 h 844"/>
                    <a:gd name="T10" fmla="*/ 74 w 228"/>
                    <a:gd name="T11" fmla="*/ 312 h 844"/>
                    <a:gd name="T12" fmla="*/ 85 w 228"/>
                    <a:gd name="T13" fmla="*/ 369 h 844"/>
                    <a:gd name="T14" fmla="*/ 99 w 228"/>
                    <a:gd name="T15" fmla="*/ 425 h 844"/>
                    <a:gd name="T16" fmla="*/ 110 w 228"/>
                    <a:gd name="T17" fmla="*/ 481 h 844"/>
                    <a:gd name="T18" fmla="*/ 122 w 228"/>
                    <a:gd name="T19" fmla="*/ 534 h 844"/>
                    <a:gd name="T20" fmla="*/ 133 w 228"/>
                    <a:gd name="T21" fmla="*/ 587 h 844"/>
                    <a:gd name="T22" fmla="*/ 147 w 228"/>
                    <a:gd name="T23" fmla="*/ 639 h 844"/>
                    <a:gd name="T24" fmla="*/ 160 w 228"/>
                    <a:gd name="T25" fmla="*/ 689 h 844"/>
                    <a:gd name="T26" fmla="*/ 173 w 228"/>
                    <a:gd name="T27" fmla="*/ 737 h 844"/>
                    <a:gd name="T28" fmla="*/ 186 w 228"/>
                    <a:gd name="T29" fmla="*/ 782 h 844"/>
                    <a:gd name="T30" fmla="*/ 199 w 228"/>
                    <a:gd name="T31" fmla="*/ 824 h 844"/>
                    <a:gd name="T32" fmla="*/ 228 w 228"/>
                    <a:gd name="T33" fmla="*/ 835 h 844"/>
                    <a:gd name="T34" fmla="*/ 215 w 228"/>
                    <a:gd name="T35" fmla="*/ 795 h 844"/>
                    <a:gd name="T36" fmla="*/ 202 w 228"/>
                    <a:gd name="T37" fmla="*/ 753 h 844"/>
                    <a:gd name="T38" fmla="*/ 189 w 228"/>
                    <a:gd name="T39" fmla="*/ 706 h 844"/>
                    <a:gd name="T40" fmla="*/ 176 w 228"/>
                    <a:gd name="T41" fmla="*/ 658 h 844"/>
                    <a:gd name="T42" fmla="*/ 164 w 228"/>
                    <a:gd name="T43" fmla="*/ 609 h 844"/>
                    <a:gd name="T44" fmla="*/ 151 w 228"/>
                    <a:gd name="T45" fmla="*/ 556 h 844"/>
                    <a:gd name="T46" fmla="*/ 139 w 228"/>
                    <a:gd name="T47" fmla="*/ 504 h 844"/>
                    <a:gd name="T48" fmla="*/ 126 w 228"/>
                    <a:gd name="T49" fmla="*/ 449 h 844"/>
                    <a:gd name="T50" fmla="*/ 115 w 228"/>
                    <a:gd name="T51" fmla="*/ 392 h 844"/>
                    <a:gd name="T52" fmla="*/ 101 w 228"/>
                    <a:gd name="T53" fmla="*/ 337 h 844"/>
                    <a:gd name="T54" fmla="*/ 90 w 228"/>
                    <a:gd name="T55" fmla="*/ 280 h 844"/>
                    <a:gd name="T56" fmla="*/ 77 w 228"/>
                    <a:gd name="T57" fmla="*/ 223 h 844"/>
                    <a:gd name="T58" fmla="*/ 64 w 228"/>
                    <a:gd name="T59" fmla="*/ 166 h 844"/>
                    <a:gd name="T60" fmla="*/ 51 w 228"/>
                    <a:gd name="T61" fmla="*/ 111 h 844"/>
                    <a:gd name="T62" fmla="*/ 37 w 228"/>
                    <a:gd name="T63" fmla="*/ 54 h 844"/>
                    <a:gd name="T64" fmla="*/ 23 w 228"/>
                    <a:gd name="T65" fmla="*/ 0 h 8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28" h="844">
                      <a:moveTo>
                        <a:pt x="0" y="6"/>
                      </a:moveTo>
                      <a:lnTo>
                        <a:pt x="7" y="34"/>
                      </a:lnTo>
                      <a:lnTo>
                        <a:pt x="14" y="60"/>
                      </a:lnTo>
                      <a:lnTo>
                        <a:pt x="22" y="88"/>
                      </a:lnTo>
                      <a:lnTo>
                        <a:pt x="27" y="115"/>
                      </a:lnTo>
                      <a:lnTo>
                        <a:pt x="35" y="143"/>
                      </a:lnTo>
                      <a:lnTo>
                        <a:pt x="42" y="172"/>
                      </a:lnTo>
                      <a:lnTo>
                        <a:pt x="48" y="200"/>
                      </a:lnTo>
                      <a:lnTo>
                        <a:pt x="53" y="227"/>
                      </a:lnTo>
                      <a:lnTo>
                        <a:pt x="61" y="255"/>
                      </a:lnTo>
                      <a:lnTo>
                        <a:pt x="67" y="284"/>
                      </a:lnTo>
                      <a:lnTo>
                        <a:pt x="74" y="312"/>
                      </a:lnTo>
                      <a:lnTo>
                        <a:pt x="80" y="341"/>
                      </a:lnTo>
                      <a:lnTo>
                        <a:pt x="85" y="369"/>
                      </a:lnTo>
                      <a:lnTo>
                        <a:pt x="93" y="396"/>
                      </a:lnTo>
                      <a:lnTo>
                        <a:pt x="99" y="425"/>
                      </a:lnTo>
                      <a:lnTo>
                        <a:pt x="104" y="453"/>
                      </a:lnTo>
                      <a:lnTo>
                        <a:pt x="110" y="481"/>
                      </a:lnTo>
                      <a:lnTo>
                        <a:pt x="116" y="508"/>
                      </a:lnTo>
                      <a:lnTo>
                        <a:pt x="122" y="534"/>
                      </a:lnTo>
                      <a:lnTo>
                        <a:pt x="129" y="561"/>
                      </a:lnTo>
                      <a:lnTo>
                        <a:pt x="133" y="587"/>
                      </a:lnTo>
                      <a:lnTo>
                        <a:pt x="141" y="614"/>
                      </a:lnTo>
                      <a:lnTo>
                        <a:pt x="147" y="639"/>
                      </a:lnTo>
                      <a:lnTo>
                        <a:pt x="152" y="664"/>
                      </a:lnTo>
                      <a:lnTo>
                        <a:pt x="160" y="689"/>
                      </a:lnTo>
                      <a:lnTo>
                        <a:pt x="165" y="713"/>
                      </a:lnTo>
                      <a:lnTo>
                        <a:pt x="173" y="737"/>
                      </a:lnTo>
                      <a:lnTo>
                        <a:pt x="179" y="758"/>
                      </a:lnTo>
                      <a:lnTo>
                        <a:pt x="186" y="782"/>
                      </a:lnTo>
                      <a:lnTo>
                        <a:pt x="192" y="802"/>
                      </a:lnTo>
                      <a:lnTo>
                        <a:pt x="199" y="824"/>
                      </a:lnTo>
                      <a:lnTo>
                        <a:pt x="208" y="844"/>
                      </a:lnTo>
                      <a:lnTo>
                        <a:pt x="228" y="835"/>
                      </a:lnTo>
                      <a:lnTo>
                        <a:pt x="222" y="817"/>
                      </a:lnTo>
                      <a:lnTo>
                        <a:pt x="215" y="795"/>
                      </a:lnTo>
                      <a:lnTo>
                        <a:pt x="209" y="774"/>
                      </a:lnTo>
                      <a:lnTo>
                        <a:pt x="202" y="753"/>
                      </a:lnTo>
                      <a:lnTo>
                        <a:pt x="195" y="729"/>
                      </a:lnTo>
                      <a:lnTo>
                        <a:pt x="189" y="706"/>
                      </a:lnTo>
                      <a:lnTo>
                        <a:pt x="183" y="683"/>
                      </a:lnTo>
                      <a:lnTo>
                        <a:pt x="176" y="658"/>
                      </a:lnTo>
                      <a:lnTo>
                        <a:pt x="170" y="633"/>
                      </a:lnTo>
                      <a:lnTo>
                        <a:pt x="164" y="609"/>
                      </a:lnTo>
                      <a:lnTo>
                        <a:pt x="157" y="582"/>
                      </a:lnTo>
                      <a:lnTo>
                        <a:pt x="151" y="556"/>
                      </a:lnTo>
                      <a:lnTo>
                        <a:pt x="145" y="530"/>
                      </a:lnTo>
                      <a:lnTo>
                        <a:pt x="139" y="504"/>
                      </a:lnTo>
                      <a:lnTo>
                        <a:pt x="133" y="475"/>
                      </a:lnTo>
                      <a:lnTo>
                        <a:pt x="126" y="449"/>
                      </a:lnTo>
                      <a:lnTo>
                        <a:pt x="120" y="421"/>
                      </a:lnTo>
                      <a:lnTo>
                        <a:pt x="115" y="392"/>
                      </a:lnTo>
                      <a:lnTo>
                        <a:pt x="109" y="364"/>
                      </a:lnTo>
                      <a:lnTo>
                        <a:pt x="101" y="337"/>
                      </a:lnTo>
                      <a:lnTo>
                        <a:pt x="96" y="307"/>
                      </a:lnTo>
                      <a:lnTo>
                        <a:pt x="90" y="280"/>
                      </a:lnTo>
                      <a:lnTo>
                        <a:pt x="84" y="251"/>
                      </a:lnTo>
                      <a:lnTo>
                        <a:pt x="77" y="223"/>
                      </a:lnTo>
                      <a:lnTo>
                        <a:pt x="71" y="195"/>
                      </a:lnTo>
                      <a:lnTo>
                        <a:pt x="64" y="166"/>
                      </a:lnTo>
                      <a:lnTo>
                        <a:pt x="56" y="137"/>
                      </a:lnTo>
                      <a:lnTo>
                        <a:pt x="51" y="111"/>
                      </a:lnTo>
                      <a:lnTo>
                        <a:pt x="43" y="82"/>
                      </a:lnTo>
                      <a:lnTo>
                        <a:pt x="37" y="54"/>
                      </a:lnTo>
                      <a:lnTo>
                        <a:pt x="29" y="28"/>
                      </a:lnTo>
                      <a:lnTo>
                        <a:pt x="23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3" name="Freeform 122"/>
                <p:cNvSpPr>
                  <a:spLocks/>
                </p:cNvSpPr>
                <p:nvPr/>
              </p:nvSpPr>
              <p:spPr bwMode="auto">
                <a:xfrm>
                  <a:off x="5325" y="3183"/>
                  <a:ext cx="8" cy="5"/>
                </a:xfrm>
                <a:custGeom>
                  <a:avLst/>
                  <a:gdLst>
                    <a:gd name="T0" fmla="*/ 23 w 23"/>
                    <a:gd name="T1" fmla="*/ 9 h 15"/>
                    <a:gd name="T2" fmla="*/ 21 w 23"/>
                    <a:gd name="T3" fmla="*/ 3 h 15"/>
                    <a:gd name="T4" fmla="*/ 18 w 23"/>
                    <a:gd name="T5" fmla="*/ 0 h 15"/>
                    <a:gd name="T6" fmla="*/ 13 w 23"/>
                    <a:gd name="T7" fmla="*/ 0 h 15"/>
                    <a:gd name="T8" fmla="*/ 9 w 23"/>
                    <a:gd name="T9" fmla="*/ 0 h 15"/>
                    <a:gd name="T10" fmla="*/ 5 w 23"/>
                    <a:gd name="T11" fmla="*/ 2 h 15"/>
                    <a:gd name="T12" fmla="*/ 2 w 23"/>
                    <a:gd name="T13" fmla="*/ 5 h 15"/>
                    <a:gd name="T14" fmla="*/ 0 w 23"/>
                    <a:gd name="T15" fmla="*/ 9 h 15"/>
                    <a:gd name="T16" fmla="*/ 0 w 23"/>
                    <a:gd name="T17" fmla="*/ 15 h 15"/>
                    <a:gd name="T18" fmla="*/ 23 w 23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5">
                      <a:moveTo>
                        <a:pt x="23" y="9"/>
                      </a:moveTo>
                      <a:lnTo>
                        <a:pt x="21" y="3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4" name="Freeform 123"/>
                <p:cNvSpPr>
                  <a:spLocks/>
                </p:cNvSpPr>
                <p:nvPr/>
              </p:nvSpPr>
              <p:spPr bwMode="auto">
                <a:xfrm>
                  <a:off x="5220" y="3153"/>
                  <a:ext cx="4" cy="7"/>
                </a:xfrm>
                <a:custGeom>
                  <a:avLst/>
                  <a:gdLst>
                    <a:gd name="T0" fmla="*/ 10 w 13"/>
                    <a:gd name="T1" fmla="*/ 0 h 21"/>
                    <a:gd name="T2" fmla="*/ 5 w 13"/>
                    <a:gd name="T3" fmla="*/ 0 h 21"/>
                    <a:gd name="T4" fmla="*/ 3 w 13"/>
                    <a:gd name="T5" fmla="*/ 2 h 21"/>
                    <a:gd name="T6" fmla="*/ 0 w 13"/>
                    <a:gd name="T7" fmla="*/ 7 h 21"/>
                    <a:gd name="T8" fmla="*/ 0 w 13"/>
                    <a:gd name="T9" fmla="*/ 11 h 21"/>
                    <a:gd name="T10" fmla="*/ 1 w 13"/>
                    <a:gd name="T11" fmla="*/ 16 h 21"/>
                    <a:gd name="T12" fmla="*/ 3 w 13"/>
                    <a:gd name="T13" fmla="*/ 18 h 21"/>
                    <a:gd name="T14" fmla="*/ 7 w 13"/>
                    <a:gd name="T15" fmla="*/ 21 h 21"/>
                    <a:gd name="T16" fmla="*/ 13 w 13"/>
                    <a:gd name="T17" fmla="*/ 21 h 21"/>
                    <a:gd name="T18" fmla="*/ 10 w 1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1">
                      <a:moveTo>
                        <a:pt x="10" y="0"/>
                      </a:move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7" y="21"/>
                      </a:lnTo>
                      <a:lnTo>
                        <a:pt x="13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5" name="Freeform 124"/>
                <p:cNvSpPr>
                  <a:spLocks/>
                </p:cNvSpPr>
                <p:nvPr/>
              </p:nvSpPr>
              <p:spPr bwMode="auto">
                <a:xfrm>
                  <a:off x="5223" y="3127"/>
                  <a:ext cx="90" cy="33"/>
                </a:xfrm>
                <a:custGeom>
                  <a:avLst/>
                  <a:gdLst>
                    <a:gd name="T0" fmla="*/ 257 w 270"/>
                    <a:gd name="T1" fmla="*/ 0 h 100"/>
                    <a:gd name="T2" fmla="*/ 244 w 270"/>
                    <a:gd name="T3" fmla="*/ 9 h 100"/>
                    <a:gd name="T4" fmla="*/ 230 w 270"/>
                    <a:gd name="T5" fmla="*/ 17 h 100"/>
                    <a:gd name="T6" fmla="*/ 215 w 270"/>
                    <a:gd name="T7" fmla="*/ 23 h 100"/>
                    <a:gd name="T8" fmla="*/ 199 w 270"/>
                    <a:gd name="T9" fmla="*/ 31 h 100"/>
                    <a:gd name="T10" fmla="*/ 184 w 270"/>
                    <a:gd name="T11" fmla="*/ 38 h 100"/>
                    <a:gd name="T12" fmla="*/ 168 w 270"/>
                    <a:gd name="T13" fmla="*/ 42 h 100"/>
                    <a:gd name="T14" fmla="*/ 152 w 270"/>
                    <a:gd name="T15" fmla="*/ 48 h 100"/>
                    <a:gd name="T16" fmla="*/ 136 w 270"/>
                    <a:gd name="T17" fmla="*/ 52 h 100"/>
                    <a:gd name="T18" fmla="*/ 119 w 270"/>
                    <a:gd name="T19" fmla="*/ 57 h 100"/>
                    <a:gd name="T20" fmla="*/ 102 w 270"/>
                    <a:gd name="T21" fmla="*/ 61 h 100"/>
                    <a:gd name="T22" fmla="*/ 86 w 270"/>
                    <a:gd name="T23" fmla="*/ 64 h 100"/>
                    <a:gd name="T24" fmla="*/ 68 w 270"/>
                    <a:gd name="T25" fmla="*/ 68 h 100"/>
                    <a:gd name="T26" fmla="*/ 51 w 270"/>
                    <a:gd name="T27" fmla="*/ 71 h 100"/>
                    <a:gd name="T28" fmla="*/ 35 w 270"/>
                    <a:gd name="T29" fmla="*/ 74 h 100"/>
                    <a:gd name="T30" fmla="*/ 17 w 270"/>
                    <a:gd name="T31" fmla="*/ 76 h 100"/>
                    <a:gd name="T32" fmla="*/ 0 w 270"/>
                    <a:gd name="T33" fmla="*/ 79 h 100"/>
                    <a:gd name="T34" fmla="*/ 3 w 270"/>
                    <a:gd name="T35" fmla="*/ 100 h 100"/>
                    <a:gd name="T36" fmla="*/ 20 w 270"/>
                    <a:gd name="T37" fmla="*/ 99 h 100"/>
                    <a:gd name="T38" fmla="*/ 38 w 270"/>
                    <a:gd name="T39" fmla="*/ 96 h 100"/>
                    <a:gd name="T40" fmla="*/ 55 w 270"/>
                    <a:gd name="T41" fmla="*/ 95 h 100"/>
                    <a:gd name="T42" fmla="*/ 73 w 270"/>
                    <a:gd name="T43" fmla="*/ 90 h 100"/>
                    <a:gd name="T44" fmla="*/ 90 w 270"/>
                    <a:gd name="T45" fmla="*/ 87 h 100"/>
                    <a:gd name="T46" fmla="*/ 107 w 270"/>
                    <a:gd name="T47" fmla="*/ 84 h 100"/>
                    <a:gd name="T48" fmla="*/ 125 w 270"/>
                    <a:gd name="T49" fmla="*/ 80 h 100"/>
                    <a:gd name="T50" fmla="*/ 142 w 270"/>
                    <a:gd name="T51" fmla="*/ 76 h 100"/>
                    <a:gd name="T52" fmla="*/ 160 w 270"/>
                    <a:gd name="T53" fmla="*/ 71 h 100"/>
                    <a:gd name="T54" fmla="*/ 176 w 270"/>
                    <a:gd name="T55" fmla="*/ 64 h 100"/>
                    <a:gd name="T56" fmla="*/ 192 w 270"/>
                    <a:gd name="T57" fmla="*/ 60 h 100"/>
                    <a:gd name="T58" fmla="*/ 209 w 270"/>
                    <a:gd name="T59" fmla="*/ 52 h 100"/>
                    <a:gd name="T60" fmla="*/ 224 w 270"/>
                    <a:gd name="T61" fmla="*/ 45 h 100"/>
                    <a:gd name="T62" fmla="*/ 240 w 270"/>
                    <a:gd name="T63" fmla="*/ 38 h 100"/>
                    <a:gd name="T64" fmla="*/ 256 w 270"/>
                    <a:gd name="T65" fmla="*/ 29 h 100"/>
                    <a:gd name="T66" fmla="*/ 270 w 270"/>
                    <a:gd name="T67" fmla="*/ 19 h 100"/>
                    <a:gd name="T68" fmla="*/ 257 w 270"/>
                    <a:gd name="T69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0" h="100">
                      <a:moveTo>
                        <a:pt x="257" y="0"/>
                      </a:moveTo>
                      <a:lnTo>
                        <a:pt x="244" y="9"/>
                      </a:lnTo>
                      <a:lnTo>
                        <a:pt x="230" y="17"/>
                      </a:lnTo>
                      <a:lnTo>
                        <a:pt x="215" y="23"/>
                      </a:lnTo>
                      <a:lnTo>
                        <a:pt x="199" y="31"/>
                      </a:lnTo>
                      <a:lnTo>
                        <a:pt x="184" y="38"/>
                      </a:lnTo>
                      <a:lnTo>
                        <a:pt x="168" y="42"/>
                      </a:lnTo>
                      <a:lnTo>
                        <a:pt x="152" y="48"/>
                      </a:lnTo>
                      <a:lnTo>
                        <a:pt x="136" y="52"/>
                      </a:lnTo>
                      <a:lnTo>
                        <a:pt x="119" y="57"/>
                      </a:lnTo>
                      <a:lnTo>
                        <a:pt x="102" y="61"/>
                      </a:lnTo>
                      <a:lnTo>
                        <a:pt x="86" y="64"/>
                      </a:lnTo>
                      <a:lnTo>
                        <a:pt x="68" y="68"/>
                      </a:lnTo>
                      <a:lnTo>
                        <a:pt x="51" y="71"/>
                      </a:lnTo>
                      <a:lnTo>
                        <a:pt x="35" y="74"/>
                      </a:lnTo>
                      <a:lnTo>
                        <a:pt x="17" y="76"/>
                      </a:lnTo>
                      <a:lnTo>
                        <a:pt x="0" y="79"/>
                      </a:lnTo>
                      <a:lnTo>
                        <a:pt x="3" y="100"/>
                      </a:lnTo>
                      <a:lnTo>
                        <a:pt x="20" y="99"/>
                      </a:lnTo>
                      <a:lnTo>
                        <a:pt x="38" y="96"/>
                      </a:lnTo>
                      <a:lnTo>
                        <a:pt x="55" y="95"/>
                      </a:lnTo>
                      <a:lnTo>
                        <a:pt x="73" y="90"/>
                      </a:lnTo>
                      <a:lnTo>
                        <a:pt x="90" y="87"/>
                      </a:lnTo>
                      <a:lnTo>
                        <a:pt x="107" y="84"/>
                      </a:lnTo>
                      <a:lnTo>
                        <a:pt x="125" y="80"/>
                      </a:lnTo>
                      <a:lnTo>
                        <a:pt x="142" y="76"/>
                      </a:lnTo>
                      <a:lnTo>
                        <a:pt x="160" y="71"/>
                      </a:lnTo>
                      <a:lnTo>
                        <a:pt x="176" y="64"/>
                      </a:lnTo>
                      <a:lnTo>
                        <a:pt x="192" y="60"/>
                      </a:lnTo>
                      <a:lnTo>
                        <a:pt x="209" y="52"/>
                      </a:lnTo>
                      <a:lnTo>
                        <a:pt x="224" y="45"/>
                      </a:lnTo>
                      <a:lnTo>
                        <a:pt x="240" y="38"/>
                      </a:lnTo>
                      <a:lnTo>
                        <a:pt x="256" y="29"/>
                      </a:lnTo>
                      <a:lnTo>
                        <a:pt x="270" y="19"/>
                      </a:ln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6" name="Freeform 125"/>
                <p:cNvSpPr>
                  <a:spLocks/>
                </p:cNvSpPr>
                <p:nvPr/>
              </p:nvSpPr>
              <p:spPr bwMode="auto">
                <a:xfrm>
                  <a:off x="5221" y="3153"/>
                  <a:ext cx="7" cy="7"/>
                </a:xfrm>
                <a:custGeom>
                  <a:avLst/>
                  <a:gdLst>
                    <a:gd name="T0" fmla="*/ 13 w 19"/>
                    <a:gd name="T1" fmla="*/ 20 h 20"/>
                    <a:gd name="T2" fmla="*/ 17 w 19"/>
                    <a:gd name="T3" fmla="*/ 17 h 20"/>
                    <a:gd name="T4" fmla="*/ 19 w 19"/>
                    <a:gd name="T5" fmla="*/ 11 h 20"/>
                    <a:gd name="T6" fmla="*/ 19 w 19"/>
                    <a:gd name="T7" fmla="*/ 8 h 20"/>
                    <a:gd name="T8" fmla="*/ 17 w 19"/>
                    <a:gd name="T9" fmla="*/ 4 h 20"/>
                    <a:gd name="T10" fmla="*/ 13 w 19"/>
                    <a:gd name="T11" fmla="*/ 1 h 20"/>
                    <a:gd name="T12" fmla="*/ 10 w 19"/>
                    <a:gd name="T13" fmla="*/ 0 h 20"/>
                    <a:gd name="T14" fmla="*/ 6 w 19"/>
                    <a:gd name="T15" fmla="*/ 0 h 20"/>
                    <a:gd name="T16" fmla="*/ 0 w 19"/>
                    <a:gd name="T17" fmla="*/ 1 h 20"/>
                    <a:gd name="T18" fmla="*/ 13 w 19"/>
                    <a:gd name="T1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0">
                      <a:moveTo>
                        <a:pt x="13" y="20"/>
                      </a:moveTo>
                      <a:lnTo>
                        <a:pt x="17" y="17"/>
                      </a:lnTo>
                      <a:lnTo>
                        <a:pt x="19" y="11"/>
                      </a:lnTo>
                      <a:lnTo>
                        <a:pt x="19" y="8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7" name="Freeform 126"/>
                <p:cNvSpPr>
                  <a:spLocks/>
                </p:cNvSpPr>
                <p:nvPr/>
              </p:nvSpPr>
              <p:spPr bwMode="auto">
                <a:xfrm>
                  <a:off x="4753" y="2690"/>
                  <a:ext cx="329" cy="669"/>
                </a:xfrm>
                <a:custGeom>
                  <a:avLst/>
                  <a:gdLst>
                    <a:gd name="T0" fmla="*/ 36 w 989"/>
                    <a:gd name="T1" fmla="*/ 46 h 2006"/>
                    <a:gd name="T2" fmla="*/ 35 w 989"/>
                    <a:gd name="T3" fmla="*/ 158 h 2006"/>
                    <a:gd name="T4" fmla="*/ 25 w 989"/>
                    <a:gd name="T5" fmla="*/ 279 h 2006"/>
                    <a:gd name="T6" fmla="*/ 10 w 989"/>
                    <a:gd name="T7" fmla="*/ 384 h 2006"/>
                    <a:gd name="T8" fmla="*/ 26 w 989"/>
                    <a:gd name="T9" fmla="*/ 429 h 2006"/>
                    <a:gd name="T10" fmla="*/ 73 w 989"/>
                    <a:gd name="T11" fmla="*/ 441 h 2006"/>
                    <a:gd name="T12" fmla="*/ 118 w 989"/>
                    <a:gd name="T13" fmla="*/ 452 h 2006"/>
                    <a:gd name="T14" fmla="*/ 164 w 989"/>
                    <a:gd name="T15" fmla="*/ 464 h 2006"/>
                    <a:gd name="T16" fmla="*/ 208 w 989"/>
                    <a:gd name="T17" fmla="*/ 473 h 2006"/>
                    <a:gd name="T18" fmla="*/ 251 w 989"/>
                    <a:gd name="T19" fmla="*/ 483 h 2006"/>
                    <a:gd name="T20" fmla="*/ 295 w 989"/>
                    <a:gd name="T21" fmla="*/ 493 h 2006"/>
                    <a:gd name="T22" fmla="*/ 339 w 989"/>
                    <a:gd name="T23" fmla="*/ 503 h 2006"/>
                    <a:gd name="T24" fmla="*/ 381 w 989"/>
                    <a:gd name="T25" fmla="*/ 512 h 2006"/>
                    <a:gd name="T26" fmla="*/ 423 w 989"/>
                    <a:gd name="T27" fmla="*/ 523 h 2006"/>
                    <a:gd name="T28" fmla="*/ 467 w 989"/>
                    <a:gd name="T29" fmla="*/ 534 h 2006"/>
                    <a:gd name="T30" fmla="*/ 509 w 989"/>
                    <a:gd name="T31" fmla="*/ 545 h 2006"/>
                    <a:gd name="T32" fmla="*/ 551 w 989"/>
                    <a:gd name="T33" fmla="*/ 557 h 2006"/>
                    <a:gd name="T34" fmla="*/ 593 w 989"/>
                    <a:gd name="T35" fmla="*/ 571 h 2006"/>
                    <a:gd name="T36" fmla="*/ 637 w 989"/>
                    <a:gd name="T37" fmla="*/ 586 h 2006"/>
                    <a:gd name="T38" fmla="*/ 679 w 989"/>
                    <a:gd name="T39" fmla="*/ 602 h 2006"/>
                    <a:gd name="T40" fmla="*/ 692 w 989"/>
                    <a:gd name="T41" fmla="*/ 672 h 2006"/>
                    <a:gd name="T42" fmla="*/ 675 w 989"/>
                    <a:gd name="T43" fmla="*/ 810 h 2006"/>
                    <a:gd name="T44" fmla="*/ 659 w 989"/>
                    <a:gd name="T45" fmla="*/ 961 h 2006"/>
                    <a:gd name="T46" fmla="*/ 644 w 989"/>
                    <a:gd name="T47" fmla="*/ 1124 h 2006"/>
                    <a:gd name="T48" fmla="*/ 634 w 989"/>
                    <a:gd name="T49" fmla="*/ 1293 h 2006"/>
                    <a:gd name="T50" fmla="*/ 630 w 989"/>
                    <a:gd name="T51" fmla="*/ 1466 h 2006"/>
                    <a:gd name="T52" fmla="*/ 631 w 989"/>
                    <a:gd name="T53" fmla="*/ 1639 h 2006"/>
                    <a:gd name="T54" fmla="*/ 638 w 989"/>
                    <a:gd name="T55" fmla="*/ 1809 h 2006"/>
                    <a:gd name="T56" fmla="*/ 656 w 989"/>
                    <a:gd name="T57" fmla="*/ 1910 h 2006"/>
                    <a:gd name="T58" fmla="*/ 686 w 989"/>
                    <a:gd name="T59" fmla="*/ 1940 h 2006"/>
                    <a:gd name="T60" fmla="*/ 730 w 989"/>
                    <a:gd name="T61" fmla="*/ 1966 h 2006"/>
                    <a:gd name="T62" fmla="*/ 779 w 989"/>
                    <a:gd name="T63" fmla="*/ 1985 h 2006"/>
                    <a:gd name="T64" fmla="*/ 833 w 989"/>
                    <a:gd name="T65" fmla="*/ 1998 h 2006"/>
                    <a:gd name="T66" fmla="*/ 887 w 989"/>
                    <a:gd name="T67" fmla="*/ 2006 h 2006"/>
                    <a:gd name="T68" fmla="*/ 935 w 989"/>
                    <a:gd name="T69" fmla="*/ 2004 h 2006"/>
                    <a:gd name="T70" fmla="*/ 974 w 989"/>
                    <a:gd name="T71" fmla="*/ 1994 h 2006"/>
                    <a:gd name="T72" fmla="*/ 965 w 989"/>
                    <a:gd name="T73" fmla="*/ 1869 h 2006"/>
                    <a:gd name="T74" fmla="*/ 929 w 989"/>
                    <a:gd name="T75" fmla="*/ 1623 h 2006"/>
                    <a:gd name="T76" fmla="*/ 904 w 989"/>
                    <a:gd name="T77" fmla="*/ 1369 h 2006"/>
                    <a:gd name="T78" fmla="*/ 891 w 989"/>
                    <a:gd name="T79" fmla="*/ 1116 h 2006"/>
                    <a:gd name="T80" fmla="*/ 887 w 989"/>
                    <a:gd name="T81" fmla="*/ 870 h 2006"/>
                    <a:gd name="T82" fmla="*/ 896 w 989"/>
                    <a:gd name="T83" fmla="*/ 638 h 2006"/>
                    <a:gd name="T84" fmla="*/ 910 w 989"/>
                    <a:gd name="T85" fmla="*/ 429 h 2006"/>
                    <a:gd name="T86" fmla="*/ 935 w 989"/>
                    <a:gd name="T87" fmla="*/ 249 h 2006"/>
                    <a:gd name="T88" fmla="*/ 923 w 989"/>
                    <a:gd name="T89" fmla="*/ 169 h 2006"/>
                    <a:gd name="T90" fmla="*/ 867 w 989"/>
                    <a:gd name="T91" fmla="*/ 160 h 2006"/>
                    <a:gd name="T92" fmla="*/ 811 w 989"/>
                    <a:gd name="T93" fmla="*/ 151 h 2006"/>
                    <a:gd name="T94" fmla="*/ 755 w 989"/>
                    <a:gd name="T95" fmla="*/ 141 h 2006"/>
                    <a:gd name="T96" fmla="*/ 699 w 989"/>
                    <a:gd name="T97" fmla="*/ 129 h 2006"/>
                    <a:gd name="T98" fmla="*/ 641 w 989"/>
                    <a:gd name="T99" fmla="*/ 118 h 2006"/>
                    <a:gd name="T100" fmla="*/ 586 w 989"/>
                    <a:gd name="T101" fmla="*/ 107 h 2006"/>
                    <a:gd name="T102" fmla="*/ 528 w 989"/>
                    <a:gd name="T103" fmla="*/ 94 h 2006"/>
                    <a:gd name="T104" fmla="*/ 471 w 989"/>
                    <a:gd name="T105" fmla="*/ 83 h 2006"/>
                    <a:gd name="T106" fmla="*/ 413 w 989"/>
                    <a:gd name="T107" fmla="*/ 71 h 2006"/>
                    <a:gd name="T108" fmla="*/ 356 w 989"/>
                    <a:gd name="T109" fmla="*/ 58 h 2006"/>
                    <a:gd name="T110" fmla="*/ 298 w 989"/>
                    <a:gd name="T111" fmla="*/ 46 h 2006"/>
                    <a:gd name="T112" fmla="*/ 238 w 989"/>
                    <a:gd name="T113" fmla="*/ 36 h 2006"/>
                    <a:gd name="T114" fmla="*/ 180 w 989"/>
                    <a:gd name="T115" fmla="*/ 25 h 2006"/>
                    <a:gd name="T116" fmla="*/ 122 w 989"/>
                    <a:gd name="T117" fmla="*/ 14 h 2006"/>
                    <a:gd name="T118" fmla="*/ 61 w 989"/>
                    <a:gd name="T119" fmla="*/ 4 h 2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89" h="2006">
                      <a:moveTo>
                        <a:pt x="32" y="0"/>
                      </a:moveTo>
                      <a:lnTo>
                        <a:pt x="36" y="46"/>
                      </a:lnTo>
                      <a:lnTo>
                        <a:pt x="36" y="100"/>
                      </a:lnTo>
                      <a:lnTo>
                        <a:pt x="35" y="158"/>
                      </a:lnTo>
                      <a:lnTo>
                        <a:pt x="30" y="219"/>
                      </a:lnTo>
                      <a:lnTo>
                        <a:pt x="25" y="279"/>
                      </a:lnTo>
                      <a:lnTo>
                        <a:pt x="17" y="336"/>
                      </a:lnTo>
                      <a:lnTo>
                        <a:pt x="10" y="384"/>
                      </a:lnTo>
                      <a:lnTo>
                        <a:pt x="0" y="423"/>
                      </a:lnTo>
                      <a:lnTo>
                        <a:pt x="26" y="429"/>
                      </a:lnTo>
                      <a:lnTo>
                        <a:pt x="49" y="435"/>
                      </a:lnTo>
                      <a:lnTo>
                        <a:pt x="73" y="441"/>
                      </a:lnTo>
                      <a:lnTo>
                        <a:pt x="94" y="446"/>
                      </a:lnTo>
                      <a:lnTo>
                        <a:pt x="118" y="452"/>
                      </a:lnTo>
                      <a:lnTo>
                        <a:pt x="141" y="458"/>
                      </a:lnTo>
                      <a:lnTo>
                        <a:pt x="164" y="464"/>
                      </a:lnTo>
                      <a:lnTo>
                        <a:pt x="186" y="468"/>
                      </a:lnTo>
                      <a:lnTo>
                        <a:pt x="208" y="473"/>
                      </a:lnTo>
                      <a:lnTo>
                        <a:pt x="230" y="478"/>
                      </a:lnTo>
                      <a:lnTo>
                        <a:pt x="251" y="483"/>
                      </a:lnTo>
                      <a:lnTo>
                        <a:pt x="275" y="489"/>
                      </a:lnTo>
                      <a:lnTo>
                        <a:pt x="295" y="493"/>
                      </a:lnTo>
                      <a:lnTo>
                        <a:pt x="317" y="497"/>
                      </a:lnTo>
                      <a:lnTo>
                        <a:pt x="339" y="503"/>
                      </a:lnTo>
                      <a:lnTo>
                        <a:pt x="359" y="507"/>
                      </a:lnTo>
                      <a:lnTo>
                        <a:pt x="381" y="512"/>
                      </a:lnTo>
                      <a:lnTo>
                        <a:pt x="403" y="518"/>
                      </a:lnTo>
                      <a:lnTo>
                        <a:pt x="423" y="523"/>
                      </a:lnTo>
                      <a:lnTo>
                        <a:pt x="445" y="528"/>
                      </a:lnTo>
                      <a:lnTo>
                        <a:pt x="467" y="534"/>
                      </a:lnTo>
                      <a:lnTo>
                        <a:pt x="487" y="539"/>
                      </a:lnTo>
                      <a:lnTo>
                        <a:pt x="509" y="545"/>
                      </a:lnTo>
                      <a:lnTo>
                        <a:pt x="529" y="551"/>
                      </a:lnTo>
                      <a:lnTo>
                        <a:pt x="551" y="557"/>
                      </a:lnTo>
                      <a:lnTo>
                        <a:pt x="571" y="564"/>
                      </a:lnTo>
                      <a:lnTo>
                        <a:pt x="593" y="571"/>
                      </a:lnTo>
                      <a:lnTo>
                        <a:pt x="615" y="579"/>
                      </a:lnTo>
                      <a:lnTo>
                        <a:pt x="637" y="586"/>
                      </a:lnTo>
                      <a:lnTo>
                        <a:pt x="659" y="593"/>
                      </a:lnTo>
                      <a:lnTo>
                        <a:pt x="679" y="602"/>
                      </a:lnTo>
                      <a:lnTo>
                        <a:pt x="701" y="609"/>
                      </a:lnTo>
                      <a:lnTo>
                        <a:pt x="692" y="672"/>
                      </a:lnTo>
                      <a:lnTo>
                        <a:pt x="683" y="739"/>
                      </a:lnTo>
                      <a:lnTo>
                        <a:pt x="675" y="810"/>
                      </a:lnTo>
                      <a:lnTo>
                        <a:pt x="666" y="884"/>
                      </a:lnTo>
                      <a:lnTo>
                        <a:pt x="659" y="961"/>
                      </a:lnTo>
                      <a:lnTo>
                        <a:pt x="651" y="1041"/>
                      </a:lnTo>
                      <a:lnTo>
                        <a:pt x="644" y="1124"/>
                      </a:lnTo>
                      <a:lnTo>
                        <a:pt x="638" y="1209"/>
                      </a:lnTo>
                      <a:lnTo>
                        <a:pt x="634" y="1293"/>
                      </a:lnTo>
                      <a:lnTo>
                        <a:pt x="631" y="1379"/>
                      </a:lnTo>
                      <a:lnTo>
                        <a:pt x="630" y="1466"/>
                      </a:lnTo>
                      <a:lnTo>
                        <a:pt x="630" y="1553"/>
                      </a:lnTo>
                      <a:lnTo>
                        <a:pt x="631" y="1639"/>
                      </a:lnTo>
                      <a:lnTo>
                        <a:pt x="634" y="1725"/>
                      </a:lnTo>
                      <a:lnTo>
                        <a:pt x="638" y="1809"/>
                      </a:lnTo>
                      <a:lnTo>
                        <a:pt x="647" y="1894"/>
                      </a:lnTo>
                      <a:lnTo>
                        <a:pt x="656" y="1910"/>
                      </a:lnTo>
                      <a:lnTo>
                        <a:pt x="670" y="1926"/>
                      </a:lnTo>
                      <a:lnTo>
                        <a:pt x="686" y="1940"/>
                      </a:lnTo>
                      <a:lnTo>
                        <a:pt x="707" y="1955"/>
                      </a:lnTo>
                      <a:lnTo>
                        <a:pt x="730" y="1966"/>
                      </a:lnTo>
                      <a:lnTo>
                        <a:pt x="755" y="1977"/>
                      </a:lnTo>
                      <a:lnTo>
                        <a:pt x="779" y="1985"/>
                      </a:lnTo>
                      <a:lnTo>
                        <a:pt x="807" y="1993"/>
                      </a:lnTo>
                      <a:lnTo>
                        <a:pt x="833" y="1998"/>
                      </a:lnTo>
                      <a:lnTo>
                        <a:pt x="861" y="2003"/>
                      </a:lnTo>
                      <a:lnTo>
                        <a:pt x="887" y="2006"/>
                      </a:lnTo>
                      <a:lnTo>
                        <a:pt x="912" y="2006"/>
                      </a:lnTo>
                      <a:lnTo>
                        <a:pt x="935" y="2004"/>
                      </a:lnTo>
                      <a:lnTo>
                        <a:pt x="955" y="2000"/>
                      </a:lnTo>
                      <a:lnTo>
                        <a:pt x="974" y="1994"/>
                      </a:lnTo>
                      <a:lnTo>
                        <a:pt x="989" y="1987"/>
                      </a:lnTo>
                      <a:lnTo>
                        <a:pt x="965" y="1869"/>
                      </a:lnTo>
                      <a:lnTo>
                        <a:pt x="947" y="1747"/>
                      </a:lnTo>
                      <a:lnTo>
                        <a:pt x="929" y="1623"/>
                      </a:lnTo>
                      <a:lnTo>
                        <a:pt x="916" y="1497"/>
                      </a:lnTo>
                      <a:lnTo>
                        <a:pt x="904" y="1369"/>
                      </a:lnTo>
                      <a:lnTo>
                        <a:pt x="896" y="1242"/>
                      </a:lnTo>
                      <a:lnTo>
                        <a:pt x="891" y="1116"/>
                      </a:lnTo>
                      <a:lnTo>
                        <a:pt x="888" y="992"/>
                      </a:lnTo>
                      <a:lnTo>
                        <a:pt x="887" y="870"/>
                      </a:lnTo>
                      <a:lnTo>
                        <a:pt x="890" y="750"/>
                      </a:lnTo>
                      <a:lnTo>
                        <a:pt x="896" y="638"/>
                      </a:lnTo>
                      <a:lnTo>
                        <a:pt x="901" y="531"/>
                      </a:lnTo>
                      <a:lnTo>
                        <a:pt x="910" y="429"/>
                      </a:lnTo>
                      <a:lnTo>
                        <a:pt x="922" y="336"/>
                      </a:lnTo>
                      <a:lnTo>
                        <a:pt x="935" y="249"/>
                      </a:lnTo>
                      <a:lnTo>
                        <a:pt x="949" y="171"/>
                      </a:lnTo>
                      <a:lnTo>
                        <a:pt x="923" y="169"/>
                      </a:lnTo>
                      <a:lnTo>
                        <a:pt x="896" y="164"/>
                      </a:lnTo>
                      <a:lnTo>
                        <a:pt x="867" y="160"/>
                      </a:lnTo>
                      <a:lnTo>
                        <a:pt x="839" y="155"/>
                      </a:lnTo>
                      <a:lnTo>
                        <a:pt x="811" y="151"/>
                      </a:lnTo>
                      <a:lnTo>
                        <a:pt x="782" y="145"/>
                      </a:lnTo>
                      <a:lnTo>
                        <a:pt x="755" y="141"/>
                      </a:lnTo>
                      <a:lnTo>
                        <a:pt x="727" y="135"/>
                      </a:lnTo>
                      <a:lnTo>
                        <a:pt x="699" y="129"/>
                      </a:lnTo>
                      <a:lnTo>
                        <a:pt x="670" y="125"/>
                      </a:lnTo>
                      <a:lnTo>
                        <a:pt x="641" y="118"/>
                      </a:lnTo>
                      <a:lnTo>
                        <a:pt x="614" y="113"/>
                      </a:lnTo>
                      <a:lnTo>
                        <a:pt x="586" y="107"/>
                      </a:lnTo>
                      <a:lnTo>
                        <a:pt x="557" y="100"/>
                      </a:lnTo>
                      <a:lnTo>
                        <a:pt x="528" y="94"/>
                      </a:lnTo>
                      <a:lnTo>
                        <a:pt x="500" y="89"/>
                      </a:lnTo>
                      <a:lnTo>
                        <a:pt x="471" y="83"/>
                      </a:lnTo>
                      <a:lnTo>
                        <a:pt x="443" y="77"/>
                      </a:lnTo>
                      <a:lnTo>
                        <a:pt x="413" y="71"/>
                      </a:lnTo>
                      <a:lnTo>
                        <a:pt x="384" y="65"/>
                      </a:lnTo>
                      <a:lnTo>
                        <a:pt x="356" y="58"/>
                      </a:lnTo>
                      <a:lnTo>
                        <a:pt x="327" y="54"/>
                      </a:lnTo>
                      <a:lnTo>
                        <a:pt x="298" y="46"/>
                      </a:lnTo>
                      <a:lnTo>
                        <a:pt x="269" y="41"/>
                      </a:lnTo>
                      <a:lnTo>
                        <a:pt x="238" y="36"/>
                      </a:lnTo>
                      <a:lnTo>
                        <a:pt x="209" y="30"/>
                      </a:lnTo>
                      <a:lnTo>
                        <a:pt x="180" y="25"/>
                      </a:lnTo>
                      <a:lnTo>
                        <a:pt x="151" y="20"/>
                      </a:lnTo>
                      <a:lnTo>
                        <a:pt x="122" y="14"/>
                      </a:lnTo>
                      <a:lnTo>
                        <a:pt x="92" y="9"/>
                      </a:lnTo>
                      <a:lnTo>
                        <a:pt x="61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8" name="Freeform 127"/>
                <p:cNvSpPr>
                  <a:spLocks/>
                </p:cNvSpPr>
                <p:nvPr/>
              </p:nvSpPr>
              <p:spPr bwMode="auto">
                <a:xfrm>
                  <a:off x="4749" y="2690"/>
                  <a:ext cx="20" cy="145"/>
                </a:xfrm>
                <a:custGeom>
                  <a:avLst/>
                  <a:gdLst>
                    <a:gd name="T0" fmla="*/ 23 w 59"/>
                    <a:gd name="T1" fmla="*/ 428 h 435"/>
                    <a:gd name="T2" fmla="*/ 26 w 59"/>
                    <a:gd name="T3" fmla="*/ 409 h 435"/>
                    <a:gd name="T4" fmla="*/ 30 w 59"/>
                    <a:gd name="T5" fmla="*/ 389 h 435"/>
                    <a:gd name="T6" fmla="*/ 35 w 59"/>
                    <a:gd name="T7" fmla="*/ 364 h 435"/>
                    <a:gd name="T8" fmla="*/ 39 w 59"/>
                    <a:gd name="T9" fmla="*/ 339 h 435"/>
                    <a:gd name="T10" fmla="*/ 42 w 59"/>
                    <a:gd name="T11" fmla="*/ 312 h 435"/>
                    <a:gd name="T12" fmla="*/ 46 w 59"/>
                    <a:gd name="T13" fmla="*/ 283 h 435"/>
                    <a:gd name="T14" fmla="*/ 49 w 59"/>
                    <a:gd name="T15" fmla="*/ 253 h 435"/>
                    <a:gd name="T16" fmla="*/ 52 w 59"/>
                    <a:gd name="T17" fmla="*/ 223 h 435"/>
                    <a:gd name="T18" fmla="*/ 55 w 59"/>
                    <a:gd name="T19" fmla="*/ 192 h 435"/>
                    <a:gd name="T20" fmla="*/ 56 w 59"/>
                    <a:gd name="T21" fmla="*/ 162 h 435"/>
                    <a:gd name="T22" fmla="*/ 56 w 59"/>
                    <a:gd name="T23" fmla="*/ 131 h 435"/>
                    <a:gd name="T24" fmla="*/ 58 w 59"/>
                    <a:gd name="T25" fmla="*/ 102 h 435"/>
                    <a:gd name="T26" fmla="*/ 59 w 59"/>
                    <a:gd name="T27" fmla="*/ 75 h 435"/>
                    <a:gd name="T28" fmla="*/ 56 w 59"/>
                    <a:gd name="T29" fmla="*/ 47 h 435"/>
                    <a:gd name="T30" fmla="*/ 56 w 59"/>
                    <a:gd name="T31" fmla="*/ 22 h 435"/>
                    <a:gd name="T32" fmla="*/ 54 w 59"/>
                    <a:gd name="T33" fmla="*/ 0 h 435"/>
                    <a:gd name="T34" fmla="*/ 32 w 59"/>
                    <a:gd name="T35" fmla="*/ 13 h 435"/>
                    <a:gd name="T36" fmla="*/ 33 w 59"/>
                    <a:gd name="T37" fmla="*/ 37 h 435"/>
                    <a:gd name="T38" fmla="*/ 36 w 59"/>
                    <a:gd name="T39" fmla="*/ 61 h 435"/>
                    <a:gd name="T40" fmla="*/ 36 w 59"/>
                    <a:gd name="T41" fmla="*/ 88 h 435"/>
                    <a:gd name="T42" fmla="*/ 36 w 59"/>
                    <a:gd name="T43" fmla="*/ 117 h 435"/>
                    <a:gd name="T44" fmla="*/ 33 w 59"/>
                    <a:gd name="T45" fmla="*/ 146 h 435"/>
                    <a:gd name="T46" fmla="*/ 33 w 59"/>
                    <a:gd name="T47" fmla="*/ 175 h 435"/>
                    <a:gd name="T48" fmla="*/ 30 w 59"/>
                    <a:gd name="T49" fmla="*/ 205 h 435"/>
                    <a:gd name="T50" fmla="*/ 27 w 59"/>
                    <a:gd name="T51" fmla="*/ 235 h 435"/>
                    <a:gd name="T52" fmla="*/ 24 w 59"/>
                    <a:gd name="T53" fmla="*/ 265 h 435"/>
                    <a:gd name="T54" fmla="*/ 22 w 59"/>
                    <a:gd name="T55" fmla="*/ 294 h 435"/>
                    <a:gd name="T56" fmla="*/ 17 w 59"/>
                    <a:gd name="T57" fmla="*/ 322 h 435"/>
                    <a:gd name="T58" fmla="*/ 14 w 59"/>
                    <a:gd name="T59" fmla="*/ 348 h 435"/>
                    <a:gd name="T60" fmla="*/ 10 w 59"/>
                    <a:gd name="T61" fmla="*/ 373 h 435"/>
                    <a:gd name="T62" fmla="*/ 6 w 59"/>
                    <a:gd name="T63" fmla="*/ 395 h 435"/>
                    <a:gd name="T64" fmla="*/ 1 w 59"/>
                    <a:gd name="T65" fmla="*/ 413 h 435"/>
                    <a:gd name="T66" fmla="*/ 7 w 59"/>
                    <a:gd name="T67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9" h="435">
                      <a:moveTo>
                        <a:pt x="14" y="413"/>
                      </a:moveTo>
                      <a:lnTo>
                        <a:pt x="23" y="428"/>
                      </a:lnTo>
                      <a:lnTo>
                        <a:pt x="24" y="418"/>
                      </a:lnTo>
                      <a:lnTo>
                        <a:pt x="26" y="409"/>
                      </a:lnTo>
                      <a:lnTo>
                        <a:pt x="29" y="399"/>
                      </a:lnTo>
                      <a:lnTo>
                        <a:pt x="30" y="389"/>
                      </a:lnTo>
                      <a:lnTo>
                        <a:pt x="33" y="376"/>
                      </a:lnTo>
                      <a:lnTo>
                        <a:pt x="35" y="364"/>
                      </a:lnTo>
                      <a:lnTo>
                        <a:pt x="38" y="351"/>
                      </a:lnTo>
                      <a:lnTo>
                        <a:pt x="39" y="339"/>
                      </a:lnTo>
                      <a:lnTo>
                        <a:pt x="40" y="325"/>
                      </a:lnTo>
                      <a:lnTo>
                        <a:pt x="42" y="312"/>
                      </a:lnTo>
                      <a:lnTo>
                        <a:pt x="45" y="297"/>
                      </a:lnTo>
                      <a:lnTo>
                        <a:pt x="46" y="283"/>
                      </a:lnTo>
                      <a:lnTo>
                        <a:pt x="48" y="268"/>
                      </a:lnTo>
                      <a:lnTo>
                        <a:pt x="49" y="253"/>
                      </a:lnTo>
                      <a:lnTo>
                        <a:pt x="51" y="237"/>
                      </a:lnTo>
                      <a:lnTo>
                        <a:pt x="52" y="223"/>
                      </a:lnTo>
                      <a:lnTo>
                        <a:pt x="54" y="208"/>
                      </a:lnTo>
                      <a:lnTo>
                        <a:pt x="55" y="192"/>
                      </a:lnTo>
                      <a:lnTo>
                        <a:pt x="55" y="176"/>
                      </a:lnTo>
                      <a:lnTo>
                        <a:pt x="56" y="162"/>
                      </a:lnTo>
                      <a:lnTo>
                        <a:pt x="56" y="146"/>
                      </a:lnTo>
                      <a:lnTo>
                        <a:pt x="56" y="131"/>
                      </a:lnTo>
                      <a:lnTo>
                        <a:pt x="58" y="117"/>
                      </a:lnTo>
                      <a:lnTo>
                        <a:pt x="58" y="102"/>
                      </a:lnTo>
                      <a:lnTo>
                        <a:pt x="59" y="88"/>
                      </a:lnTo>
                      <a:lnTo>
                        <a:pt x="59" y="75"/>
                      </a:lnTo>
                      <a:lnTo>
                        <a:pt x="58" y="60"/>
                      </a:lnTo>
                      <a:lnTo>
                        <a:pt x="56" y="47"/>
                      </a:lnTo>
                      <a:lnTo>
                        <a:pt x="56" y="35"/>
                      </a:lnTo>
                      <a:lnTo>
                        <a:pt x="56" y="22"/>
                      </a:lnTo>
                      <a:lnTo>
                        <a:pt x="55" y="12"/>
                      </a:lnTo>
                      <a:lnTo>
                        <a:pt x="54" y="0"/>
                      </a:lnTo>
                      <a:lnTo>
                        <a:pt x="30" y="3"/>
                      </a:lnTo>
                      <a:lnTo>
                        <a:pt x="32" y="13"/>
                      </a:lnTo>
                      <a:lnTo>
                        <a:pt x="33" y="25"/>
                      </a:lnTo>
                      <a:lnTo>
                        <a:pt x="33" y="37"/>
                      </a:lnTo>
                      <a:lnTo>
                        <a:pt x="35" y="48"/>
                      </a:lnTo>
                      <a:lnTo>
                        <a:pt x="36" y="61"/>
                      </a:lnTo>
                      <a:lnTo>
                        <a:pt x="36" y="75"/>
                      </a:lnTo>
                      <a:lnTo>
                        <a:pt x="36" y="88"/>
                      </a:lnTo>
                      <a:lnTo>
                        <a:pt x="36" y="102"/>
                      </a:lnTo>
                      <a:lnTo>
                        <a:pt x="36" y="117"/>
                      </a:lnTo>
                      <a:lnTo>
                        <a:pt x="35" y="131"/>
                      </a:lnTo>
                      <a:lnTo>
                        <a:pt x="33" y="146"/>
                      </a:lnTo>
                      <a:lnTo>
                        <a:pt x="33" y="160"/>
                      </a:lnTo>
                      <a:lnTo>
                        <a:pt x="33" y="175"/>
                      </a:lnTo>
                      <a:lnTo>
                        <a:pt x="32" y="189"/>
                      </a:lnTo>
                      <a:lnTo>
                        <a:pt x="30" y="205"/>
                      </a:lnTo>
                      <a:lnTo>
                        <a:pt x="29" y="220"/>
                      </a:lnTo>
                      <a:lnTo>
                        <a:pt x="27" y="235"/>
                      </a:lnTo>
                      <a:lnTo>
                        <a:pt x="26" y="251"/>
                      </a:lnTo>
                      <a:lnTo>
                        <a:pt x="24" y="265"/>
                      </a:lnTo>
                      <a:lnTo>
                        <a:pt x="23" y="280"/>
                      </a:lnTo>
                      <a:lnTo>
                        <a:pt x="22" y="294"/>
                      </a:lnTo>
                      <a:lnTo>
                        <a:pt x="20" y="309"/>
                      </a:lnTo>
                      <a:lnTo>
                        <a:pt x="17" y="322"/>
                      </a:lnTo>
                      <a:lnTo>
                        <a:pt x="16" y="335"/>
                      </a:lnTo>
                      <a:lnTo>
                        <a:pt x="14" y="348"/>
                      </a:lnTo>
                      <a:lnTo>
                        <a:pt x="11" y="361"/>
                      </a:lnTo>
                      <a:lnTo>
                        <a:pt x="10" y="373"/>
                      </a:lnTo>
                      <a:lnTo>
                        <a:pt x="7" y="384"/>
                      </a:lnTo>
                      <a:lnTo>
                        <a:pt x="6" y="395"/>
                      </a:lnTo>
                      <a:lnTo>
                        <a:pt x="4" y="403"/>
                      </a:lnTo>
                      <a:lnTo>
                        <a:pt x="1" y="413"/>
                      </a:lnTo>
                      <a:lnTo>
                        <a:pt x="0" y="421"/>
                      </a:lnTo>
                      <a:lnTo>
                        <a:pt x="7" y="435"/>
                      </a:lnTo>
                      <a:lnTo>
                        <a:pt x="14" y="4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9" name="Freeform 128"/>
                <p:cNvSpPr>
                  <a:spLocks/>
                </p:cNvSpPr>
                <p:nvPr/>
              </p:nvSpPr>
              <p:spPr bwMode="auto">
                <a:xfrm>
                  <a:off x="4752" y="2827"/>
                  <a:ext cx="238" cy="70"/>
                </a:xfrm>
                <a:custGeom>
                  <a:avLst/>
                  <a:gdLst>
                    <a:gd name="T0" fmla="*/ 708 w 715"/>
                    <a:gd name="T1" fmla="*/ 188 h 210"/>
                    <a:gd name="T2" fmla="*/ 665 w 715"/>
                    <a:gd name="T3" fmla="*/ 172 h 210"/>
                    <a:gd name="T4" fmla="*/ 621 w 715"/>
                    <a:gd name="T5" fmla="*/ 156 h 210"/>
                    <a:gd name="T6" fmla="*/ 579 w 715"/>
                    <a:gd name="T7" fmla="*/ 142 h 210"/>
                    <a:gd name="T8" fmla="*/ 535 w 715"/>
                    <a:gd name="T9" fmla="*/ 128 h 210"/>
                    <a:gd name="T10" fmla="*/ 493 w 715"/>
                    <a:gd name="T11" fmla="*/ 117 h 210"/>
                    <a:gd name="T12" fmla="*/ 451 w 715"/>
                    <a:gd name="T13" fmla="*/ 105 h 210"/>
                    <a:gd name="T14" fmla="*/ 409 w 715"/>
                    <a:gd name="T15" fmla="*/ 95 h 210"/>
                    <a:gd name="T16" fmla="*/ 365 w 715"/>
                    <a:gd name="T17" fmla="*/ 85 h 210"/>
                    <a:gd name="T18" fmla="*/ 323 w 715"/>
                    <a:gd name="T19" fmla="*/ 75 h 210"/>
                    <a:gd name="T20" fmla="*/ 279 w 715"/>
                    <a:gd name="T21" fmla="*/ 66 h 210"/>
                    <a:gd name="T22" fmla="*/ 236 w 715"/>
                    <a:gd name="T23" fmla="*/ 56 h 210"/>
                    <a:gd name="T24" fmla="*/ 192 w 715"/>
                    <a:gd name="T25" fmla="*/ 46 h 210"/>
                    <a:gd name="T26" fmla="*/ 147 w 715"/>
                    <a:gd name="T27" fmla="*/ 35 h 210"/>
                    <a:gd name="T28" fmla="*/ 100 w 715"/>
                    <a:gd name="T29" fmla="*/ 25 h 210"/>
                    <a:gd name="T30" fmla="*/ 55 w 715"/>
                    <a:gd name="T31" fmla="*/ 12 h 210"/>
                    <a:gd name="T32" fmla="*/ 7 w 715"/>
                    <a:gd name="T33" fmla="*/ 0 h 210"/>
                    <a:gd name="T34" fmla="*/ 25 w 715"/>
                    <a:gd name="T35" fmla="*/ 30 h 210"/>
                    <a:gd name="T36" fmla="*/ 71 w 715"/>
                    <a:gd name="T37" fmla="*/ 41 h 210"/>
                    <a:gd name="T38" fmla="*/ 118 w 715"/>
                    <a:gd name="T39" fmla="*/ 53 h 210"/>
                    <a:gd name="T40" fmla="*/ 164 w 715"/>
                    <a:gd name="T41" fmla="*/ 64 h 210"/>
                    <a:gd name="T42" fmla="*/ 209 w 715"/>
                    <a:gd name="T43" fmla="*/ 73 h 210"/>
                    <a:gd name="T44" fmla="*/ 253 w 715"/>
                    <a:gd name="T45" fmla="*/ 83 h 210"/>
                    <a:gd name="T46" fmla="*/ 295 w 715"/>
                    <a:gd name="T47" fmla="*/ 94 h 210"/>
                    <a:gd name="T48" fmla="*/ 339 w 715"/>
                    <a:gd name="T49" fmla="*/ 104 h 210"/>
                    <a:gd name="T50" fmla="*/ 381 w 715"/>
                    <a:gd name="T51" fmla="*/ 112 h 210"/>
                    <a:gd name="T52" fmla="*/ 423 w 715"/>
                    <a:gd name="T53" fmla="*/ 123 h 210"/>
                    <a:gd name="T54" fmla="*/ 465 w 715"/>
                    <a:gd name="T55" fmla="*/ 134 h 210"/>
                    <a:gd name="T56" fmla="*/ 509 w 715"/>
                    <a:gd name="T57" fmla="*/ 146 h 210"/>
                    <a:gd name="T58" fmla="*/ 550 w 715"/>
                    <a:gd name="T59" fmla="*/ 158 h 210"/>
                    <a:gd name="T60" fmla="*/ 593 w 715"/>
                    <a:gd name="T61" fmla="*/ 171 h 210"/>
                    <a:gd name="T62" fmla="*/ 635 w 715"/>
                    <a:gd name="T63" fmla="*/ 185 h 210"/>
                    <a:gd name="T64" fmla="*/ 679 w 715"/>
                    <a:gd name="T65" fmla="*/ 201 h 210"/>
                    <a:gd name="T66" fmla="*/ 694 w 715"/>
                    <a:gd name="T67" fmla="*/ 19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5" h="210">
                      <a:moveTo>
                        <a:pt x="715" y="201"/>
                      </a:moveTo>
                      <a:lnTo>
                        <a:pt x="708" y="188"/>
                      </a:lnTo>
                      <a:lnTo>
                        <a:pt x="686" y="179"/>
                      </a:lnTo>
                      <a:lnTo>
                        <a:pt x="665" y="172"/>
                      </a:lnTo>
                      <a:lnTo>
                        <a:pt x="643" y="163"/>
                      </a:lnTo>
                      <a:lnTo>
                        <a:pt x="621" y="156"/>
                      </a:lnTo>
                      <a:lnTo>
                        <a:pt x="601" y="149"/>
                      </a:lnTo>
                      <a:lnTo>
                        <a:pt x="579" y="142"/>
                      </a:lnTo>
                      <a:lnTo>
                        <a:pt x="557" y="136"/>
                      </a:lnTo>
                      <a:lnTo>
                        <a:pt x="535" y="128"/>
                      </a:lnTo>
                      <a:lnTo>
                        <a:pt x="515" y="123"/>
                      </a:lnTo>
                      <a:lnTo>
                        <a:pt x="493" y="117"/>
                      </a:lnTo>
                      <a:lnTo>
                        <a:pt x="473" y="111"/>
                      </a:lnTo>
                      <a:lnTo>
                        <a:pt x="451" y="105"/>
                      </a:lnTo>
                      <a:lnTo>
                        <a:pt x="430" y="99"/>
                      </a:lnTo>
                      <a:lnTo>
                        <a:pt x="409" y="95"/>
                      </a:lnTo>
                      <a:lnTo>
                        <a:pt x="387" y="89"/>
                      </a:lnTo>
                      <a:lnTo>
                        <a:pt x="365" y="85"/>
                      </a:lnTo>
                      <a:lnTo>
                        <a:pt x="343" y="80"/>
                      </a:lnTo>
                      <a:lnTo>
                        <a:pt x="323" y="75"/>
                      </a:lnTo>
                      <a:lnTo>
                        <a:pt x="301" y="70"/>
                      </a:lnTo>
                      <a:lnTo>
                        <a:pt x="279" y="66"/>
                      </a:lnTo>
                      <a:lnTo>
                        <a:pt x="257" y="60"/>
                      </a:lnTo>
                      <a:lnTo>
                        <a:pt x="236" y="56"/>
                      </a:lnTo>
                      <a:lnTo>
                        <a:pt x="214" y="51"/>
                      </a:lnTo>
                      <a:lnTo>
                        <a:pt x="192" y="46"/>
                      </a:lnTo>
                      <a:lnTo>
                        <a:pt x="169" y="41"/>
                      </a:lnTo>
                      <a:lnTo>
                        <a:pt x="147" y="35"/>
                      </a:lnTo>
                      <a:lnTo>
                        <a:pt x="124" y="30"/>
                      </a:lnTo>
                      <a:lnTo>
                        <a:pt x="100" y="25"/>
                      </a:lnTo>
                      <a:lnTo>
                        <a:pt x="79" y="19"/>
                      </a:lnTo>
                      <a:lnTo>
                        <a:pt x="55" y="12"/>
                      </a:lnTo>
                      <a:lnTo>
                        <a:pt x="31" y="6"/>
                      </a:lnTo>
                      <a:lnTo>
                        <a:pt x="7" y="0"/>
                      </a:lnTo>
                      <a:lnTo>
                        <a:pt x="0" y="22"/>
                      </a:lnTo>
                      <a:lnTo>
                        <a:pt x="25" y="30"/>
                      </a:lnTo>
                      <a:lnTo>
                        <a:pt x="48" y="35"/>
                      </a:lnTo>
                      <a:lnTo>
                        <a:pt x="71" y="41"/>
                      </a:lnTo>
                      <a:lnTo>
                        <a:pt x="95" y="48"/>
                      </a:lnTo>
                      <a:lnTo>
                        <a:pt x="118" y="53"/>
                      </a:lnTo>
                      <a:lnTo>
                        <a:pt x="141" y="59"/>
                      </a:lnTo>
                      <a:lnTo>
                        <a:pt x="164" y="64"/>
                      </a:lnTo>
                      <a:lnTo>
                        <a:pt x="186" y="69"/>
                      </a:lnTo>
                      <a:lnTo>
                        <a:pt x="209" y="73"/>
                      </a:lnTo>
                      <a:lnTo>
                        <a:pt x="231" y="79"/>
                      </a:lnTo>
                      <a:lnTo>
                        <a:pt x="253" y="83"/>
                      </a:lnTo>
                      <a:lnTo>
                        <a:pt x="275" y="89"/>
                      </a:lnTo>
                      <a:lnTo>
                        <a:pt x="295" y="94"/>
                      </a:lnTo>
                      <a:lnTo>
                        <a:pt x="317" y="98"/>
                      </a:lnTo>
                      <a:lnTo>
                        <a:pt x="339" y="104"/>
                      </a:lnTo>
                      <a:lnTo>
                        <a:pt x="361" y="108"/>
                      </a:lnTo>
                      <a:lnTo>
                        <a:pt x="381" y="112"/>
                      </a:lnTo>
                      <a:lnTo>
                        <a:pt x="403" y="118"/>
                      </a:lnTo>
                      <a:lnTo>
                        <a:pt x="423" y="123"/>
                      </a:lnTo>
                      <a:lnTo>
                        <a:pt x="445" y="128"/>
                      </a:lnTo>
                      <a:lnTo>
                        <a:pt x="465" y="134"/>
                      </a:lnTo>
                      <a:lnTo>
                        <a:pt x="487" y="139"/>
                      </a:lnTo>
                      <a:lnTo>
                        <a:pt x="509" y="146"/>
                      </a:lnTo>
                      <a:lnTo>
                        <a:pt x="528" y="152"/>
                      </a:lnTo>
                      <a:lnTo>
                        <a:pt x="550" y="158"/>
                      </a:lnTo>
                      <a:lnTo>
                        <a:pt x="571" y="165"/>
                      </a:lnTo>
                      <a:lnTo>
                        <a:pt x="593" y="171"/>
                      </a:lnTo>
                      <a:lnTo>
                        <a:pt x="614" y="178"/>
                      </a:lnTo>
                      <a:lnTo>
                        <a:pt x="635" y="185"/>
                      </a:lnTo>
                      <a:lnTo>
                        <a:pt x="657" y="192"/>
                      </a:lnTo>
                      <a:lnTo>
                        <a:pt x="679" y="201"/>
                      </a:lnTo>
                      <a:lnTo>
                        <a:pt x="701" y="210"/>
                      </a:lnTo>
                      <a:lnTo>
                        <a:pt x="694" y="197"/>
                      </a:lnTo>
                      <a:lnTo>
                        <a:pt x="715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0" name="Freeform 129"/>
                <p:cNvSpPr>
                  <a:spLocks/>
                </p:cNvSpPr>
                <p:nvPr/>
              </p:nvSpPr>
              <p:spPr bwMode="auto">
                <a:xfrm>
                  <a:off x="4959" y="2893"/>
                  <a:ext cx="31" cy="430"/>
                </a:xfrm>
                <a:custGeom>
                  <a:avLst/>
                  <a:gdLst>
                    <a:gd name="T0" fmla="*/ 41 w 94"/>
                    <a:gd name="T1" fmla="*/ 1284 h 1290"/>
                    <a:gd name="T2" fmla="*/ 33 w 94"/>
                    <a:gd name="T3" fmla="*/ 1200 h 1290"/>
                    <a:gd name="T4" fmla="*/ 28 w 94"/>
                    <a:gd name="T5" fmla="*/ 1117 h 1290"/>
                    <a:gd name="T6" fmla="*/ 23 w 94"/>
                    <a:gd name="T7" fmla="*/ 1031 h 1290"/>
                    <a:gd name="T8" fmla="*/ 22 w 94"/>
                    <a:gd name="T9" fmla="*/ 945 h 1290"/>
                    <a:gd name="T10" fmla="*/ 23 w 94"/>
                    <a:gd name="T11" fmla="*/ 858 h 1290"/>
                    <a:gd name="T12" fmla="*/ 25 w 94"/>
                    <a:gd name="T13" fmla="*/ 772 h 1290"/>
                    <a:gd name="T14" fmla="*/ 28 w 94"/>
                    <a:gd name="T15" fmla="*/ 685 h 1290"/>
                    <a:gd name="T16" fmla="*/ 33 w 94"/>
                    <a:gd name="T17" fmla="*/ 601 h 1290"/>
                    <a:gd name="T18" fmla="*/ 38 w 94"/>
                    <a:gd name="T19" fmla="*/ 516 h 1290"/>
                    <a:gd name="T20" fmla="*/ 45 w 94"/>
                    <a:gd name="T21" fmla="*/ 435 h 1290"/>
                    <a:gd name="T22" fmla="*/ 52 w 94"/>
                    <a:gd name="T23" fmla="*/ 355 h 1290"/>
                    <a:gd name="T24" fmla="*/ 60 w 94"/>
                    <a:gd name="T25" fmla="*/ 278 h 1290"/>
                    <a:gd name="T26" fmla="*/ 68 w 94"/>
                    <a:gd name="T27" fmla="*/ 204 h 1290"/>
                    <a:gd name="T28" fmla="*/ 77 w 94"/>
                    <a:gd name="T29" fmla="*/ 134 h 1290"/>
                    <a:gd name="T30" fmla="*/ 86 w 94"/>
                    <a:gd name="T31" fmla="*/ 65 h 1290"/>
                    <a:gd name="T32" fmla="*/ 94 w 94"/>
                    <a:gd name="T33" fmla="*/ 4 h 1290"/>
                    <a:gd name="T34" fmla="*/ 67 w 94"/>
                    <a:gd name="T35" fmla="*/ 30 h 1290"/>
                    <a:gd name="T36" fmla="*/ 58 w 94"/>
                    <a:gd name="T37" fmla="*/ 96 h 1290"/>
                    <a:gd name="T38" fmla="*/ 49 w 94"/>
                    <a:gd name="T39" fmla="*/ 166 h 1290"/>
                    <a:gd name="T40" fmla="*/ 41 w 94"/>
                    <a:gd name="T41" fmla="*/ 238 h 1290"/>
                    <a:gd name="T42" fmla="*/ 33 w 94"/>
                    <a:gd name="T43" fmla="*/ 313 h 1290"/>
                    <a:gd name="T44" fmla="*/ 26 w 94"/>
                    <a:gd name="T45" fmla="*/ 393 h 1290"/>
                    <a:gd name="T46" fmla="*/ 19 w 94"/>
                    <a:gd name="T47" fmla="*/ 473 h 1290"/>
                    <a:gd name="T48" fmla="*/ 12 w 94"/>
                    <a:gd name="T49" fmla="*/ 557 h 1290"/>
                    <a:gd name="T50" fmla="*/ 7 w 94"/>
                    <a:gd name="T51" fmla="*/ 641 h 1290"/>
                    <a:gd name="T52" fmla="*/ 3 w 94"/>
                    <a:gd name="T53" fmla="*/ 727 h 1290"/>
                    <a:gd name="T54" fmla="*/ 0 w 94"/>
                    <a:gd name="T55" fmla="*/ 814 h 1290"/>
                    <a:gd name="T56" fmla="*/ 0 w 94"/>
                    <a:gd name="T57" fmla="*/ 902 h 1290"/>
                    <a:gd name="T58" fmla="*/ 0 w 94"/>
                    <a:gd name="T59" fmla="*/ 989 h 1290"/>
                    <a:gd name="T60" fmla="*/ 3 w 94"/>
                    <a:gd name="T61" fmla="*/ 1075 h 1290"/>
                    <a:gd name="T62" fmla="*/ 7 w 94"/>
                    <a:gd name="T63" fmla="*/ 1161 h 1290"/>
                    <a:gd name="T64" fmla="*/ 13 w 94"/>
                    <a:gd name="T65" fmla="*/ 1245 h 1290"/>
                    <a:gd name="T66" fmla="*/ 19 w 94"/>
                    <a:gd name="T67" fmla="*/ 1290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4" h="1290">
                      <a:moveTo>
                        <a:pt x="41" y="1281"/>
                      </a:moveTo>
                      <a:lnTo>
                        <a:pt x="41" y="1284"/>
                      </a:lnTo>
                      <a:lnTo>
                        <a:pt x="36" y="1244"/>
                      </a:lnTo>
                      <a:lnTo>
                        <a:pt x="33" y="1200"/>
                      </a:lnTo>
                      <a:lnTo>
                        <a:pt x="29" y="1159"/>
                      </a:lnTo>
                      <a:lnTo>
                        <a:pt x="28" y="1117"/>
                      </a:lnTo>
                      <a:lnTo>
                        <a:pt x="26" y="1073"/>
                      </a:lnTo>
                      <a:lnTo>
                        <a:pt x="23" y="1031"/>
                      </a:lnTo>
                      <a:lnTo>
                        <a:pt x="23" y="989"/>
                      </a:lnTo>
                      <a:lnTo>
                        <a:pt x="22" y="945"/>
                      </a:lnTo>
                      <a:lnTo>
                        <a:pt x="22" y="902"/>
                      </a:lnTo>
                      <a:lnTo>
                        <a:pt x="23" y="858"/>
                      </a:lnTo>
                      <a:lnTo>
                        <a:pt x="23" y="814"/>
                      </a:lnTo>
                      <a:lnTo>
                        <a:pt x="25" y="772"/>
                      </a:lnTo>
                      <a:lnTo>
                        <a:pt x="26" y="729"/>
                      </a:lnTo>
                      <a:lnTo>
                        <a:pt x="28" y="685"/>
                      </a:lnTo>
                      <a:lnTo>
                        <a:pt x="30" y="643"/>
                      </a:lnTo>
                      <a:lnTo>
                        <a:pt x="33" y="601"/>
                      </a:lnTo>
                      <a:lnTo>
                        <a:pt x="35" y="558"/>
                      </a:lnTo>
                      <a:lnTo>
                        <a:pt x="38" y="516"/>
                      </a:lnTo>
                      <a:lnTo>
                        <a:pt x="41" y="476"/>
                      </a:lnTo>
                      <a:lnTo>
                        <a:pt x="45" y="435"/>
                      </a:lnTo>
                      <a:lnTo>
                        <a:pt x="48" y="394"/>
                      </a:lnTo>
                      <a:lnTo>
                        <a:pt x="52" y="355"/>
                      </a:lnTo>
                      <a:lnTo>
                        <a:pt x="55" y="316"/>
                      </a:lnTo>
                      <a:lnTo>
                        <a:pt x="60" y="278"/>
                      </a:lnTo>
                      <a:lnTo>
                        <a:pt x="64" y="240"/>
                      </a:lnTo>
                      <a:lnTo>
                        <a:pt x="68" y="204"/>
                      </a:lnTo>
                      <a:lnTo>
                        <a:pt x="73" y="167"/>
                      </a:lnTo>
                      <a:lnTo>
                        <a:pt x="77" y="134"/>
                      </a:lnTo>
                      <a:lnTo>
                        <a:pt x="81" y="99"/>
                      </a:lnTo>
                      <a:lnTo>
                        <a:pt x="86" y="65"/>
                      </a:lnTo>
                      <a:lnTo>
                        <a:pt x="90" y="35"/>
                      </a:lnTo>
                      <a:lnTo>
                        <a:pt x="94" y="4"/>
                      </a:lnTo>
                      <a:lnTo>
                        <a:pt x="73" y="0"/>
                      </a:lnTo>
                      <a:lnTo>
                        <a:pt x="67" y="30"/>
                      </a:lnTo>
                      <a:lnTo>
                        <a:pt x="62" y="62"/>
                      </a:lnTo>
                      <a:lnTo>
                        <a:pt x="58" y="96"/>
                      </a:lnTo>
                      <a:lnTo>
                        <a:pt x="54" y="129"/>
                      </a:lnTo>
                      <a:lnTo>
                        <a:pt x="49" y="166"/>
                      </a:lnTo>
                      <a:lnTo>
                        <a:pt x="45" y="201"/>
                      </a:lnTo>
                      <a:lnTo>
                        <a:pt x="41" y="238"/>
                      </a:lnTo>
                      <a:lnTo>
                        <a:pt x="36" y="275"/>
                      </a:lnTo>
                      <a:lnTo>
                        <a:pt x="33" y="313"/>
                      </a:lnTo>
                      <a:lnTo>
                        <a:pt x="29" y="352"/>
                      </a:lnTo>
                      <a:lnTo>
                        <a:pt x="26" y="393"/>
                      </a:lnTo>
                      <a:lnTo>
                        <a:pt x="22" y="432"/>
                      </a:lnTo>
                      <a:lnTo>
                        <a:pt x="19" y="473"/>
                      </a:lnTo>
                      <a:lnTo>
                        <a:pt x="14" y="515"/>
                      </a:lnTo>
                      <a:lnTo>
                        <a:pt x="12" y="557"/>
                      </a:lnTo>
                      <a:lnTo>
                        <a:pt x="10" y="599"/>
                      </a:lnTo>
                      <a:lnTo>
                        <a:pt x="7" y="641"/>
                      </a:lnTo>
                      <a:lnTo>
                        <a:pt x="4" y="684"/>
                      </a:lnTo>
                      <a:lnTo>
                        <a:pt x="3" y="727"/>
                      </a:lnTo>
                      <a:lnTo>
                        <a:pt x="1" y="771"/>
                      </a:lnTo>
                      <a:lnTo>
                        <a:pt x="0" y="814"/>
                      </a:lnTo>
                      <a:lnTo>
                        <a:pt x="0" y="858"/>
                      </a:lnTo>
                      <a:lnTo>
                        <a:pt x="0" y="902"/>
                      </a:lnTo>
                      <a:lnTo>
                        <a:pt x="0" y="945"/>
                      </a:lnTo>
                      <a:lnTo>
                        <a:pt x="0" y="989"/>
                      </a:lnTo>
                      <a:lnTo>
                        <a:pt x="1" y="1033"/>
                      </a:lnTo>
                      <a:lnTo>
                        <a:pt x="3" y="1075"/>
                      </a:lnTo>
                      <a:lnTo>
                        <a:pt x="4" y="1118"/>
                      </a:lnTo>
                      <a:lnTo>
                        <a:pt x="7" y="1161"/>
                      </a:lnTo>
                      <a:lnTo>
                        <a:pt x="10" y="1203"/>
                      </a:lnTo>
                      <a:lnTo>
                        <a:pt x="13" y="1245"/>
                      </a:lnTo>
                      <a:lnTo>
                        <a:pt x="17" y="1286"/>
                      </a:lnTo>
                      <a:lnTo>
                        <a:pt x="19" y="1290"/>
                      </a:lnTo>
                      <a:lnTo>
                        <a:pt x="41" y="1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1" name="Freeform 130"/>
                <p:cNvSpPr>
                  <a:spLocks/>
                </p:cNvSpPr>
                <p:nvPr/>
              </p:nvSpPr>
              <p:spPr bwMode="auto">
                <a:xfrm>
                  <a:off x="4965" y="3320"/>
                  <a:ext cx="121" cy="42"/>
                </a:xfrm>
                <a:custGeom>
                  <a:avLst/>
                  <a:gdLst>
                    <a:gd name="T0" fmla="*/ 340 w 363"/>
                    <a:gd name="T1" fmla="*/ 101 h 127"/>
                    <a:gd name="T2" fmla="*/ 346 w 363"/>
                    <a:gd name="T3" fmla="*/ 88 h 127"/>
                    <a:gd name="T4" fmla="*/ 333 w 363"/>
                    <a:gd name="T5" fmla="*/ 95 h 127"/>
                    <a:gd name="T6" fmla="*/ 317 w 363"/>
                    <a:gd name="T7" fmla="*/ 99 h 127"/>
                    <a:gd name="T8" fmla="*/ 296 w 363"/>
                    <a:gd name="T9" fmla="*/ 104 h 127"/>
                    <a:gd name="T10" fmla="*/ 275 w 363"/>
                    <a:gd name="T11" fmla="*/ 104 h 127"/>
                    <a:gd name="T12" fmla="*/ 250 w 363"/>
                    <a:gd name="T13" fmla="*/ 104 h 127"/>
                    <a:gd name="T14" fmla="*/ 224 w 363"/>
                    <a:gd name="T15" fmla="*/ 102 h 127"/>
                    <a:gd name="T16" fmla="*/ 198 w 363"/>
                    <a:gd name="T17" fmla="*/ 98 h 127"/>
                    <a:gd name="T18" fmla="*/ 171 w 363"/>
                    <a:gd name="T19" fmla="*/ 92 h 127"/>
                    <a:gd name="T20" fmla="*/ 147 w 363"/>
                    <a:gd name="T21" fmla="*/ 85 h 127"/>
                    <a:gd name="T22" fmla="*/ 121 w 363"/>
                    <a:gd name="T23" fmla="*/ 77 h 127"/>
                    <a:gd name="T24" fmla="*/ 97 w 363"/>
                    <a:gd name="T25" fmla="*/ 66 h 127"/>
                    <a:gd name="T26" fmla="*/ 75 w 363"/>
                    <a:gd name="T27" fmla="*/ 54 h 127"/>
                    <a:gd name="T28" fmla="*/ 57 w 363"/>
                    <a:gd name="T29" fmla="*/ 43 h 127"/>
                    <a:gd name="T30" fmla="*/ 41 w 363"/>
                    <a:gd name="T31" fmla="*/ 28 h 127"/>
                    <a:gd name="T32" fmla="*/ 29 w 363"/>
                    <a:gd name="T33" fmla="*/ 15 h 127"/>
                    <a:gd name="T34" fmla="*/ 22 w 363"/>
                    <a:gd name="T35" fmla="*/ 0 h 127"/>
                    <a:gd name="T36" fmla="*/ 0 w 363"/>
                    <a:gd name="T37" fmla="*/ 9 h 127"/>
                    <a:gd name="T38" fmla="*/ 10 w 363"/>
                    <a:gd name="T39" fmla="*/ 28 h 127"/>
                    <a:gd name="T40" fmla="*/ 25 w 363"/>
                    <a:gd name="T41" fmla="*/ 45 h 127"/>
                    <a:gd name="T42" fmla="*/ 42 w 363"/>
                    <a:gd name="T43" fmla="*/ 61 h 127"/>
                    <a:gd name="T44" fmla="*/ 64 w 363"/>
                    <a:gd name="T45" fmla="*/ 75 h 127"/>
                    <a:gd name="T46" fmla="*/ 87 w 363"/>
                    <a:gd name="T47" fmla="*/ 88 h 127"/>
                    <a:gd name="T48" fmla="*/ 112 w 363"/>
                    <a:gd name="T49" fmla="*/ 98 h 127"/>
                    <a:gd name="T50" fmla="*/ 139 w 363"/>
                    <a:gd name="T51" fmla="*/ 108 h 127"/>
                    <a:gd name="T52" fmla="*/ 167 w 363"/>
                    <a:gd name="T53" fmla="*/ 115 h 127"/>
                    <a:gd name="T54" fmla="*/ 195 w 363"/>
                    <a:gd name="T55" fmla="*/ 121 h 127"/>
                    <a:gd name="T56" fmla="*/ 222 w 363"/>
                    <a:gd name="T57" fmla="*/ 125 h 127"/>
                    <a:gd name="T58" fmla="*/ 248 w 363"/>
                    <a:gd name="T59" fmla="*/ 127 h 127"/>
                    <a:gd name="T60" fmla="*/ 275 w 363"/>
                    <a:gd name="T61" fmla="*/ 127 h 127"/>
                    <a:gd name="T62" fmla="*/ 299 w 363"/>
                    <a:gd name="T63" fmla="*/ 125 h 127"/>
                    <a:gd name="T64" fmla="*/ 321 w 363"/>
                    <a:gd name="T65" fmla="*/ 123 h 127"/>
                    <a:gd name="T66" fmla="*/ 342 w 363"/>
                    <a:gd name="T67" fmla="*/ 117 h 127"/>
                    <a:gd name="T68" fmla="*/ 359 w 363"/>
                    <a:gd name="T69" fmla="*/ 108 h 127"/>
                    <a:gd name="T70" fmla="*/ 363 w 363"/>
                    <a:gd name="T71" fmla="*/ 95 h 127"/>
                    <a:gd name="T72" fmla="*/ 340 w 363"/>
                    <a:gd name="T73" fmla="*/ 10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7">
                      <a:moveTo>
                        <a:pt x="340" y="101"/>
                      </a:moveTo>
                      <a:lnTo>
                        <a:pt x="346" y="88"/>
                      </a:lnTo>
                      <a:lnTo>
                        <a:pt x="333" y="95"/>
                      </a:lnTo>
                      <a:lnTo>
                        <a:pt x="317" y="99"/>
                      </a:lnTo>
                      <a:lnTo>
                        <a:pt x="296" y="104"/>
                      </a:lnTo>
                      <a:lnTo>
                        <a:pt x="275" y="104"/>
                      </a:lnTo>
                      <a:lnTo>
                        <a:pt x="250" y="104"/>
                      </a:lnTo>
                      <a:lnTo>
                        <a:pt x="224" y="102"/>
                      </a:lnTo>
                      <a:lnTo>
                        <a:pt x="198" y="98"/>
                      </a:lnTo>
                      <a:lnTo>
                        <a:pt x="171" y="92"/>
                      </a:lnTo>
                      <a:lnTo>
                        <a:pt x="147" y="85"/>
                      </a:lnTo>
                      <a:lnTo>
                        <a:pt x="121" y="77"/>
                      </a:lnTo>
                      <a:lnTo>
                        <a:pt x="97" y="66"/>
                      </a:lnTo>
                      <a:lnTo>
                        <a:pt x="75" y="54"/>
                      </a:lnTo>
                      <a:lnTo>
                        <a:pt x="57" y="43"/>
                      </a:lnTo>
                      <a:lnTo>
                        <a:pt x="41" y="28"/>
                      </a:lnTo>
                      <a:lnTo>
                        <a:pt x="29" y="15"/>
                      </a:lnTo>
                      <a:lnTo>
                        <a:pt x="22" y="0"/>
                      </a:lnTo>
                      <a:lnTo>
                        <a:pt x="0" y="9"/>
                      </a:lnTo>
                      <a:lnTo>
                        <a:pt x="10" y="28"/>
                      </a:lnTo>
                      <a:lnTo>
                        <a:pt x="25" y="45"/>
                      </a:lnTo>
                      <a:lnTo>
                        <a:pt x="42" y="61"/>
                      </a:lnTo>
                      <a:lnTo>
                        <a:pt x="64" y="75"/>
                      </a:lnTo>
                      <a:lnTo>
                        <a:pt x="87" y="88"/>
                      </a:lnTo>
                      <a:lnTo>
                        <a:pt x="112" y="98"/>
                      </a:lnTo>
                      <a:lnTo>
                        <a:pt x="139" y="108"/>
                      </a:lnTo>
                      <a:lnTo>
                        <a:pt x="167" y="115"/>
                      </a:lnTo>
                      <a:lnTo>
                        <a:pt x="195" y="121"/>
                      </a:lnTo>
                      <a:lnTo>
                        <a:pt x="222" y="125"/>
                      </a:lnTo>
                      <a:lnTo>
                        <a:pt x="248" y="127"/>
                      </a:lnTo>
                      <a:lnTo>
                        <a:pt x="275" y="127"/>
                      </a:lnTo>
                      <a:lnTo>
                        <a:pt x="299" y="125"/>
                      </a:lnTo>
                      <a:lnTo>
                        <a:pt x="321" y="123"/>
                      </a:lnTo>
                      <a:lnTo>
                        <a:pt x="342" y="117"/>
                      </a:lnTo>
                      <a:lnTo>
                        <a:pt x="359" y="108"/>
                      </a:lnTo>
                      <a:lnTo>
                        <a:pt x="363" y="95"/>
                      </a:lnTo>
                      <a:lnTo>
                        <a:pt x="340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2" name="Freeform 131"/>
                <p:cNvSpPr>
                  <a:spLocks/>
                </p:cNvSpPr>
                <p:nvPr/>
              </p:nvSpPr>
              <p:spPr bwMode="auto">
                <a:xfrm>
                  <a:off x="5044" y="2744"/>
                  <a:ext cx="42" cy="610"/>
                </a:xfrm>
                <a:custGeom>
                  <a:avLst/>
                  <a:gdLst>
                    <a:gd name="T0" fmla="*/ 64 w 125"/>
                    <a:gd name="T1" fmla="*/ 9 h 1829"/>
                    <a:gd name="T2" fmla="*/ 48 w 125"/>
                    <a:gd name="T3" fmla="*/ 86 h 1829"/>
                    <a:gd name="T4" fmla="*/ 35 w 125"/>
                    <a:gd name="T5" fmla="*/ 172 h 1829"/>
                    <a:gd name="T6" fmla="*/ 24 w 125"/>
                    <a:gd name="T7" fmla="*/ 266 h 1829"/>
                    <a:gd name="T8" fmla="*/ 15 w 125"/>
                    <a:gd name="T9" fmla="*/ 368 h 1829"/>
                    <a:gd name="T10" fmla="*/ 9 w 125"/>
                    <a:gd name="T11" fmla="*/ 477 h 1829"/>
                    <a:gd name="T12" fmla="*/ 3 w 125"/>
                    <a:gd name="T13" fmla="*/ 589 h 1829"/>
                    <a:gd name="T14" fmla="*/ 0 w 125"/>
                    <a:gd name="T15" fmla="*/ 709 h 1829"/>
                    <a:gd name="T16" fmla="*/ 2 w 125"/>
                    <a:gd name="T17" fmla="*/ 831 h 1829"/>
                    <a:gd name="T18" fmla="*/ 5 w 125"/>
                    <a:gd name="T19" fmla="*/ 956 h 1829"/>
                    <a:gd name="T20" fmla="*/ 9 w 125"/>
                    <a:gd name="T21" fmla="*/ 1081 h 1829"/>
                    <a:gd name="T22" fmla="*/ 18 w 125"/>
                    <a:gd name="T23" fmla="*/ 1209 h 1829"/>
                    <a:gd name="T24" fmla="*/ 29 w 125"/>
                    <a:gd name="T25" fmla="*/ 1336 h 1829"/>
                    <a:gd name="T26" fmla="*/ 42 w 125"/>
                    <a:gd name="T27" fmla="*/ 1462 h 1829"/>
                    <a:gd name="T28" fmla="*/ 60 w 125"/>
                    <a:gd name="T29" fmla="*/ 1589 h 1829"/>
                    <a:gd name="T30" fmla="*/ 80 w 125"/>
                    <a:gd name="T31" fmla="*/ 1709 h 1829"/>
                    <a:gd name="T32" fmla="*/ 102 w 125"/>
                    <a:gd name="T33" fmla="*/ 1829 h 1829"/>
                    <a:gd name="T34" fmla="*/ 114 w 125"/>
                    <a:gd name="T35" fmla="*/ 1765 h 1829"/>
                    <a:gd name="T36" fmla="*/ 92 w 125"/>
                    <a:gd name="T37" fmla="*/ 1645 h 1829"/>
                    <a:gd name="T38" fmla="*/ 73 w 125"/>
                    <a:gd name="T39" fmla="*/ 1522 h 1829"/>
                    <a:gd name="T40" fmla="*/ 58 w 125"/>
                    <a:gd name="T41" fmla="*/ 1397 h 1829"/>
                    <a:gd name="T42" fmla="*/ 45 w 125"/>
                    <a:gd name="T43" fmla="*/ 1270 h 1829"/>
                    <a:gd name="T44" fmla="*/ 37 w 125"/>
                    <a:gd name="T45" fmla="*/ 1144 h 1829"/>
                    <a:gd name="T46" fmla="*/ 29 w 125"/>
                    <a:gd name="T47" fmla="*/ 1017 h 1829"/>
                    <a:gd name="T48" fmla="*/ 25 w 125"/>
                    <a:gd name="T49" fmla="*/ 892 h 1829"/>
                    <a:gd name="T50" fmla="*/ 25 w 125"/>
                    <a:gd name="T51" fmla="*/ 770 h 1829"/>
                    <a:gd name="T52" fmla="*/ 25 w 125"/>
                    <a:gd name="T53" fmla="*/ 649 h 1829"/>
                    <a:gd name="T54" fmla="*/ 28 w 125"/>
                    <a:gd name="T55" fmla="*/ 534 h 1829"/>
                    <a:gd name="T56" fmla="*/ 35 w 125"/>
                    <a:gd name="T57" fmla="*/ 424 h 1829"/>
                    <a:gd name="T58" fmla="*/ 42 w 125"/>
                    <a:gd name="T59" fmla="*/ 319 h 1829"/>
                    <a:gd name="T60" fmla="*/ 53 w 125"/>
                    <a:gd name="T61" fmla="*/ 221 h 1829"/>
                    <a:gd name="T62" fmla="*/ 66 w 125"/>
                    <a:gd name="T63" fmla="*/ 131 h 1829"/>
                    <a:gd name="T64" fmla="*/ 79 w 125"/>
                    <a:gd name="T65" fmla="*/ 51 h 1829"/>
                    <a:gd name="T66" fmla="*/ 77 w 125"/>
                    <a:gd name="T67" fmla="*/ 0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5" h="1829">
                      <a:moveTo>
                        <a:pt x="73" y="22"/>
                      </a:moveTo>
                      <a:lnTo>
                        <a:pt x="64" y="9"/>
                      </a:lnTo>
                      <a:lnTo>
                        <a:pt x="56" y="45"/>
                      </a:lnTo>
                      <a:lnTo>
                        <a:pt x="48" y="86"/>
                      </a:lnTo>
                      <a:lnTo>
                        <a:pt x="42" y="128"/>
                      </a:lnTo>
                      <a:lnTo>
                        <a:pt x="35" y="172"/>
                      </a:lnTo>
                      <a:lnTo>
                        <a:pt x="29" y="218"/>
                      </a:lnTo>
                      <a:lnTo>
                        <a:pt x="24" y="266"/>
                      </a:lnTo>
                      <a:lnTo>
                        <a:pt x="19" y="316"/>
                      </a:lnTo>
                      <a:lnTo>
                        <a:pt x="15" y="368"/>
                      </a:lnTo>
                      <a:lnTo>
                        <a:pt x="12" y="422"/>
                      </a:lnTo>
                      <a:lnTo>
                        <a:pt x="9" y="477"/>
                      </a:lnTo>
                      <a:lnTo>
                        <a:pt x="5" y="533"/>
                      </a:lnTo>
                      <a:lnTo>
                        <a:pt x="3" y="589"/>
                      </a:lnTo>
                      <a:lnTo>
                        <a:pt x="3" y="649"/>
                      </a:lnTo>
                      <a:lnTo>
                        <a:pt x="0" y="709"/>
                      </a:lnTo>
                      <a:lnTo>
                        <a:pt x="0" y="770"/>
                      </a:lnTo>
                      <a:lnTo>
                        <a:pt x="2" y="831"/>
                      </a:lnTo>
                      <a:lnTo>
                        <a:pt x="3" y="892"/>
                      </a:lnTo>
                      <a:lnTo>
                        <a:pt x="5" y="956"/>
                      </a:lnTo>
                      <a:lnTo>
                        <a:pt x="6" y="1019"/>
                      </a:lnTo>
                      <a:lnTo>
                        <a:pt x="9" y="1081"/>
                      </a:lnTo>
                      <a:lnTo>
                        <a:pt x="13" y="1145"/>
                      </a:lnTo>
                      <a:lnTo>
                        <a:pt x="18" y="1209"/>
                      </a:lnTo>
                      <a:lnTo>
                        <a:pt x="24" y="1273"/>
                      </a:lnTo>
                      <a:lnTo>
                        <a:pt x="29" y="1336"/>
                      </a:lnTo>
                      <a:lnTo>
                        <a:pt x="35" y="1400"/>
                      </a:lnTo>
                      <a:lnTo>
                        <a:pt x="42" y="1462"/>
                      </a:lnTo>
                      <a:lnTo>
                        <a:pt x="51" y="1526"/>
                      </a:lnTo>
                      <a:lnTo>
                        <a:pt x="60" y="1589"/>
                      </a:lnTo>
                      <a:lnTo>
                        <a:pt x="69" y="1648"/>
                      </a:lnTo>
                      <a:lnTo>
                        <a:pt x="80" y="1709"/>
                      </a:lnTo>
                      <a:lnTo>
                        <a:pt x="90" y="1769"/>
                      </a:lnTo>
                      <a:lnTo>
                        <a:pt x="102" y="1829"/>
                      </a:lnTo>
                      <a:lnTo>
                        <a:pt x="125" y="1823"/>
                      </a:lnTo>
                      <a:lnTo>
                        <a:pt x="114" y="1765"/>
                      </a:lnTo>
                      <a:lnTo>
                        <a:pt x="102" y="1705"/>
                      </a:lnTo>
                      <a:lnTo>
                        <a:pt x="92" y="1645"/>
                      </a:lnTo>
                      <a:lnTo>
                        <a:pt x="83" y="1584"/>
                      </a:lnTo>
                      <a:lnTo>
                        <a:pt x="73" y="1522"/>
                      </a:lnTo>
                      <a:lnTo>
                        <a:pt x="66" y="1461"/>
                      </a:lnTo>
                      <a:lnTo>
                        <a:pt x="58" y="1397"/>
                      </a:lnTo>
                      <a:lnTo>
                        <a:pt x="51" y="1334"/>
                      </a:lnTo>
                      <a:lnTo>
                        <a:pt x="45" y="1270"/>
                      </a:lnTo>
                      <a:lnTo>
                        <a:pt x="41" y="1208"/>
                      </a:lnTo>
                      <a:lnTo>
                        <a:pt x="37" y="1144"/>
                      </a:lnTo>
                      <a:lnTo>
                        <a:pt x="32" y="1081"/>
                      </a:lnTo>
                      <a:lnTo>
                        <a:pt x="29" y="1017"/>
                      </a:lnTo>
                      <a:lnTo>
                        <a:pt x="26" y="955"/>
                      </a:lnTo>
                      <a:lnTo>
                        <a:pt x="25" y="892"/>
                      </a:lnTo>
                      <a:lnTo>
                        <a:pt x="25" y="831"/>
                      </a:lnTo>
                      <a:lnTo>
                        <a:pt x="25" y="770"/>
                      </a:lnTo>
                      <a:lnTo>
                        <a:pt x="25" y="709"/>
                      </a:lnTo>
                      <a:lnTo>
                        <a:pt x="25" y="649"/>
                      </a:lnTo>
                      <a:lnTo>
                        <a:pt x="26" y="589"/>
                      </a:lnTo>
                      <a:lnTo>
                        <a:pt x="28" y="534"/>
                      </a:lnTo>
                      <a:lnTo>
                        <a:pt x="32" y="477"/>
                      </a:lnTo>
                      <a:lnTo>
                        <a:pt x="35" y="424"/>
                      </a:lnTo>
                      <a:lnTo>
                        <a:pt x="38" y="370"/>
                      </a:lnTo>
                      <a:lnTo>
                        <a:pt x="42" y="319"/>
                      </a:lnTo>
                      <a:lnTo>
                        <a:pt x="47" y="269"/>
                      </a:lnTo>
                      <a:lnTo>
                        <a:pt x="53" y="221"/>
                      </a:lnTo>
                      <a:lnTo>
                        <a:pt x="58" y="176"/>
                      </a:lnTo>
                      <a:lnTo>
                        <a:pt x="66" y="131"/>
                      </a:lnTo>
                      <a:lnTo>
                        <a:pt x="72" y="89"/>
                      </a:lnTo>
                      <a:lnTo>
                        <a:pt x="79" y="51"/>
                      </a:lnTo>
                      <a:lnTo>
                        <a:pt x="88" y="13"/>
                      </a:lnTo>
                      <a:lnTo>
                        <a:pt x="77" y="0"/>
                      </a:lnTo>
                      <a:lnTo>
                        <a:pt x="7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3" name="Freeform 132"/>
                <p:cNvSpPr>
                  <a:spLocks/>
                </p:cNvSpPr>
                <p:nvPr/>
              </p:nvSpPr>
              <p:spPr bwMode="auto">
                <a:xfrm>
                  <a:off x="4759" y="2686"/>
                  <a:ext cx="311" cy="65"/>
                </a:xfrm>
                <a:custGeom>
                  <a:avLst/>
                  <a:gdLst>
                    <a:gd name="T0" fmla="*/ 10 w 932"/>
                    <a:gd name="T1" fmla="*/ 23 h 195"/>
                    <a:gd name="T2" fmla="*/ 70 w 932"/>
                    <a:gd name="T3" fmla="*/ 32 h 195"/>
                    <a:gd name="T4" fmla="*/ 130 w 932"/>
                    <a:gd name="T5" fmla="*/ 42 h 195"/>
                    <a:gd name="T6" fmla="*/ 186 w 932"/>
                    <a:gd name="T7" fmla="*/ 54 h 195"/>
                    <a:gd name="T8" fmla="*/ 246 w 932"/>
                    <a:gd name="T9" fmla="*/ 64 h 195"/>
                    <a:gd name="T10" fmla="*/ 304 w 932"/>
                    <a:gd name="T11" fmla="*/ 77 h 195"/>
                    <a:gd name="T12" fmla="*/ 362 w 932"/>
                    <a:gd name="T13" fmla="*/ 87 h 195"/>
                    <a:gd name="T14" fmla="*/ 421 w 932"/>
                    <a:gd name="T15" fmla="*/ 101 h 195"/>
                    <a:gd name="T16" fmla="*/ 477 w 932"/>
                    <a:gd name="T17" fmla="*/ 112 h 195"/>
                    <a:gd name="T18" fmla="*/ 534 w 932"/>
                    <a:gd name="T19" fmla="*/ 124 h 195"/>
                    <a:gd name="T20" fmla="*/ 591 w 932"/>
                    <a:gd name="T21" fmla="*/ 137 h 195"/>
                    <a:gd name="T22" fmla="*/ 649 w 932"/>
                    <a:gd name="T23" fmla="*/ 149 h 195"/>
                    <a:gd name="T24" fmla="*/ 704 w 932"/>
                    <a:gd name="T25" fmla="*/ 159 h 195"/>
                    <a:gd name="T26" fmla="*/ 761 w 932"/>
                    <a:gd name="T27" fmla="*/ 169 h 195"/>
                    <a:gd name="T28" fmla="*/ 817 w 932"/>
                    <a:gd name="T29" fmla="*/ 179 h 195"/>
                    <a:gd name="T30" fmla="*/ 873 w 932"/>
                    <a:gd name="T31" fmla="*/ 188 h 195"/>
                    <a:gd name="T32" fmla="*/ 928 w 932"/>
                    <a:gd name="T33" fmla="*/ 195 h 195"/>
                    <a:gd name="T34" fmla="*/ 905 w 932"/>
                    <a:gd name="T35" fmla="*/ 169 h 195"/>
                    <a:gd name="T36" fmla="*/ 849 w 932"/>
                    <a:gd name="T37" fmla="*/ 160 h 195"/>
                    <a:gd name="T38" fmla="*/ 793 w 932"/>
                    <a:gd name="T39" fmla="*/ 150 h 195"/>
                    <a:gd name="T40" fmla="*/ 738 w 932"/>
                    <a:gd name="T41" fmla="*/ 141 h 195"/>
                    <a:gd name="T42" fmla="*/ 681 w 932"/>
                    <a:gd name="T43" fmla="*/ 130 h 195"/>
                    <a:gd name="T44" fmla="*/ 624 w 932"/>
                    <a:gd name="T45" fmla="*/ 119 h 195"/>
                    <a:gd name="T46" fmla="*/ 567 w 932"/>
                    <a:gd name="T47" fmla="*/ 108 h 195"/>
                    <a:gd name="T48" fmla="*/ 511 w 932"/>
                    <a:gd name="T49" fmla="*/ 95 h 195"/>
                    <a:gd name="T50" fmla="*/ 454 w 932"/>
                    <a:gd name="T51" fmla="*/ 83 h 195"/>
                    <a:gd name="T52" fmla="*/ 396 w 932"/>
                    <a:gd name="T53" fmla="*/ 71 h 195"/>
                    <a:gd name="T54" fmla="*/ 338 w 932"/>
                    <a:gd name="T55" fmla="*/ 58 h 195"/>
                    <a:gd name="T56" fmla="*/ 279 w 932"/>
                    <a:gd name="T57" fmla="*/ 48 h 195"/>
                    <a:gd name="T58" fmla="*/ 221 w 932"/>
                    <a:gd name="T59" fmla="*/ 37 h 195"/>
                    <a:gd name="T60" fmla="*/ 163 w 932"/>
                    <a:gd name="T61" fmla="*/ 25 h 195"/>
                    <a:gd name="T62" fmla="*/ 104 w 932"/>
                    <a:gd name="T63" fmla="*/ 15 h 195"/>
                    <a:gd name="T64" fmla="*/ 44 w 932"/>
                    <a:gd name="T65" fmla="*/ 5 h 195"/>
                    <a:gd name="T66" fmla="*/ 0 w 932"/>
                    <a:gd name="T67" fmla="*/ 13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2" h="195">
                      <a:moveTo>
                        <a:pt x="24" y="10"/>
                      </a:moveTo>
                      <a:lnTo>
                        <a:pt x="10" y="23"/>
                      </a:lnTo>
                      <a:lnTo>
                        <a:pt x="40" y="28"/>
                      </a:lnTo>
                      <a:lnTo>
                        <a:pt x="70" y="32"/>
                      </a:lnTo>
                      <a:lnTo>
                        <a:pt x="99" y="38"/>
                      </a:lnTo>
                      <a:lnTo>
                        <a:pt x="130" y="42"/>
                      </a:lnTo>
                      <a:lnTo>
                        <a:pt x="159" y="48"/>
                      </a:lnTo>
                      <a:lnTo>
                        <a:pt x="186" y="54"/>
                      </a:lnTo>
                      <a:lnTo>
                        <a:pt x="217" y="58"/>
                      </a:lnTo>
                      <a:lnTo>
                        <a:pt x="246" y="64"/>
                      </a:lnTo>
                      <a:lnTo>
                        <a:pt x="275" y="70"/>
                      </a:lnTo>
                      <a:lnTo>
                        <a:pt x="304" y="77"/>
                      </a:lnTo>
                      <a:lnTo>
                        <a:pt x="333" y="82"/>
                      </a:lnTo>
                      <a:lnTo>
                        <a:pt x="362" y="87"/>
                      </a:lnTo>
                      <a:lnTo>
                        <a:pt x="391" y="95"/>
                      </a:lnTo>
                      <a:lnTo>
                        <a:pt x="421" y="101"/>
                      </a:lnTo>
                      <a:lnTo>
                        <a:pt x="448" y="106"/>
                      </a:lnTo>
                      <a:lnTo>
                        <a:pt x="477" y="112"/>
                      </a:lnTo>
                      <a:lnTo>
                        <a:pt x="505" y="118"/>
                      </a:lnTo>
                      <a:lnTo>
                        <a:pt x="534" y="124"/>
                      </a:lnTo>
                      <a:lnTo>
                        <a:pt x="563" y="130"/>
                      </a:lnTo>
                      <a:lnTo>
                        <a:pt x="591" y="137"/>
                      </a:lnTo>
                      <a:lnTo>
                        <a:pt x="620" y="141"/>
                      </a:lnTo>
                      <a:lnTo>
                        <a:pt x="649" y="149"/>
                      </a:lnTo>
                      <a:lnTo>
                        <a:pt x="676" y="153"/>
                      </a:lnTo>
                      <a:lnTo>
                        <a:pt x="704" y="159"/>
                      </a:lnTo>
                      <a:lnTo>
                        <a:pt x="733" y="165"/>
                      </a:lnTo>
                      <a:lnTo>
                        <a:pt x="761" y="169"/>
                      </a:lnTo>
                      <a:lnTo>
                        <a:pt x="790" y="173"/>
                      </a:lnTo>
                      <a:lnTo>
                        <a:pt x="817" y="179"/>
                      </a:lnTo>
                      <a:lnTo>
                        <a:pt x="845" y="183"/>
                      </a:lnTo>
                      <a:lnTo>
                        <a:pt x="873" y="188"/>
                      </a:lnTo>
                      <a:lnTo>
                        <a:pt x="900" y="192"/>
                      </a:lnTo>
                      <a:lnTo>
                        <a:pt x="928" y="195"/>
                      </a:lnTo>
                      <a:lnTo>
                        <a:pt x="932" y="173"/>
                      </a:lnTo>
                      <a:lnTo>
                        <a:pt x="905" y="169"/>
                      </a:lnTo>
                      <a:lnTo>
                        <a:pt x="877" y="165"/>
                      </a:lnTo>
                      <a:lnTo>
                        <a:pt x="849" y="160"/>
                      </a:lnTo>
                      <a:lnTo>
                        <a:pt x="820" y="156"/>
                      </a:lnTo>
                      <a:lnTo>
                        <a:pt x="793" y="150"/>
                      </a:lnTo>
                      <a:lnTo>
                        <a:pt x="765" y="146"/>
                      </a:lnTo>
                      <a:lnTo>
                        <a:pt x="738" y="141"/>
                      </a:lnTo>
                      <a:lnTo>
                        <a:pt x="708" y="135"/>
                      </a:lnTo>
                      <a:lnTo>
                        <a:pt x="681" y="130"/>
                      </a:lnTo>
                      <a:lnTo>
                        <a:pt x="653" y="125"/>
                      </a:lnTo>
                      <a:lnTo>
                        <a:pt x="624" y="119"/>
                      </a:lnTo>
                      <a:lnTo>
                        <a:pt x="596" y="114"/>
                      </a:lnTo>
                      <a:lnTo>
                        <a:pt x="567" y="108"/>
                      </a:lnTo>
                      <a:lnTo>
                        <a:pt x="540" y="102"/>
                      </a:lnTo>
                      <a:lnTo>
                        <a:pt x="511" y="95"/>
                      </a:lnTo>
                      <a:lnTo>
                        <a:pt x="482" y="89"/>
                      </a:lnTo>
                      <a:lnTo>
                        <a:pt x="454" y="83"/>
                      </a:lnTo>
                      <a:lnTo>
                        <a:pt x="425" y="77"/>
                      </a:lnTo>
                      <a:lnTo>
                        <a:pt x="396" y="71"/>
                      </a:lnTo>
                      <a:lnTo>
                        <a:pt x="367" y="66"/>
                      </a:lnTo>
                      <a:lnTo>
                        <a:pt x="338" y="58"/>
                      </a:lnTo>
                      <a:lnTo>
                        <a:pt x="309" y="54"/>
                      </a:lnTo>
                      <a:lnTo>
                        <a:pt x="279" y="48"/>
                      </a:lnTo>
                      <a:lnTo>
                        <a:pt x="250" y="41"/>
                      </a:lnTo>
                      <a:lnTo>
                        <a:pt x="221" y="37"/>
                      </a:lnTo>
                      <a:lnTo>
                        <a:pt x="192" y="31"/>
                      </a:lnTo>
                      <a:lnTo>
                        <a:pt x="163" y="25"/>
                      </a:lnTo>
                      <a:lnTo>
                        <a:pt x="133" y="19"/>
                      </a:lnTo>
                      <a:lnTo>
                        <a:pt x="104" y="15"/>
                      </a:lnTo>
                      <a:lnTo>
                        <a:pt x="73" y="10"/>
                      </a:lnTo>
                      <a:lnTo>
                        <a:pt x="44" y="5"/>
                      </a:lnTo>
                      <a:lnTo>
                        <a:pt x="15" y="0"/>
                      </a:lnTo>
                      <a:lnTo>
                        <a:pt x="0" y="13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4" name="Freeform 133"/>
                <p:cNvSpPr>
                  <a:spLocks/>
                </p:cNvSpPr>
                <p:nvPr/>
              </p:nvSpPr>
              <p:spPr bwMode="auto">
                <a:xfrm>
                  <a:off x="5029" y="2921"/>
                  <a:ext cx="7" cy="5"/>
                </a:xfrm>
                <a:custGeom>
                  <a:avLst/>
                  <a:gdLst>
                    <a:gd name="T0" fmla="*/ 0 w 22"/>
                    <a:gd name="T1" fmla="*/ 11 h 17"/>
                    <a:gd name="T2" fmla="*/ 3 w 22"/>
                    <a:gd name="T3" fmla="*/ 14 h 17"/>
                    <a:gd name="T4" fmla="*/ 7 w 22"/>
                    <a:gd name="T5" fmla="*/ 17 h 17"/>
                    <a:gd name="T6" fmla="*/ 11 w 22"/>
                    <a:gd name="T7" fmla="*/ 17 h 17"/>
                    <a:gd name="T8" fmla="*/ 16 w 22"/>
                    <a:gd name="T9" fmla="*/ 16 h 17"/>
                    <a:gd name="T10" fmla="*/ 19 w 22"/>
                    <a:gd name="T11" fmla="*/ 13 h 17"/>
                    <a:gd name="T12" fmla="*/ 20 w 22"/>
                    <a:gd name="T13" fmla="*/ 9 h 17"/>
                    <a:gd name="T14" fmla="*/ 22 w 22"/>
                    <a:gd name="T15" fmla="*/ 4 h 17"/>
                    <a:gd name="T16" fmla="*/ 20 w 22"/>
                    <a:gd name="T17" fmla="*/ 0 h 17"/>
                    <a:gd name="T18" fmla="*/ 0 w 22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0" y="11"/>
                      </a:moveTo>
                      <a:lnTo>
                        <a:pt x="3" y="14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6" y="16"/>
                      </a:lnTo>
                      <a:lnTo>
                        <a:pt x="19" y="13"/>
                      </a:lnTo>
                      <a:lnTo>
                        <a:pt x="20" y="9"/>
                      </a:lnTo>
                      <a:lnTo>
                        <a:pt x="22" y="4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5" name="Freeform 134"/>
                <p:cNvSpPr>
                  <a:spLocks/>
                </p:cNvSpPr>
                <p:nvPr/>
              </p:nvSpPr>
              <p:spPr bwMode="auto">
                <a:xfrm>
                  <a:off x="5003" y="2851"/>
                  <a:ext cx="33" cy="73"/>
                </a:xfrm>
                <a:custGeom>
                  <a:avLst/>
                  <a:gdLst>
                    <a:gd name="T0" fmla="*/ 4 w 97"/>
                    <a:gd name="T1" fmla="*/ 0 h 219"/>
                    <a:gd name="T2" fmla="*/ 0 w 97"/>
                    <a:gd name="T3" fmla="*/ 10 h 219"/>
                    <a:gd name="T4" fmla="*/ 1 w 97"/>
                    <a:gd name="T5" fmla="*/ 23 h 219"/>
                    <a:gd name="T6" fmla="*/ 3 w 97"/>
                    <a:gd name="T7" fmla="*/ 38 h 219"/>
                    <a:gd name="T8" fmla="*/ 6 w 97"/>
                    <a:gd name="T9" fmla="*/ 49 h 219"/>
                    <a:gd name="T10" fmla="*/ 8 w 97"/>
                    <a:gd name="T11" fmla="*/ 64 h 219"/>
                    <a:gd name="T12" fmla="*/ 11 w 97"/>
                    <a:gd name="T13" fmla="*/ 77 h 219"/>
                    <a:gd name="T14" fmla="*/ 17 w 97"/>
                    <a:gd name="T15" fmla="*/ 90 h 219"/>
                    <a:gd name="T16" fmla="*/ 21 w 97"/>
                    <a:gd name="T17" fmla="*/ 103 h 219"/>
                    <a:gd name="T18" fmla="*/ 26 w 97"/>
                    <a:gd name="T19" fmla="*/ 116 h 219"/>
                    <a:gd name="T20" fmla="*/ 32 w 97"/>
                    <a:gd name="T21" fmla="*/ 129 h 219"/>
                    <a:gd name="T22" fmla="*/ 37 w 97"/>
                    <a:gd name="T23" fmla="*/ 142 h 219"/>
                    <a:gd name="T24" fmla="*/ 43 w 97"/>
                    <a:gd name="T25" fmla="*/ 157 h 219"/>
                    <a:gd name="T26" fmla="*/ 51 w 97"/>
                    <a:gd name="T27" fmla="*/ 170 h 219"/>
                    <a:gd name="T28" fmla="*/ 56 w 97"/>
                    <a:gd name="T29" fmla="*/ 182 h 219"/>
                    <a:gd name="T30" fmla="*/ 64 w 97"/>
                    <a:gd name="T31" fmla="*/ 195 h 219"/>
                    <a:gd name="T32" fmla="*/ 69 w 97"/>
                    <a:gd name="T33" fmla="*/ 206 h 219"/>
                    <a:gd name="T34" fmla="*/ 77 w 97"/>
                    <a:gd name="T35" fmla="*/ 219 h 219"/>
                    <a:gd name="T36" fmla="*/ 97 w 97"/>
                    <a:gd name="T37" fmla="*/ 208 h 219"/>
                    <a:gd name="T38" fmla="*/ 90 w 97"/>
                    <a:gd name="T39" fmla="*/ 196 h 219"/>
                    <a:gd name="T40" fmla="*/ 84 w 97"/>
                    <a:gd name="T41" fmla="*/ 184 h 219"/>
                    <a:gd name="T42" fmla="*/ 77 w 97"/>
                    <a:gd name="T43" fmla="*/ 171 h 219"/>
                    <a:gd name="T44" fmla="*/ 71 w 97"/>
                    <a:gd name="T45" fmla="*/ 158 h 219"/>
                    <a:gd name="T46" fmla="*/ 65 w 97"/>
                    <a:gd name="T47" fmla="*/ 147 h 219"/>
                    <a:gd name="T48" fmla="*/ 59 w 97"/>
                    <a:gd name="T49" fmla="*/ 134 h 219"/>
                    <a:gd name="T50" fmla="*/ 53 w 97"/>
                    <a:gd name="T51" fmla="*/ 120 h 219"/>
                    <a:gd name="T52" fmla="*/ 48 w 97"/>
                    <a:gd name="T53" fmla="*/ 107 h 219"/>
                    <a:gd name="T54" fmla="*/ 43 w 97"/>
                    <a:gd name="T55" fmla="*/ 96 h 219"/>
                    <a:gd name="T56" fmla="*/ 39 w 97"/>
                    <a:gd name="T57" fmla="*/ 83 h 219"/>
                    <a:gd name="T58" fmla="*/ 35 w 97"/>
                    <a:gd name="T59" fmla="*/ 70 h 219"/>
                    <a:gd name="T60" fmla="*/ 32 w 97"/>
                    <a:gd name="T61" fmla="*/ 56 h 219"/>
                    <a:gd name="T62" fmla="*/ 27 w 97"/>
                    <a:gd name="T63" fmla="*/ 45 h 219"/>
                    <a:gd name="T64" fmla="*/ 26 w 97"/>
                    <a:gd name="T65" fmla="*/ 32 h 219"/>
                    <a:gd name="T66" fmla="*/ 23 w 97"/>
                    <a:gd name="T67" fmla="*/ 20 h 219"/>
                    <a:gd name="T68" fmla="*/ 23 w 97"/>
                    <a:gd name="T69" fmla="*/ 8 h 219"/>
                    <a:gd name="T70" fmla="*/ 19 w 97"/>
                    <a:gd name="T71" fmla="*/ 19 h 219"/>
                    <a:gd name="T72" fmla="*/ 4 w 97"/>
                    <a:gd name="T73" fmla="*/ 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7" h="219">
                      <a:moveTo>
                        <a:pt x="4" y="0"/>
                      </a:moveTo>
                      <a:lnTo>
                        <a:pt x="0" y="10"/>
                      </a:lnTo>
                      <a:lnTo>
                        <a:pt x="1" y="23"/>
                      </a:lnTo>
                      <a:lnTo>
                        <a:pt x="3" y="38"/>
                      </a:lnTo>
                      <a:lnTo>
                        <a:pt x="6" y="49"/>
                      </a:lnTo>
                      <a:lnTo>
                        <a:pt x="8" y="64"/>
                      </a:lnTo>
                      <a:lnTo>
                        <a:pt x="11" y="77"/>
                      </a:lnTo>
                      <a:lnTo>
                        <a:pt x="17" y="90"/>
                      </a:lnTo>
                      <a:lnTo>
                        <a:pt x="21" y="103"/>
                      </a:lnTo>
                      <a:lnTo>
                        <a:pt x="26" y="116"/>
                      </a:lnTo>
                      <a:lnTo>
                        <a:pt x="32" y="129"/>
                      </a:lnTo>
                      <a:lnTo>
                        <a:pt x="37" y="142"/>
                      </a:lnTo>
                      <a:lnTo>
                        <a:pt x="43" y="157"/>
                      </a:lnTo>
                      <a:lnTo>
                        <a:pt x="51" y="170"/>
                      </a:lnTo>
                      <a:lnTo>
                        <a:pt x="56" y="182"/>
                      </a:lnTo>
                      <a:lnTo>
                        <a:pt x="64" y="195"/>
                      </a:lnTo>
                      <a:lnTo>
                        <a:pt x="69" y="206"/>
                      </a:lnTo>
                      <a:lnTo>
                        <a:pt x="77" y="219"/>
                      </a:lnTo>
                      <a:lnTo>
                        <a:pt x="97" y="208"/>
                      </a:lnTo>
                      <a:lnTo>
                        <a:pt x="90" y="196"/>
                      </a:lnTo>
                      <a:lnTo>
                        <a:pt x="84" y="184"/>
                      </a:lnTo>
                      <a:lnTo>
                        <a:pt x="77" y="171"/>
                      </a:lnTo>
                      <a:lnTo>
                        <a:pt x="71" y="158"/>
                      </a:lnTo>
                      <a:lnTo>
                        <a:pt x="65" y="147"/>
                      </a:lnTo>
                      <a:lnTo>
                        <a:pt x="59" y="134"/>
                      </a:lnTo>
                      <a:lnTo>
                        <a:pt x="53" y="120"/>
                      </a:lnTo>
                      <a:lnTo>
                        <a:pt x="48" y="107"/>
                      </a:lnTo>
                      <a:lnTo>
                        <a:pt x="43" y="96"/>
                      </a:lnTo>
                      <a:lnTo>
                        <a:pt x="39" y="83"/>
                      </a:lnTo>
                      <a:lnTo>
                        <a:pt x="35" y="70"/>
                      </a:lnTo>
                      <a:lnTo>
                        <a:pt x="32" y="56"/>
                      </a:lnTo>
                      <a:lnTo>
                        <a:pt x="27" y="45"/>
                      </a:lnTo>
                      <a:lnTo>
                        <a:pt x="26" y="32"/>
                      </a:lnTo>
                      <a:lnTo>
                        <a:pt x="23" y="20"/>
                      </a:lnTo>
                      <a:lnTo>
                        <a:pt x="23" y="8"/>
                      </a:lnTo>
                      <a:lnTo>
                        <a:pt x="19" y="1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6" name="Freeform 135"/>
                <p:cNvSpPr>
                  <a:spLocks/>
                </p:cNvSpPr>
                <p:nvPr/>
              </p:nvSpPr>
              <p:spPr bwMode="auto">
                <a:xfrm>
                  <a:off x="5005" y="2829"/>
                  <a:ext cx="31" cy="29"/>
                </a:xfrm>
                <a:custGeom>
                  <a:avLst/>
                  <a:gdLst>
                    <a:gd name="T0" fmla="*/ 79 w 93"/>
                    <a:gd name="T1" fmla="*/ 22 h 86"/>
                    <a:gd name="T2" fmla="*/ 77 w 93"/>
                    <a:gd name="T3" fmla="*/ 1 h 86"/>
                    <a:gd name="T4" fmla="*/ 68 w 93"/>
                    <a:gd name="T5" fmla="*/ 10 h 86"/>
                    <a:gd name="T6" fmla="*/ 58 w 93"/>
                    <a:gd name="T7" fmla="*/ 19 h 86"/>
                    <a:gd name="T8" fmla="*/ 49 w 93"/>
                    <a:gd name="T9" fmla="*/ 26 h 86"/>
                    <a:gd name="T10" fmla="*/ 38 w 93"/>
                    <a:gd name="T11" fmla="*/ 35 h 86"/>
                    <a:gd name="T12" fmla="*/ 29 w 93"/>
                    <a:gd name="T13" fmla="*/ 43 h 86"/>
                    <a:gd name="T14" fmla="*/ 19 w 93"/>
                    <a:gd name="T15" fmla="*/ 51 h 86"/>
                    <a:gd name="T16" fmla="*/ 9 w 93"/>
                    <a:gd name="T17" fmla="*/ 59 h 86"/>
                    <a:gd name="T18" fmla="*/ 0 w 93"/>
                    <a:gd name="T19" fmla="*/ 67 h 86"/>
                    <a:gd name="T20" fmla="*/ 15 w 93"/>
                    <a:gd name="T21" fmla="*/ 86 h 86"/>
                    <a:gd name="T22" fmla="*/ 23 w 93"/>
                    <a:gd name="T23" fmla="*/ 77 h 86"/>
                    <a:gd name="T24" fmla="*/ 35 w 93"/>
                    <a:gd name="T25" fmla="*/ 70 h 86"/>
                    <a:gd name="T26" fmla="*/ 44 w 93"/>
                    <a:gd name="T27" fmla="*/ 61 h 86"/>
                    <a:gd name="T28" fmla="*/ 54 w 93"/>
                    <a:gd name="T29" fmla="*/ 52 h 86"/>
                    <a:gd name="T30" fmla="*/ 63 w 93"/>
                    <a:gd name="T31" fmla="*/ 45 h 86"/>
                    <a:gd name="T32" fmla="*/ 74 w 93"/>
                    <a:gd name="T33" fmla="*/ 36 h 86"/>
                    <a:gd name="T34" fmla="*/ 83 w 93"/>
                    <a:gd name="T35" fmla="*/ 29 h 86"/>
                    <a:gd name="T36" fmla="*/ 93 w 93"/>
                    <a:gd name="T37" fmla="*/ 20 h 86"/>
                    <a:gd name="T38" fmla="*/ 92 w 93"/>
                    <a:gd name="T39" fmla="*/ 0 h 86"/>
                    <a:gd name="T40" fmla="*/ 79 w 93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6">
                      <a:moveTo>
                        <a:pt x="79" y="22"/>
                      </a:moveTo>
                      <a:lnTo>
                        <a:pt x="77" y="1"/>
                      </a:lnTo>
                      <a:lnTo>
                        <a:pt x="68" y="10"/>
                      </a:lnTo>
                      <a:lnTo>
                        <a:pt x="58" y="19"/>
                      </a:lnTo>
                      <a:lnTo>
                        <a:pt x="49" y="26"/>
                      </a:lnTo>
                      <a:lnTo>
                        <a:pt x="38" y="35"/>
                      </a:lnTo>
                      <a:lnTo>
                        <a:pt x="29" y="43"/>
                      </a:lnTo>
                      <a:lnTo>
                        <a:pt x="19" y="51"/>
                      </a:lnTo>
                      <a:lnTo>
                        <a:pt x="9" y="59"/>
                      </a:lnTo>
                      <a:lnTo>
                        <a:pt x="0" y="67"/>
                      </a:lnTo>
                      <a:lnTo>
                        <a:pt x="15" y="86"/>
                      </a:lnTo>
                      <a:lnTo>
                        <a:pt x="23" y="77"/>
                      </a:lnTo>
                      <a:lnTo>
                        <a:pt x="35" y="70"/>
                      </a:lnTo>
                      <a:lnTo>
                        <a:pt x="44" y="61"/>
                      </a:lnTo>
                      <a:lnTo>
                        <a:pt x="54" y="52"/>
                      </a:lnTo>
                      <a:lnTo>
                        <a:pt x="63" y="45"/>
                      </a:lnTo>
                      <a:lnTo>
                        <a:pt x="74" y="36"/>
                      </a:lnTo>
                      <a:lnTo>
                        <a:pt x="83" y="29"/>
                      </a:lnTo>
                      <a:lnTo>
                        <a:pt x="93" y="20"/>
                      </a:lnTo>
                      <a:lnTo>
                        <a:pt x="92" y="0"/>
                      </a:lnTo>
                      <a:lnTo>
                        <a:pt x="7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7" name="Freeform 136"/>
                <p:cNvSpPr>
                  <a:spLocks/>
                </p:cNvSpPr>
                <p:nvPr/>
              </p:nvSpPr>
              <p:spPr bwMode="auto">
                <a:xfrm>
                  <a:off x="5002" y="2813"/>
                  <a:ext cx="33" cy="23"/>
                </a:xfrm>
                <a:custGeom>
                  <a:avLst/>
                  <a:gdLst>
                    <a:gd name="T0" fmla="*/ 0 w 99"/>
                    <a:gd name="T1" fmla="*/ 3 h 70"/>
                    <a:gd name="T2" fmla="*/ 3 w 99"/>
                    <a:gd name="T3" fmla="*/ 20 h 70"/>
                    <a:gd name="T4" fmla="*/ 13 w 99"/>
                    <a:gd name="T5" fmla="*/ 26 h 70"/>
                    <a:gd name="T6" fmla="*/ 24 w 99"/>
                    <a:gd name="T7" fmla="*/ 33 h 70"/>
                    <a:gd name="T8" fmla="*/ 35 w 99"/>
                    <a:gd name="T9" fmla="*/ 39 h 70"/>
                    <a:gd name="T10" fmla="*/ 45 w 99"/>
                    <a:gd name="T11" fmla="*/ 45 h 70"/>
                    <a:gd name="T12" fmla="*/ 55 w 99"/>
                    <a:gd name="T13" fmla="*/ 51 h 70"/>
                    <a:gd name="T14" fmla="*/ 65 w 99"/>
                    <a:gd name="T15" fmla="*/ 57 h 70"/>
                    <a:gd name="T16" fmla="*/ 75 w 99"/>
                    <a:gd name="T17" fmla="*/ 62 h 70"/>
                    <a:gd name="T18" fmla="*/ 86 w 99"/>
                    <a:gd name="T19" fmla="*/ 70 h 70"/>
                    <a:gd name="T20" fmla="*/ 99 w 99"/>
                    <a:gd name="T21" fmla="*/ 48 h 70"/>
                    <a:gd name="T22" fmla="*/ 88 w 99"/>
                    <a:gd name="T23" fmla="*/ 42 h 70"/>
                    <a:gd name="T24" fmla="*/ 77 w 99"/>
                    <a:gd name="T25" fmla="*/ 36 h 70"/>
                    <a:gd name="T26" fmla="*/ 67 w 99"/>
                    <a:gd name="T27" fmla="*/ 30 h 70"/>
                    <a:gd name="T28" fmla="*/ 56 w 99"/>
                    <a:gd name="T29" fmla="*/ 25 h 70"/>
                    <a:gd name="T30" fmla="*/ 46 w 99"/>
                    <a:gd name="T31" fmla="*/ 19 h 70"/>
                    <a:gd name="T32" fmla="*/ 36 w 99"/>
                    <a:gd name="T33" fmla="*/ 11 h 70"/>
                    <a:gd name="T34" fmla="*/ 26 w 99"/>
                    <a:gd name="T35" fmla="*/ 6 h 70"/>
                    <a:gd name="T36" fmla="*/ 14 w 99"/>
                    <a:gd name="T37" fmla="*/ 0 h 70"/>
                    <a:gd name="T38" fmla="*/ 17 w 99"/>
                    <a:gd name="T39" fmla="*/ 19 h 70"/>
                    <a:gd name="T40" fmla="*/ 0 w 99"/>
                    <a:gd name="T41" fmla="*/ 3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9" h="70">
                      <a:moveTo>
                        <a:pt x="0" y="3"/>
                      </a:moveTo>
                      <a:lnTo>
                        <a:pt x="3" y="20"/>
                      </a:lnTo>
                      <a:lnTo>
                        <a:pt x="13" y="26"/>
                      </a:lnTo>
                      <a:lnTo>
                        <a:pt x="24" y="33"/>
                      </a:lnTo>
                      <a:lnTo>
                        <a:pt x="35" y="39"/>
                      </a:lnTo>
                      <a:lnTo>
                        <a:pt x="45" y="45"/>
                      </a:lnTo>
                      <a:lnTo>
                        <a:pt x="55" y="51"/>
                      </a:lnTo>
                      <a:lnTo>
                        <a:pt x="65" y="57"/>
                      </a:lnTo>
                      <a:lnTo>
                        <a:pt x="75" y="62"/>
                      </a:lnTo>
                      <a:lnTo>
                        <a:pt x="86" y="70"/>
                      </a:lnTo>
                      <a:lnTo>
                        <a:pt x="99" y="48"/>
                      </a:lnTo>
                      <a:lnTo>
                        <a:pt x="88" y="42"/>
                      </a:lnTo>
                      <a:lnTo>
                        <a:pt x="77" y="36"/>
                      </a:lnTo>
                      <a:lnTo>
                        <a:pt x="67" y="30"/>
                      </a:lnTo>
                      <a:lnTo>
                        <a:pt x="56" y="25"/>
                      </a:lnTo>
                      <a:lnTo>
                        <a:pt x="46" y="19"/>
                      </a:lnTo>
                      <a:lnTo>
                        <a:pt x="36" y="11"/>
                      </a:lnTo>
                      <a:lnTo>
                        <a:pt x="26" y="6"/>
                      </a:lnTo>
                      <a:lnTo>
                        <a:pt x="14" y="0"/>
                      </a:lnTo>
                      <a:lnTo>
                        <a:pt x="17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8" name="Freeform 137"/>
                <p:cNvSpPr>
                  <a:spLocks/>
                </p:cNvSpPr>
                <p:nvPr/>
              </p:nvSpPr>
              <p:spPr bwMode="auto">
                <a:xfrm>
                  <a:off x="5002" y="2744"/>
                  <a:ext cx="69" cy="75"/>
                </a:xfrm>
                <a:custGeom>
                  <a:avLst/>
                  <a:gdLst>
                    <a:gd name="T0" fmla="*/ 196 w 206"/>
                    <a:gd name="T1" fmla="*/ 0 h 226"/>
                    <a:gd name="T2" fmla="*/ 183 w 206"/>
                    <a:gd name="T3" fmla="*/ 8 h 226"/>
                    <a:gd name="T4" fmla="*/ 168 w 206"/>
                    <a:gd name="T5" fmla="*/ 16 h 226"/>
                    <a:gd name="T6" fmla="*/ 157 w 206"/>
                    <a:gd name="T7" fmla="*/ 26 h 226"/>
                    <a:gd name="T8" fmla="*/ 144 w 206"/>
                    <a:gd name="T9" fmla="*/ 38 h 226"/>
                    <a:gd name="T10" fmla="*/ 132 w 206"/>
                    <a:gd name="T11" fmla="*/ 51 h 226"/>
                    <a:gd name="T12" fmla="*/ 120 w 206"/>
                    <a:gd name="T13" fmla="*/ 63 h 226"/>
                    <a:gd name="T14" fmla="*/ 109 w 206"/>
                    <a:gd name="T15" fmla="*/ 77 h 226"/>
                    <a:gd name="T16" fmla="*/ 97 w 206"/>
                    <a:gd name="T17" fmla="*/ 92 h 226"/>
                    <a:gd name="T18" fmla="*/ 86 w 206"/>
                    <a:gd name="T19" fmla="*/ 106 h 226"/>
                    <a:gd name="T20" fmla="*/ 74 w 206"/>
                    <a:gd name="T21" fmla="*/ 121 h 226"/>
                    <a:gd name="T22" fmla="*/ 62 w 206"/>
                    <a:gd name="T23" fmla="*/ 136 h 226"/>
                    <a:gd name="T24" fmla="*/ 51 w 206"/>
                    <a:gd name="T25" fmla="*/ 152 h 226"/>
                    <a:gd name="T26" fmla="*/ 38 w 206"/>
                    <a:gd name="T27" fmla="*/ 166 h 226"/>
                    <a:gd name="T28" fmla="*/ 26 w 206"/>
                    <a:gd name="T29" fmla="*/ 181 h 226"/>
                    <a:gd name="T30" fmla="*/ 14 w 206"/>
                    <a:gd name="T31" fmla="*/ 195 h 226"/>
                    <a:gd name="T32" fmla="*/ 0 w 206"/>
                    <a:gd name="T33" fmla="*/ 210 h 226"/>
                    <a:gd name="T34" fmla="*/ 17 w 206"/>
                    <a:gd name="T35" fmla="*/ 226 h 226"/>
                    <a:gd name="T36" fmla="*/ 30 w 206"/>
                    <a:gd name="T37" fmla="*/ 211 h 226"/>
                    <a:gd name="T38" fmla="*/ 43 w 206"/>
                    <a:gd name="T39" fmla="*/ 195 h 226"/>
                    <a:gd name="T40" fmla="*/ 56 w 206"/>
                    <a:gd name="T41" fmla="*/ 181 h 226"/>
                    <a:gd name="T42" fmla="*/ 68 w 206"/>
                    <a:gd name="T43" fmla="*/ 165 h 226"/>
                    <a:gd name="T44" fmla="*/ 80 w 206"/>
                    <a:gd name="T45" fmla="*/ 150 h 226"/>
                    <a:gd name="T46" fmla="*/ 91 w 206"/>
                    <a:gd name="T47" fmla="*/ 136 h 226"/>
                    <a:gd name="T48" fmla="*/ 104 w 206"/>
                    <a:gd name="T49" fmla="*/ 121 h 226"/>
                    <a:gd name="T50" fmla="*/ 115 w 206"/>
                    <a:gd name="T51" fmla="*/ 106 h 226"/>
                    <a:gd name="T52" fmla="*/ 126 w 206"/>
                    <a:gd name="T53" fmla="*/ 92 h 226"/>
                    <a:gd name="T54" fmla="*/ 138 w 206"/>
                    <a:gd name="T55" fmla="*/ 79 h 226"/>
                    <a:gd name="T56" fmla="*/ 150 w 206"/>
                    <a:gd name="T57" fmla="*/ 67 h 226"/>
                    <a:gd name="T58" fmla="*/ 161 w 206"/>
                    <a:gd name="T59" fmla="*/ 56 h 226"/>
                    <a:gd name="T60" fmla="*/ 171 w 206"/>
                    <a:gd name="T61" fmla="*/ 45 h 226"/>
                    <a:gd name="T62" fmla="*/ 183 w 206"/>
                    <a:gd name="T63" fmla="*/ 37 h 226"/>
                    <a:gd name="T64" fmla="*/ 195 w 206"/>
                    <a:gd name="T65" fmla="*/ 29 h 226"/>
                    <a:gd name="T66" fmla="*/ 206 w 206"/>
                    <a:gd name="T67" fmla="*/ 22 h 226"/>
                    <a:gd name="T68" fmla="*/ 196 w 206"/>
                    <a:gd name="T69" fmla="*/ 0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6" h="226">
                      <a:moveTo>
                        <a:pt x="196" y="0"/>
                      </a:moveTo>
                      <a:lnTo>
                        <a:pt x="183" y="8"/>
                      </a:lnTo>
                      <a:lnTo>
                        <a:pt x="168" y="16"/>
                      </a:lnTo>
                      <a:lnTo>
                        <a:pt x="157" y="26"/>
                      </a:lnTo>
                      <a:lnTo>
                        <a:pt x="144" y="38"/>
                      </a:lnTo>
                      <a:lnTo>
                        <a:pt x="132" y="51"/>
                      </a:lnTo>
                      <a:lnTo>
                        <a:pt x="120" y="63"/>
                      </a:lnTo>
                      <a:lnTo>
                        <a:pt x="109" y="77"/>
                      </a:lnTo>
                      <a:lnTo>
                        <a:pt x="97" y="92"/>
                      </a:lnTo>
                      <a:lnTo>
                        <a:pt x="86" y="106"/>
                      </a:lnTo>
                      <a:lnTo>
                        <a:pt x="74" y="121"/>
                      </a:lnTo>
                      <a:lnTo>
                        <a:pt x="62" y="136"/>
                      </a:lnTo>
                      <a:lnTo>
                        <a:pt x="51" y="152"/>
                      </a:lnTo>
                      <a:lnTo>
                        <a:pt x="38" y="166"/>
                      </a:lnTo>
                      <a:lnTo>
                        <a:pt x="26" y="181"/>
                      </a:lnTo>
                      <a:lnTo>
                        <a:pt x="14" y="195"/>
                      </a:lnTo>
                      <a:lnTo>
                        <a:pt x="0" y="210"/>
                      </a:lnTo>
                      <a:lnTo>
                        <a:pt x="17" y="226"/>
                      </a:lnTo>
                      <a:lnTo>
                        <a:pt x="30" y="211"/>
                      </a:lnTo>
                      <a:lnTo>
                        <a:pt x="43" y="195"/>
                      </a:lnTo>
                      <a:lnTo>
                        <a:pt x="56" y="181"/>
                      </a:lnTo>
                      <a:lnTo>
                        <a:pt x="68" y="165"/>
                      </a:lnTo>
                      <a:lnTo>
                        <a:pt x="80" y="150"/>
                      </a:lnTo>
                      <a:lnTo>
                        <a:pt x="91" y="136"/>
                      </a:lnTo>
                      <a:lnTo>
                        <a:pt x="104" y="121"/>
                      </a:lnTo>
                      <a:lnTo>
                        <a:pt x="115" y="106"/>
                      </a:lnTo>
                      <a:lnTo>
                        <a:pt x="126" y="92"/>
                      </a:lnTo>
                      <a:lnTo>
                        <a:pt x="138" y="79"/>
                      </a:lnTo>
                      <a:lnTo>
                        <a:pt x="150" y="67"/>
                      </a:lnTo>
                      <a:lnTo>
                        <a:pt x="161" y="56"/>
                      </a:lnTo>
                      <a:lnTo>
                        <a:pt x="171" y="45"/>
                      </a:lnTo>
                      <a:lnTo>
                        <a:pt x="183" y="37"/>
                      </a:lnTo>
                      <a:lnTo>
                        <a:pt x="195" y="29"/>
                      </a:lnTo>
                      <a:lnTo>
                        <a:pt x="206" y="22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9" name="Freeform 138"/>
                <p:cNvSpPr>
                  <a:spLocks/>
                </p:cNvSpPr>
                <p:nvPr/>
              </p:nvSpPr>
              <p:spPr bwMode="auto">
                <a:xfrm>
                  <a:off x="5004" y="2812"/>
                  <a:ext cx="6" cy="8"/>
                </a:xfrm>
                <a:custGeom>
                  <a:avLst/>
                  <a:gdLst>
                    <a:gd name="T0" fmla="*/ 10 w 18"/>
                    <a:gd name="T1" fmla="*/ 24 h 24"/>
                    <a:gd name="T2" fmla="*/ 15 w 18"/>
                    <a:gd name="T3" fmla="*/ 21 h 24"/>
                    <a:gd name="T4" fmla="*/ 16 w 18"/>
                    <a:gd name="T5" fmla="*/ 16 h 24"/>
                    <a:gd name="T6" fmla="*/ 18 w 18"/>
                    <a:gd name="T7" fmla="*/ 12 h 24"/>
                    <a:gd name="T8" fmla="*/ 16 w 18"/>
                    <a:gd name="T9" fmla="*/ 8 h 24"/>
                    <a:gd name="T10" fmla="*/ 13 w 18"/>
                    <a:gd name="T11" fmla="*/ 3 h 24"/>
                    <a:gd name="T12" fmla="*/ 10 w 18"/>
                    <a:gd name="T13" fmla="*/ 2 h 24"/>
                    <a:gd name="T14" fmla="*/ 6 w 18"/>
                    <a:gd name="T15" fmla="*/ 0 h 24"/>
                    <a:gd name="T16" fmla="*/ 0 w 18"/>
                    <a:gd name="T17" fmla="*/ 2 h 24"/>
                    <a:gd name="T18" fmla="*/ 10 w 18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10" y="24"/>
                      </a:moveTo>
                      <a:lnTo>
                        <a:pt x="15" y="21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16" y="8"/>
                      </a:lnTo>
                      <a:lnTo>
                        <a:pt x="13" y="3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1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0" name="Freeform 139"/>
                <p:cNvSpPr>
                  <a:spLocks/>
                </p:cNvSpPr>
                <p:nvPr/>
              </p:nvSpPr>
              <p:spPr bwMode="auto">
                <a:xfrm>
                  <a:off x="5190" y="2955"/>
                  <a:ext cx="5" cy="7"/>
                </a:xfrm>
                <a:custGeom>
                  <a:avLst/>
                  <a:gdLst>
                    <a:gd name="T0" fmla="*/ 7 w 14"/>
                    <a:gd name="T1" fmla="*/ 0 h 23"/>
                    <a:gd name="T2" fmla="*/ 3 w 14"/>
                    <a:gd name="T3" fmla="*/ 1 h 23"/>
                    <a:gd name="T4" fmla="*/ 0 w 14"/>
                    <a:gd name="T5" fmla="*/ 4 h 23"/>
                    <a:gd name="T6" fmla="*/ 0 w 14"/>
                    <a:gd name="T7" fmla="*/ 10 h 23"/>
                    <a:gd name="T8" fmla="*/ 0 w 14"/>
                    <a:gd name="T9" fmla="*/ 14 h 23"/>
                    <a:gd name="T10" fmla="*/ 1 w 14"/>
                    <a:gd name="T11" fmla="*/ 17 h 23"/>
                    <a:gd name="T12" fmla="*/ 4 w 14"/>
                    <a:gd name="T13" fmla="*/ 20 h 23"/>
                    <a:gd name="T14" fmla="*/ 9 w 14"/>
                    <a:gd name="T15" fmla="*/ 23 h 23"/>
                    <a:gd name="T16" fmla="*/ 14 w 14"/>
                    <a:gd name="T17" fmla="*/ 23 h 23"/>
                    <a:gd name="T18" fmla="*/ 7 w 14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7" y="0"/>
                      </a:move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9" y="23"/>
                      </a:lnTo>
                      <a:lnTo>
                        <a:pt x="14" y="2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1" name="Freeform 140"/>
                <p:cNvSpPr>
                  <a:spLocks/>
                </p:cNvSpPr>
                <p:nvPr/>
              </p:nvSpPr>
              <p:spPr bwMode="auto">
                <a:xfrm>
                  <a:off x="5193" y="2946"/>
                  <a:ext cx="60" cy="16"/>
                </a:xfrm>
                <a:custGeom>
                  <a:avLst/>
                  <a:gdLst>
                    <a:gd name="T0" fmla="*/ 181 w 181"/>
                    <a:gd name="T1" fmla="*/ 2 h 50"/>
                    <a:gd name="T2" fmla="*/ 169 w 181"/>
                    <a:gd name="T3" fmla="*/ 2 h 50"/>
                    <a:gd name="T4" fmla="*/ 159 w 181"/>
                    <a:gd name="T5" fmla="*/ 0 h 50"/>
                    <a:gd name="T6" fmla="*/ 147 w 181"/>
                    <a:gd name="T7" fmla="*/ 0 h 50"/>
                    <a:gd name="T8" fmla="*/ 135 w 181"/>
                    <a:gd name="T9" fmla="*/ 2 h 50"/>
                    <a:gd name="T10" fmla="*/ 124 w 181"/>
                    <a:gd name="T11" fmla="*/ 2 h 50"/>
                    <a:gd name="T12" fmla="*/ 114 w 181"/>
                    <a:gd name="T13" fmla="*/ 3 h 50"/>
                    <a:gd name="T14" fmla="*/ 101 w 181"/>
                    <a:gd name="T15" fmla="*/ 5 h 50"/>
                    <a:gd name="T16" fmla="*/ 90 w 181"/>
                    <a:gd name="T17" fmla="*/ 6 h 50"/>
                    <a:gd name="T18" fmla="*/ 79 w 181"/>
                    <a:gd name="T19" fmla="*/ 8 h 50"/>
                    <a:gd name="T20" fmla="*/ 67 w 181"/>
                    <a:gd name="T21" fmla="*/ 11 h 50"/>
                    <a:gd name="T22" fmla="*/ 55 w 181"/>
                    <a:gd name="T23" fmla="*/ 12 h 50"/>
                    <a:gd name="T24" fmla="*/ 44 w 181"/>
                    <a:gd name="T25" fmla="*/ 15 h 50"/>
                    <a:gd name="T26" fmla="*/ 32 w 181"/>
                    <a:gd name="T27" fmla="*/ 18 h 50"/>
                    <a:gd name="T28" fmla="*/ 22 w 181"/>
                    <a:gd name="T29" fmla="*/ 21 h 50"/>
                    <a:gd name="T30" fmla="*/ 12 w 181"/>
                    <a:gd name="T31" fmla="*/ 24 h 50"/>
                    <a:gd name="T32" fmla="*/ 0 w 181"/>
                    <a:gd name="T33" fmla="*/ 27 h 50"/>
                    <a:gd name="T34" fmla="*/ 7 w 181"/>
                    <a:gd name="T35" fmla="*/ 50 h 50"/>
                    <a:gd name="T36" fmla="*/ 16 w 181"/>
                    <a:gd name="T37" fmla="*/ 46 h 50"/>
                    <a:gd name="T38" fmla="*/ 28 w 181"/>
                    <a:gd name="T39" fmla="*/ 43 h 50"/>
                    <a:gd name="T40" fmla="*/ 38 w 181"/>
                    <a:gd name="T41" fmla="*/ 41 h 50"/>
                    <a:gd name="T42" fmla="*/ 50 w 181"/>
                    <a:gd name="T43" fmla="*/ 38 h 50"/>
                    <a:gd name="T44" fmla="*/ 60 w 181"/>
                    <a:gd name="T45" fmla="*/ 35 h 50"/>
                    <a:gd name="T46" fmla="*/ 71 w 181"/>
                    <a:gd name="T47" fmla="*/ 34 h 50"/>
                    <a:gd name="T48" fmla="*/ 82 w 181"/>
                    <a:gd name="T49" fmla="*/ 31 h 50"/>
                    <a:gd name="T50" fmla="*/ 93 w 181"/>
                    <a:gd name="T51" fmla="*/ 30 h 50"/>
                    <a:gd name="T52" fmla="*/ 105 w 181"/>
                    <a:gd name="T53" fmla="*/ 28 h 50"/>
                    <a:gd name="T54" fmla="*/ 115 w 181"/>
                    <a:gd name="T55" fmla="*/ 27 h 50"/>
                    <a:gd name="T56" fmla="*/ 127 w 181"/>
                    <a:gd name="T57" fmla="*/ 25 h 50"/>
                    <a:gd name="T58" fmla="*/ 137 w 181"/>
                    <a:gd name="T59" fmla="*/ 25 h 50"/>
                    <a:gd name="T60" fmla="*/ 149 w 181"/>
                    <a:gd name="T61" fmla="*/ 24 h 50"/>
                    <a:gd name="T62" fmla="*/ 157 w 181"/>
                    <a:gd name="T63" fmla="*/ 24 h 50"/>
                    <a:gd name="T64" fmla="*/ 169 w 181"/>
                    <a:gd name="T65" fmla="*/ 25 h 50"/>
                    <a:gd name="T66" fmla="*/ 178 w 181"/>
                    <a:gd name="T67" fmla="*/ 25 h 50"/>
                    <a:gd name="T68" fmla="*/ 181 w 181"/>
                    <a:gd name="T6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1" h="50">
                      <a:moveTo>
                        <a:pt x="181" y="2"/>
                      </a:moveTo>
                      <a:lnTo>
                        <a:pt x="169" y="2"/>
                      </a:lnTo>
                      <a:lnTo>
                        <a:pt x="159" y="0"/>
                      </a:lnTo>
                      <a:lnTo>
                        <a:pt x="147" y="0"/>
                      </a:lnTo>
                      <a:lnTo>
                        <a:pt x="135" y="2"/>
                      </a:lnTo>
                      <a:lnTo>
                        <a:pt x="124" y="2"/>
                      </a:lnTo>
                      <a:lnTo>
                        <a:pt x="114" y="3"/>
                      </a:lnTo>
                      <a:lnTo>
                        <a:pt x="101" y="5"/>
                      </a:lnTo>
                      <a:lnTo>
                        <a:pt x="90" y="6"/>
                      </a:lnTo>
                      <a:lnTo>
                        <a:pt x="79" y="8"/>
                      </a:lnTo>
                      <a:lnTo>
                        <a:pt x="67" y="11"/>
                      </a:lnTo>
                      <a:lnTo>
                        <a:pt x="55" y="12"/>
                      </a:lnTo>
                      <a:lnTo>
                        <a:pt x="44" y="15"/>
                      </a:lnTo>
                      <a:lnTo>
                        <a:pt x="32" y="18"/>
                      </a:lnTo>
                      <a:lnTo>
                        <a:pt x="22" y="21"/>
                      </a:lnTo>
                      <a:lnTo>
                        <a:pt x="12" y="24"/>
                      </a:lnTo>
                      <a:lnTo>
                        <a:pt x="0" y="27"/>
                      </a:lnTo>
                      <a:lnTo>
                        <a:pt x="7" y="50"/>
                      </a:lnTo>
                      <a:lnTo>
                        <a:pt x="16" y="46"/>
                      </a:lnTo>
                      <a:lnTo>
                        <a:pt x="28" y="43"/>
                      </a:lnTo>
                      <a:lnTo>
                        <a:pt x="38" y="41"/>
                      </a:lnTo>
                      <a:lnTo>
                        <a:pt x="50" y="38"/>
                      </a:lnTo>
                      <a:lnTo>
                        <a:pt x="60" y="35"/>
                      </a:lnTo>
                      <a:lnTo>
                        <a:pt x="71" y="34"/>
                      </a:lnTo>
                      <a:lnTo>
                        <a:pt x="82" y="31"/>
                      </a:lnTo>
                      <a:lnTo>
                        <a:pt x="93" y="30"/>
                      </a:lnTo>
                      <a:lnTo>
                        <a:pt x="105" y="28"/>
                      </a:lnTo>
                      <a:lnTo>
                        <a:pt x="115" y="27"/>
                      </a:lnTo>
                      <a:lnTo>
                        <a:pt x="127" y="25"/>
                      </a:lnTo>
                      <a:lnTo>
                        <a:pt x="137" y="25"/>
                      </a:lnTo>
                      <a:lnTo>
                        <a:pt x="149" y="24"/>
                      </a:lnTo>
                      <a:lnTo>
                        <a:pt x="157" y="24"/>
                      </a:lnTo>
                      <a:lnTo>
                        <a:pt x="169" y="25"/>
                      </a:lnTo>
                      <a:lnTo>
                        <a:pt x="178" y="25"/>
                      </a:lnTo>
                      <a:lnTo>
                        <a:pt x="18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2" name="Freeform 141"/>
                <p:cNvSpPr>
                  <a:spLocks/>
                </p:cNvSpPr>
                <p:nvPr/>
              </p:nvSpPr>
              <p:spPr bwMode="auto">
                <a:xfrm>
                  <a:off x="5194" y="2955"/>
                  <a:ext cx="4" cy="7"/>
                </a:xfrm>
                <a:custGeom>
                  <a:avLst/>
                  <a:gdLst>
                    <a:gd name="T0" fmla="*/ 0 w 12"/>
                    <a:gd name="T1" fmla="*/ 23 h 23"/>
                    <a:gd name="T2" fmla="*/ 4 w 12"/>
                    <a:gd name="T3" fmla="*/ 21 h 23"/>
                    <a:gd name="T4" fmla="*/ 9 w 12"/>
                    <a:gd name="T5" fmla="*/ 19 h 23"/>
                    <a:gd name="T6" fmla="*/ 10 w 12"/>
                    <a:gd name="T7" fmla="*/ 16 h 23"/>
                    <a:gd name="T8" fmla="*/ 12 w 12"/>
                    <a:gd name="T9" fmla="*/ 11 h 23"/>
                    <a:gd name="T10" fmla="*/ 12 w 12"/>
                    <a:gd name="T11" fmla="*/ 7 h 23"/>
                    <a:gd name="T12" fmla="*/ 10 w 12"/>
                    <a:gd name="T13" fmla="*/ 4 h 23"/>
                    <a:gd name="T14" fmla="*/ 7 w 12"/>
                    <a:gd name="T15" fmla="*/ 1 h 23"/>
                    <a:gd name="T16" fmla="*/ 2 w 12"/>
                    <a:gd name="T17" fmla="*/ 0 h 23"/>
                    <a:gd name="T18" fmla="*/ 0 w 12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0" y="23"/>
                      </a:moveTo>
                      <a:lnTo>
                        <a:pt x="4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2" y="11"/>
                      </a:lnTo>
                      <a:lnTo>
                        <a:pt x="12" y="7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3" name="Freeform 142"/>
                <p:cNvSpPr>
                  <a:spLocks/>
                </p:cNvSpPr>
                <p:nvPr/>
              </p:nvSpPr>
              <p:spPr bwMode="auto">
                <a:xfrm>
                  <a:off x="5247" y="2991"/>
                  <a:ext cx="8" cy="5"/>
                </a:xfrm>
                <a:custGeom>
                  <a:avLst/>
                  <a:gdLst>
                    <a:gd name="T0" fmla="*/ 0 w 23"/>
                    <a:gd name="T1" fmla="*/ 2 h 13"/>
                    <a:gd name="T2" fmla="*/ 2 w 23"/>
                    <a:gd name="T3" fmla="*/ 6 h 13"/>
                    <a:gd name="T4" fmla="*/ 4 w 23"/>
                    <a:gd name="T5" fmla="*/ 10 h 13"/>
                    <a:gd name="T6" fmla="*/ 7 w 23"/>
                    <a:gd name="T7" fmla="*/ 12 h 13"/>
                    <a:gd name="T8" fmla="*/ 12 w 23"/>
                    <a:gd name="T9" fmla="*/ 13 h 13"/>
                    <a:gd name="T10" fmla="*/ 16 w 23"/>
                    <a:gd name="T11" fmla="*/ 12 h 13"/>
                    <a:gd name="T12" fmla="*/ 20 w 23"/>
                    <a:gd name="T13" fmla="*/ 9 h 13"/>
                    <a:gd name="T14" fmla="*/ 22 w 23"/>
                    <a:gd name="T15" fmla="*/ 6 h 13"/>
                    <a:gd name="T16" fmla="*/ 23 w 23"/>
                    <a:gd name="T17" fmla="*/ 0 h 13"/>
                    <a:gd name="T18" fmla="*/ 0 w 23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3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7" y="12"/>
                      </a:lnTo>
                      <a:lnTo>
                        <a:pt x="12" y="13"/>
                      </a:lnTo>
                      <a:lnTo>
                        <a:pt x="16" y="12"/>
                      </a:lnTo>
                      <a:lnTo>
                        <a:pt x="20" y="9"/>
                      </a:lnTo>
                      <a:lnTo>
                        <a:pt x="22" y="6"/>
                      </a:lnTo>
                      <a:lnTo>
                        <a:pt x="2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4" name="Freeform 143"/>
                <p:cNvSpPr>
                  <a:spLocks/>
                </p:cNvSpPr>
                <p:nvPr/>
              </p:nvSpPr>
              <p:spPr bwMode="auto">
                <a:xfrm>
                  <a:off x="5244" y="2908"/>
                  <a:ext cx="11" cy="84"/>
                </a:xfrm>
                <a:custGeom>
                  <a:avLst/>
                  <a:gdLst>
                    <a:gd name="T0" fmla="*/ 13 w 33"/>
                    <a:gd name="T1" fmla="*/ 23 h 252"/>
                    <a:gd name="T2" fmla="*/ 0 w 33"/>
                    <a:gd name="T3" fmla="*/ 12 h 252"/>
                    <a:gd name="T4" fmla="*/ 1 w 33"/>
                    <a:gd name="T5" fmla="*/ 28 h 252"/>
                    <a:gd name="T6" fmla="*/ 1 w 33"/>
                    <a:gd name="T7" fmla="*/ 42 h 252"/>
                    <a:gd name="T8" fmla="*/ 1 w 33"/>
                    <a:gd name="T9" fmla="*/ 57 h 252"/>
                    <a:gd name="T10" fmla="*/ 3 w 33"/>
                    <a:gd name="T11" fmla="*/ 71 h 252"/>
                    <a:gd name="T12" fmla="*/ 4 w 33"/>
                    <a:gd name="T13" fmla="*/ 87 h 252"/>
                    <a:gd name="T14" fmla="*/ 4 w 33"/>
                    <a:gd name="T15" fmla="*/ 102 h 252"/>
                    <a:gd name="T16" fmla="*/ 4 w 33"/>
                    <a:gd name="T17" fmla="*/ 116 h 252"/>
                    <a:gd name="T18" fmla="*/ 6 w 33"/>
                    <a:gd name="T19" fmla="*/ 132 h 252"/>
                    <a:gd name="T20" fmla="*/ 6 w 33"/>
                    <a:gd name="T21" fmla="*/ 147 h 252"/>
                    <a:gd name="T22" fmla="*/ 7 w 33"/>
                    <a:gd name="T23" fmla="*/ 161 h 252"/>
                    <a:gd name="T24" fmla="*/ 7 w 33"/>
                    <a:gd name="T25" fmla="*/ 177 h 252"/>
                    <a:gd name="T26" fmla="*/ 7 w 33"/>
                    <a:gd name="T27" fmla="*/ 191 h 252"/>
                    <a:gd name="T28" fmla="*/ 9 w 33"/>
                    <a:gd name="T29" fmla="*/ 207 h 252"/>
                    <a:gd name="T30" fmla="*/ 9 w 33"/>
                    <a:gd name="T31" fmla="*/ 221 h 252"/>
                    <a:gd name="T32" fmla="*/ 10 w 33"/>
                    <a:gd name="T33" fmla="*/ 236 h 252"/>
                    <a:gd name="T34" fmla="*/ 10 w 33"/>
                    <a:gd name="T35" fmla="*/ 252 h 252"/>
                    <a:gd name="T36" fmla="*/ 33 w 33"/>
                    <a:gd name="T37" fmla="*/ 250 h 252"/>
                    <a:gd name="T38" fmla="*/ 32 w 33"/>
                    <a:gd name="T39" fmla="*/ 236 h 252"/>
                    <a:gd name="T40" fmla="*/ 32 w 33"/>
                    <a:gd name="T41" fmla="*/ 220 h 252"/>
                    <a:gd name="T42" fmla="*/ 32 w 33"/>
                    <a:gd name="T43" fmla="*/ 205 h 252"/>
                    <a:gd name="T44" fmla="*/ 30 w 33"/>
                    <a:gd name="T45" fmla="*/ 191 h 252"/>
                    <a:gd name="T46" fmla="*/ 30 w 33"/>
                    <a:gd name="T47" fmla="*/ 176 h 252"/>
                    <a:gd name="T48" fmla="*/ 29 w 33"/>
                    <a:gd name="T49" fmla="*/ 160 h 252"/>
                    <a:gd name="T50" fmla="*/ 29 w 33"/>
                    <a:gd name="T51" fmla="*/ 145 h 252"/>
                    <a:gd name="T52" fmla="*/ 29 w 33"/>
                    <a:gd name="T53" fmla="*/ 131 h 252"/>
                    <a:gd name="T54" fmla="*/ 28 w 33"/>
                    <a:gd name="T55" fmla="*/ 115 h 252"/>
                    <a:gd name="T56" fmla="*/ 28 w 33"/>
                    <a:gd name="T57" fmla="*/ 100 h 252"/>
                    <a:gd name="T58" fmla="*/ 26 w 33"/>
                    <a:gd name="T59" fmla="*/ 86 h 252"/>
                    <a:gd name="T60" fmla="*/ 26 w 33"/>
                    <a:gd name="T61" fmla="*/ 71 h 252"/>
                    <a:gd name="T62" fmla="*/ 25 w 33"/>
                    <a:gd name="T63" fmla="*/ 55 h 252"/>
                    <a:gd name="T64" fmla="*/ 25 w 33"/>
                    <a:gd name="T65" fmla="*/ 41 h 252"/>
                    <a:gd name="T66" fmla="*/ 23 w 33"/>
                    <a:gd name="T67" fmla="*/ 26 h 252"/>
                    <a:gd name="T68" fmla="*/ 23 w 33"/>
                    <a:gd name="T69" fmla="*/ 12 h 252"/>
                    <a:gd name="T70" fmla="*/ 10 w 33"/>
                    <a:gd name="T71" fmla="*/ 0 h 252"/>
                    <a:gd name="T72" fmla="*/ 13 w 33"/>
                    <a:gd name="T73" fmla="*/ 23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252">
                      <a:moveTo>
                        <a:pt x="13" y="23"/>
                      </a:moveTo>
                      <a:lnTo>
                        <a:pt x="0" y="12"/>
                      </a:lnTo>
                      <a:lnTo>
                        <a:pt x="1" y="28"/>
                      </a:lnTo>
                      <a:lnTo>
                        <a:pt x="1" y="42"/>
                      </a:lnTo>
                      <a:lnTo>
                        <a:pt x="1" y="57"/>
                      </a:lnTo>
                      <a:lnTo>
                        <a:pt x="3" y="71"/>
                      </a:lnTo>
                      <a:lnTo>
                        <a:pt x="4" y="87"/>
                      </a:lnTo>
                      <a:lnTo>
                        <a:pt x="4" y="102"/>
                      </a:lnTo>
                      <a:lnTo>
                        <a:pt x="4" y="116"/>
                      </a:lnTo>
                      <a:lnTo>
                        <a:pt x="6" y="132"/>
                      </a:lnTo>
                      <a:lnTo>
                        <a:pt x="6" y="147"/>
                      </a:lnTo>
                      <a:lnTo>
                        <a:pt x="7" y="161"/>
                      </a:lnTo>
                      <a:lnTo>
                        <a:pt x="7" y="177"/>
                      </a:lnTo>
                      <a:lnTo>
                        <a:pt x="7" y="191"/>
                      </a:lnTo>
                      <a:lnTo>
                        <a:pt x="9" y="207"/>
                      </a:lnTo>
                      <a:lnTo>
                        <a:pt x="9" y="221"/>
                      </a:lnTo>
                      <a:lnTo>
                        <a:pt x="10" y="236"/>
                      </a:lnTo>
                      <a:lnTo>
                        <a:pt x="10" y="252"/>
                      </a:lnTo>
                      <a:lnTo>
                        <a:pt x="33" y="250"/>
                      </a:lnTo>
                      <a:lnTo>
                        <a:pt x="32" y="236"/>
                      </a:lnTo>
                      <a:lnTo>
                        <a:pt x="32" y="220"/>
                      </a:lnTo>
                      <a:lnTo>
                        <a:pt x="32" y="205"/>
                      </a:lnTo>
                      <a:lnTo>
                        <a:pt x="30" y="191"/>
                      </a:lnTo>
                      <a:lnTo>
                        <a:pt x="30" y="176"/>
                      </a:lnTo>
                      <a:lnTo>
                        <a:pt x="29" y="160"/>
                      </a:lnTo>
                      <a:lnTo>
                        <a:pt x="29" y="145"/>
                      </a:lnTo>
                      <a:lnTo>
                        <a:pt x="29" y="131"/>
                      </a:lnTo>
                      <a:lnTo>
                        <a:pt x="28" y="115"/>
                      </a:lnTo>
                      <a:lnTo>
                        <a:pt x="28" y="100"/>
                      </a:lnTo>
                      <a:lnTo>
                        <a:pt x="26" y="86"/>
                      </a:lnTo>
                      <a:lnTo>
                        <a:pt x="26" y="71"/>
                      </a:lnTo>
                      <a:lnTo>
                        <a:pt x="25" y="55"/>
                      </a:lnTo>
                      <a:lnTo>
                        <a:pt x="25" y="41"/>
                      </a:lnTo>
                      <a:lnTo>
                        <a:pt x="23" y="26"/>
                      </a:lnTo>
                      <a:lnTo>
                        <a:pt x="23" y="12"/>
                      </a:lnTo>
                      <a:lnTo>
                        <a:pt x="10" y="0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5" name="Freeform 144"/>
                <p:cNvSpPr>
                  <a:spLocks/>
                </p:cNvSpPr>
                <p:nvPr/>
              </p:nvSpPr>
              <p:spPr bwMode="auto">
                <a:xfrm>
                  <a:off x="5232" y="2908"/>
                  <a:ext cx="16" cy="9"/>
                </a:xfrm>
                <a:custGeom>
                  <a:avLst/>
                  <a:gdLst>
                    <a:gd name="T0" fmla="*/ 22 w 48"/>
                    <a:gd name="T1" fmla="*/ 14 h 26"/>
                    <a:gd name="T2" fmla="*/ 13 w 48"/>
                    <a:gd name="T3" fmla="*/ 26 h 26"/>
                    <a:gd name="T4" fmla="*/ 17 w 48"/>
                    <a:gd name="T5" fmla="*/ 26 h 26"/>
                    <a:gd name="T6" fmla="*/ 20 w 48"/>
                    <a:gd name="T7" fmla="*/ 26 h 26"/>
                    <a:gd name="T8" fmla="*/ 25 w 48"/>
                    <a:gd name="T9" fmla="*/ 26 h 26"/>
                    <a:gd name="T10" fmla="*/ 32 w 48"/>
                    <a:gd name="T11" fmla="*/ 25 h 26"/>
                    <a:gd name="T12" fmla="*/ 35 w 48"/>
                    <a:gd name="T13" fmla="*/ 25 h 26"/>
                    <a:gd name="T14" fmla="*/ 39 w 48"/>
                    <a:gd name="T15" fmla="*/ 23 h 26"/>
                    <a:gd name="T16" fmla="*/ 44 w 48"/>
                    <a:gd name="T17" fmla="*/ 23 h 26"/>
                    <a:gd name="T18" fmla="*/ 48 w 48"/>
                    <a:gd name="T19" fmla="*/ 23 h 26"/>
                    <a:gd name="T20" fmla="*/ 45 w 48"/>
                    <a:gd name="T21" fmla="*/ 0 h 26"/>
                    <a:gd name="T22" fmla="*/ 42 w 48"/>
                    <a:gd name="T23" fmla="*/ 0 h 26"/>
                    <a:gd name="T24" fmla="*/ 38 w 48"/>
                    <a:gd name="T25" fmla="*/ 0 h 26"/>
                    <a:gd name="T26" fmla="*/ 32 w 48"/>
                    <a:gd name="T27" fmla="*/ 1 h 26"/>
                    <a:gd name="T28" fmla="*/ 28 w 48"/>
                    <a:gd name="T29" fmla="*/ 1 h 26"/>
                    <a:gd name="T30" fmla="*/ 25 w 48"/>
                    <a:gd name="T31" fmla="*/ 3 h 26"/>
                    <a:gd name="T32" fmla="*/ 19 w 48"/>
                    <a:gd name="T33" fmla="*/ 3 h 26"/>
                    <a:gd name="T34" fmla="*/ 13 w 48"/>
                    <a:gd name="T35" fmla="*/ 3 h 26"/>
                    <a:gd name="T36" fmla="*/ 10 w 48"/>
                    <a:gd name="T37" fmla="*/ 3 h 26"/>
                    <a:gd name="T38" fmla="*/ 0 w 48"/>
                    <a:gd name="T39" fmla="*/ 16 h 26"/>
                    <a:gd name="T40" fmla="*/ 22 w 48"/>
                    <a:gd name="T41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6">
                      <a:moveTo>
                        <a:pt x="22" y="14"/>
                      </a:moveTo>
                      <a:lnTo>
                        <a:pt x="13" y="26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5" y="26"/>
                      </a:lnTo>
                      <a:lnTo>
                        <a:pt x="32" y="25"/>
                      </a:lnTo>
                      <a:lnTo>
                        <a:pt x="35" y="25"/>
                      </a:lnTo>
                      <a:lnTo>
                        <a:pt x="39" y="23"/>
                      </a:lnTo>
                      <a:lnTo>
                        <a:pt x="44" y="23"/>
                      </a:lnTo>
                      <a:lnTo>
                        <a:pt x="48" y="23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5" y="3"/>
                      </a:lnTo>
                      <a:lnTo>
                        <a:pt x="19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0" y="16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6" name="Freeform 145"/>
                <p:cNvSpPr>
                  <a:spLocks/>
                </p:cNvSpPr>
                <p:nvPr/>
              </p:nvSpPr>
              <p:spPr bwMode="auto">
                <a:xfrm>
                  <a:off x="5232" y="2913"/>
                  <a:ext cx="9" cy="41"/>
                </a:xfrm>
                <a:custGeom>
                  <a:avLst/>
                  <a:gdLst>
                    <a:gd name="T0" fmla="*/ 15 w 28"/>
                    <a:gd name="T1" fmla="*/ 99 h 123"/>
                    <a:gd name="T2" fmla="*/ 28 w 28"/>
                    <a:gd name="T3" fmla="*/ 110 h 123"/>
                    <a:gd name="T4" fmla="*/ 28 w 28"/>
                    <a:gd name="T5" fmla="*/ 104 h 123"/>
                    <a:gd name="T6" fmla="*/ 28 w 28"/>
                    <a:gd name="T7" fmla="*/ 97 h 123"/>
                    <a:gd name="T8" fmla="*/ 28 w 28"/>
                    <a:gd name="T9" fmla="*/ 89 h 123"/>
                    <a:gd name="T10" fmla="*/ 26 w 28"/>
                    <a:gd name="T11" fmla="*/ 82 h 123"/>
                    <a:gd name="T12" fmla="*/ 26 w 28"/>
                    <a:gd name="T13" fmla="*/ 76 h 123"/>
                    <a:gd name="T14" fmla="*/ 26 w 28"/>
                    <a:gd name="T15" fmla="*/ 69 h 123"/>
                    <a:gd name="T16" fmla="*/ 26 w 28"/>
                    <a:gd name="T17" fmla="*/ 62 h 123"/>
                    <a:gd name="T18" fmla="*/ 25 w 28"/>
                    <a:gd name="T19" fmla="*/ 56 h 123"/>
                    <a:gd name="T20" fmla="*/ 25 w 28"/>
                    <a:gd name="T21" fmla="*/ 49 h 123"/>
                    <a:gd name="T22" fmla="*/ 25 w 28"/>
                    <a:gd name="T23" fmla="*/ 41 h 123"/>
                    <a:gd name="T24" fmla="*/ 25 w 28"/>
                    <a:gd name="T25" fmla="*/ 35 h 123"/>
                    <a:gd name="T26" fmla="*/ 25 w 28"/>
                    <a:gd name="T27" fmla="*/ 28 h 123"/>
                    <a:gd name="T28" fmla="*/ 25 w 28"/>
                    <a:gd name="T29" fmla="*/ 21 h 123"/>
                    <a:gd name="T30" fmla="*/ 23 w 28"/>
                    <a:gd name="T31" fmla="*/ 14 h 123"/>
                    <a:gd name="T32" fmla="*/ 23 w 28"/>
                    <a:gd name="T33" fmla="*/ 6 h 123"/>
                    <a:gd name="T34" fmla="*/ 22 w 28"/>
                    <a:gd name="T35" fmla="*/ 0 h 123"/>
                    <a:gd name="T36" fmla="*/ 0 w 28"/>
                    <a:gd name="T37" fmla="*/ 2 h 123"/>
                    <a:gd name="T38" fmla="*/ 0 w 28"/>
                    <a:gd name="T39" fmla="*/ 9 h 123"/>
                    <a:gd name="T40" fmla="*/ 0 w 28"/>
                    <a:gd name="T41" fmla="*/ 17 h 123"/>
                    <a:gd name="T42" fmla="*/ 1 w 28"/>
                    <a:gd name="T43" fmla="*/ 22 h 123"/>
                    <a:gd name="T44" fmla="*/ 1 w 28"/>
                    <a:gd name="T45" fmla="*/ 28 h 123"/>
                    <a:gd name="T46" fmla="*/ 1 w 28"/>
                    <a:gd name="T47" fmla="*/ 35 h 123"/>
                    <a:gd name="T48" fmla="*/ 1 w 28"/>
                    <a:gd name="T49" fmla="*/ 43 h 123"/>
                    <a:gd name="T50" fmla="*/ 3 w 28"/>
                    <a:gd name="T51" fmla="*/ 50 h 123"/>
                    <a:gd name="T52" fmla="*/ 3 w 28"/>
                    <a:gd name="T53" fmla="*/ 57 h 123"/>
                    <a:gd name="T54" fmla="*/ 3 w 28"/>
                    <a:gd name="T55" fmla="*/ 63 h 123"/>
                    <a:gd name="T56" fmla="*/ 3 w 28"/>
                    <a:gd name="T57" fmla="*/ 70 h 123"/>
                    <a:gd name="T58" fmla="*/ 3 w 28"/>
                    <a:gd name="T59" fmla="*/ 78 h 123"/>
                    <a:gd name="T60" fmla="*/ 3 w 28"/>
                    <a:gd name="T61" fmla="*/ 83 h 123"/>
                    <a:gd name="T62" fmla="*/ 4 w 28"/>
                    <a:gd name="T63" fmla="*/ 91 h 123"/>
                    <a:gd name="T64" fmla="*/ 4 w 28"/>
                    <a:gd name="T65" fmla="*/ 98 h 123"/>
                    <a:gd name="T66" fmla="*/ 4 w 28"/>
                    <a:gd name="T67" fmla="*/ 105 h 123"/>
                    <a:gd name="T68" fmla="*/ 4 w 28"/>
                    <a:gd name="T69" fmla="*/ 111 h 123"/>
                    <a:gd name="T70" fmla="*/ 17 w 28"/>
                    <a:gd name="T71" fmla="*/ 123 h 123"/>
                    <a:gd name="T72" fmla="*/ 15 w 28"/>
                    <a:gd name="T73" fmla="*/ 99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" h="123">
                      <a:moveTo>
                        <a:pt x="15" y="99"/>
                      </a:moveTo>
                      <a:lnTo>
                        <a:pt x="28" y="110"/>
                      </a:lnTo>
                      <a:lnTo>
                        <a:pt x="28" y="104"/>
                      </a:lnTo>
                      <a:lnTo>
                        <a:pt x="28" y="97"/>
                      </a:lnTo>
                      <a:lnTo>
                        <a:pt x="28" y="89"/>
                      </a:lnTo>
                      <a:lnTo>
                        <a:pt x="26" y="82"/>
                      </a:lnTo>
                      <a:lnTo>
                        <a:pt x="26" y="76"/>
                      </a:lnTo>
                      <a:lnTo>
                        <a:pt x="26" y="69"/>
                      </a:lnTo>
                      <a:lnTo>
                        <a:pt x="26" y="62"/>
                      </a:lnTo>
                      <a:lnTo>
                        <a:pt x="25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5" y="35"/>
                      </a:lnTo>
                      <a:lnTo>
                        <a:pt x="25" y="28"/>
                      </a:lnTo>
                      <a:lnTo>
                        <a:pt x="25" y="21"/>
                      </a:lnTo>
                      <a:lnTo>
                        <a:pt x="23" y="14"/>
                      </a:lnTo>
                      <a:lnTo>
                        <a:pt x="23" y="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1" y="22"/>
                      </a:lnTo>
                      <a:lnTo>
                        <a:pt x="1" y="28"/>
                      </a:lnTo>
                      <a:lnTo>
                        <a:pt x="1" y="35"/>
                      </a:lnTo>
                      <a:lnTo>
                        <a:pt x="1" y="43"/>
                      </a:lnTo>
                      <a:lnTo>
                        <a:pt x="3" y="50"/>
                      </a:lnTo>
                      <a:lnTo>
                        <a:pt x="3" y="57"/>
                      </a:lnTo>
                      <a:lnTo>
                        <a:pt x="3" y="63"/>
                      </a:lnTo>
                      <a:lnTo>
                        <a:pt x="3" y="70"/>
                      </a:lnTo>
                      <a:lnTo>
                        <a:pt x="3" y="78"/>
                      </a:lnTo>
                      <a:lnTo>
                        <a:pt x="3" y="83"/>
                      </a:lnTo>
                      <a:lnTo>
                        <a:pt x="4" y="91"/>
                      </a:lnTo>
                      <a:lnTo>
                        <a:pt x="4" y="98"/>
                      </a:lnTo>
                      <a:lnTo>
                        <a:pt x="4" y="105"/>
                      </a:lnTo>
                      <a:lnTo>
                        <a:pt x="4" y="111"/>
                      </a:lnTo>
                      <a:lnTo>
                        <a:pt x="17" y="123"/>
                      </a:lnTo>
                      <a:lnTo>
                        <a:pt x="15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7" name="Freeform 146"/>
                <p:cNvSpPr>
                  <a:spLocks/>
                </p:cNvSpPr>
                <p:nvPr/>
              </p:nvSpPr>
              <p:spPr bwMode="auto">
                <a:xfrm>
                  <a:off x="5237" y="2945"/>
                  <a:ext cx="11" cy="9"/>
                </a:xfrm>
                <a:custGeom>
                  <a:avLst/>
                  <a:gdLst>
                    <a:gd name="T0" fmla="*/ 32 w 32"/>
                    <a:gd name="T1" fmla="*/ 0 h 25"/>
                    <a:gd name="T2" fmla="*/ 18 w 32"/>
                    <a:gd name="T3" fmla="*/ 0 h 25"/>
                    <a:gd name="T4" fmla="*/ 14 w 32"/>
                    <a:gd name="T5" fmla="*/ 0 h 25"/>
                    <a:gd name="T6" fmla="*/ 10 w 32"/>
                    <a:gd name="T7" fmla="*/ 0 h 25"/>
                    <a:gd name="T8" fmla="*/ 4 w 32"/>
                    <a:gd name="T9" fmla="*/ 0 h 25"/>
                    <a:gd name="T10" fmla="*/ 0 w 32"/>
                    <a:gd name="T11" fmla="*/ 1 h 25"/>
                    <a:gd name="T12" fmla="*/ 2 w 32"/>
                    <a:gd name="T13" fmla="*/ 25 h 25"/>
                    <a:gd name="T14" fmla="*/ 7 w 32"/>
                    <a:gd name="T15" fmla="*/ 23 h 25"/>
                    <a:gd name="T16" fmla="*/ 11 w 32"/>
                    <a:gd name="T17" fmla="*/ 23 h 25"/>
                    <a:gd name="T18" fmla="*/ 16 w 32"/>
                    <a:gd name="T19" fmla="*/ 23 h 25"/>
                    <a:gd name="T20" fmla="*/ 20 w 32"/>
                    <a:gd name="T21" fmla="*/ 23 h 25"/>
                    <a:gd name="T22" fmla="*/ 32 w 32"/>
                    <a:gd name="T23" fmla="*/ 23 h 25"/>
                    <a:gd name="T24" fmla="*/ 32 w 32"/>
                    <a:gd name="T2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5">
                      <a:moveTo>
                        <a:pt x="32" y="0"/>
                      </a:move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25"/>
                      </a:lnTo>
                      <a:lnTo>
                        <a:pt x="7" y="23"/>
                      </a:lnTo>
                      <a:lnTo>
                        <a:pt x="11" y="23"/>
                      </a:lnTo>
                      <a:lnTo>
                        <a:pt x="16" y="23"/>
                      </a:lnTo>
                      <a:lnTo>
                        <a:pt x="20" y="23"/>
                      </a:lnTo>
                      <a:lnTo>
                        <a:pt x="32" y="23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8" name="Freeform 147"/>
                <p:cNvSpPr>
                  <a:spLocks/>
                </p:cNvSpPr>
                <p:nvPr/>
              </p:nvSpPr>
              <p:spPr bwMode="auto">
                <a:xfrm>
                  <a:off x="5237" y="2946"/>
                  <a:ext cx="4" cy="8"/>
                </a:xfrm>
                <a:custGeom>
                  <a:avLst/>
                  <a:gdLst>
                    <a:gd name="T0" fmla="*/ 0 w 12"/>
                    <a:gd name="T1" fmla="*/ 24 h 24"/>
                    <a:gd name="T2" fmla="*/ 6 w 12"/>
                    <a:gd name="T3" fmla="*/ 22 h 24"/>
                    <a:gd name="T4" fmla="*/ 9 w 12"/>
                    <a:gd name="T5" fmla="*/ 19 h 24"/>
                    <a:gd name="T6" fmla="*/ 12 w 12"/>
                    <a:gd name="T7" fmla="*/ 16 h 24"/>
                    <a:gd name="T8" fmla="*/ 12 w 12"/>
                    <a:gd name="T9" fmla="*/ 12 h 24"/>
                    <a:gd name="T10" fmla="*/ 12 w 12"/>
                    <a:gd name="T11" fmla="*/ 8 h 24"/>
                    <a:gd name="T12" fmla="*/ 9 w 12"/>
                    <a:gd name="T13" fmla="*/ 5 h 24"/>
                    <a:gd name="T14" fmla="*/ 6 w 12"/>
                    <a:gd name="T15" fmla="*/ 2 h 24"/>
                    <a:gd name="T16" fmla="*/ 0 w 12"/>
                    <a:gd name="T17" fmla="*/ 0 h 24"/>
                    <a:gd name="T18" fmla="*/ 0 w 12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4">
                      <a:moveTo>
                        <a:pt x="0" y="24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9" name="Freeform 148"/>
                <p:cNvSpPr>
                  <a:spLocks/>
                </p:cNvSpPr>
                <p:nvPr/>
              </p:nvSpPr>
              <p:spPr bwMode="auto">
                <a:xfrm>
                  <a:off x="5213" y="2922"/>
                  <a:ext cx="15" cy="31"/>
                </a:xfrm>
                <a:custGeom>
                  <a:avLst/>
                  <a:gdLst>
                    <a:gd name="T0" fmla="*/ 40 w 44"/>
                    <a:gd name="T1" fmla="*/ 0 h 94"/>
                    <a:gd name="T2" fmla="*/ 41 w 44"/>
                    <a:gd name="T3" fmla="*/ 23 h 94"/>
                    <a:gd name="T4" fmla="*/ 42 w 44"/>
                    <a:gd name="T5" fmla="*/ 45 h 94"/>
                    <a:gd name="T6" fmla="*/ 42 w 44"/>
                    <a:gd name="T7" fmla="*/ 67 h 94"/>
                    <a:gd name="T8" fmla="*/ 44 w 44"/>
                    <a:gd name="T9" fmla="*/ 88 h 94"/>
                    <a:gd name="T10" fmla="*/ 40 w 44"/>
                    <a:gd name="T11" fmla="*/ 88 h 94"/>
                    <a:gd name="T12" fmla="*/ 35 w 44"/>
                    <a:gd name="T13" fmla="*/ 88 h 94"/>
                    <a:gd name="T14" fmla="*/ 29 w 44"/>
                    <a:gd name="T15" fmla="*/ 88 h 94"/>
                    <a:gd name="T16" fmla="*/ 24 w 44"/>
                    <a:gd name="T17" fmla="*/ 90 h 94"/>
                    <a:gd name="T18" fmla="*/ 19 w 44"/>
                    <a:gd name="T19" fmla="*/ 90 h 94"/>
                    <a:gd name="T20" fmla="*/ 13 w 44"/>
                    <a:gd name="T21" fmla="*/ 91 h 94"/>
                    <a:gd name="T22" fmla="*/ 6 w 44"/>
                    <a:gd name="T23" fmla="*/ 93 h 94"/>
                    <a:gd name="T24" fmla="*/ 0 w 44"/>
                    <a:gd name="T25" fmla="*/ 94 h 94"/>
                    <a:gd name="T26" fmla="*/ 2 w 44"/>
                    <a:gd name="T27" fmla="*/ 71 h 94"/>
                    <a:gd name="T28" fmla="*/ 2 w 44"/>
                    <a:gd name="T29" fmla="*/ 51 h 94"/>
                    <a:gd name="T30" fmla="*/ 2 w 44"/>
                    <a:gd name="T31" fmla="*/ 29 h 94"/>
                    <a:gd name="T32" fmla="*/ 2 w 44"/>
                    <a:gd name="T33" fmla="*/ 8 h 94"/>
                    <a:gd name="T34" fmla="*/ 8 w 44"/>
                    <a:gd name="T35" fmla="*/ 7 h 94"/>
                    <a:gd name="T36" fmla="*/ 12 w 44"/>
                    <a:gd name="T37" fmla="*/ 6 h 94"/>
                    <a:gd name="T38" fmla="*/ 16 w 44"/>
                    <a:gd name="T39" fmla="*/ 6 h 94"/>
                    <a:gd name="T40" fmla="*/ 21 w 44"/>
                    <a:gd name="T41" fmla="*/ 4 h 94"/>
                    <a:gd name="T42" fmla="*/ 25 w 44"/>
                    <a:gd name="T43" fmla="*/ 3 h 94"/>
                    <a:gd name="T44" fmla="*/ 31 w 44"/>
                    <a:gd name="T45" fmla="*/ 1 h 94"/>
                    <a:gd name="T46" fmla="*/ 35 w 44"/>
                    <a:gd name="T47" fmla="*/ 1 h 94"/>
                    <a:gd name="T48" fmla="*/ 40 w 44"/>
                    <a:gd name="T4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94">
                      <a:moveTo>
                        <a:pt x="40" y="0"/>
                      </a:moveTo>
                      <a:lnTo>
                        <a:pt x="41" y="23"/>
                      </a:lnTo>
                      <a:lnTo>
                        <a:pt x="42" y="45"/>
                      </a:lnTo>
                      <a:lnTo>
                        <a:pt x="42" y="67"/>
                      </a:lnTo>
                      <a:lnTo>
                        <a:pt x="44" y="88"/>
                      </a:lnTo>
                      <a:lnTo>
                        <a:pt x="40" y="88"/>
                      </a:lnTo>
                      <a:lnTo>
                        <a:pt x="35" y="88"/>
                      </a:lnTo>
                      <a:lnTo>
                        <a:pt x="29" y="88"/>
                      </a:lnTo>
                      <a:lnTo>
                        <a:pt x="24" y="90"/>
                      </a:lnTo>
                      <a:lnTo>
                        <a:pt x="19" y="90"/>
                      </a:lnTo>
                      <a:lnTo>
                        <a:pt x="13" y="91"/>
                      </a:lnTo>
                      <a:lnTo>
                        <a:pt x="6" y="93"/>
                      </a:lnTo>
                      <a:lnTo>
                        <a:pt x="0" y="94"/>
                      </a:lnTo>
                      <a:lnTo>
                        <a:pt x="2" y="71"/>
                      </a:lnTo>
                      <a:lnTo>
                        <a:pt x="2" y="51"/>
                      </a:lnTo>
                      <a:lnTo>
                        <a:pt x="2" y="29"/>
                      </a:lnTo>
                      <a:lnTo>
                        <a:pt x="2" y="8"/>
                      </a:lnTo>
                      <a:lnTo>
                        <a:pt x="8" y="7"/>
                      </a:lnTo>
                      <a:lnTo>
                        <a:pt x="12" y="6"/>
                      </a:lnTo>
                      <a:lnTo>
                        <a:pt x="16" y="6"/>
                      </a:lnTo>
                      <a:lnTo>
                        <a:pt x="21" y="4"/>
                      </a:lnTo>
                      <a:lnTo>
                        <a:pt x="25" y="3"/>
                      </a:lnTo>
                      <a:lnTo>
                        <a:pt x="31" y="1"/>
                      </a:lnTo>
                      <a:lnTo>
                        <a:pt x="35" y="1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0" name="Freeform 149"/>
                <p:cNvSpPr>
                  <a:spLocks/>
                </p:cNvSpPr>
                <p:nvPr/>
              </p:nvSpPr>
              <p:spPr bwMode="auto">
                <a:xfrm>
                  <a:off x="5222" y="2922"/>
                  <a:ext cx="10" cy="33"/>
                </a:xfrm>
                <a:custGeom>
                  <a:avLst/>
                  <a:gdLst>
                    <a:gd name="T0" fmla="*/ 14 w 28"/>
                    <a:gd name="T1" fmla="*/ 100 h 100"/>
                    <a:gd name="T2" fmla="*/ 28 w 28"/>
                    <a:gd name="T3" fmla="*/ 88 h 100"/>
                    <a:gd name="T4" fmla="*/ 28 w 28"/>
                    <a:gd name="T5" fmla="*/ 77 h 100"/>
                    <a:gd name="T6" fmla="*/ 26 w 28"/>
                    <a:gd name="T7" fmla="*/ 67 h 100"/>
                    <a:gd name="T8" fmla="*/ 26 w 28"/>
                    <a:gd name="T9" fmla="*/ 55 h 100"/>
                    <a:gd name="T10" fmla="*/ 25 w 28"/>
                    <a:gd name="T11" fmla="*/ 43 h 100"/>
                    <a:gd name="T12" fmla="*/ 25 w 28"/>
                    <a:gd name="T13" fmla="*/ 33 h 100"/>
                    <a:gd name="T14" fmla="*/ 25 w 28"/>
                    <a:gd name="T15" fmla="*/ 22 h 100"/>
                    <a:gd name="T16" fmla="*/ 23 w 28"/>
                    <a:gd name="T17" fmla="*/ 10 h 100"/>
                    <a:gd name="T18" fmla="*/ 23 w 28"/>
                    <a:gd name="T19" fmla="*/ 0 h 100"/>
                    <a:gd name="T20" fmla="*/ 0 w 28"/>
                    <a:gd name="T21" fmla="*/ 1 h 100"/>
                    <a:gd name="T22" fmla="*/ 0 w 28"/>
                    <a:gd name="T23" fmla="*/ 11 h 100"/>
                    <a:gd name="T24" fmla="*/ 1 w 28"/>
                    <a:gd name="T25" fmla="*/ 23 h 100"/>
                    <a:gd name="T26" fmla="*/ 1 w 28"/>
                    <a:gd name="T27" fmla="*/ 33 h 100"/>
                    <a:gd name="T28" fmla="*/ 3 w 28"/>
                    <a:gd name="T29" fmla="*/ 45 h 100"/>
                    <a:gd name="T30" fmla="*/ 3 w 28"/>
                    <a:gd name="T31" fmla="*/ 56 h 100"/>
                    <a:gd name="T32" fmla="*/ 3 w 28"/>
                    <a:gd name="T33" fmla="*/ 67 h 100"/>
                    <a:gd name="T34" fmla="*/ 4 w 28"/>
                    <a:gd name="T35" fmla="*/ 78 h 100"/>
                    <a:gd name="T36" fmla="*/ 4 w 28"/>
                    <a:gd name="T37" fmla="*/ 90 h 100"/>
                    <a:gd name="T38" fmla="*/ 17 w 28"/>
                    <a:gd name="T39" fmla="*/ 77 h 100"/>
                    <a:gd name="T40" fmla="*/ 14 w 28"/>
                    <a:gd name="T41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00">
                      <a:moveTo>
                        <a:pt x="14" y="100"/>
                      </a:moveTo>
                      <a:lnTo>
                        <a:pt x="28" y="88"/>
                      </a:lnTo>
                      <a:lnTo>
                        <a:pt x="28" y="77"/>
                      </a:lnTo>
                      <a:lnTo>
                        <a:pt x="26" y="67"/>
                      </a:lnTo>
                      <a:lnTo>
                        <a:pt x="26" y="55"/>
                      </a:lnTo>
                      <a:lnTo>
                        <a:pt x="25" y="43"/>
                      </a:lnTo>
                      <a:lnTo>
                        <a:pt x="25" y="33"/>
                      </a:lnTo>
                      <a:lnTo>
                        <a:pt x="25" y="22"/>
                      </a:lnTo>
                      <a:lnTo>
                        <a:pt x="23" y="10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0" y="11"/>
                      </a:lnTo>
                      <a:lnTo>
                        <a:pt x="1" y="23"/>
                      </a:lnTo>
                      <a:lnTo>
                        <a:pt x="1" y="33"/>
                      </a:lnTo>
                      <a:lnTo>
                        <a:pt x="3" y="45"/>
                      </a:lnTo>
                      <a:lnTo>
                        <a:pt x="3" y="56"/>
                      </a:lnTo>
                      <a:lnTo>
                        <a:pt x="3" y="67"/>
                      </a:lnTo>
                      <a:lnTo>
                        <a:pt x="4" y="78"/>
                      </a:lnTo>
                      <a:lnTo>
                        <a:pt x="4" y="90"/>
                      </a:lnTo>
                      <a:lnTo>
                        <a:pt x="17" y="77"/>
                      </a:lnTo>
                      <a:lnTo>
                        <a:pt x="14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1" name="Freeform 150"/>
                <p:cNvSpPr>
                  <a:spLocks/>
                </p:cNvSpPr>
                <p:nvPr/>
              </p:nvSpPr>
              <p:spPr bwMode="auto">
                <a:xfrm>
                  <a:off x="5209" y="2947"/>
                  <a:ext cx="19" cy="10"/>
                </a:xfrm>
                <a:custGeom>
                  <a:avLst/>
                  <a:gdLst>
                    <a:gd name="T0" fmla="*/ 0 w 56"/>
                    <a:gd name="T1" fmla="*/ 17 h 29"/>
                    <a:gd name="T2" fmla="*/ 14 w 56"/>
                    <a:gd name="T3" fmla="*/ 29 h 29"/>
                    <a:gd name="T4" fmla="*/ 20 w 56"/>
                    <a:gd name="T5" fmla="*/ 26 h 29"/>
                    <a:gd name="T6" fmla="*/ 26 w 56"/>
                    <a:gd name="T7" fmla="*/ 26 h 29"/>
                    <a:gd name="T8" fmla="*/ 32 w 56"/>
                    <a:gd name="T9" fmla="*/ 25 h 29"/>
                    <a:gd name="T10" fmla="*/ 36 w 56"/>
                    <a:gd name="T11" fmla="*/ 23 h 29"/>
                    <a:gd name="T12" fmla="*/ 42 w 56"/>
                    <a:gd name="T13" fmla="*/ 23 h 29"/>
                    <a:gd name="T14" fmla="*/ 46 w 56"/>
                    <a:gd name="T15" fmla="*/ 23 h 29"/>
                    <a:gd name="T16" fmla="*/ 49 w 56"/>
                    <a:gd name="T17" fmla="*/ 23 h 29"/>
                    <a:gd name="T18" fmla="*/ 53 w 56"/>
                    <a:gd name="T19" fmla="*/ 23 h 29"/>
                    <a:gd name="T20" fmla="*/ 56 w 56"/>
                    <a:gd name="T21" fmla="*/ 0 h 29"/>
                    <a:gd name="T22" fmla="*/ 51 w 56"/>
                    <a:gd name="T23" fmla="*/ 0 h 29"/>
                    <a:gd name="T24" fmla="*/ 45 w 56"/>
                    <a:gd name="T25" fmla="*/ 0 h 29"/>
                    <a:gd name="T26" fmla="*/ 39 w 56"/>
                    <a:gd name="T27" fmla="*/ 0 h 29"/>
                    <a:gd name="T28" fmla="*/ 33 w 56"/>
                    <a:gd name="T29" fmla="*/ 1 h 29"/>
                    <a:gd name="T30" fmla="*/ 27 w 56"/>
                    <a:gd name="T31" fmla="*/ 1 h 29"/>
                    <a:gd name="T32" fmla="*/ 21 w 56"/>
                    <a:gd name="T33" fmla="*/ 3 h 29"/>
                    <a:gd name="T34" fmla="*/ 16 w 56"/>
                    <a:gd name="T35" fmla="*/ 4 h 29"/>
                    <a:gd name="T36" fmla="*/ 10 w 56"/>
                    <a:gd name="T37" fmla="*/ 6 h 29"/>
                    <a:gd name="T38" fmla="*/ 23 w 56"/>
                    <a:gd name="T39" fmla="*/ 17 h 29"/>
                    <a:gd name="T40" fmla="*/ 0 w 56"/>
                    <a:gd name="T41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29">
                      <a:moveTo>
                        <a:pt x="0" y="17"/>
                      </a:moveTo>
                      <a:lnTo>
                        <a:pt x="14" y="29"/>
                      </a:lnTo>
                      <a:lnTo>
                        <a:pt x="20" y="26"/>
                      </a:lnTo>
                      <a:lnTo>
                        <a:pt x="26" y="26"/>
                      </a:lnTo>
                      <a:lnTo>
                        <a:pt x="32" y="25"/>
                      </a:lnTo>
                      <a:lnTo>
                        <a:pt x="36" y="23"/>
                      </a:lnTo>
                      <a:lnTo>
                        <a:pt x="42" y="23"/>
                      </a:lnTo>
                      <a:lnTo>
                        <a:pt x="46" y="23"/>
                      </a:lnTo>
                      <a:lnTo>
                        <a:pt x="49" y="23"/>
                      </a:lnTo>
                      <a:lnTo>
                        <a:pt x="53" y="23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7" y="1"/>
                      </a:lnTo>
                      <a:lnTo>
                        <a:pt x="21" y="3"/>
                      </a:lnTo>
                      <a:lnTo>
                        <a:pt x="16" y="4"/>
                      </a:lnTo>
                      <a:lnTo>
                        <a:pt x="10" y="6"/>
                      </a:lnTo>
                      <a:lnTo>
                        <a:pt x="2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2" name="Freeform 151"/>
                <p:cNvSpPr>
                  <a:spLocks/>
                </p:cNvSpPr>
                <p:nvPr/>
              </p:nvSpPr>
              <p:spPr bwMode="auto">
                <a:xfrm>
                  <a:off x="5209" y="2921"/>
                  <a:ext cx="9" cy="32"/>
                </a:xfrm>
                <a:custGeom>
                  <a:avLst/>
                  <a:gdLst>
                    <a:gd name="T0" fmla="*/ 11 w 26"/>
                    <a:gd name="T1" fmla="*/ 0 h 97"/>
                    <a:gd name="T2" fmla="*/ 3 w 26"/>
                    <a:gd name="T3" fmla="*/ 11 h 97"/>
                    <a:gd name="T4" fmla="*/ 1 w 26"/>
                    <a:gd name="T5" fmla="*/ 22 h 97"/>
                    <a:gd name="T6" fmla="*/ 1 w 26"/>
                    <a:gd name="T7" fmla="*/ 32 h 97"/>
                    <a:gd name="T8" fmla="*/ 1 w 26"/>
                    <a:gd name="T9" fmla="*/ 54 h 97"/>
                    <a:gd name="T10" fmla="*/ 0 w 26"/>
                    <a:gd name="T11" fmla="*/ 64 h 97"/>
                    <a:gd name="T12" fmla="*/ 0 w 26"/>
                    <a:gd name="T13" fmla="*/ 74 h 97"/>
                    <a:gd name="T14" fmla="*/ 0 w 26"/>
                    <a:gd name="T15" fmla="*/ 86 h 97"/>
                    <a:gd name="T16" fmla="*/ 0 w 26"/>
                    <a:gd name="T17" fmla="*/ 97 h 97"/>
                    <a:gd name="T18" fmla="*/ 23 w 26"/>
                    <a:gd name="T19" fmla="*/ 97 h 97"/>
                    <a:gd name="T20" fmla="*/ 24 w 26"/>
                    <a:gd name="T21" fmla="*/ 86 h 97"/>
                    <a:gd name="T22" fmla="*/ 24 w 26"/>
                    <a:gd name="T23" fmla="*/ 75 h 97"/>
                    <a:gd name="T24" fmla="*/ 24 w 26"/>
                    <a:gd name="T25" fmla="*/ 65 h 97"/>
                    <a:gd name="T26" fmla="*/ 24 w 26"/>
                    <a:gd name="T27" fmla="*/ 55 h 97"/>
                    <a:gd name="T28" fmla="*/ 24 w 26"/>
                    <a:gd name="T29" fmla="*/ 33 h 97"/>
                    <a:gd name="T30" fmla="*/ 26 w 26"/>
                    <a:gd name="T31" fmla="*/ 23 h 97"/>
                    <a:gd name="T32" fmla="*/ 24 w 26"/>
                    <a:gd name="T33" fmla="*/ 11 h 97"/>
                    <a:gd name="T34" fmla="*/ 16 w 26"/>
                    <a:gd name="T35" fmla="*/ 23 h 97"/>
                    <a:gd name="T36" fmla="*/ 11 w 26"/>
                    <a:gd name="T37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97">
                      <a:moveTo>
                        <a:pt x="11" y="0"/>
                      </a:moveTo>
                      <a:lnTo>
                        <a:pt x="3" y="11"/>
                      </a:lnTo>
                      <a:lnTo>
                        <a:pt x="1" y="22"/>
                      </a:lnTo>
                      <a:lnTo>
                        <a:pt x="1" y="32"/>
                      </a:lnTo>
                      <a:lnTo>
                        <a:pt x="1" y="54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6"/>
                      </a:lnTo>
                      <a:lnTo>
                        <a:pt x="0" y="97"/>
                      </a:lnTo>
                      <a:lnTo>
                        <a:pt x="23" y="97"/>
                      </a:lnTo>
                      <a:lnTo>
                        <a:pt x="24" y="86"/>
                      </a:lnTo>
                      <a:lnTo>
                        <a:pt x="24" y="75"/>
                      </a:lnTo>
                      <a:lnTo>
                        <a:pt x="24" y="65"/>
                      </a:lnTo>
                      <a:lnTo>
                        <a:pt x="24" y="55"/>
                      </a:lnTo>
                      <a:lnTo>
                        <a:pt x="24" y="33"/>
                      </a:lnTo>
                      <a:lnTo>
                        <a:pt x="26" y="23"/>
                      </a:lnTo>
                      <a:lnTo>
                        <a:pt x="24" y="11"/>
                      </a:lnTo>
                      <a:lnTo>
                        <a:pt x="16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3" name="Freeform 152"/>
                <p:cNvSpPr>
                  <a:spLocks/>
                </p:cNvSpPr>
                <p:nvPr/>
              </p:nvSpPr>
              <p:spPr bwMode="auto">
                <a:xfrm>
                  <a:off x="5213" y="2918"/>
                  <a:ext cx="17" cy="10"/>
                </a:xfrm>
                <a:custGeom>
                  <a:avLst/>
                  <a:gdLst>
                    <a:gd name="T0" fmla="*/ 51 w 51"/>
                    <a:gd name="T1" fmla="*/ 10 h 30"/>
                    <a:gd name="T2" fmla="*/ 37 w 51"/>
                    <a:gd name="T3" fmla="*/ 0 h 30"/>
                    <a:gd name="T4" fmla="*/ 32 w 51"/>
                    <a:gd name="T5" fmla="*/ 0 h 30"/>
                    <a:gd name="T6" fmla="*/ 28 w 51"/>
                    <a:gd name="T7" fmla="*/ 1 h 30"/>
                    <a:gd name="T8" fmla="*/ 24 w 51"/>
                    <a:gd name="T9" fmla="*/ 1 h 30"/>
                    <a:gd name="T10" fmla="*/ 19 w 51"/>
                    <a:gd name="T11" fmla="*/ 2 h 30"/>
                    <a:gd name="T12" fmla="*/ 13 w 51"/>
                    <a:gd name="T13" fmla="*/ 4 h 30"/>
                    <a:gd name="T14" fmla="*/ 9 w 51"/>
                    <a:gd name="T15" fmla="*/ 4 h 30"/>
                    <a:gd name="T16" fmla="*/ 5 w 51"/>
                    <a:gd name="T17" fmla="*/ 5 h 30"/>
                    <a:gd name="T18" fmla="*/ 0 w 51"/>
                    <a:gd name="T19" fmla="*/ 7 h 30"/>
                    <a:gd name="T20" fmla="*/ 5 w 51"/>
                    <a:gd name="T21" fmla="*/ 30 h 30"/>
                    <a:gd name="T22" fmla="*/ 10 w 51"/>
                    <a:gd name="T23" fmla="*/ 29 h 30"/>
                    <a:gd name="T24" fmla="*/ 15 w 51"/>
                    <a:gd name="T25" fmla="*/ 27 h 30"/>
                    <a:gd name="T26" fmla="*/ 19 w 51"/>
                    <a:gd name="T27" fmla="*/ 26 h 30"/>
                    <a:gd name="T28" fmla="*/ 24 w 51"/>
                    <a:gd name="T29" fmla="*/ 26 h 30"/>
                    <a:gd name="T30" fmla="*/ 28 w 51"/>
                    <a:gd name="T31" fmla="*/ 24 h 30"/>
                    <a:gd name="T32" fmla="*/ 32 w 51"/>
                    <a:gd name="T33" fmla="*/ 23 h 30"/>
                    <a:gd name="T34" fmla="*/ 37 w 51"/>
                    <a:gd name="T35" fmla="*/ 23 h 30"/>
                    <a:gd name="T36" fmla="*/ 42 w 51"/>
                    <a:gd name="T37" fmla="*/ 21 h 30"/>
                    <a:gd name="T38" fmla="*/ 28 w 51"/>
                    <a:gd name="T39" fmla="*/ 11 h 30"/>
                    <a:gd name="T40" fmla="*/ 51 w 51"/>
                    <a:gd name="T41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1" h="30">
                      <a:moveTo>
                        <a:pt x="51" y="1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8" y="1"/>
                      </a:lnTo>
                      <a:lnTo>
                        <a:pt x="24" y="1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4"/>
                      </a:ln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5" y="30"/>
                      </a:lnTo>
                      <a:lnTo>
                        <a:pt x="10" y="29"/>
                      </a:lnTo>
                      <a:lnTo>
                        <a:pt x="15" y="27"/>
                      </a:lnTo>
                      <a:lnTo>
                        <a:pt x="19" y="26"/>
                      </a:lnTo>
                      <a:lnTo>
                        <a:pt x="24" y="26"/>
                      </a:lnTo>
                      <a:lnTo>
                        <a:pt x="28" y="24"/>
                      </a:lnTo>
                      <a:lnTo>
                        <a:pt x="32" y="23"/>
                      </a:lnTo>
                      <a:lnTo>
                        <a:pt x="37" y="23"/>
                      </a:lnTo>
                      <a:lnTo>
                        <a:pt x="42" y="21"/>
                      </a:lnTo>
                      <a:lnTo>
                        <a:pt x="28" y="11"/>
                      </a:lnTo>
                      <a:lnTo>
                        <a:pt x="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4" name="Freeform 153"/>
                <p:cNvSpPr>
                  <a:spLocks/>
                </p:cNvSpPr>
                <p:nvPr/>
              </p:nvSpPr>
              <p:spPr bwMode="auto">
                <a:xfrm>
                  <a:off x="4927" y="2503"/>
                  <a:ext cx="272" cy="262"/>
                </a:xfrm>
                <a:custGeom>
                  <a:avLst/>
                  <a:gdLst>
                    <a:gd name="T0" fmla="*/ 22 w 816"/>
                    <a:gd name="T1" fmla="*/ 121 h 787"/>
                    <a:gd name="T2" fmla="*/ 49 w 816"/>
                    <a:gd name="T3" fmla="*/ 166 h 787"/>
                    <a:gd name="T4" fmla="*/ 81 w 816"/>
                    <a:gd name="T5" fmla="*/ 211 h 787"/>
                    <a:gd name="T6" fmla="*/ 116 w 816"/>
                    <a:gd name="T7" fmla="*/ 257 h 787"/>
                    <a:gd name="T8" fmla="*/ 106 w 816"/>
                    <a:gd name="T9" fmla="*/ 289 h 787"/>
                    <a:gd name="T10" fmla="*/ 74 w 816"/>
                    <a:gd name="T11" fmla="*/ 314 h 787"/>
                    <a:gd name="T12" fmla="*/ 39 w 816"/>
                    <a:gd name="T13" fmla="*/ 334 h 787"/>
                    <a:gd name="T14" fmla="*/ 7 w 816"/>
                    <a:gd name="T15" fmla="*/ 350 h 787"/>
                    <a:gd name="T16" fmla="*/ 9 w 816"/>
                    <a:gd name="T17" fmla="*/ 384 h 787"/>
                    <a:gd name="T18" fmla="*/ 28 w 816"/>
                    <a:gd name="T19" fmla="*/ 417 h 787"/>
                    <a:gd name="T20" fmla="*/ 57 w 816"/>
                    <a:gd name="T21" fmla="*/ 445 h 787"/>
                    <a:gd name="T22" fmla="*/ 93 w 816"/>
                    <a:gd name="T23" fmla="*/ 468 h 787"/>
                    <a:gd name="T24" fmla="*/ 125 w 816"/>
                    <a:gd name="T25" fmla="*/ 480 h 787"/>
                    <a:gd name="T26" fmla="*/ 151 w 816"/>
                    <a:gd name="T27" fmla="*/ 484 h 787"/>
                    <a:gd name="T28" fmla="*/ 177 w 816"/>
                    <a:gd name="T29" fmla="*/ 486 h 787"/>
                    <a:gd name="T30" fmla="*/ 208 w 816"/>
                    <a:gd name="T31" fmla="*/ 484 h 787"/>
                    <a:gd name="T32" fmla="*/ 234 w 816"/>
                    <a:gd name="T33" fmla="*/ 478 h 787"/>
                    <a:gd name="T34" fmla="*/ 259 w 816"/>
                    <a:gd name="T35" fmla="*/ 470 h 787"/>
                    <a:gd name="T36" fmla="*/ 285 w 816"/>
                    <a:gd name="T37" fmla="*/ 462 h 787"/>
                    <a:gd name="T38" fmla="*/ 310 w 816"/>
                    <a:gd name="T39" fmla="*/ 458 h 787"/>
                    <a:gd name="T40" fmla="*/ 350 w 816"/>
                    <a:gd name="T41" fmla="*/ 471 h 787"/>
                    <a:gd name="T42" fmla="*/ 384 w 816"/>
                    <a:gd name="T43" fmla="*/ 506 h 787"/>
                    <a:gd name="T44" fmla="*/ 356 w 816"/>
                    <a:gd name="T45" fmla="*/ 510 h 787"/>
                    <a:gd name="T46" fmla="*/ 321 w 816"/>
                    <a:gd name="T47" fmla="*/ 521 h 787"/>
                    <a:gd name="T48" fmla="*/ 289 w 816"/>
                    <a:gd name="T49" fmla="*/ 534 h 787"/>
                    <a:gd name="T50" fmla="*/ 256 w 816"/>
                    <a:gd name="T51" fmla="*/ 544 h 787"/>
                    <a:gd name="T52" fmla="*/ 218 w 816"/>
                    <a:gd name="T53" fmla="*/ 545 h 787"/>
                    <a:gd name="T54" fmla="*/ 177 w 816"/>
                    <a:gd name="T55" fmla="*/ 544 h 787"/>
                    <a:gd name="T56" fmla="*/ 215 w 816"/>
                    <a:gd name="T57" fmla="*/ 609 h 787"/>
                    <a:gd name="T58" fmla="*/ 269 w 816"/>
                    <a:gd name="T59" fmla="*/ 660 h 787"/>
                    <a:gd name="T60" fmla="*/ 318 w 816"/>
                    <a:gd name="T61" fmla="*/ 692 h 787"/>
                    <a:gd name="T62" fmla="*/ 374 w 816"/>
                    <a:gd name="T63" fmla="*/ 718 h 787"/>
                    <a:gd name="T64" fmla="*/ 427 w 816"/>
                    <a:gd name="T65" fmla="*/ 746 h 787"/>
                    <a:gd name="T66" fmla="*/ 480 w 816"/>
                    <a:gd name="T67" fmla="*/ 787 h 787"/>
                    <a:gd name="T68" fmla="*/ 531 w 816"/>
                    <a:gd name="T69" fmla="*/ 745 h 787"/>
                    <a:gd name="T70" fmla="*/ 584 w 816"/>
                    <a:gd name="T71" fmla="*/ 704 h 787"/>
                    <a:gd name="T72" fmla="*/ 640 w 816"/>
                    <a:gd name="T73" fmla="*/ 665 h 787"/>
                    <a:gd name="T74" fmla="*/ 694 w 816"/>
                    <a:gd name="T75" fmla="*/ 625 h 787"/>
                    <a:gd name="T76" fmla="*/ 730 w 816"/>
                    <a:gd name="T77" fmla="*/ 598 h 787"/>
                    <a:gd name="T78" fmla="*/ 765 w 816"/>
                    <a:gd name="T79" fmla="*/ 563 h 787"/>
                    <a:gd name="T80" fmla="*/ 804 w 816"/>
                    <a:gd name="T81" fmla="*/ 465 h 787"/>
                    <a:gd name="T82" fmla="*/ 814 w 816"/>
                    <a:gd name="T83" fmla="*/ 364 h 787"/>
                    <a:gd name="T84" fmla="*/ 807 w 816"/>
                    <a:gd name="T85" fmla="*/ 254 h 787"/>
                    <a:gd name="T86" fmla="*/ 781 w 816"/>
                    <a:gd name="T87" fmla="*/ 163 h 787"/>
                    <a:gd name="T88" fmla="*/ 750 w 816"/>
                    <a:gd name="T89" fmla="*/ 116 h 787"/>
                    <a:gd name="T90" fmla="*/ 711 w 816"/>
                    <a:gd name="T91" fmla="*/ 76 h 787"/>
                    <a:gd name="T92" fmla="*/ 666 w 816"/>
                    <a:gd name="T93" fmla="*/ 44 h 787"/>
                    <a:gd name="T94" fmla="*/ 615 w 816"/>
                    <a:gd name="T95" fmla="*/ 19 h 787"/>
                    <a:gd name="T96" fmla="*/ 563 w 816"/>
                    <a:gd name="T97" fmla="*/ 4 h 787"/>
                    <a:gd name="T98" fmla="*/ 490 w 816"/>
                    <a:gd name="T99" fmla="*/ 0 h 787"/>
                    <a:gd name="T100" fmla="*/ 435 w 816"/>
                    <a:gd name="T101" fmla="*/ 7 h 787"/>
                    <a:gd name="T102" fmla="*/ 384 w 816"/>
                    <a:gd name="T103" fmla="*/ 22 h 787"/>
                    <a:gd name="T104" fmla="*/ 336 w 816"/>
                    <a:gd name="T105" fmla="*/ 45 h 787"/>
                    <a:gd name="T106" fmla="*/ 297 w 816"/>
                    <a:gd name="T107" fmla="*/ 76 h 787"/>
                    <a:gd name="T108" fmla="*/ 263 w 816"/>
                    <a:gd name="T109" fmla="*/ 113 h 787"/>
                    <a:gd name="T110" fmla="*/ 224 w 816"/>
                    <a:gd name="T111" fmla="*/ 140 h 787"/>
                    <a:gd name="T112" fmla="*/ 164 w 816"/>
                    <a:gd name="T113" fmla="*/ 128 h 787"/>
                    <a:gd name="T114" fmla="*/ 106 w 816"/>
                    <a:gd name="T115" fmla="*/ 113 h 787"/>
                    <a:gd name="T116" fmla="*/ 49 w 816"/>
                    <a:gd name="T117" fmla="*/ 99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16" h="787">
                      <a:moveTo>
                        <a:pt x="6" y="87"/>
                      </a:moveTo>
                      <a:lnTo>
                        <a:pt x="10" y="99"/>
                      </a:lnTo>
                      <a:lnTo>
                        <a:pt x="16" y="109"/>
                      </a:lnTo>
                      <a:lnTo>
                        <a:pt x="22" y="121"/>
                      </a:lnTo>
                      <a:lnTo>
                        <a:pt x="29" y="131"/>
                      </a:lnTo>
                      <a:lnTo>
                        <a:pt x="36" y="142"/>
                      </a:lnTo>
                      <a:lnTo>
                        <a:pt x="42" y="154"/>
                      </a:lnTo>
                      <a:lnTo>
                        <a:pt x="49" y="166"/>
                      </a:lnTo>
                      <a:lnTo>
                        <a:pt x="57" y="177"/>
                      </a:lnTo>
                      <a:lnTo>
                        <a:pt x="65" y="188"/>
                      </a:lnTo>
                      <a:lnTo>
                        <a:pt x="74" y="199"/>
                      </a:lnTo>
                      <a:lnTo>
                        <a:pt x="81" y="211"/>
                      </a:lnTo>
                      <a:lnTo>
                        <a:pt x="92" y="222"/>
                      </a:lnTo>
                      <a:lnTo>
                        <a:pt x="99" y="234"/>
                      </a:lnTo>
                      <a:lnTo>
                        <a:pt x="108" y="246"/>
                      </a:lnTo>
                      <a:lnTo>
                        <a:pt x="116" y="257"/>
                      </a:lnTo>
                      <a:lnTo>
                        <a:pt x="126" y="269"/>
                      </a:lnTo>
                      <a:lnTo>
                        <a:pt x="119" y="276"/>
                      </a:lnTo>
                      <a:lnTo>
                        <a:pt x="113" y="284"/>
                      </a:lnTo>
                      <a:lnTo>
                        <a:pt x="106" y="289"/>
                      </a:lnTo>
                      <a:lnTo>
                        <a:pt x="99" y="295"/>
                      </a:lnTo>
                      <a:lnTo>
                        <a:pt x="92" y="302"/>
                      </a:lnTo>
                      <a:lnTo>
                        <a:pt x="83" y="308"/>
                      </a:lnTo>
                      <a:lnTo>
                        <a:pt x="74" y="314"/>
                      </a:lnTo>
                      <a:lnTo>
                        <a:pt x="65" y="320"/>
                      </a:lnTo>
                      <a:lnTo>
                        <a:pt x="57" y="324"/>
                      </a:lnTo>
                      <a:lnTo>
                        <a:pt x="48" y="330"/>
                      </a:lnTo>
                      <a:lnTo>
                        <a:pt x="39" y="334"/>
                      </a:lnTo>
                      <a:lnTo>
                        <a:pt x="32" y="339"/>
                      </a:lnTo>
                      <a:lnTo>
                        <a:pt x="23" y="343"/>
                      </a:lnTo>
                      <a:lnTo>
                        <a:pt x="16" y="346"/>
                      </a:lnTo>
                      <a:lnTo>
                        <a:pt x="7" y="350"/>
                      </a:lnTo>
                      <a:lnTo>
                        <a:pt x="0" y="353"/>
                      </a:lnTo>
                      <a:lnTo>
                        <a:pt x="1" y="364"/>
                      </a:lnTo>
                      <a:lnTo>
                        <a:pt x="6" y="375"/>
                      </a:lnTo>
                      <a:lnTo>
                        <a:pt x="9" y="384"/>
                      </a:lnTo>
                      <a:lnTo>
                        <a:pt x="13" y="393"/>
                      </a:lnTo>
                      <a:lnTo>
                        <a:pt x="17" y="401"/>
                      </a:lnTo>
                      <a:lnTo>
                        <a:pt x="22" y="410"/>
                      </a:lnTo>
                      <a:lnTo>
                        <a:pt x="28" y="417"/>
                      </a:lnTo>
                      <a:lnTo>
                        <a:pt x="35" y="425"/>
                      </a:lnTo>
                      <a:lnTo>
                        <a:pt x="41" y="432"/>
                      </a:lnTo>
                      <a:lnTo>
                        <a:pt x="48" y="439"/>
                      </a:lnTo>
                      <a:lnTo>
                        <a:pt x="57" y="445"/>
                      </a:lnTo>
                      <a:lnTo>
                        <a:pt x="64" y="451"/>
                      </a:lnTo>
                      <a:lnTo>
                        <a:pt x="74" y="457"/>
                      </a:lnTo>
                      <a:lnTo>
                        <a:pt x="83" y="462"/>
                      </a:lnTo>
                      <a:lnTo>
                        <a:pt x="93" y="468"/>
                      </a:lnTo>
                      <a:lnTo>
                        <a:pt x="103" y="473"/>
                      </a:lnTo>
                      <a:lnTo>
                        <a:pt x="110" y="476"/>
                      </a:lnTo>
                      <a:lnTo>
                        <a:pt x="118" y="478"/>
                      </a:lnTo>
                      <a:lnTo>
                        <a:pt x="125" y="480"/>
                      </a:lnTo>
                      <a:lnTo>
                        <a:pt x="131" y="481"/>
                      </a:lnTo>
                      <a:lnTo>
                        <a:pt x="138" y="483"/>
                      </a:lnTo>
                      <a:lnTo>
                        <a:pt x="144" y="484"/>
                      </a:lnTo>
                      <a:lnTo>
                        <a:pt x="151" y="484"/>
                      </a:lnTo>
                      <a:lnTo>
                        <a:pt x="157" y="486"/>
                      </a:lnTo>
                      <a:lnTo>
                        <a:pt x="163" y="486"/>
                      </a:lnTo>
                      <a:lnTo>
                        <a:pt x="170" y="486"/>
                      </a:lnTo>
                      <a:lnTo>
                        <a:pt x="177" y="486"/>
                      </a:lnTo>
                      <a:lnTo>
                        <a:pt x="189" y="486"/>
                      </a:lnTo>
                      <a:lnTo>
                        <a:pt x="195" y="484"/>
                      </a:lnTo>
                      <a:lnTo>
                        <a:pt x="202" y="484"/>
                      </a:lnTo>
                      <a:lnTo>
                        <a:pt x="208" y="484"/>
                      </a:lnTo>
                      <a:lnTo>
                        <a:pt x="215" y="483"/>
                      </a:lnTo>
                      <a:lnTo>
                        <a:pt x="221" y="481"/>
                      </a:lnTo>
                      <a:lnTo>
                        <a:pt x="227" y="480"/>
                      </a:lnTo>
                      <a:lnTo>
                        <a:pt x="234" y="478"/>
                      </a:lnTo>
                      <a:lnTo>
                        <a:pt x="240" y="477"/>
                      </a:lnTo>
                      <a:lnTo>
                        <a:pt x="247" y="474"/>
                      </a:lnTo>
                      <a:lnTo>
                        <a:pt x="253" y="471"/>
                      </a:lnTo>
                      <a:lnTo>
                        <a:pt x="259" y="470"/>
                      </a:lnTo>
                      <a:lnTo>
                        <a:pt x="265" y="468"/>
                      </a:lnTo>
                      <a:lnTo>
                        <a:pt x="272" y="465"/>
                      </a:lnTo>
                      <a:lnTo>
                        <a:pt x="278" y="464"/>
                      </a:lnTo>
                      <a:lnTo>
                        <a:pt x="285" y="462"/>
                      </a:lnTo>
                      <a:lnTo>
                        <a:pt x="291" y="460"/>
                      </a:lnTo>
                      <a:lnTo>
                        <a:pt x="297" y="460"/>
                      </a:lnTo>
                      <a:lnTo>
                        <a:pt x="304" y="458"/>
                      </a:lnTo>
                      <a:lnTo>
                        <a:pt x="310" y="458"/>
                      </a:lnTo>
                      <a:lnTo>
                        <a:pt x="321" y="460"/>
                      </a:lnTo>
                      <a:lnTo>
                        <a:pt x="331" y="462"/>
                      </a:lnTo>
                      <a:lnTo>
                        <a:pt x="342" y="465"/>
                      </a:lnTo>
                      <a:lnTo>
                        <a:pt x="350" y="471"/>
                      </a:lnTo>
                      <a:lnTo>
                        <a:pt x="361" y="478"/>
                      </a:lnTo>
                      <a:lnTo>
                        <a:pt x="369" y="487"/>
                      </a:lnTo>
                      <a:lnTo>
                        <a:pt x="377" y="496"/>
                      </a:lnTo>
                      <a:lnTo>
                        <a:pt x="384" y="506"/>
                      </a:lnTo>
                      <a:lnTo>
                        <a:pt x="377" y="508"/>
                      </a:lnTo>
                      <a:lnTo>
                        <a:pt x="371" y="508"/>
                      </a:lnTo>
                      <a:lnTo>
                        <a:pt x="362" y="509"/>
                      </a:lnTo>
                      <a:lnTo>
                        <a:pt x="356" y="510"/>
                      </a:lnTo>
                      <a:lnTo>
                        <a:pt x="347" y="512"/>
                      </a:lnTo>
                      <a:lnTo>
                        <a:pt x="340" y="515"/>
                      </a:lnTo>
                      <a:lnTo>
                        <a:pt x="331" y="516"/>
                      </a:lnTo>
                      <a:lnTo>
                        <a:pt x="321" y="521"/>
                      </a:lnTo>
                      <a:lnTo>
                        <a:pt x="314" y="525"/>
                      </a:lnTo>
                      <a:lnTo>
                        <a:pt x="307" y="528"/>
                      </a:lnTo>
                      <a:lnTo>
                        <a:pt x="297" y="531"/>
                      </a:lnTo>
                      <a:lnTo>
                        <a:pt x="289" y="534"/>
                      </a:lnTo>
                      <a:lnTo>
                        <a:pt x="282" y="537"/>
                      </a:lnTo>
                      <a:lnTo>
                        <a:pt x="273" y="540"/>
                      </a:lnTo>
                      <a:lnTo>
                        <a:pt x="265" y="541"/>
                      </a:lnTo>
                      <a:lnTo>
                        <a:pt x="256" y="544"/>
                      </a:lnTo>
                      <a:lnTo>
                        <a:pt x="247" y="544"/>
                      </a:lnTo>
                      <a:lnTo>
                        <a:pt x="237" y="545"/>
                      </a:lnTo>
                      <a:lnTo>
                        <a:pt x="227" y="545"/>
                      </a:lnTo>
                      <a:lnTo>
                        <a:pt x="218" y="545"/>
                      </a:lnTo>
                      <a:lnTo>
                        <a:pt x="206" y="544"/>
                      </a:lnTo>
                      <a:lnTo>
                        <a:pt x="198" y="544"/>
                      </a:lnTo>
                      <a:lnTo>
                        <a:pt x="188" y="544"/>
                      </a:lnTo>
                      <a:lnTo>
                        <a:pt x="177" y="544"/>
                      </a:lnTo>
                      <a:lnTo>
                        <a:pt x="185" y="563"/>
                      </a:lnTo>
                      <a:lnTo>
                        <a:pt x="193" y="580"/>
                      </a:lnTo>
                      <a:lnTo>
                        <a:pt x="204" y="595"/>
                      </a:lnTo>
                      <a:lnTo>
                        <a:pt x="215" y="609"/>
                      </a:lnTo>
                      <a:lnTo>
                        <a:pt x="227" y="624"/>
                      </a:lnTo>
                      <a:lnTo>
                        <a:pt x="240" y="637"/>
                      </a:lnTo>
                      <a:lnTo>
                        <a:pt x="254" y="649"/>
                      </a:lnTo>
                      <a:lnTo>
                        <a:pt x="269" y="660"/>
                      </a:lnTo>
                      <a:lnTo>
                        <a:pt x="281" y="669"/>
                      </a:lnTo>
                      <a:lnTo>
                        <a:pt x="292" y="678"/>
                      </a:lnTo>
                      <a:lnTo>
                        <a:pt x="305" y="685"/>
                      </a:lnTo>
                      <a:lnTo>
                        <a:pt x="318" y="692"/>
                      </a:lnTo>
                      <a:lnTo>
                        <a:pt x="331" y="700"/>
                      </a:lnTo>
                      <a:lnTo>
                        <a:pt x="346" y="705"/>
                      </a:lnTo>
                      <a:lnTo>
                        <a:pt x="359" y="711"/>
                      </a:lnTo>
                      <a:lnTo>
                        <a:pt x="374" y="718"/>
                      </a:lnTo>
                      <a:lnTo>
                        <a:pt x="387" y="724"/>
                      </a:lnTo>
                      <a:lnTo>
                        <a:pt x="401" y="732"/>
                      </a:lnTo>
                      <a:lnTo>
                        <a:pt x="414" y="739"/>
                      </a:lnTo>
                      <a:lnTo>
                        <a:pt x="427" y="746"/>
                      </a:lnTo>
                      <a:lnTo>
                        <a:pt x="441" y="756"/>
                      </a:lnTo>
                      <a:lnTo>
                        <a:pt x="455" y="764"/>
                      </a:lnTo>
                      <a:lnTo>
                        <a:pt x="467" y="775"/>
                      </a:lnTo>
                      <a:lnTo>
                        <a:pt x="480" y="787"/>
                      </a:lnTo>
                      <a:lnTo>
                        <a:pt x="491" y="777"/>
                      </a:lnTo>
                      <a:lnTo>
                        <a:pt x="503" y="765"/>
                      </a:lnTo>
                      <a:lnTo>
                        <a:pt x="518" y="755"/>
                      </a:lnTo>
                      <a:lnTo>
                        <a:pt x="531" y="745"/>
                      </a:lnTo>
                      <a:lnTo>
                        <a:pt x="542" y="733"/>
                      </a:lnTo>
                      <a:lnTo>
                        <a:pt x="557" y="724"/>
                      </a:lnTo>
                      <a:lnTo>
                        <a:pt x="570" y="714"/>
                      </a:lnTo>
                      <a:lnTo>
                        <a:pt x="584" y="704"/>
                      </a:lnTo>
                      <a:lnTo>
                        <a:pt x="598" y="694"/>
                      </a:lnTo>
                      <a:lnTo>
                        <a:pt x="612" y="685"/>
                      </a:lnTo>
                      <a:lnTo>
                        <a:pt x="625" y="675"/>
                      </a:lnTo>
                      <a:lnTo>
                        <a:pt x="640" y="665"/>
                      </a:lnTo>
                      <a:lnTo>
                        <a:pt x="653" y="654"/>
                      </a:lnTo>
                      <a:lnTo>
                        <a:pt x="667" y="646"/>
                      </a:lnTo>
                      <a:lnTo>
                        <a:pt x="680" y="636"/>
                      </a:lnTo>
                      <a:lnTo>
                        <a:pt x="694" y="625"/>
                      </a:lnTo>
                      <a:lnTo>
                        <a:pt x="704" y="618"/>
                      </a:lnTo>
                      <a:lnTo>
                        <a:pt x="712" y="611"/>
                      </a:lnTo>
                      <a:lnTo>
                        <a:pt x="723" y="605"/>
                      </a:lnTo>
                      <a:lnTo>
                        <a:pt x="730" y="598"/>
                      </a:lnTo>
                      <a:lnTo>
                        <a:pt x="739" y="590"/>
                      </a:lnTo>
                      <a:lnTo>
                        <a:pt x="747" y="582"/>
                      </a:lnTo>
                      <a:lnTo>
                        <a:pt x="756" y="573"/>
                      </a:lnTo>
                      <a:lnTo>
                        <a:pt x="765" y="563"/>
                      </a:lnTo>
                      <a:lnTo>
                        <a:pt x="776" y="540"/>
                      </a:lnTo>
                      <a:lnTo>
                        <a:pt x="788" y="516"/>
                      </a:lnTo>
                      <a:lnTo>
                        <a:pt x="797" y="492"/>
                      </a:lnTo>
                      <a:lnTo>
                        <a:pt x="804" y="465"/>
                      </a:lnTo>
                      <a:lnTo>
                        <a:pt x="810" y="439"/>
                      </a:lnTo>
                      <a:lnTo>
                        <a:pt x="814" y="414"/>
                      </a:lnTo>
                      <a:lnTo>
                        <a:pt x="816" y="390"/>
                      </a:lnTo>
                      <a:lnTo>
                        <a:pt x="814" y="364"/>
                      </a:lnTo>
                      <a:lnTo>
                        <a:pt x="813" y="336"/>
                      </a:lnTo>
                      <a:lnTo>
                        <a:pt x="811" y="307"/>
                      </a:lnTo>
                      <a:lnTo>
                        <a:pt x="810" y="281"/>
                      </a:lnTo>
                      <a:lnTo>
                        <a:pt x="807" y="254"/>
                      </a:lnTo>
                      <a:lnTo>
                        <a:pt x="803" y="230"/>
                      </a:lnTo>
                      <a:lnTo>
                        <a:pt x="798" y="206"/>
                      </a:lnTo>
                      <a:lnTo>
                        <a:pt x="791" y="185"/>
                      </a:lnTo>
                      <a:lnTo>
                        <a:pt x="781" y="163"/>
                      </a:lnTo>
                      <a:lnTo>
                        <a:pt x="773" y="151"/>
                      </a:lnTo>
                      <a:lnTo>
                        <a:pt x="766" y="138"/>
                      </a:lnTo>
                      <a:lnTo>
                        <a:pt x="759" y="126"/>
                      </a:lnTo>
                      <a:lnTo>
                        <a:pt x="750" y="116"/>
                      </a:lnTo>
                      <a:lnTo>
                        <a:pt x="742" y="105"/>
                      </a:lnTo>
                      <a:lnTo>
                        <a:pt x="731" y="94"/>
                      </a:lnTo>
                      <a:lnTo>
                        <a:pt x="721" y="84"/>
                      </a:lnTo>
                      <a:lnTo>
                        <a:pt x="711" y="76"/>
                      </a:lnTo>
                      <a:lnTo>
                        <a:pt x="701" y="68"/>
                      </a:lnTo>
                      <a:lnTo>
                        <a:pt x="689" y="60"/>
                      </a:lnTo>
                      <a:lnTo>
                        <a:pt x="678" y="51"/>
                      </a:lnTo>
                      <a:lnTo>
                        <a:pt x="666" y="44"/>
                      </a:lnTo>
                      <a:lnTo>
                        <a:pt x="654" y="36"/>
                      </a:lnTo>
                      <a:lnTo>
                        <a:pt x="641" y="30"/>
                      </a:lnTo>
                      <a:lnTo>
                        <a:pt x="628" y="25"/>
                      </a:lnTo>
                      <a:lnTo>
                        <a:pt x="615" y="19"/>
                      </a:lnTo>
                      <a:lnTo>
                        <a:pt x="602" y="14"/>
                      </a:lnTo>
                      <a:lnTo>
                        <a:pt x="589" y="10"/>
                      </a:lnTo>
                      <a:lnTo>
                        <a:pt x="576" y="7"/>
                      </a:lnTo>
                      <a:lnTo>
                        <a:pt x="563" y="4"/>
                      </a:lnTo>
                      <a:lnTo>
                        <a:pt x="548" y="1"/>
                      </a:lnTo>
                      <a:lnTo>
                        <a:pt x="534" y="0"/>
                      </a:lnTo>
                      <a:lnTo>
                        <a:pt x="519" y="0"/>
                      </a:lnTo>
                      <a:lnTo>
                        <a:pt x="490" y="0"/>
                      </a:lnTo>
                      <a:lnTo>
                        <a:pt x="477" y="1"/>
                      </a:lnTo>
                      <a:lnTo>
                        <a:pt x="462" y="3"/>
                      </a:lnTo>
                      <a:lnTo>
                        <a:pt x="448" y="4"/>
                      </a:lnTo>
                      <a:lnTo>
                        <a:pt x="435" y="7"/>
                      </a:lnTo>
                      <a:lnTo>
                        <a:pt x="423" y="10"/>
                      </a:lnTo>
                      <a:lnTo>
                        <a:pt x="410" y="13"/>
                      </a:lnTo>
                      <a:lnTo>
                        <a:pt x="397" y="16"/>
                      </a:lnTo>
                      <a:lnTo>
                        <a:pt x="384" y="22"/>
                      </a:lnTo>
                      <a:lnTo>
                        <a:pt x="371" y="26"/>
                      </a:lnTo>
                      <a:lnTo>
                        <a:pt x="358" y="32"/>
                      </a:lnTo>
                      <a:lnTo>
                        <a:pt x="347" y="39"/>
                      </a:lnTo>
                      <a:lnTo>
                        <a:pt x="336" y="45"/>
                      </a:lnTo>
                      <a:lnTo>
                        <a:pt x="326" y="52"/>
                      </a:lnTo>
                      <a:lnTo>
                        <a:pt x="315" y="60"/>
                      </a:lnTo>
                      <a:lnTo>
                        <a:pt x="307" y="68"/>
                      </a:lnTo>
                      <a:lnTo>
                        <a:pt x="297" y="76"/>
                      </a:lnTo>
                      <a:lnTo>
                        <a:pt x="288" y="84"/>
                      </a:lnTo>
                      <a:lnTo>
                        <a:pt x="281" y="93"/>
                      </a:lnTo>
                      <a:lnTo>
                        <a:pt x="272" y="103"/>
                      </a:lnTo>
                      <a:lnTo>
                        <a:pt x="263" y="113"/>
                      </a:lnTo>
                      <a:lnTo>
                        <a:pt x="256" y="124"/>
                      </a:lnTo>
                      <a:lnTo>
                        <a:pt x="247" y="134"/>
                      </a:lnTo>
                      <a:lnTo>
                        <a:pt x="240" y="144"/>
                      </a:lnTo>
                      <a:lnTo>
                        <a:pt x="224" y="140"/>
                      </a:lnTo>
                      <a:lnTo>
                        <a:pt x="209" y="138"/>
                      </a:lnTo>
                      <a:lnTo>
                        <a:pt x="195" y="135"/>
                      </a:lnTo>
                      <a:lnTo>
                        <a:pt x="179" y="131"/>
                      </a:lnTo>
                      <a:lnTo>
                        <a:pt x="164" y="128"/>
                      </a:lnTo>
                      <a:lnTo>
                        <a:pt x="150" y="125"/>
                      </a:lnTo>
                      <a:lnTo>
                        <a:pt x="135" y="121"/>
                      </a:lnTo>
                      <a:lnTo>
                        <a:pt x="121" y="118"/>
                      </a:lnTo>
                      <a:lnTo>
                        <a:pt x="106" y="113"/>
                      </a:lnTo>
                      <a:lnTo>
                        <a:pt x="92" y="110"/>
                      </a:lnTo>
                      <a:lnTo>
                        <a:pt x="77" y="106"/>
                      </a:lnTo>
                      <a:lnTo>
                        <a:pt x="64" y="103"/>
                      </a:lnTo>
                      <a:lnTo>
                        <a:pt x="49" y="99"/>
                      </a:lnTo>
                      <a:lnTo>
                        <a:pt x="35" y="94"/>
                      </a:lnTo>
                      <a:lnTo>
                        <a:pt x="20" y="90"/>
                      </a:lnTo>
                      <a:lnTo>
                        <a:pt x="6" y="87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5" name="Freeform 154"/>
                <p:cNvSpPr>
                  <a:spLocks/>
                </p:cNvSpPr>
                <p:nvPr/>
              </p:nvSpPr>
              <p:spPr bwMode="auto">
                <a:xfrm>
                  <a:off x="5006" y="2547"/>
                  <a:ext cx="4" cy="7"/>
                </a:xfrm>
                <a:custGeom>
                  <a:avLst/>
                  <a:gdLst>
                    <a:gd name="T0" fmla="*/ 0 w 13"/>
                    <a:gd name="T1" fmla="*/ 22 h 22"/>
                    <a:gd name="T2" fmla="*/ 5 w 13"/>
                    <a:gd name="T3" fmla="*/ 22 h 22"/>
                    <a:gd name="T4" fmla="*/ 9 w 13"/>
                    <a:gd name="T5" fmla="*/ 21 h 22"/>
                    <a:gd name="T6" fmla="*/ 11 w 13"/>
                    <a:gd name="T7" fmla="*/ 18 h 22"/>
                    <a:gd name="T8" fmla="*/ 13 w 13"/>
                    <a:gd name="T9" fmla="*/ 13 h 22"/>
                    <a:gd name="T10" fmla="*/ 13 w 13"/>
                    <a:gd name="T11" fmla="*/ 9 h 22"/>
                    <a:gd name="T12" fmla="*/ 11 w 13"/>
                    <a:gd name="T13" fmla="*/ 5 h 22"/>
                    <a:gd name="T14" fmla="*/ 9 w 13"/>
                    <a:gd name="T15" fmla="*/ 2 h 22"/>
                    <a:gd name="T16" fmla="*/ 3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9" y="21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9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6" name="Freeform 155"/>
                <p:cNvSpPr>
                  <a:spLocks/>
                </p:cNvSpPr>
                <p:nvPr/>
              </p:nvSpPr>
              <p:spPr bwMode="auto">
                <a:xfrm>
                  <a:off x="4925" y="2528"/>
                  <a:ext cx="82" cy="26"/>
                </a:xfrm>
                <a:custGeom>
                  <a:avLst/>
                  <a:gdLst>
                    <a:gd name="T0" fmla="*/ 22 w 247"/>
                    <a:gd name="T1" fmla="*/ 5 h 78"/>
                    <a:gd name="T2" fmla="*/ 9 w 247"/>
                    <a:gd name="T3" fmla="*/ 23 h 78"/>
                    <a:gd name="T4" fmla="*/ 23 w 247"/>
                    <a:gd name="T5" fmla="*/ 26 h 78"/>
                    <a:gd name="T6" fmla="*/ 38 w 247"/>
                    <a:gd name="T7" fmla="*/ 30 h 78"/>
                    <a:gd name="T8" fmla="*/ 52 w 247"/>
                    <a:gd name="T9" fmla="*/ 34 h 78"/>
                    <a:gd name="T10" fmla="*/ 67 w 247"/>
                    <a:gd name="T11" fmla="*/ 37 h 78"/>
                    <a:gd name="T12" fmla="*/ 80 w 247"/>
                    <a:gd name="T13" fmla="*/ 42 h 78"/>
                    <a:gd name="T14" fmla="*/ 95 w 247"/>
                    <a:gd name="T15" fmla="*/ 45 h 78"/>
                    <a:gd name="T16" fmla="*/ 109 w 247"/>
                    <a:gd name="T17" fmla="*/ 49 h 78"/>
                    <a:gd name="T18" fmla="*/ 124 w 247"/>
                    <a:gd name="T19" fmla="*/ 53 h 78"/>
                    <a:gd name="T20" fmla="*/ 138 w 247"/>
                    <a:gd name="T21" fmla="*/ 56 h 78"/>
                    <a:gd name="T22" fmla="*/ 153 w 247"/>
                    <a:gd name="T23" fmla="*/ 61 h 78"/>
                    <a:gd name="T24" fmla="*/ 169 w 247"/>
                    <a:gd name="T25" fmla="*/ 64 h 78"/>
                    <a:gd name="T26" fmla="*/ 183 w 247"/>
                    <a:gd name="T27" fmla="*/ 66 h 78"/>
                    <a:gd name="T28" fmla="*/ 198 w 247"/>
                    <a:gd name="T29" fmla="*/ 69 h 78"/>
                    <a:gd name="T30" fmla="*/ 212 w 247"/>
                    <a:gd name="T31" fmla="*/ 74 h 78"/>
                    <a:gd name="T32" fmla="*/ 228 w 247"/>
                    <a:gd name="T33" fmla="*/ 77 h 78"/>
                    <a:gd name="T34" fmla="*/ 244 w 247"/>
                    <a:gd name="T35" fmla="*/ 78 h 78"/>
                    <a:gd name="T36" fmla="*/ 247 w 247"/>
                    <a:gd name="T37" fmla="*/ 56 h 78"/>
                    <a:gd name="T38" fmla="*/ 233 w 247"/>
                    <a:gd name="T39" fmla="*/ 53 h 78"/>
                    <a:gd name="T40" fmla="*/ 218 w 247"/>
                    <a:gd name="T41" fmla="*/ 50 h 78"/>
                    <a:gd name="T42" fmla="*/ 202 w 247"/>
                    <a:gd name="T43" fmla="*/ 48 h 78"/>
                    <a:gd name="T44" fmla="*/ 188 w 247"/>
                    <a:gd name="T45" fmla="*/ 45 h 78"/>
                    <a:gd name="T46" fmla="*/ 173 w 247"/>
                    <a:gd name="T47" fmla="*/ 40 h 78"/>
                    <a:gd name="T48" fmla="*/ 159 w 247"/>
                    <a:gd name="T49" fmla="*/ 37 h 78"/>
                    <a:gd name="T50" fmla="*/ 144 w 247"/>
                    <a:gd name="T51" fmla="*/ 34 h 78"/>
                    <a:gd name="T52" fmla="*/ 130 w 247"/>
                    <a:gd name="T53" fmla="*/ 30 h 78"/>
                    <a:gd name="T54" fmla="*/ 115 w 247"/>
                    <a:gd name="T55" fmla="*/ 27 h 78"/>
                    <a:gd name="T56" fmla="*/ 100 w 247"/>
                    <a:gd name="T57" fmla="*/ 23 h 78"/>
                    <a:gd name="T58" fmla="*/ 86 w 247"/>
                    <a:gd name="T59" fmla="*/ 18 h 78"/>
                    <a:gd name="T60" fmla="*/ 73 w 247"/>
                    <a:gd name="T61" fmla="*/ 16 h 78"/>
                    <a:gd name="T62" fmla="*/ 58 w 247"/>
                    <a:gd name="T63" fmla="*/ 11 h 78"/>
                    <a:gd name="T64" fmla="*/ 44 w 247"/>
                    <a:gd name="T65" fmla="*/ 7 h 78"/>
                    <a:gd name="T66" fmla="*/ 29 w 247"/>
                    <a:gd name="T67" fmla="*/ 4 h 78"/>
                    <a:gd name="T68" fmla="*/ 15 w 247"/>
                    <a:gd name="T69" fmla="*/ 0 h 78"/>
                    <a:gd name="T70" fmla="*/ 0 w 247"/>
                    <a:gd name="T71" fmla="*/ 16 h 78"/>
                    <a:gd name="T72" fmla="*/ 22 w 247"/>
                    <a:gd name="T73" fmla="*/ 5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7" h="78">
                      <a:moveTo>
                        <a:pt x="22" y="5"/>
                      </a:moveTo>
                      <a:lnTo>
                        <a:pt x="9" y="23"/>
                      </a:lnTo>
                      <a:lnTo>
                        <a:pt x="23" y="26"/>
                      </a:lnTo>
                      <a:lnTo>
                        <a:pt x="38" y="30"/>
                      </a:lnTo>
                      <a:lnTo>
                        <a:pt x="52" y="34"/>
                      </a:lnTo>
                      <a:lnTo>
                        <a:pt x="67" y="37"/>
                      </a:lnTo>
                      <a:lnTo>
                        <a:pt x="80" y="42"/>
                      </a:lnTo>
                      <a:lnTo>
                        <a:pt x="95" y="45"/>
                      </a:lnTo>
                      <a:lnTo>
                        <a:pt x="109" y="49"/>
                      </a:lnTo>
                      <a:lnTo>
                        <a:pt x="124" y="53"/>
                      </a:lnTo>
                      <a:lnTo>
                        <a:pt x="138" y="56"/>
                      </a:lnTo>
                      <a:lnTo>
                        <a:pt x="153" y="61"/>
                      </a:lnTo>
                      <a:lnTo>
                        <a:pt x="169" y="64"/>
                      </a:lnTo>
                      <a:lnTo>
                        <a:pt x="183" y="66"/>
                      </a:lnTo>
                      <a:lnTo>
                        <a:pt x="198" y="69"/>
                      </a:lnTo>
                      <a:lnTo>
                        <a:pt x="212" y="74"/>
                      </a:lnTo>
                      <a:lnTo>
                        <a:pt x="228" y="77"/>
                      </a:lnTo>
                      <a:lnTo>
                        <a:pt x="244" y="78"/>
                      </a:lnTo>
                      <a:lnTo>
                        <a:pt x="247" y="56"/>
                      </a:lnTo>
                      <a:lnTo>
                        <a:pt x="233" y="53"/>
                      </a:lnTo>
                      <a:lnTo>
                        <a:pt x="218" y="50"/>
                      </a:lnTo>
                      <a:lnTo>
                        <a:pt x="202" y="48"/>
                      </a:lnTo>
                      <a:lnTo>
                        <a:pt x="188" y="45"/>
                      </a:lnTo>
                      <a:lnTo>
                        <a:pt x="173" y="40"/>
                      </a:lnTo>
                      <a:lnTo>
                        <a:pt x="159" y="37"/>
                      </a:lnTo>
                      <a:lnTo>
                        <a:pt x="144" y="34"/>
                      </a:lnTo>
                      <a:lnTo>
                        <a:pt x="130" y="30"/>
                      </a:lnTo>
                      <a:lnTo>
                        <a:pt x="115" y="27"/>
                      </a:lnTo>
                      <a:lnTo>
                        <a:pt x="100" y="23"/>
                      </a:lnTo>
                      <a:lnTo>
                        <a:pt x="86" y="18"/>
                      </a:lnTo>
                      <a:lnTo>
                        <a:pt x="73" y="16"/>
                      </a:lnTo>
                      <a:lnTo>
                        <a:pt x="58" y="11"/>
                      </a:lnTo>
                      <a:lnTo>
                        <a:pt x="44" y="7"/>
                      </a:lnTo>
                      <a:lnTo>
                        <a:pt x="29" y="4"/>
                      </a:lnTo>
                      <a:lnTo>
                        <a:pt x="15" y="0"/>
                      </a:lnTo>
                      <a:lnTo>
                        <a:pt x="0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7" name="Freeform 156"/>
                <p:cNvSpPr>
                  <a:spLocks/>
                </p:cNvSpPr>
                <p:nvPr/>
              </p:nvSpPr>
              <p:spPr bwMode="auto">
                <a:xfrm>
                  <a:off x="4925" y="2530"/>
                  <a:ext cx="47" cy="65"/>
                </a:xfrm>
                <a:custGeom>
                  <a:avLst/>
                  <a:gdLst>
                    <a:gd name="T0" fmla="*/ 143 w 143"/>
                    <a:gd name="T1" fmla="*/ 195 h 195"/>
                    <a:gd name="T2" fmla="*/ 143 w 143"/>
                    <a:gd name="T3" fmla="*/ 181 h 195"/>
                    <a:gd name="T4" fmla="*/ 132 w 143"/>
                    <a:gd name="T5" fmla="*/ 169 h 195"/>
                    <a:gd name="T6" fmla="*/ 122 w 143"/>
                    <a:gd name="T7" fmla="*/ 156 h 195"/>
                    <a:gd name="T8" fmla="*/ 114 w 143"/>
                    <a:gd name="T9" fmla="*/ 146 h 195"/>
                    <a:gd name="T10" fmla="*/ 106 w 143"/>
                    <a:gd name="T11" fmla="*/ 134 h 195"/>
                    <a:gd name="T12" fmla="*/ 98 w 143"/>
                    <a:gd name="T13" fmla="*/ 123 h 195"/>
                    <a:gd name="T14" fmla="*/ 89 w 143"/>
                    <a:gd name="T15" fmla="*/ 111 h 195"/>
                    <a:gd name="T16" fmla="*/ 82 w 143"/>
                    <a:gd name="T17" fmla="*/ 101 h 195"/>
                    <a:gd name="T18" fmla="*/ 73 w 143"/>
                    <a:gd name="T19" fmla="*/ 89 h 195"/>
                    <a:gd name="T20" fmla="*/ 66 w 143"/>
                    <a:gd name="T21" fmla="*/ 79 h 195"/>
                    <a:gd name="T22" fmla="*/ 58 w 143"/>
                    <a:gd name="T23" fmla="*/ 66 h 195"/>
                    <a:gd name="T24" fmla="*/ 52 w 143"/>
                    <a:gd name="T25" fmla="*/ 56 h 195"/>
                    <a:gd name="T26" fmla="*/ 45 w 143"/>
                    <a:gd name="T27" fmla="*/ 44 h 195"/>
                    <a:gd name="T28" fmla="*/ 38 w 143"/>
                    <a:gd name="T29" fmla="*/ 34 h 195"/>
                    <a:gd name="T30" fmla="*/ 32 w 143"/>
                    <a:gd name="T31" fmla="*/ 24 h 195"/>
                    <a:gd name="T32" fmla="*/ 28 w 143"/>
                    <a:gd name="T33" fmla="*/ 12 h 195"/>
                    <a:gd name="T34" fmla="*/ 22 w 143"/>
                    <a:gd name="T35" fmla="*/ 0 h 195"/>
                    <a:gd name="T36" fmla="*/ 0 w 143"/>
                    <a:gd name="T37" fmla="*/ 11 h 195"/>
                    <a:gd name="T38" fmla="*/ 6 w 143"/>
                    <a:gd name="T39" fmla="*/ 24 h 195"/>
                    <a:gd name="T40" fmla="*/ 12 w 143"/>
                    <a:gd name="T41" fmla="*/ 34 h 195"/>
                    <a:gd name="T42" fmla="*/ 18 w 143"/>
                    <a:gd name="T43" fmla="*/ 45 h 195"/>
                    <a:gd name="T44" fmla="*/ 25 w 143"/>
                    <a:gd name="T45" fmla="*/ 57 h 195"/>
                    <a:gd name="T46" fmla="*/ 31 w 143"/>
                    <a:gd name="T47" fmla="*/ 69 h 195"/>
                    <a:gd name="T48" fmla="*/ 39 w 143"/>
                    <a:gd name="T49" fmla="*/ 79 h 195"/>
                    <a:gd name="T50" fmla="*/ 47 w 143"/>
                    <a:gd name="T51" fmla="*/ 91 h 195"/>
                    <a:gd name="T52" fmla="*/ 54 w 143"/>
                    <a:gd name="T53" fmla="*/ 102 h 195"/>
                    <a:gd name="T54" fmla="*/ 61 w 143"/>
                    <a:gd name="T55" fmla="*/ 114 h 195"/>
                    <a:gd name="T56" fmla="*/ 70 w 143"/>
                    <a:gd name="T57" fmla="*/ 125 h 195"/>
                    <a:gd name="T58" fmla="*/ 77 w 143"/>
                    <a:gd name="T59" fmla="*/ 137 h 195"/>
                    <a:gd name="T60" fmla="*/ 87 w 143"/>
                    <a:gd name="T61" fmla="*/ 149 h 195"/>
                    <a:gd name="T62" fmla="*/ 96 w 143"/>
                    <a:gd name="T63" fmla="*/ 159 h 195"/>
                    <a:gd name="T64" fmla="*/ 105 w 143"/>
                    <a:gd name="T65" fmla="*/ 171 h 195"/>
                    <a:gd name="T66" fmla="*/ 114 w 143"/>
                    <a:gd name="T67" fmla="*/ 184 h 195"/>
                    <a:gd name="T68" fmla="*/ 124 w 143"/>
                    <a:gd name="T69" fmla="*/ 195 h 195"/>
                    <a:gd name="T70" fmla="*/ 124 w 143"/>
                    <a:gd name="T71" fmla="*/ 179 h 195"/>
                    <a:gd name="T72" fmla="*/ 143 w 143"/>
                    <a:gd name="T73" fmla="*/ 19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3" h="195">
                      <a:moveTo>
                        <a:pt x="143" y="195"/>
                      </a:moveTo>
                      <a:lnTo>
                        <a:pt x="143" y="181"/>
                      </a:lnTo>
                      <a:lnTo>
                        <a:pt x="132" y="169"/>
                      </a:lnTo>
                      <a:lnTo>
                        <a:pt x="122" y="156"/>
                      </a:lnTo>
                      <a:lnTo>
                        <a:pt x="114" y="146"/>
                      </a:lnTo>
                      <a:lnTo>
                        <a:pt x="106" y="134"/>
                      </a:lnTo>
                      <a:lnTo>
                        <a:pt x="98" y="123"/>
                      </a:lnTo>
                      <a:lnTo>
                        <a:pt x="89" y="111"/>
                      </a:lnTo>
                      <a:lnTo>
                        <a:pt x="82" y="101"/>
                      </a:lnTo>
                      <a:lnTo>
                        <a:pt x="73" y="89"/>
                      </a:lnTo>
                      <a:lnTo>
                        <a:pt x="66" y="79"/>
                      </a:lnTo>
                      <a:lnTo>
                        <a:pt x="58" y="66"/>
                      </a:lnTo>
                      <a:lnTo>
                        <a:pt x="52" y="56"/>
                      </a:lnTo>
                      <a:lnTo>
                        <a:pt x="45" y="44"/>
                      </a:lnTo>
                      <a:lnTo>
                        <a:pt x="38" y="34"/>
                      </a:lnTo>
                      <a:lnTo>
                        <a:pt x="32" y="24"/>
                      </a:lnTo>
                      <a:lnTo>
                        <a:pt x="28" y="12"/>
                      </a:lnTo>
                      <a:lnTo>
                        <a:pt x="22" y="0"/>
                      </a:lnTo>
                      <a:lnTo>
                        <a:pt x="0" y="11"/>
                      </a:lnTo>
                      <a:lnTo>
                        <a:pt x="6" y="24"/>
                      </a:lnTo>
                      <a:lnTo>
                        <a:pt x="12" y="34"/>
                      </a:lnTo>
                      <a:lnTo>
                        <a:pt x="18" y="45"/>
                      </a:lnTo>
                      <a:lnTo>
                        <a:pt x="25" y="57"/>
                      </a:lnTo>
                      <a:lnTo>
                        <a:pt x="31" y="69"/>
                      </a:lnTo>
                      <a:lnTo>
                        <a:pt x="39" y="79"/>
                      </a:lnTo>
                      <a:lnTo>
                        <a:pt x="47" y="91"/>
                      </a:lnTo>
                      <a:lnTo>
                        <a:pt x="54" y="102"/>
                      </a:lnTo>
                      <a:lnTo>
                        <a:pt x="61" y="114"/>
                      </a:lnTo>
                      <a:lnTo>
                        <a:pt x="70" y="125"/>
                      </a:lnTo>
                      <a:lnTo>
                        <a:pt x="77" y="137"/>
                      </a:lnTo>
                      <a:lnTo>
                        <a:pt x="87" y="149"/>
                      </a:lnTo>
                      <a:lnTo>
                        <a:pt x="96" y="159"/>
                      </a:lnTo>
                      <a:lnTo>
                        <a:pt x="105" y="171"/>
                      </a:lnTo>
                      <a:lnTo>
                        <a:pt x="114" y="184"/>
                      </a:lnTo>
                      <a:lnTo>
                        <a:pt x="124" y="195"/>
                      </a:lnTo>
                      <a:lnTo>
                        <a:pt x="124" y="179"/>
                      </a:lnTo>
                      <a:lnTo>
                        <a:pt x="143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8" name="Freeform 157"/>
                <p:cNvSpPr>
                  <a:spLocks/>
                </p:cNvSpPr>
                <p:nvPr/>
              </p:nvSpPr>
              <p:spPr bwMode="auto">
                <a:xfrm>
                  <a:off x="4923" y="2589"/>
                  <a:ext cx="49" cy="35"/>
                </a:xfrm>
                <a:custGeom>
                  <a:avLst/>
                  <a:gdLst>
                    <a:gd name="T0" fmla="*/ 22 w 149"/>
                    <a:gd name="T1" fmla="*/ 92 h 104"/>
                    <a:gd name="T2" fmla="*/ 16 w 149"/>
                    <a:gd name="T3" fmla="*/ 104 h 104"/>
                    <a:gd name="T4" fmla="*/ 24 w 149"/>
                    <a:gd name="T5" fmla="*/ 101 h 104"/>
                    <a:gd name="T6" fmla="*/ 32 w 149"/>
                    <a:gd name="T7" fmla="*/ 98 h 104"/>
                    <a:gd name="T8" fmla="*/ 40 w 149"/>
                    <a:gd name="T9" fmla="*/ 93 h 104"/>
                    <a:gd name="T10" fmla="*/ 48 w 149"/>
                    <a:gd name="T11" fmla="*/ 89 h 104"/>
                    <a:gd name="T12" fmla="*/ 57 w 149"/>
                    <a:gd name="T13" fmla="*/ 85 h 104"/>
                    <a:gd name="T14" fmla="*/ 66 w 149"/>
                    <a:gd name="T15" fmla="*/ 80 h 104"/>
                    <a:gd name="T16" fmla="*/ 74 w 149"/>
                    <a:gd name="T17" fmla="*/ 76 h 104"/>
                    <a:gd name="T18" fmla="*/ 83 w 149"/>
                    <a:gd name="T19" fmla="*/ 69 h 104"/>
                    <a:gd name="T20" fmla="*/ 92 w 149"/>
                    <a:gd name="T21" fmla="*/ 63 h 104"/>
                    <a:gd name="T22" fmla="*/ 101 w 149"/>
                    <a:gd name="T23" fmla="*/ 58 h 104"/>
                    <a:gd name="T24" fmla="*/ 109 w 149"/>
                    <a:gd name="T25" fmla="*/ 51 h 104"/>
                    <a:gd name="T26" fmla="*/ 118 w 149"/>
                    <a:gd name="T27" fmla="*/ 45 h 104"/>
                    <a:gd name="T28" fmla="*/ 125 w 149"/>
                    <a:gd name="T29" fmla="*/ 38 h 104"/>
                    <a:gd name="T30" fmla="*/ 134 w 149"/>
                    <a:gd name="T31" fmla="*/ 31 h 104"/>
                    <a:gd name="T32" fmla="*/ 141 w 149"/>
                    <a:gd name="T33" fmla="*/ 24 h 104"/>
                    <a:gd name="T34" fmla="*/ 149 w 149"/>
                    <a:gd name="T35" fmla="*/ 16 h 104"/>
                    <a:gd name="T36" fmla="*/ 130 w 149"/>
                    <a:gd name="T37" fmla="*/ 0 h 104"/>
                    <a:gd name="T38" fmla="*/ 124 w 149"/>
                    <a:gd name="T39" fmla="*/ 8 h 104"/>
                    <a:gd name="T40" fmla="*/ 118 w 149"/>
                    <a:gd name="T41" fmla="*/ 15 h 104"/>
                    <a:gd name="T42" fmla="*/ 111 w 149"/>
                    <a:gd name="T43" fmla="*/ 21 h 104"/>
                    <a:gd name="T44" fmla="*/ 104 w 149"/>
                    <a:gd name="T45" fmla="*/ 26 h 104"/>
                    <a:gd name="T46" fmla="*/ 95 w 149"/>
                    <a:gd name="T47" fmla="*/ 34 h 104"/>
                    <a:gd name="T48" fmla="*/ 88 w 149"/>
                    <a:gd name="T49" fmla="*/ 38 h 104"/>
                    <a:gd name="T50" fmla="*/ 79 w 149"/>
                    <a:gd name="T51" fmla="*/ 44 h 104"/>
                    <a:gd name="T52" fmla="*/ 72 w 149"/>
                    <a:gd name="T53" fmla="*/ 50 h 104"/>
                    <a:gd name="T54" fmla="*/ 63 w 149"/>
                    <a:gd name="T55" fmla="*/ 54 h 104"/>
                    <a:gd name="T56" fmla="*/ 54 w 149"/>
                    <a:gd name="T57" fmla="*/ 60 h 104"/>
                    <a:gd name="T58" fmla="*/ 47 w 149"/>
                    <a:gd name="T59" fmla="*/ 64 h 104"/>
                    <a:gd name="T60" fmla="*/ 38 w 149"/>
                    <a:gd name="T61" fmla="*/ 69 h 104"/>
                    <a:gd name="T62" fmla="*/ 29 w 149"/>
                    <a:gd name="T63" fmla="*/ 72 h 104"/>
                    <a:gd name="T64" fmla="*/ 22 w 149"/>
                    <a:gd name="T65" fmla="*/ 76 h 104"/>
                    <a:gd name="T66" fmla="*/ 15 w 149"/>
                    <a:gd name="T67" fmla="*/ 79 h 104"/>
                    <a:gd name="T68" fmla="*/ 6 w 149"/>
                    <a:gd name="T69" fmla="*/ 83 h 104"/>
                    <a:gd name="T70" fmla="*/ 0 w 149"/>
                    <a:gd name="T71" fmla="*/ 96 h 104"/>
                    <a:gd name="T72" fmla="*/ 22 w 149"/>
                    <a:gd name="T73" fmla="*/ 9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9" h="104">
                      <a:moveTo>
                        <a:pt x="22" y="92"/>
                      </a:moveTo>
                      <a:lnTo>
                        <a:pt x="16" y="104"/>
                      </a:lnTo>
                      <a:lnTo>
                        <a:pt x="24" y="101"/>
                      </a:lnTo>
                      <a:lnTo>
                        <a:pt x="32" y="98"/>
                      </a:lnTo>
                      <a:lnTo>
                        <a:pt x="40" y="93"/>
                      </a:lnTo>
                      <a:lnTo>
                        <a:pt x="48" y="89"/>
                      </a:lnTo>
                      <a:lnTo>
                        <a:pt x="57" y="85"/>
                      </a:lnTo>
                      <a:lnTo>
                        <a:pt x="66" y="80"/>
                      </a:lnTo>
                      <a:lnTo>
                        <a:pt x="74" y="76"/>
                      </a:lnTo>
                      <a:lnTo>
                        <a:pt x="83" y="69"/>
                      </a:lnTo>
                      <a:lnTo>
                        <a:pt x="92" y="63"/>
                      </a:lnTo>
                      <a:lnTo>
                        <a:pt x="101" y="58"/>
                      </a:lnTo>
                      <a:lnTo>
                        <a:pt x="109" y="51"/>
                      </a:lnTo>
                      <a:lnTo>
                        <a:pt x="118" y="45"/>
                      </a:lnTo>
                      <a:lnTo>
                        <a:pt x="125" y="38"/>
                      </a:lnTo>
                      <a:lnTo>
                        <a:pt x="134" y="31"/>
                      </a:lnTo>
                      <a:lnTo>
                        <a:pt x="141" y="24"/>
                      </a:lnTo>
                      <a:lnTo>
                        <a:pt x="149" y="16"/>
                      </a:lnTo>
                      <a:lnTo>
                        <a:pt x="130" y="0"/>
                      </a:lnTo>
                      <a:lnTo>
                        <a:pt x="124" y="8"/>
                      </a:lnTo>
                      <a:lnTo>
                        <a:pt x="118" y="15"/>
                      </a:lnTo>
                      <a:lnTo>
                        <a:pt x="111" y="21"/>
                      </a:lnTo>
                      <a:lnTo>
                        <a:pt x="104" y="26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79" y="44"/>
                      </a:lnTo>
                      <a:lnTo>
                        <a:pt x="72" y="50"/>
                      </a:lnTo>
                      <a:lnTo>
                        <a:pt x="63" y="54"/>
                      </a:lnTo>
                      <a:lnTo>
                        <a:pt x="54" y="60"/>
                      </a:lnTo>
                      <a:lnTo>
                        <a:pt x="47" y="64"/>
                      </a:lnTo>
                      <a:lnTo>
                        <a:pt x="38" y="69"/>
                      </a:lnTo>
                      <a:lnTo>
                        <a:pt x="29" y="72"/>
                      </a:lnTo>
                      <a:lnTo>
                        <a:pt x="22" y="76"/>
                      </a:lnTo>
                      <a:lnTo>
                        <a:pt x="15" y="79"/>
                      </a:lnTo>
                      <a:lnTo>
                        <a:pt x="6" y="83"/>
                      </a:lnTo>
                      <a:lnTo>
                        <a:pt x="0" y="96"/>
                      </a:lnTo>
                      <a:lnTo>
                        <a:pt x="22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9" name="Freeform 158"/>
                <p:cNvSpPr>
                  <a:spLocks/>
                </p:cNvSpPr>
                <p:nvPr/>
              </p:nvSpPr>
              <p:spPr bwMode="auto">
                <a:xfrm>
                  <a:off x="4923" y="2620"/>
                  <a:ext cx="40" cy="44"/>
                </a:xfrm>
                <a:custGeom>
                  <a:avLst/>
                  <a:gdLst>
                    <a:gd name="T0" fmla="*/ 121 w 121"/>
                    <a:gd name="T1" fmla="*/ 110 h 131"/>
                    <a:gd name="T2" fmla="*/ 111 w 121"/>
                    <a:gd name="T3" fmla="*/ 106 h 131"/>
                    <a:gd name="T4" fmla="*/ 101 w 121"/>
                    <a:gd name="T5" fmla="*/ 100 h 131"/>
                    <a:gd name="T6" fmla="*/ 92 w 121"/>
                    <a:gd name="T7" fmla="*/ 94 h 131"/>
                    <a:gd name="T8" fmla="*/ 83 w 121"/>
                    <a:gd name="T9" fmla="*/ 89 h 131"/>
                    <a:gd name="T10" fmla="*/ 76 w 121"/>
                    <a:gd name="T11" fmla="*/ 84 h 131"/>
                    <a:gd name="T12" fmla="*/ 69 w 121"/>
                    <a:gd name="T13" fmla="*/ 78 h 131"/>
                    <a:gd name="T14" fmla="*/ 61 w 121"/>
                    <a:gd name="T15" fmla="*/ 71 h 131"/>
                    <a:gd name="T16" fmla="*/ 54 w 121"/>
                    <a:gd name="T17" fmla="*/ 65 h 131"/>
                    <a:gd name="T18" fmla="*/ 48 w 121"/>
                    <a:gd name="T19" fmla="*/ 58 h 131"/>
                    <a:gd name="T20" fmla="*/ 44 w 121"/>
                    <a:gd name="T21" fmla="*/ 52 h 131"/>
                    <a:gd name="T22" fmla="*/ 40 w 121"/>
                    <a:gd name="T23" fmla="*/ 44 h 131"/>
                    <a:gd name="T24" fmla="*/ 35 w 121"/>
                    <a:gd name="T25" fmla="*/ 36 h 131"/>
                    <a:gd name="T26" fmla="*/ 31 w 121"/>
                    <a:gd name="T27" fmla="*/ 29 h 131"/>
                    <a:gd name="T28" fmla="*/ 28 w 121"/>
                    <a:gd name="T29" fmla="*/ 19 h 131"/>
                    <a:gd name="T30" fmla="*/ 25 w 121"/>
                    <a:gd name="T31" fmla="*/ 9 h 131"/>
                    <a:gd name="T32" fmla="*/ 22 w 121"/>
                    <a:gd name="T33" fmla="*/ 0 h 131"/>
                    <a:gd name="T34" fmla="*/ 0 w 121"/>
                    <a:gd name="T35" fmla="*/ 4 h 131"/>
                    <a:gd name="T36" fmla="*/ 3 w 121"/>
                    <a:gd name="T37" fmla="*/ 16 h 131"/>
                    <a:gd name="T38" fmla="*/ 6 w 121"/>
                    <a:gd name="T39" fmla="*/ 26 h 131"/>
                    <a:gd name="T40" fmla="*/ 10 w 121"/>
                    <a:gd name="T41" fmla="*/ 36 h 131"/>
                    <a:gd name="T42" fmla="*/ 13 w 121"/>
                    <a:gd name="T43" fmla="*/ 46 h 131"/>
                    <a:gd name="T44" fmla="*/ 19 w 121"/>
                    <a:gd name="T45" fmla="*/ 55 h 131"/>
                    <a:gd name="T46" fmla="*/ 25 w 121"/>
                    <a:gd name="T47" fmla="*/ 65 h 131"/>
                    <a:gd name="T48" fmla="*/ 31 w 121"/>
                    <a:gd name="T49" fmla="*/ 73 h 131"/>
                    <a:gd name="T50" fmla="*/ 38 w 121"/>
                    <a:gd name="T51" fmla="*/ 81 h 131"/>
                    <a:gd name="T52" fmla="*/ 45 w 121"/>
                    <a:gd name="T53" fmla="*/ 89 h 131"/>
                    <a:gd name="T54" fmla="*/ 53 w 121"/>
                    <a:gd name="T55" fmla="*/ 96 h 131"/>
                    <a:gd name="T56" fmla="*/ 61 w 121"/>
                    <a:gd name="T57" fmla="*/ 103 h 131"/>
                    <a:gd name="T58" fmla="*/ 70 w 121"/>
                    <a:gd name="T59" fmla="*/ 109 h 131"/>
                    <a:gd name="T60" fmla="*/ 80 w 121"/>
                    <a:gd name="T61" fmla="*/ 115 h 131"/>
                    <a:gd name="T62" fmla="*/ 89 w 121"/>
                    <a:gd name="T63" fmla="*/ 121 h 131"/>
                    <a:gd name="T64" fmla="*/ 99 w 121"/>
                    <a:gd name="T65" fmla="*/ 126 h 131"/>
                    <a:gd name="T66" fmla="*/ 111 w 121"/>
                    <a:gd name="T67" fmla="*/ 131 h 131"/>
                    <a:gd name="T68" fmla="*/ 121 w 121"/>
                    <a:gd name="T69" fmla="*/ 1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1" h="131">
                      <a:moveTo>
                        <a:pt x="121" y="110"/>
                      </a:moveTo>
                      <a:lnTo>
                        <a:pt x="111" y="106"/>
                      </a:lnTo>
                      <a:lnTo>
                        <a:pt x="101" y="100"/>
                      </a:lnTo>
                      <a:lnTo>
                        <a:pt x="92" y="94"/>
                      </a:lnTo>
                      <a:lnTo>
                        <a:pt x="83" y="89"/>
                      </a:lnTo>
                      <a:lnTo>
                        <a:pt x="76" y="84"/>
                      </a:lnTo>
                      <a:lnTo>
                        <a:pt x="69" y="78"/>
                      </a:lnTo>
                      <a:lnTo>
                        <a:pt x="61" y="71"/>
                      </a:lnTo>
                      <a:lnTo>
                        <a:pt x="54" y="65"/>
                      </a:lnTo>
                      <a:lnTo>
                        <a:pt x="48" y="58"/>
                      </a:lnTo>
                      <a:lnTo>
                        <a:pt x="44" y="52"/>
                      </a:lnTo>
                      <a:lnTo>
                        <a:pt x="40" y="44"/>
                      </a:lnTo>
                      <a:lnTo>
                        <a:pt x="35" y="36"/>
                      </a:lnTo>
                      <a:lnTo>
                        <a:pt x="31" y="29"/>
                      </a:lnTo>
                      <a:lnTo>
                        <a:pt x="28" y="19"/>
                      </a:lnTo>
                      <a:lnTo>
                        <a:pt x="25" y="9"/>
                      </a:ln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" y="16"/>
                      </a:lnTo>
                      <a:lnTo>
                        <a:pt x="6" y="26"/>
                      </a:lnTo>
                      <a:lnTo>
                        <a:pt x="10" y="36"/>
                      </a:lnTo>
                      <a:lnTo>
                        <a:pt x="13" y="46"/>
                      </a:lnTo>
                      <a:lnTo>
                        <a:pt x="19" y="55"/>
                      </a:lnTo>
                      <a:lnTo>
                        <a:pt x="25" y="65"/>
                      </a:lnTo>
                      <a:lnTo>
                        <a:pt x="31" y="73"/>
                      </a:lnTo>
                      <a:lnTo>
                        <a:pt x="38" y="81"/>
                      </a:lnTo>
                      <a:lnTo>
                        <a:pt x="45" y="89"/>
                      </a:lnTo>
                      <a:lnTo>
                        <a:pt x="53" y="96"/>
                      </a:lnTo>
                      <a:lnTo>
                        <a:pt x="61" y="103"/>
                      </a:lnTo>
                      <a:lnTo>
                        <a:pt x="70" y="109"/>
                      </a:lnTo>
                      <a:lnTo>
                        <a:pt x="80" y="115"/>
                      </a:lnTo>
                      <a:lnTo>
                        <a:pt x="89" y="121"/>
                      </a:lnTo>
                      <a:lnTo>
                        <a:pt x="99" y="126"/>
                      </a:lnTo>
                      <a:lnTo>
                        <a:pt x="111" y="131"/>
                      </a:lnTo>
                      <a:lnTo>
                        <a:pt x="121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0" name="Freeform 159"/>
                <p:cNvSpPr>
                  <a:spLocks/>
                </p:cNvSpPr>
                <p:nvPr/>
              </p:nvSpPr>
              <p:spPr bwMode="auto">
                <a:xfrm>
                  <a:off x="4960" y="2657"/>
                  <a:ext cx="36" cy="11"/>
                </a:xfrm>
                <a:custGeom>
                  <a:avLst/>
                  <a:gdLst>
                    <a:gd name="T0" fmla="*/ 107 w 110"/>
                    <a:gd name="T1" fmla="*/ 11 h 35"/>
                    <a:gd name="T2" fmla="*/ 102 w 110"/>
                    <a:gd name="T3" fmla="*/ 12 h 35"/>
                    <a:gd name="T4" fmla="*/ 96 w 110"/>
                    <a:gd name="T5" fmla="*/ 12 h 35"/>
                    <a:gd name="T6" fmla="*/ 90 w 110"/>
                    <a:gd name="T7" fmla="*/ 12 h 35"/>
                    <a:gd name="T8" fmla="*/ 77 w 110"/>
                    <a:gd name="T9" fmla="*/ 12 h 35"/>
                    <a:gd name="T10" fmla="*/ 71 w 110"/>
                    <a:gd name="T11" fmla="*/ 14 h 35"/>
                    <a:gd name="T12" fmla="*/ 65 w 110"/>
                    <a:gd name="T13" fmla="*/ 12 h 35"/>
                    <a:gd name="T14" fmla="*/ 59 w 110"/>
                    <a:gd name="T15" fmla="*/ 12 h 35"/>
                    <a:gd name="T16" fmla="*/ 54 w 110"/>
                    <a:gd name="T17" fmla="*/ 12 h 35"/>
                    <a:gd name="T18" fmla="*/ 48 w 110"/>
                    <a:gd name="T19" fmla="*/ 12 h 35"/>
                    <a:gd name="T20" fmla="*/ 41 w 110"/>
                    <a:gd name="T21" fmla="*/ 9 h 35"/>
                    <a:gd name="T22" fmla="*/ 35 w 110"/>
                    <a:gd name="T23" fmla="*/ 8 h 35"/>
                    <a:gd name="T24" fmla="*/ 29 w 110"/>
                    <a:gd name="T25" fmla="*/ 6 h 35"/>
                    <a:gd name="T26" fmla="*/ 23 w 110"/>
                    <a:gd name="T27" fmla="*/ 5 h 35"/>
                    <a:gd name="T28" fmla="*/ 16 w 110"/>
                    <a:gd name="T29" fmla="*/ 2 h 35"/>
                    <a:gd name="T30" fmla="*/ 10 w 110"/>
                    <a:gd name="T31" fmla="*/ 0 h 35"/>
                    <a:gd name="T32" fmla="*/ 0 w 110"/>
                    <a:gd name="T33" fmla="*/ 21 h 35"/>
                    <a:gd name="T34" fmla="*/ 7 w 110"/>
                    <a:gd name="T35" fmla="*/ 24 h 35"/>
                    <a:gd name="T36" fmla="*/ 16 w 110"/>
                    <a:gd name="T37" fmla="*/ 27 h 35"/>
                    <a:gd name="T38" fmla="*/ 23 w 110"/>
                    <a:gd name="T39" fmla="*/ 30 h 35"/>
                    <a:gd name="T40" fmla="*/ 30 w 110"/>
                    <a:gd name="T41" fmla="*/ 31 h 35"/>
                    <a:gd name="T42" fmla="*/ 36 w 110"/>
                    <a:gd name="T43" fmla="*/ 32 h 35"/>
                    <a:gd name="T44" fmla="*/ 43 w 110"/>
                    <a:gd name="T45" fmla="*/ 34 h 35"/>
                    <a:gd name="T46" fmla="*/ 51 w 110"/>
                    <a:gd name="T47" fmla="*/ 35 h 35"/>
                    <a:gd name="T48" fmla="*/ 58 w 110"/>
                    <a:gd name="T49" fmla="*/ 35 h 35"/>
                    <a:gd name="T50" fmla="*/ 64 w 110"/>
                    <a:gd name="T51" fmla="*/ 35 h 35"/>
                    <a:gd name="T52" fmla="*/ 71 w 110"/>
                    <a:gd name="T53" fmla="*/ 35 h 35"/>
                    <a:gd name="T54" fmla="*/ 78 w 110"/>
                    <a:gd name="T55" fmla="*/ 35 h 35"/>
                    <a:gd name="T56" fmla="*/ 91 w 110"/>
                    <a:gd name="T57" fmla="*/ 35 h 35"/>
                    <a:gd name="T58" fmla="*/ 97 w 110"/>
                    <a:gd name="T59" fmla="*/ 35 h 35"/>
                    <a:gd name="T60" fmla="*/ 105 w 110"/>
                    <a:gd name="T61" fmla="*/ 34 h 35"/>
                    <a:gd name="T62" fmla="*/ 110 w 110"/>
                    <a:gd name="T63" fmla="*/ 34 h 35"/>
                    <a:gd name="T64" fmla="*/ 107 w 110"/>
                    <a:gd name="T65" fmla="*/ 1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0" h="35">
                      <a:moveTo>
                        <a:pt x="107" y="11"/>
                      </a:moveTo>
                      <a:lnTo>
                        <a:pt x="102" y="12"/>
                      </a:lnTo>
                      <a:lnTo>
                        <a:pt x="96" y="12"/>
                      </a:lnTo>
                      <a:lnTo>
                        <a:pt x="90" y="12"/>
                      </a:lnTo>
                      <a:lnTo>
                        <a:pt x="77" y="12"/>
                      </a:lnTo>
                      <a:lnTo>
                        <a:pt x="71" y="14"/>
                      </a:lnTo>
                      <a:lnTo>
                        <a:pt x="65" y="12"/>
                      </a:lnTo>
                      <a:lnTo>
                        <a:pt x="59" y="12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41" y="9"/>
                      </a:lnTo>
                      <a:lnTo>
                        <a:pt x="35" y="8"/>
                      </a:lnTo>
                      <a:lnTo>
                        <a:pt x="29" y="6"/>
                      </a:lnTo>
                      <a:lnTo>
                        <a:pt x="23" y="5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0" y="21"/>
                      </a:lnTo>
                      <a:lnTo>
                        <a:pt x="7" y="24"/>
                      </a:lnTo>
                      <a:lnTo>
                        <a:pt x="16" y="27"/>
                      </a:lnTo>
                      <a:lnTo>
                        <a:pt x="23" y="30"/>
                      </a:lnTo>
                      <a:lnTo>
                        <a:pt x="30" y="31"/>
                      </a:lnTo>
                      <a:lnTo>
                        <a:pt x="36" y="32"/>
                      </a:lnTo>
                      <a:lnTo>
                        <a:pt x="43" y="34"/>
                      </a:lnTo>
                      <a:lnTo>
                        <a:pt x="51" y="35"/>
                      </a:lnTo>
                      <a:lnTo>
                        <a:pt x="58" y="35"/>
                      </a:lnTo>
                      <a:lnTo>
                        <a:pt x="64" y="35"/>
                      </a:lnTo>
                      <a:lnTo>
                        <a:pt x="71" y="35"/>
                      </a:lnTo>
                      <a:lnTo>
                        <a:pt x="78" y="35"/>
                      </a:lnTo>
                      <a:lnTo>
                        <a:pt x="91" y="35"/>
                      </a:lnTo>
                      <a:lnTo>
                        <a:pt x="97" y="35"/>
                      </a:lnTo>
                      <a:lnTo>
                        <a:pt x="105" y="34"/>
                      </a:lnTo>
                      <a:lnTo>
                        <a:pt x="110" y="34"/>
                      </a:lnTo>
                      <a:lnTo>
                        <a:pt x="10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1" name="Freeform 160"/>
                <p:cNvSpPr>
                  <a:spLocks/>
                </p:cNvSpPr>
                <p:nvPr/>
              </p:nvSpPr>
              <p:spPr bwMode="auto">
                <a:xfrm>
                  <a:off x="4995" y="2651"/>
                  <a:ext cx="35" cy="17"/>
                </a:xfrm>
                <a:custGeom>
                  <a:avLst/>
                  <a:gdLst>
                    <a:gd name="T0" fmla="*/ 104 w 104"/>
                    <a:gd name="T1" fmla="*/ 0 h 50"/>
                    <a:gd name="T2" fmla="*/ 96 w 104"/>
                    <a:gd name="T3" fmla="*/ 0 h 50"/>
                    <a:gd name="T4" fmla="*/ 89 w 104"/>
                    <a:gd name="T5" fmla="*/ 2 h 50"/>
                    <a:gd name="T6" fmla="*/ 82 w 104"/>
                    <a:gd name="T7" fmla="*/ 2 h 50"/>
                    <a:gd name="T8" fmla="*/ 75 w 104"/>
                    <a:gd name="T9" fmla="*/ 5 h 50"/>
                    <a:gd name="T10" fmla="*/ 69 w 104"/>
                    <a:gd name="T11" fmla="*/ 6 h 50"/>
                    <a:gd name="T12" fmla="*/ 63 w 104"/>
                    <a:gd name="T13" fmla="*/ 8 h 50"/>
                    <a:gd name="T14" fmla="*/ 56 w 104"/>
                    <a:gd name="T15" fmla="*/ 11 h 50"/>
                    <a:gd name="T16" fmla="*/ 50 w 104"/>
                    <a:gd name="T17" fmla="*/ 14 h 50"/>
                    <a:gd name="T18" fmla="*/ 43 w 104"/>
                    <a:gd name="T19" fmla="*/ 15 h 50"/>
                    <a:gd name="T20" fmla="*/ 37 w 104"/>
                    <a:gd name="T21" fmla="*/ 18 h 50"/>
                    <a:gd name="T22" fmla="*/ 31 w 104"/>
                    <a:gd name="T23" fmla="*/ 19 h 50"/>
                    <a:gd name="T24" fmla="*/ 25 w 104"/>
                    <a:gd name="T25" fmla="*/ 22 h 50"/>
                    <a:gd name="T26" fmla="*/ 19 w 104"/>
                    <a:gd name="T27" fmla="*/ 22 h 50"/>
                    <a:gd name="T28" fmla="*/ 14 w 104"/>
                    <a:gd name="T29" fmla="*/ 24 h 50"/>
                    <a:gd name="T30" fmla="*/ 8 w 104"/>
                    <a:gd name="T31" fmla="*/ 25 h 50"/>
                    <a:gd name="T32" fmla="*/ 0 w 104"/>
                    <a:gd name="T33" fmla="*/ 27 h 50"/>
                    <a:gd name="T34" fmla="*/ 3 w 104"/>
                    <a:gd name="T35" fmla="*/ 50 h 50"/>
                    <a:gd name="T36" fmla="*/ 11 w 104"/>
                    <a:gd name="T37" fmla="*/ 48 h 50"/>
                    <a:gd name="T38" fmla="*/ 18 w 104"/>
                    <a:gd name="T39" fmla="*/ 47 h 50"/>
                    <a:gd name="T40" fmla="*/ 24 w 104"/>
                    <a:gd name="T41" fmla="*/ 46 h 50"/>
                    <a:gd name="T42" fmla="*/ 32 w 104"/>
                    <a:gd name="T43" fmla="*/ 44 h 50"/>
                    <a:gd name="T44" fmla="*/ 38 w 104"/>
                    <a:gd name="T45" fmla="*/ 41 h 50"/>
                    <a:gd name="T46" fmla="*/ 44 w 104"/>
                    <a:gd name="T47" fmla="*/ 38 h 50"/>
                    <a:gd name="T48" fmla="*/ 51 w 104"/>
                    <a:gd name="T49" fmla="*/ 37 h 50"/>
                    <a:gd name="T50" fmla="*/ 57 w 104"/>
                    <a:gd name="T51" fmla="*/ 34 h 50"/>
                    <a:gd name="T52" fmla="*/ 63 w 104"/>
                    <a:gd name="T53" fmla="*/ 32 h 50"/>
                    <a:gd name="T54" fmla="*/ 69 w 104"/>
                    <a:gd name="T55" fmla="*/ 31 h 50"/>
                    <a:gd name="T56" fmla="*/ 75 w 104"/>
                    <a:gd name="T57" fmla="*/ 30 h 50"/>
                    <a:gd name="T58" fmla="*/ 82 w 104"/>
                    <a:gd name="T59" fmla="*/ 28 h 50"/>
                    <a:gd name="T60" fmla="*/ 86 w 104"/>
                    <a:gd name="T61" fmla="*/ 25 h 50"/>
                    <a:gd name="T62" fmla="*/ 93 w 104"/>
                    <a:gd name="T63" fmla="*/ 25 h 50"/>
                    <a:gd name="T64" fmla="*/ 98 w 104"/>
                    <a:gd name="T65" fmla="*/ 24 h 50"/>
                    <a:gd name="T66" fmla="*/ 104 w 104"/>
                    <a:gd name="T67" fmla="*/ 24 h 50"/>
                    <a:gd name="T68" fmla="*/ 104 w 104"/>
                    <a:gd name="T6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4" h="50">
                      <a:moveTo>
                        <a:pt x="104" y="0"/>
                      </a:moveTo>
                      <a:lnTo>
                        <a:pt x="96" y="0"/>
                      </a:lnTo>
                      <a:lnTo>
                        <a:pt x="89" y="2"/>
                      </a:lnTo>
                      <a:lnTo>
                        <a:pt x="82" y="2"/>
                      </a:lnTo>
                      <a:lnTo>
                        <a:pt x="75" y="5"/>
                      </a:lnTo>
                      <a:lnTo>
                        <a:pt x="69" y="6"/>
                      </a:lnTo>
                      <a:lnTo>
                        <a:pt x="63" y="8"/>
                      </a:lnTo>
                      <a:lnTo>
                        <a:pt x="56" y="11"/>
                      </a:lnTo>
                      <a:lnTo>
                        <a:pt x="50" y="14"/>
                      </a:lnTo>
                      <a:lnTo>
                        <a:pt x="43" y="15"/>
                      </a:lnTo>
                      <a:lnTo>
                        <a:pt x="37" y="18"/>
                      </a:lnTo>
                      <a:lnTo>
                        <a:pt x="31" y="19"/>
                      </a:lnTo>
                      <a:lnTo>
                        <a:pt x="25" y="22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8" y="25"/>
                      </a:lnTo>
                      <a:lnTo>
                        <a:pt x="0" y="27"/>
                      </a:lnTo>
                      <a:lnTo>
                        <a:pt x="3" y="50"/>
                      </a:lnTo>
                      <a:lnTo>
                        <a:pt x="11" y="48"/>
                      </a:lnTo>
                      <a:lnTo>
                        <a:pt x="18" y="47"/>
                      </a:lnTo>
                      <a:lnTo>
                        <a:pt x="24" y="46"/>
                      </a:lnTo>
                      <a:lnTo>
                        <a:pt x="32" y="44"/>
                      </a:lnTo>
                      <a:lnTo>
                        <a:pt x="38" y="41"/>
                      </a:lnTo>
                      <a:lnTo>
                        <a:pt x="44" y="38"/>
                      </a:lnTo>
                      <a:lnTo>
                        <a:pt x="51" y="37"/>
                      </a:lnTo>
                      <a:lnTo>
                        <a:pt x="57" y="34"/>
                      </a:lnTo>
                      <a:lnTo>
                        <a:pt x="63" y="32"/>
                      </a:lnTo>
                      <a:lnTo>
                        <a:pt x="69" y="31"/>
                      </a:lnTo>
                      <a:lnTo>
                        <a:pt x="75" y="30"/>
                      </a:lnTo>
                      <a:lnTo>
                        <a:pt x="82" y="28"/>
                      </a:lnTo>
                      <a:lnTo>
                        <a:pt x="86" y="25"/>
                      </a:lnTo>
                      <a:lnTo>
                        <a:pt x="93" y="25"/>
                      </a:lnTo>
                      <a:lnTo>
                        <a:pt x="98" y="24"/>
                      </a:lnTo>
                      <a:lnTo>
                        <a:pt x="104" y="24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2" name="Freeform 161"/>
                <p:cNvSpPr>
                  <a:spLocks/>
                </p:cNvSpPr>
                <p:nvPr/>
              </p:nvSpPr>
              <p:spPr bwMode="auto">
                <a:xfrm>
                  <a:off x="5030" y="2651"/>
                  <a:ext cx="28" cy="24"/>
                </a:xfrm>
                <a:custGeom>
                  <a:avLst/>
                  <a:gdLst>
                    <a:gd name="T0" fmla="*/ 75 w 84"/>
                    <a:gd name="T1" fmla="*/ 72 h 72"/>
                    <a:gd name="T2" fmla="*/ 84 w 84"/>
                    <a:gd name="T3" fmla="*/ 54 h 72"/>
                    <a:gd name="T4" fmla="*/ 77 w 84"/>
                    <a:gd name="T5" fmla="*/ 43 h 72"/>
                    <a:gd name="T6" fmla="*/ 67 w 84"/>
                    <a:gd name="T7" fmla="*/ 32 h 72"/>
                    <a:gd name="T8" fmla="*/ 58 w 84"/>
                    <a:gd name="T9" fmla="*/ 24 h 72"/>
                    <a:gd name="T10" fmla="*/ 48 w 84"/>
                    <a:gd name="T11" fmla="*/ 16 h 72"/>
                    <a:gd name="T12" fmla="*/ 36 w 84"/>
                    <a:gd name="T13" fmla="*/ 9 h 72"/>
                    <a:gd name="T14" fmla="*/ 24 w 84"/>
                    <a:gd name="T15" fmla="*/ 5 h 72"/>
                    <a:gd name="T16" fmla="*/ 13 w 84"/>
                    <a:gd name="T17" fmla="*/ 2 h 72"/>
                    <a:gd name="T18" fmla="*/ 0 w 84"/>
                    <a:gd name="T19" fmla="*/ 0 h 72"/>
                    <a:gd name="T20" fmla="*/ 0 w 84"/>
                    <a:gd name="T21" fmla="*/ 24 h 72"/>
                    <a:gd name="T22" fmla="*/ 8 w 84"/>
                    <a:gd name="T23" fmla="*/ 25 h 72"/>
                    <a:gd name="T24" fmla="*/ 17 w 84"/>
                    <a:gd name="T25" fmla="*/ 28 h 72"/>
                    <a:gd name="T26" fmla="*/ 27 w 84"/>
                    <a:gd name="T27" fmla="*/ 31 h 72"/>
                    <a:gd name="T28" fmla="*/ 35 w 84"/>
                    <a:gd name="T29" fmla="*/ 35 h 72"/>
                    <a:gd name="T30" fmla="*/ 43 w 84"/>
                    <a:gd name="T31" fmla="*/ 41 h 72"/>
                    <a:gd name="T32" fmla="*/ 51 w 84"/>
                    <a:gd name="T33" fmla="*/ 48 h 72"/>
                    <a:gd name="T34" fmla="*/ 56 w 84"/>
                    <a:gd name="T35" fmla="*/ 57 h 72"/>
                    <a:gd name="T36" fmla="*/ 64 w 84"/>
                    <a:gd name="T37" fmla="*/ 66 h 72"/>
                    <a:gd name="T38" fmla="*/ 71 w 84"/>
                    <a:gd name="T39" fmla="*/ 48 h 72"/>
                    <a:gd name="T40" fmla="*/ 75 w 84"/>
                    <a:gd name="T4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4" h="72">
                      <a:moveTo>
                        <a:pt x="75" y="72"/>
                      </a:moveTo>
                      <a:lnTo>
                        <a:pt x="84" y="54"/>
                      </a:lnTo>
                      <a:lnTo>
                        <a:pt x="77" y="43"/>
                      </a:lnTo>
                      <a:lnTo>
                        <a:pt x="67" y="32"/>
                      </a:lnTo>
                      <a:lnTo>
                        <a:pt x="58" y="24"/>
                      </a:lnTo>
                      <a:lnTo>
                        <a:pt x="48" y="16"/>
                      </a:lnTo>
                      <a:lnTo>
                        <a:pt x="36" y="9"/>
                      </a:lnTo>
                      <a:lnTo>
                        <a:pt x="24" y="5"/>
                      </a:lnTo>
                      <a:lnTo>
                        <a:pt x="13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8" y="25"/>
                      </a:lnTo>
                      <a:lnTo>
                        <a:pt x="17" y="28"/>
                      </a:lnTo>
                      <a:lnTo>
                        <a:pt x="27" y="31"/>
                      </a:lnTo>
                      <a:lnTo>
                        <a:pt x="35" y="35"/>
                      </a:lnTo>
                      <a:lnTo>
                        <a:pt x="43" y="41"/>
                      </a:lnTo>
                      <a:lnTo>
                        <a:pt x="51" y="48"/>
                      </a:lnTo>
                      <a:lnTo>
                        <a:pt x="56" y="57"/>
                      </a:lnTo>
                      <a:lnTo>
                        <a:pt x="64" y="66"/>
                      </a:lnTo>
                      <a:lnTo>
                        <a:pt x="71" y="48"/>
                      </a:lnTo>
                      <a:lnTo>
                        <a:pt x="7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3" name="Freeform 162"/>
                <p:cNvSpPr>
                  <a:spLocks/>
                </p:cNvSpPr>
                <p:nvPr/>
              </p:nvSpPr>
              <p:spPr bwMode="auto">
                <a:xfrm>
                  <a:off x="5032" y="2667"/>
                  <a:ext cx="23" cy="13"/>
                </a:xfrm>
                <a:custGeom>
                  <a:avLst/>
                  <a:gdLst>
                    <a:gd name="T0" fmla="*/ 9 w 68"/>
                    <a:gd name="T1" fmla="*/ 37 h 37"/>
                    <a:gd name="T2" fmla="*/ 17 w 68"/>
                    <a:gd name="T3" fmla="*/ 34 h 37"/>
                    <a:gd name="T4" fmla="*/ 26 w 68"/>
                    <a:gd name="T5" fmla="*/ 31 h 37"/>
                    <a:gd name="T6" fmla="*/ 33 w 68"/>
                    <a:gd name="T7" fmla="*/ 30 h 37"/>
                    <a:gd name="T8" fmla="*/ 41 w 68"/>
                    <a:gd name="T9" fmla="*/ 28 h 37"/>
                    <a:gd name="T10" fmla="*/ 48 w 68"/>
                    <a:gd name="T11" fmla="*/ 27 h 37"/>
                    <a:gd name="T12" fmla="*/ 55 w 68"/>
                    <a:gd name="T13" fmla="*/ 25 h 37"/>
                    <a:gd name="T14" fmla="*/ 61 w 68"/>
                    <a:gd name="T15" fmla="*/ 25 h 37"/>
                    <a:gd name="T16" fmla="*/ 68 w 68"/>
                    <a:gd name="T17" fmla="*/ 24 h 37"/>
                    <a:gd name="T18" fmla="*/ 64 w 68"/>
                    <a:gd name="T19" fmla="*/ 0 h 37"/>
                    <a:gd name="T20" fmla="*/ 58 w 68"/>
                    <a:gd name="T21" fmla="*/ 2 h 37"/>
                    <a:gd name="T22" fmla="*/ 51 w 68"/>
                    <a:gd name="T23" fmla="*/ 3 h 37"/>
                    <a:gd name="T24" fmla="*/ 44 w 68"/>
                    <a:gd name="T25" fmla="*/ 3 h 37"/>
                    <a:gd name="T26" fmla="*/ 36 w 68"/>
                    <a:gd name="T27" fmla="*/ 5 h 37"/>
                    <a:gd name="T28" fmla="*/ 28 w 68"/>
                    <a:gd name="T29" fmla="*/ 6 h 37"/>
                    <a:gd name="T30" fmla="*/ 19 w 68"/>
                    <a:gd name="T31" fmla="*/ 8 h 37"/>
                    <a:gd name="T32" fmla="*/ 9 w 68"/>
                    <a:gd name="T33" fmla="*/ 12 h 37"/>
                    <a:gd name="T34" fmla="*/ 0 w 68"/>
                    <a:gd name="T35" fmla="*/ 16 h 37"/>
                    <a:gd name="T36" fmla="*/ 9 w 68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" h="37">
                      <a:moveTo>
                        <a:pt x="9" y="37"/>
                      </a:move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3" y="30"/>
                      </a:lnTo>
                      <a:lnTo>
                        <a:pt x="41" y="28"/>
                      </a:lnTo>
                      <a:lnTo>
                        <a:pt x="48" y="27"/>
                      </a:lnTo>
                      <a:lnTo>
                        <a:pt x="55" y="25"/>
                      </a:lnTo>
                      <a:lnTo>
                        <a:pt x="61" y="25"/>
                      </a:lnTo>
                      <a:lnTo>
                        <a:pt x="68" y="24"/>
                      </a:lnTo>
                      <a:lnTo>
                        <a:pt x="64" y="0"/>
                      </a:lnTo>
                      <a:lnTo>
                        <a:pt x="58" y="2"/>
                      </a:lnTo>
                      <a:lnTo>
                        <a:pt x="51" y="3"/>
                      </a:lnTo>
                      <a:lnTo>
                        <a:pt x="44" y="3"/>
                      </a:lnTo>
                      <a:lnTo>
                        <a:pt x="36" y="5"/>
                      </a:lnTo>
                      <a:lnTo>
                        <a:pt x="28" y="6"/>
                      </a:lnTo>
                      <a:lnTo>
                        <a:pt x="19" y="8"/>
                      </a:lnTo>
                      <a:lnTo>
                        <a:pt x="9" y="12"/>
                      </a:lnTo>
                      <a:lnTo>
                        <a:pt x="0" y="16"/>
                      </a:lnTo>
                      <a:lnTo>
                        <a:pt x="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4" name="Freeform 163"/>
                <p:cNvSpPr>
                  <a:spLocks/>
                </p:cNvSpPr>
                <p:nvPr/>
              </p:nvSpPr>
              <p:spPr bwMode="auto">
                <a:xfrm>
                  <a:off x="5011" y="2673"/>
                  <a:ext cx="24" cy="14"/>
                </a:xfrm>
                <a:custGeom>
                  <a:avLst/>
                  <a:gdLst>
                    <a:gd name="T0" fmla="*/ 5 w 72"/>
                    <a:gd name="T1" fmla="*/ 44 h 44"/>
                    <a:gd name="T2" fmla="*/ 13 w 72"/>
                    <a:gd name="T3" fmla="*/ 43 h 44"/>
                    <a:gd name="T4" fmla="*/ 22 w 72"/>
                    <a:gd name="T5" fmla="*/ 41 h 44"/>
                    <a:gd name="T6" fmla="*/ 31 w 72"/>
                    <a:gd name="T7" fmla="*/ 38 h 44"/>
                    <a:gd name="T8" fmla="*/ 40 w 72"/>
                    <a:gd name="T9" fmla="*/ 35 h 44"/>
                    <a:gd name="T10" fmla="*/ 48 w 72"/>
                    <a:gd name="T11" fmla="*/ 31 h 44"/>
                    <a:gd name="T12" fmla="*/ 56 w 72"/>
                    <a:gd name="T13" fmla="*/ 30 h 44"/>
                    <a:gd name="T14" fmla="*/ 64 w 72"/>
                    <a:gd name="T15" fmla="*/ 25 h 44"/>
                    <a:gd name="T16" fmla="*/ 72 w 72"/>
                    <a:gd name="T17" fmla="*/ 21 h 44"/>
                    <a:gd name="T18" fmla="*/ 63 w 72"/>
                    <a:gd name="T19" fmla="*/ 0 h 44"/>
                    <a:gd name="T20" fmla="*/ 56 w 72"/>
                    <a:gd name="T21" fmla="*/ 3 h 44"/>
                    <a:gd name="T22" fmla="*/ 48 w 72"/>
                    <a:gd name="T23" fmla="*/ 6 h 44"/>
                    <a:gd name="T24" fmla="*/ 40 w 72"/>
                    <a:gd name="T25" fmla="*/ 11 h 44"/>
                    <a:gd name="T26" fmla="*/ 32 w 72"/>
                    <a:gd name="T27" fmla="*/ 14 h 44"/>
                    <a:gd name="T28" fmla="*/ 24 w 72"/>
                    <a:gd name="T29" fmla="*/ 15 h 44"/>
                    <a:gd name="T30" fmla="*/ 16 w 72"/>
                    <a:gd name="T31" fmla="*/ 18 h 44"/>
                    <a:gd name="T32" fmla="*/ 9 w 72"/>
                    <a:gd name="T33" fmla="*/ 19 h 44"/>
                    <a:gd name="T34" fmla="*/ 0 w 72"/>
                    <a:gd name="T35" fmla="*/ 21 h 44"/>
                    <a:gd name="T36" fmla="*/ 5 w 72"/>
                    <a:gd name="T3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2" h="44">
                      <a:moveTo>
                        <a:pt x="5" y="44"/>
                      </a:moveTo>
                      <a:lnTo>
                        <a:pt x="13" y="43"/>
                      </a:lnTo>
                      <a:lnTo>
                        <a:pt x="22" y="41"/>
                      </a:lnTo>
                      <a:lnTo>
                        <a:pt x="31" y="38"/>
                      </a:lnTo>
                      <a:lnTo>
                        <a:pt x="40" y="35"/>
                      </a:lnTo>
                      <a:lnTo>
                        <a:pt x="48" y="31"/>
                      </a:lnTo>
                      <a:lnTo>
                        <a:pt x="56" y="30"/>
                      </a:lnTo>
                      <a:lnTo>
                        <a:pt x="64" y="25"/>
                      </a:lnTo>
                      <a:lnTo>
                        <a:pt x="72" y="21"/>
                      </a:lnTo>
                      <a:lnTo>
                        <a:pt x="63" y="0"/>
                      </a:lnTo>
                      <a:lnTo>
                        <a:pt x="56" y="3"/>
                      </a:lnTo>
                      <a:lnTo>
                        <a:pt x="48" y="6"/>
                      </a:lnTo>
                      <a:lnTo>
                        <a:pt x="40" y="11"/>
                      </a:lnTo>
                      <a:lnTo>
                        <a:pt x="32" y="14"/>
                      </a:lnTo>
                      <a:lnTo>
                        <a:pt x="24" y="15"/>
                      </a:lnTo>
                      <a:lnTo>
                        <a:pt x="16" y="18"/>
                      </a:lnTo>
                      <a:lnTo>
                        <a:pt x="9" y="19"/>
                      </a:lnTo>
                      <a:lnTo>
                        <a:pt x="0" y="21"/>
                      </a:lnTo>
                      <a:lnTo>
                        <a:pt x="5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5" name="Freeform 164"/>
                <p:cNvSpPr>
                  <a:spLocks/>
                </p:cNvSpPr>
                <p:nvPr/>
              </p:nvSpPr>
              <p:spPr bwMode="auto">
                <a:xfrm>
                  <a:off x="4982" y="2680"/>
                  <a:ext cx="31" cy="8"/>
                </a:xfrm>
                <a:custGeom>
                  <a:avLst/>
                  <a:gdLst>
                    <a:gd name="T0" fmla="*/ 23 w 93"/>
                    <a:gd name="T1" fmla="*/ 9 h 26"/>
                    <a:gd name="T2" fmla="*/ 11 w 93"/>
                    <a:gd name="T3" fmla="*/ 25 h 26"/>
                    <a:gd name="T4" fmla="*/ 30 w 93"/>
                    <a:gd name="T5" fmla="*/ 25 h 26"/>
                    <a:gd name="T6" fmla="*/ 40 w 93"/>
                    <a:gd name="T7" fmla="*/ 25 h 26"/>
                    <a:gd name="T8" fmla="*/ 51 w 93"/>
                    <a:gd name="T9" fmla="*/ 25 h 26"/>
                    <a:gd name="T10" fmla="*/ 61 w 93"/>
                    <a:gd name="T11" fmla="*/ 26 h 26"/>
                    <a:gd name="T12" fmla="*/ 71 w 93"/>
                    <a:gd name="T13" fmla="*/ 25 h 26"/>
                    <a:gd name="T14" fmla="*/ 83 w 93"/>
                    <a:gd name="T15" fmla="*/ 25 h 26"/>
                    <a:gd name="T16" fmla="*/ 93 w 93"/>
                    <a:gd name="T17" fmla="*/ 23 h 26"/>
                    <a:gd name="T18" fmla="*/ 88 w 93"/>
                    <a:gd name="T19" fmla="*/ 0 h 26"/>
                    <a:gd name="T20" fmla="*/ 80 w 93"/>
                    <a:gd name="T21" fmla="*/ 1 h 26"/>
                    <a:gd name="T22" fmla="*/ 70 w 93"/>
                    <a:gd name="T23" fmla="*/ 3 h 26"/>
                    <a:gd name="T24" fmla="*/ 52 w 93"/>
                    <a:gd name="T25" fmla="*/ 3 h 26"/>
                    <a:gd name="T26" fmla="*/ 42 w 93"/>
                    <a:gd name="T27" fmla="*/ 1 h 26"/>
                    <a:gd name="T28" fmla="*/ 32 w 93"/>
                    <a:gd name="T29" fmla="*/ 1 h 26"/>
                    <a:gd name="T30" fmla="*/ 22 w 93"/>
                    <a:gd name="T31" fmla="*/ 0 h 26"/>
                    <a:gd name="T32" fmla="*/ 11 w 93"/>
                    <a:gd name="T33" fmla="*/ 0 h 26"/>
                    <a:gd name="T34" fmla="*/ 0 w 93"/>
                    <a:gd name="T35" fmla="*/ 16 h 26"/>
                    <a:gd name="T36" fmla="*/ 23 w 93"/>
                    <a:gd name="T37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3" h="26">
                      <a:moveTo>
                        <a:pt x="23" y="9"/>
                      </a:moveTo>
                      <a:lnTo>
                        <a:pt x="11" y="25"/>
                      </a:lnTo>
                      <a:lnTo>
                        <a:pt x="30" y="25"/>
                      </a:lnTo>
                      <a:lnTo>
                        <a:pt x="40" y="25"/>
                      </a:lnTo>
                      <a:lnTo>
                        <a:pt x="51" y="25"/>
                      </a:lnTo>
                      <a:lnTo>
                        <a:pt x="61" y="26"/>
                      </a:lnTo>
                      <a:lnTo>
                        <a:pt x="71" y="25"/>
                      </a:lnTo>
                      <a:lnTo>
                        <a:pt x="83" y="25"/>
                      </a:lnTo>
                      <a:lnTo>
                        <a:pt x="93" y="23"/>
                      </a:lnTo>
                      <a:lnTo>
                        <a:pt x="88" y="0"/>
                      </a:lnTo>
                      <a:lnTo>
                        <a:pt x="80" y="1"/>
                      </a:lnTo>
                      <a:lnTo>
                        <a:pt x="70" y="3"/>
                      </a:lnTo>
                      <a:lnTo>
                        <a:pt x="52" y="3"/>
                      </a:lnTo>
                      <a:lnTo>
                        <a:pt x="42" y="1"/>
                      </a:lnTo>
                      <a:lnTo>
                        <a:pt x="32" y="1"/>
                      </a:lnTo>
                      <a:lnTo>
                        <a:pt x="22" y="0"/>
                      </a:lnTo>
                      <a:lnTo>
                        <a:pt x="11" y="0"/>
                      </a:lnTo>
                      <a:lnTo>
                        <a:pt x="0" y="16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6" name="Freeform 165"/>
                <p:cNvSpPr>
                  <a:spLocks/>
                </p:cNvSpPr>
                <p:nvPr/>
              </p:nvSpPr>
              <p:spPr bwMode="auto">
                <a:xfrm>
                  <a:off x="4982" y="2683"/>
                  <a:ext cx="36" cy="43"/>
                </a:xfrm>
                <a:custGeom>
                  <a:avLst/>
                  <a:gdLst>
                    <a:gd name="T0" fmla="*/ 109 w 109"/>
                    <a:gd name="T1" fmla="*/ 112 h 129"/>
                    <a:gd name="T2" fmla="*/ 103 w 109"/>
                    <a:gd name="T3" fmla="*/ 104 h 129"/>
                    <a:gd name="T4" fmla="*/ 96 w 109"/>
                    <a:gd name="T5" fmla="*/ 98 h 129"/>
                    <a:gd name="T6" fmla="*/ 88 w 109"/>
                    <a:gd name="T7" fmla="*/ 93 h 129"/>
                    <a:gd name="T8" fmla="*/ 83 w 109"/>
                    <a:gd name="T9" fmla="*/ 88 h 129"/>
                    <a:gd name="T10" fmla="*/ 75 w 109"/>
                    <a:gd name="T11" fmla="*/ 81 h 129"/>
                    <a:gd name="T12" fmla="*/ 70 w 109"/>
                    <a:gd name="T13" fmla="*/ 75 h 129"/>
                    <a:gd name="T14" fmla="*/ 64 w 109"/>
                    <a:gd name="T15" fmla="*/ 69 h 129"/>
                    <a:gd name="T16" fmla="*/ 58 w 109"/>
                    <a:gd name="T17" fmla="*/ 62 h 129"/>
                    <a:gd name="T18" fmla="*/ 52 w 109"/>
                    <a:gd name="T19" fmla="*/ 55 h 129"/>
                    <a:gd name="T20" fmla="*/ 48 w 109"/>
                    <a:gd name="T21" fmla="*/ 49 h 129"/>
                    <a:gd name="T22" fmla="*/ 42 w 109"/>
                    <a:gd name="T23" fmla="*/ 42 h 129"/>
                    <a:gd name="T24" fmla="*/ 38 w 109"/>
                    <a:gd name="T25" fmla="*/ 34 h 129"/>
                    <a:gd name="T26" fmla="*/ 35 w 109"/>
                    <a:gd name="T27" fmla="*/ 26 h 129"/>
                    <a:gd name="T28" fmla="*/ 29 w 109"/>
                    <a:gd name="T29" fmla="*/ 17 h 129"/>
                    <a:gd name="T30" fmla="*/ 26 w 109"/>
                    <a:gd name="T31" fmla="*/ 8 h 129"/>
                    <a:gd name="T32" fmla="*/ 23 w 109"/>
                    <a:gd name="T33" fmla="*/ 0 h 129"/>
                    <a:gd name="T34" fmla="*/ 0 w 109"/>
                    <a:gd name="T35" fmla="*/ 7 h 129"/>
                    <a:gd name="T36" fmla="*/ 4 w 109"/>
                    <a:gd name="T37" fmla="*/ 17 h 129"/>
                    <a:gd name="T38" fmla="*/ 7 w 109"/>
                    <a:gd name="T39" fmla="*/ 27 h 129"/>
                    <a:gd name="T40" fmla="*/ 11 w 109"/>
                    <a:gd name="T41" fmla="*/ 36 h 129"/>
                    <a:gd name="T42" fmla="*/ 17 w 109"/>
                    <a:gd name="T43" fmla="*/ 46 h 129"/>
                    <a:gd name="T44" fmla="*/ 23 w 109"/>
                    <a:gd name="T45" fmla="*/ 55 h 129"/>
                    <a:gd name="T46" fmla="*/ 27 w 109"/>
                    <a:gd name="T47" fmla="*/ 62 h 129"/>
                    <a:gd name="T48" fmla="*/ 35 w 109"/>
                    <a:gd name="T49" fmla="*/ 69 h 129"/>
                    <a:gd name="T50" fmla="*/ 40 w 109"/>
                    <a:gd name="T51" fmla="*/ 78 h 129"/>
                    <a:gd name="T52" fmla="*/ 46 w 109"/>
                    <a:gd name="T53" fmla="*/ 84 h 129"/>
                    <a:gd name="T54" fmla="*/ 52 w 109"/>
                    <a:gd name="T55" fmla="*/ 91 h 129"/>
                    <a:gd name="T56" fmla="*/ 59 w 109"/>
                    <a:gd name="T57" fmla="*/ 98 h 129"/>
                    <a:gd name="T58" fmla="*/ 67 w 109"/>
                    <a:gd name="T59" fmla="*/ 104 h 129"/>
                    <a:gd name="T60" fmla="*/ 72 w 109"/>
                    <a:gd name="T61" fmla="*/ 112 h 129"/>
                    <a:gd name="T62" fmla="*/ 81 w 109"/>
                    <a:gd name="T63" fmla="*/ 117 h 129"/>
                    <a:gd name="T64" fmla="*/ 87 w 109"/>
                    <a:gd name="T65" fmla="*/ 123 h 129"/>
                    <a:gd name="T66" fmla="*/ 94 w 109"/>
                    <a:gd name="T67" fmla="*/ 129 h 129"/>
                    <a:gd name="T68" fmla="*/ 109 w 109"/>
                    <a:gd name="T69" fmla="*/ 11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9" h="129">
                      <a:moveTo>
                        <a:pt x="109" y="112"/>
                      </a:moveTo>
                      <a:lnTo>
                        <a:pt x="103" y="104"/>
                      </a:lnTo>
                      <a:lnTo>
                        <a:pt x="96" y="98"/>
                      </a:lnTo>
                      <a:lnTo>
                        <a:pt x="88" y="93"/>
                      </a:lnTo>
                      <a:lnTo>
                        <a:pt x="83" y="88"/>
                      </a:lnTo>
                      <a:lnTo>
                        <a:pt x="75" y="81"/>
                      </a:lnTo>
                      <a:lnTo>
                        <a:pt x="70" y="75"/>
                      </a:lnTo>
                      <a:lnTo>
                        <a:pt x="64" y="69"/>
                      </a:lnTo>
                      <a:lnTo>
                        <a:pt x="58" y="62"/>
                      </a:lnTo>
                      <a:lnTo>
                        <a:pt x="52" y="55"/>
                      </a:lnTo>
                      <a:lnTo>
                        <a:pt x="48" y="49"/>
                      </a:lnTo>
                      <a:lnTo>
                        <a:pt x="42" y="42"/>
                      </a:lnTo>
                      <a:lnTo>
                        <a:pt x="38" y="34"/>
                      </a:lnTo>
                      <a:lnTo>
                        <a:pt x="35" y="26"/>
                      </a:lnTo>
                      <a:lnTo>
                        <a:pt x="29" y="17"/>
                      </a:lnTo>
                      <a:lnTo>
                        <a:pt x="26" y="8"/>
                      </a:lnTo>
                      <a:lnTo>
                        <a:pt x="23" y="0"/>
                      </a:lnTo>
                      <a:lnTo>
                        <a:pt x="0" y="7"/>
                      </a:lnTo>
                      <a:lnTo>
                        <a:pt x="4" y="17"/>
                      </a:lnTo>
                      <a:lnTo>
                        <a:pt x="7" y="27"/>
                      </a:lnTo>
                      <a:lnTo>
                        <a:pt x="11" y="36"/>
                      </a:lnTo>
                      <a:lnTo>
                        <a:pt x="17" y="46"/>
                      </a:lnTo>
                      <a:lnTo>
                        <a:pt x="23" y="55"/>
                      </a:lnTo>
                      <a:lnTo>
                        <a:pt x="27" y="62"/>
                      </a:lnTo>
                      <a:lnTo>
                        <a:pt x="35" y="69"/>
                      </a:lnTo>
                      <a:lnTo>
                        <a:pt x="40" y="78"/>
                      </a:lnTo>
                      <a:lnTo>
                        <a:pt x="46" y="84"/>
                      </a:lnTo>
                      <a:lnTo>
                        <a:pt x="52" y="91"/>
                      </a:lnTo>
                      <a:lnTo>
                        <a:pt x="59" y="98"/>
                      </a:lnTo>
                      <a:lnTo>
                        <a:pt x="67" y="104"/>
                      </a:lnTo>
                      <a:lnTo>
                        <a:pt x="72" y="112"/>
                      </a:lnTo>
                      <a:lnTo>
                        <a:pt x="81" y="117"/>
                      </a:lnTo>
                      <a:lnTo>
                        <a:pt x="87" y="123"/>
                      </a:lnTo>
                      <a:lnTo>
                        <a:pt x="94" y="129"/>
                      </a:lnTo>
                      <a:lnTo>
                        <a:pt x="109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7" name="Freeform 166"/>
                <p:cNvSpPr>
                  <a:spLocks/>
                </p:cNvSpPr>
                <p:nvPr/>
              </p:nvSpPr>
              <p:spPr bwMode="auto">
                <a:xfrm>
                  <a:off x="5013" y="2720"/>
                  <a:ext cx="76" cy="48"/>
                </a:xfrm>
                <a:custGeom>
                  <a:avLst/>
                  <a:gdLst>
                    <a:gd name="T0" fmla="*/ 211 w 227"/>
                    <a:gd name="T1" fmla="*/ 126 h 144"/>
                    <a:gd name="T2" fmla="*/ 227 w 227"/>
                    <a:gd name="T3" fmla="*/ 126 h 144"/>
                    <a:gd name="T4" fmla="*/ 214 w 227"/>
                    <a:gd name="T5" fmla="*/ 114 h 144"/>
                    <a:gd name="T6" fmla="*/ 202 w 227"/>
                    <a:gd name="T7" fmla="*/ 104 h 144"/>
                    <a:gd name="T8" fmla="*/ 188 w 227"/>
                    <a:gd name="T9" fmla="*/ 94 h 144"/>
                    <a:gd name="T10" fmla="*/ 173 w 227"/>
                    <a:gd name="T11" fmla="*/ 85 h 144"/>
                    <a:gd name="T12" fmla="*/ 160 w 227"/>
                    <a:gd name="T13" fmla="*/ 77 h 144"/>
                    <a:gd name="T14" fmla="*/ 147 w 227"/>
                    <a:gd name="T15" fmla="*/ 69 h 144"/>
                    <a:gd name="T16" fmla="*/ 133 w 227"/>
                    <a:gd name="T17" fmla="*/ 62 h 144"/>
                    <a:gd name="T18" fmla="*/ 118 w 227"/>
                    <a:gd name="T19" fmla="*/ 55 h 144"/>
                    <a:gd name="T20" fmla="*/ 103 w 227"/>
                    <a:gd name="T21" fmla="*/ 49 h 144"/>
                    <a:gd name="T22" fmla="*/ 90 w 227"/>
                    <a:gd name="T23" fmla="*/ 43 h 144"/>
                    <a:gd name="T24" fmla="*/ 77 w 227"/>
                    <a:gd name="T25" fmla="*/ 36 h 144"/>
                    <a:gd name="T26" fmla="*/ 64 w 227"/>
                    <a:gd name="T27" fmla="*/ 30 h 144"/>
                    <a:gd name="T28" fmla="*/ 51 w 227"/>
                    <a:gd name="T29" fmla="*/ 23 h 144"/>
                    <a:gd name="T30" fmla="*/ 39 w 227"/>
                    <a:gd name="T31" fmla="*/ 16 h 144"/>
                    <a:gd name="T32" fmla="*/ 26 w 227"/>
                    <a:gd name="T33" fmla="*/ 7 h 144"/>
                    <a:gd name="T34" fmla="*/ 15 w 227"/>
                    <a:gd name="T35" fmla="*/ 0 h 144"/>
                    <a:gd name="T36" fmla="*/ 0 w 227"/>
                    <a:gd name="T37" fmla="*/ 17 h 144"/>
                    <a:gd name="T38" fmla="*/ 13 w 227"/>
                    <a:gd name="T39" fmla="*/ 26 h 144"/>
                    <a:gd name="T40" fmla="*/ 26 w 227"/>
                    <a:gd name="T41" fmla="*/ 34 h 144"/>
                    <a:gd name="T42" fmla="*/ 39 w 227"/>
                    <a:gd name="T43" fmla="*/ 43 h 144"/>
                    <a:gd name="T44" fmla="*/ 53 w 227"/>
                    <a:gd name="T45" fmla="*/ 50 h 144"/>
                    <a:gd name="T46" fmla="*/ 66 w 227"/>
                    <a:gd name="T47" fmla="*/ 58 h 144"/>
                    <a:gd name="T48" fmla="*/ 82 w 227"/>
                    <a:gd name="T49" fmla="*/ 64 h 144"/>
                    <a:gd name="T50" fmla="*/ 95 w 227"/>
                    <a:gd name="T51" fmla="*/ 71 h 144"/>
                    <a:gd name="T52" fmla="*/ 108 w 227"/>
                    <a:gd name="T53" fmla="*/ 77 h 144"/>
                    <a:gd name="T54" fmla="*/ 122 w 227"/>
                    <a:gd name="T55" fmla="*/ 84 h 144"/>
                    <a:gd name="T56" fmla="*/ 135 w 227"/>
                    <a:gd name="T57" fmla="*/ 90 h 144"/>
                    <a:gd name="T58" fmla="*/ 149 w 227"/>
                    <a:gd name="T59" fmla="*/ 97 h 144"/>
                    <a:gd name="T60" fmla="*/ 162 w 227"/>
                    <a:gd name="T61" fmla="*/ 104 h 144"/>
                    <a:gd name="T62" fmla="*/ 175 w 227"/>
                    <a:gd name="T63" fmla="*/ 113 h 144"/>
                    <a:gd name="T64" fmla="*/ 188 w 227"/>
                    <a:gd name="T65" fmla="*/ 122 h 144"/>
                    <a:gd name="T66" fmla="*/ 199 w 227"/>
                    <a:gd name="T67" fmla="*/ 132 h 144"/>
                    <a:gd name="T68" fmla="*/ 211 w 227"/>
                    <a:gd name="T69" fmla="*/ 144 h 144"/>
                    <a:gd name="T70" fmla="*/ 227 w 227"/>
                    <a:gd name="T71" fmla="*/ 144 h 144"/>
                    <a:gd name="T72" fmla="*/ 211 w 227"/>
                    <a:gd name="T73" fmla="*/ 126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7" h="144">
                      <a:moveTo>
                        <a:pt x="211" y="126"/>
                      </a:moveTo>
                      <a:lnTo>
                        <a:pt x="227" y="126"/>
                      </a:lnTo>
                      <a:lnTo>
                        <a:pt x="214" y="114"/>
                      </a:lnTo>
                      <a:lnTo>
                        <a:pt x="202" y="104"/>
                      </a:lnTo>
                      <a:lnTo>
                        <a:pt x="188" y="94"/>
                      </a:lnTo>
                      <a:lnTo>
                        <a:pt x="173" y="85"/>
                      </a:lnTo>
                      <a:lnTo>
                        <a:pt x="160" y="77"/>
                      </a:lnTo>
                      <a:lnTo>
                        <a:pt x="147" y="69"/>
                      </a:lnTo>
                      <a:lnTo>
                        <a:pt x="133" y="62"/>
                      </a:lnTo>
                      <a:lnTo>
                        <a:pt x="118" y="55"/>
                      </a:lnTo>
                      <a:lnTo>
                        <a:pt x="103" y="49"/>
                      </a:lnTo>
                      <a:lnTo>
                        <a:pt x="90" y="43"/>
                      </a:lnTo>
                      <a:lnTo>
                        <a:pt x="77" y="36"/>
                      </a:lnTo>
                      <a:lnTo>
                        <a:pt x="64" y="30"/>
                      </a:lnTo>
                      <a:lnTo>
                        <a:pt x="51" y="23"/>
                      </a:lnTo>
                      <a:lnTo>
                        <a:pt x="39" y="16"/>
                      </a:lnTo>
                      <a:lnTo>
                        <a:pt x="26" y="7"/>
                      </a:lnTo>
                      <a:lnTo>
                        <a:pt x="15" y="0"/>
                      </a:lnTo>
                      <a:lnTo>
                        <a:pt x="0" y="17"/>
                      </a:lnTo>
                      <a:lnTo>
                        <a:pt x="13" y="26"/>
                      </a:lnTo>
                      <a:lnTo>
                        <a:pt x="26" y="34"/>
                      </a:lnTo>
                      <a:lnTo>
                        <a:pt x="39" y="43"/>
                      </a:lnTo>
                      <a:lnTo>
                        <a:pt x="53" y="50"/>
                      </a:lnTo>
                      <a:lnTo>
                        <a:pt x="66" y="58"/>
                      </a:lnTo>
                      <a:lnTo>
                        <a:pt x="82" y="64"/>
                      </a:lnTo>
                      <a:lnTo>
                        <a:pt x="95" y="71"/>
                      </a:lnTo>
                      <a:lnTo>
                        <a:pt x="108" y="77"/>
                      </a:lnTo>
                      <a:lnTo>
                        <a:pt x="122" y="84"/>
                      </a:lnTo>
                      <a:lnTo>
                        <a:pt x="135" y="90"/>
                      </a:lnTo>
                      <a:lnTo>
                        <a:pt x="149" y="97"/>
                      </a:lnTo>
                      <a:lnTo>
                        <a:pt x="162" y="104"/>
                      </a:lnTo>
                      <a:lnTo>
                        <a:pt x="175" y="113"/>
                      </a:lnTo>
                      <a:lnTo>
                        <a:pt x="188" y="122"/>
                      </a:lnTo>
                      <a:lnTo>
                        <a:pt x="199" y="132"/>
                      </a:lnTo>
                      <a:lnTo>
                        <a:pt x="211" y="144"/>
                      </a:lnTo>
                      <a:lnTo>
                        <a:pt x="227" y="144"/>
                      </a:lnTo>
                      <a:lnTo>
                        <a:pt x="211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8" name="Freeform 167"/>
                <p:cNvSpPr>
                  <a:spLocks/>
                </p:cNvSpPr>
                <p:nvPr/>
              </p:nvSpPr>
              <p:spPr bwMode="auto">
                <a:xfrm>
                  <a:off x="5084" y="2708"/>
                  <a:ext cx="76" cy="60"/>
                </a:xfrm>
                <a:custGeom>
                  <a:avLst/>
                  <a:gdLst>
                    <a:gd name="T0" fmla="*/ 217 w 230"/>
                    <a:gd name="T1" fmla="*/ 0 h 181"/>
                    <a:gd name="T2" fmla="*/ 215 w 230"/>
                    <a:gd name="T3" fmla="*/ 0 h 181"/>
                    <a:gd name="T4" fmla="*/ 202 w 230"/>
                    <a:gd name="T5" fmla="*/ 10 h 181"/>
                    <a:gd name="T6" fmla="*/ 189 w 230"/>
                    <a:gd name="T7" fmla="*/ 21 h 181"/>
                    <a:gd name="T8" fmla="*/ 176 w 230"/>
                    <a:gd name="T9" fmla="*/ 31 h 181"/>
                    <a:gd name="T10" fmla="*/ 161 w 230"/>
                    <a:gd name="T11" fmla="*/ 39 h 181"/>
                    <a:gd name="T12" fmla="*/ 147 w 230"/>
                    <a:gd name="T13" fmla="*/ 50 h 181"/>
                    <a:gd name="T14" fmla="*/ 134 w 230"/>
                    <a:gd name="T15" fmla="*/ 60 h 181"/>
                    <a:gd name="T16" fmla="*/ 119 w 230"/>
                    <a:gd name="T17" fmla="*/ 70 h 181"/>
                    <a:gd name="T18" fmla="*/ 106 w 230"/>
                    <a:gd name="T19" fmla="*/ 79 h 181"/>
                    <a:gd name="T20" fmla="*/ 92 w 230"/>
                    <a:gd name="T21" fmla="*/ 89 h 181"/>
                    <a:gd name="T22" fmla="*/ 79 w 230"/>
                    <a:gd name="T23" fmla="*/ 99 h 181"/>
                    <a:gd name="T24" fmla="*/ 64 w 230"/>
                    <a:gd name="T25" fmla="*/ 109 h 181"/>
                    <a:gd name="T26" fmla="*/ 52 w 230"/>
                    <a:gd name="T27" fmla="*/ 119 h 181"/>
                    <a:gd name="T28" fmla="*/ 39 w 230"/>
                    <a:gd name="T29" fmla="*/ 130 h 181"/>
                    <a:gd name="T30" fmla="*/ 26 w 230"/>
                    <a:gd name="T31" fmla="*/ 141 h 181"/>
                    <a:gd name="T32" fmla="*/ 13 w 230"/>
                    <a:gd name="T33" fmla="*/ 151 h 181"/>
                    <a:gd name="T34" fmla="*/ 0 w 230"/>
                    <a:gd name="T35" fmla="*/ 163 h 181"/>
                    <a:gd name="T36" fmla="*/ 16 w 230"/>
                    <a:gd name="T37" fmla="*/ 181 h 181"/>
                    <a:gd name="T38" fmla="*/ 28 w 230"/>
                    <a:gd name="T39" fmla="*/ 170 h 181"/>
                    <a:gd name="T40" fmla="*/ 41 w 230"/>
                    <a:gd name="T41" fmla="*/ 160 h 181"/>
                    <a:gd name="T42" fmla="*/ 54 w 230"/>
                    <a:gd name="T43" fmla="*/ 149 h 181"/>
                    <a:gd name="T44" fmla="*/ 65 w 230"/>
                    <a:gd name="T45" fmla="*/ 138 h 181"/>
                    <a:gd name="T46" fmla="*/ 79 w 230"/>
                    <a:gd name="T47" fmla="*/ 128 h 181"/>
                    <a:gd name="T48" fmla="*/ 93 w 230"/>
                    <a:gd name="T49" fmla="*/ 118 h 181"/>
                    <a:gd name="T50" fmla="*/ 106 w 230"/>
                    <a:gd name="T51" fmla="*/ 109 h 181"/>
                    <a:gd name="T52" fmla="*/ 119 w 230"/>
                    <a:gd name="T53" fmla="*/ 99 h 181"/>
                    <a:gd name="T54" fmla="*/ 134 w 230"/>
                    <a:gd name="T55" fmla="*/ 89 h 181"/>
                    <a:gd name="T56" fmla="*/ 147 w 230"/>
                    <a:gd name="T57" fmla="*/ 79 h 181"/>
                    <a:gd name="T58" fmla="*/ 161 w 230"/>
                    <a:gd name="T59" fmla="*/ 70 h 181"/>
                    <a:gd name="T60" fmla="*/ 175 w 230"/>
                    <a:gd name="T61" fmla="*/ 60 h 181"/>
                    <a:gd name="T62" fmla="*/ 188 w 230"/>
                    <a:gd name="T63" fmla="*/ 50 h 181"/>
                    <a:gd name="T64" fmla="*/ 202 w 230"/>
                    <a:gd name="T65" fmla="*/ 39 h 181"/>
                    <a:gd name="T66" fmla="*/ 217 w 230"/>
                    <a:gd name="T67" fmla="*/ 31 h 181"/>
                    <a:gd name="T68" fmla="*/ 230 w 230"/>
                    <a:gd name="T69" fmla="*/ 19 h 181"/>
                    <a:gd name="T70" fmla="*/ 230 w 230"/>
                    <a:gd name="T71" fmla="*/ 19 h 181"/>
                    <a:gd name="T72" fmla="*/ 217 w 230"/>
                    <a:gd name="T73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0" h="181">
                      <a:moveTo>
                        <a:pt x="217" y="0"/>
                      </a:moveTo>
                      <a:lnTo>
                        <a:pt x="215" y="0"/>
                      </a:lnTo>
                      <a:lnTo>
                        <a:pt x="202" y="10"/>
                      </a:lnTo>
                      <a:lnTo>
                        <a:pt x="189" y="21"/>
                      </a:lnTo>
                      <a:lnTo>
                        <a:pt x="176" y="31"/>
                      </a:lnTo>
                      <a:lnTo>
                        <a:pt x="161" y="39"/>
                      </a:lnTo>
                      <a:lnTo>
                        <a:pt x="147" y="50"/>
                      </a:lnTo>
                      <a:lnTo>
                        <a:pt x="134" y="60"/>
                      </a:lnTo>
                      <a:lnTo>
                        <a:pt x="119" y="70"/>
                      </a:lnTo>
                      <a:lnTo>
                        <a:pt x="106" y="79"/>
                      </a:lnTo>
                      <a:lnTo>
                        <a:pt x="92" y="89"/>
                      </a:lnTo>
                      <a:lnTo>
                        <a:pt x="79" y="99"/>
                      </a:lnTo>
                      <a:lnTo>
                        <a:pt x="64" y="109"/>
                      </a:lnTo>
                      <a:lnTo>
                        <a:pt x="52" y="119"/>
                      </a:lnTo>
                      <a:lnTo>
                        <a:pt x="39" y="130"/>
                      </a:lnTo>
                      <a:lnTo>
                        <a:pt x="26" y="141"/>
                      </a:lnTo>
                      <a:lnTo>
                        <a:pt x="13" y="151"/>
                      </a:lnTo>
                      <a:lnTo>
                        <a:pt x="0" y="163"/>
                      </a:lnTo>
                      <a:lnTo>
                        <a:pt x="16" y="181"/>
                      </a:lnTo>
                      <a:lnTo>
                        <a:pt x="28" y="170"/>
                      </a:lnTo>
                      <a:lnTo>
                        <a:pt x="41" y="160"/>
                      </a:lnTo>
                      <a:lnTo>
                        <a:pt x="54" y="149"/>
                      </a:lnTo>
                      <a:lnTo>
                        <a:pt x="65" y="138"/>
                      </a:lnTo>
                      <a:lnTo>
                        <a:pt x="79" y="128"/>
                      </a:lnTo>
                      <a:lnTo>
                        <a:pt x="93" y="118"/>
                      </a:lnTo>
                      <a:lnTo>
                        <a:pt x="106" y="109"/>
                      </a:lnTo>
                      <a:lnTo>
                        <a:pt x="119" y="99"/>
                      </a:lnTo>
                      <a:lnTo>
                        <a:pt x="134" y="89"/>
                      </a:lnTo>
                      <a:lnTo>
                        <a:pt x="147" y="79"/>
                      </a:lnTo>
                      <a:lnTo>
                        <a:pt x="161" y="70"/>
                      </a:lnTo>
                      <a:lnTo>
                        <a:pt x="175" y="60"/>
                      </a:lnTo>
                      <a:lnTo>
                        <a:pt x="188" y="50"/>
                      </a:lnTo>
                      <a:lnTo>
                        <a:pt x="202" y="39"/>
                      </a:lnTo>
                      <a:lnTo>
                        <a:pt x="217" y="31"/>
                      </a:lnTo>
                      <a:lnTo>
                        <a:pt x="230" y="19"/>
                      </a:lnTo>
                      <a:lnTo>
                        <a:pt x="230" y="19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9" name="Freeform 168"/>
                <p:cNvSpPr>
                  <a:spLocks/>
                </p:cNvSpPr>
                <p:nvPr/>
              </p:nvSpPr>
              <p:spPr bwMode="auto">
                <a:xfrm>
                  <a:off x="5156" y="2688"/>
                  <a:ext cx="29" cy="26"/>
                </a:xfrm>
                <a:custGeom>
                  <a:avLst/>
                  <a:gdLst>
                    <a:gd name="T0" fmla="*/ 67 w 87"/>
                    <a:gd name="T1" fmla="*/ 1 h 78"/>
                    <a:gd name="T2" fmla="*/ 68 w 87"/>
                    <a:gd name="T3" fmla="*/ 0 h 78"/>
                    <a:gd name="T4" fmla="*/ 59 w 87"/>
                    <a:gd name="T5" fmla="*/ 10 h 78"/>
                    <a:gd name="T6" fmla="*/ 51 w 87"/>
                    <a:gd name="T7" fmla="*/ 17 h 78"/>
                    <a:gd name="T8" fmla="*/ 43 w 87"/>
                    <a:gd name="T9" fmla="*/ 26 h 78"/>
                    <a:gd name="T10" fmla="*/ 35 w 87"/>
                    <a:gd name="T11" fmla="*/ 32 h 78"/>
                    <a:gd name="T12" fmla="*/ 27 w 87"/>
                    <a:gd name="T13" fmla="*/ 39 h 78"/>
                    <a:gd name="T14" fmla="*/ 17 w 87"/>
                    <a:gd name="T15" fmla="*/ 46 h 78"/>
                    <a:gd name="T16" fmla="*/ 10 w 87"/>
                    <a:gd name="T17" fmla="*/ 52 h 78"/>
                    <a:gd name="T18" fmla="*/ 0 w 87"/>
                    <a:gd name="T19" fmla="*/ 59 h 78"/>
                    <a:gd name="T20" fmla="*/ 13 w 87"/>
                    <a:gd name="T21" fmla="*/ 78 h 78"/>
                    <a:gd name="T22" fmla="*/ 23 w 87"/>
                    <a:gd name="T23" fmla="*/ 72 h 78"/>
                    <a:gd name="T24" fmla="*/ 32 w 87"/>
                    <a:gd name="T25" fmla="*/ 65 h 78"/>
                    <a:gd name="T26" fmla="*/ 42 w 87"/>
                    <a:gd name="T27" fmla="*/ 58 h 78"/>
                    <a:gd name="T28" fmla="*/ 49 w 87"/>
                    <a:gd name="T29" fmla="*/ 50 h 78"/>
                    <a:gd name="T30" fmla="*/ 58 w 87"/>
                    <a:gd name="T31" fmla="*/ 43 h 78"/>
                    <a:gd name="T32" fmla="*/ 68 w 87"/>
                    <a:gd name="T33" fmla="*/ 34 h 78"/>
                    <a:gd name="T34" fmla="*/ 75 w 87"/>
                    <a:gd name="T35" fmla="*/ 26 h 78"/>
                    <a:gd name="T36" fmla="*/ 85 w 87"/>
                    <a:gd name="T37" fmla="*/ 14 h 78"/>
                    <a:gd name="T38" fmla="*/ 87 w 87"/>
                    <a:gd name="T39" fmla="*/ 13 h 78"/>
                    <a:gd name="T40" fmla="*/ 67 w 87"/>
                    <a:gd name="T41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78">
                      <a:moveTo>
                        <a:pt x="67" y="1"/>
                      </a:moveTo>
                      <a:lnTo>
                        <a:pt x="68" y="0"/>
                      </a:lnTo>
                      <a:lnTo>
                        <a:pt x="59" y="10"/>
                      </a:lnTo>
                      <a:lnTo>
                        <a:pt x="51" y="17"/>
                      </a:lnTo>
                      <a:lnTo>
                        <a:pt x="43" y="26"/>
                      </a:lnTo>
                      <a:lnTo>
                        <a:pt x="35" y="32"/>
                      </a:lnTo>
                      <a:lnTo>
                        <a:pt x="27" y="39"/>
                      </a:lnTo>
                      <a:lnTo>
                        <a:pt x="17" y="46"/>
                      </a:lnTo>
                      <a:lnTo>
                        <a:pt x="10" y="52"/>
                      </a:lnTo>
                      <a:lnTo>
                        <a:pt x="0" y="59"/>
                      </a:lnTo>
                      <a:lnTo>
                        <a:pt x="13" y="78"/>
                      </a:lnTo>
                      <a:lnTo>
                        <a:pt x="23" y="72"/>
                      </a:lnTo>
                      <a:lnTo>
                        <a:pt x="32" y="65"/>
                      </a:lnTo>
                      <a:lnTo>
                        <a:pt x="42" y="58"/>
                      </a:lnTo>
                      <a:lnTo>
                        <a:pt x="49" y="50"/>
                      </a:lnTo>
                      <a:lnTo>
                        <a:pt x="58" y="43"/>
                      </a:lnTo>
                      <a:lnTo>
                        <a:pt x="68" y="34"/>
                      </a:lnTo>
                      <a:lnTo>
                        <a:pt x="75" y="26"/>
                      </a:lnTo>
                      <a:lnTo>
                        <a:pt x="85" y="14"/>
                      </a:lnTo>
                      <a:lnTo>
                        <a:pt x="87" y="13"/>
                      </a:lnTo>
                      <a:lnTo>
                        <a:pt x="6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0" name="Freeform 169"/>
                <p:cNvSpPr>
                  <a:spLocks/>
                </p:cNvSpPr>
                <p:nvPr/>
              </p:nvSpPr>
              <p:spPr bwMode="auto">
                <a:xfrm>
                  <a:off x="5178" y="2624"/>
                  <a:ext cx="24" cy="68"/>
                </a:xfrm>
                <a:custGeom>
                  <a:avLst/>
                  <a:gdLst>
                    <a:gd name="T0" fmla="*/ 49 w 72"/>
                    <a:gd name="T1" fmla="*/ 1 h 205"/>
                    <a:gd name="T2" fmla="*/ 49 w 72"/>
                    <a:gd name="T3" fmla="*/ 37 h 205"/>
                    <a:gd name="T4" fmla="*/ 48 w 72"/>
                    <a:gd name="T5" fmla="*/ 49 h 205"/>
                    <a:gd name="T6" fmla="*/ 46 w 72"/>
                    <a:gd name="T7" fmla="*/ 61 h 205"/>
                    <a:gd name="T8" fmla="*/ 43 w 72"/>
                    <a:gd name="T9" fmla="*/ 74 h 205"/>
                    <a:gd name="T10" fmla="*/ 40 w 72"/>
                    <a:gd name="T11" fmla="*/ 87 h 205"/>
                    <a:gd name="T12" fmla="*/ 37 w 72"/>
                    <a:gd name="T13" fmla="*/ 98 h 205"/>
                    <a:gd name="T14" fmla="*/ 34 w 72"/>
                    <a:gd name="T15" fmla="*/ 112 h 205"/>
                    <a:gd name="T16" fmla="*/ 30 w 72"/>
                    <a:gd name="T17" fmla="*/ 123 h 205"/>
                    <a:gd name="T18" fmla="*/ 26 w 72"/>
                    <a:gd name="T19" fmla="*/ 136 h 205"/>
                    <a:gd name="T20" fmla="*/ 21 w 72"/>
                    <a:gd name="T21" fmla="*/ 146 h 205"/>
                    <a:gd name="T22" fmla="*/ 16 w 72"/>
                    <a:gd name="T23" fmla="*/ 160 h 205"/>
                    <a:gd name="T24" fmla="*/ 11 w 72"/>
                    <a:gd name="T25" fmla="*/ 171 h 205"/>
                    <a:gd name="T26" fmla="*/ 5 w 72"/>
                    <a:gd name="T27" fmla="*/ 183 h 205"/>
                    <a:gd name="T28" fmla="*/ 0 w 72"/>
                    <a:gd name="T29" fmla="*/ 193 h 205"/>
                    <a:gd name="T30" fmla="*/ 20 w 72"/>
                    <a:gd name="T31" fmla="*/ 205 h 205"/>
                    <a:gd name="T32" fmla="*/ 26 w 72"/>
                    <a:gd name="T33" fmla="*/ 193 h 205"/>
                    <a:gd name="T34" fmla="*/ 33 w 72"/>
                    <a:gd name="T35" fmla="*/ 181 h 205"/>
                    <a:gd name="T36" fmla="*/ 37 w 72"/>
                    <a:gd name="T37" fmla="*/ 168 h 205"/>
                    <a:gd name="T38" fmla="*/ 43 w 72"/>
                    <a:gd name="T39" fmla="*/ 157 h 205"/>
                    <a:gd name="T40" fmla="*/ 48 w 72"/>
                    <a:gd name="T41" fmla="*/ 144 h 205"/>
                    <a:gd name="T42" fmla="*/ 52 w 72"/>
                    <a:gd name="T43" fmla="*/ 130 h 205"/>
                    <a:gd name="T44" fmla="*/ 56 w 72"/>
                    <a:gd name="T45" fmla="*/ 119 h 205"/>
                    <a:gd name="T46" fmla="*/ 61 w 72"/>
                    <a:gd name="T47" fmla="*/ 104 h 205"/>
                    <a:gd name="T48" fmla="*/ 64 w 72"/>
                    <a:gd name="T49" fmla="*/ 91 h 205"/>
                    <a:gd name="T50" fmla="*/ 66 w 72"/>
                    <a:gd name="T51" fmla="*/ 78 h 205"/>
                    <a:gd name="T52" fmla="*/ 69 w 72"/>
                    <a:gd name="T53" fmla="*/ 65 h 205"/>
                    <a:gd name="T54" fmla="*/ 71 w 72"/>
                    <a:gd name="T55" fmla="*/ 52 h 205"/>
                    <a:gd name="T56" fmla="*/ 72 w 72"/>
                    <a:gd name="T57" fmla="*/ 39 h 205"/>
                    <a:gd name="T58" fmla="*/ 72 w 72"/>
                    <a:gd name="T59" fmla="*/ 26 h 205"/>
                    <a:gd name="T60" fmla="*/ 72 w 72"/>
                    <a:gd name="T61" fmla="*/ 13 h 205"/>
                    <a:gd name="T62" fmla="*/ 72 w 72"/>
                    <a:gd name="T63" fmla="*/ 0 h 205"/>
                    <a:gd name="T64" fmla="*/ 49 w 72"/>
                    <a:gd name="T65" fmla="*/ 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2" h="205">
                      <a:moveTo>
                        <a:pt x="49" y="1"/>
                      </a:moveTo>
                      <a:lnTo>
                        <a:pt x="49" y="37"/>
                      </a:lnTo>
                      <a:lnTo>
                        <a:pt x="48" y="49"/>
                      </a:lnTo>
                      <a:lnTo>
                        <a:pt x="46" y="61"/>
                      </a:lnTo>
                      <a:lnTo>
                        <a:pt x="43" y="74"/>
                      </a:lnTo>
                      <a:lnTo>
                        <a:pt x="40" y="87"/>
                      </a:lnTo>
                      <a:lnTo>
                        <a:pt x="37" y="98"/>
                      </a:lnTo>
                      <a:lnTo>
                        <a:pt x="34" y="112"/>
                      </a:lnTo>
                      <a:lnTo>
                        <a:pt x="30" y="123"/>
                      </a:lnTo>
                      <a:lnTo>
                        <a:pt x="26" y="136"/>
                      </a:lnTo>
                      <a:lnTo>
                        <a:pt x="21" y="146"/>
                      </a:lnTo>
                      <a:lnTo>
                        <a:pt x="16" y="160"/>
                      </a:lnTo>
                      <a:lnTo>
                        <a:pt x="11" y="171"/>
                      </a:lnTo>
                      <a:lnTo>
                        <a:pt x="5" y="183"/>
                      </a:lnTo>
                      <a:lnTo>
                        <a:pt x="0" y="193"/>
                      </a:lnTo>
                      <a:lnTo>
                        <a:pt x="20" y="205"/>
                      </a:lnTo>
                      <a:lnTo>
                        <a:pt x="26" y="193"/>
                      </a:lnTo>
                      <a:lnTo>
                        <a:pt x="33" y="181"/>
                      </a:lnTo>
                      <a:lnTo>
                        <a:pt x="37" y="168"/>
                      </a:lnTo>
                      <a:lnTo>
                        <a:pt x="43" y="157"/>
                      </a:lnTo>
                      <a:lnTo>
                        <a:pt x="48" y="144"/>
                      </a:lnTo>
                      <a:lnTo>
                        <a:pt x="52" y="130"/>
                      </a:lnTo>
                      <a:lnTo>
                        <a:pt x="56" y="119"/>
                      </a:lnTo>
                      <a:lnTo>
                        <a:pt x="61" y="104"/>
                      </a:lnTo>
                      <a:lnTo>
                        <a:pt x="64" y="91"/>
                      </a:lnTo>
                      <a:lnTo>
                        <a:pt x="66" y="78"/>
                      </a:lnTo>
                      <a:lnTo>
                        <a:pt x="69" y="65"/>
                      </a:lnTo>
                      <a:lnTo>
                        <a:pt x="71" y="52"/>
                      </a:lnTo>
                      <a:lnTo>
                        <a:pt x="72" y="39"/>
                      </a:lnTo>
                      <a:lnTo>
                        <a:pt x="72" y="26"/>
                      </a:lnTo>
                      <a:lnTo>
                        <a:pt x="72" y="13"/>
                      </a:lnTo>
                      <a:lnTo>
                        <a:pt x="72" y="0"/>
                      </a:lnTo>
                      <a:lnTo>
                        <a:pt x="4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1" name="Freeform 170"/>
                <p:cNvSpPr>
                  <a:spLocks/>
                </p:cNvSpPr>
                <p:nvPr/>
              </p:nvSpPr>
              <p:spPr bwMode="auto">
                <a:xfrm>
                  <a:off x="5184" y="2555"/>
                  <a:ext cx="18" cy="69"/>
                </a:xfrm>
                <a:custGeom>
                  <a:avLst/>
                  <a:gdLst>
                    <a:gd name="T0" fmla="*/ 0 w 56"/>
                    <a:gd name="T1" fmla="*/ 11 h 207"/>
                    <a:gd name="T2" fmla="*/ 4 w 56"/>
                    <a:gd name="T3" fmla="*/ 21 h 207"/>
                    <a:gd name="T4" fmla="*/ 10 w 56"/>
                    <a:gd name="T5" fmla="*/ 31 h 207"/>
                    <a:gd name="T6" fmla="*/ 11 w 56"/>
                    <a:gd name="T7" fmla="*/ 41 h 207"/>
                    <a:gd name="T8" fmla="*/ 16 w 56"/>
                    <a:gd name="T9" fmla="*/ 51 h 207"/>
                    <a:gd name="T10" fmla="*/ 18 w 56"/>
                    <a:gd name="T11" fmla="*/ 63 h 207"/>
                    <a:gd name="T12" fmla="*/ 20 w 56"/>
                    <a:gd name="T13" fmla="*/ 75 h 207"/>
                    <a:gd name="T14" fmla="*/ 23 w 56"/>
                    <a:gd name="T15" fmla="*/ 86 h 207"/>
                    <a:gd name="T16" fmla="*/ 24 w 56"/>
                    <a:gd name="T17" fmla="*/ 98 h 207"/>
                    <a:gd name="T18" fmla="*/ 26 w 56"/>
                    <a:gd name="T19" fmla="*/ 111 h 207"/>
                    <a:gd name="T20" fmla="*/ 27 w 56"/>
                    <a:gd name="T21" fmla="*/ 124 h 207"/>
                    <a:gd name="T22" fmla="*/ 29 w 56"/>
                    <a:gd name="T23" fmla="*/ 136 h 207"/>
                    <a:gd name="T24" fmla="*/ 29 w 56"/>
                    <a:gd name="T25" fmla="*/ 150 h 207"/>
                    <a:gd name="T26" fmla="*/ 30 w 56"/>
                    <a:gd name="T27" fmla="*/ 163 h 207"/>
                    <a:gd name="T28" fmla="*/ 32 w 56"/>
                    <a:gd name="T29" fmla="*/ 178 h 207"/>
                    <a:gd name="T30" fmla="*/ 32 w 56"/>
                    <a:gd name="T31" fmla="*/ 192 h 207"/>
                    <a:gd name="T32" fmla="*/ 33 w 56"/>
                    <a:gd name="T33" fmla="*/ 207 h 207"/>
                    <a:gd name="T34" fmla="*/ 56 w 56"/>
                    <a:gd name="T35" fmla="*/ 206 h 207"/>
                    <a:gd name="T36" fmla="*/ 55 w 56"/>
                    <a:gd name="T37" fmla="*/ 191 h 207"/>
                    <a:gd name="T38" fmla="*/ 53 w 56"/>
                    <a:gd name="T39" fmla="*/ 178 h 207"/>
                    <a:gd name="T40" fmla="*/ 53 w 56"/>
                    <a:gd name="T41" fmla="*/ 163 h 207"/>
                    <a:gd name="T42" fmla="*/ 52 w 56"/>
                    <a:gd name="T43" fmla="*/ 149 h 207"/>
                    <a:gd name="T44" fmla="*/ 50 w 56"/>
                    <a:gd name="T45" fmla="*/ 136 h 207"/>
                    <a:gd name="T46" fmla="*/ 50 w 56"/>
                    <a:gd name="T47" fmla="*/ 121 h 207"/>
                    <a:gd name="T48" fmla="*/ 49 w 56"/>
                    <a:gd name="T49" fmla="*/ 108 h 207"/>
                    <a:gd name="T50" fmla="*/ 48 w 56"/>
                    <a:gd name="T51" fmla="*/ 95 h 207"/>
                    <a:gd name="T52" fmla="*/ 46 w 56"/>
                    <a:gd name="T53" fmla="*/ 82 h 207"/>
                    <a:gd name="T54" fmla="*/ 43 w 56"/>
                    <a:gd name="T55" fmla="*/ 70 h 207"/>
                    <a:gd name="T56" fmla="*/ 40 w 56"/>
                    <a:gd name="T57" fmla="*/ 59 h 207"/>
                    <a:gd name="T58" fmla="*/ 39 w 56"/>
                    <a:gd name="T59" fmla="*/ 46 h 207"/>
                    <a:gd name="T60" fmla="*/ 34 w 56"/>
                    <a:gd name="T61" fmla="*/ 34 h 207"/>
                    <a:gd name="T62" fmla="*/ 32 w 56"/>
                    <a:gd name="T63" fmla="*/ 22 h 207"/>
                    <a:gd name="T64" fmla="*/ 26 w 56"/>
                    <a:gd name="T65" fmla="*/ 11 h 207"/>
                    <a:gd name="T66" fmla="*/ 20 w 56"/>
                    <a:gd name="T67" fmla="*/ 0 h 207"/>
                    <a:gd name="T68" fmla="*/ 0 w 56"/>
                    <a:gd name="T69" fmla="*/ 1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207">
                      <a:moveTo>
                        <a:pt x="0" y="11"/>
                      </a:moveTo>
                      <a:lnTo>
                        <a:pt x="4" y="21"/>
                      </a:lnTo>
                      <a:lnTo>
                        <a:pt x="10" y="31"/>
                      </a:lnTo>
                      <a:lnTo>
                        <a:pt x="11" y="41"/>
                      </a:lnTo>
                      <a:lnTo>
                        <a:pt x="16" y="51"/>
                      </a:lnTo>
                      <a:lnTo>
                        <a:pt x="18" y="63"/>
                      </a:lnTo>
                      <a:lnTo>
                        <a:pt x="20" y="75"/>
                      </a:lnTo>
                      <a:lnTo>
                        <a:pt x="23" y="86"/>
                      </a:lnTo>
                      <a:lnTo>
                        <a:pt x="24" y="98"/>
                      </a:lnTo>
                      <a:lnTo>
                        <a:pt x="26" y="111"/>
                      </a:lnTo>
                      <a:lnTo>
                        <a:pt x="27" y="124"/>
                      </a:lnTo>
                      <a:lnTo>
                        <a:pt x="29" y="136"/>
                      </a:lnTo>
                      <a:lnTo>
                        <a:pt x="29" y="150"/>
                      </a:lnTo>
                      <a:lnTo>
                        <a:pt x="30" y="163"/>
                      </a:lnTo>
                      <a:lnTo>
                        <a:pt x="32" y="178"/>
                      </a:lnTo>
                      <a:lnTo>
                        <a:pt x="32" y="192"/>
                      </a:lnTo>
                      <a:lnTo>
                        <a:pt x="33" y="207"/>
                      </a:lnTo>
                      <a:lnTo>
                        <a:pt x="56" y="206"/>
                      </a:lnTo>
                      <a:lnTo>
                        <a:pt x="55" y="191"/>
                      </a:lnTo>
                      <a:lnTo>
                        <a:pt x="53" y="178"/>
                      </a:lnTo>
                      <a:lnTo>
                        <a:pt x="53" y="163"/>
                      </a:lnTo>
                      <a:lnTo>
                        <a:pt x="52" y="149"/>
                      </a:lnTo>
                      <a:lnTo>
                        <a:pt x="50" y="136"/>
                      </a:lnTo>
                      <a:lnTo>
                        <a:pt x="50" y="121"/>
                      </a:lnTo>
                      <a:lnTo>
                        <a:pt x="49" y="108"/>
                      </a:lnTo>
                      <a:lnTo>
                        <a:pt x="48" y="95"/>
                      </a:lnTo>
                      <a:lnTo>
                        <a:pt x="46" y="82"/>
                      </a:lnTo>
                      <a:lnTo>
                        <a:pt x="43" y="70"/>
                      </a:lnTo>
                      <a:lnTo>
                        <a:pt x="40" y="59"/>
                      </a:lnTo>
                      <a:lnTo>
                        <a:pt x="39" y="46"/>
                      </a:lnTo>
                      <a:lnTo>
                        <a:pt x="34" y="34"/>
                      </a:lnTo>
                      <a:lnTo>
                        <a:pt x="32" y="22"/>
                      </a:lnTo>
                      <a:lnTo>
                        <a:pt x="26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2" name="Freeform 171"/>
                <p:cNvSpPr>
                  <a:spLocks/>
                </p:cNvSpPr>
                <p:nvPr/>
              </p:nvSpPr>
              <p:spPr bwMode="auto">
                <a:xfrm>
                  <a:off x="5130" y="2505"/>
                  <a:ext cx="60" cy="54"/>
                </a:xfrm>
                <a:custGeom>
                  <a:avLst/>
                  <a:gdLst>
                    <a:gd name="T0" fmla="*/ 0 w 180"/>
                    <a:gd name="T1" fmla="*/ 22 h 162"/>
                    <a:gd name="T2" fmla="*/ 13 w 180"/>
                    <a:gd name="T3" fmla="*/ 29 h 162"/>
                    <a:gd name="T4" fmla="*/ 26 w 180"/>
                    <a:gd name="T5" fmla="*/ 35 h 162"/>
                    <a:gd name="T6" fmla="*/ 37 w 180"/>
                    <a:gd name="T7" fmla="*/ 39 h 162"/>
                    <a:gd name="T8" fmla="*/ 49 w 180"/>
                    <a:gd name="T9" fmla="*/ 47 h 162"/>
                    <a:gd name="T10" fmla="*/ 61 w 180"/>
                    <a:gd name="T11" fmla="*/ 54 h 162"/>
                    <a:gd name="T12" fmla="*/ 72 w 180"/>
                    <a:gd name="T13" fmla="*/ 61 h 162"/>
                    <a:gd name="T14" fmla="*/ 83 w 180"/>
                    <a:gd name="T15" fmla="*/ 70 h 162"/>
                    <a:gd name="T16" fmla="*/ 93 w 180"/>
                    <a:gd name="T17" fmla="*/ 77 h 162"/>
                    <a:gd name="T18" fmla="*/ 103 w 180"/>
                    <a:gd name="T19" fmla="*/ 86 h 162"/>
                    <a:gd name="T20" fmla="*/ 112 w 180"/>
                    <a:gd name="T21" fmla="*/ 96 h 162"/>
                    <a:gd name="T22" fmla="*/ 120 w 180"/>
                    <a:gd name="T23" fmla="*/ 106 h 162"/>
                    <a:gd name="T24" fmla="*/ 131 w 180"/>
                    <a:gd name="T25" fmla="*/ 117 h 162"/>
                    <a:gd name="T26" fmla="*/ 138 w 180"/>
                    <a:gd name="T27" fmla="*/ 127 h 162"/>
                    <a:gd name="T28" fmla="*/ 145 w 180"/>
                    <a:gd name="T29" fmla="*/ 138 h 162"/>
                    <a:gd name="T30" fmla="*/ 152 w 180"/>
                    <a:gd name="T31" fmla="*/ 150 h 162"/>
                    <a:gd name="T32" fmla="*/ 160 w 180"/>
                    <a:gd name="T33" fmla="*/ 162 h 162"/>
                    <a:gd name="T34" fmla="*/ 180 w 180"/>
                    <a:gd name="T35" fmla="*/ 151 h 162"/>
                    <a:gd name="T36" fmla="*/ 173 w 180"/>
                    <a:gd name="T37" fmla="*/ 138 h 162"/>
                    <a:gd name="T38" fmla="*/ 165 w 180"/>
                    <a:gd name="T39" fmla="*/ 125 h 162"/>
                    <a:gd name="T40" fmla="*/ 157 w 180"/>
                    <a:gd name="T41" fmla="*/ 114 h 162"/>
                    <a:gd name="T42" fmla="*/ 148 w 180"/>
                    <a:gd name="T43" fmla="*/ 102 h 162"/>
                    <a:gd name="T44" fmla="*/ 139 w 180"/>
                    <a:gd name="T45" fmla="*/ 90 h 162"/>
                    <a:gd name="T46" fmla="*/ 129 w 180"/>
                    <a:gd name="T47" fmla="*/ 79 h 162"/>
                    <a:gd name="T48" fmla="*/ 119 w 180"/>
                    <a:gd name="T49" fmla="*/ 70 h 162"/>
                    <a:gd name="T50" fmla="*/ 107 w 180"/>
                    <a:gd name="T51" fmla="*/ 60 h 162"/>
                    <a:gd name="T52" fmla="*/ 97 w 180"/>
                    <a:gd name="T53" fmla="*/ 51 h 162"/>
                    <a:gd name="T54" fmla="*/ 85 w 180"/>
                    <a:gd name="T55" fmla="*/ 42 h 162"/>
                    <a:gd name="T56" fmla="*/ 74 w 180"/>
                    <a:gd name="T57" fmla="*/ 35 h 162"/>
                    <a:gd name="T58" fmla="*/ 61 w 180"/>
                    <a:gd name="T59" fmla="*/ 26 h 162"/>
                    <a:gd name="T60" fmla="*/ 48 w 180"/>
                    <a:gd name="T61" fmla="*/ 19 h 162"/>
                    <a:gd name="T62" fmla="*/ 36 w 180"/>
                    <a:gd name="T63" fmla="*/ 13 h 162"/>
                    <a:gd name="T64" fmla="*/ 21 w 180"/>
                    <a:gd name="T65" fmla="*/ 7 h 162"/>
                    <a:gd name="T66" fmla="*/ 8 w 180"/>
                    <a:gd name="T67" fmla="*/ 0 h 162"/>
                    <a:gd name="T68" fmla="*/ 0 w 180"/>
                    <a:gd name="T69" fmla="*/ 2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0" h="162">
                      <a:moveTo>
                        <a:pt x="0" y="22"/>
                      </a:moveTo>
                      <a:lnTo>
                        <a:pt x="13" y="29"/>
                      </a:lnTo>
                      <a:lnTo>
                        <a:pt x="26" y="35"/>
                      </a:lnTo>
                      <a:lnTo>
                        <a:pt x="37" y="39"/>
                      </a:lnTo>
                      <a:lnTo>
                        <a:pt x="49" y="47"/>
                      </a:lnTo>
                      <a:lnTo>
                        <a:pt x="61" y="54"/>
                      </a:lnTo>
                      <a:lnTo>
                        <a:pt x="72" y="61"/>
                      </a:lnTo>
                      <a:lnTo>
                        <a:pt x="83" y="70"/>
                      </a:lnTo>
                      <a:lnTo>
                        <a:pt x="93" y="77"/>
                      </a:lnTo>
                      <a:lnTo>
                        <a:pt x="103" y="86"/>
                      </a:lnTo>
                      <a:lnTo>
                        <a:pt x="112" y="96"/>
                      </a:lnTo>
                      <a:lnTo>
                        <a:pt x="120" y="106"/>
                      </a:lnTo>
                      <a:lnTo>
                        <a:pt x="131" y="117"/>
                      </a:lnTo>
                      <a:lnTo>
                        <a:pt x="138" y="127"/>
                      </a:lnTo>
                      <a:lnTo>
                        <a:pt x="145" y="138"/>
                      </a:lnTo>
                      <a:lnTo>
                        <a:pt x="152" y="150"/>
                      </a:lnTo>
                      <a:lnTo>
                        <a:pt x="160" y="162"/>
                      </a:lnTo>
                      <a:lnTo>
                        <a:pt x="180" y="151"/>
                      </a:lnTo>
                      <a:lnTo>
                        <a:pt x="173" y="138"/>
                      </a:lnTo>
                      <a:lnTo>
                        <a:pt x="165" y="125"/>
                      </a:lnTo>
                      <a:lnTo>
                        <a:pt x="157" y="114"/>
                      </a:lnTo>
                      <a:lnTo>
                        <a:pt x="148" y="102"/>
                      </a:lnTo>
                      <a:lnTo>
                        <a:pt x="139" y="90"/>
                      </a:lnTo>
                      <a:lnTo>
                        <a:pt x="129" y="79"/>
                      </a:lnTo>
                      <a:lnTo>
                        <a:pt x="119" y="70"/>
                      </a:lnTo>
                      <a:lnTo>
                        <a:pt x="107" y="60"/>
                      </a:lnTo>
                      <a:lnTo>
                        <a:pt x="97" y="51"/>
                      </a:lnTo>
                      <a:lnTo>
                        <a:pt x="85" y="42"/>
                      </a:lnTo>
                      <a:lnTo>
                        <a:pt x="74" y="35"/>
                      </a:lnTo>
                      <a:lnTo>
                        <a:pt x="61" y="26"/>
                      </a:lnTo>
                      <a:lnTo>
                        <a:pt x="48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8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3" name="Freeform 172"/>
                <p:cNvSpPr>
                  <a:spLocks/>
                </p:cNvSpPr>
                <p:nvPr/>
              </p:nvSpPr>
              <p:spPr bwMode="auto">
                <a:xfrm>
                  <a:off x="5058" y="2499"/>
                  <a:ext cx="75" cy="13"/>
                </a:xfrm>
                <a:custGeom>
                  <a:avLst/>
                  <a:gdLst>
                    <a:gd name="T0" fmla="*/ 7 w 225"/>
                    <a:gd name="T1" fmla="*/ 40 h 41"/>
                    <a:gd name="T2" fmla="*/ 19 w 225"/>
                    <a:gd name="T3" fmla="*/ 37 h 41"/>
                    <a:gd name="T4" fmla="*/ 31 w 225"/>
                    <a:gd name="T5" fmla="*/ 34 h 41"/>
                    <a:gd name="T6" fmla="*/ 44 w 225"/>
                    <a:gd name="T7" fmla="*/ 31 h 41"/>
                    <a:gd name="T8" fmla="*/ 57 w 225"/>
                    <a:gd name="T9" fmla="*/ 28 h 41"/>
                    <a:gd name="T10" fmla="*/ 70 w 225"/>
                    <a:gd name="T11" fmla="*/ 26 h 41"/>
                    <a:gd name="T12" fmla="*/ 83 w 225"/>
                    <a:gd name="T13" fmla="*/ 25 h 41"/>
                    <a:gd name="T14" fmla="*/ 97 w 225"/>
                    <a:gd name="T15" fmla="*/ 24 h 41"/>
                    <a:gd name="T16" fmla="*/ 111 w 225"/>
                    <a:gd name="T17" fmla="*/ 24 h 41"/>
                    <a:gd name="T18" fmla="*/ 124 w 225"/>
                    <a:gd name="T19" fmla="*/ 24 h 41"/>
                    <a:gd name="T20" fmla="*/ 138 w 225"/>
                    <a:gd name="T21" fmla="*/ 25 h 41"/>
                    <a:gd name="T22" fmla="*/ 153 w 225"/>
                    <a:gd name="T23" fmla="*/ 26 h 41"/>
                    <a:gd name="T24" fmla="*/ 166 w 225"/>
                    <a:gd name="T25" fmla="*/ 28 h 41"/>
                    <a:gd name="T26" fmla="*/ 179 w 225"/>
                    <a:gd name="T27" fmla="*/ 31 h 41"/>
                    <a:gd name="T28" fmla="*/ 192 w 225"/>
                    <a:gd name="T29" fmla="*/ 34 h 41"/>
                    <a:gd name="T30" fmla="*/ 204 w 225"/>
                    <a:gd name="T31" fmla="*/ 38 h 41"/>
                    <a:gd name="T32" fmla="*/ 217 w 225"/>
                    <a:gd name="T33" fmla="*/ 41 h 41"/>
                    <a:gd name="T34" fmla="*/ 225 w 225"/>
                    <a:gd name="T35" fmla="*/ 19 h 41"/>
                    <a:gd name="T36" fmla="*/ 212 w 225"/>
                    <a:gd name="T37" fmla="*/ 15 h 41"/>
                    <a:gd name="T38" fmla="*/ 198 w 225"/>
                    <a:gd name="T39" fmla="*/ 10 h 41"/>
                    <a:gd name="T40" fmla="*/ 185 w 225"/>
                    <a:gd name="T41" fmla="*/ 8 h 41"/>
                    <a:gd name="T42" fmla="*/ 170 w 225"/>
                    <a:gd name="T43" fmla="*/ 5 h 41"/>
                    <a:gd name="T44" fmla="*/ 156 w 225"/>
                    <a:gd name="T45" fmla="*/ 3 h 41"/>
                    <a:gd name="T46" fmla="*/ 141 w 225"/>
                    <a:gd name="T47" fmla="*/ 2 h 41"/>
                    <a:gd name="T48" fmla="*/ 125 w 225"/>
                    <a:gd name="T49" fmla="*/ 0 h 41"/>
                    <a:gd name="T50" fmla="*/ 111 w 225"/>
                    <a:gd name="T51" fmla="*/ 0 h 41"/>
                    <a:gd name="T52" fmla="*/ 96 w 225"/>
                    <a:gd name="T53" fmla="*/ 2 h 41"/>
                    <a:gd name="T54" fmla="*/ 80 w 225"/>
                    <a:gd name="T55" fmla="*/ 2 h 41"/>
                    <a:gd name="T56" fmla="*/ 67 w 225"/>
                    <a:gd name="T57" fmla="*/ 3 h 41"/>
                    <a:gd name="T58" fmla="*/ 52 w 225"/>
                    <a:gd name="T59" fmla="*/ 5 h 41"/>
                    <a:gd name="T60" fmla="*/ 39 w 225"/>
                    <a:gd name="T61" fmla="*/ 8 h 41"/>
                    <a:gd name="T62" fmla="*/ 26 w 225"/>
                    <a:gd name="T63" fmla="*/ 10 h 41"/>
                    <a:gd name="T64" fmla="*/ 13 w 225"/>
                    <a:gd name="T65" fmla="*/ 13 h 41"/>
                    <a:gd name="T66" fmla="*/ 0 w 225"/>
                    <a:gd name="T67" fmla="*/ 16 h 41"/>
                    <a:gd name="T68" fmla="*/ 7 w 225"/>
                    <a:gd name="T69" fmla="*/ 4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5" h="41">
                      <a:moveTo>
                        <a:pt x="7" y="40"/>
                      </a:moveTo>
                      <a:lnTo>
                        <a:pt x="19" y="37"/>
                      </a:lnTo>
                      <a:lnTo>
                        <a:pt x="31" y="34"/>
                      </a:lnTo>
                      <a:lnTo>
                        <a:pt x="44" y="31"/>
                      </a:lnTo>
                      <a:lnTo>
                        <a:pt x="57" y="28"/>
                      </a:lnTo>
                      <a:lnTo>
                        <a:pt x="70" y="26"/>
                      </a:lnTo>
                      <a:lnTo>
                        <a:pt x="83" y="25"/>
                      </a:lnTo>
                      <a:lnTo>
                        <a:pt x="97" y="24"/>
                      </a:lnTo>
                      <a:lnTo>
                        <a:pt x="111" y="24"/>
                      </a:lnTo>
                      <a:lnTo>
                        <a:pt x="124" y="24"/>
                      </a:lnTo>
                      <a:lnTo>
                        <a:pt x="138" y="25"/>
                      </a:lnTo>
                      <a:lnTo>
                        <a:pt x="153" y="26"/>
                      </a:lnTo>
                      <a:lnTo>
                        <a:pt x="166" y="28"/>
                      </a:lnTo>
                      <a:lnTo>
                        <a:pt x="179" y="31"/>
                      </a:lnTo>
                      <a:lnTo>
                        <a:pt x="192" y="34"/>
                      </a:lnTo>
                      <a:lnTo>
                        <a:pt x="204" y="38"/>
                      </a:lnTo>
                      <a:lnTo>
                        <a:pt x="217" y="41"/>
                      </a:lnTo>
                      <a:lnTo>
                        <a:pt x="225" y="19"/>
                      </a:lnTo>
                      <a:lnTo>
                        <a:pt x="212" y="15"/>
                      </a:lnTo>
                      <a:lnTo>
                        <a:pt x="198" y="10"/>
                      </a:lnTo>
                      <a:lnTo>
                        <a:pt x="185" y="8"/>
                      </a:lnTo>
                      <a:lnTo>
                        <a:pt x="170" y="5"/>
                      </a:lnTo>
                      <a:lnTo>
                        <a:pt x="156" y="3"/>
                      </a:lnTo>
                      <a:lnTo>
                        <a:pt x="141" y="2"/>
                      </a:lnTo>
                      <a:lnTo>
                        <a:pt x="125" y="0"/>
                      </a:lnTo>
                      <a:lnTo>
                        <a:pt x="111" y="0"/>
                      </a:lnTo>
                      <a:lnTo>
                        <a:pt x="96" y="2"/>
                      </a:lnTo>
                      <a:lnTo>
                        <a:pt x="80" y="2"/>
                      </a:lnTo>
                      <a:lnTo>
                        <a:pt x="67" y="3"/>
                      </a:lnTo>
                      <a:lnTo>
                        <a:pt x="52" y="5"/>
                      </a:lnTo>
                      <a:lnTo>
                        <a:pt x="39" y="8"/>
                      </a:lnTo>
                      <a:lnTo>
                        <a:pt x="26" y="10"/>
                      </a:lnTo>
                      <a:lnTo>
                        <a:pt x="13" y="13"/>
                      </a:lnTo>
                      <a:lnTo>
                        <a:pt x="0" y="16"/>
                      </a:lnTo>
                      <a:lnTo>
                        <a:pt x="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4" name="Freeform 173"/>
                <p:cNvSpPr>
                  <a:spLocks/>
                </p:cNvSpPr>
                <p:nvPr/>
              </p:nvSpPr>
              <p:spPr bwMode="auto">
                <a:xfrm>
                  <a:off x="5044" y="2504"/>
                  <a:ext cx="16" cy="13"/>
                </a:xfrm>
                <a:custGeom>
                  <a:avLst/>
                  <a:gdLst>
                    <a:gd name="T0" fmla="*/ 10 w 48"/>
                    <a:gd name="T1" fmla="*/ 40 h 40"/>
                    <a:gd name="T2" fmla="*/ 15 w 48"/>
                    <a:gd name="T3" fmla="*/ 38 h 40"/>
                    <a:gd name="T4" fmla="*/ 21 w 48"/>
                    <a:gd name="T5" fmla="*/ 35 h 40"/>
                    <a:gd name="T6" fmla="*/ 25 w 48"/>
                    <a:gd name="T7" fmla="*/ 32 h 40"/>
                    <a:gd name="T8" fmla="*/ 29 w 48"/>
                    <a:gd name="T9" fmla="*/ 31 h 40"/>
                    <a:gd name="T10" fmla="*/ 34 w 48"/>
                    <a:gd name="T11" fmla="*/ 29 h 40"/>
                    <a:gd name="T12" fmla="*/ 40 w 48"/>
                    <a:gd name="T13" fmla="*/ 26 h 40"/>
                    <a:gd name="T14" fmla="*/ 44 w 48"/>
                    <a:gd name="T15" fmla="*/ 25 h 40"/>
                    <a:gd name="T16" fmla="*/ 48 w 48"/>
                    <a:gd name="T17" fmla="*/ 24 h 40"/>
                    <a:gd name="T18" fmla="*/ 41 w 48"/>
                    <a:gd name="T19" fmla="*/ 0 h 40"/>
                    <a:gd name="T20" fmla="*/ 35 w 48"/>
                    <a:gd name="T21" fmla="*/ 3 h 40"/>
                    <a:gd name="T22" fmla="*/ 32 w 48"/>
                    <a:gd name="T23" fmla="*/ 5 h 40"/>
                    <a:gd name="T24" fmla="*/ 26 w 48"/>
                    <a:gd name="T25" fmla="*/ 8 h 40"/>
                    <a:gd name="T26" fmla="*/ 21 w 48"/>
                    <a:gd name="T27" fmla="*/ 9 h 40"/>
                    <a:gd name="T28" fmla="*/ 15 w 48"/>
                    <a:gd name="T29" fmla="*/ 12 h 40"/>
                    <a:gd name="T30" fmla="*/ 10 w 48"/>
                    <a:gd name="T31" fmla="*/ 13 h 40"/>
                    <a:gd name="T32" fmla="*/ 5 w 48"/>
                    <a:gd name="T33" fmla="*/ 15 h 40"/>
                    <a:gd name="T34" fmla="*/ 0 w 48"/>
                    <a:gd name="T35" fmla="*/ 18 h 40"/>
                    <a:gd name="T36" fmla="*/ 10 w 48"/>
                    <a:gd name="T3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8" h="40">
                      <a:moveTo>
                        <a:pt x="10" y="40"/>
                      </a:moveTo>
                      <a:lnTo>
                        <a:pt x="15" y="38"/>
                      </a:lnTo>
                      <a:lnTo>
                        <a:pt x="21" y="35"/>
                      </a:lnTo>
                      <a:lnTo>
                        <a:pt x="25" y="32"/>
                      </a:lnTo>
                      <a:lnTo>
                        <a:pt x="29" y="31"/>
                      </a:lnTo>
                      <a:lnTo>
                        <a:pt x="34" y="29"/>
                      </a:lnTo>
                      <a:lnTo>
                        <a:pt x="40" y="26"/>
                      </a:lnTo>
                      <a:lnTo>
                        <a:pt x="44" y="25"/>
                      </a:lnTo>
                      <a:lnTo>
                        <a:pt x="48" y="24"/>
                      </a:lnTo>
                      <a:lnTo>
                        <a:pt x="41" y="0"/>
                      </a:lnTo>
                      <a:lnTo>
                        <a:pt x="35" y="3"/>
                      </a:lnTo>
                      <a:lnTo>
                        <a:pt x="32" y="5"/>
                      </a:lnTo>
                      <a:lnTo>
                        <a:pt x="26" y="8"/>
                      </a:lnTo>
                      <a:lnTo>
                        <a:pt x="21" y="9"/>
                      </a:lnTo>
                      <a:lnTo>
                        <a:pt x="15" y="12"/>
                      </a:lnTo>
                      <a:lnTo>
                        <a:pt x="10" y="13"/>
                      </a:lnTo>
                      <a:lnTo>
                        <a:pt x="5" y="15"/>
                      </a:lnTo>
                      <a:lnTo>
                        <a:pt x="0" y="18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5" name="Freeform 174"/>
                <p:cNvSpPr>
                  <a:spLocks/>
                </p:cNvSpPr>
                <p:nvPr/>
              </p:nvSpPr>
              <p:spPr bwMode="auto">
                <a:xfrm>
                  <a:off x="5055" y="2505"/>
                  <a:ext cx="6" cy="7"/>
                </a:xfrm>
                <a:custGeom>
                  <a:avLst/>
                  <a:gdLst>
                    <a:gd name="T0" fmla="*/ 8 w 18"/>
                    <a:gd name="T1" fmla="*/ 0 h 23"/>
                    <a:gd name="T2" fmla="*/ 3 w 18"/>
                    <a:gd name="T3" fmla="*/ 3 h 23"/>
                    <a:gd name="T4" fmla="*/ 2 w 18"/>
                    <a:gd name="T5" fmla="*/ 6 h 23"/>
                    <a:gd name="T6" fmla="*/ 0 w 18"/>
                    <a:gd name="T7" fmla="*/ 10 h 23"/>
                    <a:gd name="T8" fmla="*/ 2 w 18"/>
                    <a:gd name="T9" fmla="*/ 14 h 23"/>
                    <a:gd name="T10" fmla="*/ 5 w 18"/>
                    <a:gd name="T11" fmla="*/ 19 h 23"/>
                    <a:gd name="T12" fmla="*/ 8 w 18"/>
                    <a:gd name="T13" fmla="*/ 22 h 23"/>
                    <a:gd name="T14" fmla="*/ 12 w 18"/>
                    <a:gd name="T15" fmla="*/ 23 h 23"/>
                    <a:gd name="T16" fmla="*/ 18 w 18"/>
                    <a:gd name="T17" fmla="*/ 22 h 23"/>
                    <a:gd name="T18" fmla="*/ 8 w 1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3">
                      <a:moveTo>
                        <a:pt x="8" y="0"/>
                      </a:move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5" y="19"/>
                      </a:lnTo>
                      <a:lnTo>
                        <a:pt x="8" y="22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6" name="Freeform 175"/>
                <p:cNvSpPr>
                  <a:spLocks/>
                </p:cNvSpPr>
                <p:nvPr/>
              </p:nvSpPr>
              <p:spPr bwMode="auto">
                <a:xfrm>
                  <a:off x="5091" y="2566"/>
                  <a:ext cx="121" cy="124"/>
                </a:xfrm>
                <a:custGeom>
                  <a:avLst/>
                  <a:gdLst>
                    <a:gd name="T0" fmla="*/ 20 w 363"/>
                    <a:gd name="T1" fmla="*/ 337 h 374"/>
                    <a:gd name="T2" fmla="*/ 9 w 363"/>
                    <a:gd name="T3" fmla="*/ 321 h 374"/>
                    <a:gd name="T4" fmla="*/ 1 w 363"/>
                    <a:gd name="T5" fmla="*/ 301 h 374"/>
                    <a:gd name="T6" fmla="*/ 0 w 363"/>
                    <a:gd name="T7" fmla="*/ 279 h 374"/>
                    <a:gd name="T8" fmla="*/ 4 w 363"/>
                    <a:gd name="T9" fmla="*/ 252 h 374"/>
                    <a:gd name="T10" fmla="*/ 13 w 363"/>
                    <a:gd name="T11" fmla="*/ 221 h 374"/>
                    <a:gd name="T12" fmla="*/ 27 w 363"/>
                    <a:gd name="T13" fmla="*/ 192 h 374"/>
                    <a:gd name="T14" fmla="*/ 45 w 363"/>
                    <a:gd name="T15" fmla="*/ 160 h 374"/>
                    <a:gd name="T16" fmla="*/ 65 w 363"/>
                    <a:gd name="T17" fmla="*/ 129 h 374"/>
                    <a:gd name="T18" fmla="*/ 86 w 363"/>
                    <a:gd name="T19" fmla="*/ 95 h 374"/>
                    <a:gd name="T20" fmla="*/ 106 w 363"/>
                    <a:gd name="T21" fmla="*/ 60 h 374"/>
                    <a:gd name="T22" fmla="*/ 125 w 363"/>
                    <a:gd name="T23" fmla="*/ 20 h 374"/>
                    <a:gd name="T24" fmla="*/ 134 w 363"/>
                    <a:gd name="T25" fmla="*/ 22 h 374"/>
                    <a:gd name="T26" fmla="*/ 137 w 363"/>
                    <a:gd name="T27" fmla="*/ 63 h 374"/>
                    <a:gd name="T28" fmla="*/ 145 w 363"/>
                    <a:gd name="T29" fmla="*/ 97 h 374"/>
                    <a:gd name="T30" fmla="*/ 163 w 363"/>
                    <a:gd name="T31" fmla="*/ 125 h 374"/>
                    <a:gd name="T32" fmla="*/ 183 w 363"/>
                    <a:gd name="T33" fmla="*/ 141 h 374"/>
                    <a:gd name="T34" fmla="*/ 199 w 363"/>
                    <a:gd name="T35" fmla="*/ 148 h 374"/>
                    <a:gd name="T36" fmla="*/ 217 w 363"/>
                    <a:gd name="T37" fmla="*/ 154 h 374"/>
                    <a:gd name="T38" fmla="*/ 237 w 363"/>
                    <a:gd name="T39" fmla="*/ 159 h 374"/>
                    <a:gd name="T40" fmla="*/ 256 w 363"/>
                    <a:gd name="T41" fmla="*/ 163 h 374"/>
                    <a:gd name="T42" fmla="*/ 278 w 363"/>
                    <a:gd name="T43" fmla="*/ 169 h 374"/>
                    <a:gd name="T44" fmla="*/ 298 w 363"/>
                    <a:gd name="T45" fmla="*/ 175 h 374"/>
                    <a:gd name="T46" fmla="*/ 318 w 363"/>
                    <a:gd name="T47" fmla="*/ 185 h 374"/>
                    <a:gd name="T48" fmla="*/ 334 w 363"/>
                    <a:gd name="T49" fmla="*/ 195 h 374"/>
                    <a:gd name="T50" fmla="*/ 344 w 363"/>
                    <a:gd name="T51" fmla="*/ 205 h 374"/>
                    <a:gd name="T52" fmla="*/ 352 w 363"/>
                    <a:gd name="T53" fmla="*/ 218 h 374"/>
                    <a:gd name="T54" fmla="*/ 358 w 363"/>
                    <a:gd name="T55" fmla="*/ 233 h 374"/>
                    <a:gd name="T56" fmla="*/ 362 w 363"/>
                    <a:gd name="T57" fmla="*/ 269 h 374"/>
                    <a:gd name="T58" fmla="*/ 362 w 363"/>
                    <a:gd name="T59" fmla="*/ 332 h 374"/>
                    <a:gd name="T60" fmla="*/ 344 w 363"/>
                    <a:gd name="T61" fmla="*/ 359 h 374"/>
                    <a:gd name="T62" fmla="*/ 324 w 363"/>
                    <a:gd name="T63" fmla="*/ 368 h 374"/>
                    <a:gd name="T64" fmla="*/ 302 w 363"/>
                    <a:gd name="T65" fmla="*/ 374 h 374"/>
                    <a:gd name="T66" fmla="*/ 280 w 363"/>
                    <a:gd name="T67" fmla="*/ 374 h 374"/>
                    <a:gd name="T68" fmla="*/ 275 w 363"/>
                    <a:gd name="T69" fmla="*/ 361 h 374"/>
                    <a:gd name="T70" fmla="*/ 278 w 363"/>
                    <a:gd name="T71" fmla="*/ 330 h 374"/>
                    <a:gd name="T72" fmla="*/ 270 w 363"/>
                    <a:gd name="T73" fmla="*/ 300 h 374"/>
                    <a:gd name="T74" fmla="*/ 257 w 363"/>
                    <a:gd name="T75" fmla="*/ 273 h 374"/>
                    <a:gd name="T76" fmla="*/ 238 w 363"/>
                    <a:gd name="T77" fmla="*/ 259 h 374"/>
                    <a:gd name="T78" fmla="*/ 224 w 363"/>
                    <a:gd name="T79" fmla="*/ 250 h 374"/>
                    <a:gd name="T80" fmla="*/ 208 w 363"/>
                    <a:gd name="T81" fmla="*/ 246 h 374"/>
                    <a:gd name="T82" fmla="*/ 193 w 363"/>
                    <a:gd name="T83" fmla="*/ 243 h 374"/>
                    <a:gd name="T84" fmla="*/ 176 w 363"/>
                    <a:gd name="T85" fmla="*/ 243 h 374"/>
                    <a:gd name="T86" fmla="*/ 160 w 363"/>
                    <a:gd name="T87" fmla="*/ 246 h 374"/>
                    <a:gd name="T88" fmla="*/ 144 w 363"/>
                    <a:gd name="T89" fmla="*/ 249 h 374"/>
                    <a:gd name="T90" fmla="*/ 128 w 363"/>
                    <a:gd name="T91" fmla="*/ 255 h 374"/>
                    <a:gd name="T92" fmla="*/ 105 w 363"/>
                    <a:gd name="T93" fmla="*/ 265 h 374"/>
                    <a:gd name="T94" fmla="*/ 80 w 363"/>
                    <a:gd name="T95" fmla="*/ 282 h 374"/>
                    <a:gd name="T96" fmla="*/ 57 w 363"/>
                    <a:gd name="T97" fmla="*/ 304 h 374"/>
                    <a:gd name="T98" fmla="*/ 38 w 363"/>
                    <a:gd name="T99" fmla="*/ 332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3" h="374">
                      <a:moveTo>
                        <a:pt x="29" y="346"/>
                      </a:moveTo>
                      <a:lnTo>
                        <a:pt x="20" y="337"/>
                      </a:lnTo>
                      <a:lnTo>
                        <a:pt x="14" y="329"/>
                      </a:lnTo>
                      <a:lnTo>
                        <a:pt x="9" y="321"/>
                      </a:lnTo>
                      <a:lnTo>
                        <a:pt x="4" y="311"/>
                      </a:lnTo>
                      <a:lnTo>
                        <a:pt x="1" y="301"/>
                      </a:lnTo>
                      <a:lnTo>
                        <a:pt x="0" y="289"/>
                      </a:lnTo>
                      <a:lnTo>
                        <a:pt x="0" y="279"/>
                      </a:lnTo>
                      <a:lnTo>
                        <a:pt x="1" y="266"/>
                      </a:lnTo>
                      <a:lnTo>
                        <a:pt x="4" y="252"/>
                      </a:lnTo>
                      <a:lnTo>
                        <a:pt x="7" y="236"/>
                      </a:lnTo>
                      <a:lnTo>
                        <a:pt x="13" y="221"/>
                      </a:lnTo>
                      <a:lnTo>
                        <a:pt x="20" y="207"/>
                      </a:lnTo>
                      <a:lnTo>
                        <a:pt x="27" y="192"/>
                      </a:lnTo>
                      <a:lnTo>
                        <a:pt x="36" y="176"/>
                      </a:lnTo>
                      <a:lnTo>
                        <a:pt x="45" y="160"/>
                      </a:lnTo>
                      <a:lnTo>
                        <a:pt x="55" y="144"/>
                      </a:lnTo>
                      <a:lnTo>
                        <a:pt x="65" y="129"/>
                      </a:lnTo>
                      <a:lnTo>
                        <a:pt x="75" y="112"/>
                      </a:lnTo>
                      <a:lnTo>
                        <a:pt x="86" y="95"/>
                      </a:lnTo>
                      <a:lnTo>
                        <a:pt x="96" y="77"/>
                      </a:lnTo>
                      <a:lnTo>
                        <a:pt x="106" y="60"/>
                      </a:lnTo>
                      <a:lnTo>
                        <a:pt x="116" y="41"/>
                      </a:lnTo>
                      <a:lnTo>
                        <a:pt x="125" y="20"/>
                      </a:lnTo>
                      <a:lnTo>
                        <a:pt x="134" y="0"/>
                      </a:lnTo>
                      <a:lnTo>
                        <a:pt x="134" y="22"/>
                      </a:lnTo>
                      <a:lnTo>
                        <a:pt x="135" y="44"/>
                      </a:lnTo>
                      <a:lnTo>
                        <a:pt x="137" y="63"/>
                      </a:lnTo>
                      <a:lnTo>
                        <a:pt x="139" y="80"/>
                      </a:lnTo>
                      <a:lnTo>
                        <a:pt x="145" y="97"/>
                      </a:lnTo>
                      <a:lnTo>
                        <a:pt x="151" y="112"/>
                      </a:lnTo>
                      <a:lnTo>
                        <a:pt x="163" y="125"/>
                      </a:lnTo>
                      <a:lnTo>
                        <a:pt x="176" y="137"/>
                      </a:lnTo>
                      <a:lnTo>
                        <a:pt x="183" y="141"/>
                      </a:lnTo>
                      <a:lnTo>
                        <a:pt x="190" y="144"/>
                      </a:lnTo>
                      <a:lnTo>
                        <a:pt x="199" y="148"/>
                      </a:lnTo>
                      <a:lnTo>
                        <a:pt x="208" y="151"/>
                      </a:lnTo>
                      <a:lnTo>
                        <a:pt x="217" y="154"/>
                      </a:lnTo>
                      <a:lnTo>
                        <a:pt x="227" y="156"/>
                      </a:lnTo>
                      <a:lnTo>
                        <a:pt x="237" y="159"/>
                      </a:lnTo>
                      <a:lnTo>
                        <a:pt x="246" y="161"/>
                      </a:lnTo>
                      <a:lnTo>
                        <a:pt x="256" y="163"/>
                      </a:lnTo>
                      <a:lnTo>
                        <a:pt x="266" y="166"/>
                      </a:lnTo>
                      <a:lnTo>
                        <a:pt x="278" y="169"/>
                      </a:lnTo>
                      <a:lnTo>
                        <a:pt x="288" y="172"/>
                      </a:lnTo>
                      <a:lnTo>
                        <a:pt x="298" y="175"/>
                      </a:lnTo>
                      <a:lnTo>
                        <a:pt x="308" y="180"/>
                      </a:lnTo>
                      <a:lnTo>
                        <a:pt x="318" y="185"/>
                      </a:lnTo>
                      <a:lnTo>
                        <a:pt x="327" y="189"/>
                      </a:lnTo>
                      <a:lnTo>
                        <a:pt x="334" y="195"/>
                      </a:lnTo>
                      <a:lnTo>
                        <a:pt x="339" y="199"/>
                      </a:lnTo>
                      <a:lnTo>
                        <a:pt x="344" y="205"/>
                      </a:lnTo>
                      <a:lnTo>
                        <a:pt x="349" y="211"/>
                      </a:lnTo>
                      <a:lnTo>
                        <a:pt x="352" y="218"/>
                      </a:lnTo>
                      <a:lnTo>
                        <a:pt x="355" y="225"/>
                      </a:lnTo>
                      <a:lnTo>
                        <a:pt x="358" y="233"/>
                      </a:lnTo>
                      <a:lnTo>
                        <a:pt x="359" y="241"/>
                      </a:lnTo>
                      <a:lnTo>
                        <a:pt x="362" y="269"/>
                      </a:lnTo>
                      <a:lnTo>
                        <a:pt x="363" y="301"/>
                      </a:lnTo>
                      <a:lnTo>
                        <a:pt x="362" y="332"/>
                      </a:lnTo>
                      <a:lnTo>
                        <a:pt x="356" y="355"/>
                      </a:lnTo>
                      <a:lnTo>
                        <a:pt x="344" y="359"/>
                      </a:lnTo>
                      <a:lnTo>
                        <a:pt x="334" y="365"/>
                      </a:lnTo>
                      <a:lnTo>
                        <a:pt x="324" y="368"/>
                      </a:lnTo>
                      <a:lnTo>
                        <a:pt x="312" y="372"/>
                      </a:lnTo>
                      <a:lnTo>
                        <a:pt x="302" y="374"/>
                      </a:lnTo>
                      <a:lnTo>
                        <a:pt x="291" y="374"/>
                      </a:lnTo>
                      <a:lnTo>
                        <a:pt x="280" y="374"/>
                      </a:lnTo>
                      <a:lnTo>
                        <a:pt x="272" y="374"/>
                      </a:lnTo>
                      <a:lnTo>
                        <a:pt x="275" y="361"/>
                      </a:lnTo>
                      <a:lnTo>
                        <a:pt x="278" y="346"/>
                      </a:lnTo>
                      <a:lnTo>
                        <a:pt x="278" y="330"/>
                      </a:lnTo>
                      <a:lnTo>
                        <a:pt x="275" y="316"/>
                      </a:lnTo>
                      <a:lnTo>
                        <a:pt x="270" y="300"/>
                      </a:lnTo>
                      <a:lnTo>
                        <a:pt x="265" y="287"/>
                      </a:lnTo>
                      <a:lnTo>
                        <a:pt x="257" y="273"/>
                      </a:lnTo>
                      <a:lnTo>
                        <a:pt x="246" y="263"/>
                      </a:lnTo>
                      <a:lnTo>
                        <a:pt x="238" y="259"/>
                      </a:lnTo>
                      <a:lnTo>
                        <a:pt x="231" y="255"/>
                      </a:lnTo>
                      <a:lnTo>
                        <a:pt x="224" y="250"/>
                      </a:lnTo>
                      <a:lnTo>
                        <a:pt x="217" y="247"/>
                      </a:lnTo>
                      <a:lnTo>
                        <a:pt x="208" y="246"/>
                      </a:lnTo>
                      <a:lnTo>
                        <a:pt x="201" y="244"/>
                      </a:lnTo>
                      <a:lnTo>
                        <a:pt x="193" y="243"/>
                      </a:lnTo>
                      <a:lnTo>
                        <a:pt x="185" y="243"/>
                      </a:lnTo>
                      <a:lnTo>
                        <a:pt x="176" y="243"/>
                      </a:lnTo>
                      <a:lnTo>
                        <a:pt x="169" y="244"/>
                      </a:lnTo>
                      <a:lnTo>
                        <a:pt x="160" y="246"/>
                      </a:lnTo>
                      <a:lnTo>
                        <a:pt x="151" y="247"/>
                      </a:lnTo>
                      <a:lnTo>
                        <a:pt x="144" y="249"/>
                      </a:lnTo>
                      <a:lnTo>
                        <a:pt x="135" y="252"/>
                      </a:lnTo>
                      <a:lnTo>
                        <a:pt x="128" y="255"/>
                      </a:lnTo>
                      <a:lnTo>
                        <a:pt x="119" y="257"/>
                      </a:lnTo>
                      <a:lnTo>
                        <a:pt x="105" y="265"/>
                      </a:lnTo>
                      <a:lnTo>
                        <a:pt x="91" y="273"/>
                      </a:lnTo>
                      <a:lnTo>
                        <a:pt x="80" y="282"/>
                      </a:lnTo>
                      <a:lnTo>
                        <a:pt x="68" y="294"/>
                      </a:lnTo>
                      <a:lnTo>
                        <a:pt x="57" y="304"/>
                      </a:lnTo>
                      <a:lnTo>
                        <a:pt x="46" y="317"/>
                      </a:lnTo>
                      <a:lnTo>
                        <a:pt x="38" y="332"/>
                      </a:lnTo>
                      <a:lnTo>
                        <a:pt x="29" y="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7" name="Freeform 176"/>
                <p:cNvSpPr>
                  <a:spLocks/>
                </p:cNvSpPr>
                <p:nvPr/>
              </p:nvSpPr>
              <p:spPr bwMode="auto">
                <a:xfrm>
                  <a:off x="5087" y="2654"/>
                  <a:ext cx="17" cy="30"/>
                </a:xfrm>
                <a:custGeom>
                  <a:avLst/>
                  <a:gdLst>
                    <a:gd name="T0" fmla="*/ 1 w 51"/>
                    <a:gd name="T1" fmla="*/ 0 h 90"/>
                    <a:gd name="T2" fmla="*/ 0 w 51"/>
                    <a:gd name="T3" fmla="*/ 14 h 90"/>
                    <a:gd name="T4" fmla="*/ 1 w 51"/>
                    <a:gd name="T5" fmla="*/ 26 h 90"/>
                    <a:gd name="T6" fmla="*/ 4 w 51"/>
                    <a:gd name="T7" fmla="*/ 39 h 90"/>
                    <a:gd name="T8" fmla="*/ 7 w 51"/>
                    <a:gd name="T9" fmla="*/ 51 h 90"/>
                    <a:gd name="T10" fmla="*/ 11 w 51"/>
                    <a:gd name="T11" fmla="*/ 61 h 90"/>
                    <a:gd name="T12" fmla="*/ 17 w 51"/>
                    <a:gd name="T13" fmla="*/ 71 h 90"/>
                    <a:gd name="T14" fmla="*/ 25 w 51"/>
                    <a:gd name="T15" fmla="*/ 81 h 90"/>
                    <a:gd name="T16" fmla="*/ 33 w 51"/>
                    <a:gd name="T17" fmla="*/ 90 h 90"/>
                    <a:gd name="T18" fmla="*/ 51 w 51"/>
                    <a:gd name="T19" fmla="*/ 71 h 90"/>
                    <a:gd name="T20" fmla="*/ 43 w 51"/>
                    <a:gd name="T21" fmla="*/ 65 h 90"/>
                    <a:gd name="T22" fmla="*/ 38 w 51"/>
                    <a:gd name="T23" fmla="*/ 58 h 90"/>
                    <a:gd name="T24" fmla="*/ 32 w 51"/>
                    <a:gd name="T25" fmla="*/ 51 h 90"/>
                    <a:gd name="T26" fmla="*/ 29 w 51"/>
                    <a:gd name="T27" fmla="*/ 42 h 90"/>
                    <a:gd name="T28" fmla="*/ 26 w 51"/>
                    <a:gd name="T29" fmla="*/ 33 h 90"/>
                    <a:gd name="T30" fmla="*/ 25 w 51"/>
                    <a:gd name="T31" fmla="*/ 24 h 90"/>
                    <a:gd name="T32" fmla="*/ 25 w 51"/>
                    <a:gd name="T33" fmla="*/ 14 h 90"/>
                    <a:gd name="T34" fmla="*/ 25 w 51"/>
                    <a:gd name="T35" fmla="*/ 4 h 90"/>
                    <a:gd name="T36" fmla="*/ 1 w 51"/>
                    <a:gd name="T37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" h="90">
                      <a:moveTo>
                        <a:pt x="1" y="0"/>
                      </a:moveTo>
                      <a:lnTo>
                        <a:pt x="0" y="14"/>
                      </a:lnTo>
                      <a:lnTo>
                        <a:pt x="1" y="26"/>
                      </a:lnTo>
                      <a:lnTo>
                        <a:pt x="4" y="39"/>
                      </a:lnTo>
                      <a:lnTo>
                        <a:pt x="7" y="51"/>
                      </a:lnTo>
                      <a:lnTo>
                        <a:pt x="11" y="61"/>
                      </a:lnTo>
                      <a:lnTo>
                        <a:pt x="17" y="71"/>
                      </a:lnTo>
                      <a:lnTo>
                        <a:pt x="25" y="81"/>
                      </a:lnTo>
                      <a:lnTo>
                        <a:pt x="33" y="90"/>
                      </a:lnTo>
                      <a:lnTo>
                        <a:pt x="51" y="71"/>
                      </a:lnTo>
                      <a:lnTo>
                        <a:pt x="43" y="65"/>
                      </a:lnTo>
                      <a:lnTo>
                        <a:pt x="38" y="58"/>
                      </a:lnTo>
                      <a:lnTo>
                        <a:pt x="32" y="51"/>
                      </a:lnTo>
                      <a:lnTo>
                        <a:pt x="29" y="42"/>
                      </a:lnTo>
                      <a:lnTo>
                        <a:pt x="26" y="33"/>
                      </a:lnTo>
                      <a:lnTo>
                        <a:pt x="25" y="24"/>
                      </a:lnTo>
                      <a:lnTo>
                        <a:pt x="25" y="14"/>
                      </a:lnTo>
                      <a:lnTo>
                        <a:pt x="25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8" name="Freeform 177"/>
                <p:cNvSpPr>
                  <a:spLocks/>
                </p:cNvSpPr>
                <p:nvPr/>
              </p:nvSpPr>
              <p:spPr bwMode="auto">
                <a:xfrm>
                  <a:off x="5087" y="2564"/>
                  <a:ext cx="52" cy="91"/>
                </a:xfrm>
                <a:custGeom>
                  <a:avLst/>
                  <a:gdLst>
                    <a:gd name="T0" fmla="*/ 157 w 157"/>
                    <a:gd name="T1" fmla="*/ 4 h 273"/>
                    <a:gd name="T2" fmla="*/ 134 w 157"/>
                    <a:gd name="T3" fmla="*/ 0 h 273"/>
                    <a:gd name="T4" fmla="*/ 127 w 157"/>
                    <a:gd name="T5" fmla="*/ 20 h 273"/>
                    <a:gd name="T6" fmla="*/ 117 w 157"/>
                    <a:gd name="T7" fmla="*/ 39 h 273"/>
                    <a:gd name="T8" fmla="*/ 108 w 157"/>
                    <a:gd name="T9" fmla="*/ 58 h 273"/>
                    <a:gd name="T10" fmla="*/ 98 w 157"/>
                    <a:gd name="T11" fmla="*/ 75 h 273"/>
                    <a:gd name="T12" fmla="*/ 87 w 157"/>
                    <a:gd name="T13" fmla="*/ 93 h 273"/>
                    <a:gd name="T14" fmla="*/ 77 w 157"/>
                    <a:gd name="T15" fmla="*/ 110 h 273"/>
                    <a:gd name="T16" fmla="*/ 67 w 157"/>
                    <a:gd name="T17" fmla="*/ 128 h 273"/>
                    <a:gd name="T18" fmla="*/ 58 w 157"/>
                    <a:gd name="T19" fmla="*/ 142 h 273"/>
                    <a:gd name="T20" fmla="*/ 47 w 157"/>
                    <a:gd name="T21" fmla="*/ 158 h 273"/>
                    <a:gd name="T22" fmla="*/ 38 w 157"/>
                    <a:gd name="T23" fmla="*/ 174 h 273"/>
                    <a:gd name="T24" fmla="*/ 29 w 157"/>
                    <a:gd name="T25" fmla="*/ 190 h 273"/>
                    <a:gd name="T26" fmla="*/ 22 w 157"/>
                    <a:gd name="T27" fmla="*/ 205 h 273"/>
                    <a:gd name="T28" fmla="*/ 15 w 157"/>
                    <a:gd name="T29" fmla="*/ 221 h 273"/>
                    <a:gd name="T30" fmla="*/ 8 w 157"/>
                    <a:gd name="T31" fmla="*/ 237 h 273"/>
                    <a:gd name="T32" fmla="*/ 5 w 157"/>
                    <a:gd name="T33" fmla="*/ 253 h 273"/>
                    <a:gd name="T34" fmla="*/ 0 w 157"/>
                    <a:gd name="T35" fmla="*/ 269 h 273"/>
                    <a:gd name="T36" fmla="*/ 24 w 157"/>
                    <a:gd name="T37" fmla="*/ 273 h 273"/>
                    <a:gd name="T38" fmla="*/ 28 w 157"/>
                    <a:gd name="T39" fmla="*/ 259 h 273"/>
                    <a:gd name="T40" fmla="*/ 31 w 157"/>
                    <a:gd name="T41" fmla="*/ 244 h 273"/>
                    <a:gd name="T42" fmla="*/ 37 w 157"/>
                    <a:gd name="T43" fmla="*/ 229 h 273"/>
                    <a:gd name="T44" fmla="*/ 42 w 157"/>
                    <a:gd name="T45" fmla="*/ 215 h 273"/>
                    <a:gd name="T46" fmla="*/ 50 w 157"/>
                    <a:gd name="T47" fmla="*/ 200 h 273"/>
                    <a:gd name="T48" fmla="*/ 58 w 157"/>
                    <a:gd name="T49" fmla="*/ 186 h 273"/>
                    <a:gd name="T50" fmla="*/ 67 w 157"/>
                    <a:gd name="T51" fmla="*/ 170 h 273"/>
                    <a:gd name="T52" fmla="*/ 77 w 157"/>
                    <a:gd name="T53" fmla="*/ 155 h 273"/>
                    <a:gd name="T54" fmla="*/ 87 w 157"/>
                    <a:gd name="T55" fmla="*/ 139 h 273"/>
                    <a:gd name="T56" fmla="*/ 98 w 157"/>
                    <a:gd name="T57" fmla="*/ 122 h 273"/>
                    <a:gd name="T58" fmla="*/ 108 w 157"/>
                    <a:gd name="T59" fmla="*/ 106 h 273"/>
                    <a:gd name="T60" fmla="*/ 118 w 157"/>
                    <a:gd name="T61" fmla="*/ 88 h 273"/>
                    <a:gd name="T62" fmla="*/ 128 w 157"/>
                    <a:gd name="T63" fmla="*/ 69 h 273"/>
                    <a:gd name="T64" fmla="*/ 138 w 157"/>
                    <a:gd name="T65" fmla="*/ 49 h 273"/>
                    <a:gd name="T66" fmla="*/ 147 w 157"/>
                    <a:gd name="T67" fmla="*/ 29 h 273"/>
                    <a:gd name="T68" fmla="*/ 156 w 157"/>
                    <a:gd name="T69" fmla="*/ 8 h 273"/>
                    <a:gd name="T70" fmla="*/ 134 w 157"/>
                    <a:gd name="T71" fmla="*/ 4 h 273"/>
                    <a:gd name="T72" fmla="*/ 157 w 157"/>
                    <a:gd name="T73" fmla="*/ 4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7" h="273">
                      <a:moveTo>
                        <a:pt x="157" y="4"/>
                      </a:moveTo>
                      <a:lnTo>
                        <a:pt x="134" y="0"/>
                      </a:lnTo>
                      <a:lnTo>
                        <a:pt x="127" y="20"/>
                      </a:lnTo>
                      <a:lnTo>
                        <a:pt x="117" y="39"/>
                      </a:lnTo>
                      <a:lnTo>
                        <a:pt x="108" y="58"/>
                      </a:lnTo>
                      <a:lnTo>
                        <a:pt x="98" y="75"/>
                      </a:lnTo>
                      <a:lnTo>
                        <a:pt x="87" y="93"/>
                      </a:lnTo>
                      <a:lnTo>
                        <a:pt x="77" y="110"/>
                      </a:lnTo>
                      <a:lnTo>
                        <a:pt x="67" y="128"/>
                      </a:lnTo>
                      <a:lnTo>
                        <a:pt x="58" y="142"/>
                      </a:lnTo>
                      <a:lnTo>
                        <a:pt x="47" y="158"/>
                      </a:lnTo>
                      <a:lnTo>
                        <a:pt x="38" y="174"/>
                      </a:lnTo>
                      <a:lnTo>
                        <a:pt x="29" y="190"/>
                      </a:lnTo>
                      <a:lnTo>
                        <a:pt x="22" y="205"/>
                      </a:lnTo>
                      <a:lnTo>
                        <a:pt x="15" y="221"/>
                      </a:lnTo>
                      <a:lnTo>
                        <a:pt x="8" y="237"/>
                      </a:lnTo>
                      <a:lnTo>
                        <a:pt x="5" y="253"/>
                      </a:lnTo>
                      <a:lnTo>
                        <a:pt x="0" y="269"/>
                      </a:lnTo>
                      <a:lnTo>
                        <a:pt x="24" y="273"/>
                      </a:lnTo>
                      <a:lnTo>
                        <a:pt x="28" y="259"/>
                      </a:lnTo>
                      <a:lnTo>
                        <a:pt x="31" y="244"/>
                      </a:lnTo>
                      <a:lnTo>
                        <a:pt x="37" y="229"/>
                      </a:lnTo>
                      <a:lnTo>
                        <a:pt x="42" y="215"/>
                      </a:lnTo>
                      <a:lnTo>
                        <a:pt x="50" y="200"/>
                      </a:lnTo>
                      <a:lnTo>
                        <a:pt x="58" y="186"/>
                      </a:lnTo>
                      <a:lnTo>
                        <a:pt x="67" y="170"/>
                      </a:lnTo>
                      <a:lnTo>
                        <a:pt x="77" y="155"/>
                      </a:lnTo>
                      <a:lnTo>
                        <a:pt x="87" y="139"/>
                      </a:lnTo>
                      <a:lnTo>
                        <a:pt x="98" y="122"/>
                      </a:lnTo>
                      <a:lnTo>
                        <a:pt x="108" y="106"/>
                      </a:lnTo>
                      <a:lnTo>
                        <a:pt x="118" y="88"/>
                      </a:lnTo>
                      <a:lnTo>
                        <a:pt x="128" y="69"/>
                      </a:lnTo>
                      <a:lnTo>
                        <a:pt x="138" y="49"/>
                      </a:lnTo>
                      <a:lnTo>
                        <a:pt x="147" y="29"/>
                      </a:lnTo>
                      <a:lnTo>
                        <a:pt x="156" y="8"/>
                      </a:lnTo>
                      <a:lnTo>
                        <a:pt x="134" y="4"/>
                      </a:lnTo>
                      <a:lnTo>
                        <a:pt x="15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9" name="Freeform 178"/>
                <p:cNvSpPr>
                  <a:spLocks/>
                </p:cNvSpPr>
                <p:nvPr/>
              </p:nvSpPr>
              <p:spPr bwMode="auto">
                <a:xfrm>
                  <a:off x="5132" y="2566"/>
                  <a:ext cx="20" cy="49"/>
                </a:xfrm>
                <a:custGeom>
                  <a:avLst/>
                  <a:gdLst>
                    <a:gd name="T0" fmla="*/ 60 w 60"/>
                    <a:gd name="T1" fmla="*/ 127 h 147"/>
                    <a:gd name="T2" fmla="*/ 54 w 60"/>
                    <a:gd name="T3" fmla="*/ 122 h 147"/>
                    <a:gd name="T4" fmla="*/ 49 w 60"/>
                    <a:gd name="T5" fmla="*/ 118 h 147"/>
                    <a:gd name="T6" fmla="*/ 44 w 60"/>
                    <a:gd name="T7" fmla="*/ 112 h 147"/>
                    <a:gd name="T8" fmla="*/ 39 w 60"/>
                    <a:gd name="T9" fmla="*/ 105 h 147"/>
                    <a:gd name="T10" fmla="*/ 36 w 60"/>
                    <a:gd name="T11" fmla="*/ 100 h 147"/>
                    <a:gd name="T12" fmla="*/ 33 w 60"/>
                    <a:gd name="T13" fmla="*/ 93 h 147"/>
                    <a:gd name="T14" fmla="*/ 32 w 60"/>
                    <a:gd name="T15" fmla="*/ 86 h 147"/>
                    <a:gd name="T16" fmla="*/ 29 w 60"/>
                    <a:gd name="T17" fmla="*/ 77 h 147"/>
                    <a:gd name="T18" fmla="*/ 28 w 60"/>
                    <a:gd name="T19" fmla="*/ 70 h 147"/>
                    <a:gd name="T20" fmla="*/ 26 w 60"/>
                    <a:gd name="T21" fmla="*/ 61 h 147"/>
                    <a:gd name="T22" fmla="*/ 25 w 60"/>
                    <a:gd name="T23" fmla="*/ 52 h 147"/>
                    <a:gd name="T24" fmla="*/ 25 w 60"/>
                    <a:gd name="T25" fmla="*/ 42 h 147"/>
                    <a:gd name="T26" fmla="*/ 25 w 60"/>
                    <a:gd name="T27" fmla="*/ 32 h 147"/>
                    <a:gd name="T28" fmla="*/ 23 w 60"/>
                    <a:gd name="T29" fmla="*/ 22 h 147"/>
                    <a:gd name="T30" fmla="*/ 23 w 60"/>
                    <a:gd name="T31" fmla="*/ 12 h 147"/>
                    <a:gd name="T32" fmla="*/ 23 w 60"/>
                    <a:gd name="T33" fmla="*/ 0 h 147"/>
                    <a:gd name="T34" fmla="*/ 0 w 60"/>
                    <a:gd name="T35" fmla="*/ 0 h 147"/>
                    <a:gd name="T36" fmla="*/ 0 w 60"/>
                    <a:gd name="T37" fmla="*/ 12 h 147"/>
                    <a:gd name="T38" fmla="*/ 0 w 60"/>
                    <a:gd name="T39" fmla="*/ 23 h 147"/>
                    <a:gd name="T40" fmla="*/ 1 w 60"/>
                    <a:gd name="T41" fmla="*/ 33 h 147"/>
                    <a:gd name="T42" fmla="*/ 1 w 60"/>
                    <a:gd name="T43" fmla="*/ 44 h 147"/>
                    <a:gd name="T44" fmla="*/ 3 w 60"/>
                    <a:gd name="T45" fmla="*/ 55 h 147"/>
                    <a:gd name="T46" fmla="*/ 3 w 60"/>
                    <a:gd name="T47" fmla="*/ 64 h 147"/>
                    <a:gd name="T48" fmla="*/ 4 w 60"/>
                    <a:gd name="T49" fmla="*/ 74 h 147"/>
                    <a:gd name="T50" fmla="*/ 6 w 60"/>
                    <a:gd name="T51" fmla="*/ 84 h 147"/>
                    <a:gd name="T52" fmla="*/ 9 w 60"/>
                    <a:gd name="T53" fmla="*/ 92 h 147"/>
                    <a:gd name="T54" fmla="*/ 12 w 60"/>
                    <a:gd name="T55" fmla="*/ 100 h 147"/>
                    <a:gd name="T56" fmla="*/ 16 w 60"/>
                    <a:gd name="T57" fmla="*/ 111 h 147"/>
                    <a:gd name="T58" fmla="*/ 20 w 60"/>
                    <a:gd name="T59" fmla="*/ 118 h 147"/>
                    <a:gd name="T60" fmla="*/ 26 w 60"/>
                    <a:gd name="T61" fmla="*/ 127 h 147"/>
                    <a:gd name="T62" fmla="*/ 32 w 60"/>
                    <a:gd name="T63" fmla="*/ 132 h 147"/>
                    <a:gd name="T64" fmla="*/ 39 w 60"/>
                    <a:gd name="T65" fmla="*/ 140 h 147"/>
                    <a:gd name="T66" fmla="*/ 47 w 60"/>
                    <a:gd name="T67" fmla="*/ 147 h 147"/>
                    <a:gd name="T68" fmla="*/ 60 w 60"/>
                    <a:gd name="T69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147">
                      <a:moveTo>
                        <a:pt x="60" y="127"/>
                      </a:moveTo>
                      <a:lnTo>
                        <a:pt x="54" y="122"/>
                      </a:lnTo>
                      <a:lnTo>
                        <a:pt x="49" y="118"/>
                      </a:lnTo>
                      <a:lnTo>
                        <a:pt x="44" y="112"/>
                      </a:lnTo>
                      <a:lnTo>
                        <a:pt x="39" y="105"/>
                      </a:lnTo>
                      <a:lnTo>
                        <a:pt x="36" y="100"/>
                      </a:lnTo>
                      <a:lnTo>
                        <a:pt x="33" y="93"/>
                      </a:lnTo>
                      <a:lnTo>
                        <a:pt x="32" y="86"/>
                      </a:lnTo>
                      <a:lnTo>
                        <a:pt x="29" y="77"/>
                      </a:lnTo>
                      <a:lnTo>
                        <a:pt x="28" y="70"/>
                      </a:lnTo>
                      <a:lnTo>
                        <a:pt x="26" y="61"/>
                      </a:lnTo>
                      <a:lnTo>
                        <a:pt x="25" y="52"/>
                      </a:lnTo>
                      <a:lnTo>
                        <a:pt x="25" y="42"/>
                      </a:lnTo>
                      <a:lnTo>
                        <a:pt x="25" y="32"/>
                      </a:lnTo>
                      <a:lnTo>
                        <a:pt x="23" y="22"/>
                      </a:lnTo>
                      <a:lnTo>
                        <a:pt x="23" y="12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0" y="23"/>
                      </a:lnTo>
                      <a:lnTo>
                        <a:pt x="1" y="33"/>
                      </a:lnTo>
                      <a:lnTo>
                        <a:pt x="1" y="44"/>
                      </a:lnTo>
                      <a:lnTo>
                        <a:pt x="3" y="55"/>
                      </a:lnTo>
                      <a:lnTo>
                        <a:pt x="3" y="64"/>
                      </a:lnTo>
                      <a:lnTo>
                        <a:pt x="4" y="74"/>
                      </a:lnTo>
                      <a:lnTo>
                        <a:pt x="6" y="84"/>
                      </a:lnTo>
                      <a:lnTo>
                        <a:pt x="9" y="92"/>
                      </a:lnTo>
                      <a:lnTo>
                        <a:pt x="12" y="100"/>
                      </a:lnTo>
                      <a:lnTo>
                        <a:pt x="16" y="111"/>
                      </a:lnTo>
                      <a:lnTo>
                        <a:pt x="20" y="118"/>
                      </a:lnTo>
                      <a:lnTo>
                        <a:pt x="26" y="127"/>
                      </a:lnTo>
                      <a:lnTo>
                        <a:pt x="32" y="132"/>
                      </a:lnTo>
                      <a:lnTo>
                        <a:pt x="39" y="140"/>
                      </a:lnTo>
                      <a:lnTo>
                        <a:pt x="47" y="147"/>
                      </a:lnTo>
                      <a:lnTo>
                        <a:pt x="60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0" name="Freeform 179"/>
                <p:cNvSpPr>
                  <a:spLocks/>
                </p:cNvSpPr>
                <p:nvPr/>
              </p:nvSpPr>
              <p:spPr bwMode="auto">
                <a:xfrm>
                  <a:off x="5147" y="2608"/>
                  <a:ext cx="55" cy="25"/>
                </a:xfrm>
                <a:custGeom>
                  <a:avLst/>
                  <a:gdLst>
                    <a:gd name="T0" fmla="*/ 165 w 165"/>
                    <a:gd name="T1" fmla="*/ 53 h 74"/>
                    <a:gd name="T2" fmla="*/ 165 w 165"/>
                    <a:gd name="T3" fmla="*/ 53 h 74"/>
                    <a:gd name="T4" fmla="*/ 155 w 165"/>
                    <a:gd name="T5" fmla="*/ 48 h 74"/>
                    <a:gd name="T6" fmla="*/ 143 w 165"/>
                    <a:gd name="T7" fmla="*/ 42 h 74"/>
                    <a:gd name="T8" fmla="*/ 133 w 165"/>
                    <a:gd name="T9" fmla="*/ 37 h 74"/>
                    <a:gd name="T10" fmla="*/ 122 w 165"/>
                    <a:gd name="T11" fmla="*/ 33 h 74"/>
                    <a:gd name="T12" fmla="*/ 111 w 165"/>
                    <a:gd name="T13" fmla="*/ 30 h 74"/>
                    <a:gd name="T14" fmla="*/ 101 w 165"/>
                    <a:gd name="T15" fmla="*/ 27 h 74"/>
                    <a:gd name="T16" fmla="*/ 90 w 165"/>
                    <a:gd name="T17" fmla="*/ 24 h 74"/>
                    <a:gd name="T18" fmla="*/ 80 w 165"/>
                    <a:gd name="T19" fmla="*/ 23 h 74"/>
                    <a:gd name="T20" fmla="*/ 71 w 165"/>
                    <a:gd name="T21" fmla="*/ 20 h 74"/>
                    <a:gd name="T22" fmla="*/ 61 w 165"/>
                    <a:gd name="T23" fmla="*/ 17 h 74"/>
                    <a:gd name="T24" fmla="*/ 50 w 165"/>
                    <a:gd name="T25" fmla="*/ 16 h 74"/>
                    <a:gd name="T26" fmla="*/ 42 w 165"/>
                    <a:gd name="T27" fmla="*/ 13 h 74"/>
                    <a:gd name="T28" fmla="*/ 34 w 165"/>
                    <a:gd name="T29" fmla="*/ 10 h 74"/>
                    <a:gd name="T30" fmla="*/ 26 w 165"/>
                    <a:gd name="T31" fmla="*/ 7 h 74"/>
                    <a:gd name="T32" fmla="*/ 20 w 165"/>
                    <a:gd name="T33" fmla="*/ 4 h 74"/>
                    <a:gd name="T34" fmla="*/ 13 w 165"/>
                    <a:gd name="T35" fmla="*/ 0 h 74"/>
                    <a:gd name="T36" fmla="*/ 0 w 165"/>
                    <a:gd name="T37" fmla="*/ 20 h 74"/>
                    <a:gd name="T38" fmla="*/ 8 w 165"/>
                    <a:gd name="T39" fmla="*/ 24 h 74"/>
                    <a:gd name="T40" fmla="*/ 17 w 165"/>
                    <a:gd name="T41" fmla="*/ 29 h 74"/>
                    <a:gd name="T42" fmla="*/ 26 w 165"/>
                    <a:gd name="T43" fmla="*/ 32 h 74"/>
                    <a:gd name="T44" fmla="*/ 34 w 165"/>
                    <a:gd name="T45" fmla="*/ 34 h 74"/>
                    <a:gd name="T46" fmla="*/ 45 w 165"/>
                    <a:gd name="T47" fmla="*/ 39 h 74"/>
                    <a:gd name="T48" fmla="*/ 55 w 165"/>
                    <a:gd name="T49" fmla="*/ 40 h 74"/>
                    <a:gd name="T50" fmla="*/ 65 w 165"/>
                    <a:gd name="T51" fmla="*/ 43 h 74"/>
                    <a:gd name="T52" fmla="*/ 74 w 165"/>
                    <a:gd name="T53" fmla="*/ 45 h 74"/>
                    <a:gd name="T54" fmla="*/ 85 w 165"/>
                    <a:gd name="T55" fmla="*/ 48 h 74"/>
                    <a:gd name="T56" fmla="*/ 94 w 165"/>
                    <a:gd name="T57" fmla="*/ 50 h 74"/>
                    <a:gd name="T58" fmla="*/ 106 w 165"/>
                    <a:gd name="T59" fmla="*/ 53 h 74"/>
                    <a:gd name="T60" fmla="*/ 116 w 165"/>
                    <a:gd name="T61" fmla="*/ 56 h 74"/>
                    <a:gd name="T62" fmla="*/ 125 w 165"/>
                    <a:gd name="T63" fmla="*/ 59 h 74"/>
                    <a:gd name="T64" fmla="*/ 135 w 165"/>
                    <a:gd name="T65" fmla="*/ 64 h 74"/>
                    <a:gd name="T66" fmla="*/ 143 w 165"/>
                    <a:gd name="T67" fmla="*/ 68 h 74"/>
                    <a:gd name="T68" fmla="*/ 152 w 165"/>
                    <a:gd name="T69" fmla="*/ 74 h 74"/>
                    <a:gd name="T70" fmla="*/ 152 w 165"/>
                    <a:gd name="T71" fmla="*/ 72 h 74"/>
                    <a:gd name="T72" fmla="*/ 165 w 165"/>
                    <a:gd name="T73" fmla="*/ 5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74">
                      <a:moveTo>
                        <a:pt x="165" y="53"/>
                      </a:moveTo>
                      <a:lnTo>
                        <a:pt x="165" y="53"/>
                      </a:lnTo>
                      <a:lnTo>
                        <a:pt x="155" y="48"/>
                      </a:lnTo>
                      <a:lnTo>
                        <a:pt x="143" y="42"/>
                      </a:lnTo>
                      <a:lnTo>
                        <a:pt x="133" y="37"/>
                      </a:lnTo>
                      <a:lnTo>
                        <a:pt x="122" y="33"/>
                      </a:lnTo>
                      <a:lnTo>
                        <a:pt x="111" y="30"/>
                      </a:lnTo>
                      <a:lnTo>
                        <a:pt x="101" y="27"/>
                      </a:lnTo>
                      <a:lnTo>
                        <a:pt x="90" y="24"/>
                      </a:lnTo>
                      <a:lnTo>
                        <a:pt x="80" y="23"/>
                      </a:lnTo>
                      <a:lnTo>
                        <a:pt x="71" y="20"/>
                      </a:lnTo>
                      <a:lnTo>
                        <a:pt x="61" y="17"/>
                      </a:lnTo>
                      <a:lnTo>
                        <a:pt x="50" y="16"/>
                      </a:lnTo>
                      <a:lnTo>
                        <a:pt x="42" y="13"/>
                      </a:lnTo>
                      <a:lnTo>
                        <a:pt x="34" y="10"/>
                      </a:lnTo>
                      <a:lnTo>
                        <a:pt x="26" y="7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7" y="29"/>
                      </a:lnTo>
                      <a:lnTo>
                        <a:pt x="26" y="32"/>
                      </a:lnTo>
                      <a:lnTo>
                        <a:pt x="34" y="34"/>
                      </a:lnTo>
                      <a:lnTo>
                        <a:pt x="45" y="39"/>
                      </a:lnTo>
                      <a:lnTo>
                        <a:pt x="55" y="40"/>
                      </a:lnTo>
                      <a:lnTo>
                        <a:pt x="65" y="43"/>
                      </a:lnTo>
                      <a:lnTo>
                        <a:pt x="74" y="45"/>
                      </a:lnTo>
                      <a:lnTo>
                        <a:pt x="85" y="48"/>
                      </a:lnTo>
                      <a:lnTo>
                        <a:pt x="94" y="50"/>
                      </a:lnTo>
                      <a:lnTo>
                        <a:pt x="106" y="53"/>
                      </a:lnTo>
                      <a:lnTo>
                        <a:pt x="116" y="56"/>
                      </a:lnTo>
                      <a:lnTo>
                        <a:pt x="125" y="59"/>
                      </a:lnTo>
                      <a:lnTo>
                        <a:pt x="135" y="64"/>
                      </a:lnTo>
                      <a:lnTo>
                        <a:pt x="143" y="68"/>
                      </a:lnTo>
                      <a:lnTo>
                        <a:pt x="152" y="74"/>
                      </a:lnTo>
                      <a:lnTo>
                        <a:pt x="152" y="72"/>
                      </a:lnTo>
                      <a:lnTo>
                        <a:pt x="165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1" name="Freeform 180"/>
                <p:cNvSpPr>
                  <a:spLocks/>
                </p:cNvSpPr>
                <p:nvPr/>
              </p:nvSpPr>
              <p:spPr bwMode="auto">
                <a:xfrm>
                  <a:off x="5198" y="2626"/>
                  <a:ext cx="17" cy="20"/>
                </a:xfrm>
                <a:custGeom>
                  <a:avLst/>
                  <a:gdLst>
                    <a:gd name="T0" fmla="*/ 50 w 50"/>
                    <a:gd name="T1" fmla="*/ 60 h 61"/>
                    <a:gd name="T2" fmla="*/ 48 w 50"/>
                    <a:gd name="T3" fmla="*/ 51 h 61"/>
                    <a:gd name="T4" fmla="*/ 45 w 50"/>
                    <a:gd name="T5" fmla="*/ 41 h 61"/>
                    <a:gd name="T6" fmla="*/ 42 w 50"/>
                    <a:gd name="T7" fmla="*/ 34 h 61"/>
                    <a:gd name="T8" fmla="*/ 38 w 50"/>
                    <a:gd name="T9" fmla="*/ 25 h 61"/>
                    <a:gd name="T10" fmla="*/ 32 w 50"/>
                    <a:gd name="T11" fmla="*/ 18 h 61"/>
                    <a:gd name="T12" fmla="*/ 26 w 50"/>
                    <a:gd name="T13" fmla="*/ 12 h 61"/>
                    <a:gd name="T14" fmla="*/ 21 w 50"/>
                    <a:gd name="T15" fmla="*/ 5 h 61"/>
                    <a:gd name="T16" fmla="*/ 13 w 50"/>
                    <a:gd name="T17" fmla="*/ 0 h 61"/>
                    <a:gd name="T18" fmla="*/ 0 w 50"/>
                    <a:gd name="T19" fmla="*/ 19 h 61"/>
                    <a:gd name="T20" fmla="*/ 5 w 50"/>
                    <a:gd name="T21" fmla="*/ 24 h 61"/>
                    <a:gd name="T22" fmla="*/ 10 w 50"/>
                    <a:gd name="T23" fmla="*/ 28 h 61"/>
                    <a:gd name="T24" fmla="*/ 15 w 50"/>
                    <a:gd name="T25" fmla="*/ 32 h 61"/>
                    <a:gd name="T26" fmla="*/ 18 w 50"/>
                    <a:gd name="T27" fmla="*/ 38 h 61"/>
                    <a:gd name="T28" fmla="*/ 21 w 50"/>
                    <a:gd name="T29" fmla="*/ 44 h 61"/>
                    <a:gd name="T30" fmla="*/ 23 w 50"/>
                    <a:gd name="T31" fmla="*/ 51 h 61"/>
                    <a:gd name="T32" fmla="*/ 25 w 50"/>
                    <a:gd name="T33" fmla="*/ 56 h 61"/>
                    <a:gd name="T34" fmla="*/ 26 w 50"/>
                    <a:gd name="T35" fmla="*/ 61 h 61"/>
                    <a:gd name="T36" fmla="*/ 50 w 50"/>
                    <a:gd name="T37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61">
                      <a:moveTo>
                        <a:pt x="50" y="60"/>
                      </a:moveTo>
                      <a:lnTo>
                        <a:pt x="48" y="51"/>
                      </a:lnTo>
                      <a:lnTo>
                        <a:pt x="45" y="41"/>
                      </a:lnTo>
                      <a:lnTo>
                        <a:pt x="42" y="34"/>
                      </a:lnTo>
                      <a:lnTo>
                        <a:pt x="38" y="25"/>
                      </a:lnTo>
                      <a:lnTo>
                        <a:pt x="32" y="18"/>
                      </a:lnTo>
                      <a:lnTo>
                        <a:pt x="26" y="12"/>
                      </a:lnTo>
                      <a:lnTo>
                        <a:pt x="21" y="5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5" y="24"/>
                      </a:lnTo>
                      <a:lnTo>
                        <a:pt x="10" y="28"/>
                      </a:lnTo>
                      <a:lnTo>
                        <a:pt x="15" y="32"/>
                      </a:lnTo>
                      <a:lnTo>
                        <a:pt x="18" y="38"/>
                      </a:lnTo>
                      <a:lnTo>
                        <a:pt x="21" y="44"/>
                      </a:lnTo>
                      <a:lnTo>
                        <a:pt x="23" y="51"/>
                      </a:lnTo>
                      <a:lnTo>
                        <a:pt x="25" y="56"/>
                      </a:lnTo>
                      <a:lnTo>
                        <a:pt x="26" y="61"/>
                      </a:lnTo>
                      <a:lnTo>
                        <a:pt x="5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2" name="Freeform 181"/>
                <p:cNvSpPr>
                  <a:spLocks/>
                </p:cNvSpPr>
                <p:nvPr/>
              </p:nvSpPr>
              <p:spPr bwMode="auto">
                <a:xfrm>
                  <a:off x="5206" y="2646"/>
                  <a:ext cx="10" cy="41"/>
                </a:xfrm>
                <a:custGeom>
                  <a:avLst/>
                  <a:gdLst>
                    <a:gd name="T0" fmla="*/ 16 w 29"/>
                    <a:gd name="T1" fmla="*/ 125 h 125"/>
                    <a:gd name="T2" fmla="*/ 20 w 29"/>
                    <a:gd name="T3" fmla="*/ 119 h 125"/>
                    <a:gd name="T4" fmla="*/ 22 w 29"/>
                    <a:gd name="T5" fmla="*/ 112 h 125"/>
                    <a:gd name="T6" fmla="*/ 25 w 29"/>
                    <a:gd name="T7" fmla="*/ 108 h 125"/>
                    <a:gd name="T8" fmla="*/ 26 w 29"/>
                    <a:gd name="T9" fmla="*/ 100 h 125"/>
                    <a:gd name="T10" fmla="*/ 28 w 29"/>
                    <a:gd name="T11" fmla="*/ 93 h 125"/>
                    <a:gd name="T12" fmla="*/ 28 w 29"/>
                    <a:gd name="T13" fmla="*/ 84 h 125"/>
                    <a:gd name="T14" fmla="*/ 28 w 29"/>
                    <a:gd name="T15" fmla="*/ 77 h 125"/>
                    <a:gd name="T16" fmla="*/ 29 w 29"/>
                    <a:gd name="T17" fmla="*/ 70 h 125"/>
                    <a:gd name="T18" fmla="*/ 29 w 29"/>
                    <a:gd name="T19" fmla="*/ 61 h 125"/>
                    <a:gd name="T20" fmla="*/ 28 w 29"/>
                    <a:gd name="T21" fmla="*/ 52 h 125"/>
                    <a:gd name="T22" fmla="*/ 28 w 29"/>
                    <a:gd name="T23" fmla="*/ 45 h 125"/>
                    <a:gd name="T24" fmla="*/ 28 w 29"/>
                    <a:gd name="T25" fmla="*/ 35 h 125"/>
                    <a:gd name="T26" fmla="*/ 26 w 29"/>
                    <a:gd name="T27" fmla="*/ 28 h 125"/>
                    <a:gd name="T28" fmla="*/ 26 w 29"/>
                    <a:gd name="T29" fmla="*/ 19 h 125"/>
                    <a:gd name="T30" fmla="*/ 26 w 29"/>
                    <a:gd name="T31" fmla="*/ 12 h 125"/>
                    <a:gd name="T32" fmla="*/ 25 w 29"/>
                    <a:gd name="T33" fmla="*/ 6 h 125"/>
                    <a:gd name="T34" fmla="*/ 25 w 29"/>
                    <a:gd name="T35" fmla="*/ 0 h 125"/>
                    <a:gd name="T36" fmla="*/ 1 w 29"/>
                    <a:gd name="T37" fmla="*/ 1 h 125"/>
                    <a:gd name="T38" fmla="*/ 3 w 29"/>
                    <a:gd name="T39" fmla="*/ 7 h 125"/>
                    <a:gd name="T40" fmla="*/ 3 w 29"/>
                    <a:gd name="T41" fmla="*/ 15 h 125"/>
                    <a:gd name="T42" fmla="*/ 3 w 29"/>
                    <a:gd name="T43" fmla="*/ 22 h 125"/>
                    <a:gd name="T44" fmla="*/ 4 w 29"/>
                    <a:gd name="T45" fmla="*/ 29 h 125"/>
                    <a:gd name="T46" fmla="*/ 4 w 29"/>
                    <a:gd name="T47" fmla="*/ 36 h 125"/>
                    <a:gd name="T48" fmla="*/ 4 w 29"/>
                    <a:gd name="T49" fmla="*/ 45 h 125"/>
                    <a:gd name="T50" fmla="*/ 4 w 29"/>
                    <a:gd name="T51" fmla="*/ 54 h 125"/>
                    <a:gd name="T52" fmla="*/ 6 w 29"/>
                    <a:gd name="T53" fmla="*/ 61 h 125"/>
                    <a:gd name="T54" fmla="*/ 6 w 29"/>
                    <a:gd name="T55" fmla="*/ 68 h 125"/>
                    <a:gd name="T56" fmla="*/ 4 w 29"/>
                    <a:gd name="T57" fmla="*/ 76 h 125"/>
                    <a:gd name="T58" fmla="*/ 4 w 29"/>
                    <a:gd name="T59" fmla="*/ 83 h 125"/>
                    <a:gd name="T60" fmla="*/ 4 w 29"/>
                    <a:gd name="T61" fmla="*/ 89 h 125"/>
                    <a:gd name="T62" fmla="*/ 3 w 29"/>
                    <a:gd name="T63" fmla="*/ 96 h 125"/>
                    <a:gd name="T64" fmla="*/ 3 w 29"/>
                    <a:gd name="T65" fmla="*/ 100 h 125"/>
                    <a:gd name="T66" fmla="*/ 1 w 29"/>
                    <a:gd name="T67" fmla="*/ 106 h 125"/>
                    <a:gd name="T68" fmla="*/ 0 w 29"/>
                    <a:gd name="T69" fmla="*/ 109 h 125"/>
                    <a:gd name="T70" fmla="*/ 4 w 29"/>
                    <a:gd name="T71" fmla="*/ 103 h 125"/>
                    <a:gd name="T72" fmla="*/ 16 w 29"/>
                    <a:gd name="T73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" h="125">
                      <a:moveTo>
                        <a:pt x="16" y="125"/>
                      </a:moveTo>
                      <a:lnTo>
                        <a:pt x="20" y="119"/>
                      </a:lnTo>
                      <a:lnTo>
                        <a:pt x="22" y="112"/>
                      </a:lnTo>
                      <a:lnTo>
                        <a:pt x="25" y="108"/>
                      </a:lnTo>
                      <a:lnTo>
                        <a:pt x="26" y="100"/>
                      </a:lnTo>
                      <a:lnTo>
                        <a:pt x="28" y="93"/>
                      </a:lnTo>
                      <a:lnTo>
                        <a:pt x="28" y="84"/>
                      </a:lnTo>
                      <a:lnTo>
                        <a:pt x="28" y="77"/>
                      </a:lnTo>
                      <a:lnTo>
                        <a:pt x="29" y="70"/>
                      </a:lnTo>
                      <a:lnTo>
                        <a:pt x="29" y="61"/>
                      </a:lnTo>
                      <a:lnTo>
                        <a:pt x="28" y="52"/>
                      </a:lnTo>
                      <a:lnTo>
                        <a:pt x="28" y="45"/>
                      </a:lnTo>
                      <a:lnTo>
                        <a:pt x="28" y="35"/>
                      </a:lnTo>
                      <a:lnTo>
                        <a:pt x="26" y="28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25" y="6"/>
                      </a:lnTo>
                      <a:lnTo>
                        <a:pt x="25" y="0"/>
                      </a:lnTo>
                      <a:lnTo>
                        <a:pt x="1" y="1"/>
                      </a:lnTo>
                      <a:lnTo>
                        <a:pt x="3" y="7"/>
                      </a:lnTo>
                      <a:lnTo>
                        <a:pt x="3" y="15"/>
                      </a:lnTo>
                      <a:lnTo>
                        <a:pt x="3" y="22"/>
                      </a:lnTo>
                      <a:lnTo>
                        <a:pt x="4" y="29"/>
                      </a:lnTo>
                      <a:lnTo>
                        <a:pt x="4" y="36"/>
                      </a:lnTo>
                      <a:lnTo>
                        <a:pt x="4" y="45"/>
                      </a:lnTo>
                      <a:lnTo>
                        <a:pt x="4" y="54"/>
                      </a:lnTo>
                      <a:lnTo>
                        <a:pt x="6" y="61"/>
                      </a:lnTo>
                      <a:lnTo>
                        <a:pt x="6" y="68"/>
                      </a:lnTo>
                      <a:lnTo>
                        <a:pt x="4" y="76"/>
                      </a:lnTo>
                      <a:lnTo>
                        <a:pt x="4" y="83"/>
                      </a:lnTo>
                      <a:lnTo>
                        <a:pt x="4" y="89"/>
                      </a:lnTo>
                      <a:lnTo>
                        <a:pt x="3" y="96"/>
                      </a:lnTo>
                      <a:lnTo>
                        <a:pt x="3" y="100"/>
                      </a:lnTo>
                      <a:lnTo>
                        <a:pt x="1" y="106"/>
                      </a:lnTo>
                      <a:lnTo>
                        <a:pt x="0" y="109"/>
                      </a:lnTo>
                      <a:lnTo>
                        <a:pt x="4" y="103"/>
                      </a:lnTo>
                      <a:lnTo>
                        <a:pt x="16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3" name="Freeform 182"/>
                <p:cNvSpPr>
                  <a:spLocks/>
                </p:cNvSpPr>
                <p:nvPr/>
              </p:nvSpPr>
              <p:spPr bwMode="auto">
                <a:xfrm>
                  <a:off x="5178" y="2680"/>
                  <a:ext cx="34" cy="15"/>
                </a:xfrm>
                <a:custGeom>
                  <a:avLst/>
                  <a:gdLst>
                    <a:gd name="T0" fmla="*/ 0 w 102"/>
                    <a:gd name="T1" fmla="*/ 28 h 44"/>
                    <a:gd name="T2" fmla="*/ 10 w 102"/>
                    <a:gd name="T3" fmla="*/ 42 h 44"/>
                    <a:gd name="T4" fmla="*/ 20 w 102"/>
                    <a:gd name="T5" fmla="*/ 44 h 44"/>
                    <a:gd name="T6" fmla="*/ 32 w 102"/>
                    <a:gd name="T7" fmla="*/ 42 h 44"/>
                    <a:gd name="T8" fmla="*/ 44 w 102"/>
                    <a:gd name="T9" fmla="*/ 42 h 44"/>
                    <a:gd name="T10" fmla="*/ 55 w 102"/>
                    <a:gd name="T11" fmla="*/ 40 h 44"/>
                    <a:gd name="T12" fmla="*/ 67 w 102"/>
                    <a:gd name="T13" fmla="*/ 37 h 44"/>
                    <a:gd name="T14" fmla="*/ 79 w 102"/>
                    <a:gd name="T15" fmla="*/ 32 h 44"/>
                    <a:gd name="T16" fmla="*/ 90 w 102"/>
                    <a:gd name="T17" fmla="*/ 28 h 44"/>
                    <a:gd name="T18" fmla="*/ 102 w 102"/>
                    <a:gd name="T19" fmla="*/ 22 h 44"/>
                    <a:gd name="T20" fmla="*/ 90 w 102"/>
                    <a:gd name="T21" fmla="*/ 0 h 44"/>
                    <a:gd name="T22" fmla="*/ 80 w 102"/>
                    <a:gd name="T23" fmla="*/ 8 h 44"/>
                    <a:gd name="T24" fmla="*/ 70 w 102"/>
                    <a:gd name="T25" fmla="*/ 12 h 44"/>
                    <a:gd name="T26" fmla="*/ 60 w 102"/>
                    <a:gd name="T27" fmla="*/ 15 h 44"/>
                    <a:gd name="T28" fmla="*/ 50 w 102"/>
                    <a:gd name="T29" fmla="*/ 16 h 44"/>
                    <a:gd name="T30" fmla="*/ 39 w 102"/>
                    <a:gd name="T31" fmla="*/ 19 h 44"/>
                    <a:gd name="T32" fmla="*/ 31 w 102"/>
                    <a:gd name="T33" fmla="*/ 21 h 44"/>
                    <a:gd name="T34" fmla="*/ 22 w 102"/>
                    <a:gd name="T35" fmla="*/ 19 h 44"/>
                    <a:gd name="T36" fmla="*/ 13 w 102"/>
                    <a:gd name="T37" fmla="*/ 19 h 44"/>
                    <a:gd name="T38" fmla="*/ 22 w 102"/>
                    <a:gd name="T39" fmla="*/ 35 h 44"/>
                    <a:gd name="T40" fmla="*/ 0 w 102"/>
                    <a:gd name="T41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2" h="44">
                      <a:moveTo>
                        <a:pt x="0" y="28"/>
                      </a:moveTo>
                      <a:lnTo>
                        <a:pt x="10" y="42"/>
                      </a:lnTo>
                      <a:lnTo>
                        <a:pt x="20" y="44"/>
                      </a:lnTo>
                      <a:lnTo>
                        <a:pt x="32" y="42"/>
                      </a:lnTo>
                      <a:lnTo>
                        <a:pt x="44" y="42"/>
                      </a:lnTo>
                      <a:lnTo>
                        <a:pt x="55" y="40"/>
                      </a:lnTo>
                      <a:lnTo>
                        <a:pt x="67" y="37"/>
                      </a:lnTo>
                      <a:lnTo>
                        <a:pt x="79" y="32"/>
                      </a:lnTo>
                      <a:lnTo>
                        <a:pt x="90" y="28"/>
                      </a:lnTo>
                      <a:lnTo>
                        <a:pt x="102" y="22"/>
                      </a:lnTo>
                      <a:lnTo>
                        <a:pt x="90" y="0"/>
                      </a:lnTo>
                      <a:lnTo>
                        <a:pt x="80" y="8"/>
                      </a:lnTo>
                      <a:lnTo>
                        <a:pt x="70" y="12"/>
                      </a:lnTo>
                      <a:lnTo>
                        <a:pt x="60" y="15"/>
                      </a:lnTo>
                      <a:lnTo>
                        <a:pt x="50" y="16"/>
                      </a:lnTo>
                      <a:lnTo>
                        <a:pt x="39" y="19"/>
                      </a:lnTo>
                      <a:lnTo>
                        <a:pt x="31" y="21"/>
                      </a:lnTo>
                      <a:lnTo>
                        <a:pt x="22" y="19"/>
                      </a:lnTo>
                      <a:lnTo>
                        <a:pt x="13" y="19"/>
                      </a:lnTo>
                      <a:lnTo>
                        <a:pt x="22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4" name="Freeform 183"/>
                <p:cNvSpPr>
                  <a:spLocks/>
                </p:cNvSpPr>
                <p:nvPr/>
              </p:nvSpPr>
              <p:spPr bwMode="auto">
                <a:xfrm>
                  <a:off x="5170" y="2651"/>
                  <a:ext cx="17" cy="41"/>
                </a:xfrm>
                <a:custGeom>
                  <a:avLst/>
                  <a:gdLst>
                    <a:gd name="T0" fmla="*/ 0 w 51"/>
                    <a:gd name="T1" fmla="*/ 18 h 123"/>
                    <a:gd name="T2" fmla="*/ 6 w 51"/>
                    <a:gd name="T3" fmla="*/ 23 h 123"/>
                    <a:gd name="T4" fmla="*/ 11 w 51"/>
                    <a:gd name="T5" fmla="*/ 26 h 123"/>
                    <a:gd name="T6" fmla="*/ 13 w 51"/>
                    <a:gd name="T7" fmla="*/ 30 h 123"/>
                    <a:gd name="T8" fmla="*/ 16 w 51"/>
                    <a:gd name="T9" fmla="*/ 36 h 123"/>
                    <a:gd name="T10" fmla="*/ 19 w 51"/>
                    <a:gd name="T11" fmla="*/ 42 h 123"/>
                    <a:gd name="T12" fmla="*/ 22 w 51"/>
                    <a:gd name="T13" fmla="*/ 49 h 123"/>
                    <a:gd name="T14" fmla="*/ 24 w 51"/>
                    <a:gd name="T15" fmla="*/ 55 h 123"/>
                    <a:gd name="T16" fmla="*/ 25 w 51"/>
                    <a:gd name="T17" fmla="*/ 62 h 123"/>
                    <a:gd name="T18" fmla="*/ 27 w 51"/>
                    <a:gd name="T19" fmla="*/ 69 h 123"/>
                    <a:gd name="T20" fmla="*/ 27 w 51"/>
                    <a:gd name="T21" fmla="*/ 97 h 123"/>
                    <a:gd name="T22" fmla="*/ 25 w 51"/>
                    <a:gd name="T23" fmla="*/ 103 h 123"/>
                    <a:gd name="T24" fmla="*/ 24 w 51"/>
                    <a:gd name="T25" fmla="*/ 110 h 123"/>
                    <a:gd name="T26" fmla="*/ 22 w 51"/>
                    <a:gd name="T27" fmla="*/ 116 h 123"/>
                    <a:gd name="T28" fmla="*/ 44 w 51"/>
                    <a:gd name="T29" fmla="*/ 123 h 123"/>
                    <a:gd name="T30" fmla="*/ 47 w 51"/>
                    <a:gd name="T31" fmla="*/ 116 h 123"/>
                    <a:gd name="T32" fmla="*/ 48 w 51"/>
                    <a:gd name="T33" fmla="*/ 109 h 123"/>
                    <a:gd name="T34" fmla="*/ 50 w 51"/>
                    <a:gd name="T35" fmla="*/ 100 h 123"/>
                    <a:gd name="T36" fmla="*/ 51 w 51"/>
                    <a:gd name="T37" fmla="*/ 91 h 123"/>
                    <a:gd name="T38" fmla="*/ 51 w 51"/>
                    <a:gd name="T39" fmla="*/ 75 h 123"/>
                    <a:gd name="T40" fmla="*/ 50 w 51"/>
                    <a:gd name="T41" fmla="*/ 66 h 123"/>
                    <a:gd name="T42" fmla="*/ 48 w 51"/>
                    <a:gd name="T43" fmla="*/ 58 h 123"/>
                    <a:gd name="T44" fmla="*/ 47 w 51"/>
                    <a:gd name="T45" fmla="*/ 49 h 123"/>
                    <a:gd name="T46" fmla="*/ 44 w 51"/>
                    <a:gd name="T47" fmla="*/ 40 h 123"/>
                    <a:gd name="T48" fmla="*/ 41 w 51"/>
                    <a:gd name="T49" fmla="*/ 33 h 123"/>
                    <a:gd name="T50" fmla="*/ 37 w 51"/>
                    <a:gd name="T51" fmla="*/ 26 h 123"/>
                    <a:gd name="T52" fmla="*/ 34 w 51"/>
                    <a:gd name="T53" fmla="*/ 18 h 123"/>
                    <a:gd name="T54" fmla="*/ 28 w 51"/>
                    <a:gd name="T55" fmla="*/ 10 h 123"/>
                    <a:gd name="T56" fmla="*/ 21 w 51"/>
                    <a:gd name="T57" fmla="*/ 4 h 123"/>
                    <a:gd name="T58" fmla="*/ 15 w 51"/>
                    <a:gd name="T59" fmla="*/ 0 h 123"/>
                    <a:gd name="T60" fmla="*/ 0 w 51"/>
                    <a:gd name="T61" fmla="*/ 18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1" h="123">
                      <a:moveTo>
                        <a:pt x="0" y="18"/>
                      </a:moveTo>
                      <a:lnTo>
                        <a:pt x="6" y="23"/>
                      </a:lnTo>
                      <a:lnTo>
                        <a:pt x="11" y="26"/>
                      </a:lnTo>
                      <a:lnTo>
                        <a:pt x="13" y="30"/>
                      </a:lnTo>
                      <a:lnTo>
                        <a:pt x="16" y="36"/>
                      </a:lnTo>
                      <a:lnTo>
                        <a:pt x="19" y="42"/>
                      </a:lnTo>
                      <a:lnTo>
                        <a:pt x="22" y="49"/>
                      </a:lnTo>
                      <a:lnTo>
                        <a:pt x="24" y="55"/>
                      </a:lnTo>
                      <a:lnTo>
                        <a:pt x="25" y="62"/>
                      </a:lnTo>
                      <a:lnTo>
                        <a:pt x="27" y="69"/>
                      </a:lnTo>
                      <a:lnTo>
                        <a:pt x="27" y="97"/>
                      </a:lnTo>
                      <a:lnTo>
                        <a:pt x="25" y="103"/>
                      </a:lnTo>
                      <a:lnTo>
                        <a:pt x="24" y="110"/>
                      </a:lnTo>
                      <a:lnTo>
                        <a:pt x="22" y="116"/>
                      </a:lnTo>
                      <a:lnTo>
                        <a:pt x="44" y="123"/>
                      </a:lnTo>
                      <a:lnTo>
                        <a:pt x="47" y="116"/>
                      </a:lnTo>
                      <a:lnTo>
                        <a:pt x="48" y="109"/>
                      </a:lnTo>
                      <a:lnTo>
                        <a:pt x="50" y="100"/>
                      </a:lnTo>
                      <a:lnTo>
                        <a:pt x="51" y="91"/>
                      </a:lnTo>
                      <a:lnTo>
                        <a:pt x="51" y="75"/>
                      </a:lnTo>
                      <a:lnTo>
                        <a:pt x="50" y="66"/>
                      </a:lnTo>
                      <a:lnTo>
                        <a:pt x="48" y="58"/>
                      </a:lnTo>
                      <a:lnTo>
                        <a:pt x="47" y="49"/>
                      </a:lnTo>
                      <a:lnTo>
                        <a:pt x="44" y="40"/>
                      </a:lnTo>
                      <a:lnTo>
                        <a:pt x="41" y="33"/>
                      </a:lnTo>
                      <a:lnTo>
                        <a:pt x="37" y="26"/>
                      </a:lnTo>
                      <a:lnTo>
                        <a:pt x="34" y="18"/>
                      </a:lnTo>
                      <a:lnTo>
                        <a:pt x="28" y="10"/>
                      </a:lnTo>
                      <a:lnTo>
                        <a:pt x="21" y="4"/>
                      </a:lnTo>
                      <a:lnTo>
                        <a:pt x="15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5" name="Freeform 184"/>
                <p:cNvSpPr>
                  <a:spLocks/>
                </p:cNvSpPr>
                <p:nvPr/>
              </p:nvSpPr>
              <p:spPr bwMode="auto">
                <a:xfrm>
                  <a:off x="5129" y="2643"/>
                  <a:ext cx="46" cy="14"/>
                </a:xfrm>
                <a:custGeom>
                  <a:avLst/>
                  <a:gdLst>
                    <a:gd name="T0" fmla="*/ 8 w 138"/>
                    <a:gd name="T1" fmla="*/ 38 h 42"/>
                    <a:gd name="T2" fmla="*/ 17 w 138"/>
                    <a:gd name="T3" fmla="*/ 34 h 42"/>
                    <a:gd name="T4" fmla="*/ 24 w 138"/>
                    <a:gd name="T5" fmla="*/ 32 h 42"/>
                    <a:gd name="T6" fmla="*/ 32 w 138"/>
                    <a:gd name="T7" fmla="*/ 29 h 42"/>
                    <a:gd name="T8" fmla="*/ 39 w 138"/>
                    <a:gd name="T9" fmla="*/ 28 h 42"/>
                    <a:gd name="T10" fmla="*/ 46 w 138"/>
                    <a:gd name="T11" fmla="*/ 26 h 42"/>
                    <a:gd name="T12" fmla="*/ 55 w 138"/>
                    <a:gd name="T13" fmla="*/ 25 h 42"/>
                    <a:gd name="T14" fmla="*/ 62 w 138"/>
                    <a:gd name="T15" fmla="*/ 25 h 42"/>
                    <a:gd name="T16" fmla="*/ 77 w 138"/>
                    <a:gd name="T17" fmla="*/ 25 h 42"/>
                    <a:gd name="T18" fmla="*/ 83 w 138"/>
                    <a:gd name="T19" fmla="*/ 25 h 42"/>
                    <a:gd name="T20" fmla="*/ 90 w 138"/>
                    <a:gd name="T21" fmla="*/ 26 h 42"/>
                    <a:gd name="T22" fmla="*/ 97 w 138"/>
                    <a:gd name="T23" fmla="*/ 28 h 42"/>
                    <a:gd name="T24" fmla="*/ 104 w 138"/>
                    <a:gd name="T25" fmla="*/ 31 h 42"/>
                    <a:gd name="T26" fmla="*/ 112 w 138"/>
                    <a:gd name="T27" fmla="*/ 34 h 42"/>
                    <a:gd name="T28" fmla="*/ 118 w 138"/>
                    <a:gd name="T29" fmla="*/ 38 h 42"/>
                    <a:gd name="T30" fmla="*/ 123 w 138"/>
                    <a:gd name="T31" fmla="*/ 42 h 42"/>
                    <a:gd name="T32" fmla="*/ 138 w 138"/>
                    <a:gd name="T33" fmla="*/ 24 h 42"/>
                    <a:gd name="T34" fmla="*/ 129 w 138"/>
                    <a:gd name="T35" fmla="*/ 18 h 42"/>
                    <a:gd name="T36" fmla="*/ 122 w 138"/>
                    <a:gd name="T37" fmla="*/ 13 h 42"/>
                    <a:gd name="T38" fmla="*/ 113 w 138"/>
                    <a:gd name="T39" fmla="*/ 9 h 42"/>
                    <a:gd name="T40" fmla="*/ 104 w 138"/>
                    <a:gd name="T41" fmla="*/ 5 h 42"/>
                    <a:gd name="T42" fmla="*/ 96 w 138"/>
                    <a:gd name="T43" fmla="*/ 3 h 42"/>
                    <a:gd name="T44" fmla="*/ 87 w 138"/>
                    <a:gd name="T45" fmla="*/ 2 h 42"/>
                    <a:gd name="T46" fmla="*/ 78 w 138"/>
                    <a:gd name="T47" fmla="*/ 2 h 42"/>
                    <a:gd name="T48" fmla="*/ 70 w 138"/>
                    <a:gd name="T49" fmla="*/ 0 h 42"/>
                    <a:gd name="T50" fmla="*/ 61 w 138"/>
                    <a:gd name="T51" fmla="*/ 2 h 42"/>
                    <a:gd name="T52" fmla="*/ 52 w 138"/>
                    <a:gd name="T53" fmla="*/ 2 h 42"/>
                    <a:gd name="T54" fmla="*/ 43 w 138"/>
                    <a:gd name="T55" fmla="*/ 3 h 42"/>
                    <a:gd name="T56" fmla="*/ 33 w 138"/>
                    <a:gd name="T57" fmla="*/ 5 h 42"/>
                    <a:gd name="T58" fmla="*/ 26 w 138"/>
                    <a:gd name="T59" fmla="*/ 8 h 42"/>
                    <a:gd name="T60" fmla="*/ 17 w 138"/>
                    <a:gd name="T61" fmla="*/ 10 h 42"/>
                    <a:gd name="T62" fmla="*/ 8 w 138"/>
                    <a:gd name="T63" fmla="*/ 12 h 42"/>
                    <a:gd name="T64" fmla="*/ 0 w 138"/>
                    <a:gd name="T65" fmla="*/ 16 h 42"/>
                    <a:gd name="T66" fmla="*/ 8 w 138"/>
                    <a:gd name="T6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8" h="42">
                      <a:moveTo>
                        <a:pt x="8" y="38"/>
                      </a:move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9"/>
                      </a:lnTo>
                      <a:lnTo>
                        <a:pt x="39" y="28"/>
                      </a:lnTo>
                      <a:lnTo>
                        <a:pt x="46" y="26"/>
                      </a:lnTo>
                      <a:lnTo>
                        <a:pt x="55" y="25"/>
                      </a:lnTo>
                      <a:lnTo>
                        <a:pt x="62" y="25"/>
                      </a:lnTo>
                      <a:lnTo>
                        <a:pt x="77" y="25"/>
                      </a:lnTo>
                      <a:lnTo>
                        <a:pt x="83" y="25"/>
                      </a:lnTo>
                      <a:lnTo>
                        <a:pt x="90" y="26"/>
                      </a:lnTo>
                      <a:lnTo>
                        <a:pt x="97" y="28"/>
                      </a:lnTo>
                      <a:lnTo>
                        <a:pt x="104" y="31"/>
                      </a:lnTo>
                      <a:lnTo>
                        <a:pt x="112" y="34"/>
                      </a:lnTo>
                      <a:lnTo>
                        <a:pt x="118" y="38"/>
                      </a:lnTo>
                      <a:lnTo>
                        <a:pt x="123" y="42"/>
                      </a:lnTo>
                      <a:lnTo>
                        <a:pt x="138" y="24"/>
                      </a:lnTo>
                      <a:lnTo>
                        <a:pt x="129" y="18"/>
                      </a:lnTo>
                      <a:lnTo>
                        <a:pt x="122" y="13"/>
                      </a:lnTo>
                      <a:lnTo>
                        <a:pt x="113" y="9"/>
                      </a:lnTo>
                      <a:lnTo>
                        <a:pt x="104" y="5"/>
                      </a:lnTo>
                      <a:lnTo>
                        <a:pt x="96" y="3"/>
                      </a:lnTo>
                      <a:lnTo>
                        <a:pt x="87" y="2"/>
                      </a:lnTo>
                      <a:lnTo>
                        <a:pt x="78" y="2"/>
                      </a:lnTo>
                      <a:lnTo>
                        <a:pt x="70" y="0"/>
                      </a:lnTo>
                      <a:lnTo>
                        <a:pt x="61" y="2"/>
                      </a:lnTo>
                      <a:lnTo>
                        <a:pt x="52" y="2"/>
                      </a:lnTo>
                      <a:lnTo>
                        <a:pt x="43" y="3"/>
                      </a:lnTo>
                      <a:lnTo>
                        <a:pt x="33" y="5"/>
                      </a:lnTo>
                      <a:lnTo>
                        <a:pt x="26" y="8"/>
                      </a:lnTo>
                      <a:lnTo>
                        <a:pt x="17" y="10"/>
                      </a:lnTo>
                      <a:lnTo>
                        <a:pt x="8" y="12"/>
                      </a:lnTo>
                      <a:lnTo>
                        <a:pt x="0" y="16"/>
                      </a:lnTo>
                      <a:lnTo>
                        <a:pt x="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6" name="Freeform 185"/>
                <p:cNvSpPr>
                  <a:spLocks/>
                </p:cNvSpPr>
                <p:nvPr/>
              </p:nvSpPr>
              <p:spPr bwMode="auto">
                <a:xfrm>
                  <a:off x="5097" y="2648"/>
                  <a:ext cx="35" cy="36"/>
                </a:xfrm>
                <a:custGeom>
                  <a:avLst/>
                  <a:gdLst>
                    <a:gd name="T0" fmla="*/ 1 w 104"/>
                    <a:gd name="T1" fmla="*/ 108 h 108"/>
                    <a:gd name="T2" fmla="*/ 20 w 104"/>
                    <a:gd name="T3" fmla="*/ 105 h 108"/>
                    <a:gd name="T4" fmla="*/ 29 w 104"/>
                    <a:gd name="T5" fmla="*/ 90 h 108"/>
                    <a:gd name="T6" fmla="*/ 38 w 104"/>
                    <a:gd name="T7" fmla="*/ 77 h 108"/>
                    <a:gd name="T8" fmla="*/ 48 w 104"/>
                    <a:gd name="T9" fmla="*/ 66 h 108"/>
                    <a:gd name="T10" fmla="*/ 58 w 104"/>
                    <a:gd name="T11" fmla="*/ 54 h 108"/>
                    <a:gd name="T12" fmla="*/ 68 w 104"/>
                    <a:gd name="T13" fmla="*/ 44 h 108"/>
                    <a:gd name="T14" fmla="*/ 78 w 104"/>
                    <a:gd name="T15" fmla="*/ 35 h 108"/>
                    <a:gd name="T16" fmla="*/ 91 w 104"/>
                    <a:gd name="T17" fmla="*/ 28 h 108"/>
                    <a:gd name="T18" fmla="*/ 104 w 104"/>
                    <a:gd name="T19" fmla="*/ 22 h 108"/>
                    <a:gd name="T20" fmla="*/ 96 w 104"/>
                    <a:gd name="T21" fmla="*/ 0 h 108"/>
                    <a:gd name="T22" fmla="*/ 81 w 104"/>
                    <a:gd name="T23" fmla="*/ 8 h 108"/>
                    <a:gd name="T24" fmla="*/ 67 w 104"/>
                    <a:gd name="T25" fmla="*/ 16 h 108"/>
                    <a:gd name="T26" fmla="*/ 52 w 104"/>
                    <a:gd name="T27" fmla="*/ 26 h 108"/>
                    <a:gd name="T28" fmla="*/ 40 w 104"/>
                    <a:gd name="T29" fmla="*/ 38 h 108"/>
                    <a:gd name="T30" fmla="*/ 29 w 104"/>
                    <a:gd name="T31" fmla="*/ 50 h 108"/>
                    <a:gd name="T32" fmla="*/ 19 w 104"/>
                    <a:gd name="T33" fmla="*/ 64 h 108"/>
                    <a:gd name="T34" fmla="*/ 8 w 104"/>
                    <a:gd name="T35" fmla="*/ 79 h 108"/>
                    <a:gd name="T36" fmla="*/ 0 w 104"/>
                    <a:gd name="T37" fmla="*/ 93 h 108"/>
                    <a:gd name="T38" fmla="*/ 19 w 104"/>
                    <a:gd name="T39" fmla="*/ 89 h 108"/>
                    <a:gd name="T40" fmla="*/ 1 w 104"/>
                    <a:gd name="T4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108">
                      <a:moveTo>
                        <a:pt x="1" y="108"/>
                      </a:moveTo>
                      <a:lnTo>
                        <a:pt x="20" y="105"/>
                      </a:lnTo>
                      <a:lnTo>
                        <a:pt x="29" y="90"/>
                      </a:lnTo>
                      <a:lnTo>
                        <a:pt x="38" y="77"/>
                      </a:lnTo>
                      <a:lnTo>
                        <a:pt x="48" y="66"/>
                      </a:lnTo>
                      <a:lnTo>
                        <a:pt x="58" y="54"/>
                      </a:lnTo>
                      <a:lnTo>
                        <a:pt x="68" y="44"/>
                      </a:lnTo>
                      <a:lnTo>
                        <a:pt x="78" y="35"/>
                      </a:lnTo>
                      <a:lnTo>
                        <a:pt x="91" y="28"/>
                      </a:lnTo>
                      <a:lnTo>
                        <a:pt x="104" y="22"/>
                      </a:lnTo>
                      <a:lnTo>
                        <a:pt x="96" y="0"/>
                      </a:lnTo>
                      <a:lnTo>
                        <a:pt x="81" y="8"/>
                      </a:lnTo>
                      <a:lnTo>
                        <a:pt x="67" y="16"/>
                      </a:lnTo>
                      <a:lnTo>
                        <a:pt x="52" y="26"/>
                      </a:lnTo>
                      <a:lnTo>
                        <a:pt x="40" y="38"/>
                      </a:lnTo>
                      <a:lnTo>
                        <a:pt x="29" y="50"/>
                      </a:lnTo>
                      <a:lnTo>
                        <a:pt x="19" y="64"/>
                      </a:lnTo>
                      <a:lnTo>
                        <a:pt x="8" y="79"/>
                      </a:lnTo>
                      <a:lnTo>
                        <a:pt x="0" y="93"/>
                      </a:lnTo>
                      <a:lnTo>
                        <a:pt x="19" y="89"/>
                      </a:lnTo>
                      <a:lnTo>
                        <a:pt x="1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7" name="Freeform 186"/>
                <p:cNvSpPr>
                  <a:spLocks/>
                </p:cNvSpPr>
                <p:nvPr/>
              </p:nvSpPr>
              <p:spPr bwMode="auto">
                <a:xfrm>
                  <a:off x="5117" y="2703"/>
                  <a:ext cx="5" cy="8"/>
                </a:xfrm>
                <a:custGeom>
                  <a:avLst/>
                  <a:gdLst>
                    <a:gd name="T0" fmla="*/ 17 w 17"/>
                    <a:gd name="T1" fmla="*/ 2 h 22"/>
                    <a:gd name="T2" fmla="*/ 12 w 17"/>
                    <a:gd name="T3" fmla="*/ 0 h 22"/>
                    <a:gd name="T4" fmla="*/ 9 w 17"/>
                    <a:gd name="T5" fmla="*/ 0 h 22"/>
                    <a:gd name="T6" fmla="*/ 4 w 17"/>
                    <a:gd name="T7" fmla="*/ 3 h 22"/>
                    <a:gd name="T8" fmla="*/ 1 w 17"/>
                    <a:gd name="T9" fmla="*/ 6 h 22"/>
                    <a:gd name="T10" fmla="*/ 0 w 17"/>
                    <a:gd name="T11" fmla="*/ 10 h 22"/>
                    <a:gd name="T12" fmla="*/ 0 w 17"/>
                    <a:gd name="T13" fmla="*/ 15 h 22"/>
                    <a:gd name="T14" fmla="*/ 1 w 17"/>
                    <a:gd name="T15" fmla="*/ 19 h 22"/>
                    <a:gd name="T16" fmla="*/ 4 w 17"/>
                    <a:gd name="T17" fmla="*/ 22 h 22"/>
                    <a:gd name="T18" fmla="*/ 17 w 17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2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2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8" name="Freeform 187"/>
                <p:cNvSpPr>
                  <a:spLocks/>
                </p:cNvSpPr>
                <p:nvPr/>
              </p:nvSpPr>
              <p:spPr bwMode="auto">
                <a:xfrm>
                  <a:off x="5118" y="2704"/>
                  <a:ext cx="41" cy="13"/>
                </a:xfrm>
                <a:custGeom>
                  <a:avLst/>
                  <a:gdLst>
                    <a:gd name="T0" fmla="*/ 117 w 122"/>
                    <a:gd name="T1" fmla="*/ 10 h 39"/>
                    <a:gd name="T2" fmla="*/ 109 w 122"/>
                    <a:gd name="T3" fmla="*/ 11 h 39"/>
                    <a:gd name="T4" fmla="*/ 102 w 122"/>
                    <a:gd name="T5" fmla="*/ 14 h 39"/>
                    <a:gd name="T6" fmla="*/ 95 w 122"/>
                    <a:gd name="T7" fmla="*/ 14 h 39"/>
                    <a:gd name="T8" fmla="*/ 88 w 122"/>
                    <a:gd name="T9" fmla="*/ 16 h 39"/>
                    <a:gd name="T10" fmla="*/ 82 w 122"/>
                    <a:gd name="T11" fmla="*/ 17 h 39"/>
                    <a:gd name="T12" fmla="*/ 67 w 122"/>
                    <a:gd name="T13" fmla="*/ 17 h 39"/>
                    <a:gd name="T14" fmla="*/ 61 w 122"/>
                    <a:gd name="T15" fmla="*/ 16 h 39"/>
                    <a:gd name="T16" fmla="*/ 56 w 122"/>
                    <a:gd name="T17" fmla="*/ 16 h 39"/>
                    <a:gd name="T18" fmla="*/ 48 w 122"/>
                    <a:gd name="T19" fmla="*/ 14 h 39"/>
                    <a:gd name="T20" fmla="*/ 42 w 122"/>
                    <a:gd name="T21" fmla="*/ 13 h 39"/>
                    <a:gd name="T22" fmla="*/ 37 w 122"/>
                    <a:gd name="T23" fmla="*/ 11 h 39"/>
                    <a:gd name="T24" fmla="*/ 31 w 122"/>
                    <a:gd name="T25" fmla="*/ 8 h 39"/>
                    <a:gd name="T26" fmla="*/ 24 w 122"/>
                    <a:gd name="T27" fmla="*/ 5 h 39"/>
                    <a:gd name="T28" fmla="*/ 19 w 122"/>
                    <a:gd name="T29" fmla="*/ 4 h 39"/>
                    <a:gd name="T30" fmla="*/ 13 w 122"/>
                    <a:gd name="T31" fmla="*/ 0 h 39"/>
                    <a:gd name="T32" fmla="*/ 0 w 122"/>
                    <a:gd name="T33" fmla="*/ 20 h 39"/>
                    <a:gd name="T34" fmla="*/ 8 w 122"/>
                    <a:gd name="T35" fmla="*/ 24 h 39"/>
                    <a:gd name="T36" fmla="*/ 15 w 122"/>
                    <a:gd name="T37" fmla="*/ 27 h 39"/>
                    <a:gd name="T38" fmla="*/ 22 w 122"/>
                    <a:gd name="T39" fmla="*/ 30 h 39"/>
                    <a:gd name="T40" fmla="*/ 29 w 122"/>
                    <a:gd name="T41" fmla="*/ 33 h 39"/>
                    <a:gd name="T42" fmla="*/ 37 w 122"/>
                    <a:gd name="T43" fmla="*/ 34 h 39"/>
                    <a:gd name="T44" fmla="*/ 44 w 122"/>
                    <a:gd name="T45" fmla="*/ 36 h 39"/>
                    <a:gd name="T46" fmla="*/ 51 w 122"/>
                    <a:gd name="T47" fmla="*/ 37 h 39"/>
                    <a:gd name="T48" fmla="*/ 58 w 122"/>
                    <a:gd name="T49" fmla="*/ 39 h 39"/>
                    <a:gd name="T50" fmla="*/ 67 w 122"/>
                    <a:gd name="T51" fmla="*/ 39 h 39"/>
                    <a:gd name="T52" fmla="*/ 82 w 122"/>
                    <a:gd name="T53" fmla="*/ 39 h 39"/>
                    <a:gd name="T54" fmla="*/ 90 w 122"/>
                    <a:gd name="T55" fmla="*/ 39 h 39"/>
                    <a:gd name="T56" fmla="*/ 99 w 122"/>
                    <a:gd name="T57" fmla="*/ 37 h 39"/>
                    <a:gd name="T58" fmla="*/ 106 w 122"/>
                    <a:gd name="T59" fmla="*/ 36 h 39"/>
                    <a:gd name="T60" fmla="*/ 114 w 122"/>
                    <a:gd name="T61" fmla="*/ 34 h 39"/>
                    <a:gd name="T62" fmla="*/ 122 w 122"/>
                    <a:gd name="T63" fmla="*/ 33 h 39"/>
                    <a:gd name="T64" fmla="*/ 117 w 122"/>
                    <a:gd name="T65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2" h="39">
                      <a:moveTo>
                        <a:pt x="117" y="10"/>
                      </a:moveTo>
                      <a:lnTo>
                        <a:pt x="109" y="11"/>
                      </a:lnTo>
                      <a:lnTo>
                        <a:pt x="102" y="14"/>
                      </a:lnTo>
                      <a:lnTo>
                        <a:pt x="95" y="14"/>
                      </a:lnTo>
                      <a:lnTo>
                        <a:pt x="88" y="16"/>
                      </a:lnTo>
                      <a:lnTo>
                        <a:pt x="82" y="17"/>
                      </a:lnTo>
                      <a:lnTo>
                        <a:pt x="67" y="17"/>
                      </a:lnTo>
                      <a:lnTo>
                        <a:pt x="61" y="16"/>
                      </a:lnTo>
                      <a:lnTo>
                        <a:pt x="56" y="16"/>
                      </a:lnTo>
                      <a:lnTo>
                        <a:pt x="48" y="14"/>
                      </a:lnTo>
                      <a:lnTo>
                        <a:pt x="42" y="13"/>
                      </a:lnTo>
                      <a:lnTo>
                        <a:pt x="37" y="11"/>
                      </a:lnTo>
                      <a:lnTo>
                        <a:pt x="31" y="8"/>
                      </a:lnTo>
                      <a:lnTo>
                        <a:pt x="24" y="5"/>
                      </a:lnTo>
                      <a:lnTo>
                        <a:pt x="19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5" y="27"/>
                      </a:lnTo>
                      <a:lnTo>
                        <a:pt x="22" y="30"/>
                      </a:lnTo>
                      <a:lnTo>
                        <a:pt x="29" y="33"/>
                      </a:lnTo>
                      <a:lnTo>
                        <a:pt x="37" y="34"/>
                      </a:lnTo>
                      <a:lnTo>
                        <a:pt x="44" y="36"/>
                      </a:lnTo>
                      <a:lnTo>
                        <a:pt x="51" y="37"/>
                      </a:lnTo>
                      <a:lnTo>
                        <a:pt x="58" y="39"/>
                      </a:lnTo>
                      <a:lnTo>
                        <a:pt x="67" y="39"/>
                      </a:lnTo>
                      <a:lnTo>
                        <a:pt x="82" y="39"/>
                      </a:lnTo>
                      <a:lnTo>
                        <a:pt x="90" y="39"/>
                      </a:lnTo>
                      <a:lnTo>
                        <a:pt x="99" y="37"/>
                      </a:lnTo>
                      <a:lnTo>
                        <a:pt x="106" y="36"/>
                      </a:lnTo>
                      <a:lnTo>
                        <a:pt x="114" y="34"/>
                      </a:lnTo>
                      <a:lnTo>
                        <a:pt x="122" y="33"/>
                      </a:lnTo>
                      <a:lnTo>
                        <a:pt x="117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9" name="Freeform 188"/>
                <p:cNvSpPr>
                  <a:spLocks/>
                </p:cNvSpPr>
                <p:nvPr/>
              </p:nvSpPr>
              <p:spPr bwMode="auto">
                <a:xfrm>
                  <a:off x="5120" y="2703"/>
                  <a:ext cx="4" cy="8"/>
                </a:xfrm>
                <a:custGeom>
                  <a:avLst/>
                  <a:gdLst>
                    <a:gd name="T0" fmla="*/ 5 w 14"/>
                    <a:gd name="T1" fmla="*/ 23 h 23"/>
                    <a:gd name="T2" fmla="*/ 10 w 14"/>
                    <a:gd name="T3" fmla="*/ 22 h 23"/>
                    <a:gd name="T4" fmla="*/ 13 w 14"/>
                    <a:gd name="T5" fmla="*/ 19 h 23"/>
                    <a:gd name="T6" fmla="*/ 14 w 14"/>
                    <a:gd name="T7" fmla="*/ 15 h 23"/>
                    <a:gd name="T8" fmla="*/ 14 w 14"/>
                    <a:gd name="T9" fmla="*/ 9 h 23"/>
                    <a:gd name="T10" fmla="*/ 11 w 14"/>
                    <a:gd name="T11" fmla="*/ 6 h 23"/>
                    <a:gd name="T12" fmla="*/ 8 w 14"/>
                    <a:gd name="T13" fmla="*/ 3 h 23"/>
                    <a:gd name="T14" fmla="*/ 4 w 14"/>
                    <a:gd name="T15" fmla="*/ 0 h 23"/>
                    <a:gd name="T16" fmla="*/ 0 w 14"/>
                    <a:gd name="T17" fmla="*/ 0 h 23"/>
                    <a:gd name="T18" fmla="*/ 5 w 14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5" y="23"/>
                      </a:moveTo>
                      <a:lnTo>
                        <a:pt x="10" y="22"/>
                      </a:lnTo>
                      <a:lnTo>
                        <a:pt x="13" y="19"/>
                      </a:lnTo>
                      <a:lnTo>
                        <a:pt x="14" y="15"/>
                      </a:lnTo>
                      <a:lnTo>
                        <a:pt x="14" y="9"/>
                      </a:lnTo>
                      <a:lnTo>
                        <a:pt x="11" y="6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0" name="Freeform 189"/>
                <p:cNvSpPr>
                  <a:spLocks/>
                </p:cNvSpPr>
                <p:nvPr/>
              </p:nvSpPr>
              <p:spPr bwMode="auto">
                <a:xfrm>
                  <a:off x="5104" y="2617"/>
                  <a:ext cx="5" cy="8"/>
                </a:xfrm>
                <a:custGeom>
                  <a:avLst/>
                  <a:gdLst>
                    <a:gd name="T0" fmla="*/ 0 w 17"/>
                    <a:gd name="T1" fmla="*/ 21 h 23"/>
                    <a:gd name="T2" fmla="*/ 4 w 17"/>
                    <a:gd name="T3" fmla="*/ 23 h 23"/>
                    <a:gd name="T4" fmla="*/ 8 w 17"/>
                    <a:gd name="T5" fmla="*/ 22 h 23"/>
                    <a:gd name="T6" fmla="*/ 11 w 17"/>
                    <a:gd name="T7" fmla="*/ 19 h 23"/>
                    <a:gd name="T8" fmla="*/ 16 w 17"/>
                    <a:gd name="T9" fmla="*/ 16 h 23"/>
                    <a:gd name="T10" fmla="*/ 17 w 17"/>
                    <a:gd name="T11" fmla="*/ 12 h 23"/>
                    <a:gd name="T12" fmla="*/ 17 w 17"/>
                    <a:gd name="T13" fmla="*/ 9 h 23"/>
                    <a:gd name="T14" fmla="*/ 14 w 17"/>
                    <a:gd name="T15" fmla="*/ 3 h 23"/>
                    <a:gd name="T16" fmla="*/ 11 w 17"/>
                    <a:gd name="T17" fmla="*/ 0 h 23"/>
                    <a:gd name="T18" fmla="*/ 0 w 17"/>
                    <a:gd name="T19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3">
                      <a:moveTo>
                        <a:pt x="0" y="21"/>
                      </a:moveTo>
                      <a:lnTo>
                        <a:pt x="4" y="23"/>
                      </a:lnTo>
                      <a:lnTo>
                        <a:pt x="8" y="22"/>
                      </a:lnTo>
                      <a:lnTo>
                        <a:pt x="11" y="19"/>
                      </a:lnTo>
                      <a:lnTo>
                        <a:pt x="16" y="16"/>
                      </a:lnTo>
                      <a:lnTo>
                        <a:pt x="17" y="12"/>
                      </a:lnTo>
                      <a:lnTo>
                        <a:pt x="17" y="9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1" name="Freeform 190"/>
                <p:cNvSpPr>
                  <a:spLocks/>
                </p:cNvSpPr>
                <p:nvPr/>
              </p:nvSpPr>
              <p:spPr bwMode="auto">
                <a:xfrm>
                  <a:off x="5038" y="2580"/>
                  <a:ext cx="69" cy="44"/>
                </a:xfrm>
                <a:custGeom>
                  <a:avLst/>
                  <a:gdLst>
                    <a:gd name="T0" fmla="*/ 6 w 209"/>
                    <a:gd name="T1" fmla="*/ 10 h 131"/>
                    <a:gd name="T2" fmla="*/ 0 w 209"/>
                    <a:gd name="T3" fmla="*/ 20 h 131"/>
                    <a:gd name="T4" fmla="*/ 198 w 209"/>
                    <a:gd name="T5" fmla="*/ 131 h 131"/>
                    <a:gd name="T6" fmla="*/ 209 w 209"/>
                    <a:gd name="T7" fmla="*/ 110 h 131"/>
                    <a:gd name="T8" fmla="*/ 12 w 209"/>
                    <a:gd name="T9" fmla="*/ 0 h 131"/>
                    <a:gd name="T10" fmla="*/ 6 w 209"/>
                    <a:gd name="T11" fmla="*/ 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9" h="131">
                      <a:moveTo>
                        <a:pt x="6" y="10"/>
                      </a:moveTo>
                      <a:lnTo>
                        <a:pt x="0" y="20"/>
                      </a:lnTo>
                      <a:lnTo>
                        <a:pt x="198" y="131"/>
                      </a:lnTo>
                      <a:lnTo>
                        <a:pt x="209" y="110"/>
                      </a:lnTo>
                      <a:lnTo>
                        <a:pt x="12" y="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2" name="Freeform 191"/>
                <p:cNvSpPr>
                  <a:spLocks/>
                </p:cNvSpPr>
                <p:nvPr/>
              </p:nvSpPr>
              <p:spPr bwMode="auto">
                <a:xfrm>
                  <a:off x="5036" y="2580"/>
                  <a:ext cx="6" cy="7"/>
                </a:xfrm>
                <a:custGeom>
                  <a:avLst/>
                  <a:gdLst>
                    <a:gd name="T0" fmla="*/ 18 w 18"/>
                    <a:gd name="T1" fmla="*/ 2 h 22"/>
                    <a:gd name="T2" fmla="*/ 13 w 18"/>
                    <a:gd name="T3" fmla="*/ 0 h 22"/>
                    <a:gd name="T4" fmla="*/ 9 w 18"/>
                    <a:gd name="T5" fmla="*/ 0 h 22"/>
                    <a:gd name="T6" fmla="*/ 4 w 18"/>
                    <a:gd name="T7" fmla="*/ 3 h 22"/>
                    <a:gd name="T8" fmla="*/ 2 w 18"/>
                    <a:gd name="T9" fmla="*/ 6 h 22"/>
                    <a:gd name="T10" fmla="*/ 0 w 18"/>
                    <a:gd name="T11" fmla="*/ 9 h 22"/>
                    <a:gd name="T12" fmla="*/ 0 w 18"/>
                    <a:gd name="T13" fmla="*/ 15 h 22"/>
                    <a:gd name="T14" fmla="*/ 2 w 18"/>
                    <a:gd name="T15" fmla="*/ 19 h 22"/>
                    <a:gd name="T16" fmla="*/ 6 w 18"/>
                    <a:gd name="T17" fmla="*/ 22 h 22"/>
                    <a:gd name="T18" fmla="*/ 18 w 18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2">
                      <a:moveTo>
                        <a:pt x="18" y="2"/>
                      </a:move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2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3" name="Freeform 192"/>
                <p:cNvSpPr>
                  <a:spLocks/>
                </p:cNvSpPr>
                <p:nvPr/>
              </p:nvSpPr>
              <p:spPr bwMode="auto">
                <a:xfrm>
                  <a:off x="4984" y="2529"/>
                  <a:ext cx="76" cy="98"/>
                </a:xfrm>
                <a:custGeom>
                  <a:avLst/>
                  <a:gdLst>
                    <a:gd name="T0" fmla="*/ 228 w 228"/>
                    <a:gd name="T1" fmla="*/ 48 h 296"/>
                    <a:gd name="T2" fmla="*/ 219 w 228"/>
                    <a:gd name="T3" fmla="*/ 64 h 296"/>
                    <a:gd name="T4" fmla="*/ 210 w 228"/>
                    <a:gd name="T5" fmla="*/ 79 h 296"/>
                    <a:gd name="T6" fmla="*/ 203 w 228"/>
                    <a:gd name="T7" fmla="*/ 94 h 296"/>
                    <a:gd name="T8" fmla="*/ 194 w 228"/>
                    <a:gd name="T9" fmla="*/ 110 h 296"/>
                    <a:gd name="T10" fmla="*/ 186 w 228"/>
                    <a:gd name="T11" fmla="*/ 126 h 296"/>
                    <a:gd name="T12" fmla="*/ 178 w 228"/>
                    <a:gd name="T13" fmla="*/ 140 h 296"/>
                    <a:gd name="T14" fmla="*/ 171 w 228"/>
                    <a:gd name="T15" fmla="*/ 156 h 296"/>
                    <a:gd name="T16" fmla="*/ 162 w 228"/>
                    <a:gd name="T17" fmla="*/ 172 h 296"/>
                    <a:gd name="T18" fmla="*/ 155 w 228"/>
                    <a:gd name="T19" fmla="*/ 188 h 296"/>
                    <a:gd name="T20" fmla="*/ 146 w 228"/>
                    <a:gd name="T21" fmla="*/ 203 h 296"/>
                    <a:gd name="T22" fmla="*/ 139 w 228"/>
                    <a:gd name="T23" fmla="*/ 219 h 296"/>
                    <a:gd name="T24" fmla="*/ 132 w 228"/>
                    <a:gd name="T25" fmla="*/ 235 h 296"/>
                    <a:gd name="T26" fmla="*/ 123 w 228"/>
                    <a:gd name="T27" fmla="*/ 249 h 296"/>
                    <a:gd name="T28" fmla="*/ 114 w 228"/>
                    <a:gd name="T29" fmla="*/ 265 h 296"/>
                    <a:gd name="T30" fmla="*/ 106 w 228"/>
                    <a:gd name="T31" fmla="*/ 280 h 296"/>
                    <a:gd name="T32" fmla="*/ 97 w 228"/>
                    <a:gd name="T33" fmla="*/ 296 h 296"/>
                    <a:gd name="T34" fmla="*/ 84 w 228"/>
                    <a:gd name="T35" fmla="*/ 284 h 296"/>
                    <a:gd name="T36" fmla="*/ 72 w 228"/>
                    <a:gd name="T37" fmla="*/ 272 h 296"/>
                    <a:gd name="T38" fmla="*/ 61 w 228"/>
                    <a:gd name="T39" fmla="*/ 262 h 296"/>
                    <a:gd name="T40" fmla="*/ 48 w 228"/>
                    <a:gd name="T41" fmla="*/ 251 h 296"/>
                    <a:gd name="T42" fmla="*/ 36 w 228"/>
                    <a:gd name="T43" fmla="*/ 240 h 296"/>
                    <a:gd name="T44" fmla="*/ 24 w 228"/>
                    <a:gd name="T45" fmla="*/ 229 h 296"/>
                    <a:gd name="T46" fmla="*/ 13 w 228"/>
                    <a:gd name="T47" fmla="*/ 219 h 296"/>
                    <a:gd name="T48" fmla="*/ 0 w 228"/>
                    <a:gd name="T49" fmla="*/ 207 h 296"/>
                    <a:gd name="T50" fmla="*/ 7 w 228"/>
                    <a:gd name="T51" fmla="*/ 194 h 296"/>
                    <a:gd name="T52" fmla="*/ 14 w 228"/>
                    <a:gd name="T53" fmla="*/ 181 h 296"/>
                    <a:gd name="T54" fmla="*/ 20 w 228"/>
                    <a:gd name="T55" fmla="*/ 168 h 296"/>
                    <a:gd name="T56" fmla="*/ 27 w 228"/>
                    <a:gd name="T57" fmla="*/ 153 h 296"/>
                    <a:gd name="T58" fmla="*/ 34 w 228"/>
                    <a:gd name="T59" fmla="*/ 140 h 296"/>
                    <a:gd name="T60" fmla="*/ 42 w 228"/>
                    <a:gd name="T61" fmla="*/ 127 h 296"/>
                    <a:gd name="T62" fmla="*/ 49 w 228"/>
                    <a:gd name="T63" fmla="*/ 114 h 296"/>
                    <a:gd name="T64" fmla="*/ 56 w 228"/>
                    <a:gd name="T65" fmla="*/ 101 h 296"/>
                    <a:gd name="T66" fmla="*/ 64 w 228"/>
                    <a:gd name="T67" fmla="*/ 88 h 296"/>
                    <a:gd name="T68" fmla="*/ 71 w 228"/>
                    <a:gd name="T69" fmla="*/ 75 h 296"/>
                    <a:gd name="T70" fmla="*/ 79 w 228"/>
                    <a:gd name="T71" fmla="*/ 62 h 296"/>
                    <a:gd name="T72" fmla="*/ 87 w 228"/>
                    <a:gd name="T73" fmla="*/ 48 h 296"/>
                    <a:gd name="T74" fmla="*/ 95 w 228"/>
                    <a:gd name="T75" fmla="*/ 37 h 296"/>
                    <a:gd name="T76" fmla="*/ 104 w 228"/>
                    <a:gd name="T77" fmla="*/ 24 h 296"/>
                    <a:gd name="T78" fmla="*/ 113 w 228"/>
                    <a:gd name="T79" fmla="*/ 12 h 296"/>
                    <a:gd name="T80" fmla="*/ 122 w 228"/>
                    <a:gd name="T81" fmla="*/ 0 h 296"/>
                    <a:gd name="T82" fmla="*/ 129 w 228"/>
                    <a:gd name="T83" fmla="*/ 2 h 296"/>
                    <a:gd name="T84" fmla="*/ 135 w 228"/>
                    <a:gd name="T85" fmla="*/ 3 h 296"/>
                    <a:gd name="T86" fmla="*/ 142 w 228"/>
                    <a:gd name="T87" fmla="*/ 5 h 296"/>
                    <a:gd name="T88" fmla="*/ 149 w 228"/>
                    <a:gd name="T89" fmla="*/ 6 h 296"/>
                    <a:gd name="T90" fmla="*/ 158 w 228"/>
                    <a:gd name="T91" fmla="*/ 9 h 296"/>
                    <a:gd name="T92" fmla="*/ 165 w 228"/>
                    <a:gd name="T93" fmla="*/ 12 h 296"/>
                    <a:gd name="T94" fmla="*/ 171 w 228"/>
                    <a:gd name="T95" fmla="*/ 16 h 296"/>
                    <a:gd name="T96" fmla="*/ 178 w 228"/>
                    <a:gd name="T97" fmla="*/ 19 h 296"/>
                    <a:gd name="T98" fmla="*/ 186 w 228"/>
                    <a:gd name="T99" fmla="*/ 22 h 296"/>
                    <a:gd name="T100" fmla="*/ 193 w 228"/>
                    <a:gd name="T101" fmla="*/ 27 h 296"/>
                    <a:gd name="T102" fmla="*/ 200 w 228"/>
                    <a:gd name="T103" fmla="*/ 31 h 296"/>
                    <a:gd name="T104" fmla="*/ 206 w 228"/>
                    <a:gd name="T105" fmla="*/ 34 h 296"/>
                    <a:gd name="T106" fmla="*/ 212 w 228"/>
                    <a:gd name="T107" fmla="*/ 38 h 296"/>
                    <a:gd name="T108" fmla="*/ 218 w 228"/>
                    <a:gd name="T109" fmla="*/ 43 h 296"/>
                    <a:gd name="T110" fmla="*/ 223 w 228"/>
                    <a:gd name="T111" fmla="*/ 46 h 296"/>
                    <a:gd name="T112" fmla="*/ 228 w 228"/>
                    <a:gd name="T113" fmla="*/ 48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8" h="296">
                      <a:moveTo>
                        <a:pt x="228" y="48"/>
                      </a:moveTo>
                      <a:lnTo>
                        <a:pt x="219" y="64"/>
                      </a:lnTo>
                      <a:lnTo>
                        <a:pt x="210" y="79"/>
                      </a:lnTo>
                      <a:lnTo>
                        <a:pt x="203" y="94"/>
                      </a:lnTo>
                      <a:lnTo>
                        <a:pt x="194" y="110"/>
                      </a:lnTo>
                      <a:lnTo>
                        <a:pt x="186" y="126"/>
                      </a:lnTo>
                      <a:lnTo>
                        <a:pt x="178" y="140"/>
                      </a:lnTo>
                      <a:lnTo>
                        <a:pt x="171" y="156"/>
                      </a:lnTo>
                      <a:lnTo>
                        <a:pt x="162" y="172"/>
                      </a:lnTo>
                      <a:lnTo>
                        <a:pt x="155" y="188"/>
                      </a:lnTo>
                      <a:lnTo>
                        <a:pt x="146" y="203"/>
                      </a:lnTo>
                      <a:lnTo>
                        <a:pt x="139" y="219"/>
                      </a:lnTo>
                      <a:lnTo>
                        <a:pt x="132" y="235"/>
                      </a:lnTo>
                      <a:lnTo>
                        <a:pt x="123" y="249"/>
                      </a:lnTo>
                      <a:lnTo>
                        <a:pt x="114" y="265"/>
                      </a:lnTo>
                      <a:lnTo>
                        <a:pt x="106" y="280"/>
                      </a:lnTo>
                      <a:lnTo>
                        <a:pt x="97" y="296"/>
                      </a:lnTo>
                      <a:lnTo>
                        <a:pt x="84" y="284"/>
                      </a:lnTo>
                      <a:lnTo>
                        <a:pt x="72" y="272"/>
                      </a:lnTo>
                      <a:lnTo>
                        <a:pt x="61" y="262"/>
                      </a:lnTo>
                      <a:lnTo>
                        <a:pt x="48" y="251"/>
                      </a:lnTo>
                      <a:lnTo>
                        <a:pt x="36" y="240"/>
                      </a:lnTo>
                      <a:lnTo>
                        <a:pt x="24" y="229"/>
                      </a:lnTo>
                      <a:lnTo>
                        <a:pt x="13" y="219"/>
                      </a:lnTo>
                      <a:lnTo>
                        <a:pt x="0" y="207"/>
                      </a:lnTo>
                      <a:lnTo>
                        <a:pt x="7" y="194"/>
                      </a:lnTo>
                      <a:lnTo>
                        <a:pt x="14" y="181"/>
                      </a:lnTo>
                      <a:lnTo>
                        <a:pt x="20" y="168"/>
                      </a:lnTo>
                      <a:lnTo>
                        <a:pt x="27" y="153"/>
                      </a:lnTo>
                      <a:lnTo>
                        <a:pt x="34" y="140"/>
                      </a:lnTo>
                      <a:lnTo>
                        <a:pt x="42" y="127"/>
                      </a:lnTo>
                      <a:lnTo>
                        <a:pt x="49" y="114"/>
                      </a:lnTo>
                      <a:lnTo>
                        <a:pt x="56" y="101"/>
                      </a:lnTo>
                      <a:lnTo>
                        <a:pt x="64" y="88"/>
                      </a:lnTo>
                      <a:lnTo>
                        <a:pt x="71" y="75"/>
                      </a:lnTo>
                      <a:lnTo>
                        <a:pt x="79" y="62"/>
                      </a:lnTo>
                      <a:lnTo>
                        <a:pt x="87" y="48"/>
                      </a:lnTo>
                      <a:lnTo>
                        <a:pt x="95" y="37"/>
                      </a:lnTo>
                      <a:lnTo>
                        <a:pt x="104" y="24"/>
                      </a:lnTo>
                      <a:lnTo>
                        <a:pt x="113" y="12"/>
                      </a:lnTo>
                      <a:lnTo>
                        <a:pt x="122" y="0"/>
                      </a:lnTo>
                      <a:lnTo>
                        <a:pt x="129" y="2"/>
                      </a:lnTo>
                      <a:lnTo>
                        <a:pt x="135" y="3"/>
                      </a:lnTo>
                      <a:lnTo>
                        <a:pt x="142" y="5"/>
                      </a:lnTo>
                      <a:lnTo>
                        <a:pt x="149" y="6"/>
                      </a:lnTo>
                      <a:lnTo>
                        <a:pt x="158" y="9"/>
                      </a:lnTo>
                      <a:lnTo>
                        <a:pt x="165" y="12"/>
                      </a:lnTo>
                      <a:lnTo>
                        <a:pt x="171" y="16"/>
                      </a:lnTo>
                      <a:lnTo>
                        <a:pt x="178" y="19"/>
                      </a:lnTo>
                      <a:lnTo>
                        <a:pt x="186" y="22"/>
                      </a:lnTo>
                      <a:lnTo>
                        <a:pt x="193" y="27"/>
                      </a:lnTo>
                      <a:lnTo>
                        <a:pt x="200" y="31"/>
                      </a:lnTo>
                      <a:lnTo>
                        <a:pt x="206" y="34"/>
                      </a:lnTo>
                      <a:lnTo>
                        <a:pt x="212" y="38"/>
                      </a:lnTo>
                      <a:lnTo>
                        <a:pt x="218" y="43"/>
                      </a:lnTo>
                      <a:lnTo>
                        <a:pt x="223" y="46"/>
                      </a:lnTo>
                      <a:lnTo>
                        <a:pt x="22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4" name="Freeform 193"/>
                <p:cNvSpPr>
                  <a:spLocks/>
                </p:cNvSpPr>
                <p:nvPr/>
              </p:nvSpPr>
              <p:spPr bwMode="auto">
                <a:xfrm>
                  <a:off x="5012" y="2543"/>
                  <a:ext cx="51" cy="87"/>
                </a:xfrm>
                <a:custGeom>
                  <a:avLst/>
                  <a:gdLst>
                    <a:gd name="T0" fmla="*/ 3 w 153"/>
                    <a:gd name="T1" fmla="*/ 260 h 260"/>
                    <a:gd name="T2" fmla="*/ 21 w 153"/>
                    <a:gd name="T3" fmla="*/ 259 h 260"/>
                    <a:gd name="T4" fmla="*/ 31 w 153"/>
                    <a:gd name="T5" fmla="*/ 243 h 260"/>
                    <a:gd name="T6" fmla="*/ 40 w 153"/>
                    <a:gd name="T7" fmla="*/ 228 h 260"/>
                    <a:gd name="T8" fmla="*/ 48 w 153"/>
                    <a:gd name="T9" fmla="*/ 212 h 260"/>
                    <a:gd name="T10" fmla="*/ 57 w 153"/>
                    <a:gd name="T11" fmla="*/ 196 h 260"/>
                    <a:gd name="T12" fmla="*/ 64 w 153"/>
                    <a:gd name="T13" fmla="*/ 181 h 260"/>
                    <a:gd name="T14" fmla="*/ 73 w 153"/>
                    <a:gd name="T15" fmla="*/ 165 h 260"/>
                    <a:gd name="T16" fmla="*/ 80 w 153"/>
                    <a:gd name="T17" fmla="*/ 149 h 260"/>
                    <a:gd name="T18" fmla="*/ 88 w 153"/>
                    <a:gd name="T19" fmla="*/ 133 h 260"/>
                    <a:gd name="T20" fmla="*/ 96 w 153"/>
                    <a:gd name="T21" fmla="*/ 119 h 260"/>
                    <a:gd name="T22" fmla="*/ 104 w 153"/>
                    <a:gd name="T23" fmla="*/ 103 h 260"/>
                    <a:gd name="T24" fmla="*/ 112 w 153"/>
                    <a:gd name="T25" fmla="*/ 87 h 260"/>
                    <a:gd name="T26" fmla="*/ 120 w 153"/>
                    <a:gd name="T27" fmla="*/ 72 h 260"/>
                    <a:gd name="T28" fmla="*/ 128 w 153"/>
                    <a:gd name="T29" fmla="*/ 56 h 260"/>
                    <a:gd name="T30" fmla="*/ 136 w 153"/>
                    <a:gd name="T31" fmla="*/ 42 h 260"/>
                    <a:gd name="T32" fmla="*/ 144 w 153"/>
                    <a:gd name="T33" fmla="*/ 27 h 260"/>
                    <a:gd name="T34" fmla="*/ 153 w 153"/>
                    <a:gd name="T35" fmla="*/ 11 h 260"/>
                    <a:gd name="T36" fmla="*/ 133 w 153"/>
                    <a:gd name="T37" fmla="*/ 0 h 260"/>
                    <a:gd name="T38" fmla="*/ 124 w 153"/>
                    <a:gd name="T39" fmla="*/ 14 h 260"/>
                    <a:gd name="T40" fmla="*/ 115 w 153"/>
                    <a:gd name="T41" fmla="*/ 30 h 260"/>
                    <a:gd name="T42" fmla="*/ 108 w 153"/>
                    <a:gd name="T43" fmla="*/ 46 h 260"/>
                    <a:gd name="T44" fmla="*/ 99 w 153"/>
                    <a:gd name="T45" fmla="*/ 61 h 260"/>
                    <a:gd name="T46" fmla="*/ 90 w 153"/>
                    <a:gd name="T47" fmla="*/ 77 h 260"/>
                    <a:gd name="T48" fmla="*/ 83 w 153"/>
                    <a:gd name="T49" fmla="*/ 93 h 260"/>
                    <a:gd name="T50" fmla="*/ 76 w 153"/>
                    <a:gd name="T51" fmla="*/ 107 h 260"/>
                    <a:gd name="T52" fmla="*/ 67 w 153"/>
                    <a:gd name="T53" fmla="*/ 123 h 260"/>
                    <a:gd name="T54" fmla="*/ 60 w 153"/>
                    <a:gd name="T55" fmla="*/ 139 h 260"/>
                    <a:gd name="T56" fmla="*/ 53 w 153"/>
                    <a:gd name="T57" fmla="*/ 155 h 260"/>
                    <a:gd name="T58" fmla="*/ 44 w 153"/>
                    <a:gd name="T59" fmla="*/ 170 h 260"/>
                    <a:gd name="T60" fmla="*/ 37 w 153"/>
                    <a:gd name="T61" fmla="*/ 186 h 260"/>
                    <a:gd name="T62" fmla="*/ 28 w 153"/>
                    <a:gd name="T63" fmla="*/ 200 h 260"/>
                    <a:gd name="T64" fmla="*/ 19 w 153"/>
                    <a:gd name="T65" fmla="*/ 216 h 260"/>
                    <a:gd name="T66" fmla="*/ 9 w 153"/>
                    <a:gd name="T67" fmla="*/ 231 h 260"/>
                    <a:gd name="T68" fmla="*/ 0 w 153"/>
                    <a:gd name="T69" fmla="*/ 245 h 260"/>
                    <a:gd name="T70" fmla="*/ 19 w 153"/>
                    <a:gd name="T71" fmla="*/ 243 h 260"/>
                    <a:gd name="T72" fmla="*/ 3 w 153"/>
                    <a:gd name="T73" fmla="*/ 26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3" h="260">
                      <a:moveTo>
                        <a:pt x="3" y="260"/>
                      </a:moveTo>
                      <a:lnTo>
                        <a:pt x="21" y="259"/>
                      </a:lnTo>
                      <a:lnTo>
                        <a:pt x="31" y="243"/>
                      </a:lnTo>
                      <a:lnTo>
                        <a:pt x="40" y="228"/>
                      </a:lnTo>
                      <a:lnTo>
                        <a:pt x="48" y="212"/>
                      </a:lnTo>
                      <a:lnTo>
                        <a:pt x="57" y="196"/>
                      </a:lnTo>
                      <a:lnTo>
                        <a:pt x="64" y="181"/>
                      </a:lnTo>
                      <a:lnTo>
                        <a:pt x="73" y="165"/>
                      </a:lnTo>
                      <a:lnTo>
                        <a:pt x="80" y="149"/>
                      </a:lnTo>
                      <a:lnTo>
                        <a:pt x="88" y="133"/>
                      </a:lnTo>
                      <a:lnTo>
                        <a:pt x="96" y="119"/>
                      </a:lnTo>
                      <a:lnTo>
                        <a:pt x="104" y="103"/>
                      </a:lnTo>
                      <a:lnTo>
                        <a:pt x="112" y="87"/>
                      </a:lnTo>
                      <a:lnTo>
                        <a:pt x="120" y="72"/>
                      </a:lnTo>
                      <a:lnTo>
                        <a:pt x="128" y="56"/>
                      </a:lnTo>
                      <a:lnTo>
                        <a:pt x="136" y="42"/>
                      </a:lnTo>
                      <a:lnTo>
                        <a:pt x="144" y="27"/>
                      </a:lnTo>
                      <a:lnTo>
                        <a:pt x="153" y="11"/>
                      </a:lnTo>
                      <a:lnTo>
                        <a:pt x="133" y="0"/>
                      </a:lnTo>
                      <a:lnTo>
                        <a:pt x="124" y="14"/>
                      </a:lnTo>
                      <a:lnTo>
                        <a:pt x="115" y="30"/>
                      </a:lnTo>
                      <a:lnTo>
                        <a:pt x="108" y="46"/>
                      </a:lnTo>
                      <a:lnTo>
                        <a:pt x="99" y="61"/>
                      </a:lnTo>
                      <a:lnTo>
                        <a:pt x="90" y="77"/>
                      </a:lnTo>
                      <a:lnTo>
                        <a:pt x="83" y="93"/>
                      </a:lnTo>
                      <a:lnTo>
                        <a:pt x="76" y="107"/>
                      </a:lnTo>
                      <a:lnTo>
                        <a:pt x="67" y="123"/>
                      </a:lnTo>
                      <a:lnTo>
                        <a:pt x="60" y="139"/>
                      </a:lnTo>
                      <a:lnTo>
                        <a:pt x="53" y="155"/>
                      </a:lnTo>
                      <a:lnTo>
                        <a:pt x="44" y="170"/>
                      </a:lnTo>
                      <a:lnTo>
                        <a:pt x="37" y="186"/>
                      </a:lnTo>
                      <a:lnTo>
                        <a:pt x="28" y="200"/>
                      </a:lnTo>
                      <a:lnTo>
                        <a:pt x="19" y="216"/>
                      </a:lnTo>
                      <a:lnTo>
                        <a:pt x="9" y="231"/>
                      </a:lnTo>
                      <a:lnTo>
                        <a:pt x="0" y="245"/>
                      </a:lnTo>
                      <a:lnTo>
                        <a:pt x="19" y="243"/>
                      </a:lnTo>
                      <a:lnTo>
                        <a:pt x="3" y="2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5" name="Freeform 194"/>
                <p:cNvSpPr>
                  <a:spLocks/>
                </p:cNvSpPr>
                <p:nvPr/>
              </p:nvSpPr>
              <p:spPr bwMode="auto">
                <a:xfrm>
                  <a:off x="4980" y="2595"/>
                  <a:ext cx="39" cy="35"/>
                </a:xfrm>
                <a:custGeom>
                  <a:avLst/>
                  <a:gdLst>
                    <a:gd name="T0" fmla="*/ 0 w 115"/>
                    <a:gd name="T1" fmla="*/ 5 h 105"/>
                    <a:gd name="T2" fmla="*/ 3 w 115"/>
                    <a:gd name="T3" fmla="*/ 18 h 105"/>
                    <a:gd name="T4" fmla="*/ 15 w 115"/>
                    <a:gd name="T5" fmla="*/ 29 h 105"/>
                    <a:gd name="T6" fmla="*/ 27 w 115"/>
                    <a:gd name="T7" fmla="*/ 40 h 105"/>
                    <a:gd name="T8" fmla="*/ 40 w 115"/>
                    <a:gd name="T9" fmla="*/ 51 h 105"/>
                    <a:gd name="T10" fmla="*/ 51 w 115"/>
                    <a:gd name="T11" fmla="*/ 61 h 105"/>
                    <a:gd name="T12" fmla="*/ 63 w 115"/>
                    <a:gd name="T13" fmla="*/ 72 h 105"/>
                    <a:gd name="T14" fmla="*/ 75 w 115"/>
                    <a:gd name="T15" fmla="*/ 83 h 105"/>
                    <a:gd name="T16" fmla="*/ 88 w 115"/>
                    <a:gd name="T17" fmla="*/ 95 h 105"/>
                    <a:gd name="T18" fmla="*/ 99 w 115"/>
                    <a:gd name="T19" fmla="*/ 105 h 105"/>
                    <a:gd name="T20" fmla="*/ 115 w 115"/>
                    <a:gd name="T21" fmla="*/ 88 h 105"/>
                    <a:gd name="T22" fmla="*/ 102 w 115"/>
                    <a:gd name="T23" fmla="*/ 77 h 105"/>
                    <a:gd name="T24" fmla="*/ 90 w 115"/>
                    <a:gd name="T25" fmla="*/ 66 h 105"/>
                    <a:gd name="T26" fmla="*/ 79 w 115"/>
                    <a:gd name="T27" fmla="*/ 56 h 105"/>
                    <a:gd name="T28" fmla="*/ 67 w 115"/>
                    <a:gd name="T29" fmla="*/ 45 h 105"/>
                    <a:gd name="T30" fmla="*/ 56 w 115"/>
                    <a:gd name="T31" fmla="*/ 34 h 105"/>
                    <a:gd name="T32" fmla="*/ 43 w 115"/>
                    <a:gd name="T33" fmla="*/ 22 h 105"/>
                    <a:gd name="T34" fmla="*/ 31 w 115"/>
                    <a:gd name="T35" fmla="*/ 12 h 105"/>
                    <a:gd name="T36" fmla="*/ 19 w 115"/>
                    <a:gd name="T37" fmla="*/ 0 h 105"/>
                    <a:gd name="T38" fmla="*/ 22 w 115"/>
                    <a:gd name="T39" fmla="*/ 15 h 105"/>
                    <a:gd name="T40" fmla="*/ 0 w 115"/>
                    <a:gd name="T41" fmla="*/ 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5" h="105">
                      <a:moveTo>
                        <a:pt x="0" y="5"/>
                      </a:moveTo>
                      <a:lnTo>
                        <a:pt x="3" y="18"/>
                      </a:lnTo>
                      <a:lnTo>
                        <a:pt x="15" y="29"/>
                      </a:lnTo>
                      <a:lnTo>
                        <a:pt x="27" y="40"/>
                      </a:lnTo>
                      <a:lnTo>
                        <a:pt x="40" y="51"/>
                      </a:lnTo>
                      <a:lnTo>
                        <a:pt x="51" y="61"/>
                      </a:lnTo>
                      <a:lnTo>
                        <a:pt x="63" y="72"/>
                      </a:lnTo>
                      <a:lnTo>
                        <a:pt x="75" y="83"/>
                      </a:lnTo>
                      <a:lnTo>
                        <a:pt x="88" y="95"/>
                      </a:lnTo>
                      <a:lnTo>
                        <a:pt x="99" y="105"/>
                      </a:lnTo>
                      <a:lnTo>
                        <a:pt x="115" y="88"/>
                      </a:lnTo>
                      <a:lnTo>
                        <a:pt x="102" y="77"/>
                      </a:lnTo>
                      <a:lnTo>
                        <a:pt x="90" y="66"/>
                      </a:lnTo>
                      <a:lnTo>
                        <a:pt x="79" y="56"/>
                      </a:lnTo>
                      <a:lnTo>
                        <a:pt x="67" y="45"/>
                      </a:lnTo>
                      <a:lnTo>
                        <a:pt x="56" y="34"/>
                      </a:lnTo>
                      <a:lnTo>
                        <a:pt x="43" y="22"/>
                      </a:lnTo>
                      <a:lnTo>
                        <a:pt x="31" y="12"/>
                      </a:lnTo>
                      <a:lnTo>
                        <a:pt x="19" y="0"/>
                      </a:lnTo>
                      <a:lnTo>
                        <a:pt x="22" y="1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6" name="Freeform 195"/>
                <p:cNvSpPr>
                  <a:spLocks/>
                </p:cNvSpPr>
                <p:nvPr/>
              </p:nvSpPr>
              <p:spPr bwMode="auto">
                <a:xfrm>
                  <a:off x="4980" y="2525"/>
                  <a:ext cx="47" cy="75"/>
                </a:xfrm>
                <a:custGeom>
                  <a:avLst/>
                  <a:gdLst>
                    <a:gd name="T0" fmla="*/ 134 w 141"/>
                    <a:gd name="T1" fmla="*/ 0 h 224"/>
                    <a:gd name="T2" fmla="*/ 124 w 141"/>
                    <a:gd name="T3" fmla="*/ 4 h 224"/>
                    <a:gd name="T4" fmla="*/ 114 w 141"/>
                    <a:gd name="T5" fmla="*/ 16 h 224"/>
                    <a:gd name="T6" fmla="*/ 105 w 141"/>
                    <a:gd name="T7" fmla="*/ 29 h 224"/>
                    <a:gd name="T8" fmla="*/ 96 w 141"/>
                    <a:gd name="T9" fmla="*/ 41 h 224"/>
                    <a:gd name="T10" fmla="*/ 88 w 141"/>
                    <a:gd name="T11" fmla="*/ 54 h 224"/>
                    <a:gd name="T12" fmla="*/ 80 w 141"/>
                    <a:gd name="T13" fmla="*/ 67 h 224"/>
                    <a:gd name="T14" fmla="*/ 72 w 141"/>
                    <a:gd name="T15" fmla="*/ 80 h 224"/>
                    <a:gd name="T16" fmla="*/ 64 w 141"/>
                    <a:gd name="T17" fmla="*/ 93 h 224"/>
                    <a:gd name="T18" fmla="*/ 57 w 141"/>
                    <a:gd name="T19" fmla="*/ 106 h 224"/>
                    <a:gd name="T20" fmla="*/ 50 w 141"/>
                    <a:gd name="T21" fmla="*/ 119 h 224"/>
                    <a:gd name="T22" fmla="*/ 43 w 141"/>
                    <a:gd name="T23" fmla="*/ 132 h 224"/>
                    <a:gd name="T24" fmla="*/ 35 w 141"/>
                    <a:gd name="T25" fmla="*/ 147 h 224"/>
                    <a:gd name="T26" fmla="*/ 28 w 141"/>
                    <a:gd name="T27" fmla="*/ 160 h 224"/>
                    <a:gd name="T28" fmla="*/ 21 w 141"/>
                    <a:gd name="T29" fmla="*/ 173 h 224"/>
                    <a:gd name="T30" fmla="*/ 15 w 141"/>
                    <a:gd name="T31" fmla="*/ 186 h 224"/>
                    <a:gd name="T32" fmla="*/ 8 w 141"/>
                    <a:gd name="T33" fmla="*/ 199 h 224"/>
                    <a:gd name="T34" fmla="*/ 0 w 141"/>
                    <a:gd name="T35" fmla="*/ 214 h 224"/>
                    <a:gd name="T36" fmla="*/ 22 w 141"/>
                    <a:gd name="T37" fmla="*/ 224 h 224"/>
                    <a:gd name="T38" fmla="*/ 28 w 141"/>
                    <a:gd name="T39" fmla="*/ 211 h 224"/>
                    <a:gd name="T40" fmla="*/ 35 w 141"/>
                    <a:gd name="T41" fmla="*/ 198 h 224"/>
                    <a:gd name="T42" fmla="*/ 43 w 141"/>
                    <a:gd name="T43" fmla="*/ 183 h 224"/>
                    <a:gd name="T44" fmla="*/ 48 w 141"/>
                    <a:gd name="T45" fmla="*/ 170 h 224"/>
                    <a:gd name="T46" fmla="*/ 56 w 141"/>
                    <a:gd name="T47" fmla="*/ 157 h 224"/>
                    <a:gd name="T48" fmla="*/ 63 w 141"/>
                    <a:gd name="T49" fmla="*/ 144 h 224"/>
                    <a:gd name="T50" fmla="*/ 70 w 141"/>
                    <a:gd name="T51" fmla="*/ 131 h 224"/>
                    <a:gd name="T52" fmla="*/ 77 w 141"/>
                    <a:gd name="T53" fmla="*/ 118 h 224"/>
                    <a:gd name="T54" fmla="*/ 85 w 141"/>
                    <a:gd name="T55" fmla="*/ 105 h 224"/>
                    <a:gd name="T56" fmla="*/ 92 w 141"/>
                    <a:gd name="T57" fmla="*/ 91 h 224"/>
                    <a:gd name="T58" fmla="*/ 101 w 141"/>
                    <a:gd name="T59" fmla="*/ 78 h 224"/>
                    <a:gd name="T60" fmla="*/ 108 w 141"/>
                    <a:gd name="T61" fmla="*/ 67 h 224"/>
                    <a:gd name="T62" fmla="*/ 117 w 141"/>
                    <a:gd name="T63" fmla="*/ 54 h 224"/>
                    <a:gd name="T64" fmla="*/ 124 w 141"/>
                    <a:gd name="T65" fmla="*/ 42 h 224"/>
                    <a:gd name="T66" fmla="*/ 133 w 141"/>
                    <a:gd name="T67" fmla="*/ 30 h 224"/>
                    <a:gd name="T68" fmla="*/ 141 w 141"/>
                    <a:gd name="T69" fmla="*/ 19 h 224"/>
                    <a:gd name="T70" fmla="*/ 131 w 141"/>
                    <a:gd name="T71" fmla="*/ 23 h 224"/>
                    <a:gd name="T72" fmla="*/ 134 w 141"/>
                    <a:gd name="T73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1" h="224">
                      <a:moveTo>
                        <a:pt x="134" y="0"/>
                      </a:moveTo>
                      <a:lnTo>
                        <a:pt x="124" y="4"/>
                      </a:lnTo>
                      <a:lnTo>
                        <a:pt x="114" y="16"/>
                      </a:lnTo>
                      <a:lnTo>
                        <a:pt x="105" y="29"/>
                      </a:lnTo>
                      <a:lnTo>
                        <a:pt x="96" y="41"/>
                      </a:lnTo>
                      <a:lnTo>
                        <a:pt x="88" y="54"/>
                      </a:lnTo>
                      <a:lnTo>
                        <a:pt x="80" y="67"/>
                      </a:lnTo>
                      <a:lnTo>
                        <a:pt x="72" y="80"/>
                      </a:lnTo>
                      <a:lnTo>
                        <a:pt x="64" y="93"/>
                      </a:lnTo>
                      <a:lnTo>
                        <a:pt x="57" y="106"/>
                      </a:lnTo>
                      <a:lnTo>
                        <a:pt x="50" y="119"/>
                      </a:lnTo>
                      <a:lnTo>
                        <a:pt x="43" y="132"/>
                      </a:lnTo>
                      <a:lnTo>
                        <a:pt x="35" y="147"/>
                      </a:lnTo>
                      <a:lnTo>
                        <a:pt x="28" y="160"/>
                      </a:lnTo>
                      <a:lnTo>
                        <a:pt x="21" y="173"/>
                      </a:lnTo>
                      <a:lnTo>
                        <a:pt x="15" y="186"/>
                      </a:lnTo>
                      <a:lnTo>
                        <a:pt x="8" y="199"/>
                      </a:lnTo>
                      <a:lnTo>
                        <a:pt x="0" y="214"/>
                      </a:lnTo>
                      <a:lnTo>
                        <a:pt x="22" y="224"/>
                      </a:lnTo>
                      <a:lnTo>
                        <a:pt x="28" y="211"/>
                      </a:lnTo>
                      <a:lnTo>
                        <a:pt x="35" y="198"/>
                      </a:lnTo>
                      <a:lnTo>
                        <a:pt x="43" y="183"/>
                      </a:lnTo>
                      <a:lnTo>
                        <a:pt x="48" y="170"/>
                      </a:lnTo>
                      <a:lnTo>
                        <a:pt x="56" y="157"/>
                      </a:lnTo>
                      <a:lnTo>
                        <a:pt x="63" y="144"/>
                      </a:lnTo>
                      <a:lnTo>
                        <a:pt x="70" y="131"/>
                      </a:lnTo>
                      <a:lnTo>
                        <a:pt x="77" y="118"/>
                      </a:lnTo>
                      <a:lnTo>
                        <a:pt x="85" y="105"/>
                      </a:lnTo>
                      <a:lnTo>
                        <a:pt x="92" y="91"/>
                      </a:lnTo>
                      <a:lnTo>
                        <a:pt x="101" y="78"/>
                      </a:lnTo>
                      <a:lnTo>
                        <a:pt x="108" y="67"/>
                      </a:lnTo>
                      <a:lnTo>
                        <a:pt x="117" y="54"/>
                      </a:lnTo>
                      <a:lnTo>
                        <a:pt x="124" y="42"/>
                      </a:lnTo>
                      <a:lnTo>
                        <a:pt x="133" y="30"/>
                      </a:lnTo>
                      <a:lnTo>
                        <a:pt x="141" y="19"/>
                      </a:lnTo>
                      <a:lnTo>
                        <a:pt x="131" y="2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7" name="Freeform 196"/>
                <p:cNvSpPr>
                  <a:spLocks/>
                </p:cNvSpPr>
                <p:nvPr/>
              </p:nvSpPr>
              <p:spPr bwMode="auto">
                <a:xfrm>
                  <a:off x="5024" y="2525"/>
                  <a:ext cx="39" cy="23"/>
                </a:xfrm>
                <a:custGeom>
                  <a:avLst/>
                  <a:gdLst>
                    <a:gd name="T0" fmla="*/ 118 w 118"/>
                    <a:gd name="T1" fmla="*/ 65 h 70"/>
                    <a:gd name="T2" fmla="*/ 115 w 118"/>
                    <a:gd name="T3" fmla="*/ 49 h 70"/>
                    <a:gd name="T4" fmla="*/ 109 w 118"/>
                    <a:gd name="T5" fmla="*/ 46 h 70"/>
                    <a:gd name="T6" fmla="*/ 103 w 118"/>
                    <a:gd name="T7" fmla="*/ 43 h 70"/>
                    <a:gd name="T8" fmla="*/ 98 w 118"/>
                    <a:gd name="T9" fmla="*/ 39 h 70"/>
                    <a:gd name="T10" fmla="*/ 93 w 118"/>
                    <a:gd name="T11" fmla="*/ 36 h 70"/>
                    <a:gd name="T12" fmla="*/ 86 w 118"/>
                    <a:gd name="T13" fmla="*/ 32 h 70"/>
                    <a:gd name="T14" fmla="*/ 79 w 118"/>
                    <a:gd name="T15" fmla="*/ 27 h 70"/>
                    <a:gd name="T16" fmla="*/ 71 w 118"/>
                    <a:gd name="T17" fmla="*/ 23 h 70"/>
                    <a:gd name="T18" fmla="*/ 64 w 118"/>
                    <a:gd name="T19" fmla="*/ 19 h 70"/>
                    <a:gd name="T20" fmla="*/ 57 w 118"/>
                    <a:gd name="T21" fmla="*/ 16 h 70"/>
                    <a:gd name="T22" fmla="*/ 50 w 118"/>
                    <a:gd name="T23" fmla="*/ 13 h 70"/>
                    <a:gd name="T24" fmla="*/ 41 w 118"/>
                    <a:gd name="T25" fmla="*/ 10 h 70"/>
                    <a:gd name="T26" fmla="*/ 34 w 118"/>
                    <a:gd name="T27" fmla="*/ 7 h 70"/>
                    <a:gd name="T28" fmla="*/ 25 w 118"/>
                    <a:gd name="T29" fmla="*/ 4 h 70"/>
                    <a:gd name="T30" fmla="*/ 18 w 118"/>
                    <a:gd name="T31" fmla="*/ 3 h 70"/>
                    <a:gd name="T32" fmla="*/ 10 w 118"/>
                    <a:gd name="T33" fmla="*/ 1 h 70"/>
                    <a:gd name="T34" fmla="*/ 3 w 118"/>
                    <a:gd name="T35" fmla="*/ 0 h 70"/>
                    <a:gd name="T36" fmla="*/ 0 w 118"/>
                    <a:gd name="T37" fmla="*/ 23 h 70"/>
                    <a:gd name="T38" fmla="*/ 7 w 118"/>
                    <a:gd name="T39" fmla="*/ 23 h 70"/>
                    <a:gd name="T40" fmla="*/ 12 w 118"/>
                    <a:gd name="T41" fmla="*/ 25 h 70"/>
                    <a:gd name="T42" fmla="*/ 19 w 118"/>
                    <a:gd name="T43" fmla="*/ 27 h 70"/>
                    <a:gd name="T44" fmla="*/ 26 w 118"/>
                    <a:gd name="T45" fmla="*/ 29 h 70"/>
                    <a:gd name="T46" fmla="*/ 34 w 118"/>
                    <a:gd name="T47" fmla="*/ 32 h 70"/>
                    <a:gd name="T48" fmla="*/ 39 w 118"/>
                    <a:gd name="T49" fmla="*/ 35 h 70"/>
                    <a:gd name="T50" fmla="*/ 47 w 118"/>
                    <a:gd name="T51" fmla="*/ 38 h 70"/>
                    <a:gd name="T52" fmla="*/ 54 w 118"/>
                    <a:gd name="T53" fmla="*/ 41 h 70"/>
                    <a:gd name="T54" fmla="*/ 60 w 118"/>
                    <a:gd name="T55" fmla="*/ 45 h 70"/>
                    <a:gd name="T56" fmla="*/ 67 w 118"/>
                    <a:gd name="T57" fmla="*/ 48 h 70"/>
                    <a:gd name="T58" fmla="*/ 73 w 118"/>
                    <a:gd name="T59" fmla="*/ 52 h 70"/>
                    <a:gd name="T60" fmla="*/ 79 w 118"/>
                    <a:gd name="T61" fmla="*/ 55 h 70"/>
                    <a:gd name="T62" fmla="*/ 85 w 118"/>
                    <a:gd name="T63" fmla="*/ 59 h 70"/>
                    <a:gd name="T64" fmla="*/ 92 w 118"/>
                    <a:gd name="T65" fmla="*/ 62 h 70"/>
                    <a:gd name="T66" fmla="*/ 96 w 118"/>
                    <a:gd name="T67" fmla="*/ 67 h 70"/>
                    <a:gd name="T68" fmla="*/ 102 w 118"/>
                    <a:gd name="T69" fmla="*/ 70 h 70"/>
                    <a:gd name="T70" fmla="*/ 98 w 118"/>
                    <a:gd name="T71" fmla="*/ 54 h 70"/>
                    <a:gd name="T72" fmla="*/ 118 w 118"/>
                    <a:gd name="T73" fmla="*/ 6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8" h="70">
                      <a:moveTo>
                        <a:pt x="118" y="65"/>
                      </a:moveTo>
                      <a:lnTo>
                        <a:pt x="115" y="49"/>
                      </a:lnTo>
                      <a:lnTo>
                        <a:pt x="109" y="46"/>
                      </a:lnTo>
                      <a:lnTo>
                        <a:pt x="103" y="43"/>
                      </a:lnTo>
                      <a:lnTo>
                        <a:pt x="98" y="39"/>
                      </a:lnTo>
                      <a:lnTo>
                        <a:pt x="93" y="36"/>
                      </a:lnTo>
                      <a:lnTo>
                        <a:pt x="86" y="32"/>
                      </a:lnTo>
                      <a:lnTo>
                        <a:pt x="79" y="27"/>
                      </a:lnTo>
                      <a:lnTo>
                        <a:pt x="71" y="23"/>
                      </a:lnTo>
                      <a:lnTo>
                        <a:pt x="64" y="19"/>
                      </a:lnTo>
                      <a:lnTo>
                        <a:pt x="57" y="16"/>
                      </a:lnTo>
                      <a:lnTo>
                        <a:pt x="50" y="13"/>
                      </a:lnTo>
                      <a:lnTo>
                        <a:pt x="41" y="10"/>
                      </a:lnTo>
                      <a:lnTo>
                        <a:pt x="34" y="7"/>
                      </a:lnTo>
                      <a:lnTo>
                        <a:pt x="25" y="4"/>
                      </a:lnTo>
                      <a:lnTo>
                        <a:pt x="18" y="3"/>
                      </a:lnTo>
                      <a:lnTo>
                        <a:pt x="10" y="1"/>
                      </a:lnTo>
                      <a:lnTo>
                        <a:pt x="3" y="0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12" y="25"/>
                      </a:lnTo>
                      <a:lnTo>
                        <a:pt x="19" y="27"/>
                      </a:lnTo>
                      <a:lnTo>
                        <a:pt x="26" y="29"/>
                      </a:lnTo>
                      <a:lnTo>
                        <a:pt x="34" y="32"/>
                      </a:lnTo>
                      <a:lnTo>
                        <a:pt x="39" y="35"/>
                      </a:lnTo>
                      <a:lnTo>
                        <a:pt x="47" y="38"/>
                      </a:lnTo>
                      <a:lnTo>
                        <a:pt x="54" y="41"/>
                      </a:lnTo>
                      <a:lnTo>
                        <a:pt x="60" y="45"/>
                      </a:lnTo>
                      <a:lnTo>
                        <a:pt x="67" y="48"/>
                      </a:lnTo>
                      <a:lnTo>
                        <a:pt x="73" y="52"/>
                      </a:lnTo>
                      <a:lnTo>
                        <a:pt x="79" y="55"/>
                      </a:lnTo>
                      <a:lnTo>
                        <a:pt x="85" y="59"/>
                      </a:lnTo>
                      <a:lnTo>
                        <a:pt x="92" y="62"/>
                      </a:lnTo>
                      <a:lnTo>
                        <a:pt x="96" y="67"/>
                      </a:lnTo>
                      <a:lnTo>
                        <a:pt x="102" y="70"/>
                      </a:lnTo>
                      <a:lnTo>
                        <a:pt x="98" y="54"/>
                      </a:lnTo>
                      <a:lnTo>
                        <a:pt x="118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8" name="Freeform 197"/>
                <p:cNvSpPr>
                  <a:spLocks/>
                </p:cNvSpPr>
                <p:nvPr/>
              </p:nvSpPr>
              <p:spPr bwMode="auto">
                <a:xfrm>
                  <a:off x="5020" y="2561"/>
                  <a:ext cx="7" cy="6"/>
                </a:xfrm>
                <a:custGeom>
                  <a:avLst/>
                  <a:gdLst>
                    <a:gd name="T0" fmla="*/ 20 w 21"/>
                    <a:gd name="T1" fmla="*/ 18 h 18"/>
                    <a:gd name="T2" fmla="*/ 21 w 21"/>
                    <a:gd name="T3" fmla="*/ 14 h 18"/>
                    <a:gd name="T4" fmla="*/ 21 w 21"/>
                    <a:gd name="T5" fmla="*/ 8 h 18"/>
                    <a:gd name="T6" fmla="*/ 18 w 21"/>
                    <a:gd name="T7" fmla="*/ 5 h 18"/>
                    <a:gd name="T8" fmla="*/ 16 w 21"/>
                    <a:gd name="T9" fmla="*/ 2 h 18"/>
                    <a:gd name="T10" fmla="*/ 11 w 21"/>
                    <a:gd name="T11" fmla="*/ 0 h 18"/>
                    <a:gd name="T12" fmla="*/ 7 w 21"/>
                    <a:gd name="T13" fmla="*/ 0 h 18"/>
                    <a:gd name="T14" fmla="*/ 2 w 21"/>
                    <a:gd name="T15" fmla="*/ 2 h 18"/>
                    <a:gd name="T16" fmla="*/ 0 w 21"/>
                    <a:gd name="T17" fmla="*/ 6 h 18"/>
                    <a:gd name="T18" fmla="*/ 20 w 21"/>
                    <a:gd name="T1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20" y="18"/>
                      </a:moveTo>
                      <a:lnTo>
                        <a:pt x="21" y="14"/>
                      </a:lnTo>
                      <a:lnTo>
                        <a:pt x="21" y="8"/>
                      </a:lnTo>
                      <a:lnTo>
                        <a:pt x="18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9" name="Freeform 198"/>
                <p:cNvSpPr>
                  <a:spLocks/>
                </p:cNvSpPr>
                <p:nvPr/>
              </p:nvSpPr>
              <p:spPr bwMode="auto">
                <a:xfrm>
                  <a:off x="5007" y="2563"/>
                  <a:ext cx="20" cy="28"/>
                </a:xfrm>
                <a:custGeom>
                  <a:avLst/>
                  <a:gdLst>
                    <a:gd name="T0" fmla="*/ 22 w 61"/>
                    <a:gd name="T1" fmla="*/ 85 h 85"/>
                    <a:gd name="T2" fmla="*/ 26 w 61"/>
                    <a:gd name="T3" fmla="*/ 74 h 85"/>
                    <a:gd name="T4" fmla="*/ 30 w 61"/>
                    <a:gd name="T5" fmla="*/ 66 h 85"/>
                    <a:gd name="T6" fmla="*/ 35 w 61"/>
                    <a:gd name="T7" fmla="*/ 57 h 85"/>
                    <a:gd name="T8" fmla="*/ 39 w 61"/>
                    <a:gd name="T9" fmla="*/ 48 h 85"/>
                    <a:gd name="T10" fmla="*/ 45 w 61"/>
                    <a:gd name="T11" fmla="*/ 40 h 85"/>
                    <a:gd name="T12" fmla="*/ 49 w 61"/>
                    <a:gd name="T13" fmla="*/ 29 h 85"/>
                    <a:gd name="T14" fmla="*/ 55 w 61"/>
                    <a:gd name="T15" fmla="*/ 21 h 85"/>
                    <a:gd name="T16" fmla="*/ 61 w 61"/>
                    <a:gd name="T17" fmla="*/ 12 h 85"/>
                    <a:gd name="T18" fmla="*/ 41 w 61"/>
                    <a:gd name="T19" fmla="*/ 0 h 85"/>
                    <a:gd name="T20" fmla="*/ 35 w 61"/>
                    <a:gd name="T21" fmla="*/ 9 h 85"/>
                    <a:gd name="T22" fmla="*/ 29 w 61"/>
                    <a:gd name="T23" fmla="*/ 18 h 85"/>
                    <a:gd name="T24" fmla="*/ 23 w 61"/>
                    <a:gd name="T25" fmla="*/ 28 h 85"/>
                    <a:gd name="T26" fmla="*/ 19 w 61"/>
                    <a:gd name="T27" fmla="*/ 37 h 85"/>
                    <a:gd name="T28" fmla="*/ 14 w 61"/>
                    <a:gd name="T29" fmla="*/ 47 h 85"/>
                    <a:gd name="T30" fmla="*/ 9 w 61"/>
                    <a:gd name="T31" fmla="*/ 56 h 85"/>
                    <a:gd name="T32" fmla="*/ 4 w 61"/>
                    <a:gd name="T33" fmla="*/ 66 h 85"/>
                    <a:gd name="T34" fmla="*/ 0 w 61"/>
                    <a:gd name="T35" fmla="*/ 76 h 85"/>
                    <a:gd name="T36" fmla="*/ 22 w 61"/>
                    <a:gd name="T37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1" h="85">
                      <a:moveTo>
                        <a:pt x="22" y="85"/>
                      </a:moveTo>
                      <a:lnTo>
                        <a:pt x="26" y="74"/>
                      </a:lnTo>
                      <a:lnTo>
                        <a:pt x="30" y="66"/>
                      </a:lnTo>
                      <a:lnTo>
                        <a:pt x="35" y="57"/>
                      </a:lnTo>
                      <a:lnTo>
                        <a:pt x="39" y="48"/>
                      </a:lnTo>
                      <a:lnTo>
                        <a:pt x="45" y="40"/>
                      </a:lnTo>
                      <a:lnTo>
                        <a:pt x="49" y="29"/>
                      </a:lnTo>
                      <a:lnTo>
                        <a:pt x="55" y="21"/>
                      </a:lnTo>
                      <a:lnTo>
                        <a:pt x="61" y="12"/>
                      </a:lnTo>
                      <a:lnTo>
                        <a:pt x="41" y="0"/>
                      </a:lnTo>
                      <a:lnTo>
                        <a:pt x="35" y="9"/>
                      </a:lnTo>
                      <a:lnTo>
                        <a:pt x="29" y="18"/>
                      </a:lnTo>
                      <a:lnTo>
                        <a:pt x="23" y="28"/>
                      </a:lnTo>
                      <a:lnTo>
                        <a:pt x="19" y="37"/>
                      </a:lnTo>
                      <a:lnTo>
                        <a:pt x="14" y="47"/>
                      </a:lnTo>
                      <a:lnTo>
                        <a:pt x="9" y="56"/>
                      </a:lnTo>
                      <a:lnTo>
                        <a:pt x="4" y="66"/>
                      </a:lnTo>
                      <a:lnTo>
                        <a:pt x="0" y="76"/>
                      </a:lnTo>
                      <a:lnTo>
                        <a:pt x="22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0" name="Freeform 199"/>
                <p:cNvSpPr>
                  <a:spLocks/>
                </p:cNvSpPr>
                <p:nvPr/>
              </p:nvSpPr>
              <p:spPr bwMode="auto">
                <a:xfrm>
                  <a:off x="5020" y="2563"/>
                  <a:ext cx="7" cy="6"/>
                </a:xfrm>
                <a:custGeom>
                  <a:avLst/>
                  <a:gdLst>
                    <a:gd name="T0" fmla="*/ 0 w 22"/>
                    <a:gd name="T1" fmla="*/ 0 h 16"/>
                    <a:gd name="T2" fmla="*/ 0 w 22"/>
                    <a:gd name="T3" fmla="*/ 4 h 16"/>
                    <a:gd name="T4" fmla="*/ 2 w 22"/>
                    <a:gd name="T5" fmla="*/ 10 h 16"/>
                    <a:gd name="T6" fmla="*/ 3 w 22"/>
                    <a:gd name="T7" fmla="*/ 13 h 16"/>
                    <a:gd name="T8" fmla="*/ 7 w 22"/>
                    <a:gd name="T9" fmla="*/ 14 h 16"/>
                    <a:gd name="T10" fmla="*/ 12 w 22"/>
                    <a:gd name="T11" fmla="*/ 16 h 16"/>
                    <a:gd name="T12" fmla="*/ 16 w 22"/>
                    <a:gd name="T13" fmla="*/ 14 h 16"/>
                    <a:gd name="T14" fmla="*/ 20 w 22"/>
                    <a:gd name="T15" fmla="*/ 13 h 16"/>
                    <a:gd name="T16" fmla="*/ 22 w 22"/>
                    <a:gd name="T17" fmla="*/ 8 h 16"/>
                    <a:gd name="T18" fmla="*/ 0 w 22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10"/>
                      </a:lnTo>
                      <a:lnTo>
                        <a:pt x="3" y="13"/>
                      </a:lnTo>
                      <a:lnTo>
                        <a:pt x="7" y="14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20" y="13"/>
                      </a:lnTo>
                      <a:lnTo>
                        <a:pt x="2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1" name="Freeform 200"/>
                <p:cNvSpPr>
                  <a:spLocks/>
                </p:cNvSpPr>
                <p:nvPr/>
              </p:nvSpPr>
              <p:spPr bwMode="auto">
                <a:xfrm>
                  <a:off x="5143" y="2492"/>
                  <a:ext cx="7" cy="6"/>
                </a:xfrm>
                <a:custGeom>
                  <a:avLst/>
                  <a:gdLst>
                    <a:gd name="T0" fmla="*/ 22 w 22"/>
                    <a:gd name="T1" fmla="*/ 6 h 17"/>
                    <a:gd name="T2" fmla="*/ 19 w 22"/>
                    <a:gd name="T3" fmla="*/ 1 h 17"/>
                    <a:gd name="T4" fmla="*/ 15 w 22"/>
                    <a:gd name="T5" fmla="*/ 0 h 17"/>
                    <a:gd name="T6" fmla="*/ 11 w 22"/>
                    <a:gd name="T7" fmla="*/ 0 h 17"/>
                    <a:gd name="T8" fmla="*/ 6 w 22"/>
                    <a:gd name="T9" fmla="*/ 1 h 17"/>
                    <a:gd name="T10" fmla="*/ 3 w 22"/>
                    <a:gd name="T11" fmla="*/ 4 h 17"/>
                    <a:gd name="T12" fmla="*/ 0 w 22"/>
                    <a:gd name="T13" fmla="*/ 7 h 17"/>
                    <a:gd name="T14" fmla="*/ 0 w 22"/>
                    <a:gd name="T15" fmla="*/ 13 h 17"/>
                    <a:gd name="T16" fmla="*/ 2 w 22"/>
                    <a:gd name="T17" fmla="*/ 17 h 17"/>
                    <a:gd name="T18" fmla="*/ 22 w 22"/>
                    <a:gd name="T1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22" y="6"/>
                      </a:move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2" y="17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2" name="Freeform 201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16" cy="70"/>
                </a:xfrm>
                <a:custGeom>
                  <a:avLst/>
                  <a:gdLst>
                    <a:gd name="T0" fmla="*/ 26 w 48"/>
                    <a:gd name="T1" fmla="*/ 211 h 211"/>
                    <a:gd name="T2" fmla="*/ 30 w 48"/>
                    <a:gd name="T3" fmla="*/ 198 h 211"/>
                    <a:gd name="T4" fmla="*/ 36 w 48"/>
                    <a:gd name="T5" fmla="*/ 184 h 211"/>
                    <a:gd name="T6" fmla="*/ 39 w 48"/>
                    <a:gd name="T7" fmla="*/ 171 h 211"/>
                    <a:gd name="T8" fmla="*/ 42 w 48"/>
                    <a:gd name="T9" fmla="*/ 157 h 211"/>
                    <a:gd name="T10" fmla="*/ 45 w 48"/>
                    <a:gd name="T11" fmla="*/ 142 h 211"/>
                    <a:gd name="T12" fmla="*/ 46 w 48"/>
                    <a:gd name="T13" fmla="*/ 131 h 211"/>
                    <a:gd name="T14" fmla="*/ 48 w 48"/>
                    <a:gd name="T15" fmla="*/ 116 h 211"/>
                    <a:gd name="T16" fmla="*/ 48 w 48"/>
                    <a:gd name="T17" fmla="*/ 103 h 211"/>
                    <a:gd name="T18" fmla="*/ 46 w 48"/>
                    <a:gd name="T19" fmla="*/ 88 h 211"/>
                    <a:gd name="T20" fmla="*/ 45 w 48"/>
                    <a:gd name="T21" fmla="*/ 75 h 211"/>
                    <a:gd name="T22" fmla="*/ 44 w 48"/>
                    <a:gd name="T23" fmla="*/ 62 h 211"/>
                    <a:gd name="T24" fmla="*/ 41 w 48"/>
                    <a:gd name="T25" fmla="*/ 49 h 211"/>
                    <a:gd name="T26" fmla="*/ 36 w 48"/>
                    <a:gd name="T27" fmla="*/ 36 h 211"/>
                    <a:gd name="T28" fmla="*/ 32 w 48"/>
                    <a:gd name="T29" fmla="*/ 23 h 211"/>
                    <a:gd name="T30" fmla="*/ 28 w 48"/>
                    <a:gd name="T31" fmla="*/ 11 h 211"/>
                    <a:gd name="T32" fmla="*/ 20 w 48"/>
                    <a:gd name="T33" fmla="*/ 0 h 211"/>
                    <a:gd name="T34" fmla="*/ 0 w 48"/>
                    <a:gd name="T35" fmla="*/ 11 h 211"/>
                    <a:gd name="T36" fmla="*/ 6 w 48"/>
                    <a:gd name="T37" fmla="*/ 22 h 211"/>
                    <a:gd name="T38" fmla="*/ 10 w 48"/>
                    <a:gd name="T39" fmla="*/ 33 h 211"/>
                    <a:gd name="T40" fmla="*/ 14 w 48"/>
                    <a:gd name="T41" fmla="*/ 45 h 211"/>
                    <a:gd name="T42" fmla="*/ 17 w 48"/>
                    <a:gd name="T43" fmla="*/ 55 h 211"/>
                    <a:gd name="T44" fmla="*/ 20 w 48"/>
                    <a:gd name="T45" fmla="*/ 68 h 211"/>
                    <a:gd name="T46" fmla="*/ 23 w 48"/>
                    <a:gd name="T47" fmla="*/ 80 h 211"/>
                    <a:gd name="T48" fmla="*/ 23 w 48"/>
                    <a:gd name="T49" fmla="*/ 91 h 211"/>
                    <a:gd name="T50" fmla="*/ 25 w 48"/>
                    <a:gd name="T51" fmla="*/ 103 h 211"/>
                    <a:gd name="T52" fmla="*/ 25 w 48"/>
                    <a:gd name="T53" fmla="*/ 116 h 211"/>
                    <a:gd name="T54" fmla="*/ 23 w 48"/>
                    <a:gd name="T55" fmla="*/ 128 h 211"/>
                    <a:gd name="T56" fmla="*/ 22 w 48"/>
                    <a:gd name="T57" fmla="*/ 139 h 211"/>
                    <a:gd name="T58" fmla="*/ 20 w 48"/>
                    <a:gd name="T59" fmla="*/ 152 h 211"/>
                    <a:gd name="T60" fmla="*/ 17 w 48"/>
                    <a:gd name="T61" fmla="*/ 164 h 211"/>
                    <a:gd name="T62" fmla="*/ 13 w 48"/>
                    <a:gd name="T63" fmla="*/ 177 h 211"/>
                    <a:gd name="T64" fmla="*/ 9 w 48"/>
                    <a:gd name="T65" fmla="*/ 190 h 211"/>
                    <a:gd name="T66" fmla="*/ 4 w 48"/>
                    <a:gd name="T67" fmla="*/ 202 h 211"/>
                    <a:gd name="T68" fmla="*/ 26 w 48"/>
                    <a:gd name="T69" fmla="*/ 21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211">
                      <a:moveTo>
                        <a:pt x="26" y="211"/>
                      </a:moveTo>
                      <a:lnTo>
                        <a:pt x="30" y="198"/>
                      </a:lnTo>
                      <a:lnTo>
                        <a:pt x="36" y="184"/>
                      </a:lnTo>
                      <a:lnTo>
                        <a:pt x="39" y="171"/>
                      </a:lnTo>
                      <a:lnTo>
                        <a:pt x="42" y="157"/>
                      </a:lnTo>
                      <a:lnTo>
                        <a:pt x="45" y="142"/>
                      </a:lnTo>
                      <a:lnTo>
                        <a:pt x="46" y="131"/>
                      </a:lnTo>
                      <a:lnTo>
                        <a:pt x="48" y="116"/>
                      </a:lnTo>
                      <a:lnTo>
                        <a:pt x="48" y="103"/>
                      </a:lnTo>
                      <a:lnTo>
                        <a:pt x="46" y="88"/>
                      </a:lnTo>
                      <a:lnTo>
                        <a:pt x="45" y="75"/>
                      </a:lnTo>
                      <a:lnTo>
                        <a:pt x="44" y="62"/>
                      </a:lnTo>
                      <a:lnTo>
                        <a:pt x="41" y="49"/>
                      </a:lnTo>
                      <a:lnTo>
                        <a:pt x="36" y="36"/>
                      </a:lnTo>
                      <a:lnTo>
                        <a:pt x="32" y="23"/>
                      </a:lnTo>
                      <a:lnTo>
                        <a:pt x="28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lnTo>
                        <a:pt x="6" y="22"/>
                      </a:lnTo>
                      <a:lnTo>
                        <a:pt x="10" y="33"/>
                      </a:lnTo>
                      <a:lnTo>
                        <a:pt x="14" y="45"/>
                      </a:lnTo>
                      <a:lnTo>
                        <a:pt x="17" y="55"/>
                      </a:lnTo>
                      <a:lnTo>
                        <a:pt x="20" y="68"/>
                      </a:lnTo>
                      <a:lnTo>
                        <a:pt x="23" y="80"/>
                      </a:lnTo>
                      <a:lnTo>
                        <a:pt x="23" y="91"/>
                      </a:lnTo>
                      <a:lnTo>
                        <a:pt x="25" y="103"/>
                      </a:lnTo>
                      <a:lnTo>
                        <a:pt x="25" y="116"/>
                      </a:lnTo>
                      <a:lnTo>
                        <a:pt x="23" y="128"/>
                      </a:lnTo>
                      <a:lnTo>
                        <a:pt x="22" y="139"/>
                      </a:lnTo>
                      <a:lnTo>
                        <a:pt x="20" y="152"/>
                      </a:lnTo>
                      <a:lnTo>
                        <a:pt x="17" y="164"/>
                      </a:lnTo>
                      <a:lnTo>
                        <a:pt x="13" y="177"/>
                      </a:lnTo>
                      <a:lnTo>
                        <a:pt x="9" y="190"/>
                      </a:lnTo>
                      <a:lnTo>
                        <a:pt x="4" y="202"/>
                      </a:lnTo>
                      <a:lnTo>
                        <a:pt x="26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3" name="Freeform 202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8" cy="6"/>
                </a:xfrm>
                <a:custGeom>
                  <a:avLst/>
                  <a:gdLst>
                    <a:gd name="T0" fmla="*/ 2 w 24"/>
                    <a:gd name="T1" fmla="*/ 0 h 16"/>
                    <a:gd name="T2" fmla="*/ 0 w 24"/>
                    <a:gd name="T3" fmla="*/ 5 h 16"/>
                    <a:gd name="T4" fmla="*/ 2 w 24"/>
                    <a:gd name="T5" fmla="*/ 10 h 16"/>
                    <a:gd name="T6" fmla="*/ 5 w 24"/>
                    <a:gd name="T7" fmla="*/ 13 h 16"/>
                    <a:gd name="T8" fmla="*/ 8 w 24"/>
                    <a:gd name="T9" fmla="*/ 15 h 16"/>
                    <a:gd name="T10" fmla="*/ 12 w 24"/>
                    <a:gd name="T11" fmla="*/ 16 h 16"/>
                    <a:gd name="T12" fmla="*/ 16 w 24"/>
                    <a:gd name="T13" fmla="*/ 15 h 16"/>
                    <a:gd name="T14" fmla="*/ 21 w 24"/>
                    <a:gd name="T15" fmla="*/ 13 h 16"/>
                    <a:gd name="T16" fmla="*/ 24 w 24"/>
                    <a:gd name="T17" fmla="*/ 9 h 16"/>
                    <a:gd name="T18" fmla="*/ 2 w 24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6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8" y="15"/>
                      </a:lnTo>
                      <a:lnTo>
                        <a:pt x="12" y="16"/>
                      </a:lnTo>
                      <a:lnTo>
                        <a:pt x="16" y="15"/>
                      </a:lnTo>
                      <a:lnTo>
                        <a:pt x="21" y="13"/>
                      </a:lnTo>
                      <a:lnTo>
                        <a:pt x="24" y="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4" name="Freeform 203"/>
                <p:cNvSpPr>
                  <a:spLocks/>
                </p:cNvSpPr>
                <p:nvPr/>
              </p:nvSpPr>
              <p:spPr bwMode="auto">
                <a:xfrm>
                  <a:off x="5162" y="2458"/>
                  <a:ext cx="4" cy="7"/>
                </a:xfrm>
                <a:custGeom>
                  <a:avLst/>
                  <a:gdLst>
                    <a:gd name="T0" fmla="*/ 0 w 12"/>
                    <a:gd name="T1" fmla="*/ 22 h 22"/>
                    <a:gd name="T2" fmla="*/ 5 w 12"/>
                    <a:gd name="T3" fmla="*/ 22 h 22"/>
                    <a:gd name="T4" fmla="*/ 7 w 12"/>
                    <a:gd name="T5" fmla="*/ 19 h 22"/>
                    <a:gd name="T6" fmla="*/ 10 w 12"/>
                    <a:gd name="T7" fmla="*/ 16 h 22"/>
                    <a:gd name="T8" fmla="*/ 12 w 12"/>
                    <a:gd name="T9" fmla="*/ 12 h 22"/>
                    <a:gd name="T10" fmla="*/ 12 w 12"/>
                    <a:gd name="T11" fmla="*/ 7 h 22"/>
                    <a:gd name="T12" fmla="*/ 9 w 12"/>
                    <a:gd name="T13" fmla="*/ 3 h 22"/>
                    <a:gd name="T14" fmla="*/ 6 w 12"/>
                    <a:gd name="T15" fmla="*/ 0 h 22"/>
                    <a:gd name="T16" fmla="*/ 0 w 12"/>
                    <a:gd name="T17" fmla="*/ 0 h 22"/>
                    <a:gd name="T18" fmla="*/ 0 w 12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7" y="19"/>
                      </a:lnTo>
                      <a:lnTo>
                        <a:pt x="10" y="16"/>
                      </a:lnTo>
                      <a:lnTo>
                        <a:pt x="12" y="12"/>
                      </a:lnTo>
                      <a:lnTo>
                        <a:pt x="12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5" name="Freeform 204"/>
                <p:cNvSpPr>
                  <a:spLocks/>
                </p:cNvSpPr>
                <p:nvPr/>
              </p:nvSpPr>
              <p:spPr bwMode="auto">
                <a:xfrm>
                  <a:off x="5114" y="2458"/>
                  <a:ext cx="48" cy="46"/>
                </a:xfrm>
                <a:custGeom>
                  <a:avLst/>
                  <a:gdLst>
                    <a:gd name="T0" fmla="*/ 23 w 144"/>
                    <a:gd name="T1" fmla="*/ 137 h 137"/>
                    <a:gd name="T2" fmla="*/ 25 w 144"/>
                    <a:gd name="T3" fmla="*/ 124 h 137"/>
                    <a:gd name="T4" fmla="*/ 28 w 144"/>
                    <a:gd name="T5" fmla="*/ 109 h 137"/>
                    <a:gd name="T6" fmla="*/ 29 w 144"/>
                    <a:gd name="T7" fmla="*/ 99 h 137"/>
                    <a:gd name="T8" fmla="*/ 35 w 144"/>
                    <a:gd name="T9" fmla="*/ 87 h 137"/>
                    <a:gd name="T10" fmla="*/ 39 w 144"/>
                    <a:gd name="T11" fmla="*/ 77 h 137"/>
                    <a:gd name="T12" fmla="*/ 45 w 144"/>
                    <a:gd name="T13" fmla="*/ 68 h 137"/>
                    <a:gd name="T14" fmla="*/ 51 w 144"/>
                    <a:gd name="T15" fmla="*/ 58 h 137"/>
                    <a:gd name="T16" fmla="*/ 58 w 144"/>
                    <a:gd name="T17" fmla="*/ 51 h 137"/>
                    <a:gd name="T18" fmla="*/ 66 w 144"/>
                    <a:gd name="T19" fmla="*/ 44 h 137"/>
                    <a:gd name="T20" fmla="*/ 74 w 144"/>
                    <a:gd name="T21" fmla="*/ 39 h 137"/>
                    <a:gd name="T22" fmla="*/ 85 w 144"/>
                    <a:gd name="T23" fmla="*/ 34 h 137"/>
                    <a:gd name="T24" fmla="*/ 95 w 144"/>
                    <a:gd name="T25" fmla="*/ 29 h 137"/>
                    <a:gd name="T26" fmla="*/ 106 w 144"/>
                    <a:gd name="T27" fmla="*/ 26 h 137"/>
                    <a:gd name="T28" fmla="*/ 118 w 144"/>
                    <a:gd name="T29" fmla="*/ 23 h 137"/>
                    <a:gd name="T30" fmla="*/ 130 w 144"/>
                    <a:gd name="T31" fmla="*/ 22 h 137"/>
                    <a:gd name="T32" fmla="*/ 144 w 144"/>
                    <a:gd name="T33" fmla="*/ 22 h 137"/>
                    <a:gd name="T34" fmla="*/ 144 w 144"/>
                    <a:gd name="T35" fmla="*/ 0 h 137"/>
                    <a:gd name="T36" fmla="*/ 130 w 144"/>
                    <a:gd name="T37" fmla="*/ 0 h 137"/>
                    <a:gd name="T38" fmla="*/ 114 w 144"/>
                    <a:gd name="T39" fmla="*/ 0 h 137"/>
                    <a:gd name="T40" fmla="*/ 101 w 144"/>
                    <a:gd name="T41" fmla="*/ 3 h 137"/>
                    <a:gd name="T42" fmla="*/ 87 w 144"/>
                    <a:gd name="T43" fmla="*/ 7 h 137"/>
                    <a:gd name="T44" fmla="*/ 74 w 144"/>
                    <a:gd name="T45" fmla="*/ 12 h 137"/>
                    <a:gd name="T46" fmla="*/ 63 w 144"/>
                    <a:gd name="T47" fmla="*/ 18 h 137"/>
                    <a:gd name="T48" fmla="*/ 51 w 144"/>
                    <a:gd name="T49" fmla="*/ 26 h 137"/>
                    <a:gd name="T50" fmla="*/ 42 w 144"/>
                    <a:gd name="T51" fmla="*/ 35 h 137"/>
                    <a:gd name="T52" fmla="*/ 34 w 144"/>
                    <a:gd name="T53" fmla="*/ 44 h 137"/>
                    <a:gd name="T54" fmla="*/ 25 w 144"/>
                    <a:gd name="T55" fmla="*/ 54 h 137"/>
                    <a:gd name="T56" fmla="*/ 19 w 144"/>
                    <a:gd name="T57" fmla="*/ 66 h 137"/>
                    <a:gd name="T58" fmla="*/ 13 w 144"/>
                    <a:gd name="T59" fmla="*/ 77 h 137"/>
                    <a:gd name="T60" fmla="*/ 7 w 144"/>
                    <a:gd name="T61" fmla="*/ 92 h 137"/>
                    <a:gd name="T62" fmla="*/ 5 w 144"/>
                    <a:gd name="T63" fmla="*/ 105 h 137"/>
                    <a:gd name="T64" fmla="*/ 2 w 144"/>
                    <a:gd name="T65" fmla="*/ 119 h 137"/>
                    <a:gd name="T66" fmla="*/ 0 w 144"/>
                    <a:gd name="T67" fmla="*/ 135 h 137"/>
                    <a:gd name="T68" fmla="*/ 23 w 144"/>
                    <a:gd name="T6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4" h="137">
                      <a:moveTo>
                        <a:pt x="23" y="137"/>
                      </a:moveTo>
                      <a:lnTo>
                        <a:pt x="25" y="124"/>
                      </a:lnTo>
                      <a:lnTo>
                        <a:pt x="28" y="109"/>
                      </a:lnTo>
                      <a:lnTo>
                        <a:pt x="29" y="99"/>
                      </a:lnTo>
                      <a:lnTo>
                        <a:pt x="35" y="87"/>
                      </a:lnTo>
                      <a:lnTo>
                        <a:pt x="39" y="77"/>
                      </a:lnTo>
                      <a:lnTo>
                        <a:pt x="45" y="68"/>
                      </a:lnTo>
                      <a:lnTo>
                        <a:pt x="51" y="58"/>
                      </a:lnTo>
                      <a:lnTo>
                        <a:pt x="58" y="51"/>
                      </a:lnTo>
                      <a:lnTo>
                        <a:pt x="66" y="44"/>
                      </a:lnTo>
                      <a:lnTo>
                        <a:pt x="74" y="39"/>
                      </a:lnTo>
                      <a:lnTo>
                        <a:pt x="85" y="34"/>
                      </a:lnTo>
                      <a:lnTo>
                        <a:pt x="95" y="29"/>
                      </a:lnTo>
                      <a:lnTo>
                        <a:pt x="106" y="26"/>
                      </a:lnTo>
                      <a:lnTo>
                        <a:pt x="118" y="23"/>
                      </a:lnTo>
                      <a:lnTo>
                        <a:pt x="130" y="22"/>
                      </a:lnTo>
                      <a:lnTo>
                        <a:pt x="144" y="22"/>
                      </a:lnTo>
                      <a:lnTo>
                        <a:pt x="144" y="0"/>
                      </a:lnTo>
                      <a:lnTo>
                        <a:pt x="130" y="0"/>
                      </a:lnTo>
                      <a:lnTo>
                        <a:pt x="114" y="0"/>
                      </a:lnTo>
                      <a:lnTo>
                        <a:pt x="101" y="3"/>
                      </a:lnTo>
                      <a:lnTo>
                        <a:pt x="87" y="7"/>
                      </a:lnTo>
                      <a:lnTo>
                        <a:pt x="74" y="12"/>
                      </a:lnTo>
                      <a:lnTo>
                        <a:pt x="63" y="18"/>
                      </a:lnTo>
                      <a:lnTo>
                        <a:pt x="51" y="26"/>
                      </a:lnTo>
                      <a:lnTo>
                        <a:pt x="42" y="35"/>
                      </a:lnTo>
                      <a:lnTo>
                        <a:pt x="34" y="44"/>
                      </a:lnTo>
                      <a:lnTo>
                        <a:pt x="25" y="54"/>
                      </a:lnTo>
                      <a:lnTo>
                        <a:pt x="19" y="66"/>
                      </a:lnTo>
                      <a:lnTo>
                        <a:pt x="13" y="77"/>
                      </a:lnTo>
                      <a:lnTo>
                        <a:pt x="7" y="92"/>
                      </a:lnTo>
                      <a:lnTo>
                        <a:pt x="5" y="105"/>
                      </a:lnTo>
                      <a:lnTo>
                        <a:pt x="2" y="119"/>
                      </a:lnTo>
                      <a:lnTo>
                        <a:pt x="0" y="135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</p:grpSp>
          <p:sp>
            <p:nvSpPr>
              <p:cNvPr id="11" name="Freeform 206"/>
              <p:cNvSpPr>
                <a:spLocks/>
              </p:cNvSpPr>
              <p:nvPr/>
            </p:nvSpPr>
            <p:spPr bwMode="auto">
              <a:xfrm>
                <a:off x="5158" y="2461"/>
                <a:ext cx="8" cy="4"/>
              </a:xfrm>
              <a:custGeom>
                <a:avLst/>
                <a:gdLst>
                  <a:gd name="T0" fmla="*/ 0 w 23"/>
                  <a:gd name="T1" fmla="*/ 0 h 12"/>
                  <a:gd name="T2" fmla="*/ 1 w 23"/>
                  <a:gd name="T3" fmla="*/ 5 h 12"/>
                  <a:gd name="T4" fmla="*/ 2 w 23"/>
                  <a:gd name="T5" fmla="*/ 9 h 12"/>
                  <a:gd name="T6" fmla="*/ 7 w 23"/>
                  <a:gd name="T7" fmla="*/ 12 h 12"/>
                  <a:gd name="T8" fmla="*/ 11 w 23"/>
                  <a:gd name="T9" fmla="*/ 12 h 12"/>
                  <a:gd name="T10" fmla="*/ 16 w 23"/>
                  <a:gd name="T11" fmla="*/ 12 h 12"/>
                  <a:gd name="T12" fmla="*/ 18 w 23"/>
                  <a:gd name="T13" fmla="*/ 10 h 12"/>
                  <a:gd name="T14" fmla="*/ 21 w 23"/>
                  <a:gd name="T15" fmla="*/ 6 h 12"/>
                  <a:gd name="T16" fmla="*/ 23 w 23"/>
                  <a:gd name="T17" fmla="*/ 2 h 12"/>
                  <a:gd name="T18" fmla="*/ 0 w 2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21" y="6"/>
                    </a:lnTo>
                    <a:lnTo>
                      <a:pt x="2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" name="Freeform 207"/>
              <p:cNvSpPr>
                <a:spLocks/>
              </p:cNvSpPr>
              <p:nvPr/>
            </p:nvSpPr>
            <p:spPr bwMode="auto">
              <a:xfrm>
                <a:off x="5100" y="2451"/>
                <a:ext cx="7" cy="5"/>
              </a:xfrm>
              <a:custGeom>
                <a:avLst/>
                <a:gdLst>
                  <a:gd name="T0" fmla="*/ 23 w 23"/>
                  <a:gd name="T1" fmla="*/ 13 h 13"/>
                  <a:gd name="T2" fmla="*/ 22 w 23"/>
                  <a:gd name="T3" fmla="*/ 8 h 13"/>
                  <a:gd name="T4" fmla="*/ 20 w 23"/>
                  <a:gd name="T5" fmla="*/ 4 h 13"/>
                  <a:gd name="T6" fmla="*/ 16 w 23"/>
                  <a:gd name="T7" fmla="*/ 1 h 13"/>
                  <a:gd name="T8" fmla="*/ 13 w 23"/>
                  <a:gd name="T9" fmla="*/ 0 h 13"/>
                  <a:gd name="T10" fmla="*/ 7 w 23"/>
                  <a:gd name="T11" fmla="*/ 0 h 13"/>
                  <a:gd name="T12" fmla="*/ 4 w 23"/>
                  <a:gd name="T13" fmla="*/ 3 h 13"/>
                  <a:gd name="T14" fmla="*/ 1 w 23"/>
                  <a:gd name="T15" fmla="*/ 6 h 13"/>
                  <a:gd name="T16" fmla="*/ 0 w 23"/>
                  <a:gd name="T17" fmla="*/ 10 h 13"/>
                  <a:gd name="T18" fmla="*/ 23 w 23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22" y="8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" name="Freeform 208"/>
              <p:cNvSpPr>
                <a:spLocks/>
              </p:cNvSpPr>
              <p:nvPr/>
            </p:nvSpPr>
            <p:spPr bwMode="auto">
              <a:xfrm>
                <a:off x="5083" y="2455"/>
                <a:ext cx="24" cy="50"/>
              </a:xfrm>
              <a:custGeom>
                <a:avLst/>
                <a:gdLst>
                  <a:gd name="T0" fmla="*/ 3 w 72"/>
                  <a:gd name="T1" fmla="*/ 151 h 151"/>
                  <a:gd name="T2" fmla="*/ 24 w 72"/>
                  <a:gd name="T3" fmla="*/ 145 h 151"/>
                  <a:gd name="T4" fmla="*/ 23 w 72"/>
                  <a:gd name="T5" fmla="*/ 132 h 151"/>
                  <a:gd name="T6" fmla="*/ 24 w 72"/>
                  <a:gd name="T7" fmla="*/ 122 h 151"/>
                  <a:gd name="T8" fmla="*/ 26 w 72"/>
                  <a:gd name="T9" fmla="*/ 112 h 151"/>
                  <a:gd name="T10" fmla="*/ 27 w 72"/>
                  <a:gd name="T11" fmla="*/ 103 h 151"/>
                  <a:gd name="T12" fmla="*/ 30 w 72"/>
                  <a:gd name="T13" fmla="*/ 96 h 151"/>
                  <a:gd name="T14" fmla="*/ 35 w 72"/>
                  <a:gd name="T15" fmla="*/ 87 h 151"/>
                  <a:gd name="T16" fmla="*/ 39 w 72"/>
                  <a:gd name="T17" fmla="*/ 80 h 151"/>
                  <a:gd name="T18" fmla="*/ 42 w 72"/>
                  <a:gd name="T19" fmla="*/ 74 h 151"/>
                  <a:gd name="T20" fmla="*/ 46 w 72"/>
                  <a:gd name="T21" fmla="*/ 65 h 151"/>
                  <a:gd name="T22" fmla="*/ 50 w 72"/>
                  <a:gd name="T23" fmla="*/ 60 h 151"/>
                  <a:gd name="T24" fmla="*/ 56 w 72"/>
                  <a:gd name="T25" fmla="*/ 51 h 151"/>
                  <a:gd name="T26" fmla="*/ 61 w 72"/>
                  <a:gd name="T27" fmla="*/ 44 h 151"/>
                  <a:gd name="T28" fmla="*/ 64 w 72"/>
                  <a:gd name="T29" fmla="*/ 33 h 151"/>
                  <a:gd name="T30" fmla="*/ 68 w 72"/>
                  <a:gd name="T31" fmla="*/ 25 h 151"/>
                  <a:gd name="T32" fmla="*/ 69 w 72"/>
                  <a:gd name="T33" fmla="*/ 14 h 151"/>
                  <a:gd name="T34" fmla="*/ 72 w 72"/>
                  <a:gd name="T35" fmla="*/ 3 h 151"/>
                  <a:gd name="T36" fmla="*/ 49 w 72"/>
                  <a:gd name="T37" fmla="*/ 0 h 151"/>
                  <a:gd name="T38" fmla="*/ 48 w 72"/>
                  <a:gd name="T39" fmla="*/ 10 h 151"/>
                  <a:gd name="T40" fmla="*/ 45 w 72"/>
                  <a:gd name="T41" fmla="*/ 17 h 151"/>
                  <a:gd name="T42" fmla="*/ 42 w 72"/>
                  <a:gd name="T43" fmla="*/ 26 h 151"/>
                  <a:gd name="T44" fmla="*/ 39 w 72"/>
                  <a:gd name="T45" fmla="*/ 32 h 151"/>
                  <a:gd name="T46" fmla="*/ 35 w 72"/>
                  <a:gd name="T47" fmla="*/ 39 h 151"/>
                  <a:gd name="T48" fmla="*/ 30 w 72"/>
                  <a:gd name="T49" fmla="*/ 46 h 151"/>
                  <a:gd name="T50" fmla="*/ 26 w 72"/>
                  <a:gd name="T51" fmla="*/ 54 h 151"/>
                  <a:gd name="T52" fmla="*/ 21 w 72"/>
                  <a:gd name="T53" fmla="*/ 61 h 151"/>
                  <a:gd name="T54" fmla="*/ 17 w 72"/>
                  <a:gd name="T55" fmla="*/ 70 h 151"/>
                  <a:gd name="T56" fmla="*/ 13 w 72"/>
                  <a:gd name="T57" fmla="*/ 78 h 151"/>
                  <a:gd name="T58" fmla="*/ 10 w 72"/>
                  <a:gd name="T59" fmla="*/ 86 h 151"/>
                  <a:gd name="T60" fmla="*/ 4 w 72"/>
                  <a:gd name="T61" fmla="*/ 96 h 151"/>
                  <a:gd name="T62" fmla="*/ 3 w 72"/>
                  <a:gd name="T63" fmla="*/ 108 h 151"/>
                  <a:gd name="T64" fmla="*/ 1 w 72"/>
                  <a:gd name="T65" fmla="*/ 119 h 151"/>
                  <a:gd name="T66" fmla="*/ 0 w 72"/>
                  <a:gd name="T67" fmla="*/ 132 h 151"/>
                  <a:gd name="T68" fmla="*/ 1 w 72"/>
                  <a:gd name="T69" fmla="*/ 147 h 151"/>
                  <a:gd name="T70" fmla="*/ 21 w 72"/>
                  <a:gd name="T71" fmla="*/ 140 h 151"/>
                  <a:gd name="T72" fmla="*/ 3 w 7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151">
                    <a:moveTo>
                      <a:pt x="3" y="151"/>
                    </a:moveTo>
                    <a:lnTo>
                      <a:pt x="24" y="145"/>
                    </a:lnTo>
                    <a:lnTo>
                      <a:pt x="23" y="132"/>
                    </a:lnTo>
                    <a:lnTo>
                      <a:pt x="24" y="122"/>
                    </a:lnTo>
                    <a:lnTo>
                      <a:pt x="26" y="112"/>
                    </a:lnTo>
                    <a:lnTo>
                      <a:pt x="27" y="103"/>
                    </a:lnTo>
                    <a:lnTo>
                      <a:pt x="30" y="96"/>
                    </a:lnTo>
                    <a:lnTo>
                      <a:pt x="35" y="87"/>
                    </a:lnTo>
                    <a:lnTo>
                      <a:pt x="39" y="80"/>
                    </a:lnTo>
                    <a:lnTo>
                      <a:pt x="42" y="74"/>
                    </a:lnTo>
                    <a:lnTo>
                      <a:pt x="46" y="65"/>
                    </a:lnTo>
                    <a:lnTo>
                      <a:pt x="50" y="60"/>
                    </a:lnTo>
                    <a:lnTo>
                      <a:pt x="56" y="51"/>
                    </a:lnTo>
                    <a:lnTo>
                      <a:pt x="61" y="44"/>
                    </a:lnTo>
                    <a:lnTo>
                      <a:pt x="64" y="33"/>
                    </a:lnTo>
                    <a:lnTo>
                      <a:pt x="68" y="25"/>
                    </a:lnTo>
                    <a:lnTo>
                      <a:pt x="69" y="14"/>
                    </a:lnTo>
                    <a:lnTo>
                      <a:pt x="72" y="3"/>
                    </a:lnTo>
                    <a:lnTo>
                      <a:pt x="49" y="0"/>
                    </a:lnTo>
                    <a:lnTo>
                      <a:pt x="48" y="10"/>
                    </a:lnTo>
                    <a:lnTo>
                      <a:pt x="45" y="17"/>
                    </a:lnTo>
                    <a:lnTo>
                      <a:pt x="42" y="26"/>
                    </a:lnTo>
                    <a:lnTo>
                      <a:pt x="39" y="32"/>
                    </a:lnTo>
                    <a:lnTo>
                      <a:pt x="35" y="39"/>
                    </a:lnTo>
                    <a:lnTo>
                      <a:pt x="30" y="46"/>
                    </a:lnTo>
                    <a:lnTo>
                      <a:pt x="26" y="54"/>
                    </a:lnTo>
                    <a:lnTo>
                      <a:pt x="21" y="61"/>
                    </a:lnTo>
                    <a:lnTo>
                      <a:pt x="17" y="70"/>
                    </a:lnTo>
                    <a:lnTo>
                      <a:pt x="13" y="78"/>
                    </a:lnTo>
                    <a:lnTo>
                      <a:pt x="10" y="86"/>
                    </a:lnTo>
                    <a:lnTo>
                      <a:pt x="4" y="96"/>
                    </a:lnTo>
                    <a:lnTo>
                      <a:pt x="3" y="108"/>
                    </a:lnTo>
                    <a:lnTo>
                      <a:pt x="1" y="119"/>
                    </a:lnTo>
                    <a:lnTo>
                      <a:pt x="0" y="132"/>
                    </a:lnTo>
                    <a:lnTo>
                      <a:pt x="1" y="147"/>
                    </a:lnTo>
                    <a:lnTo>
                      <a:pt x="21" y="140"/>
                    </a:lnTo>
                    <a:lnTo>
                      <a:pt x="3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" name="Freeform 209"/>
              <p:cNvSpPr>
                <a:spLocks/>
              </p:cNvSpPr>
              <p:nvPr/>
            </p:nvSpPr>
            <p:spPr bwMode="auto">
              <a:xfrm>
                <a:off x="5064" y="2482"/>
                <a:ext cx="26" cy="23"/>
              </a:xfrm>
              <a:custGeom>
                <a:avLst/>
                <a:gdLst>
                  <a:gd name="T0" fmla="*/ 0 w 80"/>
                  <a:gd name="T1" fmla="*/ 22 h 70"/>
                  <a:gd name="T2" fmla="*/ 9 w 80"/>
                  <a:gd name="T3" fmla="*/ 25 h 70"/>
                  <a:gd name="T4" fmla="*/ 16 w 80"/>
                  <a:gd name="T5" fmla="*/ 28 h 70"/>
                  <a:gd name="T6" fmla="*/ 24 w 80"/>
                  <a:gd name="T7" fmla="*/ 34 h 70"/>
                  <a:gd name="T8" fmla="*/ 32 w 80"/>
                  <a:gd name="T9" fmla="*/ 38 h 70"/>
                  <a:gd name="T10" fmla="*/ 40 w 80"/>
                  <a:gd name="T11" fmla="*/ 45 h 70"/>
                  <a:gd name="T12" fmla="*/ 47 w 80"/>
                  <a:gd name="T13" fmla="*/ 53 h 70"/>
                  <a:gd name="T14" fmla="*/ 54 w 80"/>
                  <a:gd name="T15" fmla="*/ 61 h 70"/>
                  <a:gd name="T16" fmla="*/ 62 w 80"/>
                  <a:gd name="T17" fmla="*/ 70 h 70"/>
                  <a:gd name="T18" fmla="*/ 80 w 80"/>
                  <a:gd name="T19" fmla="*/ 59 h 70"/>
                  <a:gd name="T20" fmla="*/ 73 w 80"/>
                  <a:gd name="T21" fmla="*/ 47 h 70"/>
                  <a:gd name="T22" fmla="*/ 63 w 80"/>
                  <a:gd name="T23" fmla="*/ 37 h 70"/>
                  <a:gd name="T24" fmla="*/ 56 w 80"/>
                  <a:gd name="T25" fmla="*/ 28 h 70"/>
                  <a:gd name="T26" fmla="*/ 47 w 80"/>
                  <a:gd name="T27" fmla="*/ 19 h 70"/>
                  <a:gd name="T28" fmla="*/ 37 w 80"/>
                  <a:gd name="T29" fmla="*/ 13 h 70"/>
                  <a:gd name="T30" fmla="*/ 28 w 80"/>
                  <a:gd name="T31" fmla="*/ 8 h 70"/>
                  <a:gd name="T32" fmla="*/ 16 w 80"/>
                  <a:gd name="T33" fmla="*/ 3 h 70"/>
                  <a:gd name="T34" fmla="*/ 8 w 80"/>
                  <a:gd name="T35" fmla="*/ 0 h 70"/>
                  <a:gd name="T36" fmla="*/ 0 w 80"/>
                  <a:gd name="T37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70">
                    <a:moveTo>
                      <a:pt x="0" y="22"/>
                    </a:moveTo>
                    <a:lnTo>
                      <a:pt x="9" y="25"/>
                    </a:lnTo>
                    <a:lnTo>
                      <a:pt x="16" y="28"/>
                    </a:lnTo>
                    <a:lnTo>
                      <a:pt x="24" y="34"/>
                    </a:lnTo>
                    <a:lnTo>
                      <a:pt x="32" y="38"/>
                    </a:lnTo>
                    <a:lnTo>
                      <a:pt x="40" y="45"/>
                    </a:lnTo>
                    <a:lnTo>
                      <a:pt x="47" y="53"/>
                    </a:lnTo>
                    <a:lnTo>
                      <a:pt x="54" y="61"/>
                    </a:lnTo>
                    <a:lnTo>
                      <a:pt x="62" y="70"/>
                    </a:lnTo>
                    <a:lnTo>
                      <a:pt x="80" y="59"/>
                    </a:lnTo>
                    <a:lnTo>
                      <a:pt x="73" y="47"/>
                    </a:lnTo>
                    <a:lnTo>
                      <a:pt x="63" y="37"/>
                    </a:lnTo>
                    <a:lnTo>
                      <a:pt x="56" y="28"/>
                    </a:lnTo>
                    <a:lnTo>
                      <a:pt x="47" y="19"/>
                    </a:lnTo>
                    <a:lnTo>
                      <a:pt x="37" y="13"/>
                    </a:lnTo>
                    <a:lnTo>
                      <a:pt x="28" y="8"/>
                    </a:lnTo>
                    <a:lnTo>
                      <a:pt x="16" y="3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" name="Freeform 210"/>
              <p:cNvSpPr>
                <a:spLocks/>
              </p:cNvSpPr>
              <p:nvPr/>
            </p:nvSpPr>
            <p:spPr bwMode="auto">
              <a:xfrm>
                <a:off x="5084" y="2499"/>
                <a:ext cx="5" cy="8"/>
              </a:xfrm>
              <a:custGeom>
                <a:avLst/>
                <a:gdLst>
                  <a:gd name="T0" fmla="*/ 15 w 15"/>
                  <a:gd name="T1" fmla="*/ 1 h 23"/>
                  <a:gd name="T2" fmla="*/ 10 w 15"/>
                  <a:gd name="T3" fmla="*/ 0 h 23"/>
                  <a:gd name="T4" fmla="*/ 6 w 15"/>
                  <a:gd name="T5" fmla="*/ 1 h 23"/>
                  <a:gd name="T6" fmla="*/ 2 w 15"/>
                  <a:gd name="T7" fmla="*/ 6 h 23"/>
                  <a:gd name="T8" fmla="*/ 0 w 15"/>
                  <a:gd name="T9" fmla="*/ 8 h 23"/>
                  <a:gd name="T10" fmla="*/ 0 w 15"/>
                  <a:gd name="T11" fmla="*/ 13 h 23"/>
                  <a:gd name="T12" fmla="*/ 0 w 15"/>
                  <a:gd name="T13" fmla="*/ 17 h 23"/>
                  <a:gd name="T14" fmla="*/ 3 w 15"/>
                  <a:gd name="T15" fmla="*/ 20 h 23"/>
                  <a:gd name="T16" fmla="*/ 7 w 15"/>
                  <a:gd name="T17" fmla="*/ 23 h 23"/>
                  <a:gd name="T18" fmla="*/ 15 w 15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3">
                    <a:moveTo>
                      <a:pt x="15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216" name="圓角矩形圖說文字 215"/>
            <p:cNvSpPr/>
            <p:nvPr/>
          </p:nvSpPr>
          <p:spPr>
            <a:xfrm>
              <a:off x="1115616" y="4903606"/>
              <a:ext cx="5832648" cy="1190623"/>
            </a:xfrm>
            <a:prstGeom prst="wedgeRoundRectCallout">
              <a:avLst>
                <a:gd name="adj1" fmla="val 63751"/>
                <a:gd name="adj2" fmla="val -29968"/>
                <a:gd name="adj3" fmla="val 16667"/>
              </a:avLst>
            </a:prstGeom>
            <a:solidFill>
              <a:schemeClr val="bg2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altLang="zh-TW" sz="3200" dirty="0" smtClean="0">
                <a:solidFill>
                  <a:schemeClr val="accent1">
                    <a:lumMod val="75000"/>
                  </a:schemeClr>
                </a:solidFill>
              </a:endParaRPr>
            </a:p>
            <a:p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這個是</a:t>
              </a:r>
              <a:r>
                <a:rPr lang="en-US" altLang="zh-TW" sz="3200" dirty="0" smtClean="0">
                  <a:solidFill>
                    <a:srgbClr val="FF0000"/>
                  </a:solidFill>
                  <a:latin typeface="Berlin Sans FB" pitchFamily="34" charset="0"/>
                </a:rPr>
                <a:t>5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元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硬幣。它是</a:t>
              </a:r>
              <a:r>
                <a:rPr lang="zh-TW" altLang="en-US" sz="3200" dirty="0">
                  <a:solidFill>
                    <a:srgbClr val="FF0000"/>
                  </a:solidFill>
                </a:rPr>
                <a:t>銀色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的，形狀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呈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圓形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。</a:t>
              </a:r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  <a:p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3290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1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硬幣的特徵</a:t>
            </a:r>
            <a:endParaRPr lang="zh-HK" altLang="en-US" dirty="0"/>
          </a:p>
        </p:txBody>
      </p:sp>
      <p:grpSp>
        <p:nvGrpSpPr>
          <p:cNvPr id="4" name="群組 3"/>
          <p:cNvGrpSpPr/>
          <p:nvPr/>
        </p:nvGrpSpPr>
        <p:grpSpPr>
          <a:xfrm>
            <a:off x="2987824" y="2348880"/>
            <a:ext cx="3346037" cy="1536719"/>
            <a:chOff x="321218" y="5182149"/>
            <a:chExt cx="3346037" cy="1536719"/>
          </a:xfrm>
        </p:grpSpPr>
        <p:pic>
          <p:nvPicPr>
            <p:cNvPr id="5" name="Picture 5" descr="\\server-pc1\STAR Project Team\STAR_Maths\02 Tasks development\WLTS_1617\Artwork\note and coin\10coins_back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38900" y="5201930"/>
              <a:ext cx="1628355" cy="149716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4" descr="\\server-pc1\STAR Project Team\STAR_Maths\02 Tasks development\WLTS_1617\Artwork\note and coin\Coin 10 dollars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218" y="5182149"/>
              <a:ext cx="1536721" cy="153671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" name="文字方塊 6"/>
          <p:cNvSpPr txBox="1"/>
          <p:nvPr/>
        </p:nvSpPr>
        <p:spPr>
          <a:xfrm>
            <a:off x="4201450" y="4007363"/>
            <a:ext cx="10081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200" dirty="0" smtClean="0">
                <a:solidFill>
                  <a:schemeClr val="accent6"/>
                </a:solidFill>
                <a:latin typeface="Berlin Sans FB" pitchFamily="34" charset="0"/>
              </a:rPr>
              <a:t>10</a:t>
            </a:r>
            <a:r>
              <a:rPr lang="zh-TW" altLang="en-US" sz="3200" dirty="0" smtClean="0">
                <a:solidFill>
                  <a:schemeClr val="accent6"/>
                </a:solidFill>
              </a:rPr>
              <a:t>元</a:t>
            </a:r>
            <a:endParaRPr lang="zh-HK" altLang="en-US" sz="3200" dirty="0">
              <a:solidFill>
                <a:schemeClr val="accent6"/>
              </a:solidFill>
            </a:endParaRPr>
          </a:p>
        </p:txBody>
      </p:sp>
      <p:grpSp>
        <p:nvGrpSpPr>
          <p:cNvPr id="217" name="群組 216"/>
          <p:cNvGrpSpPr/>
          <p:nvPr/>
        </p:nvGrpSpPr>
        <p:grpSpPr>
          <a:xfrm>
            <a:off x="755576" y="4233681"/>
            <a:ext cx="8022544" cy="2109787"/>
            <a:chOff x="755576" y="4233681"/>
            <a:chExt cx="8022544" cy="2109787"/>
          </a:xfrm>
        </p:grpSpPr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6442907" y="4233681"/>
              <a:ext cx="2335213" cy="2109787"/>
              <a:chOff x="4014" y="2251"/>
              <a:chExt cx="1471" cy="1329"/>
            </a:xfrm>
          </p:grpSpPr>
          <p:sp>
            <p:nvSpPr>
              <p:cNvPr id="9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014" y="2251"/>
                <a:ext cx="1471" cy="1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grpSp>
            <p:nvGrpSpPr>
              <p:cNvPr id="10" name="Group 205"/>
              <p:cNvGrpSpPr>
                <a:grpSpLocks/>
              </p:cNvGrpSpPr>
              <p:nvPr/>
            </p:nvGrpSpPr>
            <p:grpSpPr bwMode="auto">
              <a:xfrm>
                <a:off x="4014" y="2251"/>
                <a:ext cx="1469" cy="1329"/>
                <a:chOff x="4014" y="2251"/>
                <a:chExt cx="1469" cy="1329"/>
              </a:xfrm>
            </p:grpSpPr>
            <p:sp>
              <p:nvSpPr>
                <p:cNvPr id="16" name="Freeform 5"/>
                <p:cNvSpPr>
                  <a:spLocks/>
                </p:cNvSpPr>
                <p:nvPr/>
              </p:nvSpPr>
              <p:spPr bwMode="auto">
                <a:xfrm>
                  <a:off x="4018" y="2251"/>
                  <a:ext cx="767" cy="833"/>
                </a:xfrm>
                <a:custGeom>
                  <a:avLst/>
                  <a:gdLst>
                    <a:gd name="T0" fmla="*/ 2297 w 2301"/>
                    <a:gd name="T1" fmla="*/ 0 h 2499"/>
                    <a:gd name="T2" fmla="*/ 0 w 2301"/>
                    <a:gd name="T3" fmla="*/ 0 h 2499"/>
                    <a:gd name="T4" fmla="*/ 0 w 2301"/>
                    <a:gd name="T5" fmla="*/ 2499 h 2499"/>
                    <a:gd name="T6" fmla="*/ 69 w 2301"/>
                    <a:gd name="T7" fmla="*/ 2495 h 2499"/>
                    <a:gd name="T8" fmla="*/ 141 w 2301"/>
                    <a:gd name="T9" fmla="*/ 2489 h 2499"/>
                    <a:gd name="T10" fmla="*/ 210 w 2301"/>
                    <a:gd name="T11" fmla="*/ 2483 h 2499"/>
                    <a:gd name="T12" fmla="*/ 282 w 2301"/>
                    <a:gd name="T13" fmla="*/ 2478 h 2499"/>
                    <a:gd name="T14" fmla="*/ 354 w 2301"/>
                    <a:gd name="T15" fmla="*/ 2472 h 2499"/>
                    <a:gd name="T16" fmla="*/ 426 w 2301"/>
                    <a:gd name="T17" fmla="*/ 2466 h 2499"/>
                    <a:gd name="T18" fmla="*/ 498 w 2301"/>
                    <a:gd name="T19" fmla="*/ 2460 h 2499"/>
                    <a:gd name="T20" fmla="*/ 571 w 2301"/>
                    <a:gd name="T21" fmla="*/ 2454 h 2499"/>
                    <a:gd name="T22" fmla="*/ 644 w 2301"/>
                    <a:gd name="T23" fmla="*/ 2449 h 2499"/>
                    <a:gd name="T24" fmla="*/ 715 w 2301"/>
                    <a:gd name="T25" fmla="*/ 2443 h 2499"/>
                    <a:gd name="T26" fmla="*/ 788 w 2301"/>
                    <a:gd name="T27" fmla="*/ 2437 h 2499"/>
                    <a:gd name="T28" fmla="*/ 860 w 2301"/>
                    <a:gd name="T29" fmla="*/ 2431 h 2499"/>
                    <a:gd name="T30" fmla="*/ 935 w 2301"/>
                    <a:gd name="T31" fmla="*/ 2427 h 2499"/>
                    <a:gd name="T32" fmla="*/ 1007 w 2301"/>
                    <a:gd name="T33" fmla="*/ 2421 h 2499"/>
                    <a:gd name="T34" fmla="*/ 1080 w 2301"/>
                    <a:gd name="T35" fmla="*/ 2415 h 2499"/>
                    <a:gd name="T36" fmla="*/ 1153 w 2301"/>
                    <a:gd name="T37" fmla="*/ 2409 h 2499"/>
                    <a:gd name="T38" fmla="*/ 1225 w 2301"/>
                    <a:gd name="T39" fmla="*/ 2403 h 2499"/>
                    <a:gd name="T40" fmla="*/ 1298 w 2301"/>
                    <a:gd name="T41" fmla="*/ 2399 h 2499"/>
                    <a:gd name="T42" fmla="*/ 1372 w 2301"/>
                    <a:gd name="T43" fmla="*/ 2393 h 2499"/>
                    <a:gd name="T44" fmla="*/ 1443 w 2301"/>
                    <a:gd name="T45" fmla="*/ 2389 h 2499"/>
                    <a:gd name="T46" fmla="*/ 1516 w 2301"/>
                    <a:gd name="T47" fmla="*/ 2383 h 2499"/>
                    <a:gd name="T48" fmla="*/ 1589 w 2301"/>
                    <a:gd name="T49" fmla="*/ 2379 h 2499"/>
                    <a:gd name="T50" fmla="*/ 1662 w 2301"/>
                    <a:gd name="T51" fmla="*/ 2374 h 2499"/>
                    <a:gd name="T52" fmla="*/ 1733 w 2301"/>
                    <a:gd name="T53" fmla="*/ 2370 h 2499"/>
                    <a:gd name="T54" fmla="*/ 1806 w 2301"/>
                    <a:gd name="T55" fmla="*/ 2366 h 2499"/>
                    <a:gd name="T56" fmla="*/ 1877 w 2301"/>
                    <a:gd name="T57" fmla="*/ 2361 h 2499"/>
                    <a:gd name="T58" fmla="*/ 1948 w 2301"/>
                    <a:gd name="T59" fmla="*/ 2357 h 2499"/>
                    <a:gd name="T60" fmla="*/ 2018 w 2301"/>
                    <a:gd name="T61" fmla="*/ 2354 h 2499"/>
                    <a:gd name="T62" fmla="*/ 2088 w 2301"/>
                    <a:gd name="T63" fmla="*/ 2350 h 2499"/>
                    <a:gd name="T64" fmla="*/ 2157 w 2301"/>
                    <a:gd name="T65" fmla="*/ 2347 h 2499"/>
                    <a:gd name="T66" fmla="*/ 2227 w 2301"/>
                    <a:gd name="T67" fmla="*/ 2344 h 2499"/>
                    <a:gd name="T68" fmla="*/ 2297 w 2301"/>
                    <a:gd name="T69" fmla="*/ 2341 h 2499"/>
                    <a:gd name="T70" fmla="*/ 2298 w 2301"/>
                    <a:gd name="T71" fmla="*/ 1731 h 2499"/>
                    <a:gd name="T72" fmla="*/ 2301 w 2301"/>
                    <a:gd name="T73" fmla="*/ 1150 h 2499"/>
                    <a:gd name="T74" fmla="*/ 2301 w 2301"/>
                    <a:gd name="T75" fmla="*/ 576 h 2499"/>
                    <a:gd name="T76" fmla="*/ 2297 w 2301"/>
                    <a:gd name="T77" fmla="*/ 0 h 2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01" h="2499">
                      <a:moveTo>
                        <a:pt x="2297" y="0"/>
                      </a:moveTo>
                      <a:lnTo>
                        <a:pt x="0" y="0"/>
                      </a:lnTo>
                      <a:lnTo>
                        <a:pt x="0" y="2499"/>
                      </a:lnTo>
                      <a:lnTo>
                        <a:pt x="69" y="2495"/>
                      </a:lnTo>
                      <a:lnTo>
                        <a:pt x="141" y="2489"/>
                      </a:lnTo>
                      <a:lnTo>
                        <a:pt x="210" y="2483"/>
                      </a:lnTo>
                      <a:lnTo>
                        <a:pt x="282" y="2478"/>
                      </a:lnTo>
                      <a:lnTo>
                        <a:pt x="354" y="2472"/>
                      </a:lnTo>
                      <a:lnTo>
                        <a:pt x="426" y="2466"/>
                      </a:lnTo>
                      <a:lnTo>
                        <a:pt x="498" y="2460"/>
                      </a:lnTo>
                      <a:lnTo>
                        <a:pt x="571" y="2454"/>
                      </a:lnTo>
                      <a:lnTo>
                        <a:pt x="644" y="2449"/>
                      </a:lnTo>
                      <a:lnTo>
                        <a:pt x="715" y="2443"/>
                      </a:lnTo>
                      <a:lnTo>
                        <a:pt x="788" y="2437"/>
                      </a:lnTo>
                      <a:lnTo>
                        <a:pt x="860" y="2431"/>
                      </a:lnTo>
                      <a:lnTo>
                        <a:pt x="935" y="2427"/>
                      </a:lnTo>
                      <a:lnTo>
                        <a:pt x="1007" y="2421"/>
                      </a:lnTo>
                      <a:lnTo>
                        <a:pt x="1080" y="2415"/>
                      </a:lnTo>
                      <a:lnTo>
                        <a:pt x="1153" y="2409"/>
                      </a:lnTo>
                      <a:lnTo>
                        <a:pt x="1225" y="2403"/>
                      </a:lnTo>
                      <a:lnTo>
                        <a:pt x="1298" y="2399"/>
                      </a:lnTo>
                      <a:lnTo>
                        <a:pt x="1372" y="2393"/>
                      </a:lnTo>
                      <a:lnTo>
                        <a:pt x="1443" y="2389"/>
                      </a:lnTo>
                      <a:lnTo>
                        <a:pt x="1516" y="2383"/>
                      </a:lnTo>
                      <a:lnTo>
                        <a:pt x="1589" y="2379"/>
                      </a:lnTo>
                      <a:lnTo>
                        <a:pt x="1662" y="2374"/>
                      </a:lnTo>
                      <a:lnTo>
                        <a:pt x="1733" y="2370"/>
                      </a:lnTo>
                      <a:lnTo>
                        <a:pt x="1806" y="2366"/>
                      </a:lnTo>
                      <a:lnTo>
                        <a:pt x="1877" y="2361"/>
                      </a:lnTo>
                      <a:lnTo>
                        <a:pt x="1948" y="2357"/>
                      </a:lnTo>
                      <a:lnTo>
                        <a:pt x="2018" y="2354"/>
                      </a:lnTo>
                      <a:lnTo>
                        <a:pt x="2088" y="2350"/>
                      </a:lnTo>
                      <a:lnTo>
                        <a:pt x="2157" y="2347"/>
                      </a:lnTo>
                      <a:lnTo>
                        <a:pt x="2227" y="2344"/>
                      </a:lnTo>
                      <a:lnTo>
                        <a:pt x="2297" y="2341"/>
                      </a:lnTo>
                      <a:lnTo>
                        <a:pt x="2298" y="1731"/>
                      </a:lnTo>
                      <a:lnTo>
                        <a:pt x="2301" y="1150"/>
                      </a:lnTo>
                      <a:lnTo>
                        <a:pt x="2301" y="576"/>
                      </a:lnTo>
                      <a:lnTo>
                        <a:pt x="229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" name="Freeform 6"/>
                <p:cNvSpPr>
                  <a:spLocks/>
                </p:cNvSpPr>
                <p:nvPr/>
              </p:nvSpPr>
              <p:spPr bwMode="auto">
                <a:xfrm>
                  <a:off x="4014" y="3081"/>
                  <a:ext cx="4" cy="7"/>
                </a:xfrm>
                <a:custGeom>
                  <a:avLst/>
                  <a:gdLst>
                    <a:gd name="T0" fmla="*/ 10 w 12"/>
                    <a:gd name="T1" fmla="*/ 0 h 23"/>
                    <a:gd name="T2" fmla="*/ 6 w 12"/>
                    <a:gd name="T3" fmla="*/ 1 h 23"/>
                    <a:gd name="T4" fmla="*/ 3 w 12"/>
                    <a:gd name="T5" fmla="*/ 4 h 23"/>
                    <a:gd name="T6" fmla="*/ 0 w 12"/>
                    <a:gd name="T7" fmla="*/ 9 h 23"/>
                    <a:gd name="T8" fmla="*/ 0 w 12"/>
                    <a:gd name="T9" fmla="*/ 13 h 23"/>
                    <a:gd name="T10" fmla="*/ 1 w 12"/>
                    <a:gd name="T11" fmla="*/ 17 h 23"/>
                    <a:gd name="T12" fmla="*/ 4 w 12"/>
                    <a:gd name="T13" fmla="*/ 20 h 23"/>
                    <a:gd name="T14" fmla="*/ 7 w 12"/>
                    <a:gd name="T15" fmla="*/ 23 h 23"/>
                    <a:gd name="T16" fmla="*/ 12 w 12"/>
                    <a:gd name="T17" fmla="*/ 23 h 23"/>
                    <a:gd name="T18" fmla="*/ 10 w 12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10" y="0"/>
                      </a:move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7" y="23"/>
                      </a:lnTo>
                      <a:lnTo>
                        <a:pt x="12" y="2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" name="Freeform 7"/>
                <p:cNvSpPr>
                  <a:spLocks/>
                </p:cNvSpPr>
                <p:nvPr/>
              </p:nvSpPr>
              <p:spPr bwMode="auto">
                <a:xfrm>
                  <a:off x="4017" y="3028"/>
                  <a:ext cx="771" cy="60"/>
                </a:xfrm>
                <a:custGeom>
                  <a:avLst/>
                  <a:gdLst>
                    <a:gd name="T0" fmla="*/ 2298 w 2311"/>
                    <a:gd name="T1" fmla="*/ 0 h 182"/>
                    <a:gd name="T2" fmla="*/ 2159 w 2311"/>
                    <a:gd name="T3" fmla="*/ 6 h 182"/>
                    <a:gd name="T4" fmla="*/ 2020 w 2311"/>
                    <a:gd name="T5" fmla="*/ 13 h 182"/>
                    <a:gd name="T6" fmla="*/ 1877 w 2311"/>
                    <a:gd name="T7" fmla="*/ 21 h 182"/>
                    <a:gd name="T8" fmla="*/ 1735 w 2311"/>
                    <a:gd name="T9" fmla="*/ 29 h 182"/>
                    <a:gd name="T10" fmla="*/ 1591 w 2311"/>
                    <a:gd name="T11" fmla="*/ 38 h 182"/>
                    <a:gd name="T12" fmla="*/ 1445 w 2311"/>
                    <a:gd name="T13" fmla="*/ 47 h 182"/>
                    <a:gd name="T14" fmla="*/ 1300 w 2311"/>
                    <a:gd name="T15" fmla="*/ 58 h 182"/>
                    <a:gd name="T16" fmla="*/ 1155 w 2311"/>
                    <a:gd name="T17" fmla="*/ 69 h 182"/>
                    <a:gd name="T18" fmla="*/ 1008 w 2311"/>
                    <a:gd name="T19" fmla="*/ 80 h 182"/>
                    <a:gd name="T20" fmla="*/ 861 w 2311"/>
                    <a:gd name="T21" fmla="*/ 90 h 182"/>
                    <a:gd name="T22" fmla="*/ 716 w 2311"/>
                    <a:gd name="T23" fmla="*/ 102 h 182"/>
                    <a:gd name="T24" fmla="*/ 572 w 2311"/>
                    <a:gd name="T25" fmla="*/ 114 h 182"/>
                    <a:gd name="T26" fmla="*/ 426 w 2311"/>
                    <a:gd name="T27" fmla="*/ 125 h 182"/>
                    <a:gd name="T28" fmla="*/ 282 w 2311"/>
                    <a:gd name="T29" fmla="*/ 137 h 182"/>
                    <a:gd name="T30" fmla="*/ 141 w 2311"/>
                    <a:gd name="T31" fmla="*/ 149 h 182"/>
                    <a:gd name="T32" fmla="*/ 0 w 2311"/>
                    <a:gd name="T33" fmla="*/ 159 h 182"/>
                    <a:gd name="T34" fmla="*/ 71 w 2311"/>
                    <a:gd name="T35" fmla="*/ 176 h 182"/>
                    <a:gd name="T36" fmla="*/ 214 w 2311"/>
                    <a:gd name="T37" fmla="*/ 166 h 182"/>
                    <a:gd name="T38" fmla="*/ 358 w 2311"/>
                    <a:gd name="T39" fmla="*/ 154 h 182"/>
                    <a:gd name="T40" fmla="*/ 502 w 2311"/>
                    <a:gd name="T41" fmla="*/ 143 h 182"/>
                    <a:gd name="T42" fmla="*/ 646 w 2311"/>
                    <a:gd name="T43" fmla="*/ 131 h 182"/>
                    <a:gd name="T44" fmla="*/ 791 w 2311"/>
                    <a:gd name="T45" fmla="*/ 120 h 182"/>
                    <a:gd name="T46" fmla="*/ 937 w 2311"/>
                    <a:gd name="T47" fmla="*/ 108 h 182"/>
                    <a:gd name="T48" fmla="*/ 1082 w 2311"/>
                    <a:gd name="T49" fmla="*/ 98 h 182"/>
                    <a:gd name="T50" fmla="*/ 1229 w 2311"/>
                    <a:gd name="T51" fmla="*/ 86 h 182"/>
                    <a:gd name="T52" fmla="*/ 1374 w 2311"/>
                    <a:gd name="T53" fmla="*/ 76 h 182"/>
                    <a:gd name="T54" fmla="*/ 1520 w 2311"/>
                    <a:gd name="T55" fmla="*/ 66 h 182"/>
                    <a:gd name="T56" fmla="*/ 1664 w 2311"/>
                    <a:gd name="T57" fmla="*/ 56 h 182"/>
                    <a:gd name="T58" fmla="*/ 1808 w 2311"/>
                    <a:gd name="T59" fmla="*/ 47 h 182"/>
                    <a:gd name="T60" fmla="*/ 1950 w 2311"/>
                    <a:gd name="T61" fmla="*/ 40 h 182"/>
                    <a:gd name="T62" fmla="*/ 2091 w 2311"/>
                    <a:gd name="T63" fmla="*/ 32 h 182"/>
                    <a:gd name="T64" fmla="*/ 2231 w 2311"/>
                    <a:gd name="T65" fmla="*/ 26 h 182"/>
                    <a:gd name="T66" fmla="*/ 2311 w 2311"/>
                    <a:gd name="T67" fmla="*/ 1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11" h="182">
                      <a:moveTo>
                        <a:pt x="2286" y="12"/>
                      </a:moveTo>
                      <a:lnTo>
                        <a:pt x="2298" y="0"/>
                      </a:lnTo>
                      <a:lnTo>
                        <a:pt x="2229" y="3"/>
                      </a:lnTo>
                      <a:lnTo>
                        <a:pt x="2159" y="6"/>
                      </a:lnTo>
                      <a:lnTo>
                        <a:pt x="2090" y="9"/>
                      </a:lnTo>
                      <a:lnTo>
                        <a:pt x="2020" y="13"/>
                      </a:lnTo>
                      <a:lnTo>
                        <a:pt x="1949" y="16"/>
                      </a:lnTo>
                      <a:lnTo>
                        <a:pt x="1877" y="21"/>
                      </a:lnTo>
                      <a:lnTo>
                        <a:pt x="1806" y="25"/>
                      </a:lnTo>
                      <a:lnTo>
                        <a:pt x="1735" y="29"/>
                      </a:lnTo>
                      <a:lnTo>
                        <a:pt x="1662" y="32"/>
                      </a:lnTo>
                      <a:lnTo>
                        <a:pt x="1591" y="38"/>
                      </a:lnTo>
                      <a:lnTo>
                        <a:pt x="1518" y="42"/>
                      </a:lnTo>
                      <a:lnTo>
                        <a:pt x="1445" y="47"/>
                      </a:lnTo>
                      <a:lnTo>
                        <a:pt x="1373" y="53"/>
                      </a:lnTo>
                      <a:lnTo>
                        <a:pt x="1300" y="58"/>
                      </a:lnTo>
                      <a:lnTo>
                        <a:pt x="1227" y="63"/>
                      </a:lnTo>
                      <a:lnTo>
                        <a:pt x="1155" y="69"/>
                      </a:lnTo>
                      <a:lnTo>
                        <a:pt x="1082" y="74"/>
                      </a:lnTo>
                      <a:lnTo>
                        <a:pt x="1008" y="80"/>
                      </a:lnTo>
                      <a:lnTo>
                        <a:pt x="935" y="85"/>
                      </a:lnTo>
                      <a:lnTo>
                        <a:pt x="861" y="90"/>
                      </a:lnTo>
                      <a:lnTo>
                        <a:pt x="790" y="96"/>
                      </a:lnTo>
                      <a:lnTo>
                        <a:pt x="716" y="102"/>
                      </a:lnTo>
                      <a:lnTo>
                        <a:pt x="644" y="108"/>
                      </a:lnTo>
                      <a:lnTo>
                        <a:pt x="572" y="114"/>
                      </a:lnTo>
                      <a:lnTo>
                        <a:pt x="499" y="120"/>
                      </a:lnTo>
                      <a:lnTo>
                        <a:pt x="426" y="125"/>
                      </a:lnTo>
                      <a:lnTo>
                        <a:pt x="355" y="131"/>
                      </a:lnTo>
                      <a:lnTo>
                        <a:pt x="282" y="137"/>
                      </a:lnTo>
                      <a:lnTo>
                        <a:pt x="212" y="143"/>
                      </a:lnTo>
                      <a:lnTo>
                        <a:pt x="141" y="149"/>
                      </a:lnTo>
                      <a:lnTo>
                        <a:pt x="71" y="154"/>
                      </a:lnTo>
                      <a:lnTo>
                        <a:pt x="0" y="159"/>
                      </a:lnTo>
                      <a:lnTo>
                        <a:pt x="2" y="182"/>
                      </a:lnTo>
                      <a:lnTo>
                        <a:pt x="71" y="176"/>
                      </a:lnTo>
                      <a:lnTo>
                        <a:pt x="144" y="172"/>
                      </a:lnTo>
                      <a:lnTo>
                        <a:pt x="214" y="166"/>
                      </a:lnTo>
                      <a:lnTo>
                        <a:pt x="285" y="160"/>
                      </a:lnTo>
                      <a:lnTo>
                        <a:pt x="358" y="154"/>
                      </a:lnTo>
                      <a:lnTo>
                        <a:pt x="429" y="149"/>
                      </a:lnTo>
                      <a:lnTo>
                        <a:pt x="502" y="143"/>
                      </a:lnTo>
                      <a:lnTo>
                        <a:pt x="575" y="137"/>
                      </a:lnTo>
                      <a:lnTo>
                        <a:pt x="646" y="131"/>
                      </a:lnTo>
                      <a:lnTo>
                        <a:pt x="718" y="125"/>
                      </a:lnTo>
                      <a:lnTo>
                        <a:pt x="791" y="120"/>
                      </a:lnTo>
                      <a:lnTo>
                        <a:pt x="864" y="114"/>
                      </a:lnTo>
                      <a:lnTo>
                        <a:pt x="937" y="108"/>
                      </a:lnTo>
                      <a:lnTo>
                        <a:pt x="1009" y="102"/>
                      </a:lnTo>
                      <a:lnTo>
                        <a:pt x="1082" y="98"/>
                      </a:lnTo>
                      <a:lnTo>
                        <a:pt x="1155" y="92"/>
                      </a:lnTo>
                      <a:lnTo>
                        <a:pt x="1229" y="86"/>
                      </a:lnTo>
                      <a:lnTo>
                        <a:pt x="1302" y="82"/>
                      </a:lnTo>
                      <a:lnTo>
                        <a:pt x="1374" y="76"/>
                      </a:lnTo>
                      <a:lnTo>
                        <a:pt x="1447" y="70"/>
                      </a:lnTo>
                      <a:lnTo>
                        <a:pt x="1520" y="66"/>
                      </a:lnTo>
                      <a:lnTo>
                        <a:pt x="1592" y="61"/>
                      </a:lnTo>
                      <a:lnTo>
                        <a:pt x="1664" y="56"/>
                      </a:lnTo>
                      <a:lnTo>
                        <a:pt x="1735" y="53"/>
                      </a:lnTo>
                      <a:lnTo>
                        <a:pt x="1808" y="47"/>
                      </a:lnTo>
                      <a:lnTo>
                        <a:pt x="1879" y="44"/>
                      </a:lnTo>
                      <a:lnTo>
                        <a:pt x="1950" y="40"/>
                      </a:lnTo>
                      <a:lnTo>
                        <a:pt x="2020" y="35"/>
                      </a:lnTo>
                      <a:lnTo>
                        <a:pt x="2091" y="32"/>
                      </a:lnTo>
                      <a:lnTo>
                        <a:pt x="2161" y="29"/>
                      </a:lnTo>
                      <a:lnTo>
                        <a:pt x="2231" y="26"/>
                      </a:lnTo>
                      <a:lnTo>
                        <a:pt x="2299" y="24"/>
                      </a:lnTo>
                      <a:lnTo>
                        <a:pt x="2311" y="12"/>
                      </a:lnTo>
                      <a:lnTo>
                        <a:pt x="228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" name="Freeform 8"/>
                <p:cNvSpPr>
                  <a:spLocks/>
                </p:cNvSpPr>
                <p:nvPr/>
              </p:nvSpPr>
              <p:spPr bwMode="auto">
                <a:xfrm>
                  <a:off x="4779" y="2251"/>
                  <a:ext cx="10" cy="781"/>
                </a:xfrm>
                <a:custGeom>
                  <a:avLst/>
                  <a:gdLst>
                    <a:gd name="T0" fmla="*/ 1 w 30"/>
                    <a:gd name="T1" fmla="*/ 0 h 2341"/>
                    <a:gd name="T2" fmla="*/ 3 w 30"/>
                    <a:gd name="T3" fmla="*/ 73 h 2341"/>
                    <a:gd name="T4" fmla="*/ 3 w 30"/>
                    <a:gd name="T5" fmla="*/ 146 h 2341"/>
                    <a:gd name="T6" fmla="*/ 3 w 30"/>
                    <a:gd name="T7" fmla="*/ 219 h 2341"/>
                    <a:gd name="T8" fmla="*/ 4 w 30"/>
                    <a:gd name="T9" fmla="*/ 290 h 2341"/>
                    <a:gd name="T10" fmla="*/ 4 w 30"/>
                    <a:gd name="T11" fmla="*/ 363 h 2341"/>
                    <a:gd name="T12" fmla="*/ 6 w 30"/>
                    <a:gd name="T13" fmla="*/ 434 h 2341"/>
                    <a:gd name="T14" fmla="*/ 6 w 30"/>
                    <a:gd name="T15" fmla="*/ 505 h 2341"/>
                    <a:gd name="T16" fmla="*/ 6 w 30"/>
                    <a:gd name="T17" fmla="*/ 576 h 2341"/>
                    <a:gd name="T18" fmla="*/ 7 w 30"/>
                    <a:gd name="T19" fmla="*/ 649 h 2341"/>
                    <a:gd name="T20" fmla="*/ 7 w 30"/>
                    <a:gd name="T21" fmla="*/ 863 h 2341"/>
                    <a:gd name="T22" fmla="*/ 6 w 30"/>
                    <a:gd name="T23" fmla="*/ 934 h 2341"/>
                    <a:gd name="T24" fmla="*/ 6 w 30"/>
                    <a:gd name="T25" fmla="*/ 1077 h 2341"/>
                    <a:gd name="T26" fmla="*/ 6 w 30"/>
                    <a:gd name="T27" fmla="*/ 1148 h 2341"/>
                    <a:gd name="T28" fmla="*/ 6 w 30"/>
                    <a:gd name="T29" fmla="*/ 1221 h 2341"/>
                    <a:gd name="T30" fmla="*/ 4 w 30"/>
                    <a:gd name="T31" fmla="*/ 1294 h 2341"/>
                    <a:gd name="T32" fmla="*/ 4 w 30"/>
                    <a:gd name="T33" fmla="*/ 1365 h 2341"/>
                    <a:gd name="T34" fmla="*/ 4 w 30"/>
                    <a:gd name="T35" fmla="*/ 1438 h 2341"/>
                    <a:gd name="T36" fmla="*/ 3 w 30"/>
                    <a:gd name="T37" fmla="*/ 1510 h 2341"/>
                    <a:gd name="T38" fmla="*/ 3 w 30"/>
                    <a:gd name="T39" fmla="*/ 1584 h 2341"/>
                    <a:gd name="T40" fmla="*/ 3 w 30"/>
                    <a:gd name="T41" fmla="*/ 1657 h 2341"/>
                    <a:gd name="T42" fmla="*/ 3 w 30"/>
                    <a:gd name="T43" fmla="*/ 1731 h 2341"/>
                    <a:gd name="T44" fmla="*/ 1 w 30"/>
                    <a:gd name="T45" fmla="*/ 1806 h 2341"/>
                    <a:gd name="T46" fmla="*/ 1 w 30"/>
                    <a:gd name="T47" fmla="*/ 1880 h 2341"/>
                    <a:gd name="T48" fmla="*/ 1 w 30"/>
                    <a:gd name="T49" fmla="*/ 1955 h 2341"/>
                    <a:gd name="T50" fmla="*/ 1 w 30"/>
                    <a:gd name="T51" fmla="*/ 2108 h 2341"/>
                    <a:gd name="T52" fmla="*/ 0 w 30"/>
                    <a:gd name="T53" fmla="*/ 2185 h 2341"/>
                    <a:gd name="T54" fmla="*/ 0 w 30"/>
                    <a:gd name="T55" fmla="*/ 2341 h 2341"/>
                    <a:gd name="T56" fmla="*/ 25 w 30"/>
                    <a:gd name="T57" fmla="*/ 2341 h 2341"/>
                    <a:gd name="T58" fmla="*/ 25 w 30"/>
                    <a:gd name="T59" fmla="*/ 2185 h 2341"/>
                    <a:gd name="T60" fmla="*/ 25 w 30"/>
                    <a:gd name="T61" fmla="*/ 2108 h 2341"/>
                    <a:gd name="T62" fmla="*/ 25 w 30"/>
                    <a:gd name="T63" fmla="*/ 1955 h 2341"/>
                    <a:gd name="T64" fmla="*/ 26 w 30"/>
                    <a:gd name="T65" fmla="*/ 1880 h 2341"/>
                    <a:gd name="T66" fmla="*/ 26 w 30"/>
                    <a:gd name="T67" fmla="*/ 1806 h 2341"/>
                    <a:gd name="T68" fmla="*/ 26 w 30"/>
                    <a:gd name="T69" fmla="*/ 1731 h 2341"/>
                    <a:gd name="T70" fmla="*/ 28 w 30"/>
                    <a:gd name="T71" fmla="*/ 1657 h 2341"/>
                    <a:gd name="T72" fmla="*/ 28 w 30"/>
                    <a:gd name="T73" fmla="*/ 1584 h 2341"/>
                    <a:gd name="T74" fmla="*/ 28 w 30"/>
                    <a:gd name="T75" fmla="*/ 1510 h 2341"/>
                    <a:gd name="T76" fmla="*/ 28 w 30"/>
                    <a:gd name="T77" fmla="*/ 1438 h 2341"/>
                    <a:gd name="T78" fmla="*/ 28 w 30"/>
                    <a:gd name="T79" fmla="*/ 1365 h 2341"/>
                    <a:gd name="T80" fmla="*/ 29 w 30"/>
                    <a:gd name="T81" fmla="*/ 1294 h 2341"/>
                    <a:gd name="T82" fmla="*/ 29 w 30"/>
                    <a:gd name="T83" fmla="*/ 1221 h 2341"/>
                    <a:gd name="T84" fmla="*/ 29 w 30"/>
                    <a:gd name="T85" fmla="*/ 1148 h 2341"/>
                    <a:gd name="T86" fmla="*/ 30 w 30"/>
                    <a:gd name="T87" fmla="*/ 1077 h 2341"/>
                    <a:gd name="T88" fmla="*/ 30 w 30"/>
                    <a:gd name="T89" fmla="*/ 934 h 2341"/>
                    <a:gd name="T90" fmla="*/ 30 w 30"/>
                    <a:gd name="T91" fmla="*/ 863 h 2341"/>
                    <a:gd name="T92" fmla="*/ 30 w 30"/>
                    <a:gd name="T93" fmla="*/ 649 h 2341"/>
                    <a:gd name="T94" fmla="*/ 30 w 30"/>
                    <a:gd name="T95" fmla="*/ 576 h 2341"/>
                    <a:gd name="T96" fmla="*/ 30 w 30"/>
                    <a:gd name="T97" fmla="*/ 505 h 2341"/>
                    <a:gd name="T98" fmla="*/ 29 w 30"/>
                    <a:gd name="T99" fmla="*/ 434 h 2341"/>
                    <a:gd name="T100" fmla="*/ 29 w 30"/>
                    <a:gd name="T101" fmla="*/ 363 h 2341"/>
                    <a:gd name="T102" fmla="*/ 28 w 30"/>
                    <a:gd name="T103" fmla="*/ 290 h 2341"/>
                    <a:gd name="T104" fmla="*/ 28 w 30"/>
                    <a:gd name="T105" fmla="*/ 219 h 2341"/>
                    <a:gd name="T106" fmla="*/ 28 w 30"/>
                    <a:gd name="T107" fmla="*/ 146 h 2341"/>
                    <a:gd name="T108" fmla="*/ 25 w 30"/>
                    <a:gd name="T109" fmla="*/ 73 h 2341"/>
                    <a:gd name="T110" fmla="*/ 25 w 30"/>
                    <a:gd name="T111" fmla="*/ 0 h 2341"/>
                    <a:gd name="T112" fmla="*/ 1 w 30"/>
                    <a:gd name="T113" fmla="*/ 0 h 2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0" h="2341">
                      <a:moveTo>
                        <a:pt x="1" y="0"/>
                      </a:moveTo>
                      <a:lnTo>
                        <a:pt x="3" y="73"/>
                      </a:lnTo>
                      <a:lnTo>
                        <a:pt x="3" y="146"/>
                      </a:lnTo>
                      <a:lnTo>
                        <a:pt x="3" y="219"/>
                      </a:lnTo>
                      <a:lnTo>
                        <a:pt x="4" y="290"/>
                      </a:lnTo>
                      <a:lnTo>
                        <a:pt x="4" y="363"/>
                      </a:lnTo>
                      <a:lnTo>
                        <a:pt x="6" y="434"/>
                      </a:lnTo>
                      <a:lnTo>
                        <a:pt x="6" y="505"/>
                      </a:lnTo>
                      <a:lnTo>
                        <a:pt x="6" y="576"/>
                      </a:lnTo>
                      <a:lnTo>
                        <a:pt x="7" y="649"/>
                      </a:lnTo>
                      <a:lnTo>
                        <a:pt x="7" y="863"/>
                      </a:lnTo>
                      <a:lnTo>
                        <a:pt x="6" y="934"/>
                      </a:lnTo>
                      <a:lnTo>
                        <a:pt x="6" y="1077"/>
                      </a:lnTo>
                      <a:lnTo>
                        <a:pt x="6" y="1148"/>
                      </a:lnTo>
                      <a:lnTo>
                        <a:pt x="6" y="1221"/>
                      </a:lnTo>
                      <a:lnTo>
                        <a:pt x="4" y="1294"/>
                      </a:lnTo>
                      <a:lnTo>
                        <a:pt x="4" y="1365"/>
                      </a:lnTo>
                      <a:lnTo>
                        <a:pt x="4" y="1438"/>
                      </a:lnTo>
                      <a:lnTo>
                        <a:pt x="3" y="1510"/>
                      </a:lnTo>
                      <a:lnTo>
                        <a:pt x="3" y="1584"/>
                      </a:lnTo>
                      <a:lnTo>
                        <a:pt x="3" y="1657"/>
                      </a:lnTo>
                      <a:lnTo>
                        <a:pt x="3" y="1731"/>
                      </a:lnTo>
                      <a:lnTo>
                        <a:pt x="1" y="1806"/>
                      </a:lnTo>
                      <a:lnTo>
                        <a:pt x="1" y="1880"/>
                      </a:lnTo>
                      <a:lnTo>
                        <a:pt x="1" y="1955"/>
                      </a:lnTo>
                      <a:lnTo>
                        <a:pt x="1" y="2108"/>
                      </a:lnTo>
                      <a:lnTo>
                        <a:pt x="0" y="2185"/>
                      </a:lnTo>
                      <a:lnTo>
                        <a:pt x="0" y="2341"/>
                      </a:lnTo>
                      <a:lnTo>
                        <a:pt x="25" y="2341"/>
                      </a:lnTo>
                      <a:lnTo>
                        <a:pt x="25" y="2185"/>
                      </a:lnTo>
                      <a:lnTo>
                        <a:pt x="25" y="2108"/>
                      </a:lnTo>
                      <a:lnTo>
                        <a:pt x="25" y="1955"/>
                      </a:lnTo>
                      <a:lnTo>
                        <a:pt x="26" y="1880"/>
                      </a:lnTo>
                      <a:lnTo>
                        <a:pt x="26" y="1806"/>
                      </a:lnTo>
                      <a:lnTo>
                        <a:pt x="26" y="1731"/>
                      </a:lnTo>
                      <a:lnTo>
                        <a:pt x="28" y="1657"/>
                      </a:lnTo>
                      <a:lnTo>
                        <a:pt x="28" y="1584"/>
                      </a:lnTo>
                      <a:lnTo>
                        <a:pt x="28" y="1510"/>
                      </a:lnTo>
                      <a:lnTo>
                        <a:pt x="28" y="1438"/>
                      </a:lnTo>
                      <a:lnTo>
                        <a:pt x="28" y="1365"/>
                      </a:lnTo>
                      <a:lnTo>
                        <a:pt x="29" y="1294"/>
                      </a:lnTo>
                      <a:lnTo>
                        <a:pt x="29" y="1221"/>
                      </a:lnTo>
                      <a:lnTo>
                        <a:pt x="29" y="1148"/>
                      </a:lnTo>
                      <a:lnTo>
                        <a:pt x="30" y="1077"/>
                      </a:lnTo>
                      <a:lnTo>
                        <a:pt x="30" y="934"/>
                      </a:lnTo>
                      <a:lnTo>
                        <a:pt x="30" y="863"/>
                      </a:lnTo>
                      <a:lnTo>
                        <a:pt x="30" y="649"/>
                      </a:lnTo>
                      <a:lnTo>
                        <a:pt x="30" y="576"/>
                      </a:lnTo>
                      <a:lnTo>
                        <a:pt x="30" y="505"/>
                      </a:lnTo>
                      <a:lnTo>
                        <a:pt x="29" y="434"/>
                      </a:lnTo>
                      <a:lnTo>
                        <a:pt x="29" y="363"/>
                      </a:lnTo>
                      <a:lnTo>
                        <a:pt x="28" y="290"/>
                      </a:lnTo>
                      <a:lnTo>
                        <a:pt x="28" y="219"/>
                      </a:lnTo>
                      <a:lnTo>
                        <a:pt x="28" y="146"/>
                      </a:lnTo>
                      <a:lnTo>
                        <a:pt x="25" y="73"/>
                      </a:lnTo>
                      <a:lnTo>
                        <a:pt x="2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" name="Freeform 9"/>
                <p:cNvSpPr>
                  <a:spLocks/>
                </p:cNvSpPr>
                <p:nvPr/>
              </p:nvSpPr>
              <p:spPr bwMode="auto">
                <a:xfrm>
                  <a:off x="4780" y="3028"/>
                  <a:ext cx="8" cy="4"/>
                </a:xfrm>
                <a:custGeom>
                  <a:avLst/>
                  <a:gdLst>
                    <a:gd name="T0" fmla="*/ 24 w 24"/>
                    <a:gd name="T1" fmla="*/ 12 h 12"/>
                    <a:gd name="T2" fmla="*/ 22 w 24"/>
                    <a:gd name="T3" fmla="*/ 6 h 12"/>
                    <a:gd name="T4" fmla="*/ 19 w 24"/>
                    <a:gd name="T5" fmla="*/ 3 h 12"/>
                    <a:gd name="T6" fmla="*/ 16 w 24"/>
                    <a:gd name="T7" fmla="*/ 0 h 12"/>
                    <a:gd name="T8" fmla="*/ 12 w 24"/>
                    <a:gd name="T9" fmla="*/ 0 h 12"/>
                    <a:gd name="T10" fmla="*/ 8 w 24"/>
                    <a:gd name="T11" fmla="*/ 0 h 12"/>
                    <a:gd name="T12" fmla="*/ 3 w 24"/>
                    <a:gd name="T13" fmla="*/ 3 h 12"/>
                    <a:gd name="T14" fmla="*/ 2 w 24"/>
                    <a:gd name="T15" fmla="*/ 6 h 12"/>
                    <a:gd name="T16" fmla="*/ 0 w 24"/>
                    <a:gd name="T17" fmla="*/ 12 h 12"/>
                    <a:gd name="T18" fmla="*/ 24 w 24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2">
                      <a:moveTo>
                        <a:pt x="24" y="12"/>
                      </a:moveTo>
                      <a:lnTo>
                        <a:pt x="22" y="6"/>
                      </a:lnTo>
                      <a:lnTo>
                        <a:pt x="19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2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" name="Freeform 10"/>
                <p:cNvSpPr>
                  <a:spLocks/>
                </p:cNvSpPr>
                <p:nvPr/>
              </p:nvSpPr>
              <p:spPr bwMode="auto">
                <a:xfrm>
                  <a:off x="4159" y="3404"/>
                  <a:ext cx="4" cy="7"/>
                </a:xfrm>
                <a:custGeom>
                  <a:avLst/>
                  <a:gdLst>
                    <a:gd name="T0" fmla="*/ 10 w 11"/>
                    <a:gd name="T1" fmla="*/ 0 h 22"/>
                    <a:gd name="T2" fmla="*/ 6 w 11"/>
                    <a:gd name="T3" fmla="*/ 0 h 22"/>
                    <a:gd name="T4" fmla="*/ 3 w 11"/>
                    <a:gd name="T5" fmla="*/ 3 h 22"/>
                    <a:gd name="T6" fmla="*/ 1 w 11"/>
                    <a:gd name="T7" fmla="*/ 7 h 22"/>
                    <a:gd name="T8" fmla="*/ 0 w 11"/>
                    <a:gd name="T9" fmla="*/ 12 h 22"/>
                    <a:gd name="T10" fmla="*/ 1 w 11"/>
                    <a:gd name="T11" fmla="*/ 16 h 22"/>
                    <a:gd name="T12" fmla="*/ 4 w 11"/>
                    <a:gd name="T13" fmla="*/ 19 h 22"/>
                    <a:gd name="T14" fmla="*/ 7 w 11"/>
                    <a:gd name="T15" fmla="*/ 22 h 22"/>
                    <a:gd name="T16" fmla="*/ 11 w 11"/>
                    <a:gd name="T17" fmla="*/ 22 h 22"/>
                    <a:gd name="T18" fmla="*/ 10 w 11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22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4" y="19"/>
                      </a:lnTo>
                      <a:lnTo>
                        <a:pt x="7" y="22"/>
                      </a:lnTo>
                      <a:lnTo>
                        <a:pt x="11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2" name="Freeform 11"/>
                <p:cNvSpPr>
                  <a:spLocks/>
                </p:cNvSpPr>
                <p:nvPr/>
              </p:nvSpPr>
              <p:spPr bwMode="auto">
                <a:xfrm>
                  <a:off x="4162" y="3388"/>
                  <a:ext cx="1052" cy="23"/>
                </a:xfrm>
                <a:custGeom>
                  <a:avLst/>
                  <a:gdLst>
                    <a:gd name="T0" fmla="*/ 3061 w 3155"/>
                    <a:gd name="T1" fmla="*/ 41 h 69"/>
                    <a:gd name="T2" fmla="*/ 2872 w 3155"/>
                    <a:gd name="T3" fmla="*/ 30 h 69"/>
                    <a:gd name="T4" fmla="*/ 2680 w 3155"/>
                    <a:gd name="T5" fmla="*/ 21 h 69"/>
                    <a:gd name="T6" fmla="*/ 2488 w 3155"/>
                    <a:gd name="T7" fmla="*/ 14 h 69"/>
                    <a:gd name="T8" fmla="*/ 2294 w 3155"/>
                    <a:gd name="T9" fmla="*/ 8 h 69"/>
                    <a:gd name="T10" fmla="*/ 2100 w 3155"/>
                    <a:gd name="T11" fmla="*/ 3 h 69"/>
                    <a:gd name="T12" fmla="*/ 1903 w 3155"/>
                    <a:gd name="T13" fmla="*/ 2 h 69"/>
                    <a:gd name="T14" fmla="*/ 1707 w 3155"/>
                    <a:gd name="T15" fmla="*/ 0 h 69"/>
                    <a:gd name="T16" fmla="*/ 1509 w 3155"/>
                    <a:gd name="T17" fmla="*/ 0 h 69"/>
                    <a:gd name="T18" fmla="*/ 1311 w 3155"/>
                    <a:gd name="T19" fmla="*/ 3 h 69"/>
                    <a:gd name="T20" fmla="*/ 1112 w 3155"/>
                    <a:gd name="T21" fmla="*/ 6 h 69"/>
                    <a:gd name="T22" fmla="*/ 912 w 3155"/>
                    <a:gd name="T23" fmla="*/ 11 h 69"/>
                    <a:gd name="T24" fmla="*/ 710 w 3155"/>
                    <a:gd name="T25" fmla="*/ 16 h 69"/>
                    <a:gd name="T26" fmla="*/ 509 w 3155"/>
                    <a:gd name="T27" fmla="*/ 24 h 69"/>
                    <a:gd name="T28" fmla="*/ 307 w 3155"/>
                    <a:gd name="T29" fmla="*/ 32 h 69"/>
                    <a:gd name="T30" fmla="*/ 103 w 3155"/>
                    <a:gd name="T31" fmla="*/ 41 h 69"/>
                    <a:gd name="T32" fmla="*/ 1 w 3155"/>
                    <a:gd name="T33" fmla="*/ 69 h 69"/>
                    <a:gd name="T34" fmla="*/ 205 w 3155"/>
                    <a:gd name="T35" fmla="*/ 60 h 69"/>
                    <a:gd name="T36" fmla="*/ 409 w 3155"/>
                    <a:gd name="T37" fmla="*/ 51 h 69"/>
                    <a:gd name="T38" fmla="*/ 611 w 3155"/>
                    <a:gd name="T39" fmla="*/ 44 h 69"/>
                    <a:gd name="T40" fmla="*/ 813 w 3155"/>
                    <a:gd name="T41" fmla="*/ 37 h 69"/>
                    <a:gd name="T42" fmla="*/ 1012 w 3155"/>
                    <a:gd name="T43" fmla="*/ 31 h 69"/>
                    <a:gd name="T44" fmla="*/ 1211 w 3155"/>
                    <a:gd name="T45" fmla="*/ 27 h 69"/>
                    <a:gd name="T46" fmla="*/ 1410 w 3155"/>
                    <a:gd name="T47" fmla="*/ 24 h 69"/>
                    <a:gd name="T48" fmla="*/ 1608 w 3155"/>
                    <a:gd name="T49" fmla="*/ 22 h 69"/>
                    <a:gd name="T50" fmla="*/ 1806 w 3155"/>
                    <a:gd name="T51" fmla="*/ 24 h 69"/>
                    <a:gd name="T52" fmla="*/ 2002 w 3155"/>
                    <a:gd name="T53" fmla="*/ 24 h 69"/>
                    <a:gd name="T54" fmla="*/ 2197 w 3155"/>
                    <a:gd name="T55" fmla="*/ 28 h 69"/>
                    <a:gd name="T56" fmla="*/ 2389 w 3155"/>
                    <a:gd name="T57" fmla="*/ 34 h 69"/>
                    <a:gd name="T58" fmla="*/ 2582 w 3155"/>
                    <a:gd name="T59" fmla="*/ 40 h 69"/>
                    <a:gd name="T60" fmla="*/ 2774 w 3155"/>
                    <a:gd name="T61" fmla="*/ 47 h 69"/>
                    <a:gd name="T62" fmla="*/ 2965 w 3155"/>
                    <a:gd name="T63" fmla="*/ 57 h 69"/>
                    <a:gd name="T64" fmla="*/ 3154 w 3155"/>
                    <a:gd name="T65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155" h="69">
                      <a:moveTo>
                        <a:pt x="3155" y="47"/>
                      </a:moveTo>
                      <a:lnTo>
                        <a:pt x="3061" y="41"/>
                      </a:lnTo>
                      <a:lnTo>
                        <a:pt x="2966" y="35"/>
                      </a:lnTo>
                      <a:lnTo>
                        <a:pt x="2872" y="30"/>
                      </a:lnTo>
                      <a:lnTo>
                        <a:pt x="2776" y="24"/>
                      </a:lnTo>
                      <a:lnTo>
                        <a:pt x="2680" y="21"/>
                      </a:lnTo>
                      <a:lnTo>
                        <a:pt x="2584" y="16"/>
                      </a:lnTo>
                      <a:lnTo>
                        <a:pt x="2488" y="14"/>
                      </a:lnTo>
                      <a:lnTo>
                        <a:pt x="2390" y="11"/>
                      </a:lnTo>
                      <a:lnTo>
                        <a:pt x="2294" y="8"/>
                      </a:lnTo>
                      <a:lnTo>
                        <a:pt x="2197" y="6"/>
                      </a:lnTo>
                      <a:lnTo>
                        <a:pt x="2100" y="3"/>
                      </a:lnTo>
                      <a:lnTo>
                        <a:pt x="2002" y="2"/>
                      </a:lnTo>
                      <a:lnTo>
                        <a:pt x="1903" y="2"/>
                      </a:lnTo>
                      <a:lnTo>
                        <a:pt x="1806" y="0"/>
                      </a:lnTo>
                      <a:lnTo>
                        <a:pt x="1707" y="0"/>
                      </a:lnTo>
                      <a:lnTo>
                        <a:pt x="1608" y="0"/>
                      </a:lnTo>
                      <a:lnTo>
                        <a:pt x="1509" y="0"/>
                      </a:lnTo>
                      <a:lnTo>
                        <a:pt x="1410" y="2"/>
                      </a:lnTo>
                      <a:lnTo>
                        <a:pt x="1311" y="3"/>
                      </a:lnTo>
                      <a:lnTo>
                        <a:pt x="1211" y="5"/>
                      </a:lnTo>
                      <a:lnTo>
                        <a:pt x="1112" y="6"/>
                      </a:lnTo>
                      <a:lnTo>
                        <a:pt x="1012" y="8"/>
                      </a:lnTo>
                      <a:lnTo>
                        <a:pt x="912" y="11"/>
                      </a:lnTo>
                      <a:lnTo>
                        <a:pt x="811" y="14"/>
                      </a:lnTo>
                      <a:lnTo>
                        <a:pt x="710" y="16"/>
                      </a:lnTo>
                      <a:lnTo>
                        <a:pt x="609" y="21"/>
                      </a:lnTo>
                      <a:lnTo>
                        <a:pt x="509" y="24"/>
                      </a:lnTo>
                      <a:lnTo>
                        <a:pt x="407" y="28"/>
                      </a:lnTo>
                      <a:lnTo>
                        <a:pt x="307" y="32"/>
                      </a:lnTo>
                      <a:lnTo>
                        <a:pt x="204" y="37"/>
                      </a:lnTo>
                      <a:lnTo>
                        <a:pt x="103" y="41"/>
                      </a:lnTo>
                      <a:lnTo>
                        <a:pt x="0" y="47"/>
                      </a:lnTo>
                      <a:lnTo>
                        <a:pt x="1" y="69"/>
                      </a:lnTo>
                      <a:lnTo>
                        <a:pt x="103" y="64"/>
                      </a:lnTo>
                      <a:lnTo>
                        <a:pt x="205" y="60"/>
                      </a:lnTo>
                      <a:lnTo>
                        <a:pt x="307" y="54"/>
                      </a:lnTo>
                      <a:lnTo>
                        <a:pt x="409" y="51"/>
                      </a:lnTo>
                      <a:lnTo>
                        <a:pt x="509" y="47"/>
                      </a:lnTo>
                      <a:lnTo>
                        <a:pt x="611" y="44"/>
                      </a:lnTo>
                      <a:lnTo>
                        <a:pt x="711" y="40"/>
                      </a:lnTo>
                      <a:lnTo>
                        <a:pt x="813" y="37"/>
                      </a:lnTo>
                      <a:lnTo>
                        <a:pt x="912" y="34"/>
                      </a:lnTo>
                      <a:lnTo>
                        <a:pt x="1012" y="31"/>
                      </a:lnTo>
                      <a:lnTo>
                        <a:pt x="1112" y="30"/>
                      </a:lnTo>
                      <a:lnTo>
                        <a:pt x="1211" y="27"/>
                      </a:lnTo>
                      <a:lnTo>
                        <a:pt x="1311" y="27"/>
                      </a:lnTo>
                      <a:lnTo>
                        <a:pt x="1410" y="24"/>
                      </a:lnTo>
                      <a:lnTo>
                        <a:pt x="1509" y="24"/>
                      </a:lnTo>
                      <a:lnTo>
                        <a:pt x="1608" y="22"/>
                      </a:lnTo>
                      <a:lnTo>
                        <a:pt x="1707" y="22"/>
                      </a:lnTo>
                      <a:lnTo>
                        <a:pt x="1806" y="24"/>
                      </a:lnTo>
                      <a:lnTo>
                        <a:pt x="1903" y="24"/>
                      </a:lnTo>
                      <a:lnTo>
                        <a:pt x="2002" y="24"/>
                      </a:lnTo>
                      <a:lnTo>
                        <a:pt x="2100" y="27"/>
                      </a:lnTo>
                      <a:lnTo>
                        <a:pt x="2197" y="28"/>
                      </a:lnTo>
                      <a:lnTo>
                        <a:pt x="2294" y="30"/>
                      </a:lnTo>
                      <a:lnTo>
                        <a:pt x="2389" y="34"/>
                      </a:lnTo>
                      <a:lnTo>
                        <a:pt x="2486" y="37"/>
                      </a:lnTo>
                      <a:lnTo>
                        <a:pt x="2582" y="40"/>
                      </a:lnTo>
                      <a:lnTo>
                        <a:pt x="2678" y="44"/>
                      </a:lnTo>
                      <a:lnTo>
                        <a:pt x="2774" y="47"/>
                      </a:lnTo>
                      <a:lnTo>
                        <a:pt x="2870" y="53"/>
                      </a:lnTo>
                      <a:lnTo>
                        <a:pt x="2965" y="57"/>
                      </a:lnTo>
                      <a:lnTo>
                        <a:pt x="3059" y="63"/>
                      </a:lnTo>
                      <a:lnTo>
                        <a:pt x="3154" y="69"/>
                      </a:lnTo>
                      <a:lnTo>
                        <a:pt x="3155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3" name="Freeform 12"/>
                <p:cNvSpPr>
                  <a:spLocks/>
                </p:cNvSpPr>
                <p:nvPr/>
              </p:nvSpPr>
              <p:spPr bwMode="auto">
                <a:xfrm>
                  <a:off x="4162" y="3404"/>
                  <a:ext cx="5" cy="7"/>
                </a:xfrm>
                <a:custGeom>
                  <a:avLst/>
                  <a:gdLst>
                    <a:gd name="T0" fmla="*/ 0 w 13"/>
                    <a:gd name="T1" fmla="*/ 22 h 22"/>
                    <a:gd name="T2" fmla="*/ 6 w 13"/>
                    <a:gd name="T3" fmla="*/ 22 h 22"/>
                    <a:gd name="T4" fmla="*/ 9 w 13"/>
                    <a:gd name="T5" fmla="*/ 19 h 22"/>
                    <a:gd name="T6" fmla="*/ 12 w 13"/>
                    <a:gd name="T7" fmla="*/ 16 h 22"/>
                    <a:gd name="T8" fmla="*/ 13 w 13"/>
                    <a:gd name="T9" fmla="*/ 12 h 22"/>
                    <a:gd name="T10" fmla="*/ 13 w 13"/>
                    <a:gd name="T11" fmla="*/ 7 h 22"/>
                    <a:gd name="T12" fmla="*/ 10 w 13"/>
                    <a:gd name="T13" fmla="*/ 3 h 22"/>
                    <a:gd name="T14" fmla="*/ 7 w 13"/>
                    <a:gd name="T15" fmla="*/ 0 h 22"/>
                    <a:gd name="T16" fmla="*/ 1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3" y="12"/>
                      </a:lnTo>
                      <a:lnTo>
                        <a:pt x="13" y="7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1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4" name="Freeform 13"/>
                <p:cNvSpPr>
                  <a:spLocks/>
                </p:cNvSpPr>
                <p:nvPr/>
              </p:nvSpPr>
              <p:spPr bwMode="auto">
                <a:xfrm>
                  <a:off x="4451" y="2406"/>
                  <a:ext cx="314" cy="429"/>
                </a:xfrm>
                <a:custGeom>
                  <a:avLst/>
                  <a:gdLst>
                    <a:gd name="T0" fmla="*/ 29 w 942"/>
                    <a:gd name="T1" fmla="*/ 64 h 1286"/>
                    <a:gd name="T2" fmla="*/ 89 w 942"/>
                    <a:gd name="T3" fmla="*/ 139 h 1286"/>
                    <a:gd name="T4" fmla="*/ 145 w 942"/>
                    <a:gd name="T5" fmla="*/ 214 h 1286"/>
                    <a:gd name="T6" fmla="*/ 204 w 942"/>
                    <a:gd name="T7" fmla="*/ 290 h 1286"/>
                    <a:gd name="T8" fmla="*/ 260 w 942"/>
                    <a:gd name="T9" fmla="*/ 367 h 1286"/>
                    <a:gd name="T10" fmla="*/ 317 w 942"/>
                    <a:gd name="T11" fmla="*/ 444 h 1286"/>
                    <a:gd name="T12" fmla="*/ 372 w 942"/>
                    <a:gd name="T13" fmla="*/ 523 h 1286"/>
                    <a:gd name="T14" fmla="*/ 428 w 942"/>
                    <a:gd name="T15" fmla="*/ 601 h 1286"/>
                    <a:gd name="T16" fmla="*/ 481 w 942"/>
                    <a:gd name="T17" fmla="*/ 681 h 1286"/>
                    <a:gd name="T18" fmla="*/ 537 w 942"/>
                    <a:gd name="T19" fmla="*/ 760 h 1286"/>
                    <a:gd name="T20" fmla="*/ 590 w 942"/>
                    <a:gd name="T21" fmla="*/ 841 h 1286"/>
                    <a:gd name="T22" fmla="*/ 644 w 942"/>
                    <a:gd name="T23" fmla="*/ 921 h 1286"/>
                    <a:gd name="T24" fmla="*/ 698 w 942"/>
                    <a:gd name="T25" fmla="*/ 1001 h 1286"/>
                    <a:gd name="T26" fmla="*/ 750 w 942"/>
                    <a:gd name="T27" fmla="*/ 1083 h 1286"/>
                    <a:gd name="T28" fmla="*/ 804 w 942"/>
                    <a:gd name="T29" fmla="*/ 1164 h 1286"/>
                    <a:gd name="T30" fmla="*/ 858 w 942"/>
                    <a:gd name="T31" fmla="*/ 1246 h 1286"/>
                    <a:gd name="T32" fmla="*/ 891 w 942"/>
                    <a:gd name="T33" fmla="*/ 1282 h 1286"/>
                    <a:gd name="T34" fmla="*/ 906 w 942"/>
                    <a:gd name="T35" fmla="*/ 1270 h 1286"/>
                    <a:gd name="T36" fmla="*/ 920 w 942"/>
                    <a:gd name="T37" fmla="*/ 1259 h 1286"/>
                    <a:gd name="T38" fmla="*/ 935 w 942"/>
                    <a:gd name="T39" fmla="*/ 1248 h 1286"/>
                    <a:gd name="T40" fmla="*/ 918 w 942"/>
                    <a:gd name="T41" fmla="*/ 1202 h 1286"/>
                    <a:gd name="T42" fmla="*/ 867 w 942"/>
                    <a:gd name="T43" fmla="*/ 1122 h 1286"/>
                    <a:gd name="T44" fmla="*/ 816 w 942"/>
                    <a:gd name="T45" fmla="*/ 1042 h 1286"/>
                    <a:gd name="T46" fmla="*/ 763 w 942"/>
                    <a:gd name="T47" fmla="*/ 962 h 1286"/>
                    <a:gd name="T48" fmla="*/ 710 w 942"/>
                    <a:gd name="T49" fmla="*/ 882 h 1286"/>
                    <a:gd name="T50" fmla="*/ 654 w 942"/>
                    <a:gd name="T51" fmla="*/ 802 h 1286"/>
                    <a:gd name="T52" fmla="*/ 599 w 942"/>
                    <a:gd name="T53" fmla="*/ 722 h 1286"/>
                    <a:gd name="T54" fmla="*/ 542 w 942"/>
                    <a:gd name="T55" fmla="*/ 643 h 1286"/>
                    <a:gd name="T56" fmla="*/ 484 w 942"/>
                    <a:gd name="T57" fmla="*/ 565 h 1286"/>
                    <a:gd name="T58" fmla="*/ 426 w 942"/>
                    <a:gd name="T59" fmla="*/ 488 h 1286"/>
                    <a:gd name="T60" fmla="*/ 368 w 942"/>
                    <a:gd name="T61" fmla="*/ 411 h 1286"/>
                    <a:gd name="T62" fmla="*/ 308 w 942"/>
                    <a:gd name="T63" fmla="*/ 334 h 1286"/>
                    <a:gd name="T64" fmla="*/ 249 w 942"/>
                    <a:gd name="T65" fmla="*/ 258 h 1286"/>
                    <a:gd name="T66" fmla="*/ 188 w 942"/>
                    <a:gd name="T67" fmla="*/ 182 h 1286"/>
                    <a:gd name="T68" fmla="*/ 128 w 942"/>
                    <a:gd name="T69" fmla="*/ 110 h 1286"/>
                    <a:gd name="T70" fmla="*/ 67 w 942"/>
                    <a:gd name="T71" fmla="*/ 35 h 1286"/>
                    <a:gd name="T72" fmla="*/ 32 w 942"/>
                    <a:gd name="T73" fmla="*/ 3 h 1286"/>
                    <a:gd name="T74" fmla="*/ 22 w 942"/>
                    <a:gd name="T75" fmla="*/ 9 h 1286"/>
                    <a:gd name="T76" fmla="*/ 13 w 942"/>
                    <a:gd name="T77" fmla="*/ 16 h 1286"/>
                    <a:gd name="T78" fmla="*/ 4 w 942"/>
                    <a:gd name="T79" fmla="*/ 24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42" h="1286">
                      <a:moveTo>
                        <a:pt x="0" y="27"/>
                      </a:moveTo>
                      <a:lnTo>
                        <a:pt x="29" y="64"/>
                      </a:lnTo>
                      <a:lnTo>
                        <a:pt x="60" y="101"/>
                      </a:lnTo>
                      <a:lnTo>
                        <a:pt x="89" y="139"/>
                      </a:lnTo>
                      <a:lnTo>
                        <a:pt x="116" y="176"/>
                      </a:lnTo>
                      <a:lnTo>
                        <a:pt x="145" y="214"/>
                      </a:lnTo>
                      <a:lnTo>
                        <a:pt x="175" y="252"/>
                      </a:lnTo>
                      <a:lnTo>
                        <a:pt x="204" y="290"/>
                      </a:lnTo>
                      <a:lnTo>
                        <a:pt x="233" y="328"/>
                      </a:lnTo>
                      <a:lnTo>
                        <a:pt x="260" y="367"/>
                      </a:lnTo>
                      <a:lnTo>
                        <a:pt x="289" y="405"/>
                      </a:lnTo>
                      <a:lnTo>
                        <a:pt x="317" y="444"/>
                      </a:lnTo>
                      <a:lnTo>
                        <a:pt x="345" y="483"/>
                      </a:lnTo>
                      <a:lnTo>
                        <a:pt x="372" y="523"/>
                      </a:lnTo>
                      <a:lnTo>
                        <a:pt x="400" y="562"/>
                      </a:lnTo>
                      <a:lnTo>
                        <a:pt x="428" y="601"/>
                      </a:lnTo>
                      <a:lnTo>
                        <a:pt x="455" y="640"/>
                      </a:lnTo>
                      <a:lnTo>
                        <a:pt x="481" y="681"/>
                      </a:lnTo>
                      <a:lnTo>
                        <a:pt x="509" y="720"/>
                      </a:lnTo>
                      <a:lnTo>
                        <a:pt x="537" y="760"/>
                      </a:lnTo>
                      <a:lnTo>
                        <a:pt x="564" y="800"/>
                      </a:lnTo>
                      <a:lnTo>
                        <a:pt x="590" y="841"/>
                      </a:lnTo>
                      <a:lnTo>
                        <a:pt x="618" y="880"/>
                      </a:lnTo>
                      <a:lnTo>
                        <a:pt x="644" y="921"/>
                      </a:lnTo>
                      <a:lnTo>
                        <a:pt x="670" y="960"/>
                      </a:lnTo>
                      <a:lnTo>
                        <a:pt x="698" y="1001"/>
                      </a:lnTo>
                      <a:lnTo>
                        <a:pt x="724" y="1042"/>
                      </a:lnTo>
                      <a:lnTo>
                        <a:pt x="750" y="1083"/>
                      </a:lnTo>
                      <a:lnTo>
                        <a:pt x="778" y="1123"/>
                      </a:lnTo>
                      <a:lnTo>
                        <a:pt x="804" y="1164"/>
                      </a:lnTo>
                      <a:lnTo>
                        <a:pt x="830" y="1205"/>
                      </a:lnTo>
                      <a:lnTo>
                        <a:pt x="858" y="1246"/>
                      </a:lnTo>
                      <a:lnTo>
                        <a:pt x="884" y="1286"/>
                      </a:lnTo>
                      <a:lnTo>
                        <a:pt x="891" y="1282"/>
                      </a:lnTo>
                      <a:lnTo>
                        <a:pt x="899" y="1276"/>
                      </a:lnTo>
                      <a:lnTo>
                        <a:pt x="906" y="1270"/>
                      </a:lnTo>
                      <a:lnTo>
                        <a:pt x="913" y="1264"/>
                      </a:lnTo>
                      <a:lnTo>
                        <a:pt x="920" y="1259"/>
                      </a:lnTo>
                      <a:lnTo>
                        <a:pt x="928" y="1254"/>
                      </a:lnTo>
                      <a:lnTo>
                        <a:pt x="935" y="1248"/>
                      </a:lnTo>
                      <a:lnTo>
                        <a:pt x="942" y="1243"/>
                      </a:lnTo>
                      <a:lnTo>
                        <a:pt x="918" y="1202"/>
                      </a:lnTo>
                      <a:lnTo>
                        <a:pt x="893" y="1163"/>
                      </a:lnTo>
                      <a:lnTo>
                        <a:pt x="867" y="1122"/>
                      </a:lnTo>
                      <a:lnTo>
                        <a:pt x="841" y="1083"/>
                      </a:lnTo>
                      <a:lnTo>
                        <a:pt x="816" y="1042"/>
                      </a:lnTo>
                      <a:lnTo>
                        <a:pt x="790" y="1001"/>
                      </a:lnTo>
                      <a:lnTo>
                        <a:pt x="763" y="962"/>
                      </a:lnTo>
                      <a:lnTo>
                        <a:pt x="736" y="921"/>
                      </a:lnTo>
                      <a:lnTo>
                        <a:pt x="710" y="882"/>
                      </a:lnTo>
                      <a:lnTo>
                        <a:pt x="682" y="841"/>
                      </a:lnTo>
                      <a:lnTo>
                        <a:pt x="654" y="802"/>
                      </a:lnTo>
                      <a:lnTo>
                        <a:pt x="627" y="761"/>
                      </a:lnTo>
                      <a:lnTo>
                        <a:pt x="599" y="722"/>
                      </a:lnTo>
                      <a:lnTo>
                        <a:pt x="570" y="683"/>
                      </a:lnTo>
                      <a:lnTo>
                        <a:pt x="542" y="643"/>
                      </a:lnTo>
                      <a:lnTo>
                        <a:pt x="513" y="604"/>
                      </a:lnTo>
                      <a:lnTo>
                        <a:pt x="484" y="565"/>
                      </a:lnTo>
                      <a:lnTo>
                        <a:pt x="455" y="526"/>
                      </a:lnTo>
                      <a:lnTo>
                        <a:pt x="426" y="488"/>
                      </a:lnTo>
                      <a:lnTo>
                        <a:pt x="397" y="448"/>
                      </a:lnTo>
                      <a:lnTo>
                        <a:pt x="368" y="411"/>
                      </a:lnTo>
                      <a:lnTo>
                        <a:pt x="339" y="371"/>
                      </a:lnTo>
                      <a:lnTo>
                        <a:pt x="308" y="334"/>
                      </a:lnTo>
                      <a:lnTo>
                        <a:pt x="278" y="296"/>
                      </a:lnTo>
                      <a:lnTo>
                        <a:pt x="249" y="258"/>
                      </a:lnTo>
                      <a:lnTo>
                        <a:pt x="218" y="220"/>
                      </a:lnTo>
                      <a:lnTo>
                        <a:pt x="188" y="182"/>
                      </a:lnTo>
                      <a:lnTo>
                        <a:pt x="159" y="146"/>
                      </a:lnTo>
                      <a:lnTo>
                        <a:pt x="128" y="110"/>
                      </a:lnTo>
                      <a:lnTo>
                        <a:pt x="98" y="72"/>
                      </a:lnTo>
                      <a:lnTo>
                        <a:pt x="67" y="35"/>
                      </a:lnTo>
                      <a:lnTo>
                        <a:pt x="36" y="0"/>
                      </a:lnTo>
                      <a:lnTo>
                        <a:pt x="32" y="3"/>
                      </a:lnTo>
                      <a:lnTo>
                        <a:pt x="28" y="6"/>
                      </a:lnTo>
                      <a:lnTo>
                        <a:pt x="22" y="9"/>
                      </a:lnTo>
                      <a:lnTo>
                        <a:pt x="18" y="12"/>
                      </a:lnTo>
                      <a:lnTo>
                        <a:pt x="13" y="16"/>
                      </a:lnTo>
                      <a:lnTo>
                        <a:pt x="9" y="21"/>
                      </a:lnTo>
                      <a:lnTo>
                        <a:pt x="4" y="24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5" name="Freeform 14"/>
                <p:cNvSpPr>
                  <a:spLocks/>
                </p:cNvSpPr>
                <p:nvPr/>
              </p:nvSpPr>
              <p:spPr bwMode="auto">
                <a:xfrm>
                  <a:off x="4448" y="2412"/>
                  <a:ext cx="301" cy="426"/>
                </a:xfrm>
                <a:custGeom>
                  <a:avLst/>
                  <a:gdLst>
                    <a:gd name="T0" fmla="*/ 903 w 903"/>
                    <a:gd name="T1" fmla="*/ 1261 h 1277"/>
                    <a:gd name="T2" fmla="*/ 850 w 903"/>
                    <a:gd name="T3" fmla="*/ 1179 h 1277"/>
                    <a:gd name="T4" fmla="*/ 797 w 903"/>
                    <a:gd name="T5" fmla="*/ 1097 h 1277"/>
                    <a:gd name="T6" fmla="*/ 743 w 903"/>
                    <a:gd name="T7" fmla="*/ 1016 h 1277"/>
                    <a:gd name="T8" fmla="*/ 690 w 903"/>
                    <a:gd name="T9" fmla="*/ 936 h 1277"/>
                    <a:gd name="T10" fmla="*/ 636 w 903"/>
                    <a:gd name="T11" fmla="*/ 854 h 1277"/>
                    <a:gd name="T12" fmla="*/ 582 w 903"/>
                    <a:gd name="T13" fmla="*/ 774 h 1277"/>
                    <a:gd name="T14" fmla="*/ 528 w 903"/>
                    <a:gd name="T15" fmla="*/ 694 h 1277"/>
                    <a:gd name="T16" fmla="*/ 474 w 903"/>
                    <a:gd name="T17" fmla="*/ 616 h 1277"/>
                    <a:gd name="T18" fmla="*/ 419 w 903"/>
                    <a:gd name="T19" fmla="*/ 536 h 1277"/>
                    <a:gd name="T20" fmla="*/ 364 w 903"/>
                    <a:gd name="T21" fmla="*/ 457 h 1277"/>
                    <a:gd name="T22" fmla="*/ 309 w 903"/>
                    <a:gd name="T23" fmla="*/ 380 h 1277"/>
                    <a:gd name="T24" fmla="*/ 250 w 903"/>
                    <a:gd name="T25" fmla="*/ 301 h 1277"/>
                    <a:gd name="T26" fmla="*/ 194 w 903"/>
                    <a:gd name="T27" fmla="*/ 226 h 1277"/>
                    <a:gd name="T28" fmla="*/ 136 w 903"/>
                    <a:gd name="T29" fmla="*/ 150 h 1277"/>
                    <a:gd name="T30" fmla="*/ 77 w 903"/>
                    <a:gd name="T31" fmla="*/ 75 h 1277"/>
                    <a:gd name="T32" fmla="*/ 18 w 903"/>
                    <a:gd name="T33" fmla="*/ 0 h 1277"/>
                    <a:gd name="T34" fmla="*/ 29 w 903"/>
                    <a:gd name="T35" fmla="*/ 53 h 1277"/>
                    <a:gd name="T36" fmla="*/ 88 w 903"/>
                    <a:gd name="T37" fmla="*/ 127 h 1277"/>
                    <a:gd name="T38" fmla="*/ 146 w 903"/>
                    <a:gd name="T39" fmla="*/ 203 h 1277"/>
                    <a:gd name="T40" fmla="*/ 204 w 903"/>
                    <a:gd name="T41" fmla="*/ 278 h 1277"/>
                    <a:gd name="T42" fmla="*/ 261 w 903"/>
                    <a:gd name="T43" fmla="*/ 355 h 1277"/>
                    <a:gd name="T44" fmla="*/ 316 w 903"/>
                    <a:gd name="T45" fmla="*/ 432 h 1277"/>
                    <a:gd name="T46" fmla="*/ 371 w 903"/>
                    <a:gd name="T47" fmla="*/ 509 h 1277"/>
                    <a:gd name="T48" fmla="*/ 428 w 903"/>
                    <a:gd name="T49" fmla="*/ 588 h 1277"/>
                    <a:gd name="T50" fmla="*/ 482 w 903"/>
                    <a:gd name="T51" fmla="*/ 668 h 1277"/>
                    <a:gd name="T52" fmla="*/ 535 w 903"/>
                    <a:gd name="T53" fmla="*/ 748 h 1277"/>
                    <a:gd name="T54" fmla="*/ 589 w 903"/>
                    <a:gd name="T55" fmla="*/ 828 h 1277"/>
                    <a:gd name="T56" fmla="*/ 645 w 903"/>
                    <a:gd name="T57" fmla="*/ 908 h 1277"/>
                    <a:gd name="T58" fmla="*/ 697 w 903"/>
                    <a:gd name="T59" fmla="*/ 989 h 1277"/>
                    <a:gd name="T60" fmla="*/ 751 w 903"/>
                    <a:gd name="T61" fmla="*/ 1071 h 1277"/>
                    <a:gd name="T62" fmla="*/ 804 w 903"/>
                    <a:gd name="T63" fmla="*/ 1152 h 1277"/>
                    <a:gd name="T64" fmla="*/ 857 w 903"/>
                    <a:gd name="T65" fmla="*/ 1234 h 1277"/>
                    <a:gd name="T66" fmla="*/ 900 w 903"/>
                    <a:gd name="T67" fmla="*/ 1277 h 1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03" h="1277">
                      <a:moveTo>
                        <a:pt x="886" y="1259"/>
                      </a:moveTo>
                      <a:lnTo>
                        <a:pt x="903" y="1261"/>
                      </a:lnTo>
                      <a:lnTo>
                        <a:pt x="876" y="1221"/>
                      </a:lnTo>
                      <a:lnTo>
                        <a:pt x="850" y="1179"/>
                      </a:lnTo>
                      <a:lnTo>
                        <a:pt x="823" y="1139"/>
                      </a:lnTo>
                      <a:lnTo>
                        <a:pt x="797" y="1097"/>
                      </a:lnTo>
                      <a:lnTo>
                        <a:pt x="770" y="1058"/>
                      </a:lnTo>
                      <a:lnTo>
                        <a:pt x="743" y="1016"/>
                      </a:lnTo>
                      <a:lnTo>
                        <a:pt x="717" y="976"/>
                      </a:lnTo>
                      <a:lnTo>
                        <a:pt x="690" y="936"/>
                      </a:lnTo>
                      <a:lnTo>
                        <a:pt x="663" y="895"/>
                      </a:lnTo>
                      <a:lnTo>
                        <a:pt x="636" y="854"/>
                      </a:lnTo>
                      <a:lnTo>
                        <a:pt x="610" y="815"/>
                      </a:lnTo>
                      <a:lnTo>
                        <a:pt x="582" y="774"/>
                      </a:lnTo>
                      <a:lnTo>
                        <a:pt x="556" y="735"/>
                      </a:lnTo>
                      <a:lnTo>
                        <a:pt x="528" y="694"/>
                      </a:lnTo>
                      <a:lnTo>
                        <a:pt x="501" y="655"/>
                      </a:lnTo>
                      <a:lnTo>
                        <a:pt x="474" y="616"/>
                      </a:lnTo>
                      <a:lnTo>
                        <a:pt x="447" y="575"/>
                      </a:lnTo>
                      <a:lnTo>
                        <a:pt x="419" y="536"/>
                      </a:lnTo>
                      <a:lnTo>
                        <a:pt x="391" y="496"/>
                      </a:lnTo>
                      <a:lnTo>
                        <a:pt x="364" y="457"/>
                      </a:lnTo>
                      <a:lnTo>
                        <a:pt x="335" y="419"/>
                      </a:lnTo>
                      <a:lnTo>
                        <a:pt x="309" y="380"/>
                      </a:lnTo>
                      <a:lnTo>
                        <a:pt x="280" y="341"/>
                      </a:lnTo>
                      <a:lnTo>
                        <a:pt x="250" y="301"/>
                      </a:lnTo>
                      <a:lnTo>
                        <a:pt x="223" y="264"/>
                      </a:lnTo>
                      <a:lnTo>
                        <a:pt x="194" y="226"/>
                      </a:lnTo>
                      <a:lnTo>
                        <a:pt x="165" y="188"/>
                      </a:lnTo>
                      <a:lnTo>
                        <a:pt x="136" y="150"/>
                      </a:lnTo>
                      <a:lnTo>
                        <a:pt x="107" y="112"/>
                      </a:lnTo>
                      <a:lnTo>
                        <a:pt x="77" y="75"/>
                      </a:lnTo>
                      <a:lnTo>
                        <a:pt x="47" y="37"/>
                      </a:lnTo>
                      <a:lnTo>
                        <a:pt x="18" y="0"/>
                      </a:lnTo>
                      <a:lnTo>
                        <a:pt x="0" y="15"/>
                      </a:lnTo>
                      <a:lnTo>
                        <a:pt x="29" y="53"/>
                      </a:lnTo>
                      <a:lnTo>
                        <a:pt x="59" y="89"/>
                      </a:lnTo>
                      <a:lnTo>
                        <a:pt x="88" y="127"/>
                      </a:lnTo>
                      <a:lnTo>
                        <a:pt x="117" y="163"/>
                      </a:lnTo>
                      <a:lnTo>
                        <a:pt x="146" y="203"/>
                      </a:lnTo>
                      <a:lnTo>
                        <a:pt x="175" y="240"/>
                      </a:lnTo>
                      <a:lnTo>
                        <a:pt x="204" y="278"/>
                      </a:lnTo>
                      <a:lnTo>
                        <a:pt x="232" y="316"/>
                      </a:lnTo>
                      <a:lnTo>
                        <a:pt x="261" y="355"/>
                      </a:lnTo>
                      <a:lnTo>
                        <a:pt x="288" y="393"/>
                      </a:lnTo>
                      <a:lnTo>
                        <a:pt x="316" y="432"/>
                      </a:lnTo>
                      <a:lnTo>
                        <a:pt x="344" y="470"/>
                      </a:lnTo>
                      <a:lnTo>
                        <a:pt x="371" y="509"/>
                      </a:lnTo>
                      <a:lnTo>
                        <a:pt x="400" y="549"/>
                      </a:lnTo>
                      <a:lnTo>
                        <a:pt x="428" y="588"/>
                      </a:lnTo>
                      <a:lnTo>
                        <a:pt x="454" y="629"/>
                      </a:lnTo>
                      <a:lnTo>
                        <a:pt x="482" y="668"/>
                      </a:lnTo>
                      <a:lnTo>
                        <a:pt x="509" y="707"/>
                      </a:lnTo>
                      <a:lnTo>
                        <a:pt x="535" y="748"/>
                      </a:lnTo>
                      <a:lnTo>
                        <a:pt x="563" y="787"/>
                      </a:lnTo>
                      <a:lnTo>
                        <a:pt x="589" y="828"/>
                      </a:lnTo>
                      <a:lnTo>
                        <a:pt x="617" y="869"/>
                      </a:lnTo>
                      <a:lnTo>
                        <a:pt x="645" y="908"/>
                      </a:lnTo>
                      <a:lnTo>
                        <a:pt x="671" y="949"/>
                      </a:lnTo>
                      <a:lnTo>
                        <a:pt x="697" y="989"/>
                      </a:lnTo>
                      <a:lnTo>
                        <a:pt x="724" y="1029"/>
                      </a:lnTo>
                      <a:lnTo>
                        <a:pt x="751" y="1071"/>
                      </a:lnTo>
                      <a:lnTo>
                        <a:pt x="777" y="1112"/>
                      </a:lnTo>
                      <a:lnTo>
                        <a:pt x="804" y="1152"/>
                      </a:lnTo>
                      <a:lnTo>
                        <a:pt x="831" y="1193"/>
                      </a:lnTo>
                      <a:lnTo>
                        <a:pt x="857" y="1234"/>
                      </a:lnTo>
                      <a:lnTo>
                        <a:pt x="883" y="1275"/>
                      </a:lnTo>
                      <a:lnTo>
                        <a:pt x="900" y="1277"/>
                      </a:lnTo>
                      <a:lnTo>
                        <a:pt x="886" y="12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6" name="Freeform 15"/>
                <p:cNvSpPr>
                  <a:spLocks/>
                </p:cNvSpPr>
                <p:nvPr/>
              </p:nvSpPr>
              <p:spPr bwMode="auto">
                <a:xfrm>
                  <a:off x="4743" y="2817"/>
                  <a:ext cx="25" cy="21"/>
                </a:xfrm>
                <a:custGeom>
                  <a:avLst/>
                  <a:gdLst>
                    <a:gd name="T0" fmla="*/ 55 w 75"/>
                    <a:gd name="T1" fmla="*/ 16 h 64"/>
                    <a:gd name="T2" fmla="*/ 58 w 75"/>
                    <a:gd name="T3" fmla="*/ 0 h 64"/>
                    <a:gd name="T4" fmla="*/ 51 w 75"/>
                    <a:gd name="T5" fmla="*/ 6 h 64"/>
                    <a:gd name="T6" fmla="*/ 43 w 75"/>
                    <a:gd name="T7" fmla="*/ 12 h 64"/>
                    <a:gd name="T8" fmla="*/ 36 w 75"/>
                    <a:gd name="T9" fmla="*/ 18 h 64"/>
                    <a:gd name="T10" fmla="*/ 29 w 75"/>
                    <a:gd name="T11" fmla="*/ 22 h 64"/>
                    <a:gd name="T12" fmla="*/ 22 w 75"/>
                    <a:gd name="T13" fmla="*/ 28 h 64"/>
                    <a:gd name="T14" fmla="*/ 14 w 75"/>
                    <a:gd name="T15" fmla="*/ 34 h 64"/>
                    <a:gd name="T16" fmla="*/ 7 w 75"/>
                    <a:gd name="T17" fmla="*/ 40 h 64"/>
                    <a:gd name="T18" fmla="*/ 0 w 75"/>
                    <a:gd name="T19" fmla="*/ 46 h 64"/>
                    <a:gd name="T20" fmla="*/ 14 w 75"/>
                    <a:gd name="T21" fmla="*/ 64 h 64"/>
                    <a:gd name="T22" fmla="*/ 22 w 75"/>
                    <a:gd name="T23" fmla="*/ 59 h 64"/>
                    <a:gd name="T24" fmla="*/ 29 w 75"/>
                    <a:gd name="T25" fmla="*/ 53 h 64"/>
                    <a:gd name="T26" fmla="*/ 36 w 75"/>
                    <a:gd name="T27" fmla="*/ 47 h 64"/>
                    <a:gd name="T28" fmla="*/ 43 w 75"/>
                    <a:gd name="T29" fmla="*/ 43 h 64"/>
                    <a:gd name="T30" fmla="*/ 51 w 75"/>
                    <a:gd name="T31" fmla="*/ 37 h 64"/>
                    <a:gd name="T32" fmla="*/ 58 w 75"/>
                    <a:gd name="T33" fmla="*/ 31 h 64"/>
                    <a:gd name="T34" fmla="*/ 65 w 75"/>
                    <a:gd name="T35" fmla="*/ 27 h 64"/>
                    <a:gd name="T36" fmla="*/ 73 w 75"/>
                    <a:gd name="T37" fmla="*/ 21 h 64"/>
                    <a:gd name="T38" fmla="*/ 75 w 75"/>
                    <a:gd name="T39" fmla="*/ 5 h 64"/>
                    <a:gd name="T40" fmla="*/ 55 w 75"/>
                    <a:gd name="T41" fmla="*/ 1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5" h="64">
                      <a:moveTo>
                        <a:pt x="55" y="16"/>
                      </a:moveTo>
                      <a:lnTo>
                        <a:pt x="58" y="0"/>
                      </a:lnTo>
                      <a:lnTo>
                        <a:pt x="51" y="6"/>
                      </a:lnTo>
                      <a:lnTo>
                        <a:pt x="43" y="12"/>
                      </a:lnTo>
                      <a:lnTo>
                        <a:pt x="36" y="18"/>
                      </a:lnTo>
                      <a:lnTo>
                        <a:pt x="29" y="22"/>
                      </a:lnTo>
                      <a:lnTo>
                        <a:pt x="22" y="28"/>
                      </a:lnTo>
                      <a:lnTo>
                        <a:pt x="14" y="34"/>
                      </a:lnTo>
                      <a:lnTo>
                        <a:pt x="7" y="40"/>
                      </a:lnTo>
                      <a:lnTo>
                        <a:pt x="0" y="46"/>
                      </a:lnTo>
                      <a:lnTo>
                        <a:pt x="14" y="64"/>
                      </a:lnTo>
                      <a:lnTo>
                        <a:pt x="22" y="59"/>
                      </a:lnTo>
                      <a:lnTo>
                        <a:pt x="29" y="53"/>
                      </a:lnTo>
                      <a:lnTo>
                        <a:pt x="36" y="47"/>
                      </a:lnTo>
                      <a:lnTo>
                        <a:pt x="43" y="43"/>
                      </a:lnTo>
                      <a:lnTo>
                        <a:pt x="51" y="37"/>
                      </a:lnTo>
                      <a:lnTo>
                        <a:pt x="58" y="31"/>
                      </a:lnTo>
                      <a:lnTo>
                        <a:pt x="65" y="27"/>
                      </a:lnTo>
                      <a:lnTo>
                        <a:pt x="73" y="21"/>
                      </a:lnTo>
                      <a:lnTo>
                        <a:pt x="75" y="5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7" name="Freeform 16"/>
                <p:cNvSpPr>
                  <a:spLocks/>
                </p:cNvSpPr>
                <p:nvPr/>
              </p:nvSpPr>
              <p:spPr bwMode="auto">
                <a:xfrm>
                  <a:off x="4460" y="2403"/>
                  <a:ext cx="308" cy="419"/>
                </a:xfrm>
                <a:custGeom>
                  <a:avLst/>
                  <a:gdLst>
                    <a:gd name="T0" fmla="*/ 0 w 924"/>
                    <a:gd name="T1" fmla="*/ 18 h 1258"/>
                    <a:gd name="T2" fmla="*/ 61 w 924"/>
                    <a:gd name="T3" fmla="*/ 89 h 1258"/>
                    <a:gd name="T4" fmla="*/ 120 w 924"/>
                    <a:gd name="T5" fmla="*/ 163 h 1258"/>
                    <a:gd name="T6" fmla="*/ 181 w 924"/>
                    <a:gd name="T7" fmla="*/ 237 h 1258"/>
                    <a:gd name="T8" fmla="*/ 241 w 924"/>
                    <a:gd name="T9" fmla="*/ 313 h 1258"/>
                    <a:gd name="T10" fmla="*/ 301 w 924"/>
                    <a:gd name="T11" fmla="*/ 390 h 1258"/>
                    <a:gd name="T12" fmla="*/ 359 w 924"/>
                    <a:gd name="T13" fmla="*/ 466 h 1258"/>
                    <a:gd name="T14" fmla="*/ 418 w 924"/>
                    <a:gd name="T15" fmla="*/ 543 h 1258"/>
                    <a:gd name="T16" fmla="*/ 475 w 924"/>
                    <a:gd name="T17" fmla="*/ 621 h 1258"/>
                    <a:gd name="T18" fmla="*/ 533 w 924"/>
                    <a:gd name="T19" fmla="*/ 700 h 1258"/>
                    <a:gd name="T20" fmla="*/ 589 w 924"/>
                    <a:gd name="T21" fmla="*/ 778 h 1258"/>
                    <a:gd name="T22" fmla="*/ 644 w 924"/>
                    <a:gd name="T23" fmla="*/ 858 h 1258"/>
                    <a:gd name="T24" fmla="*/ 699 w 924"/>
                    <a:gd name="T25" fmla="*/ 938 h 1258"/>
                    <a:gd name="T26" fmla="*/ 751 w 924"/>
                    <a:gd name="T27" fmla="*/ 1018 h 1258"/>
                    <a:gd name="T28" fmla="*/ 804 w 924"/>
                    <a:gd name="T29" fmla="*/ 1098 h 1258"/>
                    <a:gd name="T30" fmla="*/ 855 w 924"/>
                    <a:gd name="T31" fmla="*/ 1178 h 1258"/>
                    <a:gd name="T32" fmla="*/ 904 w 924"/>
                    <a:gd name="T33" fmla="*/ 1258 h 1258"/>
                    <a:gd name="T34" fmla="*/ 900 w 924"/>
                    <a:gd name="T35" fmla="*/ 1206 h 1258"/>
                    <a:gd name="T36" fmla="*/ 849 w 924"/>
                    <a:gd name="T37" fmla="*/ 1126 h 1258"/>
                    <a:gd name="T38" fmla="*/ 797 w 924"/>
                    <a:gd name="T39" fmla="*/ 1045 h 1258"/>
                    <a:gd name="T40" fmla="*/ 744 w 924"/>
                    <a:gd name="T41" fmla="*/ 965 h 1258"/>
                    <a:gd name="T42" fmla="*/ 690 w 924"/>
                    <a:gd name="T43" fmla="*/ 885 h 1258"/>
                    <a:gd name="T44" fmla="*/ 637 w 924"/>
                    <a:gd name="T45" fmla="*/ 805 h 1258"/>
                    <a:gd name="T46" fmla="*/ 580 w 924"/>
                    <a:gd name="T47" fmla="*/ 726 h 1258"/>
                    <a:gd name="T48" fmla="*/ 523 w 924"/>
                    <a:gd name="T49" fmla="*/ 646 h 1258"/>
                    <a:gd name="T50" fmla="*/ 466 w 924"/>
                    <a:gd name="T51" fmla="*/ 568 h 1258"/>
                    <a:gd name="T52" fmla="*/ 407 w 924"/>
                    <a:gd name="T53" fmla="*/ 490 h 1258"/>
                    <a:gd name="T54" fmla="*/ 349 w 924"/>
                    <a:gd name="T55" fmla="*/ 413 h 1258"/>
                    <a:gd name="T56" fmla="*/ 289 w 924"/>
                    <a:gd name="T57" fmla="*/ 336 h 1258"/>
                    <a:gd name="T58" fmla="*/ 229 w 924"/>
                    <a:gd name="T59" fmla="*/ 261 h 1258"/>
                    <a:gd name="T60" fmla="*/ 170 w 924"/>
                    <a:gd name="T61" fmla="*/ 186 h 1258"/>
                    <a:gd name="T62" fmla="*/ 109 w 924"/>
                    <a:gd name="T63" fmla="*/ 112 h 1258"/>
                    <a:gd name="T64" fmla="*/ 48 w 924"/>
                    <a:gd name="T65" fmla="*/ 38 h 1258"/>
                    <a:gd name="T66" fmla="*/ 3 w 924"/>
                    <a:gd name="T67" fmla="*/ 0 h 1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24" h="1258">
                      <a:moveTo>
                        <a:pt x="16" y="19"/>
                      </a:moveTo>
                      <a:lnTo>
                        <a:pt x="0" y="18"/>
                      </a:lnTo>
                      <a:lnTo>
                        <a:pt x="30" y="53"/>
                      </a:lnTo>
                      <a:lnTo>
                        <a:pt x="61" y="89"/>
                      </a:lnTo>
                      <a:lnTo>
                        <a:pt x="91" y="127"/>
                      </a:lnTo>
                      <a:lnTo>
                        <a:pt x="120" y="163"/>
                      </a:lnTo>
                      <a:lnTo>
                        <a:pt x="151" y="201"/>
                      </a:lnTo>
                      <a:lnTo>
                        <a:pt x="181" y="237"/>
                      </a:lnTo>
                      <a:lnTo>
                        <a:pt x="212" y="275"/>
                      </a:lnTo>
                      <a:lnTo>
                        <a:pt x="241" y="313"/>
                      </a:lnTo>
                      <a:lnTo>
                        <a:pt x="272" y="351"/>
                      </a:lnTo>
                      <a:lnTo>
                        <a:pt x="301" y="390"/>
                      </a:lnTo>
                      <a:lnTo>
                        <a:pt x="330" y="428"/>
                      </a:lnTo>
                      <a:lnTo>
                        <a:pt x="359" y="466"/>
                      </a:lnTo>
                      <a:lnTo>
                        <a:pt x="388" y="505"/>
                      </a:lnTo>
                      <a:lnTo>
                        <a:pt x="418" y="543"/>
                      </a:lnTo>
                      <a:lnTo>
                        <a:pt x="446" y="582"/>
                      </a:lnTo>
                      <a:lnTo>
                        <a:pt x="475" y="621"/>
                      </a:lnTo>
                      <a:lnTo>
                        <a:pt x="504" y="661"/>
                      </a:lnTo>
                      <a:lnTo>
                        <a:pt x="533" y="700"/>
                      </a:lnTo>
                      <a:lnTo>
                        <a:pt x="561" y="739"/>
                      </a:lnTo>
                      <a:lnTo>
                        <a:pt x="589" y="778"/>
                      </a:lnTo>
                      <a:lnTo>
                        <a:pt x="616" y="818"/>
                      </a:lnTo>
                      <a:lnTo>
                        <a:pt x="644" y="858"/>
                      </a:lnTo>
                      <a:lnTo>
                        <a:pt x="671" y="898"/>
                      </a:lnTo>
                      <a:lnTo>
                        <a:pt x="699" y="938"/>
                      </a:lnTo>
                      <a:lnTo>
                        <a:pt x="725" y="978"/>
                      </a:lnTo>
                      <a:lnTo>
                        <a:pt x="751" y="1018"/>
                      </a:lnTo>
                      <a:lnTo>
                        <a:pt x="778" y="1058"/>
                      </a:lnTo>
                      <a:lnTo>
                        <a:pt x="804" y="1098"/>
                      </a:lnTo>
                      <a:lnTo>
                        <a:pt x="830" y="1138"/>
                      </a:lnTo>
                      <a:lnTo>
                        <a:pt x="855" y="1178"/>
                      </a:lnTo>
                      <a:lnTo>
                        <a:pt x="878" y="1218"/>
                      </a:lnTo>
                      <a:lnTo>
                        <a:pt x="904" y="1258"/>
                      </a:lnTo>
                      <a:lnTo>
                        <a:pt x="924" y="1247"/>
                      </a:lnTo>
                      <a:lnTo>
                        <a:pt x="900" y="1206"/>
                      </a:lnTo>
                      <a:lnTo>
                        <a:pt x="875" y="1167"/>
                      </a:lnTo>
                      <a:lnTo>
                        <a:pt x="849" y="1126"/>
                      </a:lnTo>
                      <a:lnTo>
                        <a:pt x="823" y="1085"/>
                      </a:lnTo>
                      <a:lnTo>
                        <a:pt x="797" y="1045"/>
                      </a:lnTo>
                      <a:lnTo>
                        <a:pt x="770" y="1005"/>
                      </a:lnTo>
                      <a:lnTo>
                        <a:pt x="744" y="965"/>
                      </a:lnTo>
                      <a:lnTo>
                        <a:pt x="718" y="924"/>
                      </a:lnTo>
                      <a:lnTo>
                        <a:pt x="690" y="885"/>
                      </a:lnTo>
                      <a:lnTo>
                        <a:pt x="664" y="845"/>
                      </a:lnTo>
                      <a:lnTo>
                        <a:pt x="637" y="805"/>
                      </a:lnTo>
                      <a:lnTo>
                        <a:pt x="608" y="765"/>
                      </a:lnTo>
                      <a:lnTo>
                        <a:pt x="580" y="726"/>
                      </a:lnTo>
                      <a:lnTo>
                        <a:pt x="552" y="685"/>
                      </a:lnTo>
                      <a:lnTo>
                        <a:pt x="523" y="646"/>
                      </a:lnTo>
                      <a:lnTo>
                        <a:pt x="496" y="607"/>
                      </a:lnTo>
                      <a:lnTo>
                        <a:pt x="466" y="568"/>
                      </a:lnTo>
                      <a:lnTo>
                        <a:pt x="437" y="528"/>
                      </a:lnTo>
                      <a:lnTo>
                        <a:pt x="407" y="490"/>
                      </a:lnTo>
                      <a:lnTo>
                        <a:pt x="379" y="451"/>
                      </a:lnTo>
                      <a:lnTo>
                        <a:pt x="349" y="413"/>
                      </a:lnTo>
                      <a:lnTo>
                        <a:pt x="320" y="376"/>
                      </a:lnTo>
                      <a:lnTo>
                        <a:pt x="289" y="336"/>
                      </a:lnTo>
                      <a:lnTo>
                        <a:pt x="259" y="298"/>
                      </a:lnTo>
                      <a:lnTo>
                        <a:pt x="229" y="261"/>
                      </a:lnTo>
                      <a:lnTo>
                        <a:pt x="199" y="223"/>
                      </a:lnTo>
                      <a:lnTo>
                        <a:pt x="170" y="186"/>
                      </a:lnTo>
                      <a:lnTo>
                        <a:pt x="139" y="149"/>
                      </a:lnTo>
                      <a:lnTo>
                        <a:pt x="109" y="112"/>
                      </a:lnTo>
                      <a:lnTo>
                        <a:pt x="80" y="74"/>
                      </a:lnTo>
                      <a:lnTo>
                        <a:pt x="48" y="38"/>
                      </a:lnTo>
                      <a:lnTo>
                        <a:pt x="19" y="2"/>
                      </a:lnTo>
                      <a:lnTo>
                        <a:pt x="3" y="0"/>
                      </a:lnTo>
                      <a:lnTo>
                        <a:pt x="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8" name="Freeform 17"/>
                <p:cNvSpPr>
                  <a:spLocks/>
                </p:cNvSpPr>
                <p:nvPr/>
              </p:nvSpPr>
              <p:spPr bwMode="auto">
                <a:xfrm>
                  <a:off x="4448" y="2403"/>
                  <a:ext cx="17" cy="15"/>
                </a:xfrm>
                <a:custGeom>
                  <a:avLst/>
                  <a:gdLst>
                    <a:gd name="T0" fmla="*/ 18 w 53"/>
                    <a:gd name="T1" fmla="*/ 29 h 47"/>
                    <a:gd name="T2" fmla="*/ 16 w 53"/>
                    <a:gd name="T3" fmla="*/ 47 h 47"/>
                    <a:gd name="T4" fmla="*/ 21 w 53"/>
                    <a:gd name="T5" fmla="*/ 42 h 47"/>
                    <a:gd name="T6" fmla="*/ 25 w 53"/>
                    <a:gd name="T7" fmla="*/ 40 h 47"/>
                    <a:gd name="T8" fmla="*/ 29 w 53"/>
                    <a:gd name="T9" fmla="*/ 37 h 47"/>
                    <a:gd name="T10" fmla="*/ 34 w 53"/>
                    <a:gd name="T11" fmla="*/ 32 h 47"/>
                    <a:gd name="T12" fmla="*/ 40 w 53"/>
                    <a:gd name="T13" fmla="*/ 29 h 47"/>
                    <a:gd name="T14" fmla="*/ 43 w 53"/>
                    <a:gd name="T15" fmla="*/ 26 h 47"/>
                    <a:gd name="T16" fmla="*/ 48 w 53"/>
                    <a:gd name="T17" fmla="*/ 22 h 47"/>
                    <a:gd name="T18" fmla="*/ 53 w 53"/>
                    <a:gd name="T19" fmla="*/ 19 h 47"/>
                    <a:gd name="T20" fmla="*/ 40 w 53"/>
                    <a:gd name="T21" fmla="*/ 0 h 47"/>
                    <a:gd name="T22" fmla="*/ 34 w 53"/>
                    <a:gd name="T23" fmla="*/ 3 h 47"/>
                    <a:gd name="T24" fmla="*/ 29 w 53"/>
                    <a:gd name="T25" fmla="*/ 6 h 47"/>
                    <a:gd name="T26" fmla="*/ 24 w 53"/>
                    <a:gd name="T27" fmla="*/ 10 h 47"/>
                    <a:gd name="T28" fmla="*/ 19 w 53"/>
                    <a:gd name="T29" fmla="*/ 13 h 47"/>
                    <a:gd name="T30" fmla="*/ 15 w 53"/>
                    <a:gd name="T31" fmla="*/ 18 h 47"/>
                    <a:gd name="T32" fmla="*/ 11 w 53"/>
                    <a:gd name="T33" fmla="*/ 21 h 47"/>
                    <a:gd name="T34" fmla="*/ 6 w 53"/>
                    <a:gd name="T35" fmla="*/ 24 h 47"/>
                    <a:gd name="T36" fmla="*/ 2 w 53"/>
                    <a:gd name="T37" fmla="*/ 28 h 47"/>
                    <a:gd name="T38" fmla="*/ 0 w 53"/>
                    <a:gd name="T39" fmla="*/ 44 h 47"/>
                    <a:gd name="T40" fmla="*/ 18 w 53"/>
                    <a:gd name="T41" fmla="*/ 29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3" h="47">
                      <a:moveTo>
                        <a:pt x="18" y="29"/>
                      </a:moveTo>
                      <a:lnTo>
                        <a:pt x="16" y="47"/>
                      </a:lnTo>
                      <a:lnTo>
                        <a:pt x="21" y="42"/>
                      </a:lnTo>
                      <a:lnTo>
                        <a:pt x="25" y="40"/>
                      </a:lnTo>
                      <a:lnTo>
                        <a:pt x="29" y="37"/>
                      </a:lnTo>
                      <a:lnTo>
                        <a:pt x="34" y="32"/>
                      </a:lnTo>
                      <a:lnTo>
                        <a:pt x="40" y="29"/>
                      </a:lnTo>
                      <a:lnTo>
                        <a:pt x="43" y="26"/>
                      </a:lnTo>
                      <a:lnTo>
                        <a:pt x="48" y="22"/>
                      </a:lnTo>
                      <a:lnTo>
                        <a:pt x="53" y="19"/>
                      </a:lnTo>
                      <a:lnTo>
                        <a:pt x="40" y="0"/>
                      </a:lnTo>
                      <a:lnTo>
                        <a:pt x="34" y="3"/>
                      </a:lnTo>
                      <a:lnTo>
                        <a:pt x="29" y="6"/>
                      </a:lnTo>
                      <a:lnTo>
                        <a:pt x="24" y="10"/>
                      </a:lnTo>
                      <a:lnTo>
                        <a:pt x="19" y="13"/>
                      </a:lnTo>
                      <a:lnTo>
                        <a:pt x="15" y="18"/>
                      </a:lnTo>
                      <a:lnTo>
                        <a:pt x="11" y="21"/>
                      </a:lnTo>
                      <a:lnTo>
                        <a:pt x="6" y="24"/>
                      </a:lnTo>
                      <a:lnTo>
                        <a:pt x="2" y="28"/>
                      </a:lnTo>
                      <a:lnTo>
                        <a:pt x="0" y="44"/>
                      </a:lnTo>
                      <a:lnTo>
                        <a:pt x="18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9" name="Freeform 18"/>
                <p:cNvSpPr>
                  <a:spLocks/>
                </p:cNvSpPr>
                <p:nvPr/>
              </p:nvSpPr>
              <p:spPr bwMode="auto">
                <a:xfrm>
                  <a:off x="4609" y="2661"/>
                  <a:ext cx="43" cy="43"/>
                </a:xfrm>
                <a:custGeom>
                  <a:avLst/>
                  <a:gdLst>
                    <a:gd name="T0" fmla="*/ 111 w 131"/>
                    <a:gd name="T1" fmla="*/ 12 h 130"/>
                    <a:gd name="T2" fmla="*/ 103 w 131"/>
                    <a:gd name="T3" fmla="*/ 9 h 130"/>
                    <a:gd name="T4" fmla="*/ 98 w 131"/>
                    <a:gd name="T5" fmla="*/ 9 h 130"/>
                    <a:gd name="T6" fmla="*/ 90 w 131"/>
                    <a:gd name="T7" fmla="*/ 6 h 130"/>
                    <a:gd name="T8" fmla="*/ 83 w 131"/>
                    <a:gd name="T9" fmla="*/ 4 h 130"/>
                    <a:gd name="T10" fmla="*/ 77 w 131"/>
                    <a:gd name="T11" fmla="*/ 4 h 130"/>
                    <a:gd name="T12" fmla="*/ 70 w 131"/>
                    <a:gd name="T13" fmla="*/ 3 h 130"/>
                    <a:gd name="T14" fmla="*/ 61 w 131"/>
                    <a:gd name="T15" fmla="*/ 3 h 130"/>
                    <a:gd name="T16" fmla="*/ 54 w 131"/>
                    <a:gd name="T17" fmla="*/ 0 h 130"/>
                    <a:gd name="T18" fmla="*/ 48 w 131"/>
                    <a:gd name="T19" fmla="*/ 0 h 130"/>
                    <a:gd name="T20" fmla="*/ 42 w 131"/>
                    <a:gd name="T21" fmla="*/ 0 h 130"/>
                    <a:gd name="T22" fmla="*/ 38 w 131"/>
                    <a:gd name="T23" fmla="*/ 3 h 130"/>
                    <a:gd name="T24" fmla="*/ 32 w 131"/>
                    <a:gd name="T25" fmla="*/ 4 h 130"/>
                    <a:gd name="T26" fmla="*/ 26 w 131"/>
                    <a:gd name="T27" fmla="*/ 7 h 130"/>
                    <a:gd name="T28" fmla="*/ 22 w 131"/>
                    <a:gd name="T29" fmla="*/ 10 h 130"/>
                    <a:gd name="T30" fmla="*/ 19 w 131"/>
                    <a:gd name="T31" fmla="*/ 16 h 130"/>
                    <a:gd name="T32" fmla="*/ 15 w 131"/>
                    <a:gd name="T33" fmla="*/ 20 h 130"/>
                    <a:gd name="T34" fmla="*/ 9 w 131"/>
                    <a:gd name="T35" fmla="*/ 36 h 130"/>
                    <a:gd name="T36" fmla="*/ 4 w 131"/>
                    <a:gd name="T37" fmla="*/ 51 h 130"/>
                    <a:gd name="T38" fmla="*/ 3 w 131"/>
                    <a:gd name="T39" fmla="*/ 67 h 130"/>
                    <a:gd name="T40" fmla="*/ 0 w 131"/>
                    <a:gd name="T41" fmla="*/ 84 h 130"/>
                    <a:gd name="T42" fmla="*/ 0 w 131"/>
                    <a:gd name="T43" fmla="*/ 89 h 130"/>
                    <a:gd name="T44" fmla="*/ 2 w 131"/>
                    <a:gd name="T45" fmla="*/ 93 h 130"/>
                    <a:gd name="T46" fmla="*/ 3 w 131"/>
                    <a:gd name="T47" fmla="*/ 96 h 130"/>
                    <a:gd name="T48" fmla="*/ 6 w 131"/>
                    <a:gd name="T49" fmla="*/ 100 h 130"/>
                    <a:gd name="T50" fmla="*/ 7 w 131"/>
                    <a:gd name="T51" fmla="*/ 105 h 130"/>
                    <a:gd name="T52" fmla="*/ 12 w 131"/>
                    <a:gd name="T53" fmla="*/ 108 h 130"/>
                    <a:gd name="T54" fmla="*/ 15 w 131"/>
                    <a:gd name="T55" fmla="*/ 111 h 130"/>
                    <a:gd name="T56" fmla="*/ 18 w 131"/>
                    <a:gd name="T57" fmla="*/ 112 h 130"/>
                    <a:gd name="T58" fmla="*/ 25 w 131"/>
                    <a:gd name="T59" fmla="*/ 114 h 130"/>
                    <a:gd name="T60" fmla="*/ 32 w 131"/>
                    <a:gd name="T61" fmla="*/ 116 h 130"/>
                    <a:gd name="T62" fmla="*/ 39 w 131"/>
                    <a:gd name="T63" fmla="*/ 119 h 130"/>
                    <a:gd name="T64" fmla="*/ 48 w 131"/>
                    <a:gd name="T65" fmla="*/ 121 h 130"/>
                    <a:gd name="T66" fmla="*/ 55 w 131"/>
                    <a:gd name="T67" fmla="*/ 124 h 130"/>
                    <a:gd name="T68" fmla="*/ 64 w 131"/>
                    <a:gd name="T69" fmla="*/ 127 h 130"/>
                    <a:gd name="T70" fmla="*/ 71 w 131"/>
                    <a:gd name="T71" fmla="*/ 128 h 130"/>
                    <a:gd name="T72" fmla="*/ 80 w 131"/>
                    <a:gd name="T73" fmla="*/ 130 h 130"/>
                    <a:gd name="T74" fmla="*/ 86 w 131"/>
                    <a:gd name="T75" fmla="*/ 130 h 130"/>
                    <a:gd name="T76" fmla="*/ 90 w 131"/>
                    <a:gd name="T77" fmla="*/ 128 h 130"/>
                    <a:gd name="T78" fmla="*/ 96 w 131"/>
                    <a:gd name="T79" fmla="*/ 127 h 130"/>
                    <a:gd name="T80" fmla="*/ 100 w 131"/>
                    <a:gd name="T81" fmla="*/ 125 h 130"/>
                    <a:gd name="T82" fmla="*/ 106 w 131"/>
                    <a:gd name="T83" fmla="*/ 121 h 130"/>
                    <a:gd name="T84" fmla="*/ 111 w 131"/>
                    <a:gd name="T85" fmla="*/ 118 h 130"/>
                    <a:gd name="T86" fmla="*/ 114 w 131"/>
                    <a:gd name="T87" fmla="*/ 114 h 130"/>
                    <a:gd name="T88" fmla="*/ 115 w 131"/>
                    <a:gd name="T89" fmla="*/ 109 h 130"/>
                    <a:gd name="T90" fmla="*/ 121 w 131"/>
                    <a:gd name="T91" fmla="*/ 96 h 130"/>
                    <a:gd name="T92" fmla="*/ 124 w 131"/>
                    <a:gd name="T93" fmla="*/ 83 h 130"/>
                    <a:gd name="T94" fmla="*/ 128 w 131"/>
                    <a:gd name="T95" fmla="*/ 67 h 130"/>
                    <a:gd name="T96" fmla="*/ 131 w 131"/>
                    <a:gd name="T97" fmla="*/ 51 h 130"/>
                    <a:gd name="T98" fmla="*/ 131 w 131"/>
                    <a:gd name="T99" fmla="*/ 47 h 130"/>
                    <a:gd name="T100" fmla="*/ 131 w 131"/>
                    <a:gd name="T101" fmla="*/ 41 h 130"/>
                    <a:gd name="T102" fmla="*/ 130 w 131"/>
                    <a:gd name="T103" fmla="*/ 34 h 130"/>
                    <a:gd name="T104" fmla="*/ 127 w 131"/>
                    <a:gd name="T105" fmla="*/ 28 h 130"/>
                    <a:gd name="T106" fmla="*/ 124 w 131"/>
                    <a:gd name="T107" fmla="*/ 23 h 130"/>
                    <a:gd name="T108" fmla="*/ 121 w 131"/>
                    <a:gd name="T109" fmla="*/ 18 h 130"/>
                    <a:gd name="T110" fmla="*/ 115 w 131"/>
                    <a:gd name="T111" fmla="*/ 13 h 130"/>
                    <a:gd name="T112" fmla="*/ 111 w 131"/>
                    <a:gd name="T113" fmla="*/ 12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1" h="130">
                      <a:moveTo>
                        <a:pt x="111" y="12"/>
                      </a:moveTo>
                      <a:lnTo>
                        <a:pt x="103" y="9"/>
                      </a:lnTo>
                      <a:lnTo>
                        <a:pt x="98" y="9"/>
                      </a:lnTo>
                      <a:lnTo>
                        <a:pt x="90" y="6"/>
                      </a:lnTo>
                      <a:lnTo>
                        <a:pt x="83" y="4"/>
                      </a:lnTo>
                      <a:lnTo>
                        <a:pt x="77" y="4"/>
                      </a:lnTo>
                      <a:lnTo>
                        <a:pt x="70" y="3"/>
                      </a:lnTo>
                      <a:lnTo>
                        <a:pt x="61" y="3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2" y="0"/>
                      </a:lnTo>
                      <a:lnTo>
                        <a:pt x="38" y="3"/>
                      </a:lnTo>
                      <a:lnTo>
                        <a:pt x="32" y="4"/>
                      </a:lnTo>
                      <a:lnTo>
                        <a:pt x="26" y="7"/>
                      </a:lnTo>
                      <a:lnTo>
                        <a:pt x="22" y="10"/>
                      </a:lnTo>
                      <a:lnTo>
                        <a:pt x="19" y="16"/>
                      </a:lnTo>
                      <a:lnTo>
                        <a:pt x="15" y="20"/>
                      </a:lnTo>
                      <a:lnTo>
                        <a:pt x="9" y="36"/>
                      </a:lnTo>
                      <a:lnTo>
                        <a:pt x="4" y="51"/>
                      </a:lnTo>
                      <a:lnTo>
                        <a:pt x="3" y="67"/>
                      </a:lnTo>
                      <a:lnTo>
                        <a:pt x="0" y="84"/>
                      </a:lnTo>
                      <a:lnTo>
                        <a:pt x="0" y="89"/>
                      </a:lnTo>
                      <a:lnTo>
                        <a:pt x="2" y="93"/>
                      </a:lnTo>
                      <a:lnTo>
                        <a:pt x="3" y="96"/>
                      </a:lnTo>
                      <a:lnTo>
                        <a:pt x="6" y="100"/>
                      </a:lnTo>
                      <a:lnTo>
                        <a:pt x="7" y="105"/>
                      </a:lnTo>
                      <a:lnTo>
                        <a:pt x="12" y="108"/>
                      </a:lnTo>
                      <a:lnTo>
                        <a:pt x="15" y="111"/>
                      </a:lnTo>
                      <a:lnTo>
                        <a:pt x="18" y="112"/>
                      </a:lnTo>
                      <a:lnTo>
                        <a:pt x="25" y="114"/>
                      </a:lnTo>
                      <a:lnTo>
                        <a:pt x="32" y="116"/>
                      </a:lnTo>
                      <a:lnTo>
                        <a:pt x="39" y="119"/>
                      </a:lnTo>
                      <a:lnTo>
                        <a:pt x="48" y="121"/>
                      </a:lnTo>
                      <a:lnTo>
                        <a:pt x="55" y="124"/>
                      </a:lnTo>
                      <a:lnTo>
                        <a:pt x="64" y="127"/>
                      </a:lnTo>
                      <a:lnTo>
                        <a:pt x="71" y="128"/>
                      </a:lnTo>
                      <a:lnTo>
                        <a:pt x="80" y="130"/>
                      </a:lnTo>
                      <a:lnTo>
                        <a:pt x="86" y="130"/>
                      </a:lnTo>
                      <a:lnTo>
                        <a:pt x="90" y="128"/>
                      </a:lnTo>
                      <a:lnTo>
                        <a:pt x="96" y="127"/>
                      </a:lnTo>
                      <a:lnTo>
                        <a:pt x="100" y="125"/>
                      </a:lnTo>
                      <a:lnTo>
                        <a:pt x="106" y="121"/>
                      </a:lnTo>
                      <a:lnTo>
                        <a:pt x="111" y="118"/>
                      </a:lnTo>
                      <a:lnTo>
                        <a:pt x="114" y="114"/>
                      </a:lnTo>
                      <a:lnTo>
                        <a:pt x="115" y="109"/>
                      </a:lnTo>
                      <a:lnTo>
                        <a:pt x="121" y="96"/>
                      </a:lnTo>
                      <a:lnTo>
                        <a:pt x="124" y="83"/>
                      </a:lnTo>
                      <a:lnTo>
                        <a:pt x="128" y="67"/>
                      </a:lnTo>
                      <a:lnTo>
                        <a:pt x="131" y="51"/>
                      </a:lnTo>
                      <a:lnTo>
                        <a:pt x="131" y="47"/>
                      </a:lnTo>
                      <a:lnTo>
                        <a:pt x="131" y="41"/>
                      </a:lnTo>
                      <a:lnTo>
                        <a:pt x="130" y="34"/>
                      </a:lnTo>
                      <a:lnTo>
                        <a:pt x="127" y="28"/>
                      </a:lnTo>
                      <a:lnTo>
                        <a:pt x="124" y="23"/>
                      </a:lnTo>
                      <a:lnTo>
                        <a:pt x="121" y="18"/>
                      </a:lnTo>
                      <a:lnTo>
                        <a:pt x="115" y="13"/>
                      </a:lnTo>
                      <a:lnTo>
                        <a:pt x="111" y="12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0" name="Freeform 19"/>
                <p:cNvSpPr>
                  <a:spLocks/>
                </p:cNvSpPr>
                <p:nvPr/>
              </p:nvSpPr>
              <p:spPr bwMode="auto">
                <a:xfrm>
                  <a:off x="4626" y="2657"/>
                  <a:ext cx="21" cy="11"/>
                </a:xfrm>
                <a:custGeom>
                  <a:avLst/>
                  <a:gdLst>
                    <a:gd name="T0" fmla="*/ 0 w 64"/>
                    <a:gd name="T1" fmla="*/ 24 h 35"/>
                    <a:gd name="T2" fmla="*/ 9 w 64"/>
                    <a:gd name="T3" fmla="*/ 25 h 35"/>
                    <a:gd name="T4" fmla="*/ 17 w 64"/>
                    <a:gd name="T5" fmla="*/ 27 h 35"/>
                    <a:gd name="T6" fmla="*/ 25 w 64"/>
                    <a:gd name="T7" fmla="*/ 28 h 35"/>
                    <a:gd name="T8" fmla="*/ 31 w 64"/>
                    <a:gd name="T9" fmla="*/ 28 h 35"/>
                    <a:gd name="T10" fmla="*/ 36 w 64"/>
                    <a:gd name="T11" fmla="*/ 30 h 35"/>
                    <a:gd name="T12" fmla="*/ 44 w 64"/>
                    <a:gd name="T13" fmla="*/ 31 h 35"/>
                    <a:gd name="T14" fmla="*/ 49 w 64"/>
                    <a:gd name="T15" fmla="*/ 32 h 35"/>
                    <a:gd name="T16" fmla="*/ 55 w 64"/>
                    <a:gd name="T17" fmla="*/ 35 h 35"/>
                    <a:gd name="T18" fmla="*/ 64 w 64"/>
                    <a:gd name="T19" fmla="*/ 14 h 35"/>
                    <a:gd name="T20" fmla="*/ 55 w 64"/>
                    <a:gd name="T21" fmla="*/ 9 h 35"/>
                    <a:gd name="T22" fmla="*/ 48 w 64"/>
                    <a:gd name="T23" fmla="*/ 9 h 35"/>
                    <a:gd name="T24" fmla="*/ 41 w 64"/>
                    <a:gd name="T25" fmla="*/ 6 h 35"/>
                    <a:gd name="T26" fmla="*/ 35 w 64"/>
                    <a:gd name="T27" fmla="*/ 6 h 35"/>
                    <a:gd name="T28" fmla="*/ 28 w 64"/>
                    <a:gd name="T29" fmla="*/ 5 h 35"/>
                    <a:gd name="T30" fmla="*/ 20 w 64"/>
                    <a:gd name="T31" fmla="*/ 3 h 35"/>
                    <a:gd name="T32" fmla="*/ 13 w 64"/>
                    <a:gd name="T33" fmla="*/ 2 h 35"/>
                    <a:gd name="T34" fmla="*/ 6 w 64"/>
                    <a:gd name="T35" fmla="*/ 0 h 35"/>
                    <a:gd name="T36" fmla="*/ 0 w 64"/>
                    <a:gd name="T37" fmla="*/ 2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4" h="35">
                      <a:moveTo>
                        <a:pt x="0" y="24"/>
                      </a:moveTo>
                      <a:lnTo>
                        <a:pt x="9" y="25"/>
                      </a:lnTo>
                      <a:lnTo>
                        <a:pt x="17" y="27"/>
                      </a:lnTo>
                      <a:lnTo>
                        <a:pt x="25" y="28"/>
                      </a:lnTo>
                      <a:lnTo>
                        <a:pt x="31" y="28"/>
                      </a:lnTo>
                      <a:lnTo>
                        <a:pt x="36" y="30"/>
                      </a:lnTo>
                      <a:lnTo>
                        <a:pt x="44" y="31"/>
                      </a:lnTo>
                      <a:lnTo>
                        <a:pt x="49" y="32"/>
                      </a:lnTo>
                      <a:lnTo>
                        <a:pt x="55" y="35"/>
                      </a:lnTo>
                      <a:lnTo>
                        <a:pt x="64" y="14"/>
                      </a:lnTo>
                      <a:lnTo>
                        <a:pt x="55" y="9"/>
                      </a:lnTo>
                      <a:lnTo>
                        <a:pt x="48" y="9"/>
                      </a:lnTo>
                      <a:lnTo>
                        <a:pt x="41" y="6"/>
                      </a:lnTo>
                      <a:lnTo>
                        <a:pt x="35" y="6"/>
                      </a:lnTo>
                      <a:lnTo>
                        <a:pt x="28" y="5"/>
                      </a:lnTo>
                      <a:lnTo>
                        <a:pt x="20" y="3"/>
                      </a:ln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1" name="Freeform 20"/>
                <p:cNvSpPr>
                  <a:spLocks/>
                </p:cNvSpPr>
                <p:nvPr/>
              </p:nvSpPr>
              <p:spPr bwMode="auto">
                <a:xfrm>
                  <a:off x="4610" y="2657"/>
                  <a:ext cx="18" cy="12"/>
                </a:xfrm>
                <a:custGeom>
                  <a:avLst/>
                  <a:gdLst>
                    <a:gd name="T0" fmla="*/ 22 w 53"/>
                    <a:gd name="T1" fmla="*/ 38 h 38"/>
                    <a:gd name="T2" fmla="*/ 22 w 53"/>
                    <a:gd name="T3" fmla="*/ 37 h 38"/>
                    <a:gd name="T4" fmla="*/ 24 w 53"/>
                    <a:gd name="T5" fmla="*/ 35 h 38"/>
                    <a:gd name="T6" fmla="*/ 27 w 53"/>
                    <a:gd name="T7" fmla="*/ 31 h 38"/>
                    <a:gd name="T8" fmla="*/ 30 w 53"/>
                    <a:gd name="T9" fmla="*/ 30 h 38"/>
                    <a:gd name="T10" fmla="*/ 34 w 53"/>
                    <a:gd name="T11" fmla="*/ 27 h 38"/>
                    <a:gd name="T12" fmla="*/ 38 w 53"/>
                    <a:gd name="T13" fmla="*/ 25 h 38"/>
                    <a:gd name="T14" fmla="*/ 41 w 53"/>
                    <a:gd name="T15" fmla="*/ 24 h 38"/>
                    <a:gd name="T16" fmla="*/ 47 w 53"/>
                    <a:gd name="T17" fmla="*/ 24 h 38"/>
                    <a:gd name="T18" fmla="*/ 53 w 53"/>
                    <a:gd name="T19" fmla="*/ 0 h 38"/>
                    <a:gd name="T20" fmla="*/ 44 w 53"/>
                    <a:gd name="T21" fmla="*/ 0 h 38"/>
                    <a:gd name="T22" fmla="*/ 37 w 53"/>
                    <a:gd name="T23" fmla="*/ 0 h 38"/>
                    <a:gd name="T24" fmla="*/ 30 w 53"/>
                    <a:gd name="T25" fmla="*/ 3 h 38"/>
                    <a:gd name="T26" fmla="*/ 22 w 53"/>
                    <a:gd name="T27" fmla="*/ 6 h 38"/>
                    <a:gd name="T28" fmla="*/ 16 w 53"/>
                    <a:gd name="T29" fmla="*/ 9 h 38"/>
                    <a:gd name="T30" fmla="*/ 9 w 53"/>
                    <a:gd name="T31" fmla="*/ 15 h 38"/>
                    <a:gd name="T32" fmla="*/ 5 w 53"/>
                    <a:gd name="T33" fmla="*/ 21 h 38"/>
                    <a:gd name="T34" fmla="*/ 0 w 53"/>
                    <a:gd name="T35" fmla="*/ 28 h 38"/>
                    <a:gd name="T36" fmla="*/ 0 w 53"/>
                    <a:gd name="T37" fmla="*/ 27 h 38"/>
                    <a:gd name="T38" fmla="*/ 22 w 53"/>
                    <a:gd name="T3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3" h="38">
                      <a:moveTo>
                        <a:pt x="22" y="38"/>
                      </a:moveTo>
                      <a:lnTo>
                        <a:pt x="22" y="37"/>
                      </a:lnTo>
                      <a:lnTo>
                        <a:pt x="24" y="35"/>
                      </a:lnTo>
                      <a:lnTo>
                        <a:pt x="27" y="31"/>
                      </a:lnTo>
                      <a:lnTo>
                        <a:pt x="30" y="30"/>
                      </a:lnTo>
                      <a:lnTo>
                        <a:pt x="34" y="27"/>
                      </a:lnTo>
                      <a:lnTo>
                        <a:pt x="38" y="25"/>
                      </a:lnTo>
                      <a:lnTo>
                        <a:pt x="41" y="24"/>
                      </a:lnTo>
                      <a:lnTo>
                        <a:pt x="47" y="2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7" y="0"/>
                      </a:lnTo>
                      <a:lnTo>
                        <a:pt x="30" y="3"/>
                      </a:lnTo>
                      <a:lnTo>
                        <a:pt x="22" y="6"/>
                      </a:lnTo>
                      <a:lnTo>
                        <a:pt x="16" y="9"/>
                      </a:lnTo>
                      <a:lnTo>
                        <a:pt x="9" y="15"/>
                      </a:lnTo>
                      <a:lnTo>
                        <a:pt x="5" y="21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22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2" name="Freeform 21"/>
                <p:cNvSpPr>
                  <a:spLocks/>
                </p:cNvSpPr>
                <p:nvPr/>
              </p:nvSpPr>
              <p:spPr bwMode="auto">
                <a:xfrm>
                  <a:off x="4605" y="2666"/>
                  <a:ext cx="12" cy="23"/>
                </a:xfrm>
                <a:custGeom>
                  <a:avLst/>
                  <a:gdLst>
                    <a:gd name="T0" fmla="*/ 24 w 38"/>
                    <a:gd name="T1" fmla="*/ 71 h 71"/>
                    <a:gd name="T2" fmla="*/ 24 w 38"/>
                    <a:gd name="T3" fmla="*/ 62 h 71"/>
                    <a:gd name="T4" fmla="*/ 25 w 38"/>
                    <a:gd name="T5" fmla="*/ 55 h 71"/>
                    <a:gd name="T6" fmla="*/ 27 w 38"/>
                    <a:gd name="T7" fmla="*/ 46 h 71"/>
                    <a:gd name="T8" fmla="*/ 28 w 38"/>
                    <a:gd name="T9" fmla="*/ 39 h 71"/>
                    <a:gd name="T10" fmla="*/ 30 w 38"/>
                    <a:gd name="T11" fmla="*/ 33 h 71"/>
                    <a:gd name="T12" fmla="*/ 32 w 38"/>
                    <a:gd name="T13" fmla="*/ 26 h 71"/>
                    <a:gd name="T14" fmla="*/ 35 w 38"/>
                    <a:gd name="T15" fmla="*/ 19 h 71"/>
                    <a:gd name="T16" fmla="*/ 38 w 38"/>
                    <a:gd name="T17" fmla="*/ 11 h 71"/>
                    <a:gd name="T18" fmla="*/ 16 w 38"/>
                    <a:gd name="T19" fmla="*/ 0 h 71"/>
                    <a:gd name="T20" fmla="*/ 12 w 38"/>
                    <a:gd name="T21" fmla="*/ 10 h 71"/>
                    <a:gd name="T22" fmla="*/ 9 w 38"/>
                    <a:gd name="T23" fmla="*/ 19 h 71"/>
                    <a:gd name="T24" fmla="*/ 6 w 38"/>
                    <a:gd name="T25" fmla="*/ 26 h 71"/>
                    <a:gd name="T26" fmla="*/ 5 w 38"/>
                    <a:gd name="T27" fmla="*/ 35 h 71"/>
                    <a:gd name="T28" fmla="*/ 3 w 38"/>
                    <a:gd name="T29" fmla="*/ 42 h 71"/>
                    <a:gd name="T30" fmla="*/ 3 w 38"/>
                    <a:gd name="T31" fmla="*/ 52 h 71"/>
                    <a:gd name="T32" fmla="*/ 2 w 38"/>
                    <a:gd name="T33" fmla="*/ 59 h 71"/>
                    <a:gd name="T34" fmla="*/ 0 w 38"/>
                    <a:gd name="T35" fmla="*/ 69 h 71"/>
                    <a:gd name="T36" fmla="*/ 24 w 38"/>
                    <a:gd name="T37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71">
                      <a:moveTo>
                        <a:pt x="24" y="71"/>
                      </a:moveTo>
                      <a:lnTo>
                        <a:pt x="24" y="62"/>
                      </a:lnTo>
                      <a:lnTo>
                        <a:pt x="25" y="55"/>
                      </a:lnTo>
                      <a:lnTo>
                        <a:pt x="27" y="46"/>
                      </a:lnTo>
                      <a:lnTo>
                        <a:pt x="28" y="39"/>
                      </a:lnTo>
                      <a:lnTo>
                        <a:pt x="30" y="33"/>
                      </a:lnTo>
                      <a:lnTo>
                        <a:pt x="32" y="26"/>
                      </a:lnTo>
                      <a:lnTo>
                        <a:pt x="35" y="19"/>
                      </a:lnTo>
                      <a:lnTo>
                        <a:pt x="38" y="11"/>
                      </a:lnTo>
                      <a:lnTo>
                        <a:pt x="16" y="0"/>
                      </a:lnTo>
                      <a:lnTo>
                        <a:pt x="12" y="10"/>
                      </a:lnTo>
                      <a:lnTo>
                        <a:pt x="9" y="19"/>
                      </a:lnTo>
                      <a:lnTo>
                        <a:pt x="6" y="26"/>
                      </a:lnTo>
                      <a:lnTo>
                        <a:pt x="5" y="35"/>
                      </a:lnTo>
                      <a:lnTo>
                        <a:pt x="3" y="42"/>
                      </a:lnTo>
                      <a:lnTo>
                        <a:pt x="3" y="52"/>
                      </a:lnTo>
                      <a:lnTo>
                        <a:pt x="2" y="59"/>
                      </a:lnTo>
                      <a:lnTo>
                        <a:pt x="0" y="69"/>
                      </a:lnTo>
                      <a:lnTo>
                        <a:pt x="24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3" name="Freeform 22"/>
                <p:cNvSpPr>
                  <a:spLocks/>
                </p:cNvSpPr>
                <p:nvPr/>
              </p:nvSpPr>
              <p:spPr bwMode="auto">
                <a:xfrm>
                  <a:off x="4605" y="2689"/>
                  <a:ext cx="11" cy="13"/>
                </a:xfrm>
                <a:custGeom>
                  <a:avLst/>
                  <a:gdLst>
                    <a:gd name="T0" fmla="*/ 34 w 34"/>
                    <a:gd name="T1" fmla="*/ 16 h 40"/>
                    <a:gd name="T2" fmla="*/ 32 w 34"/>
                    <a:gd name="T3" fmla="*/ 16 h 40"/>
                    <a:gd name="T4" fmla="*/ 31 w 34"/>
                    <a:gd name="T5" fmla="*/ 15 h 40"/>
                    <a:gd name="T6" fmla="*/ 30 w 34"/>
                    <a:gd name="T7" fmla="*/ 12 h 40"/>
                    <a:gd name="T8" fmla="*/ 27 w 34"/>
                    <a:gd name="T9" fmla="*/ 11 h 40"/>
                    <a:gd name="T10" fmla="*/ 27 w 34"/>
                    <a:gd name="T11" fmla="*/ 8 h 40"/>
                    <a:gd name="T12" fmla="*/ 24 w 34"/>
                    <a:gd name="T13" fmla="*/ 5 h 40"/>
                    <a:gd name="T14" fmla="*/ 24 w 34"/>
                    <a:gd name="T15" fmla="*/ 3 h 40"/>
                    <a:gd name="T16" fmla="*/ 24 w 34"/>
                    <a:gd name="T17" fmla="*/ 2 h 40"/>
                    <a:gd name="T18" fmla="*/ 0 w 34"/>
                    <a:gd name="T19" fmla="*/ 0 h 40"/>
                    <a:gd name="T20" fmla="*/ 0 w 34"/>
                    <a:gd name="T21" fmla="*/ 6 h 40"/>
                    <a:gd name="T22" fmla="*/ 3 w 34"/>
                    <a:gd name="T23" fmla="*/ 12 h 40"/>
                    <a:gd name="T24" fmla="*/ 5 w 34"/>
                    <a:gd name="T25" fmla="*/ 18 h 40"/>
                    <a:gd name="T26" fmla="*/ 6 w 34"/>
                    <a:gd name="T27" fmla="*/ 24 h 40"/>
                    <a:gd name="T28" fmla="*/ 12 w 34"/>
                    <a:gd name="T29" fmla="*/ 28 h 40"/>
                    <a:gd name="T30" fmla="*/ 15 w 34"/>
                    <a:gd name="T31" fmla="*/ 32 h 40"/>
                    <a:gd name="T32" fmla="*/ 19 w 34"/>
                    <a:gd name="T33" fmla="*/ 35 h 40"/>
                    <a:gd name="T34" fmla="*/ 25 w 34"/>
                    <a:gd name="T35" fmla="*/ 40 h 40"/>
                    <a:gd name="T36" fmla="*/ 34 w 34"/>
                    <a:gd name="T37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40">
                      <a:moveTo>
                        <a:pt x="34" y="16"/>
                      </a:moveTo>
                      <a:lnTo>
                        <a:pt x="32" y="16"/>
                      </a:lnTo>
                      <a:lnTo>
                        <a:pt x="31" y="15"/>
                      </a:lnTo>
                      <a:lnTo>
                        <a:pt x="30" y="12"/>
                      </a:lnTo>
                      <a:lnTo>
                        <a:pt x="27" y="11"/>
                      </a:lnTo>
                      <a:lnTo>
                        <a:pt x="27" y="8"/>
                      </a:lnTo>
                      <a:lnTo>
                        <a:pt x="24" y="5"/>
                      </a:lnTo>
                      <a:lnTo>
                        <a:pt x="24" y="3"/>
                      </a:lnTo>
                      <a:lnTo>
                        <a:pt x="24" y="2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3" y="12"/>
                      </a:lnTo>
                      <a:lnTo>
                        <a:pt x="5" y="18"/>
                      </a:lnTo>
                      <a:lnTo>
                        <a:pt x="6" y="24"/>
                      </a:lnTo>
                      <a:lnTo>
                        <a:pt x="12" y="28"/>
                      </a:lnTo>
                      <a:lnTo>
                        <a:pt x="15" y="32"/>
                      </a:lnTo>
                      <a:lnTo>
                        <a:pt x="19" y="35"/>
                      </a:lnTo>
                      <a:lnTo>
                        <a:pt x="25" y="40"/>
                      </a:lnTo>
                      <a:lnTo>
                        <a:pt x="3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4" name="Freeform 23"/>
                <p:cNvSpPr>
                  <a:spLocks/>
                </p:cNvSpPr>
                <p:nvPr/>
              </p:nvSpPr>
              <p:spPr bwMode="auto">
                <a:xfrm>
                  <a:off x="4613" y="2694"/>
                  <a:ext cx="23" cy="14"/>
                </a:xfrm>
                <a:custGeom>
                  <a:avLst/>
                  <a:gdLst>
                    <a:gd name="T0" fmla="*/ 69 w 70"/>
                    <a:gd name="T1" fmla="*/ 18 h 41"/>
                    <a:gd name="T2" fmla="*/ 70 w 70"/>
                    <a:gd name="T3" fmla="*/ 18 h 41"/>
                    <a:gd name="T4" fmla="*/ 61 w 70"/>
                    <a:gd name="T5" fmla="*/ 16 h 41"/>
                    <a:gd name="T6" fmla="*/ 53 w 70"/>
                    <a:gd name="T7" fmla="*/ 14 h 41"/>
                    <a:gd name="T8" fmla="*/ 45 w 70"/>
                    <a:gd name="T9" fmla="*/ 12 h 41"/>
                    <a:gd name="T10" fmla="*/ 38 w 70"/>
                    <a:gd name="T11" fmla="*/ 11 h 41"/>
                    <a:gd name="T12" fmla="*/ 31 w 70"/>
                    <a:gd name="T13" fmla="*/ 8 h 41"/>
                    <a:gd name="T14" fmla="*/ 22 w 70"/>
                    <a:gd name="T15" fmla="*/ 5 h 41"/>
                    <a:gd name="T16" fmla="*/ 15 w 70"/>
                    <a:gd name="T17" fmla="*/ 3 h 41"/>
                    <a:gd name="T18" fmla="*/ 9 w 70"/>
                    <a:gd name="T19" fmla="*/ 0 h 41"/>
                    <a:gd name="T20" fmla="*/ 0 w 70"/>
                    <a:gd name="T21" fmla="*/ 24 h 41"/>
                    <a:gd name="T22" fmla="*/ 7 w 70"/>
                    <a:gd name="T23" fmla="*/ 25 h 41"/>
                    <a:gd name="T24" fmla="*/ 15 w 70"/>
                    <a:gd name="T25" fmla="*/ 28 h 41"/>
                    <a:gd name="T26" fmla="*/ 23 w 70"/>
                    <a:gd name="T27" fmla="*/ 31 h 41"/>
                    <a:gd name="T28" fmla="*/ 31 w 70"/>
                    <a:gd name="T29" fmla="*/ 32 h 41"/>
                    <a:gd name="T30" fmla="*/ 39 w 70"/>
                    <a:gd name="T31" fmla="*/ 35 h 41"/>
                    <a:gd name="T32" fmla="*/ 48 w 70"/>
                    <a:gd name="T33" fmla="*/ 37 h 41"/>
                    <a:gd name="T34" fmla="*/ 55 w 70"/>
                    <a:gd name="T35" fmla="*/ 40 h 41"/>
                    <a:gd name="T36" fmla="*/ 64 w 70"/>
                    <a:gd name="T37" fmla="*/ 41 h 41"/>
                    <a:gd name="T38" fmla="*/ 64 w 70"/>
                    <a:gd name="T39" fmla="*/ 41 h 41"/>
                    <a:gd name="T40" fmla="*/ 69 w 70"/>
                    <a:gd name="T4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0" h="41">
                      <a:moveTo>
                        <a:pt x="69" y="18"/>
                      </a:moveTo>
                      <a:lnTo>
                        <a:pt x="70" y="18"/>
                      </a:lnTo>
                      <a:lnTo>
                        <a:pt x="61" y="16"/>
                      </a:lnTo>
                      <a:lnTo>
                        <a:pt x="53" y="14"/>
                      </a:lnTo>
                      <a:lnTo>
                        <a:pt x="45" y="12"/>
                      </a:lnTo>
                      <a:lnTo>
                        <a:pt x="38" y="11"/>
                      </a:lnTo>
                      <a:lnTo>
                        <a:pt x="31" y="8"/>
                      </a:lnTo>
                      <a:lnTo>
                        <a:pt x="22" y="5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0" y="24"/>
                      </a:lnTo>
                      <a:lnTo>
                        <a:pt x="7" y="25"/>
                      </a:lnTo>
                      <a:lnTo>
                        <a:pt x="15" y="28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5"/>
                      </a:lnTo>
                      <a:lnTo>
                        <a:pt x="48" y="37"/>
                      </a:lnTo>
                      <a:lnTo>
                        <a:pt x="55" y="40"/>
                      </a:lnTo>
                      <a:lnTo>
                        <a:pt x="64" y="41"/>
                      </a:lnTo>
                      <a:lnTo>
                        <a:pt x="64" y="41"/>
                      </a:lnTo>
                      <a:lnTo>
                        <a:pt x="69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5" name="Freeform 24"/>
                <p:cNvSpPr>
                  <a:spLocks/>
                </p:cNvSpPr>
                <p:nvPr/>
              </p:nvSpPr>
              <p:spPr bwMode="auto">
                <a:xfrm>
                  <a:off x="4634" y="2696"/>
                  <a:ext cx="17" cy="12"/>
                </a:xfrm>
                <a:custGeom>
                  <a:avLst/>
                  <a:gdLst>
                    <a:gd name="T0" fmla="*/ 28 w 50"/>
                    <a:gd name="T1" fmla="*/ 0 h 36"/>
                    <a:gd name="T2" fmla="*/ 26 w 50"/>
                    <a:gd name="T3" fmla="*/ 3 h 36"/>
                    <a:gd name="T4" fmla="*/ 25 w 50"/>
                    <a:gd name="T5" fmla="*/ 6 h 36"/>
                    <a:gd name="T6" fmla="*/ 22 w 50"/>
                    <a:gd name="T7" fmla="*/ 7 h 36"/>
                    <a:gd name="T8" fmla="*/ 19 w 50"/>
                    <a:gd name="T9" fmla="*/ 9 h 36"/>
                    <a:gd name="T10" fmla="*/ 15 w 50"/>
                    <a:gd name="T11" fmla="*/ 11 h 36"/>
                    <a:gd name="T12" fmla="*/ 10 w 50"/>
                    <a:gd name="T13" fmla="*/ 13 h 36"/>
                    <a:gd name="T14" fmla="*/ 7 w 50"/>
                    <a:gd name="T15" fmla="*/ 13 h 36"/>
                    <a:gd name="T16" fmla="*/ 5 w 50"/>
                    <a:gd name="T17" fmla="*/ 13 h 36"/>
                    <a:gd name="T18" fmla="*/ 0 w 50"/>
                    <a:gd name="T19" fmla="*/ 36 h 36"/>
                    <a:gd name="T20" fmla="*/ 9 w 50"/>
                    <a:gd name="T21" fmla="*/ 36 h 36"/>
                    <a:gd name="T22" fmla="*/ 16 w 50"/>
                    <a:gd name="T23" fmla="*/ 36 h 36"/>
                    <a:gd name="T24" fmla="*/ 22 w 50"/>
                    <a:gd name="T25" fmla="*/ 33 h 36"/>
                    <a:gd name="T26" fmla="*/ 29 w 50"/>
                    <a:gd name="T27" fmla="*/ 30 h 36"/>
                    <a:gd name="T28" fmla="*/ 37 w 50"/>
                    <a:gd name="T29" fmla="*/ 26 h 36"/>
                    <a:gd name="T30" fmla="*/ 42 w 50"/>
                    <a:gd name="T31" fmla="*/ 22 h 36"/>
                    <a:gd name="T32" fmla="*/ 45 w 50"/>
                    <a:gd name="T33" fmla="*/ 16 h 36"/>
                    <a:gd name="T34" fmla="*/ 50 w 50"/>
                    <a:gd name="T35" fmla="*/ 9 h 36"/>
                    <a:gd name="T36" fmla="*/ 28 w 50"/>
                    <a:gd name="T3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36">
                      <a:moveTo>
                        <a:pt x="28" y="0"/>
                      </a:moveTo>
                      <a:lnTo>
                        <a:pt x="26" y="3"/>
                      </a:lnTo>
                      <a:lnTo>
                        <a:pt x="25" y="6"/>
                      </a:lnTo>
                      <a:lnTo>
                        <a:pt x="22" y="7"/>
                      </a:lnTo>
                      <a:lnTo>
                        <a:pt x="19" y="9"/>
                      </a:lnTo>
                      <a:lnTo>
                        <a:pt x="15" y="11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5" y="13"/>
                      </a:lnTo>
                      <a:lnTo>
                        <a:pt x="0" y="36"/>
                      </a:lnTo>
                      <a:lnTo>
                        <a:pt x="9" y="36"/>
                      </a:lnTo>
                      <a:lnTo>
                        <a:pt x="16" y="36"/>
                      </a:lnTo>
                      <a:lnTo>
                        <a:pt x="22" y="33"/>
                      </a:lnTo>
                      <a:lnTo>
                        <a:pt x="29" y="30"/>
                      </a:lnTo>
                      <a:lnTo>
                        <a:pt x="37" y="26"/>
                      </a:lnTo>
                      <a:lnTo>
                        <a:pt x="42" y="22"/>
                      </a:lnTo>
                      <a:lnTo>
                        <a:pt x="45" y="16"/>
                      </a:lnTo>
                      <a:lnTo>
                        <a:pt x="50" y="9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6" name="Freeform 25"/>
                <p:cNvSpPr>
                  <a:spLocks/>
                </p:cNvSpPr>
                <p:nvPr/>
              </p:nvSpPr>
              <p:spPr bwMode="auto">
                <a:xfrm>
                  <a:off x="4644" y="2677"/>
                  <a:ext cx="12" cy="22"/>
                </a:xfrm>
                <a:custGeom>
                  <a:avLst/>
                  <a:gdLst>
                    <a:gd name="T0" fmla="*/ 14 w 38"/>
                    <a:gd name="T1" fmla="*/ 0 h 64"/>
                    <a:gd name="T2" fmla="*/ 13 w 38"/>
                    <a:gd name="T3" fmla="*/ 7 h 64"/>
                    <a:gd name="T4" fmla="*/ 11 w 38"/>
                    <a:gd name="T5" fmla="*/ 16 h 64"/>
                    <a:gd name="T6" fmla="*/ 10 w 38"/>
                    <a:gd name="T7" fmla="*/ 23 h 64"/>
                    <a:gd name="T8" fmla="*/ 7 w 38"/>
                    <a:gd name="T9" fmla="*/ 30 h 64"/>
                    <a:gd name="T10" fmla="*/ 6 w 38"/>
                    <a:gd name="T11" fmla="*/ 37 h 64"/>
                    <a:gd name="T12" fmla="*/ 4 w 38"/>
                    <a:gd name="T13" fmla="*/ 43 h 64"/>
                    <a:gd name="T14" fmla="*/ 1 w 38"/>
                    <a:gd name="T15" fmla="*/ 49 h 64"/>
                    <a:gd name="T16" fmla="*/ 0 w 38"/>
                    <a:gd name="T17" fmla="*/ 55 h 64"/>
                    <a:gd name="T18" fmla="*/ 22 w 38"/>
                    <a:gd name="T19" fmla="*/ 64 h 64"/>
                    <a:gd name="T20" fmla="*/ 25 w 38"/>
                    <a:gd name="T21" fmla="*/ 58 h 64"/>
                    <a:gd name="T22" fmla="*/ 26 w 38"/>
                    <a:gd name="T23" fmla="*/ 50 h 64"/>
                    <a:gd name="T24" fmla="*/ 29 w 38"/>
                    <a:gd name="T25" fmla="*/ 43 h 64"/>
                    <a:gd name="T26" fmla="*/ 30 w 38"/>
                    <a:gd name="T27" fmla="*/ 36 h 64"/>
                    <a:gd name="T28" fmla="*/ 32 w 38"/>
                    <a:gd name="T29" fmla="*/ 29 h 64"/>
                    <a:gd name="T30" fmla="*/ 33 w 38"/>
                    <a:gd name="T31" fmla="*/ 20 h 64"/>
                    <a:gd name="T32" fmla="*/ 36 w 38"/>
                    <a:gd name="T33" fmla="*/ 13 h 64"/>
                    <a:gd name="T34" fmla="*/ 38 w 38"/>
                    <a:gd name="T35" fmla="*/ 4 h 64"/>
                    <a:gd name="T36" fmla="*/ 14 w 38"/>
                    <a:gd name="T37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64">
                      <a:moveTo>
                        <a:pt x="14" y="0"/>
                      </a:moveTo>
                      <a:lnTo>
                        <a:pt x="13" y="7"/>
                      </a:lnTo>
                      <a:lnTo>
                        <a:pt x="11" y="16"/>
                      </a:lnTo>
                      <a:lnTo>
                        <a:pt x="10" y="23"/>
                      </a:lnTo>
                      <a:lnTo>
                        <a:pt x="7" y="30"/>
                      </a:lnTo>
                      <a:lnTo>
                        <a:pt x="6" y="37"/>
                      </a:lnTo>
                      <a:lnTo>
                        <a:pt x="4" y="43"/>
                      </a:lnTo>
                      <a:lnTo>
                        <a:pt x="1" y="49"/>
                      </a:lnTo>
                      <a:lnTo>
                        <a:pt x="0" y="55"/>
                      </a:lnTo>
                      <a:lnTo>
                        <a:pt x="22" y="64"/>
                      </a:lnTo>
                      <a:lnTo>
                        <a:pt x="25" y="58"/>
                      </a:lnTo>
                      <a:lnTo>
                        <a:pt x="26" y="50"/>
                      </a:lnTo>
                      <a:lnTo>
                        <a:pt x="29" y="43"/>
                      </a:lnTo>
                      <a:lnTo>
                        <a:pt x="30" y="36"/>
                      </a:lnTo>
                      <a:lnTo>
                        <a:pt x="32" y="29"/>
                      </a:lnTo>
                      <a:lnTo>
                        <a:pt x="33" y="20"/>
                      </a:lnTo>
                      <a:lnTo>
                        <a:pt x="36" y="13"/>
                      </a:lnTo>
                      <a:lnTo>
                        <a:pt x="38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7" name="Freeform 26"/>
                <p:cNvSpPr>
                  <a:spLocks/>
                </p:cNvSpPr>
                <p:nvPr/>
              </p:nvSpPr>
              <p:spPr bwMode="auto">
                <a:xfrm>
                  <a:off x="4644" y="2661"/>
                  <a:ext cx="13" cy="18"/>
                </a:xfrm>
                <a:custGeom>
                  <a:avLst/>
                  <a:gdLst>
                    <a:gd name="T0" fmla="*/ 0 w 38"/>
                    <a:gd name="T1" fmla="*/ 21 h 52"/>
                    <a:gd name="T2" fmla="*/ 3 w 38"/>
                    <a:gd name="T3" fmla="*/ 23 h 52"/>
                    <a:gd name="T4" fmla="*/ 6 w 38"/>
                    <a:gd name="T5" fmla="*/ 24 h 52"/>
                    <a:gd name="T6" fmla="*/ 9 w 38"/>
                    <a:gd name="T7" fmla="*/ 27 h 52"/>
                    <a:gd name="T8" fmla="*/ 10 w 38"/>
                    <a:gd name="T9" fmla="*/ 32 h 52"/>
                    <a:gd name="T10" fmla="*/ 12 w 38"/>
                    <a:gd name="T11" fmla="*/ 36 h 52"/>
                    <a:gd name="T12" fmla="*/ 13 w 38"/>
                    <a:gd name="T13" fmla="*/ 40 h 52"/>
                    <a:gd name="T14" fmla="*/ 13 w 38"/>
                    <a:gd name="T15" fmla="*/ 48 h 52"/>
                    <a:gd name="T16" fmla="*/ 37 w 38"/>
                    <a:gd name="T17" fmla="*/ 52 h 52"/>
                    <a:gd name="T18" fmla="*/ 38 w 38"/>
                    <a:gd name="T19" fmla="*/ 45 h 52"/>
                    <a:gd name="T20" fmla="*/ 37 w 38"/>
                    <a:gd name="T21" fmla="*/ 36 h 52"/>
                    <a:gd name="T22" fmla="*/ 35 w 38"/>
                    <a:gd name="T23" fmla="*/ 29 h 52"/>
                    <a:gd name="T24" fmla="*/ 32 w 38"/>
                    <a:gd name="T25" fmla="*/ 21 h 52"/>
                    <a:gd name="T26" fmla="*/ 28 w 38"/>
                    <a:gd name="T27" fmla="*/ 14 h 52"/>
                    <a:gd name="T28" fmla="*/ 24 w 38"/>
                    <a:gd name="T29" fmla="*/ 7 h 52"/>
                    <a:gd name="T30" fmla="*/ 15 w 38"/>
                    <a:gd name="T31" fmla="*/ 2 h 52"/>
                    <a:gd name="T32" fmla="*/ 9 w 38"/>
                    <a:gd name="T33" fmla="*/ 0 h 52"/>
                    <a:gd name="T34" fmla="*/ 0 w 38"/>
                    <a:gd name="T35" fmla="*/ 2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52">
                      <a:moveTo>
                        <a:pt x="0" y="21"/>
                      </a:moveTo>
                      <a:lnTo>
                        <a:pt x="3" y="23"/>
                      </a:lnTo>
                      <a:lnTo>
                        <a:pt x="6" y="24"/>
                      </a:lnTo>
                      <a:lnTo>
                        <a:pt x="9" y="27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3" y="40"/>
                      </a:lnTo>
                      <a:lnTo>
                        <a:pt x="13" y="48"/>
                      </a:lnTo>
                      <a:lnTo>
                        <a:pt x="37" y="52"/>
                      </a:lnTo>
                      <a:lnTo>
                        <a:pt x="38" y="45"/>
                      </a:lnTo>
                      <a:lnTo>
                        <a:pt x="37" y="36"/>
                      </a:lnTo>
                      <a:lnTo>
                        <a:pt x="35" y="29"/>
                      </a:lnTo>
                      <a:lnTo>
                        <a:pt x="32" y="21"/>
                      </a:lnTo>
                      <a:lnTo>
                        <a:pt x="28" y="14"/>
                      </a:lnTo>
                      <a:lnTo>
                        <a:pt x="24" y="7"/>
                      </a:ln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8" name="Freeform 27"/>
                <p:cNvSpPr>
                  <a:spLocks/>
                </p:cNvSpPr>
                <p:nvPr/>
              </p:nvSpPr>
              <p:spPr bwMode="auto">
                <a:xfrm>
                  <a:off x="4632" y="2683"/>
                  <a:ext cx="149" cy="117"/>
                </a:xfrm>
                <a:custGeom>
                  <a:avLst/>
                  <a:gdLst>
                    <a:gd name="T0" fmla="*/ 245 w 445"/>
                    <a:gd name="T1" fmla="*/ 188 h 351"/>
                    <a:gd name="T2" fmla="*/ 243 w 445"/>
                    <a:gd name="T3" fmla="*/ 211 h 351"/>
                    <a:gd name="T4" fmla="*/ 237 w 445"/>
                    <a:gd name="T5" fmla="*/ 233 h 351"/>
                    <a:gd name="T6" fmla="*/ 232 w 445"/>
                    <a:gd name="T7" fmla="*/ 253 h 351"/>
                    <a:gd name="T8" fmla="*/ 221 w 445"/>
                    <a:gd name="T9" fmla="*/ 269 h 351"/>
                    <a:gd name="T10" fmla="*/ 211 w 445"/>
                    <a:gd name="T11" fmla="*/ 281 h 351"/>
                    <a:gd name="T12" fmla="*/ 197 w 445"/>
                    <a:gd name="T13" fmla="*/ 288 h 351"/>
                    <a:gd name="T14" fmla="*/ 182 w 445"/>
                    <a:gd name="T15" fmla="*/ 292 h 351"/>
                    <a:gd name="T16" fmla="*/ 169 w 445"/>
                    <a:gd name="T17" fmla="*/ 294 h 351"/>
                    <a:gd name="T18" fmla="*/ 154 w 445"/>
                    <a:gd name="T19" fmla="*/ 297 h 351"/>
                    <a:gd name="T20" fmla="*/ 141 w 445"/>
                    <a:gd name="T21" fmla="*/ 295 h 351"/>
                    <a:gd name="T22" fmla="*/ 127 w 445"/>
                    <a:gd name="T23" fmla="*/ 294 h 351"/>
                    <a:gd name="T24" fmla="*/ 112 w 445"/>
                    <a:gd name="T25" fmla="*/ 292 h 351"/>
                    <a:gd name="T26" fmla="*/ 98 w 445"/>
                    <a:gd name="T27" fmla="*/ 289 h 351"/>
                    <a:gd name="T28" fmla="*/ 83 w 445"/>
                    <a:gd name="T29" fmla="*/ 287 h 351"/>
                    <a:gd name="T30" fmla="*/ 70 w 445"/>
                    <a:gd name="T31" fmla="*/ 282 h 351"/>
                    <a:gd name="T32" fmla="*/ 51 w 445"/>
                    <a:gd name="T33" fmla="*/ 275 h 351"/>
                    <a:gd name="T34" fmla="*/ 28 w 445"/>
                    <a:gd name="T35" fmla="*/ 259 h 351"/>
                    <a:gd name="T36" fmla="*/ 11 w 445"/>
                    <a:gd name="T37" fmla="*/ 239 h 351"/>
                    <a:gd name="T38" fmla="*/ 2 w 445"/>
                    <a:gd name="T39" fmla="*/ 215 h 351"/>
                    <a:gd name="T40" fmla="*/ 0 w 445"/>
                    <a:gd name="T41" fmla="*/ 170 h 351"/>
                    <a:gd name="T42" fmla="*/ 6 w 445"/>
                    <a:gd name="T43" fmla="*/ 116 h 351"/>
                    <a:gd name="T44" fmla="*/ 9 w 445"/>
                    <a:gd name="T45" fmla="*/ 89 h 351"/>
                    <a:gd name="T46" fmla="*/ 9 w 445"/>
                    <a:gd name="T47" fmla="*/ 60 h 351"/>
                    <a:gd name="T48" fmla="*/ 16 w 445"/>
                    <a:gd name="T49" fmla="*/ 41 h 351"/>
                    <a:gd name="T50" fmla="*/ 25 w 445"/>
                    <a:gd name="T51" fmla="*/ 31 h 351"/>
                    <a:gd name="T52" fmla="*/ 35 w 445"/>
                    <a:gd name="T53" fmla="*/ 22 h 351"/>
                    <a:gd name="T54" fmla="*/ 47 w 445"/>
                    <a:gd name="T55" fmla="*/ 16 h 351"/>
                    <a:gd name="T56" fmla="*/ 64 w 445"/>
                    <a:gd name="T57" fmla="*/ 10 h 351"/>
                    <a:gd name="T58" fmla="*/ 83 w 445"/>
                    <a:gd name="T59" fmla="*/ 4 h 351"/>
                    <a:gd name="T60" fmla="*/ 102 w 445"/>
                    <a:gd name="T61" fmla="*/ 0 h 351"/>
                    <a:gd name="T62" fmla="*/ 122 w 445"/>
                    <a:gd name="T63" fmla="*/ 0 h 351"/>
                    <a:gd name="T64" fmla="*/ 150 w 445"/>
                    <a:gd name="T65" fmla="*/ 7 h 351"/>
                    <a:gd name="T66" fmla="*/ 188 w 445"/>
                    <a:gd name="T67" fmla="*/ 20 h 351"/>
                    <a:gd name="T68" fmla="*/ 227 w 445"/>
                    <a:gd name="T69" fmla="*/ 38 h 351"/>
                    <a:gd name="T70" fmla="*/ 266 w 445"/>
                    <a:gd name="T71" fmla="*/ 58 h 351"/>
                    <a:gd name="T72" fmla="*/ 309 w 445"/>
                    <a:gd name="T73" fmla="*/ 80 h 351"/>
                    <a:gd name="T74" fmla="*/ 348 w 445"/>
                    <a:gd name="T75" fmla="*/ 102 h 351"/>
                    <a:gd name="T76" fmla="*/ 384 w 445"/>
                    <a:gd name="T77" fmla="*/ 122 h 351"/>
                    <a:gd name="T78" fmla="*/ 418 w 445"/>
                    <a:gd name="T79" fmla="*/ 140 h 351"/>
                    <a:gd name="T80" fmla="*/ 439 w 445"/>
                    <a:gd name="T81" fmla="*/ 173 h 351"/>
                    <a:gd name="T82" fmla="*/ 445 w 445"/>
                    <a:gd name="T83" fmla="*/ 225 h 351"/>
                    <a:gd name="T84" fmla="*/ 441 w 445"/>
                    <a:gd name="T85" fmla="*/ 278 h 351"/>
                    <a:gd name="T86" fmla="*/ 426 w 445"/>
                    <a:gd name="T87" fmla="*/ 327 h 351"/>
                    <a:gd name="T88" fmla="*/ 410 w 445"/>
                    <a:gd name="T89" fmla="*/ 351 h 351"/>
                    <a:gd name="T90" fmla="*/ 394 w 445"/>
                    <a:gd name="T91" fmla="*/ 348 h 351"/>
                    <a:gd name="T92" fmla="*/ 375 w 445"/>
                    <a:gd name="T93" fmla="*/ 345 h 351"/>
                    <a:gd name="T94" fmla="*/ 361 w 445"/>
                    <a:gd name="T95" fmla="*/ 342 h 351"/>
                    <a:gd name="T96" fmla="*/ 348 w 445"/>
                    <a:gd name="T97" fmla="*/ 330 h 351"/>
                    <a:gd name="T98" fmla="*/ 335 w 445"/>
                    <a:gd name="T99" fmla="*/ 310 h 351"/>
                    <a:gd name="T100" fmla="*/ 320 w 445"/>
                    <a:gd name="T101" fmla="*/ 289 h 351"/>
                    <a:gd name="T102" fmla="*/ 306 w 445"/>
                    <a:gd name="T103" fmla="*/ 268 h 351"/>
                    <a:gd name="T104" fmla="*/ 293 w 445"/>
                    <a:gd name="T105" fmla="*/ 247 h 351"/>
                    <a:gd name="T106" fmla="*/ 280 w 445"/>
                    <a:gd name="T107" fmla="*/ 225 h 351"/>
                    <a:gd name="T108" fmla="*/ 265 w 445"/>
                    <a:gd name="T109" fmla="*/ 205 h 351"/>
                    <a:gd name="T110" fmla="*/ 250 w 445"/>
                    <a:gd name="T111" fmla="*/ 185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5" h="351">
                      <a:moveTo>
                        <a:pt x="245" y="175"/>
                      </a:moveTo>
                      <a:lnTo>
                        <a:pt x="245" y="188"/>
                      </a:lnTo>
                      <a:lnTo>
                        <a:pt x="243" y="199"/>
                      </a:lnTo>
                      <a:lnTo>
                        <a:pt x="243" y="211"/>
                      </a:lnTo>
                      <a:lnTo>
                        <a:pt x="240" y="223"/>
                      </a:lnTo>
                      <a:lnTo>
                        <a:pt x="237" y="233"/>
                      </a:lnTo>
                      <a:lnTo>
                        <a:pt x="234" y="243"/>
                      </a:lnTo>
                      <a:lnTo>
                        <a:pt x="232" y="253"/>
                      </a:lnTo>
                      <a:lnTo>
                        <a:pt x="226" y="263"/>
                      </a:lnTo>
                      <a:lnTo>
                        <a:pt x="221" y="269"/>
                      </a:lnTo>
                      <a:lnTo>
                        <a:pt x="217" y="275"/>
                      </a:lnTo>
                      <a:lnTo>
                        <a:pt x="211" y="281"/>
                      </a:lnTo>
                      <a:lnTo>
                        <a:pt x="204" y="284"/>
                      </a:lnTo>
                      <a:lnTo>
                        <a:pt x="197" y="288"/>
                      </a:lnTo>
                      <a:lnTo>
                        <a:pt x="189" y="291"/>
                      </a:lnTo>
                      <a:lnTo>
                        <a:pt x="182" y="292"/>
                      </a:lnTo>
                      <a:lnTo>
                        <a:pt x="175" y="294"/>
                      </a:lnTo>
                      <a:lnTo>
                        <a:pt x="169" y="294"/>
                      </a:lnTo>
                      <a:lnTo>
                        <a:pt x="162" y="295"/>
                      </a:lnTo>
                      <a:lnTo>
                        <a:pt x="154" y="297"/>
                      </a:lnTo>
                      <a:lnTo>
                        <a:pt x="149" y="297"/>
                      </a:lnTo>
                      <a:lnTo>
                        <a:pt x="141" y="295"/>
                      </a:lnTo>
                      <a:lnTo>
                        <a:pt x="134" y="295"/>
                      </a:lnTo>
                      <a:lnTo>
                        <a:pt x="127" y="294"/>
                      </a:lnTo>
                      <a:lnTo>
                        <a:pt x="120" y="294"/>
                      </a:lnTo>
                      <a:lnTo>
                        <a:pt x="112" y="292"/>
                      </a:lnTo>
                      <a:lnTo>
                        <a:pt x="105" y="291"/>
                      </a:lnTo>
                      <a:lnTo>
                        <a:pt x="98" y="289"/>
                      </a:lnTo>
                      <a:lnTo>
                        <a:pt x="91" y="289"/>
                      </a:lnTo>
                      <a:lnTo>
                        <a:pt x="83" y="287"/>
                      </a:lnTo>
                      <a:lnTo>
                        <a:pt x="77" y="285"/>
                      </a:lnTo>
                      <a:lnTo>
                        <a:pt x="70" y="282"/>
                      </a:lnTo>
                      <a:lnTo>
                        <a:pt x="64" y="281"/>
                      </a:lnTo>
                      <a:lnTo>
                        <a:pt x="51" y="275"/>
                      </a:lnTo>
                      <a:lnTo>
                        <a:pt x="38" y="268"/>
                      </a:lnTo>
                      <a:lnTo>
                        <a:pt x="28" y="259"/>
                      </a:lnTo>
                      <a:lnTo>
                        <a:pt x="18" y="249"/>
                      </a:lnTo>
                      <a:lnTo>
                        <a:pt x="11" y="239"/>
                      </a:lnTo>
                      <a:lnTo>
                        <a:pt x="5" y="227"/>
                      </a:lnTo>
                      <a:lnTo>
                        <a:pt x="2" y="215"/>
                      </a:lnTo>
                      <a:lnTo>
                        <a:pt x="0" y="204"/>
                      </a:lnTo>
                      <a:lnTo>
                        <a:pt x="0" y="170"/>
                      </a:lnTo>
                      <a:lnTo>
                        <a:pt x="2" y="140"/>
                      </a:lnTo>
                      <a:lnTo>
                        <a:pt x="6" y="116"/>
                      </a:lnTo>
                      <a:lnTo>
                        <a:pt x="13" y="103"/>
                      </a:lnTo>
                      <a:lnTo>
                        <a:pt x="9" y="89"/>
                      </a:lnTo>
                      <a:lnTo>
                        <a:pt x="6" y="74"/>
                      </a:lnTo>
                      <a:lnTo>
                        <a:pt x="9" y="60"/>
                      </a:lnTo>
                      <a:lnTo>
                        <a:pt x="13" y="47"/>
                      </a:lnTo>
                      <a:lnTo>
                        <a:pt x="16" y="41"/>
                      </a:lnTo>
                      <a:lnTo>
                        <a:pt x="21" y="35"/>
                      </a:lnTo>
                      <a:lnTo>
                        <a:pt x="25" y="31"/>
                      </a:lnTo>
                      <a:lnTo>
                        <a:pt x="29" y="26"/>
                      </a:lnTo>
                      <a:lnTo>
                        <a:pt x="35" y="22"/>
                      </a:lnTo>
                      <a:lnTo>
                        <a:pt x="41" y="19"/>
                      </a:lnTo>
                      <a:lnTo>
                        <a:pt x="47" y="16"/>
                      </a:lnTo>
                      <a:lnTo>
                        <a:pt x="53" y="13"/>
                      </a:lnTo>
                      <a:lnTo>
                        <a:pt x="64" y="10"/>
                      </a:lnTo>
                      <a:lnTo>
                        <a:pt x="73" y="7"/>
                      </a:lnTo>
                      <a:lnTo>
                        <a:pt x="83" y="4"/>
                      </a:lnTo>
                      <a:lnTo>
                        <a:pt x="93" y="3"/>
                      </a:lnTo>
                      <a:lnTo>
                        <a:pt x="102" y="0"/>
                      </a:lnTo>
                      <a:lnTo>
                        <a:pt x="112" y="0"/>
                      </a:lnTo>
                      <a:lnTo>
                        <a:pt x="122" y="0"/>
                      </a:lnTo>
                      <a:lnTo>
                        <a:pt x="134" y="3"/>
                      </a:lnTo>
                      <a:lnTo>
                        <a:pt x="150" y="7"/>
                      </a:lnTo>
                      <a:lnTo>
                        <a:pt x="169" y="13"/>
                      </a:lnTo>
                      <a:lnTo>
                        <a:pt x="188" y="20"/>
                      </a:lnTo>
                      <a:lnTo>
                        <a:pt x="207" y="29"/>
                      </a:lnTo>
                      <a:lnTo>
                        <a:pt x="227" y="38"/>
                      </a:lnTo>
                      <a:lnTo>
                        <a:pt x="248" y="48"/>
                      </a:lnTo>
                      <a:lnTo>
                        <a:pt x="266" y="58"/>
                      </a:lnTo>
                      <a:lnTo>
                        <a:pt x="288" y="68"/>
                      </a:lnTo>
                      <a:lnTo>
                        <a:pt x="309" y="80"/>
                      </a:lnTo>
                      <a:lnTo>
                        <a:pt x="328" y="90"/>
                      </a:lnTo>
                      <a:lnTo>
                        <a:pt x="348" y="102"/>
                      </a:lnTo>
                      <a:lnTo>
                        <a:pt x="367" y="112"/>
                      </a:lnTo>
                      <a:lnTo>
                        <a:pt x="384" y="122"/>
                      </a:lnTo>
                      <a:lnTo>
                        <a:pt x="402" y="131"/>
                      </a:lnTo>
                      <a:lnTo>
                        <a:pt x="418" y="140"/>
                      </a:lnTo>
                      <a:lnTo>
                        <a:pt x="432" y="147"/>
                      </a:lnTo>
                      <a:lnTo>
                        <a:pt x="439" y="173"/>
                      </a:lnTo>
                      <a:lnTo>
                        <a:pt x="444" y="201"/>
                      </a:lnTo>
                      <a:lnTo>
                        <a:pt x="445" y="225"/>
                      </a:lnTo>
                      <a:lnTo>
                        <a:pt x="444" y="252"/>
                      </a:lnTo>
                      <a:lnTo>
                        <a:pt x="441" y="278"/>
                      </a:lnTo>
                      <a:lnTo>
                        <a:pt x="435" y="301"/>
                      </a:lnTo>
                      <a:lnTo>
                        <a:pt x="426" y="327"/>
                      </a:lnTo>
                      <a:lnTo>
                        <a:pt x="416" y="351"/>
                      </a:lnTo>
                      <a:lnTo>
                        <a:pt x="410" y="351"/>
                      </a:lnTo>
                      <a:lnTo>
                        <a:pt x="403" y="349"/>
                      </a:lnTo>
                      <a:lnTo>
                        <a:pt x="394" y="348"/>
                      </a:lnTo>
                      <a:lnTo>
                        <a:pt x="386" y="345"/>
                      </a:lnTo>
                      <a:lnTo>
                        <a:pt x="375" y="345"/>
                      </a:lnTo>
                      <a:lnTo>
                        <a:pt x="368" y="343"/>
                      </a:lnTo>
                      <a:lnTo>
                        <a:pt x="361" y="342"/>
                      </a:lnTo>
                      <a:lnTo>
                        <a:pt x="355" y="342"/>
                      </a:lnTo>
                      <a:lnTo>
                        <a:pt x="348" y="330"/>
                      </a:lnTo>
                      <a:lnTo>
                        <a:pt x="342" y="320"/>
                      </a:lnTo>
                      <a:lnTo>
                        <a:pt x="335" y="310"/>
                      </a:lnTo>
                      <a:lnTo>
                        <a:pt x="328" y="300"/>
                      </a:lnTo>
                      <a:lnTo>
                        <a:pt x="320" y="289"/>
                      </a:lnTo>
                      <a:lnTo>
                        <a:pt x="313" y="278"/>
                      </a:lnTo>
                      <a:lnTo>
                        <a:pt x="306" y="268"/>
                      </a:lnTo>
                      <a:lnTo>
                        <a:pt x="300" y="257"/>
                      </a:lnTo>
                      <a:lnTo>
                        <a:pt x="293" y="247"/>
                      </a:lnTo>
                      <a:lnTo>
                        <a:pt x="285" y="237"/>
                      </a:lnTo>
                      <a:lnTo>
                        <a:pt x="280" y="225"/>
                      </a:lnTo>
                      <a:lnTo>
                        <a:pt x="272" y="215"/>
                      </a:lnTo>
                      <a:lnTo>
                        <a:pt x="265" y="205"/>
                      </a:lnTo>
                      <a:lnTo>
                        <a:pt x="258" y="195"/>
                      </a:lnTo>
                      <a:lnTo>
                        <a:pt x="250" y="185"/>
                      </a:lnTo>
                      <a:lnTo>
                        <a:pt x="245" y="175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39" name="Freeform 28"/>
                <p:cNvSpPr>
                  <a:spLocks/>
                </p:cNvSpPr>
                <p:nvPr/>
              </p:nvSpPr>
              <p:spPr bwMode="auto">
                <a:xfrm>
                  <a:off x="4704" y="2741"/>
                  <a:ext cx="14" cy="32"/>
                </a:xfrm>
                <a:custGeom>
                  <a:avLst/>
                  <a:gdLst>
                    <a:gd name="T0" fmla="*/ 20 w 40"/>
                    <a:gd name="T1" fmla="*/ 94 h 94"/>
                    <a:gd name="T2" fmla="*/ 26 w 40"/>
                    <a:gd name="T3" fmla="*/ 82 h 94"/>
                    <a:gd name="T4" fmla="*/ 30 w 40"/>
                    <a:gd name="T5" fmla="*/ 72 h 94"/>
                    <a:gd name="T6" fmla="*/ 34 w 40"/>
                    <a:gd name="T7" fmla="*/ 61 h 94"/>
                    <a:gd name="T8" fmla="*/ 36 w 40"/>
                    <a:gd name="T9" fmla="*/ 49 h 94"/>
                    <a:gd name="T10" fmla="*/ 37 w 40"/>
                    <a:gd name="T11" fmla="*/ 37 h 94"/>
                    <a:gd name="T12" fmla="*/ 39 w 40"/>
                    <a:gd name="T13" fmla="*/ 26 h 94"/>
                    <a:gd name="T14" fmla="*/ 40 w 40"/>
                    <a:gd name="T15" fmla="*/ 13 h 94"/>
                    <a:gd name="T16" fmla="*/ 40 w 40"/>
                    <a:gd name="T17" fmla="*/ 0 h 94"/>
                    <a:gd name="T18" fmla="*/ 17 w 40"/>
                    <a:gd name="T19" fmla="*/ 0 h 94"/>
                    <a:gd name="T20" fmla="*/ 17 w 40"/>
                    <a:gd name="T21" fmla="*/ 13 h 94"/>
                    <a:gd name="T22" fmla="*/ 17 w 40"/>
                    <a:gd name="T23" fmla="*/ 24 h 94"/>
                    <a:gd name="T24" fmla="*/ 16 w 40"/>
                    <a:gd name="T25" fmla="*/ 34 h 94"/>
                    <a:gd name="T26" fmla="*/ 13 w 40"/>
                    <a:gd name="T27" fmla="*/ 45 h 94"/>
                    <a:gd name="T28" fmla="*/ 11 w 40"/>
                    <a:gd name="T29" fmla="*/ 55 h 94"/>
                    <a:gd name="T30" fmla="*/ 8 w 40"/>
                    <a:gd name="T31" fmla="*/ 65 h 94"/>
                    <a:gd name="T32" fmla="*/ 4 w 40"/>
                    <a:gd name="T33" fmla="*/ 74 h 94"/>
                    <a:gd name="T34" fmla="*/ 0 w 40"/>
                    <a:gd name="T35" fmla="*/ 82 h 94"/>
                    <a:gd name="T36" fmla="*/ 20 w 40"/>
                    <a:gd name="T37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" h="94">
                      <a:moveTo>
                        <a:pt x="20" y="94"/>
                      </a:moveTo>
                      <a:lnTo>
                        <a:pt x="26" y="82"/>
                      </a:lnTo>
                      <a:lnTo>
                        <a:pt x="30" y="72"/>
                      </a:lnTo>
                      <a:lnTo>
                        <a:pt x="34" y="61"/>
                      </a:lnTo>
                      <a:lnTo>
                        <a:pt x="36" y="49"/>
                      </a:lnTo>
                      <a:lnTo>
                        <a:pt x="37" y="37"/>
                      </a:lnTo>
                      <a:lnTo>
                        <a:pt x="39" y="26"/>
                      </a:lnTo>
                      <a:lnTo>
                        <a:pt x="40" y="13"/>
                      </a:lnTo>
                      <a:lnTo>
                        <a:pt x="40" y="0"/>
                      </a:lnTo>
                      <a:lnTo>
                        <a:pt x="17" y="0"/>
                      </a:lnTo>
                      <a:lnTo>
                        <a:pt x="17" y="13"/>
                      </a:lnTo>
                      <a:lnTo>
                        <a:pt x="17" y="24"/>
                      </a:lnTo>
                      <a:lnTo>
                        <a:pt x="16" y="34"/>
                      </a:lnTo>
                      <a:lnTo>
                        <a:pt x="13" y="45"/>
                      </a:lnTo>
                      <a:lnTo>
                        <a:pt x="11" y="55"/>
                      </a:lnTo>
                      <a:lnTo>
                        <a:pt x="8" y="65"/>
                      </a:lnTo>
                      <a:lnTo>
                        <a:pt x="4" y="74"/>
                      </a:lnTo>
                      <a:lnTo>
                        <a:pt x="0" y="82"/>
                      </a:lnTo>
                      <a:lnTo>
                        <a:pt x="2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0" name="Freeform 29"/>
                <p:cNvSpPr>
                  <a:spLocks/>
                </p:cNvSpPr>
                <p:nvPr/>
              </p:nvSpPr>
              <p:spPr bwMode="auto">
                <a:xfrm>
                  <a:off x="4690" y="2769"/>
                  <a:ext cx="21" cy="16"/>
                </a:xfrm>
                <a:custGeom>
                  <a:avLst/>
                  <a:gdLst>
                    <a:gd name="T0" fmla="*/ 5 w 63"/>
                    <a:gd name="T1" fmla="*/ 48 h 48"/>
                    <a:gd name="T2" fmla="*/ 3 w 63"/>
                    <a:gd name="T3" fmla="*/ 48 h 48"/>
                    <a:gd name="T4" fmla="*/ 13 w 63"/>
                    <a:gd name="T5" fmla="*/ 47 h 48"/>
                    <a:gd name="T6" fmla="*/ 21 w 63"/>
                    <a:gd name="T7" fmla="*/ 44 h 48"/>
                    <a:gd name="T8" fmla="*/ 29 w 63"/>
                    <a:gd name="T9" fmla="*/ 41 h 48"/>
                    <a:gd name="T10" fmla="*/ 38 w 63"/>
                    <a:gd name="T11" fmla="*/ 37 h 48"/>
                    <a:gd name="T12" fmla="*/ 45 w 63"/>
                    <a:gd name="T13" fmla="*/ 32 h 48"/>
                    <a:gd name="T14" fmla="*/ 53 w 63"/>
                    <a:gd name="T15" fmla="*/ 27 h 48"/>
                    <a:gd name="T16" fmla="*/ 59 w 63"/>
                    <a:gd name="T17" fmla="*/ 19 h 48"/>
                    <a:gd name="T18" fmla="*/ 63 w 63"/>
                    <a:gd name="T19" fmla="*/ 12 h 48"/>
                    <a:gd name="T20" fmla="*/ 43 w 63"/>
                    <a:gd name="T21" fmla="*/ 0 h 48"/>
                    <a:gd name="T22" fmla="*/ 40 w 63"/>
                    <a:gd name="T23" fmla="*/ 5 h 48"/>
                    <a:gd name="T24" fmla="*/ 37 w 63"/>
                    <a:gd name="T25" fmla="*/ 9 h 48"/>
                    <a:gd name="T26" fmla="*/ 31 w 63"/>
                    <a:gd name="T27" fmla="*/ 14 h 48"/>
                    <a:gd name="T28" fmla="*/ 25 w 63"/>
                    <a:gd name="T29" fmla="*/ 16 h 48"/>
                    <a:gd name="T30" fmla="*/ 19 w 63"/>
                    <a:gd name="T31" fmla="*/ 19 h 48"/>
                    <a:gd name="T32" fmla="*/ 13 w 63"/>
                    <a:gd name="T33" fmla="*/ 24 h 48"/>
                    <a:gd name="T34" fmla="*/ 6 w 63"/>
                    <a:gd name="T35" fmla="*/ 25 h 48"/>
                    <a:gd name="T36" fmla="*/ 2 w 63"/>
                    <a:gd name="T37" fmla="*/ 25 h 48"/>
                    <a:gd name="T38" fmla="*/ 0 w 63"/>
                    <a:gd name="T39" fmla="*/ 25 h 48"/>
                    <a:gd name="T40" fmla="*/ 5 w 63"/>
                    <a:gd name="T41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3" h="48">
                      <a:moveTo>
                        <a:pt x="5" y="48"/>
                      </a:moveTo>
                      <a:lnTo>
                        <a:pt x="3" y="48"/>
                      </a:lnTo>
                      <a:lnTo>
                        <a:pt x="13" y="47"/>
                      </a:lnTo>
                      <a:lnTo>
                        <a:pt x="21" y="44"/>
                      </a:lnTo>
                      <a:lnTo>
                        <a:pt x="29" y="41"/>
                      </a:lnTo>
                      <a:lnTo>
                        <a:pt x="38" y="37"/>
                      </a:lnTo>
                      <a:lnTo>
                        <a:pt x="45" y="32"/>
                      </a:lnTo>
                      <a:lnTo>
                        <a:pt x="53" y="27"/>
                      </a:lnTo>
                      <a:lnTo>
                        <a:pt x="59" y="19"/>
                      </a:lnTo>
                      <a:lnTo>
                        <a:pt x="63" y="12"/>
                      </a:lnTo>
                      <a:lnTo>
                        <a:pt x="43" y="0"/>
                      </a:lnTo>
                      <a:lnTo>
                        <a:pt x="40" y="5"/>
                      </a:lnTo>
                      <a:lnTo>
                        <a:pt x="37" y="9"/>
                      </a:lnTo>
                      <a:lnTo>
                        <a:pt x="31" y="14"/>
                      </a:lnTo>
                      <a:lnTo>
                        <a:pt x="25" y="16"/>
                      </a:lnTo>
                      <a:lnTo>
                        <a:pt x="19" y="19"/>
                      </a:lnTo>
                      <a:lnTo>
                        <a:pt x="13" y="24"/>
                      </a:lnTo>
                      <a:lnTo>
                        <a:pt x="6" y="25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5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1" name="Freeform 30"/>
                <p:cNvSpPr>
                  <a:spLocks/>
                </p:cNvSpPr>
                <p:nvPr/>
              </p:nvSpPr>
              <p:spPr bwMode="auto">
                <a:xfrm>
                  <a:off x="4652" y="2773"/>
                  <a:ext cx="40" cy="13"/>
                </a:xfrm>
                <a:custGeom>
                  <a:avLst/>
                  <a:gdLst>
                    <a:gd name="T0" fmla="*/ 0 w 118"/>
                    <a:gd name="T1" fmla="*/ 21 h 37"/>
                    <a:gd name="T2" fmla="*/ 7 w 118"/>
                    <a:gd name="T3" fmla="*/ 23 h 37"/>
                    <a:gd name="T4" fmla="*/ 13 w 118"/>
                    <a:gd name="T5" fmla="*/ 26 h 37"/>
                    <a:gd name="T6" fmla="*/ 20 w 118"/>
                    <a:gd name="T7" fmla="*/ 27 h 37"/>
                    <a:gd name="T8" fmla="*/ 29 w 118"/>
                    <a:gd name="T9" fmla="*/ 29 h 37"/>
                    <a:gd name="T10" fmla="*/ 36 w 118"/>
                    <a:gd name="T11" fmla="*/ 30 h 37"/>
                    <a:gd name="T12" fmla="*/ 44 w 118"/>
                    <a:gd name="T13" fmla="*/ 32 h 37"/>
                    <a:gd name="T14" fmla="*/ 51 w 118"/>
                    <a:gd name="T15" fmla="*/ 33 h 37"/>
                    <a:gd name="T16" fmla="*/ 58 w 118"/>
                    <a:gd name="T17" fmla="*/ 34 h 37"/>
                    <a:gd name="T18" fmla="*/ 65 w 118"/>
                    <a:gd name="T19" fmla="*/ 36 h 37"/>
                    <a:gd name="T20" fmla="*/ 74 w 118"/>
                    <a:gd name="T21" fmla="*/ 36 h 37"/>
                    <a:gd name="T22" fmla="*/ 81 w 118"/>
                    <a:gd name="T23" fmla="*/ 36 h 37"/>
                    <a:gd name="T24" fmla="*/ 87 w 118"/>
                    <a:gd name="T25" fmla="*/ 37 h 37"/>
                    <a:gd name="T26" fmla="*/ 96 w 118"/>
                    <a:gd name="T27" fmla="*/ 37 h 37"/>
                    <a:gd name="T28" fmla="*/ 103 w 118"/>
                    <a:gd name="T29" fmla="*/ 36 h 37"/>
                    <a:gd name="T30" fmla="*/ 110 w 118"/>
                    <a:gd name="T31" fmla="*/ 36 h 37"/>
                    <a:gd name="T32" fmla="*/ 118 w 118"/>
                    <a:gd name="T33" fmla="*/ 34 h 37"/>
                    <a:gd name="T34" fmla="*/ 113 w 118"/>
                    <a:gd name="T35" fmla="*/ 11 h 37"/>
                    <a:gd name="T36" fmla="*/ 108 w 118"/>
                    <a:gd name="T37" fmla="*/ 13 h 37"/>
                    <a:gd name="T38" fmla="*/ 100 w 118"/>
                    <a:gd name="T39" fmla="*/ 13 h 37"/>
                    <a:gd name="T40" fmla="*/ 89 w 118"/>
                    <a:gd name="T41" fmla="*/ 13 h 37"/>
                    <a:gd name="T42" fmla="*/ 81 w 118"/>
                    <a:gd name="T43" fmla="*/ 13 h 37"/>
                    <a:gd name="T44" fmla="*/ 68 w 118"/>
                    <a:gd name="T45" fmla="*/ 13 h 37"/>
                    <a:gd name="T46" fmla="*/ 61 w 118"/>
                    <a:gd name="T47" fmla="*/ 11 h 37"/>
                    <a:gd name="T48" fmla="*/ 54 w 118"/>
                    <a:gd name="T49" fmla="*/ 10 h 37"/>
                    <a:gd name="T50" fmla="*/ 46 w 118"/>
                    <a:gd name="T51" fmla="*/ 10 h 37"/>
                    <a:gd name="T52" fmla="*/ 39 w 118"/>
                    <a:gd name="T53" fmla="*/ 7 h 37"/>
                    <a:gd name="T54" fmla="*/ 33 w 118"/>
                    <a:gd name="T55" fmla="*/ 7 h 37"/>
                    <a:gd name="T56" fmla="*/ 28 w 118"/>
                    <a:gd name="T57" fmla="*/ 4 h 37"/>
                    <a:gd name="T58" fmla="*/ 20 w 118"/>
                    <a:gd name="T59" fmla="*/ 2 h 37"/>
                    <a:gd name="T60" fmla="*/ 15 w 118"/>
                    <a:gd name="T61" fmla="*/ 1 h 37"/>
                    <a:gd name="T62" fmla="*/ 7 w 118"/>
                    <a:gd name="T63" fmla="*/ 0 h 37"/>
                    <a:gd name="T64" fmla="*/ 0 w 118"/>
                    <a:gd name="T65" fmla="*/ 2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8" h="37">
                      <a:moveTo>
                        <a:pt x="0" y="21"/>
                      </a:moveTo>
                      <a:lnTo>
                        <a:pt x="7" y="23"/>
                      </a:lnTo>
                      <a:lnTo>
                        <a:pt x="13" y="26"/>
                      </a:lnTo>
                      <a:lnTo>
                        <a:pt x="20" y="27"/>
                      </a:lnTo>
                      <a:lnTo>
                        <a:pt x="29" y="29"/>
                      </a:lnTo>
                      <a:lnTo>
                        <a:pt x="36" y="30"/>
                      </a:lnTo>
                      <a:lnTo>
                        <a:pt x="44" y="32"/>
                      </a:lnTo>
                      <a:lnTo>
                        <a:pt x="51" y="33"/>
                      </a:lnTo>
                      <a:lnTo>
                        <a:pt x="58" y="34"/>
                      </a:lnTo>
                      <a:lnTo>
                        <a:pt x="65" y="36"/>
                      </a:lnTo>
                      <a:lnTo>
                        <a:pt x="74" y="36"/>
                      </a:lnTo>
                      <a:lnTo>
                        <a:pt x="81" y="36"/>
                      </a:lnTo>
                      <a:lnTo>
                        <a:pt x="87" y="37"/>
                      </a:lnTo>
                      <a:lnTo>
                        <a:pt x="96" y="37"/>
                      </a:lnTo>
                      <a:lnTo>
                        <a:pt x="103" y="36"/>
                      </a:lnTo>
                      <a:lnTo>
                        <a:pt x="110" y="36"/>
                      </a:lnTo>
                      <a:lnTo>
                        <a:pt x="118" y="34"/>
                      </a:lnTo>
                      <a:lnTo>
                        <a:pt x="113" y="11"/>
                      </a:lnTo>
                      <a:lnTo>
                        <a:pt x="108" y="13"/>
                      </a:lnTo>
                      <a:lnTo>
                        <a:pt x="100" y="13"/>
                      </a:lnTo>
                      <a:lnTo>
                        <a:pt x="89" y="13"/>
                      </a:lnTo>
                      <a:lnTo>
                        <a:pt x="81" y="13"/>
                      </a:lnTo>
                      <a:lnTo>
                        <a:pt x="68" y="13"/>
                      </a:lnTo>
                      <a:lnTo>
                        <a:pt x="61" y="11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39" y="7"/>
                      </a:lnTo>
                      <a:lnTo>
                        <a:pt x="33" y="7"/>
                      </a:lnTo>
                      <a:lnTo>
                        <a:pt x="28" y="4"/>
                      </a:lnTo>
                      <a:lnTo>
                        <a:pt x="20" y="2"/>
                      </a:lnTo>
                      <a:lnTo>
                        <a:pt x="15" y="1"/>
                      </a:lnTo>
                      <a:lnTo>
                        <a:pt x="7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2" name="Freeform 31"/>
                <p:cNvSpPr>
                  <a:spLocks/>
                </p:cNvSpPr>
                <p:nvPr/>
              </p:nvSpPr>
              <p:spPr bwMode="auto">
                <a:xfrm>
                  <a:off x="4628" y="2751"/>
                  <a:ext cx="27" cy="29"/>
                </a:xfrm>
                <a:custGeom>
                  <a:avLst/>
                  <a:gdLst>
                    <a:gd name="T0" fmla="*/ 0 w 80"/>
                    <a:gd name="T1" fmla="*/ 0 h 88"/>
                    <a:gd name="T2" fmla="*/ 3 w 80"/>
                    <a:gd name="T3" fmla="*/ 13 h 88"/>
                    <a:gd name="T4" fmla="*/ 8 w 80"/>
                    <a:gd name="T5" fmla="*/ 27 h 88"/>
                    <a:gd name="T6" fmla="*/ 13 w 80"/>
                    <a:gd name="T7" fmla="*/ 40 h 88"/>
                    <a:gd name="T8" fmla="*/ 22 w 80"/>
                    <a:gd name="T9" fmla="*/ 52 h 88"/>
                    <a:gd name="T10" fmla="*/ 32 w 80"/>
                    <a:gd name="T11" fmla="*/ 64 h 88"/>
                    <a:gd name="T12" fmla="*/ 45 w 80"/>
                    <a:gd name="T13" fmla="*/ 74 h 88"/>
                    <a:gd name="T14" fmla="*/ 58 w 80"/>
                    <a:gd name="T15" fmla="*/ 81 h 88"/>
                    <a:gd name="T16" fmla="*/ 73 w 80"/>
                    <a:gd name="T17" fmla="*/ 88 h 88"/>
                    <a:gd name="T18" fmla="*/ 80 w 80"/>
                    <a:gd name="T19" fmla="*/ 67 h 88"/>
                    <a:gd name="T20" fmla="*/ 70 w 80"/>
                    <a:gd name="T21" fmla="*/ 61 h 88"/>
                    <a:gd name="T22" fmla="*/ 58 w 80"/>
                    <a:gd name="T23" fmla="*/ 53 h 88"/>
                    <a:gd name="T24" fmla="*/ 48 w 80"/>
                    <a:gd name="T25" fmla="*/ 48 h 88"/>
                    <a:gd name="T26" fmla="*/ 40 w 80"/>
                    <a:gd name="T27" fmla="*/ 37 h 88"/>
                    <a:gd name="T28" fmla="*/ 34 w 80"/>
                    <a:gd name="T29" fmla="*/ 29 h 88"/>
                    <a:gd name="T30" fmla="*/ 29 w 80"/>
                    <a:gd name="T31" fmla="*/ 19 h 88"/>
                    <a:gd name="T32" fmla="*/ 25 w 80"/>
                    <a:gd name="T33" fmla="*/ 8 h 88"/>
                    <a:gd name="T34" fmla="*/ 25 w 80"/>
                    <a:gd name="T35" fmla="*/ 0 h 88"/>
                    <a:gd name="T36" fmla="*/ 0 w 80"/>
                    <a:gd name="T3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" h="88">
                      <a:moveTo>
                        <a:pt x="0" y="0"/>
                      </a:moveTo>
                      <a:lnTo>
                        <a:pt x="3" y="13"/>
                      </a:lnTo>
                      <a:lnTo>
                        <a:pt x="8" y="27"/>
                      </a:lnTo>
                      <a:lnTo>
                        <a:pt x="13" y="40"/>
                      </a:lnTo>
                      <a:lnTo>
                        <a:pt x="22" y="52"/>
                      </a:lnTo>
                      <a:lnTo>
                        <a:pt x="32" y="64"/>
                      </a:lnTo>
                      <a:lnTo>
                        <a:pt x="45" y="74"/>
                      </a:lnTo>
                      <a:lnTo>
                        <a:pt x="58" y="81"/>
                      </a:lnTo>
                      <a:lnTo>
                        <a:pt x="73" y="88"/>
                      </a:lnTo>
                      <a:lnTo>
                        <a:pt x="80" y="67"/>
                      </a:lnTo>
                      <a:lnTo>
                        <a:pt x="70" y="61"/>
                      </a:lnTo>
                      <a:lnTo>
                        <a:pt x="58" y="53"/>
                      </a:lnTo>
                      <a:lnTo>
                        <a:pt x="48" y="48"/>
                      </a:lnTo>
                      <a:lnTo>
                        <a:pt x="40" y="37"/>
                      </a:lnTo>
                      <a:lnTo>
                        <a:pt x="34" y="29"/>
                      </a:lnTo>
                      <a:lnTo>
                        <a:pt x="29" y="19"/>
                      </a:lnTo>
                      <a:lnTo>
                        <a:pt x="25" y="8"/>
                      </a:lnTo>
                      <a:lnTo>
                        <a:pt x="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3" name="Freeform 32"/>
                <p:cNvSpPr>
                  <a:spLocks/>
                </p:cNvSpPr>
                <p:nvPr/>
              </p:nvSpPr>
              <p:spPr bwMode="auto">
                <a:xfrm>
                  <a:off x="4628" y="2715"/>
                  <a:ext cx="12" cy="36"/>
                </a:xfrm>
                <a:custGeom>
                  <a:avLst/>
                  <a:gdLst>
                    <a:gd name="T0" fmla="*/ 15 w 37"/>
                    <a:gd name="T1" fmla="*/ 13 h 109"/>
                    <a:gd name="T2" fmla="*/ 18 w 37"/>
                    <a:gd name="T3" fmla="*/ 0 h 109"/>
                    <a:gd name="T4" fmla="*/ 15 w 37"/>
                    <a:gd name="T5" fmla="*/ 4 h 109"/>
                    <a:gd name="T6" fmla="*/ 12 w 37"/>
                    <a:gd name="T7" fmla="*/ 8 h 109"/>
                    <a:gd name="T8" fmla="*/ 10 w 37"/>
                    <a:gd name="T9" fmla="*/ 13 h 109"/>
                    <a:gd name="T10" fmla="*/ 8 w 37"/>
                    <a:gd name="T11" fmla="*/ 18 h 109"/>
                    <a:gd name="T12" fmla="*/ 8 w 37"/>
                    <a:gd name="T13" fmla="*/ 24 h 109"/>
                    <a:gd name="T14" fmla="*/ 6 w 37"/>
                    <a:gd name="T15" fmla="*/ 32 h 109"/>
                    <a:gd name="T16" fmla="*/ 6 w 37"/>
                    <a:gd name="T17" fmla="*/ 36 h 109"/>
                    <a:gd name="T18" fmla="*/ 3 w 37"/>
                    <a:gd name="T19" fmla="*/ 43 h 109"/>
                    <a:gd name="T20" fmla="*/ 3 w 37"/>
                    <a:gd name="T21" fmla="*/ 52 h 109"/>
                    <a:gd name="T22" fmla="*/ 3 w 37"/>
                    <a:gd name="T23" fmla="*/ 59 h 109"/>
                    <a:gd name="T24" fmla="*/ 2 w 37"/>
                    <a:gd name="T25" fmla="*/ 66 h 109"/>
                    <a:gd name="T26" fmla="*/ 2 w 37"/>
                    <a:gd name="T27" fmla="*/ 74 h 109"/>
                    <a:gd name="T28" fmla="*/ 0 w 37"/>
                    <a:gd name="T29" fmla="*/ 82 h 109"/>
                    <a:gd name="T30" fmla="*/ 0 w 37"/>
                    <a:gd name="T31" fmla="*/ 109 h 109"/>
                    <a:gd name="T32" fmla="*/ 25 w 37"/>
                    <a:gd name="T33" fmla="*/ 109 h 109"/>
                    <a:gd name="T34" fmla="*/ 25 w 37"/>
                    <a:gd name="T35" fmla="*/ 84 h 109"/>
                    <a:gd name="T36" fmla="*/ 25 w 37"/>
                    <a:gd name="T37" fmla="*/ 75 h 109"/>
                    <a:gd name="T38" fmla="*/ 25 w 37"/>
                    <a:gd name="T39" fmla="*/ 61 h 109"/>
                    <a:gd name="T40" fmla="*/ 26 w 37"/>
                    <a:gd name="T41" fmla="*/ 53 h 109"/>
                    <a:gd name="T42" fmla="*/ 26 w 37"/>
                    <a:gd name="T43" fmla="*/ 48 h 109"/>
                    <a:gd name="T44" fmla="*/ 28 w 37"/>
                    <a:gd name="T45" fmla="*/ 40 h 109"/>
                    <a:gd name="T46" fmla="*/ 29 w 37"/>
                    <a:gd name="T47" fmla="*/ 34 h 109"/>
                    <a:gd name="T48" fmla="*/ 29 w 37"/>
                    <a:gd name="T49" fmla="*/ 30 h 109"/>
                    <a:gd name="T50" fmla="*/ 31 w 37"/>
                    <a:gd name="T51" fmla="*/ 24 h 109"/>
                    <a:gd name="T52" fmla="*/ 32 w 37"/>
                    <a:gd name="T53" fmla="*/ 21 h 109"/>
                    <a:gd name="T54" fmla="*/ 32 w 37"/>
                    <a:gd name="T55" fmla="*/ 18 h 109"/>
                    <a:gd name="T56" fmla="*/ 34 w 37"/>
                    <a:gd name="T57" fmla="*/ 17 h 109"/>
                    <a:gd name="T58" fmla="*/ 34 w 37"/>
                    <a:gd name="T59" fmla="*/ 17 h 109"/>
                    <a:gd name="T60" fmla="*/ 37 w 37"/>
                    <a:gd name="T61" fmla="*/ 2 h 109"/>
                    <a:gd name="T62" fmla="*/ 15 w 37"/>
                    <a:gd name="T63" fmla="*/ 13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" h="109">
                      <a:moveTo>
                        <a:pt x="15" y="13"/>
                      </a:moveTo>
                      <a:lnTo>
                        <a:pt x="18" y="0"/>
                      </a:lnTo>
                      <a:lnTo>
                        <a:pt x="15" y="4"/>
                      </a:lnTo>
                      <a:lnTo>
                        <a:pt x="12" y="8"/>
                      </a:lnTo>
                      <a:lnTo>
                        <a:pt x="10" y="13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6" y="36"/>
                      </a:lnTo>
                      <a:lnTo>
                        <a:pt x="3" y="43"/>
                      </a:lnTo>
                      <a:lnTo>
                        <a:pt x="3" y="52"/>
                      </a:lnTo>
                      <a:lnTo>
                        <a:pt x="3" y="59"/>
                      </a:lnTo>
                      <a:lnTo>
                        <a:pt x="2" y="66"/>
                      </a:lnTo>
                      <a:lnTo>
                        <a:pt x="2" y="74"/>
                      </a:lnTo>
                      <a:lnTo>
                        <a:pt x="0" y="82"/>
                      </a:lnTo>
                      <a:lnTo>
                        <a:pt x="0" y="109"/>
                      </a:lnTo>
                      <a:lnTo>
                        <a:pt x="25" y="109"/>
                      </a:lnTo>
                      <a:lnTo>
                        <a:pt x="25" y="84"/>
                      </a:lnTo>
                      <a:lnTo>
                        <a:pt x="25" y="75"/>
                      </a:lnTo>
                      <a:lnTo>
                        <a:pt x="25" y="61"/>
                      </a:lnTo>
                      <a:lnTo>
                        <a:pt x="26" y="53"/>
                      </a:lnTo>
                      <a:lnTo>
                        <a:pt x="26" y="48"/>
                      </a:lnTo>
                      <a:lnTo>
                        <a:pt x="28" y="40"/>
                      </a:lnTo>
                      <a:lnTo>
                        <a:pt x="29" y="34"/>
                      </a:lnTo>
                      <a:lnTo>
                        <a:pt x="29" y="30"/>
                      </a:lnTo>
                      <a:lnTo>
                        <a:pt x="31" y="24"/>
                      </a:lnTo>
                      <a:lnTo>
                        <a:pt x="32" y="21"/>
                      </a:lnTo>
                      <a:lnTo>
                        <a:pt x="32" y="18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2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4" name="Freeform 33"/>
                <p:cNvSpPr>
                  <a:spLocks/>
                </p:cNvSpPr>
                <p:nvPr/>
              </p:nvSpPr>
              <p:spPr bwMode="auto">
                <a:xfrm>
                  <a:off x="4631" y="2697"/>
                  <a:ext cx="9" cy="22"/>
                </a:xfrm>
                <a:custGeom>
                  <a:avLst/>
                  <a:gdLst>
                    <a:gd name="T0" fmla="*/ 8 w 29"/>
                    <a:gd name="T1" fmla="*/ 0 h 66"/>
                    <a:gd name="T2" fmla="*/ 4 w 29"/>
                    <a:gd name="T3" fmla="*/ 7 h 66"/>
                    <a:gd name="T4" fmla="*/ 2 w 29"/>
                    <a:gd name="T5" fmla="*/ 16 h 66"/>
                    <a:gd name="T6" fmla="*/ 1 w 29"/>
                    <a:gd name="T7" fmla="*/ 23 h 66"/>
                    <a:gd name="T8" fmla="*/ 0 w 29"/>
                    <a:gd name="T9" fmla="*/ 32 h 66"/>
                    <a:gd name="T10" fmla="*/ 1 w 29"/>
                    <a:gd name="T11" fmla="*/ 41 h 66"/>
                    <a:gd name="T12" fmla="*/ 2 w 29"/>
                    <a:gd name="T13" fmla="*/ 50 h 66"/>
                    <a:gd name="T14" fmla="*/ 4 w 29"/>
                    <a:gd name="T15" fmla="*/ 57 h 66"/>
                    <a:gd name="T16" fmla="*/ 7 w 29"/>
                    <a:gd name="T17" fmla="*/ 66 h 66"/>
                    <a:gd name="T18" fmla="*/ 29 w 29"/>
                    <a:gd name="T19" fmla="*/ 55 h 66"/>
                    <a:gd name="T20" fmla="*/ 26 w 29"/>
                    <a:gd name="T21" fmla="*/ 50 h 66"/>
                    <a:gd name="T22" fmla="*/ 24 w 29"/>
                    <a:gd name="T23" fmla="*/ 45 h 66"/>
                    <a:gd name="T24" fmla="*/ 24 w 29"/>
                    <a:gd name="T25" fmla="*/ 38 h 66"/>
                    <a:gd name="T26" fmla="*/ 24 w 29"/>
                    <a:gd name="T27" fmla="*/ 32 h 66"/>
                    <a:gd name="T28" fmla="*/ 24 w 29"/>
                    <a:gd name="T29" fmla="*/ 26 h 66"/>
                    <a:gd name="T30" fmla="*/ 24 w 29"/>
                    <a:gd name="T31" fmla="*/ 21 h 66"/>
                    <a:gd name="T32" fmla="*/ 26 w 29"/>
                    <a:gd name="T33" fmla="*/ 16 h 66"/>
                    <a:gd name="T34" fmla="*/ 29 w 29"/>
                    <a:gd name="T35" fmla="*/ 10 h 66"/>
                    <a:gd name="T36" fmla="*/ 8 w 29"/>
                    <a:gd name="T3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66">
                      <a:moveTo>
                        <a:pt x="8" y="0"/>
                      </a:moveTo>
                      <a:lnTo>
                        <a:pt x="4" y="7"/>
                      </a:lnTo>
                      <a:lnTo>
                        <a:pt x="2" y="16"/>
                      </a:lnTo>
                      <a:lnTo>
                        <a:pt x="1" y="23"/>
                      </a:lnTo>
                      <a:lnTo>
                        <a:pt x="0" y="32"/>
                      </a:lnTo>
                      <a:lnTo>
                        <a:pt x="1" y="41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7" y="66"/>
                      </a:lnTo>
                      <a:lnTo>
                        <a:pt x="29" y="55"/>
                      </a:lnTo>
                      <a:lnTo>
                        <a:pt x="26" y="50"/>
                      </a:lnTo>
                      <a:lnTo>
                        <a:pt x="24" y="45"/>
                      </a:lnTo>
                      <a:lnTo>
                        <a:pt x="24" y="38"/>
                      </a:lnTo>
                      <a:lnTo>
                        <a:pt x="24" y="32"/>
                      </a:lnTo>
                      <a:lnTo>
                        <a:pt x="24" y="26"/>
                      </a:lnTo>
                      <a:lnTo>
                        <a:pt x="24" y="21"/>
                      </a:lnTo>
                      <a:lnTo>
                        <a:pt x="26" y="16"/>
                      </a:lnTo>
                      <a:lnTo>
                        <a:pt x="29" y="1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5" name="Freeform 34"/>
                <p:cNvSpPr>
                  <a:spLocks/>
                </p:cNvSpPr>
                <p:nvPr/>
              </p:nvSpPr>
              <p:spPr bwMode="auto">
                <a:xfrm>
                  <a:off x="4633" y="2684"/>
                  <a:ext cx="18" cy="16"/>
                </a:xfrm>
                <a:custGeom>
                  <a:avLst/>
                  <a:gdLst>
                    <a:gd name="T0" fmla="*/ 47 w 54"/>
                    <a:gd name="T1" fmla="*/ 0 h 49"/>
                    <a:gd name="T2" fmla="*/ 38 w 54"/>
                    <a:gd name="T3" fmla="*/ 3 h 49"/>
                    <a:gd name="T4" fmla="*/ 32 w 54"/>
                    <a:gd name="T5" fmla="*/ 6 h 49"/>
                    <a:gd name="T6" fmla="*/ 25 w 54"/>
                    <a:gd name="T7" fmla="*/ 10 h 49"/>
                    <a:gd name="T8" fmla="*/ 19 w 54"/>
                    <a:gd name="T9" fmla="*/ 14 h 49"/>
                    <a:gd name="T10" fmla="*/ 13 w 54"/>
                    <a:gd name="T11" fmla="*/ 19 h 49"/>
                    <a:gd name="T12" fmla="*/ 9 w 54"/>
                    <a:gd name="T13" fmla="*/ 25 h 49"/>
                    <a:gd name="T14" fmla="*/ 3 w 54"/>
                    <a:gd name="T15" fmla="*/ 32 h 49"/>
                    <a:gd name="T16" fmla="*/ 0 w 54"/>
                    <a:gd name="T17" fmla="*/ 39 h 49"/>
                    <a:gd name="T18" fmla="*/ 21 w 54"/>
                    <a:gd name="T19" fmla="*/ 49 h 49"/>
                    <a:gd name="T20" fmla="*/ 24 w 54"/>
                    <a:gd name="T21" fmla="*/ 44 h 49"/>
                    <a:gd name="T22" fmla="*/ 26 w 54"/>
                    <a:gd name="T23" fmla="*/ 39 h 49"/>
                    <a:gd name="T24" fmla="*/ 31 w 54"/>
                    <a:gd name="T25" fmla="*/ 36 h 49"/>
                    <a:gd name="T26" fmla="*/ 34 w 54"/>
                    <a:gd name="T27" fmla="*/ 32 h 49"/>
                    <a:gd name="T28" fmla="*/ 38 w 54"/>
                    <a:gd name="T29" fmla="*/ 29 h 49"/>
                    <a:gd name="T30" fmla="*/ 42 w 54"/>
                    <a:gd name="T31" fmla="*/ 26 h 49"/>
                    <a:gd name="T32" fmla="*/ 48 w 54"/>
                    <a:gd name="T33" fmla="*/ 25 h 49"/>
                    <a:gd name="T34" fmla="*/ 54 w 54"/>
                    <a:gd name="T35" fmla="*/ 22 h 49"/>
                    <a:gd name="T36" fmla="*/ 47 w 54"/>
                    <a:gd name="T3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4" h="49">
                      <a:moveTo>
                        <a:pt x="47" y="0"/>
                      </a:moveTo>
                      <a:lnTo>
                        <a:pt x="38" y="3"/>
                      </a:lnTo>
                      <a:lnTo>
                        <a:pt x="32" y="6"/>
                      </a:lnTo>
                      <a:lnTo>
                        <a:pt x="25" y="10"/>
                      </a:lnTo>
                      <a:lnTo>
                        <a:pt x="19" y="14"/>
                      </a:lnTo>
                      <a:lnTo>
                        <a:pt x="13" y="19"/>
                      </a:lnTo>
                      <a:lnTo>
                        <a:pt x="9" y="25"/>
                      </a:lnTo>
                      <a:lnTo>
                        <a:pt x="3" y="32"/>
                      </a:lnTo>
                      <a:lnTo>
                        <a:pt x="0" y="39"/>
                      </a:lnTo>
                      <a:lnTo>
                        <a:pt x="21" y="49"/>
                      </a:lnTo>
                      <a:lnTo>
                        <a:pt x="24" y="44"/>
                      </a:lnTo>
                      <a:lnTo>
                        <a:pt x="26" y="39"/>
                      </a:lnTo>
                      <a:lnTo>
                        <a:pt x="31" y="36"/>
                      </a:lnTo>
                      <a:lnTo>
                        <a:pt x="34" y="32"/>
                      </a:lnTo>
                      <a:lnTo>
                        <a:pt x="38" y="29"/>
                      </a:lnTo>
                      <a:lnTo>
                        <a:pt x="42" y="26"/>
                      </a:lnTo>
                      <a:lnTo>
                        <a:pt x="48" y="25"/>
                      </a:lnTo>
                      <a:lnTo>
                        <a:pt x="54" y="22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6" name="Freeform 35"/>
                <p:cNvSpPr>
                  <a:spLocks/>
                </p:cNvSpPr>
                <p:nvPr/>
              </p:nvSpPr>
              <p:spPr bwMode="auto">
                <a:xfrm>
                  <a:off x="4649" y="2679"/>
                  <a:ext cx="29" cy="12"/>
                </a:xfrm>
                <a:custGeom>
                  <a:avLst/>
                  <a:gdLst>
                    <a:gd name="T0" fmla="*/ 86 w 86"/>
                    <a:gd name="T1" fmla="*/ 3 h 37"/>
                    <a:gd name="T2" fmla="*/ 74 w 86"/>
                    <a:gd name="T3" fmla="*/ 2 h 37"/>
                    <a:gd name="T4" fmla="*/ 62 w 86"/>
                    <a:gd name="T5" fmla="*/ 0 h 37"/>
                    <a:gd name="T6" fmla="*/ 52 w 86"/>
                    <a:gd name="T7" fmla="*/ 2 h 37"/>
                    <a:gd name="T8" fmla="*/ 41 w 86"/>
                    <a:gd name="T9" fmla="*/ 2 h 37"/>
                    <a:gd name="T10" fmla="*/ 30 w 86"/>
                    <a:gd name="T11" fmla="*/ 5 h 37"/>
                    <a:gd name="T12" fmla="*/ 20 w 86"/>
                    <a:gd name="T13" fmla="*/ 8 h 37"/>
                    <a:gd name="T14" fmla="*/ 10 w 86"/>
                    <a:gd name="T15" fmla="*/ 11 h 37"/>
                    <a:gd name="T16" fmla="*/ 0 w 86"/>
                    <a:gd name="T17" fmla="*/ 15 h 37"/>
                    <a:gd name="T18" fmla="*/ 7 w 86"/>
                    <a:gd name="T19" fmla="*/ 37 h 37"/>
                    <a:gd name="T20" fmla="*/ 17 w 86"/>
                    <a:gd name="T21" fmla="*/ 34 h 37"/>
                    <a:gd name="T22" fmla="*/ 26 w 86"/>
                    <a:gd name="T23" fmla="*/ 31 h 37"/>
                    <a:gd name="T24" fmla="*/ 38 w 86"/>
                    <a:gd name="T25" fmla="*/ 28 h 37"/>
                    <a:gd name="T26" fmla="*/ 46 w 86"/>
                    <a:gd name="T27" fmla="*/ 25 h 37"/>
                    <a:gd name="T28" fmla="*/ 54 w 86"/>
                    <a:gd name="T29" fmla="*/ 25 h 37"/>
                    <a:gd name="T30" fmla="*/ 62 w 86"/>
                    <a:gd name="T31" fmla="*/ 24 h 37"/>
                    <a:gd name="T32" fmla="*/ 71 w 86"/>
                    <a:gd name="T33" fmla="*/ 25 h 37"/>
                    <a:gd name="T34" fmla="*/ 81 w 86"/>
                    <a:gd name="T35" fmla="*/ 27 h 37"/>
                    <a:gd name="T36" fmla="*/ 86 w 86"/>
                    <a:gd name="T37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6" h="37">
                      <a:moveTo>
                        <a:pt x="86" y="3"/>
                      </a:moveTo>
                      <a:lnTo>
                        <a:pt x="74" y="2"/>
                      </a:lnTo>
                      <a:lnTo>
                        <a:pt x="62" y="0"/>
                      </a:lnTo>
                      <a:lnTo>
                        <a:pt x="52" y="2"/>
                      </a:lnTo>
                      <a:lnTo>
                        <a:pt x="41" y="2"/>
                      </a:lnTo>
                      <a:lnTo>
                        <a:pt x="30" y="5"/>
                      </a:lnTo>
                      <a:lnTo>
                        <a:pt x="20" y="8"/>
                      </a:lnTo>
                      <a:lnTo>
                        <a:pt x="10" y="11"/>
                      </a:lnTo>
                      <a:lnTo>
                        <a:pt x="0" y="15"/>
                      </a:lnTo>
                      <a:lnTo>
                        <a:pt x="7" y="37"/>
                      </a:ln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8" y="28"/>
                      </a:lnTo>
                      <a:lnTo>
                        <a:pt x="46" y="25"/>
                      </a:lnTo>
                      <a:lnTo>
                        <a:pt x="54" y="25"/>
                      </a:lnTo>
                      <a:lnTo>
                        <a:pt x="62" y="24"/>
                      </a:lnTo>
                      <a:lnTo>
                        <a:pt x="71" y="25"/>
                      </a:lnTo>
                      <a:lnTo>
                        <a:pt x="81" y="27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7" name="Freeform 36"/>
                <p:cNvSpPr>
                  <a:spLocks/>
                </p:cNvSpPr>
                <p:nvPr/>
              </p:nvSpPr>
              <p:spPr bwMode="auto">
                <a:xfrm>
                  <a:off x="4676" y="2680"/>
                  <a:ext cx="104" cy="56"/>
                </a:xfrm>
                <a:custGeom>
                  <a:avLst/>
                  <a:gdLst>
                    <a:gd name="T0" fmla="*/ 311 w 311"/>
                    <a:gd name="T1" fmla="*/ 153 h 168"/>
                    <a:gd name="T2" fmla="*/ 306 w 311"/>
                    <a:gd name="T3" fmla="*/ 146 h 168"/>
                    <a:gd name="T4" fmla="*/ 291 w 311"/>
                    <a:gd name="T5" fmla="*/ 138 h 168"/>
                    <a:gd name="T6" fmla="*/ 275 w 311"/>
                    <a:gd name="T7" fmla="*/ 130 h 168"/>
                    <a:gd name="T8" fmla="*/ 259 w 311"/>
                    <a:gd name="T9" fmla="*/ 121 h 168"/>
                    <a:gd name="T10" fmla="*/ 240 w 311"/>
                    <a:gd name="T11" fmla="*/ 111 h 168"/>
                    <a:gd name="T12" fmla="*/ 223 w 311"/>
                    <a:gd name="T13" fmla="*/ 101 h 168"/>
                    <a:gd name="T14" fmla="*/ 202 w 311"/>
                    <a:gd name="T15" fmla="*/ 89 h 168"/>
                    <a:gd name="T16" fmla="*/ 182 w 311"/>
                    <a:gd name="T17" fmla="*/ 79 h 168"/>
                    <a:gd name="T18" fmla="*/ 163 w 311"/>
                    <a:gd name="T19" fmla="*/ 69 h 168"/>
                    <a:gd name="T20" fmla="*/ 141 w 311"/>
                    <a:gd name="T21" fmla="*/ 57 h 168"/>
                    <a:gd name="T22" fmla="*/ 121 w 311"/>
                    <a:gd name="T23" fmla="*/ 47 h 168"/>
                    <a:gd name="T24" fmla="*/ 101 w 311"/>
                    <a:gd name="T25" fmla="*/ 37 h 168"/>
                    <a:gd name="T26" fmla="*/ 80 w 311"/>
                    <a:gd name="T27" fmla="*/ 26 h 168"/>
                    <a:gd name="T28" fmla="*/ 60 w 311"/>
                    <a:gd name="T29" fmla="*/ 19 h 168"/>
                    <a:gd name="T30" fmla="*/ 42 w 311"/>
                    <a:gd name="T31" fmla="*/ 12 h 168"/>
                    <a:gd name="T32" fmla="*/ 23 w 311"/>
                    <a:gd name="T33" fmla="*/ 5 h 168"/>
                    <a:gd name="T34" fmla="*/ 5 w 311"/>
                    <a:gd name="T35" fmla="*/ 0 h 168"/>
                    <a:gd name="T36" fmla="*/ 0 w 311"/>
                    <a:gd name="T37" fmla="*/ 24 h 168"/>
                    <a:gd name="T38" fmla="*/ 16 w 311"/>
                    <a:gd name="T39" fmla="*/ 28 h 168"/>
                    <a:gd name="T40" fmla="*/ 34 w 311"/>
                    <a:gd name="T41" fmla="*/ 34 h 168"/>
                    <a:gd name="T42" fmla="*/ 53 w 311"/>
                    <a:gd name="T43" fmla="*/ 41 h 168"/>
                    <a:gd name="T44" fmla="*/ 71 w 311"/>
                    <a:gd name="T45" fmla="*/ 48 h 168"/>
                    <a:gd name="T46" fmla="*/ 90 w 311"/>
                    <a:gd name="T47" fmla="*/ 58 h 168"/>
                    <a:gd name="T48" fmla="*/ 111 w 311"/>
                    <a:gd name="T49" fmla="*/ 67 h 168"/>
                    <a:gd name="T50" fmla="*/ 131 w 311"/>
                    <a:gd name="T51" fmla="*/ 77 h 168"/>
                    <a:gd name="T52" fmla="*/ 151 w 311"/>
                    <a:gd name="T53" fmla="*/ 89 h 168"/>
                    <a:gd name="T54" fmla="*/ 172 w 311"/>
                    <a:gd name="T55" fmla="*/ 99 h 168"/>
                    <a:gd name="T56" fmla="*/ 191 w 311"/>
                    <a:gd name="T57" fmla="*/ 109 h 168"/>
                    <a:gd name="T58" fmla="*/ 211 w 311"/>
                    <a:gd name="T59" fmla="*/ 121 h 168"/>
                    <a:gd name="T60" fmla="*/ 230 w 311"/>
                    <a:gd name="T61" fmla="*/ 131 h 168"/>
                    <a:gd name="T62" fmla="*/ 247 w 311"/>
                    <a:gd name="T63" fmla="*/ 141 h 168"/>
                    <a:gd name="T64" fmla="*/ 265 w 311"/>
                    <a:gd name="T65" fmla="*/ 150 h 168"/>
                    <a:gd name="T66" fmla="*/ 281 w 311"/>
                    <a:gd name="T67" fmla="*/ 159 h 168"/>
                    <a:gd name="T68" fmla="*/ 295 w 311"/>
                    <a:gd name="T69" fmla="*/ 168 h 168"/>
                    <a:gd name="T70" fmla="*/ 290 w 311"/>
                    <a:gd name="T71" fmla="*/ 160 h 168"/>
                    <a:gd name="T72" fmla="*/ 311 w 311"/>
                    <a:gd name="T73" fmla="*/ 15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1" h="168">
                      <a:moveTo>
                        <a:pt x="311" y="153"/>
                      </a:moveTo>
                      <a:lnTo>
                        <a:pt x="306" y="146"/>
                      </a:lnTo>
                      <a:lnTo>
                        <a:pt x="291" y="138"/>
                      </a:lnTo>
                      <a:lnTo>
                        <a:pt x="275" y="130"/>
                      </a:lnTo>
                      <a:lnTo>
                        <a:pt x="259" y="121"/>
                      </a:lnTo>
                      <a:lnTo>
                        <a:pt x="240" y="111"/>
                      </a:lnTo>
                      <a:lnTo>
                        <a:pt x="223" y="101"/>
                      </a:lnTo>
                      <a:lnTo>
                        <a:pt x="202" y="89"/>
                      </a:lnTo>
                      <a:lnTo>
                        <a:pt x="182" y="79"/>
                      </a:lnTo>
                      <a:lnTo>
                        <a:pt x="163" y="69"/>
                      </a:lnTo>
                      <a:lnTo>
                        <a:pt x="141" y="57"/>
                      </a:lnTo>
                      <a:lnTo>
                        <a:pt x="121" y="47"/>
                      </a:lnTo>
                      <a:lnTo>
                        <a:pt x="101" y="37"/>
                      </a:lnTo>
                      <a:lnTo>
                        <a:pt x="80" y="26"/>
                      </a:lnTo>
                      <a:lnTo>
                        <a:pt x="60" y="19"/>
                      </a:lnTo>
                      <a:lnTo>
                        <a:pt x="42" y="12"/>
                      </a:lnTo>
                      <a:lnTo>
                        <a:pt x="23" y="5"/>
                      </a:lnTo>
                      <a:lnTo>
                        <a:pt x="5" y="0"/>
                      </a:lnTo>
                      <a:lnTo>
                        <a:pt x="0" y="24"/>
                      </a:lnTo>
                      <a:lnTo>
                        <a:pt x="16" y="28"/>
                      </a:lnTo>
                      <a:lnTo>
                        <a:pt x="34" y="34"/>
                      </a:lnTo>
                      <a:lnTo>
                        <a:pt x="53" y="41"/>
                      </a:lnTo>
                      <a:lnTo>
                        <a:pt x="71" y="48"/>
                      </a:lnTo>
                      <a:lnTo>
                        <a:pt x="90" y="58"/>
                      </a:lnTo>
                      <a:lnTo>
                        <a:pt x="111" y="67"/>
                      </a:lnTo>
                      <a:lnTo>
                        <a:pt x="131" y="77"/>
                      </a:lnTo>
                      <a:lnTo>
                        <a:pt x="151" y="89"/>
                      </a:lnTo>
                      <a:lnTo>
                        <a:pt x="172" y="99"/>
                      </a:lnTo>
                      <a:lnTo>
                        <a:pt x="191" y="109"/>
                      </a:lnTo>
                      <a:lnTo>
                        <a:pt x="211" y="121"/>
                      </a:lnTo>
                      <a:lnTo>
                        <a:pt x="230" y="131"/>
                      </a:lnTo>
                      <a:lnTo>
                        <a:pt x="247" y="141"/>
                      </a:lnTo>
                      <a:lnTo>
                        <a:pt x="265" y="150"/>
                      </a:lnTo>
                      <a:lnTo>
                        <a:pt x="281" y="159"/>
                      </a:lnTo>
                      <a:lnTo>
                        <a:pt x="295" y="168"/>
                      </a:lnTo>
                      <a:lnTo>
                        <a:pt x="290" y="160"/>
                      </a:lnTo>
                      <a:lnTo>
                        <a:pt x="311" y="1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8" name="Freeform 37"/>
                <p:cNvSpPr>
                  <a:spLocks/>
                </p:cNvSpPr>
                <p:nvPr/>
              </p:nvSpPr>
              <p:spPr bwMode="auto">
                <a:xfrm>
                  <a:off x="4768" y="2731"/>
                  <a:ext cx="17" cy="73"/>
                </a:xfrm>
                <a:custGeom>
                  <a:avLst/>
                  <a:gdLst>
                    <a:gd name="T0" fmla="*/ 10 w 51"/>
                    <a:gd name="T1" fmla="*/ 218 h 218"/>
                    <a:gd name="T2" fmla="*/ 20 w 51"/>
                    <a:gd name="T3" fmla="*/ 211 h 218"/>
                    <a:gd name="T4" fmla="*/ 26 w 51"/>
                    <a:gd name="T5" fmla="*/ 199 h 218"/>
                    <a:gd name="T6" fmla="*/ 32 w 51"/>
                    <a:gd name="T7" fmla="*/ 186 h 218"/>
                    <a:gd name="T8" fmla="*/ 36 w 51"/>
                    <a:gd name="T9" fmla="*/ 175 h 218"/>
                    <a:gd name="T10" fmla="*/ 41 w 51"/>
                    <a:gd name="T11" fmla="*/ 161 h 218"/>
                    <a:gd name="T12" fmla="*/ 44 w 51"/>
                    <a:gd name="T13" fmla="*/ 148 h 218"/>
                    <a:gd name="T14" fmla="*/ 47 w 51"/>
                    <a:gd name="T15" fmla="*/ 137 h 218"/>
                    <a:gd name="T16" fmla="*/ 48 w 51"/>
                    <a:gd name="T17" fmla="*/ 122 h 218"/>
                    <a:gd name="T18" fmla="*/ 49 w 51"/>
                    <a:gd name="T19" fmla="*/ 109 h 218"/>
                    <a:gd name="T20" fmla="*/ 51 w 51"/>
                    <a:gd name="T21" fmla="*/ 95 h 218"/>
                    <a:gd name="T22" fmla="*/ 51 w 51"/>
                    <a:gd name="T23" fmla="*/ 81 h 218"/>
                    <a:gd name="T24" fmla="*/ 51 w 51"/>
                    <a:gd name="T25" fmla="*/ 68 h 218"/>
                    <a:gd name="T26" fmla="*/ 49 w 51"/>
                    <a:gd name="T27" fmla="*/ 55 h 218"/>
                    <a:gd name="T28" fmla="*/ 48 w 51"/>
                    <a:gd name="T29" fmla="*/ 41 h 218"/>
                    <a:gd name="T30" fmla="*/ 45 w 51"/>
                    <a:gd name="T31" fmla="*/ 26 h 218"/>
                    <a:gd name="T32" fmla="*/ 42 w 51"/>
                    <a:gd name="T33" fmla="*/ 13 h 218"/>
                    <a:gd name="T34" fmla="*/ 36 w 51"/>
                    <a:gd name="T35" fmla="*/ 0 h 218"/>
                    <a:gd name="T36" fmla="*/ 15 w 51"/>
                    <a:gd name="T37" fmla="*/ 7 h 218"/>
                    <a:gd name="T38" fmla="*/ 19 w 51"/>
                    <a:gd name="T39" fmla="*/ 19 h 218"/>
                    <a:gd name="T40" fmla="*/ 22 w 51"/>
                    <a:gd name="T41" fmla="*/ 32 h 218"/>
                    <a:gd name="T42" fmla="*/ 25 w 51"/>
                    <a:gd name="T43" fmla="*/ 45 h 218"/>
                    <a:gd name="T44" fmla="*/ 26 w 51"/>
                    <a:gd name="T45" fmla="*/ 57 h 218"/>
                    <a:gd name="T46" fmla="*/ 28 w 51"/>
                    <a:gd name="T47" fmla="*/ 70 h 218"/>
                    <a:gd name="T48" fmla="*/ 29 w 51"/>
                    <a:gd name="T49" fmla="*/ 81 h 218"/>
                    <a:gd name="T50" fmla="*/ 28 w 51"/>
                    <a:gd name="T51" fmla="*/ 95 h 218"/>
                    <a:gd name="T52" fmla="*/ 28 w 51"/>
                    <a:gd name="T53" fmla="*/ 108 h 218"/>
                    <a:gd name="T54" fmla="*/ 26 w 51"/>
                    <a:gd name="T55" fmla="*/ 119 h 218"/>
                    <a:gd name="T56" fmla="*/ 23 w 51"/>
                    <a:gd name="T57" fmla="*/ 131 h 218"/>
                    <a:gd name="T58" fmla="*/ 20 w 51"/>
                    <a:gd name="T59" fmla="*/ 143 h 218"/>
                    <a:gd name="T60" fmla="*/ 17 w 51"/>
                    <a:gd name="T61" fmla="*/ 156 h 218"/>
                    <a:gd name="T62" fmla="*/ 15 w 51"/>
                    <a:gd name="T63" fmla="*/ 167 h 218"/>
                    <a:gd name="T64" fmla="*/ 10 w 51"/>
                    <a:gd name="T65" fmla="*/ 179 h 218"/>
                    <a:gd name="T66" fmla="*/ 4 w 51"/>
                    <a:gd name="T67" fmla="*/ 191 h 218"/>
                    <a:gd name="T68" fmla="*/ 0 w 51"/>
                    <a:gd name="T69" fmla="*/ 201 h 218"/>
                    <a:gd name="T70" fmla="*/ 10 w 51"/>
                    <a:gd name="T71" fmla="*/ 195 h 218"/>
                    <a:gd name="T72" fmla="*/ 10 w 51"/>
                    <a:gd name="T73" fmla="*/ 21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1" h="218">
                      <a:moveTo>
                        <a:pt x="10" y="218"/>
                      </a:moveTo>
                      <a:lnTo>
                        <a:pt x="20" y="211"/>
                      </a:lnTo>
                      <a:lnTo>
                        <a:pt x="26" y="199"/>
                      </a:lnTo>
                      <a:lnTo>
                        <a:pt x="32" y="186"/>
                      </a:lnTo>
                      <a:lnTo>
                        <a:pt x="36" y="175"/>
                      </a:lnTo>
                      <a:lnTo>
                        <a:pt x="41" y="161"/>
                      </a:lnTo>
                      <a:lnTo>
                        <a:pt x="44" y="148"/>
                      </a:lnTo>
                      <a:lnTo>
                        <a:pt x="47" y="137"/>
                      </a:lnTo>
                      <a:lnTo>
                        <a:pt x="48" y="122"/>
                      </a:lnTo>
                      <a:lnTo>
                        <a:pt x="49" y="109"/>
                      </a:lnTo>
                      <a:lnTo>
                        <a:pt x="51" y="95"/>
                      </a:lnTo>
                      <a:lnTo>
                        <a:pt x="51" y="81"/>
                      </a:lnTo>
                      <a:lnTo>
                        <a:pt x="51" y="68"/>
                      </a:lnTo>
                      <a:lnTo>
                        <a:pt x="49" y="55"/>
                      </a:lnTo>
                      <a:lnTo>
                        <a:pt x="48" y="41"/>
                      </a:lnTo>
                      <a:lnTo>
                        <a:pt x="45" y="26"/>
                      </a:lnTo>
                      <a:lnTo>
                        <a:pt x="42" y="13"/>
                      </a:lnTo>
                      <a:lnTo>
                        <a:pt x="36" y="0"/>
                      </a:lnTo>
                      <a:lnTo>
                        <a:pt x="15" y="7"/>
                      </a:lnTo>
                      <a:lnTo>
                        <a:pt x="19" y="19"/>
                      </a:lnTo>
                      <a:lnTo>
                        <a:pt x="22" y="32"/>
                      </a:lnTo>
                      <a:lnTo>
                        <a:pt x="25" y="45"/>
                      </a:lnTo>
                      <a:lnTo>
                        <a:pt x="26" y="57"/>
                      </a:lnTo>
                      <a:lnTo>
                        <a:pt x="28" y="70"/>
                      </a:lnTo>
                      <a:lnTo>
                        <a:pt x="29" y="81"/>
                      </a:lnTo>
                      <a:lnTo>
                        <a:pt x="28" y="95"/>
                      </a:lnTo>
                      <a:lnTo>
                        <a:pt x="28" y="108"/>
                      </a:lnTo>
                      <a:lnTo>
                        <a:pt x="26" y="119"/>
                      </a:lnTo>
                      <a:lnTo>
                        <a:pt x="23" y="131"/>
                      </a:lnTo>
                      <a:lnTo>
                        <a:pt x="20" y="143"/>
                      </a:lnTo>
                      <a:lnTo>
                        <a:pt x="17" y="156"/>
                      </a:lnTo>
                      <a:lnTo>
                        <a:pt x="15" y="167"/>
                      </a:lnTo>
                      <a:lnTo>
                        <a:pt x="10" y="179"/>
                      </a:lnTo>
                      <a:lnTo>
                        <a:pt x="4" y="191"/>
                      </a:lnTo>
                      <a:lnTo>
                        <a:pt x="0" y="201"/>
                      </a:lnTo>
                      <a:lnTo>
                        <a:pt x="10" y="195"/>
                      </a:lnTo>
                      <a:lnTo>
                        <a:pt x="10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49" name="Freeform 38"/>
                <p:cNvSpPr>
                  <a:spLocks/>
                </p:cNvSpPr>
                <p:nvPr/>
              </p:nvSpPr>
              <p:spPr bwMode="auto">
                <a:xfrm>
                  <a:off x="4747" y="2793"/>
                  <a:ext cx="24" cy="11"/>
                </a:xfrm>
                <a:custGeom>
                  <a:avLst/>
                  <a:gdLst>
                    <a:gd name="T0" fmla="*/ 0 w 71"/>
                    <a:gd name="T1" fmla="*/ 19 h 33"/>
                    <a:gd name="T2" fmla="*/ 10 w 71"/>
                    <a:gd name="T3" fmla="*/ 24 h 33"/>
                    <a:gd name="T4" fmla="*/ 14 w 71"/>
                    <a:gd name="T5" fmla="*/ 24 h 33"/>
                    <a:gd name="T6" fmla="*/ 22 w 71"/>
                    <a:gd name="T7" fmla="*/ 24 h 33"/>
                    <a:gd name="T8" fmla="*/ 29 w 71"/>
                    <a:gd name="T9" fmla="*/ 26 h 33"/>
                    <a:gd name="T10" fmla="*/ 39 w 71"/>
                    <a:gd name="T11" fmla="*/ 29 h 33"/>
                    <a:gd name="T12" fmla="*/ 46 w 71"/>
                    <a:gd name="T13" fmla="*/ 30 h 33"/>
                    <a:gd name="T14" fmla="*/ 57 w 71"/>
                    <a:gd name="T15" fmla="*/ 32 h 33"/>
                    <a:gd name="T16" fmla="*/ 65 w 71"/>
                    <a:gd name="T17" fmla="*/ 32 h 33"/>
                    <a:gd name="T18" fmla="*/ 71 w 71"/>
                    <a:gd name="T19" fmla="*/ 33 h 33"/>
                    <a:gd name="T20" fmla="*/ 71 w 71"/>
                    <a:gd name="T21" fmla="*/ 10 h 33"/>
                    <a:gd name="T22" fmla="*/ 67 w 71"/>
                    <a:gd name="T23" fmla="*/ 10 h 33"/>
                    <a:gd name="T24" fmla="*/ 61 w 71"/>
                    <a:gd name="T25" fmla="*/ 8 h 33"/>
                    <a:gd name="T26" fmla="*/ 52 w 71"/>
                    <a:gd name="T27" fmla="*/ 7 h 33"/>
                    <a:gd name="T28" fmla="*/ 42 w 71"/>
                    <a:gd name="T29" fmla="*/ 6 h 33"/>
                    <a:gd name="T30" fmla="*/ 33 w 71"/>
                    <a:gd name="T31" fmla="*/ 4 h 33"/>
                    <a:gd name="T32" fmla="*/ 25 w 71"/>
                    <a:gd name="T33" fmla="*/ 1 h 33"/>
                    <a:gd name="T34" fmla="*/ 16 w 71"/>
                    <a:gd name="T35" fmla="*/ 1 h 33"/>
                    <a:gd name="T36" fmla="*/ 10 w 71"/>
                    <a:gd name="T37" fmla="*/ 0 h 33"/>
                    <a:gd name="T38" fmla="*/ 20 w 71"/>
                    <a:gd name="T39" fmla="*/ 6 h 33"/>
                    <a:gd name="T40" fmla="*/ 0 w 71"/>
                    <a:gd name="T41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1" h="33">
                      <a:moveTo>
                        <a:pt x="0" y="19"/>
                      </a:move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22" y="24"/>
                      </a:lnTo>
                      <a:lnTo>
                        <a:pt x="29" y="26"/>
                      </a:lnTo>
                      <a:lnTo>
                        <a:pt x="39" y="29"/>
                      </a:lnTo>
                      <a:lnTo>
                        <a:pt x="46" y="30"/>
                      </a:lnTo>
                      <a:lnTo>
                        <a:pt x="57" y="32"/>
                      </a:lnTo>
                      <a:lnTo>
                        <a:pt x="65" y="32"/>
                      </a:lnTo>
                      <a:lnTo>
                        <a:pt x="71" y="33"/>
                      </a:lnTo>
                      <a:lnTo>
                        <a:pt x="71" y="10"/>
                      </a:lnTo>
                      <a:lnTo>
                        <a:pt x="67" y="10"/>
                      </a:lnTo>
                      <a:lnTo>
                        <a:pt x="61" y="8"/>
                      </a:lnTo>
                      <a:lnTo>
                        <a:pt x="52" y="7"/>
                      </a:lnTo>
                      <a:lnTo>
                        <a:pt x="42" y="6"/>
                      </a:lnTo>
                      <a:lnTo>
                        <a:pt x="33" y="4"/>
                      </a:lnTo>
                      <a:lnTo>
                        <a:pt x="25" y="1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20" y="6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0" name="Freeform 39"/>
                <p:cNvSpPr>
                  <a:spLocks/>
                </p:cNvSpPr>
                <p:nvPr/>
              </p:nvSpPr>
              <p:spPr bwMode="auto">
                <a:xfrm>
                  <a:off x="4710" y="2739"/>
                  <a:ext cx="44" cy="60"/>
                </a:xfrm>
                <a:custGeom>
                  <a:avLst/>
                  <a:gdLst>
                    <a:gd name="T0" fmla="*/ 23 w 132"/>
                    <a:gd name="T1" fmla="*/ 8 h 181"/>
                    <a:gd name="T2" fmla="*/ 1 w 132"/>
                    <a:gd name="T3" fmla="*/ 13 h 181"/>
                    <a:gd name="T4" fmla="*/ 9 w 132"/>
                    <a:gd name="T5" fmla="*/ 24 h 181"/>
                    <a:gd name="T6" fmla="*/ 16 w 132"/>
                    <a:gd name="T7" fmla="*/ 35 h 181"/>
                    <a:gd name="T8" fmla="*/ 22 w 132"/>
                    <a:gd name="T9" fmla="*/ 45 h 181"/>
                    <a:gd name="T10" fmla="*/ 29 w 132"/>
                    <a:gd name="T11" fmla="*/ 56 h 181"/>
                    <a:gd name="T12" fmla="*/ 36 w 132"/>
                    <a:gd name="T13" fmla="*/ 66 h 181"/>
                    <a:gd name="T14" fmla="*/ 44 w 132"/>
                    <a:gd name="T15" fmla="*/ 76 h 181"/>
                    <a:gd name="T16" fmla="*/ 49 w 132"/>
                    <a:gd name="T17" fmla="*/ 86 h 181"/>
                    <a:gd name="T18" fmla="*/ 57 w 132"/>
                    <a:gd name="T19" fmla="*/ 98 h 181"/>
                    <a:gd name="T20" fmla="*/ 64 w 132"/>
                    <a:gd name="T21" fmla="*/ 108 h 181"/>
                    <a:gd name="T22" fmla="*/ 71 w 132"/>
                    <a:gd name="T23" fmla="*/ 118 h 181"/>
                    <a:gd name="T24" fmla="*/ 77 w 132"/>
                    <a:gd name="T25" fmla="*/ 128 h 181"/>
                    <a:gd name="T26" fmla="*/ 84 w 132"/>
                    <a:gd name="T27" fmla="*/ 138 h 181"/>
                    <a:gd name="T28" fmla="*/ 92 w 132"/>
                    <a:gd name="T29" fmla="*/ 149 h 181"/>
                    <a:gd name="T30" fmla="*/ 99 w 132"/>
                    <a:gd name="T31" fmla="*/ 160 h 181"/>
                    <a:gd name="T32" fmla="*/ 105 w 132"/>
                    <a:gd name="T33" fmla="*/ 170 h 181"/>
                    <a:gd name="T34" fmla="*/ 112 w 132"/>
                    <a:gd name="T35" fmla="*/ 181 h 181"/>
                    <a:gd name="T36" fmla="*/ 132 w 132"/>
                    <a:gd name="T37" fmla="*/ 168 h 181"/>
                    <a:gd name="T38" fmla="*/ 125 w 132"/>
                    <a:gd name="T39" fmla="*/ 157 h 181"/>
                    <a:gd name="T40" fmla="*/ 118 w 132"/>
                    <a:gd name="T41" fmla="*/ 147 h 181"/>
                    <a:gd name="T42" fmla="*/ 111 w 132"/>
                    <a:gd name="T43" fmla="*/ 137 h 181"/>
                    <a:gd name="T44" fmla="*/ 105 w 132"/>
                    <a:gd name="T45" fmla="*/ 125 h 181"/>
                    <a:gd name="T46" fmla="*/ 97 w 132"/>
                    <a:gd name="T47" fmla="*/ 115 h 181"/>
                    <a:gd name="T48" fmla="*/ 90 w 132"/>
                    <a:gd name="T49" fmla="*/ 105 h 181"/>
                    <a:gd name="T50" fmla="*/ 83 w 132"/>
                    <a:gd name="T51" fmla="*/ 93 h 181"/>
                    <a:gd name="T52" fmla="*/ 77 w 132"/>
                    <a:gd name="T53" fmla="*/ 85 h 181"/>
                    <a:gd name="T54" fmla="*/ 70 w 132"/>
                    <a:gd name="T55" fmla="*/ 73 h 181"/>
                    <a:gd name="T56" fmla="*/ 63 w 132"/>
                    <a:gd name="T57" fmla="*/ 63 h 181"/>
                    <a:gd name="T58" fmla="*/ 55 w 132"/>
                    <a:gd name="T59" fmla="*/ 53 h 181"/>
                    <a:gd name="T60" fmla="*/ 48 w 132"/>
                    <a:gd name="T61" fmla="*/ 42 h 181"/>
                    <a:gd name="T62" fmla="*/ 42 w 132"/>
                    <a:gd name="T63" fmla="*/ 32 h 181"/>
                    <a:gd name="T64" fmla="*/ 35 w 132"/>
                    <a:gd name="T65" fmla="*/ 22 h 181"/>
                    <a:gd name="T66" fmla="*/ 28 w 132"/>
                    <a:gd name="T67" fmla="*/ 10 h 181"/>
                    <a:gd name="T68" fmla="*/ 20 w 132"/>
                    <a:gd name="T69" fmla="*/ 0 h 181"/>
                    <a:gd name="T70" fmla="*/ 0 w 132"/>
                    <a:gd name="T71" fmla="*/ 8 h 181"/>
                    <a:gd name="T72" fmla="*/ 23 w 132"/>
                    <a:gd name="T73" fmla="*/ 8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2" h="181">
                      <a:moveTo>
                        <a:pt x="23" y="8"/>
                      </a:moveTo>
                      <a:lnTo>
                        <a:pt x="1" y="13"/>
                      </a:lnTo>
                      <a:lnTo>
                        <a:pt x="9" y="24"/>
                      </a:lnTo>
                      <a:lnTo>
                        <a:pt x="16" y="35"/>
                      </a:lnTo>
                      <a:lnTo>
                        <a:pt x="22" y="45"/>
                      </a:lnTo>
                      <a:lnTo>
                        <a:pt x="29" y="56"/>
                      </a:lnTo>
                      <a:lnTo>
                        <a:pt x="36" y="66"/>
                      </a:lnTo>
                      <a:lnTo>
                        <a:pt x="44" y="76"/>
                      </a:lnTo>
                      <a:lnTo>
                        <a:pt x="49" y="86"/>
                      </a:lnTo>
                      <a:lnTo>
                        <a:pt x="57" y="98"/>
                      </a:lnTo>
                      <a:lnTo>
                        <a:pt x="64" y="108"/>
                      </a:lnTo>
                      <a:lnTo>
                        <a:pt x="71" y="118"/>
                      </a:lnTo>
                      <a:lnTo>
                        <a:pt x="77" y="128"/>
                      </a:lnTo>
                      <a:lnTo>
                        <a:pt x="84" y="138"/>
                      </a:lnTo>
                      <a:lnTo>
                        <a:pt x="92" y="149"/>
                      </a:lnTo>
                      <a:lnTo>
                        <a:pt x="99" y="160"/>
                      </a:lnTo>
                      <a:lnTo>
                        <a:pt x="105" y="170"/>
                      </a:lnTo>
                      <a:lnTo>
                        <a:pt x="112" y="181"/>
                      </a:lnTo>
                      <a:lnTo>
                        <a:pt x="132" y="168"/>
                      </a:lnTo>
                      <a:lnTo>
                        <a:pt x="125" y="157"/>
                      </a:lnTo>
                      <a:lnTo>
                        <a:pt x="118" y="147"/>
                      </a:lnTo>
                      <a:lnTo>
                        <a:pt x="111" y="137"/>
                      </a:lnTo>
                      <a:lnTo>
                        <a:pt x="105" y="125"/>
                      </a:lnTo>
                      <a:lnTo>
                        <a:pt x="97" y="115"/>
                      </a:lnTo>
                      <a:lnTo>
                        <a:pt x="90" y="105"/>
                      </a:lnTo>
                      <a:lnTo>
                        <a:pt x="83" y="93"/>
                      </a:lnTo>
                      <a:lnTo>
                        <a:pt x="77" y="85"/>
                      </a:lnTo>
                      <a:lnTo>
                        <a:pt x="70" y="73"/>
                      </a:lnTo>
                      <a:lnTo>
                        <a:pt x="63" y="63"/>
                      </a:lnTo>
                      <a:lnTo>
                        <a:pt x="55" y="53"/>
                      </a:lnTo>
                      <a:lnTo>
                        <a:pt x="48" y="42"/>
                      </a:lnTo>
                      <a:lnTo>
                        <a:pt x="42" y="32"/>
                      </a:lnTo>
                      <a:lnTo>
                        <a:pt x="35" y="22"/>
                      </a:lnTo>
                      <a:lnTo>
                        <a:pt x="28" y="10"/>
                      </a:ln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1" name="Freeform 40"/>
                <p:cNvSpPr>
                  <a:spLocks/>
                </p:cNvSpPr>
                <p:nvPr/>
              </p:nvSpPr>
              <p:spPr bwMode="auto">
                <a:xfrm>
                  <a:off x="4633" y="2714"/>
                  <a:ext cx="7" cy="5"/>
                </a:xfrm>
                <a:custGeom>
                  <a:avLst/>
                  <a:gdLst>
                    <a:gd name="T0" fmla="*/ 22 w 22"/>
                    <a:gd name="T1" fmla="*/ 5 h 16"/>
                    <a:gd name="T2" fmla="*/ 19 w 22"/>
                    <a:gd name="T3" fmla="*/ 1 h 16"/>
                    <a:gd name="T4" fmla="*/ 14 w 22"/>
                    <a:gd name="T5" fmla="*/ 0 h 16"/>
                    <a:gd name="T6" fmla="*/ 10 w 22"/>
                    <a:gd name="T7" fmla="*/ 0 h 16"/>
                    <a:gd name="T8" fmla="*/ 6 w 22"/>
                    <a:gd name="T9" fmla="*/ 1 h 16"/>
                    <a:gd name="T10" fmla="*/ 3 w 22"/>
                    <a:gd name="T11" fmla="*/ 4 h 16"/>
                    <a:gd name="T12" fmla="*/ 0 w 22"/>
                    <a:gd name="T13" fmla="*/ 7 h 16"/>
                    <a:gd name="T14" fmla="*/ 0 w 22"/>
                    <a:gd name="T15" fmla="*/ 11 h 16"/>
                    <a:gd name="T16" fmla="*/ 1 w 22"/>
                    <a:gd name="T17" fmla="*/ 16 h 16"/>
                    <a:gd name="T18" fmla="*/ 22 w 22"/>
                    <a:gd name="T1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22" y="5"/>
                      </a:move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2" name="Freeform 41"/>
                <p:cNvSpPr>
                  <a:spLocks/>
                </p:cNvSpPr>
                <p:nvPr/>
              </p:nvSpPr>
              <p:spPr bwMode="auto">
                <a:xfrm>
                  <a:off x="4633" y="2715"/>
                  <a:ext cx="41" cy="14"/>
                </a:xfrm>
                <a:custGeom>
                  <a:avLst/>
                  <a:gdLst>
                    <a:gd name="T0" fmla="*/ 121 w 121"/>
                    <a:gd name="T1" fmla="*/ 8 h 40"/>
                    <a:gd name="T2" fmla="*/ 103 w 121"/>
                    <a:gd name="T3" fmla="*/ 3 h 40"/>
                    <a:gd name="T4" fmla="*/ 98 w 121"/>
                    <a:gd name="T5" fmla="*/ 8 h 40"/>
                    <a:gd name="T6" fmla="*/ 93 w 121"/>
                    <a:gd name="T7" fmla="*/ 9 h 40"/>
                    <a:gd name="T8" fmla="*/ 88 w 121"/>
                    <a:gd name="T9" fmla="*/ 12 h 40"/>
                    <a:gd name="T10" fmla="*/ 82 w 121"/>
                    <a:gd name="T11" fmla="*/ 14 h 40"/>
                    <a:gd name="T12" fmla="*/ 76 w 121"/>
                    <a:gd name="T13" fmla="*/ 15 h 40"/>
                    <a:gd name="T14" fmla="*/ 69 w 121"/>
                    <a:gd name="T15" fmla="*/ 16 h 40"/>
                    <a:gd name="T16" fmla="*/ 63 w 121"/>
                    <a:gd name="T17" fmla="*/ 16 h 40"/>
                    <a:gd name="T18" fmla="*/ 56 w 121"/>
                    <a:gd name="T19" fmla="*/ 15 h 40"/>
                    <a:gd name="T20" fmla="*/ 48 w 121"/>
                    <a:gd name="T21" fmla="*/ 15 h 40"/>
                    <a:gd name="T22" fmla="*/ 44 w 121"/>
                    <a:gd name="T23" fmla="*/ 14 h 40"/>
                    <a:gd name="T24" fmla="*/ 38 w 121"/>
                    <a:gd name="T25" fmla="*/ 12 h 40"/>
                    <a:gd name="T26" fmla="*/ 32 w 121"/>
                    <a:gd name="T27" fmla="*/ 9 h 40"/>
                    <a:gd name="T28" fmla="*/ 28 w 121"/>
                    <a:gd name="T29" fmla="*/ 8 h 40"/>
                    <a:gd name="T30" fmla="*/ 25 w 121"/>
                    <a:gd name="T31" fmla="*/ 5 h 40"/>
                    <a:gd name="T32" fmla="*/ 22 w 121"/>
                    <a:gd name="T33" fmla="*/ 2 h 40"/>
                    <a:gd name="T34" fmla="*/ 21 w 121"/>
                    <a:gd name="T35" fmla="*/ 0 h 40"/>
                    <a:gd name="T36" fmla="*/ 0 w 121"/>
                    <a:gd name="T37" fmla="*/ 11 h 40"/>
                    <a:gd name="T38" fmla="*/ 3 w 121"/>
                    <a:gd name="T39" fmla="*/ 18 h 40"/>
                    <a:gd name="T40" fmla="*/ 9 w 121"/>
                    <a:gd name="T41" fmla="*/ 24 h 40"/>
                    <a:gd name="T42" fmla="*/ 16 w 121"/>
                    <a:gd name="T43" fmla="*/ 28 h 40"/>
                    <a:gd name="T44" fmla="*/ 22 w 121"/>
                    <a:gd name="T45" fmla="*/ 31 h 40"/>
                    <a:gd name="T46" fmla="*/ 29 w 121"/>
                    <a:gd name="T47" fmla="*/ 34 h 40"/>
                    <a:gd name="T48" fmla="*/ 38 w 121"/>
                    <a:gd name="T49" fmla="*/ 37 h 40"/>
                    <a:gd name="T50" fmla="*/ 45 w 121"/>
                    <a:gd name="T51" fmla="*/ 38 h 40"/>
                    <a:gd name="T52" fmla="*/ 53 w 121"/>
                    <a:gd name="T53" fmla="*/ 38 h 40"/>
                    <a:gd name="T54" fmla="*/ 61 w 121"/>
                    <a:gd name="T55" fmla="*/ 40 h 40"/>
                    <a:gd name="T56" fmla="*/ 70 w 121"/>
                    <a:gd name="T57" fmla="*/ 40 h 40"/>
                    <a:gd name="T58" fmla="*/ 79 w 121"/>
                    <a:gd name="T59" fmla="*/ 38 h 40"/>
                    <a:gd name="T60" fmla="*/ 88 w 121"/>
                    <a:gd name="T61" fmla="*/ 37 h 40"/>
                    <a:gd name="T62" fmla="*/ 95 w 121"/>
                    <a:gd name="T63" fmla="*/ 34 h 40"/>
                    <a:gd name="T64" fmla="*/ 103 w 121"/>
                    <a:gd name="T65" fmla="*/ 31 h 40"/>
                    <a:gd name="T66" fmla="*/ 111 w 121"/>
                    <a:gd name="T67" fmla="*/ 27 h 40"/>
                    <a:gd name="T68" fmla="*/ 118 w 121"/>
                    <a:gd name="T69" fmla="*/ 22 h 40"/>
                    <a:gd name="T70" fmla="*/ 99 w 121"/>
                    <a:gd name="T71" fmla="*/ 16 h 40"/>
                    <a:gd name="T72" fmla="*/ 121 w 121"/>
                    <a:gd name="T7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1" h="40">
                      <a:moveTo>
                        <a:pt x="121" y="8"/>
                      </a:moveTo>
                      <a:lnTo>
                        <a:pt x="103" y="3"/>
                      </a:lnTo>
                      <a:lnTo>
                        <a:pt x="98" y="8"/>
                      </a:lnTo>
                      <a:lnTo>
                        <a:pt x="93" y="9"/>
                      </a:lnTo>
                      <a:lnTo>
                        <a:pt x="88" y="12"/>
                      </a:lnTo>
                      <a:lnTo>
                        <a:pt x="82" y="14"/>
                      </a:lnTo>
                      <a:lnTo>
                        <a:pt x="76" y="15"/>
                      </a:lnTo>
                      <a:lnTo>
                        <a:pt x="69" y="16"/>
                      </a:lnTo>
                      <a:lnTo>
                        <a:pt x="63" y="16"/>
                      </a:lnTo>
                      <a:lnTo>
                        <a:pt x="56" y="15"/>
                      </a:lnTo>
                      <a:lnTo>
                        <a:pt x="48" y="15"/>
                      </a:lnTo>
                      <a:lnTo>
                        <a:pt x="44" y="14"/>
                      </a:lnTo>
                      <a:lnTo>
                        <a:pt x="38" y="12"/>
                      </a:lnTo>
                      <a:lnTo>
                        <a:pt x="32" y="9"/>
                      </a:lnTo>
                      <a:lnTo>
                        <a:pt x="28" y="8"/>
                      </a:lnTo>
                      <a:lnTo>
                        <a:pt x="25" y="5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11"/>
                      </a:lnTo>
                      <a:lnTo>
                        <a:pt x="3" y="18"/>
                      </a:lnTo>
                      <a:lnTo>
                        <a:pt x="9" y="24"/>
                      </a:lnTo>
                      <a:lnTo>
                        <a:pt x="16" y="28"/>
                      </a:lnTo>
                      <a:lnTo>
                        <a:pt x="22" y="31"/>
                      </a:lnTo>
                      <a:lnTo>
                        <a:pt x="29" y="34"/>
                      </a:lnTo>
                      <a:lnTo>
                        <a:pt x="38" y="37"/>
                      </a:lnTo>
                      <a:lnTo>
                        <a:pt x="45" y="38"/>
                      </a:lnTo>
                      <a:lnTo>
                        <a:pt x="53" y="38"/>
                      </a:lnTo>
                      <a:lnTo>
                        <a:pt x="61" y="40"/>
                      </a:lnTo>
                      <a:lnTo>
                        <a:pt x="70" y="40"/>
                      </a:lnTo>
                      <a:lnTo>
                        <a:pt x="79" y="38"/>
                      </a:lnTo>
                      <a:lnTo>
                        <a:pt x="88" y="37"/>
                      </a:lnTo>
                      <a:lnTo>
                        <a:pt x="95" y="34"/>
                      </a:lnTo>
                      <a:lnTo>
                        <a:pt x="103" y="31"/>
                      </a:lnTo>
                      <a:lnTo>
                        <a:pt x="111" y="27"/>
                      </a:lnTo>
                      <a:lnTo>
                        <a:pt x="118" y="22"/>
                      </a:lnTo>
                      <a:lnTo>
                        <a:pt x="99" y="16"/>
                      </a:lnTo>
                      <a:lnTo>
                        <a:pt x="12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3" name="Freeform 42"/>
                <p:cNvSpPr>
                  <a:spLocks/>
                </p:cNvSpPr>
                <p:nvPr/>
              </p:nvSpPr>
              <p:spPr bwMode="auto">
                <a:xfrm>
                  <a:off x="4666" y="2718"/>
                  <a:ext cx="48" cy="28"/>
                </a:xfrm>
                <a:custGeom>
                  <a:avLst/>
                  <a:gdLst>
                    <a:gd name="T0" fmla="*/ 141 w 144"/>
                    <a:gd name="T1" fmla="*/ 58 h 83"/>
                    <a:gd name="T2" fmla="*/ 131 w 144"/>
                    <a:gd name="T3" fmla="*/ 59 h 83"/>
                    <a:gd name="T4" fmla="*/ 121 w 144"/>
                    <a:gd name="T5" fmla="*/ 61 h 83"/>
                    <a:gd name="T6" fmla="*/ 102 w 144"/>
                    <a:gd name="T7" fmla="*/ 61 h 83"/>
                    <a:gd name="T8" fmla="*/ 93 w 144"/>
                    <a:gd name="T9" fmla="*/ 59 h 83"/>
                    <a:gd name="T10" fmla="*/ 84 w 144"/>
                    <a:gd name="T11" fmla="*/ 56 h 83"/>
                    <a:gd name="T12" fmla="*/ 77 w 144"/>
                    <a:gd name="T13" fmla="*/ 55 h 83"/>
                    <a:gd name="T14" fmla="*/ 70 w 144"/>
                    <a:gd name="T15" fmla="*/ 52 h 83"/>
                    <a:gd name="T16" fmla="*/ 61 w 144"/>
                    <a:gd name="T17" fmla="*/ 48 h 83"/>
                    <a:gd name="T18" fmla="*/ 55 w 144"/>
                    <a:gd name="T19" fmla="*/ 43 h 83"/>
                    <a:gd name="T20" fmla="*/ 48 w 144"/>
                    <a:gd name="T21" fmla="*/ 39 h 83"/>
                    <a:gd name="T22" fmla="*/ 42 w 144"/>
                    <a:gd name="T23" fmla="*/ 33 h 83"/>
                    <a:gd name="T24" fmla="*/ 38 w 144"/>
                    <a:gd name="T25" fmla="*/ 26 h 83"/>
                    <a:gd name="T26" fmla="*/ 32 w 144"/>
                    <a:gd name="T27" fmla="*/ 19 h 83"/>
                    <a:gd name="T28" fmla="*/ 26 w 144"/>
                    <a:gd name="T29" fmla="*/ 10 h 83"/>
                    <a:gd name="T30" fmla="*/ 22 w 144"/>
                    <a:gd name="T31" fmla="*/ 0 h 83"/>
                    <a:gd name="T32" fmla="*/ 0 w 144"/>
                    <a:gd name="T33" fmla="*/ 8 h 83"/>
                    <a:gd name="T34" fmla="*/ 6 w 144"/>
                    <a:gd name="T35" fmla="*/ 22 h 83"/>
                    <a:gd name="T36" fmla="*/ 12 w 144"/>
                    <a:gd name="T37" fmla="*/ 32 h 83"/>
                    <a:gd name="T38" fmla="*/ 18 w 144"/>
                    <a:gd name="T39" fmla="*/ 40 h 83"/>
                    <a:gd name="T40" fmla="*/ 25 w 144"/>
                    <a:gd name="T41" fmla="*/ 49 h 83"/>
                    <a:gd name="T42" fmla="*/ 34 w 144"/>
                    <a:gd name="T43" fmla="*/ 56 h 83"/>
                    <a:gd name="T44" fmla="*/ 41 w 144"/>
                    <a:gd name="T45" fmla="*/ 64 h 83"/>
                    <a:gd name="T46" fmla="*/ 51 w 144"/>
                    <a:gd name="T47" fmla="*/ 68 h 83"/>
                    <a:gd name="T48" fmla="*/ 60 w 144"/>
                    <a:gd name="T49" fmla="*/ 72 h 83"/>
                    <a:gd name="T50" fmla="*/ 70 w 144"/>
                    <a:gd name="T51" fmla="*/ 77 h 83"/>
                    <a:gd name="T52" fmla="*/ 80 w 144"/>
                    <a:gd name="T53" fmla="*/ 80 h 83"/>
                    <a:gd name="T54" fmla="*/ 89 w 144"/>
                    <a:gd name="T55" fmla="*/ 83 h 83"/>
                    <a:gd name="T56" fmla="*/ 100 w 144"/>
                    <a:gd name="T57" fmla="*/ 83 h 83"/>
                    <a:gd name="T58" fmla="*/ 122 w 144"/>
                    <a:gd name="T59" fmla="*/ 83 h 83"/>
                    <a:gd name="T60" fmla="*/ 132 w 144"/>
                    <a:gd name="T61" fmla="*/ 83 h 83"/>
                    <a:gd name="T62" fmla="*/ 144 w 144"/>
                    <a:gd name="T63" fmla="*/ 80 h 83"/>
                    <a:gd name="T64" fmla="*/ 141 w 144"/>
                    <a:gd name="T65" fmla="*/ 5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4" h="83">
                      <a:moveTo>
                        <a:pt x="141" y="58"/>
                      </a:moveTo>
                      <a:lnTo>
                        <a:pt x="131" y="59"/>
                      </a:lnTo>
                      <a:lnTo>
                        <a:pt x="121" y="61"/>
                      </a:lnTo>
                      <a:lnTo>
                        <a:pt x="102" y="61"/>
                      </a:lnTo>
                      <a:lnTo>
                        <a:pt x="93" y="59"/>
                      </a:lnTo>
                      <a:lnTo>
                        <a:pt x="84" y="56"/>
                      </a:lnTo>
                      <a:lnTo>
                        <a:pt x="77" y="55"/>
                      </a:lnTo>
                      <a:lnTo>
                        <a:pt x="70" y="52"/>
                      </a:lnTo>
                      <a:lnTo>
                        <a:pt x="61" y="48"/>
                      </a:lnTo>
                      <a:lnTo>
                        <a:pt x="55" y="43"/>
                      </a:lnTo>
                      <a:lnTo>
                        <a:pt x="48" y="39"/>
                      </a:lnTo>
                      <a:lnTo>
                        <a:pt x="42" y="33"/>
                      </a:lnTo>
                      <a:lnTo>
                        <a:pt x="38" y="26"/>
                      </a:lnTo>
                      <a:lnTo>
                        <a:pt x="32" y="19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8"/>
                      </a:lnTo>
                      <a:lnTo>
                        <a:pt x="6" y="22"/>
                      </a:lnTo>
                      <a:lnTo>
                        <a:pt x="12" y="32"/>
                      </a:lnTo>
                      <a:lnTo>
                        <a:pt x="18" y="40"/>
                      </a:lnTo>
                      <a:lnTo>
                        <a:pt x="25" y="49"/>
                      </a:lnTo>
                      <a:lnTo>
                        <a:pt x="34" y="56"/>
                      </a:lnTo>
                      <a:lnTo>
                        <a:pt x="41" y="64"/>
                      </a:lnTo>
                      <a:lnTo>
                        <a:pt x="51" y="68"/>
                      </a:lnTo>
                      <a:lnTo>
                        <a:pt x="60" y="72"/>
                      </a:lnTo>
                      <a:lnTo>
                        <a:pt x="70" y="77"/>
                      </a:lnTo>
                      <a:lnTo>
                        <a:pt x="80" y="80"/>
                      </a:lnTo>
                      <a:lnTo>
                        <a:pt x="89" y="83"/>
                      </a:lnTo>
                      <a:lnTo>
                        <a:pt x="100" y="83"/>
                      </a:lnTo>
                      <a:lnTo>
                        <a:pt x="122" y="83"/>
                      </a:lnTo>
                      <a:lnTo>
                        <a:pt x="132" y="83"/>
                      </a:lnTo>
                      <a:lnTo>
                        <a:pt x="144" y="80"/>
                      </a:lnTo>
                      <a:lnTo>
                        <a:pt x="141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4" name="Freeform 43"/>
                <p:cNvSpPr>
                  <a:spLocks/>
                </p:cNvSpPr>
                <p:nvPr/>
              </p:nvSpPr>
              <p:spPr bwMode="auto">
                <a:xfrm>
                  <a:off x="4669" y="2715"/>
                  <a:ext cx="5" cy="8"/>
                </a:xfrm>
                <a:custGeom>
                  <a:avLst/>
                  <a:gdLst>
                    <a:gd name="T0" fmla="*/ 4 w 14"/>
                    <a:gd name="T1" fmla="*/ 24 h 24"/>
                    <a:gd name="T2" fmla="*/ 9 w 14"/>
                    <a:gd name="T3" fmla="*/ 22 h 24"/>
                    <a:gd name="T4" fmla="*/ 11 w 14"/>
                    <a:gd name="T5" fmla="*/ 19 h 24"/>
                    <a:gd name="T6" fmla="*/ 14 w 14"/>
                    <a:gd name="T7" fmla="*/ 15 h 24"/>
                    <a:gd name="T8" fmla="*/ 14 w 14"/>
                    <a:gd name="T9" fmla="*/ 11 h 24"/>
                    <a:gd name="T10" fmla="*/ 11 w 14"/>
                    <a:gd name="T11" fmla="*/ 6 h 24"/>
                    <a:gd name="T12" fmla="*/ 10 w 14"/>
                    <a:gd name="T13" fmla="*/ 3 h 24"/>
                    <a:gd name="T14" fmla="*/ 6 w 14"/>
                    <a:gd name="T15" fmla="*/ 0 h 24"/>
                    <a:gd name="T16" fmla="*/ 0 w 14"/>
                    <a:gd name="T17" fmla="*/ 0 h 24"/>
                    <a:gd name="T18" fmla="*/ 4 w 14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4">
                      <a:moveTo>
                        <a:pt x="4" y="24"/>
                      </a:moveTo>
                      <a:lnTo>
                        <a:pt x="9" y="22"/>
                      </a:lnTo>
                      <a:lnTo>
                        <a:pt x="11" y="19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5" name="Freeform 44"/>
                <p:cNvSpPr>
                  <a:spLocks/>
                </p:cNvSpPr>
                <p:nvPr/>
              </p:nvSpPr>
              <p:spPr bwMode="auto">
                <a:xfrm>
                  <a:off x="4953" y="3482"/>
                  <a:ext cx="467" cy="94"/>
                </a:xfrm>
                <a:custGeom>
                  <a:avLst/>
                  <a:gdLst>
                    <a:gd name="T0" fmla="*/ 693 w 1399"/>
                    <a:gd name="T1" fmla="*/ 206 h 282"/>
                    <a:gd name="T2" fmla="*/ 660 w 1399"/>
                    <a:gd name="T3" fmla="*/ 227 h 282"/>
                    <a:gd name="T4" fmla="*/ 621 w 1399"/>
                    <a:gd name="T5" fmla="*/ 243 h 282"/>
                    <a:gd name="T6" fmla="*/ 579 w 1399"/>
                    <a:gd name="T7" fmla="*/ 256 h 282"/>
                    <a:gd name="T8" fmla="*/ 535 w 1399"/>
                    <a:gd name="T9" fmla="*/ 264 h 282"/>
                    <a:gd name="T10" fmla="*/ 488 w 1399"/>
                    <a:gd name="T11" fmla="*/ 272 h 282"/>
                    <a:gd name="T12" fmla="*/ 436 w 1399"/>
                    <a:gd name="T13" fmla="*/ 278 h 282"/>
                    <a:gd name="T14" fmla="*/ 387 w 1399"/>
                    <a:gd name="T15" fmla="*/ 280 h 282"/>
                    <a:gd name="T16" fmla="*/ 318 w 1399"/>
                    <a:gd name="T17" fmla="*/ 280 h 282"/>
                    <a:gd name="T18" fmla="*/ 259 w 1399"/>
                    <a:gd name="T19" fmla="*/ 279 h 282"/>
                    <a:gd name="T20" fmla="*/ 198 w 1399"/>
                    <a:gd name="T21" fmla="*/ 275 h 282"/>
                    <a:gd name="T22" fmla="*/ 153 w 1399"/>
                    <a:gd name="T23" fmla="*/ 269 h 282"/>
                    <a:gd name="T24" fmla="*/ 110 w 1399"/>
                    <a:gd name="T25" fmla="*/ 260 h 282"/>
                    <a:gd name="T26" fmla="*/ 71 w 1399"/>
                    <a:gd name="T27" fmla="*/ 250 h 282"/>
                    <a:gd name="T28" fmla="*/ 35 w 1399"/>
                    <a:gd name="T29" fmla="*/ 235 h 282"/>
                    <a:gd name="T30" fmla="*/ 0 w 1399"/>
                    <a:gd name="T31" fmla="*/ 216 h 282"/>
                    <a:gd name="T32" fmla="*/ 35 w 1399"/>
                    <a:gd name="T33" fmla="*/ 182 h 282"/>
                    <a:gd name="T34" fmla="*/ 74 w 1399"/>
                    <a:gd name="T35" fmla="*/ 150 h 282"/>
                    <a:gd name="T36" fmla="*/ 121 w 1399"/>
                    <a:gd name="T37" fmla="*/ 120 h 282"/>
                    <a:gd name="T38" fmla="*/ 170 w 1399"/>
                    <a:gd name="T39" fmla="*/ 93 h 282"/>
                    <a:gd name="T40" fmla="*/ 224 w 1399"/>
                    <a:gd name="T41" fmla="*/ 67 h 282"/>
                    <a:gd name="T42" fmla="*/ 266 w 1399"/>
                    <a:gd name="T43" fmla="*/ 48 h 282"/>
                    <a:gd name="T44" fmla="*/ 305 w 1399"/>
                    <a:gd name="T45" fmla="*/ 35 h 282"/>
                    <a:gd name="T46" fmla="*/ 343 w 1399"/>
                    <a:gd name="T47" fmla="*/ 24 h 282"/>
                    <a:gd name="T48" fmla="*/ 382 w 1399"/>
                    <a:gd name="T49" fmla="*/ 14 h 282"/>
                    <a:gd name="T50" fmla="*/ 422 w 1399"/>
                    <a:gd name="T51" fmla="*/ 6 h 282"/>
                    <a:gd name="T52" fmla="*/ 462 w 1399"/>
                    <a:gd name="T53" fmla="*/ 0 h 282"/>
                    <a:gd name="T54" fmla="*/ 513 w 1399"/>
                    <a:gd name="T55" fmla="*/ 1 h 282"/>
                    <a:gd name="T56" fmla="*/ 563 w 1399"/>
                    <a:gd name="T57" fmla="*/ 1 h 282"/>
                    <a:gd name="T58" fmla="*/ 612 w 1399"/>
                    <a:gd name="T59" fmla="*/ 3 h 282"/>
                    <a:gd name="T60" fmla="*/ 662 w 1399"/>
                    <a:gd name="T61" fmla="*/ 3 h 282"/>
                    <a:gd name="T62" fmla="*/ 727 w 1399"/>
                    <a:gd name="T63" fmla="*/ 4 h 282"/>
                    <a:gd name="T64" fmla="*/ 778 w 1399"/>
                    <a:gd name="T65" fmla="*/ 6 h 282"/>
                    <a:gd name="T66" fmla="*/ 826 w 1399"/>
                    <a:gd name="T67" fmla="*/ 6 h 282"/>
                    <a:gd name="T68" fmla="*/ 877 w 1399"/>
                    <a:gd name="T69" fmla="*/ 7 h 282"/>
                    <a:gd name="T70" fmla="*/ 926 w 1399"/>
                    <a:gd name="T71" fmla="*/ 8 h 282"/>
                    <a:gd name="T72" fmla="*/ 976 w 1399"/>
                    <a:gd name="T73" fmla="*/ 8 h 282"/>
                    <a:gd name="T74" fmla="*/ 1031 w 1399"/>
                    <a:gd name="T75" fmla="*/ 17 h 282"/>
                    <a:gd name="T76" fmla="*/ 1082 w 1399"/>
                    <a:gd name="T77" fmla="*/ 24 h 282"/>
                    <a:gd name="T78" fmla="*/ 1131 w 1399"/>
                    <a:gd name="T79" fmla="*/ 36 h 282"/>
                    <a:gd name="T80" fmla="*/ 1179 w 1399"/>
                    <a:gd name="T81" fmla="*/ 52 h 282"/>
                    <a:gd name="T82" fmla="*/ 1224 w 1399"/>
                    <a:gd name="T83" fmla="*/ 72 h 282"/>
                    <a:gd name="T84" fmla="*/ 1263 w 1399"/>
                    <a:gd name="T85" fmla="*/ 97 h 282"/>
                    <a:gd name="T86" fmla="*/ 1300 w 1399"/>
                    <a:gd name="T87" fmla="*/ 125 h 282"/>
                    <a:gd name="T88" fmla="*/ 1330 w 1399"/>
                    <a:gd name="T89" fmla="*/ 154 h 282"/>
                    <a:gd name="T90" fmla="*/ 1358 w 1399"/>
                    <a:gd name="T91" fmla="*/ 190 h 282"/>
                    <a:gd name="T92" fmla="*/ 1383 w 1399"/>
                    <a:gd name="T93" fmla="*/ 238 h 282"/>
                    <a:gd name="T94" fmla="*/ 1375 w 1399"/>
                    <a:gd name="T95" fmla="*/ 278 h 282"/>
                    <a:gd name="T96" fmla="*/ 1306 w 1399"/>
                    <a:gd name="T97" fmla="*/ 280 h 282"/>
                    <a:gd name="T98" fmla="*/ 1233 w 1399"/>
                    <a:gd name="T99" fmla="*/ 282 h 282"/>
                    <a:gd name="T100" fmla="*/ 1157 w 1399"/>
                    <a:gd name="T101" fmla="*/ 280 h 282"/>
                    <a:gd name="T102" fmla="*/ 1083 w 1399"/>
                    <a:gd name="T103" fmla="*/ 276 h 282"/>
                    <a:gd name="T104" fmla="*/ 1010 w 1399"/>
                    <a:gd name="T105" fmla="*/ 269 h 282"/>
                    <a:gd name="T106" fmla="*/ 948 w 1399"/>
                    <a:gd name="T107" fmla="*/ 262 h 282"/>
                    <a:gd name="T108" fmla="*/ 884 w 1399"/>
                    <a:gd name="T109" fmla="*/ 254 h 282"/>
                    <a:gd name="T110" fmla="*/ 820 w 1399"/>
                    <a:gd name="T111" fmla="*/ 243 h 282"/>
                    <a:gd name="T112" fmla="*/ 763 w 1399"/>
                    <a:gd name="T113" fmla="*/ 225 h 282"/>
                    <a:gd name="T114" fmla="*/ 723 w 1399"/>
                    <a:gd name="T115" fmla="*/ 20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99" h="282">
                      <a:moveTo>
                        <a:pt x="712" y="190"/>
                      </a:moveTo>
                      <a:lnTo>
                        <a:pt x="704" y="198"/>
                      </a:lnTo>
                      <a:lnTo>
                        <a:pt x="693" y="206"/>
                      </a:lnTo>
                      <a:lnTo>
                        <a:pt x="683" y="214"/>
                      </a:lnTo>
                      <a:lnTo>
                        <a:pt x="672" y="219"/>
                      </a:lnTo>
                      <a:lnTo>
                        <a:pt x="660" y="227"/>
                      </a:lnTo>
                      <a:lnTo>
                        <a:pt x="647" y="232"/>
                      </a:lnTo>
                      <a:lnTo>
                        <a:pt x="634" y="237"/>
                      </a:lnTo>
                      <a:lnTo>
                        <a:pt x="621" y="243"/>
                      </a:lnTo>
                      <a:lnTo>
                        <a:pt x="608" y="247"/>
                      </a:lnTo>
                      <a:lnTo>
                        <a:pt x="593" y="251"/>
                      </a:lnTo>
                      <a:lnTo>
                        <a:pt x="579" y="256"/>
                      </a:lnTo>
                      <a:lnTo>
                        <a:pt x="564" y="259"/>
                      </a:lnTo>
                      <a:lnTo>
                        <a:pt x="550" y="262"/>
                      </a:lnTo>
                      <a:lnTo>
                        <a:pt x="535" y="264"/>
                      </a:lnTo>
                      <a:lnTo>
                        <a:pt x="522" y="267"/>
                      </a:lnTo>
                      <a:lnTo>
                        <a:pt x="507" y="269"/>
                      </a:lnTo>
                      <a:lnTo>
                        <a:pt x="488" y="272"/>
                      </a:lnTo>
                      <a:lnTo>
                        <a:pt x="471" y="275"/>
                      </a:lnTo>
                      <a:lnTo>
                        <a:pt x="454" y="276"/>
                      </a:lnTo>
                      <a:lnTo>
                        <a:pt x="436" y="278"/>
                      </a:lnTo>
                      <a:lnTo>
                        <a:pt x="420" y="279"/>
                      </a:lnTo>
                      <a:lnTo>
                        <a:pt x="404" y="280"/>
                      </a:lnTo>
                      <a:lnTo>
                        <a:pt x="387" y="280"/>
                      </a:lnTo>
                      <a:lnTo>
                        <a:pt x="371" y="282"/>
                      </a:lnTo>
                      <a:lnTo>
                        <a:pt x="336" y="282"/>
                      </a:lnTo>
                      <a:lnTo>
                        <a:pt x="318" y="280"/>
                      </a:lnTo>
                      <a:lnTo>
                        <a:pt x="299" y="280"/>
                      </a:lnTo>
                      <a:lnTo>
                        <a:pt x="279" y="280"/>
                      </a:lnTo>
                      <a:lnTo>
                        <a:pt x="259" y="279"/>
                      </a:lnTo>
                      <a:lnTo>
                        <a:pt x="237" y="278"/>
                      </a:lnTo>
                      <a:lnTo>
                        <a:pt x="212" y="275"/>
                      </a:lnTo>
                      <a:lnTo>
                        <a:pt x="198" y="275"/>
                      </a:lnTo>
                      <a:lnTo>
                        <a:pt x="183" y="273"/>
                      </a:lnTo>
                      <a:lnTo>
                        <a:pt x="167" y="272"/>
                      </a:lnTo>
                      <a:lnTo>
                        <a:pt x="153" y="269"/>
                      </a:lnTo>
                      <a:lnTo>
                        <a:pt x="138" y="266"/>
                      </a:lnTo>
                      <a:lnTo>
                        <a:pt x="125" y="264"/>
                      </a:lnTo>
                      <a:lnTo>
                        <a:pt x="110" y="260"/>
                      </a:lnTo>
                      <a:lnTo>
                        <a:pt x="97" y="257"/>
                      </a:lnTo>
                      <a:lnTo>
                        <a:pt x="84" y="253"/>
                      </a:lnTo>
                      <a:lnTo>
                        <a:pt x="71" y="250"/>
                      </a:lnTo>
                      <a:lnTo>
                        <a:pt x="58" y="244"/>
                      </a:lnTo>
                      <a:lnTo>
                        <a:pt x="46" y="240"/>
                      </a:lnTo>
                      <a:lnTo>
                        <a:pt x="35" y="235"/>
                      </a:lnTo>
                      <a:lnTo>
                        <a:pt x="22" y="228"/>
                      </a:lnTo>
                      <a:lnTo>
                        <a:pt x="12" y="224"/>
                      </a:lnTo>
                      <a:lnTo>
                        <a:pt x="0" y="216"/>
                      </a:lnTo>
                      <a:lnTo>
                        <a:pt x="12" y="205"/>
                      </a:lnTo>
                      <a:lnTo>
                        <a:pt x="22" y="193"/>
                      </a:lnTo>
                      <a:lnTo>
                        <a:pt x="35" y="182"/>
                      </a:lnTo>
                      <a:lnTo>
                        <a:pt x="48" y="171"/>
                      </a:lnTo>
                      <a:lnTo>
                        <a:pt x="61" y="160"/>
                      </a:lnTo>
                      <a:lnTo>
                        <a:pt x="74" y="150"/>
                      </a:lnTo>
                      <a:lnTo>
                        <a:pt x="90" y="139"/>
                      </a:lnTo>
                      <a:lnTo>
                        <a:pt x="105" y="129"/>
                      </a:lnTo>
                      <a:lnTo>
                        <a:pt x="121" y="120"/>
                      </a:lnTo>
                      <a:lnTo>
                        <a:pt x="137" y="110"/>
                      </a:lnTo>
                      <a:lnTo>
                        <a:pt x="154" y="102"/>
                      </a:lnTo>
                      <a:lnTo>
                        <a:pt x="170" y="93"/>
                      </a:lnTo>
                      <a:lnTo>
                        <a:pt x="189" y="83"/>
                      </a:lnTo>
                      <a:lnTo>
                        <a:pt x="205" y="75"/>
                      </a:lnTo>
                      <a:lnTo>
                        <a:pt x="224" y="67"/>
                      </a:lnTo>
                      <a:lnTo>
                        <a:pt x="243" y="58"/>
                      </a:lnTo>
                      <a:lnTo>
                        <a:pt x="254" y="52"/>
                      </a:lnTo>
                      <a:lnTo>
                        <a:pt x="266" y="48"/>
                      </a:lnTo>
                      <a:lnTo>
                        <a:pt x="279" y="43"/>
                      </a:lnTo>
                      <a:lnTo>
                        <a:pt x="292" y="39"/>
                      </a:lnTo>
                      <a:lnTo>
                        <a:pt x="305" y="35"/>
                      </a:lnTo>
                      <a:lnTo>
                        <a:pt x="317" y="32"/>
                      </a:lnTo>
                      <a:lnTo>
                        <a:pt x="330" y="27"/>
                      </a:lnTo>
                      <a:lnTo>
                        <a:pt x="343" y="24"/>
                      </a:lnTo>
                      <a:lnTo>
                        <a:pt x="356" y="20"/>
                      </a:lnTo>
                      <a:lnTo>
                        <a:pt x="369" y="17"/>
                      </a:lnTo>
                      <a:lnTo>
                        <a:pt x="382" y="14"/>
                      </a:lnTo>
                      <a:lnTo>
                        <a:pt x="395" y="11"/>
                      </a:lnTo>
                      <a:lnTo>
                        <a:pt x="409" y="8"/>
                      </a:lnTo>
                      <a:lnTo>
                        <a:pt x="422" y="6"/>
                      </a:lnTo>
                      <a:lnTo>
                        <a:pt x="433" y="3"/>
                      </a:lnTo>
                      <a:lnTo>
                        <a:pt x="446" y="0"/>
                      </a:lnTo>
                      <a:lnTo>
                        <a:pt x="462" y="0"/>
                      </a:lnTo>
                      <a:lnTo>
                        <a:pt x="480" y="1"/>
                      </a:lnTo>
                      <a:lnTo>
                        <a:pt x="497" y="1"/>
                      </a:lnTo>
                      <a:lnTo>
                        <a:pt x="513" y="1"/>
                      </a:lnTo>
                      <a:lnTo>
                        <a:pt x="529" y="1"/>
                      </a:lnTo>
                      <a:lnTo>
                        <a:pt x="545" y="1"/>
                      </a:lnTo>
                      <a:lnTo>
                        <a:pt x="563" y="1"/>
                      </a:lnTo>
                      <a:lnTo>
                        <a:pt x="579" y="3"/>
                      </a:lnTo>
                      <a:lnTo>
                        <a:pt x="595" y="3"/>
                      </a:lnTo>
                      <a:lnTo>
                        <a:pt x="612" y="3"/>
                      </a:lnTo>
                      <a:lnTo>
                        <a:pt x="628" y="3"/>
                      </a:lnTo>
                      <a:lnTo>
                        <a:pt x="646" y="3"/>
                      </a:lnTo>
                      <a:lnTo>
                        <a:pt x="662" y="3"/>
                      </a:lnTo>
                      <a:lnTo>
                        <a:pt x="678" y="4"/>
                      </a:lnTo>
                      <a:lnTo>
                        <a:pt x="711" y="4"/>
                      </a:lnTo>
                      <a:lnTo>
                        <a:pt x="727" y="4"/>
                      </a:lnTo>
                      <a:lnTo>
                        <a:pt x="744" y="4"/>
                      </a:lnTo>
                      <a:lnTo>
                        <a:pt x="760" y="6"/>
                      </a:lnTo>
                      <a:lnTo>
                        <a:pt x="778" y="6"/>
                      </a:lnTo>
                      <a:lnTo>
                        <a:pt x="794" y="6"/>
                      </a:lnTo>
                      <a:lnTo>
                        <a:pt x="810" y="6"/>
                      </a:lnTo>
                      <a:lnTo>
                        <a:pt x="826" y="6"/>
                      </a:lnTo>
                      <a:lnTo>
                        <a:pt x="843" y="6"/>
                      </a:lnTo>
                      <a:lnTo>
                        <a:pt x="859" y="7"/>
                      </a:lnTo>
                      <a:lnTo>
                        <a:pt x="877" y="7"/>
                      </a:lnTo>
                      <a:lnTo>
                        <a:pt x="893" y="7"/>
                      </a:lnTo>
                      <a:lnTo>
                        <a:pt x="909" y="7"/>
                      </a:lnTo>
                      <a:lnTo>
                        <a:pt x="926" y="8"/>
                      </a:lnTo>
                      <a:lnTo>
                        <a:pt x="942" y="8"/>
                      </a:lnTo>
                      <a:lnTo>
                        <a:pt x="958" y="8"/>
                      </a:lnTo>
                      <a:lnTo>
                        <a:pt x="976" y="8"/>
                      </a:lnTo>
                      <a:lnTo>
                        <a:pt x="994" y="11"/>
                      </a:lnTo>
                      <a:lnTo>
                        <a:pt x="1012" y="14"/>
                      </a:lnTo>
                      <a:lnTo>
                        <a:pt x="1031" y="17"/>
                      </a:lnTo>
                      <a:lnTo>
                        <a:pt x="1048" y="20"/>
                      </a:lnTo>
                      <a:lnTo>
                        <a:pt x="1066" y="22"/>
                      </a:lnTo>
                      <a:lnTo>
                        <a:pt x="1082" y="24"/>
                      </a:lnTo>
                      <a:lnTo>
                        <a:pt x="1099" y="29"/>
                      </a:lnTo>
                      <a:lnTo>
                        <a:pt x="1117" y="32"/>
                      </a:lnTo>
                      <a:lnTo>
                        <a:pt x="1131" y="36"/>
                      </a:lnTo>
                      <a:lnTo>
                        <a:pt x="1147" y="40"/>
                      </a:lnTo>
                      <a:lnTo>
                        <a:pt x="1163" y="46"/>
                      </a:lnTo>
                      <a:lnTo>
                        <a:pt x="1179" y="52"/>
                      </a:lnTo>
                      <a:lnTo>
                        <a:pt x="1194" y="58"/>
                      </a:lnTo>
                      <a:lnTo>
                        <a:pt x="1208" y="65"/>
                      </a:lnTo>
                      <a:lnTo>
                        <a:pt x="1224" y="72"/>
                      </a:lnTo>
                      <a:lnTo>
                        <a:pt x="1239" y="81"/>
                      </a:lnTo>
                      <a:lnTo>
                        <a:pt x="1252" y="90"/>
                      </a:lnTo>
                      <a:lnTo>
                        <a:pt x="1263" y="97"/>
                      </a:lnTo>
                      <a:lnTo>
                        <a:pt x="1277" y="106"/>
                      </a:lnTo>
                      <a:lnTo>
                        <a:pt x="1288" y="115"/>
                      </a:lnTo>
                      <a:lnTo>
                        <a:pt x="1300" y="125"/>
                      </a:lnTo>
                      <a:lnTo>
                        <a:pt x="1310" y="134"/>
                      </a:lnTo>
                      <a:lnTo>
                        <a:pt x="1320" y="144"/>
                      </a:lnTo>
                      <a:lnTo>
                        <a:pt x="1330" y="154"/>
                      </a:lnTo>
                      <a:lnTo>
                        <a:pt x="1341" y="166"/>
                      </a:lnTo>
                      <a:lnTo>
                        <a:pt x="1349" y="179"/>
                      </a:lnTo>
                      <a:lnTo>
                        <a:pt x="1358" y="190"/>
                      </a:lnTo>
                      <a:lnTo>
                        <a:pt x="1367" y="205"/>
                      </a:lnTo>
                      <a:lnTo>
                        <a:pt x="1375" y="221"/>
                      </a:lnTo>
                      <a:lnTo>
                        <a:pt x="1383" y="238"/>
                      </a:lnTo>
                      <a:lnTo>
                        <a:pt x="1391" y="256"/>
                      </a:lnTo>
                      <a:lnTo>
                        <a:pt x="1399" y="275"/>
                      </a:lnTo>
                      <a:lnTo>
                        <a:pt x="1375" y="278"/>
                      </a:lnTo>
                      <a:lnTo>
                        <a:pt x="1352" y="279"/>
                      </a:lnTo>
                      <a:lnTo>
                        <a:pt x="1329" y="280"/>
                      </a:lnTo>
                      <a:lnTo>
                        <a:pt x="1306" y="280"/>
                      </a:lnTo>
                      <a:lnTo>
                        <a:pt x="1281" y="282"/>
                      </a:lnTo>
                      <a:lnTo>
                        <a:pt x="1256" y="282"/>
                      </a:lnTo>
                      <a:lnTo>
                        <a:pt x="1233" y="282"/>
                      </a:lnTo>
                      <a:lnTo>
                        <a:pt x="1208" y="282"/>
                      </a:lnTo>
                      <a:lnTo>
                        <a:pt x="1182" y="282"/>
                      </a:lnTo>
                      <a:lnTo>
                        <a:pt x="1157" y="280"/>
                      </a:lnTo>
                      <a:lnTo>
                        <a:pt x="1133" y="280"/>
                      </a:lnTo>
                      <a:lnTo>
                        <a:pt x="1108" y="279"/>
                      </a:lnTo>
                      <a:lnTo>
                        <a:pt x="1083" y="276"/>
                      </a:lnTo>
                      <a:lnTo>
                        <a:pt x="1058" y="275"/>
                      </a:lnTo>
                      <a:lnTo>
                        <a:pt x="1034" y="272"/>
                      </a:lnTo>
                      <a:lnTo>
                        <a:pt x="1010" y="269"/>
                      </a:lnTo>
                      <a:lnTo>
                        <a:pt x="990" y="267"/>
                      </a:lnTo>
                      <a:lnTo>
                        <a:pt x="970" y="264"/>
                      </a:lnTo>
                      <a:lnTo>
                        <a:pt x="948" y="262"/>
                      </a:lnTo>
                      <a:lnTo>
                        <a:pt x="926" y="260"/>
                      </a:lnTo>
                      <a:lnTo>
                        <a:pt x="906" y="257"/>
                      </a:lnTo>
                      <a:lnTo>
                        <a:pt x="884" y="254"/>
                      </a:lnTo>
                      <a:lnTo>
                        <a:pt x="862" y="251"/>
                      </a:lnTo>
                      <a:lnTo>
                        <a:pt x="840" y="247"/>
                      </a:lnTo>
                      <a:lnTo>
                        <a:pt x="820" y="243"/>
                      </a:lnTo>
                      <a:lnTo>
                        <a:pt x="800" y="238"/>
                      </a:lnTo>
                      <a:lnTo>
                        <a:pt x="781" y="232"/>
                      </a:lnTo>
                      <a:lnTo>
                        <a:pt x="763" y="225"/>
                      </a:lnTo>
                      <a:lnTo>
                        <a:pt x="749" y="218"/>
                      </a:lnTo>
                      <a:lnTo>
                        <a:pt x="734" y="211"/>
                      </a:lnTo>
                      <a:lnTo>
                        <a:pt x="723" y="200"/>
                      </a:lnTo>
                      <a:lnTo>
                        <a:pt x="712" y="190"/>
                      </a:lnTo>
                      <a:close/>
                    </a:path>
                  </a:pathLst>
                </a:custGeom>
                <a:solidFill>
                  <a:srgbClr val="AB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6" name="Freeform 45"/>
                <p:cNvSpPr>
                  <a:spLocks/>
                </p:cNvSpPr>
                <p:nvPr/>
              </p:nvSpPr>
              <p:spPr bwMode="auto">
                <a:xfrm>
                  <a:off x="5122" y="3542"/>
                  <a:ext cx="72" cy="33"/>
                </a:xfrm>
                <a:custGeom>
                  <a:avLst/>
                  <a:gdLst>
                    <a:gd name="T0" fmla="*/ 3 w 215"/>
                    <a:gd name="T1" fmla="*/ 98 h 98"/>
                    <a:gd name="T2" fmla="*/ 17 w 215"/>
                    <a:gd name="T3" fmla="*/ 97 h 98"/>
                    <a:gd name="T4" fmla="*/ 32 w 215"/>
                    <a:gd name="T5" fmla="*/ 94 h 98"/>
                    <a:gd name="T6" fmla="*/ 46 w 215"/>
                    <a:gd name="T7" fmla="*/ 91 h 98"/>
                    <a:gd name="T8" fmla="*/ 61 w 215"/>
                    <a:gd name="T9" fmla="*/ 88 h 98"/>
                    <a:gd name="T10" fmla="*/ 76 w 215"/>
                    <a:gd name="T11" fmla="*/ 85 h 98"/>
                    <a:gd name="T12" fmla="*/ 90 w 215"/>
                    <a:gd name="T13" fmla="*/ 81 h 98"/>
                    <a:gd name="T14" fmla="*/ 105 w 215"/>
                    <a:gd name="T15" fmla="*/ 77 h 98"/>
                    <a:gd name="T16" fmla="*/ 119 w 215"/>
                    <a:gd name="T17" fmla="*/ 71 h 98"/>
                    <a:gd name="T18" fmla="*/ 132 w 215"/>
                    <a:gd name="T19" fmla="*/ 66 h 98"/>
                    <a:gd name="T20" fmla="*/ 147 w 215"/>
                    <a:gd name="T21" fmla="*/ 61 h 98"/>
                    <a:gd name="T22" fmla="*/ 160 w 215"/>
                    <a:gd name="T23" fmla="*/ 55 h 98"/>
                    <a:gd name="T24" fmla="*/ 172 w 215"/>
                    <a:gd name="T25" fmla="*/ 48 h 98"/>
                    <a:gd name="T26" fmla="*/ 183 w 215"/>
                    <a:gd name="T27" fmla="*/ 40 h 98"/>
                    <a:gd name="T28" fmla="*/ 195 w 215"/>
                    <a:gd name="T29" fmla="*/ 33 h 98"/>
                    <a:gd name="T30" fmla="*/ 205 w 215"/>
                    <a:gd name="T31" fmla="*/ 26 h 98"/>
                    <a:gd name="T32" fmla="*/ 215 w 215"/>
                    <a:gd name="T33" fmla="*/ 17 h 98"/>
                    <a:gd name="T34" fmla="*/ 198 w 215"/>
                    <a:gd name="T35" fmla="*/ 0 h 98"/>
                    <a:gd name="T36" fmla="*/ 190 w 215"/>
                    <a:gd name="T37" fmla="*/ 7 h 98"/>
                    <a:gd name="T38" fmla="*/ 180 w 215"/>
                    <a:gd name="T39" fmla="*/ 14 h 98"/>
                    <a:gd name="T40" fmla="*/ 172 w 215"/>
                    <a:gd name="T41" fmla="*/ 21 h 98"/>
                    <a:gd name="T42" fmla="*/ 161 w 215"/>
                    <a:gd name="T43" fmla="*/ 27 h 98"/>
                    <a:gd name="T44" fmla="*/ 148 w 215"/>
                    <a:gd name="T45" fmla="*/ 33 h 98"/>
                    <a:gd name="T46" fmla="*/ 137 w 215"/>
                    <a:gd name="T47" fmla="*/ 39 h 98"/>
                    <a:gd name="T48" fmla="*/ 124 w 215"/>
                    <a:gd name="T49" fmla="*/ 45 h 98"/>
                    <a:gd name="T50" fmla="*/ 112 w 215"/>
                    <a:gd name="T51" fmla="*/ 49 h 98"/>
                    <a:gd name="T52" fmla="*/ 97 w 215"/>
                    <a:gd name="T53" fmla="*/ 53 h 98"/>
                    <a:gd name="T54" fmla="*/ 83 w 215"/>
                    <a:gd name="T55" fmla="*/ 58 h 98"/>
                    <a:gd name="T56" fmla="*/ 70 w 215"/>
                    <a:gd name="T57" fmla="*/ 62 h 98"/>
                    <a:gd name="T58" fmla="*/ 55 w 215"/>
                    <a:gd name="T59" fmla="*/ 66 h 98"/>
                    <a:gd name="T60" fmla="*/ 41 w 215"/>
                    <a:gd name="T61" fmla="*/ 69 h 98"/>
                    <a:gd name="T62" fmla="*/ 26 w 215"/>
                    <a:gd name="T63" fmla="*/ 71 h 98"/>
                    <a:gd name="T64" fmla="*/ 14 w 215"/>
                    <a:gd name="T65" fmla="*/ 74 h 98"/>
                    <a:gd name="T66" fmla="*/ 0 w 215"/>
                    <a:gd name="T67" fmla="*/ 75 h 98"/>
                    <a:gd name="T68" fmla="*/ 3 w 215"/>
                    <a:gd name="T69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5" h="98">
                      <a:moveTo>
                        <a:pt x="3" y="98"/>
                      </a:moveTo>
                      <a:lnTo>
                        <a:pt x="17" y="97"/>
                      </a:lnTo>
                      <a:lnTo>
                        <a:pt x="32" y="94"/>
                      </a:lnTo>
                      <a:lnTo>
                        <a:pt x="46" y="91"/>
                      </a:lnTo>
                      <a:lnTo>
                        <a:pt x="61" y="88"/>
                      </a:lnTo>
                      <a:lnTo>
                        <a:pt x="76" y="85"/>
                      </a:lnTo>
                      <a:lnTo>
                        <a:pt x="90" y="81"/>
                      </a:lnTo>
                      <a:lnTo>
                        <a:pt x="105" y="77"/>
                      </a:lnTo>
                      <a:lnTo>
                        <a:pt x="119" y="71"/>
                      </a:lnTo>
                      <a:lnTo>
                        <a:pt x="132" y="66"/>
                      </a:lnTo>
                      <a:lnTo>
                        <a:pt x="147" y="61"/>
                      </a:lnTo>
                      <a:lnTo>
                        <a:pt x="160" y="55"/>
                      </a:lnTo>
                      <a:lnTo>
                        <a:pt x="172" y="48"/>
                      </a:lnTo>
                      <a:lnTo>
                        <a:pt x="183" y="40"/>
                      </a:lnTo>
                      <a:lnTo>
                        <a:pt x="195" y="33"/>
                      </a:lnTo>
                      <a:lnTo>
                        <a:pt x="205" y="26"/>
                      </a:lnTo>
                      <a:lnTo>
                        <a:pt x="215" y="17"/>
                      </a:lnTo>
                      <a:lnTo>
                        <a:pt x="198" y="0"/>
                      </a:lnTo>
                      <a:lnTo>
                        <a:pt x="190" y="7"/>
                      </a:lnTo>
                      <a:lnTo>
                        <a:pt x="180" y="14"/>
                      </a:lnTo>
                      <a:lnTo>
                        <a:pt x="172" y="21"/>
                      </a:lnTo>
                      <a:lnTo>
                        <a:pt x="161" y="27"/>
                      </a:lnTo>
                      <a:lnTo>
                        <a:pt x="148" y="33"/>
                      </a:lnTo>
                      <a:lnTo>
                        <a:pt x="137" y="39"/>
                      </a:lnTo>
                      <a:lnTo>
                        <a:pt x="124" y="45"/>
                      </a:lnTo>
                      <a:lnTo>
                        <a:pt x="112" y="49"/>
                      </a:lnTo>
                      <a:lnTo>
                        <a:pt x="97" y="53"/>
                      </a:lnTo>
                      <a:lnTo>
                        <a:pt x="83" y="58"/>
                      </a:lnTo>
                      <a:lnTo>
                        <a:pt x="70" y="62"/>
                      </a:lnTo>
                      <a:lnTo>
                        <a:pt x="55" y="66"/>
                      </a:lnTo>
                      <a:lnTo>
                        <a:pt x="41" y="69"/>
                      </a:lnTo>
                      <a:lnTo>
                        <a:pt x="26" y="71"/>
                      </a:lnTo>
                      <a:lnTo>
                        <a:pt x="14" y="74"/>
                      </a:lnTo>
                      <a:lnTo>
                        <a:pt x="0" y="75"/>
                      </a:lnTo>
                      <a:lnTo>
                        <a:pt x="3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7" name="Freeform 46"/>
                <p:cNvSpPr>
                  <a:spLocks/>
                </p:cNvSpPr>
                <p:nvPr/>
              </p:nvSpPr>
              <p:spPr bwMode="auto">
                <a:xfrm>
                  <a:off x="5024" y="3567"/>
                  <a:ext cx="99" cy="13"/>
                </a:xfrm>
                <a:custGeom>
                  <a:avLst/>
                  <a:gdLst>
                    <a:gd name="T0" fmla="*/ 0 w 297"/>
                    <a:gd name="T1" fmla="*/ 29 h 37"/>
                    <a:gd name="T2" fmla="*/ 25 w 297"/>
                    <a:gd name="T3" fmla="*/ 32 h 37"/>
                    <a:gd name="T4" fmla="*/ 47 w 297"/>
                    <a:gd name="T5" fmla="*/ 32 h 37"/>
                    <a:gd name="T6" fmla="*/ 67 w 297"/>
                    <a:gd name="T7" fmla="*/ 34 h 37"/>
                    <a:gd name="T8" fmla="*/ 87 w 297"/>
                    <a:gd name="T9" fmla="*/ 35 h 37"/>
                    <a:gd name="T10" fmla="*/ 105 w 297"/>
                    <a:gd name="T11" fmla="*/ 35 h 37"/>
                    <a:gd name="T12" fmla="*/ 124 w 297"/>
                    <a:gd name="T13" fmla="*/ 37 h 37"/>
                    <a:gd name="T14" fmla="*/ 159 w 297"/>
                    <a:gd name="T15" fmla="*/ 37 h 37"/>
                    <a:gd name="T16" fmla="*/ 175 w 297"/>
                    <a:gd name="T17" fmla="*/ 35 h 37"/>
                    <a:gd name="T18" fmla="*/ 192 w 297"/>
                    <a:gd name="T19" fmla="*/ 35 h 37"/>
                    <a:gd name="T20" fmla="*/ 208 w 297"/>
                    <a:gd name="T21" fmla="*/ 34 h 37"/>
                    <a:gd name="T22" fmla="*/ 226 w 297"/>
                    <a:gd name="T23" fmla="*/ 32 h 37"/>
                    <a:gd name="T24" fmla="*/ 243 w 297"/>
                    <a:gd name="T25" fmla="*/ 31 h 37"/>
                    <a:gd name="T26" fmla="*/ 259 w 297"/>
                    <a:gd name="T27" fmla="*/ 28 h 37"/>
                    <a:gd name="T28" fmla="*/ 279 w 297"/>
                    <a:gd name="T29" fmla="*/ 26 h 37"/>
                    <a:gd name="T30" fmla="*/ 297 w 297"/>
                    <a:gd name="T31" fmla="*/ 23 h 37"/>
                    <a:gd name="T32" fmla="*/ 294 w 297"/>
                    <a:gd name="T33" fmla="*/ 0 h 37"/>
                    <a:gd name="T34" fmla="*/ 275 w 297"/>
                    <a:gd name="T35" fmla="*/ 3 h 37"/>
                    <a:gd name="T36" fmla="*/ 258 w 297"/>
                    <a:gd name="T37" fmla="*/ 6 h 37"/>
                    <a:gd name="T38" fmla="*/ 240 w 297"/>
                    <a:gd name="T39" fmla="*/ 7 h 37"/>
                    <a:gd name="T40" fmla="*/ 224 w 297"/>
                    <a:gd name="T41" fmla="*/ 9 h 37"/>
                    <a:gd name="T42" fmla="*/ 207 w 297"/>
                    <a:gd name="T43" fmla="*/ 10 h 37"/>
                    <a:gd name="T44" fmla="*/ 191 w 297"/>
                    <a:gd name="T45" fmla="*/ 12 h 37"/>
                    <a:gd name="T46" fmla="*/ 175 w 297"/>
                    <a:gd name="T47" fmla="*/ 12 h 37"/>
                    <a:gd name="T48" fmla="*/ 106 w 297"/>
                    <a:gd name="T49" fmla="*/ 12 h 37"/>
                    <a:gd name="T50" fmla="*/ 87 w 297"/>
                    <a:gd name="T51" fmla="*/ 12 h 37"/>
                    <a:gd name="T52" fmla="*/ 69 w 297"/>
                    <a:gd name="T53" fmla="*/ 10 h 37"/>
                    <a:gd name="T54" fmla="*/ 48 w 297"/>
                    <a:gd name="T55" fmla="*/ 10 h 37"/>
                    <a:gd name="T56" fmla="*/ 25 w 297"/>
                    <a:gd name="T57" fmla="*/ 9 h 37"/>
                    <a:gd name="T58" fmla="*/ 2 w 297"/>
                    <a:gd name="T59" fmla="*/ 7 h 37"/>
                    <a:gd name="T60" fmla="*/ 0 w 297"/>
                    <a:gd name="T61" fmla="*/ 2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97" h="37">
                      <a:moveTo>
                        <a:pt x="0" y="29"/>
                      </a:moveTo>
                      <a:lnTo>
                        <a:pt x="25" y="32"/>
                      </a:lnTo>
                      <a:lnTo>
                        <a:pt x="47" y="32"/>
                      </a:lnTo>
                      <a:lnTo>
                        <a:pt x="67" y="34"/>
                      </a:lnTo>
                      <a:lnTo>
                        <a:pt x="87" y="35"/>
                      </a:lnTo>
                      <a:lnTo>
                        <a:pt x="105" y="35"/>
                      </a:lnTo>
                      <a:lnTo>
                        <a:pt x="124" y="37"/>
                      </a:lnTo>
                      <a:lnTo>
                        <a:pt x="159" y="37"/>
                      </a:lnTo>
                      <a:lnTo>
                        <a:pt x="175" y="35"/>
                      </a:lnTo>
                      <a:lnTo>
                        <a:pt x="192" y="35"/>
                      </a:lnTo>
                      <a:lnTo>
                        <a:pt x="208" y="34"/>
                      </a:lnTo>
                      <a:lnTo>
                        <a:pt x="226" y="32"/>
                      </a:lnTo>
                      <a:lnTo>
                        <a:pt x="243" y="31"/>
                      </a:lnTo>
                      <a:lnTo>
                        <a:pt x="259" y="28"/>
                      </a:lnTo>
                      <a:lnTo>
                        <a:pt x="279" y="26"/>
                      </a:lnTo>
                      <a:lnTo>
                        <a:pt x="297" y="23"/>
                      </a:lnTo>
                      <a:lnTo>
                        <a:pt x="294" y="0"/>
                      </a:lnTo>
                      <a:lnTo>
                        <a:pt x="275" y="3"/>
                      </a:lnTo>
                      <a:lnTo>
                        <a:pt x="258" y="6"/>
                      </a:lnTo>
                      <a:lnTo>
                        <a:pt x="240" y="7"/>
                      </a:lnTo>
                      <a:lnTo>
                        <a:pt x="224" y="9"/>
                      </a:lnTo>
                      <a:lnTo>
                        <a:pt x="207" y="10"/>
                      </a:lnTo>
                      <a:lnTo>
                        <a:pt x="191" y="12"/>
                      </a:lnTo>
                      <a:lnTo>
                        <a:pt x="175" y="12"/>
                      </a:lnTo>
                      <a:lnTo>
                        <a:pt x="106" y="12"/>
                      </a:lnTo>
                      <a:lnTo>
                        <a:pt x="87" y="12"/>
                      </a:lnTo>
                      <a:lnTo>
                        <a:pt x="69" y="10"/>
                      </a:lnTo>
                      <a:lnTo>
                        <a:pt x="48" y="10"/>
                      </a:lnTo>
                      <a:lnTo>
                        <a:pt x="25" y="9"/>
                      </a:lnTo>
                      <a:lnTo>
                        <a:pt x="2" y="7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8" name="Freeform 47"/>
                <p:cNvSpPr>
                  <a:spLocks/>
                </p:cNvSpPr>
                <p:nvPr/>
              </p:nvSpPr>
              <p:spPr bwMode="auto">
                <a:xfrm>
                  <a:off x="4950" y="3550"/>
                  <a:ext cx="75" cy="27"/>
                </a:xfrm>
                <a:custGeom>
                  <a:avLst/>
                  <a:gdLst>
                    <a:gd name="T0" fmla="*/ 0 w 223"/>
                    <a:gd name="T1" fmla="*/ 3 h 80"/>
                    <a:gd name="T2" fmla="*/ 3 w 223"/>
                    <a:gd name="T3" fmla="*/ 21 h 80"/>
                    <a:gd name="T4" fmla="*/ 15 w 223"/>
                    <a:gd name="T5" fmla="*/ 28 h 80"/>
                    <a:gd name="T6" fmla="*/ 25 w 223"/>
                    <a:gd name="T7" fmla="*/ 34 h 80"/>
                    <a:gd name="T8" fmla="*/ 38 w 223"/>
                    <a:gd name="T9" fmla="*/ 40 h 80"/>
                    <a:gd name="T10" fmla="*/ 51 w 223"/>
                    <a:gd name="T11" fmla="*/ 45 h 80"/>
                    <a:gd name="T12" fmla="*/ 63 w 223"/>
                    <a:gd name="T13" fmla="*/ 50 h 80"/>
                    <a:gd name="T14" fmla="*/ 76 w 223"/>
                    <a:gd name="T15" fmla="*/ 54 h 80"/>
                    <a:gd name="T16" fmla="*/ 90 w 223"/>
                    <a:gd name="T17" fmla="*/ 60 h 80"/>
                    <a:gd name="T18" fmla="*/ 103 w 223"/>
                    <a:gd name="T19" fmla="*/ 63 h 80"/>
                    <a:gd name="T20" fmla="*/ 117 w 223"/>
                    <a:gd name="T21" fmla="*/ 66 h 80"/>
                    <a:gd name="T22" fmla="*/ 131 w 223"/>
                    <a:gd name="T23" fmla="*/ 69 h 80"/>
                    <a:gd name="T24" fmla="*/ 146 w 223"/>
                    <a:gd name="T25" fmla="*/ 72 h 80"/>
                    <a:gd name="T26" fmla="*/ 160 w 223"/>
                    <a:gd name="T27" fmla="*/ 74 h 80"/>
                    <a:gd name="T28" fmla="*/ 175 w 223"/>
                    <a:gd name="T29" fmla="*/ 76 h 80"/>
                    <a:gd name="T30" fmla="*/ 191 w 223"/>
                    <a:gd name="T31" fmla="*/ 79 h 80"/>
                    <a:gd name="T32" fmla="*/ 205 w 223"/>
                    <a:gd name="T33" fmla="*/ 79 h 80"/>
                    <a:gd name="T34" fmla="*/ 221 w 223"/>
                    <a:gd name="T35" fmla="*/ 80 h 80"/>
                    <a:gd name="T36" fmla="*/ 223 w 223"/>
                    <a:gd name="T37" fmla="*/ 58 h 80"/>
                    <a:gd name="T38" fmla="*/ 208 w 223"/>
                    <a:gd name="T39" fmla="*/ 57 h 80"/>
                    <a:gd name="T40" fmla="*/ 192 w 223"/>
                    <a:gd name="T41" fmla="*/ 56 h 80"/>
                    <a:gd name="T42" fmla="*/ 178 w 223"/>
                    <a:gd name="T43" fmla="*/ 54 h 80"/>
                    <a:gd name="T44" fmla="*/ 163 w 223"/>
                    <a:gd name="T45" fmla="*/ 51 h 80"/>
                    <a:gd name="T46" fmla="*/ 149 w 223"/>
                    <a:gd name="T47" fmla="*/ 48 h 80"/>
                    <a:gd name="T48" fmla="*/ 135 w 223"/>
                    <a:gd name="T49" fmla="*/ 47 h 80"/>
                    <a:gd name="T50" fmla="*/ 122 w 223"/>
                    <a:gd name="T51" fmla="*/ 44 h 80"/>
                    <a:gd name="T52" fmla="*/ 109 w 223"/>
                    <a:gd name="T53" fmla="*/ 40 h 80"/>
                    <a:gd name="T54" fmla="*/ 96 w 223"/>
                    <a:gd name="T55" fmla="*/ 37 h 80"/>
                    <a:gd name="T56" fmla="*/ 83 w 223"/>
                    <a:gd name="T57" fmla="*/ 32 h 80"/>
                    <a:gd name="T58" fmla="*/ 71 w 223"/>
                    <a:gd name="T59" fmla="*/ 28 h 80"/>
                    <a:gd name="T60" fmla="*/ 60 w 223"/>
                    <a:gd name="T61" fmla="*/ 22 h 80"/>
                    <a:gd name="T62" fmla="*/ 48 w 223"/>
                    <a:gd name="T63" fmla="*/ 18 h 80"/>
                    <a:gd name="T64" fmla="*/ 37 w 223"/>
                    <a:gd name="T65" fmla="*/ 12 h 80"/>
                    <a:gd name="T66" fmla="*/ 25 w 223"/>
                    <a:gd name="T67" fmla="*/ 8 h 80"/>
                    <a:gd name="T68" fmla="*/ 15 w 223"/>
                    <a:gd name="T69" fmla="*/ 0 h 80"/>
                    <a:gd name="T70" fmla="*/ 18 w 223"/>
                    <a:gd name="T71" fmla="*/ 19 h 80"/>
                    <a:gd name="T72" fmla="*/ 0 w 223"/>
                    <a:gd name="T73" fmla="*/ 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3" h="80">
                      <a:moveTo>
                        <a:pt x="0" y="3"/>
                      </a:moveTo>
                      <a:lnTo>
                        <a:pt x="3" y="21"/>
                      </a:lnTo>
                      <a:lnTo>
                        <a:pt x="15" y="28"/>
                      </a:lnTo>
                      <a:lnTo>
                        <a:pt x="25" y="34"/>
                      </a:lnTo>
                      <a:lnTo>
                        <a:pt x="38" y="40"/>
                      </a:lnTo>
                      <a:lnTo>
                        <a:pt x="51" y="45"/>
                      </a:lnTo>
                      <a:lnTo>
                        <a:pt x="63" y="50"/>
                      </a:lnTo>
                      <a:lnTo>
                        <a:pt x="76" y="54"/>
                      </a:lnTo>
                      <a:lnTo>
                        <a:pt x="90" y="60"/>
                      </a:lnTo>
                      <a:lnTo>
                        <a:pt x="103" y="63"/>
                      </a:lnTo>
                      <a:lnTo>
                        <a:pt x="117" y="66"/>
                      </a:lnTo>
                      <a:lnTo>
                        <a:pt x="131" y="69"/>
                      </a:lnTo>
                      <a:lnTo>
                        <a:pt x="146" y="72"/>
                      </a:lnTo>
                      <a:lnTo>
                        <a:pt x="160" y="74"/>
                      </a:lnTo>
                      <a:lnTo>
                        <a:pt x="175" y="76"/>
                      </a:lnTo>
                      <a:lnTo>
                        <a:pt x="191" y="79"/>
                      </a:lnTo>
                      <a:lnTo>
                        <a:pt x="205" y="79"/>
                      </a:lnTo>
                      <a:lnTo>
                        <a:pt x="221" y="80"/>
                      </a:lnTo>
                      <a:lnTo>
                        <a:pt x="223" y="58"/>
                      </a:lnTo>
                      <a:lnTo>
                        <a:pt x="208" y="57"/>
                      </a:lnTo>
                      <a:lnTo>
                        <a:pt x="192" y="56"/>
                      </a:lnTo>
                      <a:lnTo>
                        <a:pt x="178" y="54"/>
                      </a:lnTo>
                      <a:lnTo>
                        <a:pt x="163" y="51"/>
                      </a:lnTo>
                      <a:lnTo>
                        <a:pt x="149" y="48"/>
                      </a:lnTo>
                      <a:lnTo>
                        <a:pt x="135" y="47"/>
                      </a:lnTo>
                      <a:lnTo>
                        <a:pt x="122" y="44"/>
                      </a:lnTo>
                      <a:lnTo>
                        <a:pt x="109" y="40"/>
                      </a:lnTo>
                      <a:lnTo>
                        <a:pt x="96" y="37"/>
                      </a:lnTo>
                      <a:lnTo>
                        <a:pt x="83" y="32"/>
                      </a:lnTo>
                      <a:lnTo>
                        <a:pt x="71" y="28"/>
                      </a:lnTo>
                      <a:lnTo>
                        <a:pt x="60" y="22"/>
                      </a:lnTo>
                      <a:lnTo>
                        <a:pt x="48" y="18"/>
                      </a:lnTo>
                      <a:lnTo>
                        <a:pt x="37" y="12"/>
                      </a:lnTo>
                      <a:lnTo>
                        <a:pt x="25" y="8"/>
                      </a:lnTo>
                      <a:lnTo>
                        <a:pt x="15" y="0"/>
                      </a:lnTo>
                      <a:lnTo>
                        <a:pt x="18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59" name="Freeform 48"/>
                <p:cNvSpPr>
                  <a:spLocks/>
                </p:cNvSpPr>
                <p:nvPr/>
              </p:nvSpPr>
              <p:spPr bwMode="auto">
                <a:xfrm>
                  <a:off x="4950" y="3498"/>
                  <a:ext cx="86" cy="59"/>
                </a:xfrm>
                <a:custGeom>
                  <a:avLst/>
                  <a:gdLst>
                    <a:gd name="T0" fmla="*/ 246 w 256"/>
                    <a:gd name="T1" fmla="*/ 0 h 177"/>
                    <a:gd name="T2" fmla="*/ 228 w 256"/>
                    <a:gd name="T3" fmla="*/ 8 h 177"/>
                    <a:gd name="T4" fmla="*/ 210 w 256"/>
                    <a:gd name="T5" fmla="*/ 16 h 177"/>
                    <a:gd name="T6" fmla="*/ 192 w 256"/>
                    <a:gd name="T7" fmla="*/ 24 h 177"/>
                    <a:gd name="T8" fmla="*/ 175 w 256"/>
                    <a:gd name="T9" fmla="*/ 35 h 177"/>
                    <a:gd name="T10" fmla="*/ 157 w 256"/>
                    <a:gd name="T11" fmla="*/ 43 h 177"/>
                    <a:gd name="T12" fmla="*/ 140 w 256"/>
                    <a:gd name="T13" fmla="*/ 52 h 177"/>
                    <a:gd name="T14" fmla="*/ 124 w 256"/>
                    <a:gd name="T15" fmla="*/ 62 h 177"/>
                    <a:gd name="T16" fmla="*/ 108 w 256"/>
                    <a:gd name="T17" fmla="*/ 72 h 177"/>
                    <a:gd name="T18" fmla="*/ 92 w 256"/>
                    <a:gd name="T19" fmla="*/ 81 h 177"/>
                    <a:gd name="T20" fmla="*/ 77 w 256"/>
                    <a:gd name="T21" fmla="*/ 93 h 177"/>
                    <a:gd name="T22" fmla="*/ 63 w 256"/>
                    <a:gd name="T23" fmla="*/ 103 h 177"/>
                    <a:gd name="T24" fmla="*/ 48 w 256"/>
                    <a:gd name="T25" fmla="*/ 113 h 177"/>
                    <a:gd name="T26" fmla="*/ 35 w 256"/>
                    <a:gd name="T27" fmla="*/ 125 h 177"/>
                    <a:gd name="T28" fmla="*/ 22 w 256"/>
                    <a:gd name="T29" fmla="*/ 136 h 177"/>
                    <a:gd name="T30" fmla="*/ 12 w 256"/>
                    <a:gd name="T31" fmla="*/ 148 h 177"/>
                    <a:gd name="T32" fmla="*/ 0 w 256"/>
                    <a:gd name="T33" fmla="*/ 161 h 177"/>
                    <a:gd name="T34" fmla="*/ 18 w 256"/>
                    <a:gd name="T35" fmla="*/ 177 h 177"/>
                    <a:gd name="T36" fmla="*/ 28 w 256"/>
                    <a:gd name="T37" fmla="*/ 164 h 177"/>
                    <a:gd name="T38" fmla="*/ 39 w 256"/>
                    <a:gd name="T39" fmla="*/ 154 h 177"/>
                    <a:gd name="T40" fmla="*/ 51 w 256"/>
                    <a:gd name="T41" fmla="*/ 142 h 177"/>
                    <a:gd name="T42" fmla="*/ 63 w 256"/>
                    <a:gd name="T43" fmla="*/ 132 h 177"/>
                    <a:gd name="T44" fmla="*/ 77 w 256"/>
                    <a:gd name="T45" fmla="*/ 120 h 177"/>
                    <a:gd name="T46" fmla="*/ 90 w 256"/>
                    <a:gd name="T47" fmla="*/ 112 h 177"/>
                    <a:gd name="T48" fmla="*/ 105 w 256"/>
                    <a:gd name="T49" fmla="*/ 102 h 177"/>
                    <a:gd name="T50" fmla="*/ 119 w 256"/>
                    <a:gd name="T51" fmla="*/ 91 h 177"/>
                    <a:gd name="T52" fmla="*/ 135 w 256"/>
                    <a:gd name="T53" fmla="*/ 83 h 177"/>
                    <a:gd name="T54" fmla="*/ 151 w 256"/>
                    <a:gd name="T55" fmla="*/ 72 h 177"/>
                    <a:gd name="T56" fmla="*/ 167 w 256"/>
                    <a:gd name="T57" fmla="*/ 64 h 177"/>
                    <a:gd name="T58" fmla="*/ 185 w 256"/>
                    <a:gd name="T59" fmla="*/ 55 h 177"/>
                    <a:gd name="T60" fmla="*/ 202 w 256"/>
                    <a:gd name="T61" fmla="*/ 46 h 177"/>
                    <a:gd name="T62" fmla="*/ 220 w 256"/>
                    <a:gd name="T63" fmla="*/ 38 h 177"/>
                    <a:gd name="T64" fmla="*/ 237 w 256"/>
                    <a:gd name="T65" fmla="*/ 30 h 177"/>
                    <a:gd name="T66" fmla="*/ 256 w 256"/>
                    <a:gd name="T67" fmla="*/ 20 h 177"/>
                    <a:gd name="T68" fmla="*/ 246 w 256"/>
                    <a:gd name="T69" fmla="*/ 0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6" h="177">
                      <a:moveTo>
                        <a:pt x="246" y="0"/>
                      </a:moveTo>
                      <a:lnTo>
                        <a:pt x="228" y="8"/>
                      </a:lnTo>
                      <a:lnTo>
                        <a:pt x="210" y="16"/>
                      </a:lnTo>
                      <a:lnTo>
                        <a:pt x="192" y="24"/>
                      </a:lnTo>
                      <a:lnTo>
                        <a:pt x="175" y="35"/>
                      </a:lnTo>
                      <a:lnTo>
                        <a:pt x="157" y="43"/>
                      </a:lnTo>
                      <a:lnTo>
                        <a:pt x="140" y="52"/>
                      </a:lnTo>
                      <a:lnTo>
                        <a:pt x="124" y="62"/>
                      </a:lnTo>
                      <a:lnTo>
                        <a:pt x="108" y="72"/>
                      </a:lnTo>
                      <a:lnTo>
                        <a:pt x="92" y="81"/>
                      </a:lnTo>
                      <a:lnTo>
                        <a:pt x="77" y="93"/>
                      </a:lnTo>
                      <a:lnTo>
                        <a:pt x="63" y="103"/>
                      </a:lnTo>
                      <a:lnTo>
                        <a:pt x="48" y="113"/>
                      </a:lnTo>
                      <a:lnTo>
                        <a:pt x="35" y="125"/>
                      </a:lnTo>
                      <a:lnTo>
                        <a:pt x="22" y="136"/>
                      </a:lnTo>
                      <a:lnTo>
                        <a:pt x="12" y="148"/>
                      </a:lnTo>
                      <a:lnTo>
                        <a:pt x="0" y="161"/>
                      </a:lnTo>
                      <a:lnTo>
                        <a:pt x="18" y="177"/>
                      </a:lnTo>
                      <a:lnTo>
                        <a:pt x="28" y="164"/>
                      </a:lnTo>
                      <a:lnTo>
                        <a:pt x="39" y="154"/>
                      </a:lnTo>
                      <a:lnTo>
                        <a:pt x="51" y="142"/>
                      </a:lnTo>
                      <a:lnTo>
                        <a:pt x="63" y="132"/>
                      </a:lnTo>
                      <a:lnTo>
                        <a:pt x="77" y="120"/>
                      </a:lnTo>
                      <a:lnTo>
                        <a:pt x="90" y="112"/>
                      </a:lnTo>
                      <a:lnTo>
                        <a:pt x="105" y="102"/>
                      </a:lnTo>
                      <a:lnTo>
                        <a:pt x="119" y="91"/>
                      </a:lnTo>
                      <a:lnTo>
                        <a:pt x="135" y="83"/>
                      </a:lnTo>
                      <a:lnTo>
                        <a:pt x="151" y="72"/>
                      </a:lnTo>
                      <a:lnTo>
                        <a:pt x="167" y="64"/>
                      </a:lnTo>
                      <a:lnTo>
                        <a:pt x="185" y="55"/>
                      </a:lnTo>
                      <a:lnTo>
                        <a:pt x="202" y="46"/>
                      </a:lnTo>
                      <a:lnTo>
                        <a:pt x="220" y="38"/>
                      </a:lnTo>
                      <a:lnTo>
                        <a:pt x="237" y="30"/>
                      </a:lnTo>
                      <a:lnTo>
                        <a:pt x="256" y="20"/>
                      </a:lnTo>
                      <a:lnTo>
                        <a:pt x="24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0" name="Freeform 49"/>
                <p:cNvSpPr>
                  <a:spLocks/>
                </p:cNvSpPr>
                <p:nvPr/>
              </p:nvSpPr>
              <p:spPr bwMode="auto">
                <a:xfrm>
                  <a:off x="5032" y="3478"/>
                  <a:ext cx="71" cy="26"/>
                </a:xfrm>
                <a:custGeom>
                  <a:avLst/>
                  <a:gdLst>
                    <a:gd name="T0" fmla="*/ 209 w 212"/>
                    <a:gd name="T1" fmla="*/ 0 h 80"/>
                    <a:gd name="T2" fmla="*/ 208 w 212"/>
                    <a:gd name="T3" fmla="*/ 0 h 80"/>
                    <a:gd name="T4" fmla="*/ 195 w 212"/>
                    <a:gd name="T5" fmla="*/ 3 h 80"/>
                    <a:gd name="T6" fmla="*/ 182 w 212"/>
                    <a:gd name="T7" fmla="*/ 6 h 80"/>
                    <a:gd name="T8" fmla="*/ 169 w 212"/>
                    <a:gd name="T9" fmla="*/ 9 h 80"/>
                    <a:gd name="T10" fmla="*/ 156 w 212"/>
                    <a:gd name="T11" fmla="*/ 12 h 80"/>
                    <a:gd name="T12" fmla="*/ 142 w 212"/>
                    <a:gd name="T13" fmla="*/ 15 h 80"/>
                    <a:gd name="T14" fmla="*/ 129 w 212"/>
                    <a:gd name="T15" fmla="*/ 18 h 80"/>
                    <a:gd name="T16" fmla="*/ 116 w 212"/>
                    <a:gd name="T17" fmla="*/ 22 h 80"/>
                    <a:gd name="T18" fmla="*/ 103 w 212"/>
                    <a:gd name="T19" fmla="*/ 25 h 80"/>
                    <a:gd name="T20" fmla="*/ 90 w 212"/>
                    <a:gd name="T21" fmla="*/ 28 h 80"/>
                    <a:gd name="T22" fmla="*/ 77 w 212"/>
                    <a:gd name="T23" fmla="*/ 32 h 80"/>
                    <a:gd name="T24" fmla="*/ 64 w 212"/>
                    <a:gd name="T25" fmla="*/ 36 h 80"/>
                    <a:gd name="T26" fmla="*/ 51 w 212"/>
                    <a:gd name="T27" fmla="*/ 41 h 80"/>
                    <a:gd name="T28" fmla="*/ 39 w 212"/>
                    <a:gd name="T29" fmla="*/ 45 h 80"/>
                    <a:gd name="T30" fmla="*/ 25 w 212"/>
                    <a:gd name="T31" fmla="*/ 50 h 80"/>
                    <a:gd name="T32" fmla="*/ 13 w 212"/>
                    <a:gd name="T33" fmla="*/ 54 h 80"/>
                    <a:gd name="T34" fmla="*/ 0 w 212"/>
                    <a:gd name="T35" fmla="*/ 60 h 80"/>
                    <a:gd name="T36" fmla="*/ 10 w 212"/>
                    <a:gd name="T37" fmla="*/ 80 h 80"/>
                    <a:gd name="T38" fmla="*/ 22 w 212"/>
                    <a:gd name="T39" fmla="*/ 76 h 80"/>
                    <a:gd name="T40" fmla="*/ 33 w 212"/>
                    <a:gd name="T41" fmla="*/ 70 h 80"/>
                    <a:gd name="T42" fmla="*/ 45 w 212"/>
                    <a:gd name="T43" fmla="*/ 67 h 80"/>
                    <a:gd name="T44" fmla="*/ 58 w 212"/>
                    <a:gd name="T45" fmla="*/ 63 h 80"/>
                    <a:gd name="T46" fmla="*/ 71 w 212"/>
                    <a:gd name="T47" fmla="*/ 58 h 80"/>
                    <a:gd name="T48" fmla="*/ 84 w 212"/>
                    <a:gd name="T49" fmla="*/ 54 h 80"/>
                    <a:gd name="T50" fmla="*/ 96 w 212"/>
                    <a:gd name="T51" fmla="*/ 51 h 80"/>
                    <a:gd name="T52" fmla="*/ 109 w 212"/>
                    <a:gd name="T53" fmla="*/ 47 h 80"/>
                    <a:gd name="T54" fmla="*/ 122 w 212"/>
                    <a:gd name="T55" fmla="*/ 44 h 80"/>
                    <a:gd name="T56" fmla="*/ 135 w 212"/>
                    <a:gd name="T57" fmla="*/ 41 h 80"/>
                    <a:gd name="T58" fmla="*/ 148 w 212"/>
                    <a:gd name="T59" fmla="*/ 38 h 80"/>
                    <a:gd name="T60" fmla="*/ 161 w 212"/>
                    <a:gd name="T61" fmla="*/ 34 h 80"/>
                    <a:gd name="T62" fmla="*/ 173 w 212"/>
                    <a:gd name="T63" fmla="*/ 32 h 80"/>
                    <a:gd name="T64" fmla="*/ 186 w 212"/>
                    <a:gd name="T65" fmla="*/ 29 h 80"/>
                    <a:gd name="T66" fmla="*/ 199 w 212"/>
                    <a:gd name="T67" fmla="*/ 26 h 80"/>
                    <a:gd name="T68" fmla="*/ 212 w 212"/>
                    <a:gd name="T69" fmla="*/ 23 h 80"/>
                    <a:gd name="T70" fmla="*/ 209 w 212"/>
                    <a:gd name="T71" fmla="*/ 23 h 80"/>
                    <a:gd name="T72" fmla="*/ 209 w 212"/>
                    <a:gd name="T73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2" h="80">
                      <a:moveTo>
                        <a:pt x="209" y="0"/>
                      </a:moveTo>
                      <a:lnTo>
                        <a:pt x="208" y="0"/>
                      </a:lnTo>
                      <a:lnTo>
                        <a:pt x="195" y="3"/>
                      </a:lnTo>
                      <a:lnTo>
                        <a:pt x="182" y="6"/>
                      </a:lnTo>
                      <a:lnTo>
                        <a:pt x="169" y="9"/>
                      </a:lnTo>
                      <a:lnTo>
                        <a:pt x="156" y="12"/>
                      </a:lnTo>
                      <a:lnTo>
                        <a:pt x="142" y="15"/>
                      </a:lnTo>
                      <a:lnTo>
                        <a:pt x="129" y="18"/>
                      </a:lnTo>
                      <a:lnTo>
                        <a:pt x="116" y="22"/>
                      </a:lnTo>
                      <a:lnTo>
                        <a:pt x="103" y="25"/>
                      </a:lnTo>
                      <a:lnTo>
                        <a:pt x="90" y="28"/>
                      </a:lnTo>
                      <a:lnTo>
                        <a:pt x="77" y="32"/>
                      </a:lnTo>
                      <a:lnTo>
                        <a:pt x="64" y="36"/>
                      </a:lnTo>
                      <a:lnTo>
                        <a:pt x="51" y="41"/>
                      </a:lnTo>
                      <a:lnTo>
                        <a:pt x="39" y="45"/>
                      </a:lnTo>
                      <a:lnTo>
                        <a:pt x="25" y="50"/>
                      </a:lnTo>
                      <a:lnTo>
                        <a:pt x="13" y="54"/>
                      </a:lnTo>
                      <a:lnTo>
                        <a:pt x="0" y="60"/>
                      </a:lnTo>
                      <a:lnTo>
                        <a:pt x="10" y="80"/>
                      </a:lnTo>
                      <a:lnTo>
                        <a:pt x="22" y="76"/>
                      </a:lnTo>
                      <a:lnTo>
                        <a:pt x="33" y="70"/>
                      </a:lnTo>
                      <a:lnTo>
                        <a:pt x="45" y="67"/>
                      </a:lnTo>
                      <a:lnTo>
                        <a:pt x="58" y="63"/>
                      </a:lnTo>
                      <a:lnTo>
                        <a:pt x="71" y="58"/>
                      </a:lnTo>
                      <a:lnTo>
                        <a:pt x="84" y="54"/>
                      </a:lnTo>
                      <a:lnTo>
                        <a:pt x="96" y="51"/>
                      </a:lnTo>
                      <a:lnTo>
                        <a:pt x="109" y="47"/>
                      </a:lnTo>
                      <a:lnTo>
                        <a:pt x="122" y="44"/>
                      </a:lnTo>
                      <a:lnTo>
                        <a:pt x="135" y="41"/>
                      </a:lnTo>
                      <a:lnTo>
                        <a:pt x="148" y="38"/>
                      </a:lnTo>
                      <a:lnTo>
                        <a:pt x="161" y="34"/>
                      </a:lnTo>
                      <a:lnTo>
                        <a:pt x="173" y="32"/>
                      </a:lnTo>
                      <a:lnTo>
                        <a:pt x="186" y="29"/>
                      </a:lnTo>
                      <a:lnTo>
                        <a:pt x="199" y="26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1" name="Freeform 50"/>
                <p:cNvSpPr>
                  <a:spLocks/>
                </p:cNvSpPr>
                <p:nvPr/>
              </p:nvSpPr>
              <p:spPr bwMode="auto">
                <a:xfrm>
                  <a:off x="5102" y="3478"/>
                  <a:ext cx="177" cy="10"/>
                </a:xfrm>
                <a:custGeom>
                  <a:avLst/>
                  <a:gdLst>
                    <a:gd name="T0" fmla="*/ 512 w 531"/>
                    <a:gd name="T1" fmla="*/ 9 h 32"/>
                    <a:gd name="T2" fmla="*/ 480 w 531"/>
                    <a:gd name="T3" fmla="*/ 9 h 32"/>
                    <a:gd name="T4" fmla="*/ 447 w 531"/>
                    <a:gd name="T5" fmla="*/ 7 h 32"/>
                    <a:gd name="T6" fmla="*/ 413 w 531"/>
                    <a:gd name="T7" fmla="*/ 7 h 32"/>
                    <a:gd name="T8" fmla="*/ 380 w 531"/>
                    <a:gd name="T9" fmla="*/ 7 h 32"/>
                    <a:gd name="T10" fmla="*/ 348 w 531"/>
                    <a:gd name="T11" fmla="*/ 6 h 32"/>
                    <a:gd name="T12" fmla="*/ 314 w 531"/>
                    <a:gd name="T13" fmla="*/ 6 h 32"/>
                    <a:gd name="T14" fmla="*/ 281 w 531"/>
                    <a:gd name="T15" fmla="*/ 4 h 32"/>
                    <a:gd name="T16" fmla="*/ 232 w 531"/>
                    <a:gd name="T17" fmla="*/ 4 h 32"/>
                    <a:gd name="T18" fmla="*/ 200 w 531"/>
                    <a:gd name="T19" fmla="*/ 3 h 32"/>
                    <a:gd name="T20" fmla="*/ 166 w 531"/>
                    <a:gd name="T21" fmla="*/ 3 h 32"/>
                    <a:gd name="T22" fmla="*/ 133 w 531"/>
                    <a:gd name="T23" fmla="*/ 2 h 32"/>
                    <a:gd name="T24" fmla="*/ 99 w 531"/>
                    <a:gd name="T25" fmla="*/ 2 h 32"/>
                    <a:gd name="T26" fmla="*/ 67 w 531"/>
                    <a:gd name="T27" fmla="*/ 2 h 32"/>
                    <a:gd name="T28" fmla="*/ 34 w 531"/>
                    <a:gd name="T29" fmla="*/ 0 h 32"/>
                    <a:gd name="T30" fmla="*/ 0 w 531"/>
                    <a:gd name="T31" fmla="*/ 0 h 32"/>
                    <a:gd name="T32" fmla="*/ 16 w 531"/>
                    <a:gd name="T33" fmla="*/ 23 h 32"/>
                    <a:gd name="T34" fmla="*/ 51 w 531"/>
                    <a:gd name="T35" fmla="*/ 23 h 32"/>
                    <a:gd name="T36" fmla="*/ 83 w 531"/>
                    <a:gd name="T37" fmla="*/ 25 h 32"/>
                    <a:gd name="T38" fmla="*/ 117 w 531"/>
                    <a:gd name="T39" fmla="*/ 25 h 32"/>
                    <a:gd name="T40" fmla="*/ 149 w 531"/>
                    <a:gd name="T41" fmla="*/ 25 h 32"/>
                    <a:gd name="T42" fmla="*/ 182 w 531"/>
                    <a:gd name="T43" fmla="*/ 26 h 32"/>
                    <a:gd name="T44" fmla="*/ 216 w 531"/>
                    <a:gd name="T45" fmla="*/ 26 h 32"/>
                    <a:gd name="T46" fmla="*/ 265 w 531"/>
                    <a:gd name="T47" fmla="*/ 28 h 32"/>
                    <a:gd name="T48" fmla="*/ 298 w 531"/>
                    <a:gd name="T49" fmla="*/ 28 h 32"/>
                    <a:gd name="T50" fmla="*/ 332 w 531"/>
                    <a:gd name="T51" fmla="*/ 29 h 32"/>
                    <a:gd name="T52" fmla="*/ 364 w 531"/>
                    <a:gd name="T53" fmla="*/ 29 h 32"/>
                    <a:gd name="T54" fmla="*/ 397 w 531"/>
                    <a:gd name="T55" fmla="*/ 31 h 32"/>
                    <a:gd name="T56" fmla="*/ 431 w 531"/>
                    <a:gd name="T57" fmla="*/ 31 h 32"/>
                    <a:gd name="T58" fmla="*/ 463 w 531"/>
                    <a:gd name="T59" fmla="*/ 31 h 32"/>
                    <a:gd name="T60" fmla="*/ 496 w 531"/>
                    <a:gd name="T61" fmla="*/ 32 h 32"/>
                    <a:gd name="T62" fmla="*/ 530 w 531"/>
                    <a:gd name="T63" fmla="*/ 32 h 32"/>
                    <a:gd name="T64" fmla="*/ 531 w 531"/>
                    <a:gd name="T6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1" h="32">
                      <a:moveTo>
                        <a:pt x="531" y="9"/>
                      </a:moveTo>
                      <a:lnTo>
                        <a:pt x="512" y="9"/>
                      </a:lnTo>
                      <a:lnTo>
                        <a:pt x="496" y="9"/>
                      </a:lnTo>
                      <a:lnTo>
                        <a:pt x="480" y="9"/>
                      </a:lnTo>
                      <a:lnTo>
                        <a:pt x="463" y="7"/>
                      </a:lnTo>
                      <a:lnTo>
                        <a:pt x="447" y="7"/>
                      </a:lnTo>
                      <a:lnTo>
                        <a:pt x="431" y="7"/>
                      </a:lnTo>
                      <a:lnTo>
                        <a:pt x="413" y="7"/>
                      </a:lnTo>
                      <a:lnTo>
                        <a:pt x="397" y="7"/>
                      </a:lnTo>
                      <a:lnTo>
                        <a:pt x="380" y="7"/>
                      </a:lnTo>
                      <a:lnTo>
                        <a:pt x="364" y="6"/>
                      </a:lnTo>
                      <a:lnTo>
                        <a:pt x="348" y="6"/>
                      </a:lnTo>
                      <a:lnTo>
                        <a:pt x="332" y="6"/>
                      </a:lnTo>
                      <a:lnTo>
                        <a:pt x="314" y="6"/>
                      </a:lnTo>
                      <a:lnTo>
                        <a:pt x="298" y="4"/>
                      </a:lnTo>
                      <a:lnTo>
                        <a:pt x="281" y="4"/>
                      </a:lnTo>
                      <a:lnTo>
                        <a:pt x="265" y="4"/>
                      </a:lnTo>
                      <a:lnTo>
                        <a:pt x="232" y="4"/>
                      </a:lnTo>
                      <a:lnTo>
                        <a:pt x="216" y="3"/>
                      </a:lnTo>
                      <a:lnTo>
                        <a:pt x="200" y="3"/>
                      </a:lnTo>
                      <a:lnTo>
                        <a:pt x="182" y="3"/>
                      </a:lnTo>
                      <a:lnTo>
                        <a:pt x="166" y="3"/>
                      </a:lnTo>
                      <a:lnTo>
                        <a:pt x="149" y="2"/>
                      </a:lnTo>
                      <a:lnTo>
                        <a:pt x="133" y="2"/>
                      </a:lnTo>
                      <a:lnTo>
                        <a:pt x="117" y="2"/>
                      </a:lnTo>
                      <a:lnTo>
                        <a:pt x="99" y="2"/>
                      </a:lnTo>
                      <a:lnTo>
                        <a:pt x="83" y="2"/>
                      </a:lnTo>
                      <a:lnTo>
                        <a:pt x="67" y="2"/>
                      </a:lnTo>
                      <a:lnTo>
                        <a:pt x="51" y="0"/>
                      </a:lnTo>
                      <a:lnTo>
                        <a:pt x="34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16" y="23"/>
                      </a:lnTo>
                      <a:lnTo>
                        <a:pt x="34" y="23"/>
                      </a:lnTo>
                      <a:lnTo>
                        <a:pt x="51" y="23"/>
                      </a:lnTo>
                      <a:lnTo>
                        <a:pt x="67" y="25"/>
                      </a:lnTo>
                      <a:lnTo>
                        <a:pt x="83" y="25"/>
                      </a:lnTo>
                      <a:lnTo>
                        <a:pt x="99" y="25"/>
                      </a:lnTo>
                      <a:lnTo>
                        <a:pt x="117" y="25"/>
                      </a:lnTo>
                      <a:lnTo>
                        <a:pt x="133" y="25"/>
                      </a:lnTo>
                      <a:lnTo>
                        <a:pt x="149" y="25"/>
                      </a:lnTo>
                      <a:lnTo>
                        <a:pt x="166" y="26"/>
                      </a:lnTo>
                      <a:lnTo>
                        <a:pt x="182" y="26"/>
                      </a:lnTo>
                      <a:lnTo>
                        <a:pt x="200" y="26"/>
                      </a:lnTo>
                      <a:lnTo>
                        <a:pt x="216" y="26"/>
                      </a:lnTo>
                      <a:lnTo>
                        <a:pt x="232" y="28"/>
                      </a:lnTo>
                      <a:lnTo>
                        <a:pt x="265" y="28"/>
                      </a:lnTo>
                      <a:lnTo>
                        <a:pt x="281" y="28"/>
                      </a:lnTo>
                      <a:lnTo>
                        <a:pt x="298" y="28"/>
                      </a:lnTo>
                      <a:lnTo>
                        <a:pt x="314" y="29"/>
                      </a:lnTo>
                      <a:lnTo>
                        <a:pt x="332" y="29"/>
                      </a:lnTo>
                      <a:lnTo>
                        <a:pt x="348" y="29"/>
                      </a:lnTo>
                      <a:lnTo>
                        <a:pt x="364" y="29"/>
                      </a:lnTo>
                      <a:lnTo>
                        <a:pt x="380" y="31"/>
                      </a:lnTo>
                      <a:lnTo>
                        <a:pt x="397" y="31"/>
                      </a:lnTo>
                      <a:lnTo>
                        <a:pt x="413" y="31"/>
                      </a:lnTo>
                      <a:lnTo>
                        <a:pt x="431" y="31"/>
                      </a:lnTo>
                      <a:lnTo>
                        <a:pt x="447" y="31"/>
                      </a:lnTo>
                      <a:lnTo>
                        <a:pt x="463" y="31"/>
                      </a:lnTo>
                      <a:lnTo>
                        <a:pt x="480" y="32"/>
                      </a:lnTo>
                      <a:lnTo>
                        <a:pt x="496" y="32"/>
                      </a:lnTo>
                      <a:lnTo>
                        <a:pt x="512" y="32"/>
                      </a:lnTo>
                      <a:lnTo>
                        <a:pt x="530" y="32"/>
                      </a:lnTo>
                      <a:lnTo>
                        <a:pt x="527" y="32"/>
                      </a:lnTo>
                      <a:lnTo>
                        <a:pt x="53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2" name="Freeform 51"/>
                <p:cNvSpPr>
                  <a:spLocks/>
                </p:cNvSpPr>
                <p:nvPr/>
              </p:nvSpPr>
              <p:spPr bwMode="auto">
                <a:xfrm>
                  <a:off x="5278" y="3481"/>
                  <a:ext cx="90" cy="31"/>
                </a:xfrm>
                <a:custGeom>
                  <a:avLst/>
                  <a:gdLst>
                    <a:gd name="T0" fmla="*/ 272 w 272"/>
                    <a:gd name="T1" fmla="*/ 74 h 94"/>
                    <a:gd name="T2" fmla="*/ 256 w 272"/>
                    <a:gd name="T3" fmla="*/ 67 h 94"/>
                    <a:gd name="T4" fmla="*/ 241 w 272"/>
                    <a:gd name="T5" fmla="*/ 58 h 94"/>
                    <a:gd name="T6" fmla="*/ 225 w 272"/>
                    <a:gd name="T7" fmla="*/ 51 h 94"/>
                    <a:gd name="T8" fmla="*/ 209 w 272"/>
                    <a:gd name="T9" fmla="*/ 43 h 94"/>
                    <a:gd name="T10" fmla="*/ 193 w 272"/>
                    <a:gd name="T11" fmla="*/ 38 h 94"/>
                    <a:gd name="T12" fmla="*/ 177 w 272"/>
                    <a:gd name="T13" fmla="*/ 32 h 94"/>
                    <a:gd name="T14" fmla="*/ 161 w 272"/>
                    <a:gd name="T15" fmla="*/ 27 h 94"/>
                    <a:gd name="T16" fmla="*/ 145 w 272"/>
                    <a:gd name="T17" fmla="*/ 23 h 94"/>
                    <a:gd name="T18" fmla="*/ 129 w 272"/>
                    <a:gd name="T19" fmla="*/ 20 h 94"/>
                    <a:gd name="T20" fmla="*/ 112 w 272"/>
                    <a:gd name="T21" fmla="*/ 16 h 94"/>
                    <a:gd name="T22" fmla="*/ 94 w 272"/>
                    <a:gd name="T23" fmla="*/ 13 h 94"/>
                    <a:gd name="T24" fmla="*/ 77 w 272"/>
                    <a:gd name="T25" fmla="*/ 11 h 94"/>
                    <a:gd name="T26" fmla="*/ 59 w 272"/>
                    <a:gd name="T27" fmla="*/ 9 h 94"/>
                    <a:gd name="T28" fmla="*/ 42 w 272"/>
                    <a:gd name="T29" fmla="*/ 6 h 94"/>
                    <a:gd name="T30" fmla="*/ 23 w 272"/>
                    <a:gd name="T31" fmla="*/ 3 h 94"/>
                    <a:gd name="T32" fmla="*/ 4 w 272"/>
                    <a:gd name="T33" fmla="*/ 0 h 94"/>
                    <a:gd name="T34" fmla="*/ 0 w 272"/>
                    <a:gd name="T35" fmla="*/ 23 h 94"/>
                    <a:gd name="T36" fmla="*/ 19 w 272"/>
                    <a:gd name="T37" fmla="*/ 25 h 94"/>
                    <a:gd name="T38" fmla="*/ 37 w 272"/>
                    <a:gd name="T39" fmla="*/ 29 h 94"/>
                    <a:gd name="T40" fmla="*/ 56 w 272"/>
                    <a:gd name="T41" fmla="*/ 30 h 94"/>
                    <a:gd name="T42" fmla="*/ 74 w 272"/>
                    <a:gd name="T43" fmla="*/ 35 h 94"/>
                    <a:gd name="T44" fmla="*/ 91 w 272"/>
                    <a:gd name="T45" fmla="*/ 36 h 94"/>
                    <a:gd name="T46" fmla="*/ 107 w 272"/>
                    <a:gd name="T47" fmla="*/ 39 h 94"/>
                    <a:gd name="T48" fmla="*/ 123 w 272"/>
                    <a:gd name="T49" fmla="*/ 43 h 94"/>
                    <a:gd name="T50" fmla="*/ 139 w 272"/>
                    <a:gd name="T51" fmla="*/ 46 h 94"/>
                    <a:gd name="T52" fmla="*/ 155 w 272"/>
                    <a:gd name="T53" fmla="*/ 51 h 94"/>
                    <a:gd name="T54" fmla="*/ 170 w 272"/>
                    <a:gd name="T55" fmla="*/ 55 h 94"/>
                    <a:gd name="T56" fmla="*/ 186 w 272"/>
                    <a:gd name="T57" fmla="*/ 59 h 94"/>
                    <a:gd name="T58" fmla="*/ 200 w 272"/>
                    <a:gd name="T59" fmla="*/ 65 h 94"/>
                    <a:gd name="T60" fmla="*/ 215 w 272"/>
                    <a:gd name="T61" fmla="*/ 71 h 94"/>
                    <a:gd name="T62" fmla="*/ 229 w 272"/>
                    <a:gd name="T63" fmla="*/ 78 h 94"/>
                    <a:gd name="T64" fmla="*/ 245 w 272"/>
                    <a:gd name="T65" fmla="*/ 86 h 94"/>
                    <a:gd name="T66" fmla="*/ 260 w 272"/>
                    <a:gd name="T67" fmla="*/ 94 h 94"/>
                    <a:gd name="T68" fmla="*/ 272 w 272"/>
                    <a:gd name="T69" fmla="*/ 7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2" h="94">
                      <a:moveTo>
                        <a:pt x="272" y="74"/>
                      </a:moveTo>
                      <a:lnTo>
                        <a:pt x="256" y="67"/>
                      </a:lnTo>
                      <a:lnTo>
                        <a:pt x="241" y="58"/>
                      </a:lnTo>
                      <a:lnTo>
                        <a:pt x="225" y="51"/>
                      </a:lnTo>
                      <a:lnTo>
                        <a:pt x="209" y="43"/>
                      </a:lnTo>
                      <a:lnTo>
                        <a:pt x="193" y="38"/>
                      </a:lnTo>
                      <a:lnTo>
                        <a:pt x="177" y="32"/>
                      </a:lnTo>
                      <a:lnTo>
                        <a:pt x="161" y="27"/>
                      </a:lnTo>
                      <a:lnTo>
                        <a:pt x="145" y="23"/>
                      </a:lnTo>
                      <a:lnTo>
                        <a:pt x="129" y="20"/>
                      </a:lnTo>
                      <a:lnTo>
                        <a:pt x="112" y="16"/>
                      </a:lnTo>
                      <a:lnTo>
                        <a:pt x="94" y="13"/>
                      </a:lnTo>
                      <a:lnTo>
                        <a:pt x="77" y="11"/>
                      </a:lnTo>
                      <a:lnTo>
                        <a:pt x="59" y="9"/>
                      </a:lnTo>
                      <a:lnTo>
                        <a:pt x="42" y="6"/>
                      </a:lnTo>
                      <a:lnTo>
                        <a:pt x="23" y="3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19" y="25"/>
                      </a:lnTo>
                      <a:lnTo>
                        <a:pt x="37" y="29"/>
                      </a:lnTo>
                      <a:lnTo>
                        <a:pt x="56" y="30"/>
                      </a:lnTo>
                      <a:lnTo>
                        <a:pt x="74" y="35"/>
                      </a:lnTo>
                      <a:lnTo>
                        <a:pt x="91" y="36"/>
                      </a:lnTo>
                      <a:lnTo>
                        <a:pt x="107" y="39"/>
                      </a:lnTo>
                      <a:lnTo>
                        <a:pt x="123" y="43"/>
                      </a:lnTo>
                      <a:lnTo>
                        <a:pt x="139" y="46"/>
                      </a:lnTo>
                      <a:lnTo>
                        <a:pt x="155" y="51"/>
                      </a:lnTo>
                      <a:lnTo>
                        <a:pt x="170" y="55"/>
                      </a:lnTo>
                      <a:lnTo>
                        <a:pt x="186" y="59"/>
                      </a:lnTo>
                      <a:lnTo>
                        <a:pt x="200" y="65"/>
                      </a:lnTo>
                      <a:lnTo>
                        <a:pt x="215" y="71"/>
                      </a:lnTo>
                      <a:lnTo>
                        <a:pt x="229" y="78"/>
                      </a:lnTo>
                      <a:lnTo>
                        <a:pt x="245" y="86"/>
                      </a:lnTo>
                      <a:lnTo>
                        <a:pt x="260" y="94"/>
                      </a:lnTo>
                      <a:lnTo>
                        <a:pt x="272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3" name="Freeform 52"/>
                <p:cNvSpPr>
                  <a:spLocks/>
                </p:cNvSpPr>
                <p:nvPr/>
              </p:nvSpPr>
              <p:spPr bwMode="auto">
                <a:xfrm>
                  <a:off x="5364" y="3505"/>
                  <a:ext cx="59" cy="72"/>
                </a:xfrm>
                <a:custGeom>
                  <a:avLst/>
                  <a:gdLst>
                    <a:gd name="T0" fmla="*/ 166 w 177"/>
                    <a:gd name="T1" fmla="*/ 215 h 215"/>
                    <a:gd name="T2" fmla="*/ 177 w 177"/>
                    <a:gd name="T3" fmla="*/ 201 h 215"/>
                    <a:gd name="T4" fmla="*/ 169 w 177"/>
                    <a:gd name="T5" fmla="*/ 180 h 215"/>
                    <a:gd name="T6" fmla="*/ 161 w 177"/>
                    <a:gd name="T7" fmla="*/ 163 h 215"/>
                    <a:gd name="T8" fmla="*/ 153 w 177"/>
                    <a:gd name="T9" fmla="*/ 144 h 215"/>
                    <a:gd name="T10" fmla="*/ 145 w 177"/>
                    <a:gd name="T11" fmla="*/ 128 h 215"/>
                    <a:gd name="T12" fmla="*/ 135 w 177"/>
                    <a:gd name="T13" fmla="*/ 113 h 215"/>
                    <a:gd name="T14" fmla="*/ 126 w 177"/>
                    <a:gd name="T15" fmla="*/ 100 h 215"/>
                    <a:gd name="T16" fmla="*/ 116 w 177"/>
                    <a:gd name="T17" fmla="*/ 87 h 215"/>
                    <a:gd name="T18" fmla="*/ 106 w 177"/>
                    <a:gd name="T19" fmla="*/ 74 h 215"/>
                    <a:gd name="T20" fmla="*/ 96 w 177"/>
                    <a:gd name="T21" fmla="*/ 64 h 215"/>
                    <a:gd name="T22" fmla="*/ 84 w 177"/>
                    <a:gd name="T23" fmla="*/ 54 h 215"/>
                    <a:gd name="T24" fmla="*/ 73 w 177"/>
                    <a:gd name="T25" fmla="*/ 44 h 215"/>
                    <a:gd name="T26" fmla="*/ 62 w 177"/>
                    <a:gd name="T27" fmla="*/ 35 h 215"/>
                    <a:gd name="T28" fmla="*/ 49 w 177"/>
                    <a:gd name="T29" fmla="*/ 26 h 215"/>
                    <a:gd name="T30" fmla="*/ 38 w 177"/>
                    <a:gd name="T31" fmla="*/ 17 h 215"/>
                    <a:gd name="T32" fmla="*/ 25 w 177"/>
                    <a:gd name="T33" fmla="*/ 10 h 215"/>
                    <a:gd name="T34" fmla="*/ 12 w 177"/>
                    <a:gd name="T35" fmla="*/ 0 h 215"/>
                    <a:gd name="T36" fmla="*/ 0 w 177"/>
                    <a:gd name="T37" fmla="*/ 20 h 215"/>
                    <a:gd name="T38" fmla="*/ 12 w 177"/>
                    <a:gd name="T39" fmla="*/ 29 h 215"/>
                    <a:gd name="T40" fmla="*/ 23 w 177"/>
                    <a:gd name="T41" fmla="*/ 36 h 215"/>
                    <a:gd name="T42" fmla="*/ 36 w 177"/>
                    <a:gd name="T43" fmla="*/ 45 h 215"/>
                    <a:gd name="T44" fmla="*/ 48 w 177"/>
                    <a:gd name="T45" fmla="*/ 54 h 215"/>
                    <a:gd name="T46" fmla="*/ 60 w 177"/>
                    <a:gd name="T47" fmla="*/ 63 h 215"/>
                    <a:gd name="T48" fmla="*/ 70 w 177"/>
                    <a:gd name="T49" fmla="*/ 71 h 215"/>
                    <a:gd name="T50" fmla="*/ 78 w 177"/>
                    <a:gd name="T51" fmla="*/ 81 h 215"/>
                    <a:gd name="T52" fmla="*/ 89 w 177"/>
                    <a:gd name="T53" fmla="*/ 90 h 215"/>
                    <a:gd name="T54" fmla="*/ 99 w 177"/>
                    <a:gd name="T55" fmla="*/ 102 h 215"/>
                    <a:gd name="T56" fmla="*/ 108 w 177"/>
                    <a:gd name="T57" fmla="*/ 115 h 215"/>
                    <a:gd name="T58" fmla="*/ 116 w 177"/>
                    <a:gd name="T59" fmla="*/ 127 h 215"/>
                    <a:gd name="T60" fmla="*/ 124 w 177"/>
                    <a:gd name="T61" fmla="*/ 141 h 215"/>
                    <a:gd name="T62" fmla="*/ 132 w 177"/>
                    <a:gd name="T63" fmla="*/ 156 h 215"/>
                    <a:gd name="T64" fmla="*/ 140 w 177"/>
                    <a:gd name="T65" fmla="*/ 172 h 215"/>
                    <a:gd name="T66" fmla="*/ 148 w 177"/>
                    <a:gd name="T67" fmla="*/ 189 h 215"/>
                    <a:gd name="T68" fmla="*/ 156 w 177"/>
                    <a:gd name="T69" fmla="*/ 208 h 215"/>
                    <a:gd name="T70" fmla="*/ 164 w 177"/>
                    <a:gd name="T71" fmla="*/ 193 h 215"/>
                    <a:gd name="T72" fmla="*/ 166 w 177"/>
                    <a:gd name="T73" fmla="*/ 215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7" h="215">
                      <a:moveTo>
                        <a:pt x="166" y="215"/>
                      </a:moveTo>
                      <a:lnTo>
                        <a:pt x="177" y="201"/>
                      </a:lnTo>
                      <a:lnTo>
                        <a:pt x="169" y="180"/>
                      </a:lnTo>
                      <a:lnTo>
                        <a:pt x="161" y="163"/>
                      </a:lnTo>
                      <a:lnTo>
                        <a:pt x="153" y="144"/>
                      </a:lnTo>
                      <a:lnTo>
                        <a:pt x="145" y="128"/>
                      </a:lnTo>
                      <a:lnTo>
                        <a:pt x="135" y="113"/>
                      </a:lnTo>
                      <a:lnTo>
                        <a:pt x="126" y="100"/>
                      </a:lnTo>
                      <a:lnTo>
                        <a:pt x="116" y="87"/>
                      </a:lnTo>
                      <a:lnTo>
                        <a:pt x="106" y="74"/>
                      </a:lnTo>
                      <a:lnTo>
                        <a:pt x="96" y="64"/>
                      </a:lnTo>
                      <a:lnTo>
                        <a:pt x="84" y="54"/>
                      </a:lnTo>
                      <a:lnTo>
                        <a:pt x="73" y="44"/>
                      </a:lnTo>
                      <a:lnTo>
                        <a:pt x="62" y="35"/>
                      </a:lnTo>
                      <a:lnTo>
                        <a:pt x="49" y="26"/>
                      </a:lnTo>
                      <a:lnTo>
                        <a:pt x="38" y="17"/>
                      </a:lnTo>
                      <a:lnTo>
                        <a:pt x="25" y="10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12" y="29"/>
                      </a:lnTo>
                      <a:lnTo>
                        <a:pt x="23" y="36"/>
                      </a:lnTo>
                      <a:lnTo>
                        <a:pt x="36" y="45"/>
                      </a:lnTo>
                      <a:lnTo>
                        <a:pt x="48" y="54"/>
                      </a:lnTo>
                      <a:lnTo>
                        <a:pt x="60" y="63"/>
                      </a:lnTo>
                      <a:lnTo>
                        <a:pt x="70" y="71"/>
                      </a:lnTo>
                      <a:lnTo>
                        <a:pt x="78" y="81"/>
                      </a:lnTo>
                      <a:lnTo>
                        <a:pt x="89" y="90"/>
                      </a:lnTo>
                      <a:lnTo>
                        <a:pt x="99" y="102"/>
                      </a:lnTo>
                      <a:lnTo>
                        <a:pt x="108" y="115"/>
                      </a:lnTo>
                      <a:lnTo>
                        <a:pt x="116" y="127"/>
                      </a:lnTo>
                      <a:lnTo>
                        <a:pt x="124" y="141"/>
                      </a:lnTo>
                      <a:lnTo>
                        <a:pt x="132" y="156"/>
                      </a:lnTo>
                      <a:lnTo>
                        <a:pt x="140" y="172"/>
                      </a:lnTo>
                      <a:lnTo>
                        <a:pt x="148" y="189"/>
                      </a:lnTo>
                      <a:lnTo>
                        <a:pt x="156" y="208"/>
                      </a:lnTo>
                      <a:lnTo>
                        <a:pt x="164" y="193"/>
                      </a:lnTo>
                      <a:lnTo>
                        <a:pt x="166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4" name="Freeform 53"/>
                <p:cNvSpPr>
                  <a:spLocks/>
                </p:cNvSpPr>
                <p:nvPr/>
              </p:nvSpPr>
              <p:spPr bwMode="auto">
                <a:xfrm>
                  <a:off x="5290" y="3567"/>
                  <a:ext cx="130" cy="13"/>
                </a:xfrm>
                <a:custGeom>
                  <a:avLst/>
                  <a:gdLst>
                    <a:gd name="T0" fmla="*/ 0 w 390"/>
                    <a:gd name="T1" fmla="*/ 23 h 38"/>
                    <a:gd name="T2" fmla="*/ 23 w 390"/>
                    <a:gd name="T3" fmla="*/ 26 h 38"/>
                    <a:gd name="T4" fmla="*/ 48 w 390"/>
                    <a:gd name="T5" fmla="*/ 29 h 38"/>
                    <a:gd name="T6" fmla="*/ 73 w 390"/>
                    <a:gd name="T7" fmla="*/ 31 h 38"/>
                    <a:gd name="T8" fmla="*/ 99 w 390"/>
                    <a:gd name="T9" fmla="*/ 32 h 38"/>
                    <a:gd name="T10" fmla="*/ 124 w 390"/>
                    <a:gd name="T11" fmla="*/ 34 h 38"/>
                    <a:gd name="T12" fmla="*/ 148 w 390"/>
                    <a:gd name="T13" fmla="*/ 35 h 38"/>
                    <a:gd name="T14" fmla="*/ 173 w 390"/>
                    <a:gd name="T15" fmla="*/ 37 h 38"/>
                    <a:gd name="T16" fmla="*/ 199 w 390"/>
                    <a:gd name="T17" fmla="*/ 37 h 38"/>
                    <a:gd name="T18" fmla="*/ 224 w 390"/>
                    <a:gd name="T19" fmla="*/ 38 h 38"/>
                    <a:gd name="T20" fmla="*/ 247 w 390"/>
                    <a:gd name="T21" fmla="*/ 37 h 38"/>
                    <a:gd name="T22" fmla="*/ 272 w 390"/>
                    <a:gd name="T23" fmla="*/ 37 h 38"/>
                    <a:gd name="T24" fmla="*/ 297 w 390"/>
                    <a:gd name="T25" fmla="*/ 35 h 38"/>
                    <a:gd name="T26" fmla="*/ 321 w 390"/>
                    <a:gd name="T27" fmla="*/ 34 h 38"/>
                    <a:gd name="T28" fmla="*/ 345 w 390"/>
                    <a:gd name="T29" fmla="*/ 32 h 38"/>
                    <a:gd name="T30" fmla="*/ 368 w 390"/>
                    <a:gd name="T31" fmla="*/ 32 h 38"/>
                    <a:gd name="T32" fmla="*/ 390 w 390"/>
                    <a:gd name="T33" fmla="*/ 29 h 38"/>
                    <a:gd name="T34" fmla="*/ 388 w 390"/>
                    <a:gd name="T35" fmla="*/ 7 h 38"/>
                    <a:gd name="T36" fmla="*/ 366 w 390"/>
                    <a:gd name="T37" fmla="*/ 9 h 38"/>
                    <a:gd name="T38" fmla="*/ 343 w 390"/>
                    <a:gd name="T39" fmla="*/ 10 h 38"/>
                    <a:gd name="T40" fmla="*/ 320 w 390"/>
                    <a:gd name="T41" fmla="*/ 10 h 38"/>
                    <a:gd name="T42" fmla="*/ 297 w 390"/>
                    <a:gd name="T43" fmla="*/ 12 h 38"/>
                    <a:gd name="T44" fmla="*/ 272 w 390"/>
                    <a:gd name="T45" fmla="*/ 12 h 38"/>
                    <a:gd name="T46" fmla="*/ 247 w 390"/>
                    <a:gd name="T47" fmla="*/ 12 h 38"/>
                    <a:gd name="T48" fmla="*/ 224 w 390"/>
                    <a:gd name="T49" fmla="*/ 13 h 38"/>
                    <a:gd name="T50" fmla="*/ 199 w 390"/>
                    <a:gd name="T51" fmla="*/ 12 h 38"/>
                    <a:gd name="T52" fmla="*/ 150 w 390"/>
                    <a:gd name="T53" fmla="*/ 12 h 38"/>
                    <a:gd name="T54" fmla="*/ 124 w 390"/>
                    <a:gd name="T55" fmla="*/ 10 h 38"/>
                    <a:gd name="T56" fmla="*/ 99 w 390"/>
                    <a:gd name="T57" fmla="*/ 10 h 38"/>
                    <a:gd name="T58" fmla="*/ 76 w 390"/>
                    <a:gd name="T59" fmla="*/ 9 h 38"/>
                    <a:gd name="T60" fmla="*/ 51 w 390"/>
                    <a:gd name="T61" fmla="*/ 6 h 38"/>
                    <a:gd name="T62" fmla="*/ 26 w 390"/>
                    <a:gd name="T63" fmla="*/ 3 h 38"/>
                    <a:gd name="T64" fmla="*/ 1 w 390"/>
                    <a:gd name="T65" fmla="*/ 0 h 38"/>
                    <a:gd name="T66" fmla="*/ 0 w 390"/>
                    <a:gd name="T67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90" h="38">
                      <a:moveTo>
                        <a:pt x="0" y="23"/>
                      </a:moveTo>
                      <a:lnTo>
                        <a:pt x="23" y="26"/>
                      </a:lnTo>
                      <a:lnTo>
                        <a:pt x="48" y="29"/>
                      </a:lnTo>
                      <a:lnTo>
                        <a:pt x="73" y="31"/>
                      </a:lnTo>
                      <a:lnTo>
                        <a:pt x="99" y="32"/>
                      </a:lnTo>
                      <a:lnTo>
                        <a:pt x="124" y="34"/>
                      </a:lnTo>
                      <a:lnTo>
                        <a:pt x="148" y="35"/>
                      </a:lnTo>
                      <a:lnTo>
                        <a:pt x="173" y="37"/>
                      </a:lnTo>
                      <a:lnTo>
                        <a:pt x="199" y="37"/>
                      </a:lnTo>
                      <a:lnTo>
                        <a:pt x="224" y="38"/>
                      </a:lnTo>
                      <a:lnTo>
                        <a:pt x="247" y="37"/>
                      </a:lnTo>
                      <a:lnTo>
                        <a:pt x="272" y="37"/>
                      </a:lnTo>
                      <a:lnTo>
                        <a:pt x="297" y="35"/>
                      </a:lnTo>
                      <a:lnTo>
                        <a:pt x="321" y="34"/>
                      </a:lnTo>
                      <a:lnTo>
                        <a:pt x="345" y="32"/>
                      </a:lnTo>
                      <a:lnTo>
                        <a:pt x="368" y="32"/>
                      </a:lnTo>
                      <a:lnTo>
                        <a:pt x="390" y="29"/>
                      </a:lnTo>
                      <a:lnTo>
                        <a:pt x="388" y="7"/>
                      </a:lnTo>
                      <a:lnTo>
                        <a:pt x="366" y="9"/>
                      </a:lnTo>
                      <a:lnTo>
                        <a:pt x="343" y="10"/>
                      </a:lnTo>
                      <a:lnTo>
                        <a:pt x="320" y="10"/>
                      </a:lnTo>
                      <a:lnTo>
                        <a:pt x="297" y="12"/>
                      </a:lnTo>
                      <a:lnTo>
                        <a:pt x="272" y="12"/>
                      </a:lnTo>
                      <a:lnTo>
                        <a:pt x="247" y="12"/>
                      </a:lnTo>
                      <a:lnTo>
                        <a:pt x="224" y="13"/>
                      </a:lnTo>
                      <a:lnTo>
                        <a:pt x="199" y="12"/>
                      </a:lnTo>
                      <a:lnTo>
                        <a:pt x="150" y="12"/>
                      </a:lnTo>
                      <a:lnTo>
                        <a:pt x="124" y="10"/>
                      </a:lnTo>
                      <a:lnTo>
                        <a:pt x="99" y="10"/>
                      </a:lnTo>
                      <a:lnTo>
                        <a:pt x="76" y="9"/>
                      </a:lnTo>
                      <a:lnTo>
                        <a:pt x="51" y="6"/>
                      </a:lnTo>
                      <a:lnTo>
                        <a:pt x="26" y="3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5" name="Freeform 54"/>
                <p:cNvSpPr>
                  <a:spLocks/>
                </p:cNvSpPr>
                <p:nvPr/>
              </p:nvSpPr>
              <p:spPr bwMode="auto">
                <a:xfrm>
                  <a:off x="5187" y="3542"/>
                  <a:ext cx="103" cy="33"/>
                </a:xfrm>
                <a:custGeom>
                  <a:avLst/>
                  <a:gdLst>
                    <a:gd name="T0" fmla="*/ 19 w 308"/>
                    <a:gd name="T1" fmla="*/ 17 h 98"/>
                    <a:gd name="T2" fmla="*/ 0 w 308"/>
                    <a:gd name="T3" fmla="*/ 16 h 98"/>
                    <a:gd name="T4" fmla="*/ 13 w 308"/>
                    <a:gd name="T5" fmla="*/ 27 h 98"/>
                    <a:gd name="T6" fmla="*/ 26 w 308"/>
                    <a:gd name="T7" fmla="*/ 37 h 98"/>
                    <a:gd name="T8" fmla="*/ 41 w 308"/>
                    <a:gd name="T9" fmla="*/ 46 h 98"/>
                    <a:gd name="T10" fmla="*/ 58 w 308"/>
                    <a:gd name="T11" fmla="*/ 53 h 98"/>
                    <a:gd name="T12" fmla="*/ 76 w 308"/>
                    <a:gd name="T13" fmla="*/ 61 h 98"/>
                    <a:gd name="T14" fmla="*/ 96 w 308"/>
                    <a:gd name="T15" fmla="*/ 68 h 98"/>
                    <a:gd name="T16" fmla="*/ 115 w 308"/>
                    <a:gd name="T17" fmla="*/ 72 h 98"/>
                    <a:gd name="T18" fmla="*/ 137 w 308"/>
                    <a:gd name="T19" fmla="*/ 77 h 98"/>
                    <a:gd name="T20" fmla="*/ 159 w 308"/>
                    <a:gd name="T21" fmla="*/ 80 h 98"/>
                    <a:gd name="T22" fmla="*/ 179 w 308"/>
                    <a:gd name="T23" fmla="*/ 84 h 98"/>
                    <a:gd name="T24" fmla="*/ 202 w 308"/>
                    <a:gd name="T25" fmla="*/ 87 h 98"/>
                    <a:gd name="T26" fmla="*/ 224 w 308"/>
                    <a:gd name="T27" fmla="*/ 90 h 98"/>
                    <a:gd name="T28" fmla="*/ 246 w 308"/>
                    <a:gd name="T29" fmla="*/ 91 h 98"/>
                    <a:gd name="T30" fmla="*/ 266 w 308"/>
                    <a:gd name="T31" fmla="*/ 94 h 98"/>
                    <a:gd name="T32" fmla="*/ 287 w 308"/>
                    <a:gd name="T33" fmla="*/ 97 h 98"/>
                    <a:gd name="T34" fmla="*/ 307 w 308"/>
                    <a:gd name="T35" fmla="*/ 98 h 98"/>
                    <a:gd name="T36" fmla="*/ 308 w 308"/>
                    <a:gd name="T37" fmla="*/ 75 h 98"/>
                    <a:gd name="T38" fmla="*/ 290 w 308"/>
                    <a:gd name="T39" fmla="*/ 74 h 98"/>
                    <a:gd name="T40" fmla="*/ 269 w 308"/>
                    <a:gd name="T41" fmla="*/ 71 h 98"/>
                    <a:gd name="T42" fmla="*/ 247 w 308"/>
                    <a:gd name="T43" fmla="*/ 69 h 98"/>
                    <a:gd name="T44" fmla="*/ 226 w 308"/>
                    <a:gd name="T45" fmla="*/ 66 h 98"/>
                    <a:gd name="T46" fmla="*/ 204 w 308"/>
                    <a:gd name="T47" fmla="*/ 64 h 98"/>
                    <a:gd name="T48" fmla="*/ 183 w 308"/>
                    <a:gd name="T49" fmla="*/ 61 h 98"/>
                    <a:gd name="T50" fmla="*/ 162 w 308"/>
                    <a:gd name="T51" fmla="*/ 56 h 98"/>
                    <a:gd name="T52" fmla="*/ 141 w 308"/>
                    <a:gd name="T53" fmla="*/ 53 h 98"/>
                    <a:gd name="T54" fmla="*/ 121 w 308"/>
                    <a:gd name="T55" fmla="*/ 49 h 98"/>
                    <a:gd name="T56" fmla="*/ 101 w 308"/>
                    <a:gd name="T57" fmla="*/ 45 h 98"/>
                    <a:gd name="T58" fmla="*/ 83 w 308"/>
                    <a:gd name="T59" fmla="*/ 39 h 98"/>
                    <a:gd name="T60" fmla="*/ 66 w 308"/>
                    <a:gd name="T61" fmla="*/ 32 h 98"/>
                    <a:gd name="T62" fmla="*/ 51 w 308"/>
                    <a:gd name="T63" fmla="*/ 26 h 98"/>
                    <a:gd name="T64" fmla="*/ 39 w 308"/>
                    <a:gd name="T65" fmla="*/ 18 h 98"/>
                    <a:gd name="T66" fmla="*/ 28 w 308"/>
                    <a:gd name="T67" fmla="*/ 10 h 98"/>
                    <a:gd name="T68" fmla="*/ 19 w 308"/>
                    <a:gd name="T69" fmla="*/ 1 h 98"/>
                    <a:gd name="T70" fmla="*/ 2 w 308"/>
                    <a:gd name="T71" fmla="*/ 0 h 98"/>
                    <a:gd name="T72" fmla="*/ 19 w 308"/>
                    <a:gd name="T73" fmla="*/ 1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8" h="98">
                      <a:moveTo>
                        <a:pt x="19" y="17"/>
                      </a:moveTo>
                      <a:lnTo>
                        <a:pt x="0" y="16"/>
                      </a:lnTo>
                      <a:lnTo>
                        <a:pt x="13" y="27"/>
                      </a:lnTo>
                      <a:lnTo>
                        <a:pt x="26" y="37"/>
                      </a:lnTo>
                      <a:lnTo>
                        <a:pt x="41" y="46"/>
                      </a:lnTo>
                      <a:lnTo>
                        <a:pt x="58" y="53"/>
                      </a:lnTo>
                      <a:lnTo>
                        <a:pt x="76" y="61"/>
                      </a:lnTo>
                      <a:lnTo>
                        <a:pt x="96" y="68"/>
                      </a:lnTo>
                      <a:lnTo>
                        <a:pt x="115" y="72"/>
                      </a:lnTo>
                      <a:lnTo>
                        <a:pt x="137" y="77"/>
                      </a:lnTo>
                      <a:lnTo>
                        <a:pt x="159" y="80"/>
                      </a:lnTo>
                      <a:lnTo>
                        <a:pt x="179" y="84"/>
                      </a:lnTo>
                      <a:lnTo>
                        <a:pt x="202" y="87"/>
                      </a:lnTo>
                      <a:lnTo>
                        <a:pt x="224" y="90"/>
                      </a:lnTo>
                      <a:lnTo>
                        <a:pt x="246" y="91"/>
                      </a:lnTo>
                      <a:lnTo>
                        <a:pt x="266" y="94"/>
                      </a:lnTo>
                      <a:lnTo>
                        <a:pt x="287" y="97"/>
                      </a:lnTo>
                      <a:lnTo>
                        <a:pt x="307" y="98"/>
                      </a:lnTo>
                      <a:lnTo>
                        <a:pt x="308" y="75"/>
                      </a:lnTo>
                      <a:lnTo>
                        <a:pt x="290" y="74"/>
                      </a:lnTo>
                      <a:lnTo>
                        <a:pt x="269" y="71"/>
                      </a:lnTo>
                      <a:lnTo>
                        <a:pt x="247" y="69"/>
                      </a:lnTo>
                      <a:lnTo>
                        <a:pt x="226" y="66"/>
                      </a:lnTo>
                      <a:lnTo>
                        <a:pt x="204" y="64"/>
                      </a:lnTo>
                      <a:lnTo>
                        <a:pt x="183" y="61"/>
                      </a:lnTo>
                      <a:lnTo>
                        <a:pt x="162" y="56"/>
                      </a:lnTo>
                      <a:lnTo>
                        <a:pt x="141" y="53"/>
                      </a:lnTo>
                      <a:lnTo>
                        <a:pt x="121" y="49"/>
                      </a:lnTo>
                      <a:lnTo>
                        <a:pt x="101" y="45"/>
                      </a:lnTo>
                      <a:lnTo>
                        <a:pt x="83" y="39"/>
                      </a:lnTo>
                      <a:lnTo>
                        <a:pt x="66" y="32"/>
                      </a:lnTo>
                      <a:lnTo>
                        <a:pt x="51" y="26"/>
                      </a:lnTo>
                      <a:lnTo>
                        <a:pt x="39" y="18"/>
                      </a:lnTo>
                      <a:lnTo>
                        <a:pt x="28" y="10"/>
                      </a:lnTo>
                      <a:lnTo>
                        <a:pt x="19" y="1"/>
                      </a:lnTo>
                      <a:lnTo>
                        <a:pt x="2" y="0"/>
                      </a:lnTo>
                      <a:lnTo>
                        <a:pt x="1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6" name="Freeform 55"/>
                <p:cNvSpPr>
                  <a:spLocks/>
                </p:cNvSpPr>
                <p:nvPr/>
              </p:nvSpPr>
              <p:spPr bwMode="auto">
                <a:xfrm>
                  <a:off x="5184" y="3480"/>
                  <a:ext cx="8" cy="4"/>
                </a:xfrm>
                <a:custGeom>
                  <a:avLst/>
                  <a:gdLst>
                    <a:gd name="T0" fmla="*/ 23 w 23"/>
                    <a:gd name="T1" fmla="*/ 12 h 12"/>
                    <a:gd name="T2" fmla="*/ 22 w 23"/>
                    <a:gd name="T3" fmla="*/ 7 h 12"/>
                    <a:gd name="T4" fmla="*/ 19 w 23"/>
                    <a:gd name="T5" fmla="*/ 3 h 12"/>
                    <a:gd name="T6" fmla="*/ 16 w 23"/>
                    <a:gd name="T7" fmla="*/ 1 h 12"/>
                    <a:gd name="T8" fmla="*/ 10 w 23"/>
                    <a:gd name="T9" fmla="*/ 0 h 12"/>
                    <a:gd name="T10" fmla="*/ 7 w 23"/>
                    <a:gd name="T11" fmla="*/ 1 h 12"/>
                    <a:gd name="T12" fmla="*/ 3 w 23"/>
                    <a:gd name="T13" fmla="*/ 4 h 12"/>
                    <a:gd name="T14" fmla="*/ 1 w 23"/>
                    <a:gd name="T15" fmla="*/ 7 h 12"/>
                    <a:gd name="T16" fmla="*/ 0 w 23"/>
                    <a:gd name="T17" fmla="*/ 12 h 12"/>
                    <a:gd name="T18" fmla="*/ 23 w 23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2">
                      <a:moveTo>
                        <a:pt x="23" y="12"/>
                      </a:moveTo>
                      <a:lnTo>
                        <a:pt x="22" y="7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3" y="4"/>
                      </a:lnTo>
                      <a:lnTo>
                        <a:pt x="1" y="7"/>
                      </a:lnTo>
                      <a:lnTo>
                        <a:pt x="0" y="12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7" name="Freeform 56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11" cy="61"/>
                </a:xfrm>
                <a:custGeom>
                  <a:avLst/>
                  <a:gdLst>
                    <a:gd name="T0" fmla="*/ 32 w 32"/>
                    <a:gd name="T1" fmla="*/ 184 h 184"/>
                    <a:gd name="T2" fmla="*/ 31 w 32"/>
                    <a:gd name="T3" fmla="*/ 173 h 184"/>
                    <a:gd name="T4" fmla="*/ 31 w 32"/>
                    <a:gd name="T5" fmla="*/ 161 h 184"/>
                    <a:gd name="T6" fmla="*/ 31 w 32"/>
                    <a:gd name="T7" fmla="*/ 149 h 184"/>
                    <a:gd name="T8" fmla="*/ 29 w 32"/>
                    <a:gd name="T9" fmla="*/ 138 h 184"/>
                    <a:gd name="T10" fmla="*/ 29 w 32"/>
                    <a:gd name="T11" fmla="*/ 126 h 184"/>
                    <a:gd name="T12" fmla="*/ 28 w 32"/>
                    <a:gd name="T13" fmla="*/ 114 h 184"/>
                    <a:gd name="T14" fmla="*/ 28 w 32"/>
                    <a:gd name="T15" fmla="*/ 104 h 184"/>
                    <a:gd name="T16" fmla="*/ 28 w 32"/>
                    <a:gd name="T17" fmla="*/ 91 h 184"/>
                    <a:gd name="T18" fmla="*/ 26 w 32"/>
                    <a:gd name="T19" fmla="*/ 80 h 184"/>
                    <a:gd name="T20" fmla="*/ 26 w 32"/>
                    <a:gd name="T21" fmla="*/ 68 h 184"/>
                    <a:gd name="T22" fmla="*/ 25 w 32"/>
                    <a:gd name="T23" fmla="*/ 58 h 184"/>
                    <a:gd name="T24" fmla="*/ 25 w 32"/>
                    <a:gd name="T25" fmla="*/ 45 h 184"/>
                    <a:gd name="T26" fmla="*/ 25 w 32"/>
                    <a:gd name="T27" fmla="*/ 34 h 184"/>
                    <a:gd name="T28" fmla="*/ 25 w 32"/>
                    <a:gd name="T29" fmla="*/ 23 h 184"/>
                    <a:gd name="T30" fmla="*/ 23 w 32"/>
                    <a:gd name="T31" fmla="*/ 11 h 184"/>
                    <a:gd name="T32" fmla="*/ 23 w 32"/>
                    <a:gd name="T33" fmla="*/ 0 h 184"/>
                    <a:gd name="T34" fmla="*/ 0 w 32"/>
                    <a:gd name="T35" fmla="*/ 0 h 184"/>
                    <a:gd name="T36" fmla="*/ 1 w 32"/>
                    <a:gd name="T37" fmla="*/ 13 h 184"/>
                    <a:gd name="T38" fmla="*/ 1 w 32"/>
                    <a:gd name="T39" fmla="*/ 23 h 184"/>
                    <a:gd name="T40" fmla="*/ 1 w 32"/>
                    <a:gd name="T41" fmla="*/ 34 h 184"/>
                    <a:gd name="T42" fmla="*/ 1 w 32"/>
                    <a:gd name="T43" fmla="*/ 46 h 184"/>
                    <a:gd name="T44" fmla="*/ 3 w 32"/>
                    <a:gd name="T45" fmla="*/ 58 h 184"/>
                    <a:gd name="T46" fmla="*/ 3 w 32"/>
                    <a:gd name="T47" fmla="*/ 69 h 184"/>
                    <a:gd name="T48" fmla="*/ 4 w 32"/>
                    <a:gd name="T49" fmla="*/ 81 h 184"/>
                    <a:gd name="T50" fmla="*/ 4 w 32"/>
                    <a:gd name="T51" fmla="*/ 93 h 184"/>
                    <a:gd name="T52" fmla="*/ 6 w 32"/>
                    <a:gd name="T53" fmla="*/ 104 h 184"/>
                    <a:gd name="T54" fmla="*/ 6 w 32"/>
                    <a:gd name="T55" fmla="*/ 114 h 184"/>
                    <a:gd name="T56" fmla="*/ 6 w 32"/>
                    <a:gd name="T57" fmla="*/ 128 h 184"/>
                    <a:gd name="T58" fmla="*/ 6 w 32"/>
                    <a:gd name="T59" fmla="*/ 138 h 184"/>
                    <a:gd name="T60" fmla="*/ 7 w 32"/>
                    <a:gd name="T61" fmla="*/ 151 h 184"/>
                    <a:gd name="T62" fmla="*/ 7 w 32"/>
                    <a:gd name="T63" fmla="*/ 161 h 184"/>
                    <a:gd name="T64" fmla="*/ 9 w 32"/>
                    <a:gd name="T65" fmla="*/ 174 h 184"/>
                    <a:gd name="T66" fmla="*/ 9 w 32"/>
                    <a:gd name="T67" fmla="*/ 184 h 184"/>
                    <a:gd name="T68" fmla="*/ 32 w 32"/>
                    <a:gd name="T69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184">
                      <a:moveTo>
                        <a:pt x="32" y="184"/>
                      </a:moveTo>
                      <a:lnTo>
                        <a:pt x="31" y="173"/>
                      </a:lnTo>
                      <a:lnTo>
                        <a:pt x="31" y="161"/>
                      </a:lnTo>
                      <a:lnTo>
                        <a:pt x="31" y="149"/>
                      </a:lnTo>
                      <a:lnTo>
                        <a:pt x="29" y="138"/>
                      </a:lnTo>
                      <a:lnTo>
                        <a:pt x="29" y="126"/>
                      </a:lnTo>
                      <a:lnTo>
                        <a:pt x="28" y="114"/>
                      </a:lnTo>
                      <a:lnTo>
                        <a:pt x="28" y="104"/>
                      </a:lnTo>
                      <a:lnTo>
                        <a:pt x="28" y="91"/>
                      </a:lnTo>
                      <a:lnTo>
                        <a:pt x="26" y="80"/>
                      </a:lnTo>
                      <a:lnTo>
                        <a:pt x="26" y="68"/>
                      </a:lnTo>
                      <a:lnTo>
                        <a:pt x="25" y="58"/>
                      </a:lnTo>
                      <a:lnTo>
                        <a:pt x="25" y="45"/>
                      </a:lnTo>
                      <a:lnTo>
                        <a:pt x="25" y="34"/>
                      </a:lnTo>
                      <a:lnTo>
                        <a:pt x="25" y="23"/>
                      </a:lnTo>
                      <a:lnTo>
                        <a:pt x="23" y="11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1" y="23"/>
                      </a:lnTo>
                      <a:lnTo>
                        <a:pt x="1" y="34"/>
                      </a:lnTo>
                      <a:lnTo>
                        <a:pt x="1" y="46"/>
                      </a:lnTo>
                      <a:lnTo>
                        <a:pt x="3" y="58"/>
                      </a:lnTo>
                      <a:lnTo>
                        <a:pt x="3" y="69"/>
                      </a:lnTo>
                      <a:lnTo>
                        <a:pt x="4" y="81"/>
                      </a:lnTo>
                      <a:lnTo>
                        <a:pt x="4" y="93"/>
                      </a:lnTo>
                      <a:lnTo>
                        <a:pt x="6" y="104"/>
                      </a:lnTo>
                      <a:lnTo>
                        <a:pt x="6" y="114"/>
                      </a:lnTo>
                      <a:lnTo>
                        <a:pt x="6" y="128"/>
                      </a:lnTo>
                      <a:lnTo>
                        <a:pt x="6" y="138"/>
                      </a:lnTo>
                      <a:lnTo>
                        <a:pt x="7" y="151"/>
                      </a:lnTo>
                      <a:lnTo>
                        <a:pt x="7" y="161"/>
                      </a:lnTo>
                      <a:lnTo>
                        <a:pt x="9" y="174"/>
                      </a:lnTo>
                      <a:lnTo>
                        <a:pt x="9" y="184"/>
                      </a:lnTo>
                      <a:lnTo>
                        <a:pt x="32" y="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8" name="Freeform 57"/>
                <p:cNvSpPr>
                  <a:spLocks/>
                </p:cNvSpPr>
                <p:nvPr/>
              </p:nvSpPr>
              <p:spPr bwMode="auto">
                <a:xfrm>
                  <a:off x="5184" y="3484"/>
                  <a:ext cx="8" cy="3"/>
                </a:xfrm>
                <a:custGeom>
                  <a:avLst/>
                  <a:gdLst>
                    <a:gd name="T0" fmla="*/ 0 w 23"/>
                    <a:gd name="T1" fmla="*/ 0 h 11"/>
                    <a:gd name="T2" fmla="*/ 1 w 23"/>
                    <a:gd name="T3" fmla="*/ 5 h 11"/>
                    <a:gd name="T4" fmla="*/ 4 w 23"/>
                    <a:gd name="T5" fmla="*/ 8 h 11"/>
                    <a:gd name="T6" fmla="*/ 9 w 23"/>
                    <a:gd name="T7" fmla="*/ 11 h 11"/>
                    <a:gd name="T8" fmla="*/ 12 w 23"/>
                    <a:gd name="T9" fmla="*/ 11 h 11"/>
                    <a:gd name="T10" fmla="*/ 16 w 23"/>
                    <a:gd name="T11" fmla="*/ 10 h 11"/>
                    <a:gd name="T12" fmla="*/ 20 w 23"/>
                    <a:gd name="T13" fmla="*/ 7 h 11"/>
                    <a:gd name="T14" fmla="*/ 23 w 23"/>
                    <a:gd name="T15" fmla="*/ 4 h 11"/>
                    <a:gd name="T16" fmla="*/ 23 w 23"/>
                    <a:gd name="T17" fmla="*/ 0 h 11"/>
                    <a:gd name="T18" fmla="*/ 0 w 23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1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4" y="8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20" y="7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69" name="Freeform 58"/>
                <p:cNvSpPr>
                  <a:spLocks/>
                </p:cNvSpPr>
                <p:nvPr/>
              </p:nvSpPr>
              <p:spPr bwMode="auto">
                <a:xfrm>
                  <a:off x="5041" y="3089"/>
                  <a:ext cx="256" cy="411"/>
                </a:xfrm>
                <a:custGeom>
                  <a:avLst/>
                  <a:gdLst>
                    <a:gd name="T0" fmla="*/ 7 w 768"/>
                    <a:gd name="T1" fmla="*/ 71 h 1231"/>
                    <a:gd name="T2" fmla="*/ 22 w 768"/>
                    <a:gd name="T3" fmla="*/ 218 h 1231"/>
                    <a:gd name="T4" fmla="*/ 36 w 768"/>
                    <a:gd name="T5" fmla="*/ 369 h 1231"/>
                    <a:gd name="T6" fmla="*/ 52 w 768"/>
                    <a:gd name="T7" fmla="*/ 521 h 1231"/>
                    <a:gd name="T8" fmla="*/ 68 w 768"/>
                    <a:gd name="T9" fmla="*/ 672 h 1231"/>
                    <a:gd name="T10" fmla="*/ 84 w 768"/>
                    <a:gd name="T11" fmla="*/ 825 h 1231"/>
                    <a:gd name="T12" fmla="*/ 100 w 768"/>
                    <a:gd name="T13" fmla="*/ 975 h 1231"/>
                    <a:gd name="T14" fmla="*/ 115 w 768"/>
                    <a:gd name="T15" fmla="*/ 1121 h 1231"/>
                    <a:gd name="T16" fmla="*/ 138 w 768"/>
                    <a:gd name="T17" fmla="*/ 1200 h 1231"/>
                    <a:gd name="T18" fmla="*/ 175 w 768"/>
                    <a:gd name="T19" fmla="*/ 1212 h 1231"/>
                    <a:gd name="T20" fmla="*/ 214 w 768"/>
                    <a:gd name="T21" fmla="*/ 1220 h 1231"/>
                    <a:gd name="T22" fmla="*/ 257 w 768"/>
                    <a:gd name="T23" fmla="*/ 1225 h 1231"/>
                    <a:gd name="T24" fmla="*/ 301 w 768"/>
                    <a:gd name="T25" fmla="*/ 1228 h 1231"/>
                    <a:gd name="T26" fmla="*/ 345 w 768"/>
                    <a:gd name="T27" fmla="*/ 1228 h 1231"/>
                    <a:gd name="T28" fmla="*/ 387 w 768"/>
                    <a:gd name="T29" fmla="*/ 1225 h 1231"/>
                    <a:gd name="T30" fmla="*/ 425 w 768"/>
                    <a:gd name="T31" fmla="*/ 1220 h 1231"/>
                    <a:gd name="T32" fmla="*/ 465 w 768"/>
                    <a:gd name="T33" fmla="*/ 1220 h 1231"/>
                    <a:gd name="T34" fmla="*/ 508 w 768"/>
                    <a:gd name="T35" fmla="*/ 1226 h 1231"/>
                    <a:gd name="T36" fmla="*/ 553 w 768"/>
                    <a:gd name="T37" fmla="*/ 1229 h 1231"/>
                    <a:gd name="T38" fmla="*/ 620 w 768"/>
                    <a:gd name="T39" fmla="*/ 1231 h 1231"/>
                    <a:gd name="T40" fmla="*/ 662 w 768"/>
                    <a:gd name="T41" fmla="*/ 1228 h 1231"/>
                    <a:gd name="T42" fmla="*/ 701 w 768"/>
                    <a:gd name="T43" fmla="*/ 1220 h 1231"/>
                    <a:gd name="T44" fmla="*/ 737 w 768"/>
                    <a:gd name="T45" fmla="*/ 1212 h 1231"/>
                    <a:gd name="T46" fmla="*/ 768 w 768"/>
                    <a:gd name="T47" fmla="*/ 1197 h 1231"/>
                    <a:gd name="T48" fmla="*/ 750 w 768"/>
                    <a:gd name="T49" fmla="*/ 918 h 1231"/>
                    <a:gd name="T50" fmla="*/ 733 w 768"/>
                    <a:gd name="T51" fmla="*/ 637 h 1231"/>
                    <a:gd name="T52" fmla="*/ 715 w 768"/>
                    <a:gd name="T53" fmla="*/ 356 h 1231"/>
                    <a:gd name="T54" fmla="*/ 698 w 768"/>
                    <a:gd name="T55" fmla="*/ 77 h 1231"/>
                    <a:gd name="T56" fmla="*/ 654 w 768"/>
                    <a:gd name="T57" fmla="*/ 74 h 1231"/>
                    <a:gd name="T58" fmla="*/ 609 w 768"/>
                    <a:gd name="T59" fmla="*/ 71 h 1231"/>
                    <a:gd name="T60" fmla="*/ 566 w 768"/>
                    <a:gd name="T61" fmla="*/ 70 h 1231"/>
                    <a:gd name="T62" fmla="*/ 519 w 768"/>
                    <a:gd name="T63" fmla="*/ 67 h 1231"/>
                    <a:gd name="T64" fmla="*/ 474 w 768"/>
                    <a:gd name="T65" fmla="*/ 63 h 1231"/>
                    <a:gd name="T66" fmla="*/ 428 w 768"/>
                    <a:gd name="T67" fmla="*/ 58 h 1231"/>
                    <a:gd name="T68" fmla="*/ 381 w 768"/>
                    <a:gd name="T69" fmla="*/ 54 h 1231"/>
                    <a:gd name="T70" fmla="*/ 336 w 768"/>
                    <a:gd name="T71" fmla="*/ 49 h 1231"/>
                    <a:gd name="T72" fmla="*/ 291 w 768"/>
                    <a:gd name="T73" fmla="*/ 45 h 1231"/>
                    <a:gd name="T74" fmla="*/ 246 w 768"/>
                    <a:gd name="T75" fmla="*/ 39 h 1231"/>
                    <a:gd name="T76" fmla="*/ 202 w 768"/>
                    <a:gd name="T77" fmla="*/ 32 h 1231"/>
                    <a:gd name="T78" fmla="*/ 159 w 768"/>
                    <a:gd name="T79" fmla="*/ 28 h 1231"/>
                    <a:gd name="T80" fmla="*/ 116 w 768"/>
                    <a:gd name="T81" fmla="*/ 20 h 1231"/>
                    <a:gd name="T82" fmla="*/ 76 w 768"/>
                    <a:gd name="T83" fmla="*/ 15 h 1231"/>
                    <a:gd name="T84" fmla="*/ 36 w 768"/>
                    <a:gd name="T85" fmla="*/ 7 h 1231"/>
                    <a:gd name="T86" fmla="*/ 0 w 768"/>
                    <a:gd name="T87" fmla="*/ 0 h 1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68" h="1231">
                      <a:moveTo>
                        <a:pt x="0" y="0"/>
                      </a:moveTo>
                      <a:lnTo>
                        <a:pt x="7" y="71"/>
                      </a:lnTo>
                      <a:lnTo>
                        <a:pt x="15" y="145"/>
                      </a:lnTo>
                      <a:lnTo>
                        <a:pt x="22" y="218"/>
                      </a:lnTo>
                      <a:lnTo>
                        <a:pt x="29" y="294"/>
                      </a:lnTo>
                      <a:lnTo>
                        <a:pt x="36" y="369"/>
                      </a:lnTo>
                      <a:lnTo>
                        <a:pt x="45" y="445"/>
                      </a:lnTo>
                      <a:lnTo>
                        <a:pt x="52" y="521"/>
                      </a:lnTo>
                      <a:lnTo>
                        <a:pt x="61" y="596"/>
                      </a:lnTo>
                      <a:lnTo>
                        <a:pt x="68" y="672"/>
                      </a:lnTo>
                      <a:lnTo>
                        <a:pt x="76" y="749"/>
                      </a:lnTo>
                      <a:lnTo>
                        <a:pt x="84" y="825"/>
                      </a:lnTo>
                      <a:lnTo>
                        <a:pt x="92" y="900"/>
                      </a:lnTo>
                      <a:lnTo>
                        <a:pt x="100" y="975"/>
                      </a:lnTo>
                      <a:lnTo>
                        <a:pt x="108" y="1049"/>
                      </a:lnTo>
                      <a:lnTo>
                        <a:pt x="115" y="1121"/>
                      </a:lnTo>
                      <a:lnTo>
                        <a:pt x="122" y="1194"/>
                      </a:lnTo>
                      <a:lnTo>
                        <a:pt x="138" y="1200"/>
                      </a:lnTo>
                      <a:lnTo>
                        <a:pt x="156" y="1206"/>
                      </a:lnTo>
                      <a:lnTo>
                        <a:pt x="175" y="1212"/>
                      </a:lnTo>
                      <a:lnTo>
                        <a:pt x="193" y="1216"/>
                      </a:lnTo>
                      <a:lnTo>
                        <a:pt x="214" y="1220"/>
                      </a:lnTo>
                      <a:lnTo>
                        <a:pt x="236" y="1223"/>
                      </a:lnTo>
                      <a:lnTo>
                        <a:pt x="257" y="1225"/>
                      </a:lnTo>
                      <a:lnTo>
                        <a:pt x="278" y="1226"/>
                      </a:lnTo>
                      <a:lnTo>
                        <a:pt x="301" y="1228"/>
                      </a:lnTo>
                      <a:lnTo>
                        <a:pt x="323" y="1228"/>
                      </a:lnTo>
                      <a:lnTo>
                        <a:pt x="345" y="1228"/>
                      </a:lnTo>
                      <a:lnTo>
                        <a:pt x="365" y="1226"/>
                      </a:lnTo>
                      <a:lnTo>
                        <a:pt x="387" y="1225"/>
                      </a:lnTo>
                      <a:lnTo>
                        <a:pt x="406" y="1222"/>
                      </a:lnTo>
                      <a:lnTo>
                        <a:pt x="425" y="1220"/>
                      </a:lnTo>
                      <a:lnTo>
                        <a:pt x="445" y="1216"/>
                      </a:lnTo>
                      <a:lnTo>
                        <a:pt x="465" y="1220"/>
                      </a:lnTo>
                      <a:lnTo>
                        <a:pt x="486" y="1223"/>
                      </a:lnTo>
                      <a:lnTo>
                        <a:pt x="508" y="1226"/>
                      </a:lnTo>
                      <a:lnTo>
                        <a:pt x="529" y="1228"/>
                      </a:lnTo>
                      <a:lnTo>
                        <a:pt x="553" y="1229"/>
                      </a:lnTo>
                      <a:lnTo>
                        <a:pt x="574" y="1231"/>
                      </a:lnTo>
                      <a:lnTo>
                        <a:pt x="620" y="1231"/>
                      </a:lnTo>
                      <a:lnTo>
                        <a:pt x="641" y="1229"/>
                      </a:lnTo>
                      <a:lnTo>
                        <a:pt x="662" y="1228"/>
                      </a:lnTo>
                      <a:lnTo>
                        <a:pt x="682" y="1225"/>
                      </a:lnTo>
                      <a:lnTo>
                        <a:pt x="701" y="1220"/>
                      </a:lnTo>
                      <a:lnTo>
                        <a:pt x="720" y="1216"/>
                      </a:lnTo>
                      <a:lnTo>
                        <a:pt x="737" y="1212"/>
                      </a:lnTo>
                      <a:lnTo>
                        <a:pt x="753" y="1204"/>
                      </a:lnTo>
                      <a:lnTo>
                        <a:pt x="768" y="1197"/>
                      </a:lnTo>
                      <a:lnTo>
                        <a:pt x="759" y="1057"/>
                      </a:lnTo>
                      <a:lnTo>
                        <a:pt x="750" y="918"/>
                      </a:lnTo>
                      <a:lnTo>
                        <a:pt x="742" y="777"/>
                      </a:lnTo>
                      <a:lnTo>
                        <a:pt x="733" y="637"/>
                      </a:lnTo>
                      <a:lnTo>
                        <a:pt x="724" y="496"/>
                      </a:lnTo>
                      <a:lnTo>
                        <a:pt x="715" y="356"/>
                      </a:lnTo>
                      <a:lnTo>
                        <a:pt x="707" y="217"/>
                      </a:lnTo>
                      <a:lnTo>
                        <a:pt x="698" y="77"/>
                      </a:lnTo>
                      <a:lnTo>
                        <a:pt x="676" y="76"/>
                      </a:lnTo>
                      <a:lnTo>
                        <a:pt x="654" y="74"/>
                      </a:lnTo>
                      <a:lnTo>
                        <a:pt x="633" y="74"/>
                      </a:lnTo>
                      <a:lnTo>
                        <a:pt x="609" y="71"/>
                      </a:lnTo>
                      <a:lnTo>
                        <a:pt x="588" y="71"/>
                      </a:lnTo>
                      <a:lnTo>
                        <a:pt x="566" y="70"/>
                      </a:lnTo>
                      <a:lnTo>
                        <a:pt x="542" y="68"/>
                      </a:lnTo>
                      <a:lnTo>
                        <a:pt x="519" y="67"/>
                      </a:lnTo>
                      <a:lnTo>
                        <a:pt x="497" y="64"/>
                      </a:lnTo>
                      <a:lnTo>
                        <a:pt x="474" y="63"/>
                      </a:lnTo>
                      <a:lnTo>
                        <a:pt x="451" y="61"/>
                      </a:lnTo>
                      <a:lnTo>
                        <a:pt x="428" y="58"/>
                      </a:lnTo>
                      <a:lnTo>
                        <a:pt x="404" y="57"/>
                      </a:lnTo>
                      <a:lnTo>
                        <a:pt x="381" y="54"/>
                      </a:lnTo>
                      <a:lnTo>
                        <a:pt x="359" y="52"/>
                      </a:lnTo>
                      <a:lnTo>
                        <a:pt x="336" y="49"/>
                      </a:lnTo>
                      <a:lnTo>
                        <a:pt x="313" y="47"/>
                      </a:lnTo>
                      <a:lnTo>
                        <a:pt x="291" y="45"/>
                      </a:lnTo>
                      <a:lnTo>
                        <a:pt x="268" y="41"/>
                      </a:lnTo>
                      <a:lnTo>
                        <a:pt x="246" y="39"/>
                      </a:lnTo>
                      <a:lnTo>
                        <a:pt x="224" y="36"/>
                      </a:lnTo>
                      <a:lnTo>
                        <a:pt x="202" y="32"/>
                      </a:lnTo>
                      <a:lnTo>
                        <a:pt x="180" y="31"/>
                      </a:lnTo>
                      <a:lnTo>
                        <a:pt x="159" y="28"/>
                      </a:lnTo>
                      <a:lnTo>
                        <a:pt x="137" y="23"/>
                      </a:lnTo>
                      <a:lnTo>
                        <a:pt x="116" y="20"/>
                      </a:lnTo>
                      <a:lnTo>
                        <a:pt x="96" y="17"/>
                      </a:lnTo>
                      <a:lnTo>
                        <a:pt x="76" y="15"/>
                      </a:lnTo>
                      <a:lnTo>
                        <a:pt x="57" y="12"/>
                      </a:lnTo>
                      <a:lnTo>
                        <a:pt x="36" y="7"/>
                      </a:lnTo>
                      <a:lnTo>
                        <a:pt x="1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92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0" name="Freeform 59"/>
                <p:cNvSpPr>
                  <a:spLocks/>
                </p:cNvSpPr>
                <p:nvPr/>
              </p:nvSpPr>
              <p:spPr bwMode="auto">
                <a:xfrm>
                  <a:off x="5037" y="3089"/>
                  <a:ext cx="49" cy="402"/>
                </a:xfrm>
                <a:custGeom>
                  <a:avLst/>
                  <a:gdLst>
                    <a:gd name="T0" fmla="*/ 146 w 146"/>
                    <a:gd name="T1" fmla="*/ 1194 h 1205"/>
                    <a:gd name="T2" fmla="*/ 139 w 146"/>
                    <a:gd name="T3" fmla="*/ 1121 h 1205"/>
                    <a:gd name="T4" fmla="*/ 131 w 146"/>
                    <a:gd name="T5" fmla="*/ 1048 h 1205"/>
                    <a:gd name="T6" fmla="*/ 124 w 146"/>
                    <a:gd name="T7" fmla="*/ 974 h 1205"/>
                    <a:gd name="T8" fmla="*/ 115 w 146"/>
                    <a:gd name="T9" fmla="*/ 900 h 1205"/>
                    <a:gd name="T10" fmla="*/ 108 w 146"/>
                    <a:gd name="T11" fmla="*/ 824 h 1205"/>
                    <a:gd name="T12" fmla="*/ 99 w 146"/>
                    <a:gd name="T13" fmla="*/ 749 h 1205"/>
                    <a:gd name="T14" fmla="*/ 92 w 146"/>
                    <a:gd name="T15" fmla="*/ 673 h 1205"/>
                    <a:gd name="T16" fmla="*/ 85 w 146"/>
                    <a:gd name="T17" fmla="*/ 596 h 1205"/>
                    <a:gd name="T18" fmla="*/ 76 w 146"/>
                    <a:gd name="T19" fmla="*/ 520 h 1205"/>
                    <a:gd name="T20" fmla="*/ 67 w 146"/>
                    <a:gd name="T21" fmla="*/ 445 h 1205"/>
                    <a:gd name="T22" fmla="*/ 60 w 146"/>
                    <a:gd name="T23" fmla="*/ 369 h 1205"/>
                    <a:gd name="T24" fmla="*/ 53 w 146"/>
                    <a:gd name="T25" fmla="*/ 293 h 1205"/>
                    <a:gd name="T26" fmla="*/ 46 w 146"/>
                    <a:gd name="T27" fmla="*/ 219 h 1205"/>
                    <a:gd name="T28" fmla="*/ 38 w 146"/>
                    <a:gd name="T29" fmla="*/ 145 h 1205"/>
                    <a:gd name="T30" fmla="*/ 31 w 146"/>
                    <a:gd name="T31" fmla="*/ 71 h 1205"/>
                    <a:gd name="T32" fmla="*/ 24 w 146"/>
                    <a:gd name="T33" fmla="*/ 0 h 1205"/>
                    <a:gd name="T34" fmla="*/ 3 w 146"/>
                    <a:gd name="T35" fmla="*/ 37 h 1205"/>
                    <a:gd name="T36" fmla="*/ 11 w 146"/>
                    <a:gd name="T37" fmla="*/ 110 h 1205"/>
                    <a:gd name="T38" fmla="*/ 18 w 146"/>
                    <a:gd name="T39" fmla="*/ 184 h 1205"/>
                    <a:gd name="T40" fmla="*/ 25 w 146"/>
                    <a:gd name="T41" fmla="*/ 258 h 1205"/>
                    <a:gd name="T42" fmla="*/ 34 w 146"/>
                    <a:gd name="T43" fmla="*/ 333 h 1205"/>
                    <a:gd name="T44" fmla="*/ 41 w 146"/>
                    <a:gd name="T45" fmla="*/ 408 h 1205"/>
                    <a:gd name="T46" fmla="*/ 48 w 146"/>
                    <a:gd name="T47" fmla="*/ 485 h 1205"/>
                    <a:gd name="T48" fmla="*/ 57 w 146"/>
                    <a:gd name="T49" fmla="*/ 561 h 1205"/>
                    <a:gd name="T50" fmla="*/ 64 w 146"/>
                    <a:gd name="T51" fmla="*/ 637 h 1205"/>
                    <a:gd name="T52" fmla="*/ 73 w 146"/>
                    <a:gd name="T53" fmla="*/ 712 h 1205"/>
                    <a:gd name="T54" fmla="*/ 80 w 146"/>
                    <a:gd name="T55" fmla="*/ 789 h 1205"/>
                    <a:gd name="T56" fmla="*/ 88 w 146"/>
                    <a:gd name="T57" fmla="*/ 865 h 1205"/>
                    <a:gd name="T58" fmla="*/ 96 w 146"/>
                    <a:gd name="T59" fmla="*/ 939 h 1205"/>
                    <a:gd name="T60" fmla="*/ 104 w 146"/>
                    <a:gd name="T61" fmla="*/ 1013 h 1205"/>
                    <a:gd name="T62" fmla="*/ 111 w 146"/>
                    <a:gd name="T63" fmla="*/ 1088 h 1205"/>
                    <a:gd name="T64" fmla="*/ 118 w 146"/>
                    <a:gd name="T65" fmla="*/ 1160 h 1205"/>
                    <a:gd name="T66" fmla="*/ 128 w 146"/>
                    <a:gd name="T67" fmla="*/ 1205 h 1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6" h="1205">
                      <a:moveTo>
                        <a:pt x="139" y="1184"/>
                      </a:moveTo>
                      <a:lnTo>
                        <a:pt x="146" y="1194"/>
                      </a:lnTo>
                      <a:lnTo>
                        <a:pt x="142" y="1157"/>
                      </a:lnTo>
                      <a:lnTo>
                        <a:pt x="139" y="1121"/>
                      </a:lnTo>
                      <a:lnTo>
                        <a:pt x="134" y="1085"/>
                      </a:lnTo>
                      <a:lnTo>
                        <a:pt x="131" y="1048"/>
                      </a:lnTo>
                      <a:lnTo>
                        <a:pt x="127" y="1010"/>
                      </a:lnTo>
                      <a:lnTo>
                        <a:pt x="124" y="974"/>
                      </a:lnTo>
                      <a:lnTo>
                        <a:pt x="120" y="936"/>
                      </a:lnTo>
                      <a:lnTo>
                        <a:pt x="115" y="900"/>
                      </a:lnTo>
                      <a:lnTo>
                        <a:pt x="111" y="862"/>
                      </a:lnTo>
                      <a:lnTo>
                        <a:pt x="108" y="824"/>
                      </a:lnTo>
                      <a:lnTo>
                        <a:pt x="104" y="786"/>
                      </a:lnTo>
                      <a:lnTo>
                        <a:pt x="99" y="749"/>
                      </a:lnTo>
                      <a:lnTo>
                        <a:pt x="95" y="711"/>
                      </a:lnTo>
                      <a:lnTo>
                        <a:pt x="92" y="673"/>
                      </a:lnTo>
                      <a:lnTo>
                        <a:pt x="88" y="635"/>
                      </a:lnTo>
                      <a:lnTo>
                        <a:pt x="85" y="596"/>
                      </a:lnTo>
                      <a:lnTo>
                        <a:pt x="80" y="558"/>
                      </a:lnTo>
                      <a:lnTo>
                        <a:pt x="76" y="520"/>
                      </a:lnTo>
                      <a:lnTo>
                        <a:pt x="72" y="482"/>
                      </a:lnTo>
                      <a:lnTo>
                        <a:pt x="67" y="445"/>
                      </a:lnTo>
                      <a:lnTo>
                        <a:pt x="64" y="407"/>
                      </a:lnTo>
                      <a:lnTo>
                        <a:pt x="60" y="369"/>
                      </a:lnTo>
                      <a:lnTo>
                        <a:pt x="57" y="331"/>
                      </a:lnTo>
                      <a:lnTo>
                        <a:pt x="53" y="293"/>
                      </a:lnTo>
                      <a:lnTo>
                        <a:pt x="48" y="256"/>
                      </a:lnTo>
                      <a:lnTo>
                        <a:pt x="46" y="219"/>
                      </a:lnTo>
                      <a:lnTo>
                        <a:pt x="41" y="183"/>
                      </a:lnTo>
                      <a:lnTo>
                        <a:pt x="38" y="145"/>
                      </a:lnTo>
                      <a:lnTo>
                        <a:pt x="34" y="109"/>
                      </a:lnTo>
                      <a:lnTo>
                        <a:pt x="31" y="71"/>
                      </a:lnTo>
                      <a:lnTo>
                        <a:pt x="27" y="36"/>
                      </a:lnTo>
                      <a:lnTo>
                        <a:pt x="24" y="0"/>
                      </a:lnTo>
                      <a:lnTo>
                        <a:pt x="0" y="1"/>
                      </a:lnTo>
                      <a:lnTo>
                        <a:pt x="3" y="37"/>
                      </a:lnTo>
                      <a:lnTo>
                        <a:pt x="8" y="74"/>
                      </a:lnTo>
                      <a:lnTo>
                        <a:pt x="11" y="110"/>
                      </a:lnTo>
                      <a:lnTo>
                        <a:pt x="15" y="148"/>
                      </a:lnTo>
                      <a:lnTo>
                        <a:pt x="18" y="184"/>
                      </a:lnTo>
                      <a:lnTo>
                        <a:pt x="22" y="221"/>
                      </a:lnTo>
                      <a:lnTo>
                        <a:pt x="25" y="258"/>
                      </a:lnTo>
                      <a:lnTo>
                        <a:pt x="30" y="296"/>
                      </a:lnTo>
                      <a:lnTo>
                        <a:pt x="34" y="333"/>
                      </a:lnTo>
                      <a:lnTo>
                        <a:pt x="37" y="372"/>
                      </a:lnTo>
                      <a:lnTo>
                        <a:pt x="41" y="408"/>
                      </a:lnTo>
                      <a:lnTo>
                        <a:pt x="46" y="448"/>
                      </a:lnTo>
                      <a:lnTo>
                        <a:pt x="48" y="485"/>
                      </a:lnTo>
                      <a:lnTo>
                        <a:pt x="53" y="523"/>
                      </a:lnTo>
                      <a:lnTo>
                        <a:pt x="57" y="561"/>
                      </a:lnTo>
                      <a:lnTo>
                        <a:pt x="62" y="599"/>
                      </a:lnTo>
                      <a:lnTo>
                        <a:pt x="64" y="637"/>
                      </a:lnTo>
                      <a:lnTo>
                        <a:pt x="69" y="674"/>
                      </a:lnTo>
                      <a:lnTo>
                        <a:pt x="73" y="712"/>
                      </a:lnTo>
                      <a:lnTo>
                        <a:pt x="78" y="750"/>
                      </a:lnTo>
                      <a:lnTo>
                        <a:pt x="80" y="789"/>
                      </a:lnTo>
                      <a:lnTo>
                        <a:pt x="85" y="826"/>
                      </a:lnTo>
                      <a:lnTo>
                        <a:pt x="88" y="865"/>
                      </a:lnTo>
                      <a:lnTo>
                        <a:pt x="92" y="901"/>
                      </a:lnTo>
                      <a:lnTo>
                        <a:pt x="96" y="939"/>
                      </a:lnTo>
                      <a:lnTo>
                        <a:pt x="101" y="977"/>
                      </a:lnTo>
                      <a:lnTo>
                        <a:pt x="104" y="1013"/>
                      </a:lnTo>
                      <a:lnTo>
                        <a:pt x="108" y="1050"/>
                      </a:lnTo>
                      <a:lnTo>
                        <a:pt x="111" y="1088"/>
                      </a:lnTo>
                      <a:lnTo>
                        <a:pt x="115" y="1124"/>
                      </a:lnTo>
                      <a:lnTo>
                        <a:pt x="118" y="1160"/>
                      </a:lnTo>
                      <a:lnTo>
                        <a:pt x="123" y="1197"/>
                      </a:lnTo>
                      <a:lnTo>
                        <a:pt x="128" y="1205"/>
                      </a:lnTo>
                      <a:lnTo>
                        <a:pt x="139" y="11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1" name="Freeform 60"/>
                <p:cNvSpPr>
                  <a:spLocks/>
                </p:cNvSpPr>
                <p:nvPr/>
              </p:nvSpPr>
              <p:spPr bwMode="auto">
                <a:xfrm>
                  <a:off x="5080" y="3484"/>
                  <a:ext cx="110" cy="18"/>
                </a:xfrm>
                <a:custGeom>
                  <a:avLst/>
                  <a:gdLst>
                    <a:gd name="T0" fmla="*/ 330 w 330"/>
                    <a:gd name="T1" fmla="*/ 21 h 56"/>
                    <a:gd name="T2" fmla="*/ 326 w 330"/>
                    <a:gd name="T3" fmla="*/ 21 h 56"/>
                    <a:gd name="T4" fmla="*/ 307 w 330"/>
                    <a:gd name="T5" fmla="*/ 26 h 56"/>
                    <a:gd name="T6" fmla="*/ 290 w 330"/>
                    <a:gd name="T7" fmla="*/ 29 h 56"/>
                    <a:gd name="T8" fmla="*/ 269 w 330"/>
                    <a:gd name="T9" fmla="*/ 30 h 56"/>
                    <a:gd name="T10" fmla="*/ 249 w 330"/>
                    <a:gd name="T11" fmla="*/ 32 h 56"/>
                    <a:gd name="T12" fmla="*/ 227 w 330"/>
                    <a:gd name="T13" fmla="*/ 33 h 56"/>
                    <a:gd name="T14" fmla="*/ 207 w 330"/>
                    <a:gd name="T15" fmla="*/ 33 h 56"/>
                    <a:gd name="T16" fmla="*/ 185 w 330"/>
                    <a:gd name="T17" fmla="*/ 33 h 56"/>
                    <a:gd name="T18" fmla="*/ 163 w 330"/>
                    <a:gd name="T19" fmla="*/ 32 h 56"/>
                    <a:gd name="T20" fmla="*/ 141 w 330"/>
                    <a:gd name="T21" fmla="*/ 30 h 56"/>
                    <a:gd name="T22" fmla="*/ 121 w 330"/>
                    <a:gd name="T23" fmla="*/ 29 h 56"/>
                    <a:gd name="T24" fmla="*/ 101 w 330"/>
                    <a:gd name="T25" fmla="*/ 26 h 56"/>
                    <a:gd name="T26" fmla="*/ 80 w 330"/>
                    <a:gd name="T27" fmla="*/ 21 h 56"/>
                    <a:gd name="T28" fmla="*/ 61 w 330"/>
                    <a:gd name="T29" fmla="*/ 17 h 56"/>
                    <a:gd name="T30" fmla="*/ 44 w 330"/>
                    <a:gd name="T31" fmla="*/ 13 h 56"/>
                    <a:gd name="T32" fmla="*/ 27 w 330"/>
                    <a:gd name="T33" fmla="*/ 7 h 56"/>
                    <a:gd name="T34" fmla="*/ 11 w 330"/>
                    <a:gd name="T35" fmla="*/ 0 h 56"/>
                    <a:gd name="T36" fmla="*/ 0 w 330"/>
                    <a:gd name="T37" fmla="*/ 21 h 56"/>
                    <a:gd name="T38" fmla="*/ 18 w 330"/>
                    <a:gd name="T39" fmla="*/ 29 h 56"/>
                    <a:gd name="T40" fmla="*/ 37 w 330"/>
                    <a:gd name="T41" fmla="*/ 34 h 56"/>
                    <a:gd name="T42" fmla="*/ 56 w 330"/>
                    <a:gd name="T43" fmla="*/ 40 h 56"/>
                    <a:gd name="T44" fmla="*/ 76 w 330"/>
                    <a:gd name="T45" fmla="*/ 45 h 56"/>
                    <a:gd name="T46" fmla="*/ 96 w 330"/>
                    <a:gd name="T47" fmla="*/ 49 h 56"/>
                    <a:gd name="T48" fmla="*/ 118 w 330"/>
                    <a:gd name="T49" fmla="*/ 52 h 56"/>
                    <a:gd name="T50" fmla="*/ 139 w 330"/>
                    <a:gd name="T51" fmla="*/ 53 h 56"/>
                    <a:gd name="T52" fmla="*/ 162 w 330"/>
                    <a:gd name="T53" fmla="*/ 55 h 56"/>
                    <a:gd name="T54" fmla="*/ 184 w 330"/>
                    <a:gd name="T55" fmla="*/ 56 h 56"/>
                    <a:gd name="T56" fmla="*/ 207 w 330"/>
                    <a:gd name="T57" fmla="*/ 56 h 56"/>
                    <a:gd name="T58" fmla="*/ 229 w 330"/>
                    <a:gd name="T59" fmla="*/ 55 h 56"/>
                    <a:gd name="T60" fmla="*/ 251 w 330"/>
                    <a:gd name="T61" fmla="*/ 55 h 56"/>
                    <a:gd name="T62" fmla="*/ 272 w 330"/>
                    <a:gd name="T63" fmla="*/ 53 h 56"/>
                    <a:gd name="T64" fmla="*/ 291 w 330"/>
                    <a:gd name="T65" fmla="*/ 50 h 56"/>
                    <a:gd name="T66" fmla="*/ 312 w 330"/>
                    <a:gd name="T67" fmla="*/ 49 h 56"/>
                    <a:gd name="T68" fmla="*/ 330 w 330"/>
                    <a:gd name="T69" fmla="*/ 45 h 56"/>
                    <a:gd name="T70" fmla="*/ 326 w 330"/>
                    <a:gd name="T71" fmla="*/ 45 h 56"/>
                    <a:gd name="T72" fmla="*/ 330 w 330"/>
                    <a:gd name="T73" fmla="*/ 2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0" h="56">
                      <a:moveTo>
                        <a:pt x="330" y="21"/>
                      </a:moveTo>
                      <a:lnTo>
                        <a:pt x="326" y="21"/>
                      </a:lnTo>
                      <a:lnTo>
                        <a:pt x="307" y="26"/>
                      </a:lnTo>
                      <a:lnTo>
                        <a:pt x="290" y="29"/>
                      </a:lnTo>
                      <a:lnTo>
                        <a:pt x="269" y="30"/>
                      </a:lnTo>
                      <a:lnTo>
                        <a:pt x="249" y="32"/>
                      </a:lnTo>
                      <a:lnTo>
                        <a:pt x="227" y="33"/>
                      </a:lnTo>
                      <a:lnTo>
                        <a:pt x="207" y="33"/>
                      </a:lnTo>
                      <a:lnTo>
                        <a:pt x="185" y="33"/>
                      </a:lnTo>
                      <a:lnTo>
                        <a:pt x="163" y="32"/>
                      </a:lnTo>
                      <a:lnTo>
                        <a:pt x="141" y="30"/>
                      </a:lnTo>
                      <a:lnTo>
                        <a:pt x="121" y="29"/>
                      </a:lnTo>
                      <a:lnTo>
                        <a:pt x="101" y="26"/>
                      </a:lnTo>
                      <a:lnTo>
                        <a:pt x="80" y="21"/>
                      </a:lnTo>
                      <a:lnTo>
                        <a:pt x="61" y="17"/>
                      </a:lnTo>
                      <a:lnTo>
                        <a:pt x="44" y="13"/>
                      </a:lnTo>
                      <a:lnTo>
                        <a:pt x="27" y="7"/>
                      </a:lnTo>
                      <a:lnTo>
                        <a:pt x="11" y="0"/>
                      </a:lnTo>
                      <a:lnTo>
                        <a:pt x="0" y="21"/>
                      </a:lnTo>
                      <a:lnTo>
                        <a:pt x="18" y="29"/>
                      </a:lnTo>
                      <a:lnTo>
                        <a:pt x="37" y="34"/>
                      </a:lnTo>
                      <a:lnTo>
                        <a:pt x="56" y="40"/>
                      </a:lnTo>
                      <a:lnTo>
                        <a:pt x="76" y="45"/>
                      </a:lnTo>
                      <a:lnTo>
                        <a:pt x="96" y="49"/>
                      </a:lnTo>
                      <a:lnTo>
                        <a:pt x="118" y="52"/>
                      </a:lnTo>
                      <a:lnTo>
                        <a:pt x="139" y="53"/>
                      </a:lnTo>
                      <a:lnTo>
                        <a:pt x="162" y="55"/>
                      </a:lnTo>
                      <a:lnTo>
                        <a:pt x="184" y="56"/>
                      </a:lnTo>
                      <a:lnTo>
                        <a:pt x="207" y="56"/>
                      </a:lnTo>
                      <a:lnTo>
                        <a:pt x="229" y="55"/>
                      </a:lnTo>
                      <a:lnTo>
                        <a:pt x="251" y="55"/>
                      </a:lnTo>
                      <a:lnTo>
                        <a:pt x="272" y="53"/>
                      </a:lnTo>
                      <a:lnTo>
                        <a:pt x="291" y="50"/>
                      </a:lnTo>
                      <a:lnTo>
                        <a:pt x="312" y="49"/>
                      </a:lnTo>
                      <a:lnTo>
                        <a:pt x="330" y="45"/>
                      </a:lnTo>
                      <a:lnTo>
                        <a:pt x="326" y="45"/>
                      </a:lnTo>
                      <a:lnTo>
                        <a:pt x="33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2" name="Freeform 61"/>
                <p:cNvSpPr>
                  <a:spLocks/>
                </p:cNvSpPr>
                <p:nvPr/>
              </p:nvSpPr>
              <p:spPr bwMode="auto">
                <a:xfrm>
                  <a:off x="5188" y="3485"/>
                  <a:ext cx="113" cy="18"/>
                </a:xfrm>
                <a:custGeom>
                  <a:avLst/>
                  <a:gdLst>
                    <a:gd name="T0" fmla="*/ 314 w 337"/>
                    <a:gd name="T1" fmla="*/ 10 h 55"/>
                    <a:gd name="T2" fmla="*/ 320 w 337"/>
                    <a:gd name="T3" fmla="*/ 0 h 55"/>
                    <a:gd name="T4" fmla="*/ 305 w 337"/>
                    <a:gd name="T5" fmla="*/ 7 h 55"/>
                    <a:gd name="T6" fmla="*/ 291 w 337"/>
                    <a:gd name="T7" fmla="*/ 13 h 55"/>
                    <a:gd name="T8" fmla="*/ 275 w 337"/>
                    <a:gd name="T9" fmla="*/ 17 h 55"/>
                    <a:gd name="T10" fmla="*/ 257 w 337"/>
                    <a:gd name="T11" fmla="*/ 22 h 55"/>
                    <a:gd name="T12" fmla="*/ 239 w 337"/>
                    <a:gd name="T13" fmla="*/ 26 h 55"/>
                    <a:gd name="T14" fmla="*/ 218 w 337"/>
                    <a:gd name="T15" fmla="*/ 29 h 55"/>
                    <a:gd name="T16" fmla="*/ 198 w 337"/>
                    <a:gd name="T17" fmla="*/ 30 h 55"/>
                    <a:gd name="T18" fmla="*/ 176 w 337"/>
                    <a:gd name="T19" fmla="*/ 32 h 55"/>
                    <a:gd name="T20" fmla="*/ 132 w 337"/>
                    <a:gd name="T21" fmla="*/ 32 h 55"/>
                    <a:gd name="T22" fmla="*/ 111 w 337"/>
                    <a:gd name="T23" fmla="*/ 30 h 55"/>
                    <a:gd name="T24" fmla="*/ 89 w 337"/>
                    <a:gd name="T25" fmla="*/ 29 h 55"/>
                    <a:gd name="T26" fmla="*/ 67 w 337"/>
                    <a:gd name="T27" fmla="*/ 28 h 55"/>
                    <a:gd name="T28" fmla="*/ 45 w 337"/>
                    <a:gd name="T29" fmla="*/ 25 h 55"/>
                    <a:gd name="T30" fmla="*/ 25 w 337"/>
                    <a:gd name="T31" fmla="*/ 22 h 55"/>
                    <a:gd name="T32" fmla="*/ 4 w 337"/>
                    <a:gd name="T33" fmla="*/ 17 h 55"/>
                    <a:gd name="T34" fmla="*/ 0 w 337"/>
                    <a:gd name="T35" fmla="*/ 41 h 55"/>
                    <a:gd name="T36" fmla="*/ 20 w 337"/>
                    <a:gd name="T37" fmla="*/ 45 h 55"/>
                    <a:gd name="T38" fmla="*/ 42 w 337"/>
                    <a:gd name="T39" fmla="*/ 48 h 55"/>
                    <a:gd name="T40" fmla="*/ 66 w 337"/>
                    <a:gd name="T41" fmla="*/ 49 h 55"/>
                    <a:gd name="T42" fmla="*/ 87 w 337"/>
                    <a:gd name="T43" fmla="*/ 51 h 55"/>
                    <a:gd name="T44" fmla="*/ 109 w 337"/>
                    <a:gd name="T45" fmla="*/ 54 h 55"/>
                    <a:gd name="T46" fmla="*/ 132 w 337"/>
                    <a:gd name="T47" fmla="*/ 55 h 55"/>
                    <a:gd name="T48" fmla="*/ 178 w 337"/>
                    <a:gd name="T49" fmla="*/ 55 h 55"/>
                    <a:gd name="T50" fmla="*/ 199 w 337"/>
                    <a:gd name="T51" fmla="*/ 54 h 55"/>
                    <a:gd name="T52" fmla="*/ 221 w 337"/>
                    <a:gd name="T53" fmla="*/ 51 h 55"/>
                    <a:gd name="T54" fmla="*/ 241 w 337"/>
                    <a:gd name="T55" fmla="*/ 48 h 55"/>
                    <a:gd name="T56" fmla="*/ 262 w 337"/>
                    <a:gd name="T57" fmla="*/ 45 h 55"/>
                    <a:gd name="T58" fmla="*/ 281 w 337"/>
                    <a:gd name="T59" fmla="*/ 41 h 55"/>
                    <a:gd name="T60" fmla="*/ 300 w 337"/>
                    <a:gd name="T61" fmla="*/ 35 h 55"/>
                    <a:gd name="T62" fmla="*/ 317 w 337"/>
                    <a:gd name="T63" fmla="*/ 28 h 55"/>
                    <a:gd name="T64" fmla="*/ 332 w 337"/>
                    <a:gd name="T65" fmla="*/ 20 h 55"/>
                    <a:gd name="T66" fmla="*/ 337 w 337"/>
                    <a:gd name="T67" fmla="*/ 10 h 55"/>
                    <a:gd name="T68" fmla="*/ 314 w 337"/>
                    <a:gd name="T69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37" h="55">
                      <a:moveTo>
                        <a:pt x="314" y="10"/>
                      </a:moveTo>
                      <a:lnTo>
                        <a:pt x="320" y="0"/>
                      </a:lnTo>
                      <a:lnTo>
                        <a:pt x="305" y="7"/>
                      </a:lnTo>
                      <a:lnTo>
                        <a:pt x="291" y="13"/>
                      </a:lnTo>
                      <a:lnTo>
                        <a:pt x="275" y="17"/>
                      </a:lnTo>
                      <a:lnTo>
                        <a:pt x="257" y="22"/>
                      </a:lnTo>
                      <a:lnTo>
                        <a:pt x="239" y="26"/>
                      </a:lnTo>
                      <a:lnTo>
                        <a:pt x="218" y="29"/>
                      </a:lnTo>
                      <a:lnTo>
                        <a:pt x="198" y="30"/>
                      </a:lnTo>
                      <a:lnTo>
                        <a:pt x="176" y="32"/>
                      </a:lnTo>
                      <a:lnTo>
                        <a:pt x="132" y="32"/>
                      </a:lnTo>
                      <a:lnTo>
                        <a:pt x="111" y="30"/>
                      </a:lnTo>
                      <a:lnTo>
                        <a:pt x="89" y="29"/>
                      </a:lnTo>
                      <a:lnTo>
                        <a:pt x="67" y="28"/>
                      </a:lnTo>
                      <a:lnTo>
                        <a:pt x="45" y="25"/>
                      </a:lnTo>
                      <a:lnTo>
                        <a:pt x="25" y="22"/>
                      </a:lnTo>
                      <a:lnTo>
                        <a:pt x="4" y="17"/>
                      </a:lnTo>
                      <a:lnTo>
                        <a:pt x="0" y="41"/>
                      </a:lnTo>
                      <a:lnTo>
                        <a:pt x="20" y="45"/>
                      </a:lnTo>
                      <a:lnTo>
                        <a:pt x="42" y="48"/>
                      </a:lnTo>
                      <a:lnTo>
                        <a:pt x="66" y="49"/>
                      </a:lnTo>
                      <a:lnTo>
                        <a:pt x="87" y="51"/>
                      </a:lnTo>
                      <a:lnTo>
                        <a:pt x="109" y="54"/>
                      </a:lnTo>
                      <a:lnTo>
                        <a:pt x="132" y="55"/>
                      </a:lnTo>
                      <a:lnTo>
                        <a:pt x="178" y="55"/>
                      </a:lnTo>
                      <a:lnTo>
                        <a:pt x="199" y="54"/>
                      </a:lnTo>
                      <a:lnTo>
                        <a:pt x="221" y="51"/>
                      </a:lnTo>
                      <a:lnTo>
                        <a:pt x="241" y="48"/>
                      </a:lnTo>
                      <a:lnTo>
                        <a:pt x="262" y="45"/>
                      </a:lnTo>
                      <a:lnTo>
                        <a:pt x="281" y="41"/>
                      </a:lnTo>
                      <a:lnTo>
                        <a:pt x="300" y="35"/>
                      </a:lnTo>
                      <a:lnTo>
                        <a:pt x="317" y="28"/>
                      </a:lnTo>
                      <a:lnTo>
                        <a:pt x="332" y="20"/>
                      </a:lnTo>
                      <a:lnTo>
                        <a:pt x="337" y="10"/>
                      </a:lnTo>
                      <a:lnTo>
                        <a:pt x="31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3" name="Freeform 62"/>
                <p:cNvSpPr>
                  <a:spLocks/>
                </p:cNvSpPr>
                <p:nvPr/>
              </p:nvSpPr>
              <p:spPr bwMode="auto">
                <a:xfrm>
                  <a:off x="5270" y="3111"/>
                  <a:ext cx="31" cy="377"/>
                </a:xfrm>
                <a:custGeom>
                  <a:avLst/>
                  <a:gdLst>
                    <a:gd name="T0" fmla="*/ 0 w 93"/>
                    <a:gd name="T1" fmla="*/ 12 h 1132"/>
                    <a:gd name="T2" fmla="*/ 5 w 93"/>
                    <a:gd name="T3" fmla="*/ 82 h 1132"/>
                    <a:gd name="T4" fmla="*/ 9 w 93"/>
                    <a:gd name="T5" fmla="*/ 152 h 1132"/>
                    <a:gd name="T6" fmla="*/ 13 w 93"/>
                    <a:gd name="T7" fmla="*/ 222 h 1132"/>
                    <a:gd name="T8" fmla="*/ 18 w 93"/>
                    <a:gd name="T9" fmla="*/ 291 h 1132"/>
                    <a:gd name="T10" fmla="*/ 22 w 93"/>
                    <a:gd name="T11" fmla="*/ 361 h 1132"/>
                    <a:gd name="T12" fmla="*/ 27 w 93"/>
                    <a:gd name="T13" fmla="*/ 432 h 1132"/>
                    <a:gd name="T14" fmla="*/ 31 w 93"/>
                    <a:gd name="T15" fmla="*/ 502 h 1132"/>
                    <a:gd name="T16" fmla="*/ 35 w 93"/>
                    <a:gd name="T17" fmla="*/ 572 h 1132"/>
                    <a:gd name="T18" fmla="*/ 40 w 93"/>
                    <a:gd name="T19" fmla="*/ 643 h 1132"/>
                    <a:gd name="T20" fmla="*/ 44 w 93"/>
                    <a:gd name="T21" fmla="*/ 713 h 1132"/>
                    <a:gd name="T22" fmla="*/ 48 w 93"/>
                    <a:gd name="T23" fmla="*/ 783 h 1132"/>
                    <a:gd name="T24" fmla="*/ 53 w 93"/>
                    <a:gd name="T25" fmla="*/ 853 h 1132"/>
                    <a:gd name="T26" fmla="*/ 57 w 93"/>
                    <a:gd name="T27" fmla="*/ 923 h 1132"/>
                    <a:gd name="T28" fmla="*/ 61 w 93"/>
                    <a:gd name="T29" fmla="*/ 992 h 1132"/>
                    <a:gd name="T30" fmla="*/ 66 w 93"/>
                    <a:gd name="T31" fmla="*/ 1062 h 1132"/>
                    <a:gd name="T32" fmla="*/ 70 w 93"/>
                    <a:gd name="T33" fmla="*/ 1132 h 1132"/>
                    <a:gd name="T34" fmla="*/ 91 w 93"/>
                    <a:gd name="T35" fmla="*/ 1096 h 1132"/>
                    <a:gd name="T36" fmla="*/ 86 w 93"/>
                    <a:gd name="T37" fmla="*/ 1026 h 1132"/>
                    <a:gd name="T38" fmla="*/ 82 w 93"/>
                    <a:gd name="T39" fmla="*/ 956 h 1132"/>
                    <a:gd name="T40" fmla="*/ 77 w 93"/>
                    <a:gd name="T41" fmla="*/ 886 h 1132"/>
                    <a:gd name="T42" fmla="*/ 73 w 93"/>
                    <a:gd name="T43" fmla="*/ 816 h 1132"/>
                    <a:gd name="T44" fmla="*/ 69 w 93"/>
                    <a:gd name="T45" fmla="*/ 747 h 1132"/>
                    <a:gd name="T46" fmla="*/ 64 w 93"/>
                    <a:gd name="T47" fmla="*/ 677 h 1132"/>
                    <a:gd name="T48" fmla="*/ 60 w 93"/>
                    <a:gd name="T49" fmla="*/ 607 h 1132"/>
                    <a:gd name="T50" fmla="*/ 56 w 93"/>
                    <a:gd name="T51" fmla="*/ 536 h 1132"/>
                    <a:gd name="T52" fmla="*/ 51 w 93"/>
                    <a:gd name="T53" fmla="*/ 466 h 1132"/>
                    <a:gd name="T54" fmla="*/ 47 w 93"/>
                    <a:gd name="T55" fmla="*/ 396 h 1132"/>
                    <a:gd name="T56" fmla="*/ 43 w 93"/>
                    <a:gd name="T57" fmla="*/ 326 h 1132"/>
                    <a:gd name="T58" fmla="*/ 38 w 93"/>
                    <a:gd name="T59" fmla="*/ 256 h 1132"/>
                    <a:gd name="T60" fmla="*/ 35 w 93"/>
                    <a:gd name="T61" fmla="*/ 187 h 1132"/>
                    <a:gd name="T62" fmla="*/ 31 w 93"/>
                    <a:gd name="T63" fmla="*/ 117 h 1132"/>
                    <a:gd name="T64" fmla="*/ 27 w 93"/>
                    <a:gd name="T65" fmla="*/ 46 h 1132"/>
                    <a:gd name="T66" fmla="*/ 13 w 93"/>
                    <a:gd name="T67" fmla="*/ 0 h 1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" h="1132">
                      <a:moveTo>
                        <a:pt x="12" y="24"/>
                      </a:moveTo>
                      <a:lnTo>
                        <a:pt x="0" y="12"/>
                      </a:lnTo>
                      <a:lnTo>
                        <a:pt x="3" y="47"/>
                      </a:lnTo>
                      <a:lnTo>
                        <a:pt x="5" y="82"/>
                      </a:lnTo>
                      <a:lnTo>
                        <a:pt x="8" y="117"/>
                      </a:lnTo>
                      <a:lnTo>
                        <a:pt x="9" y="152"/>
                      </a:lnTo>
                      <a:lnTo>
                        <a:pt x="12" y="187"/>
                      </a:lnTo>
                      <a:lnTo>
                        <a:pt x="13" y="222"/>
                      </a:lnTo>
                      <a:lnTo>
                        <a:pt x="16" y="258"/>
                      </a:lnTo>
                      <a:lnTo>
                        <a:pt x="18" y="291"/>
                      </a:lnTo>
                      <a:lnTo>
                        <a:pt x="21" y="328"/>
                      </a:lnTo>
                      <a:lnTo>
                        <a:pt x="22" y="361"/>
                      </a:lnTo>
                      <a:lnTo>
                        <a:pt x="24" y="398"/>
                      </a:lnTo>
                      <a:lnTo>
                        <a:pt x="27" y="432"/>
                      </a:lnTo>
                      <a:lnTo>
                        <a:pt x="28" y="467"/>
                      </a:lnTo>
                      <a:lnTo>
                        <a:pt x="31" y="502"/>
                      </a:lnTo>
                      <a:lnTo>
                        <a:pt x="34" y="537"/>
                      </a:lnTo>
                      <a:lnTo>
                        <a:pt x="35" y="572"/>
                      </a:lnTo>
                      <a:lnTo>
                        <a:pt x="38" y="607"/>
                      </a:lnTo>
                      <a:lnTo>
                        <a:pt x="40" y="643"/>
                      </a:lnTo>
                      <a:lnTo>
                        <a:pt x="43" y="678"/>
                      </a:lnTo>
                      <a:lnTo>
                        <a:pt x="44" y="713"/>
                      </a:lnTo>
                      <a:lnTo>
                        <a:pt x="45" y="748"/>
                      </a:lnTo>
                      <a:lnTo>
                        <a:pt x="48" y="783"/>
                      </a:lnTo>
                      <a:lnTo>
                        <a:pt x="50" y="818"/>
                      </a:lnTo>
                      <a:lnTo>
                        <a:pt x="53" y="853"/>
                      </a:lnTo>
                      <a:lnTo>
                        <a:pt x="56" y="888"/>
                      </a:lnTo>
                      <a:lnTo>
                        <a:pt x="57" y="923"/>
                      </a:lnTo>
                      <a:lnTo>
                        <a:pt x="60" y="958"/>
                      </a:lnTo>
                      <a:lnTo>
                        <a:pt x="61" y="992"/>
                      </a:lnTo>
                      <a:lnTo>
                        <a:pt x="63" y="1027"/>
                      </a:lnTo>
                      <a:lnTo>
                        <a:pt x="66" y="1062"/>
                      </a:lnTo>
                      <a:lnTo>
                        <a:pt x="67" y="1099"/>
                      </a:lnTo>
                      <a:lnTo>
                        <a:pt x="70" y="1132"/>
                      </a:lnTo>
                      <a:lnTo>
                        <a:pt x="93" y="1132"/>
                      </a:lnTo>
                      <a:lnTo>
                        <a:pt x="91" y="1096"/>
                      </a:lnTo>
                      <a:lnTo>
                        <a:pt x="89" y="1061"/>
                      </a:lnTo>
                      <a:lnTo>
                        <a:pt x="86" y="1026"/>
                      </a:lnTo>
                      <a:lnTo>
                        <a:pt x="83" y="991"/>
                      </a:lnTo>
                      <a:lnTo>
                        <a:pt x="82" y="956"/>
                      </a:lnTo>
                      <a:lnTo>
                        <a:pt x="80" y="921"/>
                      </a:lnTo>
                      <a:lnTo>
                        <a:pt x="77" y="886"/>
                      </a:lnTo>
                      <a:lnTo>
                        <a:pt x="76" y="851"/>
                      </a:lnTo>
                      <a:lnTo>
                        <a:pt x="73" y="816"/>
                      </a:lnTo>
                      <a:lnTo>
                        <a:pt x="72" y="782"/>
                      </a:lnTo>
                      <a:lnTo>
                        <a:pt x="69" y="747"/>
                      </a:lnTo>
                      <a:lnTo>
                        <a:pt x="67" y="712"/>
                      </a:lnTo>
                      <a:lnTo>
                        <a:pt x="64" y="677"/>
                      </a:lnTo>
                      <a:lnTo>
                        <a:pt x="61" y="642"/>
                      </a:lnTo>
                      <a:lnTo>
                        <a:pt x="60" y="607"/>
                      </a:lnTo>
                      <a:lnTo>
                        <a:pt x="59" y="571"/>
                      </a:lnTo>
                      <a:lnTo>
                        <a:pt x="56" y="536"/>
                      </a:lnTo>
                      <a:lnTo>
                        <a:pt x="54" y="501"/>
                      </a:lnTo>
                      <a:lnTo>
                        <a:pt x="51" y="466"/>
                      </a:lnTo>
                      <a:lnTo>
                        <a:pt x="50" y="431"/>
                      </a:lnTo>
                      <a:lnTo>
                        <a:pt x="47" y="396"/>
                      </a:lnTo>
                      <a:lnTo>
                        <a:pt x="45" y="361"/>
                      </a:lnTo>
                      <a:lnTo>
                        <a:pt x="43" y="326"/>
                      </a:lnTo>
                      <a:lnTo>
                        <a:pt x="41" y="291"/>
                      </a:lnTo>
                      <a:lnTo>
                        <a:pt x="38" y="256"/>
                      </a:lnTo>
                      <a:lnTo>
                        <a:pt x="37" y="220"/>
                      </a:lnTo>
                      <a:lnTo>
                        <a:pt x="35" y="187"/>
                      </a:lnTo>
                      <a:lnTo>
                        <a:pt x="32" y="150"/>
                      </a:lnTo>
                      <a:lnTo>
                        <a:pt x="31" y="117"/>
                      </a:lnTo>
                      <a:lnTo>
                        <a:pt x="28" y="80"/>
                      </a:lnTo>
                      <a:lnTo>
                        <a:pt x="27" y="46"/>
                      </a:lnTo>
                      <a:lnTo>
                        <a:pt x="24" y="11"/>
                      </a:lnTo>
                      <a:lnTo>
                        <a:pt x="13" y="0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4" name="Freeform 63"/>
                <p:cNvSpPr>
                  <a:spLocks/>
                </p:cNvSpPr>
                <p:nvPr/>
              </p:nvSpPr>
              <p:spPr bwMode="auto">
                <a:xfrm>
                  <a:off x="5037" y="3085"/>
                  <a:ext cx="237" cy="34"/>
                </a:xfrm>
                <a:custGeom>
                  <a:avLst/>
                  <a:gdLst>
                    <a:gd name="T0" fmla="*/ 9 w 711"/>
                    <a:gd name="T1" fmla="*/ 24 h 101"/>
                    <a:gd name="T2" fmla="*/ 47 w 711"/>
                    <a:gd name="T3" fmla="*/ 31 h 101"/>
                    <a:gd name="T4" fmla="*/ 86 w 711"/>
                    <a:gd name="T5" fmla="*/ 38 h 101"/>
                    <a:gd name="T6" fmla="*/ 127 w 711"/>
                    <a:gd name="T7" fmla="*/ 44 h 101"/>
                    <a:gd name="T8" fmla="*/ 169 w 711"/>
                    <a:gd name="T9" fmla="*/ 50 h 101"/>
                    <a:gd name="T10" fmla="*/ 211 w 711"/>
                    <a:gd name="T11" fmla="*/ 57 h 101"/>
                    <a:gd name="T12" fmla="*/ 256 w 711"/>
                    <a:gd name="T13" fmla="*/ 63 h 101"/>
                    <a:gd name="T14" fmla="*/ 301 w 711"/>
                    <a:gd name="T15" fmla="*/ 67 h 101"/>
                    <a:gd name="T16" fmla="*/ 347 w 711"/>
                    <a:gd name="T17" fmla="*/ 73 h 101"/>
                    <a:gd name="T18" fmla="*/ 393 w 711"/>
                    <a:gd name="T19" fmla="*/ 77 h 101"/>
                    <a:gd name="T20" fmla="*/ 438 w 711"/>
                    <a:gd name="T21" fmla="*/ 82 h 101"/>
                    <a:gd name="T22" fmla="*/ 485 w 711"/>
                    <a:gd name="T23" fmla="*/ 86 h 101"/>
                    <a:gd name="T24" fmla="*/ 530 w 711"/>
                    <a:gd name="T25" fmla="*/ 89 h 101"/>
                    <a:gd name="T26" fmla="*/ 576 w 711"/>
                    <a:gd name="T27" fmla="*/ 93 h 101"/>
                    <a:gd name="T28" fmla="*/ 621 w 711"/>
                    <a:gd name="T29" fmla="*/ 96 h 101"/>
                    <a:gd name="T30" fmla="*/ 666 w 711"/>
                    <a:gd name="T31" fmla="*/ 98 h 101"/>
                    <a:gd name="T32" fmla="*/ 710 w 711"/>
                    <a:gd name="T33" fmla="*/ 101 h 101"/>
                    <a:gd name="T34" fmla="*/ 690 w 711"/>
                    <a:gd name="T35" fmla="*/ 76 h 101"/>
                    <a:gd name="T36" fmla="*/ 645 w 711"/>
                    <a:gd name="T37" fmla="*/ 75 h 101"/>
                    <a:gd name="T38" fmla="*/ 601 w 711"/>
                    <a:gd name="T39" fmla="*/ 72 h 101"/>
                    <a:gd name="T40" fmla="*/ 556 w 711"/>
                    <a:gd name="T41" fmla="*/ 69 h 101"/>
                    <a:gd name="T42" fmla="*/ 509 w 711"/>
                    <a:gd name="T43" fmla="*/ 64 h 101"/>
                    <a:gd name="T44" fmla="*/ 464 w 711"/>
                    <a:gd name="T45" fmla="*/ 61 h 101"/>
                    <a:gd name="T46" fmla="*/ 418 w 711"/>
                    <a:gd name="T47" fmla="*/ 57 h 101"/>
                    <a:gd name="T48" fmla="*/ 373 w 711"/>
                    <a:gd name="T49" fmla="*/ 53 h 101"/>
                    <a:gd name="T50" fmla="*/ 326 w 711"/>
                    <a:gd name="T51" fmla="*/ 47 h 101"/>
                    <a:gd name="T52" fmla="*/ 281 w 711"/>
                    <a:gd name="T53" fmla="*/ 43 h 101"/>
                    <a:gd name="T54" fmla="*/ 237 w 711"/>
                    <a:gd name="T55" fmla="*/ 37 h 101"/>
                    <a:gd name="T56" fmla="*/ 194 w 711"/>
                    <a:gd name="T57" fmla="*/ 31 h 101"/>
                    <a:gd name="T58" fmla="*/ 150 w 711"/>
                    <a:gd name="T59" fmla="*/ 25 h 101"/>
                    <a:gd name="T60" fmla="*/ 110 w 711"/>
                    <a:gd name="T61" fmla="*/ 18 h 101"/>
                    <a:gd name="T62" fmla="*/ 70 w 711"/>
                    <a:gd name="T63" fmla="*/ 11 h 101"/>
                    <a:gd name="T64" fmla="*/ 32 w 711"/>
                    <a:gd name="T65" fmla="*/ 3 h 101"/>
                    <a:gd name="T66" fmla="*/ 0 w 711"/>
                    <a:gd name="T67" fmla="*/ 1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1" h="101">
                      <a:moveTo>
                        <a:pt x="24" y="11"/>
                      </a:moveTo>
                      <a:lnTo>
                        <a:pt x="9" y="24"/>
                      </a:lnTo>
                      <a:lnTo>
                        <a:pt x="28" y="27"/>
                      </a:lnTo>
                      <a:lnTo>
                        <a:pt x="47" y="31"/>
                      </a:lnTo>
                      <a:lnTo>
                        <a:pt x="66" y="34"/>
                      </a:lnTo>
                      <a:lnTo>
                        <a:pt x="86" y="38"/>
                      </a:lnTo>
                      <a:lnTo>
                        <a:pt x="107" y="41"/>
                      </a:lnTo>
                      <a:lnTo>
                        <a:pt x="127" y="44"/>
                      </a:lnTo>
                      <a:lnTo>
                        <a:pt x="147" y="47"/>
                      </a:lnTo>
                      <a:lnTo>
                        <a:pt x="169" y="50"/>
                      </a:lnTo>
                      <a:lnTo>
                        <a:pt x="189" y="53"/>
                      </a:lnTo>
                      <a:lnTo>
                        <a:pt x="211" y="57"/>
                      </a:lnTo>
                      <a:lnTo>
                        <a:pt x="233" y="59"/>
                      </a:lnTo>
                      <a:lnTo>
                        <a:pt x="256" y="63"/>
                      </a:lnTo>
                      <a:lnTo>
                        <a:pt x="278" y="64"/>
                      </a:lnTo>
                      <a:lnTo>
                        <a:pt x="301" y="67"/>
                      </a:lnTo>
                      <a:lnTo>
                        <a:pt x="323" y="70"/>
                      </a:lnTo>
                      <a:lnTo>
                        <a:pt x="347" y="73"/>
                      </a:lnTo>
                      <a:lnTo>
                        <a:pt x="370" y="75"/>
                      </a:lnTo>
                      <a:lnTo>
                        <a:pt x="393" y="77"/>
                      </a:lnTo>
                      <a:lnTo>
                        <a:pt x="415" y="80"/>
                      </a:lnTo>
                      <a:lnTo>
                        <a:pt x="438" y="82"/>
                      </a:lnTo>
                      <a:lnTo>
                        <a:pt x="461" y="83"/>
                      </a:lnTo>
                      <a:lnTo>
                        <a:pt x="485" y="86"/>
                      </a:lnTo>
                      <a:lnTo>
                        <a:pt x="508" y="88"/>
                      </a:lnTo>
                      <a:lnTo>
                        <a:pt x="530" y="89"/>
                      </a:lnTo>
                      <a:lnTo>
                        <a:pt x="554" y="91"/>
                      </a:lnTo>
                      <a:lnTo>
                        <a:pt x="576" y="93"/>
                      </a:lnTo>
                      <a:lnTo>
                        <a:pt x="600" y="95"/>
                      </a:lnTo>
                      <a:lnTo>
                        <a:pt x="621" y="96"/>
                      </a:lnTo>
                      <a:lnTo>
                        <a:pt x="643" y="96"/>
                      </a:lnTo>
                      <a:lnTo>
                        <a:pt x="666" y="98"/>
                      </a:lnTo>
                      <a:lnTo>
                        <a:pt x="688" y="99"/>
                      </a:lnTo>
                      <a:lnTo>
                        <a:pt x="710" y="101"/>
                      </a:lnTo>
                      <a:lnTo>
                        <a:pt x="711" y="77"/>
                      </a:lnTo>
                      <a:lnTo>
                        <a:pt x="690" y="76"/>
                      </a:lnTo>
                      <a:lnTo>
                        <a:pt x="668" y="75"/>
                      </a:lnTo>
                      <a:lnTo>
                        <a:pt x="645" y="75"/>
                      </a:lnTo>
                      <a:lnTo>
                        <a:pt x="623" y="73"/>
                      </a:lnTo>
                      <a:lnTo>
                        <a:pt x="601" y="72"/>
                      </a:lnTo>
                      <a:lnTo>
                        <a:pt x="578" y="70"/>
                      </a:lnTo>
                      <a:lnTo>
                        <a:pt x="556" y="69"/>
                      </a:lnTo>
                      <a:lnTo>
                        <a:pt x="533" y="67"/>
                      </a:lnTo>
                      <a:lnTo>
                        <a:pt x="509" y="64"/>
                      </a:lnTo>
                      <a:lnTo>
                        <a:pt x="486" y="63"/>
                      </a:lnTo>
                      <a:lnTo>
                        <a:pt x="464" y="61"/>
                      </a:lnTo>
                      <a:lnTo>
                        <a:pt x="441" y="59"/>
                      </a:lnTo>
                      <a:lnTo>
                        <a:pt x="418" y="57"/>
                      </a:lnTo>
                      <a:lnTo>
                        <a:pt x="395" y="56"/>
                      </a:lnTo>
                      <a:lnTo>
                        <a:pt x="373" y="53"/>
                      </a:lnTo>
                      <a:lnTo>
                        <a:pt x="349" y="50"/>
                      </a:lnTo>
                      <a:lnTo>
                        <a:pt x="326" y="47"/>
                      </a:lnTo>
                      <a:lnTo>
                        <a:pt x="304" y="44"/>
                      </a:lnTo>
                      <a:lnTo>
                        <a:pt x="281" y="43"/>
                      </a:lnTo>
                      <a:lnTo>
                        <a:pt x="258" y="40"/>
                      </a:lnTo>
                      <a:lnTo>
                        <a:pt x="237" y="37"/>
                      </a:lnTo>
                      <a:lnTo>
                        <a:pt x="216" y="34"/>
                      </a:lnTo>
                      <a:lnTo>
                        <a:pt x="194" y="31"/>
                      </a:lnTo>
                      <a:lnTo>
                        <a:pt x="172" y="28"/>
                      </a:lnTo>
                      <a:lnTo>
                        <a:pt x="150" y="25"/>
                      </a:lnTo>
                      <a:lnTo>
                        <a:pt x="131" y="21"/>
                      </a:lnTo>
                      <a:lnTo>
                        <a:pt x="110" y="18"/>
                      </a:lnTo>
                      <a:lnTo>
                        <a:pt x="91" y="15"/>
                      </a:lnTo>
                      <a:lnTo>
                        <a:pt x="70" y="11"/>
                      </a:lnTo>
                      <a:lnTo>
                        <a:pt x="51" y="8"/>
                      </a:lnTo>
                      <a:lnTo>
                        <a:pt x="32" y="3"/>
                      </a:lnTo>
                      <a:lnTo>
                        <a:pt x="14" y="0"/>
                      </a:lnTo>
                      <a:lnTo>
                        <a:pt x="0" y="12"/>
                      </a:lnTo>
                      <a:lnTo>
                        <a:pt x="2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5" name="Freeform 64"/>
                <p:cNvSpPr>
                  <a:spLocks/>
                </p:cNvSpPr>
                <p:nvPr/>
              </p:nvSpPr>
              <p:spPr bwMode="auto">
                <a:xfrm>
                  <a:off x="5161" y="3132"/>
                  <a:ext cx="8" cy="4"/>
                </a:xfrm>
                <a:custGeom>
                  <a:avLst/>
                  <a:gdLst>
                    <a:gd name="T0" fmla="*/ 22 w 22"/>
                    <a:gd name="T1" fmla="*/ 10 h 12"/>
                    <a:gd name="T2" fmla="*/ 20 w 22"/>
                    <a:gd name="T3" fmla="*/ 4 h 12"/>
                    <a:gd name="T4" fmla="*/ 19 w 22"/>
                    <a:gd name="T5" fmla="*/ 1 h 12"/>
                    <a:gd name="T6" fmla="*/ 14 w 22"/>
                    <a:gd name="T7" fmla="*/ 0 h 12"/>
                    <a:gd name="T8" fmla="*/ 10 w 22"/>
                    <a:gd name="T9" fmla="*/ 0 h 12"/>
                    <a:gd name="T10" fmla="*/ 6 w 22"/>
                    <a:gd name="T11" fmla="*/ 0 h 12"/>
                    <a:gd name="T12" fmla="*/ 1 w 22"/>
                    <a:gd name="T13" fmla="*/ 3 h 12"/>
                    <a:gd name="T14" fmla="*/ 0 w 22"/>
                    <a:gd name="T15" fmla="*/ 7 h 12"/>
                    <a:gd name="T16" fmla="*/ 0 w 22"/>
                    <a:gd name="T17" fmla="*/ 12 h 12"/>
                    <a:gd name="T18" fmla="*/ 22 w 22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2">
                      <a:moveTo>
                        <a:pt x="22" y="10"/>
                      </a:moveTo>
                      <a:lnTo>
                        <a:pt x="20" y="4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6" name="Freeform 65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32" cy="360"/>
                </a:xfrm>
                <a:custGeom>
                  <a:avLst/>
                  <a:gdLst>
                    <a:gd name="T0" fmla="*/ 91 w 94"/>
                    <a:gd name="T1" fmla="*/ 1042 h 1079"/>
                    <a:gd name="T2" fmla="*/ 84 w 94"/>
                    <a:gd name="T3" fmla="*/ 972 h 1079"/>
                    <a:gd name="T4" fmla="*/ 78 w 94"/>
                    <a:gd name="T5" fmla="*/ 902 h 1079"/>
                    <a:gd name="T6" fmla="*/ 72 w 94"/>
                    <a:gd name="T7" fmla="*/ 834 h 1079"/>
                    <a:gd name="T8" fmla="*/ 67 w 94"/>
                    <a:gd name="T9" fmla="*/ 764 h 1079"/>
                    <a:gd name="T10" fmla="*/ 62 w 94"/>
                    <a:gd name="T11" fmla="*/ 695 h 1079"/>
                    <a:gd name="T12" fmla="*/ 58 w 94"/>
                    <a:gd name="T13" fmla="*/ 627 h 1079"/>
                    <a:gd name="T14" fmla="*/ 54 w 94"/>
                    <a:gd name="T15" fmla="*/ 559 h 1079"/>
                    <a:gd name="T16" fmla="*/ 49 w 94"/>
                    <a:gd name="T17" fmla="*/ 492 h 1079"/>
                    <a:gd name="T18" fmla="*/ 45 w 94"/>
                    <a:gd name="T19" fmla="*/ 425 h 1079"/>
                    <a:gd name="T20" fmla="*/ 40 w 94"/>
                    <a:gd name="T21" fmla="*/ 358 h 1079"/>
                    <a:gd name="T22" fmla="*/ 38 w 94"/>
                    <a:gd name="T23" fmla="*/ 293 h 1079"/>
                    <a:gd name="T24" fmla="*/ 33 w 94"/>
                    <a:gd name="T25" fmla="*/ 226 h 1079"/>
                    <a:gd name="T26" fmla="*/ 30 w 94"/>
                    <a:gd name="T27" fmla="*/ 162 h 1079"/>
                    <a:gd name="T28" fmla="*/ 27 w 94"/>
                    <a:gd name="T29" fmla="*/ 96 h 1079"/>
                    <a:gd name="T30" fmla="*/ 23 w 94"/>
                    <a:gd name="T31" fmla="*/ 32 h 1079"/>
                    <a:gd name="T32" fmla="*/ 0 w 94"/>
                    <a:gd name="T33" fmla="*/ 2 h 1079"/>
                    <a:gd name="T34" fmla="*/ 3 w 94"/>
                    <a:gd name="T35" fmla="*/ 64 h 1079"/>
                    <a:gd name="T36" fmla="*/ 6 w 94"/>
                    <a:gd name="T37" fmla="*/ 130 h 1079"/>
                    <a:gd name="T38" fmla="*/ 10 w 94"/>
                    <a:gd name="T39" fmla="*/ 195 h 1079"/>
                    <a:gd name="T40" fmla="*/ 13 w 94"/>
                    <a:gd name="T41" fmla="*/ 261 h 1079"/>
                    <a:gd name="T42" fmla="*/ 16 w 94"/>
                    <a:gd name="T43" fmla="*/ 326 h 1079"/>
                    <a:gd name="T44" fmla="*/ 20 w 94"/>
                    <a:gd name="T45" fmla="*/ 393 h 1079"/>
                    <a:gd name="T46" fmla="*/ 24 w 94"/>
                    <a:gd name="T47" fmla="*/ 460 h 1079"/>
                    <a:gd name="T48" fmla="*/ 29 w 94"/>
                    <a:gd name="T49" fmla="*/ 527 h 1079"/>
                    <a:gd name="T50" fmla="*/ 33 w 94"/>
                    <a:gd name="T51" fmla="*/ 595 h 1079"/>
                    <a:gd name="T52" fmla="*/ 38 w 94"/>
                    <a:gd name="T53" fmla="*/ 662 h 1079"/>
                    <a:gd name="T54" fmla="*/ 42 w 94"/>
                    <a:gd name="T55" fmla="*/ 732 h 1079"/>
                    <a:gd name="T56" fmla="*/ 48 w 94"/>
                    <a:gd name="T57" fmla="*/ 800 h 1079"/>
                    <a:gd name="T58" fmla="*/ 52 w 94"/>
                    <a:gd name="T59" fmla="*/ 870 h 1079"/>
                    <a:gd name="T60" fmla="*/ 59 w 94"/>
                    <a:gd name="T61" fmla="*/ 940 h 1079"/>
                    <a:gd name="T62" fmla="*/ 64 w 94"/>
                    <a:gd name="T63" fmla="*/ 1010 h 1079"/>
                    <a:gd name="T64" fmla="*/ 72 w 94"/>
                    <a:gd name="T65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" h="1079">
                      <a:moveTo>
                        <a:pt x="94" y="1077"/>
                      </a:moveTo>
                      <a:lnTo>
                        <a:pt x="91" y="1042"/>
                      </a:lnTo>
                      <a:lnTo>
                        <a:pt x="87" y="1007"/>
                      </a:lnTo>
                      <a:lnTo>
                        <a:pt x="84" y="972"/>
                      </a:lnTo>
                      <a:lnTo>
                        <a:pt x="81" y="937"/>
                      </a:lnTo>
                      <a:lnTo>
                        <a:pt x="78" y="902"/>
                      </a:lnTo>
                      <a:lnTo>
                        <a:pt x="75" y="867"/>
                      </a:lnTo>
                      <a:lnTo>
                        <a:pt x="72" y="834"/>
                      </a:lnTo>
                      <a:lnTo>
                        <a:pt x="69" y="799"/>
                      </a:lnTo>
                      <a:lnTo>
                        <a:pt x="67" y="764"/>
                      </a:lnTo>
                      <a:lnTo>
                        <a:pt x="64" y="730"/>
                      </a:lnTo>
                      <a:lnTo>
                        <a:pt x="62" y="695"/>
                      </a:lnTo>
                      <a:lnTo>
                        <a:pt x="59" y="662"/>
                      </a:lnTo>
                      <a:lnTo>
                        <a:pt x="58" y="627"/>
                      </a:lnTo>
                      <a:lnTo>
                        <a:pt x="55" y="594"/>
                      </a:lnTo>
                      <a:lnTo>
                        <a:pt x="54" y="559"/>
                      </a:lnTo>
                      <a:lnTo>
                        <a:pt x="52" y="525"/>
                      </a:lnTo>
                      <a:lnTo>
                        <a:pt x="49" y="492"/>
                      </a:lnTo>
                      <a:lnTo>
                        <a:pt x="48" y="458"/>
                      </a:lnTo>
                      <a:lnTo>
                        <a:pt x="45" y="425"/>
                      </a:lnTo>
                      <a:lnTo>
                        <a:pt x="43" y="391"/>
                      </a:lnTo>
                      <a:lnTo>
                        <a:pt x="40" y="358"/>
                      </a:lnTo>
                      <a:lnTo>
                        <a:pt x="39" y="326"/>
                      </a:lnTo>
                      <a:lnTo>
                        <a:pt x="38" y="293"/>
                      </a:lnTo>
                      <a:lnTo>
                        <a:pt x="36" y="259"/>
                      </a:lnTo>
                      <a:lnTo>
                        <a:pt x="33" y="226"/>
                      </a:lnTo>
                      <a:lnTo>
                        <a:pt x="33" y="194"/>
                      </a:lnTo>
                      <a:lnTo>
                        <a:pt x="30" y="162"/>
                      </a:lnTo>
                      <a:lnTo>
                        <a:pt x="29" y="128"/>
                      </a:lnTo>
                      <a:lnTo>
                        <a:pt x="27" y="96"/>
                      </a:lnTo>
                      <a:lnTo>
                        <a:pt x="26" y="64"/>
                      </a:lnTo>
                      <a:lnTo>
                        <a:pt x="23" y="32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1" y="34"/>
                      </a:lnTo>
                      <a:lnTo>
                        <a:pt x="3" y="64"/>
                      </a:lnTo>
                      <a:lnTo>
                        <a:pt x="4" y="98"/>
                      </a:lnTo>
                      <a:lnTo>
                        <a:pt x="6" y="130"/>
                      </a:lnTo>
                      <a:lnTo>
                        <a:pt x="8" y="162"/>
                      </a:lnTo>
                      <a:lnTo>
                        <a:pt x="10" y="195"/>
                      </a:lnTo>
                      <a:lnTo>
                        <a:pt x="11" y="227"/>
                      </a:lnTo>
                      <a:lnTo>
                        <a:pt x="13" y="261"/>
                      </a:lnTo>
                      <a:lnTo>
                        <a:pt x="14" y="294"/>
                      </a:lnTo>
                      <a:lnTo>
                        <a:pt x="16" y="326"/>
                      </a:lnTo>
                      <a:lnTo>
                        <a:pt x="19" y="359"/>
                      </a:lnTo>
                      <a:lnTo>
                        <a:pt x="20" y="393"/>
                      </a:lnTo>
                      <a:lnTo>
                        <a:pt x="23" y="426"/>
                      </a:lnTo>
                      <a:lnTo>
                        <a:pt x="24" y="460"/>
                      </a:lnTo>
                      <a:lnTo>
                        <a:pt x="26" y="493"/>
                      </a:lnTo>
                      <a:lnTo>
                        <a:pt x="29" y="527"/>
                      </a:lnTo>
                      <a:lnTo>
                        <a:pt x="30" y="560"/>
                      </a:lnTo>
                      <a:lnTo>
                        <a:pt x="33" y="595"/>
                      </a:lnTo>
                      <a:lnTo>
                        <a:pt x="35" y="629"/>
                      </a:lnTo>
                      <a:lnTo>
                        <a:pt x="38" y="662"/>
                      </a:lnTo>
                      <a:lnTo>
                        <a:pt x="39" y="697"/>
                      </a:lnTo>
                      <a:lnTo>
                        <a:pt x="42" y="732"/>
                      </a:lnTo>
                      <a:lnTo>
                        <a:pt x="45" y="767"/>
                      </a:lnTo>
                      <a:lnTo>
                        <a:pt x="48" y="800"/>
                      </a:lnTo>
                      <a:lnTo>
                        <a:pt x="49" y="835"/>
                      </a:lnTo>
                      <a:lnTo>
                        <a:pt x="52" y="870"/>
                      </a:lnTo>
                      <a:lnTo>
                        <a:pt x="55" y="905"/>
                      </a:lnTo>
                      <a:lnTo>
                        <a:pt x="59" y="940"/>
                      </a:lnTo>
                      <a:lnTo>
                        <a:pt x="62" y="975"/>
                      </a:lnTo>
                      <a:lnTo>
                        <a:pt x="64" y="1010"/>
                      </a:lnTo>
                      <a:lnTo>
                        <a:pt x="68" y="1045"/>
                      </a:lnTo>
                      <a:lnTo>
                        <a:pt x="72" y="1079"/>
                      </a:lnTo>
                      <a:lnTo>
                        <a:pt x="94" y="10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7" name="Freeform 66"/>
                <p:cNvSpPr>
                  <a:spLocks/>
                </p:cNvSpPr>
                <p:nvPr/>
              </p:nvSpPr>
              <p:spPr bwMode="auto">
                <a:xfrm>
                  <a:off x="5161" y="3135"/>
                  <a:ext cx="8" cy="4"/>
                </a:xfrm>
                <a:custGeom>
                  <a:avLst/>
                  <a:gdLst>
                    <a:gd name="T0" fmla="*/ 0 w 22"/>
                    <a:gd name="T1" fmla="*/ 3 h 13"/>
                    <a:gd name="T2" fmla="*/ 0 w 22"/>
                    <a:gd name="T3" fmla="*/ 7 h 13"/>
                    <a:gd name="T4" fmla="*/ 3 w 22"/>
                    <a:gd name="T5" fmla="*/ 10 h 13"/>
                    <a:gd name="T6" fmla="*/ 7 w 22"/>
                    <a:gd name="T7" fmla="*/ 13 h 13"/>
                    <a:gd name="T8" fmla="*/ 11 w 22"/>
                    <a:gd name="T9" fmla="*/ 13 h 13"/>
                    <a:gd name="T10" fmla="*/ 16 w 22"/>
                    <a:gd name="T11" fmla="*/ 11 h 13"/>
                    <a:gd name="T12" fmla="*/ 19 w 22"/>
                    <a:gd name="T13" fmla="*/ 10 h 13"/>
                    <a:gd name="T14" fmla="*/ 22 w 22"/>
                    <a:gd name="T15" fmla="*/ 6 h 13"/>
                    <a:gd name="T16" fmla="*/ 22 w 22"/>
                    <a:gd name="T17" fmla="*/ 0 h 13"/>
                    <a:gd name="T18" fmla="*/ 0 w 22"/>
                    <a:gd name="T1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3">
                      <a:moveTo>
                        <a:pt x="0" y="3"/>
                      </a:move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6" y="11"/>
                      </a:lnTo>
                      <a:lnTo>
                        <a:pt x="19" y="10"/>
                      </a:lnTo>
                      <a:lnTo>
                        <a:pt x="22" y="6"/>
                      </a:lnTo>
                      <a:lnTo>
                        <a:pt x="2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8" name="Freeform 67"/>
                <p:cNvSpPr>
                  <a:spLocks/>
                </p:cNvSpPr>
                <p:nvPr/>
              </p:nvSpPr>
              <p:spPr bwMode="auto">
                <a:xfrm>
                  <a:off x="5040" y="2732"/>
                  <a:ext cx="128" cy="392"/>
                </a:xfrm>
                <a:custGeom>
                  <a:avLst/>
                  <a:gdLst>
                    <a:gd name="T0" fmla="*/ 385 w 385"/>
                    <a:gd name="T1" fmla="*/ 0 h 1177"/>
                    <a:gd name="T2" fmla="*/ 378 w 385"/>
                    <a:gd name="T3" fmla="*/ 138 h 1177"/>
                    <a:gd name="T4" fmla="*/ 372 w 385"/>
                    <a:gd name="T5" fmla="*/ 279 h 1177"/>
                    <a:gd name="T6" fmla="*/ 369 w 385"/>
                    <a:gd name="T7" fmla="*/ 422 h 1177"/>
                    <a:gd name="T8" fmla="*/ 368 w 385"/>
                    <a:gd name="T9" fmla="*/ 564 h 1177"/>
                    <a:gd name="T10" fmla="*/ 369 w 385"/>
                    <a:gd name="T11" fmla="*/ 710 h 1177"/>
                    <a:gd name="T12" fmla="*/ 372 w 385"/>
                    <a:gd name="T13" fmla="*/ 857 h 1177"/>
                    <a:gd name="T14" fmla="*/ 378 w 385"/>
                    <a:gd name="T15" fmla="*/ 1007 h 1177"/>
                    <a:gd name="T16" fmla="*/ 385 w 385"/>
                    <a:gd name="T17" fmla="*/ 1158 h 1177"/>
                    <a:gd name="T18" fmla="*/ 359 w 385"/>
                    <a:gd name="T19" fmla="*/ 1164 h 1177"/>
                    <a:gd name="T20" fmla="*/ 334 w 385"/>
                    <a:gd name="T21" fmla="*/ 1168 h 1177"/>
                    <a:gd name="T22" fmla="*/ 308 w 385"/>
                    <a:gd name="T23" fmla="*/ 1172 h 1177"/>
                    <a:gd name="T24" fmla="*/ 280 w 385"/>
                    <a:gd name="T25" fmla="*/ 1174 h 1177"/>
                    <a:gd name="T26" fmla="*/ 254 w 385"/>
                    <a:gd name="T27" fmla="*/ 1177 h 1177"/>
                    <a:gd name="T28" fmla="*/ 227 w 385"/>
                    <a:gd name="T29" fmla="*/ 1177 h 1177"/>
                    <a:gd name="T30" fmla="*/ 200 w 385"/>
                    <a:gd name="T31" fmla="*/ 1177 h 1177"/>
                    <a:gd name="T32" fmla="*/ 174 w 385"/>
                    <a:gd name="T33" fmla="*/ 1174 h 1177"/>
                    <a:gd name="T34" fmla="*/ 148 w 385"/>
                    <a:gd name="T35" fmla="*/ 1171 h 1177"/>
                    <a:gd name="T36" fmla="*/ 123 w 385"/>
                    <a:gd name="T37" fmla="*/ 1167 h 1177"/>
                    <a:gd name="T38" fmla="*/ 100 w 385"/>
                    <a:gd name="T39" fmla="*/ 1161 h 1177"/>
                    <a:gd name="T40" fmla="*/ 77 w 385"/>
                    <a:gd name="T41" fmla="*/ 1152 h 1177"/>
                    <a:gd name="T42" fmla="*/ 56 w 385"/>
                    <a:gd name="T43" fmla="*/ 1142 h 1177"/>
                    <a:gd name="T44" fmla="*/ 38 w 385"/>
                    <a:gd name="T45" fmla="*/ 1132 h 1177"/>
                    <a:gd name="T46" fmla="*/ 19 w 385"/>
                    <a:gd name="T47" fmla="*/ 1119 h 1177"/>
                    <a:gd name="T48" fmla="*/ 4 w 385"/>
                    <a:gd name="T49" fmla="*/ 1103 h 1177"/>
                    <a:gd name="T50" fmla="*/ 0 w 385"/>
                    <a:gd name="T51" fmla="*/ 976 h 1177"/>
                    <a:gd name="T52" fmla="*/ 0 w 385"/>
                    <a:gd name="T53" fmla="*/ 845 h 1177"/>
                    <a:gd name="T54" fmla="*/ 1 w 385"/>
                    <a:gd name="T55" fmla="*/ 710 h 1177"/>
                    <a:gd name="T56" fmla="*/ 7 w 385"/>
                    <a:gd name="T57" fmla="*/ 577 h 1177"/>
                    <a:gd name="T58" fmla="*/ 14 w 385"/>
                    <a:gd name="T59" fmla="*/ 452 h 1177"/>
                    <a:gd name="T60" fmla="*/ 24 w 385"/>
                    <a:gd name="T61" fmla="*/ 334 h 1177"/>
                    <a:gd name="T62" fmla="*/ 36 w 385"/>
                    <a:gd name="T63" fmla="*/ 230 h 1177"/>
                    <a:gd name="T64" fmla="*/ 51 w 385"/>
                    <a:gd name="T65" fmla="*/ 141 h 1177"/>
                    <a:gd name="T66" fmla="*/ 71 w 385"/>
                    <a:gd name="T67" fmla="*/ 132 h 1177"/>
                    <a:gd name="T68" fmla="*/ 91 w 385"/>
                    <a:gd name="T69" fmla="*/ 124 h 1177"/>
                    <a:gd name="T70" fmla="*/ 113 w 385"/>
                    <a:gd name="T71" fmla="*/ 115 h 1177"/>
                    <a:gd name="T72" fmla="*/ 134 w 385"/>
                    <a:gd name="T73" fmla="*/ 106 h 1177"/>
                    <a:gd name="T74" fmla="*/ 155 w 385"/>
                    <a:gd name="T75" fmla="*/ 97 h 1177"/>
                    <a:gd name="T76" fmla="*/ 176 w 385"/>
                    <a:gd name="T77" fmla="*/ 89 h 1177"/>
                    <a:gd name="T78" fmla="*/ 196 w 385"/>
                    <a:gd name="T79" fmla="*/ 80 h 1177"/>
                    <a:gd name="T80" fmla="*/ 218 w 385"/>
                    <a:gd name="T81" fmla="*/ 70 h 1177"/>
                    <a:gd name="T82" fmla="*/ 238 w 385"/>
                    <a:gd name="T83" fmla="*/ 61 h 1177"/>
                    <a:gd name="T84" fmla="*/ 259 w 385"/>
                    <a:gd name="T85" fmla="*/ 54 h 1177"/>
                    <a:gd name="T86" fmla="*/ 280 w 385"/>
                    <a:gd name="T87" fmla="*/ 44 h 1177"/>
                    <a:gd name="T88" fmla="*/ 301 w 385"/>
                    <a:gd name="T89" fmla="*/ 35 h 1177"/>
                    <a:gd name="T90" fmla="*/ 323 w 385"/>
                    <a:gd name="T91" fmla="*/ 26 h 1177"/>
                    <a:gd name="T92" fmla="*/ 343 w 385"/>
                    <a:gd name="T93" fmla="*/ 17 h 1177"/>
                    <a:gd name="T94" fmla="*/ 365 w 385"/>
                    <a:gd name="T95" fmla="*/ 9 h 1177"/>
                    <a:gd name="T96" fmla="*/ 385 w 385"/>
                    <a:gd name="T97" fmla="*/ 0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5" h="1177">
                      <a:moveTo>
                        <a:pt x="385" y="0"/>
                      </a:moveTo>
                      <a:lnTo>
                        <a:pt x="378" y="138"/>
                      </a:lnTo>
                      <a:lnTo>
                        <a:pt x="372" y="279"/>
                      </a:lnTo>
                      <a:lnTo>
                        <a:pt x="369" y="422"/>
                      </a:lnTo>
                      <a:lnTo>
                        <a:pt x="368" y="564"/>
                      </a:lnTo>
                      <a:lnTo>
                        <a:pt x="369" y="710"/>
                      </a:lnTo>
                      <a:lnTo>
                        <a:pt x="372" y="857"/>
                      </a:lnTo>
                      <a:lnTo>
                        <a:pt x="378" y="1007"/>
                      </a:lnTo>
                      <a:lnTo>
                        <a:pt x="385" y="1158"/>
                      </a:lnTo>
                      <a:lnTo>
                        <a:pt x="359" y="1164"/>
                      </a:lnTo>
                      <a:lnTo>
                        <a:pt x="334" y="1168"/>
                      </a:lnTo>
                      <a:lnTo>
                        <a:pt x="308" y="1172"/>
                      </a:lnTo>
                      <a:lnTo>
                        <a:pt x="280" y="1174"/>
                      </a:lnTo>
                      <a:lnTo>
                        <a:pt x="254" y="1177"/>
                      </a:lnTo>
                      <a:lnTo>
                        <a:pt x="227" y="1177"/>
                      </a:lnTo>
                      <a:lnTo>
                        <a:pt x="200" y="1177"/>
                      </a:lnTo>
                      <a:lnTo>
                        <a:pt x="174" y="1174"/>
                      </a:lnTo>
                      <a:lnTo>
                        <a:pt x="148" y="1171"/>
                      </a:lnTo>
                      <a:lnTo>
                        <a:pt x="123" y="1167"/>
                      </a:lnTo>
                      <a:lnTo>
                        <a:pt x="100" y="1161"/>
                      </a:lnTo>
                      <a:lnTo>
                        <a:pt x="77" y="1152"/>
                      </a:lnTo>
                      <a:lnTo>
                        <a:pt x="56" y="1142"/>
                      </a:lnTo>
                      <a:lnTo>
                        <a:pt x="38" y="1132"/>
                      </a:lnTo>
                      <a:lnTo>
                        <a:pt x="19" y="1119"/>
                      </a:lnTo>
                      <a:lnTo>
                        <a:pt x="4" y="1103"/>
                      </a:lnTo>
                      <a:lnTo>
                        <a:pt x="0" y="976"/>
                      </a:lnTo>
                      <a:lnTo>
                        <a:pt x="0" y="845"/>
                      </a:lnTo>
                      <a:lnTo>
                        <a:pt x="1" y="710"/>
                      </a:lnTo>
                      <a:lnTo>
                        <a:pt x="7" y="577"/>
                      </a:lnTo>
                      <a:lnTo>
                        <a:pt x="14" y="452"/>
                      </a:lnTo>
                      <a:lnTo>
                        <a:pt x="24" y="334"/>
                      </a:lnTo>
                      <a:lnTo>
                        <a:pt x="36" y="230"/>
                      </a:lnTo>
                      <a:lnTo>
                        <a:pt x="51" y="141"/>
                      </a:lnTo>
                      <a:lnTo>
                        <a:pt x="71" y="132"/>
                      </a:lnTo>
                      <a:lnTo>
                        <a:pt x="91" y="124"/>
                      </a:lnTo>
                      <a:lnTo>
                        <a:pt x="113" y="115"/>
                      </a:lnTo>
                      <a:lnTo>
                        <a:pt x="134" y="106"/>
                      </a:lnTo>
                      <a:lnTo>
                        <a:pt x="155" y="97"/>
                      </a:lnTo>
                      <a:lnTo>
                        <a:pt x="176" y="89"/>
                      </a:lnTo>
                      <a:lnTo>
                        <a:pt x="196" y="80"/>
                      </a:lnTo>
                      <a:lnTo>
                        <a:pt x="218" y="70"/>
                      </a:lnTo>
                      <a:lnTo>
                        <a:pt x="238" y="61"/>
                      </a:lnTo>
                      <a:lnTo>
                        <a:pt x="259" y="54"/>
                      </a:lnTo>
                      <a:lnTo>
                        <a:pt x="280" y="44"/>
                      </a:lnTo>
                      <a:lnTo>
                        <a:pt x="301" y="35"/>
                      </a:lnTo>
                      <a:lnTo>
                        <a:pt x="323" y="26"/>
                      </a:lnTo>
                      <a:lnTo>
                        <a:pt x="343" y="17"/>
                      </a:lnTo>
                      <a:lnTo>
                        <a:pt x="365" y="9"/>
                      </a:lnTo>
                      <a:lnTo>
                        <a:pt x="38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79" name="Freeform 68"/>
                <p:cNvSpPr>
                  <a:spLocks/>
                </p:cNvSpPr>
                <p:nvPr/>
              </p:nvSpPr>
              <p:spPr bwMode="auto">
                <a:xfrm>
                  <a:off x="5158" y="2732"/>
                  <a:ext cx="14" cy="390"/>
                </a:xfrm>
                <a:custGeom>
                  <a:avLst/>
                  <a:gdLst>
                    <a:gd name="T0" fmla="*/ 32 w 41"/>
                    <a:gd name="T1" fmla="*/ 1169 h 1169"/>
                    <a:gd name="T2" fmla="*/ 41 w 41"/>
                    <a:gd name="T3" fmla="*/ 1158 h 1169"/>
                    <a:gd name="T4" fmla="*/ 38 w 41"/>
                    <a:gd name="T5" fmla="*/ 1119 h 1169"/>
                    <a:gd name="T6" fmla="*/ 36 w 41"/>
                    <a:gd name="T7" fmla="*/ 1081 h 1169"/>
                    <a:gd name="T8" fmla="*/ 35 w 41"/>
                    <a:gd name="T9" fmla="*/ 1043 h 1169"/>
                    <a:gd name="T10" fmla="*/ 32 w 41"/>
                    <a:gd name="T11" fmla="*/ 1007 h 1169"/>
                    <a:gd name="T12" fmla="*/ 32 w 41"/>
                    <a:gd name="T13" fmla="*/ 969 h 1169"/>
                    <a:gd name="T14" fmla="*/ 29 w 41"/>
                    <a:gd name="T15" fmla="*/ 931 h 1169"/>
                    <a:gd name="T16" fmla="*/ 29 w 41"/>
                    <a:gd name="T17" fmla="*/ 893 h 1169"/>
                    <a:gd name="T18" fmla="*/ 28 w 41"/>
                    <a:gd name="T19" fmla="*/ 857 h 1169"/>
                    <a:gd name="T20" fmla="*/ 26 w 41"/>
                    <a:gd name="T21" fmla="*/ 820 h 1169"/>
                    <a:gd name="T22" fmla="*/ 25 w 41"/>
                    <a:gd name="T23" fmla="*/ 784 h 1169"/>
                    <a:gd name="T24" fmla="*/ 25 w 41"/>
                    <a:gd name="T25" fmla="*/ 746 h 1169"/>
                    <a:gd name="T26" fmla="*/ 25 w 41"/>
                    <a:gd name="T27" fmla="*/ 710 h 1169"/>
                    <a:gd name="T28" fmla="*/ 23 w 41"/>
                    <a:gd name="T29" fmla="*/ 673 h 1169"/>
                    <a:gd name="T30" fmla="*/ 23 w 41"/>
                    <a:gd name="T31" fmla="*/ 637 h 1169"/>
                    <a:gd name="T32" fmla="*/ 23 w 41"/>
                    <a:gd name="T33" fmla="*/ 493 h 1169"/>
                    <a:gd name="T34" fmla="*/ 23 w 41"/>
                    <a:gd name="T35" fmla="*/ 457 h 1169"/>
                    <a:gd name="T36" fmla="*/ 25 w 41"/>
                    <a:gd name="T37" fmla="*/ 422 h 1169"/>
                    <a:gd name="T38" fmla="*/ 25 w 41"/>
                    <a:gd name="T39" fmla="*/ 385 h 1169"/>
                    <a:gd name="T40" fmla="*/ 25 w 41"/>
                    <a:gd name="T41" fmla="*/ 350 h 1169"/>
                    <a:gd name="T42" fmla="*/ 26 w 41"/>
                    <a:gd name="T43" fmla="*/ 314 h 1169"/>
                    <a:gd name="T44" fmla="*/ 28 w 41"/>
                    <a:gd name="T45" fmla="*/ 279 h 1169"/>
                    <a:gd name="T46" fmla="*/ 29 w 41"/>
                    <a:gd name="T47" fmla="*/ 244 h 1169"/>
                    <a:gd name="T48" fmla="*/ 29 w 41"/>
                    <a:gd name="T49" fmla="*/ 209 h 1169"/>
                    <a:gd name="T50" fmla="*/ 32 w 41"/>
                    <a:gd name="T51" fmla="*/ 174 h 1169"/>
                    <a:gd name="T52" fmla="*/ 32 w 41"/>
                    <a:gd name="T53" fmla="*/ 140 h 1169"/>
                    <a:gd name="T54" fmla="*/ 35 w 41"/>
                    <a:gd name="T55" fmla="*/ 105 h 1169"/>
                    <a:gd name="T56" fmla="*/ 36 w 41"/>
                    <a:gd name="T57" fmla="*/ 70 h 1169"/>
                    <a:gd name="T58" fmla="*/ 38 w 41"/>
                    <a:gd name="T59" fmla="*/ 35 h 1169"/>
                    <a:gd name="T60" fmla="*/ 41 w 41"/>
                    <a:gd name="T61" fmla="*/ 0 h 1169"/>
                    <a:gd name="T62" fmla="*/ 17 w 41"/>
                    <a:gd name="T63" fmla="*/ 0 h 1169"/>
                    <a:gd name="T64" fmla="*/ 15 w 41"/>
                    <a:gd name="T65" fmla="*/ 33 h 1169"/>
                    <a:gd name="T66" fmla="*/ 13 w 41"/>
                    <a:gd name="T67" fmla="*/ 68 h 1169"/>
                    <a:gd name="T68" fmla="*/ 12 w 41"/>
                    <a:gd name="T69" fmla="*/ 103 h 1169"/>
                    <a:gd name="T70" fmla="*/ 10 w 41"/>
                    <a:gd name="T71" fmla="*/ 138 h 1169"/>
                    <a:gd name="T72" fmla="*/ 9 w 41"/>
                    <a:gd name="T73" fmla="*/ 173 h 1169"/>
                    <a:gd name="T74" fmla="*/ 7 w 41"/>
                    <a:gd name="T75" fmla="*/ 208 h 1169"/>
                    <a:gd name="T76" fmla="*/ 6 w 41"/>
                    <a:gd name="T77" fmla="*/ 243 h 1169"/>
                    <a:gd name="T78" fmla="*/ 4 w 41"/>
                    <a:gd name="T79" fmla="*/ 278 h 1169"/>
                    <a:gd name="T80" fmla="*/ 3 w 41"/>
                    <a:gd name="T81" fmla="*/ 314 h 1169"/>
                    <a:gd name="T82" fmla="*/ 3 w 41"/>
                    <a:gd name="T83" fmla="*/ 350 h 1169"/>
                    <a:gd name="T84" fmla="*/ 1 w 41"/>
                    <a:gd name="T85" fmla="*/ 385 h 1169"/>
                    <a:gd name="T86" fmla="*/ 1 w 41"/>
                    <a:gd name="T87" fmla="*/ 422 h 1169"/>
                    <a:gd name="T88" fmla="*/ 0 w 41"/>
                    <a:gd name="T89" fmla="*/ 457 h 1169"/>
                    <a:gd name="T90" fmla="*/ 0 w 41"/>
                    <a:gd name="T91" fmla="*/ 493 h 1169"/>
                    <a:gd name="T92" fmla="*/ 0 w 41"/>
                    <a:gd name="T93" fmla="*/ 637 h 1169"/>
                    <a:gd name="T94" fmla="*/ 0 w 41"/>
                    <a:gd name="T95" fmla="*/ 673 h 1169"/>
                    <a:gd name="T96" fmla="*/ 1 w 41"/>
                    <a:gd name="T97" fmla="*/ 710 h 1169"/>
                    <a:gd name="T98" fmla="*/ 1 w 41"/>
                    <a:gd name="T99" fmla="*/ 746 h 1169"/>
                    <a:gd name="T100" fmla="*/ 3 w 41"/>
                    <a:gd name="T101" fmla="*/ 784 h 1169"/>
                    <a:gd name="T102" fmla="*/ 3 w 41"/>
                    <a:gd name="T103" fmla="*/ 820 h 1169"/>
                    <a:gd name="T104" fmla="*/ 4 w 41"/>
                    <a:gd name="T105" fmla="*/ 858 h 1169"/>
                    <a:gd name="T106" fmla="*/ 6 w 41"/>
                    <a:gd name="T107" fmla="*/ 895 h 1169"/>
                    <a:gd name="T108" fmla="*/ 7 w 41"/>
                    <a:gd name="T109" fmla="*/ 932 h 1169"/>
                    <a:gd name="T110" fmla="*/ 9 w 41"/>
                    <a:gd name="T111" fmla="*/ 970 h 1169"/>
                    <a:gd name="T112" fmla="*/ 10 w 41"/>
                    <a:gd name="T113" fmla="*/ 1008 h 1169"/>
                    <a:gd name="T114" fmla="*/ 12 w 41"/>
                    <a:gd name="T115" fmla="*/ 1044 h 1169"/>
                    <a:gd name="T116" fmla="*/ 13 w 41"/>
                    <a:gd name="T117" fmla="*/ 1084 h 1169"/>
                    <a:gd name="T118" fmla="*/ 15 w 41"/>
                    <a:gd name="T119" fmla="*/ 1120 h 1169"/>
                    <a:gd name="T120" fmla="*/ 17 w 41"/>
                    <a:gd name="T121" fmla="*/ 1158 h 1169"/>
                    <a:gd name="T122" fmla="*/ 26 w 41"/>
                    <a:gd name="T123" fmla="*/ 1146 h 1169"/>
                    <a:gd name="T124" fmla="*/ 32 w 41"/>
                    <a:gd name="T125" fmla="*/ 1169 h 1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1" h="1169">
                      <a:moveTo>
                        <a:pt x="32" y="1169"/>
                      </a:moveTo>
                      <a:lnTo>
                        <a:pt x="41" y="1158"/>
                      </a:lnTo>
                      <a:lnTo>
                        <a:pt x="38" y="1119"/>
                      </a:lnTo>
                      <a:lnTo>
                        <a:pt x="36" y="1081"/>
                      </a:lnTo>
                      <a:lnTo>
                        <a:pt x="35" y="1043"/>
                      </a:lnTo>
                      <a:lnTo>
                        <a:pt x="32" y="1007"/>
                      </a:lnTo>
                      <a:lnTo>
                        <a:pt x="32" y="969"/>
                      </a:lnTo>
                      <a:lnTo>
                        <a:pt x="29" y="931"/>
                      </a:lnTo>
                      <a:lnTo>
                        <a:pt x="29" y="893"/>
                      </a:lnTo>
                      <a:lnTo>
                        <a:pt x="28" y="857"/>
                      </a:lnTo>
                      <a:lnTo>
                        <a:pt x="26" y="820"/>
                      </a:lnTo>
                      <a:lnTo>
                        <a:pt x="25" y="784"/>
                      </a:lnTo>
                      <a:lnTo>
                        <a:pt x="25" y="746"/>
                      </a:lnTo>
                      <a:lnTo>
                        <a:pt x="25" y="710"/>
                      </a:lnTo>
                      <a:lnTo>
                        <a:pt x="23" y="673"/>
                      </a:lnTo>
                      <a:lnTo>
                        <a:pt x="23" y="637"/>
                      </a:lnTo>
                      <a:lnTo>
                        <a:pt x="23" y="493"/>
                      </a:lnTo>
                      <a:lnTo>
                        <a:pt x="23" y="457"/>
                      </a:lnTo>
                      <a:lnTo>
                        <a:pt x="25" y="422"/>
                      </a:lnTo>
                      <a:lnTo>
                        <a:pt x="25" y="385"/>
                      </a:lnTo>
                      <a:lnTo>
                        <a:pt x="25" y="350"/>
                      </a:lnTo>
                      <a:lnTo>
                        <a:pt x="26" y="314"/>
                      </a:lnTo>
                      <a:lnTo>
                        <a:pt x="28" y="279"/>
                      </a:lnTo>
                      <a:lnTo>
                        <a:pt x="29" y="244"/>
                      </a:lnTo>
                      <a:lnTo>
                        <a:pt x="29" y="209"/>
                      </a:lnTo>
                      <a:lnTo>
                        <a:pt x="32" y="174"/>
                      </a:lnTo>
                      <a:lnTo>
                        <a:pt x="32" y="140"/>
                      </a:lnTo>
                      <a:lnTo>
                        <a:pt x="35" y="105"/>
                      </a:lnTo>
                      <a:lnTo>
                        <a:pt x="36" y="70"/>
                      </a:lnTo>
                      <a:lnTo>
                        <a:pt x="38" y="35"/>
                      </a:lnTo>
                      <a:lnTo>
                        <a:pt x="41" y="0"/>
                      </a:lnTo>
                      <a:lnTo>
                        <a:pt x="17" y="0"/>
                      </a:lnTo>
                      <a:lnTo>
                        <a:pt x="15" y="33"/>
                      </a:lnTo>
                      <a:lnTo>
                        <a:pt x="13" y="68"/>
                      </a:lnTo>
                      <a:lnTo>
                        <a:pt x="12" y="103"/>
                      </a:lnTo>
                      <a:lnTo>
                        <a:pt x="10" y="138"/>
                      </a:lnTo>
                      <a:lnTo>
                        <a:pt x="9" y="173"/>
                      </a:lnTo>
                      <a:lnTo>
                        <a:pt x="7" y="208"/>
                      </a:lnTo>
                      <a:lnTo>
                        <a:pt x="6" y="243"/>
                      </a:lnTo>
                      <a:lnTo>
                        <a:pt x="4" y="278"/>
                      </a:lnTo>
                      <a:lnTo>
                        <a:pt x="3" y="314"/>
                      </a:lnTo>
                      <a:lnTo>
                        <a:pt x="3" y="350"/>
                      </a:lnTo>
                      <a:lnTo>
                        <a:pt x="1" y="385"/>
                      </a:lnTo>
                      <a:lnTo>
                        <a:pt x="1" y="422"/>
                      </a:lnTo>
                      <a:lnTo>
                        <a:pt x="0" y="457"/>
                      </a:lnTo>
                      <a:lnTo>
                        <a:pt x="0" y="493"/>
                      </a:lnTo>
                      <a:lnTo>
                        <a:pt x="0" y="637"/>
                      </a:lnTo>
                      <a:lnTo>
                        <a:pt x="0" y="673"/>
                      </a:lnTo>
                      <a:lnTo>
                        <a:pt x="1" y="710"/>
                      </a:lnTo>
                      <a:lnTo>
                        <a:pt x="1" y="746"/>
                      </a:lnTo>
                      <a:lnTo>
                        <a:pt x="3" y="784"/>
                      </a:lnTo>
                      <a:lnTo>
                        <a:pt x="3" y="820"/>
                      </a:lnTo>
                      <a:lnTo>
                        <a:pt x="4" y="858"/>
                      </a:lnTo>
                      <a:lnTo>
                        <a:pt x="6" y="895"/>
                      </a:lnTo>
                      <a:lnTo>
                        <a:pt x="7" y="932"/>
                      </a:lnTo>
                      <a:lnTo>
                        <a:pt x="9" y="970"/>
                      </a:lnTo>
                      <a:lnTo>
                        <a:pt x="10" y="1008"/>
                      </a:lnTo>
                      <a:lnTo>
                        <a:pt x="12" y="1044"/>
                      </a:lnTo>
                      <a:lnTo>
                        <a:pt x="13" y="1084"/>
                      </a:lnTo>
                      <a:lnTo>
                        <a:pt x="15" y="1120"/>
                      </a:lnTo>
                      <a:lnTo>
                        <a:pt x="17" y="1158"/>
                      </a:lnTo>
                      <a:lnTo>
                        <a:pt x="26" y="1146"/>
                      </a:lnTo>
                      <a:lnTo>
                        <a:pt x="32" y="11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0" name="Freeform 69"/>
                <p:cNvSpPr>
                  <a:spLocks/>
                </p:cNvSpPr>
                <p:nvPr/>
              </p:nvSpPr>
              <p:spPr bwMode="auto">
                <a:xfrm>
                  <a:off x="5037" y="3097"/>
                  <a:ext cx="132" cy="31"/>
                </a:xfrm>
                <a:custGeom>
                  <a:avLst/>
                  <a:gdLst>
                    <a:gd name="T0" fmla="*/ 0 w 396"/>
                    <a:gd name="T1" fmla="*/ 9 h 93"/>
                    <a:gd name="T2" fmla="*/ 3 w 396"/>
                    <a:gd name="T3" fmla="*/ 16 h 93"/>
                    <a:gd name="T4" fmla="*/ 19 w 396"/>
                    <a:gd name="T5" fmla="*/ 32 h 93"/>
                    <a:gd name="T6" fmla="*/ 38 w 396"/>
                    <a:gd name="T7" fmla="*/ 47 h 93"/>
                    <a:gd name="T8" fmla="*/ 59 w 396"/>
                    <a:gd name="T9" fmla="*/ 58 h 93"/>
                    <a:gd name="T10" fmla="*/ 80 w 396"/>
                    <a:gd name="T11" fmla="*/ 69 h 93"/>
                    <a:gd name="T12" fmla="*/ 104 w 396"/>
                    <a:gd name="T13" fmla="*/ 76 h 93"/>
                    <a:gd name="T14" fmla="*/ 130 w 396"/>
                    <a:gd name="T15" fmla="*/ 83 h 93"/>
                    <a:gd name="T16" fmla="*/ 155 w 396"/>
                    <a:gd name="T17" fmla="*/ 88 h 93"/>
                    <a:gd name="T18" fmla="*/ 181 w 396"/>
                    <a:gd name="T19" fmla="*/ 90 h 93"/>
                    <a:gd name="T20" fmla="*/ 207 w 396"/>
                    <a:gd name="T21" fmla="*/ 92 h 93"/>
                    <a:gd name="T22" fmla="*/ 235 w 396"/>
                    <a:gd name="T23" fmla="*/ 93 h 93"/>
                    <a:gd name="T24" fmla="*/ 262 w 396"/>
                    <a:gd name="T25" fmla="*/ 92 h 93"/>
                    <a:gd name="T26" fmla="*/ 290 w 396"/>
                    <a:gd name="T27" fmla="*/ 90 h 93"/>
                    <a:gd name="T28" fmla="*/ 316 w 396"/>
                    <a:gd name="T29" fmla="*/ 89 h 93"/>
                    <a:gd name="T30" fmla="*/ 344 w 396"/>
                    <a:gd name="T31" fmla="*/ 85 h 93"/>
                    <a:gd name="T32" fmla="*/ 370 w 396"/>
                    <a:gd name="T33" fmla="*/ 80 h 93"/>
                    <a:gd name="T34" fmla="*/ 396 w 396"/>
                    <a:gd name="T35" fmla="*/ 74 h 93"/>
                    <a:gd name="T36" fmla="*/ 390 w 396"/>
                    <a:gd name="T37" fmla="*/ 51 h 93"/>
                    <a:gd name="T38" fmla="*/ 365 w 396"/>
                    <a:gd name="T39" fmla="*/ 57 h 93"/>
                    <a:gd name="T40" fmla="*/ 341 w 396"/>
                    <a:gd name="T41" fmla="*/ 61 h 93"/>
                    <a:gd name="T42" fmla="*/ 313 w 396"/>
                    <a:gd name="T43" fmla="*/ 66 h 93"/>
                    <a:gd name="T44" fmla="*/ 287 w 396"/>
                    <a:gd name="T45" fmla="*/ 69 h 93"/>
                    <a:gd name="T46" fmla="*/ 261 w 396"/>
                    <a:gd name="T47" fmla="*/ 70 h 93"/>
                    <a:gd name="T48" fmla="*/ 208 w 396"/>
                    <a:gd name="T49" fmla="*/ 70 h 93"/>
                    <a:gd name="T50" fmla="*/ 182 w 396"/>
                    <a:gd name="T51" fmla="*/ 69 h 93"/>
                    <a:gd name="T52" fmla="*/ 158 w 396"/>
                    <a:gd name="T53" fmla="*/ 64 h 93"/>
                    <a:gd name="T54" fmla="*/ 134 w 396"/>
                    <a:gd name="T55" fmla="*/ 60 h 93"/>
                    <a:gd name="T56" fmla="*/ 111 w 396"/>
                    <a:gd name="T57" fmla="*/ 54 h 93"/>
                    <a:gd name="T58" fmla="*/ 89 w 396"/>
                    <a:gd name="T59" fmla="*/ 47 h 93"/>
                    <a:gd name="T60" fmla="*/ 70 w 396"/>
                    <a:gd name="T61" fmla="*/ 37 h 93"/>
                    <a:gd name="T62" fmla="*/ 51 w 396"/>
                    <a:gd name="T63" fmla="*/ 26 h 93"/>
                    <a:gd name="T64" fmla="*/ 35 w 396"/>
                    <a:gd name="T65" fmla="*/ 15 h 93"/>
                    <a:gd name="T66" fmla="*/ 19 w 396"/>
                    <a:gd name="T67" fmla="*/ 0 h 93"/>
                    <a:gd name="T68" fmla="*/ 24 w 396"/>
                    <a:gd name="T69" fmla="*/ 8 h 93"/>
                    <a:gd name="T70" fmla="*/ 0 w 396"/>
                    <a:gd name="T71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96" h="93">
                      <a:moveTo>
                        <a:pt x="0" y="9"/>
                      </a:moveTo>
                      <a:lnTo>
                        <a:pt x="3" y="16"/>
                      </a:lnTo>
                      <a:lnTo>
                        <a:pt x="19" y="32"/>
                      </a:lnTo>
                      <a:lnTo>
                        <a:pt x="38" y="47"/>
                      </a:lnTo>
                      <a:lnTo>
                        <a:pt x="59" y="58"/>
                      </a:lnTo>
                      <a:lnTo>
                        <a:pt x="80" y="69"/>
                      </a:lnTo>
                      <a:lnTo>
                        <a:pt x="104" y="76"/>
                      </a:lnTo>
                      <a:lnTo>
                        <a:pt x="130" y="83"/>
                      </a:lnTo>
                      <a:lnTo>
                        <a:pt x="155" y="88"/>
                      </a:lnTo>
                      <a:lnTo>
                        <a:pt x="181" y="90"/>
                      </a:lnTo>
                      <a:lnTo>
                        <a:pt x="207" y="92"/>
                      </a:lnTo>
                      <a:lnTo>
                        <a:pt x="235" y="93"/>
                      </a:lnTo>
                      <a:lnTo>
                        <a:pt x="262" y="92"/>
                      </a:lnTo>
                      <a:lnTo>
                        <a:pt x="290" y="90"/>
                      </a:lnTo>
                      <a:lnTo>
                        <a:pt x="316" y="89"/>
                      </a:lnTo>
                      <a:lnTo>
                        <a:pt x="344" y="85"/>
                      </a:lnTo>
                      <a:lnTo>
                        <a:pt x="370" y="80"/>
                      </a:lnTo>
                      <a:lnTo>
                        <a:pt x="396" y="74"/>
                      </a:lnTo>
                      <a:lnTo>
                        <a:pt x="390" y="51"/>
                      </a:lnTo>
                      <a:lnTo>
                        <a:pt x="365" y="57"/>
                      </a:lnTo>
                      <a:lnTo>
                        <a:pt x="341" y="61"/>
                      </a:lnTo>
                      <a:lnTo>
                        <a:pt x="313" y="66"/>
                      </a:lnTo>
                      <a:lnTo>
                        <a:pt x="287" y="69"/>
                      </a:lnTo>
                      <a:lnTo>
                        <a:pt x="261" y="70"/>
                      </a:lnTo>
                      <a:lnTo>
                        <a:pt x="208" y="70"/>
                      </a:lnTo>
                      <a:lnTo>
                        <a:pt x="182" y="69"/>
                      </a:lnTo>
                      <a:lnTo>
                        <a:pt x="158" y="64"/>
                      </a:lnTo>
                      <a:lnTo>
                        <a:pt x="134" y="60"/>
                      </a:lnTo>
                      <a:lnTo>
                        <a:pt x="111" y="54"/>
                      </a:lnTo>
                      <a:lnTo>
                        <a:pt x="89" y="47"/>
                      </a:lnTo>
                      <a:lnTo>
                        <a:pt x="70" y="37"/>
                      </a:lnTo>
                      <a:lnTo>
                        <a:pt x="51" y="26"/>
                      </a:lnTo>
                      <a:lnTo>
                        <a:pt x="35" y="15"/>
                      </a:lnTo>
                      <a:lnTo>
                        <a:pt x="19" y="0"/>
                      </a:lnTo>
                      <a:lnTo>
                        <a:pt x="24" y="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1" name="Freeform 70"/>
                <p:cNvSpPr>
                  <a:spLocks/>
                </p:cNvSpPr>
                <p:nvPr/>
              </p:nvSpPr>
              <p:spPr bwMode="auto">
                <a:xfrm>
                  <a:off x="5035" y="2776"/>
                  <a:ext cx="25" cy="324"/>
                </a:xfrm>
                <a:custGeom>
                  <a:avLst/>
                  <a:gdLst>
                    <a:gd name="T0" fmla="*/ 52 w 75"/>
                    <a:gd name="T1" fmla="*/ 7 h 973"/>
                    <a:gd name="T2" fmla="*/ 45 w 75"/>
                    <a:gd name="T3" fmla="*/ 51 h 973"/>
                    <a:gd name="T4" fmla="*/ 37 w 75"/>
                    <a:gd name="T5" fmla="*/ 97 h 973"/>
                    <a:gd name="T6" fmla="*/ 32 w 75"/>
                    <a:gd name="T7" fmla="*/ 148 h 973"/>
                    <a:gd name="T8" fmla="*/ 26 w 75"/>
                    <a:gd name="T9" fmla="*/ 202 h 973"/>
                    <a:gd name="T10" fmla="*/ 21 w 75"/>
                    <a:gd name="T11" fmla="*/ 259 h 973"/>
                    <a:gd name="T12" fmla="*/ 16 w 75"/>
                    <a:gd name="T13" fmla="*/ 320 h 973"/>
                    <a:gd name="T14" fmla="*/ 13 w 75"/>
                    <a:gd name="T15" fmla="*/ 382 h 973"/>
                    <a:gd name="T16" fmla="*/ 8 w 75"/>
                    <a:gd name="T17" fmla="*/ 446 h 973"/>
                    <a:gd name="T18" fmla="*/ 5 w 75"/>
                    <a:gd name="T19" fmla="*/ 512 h 973"/>
                    <a:gd name="T20" fmla="*/ 3 w 75"/>
                    <a:gd name="T21" fmla="*/ 579 h 973"/>
                    <a:gd name="T22" fmla="*/ 0 w 75"/>
                    <a:gd name="T23" fmla="*/ 646 h 973"/>
                    <a:gd name="T24" fmla="*/ 0 w 75"/>
                    <a:gd name="T25" fmla="*/ 714 h 973"/>
                    <a:gd name="T26" fmla="*/ 0 w 75"/>
                    <a:gd name="T27" fmla="*/ 845 h 973"/>
                    <a:gd name="T28" fmla="*/ 3 w 75"/>
                    <a:gd name="T29" fmla="*/ 910 h 973"/>
                    <a:gd name="T30" fmla="*/ 5 w 75"/>
                    <a:gd name="T31" fmla="*/ 973 h 973"/>
                    <a:gd name="T32" fmla="*/ 27 w 75"/>
                    <a:gd name="T33" fmla="*/ 941 h 973"/>
                    <a:gd name="T34" fmla="*/ 24 w 75"/>
                    <a:gd name="T35" fmla="*/ 877 h 973"/>
                    <a:gd name="T36" fmla="*/ 24 w 75"/>
                    <a:gd name="T37" fmla="*/ 813 h 973"/>
                    <a:gd name="T38" fmla="*/ 24 w 75"/>
                    <a:gd name="T39" fmla="*/ 679 h 973"/>
                    <a:gd name="T40" fmla="*/ 24 w 75"/>
                    <a:gd name="T41" fmla="*/ 612 h 973"/>
                    <a:gd name="T42" fmla="*/ 27 w 75"/>
                    <a:gd name="T43" fmla="*/ 547 h 973"/>
                    <a:gd name="T44" fmla="*/ 30 w 75"/>
                    <a:gd name="T45" fmla="*/ 480 h 973"/>
                    <a:gd name="T46" fmla="*/ 33 w 75"/>
                    <a:gd name="T47" fmla="*/ 416 h 973"/>
                    <a:gd name="T48" fmla="*/ 36 w 75"/>
                    <a:gd name="T49" fmla="*/ 352 h 973"/>
                    <a:gd name="T50" fmla="*/ 40 w 75"/>
                    <a:gd name="T51" fmla="*/ 291 h 973"/>
                    <a:gd name="T52" fmla="*/ 46 w 75"/>
                    <a:gd name="T53" fmla="*/ 233 h 973"/>
                    <a:gd name="T54" fmla="*/ 52 w 75"/>
                    <a:gd name="T55" fmla="*/ 177 h 973"/>
                    <a:gd name="T56" fmla="*/ 58 w 75"/>
                    <a:gd name="T57" fmla="*/ 125 h 973"/>
                    <a:gd name="T58" fmla="*/ 64 w 75"/>
                    <a:gd name="T59" fmla="*/ 77 h 973"/>
                    <a:gd name="T60" fmla="*/ 71 w 75"/>
                    <a:gd name="T61" fmla="*/ 33 h 973"/>
                    <a:gd name="T62" fmla="*/ 68 w 75"/>
                    <a:gd name="T63" fmla="*/ 22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5" h="973">
                      <a:moveTo>
                        <a:pt x="59" y="0"/>
                      </a:moveTo>
                      <a:lnTo>
                        <a:pt x="52" y="7"/>
                      </a:lnTo>
                      <a:lnTo>
                        <a:pt x="48" y="29"/>
                      </a:lnTo>
                      <a:lnTo>
                        <a:pt x="45" y="51"/>
                      </a:lnTo>
                      <a:lnTo>
                        <a:pt x="42" y="73"/>
                      </a:lnTo>
                      <a:lnTo>
                        <a:pt x="37" y="97"/>
                      </a:lnTo>
                      <a:lnTo>
                        <a:pt x="35" y="122"/>
                      </a:lnTo>
                      <a:lnTo>
                        <a:pt x="32" y="148"/>
                      </a:lnTo>
                      <a:lnTo>
                        <a:pt x="29" y="174"/>
                      </a:lnTo>
                      <a:lnTo>
                        <a:pt x="26" y="202"/>
                      </a:lnTo>
                      <a:lnTo>
                        <a:pt x="23" y="230"/>
                      </a:lnTo>
                      <a:lnTo>
                        <a:pt x="21" y="259"/>
                      </a:lnTo>
                      <a:lnTo>
                        <a:pt x="17" y="289"/>
                      </a:lnTo>
                      <a:lnTo>
                        <a:pt x="16" y="320"/>
                      </a:lnTo>
                      <a:lnTo>
                        <a:pt x="14" y="352"/>
                      </a:lnTo>
                      <a:lnTo>
                        <a:pt x="13" y="382"/>
                      </a:lnTo>
                      <a:lnTo>
                        <a:pt x="10" y="414"/>
                      </a:lnTo>
                      <a:lnTo>
                        <a:pt x="8" y="446"/>
                      </a:lnTo>
                      <a:lnTo>
                        <a:pt x="7" y="478"/>
                      </a:lnTo>
                      <a:lnTo>
                        <a:pt x="5" y="512"/>
                      </a:lnTo>
                      <a:lnTo>
                        <a:pt x="4" y="545"/>
                      </a:lnTo>
                      <a:lnTo>
                        <a:pt x="3" y="579"/>
                      </a:lnTo>
                      <a:lnTo>
                        <a:pt x="3" y="612"/>
                      </a:lnTo>
                      <a:lnTo>
                        <a:pt x="0" y="646"/>
                      </a:lnTo>
                      <a:lnTo>
                        <a:pt x="0" y="679"/>
                      </a:lnTo>
                      <a:lnTo>
                        <a:pt x="0" y="714"/>
                      </a:lnTo>
                      <a:lnTo>
                        <a:pt x="0" y="813"/>
                      </a:lnTo>
                      <a:lnTo>
                        <a:pt x="0" y="845"/>
                      </a:lnTo>
                      <a:lnTo>
                        <a:pt x="1" y="878"/>
                      </a:lnTo>
                      <a:lnTo>
                        <a:pt x="3" y="910"/>
                      </a:lnTo>
                      <a:lnTo>
                        <a:pt x="4" y="941"/>
                      </a:lnTo>
                      <a:lnTo>
                        <a:pt x="5" y="973"/>
                      </a:lnTo>
                      <a:lnTo>
                        <a:pt x="29" y="972"/>
                      </a:lnTo>
                      <a:lnTo>
                        <a:pt x="27" y="941"/>
                      </a:lnTo>
                      <a:lnTo>
                        <a:pt x="26" y="909"/>
                      </a:lnTo>
                      <a:lnTo>
                        <a:pt x="24" y="877"/>
                      </a:lnTo>
                      <a:lnTo>
                        <a:pt x="24" y="845"/>
                      </a:lnTo>
                      <a:lnTo>
                        <a:pt x="24" y="813"/>
                      </a:lnTo>
                      <a:lnTo>
                        <a:pt x="24" y="714"/>
                      </a:lnTo>
                      <a:lnTo>
                        <a:pt x="24" y="679"/>
                      </a:lnTo>
                      <a:lnTo>
                        <a:pt x="24" y="646"/>
                      </a:lnTo>
                      <a:lnTo>
                        <a:pt x="24" y="612"/>
                      </a:lnTo>
                      <a:lnTo>
                        <a:pt x="26" y="579"/>
                      </a:lnTo>
                      <a:lnTo>
                        <a:pt x="27" y="547"/>
                      </a:lnTo>
                      <a:lnTo>
                        <a:pt x="29" y="513"/>
                      </a:lnTo>
                      <a:lnTo>
                        <a:pt x="30" y="480"/>
                      </a:lnTo>
                      <a:lnTo>
                        <a:pt x="32" y="448"/>
                      </a:lnTo>
                      <a:lnTo>
                        <a:pt x="33" y="416"/>
                      </a:lnTo>
                      <a:lnTo>
                        <a:pt x="35" y="384"/>
                      </a:lnTo>
                      <a:lnTo>
                        <a:pt x="36" y="352"/>
                      </a:lnTo>
                      <a:lnTo>
                        <a:pt x="39" y="321"/>
                      </a:lnTo>
                      <a:lnTo>
                        <a:pt x="40" y="291"/>
                      </a:lnTo>
                      <a:lnTo>
                        <a:pt x="45" y="262"/>
                      </a:lnTo>
                      <a:lnTo>
                        <a:pt x="46" y="233"/>
                      </a:lnTo>
                      <a:lnTo>
                        <a:pt x="49" y="205"/>
                      </a:lnTo>
                      <a:lnTo>
                        <a:pt x="52" y="177"/>
                      </a:lnTo>
                      <a:lnTo>
                        <a:pt x="55" y="150"/>
                      </a:lnTo>
                      <a:lnTo>
                        <a:pt x="58" y="125"/>
                      </a:lnTo>
                      <a:lnTo>
                        <a:pt x="61" y="100"/>
                      </a:lnTo>
                      <a:lnTo>
                        <a:pt x="64" y="77"/>
                      </a:lnTo>
                      <a:lnTo>
                        <a:pt x="68" y="54"/>
                      </a:lnTo>
                      <a:lnTo>
                        <a:pt x="71" y="33"/>
                      </a:lnTo>
                      <a:lnTo>
                        <a:pt x="75" y="13"/>
                      </a:lnTo>
                      <a:lnTo>
                        <a:pt x="68" y="2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2" name="Freeform 71"/>
                <p:cNvSpPr>
                  <a:spLocks/>
                </p:cNvSpPr>
                <p:nvPr/>
              </p:nvSpPr>
              <p:spPr bwMode="auto">
                <a:xfrm>
                  <a:off x="5055" y="2729"/>
                  <a:ext cx="117" cy="54"/>
                </a:xfrm>
                <a:custGeom>
                  <a:avLst/>
                  <a:gdLst>
                    <a:gd name="T0" fmla="*/ 351 w 351"/>
                    <a:gd name="T1" fmla="*/ 10 h 163"/>
                    <a:gd name="T2" fmla="*/ 335 w 351"/>
                    <a:gd name="T3" fmla="*/ 0 h 163"/>
                    <a:gd name="T4" fmla="*/ 313 w 351"/>
                    <a:gd name="T5" fmla="*/ 8 h 163"/>
                    <a:gd name="T6" fmla="*/ 293 w 351"/>
                    <a:gd name="T7" fmla="*/ 17 h 163"/>
                    <a:gd name="T8" fmla="*/ 272 w 351"/>
                    <a:gd name="T9" fmla="*/ 26 h 163"/>
                    <a:gd name="T10" fmla="*/ 250 w 351"/>
                    <a:gd name="T11" fmla="*/ 33 h 163"/>
                    <a:gd name="T12" fmla="*/ 230 w 351"/>
                    <a:gd name="T13" fmla="*/ 43 h 163"/>
                    <a:gd name="T14" fmla="*/ 210 w 351"/>
                    <a:gd name="T15" fmla="*/ 52 h 163"/>
                    <a:gd name="T16" fmla="*/ 188 w 351"/>
                    <a:gd name="T17" fmla="*/ 61 h 163"/>
                    <a:gd name="T18" fmla="*/ 166 w 351"/>
                    <a:gd name="T19" fmla="*/ 70 h 163"/>
                    <a:gd name="T20" fmla="*/ 147 w 351"/>
                    <a:gd name="T21" fmla="*/ 78 h 163"/>
                    <a:gd name="T22" fmla="*/ 125 w 351"/>
                    <a:gd name="T23" fmla="*/ 87 h 163"/>
                    <a:gd name="T24" fmla="*/ 104 w 351"/>
                    <a:gd name="T25" fmla="*/ 97 h 163"/>
                    <a:gd name="T26" fmla="*/ 83 w 351"/>
                    <a:gd name="T27" fmla="*/ 104 h 163"/>
                    <a:gd name="T28" fmla="*/ 63 w 351"/>
                    <a:gd name="T29" fmla="*/ 115 h 163"/>
                    <a:gd name="T30" fmla="*/ 41 w 351"/>
                    <a:gd name="T31" fmla="*/ 123 h 163"/>
                    <a:gd name="T32" fmla="*/ 21 w 351"/>
                    <a:gd name="T33" fmla="*/ 131 h 163"/>
                    <a:gd name="T34" fmla="*/ 0 w 351"/>
                    <a:gd name="T35" fmla="*/ 141 h 163"/>
                    <a:gd name="T36" fmla="*/ 9 w 351"/>
                    <a:gd name="T37" fmla="*/ 163 h 163"/>
                    <a:gd name="T38" fmla="*/ 31 w 351"/>
                    <a:gd name="T39" fmla="*/ 152 h 163"/>
                    <a:gd name="T40" fmla="*/ 51 w 351"/>
                    <a:gd name="T41" fmla="*/ 145 h 163"/>
                    <a:gd name="T42" fmla="*/ 72 w 351"/>
                    <a:gd name="T43" fmla="*/ 135 h 163"/>
                    <a:gd name="T44" fmla="*/ 93 w 351"/>
                    <a:gd name="T45" fmla="*/ 126 h 163"/>
                    <a:gd name="T46" fmla="*/ 114 w 351"/>
                    <a:gd name="T47" fmla="*/ 118 h 163"/>
                    <a:gd name="T48" fmla="*/ 134 w 351"/>
                    <a:gd name="T49" fmla="*/ 109 h 163"/>
                    <a:gd name="T50" fmla="*/ 154 w 351"/>
                    <a:gd name="T51" fmla="*/ 100 h 163"/>
                    <a:gd name="T52" fmla="*/ 178 w 351"/>
                    <a:gd name="T53" fmla="*/ 91 h 163"/>
                    <a:gd name="T54" fmla="*/ 197 w 351"/>
                    <a:gd name="T55" fmla="*/ 83 h 163"/>
                    <a:gd name="T56" fmla="*/ 218 w 351"/>
                    <a:gd name="T57" fmla="*/ 74 h 163"/>
                    <a:gd name="T58" fmla="*/ 240 w 351"/>
                    <a:gd name="T59" fmla="*/ 65 h 163"/>
                    <a:gd name="T60" fmla="*/ 259 w 351"/>
                    <a:gd name="T61" fmla="*/ 55 h 163"/>
                    <a:gd name="T62" fmla="*/ 281 w 351"/>
                    <a:gd name="T63" fmla="*/ 48 h 163"/>
                    <a:gd name="T64" fmla="*/ 303 w 351"/>
                    <a:gd name="T65" fmla="*/ 38 h 163"/>
                    <a:gd name="T66" fmla="*/ 323 w 351"/>
                    <a:gd name="T67" fmla="*/ 30 h 163"/>
                    <a:gd name="T68" fmla="*/ 343 w 351"/>
                    <a:gd name="T69" fmla="*/ 22 h 163"/>
                    <a:gd name="T70" fmla="*/ 327 w 351"/>
                    <a:gd name="T71" fmla="*/ 10 h 163"/>
                    <a:gd name="T72" fmla="*/ 351 w 351"/>
                    <a:gd name="T73" fmla="*/ 1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1" h="163">
                      <a:moveTo>
                        <a:pt x="351" y="10"/>
                      </a:moveTo>
                      <a:lnTo>
                        <a:pt x="335" y="0"/>
                      </a:lnTo>
                      <a:lnTo>
                        <a:pt x="313" y="8"/>
                      </a:lnTo>
                      <a:lnTo>
                        <a:pt x="293" y="17"/>
                      </a:lnTo>
                      <a:lnTo>
                        <a:pt x="272" y="26"/>
                      </a:lnTo>
                      <a:lnTo>
                        <a:pt x="250" y="33"/>
                      </a:lnTo>
                      <a:lnTo>
                        <a:pt x="230" y="43"/>
                      </a:lnTo>
                      <a:lnTo>
                        <a:pt x="210" y="52"/>
                      </a:lnTo>
                      <a:lnTo>
                        <a:pt x="188" y="61"/>
                      </a:lnTo>
                      <a:lnTo>
                        <a:pt x="166" y="70"/>
                      </a:lnTo>
                      <a:lnTo>
                        <a:pt x="147" y="78"/>
                      </a:lnTo>
                      <a:lnTo>
                        <a:pt x="125" y="87"/>
                      </a:lnTo>
                      <a:lnTo>
                        <a:pt x="104" y="97"/>
                      </a:lnTo>
                      <a:lnTo>
                        <a:pt x="83" y="104"/>
                      </a:lnTo>
                      <a:lnTo>
                        <a:pt x="63" y="115"/>
                      </a:lnTo>
                      <a:lnTo>
                        <a:pt x="41" y="123"/>
                      </a:lnTo>
                      <a:lnTo>
                        <a:pt x="21" y="131"/>
                      </a:lnTo>
                      <a:lnTo>
                        <a:pt x="0" y="141"/>
                      </a:lnTo>
                      <a:lnTo>
                        <a:pt x="9" y="163"/>
                      </a:lnTo>
                      <a:lnTo>
                        <a:pt x="31" y="152"/>
                      </a:lnTo>
                      <a:lnTo>
                        <a:pt x="51" y="145"/>
                      </a:lnTo>
                      <a:lnTo>
                        <a:pt x="72" y="135"/>
                      </a:lnTo>
                      <a:lnTo>
                        <a:pt x="93" y="126"/>
                      </a:lnTo>
                      <a:lnTo>
                        <a:pt x="114" y="118"/>
                      </a:lnTo>
                      <a:lnTo>
                        <a:pt x="134" y="109"/>
                      </a:lnTo>
                      <a:lnTo>
                        <a:pt x="154" y="100"/>
                      </a:lnTo>
                      <a:lnTo>
                        <a:pt x="178" y="91"/>
                      </a:lnTo>
                      <a:lnTo>
                        <a:pt x="197" y="83"/>
                      </a:lnTo>
                      <a:lnTo>
                        <a:pt x="218" y="74"/>
                      </a:lnTo>
                      <a:lnTo>
                        <a:pt x="240" y="65"/>
                      </a:lnTo>
                      <a:lnTo>
                        <a:pt x="259" y="55"/>
                      </a:lnTo>
                      <a:lnTo>
                        <a:pt x="281" y="48"/>
                      </a:lnTo>
                      <a:lnTo>
                        <a:pt x="303" y="38"/>
                      </a:lnTo>
                      <a:lnTo>
                        <a:pt x="323" y="30"/>
                      </a:lnTo>
                      <a:lnTo>
                        <a:pt x="343" y="22"/>
                      </a:lnTo>
                      <a:lnTo>
                        <a:pt x="327" y="10"/>
                      </a:lnTo>
                      <a:lnTo>
                        <a:pt x="3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3" name="Freeform 72"/>
                <p:cNvSpPr>
                  <a:spLocks/>
                </p:cNvSpPr>
                <p:nvPr/>
              </p:nvSpPr>
              <p:spPr bwMode="auto">
                <a:xfrm>
                  <a:off x="5054" y="2753"/>
                  <a:ext cx="78" cy="284"/>
                </a:xfrm>
                <a:custGeom>
                  <a:avLst/>
                  <a:gdLst>
                    <a:gd name="T0" fmla="*/ 179 w 234"/>
                    <a:gd name="T1" fmla="*/ 126 h 853"/>
                    <a:gd name="T2" fmla="*/ 157 w 234"/>
                    <a:gd name="T3" fmla="*/ 158 h 853"/>
                    <a:gd name="T4" fmla="*/ 135 w 234"/>
                    <a:gd name="T5" fmla="*/ 192 h 853"/>
                    <a:gd name="T6" fmla="*/ 116 w 234"/>
                    <a:gd name="T7" fmla="*/ 224 h 853"/>
                    <a:gd name="T8" fmla="*/ 115 w 234"/>
                    <a:gd name="T9" fmla="*/ 264 h 853"/>
                    <a:gd name="T10" fmla="*/ 128 w 234"/>
                    <a:gd name="T11" fmla="*/ 312 h 853"/>
                    <a:gd name="T12" fmla="*/ 139 w 234"/>
                    <a:gd name="T13" fmla="*/ 358 h 853"/>
                    <a:gd name="T14" fmla="*/ 155 w 234"/>
                    <a:gd name="T15" fmla="*/ 405 h 853"/>
                    <a:gd name="T16" fmla="*/ 171 w 234"/>
                    <a:gd name="T17" fmla="*/ 450 h 853"/>
                    <a:gd name="T18" fmla="*/ 189 w 234"/>
                    <a:gd name="T19" fmla="*/ 494 h 853"/>
                    <a:gd name="T20" fmla="*/ 206 w 234"/>
                    <a:gd name="T21" fmla="*/ 540 h 853"/>
                    <a:gd name="T22" fmla="*/ 224 w 234"/>
                    <a:gd name="T23" fmla="*/ 587 h 853"/>
                    <a:gd name="T24" fmla="*/ 225 w 234"/>
                    <a:gd name="T25" fmla="*/ 625 h 853"/>
                    <a:gd name="T26" fmla="*/ 208 w 234"/>
                    <a:gd name="T27" fmla="*/ 652 h 853"/>
                    <a:gd name="T28" fmla="*/ 190 w 234"/>
                    <a:gd name="T29" fmla="*/ 678 h 853"/>
                    <a:gd name="T30" fmla="*/ 176 w 234"/>
                    <a:gd name="T31" fmla="*/ 706 h 853"/>
                    <a:gd name="T32" fmla="*/ 161 w 234"/>
                    <a:gd name="T33" fmla="*/ 734 h 853"/>
                    <a:gd name="T34" fmla="*/ 147 w 234"/>
                    <a:gd name="T35" fmla="*/ 764 h 853"/>
                    <a:gd name="T36" fmla="*/ 132 w 234"/>
                    <a:gd name="T37" fmla="*/ 798 h 853"/>
                    <a:gd name="T38" fmla="*/ 118 w 234"/>
                    <a:gd name="T39" fmla="*/ 834 h 853"/>
                    <a:gd name="T40" fmla="*/ 103 w 234"/>
                    <a:gd name="T41" fmla="*/ 844 h 853"/>
                    <a:gd name="T42" fmla="*/ 90 w 234"/>
                    <a:gd name="T43" fmla="*/ 825 h 853"/>
                    <a:gd name="T44" fmla="*/ 76 w 234"/>
                    <a:gd name="T45" fmla="*/ 808 h 853"/>
                    <a:gd name="T46" fmla="*/ 62 w 234"/>
                    <a:gd name="T47" fmla="*/ 792 h 853"/>
                    <a:gd name="T48" fmla="*/ 48 w 234"/>
                    <a:gd name="T49" fmla="*/ 774 h 853"/>
                    <a:gd name="T50" fmla="*/ 35 w 234"/>
                    <a:gd name="T51" fmla="*/ 758 h 853"/>
                    <a:gd name="T52" fmla="*/ 20 w 234"/>
                    <a:gd name="T53" fmla="*/ 744 h 853"/>
                    <a:gd name="T54" fmla="*/ 7 w 234"/>
                    <a:gd name="T55" fmla="*/ 728 h 853"/>
                    <a:gd name="T56" fmla="*/ 9 w 234"/>
                    <a:gd name="T57" fmla="*/ 658 h 853"/>
                    <a:gd name="T58" fmla="*/ 29 w 234"/>
                    <a:gd name="T59" fmla="*/ 536 h 853"/>
                    <a:gd name="T60" fmla="*/ 54 w 234"/>
                    <a:gd name="T61" fmla="*/ 415 h 853"/>
                    <a:gd name="T62" fmla="*/ 80 w 234"/>
                    <a:gd name="T63" fmla="*/ 296 h 853"/>
                    <a:gd name="T64" fmla="*/ 84 w 234"/>
                    <a:gd name="T65" fmla="*/ 223 h 853"/>
                    <a:gd name="T66" fmla="*/ 67 w 234"/>
                    <a:gd name="T67" fmla="*/ 195 h 853"/>
                    <a:gd name="T68" fmla="*/ 48 w 234"/>
                    <a:gd name="T69" fmla="*/ 162 h 853"/>
                    <a:gd name="T70" fmla="*/ 30 w 234"/>
                    <a:gd name="T71" fmla="*/ 128 h 853"/>
                    <a:gd name="T72" fmla="*/ 33 w 234"/>
                    <a:gd name="T73" fmla="*/ 96 h 853"/>
                    <a:gd name="T74" fmla="*/ 51 w 234"/>
                    <a:gd name="T75" fmla="*/ 69 h 853"/>
                    <a:gd name="T76" fmla="*/ 68 w 234"/>
                    <a:gd name="T77" fmla="*/ 43 h 853"/>
                    <a:gd name="T78" fmla="*/ 86 w 234"/>
                    <a:gd name="T79" fmla="*/ 14 h 853"/>
                    <a:gd name="T80" fmla="*/ 105 w 234"/>
                    <a:gd name="T81" fmla="*/ 14 h 853"/>
                    <a:gd name="T82" fmla="*/ 129 w 234"/>
                    <a:gd name="T83" fmla="*/ 43 h 853"/>
                    <a:gd name="T84" fmla="*/ 153 w 234"/>
                    <a:gd name="T85" fmla="*/ 69 h 853"/>
                    <a:gd name="T86" fmla="*/ 176 w 234"/>
                    <a:gd name="T87" fmla="*/ 96 h 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4" h="853">
                      <a:moveTo>
                        <a:pt x="187" y="111"/>
                      </a:moveTo>
                      <a:lnTo>
                        <a:pt x="179" y="126"/>
                      </a:lnTo>
                      <a:lnTo>
                        <a:pt x="167" y="142"/>
                      </a:lnTo>
                      <a:lnTo>
                        <a:pt x="157" y="158"/>
                      </a:lnTo>
                      <a:lnTo>
                        <a:pt x="145" y="175"/>
                      </a:lnTo>
                      <a:lnTo>
                        <a:pt x="135" y="192"/>
                      </a:lnTo>
                      <a:lnTo>
                        <a:pt x="125" y="208"/>
                      </a:lnTo>
                      <a:lnTo>
                        <a:pt x="116" y="224"/>
                      </a:lnTo>
                      <a:lnTo>
                        <a:pt x="108" y="239"/>
                      </a:lnTo>
                      <a:lnTo>
                        <a:pt x="115" y="264"/>
                      </a:lnTo>
                      <a:lnTo>
                        <a:pt x="121" y="288"/>
                      </a:lnTo>
                      <a:lnTo>
                        <a:pt x="128" y="312"/>
                      </a:lnTo>
                      <a:lnTo>
                        <a:pt x="134" y="336"/>
                      </a:lnTo>
                      <a:lnTo>
                        <a:pt x="139" y="358"/>
                      </a:lnTo>
                      <a:lnTo>
                        <a:pt x="148" y="382"/>
                      </a:lnTo>
                      <a:lnTo>
                        <a:pt x="155" y="405"/>
                      </a:lnTo>
                      <a:lnTo>
                        <a:pt x="163" y="427"/>
                      </a:lnTo>
                      <a:lnTo>
                        <a:pt x="171" y="450"/>
                      </a:lnTo>
                      <a:lnTo>
                        <a:pt x="180" y="472"/>
                      </a:lnTo>
                      <a:lnTo>
                        <a:pt x="189" y="494"/>
                      </a:lnTo>
                      <a:lnTo>
                        <a:pt x="198" y="517"/>
                      </a:lnTo>
                      <a:lnTo>
                        <a:pt x="206" y="540"/>
                      </a:lnTo>
                      <a:lnTo>
                        <a:pt x="215" y="563"/>
                      </a:lnTo>
                      <a:lnTo>
                        <a:pt x="224" y="587"/>
                      </a:lnTo>
                      <a:lnTo>
                        <a:pt x="234" y="610"/>
                      </a:lnTo>
                      <a:lnTo>
                        <a:pt x="225" y="625"/>
                      </a:lnTo>
                      <a:lnTo>
                        <a:pt x="215" y="638"/>
                      </a:lnTo>
                      <a:lnTo>
                        <a:pt x="208" y="652"/>
                      </a:lnTo>
                      <a:lnTo>
                        <a:pt x="199" y="665"/>
                      </a:lnTo>
                      <a:lnTo>
                        <a:pt x="190" y="678"/>
                      </a:lnTo>
                      <a:lnTo>
                        <a:pt x="183" y="693"/>
                      </a:lnTo>
                      <a:lnTo>
                        <a:pt x="176" y="706"/>
                      </a:lnTo>
                      <a:lnTo>
                        <a:pt x="169" y="721"/>
                      </a:lnTo>
                      <a:lnTo>
                        <a:pt x="161" y="734"/>
                      </a:lnTo>
                      <a:lnTo>
                        <a:pt x="154" y="748"/>
                      </a:lnTo>
                      <a:lnTo>
                        <a:pt x="147" y="764"/>
                      </a:lnTo>
                      <a:lnTo>
                        <a:pt x="139" y="780"/>
                      </a:lnTo>
                      <a:lnTo>
                        <a:pt x="132" y="798"/>
                      </a:lnTo>
                      <a:lnTo>
                        <a:pt x="125" y="815"/>
                      </a:lnTo>
                      <a:lnTo>
                        <a:pt x="118" y="834"/>
                      </a:lnTo>
                      <a:lnTo>
                        <a:pt x="109" y="853"/>
                      </a:lnTo>
                      <a:lnTo>
                        <a:pt x="103" y="844"/>
                      </a:lnTo>
                      <a:lnTo>
                        <a:pt x="96" y="834"/>
                      </a:lnTo>
                      <a:lnTo>
                        <a:pt x="90" y="825"/>
                      </a:lnTo>
                      <a:lnTo>
                        <a:pt x="83" y="817"/>
                      </a:lnTo>
                      <a:lnTo>
                        <a:pt x="76" y="808"/>
                      </a:lnTo>
                      <a:lnTo>
                        <a:pt x="70" y="799"/>
                      </a:lnTo>
                      <a:lnTo>
                        <a:pt x="62" y="792"/>
                      </a:lnTo>
                      <a:lnTo>
                        <a:pt x="55" y="783"/>
                      </a:lnTo>
                      <a:lnTo>
                        <a:pt x="48" y="774"/>
                      </a:lnTo>
                      <a:lnTo>
                        <a:pt x="42" y="767"/>
                      </a:lnTo>
                      <a:lnTo>
                        <a:pt x="35" y="758"/>
                      </a:lnTo>
                      <a:lnTo>
                        <a:pt x="28" y="751"/>
                      </a:lnTo>
                      <a:lnTo>
                        <a:pt x="20" y="744"/>
                      </a:lnTo>
                      <a:lnTo>
                        <a:pt x="13" y="737"/>
                      </a:lnTo>
                      <a:lnTo>
                        <a:pt x="7" y="728"/>
                      </a:lnTo>
                      <a:lnTo>
                        <a:pt x="0" y="721"/>
                      </a:lnTo>
                      <a:lnTo>
                        <a:pt x="9" y="658"/>
                      </a:lnTo>
                      <a:lnTo>
                        <a:pt x="19" y="595"/>
                      </a:lnTo>
                      <a:lnTo>
                        <a:pt x="29" y="536"/>
                      </a:lnTo>
                      <a:lnTo>
                        <a:pt x="42" y="475"/>
                      </a:lnTo>
                      <a:lnTo>
                        <a:pt x="54" y="415"/>
                      </a:lnTo>
                      <a:lnTo>
                        <a:pt x="67" y="355"/>
                      </a:lnTo>
                      <a:lnTo>
                        <a:pt x="80" y="296"/>
                      </a:lnTo>
                      <a:lnTo>
                        <a:pt x="92" y="236"/>
                      </a:lnTo>
                      <a:lnTo>
                        <a:pt x="84" y="223"/>
                      </a:lnTo>
                      <a:lnTo>
                        <a:pt x="76" y="208"/>
                      </a:lnTo>
                      <a:lnTo>
                        <a:pt x="67" y="195"/>
                      </a:lnTo>
                      <a:lnTo>
                        <a:pt x="57" y="179"/>
                      </a:lnTo>
                      <a:lnTo>
                        <a:pt x="48" y="162"/>
                      </a:lnTo>
                      <a:lnTo>
                        <a:pt x="39" y="146"/>
                      </a:lnTo>
                      <a:lnTo>
                        <a:pt x="30" y="128"/>
                      </a:lnTo>
                      <a:lnTo>
                        <a:pt x="23" y="111"/>
                      </a:lnTo>
                      <a:lnTo>
                        <a:pt x="33" y="96"/>
                      </a:lnTo>
                      <a:lnTo>
                        <a:pt x="42" y="83"/>
                      </a:lnTo>
                      <a:lnTo>
                        <a:pt x="51" y="69"/>
                      </a:lnTo>
                      <a:lnTo>
                        <a:pt x="60" y="56"/>
                      </a:lnTo>
                      <a:lnTo>
                        <a:pt x="68" y="43"/>
                      </a:lnTo>
                      <a:lnTo>
                        <a:pt x="77" y="28"/>
                      </a:lnTo>
                      <a:lnTo>
                        <a:pt x="86" y="14"/>
                      </a:lnTo>
                      <a:lnTo>
                        <a:pt x="93" y="0"/>
                      </a:lnTo>
                      <a:lnTo>
                        <a:pt x="105" y="14"/>
                      </a:lnTo>
                      <a:lnTo>
                        <a:pt x="118" y="28"/>
                      </a:lnTo>
                      <a:lnTo>
                        <a:pt x="129" y="43"/>
                      </a:lnTo>
                      <a:lnTo>
                        <a:pt x="141" y="56"/>
                      </a:lnTo>
                      <a:lnTo>
                        <a:pt x="153" y="69"/>
                      </a:lnTo>
                      <a:lnTo>
                        <a:pt x="164" y="83"/>
                      </a:lnTo>
                      <a:lnTo>
                        <a:pt x="176" y="96"/>
                      </a:lnTo>
                      <a:lnTo>
                        <a:pt x="187" y="111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4" name="Freeform 73"/>
                <p:cNvSpPr>
                  <a:spLocks/>
                </p:cNvSpPr>
                <p:nvPr/>
              </p:nvSpPr>
              <p:spPr bwMode="auto">
                <a:xfrm>
                  <a:off x="5086" y="2788"/>
                  <a:ext cx="34" cy="46"/>
                </a:xfrm>
                <a:custGeom>
                  <a:avLst/>
                  <a:gdLst>
                    <a:gd name="T0" fmla="*/ 22 w 101"/>
                    <a:gd name="T1" fmla="*/ 131 h 138"/>
                    <a:gd name="T2" fmla="*/ 22 w 101"/>
                    <a:gd name="T3" fmla="*/ 138 h 138"/>
                    <a:gd name="T4" fmla="*/ 25 w 101"/>
                    <a:gd name="T5" fmla="*/ 133 h 138"/>
                    <a:gd name="T6" fmla="*/ 29 w 101"/>
                    <a:gd name="T7" fmla="*/ 125 h 138"/>
                    <a:gd name="T8" fmla="*/ 34 w 101"/>
                    <a:gd name="T9" fmla="*/ 118 h 138"/>
                    <a:gd name="T10" fmla="*/ 38 w 101"/>
                    <a:gd name="T11" fmla="*/ 109 h 138"/>
                    <a:gd name="T12" fmla="*/ 42 w 101"/>
                    <a:gd name="T13" fmla="*/ 102 h 138"/>
                    <a:gd name="T14" fmla="*/ 48 w 101"/>
                    <a:gd name="T15" fmla="*/ 93 h 138"/>
                    <a:gd name="T16" fmla="*/ 53 w 101"/>
                    <a:gd name="T17" fmla="*/ 85 h 138"/>
                    <a:gd name="T18" fmla="*/ 57 w 101"/>
                    <a:gd name="T19" fmla="*/ 76 h 138"/>
                    <a:gd name="T20" fmla="*/ 64 w 101"/>
                    <a:gd name="T21" fmla="*/ 67 h 138"/>
                    <a:gd name="T22" fmla="*/ 70 w 101"/>
                    <a:gd name="T23" fmla="*/ 60 h 138"/>
                    <a:gd name="T24" fmla="*/ 74 w 101"/>
                    <a:gd name="T25" fmla="*/ 51 h 138"/>
                    <a:gd name="T26" fmla="*/ 80 w 101"/>
                    <a:gd name="T27" fmla="*/ 42 h 138"/>
                    <a:gd name="T28" fmla="*/ 86 w 101"/>
                    <a:gd name="T29" fmla="*/ 34 h 138"/>
                    <a:gd name="T30" fmla="*/ 90 w 101"/>
                    <a:gd name="T31" fmla="*/ 26 h 138"/>
                    <a:gd name="T32" fmla="*/ 96 w 101"/>
                    <a:gd name="T33" fmla="*/ 19 h 138"/>
                    <a:gd name="T34" fmla="*/ 101 w 101"/>
                    <a:gd name="T35" fmla="*/ 12 h 138"/>
                    <a:gd name="T36" fmla="*/ 80 w 101"/>
                    <a:gd name="T37" fmla="*/ 0 h 138"/>
                    <a:gd name="T38" fmla="*/ 76 w 101"/>
                    <a:gd name="T39" fmla="*/ 7 h 138"/>
                    <a:gd name="T40" fmla="*/ 72 w 101"/>
                    <a:gd name="T41" fmla="*/ 13 h 138"/>
                    <a:gd name="T42" fmla="*/ 66 w 101"/>
                    <a:gd name="T43" fmla="*/ 22 h 138"/>
                    <a:gd name="T44" fmla="*/ 61 w 101"/>
                    <a:gd name="T45" fmla="*/ 29 h 138"/>
                    <a:gd name="T46" fmla="*/ 56 w 101"/>
                    <a:gd name="T47" fmla="*/ 38 h 138"/>
                    <a:gd name="T48" fmla="*/ 50 w 101"/>
                    <a:gd name="T49" fmla="*/ 45 h 138"/>
                    <a:gd name="T50" fmla="*/ 45 w 101"/>
                    <a:gd name="T51" fmla="*/ 54 h 138"/>
                    <a:gd name="T52" fmla="*/ 38 w 101"/>
                    <a:gd name="T53" fmla="*/ 63 h 138"/>
                    <a:gd name="T54" fmla="*/ 32 w 101"/>
                    <a:gd name="T55" fmla="*/ 73 h 138"/>
                    <a:gd name="T56" fmla="*/ 27 w 101"/>
                    <a:gd name="T57" fmla="*/ 80 h 138"/>
                    <a:gd name="T58" fmla="*/ 22 w 101"/>
                    <a:gd name="T59" fmla="*/ 90 h 138"/>
                    <a:gd name="T60" fmla="*/ 18 w 101"/>
                    <a:gd name="T61" fmla="*/ 98 h 138"/>
                    <a:gd name="T62" fmla="*/ 12 w 101"/>
                    <a:gd name="T63" fmla="*/ 106 h 138"/>
                    <a:gd name="T64" fmla="*/ 8 w 101"/>
                    <a:gd name="T65" fmla="*/ 114 h 138"/>
                    <a:gd name="T66" fmla="*/ 5 w 101"/>
                    <a:gd name="T67" fmla="*/ 121 h 138"/>
                    <a:gd name="T68" fmla="*/ 0 w 101"/>
                    <a:gd name="T69" fmla="*/ 130 h 138"/>
                    <a:gd name="T70" fmla="*/ 0 w 101"/>
                    <a:gd name="T71" fmla="*/ 137 h 138"/>
                    <a:gd name="T72" fmla="*/ 22 w 101"/>
                    <a:gd name="T73" fmla="*/ 131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1" h="138">
                      <a:moveTo>
                        <a:pt x="22" y="131"/>
                      </a:moveTo>
                      <a:lnTo>
                        <a:pt x="22" y="138"/>
                      </a:lnTo>
                      <a:lnTo>
                        <a:pt x="25" y="133"/>
                      </a:lnTo>
                      <a:lnTo>
                        <a:pt x="29" y="125"/>
                      </a:lnTo>
                      <a:lnTo>
                        <a:pt x="34" y="118"/>
                      </a:lnTo>
                      <a:lnTo>
                        <a:pt x="38" y="109"/>
                      </a:lnTo>
                      <a:lnTo>
                        <a:pt x="42" y="102"/>
                      </a:lnTo>
                      <a:lnTo>
                        <a:pt x="48" y="93"/>
                      </a:lnTo>
                      <a:lnTo>
                        <a:pt x="53" y="85"/>
                      </a:lnTo>
                      <a:lnTo>
                        <a:pt x="57" y="76"/>
                      </a:lnTo>
                      <a:lnTo>
                        <a:pt x="64" y="67"/>
                      </a:lnTo>
                      <a:lnTo>
                        <a:pt x="70" y="60"/>
                      </a:lnTo>
                      <a:lnTo>
                        <a:pt x="74" y="51"/>
                      </a:lnTo>
                      <a:lnTo>
                        <a:pt x="80" y="42"/>
                      </a:lnTo>
                      <a:lnTo>
                        <a:pt x="86" y="34"/>
                      </a:lnTo>
                      <a:lnTo>
                        <a:pt x="90" y="26"/>
                      </a:lnTo>
                      <a:lnTo>
                        <a:pt x="96" y="19"/>
                      </a:lnTo>
                      <a:lnTo>
                        <a:pt x="101" y="12"/>
                      </a:lnTo>
                      <a:lnTo>
                        <a:pt x="80" y="0"/>
                      </a:lnTo>
                      <a:lnTo>
                        <a:pt x="76" y="7"/>
                      </a:lnTo>
                      <a:lnTo>
                        <a:pt x="72" y="13"/>
                      </a:lnTo>
                      <a:lnTo>
                        <a:pt x="66" y="22"/>
                      </a:lnTo>
                      <a:lnTo>
                        <a:pt x="61" y="29"/>
                      </a:lnTo>
                      <a:lnTo>
                        <a:pt x="56" y="38"/>
                      </a:lnTo>
                      <a:lnTo>
                        <a:pt x="50" y="45"/>
                      </a:lnTo>
                      <a:lnTo>
                        <a:pt x="45" y="54"/>
                      </a:lnTo>
                      <a:lnTo>
                        <a:pt x="38" y="63"/>
                      </a:lnTo>
                      <a:lnTo>
                        <a:pt x="32" y="73"/>
                      </a:lnTo>
                      <a:lnTo>
                        <a:pt x="27" y="80"/>
                      </a:lnTo>
                      <a:lnTo>
                        <a:pt x="22" y="90"/>
                      </a:lnTo>
                      <a:lnTo>
                        <a:pt x="18" y="98"/>
                      </a:lnTo>
                      <a:lnTo>
                        <a:pt x="12" y="106"/>
                      </a:lnTo>
                      <a:lnTo>
                        <a:pt x="8" y="114"/>
                      </a:lnTo>
                      <a:lnTo>
                        <a:pt x="5" y="121"/>
                      </a:lnTo>
                      <a:lnTo>
                        <a:pt x="0" y="130"/>
                      </a:lnTo>
                      <a:lnTo>
                        <a:pt x="0" y="137"/>
                      </a:lnTo>
                      <a:lnTo>
                        <a:pt x="22" y="1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5" name="Freeform 74"/>
                <p:cNvSpPr>
                  <a:spLocks/>
                </p:cNvSpPr>
                <p:nvPr/>
              </p:nvSpPr>
              <p:spPr bwMode="auto">
                <a:xfrm>
                  <a:off x="5086" y="2831"/>
                  <a:ext cx="49" cy="127"/>
                </a:xfrm>
                <a:custGeom>
                  <a:avLst/>
                  <a:gdLst>
                    <a:gd name="T0" fmla="*/ 147 w 147"/>
                    <a:gd name="T1" fmla="*/ 381 h 381"/>
                    <a:gd name="T2" fmla="*/ 147 w 147"/>
                    <a:gd name="T3" fmla="*/ 371 h 381"/>
                    <a:gd name="T4" fmla="*/ 138 w 147"/>
                    <a:gd name="T5" fmla="*/ 346 h 381"/>
                    <a:gd name="T6" fmla="*/ 130 w 147"/>
                    <a:gd name="T7" fmla="*/ 323 h 381"/>
                    <a:gd name="T8" fmla="*/ 120 w 147"/>
                    <a:gd name="T9" fmla="*/ 300 h 381"/>
                    <a:gd name="T10" fmla="*/ 111 w 147"/>
                    <a:gd name="T11" fmla="*/ 277 h 381"/>
                    <a:gd name="T12" fmla="*/ 102 w 147"/>
                    <a:gd name="T13" fmla="*/ 255 h 381"/>
                    <a:gd name="T14" fmla="*/ 93 w 147"/>
                    <a:gd name="T15" fmla="*/ 231 h 381"/>
                    <a:gd name="T16" fmla="*/ 86 w 147"/>
                    <a:gd name="T17" fmla="*/ 210 h 381"/>
                    <a:gd name="T18" fmla="*/ 77 w 147"/>
                    <a:gd name="T19" fmla="*/ 186 h 381"/>
                    <a:gd name="T20" fmla="*/ 70 w 147"/>
                    <a:gd name="T21" fmla="*/ 164 h 381"/>
                    <a:gd name="T22" fmla="*/ 63 w 147"/>
                    <a:gd name="T23" fmla="*/ 141 h 381"/>
                    <a:gd name="T24" fmla="*/ 54 w 147"/>
                    <a:gd name="T25" fmla="*/ 119 h 381"/>
                    <a:gd name="T26" fmla="*/ 48 w 147"/>
                    <a:gd name="T27" fmla="*/ 96 h 381"/>
                    <a:gd name="T28" fmla="*/ 41 w 147"/>
                    <a:gd name="T29" fmla="*/ 73 h 381"/>
                    <a:gd name="T30" fmla="*/ 35 w 147"/>
                    <a:gd name="T31" fmla="*/ 48 h 381"/>
                    <a:gd name="T32" fmla="*/ 29 w 147"/>
                    <a:gd name="T33" fmla="*/ 25 h 381"/>
                    <a:gd name="T34" fmla="*/ 22 w 147"/>
                    <a:gd name="T35" fmla="*/ 0 h 381"/>
                    <a:gd name="T36" fmla="*/ 0 w 147"/>
                    <a:gd name="T37" fmla="*/ 6 h 381"/>
                    <a:gd name="T38" fmla="*/ 6 w 147"/>
                    <a:gd name="T39" fmla="*/ 31 h 381"/>
                    <a:gd name="T40" fmla="*/ 12 w 147"/>
                    <a:gd name="T41" fmla="*/ 55 h 381"/>
                    <a:gd name="T42" fmla="*/ 19 w 147"/>
                    <a:gd name="T43" fmla="*/ 79 h 381"/>
                    <a:gd name="T44" fmla="*/ 25 w 147"/>
                    <a:gd name="T45" fmla="*/ 102 h 381"/>
                    <a:gd name="T46" fmla="*/ 32 w 147"/>
                    <a:gd name="T47" fmla="*/ 127 h 381"/>
                    <a:gd name="T48" fmla="*/ 40 w 147"/>
                    <a:gd name="T49" fmla="*/ 148 h 381"/>
                    <a:gd name="T50" fmla="*/ 48 w 147"/>
                    <a:gd name="T51" fmla="*/ 172 h 381"/>
                    <a:gd name="T52" fmla="*/ 56 w 147"/>
                    <a:gd name="T53" fmla="*/ 195 h 381"/>
                    <a:gd name="T54" fmla="*/ 64 w 147"/>
                    <a:gd name="T55" fmla="*/ 217 h 381"/>
                    <a:gd name="T56" fmla="*/ 72 w 147"/>
                    <a:gd name="T57" fmla="*/ 240 h 381"/>
                    <a:gd name="T58" fmla="*/ 80 w 147"/>
                    <a:gd name="T59" fmla="*/ 262 h 381"/>
                    <a:gd name="T60" fmla="*/ 89 w 147"/>
                    <a:gd name="T61" fmla="*/ 285 h 381"/>
                    <a:gd name="T62" fmla="*/ 99 w 147"/>
                    <a:gd name="T63" fmla="*/ 309 h 381"/>
                    <a:gd name="T64" fmla="*/ 108 w 147"/>
                    <a:gd name="T65" fmla="*/ 332 h 381"/>
                    <a:gd name="T66" fmla="*/ 117 w 147"/>
                    <a:gd name="T67" fmla="*/ 355 h 381"/>
                    <a:gd name="T68" fmla="*/ 125 w 147"/>
                    <a:gd name="T69" fmla="*/ 380 h 381"/>
                    <a:gd name="T70" fmla="*/ 127 w 147"/>
                    <a:gd name="T71" fmla="*/ 368 h 381"/>
                    <a:gd name="T72" fmla="*/ 147 w 147"/>
                    <a:gd name="T73" fmla="*/ 381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7" h="381">
                      <a:moveTo>
                        <a:pt x="147" y="381"/>
                      </a:moveTo>
                      <a:lnTo>
                        <a:pt x="147" y="371"/>
                      </a:lnTo>
                      <a:lnTo>
                        <a:pt x="138" y="346"/>
                      </a:lnTo>
                      <a:lnTo>
                        <a:pt x="130" y="323"/>
                      </a:lnTo>
                      <a:lnTo>
                        <a:pt x="120" y="300"/>
                      </a:lnTo>
                      <a:lnTo>
                        <a:pt x="111" y="277"/>
                      </a:lnTo>
                      <a:lnTo>
                        <a:pt x="102" y="255"/>
                      </a:lnTo>
                      <a:lnTo>
                        <a:pt x="93" y="231"/>
                      </a:lnTo>
                      <a:lnTo>
                        <a:pt x="86" y="210"/>
                      </a:lnTo>
                      <a:lnTo>
                        <a:pt x="77" y="186"/>
                      </a:lnTo>
                      <a:lnTo>
                        <a:pt x="70" y="164"/>
                      </a:lnTo>
                      <a:lnTo>
                        <a:pt x="63" y="141"/>
                      </a:lnTo>
                      <a:lnTo>
                        <a:pt x="54" y="119"/>
                      </a:lnTo>
                      <a:lnTo>
                        <a:pt x="48" y="96"/>
                      </a:lnTo>
                      <a:lnTo>
                        <a:pt x="41" y="73"/>
                      </a:lnTo>
                      <a:lnTo>
                        <a:pt x="35" y="48"/>
                      </a:lnTo>
                      <a:lnTo>
                        <a:pt x="29" y="25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6" y="31"/>
                      </a:lnTo>
                      <a:lnTo>
                        <a:pt x="12" y="55"/>
                      </a:lnTo>
                      <a:lnTo>
                        <a:pt x="19" y="79"/>
                      </a:lnTo>
                      <a:lnTo>
                        <a:pt x="25" y="102"/>
                      </a:lnTo>
                      <a:lnTo>
                        <a:pt x="32" y="127"/>
                      </a:lnTo>
                      <a:lnTo>
                        <a:pt x="40" y="148"/>
                      </a:lnTo>
                      <a:lnTo>
                        <a:pt x="48" y="172"/>
                      </a:lnTo>
                      <a:lnTo>
                        <a:pt x="56" y="195"/>
                      </a:lnTo>
                      <a:lnTo>
                        <a:pt x="64" y="217"/>
                      </a:lnTo>
                      <a:lnTo>
                        <a:pt x="72" y="240"/>
                      </a:lnTo>
                      <a:lnTo>
                        <a:pt x="80" y="262"/>
                      </a:lnTo>
                      <a:lnTo>
                        <a:pt x="89" y="285"/>
                      </a:lnTo>
                      <a:lnTo>
                        <a:pt x="99" y="309"/>
                      </a:lnTo>
                      <a:lnTo>
                        <a:pt x="108" y="332"/>
                      </a:lnTo>
                      <a:lnTo>
                        <a:pt x="117" y="355"/>
                      </a:lnTo>
                      <a:lnTo>
                        <a:pt x="125" y="380"/>
                      </a:lnTo>
                      <a:lnTo>
                        <a:pt x="127" y="368"/>
                      </a:lnTo>
                      <a:lnTo>
                        <a:pt x="147" y="3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6" name="Freeform 75"/>
                <p:cNvSpPr>
                  <a:spLocks/>
                </p:cNvSpPr>
                <p:nvPr/>
              </p:nvSpPr>
              <p:spPr bwMode="auto">
                <a:xfrm>
                  <a:off x="5087" y="2954"/>
                  <a:ext cx="48" cy="85"/>
                </a:xfrm>
                <a:custGeom>
                  <a:avLst/>
                  <a:gdLst>
                    <a:gd name="T0" fmla="*/ 1 w 145"/>
                    <a:gd name="T1" fmla="*/ 256 h 256"/>
                    <a:gd name="T2" fmla="*/ 22 w 145"/>
                    <a:gd name="T3" fmla="*/ 253 h 256"/>
                    <a:gd name="T4" fmla="*/ 29 w 145"/>
                    <a:gd name="T5" fmla="*/ 234 h 256"/>
                    <a:gd name="T6" fmla="*/ 38 w 145"/>
                    <a:gd name="T7" fmla="*/ 215 h 256"/>
                    <a:gd name="T8" fmla="*/ 45 w 145"/>
                    <a:gd name="T9" fmla="*/ 198 h 256"/>
                    <a:gd name="T10" fmla="*/ 52 w 145"/>
                    <a:gd name="T11" fmla="*/ 182 h 256"/>
                    <a:gd name="T12" fmla="*/ 59 w 145"/>
                    <a:gd name="T13" fmla="*/ 166 h 256"/>
                    <a:gd name="T14" fmla="*/ 67 w 145"/>
                    <a:gd name="T15" fmla="*/ 150 h 256"/>
                    <a:gd name="T16" fmla="*/ 72 w 145"/>
                    <a:gd name="T17" fmla="*/ 135 h 256"/>
                    <a:gd name="T18" fmla="*/ 80 w 145"/>
                    <a:gd name="T19" fmla="*/ 121 h 256"/>
                    <a:gd name="T20" fmla="*/ 87 w 145"/>
                    <a:gd name="T21" fmla="*/ 106 h 256"/>
                    <a:gd name="T22" fmla="*/ 94 w 145"/>
                    <a:gd name="T23" fmla="*/ 93 h 256"/>
                    <a:gd name="T24" fmla="*/ 102 w 145"/>
                    <a:gd name="T25" fmla="*/ 80 h 256"/>
                    <a:gd name="T26" fmla="*/ 110 w 145"/>
                    <a:gd name="T27" fmla="*/ 67 h 256"/>
                    <a:gd name="T28" fmla="*/ 118 w 145"/>
                    <a:gd name="T29" fmla="*/ 54 h 256"/>
                    <a:gd name="T30" fmla="*/ 126 w 145"/>
                    <a:gd name="T31" fmla="*/ 41 h 256"/>
                    <a:gd name="T32" fmla="*/ 135 w 145"/>
                    <a:gd name="T33" fmla="*/ 28 h 256"/>
                    <a:gd name="T34" fmla="*/ 145 w 145"/>
                    <a:gd name="T35" fmla="*/ 13 h 256"/>
                    <a:gd name="T36" fmla="*/ 125 w 145"/>
                    <a:gd name="T37" fmla="*/ 0 h 256"/>
                    <a:gd name="T38" fmla="*/ 116 w 145"/>
                    <a:gd name="T39" fmla="*/ 15 h 256"/>
                    <a:gd name="T40" fmla="*/ 107 w 145"/>
                    <a:gd name="T41" fmla="*/ 28 h 256"/>
                    <a:gd name="T42" fmla="*/ 99 w 145"/>
                    <a:gd name="T43" fmla="*/ 42 h 256"/>
                    <a:gd name="T44" fmla="*/ 90 w 145"/>
                    <a:gd name="T45" fmla="*/ 55 h 256"/>
                    <a:gd name="T46" fmla="*/ 83 w 145"/>
                    <a:gd name="T47" fmla="*/ 70 h 256"/>
                    <a:gd name="T48" fmla="*/ 74 w 145"/>
                    <a:gd name="T49" fmla="*/ 83 h 256"/>
                    <a:gd name="T50" fmla="*/ 67 w 145"/>
                    <a:gd name="T51" fmla="*/ 96 h 256"/>
                    <a:gd name="T52" fmla="*/ 59 w 145"/>
                    <a:gd name="T53" fmla="*/ 111 h 256"/>
                    <a:gd name="T54" fmla="*/ 52 w 145"/>
                    <a:gd name="T55" fmla="*/ 125 h 256"/>
                    <a:gd name="T56" fmla="*/ 45 w 145"/>
                    <a:gd name="T57" fmla="*/ 140 h 256"/>
                    <a:gd name="T58" fmla="*/ 38 w 145"/>
                    <a:gd name="T59" fmla="*/ 156 h 256"/>
                    <a:gd name="T60" fmla="*/ 30 w 145"/>
                    <a:gd name="T61" fmla="*/ 172 h 256"/>
                    <a:gd name="T62" fmla="*/ 23 w 145"/>
                    <a:gd name="T63" fmla="*/ 189 h 256"/>
                    <a:gd name="T64" fmla="*/ 16 w 145"/>
                    <a:gd name="T65" fmla="*/ 207 h 256"/>
                    <a:gd name="T66" fmla="*/ 7 w 145"/>
                    <a:gd name="T67" fmla="*/ 226 h 256"/>
                    <a:gd name="T68" fmla="*/ 0 w 145"/>
                    <a:gd name="T69" fmla="*/ 245 h 256"/>
                    <a:gd name="T70" fmla="*/ 20 w 145"/>
                    <a:gd name="T71" fmla="*/ 243 h 256"/>
                    <a:gd name="T72" fmla="*/ 1 w 145"/>
                    <a:gd name="T73" fmla="*/ 256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5" h="256">
                      <a:moveTo>
                        <a:pt x="1" y="256"/>
                      </a:moveTo>
                      <a:lnTo>
                        <a:pt x="22" y="253"/>
                      </a:lnTo>
                      <a:lnTo>
                        <a:pt x="29" y="234"/>
                      </a:lnTo>
                      <a:lnTo>
                        <a:pt x="38" y="215"/>
                      </a:lnTo>
                      <a:lnTo>
                        <a:pt x="45" y="198"/>
                      </a:lnTo>
                      <a:lnTo>
                        <a:pt x="52" y="182"/>
                      </a:lnTo>
                      <a:lnTo>
                        <a:pt x="59" y="166"/>
                      </a:lnTo>
                      <a:lnTo>
                        <a:pt x="67" y="150"/>
                      </a:lnTo>
                      <a:lnTo>
                        <a:pt x="72" y="135"/>
                      </a:lnTo>
                      <a:lnTo>
                        <a:pt x="80" y="121"/>
                      </a:lnTo>
                      <a:lnTo>
                        <a:pt x="87" y="106"/>
                      </a:lnTo>
                      <a:lnTo>
                        <a:pt x="94" y="93"/>
                      </a:lnTo>
                      <a:lnTo>
                        <a:pt x="102" y="80"/>
                      </a:lnTo>
                      <a:lnTo>
                        <a:pt x="110" y="67"/>
                      </a:lnTo>
                      <a:lnTo>
                        <a:pt x="118" y="54"/>
                      </a:lnTo>
                      <a:lnTo>
                        <a:pt x="126" y="41"/>
                      </a:lnTo>
                      <a:lnTo>
                        <a:pt x="135" y="28"/>
                      </a:lnTo>
                      <a:lnTo>
                        <a:pt x="145" y="13"/>
                      </a:lnTo>
                      <a:lnTo>
                        <a:pt x="125" y="0"/>
                      </a:lnTo>
                      <a:lnTo>
                        <a:pt x="116" y="15"/>
                      </a:lnTo>
                      <a:lnTo>
                        <a:pt x="107" y="28"/>
                      </a:lnTo>
                      <a:lnTo>
                        <a:pt x="99" y="42"/>
                      </a:lnTo>
                      <a:lnTo>
                        <a:pt x="90" y="55"/>
                      </a:lnTo>
                      <a:lnTo>
                        <a:pt x="83" y="70"/>
                      </a:lnTo>
                      <a:lnTo>
                        <a:pt x="74" y="83"/>
                      </a:lnTo>
                      <a:lnTo>
                        <a:pt x="67" y="96"/>
                      </a:lnTo>
                      <a:lnTo>
                        <a:pt x="59" y="111"/>
                      </a:lnTo>
                      <a:lnTo>
                        <a:pt x="52" y="125"/>
                      </a:lnTo>
                      <a:lnTo>
                        <a:pt x="45" y="140"/>
                      </a:lnTo>
                      <a:lnTo>
                        <a:pt x="38" y="156"/>
                      </a:lnTo>
                      <a:lnTo>
                        <a:pt x="30" y="172"/>
                      </a:lnTo>
                      <a:lnTo>
                        <a:pt x="23" y="189"/>
                      </a:lnTo>
                      <a:lnTo>
                        <a:pt x="16" y="207"/>
                      </a:lnTo>
                      <a:lnTo>
                        <a:pt x="7" y="226"/>
                      </a:lnTo>
                      <a:lnTo>
                        <a:pt x="0" y="245"/>
                      </a:lnTo>
                      <a:lnTo>
                        <a:pt x="20" y="243"/>
                      </a:lnTo>
                      <a:lnTo>
                        <a:pt x="1" y="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7" name="Freeform 76"/>
                <p:cNvSpPr>
                  <a:spLocks/>
                </p:cNvSpPr>
                <p:nvPr/>
              </p:nvSpPr>
              <p:spPr bwMode="auto">
                <a:xfrm>
                  <a:off x="5050" y="2990"/>
                  <a:ext cx="43" cy="49"/>
                </a:xfrm>
                <a:custGeom>
                  <a:avLst/>
                  <a:gdLst>
                    <a:gd name="T0" fmla="*/ 0 w 129"/>
                    <a:gd name="T1" fmla="*/ 6 h 147"/>
                    <a:gd name="T2" fmla="*/ 3 w 129"/>
                    <a:gd name="T3" fmla="*/ 16 h 147"/>
                    <a:gd name="T4" fmla="*/ 8 w 129"/>
                    <a:gd name="T5" fmla="*/ 24 h 147"/>
                    <a:gd name="T6" fmla="*/ 14 w 129"/>
                    <a:gd name="T7" fmla="*/ 31 h 147"/>
                    <a:gd name="T8" fmla="*/ 23 w 129"/>
                    <a:gd name="T9" fmla="*/ 38 h 147"/>
                    <a:gd name="T10" fmla="*/ 29 w 129"/>
                    <a:gd name="T11" fmla="*/ 45 h 147"/>
                    <a:gd name="T12" fmla="*/ 36 w 129"/>
                    <a:gd name="T13" fmla="*/ 54 h 147"/>
                    <a:gd name="T14" fmla="*/ 42 w 129"/>
                    <a:gd name="T15" fmla="*/ 61 h 147"/>
                    <a:gd name="T16" fmla="*/ 49 w 129"/>
                    <a:gd name="T17" fmla="*/ 70 h 147"/>
                    <a:gd name="T18" fmla="*/ 56 w 129"/>
                    <a:gd name="T19" fmla="*/ 77 h 147"/>
                    <a:gd name="T20" fmla="*/ 62 w 129"/>
                    <a:gd name="T21" fmla="*/ 86 h 147"/>
                    <a:gd name="T22" fmla="*/ 70 w 129"/>
                    <a:gd name="T23" fmla="*/ 93 h 147"/>
                    <a:gd name="T24" fmla="*/ 77 w 129"/>
                    <a:gd name="T25" fmla="*/ 102 h 147"/>
                    <a:gd name="T26" fmla="*/ 84 w 129"/>
                    <a:gd name="T27" fmla="*/ 111 h 147"/>
                    <a:gd name="T28" fmla="*/ 90 w 129"/>
                    <a:gd name="T29" fmla="*/ 120 h 147"/>
                    <a:gd name="T30" fmla="*/ 96 w 129"/>
                    <a:gd name="T31" fmla="*/ 128 h 147"/>
                    <a:gd name="T32" fmla="*/ 103 w 129"/>
                    <a:gd name="T33" fmla="*/ 137 h 147"/>
                    <a:gd name="T34" fmla="*/ 110 w 129"/>
                    <a:gd name="T35" fmla="*/ 147 h 147"/>
                    <a:gd name="T36" fmla="*/ 129 w 129"/>
                    <a:gd name="T37" fmla="*/ 134 h 147"/>
                    <a:gd name="T38" fmla="*/ 123 w 129"/>
                    <a:gd name="T39" fmla="*/ 124 h 147"/>
                    <a:gd name="T40" fmla="*/ 116 w 129"/>
                    <a:gd name="T41" fmla="*/ 115 h 147"/>
                    <a:gd name="T42" fmla="*/ 109 w 129"/>
                    <a:gd name="T43" fmla="*/ 105 h 147"/>
                    <a:gd name="T44" fmla="*/ 102 w 129"/>
                    <a:gd name="T45" fmla="*/ 96 h 147"/>
                    <a:gd name="T46" fmla="*/ 94 w 129"/>
                    <a:gd name="T47" fmla="*/ 88 h 147"/>
                    <a:gd name="T48" fmla="*/ 88 w 129"/>
                    <a:gd name="T49" fmla="*/ 79 h 147"/>
                    <a:gd name="T50" fmla="*/ 81 w 129"/>
                    <a:gd name="T51" fmla="*/ 70 h 147"/>
                    <a:gd name="T52" fmla="*/ 74 w 129"/>
                    <a:gd name="T53" fmla="*/ 63 h 147"/>
                    <a:gd name="T54" fmla="*/ 67 w 129"/>
                    <a:gd name="T55" fmla="*/ 54 h 147"/>
                    <a:gd name="T56" fmla="*/ 61 w 129"/>
                    <a:gd name="T57" fmla="*/ 45 h 147"/>
                    <a:gd name="T58" fmla="*/ 54 w 129"/>
                    <a:gd name="T59" fmla="*/ 38 h 147"/>
                    <a:gd name="T60" fmla="*/ 46 w 129"/>
                    <a:gd name="T61" fmla="*/ 31 h 147"/>
                    <a:gd name="T62" fmla="*/ 39 w 129"/>
                    <a:gd name="T63" fmla="*/ 24 h 147"/>
                    <a:gd name="T64" fmla="*/ 33 w 129"/>
                    <a:gd name="T65" fmla="*/ 15 h 147"/>
                    <a:gd name="T66" fmla="*/ 26 w 129"/>
                    <a:gd name="T67" fmla="*/ 8 h 147"/>
                    <a:gd name="T68" fmla="*/ 19 w 129"/>
                    <a:gd name="T69" fmla="*/ 0 h 147"/>
                    <a:gd name="T70" fmla="*/ 22 w 129"/>
                    <a:gd name="T71" fmla="*/ 9 h 147"/>
                    <a:gd name="T72" fmla="*/ 0 w 129"/>
                    <a:gd name="T73" fmla="*/ 6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9" h="147">
                      <a:moveTo>
                        <a:pt x="0" y="6"/>
                      </a:moveTo>
                      <a:lnTo>
                        <a:pt x="3" y="16"/>
                      </a:lnTo>
                      <a:lnTo>
                        <a:pt x="8" y="24"/>
                      </a:lnTo>
                      <a:lnTo>
                        <a:pt x="14" y="31"/>
                      </a:lnTo>
                      <a:lnTo>
                        <a:pt x="23" y="38"/>
                      </a:lnTo>
                      <a:lnTo>
                        <a:pt x="29" y="45"/>
                      </a:lnTo>
                      <a:lnTo>
                        <a:pt x="36" y="54"/>
                      </a:lnTo>
                      <a:lnTo>
                        <a:pt x="42" y="61"/>
                      </a:lnTo>
                      <a:lnTo>
                        <a:pt x="49" y="70"/>
                      </a:lnTo>
                      <a:lnTo>
                        <a:pt x="56" y="77"/>
                      </a:lnTo>
                      <a:lnTo>
                        <a:pt x="62" y="86"/>
                      </a:lnTo>
                      <a:lnTo>
                        <a:pt x="70" y="93"/>
                      </a:lnTo>
                      <a:lnTo>
                        <a:pt x="77" y="102"/>
                      </a:lnTo>
                      <a:lnTo>
                        <a:pt x="84" y="111"/>
                      </a:lnTo>
                      <a:lnTo>
                        <a:pt x="90" y="120"/>
                      </a:lnTo>
                      <a:lnTo>
                        <a:pt x="96" y="128"/>
                      </a:lnTo>
                      <a:lnTo>
                        <a:pt x="103" y="137"/>
                      </a:lnTo>
                      <a:lnTo>
                        <a:pt x="110" y="147"/>
                      </a:lnTo>
                      <a:lnTo>
                        <a:pt x="129" y="134"/>
                      </a:lnTo>
                      <a:lnTo>
                        <a:pt x="123" y="124"/>
                      </a:lnTo>
                      <a:lnTo>
                        <a:pt x="116" y="115"/>
                      </a:lnTo>
                      <a:lnTo>
                        <a:pt x="109" y="105"/>
                      </a:lnTo>
                      <a:lnTo>
                        <a:pt x="102" y="96"/>
                      </a:lnTo>
                      <a:lnTo>
                        <a:pt x="94" y="88"/>
                      </a:lnTo>
                      <a:lnTo>
                        <a:pt x="88" y="79"/>
                      </a:lnTo>
                      <a:lnTo>
                        <a:pt x="81" y="70"/>
                      </a:lnTo>
                      <a:lnTo>
                        <a:pt x="74" y="63"/>
                      </a:lnTo>
                      <a:lnTo>
                        <a:pt x="67" y="54"/>
                      </a:lnTo>
                      <a:lnTo>
                        <a:pt x="61" y="45"/>
                      </a:lnTo>
                      <a:lnTo>
                        <a:pt x="54" y="38"/>
                      </a:lnTo>
                      <a:lnTo>
                        <a:pt x="46" y="31"/>
                      </a:lnTo>
                      <a:lnTo>
                        <a:pt x="39" y="24"/>
                      </a:lnTo>
                      <a:lnTo>
                        <a:pt x="33" y="15"/>
                      </a:lnTo>
                      <a:lnTo>
                        <a:pt x="26" y="8"/>
                      </a:lnTo>
                      <a:lnTo>
                        <a:pt x="19" y="0"/>
                      </a:lnTo>
                      <a:lnTo>
                        <a:pt x="22" y="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8" name="Freeform 77"/>
                <p:cNvSpPr>
                  <a:spLocks/>
                </p:cNvSpPr>
                <p:nvPr/>
              </p:nvSpPr>
              <p:spPr bwMode="auto">
                <a:xfrm>
                  <a:off x="5050" y="2829"/>
                  <a:ext cx="38" cy="164"/>
                </a:xfrm>
                <a:custGeom>
                  <a:avLst/>
                  <a:gdLst>
                    <a:gd name="T0" fmla="*/ 90 w 113"/>
                    <a:gd name="T1" fmla="*/ 3 h 492"/>
                    <a:gd name="T2" fmla="*/ 84 w 113"/>
                    <a:gd name="T3" fmla="*/ 34 h 492"/>
                    <a:gd name="T4" fmla="*/ 78 w 113"/>
                    <a:gd name="T5" fmla="*/ 63 h 492"/>
                    <a:gd name="T6" fmla="*/ 72 w 113"/>
                    <a:gd name="T7" fmla="*/ 93 h 492"/>
                    <a:gd name="T8" fmla="*/ 65 w 113"/>
                    <a:gd name="T9" fmla="*/ 122 h 492"/>
                    <a:gd name="T10" fmla="*/ 59 w 113"/>
                    <a:gd name="T11" fmla="*/ 153 h 492"/>
                    <a:gd name="T12" fmla="*/ 52 w 113"/>
                    <a:gd name="T13" fmla="*/ 182 h 492"/>
                    <a:gd name="T14" fmla="*/ 46 w 113"/>
                    <a:gd name="T15" fmla="*/ 213 h 492"/>
                    <a:gd name="T16" fmla="*/ 40 w 113"/>
                    <a:gd name="T17" fmla="*/ 242 h 492"/>
                    <a:gd name="T18" fmla="*/ 33 w 113"/>
                    <a:gd name="T19" fmla="*/ 272 h 492"/>
                    <a:gd name="T20" fmla="*/ 27 w 113"/>
                    <a:gd name="T21" fmla="*/ 303 h 492"/>
                    <a:gd name="T22" fmla="*/ 22 w 113"/>
                    <a:gd name="T23" fmla="*/ 333 h 492"/>
                    <a:gd name="T24" fmla="*/ 17 w 113"/>
                    <a:gd name="T25" fmla="*/ 364 h 492"/>
                    <a:gd name="T26" fmla="*/ 11 w 113"/>
                    <a:gd name="T27" fmla="*/ 395 h 492"/>
                    <a:gd name="T28" fmla="*/ 7 w 113"/>
                    <a:gd name="T29" fmla="*/ 427 h 492"/>
                    <a:gd name="T30" fmla="*/ 3 w 113"/>
                    <a:gd name="T31" fmla="*/ 457 h 492"/>
                    <a:gd name="T32" fmla="*/ 0 w 113"/>
                    <a:gd name="T33" fmla="*/ 489 h 492"/>
                    <a:gd name="T34" fmla="*/ 23 w 113"/>
                    <a:gd name="T35" fmla="*/ 476 h 492"/>
                    <a:gd name="T36" fmla="*/ 27 w 113"/>
                    <a:gd name="T37" fmla="*/ 445 h 492"/>
                    <a:gd name="T38" fmla="*/ 32 w 113"/>
                    <a:gd name="T39" fmla="*/ 415 h 492"/>
                    <a:gd name="T40" fmla="*/ 38 w 113"/>
                    <a:gd name="T41" fmla="*/ 383 h 492"/>
                    <a:gd name="T42" fmla="*/ 42 w 113"/>
                    <a:gd name="T43" fmla="*/ 352 h 492"/>
                    <a:gd name="T44" fmla="*/ 48 w 113"/>
                    <a:gd name="T45" fmla="*/ 322 h 492"/>
                    <a:gd name="T46" fmla="*/ 54 w 113"/>
                    <a:gd name="T47" fmla="*/ 293 h 492"/>
                    <a:gd name="T48" fmla="*/ 59 w 113"/>
                    <a:gd name="T49" fmla="*/ 262 h 492"/>
                    <a:gd name="T50" fmla="*/ 65 w 113"/>
                    <a:gd name="T51" fmla="*/ 233 h 492"/>
                    <a:gd name="T52" fmla="*/ 72 w 113"/>
                    <a:gd name="T53" fmla="*/ 202 h 492"/>
                    <a:gd name="T54" fmla="*/ 78 w 113"/>
                    <a:gd name="T55" fmla="*/ 173 h 492"/>
                    <a:gd name="T56" fmla="*/ 86 w 113"/>
                    <a:gd name="T57" fmla="*/ 143 h 492"/>
                    <a:gd name="T58" fmla="*/ 91 w 113"/>
                    <a:gd name="T59" fmla="*/ 112 h 492"/>
                    <a:gd name="T60" fmla="*/ 99 w 113"/>
                    <a:gd name="T61" fmla="*/ 83 h 492"/>
                    <a:gd name="T62" fmla="*/ 103 w 113"/>
                    <a:gd name="T63" fmla="*/ 53 h 492"/>
                    <a:gd name="T64" fmla="*/ 110 w 113"/>
                    <a:gd name="T65" fmla="*/ 24 h 492"/>
                    <a:gd name="T66" fmla="*/ 112 w 113"/>
                    <a:gd name="T67" fmla="*/ 0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3" h="492">
                      <a:moveTo>
                        <a:pt x="91" y="12"/>
                      </a:moveTo>
                      <a:lnTo>
                        <a:pt x="90" y="3"/>
                      </a:lnTo>
                      <a:lnTo>
                        <a:pt x="87" y="19"/>
                      </a:lnTo>
                      <a:lnTo>
                        <a:pt x="84" y="34"/>
                      </a:lnTo>
                      <a:lnTo>
                        <a:pt x="81" y="48"/>
                      </a:lnTo>
                      <a:lnTo>
                        <a:pt x="78" y="63"/>
                      </a:lnTo>
                      <a:lnTo>
                        <a:pt x="75" y="79"/>
                      </a:lnTo>
                      <a:lnTo>
                        <a:pt x="72" y="93"/>
                      </a:lnTo>
                      <a:lnTo>
                        <a:pt x="70" y="108"/>
                      </a:lnTo>
                      <a:lnTo>
                        <a:pt x="65" y="122"/>
                      </a:lnTo>
                      <a:lnTo>
                        <a:pt x="62" y="137"/>
                      </a:lnTo>
                      <a:lnTo>
                        <a:pt x="59" y="153"/>
                      </a:lnTo>
                      <a:lnTo>
                        <a:pt x="55" y="168"/>
                      </a:lnTo>
                      <a:lnTo>
                        <a:pt x="52" y="182"/>
                      </a:lnTo>
                      <a:lnTo>
                        <a:pt x="49" y="198"/>
                      </a:lnTo>
                      <a:lnTo>
                        <a:pt x="46" y="213"/>
                      </a:lnTo>
                      <a:lnTo>
                        <a:pt x="43" y="227"/>
                      </a:lnTo>
                      <a:lnTo>
                        <a:pt x="40" y="242"/>
                      </a:lnTo>
                      <a:lnTo>
                        <a:pt x="38" y="256"/>
                      </a:lnTo>
                      <a:lnTo>
                        <a:pt x="33" y="272"/>
                      </a:lnTo>
                      <a:lnTo>
                        <a:pt x="30" y="287"/>
                      </a:lnTo>
                      <a:lnTo>
                        <a:pt x="27" y="303"/>
                      </a:lnTo>
                      <a:lnTo>
                        <a:pt x="24" y="317"/>
                      </a:lnTo>
                      <a:lnTo>
                        <a:pt x="22" y="333"/>
                      </a:lnTo>
                      <a:lnTo>
                        <a:pt x="19" y="348"/>
                      </a:lnTo>
                      <a:lnTo>
                        <a:pt x="17" y="364"/>
                      </a:lnTo>
                      <a:lnTo>
                        <a:pt x="14" y="380"/>
                      </a:lnTo>
                      <a:lnTo>
                        <a:pt x="11" y="395"/>
                      </a:lnTo>
                      <a:lnTo>
                        <a:pt x="8" y="411"/>
                      </a:lnTo>
                      <a:lnTo>
                        <a:pt x="7" y="427"/>
                      </a:lnTo>
                      <a:lnTo>
                        <a:pt x="6" y="441"/>
                      </a:lnTo>
                      <a:lnTo>
                        <a:pt x="3" y="457"/>
                      </a:lnTo>
                      <a:lnTo>
                        <a:pt x="1" y="473"/>
                      </a:lnTo>
                      <a:lnTo>
                        <a:pt x="0" y="489"/>
                      </a:lnTo>
                      <a:lnTo>
                        <a:pt x="22" y="492"/>
                      </a:lnTo>
                      <a:lnTo>
                        <a:pt x="23" y="476"/>
                      </a:lnTo>
                      <a:lnTo>
                        <a:pt x="24" y="461"/>
                      </a:lnTo>
                      <a:lnTo>
                        <a:pt x="27" y="445"/>
                      </a:lnTo>
                      <a:lnTo>
                        <a:pt x="30" y="429"/>
                      </a:lnTo>
                      <a:lnTo>
                        <a:pt x="32" y="415"/>
                      </a:lnTo>
                      <a:lnTo>
                        <a:pt x="35" y="399"/>
                      </a:lnTo>
                      <a:lnTo>
                        <a:pt x="38" y="383"/>
                      </a:lnTo>
                      <a:lnTo>
                        <a:pt x="40" y="368"/>
                      </a:lnTo>
                      <a:lnTo>
                        <a:pt x="42" y="352"/>
                      </a:lnTo>
                      <a:lnTo>
                        <a:pt x="45" y="338"/>
                      </a:lnTo>
                      <a:lnTo>
                        <a:pt x="48" y="322"/>
                      </a:lnTo>
                      <a:lnTo>
                        <a:pt x="51" y="307"/>
                      </a:lnTo>
                      <a:lnTo>
                        <a:pt x="54" y="293"/>
                      </a:lnTo>
                      <a:lnTo>
                        <a:pt x="56" y="277"/>
                      </a:lnTo>
                      <a:lnTo>
                        <a:pt x="59" y="262"/>
                      </a:lnTo>
                      <a:lnTo>
                        <a:pt x="62" y="248"/>
                      </a:lnTo>
                      <a:lnTo>
                        <a:pt x="65" y="233"/>
                      </a:lnTo>
                      <a:lnTo>
                        <a:pt x="70" y="217"/>
                      </a:lnTo>
                      <a:lnTo>
                        <a:pt x="72" y="202"/>
                      </a:lnTo>
                      <a:lnTo>
                        <a:pt x="75" y="186"/>
                      </a:lnTo>
                      <a:lnTo>
                        <a:pt x="78" y="173"/>
                      </a:lnTo>
                      <a:lnTo>
                        <a:pt x="83" y="157"/>
                      </a:lnTo>
                      <a:lnTo>
                        <a:pt x="86" y="143"/>
                      </a:lnTo>
                      <a:lnTo>
                        <a:pt x="88" y="128"/>
                      </a:lnTo>
                      <a:lnTo>
                        <a:pt x="91" y="112"/>
                      </a:lnTo>
                      <a:lnTo>
                        <a:pt x="94" y="98"/>
                      </a:lnTo>
                      <a:lnTo>
                        <a:pt x="99" y="83"/>
                      </a:lnTo>
                      <a:lnTo>
                        <a:pt x="100" y="69"/>
                      </a:lnTo>
                      <a:lnTo>
                        <a:pt x="103" y="53"/>
                      </a:lnTo>
                      <a:lnTo>
                        <a:pt x="107" y="38"/>
                      </a:lnTo>
                      <a:lnTo>
                        <a:pt x="110" y="24"/>
                      </a:lnTo>
                      <a:lnTo>
                        <a:pt x="113" y="9"/>
                      </a:lnTo>
                      <a:lnTo>
                        <a:pt x="112" y="0"/>
                      </a:lnTo>
                      <a:lnTo>
                        <a:pt x="91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89" name="Freeform 78"/>
                <p:cNvSpPr>
                  <a:spLocks/>
                </p:cNvSpPr>
                <p:nvPr/>
              </p:nvSpPr>
              <p:spPr bwMode="auto">
                <a:xfrm>
                  <a:off x="5058" y="2787"/>
                  <a:ext cx="30" cy="46"/>
                </a:xfrm>
                <a:custGeom>
                  <a:avLst/>
                  <a:gdLst>
                    <a:gd name="T0" fmla="*/ 1 w 89"/>
                    <a:gd name="T1" fmla="*/ 0 h 138"/>
                    <a:gd name="T2" fmla="*/ 0 w 89"/>
                    <a:gd name="T3" fmla="*/ 11 h 138"/>
                    <a:gd name="T4" fmla="*/ 3 w 89"/>
                    <a:gd name="T5" fmla="*/ 20 h 138"/>
                    <a:gd name="T6" fmla="*/ 7 w 89"/>
                    <a:gd name="T7" fmla="*/ 29 h 138"/>
                    <a:gd name="T8" fmla="*/ 10 w 89"/>
                    <a:gd name="T9" fmla="*/ 38 h 138"/>
                    <a:gd name="T10" fmla="*/ 16 w 89"/>
                    <a:gd name="T11" fmla="*/ 46 h 138"/>
                    <a:gd name="T12" fmla="*/ 20 w 89"/>
                    <a:gd name="T13" fmla="*/ 55 h 138"/>
                    <a:gd name="T14" fmla="*/ 25 w 89"/>
                    <a:gd name="T15" fmla="*/ 64 h 138"/>
                    <a:gd name="T16" fmla="*/ 29 w 89"/>
                    <a:gd name="T17" fmla="*/ 72 h 138"/>
                    <a:gd name="T18" fmla="*/ 33 w 89"/>
                    <a:gd name="T19" fmla="*/ 81 h 138"/>
                    <a:gd name="T20" fmla="*/ 39 w 89"/>
                    <a:gd name="T21" fmla="*/ 88 h 138"/>
                    <a:gd name="T22" fmla="*/ 42 w 89"/>
                    <a:gd name="T23" fmla="*/ 96 h 138"/>
                    <a:gd name="T24" fmla="*/ 48 w 89"/>
                    <a:gd name="T25" fmla="*/ 103 h 138"/>
                    <a:gd name="T26" fmla="*/ 52 w 89"/>
                    <a:gd name="T27" fmla="*/ 110 h 138"/>
                    <a:gd name="T28" fmla="*/ 57 w 89"/>
                    <a:gd name="T29" fmla="*/ 118 h 138"/>
                    <a:gd name="T30" fmla="*/ 61 w 89"/>
                    <a:gd name="T31" fmla="*/ 125 h 138"/>
                    <a:gd name="T32" fmla="*/ 64 w 89"/>
                    <a:gd name="T33" fmla="*/ 132 h 138"/>
                    <a:gd name="T34" fmla="*/ 68 w 89"/>
                    <a:gd name="T35" fmla="*/ 138 h 138"/>
                    <a:gd name="T36" fmla="*/ 89 w 89"/>
                    <a:gd name="T37" fmla="*/ 126 h 138"/>
                    <a:gd name="T38" fmla="*/ 86 w 89"/>
                    <a:gd name="T39" fmla="*/ 119 h 138"/>
                    <a:gd name="T40" fmla="*/ 80 w 89"/>
                    <a:gd name="T41" fmla="*/ 113 h 138"/>
                    <a:gd name="T42" fmla="*/ 77 w 89"/>
                    <a:gd name="T43" fmla="*/ 106 h 138"/>
                    <a:gd name="T44" fmla="*/ 73 w 89"/>
                    <a:gd name="T45" fmla="*/ 99 h 138"/>
                    <a:gd name="T46" fmla="*/ 68 w 89"/>
                    <a:gd name="T47" fmla="*/ 91 h 138"/>
                    <a:gd name="T48" fmla="*/ 64 w 89"/>
                    <a:gd name="T49" fmla="*/ 84 h 138"/>
                    <a:gd name="T50" fmla="*/ 60 w 89"/>
                    <a:gd name="T51" fmla="*/ 77 h 138"/>
                    <a:gd name="T52" fmla="*/ 54 w 89"/>
                    <a:gd name="T53" fmla="*/ 68 h 138"/>
                    <a:gd name="T54" fmla="*/ 49 w 89"/>
                    <a:gd name="T55" fmla="*/ 62 h 138"/>
                    <a:gd name="T56" fmla="*/ 45 w 89"/>
                    <a:gd name="T57" fmla="*/ 54 h 138"/>
                    <a:gd name="T58" fmla="*/ 41 w 89"/>
                    <a:gd name="T59" fmla="*/ 45 h 138"/>
                    <a:gd name="T60" fmla="*/ 36 w 89"/>
                    <a:gd name="T61" fmla="*/ 36 h 138"/>
                    <a:gd name="T62" fmla="*/ 32 w 89"/>
                    <a:gd name="T63" fmla="*/ 29 h 138"/>
                    <a:gd name="T64" fmla="*/ 29 w 89"/>
                    <a:gd name="T65" fmla="*/ 20 h 138"/>
                    <a:gd name="T66" fmla="*/ 25 w 89"/>
                    <a:gd name="T67" fmla="*/ 11 h 138"/>
                    <a:gd name="T68" fmla="*/ 22 w 89"/>
                    <a:gd name="T69" fmla="*/ 3 h 138"/>
                    <a:gd name="T70" fmla="*/ 20 w 89"/>
                    <a:gd name="T71" fmla="*/ 13 h 138"/>
                    <a:gd name="T72" fmla="*/ 1 w 89"/>
                    <a:gd name="T7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138">
                      <a:moveTo>
                        <a:pt x="1" y="0"/>
                      </a:moveTo>
                      <a:lnTo>
                        <a:pt x="0" y="11"/>
                      </a:lnTo>
                      <a:lnTo>
                        <a:pt x="3" y="20"/>
                      </a:lnTo>
                      <a:lnTo>
                        <a:pt x="7" y="29"/>
                      </a:lnTo>
                      <a:lnTo>
                        <a:pt x="10" y="38"/>
                      </a:lnTo>
                      <a:lnTo>
                        <a:pt x="16" y="46"/>
                      </a:lnTo>
                      <a:lnTo>
                        <a:pt x="20" y="55"/>
                      </a:lnTo>
                      <a:lnTo>
                        <a:pt x="25" y="64"/>
                      </a:lnTo>
                      <a:lnTo>
                        <a:pt x="29" y="72"/>
                      </a:lnTo>
                      <a:lnTo>
                        <a:pt x="33" y="81"/>
                      </a:lnTo>
                      <a:lnTo>
                        <a:pt x="39" y="88"/>
                      </a:lnTo>
                      <a:lnTo>
                        <a:pt x="42" y="96"/>
                      </a:lnTo>
                      <a:lnTo>
                        <a:pt x="48" y="103"/>
                      </a:lnTo>
                      <a:lnTo>
                        <a:pt x="52" y="110"/>
                      </a:lnTo>
                      <a:lnTo>
                        <a:pt x="57" y="118"/>
                      </a:lnTo>
                      <a:lnTo>
                        <a:pt x="61" y="125"/>
                      </a:lnTo>
                      <a:lnTo>
                        <a:pt x="64" y="132"/>
                      </a:lnTo>
                      <a:lnTo>
                        <a:pt x="68" y="138"/>
                      </a:lnTo>
                      <a:lnTo>
                        <a:pt x="89" y="126"/>
                      </a:lnTo>
                      <a:lnTo>
                        <a:pt x="86" y="119"/>
                      </a:lnTo>
                      <a:lnTo>
                        <a:pt x="80" y="113"/>
                      </a:lnTo>
                      <a:lnTo>
                        <a:pt x="77" y="106"/>
                      </a:lnTo>
                      <a:lnTo>
                        <a:pt x="73" y="99"/>
                      </a:lnTo>
                      <a:lnTo>
                        <a:pt x="68" y="91"/>
                      </a:lnTo>
                      <a:lnTo>
                        <a:pt x="64" y="84"/>
                      </a:lnTo>
                      <a:lnTo>
                        <a:pt x="60" y="77"/>
                      </a:lnTo>
                      <a:lnTo>
                        <a:pt x="54" y="68"/>
                      </a:lnTo>
                      <a:lnTo>
                        <a:pt x="49" y="62"/>
                      </a:lnTo>
                      <a:lnTo>
                        <a:pt x="45" y="54"/>
                      </a:lnTo>
                      <a:lnTo>
                        <a:pt x="41" y="45"/>
                      </a:lnTo>
                      <a:lnTo>
                        <a:pt x="36" y="36"/>
                      </a:lnTo>
                      <a:lnTo>
                        <a:pt x="32" y="29"/>
                      </a:lnTo>
                      <a:lnTo>
                        <a:pt x="29" y="20"/>
                      </a:lnTo>
                      <a:lnTo>
                        <a:pt x="25" y="11"/>
                      </a:lnTo>
                      <a:lnTo>
                        <a:pt x="22" y="3"/>
                      </a:lnTo>
                      <a:lnTo>
                        <a:pt x="20" y="1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0" name="Freeform 79"/>
                <p:cNvSpPr>
                  <a:spLocks/>
                </p:cNvSpPr>
                <p:nvPr/>
              </p:nvSpPr>
              <p:spPr bwMode="auto">
                <a:xfrm>
                  <a:off x="5058" y="2750"/>
                  <a:ext cx="31" cy="42"/>
                </a:xfrm>
                <a:custGeom>
                  <a:avLst/>
                  <a:gdLst>
                    <a:gd name="T0" fmla="*/ 89 w 91"/>
                    <a:gd name="T1" fmla="*/ 0 h 124"/>
                    <a:gd name="T2" fmla="*/ 70 w 91"/>
                    <a:gd name="T3" fmla="*/ 2 h 124"/>
                    <a:gd name="T4" fmla="*/ 66 w 91"/>
                    <a:gd name="T5" fmla="*/ 9 h 124"/>
                    <a:gd name="T6" fmla="*/ 62 w 91"/>
                    <a:gd name="T7" fmla="*/ 15 h 124"/>
                    <a:gd name="T8" fmla="*/ 57 w 91"/>
                    <a:gd name="T9" fmla="*/ 21 h 124"/>
                    <a:gd name="T10" fmla="*/ 53 w 91"/>
                    <a:gd name="T11" fmla="*/ 29 h 124"/>
                    <a:gd name="T12" fmla="*/ 48 w 91"/>
                    <a:gd name="T13" fmla="*/ 37 h 124"/>
                    <a:gd name="T14" fmla="*/ 44 w 91"/>
                    <a:gd name="T15" fmla="*/ 44 h 124"/>
                    <a:gd name="T16" fmla="*/ 40 w 91"/>
                    <a:gd name="T17" fmla="*/ 50 h 124"/>
                    <a:gd name="T18" fmla="*/ 35 w 91"/>
                    <a:gd name="T19" fmla="*/ 55 h 124"/>
                    <a:gd name="T20" fmla="*/ 31 w 91"/>
                    <a:gd name="T21" fmla="*/ 64 h 124"/>
                    <a:gd name="T22" fmla="*/ 27 w 91"/>
                    <a:gd name="T23" fmla="*/ 70 h 124"/>
                    <a:gd name="T24" fmla="*/ 22 w 91"/>
                    <a:gd name="T25" fmla="*/ 76 h 124"/>
                    <a:gd name="T26" fmla="*/ 18 w 91"/>
                    <a:gd name="T27" fmla="*/ 83 h 124"/>
                    <a:gd name="T28" fmla="*/ 14 w 91"/>
                    <a:gd name="T29" fmla="*/ 90 h 124"/>
                    <a:gd name="T30" fmla="*/ 9 w 91"/>
                    <a:gd name="T31" fmla="*/ 98 h 124"/>
                    <a:gd name="T32" fmla="*/ 5 w 91"/>
                    <a:gd name="T33" fmla="*/ 105 h 124"/>
                    <a:gd name="T34" fmla="*/ 0 w 91"/>
                    <a:gd name="T35" fmla="*/ 111 h 124"/>
                    <a:gd name="T36" fmla="*/ 19 w 91"/>
                    <a:gd name="T37" fmla="*/ 124 h 124"/>
                    <a:gd name="T38" fmla="*/ 24 w 91"/>
                    <a:gd name="T39" fmla="*/ 118 h 124"/>
                    <a:gd name="T40" fmla="*/ 28 w 91"/>
                    <a:gd name="T41" fmla="*/ 111 h 124"/>
                    <a:gd name="T42" fmla="*/ 32 w 91"/>
                    <a:gd name="T43" fmla="*/ 103 h 124"/>
                    <a:gd name="T44" fmla="*/ 37 w 91"/>
                    <a:gd name="T45" fmla="*/ 98 h 124"/>
                    <a:gd name="T46" fmla="*/ 41 w 91"/>
                    <a:gd name="T47" fmla="*/ 90 h 124"/>
                    <a:gd name="T48" fmla="*/ 46 w 91"/>
                    <a:gd name="T49" fmla="*/ 83 h 124"/>
                    <a:gd name="T50" fmla="*/ 51 w 91"/>
                    <a:gd name="T51" fmla="*/ 76 h 124"/>
                    <a:gd name="T52" fmla="*/ 54 w 91"/>
                    <a:gd name="T53" fmla="*/ 69 h 124"/>
                    <a:gd name="T54" fmla="*/ 60 w 91"/>
                    <a:gd name="T55" fmla="*/ 63 h 124"/>
                    <a:gd name="T56" fmla="*/ 64 w 91"/>
                    <a:gd name="T57" fmla="*/ 55 h 124"/>
                    <a:gd name="T58" fmla="*/ 69 w 91"/>
                    <a:gd name="T59" fmla="*/ 48 h 124"/>
                    <a:gd name="T60" fmla="*/ 72 w 91"/>
                    <a:gd name="T61" fmla="*/ 42 h 124"/>
                    <a:gd name="T62" fmla="*/ 76 w 91"/>
                    <a:gd name="T63" fmla="*/ 35 h 124"/>
                    <a:gd name="T64" fmla="*/ 82 w 91"/>
                    <a:gd name="T65" fmla="*/ 28 h 124"/>
                    <a:gd name="T66" fmla="*/ 86 w 91"/>
                    <a:gd name="T67" fmla="*/ 21 h 124"/>
                    <a:gd name="T68" fmla="*/ 91 w 91"/>
                    <a:gd name="T69" fmla="*/ 13 h 124"/>
                    <a:gd name="T70" fmla="*/ 70 w 91"/>
                    <a:gd name="T71" fmla="*/ 15 h 124"/>
                    <a:gd name="T72" fmla="*/ 89 w 91"/>
                    <a:gd name="T73" fmla="*/ 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1" h="124">
                      <a:moveTo>
                        <a:pt x="89" y="0"/>
                      </a:moveTo>
                      <a:lnTo>
                        <a:pt x="70" y="2"/>
                      </a:lnTo>
                      <a:lnTo>
                        <a:pt x="66" y="9"/>
                      </a:lnTo>
                      <a:lnTo>
                        <a:pt x="62" y="15"/>
                      </a:lnTo>
                      <a:lnTo>
                        <a:pt x="57" y="21"/>
                      </a:lnTo>
                      <a:lnTo>
                        <a:pt x="53" y="29"/>
                      </a:lnTo>
                      <a:lnTo>
                        <a:pt x="48" y="37"/>
                      </a:lnTo>
                      <a:lnTo>
                        <a:pt x="44" y="44"/>
                      </a:lnTo>
                      <a:lnTo>
                        <a:pt x="40" y="50"/>
                      </a:lnTo>
                      <a:lnTo>
                        <a:pt x="35" y="55"/>
                      </a:lnTo>
                      <a:lnTo>
                        <a:pt x="31" y="64"/>
                      </a:lnTo>
                      <a:lnTo>
                        <a:pt x="27" y="70"/>
                      </a:lnTo>
                      <a:lnTo>
                        <a:pt x="22" y="76"/>
                      </a:lnTo>
                      <a:lnTo>
                        <a:pt x="18" y="83"/>
                      </a:lnTo>
                      <a:lnTo>
                        <a:pt x="14" y="90"/>
                      </a:lnTo>
                      <a:lnTo>
                        <a:pt x="9" y="98"/>
                      </a:lnTo>
                      <a:lnTo>
                        <a:pt x="5" y="105"/>
                      </a:lnTo>
                      <a:lnTo>
                        <a:pt x="0" y="111"/>
                      </a:lnTo>
                      <a:lnTo>
                        <a:pt x="19" y="124"/>
                      </a:lnTo>
                      <a:lnTo>
                        <a:pt x="24" y="118"/>
                      </a:lnTo>
                      <a:lnTo>
                        <a:pt x="28" y="111"/>
                      </a:lnTo>
                      <a:lnTo>
                        <a:pt x="32" y="103"/>
                      </a:lnTo>
                      <a:lnTo>
                        <a:pt x="37" y="98"/>
                      </a:lnTo>
                      <a:lnTo>
                        <a:pt x="41" y="90"/>
                      </a:lnTo>
                      <a:lnTo>
                        <a:pt x="46" y="83"/>
                      </a:lnTo>
                      <a:lnTo>
                        <a:pt x="51" y="76"/>
                      </a:lnTo>
                      <a:lnTo>
                        <a:pt x="54" y="69"/>
                      </a:lnTo>
                      <a:lnTo>
                        <a:pt x="60" y="63"/>
                      </a:lnTo>
                      <a:lnTo>
                        <a:pt x="64" y="55"/>
                      </a:lnTo>
                      <a:lnTo>
                        <a:pt x="69" y="48"/>
                      </a:lnTo>
                      <a:lnTo>
                        <a:pt x="72" y="42"/>
                      </a:lnTo>
                      <a:lnTo>
                        <a:pt x="76" y="35"/>
                      </a:lnTo>
                      <a:lnTo>
                        <a:pt x="82" y="28"/>
                      </a:lnTo>
                      <a:lnTo>
                        <a:pt x="86" y="21"/>
                      </a:lnTo>
                      <a:lnTo>
                        <a:pt x="91" y="13"/>
                      </a:lnTo>
                      <a:lnTo>
                        <a:pt x="70" y="15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1" name="Freeform 80"/>
                <p:cNvSpPr>
                  <a:spLocks/>
                </p:cNvSpPr>
                <p:nvPr/>
              </p:nvSpPr>
              <p:spPr bwMode="auto">
                <a:xfrm>
                  <a:off x="5082" y="2750"/>
                  <a:ext cx="38" cy="42"/>
                </a:xfrm>
                <a:custGeom>
                  <a:avLst/>
                  <a:gdLst>
                    <a:gd name="T0" fmla="*/ 114 w 114"/>
                    <a:gd name="T1" fmla="*/ 124 h 125"/>
                    <a:gd name="T2" fmla="*/ 112 w 114"/>
                    <a:gd name="T3" fmla="*/ 109 h 125"/>
                    <a:gd name="T4" fmla="*/ 106 w 114"/>
                    <a:gd name="T5" fmla="*/ 103 h 125"/>
                    <a:gd name="T6" fmla="*/ 101 w 114"/>
                    <a:gd name="T7" fmla="*/ 96 h 125"/>
                    <a:gd name="T8" fmla="*/ 95 w 114"/>
                    <a:gd name="T9" fmla="*/ 89 h 125"/>
                    <a:gd name="T10" fmla="*/ 89 w 114"/>
                    <a:gd name="T11" fmla="*/ 83 h 125"/>
                    <a:gd name="T12" fmla="*/ 83 w 114"/>
                    <a:gd name="T13" fmla="*/ 76 h 125"/>
                    <a:gd name="T14" fmla="*/ 77 w 114"/>
                    <a:gd name="T15" fmla="*/ 69 h 125"/>
                    <a:gd name="T16" fmla="*/ 71 w 114"/>
                    <a:gd name="T17" fmla="*/ 63 h 125"/>
                    <a:gd name="T18" fmla="*/ 66 w 114"/>
                    <a:gd name="T19" fmla="*/ 55 h 125"/>
                    <a:gd name="T20" fmla="*/ 60 w 114"/>
                    <a:gd name="T21" fmla="*/ 48 h 125"/>
                    <a:gd name="T22" fmla="*/ 54 w 114"/>
                    <a:gd name="T23" fmla="*/ 42 h 125"/>
                    <a:gd name="T24" fmla="*/ 48 w 114"/>
                    <a:gd name="T25" fmla="*/ 35 h 125"/>
                    <a:gd name="T26" fmla="*/ 42 w 114"/>
                    <a:gd name="T27" fmla="*/ 28 h 125"/>
                    <a:gd name="T28" fmla="*/ 37 w 114"/>
                    <a:gd name="T29" fmla="*/ 21 h 125"/>
                    <a:gd name="T30" fmla="*/ 31 w 114"/>
                    <a:gd name="T31" fmla="*/ 15 h 125"/>
                    <a:gd name="T32" fmla="*/ 25 w 114"/>
                    <a:gd name="T33" fmla="*/ 7 h 125"/>
                    <a:gd name="T34" fmla="*/ 19 w 114"/>
                    <a:gd name="T35" fmla="*/ 0 h 125"/>
                    <a:gd name="T36" fmla="*/ 0 w 114"/>
                    <a:gd name="T37" fmla="*/ 15 h 125"/>
                    <a:gd name="T38" fmla="*/ 6 w 114"/>
                    <a:gd name="T39" fmla="*/ 21 h 125"/>
                    <a:gd name="T40" fmla="*/ 12 w 114"/>
                    <a:gd name="T41" fmla="*/ 29 h 125"/>
                    <a:gd name="T42" fmla="*/ 19 w 114"/>
                    <a:gd name="T43" fmla="*/ 37 h 125"/>
                    <a:gd name="T44" fmla="*/ 24 w 114"/>
                    <a:gd name="T45" fmla="*/ 44 h 125"/>
                    <a:gd name="T46" fmla="*/ 31 w 114"/>
                    <a:gd name="T47" fmla="*/ 50 h 125"/>
                    <a:gd name="T48" fmla="*/ 35 w 114"/>
                    <a:gd name="T49" fmla="*/ 57 h 125"/>
                    <a:gd name="T50" fmla="*/ 42 w 114"/>
                    <a:gd name="T51" fmla="*/ 64 h 125"/>
                    <a:gd name="T52" fmla="*/ 48 w 114"/>
                    <a:gd name="T53" fmla="*/ 70 h 125"/>
                    <a:gd name="T54" fmla="*/ 54 w 114"/>
                    <a:gd name="T55" fmla="*/ 77 h 125"/>
                    <a:gd name="T56" fmla="*/ 60 w 114"/>
                    <a:gd name="T57" fmla="*/ 85 h 125"/>
                    <a:gd name="T58" fmla="*/ 66 w 114"/>
                    <a:gd name="T59" fmla="*/ 90 h 125"/>
                    <a:gd name="T60" fmla="*/ 71 w 114"/>
                    <a:gd name="T61" fmla="*/ 98 h 125"/>
                    <a:gd name="T62" fmla="*/ 77 w 114"/>
                    <a:gd name="T63" fmla="*/ 105 h 125"/>
                    <a:gd name="T64" fmla="*/ 83 w 114"/>
                    <a:gd name="T65" fmla="*/ 111 h 125"/>
                    <a:gd name="T66" fmla="*/ 89 w 114"/>
                    <a:gd name="T67" fmla="*/ 118 h 125"/>
                    <a:gd name="T68" fmla="*/ 95 w 114"/>
                    <a:gd name="T69" fmla="*/ 125 h 125"/>
                    <a:gd name="T70" fmla="*/ 93 w 114"/>
                    <a:gd name="T71" fmla="*/ 112 h 125"/>
                    <a:gd name="T72" fmla="*/ 114 w 114"/>
                    <a:gd name="T73" fmla="*/ 12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25">
                      <a:moveTo>
                        <a:pt x="114" y="124"/>
                      </a:moveTo>
                      <a:lnTo>
                        <a:pt x="112" y="109"/>
                      </a:lnTo>
                      <a:lnTo>
                        <a:pt x="106" y="103"/>
                      </a:lnTo>
                      <a:lnTo>
                        <a:pt x="101" y="96"/>
                      </a:lnTo>
                      <a:lnTo>
                        <a:pt x="95" y="89"/>
                      </a:lnTo>
                      <a:lnTo>
                        <a:pt x="89" y="83"/>
                      </a:lnTo>
                      <a:lnTo>
                        <a:pt x="83" y="76"/>
                      </a:lnTo>
                      <a:lnTo>
                        <a:pt x="77" y="69"/>
                      </a:lnTo>
                      <a:lnTo>
                        <a:pt x="71" y="63"/>
                      </a:lnTo>
                      <a:lnTo>
                        <a:pt x="66" y="55"/>
                      </a:lnTo>
                      <a:lnTo>
                        <a:pt x="60" y="48"/>
                      </a:lnTo>
                      <a:lnTo>
                        <a:pt x="54" y="42"/>
                      </a:lnTo>
                      <a:lnTo>
                        <a:pt x="48" y="35"/>
                      </a:lnTo>
                      <a:lnTo>
                        <a:pt x="42" y="28"/>
                      </a:lnTo>
                      <a:lnTo>
                        <a:pt x="37" y="21"/>
                      </a:lnTo>
                      <a:lnTo>
                        <a:pt x="31" y="15"/>
                      </a:lnTo>
                      <a:lnTo>
                        <a:pt x="25" y="7"/>
                      </a:lnTo>
                      <a:lnTo>
                        <a:pt x="19" y="0"/>
                      </a:lnTo>
                      <a:lnTo>
                        <a:pt x="0" y="15"/>
                      </a:lnTo>
                      <a:lnTo>
                        <a:pt x="6" y="21"/>
                      </a:lnTo>
                      <a:lnTo>
                        <a:pt x="12" y="29"/>
                      </a:lnTo>
                      <a:lnTo>
                        <a:pt x="19" y="37"/>
                      </a:lnTo>
                      <a:lnTo>
                        <a:pt x="24" y="44"/>
                      </a:lnTo>
                      <a:lnTo>
                        <a:pt x="31" y="50"/>
                      </a:lnTo>
                      <a:lnTo>
                        <a:pt x="35" y="57"/>
                      </a:lnTo>
                      <a:lnTo>
                        <a:pt x="42" y="64"/>
                      </a:lnTo>
                      <a:lnTo>
                        <a:pt x="48" y="70"/>
                      </a:lnTo>
                      <a:lnTo>
                        <a:pt x="54" y="77"/>
                      </a:lnTo>
                      <a:lnTo>
                        <a:pt x="60" y="85"/>
                      </a:lnTo>
                      <a:lnTo>
                        <a:pt x="66" y="90"/>
                      </a:lnTo>
                      <a:lnTo>
                        <a:pt x="71" y="98"/>
                      </a:lnTo>
                      <a:lnTo>
                        <a:pt x="77" y="105"/>
                      </a:lnTo>
                      <a:lnTo>
                        <a:pt x="83" y="111"/>
                      </a:lnTo>
                      <a:lnTo>
                        <a:pt x="89" y="118"/>
                      </a:lnTo>
                      <a:lnTo>
                        <a:pt x="95" y="125"/>
                      </a:lnTo>
                      <a:lnTo>
                        <a:pt x="93" y="112"/>
                      </a:lnTo>
                      <a:lnTo>
                        <a:pt x="114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2" name="Freeform 81"/>
                <p:cNvSpPr>
                  <a:spLocks/>
                </p:cNvSpPr>
                <p:nvPr/>
              </p:nvSpPr>
              <p:spPr bwMode="auto">
                <a:xfrm>
                  <a:off x="5052" y="2702"/>
                  <a:ext cx="114" cy="154"/>
                </a:xfrm>
                <a:custGeom>
                  <a:avLst/>
                  <a:gdLst>
                    <a:gd name="T0" fmla="*/ 329 w 342"/>
                    <a:gd name="T1" fmla="*/ 19 h 460"/>
                    <a:gd name="T2" fmla="*/ 337 w 342"/>
                    <a:gd name="T3" fmla="*/ 58 h 460"/>
                    <a:gd name="T4" fmla="*/ 337 w 342"/>
                    <a:gd name="T5" fmla="*/ 125 h 460"/>
                    <a:gd name="T6" fmla="*/ 330 w 342"/>
                    <a:gd name="T7" fmla="*/ 221 h 460"/>
                    <a:gd name="T8" fmla="*/ 323 w 342"/>
                    <a:gd name="T9" fmla="*/ 317 h 460"/>
                    <a:gd name="T10" fmla="*/ 314 w 342"/>
                    <a:gd name="T11" fmla="*/ 412 h 460"/>
                    <a:gd name="T12" fmla="*/ 295 w 342"/>
                    <a:gd name="T13" fmla="*/ 444 h 460"/>
                    <a:gd name="T14" fmla="*/ 265 w 342"/>
                    <a:gd name="T15" fmla="*/ 410 h 460"/>
                    <a:gd name="T16" fmla="*/ 236 w 342"/>
                    <a:gd name="T17" fmla="*/ 378 h 460"/>
                    <a:gd name="T18" fmla="*/ 208 w 342"/>
                    <a:gd name="T19" fmla="*/ 346 h 460"/>
                    <a:gd name="T20" fmla="*/ 183 w 342"/>
                    <a:gd name="T21" fmla="*/ 311 h 460"/>
                    <a:gd name="T22" fmla="*/ 160 w 342"/>
                    <a:gd name="T23" fmla="*/ 279 h 460"/>
                    <a:gd name="T24" fmla="*/ 140 w 342"/>
                    <a:gd name="T25" fmla="*/ 246 h 460"/>
                    <a:gd name="T26" fmla="*/ 121 w 342"/>
                    <a:gd name="T27" fmla="*/ 214 h 460"/>
                    <a:gd name="T28" fmla="*/ 105 w 342"/>
                    <a:gd name="T29" fmla="*/ 211 h 460"/>
                    <a:gd name="T30" fmla="*/ 93 w 342"/>
                    <a:gd name="T31" fmla="*/ 236 h 460"/>
                    <a:gd name="T32" fmla="*/ 80 w 342"/>
                    <a:gd name="T33" fmla="*/ 262 h 460"/>
                    <a:gd name="T34" fmla="*/ 67 w 342"/>
                    <a:gd name="T35" fmla="*/ 287 h 460"/>
                    <a:gd name="T36" fmla="*/ 52 w 342"/>
                    <a:gd name="T37" fmla="*/ 313 h 460"/>
                    <a:gd name="T38" fmla="*/ 38 w 342"/>
                    <a:gd name="T39" fmla="*/ 338 h 460"/>
                    <a:gd name="T40" fmla="*/ 23 w 342"/>
                    <a:gd name="T41" fmla="*/ 364 h 460"/>
                    <a:gd name="T42" fmla="*/ 9 w 342"/>
                    <a:gd name="T43" fmla="*/ 390 h 460"/>
                    <a:gd name="T44" fmla="*/ 4 w 342"/>
                    <a:gd name="T45" fmla="*/ 371 h 460"/>
                    <a:gd name="T46" fmla="*/ 15 w 342"/>
                    <a:gd name="T47" fmla="*/ 306 h 460"/>
                    <a:gd name="T48" fmla="*/ 23 w 342"/>
                    <a:gd name="T49" fmla="*/ 240 h 460"/>
                    <a:gd name="T50" fmla="*/ 32 w 342"/>
                    <a:gd name="T51" fmla="*/ 175 h 460"/>
                    <a:gd name="T52" fmla="*/ 55 w 342"/>
                    <a:gd name="T53" fmla="*/ 133 h 460"/>
                    <a:gd name="T54" fmla="*/ 90 w 342"/>
                    <a:gd name="T55" fmla="*/ 115 h 460"/>
                    <a:gd name="T56" fmla="*/ 127 w 342"/>
                    <a:gd name="T57" fmla="*/ 98 h 460"/>
                    <a:gd name="T58" fmla="*/ 163 w 342"/>
                    <a:gd name="T59" fmla="*/ 80 h 460"/>
                    <a:gd name="T60" fmla="*/ 199 w 342"/>
                    <a:gd name="T61" fmla="*/ 61 h 460"/>
                    <a:gd name="T62" fmla="*/ 236 w 342"/>
                    <a:gd name="T63" fmla="*/ 44 h 460"/>
                    <a:gd name="T64" fmla="*/ 272 w 342"/>
                    <a:gd name="T65" fmla="*/ 26 h 460"/>
                    <a:gd name="T66" fmla="*/ 307 w 342"/>
                    <a:gd name="T67" fmla="*/ 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42" h="460">
                      <a:moveTo>
                        <a:pt x="326" y="0"/>
                      </a:moveTo>
                      <a:lnTo>
                        <a:pt x="329" y="19"/>
                      </a:lnTo>
                      <a:lnTo>
                        <a:pt x="333" y="39"/>
                      </a:lnTo>
                      <a:lnTo>
                        <a:pt x="337" y="58"/>
                      </a:lnTo>
                      <a:lnTo>
                        <a:pt x="342" y="79"/>
                      </a:lnTo>
                      <a:lnTo>
                        <a:pt x="337" y="125"/>
                      </a:lnTo>
                      <a:lnTo>
                        <a:pt x="335" y="173"/>
                      </a:lnTo>
                      <a:lnTo>
                        <a:pt x="330" y="221"/>
                      </a:lnTo>
                      <a:lnTo>
                        <a:pt x="327" y="269"/>
                      </a:lnTo>
                      <a:lnTo>
                        <a:pt x="323" y="317"/>
                      </a:lnTo>
                      <a:lnTo>
                        <a:pt x="319" y="365"/>
                      </a:lnTo>
                      <a:lnTo>
                        <a:pt x="314" y="412"/>
                      </a:lnTo>
                      <a:lnTo>
                        <a:pt x="311" y="460"/>
                      </a:lnTo>
                      <a:lnTo>
                        <a:pt x="295" y="444"/>
                      </a:lnTo>
                      <a:lnTo>
                        <a:pt x="279" y="428"/>
                      </a:lnTo>
                      <a:lnTo>
                        <a:pt x="265" y="410"/>
                      </a:lnTo>
                      <a:lnTo>
                        <a:pt x="249" y="394"/>
                      </a:lnTo>
                      <a:lnTo>
                        <a:pt x="236" y="378"/>
                      </a:lnTo>
                      <a:lnTo>
                        <a:pt x="221" y="362"/>
                      </a:lnTo>
                      <a:lnTo>
                        <a:pt x="208" y="346"/>
                      </a:lnTo>
                      <a:lnTo>
                        <a:pt x="196" y="329"/>
                      </a:lnTo>
                      <a:lnTo>
                        <a:pt x="183" y="311"/>
                      </a:lnTo>
                      <a:lnTo>
                        <a:pt x="172" y="295"/>
                      </a:lnTo>
                      <a:lnTo>
                        <a:pt x="160" y="279"/>
                      </a:lnTo>
                      <a:lnTo>
                        <a:pt x="150" y="263"/>
                      </a:lnTo>
                      <a:lnTo>
                        <a:pt x="140" y="246"/>
                      </a:lnTo>
                      <a:lnTo>
                        <a:pt x="130" y="230"/>
                      </a:lnTo>
                      <a:lnTo>
                        <a:pt x="121" y="214"/>
                      </a:lnTo>
                      <a:lnTo>
                        <a:pt x="111" y="197"/>
                      </a:lnTo>
                      <a:lnTo>
                        <a:pt x="105" y="211"/>
                      </a:lnTo>
                      <a:lnTo>
                        <a:pt x="99" y="224"/>
                      </a:lnTo>
                      <a:lnTo>
                        <a:pt x="93" y="236"/>
                      </a:lnTo>
                      <a:lnTo>
                        <a:pt x="87" y="249"/>
                      </a:lnTo>
                      <a:lnTo>
                        <a:pt x="80" y="262"/>
                      </a:lnTo>
                      <a:lnTo>
                        <a:pt x="74" y="275"/>
                      </a:lnTo>
                      <a:lnTo>
                        <a:pt x="67" y="287"/>
                      </a:lnTo>
                      <a:lnTo>
                        <a:pt x="60" y="300"/>
                      </a:lnTo>
                      <a:lnTo>
                        <a:pt x="52" y="313"/>
                      </a:lnTo>
                      <a:lnTo>
                        <a:pt x="45" y="326"/>
                      </a:lnTo>
                      <a:lnTo>
                        <a:pt x="38" y="338"/>
                      </a:lnTo>
                      <a:lnTo>
                        <a:pt x="32" y="351"/>
                      </a:lnTo>
                      <a:lnTo>
                        <a:pt x="23" y="364"/>
                      </a:lnTo>
                      <a:lnTo>
                        <a:pt x="16" y="377"/>
                      </a:lnTo>
                      <a:lnTo>
                        <a:pt x="9" y="390"/>
                      </a:lnTo>
                      <a:lnTo>
                        <a:pt x="0" y="405"/>
                      </a:lnTo>
                      <a:lnTo>
                        <a:pt x="4" y="371"/>
                      </a:lnTo>
                      <a:lnTo>
                        <a:pt x="10" y="338"/>
                      </a:lnTo>
                      <a:lnTo>
                        <a:pt x="15" y="306"/>
                      </a:lnTo>
                      <a:lnTo>
                        <a:pt x="19" y="272"/>
                      </a:lnTo>
                      <a:lnTo>
                        <a:pt x="23" y="240"/>
                      </a:lnTo>
                      <a:lnTo>
                        <a:pt x="28" y="208"/>
                      </a:lnTo>
                      <a:lnTo>
                        <a:pt x="32" y="175"/>
                      </a:lnTo>
                      <a:lnTo>
                        <a:pt x="36" y="143"/>
                      </a:lnTo>
                      <a:lnTo>
                        <a:pt x="55" y="133"/>
                      </a:lnTo>
                      <a:lnTo>
                        <a:pt x="73" y="124"/>
                      </a:lnTo>
                      <a:lnTo>
                        <a:pt x="90" y="115"/>
                      </a:lnTo>
                      <a:lnTo>
                        <a:pt x="109" y="106"/>
                      </a:lnTo>
                      <a:lnTo>
                        <a:pt x="127" y="98"/>
                      </a:lnTo>
                      <a:lnTo>
                        <a:pt x="145" y="89"/>
                      </a:lnTo>
                      <a:lnTo>
                        <a:pt x="163" y="80"/>
                      </a:lnTo>
                      <a:lnTo>
                        <a:pt x="180" y="71"/>
                      </a:lnTo>
                      <a:lnTo>
                        <a:pt x="199" y="61"/>
                      </a:lnTo>
                      <a:lnTo>
                        <a:pt x="217" y="54"/>
                      </a:lnTo>
                      <a:lnTo>
                        <a:pt x="236" y="44"/>
                      </a:lnTo>
                      <a:lnTo>
                        <a:pt x="253" y="35"/>
                      </a:lnTo>
                      <a:lnTo>
                        <a:pt x="272" y="26"/>
                      </a:lnTo>
                      <a:lnTo>
                        <a:pt x="289" y="18"/>
                      </a:lnTo>
                      <a:lnTo>
                        <a:pt x="307" y="9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3" name="Freeform 82"/>
                <p:cNvSpPr>
                  <a:spLocks/>
                </p:cNvSpPr>
                <p:nvPr/>
              </p:nvSpPr>
              <p:spPr bwMode="auto">
                <a:xfrm>
                  <a:off x="5156" y="2702"/>
                  <a:ext cx="13" cy="27"/>
                </a:xfrm>
                <a:custGeom>
                  <a:avLst/>
                  <a:gdLst>
                    <a:gd name="T0" fmla="*/ 40 w 40"/>
                    <a:gd name="T1" fmla="*/ 80 h 81"/>
                    <a:gd name="T2" fmla="*/ 40 w 40"/>
                    <a:gd name="T3" fmla="*/ 77 h 81"/>
                    <a:gd name="T4" fmla="*/ 38 w 40"/>
                    <a:gd name="T5" fmla="*/ 67 h 81"/>
                    <a:gd name="T6" fmla="*/ 36 w 40"/>
                    <a:gd name="T7" fmla="*/ 58 h 81"/>
                    <a:gd name="T8" fmla="*/ 33 w 40"/>
                    <a:gd name="T9" fmla="*/ 48 h 81"/>
                    <a:gd name="T10" fmla="*/ 32 w 40"/>
                    <a:gd name="T11" fmla="*/ 38 h 81"/>
                    <a:gd name="T12" fmla="*/ 30 w 40"/>
                    <a:gd name="T13" fmla="*/ 27 h 81"/>
                    <a:gd name="T14" fmla="*/ 27 w 40"/>
                    <a:gd name="T15" fmla="*/ 19 h 81"/>
                    <a:gd name="T16" fmla="*/ 24 w 40"/>
                    <a:gd name="T17" fmla="*/ 8 h 81"/>
                    <a:gd name="T18" fmla="*/ 23 w 40"/>
                    <a:gd name="T19" fmla="*/ 0 h 81"/>
                    <a:gd name="T20" fmla="*/ 0 w 40"/>
                    <a:gd name="T21" fmla="*/ 4 h 81"/>
                    <a:gd name="T22" fmla="*/ 3 w 40"/>
                    <a:gd name="T23" fmla="*/ 13 h 81"/>
                    <a:gd name="T24" fmla="*/ 4 w 40"/>
                    <a:gd name="T25" fmla="*/ 23 h 81"/>
                    <a:gd name="T26" fmla="*/ 7 w 40"/>
                    <a:gd name="T27" fmla="*/ 33 h 81"/>
                    <a:gd name="T28" fmla="*/ 8 w 40"/>
                    <a:gd name="T29" fmla="*/ 42 h 81"/>
                    <a:gd name="T30" fmla="*/ 10 w 40"/>
                    <a:gd name="T31" fmla="*/ 54 h 81"/>
                    <a:gd name="T32" fmla="*/ 13 w 40"/>
                    <a:gd name="T33" fmla="*/ 62 h 81"/>
                    <a:gd name="T34" fmla="*/ 16 w 40"/>
                    <a:gd name="T35" fmla="*/ 72 h 81"/>
                    <a:gd name="T36" fmla="*/ 17 w 40"/>
                    <a:gd name="T37" fmla="*/ 81 h 81"/>
                    <a:gd name="T38" fmla="*/ 17 w 40"/>
                    <a:gd name="T39" fmla="*/ 78 h 81"/>
                    <a:gd name="T40" fmla="*/ 40 w 40"/>
                    <a:gd name="T41" fmla="*/ 8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81">
                      <a:moveTo>
                        <a:pt x="40" y="80"/>
                      </a:moveTo>
                      <a:lnTo>
                        <a:pt x="40" y="77"/>
                      </a:lnTo>
                      <a:lnTo>
                        <a:pt x="38" y="67"/>
                      </a:lnTo>
                      <a:lnTo>
                        <a:pt x="36" y="58"/>
                      </a:lnTo>
                      <a:lnTo>
                        <a:pt x="33" y="48"/>
                      </a:lnTo>
                      <a:lnTo>
                        <a:pt x="32" y="38"/>
                      </a:lnTo>
                      <a:lnTo>
                        <a:pt x="30" y="27"/>
                      </a:lnTo>
                      <a:lnTo>
                        <a:pt x="27" y="19"/>
                      </a:lnTo>
                      <a:lnTo>
                        <a:pt x="24" y="8"/>
                      </a:lnTo>
                      <a:lnTo>
                        <a:pt x="23" y="0"/>
                      </a:lnTo>
                      <a:lnTo>
                        <a:pt x="0" y="4"/>
                      </a:lnTo>
                      <a:lnTo>
                        <a:pt x="3" y="13"/>
                      </a:lnTo>
                      <a:lnTo>
                        <a:pt x="4" y="23"/>
                      </a:lnTo>
                      <a:lnTo>
                        <a:pt x="7" y="33"/>
                      </a:lnTo>
                      <a:lnTo>
                        <a:pt x="8" y="42"/>
                      </a:lnTo>
                      <a:lnTo>
                        <a:pt x="10" y="54"/>
                      </a:lnTo>
                      <a:lnTo>
                        <a:pt x="13" y="62"/>
                      </a:lnTo>
                      <a:lnTo>
                        <a:pt x="16" y="72"/>
                      </a:lnTo>
                      <a:lnTo>
                        <a:pt x="17" y="81"/>
                      </a:lnTo>
                      <a:lnTo>
                        <a:pt x="17" y="78"/>
                      </a:lnTo>
                      <a:lnTo>
                        <a:pt x="4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4" name="Freeform 83"/>
                <p:cNvSpPr>
                  <a:spLocks/>
                </p:cNvSpPr>
                <p:nvPr/>
              </p:nvSpPr>
              <p:spPr bwMode="auto">
                <a:xfrm>
                  <a:off x="5152" y="2728"/>
                  <a:ext cx="17" cy="131"/>
                </a:xfrm>
                <a:custGeom>
                  <a:avLst/>
                  <a:gdLst>
                    <a:gd name="T0" fmla="*/ 3 w 53"/>
                    <a:gd name="T1" fmla="*/ 392 h 392"/>
                    <a:gd name="T2" fmla="*/ 23 w 53"/>
                    <a:gd name="T3" fmla="*/ 384 h 392"/>
                    <a:gd name="T4" fmla="*/ 24 w 53"/>
                    <a:gd name="T5" fmla="*/ 360 h 392"/>
                    <a:gd name="T6" fmla="*/ 26 w 53"/>
                    <a:gd name="T7" fmla="*/ 336 h 392"/>
                    <a:gd name="T8" fmla="*/ 29 w 53"/>
                    <a:gd name="T9" fmla="*/ 313 h 392"/>
                    <a:gd name="T10" fmla="*/ 30 w 53"/>
                    <a:gd name="T11" fmla="*/ 288 h 392"/>
                    <a:gd name="T12" fmla="*/ 32 w 53"/>
                    <a:gd name="T13" fmla="*/ 264 h 392"/>
                    <a:gd name="T14" fmla="*/ 35 w 53"/>
                    <a:gd name="T15" fmla="*/ 240 h 392"/>
                    <a:gd name="T16" fmla="*/ 36 w 53"/>
                    <a:gd name="T17" fmla="*/ 217 h 392"/>
                    <a:gd name="T18" fmla="*/ 37 w 53"/>
                    <a:gd name="T19" fmla="*/ 194 h 392"/>
                    <a:gd name="T20" fmla="*/ 40 w 53"/>
                    <a:gd name="T21" fmla="*/ 169 h 392"/>
                    <a:gd name="T22" fmla="*/ 42 w 53"/>
                    <a:gd name="T23" fmla="*/ 146 h 392"/>
                    <a:gd name="T24" fmla="*/ 43 w 53"/>
                    <a:gd name="T25" fmla="*/ 121 h 392"/>
                    <a:gd name="T26" fmla="*/ 45 w 53"/>
                    <a:gd name="T27" fmla="*/ 96 h 392"/>
                    <a:gd name="T28" fmla="*/ 48 w 53"/>
                    <a:gd name="T29" fmla="*/ 74 h 392"/>
                    <a:gd name="T30" fmla="*/ 49 w 53"/>
                    <a:gd name="T31" fmla="*/ 50 h 392"/>
                    <a:gd name="T32" fmla="*/ 52 w 53"/>
                    <a:gd name="T33" fmla="*/ 25 h 392"/>
                    <a:gd name="T34" fmla="*/ 53 w 53"/>
                    <a:gd name="T35" fmla="*/ 2 h 392"/>
                    <a:gd name="T36" fmla="*/ 30 w 53"/>
                    <a:gd name="T37" fmla="*/ 0 h 392"/>
                    <a:gd name="T38" fmla="*/ 29 w 53"/>
                    <a:gd name="T39" fmla="*/ 25 h 392"/>
                    <a:gd name="T40" fmla="*/ 27 w 53"/>
                    <a:gd name="T41" fmla="*/ 48 h 392"/>
                    <a:gd name="T42" fmla="*/ 24 w 53"/>
                    <a:gd name="T43" fmla="*/ 72 h 392"/>
                    <a:gd name="T44" fmla="*/ 23 w 53"/>
                    <a:gd name="T45" fmla="*/ 96 h 392"/>
                    <a:gd name="T46" fmla="*/ 20 w 53"/>
                    <a:gd name="T47" fmla="*/ 120 h 392"/>
                    <a:gd name="T48" fmla="*/ 19 w 53"/>
                    <a:gd name="T49" fmla="*/ 143 h 392"/>
                    <a:gd name="T50" fmla="*/ 17 w 53"/>
                    <a:gd name="T51" fmla="*/ 168 h 392"/>
                    <a:gd name="T52" fmla="*/ 16 w 53"/>
                    <a:gd name="T53" fmla="*/ 191 h 392"/>
                    <a:gd name="T54" fmla="*/ 13 w 53"/>
                    <a:gd name="T55" fmla="*/ 216 h 392"/>
                    <a:gd name="T56" fmla="*/ 11 w 53"/>
                    <a:gd name="T57" fmla="*/ 240 h 392"/>
                    <a:gd name="T58" fmla="*/ 10 w 53"/>
                    <a:gd name="T59" fmla="*/ 264 h 392"/>
                    <a:gd name="T60" fmla="*/ 7 w 53"/>
                    <a:gd name="T61" fmla="*/ 287 h 392"/>
                    <a:gd name="T62" fmla="*/ 5 w 53"/>
                    <a:gd name="T63" fmla="*/ 310 h 392"/>
                    <a:gd name="T64" fmla="*/ 3 w 53"/>
                    <a:gd name="T65" fmla="*/ 333 h 392"/>
                    <a:gd name="T66" fmla="*/ 1 w 53"/>
                    <a:gd name="T67" fmla="*/ 358 h 392"/>
                    <a:gd name="T68" fmla="*/ 0 w 53"/>
                    <a:gd name="T69" fmla="*/ 381 h 392"/>
                    <a:gd name="T70" fmla="*/ 20 w 53"/>
                    <a:gd name="T71" fmla="*/ 374 h 392"/>
                    <a:gd name="T72" fmla="*/ 3 w 53"/>
                    <a:gd name="T73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3" h="392">
                      <a:moveTo>
                        <a:pt x="3" y="392"/>
                      </a:moveTo>
                      <a:lnTo>
                        <a:pt x="23" y="384"/>
                      </a:lnTo>
                      <a:lnTo>
                        <a:pt x="24" y="360"/>
                      </a:lnTo>
                      <a:lnTo>
                        <a:pt x="26" y="336"/>
                      </a:lnTo>
                      <a:lnTo>
                        <a:pt x="29" y="313"/>
                      </a:lnTo>
                      <a:lnTo>
                        <a:pt x="30" y="288"/>
                      </a:lnTo>
                      <a:lnTo>
                        <a:pt x="32" y="264"/>
                      </a:lnTo>
                      <a:lnTo>
                        <a:pt x="35" y="240"/>
                      </a:lnTo>
                      <a:lnTo>
                        <a:pt x="36" y="217"/>
                      </a:lnTo>
                      <a:lnTo>
                        <a:pt x="37" y="194"/>
                      </a:lnTo>
                      <a:lnTo>
                        <a:pt x="40" y="169"/>
                      </a:lnTo>
                      <a:lnTo>
                        <a:pt x="42" y="146"/>
                      </a:lnTo>
                      <a:lnTo>
                        <a:pt x="43" y="121"/>
                      </a:lnTo>
                      <a:lnTo>
                        <a:pt x="45" y="96"/>
                      </a:lnTo>
                      <a:lnTo>
                        <a:pt x="48" y="74"/>
                      </a:lnTo>
                      <a:lnTo>
                        <a:pt x="49" y="50"/>
                      </a:lnTo>
                      <a:lnTo>
                        <a:pt x="52" y="25"/>
                      </a:lnTo>
                      <a:lnTo>
                        <a:pt x="53" y="2"/>
                      </a:lnTo>
                      <a:lnTo>
                        <a:pt x="30" y="0"/>
                      </a:lnTo>
                      <a:lnTo>
                        <a:pt x="29" y="25"/>
                      </a:lnTo>
                      <a:lnTo>
                        <a:pt x="27" y="48"/>
                      </a:lnTo>
                      <a:lnTo>
                        <a:pt x="24" y="72"/>
                      </a:lnTo>
                      <a:lnTo>
                        <a:pt x="23" y="96"/>
                      </a:lnTo>
                      <a:lnTo>
                        <a:pt x="20" y="120"/>
                      </a:lnTo>
                      <a:lnTo>
                        <a:pt x="19" y="143"/>
                      </a:lnTo>
                      <a:lnTo>
                        <a:pt x="17" y="168"/>
                      </a:lnTo>
                      <a:lnTo>
                        <a:pt x="16" y="191"/>
                      </a:lnTo>
                      <a:lnTo>
                        <a:pt x="13" y="216"/>
                      </a:lnTo>
                      <a:lnTo>
                        <a:pt x="11" y="240"/>
                      </a:lnTo>
                      <a:lnTo>
                        <a:pt x="10" y="264"/>
                      </a:lnTo>
                      <a:lnTo>
                        <a:pt x="7" y="287"/>
                      </a:lnTo>
                      <a:lnTo>
                        <a:pt x="5" y="310"/>
                      </a:lnTo>
                      <a:lnTo>
                        <a:pt x="3" y="333"/>
                      </a:lnTo>
                      <a:lnTo>
                        <a:pt x="1" y="358"/>
                      </a:lnTo>
                      <a:lnTo>
                        <a:pt x="0" y="381"/>
                      </a:lnTo>
                      <a:lnTo>
                        <a:pt x="20" y="374"/>
                      </a:lnTo>
                      <a:lnTo>
                        <a:pt x="3" y="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5" name="Freeform 84"/>
                <p:cNvSpPr>
                  <a:spLocks/>
                </p:cNvSpPr>
                <p:nvPr/>
              </p:nvSpPr>
              <p:spPr bwMode="auto">
                <a:xfrm>
                  <a:off x="5085" y="2766"/>
                  <a:ext cx="73" cy="93"/>
                </a:xfrm>
                <a:custGeom>
                  <a:avLst/>
                  <a:gdLst>
                    <a:gd name="T0" fmla="*/ 22 w 220"/>
                    <a:gd name="T1" fmla="*/ 10 h 277"/>
                    <a:gd name="T2" fmla="*/ 2 w 220"/>
                    <a:gd name="T3" fmla="*/ 10 h 277"/>
                    <a:gd name="T4" fmla="*/ 11 w 220"/>
                    <a:gd name="T5" fmla="*/ 28 h 277"/>
                    <a:gd name="T6" fmla="*/ 19 w 220"/>
                    <a:gd name="T7" fmla="*/ 44 h 277"/>
                    <a:gd name="T8" fmla="*/ 30 w 220"/>
                    <a:gd name="T9" fmla="*/ 61 h 277"/>
                    <a:gd name="T10" fmla="*/ 41 w 220"/>
                    <a:gd name="T11" fmla="*/ 77 h 277"/>
                    <a:gd name="T12" fmla="*/ 51 w 220"/>
                    <a:gd name="T13" fmla="*/ 95 h 277"/>
                    <a:gd name="T14" fmla="*/ 61 w 220"/>
                    <a:gd name="T15" fmla="*/ 111 h 277"/>
                    <a:gd name="T16" fmla="*/ 75 w 220"/>
                    <a:gd name="T17" fmla="*/ 127 h 277"/>
                    <a:gd name="T18" fmla="*/ 86 w 220"/>
                    <a:gd name="T19" fmla="*/ 144 h 277"/>
                    <a:gd name="T20" fmla="*/ 99 w 220"/>
                    <a:gd name="T21" fmla="*/ 160 h 277"/>
                    <a:gd name="T22" fmla="*/ 112 w 220"/>
                    <a:gd name="T23" fmla="*/ 178 h 277"/>
                    <a:gd name="T24" fmla="*/ 125 w 220"/>
                    <a:gd name="T25" fmla="*/ 194 h 277"/>
                    <a:gd name="T26" fmla="*/ 140 w 220"/>
                    <a:gd name="T27" fmla="*/ 211 h 277"/>
                    <a:gd name="T28" fmla="*/ 156 w 220"/>
                    <a:gd name="T29" fmla="*/ 227 h 277"/>
                    <a:gd name="T30" fmla="*/ 171 w 220"/>
                    <a:gd name="T31" fmla="*/ 243 h 277"/>
                    <a:gd name="T32" fmla="*/ 187 w 220"/>
                    <a:gd name="T33" fmla="*/ 261 h 277"/>
                    <a:gd name="T34" fmla="*/ 203 w 220"/>
                    <a:gd name="T35" fmla="*/ 277 h 277"/>
                    <a:gd name="T36" fmla="*/ 220 w 220"/>
                    <a:gd name="T37" fmla="*/ 259 h 277"/>
                    <a:gd name="T38" fmla="*/ 203 w 220"/>
                    <a:gd name="T39" fmla="*/ 243 h 277"/>
                    <a:gd name="T40" fmla="*/ 188 w 220"/>
                    <a:gd name="T41" fmla="*/ 227 h 277"/>
                    <a:gd name="T42" fmla="*/ 172 w 220"/>
                    <a:gd name="T43" fmla="*/ 211 h 277"/>
                    <a:gd name="T44" fmla="*/ 157 w 220"/>
                    <a:gd name="T45" fmla="*/ 195 h 277"/>
                    <a:gd name="T46" fmla="*/ 144 w 220"/>
                    <a:gd name="T47" fmla="*/ 179 h 277"/>
                    <a:gd name="T48" fmla="*/ 130 w 220"/>
                    <a:gd name="T49" fmla="*/ 163 h 277"/>
                    <a:gd name="T50" fmla="*/ 118 w 220"/>
                    <a:gd name="T51" fmla="*/ 146 h 277"/>
                    <a:gd name="T52" fmla="*/ 105 w 220"/>
                    <a:gd name="T53" fmla="*/ 128 h 277"/>
                    <a:gd name="T54" fmla="*/ 93 w 220"/>
                    <a:gd name="T55" fmla="*/ 112 h 277"/>
                    <a:gd name="T56" fmla="*/ 82 w 220"/>
                    <a:gd name="T57" fmla="*/ 98 h 277"/>
                    <a:gd name="T58" fmla="*/ 70 w 220"/>
                    <a:gd name="T59" fmla="*/ 80 h 277"/>
                    <a:gd name="T60" fmla="*/ 60 w 220"/>
                    <a:gd name="T61" fmla="*/ 64 h 277"/>
                    <a:gd name="T62" fmla="*/ 50 w 220"/>
                    <a:gd name="T63" fmla="*/ 48 h 277"/>
                    <a:gd name="T64" fmla="*/ 41 w 220"/>
                    <a:gd name="T65" fmla="*/ 32 h 277"/>
                    <a:gd name="T66" fmla="*/ 31 w 220"/>
                    <a:gd name="T67" fmla="*/ 16 h 277"/>
                    <a:gd name="T68" fmla="*/ 22 w 220"/>
                    <a:gd name="T69" fmla="*/ 0 h 277"/>
                    <a:gd name="T70" fmla="*/ 0 w 220"/>
                    <a:gd name="T71" fmla="*/ 2 h 277"/>
                    <a:gd name="T72" fmla="*/ 22 w 220"/>
                    <a:gd name="T73" fmla="*/ 10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0" h="277">
                      <a:moveTo>
                        <a:pt x="22" y="10"/>
                      </a:moveTo>
                      <a:lnTo>
                        <a:pt x="2" y="10"/>
                      </a:lnTo>
                      <a:lnTo>
                        <a:pt x="11" y="28"/>
                      </a:lnTo>
                      <a:lnTo>
                        <a:pt x="19" y="44"/>
                      </a:lnTo>
                      <a:lnTo>
                        <a:pt x="30" y="61"/>
                      </a:lnTo>
                      <a:lnTo>
                        <a:pt x="41" y="77"/>
                      </a:lnTo>
                      <a:lnTo>
                        <a:pt x="51" y="95"/>
                      </a:lnTo>
                      <a:lnTo>
                        <a:pt x="61" y="111"/>
                      </a:lnTo>
                      <a:lnTo>
                        <a:pt x="75" y="127"/>
                      </a:lnTo>
                      <a:lnTo>
                        <a:pt x="86" y="144"/>
                      </a:lnTo>
                      <a:lnTo>
                        <a:pt x="99" y="160"/>
                      </a:lnTo>
                      <a:lnTo>
                        <a:pt x="112" y="178"/>
                      </a:lnTo>
                      <a:lnTo>
                        <a:pt x="125" y="194"/>
                      </a:lnTo>
                      <a:lnTo>
                        <a:pt x="140" y="211"/>
                      </a:lnTo>
                      <a:lnTo>
                        <a:pt x="156" y="227"/>
                      </a:lnTo>
                      <a:lnTo>
                        <a:pt x="171" y="243"/>
                      </a:lnTo>
                      <a:lnTo>
                        <a:pt x="187" y="261"/>
                      </a:lnTo>
                      <a:lnTo>
                        <a:pt x="203" y="277"/>
                      </a:lnTo>
                      <a:lnTo>
                        <a:pt x="220" y="259"/>
                      </a:lnTo>
                      <a:lnTo>
                        <a:pt x="203" y="243"/>
                      </a:lnTo>
                      <a:lnTo>
                        <a:pt x="188" y="227"/>
                      </a:lnTo>
                      <a:lnTo>
                        <a:pt x="172" y="211"/>
                      </a:lnTo>
                      <a:lnTo>
                        <a:pt x="157" y="195"/>
                      </a:lnTo>
                      <a:lnTo>
                        <a:pt x="144" y="179"/>
                      </a:lnTo>
                      <a:lnTo>
                        <a:pt x="130" y="163"/>
                      </a:lnTo>
                      <a:lnTo>
                        <a:pt x="118" y="146"/>
                      </a:lnTo>
                      <a:lnTo>
                        <a:pt x="105" y="128"/>
                      </a:lnTo>
                      <a:lnTo>
                        <a:pt x="93" y="112"/>
                      </a:lnTo>
                      <a:lnTo>
                        <a:pt x="82" y="98"/>
                      </a:lnTo>
                      <a:lnTo>
                        <a:pt x="70" y="80"/>
                      </a:lnTo>
                      <a:lnTo>
                        <a:pt x="60" y="64"/>
                      </a:lnTo>
                      <a:lnTo>
                        <a:pt x="50" y="48"/>
                      </a:lnTo>
                      <a:lnTo>
                        <a:pt x="41" y="32"/>
                      </a:lnTo>
                      <a:lnTo>
                        <a:pt x="31" y="1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6" name="Freeform 85"/>
                <p:cNvSpPr>
                  <a:spLocks/>
                </p:cNvSpPr>
                <p:nvPr/>
              </p:nvSpPr>
              <p:spPr bwMode="auto">
                <a:xfrm>
                  <a:off x="5048" y="2767"/>
                  <a:ext cx="44" cy="72"/>
                </a:xfrm>
                <a:custGeom>
                  <a:avLst/>
                  <a:gdLst>
                    <a:gd name="T0" fmla="*/ 0 w 134"/>
                    <a:gd name="T1" fmla="*/ 208 h 216"/>
                    <a:gd name="T2" fmla="*/ 22 w 134"/>
                    <a:gd name="T3" fmla="*/ 216 h 216"/>
                    <a:gd name="T4" fmla="*/ 31 w 134"/>
                    <a:gd name="T5" fmla="*/ 203 h 216"/>
                    <a:gd name="T6" fmla="*/ 38 w 134"/>
                    <a:gd name="T7" fmla="*/ 189 h 216"/>
                    <a:gd name="T8" fmla="*/ 46 w 134"/>
                    <a:gd name="T9" fmla="*/ 176 h 216"/>
                    <a:gd name="T10" fmla="*/ 53 w 134"/>
                    <a:gd name="T11" fmla="*/ 163 h 216"/>
                    <a:gd name="T12" fmla="*/ 60 w 134"/>
                    <a:gd name="T13" fmla="*/ 149 h 216"/>
                    <a:gd name="T14" fmla="*/ 67 w 134"/>
                    <a:gd name="T15" fmla="*/ 138 h 216"/>
                    <a:gd name="T16" fmla="*/ 75 w 134"/>
                    <a:gd name="T17" fmla="*/ 125 h 216"/>
                    <a:gd name="T18" fmla="*/ 82 w 134"/>
                    <a:gd name="T19" fmla="*/ 110 h 216"/>
                    <a:gd name="T20" fmla="*/ 89 w 134"/>
                    <a:gd name="T21" fmla="*/ 100 h 216"/>
                    <a:gd name="T22" fmla="*/ 96 w 134"/>
                    <a:gd name="T23" fmla="*/ 87 h 216"/>
                    <a:gd name="T24" fmla="*/ 102 w 134"/>
                    <a:gd name="T25" fmla="*/ 74 h 216"/>
                    <a:gd name="T26" fmla="*/ 108 w 134"/>
                    <a:gd name="T27" fmla="*/ 61 h 216"/>
                    <a:gd name="T28" fmla="*/ 115 w 134"/>
                    <a:gd name="T29" fmla="*/ 48 h 216"/>
                    <a:gd name="T30" fmla="*/ 123 w 134"/>
                    <a:gd name="T31" fmla="*/ 35 h 216"/>
                    <a:gd name="T32" fmla="*/ 128 w 134"/>
                    <a:gd name="T33" fmla="*/ 21 h 216"/>
                    <a:gd name="T34" fmla="*/ 134 w 134"/>
                    <a:gd name="T35" fmla="*/ 8 h 216"/>
                    <a:gd name="T36" fmla="*/ 112 w 134"/>
                    <a:gd name="T37" fmla="*/ 0 h 216"/>
                    <a:gd name="T38" fmla="*/ 107 w 134"/>
                    <a:gd name="T39" fmla="*/ 13 h 216"/>
                    <a:gd name="T40" fmla="*/ 101 w 134"/>
                    <a:gd name="T41" fmla="*/ 24 h 216"/>
                    <a:gd name="T42" fmla="*/ 95 w 134"/>
                    <a:gd name="T43" fmla="*/ 37 h 216"/>
                    <a:gd name="T44" fmla="*/ 88 w 134"/>
                    <a:gd name="T45" fmla="*/ 49 h 216"/>
                    <a:gd name="T46" fmla="*/ 82 w 134"/>
                    <a:gd name="T47" fmla="*/ 62 h 216"/>
                    <a:gd name="T48" fmla="*/ 76 w 134"/>
                    <a:gd name="T49" fmla="*/ 75 h 216"/>
                    <a:gd name="T50" fmla="*/ 69 w 134"/>
                    <a:gd name="T51" fmla="*/ 87 h 216"/>
                    <a:gd name="T52" fmla="*/ 62 w 134"/>
                    <a:gd name="T53" fmla="*/ 100 h 216"/>
                    <a:gd name="T54" fmla="*/ 54 w 134"/>
                    <a:gd name="T55" fmla="*/ 113 h 216"/>
                    <a:gd name="T56" fmla="*/ 47 w 134"/>
                    <a:gd name="T57" fmla="*/ 125 h 216"/>
                    <a:gd name="T58" fmla="*/ 40 w 134"/>
                    <a:gd name="T59" fmla="*/ 138 h 216"/>
                    <a:gd name="T60" fmla="*/ 32 w 134"/>
                    <a:gd name="T61" fmla="*/ 151 h 216"/>
                    <a:gd name="T62" fmla="*/ 25 w 134"/>
                    <a:gd name="T63" fmla="*/ 164 h 216"/>
                    <a:gd name="T64" fmla="*/ 18 w 134"/>
                    <a:gd name="T65" fmla="*/ 177 h 216"/>
                    <a:gd name="T66" fmla="*/ 11 w 134"/>
                    <a:gd name="T67" fmla="*/ 190 h 216"/>
                    <a:gd name="T68" fmla="*/ 2 w 134"/>
                    <a:gd name="T69" fmla="*/ 203 h 216"/>
                    <a:gd name="T70" fmla="*/ 24 w 134"/>
                    <a:gd name="T71" fmla="*/ 212 h 216"/>
                    <a:gd name="T72" fmla="*/ 0 w 134"/>
                    <a:gd name="T73" fmla="*/ 208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4" h="216">
                      <a:moveTo>
                        <a:pt x="0" y="208"/>
                      </a:moveTo>
                      <a:lnTo>
                        <a:pt x="22" y="216"/>
                      </a:lnTo>
                      <a:lnTo>
                        <a:pt x="31" y="203"/>
                      </a:lnTo>
                      <a:lnTo>
                        <a:pt x="38" y="189"/>
                      </a:lnTo>
                      <a:lnTo>
                        <a:pt x="46" y="176"/>
                      </a:lnTo>
                      <a:lnTo>
                        <a:pt x="53" y="163"/>
                      </a:lnTo>
                      <a:lnTo>
                        <a:pt x="60" y="149"/>
                      </a:lnTo>
                      <a:lnTo>
                        <a:pt x="67" y="138"/>
                      </a:lnTo>
                      <a:lnTo>
                        <a:pt x="75" y="125"/>
                      </a:lnTo>
                      <a:lnTo>
                        <a:pt x="82" y="110"/>
                      </a:lnTo>
                      <a:lnTo>
                        <a:pt x="89" y="100"/>
                      </a:lnTo>
                      <a:lnTo>
                        <a:pt x="96" y="87"/>
                      </a:lnTo>
                      <a:lnTo>
                        <a:pt x="102" y="74"/>
                      </a:lnTo>
                      <a:lnTo>
                        <a:pt x="108" y="61"/>
                      </a:lnTo>
                      <a:lnTo>
                        <a:pt x="115" y="48"/>
                      </a:lnTo>
                      <a:lnTo>
                        <a:pt x="123" y="35"/>
                      </a:lnTo>
                      <a:lnTo>
                        <a:pt x="128" y="21"/>
                      </a:lnTo>
                      <a:lnTo>
                        <a:pt x="134" y="8"/>
                      </a:lnTo>
                      <a:lnTo>
                        <a:pt x="112" y="0"/>
                      </a:lnTo>
                      <a:lnTo>
                        <a:pt x="107" y="13"/>
                      </a:lnTo>
                      <a:lnTo>
                        <a:pt x="101" y="24"/>
                      </a:lnTo>
                      <a:lnTo>
                        <a:pt x="95" y="37"/>
                      </a:lnTo>
                      <a:lnTo>
                        <a:pt x="88" y="49"/>
                      </a:lnTo>
                      <a:lnTo>
                        <a:pt x="82" y="62"/>
                      </a:lnTo>
                      <a:lnTo>
                        <a:pt x="76" y="75"/>
                      </a:lnTo>
                      <a:lnTo>
                        <a:pt x="69" y="87"/>
                      </a:lnTo>
                      <a:lnTo>
                        <a:pt x="62" y="100"/>
                      </a:lnTo>
                      <a:lnTo>
                        <a:pt x="54" y="113"/>
                      </a:lnTo>
                      <a:lnTo>
                        <a:pt x="47" y="125"/>
                      </a:lnTo>
                      <a:lnTo>
                        <a:pt x="40" y="138"/>
                      </a:lnTo>
                      <a:lnTo>
                        <a:pt x="32" y="151"/>
                      </a:lnTo>
                      <a:lnTo>
                        <a:pt x="25" y="164"/>
                      </a:lnTo>
                      <a:lnTo>
                        <a:pt x="18" y="177"/>
                      </a:lnTo>
                      <a:lnTo>
                        <a:pt x="11" y="190"/>
                      </a:lnTo>
                      <a:lnTo>
                        <a:pt x="2" y="203"/>
                      </a:lnTo>
                      <a:lnTo>
                        <a:pt x="24" y="212"/>
                      </a:lnTo>
                      <a:lnTo>
                        <a:pt x="0" y="2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7" name="Freeform 86"/>
                <p:cNvSpPr>
                  <a:spLocks/>
                </p:cNvSpPr>
                <p:nvPr/>
              </p:nvSpPr>
              <p:spPr bwMode="auto">
                <a:xfrm>
                  <a:off x="5048" y="2746"/>
                  <a:ext cx="20" cy="92"/>
                </a:xfrm>
                <a:custGeom>
                  <a:avLst/>
                  <a:gdLst>
                    <a:gd name="T0" fmla="*/ 44 w 60"/>
                    <a:gd name="T1" fmla="*/ 0 h 275"/>
                    <a:gd name="T2" fmla="*/ 37 w 60"/>
                    <a:gd name="T3" fmla="*/ 9 h 275"/>
                    <a:gd name="T4" fmla="*/ 34 w 60"/>
                    <a:gd name="T5" fmla="*/ 26 h 275"/>
                    <a:gd name="T6" fmla="*/ 32 w 60"/>
                    <a:gd name="T7" fmla="*/ 42 h 275"/>
                    <a:gd name="T8" fmla="*/ 31 w 60"/>
                    <a:gd name="T9" fmla="*/ 58 h 275"/>
                    <a:gd name="T10" fmla="*/ 28 w 60"/>
                    <a:gd name="T11" fmla="*/ 74 h 275"/>
                    <a:gd name="T12" fmla="*/ 25 w 60"/>
                    <a:gd name="T13" fmla="*/ 92 h 275"/>
                    <a:gd name="T14" fmla="*/ 24 w 60"/>
                    <a:gd name="T15" fmla="*/ 108 h 275"/>
                    <a:gd name="T16" fmla="*/ 22 w 60"/>
                    <a:gd name="T17" fmla="*/ 124 h 275"/>
                    <a:gd name="T18" fmla="*/ 19 w 60"/>
                    <a:gd name="T19" fmla="*/ 140 h 275"/>
                    <a:gd name="T20" fmla="*/ 16 w 60"/>
                    <a:gd name="T21" fmla="*/ 157 h 275"/>
                    <a:gd name="T22" fmla="*/ 15 w 60"/>
                    <a:gd name="T23" fmla="*/ 173 h 275"/>
                    <a:gd name="T24" fmla="*/ 12 w 60"/>
                    <a:gd name="T25" fmla="*/ 189 h 275"/>
                    <a:gd name="T26" fmla="*/ 11 w 60"/>
                    <a:gd name="T27" fmla="*/ 205 h 275"/>
                    <a:gd name="T28" fmla="*/ 8 w 60"/>
                    <a:gd name="T29" fmla="*/ 223 h 275"/>
                    <a:gd name="T30" fmla="*/ 6 w 60"/>
                    <a:gd name="T31" fmla="*/ 239 h 275"/>
                    <a:gd name="T32" fmla="*/ 3 w 60"/>
                    <a:gd name="T33" fmla="*/ 255 h 275"/>
                    <a:gd name="T34" fmla="*/ 0 w 60"/>
                    <a:gd name="T35" fmla="*/ 271 h 275"/>
                    <a:gd name="T36" fmla="*/ 24 w 60"/>
                    <a:gd name="T37" fmla="*/ 275 h 275"/>
                    <a:gd name="T38" fmla="*/ 27 w 60"/>
                    <a:gd name="T39" fmla="*/ 259 h 275"/>
                    <a:gd name="T40" fmla="*/ 30 w 60"/>
                    <a:gd name="T41" fmla="*/ 242 h 275"/>
                    <a:gd name="T42" fmla="*/ 31 w 60"/>
                    <a:gd name="T43" fmla="*/ 224 h 275"/>
                    <a:gd name="T44" fmla="*/ 32 w 60"/>
                    <a:gd name="T45" fmla="*/ 210 h 275"/>
                    <a:gd name="T46" fmla="*/ 35 w 60"/>
                    <a:gd name="T47" fmla="*/ 192 h 275"/>
                    <a:gd name="T48" fmla="*/ 38 w 60"/>
                    <a:gd name="T49" fmla="*/ 176 h 275"/>
                    <a:gd name="T50" fmla="*/ 40 w 60"/>
                    <a:gd name="T51" fmla="*/ 159 h 275"/>
                    <a:gd name="T52" fmla="*/ 41 w 60"/>
                    <a:gd name="T53" fmla="*/ 144 h 275"/>
                    <a:gd name="T54" fmla="*/ 44 w 60"/>
                    <a:gd name="T55" fmla="*/ 127 h 275"/>
                    <a:gd name="T56" fmla="*/ 47 w 60"/>
                    <a:gd name="T57" fmla="*/ 111 h 275"/>
                    <a:gd name="T58" fmla="*/ 48 w 60"/>
                    <a:gd name="T59" fmla="*/ 93 h 275"/>
                    <a:gd name="T60" fmla="*/ 51 w 60"/>
                    <a:gd name="T61" fmla="*/ 79 h 275"/>
                    <a:gd name="T62" fmla="*/ 53 w 60"/>
                    <a:gd name="T63" fmla="*/ 63 h 275"/>
                    <a:gd name="T64" fmla="*/ 56 w 60"/>
                    <a:gd name="T65" fmla="*/ 45 h 275"/>
                    <a:gd name="T66" fmla="*/ 57 w 60"/>
                    <a:gd name="T67" fmla="*/ 28 h 275"/>
                    <a:gd name="T68" fmla="*/ 60 w 60"/>
                    <a:gd name="T69" fmla="*/ 13 h 275"/>
                    <a:gd name="T70" fmla="*/ 54 w 60"/>
                    <a:gd name="T71" fmla="*/ 22 h 275"/>
                    <a:gd name="T72" fmla="*/ 44 w 60"/>
                    <a:gd name="T73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0" h="275">
                      <a:moveTo>
                        <a:pt x="44" y="0"/>
                      </a:moveTo>
                      <a:lnTo>
                        <a:pt x="37" y="9"/>
                      </a:lnTo>
                      <a:lnTo>
                        <a:pt x="34" y="26"/>
                      </a:lnTo>
                      <a:lnTo>
                        <a:pt x="32" y="42"/>
                      </a:lnTo>
                      <a:lnTo>
                        <a:pt x="31" y="58"/>
                      </a:lnTo>
                      <a:lnTo>
                        <a:pt x="28" y="74"/>
                      </a:lnTo>
                      <a:lnTo>
                        <a:pt x="25" y="92"/>
                      </a:lnTo>
                      <a:lnTo>
                        <a:pt x="24" y="108"/>
                      </a:lnTo>
                      <a:lnTo>
                        <a:pt x="22" y="124"/>
                      </a:lnTo>
                      <a:lnTo>
                        <a:pt x="19" y="140"/>
                      </a:lnTo>
                      <a:lnTo>
                        <a:pt x="16" y="157"/>
                      </a:lnTo>
                      <a:lnTo>
                        <a:pt x="15" y="173"/>
                      </a:lnTo>
                      <a:lnTo>
                        <a:pt x="12" y="189"/>
                      </a:lnTo>
                      <a:lnTo>
                        <a:pt x="11" y="205"/>
                      </a:lnTo>
                      <a:lnTo>
                        <a:pt x="8" y="223"/>
                      </a:lnTo>
                      <a:lnTo>
                        <a:pt x="6" y="239"/>
                      </a:lnTo>
                      <a:lnTo>
                        <a:pt x="3" y="255"/>
                      </a:lnTo>
                      <a:lnTo>
                        <a:pt x="0" y="271"/>
                      </a:lnTo>
                      <a:lnTo>
                        <a:pt x="24" y="275"/>
                      </a:lnTo>
                      <a:lnTo>
                        <a:pt x="27" y="259"/>
                      </a:lnTo>
                      <a:lnTo>
                        <a:pt x="30" y="242"/>
                      </a:lnTo>
                      <a:lnTo>
                        <a:pt x="31" y="224"/>
                      </a:lnTo>
                      <a:lnTo>
                        <a:pt x="32" y="210"/>
                      </a:lnTo>
                      <a:lnTo>
                        <a:pt x="35" y="192"/>
                      </a:lnTo>
                      <a:lnTo>
                        <a:pt x="38" y="176"/>
                      </a:lnTo>
                      <a:lnTo>
                        <a:pt x="40" y="159"/>
                      </a:lnTo>
                      <a:lnTo>
                        <a:pt x="41" y="144"/>
                      </a:lnTo>
                      <a:lnTo>
                        <a:pt x="44" y="127"/>
                      </a:lnTo>
                      <a:lnTo>
                        <a:pt x="47" y="111"/>
                      </a:lnTo>
                      <a:lnTo>
                        <a:pt x="48" y="93"/>
                      </a:lnTo>
                      <a:lnTo>
                        <a:pt x="51" y="79"/>
                      </a:lnTo>
                      <a:lnTo>
                        <a:pt x="53" y="63"/>
                      </a:lnTo>
                      <a:lnTo>
                        <a:pt x="56" y="45"/>
                      </a:lnTo>
                      <a:lnTo>
                        <a:pt x="57" y="28"/>
                      </a:lnTo>
                      <a:lnTo>
                        <a:pt x="60" y="13"/>
                      </a:lnTo>
                      <a:lnTo>
                        <a:pt x="54" y="2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8" name="Freeform 87"/>
                <p:cNvSpPr>
                  <a:spLocks/>
                </p:cNvSpPr>
                <p:nvPr/>
              </p:nvSpPr>
              <p:spPr bwMode="auto">
                <a:xfrm>
                  <a:off x="5062" y="2699"/>
                  <a:ext cx="102" cy="54"/>
                </a:xfrm>
                <a:custGeom>
                  <a:avLst/>
                  <a:gdLst>
                    <a:gd name="T0" fmla="*/ 304 w 304"/>
                    <a:gd name="T1" fmla="*/ 9 h 163"/>
                    <a:gd name="T2" fmla="*/ 288 w 304"/>
                    <a:gd name="T3" fmla="*/ 0 h 163"/>
                    <a:gd name="T4" fmla="*/ 271 w 304"/>
                    <a:gd name="T5" fmla="*/ 9 h 163"/>
                    <a:gd name="T6" fmla="*/ 252 w 304"/>
                    <a:gd name="T7" fmla="*/ 17 h 163"/>
                    <a:gd name="T8" fmla="*/ 234 w 304"/>
                    <a:gd name="T9" fmla="*/ 26 h 163"/>
                    <a:gd name="T10" fmla="*/ 217 w 304"/>
                    <a:gd name="T11" fmla="*/ 35 h 163"/>
                    <a:gd name="T12" fmla="*/ 198 w 304"/>
                    <a:gd name="T13" fmla="*/ 44 h 163"/>
                    <a:gd name="T14" fmla="*/ 180 w 304"/>
                    <a:gd name="T15" fmla="*/ 52 h 163"/>
                    <a:gd name="T16" fmla="*/ 161 w 304"/>
                    <a:gd name="T17" fmla="*/ 61 h 163"/>
                    <a:gd name="T18" fmla="*/ 143 w 304"/>
                    <a:gd name="T19" fmla="*/ 71 h 163"/>
                    <a:gd name="T20" fmla="*/ 125 w 304"/>
                    <a:gd name="T21" fmla="*/ 80 h 163"/>
                    <a:gd name="T22" fmla="*/ 109 w 304"/>
                    <a:gd name="T23" fmla="*/ 87 h 163"/>
                    <a:gd name="T24" fmla="*/ 90 w 304"/>
                    <a:gd name="T25" fmla="*/ 97 h 163"/>
                    <a:gd name="T26" fmla="*/ 71 w 304"/>
                    <a:gd name="T27" fmla="*/ 106 h 163"/>
                    <a:gd name="T28" fmla="*/ 54 w 304"/>
                    <a:gd name="T29" fmla="*/ 115 h 163"/>
                    <a:gd name="T30" fmla="*/ 36 w 304"/>
                    <a:gd name="T31" fmla="*/ 122 h 163"/>
                    <a:gd name="T32" fmla="*/ 18 w 304"/>
                    <a:gd name="T33" fmla="*/ 132 h 163"/>
                    <a:gd name="T34" fmla="*/ 0 w 304"/>
                    <a:gd name="T35" fmla="*/ 141 h 163"/>
                    <a:gd name="T36" fmla="*/ 10 w 304"/>
                    <a:gd name="T37" fmla="*/ 163 h 163"/>
                    <a:gd name="T38" fmla="*/ 28 w 304"/>
                    <a:gd name="T39" fmla="*/ 153 h 163"/>
                    <a:gd name="T40" fmla="*/ 45 w 304"/>
                    <a:gd name="T41" fmla="*/ 144 h 163"/>
                    <a:gd name="T42" fmla="*/ 64 w 304"/>
                    <a:gd name="T43" fmla="*/ 137 h 163"/>
                    <a:gd name="T44" fmla="*/ 82 w 304"/>
                    <a:gd name="T45" fmla="*/ 127 h 163"/>
                    <a:gd name="T46" fmla="*/ 100 w 304"/>
                    <a:gd name="T47" fmla="*/ 118 h 163"/>
                    <a:gd name="T48" fmla="*/ 118 w 304"/>
                    <a:gd name="T49" fmla="*/ 109 h 163"/>
                    <a:gd name="T50" fmla="*/ 137 w 304"/>
                    <a:gd name="T51" fmla="*/ 100 h 163"/>
                    <a:gd name="T52" fmla="*/ 154 w 304"/>
                    <a:gd name="T53" fmla="*/ 92 h 163"/>
                    <a:gd name="T54" fmla="*/ 172 w 304"/>
                    <a:gd name="T55" fmla="*/ 83 h 163"/>
                    <a:gd name="T56" fmla="*/ 189 w 304"/>
                    <a:gd name="T57" fmla="*/ 74 h 163"/>
                    <a:gd name="T58" fmla="*/ 208 w 304"/>
                    <a:gd name="T59" fmla="*/ 65 h 163"/>
                    <a:gd name="T60" fmla="*/ 225 w 304"/>
                    <a:gd name="T61" fmla="*/ 57 h 163"/>
                    <a:gd name="T62" fmla="*/ 244 w 304"/>
                    <a:gd name="T63" fmla="*/ 48 h 163"/>
                    <a:gd name="T64" fmla="*/ 262 w 304"/>
                    <a:gd name="T65" fmla="*/ 38 h 163"/>
                    <a:gd name="T66" fmla="*/ 279 w 304"/>
                    <a:gd name="T67" fmla="*/ 31 h 163"/>
                    <a:gd name="T68" fmla="*/ 298 w 304"/>
                    <a:gd name="T69" fmla="*/ 20 h 163"/>
                    <a:gd name="T70" fmla="*/ 281 w 304"/>
                    <a:gd name="T71" fmla="*/ 13 h 163"/>
                    <a:gd name="T72" fmla="*/ 304 w 304"/>
                    <a:gd name="T73" fmla="*/ 9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4" h="163">
                      <a:moveTo>
                        <a:pt x="304" y="9"/>
                      </a:moveTo>
                      <a:lnTo>
                        <a:pt x="288" y="0"/>
                      </a:lnTo>
                      <a:lnTo>
                        <a:pt x="271" y="9"/>
                      </a:lnTo>
                      <a:lnTo>
                        <a:pt x="252" y="17"/>
                      </a:lnTo>
                      <a:lnTo>
                        <a:pt x="234" y="26"/>
                      </a:lnTo>
                      <a:lnTo>
                        <a:pt x="217" y="35"/>
                      </a:lnTo>
                      <a:lnTo>
                        <a:pt x="198" y="44"/>
                      </a:lnTo>
                      <a:lnTo>
                        <a:pt x="180" y="52"/>
                      </a:lnTo>
                      <a:lnTo>
                        <a:pt x="161" y="61"/>
                      </a:lnTo>
                      <a:lnTo>
                        <a:pt x="143" y="71"/>
                      </a:lnTo>
                      <a:lnTo>
                        <a:pt x="125" y="80"/>
                      </a:lnTo>
                      <a:lnTo>
                        <a:pt x="109" y="87"/>
                      </a:lnTo>
                      <a:lnTo>
                        <a:pt x="90" y="97"/>
                      </a:lnTo>
                      <a:lnTo>
                        <a:pt x="71" y="106"/>
                      </a:lnTo>
                      <a:lnTo>
                        <a:pt x="54" y="115"/>
                      </a:lnTo>
                      <a:lnTo>
                        <a:pt x="36" y="122"/>
                      </a:lnTo>
                      <a:lnTo>
                        <a:pt x="18" y="132"/>
                      </a:lnTo>
                      <a:lnTo>
                        <a:pt x="0" y="141"/>
                      </a:lnTo>
                      <a:lnTo>
                        <a:pt x="10" y="163"/>
                      </a:lnTo>
                      <a:lnTo>
                        <a:pt x="28" y="153"/>
                      </a:lnTo>
                      <a:lnTo>
                        <a:pt x="45" y="144"/>
                      </a:lnTo>
                      <a:lnTo>
                        <a:pt x="64" y="137"/>
                      </a:lnTo>
                      <a:lnTo>
                        <a:pt x="82" y="127"/>
                      </a:lnTo>
                      <a:lnTo>
                        <a:pt x="100" y="118"/>
                      </a:lnTo>
                      <a:lnTo>
                        <a:pt x="118" y="109"/>
                      </a:lnTo>
                      <a:lnTo>
                        <a:pt x="137" y="100"/>
                      </a:lnTo>
                      <a:lnTo>
                        <a:pt x="154" y="92"/>
                      </a:lnTo>
                      <a:lnTo>
                        <a:pt x="172" y="83"/>
                      </a:lnTo>
                      <a:lnTo>
                        <a:pt x="189" y="74"/>
                      </a:lnTo>
                      <a:lnTo>
                        <a:pt x="208" y="65"/>
                      </a:lnTo>
                      <a:lnTo>
                        <a:pt x="225" y="57"/>
                      </a:lnTo>
                      <a:lnTo>
                        <a:pt x="244" y="48"/>
                      </a:lnTo>
                      <a:lnTo>
                        <a:pt x="262" y="38"/>
                      </a:lnTo>
                      <a:lnTo>
                        <a:pt x="279" y="31"/>
                      </a:lnTo>
                      <a:lnTo>
                        <a:pt x="298" y="20"/>
                      </a:lnTo>
                      <a:lnTo>
                        <a:pt x="281" y="13"/>
                      </a:lnTo>
                      <a:lnTo>
                        <a:pt x="30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99" name="Freeform 88"/>
                <p:cNvSpPr>
                  <a:spLocks/>
                </p:cNvSpPr>
                <p:nvPr/>
              </p:nvSpPr>
              <p:spPr bwMode="auto">
                <a:xfrm>
                  <a:off x="5143" y="2716"/>
                  <a:ext cx="287" cy="656"/>
                </a:xfrm>
                <a:custGeom>
                  <a:avLst/>
                  <a:gdLst>
                    <a:gd name="T0" fmla="*/ 61 w 861"/>
                    <a:gd name="T1" fmla="*/ 10 h 1969"/>
                    <a:gd name="T2" fmla="*/ 84 w 861"/>
                    <a:gd name="T3" fmla="*/ 28 h 1969"/>
                    <a:gd name="T4" fmla="*/ 106 w 861"/>
                    <a:gd name="T5" fmla="*/ 48 h 1969"/>
                    <a:gd name="T6" fmla="*/ 126 w 861"/>
                    <a:gd name="T7" fmla="*/ 68 h 1969"/>
                    <a:gd name="T8" fmla="*/ 144 w 861"/>
                    <a:gd name="T9" fmla="*/ 90 h 1969"/>
                    <a:gd name="T10" fmla="*/ 160 w 861"/>
                    <a:gd name="T11" fmla="*/ 106 h 1969"/>
                    <a:gd name="T12" fmla="*/ 183 w 861"/>
                    <a:gd name="T13" fmla="*/ 110 h 1969"/>
                    <a:gd name="T14" fmla="*/ 208 w 861"/>
                    <a:gd name="T15" fmla="*/ 116 h 1969"/>
                    <a:gd name="T16" fmla="*/ 233 w 861"/>
                    <a:gd name="T17" fmla="*/ 121 h 1969"/>
                    <a:gd name="T18" fmla="*/ 257 w 861"/>
                    <a:gd name="T19" fmla="*/ 124 h 1969"/>
                    <a:gd name="T20" fmla="*/ 282 w 861"/>
                    <a:gd name="T21" fmla="*/ 129 h 1969"/>
                    <a:gd name="T22" fmla="*/ 317 w 861"/>
                    <a:gd name="T23" fmla="*/ 157 h 1969"/>
                    <a:gd name="T24" fmla="*/ 355 w 861"/>
                    <a:gd name="T25" fmla="*/ 199 h 1969"/>
                    <a:gd name="T26" fmla="*/ 395 w 861"/>
                    <a:gd name="T27" fmla="*/ 253 h 1969"/>
                    <a:gd name="T28" fmla="*/ 438 w 861"/>
                    <a:gd name="T29" fmla="*/ 317 h 1969"/>
                    <a:gd name="T30" fmla="*/ 481 w 861"/>
                    <a:gd name="T31" fmla="*/ 391 h 1969"/>
                    <a:gd name="T32" fmla="*/ 526 w 861"/>
                    <a:gd name="T33" fmla="*/ 473 h 1969"/>
                    <a:gd name="T34" fmla="*/ 570 w 861"/>
                    <a:gd name="T35" fmla="*/ 561 h 1969"/>
                    <a:gd name="T36" fmla="*/ 615 w 861"/>
                    <a:gd name="T37" fmla="*/ 657 h 1969"/>
                    <a:gd name="T38" fmla="*/ 657 w 861"/>
                    <a:gd name="T39" fmla="*/ 756 h 1969"/>
                    <a:gd name="T40" fmla="*/ 699 w 861"/>
                    <a:gd name="T41" fmla="*/ 858 h 1969"/>
                    <a:gd name="T42" fmla="*/ 733 w 861"/>
                    <a:gd name="T43" fmla="*/ 950 h 1969"/>
                    <a:gd name="T44" fmla="*/ 759 w 861"/>
                    <a:gd name="T45" fmla="*/ 1024 h 1969"/>
                    <a:gd name="T46" fmla="*/ 787 w 861"/>
                    <a:gd name="T47" fmla="*/ 1107 h 1969"/>
                    <a:gd name="T48" fmla="*/ 816 w 861"/>
                    <a:gd name="T49" fmla="*/ 1196 h 1969"/>
                    <a:gd name="T50" fmla="*/ 840 w 861"/>
                    <a:gd name="T51" fmla="*/ 1286 h 1969"/>
                    <a:gd name="T52" fmla="*/ 861 w 861"/>
                    <a:gd name="T53" fmla="*/ 1375 h 1969"/>
                    <a:gd name="T54" fmla="*/ 839 w 861"/>
                    <a:gd name="T55" fmla="*/ 1383 h 1969"/>
                    <a:gd name="T56" fmla="*/ 813 w 861"/>
                    <a:gd name="T57" fmla="*/ 1393 h 1969"/>
                    <a:gd name="T58" fmla="*/ 784 w 861"/>
                    <a:gd name="T59" fmla="*/ 1401 h 1969"/>
                    <a:gd name="T60" fmla="*/ 755 w 861"/>
                    <a:gd name="T61" fmla="*/ 1405 h 1969"/>
                    <a:gd name="T62" fmla="*/ 723 w 861"/>
                    <a:gd name="T63" fmla="*/ 1411 h 1969"/>
                    <a:gd name="T64" fmla="*/ 717 w 861"/>
                    <a:gd name="T65" fmla="*/ 1657 h 1969"/>
                    <a:gd name="T66" fmla="*/ 707 w 861"/>
                    <a:gd name="T67" fmla="*/ 1908 h 1969"/>
                    <a:gd name="T68" fmla="*/ 657 w 861"/>
                    <a:gd name="T69" fmla="*/ 1927 h 1969"/>
                    <a:gd name="T70" fmla="*/ 595 w 861"/>
                    <a:gd name="T71" fmla="*/ 1943 h 1969"/>
                    <a:gd name="T72" fmla="*/ 520 w 861"/>
                    <a:gd name="T73" fmla="*/ 1955 h 1969"/>
                    <a:gd name="T74" fmla="*/ 442 w 861"/>
                    <a:gd name="T75" fmla="*/ 1964 h 1969"/>
                    <a:gd name="T76" fmla="*/ 362 w 861"/>
                    <a:gd name="T77" fmla="*/ 1968 h 1969"/>
                    <a:gd name="T78" fmla="*/ 259 w 861"/>
                    <a:gd name="T79" fmla="*/ 1969 h 1969"/>
                    <a:gd name="T80" fmla="*/ 192 w 861"/>
                    <a:gd name="T81" fmla="*/ 1964 h 1969"/>
                    <a:gd name="T82" fmla="*/ 135 w 861"/>
                    <a:gd name="T83" fmla="*/ 1955 h 1969"/>
                    <a:gd name="T84" fmla="*/ 96 w 861"/>
                    <a:gd name="T85" fmla="*/ 1939 h 1969"/>
                    <a:gd name="T86" fmla="*/ 77 w 861"/>
                    <a:gd name="T87" fmla="*/ 1920 h 1969"/>
                    <a:gd name="T88" fmla="*/ 44 w 861"/>
                    <a:gd name="T89" fmla="*/ 1548 h 1969"/>
                    <a:gd name="T90" fmla="*/ 16 w 861"/>
                    <a:gd name="T91" fmla="*/ 1172 h 1969"/>
                    <a:gd name="T92" fmla="*/ 1 w 861"/>
                    <a:gd name="T93" fmla="*/ 800 h 1969"/>
                    <a:gd name="T94" fmla="*/ 4 w 861"/>
                    <a:gd name="T95" fmla="*/ 441 h 1969"/>
                    <a:gd name="T96" fmla="*/ 30 w 861"/>
                    <a:gd name="T97" fmla="*/ 105 h 19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61" h="1969">
                      <a:moveTo>
                        <a:pt x="46" y="0"/>
                      </a:moveTo>
                      <a:lnTo>
                        <a:pt x="54" y="4"/>
                      </a:lnTo>
                      <a:lnTo>
                        <a:pt x="61" y="10"/>
                      </a:lnTo>
                      <a:lnTo>
                        <a:pt x="68" y="16"/>
                      </a:lnTo>
                      <a:lnTo>
                        <a:pt x="77" y="22"/>
                      </a:lnTo>
                      <a:lnTo>
                        <a:pt x="84" y="28"/>
                      </a:lnTo>
                      <a:lnTo>
                        <a:pt x="92" y="35"/>
                      </a:lnTo>
                      <a:lnTo>
                        <a:pt x="99" y="41"/>
                      </a:lnTo>
                      <a:lnTo>
                        <a:pt x="106" y="48"/>
                      </a:lnTo>
                      <a:lnTo>
                        <a:pt x="113" y="55"/>
                      </a:lnTo>
                      <a:lnTo>
                        <a:pt x="121" y="61"/>
                      </a:lnTo>
                      <a:lnTo>
                        <a:pt x="126" y="68"/>
                      </a:lnTo>
                      <a:lnTo>
                        <a:pt x="132" y="76"/>
                      </a:lnTo>
                      <a:lnTo>
                        <a:pt x="138" y="83"/>
                      </a:lnTo>
                      <a:lnTo>
                        <a:pt x="144" y="90"/>
                      </a:lnTo>
                      <a:lnTo>
                        <a:pt x="148" y="97"/>
                      </a:lnTo>
                      <a:lnTo>
                        <a:pt x="153" y="105"/>
                      </a:lnTo>
                      <a:lnTo>
                        <a:pt x="160" y="106"/>
                      </a:lnTo>
                      <a:lnTo>
                        <a:pt x="169" y="108"/>
                      </a:lnTo>
                      <a:lnTo>
                        <a:pt x="176" y="109"/>
                      </a:lnTo>
                      <a:lnTo>
                        <a:pt x="183" y="110"/>
                      </a:lnTo>
                      <a:lnTo>
                        <a:pt x="192" y="112"/>
                      </a:lnTo>
                      <a:lnTo>
                        <a:pt x="201" y="113"/>
                      </a:lnTo>
                      <a:lnTo>
                        <a:pt x="208" y="116"/>
                      </a:lnTo>
                      <a:lnTo>
                        <a:pt x="217" y="116"/>
                      </a:lnTo>
                      <a:lnTo>
                        <a:pt x="225" y="118"/>
                      </a:lnTo>
                      <a:lnTo>
                        <a:pt x="233" y="121"/>
                      </a:lnTo>
                      <a:lnTo>
                        <a:pt x="241" y="122"/>
                      </a:lnTo>
                      <a:lnTo>
                        <a:pt x="249" y="124"/>
                      </a:lnTo>
                      <a:lnTo>
                        <a:pt x="257" y="124"/>
                      </a:lnTo>
                      <a:lnTo>
                        <a:pt x="265" y="126"/>
                      </a:lnTo>
                      <a:lnTo>
                        <a:pt x="273" y="128"/>
                      </a:lnTo>
                      <a:lnTo>
                        <a:pt x="282" y="129"/>
                      </a:lnTo>
                      <a:lnTo>
                        <a:pt x="294" y="137"/>
                      </a:lnTo>
                      <a:lnTo>
                        <a:pt x="305" y="147"/>
                      </a:lnTo>
                      <a:lnTo>
                        <a:pt x="317" y="157"/>
                      </a:lnTo>
                      <a:lnTo>
                        <a:pt x="329" y="170"/>
                      </a:lnTo>
                      <a:lnTo>
                        <a:pt x="342" y="183"/>
                      </a:lnTo>
                      <a:lnTo>
                        <a:pt x="355" y="199"/>
                      </a:lnTo>
                      <a:lnTo>
                        <a:pt x="368" y="215"/>
                      </a:lnTo>
                      <a:lnTo>
                        <a:pt x="381" y="233"/>
                      </a:lnTo>
                      <a:lnTo>
                        <a:pt x="395" y="253"/>
                      </a:lnTo>
                      <a:lnTo>
                        <a:pt x="408" y="273"/>
                      </a:lnTo>
                      <a:lnTo>
                        <a:pt x="423" y="294"/>
                      </a:lnTo>
                      <a:lnTo>
                        <a:pt x="438" y="317"/>
                      </a:lnTo>
                      <a:lnTo>
                        <a:pt x="452" y="340"/>
                      </a:lnTo>
                      <a:lnTo>
                        <a:pt x="467" y="365"/>
                      </a:lnTo>
                      <a:lnTo>
                        <a:pt x="481" y="391"/>
                      </a:lnTo>
                      <a:lnTo>
                        <a:pt x="496" y="417"/>
                      </a:lnTo>
                      <a:lnTo>
                        <a:pt x="512" y="445"/>
                      </a:lnTo>
                      <a:lnTo>
                        <a:pt x="526" y="473"/>
                      </a:lnTo>
                      <a:lnTo>
                        <a:pt x="541" y="502"/>
                      </a:lnTo>
                      <a:lnTo>
                        <a:pt x="555" y="532"/>
                      </a:lnTo>
                      <a:lnTo>
                        <a:pt x="570" y="561"/>
                      </a:lnTo>
                      <a:lnTo>
                        <a:pt x="586" y="593"/>
                      </a:lnTo>
                      <a:lnTo>
                        <a:pt x="600" y="625"/>
                      </a:lnTo>
                      <a:lnTo>
                        <a:pt x="615" y="657"/>
                      </a:lnTo>
                      <a:lnTo>
                        <a:pt x="630" y="689"/>
                      </a:lnTo>
                      <a:lnTo>
                        <a:pt x="643" y="723"/>
                      </a:lnTo>
                      <a:lnTo>
                        <a:pt x="657" y="756"/>
                      </a:lnTo>
                      <a:lnTo>
                        <a:pt x="672" y="790"/>
                      </a:lnTo>
                      <a:lnTo>
                        <a:pt x="685" y="825"/>
                      </a:lnTo>
                      <a:lnTo>
                        <a:pt x="699" y="858"/>
                      </a:lnTo>
                      <a:lnTo>
                        <a:pt x="712" y="893"/>
                      </a:lnTo>
                      <a:lnTo>
                        <a:pt x="725" y="928"/>
                      </a:lnTo>
                      <a:lnTo>
                        <a:pt x="733" y="950"/>
                      </a:lnTo>
                      <a:lnTo>
                        <a:pt x="741" y="973"/>
                      </a:lnTo>
                      <a:lnTo>
                        <a:pt x="750" y="998"/>
                      </a:lnTo>
                      <a:lnTo>
                        <a:pt x="759" y="1024"/>
                      </a:lnTo>
                      <a:lnTo>
                        <a:pt x="769" y="1052"/>
                      </a:lnTo>
                      <a:lnTo>
                        <a:pt x="778" y="1079"/>
                      </a:lnTo>
                      <a:lnTo>
                        <a:pt x="787" y="1107"/>
                      </a:lnTo>
                      <a:lnTo>
                        <a:pt x="797" y="1136"/>
                      </a:lnTo>
                      <a:lnTo>
                        <a:pt x="805" y="1165"/>
                      </a:lnTo>
                      <a:lnTo>
                        <a:pt x="816" y="1196"/>
                      </a:lnTo>
                      <a:lnTo>
                        <a:pt x="824" y="1226"/>
                      </a:lnTo>
                      <a:lnTo>
                        <a:pt x="832" y="1255"/>
                      </a:lnTo>
                      <a:lnTo>
                        <a:pt x="840" y="1286"/>
                      </a:lnTo>
                      <a:lnTo>
                        <a:pt x="848" y="1315"/>
                      </a:lnTo>
                      <a:lnTo>
                        <a:pt x="855" y="1345"/>
                      </a:lnTo>
                      <a:lnTo>
                        <a:pt x="861" y="1375"/>
                      </a:lnTo>
                      <a:lnTo>
                        <a:pt x="853" y="1379"/>
                      </a:lnTo>
                      <a:lnTo>
                        <a:pt x="846" y="1380"/>
                      </a:lnTo>
                      <a:lnTo>
                        <a:pt x="839" y="1383"/>
                      </a:lnTo>
                      <a:lnTo>
                        <a:pt x="830" y="1388"/>
                      </a:lnTo>
                      <a:lnTo>
                        <a:pt x="821" y="1391"/>
                      </a:lnTo>
                      <a:lnTo>
                        <a:pt x="813" y="1393"/>
                      </a:lnTo>
                      <a:lnTo>
                        <a:pt x="803" y="1396"/>
                      </a:lnTo>
                      <a:lnTo>
                        <a:pt x="794" y="1398"/>
                      </a:lnTo>
                      <a:lnTo>
                        <a:pt x="784" y="1401"/>
                      </a:lnTo>
                      <a:lnTo>
                        <a:pt x="773" y="1402"/>
                      </a:lnTo>
                      <a:lnTo>
                        <a:pt x="765" y="1404"/>
                      </a:lnTo>
                      <a:lnTo>
                        <a:pt x="755" y="1405"/>
                      </a:lnTo>
                      <a:lnTo>
                        <a:pt x="744" y="1408"/>
                      </a:lnTo>
                      <a:lnTo>
                        <a:pt x="733" y="1409"/>
                      </a:lnTo>
                      <a:lnTo>
                        <a:pt x="723" y="1411"/>
                      </a:lnTo>
                      <a:lnTo>
                        <a:pt x="712" y="1412"/>
                      </a:lnTo>
                      <a:lnTo>
                        <a:pt x="714" y="1535"/>
                      </a:lnTo>
                      <a:lnTo>
                        <a:pt x="717" y="1657"/>
                      </a:lnTo>
                      <a:lnTo>
                        <a:pt x="717" y="1779"/>
                      </a:lnTo>
                      <a:lnTo>
                        <a:pt x="718" y="1901"/>
                      </a:lnTo>
                      <a:lnTo>
                        <a:pt x="707" y="1908"/>
                      </a:lnTo>
                      <a:lnTo>
                        <a:pt x="692" y="1914"/>
                      </a:lnTo>
                      <a:lnTo>
                        <a:pt x="676" y="1920"/>
                      </a:lnTo>
                      <a:lnTo>
                        <a:pt x="657" y="1927"/>
                      </a:lnTo>
                      <a:lnTo>
                        <a:pt x="638" y="1932"/>
                      </a:lnTo>
                      <a:lnTo>
                        <a:pt x="616" y="1937"/>
                      </a:lnTo>
                      <a:lnTo>
                        <a:pt x="595" y="1943"/>
                      </a:lnTo>
                      <a:lnTo>
                        <a:pt x="570" y="1946"/>
                      </a:lnTo>
                      <a:lnTo>
                        <a:pt x="547" y="1951"/>
                      </a:lnTo>
                      <a:lnTo>
                        <a:pt x="520" y="1955"/>
                      </a:lnTo>
                      <a:lnTo>
                        <a:pt x="494" y="1958"/>
                      </a:lnTo>
                      <a:lnTo>
                        <a:pt x="468" y="1961"/>
                      </a:lnTo>
                      <a:lnTo>
                        <a:pt x="442" y="1964"/>
                      </a:lnTo>
                      <a:lnTo>
                        <a:pt x="414" y="1967"/>
                      </a:lnTo>
                      <a:lnTo>
                        <a:pt x="388" y="1967"/>
                      </a:lnTo>
                      <a:lnTo>
                        <a:pt x="362" y="1968"/>
                      </a:lnTo>
                      <a:lnTo>
                        <a:pt x="336" y="1969"/>
                      </a:lnTo>
                      <a:lnTo>
                        <a:pt x="283" y="1969"/>
                      </a:lnTo>
                      <a:lnTo>
                        <a:pt x="259" y="1969"/>
                      </a:lnTo>
                      <a:lnTo>
                        <a:pt x="235" y="1968"/>
                      </a:lnTo>
                      <a:lnTo>
                        <a:pt x="212" y="1967"/>
                      </a:lnTo>
                      <a:lnTo>
                        <a:pt x="192" y="1964"/>
                      </a:lnTo>
                      <a:lnTo>
                        <a:pt x="171" y="1961"/>
                      </a:lnTo>
                      <a:lnTo>
                        <a:pt x="153" y="1958"/>
                      </a:lnTo>
                      <a:lnTo>
                        <a:pt x="135" y="1955"/>
                      </a:lnTo>
                      <a:lnTo>
                        <a:pt x="121" y="1949"/>
                      </a:lnTo>
                      <a:lnTo>
                        <a:pt x="108" y="1945"/>
                      </a:lnTo>
                      <a:lnTo>
                        <a:pt x="96" y="1939"/>
                      </a:lnTo>
                      <a:lnTo>
                        <a:pt x="87" y="1933"/>
                      </a:lnTo>
                      <a:lnTo>
                        <a:pt x="81" y="1927"/>
                      </a:lnTo>
                      <a:lnTo>
                        <a:pt x="77" y="1920"/>
                      </a:lnTo>
                      <a:lnTo>
                        <a:pt x="67" y="1796"/>
                      </a:lnTo>
                      <a:lnTo>
                        <a:pt x="55" y="1673"/>
                      </a:lnTo>
                      <a:lnTo>
                        <a:pt x="44" y="1548"/>
                      </a:lnTo>
                      <a:lnTo>
                        <a:pt x="33" y="1423"/>
                      </a:lnTo>
                      <a:lnTo>
                        <a:pt x="25" y="1296"/>
                      </a:lnTo>
                      <a:lnTo>
                        <a:pt x="16" y="1172"/>
                      </a:lnTo>
                      <a:lnTo>
                        <a:pt x="9" y="1046"/>
                      </a:lnTo>
                      <a:lnTo>
                        <a:pt x="4" y="922"/>
                      </a:lnTo>
                      <a:lnTo>
                        <a:pt x="1" y="800"/>
                      </a:lnTo>
                      <a:lnTo>
                        <a:pt x="0" y="678"/>
                      </a:lnTo>
                      <a:lnTo>
                        <a:pt x="0" y="557"/>
                      </a:lnTo>
                      <a:lnTo>
                        <a:pt x="4" y="441"/>
                      </a:lnTo>
                      <a:lnTo>
                        <a:pt x="10" y="326"/>
                      </a:lnTo>
                      <a:lnTo>
                        <a:pt x="19" y="214"/>
                      </a:lnTo>
                      <a:lnTo>
                        <a:pt x="30" y="105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0" name="Freeform 89"/>
                <p:cNvSpPr>
                  <a:spLocks/>
                </p:cNvSpPr>
                <p:nvPr/>
              </p:nvSpPr>
              <p:spPr bwMode="auto">
                <a:xfrm>
                  <a:off x="5157" y="2713"/>
                  <a:ext cx="40" cy="42"/>
                </a:xfrm>
                <a:custGeom>
                  <a:avLst/>
                  <a:gdLst>
                    <a:gd name="T0" fmla="*/ 113 w 120"/>
                    <a:gd name="T1" fmla="*/ 103 h 126"/>
                    <a:gd name="T2" fmla="*/ 120 w 120"/>
                    <a:gd name="T3" fmla="*/ 109 h 126"/>
                    <a:gd name="T4" fmla="*/ 117 w 120"/>
                    <a:gd name="T5" fmla="*/ 102 h 126"/>
                    <a:gd name="T6" fmla="*/ 112 w 120"/>
                    <a:gd name="T7" fmla="*/ 94 h 126"/>
                    <a:gd name="T8" fmla="*/ 107 w 120"/>
                    <a:gd name="T9" fmla="*/ 86 h 126"/>
                    <a:gd name="T10" fmla="*/ 100 w 120"/>
                    <a:gd name="T11" fmla="*/ 78 h 126"/>
                    <a:gd name="T12" fmla="*/ 94 w 120"/>
                    <a:gd name="T13" fmla="*/ 71 h 126"/>
                    <a:gd name="T14" fmla="*/ 88 w 120"/>
                    <a:gd name="T15" fmla="*/ 64 h 126"/>
                    <a:gd name="T16" fmla="*/ 81 w 120"/>
                    <a:gd name="T17" fmla="*/ 56 h 126"/>
                    <a:gd name="T18" fmla="*/ 74 w 120"/>
                    <a:gd name="T19" fmla="*/ 49 h 126"/>
                    <a:gd name="T20" fmla="*/ 67 w 120"/>
                    <a:gd name="T21" fmla="*/ 42 h 126"/>
                    <a:gd name="T22" fmla="*/ 58 w 120"/>
                    <a:gd name="T23" fmla="*/ 35 h 126"/>
                    <a:gd name="T24" fmla="*/ 51 w 120"/>
                    <a:gd name="T25" fmla="*/ 29 h 126"/>
                    <a:gd name="T26" fmla="*/ 43 w 120"/>
                    <a:gd name="T27" fmla="*/ 23 h 126"/>
                    <a:gd name="T28" fmla="*/ 35 w 120"/>
                    <a:gd name="T29" fmla="*/ 16 h 126"/>
                    <a:gd name="T30" fmla="*/ 27 w 120"/>
                    <a:gd name="T31" fmla="*/ 10 h 126"/>
                    <a:gd name="T32" fmla="*/ 20 w 120"/>
                    <a:gd name="T33" fmla="*/ 4 h 126"/>
                    <a:gd name="T34" fmla="*/ 13 w 120"/>
                    <a:gd name="T35" fmla="*/ 0 h 126"/>
                    <a:gd name="T36" fmla="*/ 0 w 120"/>
                    <a:gd name="T37" fmla="*/ 19 h 126"/>
                    <a:gd name="T38" fmla="*/ 7 w 120"/>
                    <a:gd name="T39" fmla="*/ 24 h 126"/>
                    <a:gd name="T40" fmla="*/ 13 w 120"/>
                    <a:gd name="T41" fmla="*/ 30 h 126"/>
                    <a:gd name="T42" fmla="*/ 20 w 120"/>
                    <a:gd name="T43" fmla="*/ 35 h 126"/>
                    <a:gd name="T44" fmla="*/ 29 w 120"/>
                    <a:gd name="T45" fmla="*/ 40 h 126"/>
                    <a:gd name="T46" fmla="*/ 36 w 120"/>
                    <a:gd name="T47" fmla="*/ 46 h 126"/>
                    <a:gd name="T48" fmla="*/ 43 w 120"/>
                    <a:gd name="T49" fmla="*/ 54 h 126"/>
                    <a:gd name="T50" fmla="*/ 51 w 120"/>
                    <a:gd name="T51" fmla="*/ 59 h 126"/>
                    <a:gd name="T52" fmla="*/ 58 w 120"/>
                    <a:gd name="T53" fmla="*/ 65 h 126"/>
                    <a:gd name="T54" fmla="*/ 64 w 120"/>
                    <a:gd name="T55" fmla="*/ 72 h 126"/>
                    <a:gd name="T56" fmla="*/ 71 w 120"/>
                    <a:gd name="T57" fmla="*/ 80 h 126"/>
                    <a:gd name="T58" fmla="*/ 77 w 120"/>
                    <a:gd name="T59" fmla="*/ 86 h 126"/>
                    <a:gd name="T60" fmla="*/ 82 w 120"/>
                    <a:gd name="T61" fmla="*/ 93 h 126"/>
                    <a:gd name="T62" fmla="*/ 88 w 120"/>
                    <a:gd name="T63" fmla="*/ 100 h 126"/>
                    <a:gd name="T64" fmla="*/ 93 w 120"/>
                    <a:gd name="T65" fmla="*/ 107 h 126"/>
                    <a:gd name="T66" fmla="*/ 97 w 120"/>
                    <a:gd name="T67" fmla="*/ 113 h 126"/>
                    <a:gd name="T68" fmla="*/ 100 w 120"/>
                    <a:gd name="T69" fmla="*/ 120 h 126"/>
                    <a:gd name="T70" fmla="*/ 109 w 120"/>
                    <a:gd name="T71" fmla="*/ 126 h 126"/>
                    <a:gd name="T72" fmla="*/ 113 w 120"/>
                    <a:gd name="T73" fmla="*/ 10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0" h="126">
                      <a:moveTo>
                        <a:pt x="113" y="103"/>
                      </a:moveTo>
                      <a:lnTo>
                        <a:pt x="120" y="109"/>
                      </a:lnTo>
                      <a:lnTo>
                        <a:pt x="117" y="102"/>
                      </a:lnTo>
                      <a:lnTo>
                        <a:pt x="112" y="94"/>
                      </a:lnTo>
                      <a:lnTo>
                        <a:pt x="107" y="86"/>
                      </a:lnTo>
                      <a:lnTo>
                        <a:pt x="100" y="78"/>
                      </a:lnTo>
                      <a:lnTo>
                        <a:pt x="94" y="71"/>
                      </a:lnTo>
                      <a:lnTo>
                        <a:pt x="88" y="64"/>
                      </a:lnTo>
                      <a:lnTo>
                        <a:pt x="81" y="56"/>
                      </a:lnTo>
                      <a:lnTo>
                        <a:pt x="74" y="49"/>
                      </a:lnTo>
                      <a:lnTo>
                        <a:pt x="67" y="42"/>
                      </a:lnTo>
                      <a:lnTo>
                        <a:pt x="58" y="35"/>
                      </a:lnTo>
                      <a:lnTo>
                        <a:pt x="51" y="29"/>
                      </a:lnTo>
                      <a:lnTo>
                        <a:pt x="43" y="23"/>
                      </a:lnTo>
                      <a:lnTo>
                        <a:pt x="35" y="16"/>
                      </a:lnTo>
                      <a:lnTo>
                        <a:pt x="27" y="10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7" y="24"/>
                      </a:lnTo>
                      <a:lnTo>
                        <a:pt x="13" y="30"/>
                      </a:lnTo>
                      <a:lnTo>
                        <a:pt x="20" y="35"/>
                      </a:lnTo>
                      <a:lnTo>
                        <a:pt x="29" y="40"/>
                      </a:lnTo>
                      <a:lnTo>
                        <a:pt x="36" y="46"/>
                      </a:lnTo>
                      <a:lnTo>
                        <a:pt x="43" y="54"/>
                      </a:lnTo>
                      <a:lnTo>
                        <a:pt x="51" y="59"/>
                      </a:lnTo>
                      <a:lnTo>
                        <a:pt x="58" y="65"/>
                      </a:lnTo>
                      <a:lnTo>
                        <a:pt x="64" y="72"/>
                      </a:lnTo>
                      <a:lnTo>
                        <a:pt x="71" y="80"/>
                      </a:lnTo>
                      <a:lnTo>
                        <a:pt x="77" y="86"/>
                      </a:lnTo>
                      <a:lnTo>
                        <a:pt x="82" y="93"/>
                      </a:lnTo>
                      <a:lnTo>
                        <a:pt x="88" y="100"/>
                      </a:lnTo>
                      <a:lnTo>
                        <a:pt x="93" y="107"/>
                      </a:lnTo>
                      <a:lnTo>
                        <a:pt x="97" y="113"/>
                      </a:lnTo>
                      <a:lnTo>
                        <a:pt x="100" y="120"/>
                      </a:lnTo>
                      <a:lnTo>
                        <a:pt x="109" y="126"/>
                      </a:lnTo>
                      <a:lnTo>
                        <a:pt x="113" y="1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1" name="Freeform 90"/>
                <p:cNvSpPr>
                  <a:spLocks/>
                </p:cNvSpPr>
                <p:nvPr/>
              </p:nvSpPr>
              <p:spPr bwMode="auto">
                <a:xfrm>
                  <a:off x="5193" y="2747"/>
                  <a:ext cx="46" cy="16"/>
                </a:xfrm>
                <a:custGeom>
                  <a:avLst/>
                  <a:gdLst>
                    <a:gd name="T0" fmla="*/ 138 w 138"/>
                    <a:gd name="T1" fmla="*/ 28 h 48"/>
                    <a:gd name="T2" fmla="*/ 133 w 138"/>
                    <a:gd name="T3" fmla="*/ 25 h 48"/>
                    <a:gd name="T4" fmla="*/ 126 w 138"/>
                    <a:gd name="T5" fmla="*/ 23 h 48"/>
                    <a:gd name="T6" fmla="*/ 117 w 138"/>
                    <a:gd name="T7" fmla="*/ 22 h 48"/>
                    <a:gd name="T8" fmla="*/ 110 w 138"/>
                    <a:gd name="T9" fmla="*/ 20 h 48"/>
                    <a:gd name="T10" fmla="*/ 101 w 138"/>
                    <a:gd name="T11" fmla="*/ 19 h 48"/>
                    <a:gd name="T12" fmla="*/ 94 w 138"/>
                    <a:gd name="T13" fmla="*/ 17 h 48"/>
                    <a:gd name="T14" fmla="*/ 85 w 138"/>
                    <a:gd name="T15" fmla="*/ 15 h 48"/>
                    <a:gd name="T16" fmla="*/ 78 w 138"/>
                    <a:gd name="T17" fmla="*/ 15 h 48"/>
                    <a:gd name="T18" fmla="*/ 68 w 138"/>
                    <a:gd name="T19" fmla="*/ 12 h 48"/>
                    <a:gd name="T20" fmla="*/ 61 w 138"/>
                    <a:gd name="T21" fmla="*/ 12 h 48"/>
                    <a:gd name="T22" fmla="*/ 52 w 138"/>
                    <a:gd name="T23" fmla="*/ 9 h 48"/>
                    <a:gd name="T24" fmla="*/ 45 w 138"/>
                    <a:gd name="T25" fmla="*/ 7 h 48"/>
                    <a:gd name="T26" fmla="*/ 36 w 138"/>
                    <a:gd name="T27" fmla="*/ 6 h 48"/>
                    <a:gd name="T28" fmla="*/ 29 w 138"/>
                    <a:gd name="T29" fmla="*/ 4 h 48"/>
                    <a:gd name="T30" fmla="*/ 20 w 138"/>
                    <a:gd name="T31" fmla="*/ 3 h 48"/>
                    <a:gd name="T32" fmla="*/ 11 w 138"/>
                    <a:gd name="T33" fmla="*/ 1 h 48"/>
                    <a:gd name="T34" fmla="*/ 4 w 138"/>
                    <a:gd name="T35" fmla="*/ 0 h 48"/>
                    <a:gd name="T36" fmla="*/ 0 w 138"/>
                    <a:gd name="T37" fmla="*/ 23 h 48"/>
                    <a:gd name="T38" fmla="*/ 7 w 138"/>
                    <a:gd name="T39" fmla="*/ 25 h 48"/>
                    <a:gd name="T40" fmla="*/ 16 w 138"/>
                    <a:gd name="T41" fmla="*/ 26 h 48"/>
                    <a:gd name="T42" fmla="*/ 24 w 138"/>
                    <a:gd name="T43" fmla="*/ 28 h 48"/>
                    <a:gd name="T44" fmla="*/ 32 w 138"/>
                    <a:gd name="T45" fmla="*/ 29 h 48"/>
                    <a:gd name="T46" fmla="*/ 40 w 138"/>
                    <a:gd name="T47" fmla="*/ 31 h 48"/>
                    <a:gd name="T48" fmla="*/ 48 w 138"/>
                    <a:gd name="T49" fmla="*/ 32 h 48"/>
                    <a:gd name="T50" fmla="*/ 56 w 138"/>
                    <a:gd name="T51" fmla="*/ 33 h 48"/>
                    <a:gd name="T52" fmla="*/ 64 w 138"/>
                    <a:gd name="T53" fmla="*/ 35 h 48"/>
                    <a:gd name="T54" fmla="*/ 72 w 138"/>
                    <a:gd name="T55" fmla="*/ 36 h 48"/>
                    <a:gd name="T56" fmla="*/ 80 w 138"/>
                    <a:gd name="T57" fmla="*/ 38 h 48"/>
                    <a:gd name="T58" fmla="*/ 88 w 138"/>
                    <a:gd name="T59" fmla="*/ 39 h 48"/>
                    <a:gd name="T60" fmla="*/ 97 w 138"/>
                    <a:gd name="T61" fmla="*/ 42 h 48"/>
                    <a:gd name="T62" fmla="*/ 104 w 138"/>
                    <a:gd name="T63" fmla="*/ 44 h 48"/>
                    <a:gd name="T64" fmla="*/ 113 w 138"/>
                    <a:gd name="T65" fmla="*/ 45 h 48"/>
                    <a:gd name="T66" fmla="*/ 120 w 138"/>
                    <a:gd name="T67" fmla="*/ 47 h 48"/>
                    <a:gd name="T68" fmla="*/ 129 w 138"/>
                    <a:gd name="T69" fmla="*/ 48 h 48"/>
                    <a:gd name="T70" fmla="*/ 126 w 138"/>
                    <a:gd name="T71" fmla="*/ 47 h 48"/>
                    <a:gd name="T72" fmla="*/ 138 w 138"/>
                    <a:gd name="T73" fmla="*/ 2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8" h="48">
                      <a:moveTo>
                        <a:pt x="138" y="28"/>
                      </a:moveTo>
                      <a:lnTo>
                        <a:pt x="133" y="25"/>
                      </a:lnTo>
                      <a:lnTo>
                        <a:pt x="126" y="23"/>
                      </a:lnTo>
                      <a:lnTo>
                        <a:pt x="117" y="22"/>
                      </a:lnTo>
                      <a:lnTo>
                        <a:pt x="110" y="20"/>
                      </a:lnTo>
                      <a:lnTo>
                        <a:pt x="101" y="19"/>
                      </a:lnTo>
                      <a:lnTo>
                        <a:pt x="94" y="17"/>
                      </a:lnTo>
                      <a:lnTo>
                        <a:pt x="85" y="15"/>
                      </a:lnTo>
                      <a:lnTo>
                        <a:pt x="78" y="15"/>
                      </a:lnTo>
                      <a:lnTo>
                        <a:pt x="68" y="12"/>
                      </a:lnTo>
                      <a:lnTo>
                        <a:pt x="61" y="12"/>
                      </a:lnTo>
                      <a:lnTo>
                        <a:pt x="52" y="9"/>
                      </a:lnTo>
                      <a:lnTo>
                        <a:pt x="45" y="7"/>
                      </a:lnTo>
                      <a:lnTo>
                        <a:pt x="36" y="6"/>
                      </a:lnTo>
                      <a:lnTo>
                        <a:pt x="29" y="4"/>
                      </a:lnTo>
                      <a:lnTo>
                        <a:pt x="20" y="3"/>
                      </a:lnTo>
                      <a:lnTo>
                        <a:pt x="11" y="1"/>
                      </a:lnTo>
                      <a:lnTo>
                        <a:pt x="4" y="0"/>
                      </a:lnTo>
                      <a:lnTo>
                        <a:pt x="0" y="23"/>
                      </a:lnTo>
                      <a:lnTo>
                        <a:pt x="7" y="25"/>
                      </a:lnTo>
                      <a:lnTo>
                        <a:pt x="16" y="26"/>
                      </a:lnTo>
                      <a:lnTo>
                        <a:pt x="24" y="28"/>
                      </a:lnTo>
                      <a:lnTo>
                        <a:pt x="32" y="29"/>
                      </a:lnTo>
                      <a:lnTo>
                        <a:pt x="40" y="31"/>
                      </a:lnTo>
                      <a:lnTo>
                        <a:pt x="48" y="32"/>
                      </a:lnTo>
                      <a:lnTo>
                        <a:pt x="56" y="33"/>
                      </a:lnTo>
                      <a:lnTo>
                        <a:pt x="64" y="35"/>
                      </a:lnTo>
                      <a:lnTo>
                        <a:pt x="72" y="36"/>
                      </a:lnTo>
                      <a:lnTo>
                        <a:pt x="80" y="38"/>
                      </a:lnTo>
                      <a:lnTo>
                        <a:pt x="88" y="39"/>
                      </a:lnTo>
                      <a:lnTo>
                        <a:pt x="97" y="42"/>
                      </a:lnTo>
                      <a:lnTo>
                        <a:pt x="104" y="44"/>
                      </a:lnTo>
                      <a:lnTo>
                        <a:pt x="113" y="45"/>
                      </a:lnTo>
                      <a:lnTo>
                        <a:pt x="120" y="47"/>
                      </a:lnTo>
                      <a:lnTo>
                        <a:pt x="129" y="48"/>
                      </a:lnTo>
                      <a:lnTo>
                        <a:pt x="126" y="47"/>
                      </a:lnTo>
                      <a:lnTo>
                        <a:pt x="13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2" name="Freeform 91"/>
                <p:cNvSpPr>
                  <a:spLocks/>
                </p:cNvSpPr>
                <p:nvPr/>
              </p:nvSpPr>
              <p:spPr bwMode="auto">
                <a:xfrm>
                  <a:off x="5235" y="2756"/>
                  <a:ext cx="154" cy="271"/>
                </a:xfrm>
                <a:custGeom>
                  <a:avLst/>
                  <a:gdLst>
                    <a:gd name="T0" fmla="*/ 447 w 460"/>
                    <a:gd name="T1" fmla="*/ 768 h 811"/>
                    <a:gd name="T2" fmla="*/ 420 w 460"/>
                    <a:gd name="T3" fmla="*/ 699 h 811"/>
                    <a:gd name="T4" fmla="*/ 393 w 460"/>
                    <a:gd name="T5" fmla="*/ 631 h 811"/>
                    <a:gd name="T6" fmla="*/ 365 w 460"/>
                    <a:gd name="T7" fmla="*/ 564 h 811"/>
                    <a:gd name="T8" fmla="*/ 335 w 460"/>
                    <a:gd name="T9" fmla="*/ 499 h 811"/>
                    <a:gd name="T10" fmla="*/ 306 w 460"/>
                    <a:gd name="T11" fmla="*/ 436 h 811"/>
                    <a:gd name="T12" fmla="*/ 275 w 460"/>
                    <a:gd name="T13" fmla="*/ 375 h 811"/>
                    <a:gd name="T14" fmla="*/ 246 w 460"/>
                    <a:gd name="T15" fmla="*/ 318 h 811"/>
                    <a:gd name="T16" fmla="*/ 215 w 460"/>
                    <a:gd name="T17" fmla="*/ 264 h 811"/>
                    <a:gd name="T18" fmla="*/ 186 w 460"/>
                    <a:gd name="T19" fmla="*/ 213 h 811"/>
                    <a:gd name="T20" fmla="*/ 157 w 460"/>
                    <a:gd name="T21" fmla="*/ 167 h 811"/>
                    <a:gd name="T22" fmla="*/ 128 w 460"/>
                    <a:gd name="T23" fmla="*/ 125 h 811"/>
                    <a:gd name="T24" fmla="*/ 100 w 460"/>
                    <a:gd name="T25" fmla="*/ 87 h 811"/>
                    <a:gd name="T26" fmla="*/ 73 w 460"/>
                    <a:gd name="T27" fmla="*/ 55 h 811"/>
                    <a:gd name="T28" fmla="*/ 48 w 460"/>
                    <a:gd name="T29" fmla="*/ 27 h 811"/>
                    <a:gd name="T30" fmla="*/ 25 w 460"/>
                    <a:gd name="T31" fmla="*/ 7 h 811"/>
                    <a:gd name="T32" fmla="*/ 0 w 460"/>
                    <a:gd name="T33" fmla="*/ 19 h 811"/>
                    <a:gd name="T34" fmla="*/ 21 w 460"/>
                    <a:gd name="T35" fmla="*/ 35 h 811"/>
                    <a:gd name="T36" fmla="*/ 44 w 460"/>
                    <a:gd name="T37" fmla="*/ 56 h 811"/>
                    <a:gd name="T38" fmla="*/ 70 w 460"/>
                    <a:gd name="T39" fmla="*/ 85 h 811"/>
                    <a:gd name="T40" fmla="*/ 95 w 460"/>
                    <a:gd name="T41" fmla="*/ 119 h 811"/>
                    <a:gd name="T42" fmla="*/ 124 w 460"/>
                    <a:gd name="T43" fmla="*/ 158 h 811"/>
                    <a:gd name="T44" fmla="*/ 150 w 460"/>
                    <a:gd name="T45" fmla="*/ 202 h 811"/>
                    <a:gd name="T46" fmla="*/ 180 w 460"/>
                    <a:gd name="T47" fmla="*/ 250 h 811"/>
                    <a:gd name="T48" fmla="*/ 210 w 460"/>
                    <a:gd name="T49" fmla="*/ 302 h 811"/>
                    <a:gd name="T50" fmla="*/ 240 w 460"/>
                    <a:gd name="T51" fmla="*/ 357 h 811"/>
                    <a:gd name="T52" fmla="*/ 271 w 460"/>
                    <a:gd name="T53" fmla="*/ 417 h 811"/>
                    <a:gd name="T54" fmla="*/ 300 w 460"/>
                    <a:gd name="T55" fmla="*/ 478 h 811"/>
                    <a:gd name="T56" fmla="*/ 327 w 460"/>
                    <a:gd name="T57" fmla="*/ 541 h 811"/>
                    <a:gd name="T58" fmla="*/ 356 w 460"/>
                    <a:gd name="T59" fmla="*/ 608 h 811"/>
                    <a:gd name="T60" fmla="*/ 385 w 460"/>
                    <a:gd name="T61" fmla="*/ 673 h 811"/>
                    <a:gd name="T62" fmla="*/ 412 w 460"/>
                    <a:gd name="T63" fmla="*/ 743 h 811"/>
                    <a:gd name="T64" fmla="*/ 438 w 460"/>
                    <a:gd name="T65" fmla="*/ 811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0" h="811">
                      <a:moveTo>
                        <a:pt x="460" y="804"/>
                      </a:moveTo>
                      <a:lnTo>
                        <a:pt x="447" y="768"/>
                      </a:lnTo>
                      <a:lnTo>
                        <a:pt x="433" y="734"/>
                      </a:lnTo>
                      <a:lnTo>
                        <a:pt x="420" y="699"/>
                      </a:lnTo>
                      <a:lnTo>
                        <a:pt x="407" y="664"/>
                      </a:lnTo>
                      <a:lnTo>
                        <a:pt x="393" y="631"/>
                      </a:lnTo>
                      <a:lnTo>
                        <a:pt x="378" y="598"/>
                      </a:lnTo>
                      <a:lnTo>
                        <a:pt x="365" y="564"/>
                      </a:lnTo>
                      <a:lnTo>
                        <a:pt x="351" y="532"/>
                      </a:lnTo>
                      <a:lnTo>
                        <a:pt x="335" y="499"/>
                      </a:lnTo>
                      <a:lnTo>
                        <a:pt x="320" y="468"/>
                      </a:lnTo>
                      <a:lnTo>
                        <a:pt x="306" y="436"/>
                      </a:lnTo>
                      <a:lnTo>
                        <a:pt x="290" y="405"/>
                      </a:lnTo>
                      <a:lnTo>
                        <a:pt x="275" y="375"/>
                      </a:lnTo>
                      <a:lnTo>
                        <a:pt x="260" y="346"/>
                      </a:lnTo>
                      <a:lnTo>
                        <a:pt x="246" y="318"/>
                      </a:lnTo>
                      <a:lnTo>
                        <a:pt x="231" y="291"/>
                      </a:lnTo>
                      <a:lnTo>
                        <a:pt x="215" y="264"/>
                      </a:lnTo>
                      <a:lnTo>
                        <a:pt x="201" y="238"/>
                      </a:lnTo>
                      <a:lnTo>
                        <a:pt x="186" y="213"/>
                      </a:lnTo>
                      <a:lnTo>
                        <a:pt x="172" y="190"/>
                      </a:lnTo>
                      <a:lnTo>
                        <a:pt x="157" y="167"/>
                      </a:lnTo>
                      <a:lnTo>
                        <a:pt x="143" y="145"/>
                      </a:lnTo>
                      <a:lnTo>
                        <a:pt x="128" y="125"/>
                      </a:lnTo>
                      <a:lnTo>
                        <a:pt x="115" y="104"/>
                      </a:lnTo>
                      <a:lnTo>
                        <a:pt x="100" y="87"/>
                      </a:lnTo>
                      <a:lnTo>
                        <a:pt x="87" y="71"/>
                      </a:lnTo>
                      <a:lnTo>
                        <a:pt x="73" y="55"/>
                      </a:lnTo>
                      <a:lnTo>
                        <a:pt x="61" y="40"/>
                      </a:lnTo>
                      <a:lnTo>
                        <a:pt x="48" y="27"/>
                      </a:lnTo>
                      <a:lnTo>
                        <a:pt x="37" y="16"/>
                      </a:lnTo>
                      <a:lnTo>
                        <a:pt x="25" y="7"/>
                      </a:lnTo>
                      <a:lnTo>
                        <a:pt x="12" y="0"/>
                      </a:lnTo>
                      <a:lnTo>
                        <a:pt x="0" y="19"/>
                      </a:lnTo>
                      <a:lnTo>
                        <a:pt x="9" y="26"/>
                      </a:lnTo>
                      <a:lnTo>
                        <a:pt x="21" y="35"/>
                      </a:lnTo>
                      <a:lnTo>
                        <a:pt x="32" y="45"/>
                      </a:lnTo>
                      <a:lnTo>
                        <a:pt x="44" y="56"/>
                      </a:lnTo>
                      <a:lnTo>
                        <a:pt x="57" y="71"/>
                      </a:lnTo>
                      <a:lnTo>
                        <a:pt x="70" y="85"/>
                      </a:lnTo>
                      <a:lnTo>
                        <a:pt x="83" y="101"/>
                      </a:lnTo>
                      <a:lnTo>
                        <a:pt x="95" y="119"/>
                      </a:lnTo>
                      <a:lnTo>
                        <a:pt x="109" y="138"/>
                      </a:lnTo>
                      <a:lnTo>
                        <a:pt x="124" y="158"/>
                      </a:lnTo>
                      <a:lnTo>
                        <a:pt x="138" y="180"/>
                      </a:lnTo>
                      <a:lnTo>
                        <a:pt x="150" y="202"/>
                      </a:lnTo>
                      <a:lnTo>
                        <a:pt x="166" y="225"/>
                      </a:lnTo>
                      <a:lnTo>
                        <a:pt x="180" y="250"/>
                      </a:lnTo>
                      <a:lnTo>
                        <a:pt x="195" y="276"/>
                      </a:lnTo>
                      <a:lnTo>
                        <a:pt x="210" y="302"/>
                      </a:lnTo>
                      <a:lnTo>
                        <a:pt x="226" y="330"/>
                      </a:lnTo>
                      <a:lnTo>
                        <a:pt x="240" y="357"/>
                      </a:lnTo>
                      <a:lnTo>
                        <a:pt x="255" y="387"/>
                      </a:lnTo>
                      <a:lnTo>
                        <a:pt x="271" y="417"/>
                      </a:lnTo>
                      <a:lnTo>
                        <a:pt x="284" y="446"/>
                      </a:lnTo>
                      <a:lnTo>
                        <a:pt x="300" y="478"/>
                      </a:lnTo>
                      <a:lnTo>
                        <a:pt x="313" y="509"/>
                      </a:lnTo>
                      <a:lnTo>
                        <a:pt x="327" y="541"/>
                      </a:lnTo>
                      <a:lnTo>
                        <a:pt x="342" y="574"/>
                      </a:lnTo>
                      <a:lnTo>
                        <a:pt x="356" y="608"/>
                      </a:lnTo>
                      <a:lnTo>
                        <a:pt x="371" y="641"/>
                      </a:lnTo>
                      <a:lnTo>
                        <a:pt x="385" y="673"/>
                      </a:lnTo>
                      <a:lnTo>
                        <a:pt x="399" y="708"/>
                      </a:lnTo>
                      <a:lnTo>
                        <a:pt x="412" y="743"/>
                      </a:lnTo>
                      <a:lnTo>
                        <a:pt x="426" y="776"/>
                      </a:lnTo>
                      <a:lnTo>
                        <a:pt x="438" y="811"/>
                      </a:lnTo>
                      <a:lnTo>
                        <a:pt x="460" y="8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3" name="Freeform 92"/>
                <p:cNvSpPr>
                  <a:spLocks/>
                </p:cNvSpPr>
                <p:nvPr/>
              </p:nvSpPr>
              <p:spPr bwMode="auto">
                <a:xfrm>
                  <a:off x="5381" y="3024"/>
                  <a:ext cx="53" cy="154"/>
                </a:xfrm>
                <a:custGeom>
                  <a:avLst/>
                  <a:gdLst>
                    <a:gd name="T0" fmla="*/ 158 w 158"/>
                    <a:gd name="T1" fmla="*/ 447 h 460"/>
                    <a:gd name="T2" fmla="*/ 153 w 158"/>
                    <a:gd name="T3" fmla="*/ 418 h 460"/>
                    <a:gd name="T4" fmla="*/ 145 w 158"/>
                    <a:gd name="T5" fmla="*/ 387 h 460"/>
                    <a:gd name="T6" fmla="*/ 138 w 158"/>
                    <a:gd name="T7" fmla="*/ 358 h 460"/>
                    <a:gd name="T8" fmla="*/ 129 w 158"/>
                    <a:gd name="T9" fmla="*/ 327 h 460"/>
                    <a:gd name="T10" fmla="*/ 121 w 158"/>
                    <a:gd name="T11" fmla="*/ 297 h 460"/>
                    <a:gd name="T12" fmla="*/ 112 w 158"/>
                    <a:gd name="T13" fmla="*/ 266 h 460"/>
                    <a:gd name="T14" fmla="*/ 103 w 158"/>
                    <a:gd name="T15" fmla="*/ 237 h 460"/>
                    <a:gd name="T16" fmla="*/ 94 w 158"/>
                    <a:gd name="T17" fmla="*/ 208 h 460"/>
                    <a:gd name="T18" fmla="*/ 84 w 158"/>
                    <a:gd name="T19" fmla="*/ 179 h 460"/>
                    <a:gd name="T20" fmla="*/ 75 w 158"/>
                    <a:gd name="T21" fmla="*/ 150 h 460"/>
                    <a:gd name="T22" fmla="*/ 65 w 158"/>
                    <a:gd name="T23" fmla="*/ 122 h 460"/>
                    <a:gd name="T24" fmla="*/ 57 w 158"/>
                    <a:gd name="T25" fmla="*/ 95 h 460"/>
                    <a:gd name="T26" fmla="*/ 48 w 158"/>
                    <a:gd name="T27" fmla="*/ 70 h 460"/>
                    <a:gd name="T28" fmla="*/ 38 w 158"/>
                    <a:gd name="T29" fmla="*/ 45 h 460"/>
                    <a:gd name="T30" fmla="*/ 29 w 158"/>
                    <a:gd name="T31" fmla="*/ 20 h 460"/>
                    <a:gd name="T32" fmla="*/ 22 w 158"/>
                    <a:gd name="T33" fmla="*/ 0 h 460"/>
                    <a:gd name="T34" fmla="*/ 4 w 158"/>
                    <a:gd name="T35" fmla="*/ 19 h 460"/>
                    <a:gd name="T36" fmla="*/ 11 w 158"/>
                    <a:gd name="T37" fmla="*/ 41 h 460"/>
                    <a:gd name="T38" fmla="*/ 20 w 158"/>
                    <a:gd name="T39" fmla="*/ 66 h 460"/>
                    <a:gd name="T40" fmla="*/ 29 w 158"/>
                    <a:gd name="T41" fmla="*/ 90 h 460"/>
                    <a:gd name="T42" fmla="*/ 39 w 158"/>
                    <a:gd name="T43" fmla="*/ 116 h 460"/>
                    <a:gd name="T44" fmla="*/ 48 w 158"/>
                    <a:gd name="T45" fmla="*/ 143 h 460"/>
                    <a:gd name="T46" fmla="*/ 57 w 158"/>
                    <a:gd name="T47" fmla="*/ 172 h 460"/>
                    <a:gd name="T48" fmla="*/ 67 w 158"/>
                    <a:gd name="T49" fmla="*/ 199 h 460"/>
                    <a:gd name="T50" fmla="*/ 75 w 158"/>
                    <a:gd name="T51" fmla="*/ 230 h 460"/>
                    <a:gd name="T52" fmla="*/ 86 w 158"/>
                    <a:gd name="T53" fmla="*/ 259 h 460"/>
                    <a:gd name="T54" fmla="*/ 94 w 158"/>
                    <a:gd name="T55" fmla="*/ 288 h 460"/>
                    <a:gd name="T56" fmla="*/ 103 w 158"/>
                    <a:gd name="T57" fmla="*/ 319 h 460"/>
                    <a:gd name="T58" fmla="*/ 112 w 158"/>
                    <a:gd name="T59" fmla="*/ 349 h 460"/>
                    <a:gd name="T60" fmla="*/ 118 w 158"/>
                    <a:gd name="T61" fmla="*/ 378 h 460"/>
                    <a:gd name="T62" fmla="*/ 126 w 158"/>
                    <a:gd name="T63" fmla="*/ 407 h 460"/>
                    <a:gd name="T64" fmla="*/ 132 w 158"/>
                    <a:gd name="T65" fmla="*/ 438 h 460"/>
                    <a:gd name="T66" fmla="*/ 141 w 158"/>
                    <a:gd name="T67" fmla="*/ 439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8" h="460">
                      <a:moveTo>
                        <a:pt x="153" y="460"/>
                      </a:moveTo>
                      <a:lnTo>
                        <a:pt x="158" y="447"/>
                      </a:lnTo>
                      <a:lnTo>
                        <a:pt x="155" y="432"/>
                      </a:lnTo>
                      <a:lnTo>
                        <a:pt x="153" y="418"/>
                      </a:lnTo>
                      <a:lnTo>
                        <a:pt x="148" y="403"/>
                      </a:lnTo>
                      <a:lnTo>
                        <a:pt x="145" y="387"/>
                      </a:lnTo>
                      <a:lnTo>
                        <a:pt x="141" y="372"/>
                      </a:lnTo>
                      <a:lnTo>
                        <a:pt x="138" y="358"/>
                      </a:lnTo>
                      <a:lnTo>
                        <a:pt x="134" y="342"/>
                      </a:lnTo>
                      <a:lnTo>
                        <a:pt x="129" y="327"/>
                      </a:lnTo>
                      <a:lnTo>
                        <a:pt x="126" y="313"/>
                      </a:lnTo>
                      <a:lnTo>
                        <a:pt x="121" y="297"/>
                      </a:lnTo>
                      <a:lnTo>
                        <a:pt x="118" y="281"/>
                      </a:lnTo>
                      <a:lnTo>
                        <a:pt x="112" y="266"/>
                      </a:lnTo>
                      <a:lnTo>
                        <a:pt x="109" y="252"/>
                      </a:lnTo>
                      <a:lnTo>
                        <a:pt x="103" y="237"/>
                      </a:lnTo>
                      <a:lnTo>
                        <a:pt x="99" y="223"/>
                      </a:lnTo>
                      <a:lnTo>
                        <a:pt x="94" y="208"/>
                      </a:lnTo>
                      <a:lnTo>
                        <a:pt x="89" y="192"/>
                      </a:lnTo>
                      <a:lnTo>
                        <a:pt x="84" y="179"/>
                      </a:lnTo>
                      <a:lnTo>
                        <a:pt x="80" y="164"/>
                      </a:lnTo>
                      <a:lnTo>
                        <a:pt x="75" y="150"/>
                      </a:lnTo>
                      <a:lnTo>
                        <a:pt x="70" y="135"/>
                      </a:lnTo>
                      <a:lnTo>
                        <a:pt x="65" y="122"/>
                      </a:lnTo>
                      <a:lnTo>
                        <a:pt x="59" y="109"/>
                      </a:lnTo>
                      <a:lnTo>
                        <a:pt x="57" y="95"/>
                      </a:lnTo>
                      <a:lnTo>
                        <a:pt x="51" y="82"/>
                      </a:lnTo>
                      <a:lnTo>
                        <a:pt x="48" y="70"/>
                      </a:lnTo>
                      <a:lnTo>
                        <a:pt x="42" y="57"/>
                      </a:lnTo>
                      <a:lnTo>
                        <a:pt x="38" y="45"/>
                      </a:lnTo>
                      <a:lnTo>
                        <a:pt x="33" y="32"/>
                      </a:lnTo>
                      <a:lnTo>
                        <a:pt x="29" y="20"/>
                      </a:lnTo>
                      <a:lnTo>
                        <a:pt x="26" y="10"/>
                      </a:lnTo>
                      <a:lnTo>
                        <a:pt x="22" y="0"/>
                      </a:lnTo>
                      <a:lnTo>
                        <a:pt x="0" y="7"/>
                      </a:lnTo>
                      <a:lnTo>
                        <a:pt x="4" y="19"/>
                      </a:lnTo>
                      <a:lnTo>
                        <a:pt x="9" y="29"/>
                      </a:lnTo>
                      <a:lnTo>
                        <a:pt x="11" y="41"/>
                      </a:lnTo>
                      <a:lnTo>
                        <a:pt x="17" y="52"/>
                      </a:lnTo>
                      <a:lnTo>
                        <a:pt x="20" y="66"/>
                      </a:lnTo>
                      <a:lnTo>
                        <a:pt x="26" y="77"/>
                      </a:lnTo>
                      <a:lnTo>
                        <a:pt x="29" y="90"/>
                      </a:lnTo>
                      <a:lnTo>
                        <a:pt x="35" y="102"/>
                      </a:lnTo>
                      <a:lnTo>
                        <a:pt x="39" y="116"/>
                      </a:lnTo>
                      <a:lnTo>
                        <a:pt x="43" y="130"/>
                      </a:lnTo>
                      <a:lnTo>
                        <a:pt x="48" y="143"/>
                      </a:lnTo>
                      <a:lnTo>
                        <a:pt x="52" y="157"/>
                      </a:lnTo>
                      <a:lnTo>
                        <a:pt x="57" y="172"/>
                      </a:lnTo>
                      <a:lnTo>
                        <a:pt x="62" y="186"/>
                      </a:lnTo>
                      <a:lnTo>
                        <a:pt x="67" y="199"/>
                      </a:lnTo>
                      <a:lnTo>
                        <a:pt x="71" y="215"/>
                      </a:lnTo>
                      <a:lnTo>
                        <a:pt x="75" y="230"/>
                      </a:lnTo>
                      <a:lnTo>
                        <a:pt x="80" y="244"/>
                      </a:lnTo>
                      <a:lnTo>
                        <a:pt x="86" y="259"/>
                      </a:lnTo>
                      <a:lnTo>
                        <a:pt x="89" y="274"/>
                      </a:lnTo>
                      <a:lnTo>
                        <a:pt x="94" y="288"/>
                      </a:lnTo>
                      <a:lnTo>
                        <a:pt x="99" y="303"/>
                      </a:lnTo>
                      <a:lnTo>
                        <a:pt x="103" y="319"/>
                      </a:lnTo>
                      <a:lnTo>
                        <a:pt x="106" y="333"/>
                      </a:lnTo>
                      <a:lnTo>
                        <a:pt x="112" y="349"/>
                      </a:lnTo>
                      <a:lnTo>
                        <a:pt x="115" y="364"/>
                      </a:lnTo>
                      <a:lnTo>
                        <a:pt x="118" y="378"/>
                      </a:lnTo>
                      <a:lnTo>
                        <a:pt x="122" y="394"/>
                      </a:lnTo>
                      <a:lnTo>
                        <a:pt x="126" y="407"/>
                      </a:lnTo>
                      <a:lnTo>
                        <a:pt x="129" y="423"/>
                      </a:lnTo>
                      <a:lnTo>
                        <a:pt x="132" y="438"/>
                      </a:lnTo>
                      <a:lnTo>
                        <a:pt x="135" y="451"/>
                      </a:lnTo>
                      <a:lnTo>
                        <a:pt x="141" y="439"/>
                      </a:lnTo>
                      <a:lnTo>
                        <a:pt x="153" y="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4" name="Freeform 93"/>
                <p:cNvSpPr>
                  <a:spLocks/>
                </p:cNvSpPr>
                <p:nvPr/>
              </p:nvSpPr>
              <p:spPr bwMode="auto">
                <a:xfrm>
                  <a:off x="5377" y="3171"/>
                  <a:ext cx="55" cy="19"/>
                </a:xfrm>
                <a:custGeom>
                  <a:avLst/>
                  <a:gdLst>
                    <a:gd name="T0" fmla="*/ 22 w 165"/>
                    <a:gd name="T1" fmla="*/ 48 h 59"/>
                    <a:gd name="T2" fmla="*/ 12 w 165"/>
                    <a:gd name="T3" fmla="*/ 59 h 59"/>
                    <a:gd name="T4" fmla="*/ 22 w 165"/>
                    <a:gd name="T5" fmla="*/ 59 h 59"/>
                    <a:gd name="T6" fmla="*/ 34 w 165"/>
                    <a:gd name="T7" fmla="*/ 57 h 59"/>
                    <a:gd name="T8" fmla="*/ 44 w 165"/>
                    <a:gd name="T9" fmla="*/ 56 h 59"/>
                    <a:gd name="T10" fmla="*/ 54 w 165"/>
                    <a:gd name="T11" fmla="*/ 53 h 59"/>
                    <a:gd name="T12" fmla="*/ 64 w 165"/>
                    <a:gd name="T13" fmla="*/ 51 h 59"/>
                    <a:gd name="T14" fmla="*/ 74 w 165"/>
                    <a:gd name="T15" fmla="*/ 50 h 59"/>
                    <a:gd name="T16" fmla="*/ 85 w 165"/>
                    <a:gd name="T17" fmla="*/ 48 h 59"/>
                    <a:gd name="T18" fmla="*/ 95 w 165"/>
                    <a:gd name="T19" fmla="*/ 45 h 59"/>
                    <a:gd name="T20" fmla="*/ 105 w 165"/>
                    <a:gd name="T21" fmla="*/ 43 h 59"/>
                    <a:gd name="T22" fmla="*/ 114 w 165"/>
                    <a:gd name="T23" fmla="*/ 41 h 59"/>
                    <a:gd name="T24" fmla="*/ 124 w 165"/>
                    <a:gd name="T25" fmla="*/ 37 h 59"/>
                    <a:gd name="T26" fmla="*/ 133 w 165"/>
                    <a:gd name="T27" fmla="*/ 34 h 59"/>
                    <a:gd name="T28" fmla="*/ 140 w 165"/>
                    <a:gd name="T29" fmla="*/ 31 h 59"/>
                    <a:gd name="T30" fmla="*/ 149 w 165"/>
                    <a:gd name="T31" fmla="*/ 28 h 59"/>
                    <a:gd name="T32" fmla="*/ 156 w 165"/>
                    <a:gd name="T33" fmla="*/ 25 h 59"/>
                    <a:gd name="T34" fmla="*/ 165 w 165"/>
                    <a:gd name="T35" fmla="*/ 21 h 59"/>
                    <a:gd name="T36" fmla="*/ 153 w 165"/>
                    <a:gd name="T37" fmla="*/ 0 h 59"/>
                    <a:gd name="T38" fmla="*/ 147 w 165"/>
                    <a:gd name="T39" fmla="*/ 3 h 59"/>
                    <a:gd name="T40" fmla="*/ 140 w 165"/>
                    <a:gd name="T41" fmla="*/ 6 h 59"/>
                    <a:gd name="T42" fmla="*/ 133 w 165"/>
                    <a:gd name="T43" fmla="*/ 9 h 59"/>
                    <a:gd name="T44" fmla="*/ 124 w 165"/>
                    <a:gd name="T45" fmla="*/ 12 h 59"/>
                    <a:gd name="T46" fmla="*/ 117 w 165"/>
                    <a:gd name="T47" fmla="*/ 15 h 59"/>
                    <a:gd name="T48" fmla="*/ 106 w 165"/>
                    <a:gd name="T49" fmla="*/ 18 h 59"/>
                    <a:gd name="T50" fmla="*/ 99 w 165"/>
                    <a:gd name="T51" fmla="*/ 19 h 59"/>
                    <a:gd name="T52" fmla="*/ 89 w 165"/>
                    <a:gd name="T53" fmla="*/ 22 h 59"/>
                    <a:gd name="T54" fmla="*/ 80 w 165"/>
                    <a:gd name="T55" fmla="*/ 25 h 59"/>
                    <a:gd name="T56" fmla="*/ 70 w 165"/>
                    <a:gd name="T57" fmla="*/ 27 h 59"/>
                    <a:gd name="T58" fmla="*/ 60 w 165"/>
                    <a:gd name="T59" fmla="*/ 28 h 59"/>
                    <a:gd name="T60" fmla="*/ 51 w 165"/>
                    <a:gd name="T61" fmla="*/ 31 h 59"/>
                    <a:gd name="T62" fmla="*/ 39 w 165"/>
                    <a:gd name="T63" fmla="*/ 32 h 59"/>
                    <a:gd name="T64" fmla="*/ 29 w 165"/>
                    <a:gd name="T65" fmla="*/ 34 h 59"/>
                    <a:gd name="T66" fmla="*/ 21 w 165"/>
                    <a:gd name="T67" fmla="*/ 35 h 59"/>
                    <a:gd name="T68" fmla="*/ 9 w 165"/>
                    <a:gd name="T69" fmla="*/ 37 h 59"/>
                    <a:gd name="T70" fmla="*/ 0 w 165"/>
                    <a:gd name="T71" fmla="*/ 48 h 59"/>
                    <a:gd name="T72" fmla="*/ 22 w 165"/>
                    <a:gd name="T73" fmla="*/ 4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59">
                      <a:moveTo>
                        <a:pt x="22" y="48"/>
                      </a:moveTo>
                      <a:lnTo>
                        <a:pt x="12" y="59"/>
                      </a:lnTo>
                      <a:lnTo>
                        <a:pt x="22" y="59"/>
                      </a:lnTo>
                      <a:lnTo>
                        <a:pt x="34" y="57"/>
                      </a:lnTo>
                      <a:lnTo>
                        <a:pt x="44" y="56"/>
                      </a:lnTo>
                      <a:lnTo>
                        <a:pt x="54" y="53"/>
                      </a:lnTo>
                      <a:lnTo>
                        <a:pt x="64" y="51"/>
                      </a:lnTo>
                      <a:lnTo>
                        <a:pt x="74" y="50"/>
                      </a:lnTo>
                      <a:lnTo>
                        <a:pt x="85" y="48"/>
                      </a:lnTo>
                      <a:lnTo>
                        <a:pt x="95" y="45"/>
                      </a:lnTo>
                      <a:lnTo>
                        <a:pt x="105" y="43"/>
                      </a:lnTo>
                      <a:lnTo>
                        <a:pt x="114" y="41"/>
                      </a:lnTo>
                      <a:lnTo>
                        <a:pt x="124" y="37"/>
                      </a:lnTo>
                      <a:lnTo>
                        <a:pt x="133" y="34"/>
                      </a:lnTo>
                      <a:lnTo>
                        <a:pt x="140" y="31"/>
                      </a:lnTo>
                      <a:lnTo>
                        <a:pt x="149" y="28"/>
                      </a:lnTo>
                      <a:lnTo>
                        <a:pt x="156" y="25"/>
                      </a:lnTo>
                      <a:lnTo>
                        <a:pt x="165" y="21"/>
                      </a:lnTo>
                      <a:lnTo>
                        <a:pt x="153" y="0"/>
                      </a:lnTo>
                      <a:lnTo>
                        <a:pt x="147" y="3"/>
                      </a:lnTo>
                      <a:lnTo>
                        <a:pt x="140" y="6"/>
                      </a:lnTo>
                      <a:lnTo>
                        <a:pt x="133" y="9"/>
                      </a:lnTo>
                      <a:lnTo>
                        <a:pt x="124" y="12"/>
                      </a:lnTo>
                      <a:lnTo>
                        <a:pt x="117" y="15"/>
                      </a:lnTo>
                      <a:lnTo>
                        <a:pt x="106" y="18"/>
                      </a:lnTo>
                      <a:lnTo>
                        <a:pt x="99" y="19"/>
                      </a:lnTo>
                      <a:lnTo>
                        <a:pt x="89" y="22"/>
                      </a:lnTo>
                      <a:lnTo>
                        <a:pt x="80" y="25"/>
                      </a:lnTo>
                      <a:lnTo>
                        <a:pt x="70" y="27"/>
                      </a:lnTo>
                      <a:lnTo>
                        <a:pt x="60" y="28"/>
                      </a:lnTo>
                      <a:lnTo>
                        <a:pt x="51" y="31"/>
                      </a:lnTo>
                      <a:lnTo>
                        <a:pt x="39" y="32"/>
                      </a:lnTo>
                      <a:lnTo>
                        <a:pt x="29" y="34"/>
                      </a:lnTo>
                      <a:lnTo>
                        <a:pt x="21" y="35"/>
                      </a:lnTo>
                      <a:lnTo>
                        <a:pt x="9" y="37"/>
                      </a:lnTo>
                      <a:lnTo>
                        <a:pt x="0" y="48"/>
                      </a:lnTo>
                      <a:lnTo>
                        <a:pt x="22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5" name="Freeform 94"/>
                <p:cNvSpPr>
                  <a:spLocks/>
                </p:cNvSpPr>
                <p:nvPr/>
              </p:nvSpPr>
              <p:spPr bwMode="auto">
                <a:xfrm>
                  <a:off x="5377" y="3187"/>
                  <a:ext cx="10" cy="166"/>
                </a:xfrm>
                <a:custGeom>
                  <a:avLst/>
                  <a:gdLst>
                    <a:gd name="T0" fmla="*/ 23 w 29"/>
                    <a:gd name="T1" fmla="*/ 499 h 499"/>
                    <a:gd name="T2" fmla="*/ 29 w 29"/>
                    <a:gd name="T3" fmla="*/ 489 h 499"/>
                    <a:gd name="T4" fmla="*/ 29 w 29"/>
                    <a:gd name="T5" fmla="*/ 475 h 499"/>
                    <a:gd name="T6" fmla="*/ 28 w 29"/>
                    <a:gd name="T7" fmla="*/ 459 h 499"/>
                    <a:gd name="T8" fmla="*/ 28 w 29"/>
                    <a:gd name="T9" fmla="*/ 428 h 499"/>
                    <a:gd name="T10" fmla="*/ 28 w 29"/>
                    <a:gd name="T11" fmla="*/ 412 h 499"/>
                    <a:gd name="T12" fmla="*/ 28 w 29"/>
                    <a:gd name="T13" fmla="*/ 381 h 499"/>
                    <a:gd name="T14" fmla="*/ 26 w 29"/>
                    <a:gd name="T15" fmla="*/ 367 h 499"/>
                    <a:gd name="T16" fmla="*/ 26 w 29"/>
                    <a:gd name="T17" fmla="*/ 336 h 499"/>
                    <a:gd name="T18" fmla="*/ 26 w 29"/>
                    <a:gd name="T19" fmla="*/ 320 h 499"/>
                    <a:gd name="T20" fmla="*/ 26 w 29"/>
                    <a:gd name="T21" fmla="*/ 290 h 499"/>
                    <a:gd name="T22" fmla="*/ 25 w 29"/>
                    <a:gd name="T23" fmla="*/ 275 h 499"/>
                    <a:gd name="T24" fmla="*/ 25 w 29"/>
                    <a:gd name="T25" fmla="*/ 245 h 499"/>
                    <a:gd name="T26" fmla="*/ 25 w 29"/>
                    <a:gd name="T27" fmla="*/ 229 h 499"/>
                    <a:gd name="T28" fmla="*/ 25 w 29"/>
                    <a:gd name="T29" fmla="*/ 198 h 499"/>
                    <a:gd name="T30" fmla="*/ 23 w 29"/>
                    <a:gd name="T31" fmla="*/ 184 h 499"/>
                    <a:gd name="T32" fmla="*/ 23 w 29"/>
                    <a:gd name="T33" fmla="*/ 137 h 499"/>
                    <a:gd name="T34" fmla="*/ 23 w 29"/>
                    <a:gd name="T35" fmla="*/ 123 h 499"/>
                    <a:gd name="T36" fmla="*/ 23 w 29"/>
                    <a:gd name="T37" fmla="*/ 92 h 499"/>
                    <a:gd name="T38" fmla="*/ 23 w 29"/>
                    <a:gd name="T39" fmla="*/ 76 h 499"/>
                    <a:gd name="T40" fmla="*/ 23 w 29"/>
                    <a:gd name="T41" fmla="*/ 31 h 499"/>
                    <a:gd name="T42" fmla="*/ 22 w 29"/>
                    <a:gd name="T43" fmla="*/ 15 h 499"/>
                    <a:gd name="T44" fmla="*/ 22 w 29"/>
                    <a:gd name="T45" fmla="*/ 0 h 499"/>
                    <a:gd name="T46" fmla="*/ 0 w 29"/>
                    <a:gd name="T47" fmla="*/ 0 h 499"/>
                    <a:gd name="T48" fmla="*/ 0 w 29"/>
                    <a:gd name="T49" fmla="*/ 15 h 499"/>
                    <a:gd name="T50" fmla="*/ 0 w 29"/>
                    <a:gd name="T51" fmla="*/ 31 h 499"/>
                    <a:gd name="T52" fmla="*/ 0 w 29"/>
                    <a:gd name="T53" fmla="*/ 76 h 499"/>
                    <a:gd name="T54" fmla="*/ 0 w 29"/>
                    <a:gd name="T55" fmla="*/ 92 h 499"/>
                    <a:gd name="T56" fmla="*/ 0 w 29"/>
                    <a:gd name="T57" fmla="*/ 123 h 499"/>
                    <a:gd name="T58" fmla="*/ 2 w 29"/>
                    <a:gd name="T59" fmla="*/ 137 h 499"/>
                    <a:gd name="T60" fmla="*/ 2 w 29"/>
                    <a:gd name="T61" fmla="*/ 184 h 499"/>
                    <a:gd name="T62" fmla="*/ 2 w 29"/>
                    <a:gd name="T63" fmla="*/ 198 h 499"/>
                    <a:gd name="T64" fmla="*/ 2 w 29"/>
                    <a:gd name="T65" fmla="*/ 229 h 499"/>
                    <a:gd name="T66" fmla="*/ 2 w 29"/>
                    <a:gd name="T67" fmla="*/ 245 h 499"/>
                    <a:gd name="T68" fmla="*/ 2 w 29"/>
                    <a:gd name="T69" fmla="*/ 275 h 499"/>
                    <a:gd name="T70" fmla="*/ 3 w 29"/>
                    <a:gd name="T71" fmla="*/ 290 h 499"/>
                    <a:gd name="T72" fmla="*/ 3 w 29"/>
                    <a:gd name="T73" fmla="*/ 320 h 499"/>
                    <a:gd name="T74" fmla="*/ 3 w 29"/>
                    <a:gd name="T75" fmla="*/ 336 h 499"/>
                    <a:gd name="T76" fmla="*/ 3 w 29"/>
                    <a:gd name="T77" fmla="*/ 367 h 499"/>
                    <a:gd name="T78" fmla="*/ 5 w 29"/>
                    <a:gd name="T79" fmla="*/ 381 h 499"/>
                    <a:gd name="T80" fmla="*/ 5 w 29"/>
                    <a:gd name="T81" fmla="*/ 412 h 499"/>
                    <a:gd name="T82" fmla="*/ 5 w 29"/>
                    <a:gd name="T83" fmla="*/ 428 h 499"/>
                    <a:gd name="T84" fmla="*/ 5 w 29"/>
                    <a:gd name="T85" fmla="*/ 459 h 499"/>
                    <a:gd name="T86" fmla="*/ 6 w 29"/>
                    <a:gd name="T87" fmla="*/ 475 h 499"/>
                    <a:gd name="T88" fmla="*/ 6 w 29"/>
                    <a:gd name="T89" fmla="*/ 489 h 499"/>
                    <a:gd name="T90" fmla="*/ 10 w 29"/>
                    <a:gd name="T91" fmla="*/ 479 h 499"/>
                    <a:gd name="T92" fmla="*/ 23 w 29"/>
                    <a:gd name="T93" fmla="*/ 499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" h="499">
                      <a:moveTo>
                        <a:pt x="23" y="499"/>
                      </a:moveTo>
                      <a:lnTo>
                        <a:pt x="29" y="489"/>
                      </a:lnTo>
                      <a:lnTo>
                        <a:pt x="29" y="475"/>
                      </a:lnTo>
                      <a:lnTo>
                        <a:pt x="28" y="459"/>
                      </a:lnTo>
                      <a:lnTo>
                        <a:pt x="28" y="428"/>
                      </a:lnTo>
                      <a:lnTo>
                        <a:pt x="28" y="412"/>
                      </a:lnTo>
                      <a:lnTo>
                        <a:pt x="28" y="381"/>
                      </a:lnTo>
                      <a:lnTo>
                        <a:pt x="26" y="367"/>
                      </a:lnTo>
                      <a:lnTo>
                        <a:pt x="26" y="336"/>
                      </a:lnTo>
                      <a:lnTo>
                        <a:pt x="26" y="320"/>
                      </a:lnTo>
                      <a:lnTo>
                        <a:pt x="26" y="290"/>
                      </a:lnTo>
                      <a:lnTo>
                        <a:pt x="25" y="275"/>
                      </a:lnTo>
                      <a:lnTo>
                        <a:pt x="25" y="245"/>
                      </a:lnTo>
                      <a:lnTo>
                        <a:pt x="25" y="229"/>
                      </a:lnTo>
                      <a:lnTo>
                        <a:pt x="25" y="198"/>
                      </a:lnTo>
                      <a:lnTo>
                        <a:pt x="23" y="184"/>
                      </a:lnTo>
                      <a:lnTo>
                        <a:pt x="23" y="137"/>
                      </a:lnTo>
                      <a:lnTo>
                        <a:pt x="23" y="123"/>
                      </a:lnTo>
                      <a:lnTo>
                        <a:pt x="23" y="92"/>
                      </a:lnTo>
                      <a:lnTo>
                        <a:pt x="23" y="76"/>
                      </a:lnTo>
                      <a:lnTo>
                        <a:pt x="23" y="31"/>
                      </a:lnTo>
                      <a:lnTo>
                        <a:pt x="22" y="15"/>
                      </a:lnTo>
                      <a:lnTo>
                        <a:pt x="22" y="0"/>
                      </a:lnTo>
                      <a:lnTo>
                        <a:pt x="0" y="0"/>
                      </a:lnTo>
                      <a:lnTo>
                        <a:pt x="0" y="15"/>
                      </a:lnTo>
                      <a:lnTo>
                        <a:pt x="0" y="31"/>
                      </a:lnTo>
                      <a:lnTo>
                        <a:pt x="0" y="76"/>
                      </a:lnTo>
                      <a:lnTo>
                        <a:pt x="0" y="92"/>
                      </a:lnTo>
                      <a:lnTo>
                        <a:pt x="0" y="123"/>
                      </a:lnTo>
                      <a:lnTo>
                        <a:pt x="2" y="137"/>
                      </a:lnTo>
                      <a:lnTo>
                        <a:pt x="2" y="184"/>
                      </a:lnTo>
                      <a:lnTo>
                        <a:pt x="2" y="198"/>
                      </a:lnTo>
                      <a:lnTo>
                        <a:pt x="2" y="229"/>
                      </a:lnTo>
                      <a:lnTo>
                        <a:pt x="2" y="245"/>
                      </a:lnTo>
                      <a:lnTo>
                        <a:pt x="2" y="275"/>
                      </a:lnTo>
                      <a:lnTo>
                        <a:pt x="3" y="290"/>
                      </a:lnTo>
                      <a:lnTo>
                        <a:pt x="3" y="320"/>
                      </a:lnTo>
                      <a:lnTo>
                        <a:pt x="3" y="336"/>
                      </a:lnTo>
                      <a:lnTo>
                        <a:pt x="3" y="367"/>
                      </a:lnTo>
                      <a:lnTo>
                        <a:pt x="5" y="381"/>
                      </a:lnTo>
                      <a:lnTo>
                        <a:pt x="5" y="412"/>
                      </a:lnTo>
                      <a:lnTo>
                        <a:pt x="5" y="428"/>
                      </a:lnTo>
                      <a:lnTo>
                        <a:pt x="5" y="459"/>
                      </a:lnTo>
                      <a:lnTo>
                        <a:pt x="6" y="475"/>
                      </a:lnTo>
                      <a:lnTo>
                        <a:pt x="6" y="489"/>
                      </a:lnTo>
                      <a:lnTo>
                        <a:pt x="10" y="479"/>
                      </a:lnTo>
                      <a:lnTo>
                        <a:pt x="23" y="4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6" name="Freeform 95"/>
                <p:cNvSpPr>
                  <a:spLocks/>
                </p:cNvSpPr>
                <p:nvPr/>
              </p:nvSpPr>
              <p:spPr bwMode="auto">
                <a:xfrm>
                  <a:off x="5166" y="3346"/>
                  <a:ext cx="219" cy="30"/>
                </a:xfrm>
                <a:custGeom>
                  <a:avLst/>
                  <a:gdLst>
                    <a:gd name="T0" fmla="*/ 0 w 658"/>
                    <a:gd name="T1" fmla="*/ 32 h 90"/>
                    <a:gd name="T2" fmla="*/ 13 w 658"/>
                    <a:gd name="T3" fmla="*/ 52 h 90"/>
                    <a:gd name="T4" fmla="*/ 35 w 658"/>
                    <a:gd name="T5" fmla="*/ 64 h 90"/>
                    <a:gd name="T6" fmla="*/ 65 w 658"/>
                    <a:gd name="T7" fmla="*/ 76 h 90"/>
                    <a:gd name="T8" fmla="*/ 103 w 658"/>
                    <a:gd name="T9" fmla="*/ 81 h 90"/>
                    <a:gd name="T10" fmla="*/ 144 w 658"/>
                    <a:gd name="T11" fmla="*/ 86 h 90"/>
                    <a:gd name="T12" fmla="*/ 192 w 658"/>
                    <a:gd name="T13" fmla="*/ 90 h 90"/>
                    <a:gd name="T14" fmla="*/ 269 w 658"/>
                    <a:gd name="T15" fmla="*/ 90 h 90"/>
                    <a:gd name="T16" fmla="*/ 321 w 658"/>
                    <a:gd name="T17" fmla="*/ 87 h 90"/>
                    <a:gd name="T18" fmla="*/ 376 w 658"/>
                    <a:gd name="T19" fmla="*/ 84 h 90"/>
                    <a:gd name="T20" fmla="*/ 429 w 658"/>
                    <a:gd name="T21" fmla="*/ 78 h 90"/>
                    <a:gd name="T22" fmla="*/ 481 w 658"/>
                    <a:gd name="T23" fmla="*/ 71 h 90"/>
                    <a:gd name="T24" fmla="*/ 529 w 658"/>
                    <a:gd name="T25" fmla="*/ 62 h 90"/>
                    <a:gd name="T26" fmla="*/ 574 w 658"/>
                    <a:gd name="T27" fmla="*/ 52 h 90"/>
                    <a:gd name="T28" fmla="*/ 612 w 658"/>
                    <a:gd name="T29" fmla="*/ 41 h 90"/>
                    <a:gd name="T30" fmla="*/ 644 w 658"/>
                    <a:gd name="T31" fmla="*/ 28 h 90"/>
                    <a:gd name="T32" fmla="*/ 645 w 658"/>
                    <a:gd name="T33" fmla="*/ 0 h 90"/>
                    <a:gd name="T34" fmla="*/ 621 w 658"/>
                    <a:gd name="T35" fmla="*/ 13 h 90"/>
                    <a:gd name="T36" fmla="*/ 586 w 658"/>
                    <a:gd name="T37" fmla="*/ 25 h 90"/>
                    <a:gd name="T38" fmla="*/ 547 w 658"/>
                    <a:gd name="T39" fmla="*/ 35 h 90"/>
                    <a:gd name="T40" fmla="*/ 501 w 658"/>
                    <a:gd name="T41" fmla="*/ 44 h 90"/>
                    <a:gd name="T42" fmla="*/ 452 w 658"/>
                    <a:gd name="T43" fmla="*/ 52 h 90"/>
                    <a:gd name="T44" fmla="*/ 401 w 658"/>
                    <a:gd name="T45" fmla="*/ 58 h 90"/>
                    <a:gd name="T46" fmla="*/ 347 w 658"/>
                    <a:gd name="T47" fmla="*/ 64 h 90"/>
                    <a:gd name="T48" fmla="*/ 294 w 658"/>
                    <a:gd name="T49" fmla="*/ 65 h 90"/>
                    <a:gd name="T50" fmla="*/ 193 w 658"/>
                    <a:gd name="T51" fmla="*/ 67 h 90"/>
                    <a:gd name="T52" fmla="*/ 147 w 658"/>
                    <a:gd name="T53" fmla="*/ 64 h 90"/>
                    <a:gd name="T54" fmla="*/ 106 w 658"/>
                    <a:gd name="T55" fmla="*/ 58 h 90"/>
                    <a:gd name="T56" fmla="*/ 71 w 658"/>
                    <a:gd name="T57" fmla="*/ 52 h 90"/>
                    <a:gd name="T58" fmla="*/ 45 w 658"/>
                    <a:gd name="T59" fmla="*/ 42 h 90"/>
                    <a:gd name="T60" fmla="*/ 27 w 658"/>
                    <a:gd name="T61" fmla="*/ 33 h 90"/>
                    <a:gd name="T62" fmla="*/ 22 w 658"/>
                    <a:gd name="T63" fmla="*/ 25 h 90"/>
                    <a:gd name="T64" fmla="*/ 0 w 658"/>
                    <a:gd name="T65" fmla="*/ 29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8" h="90">
                      <a:moveTo>
                        <a:pt x="0" y="29"/>
                      </a:moveTo>
                      <a:lnTo>
                        <a:pt x="0" y="32"/>
                      </a:lnTo>
                      <a:lnTo>
                        <a:pt x="4" y="42"/>
                      </a:lnTo>
                      <a:lnTo>
                        <a:pt x="13" y="52"/>
                      </a:lnTo>
                      <a:lnTo>
                        <a:pt x="23" y="58"/>
                      </a:lnTo>
                      <a:lnTo>
                        <a:pt x="35" y="64"/>
                      </a:lnTo>
                      <a:lnTo>
                        <a:pt x="49" y="70"/>
                      </a:lnTo>
                      <a:lnTo>
                        <a:pt x="65" y="76"/>
                      </a:lnTo>
                      <a:lnTo>
                        <a:pt x="83" y="78"/>
                      </a:lnTo>
                      <a:lnTo>
                        <a:pt x="103" y="81"/>
                      </a:lnTo>
                      <a:lnTo>
                        <a:pt x="123" y="84"/>
                      </a:lnTo>
                      <a:lnTo>
                        <a:pt x="144" y="86"/>
                      </a:lnTo>
                      <a:lnTo>
                        <a:pt x="167" y="87"/>
                      </a:lnTo>
                      <a:lnTo>
                        <a:pt x="192" y="90"/>
                      </a:lnTo>
                      <a:lnTo>
                        <a:pt x="216" y="90"/>
                      </a:lnTo>
                      <a:lnTo>
                        <a:pt x="269" y="90"/>
                      </a:lnTo>
                      <a:lnTo>
                        <a:pt x="295" y="89"/>
                      </a:lnTo>
                      <a:lnTo>
                        <a:pt x="321" y="87"/>
                      </a:lnTo>
                      <a:lnTo>
                        <a:pt x="349" y="86"/>
                      </a:lnTo>
                      <a:lnTo>
                        <a:pt x="376" y="84"/>
                      </a:lnTo>
                      <a:lnTo>
                        <a:pt x="403" y="81"/>
                      </a:lnTo>
                      <a:lnTo>
                        <a:pt x="429" y="78"/>
                      </a:lnTo>
                      <a:lnTo>
                        <a:pt x="455" y="76"/>
                      </a:lnTo>
                      <a:lnTo>
                        <a:pt x="481" y="71"/>
                      </a:lnTo>
                      <a:lnTo>
                        <a:pt x="506" y="67"/>
                      </a:lnTo>
                      <a:lnTo>
                        <a:pt x="529" y="62"/>
                      </a:lnTo>
                      <a:lnTo>
                        <a:pt x="551" y="58"/>
                      </a:lnTo>
                      <a:lnTo>
                        <a:pt x="574" y="52"/>
                      </a:lnTo>
                      <a:lnTo>
                        <a:pt x="593" y="46"/>
                      </a:lnTo>
                      <a:lnTo>
                        <a:pt x="612" y="41"/>
                      </a:lnTo>
                      <a:lnTo>
                        <a:pt x="629" y="35"/>
                      </a:lnTo>
                      <a:lnTo>
                        <a:pt x="644" y="28"/>
                      </a:lnTo>
                      <a:lnTo>
                        <a:pt x="658" y="20"/>
                      </a:lnTo>
                      <a:lnTo>
                        <a:pt x="645" y="0"/>
                      </a:lnTo>
                      <a:lnTo>
                        <a:pt x="634" y="6"/>
                      </a:lnTo>
                      <a:lnTo>
                        <a:pt x="621" y="13"/>
                      </a:lnTo>
                      <a:lnTo>
                        <a:pt x="605" y="19"/>
                      </a:lnTo>
                      <a:lnTo>
                        <a:pt x="586" y="25"/>
                      </a:lnTo>
                      <a:lnTo>
                        <a:pt x="567" y="29"/>
                      </a:lnTo>
                      <a:lnTo>
                        <a:pt x="547" y="35"/>
                      </a:lnTo>
                      <a:lnTo>
                        <a:pt x="525" y="39"/>
                      </a:lnTo>
                      <a:lnTo>
                        <a:pt x="501" y="44"/>
                      </a:lnTo>
                      <a:lnTo>
                        <a:pt x="477" y="48"/>
                      </a:lnTo>
                      <a:lnTo>
                        <a:pt x="452" y="52"/>
                      </a:lnTo>
                      <a:lnTo>
                        <a:pt x="426" y="55"/>
                      </a:lnTo>
                      <a:lnTo>
                        <a:pt x="401" y="58"/>
                      </a:lnTo>
                      <a:lnTo>
                        <a:pt x="373" y="61"/>
                      </a:lnTo>
                      <a:lnTo>
                        <a:pt x="347" y="64"/>
                      </a:lnTo>
                      <a:lnTo>
                        <a:pt x="321" y="64"/>
                      </a:lnTo>
                      <a:lnTo>
                        <a:pt x="294" y="65"/>
                      </a:lnTo>
                      <a:lnTo>
                        <a:pt x="269" y="67"/>
                      </a:lnTo>
                      <a:lnTo>
                        <a:pt x="193" y="67"/>
                      </a:lnTo>
                      <a:lnTo>
                        <a:pt x="168" y="65"/>
                      </a:lnTo>
                      <a:lnTo>
                        <a:pt x="147" y="64"/>
                      </a:lnTo>
                      <a:lnTo>
                        <a:pt x="125" y="61"/>
                      </a:lnTo>
                      <a:lnTo>
                        <a:pt x="106" y="58"/>
                      </a:lnTo>
                      <a:lnTo>
                        <a:pt x="88" y="55"/>
                      </a:lnTo>
                      <a:lnTo>
                        <a:pt x="71" y="52"/>
                      </a:lnTo>
                      <a:lnTo>
                        <a:pt x="56" y="48"/>
                      </a:lnTo>
                      <a:lnTo>
                        <a:pt x="45" y="42"/>
                      </a:lnTo>
                      <a:lnTo>
                        <a:pt x="35" y="38"/>
                      </a:lnTo>
                      <a:lnTo>
                        <a:pt x="27" y="33"/>
                      </a:lnTo>
                      <a:lnTo>
                        <a:pt x="25" y="29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7" name="Freeform 96"/>
                <p:cNvSpPr>
                  <a:spLocks/>
                </p:cNvSpPr>
                <p:nvPr/>
              </p:nvSpPr>
              <p:spPr bwMode="auto">
                <a:xfrm>
                  <a:off x="5139" y="2713"/>
                  <a:ext cx="34" cy="643"/>
                </a:xfrm>
                <a:custGeom>
                  <a:avLst/>
                  <a:gdLst>
                    <a:gd name="T0" fmla="*/ 48 w 101"/>
                    <a:gd name="T1" fmla="*/ 8 h 1930"/>
                    <a:gd name="T2" fmla="*/ 32 w 101"/>
                    <a:gd name="T3" fmla="*/ 113 h 1930"/>
                    <a:gd name="T4" fmla="*/ 19 w 101"/>
                    <a:gd name="T5" fmla="*/ 222 h 1930"/>
                    <a:gd name="T6" fmla="*/ 10 w 101"/>
                    <a:gd name="T7" fmla="*/ 334 h 1930"/>
                    <a:gd name="T8" fmla="*/ 5 w 101"/>
                    <a:gd name="T9" fmla="*/ 451 h 1930"/>
                    <a:gd name="T10" fmla="*/ 2 w 101"/>
                    <a:gd name="T11" fmla="*/ 567 h 1930"/>
                    <a:gd name="T12" fmla="*/ 0 w 101"/>
                    <a:gd name="T13" fmla="*/ 749 h 1930"/>
                    <a:gd name="T14" fmla="*/ 3 w 101"/>
                    <a:gd name="T15" fmla="*/ 871 h 1930"/>
                    <a:gd name="T16" fmla="*/ 6 w 101"/>
                    <a:gd name="T17" fmla="*/ 995 h 1930"/>
                    <a:gd name="T18" fmla="*/ 13 w 101"/>
                    <a:gd name="T19" fmla="*/ 1120 h 1930"/>
                    <a:gd name="T20" fmla="*/ 21 w 101"/>
                    <a:gd name="T21" fmla="*/ 1245 h 1930"/>
                    <a:gd name="T22" fmla="*/ 29 w 101"/>
                    <a:gd name="T23" fmla="*/ 1370 h 1930"/>
                    <a:gd name="T24" fmla="*/ 40 w 101"/>
                    <a:gd name="T25" fmla="*/ 1497 h 1930"/>
                    <a:gd name="T26" fmla="*/ 50 w 101"/>
                    <a:gd name="T27" fmla="*/ 1622 h 1930"/>
                    <a:gd name="T28" fmla="*/ 60 w 101"/>
                    <a:gd name="T29" fmla="*/ 1747 h 1930"/>
                    <a:gd name="T30" fmla="*/ 72 w 101"/>
                    <a:gd name="T31" fmla="*/ 1870 h 1930"/>
                    <a:gd name="T32" fmla="*/ 101 w 101"/>
                    <a:gd name="T33" fmla="*/ 1927 h 1930"/>
                    <a:gd name="T34" fmla="*/ 89 w 101"/>
                    <a:gd name="T35" fmla="*/ 1806 h 1930"/>
                    <a:gd name="T36" fmla="*/ 79 w 101"/>
                    <a:gd name="T37" fmla="*/ 1681 h 1930"/>
                    <a:gd name="T38" fmla="*/ 67 w 101"/>
                    <a:gd name="T39" fmla="*/ 1556 h 1930"/>
                    <a:gd name="T40" fmla="*/ 57 w 101"/>
                    <a:gd name="T41" fmla="*/ 1433 h 1930"/>
                    <a:gd name="T42" fmla="*/ 48 w 101"/>
                    <a:gd name="T43" fmla="*/ 1306 h 1930"/>
                    <a:gd name="T44" fmla="*/ 40 w 101"/>
                    <a:gd name="T45" fmla="*/ 1181 h 1930"/>
                    <a:gd name="T46" fmla="*/ 34 w 101"/>
                    <a:gd name="T47" fmla="*/ 1056 h 1930"/>
                    <a:gd name="T48" fmla="*/ 28 w 101"/>
                    <a:gd name="T49" fmla="*/ 932 h 1930"/>
                    <a:gd name="T50" fmla="*/ 25 w 101"/>
                    <a:gd name="T51" fmla="*/ 810 h 1930"/>
                    <a:gd name="T52" fmla="*/ 24 w 101"/>
                    <a:gd name="T53" fmla="*/ 567 h 1930"/>
                    <a:gd name="T54" fmla="*/ 28 w 101"/>
                    <a:gd name="T55" fmla="*/ 451 h 1930"/>
                    <a:gd name="T56" fmla="*/ 34 w 101"/>
                    <a:gd name="T57" fmla="*/ 336 h 1930"/>
                    <a:gd name="T58" fmla="*/ 42 w 101"/>
                    <a:gd name="T59" fmla="*/ 225 h 1930"/>
                    <a:gd name="T60" fmla="*/ 54 w 101"/>
                    <a:gd name="T61" fmla="*/ 116 h 1930"/>
                    <a:gd name="T62" fmla="*/ 70 w 101"/>
                    <a:gd name="T63" fmla="*/ 11 h 1930"/>
                    <a:gd name="T64" fmla="*/ 66 w 101"/>
                    <a:gd name="T65" fmla="*/ 0 h 1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" h="1930">
                      <a:moveTo>
                        <a:pt x="66" y="0"/>
                      </a:moveTo>
                      <a:lnTo>
                        <a:pt x="48" y="8"/>
                      </a:lnTo>
                      <a:lnTo>
                        <a:pt x="40" y="59"/>
                      </a:lnTo>
                      <a:lnTo>
                        <a:pt x="32" y="113"/>
                      </a:lnTo>
                      <a:lnTo>
                        <a:pt x="25" y="168"/>
                      </a:lnTo>
                      <a:lnTo>
                        <a:pt x="19" y="222"/>
                      </a:lnTo>
                      <a:lnTo>
                        <a:pt x="15" y="278"/>
                      </a:lnTo>
                      <a:lnTo>
                        <a:pt x="10" y="334"/>
                      </a:lnTo>
                      <a:lnTo>
                        <a:pt x="6" y="392"/>
                      </a:lnTo>
                      <a:lnTo>
                        <a:pt x="5" y="451"/>
                      </a:lnTo>
                      <a:lnTo>
                        <a:pt x="3" y="509"/>
                      </a:lnTo>
                      <a:lnTo>
                        <a:pt x="2" y="567"/>
                      </a:lnTo>
                      <a:lnTo>
                        <a:pt x="0" y="628"/>
                      </a:lnTo>
                      <a:lnTo>
                        <a:pt x="0" y="749"/>
                      </a:lnTo>
                      <a:lnTo>
                        <a:pt x="2" y="810"/>
                      </a:lnTo>
                      <a:lnTo>
                        <a:pt x="3" y="871"/>
                      </a:lnTo>
                      <a:lnTo>
                        <a:pt x="5" y="934"/>
                      </a:lnTo>
                      <a:lnTo>
                        <a:pt x="6" y="995"/>
                      </a:lnTo>
                      <a:lnTo>
                        <a:pt x="10" y="1057"/>
                      </a:lnTo>
                      <a:lnTo>
                        <a:pt x="13" y="1120"/>
                      </a:lnTo>
                      <a:lnTo>
                        <a:pt x="16" y="1182"/>
                      </a:lnTo>
                      <a:lnTo>
                        <a:pt x="21" y="1245"/>
                      </a:lnTo>
                      <a:lnTo>
                        <a:pt x="25" y="1307"/>
                      </a:lnTo>
                      <a:lnTo>
                        <a:pt x="29" y="1370"/>
                      </a:lnTo>
                      <a:lnTo>
                        <a:pt x="34" y="1433"/>
                      </a:lnTo>
                      <a:lnTo>
                        <a:pt x="40" y="1497"/>
                      </a:lnTo>
                      <a:lnTo>
                        <a:pt x="44" y="1559"/>
                      </a:lnTo>
                      <a:lnTo>
                        <a:pt x="50" y="1622"/>
                      </a:lnTo>
                      <a:lnTo>
                        <a:pt x="56" y="1684"/>
                      </a:lnTo>
                      <a:lnTo>
                        <a:pt x="60" y="1747"/>
                      </a:lnTo>
                      <a:lnTo>
                        <a:pt x="67" y="1808"/>
                      </a:lnTo>
                      <a:lnTo>
                        <a:pt x="72" y="1870"/>
                      </a:lnTo>
                      <a:lnTo>
                        <a:pt x="79" y="1930"/>
                      </a:lnTo>
                      <a:lnTo>
                        <a:pt x="101" y="1927"/>
                      </a:lnTo>
                      <a:lnTo>
                        <a:pt x="95" y="1867"/>
                      </a:lnTo>
                      <a:lnTo>
                        <a:pt x="89" y="1806"/>
                      </a:lnTo>
                      <a:lnTo>
                        <a:pt x="83" y="1744"/>
                      </a:lnTo>
                      <a:lnTo>
                        <a:pt x="79" y="1681"/>
                      </a:lnTo>
                      <a:lnTo>
                        <a:pt x="73" y="1619"/>
                      </a:lnTo>
                      <a:lnTo>
                        <a:pt x="67" y="1556"/>
                      </a:lnTo>
                      <a:lnTo>
                        <a:pt x="63" y="1494"/>
                      </a:lnTo>
                      <a:lnTo>
                        <a:pt x="57" y="1433"/>
                      </a:lnTo>
                      <a:lnTo>
                        <a:pt x="53" y="1369"/>
                      </a:lnTo>
                      <a:lnTo>
                        <a:pt x="48" y="1306"/>
                      </a:lnTo>
                      <a:lnTo>
                        <a:pt x="44" y="1243"/>
                      </a:lnTo>
                      <a:lnTo>
                        <a:pt x="40" y="1181"/>
                      </a:lnTo>
                      <a:lnTo>
                        <a:pt x="35" y="1118"/>
                      </a:lnTo>
                      <a:lnTo>
                        <a:pt x="34" y="1056"/>
                      </a:lnTo>
                      <a:lnTo>
                        <a:pt x="29" y="993"/>
                      </a:lnTo>
                      <a:lnTo>
                        <a:pt x="28" y="932"/>
                      </a:lnTo>
                      <a:lnTo>
                        <a:pt x="26" y="870"/>
                      </a:lnTo>
                      <a:lnTo>
                        <a:pt x="25" y="810"/>
                      </a:lnTo>
                      <a:lnTo>
                        <a:pt x="24" y="749"/>
                      </a:lnTo>
                      <a:lnTo>
                        <a:pt x="24" y="567"/>
                      </a:lnTo>
                      <a:lnTo>
                        <a:pt x="26" y="509"/>
                      </a:lnTo>
                      <a:lnTo>
                        <a:pt x="28" y="451"/>
                      </a:lnTo>
                      <a:lnTo>
                        <a:pt x="29" y="394"/>
                      </a:lnTo>
                      <a:lnTo>
                        <a:pt x="34" y="336"/>
                      </a:lnTo>
                      <a:lnTo>
                        <a:pt x="38" y="280"/>
                      </a:lnTo>
                      <a:lnTo>
                        <a:pt x="42" y="225"/>
                      </a:lnTo>
                      <a:lnTo>
                        <a:pt x="48" y="170"/>
                      </a:lnTo>
                      <a:lnTo>
                        <a:pt x="54" y="116"/>
                      </a:lnTo>
                      <a:lnTo>
                        <a:pt x="63" y="64"/>
                      </a:lnTo>
                      <a:lnTo>
                        <a:pt x="70" y="11"/>
                      </a:lnTo>
                      <a:lnTo>
                        <a:pt x="53" y="19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8" name="Freeform 97"/>
                <p:cNvSpPr>
                  <a:spLocks/>
                </p:cNvSpPr>
                <p:nvPr/>
              </p:nvSpPr>
              <p:spPr bwMode="auto">
                <a:xfrm>
                  <a:off x="5190" y="2747"/>
                  <a:ext cx="8" cy="5"/>
                </a:xfrm>
                <a:custGeom>
                  <a:avLst/>
                  <a:gdLst>
                    <a:gd name="T0" fmla="*/ 24 w 24"/>
                    <a:gd name="T1" fmla="*/ 9 h 15"/>
                    <a:gd name="T2" fmla="*/ 22 w 24"/>
                    <a:gd name="T3" fmla="*/ 3 h 15"/>
                    <a:gd name="T4" fmla="*/ 18 w 24"/>
                    <a:gd name="T5" fmla="*/ 0 h 15"/>
                    <a:gd name="T6" fmla="*/ 14 w 24"/>
                    <a:gd name="T7" fmla="*/ 0 h 15"/>
                    <a:gd name="T8" fmla="*/ 9 w 24"/>
                    <a:gd name="T9" fmla="*/ 0 h 15"/>
                    <a:gd name="T10" fmla="*/ 5 w 24"/>
                    <a:gd name="T11" fmla="*/ 3 h 15"/>
                    <a:gd name="T12" fmla="*/ 2 w 24"/>
                    <a:gd name="T13" fmla="*/ 6 h 15"/>
                    <a:gd name="T14" fmla="*/ 0 w 24"/>
                    <a:gd name="T15" fmla="*/ 10 h 15"/>
                    <a:gd name="T16" fmla="*/ 2 w 24"/>
                    <a:gd name="T17" fmla="*/ 15 h 15"/>
                    <a:gd name="T18" fmla="*/ 24 w 24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5">
                      <a:moveTo>
                        <a:pt x="24" y="9"/>
                      </a:moveTo>
                      <a:lnTo>
                        <a:pt x="22" y="3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9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2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09" name="Freeform 98"/>
                <p:cNvSpPr>
                  <a:spLocks/>
                </p:cNvSpPr>
                <p:nvPr/>
              </p:nvSpPr>
              <p:spPr bwMode="auto">
                <a:xfrm>
                  <a:off x="5190" y="2750"/>
                  <a:ext cx="22" cy="77"/>
                </a:xfrm>
                <a:custGeom>
                  <a:avLst/>
                  <a:gdLst>
                    <a:gd name="T0" fmla="*/ 60 w 65"/>
                    <a:gd name="T1" fmla="*/ 230 h 230"/>
                    <a:gd name="T2" fmla="*/ 65 w 65"/>
                    <a:gd name="T3" fmla="*/ 216 h 230"/>
                    <a:gd name="T4" fmla="*/ 62 w 65"/>
                    <a:gd name="T5" fmla="*/ 205 h 230"/>
                    <a:gd name="T6" fmla="*/ 60 w 65"/>
                    <a:gd name="T7" fmla="*/ 190 h 230"/>
                    <a:gd name="T8" fmla="*/ 58 w 65"/>
                    <a:gd name="T9" fmla="*/ 177 h 230"/>
                    <a:gd name="T10" fmla="*/ 57 w 65"/>
                    <a:gd name="T11" fmla="*/ 164 h 230"/>
                    <a:gd name="T12" fmla="*/ 54 w 65"/>
                    <a:gd name="T13" fmla="*/ 152 h 230"/>
                    <a:gd name="T14" fmla="*/ 52 w 65"/>
                    <a:gd name="T15" fmla="*/ 138 h 230"/>
                    <a:gd name="T16" fmla="*/ 51 w 65"/>
                    <a:gd name="T17" fmla="*/ 126 h 230"/>
                    <a:gd name="T18" fmla="*/ 48 w 65"/>
                    <a:gd name="T19" fmla="*/ 113 h 230"/>
                    <a:gd name="T20" fmla="*/ 45 w 65"/>
                    <a:gd name="T21" fmla="*/ 99 h 230"/>
                    <a:gd name="T22" fmla="*/ 42 w 65"/>
                    <a:gd name="T23" fmla="*/ 86 h 230"/>
                    <a:gd name="T24" fmla="*/ 41 w 65"/>
                    <a:gd name="T25" fmla="*/ 71 h 230"/>
                    <a:gd name="T26" fmla="*/ 38 w 65"/>
                    <a:gd name="T27" fmla="*/ 58 h 230"/>
                    <a:gd name="T28" fmla="*/ 35 w 65"/>
                    <a:gd name="T29" fmla="*/ 43 h 230"/>
                    <a:gd name="T30" fmla="*/ 30 w 65"/>
                    <a:gd name="T31" fmla="*/ 29 h 230"/>
                    <a:gd name="T32" fmla="*/ 26 w 65"/>
                    <a:gd name="T33" fmla="*/ 14 h 230"/>
                    <a:gd name="T34" fmla="*/ 22 w 65"/>
                    <a:gd name="T35" fmla="*/ 0 h 230"/>
                    <a:gd name="T36" fmla="*/ 0 w 65"/>
                    <a:gd name="T37" fmla="*/ 6 h 230"/>
                    <a:gd name="T38" fmla="*/ 4 w 65"/>
                    <a:gd name="T39" fmla="*/ 20 h 230"/>
                    <a:gd name="T40" fmla="*/ 7 w 65"/>
                    <a:gd name="T41" fmla="*/ 35 h 230"/>
                    <a:gd name="T42" fmla="*/ 12 w 65"/>
                    <a:gd name="T43" fmla="*/ 49 h 230"/>
                    <a:gd name="T44" fmla="*/ 14 w 65"/>
                    <a:gd name="T45" fmla="*/ 62 h 230"/>
                    <a:gd name="T46" fmla="*/ 17 w 65"/>
                    <a:gd name="T47" fmla="*/ 77 h 230"/>
                    <a:gd name="T48" fmla="*/ 20 w 65"/>
                    <a:gd name="T49" fmla="*/ 90 h 230"/>
                    <a:gd name="T50" fmla="*/ 22 w 65"/>
                    <a:gd name="T51" fmla="*/ 103 h 230"/>
                    <a:gd name="T52" fmla="*/ 25 w 65"/>
                    <a:gd name="T53" fmla="*/ 116 h 230"/>
                    <a:gd name="T54" fmla="*/ 28 w 65"/>
                    <a:gd name="T55" fmla="*/ 129 h 230"/>
                    <a:gd name="T56" fmla="*/ 29 w 65"/>
                    <a:gd name="T57" fmla="*/ 142 h 230"/>
                    <a:gd name="T58" fmla="*/ 30 w 65"/>
                    <a:gd name="T59" fmla="*/ 155 h 230"/>
                    <a:gd name="T60" fmla="*/ 33 w 65"/>
                    <a:gd name="T61" fmla="*/ 168 h 230"/>
                    <a:gd name="T62" fmla="*/ 35 w 65"/>
                    <a:gd name="T63" fmla="*/ 182 h 230"/>
                    <a:gd name="T64" fmla="*/ 38 w 65"/>
                    <a:gd name="T65" fmla="*/ 195 h 230"/>
                    <a:gd name="T66" fmla="*/ 39 w 65"/>
                    <a:gd name="T67" fmla="*/ 208 h 230"/>
                    <a:gd name="T68" fmla="*/ 42 w 65"/>
                    <a:gd name="T69" fmla="*/ 222 h 230"/>
                    <a:gd name="T70" fmla="*/ 48 w 65"/>
                    <a:gd name="T71" fmla="*/ 209 h 230"/>
                    <a:gd name="T72" fmla="*/ 60 w 65"/>
                    <a:gd name="T73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5" h="230">
                      <a:moveTo>
                        <a:pt x="60" y="230"/>
                      </a:moveTo>
                      <a:lnTo>
                        <a:pt x="65" y="216"/>
                      </a:lnTo>
                      <a:lnTo>
                        <a:pt x="62" y="205"/>
                      </a:lnTo>
                      <a:lnTo>
                        <a:pt x="60" y="190"/>
                      </a:lnTo>
                      <a:lnTo>
                        <a:pt x="58" y="177"/>
                      </a:lnTo>
                      <a:lnTo>
                        <a:pt x="57" y="164"/>
                      </a:lnTo>
                      <a:lnTo>
                        <a:pt x="54" y="152"/>
                      </a:lnTo>
                      <a:lnTo>
                        <a:pt x="52" y="138"/>
                      </a:lnTo>
                      <a:lnTo>
                        <a:pt x="51" y="126"/>
                      </a:lnTo>
                      <a:lnTo>
                        <a:pt x="48" y="113"/>
                      </a:lnTo>
                      <a:lnTo>
                        <a:pt x="45" y="99"/>
                      </a:lnTo>
                      <a:lnTo>
                        <a:pt x="42" y="86"/>
                      </a:lnTo>
                      <a:lnTo>
                        <a:pt x="41" y="71"/>
                      </a:lnTo>
                      <a:lnTo>
                        <a:pt x="38" y="58"/>
                      </a:lnTo>
                      <a:lnTo>
                        <a:pt x="35" y="43"/>
                      </a:lnTo>
                      <a:lnTo>
                        <a:pt x="30" y="29"/>
                      </a:lnTo>
                      <a:lnTo>
                        <a:pt x="26" y="14"/>
                      </a:lnTo>
                      <a:lnTo>
                        <a:pt x="22" y="0"/>
                      </a:lnTo>
                      <a:lnTo>
                        <a:pt x="0" y="6"/>
                      </a:lnTo>
                      <a:lnTo>
                        <a:pt x="4" y="20"/>
                      </a:lnTo>
                      <a:lnTo>
                        <a:pt x="7" y="35"/>
                      </a:lnTo>
                      <a:lnTo>
                        <a:pt x="12" y="49"/>
                      </a:lnTo>
                      <a:lnTo>
                        <a:pt x="14" y="62"/>
                      </a:lnTo>
                      <a:lnTo>
                        <a:pt x="17" y="77"/>
                      </a:lnTo>
                      <a:lnTo>
                        <a:pt x="20" y="90"/>
                      </a:lnTo>
                      <a:lnTo>
                        <a:pt x="22" y="103"/>
                      </a:lnTo>
                      <a:lnTo>
                        <a:pt x="25" y="116"/>
                      </a:lnTo>
                      <a:lnTo>
                        <a:pt x="28" y="129"/>
                      </a:lnTo>
                      <a:lnTo>
                        <a:pt x="29" y="142"/>
                      </a:lnTo>
                      <a:lnTo>
                        <a:pt x="30" y="155"/>
                      </a:lnTo>
                      <a:lnTo>
                        <a:pt x="33" y="168"/>
                      </a:lnTo>
                      <a:lnTo>
                        <a:pt x="35" y="182"/>
                      </a:lnTo>
                      <a:lnTo>
                        <a:pt x="38" y="195"/>
                      </a:lnTo>
                      <a:lnTo>
                        <a:pt x="39" y="208"/>
                      </a:lnTo>
                      <a:lnTo>
                        <a:pt x="42" y="222"/>
                      </a:lnTo>
                      <a:lnTo>
                        <a:pt x="48" y="209"/>
                      </a:lnTo>
                      <a:lnTo>
                        <a:pt x="60" y="2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0" name="Freeform 99"/>
                <p:cNvSpPr>
                  <a:spLocks/>
                </p:cNvSpPr>
                <p:nvPr/>
              </p:nvSpPr>
              <p:spPr bwMode="auto">
                <a:xfrm>
                  <a:off x="5180" y="2820"/>
                  <a:ext cx="30" cy="23"/>
                </a:xfrm>
                <a:custGeom>
                  <a:avLst/>
                  <a:gdLst>
                    <a:gd name="T0" fmla="*/ 12 w 92"/>
                    <a:gd name="T1" fmla="*/ 50 h 70"/>
                    <a:gd name="T2" fmla="*/ 12 w 92"/>
                    <a:gd name="T3" fmla="*/ 70 h 70"/>
                    <a:gd name="T4" fmla="*/ 22 w 92"/>
                    <a:gd name="T5" fmla="*/ 64 h 70"/>
                    <a:gd name="T6" fmla="*/ 32 w 92"/>
                    <a:gd name="T7" fmla="*/ 57 h 70"/>
                    <a:gd name="T8" fmla="*/ 42 w 92"/>
                    <a:gd name="T9" fmla="*/ 51 h 70"/>
                    <a:gd name="T10" fmla="*/ 52 w 92"/>
                    <a:gd name="T11" fmla="*/ 45 h 70"/>
                    <a:gd name="T12" fmla="*/ 62 w 92"/>
                    <a:gd name="T13" fmla="*/ 39 h 70"/>
                    <a:gd name="T14" fmla="*/ 71 w 92"/>
                    <a:gd name="T15" fmla="*/ 32 h 70"/>
                    <a:gd name="T16" fmla="*/ 83 w 92"/>
                    <a:gd name="T17" fmla="*/ 26 h 70"/>
                    <a:gd name="T18" fmla="*/ 92 w 92"/>
                    <a:gd name="T19" fmla="*/ 21 h 70"/>
                    <a:gd name="T20" fmla="*/ 80 w 92"/>
                    <a:gd name="T21" fmla="*/ 0 h 70"/>
                    <a:gd name="T22" fmla="*/ 70 w 92"/>
                    <a:gd name="T23" fmla="*/ 6 h 70"/>
                    <a:gd name="T24" fmla="*/ 60 w 92"/>
                    <a:gd name="T25" fmla="*/ 13 h 70"/>
                    <a:gd name="T26" fmla="*/ 51 w 92"/>
                    <a:gd name="T27" fmla="*/ 19 h 70"/>
                    <a:gd name="T28" fmla="*/ 39 w 92"/>
                    <a:gd name="T29" fmla="*/ 25 h 70"/>
                    <a:gd name="T30" fmla="*/ 30 w 92"/>
                    <a:gd name="T31" fmla="*/ 31 h 70"/>
                    <a:gd name="T32" fmla="*/ 20 w 92"/>
                    <a:gd name="T33" fmla="*/ 38 h 70"/>
                    <a:gd name="T34" fmla="*/ 10 w 92"/>
                    <a:gd name="T35" fmla="*/ 44 h 70"/>
                    <a:gd name="T36" fmla="*/ 0 w 92"/>
                    <a:gd name="T37" fmla="*/ 50 h 70"/>
                    <a:gd name="T38" fmla="*/ 0 w 92"/>
                    <a:gd name="T39" fmla="*/ 70 h 70"/>
                    <a:gd name="T40" fmla="*/ 12 w 92"/>
                    <a:gd name="T41" fmla="*/ 5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70">
                      <a:moveTo>
                        <a:pt x="12" y="50"/>
                      </a:moveTo>
                      <a:lnTo>
                        <a:pt x="12" y="70"/>
                      </a:lnTo>
                      <a:lnTo>
                        <a:pt x="22" y="64"/>
                      </a:lnTo>
                      <a:lnTo>
                        <a:pt x="32" y="57"/>
                      </a:lnTo>
                      <a:lnTo>
                        <a:pt x="42" y="51"/>
                      </a:lnTo>
                      <a:lnTo>
                        <a:pt x="52" y="45"/>
                      </a:lnTo>
                      <a:lnTo>
                        <a:pt x="62" y="39"/>
                      </a:lnTo>
                      <a:lnTo>
                        <a:pt x="71" y="32"/>
                      </a:lnTo>
                      <a:lnTo>
                        <a:pt x="83" y="26"/>
                      </a:lnTo>
                      <a:lnTo>
                        <a:pt x="92" y="21"/>
                      </a:lnTo>
                      <a:lnTo>
                        <a:pt x="80" y="0"/>
                      </a:lnTo>
                      <a:lnTo>
                        <a:pt x="70" y="6"/>
                      </a:lnTo>
                      <a:lnTo>
                        <a:pt x="60" y="13"/>
                      </a:lnTo>
                      <a:lnTo>
                        <a:pt x="51" y="19"/>
                      </a:lnTo>
                      <a:lnTo>
                        <a:pt x="39" y="25"/>
                      </a:lnTo>
                      <a:lnTo>
                        <a:pt x="30" y="31"/>
                      </a:lnTo>
                      <a:lnTo>
                        <a:pt x="20" y="38"/>
                      </a:lnTo>
                      <a:lnTo>
                        <a:pt x="10" y="44"/>
                      </a:lnTo>
                      <a:lnTo>
                        <a:pt x="0" y="50"/>
                      </a:lnTo>
                      <a:lnTo>
                        <a:pt x="0" y="70"/>
                      </a:lnTo>
                      <a:lnTo>
                        <a:pt x="1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1" name="Freeform 100"/>
                <p:cNvSpPr>
                  <a:spLocks/>
                </p:cNvSpPr>
                <p:nvPr/>
              </p:nvSpPr>
              <p:spPr bwMode="auto">
                <a:xfrm>
                  <a:off x="5180" y="2836"/>
                  <a:ext cx="30" cy="22"/>
                </a:xfrm>
                <a:custGeom>
                  <a:avLst/>
                  <a:gdLst>
                    <a:gd name="T0" fmla="*/ 92 w 92"/>
                    <a:gd name="T1" fmla="*/ 56 h 64"/>
                    <a:gd name="T2" fmla="*/ 86 w 92"/>
                    <a:gd name="T3" fmla="*/ 43 h 64"/>
                    <a:gd name="T4" fmla="*/ 77 w 92"/>
                    <a:gd name="T5" fmla="*/ 37 h 64"/>
                    <a:gd name="T6" fmla="*/ 68 w 92"/>
                    <a:gd name="T7" fmla="*/ 32 h 64"/>
                    <a:gd name="T8" fmla="*/ 58 w 92"/>
                    <a:gd name="T9" fmla="*/ 26 h 64"/>
                    <a:gd name="T10" fmla="*/ 49 w 92"/>
                    <a:gd name="T11" fmla="*/ 21 h 64"/>
                    <a:gd name="T12" fmla="*/ 39 w 92"/>
                    <a:gd name="T13" fmla="*/ 16 h 64"/>
                    <a:gd name="T14" fmla="*/ 30 w 92"/>
                    <a:gd name="T15" fmla="*/ 10 h 64"/>
                    <a:gd name="T16" fmla="*/ 22 w 92"/>
                    <a:gd name="T17" fmla="*/ 5 h 64"/>
                    <a:gd name="T18" fmla="*/ 12 w 92"/>
                    <a:gd name="T19" fmla="*/ 0 h 64"/>
                    <a:gd name="T20" fmla="*/ 0 w 92"/>
                    <a:gd name="T21" fmla="*/ 20 h 64"/>
                    <a:gd name="T22" fmla="*/ 9 w 92"/>
                    <a:gd name="T23" fmla="*/ 26 h 64"/>
                    <a:gd name="T24" fmla="*/ 19 w 92"/>
                    <a:gd name="T25" fmla="*/ 30 h 64"/>
                    <a:gd name="T26" fmla="*/ 28 w 92"/>
                    <a:gd name="T27" fmla="*/ 36 h 64"/>
                    <a:gd name="T28" fmla="*/ 36 w 92"/>
                    <a:gd name="T29" fmla="*/ 42 h 64"/>
                    <a:gd name="T30" fmla="*/ 46 w 92"/>
                    <a:gd name="T31" fmla="*/ 48 h 64"/>
                    <a:gd name="T32" fmla="*/ 55 w 92"/>
                    <a:gd name="T33" fmla="*/ 53 h 64"/>
                    <a:gd name="T34" fmla="*/ 65 w 92"/>
                    <a:gd name="T35" fmla="*/ 58 h 64"/>
                    <a:gd name="T36" fmla="*/ 74 w 92"/>
                    <a:gd name="T37" fmla="*/ 64 h 64"/>
                    <a:gd name="T38" fmla="*/ 68 w 92"/>
                    <a:gd name="T39" fmla="*/ 51 h 64"/>
                    <a:gd name="T40" fmla="*/ 92 w 92"/>
                    <a:gd name="T41" fmla="*/ 5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2" h="64">
                      <a:moveTo>
                        <a:pt x="92" y="56"/>
                      </a:moveTo>
                      <a:lnTo>
                        <a:pt x="86" y="43"/>
                      </a:lnTo>
                      <a:lnTo>
                        <a:pt x="77" y="37"/>
                      </a:lnTo>
                      <a:lnTo>
                        <a:pt x="68" y="32"/>
                      </a:lnTo>
                      <a:lnTo>
                        <a:pt x="58" y="26"/>
                      </a:lnTo>
                      <a:lnTo>
                        <a:pt x="49" y="21"/>
                      </a:lnTo>
                      <a:lnTo>
                        <a:pt x="39" y="16"/>
                      </a:lnTo>
                      <a:lnTo>
                        <a:pt x="30" y="10"/>
                      </a:lnTo>
                      <a:lnTo>
                        <a:pt x="22" y="5"/>
                      </a:lnTo>
                      <a:lnTo>
                        <a:pt x="12" y="0"/>
                      </a:lnTo>
                      <a:lnTo>
                        <a:pt x="0" y="20"/>
                      </a:lnTo>
                      <a:lnTo>
                        <a:pt x="9" y="26"/>
                      </a:lnTo>
                      <a:lnTo>
                        <a:pt x="19" y="30"/>
                      </a:lnTo>
                      <a:lnTo>
                        <a:pt x="28" y="36"/>
                      </a:lnTo>
                      <a:lnTo>
                        <a:pt x="36" y="42"/>
                      </a:lnTo>
                      <a:lnTo>
                        <a:pt x="46" y="48"/>
                      </a:lnTo>
                      <a:lnTo>
                        <a:pt x="55" y="53"/>
                      </a:lnTo>
                      <a:lnTo>
                        <a:pt x="65" y="58"/>
                      </a:lnTo>
                      <a:lnTo>
                        <a:pt x="74" y="64"/>
                      </a:lnTo>
                      <a:lnTo>
                        <a:pt x="68" y="51"/>
                      </a:lnTo>
                      <a:lnTo>
                        <a:pt x="92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2" name="Freeform 101"/>
                <p:cNvSpPr>
                  <a:spLocks/>
                </p:cNvSpPr>
                <p:nvPr/>
              </p:nvSpPr>
              <p:spPr bwMode="auto">
                <a:xfrm>
                  <a:off x="5168" y="2853"/>
                  <a:ext cx="42" cy="185"/>
                </a:xfrm>
                <a:custGeom>
                  <a:avLst/>
                  <a:gdLst>
                    <a:gd name="T0" fmla="*/ 26 w 128"/>
                    <a:gd name="T1" fmla="*/ 539 h 555"/>
                    <a:gd name="T2" fmla="*/ 33 w 128"/>
                    <a:gd name="T3" fmla="*/ 504 h 555"/>
                    <a:gd name="T4" fmla="*/ 39 w 128"/>
                    <a:gd name="T5" fmla="*/ 469 h 555"/>
                    <a:gd name="T6" fmla="*/ 45 w 128"/>
                    <a:gd name="T7" fmla="*/ 435 h 555"/>
                    <a:gd name="T8" fmla="*/ 52 w 128"/>
                    <a:gd name="T9" fmla="*/ 401 h 555"/>
                    <a:gd name="T10" fmla="*/ 59 w 128"/>
                    <a:gd name="T11" fmla="*/ 366 h 555"/>
                    <a:gd name="T12" fmla="*/ 65 w 128"/>
                    <a:gd name="T13" fmla="*/ 331 h 555"/>
                    <a:gd name="T14" fmla="*/ 72 w 128"/>
                    <a:gd name="T15" fmla="*/ 298 h 555"/>
                    <a:gd name="T16" fmla="*/ 78 w 128"/>
                    <a:gd name="T17" fmla="*/ 263 h 555"/>
                    <a:gd name="T18" fmla="*/ 85 w 128"/>
                    <a:gd name="T19" fmla="*/ 228 h 555"/>
                    <a:gd name="T20" fmla="*/ 91 w 128"/>
                    <a:gd name="T21" fmla="*/ 195 h 555"/>
                    <a:gd name="T22" fmla="*/ 98 w 128"/>
                    <a:gd name="T23" fmla="*/ 160 h 555"/>
                    <a:gd name="T24" fmla="*/ 104 w 128"/>
                    <a:gd name="T25" fmla="*/ 126 h 555"/>
                    <a:gd name="T26" fmla="*/ 110 w 128"/>
                    <a:gd name="T27" fmla="*/ 91 h 555"/>
                    <a:gd name="T28" fmla="*/ 117 w 128"/>
                    <a:gd name="T29" fmla="*/ 56 h 555"/>
                    <a:gd name="T30" fmla="*/ 125 w 128"/>
                    <a:gd name="T31" fmla="*/ 21 h 555"/>
                    <a:gd name="T32" fmla="*/ 104 w 128"/>
                    <a:gd name="T33" fmla="*/ 0 h 555"/>
                    <a:gd name="T34" fmla="*/ 97 w 128"/>
                    <a:gd name="T35" fmla="*/ 34 h 555"/>
                    <a:gd name="T36" fmla="*/ 91 w 128"/>
                    <a:gd name="T37" fmla="*/ 68 h 555"/>
                    <a:gd name="T38" fmla="*/ 85 w 128"/>
                    <a:gd name="T39" fmla="*/ 103 h 555"/>
                    <a:gd name="T40" fmla="*/ 78 w 128"/>
                    <a:gd name="T41" fmla="*/ 138 h 555"/>
                    <a:gd name="T42" fmla="*/ 72 w 128"/>
                    <a:gd name="T43" fmla="*/ 173 h 555"/>
                    <a:gd name="T44" fmla="*/ 65 w 128"/>
                    <a:gd name="T45" fmla="*/ 206 h 555"/>
                    <a:gd name="T46" fmla="*/ 59 w 128"/>
                    <a:gd name="T47" fmla="*/ 241 h 555"/>
                    <a:gd name="T48" fmla="*/ 52 w 128"/>
                    <a:gd name="T49" fmla="*/ 276 h 555"/>
                    <a:gd name="T50" fmla="*/ 45 w 128"/>
                    <a:gd name="T51" fmla="*/ 311 h 555"/>
                    <a:gd name="T52" fmla="*/ 39 w 128"/>
                    <a:gd name="T53" fmla="*/ 344 h 555"/>
                    <a:gd name="T54" fmla="*/ 33 w 128"/>
                    <a:gd name="T55" fmla="*/ 379 h 555"/>
                    <a:gd name="T56" fmla="*/ 26 w 128"/>
                    <a:gd name="T57" fmla="*/ 413 h 555"/>
                    <a:gd name="T58" fmla="*/ 20 w 128"/>
                    <a:gd name="T59" fmla="*/ 448 h 555"/>
                    <a:gd name="T60" fmla="*/ 13 w 128"/>
                    <a:gd name="T61" fmla="*/ 483 h 555"/>
                    <a:gd name="T62" fmla="*/ 7 w 128"/>
                    <a:gd name="T63" fmla="*/ 517 h 555"/>
                    <a:gd name="T64" fmla="*/ 0 w 128"/>
                    <a:gd name="T65" fmla="*/ 551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8" h="555">
                      <a:moveTo>
                        <a:pt x="23" y="555"/>
                      </a:moveTo>
                      <a:lnTo>
                        <a:pt x="26" y="539"/>
                      </a:lnTo>
                      <a:lnTo>
                        <a:pt x="29" y="522"/>
                      </a:lnTo>
                      <a:lnTo>
                        <a:pt x="33" y="504"/>
                      </a:lnTo>
                      <a:lnTo>
                        <a:pt x="36" y="488"/>
                      </a:lnTo>
                      <a:lnTo>
                        <a:pt x="39" y="469"/>
                      </a:lnTo>
                      <a:lnTo>
                        <a:pt x="43" y="452"/>
                      </a:lnTo>
                      <a:lnTo>
                        <a:pt x="45" y="435"/>
                      </a:lnTo>
                      <a:lnTo>
                        <a:pt x="49" y="419"/>
                      </a:lnTo>
                      <a:lnTo>
                        <a:pt x="52" y="401"/>
                      </a:lnTo>
                      <a:lnTo>
                        <a:pt x="55" y="384"/>
                      </a:lnTo>
                      <a:lnTo>
                        <a:pt x="59" y="366"/>
                      </a:lnTo>
                      <a:lnTo>
                        <a:pt x="62" y="350"/>
                      </a:lnTo>
                      <a:lnTo>
                        <a:pt x="65" y="331"/>
                      </a:lnTo>
                      <a:lnTo>
                        <a:pt x="68" y="314"/>
                      </a:lnTo>
                      <a:lnTo>
                        <a:pt x="72" y="298"/>
                      </a:lnTo>
                      <a:lnTo>
                        <a:pt x="75" y="280"/>
                      </a:lnTo>
                      <a:lnTo>
                        <a:pt x="78" y="263"/>
                      </a:lnTo>
                      <a:lnTo>
                        <a:pt x="82" y="245"/>
                      </a:lnTo>
                      <a:lnTo>
                        <a:pt x="85" y="228"/>
                      </a:lnTo>
                      <a:lnTo>
                        <a:pt x="88" y="211"/>
                      </a:lnTo>
                      <a:lnTo>
                        <a:pt x="91" y="195"/>
                      </a:lnTo>
                      <a:lnTo>
                        <a:pt x="94" y="177"/>
                      </a:lnTo>
                      <a:lnTo>
                        <a:pt x="98" y="160"/>
                      </a:lnTo>
                      <a:lnTo>
                        <a:pt x="101" y="142"/>
                      </a:lnTo>
                      <a:lnTo>
                        <a:pt x="104" y="126"/>
                      </a:lnTo>
                      <a:lnTo>
                        <a:pt x="107" y="107"/>
                      </a:lnTo>
                      <a:lnTo>
                        <a:pt x="110" y="91"/>
                      </a:lnTo>
                      <a:lnTo>
                        <a:pt x="114" y="74"/>
                      </a:lnTo>
                      <a:lnTo>
                        <a:pt x="117" y="56"/>
                      </a:lnTo>
                      <a:lnTo>
                        <a:pt x="120" y="39"/>
                      </a:lnTo>
                      <a:lnTo>
                        <a:pt x="125" y="21"/>
                      </a:lnTo>
                      <a:lnTo>
                        <a:pt x="128" y="5"/>
                      </a:lnTo>
                      <a:lnTo>
                        <a:pt x="104" y="0"/>
                      </a:lnTo>
                      <a:lnTo>
                        <a:pt x="101" y="17"/>
                      </a:lnTo>
                      <a:lnTo>
                        <a:pt x="97" y="34"/>
                      </a:lnTo>
                      <a:lnTo>
                        <a:pt x="94" y="52"/>
                      </a:lnTo>
                      <a:lnTo>
                        <a:pt x="91" y="68"/>
                      </a:lnTo>
                      <a:lnTo>
                        <a:pt x="88" y="87"/>
                      </a:lnTo>
                      <a:lnTo>
                        <a:pt x="85" y="103"/>
                      </a:lnTo>
                      <a:lnTo>
                        <a:pt x="81" y="120"/>
                      </a:lnTo>
                      <a:lnTo>
                        <a:pt x="78" y="138"/>
                      </a:lnTo>
                      <a:lnTo>
                        <a:pt x="75" y="155"/>
                      </a:lnTo>
                      <a:lnTo>
                        <a:pt x="72" y="173"/>
                      </a:lnTo>
                      <a:lnTo>
                        <a:pt x="68" y="190"/>
                      </a:lnTo>
                      <a:lnTo>
                        <a:pt x="65" y="206"/>
                      </a:lnTo>
                      <a:lnTo>
                        <a:pt x="62" y="224"/>
                      </a:lnTo>
                      <a:lnTo>
                        <a:pt x="59" y="241"/>
                      </a:lnTo>
                      <a:lnTo>
                        <a:pt x="55" y="259"/>
                      </a:lnTo>
                      <a:lnTo>
                        <a:pt x="52" y="276"/>
                      </a:lnTo>
                      <a:lnTo>
                        <a:pt x="49" y="292"/>
                      </a:lnTo>
                      <a:lnTo>
                        <a:pt x="45" y="311"/>
                      </a:lnTo>
                      <a:lnTo>
                        <a:pt x="43" y="327"/>
                      </a:lnTo>
                      <a:lnTo>
                        <a:pt x="39" y="344"/>
                      </a:lnTo>
                      <a:lnTo>
                        <a:pt x="36" y="362"/>
                      </a:lnTo>
                      <a:lnTo>
                        <a:pt x="33" y="379"/>
                      </a:lnTo>
                      <a:lnTo>
                        <a:pt x="29" y="397"/>
                      </a:lnTo>
                      <a:lnTo>
                        <a:pt x="26" y="413"/>
                      </a:lnTo>
                      <a:lnTo>
                        <a:pt x="23" y="432"/>
                      </a:lnTo>
                      <a:lnTo>
                        <a:pt x="20" y="448"/>
                      </a:lnTo>
                      <a:lnTo>
                        <a:pt x="16" y="465"/>
                      </a:lnTo>
                      <a:lnTo>
                        <a:pt x="13" y="483"/>
                      </a:lnTo>
                      <a:lnTo>
                        <a:pt x="10" y="500"/>
                      </a:lnTo>
                      <a:lnTo>
                        <a:pt x="7" y="517"/>
                      </a:lnTo>
                      <a:lnTo>
                        <a:pt x="3" y="533"/>
                      </a:lnTo>
                      <a:lnTo>
                        <a:pt x="0" y="551"/>
                      </a:lnTo>
                      <a:lnTo>
                        <a:pt x="23" y="5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3" name="Freeform 102"/>
                <p:cNvSpPr>
                  <a:spLocks/>
                </p:cNvSpPr>
                <p:nvPr/>
              </p:nvSpPr>
              <p:spPr bwMode="auto">
                <a:xfrm>
                  <a:off x="5202" y="2853"/>
                  <a:ext cx="8" cy="5"/>
                </a:xfrm>
                <a:custGeom>
                  <a:avLst/>
                  <a:gdLst>
                    <a:gd name="T0" fmla="*/ 0 w 24"/>
                    <a:gd name="T1" fmla="*/ 0 h 14"/>
                    <a:gd name="T2" fmla="*/ 0 w 24"/>
                    <a:gd name="T3" fmla="*/ 5 h 14"/>
                    <a:gd name="T4" fmla="*/ 2 w 24"/>
                    <a:gd name="T5" fmla="*/ 8 h 14"/>
                    <a:gd name="T6" fmla="*/ 6 w 24"/>
                    <a:gd name="T7" fmla="*/ 11 h 14"/>
                    <a:gd name="T8" fmla="*/ 9 w 24"/>
                    <a:gd name="T9" fmla="*/ 14 h 14"/>
                    <a:gd name="T10" fmla="*/ 13 w 24"/>
                    <a:gd name="T11" fmla="*/ 14 h 14"/>
                    <a:gd name="T12" fmla="*/ 18 w 24"/>
                    <a:gd name="T13" fmla="*/ 13 h 14"/>
                    <a:gd name="T14" fmla="*/ 21 w 24"/>
                    <a:gd name="T15" fmla="*/ 10 h 14"/>
                    <a:gd name="T16" fmla="*/ 24 w 24"/>
                    <a:gd name="T17" fmla="*/ 5 h 14"/>
                    <a:gd name="T18" fmla="*/ 0 w 24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4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9" y="14"/>
                      </a:lnTo>
                      <a:lnTo>
                        <a:pt x="13" y="14"/>
                      </a:lnTo>
                      <a:lnTo>
                        <a:pt x="18" y="13"/>
                      </a:lnTo>
                      <a:lnTo>
                        <a:pt x="21" y="10"/>
                      </a:lnTo>
                      <a:lnTo>
                        <a:pt x="24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4" name="Freeform 103"/>
                <p:cNvSpPr>
                  <a:spLocks/>
                </p:cNvSpPr>
                <p:nvPr/>
              </p:nvSpPr>
              <p:spPr bwMode="auto">
                <a:xfrm>
                  <a:off x="5308" y="3215"/>
                  <a:ext cx="171" cy="205"/>
                </a:xfrm>
                <a:custGeom>
                  <a:avLst/>
                  <a:gdLst>
                    <a:gd name="T0" fmla="*/ 21 w 514"/>
                    <a:gd name="T1" fmla="*/ 21 h 614"/>
                    <a:gd name="T2" fmla="*/ 60 w 514"/>
                    <a:gd name="T3" fmla="*/ 18 h 614"/>
                    <a:gd name="T4" fmla="*/ 99 w 514"/>
                    <a:gd name="T5" fmla="*/ 15 h 614"/>
                    <a:gd name="T6" fmla="*/ 138 w 514"/>
                    <a:gd name="T7" fmla="*/ 12 h 614"/>
                    <a:gd name="T8" fmla="*/ 178 w 514"/>
                    <a:gd name="T9" fmla="*/ 9 h 614"/>
                    <a:gd name="T10" fmla="*/ 217 w 514"/>
                    <a:gd name="T11" fmla="*/ 7 h 614"/>
                    <a:gd name="T12" fmla="*/ 256 w 514"/>
                    <a:gd name="T13" fmla="*/ 5 h 614"/>
                    <a:gd name="T14" fmla="*/ 294 w 514"/>
                    <a:gd name="T15" fmla="*/ 2 h 614"/>
                    <a:gd name="T16" fmla="*/ 333 w 514"/>
                    <a:gd name="T17" fmla="*/ 10 h 614"/>
                    <a:gd name="T18" fmla="*/ 365 w 514"/>
                    <a:gd name="T19" fmla="*/ 39 h 614"/>
                    <a:gd name="T20" fmla="*/ 391 w 514"/>
                    <a:gd name="T21" fmla="*/ 76 h 614"/>
                    <a:gd name="T22" fmla="*/ 415 w 514"/>
                    <a:gd name="T23" fmla="*/ 118 h 614"/>
                    <a:gd name="T24" fmla="*/ 435 w 514"/>
                    <a:gd name="T25" fmla="*/ 165 h 614"/>
                    <a:gd name="T26" fmla="*/ 455 w 514"/>
                    <a:gd name="T27" fmla="*/ 213 h 614"/>
                    <a:gd name="T28" fmla="*/ 476 w 514"/>
                    <a:gd name="T29" fmla="*/ 262 h 614"/>
                    <a:gd name="T30" fmla="*/ 500 w 514"/>
                    <a:gd name="T31" fmla="*/ 309 h 614"/>
                    <a:gd name="T32" fmla="*/ 508 w 514"/>
                    <a:gd name="T33" fmla="*/ 339 h 614"/>
                    <a:gd name="T34" fmla="*/ 496 w 514"/>
                    <a:gd name="T35" fmla="*/ 357 h 614"/>
                    <a:gd name="T36" fmla="*/ 484 w 514"/>
                    <a:gd name="T37" fmla="*/ 371 h 614"/>
                    <a:gd name="T38" fmla="*/ 470 w 514"/>
                    <a:gd name="T39" fmla="*/ 386 h 614"/>
                    <a:gd name="T40" fmla="*/ 455 w 514"/>
                    <a:gd name="T41" fmla="*/ 399 h 614"/>
                    <a:gd name="T42" fmla="*/ 439 w 514"/>
                    <a:gd name="T43" fmla="*/ 409 h 614"/>
                    <a:gd name="T44" fmla="*/ 423 w 514"/>
                    <a:gd name="T45" fmla="*/ 419 h 614"/>
                    <a:gd name="T46" fmla="*/ 406 w 514"/>
                    <a:gd name="T47" fmla="*/ 429 h 614"/>
                    <a:gd name="T48" fmla="*/ 386 w 514"/>
                    <a:gd name="T49" fmla="*/ 439 h 614"/>
                    <a:gd name="T50" fmla="*/ 364 w 514"/>
                    <a:gd name="T51" fmla="*/ 453 h 614"/>
                    <a:gd name="T52" fmla="*/ 346 w 514"/>
                    <a:gd name="T53" fmla="*/ 470 h 614"/>
                    <a:gd name="T54" fmla="*/ 330 w 514"/>
                    <a:gd name="T55" fmla="*/ 489 h 614"/>
                    <a:gd name="T56" fmla="*/ 319 w 514"/>
                    <a:gd name="T57" fmla="*/ 512 h 614"/>
                    <a:gd name="T58" fmla="*/ 310 w 514"/>
                    <a:gd name="T59" fmla="*/ 538 h 614"/>
                    <a:gd name="T60" fmla="*/ 304 w 514"/>
                    <a:gd name="T61" fmla="*/ 566 h 614"/>
                    <a:gd name="T62" fmla="*/ 303 w 514"/>
                    <a:gd name="T63" fmla="*/ 598 h 614"/>
                    <a:gd name="T64" fmla="*/ 278 w 514"/>
                    <a:gd name="T65" fmla="*/ 589 h 614"/>
                    <a:gd name="T66" fmla="*/ 237 w 514"/>
                    <a:gd name="T67" fmla="*/ 546 h 614"/>
                    <a:gd name="T68" fmla="*/ 204 w 514"/>
                    <a:gd name="T69" fmla="*/ 508 h 614"/>
                    <a:gd name="T70" fmla="*/ 179 w 514"/>
                    <a:gd name="T71" fmla="*/ 473 h 614"/>
                    <a:gd name="T72" fmla="*/ 162 w 514"/>
                    <a:gd name="T73" fmla="*/ 441 h 614"/>
                    <a:gd name="T74" fmla="*/ 151 w 514"/>
                    <a:gd name="T75" fmla="*/ 409 h 614"/>
                    <a:gd name="T76" fmla="*/ 146 w 514"/>
                    <a:gd name="T77" fmla="*/ 375 h 614"/>
                    <a:gd name="T78" fmla="*/ 146 w 514"/>
                    <a:gd name="T79" fmla="*/ 339 h 614"/>
                    <a:gd name="T80" fmla="*/ 149 w 514"/>
                    <a:gd name="T81" fmla="*/ 300 h 614"/>
                    <a:gd name="T82" fmla="*/ 149 w 514"/>
                    <a:gd name="T83" fmla="*/ 262 h 614"/>
                    <a:gd name="T84" fmla="*/ 144 w 514"/>
                    <a:gd name="T85" fmla="*/ 224 h 614"/>
                    <a:gd name="T86" fmla="*/ 133 w 514"/>
                    <a:gd name="T87" fmla="*/ 185 h 614"/>
                    <a:gd name="T88" fmla="*/ 115 w 514"/>
                    <a:gd name="T89" fmla="*/ 149 h 614"/>
                    <a:gd name="T90" fmla="*/ 92 w 514"/>
                    <a:gd name="T91" fmla="*/ 112 h 614"/>
                    <a:gd name="T92" fmla="*/ 61 w 514"/>
                    <a:gd name="T93" fmla="*/ 76 h 614"/>
                    <a:gd name="T94" fmla="*/ 24 w 514"/>
                    <a:gd name="T95" fmla="*/ 39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14" h="614">
                      <a:moveTo>
                        <a:pt x="0" y="22"/>
                      </a:moveTo>
                      <a:lnTo>
                        <a:pt x="21" y="21"/>
                      </a:lnTo>
                      <a:lnTo>
                        <a:pt x="40" y="19"/>
                      </a:lnTo>
                      <a:lnTo>
                        <a:pt x="60" y="18"/>
                      </a:lnTo>
                      <a:lnTo>
                        <a:pt x="79" y="16"/>
                      </a:lnTo>
                      <a:lnTo>
                        <a:pt x="99" y="15"/>
                      </a:lnTo>
                      <a:lnTo>
                        <a:pt x="118" y="13"/>
                      </a:lnTo>
                      <a:lnTo>
                        <a:pt x="138" y="12"/>
                      </a:lnTo>
                      <a:lnTo>
                        <a:pt x="159" y="10"/>
                      </a:lnTo>
                      <a:lnTo>
                        <a:pt x="178" y="9"/>
                      </a:lnTo>
                      <a:lnTo>
                        <a:pt x="197" y="7"/>
                      </a:lnTo>
                      <a:lnTo>
                        <a:pt x="217" y="7"/>
                      </a:lnTo>
                      <a:lnTo>
                        <a:pt x="236" y="6"/>
                      </a:lnTo>
                      <a:lnTo>
                        <a:pt x="256" y="5"/>
                      </a:lnTo>
                      <a:lnTo>
                        <a:pt x="275" y="2"/>
                      </a:lnTo>
                      <a:lnTo>
                        <a:pt x="294" y="2"/>
                      </a:lnTo>
                      <a:lnTo>
                        <a:pt x="314" y="0"/>
                      </a:lnTo>
                      <a:lnTo>
                        <a:pt x="333" y="10"/>
                      </a:lnTo>
                      <a:lnTo>
                        <a:pt x="349" y="23"/>
                      </a:lnTo>
                      <a:lnTo>
                        <a:pt x="365" y="39"/>
                      </a:lnTo>
                      <a:lnTo>
                        <a:pt x="380" y="57"/>
                      </a:lnTo>
                      <a:lnTo>
                        <a:pt x="391" y="76"/>
                      </a:lnTo>
                      <a:lnTo>
                        <a:pt x="403" y="98"/>
                      </a:lnTo>
                      <a:lnTo>
                        <a:pt x="415" y="118"/>
                      </a:lnTo>
                      <a:lnTo>
                        <a:pt x="425" y="141"/>
                      </a:lnTo>
                      <a:lnTo>
                        <a:pt x="435" y="165"/>
                      </a:lnTo>
                      <a:lnTo>
                        <a:pt x="445" y="189"/>
                      </a:lnTo>
                      <a:lnTo>
                        <a:pt x="455" y="213"/>
                      </a:lnTo>
                      <a:lnTo>
                        <a:pt x="464" y="239"/>
                      </a:lnTo>
                      <a:lnTo>
                        <a:pt x="476" y="262"/>
                      </a:lnTo>
                      <a:lnTo>
                        <a:pt x="487" y="285"/>
                      </a:lnTo>
                      <a:lnTo>
                        <a:pt x="500" y="309"/>
                      </a:lnTo>
                      <a:lnTo>
                        <a:pt x="514" y="332"/>
                      </a:lnTo>
                      <a:lnTo>
                        <a:pt x="508" y="339"/>
                      </a:lnTo>
                      <a:lnTo>
                        <a:pt x="502" y="348"/>
                      </a:lnTo>
                      <a:lnTo>
                        <a:pt x="496" y="357"/>
                      </a:lnTo>
                      <a:lnTo>
                        <a:pt x="490" y="364"/>
                      </a:lnTo>
                      <a:lnTo>
                        <a:pt x="484" y="371"/>
                      </a:lnTo>
                      <a:lnTo>
                        <a:pt x="477" y="378"/>
                      </a:lnTo>
                      <a:lnTo>
                        <a:pt x="470" y="386"/>
                      </a:lnTo>
                      <a:lnTo>
                        <a:pt x="463" y="391"/>
                      </a:lnTo>
                      <a:lnTo>
                        <a:pt x="455" y="399"/>
                      </a:lnTo>
                      <a:lnTo>
                        <a:pt x="448" y="403"/>
                      </a:lnTo>
                      <a:lnTo>
                        <a:pt x="439" y="409"/>
                      </a:lnTo>
                      <a:lnTo>
                        <a:pt x="432" y="415"/>
                      </a:lnTo>
                      <a:lnTo>
                        <a:pt x="423" y="419"/>
                      </a:lnTo>
                      <a:lnTo>
                        <a:pt x="416" y="425"/>
                      </a:lnTo>
                      <a:lnTo>
                        <a:pt x="406" y="429"/>
                      </a:lnTo>
                      <a:lnTo>
                        <a:pt x="399" y="432"/>
                      </a:lnTo>
                      <a:lnTo>
                        <a:pt x="386" y="439"/>
                      </a:lnTo>
                      <a:lnTo>
                        <a:pt x="375" y="445"/>
                      </a:lnTo>
                      <a:lnTo>
                        <a:pt x="364" y="453"/>
                      </a:lnTo>
                      <a:lnTo>
                        <a:pt x="355" y="461"/>
                      </a:lnTo>
                      <a:lnTo>
                        <a:pt x="346" y="470"/>
                      </a:lnTo>
                      <a:lnTo>
                        <a:pt x="338" y="479"/>
                      </a:lnTo>
                      <a:lnTo>
                        <a:pt x="330" y="489"/>
                      </a:lnTo>
                      <a:lnTo>
                        <a:pt x="325" y="501"/>
                      </a:lnTo>
                      <a:lnTo>
                        <a:pt x="319" y="512"/>
                      </a:lnTo>
                      <a:lnTo>
                        <a:pt x="314" y="525"/>
                      </a:lnTo>
                      <a:lnTo>
                        <a:pt x="310" y="538"/>
                      </a:lnTo>
                      <a:lnTo>
                        <a:pt x="307" y="551"/>
                      </a:lnTo>
                      <a:lnTo>
                        <a:pt x="304" y="566"/>
                      </a:lnTo>
                      <a:lnTo>
                        <a:pt x="303" y="582"/>
                      </a:lnTo>
                      <a:lnTo>
                        <a:pt x="303" y="598"/>
                      </a:lnTo>
                      <a:lnTo>
                        <a:pt x="303" y="614"/>
                      </a:lnTo>
                      <a:lnTo>
                        <a:pt x="278" y="589"/>
                      </a:lnTo>
                      <a:lnTo>
                        <a:pt x="256" y="566"/>
                      </a:lnTo>
                      <a:lnTo>
                        <a:pt x="237" y="546"/>
                      </a:lnTo>
                      <a:lnTo>
                        <a:pt x="220" y="527"/>
                      </a:lnTo>
                      <a:lnTo>
                        <a:pt x="204" y="508"/>
                      </a:lnTo>
                      <a:lnTo>
                        <a:pt x="191" y="490"/>
                      </a:lnTo>
                      <a:lnTo>
                        <a:pt x="179" y="473"/>
                      </a:lnTo>
                      <a:lnTo>
                        <a:pt x="170" y="457"/>
                      </a:lnTo>
                      <a:lnTo>
                        <a:pt x="162" y="441"/>
                      </a:lnTo>
                      <a:lnTo>
                        <a:pt x="156" y="425"/>
                      </a:lnTo>
                      <a:lnTo>
                        <a:pt x="151" y="409"/>
                      </a:lnTo>
                      <a:lnTo>
                        <a:pt x="147" y="393"/>
                      </a:lnTo>
                      <a:lnTo>
                        <a:pt x="146" y="375"/>
                      </a:lnTo>
                      <a:lnTo>
                        <a:pt x="146" y="358"/>
                      </a:lnTo>
                      <a:lnTo>
                        <a:pt x="146" y="339"/>
                      </a:lnTo>
                      <a:lnTo>
                        <a:pt x="147" y="319"/>
                      </a:lnTo>
                      <a:lnTo>
                        <a:pt x="149" y="300"/>
                      </a:lnTo>
                      <a:lnTo>
                        <a:pt x="149" y="281"/>
                      </a:lnTo>
                      <a:lnTo>
                        <a:pt x="149" y="262"/>
                      </a:lnTo>
                      <a:lnTo>
                        <a:pt x="147" y="242"/>
                      </a:lnTo>
                      <a:lnTo>
                        <a:pt x="144" y="224"/>
                      </a:lnTo>
                      <a:lnTo>
                        <a:pt x="138" y="205"/>
                      </a:lnTo>
                      <a:lnTo>
                        <a:pt x="133" y="185"/>
                      </a:lnTo>
                      <a:lnTo>
                        <a:pt x="124" y="167"/>
                      </a:lnTo>
                      <a:lnTo>
                        <a:pt x="115" y="149"/>
                      </a:lnTo>
                      <a:lnTo>
                        <a:pt x="105" y="130"/>
                      </a:lnTo>
                      <a:lnTo>
                        <a:pt x="92" y="112"/>
                      </a:lnTo>
                      <a:lnTo>
                        <a:pt x="77" y="93"/>
                      </a:lnTo>
                      <a:lnTo>
                        <a:pt x="61" y="76"/>
                      </a:lnTo>
                      <a:lnTo>
                        <a:pt x="44" y="58"/>
                      </a:lnTo>
                      <a:lnTo>
                        <a:pt x="24" y="39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5" name="Freeform 104"/>
                <p:cNvSpPr>
                  <a:spLocks/>
                </p:cNvSpPr>
                <p:nvPr/>
              </p:nvSpPr>
              <p:spPr bwMode="auto">
                <a:xfrm>
                  <a:off x="5308" y="3212"/>
                  <a:ext cx="106" cy="15"/>
                </a:xfrm>
                <a:custGeom>
                  <a:avLst/>
                  <a:gdLst>
                    <a:gd name="T0" fmla="*/ 319 w 319"/>
                    <a:gd name="T1" fmla="*/ 1 h 45"/>
                    <a:gd name="T2" fmla="*/ 314 w 319"/>
                    <a:gd name="T3" fmla="*/ 0 h 45"/>
                    <a:gd name="T4" fmla="*/ 294 w 319"/>
                    <a:gd name="T5" fmla="*/ 1 h 45"/>
                    <a:gd name="T6" fmla="*/ 275 w 319"/>
                    <a:gd name="T7" fmla="*/ 2 h 45"/>
                    <a:gd name="T8" fmla="*/ 255 w 319"/>
                    <a:gd name="T9" fmla="*/ 4 h 45"/>
                    <a:gd name="T10" fmla="*/ 236 w 319"/>
                    <a:gd name="T11" fmla="*/ 5 h 45"/>
                    <a:gd name="T12" fmla="*/ 215 w 319"/>
                    <a:gd name="T13" fmla="*/ 7 h 45"/>
                    <a:gd name="T14" fmla="*/ 195 w 319"/>
                    <a:gd name="T15" fmla="*/ 8 h 45"/>
                    <a:gd name="T16" fmla="*/ 176 w 319"/>
                    <a:gd name="T17" fmla="*/ 10 h 45"/>
                    <a:gd name="T18" fmla="*/ 157 w 319"/>
                    <a:gd name="T19" fmla="*/ 10 h 45"/>
                    <a:gd name="T20" fmla="*/ 137 w 319"/>
                    <a:gd name="T21" fmla="*/ 11 h 45"/>
                    <a:gd name="T22" fmla="*/ 118 w 319"/>
                    <a:gd name="T23" fmla="*/ 13 h 45"/>
                    <a:gd name="T24" fmla="*/ 99 w 319"/>
                    <a:gd name="T25" fmla="*/ 16 h 45"/>
                    <a:gd name="T26" fmla="*/ 79 w 319"/>
                    <a:gd name="T27" fmla="*/ 16 h 45"/>
                    <a:gd name="T28" fmla="*/ 58 w 319"/>
                    <a:gd name="T29" fmla="*/ 17 h 45"/>
                    <a:gd name="T30" fmla="*/ 40 w 319"/>
                    <a:gd name="T31" fmla="*/ 18 h 45"/>
                    <a:gd name="T32" fmla="*/ 21 w 319"/>
                    <a:gd name="T33" fmla="*/ 20 h 45"/>
                    <a:gd name="T34" fmla="*/ 0 w 319"/>
                    <a:gd name="T35" fmla="*/ 21 h 45"/>
                    <a:gd name="T36" fmla="*/ 2 w 319"/>
                    <a:gd name="T37" fmla="*/ 45 h 45"/>
                    <a:gd name="T38" fmla="*/ 21 w 319"/>
                    <a:gd name="T39" fmla="*/ 43 h 45"/>
                    <a:gd name="T40" fmla="*/ 41 w 319"/>
                    <a:gd name="T41" fmla="*/ 42 h 45"/>
                    <a:gd name="T42" fmla="*/ 60 w 319"/>
                    <a:gd name="T43" fmla="*/ 40 h 45"/>
                    <a:gd name="T44" fmla="*/ 80 w 319"/>
                    <a:gd name="T45" fmla="*/ 39 h 45"/>
                    <a:gd name="T46" fmla="*/ 99 w 319"/>
                    <a:gd name="T47" fmla="*/ 37 h 45"/>
                    <a:gd name="T48" fmla="*/ 120 w 319"/>
                    <a:gd name="T49" fmla="*/ 36 h 45"/>
                    <a:gd name="T50" fmla="*/ 138 w 319"/>
                    <a:gd name="T51" fmla="*/ 34 h 45"/>
                    <a:gd name="T52" fmla="*/ 159 w 319"/>
                    <a:gd name="T53" fmla="*/ 33 h 45"/>
                    <a:gd name="T54" fmla="*/ 178 w 319"/>
                    <a:gd name="T55" fmla="*/ 33 h 45"/>
                    <a:gd name="T56" fmla="*/ 198 w 319"/>
                    <a:gd name="T57" fmla="*/ 30 h 45"/>
                    <a:gd name="T58" fmla="*/ 217 w 319"/>
                    <a:gd name="T59" fmla="*/ 29 h 45"/>
                    <a:gd name="T60" fmla="*/ 237 w 319"/>
                    <a:gd name="T61" fmla="*/ 27 h 45"/>
                    <a:gd name="T62" fmla="*/ 256 w 319"/>
                    <a:gd name="T63" fmla="*/ 27 h 45"/>
                    <a:gd name="T64" fmla="*/ 275 w 319"/>
                    <a:gd name="T65" fmla="*/ 26 h 45"/>
                    <a:gd name="T66" fmla="*/ 295 w 319"/>
                    <a:gd name="T67" fmla="*/ 24 h 45"/>
                    <a:gd name="T68" fmla="*/ 314 w 319"/>
                    <a:gd name="T69" fmla="*/ 23 h 45"/>
                    <a:gd name="T70" fmla="*/ 309 w 319"/>
                    <a:gd name="T71" fmla="*/ 21 h 45"/>
                    <a:gd name="T72" fmla="*/ 319 w 319"/>
                    <a:gd name="T7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9" h="45">
                      <a:moveTo>
                        <a:pt x="319" y="1"/>
                      </a:moveTo>
                      <a:lnTo>
                        <a:pt x="314" y="0"/>
                      </a:lnTo>
                      <a:lnTo>
                        <a:pt x="294" y="1"/>
                      </a:lnTo>
                      <a:lnTo>
                        <a:pt x="275" y="2"/>
                      </a:lnTo>
                      <a:lnTo>
                        <a:pt x="255" y="4"/>
                      </a:lnTo>
                      <a:lnTo>
                        <a:pt x="236" y="5"/>
                      </a:lnTo>
                      <a:lnTo>
                        <a:pt x="215" y="7"/>
                      </a:lnTo>
                      <a:lnTo>
                        <a:pt x="195" y="8"/>
                      </a:lnTo>
                      <a:lnTo>
                        <a:pt x="176" y="10"/>
                      </a:lnTo>
                      <a:lnTo>
                        <a:pt x="157" y="10"/>
                      </a:lnTo>
                      <a:lnTo>
                        <a:pt x="137" y="11"/>
                      </a:lnTo>
                      <a:lnTo>
                        <a:pt x="118" y="13"/>
                      </a:lnTo>
                      <a:lnTo>
                        <a:pt x="99" y="16"/>
                      </a:lnTo>
                      <a:lnTo>
                        <a:pt x="79" y="16"/>
                      </a:lnTo>
                      <a:lnTo>
                        <a:pt x="58" y="17"/>
                      </a:lnTo>
                      <a:lnTo>
                        <a:pt x="40" y="18"/>
                      </a:lnTo>
                      <a:lnTo>
                        <a:pt x="21" y="20"/>
                      </a:lnTo>
                      <a:lnTo>
                        <a:pt x="0" y="21"/>
                      </a:lnTo>
                      <a:lnTo>
                        <a:pt x="2" y="45"/>
                      </a:lnTo>
                      <a:lnTo>
                        <a:pt x="21" y="43"/>
                      </a:lnTo>
                      <a:lnTo>
                        <a:pt x="41" y="42"/>
                      </a:lnTo>
                      <a:lnTo>
                        <a:pt x="60" y="40"/>
                      </a:lnTo>
                      <a:lnTo>
                        <a:pt x="80" y="39"/>
                      </a:lnTo>
                      <a:lnTo>
                        <a:pt x="99" y="37"/>
                      </a:lnTo>
                      <a:lnTo>
                        <a:pt x="120" y="36"/>
                      </a:lnTo>
                      <a:lnTo>
                        <a:pt x="138" y="34"/>
                      </a:lnTo>
                      <a:lnTo>
                        <a:pt x="159" y="33"/>
                      </a:lnTo>
                      <a:lnTo>
                        <a:pt x="178" y="33"/>
                      </a:lnTo>
                      <a:lnTo>
                        <a:pt x="198" y="30"/>
                      </a:lnTo>
                      <a:lnTo>
                        <a:pt x="217" y="29"/>
                      </a:lnTo>
                      <a:lnTo>
                        <a:pt x="237" y="27"/>
                      </a:lnTo>
                      <a:lnTo>
                        <a:pt x="256" y="27"/>
                      </a:lnTo>
                      <a:lnTo>
                        <a:pt x="275" y="26"/>
                      </a:lnTo>
                      <a:lnTo>
                        <a:pt x="295" y="24"/>
                      </a:lnTo>
                      <a:lnTo>
                        <a:pt x="314" y="23"/>
                      </a:lnTo>
                      <a:lnTo>
                        <a:pt x="309" y="21"/>
                      </a:lnTo>
                      <a:lnTo>
                        <a:pt x="31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6" name="Freeform 105"/>
                <p:cNvSpPr>
                  <a:spLocks/>
                </p:cNvSpPr>
                <p:nvPr/>
              </p:nvSpPr>
              <p:spPr bwMode="auto">
                <a:xfrm>
                  <a:off x="5411" y="3212"/>
                  <a:ext cx="72" cy="116"/>
                </a:xfrm>
                <a:custGeom>
                  <a:avLst/>
                  <a:gdLst>
                    <a:gd name="T0" fmla="*/ 215 w 215"/>
                    <a:gd name="T1" fmla="*/ 348 h 348"/>
                    <a:gd name="T2" fmla="*/ 215 w 215"/>
                    <a:gd name="T3" fmla="*/ 335 h 348"/>
                    <a:gd name="T4" fmla="*/ 202 w 215"/>
                    <a:gd name="T5" fmla="*/ 313 h 348"/>
                    <a:gd name="T6" fmla="*/ 189 w 215"/>
                    <a:gd name="T7" fmla="*/ 289 h 348"/>
                    <a:gd name="T8" fmla="*/ 178 w 215"/>
                    <a:gd name="T9" fmla="*/ 268 h 348"/>
                    <a:gd name="T10" fmla="*/ 167 w 215"/>
                    <a:gd name="T11" fmla="*/ 243 h 348"/>
                    <a:gd name="T12" fmla="*/ 157 w 215"/>
                    <a:gd name="T13" fmla="*/ 218 h 348"/>
                    <a:gd name="T14" fmla="*/ 146 w 215"/>
                    <a:gd name="T15" fmla="*/ 195 h 348"/>
                    <a:gd name="T16" fmla="*/ 136 w 215"/>
                    <a:gd name="T17" fmla="*/ 170 h 348"/>
                    <a:gd name="T18" fmla="*/ 126 w 215"/>
                    <a:gd name="T19" fmla="*/ 147 h 348"/>
                    <a:gd name="T20" fmla="*/ 116 w 215"/>
                    <a:gd name="T21" fmla="*/ 124 h 348"/>
                    <a:gd name="T22" fmla="*/ 104 w 215"/>
                    <a:gd name="T23" fmla="*/ 102 h 348"/>
                    <a:gd name="T24" fmla="*/ 93 w 215"/>
                    <a:gd name="T25" fmla="*/ 80 h 348"/>
                    <a:gd name="T26" fmla="*/ 80 w 215"/>
                    <a:gd name="T27" fmla="*/ 61 h 348"/>
                    <a:gd name="T28" fmla="*/ 65 w 215"/>
                    <a:gd name="T29" fmla="*/ 41 h 348"/>
                    <a:gd name="T30" fmla="*/ 49 w 215"/>
                    <a:gd name="T31" fmla="*/ 25 h 348"/>
                    <a:gd name="T32" fmla="*/ 30 w 215"/>
                    <a:gd name="T33" fmla="*/ 12 h 348"/>
                    <a:gd name="T34" fmla="*/ 10 w 215"/>
                    <a:gd name="T35" fmla="*/ 0 h 348"/>
                    <a:gd name="T36" fmla="*/ 0 w 215"/>
                    <a:gd name="T37" fmla="*/ 20 h 348"/>
                    <a:gd name="T38" fmla="*/ 17 w 215"/>
                    <a:gd name="T39" fmla="*/ 31 h 348"/>
                    <a:gd name="T40" fmla="*/ 33 w 215"/>
                    <a:gd name="T41" fmla="*/ 44 h 348"/>
                    <a:gd name="T42" fmla="*/ 48 w 215"/>
                    <a:gd name="T43" fmla="*/ 57 h 348"/>
                    <a:gd name="T44" fmla="*/ 61 w 215"/>
                    <a:gd name="T45" fmla="*/ 73 h 348"/>
                    <a:gd name="T46" fmla="*/ 72 w 215"/>
                    <a:gd name="T47" fmla="*/ 93 h 348"/>
                    <a:gd name="T48" fmla="*/ 84 w 215"/>
                    <a:gd name="T49" fmla="*/ 112 h 348"/>
                    <a:gd name="T50" fmla="*/ 94 w 215"/>
                    <a:gd name="T51" fmla="*/ 134 h 348"/>
                    <a:gd name="T52" fmla="*/ 104 w 215"/>
                    <a:gd name="T53" fmla="*/ 156 h 348"/>
                    <a:gd name="T54" fmla="*/ 114 w 215"/>
                    <a:gd name="T55" fmla="*/ 179 h 348"/>
                    <a:gd name="T56" fmla="*/ 125 w 215"/>
                    <a:gd name="T57" fmla="*/ 204 h 348"/>
                    <a:gd name="T58" fmla="*/ 135 w 215"/>
                    <a:gd name="T59" fmla="*/ 228 h 348"/>
                    <a:gd name="T60" fmla="*/ 145 w 215"/>
                    <a:gd name="T61" fmla="*/ 253 h 348"/>
                    <a:gd name="T62" fmla="*/ 155 w 215"/>
                    <a:gd name="T63" fmla="*/ 278 h 348"/>
                    <a:gd name="T64" fmla="*/ 168 w 215"/>
                    <a:gd name="T65" fmla="*/ 301 h 348"/>
                    <a:gd name="T66" fmla="*/ 180 w 215"/>
                    <a:gd name="T67" fmla="*/ 326 h 348"/>
                    <a:gd name="T68" fmla="*/ 194 w 215"/>
                    <a:gd name="T69" fmla="*/ 348 h 348"/>
                    <a:gd name="T70" fmla="*/ 194 w 215"/>
                    <a:gd name="T71" fmla="*/ 335 h 348"/>
                    <a:gd name="T72" fmla="*/ 215 w 215"/>
                    <a:gd name="T73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5" h="348">
                      <a:moveTo>
                        <a:pt x="215" y="348"/>
                      </a:moveTo>
                      <a:lnTo>
                        <a:pt x="215" y="335"/>
                      </a:lnTo>
                      <a:lnTo>
                        <a:pt x="202" y="313"/>
                      </a:lnTo>
                      <a:lnTo>
                        <a:pt x="189" y="289"/>
                      </a:lnTo>
                      <a:lnTo>
                        <a:pt x="178" y="268"/>
                      </a:lnTo>
                      <a:lnTo>
                        <a:pt x="167" y="243"/>
                      </a:lnTo>
                      <a:lnTo>
                        <a:pt x="157" y="218"/>
                      </a:lnTo>
                      <a:lnTo>
                        <a:pt x="146" y="195"/>
                      </a:lnTo>
                      <a:lnTo>
                        <a:pt x="136" y="170"/>
                      </a:lnTo>
                      <a:lnTo>
                        <a:pt x="126" y="147"/>
                      </a:lnTo>
                      <a:lnTo>
                        <a:pt x="116" y="124"/>
                      </a:lnTo>
                      <a:lnTo>
                        <a:pt x="104" y="102"/>
                      </a:lnTo>
                      <a:lnTo>
                        <a:pt x="93" y="80"/>
                      </a:lnTo>
                      <a:lnTo>
                        <a:pt x="80" y="61"/>
                      </a:lnTo>
                      <a:lnTo>
                        <a:pt x="65" y="41"/>
                      </a:lnTo>
                      <a:lnTo>
                        <a:pt x="49" y="25"/>
                      </a:lnTo>
                      <a:lnTo>
                        <a:pt x="30" y="12"/>
                      </a:lnTo>
                      <a:lnTo>
                        <a:pt x="10" y="0"/>
                      </a:lnTo>
                      <a:lnTo>
                        <a:pt x="0" y="20"/>
                      </a:lnTo>
                      <a:lnTo>
                        <a:pt x="17" y="31"/>
                      </a:lnTo>
                      <a:lnTo>
                        <a:pt x="33" y="44"/>
                      </a:lnTo>
                      <a:lnTo>
                        <a:pt x="48" y="57"/>
                      </a:lnTo>
                      <a:lnTo>
                        <a:pt x="61" y="73"/>
                      </a:lnTo>
                      <a:lnTo>
                        <a:pt x="72" y="93"/>
                      </a:lnTo>
                      <a:lnTo>
                        <a:pt x="84" y="112"/>
                      </a:lnTo>
                      <a:lnTo>
                        <a:pt x="94" y="134"/>
                      </a:lnTo>
                      <a:lnTo>
                        <a:pt x="104" y="156"/>
                      </a:lnTo>
                      <a:lnTo>
                        <a:pt x="114" y="179"/>
                      </a:lnTo>
                      <a:lnTo>
                        <a:pt x="125" y="204"/>
                      </a:lnTo>
                      <a:lnTo>
                        <a:pt x="135" y="228"/>
                      </a:lnTo>
                      <a:lnTo>
                        <a:pt x="145" y="253"/>
                      </a:lnTo>
                      <a:lnTo>
                        <a:pt x="155" y="278"/>
                      </a:lnTo>
                      <a:lnTo>
                        <a:pt x="168" y="301"/>
                      </a:lnTo>
                      <a:lnTo>
                        <a:pt x="180" y="326"/>
                      </a:lnTo>
                      <a:lnTo>
                        <a:pt x="194" y="348"/>
                      </a:lnTo>
                      <a:lnTo>
                        <a:pt x="194" y="335"/>
                      </a:lnTo>
                      <a:lnTo>
                        <a:pt x="215" y="3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7" name="Freeform 106"/>
                <p:cNvSpPr>
                  <a:spLocks/>
                </p:cNvSpPr>
                <p:nvPr/>
              </p:nvSpPr>
              <p:spPr bwMode="auto">
                <a:xfrm>
                  <a:off x="5439" y="3324"/>
                  <a:ext cx="44" cy="39"/>
                </a:xfrm>
                <a:custGeom>
                  <a:avLst/>
                  <a:gdLst>
                    <a:gd name="T0" fmla="*/ 10 w 131"/>
                    <a:gd name="T1" fmla="*/ 119 h 119"/>
                    <a:gd name="T2" fmla="*/ 19 w 131"/>
                    <a:gd name="T3" fmla="*/ 114 h 119"/>
                    <a:gd name="T4" fmla="*/ 27 w 131"/>
                    <a:gd name="T5" fmla="*/ 110 h 119"/>
                    <a:gd name="T6" fmla="*/ 38 w 131"/>
                    <a:gd name="T7" fmla="*/ 106 h 119"/>
                    <a:gd name="T8" fmla="*/ 45 w 131"/>
                    <a:gd name="T9" fmla="*/ 100 h 119"/>
                    <a:gd name="T10" fmla="*/ 54 w 131"/>
                    <a:gd name="T11" fmla="*/ 94 h 119"/>
                    <a:gd name="T12" fmla="*/ 62 w 131"/>
                    <a:gd name="T13" fmla="*/ 88 h 119"/>
                    <a:gd name="T14" fmla="*/ 70 w 131"/>
                    <a:gd name="T15" fmla="*/ 82 h 119"/>
                    <a:gd name="T16" fmla="*/ 77 w 131"/>
                    <a:gd name="T17" fmla="*/ 75 h 119"/>
                    <a:gd name="T18" fmla="*/ 84 w 131"/>
                    <a:gd name="T19" fmla="*/ 69 h 119"/>
                    <a:gd name="T20" fmla="*/ 93 w 131"/>
                    <a:gd name="T21" fmla="*/ 62 h 119"/>
                    <a:gd name="T22" fmla="*/ 99 w 131"/>
                    <a:gd name="T23" fmla="*/ 55 h 119"/>
                    <a:gd name="T24" fmla="*/ 106 w 131"/>
                    <a:gd name="T25" fmla="*/ 46 h 119"/>
                    <a:gd name="T26" fmla="*/ 113 w 131"/>
                    <a:gd name="T27" fmla="*/ 39 h 119"/>
                    <a:gd name="T28" fmla="*/ 119 w 131"/>
                    <a:gd name="T29" fmla="*/ 30 h 119"/>
                    <a:gd name="T30" fmla="*/ 125 w 131"/>
                    <a:gd name="T31" fmla="*/ 21 h 119"/>
                    <a:gd name="T32" fmla="*/ 131 w 131"/>
                    <a:gd name="T33" fmla="*/ 13 h 119"/>
                    <a:gd name="T34" fmla="*/ 110 w 131"/>
                    <a:gd name="T35" fmla="*/ 0 h 119"/>
                    <a:gd name="T36" fmla="*/ 106 w 131"/>
                    <a:gd name="T37" fmla="*/ 8 h 119"/>
                    <a:gd name="T38" fmla="*/ 100 w 131"/>
                    <a:gd name="T39" fmla="*/ 16 h 119"/>
                    <a:gd name="T40" fmla="*/ 94 w 131"/>
                    <a:gd name="T41" fmla="*/ 24 h 119"/>
                    <a:gd name="T42" fmla="*/ 89 w 131"/>
                    <a:gd name="T43" fmla="*/ 32 h 119"/>
                    <a:gd name="T44" fmla="*/ 83 w 131"/>
                    <a:gd name="T45" fmla="*/ 39 h 119"/>
                    <a:gd name="T46" fmla="*/ 75 w 131"/>
                    <a:gd name="T47" fmla="*/ 45 h 119"/>
                    <a:gd name="T48" fmla="*/ 70 w 131"/>
                    <a:gd name="T49" fmla="*/ 52 h 119"/>
                    <a:gd name="T50" fmla="*/ 62 w 131"/>
                    <a:gd name="T51" fmla="*/ 58 h 119"/>
                    <a:gd name="T52" fmla="*/ 55 w 131"/>
                    <a:gd name="T53" fmla="*/ 64 h 119"/>
                    <a:gd name="T54" fmla="*/ 48 w 131"/>
                    <a:gd name="T55" fmla="*/ 69 h 119"/>
                    <a:gd name="T56" fmla="*/ 39 w 131"/>
                    <a:gd name="T57" fmla="*/ 75 h 119"/>
                    <a:gd name="T58" fmla="*/ 32 w 131"/>
                    <a:gd name="T59" fmla="*/ 81 h 119"/>
                    <a:gd name="T60" fmla="*/ 25 w 131"/>
                    <a:gd name="T61" fmla="*/ 84 h 119"/>
                    <a:gd name="T62" fmla="*/ 17 w 131"/>
                    <a:gd name="T63" fmla="*/ 90 h 119"/>
                    <a:gd name="T64" fmla="*/ 9 w 131"/>
                    <a:gd name="T65" fmla="*/ 93 h 119"/>
                    <a:gd name="T66" fmla="*/ 0 w 131"/>
                    <a:gd name="T67" fmla="*/ 97 h 119"/>
                    <a:gd name="T68" fmla="*/ 10 w 131"/>
                    <a:gd name="T69" fmla="*/ 11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1" h="119">
                      <a:moveTo>
                        <a:pt x="10" y="119"/>
                      </a:moveTo>
                      <a:lnTo>
                        <a:pt x="19" y="114"/>
                      </a:lnTo>
                      <a:lnTo>
                        <a:pt x="27" y="110"/>
                      </a:lnTo>
                      <a:lnTo>
                        <a:pt x="38" y="106"/>
                      </a:lnTo>
                      <a:lnTo>
                        <a:pt x="45" y="100"/>
                      </a:lnTo>
                      <a:lnTo>
                        <a:pt x="54" y="94"/>
                      </a:lnTo>
                      <a:lnTo>
                        <a:pt x="62" y="88"/>
                      </a:lnTo>
                      <a:lnTo>
                        <a:pt x="70" y="82"/>
                      </a:lnTo>
                      <a:lnTo>
                        <a:pt x="77" y="75"/>
                      </a:lnTo>
                      <a:lnTo>
                        <a:pt x="84" y="69"/>
                      </a:lnTo>
                      <a:lnTo>
                        <a:pt x="93" y="62"/>
                      </a:lnTo>
                      <a:lnTo>
                        <a:pt x="99" y="55"/>
                      </a:lnTo>
                      <a:lnTo>
                        <a:pt x="106" y="46"/>
                      </a:lnTo>
                      <a:lnTo>
                        <a:pt x="113" y="39"/>
                      </a:lnTo>
                      <a:lnTo>
                        <a:pt x="119" y="30"/>
                      </a:lnTo>
                      <a:lnTo>
                        <a:pt x="125" y="21"/>
                      </a:lnTo>
                      <a:lnTo>
                        <a:pt x="131" y="13"/>
                      </a:lnTo>
                      <a:lnTo>
                        <a:pt x="110" y="0"/>
                      </a:lnTo>
                      <a:lnTo>
                        <a:pt x="106" y="8"/>
                      </a:lnTo>
                      <a:lnTo>
                        <a:pt x="100" y="16"/>
                      </a:lnTo>
                      <a:lnTo>
                        <a:pt x="94" y="24"/>
                      </a:lnTo>
                      <a:lnTo>
                        <a:pt x="89" y="32"/>
                      </a:lnTo>
                      <a:lnTo>
                        <a:pt x="83" y="39"/>
                      </a:lnTo>
                      <a:lnTo>
                        <a:pt x="75" y="45"/>
                      </a:lnTo>
                      <a:lnTo>
                        <a:pt x="70" y="52"/>
                      </a:lnTo>
                      <a:lnTo>
                        <a:pt x="62" y="58"/>
                      </a:lnTo>
                      <a:lnTo>
                        <a:pt x="55" y="64"/>
                      </a:lnTo>
                      <a:lnTo>
                        <a:pt x="48" y="69"/>
                      </a:lnTo>
                      <a:lnTo>
                        <a:pt x="39" y="75"/>
                      </a:lnTo>
                      <a:lnTo>
                        <a:pt x="32" y="81"/>
                      </a:lnTo>
                      <a:lnTo>
                        <a:pt x="25" y="84"/>
                      </a:lnTo>
                      <a:lnTo>
                        <a:pt x="17" y="90"/>
                      </a:lnTo>
                      <a:lnTo>
                        <a:pt x="9" y="93"/>
                      </a:lnTo>
                      <a:lnTo>
                        <a:pt x="0" y="97"/>
                      </a:lnTo>
                      <a:lnTo>
                        <a:pt x="10" y="1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8" name="Freeform 107"/>
                <p:cNvSpPr>
                  <a:spLocks/>
                </p:cNvSpPr>
                <p:nvPr/>
              </p:nvSpPr>
              <p:spPr bwMode="auto">
                <a:xfrm>
                  <a:off x="5405" y="3356"/>
                  <a:ext cx="37" cy="67"/>
                </a:xfrm>
                <a:custGeom>
                  <a:avLst/>
                  <a:gdLst>
                    <a:gd name="T0" fmla="*/ 3 w 112"/>
                    <a:gd name="T1" fmla="*/ 201 h 201"/>
                    <a:gd name="T2" fmla="*/ 23 w 112"/>
                    <a:gd name="T3" fmla="*/ 192 h 201"/>
                    <a:gd name="T4" fmla="*/ 23 w 112"/>
                    <a:gd name="T5" fmla="*/ 176 h 201"/>
                    <a:gd name="T6" fmla="*/ 23 w 112"/>
                    <a:gd name="T7" fmla="*/ 160 h 201"/>
                    <a:gd name="T8" fmla="*/ 25 w 112"/>
                    <a:gd name="T9" fmla="*/ 147 h 201"/>
                    <a:gd name="T10" fmla="*/ 28 w 112"/>
                    <a:gd name="T11" fmla="*/ 132 h 201"/>
                    <a:gd name="T12" fmla="*/ 31 w 112"/>
                    <a:gd name="T13" fmla="*/ 119 h 201"/>
                    <a:gd name="T14" fmla="*/ 34 w 112"/>
                    <a:gd name="T15" fmla="*/ 108 h 201"/>
                    <a:gd name="T16" fmla="*/ 38 w 112"/>
                    <a:gd name="T17" fmla="*/ 95 h 201"/>
                    <a:gd name="T18" fmla="*/ 42 w 112"/>
                    <a:gd name="T19" fmla="*/ 84 h 201"/>
                    <a:gd name="T20" fmla="*/ 50 w 112"/>
                    <a:gd name="T21" fmla="*/ 74 h 201"/>
                    <a:gd name="T22" fmla="*/ 57 w 112"/>
                    <a:gd name="T23" fmla="*/ 64 h 201"/>
                    <a:gd name="T24" fmla="*/ 63 w 112"/>
                    <a:gd name="T25" fmla="*/ 55 h 201"/>
                    <a:gd name="T26" fmla="*/ 71 w 112"/>
                    <a:gd name="T27" fmla="*/ 47 h 201"/>
                    <a:gd name="T28" fmla="*/ 80 w 112"/>
                    <a:gd name="T29" fmla="*/ 41 h 201"/>
                    <a:gd name="T30" fmla="*/ 89 w 112"/>
                    <a:gd name="T31" fmla="*/ 33 h 201"/>
                    <a:gd name="T32" fmla="*/ 100 w 112"/>
                    <a:gd name="T33" fmla="*/ 28 h 201"/>
                    <a:gd name="T34" fmla="*/ 112 w 112"/>
                    <a:gd name="T35" fmla="*/ 22 h 201"/>
                    <a:gd name="T36" fmla="*/ 102 w 112"/>
                    <a:gd name="T37" fmla="*/ 0 h 201"/>
                    <a:gd name="T38" fmla="*/ 89 w 112"/>
                    <a:gd name="T39" fmla="*/ 7 h 201"/>
                    <a:gd name="T40" fmla="*/ 77 w 112"/>
                    <a:gd name="T41" fmla="*/ 13 h 201"/>
                    <a:gd name="T42" fmla="*/ 66 w 112"/>
                    <a:gd name="T43" fmla="*/ 20 h 201"/>
                    <a:gd name="T44" fmla="*/ 55 w 112"/>
                    <a:gd name="T45" fmla="*/ 31 h 201"/>
                    <a:gd name="T46" fmla="*/ 47 w 112"/>
                    <a:gd name="T47" fmla="*/ 39 h 201"/>
                    <a:gd name="T48" fmla="*/ 38 w 112"/>
                    <a:gd name="T49" fmla="*/ 49 h 201"/>
                    <a:gd name="T50" fmla="*/ 31 w 112"/>
                    <a:gd name="T51" fmla="*/ 61 h 201"/>
                    <a:gd name="T52" fmla="*/ 23 w 112"/>
                    <a:gd name="T53" fmla="*/ 73 h 201"/>
                    <a:gd name="T54" fmla="*/ 16 w 112"/>
                    <a:gd name="T55" fmla="*/ 86 h 201"/>
                    <a:gd name="T56" fmla="*/ 12 w 112"/>
                    <a:gd name="T57" fmla="*/ 100 h 201"/>
                    <a:gd name="T58" fmla="*/ 7 w 112"/>
                    <a:gd name="T59" fmla="*/ 113 h 201"/>
                    <a:gd name="T60" fmla="*/ 4 w 112"/>
                    <a:gd name="T61" fmla="*/ 127 h 201"/>
                    <a:gd name="T62" fmla="*/ 2 w 112"/>
                    <a:gd name="T63" fmla="*/ 143 h 201"/>
                    <a:gd name="T64" fmla="*/ 0 w 112"/>
                    <a:gd name="T65" fmla="*/ 159 h 201"/>
                    <a:gd name="T66" fmla="*/ 0 w 112"/>
                    <a:gd name="T67" fmla="*/ 176 h 201"/>
                    <a:gd name="T68" fmla="*/ 0 w 112"/>
                    <a:gd name="T69" fmla="*/ 192 h 201"/>
                    <a:gd name="T70" fmla="*/ 19 w 112"/>
                    <a:gd name="T71" fmla="*/ 183 h 201"/>
                    <a:gd name="T72" fmla="*/ 3 w 112"/>
                    <a:gd name="T73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201">
                      <a:moveTo>
                        <a:pt x="3" y="201"/>
                      </a:moveTo>
                      <a:lnTo>
                        <a:pt x="23" y="192"/>
                      </a:lnTo>
                      <a:lnTo>
                        <a:pt x="23" y="176"/>
                      </a:lnTo>
                      <a:lnTo>
                        <a:pt x="23" y="160"/>
                      </a:lnTo>
                      <a:lnTo>
                        <a:pt x="25" y="147"/>
                      </a:lnTo>
                      <a:lnTo>
                        <a:pt x="28" y="132"/>
                      </a:lnTo>
                      <a:lnTo>
                        <a:pt x="31" y="119"/>
                      </a:lnTo>
                      <a:lnTo>
                        <a:pt x="34" y="108"/>
                      </a:lnTo>
                      <a:lnTo>
                        <a:pt x="38" y="95"/>
                      </a:lnTo>
                      <a:lnTo>
                        <a:pt x="42" y="84"/>
                      </a:lnTo>
                      <a:lnTo>
                        <a:pt x="50" y="74"/>
                      </a:lnTo>
                      <a:lnTo>
                        <a:pt x="57" y="64"/>
                      </a:lnTo>
                      <a:lnTo>
                        <a:pt x="63" y="55"/>
                      </a:lnTo>
                      <a:lnTo>
                        <a:pt x="71" y="47"/>
                      </a:lnTo>
                      <a:lnTo>
                        <a:pt x="80" y="41"/>
                      </a:lnTo>
                      <a:lnTo>
                        <a:pt x="89" y="33"/>
                      </a:lnTo>
                      <a:lnTo>
                        <a:pt x="100" y="28"/>
                      </a:lnTo>
                      <a:lnTo>
                        <a:pt x="112" y="22"/>
                      </a:lnTo>
                      <a:lnTo>
                        <a:pt x="102" y="0"/>
                      </a:lnTo>
                      <a:lnTo>
                        <a:pt x="89" y="7"/>
                      </a:lnTo>
                      <a:lnTo>
                        <a:pt x="77" y="13"/>
                      </a:lnTo>
                      <a:lnTo>
                        <a:pt x="66" y="20"/>
                      </a:lnTo>
                      <a:lnTo>
                        <a:pt x="55" y="31"/>
                      </a:lnTo>
                      <a:lnTo>
                        <a:pt x="47" y="39"/>
                      </a:lnTo>
                      <a:lnTo>
                        <a:pt x="38" y="49"/>
                      </a:lnTo>
                      <a:lnTo>
                        <a:pt x="31" y="61"/>
                      </a:lnTo>
                      <a:lnTo>
                        <a:pt x="23" y="73"/>
                      </a:lnTo>
                      <a:lnTo>
                        <a:pt x="16" y="86"/>
                      </a:lnTo>
                      <a:lnTo>
                        <a:pt x="12" y="100"/>
                      </a:lnTo>
                      <a:lnTo>
                        <a:pt x="7" y="113"/>
                      </a:lnTo>
                      <a:lnTo>
                        <a:pt x="4" y="127"/>
                      </a:lnTo>
                      <a:lnTo>
                        <a:pt x="2" y="143"/>
                      </a:lnTo>
                      <a:lnTo>
                        <a:pt x="0" y="159"/>
                      </a:lnTo>
                      <a:lnTo>
                        <a:pt x="0" y="176"/>
                      </a:lnTo>
                      <a:lnTo>
                        <a:pt x="0" y="192"/>
                      </a:lnTo>
                      <a:lnTo>
                        <a:pt x="19" y="183"/>
                      </a:lnTo>
                      <a:lnTo>
                        <a:pt x="3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19" name="Freeform 108"/>
                <p:cNvSpPr>
                  <a:spLocks/>
                </p:cNvSpPr>
                <p:nvPr/>
              </p:nvSpPr>
              <p:spPr bwMode="auto">
                <a:xfrm>
                  <a:off x="5352" y="3322"/>
                  <a:ext cx="59" cy="101"/>
                </a:xfrm>
                <a:custGeom>
                  <a:avLst/>
                  <a:gdLst>
                    <a:gd name="T0" fmla="*/ 4 w 177"/>
                    <a:gd name="T1" fmla="*/ 0 h 304"/>
                    <a:gd name="T2" fmla="*/ 1 w 177"/>
                    <a:gd name="T3" fmla="*/ 20 h 304"/>
                    <a:gd name="T4" fmla="*/ 0 w 177"/>
                    <a:gd name="T5" fmla="*/ 39 h 304"/>
                    <a:gd name="T6" fmla="*/ 1 w 177"/>
                    <a:gd name="T7" fmla="*/ 58 h 304"/>
                    <a:gd name="T8" fmla="*/ 4 w 177"/>
                    <a:gd name="T9" fmla="*/ 75 h 304"/>
                    <a:gd name="T10" fmla="*/ 5 w 177"/>
                    <a:gd name="T11" fmla="*/ 91 h 304"/>
                    <a:gd name="T12" fmla="*/ 11 w 177"/>
                    <a:gd name="T13" fmla="*/ 110 h 304"/>
                    <a:gd name="T14" fmla="*/ 18 w 177"/>
                    <a:gd name="T15" fmla="*/ 126 h 304"/>
                    <a:gd name="T16" fmla="*/ 27 w 177"/>
                    <a:gd name="T17" fmla="*/ 144 h 304"/>
                    <a:gd name="T18" fmla="*/ 36 w 177"/>
                    <a:gd name="T19" fmla="*/ 160 h 304"/>
                    <a:gd name="T20" fmla="*/ 48 w 177"/>
                    <a:gd name="T21" fmla="*/ 177 h 304"/>
                    <a:gd name="T22" fmla="*/ 62 w 177"/>
                    <a:gd name="T23" fmla="*/ 196 h 304"/>
                    <a:gd name="T24" fmla="*/ 77 w 177"/>
                    <a:gd name="T25" fmla="*/ 215 h 304"/>
                    <a:gd name="T26" fmla="*/ 96 w 177"/>
                    <a:gd name="T27" fmla="*/ 235 h 304"/>
                    <a:gd name="T28" fmla="*/ 114 w 177"/>
                    <a:gd name="T29" fmla="*/ 256 h 304"/>
                    <a:gd name="T30" fmla="*/ 136 w 177"/>
                    <a:gd name="T31" fmla="*/ 279 h 304"/>
                    <a:gd name="T32" fmla="*/ 161 w 177"/>
                    <a:gd name="T33" fmla="*/ 304 h 304"/>
                    <a:gd name="T34" fmla="*/ 177 w 177"/>
                    <a:gd name="T35" fmla="*/ 286 h 304"/>
                    <a:gd name="T36" fmla="*/ 154 w 177"/>
                    <a:gd name="T37" fmla="*/ 262 h 304"/>
                    <a:gd name="T38" fmla="*/ 132 w 177"/>
                    <a:gd name="T39" fmla="*/ 240 h 304"/>
                    <a:gd name="T40" fmla="*/ 112 w 177"/>
                    <a:gd name="T41" fmla="*/ 219 h 304"/>
                    <a:gd name="T42" fmla="*/ 96 w 177"/>
                    <a:gd name="T43" fmla="*/ 199 h 304"/>
                    <a:gd name="T44" fmla="*/ 80 w 177"/>
                    <a:gd name="T45" fmla="*/ 182 h 304"/>
                    <a:gd name="T46" fmla="*/ 66 w 177"/>
                    <a:gd name="T47" fmla="*/ 164 h 304"/>
                    <a:gd name="T48" fmla="*/ 56 w 177"/>
                    <a:gd name="T49" fmla="*/ 148 h 304"/>
                    <a:gd name="T50" fmla="*/ 48 w 177"/>
                    <a:gd name="T51" fmla="*/ 132 h 304"/>
                    <a:gd name="T52" fmla="*/ 39 w 177"/>
                    <a:gd name="T53" fmla="*/ 116 h 304"/>
                    <a:gd name="T54" fmla="*/ 33 w 177"/>
                    <a:gd name="T55" fmla="*/ 103 h 304"/>
                    <a:gd name="T56" fmla="*/ 29 w 177"/>
                    <a:gd name="T57" fmla="*/ 87 h 304"/>
                    <a:gd name="T58" fmla="*/ 26 w 177"/>
                    <a:gd name="T59" fmla="*/ 72 h 304"/>
                    <a:gd name="T60" fmla="*/ 24 w 177"/>
                    <a:gd name="T61" fmla="*/ 56 h 304"/>
                    <a:gd name="T62" fmla="*/ 24 w 177"/>
                    <a:gd name="T63" fmla="*/ 20 h 304"/>
                    <a:gd name="T64" fmla="*/ 26 w 177"/>
                    <a:gd name="T65" fmla="*/ 1 h 304"/>
                    <a:gd name="T66" fmla="*/ 4 w 177"/>
                    <a:gd name="T67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7" h="304">
                      <a:moveTo>
                        <a:pt x="4" y="0"/>
                      </a:moveTo>
                      <a:lnTo>
                        <a:pt x="1" y="20"/>
                      </a:lnTo>
                      <a:lnTo>
                        <a:pt x="0" y="39"/>
                      </a:lnTo>
                      <a:lnTo>
                        <a:pt x="1" y="58"/>
                      </a:lnTo>
                      <a:lnTo>
                        <a:pt x="4" y="75"/>
                      </a:lnTo>
                      <a:lnTo>
                        <a:pt x="5" y="91"/>
                      </a:lnTo>
                      <a:lnTo>
                        <a:pt x="11" y="110"/>
                      </a:lnTo>
                      <a:lnTo>
                        <a:pt x="18" y="126"/>
                      </a:lnTo>
                      <a:lnTo>
                        <a:pt x="27" y="144"/>
                      </a:lnTo>
                      <a:lnTo>
                        <a:pt x="36" y="160"/>
                      </a:lnTo>
                      <a:lnTo>
                        <a:pt x="48" y="177"/>
                      </a:lnTo>
                      <a:lnTo>
                        <a:pt x="62" y="196"/>
                      </a:lnTo>
                      <a:lnTo>
                        <a:pt x="77" y="215"/>
                      </a:lnTo>
                      <a:lnTo>
                        <a:pt x="96" y="235"/>
                      </a:lnTo>
                      <a:lnTo>
                        <a:pt x="114" y="256"/>
                      </a:lnTo>
                      <a:lnTo>
                        <a:pt x="136" y="279"/>
                      </a:lnTo>
                      <a:lnTo>
                        <a:pt x="161" y="304"/>
                      </a:lnTo>
                      <a:lnTo>
                        <a:pt x="177" y="286"/>
                      </a:lnTo>
                      <a:lnTo>
                        <a:pt x="154" y="262"/>
                      </a:lnTo>
                      <a:lnTo>
                        <a:pt x="132" y="240"/>
                      </a:lnTo>
                      <a:lnTo>
                        <a:pt x="112" y="219"/>
                      </a:lnTo>
                      <a:lnTo>
                        <a:pt x="96" y="199"/>
                      </a:lnTo>
                      <a:lnTo>
                        <a:pt x="80" y="182"/>
                      </a:lnTo>
                      <a:lnTo>
                        <a:pt x="66" y="164"/>
                      </a:lnTo>
                      <a:lnTo>
                        <a:pt x="56" y="148"/>
                      </a:lnTo>
                      <a:lnTo>
                        <a:pt x="48" y="132"/>
                      </a:lnTo>
                      <a:lnTo>
                        <a:pt x="39" y="116"/>
                      </a:lnTo>
                      <a:lnTo>
                        <a:pt x="33" y="103"/>
                      </a:lnTo>
                      <a:lnTo>
                        <a:pt x="29" y="87"/>
                      </a:lnTo>
                      <a:lnTo>
                        <a:pt x="26" y="72"/>
                      </a:lnTo>
                      <a:lnTo>
                        <a:pt x="24" y="56"/>
                      </a:lnTo>
                      <a:lnTo>
                        <a:pt x="24" y="20"/>
                      </a:lnTo>
                      <a:lnTo>
                        <a:pt x="2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0" name="Freeform 109"/>
                <p:cNvSpPr>
                  <a:spLocks/>
                </p:cNvSpPr>
                <p:nvPr/>
              </p:nvSpPr>
              <p:spPr bwMode="auto">
                <a:xfrm>
                  <a:off x="5306" y="3219"/>
                  <a:ext cx="56" cy="103"/>
                </a:xfrm>
                <a:custGeom>
                  <a:avLst/>
                  <a:gdLst>
                    <a:gd name="T0" fmla="*/ 6 w 168"/>
                    <a:gd name="T1" fmla="*/ 0 h 310"/>
                    <a:gd name="T2" fmla="*/ 0 w 168"/>
                    <a:gd name="T3" fmla="*/ 21 h 310"/>
                    <a:gd name="T4" fmla="*/ 22 w 168"/>
                    <a:gd name="T5" fmla="*/ 38 h 310"/>
                    <a:gd name="T6" fmla="*/ 41 w 168"/>
                    <a:gd name="T7" fmla="*/ 56 h 310"/>
                    <a:gd name="T8" fmla="*/ 59 w 168"/>
                    <a:gd name="T9" fmla="*/ 73 h 310"/>
                    <a:gd name="T10" fmla="*/ 75 w 168"/>
                    <a:gd name="T11" fmla="*/ 92 h 310"/>
                    <a:gd name="T12" fmla="*/ 89 w 168"/>
                    <a:gd name="T13" fmla="*/ 109 h 310"/>
                    <a:gd name="T14" fmla="*/ 101 w 168"/>
                    <a:gd name="T15" fmla="*/ 125 h 310"/>
                    <a:gd name="T16" fmla="*/ 111 w 168"/>
                    <a:gd name="T17" fmla="*/ 144 h 310"/>
                    <a:gd name="T18" fmla="*/ 120 w 168"/>
                    <a:gd name="T19" fmla="*/ 162 h 310"/>
                    <a:gd name="T20" fmla="*/ 127 w 168"/>
                    <a:gd name="T21" fmla="*/ 179 h 310"/>
                    <a:gd name="T22" fmla="*/ 133 w 168"/>
                    <a:gd name="T23" fmla="*/ 198 h 310"/>
                    <a:gd name="T24" fmla="*/ 139 w 168"/>
                    <a:gd name="T25" fmla="*/ 216 h 310"/>
                    <a:gd name="T26" fmla="*/ 142 w 168"/>
                    <a:gd name="T27" fmla="*/ 235 h 310"/>
                    <a:gd name="T28" fmla="*/ 143 w 168"/>
                    <a:gd name="T29" fmla="*/ 252 h 310"/>
                    <a:gd name="T30" fmla="*/ 143 w 168"/>
                    <a:gd name="T31" fmla="*/ 271 h 310"/>
                    <a:gd name="T32" fmla="*/ 144 w 168"/>
                    <a:gd name="T33" fmla="*/ 290 h 310"/>
                    <a:gd name="T34" fmla="*/ 143 w 168"/>
                    <a:gd name="T35" fmla="*/ 309 h 310"/>
                    <a:gd name="T36" fmla="*/ 165 w 168"/>
                    <a:gd name="T37" fmla="*/ 310 h 310"/>
                    <a:gd name="T38" fmla="*/ 168 w 168"/>
                    <a:gd name="T39" fmla="*/ 291 h 310"/>
                    <a:gd name="T40" fmla="*/ 168 w 168"/>
                    <a:gd name="T41" fmla="*/ 271 h 310"/>
                    <a:gd name="T42" fmla="*/ 166 w 168"/>
                    <a:gd name="T43" fmla="*/ 251 h 310"/>
                    <a:gd name="T44" fmla="*/ 165 w 168"/>
                    <a:gd name="T45" fmla="*/ 230 h 310"/>
                    <a:gd name="T46" fmla="*/ 160 w 168"/>
                    <a:gd name="T47" fmla="*/ 211 h 310"/>
                    <a:gd name="T48" fmla="*/ 156 w 168"/>
                    <a:gd name="T49" fmla="*/ 191 h 310"/>
                    <a:gd name="T50" fmla="*/ 150 w 168"/>
                    <a:gd name="T51" fmla="*/ 172 h 310"/>
                    <a:gd name="T52" fmla="*/ 142 w 168"/>
                    <a:gd name="T53" fmla="*/ 152 h 310"/>
                    <a:gd name="T54" fmla="*/ 131 w 168"/>
                    <a:gd name="T55" fmla="*/ 133 h 310"/>
                    <a:gd name="T56" fmla="*/ 121 w 168"/>
                    <a:gd name="T57" fmla="*/ 114 h 310"/>
                    <a:gd name="T58" fmla="*/ 108 w 168"/>
                    <a:gd name="T59" fmla="*/ 95 h 310"/>
                    <a:gd name="T60" fmla="*/ 92 w 168"/>
                    <a:gd name="T61" fmla="*/ 76 h 310"/>
                    <a:gd name="T62" fmla="*/ 76 w 168"/>
                    <a:gd name="T63" fmla="*/ 59 h 310"/>
                    <a:gd name="T64" fmla="*/ 57 w 168"/>
                    <a:gd name="T65" fmla="*/ 38 h 310"/>
                    <a:gd name="T66" fmla="*/ 37 w 168"/>
                    <a:gd name="T67" fmla="*/ 21 h 310"/>
                    <a:gd name="T68" fmla="*/ 15 w 168"/>
                    <a:gd name="T69" fmla="*/ 3 h 310"/>
                    <a:gd name="T70" fmla="*/ 8 w 168"/>
                    <a:gd name="T71" fmla="*/ 24 h 310"/>
                    <a:gd name="T72" fmla="*/ 6 w 168"/>
                    <a:gd name="T73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8" h="310">
                      <a:moveTo>
                        <a:pt x="6" y="0"/>
                      </a:moveTo>
                      <a:lnTo>
                        <a:pt x="0" y="21"/>
                      </a:lnTo>
                      <a:lnTo>
                        <a:pt x="22" y="38"/>
                      </a:lnTo>
                      <a:lnTo>
                        <a:pt x="41" y="56"/>
                      </a:lnTo>
                      <a:lnTo>
                        <a:pt x="59" y="73"/>
                      </a:lnTo>
                      <a:lnTo>
                        <a:pt x="75" y="92"/>
                      </a:lnTo>
                      <a:lnTo>
                        <a:pt x="89" y="109"/>
                      </a:lnTo>
                      <a:lnTo>
                        <a:pt x="101" y="125"/>
                      </a:lnTo>
                      <a:lnTo>
                        <a:pt x="111" y="144"/>
                      </a:lnTo>
                      <a:lnTo>
                        <a:pt x="120" y="162"/>
                      </a:lnTo>
                      <a:lnTo>
                        <a:pt x="127" y="179"/>
                      </a:lnTo>
                      <a:lnTo>
                        <a:pt x="133" y="198"/>
                      </a:lnTo>
                      <a:lnTo>
                        <a:pt x="139" y="216"/>
                      </a:lnTo>
                      <a:lnTo>
                        <a:pt x="142" y="235"/>
                      </a:lnTo>
                      <a:lnTo>
                        <a:pt x="143" y="252"/>
                      </a:lnTo>
                      <a:lnTo>
                        <a:pt x="143" y="271"/>
                      </a:lnTo>
                      <a:lnTo>
                        <a:pt x="144" y="290"/>
                      </a:lnTo>
                      <a:lnTo>
                        <a:pt x="143" y="309"/>
                      </a:lnTo>
                      <a:lnTo>
                        <a:pt x="165" y="310"/>
                      </a:lnTo>
                      <a:lnTo>
                        <a:pt x="168" y="291"/>
                      </a:lnTo>
                      <a:lnTo>
                        <a:pt x="168" y="271"/>
                      </a:lnTo>
                      <a:lnTo>
                        <a:pt x="166" y="251"/>
                      </a:lnTo>
                      <a:lnTo>
                        <a:pt x="165" y="230"/>
                      </a:lnTo>
                      <a:lnTo>
                        <a:pt x="160" y="211"/>
                      </a:lnTo>
                      <a:lnTo>
                        <a:pt x="156" y="191"/>
                      </a:lnTo>
                      <a:lnTo>
                        <a:pt x="150" y="172"/>
                      </a:lnTo>
                      <a:lnTo>
                        <a:pt x="142" y="152"/>
                      </a:lnTo>
                      <a:lnTo>
                        <a:pt x="131" y="133"/>
                      </a:lnTo>
                      <a:lnTo>
                        <a:pt x="121" y="114"/>
                      </a:lnTo>
                      <a:lnTo>
                        <a:pt x="108" y="95"/>
                      </a:lnTo>
                      <a:lnTo>
                        <a:pt x="92" y="76"/>
                      </a:lnTo>
                      <a:lnTo>
                        <a:pt x="76" y="59"/>
                      </a:lnTo>
                      <a:lnTo>
                        <a:pt x="57" y="38"/>
                      </a:lnTo>
                      <a:lnTo>
                        <a:pt x="37" y="21"/>
                      </a:lnTo>
                      <a:lnTo>
                        <a:pt x="15" y="3"/>
                      </a:lnTo>
                      <a:lnTo>
                        <a:pt x="8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1" name="Freeform 110"/>
                <p:cNvSpPr>
                  <a:spLocks/>
                </p:cNvSpPr>
                <p:nvPr/>
              </p:nvSpPr>
              <p:spPr bwMode="auto">
                <a:xfrm>
                  <a:off x="5357" y="3181"/>
                  <a:ext cx="93" cy="147"/>
                </a:xfrm>
                <a:custGeom>
                  <a:avLst/>
                  <a:gdLst>
                    <a:gd name="T0" fmla="*/ 189 w 280"/>
                    <a:gd name="T1" fmla="*/ 9 h 442"/>
                    <a:gd name="T2" fmla="*/ 213 w 280"/>
                    <a:gd name="T3" fmla="*/ 29 h 442"/>
                    <a:gd name="T4" fmla="*/ 235 w 280"/>
                    <a:gd name="T5" fmla="*/ 52 h 442"/>
                    <a:gd name="T6" fmla="*/ 254 w 280"/>
                    <a:gd name="T7" fmla="*/ 78 h 442"/>
                    <a:gd name="T8" fmla="*/ 267 w 280"/>
                    <a:gd name="T9" fmla="*/ 109 h 442"/>
                    <a:gd name="T10" fmla="*/ 277 w 280"/>
                    <a:gd name="T11" fmla="*/ 142 h 442"/>
                    <a:gd name="T12" fmla="*/ 280 w 280"/>
                    <a:gd name="T13" fmla="*/ 177 h 442"/>
                    <a:gd name="T14" fmla="*/ 280 w 280"/>
                    <a:gd name="T15" fmla="*/ 212 h 442"/>
                    <a:gd name="T16" fmla="*/ 269 w 280"/>
                    <a:gd name="T17" fmla="*/ 256 h 442"/>
                    <a:gd name="T18" fmla="*/ 253 w 280"/>
                    <a:gd name="T19" fmla="*/ 310 h 442"/>
                    <a:gd name="T20" fmla="*/ 235 w 280"/>
                    <a:gd name="T21" fmla="*/ 362 h 442"/>
                    <a:gd name="T22" fmla="*/ 215 w 280"/>
                    <a:gd name="T23" fmla="*/ 414 h 442"/>
                    <a:gd name="T24" fmla="*/ 199 w 280"/>
                    <a:gd name="T25" fmla="*/ 441 h 442"/>
                    <a:gd name="T26" fmla="*/ 186 w 280"/>
                    <a:gd name="T27" fmla="*/ 441 h 442"/>
                    <a:gd name="T28" fmla="*/ 171 w 280"/>
                    <a:gd name="T29" fmla="*/ 438 h 442"/>
                    <a:gd name="T30" fmla="*/ 158 w 280"/>
                    <a:gd name="T31" fmla="*/ 435 h 442"/>
                    <a:gd name="T32" fmla="*/ 144 w 280"/>
                    <a:gd name="T33" fmla="*/ 432 h 442"/>
                    <a:gd name="T34" fmla="*/ 131 w 280"/>
                    <a:gd name="T35" fmla="*/ 429 h 442"/>
                    <a:gd name="T36" fmla="*/ 117 w 280"/>
                    <a:gd name="T37" fmla="*/ 426 h 442"/>
                    <a:gd name="T38" fmla="*/ 106 w 280"/>
                    <a:gd name="T39" fmla="*/ 422 h 442"/>
                    <a:gd name="T40" fmla="*/ 99 w 280"/>
                    <a:gd name="T41" fmla="*/ 375 h 442"/>
                    <a:gd name="T42" fmla="*/ 93 w 280"/>
                    <a:gd name="T43" fmla="*/ 295 h 442"/>
                    <a:gd name="T44" fmla="*/ 87 w 280"/>
                    <a:gd name="T45" fmla="*/ 220 h 442"/>
                    <a:gd name="T46" fmla="*/ 78 w 280"/>
                    <a:gd name="T47" fmla="*/ 147 h 442"/>
                    <a:gd name="T48" fmla="*/ 65 w 280"/>
                    <a:gd name="T49" fmla="*/ 110 h 442"/>
                    <a:gd name="T50" fmla="*/ 46 w 280"/>
                    <a:gd name="T51" fmla="*/ 110 h 442"/>
                    <a:gd name="T52" fmla="*/ 27 w 280"/>
                    <a:gd name="T53" fmla="*/ 112 h 442"/>
                    <a:gd name="T54" fmla="*/ 8 w 280"/>
                    <a:gd name="T55" fmla="*/ 112 h 442"/>
                    <a:gd name="T56" fmla="*/ 3 w 280"/>
                    <a:gd name="T57" fmla="*/ 100 h 442"/>
                    <a:gd name="T58" fmla="*/ 10 w 280"/>
                    <a:gd name="T59" fmla="*/ 77 h 442"/>
                    <a:gd name="T60" fmla="*/ 19 w 280"/>
                    <a:gd name="T61" fmla="*/ 54 h 442"/>
                    <a:gd name="T62" fmla="*/ 29 w 280"/>
                    <a:gd name="T63" fmla="*/ 33 h 442"/>
                    <a:gd name="T64" fmla="*/ 42 w 280"/>
                    <a:gd name="T65" fmla="*/ 22 h 442"/>
                    <a:gd name="T66" fmla="*/ 59 w 280"/>
                    <a:gd name="T67" fmla="*/ 19 h 442"/>
                    <a:gd name="T68" fmla="*/ 78 w 280"/>
                    <a:gd name="T69" fmla="*/ 16 h 442"/>
                    <a:gd name="T70" fmla="*/ 96 w 280"/>
                    <a:gd name="T71" fmla="*/ 13 h 442"/>
                    <a:gd name="T72" fmla="*/ 113 w 280"/>
                    <a:gd name="T73" fmla="*/ 10 h 442"/>
                    <a:gd name="T74" fmla="*/ 131 w 280"/>
                    <a:gd name="T75" fmla="*/ 7 h 442"/>
                    <a:gd name="T76" fmla="*/ 148 w 280"/>
                    <a:gd name="T77" fmla="*/ 3 h 442"/>
                    <a:gd name="T78" fmla="*/ 167 w 280"/>
                    <a:gd name="T79" fmla="*/ 1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0" h="442">
                      <a:moveTo>
                        <a:pt x="176" y="0"/>
                      </a:moveTo>
                      <a:lnTo>
                        <a:pt x="189" y="9"/>
                      </a:lnTo>
                      <a:lnTo>
                        <a:pt x="202" y="19"/>
                      </a:lnTo>
                      <a:lnTo>
                        <a:pt x="213" y="29"/>
                      </a:lnTo>
                      <a:lnTo>
                        <a:pt x="225" y="41"/>
                      </a:lnTo>
                      <a:lnTo>
                        <a:pt x="235" y="52"/>
                      </a:lnTo>
                      <a:lnTo>
                        <a:pt x="245" y="65"/>
                      </a:lnTo>
                      <a:lnTo>
                        <a:pt x="254" y="78"/>
                      </a:lnTo>
                      <a:lnTo>
                        <a:pt x="261" y="93"/>
                      </a:lnTo>
                      <a:lnTo>
                        <a:pt x="267" y="109"/>
                      </a:lnTo>
                      <a:lnTo>
                        <a:pt x="273" y="125"/>
                      </a:lnTo>
                      <a:lnTo>
                        <a:pt x="277" y="142"/>
                      </a:lnTo>
                      <a:lnTo>
                        <a:pt x="280" y="160"/>
                      </a:lnTo>
                      <a:lnTo>
                        <a:pt x="280" y="177"/>
                      </a:lnTo>
                      <a:lnTo>
                        <a:pt x="280" y="195"/>
                      </a:lnTo>
                      <a:lnTo>
                        <a:pt x="280" y="212"/>
                      </a:lnTo>
                      <a:lnTo>
                        <a:pt x="276" y="228"/>
                      </a:lnTo>
                      <a:lnTo>
                        <a:pt x="269" y="256"/>
                      </a:lnTo>
                      <a:lnTo>
                        <a:pt x="261" y="282"/>
                      </a:lnTo>
                      <a:lnTo>
                        <a:pt x="253" y="310"/>
                      </a:lnTo>
                      <a:lnTo>
                        <a:pt x="245" y="334"/>
                      </a:lnTo>
                      <a:lnTo>
                        <a:pt x="235" y="362"/>
                      </a:lnTo>
                      <a:lnTo>
                        <a:pt x="227" y="388"/>
                      </a:lnTo>
                      <a:lnTo>
                        <a:pt x="215" y="414"/>
                      </a:lnTo>
                      <a:lnTo>
                        <a:pt x="205" y="442"/>
                      </a:lnTo>
                      <a:lnTo>
                        <a:pt x="199" y="441"/>
                      </a:lnTo>
                      <a:lnTo>
                        <a:pt x="192" y="441"/>
                      </a:lnTo>
                      <a:lnTo>
                        <a:pt x="186" y="441"/>
                      </a:lnTo>
                      <a:lnTo>
                        <a:pt x="179" y="439"/>
                      </a:lnTo>
                      <a:lnTo>
                        <a:pt x="171" y="438"/>
                      </a:lnTo>
                      <a:lnTo>
                        <a:pt x="164" y="436"/>
                      </a:lnTo>
                      <a:lnTo>
                        <a:pt x="158" y="435"/>
                      </a:lnTo>
                      <a:lnTo>
                        <a:pt x="151" y="433"/>
                      </a:lnTo>
                      <a:lnTo>
                        <a:pt x="144" y="432"/>
                      </a:lnTo>
                      <a:lnTo>
                        <a:pt x="136" y="430"/>
                      </a:lnTo>
                      <a:lnTo>
                        <a:pt x="131" y="429"/>
                      </a:lnTo>
                      <a:lnTo>
                        <a:pt x="123" y="428"/>
                      </a:lnTo>
                      <a:lnTo>
                        <a:pt x="117" y="426"/>
                      </a:lnTo>
                      <a:lnTo>
                        <a:pt x="112" y="423"/>
                      </a:lnTo>
                      <a:lnTo>
                        <a:pt x="106" y="422"/>
                      </a:lnTo>
                      <a:lnTo>
                        <a:pt x="100" y="420"/>
                      </a:lnTo>
                      <a:lnTo>
                        <a:pt x="99" y="375"/>
                      </a:lnTo>
                      <a:lnTo>
                        <a:pt x="96" y="334"/>
                      </a:lnTo>
                      <a:lnTo>
                        <a:pt x="93" y="295"/>
                      </a:lnTo>
                      <a:lnTo>
                        <a:pt x="91" y="257"/>
                      </a:lnTo>
                      <a:lnTo>
                        <a:pt x="87" y="220"/>
                      </a:lnTo>
                      <a:lnTo>
                        <a:pt x="83" y="183"/>
                      </a:lnTo>
                      <a:lnTo>
                        <a:pt x="78" y="147"/>
                      </a:lnTo>
                      <a:lnTo>
                        <a:pt x="74" y="110"/>
                      </a:lnTo>
                      <a:lnTo>
                        <a:pt x="65" y="110"/>
                      </a:lnTo>
                      <a:lnTo>
                        <a:pt x="55" y="110"/>
                      </a:lnTo>
                      <a:lnTo>
                        <a:pt x="46" y="110"/>
                      </a:lnTo>
                      <a:lnTo>
                        <a:pt x="37" y="112"/>
                      </a:lnTo>
                      <a:lnTo>
                        <a:pt x="27" y="112"/>
                      </a:lnTo>
                      <a:lnTo>
                        <a:pt x="17" y="112"/>
                      </a:lnTo>
                      <a:lnTo>
                        <a:pt x="8" y="112"/>
                      </a:lnTo>
                      <a:lnTo>
                        <a:pt x="0" y="112"/>
                      </a:lnTo>
                      <a:lnTo>
                        <a:pt x="3" y="100"/>
                      </a:lnTo>
                      <a:lnTo>
                        <a:pt x="5" y="89"/>
                      </a:lnTo>
                      <a:lnTo>
                        <a:pt x="10" y="77"/>
                      </a:lnTo>
                      <a:lnTo>
                        <a:pt x="14" y="65"/>
                      </a:lnTo>
                      <a:lnTo>
                        <a:pt x="19" y="54"/>
                      </a:lnTo>
                      <a:lnTo>
                        <a:pt x="24" y="44"/>
                      </a:lnTo>
                      <a:lnTo>
                        <a:pt x="29" y="33"/>
                      </a:lnTo>
                      <a:lnTo>
                        <a:pt x="33" y="23"/>
                      </a:lnTo>
                      <a:lnTo>
                        <a:pt x="42" y="22"/>
                      </a:lnTo>
                      <a:lnTo>
                        <a:pt x="52" y="20"/>
                      </a:lnTo>
                      <a:lnTo>
                        <a:pt x="59" y="19"/>
                      </a:lnTo>
                      <a:lnTo>
                        <a:pt x="68" y="17"/>
                      </a:lnTo>
                      <a:lnTo>
                        <a:pt x="78" y="16"/>
                      </a:lnTo>
                      <a:lnTo>
                        <a:pt x="87" y="14"/>
                      </a:lnTo>
                      <a:lnTo>
                        <a:pt x="96" y="13"/>
                      </a:lnTo>
                      <a:lnTo>
                        <a:pt x="104" y="12"/>
                      </a:lnTo>
                      <a:lnTo>
                        <a:pt x="113" y="10"/>
                      </a:lnTo>
                      <a:lnTo>
                        <a:pt x="122" y="9"/>
                      </a:lnTo>
                      <a:lnTo>
                        <a:pt x="131" y="7"/>
                      </a:lnTo>
                      <a:lnTo>
                        <a:pt x="139" y="6"/>
                      </a:lnTo>
                      <a:lnTo>
                        <a:pt x="148" y="3"/>
                      </a:lnTo>
                      <a:lnTo>
                        <a:pt x="158" y="3"/>
                      </a:lnTo>
                      <a:lnTo>
                        <a:pt x="167" y="1"/>
                      </a:lnTo>
                      <a:lnTo>
                        <a:pt x="176" y="0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2" name="Freeform 111"/>
                <p:cNvSpPr>
                  <a:spLocks/>
                </p:cNvSpPr>
                <p:nvPr/>
              </p:nvSpPr>
              <p:spPr bwMode="auto">
                <a:xfrm>
                  <a:off x="5413" y="3178"/>
                  <a:ext cx="34" cy="36"/>
                </a:xfrm>
                <a:custGeom>
                  <a:avLst/>
                  <a:gdLst>
                    <a:gd name="T0" fmla="*/ 104 w 104"/>
                    <a:gd name="T1" fmla="*/ 99 h 109"/>
                    <a:gd name="T2" fmla="*/ 96 w 104"/>
                    <a:gd name="T3" fmla="*/ 83 h 109"/>
                    <a:gd name="T4" fmla="*/ 86 w 104"/>
                    <a:gd name="T5" fmla="*/ 68 h 109"/>
                    <a:gd name="T6" fmla="*/ 77 w 104"/>
                    <a:gd name="T7" fmla="*/ 55 h 109"/>
                    <a:gd name="T8" fmla="*/ 66 w 104"/>
                    <a:gd name="T9" fmla="*/ 43 h 109"/>
                    <a:gd name="T10" fmla="*/ 53 w 104"/>
                    <a:gd name="T11" fmla="*/ 30 h 109"/>
                    <a:gd name="T12" fmla="*/ 41 w 104"/>
                    <a:gd name="T13" fmla="*/ 20 h 109"/>
                    <a:gd name="T14" fmla="*/ 28 w 104"/>
                    <a:gd name="T15" fmla="*/ 8 h 109"/>
                    <a:gd name="T16" fmla="*/ 15 w 104"/>
                    <a:gd name="T17" fmla="*/ 0 h 109"/>
                    <a:gd name="T18" fmla="*/ 0 w 104"/>
                    <a:gd name="T19" fmla="*/ 19 h 109"/>
                    <a:gd name="T20" fmla="*/ 13 w 104"/>
                    <a:gd name="T21" fmla="*/ 27 h 109"/>
                    <a:gd name="T22" fmla="*/ 27 w 104"/>
                    <a:gd name="T23" fmla="*/ 38 h 109"/>
                    <a:gd name="T24" fmla="*/ 38 w 104"/>
                    <a:gd name="T25" fmla="*/ 48 h 109"/>
                    <a:gd name="T26" fmla="*/ 48 w 104"/>
                    <a:gd name="T27" fmla="*/ 58 h 109"/>
                    <a:gd name="T28" fmla="*/ 59 w 104"/>
                    <a:gd name="T29" fmla="*/ 70 h 109"/>
                    <a:gd name="T30" fmla="*/ 67 w 104"/>
                    <a:gd name="T31" fmla="*/ 81 h 109"/>
                    <a:gd name="T32" fmla="*/ 76 w 104"/>
                    <a:gd name="T33" fmla="*/ 96 h 109"/>
                    <a:gd name="T34" fmla="*/ 83 w 104"/>
                    <a:gd name="T35" fmla="*/ 109 h 109"/>
                    <a:gd name="T36" fmla="*/ 104 w 104"/>
                    <a:gd name="T37" fmla="*/ 9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" h="109">
                      <a:moveTo>
                        <a:pt x="104" y="99"/>
                      </a:moveTo>
                      <a:lnTo>
                        <a:pt x="96" y="83"/>
                      </a:lnTo>
                      <a:lnTo>
                        <a:pt x="86" y="68"/>
                      </a:lnTo>
                      <a:lnTo>
                        <a:pt x="77" y="55"/>
                      </a:lnTo>
                      <a:lnTo>
                        <a:pt x="66" y="43"/>
                      </a:lnTo>
                      <a:lnTo>
                        <a:pt x="53" y="30"/>
                      </a:lnTo>
                      <a:lnTo>
                        <a:pt x="41" y="20"/>
                      </a:lnTo>
                      <a:lnTo>
                        <a:pt x="28" y="8"/>
                      </a:lnTo>
                      <a:lnTo>
                        <a:pt x="15" y="0"/>
                      </a:lnTo>
                      <a:lnTo>
                        <a:pt x="0" y="19"/>
                      </a:lnTo>
                      <a:lnTo>
                        <a:pt x="13" y="27"/>
                      </a:lnTo>
                      <a:lnTo>
                        <a:pt x="27" y="38"/>
                      </a:lnTo>
                      <a:lnTo>
                        <a:pt x="38" y="48"/>
                      </a:lnTo>
                      <a:lnTo>
                        <a:pt x="48" y="58"/>
                      </a:lnTo>
                      <a:lnTo>
                        <a:pt x="59" y="70"/>
                      </a:lnTo>
                      <a:lnTo>
                        <a:pt x="67" y="81"/>
                      </a:lnTo>
                      <a:lnTo>
                        <a:pt x="76" y="96"/>
                      </a:lnTo>
                      <a:lnTo>
                        <a:pt x="83" y="109"/>
                      </a:lnTo>
                      <a:lnTo>
                        <a:pt x="104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3" name="Freeform 112"/>
                <p:cNvSpPr>
                  <a:spLocks/>
                </p:cNvSpPr>
                <p:nvPr/>
              </p:nvSpPr>
              <p:spPr bwMode="auto">
                <a:xfrm>
                  <a:off x="5440" y="3211"/>
                  <a:ext cx="14" cy="48"/>
                </a:xfrm>
                <a:custGeom>
                  <a:avLst/>
                  <a:gdLst>
                    <a:gd name="T0" fmla="*/ 37 w 42"/>
                    <a:gd name="T1" fmla="*/ 144 h 144"/>
                    <a:gd name="T2" fmla="*/ 38 w 42"/>
                    <a:gd name="T3" fmla="*/ 133 h 144"/>
                    <a:gd name="T4" fmla="*/ 41 w 42"/>
                    <a:gd name="T5" fmla="*/ 125 h 144"/>
                    <a:gd name="T6" fmla="*/ 41 w 42"/>
                    <a:gd name="T7" fmla="*/ 115 h 144"/>
                    <a:gd name="T8" fmla="*/ 41 w 42"/>
                    <a:gd name="T9" fmla="*/ 106 h 144"/>
                    <a:gd name="T10" fmla="*/ 42 w 42"/>
                    <a:gd name="T11" fmla="*/ 97 h 144"/>
                    <a:gd name="T12" fmla="*/ 41 w 42"/>
                    <a:gd name="T13" fmla="*/ 88 h 144"/>
                    <a:gd name="T14" fmla="*/ 41 w 42"/>
                    <a:gd name="T15" fmla="*/ 78 h 144"/>
                    <a:gd name="T16" fmla="*/ 41 w 42"/>
                    <a:gd name="T17" fmla="*/ 69 h 144"/>
                    <a:gd name="T18" fmla="*/ 39 w 42"/>
                    <a:gd name="T19" fmla="*/ 59 h 144"/>
                    <a:gd name="T20" fmla="*/ 37 w 42"/>
                    <a:gd name="T21" fmla="*/ 51 h 144"/>
                    <a:gd name="T22" fmla="*/ 35 w 42"/>
                    <a:gd name="T23" fmla="*/ 43 h 144"/>
                    <a:gd name="T24" fmla="*/ 34 w 42"/>
                    <a:gd name="T25" fmla="*/ 33 h 144"/>
                    <a:gd name="T26" fmla="*/ 32 w 42"/>
                    <a:gd name="T27" fmla="*/ 24 h 144"/>
                    <a:gd name="T28" fmla="*/ 28 w 42"/>
                    <a:gd name="T29" fmla="*/ 16 h 144"/>
                    <a:gd name="T30" fmla="*/ 25 w 42"/>
                    <a:gd name="T31" fmla="*/ 8 h 144"/>
                    <a:gd name="T32" fmla="*/ 21 w 42"/>
                    <a:gd name="T33" fmla="*/ 0 h 144"/>
                    <a:gd name="T34" fmla="*/ 0 w 42"/>
                    <a:gd name="T35" fmla="*/ 10 h 144"/>
                    <a:gd name="T36" fmla="*/ 3 w 42"/>
                    <a:gd name="T37" fmla="*/ 16 h 144"/>
                    <a:gd name="T38" fmla="*/ 6 w 42"/>
                    <a:gd name="T39" fmla="*/ 24 h 144"/>
                    <a:gd name="T40" fmla="*/ 9 w 42"/>
                    <a:gd name="T41" fmla="*/ 32 h 144"/>
                    <a:gd name="T42" fmla="*/ 10 w 42"/>
                    <a:gd name="T43" fmla="*/ 39 h 144"/>
                    <a:gd name="T44" fmla="*/ 12 w 42"/>
                    <a:gd name="T45" fmla="*/ 48 h 144"/>
                    <a:gd name="T46" fmla="*/ 15 w 42"/>
                    <a:gd name="T47" fmla="*/ 55 h 144"/>
                    <a:gd name="T48" fmla="*/ 16 w 42"/>
                    <a:gd name="T49" fmla="*/ 64 h 144"/>
                    <a:gd name="T50" fmla="*/ 18 w 42"/>
                    <a:gd name="T51" fmla="*/ 72 h 144"/>
                    <a:gd name="T52" fmla="*/ 18 w 42"/>
                    <a:gd name="T53" fmla="*/ 80 h 144"/>
                    <a:gd name="T54" fmla="*/ 19 w 42"/>
                    <a:gd name="T55" fmla="*/ 88 h 144"/>
                    <a:gd name="T56" fmla="*/ 19 w 42"/>
                    <a:gd name="T57" fmla="*/ 97 h 144"/>
                    <a:gd name="T58" fmla="*/ 19 w 42"/>
                    <a:gd name="T59" fmla="*/ 106 h 144"/>
                    <a:gd name="T60" fmla="*/ 18 w 42"/>
                    <a:gd name="T61" fmla="*/ 115 h 144"/>
                    <a:gd name="T62" fmla="*/ 18 w 42"/>
                    <a:gd name="T63" fmla="*/ 120 h 144"/>
                    <a:gd name="T64" fmla="*/ 15 w 42"/>
                    <a:gd name="T65" fmla="*/ 129 h 144"/>
                    <a:gd name="T66" fmla="*/ 13 w 42"/>
                    <a:gd name="T67" fmla="*/ 136 h 144"/>
                    <a:gd name="T68" fmla="*/ 37 w 42"/>
                    <a:gd name="T69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" h="144">
                      <a:moveTo>
                        <a:pt x="37" y="144"/>
                      </a:moveTo>
                      <a:lnTo>
                        <a:pt x="38" y="133"/>
                      </a:lnTo>
                      <a:lnTo>
                        <a:pt x="41" y="125"/>
                      </a:lnTo>
                      <a:lnTo>
                        <a:pt x="41" y="115"/>
                      </a:lnTo>
                      <a:lnTo>
                        <a:pt x="41" y="106"/>
                      </a:lnTo>
                      <a:lnTo>
                        <a:pt x="42" y="97"/>
                      </a:lnTo>
                      <a:lnTo>
                        <a:pt x="41" y="88"/>
                      </a:lnTo>
                      <a:lnTo>
                        <a:pt x="41" y="78"/>
                      </a:lnTo>
                      <a:lnTo>
                        <a:pt x="41" y="69"/>
                      </a:lnTo>
                      <a:lnTo>
                        <a:pt x="39" y="59"/>
                      </a:lnTo>
                      <a:lnTo>
                        <a:pt x="37" y="51"/>
                      </a:lnTo>
                      <a:lnTo>
                        <a:pt x="35" y="43"/>
                      </a:lnTo>
                      <a:lnTo>
                        <a:pt x="34" y="33"/>
                      </a:lnTo>
                      <a:lnTo>
                        <a:pt x="32" y="24"/>
                      </a:lnTo>
                      <a:lnTo>
                        <a:pt x="28" y="16"/>
                      </a:lnTo>
                      <a:lnTo>
                        <a:pt x="25" y="8"/>
                      </a:lnTo>
                      <a:lnTo>
                        <a:pt x="21" y="0"/>
                      </a:lnTo>
                      <a:lnTo>
                        <a:pt x="0" y="10"/>
                      </a:lnTo>
                      <a:lnTo>
                        <a:pt x="3" y="16"/>
                      </a:lnTo>
                      <a:lnTo>
                        <a:pt x="6" y="24"/>
                      </a:lnTo>
                      <a:lnTo>
                        <a:pt x="9" y="32"/>
                      </a:lnTo>
                      <a:lnTo>
                        <a:pt x="10" y="39"/>
                      </a:lnTo>
                      <a:lnTo>
                        <a:pt x="12" y="48"/>
                      </a:lnTo>
                      <a:lnTo>
                        <a:pt x="15" y="55"/>
                      </a:lnTo>
                      <a:lnTo>
                        <a:pt x="16" y="64"/>
                      </a:lnTo>
                      <a:lnTo>
                        <a:pt x="18" y="72"/>
                      </a:lnTo>
                      <a:lnTo>
                        <a:pt x="18" y="80"/>
                      </a:lnTo>
                      <a:lnTo>
                        <a:pt x="19" y="88"/>
                      </a:lnTo>
                      <a:lnTo>
                        <a:pt x="19" y="97"/>
                      </a:lnTo>
                      <a:lnTo>
                        <a:pt x="19" y="106"/>
                      </a:lnTo>
                      <a:lnTo>
                        <a:pt x="18" y="115"/>
                      </a:lnTo>
                      <a:lnTo>
                        <a:pt x="18" y="120"/>
                      </a:lnTo>
                      <a:lnTo>
                        <a:pt x="15" y="129"/>
                      </a:lnTo>
                      <a:lnTo>
                        <a:pt x="13" y="136"/>
                      </a:lnTo>
                      <a:lnTo>
                        <a:pt x="37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4" name="Freeform 113"/>
                <p:cNvSpPr>
                  <a:spLocks/>
                </p:cNvSpPr>
                <p:nvPr/>
              </p:nvSpPr>
              <p:spPr bwMode="auto">
                <a:xfrm>
                  <a:off x="5421" y="3256"/>
                  <a:ext cx="32" cy="76"/>
                </a:xfrm>
                <a:custGeom>
                  <a:avLst/>
                  <a:gdLst>
                    <a:gd name="T0" fmla="*/ 10 w 95"/>
                    <a:gd name="T1" fmla="*/ 227 h 227"/>
                    <a:gd name="T2" fmla="*/ 22 w 95"/>
                    <a:gd name="T3" fmla="*/ 221 h 227"/>
                    <a:gd name="T4" fmla="*/ 28 w 95"/>
                    <a:gd name="T5" fmla="*/ 207 h 227"/>
                    <a:gd name="T6" fmla="*/ 34 w 95"/>
                    <a:gd name="T7" fmla="*/ 194 h 227"/>
                    <a:gd name="T8" fmla="*/ 39 w 95"/>
                    <a:gd name="T9" fmla="*/ 181 h 227"/>
                    <a:gd name="T10" fmla="*/ 44 w 95"/>
                    <a:gd name="T11" fmla="*/ 168 h 227"/>
                    <a:gd name="T12" fmla="*/ 48 w 95"/>
                    <a:gd name="T13" fmla="*/ 155 h 227"/>
                    <a:gd name="T14" fmla="*/ 54 w 95"/>
                    <a:gd name="T15" fmla="*/ 140 h 227"/>
                    <a:gd name="T16" fmla="*/ 58 w 95"/>
                    <a:gd name="T17" fmla="*/ 127 h 227"/>
                    <a:gd name="T18" fmla="*/ 63 w 95"/>
                    <a:gd name="T19" fmla="*/ 114 h 227"/>
                    <a:gd name="T20" fmla="*/ 67 w 95"/>
                    <a:gd name="T21" fmla="*/ 101 h 227"/>
                    <a:gd name="T22" fmla="*/ 71 w 95"/>
                    <a:gd name="T23" fmla="*/ 88 h 227"/>
                    <a:gd name="T24" fmla="*/ 76 w 95"/>
                    <a:gd name="T25" fmla="*/ 73 h 227"/>
                    <a:gd name="T26" fmla="*/ 79 w 95"/>
                    <a:gd name="T27" fmla="*/ 61 h 227"/>
                    <a:gd name="T28" fmla="*/ 84 w 95"/>
                    <a:gd name="T29" fmla="*/ 47 h 227"/>
                    <a:gd name="T30" fmla="*/ 87 w 95"/>
                    <a:gd name="T31" fmla="*/ 34 h 227"/>
                    <a:gd name="T32" fmla="*/ 92 w 95"/>
                    <a:gd name="T33" fmla="*/ 19 h 227"/>
                    <a:gd name="T34" fmla="*/ 95 w 95"/>
                    <a:gd name="T35" fmla="*/ 8 h 227"/>
                    <a:gd name="T36" fmla="*/ 71 w 95"/>
                    <a:gd name="T37" fmla="*/ 0 h 227"/>
                    <a:gd name="T38" fmla="*/ 68 w 95"/>
                    <a:gd name="T39" fmla="*/ 13 h 227"/>
                    <a:gd name="T40" fmla="*/ 64 w 95"/>
                    <a:gd name="T41" fmla="*/ 28 h 227"/>
                    <a:gd name="T42" fmla="*/ 61 w 95"/>
                    <a:gd name="T43" fmla="*/ 41 h 227"/>
                    <a:gd name="T44" fmla="*/ 57 w 95"/>
                    <a:gd name="T45" fmla="*/ 54 h 227"/>
                    <a:gd name="T46" fmla="*/ 52 w 95"/>
                    <a:gd name="T47" fmla="*/ 67 h 227"/>
                    <a:gd name="T48" fmla="*/ 48 w 95"/>
                    <a:gd name="T49" fmla="*/ 80 h 227"/>
                    <a:gd name="T50" fmla="*/ 45 w 95"/>
                    <a:gd name="T51" fmla="*/ 93 h 227"/>
                    <a:gd name="T52" fmla="*/ 41 w 95"/>
                    <a:gd name="T53" fmla="*/ 107 h 227"/>
                    <a:gd name="T54" fmla="*/ 36 w 95"/>
                    <a:gd name="T55" fmla="*/ 120 h 227"/>
                    <a:gd name="T56" fmla="*/ 32 w 95"/>
                    <a:gd name="T57" fmla="*/ 133 h 227"/>
                    <a:gd name="T58" fmla="*/ 26 w 95"/>
                    <a:gd name="T59" fmla="*/ 146 h 227"/>
                    <a:gd name="T60" fmla="*/ 22 w 95"/>
                    <a:gd name="T61" fmla="*/ 159 h 227"/>
                    <a:gd name="T62" fmla="*/ 16 w 95"/>
                    <a:gd name="T63" fmla="*/ 172 h 227"/>
                    <a:gd name="T64" fmla="*/ 12 w 95"/>
                    <a:gd name="T65" fmla="*/ 185 h 227"/>
                    <a:gd name="T66" fmla="*/ 6 w 95"/>
                    <a:gd name="T67" fmla="*/ 198 h 227"/>
                    <a:gd name="T68" fmla="*/ 0 w 95"/>
                    <a:gd name="T69" fmla="*/ 211 h 227"/>
                    <a:gd name="T70" fmla="*/ 12 w 95"/>
                    <a:gd name="T71" fmla="*/ 205 h 227"/>
                    <a:gd name="T72" fmla="*/ 10 w 95"/>
                    <a:gd name="T73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227">
                      <a:moveTo>
                        <a:pt x="10" y="227"/>
                      </a:moveTo>
                      <a:lnTo>
                        <a:pt x="22" y="221"/>
                      </a:lnTo>
                      <a:lnTo>
                        <a:pt x="28" y="207"/>
                      </a:lnTo>
                      <a:lnTo>
                        <a:pt x="34" y="194"/>
                      </a:lnTo>
                      <a:lnTo>
                        <a:pt x="39" y="181"/>
                      </a:lnTo>
                      <a:lnTo>
                        <a:pt x="44" y="168"/>
                      </a:lnTo>
                      <a:lnTo>
                        <a:pt x="48" y="155"/>
                      </a:lnTo>
                      <a:lnTo>
                        <a:pt x="54" y="140"/>
                      </a:lnTo>
                      <a:lnTo>
                        <a:pt x="58" y="127"/>
                      </a:lnTo>
                      <a:lnTo>
                        <a:pt x="63" y="114"/>
                      </a:lnTo>
                      <a:lnTo>
                        <a:pt x="67" y="101"/>
                      </a:lnTo>
                      <a:lnTo>
                        <a:pt x="71" y="88"/>
                      </a:lnTo>
                      <a:lnTo>
                        <a:pt x="76" y="73"/>
                      </a:lnTo>
                      <a:lnTo>
                        <a:pt x="79" y="61"/>
                      </a:lnTo>
                      <a:lnTo>
                        <a:pt x="84" y="47"/>
                      </a:lnTo>
                      <a:lnTo>
                        <a:pt x="87" y="34"/>
                      </a:lnTo>
                      <a:lnTo>
                        <a:pt x="92" y="19"/>
                      </a:lnTo>
                      <a:lnTo>
                        <a:pt x="95" y="8"/>
                      </a:lnTo>
                      <a:lnTo>
                        <a:pt x="71" y="0"/>
                      </a:lnTo>
                      <a:lnTo>
                        <a:pt x="68" y="13"/>
                      </a:lnTo>
                      <a:lnTo>
                        <a:pt x="64" y="28"/>
                      </a:lnTo>
                      <a:lnTo>
                        <a:pt x="61" y="41"/>
                      </a:lnTo>
                      <a:lnTo>
                        <a:pt x="57" y="54"/>
                      </a:lnTo>
                      <a:lnTo>
                        <a:pt x="52" y="67"/>
                      </a:lnTo>
                      <a:lnTo>
                        <a:pt x="48" y="80"/>
                      </a:lnTo>
                      <a:lnTo>
                        <a:pt x="45" y="93"/>
                      </a:lnTo>
                      <a:lnTo>
                        <a:pt x="41" y="107"/>
                      </a:lnTo>
                      <a:lnTo>
                        <a:pt x="36" y="120"/>
                      </a:lnTo>
                      <a:lnTo>
                        <a:pt x="32" y="133"/>
                      </a:lnTo>
                      <a:lnTo>
                        <a:pt x="26" y="146"/>
                      </a:lnTo>
                      <a:lnTo>
                        <a:pt x="22" y="159"/>
                      </a:lnTo>
                      <a:lnTo>
                        <a:pt x="16" y="172"/>
                      </a:lnTo>
                      <a:lnTo>
                        <a:pt x="12" y="185"/>
                      </a:lnTo>
                      <a:lnTo>
                        <a:pt x="6" y="198"/>
                      </a:lnTo>
                      <a:lnTo>
                        <a:pt x="0" y="211"/>
                      </a:lnTo>
                      <a:lnTo>
                        <a:pt x="12" y="205"/>
                      </a:lnTo>
                      <a:lnTo>
                        <a:pt x="10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5" name="Freeform 114"/>
                <p:cNvSpPr>
                  <a:spLocks/>
                </p:cNvSpPr>
                <p:nvPr/>
              </p:nvSpPr>
              <p:spPr bwMode="auto">
                <a:xfrm>
                  <a:off x="5387" y="3317"/>
                  <a:ext cx="38" cy="15"/>
                </a:xfrm>
                <a:custGeom>
                  <a:avLst/>
                  <a:gdLst>
                    <a:gd name="T0" fmla="*/ 0 w 115"/>
                    <a:gd name="T1" fmla="*/ 11 h 43"/>
                    <a:gd name="T2" fmla="*/ 6 w 115"/>
                    <a:gd name="T3" fmla="*/ 21 h 43"/>
                    <a:gd name="T4" fmla="*/ 11 w 115"/>
                    <a:gd name="T5" fmla="*/ 24 h 43"/>
                    <a:gd name="T6" fmla="*/ 17 w 115"/>
                    <a:gd name="T7" fmla="*/ 26 h 43"/>
                    <a:gd name="T8" fmla="*/ 25 w 115"/>
                    <a:gd name="T9" fmla="*/ 27 h 43"/>
                    <a:gd name="T10" fmla="*/ 30 w 115"/>
                    <a:gd name="T11" fmla="*/ 30 h 43"/>
                    <a:gd name="T12" fmla="*/ 38 w 115"/>
                    <a:gd name="T13" fmla="*/ 32 h 43"/>
                    <a:gd name="T14" fmla="*/ 43 w 115"/>
                    <a:gd name="T15" fmla="*/ 33 h 43"/>
                    <a:gd name="T16" fmla="*/ 51 w 115"/>
                    <a:gd name="T17" fmla="*/ 35 h 43"/>
                    <a:gd name="T18" fmla="*/ 58 w 115"/>
                    <a:gd name="T19" fmla="*/ 36 h 43"/>
                    <a:gd name="T20" fmla="*/ 65 w 115"/>
                    <a:gd name="T21" fmla="*/ 37 h 43"/>
                    <a:gd name="T22" fmla="*/ 73 w 115"/>
                    <a:gd name="T23" fmla="*/ 39 h 43"/>
                    <a:gd name="T24" fmla="*/ 80 w 115"/>
                    <a:gd name="T25" fmla="*/ 40 h 43"/>
                    <a:gd name="T26" fmla="*/ 87 w 115"/>
                    <a:gd name="T27" fmla="*/ 42 h 43"/>
                    <a:gd name="T28" fmla="*/ 94 w 115"/>
                    <a:gd name="T29" fmla="*/ 42 h 43"/>
                    <a:gd name="T30" fmla="*/ 100 w 115"/>
                    <a:gd name="T31" fmla="*/ 43 h 43"/>
                    <a:gd name="T32" fmla="*/ 107 w 115"/>
                    <a:gd name="T33" fmla="*/ 43 h 43"/>
                    <a:gd name="T34" fmla="*/ 113 w 115"/>
                    <a:gd name="T35" fmla="*/ 43 h 43"/>
                    <a:gd name="T36" fmla="*/ 115 w 115"/>
                    <a:gd name="T37" fmla="*/ 21 h 43"/>
                    <a:gd name="T38" fmla="*/ 110 w 115"/>
                    <a:gd name="T39" fmla="*/ 20 h 43"/>
                    <a:gd name="T40" fmla="*/ 103 w 115"/>
                    <a:gd name="T41" fmla="*/ 20 h 43"/>
                    <a:gd name="T42" fmla="*/ 97 w 115"/>
                    <a:gd name="T43" fmla="*/ 19 h 43"/>
                    <a:gd name="T44" fmla="*/ 90 w 115"/>
                    <a:gd name="T45" fmla="*/ 19 h 43"/>
                    <a:gd name="T46" fmla="*/ 83 w 115"/>
                    <a:gd name="T47" fmla="*/ 17 h 43"/>
                    <a:gd name="T48" fmla="*/ 77 w 115"/>
                    <a:gd name="T49" fmla="*/ 16 h 43"/>
                    <a:gd name="T50" fmla="*/ 71 w 115"/>
                    <a:gd name="T51" fmla="*/ 14 h 43"/>
                    <a:gd name="T52" fmla="*/ 64 w 115"/>
                    <a:gd name="T53" fmla="*/ 13 h 43"/>
                    <a:gd name="T54" fmla="*/ 57 w 115"/>
                    <a:gd name="T55" fmla="*/ 11 h 43"/>
                    <a:gd name="T56" fmla="*/ 49 w 115"/>
                    <a:gd name="T57" fmla="*/ 10 h 43"/>
                    <a:gd name="T58" fmla="*/ 42 w 115"/>
                    <a:gd name="T59" fmla="*/ 8 h 43"/>
                    <a:gd name="T60" fmla="*/ 36 w 115"/>
                    <a:gd name="T61" fmla="*/ 7 h 43"/>
                    <a:gd name="T62" fmla="*/ 32 w 115"/>
                    <a:gd name="T63" fmla="*/ 5 h 43"/>
                    <a:gd name="T64" fmla="*/ 25 w 115"/>
                    <a:gd name="T65" fmla="*/ 3 h 43"/>
                    <a:gd name="T66" fmla="*/ 20 w 115"/>
                    <a:gd name="T67" fmla="*/ 3 h 43"/>
                    <a:gd name="T68" fmla="*/ 14 w 115"/>
                    <a:gd name="T69" fmla="*/ 0 h 43"/>
                    <a:gd name="T70" fmla="*/ 22 w 115"/>
                    <a:gd name="T71" fmla="*/ 10 h 43"/>
                    <a:gd name="T72" fmla="*/ 0 w 115"/>
                    <a:gd name="T73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5" h="43">
                      <a:moveTo>
                        <a:pt x="0" y="11"/>
                      </a:moveTo>
                      <a:lnTo>
                        <a:pt x="6" y="21"/>
                      </a:lnTo>
                      <a:lnTo>
                        <a:pt x="11" y="24"/>
                      </a:lnTo>
                      <a:lnTo>
                        <a:pt x="17" y="26"/>
                      </a:lnTo>
                      <a:lnTo>
                        <a:pt x="25" y="27"/>
                      </a:lnTo>
                      <a:lnTo>
                        <a:pt x="30" y="30"/>
                      </a:lnTo>
                      <a:lnTo>
                        <a:pt x="38" y="32"/>
                      </a:lnTo>
                      <a:lnTo>
                        <a:pt x="43" y="33"/>
                      </a:lnTo>
                      <a:lnTo>
                        <a:pt x="51" y="35"/>
                      </a:lnTo>
                      <a:lnTo>
                        <a:pt x="58" y="36"/>
                      </a:lnTo>
                      <a:lnTo>
                        <a:pt x="65" y="37"/>
                      </a:lnTo>
                      <a:lnTo>
                        <a:pt x="73" y="39"/>
                      </a:lnTo>
                      <a:lnTo>
                        <a:pt x="80" y="40"/>
                      </a:lnTo>
                      <a:lnTo>
                        <a:pt x="87" y="42"/>
                      </a:lnTo>
                      <a:lnTo>
                        <a:pt x="94" y="42"/>
                      </a:lnTo>
                      <a:lnTo>
                        <a:pt x="100" y="43"/>
                      </a:lnTo>
                      <a:lnTo>
                        <a:pt x="107" y="43"/>
                      </a:lnTo>
                      <a:lnTo>
                        <a:pt x="113" y="43"/>
                      </a:lnTo>
                      <a:lnTo>
                        <a:pt x="115" y="21"/>
                      </a:lnTo>
                      <a:lnTo>
                        <a:pt x="110" y="20"/>
                      </a:lnTo>
                      <a:lnTo>
                        <a:pt x="103" y="20"/>
                      </a:lnTo>
                      <a:lnTo>
                        <a:pt x="97" y="19"/>
                      </a:lnTo>
                      <a:lnTo>
                        <a:pt x="90" y="19"/>
                      </a:lnTo>
                      <a:lnTo>
                        <a:pt x="83" y="17"/>
                      </a:lnTo>
                      <a:lnTo>
                        <a:pt x="77" y="16"/>
                      </a:lnTo>
                      <a:lnTo>
                        <a:pt x="71" y="14"/>
                      </a:lnTo>
                      <a:lnTo>
                        <a:pt x="64" y="13"/>
                      </a:lnTo>
                      <a:lnTo>
                        <a:pt x="57" y="11"/>
                      </a:lnTo>
                      <a:lnTo>
                        <a:pt x="49" y="10"/>
                      </a:lnTo>
                      <a:lnTo>
                        <a:pt x="42" y="8"/>
                      </a:lnTo>
                      <a:lnTo>
                        <a:pt x="36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20" y="3"/>
                      </a:lnTo>
                      <a:lnTo>
                        <a:pt x="14" y="0"/>
                      </a:lnTo>
                      <a:lnTo>
                        <a:pt x="22" y="1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6" name="Freeform 115"/>
                <p:cNvSpPr>
                  <a:spLocks/>
                </p:cNvSpPr>
                <p:nvPr/>
              </p:nvSpPr>
              <p:spPr bwMode="auto">
                <a:xfrm>
                  <a:off x="5377" y="3214"/>
                  <a:ext cx="17" cy="107"/>
                </a:xfrm>
                <a:custGeom>
                  <a:avLst/>
                  <a:gdLst>
                    <a:gd name="T0" fmla="*/ 12 w 50"/>
                    <a:gd name="T1" fmla="*/ 23 h 321"/>
                    <a:gd name="T2" fmla="*/ 0 w 50"/>
                    <a:gd name="T3" fmla="*/ 13 h 321"/>
                    <a:gd name="T4" fmla="*/ 3 w 50"/>
                    <a:gd name="T5" fmla="*/ 32 h 321"/>
                    <a:gd name="T6" fmla="*/ 5 w 50"/>
                    <a:gd name="T7" fmla="*/ 49 h 321"/>
                    <a:gd name="T8" fmla="*/ 7 w 50"/>
                    <a:gd name="T9" fmla="*/ 67 h 321"/>
                    <a:gd name="T10" fmla="*/ 9 w 50"/>
                    <a:gd name="T11" fmla="*/ 86 h 321"/>
                    <a:gd name="T12" fmla="*/ 10 w 50"/>
                    <a:gd name="T13" fmla="*/ 105 h 321"/>
                    <a:gd name="T14" fmla="*/ 13 w 50"/>
                    <a:gd name="T15" fmla="*/ 122 h 321"/>
                    <a:gd name="T16" fmla="*/ 15 w 50"/>
                    <a:gd name="T17" fmla="*/ 141 h 321"/>
                    <a:gd name="T18" fmla="*/ 16 w 50"/>
                    <a:gd name="T19" fmla="*/ 160 h 321"/>
                    <a:gd name="T20" fmla="*/ 18 w 50"/>
                    <a:gd name="T21" fmla="*/ 179 h 321"/>
                    <a:gd name="T22" fmla="*/ 21 w 50"/>
                    <a:gd name="T23" fmla="*/ 196 h 321"/>
                    <a:gd name="T24" fmla="*/ 21 w 50"/>
                    <a:gd name="T25" fmla="*/ 217 h 321"/>
                    <a:gd name="T26" fmla="*/ 23 w 50"/>
                    <a:gd name="T27" fmla="*/ 235 h 321"/>
                    <a:gd name="T28" fmla="*/ 23 w 50"/>
                    <a:gd name="T29" fmla="*/ 257 h 321"/>
                    <a:gd name="T30" fmla="*/ 25 w 50"/>
                    <a:gd name="T31" fmla="*/ 278 h 321"/>
                    <a:gd name="T32" fmla="*/ 26 w 50"/>
                    <a:gd name="T33" fmla="*/ 299 h 321"/>
                    <a:gd name="T34" fmla="*/ 28 w 50"/>
                    <a:gd name="T35" fmla="*/ 321 h 321"/>
                    <a:gd name="T36" fmla="*/ 50 w 50"/>
                    <a:gd name="T37" fmla="*/ 320 h 321"/>
                    <a:gd name="T38" fmla="*/ 48 w 50"/>
                    <a:gd name="T39" fmla="*/ 298 h 321"/>
                    <a:gd name="T40" fmla="*/ 48 w 50"/>
                    <a:gd name="T41" fmla="*/ 276 h 321"/>
                    <a:gd name="T42" fmla="*/ 47 w 50"/>
                    <a:gd name="T43" fmla="*/ 256 h 321"/>
                    <a:gd name="T44" fmla="*/ 45 w 50"/>
                    <a:gd name="T45" fmla="*/ 234 h 321"/>
                    <a:gd name="T46" fmla="*/ 44 w 50"/>
                    <a:gd name="T47" fmla="*/ 215 h 321"/>
                    <a:gd name="T48" fmla="*/ 42 w 50"/>
                    <a:gd name="T49" fmla="*/ 196 h 321"/>
                    <a:gd name="T50" fmla="*/ 41 w 50"/>
                    <a:gd name="T51" fmla="*/ 176 h 321"/>
                    <a:gd name="T52" fmla="*/ 39 w 50"/>
                    <a:gd name="T53" fmla="*/ 157 h 321"/>
                    <a:gd name="T54" fmla="*/ 38 w 50"/>
                    <a:gd name="T55" fmla="*/ 138 h 321"/>
                    <a:gd name="T56" fmla="*/ 37 w 50"/>
                    <a:gd name="T57" fmla="*/ 119 h 321"/>
                    <a:gd name="T58" fmla="*/ 34 w 50"/>
                    <a:gd name="T59" fmla="*/ 102 h 321"/>
                    <a:gd name="T60" fmla="*/ 32 w 50"/>
                    <a:gd name="T61" fmla="*/ 83 h 321"/>
                    <a:gd name="T62" fmla="*/ 31 w 50"/>
                    <a:gd name="T63" fmla="*/ 65 h 321"/>
                    <a:gd name="T64" fmla="*/ 28 w 50"/>
                    <a:gd name="T65" fmla="*/ 48 h 321"/>
                    <a:gd name="T66" fmla="*/ 26 w 50"/>
                    <a:gd name="T67" fmla="*/ 29 h 321"/>
                    <a:gd name="T68" fmla="*/ 23 w 50"/>
                    <a:gd name="T69" fmla="*/ 10 h 321"/>
                    <a:gd name="T70" fmla="*/ 12 w 50"/>
                    <a:gd name="T71" fmla="*/ 0 h 321"/>
                    <a:gd name="T72" fmla="*/ 12 w 50"/>
                    <a:gd name="T73" fmla="*/ 23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" h="321">
                      <a:moveTo>
                        <a:pt x="12" y="23"/>
                      </a:moveTo>
                      <a:lnTo>
                        <a:pt x="0" y="13"/>
                      </a:lnTo>
                      <a:lnTo>
                        <a:pt x="3" y="32"/>
                      </a:lnTo>
                      <a:lnTo>
                        <a:pt x="5" y="49"/>
                      </a:lnTo>
                      <a:lnTo>
                        <a:pt x="7" y="67"/>
                      </a:lnTo>
                      <a:lnTo>
                        <a:pt x="9" y="86"/>
                      </a:lnTo>
                      <a:lnTo>
                        <a:pt x="10" y="105"/>
                      </a:lnTo>
                      <a:lnTo>
                        <a:pt x="13" y="122"/>
                      </a:lnTo>
                      <a:lnTo>
                        <a:pt x="15" y="141"/>
                      </a:lnTo>
                      <a:lnTo>
                        <a:pt x="16" y="160"/>
                      </a:lnTo>
                      <a:lnTo>
                        <a:pt x="18" y="179"/>
                      </a:lnTo>
                      <a:lnTo>
                        <a:pt x="21" y="196"/>
                      </a:lnTo>
                      <a:lnTo>
                        <a:pt x="21" y="217"/>
                      </a:lnTo>
                      <a:lnTo>
                        <a:pt x="23" y="235"/>
                      </a:lnTo>
                      <a:lnTo>
                        <a:pt x="23" y="257"/>
                      </a:lnTo>
                      <a:lnTo>
                        <a:pt x="25" y="278"/>
                      </a:lnTo>
                      <a:lnTo>
                        <a:pt x="26" y="299"/>
                      </a:lnTo>
                      <a:lnTo>
                        <a:pt x="28" y="321"/>
                      </a:lnTo>
                      <a:lnTo>
                        <a:pt x="50" y="320"/>
                      </a:lnTo>
                      <a:lnTo>
                        <a:pt x="48" y="298"/>
                      </a:lnTo>
                      <a:lnTo>
                        <a:pt x="48" y="276"/>
                      </a:lnTo>
                      <a:lnTo>
                        <a:pt x="47" y="256"/>
                      </a:lnTo>
                      <a:lnTo>
                        <a:pt x="45" y="234"/>
                      </a:lnTo>
                      <a:lnTo>
                        <a:pt x="44" y="215"/>
                      </a:lnTo>
                      <a:lnTo>
                        <a:pt x="42" y="196"/>
                      </a:lnTo>
                      <a:lnTo>
                        <a:pt x="41" y="176"/>
                      </a:lnTo>
                      <a:lnTo>
                        <a:pt x="39" y="157"/>
                      </a:lnTo>
                      <a:lnTo>
                        <a:pt x="38" y="138"/>
                      </a:lnTo>
                      <a:lnTo>
                        <a:pt x="37" y="119"/>
                      </a:lnTo>
                      <a:lnTo>
                        <a:pt x="34" y="102"/>
                      </a:lnTo>
                      <a:lnTo>
                        <a:pt x="32" y="83"/>
                      </a:lnTo>
                      <a:lnTo>
                        <a:pt x="31" y="65"/>
                      </a:lnTo>
                      <a:lnTo>
                        <a:pt x="28" y="48"/>
                      </a:lnTo>
                      <a:lnTo>
                        <a:pt x="26" y="29"/>
                      </a:lnTo>
                      <a:lnTo>
                        <a:pt x="23" y="10"/>
                      </a:lnTo>
                      <a:lnTo>
                        <a:pt x="12" y="0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7" name="Freeform 116"/>
                <p:cNvSpPr>
                  <a:spLocks/>
                </p:cNvSpPr>
                <p:nvPr/>
              </p:nvSpPr>
              <p:spPr bwMode="auto">
                <a:xfrm>
                  <a:off x="5353" y="3214"/>
                  <a:ext cx="28" cy="9"/>
                </a:xfrm>
                <a:custGeom>
                  <a:avLst/>
                  <a:gdLst>
                    <a:gd name="T0" fmla="*/ 0 w 86"/>
                    <a:gd name="T1" fmla="*/ 11 h 26"/>
                    <a:gd name="T2" fmla="*/ 12 w 86"/>
                    <a:gd name="T3" fmla="*/ 26 h 26"/>
                    <a:gd name="T4" fmla="*/ 31 w 86"/>
                    <a:gd name="T5" fmla="*/ 26 h 26"/>
                    <a:gd name="T6" fmla="*/ 41 w 86"/>
                    <a:gd name="T7" fmla="*/ 25 h 26"/>
                    <a:gd name="T8" fmla="*/ 49 w 86"/>
                    <a:gd name="T9" fmla="*/ 25 h 26"/>
                    <a:gd name="T10" fmla="*/ 58 w 86"/>
                    <a:gd name="T11" fmla="*/ 25 h 26"/>
                    <a:gd name="T12" fmla="*/ 68 w 86"/>
                    <a:gd name="T13" fmla="*/ 25 h 26"/>
                    <a:gd name="T14" fmla="*/ 77 w 86"/>
                    <a:gd name="T15" fmla="*/ 23 h 26"/>
                    <a:gd name="T16" fmla="*/ 86 w 86"/>
                    <a:gd name="T17" fmla="*/ 23 h 26"/>
                    <a:gd name="T18" fmla="*/ 86 w 86"/>
                    <a:gd name="T19" fmla="*/ 0 h 26"/>
                    <a:gd name="T20" fmla="*/ 76 w 86"/>
                    <a:gd name="T21" fmla="*/ 0 h 26"/>
                    <a:gd name="T22" fmla="*/ 67 w 86"/>
                    <a:gd name="T23" fmla="*/ 0 h 26"/>
                    <a:gd name="T24" fmla="*/ 58 w 86"/>
                    <a:gd name="T25" fmla="*/ 0 h 26"/>
                    <a:gd name="T26" fmla="*/ 48 w 86"/>
                    <a:gd name="T27" fmla="*/ 1 h 26"/>
                    <a:gd name="T28" fmla="*/ 39 w 86"/>
                    <a:gd name="T29" fmla="*/ 1 h 26"/>
                    <a:gd name="T30" fmla="*/ 29 w 86"/>
                    <a:gd name="T31" fmla="*/ 1 h 26"/>
                    <a:gd name="T32" fmla="*/ 20 w 86"/>
                    <a:gd name="T33" fmla="*/ 1 h 26"/>
                    <a:gd name="T34" fmla="*/ 10 w 86"/>
                    <a:gd name="T35" fmla="*/ 3 h 26"/>
                    <a:gd name="T36" fmla="*/ 22 w 86"/>
                    <a:gd name="T37" fmla="*/ 16 h 26"/>
                    <a:gd name="T38" fmla="*/ 0 w 86"/>
                    <a:gd name="T39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6" h="26">
                      <a:moveTo>
                        <a:pt x="0" y="11"/>
                      </a:moveTo>
                      <a:lnTo>
                        <a:pt x="12" y="26"/>
                      </a:lnTo>
                      <a:lnTo>
                        <a:pt x="31" y="26"/>
                      </a:lnTo>
                      <a:lnTo>
                        <a:pt x="41" y="25"/>
                      </a:lnTo>
                      <a:lnTo>
                        <a:pt x="49" y="25"/>
                      </a:lnTo>
                      <a:lnTo>
                        <a:pt x="58" y="25"/>
                      </a:lnTo>
                      <a:lnTo>
                        <a:pt x="68" y="25"/>
                      </a:lnTo>
                      <a:lnTo>
                        <a:pt x="77" y="23"/>
                      </a:lnTo>
                      <a:lnTo>
                        <a:pt x="86" y="23"/>
                      </a:lnTo>
                      <a:lnTo>
                        <a:pt x="86" y="0"/>
                      </a:lnTo>
                      <a:lnTo>
                        <a:pt x="76" y="0"/>
                      </a:lnTo>
                      <a:lnTo>
                        <a:pt x="67" y="0"/>
                      </a:lnTo>
                      <a:lnTo>
                        <a:pt x="58" y="0"/>
                      </a:lnTo>
                      <a:lnTo>
                        <a:pt x="48" y="1"/>
                      </a:lnTo>
                      <a:lnTo>
                        <a:pt x="39" y="1"/>
                      </a:lnTo>
                      <a:lnTo>
                        <a:pt x="29" y="1"/>
                      </a:lnTo>
                      <a:lnTo>
                        <a:pt x="20" y="1"/>
                      </a:lnTo>
                      <a:lnTo>
                        <a:pt x="10" y="3"/>
                      </a:lnTo>
                      <a:lnTo>
                        <a:pt x="22" y="16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8" name="Freeform 117"/>
                <p:cNvSpPr>
                  <a:spLocks/>
                </p:cNvSpPr>
                <p:nvPr/>
              </p:nvSpPr>
              <p:spPr bwMode="auto">
                <a:xfrm>
                  <a:off x="5353" y="3185"/>
                  <a:ext cx="19" cy="34"/>
                </a:xfrm>
                <a:custGeom>
                  <a:avLst/>
                  <a:gdLst>
                    <a:gd name="T0" fmla="*/ 44 w 57"/>
                    <a:gd name="T1" fmla="*/ 0 h 103"/>
                    <a:gd name="T2" fmla="*/ 35 w 57"/>
                    <a:gd name="T3" fmla="*/ 7 h 103"/>
                    <a:gd name="T4" fmla="*/ 29 w 57"/>
                    <a:gd name="T5" fmla="*/ 17 h 103"/>
                    <a:gd name="T6" fmla="*/ 25 w 57"/>
                    <a:gd name="T7" fmla="*/ 27 h 103"/>
                    <a:gd name="T8" fmla="*/ 20 w 57"/>
                    <a:gd name="T9" fmla="*/ 37 h 103"/>
                    <a:gd name="T10" fmla="*/ 15 w 57"/>
                    <a:gd name="T11" fmla="*/ 49 h 103"/>
                    <a:gd name="T12" fmla="*/ 12 w 57"/>
                    <a:gd name="T13" fmla="*/ 61 h 103"/>
                    <a:gd name="T14" fmla="*/ 7 w 57"/>
                    <a:gd name="T15" fmla="*/ 72 h 103"/>
                    <a:gd name="T16" fmla="*/ 3 w 57"/>
                    <a:gd name="T17" fmla="*/ 85 h 103"/>
                    <a:gd name="T18" fmla="*/ 0 w 57"/>
                    <a:gd name="T19" fmla="*/ 98 h 103"/>
                    <a:gd name="T20" fmla="*/ 22 w 57"/>
                    <a:gd name="T21" fmla="*/ 103 h 103"/>
                    <a:gd name="T22" fmla="*/ 26 w 57"/>
                    <a:gd name="T23" fmla="*/ 91 h 103"/>
                    <a:gd name="T24" fmla="*/ 29 w 57"/>
                    <a:gd name="T25" fmla="*/ 80 h 103"/>
                    <a:gd name="T26" fmla="*/ 33 w 57"/>
                    <a:gd name="T27" fmla="*/ 69 h 103"/>
                    <a:gd name="T28" fmla="*/ 36 w 57"/>
                    <a:gd name="T29" fmla="*/ 58 h 103"/>
                    <a:gd name="T30" fmla="*/ 42 w 57"/>
                    <a:gd name="T31" fmla="*/ 48 h 103"/>
                    <a:gd name="T32" fmla="*/ 47 w 57"/>
                    <a:gd name="T33" fmla="*/ 37 h 103"/>
                    <a:gd name="T34" fmla="*/ 51 w 57"/>
                    <a:gd name="T35" fmla="*/ 27 h 103"/>
                    <a:gd name="T36" fmla="*/ 57 w 57"/>
                    <a:gd name="T37" fmla="*/ 16 h 103"/>
                    <a:gd name="T38" fmla="*/ 47 w 57"/>
                    <a:gd name="T39" fmla="*/ 23 h 103"/>
                    <a:gd name="T40" fmla="*/ 44 w 57"/>
                    <a:gd name="T4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7" h="103">
                      <a:moveTo>
                        <a:pt x="44" y="0"/>
                      </a:moveTo>
                      <a:lnTo>
                        <a:pt x="35" y="7"/>
                      </a:lnTo>
                      <a:lnTo>
                        <a:pt x="29" y="17"/>
                      </a:lnTo>
                      <a:lnTo>
                        <a:pt x="25" y="27"/>
                      </a:lnTo>
                      <a:lnTo>
                        <a:pt x="20" y="37"/>
                      </a:lnTo>
                      <a:lnTo>
                        <a:pt x="15" y="49"/>
                      </a:lnTo>
                      <a:lnTo>
                        <a:pt x="12" y="61"/>
                      </a:lnTo>
                      <a:lnTo>
                        <a:pt x="7" y="72"/>
                      </a:lnTo>
                      <a:lnTo>
                        <a:pt x="3" y="85"/>
                      </a:lnTo>
                      <a:lnTo>
                        <a:pt x="0" y="98"/>
                      </a:lnTo>
                      <a:lnTo>
                        <a:pt x="22" y="103"/>
                      </a:lnTo>
                      <a:lnTo>
                        <a:pt x="26" y="91"/>
                      </a:lnTo>
                      <a:lnTo>
                        <a:pt x="29" y="80"/>
                      </a:lnTo>
                      <a:lnTo>
                        <a:pt x="33" y="69"/>
                      </a:lnTo>
                      <a:lnTo>
                        <a:pt x="36" y="58"/>
                      </a:lnTo>
                      <a:lnTo>
                        <a:pt x="42" y="48"/>
                      </a:lnTo>
                      <a:lnTo>
                        <a:pt x="47" y="37"/>
                      </a:lnTo>
                      <a:lnTo>
                        <a:pt x="51" y="27"/>
                      </a:lnTo>
                      <a:lnTo>
                        <a:pt x="57" y="16"/>
                      </a:lnTo>
                      <a:lnTo>
                        <a:pt x="47" y="2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29" name="Freeform 118"/>
                <p:cNvSpPr>
                  <a:spLocks/>
                </p:cNvSpPr>
                <p:nvPr/>
              </p:nvSpPr>
              <p:spPr bwMode="auto">
                <a:xfrm>
                  <a:off x="5367" y="3177"/>
                  <a:ext cx="51" cy="16"/>
                </a:xfrm>
                <a:custGeom>
                  <a:avLst/>
                  <a:gdLst>
                    <a:gd name="T0" fmla="*/ 151 w 151"/>
                    <a:gd name="T1" fmla="*/ 2 h 47"/>
                    <a:gd name="T2" fmla="*/ 141 w 151"/>
                    <a:gd name="T3" fmla="*/ 0 h 47"/>
                    <a:gd name="T4" fmla="*/ 132 w 151"/>
                    <a:gd name="T5" fmla="*/ 0 h 47"/>
                    <a:gd name="T6" fmla="*/ 125 w 151"/>
                    <a:gd name="T7" fmla="*/ 3 h 47"/>
                    <a:gd name="T8" fmla="*/ 115 w 151"/>
                    <a:gd name="T9" fmla="*/ 5 h 47"/>
                    <a:gd name="T10" fmla="*/ 106 w 151"/>
                    <a:gd name="T11" fmla="*/ 6 h 47"/>
                    <a:gd name="T12" fmla="*/ 97 w 151"/>
                    <a:gd name="T13" fmla="*/ 8 h 47"/>
                    <a:gd name="T14" fmla="*/ 88 w 151"/>
                    <a:gd name="T15" fmla="*/ 9 h 47"/>
                    <a:gd name="T16" fmla="*/ 80 w 151"/>
                    <a:gd name="T17" fmla="*/ 10 h 47"/>
                    <a:gd name="T18" fmla="*/ 69 w 151"/>
                    <a:gd name="T19" fmla="*/ 12 h 47"/>
                    <a:gd name="T20" fmla="*/ 62 w 151"/>
                    <a:gd name="T21" fmla="*/ 13 h 47"/>
                    <a:gd name="T22" fmla="*/ 53 w 151"/>
                    <a:gd name="T23" fmla="*/ 15 h 47"/>
                    <a:gd name="T24" fmla="*/ 45 w 151"/>
                    <a:gd name="T25" fmla="*/ 16 h 47"/>
                    <a:gd name="T26" fmla="*/ 35 w 151"/>
                    <a:gd name="T27" fmla="*/ 18 h 47"/>
                    <a:gd name="T28" fmla="*/ 26 w 151"/>
                    <a:gd name="T29" fmla="*/ 19 h 47"/>
                    <a:gd name="T30" fmla="*/ 17 w 151"/>
                    <a:gd name="T31" fmla="*/ 21 h 47"/>
                    <a:gd name="T32" fmla="*/ 8 w 151"/>
                    <a:gd name="T33" fmla="*/ 22 h 47"/>
                    <a:gd name="T34" fmla="*/ 0 w 151"/>
                    <a:gd name="T35" fmla="*/ 24 h 47"/>
                    <a:gd name="T36" fmla="*/ 3 w 151"/>
                    <a:gd name="T37" fmla="*/ 47 h 47"/>
                    <a:gd name="T38" fmla="*/ 13 w 151"/>
                    <a:gd name="T39" fmla="*/ 45 h 47"/>
                    <a:gd name="T40" fmla="*/ 21 w 151"/>
                    <a:gd name="T41" fmla="*/ 44 h 47"/>
                    <a:gd name="T42" fmla="*/ 30 w 151"/>
                    <a:gd name="T43" fmla="*/ 42 h 47"/>
                    <a:gd name="T44" fmla="*/ 39 w 151"/>
                    <a:gd name="T45" fmla="*/ 41 h 47"/>
                    <a:gd name="T46" fmla="*/ 48 w 151"/>
                    <a:gd name="T47" fmla="*/ 40 h 47"/>
                    <a:gd name="T48" fmla="*/ 56 w 151"/>
                    <a:gd name="T49" fmla="*/ 38 h 47"/>
                    <a:gd name="T50" fmla="*/ 65 w 151"/>
                    <a:gd name="T51" fmla="*/ 37 h 47"/>
                    <a:gd name="T52" fmla="*/ 74 w 151"/>
                    <a:gd name="T53" fmla="*/ 35 h 47"/>
                    <a:gd name="T54" fmla="*/ 83 w 151"/>
                    <a:gd name="T55" fmla="*/ 32 h 47"/>
                    <a:gd name="T56" fmla="*/ 93 w 151"/>
                    <a:gd name="T57" fmla="*/ 32 h 47"/>
                    <a:gd name="T58" fmla="*/ 101 w 151"/>
                    <a:gd name="T59" fmla="*/ 29 h 47"/>
                    <a:gd name="T60" fmla="*/ 110 w 151"/>
                    <a:gd name="T61" fmla="*/ 29 h 47"/>
                    <a:gd name="T62" fmla="*/ 119 w 151"/>
                    <a:gd name="T63" fmla="*/ 28 h 47"/>
                    <a:gd name="T64" fmla="*/ 128 w 151"/>
                    <a:gd name="T65" fmla="*/ 26 h 47"/>
                    <a:gd name="T66" fmla="*/ 136 w 151"/>
                    <a:gd name="T67" fmla="*/ 24 h 47"/>
                    <a:gd name="T68" fmla="*/ 145 w 151"/>
                    <a:gd name="T69" fmla="*/ 22 h 47"/>
                    <a:gd name="T70" fmla="*/ 136 w 151"/>
                    <a:gd name="T71" fmla="*/ 21 h 47"/>
                    <a:gd name="T72" fmla="*/ 151 w 151"/>
                    <a:gd name="T73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1" h="47">
                      <a:moveTo>
                        <a:pt x="151" y="2"/>
                      </a:moveTo>
                      <a:lnTo>
                        <a:pt x="141" y="0"/>
                      </a:lnTo>
                      <a:lnTo>
                        <a:pt x="132" y="0"/>
                      </a:lnTo>
                      <a:lnTo>
                        <a:pt x="125" y="3"/>
                      </a:lnTo>
                      <a:lnTo>
                        <a:pt x="115" y="5"/>
                      </a:lnTo>
                      <a:lnTo>
                        <a:pt x="106" y="6"/>
                      </a:lnTo>
                      <a:lnTo>
                        <a:pt x="97" y="8"/>
                      </a:lnTo>
                      <a:lnTo>
                        <a:pt x="88" y="9"/>
                      </a:lnTo>
                      <a:lnTo>
                        <a:pt x="80" y="10"/>
                      </a:lnTo>
                      <a:lnTo>
                        <a:pt x="69" y="12"/>
                      </a:lnTo>
                      <a:lnTo>
                        <a:pt x="62" y="13"/>
                      </a:lnTo>
                      <a:lnTo>
                        <a:pt x="53" y="15"/>
                      </a:lnTo>
                      <a:lnTo>
                        <a:pt x="45" y="16"/>
                      </a:lnTo>
                      <a:lnTo>
                        <a:pt x="35" y="18"/>
                      </a:lnTo>
                      <a:lnTo>
                        <a:pt x="26" y="19"/>
                      </a:lnTo>
                      <a:lnTo>
                        <a:pt x="17" y="21"/>
                      </a:lnTo>
                      <a:lnTo>
                        <a:pt x="8" y="22"/>
                      </a:lnTo>
                      <a:lnTo>
                        <a:pt x="0" y="24"/>
                      </a:lnTo>
                      <a:lnTo>
                        <a:pt x="3" y="47"/>
                      </a:lnTo>
                      <a:lnTo>
                        <a:pt x="13" y="45"/>
                      </a:lnTo>
                      <a:lnTo>
                        <a:pt x="21" y="44"/>
                      </a:lnTo>
                      <a:lnTo>
                        <a:pt x="30" y="42"/>
                      </a:lnTo>
                      <a:lnTo>
                        <a:pt x="39" y="41"/>
                      </a:lnTo>
                      <a:lnTo>
                        <a:pt x="48" y="40"/>
                      </a:lnTo>
                      <a:lnTo>
                        <a:pt x="56" y="38"/>
                      </a:lnTo>
                      <a:lnTo>
                        <a:pt x="65" y="37"/>
                      </a:lnTo>
                      <a:lnTo>
                        <a:pt x="74" y="35"/>
                      </a:lnTo>
                      <a:lnTo>
                        <a:pt x="83" y="32"/>
                      </a:lnTo>
                      <a:lnTo>
                        <a:pt x="93" y="32"/>
                      </a:lnTo>
                      <a:lnTo>
                        <a:pt x="101" y="29"/>
                      </a:lnTo>
                      <a:lnTo>
                        <a:pt x="110" y="29"/>
                      </a:lnTo>
                      <a:lnTo>
                        <a:pt x="119" y="28"/>
                      </a:lnTo>
                      <a:lnTo>
                        <a:pt x="128" y="26"/>
                      </a:lnTo>
                      <a:lnTo>
                        <a:pt x="136" y="24"/>
                      </a:lnTo>
                      <a:lnTo>
                        <a:pt x="145" y="22"/>
                      </a:lnTo>
                      <a:lnTo>
                        <a:pt x="136" y="21"/>
                      </a:lnTo>
                      <a:lnTo>
                        <a:pt x="15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0" name="Freeform 119"/>
                <p:cNvSpPr>
                  <a:spLocks/>
                </p:cNvSpPr>
                <p:nvPr/>
              </p:nvSpPr>
              <p:spPr bwMode="auto">
                <a:xfrm>
                  <a:off x="5367" y="3185"/>
                  <a:ext cx="5" cy="8"/>
                </a:xfrm>
                <a:custGeom>
                  <a:avLst/>
                  <a:gdLst>
                    <a:gd name="T0" fmla="*/ 0 w 13"/>
                    <a:gd name="T1" fmla="*/ 23 h 23"/>
                    <a:gd name="T2" fmla="*/ 5 w 13"/>
                    <a:gd name="T3" fmla="*/ 23 h 23"/>
                    <a:gd name="T4" fmla="*/ 8 w 13"/>
                    <a:gd name="T5" fmla="*/ 20 h 23"/>
                    <a:gd name="T6" fmla="*/ 11 w 13"/>
                    <a:gd name="T7" fmla="*/ 16 h 23"/>
                    <a:gd name="T8" fmla="*/ 13 w 13"/>
                    <a:gd name="T9" fmla="*/ 13 h 23"/>
                    <a:gd name="T10" fmla="*/ 13 w 13"/>
                    <a:gd name="T11" fmla="*/ 8 h 23"/>
                    <a:gd name="T12" fmla="*/ 10 w 13"/>
                    <a:gd name="T13" fmla="*/ 4 h 23"/>
                    <a:gd name="T14" fmla="*/ 7 w 13"/>
                    <a:gd name="T15" fmla="*/ 1 h 23"/>
                    <a:gd name="T16" fmla="*/ 1 w 13"/>
                    <a:gd name="T17" fmla="*/ 0 h 23"/>
                    <a:gd name="T18" fmla="*/ 0 w 13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3">
                      <a:moveTo>
                        <a:pt x="0" y="23"/>
                      </a:moveTo>
                      <a:lnTo>
                        <a:pt x="5" y="23"/>
                      </a:lnTo>
                      <a:lnTo>
                        <a:pt x="8" y="20"/>
                      </a:lnTo>
                      <a:lnTo>
                        <a:pt x="11" y="16"/>
                      </a:lnTo>
                      <a:lnTo>
                        <a:pt x="13" y="13"/>
                      </a:lnTo>
                      <a:lnTo>
                        <a:pt x="13" y="8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1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1" name="Freeform 120"/>
                <p:cNvSpPr>
                  <a:spLocks/>
                </p:cNvSpPr>
                <p:nvPr/>
              </p:nvSpPr>
              <p:spPr bwMode="auto">
                <a:xfrm>
                  <a:off x="5326" y="3183"/>
                  <a:ext cx="42" cy="10"/>
                </a:xfrm>
                <a:custGeom>
                  <a:avLst/>
                  <a:gdLst>
                    <a:gd name="T0" fmla="*/ 0 w 126"/>
                    <a:gd name="T1" fmla="*/ 16 h 28"/>
                    <a:gd name="T2" fmla="*/ 8 w 126"/>
                    <a:gd name="T3" fmla="*/ 23 h 28"/>
                    <a:gd name="T4" fmla="*/ 16 w 126"/>
                    <a:gd name="T5" fmla="*/ 25 h 28"/>
                    <a:gd name="T6" fmla="*/ 23 w 126"/>
                    <a:gd name="T7" fmla="*/ 25 h 28"/>
                    <a:gd name="T8" fmla="*/ 30 w 126"/>
                    <a:gd name="T9" fmla="*/ 25 h 28"/>
                    <a:gd name="T10" fmla="*/ 37 w 126"/>
                    <a:gd name="T11" fmla="*/ 25 h 28"/>
                    <a:gd name="T12" fmla="*/ 45 w 126"/>
                    <a:gd name="T13" fmla="*/ 26 h 28"/>
                    <a:gd name="T14" fmla="*/ 52 w 126"/>
                    <a:gd name="T15" fmla="*/ 26 h 28"/>
                    <a:gd name="T16" fmla="*/ 59 w 126"/>
                    <a:gd name="T17" fmla="*/ 26 h 28"/>
                    <a:gd name="T18" fmla="*/ 72 w 126"/>
                    <a:gd name="T19" fmla="*/ 26 h 28"/>
                    <a:gd name="T20" fmla="*/ 80 w 126"/>
                    <a:gd name="T21" fmla="*/ 26 h 28"/>
                    <a:gd name="T22" fmla="*/ 87 w 126"/>
                    <a:gd name="T23" fmla="*/ 26 h 28"/>
                    <a:gd name="T24" fmla="*/ 94 w 126"/>
                    <a:gd name="T25" fmla="*/ 28 h 28"/>
                    <a:gd name="T26" fmla="*/ 101 w 126"/>
                    <a:gd name="T27" fmla="*/ 28 h 28"/>
                    <a:gd name="T28" fmla="*/ 109 w 126"/>
                    <a:gd name="T29" fmla="*/ 28 h 28"/>
                    <a:gd name="T30" fmla="*/ 125 w 126"/>
                    <a:gd name="T31" fmla="*/ 28 h 28"/>
                    <a:gd name="T32" fmla="*/ 126 w 126"/>
                    <a:gd name="T33" fmla="*/ 5 h 28"/>
                    <a:gd name="T34" fmla="*/ 119 w 126"/>
                    <a:gd name="T35" fmla="*/ 3 h 28"/>
                    <a:gd name="T36" fmla="*/ 110 w 126"/>
                    <a:gd name="T37" fmla="*/ 3 h 28"/>
                    <a:gd name="T38" fmla="*/ 103 w 126"/>
                    <a:gd name="T39" fmla="*/ 3 h 28"/>
                    <a:gd name="T40" fmla="*/ 96 w 126"/>
                    <a:gd name="T41" fmla="*/ 3 h 28"/>
                    <a:gd name="T42" fmla="*/ 88 w 126"/>
                    <a:gd name="T43" fmla="*/ 3 h 28"/>
                    <a:gd name="T44" fmla="*/ 81 w 126"/>
                    <a:gd name="T45" fmla="*/ 3 h 28"/>
                    <a:gd name="T46" fmla="*/ 74 w 126"/>
                    <a:gd name="T47" fmla="*/ 2 h 28"/>
                    <a:gd name="T48" fmla="*/ 59 w 126"/>
                    <a:gd name="T49" fmla="*/ 2 h 28"/>
                    <a:gd name="T50" fmla="*/ 52 w 126"/>
                    <a:gd name="T51" fmla="*/ 2 h 28"/>
                    <a:gd name="T52" fmla="*/ 46 w 126"/>
                    <a:gd name="T53" fmla="*/ 2 h 28"/>
                    <a:gd name="T54" fmla="*/ 39 w 126"/>
                    <a:gd name="T55" fmla="*/ 0 h 28"/>
                    <a:gd name="T56" fmla="*/ 32 w 126"/>
                    <a:gd name="T57" fmla="*/ 0 h 28"/>
                    <a:gd name="T58" fmla="*/ 24 w 126"/>
                    <a:gd name="T59" fmla="*/ 0 h 28"/>
                    <a:gd name="T60" fmla="*/ 10 w 126"/>
                    <a:gd name="T61" fmla="*/ 0 h 28"/>
                    <a:gd name="T62" fmla="*/ 20 w 126"/>
                    <a:gd name="T63" fmla="*/ 7 h 28"/>
                    <a:gd name="T64" fmla="*/ 0 w 126"/>
                    <a:gd name="T65" fmla="*/ 1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6" h="28">
                      <a:moveTo>
                        <a:pt x="0" y="16"/>
                      </a:moveTo>
                      <a:lnTo>
                        <a:pt x="8" y="23"/>
                      </a:lnTo>
                      <a:lnTo>
                        <a:pt x="16" y="25"/>
                      </a:lnTo>
                      <a:lnTo>
                        <a:pt x="23" y="25"/>
                      </a:lnTo>
                      <a:lnTo>
                        <a:pt x="30" y="25"/>
                      </a:lnTo>
                      <a:lnTo>
                        <a:pt x="37" y="25"/>
                      </a:lnTo>
                      <a:lnTo>
                        <a:pt x="45" y="26"/>
                      </a:lnTo>
                      <a:lnTo>
                        <a:pt x="52" y="26"/>
                      </a:lnTo>
                      <a:lnTo>
                        <a:pt x="59" y="26"/>
                      </a:lnTo>
                      <a:lnTo>
                        <a:pt x="72" y="26"/>
                      </a:lnTo>
                      <a:lnTo>
                        <a:pt x="80" y="26"/>
                      </a:lnTo>
                      <a:lnTo>
                        <a:pt x="87" y="26"/>
                      </a:lnTo>
                      <a:lnTo>
                        <a:pt x="94" y="28"/>
                      </a:lnTo>
                      <a:lnTo>
                        <a:pt x="101" y="28"/>
                      </a:lnTo>
                      <a:lnTo>
                        <a:pt x="109" y="28"/>
                      </a:lnTo>
                      <a:lnTo>
                        <a:pt x="125" y="28"/>
                      </a:lnTo>
                      <a:lnTo>
                        <a:pt x="126" y="5"/>
                      </a:lnTo>
                      <a:lnTo>
                        <a:pt x="119" y="3"/>
                      </a:lnTo>
                      <a:lnTo>
                        <a:pt x="110" y="3"/>
                      </a:lnTo>
                      <a:lnTo>
                        <a:pt x="103" y="3"/>
                      </a:lnTo>
                      <a:lnTo>
                        <a:pt x="96" y="3"/>
                      </a:lnTo>
                      <a:lnTo>
                        <a:pt x="88" y="3"/>
                      </a:lnTo>
                      <a:lnTo>
                        <a:pt x="81" y="3"/>
                      </a:lnTo>
                      <a:lnTo>
                        <a:pt x="74" y="2"/>
                      </a:lnTo>
                      <a:lnTo>
                        <a:pt x="59" y="2"/>
                      </a:lnTo>
                      <a:lnTo>
                        <a:pt x="52" y="2"/>
                      </a:lnTo>
                      <a:lnTo>
                        <a:pt x="46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4" y="0"/>
                      </a:lnTo>
                      <a:lnTo>
                        <a:pt x="10" y="0"/>
                      </a:lnTo>
                      <a:lnTo>
                        <a:pt x="20" y="7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2" name="Freeform 121"/>
                <p:cNvSpPr>
                  <a:spLocks/>
                </p:cNvSpPr>
                <p:nvPr/>
              </p:nvSpPr>
              <p:spPr bwMode="auto">
                <a:xfrm>
                  <a:off x="5256" y="2907"/>
                  <a:ext cx="76" cy="282"/>
                </a:xfrm>
                <a:custGeom>
                  <a:avLst/>
                  <a:gdLst>
                    <a:gd name="T0" fmla="*/ 7 w 228"/>
                    <a:gd name="T1" fmla="*/ 34 h 844"/>
                    <a:gd name="T2" fmla="*/ 22 w 228"/>
                    <a:gd name="T3" fmla="*/ 88 h 844"/>
                    <a:gd name="T4" fmla="*/ 35 w 228"/>
                    <a:gd name="T5" fmla="*/ 143 h 844"/>
                    <a:gd name="T6" fmla="*/ 48 w 228"/>
                    <a:gd name="T7" fmla="*/ 200 h 844"/>
                    <a:gd name="T8" fmla="*/ 61 w 228"/>
                    <a:gd name="T9" fmla="*/ 255 h 844"/>
                    <a:gd name="T10" fmla="*/ 74 w 228"/>
                    <a:gd name="T11" fmla="*/ 312 h 844"/>
                    <a:gd name="T12" fmla="*/ 85 w 228"/>
                    <a:gd name="T13" fmla="*/ 369 h 844"/>
                    <a:gd name="T14" fmla="*/ 99 w 228"/>
                    <a:gd name="T15" fmla="*/ 425 h 844"/>
                    <a:gd name="T16" fmla="*/ 110 w 228"/>
                    <a:gd name="T17" fmla="*/ 481 h 844"/>
                    <a:gd name="T18" fmla="*/ 122 w 228"/>
                    <a:gd name="T19" fmla="*/ 534 h 844"/>
                    <a:gd name="T20" fmla="*/ 133 w 228"/>
                    <a:gd name="T21" fmla="*/ 587 h 844"/>
                    <a:gd name="T22" fmla="*/ 147 w 228"/>
                    <a:gd name="T23" fmla="*/ 639 h 844"/>
                    <a:gd name="T24" fmla="*/ 160 w 228"/>
                    <a:gd name="T25" fmla="*/ 689 h 844"/>
                    <a:gd name="T26" fmla="*/ 173 w 228"/>
                    <a:gd name="T27" fmla="*/ 737 h 844"/>
                    <a:gd name="T28" fmla="*/ 186 w 228"/>
                    <a:gd name="T29" fmla="*/ 782 h 844"/>
                    <a:gd name="T30" fmla="*/ 199 w 228"/>
                    <a:gd name="T31" fmla="*/ 824 h 844"/>
                    <a:gd name="T32" fmla="*/ 228 w 228"/>
                    <a:gd name="T33" fmla="*/ 835 h 844"/>
                    <a:gd name="T34" fmla="*/ 215 w 228"/>
                    <a:gd name="T35" fmla="*/ 795 h 844"/>
                    <a:gd name="T36" fmla="*/ 202 w 228"/>
                    <a:gd name="T37" fmla="*/ 753 h 844"/>
                    <a:gd name="T38" fmla="*/ 189 w 228"/>
                    <a:gd name="T39" fmla="*/ 706 h 844"/>
                    <a:gd name="T40" fmla="*/ 176 w 228"/>
                    <a:gd name="T41" fmla="*/ 658 h 844"/>
                    <a:gd name="T42" fmla="*/ 164 w 228"/>
                    <a:gd name="T43" fmla="*/ 609 h 844"/>
                    <a:gd name="T44" fmla="*/ 151 w 228"/>
                    <a:gd name="T45" fmla="*/ 556 h 844"/>
                    <a:gd name="T46" fmla="*/ 139 w 228"/>
                    <a:gd name="T47" fmla="*/ 504 h 844"/>
                    <a:gd name="T48" fmla="*/ 126 w 228"/>
                    <a:gd name="T49" fmla="*/ 449 h 844"/>
                    <a:gd name="T50" fmla="*/ 115 w 228"/>
                    <a:gd name="T51" fmla="*/ 392 h 844"/>
                    <a:gd name="T52" fmla="*/ 101 w 228"/>
                    <a:gd name="T53" fmla="*/ 337 h 844"/>
                    <a:gd name="T54" fmla="*/ 90 w 228"/>
                    <a:gd name="T55" fmla="*/ 280 h 844"/>
                    <a:gd name="T56" fmla="*/ 77 w 228"/>
                    <a:gd name="T57" fmla="*/ 223 h 844"/>
                    <a:gd name="T58" fmla="*/ 64 w 228"/>
                    <a:gd name="T59" fmla="*/ 166 h 844"/>
                    <a:gd name="T60" fmla="*/ 51 w 228"/>
                    <a:gd name="T61" fmla="*/ 111 h 844"/>
                    <a:gd name="T62" fmla="*/ 37 w 228"/>
                    <a:gd name="T63" fmla="*/ 54 h 844"/>
                    <a:gd name="T64" fmla="*/ 23 w 228"/>
                    <a:gd name="T65" fmla="*/ 0 h 8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28" h="844">
                      <a:moveTo>
                        <a:pt x="0" y="6"/>
                      </a:moveTo>
                      <a:lnTo>
                        <a:pt x="7" y="34"/>
                      </a:lnTo>
                      <a:lnTo>
                        <a:pt x="14" y="60"/>
                      </a:lnTo>
                      <a:lnTo>
                        <a:pt x="22" y="88"/>
                      </a:lnTo>
                      <a:lnTo>
                        <a:pt x="27" y="115"/>
                      </a:lnTo>
                      <a:lnTo>
                        <a:pt x="35" y="143"/>
                      </a:lnTo>
                      <a:lnTo>
                        <a:pt x="42" y="172"/>
                      </a:lnTo>
                      <a:lnTo>
                        <a:pt x="48" y="200"/>
                      </a:lnTo>
                      <a:lnTo>
                        <a:pt x="53" y="227"/>
                      </a:lnTo>
                      <a:lnTo>
                        <a:pt x="61" y="255"/>
                      </a:lnTo>
                      <a:lnTo>
                        <a:pt x="67" y="284"/>
                      </a:lnTo>
                      <a:lnTo>
                        <a:pt x="74" y="312"/>
                      </a:lnTo>
                      <a:lnTo>
                        <a:pt x="80" y="341"/>
                      </a:lnTo>
                      <a:lnTo>
                        <a:pt x="85" y="369"/>
                      </a:lnTo>
                      <a:lnTo>
                        <a:pt x="93" y="396"/>
                      </a:lnTo>
                      <a:lnTo>
                        <a:pt x="99" y="425"/>
                      </a:lnTo>
                      <a:lnTo>
                        <a:pt x="104" y="453"/>
                      </a:lnTo>
                      <a:lnTo>
                        <a:pt x="110" y="481"/>
                      </a:lnTo>
                      <a:lnTo>
                        <a:pt x="116" y="508"/>
                      </a:lnTo>
                      <a:lnTo>
                        <a:pt x="122" y="534"/>
                      </a:lnTo>
                      <a:lnTo>
                        <a:pt x="129" y="561"/>
                      </a:lnTo>
                      <a:lnTo>
                        <a:pt x="133" y="587"/>
                      </a:lnTo>
                      <a:lnTo>
                        <a:pt x="141" y="614"/>
                      </a:lnTo>
                      <a:lnTo>
                        <a:pt x="147" y="639"/>
                      </a:lnTo>
                      <a:lnTo>
                        <a:pt x="152" y="664"/>
                      </a:lnTo>
                      <a:lnTo>
                        <a:pt x="160" y="689"/>
                      </a:lnTo>
                      <a:lnTo>
                        <a:pt x="165" y="713"/>
                      </a:lnTo>
                      <a:lnTo>
                        <a:pt x="173" y="737"/>
                      </a:lnTo>
                      <a:lnTo>
                        <a:pt x="179" y="758"/>
                      </a:lnTo>
                      <a:lnTo>
                        <a:pt x="186" y="782"/>
                      </a:lnTo>
                      <a:lnTo>
                        <a:pt x="192" y="802"/>
                      </a:lnTo>
                      <a:lnTo>
                        <a:pt x="199" y="824"/>
                      </a:lnTo>
                      <a:lnTo>
                        <a:pt x="208" y="844"/>
                      </a:lnTo>
                      <a:lnTo>
                        <a:pt x="228" y="835"/>
                      </a:lnTo>
                      <a:lnTo>
                        <a:pt x="222" y="817"/>
                      </a:lnTo>
                      <a:lnTo>
                        <a:pt x="215" y="795"/>
                      </a:lnTo>
                      <a:lnTo>
                        <a:pt x="209" y="774"/>
                      </a:lnTo>
                      <a:lnTo>
                        <a:pt x="202" y="753"/>
                      </a:lnTo>
                      <a:lnTo>
                        <a:pt x="195" y="729"/>
                      </a:lnTo>
                      <a:lnTo>
                        <a:pt x="189" y="706"/>
                      </a:lnTo>
                      <a:lnTo>
                        <a:pt x="183" y="683"/>
                      </a:lnTo>
                      <a:lnTo>
                        <a:pt x="176" y="658"/>
                      </a:lnTo>
                      <a:lnTo>
                        <a:pt x="170" y="633"/>
                      </a:lnTo>
                      <a:lnTo>
                        <a:pt x="164" y="609"/>
                      </a:lnTo>
                      <a:lnTo>
                        <a:pt x="157" y="582"/>
                      </a:lnTo>
                      <a:lnTo>
                        <a:pt x="151" y="556"/>
                      </a:lnTo>
                      <a:lnTo>
                        <a:pt x="145" y="530"/>
                      </a:lnTo>
                      <a:lnTo>
                        <a:pt x="139" y="504"/>
                      </a:lnTo>
                      <a:lnTo>
                        <a:pt x="133" y="475"/>
                      </a:lnTo>
                      <a:lnTo>
                        <a:pt x="126" y="449"/>
                      </a:lnTo>
                      <a:lnTo>
                        <a:pt x="120" y="421"/>
                      </a:lnTo>
                      <a:lnTo>
                        <a:pt x="115" y="392"/>
                      </a:lnTo>
                      <a:lnTo>
                        <a:pt x="109" y="364"/>
                      </a:lnTo>
                      <a:lnTo>
                        <a:pt x="101" y="337"/>
                      </a:lnTo>
                      <a:lnTo>
                        <a:pt x="96" y="307"/>
                      </a:lnTo>
                      <a:lnTo>
                        <a:pt x="90" y="280"/>
                      </a:lnTo>
                      <a:lnTo>
                        <a:pt x="84" y="251"/>
                      </a:lnTo>
                      <a:lnTo>
                        <a:pt x="77" y="223"/>
                      </a:lnTo>
                      <a:lnTo>
                        <a:pt x="71" y="195"/>
                      </a:lnTo>
                      <a:lnTo>
                        <a:pt x="64" y="166"/>
                      </a:lnTo>
                      <a:lnTo>
                        <a:pt x="56" y="137"/>
                      </a:lnTo>
                      <a:lnTo>
                        <a:pt x="51" y="111"/>
                      </a:lnTo>
                      <a:lnTo>
                        <a:pt x="43" y="82"/>
                      </a:lnTo>
                      <a:lnTo>
                        <a:pt x="37" y="54"/>
                      </a:lnTo>
                      <a:lnTo>
                        <a:pt x="29" y="28"/>
                      </a:lnTo>
                      <a:lnTo>
                        <a:pt x="23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3" name="Freeform 122"/>
                <p:cNvSpPr>
                  <a:spLocks/>
                </p:cNvSpPr>
                <p:nvPr/>
              </p:nvSpPr>
              <p:spPr bwMode="auto">
                <a:xfrm>
                  <a:off x="5325" y="3183"/>
                  <a:ext cx="8" cy="5"/>
                </a:xfrm>
                <a:custGeom>
                  <a:avLst/>
                  <a:gdLst>
                    <a:gd name="T0" fmla="*/ 23 w 23"/>
                    <a:gd name="T1" fmla="*/ 9 h 15"/>
                    <a:gd name="T2" fmla="*/ 21 w 23"/>
                    <a:gd name="T3" fmla="*/ 3 h 15"/>
                    <a:gd name="T4" fmla="*/ 18 w 23"/>
                    <a:gd name="T5" fmla="*/ 0 h 15"/>
                    <a:gd name="T6" fmla="*/ 13 w 23"/>
                    <a:gd name="T7" fmla="*/ 0 h 15"/>
                    <a:gd name="T8" fmla="*/ 9 w 23"/>
                    <a:gd name="T9" fmla="*/ 0 h 15"/>
                    <a:gd name="T10" fmla="*/ 5 w 23"/>
                    <a:gd name="T11" fmla="*/ 2 h 15"/>
                    <a:gd name="T12" fmla="*/ 2 w 23"/>
                    <a:gd name="T13" fmla="*/ 5 h 15"/>
                    <a:gd name="T14" fmla="*/ 0 w 23"/>
                    <a:gd name="T15" fmla="*/ 9 h 15"/>
                    <a:gd name="T16" fmla="*/ 0 w 23"/>
                    <a:gd name="T17" fmla="*/ 15 h 15"/>
                    <a:gd name="T18" fmla="*/ 23 w 23"/>
                    <a:gd name="T1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5">
                      <a:moveTo>
                        <a:pt x="23" y="9"/>
                      </a:moveTo>
                      <a:lnTo>
                        <a:pt x="21" y="3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4" name="Freeform 123"/>
                <p:cNvSpPr>
                  <a:spLocks/>
                </p:cNvSpPr>
                <p:nvPr/>
              </p:nvSpPr>
              <p:spPr bwMode="auto">
                <a:xfrm>
                  <a:off x="5220" y="3153"/>
                  <a:ext cx="4" cy="7"/>
                </a:xfrm>
                <a:custGeom>
                  <a:avLst/>
                  <a:gdLst>
                    <a:gd name="T0" fmla="*/ 10 w 13"/>
                    <a:gd name="T1" fmla="*/ 0 h 21"/>
                    <a:gd name="T2" fmla="*/ 5 w 13"/>
                    <a:gd name="T3" fmla="*/ 0 h 21"/>
                    <a:gd name="T4" fmla="*/ 3 w 13"/>
                    <a:gd name="T5" fmla="*/ 2 h 21"/>
                    <a:gd name="T6" fmla="*/ 0 w 13"/>
                    <a:gd name="T7" fmla="*/ 7 h 21"/>
                    <a:gd name="T8" fmla="*/ 0 w 13"/>
                    <a:gd name="T9" fmla="*/ 11 h 21"/>
                    <a:gd name="T10" fmla="*/ 1 w 13"/>
                    <a:gd name="T11" fmla="*/ 16 h 21"/>
                    <a:gd name="T12" fmla="*/ 3 w 13"/>
                    <a:gd name="T13" fmla="*/ 18 h 21"/>
                    <a:gd name="T14" fmla="*/ 7 w 13"/>
                    <a:gd name="T15" fmla="*/ 21 h 21"/>
                    <a:gd name="T16" fmla="*/ 13 w 13"/>
                    <a:gd name="T17" fmla="*/ 21 h 21"/>
                    <a:gd name="T18" fmla="*/ 10 w 13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1">
                      <a:moveTo>
                        <a:pt x="10" y="0"/>
                      </a:move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7" y="21"/>
                      </a:lnTo>
                      <a:lnTo>
                        <a:pt x="13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5" name="Freeform 124"/>
                <p:cNvSpPr>
                  <a:spLocks/>
                </p:cNvSpPr>
                <p:nvPr/>
              </p:nvSpPr>
              <p:spPr bwMode="auto">
                <a:xfrm>
                  <a:off x="5223" y="3127"/>
                  <a:ext cx="90" cy="33"/>
                </a:xfrm>
                <a:custGeom>
                  <a:avLst/>
                  <a:gdLst>
                    <a:gd name="T0" fmla="*/ 257 w 270"/>
                    <a:gd name="T1" fmla="*/ 0 h 100"/>
                    <a:gd name="T2" fmla="*/ 244 w 270"/>
                    <a:gd name="T3" fmla="*/ 9 h 100"/>
                    <a:gd name="T4" fmla="*/ 230 w 270"/>
                    <a:gd name="T5" fmla="*/ 17 h 100"/>
                    <a:gd name="T6" fmla="*/ 215 w 270"/>
                    <a:gd name="T7" fmla="*/ 23 h 100"/>
                    <a:gd name="T8" fmla="*/ 199 w 270"/>
                    <a:gd name="T9" fmla="*/ 31 h 100"/>
                    <a:gd name="T10" fmla="*/ 184 w 270"/>
                    <a:gd name="T11" fmla="*/ 38 h 100"/>
                    <a:gd name="T12" fmla="*/ 168 w 270"/>
                    <a:gd name="T13" fmla="*/ 42 h 100"/>
                    <a:gd name="T14" fmla="*/ 152 w 270"/>
                    <a:gd name="T15" fmla="*/ 48 h 100"/>
                    <a:gd name="T16" fmla="*/ 136 w 270"/>
                    <a:gd name="T17" fmla="*/ 52 h 100"/>
                    <a:gd name="T18" fmla="*/ 119 w 270"/>
                    <a:gd name="T19" fmla="*/ 57 h 100"/>
                    <a:gd name="T20" fmla="*/ 102 w 270"/>
                    <a:gd name="T21" fmla="*/ 61 h 100"/>
                    <a:gd name="T22" fmla="*/ 86 w 270"/>
                    <a:gd name="T23" fmla="*/ 64 h 100"/>
                    <a:gd name="T24" fmla="*/ 68 w 270"/>
                    <a:gd name="T25" fmla="*/ 68 h 100"/>
                    <a:gd name="T26" fmla="*/ 51 w 270"/>
                    <a:gd name="T27" fmla="*/ 71 h 100"/>
                    <a:gd name="T28" fmla="*/ 35 w 270"/>
                    <a:gd name="T29" fmla="*/ 74 h 100"/>
                    <a:gd name="T30" fmla="*/ 17 w 270"/>
                    <a:gd name="T31" fmla="*/ 76 h 100"/>
                    <a:gd name="T32" fmla="*/ 0 w 270"/>
                    <a:gd name="T33" fmla="*/ 79 h 100"/>
                    <a:gd name="T34" fmla="*/ 3 w 270"/>
                    <a:gd name="T35" fmla="*/ 100 h 100"/>
                    <a:gd name="T36" fmla="*/ 20 w 270"/>
                    <a:gd name="T37" fmla="*/ 99 h 100"/>
                    <a:gd name="T38" fmla="*/ 38 w 270"/>
                    <a:gd name="T39" fmla="*/ 96 h 100"/>
                    <a:gd name="T40" fmla="*/ 55 w 270"/>
                    <a:gd name="T41" fmla="*/ 95 h 100"/>
                    <a:gd name="T42" fmla="*/ 73 w 270"/>
                    <a:gd name="T43" fmla="*/ 90 h 100"/>
                    <a:gd name="T44" fmla="*/ 90 w 270"/>
                    <a:gd name="T45" fmla="*/ 87 h 100"/>
                    <a:gd name="T46" fmla="*/ 107 w 270"/>
                    <a:gd name="T47" fmla="*/ 84 h 100"/>
                    <a:gd name="T48" fmla="*/ 125 w 270"/>
                    <a:gd name="T49" fmla="*/ 80 h 100"/>
                    <a:gd name="T50" fmla="*/ 142 w 270"/>
                    <a:gd name="T51" fmla="*/ 76 h 100"/>
                    <a:gd name="T52" fmla="*/ 160 w 270"/>
                    <a:gd name="T53" fmla="*/ 71 h 100"/>
                    <a:gd name="T54" fmla="*/ 176 w 270"/>
                    <a:gd name="T55" fmla="*/ 64 h 100"/>
                    <a:gd name="T56" fmla="*/ 192 w 270"/>
                    <a:gd name="T57" fmla="*/ 60 h 100"/>
                    <a:gd name="T58" fmla="*/ 209 w 270"/>
                    <a:gd name="T59" fmla="*/ 52 h 100"/>
                    <a:gd name="T60" fmla="*/ 224 w 270"/>
                    <a:gd name="T61" fmla="*/ 45 h 100"/>
                    <a:gd name="T62" fmla="*/ 240 w 270"/>
                    <a:gd name="T63" fmla="*/ 38 h 100"/>
                    <a:gd name="T64" fmla="*/ 256 w 270"/>
                    <a:gd name="T65" fmla="*/ 29 h 100"/>
                    <a:gd name="T66" fmla="*/ 270 w 270"/>
                    <a:gd name="T67" fmla="*/ 19 h 100"/>
                    <a:gd name="T68" fmla="*/ 257 w 270"/>
                    <a:gd name="T69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0" h="100">
                      <a:moveTo>
                        <a:pt x="257" y="0"/>
                      </a:moveTo>
                      <a:lnTo>
                        <a:pt x="244" y="9"/>
                      </a:lnTo>
                      <a:lnTo>
                        <a:pt x="230" y="17"/>
                      </a:lnTo>
                      <a:lnTo>
                        <a:pt x="215" y="23"/>
                      </a:lnTo>
                      <a:lnTo>
                        <a:pt x="199" y="31"/>
                      </a:lnTo>
                      <a:lnTo>
                        <a:pt x="184" y="38"/>
                      </a:lnTo>
                      <a:lnTo>
                        <a:pt x="168" y="42"/>
                      </a:lnTo>
                      <a:lnTo>
                        <a:pt x="152" y="48"/>
                      </a:lnTo>
                      <a:lnTo>
                        <a:pt x="136" y="52"/>
                      </a:lnTo>
                      <a:lnTo>
                        <a:pt x="119" y="57"/>
                      </a:lnTo>
                      <a:lnTo>
                        <a:pt x="102" y="61"/>
                      </a:lnTo>
                      <a:lnTo>
                        <a:pt x="86" y="64"/>
                      </a:lnTo>
                      <a:lnTo>
                        <a:pt x="68" y="68"/>
                      </a:lnTo>
                      <a:lnTo>
                        <a:pt x="51" y="71"/>
                      </a:lnTo>
                      <a:lnTo>
                        <a:pt x="35" y="74"/>
                      </a:lnTo>
                      <a:lnTo>
                        <a:pt x="17" y="76"/>
                      </a:lnTo>
                      <a:lnTo>
                        <a:pt x="0" y="79"/>
                      </a:lnTo>
                      <a:lnTo>
                        <a:pt x="3" y="100"/>
                      </a:lnTo>
                      <a:lnTo>
                        <a:pt x="20" y="99"/>
                      </a:lnTo>
                      <a:lnTo>
                        <a:pt x="38" y="96"/>
                      </a:lnTo>
                      <a:lnTo>
                        <a:pt x="55" y="95"/>
                      </a:lnTo>
                      <a:lnTo>
                        <a:pt x="73" y="90"/>
                      </a:lnTo>
                      <a:lnTo>
                        <a:pt x="90" y="87"/>
                      </a:lnTo>
                      <a:lnTo>
                        <a:pt x="107" y="84"/>
                      </a:lnTo>
                      <a:lnTo>
                        <a:pt x="125" y="80"/>
                      </a:lnTo>
                      <a:lnTo>
                        <a:pt x="142" y="76"/>
                      </a:lnTo>
                      <a:lnTo>
                        <a:pt x="160" y="71"/>
                      </a:lnTo>
                      <a:lnTo>
                        <a:pt x="176" y="64"/>
                      </a:lnTo>
                      <a:lnTo>
                        <a:pt x="192" y="60"/>
                      </a:lnTo>
                      <a:lnTo>
                        <a:pt x="209" y="52"/>
                      </a:lnTo>
                      <a:lnTo>
                        <a:pt x="224" y="45"/>
                      </a:lnTo>
                      <a:lnTo>
                        <a:pt x="240" y="38"/>
                      </a:lnTo>
                      <a:lnTo>
                        <a:pt x="256" y="29"/>
                      </a:lnTo>
                      <a:lnTo>
                        <a:pt x="270" y="19"/>
                      </a:lnTo>
                      <a:lnTo>
                        <a:pt x="25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6" name="Freeform 125"/>
                <p:cNvSpPr>
                  <a:spLocks/>
                </p:cNvSpPr>
                <p:nvPr/>
              </p:nvSpPr>
              <p:spPr bwMode="auto">
                <a:xfrm>
                  <a:off x="5221" y="3153"/>
                  <a:ext cx="7" cy="7"/>
                </a:xfrm>
                <a:custGeom>
                  <a:avLst/>
                  <a:gdLst>
                    <a:gd name="T0" fmla="*/ 13 w 19"/>
                    <a:gd name="T1" fmla="*/ 20 h 20"/>
                    <a:gd name="T2" fmla="*/ 17 w 19"/>
                    <a:gd name="T3" fmla="*/ 17 h 20"/>
                    <a:gd name="T4" fmla="*/ 19 w 19"/>
                    <a:gd name="T5" fmla="*/ 11 h 20"/>
                    <a:gd name="T6" fmla="*/ 19 w 19"/>
                    <a:gd name="T7" fmla="*/ 8 h 20"/>
                    <a:gd name="T8" fmla="*/ 17 w 19"/>
                    <a:gd name="T9" fmla="*/ 4 h 20"/>
                    <a:gd name="T10" fmla="*/ 13 w 19"/>
                    <a:gd name="T11" fmla="*/ 1 h 20"/>
                    <a:gd name="T12" fmla="*/ 10 w 19"/>
                    <a:gd name="T13" fmla="*/ 0 h 20"/>
                    <a:gd name="T14" fmla="*/ 6 w 19"/>
                    <a:gd name="T15" fmla="*/ 0 h 20"/>
                    <a:gd name="T16" fmla="*/ 0 w 19"/>
                    <a:gd name="T17" fmla="*/ 1 h 20"/>
                    <a:gd name="T18" fmla="*/ 13 w 19"/>
                    <a:gd name="T1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0">
                      <a:moveTo>
                        <a:pt x="13" y="20"/>
                      </a:moveTo>
                      <a:lnTo>
                        <a:pt x="17" y="17"/>
                      </a:lnTo>
                      <a:lnTo>
                        <a:pt x="19" y="11"/>
                      </a:lnTo>
                      <a:lnTo>
                        <a:pt x="19" y="8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7" name="Freeform 126"/>
                <p:cNvSpPr>
                  <a:spLocks/>
                </p:cNvSpPr>
                <p:nvPr/>
              </p:nvSpPr>
              <p:spPr bwMode="auto">
                <a:xfrm>
                  <a:off x="4753" y="2690"/>
                  <a:ext cx="329" cy="669"/>
                </a:xfrm>
                <a:custGeom>
                  <a:avLst/>
                  <a:gdLst>
                    <a:gd name="T0" fmla="*/ 36 w 989"/>
                    <a:gd name="T1" fmla="*/ 46 h 2006"/>
                    <a:gd name="T2" fmla="*/ 35 w 989"/>
                    <a:gd name="T3" fmla="*/ 158 h 2006"/>
                    <a:gd name="T4" fmla="*/ 25 w 989"/>
                    <a:gd name="T5" fmla="*/ 279 h 2006"/>
                    <a:gd name="T6" fmla="*/ 10 w 989"/>
                    <a:gd name="T7" fmla="*/ 384 h 2006"/>
                    <a:gd name="T8" fmla="*/ 26 w 989"/>
                    <a:gd name="T9" fmla="*/ 429 h 2006"/>
                    <a:gd name="T10" fmla="*/ 73 w 989"/>
                    <a:gd name="T11" fmla="*/ 441 h 2006"/>
                    <a:gd name="T12" fmla="*/ 118 w 989"/>
                    <a:gd name="T13" fmla="*/ 452 h 2006"/>
                    <a:gd name="T14" fmla="*/ 164 w 989"/>
                    <a:gd name="T15" fmla="*/ 464 h 2006"/>
                    <a:gd name="T16" fmla="*/ 208 w 989"/>
                    <a:gd name="T17" fmla="*/ 473 h 2006"/>
                    <a:gd name="T18" fmla="*/ 251 w 989"/>
                    <a:gd name="T19" fmla="*/ 483 h 2006"/>
                    <a:gd name="T20" fmla="*/ 295 w 989"/>
                    <a:gd name="T21" fmla="*/ 493 h 2006"/>
                    <a:gd name="T22" fmla="*/ 339 w 989"/>
                    <a:gd name="T23" fmla="*/ 503 h 2006"/>
                    <a:gd name="T24" fmla="*/ 381 w 989"/>
                    <a:gd name="T25" fmla="*/ 512 h 2006"/>
                    <a:gd name="T26" fmla="*/ 423 w 989"/>
                    <a:gd name="T27" fmla="*/ 523 h 2006"/>
                    <a:gd name="T28" fmla="*/ 467 w 989"/>
                    <a:gd name="T29" fmla="*/ 534 h 2006"/>
                    <a:gd name="T30" fmla="*/ 509 w 989"/>
                    <a:gd name="T31" fmla="*/ 545 h 2006"/>
                    <a:gd name="T32" fmla="*/ 551 w 989"/>
                    <a:gd name="T33" fmla="*/ 557 h 2006"/>
                    <a:gd name="T34" fmla="*/ 593 w 989"/>
                    <a:gd name="T35" fmla="*/ 571 h 2006"/>
                    <a:gd name="T36" fmla="*/ 637 w 989"/>
                    <a:gd name="T37" fmla="*/ 586 h 2006"/>
                    <a:gd name="T38" fmla="*/ 679 w 989"/>
                    <a:gd name="T39" fmla="*/ 602 h 2006"/>
                    <a:gd name="T40" fmla="*/ 692 w 989"/>
                    <a:gd name="T41" fmla="*/ 672 h 2006"/>
                    <a:gd name="T42" fmla="*/ 675 w 989"/>
                    <a:gd name="T43" fmla="*/ 810 h 2006"/>
                    <a:gd name="T44" fmla="*/ 659 w 989"/>
                    <a:gd name="T45" fmla="*/ 961 h 2006"/>
                    <a:gd name="T46" fmla="*/ 644 w 989"/>
                    <a:gd name="T47" fmla="*/ 1124 h 2006"/>
                    <a:gd name="T48" fmla="*/ 634 w 989"/>
                    <a:gd name="T49" fmla="*/ 1293 h 2006"/>
                    <a:gd name="T50" fmla="*/ 630 w 989"/>
                    <a:gd name="T51" fmla="*/ 1466 h 2006"/>
                    <a:gd name="T52" fmla="*/ 631 w 989"/>
                    <a:gd name="T53" fmla="*/ 1639 h 2006"/>
                    <a:gd name="T54" fmla="*/ 638 w 989"/>
                    <a:gd name="T55" fmla="*/ 1809 h 2006"/>
                    <a:gd name="T56" fmla="*/ 656 w 989"/>
                    <a:gd name="T57" fmla="*/ 1910 h 2006"/>
                    <a:gd name="T58" fmla="*/ 686 w 989"/>
                    <a:gd name="T59" fmla="*/ 1940 h 2006"/>
                    <a:gd name="T60" fmla="*/ 730 w 989"/>
                    <a:gd name="T61" fmla="*/ 1966 h 2006"/>
                    <a:gd name="T62" fmla="*/ 779 w 989"/>
                    <a:gd name="T63" fmla="*/ 1985 h 2006"/>
                    <a:gd name="T64" fmla="*/ 833 w 989"/>
                    <a:gd name="T65" fmla="*/ 1998 h 2006"/>
                    <a:gd name="T66" fmla="*/ 887 w 989"/>
                    <a:gd name="T67" fmla="*/ 2006 h 2006"/>
                    <a:gd name="T68" fmla="*/ 935 w 989"/>
                    <a:gd name="T69" fmla="*/ 2004 h 2006"/>
                    <a:gd name="T70" fmla="*/ 974 w 989"/>
                    <a:gd name="T71" fmla="*/ 1994 h 2006"/>
                    <a:gd name="T72" fmla="*/ 965 w 989"/>
                    <a:gd name="T73" fmla="*/ 1869 h 2006"/>
                    <a:gd name="T74" fmla="*/ 929 w 989"/>
                    <a:gd name="T75" fmla="*/ 1623 h 2006"/>
                    <a:gd name="T76" fmla="*/ 904 w 989"/>
                    <a:gd name="T77" fmla="*/ 1369 h 2006"/>
                    <a:gd name="T78" fmla="*/ 891 w 989"/>
                    <a:gd name="T79" fmla="*/ 1116 h 2006"/>
                    <a:gd name="T80" fmla="*/ 887 w 989"/>
                    <a:gd name="T81" fmla="*/ 870 h 2006"/>
                    <a:gd name="T82" fmla="*/ 896 w 989"/>
                    <a:gd name="T83" fmla="*/ 638 h 2006"/>
                    <a:gd name="T84" fmla="*/ 910 w 989"/>
                    <a:gd name="T85" fmla="*/ 429 h 2006"/>
                    <a:gd name="T86" fmla="*/ 935 w 989"/>
                    <a:gd name="T87" fmla="*/ 249 h 2006"/>
                    <a:gd name="T88" fmla="*/ 923 w 989"/>
                    <a:gd name="T89" fmla="*/ 169 h 2006"/>
                    <a:gd name="T90" fmla="*/ 867 w 989"/>
                    <a:gd name="T91" fmla="*/ 160 h 2006"/>
                    <a:gd name="T92" fmla="*/ 811 w 989"/>
                    <a:gd name="T93" fmla="*/ 151 h 2006"/>
                    <a:gd name="T94" fmla="*/ 755 w 989"/>
                    <a:gd name="T95" fmla="*/ 141 h 2006"/>
                    <a:gd name="T96" fmla="*/ 699 w 989"/>
                    <a:gd name="T97" fmla="*/ 129 h 2006"/>
                    <a:gd name="T98" fmla="*/ 641 w 989"/>
                    <a:gd name="T99" fmla="*/ 118 h 2006"/>
                    <a:gd name="T100" fmla="*/ 586 w 989"/>
                    <a:gd name="T101" fmla="*/ 107 h 2006"/>
                    <a:gd name="T102" fmla="*/ 528 w 989"/>
                    <a:gd name="T103" fmla="*/ 94 h 2006"/>
                    <a:gd name="T104" fmla="*/ 471 w 989"/>
                    <a:gd name="T105" fmla="*/ 83 h 2006"/>
                    <a:gd name="T106" fmla="*/ 413 w 989"/>
                    <a:gd name="T107" fmla="*/ 71 h 2006"/>
                    <a:gd name="T108" fmla="*/ 356 w 989"/>
                    <a:gd name="T109" fmla="*/ 58 h 2006"/>
                    <a:gd name="T110" fmla="*/ 298 w 989"/>
                    <a:gd name="T111" fmla="*/ 46 h 2006"/>
                    <a:gd name="T112" fmla="*/ 238 w 989"/>
                    <a:gd name="T113" fmla="*/ 36 h 2006"/>
                    <a:gd name="T114" fmla="*/ 180 w 989"/>
                    <a:gd name="T115" fmla="*/ 25 h 2006"/>
                    <a:gd name="T116" fmla="*/ 122 w 989"/>
                    <a:gd name="T117" fmla="*/ 14 h 2006"/>
                    <a:gd name="T118" fmla="*/ 61 w 989"/>
                    <a:gd name="T119" fmla="*/ 4 h 2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89" h="2006">
                      <a:moveTo>
                        <a:pt x="32" y="0"/>
                      </a:moveTo>
                      <a:lnTo>
                        <a:pt x="36" y="46"/>
                      </a:lnTo>
                      <a:lnTo>
                        <a:pt x="36" y="100"/>
                      </a:lnTo>
                      <a:lnTo>
                        <a:pt x="35" y="158"/>
                      </a:lnTo>
                      <a:lnTo>
                        <a:pt x="30" y="219"/>
                      </a:lnTo>
                      <a:lnTo>
                        <a:pt x="25" y="279"/>
                      </a:lnTo>
                      <a:lnTo>
                        <a:pt x="17" y="336"/>
                      </a:lnTo>
                      <a:lnTo>
                        <a:pt x="10" y="384"/>
                      </a:lnTo>
                      <a:lnTo>
                        <a:pt x="0" y="423"/>
                      </a:lnTo>
                      <a:lnTo>
                        <a:pt x="26" y="429"/>
                      </a:lnTo>
                      <a:lnTo>
                        <a:pt x="49" y="435"/>
                      </a:lnTo>
                      <a:lnTo>
                        <a:pt x="73" y="441"/>
                      </a:lnTo>
                      <a:lnTo>
                        <a:pt x="94" y="446"/>
                      </a:lnTo>
                      <a:lnTo>
                        <a:pt x="118" y="452"/>
                      </a:lnTo>
                      <a:lnTo>
                        <a:pt x="141" y="458"/>
                      </a:lnTo>
                      <a:lnTo>
                        <a:pt x="164" y="464"/>
                      </a:lnTo>
                      <a:lnTo>
                        <a:pt x="186" y="468"/>
                      </a:lnTo>
                      <a:lnTo>
                        <a:pt x="208" y="473"/>
                      </a:lnTo>
                      <a:lnTo>
                        <a:pt x="230" y="478"/>
                      </a:lnTo>
                      <a:lnTo>
                        <a:pt x="251" y="483"/>
                      </a:lnTo>
                      <a:lnTo>
                        <a:pt x="275" y="489"/>
                      </a:lnTo>
                      <a:lnTo>
                        <a:pt x="295" y="493"/>
                      </a:lnTo>
                      <a:lnTo>
                        <a:pt x="317" y="497"/>
                      </a:lnTo>
                      <a:lnTo>
                        <a:pt x="339" y="503"/>
                      </a:lnTo>
                      <a:lnTo>
                        <a:pt x="359" y="507"/>
                      </a:lnTo>
                      <a:lnTo>
                        <a:pt x="381" y="512"/>
                      </a:lnTo>
                      <a:lnTo>
                        <a:pt x="403" y="518"/>
                      </a:lnTo>
                      <a:lnTo>
                        <a:pt x="423" y="523"/>
                      </a:lnTo>
                      <a:lnTo>
                        <a:pt x="445" y="528"/>
                      </a:lnTo>
                      <a:lnTo>
                        <a:pt x="467" y="534"/>
                      </a:lnTo>
                      <a:lnTo>
                        <a:pt x="487" y="539"/>
                      </a:lnTo>
                      <a:lnTo>
                        <a:pt x="509" y="545"/>
                      </a:lnTo>
                      <a:lnTo>
                        <a:pt x="529" y="551"/>
                      </a:lnTo>
                      <a:lnTo>
                        <a:pt x="551" y="557"/>
                      </a:lnTo>
                      <a:lnTo>
                        <a:pt x="571" y="564"/>
                      </a:lnTo>
                      <a:lnTo>
                        <a:pt x="593" y="571"/>
                      </a:lnTo>
                      <a:lnTo>
                        <a:pt x="615" y="579"/>
                      </a:lnTo>
                      <a:lnTo>
                        <a:pt x="637" y="586"/>
                      </a:lnTo>
                      <a:lnTo>
                        <a:pt x="659" y="593"/>
                      </a:lnTo>
                      <a:lnTo>
                        <a:pt x="679" y="602"/>
                      </a:lnTo>
                      <a:lnTo>
                        <a:pt x="701" y="609"/>
                      </a:lnTo>
                      <a:lnTo>
                        <a:pt x="692" y="672"/>
                      </a:lnTo>
                      <a:lnTo>
                        <a:pt x="683" y="739"/>
                      </a:lnTo>
                      <a:lnTo>
                        <a:pt x="675" y="810"/>
                      </a:lnTo>
                      <a:lnTo>
                        <a:pt x="666" y="884"/>
                      </a:lnTo>
                      <a:lnTo>
                        <a:pt x="659" y="961"/>
                      </a:lnTo>
                      <a:lnTo>
                        <a:pt x="651" y="1041"/>
                      </a:lnTo>
                      <a:lnTo>
                        <a:pt x="644" y="1124"/>
                      </a:lnTo>
                      <a:lnTo>
                        <a:pt x="638" y="1209"/>
                      </a:lnTo>
                      <a:lnTo>
                        <a:pt x="634" y="1293"/>
                      </a:lnTo>
                      <a:lnTo>
                        <a:pt x="631" y="1379"/>
                      </a:lnTo>
                      <a:lnTo>
                        <a:pt x="630" y="1466"/>
                      </a:lnTo>
                      <a:lnTo>
                        <a:pt x="630" y="1553"/>
                      </a:lnTo>
                      <a:lnTo>
                        <a:pt x="631" y="1639"/>
                      </a:lnTo>
                      <a:lnTo>
                        <a:pt x="634" y="1725"/>
                      </a:lnTo>
                      <a:lnTo>
                        <a:pt x="638" y="1809"/>
                      </a:lnTo>
                      <a:lnTo>
                        <a:pt x="647" y="1894"/>
                      </a:lnTo>
                      <a:lnTo>
                        <a:pt x="656" y="1910"/>
                      </a:lnTo>
                      <a:lnTo>
                        <a:pt x="670" y="1926"/>
                      </a:lnTo>
                      <a:lnTo>
                        <a:pt x="686" y="1940"/>
                      </a:lnTo>
                      <a:lnTo>
                        <a:pt x="707" y="1955"/>
                      </a:lnTo>
                      <a:lnTo>
                        <a:pt x="730" y="1966"/>
                      </a:lnTo>
                      <a:lnTo>
                        <a:pt x="755" y="1977"/>
                      </a:lnTo>
                      <a:lnTo>
                        <a:pt x="779" y="1985"/>
                      </a:lnTo>
                      <a:lnTo>
                        <a:pt x="807" y="1993"/>
                      </a:lnTo>
                      <a:lnTo>
                        <a:pt x="833" y="1998"/>
                      </a:lnTo>
                      <a:lnTo>
                        <a:pt x="861" y="2003"/>
                      </a:lnTo>
                      <a:lnTo>
                        <a:pt x="887" y="2006"/>
                      </a:lnTo>
                      <a:lnTo>
                        <a:pt x="912" y="2006"/>
                      </a:lnTo>
                      <a:lnTo>
                        <a:pt x="935" y="2004"/>
                      </a:lnTo>
                      <a:lnTo>
                        <a:pt x="955" y="2000"/>
                      </a:lnTo>
                      <a:lnTo>
                        <a:pt x="974" y="1994"/>
                      </a:lnTo>
                      <a:lnTo>
                        <a:pt x="989" y="1987"/>
                      </a:lnTo>
                      <a:lnTo>
                        <a:pt x="965" y="1869"/>
                      </a:lnTo>
                      <a:lnTo>
                        <a:pt x="947" y="1747"/>
                      </a:lnTo>
                      <a:lnTo>
                        <a:pt x="929" y="1623"/>
                      </a:lnTo>
                      <a:lnTo>
                        <a:pt x="916" y="1497"/>
                      </a:lnTo>
                      <a:lnTo>
                        <a:pt x="904" y="1369"/>
                      </a:lnTo>
                      <a:lnTo>
                        <a:pt x="896" y="1242"/>
                      </a:lnTo>
                      <a:lnTo>
                        <a:pt x="891" y="1116"/>
                      </a:lnTo>
                      <a:lnTo>
                        <a:pt x="888" y="992"/>
                      </a:lnTo>
                      <a:lnTo>
                        <a:pt x="887" y="870"/>
                      </a:lnTo>
                      <a:lnTo>
                        <a:pt x="890" y="750"/>
                      </a:lnTo>
                      <a:lnTo>
                        <a:pt x="896" y="638"/>
                      </a:lnTo>
                      <a:lnTo>
                        <a:pt x="901" y="531"/>
                      </a:lnTo>
                      <a:lnTo>
                        <a:pt x="910" y="429"/>
                      </a:lnTo>
                      <a:lnTo>
                        <a:pt x="922" y="336"/>
                      </a:lnTo>
                      <a:lnTo>
                        <a:pt x="935" y="249"/>
                      </a:lnTo>
                      <a:lnTo>
                        <a:pt x="949" y="171"/>
                      </a:lnTo>
                      <a:lnTo>
                        <a:pt x="923" y="169"/>
                      </a:lnTo>
                      <a:lnTo>
                        <a:pt x="896" y="164"/>
                      </a:lnTo>
                      <a:lnTo>
                        <a:pt x="867" y="160"/>
                      </a:lnTo>
                      <a:lnTo>
                        <a:pt x="839" y="155"/>
                      </a:lnTo>
                      <a:lnTo>
                        <a:pt x="811" y="151"/>
                      </a:lnTo>
                      <a:lnTo>
                        <a:pt x="782" y="145"/>
                      </a:lnTo>
                      <a:lnTo>
                        <a:pt x="755" y="141"/>
                      </a:lnTo>
                      <a:lnTo>
                        <a:pt x="727" y="135"/>
                      </a:lnTo>
                      <a:lnTo>
                        <a:pt x="699" y="129"/>
                      </a:lnTo>
                      <a:lnTo>
                        <a:pt x="670" y="125"/>
                      </a:lnTo>
                      <a:lnTo>
                        <a:pt x="641" y="118"/>
                      </a:lnTo>
                      <a:lnTo>
                        <a:pt x="614" y="113"/>
                      </a:lnTo>
                      <a:lnTo>
                        <a:pt x="586" y="107"/>
                      </a:lnTo>
                      <a:lnTo>
                        <a:pt x="557" y="100"/>
                      </a:lnTo>
                      <a:lnTo>
                        <a:pt x="528" y="94"/>
                      </a:lnTo>
                      <a:lnTo>
                        <a:pt x="500" y="89"/>
                      </a:lnTo>
                      <a:lnTo>
                        <a:pt x="471" y="83"/>
                      </a:lnTo>
                      <a:lnTo>
                        <a:pt x="443" y="77"/>
                      </a:lnTo>
                      <a:lnTo>
                        <a:pt x="413" y="71"/>
                      </a:lnTo>
                      <a:lnTo>
                        <a:pt x="384" y="65"/>
                      </a:lnTo>
                      <a:lnTo>
                        <a:pt x="356" y="58"/>
                      </a:lnTo>
                      <a:lnTo>
                        <a:pt x="327" y="54"/>
                      </a:lnTo>
                      <a:lnTo>
                        <a:pt x="298" y="46"/>
                      </a:lnTo>
                      <a:lnTo>
                        <a:pt x="269" y="41"/>
                      </a:lnTo>
                      <a:lnTo>
                        <a:pt x="238" y="36"/>
                      </a:lnTo>
                      <a:lnTo>
                        <a:pt x="209" y="30"/>
                      </a:lnTo>
                      <a:lnTo>
                        <a:pt x="180" y="25"/>
                      </a:lnTo>
                      <a:lnTo>
                        <a:pt x="151" y="20"/>
                      </a:lnTo>
                      <a:lnTo>
                        <a:pt x="122" y="14"/>
                      </a:lnTo>
                      <a:lnTo>
                        <a:pt x="92" y="9"/>
                      </a:lnTo>
                      <a:lnTo>
                        <a:pt x="61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8" name="Freeform 127"/>
                <p:cNvSpPr>
                  <a:spLocks/>
                </p:cNvSpPr>
                <p:nvPr/>
              </p:nvSpPr>
              <p:spPr bwMode="auto">
                <a:xfrm>
                  <a:off x="4749" y="2690"/>
                  <a:ext cx="20" cy="145"/>
                </a:xfrm>
                <a:custGeom>
                  <a:avLst/>
                  <a:gdLst>
                    <a:gd name="T0" fmla="*/ 23 w 59"/>
                    <a:gd name="T1" fmla="*/ 428 h 435"/>
                    <a:gd name="T2" fmla="*/ 26 w 59"/>
                    <a:gd name="T3" fmla="*/ 409 h 435"/>
                    <a:gd name="T4" fmla="*/ 30 w 59"/>
                    <a:gd name="T5" fmla="*/ 389 h 435"/>
                    <a:gd name="T6" fmla="*/ 35 w 59"/>
                    <a:gd name="T7" fmla="*/ 364 h 435"/>
                    <a:gd name="T8" fmla="*/ 39 w 59"/>
                    <a:gd name="T9" fmla="*/ 339 h 435"/>
                    <a:gd name="T10" fmla="*/ 42 w 59"/>
                    <a:gd name="T11" fmla="*/ 312 h 435"/>
                    <a:gd name="T12" fmla="*/ 46 w 59"/>
                    <a:gd name="T13" fmla="*/ 283 h 435"/>
                    <a:gd name="T14" fmla="*/ 49 w 59"/>
                    <a:gd name="T15" fmla="*/ 253 h 435"/>
                    <a:gd name="T16" fmla="*/ 52 w 59"/>
                    <a:gd name="T17" fmla="*/ 223 h 435"/>
                    <a:gd name="T18" fmla="*/ 55 w 59"/>
                    <a:gd name="T19" fmla="*/ 192 h 435"/>
                    <a:gd name="T20" fmla="*/ 56 w 59"/>
                    <a:gd name="T21" fmla="*/ 162 h 435"/>
                    <a:gd name="T22" fmla="*/ 56 w 59"/>
                    <a:gd name="T23" fmla="*/ 131 h 435"/>
                    <a:gd name="T24" fmla="*/ 58 w 59"/>
                    <a:gd name="T25" fmla="*/ 102 h 435"/>
                    <a:gd name="T26" fmla="*/ 59 w 59"/>
                    <a:gd name="T27" fmla="*/ 75 h 435"/>
                    <a:gd name="T28" fmla="*/ 56 w 59"/>
                    <a:gd name="T29" fmla="*/ 47 h 435"/>
                    <a:gd name="T30" fmla="*/ 56 w 59"/>
                    <a:gd name="T31" fmla="*/ 22 h 435"/>
                    <a:gd name="T32" fmla="*/ 54 w 59"/>
                    <a:gd name="T33" fmla="*/ 0 h 435"/>
                    <a:gd name="T34" fmla="*/ 32 w 59"/>
                    <a:gd name="T35" fmla="*/ 13 h 435"/>
                    <a:gd name="T36" fmla="*/ 33 w 59"/>
                    <a:gd name="T37" fmla="*/ 37 h 435"/>
                    <a:gd name="T38" fmla="*/ 36 w 59"/>
                    <a:gd name="T39" fmla="*/ 61 h 435"/>
                    <a:gd name="T40" fmla="*/ 36 w 59"/>
                    <a:gd name="T41" fmla="*/ 88 h 435"/>
                    <a:gd name="T42" fmla="*/ 36 w 59"/>
                    <a:gd name="T43" fmla="*/ 117 h 435"/>
                    <a:gd name="T44" fmla="*/ 33 w 59"/>
                    <a:gd name="T45" fmla="*/ 146 h 435"/>
                    <a:gd name="T46" fmla="*/ 33 w 59"/>
                    <a:gd name="T47" fmla="*/ 175 h 435"/>
                    <a:gd name="T48" fmla="*/ 30 w 59"/>
                    <a:gd name="T49" fmla="*/ 205 h 435"/>
                    <a:gd name="T50" fmla="*/ 27 w 59"/>
                    <a:gd name="T51" fmla="*/ 235 h 435"/>
                    <a:gd name="T52" fmla="*/ 24 w 59"/>
                    <a:gd name="T53" fmla="*/ 265 h 435"/>
                    <a:gd name="T54" fmla="*/ 22 w 59"/>
                    <a:gd name="T55" fmla="*/ 294 h 435"/>
                    <a:gd name="T56" fmla="*/ 17 w 59"/>
                    <a:gd name="T57" fmla="*/ 322 h 435"/>
                    <a:gd name="T58" fmla="*/ 14 w 59"/>
                    <a:gd name="T59" fmla="*/ 348 h 435"/>
                    <a:gd name="T60" fmla="*/ 10 w 59"/>
                    <a:gd name="T61" fmla="*/ 373 h 435"/>
                    <a:gd name="T62" fmla="*/ 6 w 59"/>
                    <a:gd name="T63" fmla="*/ 395 h 435"/>
                    <a:gd name="T64" fmla="*/ 1 w 59"/>
                    <a:gd name="T65" fmla="*/ 413 h 435"/>
                    <a:gd name="T66" fmla="*/ 7 w 59"/>
                    <a:gd name="T67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9" h="435">
                      <a:moveTo>
                        <a:pt x="14" y="413"/>
                      </a:moveTo>
                      <a:lnTo>
                        <a:pt x="23" y="428"/>
                      </a:lnTo>
                      <a:lnTo>
                        <a:pt x="24" y="418"/>
                      </a:lnTo>
                      <a:lnTo>
                        <a:pt x="26" y="409"/>
                      </a:lnTo>
                      <a:lnTo>
                        <a:pt x="29" y="399"/>
                      </a:lnTo>
                      <a:lnTo>
                        <a:pt x="30" y="389"/>
                      </a:lnTo>
                      <a:lnTo>
                        <a:pt x="33" y="376"/>
                      </a:lnTo>
                      <a:lnTo>
                        <a:pt x="35" y="364"/>
                      </a:lnTo>
                      <a:lnTo>
                        <a:pt x="38" y="351"/>
                      </a:lnTo>
                      <a:lnTo>
                        <a:pt x="39" y="339"/>
                      </a:lnTo>
                      <a:lnTo>
                        <a:pt x="40" y="325"/>
                      </a:lnTo>
                      <a:lnTo>
                        <a:pt x="42" y="312"/>
                      </a:lnTo>
                      <a:lnTo>
                        <a:pt x="45" y="297"/>
                      </a:lnTo>
                      <a:lnTo>
                        <a:pt x="46" y="283"/>
                      </a:lnTo>
                      <a:lnTo>
                        <a:pt x="48" y="268"/>
                      </a:lnTo>
                      <a:lnTo>
                        <a:pt x="49" y="253"/>
                      </a:lnTo>
                      <a:lnTo>
                        <a:pt x="51" y="237"/>
                      </a:lnTo>
                      <a:lnTo>
                        <a:pt x="52" y="223"/>
                      </a:lnTo>
                      <a:lnTo>
                        <a:pt x="54" y="208"/>
                      </a:lnTo>
                      <a:lnTo>
                        <a:pt x="55" y="192"/>
                      </a:lnTo>
                      <a:lnTo>
                        <a:pt x="55" y="176"/>
                      </a:lnTo>
                      <a:lnTo>
                        <a:pt x="56" y="162"/>
                      </a:lnTo>
                      <a:lnTo>
                        <a:pt x="56" y="146"/>
                      </a:lnTo>
                      <a:lnTo>
                        <a:pt x="56" y="131"/>
                      </a:lnTo>
                      <a:lnTo>
                        <a:pt x="58" y="117"/>
                      </a:lnTo>
                      <a:lnTo>
                        <a:pt x="58" y="102"/>
                      </a:lnTo>
                      <a:lnTo>
                        <a:pt x="59" y="88"/>
                      </a:lnTo>
                      <a:lnTo>
                        <a:pt x="59" y="75"/>
                      </a:lnTo>
                      <a:lnTo>
                        <a:pt x="58" y="60"/>
                      </a:lnTo>
                      <a:lnTo>
                        <a:pt x="56" y="47"/>
                      </a:lnTo>
                      <a:lnTo>
                        <a:pt x="56" y="35"/>
                      </a:lnTo>
                      <a:lnTo>
                        <a:pt x="56" y="22"/>
                      </a:lnTo>
                      <a:lnTo>
                        <a:pt x="55" y="12"/>
                      </a:lnTo>
                      <a:lnTo>
                        <a:pt x="54" y="0"/>
                      </a:lnTo>
                      <a:lnTo>
                        <a:pt x="30" y="3"/>
                      </a:lnTo>
                      <a:lnTo>
                        <a:pt x="32" y="13"/>
                      </a:lnTo>
                      <a:lnTo>
                        <a:pt x="33" y="25"/>
                      </a:lnTo>
                      <a:lnTo>
                        <a:pt x="33" y="37"/>
                      </a:lnTo>
                      <a:lnTo>
                        <a:pt x="35" y="48"/>
                      </a:lnTo>
                      <a:lnTo>
                        <a:pt x="36" y="61"/>
                      </a:lnTo>
                      <a:lnTo>
                        <a:pt x="36" y="75"/>
                      </a:lnTo>
                      <a:lnTo>
                        <a:pt x="36" y="88"/>
                      </a:lnTo>
                      <a:lnTo>
                        <a:pt x="36" y="102"/>
                      </a:lnTo>
                      <a:lnTo>
                        <a:pt x="36" y="117"/>
                      </a:lnTo>
                      <a:lnTo>
                        <a:pt x="35" y="131"/>
                      </a:lnTo>
                      <a:lnTo>
                        <a:pt x="33" y="146"/>
                      </a:lnTo>
                      <a:lnTo>
                        <a:pt x="33" y="160"/>
                      </a:lnTo>
                      <a:lnTo>
                        <a:pt x="33" y="175"/>
                      </a:lnTo>
                      <a:lnTo>
                        <a:pt x="32" y="189"/>
                      </a:lnTo>
                      <a:lnTo>
                        <a:pt x="30" y="205"/>
                      </a:lnTo>
                      <a:lnTo>
                        <a:pt x="29" y="220"/>
                      </a:lnTo>
                      <a:lnTo>
                        <a:pt x="27" y="235"/>
                      </a:lnTo>
                      <a:lnTo>
                        <a:pt x="26" y="251"/>
                      </a:lnTo>
                      <a:lnTo>
                        <a:pt x="24" y="265"/>
                      </a:lnTo>
                      <a:lnTo>
                        <a:pt x="23" y="280"/>
                      </a:lnTo>
                      <a:lnTo>
                        <a:pt x="22" y="294"/>
                      </a:lnTo>
                      <a:lnTo>
                        <a:pt x="20" y="309"/>
                      </a:lnTo>
                      <a:lnTo>
                        <a:pt x="17" y="322"/>
                      </a:lnTo>
                      <a:lnTo>
                        <a:pt x="16" y="335"/>
                      </a:lnTo>
                      <a:lnTo>
                        <a:pt x="14" y="348"/>
                      </a:lnTo>
                      <a:lnTo>
                        <a:pt x="11" y="361"/>
                      </a:lnTo>
                      <a:lnTo>
                        <a:pt x="10" y="373"/>
                      </a:lnTo>
                      <a:lnTo>
                        <a:pt x="7" y="384"/>
                      </a:lnTo>
                      <a:lnTo>
                        <a:pt x="6" y="395"/>
                      </a:lnTo>
                      <a:lnTo>
                        <a:pt x="4" y="403"/>
                      </a:lnTo>
                      <a:lnTo>
                        <a:pt x="1" y="413"/>
                      </a:lnTo>
                      <a:lnTo>
                        <a:pt x="0" y="421"/>
                      </a:lnTo>
                      <a:lnTo>
                        <a:pt x="7" y="435"/>
                      </a:lnTo>
                      <a:lnTo>
                        <a:pt x="14" y="4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39" name="Freeform 128"/>
                <p:cNvSpPr>
                  <a:spLocks/>
                </p:cNvSpPr>
                <p:nvPr/>
              </p:nvSpPr>
              <p:spPr bwMode="auto">
                <a:xfrm>
                  <a:off x="4752" y="2827"/>
                  <a:ext cx="238" cy="70"/>
                </a:xfrm>
                <a:custGeom>
                  <a:avLst/>
                  <a:gdLst>
                    <a:gd name="T0" fmla="*/ 708 w 715"/>
                    <a:gd name="T1" fmla="*/ 188 h 210"/>
                    <a:gd name="T2" fmla="*/ 665 w 715"/>
                    <a:gd name="T3" fmla="*/ 172 h 210"/>
                    <a:gd name="T4" fmla="*/ 621 w 715"/>
                    <a:gd name="T5" fmla="*/ 156 h 210"/>
                    <a:gd name="T6" fmla="*/ 579 w 715"/>
                    <a:gd name="T7" fmla="*/ 142 h 210"/>
                    <a:gd name="T8" fmla="*/ 535 w 715"/>
                    <a:gd name="T9" fmla="*/ 128 h 210"/>
                    <a:gd name="T10" fmla="*/ 493 w 715"/>
                    <a:gd name="T11" fmla="*/ 117 h 210"/>
                    <a:gd name="T12" fmla="*/ 451 w 715"/>
                    <a:gd name="T13" fmla="*/ 105 h 210"/>
                    <a:gd name="T14" fmla="*/ 409 w 715"/>
                    <a:gd name="T15" fmla="*/ 95 h 210"/>
                    <a:gd name="T16" fmla="*/ 365 w 715"/>
                    <a:gd name="T17" fmla="*/ 85 h 210"/>
                    <a:gd name="T18" fmla="*/ 323 w 715"/>
                    <a:gd name="T19" fmla="*/ 75 h 210"/>
                    <a:gd name="T20" fmla="*/ 279 w 715"/>
                    <a:gd name="T21" fmla="*/ 66 h 210"/>
                    <a:gd name="T22" fmla="*/ 236 w 715"/>
                    <a:gd name="T23" fmla="*/ 56 h 210"/>
                    <a:gd name="T24" fmla="*/ 192 w 715"/>
                    <a:gd name="T25" fmla="*/ 46 h 210"/>
                    <a:gd name="T26" fmla="*/ 147 w 715"/>
                    <a:gd name="T27" fmla="*/ 35 h 210"/>
                    <a:gd name="T28" fmla="*/ 100 w 715"/>
                    <a:gd name="T29" fmla="*/ 25 h 210"/>
                    <a:gd name="T30" fmla="*/ 55 w 715"/>
                    <a:gd name="T31" fmla="*/ 12 h 210"/>
                    <a:gd name="T32" fmla="*/ 7 w 715"/>
                    <a:gd name="T33" fmla="*/ 0 h 210"/>
                    <a:gd name="T34" fmla="*/ 25 w 715"/>
                    <a:gd name="T35" fmla="*/ 30 h 210"/>
                    <a:gd name="T36" fmla="*/ 71 w 715"/>
                    <a:gd name="T37" fmla="*/ 41 h 210"/>
                    <a:gd name="T38" fmla="*/ 118 w 715"/>
                    <a:gd name="T39" fmla="*/ 53 h 210"/>
                    <a:gd name="T40" fmla="*/ 164 w 715"/>
                    <a:gd name="T41" fmla="*/ 64 h 210"/>
                    <a:gd name="T42" fmla="*/ 209 w 715"/>
                    <a:gd name="T43" fmla="*/ 73 h 210"/>
                    <a:gd name="T44" fmla="*/ 253 w 715"/>
                    <a:gd name="T45" fmla="*/ 83 h 210"/>
                    <a:gd name="T46" fmla="*/ 295 w 715"/>
                    <a:gd name="T47" fmla="*/ 94 h 210"/>
                    <a:gd name="T48" fmla="*/ 339 w 715"/>
                    <a:gd name="T49" fmla="*/ 104 h 210"/>
                    <a:gd name="T50" fmla="*/ 381 w 715"/>
                    <a:gd name="T51" fmla="*/ 112 h 210"/>
                    <a:gd name="T52" fmla="*/ 423 w 715"/>
                    <a:gd name="T53" fmla="*/ 123 h 210"/>
                    <a:gd name="T54" fmla="*/ 465 w 715"/>
                    <a:gd name="T55" fmla="*/ 134 h 210"/>
                    <a:gd name="T56" fmla="*/ 509 w 715"/>
                    <a:gd name="T57" fmla="*/ 146 h 210"/>
                    <a:gd name="T58" fmla="*/ 550 w 715"/>
                    <a:gd name="T59" fmla="*/ 158 h 210"/>
                    <a:gd name="T60" fmla="*/ 593 w 715"/>
                    <a:gd name="T61" fmla="*/ 171 h 210"/>
                    <a:gd name="T62" fmla="*/ 635 w 715"/>
                    <a:gd name="T63" fmla="*/ 185 h 210"/>
                    <a:gd name="T64" fmla="*/ 679 w 715"/>
                    <a:gd name="T65" fmla="*/ 201 h 210"/>
                    <a:gd name="T66" fmla="*/ 694 w 715"/>
                    <a:gd name="T67" fmla="*/ 197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15" h="210">
                      <a:moveTo>
                        <a:pt x="715" y="201"/>
                      </a:moveTo>
                      <a:lnTo>
                        <a:pt x="708" y="188"/>
                      </a:lnTo>
                      <a:lnTo>
                        <a:pt x="686" y="179"/>
                      </a:lnTo>
                      <a:lnTo>
                        <a:pt x="665" y="172"/>
                      </a:lnTo>
                      <a:lnTo>
                        <a:pt x="643" y="163"/>
                      </a:lnTo>
                      <a:lnTo>
                        <a:pt x="621" y="156"/>
                      </a:lnTo>
                      <a:lnTo>
                        <a:pt x="601" y="149"/>
                      </a:lnTo>
                      <a:lnTo>
                        <a:pt x="579" y="142"/>
                      </a:lnTo>
                      <a:lnTo>
                        <a:pt x="557" y="136"/>
                      </a:lnTo>
                      <a:lnTo>
                        <a:pt x="535" y="128"/>
                      </a:lnTo>
                      <a:lnTo>
                        <a:pt x="515" y="123"/>
                      </a:lnTo>
                      <a:lnTo>
                        <a:pt x="493" y="117"/>
                      </a:lnTo>
                      <a:lnTo>
                        <a:pt x="473" y="111"/>
                      </a:lnTo>
                      <a:lnTo>
                        <a:pt x="451" y="105"/>
                      </a:lnTo>
                      <a:lnTo>
                        <a:pt x="430" y="99"/>
                      </a:lnTo>
                      <a:lnTo>
                        <a:pt x="409" y="95"/>
                      </a:lnTo>
                      <a:lnTo>
                        <a:pt x="387" y="89"/>
                      </a:lnTo>
                      <a:lnTo>
                        <a:pt x="365" y="85"/>
                      </a:lnTo>
                      <a:lnTo>
                        <a:pt x="343" y="80"/>
                      </a:lnTo>
                      <a:lnTo>
                        <a:pt x="323" y="75"/>
                      </a:lnTo>
                      <a:lnTo>
                        <a:pt x="301" y="70"/>
                      </a:lnTo>
                      <a:lnTo>
                        <a:pt x="279" y="66"/>
                      </a:lnTo>
                      <a:lnTo>
                        <a:pt x="257" y="60"/>
                      </a:lnTo>
                      <a:lnTo>
                        <a:pt x="236" y="56"/>
                      </a:lnTo>
                      <a:lnTo>
                        <a:pt x="214" y="51"/>
                      </a:lnTo>
                      <a:lnTo>
                        <a:pt x="192" y="46"/>
                      </a:lnTo>
                      <a:lnTo>
                        <a:pt x="169" y="41"/>
                      </a:lnTo>
                      <a:lnTo>
                        <a:pt x="147" y="35"/>
                      </a:lnTo>
                      <a:lnTo>
                        <a:pt x="124" y="30"/>
                      </a:lnTo>
                      <a:lnTo>
                        <a:pt x="100" y="25"/>
                      </a:lnTo>
                      <a:lnTo>
                        <a:pt x="79" y="19"/>
                      </a:lnTo>
                      <a:lnTo>
                        <a:pt x="55" y="12"/>
                      </a:lnTo>
                      <a:lnTo>
                        <a:pt x="31" y="6"/>
                      </a:lnTo>
                      <a:lnTo>
                        <a:pt x="7" y="0"/>
                      </a:lnTo>
                      <a:lnTo>
                        <a:pt x="0" y="22"/>
                      </a:lnTo>
                      <a:lnTo>
                        <a:pt x="25" y="30"/>
                      </a:lnTo>
                      <a:lnTo>
                        <a:pt x="48" y="35"/>
                      </a:lnTo>
                      <a:lnTo>
                        <a:pt x="71" y="41"/>
                      </a:lnTo>
                      <a:lnTo>
                        <a:pt x="95" y="48"/>
                      </a:lnTo>
                      <a:lnTo>
                        <a:pt x="118" y="53"/>
                      </a:lnTo>
                      <a:lnTo>
                        <a:pt x="141" y="59"/>
                      </a:lnTo>
                      <a:lnTo>
                        <a:pt x="164" y="64"/>
                      </a:lnTo>
                      <a:lnTo>
                        <a:pt x="186" y="69"/>
                      </a:lnTo>
                      <a:lnTo>
                        <a:pt x="209" y="73"/>
                      </a:lnTo>
                      <a:lnTo>
                        <a:pt x="231" y="79"/>
                      </a:lnTo>
                      <a:lnTo>
                        <a:pt x="253" y="83"/>
                      </a:lnTo>
                      <a:lnTo>
                        <a:pt x="275" y="89"/>
                      </a:lnTo>
                      <a:lnTo>
                        <a:pt x="295" y="94"/>
                      </a:lnTo>
                      <a:lnTo>
                        <a:pt x="317" y="98"/>
                      </a:lnTo>
                      <a:lnTo>
                        <a:pt x="339" y="104"/>
                      </a:lnTo>
                      <a:lnTo>
                        <a:pt x="361" y="108"/>
                      </a:lnTo>
                      <a:lnTo>
                        <a:pt x="381" y="112"/>
                      </a:lnTo>
                      <a:lnTo>
                        <a:pt x="403" y="118"/>
                      </a:lnTo>
                      <a:lnTo>
                        <a:pt x="423" y="123"/>
                      </a:lnTo>
                      <a:lnTo>
                        <a:pt x="445" y="128"/>
                      </a:lnTo>
                      <a:lnTo>
                        <a:pt x="465" y="134"/>
                      </a:lnTo>
                      <a:lnTo>
                        <a:pt x="487" y="139"/>
                      </a:lnTo>
                      <a:lnTo>
                        <a:pt x="509" y="146"/>
                      </a:lnTo>
                      <a:lnTo>
                        <a:pt x="528" y="152"/>
                      </a:lnTo>
                      <a:lnTo>
                        <a:pt x="550" y="158"/>
                      </a:lnTo>
                      <a:lnTo>
                        <a:pt x="571" y="165"/>
                      </a:lnTo>
                      <a:lnTo>
                        <a:pt x="593" y="171"/>
                      </a:lnTo>
                      <a:lnTo>
                        <a:pt x="614" y="178"/>
                      </a:lnTo>
                      <a:lnTo>
                        <a:pt x="635" y="185"/>
                      </a:lnTo>
                      <a:lnTo>
                        <a:pt x="657" y="192"/>
                      </a:lnTo>
                      <a:lnTo>
                        <a:pt x="679" y="201"/>
                      </a:lnTo>
                      <a:lnTo>
                        <a:pt x="701" y="210"/>
                      </a:lnTo>
                      <a:lnTo>
                        <a:pt x="694" y="197"/>
                      </a:lnTo>
                      <a:lnTo>
                        <a:pt x="715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0" name="Freeform 129"/>
                <p:cNvSpPr>
                  <a:spLocks/>
                </p:cNvSpPr>
                <p:nvPr/>
              </p:nvSpPr>
              <p:spPr bwMode="auto">
                <a:xfrm>
                  <a:off x="4959" y="2893"/>
                  <a:ext cx="31" cy="430"/>
                </a:xfrm>
                <a:custGeom>
                  <a:avLst/>
                  <a:gdLst>
                    <a:gd name="T0" fmla="*/ 41 w 94"/>
                    <a:gd name="T1" fmla="*/ 1284 h 1290"/>
                    <a:gd name="T2" fmla="*/ 33 w 94"/>
                    <a:gd name="T3" fmla="*/ 1200 h 1290"/>
                    <a:gd name="T4" fmla="*/ 28 w 94"/>
                    <a:gd name="T5" fmla="*/ 1117 h 1290"/>
                    <a:gd name="T6" fmla="*/ 23 w 94"/>
                    <a:gd name="T7" fmla="*/ 1031 h 1290"/>
                    <a:gd name="T8" fmla="*/ 22 w 94"/>
                    <a:gd name="T9" fmla="*/ 945 h 1290"/>
                    <a:gd name="T10" fmla="*/ 23 w 94"/>
                    <a:gd name="T11" fmla="*/ 858 h 1290"/>
                    <a:gd name="T12" fmla="*/ 25 w 94"/>
                    <a:gd name="T13" fmla="*/ 772 h 1290"/>
                    <a:gd name="T14" fmla="*/ 28 w 94"/>
                    <a:gd name="T15" fmla="*/ 685 h 1290"/>
                    <a:gd name="T16" fmla="*/ 33 w 94"/>
                    <a:gd name="T17" fmla="*/ 601 h 1290"/>
                    <a:gd name="T18" fmla="*/ 38 w 94"/>
                    <a:gd name="T19" fmla="*/ 516 h 1290"/>
                    <a:gd name="T20" fmla="*/ 45 w 94"/>
                    <a:gd name="T21" fmla="*/ 435 h 1290"/>
                    <a:gd name="T22" fmla="*/ 52 w 94"/>
                    <a:gd name="T23" fmla="*/ 355 h 1290"/>
                    <a:gd name="T24" fmla="*/ 60 w 94"/>
                    <a:gd name="T25" fmla="*/ 278 h 1290"/>
                    <a:gd name="T26" fmla="*/ 68 w 94"/>
                    <a:gd name="T27" fmla="*/ 204 h 1290"/>
                    <a:gd name="T28" fmla="*/ 77 w 94"/>
                    <a:gd name="T29" fmla="*/ 134 h 1290"/>
                    <a:gd name="T30" fmla="*/ 86 w 94"/>
                    <a:gd name="T31" fmla="*/ 65 h 1290"/>
                    <a:gd name="T32" fmla="*/ 94 w 94"/>
                    <a:gd name="T33" fmla="*/ 4 h 1290"/>
                    <a:gd name="T34" fmla="*/ 67 w 94"/>
                    <a:gd name="T35" fmla="*/ 30 h 1290"/>
                    <a:gd name="T36" fmla="*/ 58 w 94"/>
                    <a:gd name="T37" fmla="*/ 96 h 1290"/>
                    <a:gd name="T38" fmla="*/ 49 w 94"/>
                    <a:gd name="T39" fmla="*/ 166 h 1290"/>
                    <a:gd name="T40" fmla="*/ 41 w 94"/>
                    <a:gd name="T41" fmla="*/ 238 h 1290"/>
                    <a:gd name="T42" fmla="*/ 33 w 94"/>
                    <a:gd name="T43" fmla="*/ 313 h 1290"/>
                    <a:gd name="T44" fmla="*/ 26 w 94"/>
                    <a:gd name="T45" fmla="*/ 393 h 1290"/>
                    <a:gd name="T46" fmla="*/ 19 w 94"/>
                    <a:gd name="T47" fmla="*/ 473 h 1290"/>
                    <a:gd name="T48" fmla="*/ 12 w 94"/>
                    <a:gd name="T49" fmla="*/ 557 h 1290"/>
                    <a:gd name="T50" fmla="*/ 7 w 94"/>
                    <a:gd name="T51" fmla="*/ 641 h 1290"/>
                    <a:gd name="T52" fmla="*/ 3 w 94"/>
                    <a:gd name="T53" fmla="*/ 727 h 1290"/>
                    <a:gd name="T54" fmla="*/ 0 w 94"/>
                    <a:gd name="T55" fmla="*/ 814 h 1290"/>
                    <a:gd name="T56" fmla="*/ 0 w 94"/>
                    <a:gd name="T57" fmla="*/ 902 h 1290"/>
                    <a:gd name="T58" fmla="*/ 0 w 94"/>
                    <a:gd name="T59" fmla="*/ 989 h 1290"/>
                    <a:gd name="T60" fmla="*/ 3 w 94"/>
                    <a:gd name="T61" fmla="*/ 1075 h 1290"/>
                    <a:gd name="T62" fmla="*/ 7 w 94"/>
                    <a:gd name="T63" fmla="*/ 1161 h 1290"/>
                    <a:gd name="T64" fmla="*/ 13 w 94"/>
                    <a:gd name="T65" fmla="*/ 1245 h 1290"/>
                    <a:gd name="T66" fmla="*/ 19 w 94"/>
                    <a:gd name="T67" fmla="*/ 1290 h 1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4" h="1290">
                      <a:moveTo>
                        <a:pt x="41" y="1281"/>
                      </a:moveTo>
                      <a:lnTo>
                        <a:pt x="41" y="1284"/>
                      </a:lnTo>
                      <a:lnTo>
                        <a:pt x="36" y="1244"/>
                      </a:lnTo>
                      <a:lnTo>
                        <a:pt x="33" y="1200"/>
                      </a:lnTo>
                      <a:lnTo>
                        <a:pt x="29" y="1159"/>
                      </a:lnTo>
                      <a:lnTo>
                        <a:pt x="28" y="1117"/>
                      </a:lnTo>
                      <a:lnTo>
                        <a:pt x="26" y="1073"/>
                      </a:lnTo>
                      <a:lnTo>
                        <a:pt x="23" y="1031"/>
                      </a:lnTo>
                      <a:lnTo>
                        <a:pt x="23" y="989"/>
                      </a:lnTo>
                      <a:lnTo>
                        <a:pt x="22" y="945"/>
                      </a:lnTo>
                      <a:lnTo>
                        <a:pt x="22" y="902"/>
                      </a:lnTo>
                      <a:lnTo>
                        <a:pt x="23" y="858"/>
                      </a:lnTo>
                      <a:lnTo>
                        <a:pt x="23" y="814"/>
                      </a:lnTo>
                      <a:lnTo>
                        <a:pt x="25" y="772"/>
                      </a:lnTo>
                      <a:lnTo>
                        <a:pt x="26" y="729"/>
                      </a:lnTo>
                      <a:lnTo>
                        <a:pt x="28" y="685"/>
                      </a:lnTo>
                      <a:lnTo>
                        <a:pt x="30" y="643"/>
                      </a:lnTo>
                      <a:lnTo>
                        <a:pt x="33" y="601"/>
                      </a:lnTo>
                      <a:lnTo>
                        <a:pt x="35" y="558"/>
                      </a:lnTo>
                      <a:lnTo>
                        <a:pt x="38" y="516"/>
                      </a:lnTo>
                      <a:lnTo>
                        <a:pt x="41" y="476"/>
                      </a:lnTo>
                      <a:lnTo>
                        <a:pt x="45" y="435"/>
                      </a:lnTo>
                      <a:lnTo>
                        <a:pt x="48" y="394"/>
                      </a:lnTo>
                      <a:lnTo>
                        <a:pt x="52" y="355"/>
                      </a:lnTo>
                      <a:lnTo>
                        <a:pt x="55" y="316"/>
                      </a:lnTo>
                      <a:lnTo>
                        <a:pt x="60" y="278"/>
                      </a:lnTo>
                      <a:lnTo>
                        <a:pt x="64" y="240"/>
                      </a:lnTo>
                      <a:lnTo>
                        <a:pt x="68" y="204"/>
                      </a:lnTo>
                      <a:lnTo>
                        <a:pt x="73" y="167"/>
                      </a:lnTo>
                      <a:lnTo>
                        <a:pt x="77" y="134"/>
                      </a:lnTo>
                      <a:lnTo>
                        <a:pt x="81" y="99"/>
                      </a:lnTo>
                      <a:lnTo>
                        <a:pt x="86" y="65"/>
                      </a:lnTo>
                      <a:lnTo>
                        <a:pt x="90" y="35"/>
                      </a:lnTo>
                      <a:lnTo>
                        <a:pt x="94" y="4"/>
                      </a:lnTo>
                      <a:lnTo>
                        <a:pt x="73" y="0"/>
                      </a:lnTo>
                      <a:lnTo>
                        <a:pt x="67" y="30"/>
                      </a:lnTo>
                      <a:lnTo>
                        <a:pt x="62" y="62"/>
                      </a:lnTo>
                      <a:lnTo>
                        <a:pt x="58" y="96"/>
                      </a:lnTo>
                      <a:lnTo>
                        <a:pt x="54" y="129"/>
                      </a:lnTo>
                      <a:lnTo>
                        <a:pt x="49" y="166"/>
                      </a:lnTo>
                      <a:lnTo>
                        <a:pt x="45" y="201"/>
                      </a:lnTo>
                      <a:lnTo>
                        <a:pt x="41" y="238"/>
                      </a:lnTo>
                      <a:lnTo>
                        <a:pt x="36" y="275"/>
                      </a:lnTo>
                      <a:lnTo>
                        <a:pt x="33" y="313"/>
                      </a:lnTo>
                      <a:lnTo>
                        <a:pt x="29" y="352"/>
                      </a:lnTo>
                      <a:lnTo>
                        <a:pt x="26" y="393"/>
                      </a:lnTo>
                      <a:lnTo>
                        <a:pt x="22" y="432"/>
                      </a:lnTo>
                      <a:lnTo>
                        <a:pt x="19" y="473"/>
                      </a:lnTo>
                      <a:lnTo>
                        <a:pt x="14" y="515"/>
                      </a:lnTo>
                      <a:lnTo>
                        <a:pt x="12" y="557"/>
                      </a:lnTo>
                      <a:lnTo>
                        <a:pt x="10" y="599"/>
                      </a:lnTo>
                      <a:lnTo>
                        <a:pt x="7" y="641"/>
                      </a:lnTo>
                      <a:lnTo>
                        <a:pt x="4" y="684"/>
                      </a:lnTo>
                      <a:lnTo>
                        <a:pt x="3" y="727"/>
                      </a:lnTo>
                      <a:lnTo>
                        <a:pt x="1" y="771"/>
                      </a:lnTo>
                      <a:lnTo>
                        <a:pt x="0" y="814"/>
                      </a:lnTo>
                      <a:lnTo>
                        <a:pt x="0" y="858"/>
                      </a:lnTo>
                      <a:lnTo>
                        <a:pt x="0" y="902"/>
                      </a:lnTo>
                      <a:lnTo>
                        <a:pt x="0" y="945"/>
                      </a:lnTo>
                      <a:lnTo>
                        <a:pt x="0" y="989"/>
                      </a:lnTo>
                      <a:lnTo>
                        <a:pt x="1" y="1033"/>
                      </a:lnTo>
                      <a:lnTo>
                        <a:pt x="3" y="1075"/>
                      </a:lnTo>
                      <a:lnTo>
                        <a:pt x="4" y="1118"/>
                      </a:lnTo>
                      <a:lnTo>
                        <a:pt x="7" y="1161"/>
                      </a:lnTo>
                      <a:lnTo>
                        <a:pt x="10" y="1203"/>
                      </a:lnTo>
                      <a:lnTo>
                        <a:pt x="13" y="1245"/>
                      </a:lnTo>
                      <a:lnTo>
                        <a:pt x="17" y="1286"/>
                      </a:lnTo>
                      <a:lnTo>
                        <a:pt x="19" y="1290"/>
                      </a:lnTo>
                      <a:lnTo>
                        <a:pt x="41" y="1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1" name="Freeform 130"/>
                <p:cNvSpPr>
                  <a:spLocks/>
                </p:cNvSpPr>
                <p:nvPr/>
              </p:nvSpPr>
              <p:spPr bwMode="auto">
                <a:xfrm>
                  <a:off x="4965" y="3320"/>
                  <a:ext cx="121" cy="42"/>
                </a:xfrm>
                <a:custGeom>
                  <a:avLst/>
                  <a:gdLst>
                    <a:gd name="T0" fmla="*/ 340 w 363"/>
                    <a:gd name="T1" fmla="*/ 101 h 127"/>
                    <a:gd name="T2" fmla="*/ 346 w 363"/>
                    <a:gd name="T3" fmla="*/ 88 h 127"/>
                    <a:gd name="T4" fmla="*/ 333 w 363"/>
                    <a:gd name="T5" fmla="*/ 95 h 127"/>
                    <a:gd name="T6" fmla="*/ 317 w 363"/>
                    <a:gd name="T7" fmla="*/ 99 h 127"/>
                    <a:gd name="T8" fmla="*/ 296 w 363"/>
                    <a:gd name="T9" fmla="*/ 104 h 127"/>
                    <a:gd name="T10" fmla="*/ 275 w 363"/>
                    <a:gd name="T11" fmla="*/ 104 h 127"/>
                    <a:gd name="T12" fmla="*/ 250 w 363"/>
                    <a:gd name="T13" fmla="*/ 104 h 127"/>
                    <a:gd name="T14" fmla="*/ 224 w 363"/>
                    <a:gd name="T15" fmla="*/ 102 h 127"/>
                    <a:gd name="T16" fmla="*/ 198 w 363"/>
                    <a:gd name="T17" fmla="*/ 98 h 127"/>
                    <a:gd name="T18" fmla="*/ 171 w 363"/>
                    <a:gd name="T19" fmla="*/ 92 h 127"/>
                    <a:gd name="T20" fmla="*/ 147 w 363"/>
                    <a:gd name="T21" fmla="*/ 85 h 127"/>
                    <a:gd name="T22" fmla="*/ 121 w 363"/>
                    <a:gd name="T23" fmla="*/ 77 h 127"/>
                    <a:gd name="T24" fmla="*/ 97 w 363"/>
                    <a:gd name="T25" fmla="*/ 66 h 127"/>
                    <a:gd name="T26" fmla="*/ 75 w 363"/>
                    <a:gd name="T27" fmla="*/ 54 h 127"/>
                    <a:gd name="T28" fmla="*/ 57 w 363"/>
                    <a:gd name="T29" fmla="*/ 43 h 127"/>
                    <a:gd name="T30" fmla="*/ 41 w 363"/>
                    <a:gd name="T31" fmla="*/ 28 h 127"/>
                    <a:gd name="T32" fmla="*/ 29 w 363"/>
                    <a:gd name="T33" fmla="*/ 15 h 127"/>
                    <a:gd name="T34" fmla="*/ 22 w 363"/>
                    <a:gd name="T35" fmla="*/ 0 h 127"/>
                    <a:gd name="T36" fmla="*/ 0 w 363"/>
                    <a:gd name="T37" fmla="*/ 9 h 127"/>
                    <a:gd name="T38" fmla="*/ 10 w 363"/>
                    <a:gd name="T39" fmla="*/ 28 h 127"/>
                    <a:gd name="T40" fmla="*/ 25 w 363"/>
                    <a:gd name="T41" fmla="*/ 45 h 127"/>
                    <a:gd name="T42" fmla="*/ 42 w 363"/>
                    <a:gd name="T43" fmla="*/ 61 h 127"/>
                    <a:gd name="T44" fmla="*/ 64 w 363"/>
                    <a:gd name="T45" fmla="*/ 75 h 127"/>
                    <a:gd name="T46" fmla="*/ 87 w 363"/>
                    <a:gd name="T47" fmla="*/ 88 h 127"/>
                    <a:gd name="T48" fmla="*/ 112 w 363"/>
                    <a:gd name="T49" fmla="*/ 98 h 127"/>
                    <a:gd name="T50" fmla="*/ 139 w 363"/>
                    <a:gd name="T51" fmla="*/ 108 h 127"/>
                    <a:gd name="T52" fmla="*/ 167 w 363"/>
                    <a:gd name="T53" fmla="*/ 115 h 127"/>
                    <a:gd name="T54" fmla="*/ 195 w 363"/>
                    <a:gd name="T55" fmla="*/ 121 h 127"/>
                    <a:gd name="T56" fmla="*/ 222 w 363"/>
                    <a:gd name="T57" fmla="*/ 125 h 127"/>
                    <a:gd name="T58" fmla="*/ 248 w 363"/>
                    <a:gd name="T59" fmla="*/ 127 h 127"/>
                    <a:gd name="T60" fmla="*/ 275 w 363"/>
                    <a:gd name="T61" fmla="*/ 127 h 127"/>
                    <a:gd name="T62" fmla="*/ 299 w 363"/>
                    <a:gd name="T63" fmla="*/ 125 h 127"/>
                    <a:gd name="T64" fmla="*/ 321 w 363"/>
                    <a:gd name="T65" fmla="*/ 123 h 127"/>
                    <a:gd name="T66" fmla="*/ 342 w 363"/>
                    <a:gd name="T67" fmla="*/ 117 h 127"/>
                    <a:gd name="T68" fmla="*/ 359 w 363"/>
                    <a:gd name="T69" fmla="*/ 108 h 127"/>
                    <a:gd name="T70" fmla="*/ 363 w 363"/>
                    <a:gd name="T71" fmla="*/ 95 h 127"/>
                    <a:gd name="T72" fmla="*/ 340 w 363"/>
                    <a:gd name="T73" fmla="*/ 10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7">
                      <a:moveTo>
                        <a:pt x="340" y="101"/>
                      </a:moveTo>
                      <a:lnTo>
                        <a:pt x="346" y="88"/>
                      </a:lnTo>
                      <a:lnTo>
                        <a:pt x="333" y="95"/>
                      </a:lnTo>
                      <a:lnTo>
                        <a:pt x="317" y="99"/>
                      </a:lnTo>
                      <a:lnTo>
                        <a:pt x="296" y="104"/>
                      </a:lnTo>
                      <a:lnTo>
                        <a:pt x="275" y="104"/>
                      </a:lnTo>
                      <a:lnTo>
                        <a:pt x="250" y="104"/>
                      </a:lnTo>
                      <a:lnTo>
                        <a:pt x="224" y="102"/>
                      </a:lnTo>
                      <a:lnTo>
                        <a:pt x="198" y="98"/>
                      </a:lnTo>
                      <a:lnTo>
                        <a:pt x="171" y="92"/>
                      </a:lnTo>
                      <a:lnTo>
                        <a:pt x="147" y="85"/>
                      </a:lnTo>
                      <a:lnTo>
                        <a:pt x="121" y="77"/>
                      </a:lnTo>
                      <a:lnTo>
                        <a:pt x="97" y="66"/>
                      </a:lnTo>
                      <a:lnTo>
                        <a:pt x="75" y="54"/>
                      </a:lnTo>
                      <a:lnTo>
                        <a:pt x="57" y="43"/>
                      </a:lnTo>
                      <a:lnTo>
                        <a:pt x="41" y="28"/>
                      </a:lnTo>
                      <a:lnTo>
                        <a:pt x="29" y="15"/>
                      </a:lnTo>
                      <a:lnTo>
                        <a:pt x="22" y="0"/>
                      </a:lnTo>
                      <a:lnTo>
                        <a:pt x="0" y="9"/>
                      </a:lnTo>
                      <a:lnTo>
                        <a:pt x="10" y="28"/>
                      </a:lnTo>
                      <a:lnTo>
                        <a:pt x="25" y="45"/>
                      </a:lnTo>
                      <a:lnTo>
                        <a:pt x="42" y="61"/>
                      </a:lnTo>
                      <a:lnTo>
                        <a:pt x="64" y="75"/>
                      </a:lnTo>
                      <a:lnTo>
                        <a:pt x="87" y="88"/>
                      </a:lnTo>
                      <a:lnTo>
                        <a:pt x="112" y="98"/>
                      </a:lnTo>
                      <a:lnTo>
                        <a:pt x="139" y="108"/>
                      </a:lnTo>
                      <a:lnTo>
                        <a:pt x="167" y="115"/>
                      </a:lnTo>
                      <a:lnTo>
                        <a:pt x="195" y="121"/>
                      </a:lnTo>
                      <a:lnTo>
                        <a:pt x="222" y="125"/>
                      </a:lnTo>
                      <a:lnTo>
                        <a:pt x="248" y="127"/>
                      </a:lnTo>
                      <a:lnTo>
                        <a:pt x="275" y="127"/>
                      </a:lnTo>
                      <a:lnTo>
                        <a:pt x="299" y="125"/>
                      </a:lnTo>
                      <a:lnTo>
                        <a:pt x="321" y="123"/>
                      </a:lnTo>
                      <a:lnTo>
                        <a:pt x="342" y="117"/>
                      </a:lnTo>
                      <a:lnTo>
                        <a:pt x="359" y="108"/>
                      </a:lnTo>
                      <a:lnTo>
                        <a:pt x="363" y="95"/>
                      </a:lnTo>
                      <a:lnTo>
                        <a:pt x="340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2" name="Freeform 131"/>
                <p:cNvSpPr>
                  <a:spLocks/>
                </p:cNvSpPr>
                <p:nvPr/>
              </p:nvSpPr>
              <p:spPr bwMode="auto">
                <a:xfrm>
                  <a:off x="5044" y="2744"/>
                  <a:ext cx="42" cy="610"/>
                </a:xfrm>
                <a:custGeom>
                  <a:avLst/>
                  <a:gdLst>
                    <a:gd name="T0" fmla="*/ 64 w 125"/>
                    <a:gd name="T1" fmla="*/ 9 h 1829"/>
                    <a:gd name="T2" fmla="*/ 48 w 125"/>
                    <a:gd name="T3" fmla="*/ 86 h 1829"/>
                    <a:gd name="T4" fmla="*/ 35 w 125"/>
                    <a:gd name="T5" fmla="*/ 172 h 1829"/>
                    <a:gd name="T6" fmla="*/ 24 w 125"/>
                    <a:gd name="T7" fmla="*/ 266 h 1829"/>
                    <a:gd name="T8" fmla="*/ 15 w 125"/>
                    <a:gd name="T9" fmla="*/ 368 h 1829"/>
                    <a:gd name="T10" fmla="*/ 9 w 125"/>
                    <a:gd name="T11" fmla="*/ 477 h 1829"/>
                    <a:gd name="T12" fmla="*/ 3 w 125"/>
                    <a:gd name="T13" fmla="*/ 589 h 1829"/>
                    <a:gd name="T14" fmla="*/ 0 w 125"/>
                    <a:gd name="T15" fmla="*/ 709 h 1829"/>
                    <a:gd name="T16" fmla="*/ 2 w 125"/>
                    <a:gd name="T17" fmla="*/ 831 h 1829"/>
                    <a:gd name="T18" fmla="*/ 5 w 125"/>
                    <a:gd name="T19" fmla="*/ 956 h 1829"/>
                    <a:gd name="T20" fmla="*/ 9 w 125"/>
                    <a:gd name="T21" fmla="*/ 1081 h 1829"/>
                    <a:gd name="T22" fmla="*/ 18 w 125"/>
                    <a:gd name="T23" fmla="*/ 1209 h 1829"/>
                    <a:gd name="T24" fmla="*/ 29 w 125"/>
                    <a:gd name="T25" fmla="*/ 1336 h 1829"/>
                    <a:gd name="T26" fmla="*/ 42 w 125"/>
                    <a:gd name="T27" fmla="*/ 1462 h 1829"/>
                    <a:gd name="T28" fmla="*/ 60 w 125"/>
                    <a:gd name="T29" fmla="*/ 1589 h 1829"/>
                    <a:gd name="T30" fmla="*/ 80 w 125"/>
                    <a:gd name="T31" fmla="*/ 1709 h 1829"/>
                    <a:gd name="T32" fmla="*/ 102 w 125"/>
                    <a:gd name="T33" fmla="*/ 1829 h 1829"/>
                    <a:gd name="T34" fmla="*/ 114 w 125"/>
                    <a:gd name="T35" fmla="*/ 1765 h 1829"/>
                    <a:gd name="T36" fmla="*/ 92 w 125"/>
                    <a:gd name="T37" fmla="*/ 1645 h 1829"/>
                    <a:gd name="T38" fmla="*/ 73 w 125"/>
                    <a:gd name="T39" fmla="*/ 1522 h 1829"/>
                    <a:gd name="T40" fmla="*/ 58 w 125"/>
                    <a:gd name="T41" fmla="*/ 1397 h 1829"/>
                    <a:gd name="T42" fmla="*/ 45 w 125"/>
                    <a:gd name="T43" fmla="*/ 1270 h 1829"/>
                    <a:gd name="T44" fmla="*/ 37 w 125"/>
                    <a:gd name="T45" fmla="*/ 1144 h 1829"/>
                    <a:gd name="T46" fmla="*/ 29 w 125"/>
                    <a:gd name="T47" fmla="*/ 1017 h 1829"/>
                    <a:gd name="T48" fmla="*/ 25 w 125"/>
                    <a:gd name="T49" fmla="*/ 892 h 1829"/>
                    <a:gd name="T50" fmla="*/ 25 w 125"/>
                    <a:gd name="T51" fmla="*/ 770 h 1829"/>
                    <a:gd name="T52" fmla="*/ 25 w 125"/>
                    <a:gd name="T53" fmla="*/ 649 h 1829"/>
                    <a:gd name="T54" fmla="*/ 28 w 125"/>
                    <a:gd name="T55" fmla="*/ 534 h 1829"/>
                    <a:gd name="T56" fmla="*/ 35 w 125"/>
                    <a:gd name="T57" fmla="*/ 424 h 1829"/>
                    <a:gd name="T58" fmla="*/ 42 w 125"/>
                    <a:gd name="T59" fmla="*/ 319 h 1829"/>
                    <a:gd name="T60" fmla="*/ 53 w 125"/>
                    <a:gd name="T61" fmla="*/ 221 h 1829"/>
                    <a:gd name="T62" fmla="*/ 66 w 125"/>
                    <a:gd name="T63" fmla="*/ 131 h 1829"/>
                    <a:gd name="T64" fmla="*/ 79 w 125"/>
                    <a:gd name="T65" fmla="*/ 51 h 1829"/>
                    <a:gd name="T66" fmla="*/ 77 w 125"/>
                    <a:gd name="T67" fmla="*/ 0 h 1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5" h="1829">
                      <a:moveTo>
                        <a:pt x="73" y="22"/>
                      </a:moveTo>
                      <a:lnTo>
                        <a:pt x="64" y="9"/>
                      </a:lnTo>
                      <a:lnTo>
                        <a:pt x="56" y="45"/>
                      </a:lnTo>
                      <a:lnTo>
                        <a:pt x="48" y="86"/>
                      </a:lnTo>
                      <a:lnTo>
                        <a:pt x="42" y="128"/>
                      </a:lnTo>
                      <a:lnTo>
                        <a:pt x="35" y="172"/>
                      </a:lnTo>
                      <a:lnTo>
                        <a:pt x="29" y="218"/>
                      </a:lnTo>
                      <a:lnTo>
                        <a:pt x="24" y="266"/>
                      </a:lnTo>
                      <a:lnTo>
                        <a:pt x="19" y="316"/>
                      </a:lnTo>
                      <a:lnTo>
                        <a:pt x="15" y="368"/>
                      </a:lnTo>
                      <a:lnTo>
                        <a:pt x="12" y="422"/>
                      </a:lnTo>
                      <a:lnTo>
                        <a:pt x="9" y="477"/>
                      </a:lnTo>
                      <a:lnTo>
                        <a:pt x="5" y="533"/>
                      </a:lnTo>
                      <a:lnTo>
                        <a:pt x="3" y="589"/>
                      </a:lnTo>
                      <a:lnTo>
                        <a:pt x="3" y="649"/>
                      </a:lnTo>
                      <a:lnTo>
                        <a:pt x="0" y="709"/>
                      </a:lnTo>
                      <a:lnTo>
                        <a:pt x="0" y="770"/>
                      </a:lnTo>
                      <a:lnTo>
                        <a:pt x="2" y="831"/>
                      </a:lnTo>
                      <a:lnTo>
                        <a:pt x="3" y="892"/>
                      </a:lnTo>
                      <a:lnTo>
                        <a:pt x="5" y="956"/>
                      </a:lnTo>
                      <a:lnTo>
                        <a:pt x="6" y="1019"/>
                      </a:lnTo>
                      <a:lnTo>
                        <a:pt x="9" y="1081"/>
                      </a:lnTo>
                      <a:lnTo>
                        <a:pt x="13" y="1145"/>
                      </a:lnTo>
                      <a:lnTo>
                        <a:pt x="18" y="1209"/>
                      </a:lnTo>
                      <a:lnTo>
                        <a:pt x="24" y="1273"/>
                      </a:lnTo>
                      <a:lnTo>
                        <a:pt x="29" y="1336"/>
                      </a:lnTo>
                      <a:lnTo>
                        <a:pt x="35" y="1400"/>
                      </a:lnTo>
                      <a:lnTo>
                        <a:pt x="42" y="1462"/>
                      </a:lnTo>
                      <a:lnTo>
                        <a:pt x="51" y="1526"/>
                      </a:lnTo>
                      <a:lnTo>
                        <a:pt x="60" y="1589"/>
                      </a:lnTo>
                      <a:lnTo>
                        <a:pt x="69" y="1648"/>
                      </a:lnTo>
                      <a:lnTo>
                        <a:pt x="80" y="1709"/>
                      </a:lnTo>
                      <a:lnTo>
                        <a:pt x="90" y="1769"/>
                      </a:lnTo>
                      <a:lnTo>
                        <a:pt x="102" y="1829"/>
                      </a:lnTo>
                      <a:lnTo>
                        <a:pt x="125" y="1823"/>
                      </a:lnTo>
                      <a:lnTo>
                        <a:pt x="114" y="1765"/>
                      </a:lnTo>
                      <a:lnTo>
                        <a:pt x="102" y="1705"/>
                      </a:lnTo>
                      <a:lnTo>
                        <a:pt x="92" y="1645"/>
                      </a:lnTo>
                      <a:lnTo>
                        <a:pt x="83" y="1584"/>
                      </a:lnTo>
                      <a:lnTo>
                        <a:pt x="73" y="1522"/>
                      </a:lnTo>
                      <a:lnTo>
                        <a:pt x="66" y="1461"/>
                      </a:lnTo>
                      <a:lnTo>
                        <a:pt x="58" y="1397"/>
                      </a:lnTo>
                      <a:lnTo>
                        <a:pt x="51" y="1334"/>
                      </a:lnTo>
                      <a:lnTo>
                        <a:pt x="45" y="1270"/>
                      </a:lnTo>
                      <a:lnTo>
                        <a:pt x="41" y="1208"/>
                      </a:lnTo>
                      <a:lnTo>
                        <a:pt x="37" y="1144"/>
                      </a:lnTo>
                      <a:lnTo>
                        <a:pt x="32" y="1081"/>
                      </a:lnTo>
                      <a:lnTo>
                        <a:pt x="29" y="1017"/>
                      </a:lnTo>
                      <a:lnTo>
                        <a:pt x="26" y="955"/>
                      </a:lnTo>
                      <a:lnTo>
                        <a:pt x="25" y="892"/>
                      </a:lnTo>
                      <a:lnTo>
                        <a:pt x="25" y="831"/>
                      </a:lnTo>
                      <a:lnTo>
                        <a:pt x="25" y="770"/>
                      </a:lnTo>
                      <a:lnTo>
                        <a:pt x="25" y="709"/>
                      </a:lnTo>
                      <a:lnTo>
                        <a:pt x="25" y="649"/>
                      </a:lnTo>
                      <a:lnTo>
                        <a:pt x="26" y="589"/>
                      </a:lnTo>
                      <a:lnTo>
                        <a:pt x="28" y="534"/>
                      </a:lnTo>
                      <a:lnTo>
                        <a:pt x="32" y="477"/>
                      </a:lnTo>
                      <a:lnTo>
                        <a:pt x="35" y="424"/>
                      </a:lnTo>
                      <a:lnTo>
                        <a:pt x="38" y="370"/>
                      </a:lnTo>
                      <a:lnTo>
                        <a:pt x="42" y="319"/>
                      </a:lnTo>
                      <a:lnTo>
                        <a:pt x="47" y="269"/>
                      </a:lnTo>
                      <a:lnTo>
                        <a:pt x="53" y="221"/>
                      </a:lnTo>
                      <a:lnTo>
                        <a:pt x="58" y="176"/>
                      </a:lnTo>
                      <a:lnTo>
                        <a:pt x="66" y="131"/>
                      </a:lnTo>
                      <a:lnTo>
                        <a:pt x="72" y="89"/>
                      </a:lnTo>
                      <a:lnTo>
                        <a:pt x="79" y="51"/>
                      </a:lnTo>
                      <a:lnTo>
                        <a:pt x="88" y="13"/>
                      </a:lnTo>
                      <a:lnTo>
                        <a:pt x="77" y="0"/>
                      </a:lnTo>
                      <a:lnTo>
                        <a:pt x="73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3" name="Freeform 132"/>
                <p:cNvSpPr>
                  <a:spLocks/>
                </p:cNvSpPr>
                <p:nvPr/>
              </p:nvSpPr>
              <p:spPr bwMode="auto">
                <a:xfrm>
                  <a:off x="4759" y="2686"/>
                  <a:ext cx="311" cy="65"/>
                </a:xfrm>
                <a:custGeom>
                  <a:avLst/>
                  <a:gdLst>
                    <a:gd name="T0" fmla="*/ 10 w 932"/>
                    <a:gd name="T1" fmla="*/ 23 h 195"/>
                    <a:gd name="T2" fmla="*/ 70 w 932"/>
                    <a:gd name="T3" fmla="*/ 32 h 195"/>
                    <a:gd name="T4" fmla="*/ 130 w 932"/>
                    <a:gd name="T5" fmla="*/ 42 h 195"/>
                    <a:gd name="T6" fmla="*/ 186 w 932"/>
                    <a:gd name="T7" fmla="*/ 54 h 195"/>
                    <a:gd name="T8" fmla="*/ 246 w 932"/>
                    <a:gd name="T9" fmla="*/ 64 h 195"/>
                    <a:gd name="T10" fmla="*/ 304 w 932"/>
                    <a:gd name="T11" fmla="*/ 77 h 195"/>
                    <a:gd name="T12" fmla="*/ 362 w 932"/>
                    <a:gd name="T13" fmla="*/ 87 h 195"/>
                    <a:gd name="T14" fmla="*/ 421 w 932"/>
                    <a:gd name="T15" fmla="*/ 101 h 195"/>
                    <a:gd name="T16" fmla="*/ 477 w 932"/>
                    <a:gd name="T17" fmla="*/ 112 h 195"/>
                    <a:gd name="T18" fmla="*/ 534 w 932"/>
                    <a:gd name="T19" fmla="*/ 124 h 195"/>
                    <a:gd name="T20" fmla="*/ 591 w 932"/>
                    <a:gd name="T21" fmla="*/ 137 h 195"/>
                    <a:gd name="T22" fmla="*/ 649 w 932"/>
                    <a:gd name="T23" fmla="*/ 149 h 195"/>
                    <a:gd name="T24" fmla="*/ 704 w 932"/>
                    <a:gd name="T25" fmla="*/ 159 h 195"/>
                    <a:gd name="T26" fmla="*/ 761 w 932"/>
                    <a:gd name="T27" fmla="*/ 169 h 195"/>
                    <a:gd name="T28" fmla="*/ 817 w 932"/>
                    <a:gd name="T29" fmla="*/ 179 h 195"/>
                    <a:gd name="T30" fmla="*/ 873 w 932"/>
                    <a:gd name="T31" fmla="*/ 188 h 195"/>
                    <a:gd name="T32" fmla="*/ 928 w 932"/>
                    <a:gd name="T33" fmla="*/ 195 h 195"/>
                    <a:gd name="T34" fmla="*/ 905 w 932"/>
                    <a:gd name="T35" fmla="*/ 169 h 195"/>
                    <a:gd name="T36" fmla="*/ 849 w 932"/>
                    <a:gd name="T37" fmla="*/ 160 h 195"/>
                    <a:gd name="T38" fmla="*/ 793 w 932"/>
                    <a:gd name="T39" fmla="*/ 150 h 195"/>
                    <a:gd name="T40" fmla="*/ 738 w 932"/>
                    <a:gd name="T41" fmla="*/ 141 h 195"/>
                    <a:gd name="T42" fmla="*/ 681 w 932"/>
                    <a:gd name="T43" fmla="*/ 130 h 195"/>
                    <a:gd name="T44" fmla="*/ 624 w 932"/>
                    <a:gd name="T45" fmla="*/ 119 h 195"/>
                    <a:gd name="T46" fmla="*/ 567 w 932"/>
                    <a:gd name="T47" fmla="*/ 108 h 195"/>
                    <a:gd name="T48" fmla="*/ 511 w 932"/>
                    <a:gd name="T49" fmla="*/ 95 h 195"/>
                    <a:gd name="T50" fmla="*/ 454 w 932"/>
                    <a:gd name="T51" fmla="*/ 83 h 195"/>
                    <a:gd name="T52" fmla="*/ 396 w 932"/>
                    <a:gd name="T53" fmla="*/ 71 h 195"/>
                    <a:gd name="T54" fmla="*/ 338 w 932"/>
                    <a:gd name="T55" fmla="*/ 58 h 195"/>
                    <a:gd name="T56" fmla="*/ 279 w 932"/>
                    <a:gd name="T57" fmla="*/ 48 h 195"/>
                    <a:gd name="T58" fmla="*/ 221 w 932"/>
                    <a:gd name="T59" fmla="*/ 37 h 195"/>
                    <a:gd name="T60" fmla="*/ 163 w 932"/>
                    <a:gd name="T61" fmla="*/ 25 h 195"/>
                    <a:gd name="T62" fmla="*/ 104 w 932"/>
                    <a:gd name="T63" fmla="*/ 15 h 195"/>
                    <a:gd name="T64" fmla="*/ 44 w 932"/>
                    <a:gd name="T65" fmla="*/ 5 h 195"/>
                    <a:gd name="T66" fmla="*/ 0 w 932"/>
                    <a:gd name="T67" fmla="*/ 13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32" h="195">
                      <a:moveTo>
                        <a:pt x="24" y="10"/>
                      </a:moveTo>
                      <a:lnTo>
                        <a:pt x="10" y="23"/>
                      </a:lnTo>
                      <a:lnTo>
                        <a:pt x="40" y="28"/>
                      </a:lnTo>
                      <a:lnTo>
                        <a:pt x="70" y="32"/>
                      </a:lnTo>
                      <a:lnTo>
                        <a:pt x="99" y="38"/>
                      </a:lnTo>
                      <a:lnTo>
                        <a:pt x="130" y="42"/>
                      </a:lnTo>
                      <a:lnTo>
                        <a:pt x="159" y="48"/>
                      </a:lnTo>
                      <a:lnTo>
                        <a:pt x="186" y="54"/>
                      </a:lnTo>
                      <a:lnTo>
                        <a:pt x="217" y="58"/>
                      </a:lnTo>
                      <a:lnTo>
                        <a:pt x="246" y="64"/>
                      </a:lnTo>
                      <a:lnTo>
                        <a:pt x="275" y="70"/>
                      </a:lnTo>
                      <a:lnTo>
                        <a:pt x="304" y="77"/>
                      </a:lnTo>
                      <a:lnTo>
                        <a:pt x="333" y="82"/>
                      </a:lnTo>
                      <a:lnTo>
                        <a:pt x="362" y="87"/>
                      </a:lnTo>
                      <a:lnTo>
                        <a:pt x="391" y="95"/>
                      </a:lnTo>
                      <a:lnTo>
                        <a:pt x="421" y="101"/>
                      </a:lnTo>
                      <a:lnTo>
                        <a:pt x="448" y="106"/>
                      </a:lnTo>
                      <a:lnTo>
                        <a:pt x="477" y="112"/>
                      </a:lnTo>
                      <a:lnTo>
                        <a:pt x="505" y="118"/>
                      </a:lnTo>
                      <a:lnTo>
                        <a:pt x="534" y="124"/>
                      </a:lnTo>
                      <a:lnTo>
                        <a:pt x="563" y="130"/>
                      </a:lnTo>
                      <a:lnTo>
                        <a:pt x="591" y="137"/>
                      </a:lnTo>
                      <a:lnTo>
                        <a:pt x="620" y="141"/>
                      </a:lnTo>
                      <a:lnTo>
                        <a:pt x="649" y="149"/>
                      </a:lnTo>
                      <a:lnTo>
                        <a:pt x="676" y="153"/>
                      </a:lnTo>
                      <a:lnTo>
                        <a:pt x="704" y="159"/>
                      </a:lnTo>
                      <a:lnTo>
                        <a:pt x="733" y="165"/>
                      </a:lnTo>
                      <a:lnTo>
                        <a:pt x="761" y="169"/>
                      </a:lnTo>
                      <a:lnTo>
                        <a:pt x="790" y="173"/>
                      </a:lnTo>
                      <a:lnTo>
                        <a:pt x="817" y="179"/>
                      </a:lnTo>
                      <a:lnTo>
                        <a:pt x="845" y="183"/>
                      </a:lnTo>
                      <a:lnTo>
                        <a:pt x="873" y="188"/>
                      </a:lnTo>
                      <a:lnTo>
                        <a:pt x="900" y="192"/>
                      </a:lnTo>
                      <a:lnTo>
                        <a:pt x="928" y="195"/>
                      </a:lnTo>
                      <a:lnTo>
                        <a:pt x="932" y="173"/>
                      </a:lnTo>
                      <a:lnTo>
                        <a:pt x="905" y="169"/>
                      </a:lnTo>
                      <a:lnTo>
                        <a:pt x="877" y="165"/>
                      </a:lnTo>
                      <a:lnTo>
                        <a:pt x="849" y="160"/>
                      </a:lnTo>
                      <a:lnTo>
                        <a:pt x="820" y="156"/>
                      </a:lnTo>
                      <a:lnTo>
                        <a:pt x="793" y="150"/>
                      </a:lnTo>
                      <a:lnTo>
                        <a:pt x="765" y="146"/>
                      </a:lnTo>
                      <a:lnTo>
                        <a:pt x="738" y="141"/>
                      </a:lnTo>
                      <a:lnTo>
                        <a:pt x="708" y="135"/>
                      </a:lnTo>
                      <a:lnTo>
                        <a:pt x="681" y="130"/>
                      </a:lnTo>
                      <a:lnTo>
                        <a:pt x="653" y="125"/>
                      </a:lnTo>
                      <a:lnTo>
                        <a:pt x="624" y="119"/>
                      </a:lnTo>
                      <a:lnTo>
                        <a:pt x="596" y="114"/>
                      </a:lnTo>
                      <a:lnTo>
                        <a:pt x="567" y="108"/>
                      </a:lnTo>
                      <a:lnTo>
                        <a:pt x="540" y="102"/>
                      </a:lnTo>
                      <a:lnTo>
                        <a:pt x="511" y="95"/>
                      </a:lnTo>
                      <a:lnTo>
                        <a:pt x="482" y="89"/>
                      </a:lnTo>
                      <a:lnTo>
                        <a:pt x="454" y="83"/>
                      </a:lnTo>
                      <a:lnTo>
                        <a:pt x="425" y="77"/>
                      </a:lnTo>
                      <a:lnTo>
                        <a:pt x="396" y="71"/>
                      </a:lnTo>
                      <a:lnTo>
                        <a:pt x="367" y="66"/>
                      </a:lnTo>
                      <a:lnTo>
                        <a:pt x="338" y="58"/>
                      </a:lnTo>
                      <a:lnTo>
                        <a:pt x="309" y="54"/>
                      </a:lnTo>
                      <a:lnTo>
                        <a:pt x="279" y="48"/>
                      </a:lnTo>
                      <a:lnTo>
                        <a:pt x="250" y="41"/>
                      </a:lnTo>
                      <a:lnTo>
                        <a:pt x="221" y="37"/>
                      </a:lnTo>
                      <a:lnTo>
                        <a:pt x="192" y="31"/>
                      </a:lnTo>
                      <a:lnTo>
                        <a:pt x="163" y="25"/>
                      </a:lnTo>
                      <a:lnTo>
                        <a:pt x="133" y="19"/>
                      </a:lnTo>
                      <a:lnTo>
                        <a:pt x="104" y="15"/>
                      </a:lnTo>
                      <a:lnTo>
                        <a:pt x="73" y="10"/>
                      </a:lnTo>
                      <a:lnTo>
                        <a:pt x="44" y="5"/>
                      </a:lnTo>
                      <a:lnTo>
                        <a:pt x="15" y="0"/>
                      </a:lnTo>
                      <a:lnTo>
                        <a:pt x="0" y="13"/>
                      </a:lnTo>
                      <a:lnTo>
                        <a:pt x="2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4" name="Freeform 133"/>
                <p:cNvSpPr>
                  <a:spLocks/>
                </p:cNvSpPr>
                <p:nvPr/>
              </p:nvSpPr>
              <p:spPr bwMode="auto">
                <a:xfrm>
                  <a:off x="5029" y="2921"/>
                  <a:ext cx="7" cy="5"/>
                </a:xfrm>
                <a:custGeom>
                  <a:avLst/>
                  <a:gdLst>
                    <a:gd name="T0" fmla="*/ 0 w 22"/>
                    <a:gd name="T1" fmla="*/ 11 h 17"/>
                    <a:gd name="T2" fmla="*/ 3 w 22"/>
                    <a:gd name="T3" fmla="*/ 14 h 17"/>
                    <a:gd name="T4" fmla="*/ 7 w 22"/>
                    <a:gd name="T5" fmla="*/ 17 h 17"/>
                    <a:gd name="T6" fmla="*/ 11 w 22"/>
                    <a:gd name="T7" fmla="*/ 17 h 17"/>
                    <a:gd name="T8" fmla="*/ 16 w 22"/>
                    <a:gd name="T9" fmla="*/ 16 h 17"/>
                    <a:gd name="T10" fmla="*/ 19 w 22"/>
                    <a:gd name="T11" fmla="*/ 13 h 17"/>
                    <a:gd name="T12" fmla="*/ 20 w 22"/>
                    <a:gd name="T13" fmla="*/ 9 h 17"/>
                    <a:gd name="T14" fmla="*/ 22 w 22"/>
                    <a:gd name="T15" fmla="*/ 4 h 17"/>
                    <a:gd name="T16" fmla="*/ 20 w 22"/>
                    <a:gd name="T17" fmla="*/ 0 h 17"/>
                    <a:gd name="T18" fmla="*/ 0 w 22"/>
                    <a:gd name="T1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0" y="11"/>
                      </a:moveTo>
                      <a:lnTo>
                        <a:pt x="3" y="14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6" y="16"/>
                      </a:lnTo>
                      <a:lnTo>
                        <a:pt x="19" y="13"/>
                      </a:lnTo>
                      <a:lnTo>
                        <a:pt x="20" y="9"/>
                      </a:lnTo>
                      <a:lnTo>
                        <a:pt x="22" y="4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5" name="Freeform 134"/>
                <p:cNvSpPr>
                  <a:spLocks/>
                </p:cNvSpPr>
                <p:nvPr/>
              </p:nvSpPr>
              <p:spPr bwMode="auto">
                <a:xfrm>
                  <a:off x="5003" y="2851"/>
                  <a:ext cx="33" cy="73"/>
                </a:xfrm>
                <a:custGeom>
                  <a:avLst/>
                  <a:gdLst>
                    <a:gd name="T0" fmla="*/ 4 w 97"/>
                    <a:gd name="T1" fmla="*/ 0 h 219"/>
                    <a:gd name="T2" fmla="*/ 0 w 97"/>
                    <a:gd name="T3" fmla="*/ 10 h 219"/>
                    <a:gd name="T4" fmla="*/ 1 w 97"/>
                    <a:gd name="T5" fmla="*/ 23 h 219"/>
                    <a:gd name="T6" fmla="*/ 3 w 97"/>
                    <a:gd name="T7" fmla="*/ 38 h 219"/>
                    <a:gd name="T8" fmla="*/ 6 w 97"/>
                    <a:gd name="T9" fmla="*/ 49 h 219"/>
                    <a:gd name="T10" fmla="*/ 8 w 97"/>
                    <a:gd name="T11" fmla="*/ 64 h 219"/>
                    <a:gd name="T12" fmla="*/ 11 w 97"/>
                    <a:gd name="T13" fmla="*/ 77 h 219"/>
                    <a:gd name="T14" fmla="*/ 17 w 97"/>
                    <a:gd name="T15" fmla="*/ 90 h 219"/>
                    <a:gd name="T16" fmla="*/ 21 w 97"/>
                    <a:gd name="T17" fmla="*/ 103 h 219"/>
                    <a:gd name="T18" fmla="*/ 26 w 97"/>
                    <a:gd name="T19" fmla="*/ 116 h 219"/>
                    <a:gd name="T20" fmla="*/ 32 w 97"/>
                    <a:gd name="T21" fmla="*/ 129 h 219"/>
                    <a:gd name="T22" fmla="*/ 37 w 97"/>
                    <a:gd name="T23" fmla="*/ 142 h 219"/>
                    <a:gd name="T24" fmla="*/ 43 w 97"/>
                    <a:gd name="T25" fmla="*/ 157 h 219"/>
                    <a:gd name="T26" fmla="*/ 51 w 97"/>
                    <a:gd name="T27" fmla="*/ 170 h 219"/>
                    <a:gd name="T28" fmla="*/ 56 w 97"/>
                    <a:gd name="T29" fmla="*/ 182 h 219"/>
                    <a:gd name="T30" fmla="*/ 64 w 97"/>
                    <a:gd name="T31" fmla="*/ 195 h 219"/>
                    <a:gd name="T32" fmla="*/ 69 w 97"/>
                    <a:gd name="T33" fmla="*/ 206 h 219"/>
                    <a:gd name="T34" fmla="*/ 77 w 97"/>
                    <a:gd name="T35" fmla="*/ 219 h 219"/>
                    <a:gd name="T36" fmla="*/ 97 w 97"/>
                    <a:gd name="T37" fmla="*/ 208 h 219"/>
                    <a:gd name="T38" fmla="*/ 90 w 97"/>
                    <a:gd name="T39" fmla="*/ 196 h 219"/>
                    <a:gd name="T40" fmla="*/ 84 w 97"/>
                    <a:gd name="T41" fmla="*/ 184 h 219"/>
                    <a:gd name="T42" fmla="*/ 77 w 97"/>
                    <a:gd name="T43" fmla="*/ 171 h 219"/>
                    <a:gd name="T44" fmla="*/ 71 w 97"/>
                    <a:gd name="T45" fmla="*/ 158 h 219"/>
                    <a:gd name="T46" fmla="*/ 65 w 97"/>
                    <a:gd name="T47" fmla="*/ 147 h 219"/>
                    <a:gd name="T48" fmla="*/ 59 w 97"/>
                    <a:gd name="T49" fmla="*/ 134 h 219"/>
                    <a:gd name="T50" fmla="*/ 53 w 97"/>
                    <a:gd name="T51" fmla="*/ 120 h 219"/>
                    <a:gd name="T52" fmla="*/ 48 w 97"/>
                    <a:gd name="T53" fmla="*/ 107 h 219"/>
                    <a:gd name="T54" fmla="*/ 43 w 97"/>
                    <a:gd name="T55" fmla="*/ 96 h 219"/>
                    <a:gd name="T56" fmla="*/ 39 w 97"/>
                    <a:gd name="T57" fmla="*/ 83 h 219"/>
                    <a:gd name="T58" fmla="*/ 35 w 97"/>
                    <a:gd name="T59" fmla="*/ 70 h 219"/>
                    <a:gd name="T60" fmla="*/ 32 w 97"/>
                    <a:gd name="T61" fmla="*/ 56 h 219"/>
                    <a:gd name="T62" fmla="*/ 27 w 97"/>
                    <a:gd name="T63" fmla="*/ 45 h 219"/>
                    <a:gd name="T64" fmla="*/ 26 w 97"/>
                    <a:gd name="T65" fmla="*/ 32 h 219"/>
                    <a:gd name="T66" fmla="*/ 23 w 97"/>
                    <a:gd name="T67" fmla="*/ 20 h 219"/>
                    <a:gd name="T68" fmla="*/ 23 w 97"/>
                    <a:gd name="T69" fmla="*/ 8 h 219"/>
                    <a:gd name="T70" fmla="*/ 19 w 97"/>
                    <a:gd name="T71" fmla="*/ 19 h 219"/>
                    <a:gd name="T72" fmla="*/ 4 w 97"/>
                    <a:gd name="T73" fmla="*/ 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7" h="219">
                      <a:moveTo>
                        <a:pt x="4" y="0"/>
                      </a:moveTo>
                      <a:lnTo>
                        <a:pt x="0" y="10"/>
                      </a:lnTo>
                      <a:lnTo>
                        <a:pt x="1" y="23"/>
                      </a:lnTo>
                      <a:lnTo>
                        <a:pt x="3" y="38"/>
                      </a:lnTo>
                      <a:lnTo>
                        <a:pt x="6" y="49"/>
                      </a:lnTo>
                      <a:lnTo>
                        <a:pt x="8" y="64"/>
                      </a:lnTo>
                      <a:lnTo>
                        <a:pt x="11" y="77"/>
                      </a:lnTo>
                      <a:lnTo>
                        <a:pt x="17" y="90"/>
                      </a:lnTo>
                      <a:lnTo>
                        <a:pt x="21" y="103"/>
                      </a:lnTo>
                      <a:lnTo>
                        <a:pt x="26" y="116"/>
                      </a:lnTo>
                      <a:lnTo>
                        <a:pt x="32" y="129"/>
                      </a:lnTo>
                      <a:lnTo>
                        <a:pt x="37" y="142"/>
                      </a:lnTo>
                      <a:lnTo>
                        <a:pt x="43" y="157"/>
                      </a:lnTo>
                      <a:lnTo>
                        <a:pt x="51" y="170"/>
                      </a:lnTo>
                      <a:lnTo>
                        <a:pt x="56" y="182"/>
                      </a:lnTo>
                      <a:lnTo>
                        <a:pt x="64" y="195"/>
                      </a:lnTo>
                      <a:lnTo>
                        <a:pt x="69" y="206"/>
                      </a:lnTo>
                      <a:lnTo>
                        <a:pt x="77" y="219"/>
                      </a:lnTo>
                      <a:lnTo>
                        <a:pt x="97" y="208"/>
                      </a:lnTo>
                      <a:lnTo>
                        <a:pt x="90" y="196"/>
                      </a:lnTo>
                      <a:lnTo>
                        <a:pt x="84" y="184"/>
                      </a:lnTo>
                      <a:lnTo>
                        <a:pt x="77" y="171"/>
                      </a:lnTo>
                      <a:lnTo>
                        <a:pt x="71" y="158"/>
                      </a:lnTo>
                      <a:lnTo>
                        <a:pt x="65" y="147"/>
                      </a:lnTo>
                      <a:lnTo>
                        <a:pt x="59" y="134"/>
                      </a:lnTo>
                      <a:lnTo>
                        <a:pt x="53" y="120"/>
                      </a:lnTo>
                      <a:lnTo>
                        <a:pt x="48" y="107"/>
                      </a:lnTo>
                      <a:lnTo>
                        <a:pt x="43" y="96"/>
                      </a:lnTo>
                      <a:lnTo>
                        <a:pt x="39" y="83"/>
                      </a:lnTo>
                      <a:lnTo>
                        <a:pt x="35" y="70"/>
                      </a:lnTo>
                      <a:lnTo>
                        <a:pt x="32" y="56"/>
                      </a:lnTo>
                      <a:lnTo>
                        <a:pt x="27" y="45"/>
                      </a:lnTo>
                      <a:lnTo>
                        <a:pt x="26" y="32"/>
                      </a:lnTo>
                      <a:lnTo>
                        <a:pt x="23" y="20"/>
                      </a:lnTo>
                      <a:lnTo>
                        <a:pt x="23" y="8"/>
                      </a:lnTo>
                      <a:lnTo>
                        <a:pt x="19" y="1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6" name="Freeform 135"/>
                <p:cNvSpPr>
                  <a:spLocks/>
                </p:cNvSpPr>
                <p:nvPr/>
              </p:nvSpPr>
              <p:spPr bwMode="auto">
                <a:xfrm>
                  <a:off x="5005" y="2829"/>
                  <a:ext cx="31" cy="29"/>
                </a:xfrm>
                <a:custGeom>
                  <a:avLst/>
                  <a:gdLst>
                    <a:gd name="T0" fmla="*/ 79 w 93"/>
                    <a:gd name="T1" fmla="*/ 22 h 86"/>
                    <a:gd name="T2" fmla="*/ 77 w 93"/>
                    <a:gd name="T3" fmla="*/ 1 h 86"/>
                    <a:gd name="T4" fmla="*/ 68 w 93"/>
                    <a:gd name="T5" fmla="*/ 10 h 86"/>
                    <a:gd name="T6" fmla="*/ 58 w 93"/>
                    <a:gd name="T7" fmla="*/ 19 h 86"/>
                    <a:gd name="T8" fmla="*/ 49 w 93"/>
                    <a:gd name="T9" fmla="*/ 26 h 86"/>
                    <a:gd name="T10" fmla="*/ 38 w 93"/>
                    <a:gd name="T11" fmla="*/ 35 h 86"/>
                    <a:gd name="T12" fmla="*/ 29 w 93"/>
                    <a:gd name="T13" fmla="*/ 43 h 86"/>
                    <a:gd name="T14" fmla="*/ 19 w 93"/>
                    <a:gd name="T15" fmla="*/ 51 h 86"/>
                    <a:gd name="T16" fmla="*/ 9 w 93"/>
                    <a:gd name="T17" fmla="*/ 59 h 86"/>
                    <a:gd name="T18" fmla="*/ 0 w 93"/>
                    <a:gd name="T19" fmla="*/ 67 h 86"/>
                    <a:gd name="T20" fmla="*/ 15 w 93"/>
                    <a:gd name="T21" fmla="*/ 86 h 86"/>
                    <a:gd name="T22" fmla="*/ 23 w 93"/>
                    <a:gd name="T23" fmla="*/ 77 h 86"/>
                    <a:gd name="T24" fmla="*/ 35 w 93"/>
                    <a:gd name="T25" fmla="*/ 70 h 86"/>
                    <a:gd name="T26" fmla="*/ 44 w 93"/>
                    <a:gd name="T27" fmla="*/ 61 h 86"/>
                    <a:gd name="T28" fmla="*/ 54 w 93"/>
                    <a:gd name="T29" fmla="*/ 52 h 86"/>
                    <a:gd name="T30" fmla="*/ 63 w 93"/>
                    <a:gd name="T31" fmla="*/ 45 h 86"/>
                    <a:gd name="T32" fmla="*/ 74 w 93"/>
                    <a:gd name="T33" fmla="*/ 36 h 86"/>
                    <a:gd name="T34" fmla="*/ 83 w 93"/>
                    <a:gd name="T35" fmla="*/ 29 h 86"/>
                    <a:gd name="T36" fmla="*/ 93 w 93"/>
                    <a:gd name="T37" fmla="*/ 20 h 86"/>
                    <a:gd name="T38" fmla="*/ 92 w 93"/>
                    <a:gd name="T39" fmla="*/ 0 h 86"/>
                    <a:gd name="T40" fmla="*/ 79 w 93"/>
                    <a:gd name="T41" fmla="*/ 2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3" h="86">
                      <a:moveTo>
                        <a:pt x="79" y="22"/>
                      </a:moveTo>
                      <a:lnTo>
                        <a:pt x="77" y="1"/>
                      </a:lnTo>
                      <a:lnTo>
                        <a:pt x="68" y="10"/>
                      </a:lnTo>
                      <a:lnTo>
                        <a:pt x="58" y="19"/>
                      </a:lnTo>
                      <a:lnTo>
                        <a:pt x="49" y="26"/>
                      </a:lnTo>
                      <a:lnTo>
                        <a:pt x="38" y="35"/>
                      </a:lnTo>
                      <a:lnTo>
                        <a:pt x="29" y="43"/>
                      </a:lnTo>
                      <a:lnTo>
                        <a:pt x="19" y="51"/>
                      </a:lnTo>
                      <a:lnTo>
                        <a:pt x="9" y="59"/>
                      </a:lnTo>
                      <a:lnTo>
                        <a:pt x="0" y="67"/>
                      </a:lnTo>
                      <a:lnTo>
                        <a:pt x="15" y="86"/>
                      </a:lnTo>
                      <a:lnTo>
                        <a:pt x="23" y="77"/>
                      </a:lnTo>
                      <a:lnTo>
                        <a:pt x="35" y="70"/>
                      </a:lnTo>
                      <a:lnTo>
                        <a:pt x="44" y="61"/>
                      </a:lnTo>
                      <a:lnTo>
                        <a:pt x="54" y="52"/>
                      </a:lnTo>
                      <a:lnTo>
                        <a:pt x="63" y="45"/>
                      </a:lnTo>
                      <a:lnTo>
                        <a:pt x="74" y="36"/>
                      </a:lnTo>
                      <a:lnTo>
                        <a:pt x="83" y="29"/>
                      </a:lnTo>
                      <a:lnTo>
                        <a:pt x="93" y="20"/>
                      </a:lnTo>
                      <a:lnTo>
                        <a:pt x="92" y="0"/>
                      </a:lnTo>
                      <a:lnTo>
                        <a:pt x="7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7" name="Freeform 136"/>
                <p:cNvSpPr>
                  <a:spLocks/>
                </p:cNvSpPr>
                <p:nvPr/>
              </p:nvSpPr>
              <p:spPr bwMode="auto">
                <a:xfrm>
                  <a:off x="5002" y="2813"/>
                  <a:ext cx="33" cy="23"/>
                </a:xfrm>
                <a:custGeom>
                  <a:avLst/>
                  <a:gdLst>
                    <a:gd name="T0" fmla="*/ 0 w 99"/>
                    <a:gd name="T1" fmla="*/ 3 h 70"/>
                    <a:gd name="T2" fmla="*/ 3 w 99"/>
                    <a:gd name="T3" fmla="*/ 20 h 70"/>
                    <a:gd name="T4" fmla="*/ 13 w 99"/>
                    <a:gd name="T5" fmla="*/ 26 h 70"/>
                    <a:gd name="T6" fmla="*/ 24 w 99"/>
                    <a:gd name="T7" fmla="*/ 33 h 70"/>
                    <a:gd name="T8" fmla="*/ 35 w 99"/>
                    <a:gd name="T9" fmla="*/ 39 h 70"/>
                    <a:gd name="T10" fmla="*/ 45 w 99"/>
                    <a:gd name="T11" fmla="*/ 45 h 70"/>
                    <a:gd name="T12" fmla="*/ 55 w 99"/>
                    <a:gd name="T13" fmla="*/ 51 h 70"/>
                    <a:gd name="T14" fmla="*/ 65 w 99"/>
                    <a:gd name="T15" fmla="*/ 57 h 70"/>
                    <a:gd name="T16" fmla="*/ 75 w 99"/>
                    <a:gd name="T17" fmla="*/ 62 h 70"/>
                    <a:gd name="T18" fmla="*/ 86 w 99"/>
                    <a:gd name="T19" fmla="*/ 70 h 70"/>
                    <a:gd name="T20" fmla="*/ 99 w 99"/>
                    <a:gd name="T21" fmla="*/ 48 h 70"/>
                    <a:gd name="T22" fmla="*/ 88 w 99"/>
                    <a:gd name="T23" fmla="*/ 42 h 70"/>
                    <a:gd name="T24" fmla="*/ 77 w 99"/>
                    <a:gd name="T25" fmla="*/ 36 h 70"/>
                    <a:gd name="T26" fmla="*/ 67 w 99"/>
                    <a:gd name="T27" fmla="*/ 30 h 70"/>
                    <a:gd name="T28" fmla="*/ 56 w 99"/>
                    <a:gd name="T29" fmla="*/ 25 h 70"/>
                    <a:gd name="T30" fmla="*/ 46 w 99"/>
                    <a:gd name="T31" fmla="*/ 19 h 70"/>
                    <a:gd name="T32" fmla="*/ 36 w 99"/>
                    <a:gd name="T33" fmla="*/ 11 h 70"/>
                    <a:gd name="T34" fmla="*/ 26 w 99"/>
                    <a:gd name="T35" fmla="*/ 6 h 70"/>
                    <a:gd name="T36" fmla="*/ 14 w 99"/>
                    <a:gd name="T37" fmla="*/ 0 h 70"/>
                    <a:gd name="T38" fmla="*/ 17 w 99"/>
                    <a:gd name="T39" fmla="*/ 19 h 70"/>
                    <a:gd name="T40" fmla="*/ 0 w 99"/>
                    <a:gd name="T41" fmla="*/ 3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9" h="70">
                      <a:moveTo>
                        <a:pt x="0" y="3"/>
                      </a:moveTo>
                      <a:lnTo>
                        <a:pt x="3" y="20"/>
                      </a:lnTo>
                      <a:lnTo>
                        <a:pt x="13" y="26"/>
                      </a:lnTo>
                      <a:lnTo>
                        <a:pt x="24" y="33"/>
                      </a:lnTo>
                      <a:lnTo>
                        <a:pt x="35" y="39"/>
                      </a:lnTo>
                      <a:lnTo>
                        <a:pt x="45" y="45"/>
                      </a:lnTo>
                      <a:lnTo>
                        <a:pt x="55" y="51"/>
                      </a:lnTo>
                      <a:lnTo>
                        <a:pt x="65" y="57"/>
                      </a:lnTo>
                      <a:lnTo>
                        <a:pt x="75" y="62"/>
                      </a:lnTo>
                      <a:lnTo>
                        <a:pt x="86" y="70"/>
                      </a:lnTo>
                      <a:lnTo>
                        <a:pt x="99" y="48"/>
                      </a:lnTo>
                      <a:lnTo>
                        <a:pt x="88" y="42"/>
                      </a:lnTo>
                      <a:lnTo>
                        <a:pt x="77" y="36"/>
                      </a:lnTo>
                      <a:lnTo>
                        <a:pt x="67" y="30"/>
                      </a:lnTo>
                      <a:lnTo>
                        <a:pt x="56" y="25"/>
                      </a:lnTo>
                      <a:lnTo>
                        <a:pt x="46" y="19"/>
                      </a:lnTo>
                      <a:lnTo>
                        <a:pt x="36" y="11"/>
                      </a:lnTo>
                      <a:lnTo>
                        <a:pt x="26" y="6"/>
                      </a:lnTo>
                      <a:lnTo>
                        <a:pt x="14" y="0"/>
                      </a:lnTo>
                      <a:lnTo>
                        <a:pt x="17" y="19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8" name="Freeform 137"/>
                <p:cNvSpPr>
                  <a:spLocks/>
                </p:cNvSpPr>
                <p:nvPr/>
              </p:nvSpPr>
              <p:spPr bwMode="auto">
                <a:xfrm>
                  <a:off x="5002" y="2744"/>
                  <a:ext cx="69" cy="75"/>
                </a:xfrm>
                <a:custGeom>
                  <a:avLst/>
                  <a:gdLst>
                    <a:gd name="T0" fmla="*/ 196 w 206"/>
                    <a:gd name="T1" fmla="*/ 0 h 226"/>
                    <a:gd name="T2" fmla="*/ 183 w 206"/>
                    <a:gd name="T3" fmla="*/ 8 h 226"/>
                    <a:gd name="T4" fmla="*/ 168 w 206"/>
                    <a:gd name="T5" fmla="*/ 16 h 226"/>
                    <a:gd name="T6" fmla="*/ 157 w 206"/>
                    <a:gd name="T7" fmla="*/ 26 h 226"/>
                    <a:gd name="T8" fmla="*/ 144 w 206"/>
                    <a:gd name="T9" fmla="*/ 38 h 226"/>
                    <a:gd name="T10" fmla="*/ 132 w 206"/>
                    <a:gd name="T11" fmla="*/ 51 h 226"/>
                    <a:gd name="T12" fmla="*/ 120 w 206"/>
                    <a:gd name="T13" fmla="*/ 63 h 226"/>
                    <a:gd name="T14" fmla="*/ 109 w 206"/>
                    <a:gd name="T15" fmla="*/ 77 h 226"/>
                    <a:gd name="T16" fmla="*/ 97 w 206"/>
                    <a:gd name="T17" fmla="*/ 92 h 226"/>
                    <a:gd name="T18" fmla="*/ 86 w 206"/>
                    <a:gd name="T19" fmla="*/ 106 h 226"/>
                    <a:gd name="T20" fmla="*/ 74 w 206"/>
                    <a:gd name="T21" fmla="*/ 121 h 226"/>
                    <a:gd name="T22" fmla="*/ 62 w 206"/>
                    <a:gd name="T23" fmla="*/ 136 h 226"/>
                    <a:gd name="T24" fmla="*/ 51 w 206"/>
                    <a:gd name="T25" fmla="*/ 152 h 226"/>
                    <a:gd name="T26" fmla="*/ 38 w 206"/>
                    <a:gd name="T27" fmla="*/ 166 h 226"/>
                    <a:gd name="T28" fmla="*/ 26 w 206"/>
                    <a:gd name="T29" fmla="*/ 181 h 226"/>
                    <a:gd name="T30" fmla="*/ 14 w 206"/>
                    <a:gd name="T31" fmla="*/ 195 h 226"/>
                    <a:gd name="T32" fmla="*/ 0 w 206"/>
                    <a:gd name="T33" fmla="*/ 210 h 226"/>
                    <a:gd name="T34" fmla="*/ 17 w 206"/>
                    <a:gd name="T35" fmla="*/ 226 h 226"/>
                    <a:gd name="T36" fmla="*/ 30 w 206"/>
                    <a:gd name="T37" fmla="*/ 211 h 226"/>
                    <a:gd name="T38" fmla="*/ 43 w 206"/>
                    <a:gd name="T39" fmla="*/ 195 h 226"/>
                    <a:gd name="T40" fmla="*/ 56 w 206"/>
                    <a:gd name="T41" fmla="*/ 181 h 226"/>
                    <a:gd name="T42" fmla="*/ 68 w 206"/>
                    <a:gd name="T43" fmla="*/ 165 h 226"/>
                    <a:gd name="T44" fmla="*/ 80 w 206"/>
                    <a:gd name="T45" fmla="*/ 150 h 226"/>
                    <a:gd name="T46" fmla="*/ 91 w 206"/>
                    <a:gd name="T47" fmla="*/ 136 h 226"/>
                    <a:gd name="T48" fmla="*/ 104 w 206"/>
                    <a:gd name="T49" fmla="*/ 121 h 226"/>
                    <a:gd name="T50" fmla="*/ 115 w 206"/>
                    <a:gd name="T51" fmla="*/ 106 h 226"/>
                    <a:gd name="T52" fmla="*/ 126 w 206"/>
                    <a:gd name="T53" fmla="*/ 92 h 226"/>
                    <a:gd name="T54" fmla="*/ 138 w 206"/>
                    <a:gd name="T55" fmla="*/ 79 h 226"/>
                    <a:gd name="T56" fmla="*/ 150 w 206"/>
                    <a:gd name="T57" fmla="*/ 67 h 226"/>
                    <a:gd name="T58" fmla="*/ 161 w 206"/>
                    <a:gd name="T59" fmla="*/ 56 h 226"/>
                    <a:gd name="T60" fmla="*/ 171 w 206"/>
                    <a:gd name="T61" fmla="*/ 45 h 226"/>
                    <a:gd name="T62" fmla="*/ 183 w 206"/>
                    <a:gd name="T63" fmla="*/ 37 h 226"/>
                    <a:gd name="T64" fmla="*/ 195 w 206"/>
                    <a:gd name="T65" fmla="*/ 29 h 226"/>
                    <a:gd name="T66" fmla="*/ 206 w 206"/>
                    <a:gd name="T67" fmla="*/ 22 h 226"/>
                    <a:gd name="T68" fmla="*/ 196 w 206"/>
                    <a:gd name="T69" fmla="*/ 0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6" h="226">
                      <a:moveTo>
                        <a:pt x="196" y="0"/>
                      </a:moveTo>
                      <a:lnTo>
                        <a:pt x="183" y="8"/>
                      </a:lnTo>
                      <a:lnTo>
                        <a:pt x="168" y="16"/>
                      </a:lnTo>
                      <a:lnTo>
                        <a:pt x="157" y="26"/>
                      </a:lnTo>
                      <a:lnTo>
                        <a:pt x="144" y="38"/>
                      </a:lnTo>
                      <a:lnTo>
                        <a:pt x="132" y="51"/>
                      </a:lnTo>
                      <a:lnTo>
                        <a:pt x="120" y="63"/>
                      </a:lnTo>
                      <a:lnTo>
                        <a:pt x="109" y="77"/>
                      </a:lnTo>
                      <a:lnTo>
                        <a:pt x="97" y="92"/>
                      </a:lnTo>
                      <a:lnTo>
                        <a:pt x="86" y="106"/>
                      </a:lnTo>
                      <a:lnTo>
                        <a:pt x="74" y="121"/>
                      </a:lnTo>
                      <a:lnTo>
                        <a:pt x="62" y="136"/>
                      </a:lnTo>
                      <a:lnTo>
                        <a:pt x="51" y="152"/>
                      </a:lnTo>
                      <a:lnTo>
                        <a:pt x="38" y="166"/>
                      </a:lnTo>
                      <a:lnTo>
                        <a:pt x="26" y="181"/>
                      </a:lnTo>
                      <a:lnTo>
                        <a:pt x="14" y="195"/>
                      </a:lnTo>
                      <a:lnTo>
                        <a:pt x="0" y="210"/>
                      </a:lnTo>
                      <a:lnTo>
                        <a:pt x="17" y="226"/>
                      </a:lnTo>
                      <a:lnTo>
                        <a:pt x="30" y="211"/>
                      </a:lnTo>
                      <a:lnTo>
                        <a:pt x="43" y="195"/>
                      </a:lnTo>
                      <a:lnTo>
                        <a:pt x="56" y="181"/>
                      </a:lnTo>
                      <a:lnTo>
                        <a:pt x="68" y="165"/>
                      </a:lnTo>
                      <a:lnTo>
                        <a:pt x="80" y="150"/>
                      </a:lnTo>
                      <a:lnTo>
                        <a:pt x="91" y="136"/>
                      </a:lnTo>
                      <a:lnTo>
                        <a:pt x="104" y="121"/>
                      </a:lnTo>
                      <a:lnTo>
                        <a:pt x="115" y="106"/>
                      </a:lnTo>
                      <a:lnTo>
                        <a:pt x="126" y="92"/>
                      </a:lnTo>
                      <a:lnTo>
                        <a:pt x="138" y="79"/>
                      </a:lnTo>
                      <a:lnTo>
                        <a:pt x="150" y="67"/>
                      </a:lnTo>
                      <a:lnTo>
                        <a:pt x="161" y="56"/>
                      </a:lnTo>
                      <a:lnTo>
                        <a:pt x="171" y="45"/>
                      </a:lnTo>
                      <a:lnTo>
                        <a:pt x="183" y="37"/>
                      </a:lnTo>
                      <a:lnTo>
                        <a:pt x="195" y="29"/>
                      </a:lnTo>
                      <a:lnTo>
                        <a:pt x="206" y="22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49" name="Freeform 138"/>
                <p:cNvSpPr>
                  <a:spLocks/>
                </p:cNvSpPr>
                <p:nvPr/>
              </p:nvSpPr>
              <p:spPr bwMode="auto">
                <a:xfrm>
                  <a:off x="5004" y="2812"/>
                  <a:ext cx="6" cy="8"/>
                </a:xfrm>
                <a:custGeom>
                  <a:avLst/>
                  <a:gdLst>
                    <a:gd name="T0" fmla="*/ 10 w 18"/>
                    <a:gd name="T1" fmla="*/ 24 h 24"/>
                    <a:gd name="T2" fmla="*/ 15 w 18"/>
                    <a:gd name="T3" fmla="*/ 21 h 24"/>
                    <a:gd name="T4" fmla="*/ 16 w 18"/>
                    <a:gd name="T5" fmla="*/ 16 h 24"/>
                    <a:gd name="T6" fmla="*/ 18 w 18"/>
                    <a:gd name="T7" fmla="*/ 12 h 24"/>
                    <a:gd name="T8" fmla="*/ 16 w 18"/>
                    <a:gd name="T9" fmla="*/ 8 h 24"/>
                    <a:gd name="T10" fmla="*/ 13 w 18"/>
                    <a:gd name="T11" fmla="*/ 3 h 24"/>
                    <a:gd name="T12" fmla="*/ 10 w 18"/>
                    <a:gd name="T13" fmla="*/ 2 h 24"/>
                    <a:gd name="T14" fmla="*/ 6 w 18"/>
                    <a:gd name="T15" fmla="*/ 0 h 24"/>
                    <a:gd name="T16" fmla="*/ 0 w 18"/>
                    <a:gd name="T17" fmla="*/ 2 h 24"/>
                    <a:gd name="T18" fmla="*/ 10 w 18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10" y="24"/>
                      </a:moveTo>
                      <a:lnTo>
                        <a:pt x="15" y="21"/>
                      </a:lnTo>
                      <a:lnTo>
                        <a:pt x="16" y="16"/>
                      </a:lnTo>
                      <a:lnTo>
                        <a:pt x="18" y="12"/>
                      </a:lnTo>
                      <a:lnTo>
                        <a:pt x="16" y="8"/>
                      </a:lnTo>
                      <a:lnTo>
                        <a:pt x="13" y="3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1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0" name="Freeform 139"/>
                <p:cNvSpPr>
                  <a:spLocks/>
                </p:cNvSpPr>
                <p:nvPr/>
              </p:nvSpPr>
              <p:spPr bwMode="auto">
                <a:xfrm>
                  <a:off x="5190" y="2955"/>
                  <a:ext cx="5" cy="7"/>
                </a:xfrm>
                <a:custGeom>
                  <a:avLst/>
                  <a:gdLst>
                    <a:gd name="T0" fmla="*/ 7 w 14"/>
                    <a:gd name="T1" fmla="*/ 0 h 23"/>
                    <a:gd name="T2" fmla="*/ 3 w 14"/>
                    <a:gd name="T3" fmla="*/ 1 h 23"/>
                    <a:gd name="T4" fmla="*/ 0 w 14"/>
                    <a:gd name="T5" fmla="*/ 4 h 23"/>
                    <a:gd name="T6" fmla="*/ 0 w 14"/>
                    <a:gd name="T7" fmla="*/ 10 h 23"/>
                    <a:gd name="T8" fmla="*/ 0 w 14"/>
                    <a:gd name="T9" fmla="*/ 14 h 23"/>
                    <a:gd name="T10" fmla="*/ 1 w 14"/>
                    <a:gd name="T11" fmla="*/ 17 h 23"/>
                    <a:gd name="T12" fmla="*/ 4 w 14"/>
                    <a:gd name="T13" fmla="*/ 20 h 23"/>
                    <a:gd name="T14" fmla="*/ 9 w 14"/>
                    <a:gd name="T15" fmla="*/ 23 h 23"/>
                    <a:gd name="T16" fmla="*/ 14 w 14"/>
                    <a:gd name="T17" fmla="*/ 23 h 23"/>
                    <a:gd name="T18" fmla="*/ 7 w 14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7" y="0"/>
                      </a:move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4" y="20"/>
                      </a:lnTo>
                      <a:lnTo>
                        <a:pt x="9" y="23"/>
                      </a:lnTo>
                      <a:lnTo>
                        <a:pt x="14" y="2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1" name="Freeform 140"/>
                <p:cNvSpPr>
                  <a:spLocks/>
                </p:cNvSpPr>
                <p:nvPr/>
              </p:nvSpPr>
              <p:spPr bwMode="auto">
                <a:xfrm>
                  <a:off x="5193" y="2946"/>
                  <a:ext cx="60" cy="16"/>
                </a:xfrm>
                <a:custGeom>
                  <a:avLst/>
                  <a:gdLst>
                    <a:gd name="T0" fmla="*/ 181 w 181"/>
                    <a:gd name="T1" fmla="*/ 2 h 50"/>
                    <a:gd name="T2" fmla="*/ 169 w 181"/>
                    <a:gd name="T3" fmla="*/ 2 h 50"/>
                    <a:gd name="T4" fmla="*/ 159 w 181"/>
                    <a:gd name="T5" fmla="*/ 0 h 50"/>
                    <a:gd name="T6" fmla="*/ 147 w 181"/>
                    <a:gd name="T7" fmla="*/ 0 h 50"/>
                    <a:gd name="T8" fmla="*/ 135 w 181"/>
                    <a:gd name="T9" fmla="*/ 2 h 50"/>
                    <a:gd name="T10" fmla="*/ 124 w 181"/>
                    <a:gd name="T11" fmla="*/ 2 h 50"/>
                    <a:gd name="T12" fmla="*/ 114 w 181"/>
                    <a:gd name="T13" fmla="*/ 3 h 50"/>
                    <a:gd name="T14" fmla="*/ 101 w 181"/>
                    <a:gd name="T15" fmla="*/ 5 h 50"/>
                    <a:gd name="T16" fmla="*/ 90 w 181"/>
                    <a:gd name="T17" fmla="*/ 6 h 50"/>
                    <a:gd name="T18" fmla="*/ 79 w 181"/>
                    <a:gd name="T19" fmla="*/ 8 h 50"/>
                    <a:gd name="T20" fmla="*/ 67 w 181"/>
                    <a:gd name="T21" fmla="*/ 11 h 50"/>
                    <a:gd name="T22" fmla="*/ 55 w 181"/>
                    <a:gd name="T23" fmla="*/ 12 h 50"/>
                    <a:gd name="T24" fmla="*/ 44 w 181"/>
                    <a:gd name="T25" fmla="*/ 15 h 50"/>
                    <a:gd name="T26" fmla="*/ 32 w 181"/>
                    <a:gd name="T27" fmla="*/ 18 h 50"/>
                    <a:gd name="T28" fmla="*/ 22 w 181"/>
                    <a:gd name="T29" fmla="*/ 21 h 50"/>
                    <a:gd name="T30" fmla="*/ 12 w 181"/>
                    <a:gd name="T31" fmla="*/ 24 h 50"/>
                    <a:gd name="T32" fmla="*/ 0 w 181"/>
                    <a:gd name="T33" fmla="*/ 27 h 50"/>
                    <a:gd name="T34" fmla="*/ 7 w 181"/>
                    <a:gd name="T35" fmla="*/ 50 h 50"/>
                    <a:gd name="T36" fmla="*/ 16 w 181"/>
                    <a:gd name="T37" fmla="*/ 46 h 50"/>
                    <a:gd name="T38" fmla="*/ 28 w 181"/>
                    <a:gd name="T39" fmla="*/ 43 h 50"/>
                    <a:gd name="T40" fmla="*/ 38 w 181"/>
                    <a:gd name="T41" fmla="*/ 41 h 50"/>
                    <a:gd name="T42" fmla="*/ 50 w 181"/>
                    <a:gd name="T43" fmla="*/ 38 h 50"/>
                    <a:gd name="T44" fmla="*/ 60 w 181"/>
                    <a:gd name="T45" fmla="*/ 35 h 50"/>
                    <a:gd name="T46" fmla="*/ 71 w 181"/>
                    <a:gd name="T47" fmla="*/ 34 h 50"/>
                    <a:gd name="T48" fmla="*/ 82 w 181"/>
                    <a:gd name="T49" fmla="*/ 31 h 50"/>
                    <a:gd name="T50" fmla="*/ 93 w 181"/>
                    <a:gd name="T51" fmla="*/ 30 h 50"/>
                    <a:gd name="T52" fmla="*/ 105 w 181"/>
                    <a:gd name="T53" fmla="*/ 28 h 50"/>
                    <a:gd name="T54" fmla="*/ 115 w 181"/>
                    <a:gd name="T55" fmla="*/ 27 h 50"/>
                    <a:gd name="T56" fmla="*/ 127 w 181"/>
                    <a:gd name="T57" fmla="*/ 25 h 50"/>
                    <a:gd name="T58" fmla="*/ 137 w 181"/>
                    <a:gd name="T59" fmla="*/ 25 h 50"/>
                    <a:gd name="T60" fmla="*/ 149 w 181"/>
                    <a:gd name="T61" fmla="*/ 24 h 50"/>
                    <a:gd name="T62" fmla="*/ 157 w 181"/>
                    <a:gd name="T63" fmla="*/ 24 h 50"/>
                    <a:gd name="T64" fmla="*/ 169 w 181"/>
                    <a:gd name="T65" fmla="*/ 25 h 50"/>
                    <a:gd name="T66" fmla="*/ 178 w 181"/>
                    <a:gd name="T67" fmla="*/ 25 h 50"/>
                    <a:gd name="T68" fmla="*/ 181 w 181"/>
                    <a:gd name="T6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1" h="50">
                      <a:moveTo>
                        <a:pt x="181" y="2"/>
                      </a:moveTo>
                      <a:lnTo>
                        <a:pt x="169" y="2"/>
                      </a:lnTo>
                      <a:lnTo>
                        <a:pt x="159" y="0"/>
                      </a:lnTo>
                      <a:lnTo>
                        <a:pt x="147" y="0"/>
                      </a:lnTo>
                      <a:lnTo>
                        <a:pt x="135" y="2"/>
                      </a:lnTo>
                      <a:lnTo>
                        <a:pt x="124" y="2"/>
                      </a:lnTo>
                      <a:lnTo>
                        <a:pt x="114" y="3"/>
                      </a:lnTo>
                      <a:lnTo>
                        <a:pt x="101" y="5"/>
                      </a:lnTo>
                      <a:lnTo>
                        <a:pt x="90" y="6"/>
                      </a:lnTo>
                      <a:lnTo>
                        <a:pt x="79" y="8"/>
                      </a:lnTo>
                      <a:lnTo>
                        <a:pt x="67" y="11"/>
                      </a:lnTo>
                      <a:lnTo>
                        <a:pt x="55" y="12"/>
                      </a:lnTo>
                      <a:lnTo>
                        <a:pt x="44" y="15"/>
                      </a:lnTo>
                      <a:lnTo>
                        <a:pt x="32" y="18"/>
                      </a:lnTo>
                      <a:lnTo>
                        <a:pt x="22" y="21"/>
                      </a:lnTo>
                      <a:lnTo>
                        <a:pt x="12" y="24"/>
                      </a:lnTo>
                      <a:lnTo>
                        <a:pt x="0" y="27"/>
                      </a:lnTo>
                      <a:lnTo>
                        <a:pt x="7" y="50"/>
                      </a:lnTo>
                      <a:lnTo>
                        <a:pt x="16" y="46"/>
                      </a:lnTo>
                      <a:lnTo>
                        <a:pt x="28" y="43"/>
                      </a:lnTo>
                      <a:lnTo>
                        <a:pt x="38" y="41"/>
                      </a:lnTo>
                      <a:lnTo>
                        <a:pt x="50" y="38"/>
                      </a:lnTo>
                      <a:lnTo>
                        <a:pt x="60" y="35"/>
                      </a:lnTo>
                      <a:lnTo>
                        <a:pt x="71" y="34"/>
                      </a:lnTo>
                      <a:lnTo>
                        <a:pt x="82" y="31"/>
                      </a:lnTo>
                      <a:lnTo>
                        <a:pt x="93" y="30"/>
                      </a:lnTo>
                      <a:lnTo>
                        <a:pt x="105" y="28"/>
                      </a:lnTo>
                      <a:lnTo>
                        <a:pt x="115" y="27"/>
                      </a:lnTo>
                      <a:lnTo>
                        <a:pt x="127" y="25"/>
                      </a:lnTo>
                      <a:lnTo>
                        <a:pt x="137" y="25"/>
                      </a:lnTo>
                      <a:lnTo>
                        <a:pt x="149" y="24"/>
                      </a:lnTo>
                      <a:lnTo>
                        <a:pt x="157" y="24"/>
                      </a:lnTo>
                      <a:lnTo>
                        <a:pt x="169" y="25"/>
                      </a:lnTo>
                      <a:lnTo>
                        <a:pt x="178" y="25"/>
                      </a:lnTo>
                      <a:lnTo>
                        <a:pt x="18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2" name="Freeform 141"/>
                <p:cNvSpPr>
                  <a:spLocks/>
                </p:cNvSpPr>
                <p:nvPr/>
              </p:nvSpPr>
              <p:spPr bwMode="auto">
                <a:xfrm>
                  <a:off x="5194" y="2955"/>
                  <a:ext cx="4" cy="7"/>
                </a:xfrm>
                <a:custGeom>
                  <a:avLst/>
                  <a:gdLst>
                    <a:gd name="T0" fmla="*/ 0 w 12"/>
                    <a:gd name="T1" fmla="*/ 23 h 23"/>
                    <a:gd name="T2" fmla="*/ 4 w 12"/>
                    <a:gd name="T3" fmla="*/ 21 h 23"/>
                    <a:gd name="T4" fmla="*/ 9 w 12"/>
                    <a:gd name="T5" fmla="*/ 19 h 23"/>
                    <a:gd name="T6" fmla="*/ 10 w 12"/>
                    <a:gd name="T7" fmla="*/ 16 h 23"/>
                    <a:gd name="T8" fmla="*/ 12 w 12"/>
                    <a:gd name="T9" fmla="*/ 11 h 23"/>
                    <a:gd name="T10" fmla="*/ 12 w 12"/>
                    <a:gd name="T11" fmla="*/ 7 h 23"/>
                    <a:gd name="T12" fmla="*/ 10 w 12"/>
                    <a:gd name="T13" fmla="*/ 4 h 23"/>
                    <a:gd name="T14" fmla="*/ 7 w 12"/>
                    <a:gd name="T15" fmla="*/ 1 h 23"/>
                    <a:gd name="T16" fmla="*/ 2 w 12"/>
                    <a:gd name="T17" fmla="*/ 0 h 23"/>
                    <a:gd name="T18" fmla="*/ 0 w 12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3">
                      <a:moveTo>
                        <a:pt x="0" y="23"/>
                      </a:moveTo>
                      <a:lnTo>
                        <a:pt x="4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2" y="11"/>
                      </a:lnTo>
                      <a:lnTo>
                        <a:pt x="12" y="7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3" name="Freeform 142"/>
                <p:cNvSpPr>
                  <a:spLocks/>
                </p:cNvSpPr>
                <p:nvPr/>
              </p:nvSpPr>
              <p:spPr bwMode="auto">
                <a:xfrm>
                  <a:off x="5247" y="2991"/>
                  <a:ext cx="8" cy="5"/>
                </a:xfrm>
                <a:custGeom>
                  <a:avLst/>
                  <a:gdLst>
                    <a:gd name="T0" fmla="*/ 0 w 23"/>
                    <a:gd name="T1" fmla="*/ 2 h 13"/>
                    <a:gd name="T2" fmla="*/ 2 w 23"/>
                    <a:gd name="T3" fmla="*/ 6 h 13"/>
                    <a:gd name="T4" fmla="*/ 4 w 23"/>
                    <a:gd name="T5" fmla="*/ 10 h 13"/>
                    <a:gd name="T6" fmla="*/ 7 w 23"/>
                    <a:gd name="T7" fmla="*/ 12 h 13"/>
                    <a:gd name="T8" fmla="*/ 12 w 23"/>
                    <a:gd name="T9" fmla="*/ 13 h 13"/>
                    <a:gd name="T10" fmla="*/ 16 w 23"/>
                    <a:gd name="T11" fmla="*/ 12 h 13"/>
                    <a:gd name="T12" fmla="*/ 20 w 23"/>
                    <a:gd name="T13" fmla="*/ 9 h 13"/>
                    <a:gd name="T14" fmla="*/ 22 w 23"/>
                    <a:gd name="T15" fmla="*/ 6 h 13"/>
                    <a:gd name="T16" fmla="*/ 23 w 23"/>
                    <a:gd name="T17" fmla="*/ 0 h 13"/>
                    <a:gd name="T18" fmla="*/ 0 w 23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3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7" y="12"/>
                      </a:lnTo>
                      <a:lnTo>
                        <a:pt x="12" y="13"/>
                      </a:lnTo>
                      <a:lnTo>
                        <a:pt x="16" y="12"/>
                      </a:lnTo>
                      <a:lnTo>
                        <a:pt x="20" y="9"/>
                      </a:lnTo>
                      <a:lnTo>
                        <a:pt x="22" y="6"/>
                      </a:lnTo>
                      <a:lnTo>
                        <a:pt x="2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4" name="Freeform 143"/>
                <p:cNvSpPr>
                  <a:spLocks/>
                </p:cNvSpPr>
                <p:nvPr/>
              </p:nvSpPr>
              <p:spPr bwMode="auto">
                <a:xfrm>
                  <a:off x="5244" y="2908"/>
                  <a:ext cx="11" cy="84"/>
                </a:xfrm>
                <a:custGeom>
                  <a:avLst/>
                  <a:gdLst>
                    <a:gd name="T0" fmla="*/ 13 w 33"/>
                    <a:gd name="T1" fmla="*/ 23 h 252"/>
                    <a:gd name="T2" fmla="*/ 0 w 33"/>
                    <a:gd name="T3" fmla="*/ 12 h 252"/>
                    <a:gd name="T4" fmla="*/ 1 w 33"/>
                    <a:gd name="T5" fmla="*/ 28 h 252"/>
                    <a:gd name="T6" fmla="*/ 1 w 33"/>
                    <a:gd name="T7" fmla="*/ 42 h 252"/>
                    <a:gd name="T8" fmla="*/ 1 w 33"/>
                    <a:gd name="T9" fmla="*/ 57 h 252"/>
                    <a:gd name="T10" fmla="*/ 3 w 33"/>
                    <a:gd name="T11" fmla="*/ 71 h 252"/>
                    <a:gd name="T12" fmla="*/ 4 w 33"/>
                    <a:gd name="T13" fmla="*/ 87 h 252"/>
                    <a:gd name="T14" fmla="*/ 4 w 33"/>
                    <a:gd name="T15" fmla="*/ 102 h 252"/>
                    <a:gd name="T16" fmla="*/ 4 w 33"/>
                    <a:gd name="T17" fmla="*/ 116 h 252"/>
                    <a:gd name="T18" fmla="*/ 6 w 33"/>
                    <a:gd name="T19" fmla="*/ 132 h 252"/>
                    <a:gd name="T20" fmla="*/ 6 w 33"/>
                    <a:gd name="T21" fmla="*/ 147 h 252"/>
                    <a:gd name="T22" fmla="*/ 7 w 33"/>
                    <a:gd name="T23" fmla="*/ 161 h 252"/>
                    <a:gd name="T24" fmla="*/ 7 w 33"/>
                    <a:gd name="T25" fmla="*/ 177 h 252"/>
                    <a:gd name="T26" fmla="*/ 7 w 33"/>
                    <a:gd name="T27" fmla="*/ 191 h 252"/>
                    <a:gd name="T28" fmla="*/ 9 w 33"/>
                    <a:gd name="T29" fmla="*/ 207 h 252"/>
                    <a:gd name="T30" fmla="*/ 9 w 33"/>
                    <a:gd name="T31" fmla="*/ 221 h 252"/>
                    <a:gd name="T32" fmla="*/ 10 w 33"/>
                    <a:gd name="T33" fmla="*/ 236 h 252"/>
                    <a:gd name="T34" fmla="*/ 10 w 33"/>
                    <a:gd name="T35" fmla="*/ 252 h 252"/>
                    <a:gd name="T36" fmla="*/ 33 w 33"/>
                    <a:gd name="T37" fmla="*/ 250 h 252"/>
                    <a:gd name="T38" fmla="*/ 32 w 33"/>
                    <a:gd name="T39" fmla="*/ 236 h 252"/>
                    <a:gd name="T40" fmla="*/ 32 w 33"/>
                    <a:gd name="T41" fmla="*/ 220 h 252"/>
                    <a:gd name="T42" fmla="*/ 32 w 33"/>
                    <a:gd name="T43" fmla="*/ 205 h 252"/>
                    <a:gd name="T44" fmla="*/ 30 w 33"/>
                    <a:gd name="T45" fmla="*/ 191 h 252"/>
                    <a:gd name="T46" fmla="*/ 30 w 33"/>
                    <a:gd name="T47" fmla="*/ 176 h 252"/>
                    <a:gd name="T48" fmla="*/ 29 w 33"/>
                    <a:gd name="T49" fmla="*/ 160 h 252"/>
                    <a:gd name="T50" fmla="*/ 29 w 33"/>
                    <a:gd name="T51" fmla="*/ 145 h 252"/>
                    <a:gd name="T52" fmla="*/ 29 w 33"/>
                    <a:gd name="T53" fmla="*/ 131 h 252"/>
                    <a:gd name="T54" fmla="*/ 28 w 33"/>
                    <a:gd name="T55" fmla="*/ 115 h 252"/>
                    <a:gd name="T56" fmla="*/ 28 w 33"/>
                    <a:gd name="T57" fmla="*/ 100 h 252"/>
                    <a:gd name="T58" fmla="*/ 26 w 33"/>
                    <a:gd name="T59" fmla="*/ 86 h 252"/>
                    <a:gd name="T60" fmla="*/ 26 w 33"/>
                    <a:gd name="T61" fmla="*/ 71 h 252"/>
                    <a:gd name="T62" fmla="*/ 25 w 33"/>
                    <a:gd name="T63" fmla="*/ 55 h 252"/>
                    <a:gd name="T64" fmla="*/ 25 w 33"/>
                    <a:gd name="T65" fmla="*/ 41 h 252"/>
                    <a:gd name="T66" fmla="*/ 23 w 33"/>
                    <a:gd name="T67" fmla="*/ 26 h 252"/>
                    <a:gd name="T68" fmla="*/ 23 w 33"/>
                    <a:gd name="T69" fmla="*/ 12 h 252"/>
                    <a:gd name="T70" fmla="*/ 10 w 33"/>
                    <a:gd name="T71" fmla="*/ 0 h 252"/>
                    <a:gd name="T72" fmla="*/ 13 w 33"/>
                    <a:gd name="T73" fmla="*/ 23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252">
                      <a:moveTo>
                        <a:pt x="13" y="23"/>
                      </a:moveTo>
                      <a:lnTo>
                        <a:pt x="0" y="12"/>
                      </a:lnTo>
                      <a:lnTo>
                        <a:pt x="1" y="28"/>
                      </a:lnTo>
                      <a:lnTo>
                        <a:pt x="1" y="42"/>
                      </a:lnTo>
                      <a:lnTo>
                        <a:pt x="1" y="57"/>
                      </a:lnTo>
                      <a:lnTo>
                        <a:pt x="3" y="71"/>
                      </a:lnTo>
                      <a:lnTo>
                        <a:pt x="4" y="87"/>
                      </a:lnTo>
                      <a:lnTo>
                        <a:pt x="4" y="102"/>
                      </a:lnTo>
                      <a:lnTo>
                        <a:pt x="4" y="116"/>
                      </a:lnTo>
                      <a:lnTo>
                        <a:pt x="6" y="132"/>
                      </a:lnTo>
                      <a:lnTo>
                        <a:pt x="6" y="147"/>
                      </a:lnTo>
                      <a:lnTo>
                        <a:pt x="7" y="161"/>
                      </a:lnTo>
                      <a:lnTo>
                        <a:pt x="7" y="177"/>
                      </a:lnTo>
                      <a:lnTo>
                        <a:pt x="7" y="191"/>
                      </a:lnTo>
                      <a:lnTo>
                        <a:pt x="9" y="207"/>
                      </a:lnTo>
                      <a:lnTo>
                        <a:pt x="9" y="221"/>
                      </a:lnTo>
                      <a:lnTo>
                        <a:pt x="10" y="236"/>
                      </a:lnTo>
                      <a:lnTo>
                        <a:pt x="10" y="252"/>
                      </a:lnTo>
                      <a:lnTo>
                        <a:pt x="33" y="250"/>
                      </a:lnTo>
                      <a:lnTo>
                        <a:pt x="32" y="236"/>
                      </a:lnTo>
                      <a:lnTo>
                        <a:pt x="32" y="220"/>
                      </a:lnTo>
                      <a:lnTo>
                        <a:pt x="32" y="205"/>
                      </a:lnTo>
                      <a:lnTo>
                        <a:pt x="30" y="191"/>
                      </a:lnTo>
                      <a:lnTo>
                        <a:pt x="30" y="176"/>
                      </a:lnTo>
                      <a:lnTo>
                        <a:pt x="29" y="160"/>
                      </a:lnTo>
                      <a:lnTo>
                        <a:pt x="29" y="145"/>
                      </a:lnTo>
                      <a:lnTo>
                        <a:pt x="29" y="131"/>
                      </a:lnTo>
                      <a:lnTo>
                        <a:pt x="28" y="115"/>
                      </a:lnTo>
                      <a:lnTo>
                        <a:pt x="28" y="100"/>
                      </a:lnTo>
                      <a:lnTo>
                        <a:pt x="26" y="86"/>
                      </a:lnTo>
                      <a:lnTo>
                        <a:pt x="26" y="71"/>
                      </a:lnTo>
                      <a:lnTo>
                        <a:pt x="25" y="55"/>
                      </a:lnTo>
                      <a:lnTo>
                        <a:pt x="25" y="41"/>
                      </a:lnTo>
                      <a:lnTo>
                        <a:pt x="23" y="26"/>
                      </a:lnTo>
                      <a:lnTo>
                        <a:pt x="23" y="12"/>
                      </a:lnTo>
                      <a:lnTo>
                        <a:pt x="10" y="0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5" name="Freeform 144"/>
                <p:cNvSpPr>
                  <a:spLocks/>
                </p:cNvSpPr>
                <p:nvPr/>
              </p:nvSpPr>
              <p:spPr bwMode="auto">
                <a:xfrm>
                  <a:off x="5232" y="2908"/>
                  <a:ext cx="16" cy="9"/>
                </a:xfrm>
                <a:custGeom>
                  <a:avLst/>
                  <a:gdLst>
                    <a:gd name="T0" fmla="*/ 22 w 48"/>
                    <a:gd name="T1" fmla="*/ 14 h 26"/>
                    <a:gd name="T2" fmla="*/ 13 w 48"/>
                    <a:gd name="T3" fmla="*/ 26 h 26"/>
                    <a:gd name="T4" fmla="*/ 17 w 48"/>
                    <a:gd name="T5" fmla="*/ 26 h 26"/>
                    <a:gd name="T6" fmla="*/ 20 w 48"/>
                    <a:gd name="T7" fmla="*/ 26 h 26"/>
                    <a:gd name="T8" fmla="*/ 25 w 48"/>
                    <a:gd name="T9" fmla="*/ 26 h 26"/>
                    <a:gd name="T10" fmla="*/ 32 w 48"/>
                    <a:gd name="T11" fmla="*/ 25 h 26"/>
                    <a:gd name="T12" fmla="*/ 35 w 48"/>
                    <a:gd name="T13" fmla="*/ 25 h 26"/>
                    <a:gd name="T14" fmla="*/ 39 w 48"/>
                    <a:gd name="T15" fmla="*/ 23 h 26"/>
                    <a:gd name="T16" fmla="*/ 44 w 48"/>
                    <a:gd name="T17" fmla="*/ 23 h 26"/>
                    <a:gd name="T18" fmla="*/ 48 w 48"/>
                    <a:gd name="T19" fmla="*/ 23 h 26"/>
                    <a:gd name="T20" fmla="*/ 45 w 48"/>
                    <a:gd name="T21" fmla="*/ 0 h 26"/>
                    <a:gd name="T22" fmla="*/ 42 w 48"/>
                    <a:gd name="T23" fmla="*/ 0 h 26"/>
                    <a:gd name="T24" fmla="*/ 38 w 48"/>
                    <a:gd name="T25" fmla="*/ 0 h 26"/>
                    <a:gd name="T26" fmla="*/ 32 w 48"/>
                    <a:gd name="T27" fmla="*/ 1 h 26"/>
                    <a:gd name="T28" fmla="*/ 28 w 48"/>
                    <a:gd name="T29" fmla="*/ 1 h 26"/>
                    <a:gd name="T30" fmla="*/ 25 w 48"/>
                    <a:gd name="T31" fmla="*/ 3 h 26"/>
                    <a:gd name="T32" fmla="*/ 19 w 48"/>
                    <a:gd name="T33" fmla="*/ 3 h 26"/>
                    <a:gd name="T34" fmla="*/ 13 w 48"/>
                    <a:gd name="T35" fmla="*/ 3 h 26"/>
                    <a:gd name="T36" fmla="*/ 10 w 48"/>
                    <a:gd name="T37" fmla="*/ 3 h 26"/>
                    <a:gd name="T38" fmla="*/ 0 w 48"/>
                    <a:gd name="T39" fmla="*/ 16 h 26"/>
                    <a:gd name="T40" fmla="*/ 22 w 48"/>
                    <a:gd name="T41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6">
                      <a:moveTo>
                        <a:pt x="22" y="14"/>
                      </a:moveTo>
                      <a:lnTo>
                        <a:pt x="13" y="26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5" y="26"/>
                      </a:lnTo>
                      <a:lnTo>
                        <a:pt x="32" y="25"/>
                      </a:lnTo>
                      <a:lnTo>
                        <a:pt x="35" y="25"/>
                      </a:lnTo>
                      <a:lnTo>
                        <a:pt x="39" y="23"/>
                      </a:lnTo>
                      <a:lnTo>
                        <a:pt x="44" y="23"/>
                      </a:lnTo>
                      <a:lnTo>
                        <a:pt x="48" y="23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5" y="3"/>
                      </a:lnTo>
                      <a:lnTo>
                        <a:pt x="19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0" y="16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6" name="Freeform 145"/>
                <p:cNvSpPr>
                  <a:spLocks/>
                </p:cNvSpPr>
                <p:nvPr/>
              </p:nvSpPr>
              <p:spPr bwMode="auto">
                <a:xfrm>
                  <a:off x="5232" y="2913"/>
                  <a:ext cx="9" cy="41"/>
                </a:xfrm>
                <a:custGeom>
                  <a:avLst/>
                  <a:gdLst>
                    <a:gd name="T0" fmla="*/ 15 w 28"/>
                    <a:gd name="T1" fmla="*/ 99 h 123"/>
                    <a:gd name="T2" fmla="*/ 28 w 28"/>
                    <a:gd name="T3" fmla="*/ 110 h 123"/>
                    <a:gd name="T4" fmla="*/ 28 w 28"/>
                    <a:gd name="T5" fmla="*/ 104 h 123"/>
                    <a:gd name="T6" fmla="*/ 28 w 28"/>
                    <a:gd name="T7" fmla="*/ 97 h 123"/>
                    <a:gd name="T8" fmla="*/ 28 w 28"/>
                    <a:gd name="T9" fmla="*/ 89 h 123"/>
                    <a:gd name="T10" fmla="*/ 26 w 28"/>
                    <a:gd name="T11" fmla="*/ 82 h 123"/>
                    <a:gd name="T12" fmla="*/ 26 w 28"/>
                    <a:gd name="T13" fmla="*/ 76 h 123"/>
                    <a:gd name="T14" fmla="*/ 26 w 28"/>
                    <a:gd name="T15" fmla="*/ 69 h 123"/>
                    <a:gd name="T16" fmla="*/ 26 w 28"/>
                    <a:gd name="T17" fmla="*/ 62 h 123"/>
                    <a:gd name="T18" fmla="*/ 25 w 28"/>
                    <a:gd name="T19" fmla="*/ 56 h 123"/>
                    <a:gd name="T20" fmla="*/ 25 w 28"/>
                    <a:gd name="T21" fmla="*/ 49 h 123"/>
                    <a:gd name="T22" fmla="*/ 25 w 28"/>
                    <a:gd name="T23" fmla="*/ 41 h 123"/>
                    <a:gd name="T24" fmla="*/ 25 w 28"/>
                    <a:gd name="T25" fmla="*/ 35 h 123"/>
                    <a:gd name="T26" fmla="*/ 25 w 28"/>
                    <a:gd name="T27" fmla="*/ 28 h 123"/>
                    <a:gd name="T28" fmla="*/ 25 w 28"/>
                    <a:gd name="T29" fmla="*/ 21 h 123"/>
                    <a:gd name="T30" fmla="*/ 23 w 28"/>
                    <a:gd name="T31" fmla="*/ 14 h 123"/>
                    <a:gd name="T32" fmla="*/ 23 w 28"/>
                    <a:gd name="T33" fmla="*/ 6 h 123"/>
                    <a:gd name="T34" fmla="*/ 22 w 28"/>
                    <a:gd name="T35" fmla="*/ 0 h 123"/>
                    <a:gd name="T36" fmla="*/ 0 w 28"/>
                    <a:gd name="T37" fmla="*/ 2 h 123"/>
                    <a:gd name="T38" fmla="*/ 0 w 28"/>
                    <a:gd name="T39" fmla="*/ 9 h 123"/>
                    <a:gd name="T40" fmla="*/ 0 w 28"/>
                    <a:gd name="T41" fmla="*/ 17 h 123"/>
                    <a:gd name="T42" fmla="*/ 1 w 28"/>
                    <a:gd name="T43" fmla="*/ 22 h 123"/>
                    <a:gd name="T44" fmla="*/ 1 w 28"/>
                    <a:gd name="T45" fmla="*/ 28 h 123"/>
                    <a:gd name="T46" fmla="*/ 1 w 28"/>
                    <a:gd name="T47" fmla="*/ 35 h 123"/>
                    <a:gd name="T48" fmla="*/ 1 w 28"/>
                    <a:gd name="T49" fmla="*/ 43 h 123"/>
                    <a:gd name="T50" fmla="*/ 3 w 28"/>
                    <a:gd name="T51" fmla="*/ 50 h 123"/>
                    <a:gd name="T52" fmla="*/ 3 w 28"/>
                    <a:gd name="T53" fmla="*/ 57 h 123"/>
                    <a:gd name="T54" fmla="*/ 3 w 28"/>
                    <a:gd name="T55" fmla="*/ 63 h 123"/>
                    <a:gd name="T56" fmla="*/ 3 w 28"/>
                    <a:gd name="T57" fmla="*/ 70 h 123"/>
                    <a:gd name="T58" fmla="*/ 3 w 28"/>
                    <a:gd name="T59" fmla="*/ 78 h 123"/>
                    <a:gd name="T60" fmla="*/ 3 w 28"/>
                    <a:gd name="T61" fmla="*/ 83 h 123"/>
                    <a:gd name="T62" fmla="*/ 4 w 28"/>
                    <a:gd name="T63" fmla="*/ 91 h 123"/>
                    <a:gd name="T64" fmla="*/ 4 w 28"/>
                    <a:gd name="T65" fmla="*/ 98 h 123"/>
                    <a:gd name="T66" fmla="*/ 4 w 28"/>
                    <a:gd name="T67" fmla="*/ 105 h 123"/>
                    <a:gd name="T68" fmla="*/ 4 w 28"/>
                    <a:gd name="T69" fmla="*/ 111 h 123"/>
                    <a:gd name="T70" fmla="*/ 17 w 28"/>
                    <a:gd name="T71" fmla="*/ 123 h 123"/>
                    <a:gd name="T72" fmla="*/ 15 w 28"/>
                    <a:gd name="T73" fmla="*/ 99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" h="123">
                      <a:moveTo>
                        <a:pt x="15" y="99"/>
                      </a:moveTo>
                      <a:lnTo>
                        <a:pt x="28" y="110"/>
                      </a:lnTo>
                      <a:lnTo>
                        <a:pt x="28" y="104"/>
                      </a:lnTo>
                      <a:lnTo>
                        <a:pt x="28" y="97"/>
                      </a:lnTo>
                      <a:lnTo>
                        <a:pt x="28" y="89"/>
                      </a:lnTo>
                      <a:lnTo>
                        <a:pt x="26" y="82"/>
                      </a:lnTo>
                      <a:lnTo>
                        <a:pt x="26" y="76"/>
                      </a:lnTo>
                      <a:lnTo>
                        <a:pt x="26" y="69"/>
                      </a:lnTo>
                      <a:lnTo>
                        <a:pt x="26" y="62"/>
                      </a:lnTo>
                      <a:lnTo>
                        <a:pt x="25" y="56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25" y="35"/>
                      </a:lnTo>
                      <a:lnTo>
                        <a:pt x="25" y="28"/>
                      </a:lnTo>
                      <a:lnTo>
                        <a:pt x="25" y="21"/>
                      </a:lnTo>
                      <a:lnTo>
                        <a:pt x="23" y="14"/>
                      </a:lnTo>
                      <a:lnTo>
                        <a:pt x="23" y="6"/>
                      </a:lnTo>
                      <a:lnTo>
                        <a:pt x="22" y="0"/>
                      </a:lnTo>
                      <a:lnTo>
                        <a:pt x="0" y="2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1" y="22"/>
                      </a:lnTo>
                      <a:lnTo>
                        <a:pt x="1" y="28"/>
                      </a:lnTo>
                      <a:lnTo>
                        <a:pt x="1" y="35"/>
                      </a:lnTo>
                      <a:lnTo>
                        <a:pt x="1" y="43"/>
                      </a:lnTo>
                      <a:lnTo>
                        <a:pt x="3" y="50"/>
                      </a:lnTo>
                      <a:lnTo>
                        <a:pt x="3" y="57"/>
                      </a:lnTo>
                      <a:lnTo>
                        <a:pt x="3" y="63"/>
                      </a:lnTo>
                      <a:lnTo>
                        <a:pt x="3" y="70"/>
                      </a:lnTo>
                      <a:lnTo>
                        <a:pt x="3" y="78"/>
                      </a:lnTo>
                      <a:lnTo>
                        <a:pt x="3" y="83"/>
                      </a:lnTo>
                      <a:lnTo>
                        <a:pt x="4" y="91"/>
                      </a:lnTo>
                      <a:lnTo>
                        <a:pt x="4" y="98"/>
                      </a:lnTo>
                      <a:lnTo>
                        <a:pt x="4" y="105"/>
                      </a:lnTo>
                      <a:lnTo>
                        <a:pt x="4" y="111"/>
                      </a:lnTo>
                      <a:lnTo>
                        <a:pt x="17" y="123"/>
                      </a:lnTo>
                      <a:lnTo>
                        <a:pt x="15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7" name="Freeform 146"/>
                <p:cNvSpPr>
                  <a:spLocks/>
                </p:cNvSpPr>
                <p:nvPr/>
              </p:nvSpPr>
              <p:spPr bwMode="auto">
                <a:xfrm>
                  <a:off x="5237" y="2945"/>
                  <a:ext cx="11" cy="9"/>
                </a:xfrm>
                <a:custGeom>
                  <a:avLst/>
                  <a:gdLst>
                    <a:gd name="T0" fmla="*/ 32 w 32"/>
                    <a:gd name="T1" fmla="*/ 0 h 25"/>
                    <a:gd name="T2" fmla="*/ 18 w 32"/>
                    <a:gd name="T3" fmla="*/ 0 h 25"/>
                    <a:gd name="T4" fmla="*/ 14 w 32"/>
                    <a:gd name="T5" fmla="*/ 0 h 25"/>
                    <a:gd name="T6" fmla="*/ 10 w 32"/>
                    <a:gd name="T7" fmla="*/ 0 h 25"/>
                    <a:gd name="T8" fmla="*/ 4 w 32"/>
                    <a:gd name="T9" fmla="*/ 0 h 25"/>
                    <a:gd name="T10" fmla="*/ 0 w 32"/>
                    <a:gd name="T11" fmla="*/ 1 h 25"/>
                    <a:gd name="T12" fmla="*/ 2 w 32"/>
                    <a:gd name="T13" fmla="*/ 25 h 25"/>
                    <a:gd name="T14" fmla="*/ 7 w 32"/>
                    <a:gd name="T15" fmla="*/ 23 h 25"/>
                    <a:gd name="T16" fmla="*/ 11 w 32"/>
                    <a:gd name="T17" fmla="*/ 23 h 25"/>
                    <a:gd name="T18" fmla="*/ 16 w 32"/>
                    <a:gd name="T19" fmla="*/ 23 h 25"/>
                    <a:gd name="T20" fmla="*/ 20 w 32"/>
                    <a:gd name="T21" fmla="*/ 23 h 25"/>
                    <a:gd name="T22" fmla="*/ 32 w 32"/>
                    <a:gd name="T23" fmla="*/ 23 h 25"/>
                    <a:gd name="T24" fmla="*/ 32 w 32"/>
                    <a:gd name="T2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5">
                      <a:moveTo>
                        <a:pt x="32" y="0"/>
                      </a:move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25"/>
                      </a:lnTo>
                      <a:lnTo>
                        <a:pt x="7" y="23"/>
                      </a:lnTo>
                      <a:lnTo>
                        <a:pt x="11" y="23"/>
                      </a:lnTo>
                      <a:lnTo>
                        <a:pt x="16" y="23"/>
                      </a:lnTo>
                      <a:lnTo>
                        <a:pt x="20" y="23"/>
                      </a:lnTo>
                      <a:lnTo>
                        <a:pt x="32" y="23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8" name="Freeform 147"/>
                <p:cNvSpPr>
                  <a:spLocks/>
                </p:cNvSpPr>
                <p:nvPr/>
              </p:nvSpPr>
              <p:spPr bwMode="auto">
                <a:xfrm>
                  <a:off x="5237" y="2946"/>
                  <a:ext cx="4" cy="8"/>
                </a:xfrm>
                <a:custGeom>
                  <a:avLst/>
                  <a:gdLst>
                    <a:gd name="T0" fmla="*/ 0 w 12"/>
                    <a:gd name="T1" fmla="*/ 24 h 24"/>
                    <a:gd name="T2" fmla="*/ 6 w 12"/>
                    <a:gd name="T3" fmla="*/ 22 h 24"/>
                    <a:gd name="T4" fmla="*/ 9 w 12"/>
                    <a:gd name="T5" fmla="*/ 19 h 24"/>
                    <a:gd name="T6" fmla="*/ 12 w 12"/>
                    <a:gd name="T7" fmla="*/ 16 h 24"/>
                    <a:gd name="T8" fmla="*/ 12 w 12"/>
                    <a:gd name="T9" fmla="*/ 12 h 24"/>
                    <a:gd name="T10" fmla="*/ 12 w 12"/>
                    <a:gd name="T11" fmla="*/ 8 h 24"/>
                    <a:gd name="T12" fmla="*/ 9 w 12"/>
                    <a:gd name="T13" fmla="*/ 5 h 24"/>
                    <a:gd name="T14" fmla="*/ 6 w 12"/>
                    <a:gd name="T15" fmla="*/ 2 h 24"/>
                    <a:gd name="T16" fmla="*/ 0 w 12"/>
                    <a:gd name="T17" fmla="*/ 0 h 24"/>
                    <a:gd name="T18" fmla="*/ 0 w 12"/>
                    <a:gd name="T1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4">
                      <a:moveTo>
                        <a:pt x="0" y="24"/>
                      </a:moveTo>
                      <a:lnTo>
                        <a:pt x="6" y="22"/>
                      </a:ln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59" name="Freeform 148"/>
                <p:cNvSpPr>
                  <a:spLocks/>
                </p:cNvSpPr>
                <p:nvPr/>
              </p:nvSpPr>
              <p:spPr bwMode="auto">
                <a:xfrm>
                  <a:off x="5213" y="2922"/>
                  <a:ext cx="15" cy="31"/>
                </a:xfrm>
                <a:custGeom>
                  <a:avLst/>
                  <a:gdLst>
                    <a:gd name="T0" fmla="*/ 40 w 44"/>
                    <a:gd name="T1" fmla="*/ 0 h 94"/>
                    <a:gd name="T2" fmla="*/ 41 w 44"/>
                    <a:gd name="T3" fmla="*/ 23 h 94"/>
                    <a:gd name="T4" fmla="*/ 42 w 44"/>
                    <a:gd name="T5" fmla="*/ 45 h 94"/>
                    <a:gd name="T6" fmla="*/ 42 w 44"/>
                    <a:gd name="T7" fmla="*/ 67 h 94"/>
                    <a:gd name="T8" fmla="*/ 44 w 44"/>
                    <a:gd name="T9" fmla="*/ 88 h 94"/>
                    <a:gd name="T10" fmla="*/ 40 w 44"/>
                    <a:gd name="T11" fmla="*/ 88 h 94"/>
                    <a:gd name="T12" fmla="*/ 35 w 44"/>
                    <a:gd name="T13" fmla="*/ 88 h 94"/>
                    <a:gd name="T14" fmla="*/ 29 w 44"/>
                    <a:gd name="T15" fmla="*/ 88 h 94"/>
                    <a:gd name="T16" fmla="*/ 24 w 44"/>
                    <a:gd name="T17" fmla="*/ 90 h 94"/>
                    <a:gd name="T18" fmla="*/ 19 w 44"/>
                    <a:gd name="T19" fmla="*/ 90 h 94"/>
                    <a:gd name="T20" fmla="*/ 13 w 44"/>
                    <a:gd name="T21" fmla="*/ 91 h 94"/>
                    <a:gd name="T22" fmla="*/ 6 w 44"/>
                    <a:gd name="T23" fmla="*/ 93 h 94"/>
                    <a:gd name="T24" fmla="*/ 0 w 44"/>
                    <a:gd name="T25" fmla="*/ 94 h 94"/>
                    <a:gd name="T26" fmla="*/ 2 w 44"/>
                    <a:gd name="T27" fmla="*/ 71 h 94"/>
                    <a:gd name="T28" fmla="*/ 2 w 44"/>
                    <a:gd name="T29" fmla="*/ 51 h 94"/>
                    <a:gd name="T30" fmla="*/ 2 w 44"/>
                    <a:gd name="T31" fmla="*/ 29 h 94"/>
                    <a:gd name="T32" fmla="*/ 2 w 44"/>
                    <a:gd name="T33" fmla="*/ 8 h 94"/>
                    <a:gd name="T34" fmla="*/ 8 w 44"/>
                    <a:gd name="T35" fmla="*/ 7 h 94"/>
                    <a:gd name="T36" fmla="*/ 12 w 44"/>
                    <a:gd name="T37" fmla="*/ 6 h 94"/>
                    <a:gd name="T38" fmla="*/ 16 w 44"/>
                    <a:gd name="T39" fmla="*/ 6 h 94"/>
                    <a:gd name="T40" fmla="*/ 21 w 44"/>
                    <a:gd name="T41" fmla="*/ 4 h 94"/>
                    <a:gd name="T42" fmla="*/ 25 w 44"/>
                    <a:gd name="T43" fmla="*/ 3 h 94"/>
                    <a:gd name="T44" fmla="*/ 31 w 44"/>
                    <a:gd name="T45" fmla="*/ 1 h 94"/>
                    <a:gd name="T46" fmla="*/ 35 w 44"/>
                    <a:gd name="T47" fmla="*/ 1 h 94"/>
                    <a:gd name="T48" fmla="*/ 40 w 44"/>
                    <a:gd name="T4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94">
                      <a:moveTo>
                        <a:pt x="40" y="0"/>
                      </a:moveTo>
                      <a:lnTo>
                        <a:pt x="41" y="23"/>
                      </a:lnTo>
                      <a:lnTo>
                        <a:pt x="42" y="45"/>
                      </a:lnTo>
                      <a:lnTo>
                        <a:pt x="42" y="67"/>
                      </a:lnTo>
                      <a:lnTo>
                        <a:pt x="44" y="88"/>
                      </a:lnTo>
                      <a:lnTo>
                        <a:pt x="40" y="88"/>
                      </a:lnTo>
                      <a:lnTo>
                        <a:pt x="35" y="88"/>
                      </a:lnTo>
                      <a:lnTo>
                        <a:pt x="29" y="88"/>
                      </a:lnTo>
                      <a:lnTo>
                        <a:pt x="24" y="90"/>
                      </a:lnTo>
                      <a:lnTo>
                        <a:pt x="19" y="90"/>
                      </a:lnTo>
                      <a:lnTo>
                        <a:pt x="13" y="91"/>
                      </a:lnTo>
                      <a:lnTo>
                        <a:pt x="6" y="93"/>
                      </a:lnTo>
                      <a:lnTo>
                        <a:pt x="0" y="94"/>
                      </a:lnTo>
                      <a:lnTo>
                        <a:pt x="2" y="71"/>
                      </a:lnTo>
                      <a:lnTo>
                        <a:pt x="2" y="51"/>
                      </a:lnTo>
                      <a:lnTo>
                        <a:pt x="2" y="29"/>
                      </a:lnTo>
                      <a:lnTo>
                        <a:pt x="2" y="8"/>
                      </a:lnTo>
                      <a:lnTo>
                        <a:pt x="8" y="7"/>
                      </a:lnTo>
                      <a:lnTo>
                        <a:pt x="12" y="6"/>
                      </a:lnTo>
                      <a:lnTo>
                        <a:pt x="16" y="6"/>
                      </a:lnTo>
                      <a:lnTo>
                        <a:pt x="21" y="4"/>
                      </a:lnTo>
                      <a:lnTo>
                        <a:pt x="25" y="3"/>
                      </a:lnTo>
                      <a:lnTo>
                        <a:pt x="31" y="1"/>
                      </a:lnTo>
                      <a:lnTo>
                        <a:pt x="35" y="1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0" name="Freeform 149"/>
                <p:cNvSpPr>
                  <a:spLocks/>
                </p:cNvSpPr>
                <p:nvPr/>
              </p:nvSpPr>
              <p:spPr bwMode="auto">
                <a:xfrm>
                  <a:off x="5222" y="2922"/>
                  <a:ext cx="10" cy="33"/>
                </a:xfrm>
                <a:custGeom>
                  <a:avLst/>
                  <a:gdLst>
                    <a:gd name="T0" fmla="*/ 14 w 28"/>
                    <a:gd name="T1" fmla="*/ 100 h 100"/>
                    <a:gd name="T2" fmla="*/ 28 w 28"/>
                    <a:gd name="T3" fmla="*/ 88 h 100"/>
                    <a:gd name="T4" fmla="*/ 28 w 28"/>
                    <a:gd name="T5" fmla="*/ 77 h 100"/>
                    <a:gd name="T6" fmla="*/ 26 w 28"/>
                    <a:gd name="T7" fmla="*/ 67 h 100"/>
                    <a:gd name="T8" fmla="*/ 26 w 28"/>
                    <a:gd name="T9" fmla="*/ 55 h 100"/>
                    <a:gd name="T10" fmla="*/ 25 w 28"/>
                    <a:gd name="T11" fmla="*/ 43 h 100"/>
                    <a:gd name="T12" fmla="*/ 25 w 28"/>
                    <a:gd name="T13" fmla="*/ 33 h 100"/>
                    <a:gd name="T14" fmla="*/ 25 w 28"/>
                    <a:gd name="T15" fmla="*/ 22 h 100"/>
                    <a:gd name="T16" fmla="*/ 23 w 28"/>
                    <a:gd name="T17" fmla="*/ 10 h 100"/>
                    <a:gd name="T18" fmla="*/ 23 w 28"/>
                    <a:gd name="T19" fmla="*/ 0 h 100"/>
                    <a:gd name="T20" fmla="*/ 0 w 28"/>
                    <a:gd name="T21" fmla="*/ 1 h 100"/>
                    <a:gd name="T22" fmla="*/ 0 w 28"/>
                    <a:gd name="T23" fmla="*/ 11 h 100"/>
                    <a:gd name="T24" fmla="*/ 1 w 28"/>
                    <a:gd name="T25" fmla="*/ 23 h 100"/>
                    <a:gd name="T26" fmla="*/ 1 w 28"/>
                    <a:gd name="T27" fmla="*/ 33 h 100"/>
                    <a:gd name="T28" fmla="*/ 3 w 28"/>
                    <a:gd name="T29" fmla="*/ 45 h 100"/>
                    <a:gd name="T30" fmla="*/ 3 w 28"/>
                    <a:gd name="T31" fmla="*/ 56 h 100"/>
                    <a:gd name="T32" fmla="*/ 3 w 28"/>
                    <a:gd name="T33" fmla="*/ 67 h 100"/>
                    <a:gd name="T34" fmla="*/ 4 w 28"/>
                    <a:gd name="T35" fmla="*/ 78 h 100"/>
                    <a:gd name="T36" fmla="*/ 4 w 28"/>
                    <a:gd name="T37" fmla="*/ 90 h 100"/>
                    <a:gd name="T38" fmla="*/ 17 w 28"/>
                    <a:gd name="T39" fmla="*/ 77 h 100"/>
                    <a:gd name="T40" fmla="*/ 14 w 28"/>
                    <a:gd name="T41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00">
                      <a:moveTo>
                        <a:pt x="14" y="100"/>
                      </a:moveTo>
                      <a:lnTo>
                        <a:pt x="28" y="88"/>
                      </a:lnTo>
                      <a:lnTo>
                        <a:pt x="28" y="77"/>
                      </a:lnTo>
                      <a:lnTo>
                        <a:pt x="26" y="67"/>
                      </a:lnTo>
                      <a:lnTo>
                        <a:pt x="26" y="55"/>
                      </a:lnTo>
                      <a:lnTo>
                        <a:pt x="25" y="43"/>
                      </a:lnTo>
                      <a:lnTo>
                        <a:pt x="25" y="33"/>
                      </a:lnTo>
                      <a:lnTo>
                        <a:pt x="25" y="22"/>
                      </a:lnTo>
                      <a:lnTo>
                        <a:pt x="23" y="10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0" y="11"/>
                      </a:lnTo>
                      <a:lnTo>
                        <a:pt x="1" y="23"/>
                      </a:lnTo>
                      <a:lnTo>
                        <a:pt x="1" y="33"/>
                      </a:lnTo>
                      <a:lnTo>
                        <a:pt x="3" y="45"/>
                      </a:lnTo>
                      <a:lnTo>
                        <a:pt x="3" y="56"/>
                      </a:lnTo>
                      <a:lnTo>
                        <a:pt x="3" y="67"/>
                      </a:lnTo>
                      <a:lnTo>
                        <a:pt x="4" y="78"/>
                      </a:lnTo>
                      <a:lnTo>
                        <a:pt x="4" y="90"/>
                      </a:lnTo>
                      <a:lnTo>
                        <a:pt x="17" y="77"/>
                      </a:lnTo>
                      <a:lnTo>
                        <a:pt x="14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1" name="Freeform 150"/>
                <p:cNvSpPr>
                  <a:spLocks/>
                </p:cNvSpPr>
                <p:nvPr/>
              </p:nvSpPr>
              <p:spPr bwMode="auto">
                <a:xfrm>
                  <a:off x="5209" y="2947"/>
                  <a:ext cx="19" cy="10"/>
                </a:xfrm>
                <a:custGeom>
                  <a:avLst/>
                  <a:gdLst>
                    <a:gd name="T0" fmla="*/ 0 w 56"/>
                    <a:gd name="T1" fmla="*/ 17 h 29"/>
                    <a:gd name="T2" fmla="*/ 14 w 56"/>
                    <a:gd name="T3" fmla="*/ 29 h 29"/>
                    <a:gd name="T4" fmla="*/ 20 w 56"/>
                    <a:gd name="T5" fmla="*/ 26 h 29"/>
                    <a:gd name="T6" fmla="*/ 26 w 56"/>
                    <a:gd name="T7" fmla="*/ 26 h 29"/>
                    <a:gd name="T8" fmla="*/ 32 w 56"/>
                    <a:gd name="T9" fmla="*/ 25 h 29"/>
                    <a:gd name="T10" fmla="*/ 36 w 56"/>
                    <a:gd name="T11" fmla="*/ 23 h 29"/>
                    <a:gd name="T12" fmla="*/ 42 w 56"/>
                    <a:gd name="T13" fmla="*/ 23 h 29"/>
                    <a:gd name="T14" fmla="*/ 46 w 56"/>
                    <a:gd name="T15" fmla="*/ 23 h 29"/>
                    <a:gd name="T16" fmla="*/ 49 w 56"/>
                    <a:gd name="T17" fmla="*/ 23 h 29"/>
                    <a:gd name="T18" fmla="*/ 53 w 56"/>
                    <a:gd name="T19" fmla="*/ 23 h 29"/>
                    <a:gd name="T20" fmla="*/ 56 w 56"/>
                    <a:gd name="T21" fmla="*/ 0 h 29"/>
                    <a:gd name="T22" fmla="*/ 51 w 56"/>
                    <a:gd name="T23" fmla="*/ 0 h 29"/>
                    <a:gd name="T24" fmla="*/ 45 w 56"/>
                    <a:gd name="T25" fmla="*/ 0 h 29"/>
                    <a:gd name="T26" fmla="*/ 39 w 56"/>
                    <a:gd name="T27" fmla="*/ 0 h 29"/>
                    <a:gd name="T28" fmla="*/ 33 w 56"/>
                    <a:gd name="T29" fmla="*/ 1 h 29"/>
                    <a:gd name="T30" fmla="*/ 27 w 56"/>
                    <a:gd name="T31" fmla="*/ 1 h 29"/>
                    <a:gd name="T32" fmla="*/ 21 w 56"/>
                    <a:gd name="T33" fmla="*/ 3 h 29"/>
                    <a:gd name="T34" fmla="*/ 16 w 56"/>
                    <a:gd name="T35" fmla="*/ 4 h 29"/>
                    <a:gd name="T36" fmla="*/ 10 w 56"/>
                    <a:gd name="T37" fmla="*/ 6 h 29"/>
                    <a:gd name="T38" fmla="*/ 23 w 56"/>
                    <a:gd name="T39" fmla="*/ 17 h 29"/>
                    <a:gd name="T40" fmla="*/ 0 w 56"/>
                    <a:gd name="T41" fmla="*/ 1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6" h="29">
                      <a:moveTo>
                        <a:pt x="0" y="17"/>
                      </a:moveTo>
                      <a:lnTo>
                        <a:pt x="14" y="29"/>
                      </a:lnTo>
                      <a:lnTo>
                        <a:pt x="20" y="26"/>
                      </a:lnTo>
                      <a:lnTo>
                        <a:pt x="26" y="26"/>
                      </a:lnTo>
                      <a:lnTo>
                        <a:pt x="32" y="25"/>
                      </a:lnTo>
                      <a:lnTo>
                        <a:pt x="36" y="23"/>
                      </a:lnTo>
                      <a:lnTo>
                        <a:pt x="42" y="23"/>
                      </a:lnTo>
                      <a:lnTo>
                        <a:pt x="46" y="23"/>
                      </a:lnTo>
                      <a:lnTo>
                        <a:pt x="49" y="23"/>
                      </a:lnTo>
                      <a:lnTo>
                        <a:pt x="53" y="23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7" y="1"/>
                      </a:lnTo>
                      <a:lnTo>
                        <a:pt x="21" y="3"/>
                      </a:lnTo>
                      <a:lnTo>
                        <a:pt x="16" y="4"/>
                      </a:lnTo>
                      <a:lnTo>
                        <a:pt x="10" y="6"/>
                      </a:lnTo>
                      <a:lnTo>
                        <a:pt x="2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2" name="Freeform 151"/>
                <p:cNvSpPr>
                  <a:spLocks/>
                </p:cNvSpPr>
                <p:nvPr/>
              </p:nvSpPr>
              <p:spPr bwMode="auto">
                <a:xfrm>
                  <a:off x="5209" y="2921"/>
                  <a:ext cx="9" cy="32"/>
                </a:xfrm>
                <a:custGeom>
                  <a:avLst/>
                  <a:gdLst>
                    <a:gd name="T0" fmla="*/ 11 w 26"/>
                    <a:gd name="T1" fmla="*/ 0 h 97"/>
                    <a:gd name="T2" fmla="*/ 3 w 26"/>
                    <a:gd name="T3" fmla="*/ 11 h 97"/>
                    <a:gd name="T4" fmla="*/ 1 w 26"/>
                    <a:gd name="T5" fmla="*/ 22 h 97"/>
                    <a:gd name="T6" fmla="*/ 1 w 26"/>
                    <a:gd name="T7" fmla="*/ 32 h 97"/>
                    <a:gd name="T8" fmla="*/ 1 w 26"/>
                    <a:gd name="T9" fmla="*/ 54 h 97"/>
                    <a:gd name="T10" fmla="*/ 0 w 26"/>
                    <a:gd name="T11" fmla="*/ 64 h 97"/>
                    <a:gd name="T12" fmla="*/ 0 w 26"/>
                    <a:gd name="T13" fmla="*/ 74 h 97"/>
                    <a:gd name="T14" fmla="*/ 0 w 26"/>
                    <a:gd name="T15" fmla="*/ 86 h 97"/>
                    <a:gd name="T16" fmla="*/ 0 w 26"/>
                    <a:gd name="T17" fmla="*/ 97 h 97"/>
                    <a:gd name="T18" fmla="*/ 23 w 26"/>
                    <a:gd name="T19" fmla="*/ 97 h 97"/>
                    <a:gd name="T20" fmla="*/ 24 w 26"/>
                    <a:gd name="T21" fmla="*/ 86 h 97"/>
                    <a:gd name="T22" fmla="*/ 24 w 26"/>
                    <a:gd name="T23" fmla="*/ 75 h 97"/>
                    <a:gd name="T24" fmla="*/ 24 w 26"/>
                    <a:gd name="T25" fmla="*/ 65 h 97"/>
                    <a:gd name="T26" fmla="*/ 24 w 26"/>
                    <a:gd name="T27" fmla="*/ 55 h 97"/>
                    <a:gd name="T28" fmla="*/ 24 w 26"/>
                    <a:gd name="T29" fmla="*/ 33 h 97"/>
                    <a:gd name="T30" fmla="*/ 26 w 26"/>
                    <a:gd name="T31" fmla="*/ 23 h 97"/>
                    <a:gd name="T32" fmla="*/ 24 w 26"/>
                    <a:gd name="T33" fmla="*/ 11 h 97"/>
                    <a:gd name="T34" fmla="*/ 16 w 26"/>
                    <a:gd name="T35" fmla="*/ 23 h 97"/>
                    <a:gd name="T36" fmla="*/ 11 w 26"/>
                    <a:gd name="T37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97">
                      <a:moveTo>
                        <a:pt x="11" y="0"/>
                      </a:moveTo>
                      <a:lnTo>
                        <a:pt x="3" y="11"/>
                      </a:lnTo>
                      <a:lnTo>
                        <a:pt x="1" y="22"/>
                      </a:lnTo>
                      <a:lnTo>
                        <a:pt x="1" y="32"/>
                      </a:lnTo>
                      <a:lnTo>
                        <a:pt x="1" y="54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6"/>
                      </a:lnTo>
                      <a:lnTo>
                        <a:pt x="0" y="97"/>
                      </a:lnTo>
                      <a:lnTo>
                        <a:pt x="23" y="97"/>
                      </a:lnTo>
                      <a:lnTo>
                        <a:pt x="24" y="86"/>
                      </a:lnTo>
                      <a:lnTo>
                        <a:pt x="24" y="75"/>
                      </a:lnTo>
                      <a:lnTo>
                        <a:pt x="24" y="65"/>
                      </a:lnTo>
                      <a:lnTo>
                        <a:pt x="24" y="55"/>
                      </a:lnTo>
                      <a:lnTo>
                        <a:pt x="24" y="33"/>
                      </a:lnTo>
                      <a:lnTo>
                        <a:pt x="26" y="23"/>
                      </a:lnTo>
                      <a:lnTo>
                        <a:pt x="24" y="11"/>
                      </a:lnTo>
                      <a:lnTo>
                        <a:pt x="16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3" name="Freeform 152"/>
                <p:cNvSpPr>
                  <a:spLocks/>
                </p:cNvSpPr>
                <p:nvPr/>
              </p:nvSpPr>
              <p:spPr bwMode="auto">
                <a:xfrm>
                  <a:off x="5213" y="2918"/>
                  <a:ext cx="17" cy="10"/>
                </a:xfrm>
                <a:custGeom>
                  <a:avLst/>
                  <a:gdLst>
                    <a:gd name="T0" fmla="*/ 51 w 51"/>
                    <a:gd name="T1" fmla="*/ 10 h 30"/>
                    <a:gd name="T2" fmla="*/ 37 w 51"/>
                    <a:gd name="T3" fmla="*/ 0 h 30"/>
                    <a:gd name="T4" fmla="*/ 32 w 51"/>
                    <a:gd name="T5" fmla="*/ 0 h 30"/>
                    <a:gd name="T6" fmla="*/ 28 w 51"/>
                    <a:gd name="T7" fmla="*/ 1 h 30"/>
                    <a:gd name="T8" fmla="*/ 24 w 51"/>
                    <a:gd name="T9" fmla="*/ 1 h 30"/>
                    <a:gd name="T10" fmla="*/ 19 w 51"/>
                    <a:gd name="T11" fmla="*/ 2 h 30"/>
                    <a:gd name="T12" fmla="*/ 13 w 51"/>
                    <a:gd name="T13" fmla="*/ 4 h 30"/>
                    <a:gd name="T14" fmla="*/ 9 w 51"/>
                    <a:gd name="T15" fmla="*/ 4 h 30"/>
                    <a:gd name="T16" fmla="*/ 5 w 51"/>
                    <a:gd name="T17" fmla="*/ 5 h 30"/>
                    <a:gd name="T18" fmla="*/ 0 w 51"/>
                    <a:gd name="T19" fmla="*/ 7 h 30"/>
                    <a:gd name="T20" fmla="*/ 5 w 51"/>
                    <a:gd name="T21" fmla="*/ 30 h 30"/>
                    <a:gd name="T22" fmla="*/ 10 w 51"/>
                    <a:gd name="T23" fmla="*/ 29 h 30"/>
                    <a:gd name="T24" fmla="*/ 15 w 51"/>
                    <a:gd name="T25" fmla="*/ 27 h 30"/>
                    <a:gd name="T26" fmla="*/ 19 w 51"/>
                    <a:gd name="T27" fmla="*/ 26 h 30"/>
                    <a:gd name="T28" fmla="*/ 24 w 51"/>
                    <a:gd name="T29" fmla="*/ 26 h 30"/>
                    <a:gd name="T30" fmla="*/ 28 w 51"/>
                    <a:gd name="T31" fmla="*/ 24 h 30"/>
                    <a:gd name="T32" fmla="*/ 32 w 51"/>
                    <a:gd name="T33" fmla="*/ 23 h 30"/>
                    <a:gd name="T34" fmla="*/ 37 w 51"/>
                    <a:gd name="T35" fmla="*/ 23 h 30"/>
                    <a:gd name="T36" fmla="*/ 42 w 51"/>
                    <a:gd name="T37" fmla="*/ 21 h 30"/>
                    <a:gd name="T38" fmla="*/ 28 w 51"/>
                    <a:gd name="T39" fmla="*/ 11 h 30"/>
                    <a:gd name="T40" fmla="*/ 51 w 51"/>
                    <a:gd name="T41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1" h="30">
                      <a:moveTo>
                        <a:pt x="51" y="10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28" y="1"/>
                      </a:lnTo>
                      <a:lnTo>
                        <a:pt x="24" y="1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4"/>
                      </a:lnTo>
                      <a:lnTo>
                        <a:pt x="5" y="5"/>
                      </a:lnTo>
                      <a:lnTo>
                        <a:pt x="0" y="7"/>
                      </a:lnTo>
                      <a:lnTo>
                        <a:pt x="5" y="30"/>
                      </a:lnTo>
                      <a:lnTo>
                        <a:pt x="10" y="29"/>
                      </a:lnTo>
                      <a:lnTo>
                        <a:pt x="15" y="27"/>
                      </a:lnTo>
                      <a:lnTo>
                        <a:pt x="19" y="26"/>
                      </a:lnTo>
                      <a:lnTo>
                        <a:pt x="24" y="26"/>
                      </a:lnTo>
                      <a:lnTo>
                        <a:pt x="28" y="24"/>
                      </a:lnTo>
                      <a:lnTo>
                        <a:pt x="32" y="23"/>
                      </a:lnTo>
                      <a:lnTo>
                        <a:pt x="37" y="23"/>
                      </a:lnTo>
                      <a:lnTo>
                        <a:pt x="42" y="21"/>
                      </a:lnTo>
                      <a:lnTo>
                        <a:pt x="28" y="11"/>
                      </a:lnTo>
                      <a:lnTo>
                        <a:pt x="5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4" name="Freeform 153"/>
                <p:cNvSpPr>
                  <a:spLocks/>
                </p:cNvSpPr>
                <p:nvPr/>
              </p:nvSpPr>
              <p:spPr bwMode="auto">
                <a:xfrm>
                  <a:off x="4927" y="2503"/>
                  <a:ext cx="272" cy="262"/>
                </a:xfrm>
                <a:custGeom>
                  <a:avLst/>
                  <a:gdLst>
                    <a:gd name="T0" fmla="*/ 22 w 816"/>
                    <a:gd name="T1" fmla="*/ 121 h 787"/>
                    <a:gd name="T2" fmla="*/ 49 w 816"/>
                    <a:gd name="T3" fmla="*/ 166 h 787"/>
                    <a:gd name="T4" fmla="*/ 81 w 816"/>
                    <a:gd name="T5" fmla="*/ 211 h 787"/>
                    <a:gd name="T6" fmla="*/ 116 w 816"/>
                    <a:gd name="T7" fmla="*/ 257 h 787"/>
                    <a:gd name="T8" fmla="*/ 106 w 816"/>
                    <a:gd name="T9" fmla="*/ 289 h 787"/>
                    <a:gd name="T10" fmla="*/ 74 w 816"/>
                    <a:gd name="T11" fmla="*/ 314 h 787"/>
                    <a:gd name="T12" fmla="*/ 39 w 816"/>
                    <a:gd name="T13" fmla="*/ 334 h 787"/>
                    <a:gd name="T14" fmla="*/ 7 w 816"/>
                    <a:gd name="T15" fmla="*/ 350 h 787"/>
                    <a:gd name="T16" fmla="*/ 9 w 816"/>
                    <a:gd name="T17" fmla="*/ 384 h 787"/>
                    <a:gd name="T18" fmla="*/ 28 w 816"/>
                    <a:gd name="T19" fmla="*/ 417 h 787"/>
                    <a:gd name="T20" fmla="*/ 57 w 816"/>
                    <a:gd name="T21" fmla="*/ 445 h 787"/>
                    <a:gd name="T22" fmla="*/ 93 w 816"/>
                    <a:gd name="T23" fmla="*/ 468 h 787"/>
                    <a:gd name="T24" fmla="*/ 125 w 816"/>
                    <a:gd name="T25" fmla="*/ 480 h 787"/>
                    <a:gd name="T26" fmla="*/ 151 w 816"/>
                    <a:gd name="T27" fmla="*/ 484 h 787"/>
                    <a:gd name="T28" fmla="*/ 177 w 816"/>
                    <a:gd name="T29" fmla="*/ 486 h 787"/>
                    <a:gd name="T30" fmla="*/ 208 w 816"/>
                    <a:gd name="T31" fmla="*/ 484 h 787"/>
                    <a:gd name="T32" fmla="*/ 234 w 816"/>
                    <a:gd name="T33" fmla="*/ 478 h 787"/>
                    <a:gd name="T34" fmla="*/ 259 w 816"/>
                    <a:gd name="T35" fmla="*/ 470 h 787"/>
                    <a:gd name="T36" fmla="*/ 285 w 816"/>
                    <a:gd name="T37" fmla="*/ 462 h 787"/>
                    <a:gd name="T38" fmla="*/ 310 w 816"/>
                    <a:gd name="T39" fmla="*/ 458 h 787"/>
                    <a:gd name="T40" fmla="*/ 350 w 816"/>
                    <a:gd name="T41" fmla="*/ 471 h 787"/>
                    <a:gd name="T42" fmla="*/ 384 w 816"/>
                    <a:gd name="T43" fmla="*/ 506 h 787"/>
                    <a:gd name="T44" fmla="*/ 356 w 816"/>
                    <a:gd name="T45" fmla="*/ 510 h 787"/>
                    <a:gd name="T46" fmla="*/ 321 w 816"/>
                    <a:gd name="T47" fmla="*/ 521 h 787"/>
                    <a:gd name="T48" fmla="*/ 289 w 816"/>
                    <a:gd name="T49" fmla="*/ 534 h 787"/>
                    <a:gd name="T50" fmla="*/ 256 w 816"/>
                    <a:gd name="T51" fmla="*/ 544 h 787"/>
                    <a:gd name="T52" fmla="*/ 218 w 816"/>
                    <a:gd name="T53" fmla="*/ 545 h 787"/>
                    <a:gd name="T54" fmla="*/ 177 w 816"/>
                    <a:gd name="T55" fmla="*/ 544 h 787"/>
                    <a:gd name="T56" fmla="*/ 215 w 816"/>
                    <a:gd name="T57" fmla="*/ 609 h 787"/>
                    <a:gd name="T58" fmla="*/ 269 w 816"/>
                    <a:gd name="T59" fmla="*/ 660 h 787"/>
                    <a:gd name="T60" fmla="*/ 318 w 816"/>
                    <a:gd name="T61" fmla="*/ 692 h 787"/>
                    <a:gd name="T62" fmla="*/ 374 w 816"/>
                    <a:gd name="T63" fmla="*/ 718 h 787"/>
                    <a:gd name="T64" fmla="*/ 427 w 816"/>
                    <a:gd name="T65" fmla="*/ 746 h 787"/>
                    <a:gd name="T66" fmla="*/ 480 w 816"/>
                    <a:gd name="T67" fmla="*/ 787 h 787"/>
                    <a:gd name="T68" fmla="*/ 531 w 816"/>
                    <a:gd name="T69" fmla="*/ 745 h 787"/>
                    <a:gd name="T70" fmla="*/ 584 w 816"/>
                    <a:gd name="T71" fmla="*/ 704 h 787"/>
                    <a:gd name="T72" fmla="*/ 640 w 816"/>
                    <a:gd name="T73" fmla="*/ 665 h 787"/>
                    <a:gd name="T74" fmla="*/ 694 w 816"/>
                    <a:gd name="T75" fmla="*/ 625 h 787"/>
                    <a:gd name="T76" fmla="*/ 730 w 816"/>
                    <a:gd name="T77" fmla="*/ 598 h 787"/>
                    <a:gd name="T78" fmla="*/ 765 w 816"/>
                    <a:gd name="T79" fmla="*/ 563 h 787"/>
                    <a:gd name="T80" fmla="*/ 804 w 816"/>
                    <a:gd name="T81" fmla="*/ 465 h 787"/>
                    <a:gd name="T82" fmla="*/ 814 w 816"/>
                    <a:gd name="T83" fmla="*/ 364 h 787"/>
                    <a:gd name="T84" fmla="*/ 807 w 816"/>
                    <a:gd name="T85" fmla="*/ 254 h 787"/>
                    <a:gd name="T86" fmla="*/ 781 w 816"/>
                    <a:gd name="T87" fmla="*/ 163 h 787"/>
                    <a:gd name="T88" fmla="*/ 750 w 816"/>
                    <a:gd name="T89" fmla="*/ 116 h 787"/>
                    <a:gd name="T90" fmla="*/ 711 w 816"/>
                    <a:gd name="T91" fmla="*/ 76 h 787"/>
                    <a:gd name="T92" fmla="*/ 666 w 816"/>
                    <a:gd name="T93" fmla="*/ 44 h 787"/>
                    <a:gd name="T94" fmla="*/ 615 w 816"/>
                    <a:gd name="T95" fmla="*/ 19 h 787"/>
                    <a:gd name="T96" fmla="*/ 563 w 816"/>
                    <a:gd name="T97" fmla="*/ 4 h 787"/>
                    <a:gd name="T98" fmla="*/ 490 w 816"/>
                    <a:gd name="T99" fmla="*/ 0 h 787"/>
                    <a:gd name="T100" fmla="*/ 435 w 816"/>
                    <a:gd name="T101" fmla="*/ 7 h 787"/>
                    <a:gd name="T102" fmla="*/ 384 w 816"/>
                    <a:gd name="T103" fmla="*/ 22 h 787"/>
                    <a:gd name="T104" fmla="*/ 336 w 816"/>
                    <a:gd name="T105" fmla="*/ 45 h 787"/>
                    <a:gd name="T106" fmla="*/ 297 w 816"/>
                    <a:gd name="T107" fmla="*/ 76 h 787"/>
                    <a:gd name="T108" fmla="*/ 263 w 816"/>
                    <a:gd name="T109" fmla="*/ 113 h 787"/>
                    <a:gd name="T110" fmla="*/ 224 w 816"/>
                    <a:gd name="T111" fmla="*/ 140 h 787"/>
                    <a:gd name="T112" fmla="*/ 164 w 816"/>
                    <a:gd name="T113" fmla="*/ 128 h 787"/>
                    <a:gd name="T114" fmla="*/ 106 w 816"/>
                    <a:gd name="T115" fmla="*/ 113 h 787"/>
                    <a:gd name="T116" fmla="*/ 49 w 816"/>
                    <a:gd name="T117" fmla="*/ 99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16" h="787">
                      <a:moveTo>
                        <a:pt x="6" y="87"/>
                      </a:moveTo>
                      <a:lnTo>
                        <a:pt x="10" y="99"/>
                      </a:lnTo>
                      <a:lnTo>
                        <a:pt x="16" y="109"/>
                      </a:lnTo>
                      <a:lnTo>
                        <a:pt x="22" y="121"/>
                      </a:lnTo>
                      <a:lnTo>
                        <a:pt x="29" y="131"/>
                      </a:lnTo>
                      <a:lnTo>
                        <a:pt x="36" y="142"/>
                      </a:lnTo>
                      <a:lnTo>
                        <a:pt x="42" y="154"/>
                      </a:lnTo>
                      <a:lnTo>
                        <a:pt x="49" y="166"/>
                      </a:lnTo>
                      <a:lnTo>
                        <a:pt x="57" y="177"/>
                      </a:lnTo>
                      <a:lnTo>
                        <a:pt x="65" y="188"/>
                      </a:lnTo>
                      <a:lnTo>
                        <a:pt x="74" y="199"/>
                      </a:lnTo>
                      <a:lnTo>
                        <a:pt x="81" y="211"/>
                      </a:lnTo>
                      <a:lnTo>
                        <a:pt x="92" y="222"/>
                      </a:lnTo>
                      <a:lnTo>
                        <a:pt x="99" y="234"/>
                      </a:lnTo>
                      <a:lnTo>
                        <a:pt x="108" y="246"/>
                      </a:lnTo>
                      <a:lnTo>
                        <a:pt x="116" y="257"/>
                      </a:lnTo>
                      <a:lnTo>
                        <a:pt x="126" y="269"/>
                      </a:lnTo>
                      <a:lnTo>
                        <a:pt x="119" y="276"/>
                      </a:lnTo>
                      <a:lnTo>
                        <a:pt x="113" y="284"/>
                      </a:lnTo>
                      <a:lnTo>
                        <a:pt x="106" y="289"/>
                      </a:lnTo>
                      <a:lnTo>
                        <a:pt x="99" y="295"/>
                      </a:lnTo>
                      <a:lnTo>
                        <a:pt x="92" y="302"/>
                      </a:lnTo>
                      <a:lnTo>
                        <a:pt x="83" y="308"/>
                      </a:lnTo>
                      <a:lnTo>
                        <a:pt x="74" y="314"/>
                      </a:lnTo>
                      <a:lnTo>
                        <a:pt x="65" y="320"/>
                      </a:lnTo>
                      <a:lnTo>
                        <a:pt x="57" y="324"/>
                      </a:lnTo>
                      <a:lnTo>
                        <a:pt x="48" y="330"/>
                      </a:lnTo>
                      <a:lnTo>
                        <a:pt x="39" y="334"/>
                      </a:lnTo>
                      <a:lnTo>
                        <a:pt x="32" y="339"/>
                      </a:lnTo>
                      <a:lnTo>
                        <a:pt x="23" y="343"/>
                      </a:lnTo>
                      <a:lnTo>
                        <a:pt x="16" y="346"/>
                      </a:lnTo>
                      <a:lnTo>
                        <a:pt x="7" y="350"/>
                      </a:lnTo>
                      <a:lnTo>
                        <a:pt x="0" y="353"/>
                      </a:lnTo>
                      <a:lnTo>
                        <a:pt x="1" y="364"/>
                      </a:lnTo>
                      <a:lnTo>
                        <a:pt x="6" y="375"/>
                      </a:lnTo>
                      <a:lnTo>
                        <a:pt x="9" y="384"/>
                      </a:lnTo>
                      <a:lnTo>
                        <a:pt x="13" y="393"/>
                      </a:lnTo>
                      <a:lnTo>
                        <a:pt x="17" y="401"/>
                      </a:lnTo>
                      <a:lnTo>
                        <a:pt x="22" y="410"/>
                      </a:lnTo>
                      <a:lnTo>
                        <a:pt x="28" y="417"/>
                      </a:lnTo>
                      <a:lnTo>
                        <a:pt x="35" y="425"/>
                      </a:lnTo>
                      <a:lnTo>
                        <a:pt x="41" y="432"/>
                      </a:lnTo>
                      <a:lnTo>
                        <a:pt x="48" y="439"/>
                      </a:lnTo>
                      <a:lnTo>
                        <a:pt x="57" y="445"/>
                      </a:lnTo>
                      <a:lnTo>
                        <a:pt x="64" y="451"/>
                      </a:lnTo>
                      <a:lnTo>
                        <a:pt x="74" y="457"/>
                      </a:lnTo>
                      <a:lnTo>
                        <a:pt x="83" y="462"/>
                      </a:lnTo>
                      <a:lnTo>
                        <a:pt x="93" y="468"/>
                      </a:lnTo>
                      <a:lnTo>
                        <a:pt x="103" y="473"/>
                      </a:lnTo>
                      <a:lnTo>
                        <a:pt x="110" y="476"/>
                      </a:lnTo>
                      <a:lnTo>
                        <a:pt x="118" y="478"/>
                      </a:lnTo>
                      <a:lnTo>
                        <a:pt x="125" y="480"/>
                      </a:lnTo>
                      <a:lnTo>
                        <a:pt x="131" y="481"/>
                      </a:lnTo>
                      <a:lnTo>
                        <a:pt x="138" y="483"/>
                      </a:lnTo>
                      <a:lnTo>
                        <a:pt x="144" y="484"/>
                      </a:lnTo>
                      <a:lnTo>
                        <a:pt x="151" y="484"/>
                      </a:lnTo>
                      <a:lnTo>
                        <a:pt x="157" y="486"/>
                      </a:lnTo>
                      <a:lnTo>
                        <a:pt x="163" y="486"/>
                      </a:lnTo>
                      <a:lnTo>
                        <a:pt x="170" y="486"/>
                      </a:lnTo>
                      <a:lnTo>
                        <a:pt x="177" y="486"/>
                      </a:lnTo>
                      <a:lnTo>
                        <a:pt x="189" y="486"/>
                      </a:lnTo>
                      <a:lnTo>
                        <a:pt x="195" y="484"/>
                      </a:lnTo>
                      <a:lnTo>
                        <a:pt x="202" y="484"/>
                      </a:lnTo>
                      <a:lnTo>
                        <a:pt x="208" y="484"/>
                      </a:lnTo>
                      <a:lnTo>
                        <a:pt x="215" y="483"/>
                      </a:lnTo>
                      <a:lnTo>
                        <a:pt x="221" y="481"/>
                      </a:lnTo>
                      <a:lnTo>
                        <a:pt x="227" y="480"/>
                      </a:lnTo>
                      <a:lnTo>
                        <a:pt x="234" y="478"/>
                      </a:lnTo>
                      <a:lnTo>
                        <a:pt x="240" y="477"/>
                      </a:lnTo>
                      <a:lnTo>
                        <a:pt x="247" y="474"/>
                      </a:lnTo>
                      <a:lnTo>
                        <a:pt x="253" y="471"/>
                      </a:lnTo>
                      <a:lnTo>
                        <a:pt x="259" y="470"/>
                      </a:lnTo>
                      <a:lnTo>
                        <a:pt x="265" y="468"/>
                      </a:lnTo>
                      <a:lnTo>
                        <a:pt x="272" y="465"/>
                      </a:lnTo>
                      <a:lnTo>
                        <a:pt x="278" y="464"/>
                      </a:lnTo>
                      <a:lnTo>
                        <a:pt x="285" y="462"/>
                      </a:lnTo>
                      <a:lnTo>
                        <a:pt x="291" y="460"/>
                      </a:lnTo>
                      <a:lnTo>
                        <a:pt x="297" y="460"/>
                      </a:lnTo>
                      <a:lnTo>
                        <a:pt x="304" y="458"/>
                      </a:lnTo>
                      <a:lnTo>
                        <a:pt x="310" y="458"/>
                      </a:lnTo>
                      <a:lnTo>
                        <a:pt x="321" y="460"/>
                      </a:lnTo>
                      <a:lnTo>
                        <a:pt x="331" y="462"/>
                      </a:lnTo>
                      <a:lnTo>
                        <a:pt x="342" y="465"/>
                      </a:lnTo>
                      <a:lnTo>
                        <a:pt x="350" y="471"/>
                      </a:lnTo>
                      <a:lnTo>
                        <a:pt x="361" y="478"/>
                      </a:lnTo>
                      <a:lnTo>
                        <a:pt x="369" y="487"/>
                      </a:lnTo>
                      <a:lnTo>
                        <a:pt x="377" y="496"/>
                      </a:lnTo>
                      <a:lnTo>
                        <a:pt x="384" y="506"/>
                      </a:lnTo>
                      <a:lnTo>
                        <a:pt x="377" y="508"/>
                      </a:lnTo>
                      <a:lnTo>
                        <a:pt x="371" y="508"/>
                      </a:lnTo>
                      <a:lnTo>
                        <a:pt x="362" y="509"/>
                      </a:lnTo>
                      <a:lnTo>
                        <a:pt x="356" y="510"/>
                      </a:lnTo>
                      <a:lnTo>
                        <a:pt x="347" y="512"/>
                      </a:lnTo>
                      <a:lnTo>
                        <a:pt x="340" y="515"/>
                      </a:lnTo>
                      <a:lnTo>
                        <a:pt x="331" y="516"/>
                      </a:lnTo>
                      <a:lnTo>
                        <a:pt x="321" y="521"/>
                      </a:lnTo>
                      <a:lnTo>
                        <a:pt x="314" y="525"/>
                      </a:lnTo>
                      <a:lnTo>
                        <a:pt x="307" y="528"/>
                      </a:lnTo>
                      <a:lnTo>
                        <a:pt x="297" y="531"/>
                      </a:lnTo>
                      <a:lnTo>
                        <a:pt x="289" y="534"/>
                      </a:lnTo>
                      <a:lnTo>
                        <a:pt x="282" y="537"/>
                      </a:lnTo>
                      <a:lnTo>
                        <a:pt x="273" y="540"/>
                      </a:lnTo>
                      <a:lnTo>
                        <a:pt x="265" y="541"/>
                      </a:lnTo>
                      <a:lnTo>
                        <a:pt x="256" y="544"/>
                      </a:lnTo>
                      <a:lnTo>
                        <a:pt x="247" y="544"/>
                      </a:lnTo>
                      <a:lnTo>
                        <a:pt x="237" y="545"/>
                      </a:lnTo>
                      <a:lnTo>
                        <a:pt x="227" y="545"/>
                      </a:lnTo>
                      <a:lnTo>
                        <a:pt x="218" y="545"/>
                      </a:lnTo>
                      <a:lnTo>
                        <a:pt x="206" y="544"/>
                      </a:lnTo>
                      <a:lnTo>
                        <a:pt x="198" y="544"/>
                      </a:lnTo>
                      <a:lnTo>
                        <a:pt x="188" y="544"/>
                      </a:lnTo>
                      <a:lnTo>
                        <a:pt x="177" y="544"/>
                      </a:lnTo>
                      <a:lnTo>
                        <a:pt x="185" y="563"/>
                      </a:lnTo>
                      <a:lnTo>
                        <a:pt x="193" y="580"/>
                      </a:lnTo>
                      <a:lnTo>
                        <a:pt x="204" y="595"/>
                      </a:lnTo>
                      <a:lnTo>
                        <a:pt x="215" y="609"/>
                      </a:lnTo>
                      <a:lnTo>
                        <a:pt x="227" y="624"/>
                      </a:lnTo>
                      <a:lnTo>
                        <a:pt x="240" y="637"/>
                      </a:lnTo>
                      <a:lnTo>
                        <a:pt x="254" y="649"/>
                      </a:lnTo>
                      <a:lnTo>
                        <a:pt x="269" y="660"/>
                      </a:lnTo>
                      <a:lnTo>
                        <a:pt x="281" y="669"/>
                      </a:lnTo>
                      <a:lnTo>
                        <a:pt x="292" y="678"/>
                      </a:lnTo>
                      <a:lnTo>
                        <a:pt x="305" y="685"/>
                      </a:lnTo>
                      <a:lnTo>
                        <a:pt x="318" y="692"/>
                      </a:lnTo>
                      <a:lnTo>
                        <a:pt x="331" y="700"/>
                      </a:lnTo>
                      <a:lnTo>
                        <a:pt x="346" y="705"/>
                      </a:lnTo>
                      <a:lnTo>
                        <a:pt x="359" y="711"/>
                      </a:lnTo>
                      <a:lnTo>
                        <a:pt x="374" y="718"/>
                      </a:lnTo>
                      <a:lnTo>
                        <a:pt x="387" y="724"/>
                      </a:lnTo>
                      <a:lnTo>
                        <a:pt x="401" y="732"/>
                      </a:lnTo>
                      <a:lnTo>
                        <a:pt x="414" y="739"/>
                      </a:lnTo>
                      <a:lnTo>
                        <a:pt x="427" y="746"/>
                      </a:lnTo>
                      <a:lnTo>
                        <a:pt x="441" y="756"/>
                      </a:lnTo>
                      <a:lnTo>
                        <a:pt x="455" y="764"/>
                      </a:lnTo>
                      <a:lnTo>
                        <a:pt x="467" y="775"/>
                      </a:lnTo>
                      <a:lnTo>
                        <a:pt x="480" y="787"/>
                      </a:lnTo>
                      <a:lnTo>
                        <a:pt x="491" y="777"/>
                      </a:lnTo>
                      <a:lnTo>
                        <a:pt x="503" y="765"/>
                      </a:lnTo>
                      <a:lnTo>
                        <a:pt x="518" y="755"/>
                      </a:lnTo>
                      <a:lnTo>
                        <a:pt x="531" y="745"/>
                      </a:lnTo>
                      <a:lnTo>
                        <a:pt x="542" y="733"/>
                      </a:lnTo>
                      <a:lnTo>
                        <a:pt x="557" y="724"/>
                      </a:lnTo>
                      <a:lnTo>
                        <a:pt x="570" y="714"/>
                      </a:lnTo>
                      <a:lnTo>
                        <a:pt x="584" y="704"/>
                      </a:lnTo>
                      <a:lnTo>
                        <a:pt x="598" y="694"/>
                      </a:lnTo>
                      <a:lnTo>
                        <a:pt x="612" y="685"/>
                      </a:lnTo>
                      <a:lnTo>
                        <a:pt x="625" y="675"/>
                      </a:lnTo>
                      <a:lnTo>
                        <a:pt x="640" y="665"/>
                      </a:lnTo>
                      <a:lnTo>
                        <a:pt x="653" y="654"/>
                      </a:lnTo>
                      <a:lnTo>
                        <a:pt x="667" y="646"/>
                      </a:lnTo>
                      <a:lnTo>
                        <a:pt x="680" y="636"/>
                      </a:lnTo>
                      <a:lnTo>
                        <a:pt x="694" y="625"/>
                      </a:lnTo>
                      <a:lnTo>
                        <a:pt x="704" y="618"/>
                      </a:lnTo>
                      <a:lnTo>
                        <a:pt x="712" y="611"/>
                      </a:lnTo>
                      <a:lnTo>
                        <a:pt x="723" y="605"/>
                      </a:lnTo>
                      <a:lnTo>
                        <a:pt x="730" y="598"/>
                      </a:lnTo>
                      <a:lnTo>
                        <a:pt x="739" y="590"/>
                      </a:lnTo>
                      <a:lnTo>
                        <a:pt x="747" y="582"/>
                      </a:lnTo>
                      <a:lnTo>
                        <a:pt x="756" y="573"/>
                      </a:lnTo>
                      <a:lnTo>
                        <a:pt x="765" y="563"/>
                      </a:lnTo>
                      <a:lnTo>
                        <a:pt x="776" y="540"/>
                      </a:lnTo>
                      <a:lnTo>
                        <a:pt x="788" y="516"/>
                      </a:lnTo>
                      <a:lnTo>
                        <a:pt x="797" y="492"/>
                      </a:lnTo>
                      <a:lnTo>
                        <a:pt x="804" y="465"/>
                      </a:lnTo>
                      <a:lnTo>
                        <a:pt x="810" y="439"/>
                      </a:lnTo>
                      <a:lnTo>
                        <a:pt x="814" y="414"/>
                      </a:lnTo>
                      <a:lnTo>
                        <a:pt x="816" y="390"/>
                      </a:lnTo>
                      <a:lnTo>
                        <a:pt x="814" y="364"/>
                      </a:lnTo>
                      <a:lnTo>
                        <a:pt x="813" y="336"/>
                      </a:lnTo>
                      <a:lnTo>
                        <a:pt x="811" y="307"/>
                      </a:lnTo>
                      <a:lnTo>
                        <a:pt x="810" y="281"/>
                      </a:lnTo>
                      <a:lnTo>
                        <a:pt x="807" y="254"/>
                      </a:lnTo>
                      <a:lnTo>
                        <a:pt x="803" y="230"/>
                      </a:lnTo>
                      <a:lnTo>
                        <a:pt x="798" y="206"/>
                      </a:lnTo>
                      <a:lnTo>
                        <a:pt x="791" y="185"/>
                      </a:lnTo>
                      <a:lnTo>
                        <a:pt x="781" y="163"/>
                      </a:lnTo>
                      <a:lnTo>
                        <a:pt x="773" y="151"/>
                      </a:lnTo>
                      <a:lnTo>
                        <a:pt x="766" y="138"/>
                      </a:lnTo>
                      <a:lnTo>
                        <a:pt x="759" y="126"/>
                      </a:lnTo>
                      <a:lnTo>
                        <a:pt x="750" y="116"/>
                      </a:lnTo>
                      <a:lnTo>
                        <a:pt x="742" y="105"/>
                      </a:lnTo>
                      <a:lnTo>
                        <a:pt x="731" y="94"/>
                      </a:lnTo>
                      <a:lnTo>
                        <a:pt x="721" y="84"/>
                      </a:lnTo>
                      <a:lnTo>
                        <a:pt x="711" y="76"/>
                      </a:lnTo>
                      <a:lnTo>
                        <a:pt x="701" y="68"/>
                      </a:lnTo>
                      <a:lnTo>
                        <a:pt x="689" y="60"/>
                      </a:lnTo>
                      <a:lnTo>
                        <a:pt x="678" y="51"/>
                      </a:lnTo>
                      <a:lnTo>
                        <a:pt x="666" y="44"/>
                      </a:lnTo>
                      <a:lnTo>
                        <a:pt x="654" y="36"/>
                      </a:lnTo>
                      <a:lnTo>
                        <a:pt x="641" y="30"/>
                      </a:lnTo>
                      <a:lnTo>
                        <a:pt x="628" y="25"/>
                      </a:lnTo>
                      <a:lnTo>
                        <a:pt x="615" y="19"/>
                      </a:lnTo>
                      <a:lnTo>
                        <a:pt x="602" y="14"/>
                      </a:lnTo>
                      <a:lnTo>
                        <a:pt x="589" y="10"/>
                      </a:lnTo>
                      <a:lnTo>
                        <a:pt x="576" y="7"/>
                      </a:lnTo>
                      <a:lnTo>
                        <a:pt x="563" y="4"/>
                      </a:lnTo>
                      <a:lnTo>
                        <a:pt x="548" y="1"/>
                      </a:lnTo>
                      <a:lnTo>
                        <a:pt x="534" y="0"/>
                      </a:lnTo>
                      <a:lnTo>
                        <a:pt x="519" y="0"/>
                      </a:lnTo>
                      <a:lnTo>
                        <a:pt x="490" y="0"/>
                      </a:lnTo>
                      <a:lnTo>
                        <a:pt x="477" y="1"/>
                      </a:lnTo>
                      <a:lnTo>
                        <a:pt x="462" y="3"/>
                      </a:lnTo>
                      <a:lnTo>
                        <a:pt x="448" y="4"/>
                      </a:lnTo>
                      <a:lnTo>
                        <a:pt x="435" y="7"/>
                      </a:lnTo>
                      <a:lnTo>
                        <a:pt x="423" y="10"/>
                      </a:lnTo>
                      <a:lnTo>
                        <a:pt x="410" y="13"/>
                      </a:lnTo>
                      <a:lnTo>
                        <a:pt x="397" y="16"/>
                      </a:lnTo>
                      <a:lnTo>
                        <a:pt x="384" y="22"/>
                      </a:lnTo>
                      <a:lnTo>
                        <a:pt x="371" y="26"/>
                      </a:lnTo>
                      <a:lnTo>
                        <a:pt x="358" y="32"/>
                      </a:lnTo>
                      <a:lnTo>
                        <a:pt x="347" y="39"/>
                      </a:lnTo>
                      <a:lnTo>
                        <a:pt x="336" y="45"/>
                      </a:lnTo>
                      <a:lnTo>
                        <a:pt x="326" y="52"/>
                      </a:lnTo>
                      <a:lnTo>
                        <a:pt x="315" y="60"/>
                      </a:lnTo>
                      <a:lnTo>
                        <a:pt x="307" y="68"/>
                      </a:lnTo>
                      <a:lnTo>
                        <a:pt x="297" y="76"/>
                      </a:lnTo>
                      <a:lnTo>
                        <a:pt x="288" y="84"/>
                      </a:lnTo>
                      <a:lnTo>
                        <a:pt x="281" y="93"/>
                      </a:lnTo>
                      <a:lnTo>
                        <a:pt x="272" y="103"/>
                      </a:lnTo>
                      <a:lnTo>
                        <a:pt x="263" y="113"/>
                      </a:lnTo>
                      <a:lnTo>
                        <a:pt x="256" y="124"/>
                      </a:lnTo>
                      <a:lnTo>
                        <a:pt x="247" y="134"/>
                      </a:lnTo>
                      <a:lnTo>
                        <a:pt x="240" y="144"/>
                      </a:lnTo>
                      <a:lnTo>
                        <a:pt x="224" y="140"/>
                      </a:lnTo>
                      <a:lnTo>
                        <a:pt x="209" y="138"/>
                      </a:lnTo>
                      <a:lnTo>
                        <a:pt x="195" y="135"/>
                      </a:lnTo>
                      <a:lnTo>
                        <a:pt x="179" y="131"/>
                      </a:lnTo>
                      <a:lnTo>
                        <a:pt x="164" y="128"/>
                      </a:lnTo>
                      <a:lnTo>
                        <a:pt x="150" y="125"/>
                      </a:lnTo>
                      <a:lnTo>
                        <a:pt x="135" y="121"/>
                      </a:lnTo>
                      <a:lnTo>
                        <a:pt x="121" y="118"/>
                      </a:lnTo>
                      <a:lnTo>
                        <a:pt x="106" y="113"/>
                      </a:lnTo>
                      <a:lnTo>
                        <a:pt x="92" y="110"/>
                      </a:lnTo>
                      <a:lnTo>
                        <a:pt x="77" y="106"/>
                      </a:lnTo>
                      <a:lnTo>
                        <a:pt x="64" y="103"/>
                      </a:lnTo>
                      <a:lnTo>
                        <a:pt x="49" y="99"/>
                      </a:lnTo>
                      <a:lnTo>
                        <a:pt x="35" y="94"/>
                      </a:lnTo>
                      <a:lnTo>
                        <a:pt x="20" y="90"/>
                      </a:lnTo>
                      <a:lnTo>
                        <a:pt x="6" y="87"/>
                      </a:lnTo>
                      <a:close/>
                    </a:path>
                  </a:pathLst>
                </a:custGeom>
                <a:solidFill>
                  <a:srgbClr val="FFE6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5" name="Freeform 154"/>
                <p:cNvSpPr>
                  <a:spLocks/>
                </p:cNvSpPr>
                <p:nvPr/>
              </p:nvSpPr>
              <p:spPr bwMode="auto">
                <a:xfrm>
                  <a:off x="5006" y="2547"/>
                  <a:ext cx="4" cy="7"/>
                </a:xfrm>
                <a:custGeom>
                  <a:avLst/>
                  <a:gdLst>
                    <a:gd name="T0" fmla="*/ 0 w 13"/>
                    <a:gd name="T1" fmla="*/ 22 h 22"/>
                    <a:gd name="T2" fmla="*/ 5 w 13"/>
                    <a:gd name="T3" fmla="*/ 22 h 22"/>
                    <a:gd name="T4" fmla="*/ 9 w 13"/>
                    <a:gd name="T5" fmla="*/ 21 h 22"/>
                    <a:gd name="T6" fmla="*/ 11 w 13"/>
                    <a:gd name="T7" fmla="*/ 18 h 22"/>
                    <a:gd name="T8" fmla="*/ 13 w 13"/>
                    <a:gd name="T9" fmla="*/ 13 h 22"/>
                    <a:gd name="T10" fmla="*/ 13 w 13"/>
                    <a:gd name="T11" fmla="*/ 9 h 22"/>
                    <a:gd name="T12" fmla="*/ 11 w 13"/>
                    <a:gd name="T13" fmla="*/ 5 h 22"/>
                    <a:gd name="T14" fmla="*/ 9 w 13"/>
                    <a:gd name="T15" fmla="*/ 2 h 22"/>
                    <a:gd name="T16" fmla="*/ 3 w 13"/>
                    <a:gd name="T17" fmla="*/ 0 h 22"/>
                    <a:gd name="T18" fmla="*/ 0 w 13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9" y="21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9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6" name="Freeform 155"/>
                <p:cNvSpPr>
                  <a:spLocks/>
                </p:cNvSpPr>
                <p:nvPr/>
              </p:nvSpPr>
              <p:spPr bwMode="auto">
                <a:xfrm>
                  <a:off x="4925" y="2528"/>
                  <a:ext cx="82" cy="26"/>
                </a:xfrm>
                <a:custGeom>
                  <a:avLst/>
                  <a:gdLst>
                    <a:gd name="T0" fmla="*/ 22 w 247"/>
                    <a:gd name="T1" fmla="*/ 5 h 78"/>
                    <a:gd name="T2" fmla="*/ 9 w 247"/>
                    <a:gd name="T3" fmla="*/ 23 h 78"/>
                    <a:gd name="T4" fmla="*/ 23 w 247"/>
                    <a:gd name="T5" fmla="*/ 26 h 78"/>
                    <a:gd name="T6" fmla="*/ 38 w 247"/>
                    <a:gd name="T7" fmla="*/ 30 h 78"/>
                    <a:gd name="T8" fmla="*/ 52 w 247"/>
                    <a:gd name="T9" fmla="*/ 34 h 78"/>
                    <a:gd name="T10" fmla="*/ 67 w 247"/>
                    <a:gd name="T11" fmla="*/ 37 h 78"/>
                    <a:gd name="T12" fmla="*/ 80 w 247"/>
                    <a:gd name="T13" fmla="*/ 42 h 78"/>
                    <a:gd name="T14" fmla="*/ 95 w 247"/>
                    <a:gd name="T15" fmla="*/ 45 h 78"/>
                    <a:gd name="T16" fmla="*/ 109 w 247"/>
                    <a:gd name="T17" fmla="*/ 49 h 78"/>
                    <a:gd name="T18" fmla="*/ 124 w 247"/>
                    <a:gd name="T19" fmla="*/ 53 h 78"/>
                    <a:gd name="T20" fmla="*/ 138 w 247"/>
                    <a:gd name="T21" fmla="*/ 56 h 78"/>
                    <a:gd name="T22" fmla="*/ 153 w 247"/>
                    <a:gd name="T23" fmla="*/ 61 h 78"/>
                    <a:gd name="T24" fmla="*/ 169 w 247"/>
                    <a:gd name="T25" fmla="*/ 64 h 78"/>
                    <a:gd name="T26" fmla="*/ 183 w 247"/>
                    <a:gd name="T27" fmla="*/ 66 h 78"/>
                    <a:gd name="T28" fmla="*/ 198 w 247"/>
                    <a:gd name="T29" fmla="*/ 69 h 78"/>
                    <a:gd name="T30" fmla="*/ 212 w 247"/>
                    <a:gd name="T31" fmla="*/ 74 h 78"/>
                    <a:gd name="T32" fmla="*/ 228 w 247"/>
                    <a:gd name="T33" fmla="*/ 77 h 78"/>
                    <a:gd name="T34" fmla="*/ 244 w 247"/>
                    <a:gd name="T35" fmla="*/ 78 h 78"/>
                    <a:gd name="T36" fmla="*/ 247 w 247"/>
                    <a:gd name="T37" fmla="*/ 56 h 78"/>
                    <a:gd name="T38" fmla="*/ 233 w 247"/>
                    <a:gd name="T39" fmla="*/ 53 h 78"/>
                    <a:gd name="T40" fmla="*/ 218 w 247"/>
                    <a:gd name="T41" fmla="*/ 50 h 78"/>
                    <a:gd name="T42" fmla="*/ 202 w 247"/>
                    <a:gd name="T43" fmla="*/ 48 h 78"/>
                    <a:gd name="T44" fmla="*/ 188 w 247"/>
                    <a:gd name="T45" fmla="*/ 45 h 78"/>
                    <a:gd name="T46" fmla="*/ 173 w 247"/>
                    <a:gd name="T47" fmla="*/ 40 h 78"/>
                    <a:gd name="T48" fmla="*/ 159 w 247"/>
                    <a:gd name="T49" fmla="*/ 37 h 78"/>
                    <a:gd name="T50" fmla="*/ 144 w 247"/>
                    <a:gd name="T51" fmla="*/ 34 h 78"/>
                    <a:gd name="T52" fmla="*/ 130 w 247"/>
                    <a:gd name="T53" fmla="*/ 30 h 78"/>
                    <a:gd name="T54" fmla="*/ 115 w 247"/>
                    <a:gd name="T55" fmla="*/ 27 h 78"/>
                    <a:gd name="T56" fmla="*/ 100 w 247"/>
                    <a:gd name="T57" fmla="*/ 23 h 78"/>
                    <a:gd name="T58" fmla="*/ 86 w 247"/>
                    <a:gd name="T59" fmla="*/ 18 h 78"/>
                    <a:gd name="T60" fmla="*/ 73 w 247"/>
                    <a:gd name="T61" fmla="*/ 16 h 78"/>
                    <a:gd name="T62" fmla="*/ 58 w 247"/>
                    <a:gd name="T63" fmla="*/ 11 h 78"/>
                    <a:gd name="T64" fmla="*/ 44 w 247"/>
                    <a:gd name="T65" fmla="*/ 7 h 78"/>
                    <a:gd name="T66" fmla="*/ 29 w 247"/>
                    <a:gd name="T67" fmla="*/ 4 h 78"/>
                    <a:gd name="T68" fmla="*/ 15 w 247"/>
                    <a:gd name="T69" fmla="*/ 0 h 78"/>
                    <a:gd name="T70" fmla="*/ 0 w 247"/>
                    <a:gd name="T71" fmla="*/ 16 h 78"/>
                    <a:gd name="T72" fmla="*/ 22 w 247"/>
                    <a:gd name="T73" fmla="*/ 5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47" h="78">
                      <a:moveTo>
                        <a:pt x="22" y="5"/>
                      </a:moveTo>
                      <a:lnTo>
                        <a:pt x="9" y="23"/>
                      </a:lnTo>
                      <a:lnTo>
                        <a:pt x="23" y="26"/>
                      </a:lnTo>
                      <a:lnTo>
                        <a:pt x="38" y="30"/>
                      </a:lnTo>
                      <a:lnTo>
                        <a:pt x="52" y="34"/>
                      </a:lnTo>
                      <a:lnTo>
                        <a:pt x="67" y="37"/>
                      </a:lnTo>
                      <a:lnTo>
                        <a:pt x="80" y="42"/>
                      </a:lnTo>
                      <a:lnTo>
                        <a:pt x="95" y="45"/>
                      </a:lnTo>
                      <a:lnTo>
                        <a:pt x="109" y="49"/>
                      </a:lnTo>
                      <a:lnTo>
                        <a:pt x="124" y="53"/>
                      </a:lnTo>
                      <a:lnTo>
                        <a:pt x="138" y="56"/>
                      </a:lnTo>
                      <a:lnTo>
                        <a:pt x="153" y="61"/>
                      </a:lnTo>
                      <a:lnTo>
                        <a:pt x="169" y="64"/>
                      </a:lnTo>
                      <a:lnTo>
                        <a:pt x="183" y="66"/>
                      </a:lnTo>
                      <a:lnTo>
                        <a:pt x="198" y="69"/>
                      </a:lnTo>
                      <a:lnTo>
                        <a:pt x="212" y="74"/>
                      </a:lnTo>
                      <a:lnTo>
                        <a:pt x="228" y="77"/>
                      </a:lnTo>
                      <a:lnTo>
                        <a:pt x="244" y="78"/>
                      </a:lnTo>
                      <a:lnTo>
                        <a:pt x="247" y="56"/>
                      </a:lnTo>
                      <a:lnTo>
                        <a:pt x="233" y="53"/>
                      </a:lnTo>
                      <a:lnTo>
                        <a:pt x="218" y="50"/>
                      </a:lnTo>
                      <a:lnTo>
                        <a:pt x="202" y="48"/>
                      </a:lnTo>
                      <a:lnTo>
                        <a:pt x="188" y="45"/>
                      </a:lnTo>
                      <a:lnTo>
                        <a:pt x="173" y="40"/>
                      </a:lnTo>
                      <a:lnTo>
                        <a:pt x="159" y="37"/>
                      </a:lnTo>
                      <a:lnTo>
                        <a:pt x="144" y="34"/>
                      </a:lnTo>
                      <a:lnTo>
                        <a:pt x="130" y="30"/>
                      </a:lnTo>
                      <a:lnTo>
                        <a:pt x="115" y="27"/>
                      </a:lnTo>
                      <a:lnTo>
                        <a:pt x="100" y="23"/>
                      </a:lnTo>
                      <a:lnTo>
                        <a:pt x="86" y="18"/>
                      </a:lnTo>
                      <a:lnTo>
                        <a:pt x="73" y="16"/>
                      </a:lnTo>
                      <a:lnTo>
                        <a:pt x="58" y="11"/>
                      </a:lnTo>
                      <a:lnTo>
                        <a:pt x="44" y="7"/>
                      </a:lnTo>
                      <a:lnTo>
                        <a:pt x="29" y="4"/>
                      </a:lnTo>
                      <a:lnTo>
                        <a:pt x="15" y="0"/>
                      </a:lnTo>
                      <a:lnTo>
                        <a:pt x="0" y="16"/>
                      </a:lnTo>
                      <a:lnTo>
                        <a:pt x="2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7" name="Freeform 156"/>
                <p:cNvSpPr>
                  <a:spLocks/>
                </p:cNvSpPr>
                <p:nvPr/>
              </p:nvSpPr>
              <p:spPr bwMode="auto">
                <a:xfrm>
                  <a:off x="4925" y="2530"/>
                  <a:ext cx="47" cy="65"/>
                </a:xfrm>
                <a:custGeom>
                  <a:avLst/>
                  <a:gdLst>
                    <a:gd name="T0" fmla="*/ 143 w 143"/>
                    <a:gd name="T1" fmla="*/ 195 h 195"/>
                    <a:gd name="T2" fmla="*/ 143 w 143"/>
                    <a:gd name="T3" fmla="*/ 181 h 195"/>
                    <a:gd name="T4" fmla="*/ 132 w 143"/>
                    <a:gd name="T5" fmla="*/ 169 h 195"/>
                    <a:gd name="T6" fmla="*/ 122 w 143"/>
                    <a:gd name="T7" fmla="*/ 156 h 195"/>
                    <a:gd name="T8" fmla="*/ 114 w 143"/>
                    <a:gd name="T9" fmla="*/ 146 h 195"/>
                    <a:gd name="T10" fmla="*/ 106 w 143"/>
                    <a:gd name="T11" fmla="*/ 134 h 195"/>
                    <a:gd name="T12" fmla="*/ 98 w 143"/>
                    <a:gd name="T13" fmla="*/ 123 h 195"/>
                    <a:gd name="T14" fmla="*/ 89 w 143"/>
                    <a:gd name="T15" fmla="*/ 111 h 195"/>
                    <a:gd name="T16" fmla="*/ 82 w 143"/>
                    <a:gd name="T17" fmla="*/ 101 h 195"/>
                    <a:gd name="T18" fmla="*/ 73 w 143"/>
                    <a:gd name="T19" fmla="*/ 89 h 195"/>
                    <a:gd name="T20" fmla="*/ 66 w 143"/>
                    <a:gd name="T21" fmla="*/ 79 h 195"/>
                    <a:gd name="T22" fmla="*/ 58 w 143"/>
                    <a:gd name="T23" fmla="*/ 66 h 195"/>
                    <a:gd name="T24" fmla="*/ 52 w 143"/>
                    <a:gd name="T25" fmla="*/ 56 h 195"/>
                    <a:gd name="T26" fmla="*/ 45 w 143"/>
                    <a:gd name="T27" fmla="*/ 44 h 195"/>
                    <a:gd name="T28" fmla="*/ 38 w 143"/>
                    <a:gd name="T29" fmla="*/ 34 h 195"/>
                    <a:gd name="T30" fmla="*/ 32 w 143"/>
                    <a:gd name="T31" fmla="*/ 24 h 195"/>
                    <a:gd name="T32" fmla="*/ 28 w 143"/>
                    <a:gd name="T33" fmla="*/ 12 h 195"/>
                    <a:gd name="T34" fmla="*/ 22 w 143"/>
                    <a:gd name="T35" fmla="*/ 0 h 195"/>
                    <a:gd name="T36" fmla="*/ 0 w 143"/>
                    <a:gd name="T37" fmla="*/ 11 h 195"/>
                    <a:gd name="T38" fmla="*/ 6 w 143"/>
                    <a:gd name="T39" fmla="*/ 24 h 195"/>
                    <a:gd name="T40" fmla="*/ 12 w 143"/>
                    <a:gd name="T41" fmla="*/ 34 h 195"/>
                    <a:gd name="T42" fmla="*/ 18 w 143"/>
                    <a:gd name="T43" fmla="*/ 45 h 195"/>
                    <a:gd name="T44" fmla="*/ 25 w 143"/>
                    <a:gd name="T45" fmla="*/ 57 h 195"/>
                    <a:gd name="T46" fmla="*/ 31 w 143"/>
                    <a:gd name="T47" fmla="*/ 69 h 195"/>
                    <a:gd name="T48" fmla="*/ 39 w 143"/>
                    <a:gd name="T49" fmla="*/ 79 h 195"/>
                    <a:gd name="T50" fmla="*/ 47 w 143"/>
                    <a:gd name="T51" fmla="*/ 91 h 195"/>
                    <a:gd name="T52" fmla="*/ 54 w 143"/>
                    <a:gd name="T53" fmla="*/ 102 h 195"/>
                    <a:gd name="T54" fmla="*/ 61 w 143"/>
                    <a:gd name="T55" fmla="*/ 114 h 195"/>
                    <a:gd name="T56" fmla="*/ 70 w 143"/>
                    <a:gd name="T57" fmla="*/ 125 h 195"/>
                    <a:gd name="T58" fmla="*/ 77 w 143"/>
                    <a:gd name="T59" fmla="*/ 137 h 195"/>
                    <a:gd name="T60" fmla="*/ 87 w 143"/>
                    <a:gd name="T61" fmla="*/ 149 h 195"/>
                    <a:gd name="T62" fmla="*/ 96 w 143"/>
                    <a:gd name="T63" fmla="*/ 159 h 195"/>
                    <a:gd name="T64" fmla="*/ 105 w 143"/>
                    <a:gd name="T65" fmla="*/ 171 h 195"/>
                    <a:gd name="T66" fmla="*/ 114 w 143"/>
                    <a:gd name="T67" fmla="*/ 184 h 195"/>
                    <a:gd name="T68" fmla="*/ 124 w 143"/>
                    <a:gd name="T69" fmla="*/ 195 h 195"/>
                    <a:gd name="T70" fmla="*/ 124 w 143"/>
                    <a:gd name="T71" fmla="*/ 179 h 195"/>
                    <a:gd name="T72" fmla="*/ 143 w 143"/>
                    <a:gd name="T73" fmla="*/ 195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3" h="195">
                      <a:moveTo>
                        <a:pt x="143" y="195"/>
                      </a:moveTo>
                      <a:lnTo>
                        <a:pt x="143" y="181"/>
                      </a:lnTo>
                      <a:lnTo>
                        <a:pt x="132" y="169"/>
                      </a:lnTo>
                      <a:lnTo>
                        <a:pt x="122" y="156"/>
                      </a:lnTo>
                      <a:lnTo>
                        <a:pt x="114" y="146"/>
                      </a:lnTo>
                      <a:lnTo>
                        <a:pt x="106" y="134"/>
                      </a:lnTo>
                      <a:lnTo>
                        <a:pt x="98" y="123"/>
                      </a:lnTo>
                      <a:lnTo>
                        <a:pt x="89" y="111"/>
                      </a:lnTo>
                      <a:lnTo>
                        <a:pt x="82" y="101"/>
                      </a:lnTo>
                      <a:lnTo>
                        <a:pt x="73" y="89"/>
                      </a:lnTo>
                      <a:lnTo>
                        <a:pt x="66" y="79"/>
                      </a:lnTo>
                      <a:lnTo>
                        <a:pt x="58" y="66"/>
                      </a:lnTo>
                      <a:lnTo>
                        <a:pt x="52" y="56"/>
                      </a:lnTo>
                      <a:lnTo>
                        <a:pt x="45" y="44"/>
                      </a:lnTo>
                      <a:lnTo>
                        <a:pt x="38" y="34"/>
                      </a:lnTo>
                      <a:lnTo>
                        <a:pt x="32" y="24"/>
                      </a:lnTo>
                      <a:lnTo>
                        <a:pt x="28" y="12"/>
                      </a:lnTo>
                      <a:lnTo>
                        <a:pt x="22" y="0"/>
                      </a:lnTo>
                      <a:lnTo>
                        <a:pt x="0" y="11"/>
                      </a:lnTo>
                      <a:lnTo>
                        <a:pt x="6" y="24"/>
                      </a:lnTo>
                      <a:lnTo>
                        <a:pt x="12" y="34"/>
                      </a:lnTo>
                      <a:lnTo>
                        <a:pt x="18" y="45"/>
                      </a:lnTo>
                      <a:lnTo>
                        <a:pt x="25" y="57"/>
                      </a:lnTo>
                      <a:lnTo>
                        <a:pt x="31" y="69"/>
                      </a:lnTo>
                      <a:lnTo>
                        <a:pt x="39" y="79"/>
                      </a:lnTo>
                      <a:lnTo>
                        <a:pt x="47" y="91"/>
                      </a:lnTo>
                      <a:lnTo>
                        <a:pt x="54" y="102"/>
                      </a:lnTo>
                      <a:lnTo>
                        <a:pt x="61" y="114"/>
                      </a:lnTo>
                      <a:lnTo>
                        <a:pt x="70" y="125"/>
                      </a:lnTo>
                      <a:lnTo>
                        <a:pt x="77" y="137"/>
                      </a:lnTo>
                      <a:lnTo>
                        <a:pt x="87" y="149"/>
                      </a:lnTo>
                      <a:lnTo>
                        <a:pt x="96" y="159"/>
                      </a:lnTo>
                      <a:lnTo>
                        <a:pt x="105" y="171"/>
                      </a:lnTo>
                      <a:lnTo>
                        <a:pt x="114" y="184"/>
                      </a:lnTo>
                      <a:lnTo>
                        <a:pt x="124" y="195"/>
                      </a:lnTo>
                      <a:lnTo>
                        <a:pt x="124" y="179"/>
                      </a:lnTo>
                      <a:lnTo>
                        <a:pt x="143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8" name="Freeform 157"/>
                <p:cNvSpPr>
                  <a:spLocks/>
                </p:cNvSpPr>
                <p:nvPr/>
              </p:nvSpPr>
              <p:spPr bwMode="auto">
                <a:xfrm>
                  <a:off x="4923" y="2589"/>
                  <a:ext cx="49" cy="35"/>
                </a:xfrm>
                <a:custGeom>
                  <a:avLst/>
                  <a:gdLst>
                    <a:gd name="T0" fmla="*/ 22 w 149"/>
                    <a:gd name="T1" fmla="*/ 92 h 104"/>
                    <a:gd name="T2" fmla="*/ 16 w 149"/>
                    <a:gd name="T3" fmla="*/ 104 h 104"/>
                    <a:gd name="T4" fmla="*/ 24 w 149"/>
                    <a:gd name="T5" fmla="*/ 101 h 104"/>
                    <a:gd name="T6" fmla="*/ 32 w 149"/>
                    <a:gd name="T7" fmla="*/ 98 h 104"/>
                    <a:gd name="T8" fmla="*/ 40 w 149"/>
                    <a:gd name="T9" fmla="*/ 93 h 104"/>
                    <a:gd name="T10" fmla="*/ 48 w 149"/>
                    <a:gd name="T11" fmla="*/ 89 h 104"/>
                    <a:gd name="T12" fmla="*/ 57 w 149"/>
                    <a:gd name="T13" fmla="*/ 85 h 104"/>
                    <a:gd name="T14" fmla="*/ 66 w 149"/>
                    <a:gd name="T15" fmla="*/ 80 h 104"/>
                    <a:gd name="T16" fmla="*/ 74 w 149"/>
                    <a:gd name="T17" fmla="*/ 76 h 104"/>
                    <a:gd name="T18" fmla="*/ 83 w 149"/>
                    <a:gd name="T19" fmla="*/ 69 h 104"/>
                    <a:gd name="T20" fmla="*/ 92 w 149"/>
                    <a:gd name="T21" fmla="*/ 63 h 104"/>
                    <a:gd name="T22" fmla="*/ 101 w 149"/>
                    <a:gd name="T23" fmla="*/ 58 h 104"/>
                    <a:gd name="T24" fmla="*/ 109 w 149"/>
                    <a:gd name="T25" fmla="*/ 51 h 104"/>
                    <a:gd name="T26" fmla="*/ 118 w 149"/>
                    <a:gd name="T27" fmla="*/ 45 h 104"/>
                    <a:gd name="T28" fmla="*/ 125 w 149"/>
                    <a:gd name="T29" fmla="*/ 38 h 104"/>
                    <a:gd name="T30" fmla="*/ 134 w 149"/>
                    <a:gd name="T31" fmla="*/ 31 h 104"/>
                    <a:gd name="T32" fmla="*/ 141 w 149"/>
                    <a:gd name="T33" fmla="*/ 24 h 104"/>
                    <a:gd name="T34" fmla="*/ 149 w 149"/>
                    <a:gd name="T35" fmla="*/ 16 h 104"/>
                    <a:gd name="T36" fmla="*/ 130 w 149"/>
                    <a:gd name="T37" fmla="*/ 0 h 104"/>
                    <a:gd name="T38" fmla="*/ 124 w 149"/>
                    <a:gd name="T39" fmla="*/ 8 h 104"/>
                    <a:gd name="T40" fmla="*/ 118 w 149"/>
                    <a:gd name="T41" fmla="*/ 15 h 104"/>
                    <a:gd name="T42" fmla="*/ 111 w 149"/>
                    <a:gd name="T43" fmla="*/ 21 h 104"/>
                    <a:gd name="T44" fmla="*/ 104 w 149"/>
                    <a:gd name="T45" fmla="*/ 26 h 104"/>
                    <a:gd name="T46" fmla="*/ 95 w 149"/>
                    <a:gd name="T47" fmla="*/ 34 h 104"/>
                    <a:gd name="T48" fmla="*/ 88 w 149"/>
                    <a:gd name="T49" fmla="*/ 38 h 104"/>
                    <a:gd name="T50" fmla="*/ 79 w 149"/>
                    <a:gd name="T51" fmla="*/ 44 h 104"/>
                    <a:gd name="T52" fmla="*/ 72 w 149"/>
                    <a:gd name="T53" fmla="*/ 50 h 104"/>
                    <a:gd name="T54" fmla="*/ 63 w 149"/>
                    <a:gd name="T55" fmla="*/ 54 h 104"/>
                    <a:gd name="T56" fmla="*/ 54 w 149"/>
                    <a:gd name="T57" fmla="*/ 60 h 104"/>
                    <a:gd name="T58" fmla="*/ 47 w 149"/>
                    <a:gd name="T59" fmla="*/ 64 h 104"/>
                    <a:gd name="T60" fmla="*/ 38 w 149"/>
                    <a:gd name="T61" fmla="*/ 69 h 104"/>
                    <a:gd name="T62" fmla="*/ 29 w 149"/>
                    <a:gd name="T63" fmla="*/ 72 h 104"/>
                    <a:gd name="T64" fmla="*/ 22 w 149"/>
                    <a:gd name="T65" fmla="*/ 76 h 104"/>
                    <a:gd name="T66" fmla="*/ 15 w 149"/>
                    <a:gd name="T67" fmla="*/ 79 h 104"/>
                    <a:gd name="T68" fmla="*/ 6 w 149"/>
                    <a:gd name="T69" fmla="*/ 83 h 104"/>
                    <a:gd name="T70" fmla="*/ 0 w 149"/>
                    <a:gd name="T71" fmla="*/ 96 h 104"/>
                    <a:gd name="T72" fmla="*/ 22 w 149"/>
                    <a:gd name="T73" fmla="*/ 9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9" h="104">
                      <a:moveTo>
                        <a:pt x="22" y="92"/>
                      </a:moveTo>
                      <a:lnTo>
                        <a:pt x="16" y="104"/>
                      </a:lnTo>
                      <a:lnTo>
                        <a:pt x="24" y="101"/>
                      </a:lnTo>
                      <a:lnTo>
                        <a:pt x="32" y="98"/>
                      </a:lnTo>
                      <a:lnTo>
                        <a:pt x="40" y="93"/>
                      </a:lnTo>
                      <a:lnTo>
                        <a:pt x="48" y="89"/>
                      </a:lnTo>
                      <a:lnTo>
                        <a:pt x="57" y="85"/>
                      </a:lnTo>
                      <a:lnTo>
                        <a:pt x="66" y="80"/>
                      </a:lnTo>
                      <a:lnTo>
                        <a:pt x="74" y="76"/>
                      </a:lnTo>
                      <a:lnTo>
                        <a:pt x="83" y="69"/>
                      </a:lnTo>
                      <a:lnTo>
                        <a:pt x="92" y="63"/>
                      </a:lnTo>
                      <a:lnTo>
                        <a:pt x="101" y="58"/>
                      </a:lnTo>
                      <a:lnTo>
                        <a:pt x="109" y="51"/>
                      </a:lnTo>
                      <a:lnTo>
                        <a:pt x="118" y="45"/>
                      </a:lnTo>
                      <a:lnTo>
                        <a:pt x="125" y="38"/>
                      </a:lnTo>
                      <a:lnTo>
                        <a:pt x="134" y="31"/>
                      </a:lnTo>
                      <a:lnTo>
                        <a:pt x="141" y="24"/>
                      </a:lnTo>
                      <a:lnTo>
                        <a:pt x="149" y="16"/>
                      </a:lnTo>
                      <a:lnTo>
                        <a:pt x="130" y="0"/>
                      </a:lnTo>
                      <a:lnTo>
                        <a:pt x="124" y="8"/>
                      </a:lnTo>
                      <a:lnTo>
                        <a:pt x="118" y="15"/>
                      </a:lnTo>
                      <a:lnTo>
                        <a:pt x="111" y="21"/>
                      </a:lnTo>
                      <a:lnTo>
                        <a:pt x="104" y="26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79" y="44"/>
                      </a:lnTo>
                      <a:lnTo>
                        <a:pt x="72" y="50"/>
                      </a:lnTo>
                      <a:lnTo>
                        <a:pt x="63" y="54"/>
                      </a:lnTo>
                      <a:lnTo>
                        <a:pt x="54" y="60"/>
                      </a:lnTo>
                      <a:lnTo>
                        <a:pt x="47" y="64"/>
                      </a:lnTo>
                      <a:lnTo>
                        <a:pt x="38" y="69"/>
                      </a:lnTo>
                      <a:lnTo>
                        <a:pt x="29" y="72"/>
                      </a:lnTo>
                      <a:lnTo>
                        <a:pt x="22" y="76"/>
                      </a:lnTo>
                      <a:lnTo>
                        <a:pt x="15" y="79"/>
                      </a:lnTo>
                      <a:lnTo>
                        <a:pt x="6" y="83"/>
                      </a:lnTo>
                      <a:lnTo>
                        <a:pt x="0" y="96"/>
                      </a:lnTo>
                      <a:lnTo>
                        <a:pt x="22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69" name="Freeform 158"/>
                <p:cNvSpPr>
                  <a:spLocks/>
                </p:cNvSpPr>
                <p:nvPr/>
              </p:nvSpPr>
              <p:spPr bwMode="auto">
                <a:xfrm>
                  <a:off x="4923" y="2620"/>
                  <a:ext cx="40" cy="44"/>
                </a:xfrm>
                <a:custGeom>
                  <a:avLst/>
                  <a:gdLst>
                    <a:gd name="T0" fmla="*/ 121 w 121"/>
                    <a:gd name="T1" fmla="*/ 110 h 131"/>
                    <a:gd name="T2" fmla="*/ 111 w 121"/>
                    <a:gd name="T3" fmla="*/ 106 h 131"/>
                    <a:gd name="T4" fmla="*/ 101 w 121"/>
                    <a:gd name="T5" fmla="*/ 100 h 131"/>
                    <a:gd name="T6" fmla="*/ 92 w 121"/>
                    <a:gd name="T7" fmla="*/ 94 h 131"/>
                    <a:gd name="T8" fmla="*/ 83 w 121"/>
                    <a:gd name="T9" fmla="*/ 89 h 131"/>
                    <a:gd name="T10" fmla="*/ 76 w 121"/>
                    <a:gd name="T11" fmla="*/ 84 h 131"/>
                    <a:gd name="T12" fmla="*/ 69 w 121"/>
                    <a:gd name="T13" fmla="*/ 78 h 131"/>
                    <a:gd name="T14" fmla="*/ 61 w 121"/>
                    <a:gd name="T15" fmla="*/ 71 h 131"/>
                    <a:gd name="T16" fmla="*/ 54 w 121"/>
                    <a:gd name="T17" fmla="*/ 65 h 131"/>
                    <a:gd name="T18" fmla="*/ 48 w 121"/>
                    <a:gd name="T19" fmla="*/ 58 h 131"/>
                    <a:gd name="T20" fmla="*/ 44 w 121"/>
                    <a:gd name="T21" fmla="*/ 52 h 131"/>
                    <a:gd name="T22" fmla="*/ 40 w 121"/>
                    <a:gd name="T23" fmla="*/ 44 h 131"/>
                    <a:gd name="T24" fmla="*/ 35 w 121"/>
                    <a:gd name="T25" fmla="*/ 36 h 131"/>
                    <a:gd name="T26" fmla="*/ 31 w 121"/>
                    <a:gd name="T27" fmla="*/ 29 h 131"/>
                    <a:gd name="T28" fmla="*/ 28 w 121"/>
                    <a:gd name="T29" fmla="*/ 19 h 131"/>
                    <a:gd name="T30" fmla="*/ 25 w 121"/>
                    <a:gd name="T31" fmla="*/ 9 h 131"/>
                    <a:gd name="T32" fmla="*/ 22 w 121"/>
                    <a:gd name="T33" fmla="*/ 0 h 131"/>
                    <a:gd name="T34" fmla="*/ 0 w 121"/>
                    <a:gd name="T35" fmla="*/ 4 h 131"/>
                    <a:gd name="T36" fmla="*/ 3 w 121"/>
                    <a:gd name="T37" fmla="*/ 16 h 131"/>
                    <a:gd name="T38" fmla="*/ 6 w 121"/>
                    <a:gd name="T39" fmla="*/ 26 h 131"/>
                    <a:gd name="T40" fmla="*/ 10 w 121"/>
                    <a:gd name="T41" fmla="*/ 36 h 131"/>
                    <a:gd name="T42" fmla="*/ 13 w 121"/>
                    <a:gd name="T43" fmla="*/ 46 h 131"/>
                    <a:gd name="T44" fmla="*/ 19 w 121"/>
                    <a:gd name="T45" fmla="*/ 55 h 131"/>
                    <a:gd name="T46" fmla="*/ 25 w 121"/>
                    <a:gd name="T47" fmla="*/ 65 h 131"/>
                    <a:gd name="T48" fmla="*/ 31 w 121"/>
                    <a:gd name="T49" fmla="*/ 73 h 131"/>
                    <a:gd name="T50" fmla="*/ 38 w 121"/>
                    <a:gd name="T51" fmla="*/ 81 h 131"/>
                    <a:gd name="T52" fmla="*/ 45 w 121"/>
                    <a:gd name="T53" fmla="*/ 89 h 131"/>
                    <a:gd name="T54" fmla="*/ 53 w 121"/>
                    <a:gd name="T55" fmla="*/ 96 h 131"/>
                    <a:gd name="T56" fmla="*/ 61 w 121"/>
                    <a:gd name="T57" fmla="*/ 103 h 131"/>
                    <a:gd name="T58" fmla="*/ 70 w 121"/>
                    <a:gd name="T59" fmla="*/ 109 h 131"/>
                    <a:gd name="T60" fmla="*/ 80 w 121"/>
                    <a:gd name="T61" fmla="*/ 115 h 131"/>
                    <a:gd name="T62" fmla="*/ 89 w 121"/>
                    <a:gd name="T63" fmla="*/ 121 h 131"/>
                    <a:gd name="T64" fmla="*/ 99 w 121"/>
                    <a:gd name="T65" fmla="*/ 126 h 131"/>
                    <a:gd name="T66" fmla="*/ 111 w 121"/>
                    <a:gd name="T67" fmla="*/ 131 h 131"/>
                    <a:gd name="T68" fmla="*/ 121 w 121"/>
                    <a:gd name="T69" fmla="*/ 1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1" h="131">
                      <a:moveTo>
                        <a:pt x="121" y="110"/>
                      </a:moveTo>
                      <a:lnTo>
                        <a:pt x="111" y="106"/>
                      </a:lnTo>
                      <a:lnTo>
                        <a:pt x="101" y="100"/>
                      </a:lnTo>
                      <a:lnTo>
                        <a:pt x="92" y="94"/>
                      </a:lnTo>
                      <a:lnTo>
                        <a:pt x="83" y="89"/>
                      </a:lnTo>
                      <a:lnTo>
                        <a:pt x="76" y="84"/>
                      </a:lnTo>
                      <a:lnTo>
                        <a:pt x="69" y="78"/>
                      </a:lnTo>
                      <a:lnTo>
                        <a:pt x="61" y="71"/>
                      </a:lnTo>
                      <a:lnTo>
                        <a:pt x="54" y="65"/>
                      </a:lnTo>
                      <a:lnTo>
                        <a:pt x="48" y="58"/>
                      </a:lnTo>
                      <a:lnTo>
                        <a:pt x="44" y="52"/>
                      </a:lnTo>
                      <a:lnTo>
                        <a:pt x="40" y="44"/>
                      </a:lnTo>
                      <a:lnTo>
                        <a:pt x="35" y="36"/>
                      </a:lnTo>
                      <a:lnTo>
                        <a:pt x="31" y="29"/>
                      </a:lnTo>
                      <a:lnTo>
                        <a:pt x="28" y="19"/>
                      </a:lnTo>
                      <a:lnTo>
                        <a:pt x="25" y="9"/>
                      </a:lnTo>
                      <a:lnTo>
                        <a:pt x="22" y="0"/>
                      </a:lnTo>
                      <a:lnTo>
                        <a:pt x="0" y="4"/>
                      </a:lnTo>
                      <a:lnTo>
                        <a:pt x="3" y="16"/>
                      </a:lnTo>
                      <a:lnTo>
                        <a:pt x="6" y="26"/>
                      </a:lnTo>
                      <a:lnTo>
                        <a:pt x="10" y="36"/>
                      </a:lnTo>
                      <a:lnTo>
                        <a:pt x="13" y="46"/>
                      </a:lnTo>
                      <a:lnTo>
                        <a:pt x="19" y="55"/>
                      </a:lnTo>
                      <a:lnTo>
                        <a:pt x="25" y="65"/>
                      </a:lnTo>
                      <a:lnTo>
                        <a:pt x="31" y="73"/>
                      </a:lnTo>
                      <a:lnTo>
                        <a:pt x="38" y="81"/>
                      </a:lnTo>
                      <a:lnTo>
                        <a:pt x="45" y="89"/>
                      </a:lnTo>
                      <a:lnTo>
                        <a:pt x="53" y="96"/>
                      </a:lnTo>
                      <a:lnTo>
                        <a:pt x="61" y="103"/>
                      </a:lnTo>
                      <a:lnTo>
                        <a:pt x="70" y="109"/>
                      </a:lnTo>
                      <a:lnTo>
                        <a:pt x="80" y="115"/>
                      </a:lnTo>
                      <a:lnTo>
                        <a:pt x="89" y="121"/>
                      </a:lnTo>
                      <a:lnTo>
                        <a:pt x="99" y="126"/>
                      </a:lnTo>
                      <a:lnTo>
                        <a:pt x="111" y="131"/>
                      </a:lnTo>
                      <a:lnTo>
                        <a:pt x="121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0" name="Freeform 159"/>
                <p:cNvSpPr>
                  <a:spLocks/>
                </p:cNvSpPr>
                <p:nvPr/>
              </p:nvSpPr>
              <p:spPr bwMode="auto">
                <a:xfrm>
                  <a:off x="4960" y="2657"/>
                  <a:ext cx="36" cy="11"/>
                </a:xfrm>
                <a:custGeom>
                  <a:avLst/>
                  <a:gdLst>
                    <a:gd name="T0" fmla="*/ 107 w 110"/>
                    <a:gd name="T1" fmla="*/ 11 h 35"/>
                    <a:gd name="T2" fmla="*/ 102 w 110"/>
                    <a:gd name="T3" fmla="*/ 12 h 35"/>
                    <a:gd name="T4" fmla="*/ 96 w 110"/>
                    <a:gd name="T5" fmla="*/ 12 h 35"/>
                    <a:gd name="T6" fmla="*/ 90 w 110"/>
                    <a:gd name="T7" fmla="*/ 12 h 35"/>
                    <a:gd name="T8" fmla="*/ 77 w 110"/>
                    <a:gd name="T9" fmla="*/ 12 h 35"/>
                    <a:gd name="T10" fmla="*/ 71 w 110"/>
                    <a:gd name="T11" fmla="*/ 14 h 35"/>
                    <a:gd name="T12" fmla="*/ 65 w 110"/>
                    <a:gd name="T13" fmla="*/ 12 h 35"/>
                    <a:gd name="T14" fmla="*/ 59 w 110"/>
                    <a:gd name="T15" fmla="*/ 12 h 35"/>
                    <a:gd name="T16" fmla="*/ 54 w 110"/>
                    <a:gd name="T17" fmla="*/ 12 h 35"/>
                    <a:gd name="T18" fmla="*/ 48 w 110"/>
                    <a:gd name="T19" fmla="*/ 12 h 35"/>
                    <a:gd name="T20" fmla="*/ 41 w 110"/>
                    <a:gd name="T21" fmla="*/ 9 h 35"/>
                    <a:gd name="T22" fmla="*/ 35 w 110"/>
                    <a:gd name="T23" fmla="*/ 8 h 35"/>
                    <a:gd name="T24" fmla="*/ 29 w 110"/>
                    <a:gd name="T25" fmla="*/ 6 h 35"/>
                    <a:gd name="T26" fmla="*/ 23 w 110"/>
                    <a:gd name="T27" fmla="*/ 5 h 35"/>
                    <a:gd name="T28" fmla="*/ 16 w 110"/>
                    <a:gd name="T29" fmla="*/ 2 h 35"/>
                    <a:gd name="T30" fmla="*/ 10 w 110"/>
                    <a:gd name="T31" fmla="*/ 0 h 35"/>
                    <a:gd name="T32" fmla="*/ 0 w 110"/>
                    <a:gd name="T33" fmla="*/ 21 h 35"/>
                    <a:gd name="T34" fmla="*/ 7 w 110"/>
                    <a:gd name="T35" fmla="*/ 24 h 35"/>
                    <a:gd name="T36" fmla="*/ 16 w 110"/>
                    <a:gd name="T37" fmla="*/ 27 h 35"/>
                    <a:gd name="T38" fmla="*/ 23 w 110"/>
                    <a:gd name="T39" fmla="*/ 30 h 35"/>
                    <a:gd name="T40" fmla="*/ 30 w 110"/>
                    <a:gd name="T41" fmla="*/ 31 h 35"/>
                    <a:gd name="T42" fmla="*/ 36 w 110"/>
                    <a:gd name="T43" fmla="*/ 32 h 35"/>
                    <a:gd name="T44" fmla="*/ 43 w 110"/>
                    <a:gd name="T45" fmla="*/ 34 h 35"/>
                    <a:gd name="T46" fmla="*/ 51 w 110"/>
                    <a:gd name="T47" fmla="*/ 35 h 35"/>
                    <a:gd name="T48" fmla="*/ 58 w 110"/>
                    <a:gd name="T49" fmla="*/ 35 h 35"/>
                    <a:gd name="T50" fmla="*/ 64 w 110"/>
                    <a:gd name="T51" fmla="*/ 35 h 35"/>
                    <a:gd name="T52" fmla="*/ 71 w 110"/>
                    <a:gd name="T53" fmla="*/ 35 h 35"/>
                    <a:gd name="T54" fmla="*/ 78 w 110"/>
                    <a:gd name="T55" fmla="*/ 35 h 35"/>
                    <a:gd name="T56" fmla="*/ 91 w 110"/>
                    <a:gd name="T57" fmla="*/ 35 h 35"/>
                    <a:gd name="T58" fmla="*/ 97 w 110"/>
                    <a:gd name="T59" fmla="*/ 35 h 35"/>
                    <a:gd name="T60" fmla="*/ 105 w 110"/>
                    <a:gd name="T61" fmla="*/ 34 h 35"/>
                    <a:gd name="T62" fmla="*/ 110 w 110"/>
                    <a:gd name="T63" fmla="*/ 34 h 35"/>
                    <a:gd name="T64" fmla="*/ 107 w 110"/>
                    <a:gd name="T65" fmla="*/ 1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0" h="35">
                      <a:moveTo>
                        <a:pt x="107" y="11"/>
                      </a:moveTo>
                      <a:lnTo>
                        <a:pt x="102" y="12"/>
                      </a:lnTo>
                      <a:lnTo>
                        <a:pt x="96" y="12"/>
                      </a:lnTo>
                      <a:lnTo>
                        <a:pt x="90" y="12"/>
                      </a:lnTo>
                      <a:lnTo>
                        <a:pt x="77" y="12"/>
                      </a:lnTo>
                      <a:lnTo>
                        <a:pt x="71" y="14"/>
                      </a:lnTo>
                      <a:lnTo>
                        <a:pt x="65" y="12"/>
                      </a:lnTo>
                      <a:lnTo>
                        <a:pt x="59" y="12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41" y="9"/>
                      </a:lnTo>
                      <a:lnTo>
                        <a:pt x="35" y="8"/>
                      </a:lnTo>
                      <a:lnTo>
                        <a:pt x="29" y="6"/>
                      </a:lnTo>
                      <a:lnTo>
                        <a:pt x="23" y="5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0" y="21"/>
                      </a:lnTo>
                      <a:lnTo>
                        <a:pt x="7" y="24"/>
                      </a:lnTo>
                      <a:lnTo>
                        <a:pt x="16" y="27"/>
                      </a:lnTo>
                      <a:lnTo>
                        <a:pt x="23" y="30"/>
                      </a:lnTo>
                      <a:lnTo>
                        <a:pt x="30" y="31"/>
                      </a:lnTo>
                      <a:lnTo>
                        <a:pt x="36" y="32"/>
                      </a:lnTo>
                      <a:lnTo>
                        <a:pt x="43" y="34"/>
                      </a:lnTo>
                      <a:lnTo>
                        <a:pt x="51" y="35"/>
                      </a:lnTo>
                      <a:lnTo>
                        <a:pt x="58" y="35"/>
                      </a:lnTo>
                      <a:lnTo>
                        <a:pt x="64" y="35"/>
                      </a:lnTo>
                      <a:lnTo>
                        <a:pt x="71" y="35"/>
                      </a:lnTo>
                      <a:lnTo>
                        <a:pt x="78" y="35"/>
                      </a:lnTo>
                      <a:lnTo>
                        <a:pt x="91" y="35"/>
                      </a:lnTo>
                      <a:lnTo>
                        <a:pt x="97" y="35"/>
                      </a:lnTo>
                      <a:lnTo>
                        <a:pt x="105" y="34"/>
                      </a:lnTo>
                      <a:lnTo>
                        <a:pt x="110" y="34"/>
                      </a:lnTo>
                      <a:lnTo>
                        <a:pt x="107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1" name="Freeform 160"/>
                <p:cNvSpPr>
                  <a:spLocks/>
                </p:cNvSpPr>
                <p:nvPr/>
              </p:nvSpPr>
              <p:spPr bwMode="auto">
                <a:xfrm>
                  <a:off x="4995" y="2651"/>
                  <a:ext cx="35" cy="17"/>
                </a:xfrm>
                <a:custGeom>
                  <a:avLst/>
                  <a:gdLst>
                    <a:gd name="T0" fmla="*/ 104 w 104"/>
                    <a:gd name="T1" fmla="*/ 0 h 50"/>
                    <a:gd name="T2" fmla="*/ 96 w 104"/>
                    <a:gd name="T3" fmla="*/ 0 h 50"/>
                    <a:gd name="T4" fmla="*/ 89 w 104"/>
                    <a:gd name="T5" fmla="*/ 2 h 50"/>
                    <a:gd name="T6" fmla="*/ 82 w 104"/>
                    <a:gd name="T7" fmla="*/ 2 h 50"/>
                    <a:gd name="T8" fmla="*/ 75 w 104"/>
                    <a:gd name="T9" fmla="*/ 5 h 50"/>
                    <a:gd name="T10" fmla="*/ 69 w 104"/>
                    <a:gd name="T11" fmla="*/ 6 h 50"/>
                    <a:gd name="T12" fmla="*/ 63 w 104"/>
                    <a:gd name="T13" fmla="*/ 8 h 50"/>
                    <a:gd name="T14" fmla="*/ 56 w 104"/>
                    <a:gd name="T15" fmla="*/ 11 h 50"/>
                    <a:gd name="T16" fmla="*/ 50 w 104"/>
                    <a:gd name="T17" fmla="*/ 14 h 50"/>
                    <a:gd name="T18" fmla="*/ 43 w 104"/>
                    <a:gd name="T19" fmla="*/ 15 h 50"/>
                    <a:gd name="T20" fmla="*/ 37 w 104"/>
                    <a:gd name="T21" fmla="*/ 18 h 50"/>
                    <a:gd name="T22" fmla="*/ 31 w 104"/>
                    <a:gd name="T23" fmla="*/ 19 h 50"/>
                    <a:gd name="T24" fmla="*/ 25 w 104"/>
                    <a:gd name="T25" fmla="*/ 22 h 50"/>
                    <a:gd name="T26" fmla="*/ 19 w 104"/>
                    <a:gd name="T27" fmla="*/ 22 h 50"/>
                    <a:gd name="T28" fmla="*/ 14 w 104"/>
                    <a:gd name="T29" fmla="*/ 24 h 50"/>
                    <a:gd name="T30" fmla="*/ 8 w 104"/>
                    <a:gd name="T31" fmla="*/ 25 h 50"/>
                    <a:gd name="T32" fmla="*/ 0 w 104"/>
                    <a:gd name="T33" fmla="*/ 27 h 50"/>
                    <a:gd name="T34" fmla="*/ 3 w 104"/>
                    <a:gd name="T35" fmla="*/ 50 h 50"/>
                    <a:gd name="T36" fmla="*/ 11 w 104"/>
                    <a:gd name="T37" fmla="*/ 48 h 50"/>
                    <a:gd name="T38" fmla="*/ 18 w 104"/>
                    <a:gd name="T39" fmla="*/ 47 h 50"/>
                    <a:gd name="T40" fmla="*/ 24 w 104"/>
                    <a:gd name="T41" fmla="*/ 46 h 50"/>
                    <a:gd name="T42" fmla="*/ 32 w 104"/>
                    <a:gd name="T43" fmla="*/ 44 h 50"/>
                    <a:gd name="T44" fmla="*/ 38 w 104"/>
                    <a:gd name="T45" fmla="*/ 41 h 50"/>
                    <a:gd name="T46" fmla="*/ 44 w 104"/>
                    <a:gd name="T47" fmla="*/ 38 h 50"/>
                    <a:gd name="T48" fmla="*/ 51 w 104"/>
                    <a:gd name="T49" fmla="*/ 37 h 50"/>
                    <a:gd name="T50" fmla="*/ 57 w 104"/>
                    <a:gd name="T51" fmla="*/ 34 h 50"/>
                    <a:gd name="T52" fmla="*/ 63 w 104"/>
                    <a:gd name="T53" fmla="*/ 32 h 50"/>
                    <a:gd name="T54" fmla="*/ 69 w 104"/>
                    <a:gd name="T55" fmla="*/ 31 h 50"/>
                    <a:gd name="T56" fmla="*/ 75 w 104"/>
                    <a:gd name="T57" fmla="*/ 30 h 50"/>
                    <a:gd name="T58" fmla="*/ 82 w 104"/>
                    <a:gd name="T59" fmla="*/ 28 h 50"/>
                    <a:gd name="T60" fmla="*/ 86 w 104"/>
                    <a:gd name="T61" fmla="*/ 25 h 50"/>
                    <a:gd name="T62" fmla="*/ 93 w 104"/>
                    <a:gd name="T63" fmla="*/ 25 h 50"/>
                    <a:gd name="T64" fmla="*/ 98 w 104"/>
                    <a:gd name="T65" fmla="*/ 24 h 50"/>
                    <a:gd name="T66" fmla="*/ 104 w 104"/>
                    <a:gd name="T67" fmla="*/ 24 h 50"/>
                    <a:gd name="T68" fmla="*/ 104 w 104"/>
                    <a:gd name="T6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4" h="50">
                      <a:moveTo>
                        <a:pt x="104" y="0"/>
                      </a:moveTo>
                      <a:lnTo>
                        <a:pt x="96" y="0"/>
                      </a:lnTo>
                      <a:lnTo>
                        <a:pt x="89" y="2"/>
                      </a:lnTo>
                      <a:lnTo>
                        <a:pt x="82" y="2"/>
                      </a:lnTo>
                      <a:lnTo>
                        <a:pt x="75" y="5"/>
                      </a:lnTo>
                      <a:lnTo>
                        <a:pt x="69" y="6"/>
                      </a:lnTo>
                      <a:lnTo>
                        <a:pt x="63" y="8"/>
                      </a:lnTo>
                      <a:lnTo>
                        <a:pt x="56" y="11"/>
                      </a:lnTo>
                      <a:lnTo>
                        <a:pt x="50" y="14"/>
                      </a:lnTo>
                      <a:lnTo>
                        <a:pt x="43" y="15"/>
                      </a:lnTo>
                      <a:lnTo>
                        <a:pt x="37" y="18"/>
                      </a:lnTo>
                      <a:lnTo>
                        <a:pt x="31" y="19"/>
                      </a:lnTo>
                      <a:lnTo>
                        <a:pt x="25" y="22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8" y="25"/>
                      </a:lnTo>
                      <a:lnTo>
                        <a:pt x="0" y="27"/>
                      </a:lnTo>
                      <a:lnTo>
                        <a:pt x="3" y="50"/>
                      </a:lnTo>
                      <a:lnTo>
                        <a:pt x="11" y="48"/>
                      </a:lnTo>
                      <a:lnTo>
                        <a:pt x="18" y="47"/>
                      </a:lnTo>
                      <a:lnTo>
                        <a:pt x="24" y="46"/>
                      </a:lnTo>
                      <a:lnTo>
                        <a:pt x="32" y="44"/>
                      </a:lnTo>
                      <a:lnTo>
                        <a:pt x="38" y="41"/>
                      </a:lnTo>
                      <a:lnTo>
                        <a:pt x="44" y="38"/>
                      </a:lnTo>
                      <a:lnTo>
                        <a:pt x="51" y="37"/>
                      </a:lnTo>
                      <a:lnTo>
                        <a:pt x="57" y="34"/>
                      </a:lnTo>
                      <a:lnTo>
                        <a:pt x="63" y="32"/>
                      </a:lnTo>
                      <a:lnTo>
                        <a:pt x="69" y="31"/>
                      </a:lnTo>
                      <a:lnTo>
                        <a:pt x="75" y="30"/>
                      </a:lnTo>
                      <a:lnTo>
                        <a:pt x="82" y="28"/>
                      </a:lnTo>
                      <a:lnTo>
                        <a:pt x="86" y="25"/>
                      </a:lnTo>
                      <a:lnTo>
                        <a:pt x="93" y="25"/>
                      </a:lnTo>
                      <a:lnTo>
                        <a:pt x="98" y="24"/>
                      </a:lnTo>
                      <a:lnTo>
                        <a:pt x="104" y="24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2" name="Freeform 161"/>
                <p:cNvSpPr>
                  <a:spLocks/>
                </p:cNvSpPr>
                <p:nvPr/>
              </p:nvSpPr>
              <p:spPr bwMode="auto">
                <a:xfrm>
                  <a:off x="5030" y="2651"/>
                  <a:ext cx="28" cy="24"/>
                </a:xfrm>
                <a:custGeom>
                  <a:avLst/>
                  <a:gdLst>
                    <a:gd name="T0" fmla="*/ 75 w 84"/>
                    <a:gd name="T1" fmla="*/ 72 h 72"/>
                    <a:gd name="T2" fmla="*/ 84 w 84"/>
                    <a:gd name="T3" fmla="*/ 54 h 72"/>
                    <a:gd name="T4" fmla="*/ 77 w 84"/>
                    <a:gd name="T5" fmla="*/ 43 h 72"/>
                    <a:gd name="T6" fmla="*/ 67 w 84"/>
                    <a:gd name="T7" fmla="*/ 32 h 72"/>
                    <a:gd name="T8" fmla="*/ 58 w 84"/>
                    <a:gd name="T9" fmla="*/ 24 h 72"/>
                    <a:gd name="T10" fmla="*/ 48 w 84"/>
                    <a:gd name="T11" fmla="*/ 16 h 72"/>
                    <a:gd name="T12" fmla="*/ 36 w 84"/>
                    <a:gd name="T13" fmla="*/ 9 h 72"/>
                    <a:gd name="T14" fmla="*/ 24 w 84"/>
                    <a:gd name="T15" fmla="*/ 5 h 72"/>
                    <a:gd name="T16" fmla="*/ 13 w 84"/>
                    <a:gd name="T17" fmla="*/ 2 h 72"/>
                    <a:gd name="T18" fmla="*/ 0 w 84"/>
                    <a:gd name="T19" fmla="*/ 0 h 72"/>
                    <a:gd name="T20" fmla="*/ 0 w 84"/>
                    <a:gd name="T21" fmla="*/ 24 h 72"/>
                    <a:gd name="T22" fmla="*/ 8 w 84"/>
                    <a:gd name="T23" fmla="*/ 25 h 72"/>
                    <a:gd name="T24" fmla="*/ 17 w 84"/>
                    <a:gd name="T25" fmla="*/ 28 h 72"/>
                    <a:gd name="T26" fmla="*/ 27 w 84"/>
                    <a:gd name="T27" fmla="*/ 31 h 72"/>
                    <a:gd name="T28" fmla="*/ 35 w 84"/>
                    <a:gd name="T29" fmla="*/ 35 h 72"/>
                    <a:gd name="T30" fmla="*/ 43 w 84"/>
                    <a:gd name="T31" fmla="*/ 41 h 72"/>
                    <a:gd name="T32" fmla="*/ 51 w 84"/>
                    <a:gd name="T33" fmla="*/ 48 h 72"/>
                    <a:gd name="T34" fmla="*/ 56 w 84"/>
                    <a:gd name="T35" fmla="*/ 57 h 72"/>
                    <a:gd name="T36" fmla="*/ 64 w 84"/>
                    <a:gd name="T37" fmla="*/ 66 h 72"/>
                    <a:gd name="T38" fmla="*/ 71 w 84"/>
                    <a:gd name="T39" fmla="*/ 48 h 72"/>
                    <a:gd name="T40" fmla="*/ 75 w 84"/>
                    <a:gd name="T41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4" h="72">
                      <a:moveTo>
                        <a:pt x="75" y="72"/>
                      </a:moveTo>
                      <a:lnTo>
                        <a:pt x="84" y="54"/>
                      </a:lnTo>
                      <a:lnTo>
                        <a:pt x="77" y="43"/>
                      </a:lnTo>
                      <a:lnTo>
                        <a:pt x="67" y="32"/>
                      </a:lnTo>
                      <a:lnTo>
                        <a:pt x="58" y="24"/>
                      </a:lnTo>
                      <a:lnTo>
                        <a:pt x="48" y="16"/>
                      </a:lnTo>
                      <a:lnTo>
                        <a:pt x="36" y="9"/>
                      </a:lnTo>
                      <a:lnTo>
                        <a:pt x="24" y="5"/>
                      </a:lnTo>
                      <a:lnTo>
                        <a:pt x="13" y="2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8" y="25"/>
                      </a:lnTo>
                      <a:lnTo>
                        <a:pt x="17" y="28"/>
                      </a:lnTo>
                      <a:lnTo>
                        <a:pt x="27" y="31"/>
                      </a:lnTo>
                      <a:lnTo>
                        <a:pt x="35" y="35"/>
                      </a:lnTo>
                      <a:lnTo>
                        <a:pt x="43" y="41"/>
                      </a:lnTo>
                      <a:lnTo>
                        <a:pt x="51" y="48"/>
                      </a:lnTo>
                      <a:lnTo>
                        <a:pt x="56" y="57"/>
                      </a:lnTo>
                      <a:lnTo>
                        <a:pt x="64" y="66"/>
                      </a:lnTo>
                      <a:lnTo>
                        <a:pt x="71" y="48"/>
                      </a:lnTo>
                      <a:lnTo>
                        <a:pt x="7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3" name="Freeform 162"/>
                <p:cNvSpPr>
                  <a:spLocks/>
                </p:cNvSpPr>
                <p:nvPr/>
              </p:nvSpPr>
              <p:spPr bwMode="auto">
                <a:xfrm>
                  <a:off x="5032" y="2667"/>
                  <a:ext cx="23" cy="13"/>
                </a:xfrm>
                <a:custGeom>
                  <a:avLst/>
                  <a:gdLst>
                    <a:gd name="T0" fmla="*/ 9 w 68"/>
                    <a:gd name="T1" fmla="*/ 37 h 37"/>
                    <a:gd name="T2" fmla="*/ 17 w 68"/>
                    <a:gd name="T3" fmla="*/ 34 h 37"/>
                    <a:gd name="T4" fmla="*/ 26 w 68"/>
                    <a:gd name="T5" fmla="*/ 31 h 37"/>
                    <a:gd name="T6" fmla="*/ 33 w 68"/>
                    <a:gd name="T7" fmla="*/ 30 h 37"/>
                    <a:gd name="T8" fmla="*/ 41 w 68"/>
                    <a:gd name="T9" fmla="*/ 28 h 37"/>
                    <a:gd name="T10" fmla="*/ 48 w 68"/>
                    <a:gd name="T11" fmla="*/ 27 h 37"/>
                    <a:gd name="T12" fmla="*/ 55 w 68"/>
                    <a:gd name="T13" fmla="*/ 25 h 37"/>
                    <a:gd name="T14" fmla="*/ 61 w 68"/>
                    <a:gd name="T15" fmla="*/ 25 h 37"/>
                    <a:gd name="T16" fmla="*/ 68 w 68"/>
                    <a:gd name="T17" fmla="*/ 24 h 37"/>
                    <a:gd name="T18" fmla="*/ 64 w 68"/>
                    <a:gd name="T19" fmla="*/ 0 h 37"/>
                    <a:gd name="T20" fmla="*/ 58 w 68"/>
                    <a:gd name="T21" fmla="*/ 2 h 37"/>
                    <a:gd name="T22" fmla="*/ 51 w 68"/>
                    <a:gd name="T23" fmla="*/ 3 h 37"/>
                    <a:gd name="T24" fmla="*/ 44 w 68"/>
                    <a:gd name="T25" fmla="*/ 3 h 37"/>
                    <a:gd name="T26" fmla="*/ 36 w 68"/>
                    <a:gd name="T27" fmla="*/ 5 h 37"/>
                    <a:gd name="T28" fmla="*/ 28 w 68"/>
                    <a:gd name="T29" fmla="*/ 6 h 37"/>
                    <a:gd name="T30" fmla="*/ 19 w 68"/>
                    <a:gd name="T31" fmla="*/ 8 h 37"/>
                    <a:gd name="T32" fmla="*/ 9 w 68"/>
                    <a:gd name="T33" fmla="*/ 12 h 37"/>
                    <a:gd name="T34" fmla="*/ 0 w 68"/>
                    <a:gd name="T35" fmla="*/ 16 h 37"/>
                    <a:gd name="T36" fmla="*/ 9 w 68"/>
                    <a:gd name="T3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" h="37">
                      <a:moveTo>
                        <a:pt x="9" y="37"/>
                      </a:moveTo>
                      <a:lnTo>
                        <a:pt x="17" y="34"/>
                      </a:lnTo>
                      <a:lnTo>
                        <a:pt x="26" y="31"/>
                      </a:lnTo>
                      <a:lnTo>
                        <a:pt x="33" y="30"/>
                      </a:lnTo>
                      <a:lnTo>
                        <a:pt x="41" y="28"/>
                      </a:lnTo>
                      <a:lnTo>
                        <a:pt x="48" y="27"/>
                      </a:lnTo>
                      <a:lnTo>
                        <a:pt x="55" y="25"/>
                      </a:lnTo>
                      <a:lnTo>
                        <a:pt x="61" y="25"/>
                      </a:lnTo>
                      <a:lnTo>
                        <a:pt x="68" y="24"/>
                      </a:lnTo>
                      <a:lnTo>
                        <a:pt x="64" y="0"/>
                      </a:lnTo>
                      <a:lnTo>
                        <a:pt x="58" y="2"/>
                      </a:lnTo>
                      <a:lnTo>
                        <a:pt x="51" y="3"/>
                      </a:lnTo>
                      <a:lnTo>
                        <a:pt x="44" y="3"/>
                      </a:lnTo>
                      <a:lnTo>
                        <a:pt x="36" y="5"/>
                      </a:lnTo>
                      <a:lnTo>
                        <a:pt x="28" y="6"/>
                      </a:lnTo>
                      <a:lnTo>
                        <a:pt x="19" y="8"/>
                      </a:lnTo>
                      <a:lnTo>
                        <a:pt x="9" y="12"/>
                      </a:lnTo>
                      <a:lnTo>
                        <a:pt x="0" y="16"/>
                      </a:lnTo>
                      <a:lnTo>
                        <a:pt x="9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4" name="Freeform 163"/>
                <p:cNvSpPr>
                  <a:spLocks/>
                </p:cNvSpPr>
                <p:nvPr/>
              </p:nvSpPr>
              <p:spPr bwMode="auto">
                <a:xfrm>
                  <a:off x="5011" y="2673"/>
                  <a:ext cx="24" cy="14"/>
                </a:xfrm>
                <a:custGeom>
                  <a:avLst/>
                  <a:gdLst>
                    <a:gd name="T0" fmla="*/ 5 w 72"/>
                    <a:gd name="T1" fmla="*/ 44 h 44"/>
                    <a:gd name="T2" fmla="*/ 13 w 72"/>
                    <a:gd name="T3" fmla="*/ 43 h 44"/>
                    <a:gd name="T4" fmla="*/ 22 w 72"/>
                    <a:gd name="T5" fmla="*/ 41 h 44"/>
                    <a:gd name="T6" fmla="*/ 31 w 72"/>
                    <a:gd name="T7" fmla="*/ 38 h 44"/>
                    <a:gd name="T8" fmla="*/ 40 w 72"/>
                    <a:gd name="T9" fmla="*/ 35 h 44"/>
                    <a:gd name="T10" fmla="*/ 48 w 72"/>
                    <a:gd name="T11" fmla="*/ 31 h 44"/>
                    <a:gd name="T12" fmla="*/ 56 w 72"/>
                    <a:gd name="T13" fmla="*/ 30 h 44"/>
                    <a:gd name="T14" fmla="*/ 64 w 72"/>
                    <a:gd name="T15" fmla="*/ 25 h 44"/>
                    <a:gd name="T16" fmla="*/ 72 w 72"/>
                    <a:gd name="T17" fmla="*/ 21 h 44"/>
                    <a:gd name="T18" fmla="*/ 63 w 72"/>
                    <a:gd name="T19" fmla="*/ 0 h 44"/>
                    <a:gd name="T20" fmla="*/ 56 w 72"/>
                    <a:gd name="T21" fmla="*/ 3 h 44"/>
                    <a:gd name="T22" fmla="*/ 48 w 72"/>
                    <a:gd name="T23" fmla="*/ 6 h 44"/>
                    <a:gd name="T24" fmla="*/ 40 w 72"/>
                    <a:gd name="T25" fmla="*/ 11 h 44"/>
                    <a:gd name="T26" fmla="*/ 32 w 72"/>
                    <a:gd name="T27" fmla="*/ 14 h 44"/>
                    <a:gd name="T28" fmla="*/ 24 w 72"/>
                    <a:gd name="T29" fmla="*/ 15 h 44"/>
                    <a:gd name="T30" fmla="*/ 16 w 72"/>
                    <a:gd name="T31" fmla="*/ 18 h 44"/>
                    <a:gd name="T32" fmla="*/ 9 w 72"/>
                    <a:gd name="T33" fmla="*/ 19 h 44"/>
                    <a:gd name="T34" fmla="*/ 0 w 72"/>
                    <a:gd name="T35" fmla="*/ 21 h 44"/>
                    <a:gd name="T36" fmla="*/ 5 w 72"/>
                    <a:gd name="T3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2" h="44">
                      <a:moveTo>
                        <a:pt x="5" y="44"/>
                      </a:moveTo>
                      <a:lnTo>
                        <a:pt x="13" y="43"/>
                      </a:lnTo>
                      <a:lnTo>
                        <a:pt x="22" y="41"/>
                      </a:lnTo>
                      <a:lnTo>
                        <a:pt x="31" y="38"/>
                      </a:lnTo>
                      <a:lnTo>
                        <a:pt x="40" y="35"/>
                      </a:lnTo>
                      <a:lnTo>
                        <a:pt x="48" y="31"/>
                      </a:lnTo>
                      <a:lnTo>
                        <a:pt x="56" y="30"/>
                      </a:lnTo>
                      <a:lnTo>
                        <a:pt x="64" y="25"/>
                      </a:lnTo>
                      <a:lnTo>
                        <a:pt x="72" y="21"/>
                      </a:lnTo>
                      <a:lnTo>
                        <a:pt x="63" y="0"/>
                      </a:lnTo>
                      <a:lnTo>
                        <a:pt x="56" y="3"/>
                      </a:lnTo>
                      <a:lnTo>
                        <a:pt x="48" y="6"/>
                      </a:lnTo>
                      <a:lnTo>
                        <a:pt x="40" y="11"/>
                      </a:lnTo>
                      <a:lnTo>
                        <a:pt x="32" y="14"/>
                      </a:lnTo>
                      <a:lnTo>
                        <a:pt x="24" y="15"/>
                      </a:lnTo>
                      <a:lnTo>
                        <a:pt x="16" y="18"/>
                      </a:lnTo>
                      <a:lnTo>
                        <a:pt x="9" y="19"/>
                      </a:lnTo>
                      <a:lnTo>
                        <a:pt x="0" y="21"/>
                      </a:lnTo>
                      <a:lnTo>
                        <a:pt x="5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5" name="Freeform 164"/>
                <p:cNvSpPr>
                  <a:spLocks/>
                </p:cNvSpPr>
                <p:nvPr/>
              </p:nvSpPr>
              <p:spPr bwMode="auto">
                <a:xfrm>
                  <a:off x="4982" y="2680"/>
                  <a:ext cx="31" cy="8"/>
                </a:xfrm>
                <a:custGeom>
                  <a:avLst/>
                  <a:gdLst>
                    <a:gd name="T0" fmla="*/ 23 w 93"/>
                    <a:gd name="T1" fmla="*/ 9 h 26"/>
                    <a:gd name="T2" fmla="*/ 11 w 93"/>
                    <a:gd name="T3" fmla="*/ 25 h 26"/>
                    <a:gd name="T4" fmla="*/ 30 w 93"/>
                    <a:gd name="T5" fmla="*/ 25 h 26"/>
                    <a:gd name="T6" fmla="*/ 40 w 93"/>
                    <a:gd name="T7" fmla="*/ 25 h 26"/>
                    <a:gd name="T8" fmla="*/ 51 w 93"/>
                    <a:gd name="T9" fmla="*/ 25 h 26"/>
                    <a:gd name="T10" fmla="*/ 61 w 93"/>
                    <a:gd name="T11" fmla="*/ 26 h 26"/>
                    <a:gd name="T12" fmla="*/ 71 w 93"/>
                    <a:gd name="T13" fmla="*/ 25 h 26"/>
                    <a:gd name="T14" fmla="*/ 83 w 93"/>
                    <a:gd name="T15" fmla="*/ 25 h 26"/>
                    <a:gd name="T16" fmla="*/ 93 w 93"/>
                    <a:gd name="T17" fmla="*/ 23 h 26"/>
                    <a:gd name="T18" fmla="*/ 88 w 93"/>
                    <a:gd name="T19" fmla="*/ 0 h 26"/>
                    <a:gd name="T20" fmla="*/ 80 w 93"/>
                    <a:gd name="T21" fmla="*/ 1 h 26"/>
                    <a:gd name="T22" fmla="*/ 70 w 93"/>
                    <a:gd name="T23" fmla="*/ 3 h 26"/>
                    <a:gd name="T24" fmla="*/ 52 w 93"/>
                    <a:gd name="T25" fmla="*/ 3 h 26"/>
                    <a:gd name="T26" fmla="*/ 42 w 93"/>
                    <a:gd name="T27" fmla="*/ 1 h 26"/>
                    <a:gd name="T28" fmla="*/ 32 w 93"/>
                    <a:gd name="T29" fmla="*/ 1 h 26"/>
                    <a:gd name="T30" fmla="*/ 22 w 93"/>
                    <a:gd name="T31" fmla="*/ 0 h 26"/>
                    <a:gd name="T32" fmla="*/ 11 w 93"/>
                    <a:gd name="T33" fmla="*/ 0 h 26"/>
                    <a:gd name="T34" fmla="*/ 0 w 93"/>
                    <a:gd name="T35" fmla="*/ 16 h 26"/>
                    <a:gd name="T36" fmla="*/ 23 w 93"/>
                    <a:gd name="T37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3" h="26">
                      <a:moveTo>
                        <a:pt x="23" y="9"/>
                      </a:moveTo>
                      <a:lnTo>
                        <a:pt x="11" y="25"/>
                      </a:lnTo>
                      <a:lnTo>
                        <a:pt x="30" y="25"/>
                      </a:lnTo>
                      <a:lnTo>
                        <a:pt x="40" y="25"/>
                      </a:lnTo>
                      <a:lnTo>
                        <a:pt x="51" y="25"/>
                      </a:lnTo>
                      <a:lnTo>
                        <a:pt x="61" y="26"/>
                      </a:lnTo>
                      <a:lnTo>
                        <a:pt x="71" y="25"/>
                      </a:lnTo>
                      <a:lnTo>
                        <a:pt x="83" y="25"/>
                      </a:lnTo>
                      <a:lnTo>
                        <a:pt x="93" y="23"/>
                      </a:lnTo>
                      <a:lnTo>
                        <a:pt x="88" y="0"/>
                      </a:lnTo>
                      <a:lnTo>
                        <a:pt x="80" y="1"/>
                      </a:lnTo>
                      <a:lnTo>
                        <a:pt x="70" y="3"/>
                      </a:lnTo>
                      <a:lnTo>
                        <a:pt x="52" y="3"/>
                      </a:lnTo>
                      <a:lnTo>
                        <a:pt x="42" y="1"/>
                      </a:lnTo>
                      <a:lnTo>
                        <a:pt x="32" y="1"/>
                      </a:lnTo>
                      <a:lnTo>
                        <a:pt x="22" y="0"/>
                      </a:lnTo>
                      <a:lnTo>
                        <a:pt x="11" y="0"/>
                      </a:lnTo>
                      <a:lnTo>
                        <a:pt x="0" y="16"/>
                      </a:lnTo>
                      <a:lnTo>
                        <a:pt x="2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6" name="Freeform 165"/>
                <p:cNvSpPr>
                  <a:spLocks/>
                </p:cNvSpPr>
                <p:nvPr/>
              </p:nvSpPr>
              <p:spPr bwMode="auto">
                <a:xfrm>
                  <a:off x="4982" y="2683"/>
                  <a:ext cx="36" cy="43"/>
                </a:xfrm>
                <a:custGeom>
                  <a:avLst/>
                  <a:gdLst>
                    <a:gd name="T0" fmla="*/ 109 w 109"/>
                    <a:gd name="T1" fmla="*/ 112 h 129"/>
                    <a:gd name="T2" fmla="*/ 103 w 109"/>
                    <a:gd name="T3" fmla="*/ 104 h 129"/>
                    <a:gd name="T4" fmla="*/ 96 w 109"/>
                    <a:gd name="T5" fmla="*/ 98 h 129"/>
                    <a:gd name="T6" fmla="*/ 88 w 109"/>
                    <a:gd name="T7" fmla="*/ 93 h 129"/>
                    <a:gd name="T8" fmla="*/ 83 w 109"/>
                    <a:gd name="T9" fmla="*/ 88 h 129"/>
                    <a:gd name="T10" fmla="*/ 75 w 109"/>
                    <a:gd name="T11" fmla="*/ 81 h 129"/>
                    <a:gd name="T12" fmla="*/ 70 w 109"/>
                    <a:gd name="T13" fmla="*/ 75 h 129"/>
                    <a:gd name="T14" fmla="*/ 64 w 109"/>
                    <a:gd name="T15" fmla="*/ 69 h 129"/>
                    <a:gd name="T16" fmla="*/ 58 w 109"/>
                    <a:gd name="T17" fmla="*/ 62 h 129"/>
                    <a:gd name="T18" fmla="*/ 52 w 109"/>
                    <a:gd name="T19" fmla="*/ 55 h 129"/>
                    <a:gd name="T20" fmla="*/ 48 w 109"/>
                    <a:gd name="T21" fmla="*/ 49 h 129"/>
                    <a:gd name="T22" fmla="*/ 42 w 109"/>
                    <a:gd name="T23" fmla="*/ 42 h 129"/>
                    <a:gd name="T24" fmla="*/ 38 w 109"/>
                    <a:gd name="T25" fmla="*/ 34 h 129"/>
                    <a:gd name="T26" fmla="*/ 35 w 109"/>
                    <a:gd name="T27" fmla="*/ 26 h 129"/>
                    <a:gd name="T28" fmla="*/ 29 w 109"/>
                    <a:gd name="T29" fmla="*/ 17 h 129"/>
                    <a:gd name="T30" fmla="*/ 26 w 109"/>
                    <a:gd name="T31" fmla="*/ 8 h 129"/>
                    <a:gd name="T32" fmla="*/ 23 w 109"/>
                    <a:gd name="T33" fmla="*/ 0 h 129"/>
                    <a:gd name="T34" fmla="*/ 0 w 109"/>
                    <a:gd name="T35" fmla="*/ 7 h 129"/>
                    <a:gd name="T36" fmla="*/ 4 w 109"/>
                    <a:gd name="T37" fmla="*/ 17 h 129"/>
                    <a:gd name="T38" fmla="*/ 7 w 109"/>
                    <a:gd name="T39" fmla="*/ 27 h 129"/>
                    <a:gd name="T40" fmla="*/ 11 w 109"/>
                    <a:gd name="T41" fmla="*/ 36 h 129"/>
                    <a:gd name="T42" fmla="*/ 17 w 109"/>
                    <a:gd name="T43" fmla="*/ 46 h 129"/>
                    <a:gd name="T44" fmla="*/ 23 w 109"/>
                    <a:gd name="T45" fmla="*/ 55 h 129"/>
                    <a:gd name="T46" fmla="*/ 27 w 109"/>
                    <a:gd name="T47" fmla="*/ 62 h 129"/>
                    <a:gd name="T48" fmla="*/ 35 w 109"/>
                    <a:gd name="T49" fmla="*/ 69 h 129"/>
                    <a:gd name="T50" fmla="*/ 40 w 109"/>
                    <a:gd name="T51" fmla="*/ 78 h 129"/>
                    <a:gd name="T52" fmla="*/ 46 w 109"/>
                    <a:gd name="T53" fmla="*/ 84 h 129"/>
                    <a:gd name="T54" fmla="*/ 52 w 109"/>
                    <a:gd name="T55" fmla="*/ 91 h 129"/>
                    <a:gd name="T56" fmla="*/ 59 w 109"/>
                    <a:gd name="T57" fmla="*/ 98 h 129"/>
                    <a:gd name="T58" fmla="*/ 67 w 109"/>
                    <a:gd name="T59" fmla="*/ 104 h 129"/>
                    <a:gd name="T60" fmla="*/ 72 w 109"/>
                    <a:gd name="T61" fmla="*/ 112 h 129"/>
                    <a:gd name="T62" fmla="*/ 81 w 109"/>
                    <a:gd name="T63" fmla="*/ 117 h 129"/>
                    <a:gd name="T64" fmla="*/ 87 w 109"/>
                    <a:gd name="T65" fmla="*/ 123 h 129"/>
                    <a:gd name="T66" fmla="*/ 94 w 109"/>
                    <a:gd name="T67" fmla="*/ 129 h 129"/>
                    <a:gd name="T68" fmla="*/ 109 w 109"/>
                    <a:gd name="T69" fmla="*/ 11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9" h="129">
                      <a:moveTo>
                        <a:pt x="109" y="112"/>
                      </a:moveTo>
                      <a:lnTo>
                        <a:pt x="103" y="104"/>
                      </a:lnTo>
                      <a:lnTo>
                        <a:pt x="96" y="98"/>
                      </a:lnTo>
                      <a:lnTo>
                        <a:pt x="88" y="93"/>
                      </a:lnTo>
                      <a:lnTo>
                        <a:pt x="83" y="88"/>
                      </a:lnTo>
                      <a:lnTo>
                        <a:pt x="75" y="81"/>
                      </a:lnTo>
                      <a:lnTo>
                        <a:pt x="70" y="75"/>
                      </a:lnTo>
                      <a:lnTo>
                        <a:pt x="64" y="69"/>
                      </a:lnTo>
                      <a:lnTo>
                        <a:pt x="58" y="62"/>
                      </a:lnTo>
                      <a:lnTo>
                        <a:pt x="52" y="55"/>
                      </a:lnTo>
                      <a:lnTo>
                        <a:pt x="48" y="49"/>
                      </a:lnTo>
                      <a:lnTo>
                        <a:pt x="42" y="42"/>
                      </a:lnTo>
                      <a:lnTo>
                        <a:pt x="38" y="34"/>
                      </a:lnTo>
                      <a:lnTo>
                        <a:pt x="35" y="26"/>
                      </a:lnTo>
                      <a:lnTo>
                        <a:pt x="29" y="17"/>
                      </a:lnTo>
                      <a:lnTo>
                        <a:pt x="26" y="8"/>
                      </a:lnTo>
                      <a:lnTo>
                        <a:pt x="23" y="0"/>
                      </a:lnTo>
                      <a:lnTo>
                        <a:pt x="0" y="7"/>
                      </a:lnTo>
                      <a:lnTo>
                        <a:pt x="4" y="17"/>
                      </a:lnTo>
                      <a:lnTo>
                        <a:pt x="7" y="27"/>
                      </a:lnTo>
                      <a:lnTo>
                        <a:pt x="11" y="36"/>
                      </a:lnTo>
                      <a:lnTo>
                        <a:pt x="17" y="46"/>
                      </a:lnTo>
                      <a:lnTo>
                        <a:pt x="23" y="55"/>
                      </a:lnTo>
                      <a:lnTo>
                        <a:pt x="27" y="62"/>
                      </a:lnTo>
                      <a:lnTo>
                        <a:pt x="35" y="69"/>
                      </a:lnTo>
                      <a:lnTo>
                        <a:pt x="40" y="78"/>
                      </a:lnTo>
                      <a:lnTo>
                        <a:pt x="46" y="84"/>
                      </a:lnTo>
                      <a:lnTo>
                        <a:pt x="52" y="91"/>
                      </a:lnTo>
                      <a:lnTo>
                        <a:pt x="59" y="98"/>
                      </a:lnTo>
                      <a:lnTo>
                        <a:pt x="67" y="104"/>
                      </a:lnTo>
                      <a:lnTo>
                        <a:pt x="72" y="112"/>
                      </a:lnTo>
                      <a:lnTo>
                        <a:pt x="81" y="117"/>
                      </a:lnTo>
                      <a:lnTo>
                        <a:pt x="87" y="123"/>
                      </a:lnTo>
                      <a:lnTo>
                        <a:pt x="94" y="129"/>
                      </a:lnTo>
                      <a:lnTo>
                        <a:pt x="109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7" name="Freeform 166"/>
                <p:cNvSpPr>
                  <a:spLocks/>
                </p:cNvSpPr>
                <p:nvPr/>
              </p:nvSpPr>
              <p:spPr bwMode="auto">
                <a:xfrm>
                  <a:off x="5013" y="2720"/>
                  <a:ext cx="76" cy="48"/>
                </a:xfrm>
                <a:custGeom>
                  <a:avLst/>
                  <a:gdLst>
                    <a:gd name="T0" fmla="*/ 211 w 227"/>
                    <a:gd name="T1" fmla="*/ 126 h 144"/>
                    <a:gd name="T2" fmla="*/ 227 w 227"/>
                    <a:gd name="T3" fmla="*/ 126 h 144"/>
                    <a:gd name="T4" fmla="*/ 214 w 227"/>
                    <a:gd name="T5" fmla="*/ 114 h 144"/>
                    <a:gd name="T6" fmla="*/ 202 w 227"/>
                    <a:gd name="T7" fmla="*/ 104 h 144"/>
                    <a:gd name="T8" fmla="*/ 188 w 227"/>
                    <a:gd name="T9" fmla="*/ 94 h 144"/>
                    <a:gd name="T10" fmla="*/ 173 w 227"/>
                    <a:gd name="T11" fmla="*/ 85 h 144"/>
                    <a:gd name="T12" fmla="*/ 160 w 227"/>
                    <a:gd name="T13" fmla="*/ 77 h 144"/>
                    <a:gd name="T14" fmla="*/ 147 w 227"/>
                    <a:gd name="T15" fmla="*/ 69 h 144"/>
                    <a:gd name="T16" fmla="*/ 133 w 227"/>
                    <a:gd name="T17" fmla="*/ 62 h 144"/>
                    <a:gd name="T18" fmla="*/ 118 w 227"/>
                    <a:gd name="T19" fmla="*/ 55 h 144"/>
                    <a:gd name="T20" fmla="*/ 103 w 227"/>
                    <a:gd name="T21" fmla="*/ 49 h 144"/>
                    <a:gd name="T22" fmla="*/ 90 w 227"/>
                    <a:gd name="T23" fmla="*/ 43 h 144"/>
                    <a:gd name="T24" fmla="*/ 77 w 227"/>
                    <a:gd name="T25" fmla="*/ 36 h 144"/>
                    <a:gd name="T26" fmla="*/ 64 w 227"/>
                    <a:gd name="T27" fmla="*/ 30 h 144"/>
                    <a:gd name="T28" fmla="*/ 51 w 227"/>
                    <a:gd name="T29" fmla="*/ 23 h 144"/>
                    <a:gd name="T30" fmla="*/ 39 w 227"/>
                    <a:gd name="T31" fmla="*/ 16 h 144"/>
                    <a:gd name="T32" fmla="*/ 26 w 227"/>
                    <a:gd name="T33" fmla="*/ 7 h 144"/>
                    <a:gd name="T34" fmla="*/ 15 w 227"/>
                    <a:gd name="T35" fmla="*/ 0 h 144"/>
                    <a:gd name="T36" fmla="*/ 0 w 227"/>
                    <a:gd name="T37" fmla="*/ 17 h 144"/>
                    <a:gd name="T38" fmla="*/ 13 w 227"/>
                    <a:gd name="T39" fmla="*/ 26 h 144"/>
                    <a:gd name="T40" fmla="*/ 26 w 227"/>
                    <a:gd name="T41" fmla="*/ 34 h 144"/>
                    <a:gd name="T42" fmla="*/ 39 w 227"/>
                    <a:gd name="T43" fmla="*/ 43 h 144"/>
                    <a:gd name="T44" fmla="*/ 53 w 227"/>
                    <a:gd name="T45" fmla="*/ 50 h 144"/>
                    <a:gd name="T46" fmla="*/ 66 w 227"/>
                    <a:gd name="T47" fmla="*/ 58 h 144"/>
                    <a:gd name="T48" fmla="*/ 82 w 227"/>
                    <a:gd name="T49" fmla="*/ 64 h 144"/>
                    <a:gd name="T50" fmla="*/ 95 w 227"/>
                    <a:gd name="T51" fmla="*/ 71 h 144"/>
                    <a:gd name="T52" fmla="*/ 108 w 227"/>
                    <a:gd name="T53" fmla="*/ 77 h 144"/>
                    <a:gd name="T54" fmla="*/ 122 w 227"/>
                    <a:gd name="T55" fmla="*/ 84 h 144"/>
                    <a:gd name="T56" fmla="*/ 135 w 227"/>
                    <a:gd name="T57" fmla="*/ 90 h 144"/>
                    <a:gd name="T58" fmla="*/ 149 w 227"/>
                    <a:gd name="T59" fmla="*/ 97 h 144"/>
                    <a:gd name="T60" fmla="*/ 162 w 227"/>
                    <a:gd name="T61" fmla="*/ 104 h 144"/>
                    <a:gd name="T62" fmla="*/ 175 w 227"/>
                    <a:gd name="T63" fmla="*/ 113 h 144"/>
                    <a:gd name="T64" fmla="*/ 188 w 227"/>
                    <a:gd name="T65" fmla="*/ 122 h 144"/>
                    <a:gd name="T66" fmla="*/ 199 w 227"/>
                    <a:gd name="T67" fmla="*/ 132 h 144"/>
                    <a:gd name="T68" fmla="*/ 211 w 227"/>
                    <a:gd name="T69" fmla="*/ 144 h 144"/>
                    <a:gd name="T70" fmla="*/ 227 w 227"/>
                    <a:gd name="T71" fmla="*/ 144 h 144"/>
                    <a:gd name="T72" fmla="*/ 211 w 227"/>
                    <a:gd name="T73" fmla="*/ 126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7" h="144">
                      <a:moveTo>
                        <a:pt x="211" y="126"/>
                      </a:moveTo>
                      <a:lnTo>
                        <a:pt x="227" y="126"/>
                      </a:lnTo>
                      <a:lnTo>
                        <a:pt x="214" y="114"/>
                      </a:lnTo>
                      <a:lnTo>
                        <a:pt x="202" y="104"/>
                      </a:lnTo>
                      <a:lnTo>
                        <a:pt x="188" y="94"/>
                      </a:lnTo>
                      <a:lnTo>
                        <a:pt x="173" y="85"/>
                      </a:lnTo>
                      <a:lnTo>
                        <a:pt x="160" y="77"/>
                      </a:lnTo>
                      <a:lnTo>
                        <a:pt x="147" y="69"/>
                      </a:lnTo>
                      <a:lnTo>
                        <a:pt x="133" y="62"/>
                      </a:lnTo>
                      <a:lnTo>
                        <a:pt x="118" y="55"/>
                      </a:lnTo>
                      <a:lnTo>
                        <a:pt x="103" y="49"/>
                      </a:lnTo>
                      <a:lnTo>
                        <a:pt x="90" y="43"/>
                      </a:lnTo>
                      <a:lnTo>
                        <a:pt x="77" y="36"/>
                      </a:lnTo>
                      <a:lnTo>
                        <a:pt x="64" y="30"/>
                      </a:lnTo>
                      <a:lnTo>
                        <a:pt x="51" y="23"/>
                      </a:lnTo>
                      <a:lnTo>
                        <a:pt x="39" y="16"/>
                      </a:lnTo>
                      <a:lnTo>
                        <a:pt x="26" y="7"/>
                      </a:lnTo>
                      <a:lnTo>
                        <a:pt x="15" y="0"/>
                      </a:lnTo>
                      <a:lnTo>
                        <a:pt x="0" y="17"/>
                      </a:lnTo>
                      <a:lnTo>
                        <a:pt x="13" y="26"/>
                      </a:lnTo>
                      <a:lnTo>
                        <a:pt x="26" y="34"/>
                      </a:lnTo>
                      <a:lnTo>
                        <a:pt x="39" y="43"/>
                      </a:lnTo>
                      <a:lnTo>
                        <a:pt x="53" y="50"/>
                      </a:lnTo>
                      <a:lnTo>
                        <a:pt x="66" y="58"/>
                      </a:lnTo>
                      <a:lnTo>
                        <a:pt x="82" y="64"/>
                      </a:lnTo>
                      <a:lnTo>
                        <a:pt x="95" y="71"/>
                      </a:lnTo>
                      <a:lnTo>
                        <a:pt x="108" y="77"/>
                      </a:lnTo>
                      <a:lnTo>
                        <a:pt x="122" y="84"/>
                      </a:lnTo>
                      <a:lnTo>
                        <a:pt x="135" y="90"/>
                      </a:lnTo>
                      <a:lnTo>
                        <a:pt x="149" y="97"/>
                      </a:lnTo>
                      <a:lnTo>
                        <a:pt x="162" y="104"/>
                      </a:lnTo>
                      <a:lnTo>
                        <a:pt x="175" y="113"/>
                      </a:lnTo>
                      <a:lnTo>
                        <a:pt x="188" y="122"/>
                      </a:lnTo>
                      <a:lnTo>
                        <a:pt x="199" y="132"/>
                      </a:lnTo>
                      <a:lnTo>
                        <a:pt x="211" y="144"/>
                      </a:lnTo>
                      <a:lnTo>
                        <a:pt x="227" y="144"/>
                      </a:lnTo>
                      <a:lnTo>
                        <a:pt x="211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8" name="Freeform 167"/>
                <p:cNvSpPr>
                  <a:spLocks/>
                </p:cNvSpPr>
                <p:nvPr/>
              </p:nvSpPr>
              <p:spPr bwMode="auto">
                <a:xfrm>
                  <a:off x="5084" y="2708"/>
                  <a:ext cx="76" cy="60"/>
                </a:xfrm>
                <a:custGeom>
                  <a:avLst/>
                  <a:gdLst>
                    <a:gd name="T0" fmla="*/ 217 w 230"/>
                    <a:gd name="T1" fmla="*/ 0 h 181"/>
                    <a:gd name="T2" fmla="*/ 215 w 230"/>
                    <a:gd name="T3" fmla="*/ 0 h 181"/>
                    <a:gd name="T4" fmla="*/ 202 w 230"/>
                    <a:gd name="T5" fmla="*/ 10 h 181"/>
                    <a:gd name="T6" fmla="*/ 189 w 230"/>
                    <a:gd name="T7" fmla="*/ 21 h 181"/>
                    <a:gd name="T8" fmla="*/ 176 w 230"/>
                    <a:gd name="T9" fmla="*/ 31 h 181"/>
                    <a:gd name="T10" fmla="*/ 161 w 230"/>
                    <a:gd name="T11" fmla="*/ 39 h 181"/>
                    <a:gd name="T12" fmla="*/ 147 w 230"/>
                    <a:gd name="T13" fmla="*/ 50 h 181"/>
                    <a:gd name="T14" fmla="*/ 134 w 230"/>
                    <a:gd name="T15" fmla="*/ 60 h 181"/>
                    <a:gd name="T16" fmla="*/ 119 w 230"/>
                    <a:gd name="T17" fmla="*/ 70 h 181"/>
                    <a:gd name="T18" fmla="*/ 106 w 230"/>
                    <a:gd name="T19" fmla="*/ 79 h 181"/>
                    <a:gd name="T20" fmla="*/ 92 w 230"/>
                    <a:gd name="T21" fmla="*/ 89 h 181"/>
                    <a:gd name="T22" fmla="*/ 79 w 230"/>
                    <a:gd name="T23" fmla="*/ 99 h 181"/>
                    <a:gd name="T24" fmla="*/ 64 w 230"/>
                    <a:gd name="T25" fmla="*/ 109 h 181"/>
                    <a:gd name="T26" fmla="*/ 52 w 230"/>
                    <a:gd name="T27" fmla="*/ 119 h 181"/>
                    <a:gd name="T28" fmla="*/ 39 w 230"/>
                    <a:gd name="T29" fmla="*/ 130 h 181"/>
                    <a:gd name="T30" fmla="*/ 26 w 230"/>
                    <a:gd name="T31" fmla="*/ 141 h 181"/>
                    <a:gd name="T32" fmla="*/ 13 w 230"/>
                    <a:gd name="T33" fmla="*/ 151 h 181"/>
                    <a:gd name="T34" fmla="*/ 0 w 230"/>
                    <a:gd name="T35" fmla="*/ 163 h 181"/>
                    <a:gd name="T36" fmla="*/ 16 w 230"/>
                    <a:gd name="T37" fmla="*/ 181 h 181"/>
                    <a:gd name="T38" fmla="*/ 28 w 230"/>
                    <a:gd name="T39" fmla="*/ 170 h 181"/>
                    <a:gd name="T40" fmla="*/ 41 w 230"/>
                    <a:gd name="T41" fmla="*/ 160 h 181"/>
                    <a:gd name="T42" fmla="*/ 54 w 230"/>
                    <a:gd name="T43" fmla="*/ 149 h 181"/>
                    <a:gd name="T44" fmla="*/ 65 w 230"/>
                    <a:gd name="T45" fmla="*/ 138 h 181"/>
                    <a:gd name="T46" fmla="*/ 79 w 230"/>
                    <a:gd name="T47" fmla="*/ 128 h 181"/>
                    <a:gd name="T48" fmla="*/ 93 w 230"/>
                    <a:gd name="T49" fmla="*/ 118 h 181"/>
                    <a:gd name="T50" fmla="*/ 106 w 230"/>
                    <a:gd name="T51" fmla="*/ 109 h 181"/>
                    <a:gd name="T52" fmla="*/ 119 w 230"/>
                    <a:gd name="T53" fmla="*/ 99 h 181"/>
                    <a:gd name="T54" fmla="*/ 134 w 230"/>
                    <a:gd name="T55" fmla="*/ 89 h 181"/>
                    <a:gd name="T56" fmla="*/ 147 w 230"/>
                    <a:gd name="T57" fmla="*/ 79 h 181"/>
                    <a:gd name="T58" fmla="*/ 161 w 230"/>
                    <a:gd name="T59" fmla="*/ 70 h 181"/>
                    <a:gd name="T60" fmla="*/ 175 w 230"/>
                    <a:gd name="T61" fmla="*/ 60 h 181"/>
                    <a:gd name="T62" fmla="*/ 188 w 230"/>
                    <a:gd name="T63" fmla="*/ 50 h 181"/>
                    <a:gd name="T64" fmla="*/ 202 w 230"/>
                    <a:gd name="T65" fmla="*/ 39 h 181"/>
                    <a:gd name="T66" fmla="*/ 217 w 230"/>
                    <a:gd name="T67" fmla="*/ 31 h 181"/>
                    <a:gd name="T68" fmla="*/ 230 w 230"/>
                    <a:gd name="T69" fmla="*/ 19 h 181"/>
                    <a:gd name="T70" fmla="*/ 230 w 230"/>
                    <a:gd name="T71" fmla="*/ 19 h 181"/>
                    <a:gd name="T72" fmla="*/ 217 w 230"/>
                    <a:gd name="T73" fmla="*/ 0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0" h="181">
                      <a:moveTo>
                        <a:pt x="217" y="0"/>
                      </a:moveTo>
                      <a:lnTo>
                        <a:pt x="215" y="0"/>
                      </a:lnTo>
                      <a:lnTo>
                        <a:pt x="202" y="10"/>
                      </a:lnTo>
                      <a:lnTo>
                        <a:pt x="189" y="21"/>
                      </a:lnTo>
                      <a:lnTo>
                        <a:pt x="176" y="31"/>
                      </a:lnTo>
                      <a:lnTo>
                        <a:pt x="161" y="39"/>
                      </a:lnTo>
                      <a:lnTo>
                        <a:pt x="147" y="50"/>
                      </a:lnTo>
                      <a:lnTo>
                        <a:pt x="134" y="60"/>
                      </a:lnTo>
                      <a:lnTo>
                        <a:pt x="119" y="70"/>
                      </a:lnTo>
                      <a:lnTo>
                        <a:pt x="106" y="79"/>
                      </a:lnTo>
                      <a:lnTo>
                        <a:pt x="92" y="89"/>
                      </a:lnTo>
                      <a:lnTo>
                        <a:pt x="79" y="99"/>
                      </a:lnTo>
                      <a:lnTo>
                        <a:pt x="64" y="109"/>
                      </a:lnTo>
                      <a:lnTo>
                        <a:pt x="52" y="119"/>
                      </a:lnTo>
                      <a:lnTo>
                        <a:pt x="39" y="130"/>
                      </a:lnTo>
                      <a:lnTo>
                        <a:pt x="26" y="141"/>
                      </a:lnTo>
                      <a:lnTo>
                        <a:pt x="13" y="151"/>
                      </a:lnTo>
                      <a:lnTo>
                        <a:pt x="0" y="163"/>
                      </a:lnTo>
                      <a:lnTo>
                        <a:pt x="16" y="181"/>
                      </a:lnTo>
                      <a:lnTo>
                        <a:pt x="28" y="170"/>
                      </a:lnTo>
                      <a:lnTo>
                        <a:pt x="41" y="160"/>
                      </a:lnTo>
                      <a:lnTo>
                        <a:pt x="54" y="149"/>
                      </a:lnTo>
                      <a:lnTo>
                        <a:pt x="65" y="138"/>
                      </a:lnTo>
                      <a:lnTo>
                        <a:pt x="79" y="128"/>
                      </a:lnTo>
                      <a:lnTo>
                        <a:pt x="93" y="118"/>
                      </a:lnTo>
                      <a:lnTo>
                        <a:pt x="106" y="109"/>
                      </a:lnTo>
                      <a:lnTo>
                        <a:pt x="119" y="99"/>
                      </a:lnTo>
                      <a:lnTo>
                        <a:pt x="134" y="89"/>
                      </a:lnTo>
                      <a:lnTo>
                        <a:pt x="147" y="79"/>
                      </a:lnTo>
                      <a:lnTo>
                        <a:pt x="161" y="70"/>
                      </a:lnTo>
                      <a:lnTo>
                        <a:pt x="175" y="60"/>
                      </a:lnTo>
                      <a:lnTo>
                        <a:pt x="188" y="50"/>
                      </a:lnTo>
                      <a:lnTo>
                        <a:pt x="202" y="39"/>
                      </a:lnTo>
                      <a:lnTo>
                        <a:pt x="217" y="31"/>
                      </a:lnTo>
                      <a:lnTo>
                        <a:pt x="230" y="19"/>
                      </a:lnTo>
                      <a:lnTo>
                        <a:pt x="230" y="19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79" name="Freeform 168"/>
                <p:cNvSpPr>
                  <a:spLocks/>
                </p:cNvSpPr>
                <p:nvPr/>
              </p:nvSpPr>
              <p:spPr bwMode="auto">
                <a:xfrm>
                  <a:off x="5156" y="2688"/>
                  <a:ext cx="29" cy="26"/>
                </a:xfrm>
                <a:custGeom>
                  <a:avLst/>
                  <a:gdLst>
                    <a:gd name="T0" fmla="*/ 67 w 87"/>
                    <a:gd name="T1" fmla="*/ 1 h 78"/>
                    <a:gd name="T2" fmla="*/ 68 w 87"/>
                    <a:gd name="T3" fmla="*/ 0 h 78"/>
                    <a:gd name="T4" fmla="*/ 59 w 87"/>
                    <a:gd name="T5" fmla="*/ 10 h 78"/>
                    <a:gd name="T6" fmla="*/ 51 w 87"/>
                    <a:gd name="T7" fmla="*/ 17 h 78"/>
                    <a:gd name="T8" fmla="*/ 43 w 87"/>
                    <a:gd name="T9" fmla="*/ 26 h 78"/>
                    <a:gd name="T10" fmla="*/ 35 w 87"/>
                    <a:gd name="T11" fmla="*/ 32 h 78"/>
                    <a:gd name="T12" fmla="*/ 27 w 87"/>
                    <a:gd name="T13" fmla="*/ 39 h 78"/>
                    <a:gd name="T14" fmla="*/ 17 w 87"/>
                    <a:gd name="T15" fmla="*/ 46 h 78"/>
                    <a:gd name="T16" fmla="*/ 10 w 87"/>
                    <a:gd name="T17" fmla="*/ 52 h 78"/>
                    <a:gd name="T18" fmla="*/ 0 w 87"/>
                    <a:gd name="T19" fmla="*/ 59 h 78"/>
                    <a:gd name="T20" fmla="*/ 13 w 87"/>
                    <a:gd name="T21" fmla="*/ 78 h 78"/>
                    <a:gd name="T22" fmla="*/ 23 w 87"/>
                    <a:gd name="T23" fmla="*/ 72 h 78"/>
                    <a:gd name="T24" fmla="*/ 32 w 87"/>
                    <a:gd name="T25" fmla="*/ 65 h 78"/>
                    <a:gd name="T26" fmla="*/ 42 w 87"/>
                    <a:gd name="T27" fmla="*/ 58 h 78"/>
                    <a:gd name="T28" fmla="*/ 49 w 87"/>
                    <a:gd name="T29" fmla="*/ 50 h 78"/>
                    <a:gd name="T30" fmla="*/ 58 w 87"/>
                    <a:gd name="T31" fmla="*/ 43 h 78"/>
                    <a:gd name="T32" fmla="*/ 68 w 87"/>
                    <a:gd name="T33" fmla="*/ 34 h 78"/>
                    <a:gd name="T34" fmla="*/ 75 w 87"/>
                    <a:gd name="T35" fmla="*/ 26 h 78"/>
                    <a:gd name="T36" fmla="*/ 85 w 87"/>
                    <a:gd name="T37" fmla="*/ 14 h 78"/>
                    <a:gd name="T38" fmla="*/ 87 w 87"/>
                    <a:gd name="T39" fmla="*/ 13 h 78"/>
                    <a:gd name="T40" fmla="*/ 67 w 87"/>
                    <a:gd name="T41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78">
                      <a:moveTo>
                        <a:pt x="67" y="1"/>
                      </a:moveTo>
                      <a:lnTo>
                        <a:pt x="68" y="0"/>
                      </a:lnTo>
                      <a:lnTo>
                        <a:pt x="59" y="10"/>
                      </a:lnTo>
                      <a:lnTo>
                        <a:pt x="51" y="17"/>
                      </a:lnTo>
                      <a:lnTo>
                        <a:pt x="43" y="26"/>
                      </a:lnTo>
                      <a:lnTo>
                        <a:pt x="35" y="32"/>
                      </a:lnTo>
                      <a:lnTo>
                        <a:pt x="27" y="39"/>
                      </a:lnTo>
                      <a:lnTo>
                        <a:pt x="17" y="46"/>
                      </a:lnTo>
                      <a:lnTo>
                        <a:pt x="10" y="52"/>
                      </a:lnTo>
                      <a:lnTo>
                        <a:pt x="0" y="59"/>
                      </a:lnTo>
                      <a:lnTo>
                        <a:pt x="13" y="78"/>
                      </a:lnTo>
                      <a:lnTo>
                        <a:pt x="23" y="72"/>
                      </a:lnTo>
                      <a:lnTo>
                        <a:pt x="32" y="65"/>
                      </a:lnTo>
                      <a:lnTo>
                        <a:pt x="42" y="58"/>
                      </a:lnTo>
                      <a:lnTo>
                        <a:pt x="49" y="50"/>
                      </a:lnTo>
                      <a:lnTo>
                        <a:pt x="58" y="43"/>
                      </a:lnTo>
                      <a:lnTo>
                        <a:pt x="68" y="34"/>
                      </a:lnTo>
                      <a:lnTo>
                        <a:pt x="75" y="26"/>
                      </a:lnTo>
                      <a:lnTo>
                        <a:pt x="85" y="14"/>
                      </a:lnTo>
                      <a:lnTo>
                        <a:pt x="87" y="13"/>
                      </a:lnTo>
                      <a:lnTo>
                        <a:pt x="6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0" name="Freeform 169"/>
                <p:cNvSpPr>
                  <a:spLocks/>
                </p:cNvSpPr>
                <p:nvPr/>
              </p:nvSpPr>
              <p:spPr bwMode="auto">
                <a:xfrm>
                  <a:off x="5178" y="2624"/>
                  <a:ext cx="24" cy="68"/>
                </a:xfrm>
                <a:custGeom>
                  <a:avLst/>
                  <a:gdLst>
                    <a:gd name="T0" fmla="*/ 49 w 72"/>
                    <a:gd name="T1" fmla="*/ 1 h 205"/>
                    <a:gd name="T2" fmla="*/ 49 w 72"/>
                    <a:gd name="T3" fmla="*/ 37 h 205"/>
                    <a:gd name="T4" fmla="*/ 48 w 72"/>
                    <a:gd name="T5" fmla="*/ 49 h 205"/>
                    <a:gd name="T6" fmla="*/ 46 w 72"/>
                    <a:gd name="T7" fmla="*/ 61 h 205"/>
                    <a:gd name="T8" fmla="*/ 43 w 72"/>
                    <a:gd name="T9" fmla="*/ 74 h 205"/>
                    <a:gd name="T10" fmla="*/ 40 w 72"/>
                    <a:gd name="T11" fmla="*/ 87 h 205"/>
                    <a:gd name="T12" fmla="*/ 37 w 72"/>
                    <a:gd name="T13" fmla="*/ 98 h 205"/>
                    <a:gd name="T14" fmla="*/ 34 w 72"/>
                    <a:gd name="T15" fmla="*/ 112 h 205"/>
                    <a:gd name="T16" fmla="*/ 30 w 72"/>
                    <a:gd name="T17" fmla="*/ 123 h 205"/>
                    <a:gd name="T18" fmla="*/ 26 w 72"/>
                    <a:gd name="T19" fmla="*/ 136 h 205"/>
                    <a:gd name="T20" fmla="*/ 21 w 72"/>
                    <a:gd name="T21" fmla="*/ 146 h 205"/>
                    <a:gd name="T22" fmla="*/ 16 w 72"/>
                    <a:gd name="T23" fmla="*/ 160 h 205"/>
                    <a:gd name="T24" fmla="*/ 11 w 72"/>
                    <a:gd name="T25" fmla="*/ 171 h 205"/>
                    <a:gd name="T26" fmla="*/ 5 w 72"/>
                    <a:gd name="T27" fmla="*/ 183 h 205"/>
                    <a:gd name="T28" fmla="*/ 0 w 72"/>
                    <a:gd name="T29" fmla="*/ 193 h 205"/>
                    <a:gd name="T30" fmla="*/ 20 w 72"/>
                    <a:gd name="T31" fmla="*/ 205 h 205"/>
                    <a:gd name="T32" fmla="*/ 26 w 72"/>
                    <a:gd name="T33" fmla="*/ 193 h 205"/>
                    <a:gd name="T34" fmla="*/ 33 w 72"/>
                    <a:gd name="T35" fmla="*/ 181 h 205"/>
                    <a:gd name="T36" fmla="*/ 37 w 72"/>
                    <a:gd name="T37" fmla="*/ 168 h 205"/>
                    <a:gd name="T38" fmla="*/ 43 w 72"/>
                    <a:gd name="T39" fmla="*/ 157 h 205"/>
                    <a:gd name="T40" fmla="*/ 48 w 72"/>
                    <a:gd name="T41" fmla="*/ 144 h 205"/>
                    <a:gd name="T42" fmla="*/ 52 w 72"/>
                    <a:gd name="T43" fmla="*/ 130 h 205"/>
                    <a:gd name="T44" fmla="*/ 56 w 72"/>
                    <a:gd name="T45" fmla="*/ 119 h 205"/>
                    <a:gd name="T46" fmla="*/ 61 w 72"/>
                    <a:gd name="T47" fmla="*/ 104 h 205"/>
                    <a:gd name="T48" fmla="*/ 64 w 72"/>
                    <a:gd name="T49" fmla="*/ 91 h 205"/>
                    <a:gd name="T50" fmla="*/ 66 w 72"/>
                    <a:gd name="T51" fmla="*/ 78 h 205"/>
                    <a:gd name="T52" fmla="*/ 69 w 72"/>
                    <a:gd name="T53" fmla="*/ 65 h 205"/>
                    <a:gd name="T54" fmla="*/ 71 w 72"/>
                    <a:gd name="T55" fmla="*/ 52 h 205"/>
                    <a:gd name="T56" fmla="*/ 72 w 72"/>
                    <a:gd name="T57" fmla="*/ 39 h 205"/>
                    <a:gd name="T58" fmla="*/ 72 w 72"/>
                    <a:gd name="T59" fmla="*/ 26 h 205"/>
                    <a:gd name="T60" fmla="*/ 72 w 72"/>
                    <a:gd name="T61" fmla="*/ 13 h 205"/>
                    <a:gd name="T62" fmla="*/ 72 w 72"/>
                    <a:gd name="T63" fmla="*/ 0 h 205"/>
                    <a:gd name="T64" fmla="*/ 49 w 72"/>
                    <a:gd name="T65" fmla="*/ 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2" h="205">
                      <a:moveTo>
                        <a:pt x="49" y="1"/>
                      </a:moveTo>
                      <a:lnTo>
                        <a:pt x="49" y="37"/>
                      </a:lnTo>
                      <a:lnTo>
                        <a:pt x="48" y="49"/>
                      </a:lnTo>
                      <a:lnTo>
                        <a:pt x="46" y="61"/>
                      </a:lnTo>
                      <a:lnTo>
                        <a:pt x="43" y="74"/>
                      </a:lnTo>
                      <a:lnTo>
                        <a:pt x="40" y="87"/>
                      </a:lnTo>
                      <a:lnTo>
                        <a:pt x="37" y="98"/>
                      </a:lnTo>
                      <a:lnTo>
                        <a:pt x="34" y="112"/>
                      </a:lnTo>
                      <a:lnTo>
                        <a:pt x="30" y="123"/>
                      </a:lnTo>
                      <a:lnTo>
                        <a:pt x="26" y="136"/>
                      </a:lnTo>
                      <a:lnTo>
                        <a:pt x="21" y="146"/>
                      </a:lnTo>
                      <a:lnTo>
                        <a:pt x="16" y="160"/>
                      </a:lnTo>
                      <a:lnTo>
                        <a:pt x="11" y="171"/>
                      </a:lnTo>
                      <a:lnTo>
                        <a:pt x="5" y="183"/>
                      </a:lnTo>
                      <a:lnTo>
                        <a:pt x="0" y="193"/>
                      </a:lnTo>
                      <a:lnTo>
                        <a:pt x="20" y="205"/>
                      </a:lnTo>
                      <a:lnTo>
                        <a:pt x="26" y="193"/>
                      </a:lnTo>
                      <a:lnTo>
                        <a:pt x="33" y="181"/>
                      </a:lnTo>
                      <a:lnTo>
                        <a:pt x="37" y="168"/>
                      </a:lnTo>
                      <a:lnTo>
                        <a:pt x="43" y="157"/>
                      </a:lnTo>
                      <a:lnTo>
                        <a:pt x="48" y="144"/>
                      </a:lnTo>
                      <a:lnTo>
                        <a:pt x="52" y="130"/>
                      </a:lnTo>
                      <a:lnTo>
                        <a:pt x="56" y="119"/>
                      </a:lnTo>
                      <a:lnTo>
                        <a:pt x="61" y="104"/>
                      </a:lnTo>
                      <a:lnTo>
                        <a:pt x="64" y="91"/>
                      </a:lnTo>
                      <a:lnTo>
                        <a:pt x="66" y="78"/>
                      </a:lnTo>
                      <a:lnTo>
                        <a:pt x="69" y="65"/>
                      </a:lnTo>
                      <a:lnTo>
                        <a:pt x="71" y="52"/>
                      </a:lnTo>
                      <a:lnTo>
                        <a:pt x="72" y="39"/>
                      </a:lnTo>
                      <a:lnTo>
                        <a:pt x="72" y="26"/>
                      </a:lnTo>
                      <a:lnTo>
                        <a:pt x="72" y="13"/>
                      </a:lnTo>
                      <a:lnTo>
                        <a:pt x="72" y="0"/>
                      </a:lnTo>
                      <a:lnTo>
                        <a:pt x="4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1" name="Freeform 170"/>
                <p:cNvSpPr>
                  <a:spLocks/>
                </p:cNvSpPr>
                <p:nvPr/>
              </p:nvSpPr>
              <p:spPr bwMode="auto">
                <a:xfrm>
                  <a:off x="5184" y="2555"/>
                  <a:ext cx="18" cy="69"/>
                </a:xfrm>
                <a:custGeom>
                  <a:avLst/>
                  <a:gdLst>
                    <a:gd name="T0" fmla="*/ 0 w 56"/>
                    <a:gd name="T1" fmla="*/ 11 h 207"/>
                    <a:gd name="T2" fmla="*/ 4 w 56"/>
                    <a:gd name="T3" fmla="*/ 21 h 207"/>
                    <a:gd name="T4" fmla="*/ 10 w 56"/>
                    <a:gd name="T5" fmla="*/ 31 h 207"/>
                    <a:gd name="T6" fmla="*/ 11 w 56"/>
                    <a:gd name="T7" fmla="*/ 41 h 207"/>
                    <a:gd name="T8" fmla="*/ 16 w 56"/>
                    <a:gd name="T9" fmla="*/ 51 h 207"/>
                    <a:gd name="T10" fmla="*/ 18 w 56"/>
                    <a:gd name="T11" fmla="*/ 63 h 207"/>
                    <a:gd name="T12" fmla="*/ 20 w 56"/>
                    <a:gd name="T13" fmla="*/ 75 h 207"/>
                    <a:gd name="T14" fmla="*/ 23 w 56"/>
                    <a:gd name="T15" fmla="*/ 86 h 207"/>
                    <a:gd name="T16" fmla="*/ 24 w 56"/>
                    <a:gd name="T17" fmla="*/ 98 h 207"/>
                    <a:gd name="T18" fmla="*/ 26 w 56"/>
                    <a:gd name="T19" fmla="*/ 111 h 207"/>
                    <a:gd name="T20" fmla="*/ 27 w 56"/>
                    <a:gd name="T21" fmla="*/ 124 h 207"/>
                    <a:gd name="T22" fmla="*/ 29 w 56"/>
                    <a:gd name="T23" fmla="*/ 136 h 207"/>
                    <a:gd name="T24" fmla="*/ 29 w 56"/>
                    <a:gd name="T25" fmla="*/ 150 h 207"/>
                    <a:gd name="T26" fmla="*/ 30 w 56"/>
                    <a:gd name="T27" fmla="*/ 163 h 207"/>
                    <a:gd name="T28" fmla="*/ 32 w 56"/>
                    <a:gd name="T29" fmla="*/ 178 h 207"/>
                    <a:gd name="T30" fmla="*/ 32 w 56"/>
                    <a:gd name="T31" fmla="*/ 192 h 207"/>
                    <a:gd name="T32" fmla="*/ 33 w 56"/>
                    <a:gd name="T33" fmla="*/ 207 h 207"/>
                    <a:gd name="T34" fmla="*/ 56 w 56"/>
                    <a:gd name="T35" fmla="*/ 206 h 207"/>
                    <a:gd name="T36" fmla="*/ 55 w 56"/>
                    <a:gd name="T37" fmla="*/ 191 h 207"/>
                    <a:gd name="T38" fmla="*/ 53 w 56"/>
                    <a:gd name="T39" fmla="*/ 178 h 207"/>
                    <a:gd name="T40" fmla="*/ 53 w 56"/>
                    <a:gd name="T41" fmla="*/ 163 h 207"/>
                    <a:gd name="T42" fmla="*/ 52 w 56"/>
                    <a:gd name="T43" fmla="*/ 149 h 207"/>
                    <a:gd name="T44" fmla="*/ 50 w 56"/>
                    <a:gd name="T45" fmla="*/ 136 h 207"/>
                    <a:gd name="T46" fmla="*/ 50 w 56"/>
                    <a:gd name="T47" fmla="*/ 121 h 207"/>
                    <a:gd name="T48" fmla="*/ 49 w 56"/>
                    <a:gd name="T49" fmla="*/ 108 h 207"/>
                    <a:gd name="T50" fmla="*/ 48 w 56"/>
                    <a:gd name="T51" fmla="*/ 95 h 207"/>
                    <a:gd name="T52" fmla="*/ 46 w 56"/>
                    <a:gd name="T53" fmla="*/ 82 h 207"/>
                    <a:gd name="T54" fmla="*/ 43 w 56"/>
                    <a:gd name="T55" fmla="*/ 70 h 207"/>
                    <a:gd name="T56" fmla="*/ 40 w 56"/>
                    <a:gd name="T57" fmla="*/ 59 h 207"/>
                    <a:gd name="T58" fmla="*/ 39 w 56"/>
                    <a:gd name="T59" fmla="*/ 46 h 207"/>
                    <a:gd name="T60" fmla="*/ 34 w 56"/>
                    <a:gd name="T61" fmla="*/ 34 h 207"/>
                    <a:gd name="T62" fmla="*/ 32 w 56"/>
                    <a:gd name="T63" fmla="*/ 22 h 207"/>
                    <a:gd name="T64" fmla="*/ 26 w 56"/>
                    <a:gd name="T65" fmla="*/ 11 h 207"/>
                    <a:gd name="T66" fmla="*/ 20 w 56"/>
                    <a:gd name="T67" fmla="*/ 0 h 207"/>
                    <a:gd name="T68" fmla="*/ 0 w 56"/>
                    <a:gd name="T69" fmla="*/ 1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6" h="207">
                      <a:moveTo>
                        <a:pt x="0" y="11"/>
                      </a:moveTo>
                      <a:lnTo>
                        <a:pt x="4" y="21"/>
                      </a:lnTo>
                      <a:lnTo>
                        <a:pt x="10" y="31"/>
                      </a:lnTo>
                      <a:lnTo>
                        <a:pt x="11" y="41"/>
                      </a:lnTo>
                      <a:lnTo>
                        <a:pt x="16" y="51"/>
                      </a:lnTo>
                      <a:lnTo>
                        <a:pt x="18" y="63"/>
                      </a:lnTo>
                      <a:lnTo>
                        <a:pt x="20" y="75"/>
                      </a:lnTo>
                      <a:lnTo>
                        <a:pt x="23" y="86"/>
                      </a:lnTo>
                      <a:lnTo>
                        <a:pt x="24" y="98"/>
                      </a:lnTo>
                      <a:lnTo>
                        <a:pt x="26" y="111"/>
                      </a:lnTo>
                      <a:lnTo>
                        <a:pt x="27" y="124"/>
                      </a:lnTo>
                      <a:lnTo>
                        <a:pt x="29" y="136"/>
                      </a:lnTo>
                      <a:lnTo>
                        <a:pt x="29" y="150"/>
                      </a:lnTo>
                      <a:lnTo>
                        <a:pt x="30" y="163"/>
                      </a:lnTo>
                      <a:lnTo>
                        <a:pt x="32" y="178"/>
                      </a:lnTo>
                      <a:lnTo>
                        <a:pt x="32" y="192"/>
                      </a:lnTo>
                      <a:lnTo>
                        <a:pt x="33" y="207"/>
                      </a:lnTo>
                      <a:lnTo>
                        <a:pt x="56" y="206"/>
                      </a:lnTo>
                      <a:lnTo>
                        <a:pt x="55" y="191"/>
                      </a:lnTo>
                      <a:lnTo>
                        <a:pt x="53" y="178"/>
                      </a:lnTo>
                      <a:lnTo>
                        <a:pt x="53" y="163"/>
                      </a:lnTo>
                      <a:lnTo>
                        <a:pt x="52" y="149"/>
                      </a:lnTo>
                      <a:lnTo>
                        <a:pt x="50" y="136"/>
                      </a:lnTo>
                      <a:lnTo>
                        <a:pt x="50" y="121"/>
                      </a:lnTo>
                      <a:lnTo>
                        <a:pt x="49" y="108"/>
                      </a:lnTo>
                      <a:lnTo>
                        <a:pt x="48" y="95"/>
                      </a:lnTo>
                      <a:lnTo>
                        <a:pt x="46" y="82"/>
                      </a:lnTo>
                      <a:lnTo>
                        <a:pt x="43" y="70"/>
                      </a:lnTo>
                      <a:lnTo>
                        <a:pt x="40" y="59"/>
                      </a:lnTo>
                      <a:lnTo>
                        <a:pt x="39" y="46"/>
                      </a:lnTo>
                      <a:lnTo>
                        <a:pt x="34" y="34"/>
                      </a:lnTo>
                      <a:lnTo>
                        <a:pt x="32" y="22"/>
                      </a:lnTo>
                      <a:lnTo>
                        <a:pt x="26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2" name="Freeform 171"/>
                <p:cNvSpPr>
                  <a:spLocks/>
                </p:cNvSpPr>
                <p:nvPr/>
              </p:nvSpPr>
              <p:spPr bwMode="auto">
                <a:xfrm>
                  <a:off x="5130" y="2505"/>
                  <a:ext cx="60" cy="54"/>
                </a:xfrm>
                <a:custGeom>
                  <a:avLst/>
                  <a:gdLst>
                    <a:gd name="T0" fmla="*/ 0 w 180"/>
                    <a:gd name="T1" fmla="*/ 22 h 162"/>
                    <a:gd name="T2" fmla="*/ 13 w 180"/>
                    <a:gd name="T3" fmla="*/ 29 h 162"/>
                    <a:gd name="T4" fmla="*/ 26 w 180"/>
                    <a:gd name="T5" fmla="*/ 35 h 162"/>
                    <a:gd name="T6" fmla="*/ 37 w 180"/>
                    <a:gd name="T7" fmla="*/ 39 h 162"/>
                    <a:gd name="T8" fmla="*/ 49 w 180"/>
                    <a:gd name="T9" fmla="*/ 47 h 162"/>
                    <a:gd name="T10" fmla="*/ 61 w 180"/>
                    <a:gd name="T11" fmla="*/ 54 h 162"/>
                    <a:gd name="T12" fmla="*/ 72 w 180"/>
                    <a:gd name="T13" fmla="*/ 61 h 162"/>
                    <a:gd name="T14" fmla="*/ 83 w 180"/>
                    <a:gd name="T15" fmla="*/ 70 h 162"/>
                    <a:gd name="T16" fmla="*/ 93 w 180"/>
                    <a:gd name="T17" fmla="*/ 77 h 162"/>
                    <a:gd name="T18" fmla="*/ 103 w 180"/>
                    <a:gd name="T19" fmla="*/ 86 h 162"/>
                    <a:gd name="T20" fmla="*/ 112 w 180"/>
                    <a:gd name="T21" fmla="*/ 96 h 162"/>
                    <a:gd name="T22" fmla="*/ 120 w 180"/>
                    <a:gd name="T23" fmla="*/ 106 h 162"/>
                    <a:gd name="T24" fmla="*/ 131 w 180"/>
                    <a:gd name="T25" fmla="*/ 117 h 162"/>
                    <a:gd name="T26" fmla="*/ 138 w 180"/>
                    <a:gd name="T27" fmla="*/ 127 h 162"/>
                    <a:gd name="T28" fmla="*/ 145 w 180"/>
                    <a:gd name="T29" fmla="*/ 138 h 162"/>
                    <a:gd name="T30" fmla="*/ 152 w 180"/>
                    <a:gd name="T31" fmla="*/ 150 h 162"/>
                    <a:gd name="T32" fmla="*/ 160 w 180"/>
                    <a:gd name="T33" fmla="*/ 162 h 162"/>
                    <a:gd name="T34" fmla="*/ 180 w 180"/>
                    <a:gd name="T35" fmla="*/ 151 h 162"/>
                    <a:gd name="T36" fmla="*/ 173 w 180"/>
                    <a:gd name="T37" fmla="*/ 138 h 162"/>
                    <a:gd name="T38" fmla="*/ 165 w 180"/>
                    <a:gd name="T39" fmla="*/ 125 h 162"/>
                    <a:gd name="T40" fmla="*/ 157 w 180"/>
                    <a:gd name="T41" fmla="*/ 114 h 162"/>
                    <a:gd name="T42" fmla="*/ 148 w 180"/>
                    <a:gd name="T43" fmla="*/ 102 h 162"/>
                    <a:gd name="T44" fmla="*/ 139 w 180"/>
                    <a:gd name="T45" fmla="*/ 90 h 162"/>
                    <a:gd name="T46" fmla="*/ 129 w 180"/>
                    <a:gd name="T47" fmla="*/ 79 h 162"/>
                    <a:gd name="T48" fmla="*/ 119 w 180"/>
                    <a:gd name="T49" fmla="*/ 70 h 162"/>
                    <a:gd name="T50" fmla="*/ 107 w 180"/>
                    <a:gd name="T51" fmla="*/ 60 h 162"/>
                    <a:gd name="T52" fmla="*/ 97 w 180"/>
                    <a:gd name="T53" fmla="*/ 51 h 162"/>
                    <a:gd name="T54" fmla="*/ 85 w 180"/>
                    <a:gd name="T55" fmla="*/ 42 h 162"/>
                    <a:gd name="T56" fmla="*/ 74 w 180"/>
                    <a:gd name="T57" fmla="*/ 35 h 162"/>
                    <a:gd name="T58" fmla="*/ 61 w 180"/>
                    <a:gd name="T59" fmla="*/ 26 h 162"/>
                    <a:gd name="T60" fmla="*/ 48 w 180"/>
                    <a:gd name="T61" fmla="*/ 19 h 162"/>
                    <a:gd name="T62" fmla="*/ 36 w 180"/>
                    <a:gd name="T63" fmla="*/ 13 h 162"/>
                    <a:gd name="T64" fmla="*/ 21 w 180"/>
                    <a:gd name="T65" fmla="*/ 7 h 162"/>
                    <a:gd name="T66" fmla="*/ 8 w 180"/>
                    <a:gd name="T67" fmla="*/ 0 h 162"/>
                    <a:gd name="T68" fmla="*/ 0 w 180"/>
                    <a:gd name="T69" fmla="*/ 2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0" h="162">
                      <a:moveTo>
                        <a:pt x="0" y="22"/>
                      </a:moveTo>
                      <a:lnTo>
                        <a:pt x="13" y="29"/>
                      </a:lnTo>
                      <a:lnTo>
                        <a:pt x="26" y="35"/>
                      </a:lnTo>
                      <a:lnTo>
                        <a:pt x="37" y="39"/>
                      </a:lnTo>
                      <a:lnTo>
                        <a:pt x="49" y="47"/>
                      </a:lnTo>
                      <a:lnTo>
                        <a:pt x="61" y="54"/>
                      </a:lnTo>
                      <a:lnTo>
                        <a:pt x="72" y="61"/>
                      </a:lnTo>
                      <a:lnTo>
                        <a:pt x="83" y="70"/>
                      </a:lnTo>
                      <a:lnTo>
                        <a:pt x="93" y="77"/>
                      </a:lnTo>
                      <a:lnTo>
                        <a:pt x="103" y="86"/>
                      </a:lnTo>
                      <a:lnTo>
                        <a:pt x="112" y="96"/>
                      </a:lnTo>
                      <a:lnTo>
                        <a:pt x="120" y="106"/>
                      </a:lnTo>
                      <a:lnTo>
                        <a:pt x="131" y="117"/>
                      </a:lnTo>
                      <a:lnTo>
                        <a:pt x="138" y="127"/>
                      </a:lnTo>
                      <a:lnTo>
                        <a:pt x="145" y="138"/>
                      </a:lnTo>
                      <a:lnTo>
                        <a:pt x="152" y="150"/>
                      </a:lnTo>
                      <a:lnTo>
                        <a:pt x="160" y="162"/>
                      </a:lnTo>
                      <a:lnTo>
                        <a:pt x="180" y="151"/>
                      </a:lnTo>
                      <a:lnTo>
                        <a:pt x="173" y="138"/>
                      </a:lnTo>
                      <a:lnTo>
                        <a:pt x="165" y="125"/>
                      </a:lnTo>
                      <a:lnTo>
                        <a:pt x="157" y="114"/>
                      </a:lnTo>
                      <a:lnTo>
                        <a:pt x="148" y="102"/>
                      </a:lnTo>
                      <a:lnTo>
                        <a:pt x="139" y="90"/>
                      </a:lnTo>
                      <a:lnTo>
                        <a:pt x="129" y="79"/>
                      </a:lnTo>
                      <a:lnTo>
                        <a:pt x="119" y="70"/>
                      </a:lnTo>
                      <a:lnTo>
                        <a:pt x="107" y="60"/>
                      </a:lnTo>
                      <a:lnTo>
                        <a:pt x="97" y="51"/>
                      </a:lnTo>
                      <a:lnTo>
                        <a:pt x="85" y="42"/>
                      </a:lnTo>
                      <a:lnTo>
                        <a:pt x="74" y="35"/>
                      </a:lnTo>
                      <a:lnTo>
                        <a:pt x="61" y="26"/>
                      </a:lnTo>
                      <a:lnTo>
                        <a:pt x="48" y="19"/>
                      </a:lnTo>
                      <a:lnTo>
                        <a:pt x="36" y="13"/>
                      </a:lnTo>
                      <a:lnTo>
                        <a:pt x="21" y="7"/>
                      </a:lnTo>
                      <a:lnTo>
                        <a:pt x="8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3" name="Freeform 172"/>
                <p:cNvSpPr>
                  <a:spLocks/>
                </p:cNvSpPr>
                <p:nvPr/>
              </p:nvSpPr>
              <p:spPr bwMode="auto">
                <a:xfrm>
                  <a:off x="5058" y="2499"/>
                  <a:ext cx="75" cy="13"/>
                </a:xfrm>
                <a:custGeom>
                  <a:avLst/>
                  <a:gdLst>
                    <a:gd name="T0" fmla="*/ 7 w 225"/>
                    <a:gd name="T1" fmla="*/ 40 h 41"/>
                    <a:gd name="T2" fmla="*/ 19 w 225"/>
                    <a:gd name="T3" fmla="*/ 37 h 41"/>
                    <a:gd name="T4" fmla="*/ 31 w 225"/>
                    <a:gd name="T5" fmla="*/ 34 h 41"/>
                    <a:gd name="T6" fmla="*/ 44 w 225"/>
                    <a:gd name="T7" fmla="*/ 31 h 41"/>
                    <a:gd name="T8" fmla="*/ 57 w 225"/>
                    <a:gd name="T9" fmla="*/ 28 h 41"/>
                    <a:gd name="T10" fmla="*/ 70 w 225"/>
                    <a:gd name="T11" fmla="*/ 26 h 41"/>
                    <a:gd name="T12" fmla="*/ 83 w 225"/>
                    <a:gd name="T13" fmla="*/ 25 h 41"/>
                    <a:gd name="T14" fmla="*/ 97 w 225"/>
                    <a:gd name="T15" fmla="*/ 24 h 41"/>
                    <a:gd name="T16" fmla="*/ 111 w 225"/>
                    <a:gd name="T17" fmla="*/ 24 h 41"/>
                    <a:gd name="T18" fmla="*/ 124 w 225"/>
                    <a:gd name="T19" fmla="*/ 24 h 41"/>
                    <a:gd name="T20" fmla="*/ 138 w 225"/>
                    <a:gd name="T21" fmla="*/ 25 h 41"/>
                    <a:gd name="T22" fmla="*/ 153 w 225"/>
                    <a:gd name="T23" fmla="*/ 26 h 41"/>
                    <a:gd name="T24" fmla="*/ 166 w 225"/>
                    <a:gd name="T25" fmla="*/ 28 h 41"/>
                    <a:gd name="T26" fmla="*/ 179 w 225"/>
                    <a:gd name="T27" fmla="*/ 31 h 41"/>
                    <a:gd name="T28" fmla="*/ 192 w 225"/>
                    <a:gd name="T29" fmla="*/ 34 h 41"/>
                    <a:gd name="T30" fmla="*/ 204 w 225"/>
                    <a:gd name="T31" fmla="*/ 38 h 41"/>
                    <a:gd name="T32" fmla="*/ 217 w 225"/>
                    <a:gd name="T33" fmla="*/ 41 h 41"/>
                    <a:gd name="T34" fmla="*/ 225 w 225"/>
                    <a:gd name="T35" fmla="*/ 19 h 41"/>
                    <a:gd name="T36" fmla="*/ 212 w 225"/>
                    <a:gd name="T37" fmla="*/ 15 h 41"/>
                    <a:gd name="T38" fmla="*/ 198 w 225"/>
                    <a:gd name="T39" fmla="*/ 10 h 41"/>
                    <a:gd name="T40" fmla="*/ 185 w 225"/>
                    <a:gd name="T41" fmla="*/ 8 h 41"/>
                    <a:gd name="T42" fmla="*/ 170 w 225"/>
                    <a:gd name="T43" fmla="*/ 5 h 41"/>
                    <a:gd name="T44" fmla="*/ 156 w 225"/>
                    <a:gd name="T45" fmla="*/ 3 h 41"/>
                    <a:gd name="T46" fmla="*/ 141 w 225"/>
                    <a:gd name="T47" fmla="*/ 2 h 41"/>
                    <a:gd name="T48" fmla="*/ 125 w 225"/>
                    <a:gd name="T49" fmla="*/ 0 h 41"/>
                    <a:gd name="T50" fmla="*/ 111 w 225"/>
                    <a:gd name="T51" fmla="*/ 0 h 41"/>
                    <a:gd name="T52" fmla="*/ 96 w 225"/>
                    <a:gd name="T53" fmla="*/ 2 h 41"/>
                    <a:gd name="T54" fmla="*/ 80 w 225"/>
                    <a:gd name="T55" fmla="*/ 2 h 41"/>
                    <a:gd name="T56" fmla="*/ 67 w 225"/>
                    <a:gd name="T57" fmla="*/ 3 h 41"/>
                    <a:gd name="T58" fmla="*/ 52 w 225"/>
                    <a:gd name="T59" fmla="*/ 5 h 41"/>
                    <a:gd name="T60" fmla="*/ 39 w 225"/>
                    <a:gd name="T61" fmla="*/ 8 h 41"/>
                    <a:gd name="T62" fmla="*/ 26 w 225"/>
                    <a:gd name="T63" fmla="*/ 10 h 41"/>
                    <a:gd name="T64" fmla="*/ 13 w 225"/>
                    <a:gd name="T65" fmla="*/ 13 h 41"/>
                    <a:gd name="T66" fmla="*/ 0 w 225"/>
                    <a:gd name="T67" fmla="*/ 16 h 41"/>
                    <a:gd name="T68" fmla="*/ 7 w 225"/>
                    <a:gd name="T69" fmla="*/ 4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5" h="41">
                      <a:moveTo>
                        <a:pt x="7" y="40"/>
                      </a:moveTo>
                      <a:lnTo>
                        <a:pt x="19" y="37"/>
                      </a:lnTo>
                      <a:lnTo>
                        <a:pt x="31" y="34"/>
                      </a:lnTo>
                      <a:lnTo>
                        <a:pt x="44" y="31"/>
                      </a:lnTo>
                      <a:lnTo>
                        <a:pt x="57" y="28"/>
                      </a:lnTo>
                      <a:lnTo>
                        <a:pt x="70" y="26"/>
                      </a:lnTo>
                      <a:lnTo>
                        <a:pt x="83" y="25"/>
                      </a:lnTo>
                      <a:lnTo>
                        <a:pt x="97" y="24"/>
                      </a:lnTo>
                      <a:lnTo>
                        <a:pt x="111" y="24"/>
                      </a:lnTo>
                      <a:lnTo>
                        <a:pt x="124" y="24"/>
                      </a:lnTo>
                      <a:lnTo>
                        <a:pt x="138" y="25"/>
                      </a:lnTo>
                      <a:lnTo>
                        <a:pt x="153" y="26"/>
                      </a:lnTo>
                      <a:lnTo>
                        <a:pt x="166" y="28"/>
                      </a:lnTo>
                      <a:lnTo>
                        <a:pt x="179" y="31"/>
                      </a:lnTo>
                      <a:lnTo>
                        <a:pt x="192" y="34"/>
                      </a:lnTo>
                      <a:lnTo>
                        <a:pt x="204" y="38"/>
                      </a:lnTo>
                      <a:lnTo>
                        <a:pt x="217" y="41"/>
                      </a:lnTo>
                      <a:lnTo>
                        <a:pt x="225" y="19"/>
                      </a:lnTo>
                      <a:lnTo>
                        <a:pt x="212" y="15"/>
                      </a:lnTo>
                      <a:lnTo>
                        <a:pt x="198" y="10"/>
                      </a:lnTo>
                      <a:lnTo>
                        <a:pt x="185" y="8"/>
                      </a:lnTo>
                      <a:lnTo>
                        <a:pt x="170" y="5"/>
                      </a:lnTo>
                      <a:lnTo>
                        <a:pt x="156" y="3"/>
                      </a:lnTo>
                      <a:lnTo>
                        <a:pt x="141" y="2"/>
                      </a:lnTo>
                      <a:lnTo>
                        <a:pt x="125" y="0"/>
                      </a:lnTo>
                      <a:lnTo>
                        <a:pt x="111" y="0"/>
                      </a:lnTo>
                      <a:lnTo>
                        <a:pt x="96" y="2"/>
                      </a:lnTo>
                      <a:lnTo>
                        <a:pt x="80" y="2"/>
                      </a:lnTo>
                      <a:lnTo>
                        <a:pt x="67" y="3"/>
                      </a:lnTo>
                      <a:lnTo>
                        <a:pt x="52" y="5"/>
                      </a:lnTo>
                      <a:lnTo>
                        <a:pt x="39" y="8"/>
                      </a:lnTo>
                      <a:lnTo>
                        <a:pt x="26" y="10"/>
                      </a:lnTo>
                      <a:lnTo>
                        <a:pt x="13" y="13"/>
                      </a:lnTo>
                      <a:lnTo>
                        <a:pt x="0" y="16"/>
                      </a:lnTo>
                      <a:lnTo>
                        <a:pt x="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4" name="Freeform 173"/>
                <p:cNvSpPr>
                  <a:spLocks/>
                </p:cNvSpPr>
                <p:nvPr/>
              </p:nvSpPr>
              <p:spPr bwMode="auto">
                <a:xfrm>
                  <a:off x="5044" y="2504"/>
                  <a:ext cx="16" cy="13"/>
                </a:xfrm>
                <a:custGeom>
                  <a:avLst/>
                  <a:gdLst>
                    <a:gd name="T0" fmla="*/ 10 w 48"/>
                    <a:gd name="T1" fmla="*/ 40 h 40"/>
                    <a:gd name="T2" fmla="*/ 15 w 48"/>
                    <a:gd name="T3" fmla="*/ 38 h 40"/>
                    <a:gd name="T4" fmla="*/ 21 w 48"/>
                    <a:gd name="T5" fmla="*/ 35 h 40"/>
                    <a:gd name="T6" fmla="*/ 25 w 48"/>
                    <a:gd name="T7" fmla="*/ 32 h 40"/>
                    <a:gd name="T8" fmla="*/ 29 w 48"/>
                    <a:gd name="T9" fmla="*/ 31 h 40"/>
                    <a:gd name="T10" fmla="*/ 34 w 48"/>
                    <a:gd name="T11" fmla="*/ 29 h 40"/>
                    <a:gd name="T12" fmla="*/ 40 w 48"/>
                    <a:gd name="T13" fmla="*/ 26 h 40"/>
                    <a:gd name="T14" fmla="*/ 44 w 48"/>
                    <a:gd name="T15" fmla="*/ 25 h 40"/>
                    <a:gd name="T16" fmla="*/ 48 w 48"/>
                    <a:gd name="T17" fmla="*/ 24 h 40"/>
                    <a:gd name="T18" fmla="*/ 41 w 48"/>
                    <a:gd name="T19" fmla="*/ 0 h 40"/>
                    <a:gd name="T20" fmla="*/ 35 w 48"/>
                    <a:gd name="T21" fmla="*/ 3 h 40"/>
                    <a:gd name="T22" fmla="*/ 32 w 48"/>
                    <a:gd name="T23" fmla="*/ 5 h 40"/>
                    <a:gd name="T24" fmla="*/ 26 w 48"/>
                    <a:gd name="T25" fmla="*/ 8 h 40"/>
                    <a:gd name="T26" fmla="*/ 21 w 48"/>
                    <a:gd name="T27" fmla="*/ 9 h 40"/>
                    <a:gd name="T28" fmla="*/ 15 w 48"/>
                    <a:gd name="T29" fmla="*/ 12 h 40"/>
                    <a:gd name="T30" fmla="*/ 10 w 48"/>
                    <a:gd name="T31" fmla="*/ 13 h 40"/>
                    <a:gd name="T32" fmla="*/ 5 w 48"/>
                    <a:gd name="T33" fmla="*/ 15 h 40"/>
                    <a:gd name="T34" fmla="*/ 0 w 48"/>
                    <a:gd name="T35" fmla="*/ 18 h 40"/>
                    <a:gd name="T36" fmla="*/ 10 w 48"/>
                    <a:gd name="T3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8" h="40">
                      <a:moveTo>
                        <a:pt x="10" y="40"/>
                      </a:moveTo>
                      <a:lnTo>
                        <a:pt x="15" y="38"/>
                      </a:lnTo>
                      <a:lnTo>
                        <a:pt x="21" y="35"/>
                      </a:lnTo>
                      <a:lnTo>
                        <a:pt x="25" y="32"/>
                      </a:lnTo>
                      <a:lnTo>
                        <a:pt x="29" y="31"/>
                      </a:lnTo>
                      <a:lnTo>
                        <a:pt x="34" y="29"/>
                      </a:lnTo>
                      <a:lnTo>
                        <a:pt x="40" y="26"/>
                      </a:lnTo>
                      <a:lnTo>
                        <a:pt x="44" y="25"/>
                      </a:lnTo>
                      <a:lnTo>
                        <a:pt x="48" y="24"/>
                      </a:lnTo>
                      <a:lnTo>
                        <a:pt x="41" y="0"/>
                      </a:lnTo>
                      <a:lnTo>
                        <a:pt x="35" y="3"/>
                      </a:lnTo>
                      <a:lnTo>
                        <a:pt x="32" y="5"/>
                      </a:lnTo>
                      <a:lnTo>
                        <a:pt x="26" y="8"/>
                      </a:lnTo>
                      <a:lnTo>
                        <a:pt x="21" y="9"/>
                      </a:lnTo>
                      <a:lnTo>
                        <a:pt x="15" y="12"/>
                      </a:lnTo>
                      <a:lnTo>
                        <a:pt x="10" y="13"/>
                      </a:lnTo>
                      <a:lnTo>
                        <a:pt x="5" y="15"/>
                      </a:lnTo>
                      <a:lnTo>
                        <a:pt x="0" y="18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5" name="Freeform 174"/>
                <p:cNvSpPr>
                  <a:spLocks/>
                </p:cNvSpPr>
                <p:nvPr/>
              </p:nvSpPr>
              <p:spPr bwMode="auto">
                <a:xfrm>
                  <a:off x="5055" y="2505"/>
                  <a:ext cx="6" cy="7"/>
                </a:xfrm>
                <a:custGeom>
                  <a:avLst/>
                  <a:gdLst>
                    <a:gd name="T0" fmla="*/ 8 w 18"/>
                    <a:gd name="T1" fmla="*/ 0 h 23"/>
                    <a:gd name="T2" fmla="*/ 3 w 18"/>
                    <a:gd name="T3" fmla="*/ 3 h 23"/>
                    <a:gd name="T4" fmla="*/ 2 w 18"/>
                    <a:gd name="T5" fmla="*/ 6 h 23"/>
                    <a:gd name="T6" fmla="*/ 0 w 18"/>
                    <a:gd name="T7" fmla="*/ 10 h 23"/>
                    <a:gd name="T8" fmla="*/ 2 w 18"/>
                    <a:gd name="T9" fmla="*/ 14 h 23"/>
                    <a:gd name="T10" fmla="*/ 5 w 18"/>
                    <a:gd name="T11" fmla="*/ 19 h 23"/>
                    <a:gd name="T12" fmla="*/ 8 w 18"/>
                    <a:gd name="T13" fmla="*/ 22 h 23"/>
                    <a:gd name="T14" fmla="*/ 12 w 18"/>
                    <a:gd name="T15" fmla="*/ 23 h 23"/>
                    <a:gd name="T16" fmla="*/ 18 w 18"/>
                    <a:gd name="T17" fmla="*/ 22 h 23"/>
                    <a:gd name="T18" fmla="*/ 8 w 18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3">
                      <a:moveTo>
                        <a:pt x="8" y="0"/>
                      </a:move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5" y="19"/>
                      </a:lnTo>
                      <a:lnTo>
                        <a:pt x="8" y="22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6" name="Freeform 175"/>
                <p:cNvSpPr>
                  <a:spLocks/>
                </p:cNvSpPr>
                <p:nvPr/>
              </p:nvSpPr>
              <p:spPr bwMode="auto">
                <a:xfrm>
                  <a:off x="5091" y="2566"/>
                  <a:ext cx="121" cy="124"/>
                </a:xfrm>
                <a:custGeom>
                  <a:avLst/>
                  <a:gdLst>
                    <a:gd name="T0" fmla="*/ 20 w 363"/>
                    <a:gd name="T1" fmla="*/ 337 h 374"/>
                    <a:gd name="T2" fmla="*/ 9 w 363"/>
                    <a:gd name="T3" fmla="*/ 321 h 374"/>
                    <a:gd name="T4" fmla="*/ 1 w 363"/>
                    <a:gd name="T5" fmla="*/ 301 h 374"/>
                    <a:gd name="T6" fmla="*/ 0 w 363"/>
                    <a:gd name="T7" fmla="*/ 279 h 374"/>
                    <a:gd name="T8" fmla="*/ 4 w 363"/>
                    <a:gd name="T9" fmla="*/ 252 h 374"/>
                    <a:gd name="T10" fmla="*/ 13 w 363"/>
                    <a:gd name="T11" fmla="*/ 221 h 374"/>
                    <a:gd name="T12" fmla="*/ 27 w 363"/>
                    <a:gd name="T13" fmla="*/ 192 h 374"/>
                    <a:gd name="T14" fmla="*/ 45 w 363"/>
                    <a:gd name="T15" fmla="*/ 160 h 374"/>
                    <a:gd name="T16" fmla="*/ 65 w 363"/>
                    <a:gd name="T17" fmla="*/ 129 h 374"/>
                    <a:gd name="T18" fmla="*/ 86 w 363"/>
                    <a:gd name="T19" fmla="*/ 95 h 374"/>
                    <a:gd name="T20" fmla="*/ 106 w 363"/>
                    <a:gd name="T21" fmla="*/ 60 h 374"/>
                    <a:gd name="T22" fmla="*/ 125 w 363"/>
                    <a:gd name="T23" fmla="*/ 20 h 374"/>
                    <a:gd name="T24" fmla="*/ 134 w 363"/>
                    <a:gd name="T25" fmla="*/ 22 h 374"/>
                    <a:gd name="T26" fmla="*/ 137 w 363"/>
                    <a:gd name="T27" fmla="*/ 63 h 374"/>
                    <a:gd name="T28" fmla="*/ 145 w 363"/>
                    <a:gd name="T29" fmla="*/ 97 h 374"/>
                    <a:gd name="T30" fmla="*/ 163 w 363"/>
                    <a:gd name="T31" fmla="*/ 125 h 374"/>
                    <a:gd name="T32" fmla="*/ 183 w 363"/>
                    <a:gd name="T33" fmla="*/ 141 h 374"/>
                    <a:gd name="T34" fmla="*/ 199 w 363"/>
                    <a:gd name="T35" fmla="*/ 148 h 374"/>
                    <a:gd name="T36" fmla="*/ 217 w 363"/>
                    <a:gd name="T37" fmla="*/ 154 h 374"/>
                    <a:gd name="T38" fmla="*/ 237 w 363"/>
                    <a:gd name="T39" fmla="*/ 159 h 374"/>
                    <a:gd name="T40" fmla="*/ 256 w 363"/>
                    <a:gd name="T41" fmla="*/ 163 h 374"/>
                    <a:gd name="T42" fmla="*/ 278 w 363"/>
                    <a:gd name="T43" fmla="*/ 169 h 374"/>
                    <a:gd name="T44" fmla="*/ 298 w 363"/>
                    <a:gd name="T45" fmla="*/ 175 h 374"/>
                    <a:gd name="T46" fmla="*/ 318 w 363"/>
                    <a:gd name="T47" fmla="*/ 185 h 374"/>
                    <a:gd name="T48" fmla="*/ 334 w 363"/>
                    <a:gd name="T49" fmla="*/ 195 h 374"/>
                    <a:gd name="T50" fmla="*/ 344 w 363"/>
                    <a:gd name="T51" fmla="*/ 205 h 374"/>
                    <a:gd name="T52" fmla="*/ 352 w 363"/>
                    <a:gd name="T53" fmla="*/ 218 h 374"/>
                    <a:gd name="T54" fmla="*/ 358 w 363"/>
                    <a:gd name="T55" fmla="*/ 233 h 374"/>
                    <a:gd name="T56" fmla="*/ 362 w 363"/>
                    <a:gd name="T57" fmla="*/ 269 h 374"/>
                    <a:gd name="T58" fmla="*/ 362 w 363"/>
                    <a:gd name="T59" fmla="*/ 332 h 374"/>
                    <a:gd name="T60" fmla="*/ 344 w 363"/>
                    <a:gd name="T61" fmla="*/ 359 h 374"/>
                    <a:gd name="T62" fmla="*/ 324 w 363"/>
                    <a:gd name="T63" fmla="*/ 368 h 374"/>
                    <a:gd name="T64" fmla="*/ 302 w 363"/>
                    <a:gd name="T65" fmla="*/ 374 h 374"/>
                    <a:gd name="T66" fmla="*/ 280 w 363"/>
                    <a:gd name="T67" fmla="*/ 374 h 374"/>
                    <a:gd name="T68" fmla="*/ 275 w 363"/>
                    <a:gd name="T69" fmla="*/ 361 h 374"/>
                    <a:gd name="T70" fmla="*/ 278 w 363"/>
                    <a:gd name="T71" fmla="*/ 330 h 374"/>
                    <a:gd name="T72" fmla="*/ 270 w 363"/>
                    <a:gd name="T73" fmla="*/ 300 h 374"/>
                    <a:gd name="T74" fmla="*/ 257 w 363"/>
                    <a:gd name="T75" fmla="*/ 273 h 374"/>
                    <a:gd name="T76" fmla="*/ 238 w 363"/>
                    <a:gd name="T77" fmla="*/ 259 h 374"/>
                    <a:gd name="T78" fmla="*/ 224 w 363"/>
                    <a:gd name="T79" fmla="*/ 250 h 374"/>
                    <a:gd name="T80" fmla="*/ 208 w 363"/>
                    <a:gd name="T81" fmla="*/ 246 h 374"/>
                    <a:gd name="T82" fmla="*/ 193 w 363"/>
                    <a:gd name="T83" fmla="*/ 243 h 374"/>
                    <a:gd name="T84" fmla="*/ 176 w 363"/>
                    <a:gd name="T85" fmla="*/ 243 h 374"/>
                    <a:gd name="T86" fmla="*/ 160 w 363"/>
                    <a:gd name="T87" fmla="*/ 246 h 374"/>
                    <a:gd name="T88" fmla="*/ 144 w 363"/>
                    <a:gd name="T89" fmla="*/ 249 h 374"/>
                    <a:gd name="T90" fmla="*/ 128 w 363"/>
                    <a:gd name="T91" fmla="*/ 255 h 374"/>
                    <a:gd name="T92" fmla="*/ 105 w 363"/>
                    <a:gd name="T93" fmla="*/ 265 h 374"/>
                    <a:gd name="T94" fmla="*/ 80 w 363"/>
                    <a:gd name="T95" fmla="*/ 282 h 374"/>
                    <a:gd name="T96" fmla="*/ 57 w 363"/>
                    <a:gd name="T97" fmla="*/ 304 h 374"/>
                    <a:gd name="T98" fmla="*/ 38 w 363"/>
                    <a:gd name="T99" fmla="*/ 332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3" h="374">
                      <a:moveTo>
                        <a:pt x="29" y="346"/>
                      </a:moveTo>
                      <a:lnTo>
                        <a:pt x="20" y="337"/>
                      </a:lnTo>
                      <a:lnTo>
                        <a:pt x="14" y="329"/>
                      </a:lnTo>
                      <a:lnTo>
                        <a:pt x="9" y="321"/>
                      </a:lnTo>
                      <a:lnTo>
                        <a:pt x="4" y="311"/>
                      </a:lnTo>
                      <a:lnTo>
                        <a:pt x="1" y="301"/>
                      </a:lnTo>
                      <a:lnTo>
                        <a:pt x="0" y="289"/>
                      </a:lnTo>
                      <a:lnTo>
                        <a:pt x="0" y="279"/>
                      </a:lnTo>
                      <a:lnTo>
                        <a:pt x="1" y="266"/>
                      </a:lnTo>
                      <a:lnTo>
                        <a:pt x="4" y="252"/>
                      </a:lnTo>
                      <a:lnTo>
                        <a:pt x="7" y="236"/>
                      </a:lnTo>
                      <a:lnTo>
                        <a:pt x="13" y="221"/>
                      </a:lnTo>
                      <a:lnTo>
                        <a:pt x="20" y="207"/>
                      </a:lnTo>
                      <a:lnTo>
                        <a:pt x="27" y="192"/>
                      </a:lnTo>
                      <a:lnTo>
                        <a:pt x="36" y="176"/>
                      </a:lnTo>
                      <a:lnTo>
                        <a:pt x="45" y="160"/>
                      </a:lnTo>
                      <a:lnTo>
                        <a:pt x="55" y="144"/>
                      </a:lnTo>
                      <a:lnTo>
                        <a:pt x="65" y="129"/>
                      </a:lnTo>
                      <a:lnTo>
                        <a:pt x="75" y="112"/>
                      </a:lnTo>
                      <a:lnTo>
                        <a:pt x="86" y="95"/>
                      </a:lnTo>
                      <a:lnTo>
                        <a:pt x="96" y="77"/>
                      </a:lnTo>
                      <a:lnTo>
                        <a:pt x="106" y="60"/>
                      </a:lnTo>
                      <a:lnTo>
                        <a:pt x="116" y="41"/>
                      </a:lnTo>
                      <a:lnTo>
                        <a:pt x="125" y="20"/>
                      </a:lnTo>
                      <a:lnTo>
                        <a:pt x="134" y="0"/>
                      </a:lnTo>
                      <a:lnTo>
                        <a:pt x="134" y="22"/>
                      </a:lnTo>
                      <a:lnTo>
                        <a:pt x="135" y="44"/>
                      </a:lnTo>
                      <a:lnTo>
                        <a:pt x="137" y="63"/>
                      </a:lnTo>
                      <a:lnTo>
                        <a:pt x="139" y="80"/>
                      </a:lnTo>
                      <a:lnTo>
                        <a:pt x="145" y="97"/>
                      </a:lnTo>
                      <a:lnTo>
                        <a:pt x="151" y="112"/>
                      </a:lnTo>
                      <a:lnTo>
                        <a:pt x="163" y="125"/>
                      </a:lnTo>
                      <a:lnTo>
                        <a:pt x="176" y="137"/>
                      </a:lnTo>
                      <a:lnTo>
                        <a:pt x="183" y="141"/>
                      </a:lnTo>
                      <a:lnTo>
                        <a:pt x="190" y="144"/>
                      </a:lnTo>
                      <a:lnTo>
                        <a:pt x="199" y="148"/>
                      </a:lnTo>
                      <a:lnTo>
                        <a:pt x="208" y="151"/>
                      </a:lnTo>
                      <a:lnTo>
                        <a:pt x="217" y="154"/>
                      </a:lnTo>
                      <a:lnTo>
                        <a:pt x="227" y="156"/>
                      </a:lnTo>
                      <a:lnTo>
                        <a:pt x="237" y="159"/>
                      </a:lnTo>
                      <a:lnTo>
                        <a:pt x="246" y="161"/>
                      </a:lnTo>
                      <a:lnTo>
                        <a:pt x="256" y="163"/>
                      </a:lnTo>
                      <a:lnTo>
                        <a:pt x="266" y="166"/>
                      </a:lnTo>
                      <a:lnTo>
                        <a:pt x="278" y="169"/>
                      </a:lnTo>
                      <a:lnTo>
                        <a:pt x="288" y="172"/>
                      </a:lnTo>
                      <a:lnTo>
                        <a:pt x="298" y="175"/>
                      </a:lnTo>
                      <a:lnTo>
                        <a:pt x="308" y="180"/>
                      </a:lnTo>
                      <a:lnTo>
                        <a:pt x="318" y="185"/>
                      </a:lnTo>
                      <a:lnTo>
                        <a:pt x="327" y="189"/>
                      </a:lnTo>
                      <a:lnTo>
                        <a:pt x="334" y="195"/>
                      </a:lnTo>
                      <a:lnTo>
                        <a:pt x="339" y="199"/>
                      </a:lnTo>
                      <a:lnTo>
                        <a:pt x="344" y="205"/>
                      </a:lnTo>
                      <a:lnTo>
                        <a:pt x="349" y="211"/>
                      </a:lnTo>
                      <a:lnTo>
                        <a:pt x="352" y="218"/>
                      </a:lnTo>
                      <a:lnTo>
                        <a:pt x="355" y="225"/>
                      </a:lnTo>
                      <a:lnTo>
                        <a:pt x="358" y="233"/>
                      </a:lnTo>
                      <a:lnTo>
                        <a:pt x="359" y="241"/>
                      </a:lnTo>
                      <a:lnTo>
                        <a:pt x="362" y="269"/>
                      </a:lnTo>
                      <a:lnTo>
                        <a:pt x="363" y="301"/>
                      </a:lnTo>
                      <a:lnTo>
                        <a:pt x="362" y="332"/>
                      </a:lnTo>
                      <a:lnTo>
                        <a:pt x="356" y="355"/>
                      </a:lnTo>
                      <a:lnTo>
                        <a:pt x="344" y="359"/>
                      </a:lnTo>
                      <a:lnTo>
                        <a:pt x="334" y="365"/>
                      </a:lnTo>
                      <a:lnTo>
                        <a:pt x="324" y="368"/>
                      </a:lnTo>
                      <a:lnTo>
                        <a:pt x="312" y="372"/>
                      </a:lnTo>
                      <a:lnTo>
                        <a:pt x="302" y="374"/>
                      </a:lnTo>
                      <a:lnTo>
                        <a:pt x="291" y="374"/>
                      </a:lnTo>
                      <a:lnTo>
                        <a:pt x="280" y="374"/>
                      </a:lnTo>
                      <a:lnTo>
                        <a:pt x="272" y="374"/>
                      </a:lnTo>
                      <a:lnTo>
                        <a:pt x="275" y="361"/>
                      </a:lnTo>
                      <a:lnTo>
                        <a:pt x="278" y="346"/>
                      </a:lnTo>
                      <a:lnTo>
                        <a:pt x="278" y="330"/>
                      </a:lnTo>
                      <a:lnTo>
                        <a:pt x="275" y="316"/>
                      </a:lnTo>
                      <a:lnTo>
                        <a:pt x="270" y="300"/>
                      </a:lnTo>
                      <a:lnTo>
                        <a:pt x="265" y="287"/>
                      </a:lnTo>
                      <a:lnTo>
                        <a:pt x="257" y="273"/>
                      </a:lnTo>
                      <a:lnTo>
                        <a:pt x="246" y="263"/>
                      </a:lnTo>
                      <a:lnTo>
                        <a:pt x="238" y="259"/>
                      </a:lnTo>
                      <a:lnTo>
                        <a:pt x="231" y="255"/>
                      </a:lnTo>
                      <a:lnTo>
                        <a:pt x="224" y="250"/>
                      </a:lnTo>
                      <a:lnTo>
                        <a:pt x="217" y="247"/>
                      </a:lnTo>
                      <a:lnTo>
                        <a:pt x="208" y="246"/>
                      </a:lnTo>
                      <a:lnTo>
                        <a:pt x="201" y="244"/>
                      </a:lnTo>
                      <a:lnTo>
                        <a:pt x="193" y="243"/>
                      </a:lnTo>
                      <a:lnTo>
                        <a:pt x="185" y="243"/>
                      </a:lnTo>
                      <a:lnTo>
                        <a:pt x="176" y="243"/>
                      </a:lnTo>
                      <a:lnTo>
                        <a:pt x="169" y="244"/>
                      </a:lnTo>
                      <a:lnTo>
                        <a:pt x="160" y="246"/>
                      </a:lnTo>
                      <a:lnTo>
                        <a:pt x="151" y="247"/>
                      </a:lnTo>
                      <a:lnTo>
                        <a:pt x="144" y="249"/>
                      </a:lnTo>
                      <a:lnTo>
                        <a:pt x="135" y="252"/>
                      </a:lnTo>
                      <a:lnTo>
                        <a:pt x="128" y="255"/>
                      </a:lnTo>
                      <a:lnTo>
                        <a:pt x="119" y="257"/>
                      </a:lnTo>
                      <a:lnTo>
                        <a:pt x="105" y="265"/>
                      </a:lnTo>
                      <a:lnTo>
                        <a:pt x="91" y="273"/>
                      </a:lnTo>
                      <a:lnTo>
                        <a:pt x="80" y="282"/>
                      </a:lnTo>
                      <a:lnTo>
                        <a:pt x="68" y="294"/>
                      </a:lnTo>
                      <a:lnTo>
                        <a:pt x="57" y="304"/>
                      </a:lnTo>
                      <a:lnTo>
                        <a:pt x="46" y="317"/>
                      </a:lnTo>
                      <a:lnTo>
                        <a:pt x="38" y="332"/>
                      </a:lnTo>
                      <a:lnTo>
                        <a:pt x="29" y="3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7" name="Freeform 176"/>
                <p:cNvSpPr>
                  <a:spLocks/>
                </p:cNvSpPr>
                <p:nvPr/>
              </p:nvSpPr>
              <p:spPr bwMode="auto">
                <a:xfrm>
                  <a:off x="5087" y="2654"/>
                  <a:ext cx="17" cy="30"/>
                </a:xfrm>
                <a:custGeom>
                  <a:avLst/>
                  <a:gdLst>
                    <a:gd name="T0" fmla="*/ 1 w 51"/>
                    <a:gd name="T1" fmla="*/ 0 h 90"/>
                    <a:gd name="T2" fmla="*/ 0 w 51"/>
                    <a:gd name="T3" fmla="*/ 14 h 90"/>
                    <a:gd name="T4" fmla="*/ 1 w 51"/>
                    <a:gd name="T5" fmla="*/ 26 h 90"/>
                    <a:gd name="T6" fmla="*/ 4 w 51"/>
                    <a:gd name="T7" fmla="*/ 39 h 90"/>
                    <a:gd name="T8" fmla="*/ 7 w 51"/>
                    <a:gd name="T9" fmla="*/ 51 h 90"/>
                    <a:gd name="T10" fmla="*/ 11 w 51"/>
                    <a:gd name="T11" fmla="*/ 61 h 90"/>
                    <a:gd name="T12" fmla="*/ 17 w 51"/>
                    <a:gd name="T13" fmla="*/ 71 h 90"/>
                    <a:gd name="T14" fmla="*/ 25 w 51"/>
                    <a:gd name="T15" fmla="*/ 81 h 90"/>
                    <a:gd name="T16" fmla="*/ 33 w 51"/>
                    <a:gd name="T17" fmla="*/ 90 h 90"/>
                    <a:gd name="T18" fmla="*/ 51 w 51"/>
                    <a:gd name="T19" fmla="*/ 71 h 90"/>
                    <a:gd name="T20" fmla="*/ 43 w 51"/>
                    <a:gd name="T21" fmla="*/ 65 h 90"/>
                    <a:gd name="T22" fmla="*/ 38 w 51"/>
                    <a:gd name="T23" fmla="*/ 58 h 90"/>
                    <a:gd name="T24" fmla="*/ 32 w 51"/>
                    <a:gd name="T25" fmla="*/ 51 h 90"/>
                    <a:gd name="T26" fmla="*/ 29 w 51"/>
                    <a:gd name="T27" fmla="*/ 42 h 90"/>
                    <a:gd name="T28" fmla="*/ 26 w 51"/>
                    <a:gd name="T29" fmla="*/ 33 h 90"/>
                    <a:gd name="T30" fmla="*/ 25 w 51"/>
                    <a:gd name="T31" fmla="*/ 24 h 90"/>
                    <a:gd name="T32" fmla="*/ 25 w 51"/>
                    <a:gd name="T33" fmla="*/ 14 h 90"/>
                    <a:gd name="T34" fmla="*/ 25 w 51"/>
                    <a:gd name="T35" fmla="*/ 4 h 90"/>
                    <a:gd name="T36" fmla="*/ 1 w 51"/>
                    <a:gd name="T37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" h="90">
                      <a:moveTo>
                        <a:pt x="1" y="0"/>
                      </a:moveTo>
                      <a:lnTo>
                        <a:pt x="0" y="14"/>
                      </a:lnTo>
                      <a:lnTo>
                        <a:pt x="1" y="26"/>
                      </a:lnTo>
                      <a:lnTo>
                        <a:pt x="4" y="39"/>
                      </a:lnTo>
                      <a:lnTo>
                        <a:pt x="7" y="51"/>
                      </a:lnTo>
                      <a:lnTo>
                        <a:pt x="11" y="61"/>
                      </a:lnTo>
                      <a:lnTo>
                        <a:pt x="17" y="71"/>
                      </a:lnTo>
                      <a:lnTo>
                        <a:pt x="25" y="81"/>
                      </a:lnTo>
                      <a:lnTo>
                        <a:pt x="33" y="90"/>
                      </a:lnTo>
                      <a:lnTo>
                        <a:pt x="51" y="71"/>
                      </a:lnTo>
                      <a:lnTo>
                        <a:pt x="43" y="65"/>
                      </a:lnTo>
                      <a:lnTo>
                        <a:pt x="38" y="58"/>
                      </a:lnTo>
                      <a:lnTo>
                        <a:pt x="32" y="51"/>
                      </a:lnTo>
                      <a:lnTo>
                        <a:pt x="29" y="42"/>
                      </a:lnTo>
                      <a:lnTo>
                        <a:pt x="26" y="33"/>
                      </a:lnTo>
                      <a:lnTo>
                        <a:pt x="25" y="24"/>
                      </a:lnTo>
                      <a:lnTo>
                        <a:pt x="25" y="14"/>
                      </a:lnTo>
                      <a:lnTo>
                        <a:pt x="25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8" name="Freeform 177"/>
                <p:cNvSpPr>
                  <a:spLocks/>
                </p:cNvSpPr>
                <p:nvPr/>
              </p:nvSpPr>
              <p:spPr bwMode="auto">
                <a:xfrm>
                  <a:off x="5087" y="2564"/>
                  <a:ext cx="52" cy="91"/>
                </a:xfrm>
                <a:custGeom>
                  <a:avLst/>
                  <a:gdLst>
                    <a:gd name="T0" fmla="*/ 157 w 157"/>
                    <a:gd name="T1" fmla="*/ 4 h 273"/>
                    <a:gd name="T2" fmla="*/ 134 w 157"/>
                    <a:gd name="T3" fmla="*/ 0 h 273"/>
                    <a:gd name="T4" fmla="*/ 127 w 157"/>
                    <a:gd name="T5" fmla="*/ 20 h 273"/>
                    <a:gd name="T6" fmla="*/ 117 w 157"/>
                    <a:gd name="T7" fmla="*/ 39 h 273"/>
                    <a:gd name="T8" fmla="*/ 108 w 157"/>
                    <a:gd name="T9" fmla="*/ 58 h 273"/>
                    <a:gd name="T10" fmla="*/ 98 w 157"/>
                    <a:gd name="T11" fmla="*/ 75 h 273"/>
                    <a:gd name="T12" fmla="*/ 87 w 157"/>
                    <a:gd name="T13" fmla="*/ 93 h 273"/>
                    <a:gd name="T14" fmla="*/ 77 w 157"/>
                    <a:gd name="T15" fmla="*/ 110 h 273"/>
                    <a:gd name="T16" fmla="*/ 67 w 157"/>
                    <a:gd name="T17" fmla="*/ 128 h 273"/>
                    <a:gd name="T18" fmla="*/ 58 w 157"/>
                    <a:gd name="T19" fmla="*/ 142 h 273"/>
                    <a:gd name="T20" fmla="*/ 47 w 157"/>
                    <a:gd name="T21" fmla="*/ 158 h 273"/>
                    <a:gd name="T22" fmla="*/ 38 w 157"/>
                    <a:gd name="T23" fmla="*/ 174 h 273"/>
                    <a:gd name="T24" fmla="*/ 29 w 157"/>
                    <a:gd name="T25" fmla="*/ 190 h 273"/>
                    <a:gd name="T26" fmla="*/ 22 w 157"/>
                    <a:gd name="T27" fmla="*/ 205 h 273"/>
                    <a:gd name="T28" fmla="*/ 15 w 157"/>
                    <a:gd name="T29" fmla="*/ 221 h 273"/>
                    <a:gd name="T30" fmla="*/ 8 w 157"/>
                    <a:gd name="T31" fmla="*/ 237 h 273"/>
                    <a:gd name="T32" fmla="*/ 5 w 157"/>
                    <a:gd name="T33" fmla="*/ 253 h 273"/>
                    <a:gd name="T34" fmla="*/ 0 w 157"/>
                    <a:gd name="T35" fmla="*/ 269 h 273"/>
                    <a:gd name="T36" fmla="*/ 24 w 157"/>
                    <a:gd name="T37" fmla="*/ 273 h 273"/>
                    <a:gd name="T38" fmla="*/ 28 w 157"/>
                    <a:gd name="T39" fmla="*/ 259 h 273"/>
                    <a:gd name="T40" fmla="*/ 31 w 157"/>
                    <a:gd name="T41" fmla="*/ 244 h 273"/>
                    <a:gd name="T42" fmla="*/ 37 w 157"/>
                    <a:gd name="T43" fmla="*/ 229 h 273"/>
                    <a:gd name="T44" fmla="*/ 42 w 157"/>
                    <a:gd name="T45" fmla="*/ 215 h 273"/>
                    <a:gd name="T46" fmla="*/ 50 w 157"/>
                    <a:gd name="T47" fmla="*/ 200 h 273"/>
                    <a:gd name="T48" fmla="*/ 58 w 157"/>
                    <a:gd name="T49" fmla="*/ 186 h 273"/>
                    <a:gd name="T50" fmla="*/ 67 w 157"/>
                    <a:gd name="T51" fmla="*/ 170 h 273"/>
                    <a:gd name="T52" fmla="*/ 77 w 157"/>
                    <a:gd name="T53" fmla="*/ 155 h 273"/>
                    <a:gd name="T54" fmla="*/ 87 w 157"/>
                    <a:gd name="T55" fmla="*/ 139 h 273"/>
                    <a:gd name="T56" fmla="*/ 98 w 157"/>
                    <a:gd name="T57" fmla="*/ 122 h 273"/>
                    <a:gd name="T58" fmla="*/ 108 w 157"/>
                    <a:gd name="T59" fmla="*/ 106 h 273"/>
                    <a:gd name="T60" fmla="*/ 118 w 157"/>
                    <a:gd name="T61" fmla="*/ 88 h 273"/>
                    <a:gd name="T62" fmla="*/ 128 w 157"/>
                    <a:gd name="T63" fmla="*/ 69 h 273"/>
                    <a:gd name="T64" fmla="*/ 138 w 157"/>
                    <a:gd name="T65" fmla="*/ 49 h 273"/>
                    <a:gd name="T66" fmla="*/ 147 w 157"/>
                    <a:gd name="T67" fmla="*/ 29 h 273"/>
                    <a:gd name="T68" fmla="*/ 156 w 157"/>
                    <a:gd name="T69" fmla="*/ 8 h 273"/>
                    <a:gd name="T70" fmla="*/ 134 w 157"/>
                    <a:gd name="T71" fmla="*/ 4 h 273"/>
                    <a:gd name="T72" fmla="*/ 157 w 157"/>
                    <a:gd name="T73" fmla="*/ 4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7" h="273">
                      <a:moveTo>
                        <a:pt x="157" y="4"/>
                      </a:moveTo>
                      <a:lnTo>
                        <a:pt x="134" y="0"/>
                      </a:lnTo>
                      <a:lnTo>
                        <a:pt x="127" y="20"/>
                      </a:lnTo>
                      <a:lnTo>
                        <a:pt x="117" y="39"/>
                      </a:lnTo>
                      <a:lnTo>
                        <a:pt x="108" y="58"/>
                      </a:lnTo>
                      <a:lnTo>
                        <a:pt x="98" y="75"/>
                      </a:lnTo>
                      <a:lnTo>
                        <a:pt x="87" y="93"/>
                      </a:lnTo>
                      <a:lnTo>
                        <a:pt x="77" y="110"/>
                      </a:lnTo>
                      <a:lnTo>
                        <a:pt x="67" y="128"/>
                      </a:lnTo>
                      <a:lnTo>
                        <a:pt x="58" y="142"/>
                      </a:lnTo>
                      <a:lnTo>
                        <a:pt x="47" y="158"/>
                      </a:lnTo>
                      <a:lnTo>
                        <a:pt x="38" y="174"/>
                      </a:lnTo>
                      <a:lnTo>
                        <a:pt x="29" y="190"/>
                      </a:lnTo>
                      <a:lnTo>
                        <a:pt x="22" y="205"/>
                      </a:lnTo>
                      <a:lnTo>
                        <a:pt x="15" y="221"/>
                      </a:lnTo>
                      <a:lnTo>
                        <a:pt x="8" y="237"/>
                      </a:lnTo>
                      <a:lnTo>
                        <a:pt x="5" y="253"/>
                      </a:lnTo>
                      <a:lnTo>
                        <a:pt x="0" y="269"/>
                      </a:lnTo>
                      <a:lnTo>
                        <a:pt x="24" y="273"/>
                      </a:lnTo>
                      <a:lnTo>
                        <a:pt x="28" y="259"/>
                      </a:lnTo>
                      <a:lnTo>
                        <a:pt x="31" y="244"/>
                      </a:lnTo>
                      <a:lnTo>
                        <a:pt x="37" y="229"/>
                      </a:lnTo>
                      <a:lnTo>
                        <a:pt x="42" y="215"/>
                      </a:lnTo>
                      <a:lnTo>
                        <a:pt x="50" y="200"/>
                      </a:lnTo>
                      <a:lnTo>
                        <a:pt x="58" y="186"/>
                      </a:lnTo>
                      <a:lnTo>
                        <a:pt x="67" y="170"/>
                      </a:lnTo>
                      <a:lnTo>
                        <a:pt x="77" y="155"/>
                      </a:lnTo>
                      <a:lnTo>
                        <a:pt x="87" y="139"/>
                      </a:lnTo>
                      <a:lnTo>
                        <a:pt x="98" y="122"/>
                      </a:lnTo>
                      <a:lnTo>
                        <a:pt x="108" y="106"/>
                      </a:lnTo>
                      <a:lnTo>
                        <a:pt x="118" y="88"/>
                      </a:lnTo>
                      <a:lnTo>
                        <a:pt x="128" y="69"/>
                      </a:lnTo>
                      <a:lnTo>
                        <a:pt x="138" y="49"/>
                      </a:lnTo>
                      <a:lnTo>
                        <a:pt x="147" y="29"/>
                      </a:lnTo>
                      <a:lnTo>
                        <a:pt x="156" y="8"/>
                      </a:lnTo>
                      <a:lnTo>
                        <a:pt x="134" y="4"/>
                      </a:lnTo>
                      <a:lnTo>
                        <a:pt x="15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89" name="Freeform 178"/>
                <p:cNvSpPr>
                  <a:spLocks/>
                </p:cNvSpPr>
                <p:nvPr/>
              </p:nvSpPr>
              <p:spPr bwMode="auto">
                <a:xfrm>
                  <a:off x="5132" y="2566"/>
                  <a:ext cx="20" cy="49"/>
                </a:xfrm>
                <a:custGeom>
                  <a:avLst/>
                  <a:gdLst>
                    <a:gd name="T0" fmla="*/ 60 w 60"/>
                    <a:gd name="T1" fmla="*/ 127 h 147"/>
                    <a:gd name="T2" fmla="*/ 54 w 60"/>
                    <a:gd name="T3" fmla="*/ 122 h 147"/>
                    <a:gd name="T4" fmla="*/ 49 w 60"/>
                    <a:gd name="T5" fmla="*/ 118 h 147"/>
                    <a:gd name="T6" fmla="*/ 44 w 60"/>
                    <a:gd name="T7" fmla="*/ 112 h 147"/>
                    <a:gd name="T8" fmla="*/ 39 w 60"/>
                    <a:gd name="T9" fmla="*/ 105 h 147"/>
                    <a:gd name="T10" fmla="*/ 36 w 60"/>
                    <a:gd name="T11" fmla="*/ 100 h 147"/>
                    <a:gd name="T12" fmla="*/ 33 w 60"/>
                    <a:gd name="T13" fmla="*/ 93 h 147"/>
                    <a:gd name="T14" fmla="*/ 32 w 60"/>
                    <a:gd name="T15" fmla="*/ 86 h 147"/>
                    <a:gd name="T16" fmla="*/ 29 w 60"/>
                    <a:gd name="T17" fmla="*/ 77 h 147"/>
                    <a:gd name="T18" fmla="*/ 28 w 60"/>
                    <a:gd name="T19" fmla="*/ 70 h 147"/>
                    <a:gd name="T20" fmla="*/ 26 w 60"/>
                    <a:gd name="T21" fmla="*/ 61 h 147"/>
                    <a:gd name="T22" fmla="*/ 25 w 60"/>
                    <a:gd name="T23" fmla="*/ 52 h 147"/>
                    <a:gd name="T24" fmla="*/ 25 w 60"/>
                    <a:gd name="T25" fmla="*/ 42 h 147"/>
                    <a:gd name="T26" fmla="*/ 25 w 60"/>
                    <a:gd name="T27" fmla="*/ 32 h 147"/>
                    <a:gd name="T28" fmla="*/ 23 w 60"/>
                    <a:gd name="T29" fmla="*/ 22 h 147"/>
                    <a:gd name="T30" fmla="*/ 23 w 60"/>
                    <a:gd name="T31" fmla="*/ 12 h 147"/>
                    <a:gd name="T32" fmla="*/ 23 w 60"/>
                    <a:gd name="T33" fmla="*/ 0 h 147"/>
                    <a:gd name="T34" fmla="*/ 0 w 60"/>
                    <a:gd name="T35" fmla="*/ 0 h 147"/>
                    <a:gd name="T36" fmla="*/ 0 w 60"/>
                    <a:gd name="T37" fmla="*/ 12 h 147"/>
                    <a:gd name="T38" fmla="*/ 0 w 60"/>
                    <a:gd name="T39" fmla="*/ 23 h 147"/>
                    <a:gd name="T40" fmla="*/ 1 w 60"/>
                    <a:gd name="T41" fmla="*/ 33 h 147"/>
                    <a:gd name="T42" fmla="*/ 1 w 60"/>
                    <a:gd name="T43" fmla="*/ 44 h 147"/>
                    <a:gd name="T44" fmla="*/ 3 w 60"/>
                    <a:gd name="T45" fmla="*/ 55 h 147"/>
                    <a:gd name="T46" fmla="*/ 3 w 60"/>
                    <a:gd name="T47" fmla="*/ 64 h 147"/>
                    <a:gd name="T48" fmla="*/ 4 w 60"/>
                    <a:gd name="T49" fmla="*/ 74 h 147"/>
                    <a:gd name="T50" fmla="*/ 6 w 60"/>
                    <a:gd name="T51" fmla="*/ 84 h 147"/>
                    <a:gd name="T52" fmla="*/ 9 w 60"/>
                    <a:gd name="T53" fmla="*/ 92 h 147"/>
                    <a:gd name="T54" fmla="*/ 12 w 60"/>
                    <a:gd name="T55" fmla="*/ 100 h 147"/>
                    <a:gd name="T56" fmla="*/ 16 w 60"/>
                    <a:gd name="T57" fmla="*/ 111 h 147"/>
                    <a:gd name="T58" fmla="*/ 20 w 60"/>
                    <a:gd name="T59" fmla="*/ 118 h 147"/>
                    <a:gd name="T60" fmla="*/ 26 w 60"/>
                    <a:gd name="T61" fmla="*/ 127 h 147"/>
                    <a:gd name="T62" fmla="*/ 32 w 60"/>
                    <a:gd name="T63" fmla="*/ 132 h 147"/>
                    <a:gd name="T64" fmla="*/ 39 w 60"/>
                    <a:gd name="T65" fmla="*/ 140 h 147"/>
                    <a:gd name="T66" fmla="*/ 47 w 60"/>
                    <a:gd name="T67" fmla="*/ 147 h 147"/>
                    <a:gd name="T68" fmla="*/ 60 w 60"/>
                    <a:gd name="T69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147">
                      <a:moveTo>
                        <a:pt x="60" y="127"/>
                      </a:moveTo>
                      <a:lnTo>
                        <a:pt x="54" y="122"/>
                      </a:lnTo>
                      <a:lnTo>
                        <a:pt x="49" y="118"/>
                      </a:lnTo>
                      <a:lnTo>
                        <a:pt x="44" y="112"/>
                      </a:lnTo>
                      <a:lnTo>
                        <a:pt x="39" y="105"/>
                      </a:lnTo>
                      <a:lnTo>
                        <a:pt x="36" y="100"/>
                      </a:lnTo>
                      <a:lnTo>
                        <a:pt x="33" y="93"/>
                      </a:lnTo>
                      <a:lnTo>
                        <a:pt x="32" y="86"/>
                      </a:lnTo>
                      <a:lnTo>
                        <a:pt x="29" y="77"/>
                      </a:lnTo>
                      <a:lnTo>
                        <a:pt x="28" y="70"/>
                      </a:lnTo>
                      <a:lnTo>
                        <a:pt x="26" y="61"/>
                      </a:lnTo>
                      <a:lnTo>
                        <a:pt x="25" y="52"/>
                      </a:lnTo>
                      <a:lnTo>
                        <a:pt x="25" y="42"/>
                      </a:lnTo>
                      <a:lnTo>
                        <a:pt x="25" y="32"/>
                      </a:lnTo>
                      <a:lnTo>
                        <a:pt x="23" y="22"/>
                      </a:lnTo>
                      <a:lnTo>
                        <a:pt x="23" y="12"/>
                      </a:ln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0" y="23"/>
                      </a:lnTo>
                      <a:lnTo>
                        <a:pt x="1" y="33"/>
                      </a:lnTo>
                      <a:lnTo>
                        <a:pt x="1" y="44"/>
                      </a:lnTo>
                      <a:lnTo>
                        <a:pt x="3" y="55"/>
                      </a:lnTo>
                      <a:lnTo>
                        <a:pt x="3" y="64"/>
                      </a:lnTo>
                      <a:lnTo>
                        <a:pt x="4" y="74"/>
                      </a:lnTo>
                      <a:lnTo>
                        <a:pt x="6" y="84"/>
                      </a:lnTo>
                      <a:lnTo>
                        <a:pt x="9" y="92"/>
                      </a:lnTo>
                      <a:lnTo>
                        <a:pt x="12" y="100"/>
                      </a:lnTo>
                      <a:lnTo>
                        <a:pt x="16" y="111"/>
                      </a:lnTo>
                      <a:lnTo>
                        <a:pt x="20" y="118"/>
                      </a:lnTo>
                      <a:lnTo>
                        <a:pt x="26" y="127"/>
                      </a:lnTo>
                      <a:lnTo>
                        <a:pt x="32" y="132"/>
                      </a:lnTo>
                      <a:lnTo>
                        <a:pt x="39" y="140"/>
                      </a:lnTo>
                      <a:lnTo>
                        <a:pt x="47" y="147"/>
                      </a:lnTo>
                      <a:lnTo>
                        <a:pt x="60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0" name="Freeform 179"/>
                <p:cNvSpPr>
                  <a:spLocks/>
                </p:cNvSpPr>
                <p:nvPr/>
              </p:nvSpPr>
              <p:spPr bwMode="auto">
                <a:xfrm>
                  <a:off x="5147" y="2608"/>
                  <a:ext cx="55" cy="25"/>
                </a:xfrm>
                <a:custGeom>
                  <a:avLst/>
                  <a:gdLst>
                    <a:gd name="T0" fmla="*/ 165 w 165"/>
                    <a:gd name="T1" fmla="*/ 53 h 74"/>
                    <a:gd name="T2" fmla="*/ 165 w 165"/>
                    <a:gd name="T3" fmla="*/ 53 h 74"/>
                    <a:gd name="T4" fmla="*/ 155 w 165"/>
                    <a:gd name="T5" fmla="*/ 48 h 74"/>
                    <a:gd name="T6" fmla="*/ 143 w 165"/>
                    <a:gd name="T7" fmla="*/ 42 h 74"/>
                    <a:gd name="T8" fmla="*/ 133 w 165"/>
                    <a:gd name="T9" fmla="*/ 37 h 74"/>
                    <a:gd name="T10" fmla="*/ 122 w 165"/>
                    <a:gd name="T11" fmla="*/ 33 h 74"/>
                    <a:gd name="T12" fmla="*/ 111 w 165"/>
                    <a:gd name="T13" fmla="*/ 30 h 74"/>
                    <a:gd name="T14" fmla="*/ 101 w 165"/>
                    <a:gd name="T15" fmla="*/ 27 h 74"/>
                    <a:gd name="T16" fmla="*/ 90 w 165"/>
                    <a:gd name="T17" fmla="*/ 24 h 74"/>
                    <a:gd name="T18" fmla="*/ 80 w 165"/>
                    <a:gd name="T19" fmla="*/ 23 h 74"/>
                    <a:gd name="T20" fmla="*/ 71 w 165"/>
                    <a:gd name="T21" fmla="*/ 20 h 74"/>
                    <a:gd name="T22" fmla="*/ 61 w 165"/>
                    <a:gd name="T23" fmla="*/ 17 h 74"/>
                    <a:gd name="T24" fmla="*/ 50 w 165"/>
                    <a:gd name="T25" fmla="*/ 16 h 74"/>
                    <a:gd name="T26" fmla="*/ 42 w 165"/>
                    <a:gd name="T27" fmla="*/ 13 h 74"/>
                    <a:gd name="T28" fmla="*/ 34 w 165"/>
                    <a:gd name="T29" fmla="*/ 10 h 74"/>
                    <a:gd name="T30" fmla="*/ 26 w 165"/>
                    <a:gd name="T31" fmla="*/ 7 h 74"/>
                    <a:gd name="T32" fmla="*/ 20 w 165"/>
                    <a:gd name="T33" fmla="*/ 4 h 74"/>
                    <a:gd name="T34" fmla="*/ 13 w 165"/>
                    <a:gd name="T35" fmla="*/ 0 h 74"/>
                    <a:gd name="T36" fmla="*/ 0 w 165"/>
                    <a:gd name="T37" fmla="*/ 20 h 74"/>
                    <a:gd name="T38" fmla="*/ 8 w 165"/>
                    <a:gd name="T39" fmla="*/ 24 h 74"/>
                    <a:gd name="T40" fmla="*/ 17 w 165"/>
                    <a:gd name="T41" fmla="*/ 29 h 74"/>
                    <a:gd name="T42" fmla="*/ 26 w 165"/>
                    <a:gd name="T43" fmla="*/ 32 h 74"/>
                    <a:gd name="T44" fmla="*/ 34 w 165"/>
                    <a:gd name="T45" fmla="*/ 34 h 74"/>
                    <a:gd name="T46" fmla="*/ 45 w 165"/>
                    <a:gd name="T47" fmla="*/ 39 h 74"/>
                    <a:gd name="T48" fmla="*/ 55 w 165"/>
                    <a:gd name="T49" fmla="*/ 40 h 74"/>
                    <a:gd name="T50" fmla="*/ 65 w 165"/>
                    <a:gd name="T51" fmla="*/ 43 h 74"/>
                    <a:gd name="T52" fmla="*/ 74 w 165"/>
                    <a:gd name="T53" fmla="*/ 45 h 74"/>
                    <a:gd name="T54" fmla="*/ 85 w 165"/>
                    <a:gd name="T55" fmla="*/ 48 h 74"/>
                    <a:gd name="T56" fmla="*/ 94 w 165"/>
                    <a:gd name="T57" fmla="*/ 50 h 74"/>
                    <a:gd name="T58" fmla="*/ 106 w 165"/>
                    <a:gd name="T59" fmla="*/ 53 h 74"/>
                    <a:gd name="T60" fmla="*/ 116 w 165"/>
                    <a:gd name="T61" fmla="*/ 56 h 74"/>
                    <a:gd name="T62" fmla="*/ 125 w 165"/>
                    <a:gd name="T63" fmla="*/ 59 h 74"/>
                    <a:gd name="T64" fmla="*/ 135 w 165"/>
                    <a:gd name="T65" fmla="*/ 64 h 74"/>
                    <a:gd name="T66" fmla="*/ 143 w 165"/>
                    <a:gd name="T67" fmla="*/ 68 h 74"/>
                    <a:gd name="T68" fmla="*/ 152 w 165"/>
                    <a:gd name="T69" fmla="*/ 74 h 74"/>
                    <a:gd name="T70" fmla="*/ 152 w 165"/>
                    <a:gd name="T71" fmla="*/ 72 h 74"/>
                    <a:gd name="T72" fmla="*/ 165 w 165"/>
                    <a:gd name="T73" fmla="*/ 5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5" h="74">
                      <a:moveTo>
                        <a:pt x="165" y="53"/>
                      </a:moveTo>
                      <a:lnTo>
                        <a:pt x="165" y="53"/>
                      </a:lnTo>
                      <a:lnTo>
                        <a:pt x="155" y="48"/>
                      </a:lnTo>
                      <a:lnTo>
                        <a:pt x="143" y="42"/>
                      </a:lnTo>
                      <a:lnTo>
                        <a:pt x="133" y="37"/>
                      </a:lnTo>
                      <a:lnTo>
                        <a:pt x="122" y="33"/>
                      </a:lnTo>
                      <a:lnTo>
                        <a:pt x="111" y="30"/>
                      </a:lnTo>
                      <a:lnTo>
                        <a:pt x="101" y="27"/>
                      </a:lnTo>
                      <a:lnTo>
                        <a:pt x="90" y="24"/>
                      </a:lnTo>
                      <a:lnTo>
                        <a:pt x="80" y="23"/>
                      </a:lnTo>
                      <a:lnTo>
                        <a:pt x="71" y="20"/>
                      </a:lnTo>
                      <a:lnTo>
                        <a:pt x="61" y="17"/>
                      </a:lnTo>
                      <a:lnTo>
                        <a:pt x="50" y="16"/>
                      </a:lnTo>
                      <a:lnTo>
                        <a:pt x="42" y="13"/>
                      </a:lnTo>
                      <a:lnTo>
                        <a:pt x="34" y="10"/>
                      </a:lnTo>
                      <a:lnTo>
                        <a:pt x="26" y="7"/>
                      </a:lnTo>
                      <a:lnTo>
                        <a:pt x="20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7" y="29"/>
                      </a:lnTo>
                      <a:lnTo>
                        <a:pt x="26" y="32"/>
                      </a:lnTo>
                      <a:lnTo>
                        <a:pt x="34" y="34"/>
                      </a:lnTo>
                      <a:lnTo>
                        <a:pt x="45" y="39"/>
                      </a:lnTo>
                      <a:lnTo>
                        <a:pt x="55" y="40"/>
                      </a:lnTo>
                      <a:lnTo>
                        <a:pt x="65" y="43"/>
                      </a:lnTo>
                      <a:lnTo>
                        <a:pt x="74" y="45"/>
                      </a:lnTo>
                      <a:lnTo>
                        <a:pt x="85" y="48"/>
                      </a:lnTo>
                      <a:lnTo>
                        <a:pt x="94" y="50"/>
                      </a:lnTo>
                      <a:lnTo>
                        <a:pt x="106" y="53"/>
                      </a:lnTo>
                      <a:lnTo>
                        <a:pt x="116" y="56"/>
                      </a:lnTo>
                      <a:lnTo>
                        <a:pt x="125" y="59"/>
                      </a:lnTo>
                      <a:lnTo>
                        <a:pt x="135" y="64"/>
                      </a:lnTo>
                      <a:lnTo>
                        <a:pt x="143" y="68"/>
                      </a:lnTo>
                      <a:lnTo>
                        <a:pt x="152" y="74"/>
                      </a:lnTo>
                      <a:lnTo>
                        <a:pt x="152" y="72"/>
                      </a:lnTo>
                      <a:lnTo>
                        <a:pt x="165" y="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1" name="Freeform 180"/>
                <p:cNvSpPr>
                  <a:spLocks/>
                </p:cNvSpPr>
                <p:nvPr/>
              </p:nvSpPr>
              <p:spPr bwMode="auto">
                <a:xfrm>
                  <a:off x="5198" y="2626"/>
                  <a:ext cx="17" cy="20"/>
                </a:xfrm>
                <a:custGeom>
                  <a:avLst/>
                  <a:gdLst>
                    <a:gd name="T0" fmla="*/ 50 w 50"/>
                    <a:gd name="T1" fmla="*/ 60 h 61"/>
                    <a:gd name="T2" fmla="*/ 48 w 50"/>
                    <a:gd name="T3" fmla="*/ 51 h 61"/>
                    <a:gd name="T4" fmla="*/ 45 w 50"/>
                    <a:gd name="T5" fmla="*/ 41 h 61"/>
                    <a:gd name="T6" fmla="*/ 42 w 50"/>
                    <a:gd name="T7" fmla="*/ 34 h 61"/>
                    <a:gd name="T8" fmla="*/ 38 w 50"/>
                    <a:gd name="T9" fmla="*/ 25 h 61"/>
                    <a:gd name="T10" fmla="*/ 32 w 50"/>
                    <a:gd name="T11" fmla="*/ 18 h 61"/>
                    <a:gd name="T12" fmla="*/ 26 w 50"/>
                    <a:gd name="T13" fmla="*/ 12 h 61"/>
                    <a:gd name="T14" fmla="*/ 21 w 50"/>
                    <a:gd name="T15" fmla="*/ 5 h 61"/>
                    <a:gd name="T16" fmla="*/ 13 w 50"/>
                    <a:gd name="T17" fmla="*/ 0 h 61"/>
                    <a:gd name="T18" fmla="*/ 0 w 50"/>
                    <a:gd name="T19" fmla="*/ 19 h 61"/>
                    <a:gd name="T20" fmla="*/ 5 w 50"/>
                    <a:gd name="T21" fmla="*/ 24 h 61"/>
                    <a:gd name="T22" fmla="*/ 10 w 50"/>
                    <a:gd name="T23" fmla="*/ 28 h 61"/>
                    <a:gd name="T24" fmla="*/ 15 w 50"/>
                    <a:gd name="T25" fmla="*/ 32 h 61"/>
                    <a:gd name="T26" fmla="*/ 18 w 50"/>
                    <a:gd name="T27" fmla="*/ 38 h 61"/>
                    <a:gd name="T28" fmla="*/ 21 w 50"/>
                    <a:gd name="T29" fmla="*/ 44 h 61"/>
                    <a:gd name="T30" fmla="*/ 23 w 50"/>
                    <a:gd name="T31" fmla="*/ 51 h 61"/>
                    <a:gd name="T32" fmla="*/ 25 w 50"/>
                    <a:gd name="T33" fmla="*/ 56 h 61"/>
                    <a:gd name="T34" fmla="*/ 26 w 50"/>
                    <a:gd name="T35" fmla="*/ 61 h 61"/>
                    <a:gd name="T36" fmla="*/ 50 w 50"/>
                    <a:gd name="T37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0" h="61">
                      <a:moveTo>
                        <a:pt x="50" y="60"/>
                      </a:moveTo>
                      <a:lnTo>
                        <a:pt x="48" y="51"/>
                      </a:lnTo>
                      <a:lnTo>
                        <a:pt x="45" y="41"/>
                      </a:lnTo>
                      <a:lnTo>
                        <a:pt x="42" y="34"/>
                      </a:lnTo>
                      <a:lnTo>
                        <a:pt x="38" y="25"/>
                      </a:lnTo>
                      <a:lnTo>
                        <a:pt x="32" y="18"/>
                      </a:lnTo>
                      <a:lnTo>
                        <a:pt x="26" y="12"/>
                      </a:lnTo>
                      <a:lnTo>
                        <a:pt x="21" y="5"/>
                      </a:lnTo>
                      <a:lnTo>
                        <a:pt x="13" y="0"/>
                      </a:lnTo>
                      <a:lnTo>
                        <a:pt x="0" y="19"/>
                      </a:lnTo>
                      <a:lnTo>
                        <a:pt x="5" y="24"/>
                      </a:lnTo>
                      <a:lnTo>
                        <a:pt x="10" y="28"/>
                      </a:lnTo>
                      <a:lnTo>
                        <a:pt x="15" y="32"/>
                      </a:lnTo>
                      <a:lnTo>
                        <a:pt x="18" y="38"/>
                      </a:lnTo>
                      <a:lnTo>
                        <a:pt x="21" y="44"/>
                      </a:lnTo>
                      <a:lnTo>
                        <a:pt x="23" y="51"/>
                      </a:lnTo>
                      <a:lnTo>
                        <a:pt x="25" y="56"/>
                      </a:lnTo>
                      <a:lnTo>
                        <a:pt x="26" y="61"/>
                      </a:lnTo>
                      <a:lnTo>
                        <a:pt x="50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2" name="Freeform 181"/>
                <p:cNvSpPr>
                  <a:spLocks/>
                </p:cNvSpPr>
                <p:nvPr/>
              </p:nvSpPr>
              <p:spPr bwMode="auto">
                <a:xfrm>
                  <a:off x="5206" y="2646"/>
                  <a:ext cx="10" cy="41"/>
                </a:xfrm>
                <a:custGeom>
                  <a:avLst/>
                  <a:gdLst>
                    <a:gd name="T0" fmla="*/ 16 w 29"/>
                    <a:gd name="T1" fmla="*/ 125 h 125"/>
                    <a:gd name="T2" fmla="*/ 20 w 29"/>
                    <a:gd name="T3" fmla="*/ 119 h 125"/>
                    <a:gd name="T4" fmla="*/ 22 w 29"/>
                    <a:gd name="T5" fmla="*/ 112 h 125"/>
                    <a:gd name="T6" fmla="*/ 25 w 29"/>
                    <a:gd name="T7" fmla="*/ 108 h 125"/>
                    <a:gd name="T8" fmla="*/ 26 w 29"/>
                    <a:gd name="T9" fmla="*/ 100 h 125"/>
                    <a:gd name="T10" fmla="*/ 28 w 29"/>
                    <a:gd name="T11" fmla="*/ 93 h 125"/>
                    <a:gd name="T12" fmla="*/ 28 w 29"/>
                    <a:gd name="T13" fmla="*/ 84 h 125"/>
                    <a:gd name="T14" fmla="*/ 28 w 29"/>
                    <a:gd name="T15" fmla="*/ 77 h 125"/>
                    <a:gd name="T16" fmla="*/ 29 w 29"/>
                    <a:gd name="T17" fmla="*/ 70 h 125"/>
                    <a:gd name="T18" fmla="*/ 29 w 29"/>
                    <a:gd name="T19" fmla="*/ 61 h 125"/>
                    <a:gd name="T20" fmla="*/ 28 w 29"/>
                    <a:gd name="T21" fmla="*/ 52 h 125"/>
                    <a:gd name="T22" fmla="*/ 28 w 29"/>
                    <a:gd name="T23" fmla="*/ 45 h 125"/>
                    <a:gd name="T24" fmla="*/ 28 w 29"/>
                    <a:gd name="T25" fmla="*/ 35 h 125"/>
                    <a:gd name="T26" fmla="*/ 26 w 29"/>
                    <a:gd name="T27" fmla="*/ 28 h 125"/>
                    <a:gd name="T28" fmla="*/ 26 w 29"/>
                    <a:gd name="T29" fmla="*/ 19 h 125"/>
                    <a:gd name="T30" fmla="*/ 26 w 29"/>
                    <a:gd name="T31" fmla="*/ 12 h 125"/>
                    <a:gd name="T32" fmla="*/ 25 w 29"/>
                    <a:gd name="T33" fmla="*/ 6 h 125"/>
                    <a:gd name="T34" fmla="*/ 25 w 29"/>
                    <a:gd name="T35" fmla="*/ 0 h 125"/>
                    <a:gd name="T36" fmla="*/ 1 w 29"/>
                    <a:gd name="T37" fmla="*/ 1 h 125"/>
                    <a:gd name="T38" fmla="*/ 3 w 29"/>
                    <a:gd name="T39" fmla="*/ 7 h 125"/>
                    <a:gd name="T40" fmla="*/ 3 w 29"/>
                    <a:gd name="T41" fmla="*/ 15 h 125"/>
                    <a:gd name="T42" fmla="*/ 3 w 29"/>
                    <a:gd name="T43" fmla="*/ 22 h 125"/>
                    <a:gd name="T44" fmla="*/ 4 w 29"/>
                    <a:gd name="T45" fmla="*/ 29 h 125"/>
                    <a:gd name="T46" fmla="*/ 4 w 29"/>
                    <a:gd name="T47" fmla="*/ 36 h 125"/>
                    <a:gd name="T48" fmla="*/ 4 w 29"/>
                    <a:gd name="T49" fmla="*/ 45 h 125"/>
                    <a:gd name="T50" fmla="*/ 4 w 29"/>
                    <a:gd name="T51" fmla="*/ 54 h 125"/>
                    <a:gd name="T52" fmla="*/ 6 w 29"/>
                    <a:gd name="T53" fmla="*/ 61 h 125"/>
                    <a:gd name="T54" fmla="*/ 6 w 29"/>
                    <a:gd name="T55" fmla="*/ 68 h 125"/>
                    <a:gd name="T56" fmla="*/ 4 w 29"/>
                    <a:gd name="T57" fmla="*/ 76 h 125"/>
                    <a:gd name="T58" fmla="*/ 4 w 29"/>
                    <a:gd name="T59" fmla="*/ 83 h 125"/>
                    <a:gd name="T60" fmla="*/ 4 w 29"/>
                    <a:gd name="T61" fmla="*/ 89 h 125"/>
                    <a:gd name="T62" fmla="*/ 3 w 29"/>
                    <a:gd name="T63" fmla="*/ 96 h 125"/>
                    <a:gd name="T64" fmla="*/ 3 w 29"/>
                    <a:gd name="T65" fmla="*/ 100 h 125"/>
                    <a:gd name="T66" fmla="*/ 1 w 29"/>
                    <a:gd name="T67" fmla="*/ 106 h 125"/>
                    <a:gd name="T68" fmla="*/ 0 w 29"/>
                    <a:gd name="T69" fmla="*/ 109 h 125"/>
                    <a:gd name="T70" fmla="*/ 4 w 29"/>
                    <a:gd name="T71" fmla="*/ 103 h 125"/>
                    <a:gd name="T72" fmla="*/ 16 w 29"/>
                    <a:gd name="T73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" h="125">
                      <a:moveTo>
                        <a:pt x="16" y="125"/>
                      </a:moveTo>
                      <a:lnTo>
                        <a:pt x="20" y="119"/>
                      </a:lnTo>
                      <a:lnTo>
                        <a:pt x="22" y="112"/>
                      </a:lnTo>
                      <a:lnTo>
                        <a:pt x="25" y="108"/>
                      </a:lnTo>
                      <a:lnTo>
                        <a:pt x="26" y="100"/>
                      </a:lnTo>
                      <a:lnTo>
                        <a:pt x="28" y="93"/>
                      </a:lnTo>
                      <a:lnTo>
                        <a:pt x="28" y="84"/>
                      </a:lnTo>
                      <a:lnTo>
                        <a:pt x="28" y="77"/>
                      </a:lnTo>
                      <a:lnTo>
                        <a:pt x="29" y="70"/>
                      </a:lnTo>
                      <a:lnTo>
                        <a:pt x="29" y="61"/>
                      </a:lnTo>
                      <a:lnTo>
                        <a:pt x="28" y="52"/>
                      </a:lnTo>
                      <a:lnTo>
                        <a:pt x="28" y="45"/>
                      </a:lnTo>
                      <a:lnTo>
                        <a:pt x="28" y="35"/>
                      </a:lnTo>
                      <a:lnTo>
                        <a:pt x="26" y="28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25" y="6"/>
                      </a:lnTo>
                      <a:lnTo>
                        <a:pt x="25" y="0"/>
                      </a:lnTo>
                      <a:lnTo>
                        <a:pt x="1" y="1"/>
                      </a:lnTo>
                      <a:lnTo>
                        <a:pt x="3" y="7"/>
                      </a:lnTo>
                      <a:lnTo>
                        <a:pt x="3" y="15"/>
                      </a:lnTo>
                      <a:lnTo>
                        <a:pt x="3" y="22"/>
                      </a:lnTo>
                      <a:lnTo>
                        <a:pt x="4" y="29"/>
                      </a:lnTo>
                      <a:lnTo>
                        <a:pt x="4" y="36"/>
                      </a:lnTo>
                      <a:lnTo>
                        <a:pt x="4" y="45"/>
                      </a:lnTo>
                      <a:lnTo>
                        <a:pt x="4" y="54"/>
                      </a:lnTo>
                      <a:lnTo>
                        <a:pt x="6" y="61"/>
                      </a:lnTo>
                      <a:lnTo>
                        <a:pt x="6" y="68"/>
                      </a:lnTo>
                      <a:lnTo>
                        <a:pt x="4" y="76"/>
                      </a:lnTo>
                      <a:lnTo>
                        <a:pt x="4" y="83"/>
                      </a:lnTo>
                      <a:lnTo>
                        <a:pt x="4" y="89"/>
                      </a:lnTo>
                      <a:lnTo>
                        <a:pt x="3" y="96"/>
                      </a:lnTo>
                      <a:lnTo>
                        <a:pt x="3" y="100"/>
                      </a:lnTo>
                      <a:lnTo>
                        <a:pt x="1" y="106"/>
                      </a:lnTo>
                      <a:lnTo>
                        <a:pt x="0" y="109"/>
                      </a:lnTo>
                      <a:lnTo>
                        <a:pt x="4" y="103"/>
                      </a:lnTo>
                      <a:lnTo>
                        <a:pt x="16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3" name="Freeform 182"/>
                <p:cNvSpPr>
                  <a:spLocks/>
                </p:cNvSpPr>
                <p:nvPr/>
              </p:nvSpPr>
              <p:spPr bwMode="auto">
                <a:xfrm>
                  <a:off x="5178" y="2680"/>
                  <a:ext cx="34" cy="15"/>
                </a:xfrm>
                <a:custGeom>
                  <a:avLst/>
                  <a:gdLst>
                    <a:gd name="T0" fmla="*/ 0 w 102"/>
                    <a:gd name="T1" fmla="*/ 28 h 44"/>
                    <a:gd name="T2" fmla="*/ 10 w 102"/>
                    <a:gd name="T3" fmla="*/ 42 h 44"/>
                    <a:gd name="T4" fmla="*/ 20 w 102"/>
                    <a:gd name="T5" fmla="*/ 44 h 44"/>
                    <a:gd name="T6" fmla="*/ 32 w 102"/>
                    <a:gd name="T7" fmla="*/ 42 h 44"/>
                    <a:gd name="T8" fmla="*/ 44 w 102"/>
                    <a:gd name="T9" fmla="*/ 42 h 44"/>
                    <a:gd name="T10" fmla="*/ 55 w 102"/>
                    <a:gd name="T11" fmla="*/ 40 h 44"/>
                    <a:gd name="T12" fmla="*/ 67 w 102"/>
                    <a:gd name="T13" fmla="*/ 37 h 44"/>
                    <a:gd name="T14" fmla="*/ 79 w 102"/>
                    <a:gd name="T15" fmla="*/ 32 h 44"/>
                    <a:gd name="T16" fmla="*/ 90 w 102"/>
                    <a:gd name="T17" fmla="*/ 28 h 44"/>
                    <a:gd name="T18" fmla="*/ 102 w 102"/>
                    <a:gd name="T19" fmla="*/ 22 h 44"/>
                    <a:gd name="T20" fmla="*/ 90 w 102"/>
                    <a:gd name="T21" fmla="*/ 0 h 44"/>
                    <a:gd name="T22" fmla="*/ 80 w 102"/>
                    <a:gd name="T23" fmla="*/ 8 h 44"/>
                    <a:gd name="T24" fmla="*/ 70 w 102"/>
                    <a:gd name="T25" fmla="*/ 12 h 44"/>
                    <a:gd name="T26" fmla="*/ 60 w 102"/>
                    <a:gd name="T27" fmla="*/ 15 h 44"/>
                    <a:gd name="T28" fmla="*/ 50 w 102"/>
                    <a:gd name="T29" fmla="*/ 16 h 44"/>
                    <a:gd name="T30" fmla="*/ 39 w 102"/>
                    <a:gd name="T31" fmla="*/ 19 h 44"/>
                    <a:gd name="T32" fmla="*/ 31 w 102"/>
                    <a:gd name="T33" fmla="*/ 21 h 44"/>
                    <a:gd name="T34" fmla="*/ 22 w 102"/>
                    <a:gd name="T35" fmla="*/ 19 h 44"/>
                    <a:gd name="T36" fmla="*/ 13 w 102"/>
                    <a:gd name="T37" fmla="*/ 19 h 44"/>
                    <a:gd name="T38" fmla="*/ 22 w 102"/>
                    <a:gd name="T39" fmla="*/ 35 h 44"/>
                    <a:gd name="T40" fmla="*/ 0 w 102"/>
                    <a:gd name="T41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2" h="44">
                      <a:moveTo>
                        <a:pt x="0" y="28"/>
                      </a:moveTo>
                      <a:lnTo>
                        <a:pt x="10" y="42"/>
                      </a:lnTo>
                      <a:lnTo>
                        <a:pt x="20" y="44"/>
                      </a:lnTo>
                      <a:lnTo>
                        <a:pt x="32" y="42"/>
                      </a:lnTo>
                      <a:lnTo>
                        <a:pt x="44" y="42"/>
                      </a:lnTo>
                      <a:lnTo>
                        <a:pt x="55" y="40"/>
                      </a:lnTo>
                      <a:lnTo>
                        <a:pt x="67" y="37"/>
                      </a:lnTo>
                      <a:lnTo>
                        <a:pt x="79" y="32"/>
                      </a:lnTo>
                      <a:lnTo>
                        <a:pt x="90" y="28"/>
                      </a:lnTo>
                      <a:lnTo>
                        <a:pt x="102" y="22"/>
                      </a:lnTo>
                      <a:lnTo>
                        <a:pt x="90" y="0"/>
                      </a:lnTo>
                      <a:lnTo>
                        <a:pt x="80" y="8"/>
                      </a:lnTo>
                      <a:lnTo>
                        <a:pt x="70" y="12"/>
                      </a:lnTo>
                      <a:lnTo>
                        <a:pt x="60" y="15"/>
                      </a:lnTo>
                      <a:lnTo>
                        <a:pt x="50" y="16"/>
                      </a:lnTo>
                      <a:lnTo>
                        <a:pt x="39" y="19"/>
                      </a:lnTo>
                      <a:lnTo>
                        <a:pt x="31" y="21"/>
                      </a:lnTo>
                      <a:lnTo>
                        <a:pt x="22" y="19"/>
                      </a:lnTo>
                      <a:lnTo>
                        <a:pt x="13" y="19"/>
                      </a:lnTo>
                      <a:lnTo>
                        <a:pt x="22" y="35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4" name="Freeform 183"/>
                <p:cNvSpPr>
                  <a:spLocks/>
                </p:cNvSpPr>
                <p:nvPr/>
              </p:nvSpPr>
              <p:spPr bwMode="auto">
                <a:xfrm>
                  <a:off x="5170" y="2651"/>
                  <a:ext cx="17" cy="41"/>
                </a:xfrm>
                <a:custGeom>
                  <a:avLst/>
                  <a:gdLst>
                    <a:gd name="T0" fmla="*/ 0 w 51"/>
                    <a:gd name="T1" fmla="*/ 18 h 123"/>
                    <a:gd name="T2" fmla="*/ 6 w 51"/>
                    <a:gd name="T3" fmla="*/ 23 h 123"/>
                    <a:gd name="T4" fmla="*/ 11 w 51"/>
                    <a:gd name="T5" fmla="*/ 26 h 123"/>
                    <a:gd name="T6" fmla="*/ 13 w 51"/>
                    <a:gd name="T7" fmla="*/ 30 h 123"/>
                    <a:gd name="T8" fmla="*/ 16 w 51"/>
                    <a:gd name="T9" fmla="*/ 36 h 123"/>
                    <a:gd name="T10" fmla="*/ 19 w 51"/>
                    <a:gd name="T11" fmla="*/ 42 h 123"/>
                    <a:gd name="T12" fmla="*/ 22 w 51"/>
                    <a:gd name="T13" fmla="*/ 49 h 123"/>
                    <a:gd name="T14" fmla="*/ 24 w 51"/>
                    <a:gd name="T15" fmla="*/ 55 h 123"/>
                    <a:gd name="T16" fmla="*/ 25 w 51"/>
                    <a:gd name="T17" fmla="*/ 62 h 123"/>
                    <a:gd name="T18" fmla="*/ 27 w 51"/>
                    <a:gd name="T19" fmla="*/ 69 h 123"/>
                    <a:gd name="T20" fmla="*/ 27 w 51"/>
                    <a:gd name="T21" fmla="*/ 97 h 123"/>
                    <a:gd name="T22" fmla="*/ 25 w 51"/>
                    <a:gd name="T23" fmla="*/ 103 h 123"/>
                    <a:gd name="T24" fmla="*/ 24 w 51"/>
                    <a:gd name="T25" fmla="*/ 110 h 123"/>
                    <a:gd name="T26" fmla="*/ 22 w 51"/>
                    <a:gd name="T27" fmla="*/ 116 h 123"/>
                    <a:gd name="T28" fmla="*/ 44 w 51"/>
                    <a:gd name="T29" fmla="*/ 123 h 123"/>
                    <a:gd name="T30" fmla="*/ 47 w 51"/>
                    <a:gd name="T31" fmla="*/ 116 h 123"/>
                    <a:gd name="T32" fmla="*/ 48 w 51"/>
                    <a:gd name="T33" fmla="*/ 109 h 123"/>
                    <a:gd name="T34" fmla="*/ 50 w 51"/>
                    <a:gd name="T35" fmla="*/ 100 h 123"/>
                    <a:gd name="T36" fmla="*/ 51 w 51"/>
                    <a:gd name="T37" fmla="*/ 91 h 123"/>
                    <a:gd name="T38" fmla="*/ 51 w 51"/>
                    <a:gd name="T39" fmla="*/ 75 h 123"/>
                    <a:gd name="T40" fmla="*/ 50 w 51"/>
                    <a:gd name="T41" fmla="*/ 66 h 123"/>
                    <a:gd name="T42" fmla="*/ 48 w 51"/>
                    <a:gd name="T43" fmla="*/ 58 h 123"/>
                    <a:gd name="T44" fmla="*/ 47 w 51"/>
                    <a:gd name="T45" fmla="*/ 49 h 123"/>
                    <a:gd name="T46" fmla="*/ 44 w 51"/>
                    <a:gd name="T47" fmla="*/ 40 h 123"/>
                    <a:gd name="T48" fmla="*/ 41 w 51"/>
                    <a:gd name="T49" fmla="*/ 33 h 123"/>
                    <a:gd name="T50" fmla="*/ 37 w 51"/>
                    <a:gd name="T51" fmla="*/ 26 h 123"/>
                    <a:gd name="T52" fmla="*/ 34 w 51"/>
                    <a:gd name="T53" fmla="*/ 18 h 123"/>
                    <a:gd name="T54" fmla="*/ 28 w 51"/>
                    <a:gd name="T55" fmla="*/ 10 h 123"/>
                    <a:gd name="T56" fmla="*/ 21 w 51"/>
                    <a:gd name="T57" fmla="*/ 4 h 123"/>
                    <a:gd name="T58" fmla="*/ 15 w 51"/>
                    <a:gd name="T59" fmla="*/ 0 h 123"/>
                    <a:gd name="T60" fmla="*/ 0 w 51"/>
                    <a:gd name="T61" fmla="*/ 18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1" h="123">
                      <a:moveTo>
                        <a:pt x="0" y="18"/>
                      </a:moveTo>
                      <a:lnTo>
                        <a:pt x="6" y="23"/>
                      </a:lnTo>
                      <a:lnTo>
                        <a:pt x="11" y="26"/>
                      </a:lnTo>
                      <a:lnTo>
                        <a:pt x="13" y="30"/>
                      </a:lnTo>
                      <a:lnTo>
                        <a:pt x="16" y="36"/>
                      </a:lnTo>
                      <a:lnTo>
                        <a:pt x="19" y="42"/>
                      </a:lnTo>
                      <a:lnTo>
                        <a:pt x="22" y="49"/>
                      </a:lnTo>
                      <a:lnTo>
                        <a:pt x="24" y="55"/>
                      </a:lnTo>
                      <a:lnTo>
                        <a:pt x="25" y="62"/>
                      </a:lnTo>
                      <a:lnTo>
                        <a:pt x="27" y="69"/>
                      </a:lnTo>
                      <a:lnTo>
                        <a:pt x="27" y="97"/>
                      </a:lnTo>
                      <a:lnTo>
                        <a:pt x="25" y="103"/>
                      </a:lnTo>
                      <a:lnTo>
                        <a:pt x="24" y="110"/>
                      </a:lnTo>
                      <a:lnTo>
                        <a:pt x="22" y="116"/>
                      </a:lnTo>
                      <a:lnTo>
                        <a:pt x="44" y="123"/>
                      </a:lnTo>
                      <a:lnTo>
                        <a:pt x="47" y="116"/>
                      </a:lnTo>
                      <a:lnTo>
                        <a:pt x="48" y="109"/>
                      </a:lnTo>
                      <a:lnTo>
                        <a:pt x="50" y="100"/>
                      </a:lnTo>
                      <a:lnTo>
                        <a:pt x="51" y="91"/>
                      </a:lnTo>
                      <a:lnTo>
                        <a:pt x="51" y="75"/>
                      </a:lnTo>
                      <a:lnTo>
                        <a:pt x="50" y="66"/>
                      </a:lnTo>
                      <a:lnTo>
                        <a:pt x="48" y="58"/>
                      </a:lnTo>
                      <a:lnTo>
                        <a:pt x="47" y="49"/>
                      </a:lnTo>
                      <a:lnTo>
                        <a:pt x="44" y="40"/>
                      </a:lnTo>
                      <a:lnTo>
                        <a:pt x="41" y="33"/>
                      </a:lnTo>
                      <a:lnTo>
                        <a:pt x="37" y="26"/>
                      </a:lnTo>
                      <a:lnTo>
                        <a:pt x="34" y="18"/>
                      </a:lnTo>
                      <a:lnTo>
                        <a:pt x="28" y="10"/>
                      </a:lnTo>
                      <a:lnTo>
                        <a:pt x="21" y="4"/>
                      </a:lnTo>
                      <a:lnTo>
                        <a:pt x="15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5" name="Freeform 184"/>
                <p:cNvSpPr>
                  <a:spLocks/>
                </p:cNvSpPr>
                <p:nvPr/>
              </p:nvSpPr>
              <p:spPr bwMode="auto">
                <a:xfrm>
                  <a:off x="5129" y="2643"/>
                  <a:ext cx="46" cy="14"/>
                </a:xfrm>
                <a:custGeom>
                  <a:avLst/>
                  <a:gdLst>
                    <a:gd name="T0" fmla="*/ 8 w 138"/>
                    <a:gd name="T1" fmla="*/ 38 h 42"/>
                    <a:gd name="T2" fmla="*/ 17 w 138"/>
                    <a:gd name="T3" fmla="*/ 34 h 42"/>
                    <a:gd name="T4" fmla="*/ 24 w 138"/>
                    <a:gd name="T5" fmla="*/ 32 h 42"/>
                    <a:gd name="T6" fmla="*/ 32 w 138"/>
                    <a:gd name="T7" fmla="*/ 29 h 42"/>
                    <a:gd name="T8" fmla="*/ 39 w 138"/>
                    <a:gd name="T9" fmla="*/ 28 h 42"/>
                    <a:gd name="T10" fmla="*/ 46 w 138"/>
                    <a:gd name="T11" fmla="*/ 26 h 42"/>
                    <a:gd name="T12" fmla="*/ 55 w 138"/>
                    <a:gd name="T13" fmla="*/ 25 h 42"/>
                    <a:gd name="T14" fmla="*/ 62 w 138"/>
                    <a:gd name="T15" fmla="*/ 25 h 42"/>
                    <a:gd name="T16" fmla="*/ 77 w 138"/>
                    <a:gd name="T17" fmla="*/ 25 h 42"/>
                    <a:gd name="T18" fmla="*/ 83 w 138"/>
                    <a:gd name="T19" fmla="*/ 25 h 42"/>
                    <a:gd name="T20" fmla="*/ 90 w 138"/>
                    <a:gd name="T21" fmla="*/ 26 h 42"/>
                    <a:gd name="T22" fmla="*/ 97 w 138"/>
                    <a:gd name="T23" fmla="*/ 28 h 42"/>
                    <a:gd name="T24" fmla="*/ 104 w 138"/>
                    <a:gd name="T25" fmla="*/ 31 h 42"/>
                    <a:gd name="T26" fmla="*/ 112 w 138"/>
                    <a:gd name="T27" fmla="*/ 34 h 42"/>
                    <a:gd name="T28" fmla="*/ 118 w 138"/>
                    <a:gd name="T29" fmla="*/ 38 h 42"/>
                    <a:gd name="T30" fmla="*/ 123 w 138"/>
                    <a:gd name="T31" fmla="*/ 42 h 42"/>
                    <a:gd name="T32" fmla="*/ 138 w 138"/>
                    <a:gd name="T33" fmla="*/ 24 h 42"/>
                    <a:gd name="T34" fmla="*/ 129 w 138"/>
                    <a:gd name="T35" fmla="*/ 18 h 42"/>
                    <a:gd name="T36" fmla="*/ 122 w 138"/>
                    <a:gd name="T37" fmla="*/ 13 h 42"/>
                    <a:gd name="T38" fmla="*/ 113 w 138"/>
                    <a:gd name="T39" fmla="*/ 9 h 42"/>
                    <a:gd name="T40" fmla="*/ 104 w 138"/>
                    <a:gd name="T41" fmla="*/ 5 h 42"/>
                    <a:gd name="T42" fmla="*/ 96 w 138"/>
                    <a:gd name="T43" fmla="*/ 3 h 42"/>
                    <a:gd name="T44" fmla="*/ 87 w 138"/>
                    <a:gd name="T45" fmla="*/ 2 h 42"/>
                    <a:gd name="T46" fmla="*/ 78 w 138"/>
                    <a:gd name="T47" fmla="*/ 2 h 42"/>
                    <a:gd name="T48" fmla="*/ 70 w 138"/>
                    <a:gd name="T49" fmla="*/ 0 h 42"/>
                    <a:gd name="T50" fmla="*/ 61 w 138"/>
                    <a:gd name="T51" fmla="*/ 2 h 42"/>
                    <a:gd name="T52" fmla="*/ 52 w 138"/>
                    <a:gd name="T53" fmla="*/ 2 h 42"/>
                    <a:gd name="T54" fmla="*/ 43 w 138"/>
                    <a:gd name="T55" fmla="*/ 3 h 42"/>
                    <a:gd name="T56" fmla="*/ 33 w 138"/>
                    <a:gd name="T57" fmla="*/ 5 h 42"/>
                    <a:gd name="T58" fmla="*/ 26 w 138"/>
                    <a:gd name="T59" fmla="*/ 8 h 42"/>
                    <a:gd name="T60" fmla="*/ 17 w 138"/>
                    <a:gd name="T61" fmla="*/ 10 h 42"/>
                    <a:gd name="T62" fmla="*/ 8 w 138"/>
                    <a:gd name="T63" fmla="*/ 12 h 42"/>
                    <a:gd name="T64" fmla="*/ 0 w 138"/>
                    <a:gd name="T65" fmla="*/ 16 h 42"/>
                    <a:gd name="T66" fmla="*/ 8 w 138"/>
                    <a:gd name="T6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8" h="42">
                      <a:moveTo>
                        <a:pt x="8" y="38"/>
                      </a:move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9"/>
                      </a:lnTo>
                      <a:lnTo>
                        <a:pt x="39" y="28"/>
                      </a:lnTo>
                      <a:lnTo>
                        <a:pt x="46" y="26"/>
                      </a:lnTo>
                      <a:lnTo>
                        <a:pt x="55" y="25"/>
                      </a:lnTo>
                      <a:lnTo>
                        <a:pt x="62" y="25"/>
                      </a:lnTo>
                      <a:lnTo>
                        <a:pt x="77" y="25"/>
                      </a:lnTo>
                      <a:lnTo>
                        <a:pt x="83" y="25"/>
                      </a:lnTo>
                      <a:lnTo>
                        <a:pt x="90" y="26"/>
                      </a:lnTo>
                      <a:lnTo>
                        <a:pt x="97" y="28"/>
                      </a:lnTo>
                      <a:lnTo>
                        <a:pt x="104" y="31"/>
                      </a:lnTo>
                      <a:lnTo>
                        <a:pt x="112" y="34"/>
                      </a:lnTo>
                      <a:lnTo>
                        <a:pt x="118" y="38"/>
                      </a:lnTo>
                      <a:lnTo>
                        <a:pt x="123" y="42"/>
                      </a:lnTo>
                      <a:lnTo>
                        <a:pt x="138" y="24"/>
                      </a:lnTo>
                      <a:lnTo>
                        <a:pt x="129" y="18"/>
                      </a:lnTo>
                      <a:lnTo>
                        <a:pt x="122" y="13"/>
                      </a:lnTo>
                      <a:lnTo>
                        <a:pt x="113" y="9"/>
                      </a:lnTo>
                      <a:lnTo>
                        <a:pt x="104" y="5"/>
                      </a:lnTo>
                      <a:lnTo>
                        <a:pt x="96" y="3"/>
                      </a:lnTo>
                      <a:lnTo>
                        <a:pt x="87" y="2"/>
                      </a:lnTo>
                      <a:lnTo>
                        <a:pt x="78" y="2"/>
                      </a:lnTo>
                      <a:lnTo>
                        <a:pt x="70" y="0"/>
                      </a:lnTo>
                      <a:lnTo>
                        <a:pt x="61" y="2"/>
                      </a:lnTo>
                      <a:lnTo>
                        <a:pt x="52" y="2"/>
                      </a:lnTo>
                      <a:lnTo>
                        <a:pt x="43" y="3"/>
                      </a:lnTo>
                      <a:lnTo>
                        <a:pt x="33" y="5"/>
                      </a:lnTo>
                      <a:lnTo>
                        <a:pt x="26" y="8"/>
                      </a:lnTo>
                      <a:lnTo>
                        <a:pt x="17" y="10"/>
                      </a:lnTo>
                      <a:lnTo>
                        <a:pt x="8" y="12"/>
                      </a:lnTo>
                      <a:lnTo>
                        <a:pt x="0" y="16"/>
                      </a:lnTo>
                      <a:lnTo>
                        <a:pt x="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6" name="Freeform 185"/>
                <p:cNvSpPr>
                  <a:spLocks/>
                </p:cNvSpPr>
                <p:nvPr/>
              </p:nvSpPr>
              <p:spPr bwMode="auto">
                <a:xfrm>
                  <a:off x="5097" y="2648"/>
                  <a:ext cx="35" cy="36"/>
                </a:xfrm>
                <a:custGeom>
                  <a:avLst/>
                  <a:gdLst>
                    <a:gd name="T0" fmla="*/ 1 w 104"/>
                    <a:gd name="T1" fmla="*/ 108 h 108"/>
                    <a:gd name="T2" fmla="*/ 20 w 104"/>
                    <a:gd name="T3" fmla="*/ 105 h 108"/>
                    <a:gd name="T4" fmla="*/ 29 w 104"/>
                    <a:gd name="T5" fmla="*/ 90 h 108"/>
                    <a:gd name="T6" fmla="*/ 38 w 104"/>
                    <a:gd name="T7" fmla="*/ 77 h 108"/>
                    <a:gd name="T8" fmla="*/ 48 w 104"/>
                    <a:gd name="T9" fmla="*/ 66 h 108"/>
                    <a:gd name="T10" fmla="*/ 58 w 104"/>
                    <a:gd name="T11" fmla="*/ 54 h 108"/>
                    <a:gd name="T12" fmla="*/ 68 w 104"/>
                    <a:gd name="T13" fmla="*/ 44 h 108"/>
                    <a:gd name="T14" fmla="*/ 78 w 104"/>
                    <a:gd name="T15" fmla="*/ 35 h 108"/>
                    <a:gd name="T16" fmla="*/ 91 w 104"/>
                    <a:gd name="T17" fmla="*/ 28 h 108"/>
                    <a:gd name="T18" fmla="*/ 104 w 104"/>
                    <a:gd name="T19" fmla="*/ 22 h 108"/>
                    <a:gd name="T20" fmla="*/ 96 w 104"/>
                    <a:gd name="T21" fmla="*/ 0 h 108"/>
                    <a:gd name="T22" fmla="*/ 81 w 104"/>
                    <a:gd name="T23" fmla="*/ 8 h 108"/>
                    <a:gd name="T24" fmla="*/ 67 w 104"/>
                    <a:gd name="T25" fmla="*/ 16 h 108"/>
                    <a:gd name="T26" fmla="*/ 52 w 104"/>
                    <a:gd name="T27" fmla="*/ 26 h 108"/>
                    <a:gd name="T28" fmla="*/ 40 w 104"/>
                    <a:gd name="T29" fmla="*/ 38 h 108"/>
                    <a:gd name="T30" fmla="*/ 29 w 104"/>
                    <a:gd name="T31" fmla="*/ 50 h 108"/>
                    <a:gd name="T32" fmla="*/ 19 w 104"/>
                    <a:gd name="T33" fmla="*/ 64 h 108"/>
                    <a:gd name="T34" fmla="*/ 8 w 104"/>
                    <a:gd name="T35" fmla="*/ 79 h 108"/>
                    <a:gd name="T36" fmla="*/ 0 w 104"/>
                    <a:gd name="T37" fmla="*/ 93 h 108"/>
                    <a:gd name="T38" fmla="*/ 19 w 104"/>
                    <a:gd name="T39" fmla="*/ 89 h 108"/>
                    <a:gd name="T40" fmla="*/ 1 w 104"/>
                    <a:gd name="T4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4" h="108">
                      <a:moveTo>
                        <a:pt x="1" y="108"/>
                      </a:moveTo>
                      <a:lnTo>
                        <a:pt x="20" y="105"/>
                      </a:lnTo>
                      <a:lnTo>
                        <a:pt x="29" y="90"/>
                      </a:lnTo>
                      <a:lnTo>
                        <a:pt x="38" y="77"/>
                      </a:lnTo>
                      <a:lnTo>
                        <a:pt x="48" y="66"/>
                      </a:lnTo>
                      <a:lnTo>
                        <a:pt x="58" y="54"/>
                      </a:lnTo>
                      <a:lnTo>
                        <a:pt x="68" y="44"/>
                      </a:lnTo>
                      <a:lnTo>
                        <a:pt x="78" y="35"/>
                      </a:lnTo>
                      <a:lnTo>
                        <a:pt x="91" y="28"/>
                      </a:lnTo>
                      <a:lnTo>
                        <a:pt x="104" y="22"/>
                      </a:lnTo>
                      <a:lnTo>
                        <a:pt x="96" y="0"/>
                      </a:lnTo>
                      <a:lnTo>
                        <a:pt x="81" y="8"/>
                      </a:lnTo>
                      <a:lnTo>
                        <a:pt x="67" y="16"/>
                      </a:lnTo>
                      <a:lnTo>
                        <a:pt x="52" y="26"/>
                      </a:lnTo>
                      <a:lnTo>
                        <a:pt x="40" y="38"/>
                      </a:lnTo>
                      <a:lnTo>
                        <a:pt x="29" y="50"/>
                      </a:lnTo>
                      <a:lnTo>
                        <a:pt x="19" y="64"/>
                      </a:lnTo>
                      <a:lnTo>
                        <a:pt x="8" y="79"/>
                      </a:lnTo>
                      <a:lnTo>
                        <a:pt x="0" y="93"/>
                      </a:lnTo>
                      <a:lnTo>
                        <a:pt x="19" y="89"/>
                      </a:lnTo>
                      <a:lnTo>
                        <a:pt x="1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7" name="Freeform 186"/>
                <p:cNvSpPr>
                  <a:spLocks/>
                </p:cNvSpPr>
                <p:nvPr/>
              </p:nvSpPr>
              <p:spPr bwMode="auto">
                <a:xfrm>
                  <a:off x="5117" y="2703"/>
                  <a:ext cx="5" cy="8"/>
                </a:xfrm>
                <a:custGeom>
                  <a:avLst/>
                  <a:gdLst>
                    <a:gd name="T0" fmla="*/ 17 w 17"/>
                    <a:gd name="T1" fmla="*/ 2 h 22"/>
                    <a:gd name="T2" fmla="*/ 12 w 17"/>
                    <a:gd name="T3" fmla="*/ 0 h 22"/>
                    <a:gd name="T4" fmla="*/ 9 w 17"/>
                    <a:gd name="T5" fmla="*/ 0 h 22"/>
                    <a:gd name="T6" fmla="*/ 4 w 17"/>
                    <a:gd name="T7" fmla="*/ 3 h 22"/>
                    <a:gd name="T8" fmla="*/ 1 w 17"/>
                    <a:gd name="T9" fmla="*/ 6 h 22"/>
                    <a:gd name="T10" fmla="*/ 0 w 17"/>
                    <a:gd name="T11" fmla="*/ 10 h 22"/>
                    <a:gd name="T12" fmla="*/ 0 w 17"/>
                    <a:gd name="T13" fmla="*/ 15 h 22"/>
                    <a:gd name="T14" fmla="*/ 1 w 17"/>
                    <a:gd name="T15" fmla="*/ 19 h 22"/>
                    <a:gd name="T16" fmla="*/ 4 w 17"/>
                    <a:gd name="T17" fmla="*/ 22 h 22"/>
                    <a:gd name="T18" fmla="*/ 17 w 17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2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2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8" name="Freeform 187"/>
                <p:cNvSpPr>
                  <a:spLocks/>
                </p:cNvSpPr>
                <p:nvPr/>
              </p:nvSpPr>
              <p:spPr bwMode="auto">
                <a:xfrm>
                  <a:off x="5118" y="2704"/>
                  <a:ext cx="41" cy="13"/>
                </a:xfrm>
                <a:custGeom>
                  <a:avLst/>
                  <a:gdLst>
                    <a:gd name="T0" fmla="*/ 117 w 122"/>
                    <a:gd name="T1" fmla="*/ 10 h 39"/>
                    <a:gd name="T2" fmla="*/ 109 w 122"/>
                    <a:gd name="T3" fmla="*/ 11 h 39"/>
                    <a:gd name="T4" fmla="*/ 102 w 122"/>
                    <a:gd name="T5" fmla="*/ 14 h 39"/>
                    <a:gd name="T6" fmla="*/ 95 w 122"/>
                    <a:gd name="T7" fmla="*/ 14 h 39"/>
                    <a:gd name="T8" fmla="*/ 88 w 122"/>
                    <a:gd name="T9" fmla="*/ 16 h 39"/>
                    <a:gd name="T10" fmla="*/ 82 w 122"/>
                    <a:gd name="T11" fmla="*/ 17 h 39"/>
                    <a:gd name="T12" fmla="*/ 67 w 122"/>
                    <a:gd name="T13" fmla="*/ 17 h 39"/>
                    <a:gd name="T14" fmla="*/ 61 w 122"/>
                    <a:gd name="T15" fmla="*/ 16 h 39"/>
                    <a:gd name="T16" fmla="*/ 56 w 122"/>
                    <a:gd name="T17" fmla="*/ 16 h 39"/>
                    <a:gd name="T18" fmla="*/ 48 w 122"/>
                    <a:gd name="T19" fmla="*/ 14 h 39"/>
                    <a:gd name="T20" fmla="*/ 42 w 122"/>
                    <a:gd name="T21" fmla="*/ 13 h 39"/>
                    <a:gd name="T22" fmla="*/ 37 w 122"/>
                    <a:gd name="T23" fmla="*/ 11 h 39"/>
                    <a:gd name="T24" fmla="*/ 31 w 122"/>
                    <a:gd name="T25" fmla="*/ 8 h 39"/>
                    <a:gd name="T26" fmla="*/ 24 w 122"/>
                    <a:gd name="T27" fmla="*/ 5 h 39"/>
                    <a:gd name="T28" fmla="*/ 19 w 122"/>
                    <a:gd name="T29" fmla="*/ 4 h 39"/>
                    <a:gd name="T30" fmla="*/ 13 w 122"/>
                    <a:gd name="T31" fmla="*/ 0 h 39"/>
                    <a:gd name="T32" fmla="*/ 0 w 122"/>
                    <a:gd name="T33" fmla="*/ 20 h 39"/>
                    <a:gd name="T34" fmla="*/ 8 w 122"/>
                    <a:gd name="T35" fmla="*/ 24 h 39"/>
                    <a:gd name="T36" fmla="*/ 15 w 122"/>
                    <a:gd name="T37" fmla="*/ 27 h 39"/>
                    <a:gd name="T38" fmla="*/ 22 w 122"/>
                    <a:gd name="T39" fmla="*/ 30 h 39"/>
                    <a:gd name="T40" fmla="*/ 29 w 122"/>
                    <a:gd name="T41" fmla="*/ 33 h 39"/>
                    <a:gd name="T42" fmla="*/ 37 w 122"/>
                    <a:gd name="T43" fmla="*/ 34 h 39"/>
                    <a:gd name="T44" fmla="*/ 44 w 122"/>
                    <a:gd name="T45" fmla="*/ 36 h 39"/>
                    <a:gd name="T46" fmla="*/ 51 w 122"/>
                    <a:gd name="T47" fmla="*/ 37 h 39"/>
                    <a:gd name="T48" fmla="*/ 58 w 122"/>
                    <a:gd name="T49" fmla="*/ 39 h 39"/>
                    <a:gd name="T50" fmla="*/ 67 w 122"/>
                    <a:gd name="T51" fmla="*/ 39 h 39"/>
                    <a:gd name="T52" fmla="*/ 82 w 122"/>
                    <a:gd name="T53" fmla="*/ 39 h 39"/>
                    <a:gd name="T54" fmla="*/ 90 w 122"/>
                    <a:gd name="T55" fmla="*/ 39 h 39"/>
                    <a:gd name="T56" fmla="*/ 99 w 122"/>
                    <a:gd name="T57" fmla="*/ 37 h 39"/>
                    <a:gd name="T58" fmla="*/ 106 w 122"/>
                    <a:gd name="T59" fmla="*/ 36 h 39"/>
                    <a:gd name="T60" fmla="*/ 114 w 122"/>
                    <a:gd name="T61" fmla="*/ 34 h 39"/>
                    <a:gd name="T62" fmla="*/ 122 w 122"/>
                    <a:gd name="T63" fmla="*/ 33 h 39"/>
                    <a:gd name="T64" fmla="*/ 117 w 122"/>
                    <a:gd name="T65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2" h="39">
                      <a:moveTo>
                        <a:pt x="117" y="10"/>
                      </a:moveTo>
                      <a:lnTo>
                        <a:pt x="109" y="11"/>
                      </a:lnTo>
                      <a:lnTo>
                        <a:pt x="102" y="14"/>
                      </a:lnTo>
                      <a:lnTo>
                        <a:pt x="95" y="14"/>
                      </a:lnTo>
                      <a:lnTo>
                        <a:pt x="88" y="16"/>
                      </a:lnTo>
                      <a:lnTo>
                        <a:pt x="82" y="17"/>
                      </a:lnTo>
                      <a:lnTo>
                        <a:pt x="67" y="17"/>
                      </a:lnTo>
                      <a:lnTo>
                        <a:pt x="61" y="16"/>
                      </a:lnTo>
                      <a:lnTo>
                        <a:pt x="56" y="16"/>
                      </a:lnTo>
                      <a:lnTo>
                        <a:pt x="48" y="14"/>
                      </a:lnTo>
                      <a:lnTo>
                        <a:pt x="42" y="13"/>
                      </a:lnTo>
                      <a:lnTo>
                        <a:pt x="37" y="11"/>
                      </a:lnTo>
                      <a:lnTo>
                        <a:pt x="31" y="8"/>
                      </a:lnTo>
                      <a:lnTo>
                        <a:pt x="24" y="5"/>
                      </a:lnTo>
                      <a:lnTo>
                        <a:pt x="19" y="4"/>
                      </a:lnTo>
                      <a:lnTo>
                        <a:pt x="13" y="0"/>
                      </a:lnTo>
                      <a:lnTo>
                        <a:pt x="0" y="20"/>
                      </a:lnTo>
                      <a:lnTo>
                        <a:pt x="8" y="24"/>
                      </a:lnTo>
                      <a:lnTo>
                        <a:pt x="15" y="27"/>
                      </a:lnTo>
                      <a:lnTo>
                        <a:pt x="22" y="30"/>
                      </a:lnTo>
                      <a:lnTo>
                        <a:pt x="29" y="33"/>
                      </a:lnTo>
                      <a:lnTo>
                        <a:pt x="37" y="34"/>
                      </a:lnTo>
                      <a:lnTo>
                        <a:pt x="44" y="36"/>
                      </a:lnTo>
                      <a:lnTo>
                        <a:pt x="51" y="37"/>
                      </a:lnTo>
                      <a:lnTo>
                        <a:pt x="58" y="39"/>
                      </a:lnTo>
                      <a:lnTo>
                        <a:pt x="67" y="39"/>
                      </a:lnTo>
                      <a:lnTo>
                        <a:pt x="82" y="39"/>
                      </a:lnTo>
                      <a:lnTo>
                        <a:pt x="90" y="39"/>
                      </a:lnTo>
                      <a:lnTo>
                        <a:pt x="99" y="37"/>
                      </a:lnTo>
                      <a:lnTo>
                        <a:pt x="106" y="36"/>
                      </a:lnTo>
                      <a:lnTo>
                        <a:pt x="114" y="34"/>
                      </a:lnTo>
                      <a:lnTo>
                        <a:pt x="122" y="33"/>
                      </a:lnTo>
                      <a:lnTo>
                        <a:pt x="117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199" name="Freeform 188"/>
                <p:cNvSpPr>
                  <a:spLocks/>
                </p:cNvSpPr>
                <p:nvPr/>
              </p:nvSpPr>
              <p:spPr bwMode="auto">
                <a:xfrm>
                  <a:off x="5120" y="2703"/>
                  <a:ext cx="4" cy="8"/>
                </a:xfrm>
                <a:custGeom>
                  <a:avLst/>
                  <a:gdLst>
                    <a:gd name="T0" fmla="*/ 5 w 14"/>
                    <a:gd name="T1" fmla="*/ 23 h 23"/>
                    <a:gd name="T2" fmla="*/ 10 w 14"/>
                    <a:gd name="T3" fmla="*/ 22 h 23"/>
                    <a:gd name="T4" fmla="*/ 13 w 14"/>
                    <a:gd name="T5" fmla="*/ 19 h 23"/>
                    <a:gd name="T6" fmla="*/ 14 w 14"/>
                    <a:gd name="T7" fmla="*/ 15 h 23"/>
                    <a:gd name="T8" fmla="*/ 14 w 14"/>
                    <a:gd name="T9" fmla="*/ 9 h 23"/>
                    <a:gd name="T10" fmla="*/ 11 w 14"/>
                    <a:gd name="T11" fmla="*/ 6 h 23"/>
                    <a:gd name="T12" fmla="*/ 8 w 14"/>
                    <a:gd name="T13" fmla="*/ 3 h 23"/>
                    <a:gd name="T14" fmla="*/ 4 w 14"/>
                    <a:gd name="T15" fmla="*/ 0 h 23"/>
                    <a:gd name="T16" fmla="*/ 0 w 14"/>
                    <a:gd name="T17" fmla="*/ 0 h 23"/>
                    <a:gd name="T18" fmla="*/ 5 w 14"/>
                    <a:gd name="T19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3">
                      <a:moveTo>
                        <a:pt x="5" y="23"/>
                      </a:moveTo>
                      <a:lnTo>
                        <a:pt x="10" y="22"/>
                      </a:lnTo>
                      <a:lnTo>
                        <a:pt x="13" y="19"/>
                      </a:lnTo>
                      <a:lnTo>
                        <a:pt x="14" y="15"/>
                      </a:lnTo>
                      <a:lnTo>
                        <a:pt x="14" y="9"/>
                      </a:lnTo>
                      <a:lnTo>
                        <a:pt x="11" y="6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0" name="Freeform 189"/>
                <p:cNvSpPr>
                  <a:spLocks/>
                </p:cNvSpPr>
                <p:nvPr/>
              </p:nvSpPr>
              <p:spPr bwMode="auto">
                <a:xfrm>
                  <a:off x="5104" y="2617"/>
                  <a:ext cx="5" cy="8"/>
                </a:xfrm>
                <a:custGeom>
                  <a:avLst/>
                  <a:gdLst>
                    <a:gd name="T0" fmla="*/ 0 w 17"/>
                    <a:gd name="T1" fmla="*/ 21 h 23"/>
                    <a:gd name="T2" fmla="*/ 4 w 17"/>
                    <a:gd name="T3" fmla="*/ 23 h 23"/>
                    <a:gd name="T4" fmla="*/ 8 w 17"/>
                    <a:gd name="T5" fmla="*/ 22 h 23"/>
                    <a:gd name="T6" fmla="*/ 11 w 17"/>
                    <a:gd name="T7" fmla="*/ 19 h 23"/>
                    <a:gd name="T8" fmla="*/ 16 w 17"/>
                    <a:gd name="T9" fmla="*/ 16 h 23"/>
                    <a:gd name="T10" fmla="*/ 17 w 17"/>
                    <a:gd name="T11" fmla="*/ 12 h 23"/>
                    <a:gd name="T12" fmla="*/ 17 w 17"/>
                    <a:gd name="T13" fmla="*/ 9 h 23"/>
                    <a:gd name="T14" fmla="*/ 14 w 17"/>
                    <a:gd name="T15" fmla="*/ 3 h 23"/>
                    <a:gd name="T16" fmla="*/ 11 w 17"/>
                    <a:gd name="T17" fmla="*/ 0 h 23"/>
                    <a:gd name="T18" fmla="*/ 0 w 17"/>
                    <a:gd name="T19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3">
                      <a:moveTo>
                        <a:pt x="0" y="21"/>
                      </a:moveTo>
                      <a:lnTo>
                        <a:pt x="4" y="23"/>
                      </a:lnTo>
                      <a:lnTo>
                        <a:pt x="8" y="22"/>
                      </a:lnTo>
                      <a:lnTo>
                        <a:pt x="11" y="19"/>
                      </a:lnTo>
                      <a:lnTo>
                        <a:pt x="16" y="16"/>
                      </a:lnTo>
                      <a:lnTo>
                        <a:pt x="17" y="12"/>
                      </a:lnTo>
                      <a:lnTo>
                        <a:pt x="17" y="9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1" name="Freeform 190"/>
                <p:cNvSpPr>
                  <a:spLocks/>
                </p:cNvSpPr>
                <p:nvPr/>
              </p:nvSpPr>
              <p:spPr bwMode="auto">
                <a:xfrm>
                  <a:off x="5038" y="2580"/>
                  <a:ext cx="69" cy="44"/>
                </a:xfrm>
                <a:custGeom>
                  <a:avLst/>
                  <a:gdLst>
                    <a:gd name="T0" fmla="*/ 6 w 209"/>
                    <a:gd name="T1" fmla="*/ 10 h 131"/>
                    <a:gd name="T2" fmla="*/ 0 w 209"/>
                    <a:gd name="T3" fmla="*/ 20 h 131"/>
                    <a:gd name="T4" fmla="*/ 198 w 209"/>
                    <a:gd name="T5" fmla="*/ 131 h 131"/>
                    <a:gd name="T6" fmla="*/ 209 w 209"/>
                    <a:gd name="T7" fmla="*/ 110 h 131"/>
                    <a:gd name="T8" fmla="*/ 12 w 209"/>
                    <a:gd name="T9" fmla="*/ 0 h 131"/>
                    <a:gd name="T10" fmla="*/ 6 w 209"/>
                    <a:gd name="T11" fmla="*/ 1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9" h="131">
                      <a:moveTo>
                        <a:pt x="6" y="10"/>
                      </a:moveTo>
                      <a:lnTo>
                        <a:pt x="0" y="20"/>
                      </a:lnTo>
                      <a:lnTo>
                        <a:pt x="198" y="131"/>
                      </a:lnTo>
                      <a:lnTo>
                        <a:pt x="209" y="110"/>
                      </a:lnTo>
                      <a:lnTo>
                        <a:pt x="12" y="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2" name="Freeform 191"/>
                <p:cNvSpPr>
                  <a:spLocks/>
                </p:cNvSpPr>
                <p:nvPr/>
              </p:nvSpPr>
              <p:spPr bwMode="auto">
                <a:xfrm>
                  <a:off x="5036" y="2580"/>
                  <a:ext cx="6" cy="7"/>
                </a:xfrm>
                <a:custGeom>
                  <a:avLst/>
                  <a:gdLst>
                    <a:gd name="T0" fmla="*/ 18 w 18"/>
                    <a:gd name="T1" fmla="*/ 2 h 22"/>
                    <a:gd name="T2" fmla="*/ 13 w 18"/>
                    <a:gd name="T3" fmla="*/ 0 h 22"/>
                    <a:gd name="T4" fmla="*/ 9 w 18"/>
                    <a:gd name="T5" fmla="*/ 0 h 22"/>
                    <a:gd name="T6" fmla="*/ 4 w 18"/>
                    <a:gd name="T7" fmla="*/ 3 h 22"/>
                    <a:gd name="T8" fmla="*/ 2 w 18"/>
                    <a:gd name="T9" fmla="*/ 6 h 22"/>
                    <a:gd name="T10" fmla="*/ 0 w 18"/>
                    <a:gd name="T11" fmla="*/ 9 h 22"/>
                    <a:gd name="T12" fmla="*/ 0 w 18"/>
                    <a:gd name="T13" fmla="*/ 15 h 22"/>
                    <a:gd name="T14" fmla="*/ 2 w 18"/>
                    <a:gd name="T15" fmla="*/ 19 h 22"/>
                    <a:gd name="T16" fmla="*/ 6 w 18"/>
                    <a:gd name="T17" fmla="*/ 22 h 22"/>
                    <a:gd name="T18" fmla="*/ 18 w 18"/>
                    <a:gd name="T1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2">
                      <a:moveTo>
                        <a:pt x="18" y="2"/>
                      </a:move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2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3" name="Freeform 192"/>
                <p:cNvSpPr>
                  <a:spLocks/>
                </p:cNvSpPr>
                <p:nvPr/>
              </p:nvSpPr>
              <p:spPr bwMode="auto">
                <a:xfrm>
                  <a:off x="4984" y="2529"/>
                  <a:ext cx="76" cy="98"/>
                </a:xfrm>
                <a:custGeom>
                  <a:avLst/>
                  <a:gdLst>
                    <a:gd name="T0" fmla="*/ 228 w 228"/>
                    <a:gd name="T1" fmla="*/ 48 h 296"/>
                    <a:gd name="T2" fmla="*/ 219 w 228"/>
                    <a:gd name="T3" fmla="*/ 64 h 296"/>
                    <a:gd name="T4" fmla="*/ 210 w 228"/>
                    <a:gd name="T5" fmla="*/ 79 h 296"/>
                    <a:gd name="T6" fmla="*/ 203 w 228"/>
                    <a:gd name="T7" fmla="*/ 94 h 296"/>
                    <a:gd name="T8" fmla="*/ 194 w 228"/>
                    <a:gd name="T9" fmla="*/ 110 h 296"/>
                    <a:gd name="T10" fmla="*/ 186 w 228"/>
                    <a:gd name="T11" fmla="*/ 126 h 296"/>
                    <a:gd name="T12" fmla="*/ 178 w 228"/>
                    <a:gd name="T13" fmla="*/ 140 h 296"/>
                    <a:gd name="T14" fmla="*/ 171 w 228"/>
                    <a:gd name="T15" fmla="*/ 156 h 296"/>
                    <a:gd name="T16" fmla="*/ 162 w 228"/>
                    <a:gd name="T17" fmla="*/ 172 h 296"/>
                    <a:gd name="T18" fmla="*/ 155 w 228"/>
                    <a:gd name="T19" fmla="*/ 188 h 296"/>
                    <a:gd name="T20" fmla="*/ 146 w 228"/>
                    <a:gd name="T21" fmla="*/ 203 h 296"/>
                    <a:gd name="T22" fmla="*/ 139 w 228"/>
                    <a:gd name="T23" fmla="*/ 219 h 296"/>
                    <a:gd name="T24" fmla="*/ 132 w 228"/>
                    <a:gd name="T25" fmla="*/ 235 h 296"/>
                    <a:gd name="T26" fmla="*/ 123 w 228"/>
                    <a:gd name="T27" fmla="*/ 249 h 296"/>
                    <a:gd name="T28" fmla="*/ 114 w 228"/>
                    <a:gd name="T29" fmla="*/ 265 h 296"/>
                    <a:gd name="T30" fmla="*/ 106 w 228"/>
                    <a:gd name="T31" fmla="*/ 280 h 296"/>
                    <a:gd name="T32" fmla="*/ 97 w 228"/>
                    <a:gd name="T33" fmla="*/ 296 h 296"/>
                    <a:gd name="T34" fmla="*/ 84 w 228"/>
                    <a:gd name="T35" fmla="*/ 284 h 296"/>
                    <a:gd name="T36" fmla="*/ 72 w 228"/>
                    <a:gd name="T37" fmla="*/ 272 h 296"/>
                    <a:gd name="T38" fmla="*/ 61 w 228"/>
                    <a:gd name="T39" fmla="*/ 262 h 296"/>
                    <a:gd name="T40" fmla="*/ 48 w 228"/>
                    <a:gd name="T41" fmla="*/ 251 h 296"/>
                    <a:gd name="T42" fmla="*/ 36 w 228"/>
                    <a:gd name="T43" fmla="*/ 240 h 296"/>
                    <a:gd name="T44" fmla="*/ 24 w 228"/>
                    <a:gd name="T45" fmla="*/ 229 h 296"/>
                    <a:gd name="T46" fmla="*/ 13 w 228"/>
                    <a:gd name="T47" fmla="*/ 219 h 296"/>
                    <a:gd name="T48" fmla="*/ 0 w 228"/>
                    <a:gd name="T49" fmla="*/ 207 h 296"/>
                    <a:gd name="T50" fmla="*/ 7 w 228"/>
                    <a:gd name="T51" fmla="*/ 194 h 296"/>
                    <a:gd name="T52" fmla="*/ 14 w 228"/>
                    <a:gd name="T53" fmla="*/ 181 h 296"/>
                    <a:gd name="T54" fmla="*/ 20 w 228"/>
                    <a:gd name="T55" fmla="*/ 168 h 296"/>
                    <a:gd name="T56" fmla="*/ 27 w 228"/>
                    <a:gd name="T57" fmla="*/ 153 h 296"/>
                    <a:gd name="T58" fmla="*/ 34 w 228"/>
                    <a:gd name="T59" fmla="*/ 140 h 296"/>
                    <a:gd name="T60" fmla="*/ 42 w 228"/>
                    <a:gd name="T61" fmla="*/ 127 h 296"/>
                    <a:gd name="T62" fmla="*/ 49 w 228"/>
                    <a:gd name="T63" fmla="*/ 114 h 296"/>
                    <a:gd name="T64" fmla="*/ 56 w 228"/>
                    <a:gd name="T65" fmla="*/ 101 h 296"/>
                    <a:gd name="T66" fmla="*/ 64 w 228"/>
                    <a:gd name="T67" fmla="*/ 88 h 296"/>
                    <a:gd name="T68" fmla="*/ 71 w 228"/>
                    <a:gd name="T69" fmla="*/ 75 h 296"/>
                    <a:gd name="T70" fmla="*/ 79 w 228"/>
                    <a:gd name="T71" fmla="*/ 62 h 296"/>
                    <a:gd name="T72" fmla="*/ 87 w 228"/>
                    <a:gd name="T73" fmla="*/ 48 h 296"/>
                    <a:gd name="T74" fmla="*/ 95 w 228"/>
                    <a:gd name="T75" fmla="*/ 37 h 296"/>
                    <a:gd name="T76" fmla="*/ 104 w 228"/>
                    <a:gd name="T77" fmla="*/ 24 h 296"/>
                    <a:gd name="T78" fmla="*/ 113 w 228"/>
                    <a:gd name="T79" fmla="*/ 12 h 296"/>
                    <a:gd name="T80" fmla="*/ 122 w 228"/>
                    <a:gd name="T81" fmla="*/ 0 h 296"/>
                    <a:gd name="T82" fmla="*/ 129 w 228"/>
                    <a:gd name="T83" fmla="*/ 2 h 296"/>
                    <a:gd name="T84" fmla="*/ 135 w 228"/>
                    <a:gd name="T85" fmla="*/ 3 h 296"/>
                    <a:gd name="T86" fmla="*/ 142 w 228"/>
                    <a:gd name="T87" fmla="*/ 5 h 296"/>
                    <a:gd name="T88" fmla="*/ 149 w 228"/>
                    <a:gd name="T89" fmla="*/ 6 h 296"/>
                    <a:gd name="T90" fmla="*/ 158 w 228"/>
                    <a:gd name="T91" fmla="*/ 9 h 296"/>
                    <a:gd name="T92" fmla="*/ 165 w 228"/>
                    <a:gd name="T93" fmla="*/ 12 h 296"/>
                    <a:gd name="T94" fmla="*/ 171 w 228"/>
                    <a:gd name="T95" fmla="*/ 16 h 296"/>
                    <a:gd name="T96" fmla="*/ 178 w 228"/>
                    <a:gd name="T97" fmla="*/ 19 h 296"/>
                    <a:gd name="T98" fmla="*/ 186 w 228"/>
                    <a:gd name="T99" fmla="*/ 22 h 296"/>
                    <a:gd name="T100" fmla="*/ 193 w 228"/>
                    <a:gd name="T101" fmla="*/ 27 h 296"/>
                    <a:gd name="T102" fmla="*/ 200 w 228"/>
                    <a:gd name="T103" fmla="*/ 31 h 296"/>
                    <a:gd name="T104" fmla="*/ 206 w 228"/>
                    <a:gd name="T105" fmla="*/ 34 h 296"/>
                    <a:gd name="T106" fmla="*/ 212 w 228"/>
                    <a:gd name="T107" fmla="*/ 38 h 296"/>
                    <a:gd name="T108" fmla="*/ 218 w 228"/>
                    <a:gd name="T109" fmla="*/ 43 h 296"/>
                    <a:gd name="T110" fmla="*/ 223 w 228"/>
                    <a:gd name="T111" fmla="*/ 46 h 296"/>
                    <a:gd name="T112" fmla="*/ 228 w 228"/>
                    <a:gd name="T113" fmla="*/ 48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8" h="296">
                      <a:moveTo>
                        <a:pt x="228" y="48"/>
                      </a:moveTo>
                      <a:lnTo>
                        <a:pt x="219" y="64"/>
                      </a:lnTo>
                      <a:lnTo>
                        <a:pt x="210" y="79"/>
                      </a:lnTo>
                      <a:lnTo>
                        <a:pt x="203" y="94"/>
                      </a:lnTo>
                      <a:lnTo>
                        <a:pt x="194" y="110"/>
                      </a:lnTo>
                      <a:lnTo>
                        <a:pt x="186" y="126"/>
                      </a:lnTo>
                      <a:lnTo>
                        <a:pt x="178" y="140"/>
                      </a:lnTo>
                      <a:lnTo>
                        <a:pt x="171" y="156"/>
                      </a:lnTo>
                      <a:lnTo>
                        <a:pt x="162" y="172"/>
                      </a:lnTo>
                      <a:lnTo>
                        <a:pt x="155" y="188"/>
                      </a:lnTo>
                      <a:lnTo>
                        <a:pt x="146" y="203"/>
                      </a:lnTo>
                      <a:lnTo>
                        <a:pt x="139" y="219"/>
                      </a:lnTo>
                      <a:lnTo>
                        <a:pt x="132" y="235"/>
                      </a:lnTo>
                      <a:lnTo>
                        <a:pt x="123" y="249"/>
                      </a:lnTo>
                      <a:lnTo>
                        <a:pt x="114" y="265"/>
                      </a:lnTo>
                      <a:lnTo>
                        <a:pt x="106" y="280"/>
                      </a:lnTo>
                      <a:lnTo>
                        <a:pt x="97" y="296"/>
                      </a:lnTo>
                      <a:lnTo>
                        <a:pt x="84" y="284"/>
                      </a:lnTo>
                      <a:lnTo>
                        <a:pt x="72" y="272"/>
                      </a:lnTo>
                      <a:lnTo>
                        <a:pt x="61" y="262"/>
                      </a:lnTo>
                      <a:lnTo>
                        <a:pt x="48" y="251"/>
                      </a:lnTo>
                      <a:lnTo>
                        <a:pt x="36" y="240"/>
                      </a:lnTo>
                      <a:lnTo>
                        <a:pt x="24" y="229"/>
                      </a:lnTo>
                      <a:lnTo>
                        <a:pt x="13" y="219"/>
                      </a:lnTo>
                      <a:lnTo>
                        <a:pt x="0" y="207"/>
                      </a:lnTo>
                      <a:lnTo>
                        <a:pt x="7" y="194"/>
                      </a:lnTo>
                      <a:lnTo>
                        <a:pt x="14" y="181"/>
                      </a:lnTo>
                      <a:lnTo>
                        <a:pt x="20" y="168"/>
                      </a:lnTo>
                      <a:lnTo>
                        <a:pt x="27" y="153"/>
                      </a:lnTo>
                      <a:lnTo>
                        <a:pt x="34" y="140"/>
                      </a:lnTo>
                      <a:lnTo>
                        <a:pt x="42" y="127"/>
                      </a:lnTo>
                      <a:lnTo>
                        <a:pt x="49" y="114"/>
                      </a:lnTo>
                      <a:lnTo>
                        <a:pt x="56" y="101"/>
                      </a:lnTo>
                      <a:lnTo>
                        <a:pt x="64" y="88"/>
                      </a:lnTo>
                      <a:lnTo>
                        <a:pt x="71" y="75"/>
                      </a:lnTo>
                      <a:lnTo>
                        <a:pt x="79" y="62"/>
                      </a:lnTo>
                      <a:lnTo>
                        <a:pt x="87" y="48"/>
                      </a:lnTo>
                      <a:lnTo>
                        <a:pt x="95" y="37"/>
                      </a:lnTo>
                      <a:lnTo>
                        <a:pt x="104" y="24"/>
                      </a:lnTo>
                      <a:lnTo>
                        <a:pt x="113" y="12"/>
                      </a:lnTo>
                      <a:lnTo>
                        <a:pt x="122" y="0"/>
                      </a:lnTo>
                      <a:lnTo>
                        <a:pt x="129" y="2"/>
                      </a:lnTo>
                      <a:lnTo>
                        <a:pt x="135" y="3"/>
                      </a:lnTo>
                      <a:lnTo>
                        <a:pt x="142" y="5"/>
                      </a:lnTo>
                      <a:lnTo>
                        <a:pt x="149" y="6"/>
                      </a:lnTo>
                      <a:lnTo>
                        <a:pt x="158" y="9"/>
                      </a:lnTo>
                      <a:lnTo>
                        <a:pt x="165" y="12"/>
                      </a:lnTo>
                      <a:lnTo>
                        <a:pt x="171" y="16"/>
                      </a:lnTo>
                      <a:lnTo>
                        <a:pt x="178" y="19"/>
                      </a:lnTo>
                      <a:lnTo>
                        <a:pt x="186" y="22"/>
                      </a:lnTo>
                      <a:lnTo>
                        <a:pt x="193" y="27"/>
                      </a:lnTo>
                      <a:lnTo>
                        <a:pt x="200" y="31"/>
                      </a:lnTo>
                      <a:lnTo>
                        <a:pt x="206" y="34"/>
                      </a:lnTo>
                      <a:lnTo>
                        <a:pt x="212" y="38"/>
                      </a:lnTo>
                      <a:lnTo>
                        <a:pt x="218" y="43"/>
                      </a:lnTo>
                      <a:lnTo>
                        <a:pt x="223" y="46"/>
                      </a:lnTo>
                      <a:lnTo>
                        <a:pt x="228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4" name="Freeform 193"/>
                <p:cNvSpPr>
                  <a:spLocks/>
                </p:cNvSpPr>
                <p:nvPr/>
              </p:nvSpPr>
              <p:spPr bwMode="auto">
                <a:xfrm>
                  <a:off x="5012" y="2543"/>
                  <a:ext cx="51" cy="87"/>
                </a:xfrm>
                <a:custGeom>
                  <a:avLst/>
                  <a:gdLst>
                    <a:gd name="T0" fmla="*/ 3 w 153"/>
                    <a:gd name="T1" fmla="*/ 260 h 260"/>
                    <a:gd name="T2" fmla="*/ 21 w 153"/>
                    <a:gd name="T3" fmla="*/ 259 h 260"/>
                    <a:gd name="T4" fmla="*/ 31 w 153"/>
                    <a:gd name="T5" fmla="*/ 243 h 260"/>
                    <a:gd name="T6" fmla="*/ 40 w 153"/>
                    <a:gd name="T7" fmla="*/ 228 h 260"/>
                    <a:gd name="T8" fmla="*/ 48 w 153"/>
                    <a:gd name="T9" fmla="*/ 212 h 260"/>
                    <a:gd name="T10" fmla="*/ 57 w 153"/>
                    <a:gd name="T11" fmla="*/ 196 h 260"/>
                    <a:gd name="T12" fmla="*/ 64 w 153"/>
                    <a:gd name="T13" fmla="*/ 181 h 260"/>
                    <a:gd name="T14" fmla="*/ 73 w 153"/>
                    <a:gd name="T15" fmla="*/ 165 h 260"/>
                    <a:gd name="T16" fmla="*/ 80 w 153"/>
                    <a:gd name="T17" fmla="*/ 149 h 260"/>
                    <a:gd name="T18" fmla="*/ 88 w 153"/>
                    <a:gd name="T19" fmla="*/ 133 h 260"/>
                    <a:gd name="T20" fmla="*/ 96 w 153"/>
                    <a:gd name="T21" fmla="*/ 119 h 260"/>
                    <a:gd name="T22" fmla="*/ 104 w 153"/>
                    <a:gd name="T23" fmla="*/ 103 h 260"/>
                    <a:gd name="T24" fmla="*/ 112 w 153"/>
                    <a:gd name="T25" fmla="*/ 87 h 260"/>
                    <a:gd name="T26" fmla="*/ 120 w 153"/>
                    <a:gd name="T27" fmla="*/ 72 h 260"/>
                    <a:gd name="T28" fmla="*/ 128 w 153"/>
                    <a:gd name="T29" fmla="*/ 56 h 260"/>
                    <a:gd name="T30" fmla="*/ 136 w 153"/>
                    <a:gd name="T31" fmla="*/ 42 h 260"/>
                    <a:gd name="T32" fmla="*/ 144 w 153"/>
                    <a:gd name="T33" fmla="*/ 27 h 260"/>
                    <a:gd name="T34" fmla="*/ 153 w 153"/>
                    <a:gd name="T35" fmla="*/ 11 h 260"/>
                    <a:gd name="T36" fmla="*/ 133 w 153"/>
                    <a:gd name="T37" fmla="*/ 0 h 260"/>
                    <a:gd name="T38" fmla="*/ 124 w 153"/>
                    <a:gd name="T39" fmla="*/ 14 h 260"/>
                    <a:gd name="T40" fmla="*/ 115 w 153"/>
                    <a:gd name="T41" fmla="*/ 30 h 260"/>
                    <a:gd name="T42" fmla="*/ 108 w 153"/>
                    <a:gd name="T43" fmla="*/ 46 h 260"/>
                    <a:gd name="T44" fmla="*/ 99 w 153"/>
                    <a:gd name="T45" fmla="*/ 61 h 260"/>
                    <a:gd name="T46" fmla="*/ 90 w 153"/>
                    <a:gd name="T47" fmla="*/ 77 h 260"/>
                    <a:gd name="T48" fmla="*/ 83 w 153"/>
                    <a:gd name="T49" fmla="*/ 93 h 260"/>
                    <a:gd name="T50" fmla="*/ 76 w 153"/>
                    <a:gd name="T51" fmla="*/ 107 h 260"/>
                    <a:gd name="T52" fmla="*/ 67 w 153"/>
                    <a:gd name="T53" fmla="*/ 123 h 260"/>
                    <a:gd name="T54" fmla="*/ 60 w 153"/>
                    <a:gd name="T55" fmla="*/ 139 h 260"/>
                    <a:gd name="T56" fmla="*/ 53 w 153"/>
                    <a:gd name="T57" fmla="*/ 155 h 260"/>
                    <a:gd name="T58" fmla="*/ 44 w 153"/>
                    <a:gd name="T59" fmla="*/ 170 h 260"/>
                    <a:gd name="T60" fmla="*/ 37 w 153"/>
                    <a:gd name="T61" fmla="*/ 186 h 260"/>
                    <a:gd name="T62" fmla="*/ 28 w 153"/>
                    <a:gd name="T63" fmla="*/ 200 h 260"/>
                    <a:gd name="T64" fmla="*/ 19 w 153"/>
                    <a:gd name="T65" fmla="*/ 216 h 260"/>
                    <a:gd name="T66" fmla="*/ 9 w 153"/>
                    <a:gd name="T67" fmla="*/ 231 h 260"/>
                    <a:gd name="T68" fmla="*/ 0 w 153"/>
                    <a:gd name="T69" fmla="*/ 245 h 260"/>
                    <a:gd name="T70" fmla="*/ 19 w 153"/>
                    <a:gd name="T71" fmla="*/ 243 h 260"/>
                    <a:gd name="T72" fmla="*/ 3 w 153"/>
                    <a:gd name="T73" fmla="*/ 26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3" h="260">
                      <a:moveTo>
                        <a:pt x="3" y="260"/>
                      </a:moveTo>
                      <a:lnTo>
                        <a:pt x="21" y="259"/>
                      </a:lnTo>
                      <a:lnTo>
                        <a:pt x="31" y="243"/>
                      </a:lnTo>
                      <a:lnTo>
                        <a:pt x="40" y="228"/>
                      </a:lnTo>
                      <a:lnTo>
                        <a:pt x="48" y="212"/>
                      </a:lnTo>
                      <a:lnTo>
                        <a:pt x="57" y="196"/>
                      </a:lnTo>
                      <a:lnTo>
                        <a:pt x="64" y="181"/>
                      </a:lnTo>
                      <a:lnTo>
                        <a:pt x="73" y="165"/>
                      </a:lnTo>
                      <a:lnTo>
                        <a:pt x="80" y="149"/>
                      </a:lnTo>
                      <a:lnTo>
                        <a:pt x="88" y="133"/>
                      </a:lnTo>
                      <a:lnTo>
                        <a:pt x="96" y="119"/>
                      </a:lnTo>
                      <a:lnTo>
                        <a:pt x="104" y="103"/>
                      </a:lnTo>
                      <a:lnTo>
                        <a:pt x="112" y="87"/>
                      </a:lnTo>
                      <a:lnTo>
                        <a:pt x="120" y="72"/>
                      </a:lnTo>
                      <a:lnTo>
                        <a:pt x="128" y="56"/>
                      </a:lnTo>
                      <a:lnTo>
                        <a:pt x="136" y="42"/>
                      </a:lnTo>
                      <a:lnTo>
                        <a:pt x="144" y="27"/>
                      </a:lnTo>
                      <a:lnTo>
                        <a:pt x="153" y="11"/>
                      </a:lnTo>
                      <a:lnTo>
                        <a:pt x="133" y="0"/>
                      </a:lnTo>
                      <a:lnTo>
                        <a:pt x="124" y="14"/>
                      </a:lnTo>
                      <a:lnTo>
                        <a:pt x="115" y="30"/>
                      </a:lnTo>
                      <a:lnTo>
                        <a:pt x="108" y="46"/>
                      </a:lnTo>
                      <a:lnTo>
                        <a:pt x="99" y="61"/>
                      </a:lnTo>
                      <a:lnTo>
                        <a:pt x="90" y="77"/>
                      </a:lnTo>
                      <a:lnTo>
                        <a:pt x="83" y="93"/>
                      </a:lnTo>
                      <a:lnTo>
                        <a:pt x="76" y="107"/>
                      </a:lnTo>
                      <a:lnTo>
                        <a:pt x="67" y="123"/>
                      </a:lnTo>
                      <a:lnTo>
                        <a:pt x="60" y="139"/>
                      </a:lnTo>
                      <a:lnTo>
                        <a:pt x="53" y="155"/>
                      </a:lnTo>
                      <a:lnTo>
                        <a:pt x="44" y="170"/>
                      </a:lnTo>
                      <a:lnTo>
                        <a:pt x="37" y="186"/>
                      </a:lnTo>
                      <a:lnTo>
                        <a:pt x="28" y="200"/>
                      </a:lnTo>
                      <a:lnTo>
                        <a:pt x="19" y="216"/>
                      </a:lnTo>
                      <a:lnTo>
                        <a:pt x="9" y="231"/>
                      </a:lnTo>
                      <a:lnTo>
                        <a:pt x="0" y="245"/>
                      </a:lnTo>
                      <a:lnTo>
                        <a:pt x="19" y="243"/>
                      </a:lnTo>
                      <a:lnTo>
                        <a:pt x="3" y="2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5" name="Freeform 194"/>
                <p:cNvSpPr>
                  <a:spLocks/>
                </p:cNvSpPr>
                <p:nvPr/>
              </p:nvSpPr>
              <p:spPr bwMode="auto">
                <a:xfrm>
                  <a:off x="4980" y="2595"/>
                  <a:ext cx="39" cy="35"/>
                </a:xfrm>
                <a:custGeom>
                  <a:avLst/>
                  <a:gdLst>
                    <a:gd name="T0" fmla="*/ 0 w 115"/>
                    <a:gd name="T1" fmla="*/ 5 h 105"/>
                    <a:gd name="T2" fmla="*/ 3 w 115"/>
                    <a:gd name="T3" fmla="*/ 18 h 105"/>
                    <a:gd name="T4" fmla="*/ 15 w 115"/>
                    <a:gd name="T5" fmla="*/ 29 h 105"/>
                    <a:gd name="T6" fmla="*/ 27 w 115"/>
                    <a:gd name="T7" fmla="*/ 40 h 105"/>
                    <a:gd name="T8" fmla="*/ 40 w 115"/>
                    <a:gd name="T9" fmla="*/ 51 h 105"/>
                    <a:gd name="T10" fmla="*/ 51 w 115"/>
                    <a:gd name="T11" fmla="*/ 61 h 105"/>
                    <a:gd name="T12" fmla="*/ 63 w 115"/>
                    <a:gd name="T13" fmla="*/ 72 h 105"/>
                    <a:gd name="T14" fmla="*/ 75 w 115"/>
                    <a:gd name="T15" fmla="*/ 83 h 105"/>
                    <a:gd name="T16" fmla="*/ 88 w 115"/>
                    <a:gd name="T17" fmla="*/ 95 h 105"/>
                    <a:gd name="T18" fmla="*/ 99 w 115"/>
                    <a:gd name="T19" fmla="*/ 105 h 105"/>
                    <a:gd name="T20" fmla="*/ 115 w 115"/>
                    <a:gd name="T21" fmla="*/ 88 h 105"/>
                    <a:gd name="T22" fmla="*/ 102 w 115"/>
                    <a:gd name="T23" fmla="*/ 77 h 105"/>
                    <a:gd name="T24" fmla="*/ 90 w 115"/>
                    <a:gd name="T25" fmla="*/ 66 h 105"/>
                    <a:gd name="T26" fmla="*/ 79 w 115"/>
                    <a:gd name="T27" fmla="*/ 56 h 105"/>
                    <a:gd name="T28" fmla="*/ 67 w 115"/>
                    <a:gd name="T29" fmla="*/ 45 h 105"/>
                    <a:gd name="T30" fmla="*/ 56 w 115"/>
                    <a:gd name="T31" fmla="*/ 34 h 105"/>
                    <a:gd name="T32" fmla="*/ 43 w 115"/>
                    <a:gd name="T33" fmla="*/ 22 h 105"/>
                    <a:gd name="T34" fmla="*/ 31 w 115"/>
                    <a:gd name="T35" fmla="*/ 12 h 105"/>
                    <a:gd name="T36" fmla="*/ 19 w 115"/>
                    <a:gd name="T37" fmla="*/ 0 h 105"/>
                    <a:gd name="T38" fmla="*/ 22 w 115"/>
                    <a:gd name="T39" fmla="*/ 15 h 105"/>
                    <a:gd name="T40" fmla="*/ 0 w 115"/>
                    <a:gd name="T41" fmla="*/ 5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5" h="105">
                      <a:moveTo>
                        <a:pt x="0" y="5"/>
                      </a:moveTo>
                      <a:lnTo>
                        <a:pt x="3" y="18"/>
                      </a:lnTo>
                      <a:lnTo>
                        <a:pt x="15" y="29"/>
                      </a:lnTo>
                      <a:lnTo>
                        <a:pt x="27" y="40"/>
                      </a:lnTo>
                      <a:lnTo>
                        <a:pt x="40" y="51"/>
                      </a:lnTo>
                      <a:lnTo>
                        <a:pt x="51" y="61"/>
                      </a:lnTo>
                      <a:lnTo>
                        <a:pt x="63" y="72"/>
                      </a:lnTo>
                      <a:lnTo>
                        <a:pt x="75" y="83"/>
                      </a:lnTo>
                      <a:lnTo>
                        <a:pt x="88" y="95"/>
                      </a:lnTo>
                      <a:lnTo>
                        <a:pt x="99" y="105"/>
                      </a:lnTo>
                      <a:lnTo>
                        <a:pt x="115" y="88"/>
                      </a:lnTo>
                      <a:lnTo>
                        <a:pt x="102" y="77"/>
                      </a:lnTo>
                      <a:lnTo>
                        <a:pt x="90" y="66"/>
                      </a:lnTo>
                      <a:lnTo>
                        <a:pt x="79" y="56"/>
                      </a:lnTo>
                      <a:lnTo>
                        <a:pt x="67" y="45"/>
                      </a:lnTo>
                      <a:lnTo>
                        <a:pt x="56" y="34"/>
                      </a:lnTo>
                      <a:lnTo>
                        <a:pt x="43" y="22"/>
                      </a:lnTo>
                      <a:lnTo>
                        <a:pt x="31" y="12"/>
                      </a:lnTo>
                      <a:lnTo>
                        <a:pt x="19" y="0"/>
                      </a:lnTo>
                      <a:lnTo>
                        <a:pt x="22" y="1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6" name="Freeform 195"/>
                <p:cNvSpPr>
                  <a:spLocks/>
                </p:cNvSpPr>
                <p:nvPr/>
              </p:nvSpPr>
              <p:spPr bwMode="auto">
                <a:xfrm>
                  <a:off x="4980" y="2525"/>
                  <a:ext cx="47" cy="75"/>
                </a:xfrm>
                <a:custGeom>
                  <a:avLst/>
                  <a:gdLst>
                    <a:gd name="T0" fmla="*/ 134 w 141"/>
                    <a:gd name="T1" fmla="*/ 0 h 224"/>
                    <a:gd name="T2" fmla="*/ 124 w 141"/>
                    <a:gd name="T3" fmla="*/ 4 h 224"/>
                    <a:gd name="T4" fmla="*/ 114 w 141"/>
                    <a:gd name="T5" fmla="*/ 16 h 224"/>
                    <a:gd name="T6" fmla="*/ 105 w 141"/>
                    <a:gd name="T7" fmla="*/ 29 h 224"/>
                    <a:gd name="T8" fmla="*/ 96 w 141"/>
                    <a:gd name="T9" fmla="*/ 41 h 224"/>
                    <a:gd name="T10" fmla="*/ 88 w 141"/>
                    <a:gd name="T11" fmla="*/ 54 h 224"/>
                    <a:gd name="T12" fmla="*/ 80 w 141"/>
                    <a:gd name="T13" fmla="*/ 67 h 224"/>
                    <a:gd name="T14" fmla="*/ 72 w 141"/>
                    <a:gd name="T15" fmla="*/ 80 h 224"/>
                    <a:gd name="T16" fmla="*/ 64 w 141"/>
                    <a:gd name="T17" fmla="*/ 93 h 224"/>
                    <a:gd name="T18" fmla="*/ 57 w 141"/>
                    <a:gd name="T19" fmla="*/ 106 h 224"/>
                    <a:gd name="T20" fmla="*/ 50 w 141"/>
                    <a:gd name="T21" fmla="*/ 119 h 224"/>
                    <a:gd name="T22" fmla="*/ 43 w 141"/>
                    <a:gd name="T23" fmla="*/ 132 h 224"/>
                    <a:gd name="T24" fmla="*/ 35 w 141"/>
                    <a:gd name="T25" fmla="*/ 147 h 224"/>
                    <a:gd name="T26" fmla="*/ 28 w 141"/>
                    <a:gd name="T27" fmla="*/ 160 h 224"/>
                    <a:gd name="T28" fmla="*/ 21 w 141"/>
                    <a:gd name="T29" fmla="*/ 173 h 224"/>
                    <a:gd name="T30" fmla="*/ 15 w 141"/>
                    <a:gd name="T31" fmla="*/ 186 h 224"/>
                    <a:gd name="T32" fmla="*/ 8 w 141"/>
                    <a:gd name="T33" fmla="*/ 199 h 224"/>
                    <a:gd name="T34" fmla="*/ 0 w 141"/>
                    <a:gd name="T35" fmla="*/ 214 h 224"/>
                    <a:gd name="T36" fmla="*/ 22 w 141"/>
                    <a:gd name="T37" fmla="*/ 224 h 224"/>
                    <a:gd name="T38" fmla="*/ 28 w 141"/>
                    <a:gd name="T39" fmla="*/ 211 h 224"/>
                    <a:gd name="T40" fmla="*/ 35 w 141"/>
                    <a:gd name="T41" fmla="*/ 198 h 224"/>
                    <a:gd name="T42" fmla="*/ 43 w 141"/>
                    <a:gd name="T43" fmla="*/ 183 h 224"/>
                    <a:gd name="T44" fmla="*/ 48 w 141"/>
                    <a:gd name="T45" fmla="*/ 170 h 224"/>
                    <a:gd name="T46" fmla="*/ 56 w 141"/>
                    <a:gd name="T47" fmla="*/ 157 h 224"/>
                    <a:gd name="T48" fmla="*/ 63 w 141"/>
                    <a:gd name="T49" fmla="*/ 144 h 224"/>
                    <a:gd name="T50" fmla="*/ 70 w 141"/>
                    <a:gd name="T51" fmla="*/ 131 h 224"/>
                    <a:gd name="T52" fmla="*/ 77 w 141"/>
                    <a:gd name="T53" fmla="*/ 118 h 224"/>
                    <a:gd name="T54" fmla="*/ 85 w 141"/>
                    <a:gd name="T55" fmla="*/ 105 h 224"/>
                    <a:gd name="T56" fmla="*/ 92 w 141"/>
                    <a:gd name="T57" fmla="*/ 91 h 224"/>
                    <a:gd name="T58" fmla="*/ 101 w 141"/>
                    <a:gd name="T59" fmla="*/ 78 h 224"/>
                    <a:gd name="T60" fmla="*/ 108 w 141"/>
                    <a:gd name="T61" fmla="*/ 67 h 224"/>
                    <a:gd name="T62" fmla="*/ 117 w 141"/>
                    <a:gd name="T63" fmla="*/ 54 h 224"/>
                    <a:gd name="T64" fmla="*/ 124 w 141"/>
                    <a:gd name="T65" fmla="*/ 42 h 224"/>
                    <a:gd name="T66" fmla="*/ 133 w 141"/>
                    <a:gd name="T67" fmla="*/ 30 h 224"/>
                    <a:gd name="T68" fmla="*/ 141 w 141"/>
                    <a:gd name="T69" fmla="*/ 19 h 224"/>
                    <a:gd name="T70" fmla="*/ 131 w 141"/>
                    <a:gd name="T71" fmla="*/ 23 h 224"/>
                    <a:gd name="T72" fmla="*/ 134 w 141"/>
                    <a:gd name="T73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1" h="224">
                      <a:moveTo>
                        <a:pt x="134" y="0"/>
                      </a:moveTo>
                      <a:lnTo>
                        <a:pt x="124" y="4"/>
                      </a:lnTo>
                      <a:lnTo>
                        <a:pt x="114" y="16"/>
                      </a:lnTo>
                      <a:lnTo>
                        <a:pt x="105" y="29"/>
                      </a:lnTo>
                      <a:lnTo>
                        <a:pt x="96" y="41"/>
                      </a:lnTo>
                      <a:lnTo>
                        <a:pt x="88" y="54"/>
                      </a:lnTo>
                      <a:lnTo>
                        <a:pt x="80" y="67"/>
                      </a:lnTo>
                      <a:lnTo>
                        <a:pt x="72" y="80"/>
                      </a:lnTo>
                      <a:lnTo>
                        <a:pt x="64" y="93"/>
                      </a:lnTo>
                      <a:lnTo>
                        <a:pt x="57" y="106"/>
                      </a:lnTo>
                      <a:lnTo>
                        <a:pt x="50" y="119"/>
                      </a:lnTo>
                      <a:lnTo>
                        <a:pt x="43" y="132"/>
                      </a:lnTo>
                      <a:lnTo>
                        <a:pt x="35" y="147"/>
                      </a:lnTo>
                      <a:lnTo>
                        <a:pt x="28" y="160"/>
                      </a:lnTo>
                      <a:lnTo>
                        <a:pt x="21" y="173"/>
                      </a:lnTo>
                      <a:lnTo>
                        <a:pt x="15" y="186"/>
                      </a:lnTo>
                      <a:lnTo>
                        <a:pt x="8" y="199"/>
                      </a:lnTo>
                      <a:lnTo>
                        <a:pt x="0" y="214"/>
                      </a:lnTo>
                      <a:lnTo>
                        <a:pt x="22" y="224"/>
                      </a:lnTo>
                      <a:lnTo>
                        <a:pt x="28" y="211"/>
                      </a:lnTo>
                      <a:lnTo>
                        <a:pt x="35" y="198"/>
                      </a:lnTo>
                      <a:lnTo>
                        <a:pt x="43" y="183"/>
                      </a:lnTo>
                      <a:lnTo>
                        <a:pt x="48" y="170"/>
                      </a:lnTo>
                      <a:lnTo>
                        <a:pt x="56" y="157"/>
                      </a:lnTo>
                      <a:lnTo>
                        <a:pt x="63" y="144"/>
                      </a:lnTo>
                      <a:lnTo>
                        <a:pt x="70" y="131"/>
                      </a:lnTo>
                      <a:lnTo>
                        <a:pt x="77" y="118"/>
                      </a:lnTo>
                      <a:lnTo>
                        <a:pt x="85" y="105"/>
                      </a:lnTo>
                      <a:lnTo>
                        <a:pt x="92" y="91"/>
                      </a:lnTo>
                      <a:lnTo>
                        <a:pt x="101" y="78"/>
                      </a:lnTo>
                      <a:lnTo>
                        <a:pt x="108" y="67"/>
                      </a:lnTo>
                      <a:lnTo>
                        <a:pt x="117" y="54"/>
                      </a:lnTo>
                      <a:lnTo>
                        <a:pt x="124" y="42"/>
                      </a:lnTo>
                      <a:lnTo>
                        <a:pt x="133" y="30"/>
                      </a:lnTo>
                      <a:lnTo>
                        <a:pt x="141" y="19"/>
                      </a:lnTo>
                      <a:lnTo>
                        <a:pt x="131" y="2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7" name="Freeform 196"/>
                <p:cNvSpPr>
                  <a:spLocks/>
                </p:cNvSpPr>
                <p:nvPr/>
              </p:nvSpPr>
              <p:spPr bwMode="auto">
                <a:xfrm>
                  <a:off x="5024" y="2525"/>
                  <a:ext cx="39" cy="23"/>
                </a:xfrm>
                <a:custGeom>
                  <a:avLst/>
                  <a:gdLst>
                    <a:gd name="T0" fmla="*/ 118 w 118"/>
                    <a:gd name="T1" fmla="*/ 65 h 70"/>
                    <a:gd name="T2" fmla="*/ 115 w 118"/>
                    <a:gd name="T3" fmla="*/ 49 h 70"/>
                    <a:gd name="T4" fmla="*/ 109 w 118"/>
                    <a:gd name="T5" fmla="*/ 46 h 70"/>
                    <a:gd name="T6" fmla="*/ 103 w 118"/>
                    <a:gd name="T7" fmla="*/ 43 h 70"/>
                    <a:gd name="T8" fmla="*/ 98 w 118"/>
                    <a:gd name="T9" fmla="*/ 39 h 70"/>
                    <a:gd name="T10" fmla="*/ 93 w 118"/>
                    <a:gd name="T11" fmla="*/ 36 h 70"/>
                    <a:gd name="T12" fmla="*/ 86 w 118"/>
                    <a:gd name="T13" fmla="*/ 32 h 70"/>
                    <a:gd name="T14" fmla="*/ 79 w 118"/>
                    <a:gd name="T15" fmla="*/ 27 h 70"/>
                    <a:gd name="T16" fmla="*/ 71 w 118"/>
                    <a:gd name="T17" fmla="*/ 23 h 70"/>
                    <a:gd name="T18" fmla="*/ 64 w 118"/>
                    <a:gd name="T19" fmla="*/ 19 h 70"/>
                    <a:gd name="T20" fmla="*/ 57 w 118"/>
                    <a:gd name="T21" fmla="*/ 16 h 70"/>
                    <a:gd name="T22" fmla="*/ 50 w 118"/>
                    <a:gd name="T23" fmla="*/ 13 h 70"/>
                    <a:gd name="T24" fmla="*/ 41 w 118"/>
                    <a:gd name="T25" fmla="*/ 10 h 70"/>
                    <a:gd name="T26" fmla="*/ 34 w 118"/>
                    <a:gd name="T27" fmla="*/ 7 h 70"/>
                    <a:gd name="T28" fmla="*/ 25 w 118"/>
                    <a:gd name="T29" fmla="*/ 4 h 70"/>
                    <a:gd name="T30" fmla="*/ 18 w 118"/>
                    <a:gd name="T31" fmla="*/ 3 h 70"/>
                    <a:gd name="T32" fmla="*/ 10 w 118"/>
                    <a:gd name="T33" fmla="*/ 1 h 70"/>
                    <a:gd name="T34" fmla="*/ 3 w 118"/>
                    <a:gd name="T35" fmla="*/ 0 h 70"/>
                    <a:gd name="T36" fmla="*/ 0 w 118"/>
                    <a:gd name="T37" fmla="*/ 23 h 70"/>
                    <a:gd name="T38" fmla="*/ 7 w 118"/>
                    <a:gd name="T39" fmla="*/ 23 h 70"/>
                    <a:gd name="T40" fmla="*/ 12 w 118"/>
                    <a:gd name="T41" fmla="*/ 25 h 70"/>
                    <a:gd name="T42" fmla="*/ 19 w 118"/>
                    <a:gd name="T43" fmla="*/ 27 h 70"/>
                    <a:gd name="T44" fmla="*/ 26 w 118"/>
                    <a:gd name="T45" fmla="*/ 29 h 70"/>
                    <a:gd name="T46" fmla="*/ 34 w 118"/>
                    <a:gd name="T47" fmla="*/ 32 h 70"/>
                    <a:gd name="T48" fmla="*/ 39 w 118"/>
                    <a:gd name="T49" fmla="*/ 35 h 70"/>
                    <a:gd name="T50" fmla="*/ 47 w 118"/>
                    <a:gd name="T51" fmla="*/ 38 h 70"/>
                    <a:gd name="T52" fmla="*/ 54 w 118"/>
                    <a:gd name="T53" fmla="*/ 41 h 70"/>
                    <a:gd name="T54" fmla="*/ 60 w 118"/>
                    <a:gd name="T55" fmla="*/ 45 h 70"/>
                    <a:gd name="T56" fmla="*/ 67 w 118"/>
                    <a:gd name="T57" fmla="*/ 48 h 70"/>
                    <a:gd name="T58" fmla="*/ 73 w 118"/>
                    <a:gd name="T59" fmla="*/ 52 h 70"/>
                    <a:gd name="T60" fmla="*/ 79 w 118"/>
                    <a:gd name="T61" fmla="*/ 55 h 70"/>
                    <a:gd name="T62" fmla="*/ 85 w 118"/>
                    <a:gd name="T63" fmla="*/ 59 h 70"/>
                    <a:gd name="T64" fmla="*/ 92 w 118"/>
                    <a:gd name="T65" fmla="*/ 62 h 70"/>
                    <a:gd name="T66" fmla="*/ 96 w 118"/>
                    <a:gd name="T67" fmla="*/ 67 h 70"/>
                    <a:gd name="T68" fmla="*/ 102 w 118"/>
                    <a:gd name="T69" fmla="*/ 70 h 70"/>
                    <a:gd name="T70" fmla="*/ 98 w 118"/>
                    <a:gd name="T71" fmla="*/ 54 h 70"/>
                    <a:gd name="T72" fmla="*/ 118 w 118"/>
                    <a:gd name="T73" fmla="*/ 65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8" h="70">
                      <a:moveTo>
                        <a:pt x="118" y="65"/>
                      </a:moveTo>
                      <a:lnTo>
                        <a:pt x="115" y="49"/>
                      </a:lnTo>
                      <a:lnTo>
                        <a:pt x="109" y="46"/>
                      </a:lnTo>
                      <a:lnTo>
                        <a:pt x="103" y="43"/>
                      </a:lnTo>
                      <a:lnTo>
                        <a:pt x="98" y="39"/>
                      </a:lnTo>
                      <a:lnTo>
                        <a:pt x="93" y="36"/>
                      </a:lnTo>
                      <a:lnTo>
                        <a:pt x="86" y="32"/>
                      </a:lnTo>
                      <a:lnTo>
                        <a:pt x="79" y="27"/>
                      </a:lnTo>
                      <a:lnTo>
                        <a:pt x="71" y="23"/>
                      </a:lnTo>
                      <a:lnTo>
                        <a:pt x="64" y="19"/>
                      </a:lnTo>
                      <a:lnTo>
                        <a:pt x="57" y="16"/>
                      </a:lnTo>
                      <a:lnTo>
                        <a:pt x="50" y="13"/>
                      </a:lnTo>
                      <a:lnTo>
                        <a:pt x="41" y="10"/>
                      </a:lnTo>
                      <a:lnTo>
                        <a:pt x="34" y="7"/>
                      </a:lnTo>
                      <a:lnTo>
                        <a:pt x="25" y="4"/>
                      </a:lnTo>
                      <a:lnTo>
                        <a:pt x="18" y="3"/>
                      </a:lnTo>
                      <a:lnTo>
                        <a:pt x="10" y="1"/>
                      </a:lnTo>
                      <a:lnTo>
                        <a:pt x="3" y="0"/>
                      </a:lnTo>
                      <a:lnTo>
                        <a:pt x="0" y="23"/>
                      </a:lnTo>
                      <a:lnTo>
                        <a:pt x="7" y="23"/>
                      </a:lnTo>
                      <a:lnTo>
                        <a:pt x="12" y="25"/>
                      </a:lnTo>
                      <a:lnTo>
                        <a:pt x="19" y="27"/>
                      </a:lnTo>
                      <a:lnTo>
                        <a:pt x="26" y="29"/>
                      </a:lnTo>
                      <a:lnTo>
                        <a:pt x="34" y="32"/>
                      </a:lnTo>
                      <a:lnTo>
                        <a:pt x="39" y="35"/>
                      </a:lnTo>
                      <a:lnTo>
                        <a:pt x="47" y="38"/>
                      </a:lnTo>
                      <a:lnTo>
                        <a:pt x="54" y="41"/>
                      </a:lnTo>
                      <a:lnTo>
                        <a:pt x="60" y="45"/>
                      </a:lnTo>
                      <a:lnTo>
                        <a:pt x="67" y="48"/>
                      </a:lnTo>
                      <a:lnTo>
                        <a:pt x="73" y="52"/>
                      </a:lnTo>
                      <a:lnTo>
                        <a:pt x="79" y="55"/>
                      </a:lnTo>
                      <a:lnTo>
                        <a:pt x="85" y="59"/>
                      </a:lnTo>
                      <a:lnTo>
                        <a:pt x="92" y="62"/>
                      </a:lnTo>
                      <a:lnTo>
                        <a:pt x="96" y="67"/>
                      </a:lnTo>
                      <a:lnTo>
                        <a:pt x="102" y="70"/>
                      </a:lnTo>
                      <a:lnTo>
                        <a:pt x="98" y="54"/>
                      </a:lnTo>
                      <a:lnTo>
                        <a:pt x="118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8" name="Freeform 197"/>
                <p:cNvSpPr>
                  <a:spLocks/>
                </p:cNvSpPr>
                <p:nvPr/>
              </p:nvSpPr>
              <p:spPr bwMode="auto">
                <a:xfrm>
                  <a:off x="5020" y="2561"/>
                  <a:ext cx="7" cy="6"/>
                </a:xfrm>
                <a:custGeom>
                  <a:avLst/>
                  <a:gdLst>
                    <a:gd name="T0" fmla="*/ 20 w 21"/>
                    <a:gd name="T1" fmla="*/ 18 h 18"/>
                    <a:gd name="T2" fmla="*/ 21 w 21"/>
                    <a:gd name="T3" fmla="*/ 14 h 18"/>
                    <a:gd name="T4" fmla="*/ 21 w 21"/>
                    <a:gd name="T5" fmla="*/ 8 h 18"/>
                    <a:gd name="T6" fmla="*/ 18 w 21"/>
                    <a:gd name="T7" fmla="*/ 5 h 18"/>
                    <a:gd name="T8" fmla="*/ 16 w 21"/>
                    <a:gd name="T9" fmla="*/ 2 h 18"/>
                    <a:gd name="T10" fmla="*/ 11 w 21"/>
                    <a:gd name="T11" fmla="*/ 0 h 18"/>
                    <a:gd name="T12" fmla="*/ 7 w 21"/>
                    <a:gd name="T13" fmla="*/ 0 h 18"/>
                    <a:gd name="T14" fmla="*/ 2 w 21"/>
                    <a:gd name="T15" fmla="*/ 2 h 18"/>
                    <a:gd name="T16" fmla="*/ 0 w 21"/>
                    <a:gd name="T17" fmla="*/ 6 h 18"/>
                    <a:gd name="T18" fmla="*/ 20 w 21"/>
                    <a:gd name="T1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8">
                      <a:moveTo>
                        <a:pt x="20" y="18"/>
                      </a:moveTo>
                      <a:lnTo>
                        <a:pt x="21" y="14"/>
                      </a:lnTo>
                      <a:lnTo>
                        <a:pt x="21" y="8"/>
                      </a:lnTo>
                      <a:lnTo>
                        <a:pt x="18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09" name="Freeform 198"/>
                <p:cNvSpPr>
                  <a:spLocks/>
                </p:cNvSpPr>
                <p:nvPr/>
              </p:nvSpPr>
              <p:spPr bwMode="auto">
                <a:xfrm>
                  <a:off x="5007" y="2563"/>
                  <a:ext cx="20" cy="28"/>
                </a:xfrm>
                <a:custGeom>
                  <a:avLst/>
                  <a:gdLst>
                    <a:gd name="T0" fmla="*/ 22 w 61"/>
                    <a:gd name="T1" fmla="*/ 85 h 85"/>
                    <a:gd name="T2" fmla="*/ 26 w 61"/>
                    <a:gd name="T3" fmla="*/ 74 h 85"/>
                    <a:gd name="T4" fmla="*/ 30 w 61"/>
                    <a:gd name="T5" fmla="*/ 66 h 85"/>
                    <a:gd name="T6" fmla="*/ 35 w 61"/>
                    <a:gd name="T7" fmla="*/ 57 h 85"/>
                    <a:gd name="T8" fmla="*/ 39 w 61"/>
                    <a:gd name="T9" fmla="*/ 48 h 85"/>
                    <a:gd name="T10" fmla="*/ 45 w 61"/>
                    <a:gd name="T11" fmla="*/ 40 h 85"/>
                    <a:gd name="T12" fmla="*/ 49 w 61"/>
                    <a:gd name="T13" fmla="*/ 29 h 85"/>
                    <a:gd name="T14" fmla="*/ 55 w 61"/>
                    <a:gd name="T15" fmla="*/ 21 h 85"/>
                    <a:gd name="T16" fmla="*/ 61 w 61"/>
                    <a:gd name="T17" fmla="*/ 12 h 85"/>
                    <a:gd name="T18" fmla="*/ 41 w 61"/>
                    <a:gd name="T19" fmla="*/ 0 h 85"/>
                    <a:gd name="T20" fmla="*/ 35 w 61"/>
                    <a:gd name="T21" fmla="*/ 9 h 85"/>
                    <a:gd name="T22" fmla="*/ 29 w 61"/>
                    <a:gd name="T23" fmla="*/ 18 h 85"/>
                    <a:gd name="T24" fmla="*/ 23 w 61"/>
                    <a:gd name="T25" fmla="*/ 28 h 85"/>
                    <a:gd name="T26" fmla="*/ 19 w 61"/>
                    <a:gd name="T27" fmla="*/ 37 h 85"/>
                    <a:gd name="T28" fmla="*/ 14 w 61"/>
                    <a:gd name="T29" fmla="*/ 47 h 85"/>
                    <a:gd name="T30" fmla="*/ 9 w 61"/>
                    <a:gd name="T31" fmla="*/ 56 h 85"/>
                    <a:gd name="T32" fmla="*/ 4 w 61"/>
                    <a:gd name="T33" fmla="*/ 66 h 85"/>
                    <a:gd name="T34" fmla="*/ 0 w 61"/>
                    <a:gd name="T35" fmla="*/ 76 h 85"/>
                    <a:gd name="T36" fmla="*/ 22 w 61"/>
                    <a:gd name="T37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1" h="85">
                      <a:moveTo>
                        <a:pt x="22" y="85"/>
                      </a:moveTo>
                      <a:lnTo>
                        <a:pt x="26" y="74"/>
                      </a:lnTo>
                      <a:lnTo>
                        <a:pt x="30" y="66"/>
                      </a:lnTo>
                      <a:lnTo>
                        <a:pt x="35" y="57"/>
                      </a:lnTo>
                      <a:lnTo>
                        <a:pt x="39" y="48"/>
                      </a:lnTo>
                      <a:lnTo>
                        <a:pt x="45" y="40"/>
                      </a:lnTo>
                      <a:lnTo>
                        <a:pt x="49" y="29"/>
                      </a:lnTo>
                      <a:lnTo>
                        <a:pt x="55" y="21"/>
                      </a:lnTo>
                      <a:lnTo>
                        <a:pt x="61" y="12"/>
                      </a:lnTo>
                      <a:lnTo>
                        <a:pt x="41" y="0"/>
                      </a:lnTo>
                      <a:lnTo>
                        <a:pt x="35" y="9"/>
                      </a:lnTo>
                      <a:lnTo>
                        <a:pt x="29" y="18"/>
                      </a:lnTo>
                      <a:lnTo>
                        <a:pt x="23" y="28"/>
                      </a:lnTo>
                      <a:lnTo>
                        <a:pt x="19" y="37"/>
                      </a:lnTo>
                      <a:lnTo>
                        <a:pt x="14" y="47"/>
                      </a:lnTo>
                      <a:lnTo>
                        <a:pt x="9" y="56"/>
                      </a:lnTo>
                      <a:lnTo>
                        <a:pt x="4" y="66"/>
                      </a:lnTo>
                      <a:lnTo>
                        <a:pt x="0" y="76"/>
                      </a:lnTo>
                      <a:lnTo>
                        <a:pt x="22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0" name="Freeform 199"/>
                <p:cNvSpPr>
                  <a:spLocks/>
                </p:cNvSpPr>
                <p:nvPr/>
              </p:nvSpPr>
              <p:spPr bwMode="auto">
                <a:xfrm>
                  <a:off x="5020" y="2563"/>
                  <a:ext cx="7" cy="6"/>
                </a:xfrm>
                <a:custGeom>
                  <a:avLst/>
                  <a:gdLst>
                    <a:gd name="T0" fmla="*/ 0 w 22"/>
                    <a:gd name="T1" fmla="*/ 0 h 16"/>
                    <a:gd name="T2" fmla="*/ 0 w 22"/>
                    <a:gd name="T3" fmla="*/ 4 h 16"/>
                    <a:gd name="T4" fmla="*/ 2 w 22"/>
                    <a:gd name="T5" fmla="*/ 10 h 16"/>
                    <a:gd name="T6" fmla="*/ 3 w 22"/>
                    <a:gd name="T7" fmla="*/ 13 h 16"/>
                    <a:gd name="T8" fmla="*/ 7 w 22"/>
                    <a:gd name="T9" fmla="*/ 14 h 16"/>
                    <a:gd name="T10" fmla="*/ 12 w 22"/>
                    <a:gd name="T11" fmla="*/ 16 h 16"/>
                    <a:gd name="T12" fmla="*/ 16 w 22"/>
                    <a:gd name="T13" fmla="*/ 14 h 16"/>
                    <a:gd name="T14" fmla="*/ 20 w 22"/>
                    <a:gd name="T15" fmla="*/ 13 h 16"/>
                    <a:gd name="T16" fmla="*/ 22 w 22"/>
                    <a:gd name="T17" fmla="*/ 8 h 16"/>
                    <a:gd name="T18" fmla="*/ 0 w 22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10"/>
                      </a:lnTo>
                      <a:lnTo>
                        <a:pt x="3" y="13"/>
                      </a:lnTo>
                      <a:lnTo>
                        <a:pt x="7" y="14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20" y="13"/>
                      </a:lnTo>
                      <a:lnTo>
                        <a:pt x="2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1" name="Freeform 200"/>
                <p:cNvSpPr>
                  <a:spLocks/>
                </p:cNvSpPr>
                <p:nvPr/>
              </p:nvSpPr>
              <p:spPr bwMode="auto">
                <a:xfrm>
                  <a:off x="5143" y="2492"/>
                  <a:ext cx="7" cy="6"/>
                </a:xfrm>
                <a:custGeom>
                  <a:avLst/>
                  <a:gdLst>
                    <a:gd name="T0" fmla="*/ 22 w 22"/>
                    <a:gd name="T1" fmla="*/ 6 h 17"/>
                    <a:gd name="T2" fmla="*/ 19 w 22"/>
                    <a:gd name="T3" fmla="*/ 1 h 17"/>
                    <a:gd name="T4" fmla="*/ 15 w 22"/>
                    <a:gd name="T5" fmla="*/ 0 h 17"/>
                    <a:gd name="T6" fmla="*/ 11 w 22"/>
                    <a:gd name="T7" fmla="*/ 0 h 17"/>
                    <a:gd name="T8" fmla="*/ 6 w 22"/>
                    <a:gd name="T9" fmla="*/ 1 h 17"/>
                    <a:gd name="T10" fmla="*/ 3 w 22"/>
                    <a:gd name="T11" fmla="*/ 4 h 17"/>
                    <a:gd name="T12" fmla="*/ 0 w 22"/>
                    <a:gd name="T13" fmla="*/ 7 h 17"/>
                    <a:gd name="T14" fmla="*/ 0 w 22"/>
                    <a:gd name="T15" fmla="*/ 13 h 17"/>
                    <a:gd name="T16" fmla="*/ 2 w 22"/>
                    <a:gd name="T17" fmla="*/ 17 h 17"/>
                    <a:gd name="T18" fmla="*/ 22 w 22"/>
                    <a:gd name="T1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7">
                      <a:moveTo>
                        <a:pt x="22" y="6"/>
                      </a:move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2" y="17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2" name="Freeform 201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16" cy="70"/>
                </a:xfrm>
                <a:custGeom>
                  <a:avLst/>
                  <a:gdLst>
                    <a:gd name="T0" fmla="*/ 26 w 48"/>
                    <a:gd name="T1" fmla="*/ 211 h 211"/>
                    <a:gd name="T2" fmla="*/ 30 w 48"/>
                    <a:gd name="T3" fmla="*/ 198 h 211"/>
                    <a:gd name="T4" fmla="*/ 36 w 48"/>
                    <a:gd name="T5" fmla="*/ 184 h 211"/>
                    <a:gd name="T6" fmla="*/ 39 w 48"/>
                    <a:gd name="T7" fmla="*/ 171 h 211"/>
                    <a:gd name="T8" fmla="*/ 42 w 48"/>
                    <a:gd name="T9" fmla="*/ 157 h 211"/>
                    <a:gd name="T10" fmla="*/ 45 w 48"/>
                    <a:gd name="T11" fmla="*/ 142 h 211"/>
                    <a:gd name="T12" fmla="*/ 46 w 48"/>
                    <a:gd name="T13" fmla="*/ 131 h 211"/>
                    <a:gd name="T14" fmla="*/ 48 w 48"/>
                    <a:gd name="T15" fmla="*/ 116 h 211"/>
                    <a:gd name="T16" fmla="*/ 48 w 48"/>
                    <a:gd name="T17" fmla="*/ 103 h 211"/>
                    <a:gd name="T18" fmla="*/ 46 w 48"/>
                    <a:gd name="T19" fmla="*/ 88 h 211"/>
                    <a:gd name="T20" fmla="*/ 45 w 48"/>
                    <a:gd name="T21" fmla="*/ 75 h 211"/>
                    <a:gd name="T22" fmla="*/ 44 w 48"/>
                    <a:gd name="T23" fmla="*/ 62 h 211"/>
                    <a:gd name="T24" fmla="*/ 41 w 48"/>
                    <a:gd name="T25" fmla="*/ 49 h 211"/>
                    <a:gd name="T26" fmla="*/ 36 w 48"/>
                    <a:gd name="T27" fmla="*/ 36 h 211"/>
                    <a:gd name="T28" fmla="*/ 32 w 48"/>
                    <a:gd name="T29" fmla="*/ 23 h 211"/>
                    <a:gd name="T30" fmla="*/ 28 w 48"/>
                    <a:gd name="T31" fmla="*/ 11 h 211"/>
                    <a:gd name="T32" fmla="*/ 20 w 48"/>
                    <a:gd name="T33" fmla="*/ 0 h 211"/>
                    <a:gd name="T34" fmla="*/ 0 w 48"/>
                    <a:gd name="T35" fmla="*/ 11 h 211"/>
                    <a:gd name="T36" fmla="*/ 6 w 48"/>
                    <a:gd name="T37" fmla="*/ 22 h 211"/>
                    <a:gd name="T38" fmla="*/ 10 w 48"/>
                    <a:gd name="T39" fmla="*/ 33 h 211"/>
                    <a:gd name="T40" fmla="*/ 14 w 48"/>
                    <a:gd name="T41" fmla="*/ 45 h 211"/>
                    <a:gd name="T42" fmla="*/ 17 w 48"/>
                    <a:gd name="T43" fmla="*/ 55 h 211"/>
                    <a:gd name="T44" fmla="*/ 20 w 48"/>
                    <a:gd name="T45" fmla="*/ 68 h 211"/>
                    <a:gd name="T46" fmla="*/ 23 w 48"/>
                    <a:gd name="T47" fmla="*/ 80 h 211"/>
                    <a:gd name="T48" fmla="*/ 23 w 48"/>
                    <a:gd name="T49" fmla="*/ 91 h 211"/>
                    <a:gd name="T50" fmla="*/ 25 w 48"/>
                    <a:gd name="T51" fmla="*/ 103 h 211"/>
                    <a:gd name="T52" fmla="*/ 25 w 48"/>
                    <a:gd name="T53" fmla="*/ 116 h 211"/>
                    <a:gd name="T54" fmla="*/ 23 w 48"/>
                    <a:gd name="T55" fmla="*/ 128 h 211"/>
                    <a:gd name="T56" fmla="*/ 22 w 48"/>
                    <a:gd name="T57" fmla="*/ 139 h 211"/>
                    <a:gd name="T58" fmla="*/ 20 w 48"/>
                    <a:gd name="T59" fmla="*/ 152 h 211"/>
                    <a:gd name="T60" fmla="*/ 17 w 48"/>
                    <a:gd name="T61" fmla="*/ 164 h 211"/>
                    <a:gd name="T62" fmla="*/ 13 w 48"/>
                    <a:gd name="T63" fmla="*/ 177 h 211"/>
                    <a:gd name="T64" fmla="*/ 9 w 48"/>
                    <a:gd name="T65" fmla="*/ 190 h 211"/>
                    <a:gd name="T66" fmla="*/ 4 w 48"/>
                    <a:gd name="T67" fmla="*/ 202 h 211"/>
                    <a:gd name="T68" fmla="*/ 26 w 48"/>
                    <a:gd name="T69" fmla="*/ 21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211">
                      <a:moveTo>
                        <a:pt x="26" y="211"/>
                      </a:moveTo>
                      <a:lnTo>
                        <a:pt x="30" y="198"/>
                      </a:lnTo>
                      <a:lnTo>
                        <a:pt x="36" y="184"/>
                      </a:lnTo>
                      <a:lnTo>
                        <a:pt x="39" y="171"/>
                      </a:lnTo>
                      <a:lnTo>
                        <a:pt x="42" y="157"/>
                      </a:lnTo>
                      <a:lnTo>
                        <a:pt x="45" y="142"/>
                      </a:lnTo>
                      <a:lnTo>
                        <a:pt x="46" y="131"/>
                      </a:lnTo>
                      <a:lnTo>
                        <a:pt x="48" y="116"/>
                      </a:lnTo>
                      <a:lnTo>
                        <a:pt x="48" y="103"/>
                      </a:lnTo>
                      <a:lnTo>
                        <a:pt x="46" y="88"/>
                      </a:lnTo>
                      <a:lnTo>
                        <a:pt x="45" y="75"/>
                      </a:lnTo>
                      <a:lnTo>
                        <a:pt x="44" y="62"/>
                      </a:lnTo>
                      <a:lnTo>
                        <a:pt x="41" y="49"/>
                      </a:lnTo>
                      <a:lnTo>
                        <a:pt x="36" y="36"/>
                      </a:lnTo>
                      <a:lnTo>
                        <a:pt x="32" y="23"/>
                      </a:lnTo>
                      <a:lnTo>
                        <a:pt x="28" y="11"/>
                      </a:lnTo>
                      <a:lnTo>
                        <a:pt x="20" y="0"/>
                      </a:lnTo>
                      <a:lnTo>
                        <a:pt x="0" y="11"/>
                      </a:lnTo>
                      <a:lnTo>
                        <a:pt x="6" y="22"/>
                      </a:lnTo>
                      <a:lnTo>
                        <a:pt x="10" y="33"/>
                      </a:lnTo>
                      <a:lnTo>
                        <a:pt x="14" y="45"/>
                      </a:lnTo>
                      <a:lnTo>
                        <a:pt x="17" y="55"/>
                      </a:lnTo>
                      <a:lnTo>
                        <a:pt x="20" y="68"/>
                      </a:lnTo>
                      <a:lnTo>
                        <a:pt x="23" y="80"/>
                      </a:lnTo>
                      <a:lnTo>
                        <a:pt x="23" y="91"/>
                      </a:lnTo>
                      <a:lnTo>
                        <a:pt x="25" y="103"/>
                      </a:lnTo>
                      <a:lnTo>
                        <a:pt x="25" y="116"/>
                      </a:lnTo>
                      <a:lnTo>
                        <a:pt x="23" y="128"/>
                      </a:lnTo>
                      <a:lnTo>
                        <a:pt x="22" y="139"/>
                      </a:lnTo>
                      <a:lnTo>
                        <a:pt x="20" y="152"/>
                      </a:lnTo>
                      <a:lnTo>
                        <a:pt x="17" y="164"/>
                      </a:lnTo>
                      <a:lnTo>
                        <a:pt x="13" y="177"/>
                      </a:lnTo>
                      <a:lnTo>
                        <a:pt x="9" y="190"/>
                      </a:lnTo>
                      <a:lnTo>
                        <a:pt x="4" y="202"/>
                      </a:lnTo>
                      <a:lnTo>
                        <a:pt x="26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3" name="Freeform 202"/>
                <p:cNvSpPr>
                  <a:spLocks/>
                </p:cNvSpPr>
                <p:nvPr/>
              </p:nvSpPr>
              <p:spPr bwMode="auto">
                <a:xfrm>
                  <a:off x="5143" y="2494"/>
                  <a:ext cx="8" cy="6"/>
                </a:xfrm>
                <a:custGeom>
                  <a:avLst/>
                  <a:gdLst>
                    <a:gd name="T0" fmla="*/ 2 w 24"/>
                    <a:gd name="T1" fmla="*/ 0 h 16"/>
                    <a:gd name="T2" fmla="*/ 0 w 24"/>
                    <a:gd name="T3" fmla="*/ 5 h 16"/>
                    <a:gd name="T4" fmla="*/ 2 w 24"/>
                    <a:gd name="T5" fmla="*/ 10 h 16"/>
                    <a:gd name="T6" fmla="*/ 5 w 24"/>
                    <a:gd name="T7" fmla="*/ 13 h 16"/>
                    <a:gd name="T8" fmla="*/ 8 w 24"/>
                    <a:gd name="T9" fmla="*/ 15 h 16"/>
                    <a:gd name="T10" fmla="*/ 12 w 24"/>
                    <a:gd name="T11" fmla="*/ 16 h 16"/>
                    <a:gd name="T12" fmla="*/ 16 w 24"/>
                    <a:gd name="T13" fmla="*/ 15 h 16"/>
                    <a:gd name="T14" fmla="*/ 21 w 24"/>
                    <a:gd name="T15" fmla="*/ 13 h 16"/>
                    <a:gd name="T16" fmla="*/ 24 w 24"/>
                    <a:gd name="T17" fmla="*/ 9 h 16"/>
                    <a:gd name="T18" fmla="*/ 2 w 24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6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8" y="15"/>
                      </a:lnTo>
                      <a:lnTo>
                        <a:pt x="12" y="16"/>
                      </a:lnTo>
                      <a:lnTo>
                        <a:pt x="16" y="15"/>
                      </a:lnTo>
                      <a:lnTo>
                        <a:pt x="21" y="13"/>
                      </a:lnTo>
                      <a:lnTo>
                        <a:pt x="24" y="9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4" name="Freeform 203"/>
                <p:cNvSpPr>
                  <a:spLocks/>
                </p:cNvSpPr>
                <p:nvPr/>
              </p:nvSpPr>
              <p:spPr bwMode="auto">
                <a:xfrm>
                  <a:off x="5162" y="2458"/>
                  <a:ext cx="4" cy="7"/>
                </a:xfrm>
                <a:custGeom>
                  <a:avLst/>
                  <a:gdLst>
                    <a:gd name="T0" fmla="*/ 0 w 12"/>
                    <a:gd name="T1" fmla="*/ 22 h 22"/>
                    <a:gd name="T2" fmla="*/ 5 w 12"/>
                    <a:gd name="T3" fmla="*/ 22 h 22"/>
                    <a:gd name="T4" fmla="*/ 7 w 12"/>
                    <a:gd name="T5" fmla="*/ 19 h 22"/>
                    <a:gd name="T6" fmla="*/ 10 w 12"/>
                    <a:gd name="T7" fmla="*/ 16 h 22"/>
                    <a:gd name="T8" fmla="*/ 12 w 12"/>
                    <a:gd name="T9" fmla="*/ 12 h 22"/>
                    <a:gd name="T10" fmla="*/ 12 w 12"/>
                    <a:gd name="T11" fmla="*/ 7 h 22"/>
                    <a:gd name="T12" fmla="*/ 9 w 12"/>
                    <a:gd name="T13" fmla="*/ 3 h 22"/>
                    <a:gd name="T14" fmla="*/ 6 w 12"/>
                    <a:gd name="T15" fmla="*/ 0 h 22"/>
                    <a:gd name="T16" fmla="*/ 0 w 12"/>
                    <a:gd name="T17" fmla="*/ 0 h 22"/>
                    <a:gd name="T18" fmla="*/ 0 w 12"/>
                    <a:gd name="T1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2">
                      <a:moveTo>
                        <a:pt x="0" y="22"/>
                      </a:moveTo>
                      <a:lnTo>
                        <a:pt x="5" y="22"/>
                      </a:lnTo>
                      <a:lnTo>
                        <a:pt x="7" y="19"/>
                      </a:lnTo>
                      <a:lnTo>
                        <a:pt x="10" y="16"/>
                      </a:lnTo>
                      <a:lnTo>
                        <a:pt x="12" y="12"/>
                      </a:lnTo>
                      <a:lnTo>
                        <a:pt x="12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  <p:sp>
              <p:nvSpPr>
                <p:cNvPr id="215" name="Freeform 204"/>
                <p:cNvSpPr>
                  <a:spLocks/>
                </p:cNvSpPr>
                <p:nvPr/>
              </p:nvSpPr>
              <p:spPr bwMode="auto">
                <a:xfrm>
                  <a:off x="5114" y="2458"/>
                  <a:ext cx="48" cy="46"/>
                </a:xfrm>
                <a:custGeom>
                  <a:avLst/>
                  <a:gdLst>
                    <a:gd name="T0" fmla="*/ 23 w 144"/>
                    <a:gd name="T1" fmla="*/ 137 h 137"/>
                    <a:gd name="T2" fmla="*/ 25 w 144"/>
                    <a:gd name="T3" fmla="*/ 124 h 137"/>
                    <a:gd name="T4" fmla="*/ 28 w 144"/>
                    <a:gd name="T5" fmla="*/ 109 h 137"/>
                    <a:gd name="T6" fmla="*/ 29 w 144"/>
                    <a:gd name="T7" fmla="*/ 99 h 137"/>
                    <a:gd name="T8" fmla="*/ 35 w 144"/>
                    <a:gd name="T9" fmla="*/ 87 h 137"/>
                    <a:gd name="T10" fmla="*/ 39 w 144"/>
                    <a:gd name="T11" fmla="*/ 77 h 137"/>
                    <a:gd name="T12" fmla="*/ 45 w 144"/>
                    <a:gd name="T13" fmla="*/ 68 h 137"/>
                    <a:gd name="T14" fmla="*/ 51 w 144"/>
                    <a:gd name="T15" fmla="*/ 58 h 137"/>
                    <a:gd name="T16" fmla="*/ 58 w 144"/>
                    <a:gd name="T17" fmla="*/ 51 h 137"/>
                    <a:gd name="T18" fmla="*/ 66 w 144"/>
                    <a:gd name="T19" fmla="*/ 44 h 137"/>
                    <a:gd name="T20" fmla="*/ 74 w 144"/>
                    <a:gd name="T21" fmla="*/ 39 h 137"/>
                    <a:gd name="T22" fmla="*/ 85 w 144"/>
                    <a:gd name="T23" fmla="*/ 34 h 137"/>
                    <a:gd name="T24" fmla="*/ 95 w 144"/>
                    <a:gd name="T25" fmla="*/ 29 h 137"/>
                    <a:gd name="T26" fmla="*/ 106 w 144"/>
                    <a:gd name="T27" fmla="*/ 26 h 137"/>
                    <a:gd name="T28" fmla="*/ 118 w 144"/>
                    <a:gd name="T29" fmla="*/ 23 h 137"/>
                    <a:gd name="T30" fmla="*/ 130 w 144"/>
                    <a:gd name="T31" fmla="*/ 22 h 137"/>
                    <a:gd name="T32" fmla="*/ 144 w 144"/>
                    <a:gd name="T33" fmla="*/ 22 h 137"/>
                    <a:gd name="T34" fmla="*/ 144 w 144"/>
                    <a:gd name="T35" fmla="*/ 0 h 137"/>
                    <a:gd name="T36" fmla="*/ 130 w 144"/>
                    <a:gd name="T37" fmla="*/ 0 h 137"/>
                    <a:gd name="T38" fmla="*/ 114 w 144"/>
                    <a:gd name="T39" fmla="*/ 0 h 137"/>
                    <a:gd name="T40" fmla="*/ 101 w 144"/>
                    <a:gd name="T41" fmla="*/ 3 h 137"/>
                    <a:gd name="T42" fmla="*/ 87 w 144"/>
                    <a:gd name="T43" fmla="*/ 7 h 137"/>
                    <a:gd name="T44" fmla="*/ 74 w 144"/>
                    <a:gd name="T45" fmla="*/ 12 h 137"/>
                    <a:gd name="T46" fmla="*/ 63 w 144"/>
                    <a:gd name="T47" fmla="*/ 18 h 137"/>
                    <a:gd name="T48" fmla="*/ 51 w 144"/>
                    <a:gd name="T49" fmla="*/ 26 h 137"/>
                    <a:gd name="T50" fmla="*/ 42 w 144"/>
                    <a:gd name="T51" fmla="*/ 35 h 137"/>
                    <a:gd name="T52" fmla="*/ 34 w 144"/>
                    <a:gd name="T53" fmla="*/ 44 h 137"/>
                    <a:gd name="T54" fmla="*/ 25 w 144"/>
                    <a:gd name="T55" fmla="*/ 54 h 137"/>
                    <a:gd name="T56" fmla="*/ 19 w 144"/>
                    <a:gd name="T57" fmla="*/ 66 h 137"/>
                    <a:gd name="T58" fmla="*/ 13 w 144"/>
                    <a:gd name="T59" fmla="*/ 77 h 137"/>
                    <a:gd name="T60" fmla="*/ 7 w 144"/>
                    <a:gd name="T61" fmla="*/ 92 h 137"/>
                    <a:gd name="T62" fmla="*/ 5 w 144"/>
                    <a:gd name="T63" fmla="*/ 105 h 137"/>
                    <a:gd name="T64" fmla="*/ 2 w 144"/>
                    <a:gd name="T65" fmla="*/ 119 h 137"/>
                    <a:gd name="T66" fmla="*/ 0 w 144"/>
                    <a:gd name="T67" fmla="*/ 135 h 137"/>
                    <a:gd name="T68" fmla="*/ 23 w 144"/>
                    <a:gd name="T6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4" h="137">
                      <a:moveTo>
                        <a:pt x="23" y="137"/>
                      </a:moveTo>
                      <a:lnTo>
                        <a:pt x="25" y="124"/>
                      </a:lnTo>
                      <a:lnTo>
                        <a:pt x="28" y="109"/>
                      </a:lnTo>
                      <a:lnTo>
                        <a:pt x="29" y="99"/>
                      </a:lnTo>
                      <a:lnTo>
                        <a:pt x="35" y="87"/>
                      </a:lnTo>
                      <a:lnTo>
                        <a:pt x="39" y="77"/>
                      </a:lnTo>
                      <a:lnTo>
                        <a:pt x="45" y="68"/>
                      </a:lnTo>
                      <a:lnTo>
                        <a:pt x="51" y="58"/>
                      </a:lnTo>
                      <a:lnTo>
                        <a:pt x="58" y="51"/>
                      </a:lnTo>
                      <a:lnTo>
                        <a:pt x="66" y="44"/>
                      </a:lnTo>
                      <a:lnTo>
                        <a:pt x="74" y="39"/>
                      </a:lnTo>
                      <a:lnTo>
                        <a:pt x="85" y="34"/>
                      </a:lnTo>
                      <a:lnTo>
                        <a:pt x="95" y="29"/>
                      </a:lnTo>
                      <a:lnTo>
                        <a:pt x="106" y="26"/>
                      </a:lnTo>
                      <a:lnTo>
                        <a:pt x="118" y="23"/>
                      </a:lnTo>
                      <a:lnTo>
                        <a:pt x="130" y="22"/>
                      </a:lnTo>
                      <a:lnTo>
                        <a:pt x="144" y="22"/>
                      </a:lnTo>
                      <a:lnTo>
                        <a:pt x="144" y="0"/>
                      </a:lnTo>
                      <a:lnTo>
                        <a:pt x="130" y="0"/>
                      </a:lnTo>
                      <a:lnTo>
                        <a:pt x="114" y="0"/>
                      </a:lnTo>
                      <a:lnTo>
                        <a:pt x="101" y="3"/>
                      </a:lnTo>
                      <a:lnTo>
                        <a:pt x="87" y="7"/>
                      </a:lnTo>
                      <a:lnTo>
                        <a:pt x="74" y="12"/>
                      </a:lnTo>
                      <a:lnTo>
                        <a:pt x="63" y="18"/>
                      </a:lnTo>
                      <a:lnTo>
                        <a:pt x="51" y="26"/>
                      </a:lnTo>
                      <a:lnTo>
                        <a:pt x="42" y="35"/>
                      </a:lnTo>
                      <a:lnTo>
                        <a:pt x="34" y="44"/>
                      </a:lnTo>
                      <a:lnTo>
                        <a:pt x="25" y="54"/>
                      </a:lnTo>
                      <a:lnTo>
                        <a:pt x="19" y="66"/>
                      </a:lnTo>
                      <a:lnTo>
                        <a:pt x="13" y="77"/>
                      </a:lnTo>
                      <a:lnTo>
                        <a:pt x="7" y="92"/>
                      </a:lnTo>
                      <a:lnTo>
                        <a:pt x="5" y="105"/>
                      </a:lnTo>
                      <a:lnTo>
                        <a:pt x="2" y="119"/>
                      </a:lnTo>
                      <a:lnTo>
                        <a:pt x="0" y="135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HK" altLang="en-US"/>
                </a:p>
              </p:txBody>
            </p:sp>
          </p:grpSp>
          <p:sp>
            <p:nvSpPr>
              <p:cNvPr id="11" name="Freeform 206"/>
              <p:cNvSpPr>
                <a:spLocks/>
              </p:cNvSpPr>
              <p:nvPr/>
            </p:nvSpPr>
            <p:spPr bwMode="auto">
              <a:xfrm>
                <a:off x="5158" y="2461"/>
                <a:ext cx="8" cy="4"/>
              </a:xfrm>
              <a:custGeom>
                <a:avLst/>
                <a:gdLst>
                  <a:gd name="T0" fmla="*/ 0 w 23"/>
                  <a:gd name="T1" fmla="*/ 0 h 12"/>
                  <a:gd name="T2" fmla="*/ 1 w 23"/>
                  <a:gd name="T3" fmla="*/ 5 h 12"/>
                  <a:gd name="T4" fmla="*/ 2 w 23"/>
                  <a:gd name="T5" fmla="*/ 9 h 12"/>
                  <a:gd name="T6" fmla="*/ 7 w 23"/>
                  <a:gd name="T7" fmla="*/ 12 h 12"/>
                  <a:gd name="T8" fmla="*/ 11 w 23"/>
                  <a:gd name="T9" fmla="*/ 12 h 12"/>
                  <a:gd name="T10" fmla="*/ 16 w 23"/>
                  <a:gd name="T11" fmla="*/ 12 h 12"/>
                  <a:gd name="T12" fmla="*/ 18 w 23"/>
                  <a:gd name="T13" fmla="*/ 10 h 12"/>
                  <a:gd name="T14" fmla="*/ 21 w 23"/>
                  <a:gd name="T15" fmla="*/ 6 h 12"/>
                  <a:gd name="T16" fmla="*/ 23 w 23"/>
                  <a:gd name="T17" fmla="*/ 2 h 12"/>
                  <a:gd name="T18" fmla="*/ 0 w 2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lnTo>
                      <a:pt x="1" y="5"/>
                    </a:lnTo>
                    <a:lnTo>
                      <a:pt x="2" y="9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21" y="6"/>
                    </a:lnTo>
                    <a:lnTo>
                      <a:pt x="2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2" name="Freeform 207"/>
              <p:cNvSpPr>
                <a:spLocks/>
              </p:cNvSpPr>
              <p:nvPr/>
            </p:nvSpPr>
            <p:spPr bwMode="auto">
              <a:xfrm>
                <a:off x="5100" y="2451"/>
                <a:ext cx="7" cy="5"/>
              </a:xfrm>
              <a:custGeom>
                <a:avLst/>
                <a:gdLst>
                  <a:gd name="T0" fmla="*/ 23 w 23"/>
                  <a:gd name="T1" fmla="*/ 13 h 13"/>
                  <a:gd name="T2" fmla="*/ 22 w 23"/>
                  <a:gd name="T3" fmla="*/ 8 h 13"/>
                  <a:gd name="T4" fmla="*/ 20 w 23"/>
                  <a:gd name="T5" fmla="*/ 4 h 13"/>
                  <a:gd name="T6" fmla="*/ 16 w 23"/>
                  <a:gd name="T7" fmla="*/ 1 h 13"/>
                  <a:gd name="T8" fmla="*/ 13 w 23"/>
                  <a:gd name="T9" fmla="*/ 0 h 13"/>
                  <a:gd name="T10" fmla="*/ 7 w 23"/>
                  <a:gd name="T11" fmla="*/ 0 h 13"/>
                  <a:gd name="T12" fmla="*/ 4 w 23"/>
                  <a:gd name="T13" fmla="*/ 3 h 13"/>
                  <a:gd name="T14" fmla="*/ 1 w 23"/>
                  <a:gd name="T15" fmla="*/ 6 h 13"/>
                  <a:gd name="T16" fmla="*/ 0 w 23"/>
                  <a:gd name="T17" fmla="*/ 10 h 13"/>
                  <a:gd name="T18" fmla="*/ 23 w 23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3">
                    <a:moveTo>
                      <a:pt x="23" y="13"/>
                    </a:moveTo>
                    <a:lnTo>
                      <a:pt x="22" y="8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3" name="Freeform 208"/>
              <p:cNvSpPr>
                <a:spLocks/>
              </p:cNvSpPr>
              <p:nvPr/>
            </p:nvSpPr>
            <p:spPr bwMode="auto">
              <a:xfrm>
                <a:off x="5083" y="2455"/>
                <a:ext cx="24" cy="50"/>
              </a:xfrm>
              <a:custGeom>
                <a:avLst/>
                <a:gdLst>
                  <a:gd name="T0" fmla="*/ 3 w 72"/>
                  <a:gd name="T1" fmla="*/ 151 h 151"/>
                  <a:gd name="T2" fmla="*/ 24 w 72"/>
                  <a:gd name="T3" fmla="*/ 145 h 151"/>
                  <a:gd name="T4" fmla="*/ 23 w 72"/>
                  <a:gd name="T5" fmla="*/ 132 h 151"/>
                  <a:gd name="T6" fmla="*/ 24 w 72"/>
                  <a:gd name="T7" fmla="*/ 122 h 151"/>
                  <a:gd name="T8" fmla="*/ 26 w 72"/>
                  <a:gd name="T9" fmla="*/ 112 h 151"/>
                  <a:gd name="T10" fmla="*/ 27 w 72"/>
                  <a:gd name="T11" fmla="*/ 103 h 151"/>
                  <a:gd name="T12" fmla="*/ 30 w 72"/>
                  <a:gd name="T13" fmla="*/ 96 h 151"/>
                  <a:gd name="T14" fmla="*/ 35 w 72"/>
                  <a:gd name="T15" fmla="*/ 87 h 151"/>
                  <a:gd name="T16" fmla="*/ 39 w 72"/>
                  <a:gd name="T17" fmla="*/ 80 h 151"/>
                  <a:gd name="T18" fmla="*/ 42 w 72"/>
                  <a:gd name="T19" fmla="*/ 74 h 151"/>
                  <a:gd name="T20" fmla="*/ 46 w 72"/>
                  <a:gd name="T21" fmla="*/ 65 h 151"/>
                  <a:gd name="T22" fmla="*/ 50 w 72"/>
                  <a:gd name="T23" fmla="*/ 60 h 151"/>
                  <a:gd name="T24" fmla="*/ 56 w 72"/>
                  <a:gd name="T25" fmla="*/ 51 h 151"/>
                  <a:gd name="T26" fmla="*/ 61 w 72"/>
                  <a:gd name="T27" fmla="*/ 44 h 151"/>
                  <a:gd name="T28" fmla="*/ 64 w 72"/>
                  <a:gd name="T29" fmla="*/ 33 h 151"/>
                  <a:gd name="T30" fmla="*/ 68 w 72"/>
                  <a:gd name="T31" fmla="*/ 25 h 151"/>
                  <a:gd name="T32" fmla="*/ 69 w 72"/>
                  <a:gd name="T33" fmla="*/ 14 h 151"/>
                  <a:gd name="T34" fmla="*/ 72 w 72"/>
                  <a:gd name="T35" fmla="*/ 3 h 151"/>
                  <a:gd name="T36" fmla="*/ 49 w 72"/>
                  <a:gd name="T37" fmla="*/ 0 h 151"/>
                  <a:gd name="T38" fmla="*/ 48 w 72"/>
                  <a:gd name="T39" fmla="*/ 10 h 151"/>
                  <a:gd name="T40" fmla="*/ 45 w 72"/>
                  <a:gd name="T41" fmla="*/ 17 h 151"/>
                  <a:gd name="T42" fmla="*/ 42 w 72"/>
                  <a:gd name="T43" fmla="*/ 26 h 151"/>
                  <a:gd name="T44" fmla="*/ 39 w 72"/>
                  <a:gd name="T45" fmla="*/ 32 h 151"/>
                  <a:gd name="T46" fmla="*/ 35 w 72"/>
                  <a:gd name="T47" fmla="*/ 39 h 151"/>
                  <a:gd name="T48" fmla="*/ 30 w 72"/>
                  <a:gd name="T49" fmla="*/ 46 h 151"/>
                  <a:gd name="T50" fmla="*/ 26 w 72"/>
                  <a:gd name="T51" fmla="*/ 54 h 151"/>
                  <a:gd name="T52" fmla="*/ 21 w 72"/>
                  <a:gd name="T53" fmla="*/ 61 h 151"/>
                  <a:gd name="T54" fmla="*/ 17 w 72"/>
                  <a:gd name="T55" fmla="*/ 70 h 151"/>
                  <a:gd name="T56" fmla="*/ 13 w 72"/>
                  <a:gd name="T57" fmla="*/ 78 h 151"/>
                  <a:gd name="T58" fmla="*/ 10 w 72"/>
                  <a:gd name="T59" fmla="*/ 86 h 151"/>
                  <a:gd name="T60" fmla="*/ 4 w 72"/>
                  <a:gd name="T61" fmla="*/ 96 h 151"/>
                  <a:gd name="T62" fmla="*/ 3 w 72"/>
                  <a:gd name="T63" fmla="*/ 108 h 151"/>
                  <a:gd name="T64" fmla="*/ 1 w 72"/>
                  <a:gd name="T65" fmla="*/ 119 h 151"/>
                  <a:gd name="T66" fmla="*/ 0 w 72"/>
                  <a:gd name="T67" fmla="*/ 132 h 151"/>
                  <a:gd name="T68" fmla="*/ 1 w 72"/>
                  <a:gd name="T69" fmla="*/ 147 h 151"/>
                  <a:gd name="T70" fmla="*/ 21 w 72"/>
                  <a:gd name="T71" fmla="*/ 140 h 151"/>
                  <a:gd name="T72" fmla="*/ 3 w 72"/>
                  <a:gd name="T7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151">
                    <a:moveTo>
                      <a:pt x="3" y="151"/>
                    </a:moveTo>
                    <a:lnTo>
                      <a:pt x="24" y="145"/>
                    </a:lnTo>
                    <a:lnTo>
                      <a:pt x="23" y="132"/>
                    </a:lnTo>
                    <a:lnTo>
                      <a:pt x="24" y="122"/>
                    </a:lnTo>
                    <a:lnTo>
                      <a:pt x="26" y="112"/>
                    </a:lnTo>
                    <a:lnTo>
                      <a:pt x="27" y="103"/>
                    </a:lnTo>
                    <a:lnTo>
                      <a:pt x="30" y="96"/>
                    </a:lnTo>
                    <a:lnTo>
                      <a:pt x="35" y="87"/>
                    </a:lnTo>
                    <a:lnTo>
                      <a:pt x="39" y="80"/>
                    </a:lnTo>
                    <a:lnTo>
                      <a:pt x="42" y="74"/>
                    </a:lnTo>
                    <a:lnTo>
                      <a:pt x="46" y="65"/>
                    </a:lnTo>
                    <a:lnTo>
                      <a:pt x="50" y="60"/>
                    </a:lnTo>
                    <a:lnTo>
                      <a:pt x="56" y="51"/>
                    </a:lnTo>
                    <a:lnTo>
                      <a:pt x="61" y="44"/>
                    </a:lnTo>
                    <a:lnTo>
                      <a:pt x="64" y="33"/>
                    </a:lnTo>
                    <a:lnTo>
                      <a:pt x="68" y="25"/>
                    </a:lnTo>
                    <a:lnTo>
                      <a:pt x="69" y="14"/>
                    </a:lnTo>
                    <a:lnTo>
                      <a:pt x="72" y="3"/>
                    </a:lnTo>
                    <a:lnTo>
                      <a:pt x="49" y="0"/>
                    </a:lnTo>
                    <a:lnTo>
                      <a:pt x="48" y="10"/>
                    </a:lnTo>
                    <a:lnTo>
                      <a:pt x="45" y="17"/>
                    </a:lnTo>
                    <a:lnTo>
                      <a:pt x="42" y="26"/>
                    </a:lnTo>
                    <a:lnTo>
                      <a:pt x="39" y="32"/>
                    </a:lnTo>
                    <a:lnTo>
                      <a:pt x="35" y="39"/>
                    </a:lnTo>
                    <a:lnTo>
                      <a:pt x="30" y="46"/>
                    </a:lnTo>
                    <a:lnTo>
                      <a:pt x="26" y="54"/>
                    </a:lnTo>
                    <a:lnTo>
                      <a:pt x="21" y="61"/>
                    </a:lnTo>
                    <a:lnTo>
                      <a:pt x="17" y="70"/>
                    </a:lnTo>
                    <a:lnTo>
                      <a:pt x="13" y="78"/>
                    </a:lnTo>
                    <a:lnTo>
                      <a:pt x="10" y="86"/>
                    </a:lnTo>
                    <a:lnTo>
                      <a:pt x="4" y="96"/>
                    </a:lnTo>
                    <a:lnTo>
                      <a:pt x="3" y="108"/>
                    </a:lnTo>
                    <a:lnTo>
                      <a:pt x="1" y="119"/>
                    </a:lnTo>
                    <a:lnTo>
                      <a:pt x="0" y="132"/>
                    </a:lnTo>
                    <a:lnTo>
                      <a:pt x="1" y="147"/>
                    </a:lnTo>
                    <a:lnTo>
                      <a:pt x="21" y="140"/>
                    </a:lnTo>
                    <a:lnTo>
                      <a:pt x="3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4" name="Freeform 209"/>
              <p:cNvSpPr>
                <a:spLocks/>
              </p:cNvSpPr>
              <p:nvPr/>
            </p:nvSpPr>
            <p:spPr bwMode="auto">
              <a:xfrm>
                <a:off x="5064" y="2482"/>
                <a:ext cx="26" cy="23"/>
              </a:xfrm>
              <a:custGeom>
                <a:avLst/>
                <a:gdLst>
                  <a:gd name="T0" fmla="*/ 0 w 80"/>
                  <a:gd name="T1" fmla="*/ 22 h 70"/>
                  <a:gd name="T2" fmla="*/ 9 w 80"/>
                  <a:gd name="T3" fmla="*/ 25 h 70"/>
                  <a:gd name="T4" fmla="*/ 16 w 80"/>
                  <a:gd name="T5" fmla="*/ 28 h 70"/>
                  <a:gd name="T6" fmla="*/ 24 w 80"/>
                  <a:gd name="T7" fmla="*/ 34 h 70"/>
                  <a:gd name="T8" fmla="*/ 32 w 80"/>
                  <a:gd name="T9" fmla="*/ 38 h 70"/>
                  <a:gd name="T10" fmla="*/ 40 w 80"/>
                  <a:gd name="T11" fmla="*/ 45 h 70"/>
                  <a:gd name="T12" fmla="*/ 47 w 80"/>
                  <a:gd name="T13" fmla="*/ 53 h 70"/>
                  <a:gd name="T14" fmla="*/ 54 w 80"/>
                  <a:gd name="T15" fmla="*/ 61 h 70"/>
                  <a:gd name="T16" fmla="*/ 62 w 80"/>
                  <a:gd name="T17" fmla="*/ 70 h 70"/>
                  <a:gd name="T18" fmla="*/ 80 w 80"/>
                  <a:gd name="T19" fmla="*/ 59 h 70"/>
                  <a:gd name="T20" fmla="*/ 73 w 80"/>
                  <a:gd name="T21" fmla="*/ 47 h 70"/>
                  <a:gd name="T22" fmla="*/ 63 w 80"/>
                  <a:gd name="T23" fmla="*/ 37 h 70"/>
                  <a:gd name="T24" fmla="*/ 56 w 80"/>
                  <a:gd name="T25" fmla="*/ 28 h 70"/>
                  <a:gd name="T26" fmla="*/ 47 w 80"/>
                  <a:gd name="T27" fmla="*/ 19 h 70"/>
                  <a:gd name="T28" fmla="*/ 37 w 80"/>
                  <a:gd name="T29" fmla="*/ 13 h 70"/>
                  <a:gd name="T30" fmla="*/ 28 w 80"/>
                  <a:gd name="T31" fmla="*/ 8 h 70"/>
                  <a:gd name="T32" fmla="*/ 16 w 80"/>
                  <a:gd name="T33" fmla="*/ 3 h 70"/>
                  <a:gd name="T34" fmla="*/ 8 w 80"/>
                  <a:gd name="T35" fmla="*/ 0 h 70"/>
                  <a:gd name="T36" fmla="*/ 0 w 80"/>
                  <a:gd name="T37" fmla="*/ 2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70">
                    <a:moveTo>
                      <a:pt x="0" y="22"/>
                    </a:moveTo>
                    <a:lnTo>
                      <a:pt x="9" y="25"/>
                    </a:lnTo>
                    <a:lnTo>
                      <a:pt x="16" y="28"/>
                    </a:lnTo>
                    <a:lnTo>
                      <a:pt x="24" y="34"/>
                    </a:lnTo>
                    <a:lnTo>
                      <a:pt x="32" y="38"/>
                    </a:lnTo>
                    <a:lnTo>
                      <a:pt x="40" y="45"/>
                    </a:lnTo>
                    <a:lnTo>
                      <a:pt x="47" y="53"/>
                    </a:lnTo>
                    <a:lnTo>
                      <a:pt x="54" y="61"/>
                    </a:lnTo>
                    <a:lnTo>
                      <a:pt x="62" y="70"/>
                    </a:lnTo>
                    <a:lnTo>
                      <a:pt x="80" y="59"/>
                    </a:lnTo>
                    <a:lnTo>
                      <a:pt x="73" y="47"/>
                    </a:lnTo>
                    <a:lnTo>
                      <a:pt x="63" y="37"/>
                    </a:lnTo>
                    <a:lnTo>
                      <a:pt x="56" y="28"/>
                    </a:lnTo>
                    <a:lnTo>
                      <a:pt x="47" y="19"/>
                    </a:lnTo>
                    <a:lnTo>
                      <a:pt x="37" y="13"/>
                    </a:lnTo>
                    <a:lnTo>
                      <a:pt x="28" y="8"/>
                    </a:lnTo>
                    <a:lnTo>
                      <a:pt x="16" y="3"/>
                    </a:lnTo>
                    <a:lnTo>
                      <a:pt x="8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  <p:sp>
            <p:nvSpPr>
              <p:cNvPr id="15" name="Freeform 210"/>
              <p:cNvSpPr>
                <a:spLocks/>
              </p:cNvSpPr>
              <p:nvPr/>
            </p:nvSpPr>
            <p:spPr bwMode="auto">
              <a:xfrm>
                <a:off x="5084" y="2499"/>
                <a:ext cx="5" cy="8"/>
              </a:xfrm>
              <a:custGeom>
                <a:avLst/>
                <a:gdLst>
                  <a:gd name="T0" fmla="*/ 15 w 15"/>
                  <a:gd name="T1" fmla="*/ 1 h 23"/>
                  <a:gd name="T2" fmla="*/ 10 w 15"/>
                  <a:gd name="T3" fmla="*/ 0 h 23"/>
                  <a:gd name="T4" fmla="*/ 6 w 15"/>
                  <a:gd name="T5" fmla="*/ 1 h 23"/>
                  <a:gd name="T6" fmla="*/ 2 w 15"/>
                  <a:gd name="T7" fmla="*/ 6 h 23"/>
                  <a:gd name="T8" fmla="*/ 0 w 15"/>
                  <a:gd name="T9" fmla="*/ 8 h 23"/>
                  <a:gd name="T10" fmla="*/ 0 w 15"/>
                  <a:gd name="T11" fmla="*/ 13 h 23"/>
                  <a:gd name="T12" fmla="*/ 0 w 15"/>
                  <a:gd name="T13" fmla="*/ 17 h 23"/>
                  <a:gd name="T14" fmla="*/ 3 w 15"/>
                  <a:gd name="T15" fmla="*/ 20 h 23"/>
                  <a:gd name="T16" fmla="*/ 7 w 15"/>
                  <a:gd name="T17" fmla="*/ 23 h 23"/>
                  <a:gd name="T18" fmla="*/ 15 w 15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3">
                    <a:moveTo>
                      <a:pt x="15" y="1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HK" altLang="en-US"/>
              </a:p>
            </p:txBody>
          </p:sp>
        </p:grpSp>
        <p:sp>
          <p:nvSpPr>
            <p:cNvPr id="216" name="圓角矩形圖說文字 215"/>
            <p:cNvSpPr/>
            <p:nvPr/>
          </p:nvSpPr>
          <p:spPr>
            <a:xfrm>
              <a:off x="755576" y="4703581"/>
              <a:ext cx="6192688" cy="1592261"/>
            </a:xfrm>
            <a:prstGeom prst="wedgeRoundRectCallout">
              <a:avLst>
                <a:gd name="adj1" fmla="val 63751"/>
                <a:gd name="adj2" fmla="val -29968"/>
                <a:gd name="adj3" fmla="val 16667"/>
              </a:avLst>
            </a:prstGeom>
            <a:solidFill>
              <a:schemeClr val="bg2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altLang="zh-TW" sz="3200" dirty="0" smtClean="0">
                <a:solidFill>
                  <a:schemeClr val="accent1">
                    <a:lumMod val="75000"/>
                  </a:schemeClr>
                </a:solidFill>
              </a:endParaRPr>
            </a:p>
            <a:p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這個是</a:t>
              </a:r>
              <a:r>
                <a:rPr lang="en-US" altLang="zh-TW" sz="3200" dirty="0" smtClean="0">
                  <a:solidFill>
                    <a:srgbClr val="FF0000"/>
                  </a:solidFill>
                  <a:latin typeface="Berlin Sans FB" pitchFamily="34" charset="0"/>
                </a:rPr>
                <a:t>10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元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硬幣。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它包含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金色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和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銀色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，</a:t>
              </a:r>
              <a:r>
                <a:rPr lang="zh-TW" altLang="en-US" sz="3200" dirty="0">
                  <a:solidFill>
                    <a:schemeClr val="accent1">
                      <a:lumMod val="75000"/>
                    </a:schemeClr>
                  </a:solidFill>
                </a:rPr>
                <a:t>形狀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呈</a:t>
              </a:r>
              <a:r>
                <a:rPr lang="zh-TW" altLang="en-US" sz="3200" dirty="0" smtClean="0">
                  <a:solidFill>
                    <a:srgbClr val="FF0000"/>
                  </a:solidFill>
                </a:rPr>
                <a:t>圓形</a:t>
              </a:r>
              <a:r>
                <a:rPr lang="zh-TW" altLang="en-US" sz="3200" dirty="0" smtClean="0">
                  <a:solidFill>
                    <a:schemeClr val="accent1">
                      <a:lumMod val="75000"/>
                    </a:schemeClr>
                  </a:solidFill>
                </a:rPr>
                <a:t>，是香港現時幣值最大的硬幣。</a:t>
              </a:r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  <a:p>
              <a:endParaRPr lang="zh-HK" altLang="en-US" sz="3200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0264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波形">
  <a:themeElements>
    <a:clrScheme name="波形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波形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波形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959</TotalTime>
  <Words>546</Words>
  <Application>Microsoft Office PowerPoint</Application>
  <PresentationFormat>如螢幕大小 (4:3)</PresentationFormat>
  <Paragraphs>97</Paragraphs>
  <Slides>23</Slides>
  <Notes>0</Notes>
  <HiddenSlides>0</HiddenSlides>
  <MMClips>0</MMClips>
  <ScaleCrop>false</ScaleCrop>
  <HeadingPairs>
    <vt:vector size="6" baseType="variant">
      <vt:variant>
        <vt:lpstr>使用字型</vt:lpstr>
      </vt:variant>
      <vt:variant>
        <vt:i4>5</vt:i4>
      </vt:variant>
      <vt:variant>
        <vt:lpstr>佈景主題</vt:lpstr>
      </vt:variant>
      <vt:variant>
        <vt:i4>1</vt:i4>
      </vt:variant>
      <vt:variant>
        <vt:lpstr>投影片標題</vt:lpstr>
      </vt:variant>
      <vt:variant>
        <vt:i4>23</vt:i4>
      </vt:variant>
    </vt:vector>
  </HeadingPairs>
  <TitlesOfParts>
    <vt:vector size="29" baseType="lpstr">
      <vt:lpstr>Arial Unicode MS</vt:lpstr>
      <vt:lpstr>標楷體</vt:lpstr>
      <vt:lpstr>Berlin Sans FB</vt:lpstr>
      <vt:lpstr>Candara</vt:lpstr>
      <vt:lpstr>Symbol</vt:lpstr>
      <vt:lpstr>波形</vt:lpstr>
      <vt:lpstr>認識香港的硬幣</vt:lpstr>
      <vt:lpstr>硬幣的來源</vt:lpstr>
      <vt:lpstr>硬幣的特徵</vt:lpstr>
      <vt:lpstr>硬幣的特徵</vt:lpstr>
      <vt:lpstr>硬幣的特徵</vt:lpstr>
      <vt:lpstr>硬幣的特徵</vt:lpstr>
      <vt:lpstr>硬幣的特徵</vt:lpstr>
      <vt:lpstr>硬幣的特徵</vt:lpstr>
      <vt:lpstr>硬幣的特徵</vt:lpstr>
      <vt:lpstr>硬幣的特徵</vt:lpstr>
      <vt:lpstr>硬幣的特徵</vt:lpstr>
      <vt:lpstr>硬幣的特徵</vt:lpstr>
      <vt:lpstr>硬幣的特徵</vt:lpstr>
      <vt:lpstr>硬幣的特徵</vt:lpstr>
      <vt:lpstr>硬幣的特徵</vt:lpstr>
      <vt:lpstr>硬幣的特徵</vt:lpstr>
      <vt:lpstr>硬幣的種類</vt:lpstr>
      <vt:lpstr>硬幣的種類</vt:lpstr>
      <vt:lpstr>硬幣的種類</vt:lpstr>
      <vt:lpstr>硬幣的種類</vt:lpstr>
      <vt:lpstr>硬幣的種類</vt:lpstr>
      <vt:lpstr>硬幣的幣值</vt:lpstr>
      <vt:lpstr>PowerPoint 簡報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認識香港的硬幣</dc:title>
  <dc:creator>CHUNG, Yuen-ying Christina</dc:creator>
  <cp:lastModifiedBy>CHUNG, Yuen-ying Christina</cp:lastModifiedBy>
  <cp:revision>66</cp:revision>
  <dcterms:created xsi:type="dcterms:W3CDTF">2017-02-09T04:09:46Z</dcterms:created>
  <dcterms:modified xsi:type="dcterms:W3CDTF">2018-04-19T01:46:27Z</dcterms:modified>
</cp:coreProperties>
</file>